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ssistant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m2LFNKAHpSUz0M7hP79asF7NN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ssistan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285842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1128584201c_0_0:notes"/>
          <p:cNvSpPr/>
          <p:nvPr>
            <p:ph idx="2" type="sldImg"/>
          </p:nvPr>
        </p:nvSpPr>
        <p:spPr>
          <a:xfrm>
            <a:off x="1043841" y="685800"/>
            <a:ext cx="417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431d646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d431d646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431d646f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d431d646f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431d646f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d431d646f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431d646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d431d646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431d646f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d431d646f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56b4a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d556b4a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56b4a3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d556b4a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96e5cdb2e_0_1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g1e96e5cdb2e_0_1:notes"/>
          <p:cNvSpPr/>
          <p:nvPr>
            <p:ph idx="2" type="sldImg"/>
          </p:nvPr>
        </p:nvSpPr>
        <p:spPr>
          <a:xfrm>
            <a:off x="91769" y="685838"/>
            <a:ext cx="66747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556b4a3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d556b4a3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556b4a3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d556b4a3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28584201c_0_3:notes"/>
          <p:cNvSpPr/>
          <p:nvPr>
            <p:ph idx="2" type="sldImg"/>
          </p:nvPr>
        </p:nvSpPr>
        <p:spPr>
          <a:xfrm>
            <a:off x="1043841" y="685800"/>
            <a:ext cx="417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12858420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556b4a3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d556b4a3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29:notes"/>
          <p:cNvSpPr/>
          <p:nvPr>
            <p:ph idx="2" type="sldImg"/>
          </p:nvPr>
        </p:nvSpPr>
        <p:spPr>
          <a:xfrm>
            <a:off x="91769" y="685838"/>
            <a:ext cx="66747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28584201c_0_8:notes"/>
          <p:cNvSpPr/>
          <p:nvPr>
            <p:ph idx="2" type="sldImg"/>
          </p:nvPr>
        </p:nvSpPr>
        <p:spPr>
          <a:xfrm>
            <a:off x="1043841" y="685800"/>
            <a:ext cx="417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12858420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431d646f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d431d646f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31d646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d431d646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431d646f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d431d646f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31d646f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d431d646f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431d646f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d431d646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431d646f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d431d646f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431d646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d431d646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128584201c_0_371"/>
          <p:cNvSpPr/>
          <p:nvPr/>
        </p:nvSpPr>
        <p:spPr>
          <a:xfrm>
            <a:off x="796" y="-6130"/>
            <a:ext cx="9143100" cy="515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g1128584201c_0_371"/>
          <p:cNvSpPr/>
          <p:nvPr/>
        </p:nvSpPr>
        <p:spPr>
          <a:xfrm>
            <a:off x="796" y="2899468"/>
            <a:ext cx="4333693" cy="2248794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2549"/>
                </a:srgbClr>
              </a:gs>
              <a:gs pos="100000">
                <a:srgbClr val="090C5E"/>
              </a:gs>
            </a:gsLst>
            <a:lin ang="5400012" scaled="0"/>
          </a:gra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g1128584201c_0_371"/>
          <p:cNvSpPr/>
          <p:nvPr/>
        </p:nvSpPr>
        <p:spPr>
          <a:xfrm>
            <a:off x="-1" y="4484915"/>
            <a:ext cx="9144000" cy="669300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Google Shape;14;g1128584201c_0_3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329" y="1681931"/>
            <a:ext cx="3420093" cy="10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1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d646fd_0_128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gd431d646fd_0_128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4">
  <p:cSld name="TITLE_1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31d646fd_0_361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gd431d646fd_0_361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32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 SENAI">
  <p:cSld name="Slide de título e Nome palestrante SENAI">
    <p:bg>
      <p:bgPr>
        <a:solidFill>
          <a:srgbClr val="00774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628655" y="57325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subTitle"/>
          </p:nvPr>
        </p:nvSpPr>
        <p:spPr>
          <a:xfrm>
            <a:off x="628652" y="1759256"/>
            <a:ext cx="5611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Estratégico ">
  <p:cSld name="Mapa Estratégico 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5"/>
          <p:cNvGrpSpPr/>
          <p:nvPr/>
        </p:nvGrpSpPr>
        <p:grpSpPr>
          <a:xfrm>
            <a:off x="511526" y="728354"/>
            <a:ext cx="8120960" cy="4136254"/>
            <a:chOff x="511521" y="1032096"/>
            <a:chExt cx="8120960" cy="5515005"/>
          </a:xfrm>
        </p:grpSpPr>
        <p:pic>
          <p:nvPicPr>
            <p:cNvPr id="87" name="Google Shape;87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7544" y="1829848"/>
              <a:ext cx="8114937" cy="4717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5"/>
            <p:cNvSpPr/>
            <p:nvPr/>
          </p:nvSpPr>
          <p:spPr>
            <a:xfrm>
              <a:off x="1121609" y="1036144"/>
              <a:ext cx="260687" cy="74199"/>
            </a:xfrm>
            <a:custGeom>
              <a:rect b="b" l="l" r="r" t="t"/>
              <a:pathLst>
                <a:path extrusionOk="0" h="166" w="559">
                  <a:moveTo>
                    <a:pt x="75" y="164"/>
                  </a:moveTo>
                  <a:lnTo>
                    <a:pt x="131" y="0"/>
                  </a:lnTo>
                  <a:lnTo>
                    <a:pt x="109" y="0"/>
                  </a:lnTo>
                  <a:lnTo>
                    <a:pt x="82" y="81"/>
                  </a:lnTo>
                  <a:lnTo>
                    <a:pt x="77" y="97"/>
                  </a:lnTo>
                  <a:lnTo>
                    <a:pt x="73" y="112"/>
                  </a:lnTo>
                  <a:lnTo>
                    <a:pt x="68" y="127"/>
                  </a:lnTo>
                  <a:lnTo>
                    <a:pt x="64" y="141"/>
                  </a:lnTo>
                  <a:lnTo>
                    <a:pt x="64" y="141"/>
                  </a:lnTo>
                  <a:lnTo>
                    <a:pt x="61" y="127"/>
                  </a:lnTo>
                  <a:lnTo>
                    <a:pt x="56" y="112"/>
                  </a:lnTo>
                  <a:lnTo>
                    <a:pt x="52" y="97"/>
                  </a:lnTo>
                  <a:lnTo>
                    <a:pt x="47" y="8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52" y="164"/>
                  </a:lnTo>
                  <a:lnTo>
                    <a:pt x="75" y="164"/>
                  </a:lnTo>
                  <a:close/>
                  <a:moveTo>
                    <a:pt x="164" y="164"/>
                  </a:moveTo>
                  <a:lnTo>
                    <a:pt x="164" y="46"/>
                  </a:lnTo>
                  <a:lnTo>
                    <a:pt x="144" y="46"/>
                  </a:lnTo>
                  <a:lnTo>
                    <a:pt x="144" y="164"/>
                  </a:lnTo>
                  <a:lnTo>
                    <a:pt x="164" y="164"/>
                  </a:lnTo>
                  <a:close/>
                  <a:moveTo>
                    <a:pt x="155" y="0"/>
                  </a:moveTo>
                  <a:lnTo>
                    <a:pt x="149" y="1"/>
                  </a:lnTo>
                  <a:lnTo>
                    <a:pt x="145" y="3"/>
                  </a:lnTo>
                  <a:lnTo>
                    <a:pt x="143" y="8"/>
                  </a:lnTo>
                  <a:lnTo>
                    <a:pt x="142" y="13"/>
                  </a:lnTo>
                  <a:lnTo>
                    <a:pt x="143" y="18"/>
                  </a:lnTo>
                  <a:lnTo>
                    <a:pt x="145" y="22"/>
                  </a:lnTo>
                  <a:lnTo>
                    <a:pt x="149" y="26"/>
                  </a:lnTo>
                  <a:lnTo>
                    <a:pt x="154" y="26"/>
                  </a:lnTo>
                  <a:lnTo>
                    <a:pt x="160" y="26"/>
                  </a:lnTo>
                  <a:lnTo>
                    <a:pt x="163" y="22"/>
                  </a:lnTo>
                  <a:lnTo>
                    <a:pt x="166" y="18"/>
                  </a:lnTo>
                  <a:lnTo>
                    <a:pt x="168" y="13"/>
                  </a:lnTo>
                  <a:lnTo>
                    <a:pt x="166" y="8"/>
                  </a:lnTo>
                  <a:lnTo>
                    <a:pt x="163" y="3"/>
                  </a:lnTo>
                  <a:lnTo>
                    <a:pt x="160" y="1"/>
                  </a:lnTo>
                  <a:lnTo>
                    <a:pt x="155" y="0"/>
                  </a:lnTo>
                  <a:close/>
                  <a:moveTo>
                    <a:pt x="191" y="158"/>
                  </a:moveTo>
                  <a:lnTo>
                    <a:pt x="198" y="161"/>
                  </a:lnTo>
                  <a:lnTo>
                    <a:pt x="205" y="164"/>
                  </a:lnTo>
                  <a:lnTo>
                    <a:pt x="214" y="166"/>
                  </a:lnTo>
                  <a:lnTo>
                    <a:pt x="224" y="166"/>
                  </a:lnTo>
                  <a:lnTo>
                    <a:pt x="232" y="166"/>
                  </a:lnTo>
                  <a:lnTo>
                    <a:pt x="241" y="164"/>
                  </a:lnTo>
                  <a:lnTo>
                    <a:pt x="249" y="160"/>
                  </a:lnTo>
                  <a:lnTo>
                    <a:pt x="255" y="156"/>
                  </a:lnTo>
                  <a:lnTo>
                    <a:pt x="259" y="151"/>
                  </a:lnTo>
                  <a:lnTo>
                    <a:pt x="263" y="145"/>
                  </a:lnTo>
                  <a:lnTo>
                    <a:pt x="265" y="138"/>
                  </a:lnTo>
                  <a:lnTo>
                    <a:pt x="266" y="131"/>
                  </a:lnTo>
                  <a:lnTo>
                    <a:pt x="266" y="125"/>
                  </a:lnTo>
                  <a:lnTo>
                    <a:pt x="264" y="119"/>
                  </a:lnTo>
                  <a:lnTo>
                    <a:pt x="262" y="114"/>
                  </a:lnTo>
                  <a:lnTo>
                    <a:pt x="258" y="109"/>
                  </a:lnTo>
                  <a:lnTo>
                    <a:pt x="254" y="106"/>
                  </a:lnTo>
                  <a:lnTo>
                    <a:pt x="249" y="101"/>
                  </a:lnTo>
                  <a:lnTo>
                    <a:pt x="243" y="98"/>
                  </a:lnTo>
                  <a:lnTo>
                    <a:pt x="236" y="96"/>
                  </a:lnTo>
                  <a:lnTo>
                    <a:pt x="226" y="91"/>
                  </a:lnTo>
                  <a:lnTo>
                    <a:pt x="219" y="87"/>
                  </a:lnTo>
                  <a:lnTo>
                    <a:pt x="217" y="85"/>
                  </a:lnTo>
                  <a:lnTo>
                    <a:pt x="215" y="82"/>
                  </a:lnTo>
                  <a:lnTo>
                    <a:pt x="215" y="79"/>
                  </a:lnTo>
                  <a:lnTo>
                    <a:pt x="214" y="76"/>
                  </a:lnTo>
                  <a:lnTo>
                    <a:pt x="215" y="72"/>
                  </a:lnTo>
                  <a:lnTo>
                    <a:pt x="215" y="69"/>
                  </a:lnTo>
                  <a:lnTo>
                    <a:pt x="217" y="67"/>
                  </a:lnTo>
                  <a:lnTo>
                    <a:pt x="219" y="65"/>
                  </a:lnTo>
                  <a:lnTo>
                    <a:pt x="222" y="62"/>
                  </a:lnTo>
                  <a:lnTo>
                    <a:pt x="225" y="60"/>
                  </a:lnTo>
                  <a:lnTo>
                    <a:pt x="229" y="60"/>
                  </a:lnTo>
                  <a:lnTo>
                    <a:pt x="233" y="59"/>
                  </a:lnTo>
                  <a:lnTo>
                    <a:pt x="241" y="60"/>
                  </a:lnTo>
                  <a:lnTo>
                    <a:pt x="247" y="61"/>
                  </a:lnTo>
                  <a:lnTo>
                    <a:pt x="253" y="63"/>
                  </a:lnTo>
                  <a:lnTo>
                    <a:pt x="257" y="66"/>
                  </a:lnTo>
                  <a:lnTo>
                    <a:pt x="262" y="50"/>
                  </a:lnTo>
                  <a:lnTo>
                    <a:pt x="256" y="48"/>
                  </a:lnTo>
                  <a:lnTo>
                    <a:pt x="250" y="46"/>
                  </a:lnTo>
                  <a:lnTo>
                    <a:pt x="242" y="43"/>
                  </a:lnTo>
                  <a:lnTo>
                    <a:pt x="233" y="43"/>
                  </a:lnTo>
                  <a:lnTo>
                    <a:pt x="225" y="44"/>
                  </a:lnTo>
                  <a:lnTo>
                    <a:pt x="217" y="46"/>
                  </a:lnTo>
                  <a:lnTo>
                    <a:pt x="211" y="49"/>
                  </a:lnTo>
                  <a:lnTo>
                    <a:pt x="205" y="53"/>
                  </a:lnTo>
                  <a:lnTo>
                    <a:pt x="200" y="59"/>
                  </a:lnTo>
                  <a:lnTo>
                    <a:pt x="197" y="65"/>
                  </a:lnTo>
                  <a:lnTo>
                    <a:pt x="196" y="71"/>
                  </a:lnTo>
                  <a:lnTo>
                    <a:pt x="195" y="78"/>
                  </a:lnTo>
                  <a:lnTo>
                    <a:pt x="195" y="83"/>
                  </a:lnTo>
                  <a:lnTo>
                    <a:pt x="197" y="88"/>
                  </a:lnTo>
                  <a:lnTo>
                    <a:pt x="199" y="92"/>
                  </a:lnTo>
                  <a:lnTo>
                    <a:pt x="202" y="97"/>
                  </a:lnTo>
                  <a:lnTo>
                    <a:pt x="206" y="101"/>
                  </a:lnTo>
                  <a:lnTo>
                    <a:pt x="211" y="105"/>
                  </a:lnTo>
                  <a:lnTo>
                    <a:pt x="217" y="108"/>
                  </a:lnTo>
                  <a:lnTo>
                    <a:pt x="225" y="111"/>
                  </a:lnTo>
                  <a:lnTo>
                    <a:pt x="235" y="116"/>
                  </a:lnTo>
                  <a:lnTo>
                    <a:pt x="241" y="120"/>
                  </a:lnTo>
                  <a:lnTo>
                    <a:pt x="243" y="122"/>
                  </a:lnTo>
                  <a:lnTo>
                    <a:pt x="244" y="126"/>
                  </a:lnTo>
                  <a:lnTo>
                    <a:pt x="245" y="129"/>
                  </a:lnTo>
                  <a:lnTo>
                    <a:pt x="246" y="132"/>
                  </a:lnTo>
                  <a:lnTo>
                    <a:pt x="245" y="136"/>
                  </a:lnTo>
                  <a:lnTo>
                    <a:pt x="244" y="139"/>
                  </a:lnTo>
                  <a:lnTo>
                    <a:pt x="243" y="143"/>
                  </a:lnTo>
                  <a:lnTo>
                    <a:pt x="240" y="145"/>
                  </a:lnTo>
                  <a:lnTo>
                    <a:pt x="238" y="147"/>
                  </a:lnTo>
                  <a:lnTo>
                    <a:pt x="233" y="149"/>
                  </a:lnTo>
                  <a:lnTo>
                    <a:pt x="229" y="150"/>
                  </a:lnTo>
                  <a:lnTo>
                    <a:pt x="224" y="150"/>
                  </a:lnTo>
                  <a:lnTo>
                    <a:pt x="216" y="149"/>
                  </a:lnTo>
                  <a:lnTo>
                    <a:pt x="209" y="148"/>
                  </a:lnTo>
                  <a:lnTo>
                    <a:pt x="202" y="145"/>
                  </a:lnTo>
                  <a:lnTo>
                    <a:pt x="197" y="141"/>
                  </a:lnTo>
                  <a:lnTo>
                    <a:pt x="191" y="158"/>
                  </a:lnTo>
                  <a:close/>
                  <a:moveTo>
                    <a:pt x="375" y="164"/>
                  </a:moveTo>
                  <a:lnTo>
                    <a:pt x="373" y="150"/>
                  </a:lnTo>
                  <a:lnTo>
                    <a:pt x="373" y="136"/>
                  </a:lnTo>
                  <a:lnTo>
                    <a:pt x="373" y="91"/>
                  </a:lnTo>
                  <a:lnTo>
                    <a:pt x="373" y="82"/>
                  </a:lnTo>
                  <a:lnTo>
                    <a:pt x="371" y="73"/>
                  </a:lnTo>
                  <a:lnTo>
                    <a:pt x="368" y="66"/>
                  </a:lnTo>
                  <a:lnTo>
                    <a:pt x="364" y="59"/>
                  </a:lnTo>
                  <a:lnTo>
                    <a:pt x="362" y="56"/>
                  </a:lnTo>
                  <a:lnTo>
                    <a:pt x="359" y="52"/>
                  </a:lnTo>
                  <a:lnTo>
                    <a:pt x="354" y="50"/>
                  </a:lnTo>
                  <a:lnTo>
                    <a:pt x="351" y="48"/>
                  </a:lnTo>
                  <a:lnTo>
                    <a:pt x="347" y="46"/>
                  </a:lnTo>
                  <a:lnTo>
                    <a:pt x="341" y="44"/>
                  </a:lnTo>
                  <a:lnTo>
                    <a:pt x="336" y="43"/>
                  </a:lnTo>
                  <a:lnTo>
                    <a:pt x="330" y="43"/>
                  </a:lnTo>
                  <a:lnTo>
                    <a:pt x="319" y="44"/>
                  </a:lnTo>
                  <a:lnTo>
                    <a:pt x="309" y="47"/>
                  </a:lnTo>
                  <a:lnTo>
                    <a:pt x="299" y="49"/>
                  </a:lnTo>
                  <a:lnTo>
                    <a:pt x="292" y="53"/>
                  </a:lnTo>
                  <a:lnTo>
                    <a:pt x="296" y="68"/>
                  </a:lnTo>
                  <a:lnTo>
                    <a:pt x="304" y="65"/>
                  </a:lnTo>
                  <a:lnTo>
                    <a:pt x="310" y="61"/>
                  </a:lnTo>
                  <a:lnTo>
                    <a:pt x="319" y="60"/>
                  </a:lnTo>
                  <a:lnTo>
                    <a:pt x="326" y="59"/>
                  </a:lnTo>
                  <a:lnTo>
                    <a:pt x="334" y="60"/>
                  </a:lnTo>
                  <a:lnTo>
                    <a:pt x="340" y="62"/>
                  </a:lnTo>
                  <a:lnTo>
                    <a:pt x="345" y="66"/>
                  </a:lnTo>
                  <a:lnTo>
                    <a:pt x="348" y="69"/>
                  </a:lnTo>
                  <a:lnTo>
                    <a:pt x="350" y="73"/>
                  </a:lnTo>
                  <a:lnTo>
                    <a:pt x="351" y="78"/>
                  </a:lnTo>
                  <a:lnTo>
                    <a:pt x="352" y="82"/>
                  </a:lnTo>
                  <a:lnTo>
                    <a:pt x="352" y="87"/>
                  </a:lnTo>
                  <a:lnTo>
                    <a:pt x="352" y="89"/>
                  </a:lnTo>
                  <a:lnTo>
                    <a:pt x="337" y="89"/>
                  </a:lnTo>
                  <a:lnTo>
                    <a:pt x="323" y="91"/>
                  </a:lnTo>
                  <a:lnTo>
                    <a:pt x="311" y="95"/>
                  </a:lnTo>
                  <a:lnTo>
                    <a:pt x="301" y="100"/>
                  </a:lnTo>
                  <a:lnTo>
                    <a:pt x="297" y="102"/>
                  </a:lnTo>
                  <a:lnTo>
                    <a:pt x="294" y="106"/>
                  </a:lnTo>
                  <a:lnTo>
                    <a:pt x="291" y="110"/>
                  </a:lnTo>
                  <a:lnTo>
                    <a:pt x="289" y="114"/>
                  </a:lnTo>
                  <a:lnTo>
                    <a:pt x="286" y="118"/>
                  </a:lnTo>
                  <a:lnTo>
                    <a:pt x="285" y="122"/>
                  </a:lnTo>
                  <a:lnTo>
                    <a:pt x="284" y="127"/>
                  </a:lnTo>
                  <a:lnTo>
                    <a:pt x="283" y="132"/>
                  </a:lnTo>
                  <a:lnTo>
                    <a:pt x="284" y="139"/>
                  </a:lnTo>
                  <a:lnTo>
                    <a:pt x="285" y="145"/>
                  </a:lnTo>
                  <a:lnTo>
                    <a:pt x="289" y="150"/>
                  </a:lnTo>
                  <a:lnTo>
                    <a:pt x="293" y="156"/>
                  </a:lnTo>
                  <a:lnTo>
                    <a:pt x="297" y="160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9" y="166"/>
                  </a:lnTo>
                  <a:lnTo>
                    <a:pt x="324" y="166"/>
                  </a:lnTo>
                  <a:lnTo>
                    <a:pt x="330" y="165"/>
                  </a:lnTo>
                  <a:lnTo>
                    <a:pt x="335" y="164"/>
                  </a:lnTo>
                  <a:lnTo>
                    <a:pt x="339" y="161"/>
                  </a:lnTo>
                  <a:lnTo>
                    <a:pt x="348" y="156"/>
                  </a:lnTo>
                  <a:lnTo>
                    <a:pt x="353" y="149"/>
                  </a:lnTo>
                  <a:lnTo>
                    <a:pt x="354" y="149"/>
                  </a:lnTo>
                  <a:lnTo>
                    <a:pt x="355" y="164"/>
                  </a:lnTo>
                  <a:lnTo>
                    <a:pt x="375" y="164"/>
                  </a:lnTo>
                  <a:close/>
                  <a:moveTo>
                    <a:pt x="352" y="124"/>
                  </a:moveTo>
                  <a:lnTo>
                    <a:pt x="352" y="127"/>
                  </a:lnTo>
                  <a:lnTo>
                    <a:pt x="351" y="131"/>
                  </a:lnTo>
                  <a:lnTo>
                    <a:pt x="350" y="135"/>
                  </a:lnTo>
                  <a:lnTo>
                    <a:pt x="348" y="138"/>
                  </a:lnTo>
                  <a:lnTo>
                    <a:pt x="346" y="141"/>
                  </a:lnTo>
                  <a:lnTo>
                    <a:pt x="343" y="145"/>
                  </a:lnTo>
                  <a:lnTo>
                    <a:pt x="338" y="147"/>
                  </a:lnTo>
                  <a:lnTo>
                    <a:pt x="334" y="149"/>
                  </a:lnTo>
                  <a:lnTo>
                    <a:pt x="330" y="150"/>
                  </a:lnTo>
                  <a:lnTo>
                    <a:pt x="324" y="150"/>
                  </a:lnTo>
                  <a:lnTo>
                    <a:pt x="320" y="150"/>
                  </a:lnTo>
                  <a:lnTo>
                    <a:pt x="317" y="149"/>
                  </a:lnTo>
                  <a:lnTo>
                    <a:pt x="313" y="148"/>
                  </a:lnTo>
                  <a:lnTo>
                    <a:pt x="310" y="146"/>
                  </a:lnTo>
                  <a:lnTo>
                    <a:pt x="308" y="143"/>
                  </a:lnTo>
                  <a:lnTo>
                    <a:pt x="306" y="139"/>
                  </a:lnTo>
                  <a:lnTo>
                    <a:pt x="305" y="135"/>
                  </a:lnTo>
                  <a:lnTo>
                    <a:pt x="305" y="130"/>
                  </a:lnTo>
                  <a:lnTo>
                    <a:pt x="305" y="126"/>
                  </a:lnTo>
                  <a:lnTo>
                    <a:pt x="306" y="122"/>
                  </a:lnTo>
                  <a:lnTo>
                    <a:pt x="307" y="119"/>
                  </a:lnTo>
                  <a:lnTo>
                    <a:pt x="309" y="116"/>
                  </a:lnTo>
                  <a:lnTo>
                    <a:pt x="313" y="111"/>
                  </a:lnTo>
                  <a:lnTo>
                    <a:pt x="320" y="108"/>
                  </a:lnTo>
                  <a:lnTo>
                    <a:pt x="327" y="106"/>
                  </a:lnTo>
                  <a:lnTo>
                    <a:pt x="336" y="105"/>
                  </a:lnTo>
                  <a:lnTo>
                    <a:pt x="344" y="104"/>
                  </a:lnTo>
                  <a:lnTo>
                    <a:pt x="352" y="104"/>
                  </a:lnTo>
                  <a:lnTo>
                    <a:pt x="352" y="124"/>
                  </a:lnTo>
                  <a:close/>
                  <a:moveTo>
                    <a:pt x="313" y="26"/>
                  </a:moveTo>
                  <a:lnTo>
                    <a:pt x="314" y="21"/>
                  </a:lnTo>
                  <a:lnTo>
                    <a:pt x="316" y="18"/>
                  </a:lnTo>
                  <a:lnTo>
                    <a:pt x="318" y="16"/>
                  </a:lnTo>
                  <a:lnTo>
                    <a:pt x="320" y="14"/>
                  </a:lnTo>
                  <a:lnTo>
                    <a:pt x="324" y="16"/>
                  </a:lnTo>
                  <a:lnTo>
                    <a:pt x="330" y="19"/>
                  </a:lnTo>
                  <a:lnTo>
                    <a:pt x="337" y="22"/>
                  </a:lnTo>
                  <a:lnTo>
                    <a:pt x="345" y="24"/>
                  </a:lnTo>
                  <a:lnTo>
                    <a:pt x="348" y="23"/>
                  </a:lnTo>
                  <a:lnTo>
                    <a:pt x="351" y="22"/>
                  </a:lnTo>
                  <a:lnTo>
                    <a:pt x="354" y="21"/>
                  </a:lnTo>
                  <a:lnTo>
                    <a:pt x="357" y="18"/>
                  </a:lnTo>
                  <a:lnTo>
                    <a:pt x="359" y="14"/>
                  </a:lnTo>
                  <a:lnTo>
                    <a:pt x="360" y="10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50" y="0"/>
                  </a:lnTo>
                  <a:lnTo>
                    <a:pt x="349" y="4"/>
                  </a:lnTo>
                  <a:lnTo>
                    <a:pt x="348" y="8"/>
                  </a:lnTo>
                  <a:lnTo>
                    <a:pt x="346" y="10"/>
                  </a:lnTo>
                  <a:lnTo>
                    <a:pt x="343" y="10"/>
                  </a:lnTo>
                  <a:lnTo>
                    <a:pt x="338" y="9"/>
                  </a:lnTo>
                  <a:lnTo>
                    <a:pt x="333" y="5"/>
                  </a:lnTo>
                  <a:lnTo>
                    <a:pt x="325" y="2"/>
                  </a:lnTo>
                  <a:lnTo>
                    <a:pt x="319" y="1"/>
                  </a:lnTo>
                  <a:lnTo>
                    <a:pt x="314" y="1"/>
                  </a:lnTo>
                  <a:lnTo>
                    <a:pt x="311" y="2"/>
                  </a:lnTo>
                  <a:lnTo>
                    <a:pt x="309" y="4"/>
                  </a:lnTo>
                  <a:lnTo>
                    <a:pt x="307" y="8"/>
                  </a:lnTo>
                  <a:lnTo>
                    <a:pt x="305" y="11"/>
                  </a:lnTo>
                  <a:lnTo>
                    <a:pt x="304" y="16"/>
                  </a:lnTo>
                  <a:lnTo>
                    <a:pt x="303" y="20"/>
                  </a:lnTo>
                  <a:lnTo>
                    <a:pt x="303" y="26"/>
                  </a:lnTo>
                  <a:lnTo>
                    <a:pt x="313" y="26"/>
                  </a:lnTo>
                  <a:close/>
                  <a:moveTo>
                    <a:pt x="455" y="43"/>
                  </a:moveTo>
                  <a:lnTo>
                    <a:pt x="443" y="44"/>
                  </a:lnTo>
                  <a:lnTo>
                    <a:pt x="432" y="48"/>
                  </a:lnTo>
                  <a:lnTo>
                    <a:pt x="428" y="50"/>
                  </a:lnTo>
                  <a:lnTo>
                    <a:pt x="422" y="52"/>
                  </a:lnTo>
                  <a:lnTo>
                    <a:pt x="418" y="56"/>
                  </a:lnTo>
                  <a:lnTo>
                    <a:pt x="415" y="60"/>
                  </a:lnTo>
                  <a:lnTo>
                    <a:pt x="411" y="65"/>
                  </a:lnTo>
                  <a:lnTo>
                    <a:pt x="407" y="69"/>
                  </a:lnTo>
                  <a:lnTo>
                    <a:pt x="405" y="73"/>
                  </a:lnTo>
                  <a:lnTo>
                    <a:pt x="402" y="79"/>
                  </a:lnTo>
                  <a:lnTo>
                    <a:pt x="401" y="86"/>
                  </a:lnTo>
                  <a:lnTo>
                    <a:pt x="399" y="91"/>
                  </a:lnTo>
                  <a:lnTo>
                    <a:pt x="399" y="99"/>
                  </a:lnTo>
                  <a:lnTo>
                    <a:pt x="398" y="106"/>
                  </a:lnTo>
                  <a:lnTo>
                    <a:pt x="399" y="112"/>
                  </a:lnTo>
                  <a:lnTo>
                    <a:pt x="399" y="119"/>
                  </a:lnTo>
                  <a:lnTo>
                    <a:pt x="401" y="125"/>
                  </a:lnTo>
                  <a:lnTo>
                    <a:pt x="402" y="131"/>
                  </a:lnTo>
                  <a:lnTo>
                    <a:pt x="404" y="136"/>
                  </a:lnTo>
                  <a:lnTo>
                    <a:pt x="407" y="141"/>
                  </a:lnTo>
                  <a:lnTo>
                    <a:pt x="411" y="146"/>
                  </a:lnTo>
                  <a:lnTo>
                    <a:pt x="414" y="150"/>
                  </a:lnTo>
                  <a:lnTo>
                    <a:pt x="418" y="154"/>
                  </a:lnTo>
                  <a:lnTo>
                    <a:pt x="421" y="157"/>
                  </a:lnTo>
                  <a:lnTo>
                    <a:pt x="427" y="160"/>
                  </a:lnTo>
                  <a:lnTo>
                    <a:pt x="431" y="163"/>
                  </a:lnTo>
                  <a:lnTo>
                    <a:pt x="442" y="165"/>
                  </a:lnTo>
                  <a:lnTo>
                    <a:pt x="453" y="166"/>
                  </a:lnTo>
                  <a:lnTo>
                    <a:pt x="463" y="166"/>
                  </a:lnTo>
                  <a:lnTo>
                    <a:pt x="473" y="163"/>
                  </a:lnTo>
                  <a:lnTo>
                    <a:pt x="483" y="158"/>
                  </a:lnTo>
                  <a:lnTo>
                    <a:pt x="492" y="151"/>
                  </a:lnTo>
                  <a:lnTo>
                    <a:pt x="495" y="147"/>
                  </a:lnTo>
                  <a:lnTo>
                    <a:pt x="499" y="143"/>
                  </a:lnTo>
                  <a:lnTo>
                    <a:pt x="502" y="138"/>
                  </a:lnTo>
                  <a:lnTo>
                    <a:pt x="505" y="132"/>
                  </a:lnTo>
                  <a:lnTo>
                    <a:pt x="507" y="126"/>
                  </a:lnTo>
                  <a:lnTo>
                    <a:pt x="508" y="119"/>
                  </a:lnTo>
                  <a:lnTo>
                    <a:pt x="509" y="111"/>
                  </a:lnTo>
                  <a:lnTo>
                    <a:pt x="510" y="104"/>
                  </a:lnTo>
                  <a:lnTo>
                    <a:pt x="509" y="91"/>
                  </a:lnTo>
                  <a:lnTo>
                    <a:pt x="506" y="79"/>
                  </a:lnTo>
                  <a:lnTo>
                    <a:pt x="503" y="73"/>
                  </a:lnTo>
                  <a:lnTo>
                    <a:pt x="501" y="69"/>
                  </a:lnTo>
                  <a:lnTo>
                    <a:pt x="498" y="65"/>
                  </a:lnTo>
                  <a:lnTo>
                    <a:pt x="495" y="60"/>
                  </a:lnTo>
                  <a:lnTo>
                    <a:pt x="490" y="57"/>
                  </a:lnTo>
                  <a:lnTo>
                    <a:pt x="486" y="53"/>
                  </a:lnTo>
                  <a:lnTo>
                    <a:pt x="482" y="50"/>
                  </a:lnTo>
                  <a:lnTo>
                    <a:pt x="476" y="48"/>
                  </a:lnTo>
                  <a:lnTo>
                    <a:pt x="472" y="46"/>
                  </a:lnTo>
                  <a:lnTo>
                    <a:pt x="467" y="44"/>
                  </a:lnTo>
                  <a:lnTo>
                    <a:pt x="460" y="43"/>
                  </a:lnTo>
                  <a:lnTo>
                    <a:pt x="455" y="43"/>
                  </a:lnTo>
                  <a:close/>
                  <a:moveTo>
                    <a:pt x="454" y="59"/>
                  </a:moveTo>
                  <a:lnTo>
                    <a:pt x="458" y="60"/>
                  </a:lnTo>
                  <a:lnTo>
                    <a:pt x="462" y="60"/>
                  </a:lnTo>
                  <a:lnTo>
                    <a:pt x="467" y="62"/>
                  </a:lnTo>
                  <a:lnTo>
                    <a:pt x="470" y="63"/>
                  </a:lnTo>
                  <a:lnTo>
                    <a:pt x="475" y="68"/>
                  </a:lnTo>
                  <a:lnTo>
                    <a:pt x="481" y="75"/>
                  </a:lnTo>
                  <a:lnTo>
                    <a:pt x="484" y="81"/>
                  </a:lnTo>
                  <a:lnTo>
                    <a:pt x="486" y="89"/>
                  </a:lnTo>
                  <a:lnTo>
                    <a:pt x="488" y="97"/>
                  </a:lnTo>
                  <a:lnTo>
                    <a:pt x="488" y="105"/>
                  </a:lnTo>
                  <a:lnTo>
                    <a:pt x="487" y="115"/>
                  </a:lnTo>
                  <a:lnTo>
                    <a:pt x="486" y="122"/>
                  </a:lnTo>
                  <a:lnTo>
                    <a:pt x="483" y="130"/>
                  </a:lnTo>
                  <a:lnTo>
                    <a:pt x="479" y="137"/>
                  </a:lnTo>
                  <a:lnTo>
                    <a:pt x="473" y="143"/>
                  </a:lnTo>
                  <a:lnTo>
                    <a:pt x="468" y="147"/>
                  </a:lnTo>
                  <a:lnTo>
                    <a:pt x="460" y="149"/>
                  </a:lnTo>
                  <a:lnTo>
                    <a:pt x="454" y="150"/>
                  </a:lnTo>
                  <a:lnTo>
                    <a:pt x="446" y="149"/>
                  </a:lnTo>
                  <a:lnTo>
                    <a:pt x="440" y="147"/>
                  </a:lnTo>
                  <a:lnTo>
                    <a:pt x="433" y="143"/>
                  </a:lnTo>
                  <a:lnTo>
                    <a:pt x="429" y="137"/>
                  </a:lnTo>
                  <a:lnTo>
                    <a:pt x="425" y="130"/>
                  </a:lnTo>
                  <a:lnTo>
                    <a:pt x="421" y="122"/>
                  </a:lnTo>
                  <a:lnTo>
                    <a:pt x="419" y="115"/>
                  </a:lnTo>
                  <a:lnTo>
                    <a:pt x="419" y="105"/>
                  </a:lnTo>
                  <a:lnTo>
                    <a:pt x="419" y="97"/>
                  </a:lnTo>
                  <a:lnTo>
                    <a:pt x="421" y="89"/>
                  </a:lnTo>
                  <a:lnTo>
                    <a:pt x="424" y="81"/>
                  </a:lnTo>
                  <a:lnTo>
                    <a:pt x="428" y="73"/>
                  </a:lnTo>
                  <a:lnTo>
                    <a:pt x="432" y="68"/>
                  </a:lnTo>
                  <a:lnTo>
                    <a:pt x="439" y="63"/>
                  </a:lnTo>
                  <a:lnTo>
                    <a:pt x="445" y="60"/>
                  </a:lnTo>
                  <a:lnTo>
                    <a:pt x="454" y="59"/>
                  </a:lnTo>
                  <a:close/>
                  <a:moveTo>
                    <a:pt x="544" y="80"/>
                  </a:moveTo>
                  <a:lnTo>
                    <a:pt x="548" y="80"/>
                  </a:lnTo>
                  <a:lnTo>
                    <a:pt x="551" y="79"/>
                  </a:lnTo>
                  <a:lnTo>
                    <a:pt x="553" y="78"/>
                  </a:lnTo>
                  <a:lnTo>
                    <a:pt x="555" y="76"/>
                  </a:lnTo>
                  <a:lnTo>
                    <a:pt x="557" y="71"/>
                  </a:lnTo>
                  <a:lnTo>
                    <a:pt x="559" y="66"/>
                  </a:lnTo>
                  <a:lnTo>
                    <a:pt x="557" y="59"/>
                  </a:lnTo>
                  <a:lnTo>
                    <a:pt x="555" y="55"/>
                  </a:lnTo>
                  <a:lnTo>
                    <a:pt x="553" y="52"/>
                  </a:lnTo>
                  <a:lnTo>
                    <a:pt x="551" y="51"/>
                  </a:lnTo>
                  <a:lnTo>
                    <a:pt x="548" y="50"/>
                  </a:lnTo>
                  <a:lnTo>
                    <a:pt x="544" y="50"/>
                  </a:lnTo>
                  <a:lnTo>
                    <a:pt x="542" y="50"/>
                  </a:lnTo>
                  <a:lnTo>
                    <a:pt x="539" y="51"/>
                  </a:lnTo>
                  <a:lnTo>
                    <a:pt x="537" y="52"/>
                  </a:lnTo>
                  <a:lnTo>
                    <a:pt x="535" y="55"/>
                  </a:lnTo>
                  <a:lnTo>
                    <a:pt x="533" y="57"/>
                  </a:lnTo>
                  <a:lnTo>
                    <a:pt x="532" y="59"/>
                  </a:lnTo>
                  <a:lnTo>
                    <a:pt x="530" y="62"/>
                  </a:lnTo>
                  <a:lnTo>
                    <a:pt x="530" y="66"/>
                  </a:lnTo>
                  <a:lnTo>
                    <a:pt x="532" y="71"/>
                  </a:lnTo>
                  <a:lnTo>
                    <a:pt x="535" y="76"/>
                  </a:lnTo>
                  <a:lnTo>
                    <a:pt x="537" y="78"/>
                  </a:lnTo>
                  <a:lnTo>
                    <a:pt x="539" y="79"/>
                  </a:lnTo>
                  <a:lnTo>
                    <a:pt x="541" y="80"/>
                  </a:lnTo>
                  <a:lnTo>
                    <a:pt x="544" y="80"/>
                  </a:lnTo>
                  <a:close/>
                  <a:moveTo>
                    <a:pt x="544" y="166"/>
                  </a:moveTo>
                  <a:lnTo>
                    <a:pt x="548" y="166"/>
                  </a:lnTo>
                  <a:lnTo>
                    <a:pt x="551" y="165"/>
                  </a:lnTo>
                  <a:lnTo>
                    <a:pt x="553" y="164"/>
                  </a:lnTo>
                  <a:lnTo>
                    <a:pt x="555" y="163"/>
                  </a:lnTo>
                  <a:lnTo>
                    <a:pt x="557" y="157"/>
                  </a:lnTo>
                  <a:lnTo>
                    <a:pt x="559" y="151"/>
                  </a:lnTo>
                  <a:lnTo>
                    <a:pt x="557" y="145"/>
                  </a:lnTo>
                  <a:lnTo>
                    <a:pt x="555" y="140"/>
                  </a:lnTo>
                  <a:lnTo>
                    <a:pt x="553" y="138"/>
                  </a:lnTo>
                  <a:lnTo>
                    <a:pt x="551" y="137"/>
                  </a:lnTo>
                  <a:lnTo>
                    <a:pt x="548" y="136"/>
                  </a:lnTo>
                  <a:lnTo>
                    <a:pt x="544" y="136"/>
                  </a:lnTo>
                  <a:lnTo>
                    <a:pt x="542" y="136"/>
                  </a:lnTo>
                  <a:lnTo>
                    <a:pt x="539" y="137"/>
                  </a:lnTo>
                  <a:lnTo>
                    <a:pt x="537" y="138"/>
                  </a:lnTo>
                  <a:lnTo>
                    <a:pt x="535" y="140"/>
                  </a:lnTo>
                  <a:lnTo>
                    <a:pt x="533" y="143"/>
                  </a:lnTo>
                  <a:lnTo>
                    <a:pt x="532" y="145"/>
                  </a:lnTo>
                  <a:lnTo>
                    <a:pt x="530" y="148"/>
                  </a:lnTo>
                  <a:lnTo>
                    <a:pt x="530" y="151"/>
                  </a:lnTo>
                  <a:lnTo>
                    <a:pt x="532" y="157"/>
                  </a:lnTo>
                  <a:lnTo>
                    <a:pt x="535" y="163"/>
                  </a:lnTo>
                  <a:lnTo>
                    <a:pt x="537" y="164"/>
                  </a:lnTo>
                  <a:lnTo>
                    <a:pt x="539" y="165"/>
                  </a:lnTo>
                  <a:lnTo>
                    <a:pt x="541" y="166"/>
                  </a:lnTo>
                  <a:lnTo>
                    <a:pt x="544" y="166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>
              <a:off x="1413130" y="1032096"/>
              <a:ext cx="3066570" cy="101181"/>
            </a:xfrm>
            <a:custGeom>
              <a:rect b="b" l="l" r="r" t="t"/>
              <a:pathLst>
                <a:path extrusionOk="0" h="224" w="6564">
                  <a:moveTo>
                    <a:pt x="117" y="150"/>
                  </a:moveTo>
                  <a:lnTo>
                    <a:pt x="110" y="154"/>
                  </a:lnTo>
                  <a:lnTo>
                    <a:pt x="102" y="156"/>
                  </a:lnTo>
                  <a:lnTo>
                    <a:pt x="92" y="157"/>
                  </a:lnTo>
                  <a:lnTo>
                    <a:pt x="84" y="157"/>
                  </a:lnTo>
                  <a:lnTo>
                    <a:pt x="76" y="157"/>
                  </a:lnTo>
                  <a:lnTo>
                    <a:pt x="70" y="156"/>
                  </a:lnTo>
                  <a:lnTo>
                    <a:pt x="63" y="155"/>
                  </a:lnTo>
                  <a:lnTo>
                    <a:pt x="58" y="153"/>
                  </a:lnTo>
                  <a:lnTo>
                    <a:pt x="52" y="150"/>
                  </a:lnTo>
                  <a:lnTo>
                    <a:pt x="47" y="147"/>
                  </a:lnTo>
                  <a:lnTo>
                    <a:pt x="43" y="144"/>
                  </a:lnTo>
                  <a:lnTo>
                    <a:pt x="38" y="139"/>
                  </a:lnTo>
                  <a:lnTo>
                    <a:pt x="35" y="135"/>
                  </a:lnTo>
                  <a:lnTo>
                    <a:pt x="32" y="130"/>
                  </a:lnTo>
                  <a:lnTo>
                    <a:pt x="29" y="125"/>
                  </a:lnTo>
                  <a:lnTo>
                    <a:pt x="26" y="119"/>
                  </a:lnTo>
                  <a:lnTo>
                    <a:pt x="24" y="113"/>
                  </a:lnTo>
                  <a:lnTo>
                    <a:pt x="23" y="106"/>
                  </a:lnTo>
                  <a:lnTo>
                    <a:pt x="23" y="99"/>
                  </a:lnTo>
                  <a:lnTo>
                    <a:pt x="22" y="91"/>
                  </a:lnTo>
                  <a:lnTo>
                    <a:pt x="23" y="84"/>
                  </a:lnTo>
                  <a:lnTo>
                    <a:pt x="23" y="76"/>
                  </a:lnTo>
                  <a:lnTo>
                    <a:pt x="25" y="69"/>
                  </a:lnTo>
                  <a:lnTo>
                    <a:pt x="26" y="62"/>
                  </a:lnTo>
                  <a:lnTo>
                    <a:pt x="30" y="57"/>
                  </a:lnTo>
                  <a:lnTo>
                    <a:pt x="32" y="51"/>
                  </a:lnTo>
                  <a:lnTo>
                    <a:pt x="36" y="46"/>
                  </a:lnTo>
                  <a:lnTo>
                    <a:pt x="39" y="41"/>
                  </a:lnTo>
                  <a:lnTo>
                    <a:pt x="44" y="38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9" y="28"/>
                  </a:lnTo>
                  <a:lnTo>
                    <a:pt x="65" y="27"/>
                  </a:lnTo>
                  <a:lnTo>
                    <a:pt x="71" y="25"/>
                  </a:lnTo>
                  <a:lnTo>
                    <a:pt x="77" y="25"/>
                  </a:lnTo>
                  <a:lnTo>
                    <a:pt x="85" y="23"/>
                  </a:lnTo>
                  <a:lnTo>
                    <a:pt x="93" y="25"/>
                  </a:lnTo>
                  <a:lnTo>
                    <a:pt x="102" y="26"/>
                  </a:lnTo>
                  <a:lnTo>
                    <a:pt x="110" y="28"/>
                  </a:lnTo>
                  <a:lnTo>
                    <a:pt x="116" y="31"/>
                  </a:lnTo>
                  <a:lnTo>
                    <a:pt x="121" y="13"/>
                  </a:lnTo>
                  <a:lnTo>
                    <a:pt x="116" y="11"/>
                  </a:lnTo>
                  <a:lnTo>
                    <a:pt x="108" y="9"/>
                  </a:lnTo>
                  <a:lnTo>
                    <a:pt x="98" y="7"/>
                  </a:lnTo>
                  <a:lnTo>
                    <a:pt x="84" y="6"/>
                  </a:lnTo>
                  <a:lnTo>
                    <a:pt x="75" y="7"/>
                  </a:lnTo>
                  <a:lnTo>
                    <a:pt x="66" y="8"/>
                  </a:lnTo>
                  <a:lnTo>
                    <a:pt x="58" y="10"/>
                  </a:lnTo>
                  <a:lnTo>
                    <a:pt x="50" y="12"/>
                  </a:lnTo>
                  <a:lnTo>
                    <a:pt x="43" y="16"/>
                  </a:lnTo>
                  <a:lnTo>
                    <a:pt x="36" y="20"/>
                  </a:lnTo>
                  <a:lnTo>
                    <a:pt x="30" y="25"/>
                  </a:lnTo>
                  <a:lnTo>
                    <a:pt x="24" y="30"/>
                  </a:lnTo>
                  <a:lnTo>
                    <a:pt x="19" y="36"/>
                  </a:lnTo>
                  <a:lnTo>
                    <a:pt x="15" y="42"/>
                  </a:lnTo>
                  <a:lnTo>
                    <a:pt x="10" y="49"/>
                  </a:lnTo>
                  <a:lnTo>
                    <a:pt x="7" y="57"/>
                  </a:lnTo>
                  <a:lnTo>
                    <a:pt x="4" y="66"/>
                  </a:lnTo>
                  <a:lnTo>
                    <a:pt x="3" y="74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3" y="111"/>
                  </a:lnTo>
                  <a:lnTo>
                    <a:pt x="4" y="120"/>
                  </a:lnTo>
                  <a:lnTo>
                    <a:pt x="7" y="128"/>
                  </a:lnTo>
                  <a:lnTo>
                    <a:pt x="10" y="135"/>
                  </a:lnTo>
                  <a:lnTo>
                    <a:pt x="13" y="143"/>
                  </a:lnTo>
                  <a:lnTo>
                    <a:pt x="18" y="148"/>
                  </a:lnTo>
                  <a:lnTo>
                    <a:pt x="23" y="154"/>
                  </a:lnTo>
                  <a:lnTo>
                    <a:pt x="29" y="158"/>
                  </a:lnTo>
                  <a:lnTo>
                    <a:pt x="35" y="163"/>
                  </a:lnTo>
                  <a:lnTo>
                    <a:pt x="42" y="167"/>
                  </a:lnTo>
                  <a:lnTo>
                    <a:pt x="48" y="169"/>
                  </a:lnTo>
                  <a:lnTo>
                    <a:pt x="56" y="172"/>
                  </a:lnTo>
                  <a:lnTo>
                    <a:pt x="63" y="174"/>
                  </a:lnTo>
                  <a:lnTo>
                    <a:pt x="71" y="175"/>
                  </a:lnTo>
                  <a:lnTo>
                    <a:pt x="79" y="175"/>
                  </a:lnTo>
                  <a:lnTo>
                    <a:pt x="93" y="175"/>
                  </a:lnTo>
                  <a:lnTo>
                    <a:pt x="104" y="173"/>
                  </a:lnTo>
                  <a:lnTo>
                    <a:pt x="114" y="170"/>
                  </a:lnTo>
                  <a:lnTo>
                    <a:pt x="121" y="167"/>
                  </a:lnTo>
                  <a:lnTo>
                    <a:pt x="117" y="150"/>
                  </a:lnTo>
                  <a:close/>
                  <a:moveTo>
                    <a:pt x="192" y="52"/>
                  </a:moveTo>
                  <a:lnTo>
                    <a:pt x="181" y="53"/>
                  </a:lnTo>
                  <a:lnTo>
                    <a:pt x="170" y="57"/>
                  </a:lnTo>
                  <a:lnTo>
                    <a:pt x="165" y="59"/>
                  </a:lnTo>
                  <a:lnTo>
                    <a:pt x="160" y="61"/>
                  </a:lnTo>
                  <a:lnTo>
                    <a:pt x="156" y="65"/>
                  </a:lnTo>
                  <a:lnTo>
                    <a:pt x="152" y="69"/>
                  </a:lnTo>
                  <a:lnTo>
                    <a:pt x="148" y="74"/>
                  </a:lnTo>
                  <a:lnTo>
                    <a:pt x="145" y="78"/>
                  </a:lnTo>
                  <a:lnTo>
                    <a:pt x="142" y="82"/>
                  </a:lnTo>
                  <a:lnTo>
                    <a:pt x="140" y="88"/>
                  </a:lnTo>
                  <a:lnTo>
                    <a:pt x="138" y="95"/>
                  </a:lnTo>
                  <a:lnTo>
                    <a:pt x="137" y="100"/>
                  </a:lnTo>
                  <a:lnTo>
                    <a:pt x="135" y="108"/>
                  </a:lnTo>
                  <a:lnTo>
                    <a:pt x="135" y="115"/>
                  </a:lnTo>
                  <a:lnTo>
                    <a:pt x="135" y="121"/>
                  </a:lnTo>
                  <a:lnTo>
                    <a:pt x="137" y="128"/>
                  </a:lnTo>
                  <a:lnTo>
                    <a:pt x="138" y="134"/>
                  </a:lnTo>
                  <a:lnTo>
                    <a:pt x="140" y="140"/>
                  </a:lnTo>
                  <a:lnTo>
                    <a:pt x="142" y="145"/>
                  </a:lnTo>
                  <a:lnTo>
                    <a:pt x="144" y="150"/>
                  </a:lnTo>
                  <a:lnTo>
                    <a:pt x="147" y="155"/>
                  </a:lnTo>
                  <a:lnTo>
                    <a:pt x="151" y="159"/>
                  </a:lnTo>
                  <a:lnTo>
                    <a:pt x="155" y="163"/>
                  </a:lnTo>
                  <a:lnTo>
                    <a:pt x="159" y="166"/>
                  </a:lnTo>
                  <a:lnTo>
                    <a:pt x="164" y="169"/>
                  </a:lnTo>
                  <a:lnTo>
                    <a:pt x="169" y="172"/>
                  </a:lnTo>
                  <a:lnTo>
                    <a:pt x="179" y="174"/>
                  </a:lnTo>
                  <a:lnTo>
                    <a:pt x="191" y="175"/>
                  </a:lnTo>
                  <a:lnTo>
                    <a:pt x="200" y="175"/>
                  </a:lnTo>
                  <a:lnTo>
                    <a:pt x="211" y="172"/>
                  </a:lnTo>
                  <a:lnTo>
                    <a:pt x="220" y="167"/>
                  </a:lnTo>
                  <a:lnTo>
                    <a:pt x="228" y="160"/>
                  </a:lnTo>
                  <a:lnTo>
                    <a:pt x="233" y="156"/>
                  </a:lnTo>
                  <a:lnTo>
                    <a:pt x="236" y="152"/>
                  </a:lnTo>
                  <a:lnTo>
                    <a:pt x="239" y="147"/>
                  </a:lnTo>
                  <a:lnTo>
                    <a:pt x="242" y="141"/>
                  </a:lnTo>
                  <a:lnTo>
                    <a:pt x="243" y="135"/>
                  </a:lnTo>
                  <a:lnTo>
                    <a:pt x="246" y="128"/>
                  </a:lnTo>
                  <a:lnTo>
                    <a:pt x="247" y="120"/>
                  </a:lnTo>
                  <a:lnTo>
                    <a:pt x="247" y="113"/>
                  </a:lnTo>
                  <a:lnTo>
                    <a:pt x="246" y="100"/>
                  </a:lnTo>
                  <a:lnTo>
                    <a:pt x="242" y="88"/>
                  </a:lnTo>
                  <a:lnTo>
                    <a:pt x="240" y="82"/>
                  </a:lnTo>
                  <a:lnTo>
                    <a:pt x="238" y="78"/>
                  </a:lnTo>
                  <a:lnTo>
                    <a:pt x="235" y="74"/>
                  </a:lnTo>
                  <a:lnTo>
                    <a:pt x="232" y="69"/>
                  </a:lnTo>
                  <a:lnTo>
                    <a:pt x="228" y="66"/>
                  </a:lnTo>
                  <a:lnTo>
                    <a:pt x="224" y="62"/>
                  </a:lnTo>
                  <a:lnTo>
                    <a:pt x="220" y="59"/>
                  </a:lnTo>
                  <a:lnTo>
                    <a:pt x="214" y="57"/>
                  </a:lnTo>
                  <a:lnTo>
                    <a:pt x="209" y="55"/>
                  </a:lnTo>
                  <a:lnTo>
                    <a:pt x="204" y="53"/>
                  </a:lnTo>
                  <a:lnTo>
                    <a:pt x="198" y="52"/>
                  </a:lnTo>
                  <a:lnTo>
                    <a:pt x="192" y="52"/>
                  </a:lnTo>
                  <a:close/>
                  <a:moveTo>
                    <a:pt x="192" y="68"/>
                  </a:moveTo>
                  <a:lnTo>
                    <a:pt x="196" y="69"/>
                  </a:lnTo>
                  <a:lnTo>
                    <a:pt x="200" y="69"/>
                  </a:lnTo>
                  <a:lnTo>
                    <a:pt x="204" y="71"/>
                  </a:lnTo>
                  <a:lnTo>
                    <a:pt x="207" y="72"/>
                  </a:lnTo>
                  <a:lnTo>
                    <a:pt x="213" y="77"/>
                  </a:lnTo>
                  <a:lnTo>
                    <a:pt x="218" y="84"/>
                  </a:lnTo>
                  <a:lnTo>
                    <a:pt x="221" y="90"/>
                  </a:lnTo>
                  <a:lnTo>
                    <a:pt x="224" y="98"/>
                  </a:lnTo>
                  <a:lnTo>
                    <a:pt x="225" y="106"/>
                  </a:lnTo>
                  <a:lnTo>
                    <a:pt x="225" y="114"/>
                  </a:lnTo>
                  <a:lnTo>
                    <a:pt x="225" y="124"/>
                  </a:lnTo>
                  <a:lnTo>
                    <a:pt x="223" y="131"/>
                  </a:lnTo>
                  <a:lnTo>
                    <a:pt x="220" y="139"/>
                  </a:lnTo>
                  <a:lnTo>
                    <a:pt x="215" y="146"/>
                  </a:lnTo>
                  <a:lnTo>
                    <a:pt x="211" y="152"/>
                  </a:lnTo>
                  <a:lnTo>
                    <a:pt x="205" y="156"/>
                  </a:lnTo>
                  <a:lnTo>
                    <a:pt x="198" y="158"/>
                  </a:lnTo>
                  <a:lnTo>
                    <a:pt x="191" y="159"/>
                  </a:lnTo>
                  <a:lnTo>
                    <a:pt x="184" y="158"/>
                  </a:lnTo>
                  <a:lnTo>
                    <a:pt x="177" y="156"/>
                  </a:lnTo>
                  <a:lnTo>
                    <a:pt x="171" y="152"/>
                  </a:lnTo>
                  <a:lnTo>
                    <a:pt x="166" y="146"/>
                  </a:lnTo>
                  <a:lnTo>
                    <a:pt x="162" y="139"/>
                  </a:lnTo>
                  <a:lnTo>
                    <a:pt x="159" y="131"/>
                  </a:lnTo>
                  <a:lnTo>
                    <a:pt x="157" y="124"/>
                  </a:lnTo>
                  <a:lnTo>
                    <a:pt x="156" y="114"/>
                  </a:lnTo>
                  <a:lnTo>
                    <a:pt x="157" y="106"/>
                  </a:lnTo>
                  <a:lnTo>
                    <a:pt x="158" y="98"/>
                  </a:lnTo>
                  <a:lnTo>
                    <a:pt x="161" y="90"/>
                  </a:lnTo>
                  <a:lnTo>
                    <a:pt x="165" y="82"/>
                  </a:lnTo>
                  <a:lnTo>
                    <a:pt x="170" y="77"/>
                  </a:lnTo>
                  <a:lnTo>
                    <a:pt x="175" y="72"/>
                  </a:lnTo>
                  <a:lnTo>
                    <a:pt x="183" y="69"/>
                  </a:lnTo>
                  <a:lnTo>
                    <a:pt x="192" y="68"/>
                  </a:lnTo>
                  <a:close/>
                  <a:moveTo>
                    <a:pt x="273" y="173"/>
                  </a:moveTo>
                  <a:lnTo>
                    <a:pt x="294" y="173"/>
                  </a:lnTo>
                  <a:lnTo>
                    <a:pt x="294" y="101"/>
                  </a:lnTo>
                  <a:lnTo>
                    <a:pt x="294" y="97"/>
                  </a:lnTo>
                  <a:lnTo>
                    <a:pt x="295" y="92"/>
                  </a:lnTo>
                  <a:lnTo>
                    <a:pt x="296" y="88"/>
                  </a:lnTo>
                  <a:lnTo>
                    <a:pt x="300" y="84"/>
                  </a:lnTo>
                  <a:lnTo>
                    <a:pt x="302" y="80"/>
                  </a:lnTo>
                  <a:lnTo>
                    <a:pt x="305" y="77"/>
                  </a:lnTo>
                  <a:lnTo>
                    <a:pt x="309" y="74"/>
                  </a:lnTo>
                  <a:lnTo>
                    <a:pt x="314" y="71"/>
                  </a:lnTo>
                  <a:lnTo>
                    <a:pt x="318" y="70"/>
                  </a:lnTo>
                  <a:lnTo>
                    <a:pt x="323" y="70"/>
                  </a:lnTo>
                  <a:lnTo>
                    <a:pt x="330" y="71"/>
                  </a:lnTo>
                  <a:lnTo>
                    <a:pt x="335" y="72"/>
                  </a:lnTo>
                  <a:lnTo>
                    <a:pt x="340" y="76"/>
                  </a:lnTo>
                  <a:lnTo>
                    <a:pt x="344" y="80"/>
                  </a:lnTo>
                  <a:lnTo>
                    <a:pt x="346" y="86"/>
                  </a:lnTo>
                  <a:lnTo>
                    <a:pt x="348" y="91"/>
                  </a:lnTo>
                  <a:lnTo>
                    <a:pt x="349" y="98"/>
                  </a:lnTo>
                  <a:lnTo>
                    <a:pt x="349" y="105"/>
                  </a:lnTo>
                  <a:lnTo>
                    <a:pt x="349" y="173"/>
                  </a:lnTo>
                  <a:lnTo>
                    <a:pt x="370" y="173"/>
                  </a:lnTo>
                  <a:lnTo>
                    <a:pt x="370" y="102"/>
                  </a:lnTo>
                  <a:lnTo>
                    <a:pt x="370" y="95"/>
                  </a:lnTo>
                  <a:lnTo>
                    <a:pt x="369" y="89"/>
                  </a:lnTo>
                  <a:lnTo>
                    <a:pt x="368" y="82"/>
                  </a:lnTo>
                  <a:lnTo>
                    <a:pt x="367" y="78"/>
                  </a:lnTo>
                  <a:lnTo>
                    <a:pt x="361" y="69"/>
                  </a:lnTo>
                  <a:lnTo>
                    <a:pt x="356" y="62"/>
                  </a:lnTo>
                  <a:lnTo>
                    <a:pt x="349" y="58"/>
                  </a:lnTo>
                  <a:lnTo>
                    <a:pt x="343" y="55"/>
                  </a:lnTo>
                  <a:lnTo>
                    <a:pt x="336" y="52"/>
                  </a:lnTo>
                  <a:lnTo>
                    <a:pt x="330" y="52"/>
                  </a:lnTo>
                  <a:lnTo>
                    <a:pt x="323" y="52"/>
                  </a:lnTo>
                  <a:lnTo>
                    <a:pt x="317" y="55"/>
                  </a:lnTo>
                  <a:lnTo>
                    <a:pt x="312" y="57"/>
                  </a:lnTo>
                  <a:lnTo>
                    <a:pt x="306" y="59"/>
                  </a:lnTo>
                  <a:lnTo>
                    <a:pt x="302" y="62"/>
                  </a:lnTo>
                  <a:lnTo>
                    <a:pt x="297" y="66"/>
                  </a:lnTo>
                  <a:lnTo>
                    <a:pt x="294" y="70"/>
                  </a:lnTo>
                  <a:lnTo>
                    <a:pt x="292" y="75"/>
                  </a:lnTo>
                  <a:lnTo>
                    <a:pt x="292" y="75"/>
                  </a:lnTo>
                  <a:lnTo>
                    <a:pt x="291" y="55"/>
                  </a:lnTo>
                  <a:lnTo>
                    <a:pt x="272" y="55"/>
                  </a:lnTo>
                  <a:lnTo>
                    <a:pt x="273" y="70"/>
                  </a:lnTo>
                  <a:lnTo>
                    <a:pt x="273" y="87"/>
                  </a:lnTo>
                  <a:lnTo>
                    <a:pt x="273" y="173"/>
                  </a:lnTo>
                  <a:close/>
                  <a:moveTo>
                    <a:pt x="396" y="167"/>
                  </a:moveTo>
                  <a:lnTo>
                    <a:pt x="402" y="170"/>
                  </a:lnTo>
                  <a:lnTo>
                    <a:pt x="410" y="173"/>
                  </a:lnTo>
                  <a:lnTo>
                    <a:pt x="418" y="175"/>
                  </a:lnTo>
                  <a:lnTo>
                    <a:pt x="428" y="175"/>
                  </a:lnTo>
                  <a:lnTo>
                    <a:pt x="438" y="175"/>
                  </a:lnTo>
                  <a:lnTo>
                    <a:pt x="447" y="173"/>
                  </a:lnTo>
                  <a:lnTo>
                    <a:pt x="453" y="169"/>
                  </a:lnTo>
                  <a:lnTo>
                    <a:pt x="459" y="165"/>
                  </a:lnTo>
                  <a:lnTo>
                    <a:pt x="464" y="160"/>
                  </a:lnTo>
                  <a:lnTo>
                    <a:pt x="468" y="154"/>
                  </a:lnTo>
                  <a:lnTo>
                    <a:pt x="470" y="147"/>
                  </a:lnTo>
                  <a:lnTo>
                    <a:pt x="470" y="140"/>
                  </a:lnTo>
                  <a:lnTo>
                    <a:pt x="470" y="134"/>
                  </a:lnTo>
                  <a:lnTo>
                    <a:pt x="469" y="128"/>
                  </a:lnTo>
                  <a:lnTo>
                    <a:pt x="466" y="123"/>
                  </a:lnTo>
                  <a:lnTo>
                    <a:pt x="463" y="118"/>
                  </a:lnTo>
                  <a:lnTo>
                    <a:pt x="458" y="115"/>
                  </a:lnTo>
                  <a:lnTo>
                    <a:pt x="454" y="110"/>
                  </a:lnTo>
                  <a:lnTo>
                    <a:pt x="448" y="107"/>
                  </a:lnTo>
                  <a:lnTo>
                    <a:pt x="441" y="105"/>
                  </a:lnTo>
                  <a:lnTo>
                    <a:pt x="431" y="100"/>
                  </a:lnTo>
                  <a:lnTo>
                    <a:pt x="424" y="96"/>
                  </a:lnTo>
                  <a:lnTo>
                    <a:pt x="422" y="94"/>
                  </a:lnTo>
                  <a:lnTo>
                    <a:pt x="421" y="91"/>
                  </a:lnTo>
                  <a:lnTo>
                    <a:pt x="420" y="88"/>
                  </a:lnTo>
                  <a:lnTo>
                    <a:pt x="418" y="85"/>
                  </a:lnTo>
                  <a:lnTo>
                    <a:pt x="420" y="81"/>
                  </a:lnTo>
                  <a:lnTo>
                    <a:pt x="421" y="78"/>
                  </a:lnTo>
                  <a:lnTo>
                    <a:pt x="422" y="76"/>
                  </a:lnTo>
                  <a:lnTo>
                    <a:pt x="424" y="74"/>
                  </a:lnTo>
                  <a:lnTo>
                    <a:pt x="427" y="71"/>
                  </a:lnTo>
                  <a:lnTo>
                    <a:pt x="430" y="69"/>
                  </a:lnTo>
                  <a:lnTo>
                    <a:pt x="434" y="69"/>
                  </a:lnTo>
                  <a:lnTo>
                    <a:pt x="438" y="68"/>
                  </a:lnTo>
                  <a:lnTo>
                    <a:pt x="445" y="69"/>
                  </a:lnTo>
                  <a:lnTo>
                    <a:pt x="452" y="70"/>
                  </a:lnTo>
                  <a:lnTo>
                    <a:pt x="457" y="72"/>
                  </a:lnTo>
                  <a:lnTo>
                    <a:pt x="462" y="75"/>
                  </a:lnTo>
                  <a:lnTo>
                    <a:pt x="467" y="59"/>
                  </a:lnTo>
                  <a:lnTo>
                    <a:pt x="462" y="57"/>
                  </a:lnTo>
                  <a:lnTo>
                    <a:pt x="454" y="55"/>
                  </a:lnTo>
                  <a:lnTo>
                    <a:pt x="447" y="52"/>
                  </a:lnTo>
                  <a:lnTo>
                    <a:pt x="439" y="52"/>
                  </a:lnTo>
                  <a:lnTo>
                    <a:pt x="430" y="53"/>
                  </a:lnTo>
                  <a:lnTo>
                    <a:pt x="422" y="55"/>
                  </a:lnTo>
                  <a:lnTo>
                    <a:pt x="415" y="58"/>
                  </a:lnTo>
                  <a:lnTo>
                    <a:pt x="410" y="62"/>
                  </a:lnTo>
                  <a:lnTo>
                    <a:pt x="405" y="68"/>
                  </a:lnTo>
                  <a:lnTo>
                    <a:pt x="402" y="74"/>
                  </a:lnTo>
                  <a:lnTo>
                    <a:pt x="400" y="80"/>
                  </a:lnTo>
                  <a:lnTo>
                    <a:pt x="399" y="87"/>
                  </a:lnTo>
                  <a:lnTo>
                    <a:pt x="400" y="92"/>
                  </a:lnTo>
                  <a:lnTo>
                    <a:pt x="401" y="97"/>
                  </a:lnTo>
                  <a:lnTo>
                    <a:pt x="403" y="101"/>
                  </a:lnTo>
                  <a:lnTo>
                    <a:pt x="407" y="106"/>
                  </a:lnTo>
                  <a:lnTo>
                    <a:pt x="411" y="110"/>
                  </a:lnTo>
                  <a:lnTo>
                    <a:pt x="416" y="114"/>
                  </a:lnTo>
                  <a:lnTo>
                    <a:pt x="422" y="117"/>
                  </a:lnTo>
                  <a:lnTo>
                    <a:pt x="429" y="120"/>
                  </a:lnTo>
                  <a:lnTo>
                    <a:pt x="439" y="125"/>
                  </a:lnTo>
                  <a:lnTo>
                    <a:pt x="445" y="129"/>
                  </a:lnTo>
                  <a:lnTo>
                    <a:pt x="448" y="131"/>
                  </a:lnTo>
                  <a:lnTo>
                    <a:pt x="450" y="135"/>
                  </a:lnTo>
                  <a:lnTo>
                    <a:pt x="450" y="138"/>
                  </a:lnTo>
                  <a:lnTo>
                    <a:pt x="451" y="141"/>
                  </a:lnTo>
                  <a:lnTo>
                    <a:pt x="450" y="145"/>
                  </a:lnTo>
                  <a:lnTo>
                    <a:pt x="450" y="148"/>
                  </a:lnTo>
                  <a:lnTo>
                    <a:pt x="448" y="152"/>
                  </a:lnTo>
                  <a:lnTo>
                    <a:pt x="445" y="154"/>
                  </a:lnTo>
                  <a:lnTo>
                    <a:pt x="442" y="156"/>
                  </a:lnTo>
                  <a:lnTo>
                    <a:pt x="438" y="158"/>
                  </a:lnTo>
                  <a:lnTo>
                    <a:pt x="434" y="159"/>
                  </a:lnTo>
                  <a:lnTo>
                    <a:pt x="428" y="159"/>
                  </a:lnTo>
                  <a:lnTo>
                    <a:pt x="421" y="158"/>
                  </a:lnTo>
                  <a:lnTo>
                    <a:pt x="413" y="157"/>
                  </a:lnTo>
                  <a:lnTo>
                    <a:pt x="407" y="154"/>
                  </a:lnTo>
                  <a:lnTo>
                    <a:pt x="401" y="150"/>
                  </a:lnTo>
                  <a:lnTo>
                    <a:pt x="396" y="167"/>
                  </a:lnTo>
                  <a:close/>
                  <a:moveTo>
                    <a:pt x="546" y="52"/>
                  </a:moveTo>
                  <a:lnTo>
                    <a:pt x="534" y="53"/>
                  </a:lnTo>
                  <a:lnTo>
                    <a:pt x="523" y="57"/>
                  </a:lnTo>
                  <a:lnTo>
                    <a:pt x="519" y="59"/>
                  </a:lnTo>
                  <a:lnTo>
                    <a:pt x="513" y="61"/>
                  </a:lnTo>
                  <a:lnTo>
                    <a:pt x="509" y="65"/>
                  </a:lnTo>
                  <a:lnTo>
                    <a:pt x="506" y="69"/>
                  </a:lnTo>
                  <a:lnTo>
                    <a:pt x="502" y="74"/>
                  </a:lnTo>
                  <a:lnTo>
                    <a:pt x="498" y="78"/>
                  </a:lnTo>
                  <a:lnTo>
                    <a:pt x="496" y="82"/>
                  </a:lnTo>
                  <a:lnTo>
                    <a:pt x="493" y="88"/>
                  </a:lnTo>
                  <a:lnTo>
                    <a:pt x="492" y="95"/>
                  </a:lnTo>
                  <a:lnTo>
                    <a:pt x="490" y="100"/>
                  </a:lnTo>
                  <a:lnTo>
                    <a:pt x="490" y="108"/>
                  </a:lnTo>
                  <a:lnTo>
                    <a:pt x="489" y="115"/>
                  </a:lnTo>
                  <a:lnTo>
                    <a:pt x="490" y="121"/>
                  </a:lnTo>
                  <a:lnTo>
                    <a:pt x="490" y="128"/>
                  </a:lnTo>
                  <a:lnTo>
                    <a:pt x="492" y="134"/>
                  </a:lnTo>
                  <a:lnTo>
                    <a:pt x="493" y="140"/>
                  </a:lnTo>
                  <a:lnTo>
                    <a:pt x="495" y="145"/>
                  </a:lnTo>
                  <a:lnTo>
                    <a:pt x="498" y="150"/>
                  </a:lnTo>
                  <a:lnTo>
                    <a:pt x="502" y="155"/>
                  </a:lnTo>
                  <a:lnTo>
                    <a:pt x="505" y="159"/>
                  </a:lnTo>
                  <a:lnTo>
                    <a:pt x="509" y="163"/>
                  </a:lnTo>
                  <a:lnTo>
                    <a:pt x="512" y="166"/>
                  </a:lnTo>
                  <a:lnTo>
                    <a:pt x="518" y="169"/>
                  </a:lnTo>
                  <a:lnTo>
                    <a:pt x="522" y="172"/>
                  </a:lnTo>
                  <a:lnTo>
                    <a:pt x="533" y="174"/>
                  </a:lnTo>
                  <a:lnTo>
                    <a:pt x="544" y="175"/>
                  </a:lnTo>
                  <a:lnTo>
                    <a:pt x="555" y="175"/>
                  </a:lnTo>
                  <a:lnTo>
                    <a:pt x="564" y="172"/>
                  </a:lnTo>
                  <a:lnTo>
                    <a:pt x="574" y="167"/>
                  </a:lnTo>
                  <a:lnTo>
                    <a:pt x="583" y="160"/>
                  </a:lnTo>
                  <a:lnTo>
                    <a:pt x="586" y="156"/>
                  </a:lnTo>
                  <a:lnTo>
                    <a:pt x="590" y="152"/>
                  </a:lnTo>
                  <a:lnTo>
                    <a:pt x="593" y="147"/>
                  </a:lnTo>
                  <a:lnTo>
                    <a:pt x="596" y="141"/>
                  </a:lnTo>
                  <a:lnTo>
                    <a:pt x="598" y="135"/>
                  </a:lnTo>
                  <a:lnTo>
                    <a:pt x="599" y="128"/>
                  </a:lnTo>
                  <a:lnTo>
                    <a:pt x="600" y="120"/>
                  </a:lnTo>
                  <a:lnTo>
                    <a:pt x="601" y="113"/>
                  </a:lnTo>
                  <a:lnTo>
                    <a:pt x="600" y="100"/>
                  </a:lnTo>
                  <a:lnTo>
                    <a:pt x="597" y="88"/>
                  </a:lnTo>
                  <a:lnTo>
                    <a:pt x="594" y="82"/>
                  </a:lnTo>
                  <a:lnTo>
                    <a:pt x="592" y="78"/>
                  </a:lnTo>
                  <a:lnTo>
                    <a:pt x="589" y="74"/>
                  </a:lnTo>
                  <a:lnTo>
                    <a:pt x="586" y="69"/>
                  </a:lnTo>
                  <a:lnTo>
                    <a:pt x="582" y="66"/>
                  </a:lnTo>
                  <a:lnTo>
                    <a:pt x="577" y="62"/>
                  </a:lnTo>
                  <a:lnTo>
                    <a:pt x="573" y="59"/>
                  </a:lnTo>
                  <a:lnTo>
                    <a:pt x="567" y="57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1" y="52"/>
                  </a:lnTo>
                  <a:lnTo>
                    <a:pt x="546" y="52"/>
                  </a:lnTo>
                  <a:close/>
                  <a:moveTo>
                    <a:pt x="545" y="68"/>
                  </a:moveTo>
                  <a:lnTo>
                    <a:pt x="549" y="69"/>
                  </a:lnTo>
                  <a:lnTo>
                    <a:pt x="553" y="69"/>
                  </a:lnTo>
                  <a:lnTo>
                    <a:pt x="558" y="71"/>
                  </a:lnTo>
                  <a:lnTo>
                    <a:pt x="561" y="72"/>
                  </a:lnTo>
                  <a:lnTo>
                    <a:pt x="566" y="77"/>
                  </a:lnTo>
                  <a:lnTo>
                    <a:pt x="572" y="84"/>
                  </a:lnTo>
                  <a:lnTo>
                    <a:pt x="575" y="90"/>
                  </a:lnTo>
                  <a:lnTo>
                    <a:pt x="577" y="98"/>
                  </a:lnTo>
                  <a:lnTo>
                    <a:pt x="579" y="106"/>
                  </a:lnTo>
                  <a:lnTo>
                    <a:pt x="579" y="114"/>
                  </a:lnTo>
                  <a:lnTo>
                    <a:pt x="578" y="124"/>
                  </a:lnTo>
                  <a:lnTo>
                    <a:pt x="577" y="131"/>
                  </a:lnTo>
                  <a:lnTo>
                    <a:pt x="574" y="139"/>
                  </a:lnTo>
                  <a:lnTo>
                    <a:pt x="570" y="146"/>
                  </a:lnTo>
                  <a:lnTo>
                    <a:pt x="564" y="152"/>
                  </a:lnTo>
                  <a:lnTo>
                    <a:pt x="559" y="156"/>
                  </a:lnTo>
                  <a:lnTo>
                    <a:pt x="551" y="158"/>
                  </a:lnTo>
                  <a:lnTo>
                    <a:pt x="545" y="159"/>
                  </a:lnTo>
                  <a:lnTo>
                    <a:pt x="537" y="158"/>
                  </a:lnTo>
                  <a:lnTo>
                    <a:pt x="531" y="156"/>
                  </a:lnTo>
                  <a:lnTo>
                    <a:pt x="524" y="152"/>
                  </a:lnTo>
                  <a:lnTo>
                    <a:pt x="520" y="146"/>
                  </a:lnTo>
                  <a:lnTo>
                    <a:pt x="516" y="139"/>
                  </a:lnTo>
                  <a:lnTo>
                    <a:pt x="512" y="131"/>
                  </a:lnTo>
                  <a:lnTo>
                    <a:pt x="510" y="124"/>
                  </a:lnTo>
                  <a:lnTo>
                    <a:pt x="510" y="114"/>
                  </a:lnTo>
                  <a:lnTo>
                    <a:pt x="510" y="106"/>
                  </a:lnTo>
                  <a:lnTo>
                    <a:pt x="512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3" y="77"/>
                  </a:lnTo>
                  <a:lnTo>
                    <a:pt x="530" y="72"/>
                  </a:lnTo>
                  <a:lnTo>
                    <a:pt x="536" y="69"/>
                  </a:lnTo>
                  <a:lnTo>
                    <a:pt x="545" y="68"/>
                  </a:lnTo>
                  <a:close/>
                  <a:moveTo>
                    <a:pt x="627" y="173"/>
                  </a:moveTo>
                  <a:lnTo>
                    <a:pt x="647" y="173"/>
                  </a:lnTo>
                  <a:lnTo>
                    <a:pt x="647" y="0"/>
                  </a:lnTo>
                  <a:lnTo>
                    <a:pt x="627" y="0"/>
                  </a:lnTo>
                  <a:lnTo>
                    <a:pt x="627" y="173"/>
                  </a:lnTo>
                  <a:close/>
                  <a:moveTo>
                    <a:pt x="704" y="173"/>
                  </a:moveTo>
                  <a:lnTo>
                    <a:pt x="704" y="55"/>
                  </a:lnTo>
                  <a:lnTo>
                    <a:pt x="682" y="55"/>
                  </a:lnTo>
                  <a:lnTo>
                    <a:pt x="682" y="173"/>
                  </a:lnTo>
                  <a:lnTo>
                    <a:pt x="704" y="173"/>
                  </a:lnTo>
                  <a:close/>
                  <a:moveTo>
                    <a:pt x="693" y="9"/>
                  </a:moveTo>
                  <a:lnTo>
                    <a:pt x="687" y="10"/>
                  </a:lnTo>
                  <a:lnTo>
                    <a:pt x="683" y="12"/>
                  </a:lnTo>
                  <a:lnTo>
                    <a:pt x="681" y="17"/>
                  </a:lnTo>
                  <a:lnTo>
                    <a:pt x="680" y="22"/>
                  </a:lnTo>
                  <a:lnTo>
                    <a:pt x="681" y="27"/>
                  </a:lnTo>
                  <a:lnTo>
                    <a:pt x="683" y="31"/>
                  </a:lnTo>
                  <a:lnTo>
                    <a:pt x="687" y="35"/>
                  </a:lnTo>
                  <a:lnTo>
                    <a:pt x="693" y="35"/>
                  </a:lnTo>
                  <a:lnTo>
                    <a:pt x="698" y="35"/>
                  </a:lnTo>
                  <a:lnTo>
                    <a:pt x="702" y="31"/>
                  </a:lnTo>
                  <a:lnTo>
                    <a:pt x="705" y="27"/>
                  </a:lnTo>
                  <a:lnTo>
                    <a:pt x="706" y="22"/>
                  </a:lnTo>
                  <a:lnTo>
                    <a:pt x="705" y="17"/>
                  </a:lnTo>
                  <a:lnTo>
                    <a:pt x="702" y="12"/>
                  </a:lnTo>
                  <a:lnTo>
                    <a:pt x="698" y="10"/>
                  </a:lnTo>
                  <a:lnTo>
                    <a:pt x="693" y="9"/>
                  </a:lnTo>
                  <a:close/>
                  <a:moveTo>
                    <a:pt x="815" y="0"/>
                  </a:moveTo>
                  <a:lnTo>
                    <a:pt x="815" y="70"/>
                  </a:lnTo>
                  <a:lnTo>
                    <a:pt x="815" y="70"/>
                  </a:lnTo>
                  <a:lnTo>
                    <a:pt x="813" y="67"/>
                  </a:lnTo>
                  <a:lnTo>
                    <a:pt x="809" y="64"/>
                  </a:lnTo>
                  <a:lnTo>
                    <a:pt x="806" y="60"/>
                  </a:lnTo>
                  <a:lnTo>
                    <a:pt x="802" y="58"/>
                  </a:lnTo>
                  <a:lnTo>
                    <a:pt x="798" y="56"/>
                  </a:lnTo>
                  <a:lnTo>
                    <a:pt x="792" y="53"/>
                  </a:lnTo>
                  <a:lnTo>
                    <a:pt x="787" y="52"/>
                  </a:lnTo>
                  <a:lnTo>
                    <a:pt x="780" y="52"/>
                  </a:lnTo>
                  <a:lnTo>
                    <a:pt x="775" y="52"/>
                  </a:lnTo>
                  <a:lnTo>
                    <a:pt x="771" y="53"/>
                  </a:lnTo>
                  <a:lnTo>
                    <a:pt x="765" y="55"/>
                  </a:lnTo>
                  <a:lnTo>
                    <a:pt x="761" y="57"/>
                  </a:lnTo>
                  <a:lnTo>
                    <a:pt x="752" y="62"/>
                  </a:lnTo>
                  <a:lnTo>
                    <a:pt x="745" y="69"/>
                  </a:lnTo>
                  <a:lnTo>
                    <a:pt x="741" y="74"/>
                  </a:lnTo>
                  <a:lnTo>
                    <a:pt x="738" y="78"/>
                  </a:lnTo>
                  <a:lnTo>
                    <a:pt x="735" y="84"/>
                  </a:lnTo>
                  <a:lnTo>
                    <a:pt x="733" y="89"/>
                  </a:lnTo>
                  <a:lnTo>
                    <a:pt x="732" y="95"/>
                  </a:lnTo>
                  <a:lnTo>
                    <a:pt x="731" y="101"/>
                  </a:lnTo>
                  <a:lnTo>
                    <a:pt x="729" y="108"/>
                  </a:lnTo>
                  <a:lnTo>
                    <a:pt x="729" y="116"/>
                  </a:lnTo>
                  <a:lnTo>
                    <a:pt x="731" y="128"/>
                  </a:lnTo>
                  <a:lnTo>
                    <a:pt x="733" y="140"/>
                  </a:lnTo>
                  <a:lnTo>
                    <a:pt x="737" y="150"/>
                  </a:lnTo>
                  <a:lnTo>
                    <a:pt x="744" y="159"/>
                  </a:lnTo>
                  <a:lnTo>
                    <a:pt x="750" y="166"/>
                  </a:lnTo>
                  <a:lnTo>
                    <a:pt x="759" y="172"/>
                  </a:lnTo>
                  <a:lnTo>
                    <a:pt x="763" y="173"/>
                  </a:lnTo>
                  <a:lnTo>
                    <a:pt x="768" y="174"/>
                  </a:lnTo>
                  <a:lnTo>
                    <a:pt x="773" y="175"/>
                  </a:lnTo>
                  <a:lnTo>
                    <a:pt x="778" y="175"/>
                  </a:lnTo>
                  <a:lnTo>
                    <a:pt x="785" y="175"/>
                  </a:lnTo>
                  <a:lnTo>
                    <a:pt x="791" y="174"/>
                  </a:lnTo>
                  <a:lnTo>
                    <a:pt x="796" y="172"/>
                  </a:lnTo>
                  <a:lnTo>
                    <a:pt x="802" y="168"/>
                  </a:lnTo>
                  <a:lnTo>
                    <a:pt x="807" y="165"/>
                  </a:lnTo>
                  <a:lnTo>
                    <a:pt x="810" y="162"/>
                  </a:lnTo>
                  <a:lnTo>
                    <a:pt x="814" y="157"/>
                  </a:lnTo>
                  <a:lnTo>
                    <a:pt x="817" y="153"/>
                  </a:lnTo>
                  <a:lnTo>
                    <a:pt x="817" y="153"/>
                  </a:lnTo>
                  <a:lnTo>
                    <a:pt x="818" y="173"/>
                  </a:lnTo>
                  <a:lnTo>
                    <a:pt x="837" y="173"/>
                  </a:lnTo>
                  <a:lnTo>
                    <a:pt x="836" y="158"/>
                  </a:lnTo>
                  <a:lnTo>
                    <a:pt x="836" y="143"/>
                  </a:lnTo>
                  <a:lnTo>
                    <a:pt x="836" y="0"/>
                  </a:lnTo>
                  <a:lnTo>
                    <a:pt x="815" y="0"/>
                  </a:lnTo>
                  <a:close/>
                  <a:moveTo>
                    <a:pt x="815" y="124"/>
                  </a:moveTo>
                  <a:lnTo>
                    <a:pt x="815" y="128"/>
                  </a:lnTo>
                  <a:lnTo>
                    <a:pt x="815" y="133"/>
                  </a:lnTo>
                  <a:lnTo>
                    <a:pt x="813" y="138"/>
                  </a:lnTo>
                  <a:lnTo>
                    <a:pt x="810" y="144"/>
                  </a:lnTo>
                  <a:lnTo>
                    <a:pt x="807" y="148"/>
                  </a:lnTo>
                  <a:lnTo>
                    <a:pt x="803" y="152"/>
                  </a:lnTo>
                  <a:lnTo>
                    <a:pt x="799" y="154"/>
                  </a:lnTo>
                  <a:lnTo>
                    <a:pt x="794" y="156"/>
                  </a:lnTo>
                  <a:lnTo>
                    <a:pt x="789" y="158"/>
                  </a:lnTo>
                  <a:lnTo>
                    <a:pt x="783" y="158"/>
                  </a:lnTo>
                  <a:lnTo>
                    <a:pt x="776" y="157"/>
                  </a:lnTo>
                  <a:lnTo>
                    <a:pt x="769" y="155"/>
                  </a:lnTo>
                  <a:lnTo>
                    <a:pt x="763" y="150"/>
                  </a:lnTo>
                  <a:lnTo>
                    <a:pt x="759" y="145"/>
                  </a:lnTo>
                  <a:lnTo>
                    <a:pt x="755" y="139"/>
                  </a:lnTo>
                  <a:lnTo>
                    <a:pt x="752" y="131"/>
                  </a:lnTo>
                  <a:lnTo>
                    <a:pt x="751" y="124"/>
                  </a:lnTo>
                  <a:lnTo>
                    <a:pt x="750" y="115"/>
                  </a:lnTo>
                  <a:lnTo>
                    <a:pt x="751" y="105"/>
                  </a:lnTo>
                  <a:lnTo>
                    <a:pt x="752" y="97"/>
                  </a:lnTo>
                  <a:lnTo>
                    <a:pt x="755" y="89"/>
                  </a:lnTo>
                  <a:lnTo>
                    <a:pt x="760" y="82"/>
                  </a:lnTo>
                  <a:lnTo>
                    <a:pt x="764" y="77"/>
                  </a:lnTo>
                  <a:lnTo>
                    <a:pt x="771" y="72"/>
                  </a:lnTo>
                  <a:lnTo>
                    <a:pt x="777" y="70"/>
                  </a:lnTo>
                  <a:lnTo>
                    <a:pt x="785" y="69"/>
                  </a:lnTo>
                  <a:lnTo>
                    <a:pt x="790" y="69"/>
                  </a:lnTo>
                  <a:lnTo>
                    <a:pt x="795" y="71"/>
                  </a:lnTo>
                  <a:lnTo>
                    <a:pt x="800" y="74"/>
                  </a:lnTo>
                  <a:lnTo>
                    <a:pt x="804" y="77"/>
                  </a:lnTo>
                  <a:lnTo>
                    <a:pt x="807" y="80"/>
                  </a:lnTo>
                  <a:lnTo>
                    <a:pt x="810" y="85"/>
                  </a:lnTo>
                  <a:lnTo>
                    <a:pt x="813" y="89"/>
                  </a:lnTo>
                  <a:lnTo>
                    <a:pt x="815" y="94"/>
                  </a:lnTo>
                  <a:lnTo>
                    <a:pt x="815" y="98"/>
                  </a:lnTo>
                  <a:lnTo>
                    <a:pt x="815" y="102"/>
                  </a:lnTo>
                  <a:lnTo>
                    <a:pt x="815" y="124"/>
                  </a:lnTo>
                  <a:close/>
                  <a:moveTo>
                    <a:pt x="953" y="173"/>
                  </a:moveTo>
                  <a:lnTo>
                    <a:pt x="951" y="159"/>
                  </a:lnTo>
                  <a:lnTo>
                    <a:pt x="951" y="145"/>
                  </a:lnTo>
                  <a:lnTo>
                    <a:pt x="951" y="100"/>
                  </a:lnTo>
                  <a:lnTo>
                    <a:pt x="950" y="91"/>
                  </a:lnTo>
                  <a:lnTo>
                    <a:pt x="949" y="82"/>
                  </a:lnTo>
                  <a:lnTo>
                    <a:pt x="947" y="75"/>
                  </a:lnTo>
                  <a:lnTo>
                    <a:pt x="942" y="68"/>
                  </a:lnTo>
                  <a:lnTo>
                    <a:pt x="939" y="65"/>
                  </a:lnTo>
                  <a:lnTo>
                    <a:pt x="937" y="61"/>
                  </a:lnTo>
                  <a:lnTo>
                    <a:pt x="933" y="59"/>
                  </a:lnTo>
                  <a:lnTo>
                    <a:pt x="929" y="57"/>
                  </a:lnTo>
                  <a:lnTo>
                    <a:pt x="924" y="55"/>
                  </a:lnTo>
                  <a:lnTo>
                    <a:pt x="920" y="53"/>
                  </a:lnTo>
                  <a:lnTo>
                    <a:pt x="913" y="52"/>
                  </a:lnTo>
                  <a:lnTo>
                    <a:pt x="908" y="52"/>
                  </a:lnTo>
                  <a:lnTo>
                    <a:pt x="897" y="53"/>
                  </a:lnTo>
                  <a:lnTo>
                    <a:pt x="887" y="56"/>
                  </a:lnTo>
                  <a:lnTo>
                    <a:pt x="877" y="58"/>
                  </a:lnTo>
                  <a:lnTo>
                    <a:pt x="870" y="62"/>
                  </a:lnTo>
                  <a:lnTo>
                    <a:pt x="874" y="77"/>
                  </a:lnTo>
                  <a:lnTo>
                    <a:pt x="881" y="74"/>
                  </a:lnTo>
                  <a:lnTo>
                    <a:pt x="888" y="70"/>
                  </a:lnTo>
                  <a:lnTo>
                    <a:pt x="896" y="69"/>
                  </a:lnTo>
                  <a:lnTo>
                    <a:pt x="904" y="68"/>
                  </a:lnTo>
                  <a:lnTo>
                    <a:pt x="912" y="69"/>
                  </a:lnTo>
                  <a:lnTo>
                    <a:pt x="918" y="71"/>
                  </a:lnTo>
                  <a:lnTo>
                    <a:pt x="923" y="75"/>
                  </a:lnTo>
                  <a:lnTo>
                    <a:pt x="926" y="78"/>
                  </a:lnTo>
                  <a:lnTo>
                    <a:pt x="928" y="82"/>
                  </a:lnTo>
                  <a:lnTo>
                    <a:pt x="929" y="87"/>
                  </a:lnTo>
                  <a:lnTo>
                    <a:pt x="930" y="91"/>
                  </a:lnTo>
                  <a:lnTo>
                    <a:pt x="930" y="96"/>
                  </a:lnTo>
                  <a:lnTo>
                    <a:pt x="930" y="98"/>
                  </a:lnTo>
                  <a:lnTo>
                    <a:pt x="914" y="98"/>
                  </a:lnTo>
                  <a:lnTo>
                    <a:pt x="901" y="100"/>
                  </a:lnTo>
                  <a:lnTo>
                    <a:pt x="889" y="104"/>
                  </a:lnTo>
                  <a:lnTo>
                    <a:pt x="880" y="109"/>
                  </a:lnTo>
                  <a:lnTo>
                    <a:pt x="875" y="111"/>
                  </a:lnTo>
                  <a:lnTo>
                    <a:pt x="872" y="115"/>
                  </a:lnTo>
                  <a:lnTo>
                    <a:pt x="869" y="119"/>
                  </a:lnTo>
                  <a:lnTo>
                    <a:pt x="866" y="123"/>
                  </a:lnTo>
                  <a:lnTo>
                    <a:pt x="864" y="127"/>
                  </a:lnTo>
                  <a:lnTo>
                    <a:pt x="862" y="131"/>
                  </a:lnTo>
                  <a:lnTo>
                    <a:pt x="862" y="136"/>
                  </a:lnTo>
                  <a:lnTo>
                    <a:pt x="861" y="141"/>
                  </a:lnTo>
                  <a:lnTo>
                    <a:pt x="862" y="148"/>
                  </a:lnTo>
                  <a:lnTo>
                    <a:pt x="863" y="154"/>
                  </a:lnTo>
                  <a:lnTo>
                    <a:pt x="867" y="159"/>
                  </a:lnTo>
                  <a:lnTo>
                    <a:pt x="870" y="165"/>
                  </a:lnTo>
                  <a:lnTo>
                    <a:pt x="875" y="169"/>
                  </a:lnTo>
                  <a:lnTo>
                    <a:pt x="881" y="173"/>
                  </a:lnTo>
                  <a:lnTo>
                    <a:pt x="888" y="175"/>
                  </a:lnTo>
                  <a:lnTo>
                    <a:pt x="897" y="175"/>
                  </a:lnTo>
                  <a:lnTo>
                    <a:pt x="902" y="175"/>
                  </a:lnTo>
                  <a:lnTo>
                    <a:pt x="908" y="174"/>
                  </a:lnTo>
                  <a:lnTo>
                    <a:pt x="913" y="173"/>
                  </a:lnTo>
                  <a:lnTo>
                    <a:pt x="917" y="170"/>
                  </a:lnTo>
                  <a:lnTo>
                    <a:pt x="925" y="165"/>
                  </a:lnTo>
                  <a:lnTo>
                    <a:pt x="931" y="158"/>
                  </a:lnTo>
                  <a:lnTo>
                    <a:pt x="933" y="158"/>
                  </a:lnTo>
                  <a:lnTo>
                    <a:pt x="934" y="173"/>
                  </a:lnTo>
                  <a:lnTo>
                    <a:pt x="953" y="173"/>
                  </a:lnTo>
                  <a:close/>
                  <a:moveTo>
                    <a:pt x="930" y="133"/>
                  </a:moveTo>
                  <a:lnTo>
                    <a:pt x="930" y="136"/>
                  </a:lnTo>
                  <a:lnTo>
                    <a:pt x="929" y="140"/>
                  </a:lnTo>
                  <a:lnTo>
                    <a:pt x="928" y="144"/>
                  </a:lnTo>
                  <a:lnTo>
                    <a:pt x="926" y="147"/>
                  </a:lnTo>
                  <a:lnTo>
                    <a:pt x="923" y="150"/>
                  </a:lnTo>
                  <a:lnTo>
                    <a:pt x="920" y="154"/>
                  </a:lnTo>
                  <a:lnTo>
                    <a:pt x="916" y="156"/>
                  </a:lnTo>
                  <a:lnTo>
                    <a:pt x="912" y="158"/>
                  </a:lnTo>
                  <a:lnTo>
                    <a:pt x="908" y="159"/>
                  </a:lnTo>
                  <a:lnTo>
                    <a:pt x="902" y="159"/>
                  </a:lnTo>
                  <a:lnTo>
                    <a:pt x="898" y="159"/>
                  </a:lnTo>
                  <a:lnTo>
                    <a:pt x="895" y="158"/>
                  </a:lnTo>
                  <a:lnTo>
                    <a:pt x="891" y="157"/>
                  </a:lnTo>
                  <a:lnTo>
                    <a:pt x="888" y="155"/>
                  </a:lnTo>
                  <a:lnTo>
                    <a:pt x="886" y="152"/>
                  </a:lnTo>
                  <a:lnTo>
                    <a:pt x="884" y="148"/>
                  </a:lnTo>
                  <a:lnTo>
                    <a:pt x="883" y="144"/>
                  </a:lnTo>
                  <a:lnTo>
                    <a:pt x="882" y="139"/>
                  </a:lnTo>
                  <a:lnTo>
                    <a:pt x="883" y="135"/>
                  </a:lnTo>
                  <a:lnTo>
                    <a:pt x="884" y="131"/>
                  </a:lnTo>
                  <a:lnTo>
                    <a:pt x="885" y="128"/>
                  </a:lnTo>
                  <a:lnTo>
                    <a:pt x="887" y="125"/>
                  </a:lnTo>
                  <a:lnTo>
                    <a:pt x="891" y="120"/>
                  </a:lnTo>
                  <a:lnTo>
                    <a:pt x="898" y="117"/>
                  </a:lnTo>
                  <a:lnTo>
                    <a:pt x="906" y="115"/>
                  </a:lnTo>
                  <a:lnTo>
                    <a:pt x="913" y="114"/>
                  </a:lnTo>
                  <a:lnTo>
                    <a:pt x="922" y="113"/>
                  </a:lnTo>
                  <a:lnTo>
                    <a:pt x="930" y="113"/>
                  </a:lnTo>
                  <a:lnTo>
                    <a:pt x="930" y="133"/>
                  </a:lnTo>
                  <a:close/>
                  <a:moveTo>
                    <a:pt x="984" y="173"/>
                  </a:moveTo>
                  <a:lnTo>
                    <a:pt x="1005" y="173"/>
                  </a:lnTo>
                  <a:lnTo>
                    <a:pt x="1005" y="110"/>
                  </a:lnTo>
                  <a:lnTo>
                    <a:pt x="1005" y="105"/>
                  </a:lnTo>
                  <a:lnTo>
                    <a:pt x="1006" y="100"/>
                  </a:lnTo>
                  <a:lnTo>
                    <a:pt x="1007" y="95"/>
                  </a:lnTo>
                  <a:lnTo>
                    <a:pt x="1009" y="89"/>
                  </a:lnTo>
                  <a:lnTo>
                    <a:pt x="1011" y="85"/>
                  </a:lnTo>
                  <a:lnTo>
                    <a:pt x="1015" y="80"/>
                  </a:lnTo>
                  <a:lnTo>
                    <a:pt x="1019" y="77"/>
                  </a:lnTo>
                  <a:lnTo>
                    <a:pt x="1023" y="75"/>
                  </a:lnTo>
                  <a:lnTo>
                    <a:pt x="1029" y="74"/>
                  </a:lnTo>
                  <a:lnTo>
                    <a:pt x="1033" y="72"/>
                  </a:lnTo>
                  <a:lnTo>
                    <a:pt x="1037" y="72"/>
                  </a:lnTo>
                  <a:lnTo>
                    <a:pt x="1041" y="74"/>
                  </a:lnTo>
                  <a:lnTo>
                    <a:pt x="1041" y="53"/>
                  </a:lnTo>
                  <a:lnTo>
                    <a:pt x="1037" y="52"/>
                  </a:lnTo>
                  <a:lnTo>
                    <a:pt x="1034" y="52"/>
                  </a:lnTo>
                  <a:lnTo>
                    <a:pt x="1030" y="52"/>
                  </a:lnTo>
                  <a:lnTo>
                    <a:pt x="1024" y="55"/>
                  </a:lnTo>
                  <a:lnTo>
                    <a:pt x="1020" y="57"/>
                  </a:lnTo>
                  <a:lnTo>
                    <a:pt x="1016" y="59"/>
                  </a:lnTo>
                  <a:lnTo>
                    <a:pt x="1011" y="64"/>
                  </a:lnTo>
                  <a:lnTo>
                    <a:pt x="1008" y="67"/>
                  </a:lnTo>
                  <a:lnTo>
                    <a:pt x="1005" y="72"/>
                  </a:lnTo>
                  <a:lnTo>
                    <a:pt x="1003" y="78"/>
                  </a:lnTo>
                  <a:lnTo>
                    <a:pt x="1002" y="78"/>
                  </a:lnTo>
                  <a:lnTo>
                    <a:pt x="1002" y="55"/>
                  </a:lnTo>
                  <a:lnTo>
                    <a:pt x="983" y="55"/>
                  </a:lnTo>
                  <a:lnTo>
                    <a:pt x="983" y="64"/>
                  </a:lnTo>
                  <a:lnTo>
                    <a:pt x="984" y="72"/>
                  </a:lnTo>
                  <a:lnTo>
                    <a:pt x="984" y="81"/>
                  </a:lnTo>
                  <a:lnTo>
                    <a:pt x="984" y="91"/>
                  </a:lnTo>
                  <a:lnTo>
                    <a:pt x="984" y="173"/>
                  </a:lnTo>
                  <a:close/>
                  <a:moveTo>
                    <a:pt x="1050" y="99"/>
                  </a:moveTo>
                  <a:lnTo>
                    <a:pt x="1050" y="115"/>
                  </a:lnTo>
                  <a:lnTo>
                    <a:pt x="1109" y="115"/>
                  </a:lnTo>
                  <a:lnTo>
                    <a:pt x="1109" y="99"/>
                  </a:lnTo>
                  <a:lnTo>
                    <a:pt x="1050" y="99"/>
                  </a:lnTo>
                  <a:close/>
                  <a:moveTo>
                    <a:pt x="1125" y="167"/>
                  </a:moveTo>
                  <a:lnTo>
                    <a:pt x="1131" y="170"/>
                  </a:lnTo>
                  <a:lnTo>
                    <a:pt x="1139" y="173"/>
                  </a:lnTo>
                  <a:lnTo>
                    <a:pt x="1147" y="175"/>
                  </a:lnTo>
                  <a:lnTo>
                    <a:pt x="1156" y="175"/>
                  </a:lnTo>
                  <a:lnTo>
                    <a:pt x="1166" y="175"/>
                  </a:lnTo>
                  <a:lnTo>
                    <a:pt x="1174" y="173"/>
                  </a:lnTo>
                  <a:lnTo>
                    <a:pt x="1182" y="169"/>
                  </a:lnTo>
                  <a:lnTo>
                    <a:pt x="1188" y="165"/>
                  </a:lnTo>
                  <a:lnTo>
                    <a:pt x="1193" y="160"/>
                  </a:lnTo>
                  <a:lnTo>
                    <a:pt x="1196" y="154"/>
                  </a:lnTo>
                  <a:lnTo>
                    <a:pt x="1198" y="147"/>
                  </a:lnTo>
                  <a:lnTo>
                    <a:pt x="1199" y="140"/>
                  </a:lnTo>
                  <a:lnTo>
                    <a:pt x="1198" y="134"/>
                  </a:lnTo>
                  <a:lnTo>
                    <a:pt x="1197" y="128"/>
                  </a:lnTo>
                  <a:lnTo>
                    <a:pt x="1195" y="123"/>
                  </a:lnTo>
                  <a:lnTo>
                    <a:pt x="1192" y="118"/>
                  </a:lnTo>
                  <a:lnTo>
                    <a:pt x="1187" y="115"/>
                  </a:lnTo>
                  <a:lnTo>
                    <a:pt x="1182" y="110"/>
                  </a:lnTo>
                  <a:lnTo>
                    <a:pt x="1177" y="107"/>
                  </a:lnTo>
                  <a:lnTo>
                    <a:pt x="1169" y="105"/>
                  </a:lnTo>
                  <a:lnTo>
                    <a:pt x="1159" y="100"/>
                  </a:lnTo>
                  <a:lnTo>
                    <a:pt x="1153" y="96"/>
                  </a:lnTo>
                  <a:lnTo>
                    <a:pt x="1151" y="94"/>
                  </a:lnTo>
                  <a:lnTo>
                    <a:pt x="1149" y="91"/>
                  </a:lnTo>
                  <a:lnTo>
                    <a:pt x="1147" y="88"/>
                  </a:lnTo>
                  <a:lnTo>
                    <a:pt x="1147" y="85"/>
                  </a:lnTo>
                  <a:lnTo>
                    <a:pt x="1147" y="81"/>
                  </a:lnTo>
                  <a:lnTo>
                    <a:pt x="1149" y="78"/>
                  </a:lnTo>
                  <a:lnTo>
                    <a:pt x="1151" y="76"/>
                  </a:lnTo>
                  <a:lnTo>
                    <a:pt x="1153" y="74"/>
                  </a:lnTo>
                  <a:lnTo>
                    <a:pt x="1155" y="71"/>
                  </a:lnTo>
                  <a:lnTo>
                    <a:pt x="1158" y="69"/>
                  </a:lnTo>
                  <a:lnTo>
                    <a:pt x="1163" y="69"/>
                  </a:lnTo>
                  <a:lnTo>
                    <a:pt x="1167" y="68"/>
                  </a:lnTo>
                  <a:lnTo>
                    <a:pt x="1174" y="69"/>
                  </a:lnTo>
                  <a:lnTo>
                    <a:pt x="1181" y="70"/>
                  </a:lnTo>
                  <a:lnTo>
                    <a:pt x="1186" y="72"/>
                  </a:lnTo>
                  <a:lnTo>
                    <a:pt x="1190" y="75"/>
                  </a:lnTo>
                  <a:lnTo>
                    <a:pt x="1195" y="59"/>
                  </a:lnTo>
                  <a:lnTo>
                    <a:pt x="1190" y="57"/>
                  </a:lnTo>
                  <a:lnTo>
                    <a:pt x="1183" y="55"/>
                  </a:lnTo>
                  <a:lnTo>
                    <a:pt x="1176" y="52"/>
                  </a:lnTo>
                  <a:lnTo>
                    <a:pt x="1167" y="52"/>
                  </a:lnTo>
                  <a:lnTo>
                    <a:pt x="1158" y="53"/>
                  </a:lnTo>
                  <a:lnTo>
                    <a:pt x="1151" y="55"/>
                  </a:lnTo>
                  <a:lnTo>
                    <a:pt x="1144" y="58"/>
                  </a:lnTo>
                  <a:lnTo>
                    <a:pt x="1138" y="62"/>
                  </a:lnTo>
                  <a:lnTo>
                    <a:pt x="1133" y="68"/>
                  </a:lnTo>
                  <a:lnTo>
                    <a:pt x="1130" y="74"/>
                  </a:lnTo>
                  <a:lnTo>
                    <a:pt x="1128" y="80"/>
                  </a:lnTo>
                  <a:lnTo>
                    <a:pt x="1128" y="87"/>
                  </a:lnTo>
                  <a:lnTo>
                    <a:pt x="1128" y="92"/>
                  </a:lnTo>
                  <a:lnTo>
                    <a:pt x="1129" y="97"/>
                  </a:lnTo>
                  <a:lnTo>
                    <a:pt x="1132" y="101"/>
                  </a:lnTo>
                  <a:lnTo>
                    <a:pt x="1136" y="106"/>
                  </a:lnTo>
                  <a:lnTo>
                    <a:pt x="1139" y="110"/>
                  </a:lnTo>
                  <a:lnTo>
                    <a:pt x="1144" y="114"/>
                  </a:lnTo>
                  <a:lnTo>
                    <a:pt x="1151" y="117"/>
                  </a:lnTo>
                  <a:lnTo>
                    <a:pt x="1158" y="120"/>
                  </a:lnTo>
                  <a:lnTo>
                    <a:pt x="1168" y="125"/>
                  </a:lnTo>
                  <a:lnTo>
                    <a:pt x="1174" y="129"/>
                  </a:lnTo>
                  <a:lnTo>
                    <a:pt x="1177" y="131"/>
                  </a:lnTo>
                  <a:lnTo>
                    <a:pt x="1178" y="135"/>
                  </a:lnTo>
                  <a:lnTo>
                    <a:pt x="1179" y="138"/>
                  </a:lnTo>
                  <a:lnTo>
                    <a:pt x="1179" y="141"/>
                  </a:lnTo>
                  <a:lnTo>
                    <a:pt x="1179" y="145"/>
                  </a:lnTo>
                  <a:lnTo>
                    <a:pt x="1178" y="148"/>
                  </a:lnTo>
                  <a:lnTo>
                    <a:pt x="1177" y="152"/>
                  </a:lnTo>
                  <a:lnTo>
                    <a:pt x="1173" y="154"/>
                  </a:lnTo>
                  <a:lnTo>
                    <a:pt x="1170" y="156"/>
                  </a:lnTo>
                  <a:lnTo>
                    <a:pt x="1167" y="158"/>
                  </a:lnTo>
                  <a:lnTo>
                    <a:pt x="1163" y="159"/>
                  </a:lnTo>
                  <a:lnTo>
                    <a:pt x="1157" y="159"/>
                  </a:lnTo>
                  <a:lnTo>
                    <a:pt x="1150" y="158"/>
                  </a:lnTo>
                  <a:lnTo>
                    <a:pt x="1142" y="157"/>
                  </a:lnTo>
                  <a:lnTo>
                    <a:pt x="1134" y="154"/>
                  </a:lnTo>
                  <a:lnTo>
                    <a:pt x="1129" y="150"/>
                  </a:lnTo>
                  <a:lnTo>
                    <a:pt x="1125" y="167"/>
                  </a:lnTo>
                  <a:close/>
                  <a:moveTo>
                    <a:pt x="1317" y="118"/>
                  </a:moveTo>
                  <a:lnTo>
                    <a:pt x="1318" y="114"/>
                  </a:lnTo>
                  <a:lnTo>
                    <a:pt x="1318" y="108"/>
                  </a:lnTo>
                  <a:lnTo>
                    <a:pt x="1318" y="99"/>
                  </a:lnTo>
                  <a:lnTo>
                    <a:pt x="1316" y="90"/>
                  </a:lnTo>
                  <a:lnTo>
                    <a:pt x="1313" y="80"/>
                  </a:lnTo>
                  <a:lnTo>
                    <a:pt x="1308" y="72"/>
                  </a:lnTo>
                  <a:lnTo>
                    <a:pt x="1306" y="68"/>
                  </a:lnTo>
                  <a:lnTo>
                    <a:pt x="1302" y="65"/>
                  </a:lnTo>
                  <a:lnTo>
                    <a:pt x="1299" y="61"/>
                  </a:lnTo>
                  <a:lnTo>
                    <a:pt x="1294" y="58"/>
                  </a:lnTo>
                  <a:lnTo>
                    <a:pt x="1289" y="56"/>
                  </a:lnTo>
                  <a:lnTo>
                    <a:pt x="1284" y="53"/>
                  </a:lnTo>
                  <a:lnTo>
                    <a:pt x="1278" y="52"/>
                  </a:lnTo>
                  <a:lnTo>
                    <a:pt x="1271" y="52"/>
                  </a:lnTo>
                  <a:lnTo>
                    <a:pt x="1265" y="52"/>
                  </a:lnTo>
                  <a:lnTo>
                    <a:pt x="1259" y="53"/>
                  </a:lnTo>
                  <a:lnTo>
                    <a:pt x="1253" y="55"/>
                  </a:lnTo>
                  <a:lnTo>
                    <a:pt x="1249" y="57"/>
                  </a:lnTo>
                  <a:lnTo>
                    <a:pt x="1244" y="60"/>
                  </a:lnTo>
                  <a:lnTo>
                    <a:pt x="1239" y="64"/>
                  </a:lnTo>
                  <a:lnTo>
                    <a:pt x="1236" y="67"/>
                  </a:lnTo>
                  <a:lnTo>
                    <a:pt x="1232" y="70"/>
                  </a:lnTo>
                  <a:lnTo>
                    <a:pt x="1225" y="80"/>
                  </a:lnTo>
                  <a:lnTo>
                    <a:pt x="1221" y="91"/>
                  </a:lnTo>
                  <a:lnTo>
                    <a:pt x="1219" y="102"/>
                  </a:lnTo>
                  <a:lnTo>
                    <a:pt x="1218" y="116"/>
                  </a:lnTo>
                  <a:lnTo>
                    <a:pt x="1219" y="128"/>
                  </a:lnTo>
                  <a:lnTo>
                    <a:pt x="1221" y="140"/>
                  </a:lnTo>
                  <a:lnTo>
                    <a:pt x="1223" y="145"/>
                  </a:lnTo>
                  <a:lnTo>
                    <a:pt x="1226" y="150"/>
                  </a:lnTo>
                  <a:lnTo>
                    <a:pt x="1230" y="155"/>
                  </a:lnTo>
                  <a:lnTo>
                    <a:pt x="1233" y="159"/>
                  </a:lnTo>
                  <a:lnTo>
                    <a:pt x="1236" y="163"/>
                  </a:lnTo>
                  <a:lnTo>
                    <a:pt x="1240" y="166"/>
                  </a:lnTo>
                  <a:lnTo>
                    <a:pt x="1245" y="168"/>
                  </a:lnTo>
                  <a:lnTo>
                    <a:pt x="1250" y="170"/>
                  </a:lnTo>
                  <a:lnTo>
                    <a:pt x="1255" y="173"/>
                  </a:lnTo>
                  <a:lnTo>
                    <a:pt x="1261" y="174"/>
                  </a:lnTo>
                  <a:lnTo>
                    <a:pt x="1267" y="175"/>
                  </a:lnTo>
                  <a:lnTo>
                    <a:pt x="1274" y="175"/>
                  </a:lnTo>
                  <a:lnTo>
                    <a:pt x="1286" y="175"/>
                  </a:lnTo>
                  <a:lnTo>
                    <a:pt x="1296" y="173"/>
                  </a:lnTo>
                  <a:lnTo>
                    <a:pt x="1305" y="170"/>
                  </a:lnTo>
                  <a:lnTo>
                    <a:pt x="1312" y="168"/>
                  </a:lnTo>
                  <a:lnTo>
                    <a:pt x="1308" y="153"/>
                  </a:lnTo>
                  <a:lnTo>
                    <a:pt x="1302" y="155"/>
                  </a:lnTo>
                  <a:lnTo>
                    <a:pt x="1295" y="157"/>
                  </a:lnTo>
                  <a:lnTo>
                    <a:pt x="1287" y="158"/>
                  </a:lnTo>
                  <a:lnTo>
                    <a:pt x="1276" y="158"/>
                  </a:lnTo>
                  <a:lnTo>
                    <a:pt x="1268" y="158"/>
                  </a:lnTo>
                  <a:lnTo>
                    <a:pt x="1262" y="156"/>
                  </a:lnTo>
                  <a:lnTo>
                    <a:pt x="1255" y="154"/>
                  </a:lnTo>
                  <a:lnTo>
                    <a:pt x="1249" y="149"/>
                  </a:lnTo>
                  <a:lnTo>
                    <a:pt x="1245" y="144"/>
                  </a:lnTo>
                  <a:lnTo>
                    <a:pt x="1240" y="136"/>
                  </a:lnTo>
                  <a:lnTo>
                    <a:pt x="1238" y="128"/>
                  </a:lnTo>
                  <a:lnTo>
                    <a:pt x="1237" y="118"/>
                  </a:lnTo>
                  <a:lnTo>
                    <a:pt x="1317" y="118"/>
                  </a:lnTo>
                  <a:close/>
                  <a:moveTo>
                    <a:pt x="1237" y="102"/>
                  </a:moveTo>
                  <a:lnTo>
                    <a:pt x="1238" y="97"/>
                  </a:lnTo>
                  <a:lnTo>
                    <a:pt x="1240" y="90"/>
                  </a:lnTo>
                  <a:lnTo>
                    <a:pt x="1242" y="85"/>
                  </a:lnTo>
                  <a:lnTo>
                    <a:pt x="1246" y="79"/>
                  </a:lnTo>
                  <a:lnTo>
                    <a:pt x="1250" y="75"/>
                  </a:lnTo>
                  <a:lnTo>
                    <a:pt x="1255" y="71"/>
                  </a:lnTo>
                  <a:lnTo>
                    <a:pt x="1262" y="68"/>
                  </a:lnTo>
                  <a:lnTo>
                    <a:pt x="1269" y="68"/>
                  </a:lnTo>
                  <a:lnTo>
                    <a:pt x="1277" y="69"/>
                  </a:lnTo>
                  <a:lnTo>
                    <a:pt x="1284" y="71"/>
                  </a:lnTo>
                  <a:lnTo>
                    <a:pt x="1289" y="75"/>
                  </a:lnTo>
                  <a:lnTo>
                    <a:pt x="1292" y="80"/>
                  </a:lnTo>
                  <a:lnTo>
                    <a:pt x="1295" y="86"/>
                  </a:lnTo>
                  <a:lnTo>
                    <a:pt x="1298" y="91"/>
                  </a:lnTo>
                  <a:lnTo>
                    <a:pt x="1298" y="97"/>
                  </a:lnTo>
                  <a:lnTo>
                    <a:pt x="1299" y="102"/>
                  </a:lnTo>
                  <a:lnTo>
                    <a:pt x="1237" y="102"/>
                  </a:lnTo>
                  <a:close/>
                  <a:moveTo>
                    <a:pt x="1471" y="153"/>
                  </a:moveTo>
                  <a:lnTo>
                    <a:pt x="1467" y="155"/>
                  </a:lnTo>
                  <a:lnTo>
                    <a:pt x="1461" y="156"/>
                  </a:lnTo>
                  <a:lnTo>
                    <a:pt x="1454" y="157"/>
                  </a:lnTo>
                  <a:lnTo>
                    <a:pt x="1447" y="158"/>
                  </a:lnTo>
                  <a:lnTo>
                    <a:pt x="1438" y="157"/>
                  </a:lnTo>
                  <a:lnTo>
                    <a:pt x="1430" y="155"/>
                  </a:lnTo>
                  <a:lnTo>
                    <a:pt x="1424" y="152"/>
                  </a:lnTo>
                  <a:lnTo>
                    <a:pt x="1417" y="146"/>
                  </a:lnTo>
                  <a:lnTo>
                    <a:pt x="1413" y="140"/>
                  </a:lnTo>
                  <a:lnTo>
                    <a:pt x="1410" y="133"/>
                  </a:lnTo>
                  <a:lnTo>
                    <a:pt x="1408" y="124"/>
                  </a:lnTo>
                  <a:lnTo>
                    <a:pt x="1407" y="114"/>
                  </a:lnTo>
                  <a:lnTo>
                    <a:pt x="1408" y="105"/>
                  </a:lnTo>
                  <a:lnTo>
                    <a:pt x="1409" y="97"/>
                  </a:lnTo>
                  <a:lnTo>
                    <a:pt x="1412" y="89"/>
                  </a:lnTo>
                  <a:lnTo>
                    <a:pt x="1417" y="82"/>
                  </a:lnTo>
                  <a:lnTo>
                    <a:pt x="1423" y="77"/>
                  </a:lnTo>
                  <a:lnTo>
                    <a:pt x="1429" y="74"/>
                  </a:lnTo>
                  <a:lnTo>
                    <a:pt x="1438" y="70"/>
                  </a:lnTo>
                  <a:lnTo>
                    <a:pt x="1447" y="69"/>
                  </a:lnTo>
                  <a:lnTo>
                    <a:pt x="1455" y="70"/>
                  </a:lnTo>
                  <a:lnTo>
                    <a:pt x="1462" y="71"/>
                  </a:lnTo>
                  <a:lnTo>
                    <a:pt x="1467" y="74"/>
                  </a:lnTo>
                  <a:lnTo>
                    <a:pt x="1471" y="75"/>
                  </a:lnTo>
                  <a:lnTo>
                    <a:pt x="1476" y="59"/>
                  </a:lnTo>
                  <a:lnTo>
                    <a:pt x="1470" y="57"/>
                  </a:lnTo>
                  <a:lnTo>
                    <a:pt x="1464" y="55"/>
                  </a:lnTo>
                  <a:lnTo>
                    <a:pt x="1456" y="53"/>
                  </a:lnTo>
                  <a:lnTo>
                    <a:pt x="1447" y="52"/>
                  </a:lnTo>
                  <a:lnTo>
                    <a:pt x="1440" y="52"/>
                  </a:lnTo>
                  <a:lnTo>
                    <a:pt x="1434" y="53"/>
                  </a:lnTo>
                  <a:lnTo>
                    <a:pt x="1427" y="56"/>
                  </a:lnTo>
                  <a:lnTo>
                    <a:pt x="1422" y="57"/>
                  </a:lnTo>
                  <a:lnTo>
                    <a:pt x="1416" y="60"/>
                  </a:lnTo>
                  <a:lnTo>
                    <a:pt x="1411" y="62"/>
                  </a:lnTo>
                  <a:lnTo>
                    <a:pt x="1407" y="66"/>
                  </a:lnTo>
                  <a:lnTo>
                    <a:pt x="1402" y="70"/>
                  </a:lnTo>
                  <a:lnTo>
                    <a:pt x="1399" y="75"/>
                  </a:lnTo>
                  <a:lnTo>
                    <a:pt x="1395" y="79"/>
                  </a:lnTo>
                  <a:lnTo>
                    <a:pt x="1393" y="85"/>
                  </a:lnTo>
                  <a:lnTo>
                    <a:pt x="1390" y="90"/>
                  </a:lnTo>
                  <a:lnTo>
                    <a:pt x="1388" y="96"/>
                  </a:lnTo>
                  <a:lnTo>
                    <a:pt x="1387" y="102"/>
                  </a:lnTo>
                  <a:lnTo>
                    <a:pt x="1386" y="108"/>
                  </a:lnTo>
                  <a:lnTo>
                    <a:pt x="1386" y="115"/>
                  </a:lnTo>
                  <a:lnTo>
                    <a:pt x="1387" y="128"/>
                  </a:lnTo>
                  <a:lnTo>
                    <a:pt x="1389" y="139"/>
                  </a:lnTo>
                  <a:lnTo>
                    <a:pt x="1392" y="145"/>
                  </a:lnTo>
                  <a:lnTo>
                    <a:pt x="1395" y="150"/>
                  </a:lnTo>
                  <a:lnTo>
                    <a:pt x="1398" y="155"/>
                  </a:lnTo>
                  <a:lnTo>
                    <a:pt x="1401" y="158"/>
                  </a:lnTo>
                  <a:lnTo>
                    <a:pt x="1406" y="163"/>
                  </a:lnTo>
                  <a:lnTo>
                    <a:pt x="1410" y="166"/>
                  </a:lnTo>
                  <a:lnTo>
                    <a:pt x="1414" y="168"/>
                  </a:lnTo>
                  <a:lnTo>
                    <a:pt x="1419" y="170"/>
                  </a:lnTo>
                  <a:lnTo>
                    <a:pt x="1424" y="173"/>
                  </a:lnTo>
                  <a:lnTo>
                    <a:pt x="1430" y="174"/>
                  </a:lnTo>
                  <a:lnTo>
                    <a:pt x="1436" y="175"/>
                  </a:lnTo>
                  <a:lnTo>
                    <a:pt x="1442" y="175"/>
                  </a:lnTo>
                  <a:lnTo>
                    <a:pt x="1453" y="175"/>
                  </a:lnTo>
                  <a:lnTo>
                    <a:pt x="1463" y="173"/>
                  </a:lnTo>
                  <a:lnTo>
                    <a:pt x="1470" y="170"/>
                  </a:lnTo>
                  <a:lnTo>
                    <a:pt x="1476" y="168"/>
                  </a:lnTo>
                  <a:lnTo>
                    <a:pt x="1471" y="153"/>
                  </a:lnTo>
                  <a:close/>
                  <a:moveTo>
                    <a:pt x="1546" y="52"/>
                  </a:moveTo>
                  <a:lnTo>
                    <a:pt x="1535" y="53"/>
                  </a:lnTo>
                  <a:lnTo>
                    <a:pt x="1524" y="57"/>
                  </a:lnTo>
                  <a:lnTo>
                    <a:pt x="1519" y="59"/>
                  </a:lnTo>
                  <a:lnTo>
                    <a:pt x="1515" y="61"/>
                  </a:lnTo>
                  <a:lnTo>
                    <a:pt x="1510" y="65"/>
                  </a:lnTo>
                  <a:lnTo>
                    <a:pt x="1506" y="69"/>
                  </a:lnTo>
                  <a:lnTo>
                    <a:pt x="1503" y="74"/>
                  </a:lnTo>
                  <a:lnTo>
                    <a:pt x="1500" y="78"/>
                  </a:lnTo>
                  <a:lnTo>
                    <a:pt x="1496" y="82"/>
                  </a:lnTo>
                  <a:lnTo>
                    <a:pt x="1494" y="88"/>
                  </a:lnTo>
                  <a:lnTo>
                    <a:pt x="1492" y="95"/>
                  </a:lnTo>
                  <a:lnTo>
                    <a:pt x="1491" y="100"/>
                  </a:lnTo>
                  <a:lnTo>
                    <a:pt x="1490" y="108"/>
                  </a:lnTo>
                  <a:lnTo>
                    <a:pt x="1490" y="115"/>
                  </a:lnTo>
                  <a:lnTo>
                    <a:pt x="1490" y="121"/>
                  </a:lnTo>
                  <a:lnTo>
                    <a:pt x="1491" y="128"/>
                  </a:lnTo>
                  <a:lnTo>
                    <a:pt x="1492" y="134"/>
                  </a:lnTo>
                  <a:lnTo>
                    <a:pt x="1494" y="140"/>
                  </a:lnTo>
                  <a:lnTo>
                    <a:pt x="1496" y="145"/>
                  </a:lnTo>
                  <a:lnTo>
                    <a:pt x="1500" y="150"/>
                  </a:lnTo>
                  <a:lnTo>
                    <a:pt x="1502" y="155"/>
                  </a:lnTo>
                  <a:lnTo>
                    <a:pt x="1506" y="159"/>
                  </a:lnTo>
                  <a:lnTo>
                    <a:pt x="1509" y="163"/>
                  </a:lnTo>
                  <a:lnTo>
                    <a:pt x="1514" y="166"/>
                  </a:lnTo>
                  <a:lnTo>
                    <a:pt x="1518" y="169"/>
                  </a:lnTo>
                  <a:lnTo>
                    <a:pt x="1523" y="172"/>
                  </a:lnTo>
                  <a:lnTo>
                    <a:pt x="1533" y="174"/>
                  </a:lnTo>
                  <a:lnTo>
                    <a:pt x="1545" y="175"/>
                  </a:lnTo>
                  <a:lnTo>
                    <a:pt x="1555" y="175"/>
                  </a:lnTo>
                  <a:lnTo>
                    <a:pt x="1565" y="172"/>
                  </a:lnTo>
                  <a:lnTo>
                    <a:pt x="1575" y="167"/>
                  </a:lnTo>
                  <a:lnTo>
                    <a:pt x="1584" y="160"/>
                  </a:lnTo>
                  <a:lnTo>
                    <a:pt x="1587" y="156"/>
                  </a:lnTo>
                  <a:lnTo>
                    <a:pt x="1590" y="152"/>
                  </a:lnTo>
                  <a:lnTo>
                    <a:pt x="1593" y="147"/>
                  </a:lnTo>
                  <a:lnTo>
                    <a:pt x="1597" y="141"/>
                  </a:lnTo>
                  <a:lnTo>
                    <a:pt x="1599" y="135"/>
                  </a:lnTo>
                  <a:lnTo>
                    <a:pt x="1600" y="128"/>
                  </a:lnTo>
                  <a:lnTo>
                    <a:pt x="1601" y="120"/>
                  </a:lnTo>
                  <a:lnTo>
                    <a:pt x="1601" y="113"/>
                  </a:lnTo>
                  <a:lnTo>
                    <a:pt x="1600" y="100"/>
                  </a:lnTo>
                  <a:lnTo>
                    <a:pt x="1598" y="88"/>
                  </a:lnTo>
                  <a:lnTo>
                    <a:pt x="1596" y="82"/>
                  </a:lnTo>
                  <a:lnTo>
                    <a:pt x="1592" y="78"/>
                  </a:lnTo>
                  <a:lnTo>
                    <a:pt x="1589" y="74"/>
                  </a:lnTo>
                  <a:lnTo>
                    <a:pt x="1586" y="69"/>
                  </a:lnTo>
                  <a:lnTo>
                    <a:pt x="1583" y="66"/>
                  </a:lnTo>
                  <a:lnTo>
                    <a:pt x="1578" y="62"/>
                  </a:lnTo>
                  <a:lnTo>
                    <a:pt x="1574" y="59"/>
                  </a:lnTo>
                  <a:lnTo>
                    <a:pt x="1569" y="57"/>
                  </a:lnTo>
                  <a:lnTo>
                    <a:pt x="1563" y="55"/>
                  </a:lnTo>
                  <a:lnTo>
                    <a:pt x="1558" y="53"/>
                  </a:lnTo>
                  <a:lnTo>
                    <a:pt x="1552" y="52"/>
                  </a:lnTo>
                  <a:lnTo>
                    <a:pt x="1546" y="52"/>
                  </a:lnTo>
                  <a:close/>
                  <a:moveTo>
                    <a:pt x="1546" y="68"/>
                  </a:moveTo>
                  <a:lnTo>
                    <a:pt x="1550" y="69"/>
                  </a:lnTo>
                  <a:lnTo>
                    <a:pt x="1555" y="69"/>
                  </a:lnTo>
                  <a:lnTo>
                    <a:pt x="1558" y="71"/>
                  </a:lnTo>
                  <a:lnTo>
                    <a:pt x="1562" y="72"/>
                  </a:lnTo>
                  <a:lnTo>
                    <a:pt x="1568" y="77"/>
                  </a:lnTo>
                  <a:lnTo>
                    <a:pt x="1572" y="84"/>
                  </a:lnTo>
                  <a:lnTo>
                    <a:pt x="1576" y="90"/>
                  </a:lnTo>
                  <a:lnTo>
                    <a:pt x="1578" y="98"/>
                  </a:lnTo>
                  <a:lnTo>
                    <a:pt x="1579" y="106"/>
                  </a:lnTo>
                  <a:lnTo>
                    <a:pt x="1581" y="114"/>
                  </a:lnTo>
                  <a:lnTo>
                    <a:pt x="1579" y="124"/>
                  </a:lnTo>
                  <a:lnTo>
                    <a:pt x="1577" y="131"/>
                  </a:lnTo>
                  <a:lnTo>
                    <a:pt x="1574" y="139"/>
                  </a:lnTo>
                  <a:lnTo>
                    <a:pt x="1570" y="146"/>
                  </a:lnTo>
                  <a:lnTo>
                    <a:pt x="1565" y="152"/>
                  </a:lnTo>
                  <a:lnTo>
                    <a:pt x="1559" y="156"/>
                  </a:lnTo>
                  <a:lnTo>
                    <a:pt x="1552" y="158"/>
                  </a:lnTo>
                  <a:lnTo>
                    <a:pt x="1546" y="159"/>
                  </a:lnTo>
                  <a:lnTo>
                    <a:pt x="1538" y="158"/>
                  </a:lnTo>
                  <a:lnTo>
                    <a:pt x="1532" y="156"/>
                  </a:lnTo>
                  <a:lnTo>
                    <a:pt x="1525" y="152"/>
                  </a:lnTo>
                  <a:lnTo>
                    <a:pt x="1520" y="146"/>
                  </a:lnTo>
                  <a:lnTo>
                    <a:pt x="1517" y="139"/>
                  </a:lnTo>
                  <a:lnTo>
                    <a:pt x="1514" y="131"/>
                  </a:lnTo>
                  <a:lnTo>
                    <a:pt x="1511" y="124"/>
                  </a:lnTo>
                  <a:lnTo>
                    <a:pt x="1510" y="114"/>
                  </a:lnTo>
                  <a:lnTo>
                    <a:pt x="1511" y="106"/>
                  </a:lnTo>
                  <a:lnTo>
                    <a:pt x="1512" y="98"/>
                  </a:lnTo>
                  <a:lnTo>
                    <a:pt x="1516" y="90"/>
                  </a:lnTo>
                  <a:lnTo>
                    <a:pt x="1519" y="82"/>
                  </a:lnTo>
                  <a:lnTo>
                    <a:pt x="1524" y="77"/>
                  </a:lnTo>
                  <a:lnTo>
                    <a:pt x="1530" y="72"/>
                  </a:lnTo>
                  <a:lnTo>
                    <a:pt x="1537" y="69"/>
                  </a:lnTo>
                  <a:lnTo>
                    <a:pt x="1546" y="68"/>
                  </a:lnTo>
                  <a:close/>
                  <a:moveTo>
                    <a:pt x="1628" y="173"/>
                  </a:moveTo>
                  <a:lnTo>
                    <a:pt x="1647" y="173"/>
                  </a:lnTo>
                  <a:lnTo>
                    <a:pt x="1647" y="101"/>
                  </a:lnTo>
                  <a:lnTo>
                    <a:pt x="1649" y="96"/>
                  </a:lnTo>
                  <a:lnTo>
                    <a:pt x="1650" y="91"/>
                  </a:lnTo>
                  <a:lnTo>
                    <a:pt x="1651" y="87"/>
                  </a:lnTo>
                  <a:lnTo>
                    <a:pt x="1653" y="84"/>
                  </a:lnTo>
                  <a:lnTo>
                    <a:pt x="1656" y="80"/>
                  </a:lnTo>
                  <a:lnTo>
                    <a:pt x="1658" y="77"/>
                  </a:lnTo>
                  <a:lnTo>
                    <a:pt x="1663" y="74"/>
                  </a:lnTo>
                  <a:lnTo>
                    <a:pt x="1666" y="71"/>
                  </a:lnTo>
                  <a:lnTo>
                    <a:pt x="1670" y="70"/>
                  </a:lnTo>
                  <a:lnTo>
                    <a:pt x="1676" y="70"/>
                  </a:lnTo>
                  <a:lnTo>
                    <a:pt x="1681" y="70"/>
                  </a:lnTo>
                  <a:lnTo>
                    <a:pt x="1685" y="72"/>
                  </a:lnTo>
                  <a:lnTo>
                    <a:pt x="1690" y="75"/>
                  </a:lnTo>
                  <a:lnTo>
                    <a:pt x="1693" y="79"/>
                  </a:lnTo>
                  <a:lnTo>
                    <a:pt x="1696" y="84"/>
                  </a:lnTo>
                  <a:lnTo>
                    <a:pt x="1697" y="89"/>
                  </a:lnTo>
                  <a:lnTo>
                    <a:pt x="1698" y="96"/>
                  </a:lnTo>
                  <a:lnTo>
                    <a:pt x="1699" y="102"/>
                  </a:lnTo>
                  <a:lnTo>
                    <a:pt x="1699" y="173"/>
                  </a:lnTo>
                  <a:lnTo>
                    <a:pt x="1719" y="173"/>
                  </a:lnTo>
                  <a:lnTo>
                    <a:pt x="1719" y="100"/>
                  </a:lnTo>
                  <a:lnTo>
                    <a:pt x="1720" y="95"/>
                  </a:lnTo>
                  <a:lnTo>
                    <a:pt x="1721" y="89"/>
                  </a:lnTo>
                  <a:lnTo>
                    <a:pt x="1722" y="86"/>
                  </a:lnTo>
                  <a:lnTo>
                    <a:pt x="1724" y="81"/>
                  </a:lnTo>
                  <a:lnTo>
                    <a:pt x="1727" y="78"/>
                  </a:lnTo>
                  <a:lnTo>
                    <a:pt x="1730" y="76"/>
                  </a:lnTo>
                  <a:lnTo>
                    <a:pt x="1734" y="74"/>
                  </a:lnTo>
                  <a:lnTo>
                    <a:pt x="1737" y="71"/>
                  </a:lnTo>
                  <a:lnTo>
                    <a:pt x="1741" y="70"/>
                  </a:lnTo>
                  <a:lnTo>
                    <a:pt x="1746" y="70"/>
                  </a:lnTo>
                  <a:lnTo>
                    <a:pt x="1751" y="70"/>
                  </a:lnTo>
                  <a:lnTo>
                    <a:pt x="1757" y="72"/>
                  </a:lnTo>
                  <a:lnTo>
                    <a:pt x="1761" y="76"/>
                  </a:lnTo>
                  <a:lnTo>
                    <a:pt x="1764" y="79"/>
                  </a:lnTo>
                  <a:lnTo>
                    <a:pt x="1766" y="85"/>
                  </a:lnTo>
                  <a:lnTo>
                    <a:pt x="1768" y="91"/>
                  </a:lnTo>
                  <a:lnTo>
                    <a:pt x="1770" y="98"/>
                  </a:lnTo>
                  <a:lnTo>
                    <a:pt x="1771" y="106"/>
                  </a:lnTo>
                  <a:lnTo>
                    <a:pt x="1771" y="173"/>
                  </a:lnTo>
                  <a:lnTo>
                    <a:pt x="1790" y="173"/>
                  </a:lnTo>
                  <a:lnTo>
                    <a:pt x="1790" y="104"/>
                  </a:lnTo>
                  <a:lnTo>
                    <a:pt x="1789" y="89"/>
                  </a:lnTo>
                  <a:lnTo>
                    <a:pt x="1787" y="78"/>
                  </a:lnTo>
                  <a:lnTo>
                    <a:pt x="1782" y="69"/>
                  </a:lnTo>
                  <a:lnTo>
                    <a:pt x="1777" y="62"/>
                  </a:lnTo>
                  <a:lnTo>
                    <a:pt x="1772" y="58"/>
                  </a:lnTo>
                  <a:lnTo>
                    <a:pt x="1765" y="55"/>
                  </a:lnTo>
                  <a:lnTo>
                    <a:pt x="1759" y="52"/>
                  </a:lnTo>
                  <a:lnTo>
                    <a:pt x="1753" y="52"/>
                  </a:lnTo>
                  <a:lnTo>
                    <a:pt x="1746" y="52"/>
                  </a:lnTo>
                  <a:lnTo>
                    <a:pt x="1739" y="55"/>
                  </a:lnTo>
                  <a:lnTo>
                    <a:pt x="1733" y="57"/>
                  </a:lnTo>
                  <a:lnTo>
                    <a:pt x="1727" y="60"/>
                  </a:lnTo>
                  <a:lnTo>
                    <a:pt x="1721" y="67"/>
                  </a:lnTo>
                  <a:lnTo>
                    <a:pt x="1716" y="76"/>
                  </a:lnTo>
                  <a:lnTo>
                    <a:pt x="1714" y="76"/>
                  </a:lnTo>
                  <a:lnTo>
                    <a:pt x="1712" y="71"/>
                  </a:lnTo>
                  <a:lnTo>
                    <a:pt x="1710" y="67"/>
                  </a:lnTo>
                  <a:lnTo>
                    <a:pt x="1706" y="62"/>
                  </a:lnTo>
                  <a:lnTo>
                    <a:pt x="1703" y="59"/>
                  </a:lnTo>
                  <a:lnTo>
                    <a:pt x="1698" y="56"/>
                  </a:lnTo>
                  <a:lnTo>
                    <a:pt x="1693" y="53"/>
                  </a:lnTo>
                  <a:lnTo>
                    <a:pt x="1687" y="52"/>
                  </a:lnTo>
                  <a:lnTo>
                    <a:pt x="1682" y="52"/>
                  </a:lnTo>
                  <a:lnTo>
                    <a:pt x="1676" y="52"/>
                  </a:lnTo>
                  <a:lnTo>
                    <a:pt x="1669" y="55"/>
                  </a:lnTo>
                  <a:lnTo>
                    <a:pt x="1665" y="56"/>
                  </a:lnTo>
                  <a:lnTo>
                    <a:pt x="1659" y="59"/>
                  </a:lnTo>
                  <a:lnTo>
                    <a:pt x="1655" y="62"/>
                  </a:lnTo>
                  <a:lnTo>
                    <a:pt x="1652" y="66"/>
                  </a:lnTo>
                  <a:lnTo>
                    <a:pt x="1649" y="70"/>
                  </a:lnTo>
                  <a:lnTo>
                    <a:pt x="1646" y="74"/>
                  </a:lnTo>
                  <a:lnTo>
                    <a:pt x="1645" y="74"/>
                  </a:lnTo>
                  <a:lnTo>
                    <a:pt x="1644" y="55"/>
                  </a:lnTo>
                  <a:lnTo>
                    <a:pt x="1627" y="55"/>
                  </a:lnTo>
                  <a:lnTo>
                    <a:pt x="1627" y="70"/>
                  </a:lnTo>
                  <a:lnTo>
                    <a:pt x="1628" y="87"/>
                  </a:lnTo>
                  <a:lnTo>
                    <a:pt x="1628" y="173"/>
                  </a:lnTo>
                  <a:close/>
                  <a:moveTo>
                    <a:pt x="1872" y="52"/>
                  </a:moveTo>
                  <a:lnTo>
                    <a:pt x="1861" y="53"/>
                  </a:lnTo>
                  <a:lnTo>
                    <a:pt x="1851" y="57"/>
                  </a:lnTo>
                  <a:lnTo>
                    <a:pt x="1845" y="59"/>
                  </a:lnTo>
                  <a:lnTo>
                    <a:pt x="1841" y="61"/>
                  </a:lnTo>
                  <a:lnTo>
                    <a:pt x="1836" y="65"/>
                  </a:lnTo>
                  <a:lnTo>
                    <a:pt x="1832" y="69"/>
                  </a:lnTo>
                  <a:lnTo>
                    <a:pt x="1829" y="74"/>
                  </a:lnTo>
                  <a:lnTo>
                    <a:pt x="1826" y="78"/>
                  </a:lnTo>
                  <a:lnTo>
                    <a:pt x="1822" y="82"/>
                  </a:lnTo>
                  <a:lnTo>
                    <a:pt x="1820" y="88"/>
                  </a:lnTo>
                  <a:lnTo>
                    <a:pt x="1818" y="95"/>
                  </a:lnTo>
                  <a:lnTo>
                    <a:pt x="1817" y="100"/>
                  </a:lnTo>
                  <a:lnTo>
                    <a:pt x="1816" y="108"/>
                  </a:lnTo>
                  <a:lnTo>
                    <a:pt x="1816" y="115"/>
                  </a:lnTo>
                  <a:lnTo>
                    <a:pt x="1816" y="121"/>
                  </a:lnTo>
                  <a:lnTo>
                    <a:pt x="1817" y="128"/>
                  </a:lnTo>
                  <a:lnTo>
                    <a:pt x="1818" y="134"/>
                  </a:lnTo>
                  <a:lnTo>
                    <a:pt x="1820" y="140"/>
                  </a:lnTo>
                  <a:lnTo>
                    <a:pt x="1822" y="145"/>
                  </a:lnTo>
                  <a:lnTo>
                    <a:pt x="1825" y="150"/>
                  </a:lnTo>
                  <a:lnTo>
                    <a:pt x="1828" y="155"/>
                  </a:lnTo>
                  <a:lnTo>
                    <a:pt x="1832" y="159"/>
                  </a:lnTo>
                  <a:lnTo>
                    <a:pt x="1835" y="163"/>
                  </a:lnTo>
                  <a:lnTo>
                    <a:pt x="1840" y="166"/>
                  </a:lnTo>
                  <a:lnTo>
                    <a:pt x="1844" y="169"/>
                  </a:lnTo>
                  <a:lnTo>
                    <a:pt x="1849" y="172"/>
                  </a:lnTo>
                  <a:lnTo>
                    <a:pt x="1859" y="174"/>
                  </a:lnTo>
                  <a:lnTo>
                    <a:pt x="1871" y="175"/>
                  </a:lnTo>
                  <a:lnTo>
                    <a:pt x="1881" y="175"/>
                  </a:lnTo>
                  <a:lnTo>
                    <a:pt x="1892" y="172"/>
                  </a:lnTo>
                  <a:lnTo>
                    <a:pt x="1900" y="167"/>
                  </a:lnTo>
                  <a:lnTo>
                    <a:pt x="1909" y="160"/>
                  </a:lnTo>
                  <a:lnTo>
                    <a:pt x="1913" y="156"/>
                  </a:lnTo>
                  <a:lnTo>
                    <a:pt x="1916" y="152"/>
                  </a:lnTo>
                  <a:lnTo>
                    <a:pt x="1920" y="147"/>
                  </a:lnTo>
                  <a:lnTo>
                    <a:pt x="1923" y="141"/>
                  </a:lnTo>
                  <a:lnTo>
                    <a:pt x="1925" y="135"/>
                  </a:lnTo>
                  <a:lnTo>
                    <a:pt x="1926" y="128"/>
                  </a:lnTo>
                  <a:lnTo>
                    <a:pt x="1927" y="120"/>
                  </a:lnTo>
                  <a:lnTo>
                    <a:pt x="1927" y="113"/>
                  </a:lnTo>
                  <a:lnTo>
                    <a:pt x="1926" y="100"/>
                  </a:lnTo>
                  <a:lnTo>
                    <a:pt x="1924" y="88"/>
                  </a:lnTo>
                  <a:lnTo>
                    <a:pt x="1922" y="82"/>
                  </a:lnTo>
                  <a:lnTo>
                    <a:pt x="1919" y="78"/>
                  </a:lnTo>
                  <a:lnTo>
                    <a:pt x="1915" y="74"/>
                  </a:lnTo>
                  <a:lnTo>
                    <a:pt x="1912" y="69"/>
                  </a:lnTo>
                  <a:lnTo>
                    <a:pt x="1909" y="66"/>
                  </a:lnTo>
                  <a:lnTo>
                    <a:pt x="1905" y="62"/>
                  </a:lnTo>
                  <a:lnTo>
                    <a:pt x="1900" y="59"/>
                  </a:lnTo>
                  <a:lnTo>
                    <a:pt x="1895" y="57"/>
                  </a:lnTo>
                  <a:lnTo>
                    <a:pt x="1889" y="55"/>
                  </a:lnTo>
                  <a:lnTo>
                    <a:pt x="1884" y="53"/>
                  </a:lnTo>
                  <a:lnTo>
                    <a:pt x="1879" y="52"/>
                  </a:lnTo>
                  <a:lnTo>
                    <a:pt x="1872" y="52"/>
                  </a:lnTo>
                  <a:close/>
                  <a:moveTo>
                    <a:pt x="1872" y="68"/>
                  </a:moveTo>
                  <a:lnTo>
                    <a:pt x="1876" y="69"/>
                  </a:lnTo>
                  <a:lnTo>
                    <a:pt x="1881" y="69"/>
                  </a:lnTo>
                  <a:lnTo>
                    <a:pt x="1884" y="71"/>
                  </a:lnTo>
                  <a:lnTo>
                    <a:pt x="1887" y="72"/>
                  </a:lnTo>
                  <a:lnTo>
                    <a:pt x="1894" y="77"/>
                  </a:lnTo>
                  <a:lnTo>
                    <a:pt x="1898" y="84"/>
                  </a:lnTo>
                  <a:lnTo>
                    <a:pt x="1902" y="90"/>
                  </a:lnTo>
                  <a:lnTo>
                    <a:pt x="1905" y="98"/>
                  </a:lnTo>
                  <a:lnTo>
                    <a:pt x="1906" y="106"/>
                  </a:lnTo>
                  <a:lnTo>
                    <a:pt x="1907" y="114"/>
                  </a:lnTo>
                  <a:lnTo>
                    <a:pt x="1906" y="124"/>
                  </a:lnTo>
                  <a:lnTo>
                    <a:pt x="1903" y="131"/>
                  </a:lnTo>
                  <a:lnTo>
                    <a:pt x="1900" y="139"/>
                  </a:lnTo>
                  <a:lnTo>
                    <a:pt x="1896" y="146"/>
                  </a:lnTo>
                  <a:lnTo>
                    <a:pt x="1892" y="152"/>
                  </a:lnTo>
                  <a:lnTo>
                    <a:pt x="1885" y="156"/>
                  </a:lnTo>
                  <a:lnTo>
                    <a:pt x="1879" y="158"/>
                  </a:lnTo>
                  <a:lnTo>
                    <a:pt x="1871" y="159"/>
                  </a:lnTo>
                  <a:lnTo>
                    <a:pt x="1865" y="158"/>
                  </a:lnTo>
                  <a:lnTo>
                    <a:pt x="1858" y="156"/>
                  </a:lnTo>
                  <a:lnTo>
                    <a:pt x="1852" y="152"/>
                  </a:lnTo>
                  <a:lnTo>
                    <a:pt x="1846" y="146"/>
                  </a:lnTo>
                  <a:lnTo>
                    <a:pt x="1843" y="139"/>
                  </a:lnTo>
                  <a:lnTo>
                    <a:pt x="1840" y="131"/>
                  </a:lnTo>
                  <a:lnTo>
                    <a:pt x="1838" y="124"/>
                  </a:lnTo>
                  <a:lnTo>
                    <a:pt x="1836" y="114"/>
                  </a:lnTo>
                  <a:lnTo>
                    <a:pt x="1838" y="106"/>
                  </a:lnTo>
                  <a:lnTo>
                    <a:pt x="1839" y="98"/>
                  </a:lnTo>
                  <a:lnTo>
                    <a:pt x="1842" y="90"/>
                  </a:lnTo>
                  <a:lnTo>
                    <a:pt x="1845" y="82"/>
                  </a:lnTo>
                  <a:lnTo>
                    <a:pt x="1851" y="77"/>
                  </a:lnTo>
                  <a:lnTo>
                    <a:pt x="1856" y="72"/>
                  </a:lnTo>
                  <a:lnTo>
                    <a:pt x="1863" y="69"/>
                  </a:lnTo>
                  <a:lnTo>
                    <a:pt x="1872" y="68"/>
                  </a:lnTo>
                  <a:close/>
                  <a:moveTo>
                    <a:pt x="2086" y="173"/>
                  </a:moveTo>
                  <a:lnTo>
                    <a:pt x="2084" y="159"/>
                  </a:lnTo>
                  <a:lnTo>
                    <a:pt x="2084" y="145"/>
                  </a:lnTo>
                  <a:lnTo>
                    <a:pt x="2084" y="100"/>
                  </a:lnTo>
                  <a:lnTo>
                    <a:pt x="2084" y="91"/>
                  </a:lnTo>
                  <a:lnTo>
                    <a:pt x="2082" y="82"/>
                  </a:lnTo>
                  <a:lnTo>
                    <a:pt x="2079" y="75"/>
                  </a:lnTo>
                  <a:lnTo>
                    <a:pt x="2075" y="68"/>
                  </a:lnTo>
                  <a:lnTo>
                    <a:pt x="2073" y="65"/>
                  </a:lnTo>
                  <a:lnTo>
                    <a:pt x="2070" y="61"/>
                  </a:lnTo>
                  <a:lnTo>
                    <a:pt x="2065" y="59"/>
                  </a:lnTo>
                  <a:lnTo>
                    <a:pt x="2062" y="57"/>
                  </a:lnTo>
                  <a:lnTo>
                    <a:pt x="2057" y="55"/>
                  </a:lnTo>
                  <a:lnTo>
                    <a:pt x="2052" y="53"/>
                  </a:lnTo>
                  <a:lnTo>
                    <a:pt x="2047" y="52"/>
                  </a:lnTo>
                  <a:lnTo>
                    <a:pt x="2041" y="52"/>
                  </a:lnTo>
                  <a:lnTo>
                    <a:pt x="2030" y="53"/>
                  </a:lnTo>
                  <a:lnTo>
                    <a:pt x="2020" y="56"/>
                  </a:lnTo>
                  <a:lnTo>
                    <a:pt x="2010" y="58"/>
                  </a:lnTo>
                  <a:lnTo>
                    <a:pt x="2003" y="62"/>
                  </a:lnTo>
                  <a:lnTo>
                    <a:pt x="2007" y="77"/>
                  </a:lnTo>
                  <a:lnTo>
                    <a:pt x="2014" y="74"/>
                  </a:lnTo>
                  <a:lnTo>
                    <a:pt x="2021" y="70"/>
                  </a:lnTo>
                  <a:lnTo>
                    <a:pt x="2030" y="69"/>
                  </a:lnTo>
                  <a:lnTo>
                    <a:pt x="2037" y="68"/>
                  </a:lnTo>
                  <a:lnTo>
                    <a:pt x="2045" y="69"/>
                  </a:lnTo>
                  <a:lnTo>
                    <a:pt x="2051" y="71"/>
                  </a:lnTo>
                  <a:lnTo>
                    <a:pt x="2056" y="75"/>
                  </a:lnTo>
                  <a:lnTo>
                    <a:pt x="2059" y="78"/>
                  </a:lnTo>
                  <a:lnTo>
                    <a:pt x="2061" y="82"/>
                  </a:lnTo>
                  <a:lnTo>
                    <a:pt x="2062" y="87"/>
                  </a:lnTo>
                  <a:lnTo>
                    <a:pt x="2063" y="91"/>
                  </a:lnTo>
                  <a:lnTo>
                    <a:pt x="2063" y="96"/>
                  </a:lnTo>
                  <a:lnTo>
                    <a:pt x="2063" y="98"/>
                  </a:lnTo>
                  <a:lnTo>
                    <a:pt x="2048" y="98"/>
                  </a:lnTo>
                  <a:lnTo>
                    <a:pt x="2034" y="100"/>
                  </a:lnTo>
                  <a:lnTo>
                    <a:pt x="2022" y="104"/>
                  </a:lnTo>
                  <a:lnTo>
                    <a:pt x="2013" y="109"/>
                  </a:lnTo>
                  <a:lnTo>
                    <a:pt x="2008" y="111"/>
                  </a:lnTo>
                  <a:lnTo>
                    <a:pt x="2005" y="115"/>
                  </a:lnTo>
                  <a:lnTo>
                    <a:pt x="2002" y="119"/>
                  </a:lnTo>
                  <a:lnTo>
                    <a:pt x="2000" y="123"/>
                  </a:lnTo>
                  <a:lnTo>
                    <a:pt x="1997" y="127"/>
                  </a:lnTo>
                  <a:lnTo>
                    <a:pt x="1995" y="131"/>
                  </a:lnTo>
                  <a:lnTo>
                    <a:pt x="1995" y="136"/>
                  </a:lnTo>
                  <a:lnTo>
                    <a:pt x="1994" y="141"/>
                  </a:lnTo>
                  <a:lnTo>
                    <a:pt x="1995" y="148"/>
                  </a:lnTo>
                  <a:lnTo>
                    <a:pt x="1996" y="154"/>
                  </a:lnTo>
                  <a:lnTo>
                    <a:pt x="2000" y="159"/>
                  </a:lnTo>
                  <a:lnTo>
                    <a:pt x="2004" y="165"/>
                  </a:lnTo>
                  <a:lnTo>
                    <a:pt x="2008" y="169"/>
                  </a:lnTo>
                  <a:lnTo>
                    <a:pt x="2015" y="173"/>
                  </a:lnTo>
                  <a:lnTo>
                    <a:pt x="2021" y="175"/>
                  </a:lnTo>
                  <a:lnTo>
                    <a:pt x="2030" y="175"/>
                  </a:lnTo>
                  <a:lnTo>
                    <a:pt x="2035" y="175"/>
                  </a:lnTo>
                  <a:lnTo>
                    <a:pt x="2041" y="174"/>
                  </a:lnTo>
                  <a:lnTo>
                    <a:pt x="2046" y="173"/>
                  </a:lnTo>
                  <a:lnTo>
                    <a:pt x="2050" y="170"/>
                  </a:lnTo>
                  <a:lnTo>
                    <a:pt x="2059" y="165"/>
                  </a:lnTo>
                  <a:lnTo>
                    <a:pt x="2064" y="158"/>
                  </a:lnTo>
                  <a:lnTo>
                    <a:pt x="2065" y="158"/>
                  </a:lnTo>
                  <a:lnTo>
                    <a:pt x="2067" y="173"/>
                  </a:lnTo>
                  <a:lnTo>
                    <a:pt x="2086" y="173"/>
                  </a:lnTo>
                  <a:close/>
                  <a:moveTo>
                    <a:pt x="2063" y="133"/>
                  </a:moveTo>
                  <a:lnTo>
                    <a:pt x="2063" y="136"/>
                  </a:lnTo>
                  <a:lnTo>
                    <a:pt x="2062" y="140"/>
                  </a:lnTo>
                  <a:lnTo>
                    <a:pt x="2061" y="144"/>
                  </a:lnTo>
                  <a:lnTo>
                    <a:pt x="2059" y="147"/>
                  </a:lnTo>
                  <a:lnTo>
                    <a:pt x="2057" y="150"/>
                  </a:lnTo>
                  <a:lnTo>
                    <a:pt x="2054" y="154"/>
                  </a:lnTo>
                  <a:lnTo>
                    <a:pt x="2049" y="156"/>
                  </a:lnTo>
                  <a:lnTo>
                    <a:pt x="2045" y="158"/>
                  </a:lnTo>
                  <a:lnTo>
                    <a:pt x="2041" y="159"/>
                  </a:lnTo>
                  <a:lnTo>
                    <a:pt x="2035" y="159"/>
                  </a:lnTo>
                  <a:lnTo>
                    <a:pt x="2031" y="159"/>
                  </a:lnTo>
                  <a:lnTo>
                    <a:pt x="2028" y="158"/>
                  </a:lnTo>
                  <a:lnTo>
                    <a:pt x="2024" y="157"/>
                  </a:lnTo>
                  <a:lnTo>
                    <a:pt x="2021" y="155"/>
                  </a:lnTo>
                  <a:lnTo>
                    <a:pt x="2019" y="152"/>
                  </a:lnTo>
                  <a:lnTo>
                    <a:pt x="2017" y="148"/>
                  </a:lnTo>
                  <a:lnTo>
                    <a:pt x="2016" y="144"/>
                  </a:lnTo>
                  <a:lnTo>
                    <a:pt x="2016" y="139"/>
                  </a:lnTo>
                  <a:lnTo>
                    <a:pt x="2016" y="135"/>
                  </a:lnTo>
                  <a:lnTo>
                    <a:pt x="2017" y="131"/>
                  </a:lnTo>
                  <a:lnTo>
                    <a:pt x="2018" y="128"/>
                  </a:lnTo>
                  <a:lnTo>
                    <a:pt x="2020" y="125"/>
                  </a:lnTo>
                  <a:lnTo>
                    <a:pt x="2024" y="120"/>
                  </a:lnTo>
                  <a:lnTo>
                    <a:pt x="2031" y="117"/>
                  </a:lnTo>
                  <a:lnTo>
                    <a:pt x="2038" y="115"/>
                  </a:lnTo>
                  <a:lnTo>
                    <a:pt x="2047" y="114"/>
                  </a:lnTo>
                  <a:lnTo>
                    <a:pt x="2055" y="113"/>
                  </a:lnTo>
                  <a:lnTo>
                    <a:pt x="2063" y="113"/>
                  </a:lnTo>
                  <a:lnTo>
                    <a:pt x="2063" y="133"/>
                  </a:lnTo>
                  <a:close/>
                  <a:moveTo>
                    <a:pt x="2216" y="52"/>
                  </a:moveTo>
                  <a:lnTo>
                    <a:pt x="2204" y="53"/>
                  </a:lnTo>
                  <a:lnTo>
                    <a:pt x="2193" y="57"/>
                  </a:lnTo>
                  <a:lnTo>
                    <a:pt x="2189" y="59"/>
                  </a:lnTo>
                  <a:lnTo>
                    <a:pt x="2184" y="61"/>
                  </a:lnTo>
                  <a:lnTo>
                    <a:pt x="2180" y="65"/>
                  </a:lnTo>
                  <a:lnTo>
                    <a:pt x="2176" y="69"/>
                  </a:lnTo>
                  <a:lnTo>
                    <a:pt x="2171" y="74"/>
                  </a:lnTo>
                  <a:lnTo>
                    <a:pt x="2168" y="78"/>
                  </a:lnTo>
                  <a:lnTo>
                    <a:pt x="2166" y="82"/>
                  </a:lnTo>
                  <a:lnTo>
                    <a:pt x="2164" y="88"/>
                  </a:lnTo>
                  <a:lnTo>
                    <a:pt x="2162" y="95"/>
                  </a:lnTo>
                  <a:lnTo>
                    <a:pt x="2160" y="100"/>
                  </a:lnTo>
                  <a:lnTo>
                    <a:pt x="2159" y="108"/>
                  </a:lnTo>
                  <a:lnTo>
                    <a:pt x="2159" y="115"/>
                  </a:lnTo>
                  <a:lnTo>
                    <a:pt x="2159" y="121"/>
                  </a:lnTo>
                  <a:lnTo>
                    <a:pt x="2160" y="128"/>
                  </a:lnTo>
                  <a:lnTo>
                    <a:pt x="2162" y="134"/>
                  </a:lnTo>
                  <a:lnTo>
                    <a:pt x="2163" y="140"/>
                  </a:lnTo>
                  <a:lnTo>
                    <a:pt x="2166" y="145"/>
                  </a:lnTo>
                  <a:lnTo>
                    <a:pt x="2168" y="150"/>
                  </a:lnTo>
                  <a:lnTo>
                    <a:pt x="2171" y="155"/>
                  </a:lnTo>
                  <a:lnTo>
                    <a:pt x="2175" y="159"/>
                  </a:lnTo>
                  <a:lnTo>
                    <a:pt x="2179" y="163"/>
                  </a:lnTo>
                  <a:lnTo>
                    <a:pt x="2183" y="166"/>
                  </a:lnTo>
                  <a:lnTo>
                    <a:pt x="2187" y="169"/>
                  </a:lnTo>
                  <a:lnTo>
                    <a:pt x="2192" y="172"/>
                  </a:lnTo>
                  <a:lnTo>
                    <a:pt x="2203" y="174"/>
                  </a:lnTo>
                  <a:lnTo>
                    <a:pt x="2213" y="175"/>
                  </a:lnTo>
                  <a:lnTo>
                    <a:pt x="2224" y="175"/>
                  </a:lnTo>
                  <a:lnTo>
                    <a:pt x="2234" y="172"/>
                  </a:lnTo>
                  <a:lnTo>
                    <a:pt x="2244" y="167"/>
                  </a:lnTo>
                  <a:lnTo>
                    <a:pt x="2252" y="160"/>
                  </a:lnTo>
                  <a:lnTo>
                    <a:pt x="2257" y="156"/>
                  </a:lnTo>
                  <a:lnTo>
                    <a:pt x="2260" y="152"/>
                  </a:lnTo>
                  <a:lnTo>
                    <a:pt x="2263" y="147"/>
                  </a:lnTo>
                  <a:lnTo>
                    <a:pt x="2265" y="141"/>
                  </a:lnTo>
                  <a:lnTo>
                    <a:pt x="2267" y="135"/>
                  </a:lnTo>
                  <a:lnTo>
                    <a:pt x="2270" y="128"/>
                  </a:lnTo>
                  <a:lnTo>
                    <a:pt x="2271" y="120"/>
                  </a:lnTo>
                  <a:lnTo>
                    <a:pt x="2271" y="113"/>
                  </a:lnTo>
                  <a:lnTo>
                    <a:pt x="2270" y="100"/>
                  </a:lnTo>
                  <a:lnTo>
                    <a:pt x="2266" y="88"/>
                  </a:lnTo>
                  <a:lnTo>
                    <a:pt x="2264" y="82"/>
                  </a:lnTo>
                  <a:lnTo>
                    <a:pt x="2262" y="78"/>
                  </a:lnTo>
                  <a:lnTo>
                    <a:pt x="2259" y="74"/>
                  </a:lnTo>
                  <a:lnTo>
                    <a:pt x="2256" y="69"/>
                  </a:lnTo>
                  <a:lnTo>
                    <a:pt x="2251" y="66"/>
                  </a:lnTo>
                  <a:lnTo>
                    <a:pt x="2247" y="62"/>
                  </a:lnTo>
                  <a:lnTo>
                    <a:pt x="2243" y="59"/>
                  </a:lnTo>
                  <a:lnTo>
                    <a:pt x="2238" y="57"/>
                  </a:lnTo>
                  <a:lnTo>
                    <a:pt x="2233" y="55"/>
                  </a:lnTo>
                  <a:lnTo>
                    <a:pt x="2227" y="53"/>
                  </a:lnTo>
                  <a:lnTo>
                    <a:pt x="2222" y="52"/>
                  </a:lnTo>
                  <a:lnTo>
                    <a:pt x="2216" y="52"/>
                  </a:lnTo>
                  <a:close/>
                  <a:moveTo>
                    <a:pt x="2216" y="68"/>
                  </a:moveTo>
                  <a:lnTo>
                    <a:pt x="2220" y="69"/>
                  </a:lnTo>
                  <a:lnTo>
                    <a:pt x="2223" y="69"/>
                  </a:lnTo>
                  <a:lnTo>
                    <a:pt x="2227" y="71"/>
                  </a:lnTo>
                  <a:lnTo>
                    <a:pt x="2231" y="72"/>
                  </a:lnTo>
                  <a:lnTo>
                    <a:pt x="2237" y="77"/>
                  </a:lnTo>
                  <a:lnTo>
                    <a:pt x="2241" y="84"/>
                  </a:lnTo>
                  <a:lnTo>
                    <a:pt x="2245" y="90"/>
                  </a:lnTo>
                  <a:lnTo>
                    <a:pt x="2247" y="98"/>
                  </a:lnTo>
                  <a:lnTo>
                    <a:pt x="2249" y="106"/>
                  </a:lnTo>
                  <a:lnTo>
                    <a:pt x="2249" y="114"/>
                  </a:lnTo>
                  <a:lnTo>
                    <a:pt x="2249" y="124"/>
                  </a:lnTo>
                  <a:lnTo>
                    <a:pt x="2247" y="131"/>
                  </a:lnTo>
                  <a:lnTo>
                    <a:pt x="2244" y="139"/>
                  </a:lnTo>
                  <a:lnTo>
                    <a:pt x="2239" y="146"/>
                  </a:lnTo>
                  <a:lnTo>
                    <a:pt x="2234" y="152"/>
                  </a:lnTo>
                  <a:lnTo>
                    <a:pt x="2229" y="156"/>
                  </a:lnTo>
                  <a:lnTo>
                    <a:pt x="2222" y="158"/>
                  </a:lnTo>
                  <a:lnTo>
                    <a:pt x="2214" y="159"/>
                  </a:lnTo>
                  <a:lnTo>
                    <a:pt x="2207" y="158"/>
                  </a:lnTo>
                  <a:lnTo>
                    <a:pt x="2200" y="156"/>
                  </a:lnTo>
                  <a:lnTo>
                    <a:pt x="2195" y="152"/>
                  </a:lnTo>
                  <a:lnTo>
                    <a:pt x="2190" y="146"/>
                  </a:lnTo>
                  <a:lnTo>
                    <a:pt x="2185" y="139"/>
                  </a:lnTo>
                  <a:lnTo>
                    <a:pt x="2182" y="131"/>
                  </a:lnTo>
                  <a:lnTo>
                    <a:pt x="2181" y="124"/>
                  </a:lnTo>
                  <a:lnTo>
                    <a:pt x="2180" y="114"/>
                  </a:lnTo>
                  <a:lnTo>
                    <a:pt x="2180" y="106"/>
                  </a:lnTo>
                  <a:lnTo>
                    <a:pt x="2182" y="98"/>
                  </a:lnTo>
                  <a:lnTo>
                    <a:pt x="2184" y="90"/>
                  </a:lnTo>
                  <a:lnTo>
                    <a:pt x="2189" y="82"/>
                  </a:lnTo>
                  <a:lnTo>
                    <a:pt x="2193" y="77"/>
                  </a:lnTo>
                  <a:lnTo>
                    <a:pt x="2199" y="72"/>
                  </a:lnTo>
                  <a:lnTo>
                    <a:pt x="2207" y="69"/>
                  </a:lnTo>
                  <a:lnTo>
                    <a:pt x="2216" y="68"/>
                  </a:lnTo>
                  <a:close/>
                  <a:moveTo>
                    <a:pt x="2297" y="173"/>
                  </a:moveTo>
                  <a:lnTo>
                    <a:pt x="2317" y="173"/>
                  </a:lnTo>
                  <a:lnTo>
                    <a:pt x="2317" y="110"/>
                  </a:lnTo>
                  <a:lnTo>
                    <a:pt x="2317" y="105"/>
                  </a:lnTo>
                  <a:lnTo>
                    <a:pt x="2318" y="100"/>
                  </a:lnTo>
                  <a:lnTo>
                    <a:pt x="2319" y="95"/>
                  </a:lnTo>
                  <a:lnTo>
                    <a:pt x="2321" y="89"/>
                  </a:lnTo>
                  <a:lnTo>
                    <a:pt x="2325" y="85"/>
                  </a:lnTo>
                  <a:lnTo>
                    <a:pt x="2328" y="80"/>
                  </a:lnTo>
                  <a:lnTo>
                    <a:pt x="2331" y="77"/>
                  </a:lnTo>
                  <a:lnTo>
                    <a:pt x="2335" y="75"/>
                  </a:lnTo>
                  <a:lnTo>
                    <a:pt x="2341" y="74"/>
                  </a:lnTo>
                  <a:lnTo>
                    <a:pt x="2346" y="72"/>
                  </a:lnTo>
                  <a:lnTo>
                    <a:pt x="2349" y="72"/>
                  </a:lnTo>
                  <a:lnTo>
                    <a:pt x="2353" y="74"/>
                  </a:lnTo>
                  <a:lnTo>
                    <a:pt x="2353" y="53"/>
                  </a:lnTo>
                  <a:lnTo>
                    <a:pt x="2351" y="52"/>
                  </a:lnTo>
                  <a:lnTo>
                    <a:pt x="2347" y="52"/>
                  </a:lnTo>
                  <a:lnTo>
                    <a:pt x="2342" y="52"/>
                  </a:lnTo>
                  <a:lnTo>
                    <a:pt x="2337" y="55"/>
                  </a:lnTo>
                  <a:lnTo>
                    <a:pt x="2332" y="57"/>
                  </a:lnTo>
                  <a:lnTo>
                    <a:pt x="2328" y="59"/>
                  </a:lnTo>
                  <a:lnTo>
                    <a:pt x="2325" y="64"/>
                  </a:lnTo>
                  <a:lnTo>
                    <a:pt x="2320" y="67"/>
                  </a:lnTo>
                  <a:lnTo>
                    <a:pt x="2318" y="72"/>
                  </a:lnTo>
                  <a:lnTo>
                    <a:pt x="2316" y="78"/>
                  </a:lnTo>
                  <a:lnTo>
                    <a:pt x="2315" y="78"/>
                  </a:lnTo>
                  <a:lnTo>
                    <a:pt x="2314" y="55"/>
                  </a:lnTo>
                  <a:lnTo>
                    <a:pt x="2295" y="55"/>
                  </a:lnTo>
                  <a:lnTo>
                    <a:pt x="2297" y="64"/>
                  </a:lnTo>
                  <a:lnTo>
                    <a:pt x="2297" y="72"/>
                  </a:lnTo>
                  <a:lnTo>
                    <a:pt x="2297" y="81"/>
                  </a:lnTo>
                  <a:lnTo>
                    <a:pt x="2297" y="91"/>
                  </a:lnTo>
                  <a:lnTo>
                    <a:pt x="2297" y="173"/>
                  </a:lnTo>
                  <a:close/>
                  <a:moveTo>
                    <a:pt x="2452" y="55"/>
                  </a:moveTo>
                  <a:lnTo>
                    <a:pt x="2451" y="72"/>
                  </a:lnTo>
                  <a:lnTo>
                    <a:pt x="2451" y="72"/>
                  </a:lnTo>
                  <a:lnTo>
                    <a:pt x="2449" y="69"/>
                  </a:lnTo>
                  <a:lnTo>
                    <a:pt x="2446" y="66"/>
                  </a:lnTo>
                  <a:lnTo>
                    <a:pt x="2442" y="62"/>
                  </a:lnTo>
                  <a:lnTo>
                    <a:pt x="2438" y="59"/>
                  </a:lnTo>
                  <a:lnTo>
                    <a:pt x="2434" y="56"/>
                  </a:lnTo>
                  <a:lnTo>
                    <a:pt x="2428" y="55"/>
                  </a:lnTo>
                  <a:lnTo>
                    <a:pt x="2422" y="52"/>
                  </a:lnTo>
                  <a:lnTo>
                    <a:pt x="2415" y="52"/>
                  </a:lnTo>
                  <a:lnTo>
                    <a:pt x="2406" y="53"/>
                  </a:lnTo>
                  <a:lnTo>
                    <a:pt x="2396" y="57"/>
                  </a:lnTo>
                  <a:lnTo>
                    <a:pt x="2387" y="61"/>
                  </a:lnTo>
                  <a:lnTo>
                    <a:pt x="2380" y="69"/>
                  </a:lnTo>
                  <a:lnTo>
                    <a:pt x="2376" y="72"/>
                  </a:lnTo>
                  <a:lnTo>
                    <a:pt x="2373" y="78"/>
                  </a:lnTo>
                  <a:lnTo>
                    <a:pt x="2370" y="82"/>
                  </a:lnTo>
                  <a:lnTo>
                    <a:pt x="2368" y="88"/>
                  </a:lnTo>
                  <a:lnTo>
                    <a:pt x="2366" y="95"/>
                  </a:lnTo>
                  <a:lnTo>
                    <a:pt x="2365" y="100"/>
                  </a:lnTo>
                  <a:lnTo>
                    <a:pt x="2364" y="108"/>
                  </a:lnTo>
                  <a:lnTo>
                    <a:pt x="2364" y="115"/>
                  </a:lnTo>
                  <a:lnTo>
                    <a:pt x="2365" y="127"/>
                  </a:lnTo>
                  <a:lnTo>
                    <a:pt x="2367" y="137"/>
                  </a:lnTo>
                  <a:lnTo>
                    <a:pt x="2371" y="147"/>
                  </a:lnTo>
                  <a:lnTo>
                    <a:pt x="2378" y="156"/>
                  </a:lnTo>
                  <a:lnTo>
                    <a:pt x="2384" y="163"/>
                  </a:lnTo>
                  <a:lnTo>
                    <a:pt x="2393" y="168"/>
                  </a:lnTo>
                  <a:lnTo>
                    <a:pt x="2397" y="169"/>
                  </a:lnTo>
                  <a:lnTo>
                    <a:pt x="2402" y="172"/>
                  </a:lnTo>
                  <a:lnTo>
                    <a:pt x="2407" y="172"/>
                  </a:lnTo>
                  <a:lnTo>
                    <a:pt x="2412" y="173"/>
                  </a:lnTo>
                  <a:lnTo>
                    <a:pt x="2419" y="172"/>
                  </a:lnTo>
                  <a:lnTo>
                    <a:pt x="2424" y="170"/>
                  </a:lnTo>
                  <a:lnTo>
                    <a:pt x="2429" y="169"/>
                  </a:lnTo>
                  <a:lnTo>
                    <a:pt x="2435" y="166"/>
                  </a:lnTo>
                  <a:lnTo>
                    <a:pt x="2439" y="164"/>
                  </a:lnTo>
                  <a:lnTo>
                    <a:pt x="2442" y="160"/>
                  </a:lnTo>
                  <a:lnTo>
                    <a:pt x="2446" y="156"/>
                  </a:lnTo>
                  <a:lnTo>
                    <a:pt x="2449" y="153"/>
                  </a:lnTo>
                  <a:lnTo>
                    <a:pt x="2449" y="153"/>
                  </a:lnTo>
                  <a:lnTo>
                    <a:pt x="2449" y="166"/>
                  </a:lnTo>
                  <a:lnTo>
                    <a:pt x="2448" y="176"/>
                  </a:lnTo>
                  <a:lnTo>
                    <a:pt x="2447" y="185"/>
                  </a:lnTo>
                  <a:lnTo>
                    <a:pt x="2443" y="192"/>
                  </a:lnTo>
                  <a:lnTo>
                    <a:pt x="2438" y="197"/>
                  </a:lnTo>
                  <a:lnTo>
                    <a:pt x="2433" y="202"/>
                  </a:lnTo>
                  <a:lnTo>
                    <a:pt x="2427" y="205"/>
                  </a:lnTo>
                  <a:lnTo>
                    <a:pt x="2420" y="206"/>
                  </a:lnTo>
                  <a:lnTo>
                    <a:pt x="2412" y="207"/>
                  </a:lnTo>
                  <a:lnTo>
                    <a:pt x="2402" y="206"/>
                  </a:lnTo>
                  <a:lnTo>
                    <a:pt x="2393" y="204"/>
                  </a:lnTo>
                  <a:lnTo>
                    <a:pt x="2385" y="201"/>
                  </a:lnTo>
                  <a:lnTo>
                    <a:pt x="2379" y="197"/>
                  </a:lnTo>
                  <a:lnTo>
                    <a:pt x="2373" y="214"/>
                  </a:lnTo>
                  <a:lnTo>
                    <a:pt x="2382" y="218"/>
                  </a:lnTo>
                  <a:lnTo>
                    <a:pt x="2391" y="221"/>
                  </a:lnTo>
                  <a:lnTo>
                    <a:pt x="2401" y="223"/>
                  </a:lnTo>
                  <a:lnTo>
                    <a:pt x="2411" y="224"/>
                  </a:lnTo>
                  <a:lnTo>
                    <a:pt x="2423" y="223"/>
                  </a:lnTo>
                  <a:lnTo>
                    <a:pt x="2434" y="221"/>
                  </a:lnTo>
                  <a:lnTo>
                    <a:pt x="2439" y="218"/>
                  </a:lnTo>
                  <a:lnTo>
                    <a:pt x="2443" y="216"/>
                  </a:lnTo>
                  <a:lnTo>
                    <a:pt x="2449" y="213"/>
                  </a:lnTo>
                  <a:lnTo>
                    <a:pt x="2453" y="209"/>
                  </a:lnTo>
                  <a:lnTo>
                    <a:pt x="2456" y="205"/>
                  </a:lnTo>
                  <a:lnTo>
                    <a:pt x="2461" y="201"/>
                  </a:lnTo>
                  <a:lnTo>
                    <a:pt x="2463" y="195"/>
                  </a:lnTo>
                  <a:lnTo>
                    <a:pt x="2465" y="188"/>
                  </a:lnTo>
                  <a:lnTo>
                    <a:pt x="2467" y="182"/>
                  </a:lnTo>
                  <a:lnTo>
                    <a:pt x="2468" y="174"/>
                  </a:lnTo>
                  <a:lnTo>
                    <a:pt x="2469" y="165"/>
                  </a:lnTo>
                  <a:lnTo>
                    <a:pt x="2469" y="156"/>
                  </a:lnTo>
                  <a:lnTo>
                    <a:pt x="2469" y="87"/>
                  </a:lnTo>
                  <a:lnTo>
                    <a:pt x="2469" y="69"/>
                  </a:lnTo>
                  <a:lnTo>
                    <a:pt x="2470" y="55"/>
                  </a:lnTo>
                  <a:lnTo>
                    <a:pt x="2452" y="55"/>
                  </a:lnTo>
                  <a:close/>
                  <a:moveTo>
                    <a:pt x="2449" y="123"/>
                  </a:moveTo>
                  <a:lnTo>
                    <a:pt x="2449" y="128"/>
                  </a:lnTo>
                  <a:lnTo>
                    <a:pt x="2447" y="134"/>
                  </a:lnTo>
                  <a:lnTo>
                    <a:pt x="2446" y="139"/>
                  </a:lnTo>
                  <a:lnTo>
                    <a:pt x="2442" y="144"/>
                  </a:lnTo>
                  <a:lnTo>
                    <a:pt x="2439" y="147"/>
                  </a:lnTo>
                  <a:lnTo>
                    <a:pt x="2436" y="150"/>
                  </a:lnTo>
                  <a:lnTo>
                    <a:pt x="2432" y="153"/>
                  </a:lnTo>
                  <a:lnTo>
                    <a:pt x="2427" y="155"/>
                  </a:lnTo>
                  <a:lnTo>
                    <a:pt x="2423" y="156"/>
                  </a:lnTo>
                  <a:lnTo>
                    <a:pt x="2419" y="156"/>
                  </a:lnTo>
                  <a:lnTo>
                    <a:pt x="2410" y="155"/>
                  </a:lnTo>
                  <a:lnTo>
                    <a:pt x="2403" y="153"/>
                  </a:lnTo>
                  <a:lnTo>
                    <a:pt x="2398" y="148"/>
                  </a:lnTo>
                  <a:lnTo>
                    <a:pt x="2393" y="144"/>
                  </a:lnTo>
                  <a:lnTo>
                    <a:pt x="2389" y="137"/>
                  </a:lnTo>
                  <a:lnTo>
                    <a:pt x="2386" y="130"/>
                  </a:lnTo>
                  <a:lnTo>
                    <a:pt x="2385" y="123"/>
                  </a:lnTo>
                  <a:lnTo>
                    <a:pt x="2385" y="114"/>
                  </a:lnTo>
                  <a:lnTo>
                    <a:pt x="2385" y="104"/>
                  </a:lnTo>
                  <a:lnTo>
                    <a:pt x="2387" y="95"/>
                  </a:lnTo>
                  <a:lnTo>
                    <a:pt x="2391" y="88"/>
                  </a:lnTo>
                  <a:lnTo>
                    <a:pt x="2394" y="81"/>
                  </a:lnTo>
                  <a:lnTo>
                    <a:pt x="2399" y="76"/>
                  </a:lnTo>
                  <a:lnTo>
                    <a:pt x="2405" y="72"/>
                  </a:lnTo>
                  <a:lnTo>
                    <a:pt x="2411" y="70"/>
                  </a:lnTo>
                  <a:lnTo>
                    <a:pt x="2419" y="69"/>
                  </a:lnTo>
                  <a:lnTo>
                    <a:pt x="2424" y="69"/>
                  </a:lnTo>
                  <a:lnTo>
                    <a:pt x="2429" y="71"/>
                  </a:lnTo>
                  <a:lnTo>
                    <a:pt x="2434" y="72"/>
                  </a:lnTo>
                  <a:lnTo>
                    <a:pt x="2437" y="76"/>
                  </a:lnTo>
                  <a:lnTo>
                    <a:pt x="2440" y="79"/>
                  </a:lnTo>
                  <a:lnTo>
                    <a:pt x="2443" y="82"/>
                  </a:lnTo>
                  <a:lnTo>
                    <a:pt x="2446" y="87"/>
                  </a:lnTo>
                  <a:lnTo>
                    <a:pt x="2448" y="91"/>
                  </a:lnTo>
                  <a:lnTo>
                    <a:pt x="2449" y="96"/>
                  </a:lnTo>
                  <a:lnTo>
                    <a:pt x="2449" y="101"/>
                  </a:lnTo>
                  <a:lnTo>
                    <a:pt x="2449" y="123"/>
                  </a:lnTo>
                  <a:close/>
                  <a:moveTo>
                    <a:pt x="2586" y="173"/>
                  </a:moveTo>
                  <a:lnTo>
                    <a:pt x="2584" y="159"/>
                  </a:lnTo>
                  <a:lnTo>
                    <a:pt x="2584" y="145"/>
                  </a:lnTo>
                  <a:lnTo>
                    <a:pt x="2584" y="100"/>
                  </a:lnTo>
                  <a:lnTo>
                    <a:pt x="2584" y="91"/>
                  </a:lnTo>
                  <a:lnTo>
                    <a:pt x="2582" y="82"/>
                  </a:lnTo>
                  <a:lnTo>
                    <a:pt x="2580" y="75"/>
                  </a:lnTo>
                  <a:lnTo>
                    <a:pt x="2575" y="68"/>
                  </a:lnTo>
                  <a:lnTo>
                    <a:pt x="2573" y="65"/>
                  </a:lnTo>
                  <a:lnTo>
                    <a:pt x="2570" y="61"/>
                  </a:lnTo>
                  <a:lnTo>
                    <a:pt x="2565" y="59"/>
                  </a:lnTo>
                  <a:lnTo>
                    <a:pt x="2562" y="57"/>
                  </a:lnTo>
                  <a:lnTo>
                    <a:pt x="2558" y="55"/>
                  </a:lnTo>
                  <a:lnTo>
                    <a:pt x="2553" y="53"/>
                  </a:lnTo>
                  <a:lnTo>
                    <a:pt x="2547" y="52"/>
                  </a:lnTo>
                  <a:lnTo>
                    <a:pt x="2541" y="52"/>
                  </a:lnTo>
                  <a:lnTo>
                    <a:pt x="2530" y="53"/>
                  </a:lnTo>
                  <a:lnTo>
                    <a:pt x="2520" y="56"/>
                  </a:lnTo>
                  <a:lnTo>
                    <a:pt x="2510" y="58"/>
                  </a:lnTo>
                  <a:lnTo>
                    <a:pt x="2503" y="62"/>
                  </a:lnTo>
                  <a:lnTo>
                    <a:pt x="2507" y="77"/>
                  </a:lnTo>
                  <a:lnTo>
                    <a:pt x="2515" y="74"/>
                  </a:lnTo>
                  <a:lnTo>
                    <a:pt x="2521" y="70"/>
                  </a:lnTo>
                  <a:lnTo>
                    <a:pt x="2530" y="69"/>
                  </a:lnTo>
                  <a:lnTo>
                    <a:pt x="2537" y="68"/>
                  </a:lnTo>
                  <a:lnTo>
                    <a:pt x="2545" y="69"/>
                  </a:lnTo>
                  <a:lnTo>
                    <a:pt x="2551" y="71"/>
                  </a:lnTo>
                  <a:lnTo>
                    <a:pt x="2556" y="75"/>
                  </a:lnTo>
                  <a:lnTo>
                    <a:pt x="2559" y="78"/>
                  </a:lnTo>
                  <a:lnTo>
                    <a:pt x="2561" y="82"/>
                  </a:lnTo>
                  <a:lnTo>
                    <a:pt x="2562" y="87"/>
                  </a:lnTo>
                  <a:lnTo>
                    <a:pt x="2563" y="91"/>
                  </a:lnTo>
                  <a:lnTo>
                    <a:pt x="2563" y="96"/>
                  </a:lnTo>
                  <a:lnTo>
                    <a:pt x="2563" y="98"/>
                  </a:lnTo>
                  <a:lnTo>
                    <a:pt x="2548" y="98"/>
                  </a:lnTo>
                  <a:lnTo>
                    <a:pt x="2534" y="100"/>
                  </a:lnTo>
                  <a:lnTo>
                    <a:pt x="2522" y="104"/>
                  </a:lnTo>
                  <a:lnTo>
                    <a:pt x="2513" y="109"/>
                  </a:lnTo>
                  <a:lnTo>
                    <a:pt x="2508" y="111"/>
                  </a:lnTo>
                  <a:lnTo>
                    <a:pt x="2505" y="115"/>
                  </a:lnTo>
                  <a:lnTo>
                    <a:pt x="2502" y="119"/>
                  </a:lnTo>
                  <a:lnTo>
                    <a:pt x="2500" y="123"/>
                  </a:lnTo>
                  <a:lnTo>
                    <a:pt x="2497" y="127"/>
                  </a:lnTo>
                  <a:lnTo>
                    <a:pt x="2496" y="131"/>
                  </a:lnTo>
                  <a:lnTo>
                    <a:pt x="2495" y="136"/>
                  </a:lnTo>
                  <a:lnTo>
                    <a:pt x="2494" y="141"/>
                  </a:lnTo>
                  <a:lnTo>
                    <a:pt x="2495" y="148"/>
                  </a:lnTo>
                  <a:lnTo>
                    <a:pt x="2497" y="154"/>
                  </a:lnTo>
                  <a:lnTo>
                    <a:pt x="2500" y="159"/>
                  </a:lnTo>
                  <a:lnTo>
                    <a:pt x="2504" y="165"/>
                  </a:lnTo>
                  <a:lnTo>
                    <a:pt x="2508" y="169"/>
                  </a:lnTo>
                  <a:lnTo>
                    <a:pt x="2515" y="173"/>
                  </a:lnTo>
                  <a:lnTo>
                    <a:pt x="2521" y="175"/>
                  </a:lnTo>
                  <a:lnTo>
                    <a:pt x="2530" y="175"/>
                  </a:lnTo>
                  <a:lnTo>
                    <a:pt x="2535" y="175"/>
                  </a:lnTo>
                  <a:lnTo>
                    <a:pt x="2541" y="174"/>
                  </a:lnTo>
                  <a:lnTo>
                    <a:pt x="2546" y="173"/>
                  </a:lnTo>
                  <a:lnTo>
                    <a:pt x="2550" y="170"/>
                  </a:lnTo>
                  <a:lnTo>
                    <a:pt x="2559" y="165"/>
                  </a:lnTo>
                  <a:lnTo>
                    <a:pt x="2564" y="158"/>
                  </a:lnTo>
                  <a:lnTo>
                    <a:pt x="2565" y="158"/>
                  </a:lnTo>
                  <a:lnTo>
                    <a:pt x="2567" y="173"/>
                  </a:lnTo>
                  <a:lnTo>
                    <a:pt x="2586" y="173"/>
                  </a:lnTo>
                  <a:close/>
                  <a:moveTo>
                    <a:pt x="2563" y="133"/>
                  </a:moveTo>
                  <a:lnTo>
                    <a:pt x="2563" y="136"/>
                  </a:lnTo>
                  <a:lnTo>
                    <a:pt x="2562" y="140"/>
                  </a:lnTo>
                  <a:lnTo>
                    <a:pt x="2561" y="144"/>
                  </a:lnTo>
                  <a:lnTo>
                    <a:pt x="2559" y="147"/>
                  </a:lnTo>
                  <a:lnTo>
                    <a:pt x="2557" y="150"/>
                  </a:lnTo>
                  <a:lnTo>
                    <a:pt x="2554" y="154"/>
                  </a:lnTo>
                  <a:lnTo>
                    <a:pt x="2549" y="156"/>
                  </a:lnTo>
                  <a:lnTo>
                    <a:pt x="2545" y="158"/>
                  </a:lnTo>
                  <a:lnTo>
                    <a:pt x="2541" y="159"/>
                  </a:lnTo>
                  <a:lnTo>
                    <a:pt x="2535" y="159"/>
                  </a:lnTo>
                  <a:lnTo>
                    <a:pt x="2531" y="159"/>
                  </a:lnTo>
                  <a:lnTo>
                    <a:pt x="2528" y="158"/>
                  </a:lnTo>
                  <a:lnTo>
                    <a:pt x="2524" y="157"/>
                  </a:lnTo>
                  <a:lnTo>
                    <a:pt x="2521" y="155"/>
                  </a:lnTo>
                  <a:lnTo>
                    <a:pt x="2519" y="152"/>
                  </a:lnTo>
                  <a:lnTo>
                    <a:pt x="2517" y="148"/>
                  </a:lnTo>
                  <a:lnTo>
                    <a:pt x="2516" y="144"/>
                  </a:lnTo>
                  <a:lnTo>
                    <a:pt x="2516" y="139"/>
                  </a:lnTo>
                  <a:lnTo>
                    <a:pt x="2516" y="135"/>
                  </a:lnTo>
                  <a:lnTo>
                    <a:pt x="2517" y="131"/>
                  </a:lnTo>
                  <a:lnTo>
                    <a:pt x="2518" y="128"/>
                  </a:lnTo>
                  <a:lnTo>
                    <a:pt x="2520" y="125"/>
                  </a:lnTo>
                  <a:lnTo>
                    <a:pt x="2524" y="120"/>
                  </a:lnTo>
                  <a:lnTo>
                    <a:pt x="2531" y="117"/>
                  </a:lnTo>
                  <a:lnTo>
                    <a:pt x="2538" y="115"/>
                  </a:lnTo>
                  <a:lnTo>
                    <a:pt x="2547" y="114"/>
                  </a:lnTo>
                  <a:lnTo>
                    <a:pt x="2555" y="113"/>
                  </a:lnTo>
                  <a:lnTo>
                    <a:pt x="2563" y="113"/>
                  </a:lnTo>
                  <a:lnTo>
                    <a:pt x="2563" y="133"/>
                  </a:lnTo>
                  <a:close/>
                  <a:moveTo>
                    <a:pt x="2617" y="173"/>
                  </a:moveTo>
                  <a:lnTo>
                    <a:pt x="2638" y="173"/>
                  </a:lnTo>
                  <a:lnTo>
                    <a:pt x="2638" y="101"/>
                  </a:lnTo>
                  <a:lnTo>
                    <a:pt x="2639" y="97"/>
                  </a:lnTo>
                  <a:lnTo>
                    <a:pt x="2640" y="92"/>
                  </a:lnTo>
                  <a:lnTo>
                    <a:pt x="2641" y="88"/>
                  </a:lnTo>
                  <a:lnTo>
                    <a:pt x="2643" y="84"/>
                  </a:lnTo>
                  <a:lnTo>
                    <a:pt x="2646" y="80"/>
                  </a:lnTo>
                  <a:lnTo>
                    <a:pt x="2650" y="77"/>
                  </a:lnTo>
                  <a:lnTo>
                    <a:pt x="2653" y="74"/>
                  </a:lnTo>
                  <a:lnTo>
                    <a:pt x="2657" y="71"/>
                  </a:lnTo>
                  <a:lnTo>
                    <a:pt x="2663" y="70"/>
                  </a:lnTo>
                  <a:lnTo>
                    <a:pt x="2667" y="70"/>
                  </a:lnTo>
                  <a:lnTo>
                    <a:pt x="2675" y="71"/>
                  </a:lnTo>
                  <a:lnTo>
                    <a:pt x="2680" y="72"/>
                  </a:lnTo>
                  <a:lnTo>
                    <a:pt x="2684" y="76"/>
                  </a:lnTo>
                  <a:lnTo>
                    <a:pt x="2688" y="80"/>
                  </a:lnTo>
                  <a:lnTo>
                    <a:pt x="2691" y="86"/>
                  </a:lnTo>
                  <a:lnTo>
                    <a:pt x="2692" y="91"/>
                  </a:lnTo>
                  <a:lnTo>
                    <a:pt x="2693" y="98"/>
                  </a:lnTo>
                  <a:lnTo>
                    <a:pt x="2694" y="105"/>
                  </a:lnTo>
                  <a:lnTo>
                    <a:pt x="2694" y="173"/>
                  </a:lnTo>
                  <a:lnTo>
                    <a:pt x="2715" y="173"/>
                  </a:lnTo>
                  <a:lnTo>
                    <a:pt x="2715" y="102"/>
                  </a:lnTo>
                  <a:lnTo>
                    <a:pt x="2715" y="95"/>
                  </a:lnTo>
                  <a:lnTo>
                    <a:pt x="2713" y="89"/>
                  </a:lnTo>
                  <a:lnTo>
                    <a:pt x="2712" y="82"/>
                  </a:lnTo>
                  <a:lnTo>
                    <a:pt x="2710" y="78"/>
                  </a:lnTo>
                  <a:lnTo>
                    <a:pt x="2706" y="69"/>
                  </a:lnTo>
                  <a:lnTo>
                    <a:pt x="2700" y="62"/>
                  </a:lnTo>
                  <a:lnTo>
                    <a:pt x="2694" y="58"/>
                  </a:lnTo>
                  <a:lnTo>
                    <a:pt x="2688" y="55"/>
                  </a:lnTo>
                  <a:lnTo>
                    <a:pt x="2680" y="52"/>
                  </a:lnTo>
                  <a:lnTo>
                    <a:pt x="2675" y="52"/>
                  </a:lnTo>
                  <a:lnTo>
                    <a:pt x="2667" y="52"/>
                  </a:lnTo>
                  <a:lnTo>
                    <a:pt x="2662" y="55"/>
                  </a:lnTo>
                  <a:lnTo>
                    <a:pt x="2655" y="57"/>
                  </a:lnTo>
                  <a:lnTo>
                    <a:pt x="2651" y="59"/>
                  </a:lnTo>
                  <a:lnTo>
                    <a:pt x="2645" y="62"/>
                  </a:lnTo>
                  <a:lnTo>
                    <a:pt x="2642" y="66"/>
                  </a:lnTo>
                  <a:lnTo>
                    <a:pt x="2639" y="70"/>
                  </a:lnTo>
                  <a:lnTo>
                    <a:pt x="2637" y="75"/>
                  </a:lnTo>
                  <a:lnTo>
                    <a:pt x="2636" y="75"/>
                  </a:lnTo>
                  <a:lnTo>
                    <a:pt x="2635" y="55"/>
                  </a:lnTo>
                  <a:lnTo>
                    <a:pt x="2616" y="55"/>
                  </a:lnTo>
                  <a:lnTo>
                    <a:pt x="2617" y="70"/>
                  </a:lnTo>
                  <a:lnTo>
                    <a:pt x="2617" y="87"/>
                  </a:lnTo>
                  <a:lnTo>
                    <a:pt x="2617" y="173"/>
                  </a:lnTo>
                  <a:close/>
                  <a:moveTo>
                    <a:pt x="2769" y="173"/>
                  </a:moveTo>
                  <a:lnTo>
                    <a:pt x="2769" y="55"/>
                  </a:lnTo>
                  <a:lnTo>
                    <a:pt x="2748" y="55"/>
                  </a:lnTo>
                  <a:lnTo>
                    <a:pt x="2748" y="173"/>
                  </a:lnTo>
                  <a:lnTo>
                    <a:pt x="2769" y="173"/>
                  </a:lnTo>
                  <a:close/>
                  <a:moveTo>
                    <a:pt x="2759" y="9"/>
                  </a:moveTo>
                  <a:lnTo>
                    <a:pt x="2753" y="10"/>
                  </a:lnTo>
                  <a:lnTo>
                    <a:pt x="2749" y="12"/>
                  </a:lnTo>
                  <a:lnTo>
                    <a:pt x="2747" y="17"/>
                  </a:lnTo>
                  <a:lnTo>
                    <a:pt x="2746" y="22"/>
                  </a:lnTo>
                  <a:lnTo>
                    <a:pt x="2747" y="27"/>
                  </a:lnTo>
                  <a:lnTo>
                    <a:pt x="2749" y="31"/>
                  </a:lnTo>
                  <a:lnTo>
                    <a:pt x="2753" y="35"/>
                  </a:lnTo>
                  <a:lnTo>
                    <a:pt x="2758" y="35"/>
                  </a:lnTo>
                  <a:lnTo>
                    <a:pt x="2763" y="35"/>
                  </a:lnTo>
                  <a:lnTo>
                    <a:pt x="2767" y="31"/>
                  </a:lnTo>
                  <a:lnTo>
                    <a:pt x="2771" y="27"/>
                  </a:lnTo>
                  <a:lnTo>
                    <a:pt x="2772" y="22"/>
                  </a:lnTo>
                  <a:lnTo>
                    <a:pt x="2771" y="17"/>
                  </a:lnTo>
                  <a:lnTo>
                    <a:pt x="2767" y="12"/>
                  </a:lnTo>
                  <a:lnTo>
                    <a:pt x="2764" y="10"/>
                  </a:lnTo>
                  <a:lnTo>
                    <a:pt x="2759" y="9"/>
                  </a:lnTo>
                  <a:close/>
                  <a:moveTo>
                    <a:pt x="2790" y="173"/>
                  </a:moveTo>
                  <a:lnTo>
                    <a:pt x="2883" y="173"/>
                  </a:lnTo>
                  <a:lnTo>
                    <a:pt x="2883" y="156"/>
                  </a:lnTo>
                  <a:lnTo>
                    <a:pt x="2816" y="156"/>
                  </a:lnTo>
                  <a:lnTo>
                    <a:pt x="2816" y="155"/>
                  </a:lnTo>
                  <a:lnTo>
                    <a:pt x="2824" y="146"/>
                  </a:lnTo>
                  <a:lnTo>
                    <a:pt x="2831" y="137"/>
                  </a:lnTo>
                  <a:lnTo>
                    <a:pt x="2882" y="68"/>
                  </a:lnTo>
                  <a:lnTo>
                    <a:pt x="2882" y="55"/>
                  </a:lnTo>
                  <a:lnTo>
                    <a:pt x="2796" y="55"/>
                  </a:lnTo>
                  <a:lnTo>
                    <a:pt x="2796" y="72"/>
                  </a:lnTo>
                  <a:lnTo>
                    <a:pt x="2857" y="72"/>
                  </a:lnTo>
                  <a:lnTo>
                    <a:pt x="2857" y="72"/>
                  </a:lnTo>
                  <a:lnTo>
                    <a:pt x="2850" y="81"/>
                  </a:lnTo>
                  <a:lnTo>
                    <a:pt x="2842" y="91"/>
                  </a:lnTo>
                  <a:lnTo>
                    <a:pt x="2790" y="160"/>
                  </a:lnTo>
                  <a:lnTo>
                    <a:pt x="2790" y="173"/>
                  </a:lnTo>
                  <a:close/>
                  <a:moveTo>
                    <a:pt x="2987" y="173"/>
                  </a:moveTo>
                  <a:lnTo>
                    <a:pt x="2985" y="159"/>
                  </a:lnTo>
                  <a:lnTo>
                    <a:pt x="2985" y="145"/>
                  </a:lnTo>
                  <a:lnTo>
                    <a:pt x="2985" y="100"/>
                  </a:lnTo>
                  <a:lnTo>
                    <a:pt x="2983" y="91"/>
                  </a:lnTo>
                  <a:lnTo>
                    <a:pt x="2982" y="82"/>
                  </a:lnTo>
                  <a:lnTo>
                    <a:pt x="2980" y="75"/>
                  </a:lnTo>
                  <a:lnTo>
                    <a:pt x="2976" y="68"/>
                  </a:lnTo>
                  <a:lnTo>
                    <a:pt x="2973" y="65"/>
                  </a:lnTo>
                  <a:lnTo>
                    <a:pt x="2970" y="61"/>
                  </a:lnTo>
                  <a:lnTo>
                    <a:pt x="2966" y="59"/>
                  </a:lnTo>
                  <a:lnTo>
                    <a:pt x="2963" y="57"/>
                  </a:lnTo>
                  <a:lnTo>
                    <a:pt x="2958" y="55"/>
                  </a:lnTo>
                  <a:lnTo>
                    <a:pt x="2953" y="53"/>
                  </a:lnTo>
                  <a:lnTo>
                    <a:pt x="2948" y="52"/>
                  </a:lnTo>
                  <a:lnTo>
                    <a:pt x="2941" y="52"/>
                  </a:lnTo>
                  <a:lnTo>
                    <a:pt x="2931" y="53"/>
                  </a:lnTo>
                  <a:lnTo>
                    <a:pt x="2921" y="56"/>
                  </a:lnTo>
                  <a:lnTo>
                    <a:pt x="2911" y="58"/>
                  </a:lnTo>
                  <a:lnTo>
                    <a:pt x="2904" y="62"/>
                  </a:lnTo>
                  <a:lnTo>
                    <a:pt x="2908" y="77"/>
                  </a:lnTo>
                  <a:lnTo>
                    <a:pt x="2914" y="74"/>
                  </a:lnTo>
                  <a:lnTo>
                    <a:pt x="2922" y="70"/>
                  </a:lnTo>
                  <a:lnTo>
                    <a:pt x="2929" y="69"/>
                  </a:lnTo>
                  <a:lnTo>
                    <a:pt x="2938" y="68"/>
                  </a:lnTo>
                  <a:lnTo>
                    <a:pt x="2946" y="69"/>
                  </a:lnTo>
                  <a:lnTo>
                    <a:pt x="2952" y="71"/>
                  </a:lnTo>
                  <a:lnTo>
                    <a:pt x="2956" y="75"/>
                  </a:lnTo>
                  <a:lnTo>
                    <a:pt x="2960" y="78"/>
                  </a:lnTo>
                  <a:lnTo>
                    <a:pt x="2962" y="82"/>
                  </a:lnTo>
                  <a:lnTo>
                    <a:pt x="2963" y="87"/>
                  </a:lnTo>
                  <a:lnTo>
                    <a:pt x="2964" y="91"/>
                  </a:lnTo>
                  <a:lnTo>
                    <a:pt x="2964" y="96"/>
                  </a:lnTo>
                  <a:lnTo>
                    <a:pt x="2964" y="98"/>
                  </a:lnTo>
                  <a:lnTo>
                    <a:pt x="2948" y="98"/>
                  </a:lnTo>
                  <a:lnTo>
                    <a:pt x="2935" y="100"/>
                  </a:lnTo>
                  <a:lnTo>
                    <a:pt x="2923" y="104"/>
                  </a:lnTo>
                  <a:lnTo>
                    <a:pt x="2913" y="109"/>
                  </a:lnTo>
                  <a:lnTo>
                    <a:pt x="2909" y="111"/>
                  </a:lnTo>
                  <a:lnTo>
                    <a:pt x="2906" y="115"/>
                  </a:lnTo>
                  <a:lnTo>
                    <a:pt x="2902" y="119"/>
                  </a:lnTo>
                  <a:lnTo>
                    <a:pt x="2900" y="123"/>
                  </a:lnTo>
                  <a:lnTo>
                    <a:pt x="2898" y="127"/>
                  </a:lnTo>
                  <a:lnTo>
                    <a:pt x="2896" y="131"/>
                  </a:lnTo>
                  <a:lnTo>
                    <a:pt x="2896" y="136"/>
                  </a:lnTo>
                  <a:lnTo>
                    <a:pt x="2895" y="141"/>
                  </a:lnTo>
                  <a:lnTo>
                    <a:pt x="2896" y="148"/>
                  </a:lnTo>
                  <a:lnTo>
                    <a:pt x="2897" y="154"/>
                  </a:lnTo>
                  <a:lnTo>
                    <a:pt x="2900" y="159"/>
                  </a:lnTo>
                  <a:lnTo>
                    <a:pt x="2905" y="165"/>
                  </a:lnTo>
                  <a:lnTo>
                    <a:pt x="2909" y="169"/>
                  </a:lnTo>
                  <a:lnTo>
                    <a:pt x="2915" y="173"/>
                  </a:lnTo>
                  <a:lnTo>
                    <a:pt x="2922" y="175"/>
                  </a:lnTo>
                  <a:lnTo>
                    <a:pt x="2931" y="175"/>
                  </a:lnTo>
                  <a:lnTo>
                    <a:pt x="2936" y="175"/>
                  </a:lnTo>
                  <a:lnTo>
                    <a:pt x="2941" y="174"/>
                  </a:lnTo>
                  <a:lnTo>
                    <a:pt x="2947" y="173"/>
                  </a:lnTo>
                  <a:lnTo>
                    <a:pt x="2951" y="170"/>
                  </a:lnTo>
                  <a:lnTo>
                    <a:pt x="2960" y="165"/>
                  </a:lnTo>
                  <a:lnTo>
                    <a:pt x="2965" y="158"/>
                  </a:lnTo>
                  <a:lnTo>
                    <a:pt x="2966" y="158"/>
                  </a:lnTo>
                  <a:lnTo>
                    <a:pt x="2967" y="173"/>
                  </a:lnTo>
                  <a:lnTo>
                    <a:pt x="2987" y="173"/>
                  </a:lnTo>
                  <a:close/>
                  <a:moveTo>
                    <a:pt x="2964" y="133"/>
                  </a:moveTo>
                  <a:lnTo>
                    <a:pt x="2964" y="136"/>
                  </a:lnTo>
                  <a:lnTo>
                    <a:pt x="2963" y="140"/>
                  </a:lnTo>
                  <a:lnTo>
                    <a:pt x="2962" y="144"/>
                  </a:lnTo>
                  <a:lnTo>
                    <a:pt x="2960" y="147"/>
                  </a:lnTo>
                  <a:lnTo>
                    <a:pt x="2956" y="150"/>
                  </a:lnTo>
                  <a:lnTo>
                    <a:pt x="2953" y="154"/>
                  </a:lnTo>
                  <a:lnTo>
                    <a:pt x="2950" y="156"/>
                  </a:lnTo>
                  <a:lnTo>
                    <a:pt x="2946" y="158"/>
                  </a:lnTo>
                  <a:lnTo>
                    <a:pt x="2941" y="159"/>
                  </a:lnTo>
                  <a:lnTo>
                    <a:pt x="2936" y="159"/>
                  </a:lnTo>
                  <a:lnTo>
                    <a:pt x="2932" y="159"/>
                  </a:lnTo>
                  <a:lnTo>
                    <a:pt x="2928" y="158"/>
                  </a:lnTo>
                  <a:lnTo>
                    <a:pt x="2925" y="157"/>
                  </a:lnTo>
                  <a:lnTo>
                    <a:pt x="2922" y="155"/>
                  </a:lnTo>
                  <a:lnTo>
                    <a:pt x="2920" y="152"/>
                  </a:lnTo>
                  <a:lnTo>
                    <a:pt x="2918" y="148"/>
                  </a:lnTo>
                  <a:lnTo>
                    <a:pt x="2916" y="144"/>
                  </a:lnTo>
                  <a:lnTo>
                    <a:pt x="2916" y="139"/>
                  </a:lnTo>
                  <a:lnTo>
                    <a:pt x="2916" y="135"/>
                  </a:lnTo>
                  <a:lnTo>
                    <a:pt x="2918" y="131"/>
                  </a:lnTo>
                  <a:lnTo>
                    <a:pt x="2919" y="128"/>
                  </a:lnTo>
                  <a:lnTo>
                    <a:pt x="2921" y="125"/>
                  </a:lnTo>
                  <a:lnTo>
                    <a:pt x="2925" y="120"/>
                  </a:lnTo>
                  <a:lnTo>
                    <a:pt x="2932" y="117"/>
                  </a:lnTo>
                  <a:lnTo>
                    <a:pt x="2939" y="115"/>
                  </a:lnTo>
                  <a:lnTo>
                    <a:pt x="2948" y="114"/>
                  </a:lnTo>
                  <a:lnTo>
                    <a:pt x="2955" y="113"/>
                  </a:lnTo>
                  <a:lnTo>
                    <a:pt x="2964" y="113"/>
                  </a:lnTo>
                  <a:lnTo>
                    <a:pt x="2964" y="133"/>
                  </a:lnTo>
                  <a:close/>
                  <a:moveTo>
                    <a:pt x="3096" y="153"/>
                  </a:moveTo>
                  <a:lnTo>
                    <a:pt x="3091" y="155"/>
                  </a:lnTo>
                  <a:lnTo>
                    <a:pt x="3085" y="156"/>
                  </a:lnTo>
                  <a:lnTo>
                    <a:pt x="3078" y="157"/>
                  </a:lnTo>
                  <a:lnTo>
                    <a:pt x="3070" y="158"/>
                  </a:lnTo>
                  <a:lnTo>
                    <a:pt x="3062" y="157"/>
                  </a:lnTo>
                  <a:lnTo>
                    <a:pt x="3055" y="155"/>
                  </a:lnTo>
                  <a:lnTo>
                    <a:pt x="3048" y="152"/>
                  </a:lnTo>
                  <a:lnTo>
                    <a:pt x="3042" y="146"/>
                  </a:lnTo>
                  <a:lnTo>
                    <a:pt x="3037" y="140"/>
                  </a:lnTo>
                  <a:lnTo>
                    <a:pt x="3033" y="133"/>
                  </a:lnTo>
                  <a:lnTo>
                    <a:pt x="3031" y="124"/>
                  </a:lnTo>
                  <a:lnTo>
                    <a:pt x="3031" y="114"/>
                  </a:lnTo>
                  <a:lnTo>
                    <a:pt x="3031" y="105"/>
                  </a:lnTo>
                  <a:lnTo>
                    <a:pt x="3033" y="97"/>
                  </a:lnTo>
                  <a:lnTo>
                    <a:pt x="3036" y="89"/>
                  </a:lnTo>
                  <a:lnTo>
                    <a:pt x="3041" y="82"/>
                  </a:lnTo>
                  <a:lnTo>
                    <a:pt x="3047" y="77"/>
                  </a:lnTo>
                  <a:lnTo>
                    <a:pt x="3054" y="74"/>
                  </a:lnTo>
                  <a:lnTo>
                    <a:pt x="3061" y="70"/>
                  </a:lnTo>
                  <a:lnTo>
                    <a:pt x="3071" y="69"/>
                  </a:lnTo>
                  <a:lnTo>
                    <a:pt x="3078" y="70"/>
                  </a:lnTo>
                  <a:lnTo>
                    <a:pt x="3085" y="71"/>
                  </a:lnTo>
                  <a:lnTo>
                    <a:pt x="3090" y="74"/>
                  </a:lnTo>
                  <a:lnTo>
                    <a:pt x="3095" y="75"/>
                  </a:lnTo>
                  <a:lnTo>
                    <a:pt x="3100" y="59"/>
                  </a:lnTo>
                  <a:lnTo>
                    <a:pt x="3095" y="57"/>
                  </a:lnTo>
                  <a:lnTo>
                    <a:pt x="3088" y="55"/>
                  </a:lnTo>
                  <a:lnTo>
                    <a:pt x="3080" y="53"/>
                  </a:lnTo>
                  <a:lnTo>
                    <a:pt x="3071" y="52"/>
                  </a:lnTo>
                  <a:lnTo>
                    <a:pt x="3064" y="52"/>
                  </a:lnTo>
                  <a:lnTo>
                    <a:pt x="3058" y="53"/>
                  </a:lnTo>
                  <a:lnTo>
                    <a:pt x="3051" y="56"/>
                  </a:lnTo>
                  <a:lnTo>
                    <a:pt x="3046" y="57"/>
                  </a:lnTo>
                  <a:lnTo>
                    <a:pt x="3041" y="60"/>
                  </a:lnTo>
                  <a:lnTo>
                    <a:pt x="3035" y="62"/>
                  </a:lnTo>
                  <a:lnTo>
                    <a:pt x="3031" y="66"/>
                  </a:lnTo>
                  <a:lnTo>
                    <a:pt x="3027" y="70"/>
                  </a:lnTo>
                  <a:lnTo>
                    <a:pt x="3022" y="75"/>
                  </a:lnTo>
                  <a:lnTo>
                    <a:pt x="3019" y="79"/>
                  </a:lnTo>
                  <a:lnTo>
                    <a:pt x="3016" y="85"/>
                  </a:lnTo>
                  <a:lnTo>
                    <a:pt x="3014" y="90"/>
                  </a:lnTo>
                  <a:lnTo>
                    <a:pt x="3013" y="96"/>
                  </a:lnTo>
                  <a:lnTo>
                    <a:pt x="3010" y="102"/>
                  </a:lnTo>
                  <a:lnTo>
                    <a:pt x="3010" y="108"/>
                  </a:lnTo>
                  <a:lnTo>
                    <a:pt x="3009" y="115"/>
                  </a:lnTo>
                  <a:lnTo>
                    <a:pt x="3010" y="127"/>
                  </a:lnTo>
                  <a:lnTo>
                    <a:pt x="3013" y="137"/>
                  </a:lnTo>
                  <a:lnTo>
                    <a:pt x="3017" y="147"/>
                  </a:lnTo>
                  <a:lnTo>
                    <a:pt x="3022" y="156"/>
                  </a:lnTo>
                  <a:lnTo>
                    <a:pt x="3030" y="163"/>
                  </a:lnTo>
                  <a:lnTo>
                    <a:pt x="3037" y="168"/>
                  </a:lnTo>
                  <a:lnTo>
                    <a:pt x="3047" y="173"/>
                  </a:lnTo>
                  <a:lnTo>
                    <a:pt x="3057" y="175"/>
                  </a:lnTo>
                  <a:lnTo>
                    <a:pt x="3047" y="193"/>
                  </a:lnTo>
                  <a:lnTo>
                    <a:pt x="3055" y="194"/>
                  </a:lnTo>
                  <a:lnTo>
                    <a:pt x="3060" y="196"/>
                  </a:lnTo>
                  <a:lnTo>
                    <a:pt x="3062" y="197"/>
                  </a:lnTo>
                  <a:lnTo>
                    <a:pt x="3064" y="199"/>
                  </a:lnTo>
                  <a:lnTo>
                    <a:pt x="3066" y="201"/>
                  </a:lnTo>
                  <a:lnTo>
                    <a:pt x="3066" y="204"/>
                  </a:lnTo>
                  <a:lnTo>
                    <a:pt x="3064" y="207"/>
                  </a:lnTo>
                  <a:lnTo>
                    <a:pt x="3062" y="209"/>
                  </a:lnTo>
                  <a:lnTo>
                    <a:pt x="3059" y="211"/>
                  </a:lnTo>
                  <a:lnTo>
                    <a:pt x="3056" y="211"/>
                  </a:lnTo>
                  <a:lnTo>
                    <a:pt x="3048" y="211"/>
                  </a:lnTo>
                  <a:lnTo>
                    <a:pt x="3043" y="207"/>
                  </a:lnTo>
                  <a:lnTo>
                    <a:pt x="3040" y="218"/>
                  </a:lnTo>
                  <a:lnTo>
                    <a:pt x="3047" y="222"/>
                  </a:lnTo>
                  <a:lnTo>
                    <a:pt x="3056" y="223"/>
                  </a:lnTo>
                  <a:lnTo>
                    <a:pt x="3060" y="223"/>
                  </a:lnTo>
                  <a:lnTo>
                    <a:pt x="3064" y="222"/>
                  </a:lnTo>
                  <a:lnTo>
                    <a:pt x="3069" y="221"/>
                  </a:lnTo>
                  <a:lnTo>
                    <a:pt x="3073" y="218"/>
                  </a:lnTo>
                  <a:lnTo>
                    <a:pt x="3075" y="215"/>
                  </a:lnTo>
                  <a:lnTo>
                    <a:pt x="3078" y="212"/>
                  </a:lnTo>
                  <a:lnTo>
                    <a:pt x="3080" y="207"/>
                  </a:lnTo>
                  <a:lnTo>
                    <a:pt x="3081" y="203"/>
                  </a:lnTo>
                  <a:lnTo>
                    <a:pt x="3080" y="199"/>
                  </a:lnTo>
                  <a:lnTo>
                    <a:pt x="3078" y="196"/>
                  </a:lnTo>
                  <a:lnTo>
                    <a:pt x="3077" y="193"/>
                  </a:lnTo>
                  <a:lnTo>
                    <a:pt x="3075" y="191"/>
                  </a:lnTo>
                  <a:lnTo>
                    <a:pt x="3070" y="187"/>
                  </a:lnTo>
                  <a:lnTo>
                    <a:pt x="3063" y="185"/>
                  </a:lnTo>
                  <a:lnTo>
                    <a:pt x="3070" y="175"/>
                  </a:lnTo>
                  <a:lnTo>
                    <a:pt x="3080" y="174"/>
                  </a:lnTo>
                  <a:lnTo>
                    <a:pt x="3088" y="173"/>
                  </a:lnTo>
                  <a:lnTo>
                    <a:pt x="3095" y="170"/>
                  </a:lnTo>
                  <a:lnTo>
                    <a:pt x="3099" y="168"/>
                  </a:lnTo>
                  <a:lnTo>
                    <a:pt x="3096" y="153"/>
                  </a:lnTo>
                  <a:close/>
                  <a:moveTo>
                    <a:pt x="3205" y="173"/>
                  </a:moveTo>
                  <a:lnTo>
                    <a:pt x="3204" y="159"/>
                  </a:lnTo>
                  <a:lnTo>
                    <a:pt x="3204" y="145"/>
                  </a:lnTo>
                  <a:lnTo>
                    <a:pt x="3204" y="100"/>
                  </a:lnTo>
                  <a:lnTo>
                    <a:pt x="3203" y="91"/>
                  </a:lnTo>
                  <a:lnTo>
                    <a:pt x="3202" y="82"/>
                  </a:lnTo>
                  <a:lnTo>
                    <a:pt x="3199" y="75"/>
                  </a:lnTo>
                  <a:lnTo>
                    <a:pt x="3195" y="68"/>
                  </a:lnTo>
                  <a:lnTo>
                    <a:pt x="3192" y="65"/>
                  </a:lnTo>
                  <a:lnTo>
                    <a:pt x="3189" y="61"/>
                  </a:lnTo>
                  <a:lnTo>
                    <a:pt x="3185" y="59"/>
                  </a:lnTo>
                  <a:lnTo>
                    <a:pt x="3181" y="57"/>
                  </a:lnTo>
                  <a:lnTo>
                    <a:pt x="3177" y="55"/>
                  </a:lnTo>
                  <a:lnTo>
                    <a:pt x="3172" y="53"/>
                  </a:lnTo>
                  <a:lnTo>
                    <a:pt x="3166" y="52"/>
                  </a:lnTo>
                  <a:lnTo>
                    <a:pt x="3161" y="52"/>
                  </a:lnTo>
                  <a:lnTo>
                    <a:pt x="3150" y="53"/>
                  </a:lnTo>
                  <a:lnTo>
                    <a:pt x="3139" y="56"/>
                  </a:lnTo>
                  <a:lnTo>
                    <a:pt x="3130" y="58"/>
                  </a:lnTo>
                  <a:lnTo>
                    <a:pt x="3123" y="62"/>
                  </a:lnTo>
                  <a:lnTo>
                    <a:pt x="3127" y="77"/>
                  </a:lnTo>
                  <a:lnTo>
                    <a:pt x="3134" y="74"/>
                  </a:lnTo>
                  <a:lnTo>
                    <a:pt x="3141" y="70"/>
                  </a:lnTo>
                  <a:lnTo>
                    <a:pt x="3149" y="69"/>
                  </a:lnTo>
                  <a:lnTo>
                    <a:pt x="3157" y="68"/>
                  </a:lnTo>
                  <a:lnTo>
                    <a:pt x="3165" y="69"/>
                  </a:lnTo>
                  <a:lnTo>
                    <a:pt x="3171" y="71"/>
                  </a:lnTo>
                  <a:lnTo>
                    <a:pt x="3176" y="75"/>
                  </a:lnTo>
                  <a:lnTo>
                    <a:pt x="3179" y="78"/>
                  </a:lnTo>
                  <a:lnTo>
                    <a:pt x="3181" y="82"/>
                  </a:lnTo>
                  <a:lnTo>
                    <a:pt x="3182" y="87"/>
                  </a:lnTo>
                  <a:lnTo>
                    <a:pt x="3183" y="91"/>
                  </a:lnTo>
                  <a:lnTo>
                    <a:pt x="3183" y="96"/>
                  </a:lnTo>
                  <a:lnTo>
                    <a:pt x="3183" y="98"/>
                  </a:lnTo>
                  <a:lnTo>
                    <a:pt x="3167" y="98"/>
                  </a:lnTo>
                  <a:lnTo>
                    <a:pt x="3154" y="100"/>
                  </a:lnTo>
                  <a:lnTo>
                    <a:pt x="3142" y="104"/>
                  </a:lnTo>
                  <a:lnTo>
                    <a:pt x="3132" y="109"/>
                  </a:lnTo>
                  <a:lnTo>
                    <a:pt x="3128" y="111"/>
                  </a:lnTo>
                  <a:lnTo>
                    <a:pt x="3125" y="115"/>
                  </a:lnTo>
                  <a:lnTo>
                    <a:pt x="3122" y="119"/>
                  </a:lnTo>
                  <a:lnTo>
                    <a:pt x="3118" y="123"/>
                  </a:lnTo>
                  <a:lnTo>
                    <a:pt x="3117" y="127"/>
                  </a:lnTo>
                  <a:lnTo>
                    <a:pt x="3115" y="131"/>
                  </a:lnTo>
                  <a:lnTo>
                    <a:pt x="3114" y="136"/>
                  </a:lnTo>
                  <a:lnTo>
                    <a:pt x="3114" y="141"/>
                  </a:lnTo>
                  <a:lnTo>
                    <a:pt x="3115" y="148"/>
                  </a:lnTo>
                  <a:lnTo>
                    <a:pt x="3116" y="154"/>
                  </a:lnTo>
                  <a:lnTo>
                    <a:pt x="3120" y="159"/>
                  </a:lnTo>
                  <a:lnTo>
                    <a:pt x="3123" y="165"/>
                  </a:lnTo>
                  <a:lnTo>
                    <a:pt x="3128" y="169"/>
                  </a:lnTo>
                  <a:lnTo>
                    <a:pt x="3134" y="173"/>
                  </a:lnTo>
                  <a:lnTo>
                    <a:pt x="3141" y="175"/>
                  </a:lnTo>
                  <a:lnTo>
                    <a:pt x="3150" y="175"/>
                  </a:lnTo>
                  <a:lnTo>
                    <a:pt x="3155" y="175"/>
                  </a:lnTo>
                  <a:lnTo>
                    <a:pt x="3161" y="174"/>
                  </a:lnTo>
                  <a:lnTo>
                    <a:pt x="3166" y="173"/>
                  </a:lnTo>
                  <a:lnTo>
                    <a:pt x="3170" y="170"/>
                  </a:lnTo>
                  <a:lnTo>
                    <a:pt x="3178" y="165"/>
                  </a:lnTo>
                  <a:lnTo>
                    <a:pt x="3184" y="158"/>
                  </a:lnTo>
                  <a:lnTo>
                    <a:pt x="3184" y="158"/>
                  </a:lnTo>
                  <a:lnTo>
                    <a:pt x="3186" y="173"/>
                  </a:lnTo>
                  <a:lnTo>
                    <a:pt x="3205" y="173"/>
                  </a:lnTo>
                  <a:close/>
                  <a:moveTo>
                    <a:pt x="3183" y="133"/>
                  </a:moveTo>
                  <a:lnTo>
                    <a:pt x="3183" y="136"/>
                  </a:lnTo>
                  <a:lnTo>
                    <a:pt x="3182" y="140"/>
                  </a:lnTo>
                  <a:lnTo>
                    <a:pt x="3181" y="144"/>
                  </a:lnTo>
                  <a:lnTo>
                    <a:pt x="3179" y="147"/>
                  </a:lnTo>
                  <a:lnTo>
                    <a:pt x="3176" y="150"/>
                  </a:lnTo>
                  <a:lnTo>
                    <a:pt x="3172" y="154"/>
                  </a:lnTo>
                  <a:lnTo>
                    <a:pt x="3169" y="156"/>
                  </a:lnTo>
                  <a:lnTo>
                    <a:pt x="3165" y="158"/>
                  </a:lnTo>
                  <a:lnTo>
                    <a:pt x="3159" y="159"/>
                  </a:lnTo>
                  <a:lnTo>
                    <a:pt x="3155" y="159"/>
                  </a:lnTo>
                  <a:lnTo>
                    <a:pt x="3151" y="159"/>
                  </a:lnTo>
                  <a:lnTo>
                    <a:pt x="3148" y="158"/>
                  </a:lnTo>
                  <a:lnTo>
                    <a:pt x="3143" y="157"/>
                  </a:lnTo>
                  <a:lnTo>
                    <a:pt x="3141" y="155"/>
                  </a:lnTo>
                  <a:lnTo>
                    <a:pt x="3139" y="152"/>
                  </a:lnTo>
                  <a:lnTo>
                    <a:pt x="3137" y="148"/>
                  </a:lnTo>
                  <a:lnTo>
                    <a:pt x="3136" y="144"/>
                  </a:lnTo>
                  <a:lnTo>
                    <a:pt x="3135" y="139"/>
                  </a:lnTo>
                  <a:lnTo>
                    <a:pt x="3136" y="135"/>
                  </a:lnTo>
                  <a:lnTo>
                    <a:pt x="3136" y="131"/>
                  </a:lnTo>
                  <a:lnTo>
                    <a:pt x="3138" y="128"/>
                  </a:lnTo>
                  <a:lnTo>
                    <a:pt x="3139" y="125"/>
                  </a:lnTo>
                  <a:lnTo>
                    <a:pt x="3144" y="120"/>
                  </a:lnTo>
                  <a:lnTo>
                    <a:pt x="3151" y="117"/>
                  </a:lnTo>
                  <a:lnTo>
                    <a:pt x="3158" y="115"/>
                  </a:lnTo>
                  <a:lnTo>
                    <a:pt x="3166" y="114"/>
                  </a:lnTo>
                  <a:lnTo>
                    <a:pt x="3175" y="113"/>
                  </a:lnTo>
                  <a:lnTo>
                    <a:pt x="3183" y="113"/>
                  </a:lnTo>
                  <a:lnTo>
                    <a:pt x="3183" y="133"/>
                  </a:lnTo>
                  <a:close/>
                  <a:moveTo>
                    <a:pt x="3144" y="35"/>
                  </a:moveTo>
                  <a:lnTo>
                    <a:pt x="3145" y="30"/>
                  </a:lnTo>
                  <a:lnTo>
                    <a:pt x="3147" y="27"/>
                  </a:lnTo>
                  <a:lnTo>
                    <a:pt x="3149" y="25"/>
                  </a:lnTo>
                  <a:lnTo>
                    <a:pt x="3151" y="23"/>
                  </a:lnTo>
                  <a:lnTo>
                    <a:pt x="3155" y="25"/>
                  </a:lnTo>
                  <a:lnTo>
                    <a:pt x="3161" y="28"/>
                  </a:lnTo>
                  <a:lnTo>
                    <a:pt x="3168" y="31"/>
                  </a:lnTo>
                  <a:lnTo>
                    <a:pt x="3176" y="33"/>
                  </a:lnTo>
                  <a:lnTo>
                    <a:pt x="3179" y="32"/>
                  </a:lnTo>
                  <a:lnTo>
                    <a:pt x="3182" y="31"/>
                  </a:lnTo>
                  <a:lnTo>
                    <a:pt x="3185" y="30"/>
                  </a:lnTo>
                  <a:lnTo>
                    <a:pt x="3188" y="27"/>
                  </a:lnTo>
                  <a:lnTo>
                    <a:pt x="3190" y="23"/>
                  </a:lnTo>
                  <a:lnTo>
                    <a:pt x="3191" y="19"/>
                  </a:lnTo>
                  <a:lnTo>
                    <a:pt x="3191" y="14"/>
                  </a:lnTo>
                  <a:lnTo>
                    <a:pt x="3191" y="9"/>
                  </a:lnTo>
                  <a:lnTo>
                    <a:pt x="3180" y="9"/>
                  </a:lnTo>
                  <a:lnTo>
                    <a:pt x="3180" y="13"/>
                  </a:lnTo>
                  <a:lnTo>
                    <a:pt x="3178" y="17"/>
                  </a:lnTo>
                  <a:lnTo>
                    <a:pt x="3177" y="19"/>
                  </a:lnTo>
                  <a:lnTo>
                    <a:pt x="3174" y="19"/>
                  </a:lnTo>
                  <a:lnTo>
                    <a:pt x="3169" y="18"/>
                  </a:lnTo>
                  <a:lnTo>
                    <a:pt x="3164" y="14"/>
                  </a:lnTo>
                  <a:lnTo>
                    <a:pt x="3156" y="11"/>
                  </a:lnTo>
                  <a:lnTo>
                    <a:pt x="3150" y="10"/>
                  </a:lnTo>
                  <a:lnTo>
                    <a:pt x="3145" y="10"/>
                  </a:lnTo>
                  <a:lnTo>
                    <a:pt x="3142" y="11"/>
                  </a:lnTo>
                  <a:lnTo>
                    <a:pt x="3140" y="13"/>
                  </a:lnTo>
                  <a:lnTo>
                    <a:pt x="3137" y="17"/>
                  </a:lnTo>
                  <a:lnTo>
                    <a:pt x="3136" y="20"/>
                  </a:lnTo>
                  <a:lnTo>
                    <a:pt x="3134" y="25"/>
                  </a:lnTo>
                  <a:lnTo>
                    <a:pt x="3134" y="29"/>
                  </a:lnTo>
                  <a:lnTo>
                    <a:pt x="3134" y="35"/>
                  </a:lnTo>
                  <a:lnTo>
                    <a:pt x="3144" y="35"/>
                  </a:lnTo>
                  <a:close/>
                  <a:moveTo>
                    <a:pt x="3285" y="52"/>
                  </a:moveTo>
                  <a:lnTo>
                    <a:pt x="3274" y="53"/>
                  </a:lnTo>
                  <a:lnTo>
                    <a:pt x="3263" y="57"/>
                  </a:lnTo>
                  <a:lnTo>
                    <a:pt x="3258" y="59"/>
                  </a:lnTo>
                  <a:lnTo>
                    <a:pt x="3253" y="61"/>
                  </a:lnTo>
                  <a:lnTo>
                    <a:pt x="3249" y="65"/>
                  </a:lnTo>
                  <a:lnTo>
                    <a:pt x="3245" y="69"/>
                  </a:lnTo>
                  <a:lnTo>
                    <a:pt x="3242" y="74"/>
                  </a:lnTo>
                  <a:lnTo>
                    <a:pt x="3238" y="78"/>
                  </a:lnTo>
                  <a:lnTo>
                    <a:pt x="3235" y="82"/>
                  </a:lnTo>
                  <a:lnTo>
                    <a:pt x="3233" y="88"/>
                  </a:lnTo>
                  <a:lnTo>
                    <a:pt x="3231" y="95"/>
                  </a:lnTo>
                  <a:lnTo>
                    <a:pt x="3230" y="100"/>
                  </a:lnTo>
                  <a:lnTo>
                    <a:pt x="3229" y="108"/>
                  </a:lnTo>
                  <a:lnTo>
                    <a:pt x="3229" y="115"/>
                  </a:lnTo>
                  <a:lnTo>
                    <a:pt x="3229" y="121"/>
                  </a:lnTo>
                  <a:lnTo>
                    <a:pt x="3230" y="128"/>
                  </a:lnTo>
                  <a:lnTo>
                    <a:pt x="3231" y="134"/>
                  </a:lnTo>
                  <a:lnTo>
                    <a:pt x="3233" y="140"/>
                  </a:lnTo>
                  <a:lnTo>
                    <a:pt x="3235" y="145"/>
                  </a:lnTo>
                  <a:lnTo>
                    <a:pt x="3238" y="150"/>
                  </a:lnTo>
                  <a:lnTo>
                    <a:pt x="3240" y="155"/>
                  </a:lnTo>
                  <a:lnTo>
                    <a:pt x="3245" y="159"/>
                  </a:lnTo>
                  <a:lnTo>
                    <a:pt x="3248" y="163"/>
                  </a:lnTo>
                  <a:lnTo>
                    <a:pt x="3252" y="166"/>
                  </a:lnTo>
                  <a:lnTo>
                    <a:pt x="3257" y="169"/>
                  </a:lnTo>
                  <a:lnTo>
                    <a:pt x="3262" y="172"/>
                  </a:lnTo>
                  <a:lnTo>
                    <a:pt x="3272" y="174"/>
                  </a:lnTo>
                  <a:lnTo>
                    <a:pt x="3284" y="175"/>
                  </a:lnTo>
                  <a:lnTo>
                    <a:pt x="3293" y="175"/>
                  </a:lnTo>
                  <a:lnTo>
                    <a:pt x="3304" y="172"/>
                  </a:lnTo>
                  <a:lnTo>
                    <a:pt x="3314" y="167"/>
                  </a:lnTo>
                  <a:lnTo>
                    <a:pt x="3323" y="160"/>
                  </a:lnTo>
                  <a:lnTo>
                    <a:pt x="3326" y="156"/>
                  </a:lnTo>
                  <a:lnTo>
                    <a:pt x="3329" y="152"/>
                  </a:lnTo>
                  <a:lnTo>
                    <a:pt x="3332" y="147"/>
                  </a:lnTo>
                  <a:lnTo>
                    <a:pt x="3336" y="141"/>
                  </a:lnTo>
                  <a:lnTo>
                    <a:pt x="3338" y="135"/>
                  </a:lnTo>
                  <a:lnTo>
                    <a:pt x="3339" y="128"/>
                  </a:lnTo>
                  <a:lnTo>
                    <a:pt x="3340" y="120"/>
                  </a:lnTo>
                  <a:lnTo>
                    <a:pt x="3340" y="113"/>
                  </a:lnTo>
                  <a:lnTo>
                    <a:pt x="3339" y="100"/>
                  </a:lnTo>
                  <a:lnTo>
                    <a:pt x="3337" y="88"/>
                  </a:lnTo>
                  <a:lnTo>
                    <a:pt x="3334" y="82"/>
                  </a:lnTo>
                  <a:lnTo>
                    <a:pt x="3331" y="78"/>
                  </a:lnTo>
                  <a:lnTo>
                    <a:pt x="3328" y="74"/>
                  </a:lnTo>
                  <a:lnTo>
                    <a:pt x="3325" y="69"/>
                  </a:lnTo>
                  <a:lnTo>
                    <a:pt x="3321" y="66"/>
                  </a:lnTo>
                  <a:lnTo>
                    <a:pt x="3317" y="62"/>
                  </a:lnTo>
                  <a:lnTo>
                    <a:pt x="3313" y="59"/>
                  </a:lnTo>
                  <a:lnTo>
                    <a:pt x="3307" y="57"/>
                  </a:lnTo>
                  <a:lnTo>
                    <a:pt x="3302" y="55"/>
                  </a:lnTo>
                  <a:lnTo>
                    <a:pt x="3297" y="53"/>
                  </a:lnTo>
                  <a:lnTo>
                    <a:pt x="3291" y="52"/>
                  </a:lnTo>
                  <a:lnTo>
                    <a:pt x="3285" y="52"/>
                  </a:lnTo>
                  <a:close/>
                  <a:moveTo>
                    <a:pt x="3285" y="68"/>
                  </a:moveTo>
                  <a:lnTo>
                    <a:pt x="3289" y="69"/>
                  </a:lnTo>
                  <a:lnTo>
                    <a:pt x="3293" y="69"/>
                  </a:lnTo>
                  <a:lnTo>
                    <a:pt x="3297" y="71"/>
                  </a:lnTo>
                  <a:lnTo>
                    <a:pt x="3301" y="72"/>
                  </a:lnTo>
                  <a:lnTo>
                    <a:pt x="3306" y="77"/>
                  </a:lnTo>
                  <a:lnTo>
                    <a:pt x="3311" y="84"/>
                  </a:lnTo>
                  <a:lnTo>
                    <a:pt x="3315" y="90"/>
                  </a:lnTo>
                  <a:lnTo>
                    <a:pt x="3317" y="98"/>
                  </a:lnTo>
                  <a:lnTo>
                    <a:pt x="3318" y="106"/>
                  </a:lnTo>
                  <a:lnTo>
                    <a:pt x="3319" y="114"/>
                  </a:lnTo>
                  <a:lnTo>
                    <a:pt x="3318" y="124"/>
                  </a:lnTo>
                  <a:lnTo>
                    <a:pt x="3316" y="131"/>
                  </a:lnTo>
                  <a:lnTo>
                    <a:pt x="3313" y="139"/>
                  </a:lnTo>
                  <a:lnTo>
                    <a:pt x="3310" y="146"/>
                  </a:lnTo>
                  <a:lnTo>
                    <a:pt x="3304" y="152"/>
                  </a:lnTo>
                  <a:lnTo>
                    <a:pt x="3298" y="156"/>
                  </a:lnTo>
                  <a:lnTo>
                    <a:pt x="3291" y="158"/>
                  </a:lnTo>
                  <a:lnTo>
                    <a:pt x="3285" y="159"/>
                  </a:lnTo>
                  <a:lnTo>
                    <a:pt x="3277" y="158"/>
                  </a:lnTo>
                  <a:lnTo>
                    <a:pt x="3271" y="156"/>
                  </a:lnTo>
                  <a:lnTo>
                    <a:pt x="3264" y="152"/>
                  </a:lnTo>
                  <a:lnTo>
                    <a:pt x="3260" y="146"/>
                  </a:lnTo>
                  <a:lnTo>
                    <a:pt x="3256" y="139"/>
                  </a:lnTo>
                  <a:lnTo>
                    <a:pt x="3252" y="131"/>
                  </a:lnTo>
                  <a:lnTo>
                    <a:pt x="3250" y="124"/>
                  </a:lnTo>
                  <a:lnTo>
                    <a:pt x="3249" y="114"/>
                  </a:lnTo>
                  <a:lnTo>
                    <a:pt x="3250" y="106"/>
                  </a:lnTo>
                  <a:lnTo>
                    <a:pt x="3251" y="98"/>
                  </a:lnTo>
                  <a:lnTo>
                    <a:pt x="3255" y="90"/>
                  </a:lnTo>
                  <a:lnTo>
                    <a:pt x="3258" y="82"/>
                  </a:lnTo>
                  <a:lnTo>
                    <a:pt x="3263" y="77"/>
                  </a:lnTo>
                  <a:lnTo>
                    <a:pt x="3269" y="72"/>
                  </a:lnTo>
                  <a:lnTo>
                    <a:pt x="3276" y="69"/>
                  </a:lnTo>
                  <a:lnTo>
                    <a:pt x="3285" y="68"/>
                  </a:lnTo>
                  <a:close/>
                  <a:moveTo>
                    <a:pt x="3508" y="118"/>
                  </a:moveTo>
                  <a:lnTo>
                    <a:pt x="3508" y="114"/>
                  </a:lnTo>
                  <a:lnTo>
                    <a:pt x="3508" y="108"/>
                  </a:lnTo>
                  <a:lnTo>
                    <a:pt x="3508" y="99"/>
                  </a:lnTo>
                  <a:lnTo>
                    <a:pt x="3506" y="90"/>
                  </a:lnTo>
                  <a:lnTo>
                    <a:pt x="3504" y="80"/>
                  </a:lnTo>
                  <a:lnTo>
                    <a:pt x="3500" y="72"/>
                  </a:lnTo>
                  <a:lnTo>
                    <a:pt x="3496" y="68"/>
                  </a:lnTo>
                  <a:lnTo>
                    <a:pt x="3493" y="65"/>
                  </a:lnTo>
                  <a:lnTo>
                    <a:pt x="3489" y="61"/>
                  </a:lnTo>
                  <a:lnTo>
                    <a:pt x="3485" y="58"/>
                  </a:lnTo>
                  <a:lnTo>
                    <a:pt x="3480" y="56"/>
                  </a:lnTo>
                  <a:lnTo>
                    <a:pt x="3475" y="53"/>
                  </a:lnTo>
                  <a:lnTo>
                    <a:pt x="3468" y="52"/>
                  </a:lnTo>
                  <a:lnTo>
                    <a:pt x="3462" y="52"/>
                  </a:lnTo>
                  <a:lnTo>
                    <a:pt x="3455" y="52"/>
                  </a:lnTo>
                  <a:lnTo>
                    <a:pt x="3450" y="53"/>
                  </a:lnTo>
                  <a:lnTo>
                    <a:pt x="3445" y="55"/>
                  </a:lnTo>
                  <a:lnTo>
                    <a:pt x="3439" y="57"/>
                  </a:lnTo>
                  <a:lnTo>
                    <a:pt x="3435" y="60"/>
                  </a:lnTo>
                  <a:lnTo>
                    <a:pt x="3431" y="64"/>
                  </a:lnTo>
                  <a:lnTo>
                    <a:pt x="3426" y="67"/>
                  </a:lnTo>
                  <a:lnTo>
                    <a:pt x="3422" y="70"/>
                  </a:lnTo>
                  <a:lnTo>
                    <a:pt x="3417" y="80"/>
                  </a:lnTo>
                  <a:lnTo>
                    <a:pt x="3412" y="91"/>
                  </a:lnTo>
                  <a:lnTo>
                    <a:pt x="3409" y="102"/>
                  </a:lnTo>
                  <a:lnTo>
                    <a:pt x="3408" y="116"/>
                  </a:lnTo>
                  <a:lnTo>
                    <a:pt x="3409" y="128"/>
                  </a:lnTo>
                  <a:lnTo>
                    <a:pt x="3412" y="140"/>
                  </a:lnTo>
                  <a:lnTo>
                    <a:pt x="3414" y="145"/>
                  </a:lnTo>
                  <a:lnTo>
                    <a:pt x="3417" y="150"/>
                  </a:lnTo>
                  <a:lnTo>
                    <a:pt x="3420" y="155"/>
                  </a:lnTo>
                  <a:lnTo>
                    <a:pt x="3423" y="159"/>
                  </a:lnTo>
                  <a:lnTo>
                    <a:pt x="3427" y="163"/>
                  </a:lnTo>
                  <a:lnTo>
                    <a:pt x="3431" y="166"/>
                  </a:lnTo>
                  <a:lnTo>
                    <a:pt x="3436" y="168"/>
                  </a:lnTo>
                  <a:lnTo>
                    <a:pt x="3440" y="170"/>
                  </a:lnTo>
                  <a:lnTo>
                    <a:pt x="3446" y="173"/>
                  </a:lnTo>
                  <a:lnTo>
                    <a:pt x="3452" y="174"/>
                  </a:lnTo>
                  <a:lnTo>
                    <a:pt x="3458" y="175"/>
                  </a:lnTo>
                  <a:lnTo>
                    <a:pt x="3464" y="175"/>
                  </a:lnTo>
                  <a:lnTo>
                    <a:pt x="3477" y="175"/>
                  </a:lnTo>
                  <a:lnTo>
                    <a:pt x="3487" y="173"/>
                  </a:lnTo>
                  <a:lnTo>
                    <a:pt x="3495" y="170"/>
                  </a:lnTo>
                  <a:lnTo>
                    <a:pt x="3502" y="168"/>
                  </a:lnTo>
                  <a:lnTo>
                    <a:pt x="3499" y="153"/>
                  </a:lnTo>
                  <a:lnTo>
                    <a:pt x="3492" y="155"/>
                  </a:lnTo>
                  <a:lnTo>
                    <a:pt x="3486" y="157"/>
                  </a:lnTo>
                  <a:lnTo>
                    <a:pt x="3477" y="158"/>
                  </a:lnTo>
                  <a:lnTo>
                    <a:pt x="3467" y="158"/>
                  </a:lnTo>
                  <a:lnTo>
                    <a:pt x="3460" y="158"/>
                  </a:lnTo>
                  <a:lnTo>
                    <a:pt x="3452" y="156"/>
                  </a:lnTo>
                  <a:lnTo>
                    <a:pt x="3446" y="154"/>
                  </a:lnTo>
                  <a:lnTo>
                    <a:pt x="3440" y="149"/>
                  </a:lnTo>
                  <a:lnTo>
                    <a:pt x="3435" y="144"/>
                  </a:lnTo>
                  <a:lnTo>
                    <a:pt x="3432" y="136"/>
                  </a:lnTo>
                  <a:lnTo>
                    <a:pt x="3428" y="128"/>
                  </a:lnTo>
                  <a:lnTo>
                    <a:pt x="3428" y="118"/>
                  </a:lnTo>
                  <a:lnTo>
                    <a:pt x="3508" y="118"/>
                  </a:lnTo>
                  <a:close/>
                  <a:moveTo>
                    <a:pt x="3428" y="102"/>
                  </a:moveTo>
                  <a:lnTo>
                    <a:pt x="3429" y="97"/>
                  </a:lnTo>
                  <a:lnTo>
                    <a:pt x="3431" y="90"/>
                  </a:lnTo>
                  <a:lnTo>
                    <a:pt x="3434" y="85"/>
                  </a:lnTo>
                  <a:lnTo>
                    <a:pt x="3437" y="79"/>
                  </a:lnTo>
                  <a:lnTo>
                    <a:pt x="3441" y="75"/>
                  </a:lnTo>
                  <a:lnTo>
                    <a:pt x="3447" y="71"/>
                  </a:lnTo>
                  <a:lnTo>
                    <a:pt x="3452" y="68"/>
                  </a:lnTo>
                  <a:lnTo>
                    <a:pt x="3460" y="68"/>
                  </a:lnTo>
                  <a:lnTo>
                    <a:pt x="3468" y="69"/>
                  </a:lnTo>
                  <a:lnTo>
                    <a:pt x="3475" y="71"/>
                  </a:lnTo>
                  <a:lnTo>
                    <a:pt x="3479" y="75"/>
                  </a:lnTo>
                  <a:lnTo>
                    <a:pt x="3483" y="80"/>
                  </a:lnTo>
                  <a:lnTo>
                    <a:pt x="3486" y="86"/>
                  </a:lnTo>
                  <a:lnTo>
                    <a:pt x="3488" y="91"/>
                  </a:lnTo>
                  <a:lnTo>
                    <a:pt x="3489" y="97"/>
                  </a:lnTo>
                  <a:lnTo>
                    <a:pt x="3489" y="102"/>
                  </a:lnTo>
                  <a:lnTo>
                    <a:pt x="3428" y="102"/>
                  </a:lnTo>
                  <a:close/>
                  <a:moveTo>
                    <a:pt x="3534" y="173"/>
                  </a:moveTo>
                  <a:lnTo>
                    <a:pt x="3555" y="173"/>
                  </a:lnTo>
                  <a:lnTo>
                    <a:pt x="3555" y="101"/>
                  </a:lnTo>
                  <a:lnTo>
                    <a:pt x="3555" y="96"/>
                  </a:lnTo>
                  <a:lnTo>
                    <a:pt x="3557" y="91"/>
                  </a:lnTo>
                  <a:lnTo>
                    <a:pt x="3558" y="87"/>
                  </a:lnTo>
                  <a:lnTo>
                    <a:pt x="3560" y="84"/>
                  </a:lnTo>
                  <a:lnTo>
                    <a:pt x="3562" y="80"/>
                  </a:lnTo>
                  <a:lnTo>
                    <a:pt x="3566" y="77"/>
                  </a:lnTo>
                  <a:lnTo>
                    <a:pt x="3569" y="74"/>
                  </a:lnTo>
                  <a:lnTo>
                    <a:pt x="3573" y="71"/>
                  </a:lnTo>
                  <a:lnTo>
                    <a:pt x="3577" y="70"/>
                  </a:lnTo>
                  <a:lnTo>
                    <a:pt x="3582" y="70"/>
                  </a:lnTo>
                  <a:lnTo>
                    <a:pt x="3587" y="70"/>
                  </a:lnTo>
                  <a:lnTo>
                    <a:pt x="3593" y="72"/>
                  </a:lnTo>
                  <a:lnTo>
                    <a:pt x="3597" y="75"/>
                  </a:lnTo>
                  <a:lnTo>
                    <a:pt x="3600" y="79"/>
                  </a:lnTo>
                  <a:lnTo>
                    <a:pt x="3602" y="84"/>
                  </a:lnTo>
                  <a:lnTo>
                    <a:pt x="3604" y="89"/>
                  </a:lnTo>
                  <a:lnTo>
                    <a:pt x="3606" y="96"/>
                  </a:lnTo>
                  <a:lnTo>
                    <a:pt x="3606" y="102"/>
                  </a:lnTo>
                  <a:lnTo>
                    <a:pt x="3606" y="173"/>
                  </a:lnTo>
                  <a:lnTo>
                    <a:pt x="3626" y="173"/>
                  </a:lnTo>
                  <a:lnTo>
                    <a:pt x="3626" y="100"/>
                  </a:lnTo>
                  <a:lnTo>
                    <a:pt x="3627" y="95"/>
                  </a:lnTo>
                  <a:lnTo>
                    <a:pt x="3628" y="89"/>
                  </a:lnTo>
                  <a:lnTo>
                    <a:pt x="3629" y="86"/>
                  </a:lnTo>
                  <a:lnTo>
                    <a:pt x="3631" y="81"/>
                  </a:lnTo>
                  <a:lnTo>
                    <a:pt x="3634" y="78"/>
                  </a:lnTo>
                  <a:lnTo>
                    <a:pt x="3637" y="76"/>
                  </a:lnTo>
                  <a:lnTo>
                    <a:pt x="3640" y="74"/>
                  </a:lnTo>
                  <a:lnTo>
                    <a:pt x="3644" y="71"/>
                  </a:lnTo>
                  <a:lnTo>
                    <a:pt x="3648" y="70"/>
                  </a:lnTo>
                  <a:lnTo>
                    <a:pt x="3652" y="70"/>
                  </a:lnTo>
                  <a:lnTo>
                    <a:pt x="3658" y="70"/>
                  </a:lnTo>
                  <a:lnTo>
                    <a:pt x="3663" y="72"/>
                  </a:lnTo>
                  <a:lnTo>
                    <a:pt x="3667" y="76"/>
                  </a:lnTo>
                  <a:lnTo>
                    <a:pt x="3671" y="79"/>
                  </a:lnTo>
                  <a:lnTo>
                    <a:pt x="3674" y="85"/>
                  </a:lnTo>
                  <a:lnTo>
                    <a:pt x="3676" y="91"/>
                  </a:lnTo>
                  <a:lnTo>
                    <a:pt x="3677" y="98"/>
                  </a:lnTo>
                  <a:lnTo>
                    <a:pt x="3677" y="106"/>
                  </a:lnTo>
                  <a:lnTo>
                    <a:pt x="3677" y="173"/>
                  </a:lnTo>
                  <a:lnTo>
                    <a:pt x="3697" y="173"/>
                  </a:lnTo>
                  <a:lnTo>
                    <a:pt x="3697" y="104"/>
                  </a:lnTo>
                  <a:lnTo>
                    <a:pt x="3696" y="89"/>
                  </a:lnTo>
                  <a:lnTo>
                    <a:pt x="3694" y="78"/>
                  </a:lnTo>
                  <a:lnTo>
                    <a:pt x="3690" y="69"/>
                  </a:lnTo>
                  <a:lnTo>
                    <a:pt x="3684" y="62"/>
                  </a:lnTo>
                  <a:lnTo>
                    <a:pt x="3678" y="58"/>
                  </a:lnTo>
                  <a:lnTo>
                    <a:pt x="3672" y="55"/>
                  </a:lnTo>
                  <a:lnTo>
                    <a:pt x="3666" y="52"/>
                  </a:lnTo>
                  <a:lnTo>
                    <a:pt x="3660" y="52"/>
                  </a:lnTo>
                  <a:lnTo>
                    <a:pt x="3652" y="52"/>
                  </a:lnTo>
                  <a:lnTo>
                    <a:pt x="3645" y="55"/>
                  </a:lnTo>
                  <a:lnTo>
                    <a:pt x="3640" y="57"/>
                  </a:lnTo>
                  <a:lnTo>
                    <a:pt x="3635" y="60"/>
                  </a:lnTo>
                  <a:lnTo>
                    <a:pt x="3628" y="67"/>
                  </a:lnTo>
                  <a:lnTo>
                    <a:pt x="3622" y="76"/>
                  </a:lnTo>
                  <a:lnTo>
                    <a:pt x="3622" y="76"/>
                  </a:lnTo>
                  <a:lnTo>
                    <a:pt x="3620" y="71"/>
                  </a:lnTo>
                  <a:lnTo>
                    <a:pt x="3616" y="67"/>
                  </a:lnTo>
                  <a:lnTo>
                    <a:pt x="3613" y="62"/>
                  </a:lnTo>
                  <a:lnTo>
                    <a:pt x="3610" y="59"/>
                  </a:lnTo>
                  <a:lnTo>
                    <a:pt x="3604" y="56"/>
                  </a:lnTo>
                  <a:lnTo>
                    <a:pt x="3600" y="53"/>
                  </a:lnTo>
                  <a:lnTo>
                    <a:pt x="3595" y="52"/>
                  </a:lnTo>
                  <a:lnTo>
                    <a:pt x="3589" y="52"/>
                  </a:lnTo>
                  <a:lnTo>
                    <a:pt x="3583" y="52"/>
                  </a:lnTo>
                  <a:lnTo>
                    <a:pt x="3576" y="55"/>
                  </a:lnTo>
                  <a:lnTo>
                    <a:pt x="3571" y="56"/>
                  </a:lnTo>
                  <a:lnTo>
                    <a:pt x="3567" y="59"/>
                  </a:lnTo>
                  <a:lnTo>
                    <a:pt x="3562" y="62"/>
                  </a:lnTo>
                  <a:lnTo>
                    <a:pt x="3559" y="66"/>
                  </a:lnTo>
                  <a:lnTo>
                    <a:pt x="3556" y="70"/>
                  </a:lnTo>
                  <a:lnTo>
                    <a:pt x="3554" y="74"/>
                  </a:lnTo>
                  <a:lnTo>
                    <a:pt x="3553" y="74"/>
                  </a:lnTo>
                  <a:lnTo>
                    <a:pt x="3552" y="55"/>
                  </a:lnTo>
                  <a:lnTo>
                    <a:pt x="3533" y="55"/>
                  </a:lnTo>
                  <a:lnTo>
                    <a:pt x="3534" y="70"/>
                  </a:lnTo>
                  <a:lnTo>
                    <a:pt x="3534" y="87"/>
                  </a:lnTo>
                  <a:lnTo>
                    <a:pt x="3534" y="173"/>
                  </a:lnTo>
                  <a:close/>
                  <a:moveTo>
                    <a:pt x="3731" y="221"/>
                  </a:moveTo>
                  <a:lnTo>
                    <a:pt x="3751" y="221"/>
                  </a:lnTo>
                  <a:lnTo>
                    <a:pt x="3751" y="157"/>
                  </a:lnTo>
                  <a:lnTo>
                    <a:pt x="3752" y="157"/>
                  </a:lnTo>
                  <a:lnTo>
                    <a:pt x="3755" y="162"/>
                  </a:lnTo>
                  <a:lnTo>
                    <a:pt x="3759" y="165"/>
                  </a:lnTo>
                  <a:lnTo>
                    <a:pt x="3762" y="168"/>
                  </a:lnTo>
                  <a:lnTo>
                    <a:pt x="3766" y="170"/>
                  </a:lnTo>
                  <a:lnTo>
                    <a:pt x="3771" y="173"/>
                  </a:lnTo>
                  <a:lnTo>
                    <a:pt x="3776" y="174"/>
                  </a:lnTo>
                  <a:lnTo>
                    <a:pt x="3782" y="175"/>
                  </a:lnTo>
                  <a:lnTo>
                    <a:pt x="3787" y="175"/>
                  </a:lnTo>
                  <a:lnTo>
                    <a:pt x="3797" y="175"/>
                  </a:lnTo>
                  <a:lnTo>
                    <a:pt x="3806" y="172"/>
                  </a:lnTo>
                  <a:lnTo>
                    <a:pt x="3815" y="166"/>
                  </a:lnTo>
                  <a:lnTo>
                    <a:pt x="3824" y="159"/>
                  </a:lnTo>
                  <a:lnTo>
                    <a:pt x="3827" y="156"/>
                  </a:lnTo>
                  <a:lnTo>
                    <a:pt x="3830" y="150"/>
                  </a:lnTo>
                  <a:lnTo>
                    <a:pt x="3832" y="146"/>
                  </a:lnTo>
                  <a:lnTo>
                    <a:pt x="3834" y="140"/>
                  </a:lnTo>
                  <a:lnTo>
                    <a:pt x="3837" y="134"/>
                  </a:lnTo>
                  <a:lnTo>
                    <a:pt x="3838" y="127"/>
                  </a:lnTo>
                  <a:lnTo>
                    <a:pt x="3839" y="120"/>
                  </a:lnTo>
                  <a:lnTo>
                    <a:pt x="3839" y="113"/>
                  </a:lnTo>
                  <a:lnTo>
                    <a:pt x="3838" y="99"/>
                  </a:lnTo>
                  <a:lnTo>
                    <a:pt x="3836" y="88"/>
                  </a:lnTo>
                  <a:lnTo>
                    <a:pt x="3831" y="78"/>
                  </a:lnTo>
                  <a:lnTo>
                    <a:pt x="3825" y="69"/>
                  </a:lnTo>
                  <a:lnTo>
                    <a:pt x="3818" y="61"/>
                  </a:lnTo>
                  <a:lnTo>
                    <a:pt x="3810" y="57"/>
                  </a:lnTo>
                  <a:lnTo>
                    <a:pt x="3805" y="55"/>
                  </a:lnTo>
                  <a:lnTo>
                    <a:pt x="3801" y="53"/>
                  </a:lnTo>
                  <a:lnTo>
                    <a:pt x="3796" y="52"/>
                  </a:lnTo>
                  <a:lnTo>
                    <a:pt x="3791" y="52"/>
                  </a:lnTo>
                  <a:lnTo>
                    <a:pt x="3784" y="52"/>
                  </a:lnTo>
                  <a:lnTo>
                    <a:pt x="3777" y="53"/>
                  </a:lnTo>
                  <a:lnTo>
                    <a:pt x="3772" y="56"/>
                  </a:lnTo>
                  <a:lnTo>
                    <a:pt x="3766" y="58"/>
                  </a:lnTo>
                  <a:lnTo>
                    <a:pt x="3762" y="61"/>
                  </a:lnTo>
                  <a:lnTo>
                    <a:pt x="3758" y="66"/>
                  </a:lnTo>
                  <a:lnTo>
                    <a:pt x="3753" y="70"/>
                  </a:lnTo>
                  <a:lnTo>
                    <a:pt x="3750" y="75"/>
                  </a:lnTo>
                  <a:lnTo>
                    <a:pt x="3750" y="75"/>
                  </a:lnTo>
                  <a:lnTo>
                    <a:pt x="3749" y="55"/>
                  </a:lnTo>
                  <a:lnTo>
                    <a:pt x="3730" y="55"/>
                  </a:lnTo>
                  <a:lnTo>
                    <a:pt x="3731" y="64"/>
                  </a:lnTo>
                  <a:lnTo>
                    <a:pt x="3731" y="72"/>
                  </a:lnTo>
                  <a:lnTo>
                    <a:pt x="3731" y="82"/>
                  </a:lnTo>
                  <a:lnTo>
                    <a:pt x="3731" y="94"/>
                  </a:lnTo>
                  <a:lnTo>
                    <a:pt x="3731" y="221"/>
                  </a:lnTo>
                  <a:close/>
                  <a:moveTo>
                    <a:pt x="3751" y="105"/>
                  </a:moveTo>
                  <a:lnTo>
                    <a:pt x="3752" y="100"/>
                  </a:lnTo>
                  <a:lnTo>
                    <a:pt x="3753" y="96"/>
                  </a:lnTo>
                  <a:lnTo>
                    <a:pt x="3755" y="90"/>
                  </a:lnTo>
                  <a:lnTo>
                    <a:pt x="3758" y="85"/>
                  </a:lnTo>
                  <a:lnTo>
                    <a:pt x="3761" y="80"/>
                  </a:lnTo>
                  <a:lnTo>
                    <a:pt x="3765" y="77"/>
                  </a:lnTo>
                  <a:lnTo>
                    <a:pt x="3770" y="74"/>
                  </a:lnTo>
                  <a:lnTo>
                    <a:pt x="3774" y="71"/>
                  </a:lnTo>
                  <a:lnTo>
                    <a:pt x="3779" y="70"/>
                  </a:lnTo>
                  <a:lnTo>
                    <a:pt x="3785" y="69"/>
                  </a:lnTo>
                  <a:lnTo>
                    <a:pt x="3792" y="70"/>
                  </a:lnTo>
                  <a:lnTo>
                    <a:pt x="3799" y="72"/>
                  </a:lnTo>
                  <a:lnTo>
                    <a:pt x="3804" y="77"/>
                  </a:lnTo>
                  <a:lnTo>
                    <a:pt x="3810" y="82"/>
                  </a:lnTo>
                  <a:lnTo>
                    <a:pt x="3813" y="89"/>
                  </a:lnTo>
                  <a:lnTo>
                    <a:pt x="3816" y="96"/>
                  </a:lnTo>
                  <a:lnTo>
                    <a:pt x="3818" y="105"/>
                  </a:lnTo>
                  <a:lnTo>
                    <a:pt x="3818" y="114"/>
                  </a:lnTo>
                  <a:lnTo>
                    <a:pt x="3818" y="123"/>
                  </a:lnTo>
                  <a:lnTo>
                    <a:pt x="3816" y="131"/>
                  </a:lnTo>
                  <a:lnTo>
                    <a:pt x="3813" y="139"/>
                  </a:lnTo>
                  <a:lnTo>
                    <a:pt x="3810" y="146"/>
                  </a:lnTo>
                  <a:lnTo>
                    <a:pt x="3804" y="152"/>
                  </a:lnTo>
                  <a:lnTo>
                    <a:pt x="3799" y="155"/>
                  </a:lnTo>
                  <a:lnTo>
                    <a:pt x="3791" y="158"/>
                  </a:lnTo>
                  <a:lnTo>
                    <a:pt x="3784" y="158"/>
                  </a:lnTo>
                  <a:lnTo>
                    <a:pt x="3778" y="158"/>
                  </a:lnTo>
                  <a:lnTo>
                    <a:pt x="3773" y="157"/>
                  </a:lnTo>
                  <a:lnTo>
                    <a:pt x="3769" y="155"/>
                  </a:lnTo>
                  <a:lnTo>
                    <a:pt x="3764" y="152"/>
                  </a:lnTo>
                  <a:lnTo>
                    <a:pt x="3760" y="148"/>
                  </a:lnTo>
                  <a:lnTo>
                    <a:pt x="3757" y="144"/>
                  </a:lnTo>
                  <a:lnTo>
                    <a:pt x="3755" y="139"/>
                  </a:lnTo>
                  <a:lnTo>
                    <a:pt x="3752" y="134"/>
                  </a:lnTo>
                  <a:lnTo>
                    <a:pt x="3752" y="129"/>
                  </a:lnTo>
                  <a:lnTo>
                    <a:pt x="3751" y="125"/>
                  </a:lnTo>
                  <a:lnTo>
                    <a:pt x="3751" y="105"/>
                  </a:lnTo>
                  <a:close/>
                  <a:moveTo>
                    <a:pt x="3866" y="173"/>
                  </a:moveTo>
                  <a:lnTo>
                    <a:pt x="3885" y="173"/>
                  </a:lnTo>
                  <a:lnTo>
                    <a:pt x="3885" y="110"/>
                  </a:lnTo>
                  <a:lnTo>
                    <a:pt x="3886" y="105"/>
                  </a:lnTo>
                  <a:lnTo>
                    <a:pt x="3886" y="100"/>
                  </a:lnTo>
                  <a:lnTo>
                    <a:pt x="3888" y="95"/>
                  </a:lnTo>
                  <a:lnTo>
                    <a:pt x="3891" y="89"/>
                  </a:lnTo>
                  <a:lnTo>
                    <a:pt x="3893" y="85"/>
                  </a:lnTo>
                  <a:lnTo>
                    <a:pt x="3896" y="80"/>
                  </a:lnTo>
                  <a:lnTo>
                    <a:pt x="3900" y="77"/>
                  </a:lnTo>
                  <a:lnTo>
                    <a:pt x="3905" y="75"/>
                  </a:lnTo>
                  <a:lnTo>
                    <a:pt x="3909" y="74"/>
                  </a:lnTo>
                  <a:lnTo>
                    <a:pt x="3914" y="72"/>
                  </a:lnTo>
                  <a:lnTo>
                    <a:pt x="3919" y="72"/>
                  </a:lnTo>
                  <a:lnTo>
                    <a:pt x="3922" y="74"/>
                  </a:lnTo>
                  <a:lnTo>
                    <a:pt x="3922" y="53"/>
                  </a:lnTo>
                  <a:lnTo>
                    <a:pt x="3919" y="52"/>
                  </a:lnTo>
                  <a:lnTo>
                    <a:pt x="3915" y="52"/>
                  </a:lnTo>
                  <a:lnTo>
                    <a:pt x="3910" y="52"/>
                  </a:lnTo>
                  <a:lnTo>
                    <a:pt x="3906" y="55"/>
                  </a:lnTo>
                  <a:lnTo>
                    <a:pt x="3901" y="57"/>
                  </a:lnTo>
                  <a:lnTo>
                    <a:pt x="3897" y="59"/>
                  </a:lnTo>
                  <a:lnTo>
                    <a:pt x="3893" y="64"/>
                  </a:lnTo>
                  <a:lnTo>
                    <a:pt x="3890" y="67"/>
                  </a:lnTo>
                  <a:lnTo>
                    <a:pt x="3886" y="72"/>
                  </a:lnTo>
                  <a:lnTo>
                    <a:pt x="3884" y="78"/>
                  </a:lnTo>
                  <a:lnTo>
                    <a:pt x="3883" y="78"/>
                  </a:lnTo>
                  <a:lnTo>
                    <a:pt x="3882" y="55"/>
                  </a:lnTo>
                  <a:lnTo>
                    <a:pt x="3865" y="55"/>
                  </a:lnTo>
                  <a:lnTo>
                    <a:pt x="3865" y="64"/>
                  </a:lnTo>
                  <a:lnTo>
                    <a:pt x="3865" y="72"/>
                  </a:lnTo>
                  <a:lnTo>
                    <a:pt x="3865" y="81"/>
                  </a:lnTo>
                  <a:lnTo>
                    <a:pt x="3866" y="91"/>
                  </a:lnTo>
                  <a:lnTo>
                    <a:pt x="3866" y="173"/>
                  </a:lnTo>
                  <a:close/>
                  <a:moveTo>
                    <a:pt x="4032" y="118"/>
                  </a:moveTo>
                  <a:lnTo>
                    <a:pt x="4032" y="114"/>
                  </a:lnTo>
                  <a:lnTo>
                    <a:pt x="4032" y="108"/>
                  </a:lnTo>
                  <a:lnTo>
                    <a:pt x="4032" y="99"/>
                  </a:lnTo>
                  <a:lnTo>
                    <a:pt x="4030" y="90"/>
                  </a:lnTo>
                  <a:lnTo>
                    <a:pt x="4028" y="80"/>
                  </a:lnTo>
                  <a:lnTo>
                    <a:pt x="4022" y="72"/>
                  </a:lnTo>
                  <a:lnTo>
                    <a:pt x="4020" y="68"/>
                  </a:lnTo>
                  <a:lnTo>
                    <a:pt x="4017" y="65"/>
                  </a:lnTo>
                  <a:lnTo>
                    <a:pt x="4013" y="61"/>
                  </a:lnTo>
                  <a:lnTo>
                    <a:pt x="4008" y="58"/>
                  </a:lnTo>
                  <a:lnTo>
                    <a:pt x="4003" y="56"/>
                  </a:lnTo>
                  <a:lnTo>
                    <a:pt x="3998" y="53"/>
                  </a:lnTo>
                  <a:lnTo>
                    <a:pt x="3992" y="52"/>
                  </a:lnTo>
                  <a:lnTo>
                    <a:pt x="3986" y="52"/>
                  </a:lnTo>
                  <a:lnTo>
                    <a:pt x="3979" y="52"/>
                  </a:lnTo>
                  <a:lnTo>
                    <a:pt x="3974" y="53"/>
                  </a:lnTo>
                  <a:lnTo>
                    <a:pt x="3968" y="55"/>
                  </a:lnTo>
                  <a:lnTo>
                    <a:pt x="3963" y="57"/>
                  </a:lnTo>
                  <a:lnTo>
                    <a:pt x="3958" y="60"/>
                  </a:lnTo>
                  <a:lnTo>
                    <a:pt x="3953" y="64"/>
                  </a:lnTo>
                  <a:lnTo>
                    <a:pt x="3950" y="67"/>
                  </a:lnTo>
                  <a:lnTo>
                    <a:pt x="3946" y="70"/>
                  </a:lnTo>
                  <a:lnTo>
                    <a:pt x="3940" y="80"/>
                  </a:lnTo>
                  <a:lnTo>
                    <a:pt x="3935" y="91"/>
                  </a:lnTo>
                  <a:lnTo>
                    <a:pt x="3933" y="102"/>
                  </a:lnTo>
                  <a:lnTo>
                    <a:pt x="3932" y="116"/>
                  </a:lnTo>
                  <a:lnTo>
                    <a:pt x="3933" y="128"/>
                  </a:lnTo>
                  <a:lnTo>
                    <a:pt x="3936" y="140"/>
                  </a:lnTo>
                  <a:lnTo>
                    <a:pt x="3938" y="145"/>
                  </a:lnTo>
                  <a:lnTo>
                    <a:pt x="3940" y="150"/>
                  </a:lnTo>
                  <a:lnTo>
                    <a:pt x="3944" y="155"/>
                  </a:lnTo>
                  <a:lnTo>
                    <a:pt x="3947" y="159"/>
                  </a:lnTo>
                  <a:lnTo>
                    <a:pt x="3950" y="163"/>
                  </a:lnTo>
                  <a:lnTo>
                    <a:pt x="3954" y="166"/>
                  </a:lnTo>
                  <a:lnTo>
                    <a:pt x="3960" y="168"/>
                  </a:lnTo>
                  <a:lnTo>
                    <a:pt x="3964" y="170"/>
                  </a:lnTo>
                  <a:lnTo>
                    <a:pt x="3969" y="173"/>
                  </a:lnTo>
                  <a:lnTo>
                    <a:pt x="3975" y="174"/>
                  </a:lnTo>
                  <a:lnTo>
                    <a:pt x="3981" y="175"/>
                  </a:lnTo>
                  <a:lnTo>
                    <a:pt x="3988" y="175"/>
                  </a:lnTo>
                  <a:lnTo>
                    <a:pt x="4001" y="175"/>
                  </a:lnTo>
                  <a:lnTo>
                    <a:pt x="4011" y="173"/>
                  </a:lnTo>
                  <a:lnTo>
                    <a:pt x="4019" y="170"/>
                  </a:lnTo>
                  <a:lnTo>
                    <a:pt x="4026" y="168"/>
                  </a:lnTo>
                  <a:lnTo>
                    <a:pt x="4022" y="153"/>
                  </a:lnTo>
                  <a:lnTo>
                    <a:pt x="4016" y="155"/>
                  </a:lnTo>
                  <a:lnTo>
                    <a:pt x="4009" y="157"/>
                  </a:lnTo>
                  <a:lnTo>
                    <a:pt x="4001" y="158"/>
                  </a:lnTo>
                  <a:lnTo>
                    <a:pt x="3991" y="158"/>
                  </a:lnTo>
                  <a:lnTo>
                    <a:pt x="3984" y="158"/>
                  </a:lnTo>
                  <a:lnTo>
                    <a:pt x="3976" y="156"/>
                  </a:lnTo>
                  <a:lnTo>
                    <a:pt x="3969" y="154"/>
                  </a:lnTo>
                  <a:lnTo>
                    <a:pt x="3963" y="149"/>
                  </a:lnTo>
                  <a:lnTo>
                    <a:pt x="3959" y="144"/>
                  </a:lnTo>
                  <a:lnTo>
                    <a:pt x="3955" y="136"/>
                  </a:lnTo>
                  <a:lnTo>
                    <a:pt x="3952" y="128"/>
                  </a:lnTo>
                  <a:lnTo>
                    <a:pt x="3951" y="118"/>
                  </a:lnTo>
                  <a:lnTo>
                    <a:pt x="4032" y="118"/>
                  </a:lnTo>
                  <a:close/>
                  <a:moveTo>
                    <a:pt x="3952" y="102"/>
                  </a:moveTo>
                  <a:lnTo>
                    <a:pt x="3953" y="97"/>
                  </a:lnTo>
                  <a:lnTo>
                    <a:pt x="3954" y="90"/>
                  </a:lnTo>
                  <a:lnTo>
                    <a:pt x="3957" y="85"/>
                  </a:lnTo>
                  <a:lnTo>
                    <a:pt x="3961" y="79"/>
                  </a:lnTo>
                  <a:lnTo>
                    <a:pt x="3965" y="75"/>
                  </a:lnTo>
                  <a:lnTo>
                    <a:pt x="3971" y="71"/>
                  </a:lnTo>
                  <a:lnTo>
                    <a:pt x="3976" y="68"/>
                  </a:lnTo>
                  <a:lnTo>
                    <a:pt x="3984" y="68"/>
                  </a:lnTo>
                  <a:lnTo>
                    <a:pt x="3991" y="69"/>
                  </a:lnTo>
                  <a:lnTo>
                    <a:pt x="3998" y="71"/>
                  </a:lnTo>
                  <a:lnTo>
                    <a:pt x="4003" y="75"/>
                  </a:lnTo>
                  <a:lnTo>
                    <a:pt x="4007" y="80"/>
                  </a:lnTo>
                  <a:lnTo>
                    <a:pt x="4009" y="86"/>
                  </a:lnTo>
                  <a:lnTo>
                    <a:pt x="4012" y="91"/>
                  </a:lnTo>
                  <a:lnTo>
                    <a:pt x="4013" y="97"/>
                  </a:lnTo>
                  <a:lnTo>
                    <a:pt x="4013" y="102"/>
                  </a:lnTo>
                  <a:lnTo>
                    <a:pt x="3952" y="102"/>
                  </a:lnTo>
                  <a:close/>
                  <a:moveTo>
                    <a:pt x="4050" y="167"/>
                  </a:moveTo>
                  <a:lnTo>
                    <a:pt x="4057" y="170"/>
                  </a:lnTo>
                  <a:lnTo>
                    <a:pt x="4065" y="173"/>
                  </a:lnTo>
                  <a:lnTo>
                    <a:pt x="4073" y="175"/>
                  </a:lnTo>
                  <a:lnTo>
                    <a:pt x="4082" y="175"/>
                  </a:lnTo>
                  <a:lnTo>
                    <a:pt x="4092" y="175"/>
                  </a:lnTo>
                  <a:lnTo>
                    <a:pt x="4100" y="173"/>
                  </a:lnTo>
                  <a:lnTo>
                    <a:pt x="4108" y="169"/>
                  </a:lnTo>
                  <a:lnTo>
                    <a:pt x="4114" y="165"/>
                  </a:lnTo>
                  <a:lnTo>
                    <a:pt x="4119" y="160"/>
                  </a:lnTo>
                  <a:lnTo>
                    <a:pt x="4122" y="154"/>
                  </a:lnTo>
                  <a:lnTo>
                    <a:pt x="4124" y="147"/>
                  </a:lnTo>
                  <a:lnTo>
                    <a:pt x="4125" y="140"/>
                  </a:lnTo>
                  <a:lnTo>
                    <a:pt x="4124" y="134"/>
                  </a:lnTo>
                  <a:lnTo>
                    <a:pt x="4123" y="128"/>
                  </a:lnTo>
                  <a:lnTo>
                    <a:pt x="4121" y="123"/>
                  </a:lnTo>
                  <a:lnTo>
                    <a:pt x="4117" y="118"/>
                  </a:lnTo>
                  <a:lnTo>
                    <a:pt x="4113" y="115"/>
                  </a:lnTo>
                  <a:lnTo>
                    <a:pt x="4108" y="110"/>
                  </a:lnTo>
                  <a:lnTo>
                    <a:pt x="4102" y="107"/>
                  </a:lnTo>
                  <a:lnTo>
                    <a:pt x="4095" y="105"/>
                  </a:lnTo>
                  <a:lnTo>
                    <a:pt x="4085" y="100"/>
                  </a:lnTo>
                  <a:lnTo>
                    <a:pt x="4079" y="96"/>
                  </a:lnTo>
                  <a:lnTo>
                    <a:pt x="4076" y="94"/>
                  </a:lnTo>
                  <a:lnTo>
                    <a:pt x="4074" y="91"/>
                  </a:lnTo>
                  <a:lnTo>
                    <a:pt x="4073" y="88"/>
                  </a:lnTo>
                  <a:lnTo>
                    <a:pt x="4073" y="85"/>
                  </a:lnTo>
                  <a:lnTo>
                    <a:pt x="4073" y="81"/>
                  </a:lnTo>
                  <a:lnTo>
                    <a:pt x="4074" y="78"/>
                  </a:lnTo>
                  <a:lnTo>
                    <a:pt x="4076" y="76"/>
                  </a:lnTo>
                  <a:lnTo>
                    <a:pt x="4079" y="74"/>
                  </a:lnTo>
                  <a:lnTo>
                    <a:pt x="4081" y="71"/>
                  </a:lnTo>
                  <a:lnTo>
                    <a:pt x="4084" y="69"/>
                  </a:lnTo>
                  <a:lnTo>
                    <a:pt x="4088" y="69"/>
                  </a:lnTo>
                  <a:lnTo>
                    <a:pt x="4093" y="68"/>
                  </a:lnTo>
                  <a:lnTo>
                    <a:pt x="4100" y="69"/>
                  </a:lnTo>
                  <a:lnTo>
                    <a:pt x="4107" y="70"/>
                  </a:lnTo>
                  <a:lnTo>
                    <a:pt x="4112" y="72"/>
                  </a:lnTo>
                  <a:lnTo>
                    <a:pt x="4115" y="75"/>
                  </a:lnTo>
                  <a:lnTo>
                    <a:pt x="4121" y="59"/>
                  </a:lnTo>
                  <a:lnTo>
                    <a:pt x="4115" y="57"/>
                  </a:lnTo>
                  <a:lnTo>
                    <a:pt x="4109" y="55"/>
                  </a:lnTo>
                  <a:lnTo>
                    <a:pt x="4101" y="52"/>
                  </a:lnTo>
                  <a:lnTo>
                    <a:pt x="4093" y="52"/>
                  </a:lnTo>
                  <a:lnTo>
                    <a:pt x="4084" y="53"/>
                  </a:lnTo>
                  <a:lnTo>
                    <a:pt x="4076" y="55"/>
                  </a:lnTo>
                  <a:lnTo>
                    <a:pt x="4070" y="58"/>
                  </a:lnTo>
                  <a:lnTo>
                    <a:pt x="4063" y="62"/>
                  </a:lnTo>
                  <a:lnTo>
                    <a:pt x="4059" y="68"/>
                  </a:lnTo>
                  <a:lnTo>
                    <a:pt x="4056" y="74"/>
                  </a:lnTo>
                  <a:lnTo>
                    <a:pt x="4054" y="80"/>
                  </a:lnTo>
                  <a:lnTo>
                    <a:pt x="4054" y="87"/>
                  </a:lnTo>
                  <a:lnTo>
                    <a:pt x="4054" y="92"/>
                  </a:lnTo>
                  <a:lnTo>
                    <a:pt x="4055" y="97"/>
                  </a:lnTo>
                  <a:lnTo>
                    <a:pt x="4058" y="101"/>
                  </a:lnTo>
                  <a:lnTo>
                    <a:pt x="4061" y="106"/>
                  </a:lnTo>
                  <a:lnTo>
                    <a:pt x="4065" y="110"/>
                  </a:lnTo>
                  <a:lnTo>
                    <a:pt x="4070" y="114"/>
                  </a:lnTo>
                  <a:lnTo>
                    <a:pt x="4076" y="117"/>
                  </a:lnTo>
                  <a:lnTo>
                    <a:pt x="4084" y="120"/>
                  </a:lnTo>
                  <a:lnTo>
                    <a:pt x="4094" y="125"/>
                  </a:lnTo>
                  <a:lnTo>
                    <a:pt x="4100" y="129"/>
                  </a:lnTo>
                  <a:lnTo>
                    <a:pt x="4102" y="131"/>
                  </a:lnTo>
                  <a:lnTo>
                    <a:pt x="4103" y="135"/>
                  </a:lnTo>
                  <a:lnTo>
                    <a:pt x="4104" y="138"/>
                  </a:lnTo>
                  <a:lnTo>
                    <a:pt x="4104" y="141"/>
                  </a:lnTo>
                  <a:lnTo>
                    <a:pt x="4104" y="145"/>
                  </a:lnTo>
                  <a:lnTo>
                    <a:pt x="4103" y="148"/>
                  </a:lnTo>
                  <a:lnTo>
                    <a:pt x="4101" y="152"/>
                  </a:lnTo>
                  <a:lnTo>
                    <a:pt x="4099" y="154"/>
                  </a:lnTo>
                  <a:lnTo>
                    <a:pt x="4096" y="156"/>
                  </a:lnTo>
                  <a:lnTo>
                    <a:pt x="4093" y="158"/>
                  </a:lnTo>
                  <a:lnTo>
                    <a:pt x="4088" y="159"/>
                  </a:lnTo>
                  <a:lnTo>
                    <a:pt x="4083" y="159"/>
                  </a:lnTo>
                  <a:lnTo>
                    <a:pt x="4075" y="158"/>
                  </a:lnTo>
                  <a:lnTo>
                    <a:pt x="4068" y="157"/>
                  </a:lnTo>
                  <a:lnTo>
                    <a:pt x="4060" y="154"/>
                  </a:lnTo>
                  <a:lnTo>
                    <a:pt x="4055" y="150"/>
                  </a:lnTo>
                  <a:lnTo>
                    <a:pt x="4050" y="167"/>
                  </a:lnTo>
                  <a:close/>
                  <a:moveTo>
                    <a:pt x="4234" y="173"/>
                  </a:moveTo>
                  <a:lnTo>
                    <a:pt x="4232" y="159"/>
                  </a:lnTo>
                  <a:lnTo>
                    <a:pt x="4232" y="145"/>
                  </a:lnTo>
                  <a:lnTo>
                    <a:pt x="4232" y="100"/>
                  </a:lnTo>
                  <a:lnTo>
                    <a:pt x="4231" y="91"/>
                  </a:lnTo>
                  <a:lnTo>
                    <a:pt x="4230" y="82"/>
                  </a:lnTo>
                  <a:lnTo>
                    <a:pt x="4228" y="75"/>
                  </a:lnTo>
                  <a:lnTo>
                    <a:pt x="4223" y="68"/>
                  </a:lnTo>
                  <a:lnTo>
                    <a:pt x="4220" y="65"/>
                  </a:lnTo>
                  <a:lnTo>
                    <a:pt x="4217" y="61"/>
                  </a:lnTo>
                  <a:lnTo>
                    <a:pt x="4214" y="59"/>
                  </a:lnTo>
                  <a:lnTo>
                    <a:pt x="4209" y="57"/>
                  </a:lnTo>
                  <a:lnTo>
                    <a:pt x="4205" y="55"/>
                  </a:lnTo>
                  <a:lnTo>
                    <a:pt x="4201" y="53"/>
                  </a:lnTo>
                  <a:lnTo>
                    <a:pt x="4194" y="52"/>
                  </a:lnTo>
                  <a:lnTo>
                    <a:pt x="4189" y="52"/>
                  </a:lnTo>
                  <a:lnTo>
                    <a:pt x="4178" y="53"/>
                  </a:lnTo>
                  <a:lnTo>
                    <a:pt x="4168" y="56"/>
                  </a:lnTo>
                  <a:lnTo>
                    <a:pt x="4158" y="58"/>
                  </a:lnTo>
                  <a:lnTo>
                    <a:pt x="4151" y="62"/>
                  </a:lnTo>
                  <a:lnTo>
                    <a:pt x="4155" y="77"/>
                  </a:lnTo>
                  <a:lnTo>
                    <a:pt x="4162" y="74"/>
                  </a:lnTo>
                  <a:lnTo>
                    <a:pt x="4169" y="70"/>
                  </a:lnTo>
                  <a:lnTo>
                    <a:pt x="4177" y="69"/>
                  </a:lnTo>
                  <a:lnTo>
                    <a:pt x="4185" y="68"/>
                  </a:lnTo>
                  <a:lnTo>
                    <a:pt x="4193" y="69"/>
                  </a:lnTo>
                  <a:lnTo>
                    <a:pt x="4200" y="71"/>
                  </a:lnTo>
                  <a:lnTo>
                    <a:pt x="4204" y="75"/>
                  </a:lnTo>
                  <a:lnTo>
                    <a:pt x="4207" y="78"/>
                  </a:lnTo>
                  <a:lnTo>
                    <a:pt x="4209" y="82"/>
                  </a:lnTo>
                  <a:lnTo>
                    <a:pt x="4210" y="87"/>
                  </a:lnTo>
                  <a:lnTo>
                    <a:pt x="4211" y="91"/>
                  </a:lnTo>
                  <a:lnTo>
                    <a:pt x="4211" y="96"/>
                  </a:lnTo>
                  <a:lnTo>
                    <a:pt x="4211" y="98"/>
                  </a:lnTo>
                  <a:lnTo>
                    <a:pt x="4195" y="98"/>
                  </a:lnTo>
                  <a:lnTo>
                    <a:pt x="4182" y="100"/>
                  </a:lnTo>
                  <a:lnTo>
                    <a:pt x="4170" y="104"/>
                  </a:lnTo>
                  <a:lnTo>
                    <a:pt x="4161" y="109"/>
                  </a:lnTo>
                  <a:lnTo>
                    <a:pt x="4156" y="111"/>
                  </a:lnTo>
                  <a:lnTo>
                    <a:pt x="4153" y="115"/>
                  </a:lnTo>
                  <a:lnTo>
                    <a:pt x="4150" y="119"/>
                  </a:lnTo>
                  <a:lnTo>
                    <a:pt x="4147" y="123"/>
                  </a:lnTo>
                  <a:lnTo>
                    <a:pt x="4146" y="127"/>
                  </a:lnTo>
                  <a:lnTo>
                    <a:pt x="4143" y="131"/>
                  </a:lnTo>
                  <a:lnTo>
                    <a:pt x="4143" y="136"/>
                  </a:lnTo>
                  <a:lnTo>
                    <a:pt x="4142" y="141"/>
                  </a:lnTo>
                  <a:lnTo>
                    <a:pt x="4143" y="148"/>
                  </a:lnTo>
                  <a:lnTo>
                    <a:pt x="4144" y="154"/>
                  </a:lnTo>
                  <a:lnTo>
                    <a:pt x="4148" y="159"/>
                  </a:lnTo>
                  <a:lnTo>
                    <a:pt x="4151" y="165"/>
                  </a:lnTo>
                  <a:lnTo>
                    <a:pt x="4156" y="169"/>
                  </a:lnTo>
                  <a:lnTo>
                    <a:pt x="4162" y="173"/>
                  </a:lnTo>
                  <a:lnTo>
                    <a:pt x="4169" y="175"/>
                  </a:lnTo>
                  <a:lnTo>
                    <a:pt x="4178" y="175"/>
                  </a:lnTo>
                  <a:lnTo>
                    <a:pt x="4183" y="175"/>
                  </a:lnTo>
                  <a:lnTo>
                    <a:pt x="4189" y="174"/>
                  </a:lnTo>
                  <a:lnTo>
                    <a:pt x="4194" y="173"/>
                  </a:lnTo>
                  <a:lnTo>
                    <a:pt x="4198" y="170"/>
                  </a:lnTo>
                  <a:lnTo>
                    <a:pt x="4206" y="165"/>
                  </a:lnTo>
                  <a:lnTo>
                    <a:pt x="4212" y="158"/>
                  </a:lnTo>
                  <a:lnTo>
                    <a:pt x="4214" y="158"/>
                  </a:lnTo>
                  <a:lnTo>
                    <a:pt x="4215" y="173"/>
                  </a:lnTo>
                  <a:lnTo>
                    <a:pt x="4234" y="173"/>
                  </a:lnTo>
                  <a:close/>
                  <a:moveTo>
                    <a:pt x="4211" y="133"/>
                  </a:moveTo>
                  <a:lnTo>
                    <a:pt x="4211" y="136"/>
                  </a:lnTo>
                  <a:lnTo>
                    <a:pt x="4210" y="140"/>
                  </a:lnTo>
                  <a:lnTo>
                    <a:pt x="4209" y="144"/>
                  </a:lnTo>
                  <a:lnTo>
                    <a:pt x="4207" y="147"/>
                  </a:lnTo>
                  <a:lnTo>
                    <a:pt x="4204" y="150"/>
                  </a:lnTo>
                  <a:lnTo>
                    <a:pt x="4201" y="154"/>
                  </a:lnTo>
                  <a:lnTo>
                    <a:pt x="4197" y="156"/>
                  </a:lnTo>
                  <a:lnTo>
                    <a:pt x="4193" y="158"/>
                  </a:lnTo>
                  <a:lnTo>
                    <a:pt x="4188" y="159"/>
                  </a:lnTo>
                  <a:lnTo>
                    <a:pt x="4183" y="159"/>
                  </a:lnTo>
                  <a:lnTo>
                    <a:pt x="4179" y="159"/>
                  </a:lnTo>
                  <a:lnTo>
                    <a:pt x="4176" y="158"/>
                  </a:lnTo>
                  <a:lnTo>
                    <a:pt x="4173" y="157"/>
                  </a:lnTo>
                  <a:lnTo>
                    <a:pt x="4169" y="155"/>
                  </a:lnTo>
                  <a:lnTo>
                    <a:pt x="4167" y="152"/>
                  </a:lnTo>
                  <a:lnTo>
                    <a:pt x="4165" y="148"/>
                  </a:lnTo>
                  <a:lnTo>
                    <a:pt x="4164" y="144"/>
                  </a:lnTo>
                  <a:lnTo>
                    <a:pt x="4163" y="139"/>
                  </a:lnTo>
                  <a:lnTo>
                    <a:pt x="4164" y="135"/>
                  </a:lnTo>
                  <a:lnTo>
                    <a:pt x="4165" y="131"/>
                  </a:lnTo>
                  <a:lnTo>
                    <a:pt x="4166" y="128"/>
                  </a:lnTo>
                  <a:lnTo>
                    <a:pt x="4167" y="125"/>
                  </a:lnTo>
                  <a:lnTo>
                    <a:pt x="4173" y="120"/>
                  </a:lnTo>
                  <a:lnTo>
                    <a:pt x="4179" y="117"/>
                  </a:lnTo>
                  <a:lnTo>
                    <a:pt x="4187" y="115"/>
                  </a:lnTo>
                  <a:lnTo>
                    <a:pt x="4194" y="114"/>
                  </a:lnTo>
                  <a:lnTo>
                    <a:pt x="4203" y="113"/>
                  </a:lnTo>
                  <a:lnTo>
                    <a:pt x="4211" y="113"/>
                  </a:lnTo>
                  <a:lnTo>
                    <a:pt x="4211" y="133"/>
                  </a:lnTo>
                  <a:close/>
                  <a:moveTo>
                    <a:pt x="4265" y="173"/>
                  </a:moveTo>
                  <a:lnTo>
                    <a:pt x="4286" y="173"/>
                  </a:lnTo>
                  <a:lnTo>
                    <a:pt x="4286" y="110"/>
                  </a:lnTo>
                  <a:lnTo>
                    <a:pt x="4286" y="105"/>
                  </a:lnTo>
                  <a:lnTo>
                    <a:pt x="4287" y="100"/>
                  </a:lnTo>
                  <a:lnTo>
                    <a:pt x="4288" y="95"/>
                  </a:lnTo>
                  <a:lnTo>
                    <a:pt x="4290" y="89"/>
                  </a:lnTo>
                  <a:lnTo>
                    <a:pt x="4292" y="85"/>
                  </a:lnTo>
                  <a:lnTo>
                    <a:pt x="4296" y="80"/>
                  </a:lnTo>
                  <a:lnTo>
                    <a:pt x="4300" y="77"/>
                  </a:lnTo>
                  <a:lnTo>
                    <a:pt x="4304" y="75"/>
                  </a:lnTo>
                  <a:lnTo>
                    <a:pt x="4309" y="74"/>
                  </a:lnTo>
                  <a:lnTo>
                    <a:pt x="4314" y="72"/>
                  </a:lnTo>
                  <a:lnTo>
                    <a:pt x="4318" y="72"/>
                  </a:lnTo>
                  <a:lnTo>
                    <a:pt x="4322" y="74"/>
                  </a:lnTo>
                  <a:lnTo>
                    <a:pt x="4322" y="53"/>
                  </a:lnTo>
                  <a:lnTo>
                    <a:pt x="4318" y="52"/>
                  </a:lnTo>
                  <a:lnTo>
                    <a:pt x="4315" y="52"/>
                  </a:lnTo>
                  <a:lnTo>
                    <a:pt x="4311" y="52"/>
                  </a:lnTo>
                  <a:lnTo>
                    <a:pt x="4305" y="55"/>
                  </a:lnTo>
                  <a:lnTo>
                    <a:pt x="4301" y="57"/>
                  </a:lnTo>
                  <a:lnTo>
                    <a:pt x="4297" y="59"/>
                  </a:lnTo>
                  <a:lnTo>
                    <a:pt x="4292" y="64"/>
                  </a:lnTo>
                  <a:lnTo>
                    <a:pt x="4289" y="67"/>
                  </a:lnTo>
                  <a:lnTo>
                    <a:pt x="4286" y="72"/>
                  </a:lnTo>
                  <a:lnTo>
                    <a:pt x="4284" y="78"/>
                  </a:lnTo>
                  <a:lnTo>
                    <a:pt x="4283" y="78"/>
                  </a:lnTo>
                  <a:lnTo>
                    <a:pt x="4283" y="55"/>
                  </a:lnTo>
                  <a:lnTo>
                    <a:pt x="4264" y="55"/>
                  </a:lnTo>
                  <a:lnTo>
                    <a:pt x="4264" y="64"/>
                  </a:lnTo>
                  <a:lnTo>
                    <a:pt x="4265" y="72"/>
                  </a:lnTo>
                  <a:lnTo>
                    <a:pt x="4265" y="81"/>
                  </a:lnTo>
                  <a:lnTo>
                    <a:pt x="4265" y="91"/>
                  </a:lnTo>
                  <a:lnTo>
                    <a:pt x="4265" y="173"/>
                  </a:lnTo>
                  <a:close/>
                  <a:moveTo>
                    <a:pt x="4364" y="173"/>
                  </a:moveTo>
                  <a:lnTo>
                    <a:pt x="4364" y="55"/>
                  </a:lnTo>
                  <a:lnTo>
                    <a:pt x="4343" y="55"/>
                  </a:lnTo>
                  <a:lnTo>
                    <a:pt x="4343" y="173"/>
                  </a:lnTo>
                  <a:lnTo>
                    <a:pt x="4364" y="173"/>
                  </a:lnTo>
                  <a:close/>
                  <a:moveTo>
                    <a:pt x="4354" y="9"/>
                  </a:moveTo>
                  <a:lnTo>
                    <a:pt x="4349" y="10"/>
                  </a:lnTo>
                  <a:lnTo>
                    <a:pt x="4344" y="12"/>
                  </a:lnTo>
                  <a:lnTo>
                    <a:pt x="4342" y="17"/>
                  </a:lnTo>
                  <a:lnTo>
                    <a:pt x="4341" y="22"/>
                  </a:lnTo>
                  <a:lnTo>
                    <a:pt x="4341" y="27"/>
                  </a:lnTo>
                  <a:lnTo>
                    <a:pt x="4344" y="31"/>
                  </a:lnTo>
                  <a:lnTo>
                    <a:pt x="4349" y="35"/>
                  </a:lnTo>
                  <a:lnTo>
                    <a:pt x="4353" y="35"/>
                  </a:lnTo>
                  <a:lnTo>
                    <a:pt x="4358" y="35"/>
                  </a:lnTo>
                  <a:lnTo>
                    <a:pt x="4363" y="31"/>
                  </a:lnTo>
                  <a:lnTo>
                    <a:pt x="4366" y="27"/>
                  </a:lnTo>
                  <a:lnTo>
                    <a:pt x="4366" y="22"/>
                  </a:lnTo>
                  <a:lnTo>
                    <a:pt x="4366" y="17"/>
                  </a:lnTo>
                  <a:lnTo>
                    <a:pt x="4363" y="12"/>
                  </a:lnTo>
                  <a:lnTo>
                    <a:pt x="4359" y="10"/>
                  </a:lnTo>
                  <a:lnTo>
                    <a:pt x="4354" y="9"/>
                  </a:lnTo>
                  <a:close/>
                  <a:moveTo>
                    <a:pt x="4480" y="173"/>
                  </a:moveTo>
                  <a:lnTo>
                    <a:pt x="4479" y="159"/>
                  </a:lnTo>
                  <a:lnTo>
                    <a:pt x="4478" y="145"/>
                  </a:lnTo>
                  <a:lnTo>
                    <a:pt x="4478" y="100"/>
                  </a:lnTo>
                  <a:lnTo>
                    <a:pt x="4478" y="91"/>
                  </a:lnTo>
                  <a:lnTo>
                    <a:pt x="4477" y="82"/>
                  </a:lnTo>
                  <a:lnTo>
                    <a:pt x="4474" y="75"/>
                  </a:lnTo>
                  <a:lnTo>
                    <a:pt x="4470" y="68"/>
                  </a:lnTo>
                  <a:lnTo>
                    <a:pt x="4467" y="65"/>
                  </a:lnTo>
                  <a:lnTo>
                    <a:pt x="4464" y="61"/>
                  </a:lnTo>
                  <a:lnTo>
                    <a:pt x="4461" y="59"/>
                  </a:lnTo>
                  <a:lnTo>
                    <a:pt x="4457" y="57"/>
                  </a:lnTo>
                  <a:lnTo>
                    <a:pt x="4452" y="55"/>
                  </a:lnTo>
                  <a:lnTo>
                    <a:pt x="4447" y="53"/>
                  </a:lnTo>
                  <a:lnTo>
                    <a:pt x="4441" y="52"/>
                  </a:lnTo>
                  <a:lnTo>
                    <a:pt x="4435" y="52"/>
                  </a:lnTo>
                  <a:lnTo>
                    <a:pt x="4424" y="53"/>
                  </a:lnTo>
                  <a:lnTo>
                    <a:pt x="4414" y="56"/>
                  </a:lnTo>
                  <a:lnTo>
                    <a:pt x="4406" y="58"/>
                  </a:lnTo>
                  <a:lnTo>
                    <a:pt x="4397" y="62"/>
                  </a:lnTo>
                  <a:lnTo>
                    <a:pt x="4403" y="77"/>
                  </a:lnTo>
                  <a:lnTo>
                    <a:pt x="4409" y="74"/>
                  </a:lnTo>
                  <a:lnTo>
                    <a:pt x="4417" y="70"/>
                  </a:lnTo>
                  <a:lnTo>
                    <a:pt x="4424" y="69"/>
                  </a:lnTo>
                  <a:lnTo>
                    <a:pt x="4432" y="68"/>
                  </a:lnTo>
                  <a:lnTo>
                    <a:pt x="4440" y="69"/>
                  </a:lnTo>
                  <a:lnTo>
                    <a:pt x="4446" y="71"/>
                  </a:lnTo>
                  <a:lnTo>
                    <a:pt x="4450" y="75"/>
                  </a:lnTo>
                  <a:lnTo>
                    <a:pt x="4453" y="78"/>
                  </a:lnTo>
                  <a:lnTo>
                    <a:pt x="4455" y="82"/>
                  </a:lnTo>
                  <a:lnTo>
                    <a:pt x="4458" y="87"/>
                  </a:lnTo>
                  <a:lnTo>
                    <a:pt x="4458" y="91"/>
                  </a:lnTo>
                  <a:lnTo>
                    <a:pt x="4458" y="96"/>
                  </a:lnTo>
                  <a:lnTo>
                    <a:pt x="4458" y="98"/>
                  </a:lnTo>
                  <a:lnTo>
                    <a:pt x="4443" y="98"/>
                  </a:lnTo>
                  <a:lnTo>
                    <a:pt x="4428" y="100"/>
                  </a:lnTo>
                  <a:lnTo>
                    <a:pt x="4417" y="104"/>
                  </a:lnTo>
                  <a:lnTo>
                    <a:pt x="4407" y="109"/>
                  </a:lnTo>
                  <a:lnTo>
                    <a:pt x="4403" y="111"/>
                  </a:lnTo>
                  <a:lnTo>
                    <a:pt x="4399" y="115"/>
                  </a:lnTo>
                  <a:lnTo>
                    <a:pt x="4396" y="119"/>
                  </a:lnTo>
                  <a:lnTo>
                    <a:pt x="4394" y="123"/>
                  </a:lnTo>
                  <a:lnTo>
                    <a:pt x="4392" y="127"/>
                  </a:lnTo>
                  <a:lnTo>
                    <a:pt x="4391" y="131"/>
                  </a:lnTo>
                  <a:lnTo>
                    <a:pt x="4390" y="136"/>
                  </a:lnTo>
                  <a:lnTo>
                    <a:pt x="4390" y="141"/>
                  </a:lnTo>
                  <a:lnTo>
                    <a:pt x="4390" y="148"/>
                  </a:lnTo>
                  <a:lnTo>
                    <a:pt x="4392" y="154"/>
                  </a:lnTo>
                  <a:lnTo>
                    <a:pt x="4394" y="159"/>
                  </a:lnTo>
                  <a:lnTo>
                    <a:pt x="4398" y="165"/>
                  </a:lnTo>
                  <a:lnTo>
                    <a:pt x="4403" y="169"/>
                  </a:lnTo>
                  <a:lnTo>
                    <a:pt x="4409" y="173"/>
                  </a:lnTo>
                  <a:lnTo>
                    <a:pt x="4417" y="175"/>
                  </a:lnTo>
                  <a:lnTo>
                    <a:pt x="4424" y="175"/>
                  </a:lnTo>
                  <a:lnTo>
                    <a:pt x="4431" y="175"/>
                  </a:lnTo>
                  <a:lnTo>
                    <a:pt x="4436" y="174"/>
                  </a:lnTo>
                  <a:lnTo>
                    <a:pt x="4440" y="173"/>
                  </a:lnTo>
                  <a:lnTo>
                    <a:pt x="4446" y="170"/>
                  </a:lnTo>
                  <a:lnTo>
                    <a:pt x="4453" y="165"/>
                  </a:lnTo>
                  <a:lnTo>
                    <a:pt x="4459" y="158"/>
                  </a:lnTo>
                  <a:lnTo>
                    <a:pt x="4460" y="158"/>
                  </a:lnTo>
                  <a:lnTo>
                    <a:pt x="4462" y="173"/>
                  </a:lnTo>
                  <a:lnTo>
                    <a:pt x="4480" y="173"/>
                  </a:lnTo>
                  <a:close/>
                  <a:moveTo>
                    <a:pt x="4459" y="133"/>
                  </a:moveTo>
                  <a:lnTo>
                    <a:pt x="4458" y="136"/>
                  </a:lnTo>
                  <a:lnTo>
                    <a:pt x="4458" y="140"/>
                  </a:lnTo>
                  <a:lnTo>
                    <a:pt x="4455" y="144"/>
                  </a:lnTo>
                  <a:lnTo>
                    <a:pt x="4453" y="147"/>
                  </a:lnTo>
                  <a:lnTo>
                    <a:pt x="4451" y="150"/>
                  </a:lnTo>
                  <a:lnTo>
                    <a:pt x="4448" y="154"/>
                  </a:lnTo>
                  <a:lnTo>
                    <a:pt x="4444" y="156"/>
                  </a:lnTo>
                  <a:lnTo>
                    <a:pt x="4440" y="158"/>
                  </a:lnTo>
                  <a:lnTo>
                    <a:pt x="4435" y="159"/>
                  </a:lnTo>
                  <a:lnTo>
                    <a:pt x="4430" y="159"/>
                  </a:lnTo>
                  <a:lnTo>
                    <a:pt x="4426" y="159"/>
                  </a:lnTo>
                  <a:lnTo>
                    <a:pt x="4422" y="158"/>
                  </a:lnTo>
                  <a:lnTo>
                    <a:pt x="4419" y="157"/>
                  </a:lnTo>
                  <a:lnTo>
                    <a:pt x="4416" y="155"/>
                  </a:lnTo>
                  <a:lnTo>
                    <a:pt x="4413" y="152"/>
                  </a:lnTo>
                  <a:lnTo>
                    <a:pt x="4411" y="148"/>
                  </a:lnTo>
                  <a:lnTo>
                    <a:pt x="4410" y="144"/>
                  </a:lnTo>
                  <a:lnTo>
                    <a:pt x="4410" y="139"/>
                  </a:lnTo>
                  <a:lnTo>
                    <a:pt x="4410" y="135"/>
                  </a:lnTo>
                  <a:lnTo>
                    <a:pt x="4411" y="131"/>
                  </a:lnTo>
                  <a:lnTo>
                    <a:pt x="4412" y="128"/>
                  </a:lnTo>
                  <a:lnTo>
                    <a:pt x="4414" y="125"/>
                  </a:lnTo>
                  <a:lnTo>
                    <a:pt x="4420" y="120"/>
                  </a:lnTo>
                  <a:lnTo>
                    <a:pt x="4426" y="117"/>
                  </a:lnTo>
                  <a:lnTo>
                    <a:pt x="4433" y="115"/>
                  </a:lnTo>
                  <a:lnTo>
                    <a:pt x="4441" y="114"/>
                  </a:lnTo>
                  <a:lnTo>
                    <a:pt x="4450" y="113"/>
                  </a:lnTo>
                  <a:lnTo>
                    <a:pt x="4459" y="113"/>
                  </a:lnTo>
                  <a:lnTo>
                    <a:pt x="4459" y="133"/>
                  </a:lnTo>
                  <a:close/>
                  <a:moveTo>
                    <a:pt x="4512" y="173"/>
                  </a:moveTo>
                  <a:lnTo>
                    <a:pt x="4533" y="173"/>
                  </a:lnTo>
                  <a:lnTo>
                    <a:pt x="4533" y="0"/>
                  </a:lnTo>
                  <a:lnTo>
                    <a:pt x="4512" y="0"/>
                  </a:lnTo>
                  <a:lnTo>
                    <a:pt x="4512" y="173"/>
                  </a:lnTo>
                  <a:close/>
                  <a:moveTo>
                    <a:pt x="4617" y="173"/>
                  </a:moveTo>
                  <a:lnTo>
                    <a:pt x="4638" y="173"/>
                  </a:lnTo>
                  <a:lnTo>
                    <a:pt x="4638" y="0"/>
                  </a:lnTo>
                  <a:lnTo>
                    <a:pt x="4617" y="0"/>
                  </a:lnTo>
                  <a:lnTo>
                    <a:pt x="4617" y="173"/>
                  </a:lnTo>
                  <a:close/>
                  <a:moveTo>
                    <a:pt x="4694" y="173"/>
                  </a:moveTo>
                  <a:lnTo>
                    <a:pt x="4694" y="55"/>
                  </a:lnTo>
                  <a:lnTo>
                    <a:pt x="4674" y="55"/>
                  </a:lnTo>
                  <a:lnTo>
                    <a:pt x="4674" y="173"/>
                  </a:lnTo>
                  <a:lnTo>
                    <a:pt x="4694" y="173"/>
                  </a:lnTo>
                  <a:close/>
                  <a:moveTo>
                    <a:pt x="4693" y="4"/>
                  </a:moveTo>
                  <a:lnTo>
                    <a:pt x="4671" y="39"/>
                  </a:lnTo>
                  <a:lnTo>
                    <a:pt x="4687" y="39"/>
                  </a:lnTo>
                  <a:lnTo>
                    <a:pt x="4716" y="4"/>
                  </a:lnTo>
                  <a:lnTo>
                    <a:pt x="4693" y="4"/>
                  </a:lnTo>
                  <a:close/>
                  <a:moveTo>
                    <a:pt x="4806" y="0"/>
                  </a:moveTo>
                  <a:lnTo>
                    <a:pt x="4806" y="70"/>
                  </a:lnTo>
                  <a:lnTo>
                    <a:pt x="4805" y="70"/>
                  </a:lnTo>
                  <a:lnTo>
                    <a:pt x="4803" y="67"/>
                  </a:lnTo>
                  <a:lnTo>
                    <a:pt x="4801" y="64"/>
                  </a:lnTo>
                  <a:lnTo>
                    <a:pt x="4797" y="60"/>
                  </a:lnTo>
                  <a:lnTo>
                    <a:pt x="4794" y="58"/>
                  </a:lnTo>
                  <a:lnTo>
                    <a:pt x="4788" y="56"/>
                  </a:lnTo>
                  <a:lnTo>
                    <a:pt x="4784" y="53"/>
                  </a:lnTo>
                  <a:lnTo>
                    <a:pt x="4777" y="52"/>
                  </a:lnTo>
                  <a:lnTo>
                    <a:pt x="4771" y="52"/>
                  </a:lnTo>
                  <a:lnTo>
                    <a:pt x="4767" y="52"/>
                  </a:lnTo>
                  <a:lnTo>
                    <a:pt x="4761" y="53"/>
                  </a:lnTo>
                  <a:lnTo>
                    <a:pt x="4757" y="55"/>
                  </a:lnTo>
                  <a:lnTo>
                    <a:pt x="4751" y="57"/>
                  </a:lnTo>
                  <a:lnTo>
                    <a:pt x="4743" y="62"/>
                  </a:lnTo>
                  <a:lnTo>
                    <a:pt x="4735" y="69"/>
                  </a:lnTo>
                  <a:lnTo>
                    <a:pt x="4732" y="74"/>
                  </a:lnTo>
                  <a:lnTo>
                    <a:pt x="4729" y="78"/>
                  </a:lnTo>
                  <a:lnTo>
                    <a:pt x="4727" y="84"/>
                  </a:lnTo>
                  <a:lnTo>
                    <a:pt x="4724" y="89"/>
                  </a:lnTo>
                  <a:lnTo>
                    <a:pt x="4722" y="95"/>
                  </a:lnTo>
                  <a:lnTo>
                    <a:pt x="4721" y="101"/>
                  </a:lnTo>
                  <a:lnTo>
                    <a:pt x="4720" y="108"/>
                  </a:lnTo>
                  <a:lnTo>
                    <a:pt x="4720" y="116"/>
                  </a:lnTo>
                  <a:lnTo>
                    <a:pt x="4721" y="128"/>
                  </a:lnTo>
                  <a:lnTo>
                    <a:pt x="4724" y="140"/>
                  </a:lnTo>
                  <a:lnTo>
                    <a:pt x="4729" y="150"/>
                  </a:lnTo>
                  <a:lnTo>
                    <a:pt x="4734" y="159"/>
                  </a:lnTo>
                  <a:lnTo>
                    <a:pt x="4742" y="166"/>
                  </a:lnTo>
                  <a:lnTo>
                    <a:pt x="4749" y="172"/>
                  </a:lnTo>
                  <a:lnTo>
                    <a:pt x="4755" y="173"/>
                  </a:lnTo>
                  <a:lnTo>
                    <a:pt x="4759" y="174"/>
                  </a:lnTo>
                  <a:lnTo>
                    <a:pt x="4764" y="175"/>
                  </a:lnTo>
                  <a:lnTo>
                    <a:pt x="4769" y="175"/>
                  </a:lnTo>
                  <a:lnTo>
                    <a:pt x="4776" y="175"/>
                  </a:lnTo>
                  <a:lnTo>
                    <a:pt x="4782" y="174"/>
                  </a:lnTo>
                  <a:lnTo>
                    <a:pt x="4788" y="172"/>
                  </a:lnTo>
                  <a:lnTo>
                    <a:pt x="4794" y="168"/>
                  </a:lnTo>
                  <a:lnTo>
                    <a:pt x="4798" y="165"/>
                  </a:lnTo>
                  <a:lnTo>
                    <a:pt x="4802" y="162"/>
                  </a:lnTo>
                  <a:lnTo>
                    <a:pt x="4805" y="157"/>
                  </a:lnTo>
                  <a:lnTo>
                    <a:pt x="4808" y="153"/>
                  </a:lnTo>
                  <a:lnTo>
                    <a:pt x="4809" y="153"/>
                  </a:lnTo>
                  <a:lnTo>
                    <a:pt x="4810" y="173"/>
                  </a:lnTo>
                  <a:lnTo>
                    <a:pt x="4828" y="173"/>
                  </a:lnTo>
                  <a:lnTo>
                    <a:pt x="4827" y="158"/>
                  </a:lnTo>
                  <a:lnTo>
                    <a:pt x="4827" y="143"/>
                  </a:lnTo>
                  <a:lnTo>
                    <a:pt x="4827" y="0"/>
                  </a:lnTo>
                  <a:lnTo>
                    <a:pt x="4806" y="0"/>
                  </a:lnTo>
                  <a:close/>
                  <a:moveTo>
                    <a:pt x="4806" y="124"/>
                  </a:moveTo>
                  <a:lnTo>
                    <a:pt x="4806" y="128"/>
                  </a:lnTo>
                  <a:lnTo>
                    <a:pt x="4805" y="133"/>
                  </a:lnTo>
                  <a:lnTo>
                    <a:pt x="4803" y="138"/>
                  </a:lnTo>
                  <a:lnTo>
                    <a:pt x="4801" y="144"/>
                  </a:lnTo>
                  <a:lnTo>
                    <a:pt x="4798" y="148"/>
                  </a:lnTo>
                  <a:lnTo>
                    <a:pt x="4794" y="152"/>
                  </a:lnTo>
                  <a:lnTo>
                    <a:pt x="4789" y="154"/>
                  </a:lnTo>
                  <a:lnTo>
                    <a:pt x="4785" y="156"/>
                  </a:lnTo>
                  <a:lnTo>
                    <a:pt x="4781" y="158"/>
                  </a:lnTo>
                  <a:lnTo>
                    <a:pt x="4775" y="158"/>
                  </a:lnTo>
                  <a:lnTo>
                    <a:pt x="4767" y="157"/>
                  </a:lnTo>
                  <a:lnTo>
                    <a:pt x="4760" y="155"/>
                  </a:lnTo>
                  <a:lnTo>
                    <a:pt x="4755" y="150"/>
                  </a:lnTo>
                  <a:lnTo>
                    <a:pt x="4749" y="145"/>
                  </a:lnTo>
                  <a:lnTo>
                    <a:pt x="4746" y="139"/>
                  </a:lnTo>
                  <a:lnTo>
                    <a:pt x="4743" y="131"/>
                  </a:lnTo>
                  <a:lnTo>
                    <a:pt x="4742" y="124"/>
                  </a:lnTo>
                  <a:lnTo>
                    <a:pt x="4742" y="115"/>
                  </a:lnTo>
                  <a:lnTo>
                    <a:pt x="4742" y="105"/>
                  </a:lnTo>
                  <a:lnTo>
                    <a:pt x="4744" y="97"/>
                  </a:lnTo>
                  <a:lnTo>
                    <a:pt x="4746" y="89"/>
                  </a:lnTo>
                  <a:lnTo>
                    <a:pt x="4750" y="82"/>
                  </a:lnTo>
                  <a:lnTo>
                    <a:pt x="4755" y="77"/>
                  </a:lnTo>
                  <a:lnTo>
                    <a:pt x="4761" y="72"/>
                  </a:lnTo>
                  <a:lnTo>
                    <a:pt x="4768" y="70"/>
                  </a:lnTo>
                  <a:lnTo>
                    <a:pt x="4775" y="69"/>
                  </a:lnTo>
                  <a:lnTo>
                    <a:pt x="4781" y="69"/>
                  </a:lnTo>
                  <a:lnTo>
                    <a:pt x="4786" y="71"/>
                  </a:lnTo>
                  <a:lnTo>
                    <a:pt x="4791" y="74"/>
                  </a:lnTo>
                  <a:lnTo>
                    <a:pt x="4795" y="77"/>
                  </a:lnTo>
                  <a:lnTo>
                    <a:pt x="4799" y="80"/>
                  </a:lnTo>
                  <a:lnTo>
                    <a:pt x="4801" y="85"/>
                  </a:lnTo>
                  <a:lnTo>
                    <a:pt x="4803" y="89"/>
                  </a:lnTo>
                  <a:lnTo>
                    <a:pt x="4805" y="94"/>
                  </a:lnTo>
                  <a:lnTo>
                    <a:pt x="4806" y="98"/>
                  </a:lnTo>
                  <a:lnTo>
                    <a:pt x="4806" y="102"/>
                  </a:lnTo>
                  <a:lnTo>
                    <a:pt x="4806" y="124"/>
                  </a:lnTo>
                  <a:close/>
                  <a:moveTo>
                    <a:pt x="4953" y="118"/>
                  </a:moveTo>
                  <a:lnTo>
                    <a:pt x="4953" y="114"/>
                  </a:lnTo>
                  <a:lnTo>
                    <a:pt x="4953" y="108"/>
                  </a:lnTo>
                  <a:lnTo>
                    <a:pt x="4953" y="99"/>
                  </a:lnTo>
                  <a:lnTo>
                    <a:pt x="4951" y="90"/>
                  </a:lnTo>
                  <a:lnTo>
                    <a:pt x="4949" y="80"/>
                  </a:lnTo>
                  <a:lnTo>
                    <a:pt x="4945" y="72"/>
                  </a:lnTo>
                  <a:lnTo>
                    <a:pt x="4941" y="68"/>
                  </a:lnTo>
                  <a:lnTo>
                    <a:pt x="4938" y="65"/>
                  </a:lnTo>
                  <a:lnTo>
                    <a:pt x="4934" y="61"/>
                  </a:lnTo>
                  <a:lnTo>
                    <a:pt x="4930" y="58"/>
                  </a:lnTo>
                  <a:lnTo>
                    <a:pt x="4925" y="56"/>
                  </a:lnTo>
                  <a:lnTo>
                    <a:pt x="4920" y="53"/>
                  </a:lnTo>
                  <a:lnTo>
                    <a:pt x="4913" y="52"/>
                  </a:lnTo>
                  <a:lnTo>
                    <a:pt x="4907" y="52"/>
                  </a:lnTo>
                  <a:lnTo>
                    <a:pt x="4900" y="52"/>
                  </a:lnTo>
                  <a:lnTo>
                    <a:pt x="4895" y="53"/>
                  </a:lnTo>
                  <a:lnTo>
                    <a:pt x="4890" y="55"/>
                  </a:lnTo>
                  <a:lnTo>
                    <a:pt x="4884" y="57"/>
                  </a:lnTo>
                  <a:lnTo>
                    <a:pt x="4880" y="60"/>
                  </a:lnTo>
                  <a:lnTo>
                    <a:pt x="4876" y="64"/>
                  </a:lnTo>
                  <a:lnTo>
                    <a:pt x="4871" y="67"/>
                  </a:lnTo>
                  <a:lnTo>
                    <a:pt x="4867" y="70"/>
                  </a:lnTo>
                  <a:lnTo>
                    <a:pt x="4862" y="80"/>
                  </a:lnTo>
                  <a:lnTo>
                    <a:pt x="4857" y="91"/>
                  </a:lnTo>
                  <a:lnTo>
                    <a:pt x="4854" y="102"/>
                  </a:lnTo>
                  <a:lnTo>
                    <a:pt x="4853" y="116"/>
                  </a:lnTo>
                  <a:lnTo>
                    <a:pt x="4854" y="128"/>
                  </a:lnTo>
                  <a:lnTo>
                    <a:pt x="4857" y="140"/>
                  </a:lnTo>
                  <a:lnTo>
                    <a:pt x="4859" y="145"/>
                  </a:lnTo>
                  <a:lnTo>
                    <a:pt x="4862" y="150"/>
                  </a:lnTo>
                  <a:lnTo>
                    <a:pt x="4865" y="155"/>
                  </a:lnTo>
                  <a:lnTo>
                    <a:pt x="4868" y="159"/>
                  </a:lnTo>
                  <a:lnTo>
                    <a:pt x="4872" y="163"/>
                  </a:lnTo>
                  <a:lnTo>
                    <a:pt x="4876" y="166"/>
                  </a:lnTo>
                  <a:lnTo>
                    <a:pt x="4881" y="168"/>
                  </a:lnTo>
                  <a:lnTo>
                    <a:pt x="4885" y="170"/>
                  </a:lnTo>
                  <a:lnTo>
                    <a:pt x="4891" y="173"/>
                  </a:lnTo>
                  <a:lnTo>
                    <a:pt x="4897" y="174"/>
                  </a:lnTo>
                  <a:lnTo>
                    <a:pt x="4903" y="175"/>
                  </a:lnTo>
                  <a:lnTo>
                    <a:pt x="4909" y="175"/>
                  </a:lnTo>
                  <a:lnTo>
                    <a:pt x="4922" y="175"/>
                  </a:lnTo>
                  <a:lnTo>
                    <a:pt x="4933" y="173"/>
                  </a:lnTo>
                  <a:lnTo>
                    <a:pt x="4940" y="170"/>
                  </a:lnTo>
                  <a:lnTo>
                    <a:pt x="4947" y="168"/>
                  </a:lnTo>
                  <a:lnTo>
                    <a:pt x="4944" y="153"/>
                  </a:lnTo>
                  <a:lnTo>
                    <a:pt x="4937" y="155"/>
                  </a:lnTo>
                  <a:lnTo>
                    <a:pt x="4931" y="157"/>
                  </a:lnTo>
                  <a:lnTo>
                    <a:pt x="4922" y="158"/>
                  </a:lnTo>
                  <a:lnTo>
                    <a:pt x="4912" y="158"/>
                  </a:lnTo>
                  <a:lnTo>
                    <a:pt x="4905" y="158"/>
                  </a:lnTo>
                  <a:lnTo>
                    <a:pt x="4897" y="156"/>
                  </a:lnTo>
                  <a:lnTo>
                    <a:pt x="4891" y="154"/>
                  </a:lnTo>
                  <a:lnTo>
                    <a:pt x="4885" y="149"/>
                  </a:lnTo>
                  <a:lnTo>
                    <a:pt x="4880" y="144"/>
                  </a:lnTo>
                  <a:lnTo>
                    <a:pt x="4877" y="136"/>
                  </a:lnTo>
                  <a:lnTo>
                    <a:pt x="4873" y="128"/>
                  </a:lnTo>
                  <a:lnTo>
                    <a:pt x="4873" y="118"/>
                  </a:lnTo>
                  <a:lnTo>
                    <a:pt x="4953" y="118"/>
                  </a:lnTo>
                  <a:close/>
                  <a:moveTo>
                    <a:pt x="4873" y="102"/>
                  </a:moveTo>
                  <a:lnTo>
                    <a:pt x="4875" y="97"/>
                  </a:lnTo>
                  <a:lnTo>
                    <a:pt x="4876" y="90"/>
                  </a:lnTo>
                  <a:lnTo>
                    <a:pt x="4879" y="85"/>
                  </a:lnTo>
                  <a:lnTo>
                    <a:pt x="4882" y="79"/>
                  </a:lnTo>
                  <a:lnTo>
                    <a:pt x="4886" y="75"/>
                  </a:lnTo>
                  <a:lnTo>
                    <a:pt x="4892" y="71"/>
                  </a:lnTo>
                  <a:lnTo>
                    <a:pt x="4897" y="68"/>
                  </a:lnTo>
                  <a:lnTo>
                    <a:pt x="4905" y="68"/>
                  </a:lnTo>
                  <a:lnTo>
                    <a:pt x="4913" y="69"/>
                  </a:lnTo>
                  <a:lnTo>
                    <a:pt x="4920" y="71"/>
                  </a:lnTo>
                  <a:lnTo>
                    <a:pt x="4924" y="75"/>
                  </a:lnTo>
                  <a:lnTo>
                    <a:pt x="4929" y="80"/>
                  </a:lnTo>
                  <a:lnTo>
                    <a:pt x="4931" y="86"/>
                  </a:lnTo>
                  <a:lnTo>
                    <a:pt x="4933" y="91"/>
                  </a:lnTo>
                  <a:lnTo>
                    <a:pt x="4934" y="97"/>
                  </a:lnTo>
                  <a:lnTo>
                    <a:pt x="4934" y="102"/>
                  </a:lnTo>
                  <a:lnTo>
                    <a:pt x="4873" y="102"/>
                  </a:lnTo>
                  <a:close/>
                  <a:moveTo>
                    <a:pt x="4979" y="173"/>
                  </a:moveTo>
                  <a:lnTo>
                    <a:pt x="5000" y="173"/>
                  </a:lnTo>
                  <a:lnTo>
                    <a:pt x="5000" y="110"/>
                  </a:lnTo>
                  <a:lnTo>
                    <a:pt x="5000" y="105"/>
                  </a:lnTo>
                  <a:lnTo>
                    <a:pt x="5001" y="100"/>
                  </a:lnTo>
                  <a:lnTo>
                    <a:pt x="5002" y="95"/>
                  </a:lnTo>
                  <a:lnTo>
                    <a:pt x="5004" y="89"/>
                  </a:lnTo>
                  <a:lnTo>
                    <a:pt x="5007" y="85"/>
                  </a:lnTo>
                  <a:lnTo>
                    <a:pt x="5011" y="80"/>
                  </a:lnTo>
                  <a:lnTo>
                    <a:pt x="5014" y="77"/>
                  </a:lnTo>
                  <a:lnTo>
                    <a:pt x="5018" y="75"/>
                  </a:lnTo>
                  <a:lnTo>
                    <a:pt x="5024" y="74"/>
                  </a:lnTo>
                  <a:lnTo>
                    <a:pt x="5029" y="72"/>
                  </a:lnTo>
                  <a:lnTo>
                    <a:pt x="5032" y="72"/>
                  </a:lnTo>
                  <a:lnTo>
                    <a:pt x="5035" y="74"/>
                  </a:lnTo>
                  <a:lnTo>
                    <a:pt x="5035" y="53"/>
                  </a:lnTo>
                  <a:lnTo>
                    <a:pt x="5033" y="52"/>
                  </a:lnTo>
                  <a:lnTo>
                    <a:pt x="5030" y="52"/>
                  </a:lnTo>
                  <a:lnTo>
                    <a:pt x="5025" y="52"/>
                  </a:lnTo>
                  <a:lnTo>
                    <a:pt x="5020" y="55"/>
                  </a:lnTo>
                  <a:lnTo>
                    <a:pt x="5015" y="57"/>
                  </a:lnTo>
                  <a:lnTo>
                    <a:pt x="5011" y="59"/>
                  </a:lnTo>
                  <a:lnTo>
                    <a:pt x="5007" y="64"/>
                  </a:lnTo>
                  <a:lnTo>
                    <a:pt x="5003" y="67"/>
                  </a:lnTo>
                  <a:lnTo>
                    <a:pt x="5001" y="72"/>
                  </a:lnTo>
                  <a:lnTo>
                    <a:pt x="4999" y="78"/>
                  </a:lnTo>
                  <a:lnTo>
                    <a:pt x="4998" y="78"/>
                  </a:lnTo>
                  <a:lnTo>
                    <a:pt x="4997" y="55"/>
                  </a:lnTo>
                  <a:lnTo>
                    <a:pt x="4978" y="55"/>
                  </a:lnTo>
                  <a:lnTo>
                    <a:pt x="4979" y="64"/>
                  </a:lnTo>
                  <a:lnTo>
                    <a:pt x="4979" y="72"/>
                  </a:lnTo>
                  <a:lnTo>
                    <a:pt x="4979" y="81"/>
                  </a:lnTo>
                  <a:lnTo>
                    <a:pt x="4979" y="91"/>
                  </a:lnTo>
                  <a:lnTo>
                    <a:pt x="4979" y="173"/>
                  </a:lnTo>
                  <a:close/>
                  <a:moveTo>
                    <a:pt x="5107" y="173"/>
                  </a:moveTo>
                  <a:lnTo>
                    <a:pt x="5127" y="173"/>
                  </a:lnTo>
                  <a:lnTo>
                    <a:pt x="5127" y="101"/>
                  </a:lnTo>
                  <a:lnTo>
                    <a:pt x="5127" y="97"/>
                  </a:lnTo>
                  <a:lnTo>
                    <a:pt x="5128" y="92"/>
                  </a:lnTo>
                  <a:lnTo>
                    <a:pt x="5130" y="88"/>
                  </a:lnTo>
                  <a:lnTo>
                    <a:pt x="5133" y="84"/>
                  </a:lnTo>
                  <a:lnTo>
                    <a:pt x="5136" y="80"/>
                  </a:lnTo>
                  <a:lnTo>
                    <a:pt x="5139" y="77"/>
                  </a:lnTo>
                  <a:lnTo>
                    <a:pt x="5142" y="74"/>
                  </a:lnTo>
                  <a:lnTo>
                    <a:pt x="5147" y="71"/>
                  </a:lnTo>
                  <a:lnTo>
                    <a:pt x="5152" y="70"/>
                  </a:lnTo>
                  <a:lnTo>
                    <a:pt x="5156" y="70"/>
                  </a:lnTo>
                  <a:lnTo>
                    <a:pt x="5163" y="71"/>
                  </a:lnTo>
                  <a:lnTo>
                    <a:pt x="5169" y="72"/>
                  </a:lnTo>
                  <a:lnTo>
                    <a:pt x="5174" y="76"/>
                  </a:lnTo>
                  <a:lnTo>
                    <a:pt x="5177" y="80"/>
                  </a:lnTo>
                  <a:lnTo>
                    <a:pt x="5180" y="86"/>
                  </a:lnTo>
                  <a:lnTo>
                    <a:pt x="5181" y="91"/>
                  </a:lnTo>
                  <a:lnTo>
                    <a:pt x="5182" y="98"/>
                  </a:lnTo>
                  <a:lnTo>
                    <a:pt x="5183" y="105"/>
                  </a:lnTo>
                  <a:lnTo>
                    <a:pt x="5183" y="173"/>
                  </a:lnTo>
                  <a:lnTo>
                    <a:pt x="5204" y="173"/>
                  </a:lnTo>
                  <a:lnTo>
                    <a:pt x="5204" y="102"/>
                  </a:lnTo>
                  <a:lnTo>
                    <a:pt x="5204" y="95"/>
                  </a:lnTo>
                  <a:lnTo>
                    <a:pt x="5203" y="89"/>
                  </a:lnTo>
                  <a:lnTo>
                    <a:pt x="5202" y="82"/>
                  </a:lnTo>
                  <a:lnTo>
                    <a:pt x="5200" y="78"/>
                  </a:lnTo>
                  <a:lnTo>
                    <a:pt x="5195" y="69"/>
                  </a:lnTo>
                  <a:lnTo>
                    <a:pt x="5190" y="62"/>
                  </a:lnTo>
                  <a:lnTo>
                    <a:pt x="5183" y="58"/>
                  </a:lnTo>
                  <a:lnTo>
                    <a:pt x="5177" y="55"/>
                  </a:lnTo>
                  <a:lnTo>
                    <a:pt x="5169" y="52"/>
                  </a:lnTo>
                  <a:lnTo>
                    <a:pt x="5164" y="52"/>
                  </a:lnTo>
                  <a:lnTo>
                    <a:pt x="5156" y="52"/>
                  </a:lnTo>
                  <a:lnTo>
                    <a:pt x="5150" y="55"/>
                  </a:lnTo>
                  <a:lnTo>
                    <a:pt x="5145" y="57"/>
                  </a:lnTo>
                  <a:lnTo>
                    <a:pt x="5139" y="59"/>
                  </a:lnTo>
                  <a:lnTo>
                    <a:pt x="5135" y="62"/>
                  </a:lnTo>
                  <a:lnTo>
                    <a:pt x="5132" y="66"/>
                  </a:lnTo>
                  <a:lnTo>
                    <a:pt x="5128" y="70"/>
                  </a:lnTo>
                  <a:lnTo>
                    <a:pt x="5126" y="75"/>
                  </a:lnTo>
                  <a:lnTo>
                    <a:pt x="5125" y="75"/>
                  </a:lnTo>
                  <a:lnTo>
                    <a:pt x="5124" y="55"/>
                  </a:lnTo>
                  <a:lnTo>
                    <a:pt x="5106" y="55"/>
                  </a:lnTo>
                  <a:lnTo>
                    <a:pt x="5107" y="70"/>
                  </a:lnTo>
                  <a:lnTo>
                    <a:pt x="5107" y="87"/>
                  </a:lnTo>
                  <a:lnTo>
                    <a:pt x="5107" y="173"/>
                  </a:lnTo>
                  <a:close/>
                  <a:moveTo>
                    <a:pt x="5319" y="173"/>
                  </a:moveTo>
                  <a:lnTo>
                    <a:pt x="5318" y="159"/>
                  </a:lnTo>
                  <a:lnTo>
                    <a:pt x="5317" y="145"/>
                  </a:lnTo>
                  <a:lnTo>
                    <a:pt x="5317" y="100"/>
                  </a:lnTo>
                  <a:lnTo>
                    <a:pt x="5317" y="91"/>
                  </a:lnTo>
                  <a:lnTo>
                    <a:pt x="5316" y="82"/>
                  </a:lnTo>
                  <a:lnTo>
                    <a:pt x="5313" y="75"/>
                  </a:lnTo>
                  <a:lnTo>
                    <a:pt x="5309" y="68"/>
                  </a:lnTo>
                  <a:lnTo>
                    <a:pt x="5307" y="65"/>
                  </a:lnTo>
                  <a:lnTo>
                    <a:pt x="5303" y="61"/>
                  </a:lnTo>
                  <a:lnTo>
                    <a:pt x="5300" y="59"/>
                  </a:lnTo>
                  <a:lnTo>
                    <a:pt x="5296" y="57"/>
                  </a:lnTo>
                  <a:lnTo>
                    <a:pt x="5291" y="55"/>
                  </a:lnTo>
                  <a:lnTo>
                    <a:pt x="5286" y="53"/>
                  </a:lnTo>
                  <a:lnTo>
                    <a:pt x="5281" y="52"/>
                  </a:lnTo>
                  <a:lnTo>
                    <a:pt x="5274" y="52"/>
                  </a:lnTo>
                  <a:lnTo>
                    <a:pt x="5263" y="53"/>
                  </a:lnTo>
                  <a:lnTo>
                    <a:pt x="5254" y="56"/>
                  </a:lnTo>
                  <a:lnTo>
                    <a:pt x="5245" y="58"/>
                  </a:lnTo>
                  <a:lnTo>
                    <a:pt x="5236" y="62"/>
                  </a:lnTo>
                  <a:lnTo>
                    <a:pt x="5242" y="77"/>
                  </a:lnTo>
                  <a:lnTo>
                    <a:pt x="5248" y="74"/>
                  </a:lnTo>
                  <a:lnTo>
                    <a:pt x="5256" y="70"/>
                  </a:lnTo>
                  <a:lnTo>
                    <a:pt x="5263" y="69"/>
                  </a:lnTo>
                  <a:lnTo>
                    <a:pt x="5271" y="68"/>
                  </a:lnTo>
                  <a:lnTo>
                    <a:pt x="5280" y="69"/>
                  </a:lnTo>
                  <a:lnTo>
                    <a:pt x="5285" y="71"/>
                  </a:lnTo>
                  <a:lnTo>
                    <a:pt x="5289" y="75"/>
                  </a:lnTo>
                  <a:lnTo>
                    <a:pt x="5292" y="78"/>
                  </a:lnTo>
                  <a:lnTo>
                    <a:pt x="5295" y="82"/>
                  </a:lnTo>
                  <a:lnTo>
                    <a:pt x="5297" y="87"/>
                  </a:lnTo>
                  <a:lnTo>
                    <a:pt x="5297" y="91"/>
                  </a:lnTo>
                  <a:lnTo>
                    <a:pt x="5297" y="96"/>
                  </a:lnTo>
                  <a:lnTo>
                    <a:pt x="5297" y="98"/>
                  </a:lnTo>
                  <a:lnTo>
                    <a:pt x="5282" y="98"/>
                  </a:lnTo>
                  <a:lnTo>
                    <a:pt x="5268" y="100"/>
                  </a:lnTo>
                  <a:lnTo>
                    <a:pt x="5256" y="104"/>
                  </a:lnTo>
                  <a:lnTo>
                    <a:pt x="5246" y="109"/>
                  </a:lnTo>
                  <a:lnTo>
                    <a:pt x="5242" y="111"/>
                  </a:lnTo>
                  <a:lnTo>
                    <a:pt x="5238" y="115"/>
                  </a:lnTo>
                  <a:lnTo>
                    <a:pt x="5235" y="119"/>
                  </a:lnTo>
                  <a:lnTo>
                    <a:pt x="5233" y="123"/>
                  </a:lnTo>
                  <a:lnTo>
                    <a:pt x="5231" y="127"/>
                  </a:lnTo>
                  <a:lnTo>
                    <a:pt x="5230" y="131"/>
                  </a:lnTo>
                  <a:lnTo>
                    <a:pt x="5229" y="136"/>
                  </a:lnTo>
                  <a:lnTo>
                    <a:pt x="5229" y="141"/>
                  </a:lnTo>
                  <a:lnTo>
                    <a:pt x="5229" y="148"/>
                  </a:lnTo>
                  <a:lnTo>
                    <a:pt x="5231" y="154"/>
                  </a:lnTo>
                  <a:lnTo>
                    <a:pt x="5233" y="159"/>
                  </a:lnTo>
                  <a:lnTo>
                    <a:pt x="5237" y="165"/>
                  </a:lnTo>
                  <a:lnTo>
                    <a:pt x="5242" y="169"/>
                  </a:lnTo>
                  <a:lnTo>
                    <a:pt x="5248" y="173"/>
                  </a:lnTo>
                  <a:lnTo>
                    <a:pt x="5256" y="175"/>
                  </a:lnTo>
                  <a:lnTo>
                    <a:pt x="5263" y="175"/>
                  </a:lnTo>
                  <a:lnTo>
                    <a:pt x="5270" y="175"/>
                  </a:lnTo>
                  <a:lnTo>
                    <a:pt x="5275" y="174"/>
                  </a:lnTo>
                  <a:lnTo>
                    <a:pt x="5280" y="173"/>
                  </a:lnTo>
                  <a:lnTo>
                    <a:pt x="5285" y="170"/>
                  </a:lnTo>
                  <a:lnTo>
                    <a:pt x="5292" y="165"/>
                  </a:lnTo>
                  <a:lnTo>
                    <a:pt x="5298" y="158"/>
                  </a:lnTo>
                  <a:lnTo>
                    <a:pt x="5299" y="158"/>
                  </a:lnTo>
                  <a:lnTo>
                    <a:pt x="5301" y="173"/>
                  </a:lnTo>
                  <a:lnTo>
                    <a:pt x="5319" y="173"/>
                  </a:lnTo>
                  <a:close/>
                  <a:moveTo>
                    <a:pt x="5298" y="133"/>
                  </a:moveTo>
                  <a:lnTo>
                    <a:pt x="5297" y="136"/>
                  </a:lnTo>
                  <a:lnTo>
                    <a:pt x="5297" y="140"/>
                  </a:lnTo>
                  <a:lnTo>
                    <a:pt x="5295" y="144"/>
                  </a:lnTo>
                  <a:lnTo>
                    <a:pt x="5292" y="147"/>
                  </a:lnTo>
                  <a:lnTo>
                    <a:pt x="5290" y="150"/>
                  </a:lnTo>
                  <a:lnTo>
                    <a:pt x="5287" y="154"/>
                  </a:lnTo>
                  <a:lnTo>
                    <a:pt x="5283" y="156"/>
                  </a:lnTo>
                  <a:lnTo>
                    <a:pt x="5278" y="158"/>
                  </a:lnTo>
                  <a:lnTo>
                    <a:pt x="5274" y="159"/>
                  </a:lnTo>
                  <a:lnTo>
                    <a:pt x="5269" y="159"/>
                  </a:lnTo>
                  <a:lnTo>
                    <a:pt x="5264" y="159"/>
                  </a:lnTo>
                  <a:lnTo>
                    <a:pt x="5261" y="158"/>
                  </a:lnTo>
                  <a:lnTo>
                    <a:pt x="5258" y="157"/>
                  </a:lnTo>
                  <a:lnTo>
                    <a:pt x="5255" y="155"/>
                  </a:lnTo>
                  <a:lnTo>
                    <a:pt x="5253" y="152"/>
                  </a:lnTo>
                  <a:lnTo>
                    <a:pt x="5250" y="148"/>
                  </a:lnTo>
                  <a:lnTo>
                    <a:pt x="5249" y="144"/>
                  </a:lnTo>
                  <a:lnTo>
                    <a:pt x="5249" y="139"/>
                  </a:lnTo>
                  <a:lnTo>
                    <a:pt x="5249" y="135"/>
                  </a:lnTo>
                  <a:lnTo>
                    <a:pt x="5250" y="131"/>
                  </a:lnTo>
                  <a:lnTo>
                    <a:pt x="5251" y="128"/>
                  </a:lnTo>
                  <a:lnTo>
                    <a:pt x="5254" y="125"/>
                  </a:lnTo>
                  <a:lnTo>
                    <a:pt x="5259" y="120"/>
                  </a:lnTo>
                  <a:lnTo>
                    <a:pt x="5264" y="117"/>
                  </a:lnTo>
                  <a:lnTo>
                    <a:pt x="5272" y="115"/>
                  </a:lnTo>
                  <a:lnTo>
                    <a:pt x="5281" y="114"/>
                  </a:lnTo>
                  <a:lnTo>
                    <a:pt x="5289" y="113"/>
                  </a:lnTo>
                  <a:lnTo>
                    <a:pt x="5298" y="113"/>
                  </a:lnTo>
                  <a:lnTo>
                    <a:pt x="5298" y="133"/>
                  </a:lnTo>
                  <a:close/>
                  <a:moveTo>
                    <a:pt x="5402" y="221"/>
                  </a:moveTo>
                  <a:lnTo>
                    <a:pt x="5422" y="221"/>
                  </a:lnTo>
                  <a:lnTo>
                    <a:pt x="5422" y="157"/>
                  </a:lnTo>
                  <a:lnTo>
                    <a:pt x="5422" y="157"/>
                  </a:lnTo>
                  <a:lnTo>
                    <a:pt x="5425" y="162"/>
                  </a:lnTo>
                  <a:lnTo>
                    <a:pt x="5429" y="165"/>
                  </a:lnTo>
                  <a:lnTo>
                    <a:pt x="5432" y="168"/>
                  </a:lnTo>
                  <a:lnTo>
                    <a:pt x="5436" y="170"/>
                  </a:lnTo>
                  <a:lnTo>
                    <a:pt x="5442" y="173"/>
                  </a:lnTo>
                  <a:lnTo>
                    <a:pt x="5446" y="174"/>
                  </a:lnTo>
                  <a:lnTo>
                    <a:pt x="5451" y="175"/>
                  </a:lnTo>
                  <a:lnTo>
                    <a:pt x="5458" y="175"/>
                  </a:lnTo>
                  <a:lnTo>
                    <a:pt x="5467" y="175"/>
                  </a:lnTo>
                  <a:lnTo>
                    <a:pt x="5477" y="172"/>
                  </a:lnTo>
                  <a:lnTo>
                    <a:pt x="5486" y="166"/>
                  </a:lnTo>
                  <a:lnTo>
                    <a:pt x="5493" y="159"/>
                  </a:lnTo>
                  <a:lnTo>
                    <a:pt x="5497" y="156"/>
                  </a:lnTo>
                  <a:lnTo>
                    <a:pt x="5500" y="150"/>
                  </a:lnTo>
                  <a:lnTo>
                    <a:pt x="5502" y="146"/>
                  </a:lnTo>
                  <a:lnTo>
                    <a:pt x="5505" y="140"/>
                  </a:lnTo>
                  <a:lnTo>
                    <a:pt x="5506" y="134"/>
                  </a:lnTo>
                  <a:lnTo>
                    <a:pt x="5508" y="127"/>
                  </a:lnTo>
                  <a:lnTo>
                    <a:pt x="5508" y="120"/>
                  </a:lnTo>
                  <a:lnTo>
                    <a:pt x="5510" y="113"/>
                  </a:lnTo>
                  <a:lnTo>
                    <a:pt x="5508" y="99"/>
                  </a:lnTo>
                  <a:lnTo>
                    <a:pt x="5505" y="88"/>
                  </a:lnTo>
                  <a:lnTo>
                    <a:pt x="5501" y="78"/>
                  </a:lnTo>
                  <a:lnTo>
                    <a:pt x="5496" y="69"/>
                  </a:lnTo>
                  <a:lnTo>
                    <a:pt x="5488" y="61"/>
                  </a:lnTo>
                  <a:lnTo>
                    <a:pt x="5480" y="57"/>
                  </a:lnTo>
                  <a:lnTo>
                    <a:pt x="5475" y="55"/>
                  </a:lnTo>
                  <a:lnTo>
                    <a:pt x="5471" y="53"/>
                  </a:lnTo>
                  <a:lnTo>
                    <a:pt x="5466" y="52"/>
                  </a:lnTo>
                  <a:lnTo>
                    <a:pt x="5461" y="52"/>
                  </a:lnTo>
                  <a:lnTo>
                    <a:pt x="5454" y="52"/>
                  </a:lnTo>
                  <a:lnTo>
                    <a:pt x="5448" y="53"/>
                  </a:lnTo>
                  <a:lnTo>
                    <a:pt x="5442" y="56"/>
                  </a:lnTo>
                  <a:lnTo>
                    <a:pt x="5437" y="58"/>
                  </a:lnTo>
                  <a:lnTo>
                    <a:pt x="5432" y="61"/>
                  </a:lnTo>
                  <a:lnTo>
                    <a:pt x="5427" y="66"/>
                  </a:lnTo>
                  <a:lnTo>
                    <a:pt x="5423" y="70"/>
                  </a:lnTo>
                  <a:lnTo>
                    <a:pt x="5420" y="75"/>
                  </a:lnTo>
                  <a:lnTo>
                    <a:pt x="5420" y="75"/>
                  </a:lnTo>
                  <a:lnTo>
                    <a:pt x="5419" y="55"/>
                  </a:lnTo>
                  <a:lnTo>
                    <a:pt x="5400" y="55"/>
                  </a:lnTo>
                  <a:lnTo>
                    <a:pt x="5400" y="64"/>
                  </a:lnTo>
                  <a:lnTo>
                    <a:pt x="5400" y="72"/>
                  </a:lnTo>
                  <a:lnTo>
                    <a:pt x="5400" y="82"/>
                  </a:lnTo>
                  <a:lnTo>
                    <a:pt x="5402" y="94"/>
                  </a:lnTo>
                  <a:lnTo>
                    <a:pt x="5402" y="221"/>
                  </a:lnTo>
                  <a:close/>
                  <a:moveTo>
                    <a:pt x="5422" y="105"/>
                  </a:moveTo>
                  <a:lnTo>
                    <a:pt x="5422" y="100"/>
                  </a:lnTo>
                  <a:lnTo>
                    <a:pt x="5423" y="96"/>
                  </a:lnTo>
                  <a:lnTo>
                    <a:pt x="5425" y="90"/>
                  </a:lnTo>
                  <a:lnTo>
                    <a:pt x="5427" y="85"/>
                  </a:lnTo>
                  <a:lnTo>
                    <a:pt x="5431" y="80"/>
                  </a:lnTo>
                  <a:lnTo>
                    <a:pt x="5435" y="77"/>
                  </a:lnTo>
                  <a:lnTo>
                    <a:pt x="5439" y="74"/>
                  </a:lnTo>
                  <a:lnTo>
                    <a:pt x="5444" y="71"/>
                  </a:lnTo>
                  <a:lnTo>
                    <a:pt x="5449" y="70"/>
                  </a:lnTo>
                  <a:lnTo>
                    <a:pt x="5454" y="69"/>
                  </a:lnTo>
                  <a:lnTo>
                    <a:pt x="5462" y="70"/>
                  </a:lnTo>
                  <a:lnTo>
                    <a:pt x="5469" y="72"/>
                  </a:lnTo>
                  <a:lnTo>
                    <a:pt x="5475" y="77"/>
                  </a:lnTo>
                  <a:lnTo>
                    <a:pt x="5479" y="82"/>
                  </a:lnTo>
                  <a:lnTo>
                    <a:pt x="5484" y="89"/>
                  </a:lnTo>
                  <a:lnTo>
                    <a:pt x="5486" y="96"/>
                  </a:lnTo>
                  <a:lnTo>
                    <a:pt x="5488" y="105"/>
                  </a:lnTo>
                  <a:lnTo>
                    <a:pt x="5488" y="114"/>
                  </a:lnTo>
                  <a:lnTo>
                    <a:pt x="5488" y="123"/>
                  </a:lnTo>
                  <a:lnTo>
                    <a:pt x="5486" y="131"/>
                  </a:lnTo>
                  <a:lnTo>
                    <a:pt x="5484" y="139"/>
                  </a:lnTo>
                  <a:lnTo>
                    <a:pt x="5479" y="146"/>
                  </a:lnTo>
                  <a:lnTo>
                    <a:pt x="5474" y="152"/>
                  </a:lnTo>
                  <a:lnTo>
                    <a:pt x="5469" y="155"/>
                  </a:lnTo>
                  <a:lnTo>
                    <a:pt x="5461" y="158"/>
                  </a:lnTo>
                  <a:lnTo>
                    <a:pt x="5453" y="158"/>
                  </a:lnTo>
                  <a:lnTo>
                    <a:pt x="5448" y="158"/>
                  </a:lnTo>
                  <a:lnTo>
                    <a:pt x="5443" y="157"/>
                  </a:lnTo>
                  <a:lnTo>
                    <a:pt x="5438" y="155"/>
                  </a:lnTo>
                  <a:lnTo>
                    <a:pt x="5434" y="152"/>
                  </a:lnTo>
                  <a:lnTo>
                    <a:pt x="5430" y="148"/>
                  </a:lnTo>
                  <a:lnTo>
                    <a:pt x="5426" y="144"/>
                  </a:lnTo>
                  <a:lnTo>
                    <a:pt x="5424" y="139"/>
                  </a:lnTo>
                  <a:lnTo>
                    <a:pt x="5422" y="134"/>
                  </a:lnTo>
                  <a:lnTo>
                    <a:pt x="5422" y="129"/>
                  </a:lnTo>
                  <a:lnTo>
                    <a:pt x="5422" y="125"/>
                  </a:lnTo>
                  <a:lnTo>
                    <a:pt x="5422" y="105"/>
                  </a:lnTo>
                  <a:close/>
                  <a:moveTo>
                    <a:pt x="5535" y="173"/>
                  </a:moveTo>
                  <a:lnTo>
                    <a:pt x="5556" y="173"/>
                  </a:lnTo>
                  <a:lnTo>
                    <a:pt x="5556" y="110"/>
                  </a:lnTo>
                  <a:lnTo>
                    <a:pt x="5556" y="105"/>
                  </a:lnTo>
                  <a:lnTo>
                    <a:pt x="5557" y="100"/>
                  </a:lnTo>
                  <a:lnTo>
                    <a:pt x="5558" y="95"/>
                  </a:lnTo>
                  <a:lnTo>
                    <a:pt x="5560" y="89"/>
                  </a:lnTo>
                  <a:lnTo>
                    <a:pt x="5562" y="85"/>
                  </a:lnTo>
                  <a:lnTo>
                    <a:pt x="5566" y="80"/>
                  </a:lnTo>
                  <a:lnTo>
                    <a:pt x="5570" y="77"/>
                  </a:lnTo>
                  <a:lnTo>
                    <a:pt x="5574" y="75"/>
                  </a:lnTo>
                  <a:lnTo>
                    <a:pt x="5580" y="74"/>
                  </a:lnTo>
                  <a:lnTo>
                    <a:pt x="5584" y="72"/>
                  </a:lnTo>
                  <a:lnTo>
                    <a:pt x="5588" y="72"/>
                  </a:lnTo>
                  <a:lnTo>
                    <a:pt x="5592" y="74"/>
                  </a:lnTo>
                  <a:lnTo>
                    <a:pt x="5592" y="53"/>
                  </a:lnTo>
                  <a:lnTo>
                    <a:pt x="5588" y="52"/>
                  </a:lnTo>
                  <a:lnTo>
                    <a:pt x="5586" y="52"/>
                  </a:lnTo>
                  <a:lnTo>
                    <a:pt x="5581" y="52"/>
                  </a:lnTo>
                  <a:lnTo>
                    <a:pt x="5575" y="55"/>
                  </a:lnTo>
                  <a:lnTo>
                    <a:pt x="5571" y="57"/>
                  </a:lnTo>
                  <a:lnTo>
                    <a:pt x="5567" y="59"/>
                  </a:lnTo>
                  <a:lnTo>
                    <a:pt x="5562" y="64"/>
                  </a:lnTo>
                  <a:lnTo>
                    <a:pt x="5559" y="67"/>
                  </a:lnTo>
                  <a:lnTo>
                    <a:pt x="5556" y="72"/>
                  </a:lnTo>
                  <a:lnTo>
                    <a:pt x="5554" y="78"/>
                  </a:lnTo>
                  <a:lnTo>
                    <a:pt x="5553" y="78"/>
                  </a:lnTo>
                  <a:lnTo>
                    <a:pt x="5553" y="55"/>
                  </a:lnTo>
                  <a:lnTo>
                    <a:pt x="5534" y="55"/>
                  </a:lnTo>
                  <a:lnTo>
                    <a:pt x="5534" y="64"/>
                  </a:lnTo>
                  <a:lnTo>
                    <a:pt x="5535" y="72"/>
                  </a:lnTo>
                  <a:lnTo>
                    <a:pt x="5535" y="81"/>
                  </a:lnTo>
                  <a:lnTo>
                    <a:pt x="5535" y="91"/>
                  </a:lnTo>
                  <a:lnTo>
                    <a:pt x="5535" y="173"/>
                  </a:lnTo>
                  <a:close/>
                  <a:moveTo>
                    <a:pt x="5659" y="52"/>
                  </a:moveTo>
                  <a:lnTo>
                    <a:pt x="5647" y="53"/>
                  </a:lnTo>
                  <a:lnTo>
                    <a:pt x="5636" y="57"/>
                  </a:lnTo>
                  <a:lnTo>
                    <a:pt x="5632" y="59"/>
                  </a:lnTo>
                  <a:lnTo>
                    <a:pt x="5626" y="61"/>
                  </a:lnTo>
                  <a:lnTo>
                    <a:pt x="5622" y="65"/>
                  </a:lnTo>
                  <a:lnTo>
                    <a:pt x="5619" y="69"/>
                  </a:lnTo>
                  <a:lnTo>
                    <a:pt x="5614" y="74"/>
                  </a:lnTo>
                  <a:lnTo>
                    <a:pt x="5611" y="78"/>
                  </a:lnTo>
                  <a:lnTo>
                    <a:pt x="5609" y="82"/>
                  </a:lnTo>
                  <a:lnTo>
                    <a:pt x="5606" y="88"/>
                  </a:lnTo>
                  <a:lnTo>
                    <a:pt x="5605" y="95"/>
                  </a:lnTo>
                  <a:lnTo>
                    <a:pt x="5602" y="100"/>
                  </a:lnTo>
                  <a:lnTo>
                    <a:pt x="5602" y="108"/>
                  </a:lnTo>
                  <a:lnTo>
                    <a:pt x="5601" y="115"/>
                  </a:lnTo>
                  <a:lnTo>
                    <a:pt x="5602" y="121"/>
                  </a:lnTo>
                  <a:lnTo>
                    <a:pt x="5602" y="128"/>
                  </a:lnTo>
                  <a:lnTo>
                    <a:pt x="5605" y="134"/>
                  </a:lnTo>
                  <a:lnTo>
                    <a:pt x="5606" y="140"/>
                  </a:lnTo>
                  <a:lnTo>
                    <a:pt x="5608" y="145"/>
                  </a:lnTo>
                  <a:lnTo>
                    <a:pt x="5611" y="150"/>
                  </a:lnTo>
                  <a:lnTo>
                    <a:pt x="5614" y="155"/>
                  </a:lnTo>
                  <a:lnTo>
                    <a:pt x="5618" y="159"/>
                  </a:lnTo>
                  <a:lnTo>
                    <a:pt x="5622" y="163"/>
                  </a:lnTo>
                  <a:lnTo>
                    <a:pt x="5625" y="166"/>
                  </a:lnTo>
                  <a:lnTo>
                    <a:pt x="5631" y="169"/>
                  </a:lnTo>
                  <a:lnTo>
                    <a:pt x="5635" y="172"/>
                  </a:lnTo>
                  <a:lnTo>
                    <a:pt x="5646" y="174"/>
                  </a:lnTo>
                  <a:lnTo>
                    <a:pt x="5656" y="175"/>
                  </a:lnTo>
                  <a:lnTo>
                    <a:pt x="5667" y="175"/>
                  </a:lnTo>
                  <a:lnTo>
                    <a:pt x="5677" y="172"/>
                  </a:lnTo>
                  <a:lnTo>
                    <a:pt x="5687" y="167"/>
                  </a:lnTo>
                  <a:lnTo>
                    <a:pt x="5695" y="160"/>
                  </a:lnTo>
                  <a:lnTo>
                    <a:pt x="5699" y="156"/>
                  </a:lnTo>
                  <a:lnTo>
                    <a:pt x="5703" y="152"/>
                  </a:lnTo>
                  <a:lnTo>
                    <a:pt x="5706" y="147"/>
                  </a:lnTo>
                  <a:lnTo>
                    <a:pt x="5708" y="141"/>
                  </a:lnTo>
                  <a:lnTo>
                    <a:pt x="5710" y="135"/>
                  </a:lnTo>
                  <a:lnTo>
                    <a:pt x="5712" y="128"/>
                  </a:lnTo>
                  <a:lnTo>
                    <a:pt x="5713" y="120"/>
                  </a:lnTo>
                  <a:lnTo>
                    <a:pt x="5714" y="113"/>
                  </a:lnTo>
                  <a:lnTo>
                    <a:pt x="5713" y="100"/>
                  </a:lnTo>
                  <a:lnTo>
                    <a:pt x="5709" y="88"/>
                  </a:lnTo>
                  <a:lnTo>
                    <a:pt x="5707" y="82"/>
                  </a:lnTo>
                  <a:lnTo>
                    <a:pt x="5705" y="78"/>
                  </a:lnTo>
                  <a:lnTo>
                    <a:pt x="5702" y="74"/>
                  </a:lnTo>
                  <a:lnTo>
                    <a:pt x="5699" y="69"/>
                  </a:lnTo>
                  <a:lnTo>
                    <a:pt x="5694" y="66"/>
                  </a:lnTo>
                  <a:lnTo>
                    <a:pt x="5690" y="62"/>
                  </a:lnTo>
                  <a:lnTo>
                    <a:pt x="5686" y="59"/>
                  </a:lnTo>
                  <a:lnTo>
                    <a:pt x="5680" y="57"/>
                  </a:lnTo>
                  <a:lnTo>
                    <a:pt x="5676" y="55"/>
                  </a:lnTo>
                  <a:lnTo>
                    <a:pt x="5670" y="53"/>
                  </a:lnTo>
                  <a:lnTo>
                    <a:pt x="5664" y="52"/>
                  </a:lnTo>
                  <a:lnTo>
                    <a:pt x="5659" y="52"/>
                  </a:lnTo>
                  <a:close/>
                  <a:moveTo>
                    <a:pt x="5658" y="68"/>
                  </a:moveTo>
                  <a:lnTo>
                    <a:pt x="5662" y="69"/>
                  </a:lnTo>
                  <a:lnTo>
                    <a:pt x="5666" y="69"/>
                  </a:lnTo>
                  <a:lnTo>
                    <a:pt x="5670" y="71"/>
                  </a:lnTo>
                  <a:lnTo>
                    <a:pt x="5674" y="72"/>
                  </a:lnTo>
                  <a:lnTo>
                    <a:pt x="5679" y="77"/>
                  </a:lnTo>
                  <a:lnTo>
                    <a:pt x="5685" y="84"/>
                  </a:lnTo>
                  <a:lnTo>
                    <a:pt x="5688" y="90"/>
                  </a:lnTo>
                  <a:lnTo>
                    <a:pt x="5690" y="98"/>
                  </a:lnTo>
                  <a:lnTo>
                    <a:pt x="5692" y="106"/>
                  </a:lnTo>
                  <a:lnTo>
                    <a:pt x="5692" y="114"/>
                  </a:lnTo>
                  <a:lnTo>
                    <a:pt x="5691" y="124"/>
                  </a:lnTo>
                  <a:lnTo>
                    <a:pt x="5690" y="131"/>
                  </a:lnTo>
                  <a:lnTo>
                    <a:pt x="5687" y="139"/>
                  </a:lnTo>
                  <a:lnTo>
                    <a:pt x="5682" y="146"/>
                  </a:lnTo>
                  <a:lnTo>
                    <a:pt x="5677" y="152"/>
                  </a:lnTo>
                  <a:lnTo>
                    <a:pt x="5672" y="156"/>
                  </a:lnTo>
                  <a:lnTo>
                    <a:pt x="5665" y="158"/>
                  </a:lnTo>
                  <a:lnTo>
                    <a:pt x="5658" y="159"/>
                  </a:lnTo>
                  <a:lnTo>
                    <a:pt x="5650" y="158"/>
                  </a:lnTo>
                  <a:lnTo>
                    <a:pt x="5643" y="156"/>
                  </a:lnTo>
                  <a:lnTo>
                    <a:pt x="5637" y="152"/>
                  </a:lnTo>
                  <a:lnTo>
                    <a:pt x="5633" y="146"/>
                  </a:lnTo>
                  <a:lnTo>
                    <a:pt x="5628" y="139"/>
                  </a:lnTo>
                  <a:lnTo>
                    <a:pt x="5625" y="131"/>
                  </a:lnTo>
                  <a:lnTo>
                    <a:pt x="5623" y="124"/>
                  </a:lnTo>
                  <a:lnTo>
                    <a:pt x="5623" y="114"/>
                  </a:lnTo>
                  <a:lnTo>
                    <a:pt x="5623" y="106"/>
                  </a:lnTo>
                  <a:lnTo>
                    <a:pt x="5625" y="98"/>
                  </a:lnTo>
                  <a:lnTo>
                    <a:pt x="5627" y="90"/>
                  </a:lnTo>
                  <a:lnTo>
                    <a:pt x="5632" y="82"/>
                  </a:lnTo>
                  <a:lnTo>
                    <a:pt x="5636" y="77"/>
                  </a:lnTo>
                  <a:lnTo>
                    <a:pt x="5642" y="72"/>
                  </a:lnTo>
                  <a:lnTo>
                    <a:pt x="5649" y="69"/>
                  </a:lnTo>
                  <a:lnTo>
                    <a:pt x="5658" y="68"/>
                  </a:lnTo>
                  <a:close/>
                  <a:moveTo>
                    <a:pt x="5740" y="173"/>
                  </a:moveTo>
                  <a:lnTo>
                    <a:pt x="5760" y="173"/>
                  </a:lnTo>
                  <a:lnTo>
                    <a:pt x="5760" y="101"/>
                  </a:lnTo>
                  <a:lnTo>
                    <a:pt x="5760" y="96"/>
                  </a:lnTo>
                  <a:lnTo>
                    <a:pt x="5761" y="91"/>
                  </a:lnTo>
                  <a:lnTo>
                    <a:pt x="5763" y="87"/>
                  </a:lnTo>
                  <a:lnTo>
                    <a:pt x="5764" y="84"/>
                  </a:lnTo>
                  <a:lnTo>
                    <a:pt x="5768" y="80"/>
                  </a:lnTo>
                  <a:lnTo>
                    <a:pt x="5771" y="77"/>
                  </a:lnTo>
                  <a:lnTo>
                    <a:pt x="5774" y="74"/>
                  </a:lnTo>
                  <a:lnTo>
                    <a:pt x="5778" y="71"/>
                  </a:lnTo>
                  <a:lnTo>
                    <a:pt x="5783" y="70"/>
                  </a:lnTo>
                  <a:lnTo>
                    <a:pt x="5787" y="70"/>
                  </a:lnTo>
                  <a:lnTo>
                    <a:pt x="5793" y="70"/>
                  </a:lnTo>
                  <a:lnTo>
                    <a:pt x="5798" y="72"/>
                  </a:lnTo>
                  <a:lnTo>
                    <a:pt x="5801" y="75"/>
                  </a:lnTo>
                  <a:lnTo>
                    <a:pt x="5804" y="79"/>
                  </a:lnTo>
                  <a:lnTo>
                    <a:pt x="5808" y="84"/>
                  </a:lnTo>
                  <a:lnTo>
                    <a:pt x="5810" y="89"/>
                  </a:lnTo>
                  <a:lnTo>
                    <a:pt x="5811" y="96"/>
                  </a:lnTo>
                  <a:lnTo>
                    <a:pt x="5811" y="102"/>
                  </a:lnTo>
                  <a:lnTo>
                    <a:pt x="5811" y="173"/>
                  </a:lnTo>
                  <a:lnTo>
                    <a:pt x="5831" y="173"/>
                  </a:lnTo>
                  <a:lnTo>
                    <a:pt x="5831" y="100"/>
                  </a:lnTo>
                  <a:lnTo>
                    <a:pt x="5831" y="95"/>
                  </a:lnTo>
                  <a:lnTo>
                    <a:pt x="5832" y="89"/>
                  </a:lnTo>
                  <a:lnTo>
                    <a:pt x="5835" y="86"/>
                  </a:lnTo>
                  <a:lnTo>
                    <a:pt x="5837" y="81"/>
                  </a:lnTo>
                  <a:lnTo>
                    <a:pt x="5839" y="78"/>
                  </a:lnTo>
                  <a:lnTo>
                    <a:pt x="5842" y="76"/>
                  </a:lnTo>
                  <a:lnTo>
                    <a:pt x="5845" y="74"/>
                  </a:lnTo>
                  <a:lnTo>
                    <a:pt x="5849" y="71"/>
                  </a:lnTo>
                  <a:lnTo>
                    <a:pt x="5853" y="70"/>
                  </a:lnTo>
                  <a:lnTo>
                    <a:pt x="5857" y="70"/>
                  </a:lnTo>
                  <a:lnTo>
                    <a:pt x="5863" y="70"/>
                  </a:lnTo>
                  <a:lnTo>
                    <a:pt x="5868" y="72"/>
                  </a:lnTo>
                  <a:lnTo>
                    <a:pt x="5872" y="76"/>
                  </a:lnTo>
                  <a:lnTo>
                    <a:pt x="5876" y="79"/>
                  </a:lnTo>
                  <a:lnTo>
                    <a:pt x="5879" y="85"/>
                  </a:lnTo>
                  <a:lnTo>
                    <a:pt x="5881" y="91"/>
                  </a:lnTo>
                  <a:lnTo>
                    <a:pt x="5882" y="98"/>
                  </a:lnTo>
                  <a:lnTo>
                    <a:pt x="5882" y="106"/>
                  </a:lnTo>
                  <a:lnTo>
                    <a:pt x="5882" y="173"/>
                  </a:lnTo>
                  <a:lnTo>
                    <a:pt x="5903" y="173"/>
                  </a:lnTo>
                  <a:lnTo>
                    <a:pt x="5903" y="104"/>
                  </a:lnTo>
                  <a:lnTo>
                    <a:pt x="5902" y="89"/>
                  </a:lnTo>
                  <a:lnTo>
                    <a:pt x="5898" y="78"/>
                  </a:lnTo>
                  <a:lnTo>
                    <a:pt x="5894" y="69"/>
                  </a:lnTo>
                  <a:lnTo>
                    <a:pt x="5890" y="62"/>
                  </a:lnTo>
                  <a:lnTo>
                    <a:pt x="5883" y="58"/>
                  </a:lnTo>
                  <a:lnTo>
                    <a:pt x="5877" y="55"/>
                  </a:lnTo>
                  <a:lnTo>
                    <a:pt x="5870" y="52"/>
                  </a:lnTo>
                  <a:lnTo>
                    <a:pt x="5865" y="52"/>
                  </a:lnTo>
                  <a:lnTo>
                    <a:pt x="5857" y="52"/>
                  </a:lnTo>
                  <a:lnTo>
                    <a:pt x="5851" y="55"/>
                  </a:lnTo>
                  <a:lnTo>
                    <a:pt x="5845" y="57"/>
                  </a:lnTo>
                  <a:lnTo>
                    <a:pt x="5840" y="60"/>
                  </a:lnTo>
                  <a:lnTo>
                    <a:pt x="5832" y="67"/>
                  </a:lnTo>
                  <a:lnTo>
                    <a:pt x="5827" y="76"/>
                  </a:lnTo>
                  <a:lnTo>
                    <a:pt x="5826" y="76"/>
                  </a:lnTo>
                  <a:lnTo>
                    <a:pt x="5824" y="71"/>
                  </a:lnTo>
                  <a:lnTo>
                    <a:pt x="5822" y="67"/>
                  </a:lnTo>
                  <a:lnTo>
                    <a:pt x="5818" y="62"/>
                  </a:lnTo>
                  <a:lnTo>
                    <a:pt x="5814" y="59"/>
                  </a:lnTo>
                  <a:lnTo>
                    <a:pt x="5810" y="56"/>
                  </a:lnTo>
                  <a:lnTo>
                    <a:pt x="5805" y="53"/>
                  </a:lnTo>
                  <a:lnTo>
                    <a:pt x="5800" y="52"/>
                  </a:lnTo>
                  <a:lnTo>
                    <a:pt x="5794" y="52"/>
                  </a:lnTo>
                  <a:lnTo>
                    <a:pt x="5787" y="52"/>
                  </a:lnTo>
                  <a:lnTo>
                    <a:pt x="5782" y="55"/>
                  </a:lnTo>
                  <a:lnTo>
                    <a:pt x="5776" y="56"/>
                  </a:lnTo>
                  <a:lnTo>
                    <a:pt x="5772" y="59"/>
                  </a:lnTo>
                  <a:lnTo>
                    <a:pt x="5768" y="62"/>
                  </a:lnTo>
                  <a:lnTo>
                    <a:pt x="5764" y="66"/>
                  </a:lnTo>
                  <a:lnTo>
                    <a:pt x="5761" y="70"/>
                  </a:lnTo>
                  <a:lnTo>
                    <a:pt x="5758" y="74"/>
                  </a:lnTo>
                  <a:lnTo>
                    <a:pt x="5758" y="74"/>
                  </a:lnTo>
                  <a:lnTo>
                    <a:pt x="5757" y="55"/>
                  </a:lnTo>
                  <a:lnTo>
                    <a:pt x="5739" y="55"/>
                  </a:lnTo>
                  <a:lnTo>
                    <a:pt x="5740" y="70"/>
                  </a:lnTo>
                  <a:lnTo>
                    <a:pt x="5740" y="87"/>
                  </a:lnTo>
                  <a:lnTo>
                    <a:pt x="5740" y="173"/>
                  </a:lnTo>
                  <a:close/>
                  <a:moveTo>
                    <a:pt x="5985" y="52"/>
                  </a:moveTo>
                  <a:lnTo>
                    <a:pt x="5973" y="53"/>
                  </a:lnTo>
                  <a:lnTo>
                    <a:pt x="5962" y="57"/>
                  </a:lnTo>
                  <a:lnTo>
                    <a:pt x="5958" y="59"/>
                  </a:lnTo>
                  <a:lnTo>
                    <a:pt x="5952" y="61"/>
                  </a:lnTo>
                  <a:lnTo>
                    <a:pt x="5948" y="65"/>
                  </a:lnTo>
                  <a:lnTo>
                    <a:pt x="5944" y="69"/>
                  </a:lnTo>
                  <a:lnTo>
                    <a:pt x="5940" y="74"/>
                  </a:lnTo>
                  <a:lnTo>
                    <a:pt x="5937" y="78"/>
                  </a:lnTo>
                  <a:lnTo>
                    <a:pt x="5935" y="82"/>
                  </a:lnTo>
                  <a:lnTo>
                    <a:pt x="5932" y="88"/>
                  </a:lnTo>
                  <a:lnTo>
                    <a:pt x="5931" y="95"/>
                  </a:lnTo>
                  <a:lnTo>
                    <a:pt x="5929" y="100"/>
                  </a:lnTo>
                  <a:lnTo>
                    <a:pt x="5929" y="108"/>
                  </a:lnTo>
                  <a:lnTo>
                    <a:pt x="5928" y="115"/>
                  </a:lnTo>
                  <a:lnTo>
                    <a:pt x="5929" y="121"/>
                  </a:lnTo>
                  <a:lnTo>
                    <a:pt x="5929" y="128"/>
                  </a:lnTo>
                  <a:lnTo>
                    <a:pt x="5930" y="134"/>
                  </a:lnTo>
                  <a:lnTo>
                    <a:pt x="5932" y="140"/>
                  </a:lnTo>
                  <a:lnTo>
                    <a:pt x="5934" y="145"/>
                  </a:lnTo>
                  <a:lnTo>
                    <a:pt x="5937" y="150"/>
                  </a:lnTo>
                  <a:lnTo>
                    <a:pt x="5940" y="155"/>
                  </a:lnTo>
                  <a:lnTo>
                    <a:pt x="5944" y="159"/>
                  </a:lnTo>
                  <a:lnTo>
                    <a:pt x="5947" y="163"/>
                  </a:lnTo>
                  <a:lnTo>
                    <a:pt x="5951" y="166"/>
                  </a:lnTo>
                  <a:lnTo>
                    <a:pt x="5956" y="169"/>
                  </a:lnTo>
                  <a:lnTo>
                    <a:pt x="5961" y="172"/>
                  </a:lnTo>
                  <a:lnTo>
                    <a:pt x="5972" y="174"/>
                  </a:lnTo>
                  <a:lnTo>
                    <a:pt x="5983" y="175"/>
                  </a:lnTo>
                  <a:lnTo>
                    <a:pt x="5993" y="175"/>
                  </a:lnTo>
                  <a:lnTo>
                    <a:pt x="6003" y="172"/>
                  </a:lnTo>
                  <a:lnTo>
                    <a:pt x="6013" y="167"/>
                  </a:lnTo>
                  <a:lnTo>
                    <a:pt x="6021" y="160"/>
                  </a:lnTo>
                  <a:lnTo>
                    <a:pt x="6025" y="156"/>
                  </a:lnTo>
                  <a:lnTo>
                    <a:pt x="6029" y="152"/>
                  </a:lnTo>
                  <a:lnTo>
                    <a:pt x="6031" y="147"/>
                  </a:lnTo>
                  <a:lnTo>
                    <a:pt x="6034" y="141"/>
                  </a:lnTo>
                  <a:lnTo>
                    <a:pt x="6037" y="135"/>
                  </a:lnTo>
                  <a:lnTo>
                    <a:pt x="6038" y="128"/>
                  </a:lnTo>
                  <a:lnTo>
                    <a:pt x="6039" y="120"/>
                  </a:lnTo>
                  <a:lnTo>
                    <a:pt x="6040" y="113"/>
                  </a:lnTo>
                  <a:lnTo>
                    <a:pt x="6039" y="100"/>
                  </a:lnTo>
                  <a:lnTo>
                    <a:pt x="6036" y="88"/>
                  </a:lnTo>
                  <a:lnTo>
                    <a:pt x="6033" y="82"/>
                  </a:lnTo>
                  <a:lnTo>
                    <a:pt x="6030" y="78"/>
                  </a:lnTo>
                  <a:lnTo>
                    <a:pt x="6028" y="74"/>
                  </a:lnTo>
                  <a:lnTo>
                    <a:pt x="6024" y="69"/>
                  </a:lnTo>
                  <a:lnTo>
                    <a:pt x="6020" y="66"/>
                  </a:lnTo>
                  <a:lnTo>
                    <a:pt x="6016" y="62"/>
                  </a:lnTo>
                  <a:lnTo>
                    <a:pt x="6012" y="59"/>
                  </a:lnTo>
                  <a:lnTo>
                    <a:pt x="6006" y="57"/>
                  </a:lnTo>
                  <a:lnTo>
                    <a:pt x="6002" y="55"/>
                  </a:lnTo>
                  <a:lnTo>
                    <a:pt x="5997" y="53"/>
                  </a:lnTo>
                  <a:lnTo>
                    <a:pt x="5990" y="52"/>
                  </a:lnTo>
                  <a:lnTo>
                    <a:pt x="5985" y="52"/>
                  </a:lnTo>
                  <a:close/>
                  <a:moveTo>
                    <a:pt x="5984" y="68"/>
                  </a:moveTo>
                  <a:lnTo>
                    <a:pt x="5988" y="69"/>
                  </a:lnTo>
                  <a:lnTo>
                    <a:pt x="5992" y="69"/>
                  </a:lnTo>
                  <a:lnTo>
                    <a:pt x="5997" y="71"/>
                  </a:lnTo>
                  <a:lnTo>
                    <a:pt x="6000" y="72"/>
                  </a:lnTo>
                  <a:lnTo>
                    <a:pt x="6005" y="77"/>
                  </a:lnTo>
                  <a:lnTo>
                    <a:pt x="6011" y="84"/>
                  </a:lnTo>
                  <a:lnTo>
                    <a:pt x="6014" y="90"/>
                  </a:lnTo>
                  <a:lnTo>
                    <a:pt x="6016" y="98"/>
                  </a:lnTo>
                  <a:lnTo>
                    <a:pt x="6017" y="106"/>
                  </a:lnTo>
                  <a:lnTo>
                    <a:pt x="6018" y="114"/>
                  </a:lnTo>
                  <a:lnTo>
                    <a:pt x="6017" y="124"/>
                  </a:lnTo>
                  <a:lnTo>
                    <a:pt x="6015" y="131"/>
                  </a:lnTo>
                  <a:lnTo>
                    <a:pt x="6013" y="139"/>
                  </a:lnTo>
                  <a:lnTo>
                    <a:pt x="6009" y="146"/>
                  </a:lnTo>
                  <a:lnTo>
                    <a:pt x="6003" y="152"/>
                  </a:lnTo>
                  <a:lnTo>
                    <a:pt x="5998" y="156"/>
                  </a:lnTo>
                  <a:lnTo>
                    <a:pt x="5990" y="158"/>
                  </a:lnTo>
                  <a:lnTo>
                    <a:pt x="5984" y="159"/>
                  </a:lnTo>
                  <a:lnTo>
                    <a:pt x="5976" y="158"/>
                  </a:lnTo>
                  <a:lnTo>
                    <a:pt x="5970" y="156"/>
                  </a:lnTo>
                  <a:lnTo>
                    <a:pt x="5963" y="152"/>
                  </a:lnTo>
                  <a:lnTo>
                    <a:pt x="5959" y="146"/>
                  </a:lnTo>
                  <a:lnTo>
                    <a:pt x="5955" y="139"/>
                  </a:lnTo>
                  <a:lnTo>
                    <a:pt x="5951" y="131"/>
                  </a:lnTo>
                  <a:lnTo>
                    <a:pt x="5949" y="124"/>
                  </a:lnTo>
                  <a:lnTo>
                    <a:pt x="5949" y="114"/>
                  </a:lnTo>
                  <a:lnTo>
                    <a:pt x="5949" y="106"/>
                  </a:lnTo>
                  <a:lnTo>
                    <a:pt x="5951" y="98"/>
                  </a:lnTo>
                  <a:lnTo>
                    <a:pt x="5953" y="90"/>
                  </a:lnTo>
                  <a:lnTo>
                    <a:pt x="5957" y="82"/>
                  </a:lnTo>
                  <a:lnTo>
                    <a:pt x="5962" y="77"/>
                  </a:lnTo>
                  <a:lnTo>
                    <a:pt x="5969" y="72"/>
                  </a:lnTo>
                  <a:lnTo>
                    <a:pt x="5975" y="69"/>
                  </a:lnTo>
                  <a:lnTo>
                    <a:pt x="5984" y="68"/>
                  </a:lnTo>
                  <a:close/>
                  <a:moveTo>
                    <a:pt x="6144" y="153"/>
                  </a:moveTo>
                  <a:lnTo>
                    <a:pt x="6138" y="155"/>
                  </a:lnTo>
                  <a:lnTo>
                    <a:pt x="6133" y="156"/>
                  </a:lnTo>
                  <a:lnTo>
                    <a:pt x="6126" y="157"/>
                  </a:lnTo>
                  <a:lnTo>
                    <a:pt x="6118" y="158"/>
                  </a:lnTo>
                  <a:lnTo>
                    <a:pt x="6110" y="157"/>
                  </a:lnTo>
                  <a:lnTo>
                    <a:pt x="6102" y="155"/>
                  </a:lnTo>
                  <a:lnTo>
                    <a:pt x="6095" y="152"/>
                  </a:lnTo>
                  <a:lnTo>
                    <a:pt x="6090" y="146"/>
                  </a:lnTo>
                  <a:lnTo>
                    <a:pt x="6085" y="140"/>
                  </a:lnTo>
                  <a:lnTo>
                    <a:pt x="6081" y="133"/>
                  </a:lnTo>
                  <a:lnTo>
                    <a:pt x="6079" y="124"/>
                  </a:lnTo>
                  <a:lnTo>
                    <a:pt x="6079" y="114"/>
                  </a:lnTo>
                  <a:lnTo>
                    <a:pt x="6079" y="105"/>
                  </a:lnTo>
                  <a:lnTo>
                    <a:pt x="6081" y="97"/>
                  </a:lnTo>
                  <a:lnTo>
                    <a:pt x="6084" y="89"/>
                  </a:lnTo>
                  <a:lnTo>
                    <a:pt x="6088" y="82"/>
                  </a:lnTo>
                  <a:lnTo>
                    <a:pt x="6094" y="77"/>
                  </a:lnTo>
                  <a:lnTo>
                    <a:pt x="6101" y="74"/>
                  </a:lnTo>
                  <a:lnTo>
                    <a:pt x="6109" y="70"/>
                  </a:lnTo>
                  <a:lnTo>
                    <a:pt x="6119" y="69"/>
                  </a:lnTo>
                  <a:lnTo>
                    <a:pt x="6126" y="70"/>
                  </a:lnTo>
                  <a:lnTo>
                    <a:pt x="6133" y="71"/>
                  </a:lnTo>
                  <a:lnTo>
                    <a:pt x="6138" y="74"/>
                  </a:lnTo>
                  <a:lnTo>
                    <a:pt x="6142" y="75"/>
                  </a:lnTo>
                  <a:lnTo>
                    <a:pt x="6148" y="59"/>
                  </a:lnTo>
                  <a:lnTo>
                    <a:pt x="6142" y="57"/>
                  </a:lnTo>
                  <a:lnTo>
                    <a:pt x="6135" y="55"/>
                  </a:lnTo>
                  <a:lnTo>
                    <a:pt x="6127" y="53"/>
                  </a:lnTo>
                  <a:lnTo>
                    <a:pt x="6119" y="52"/>
                  </a:lnTo>
                  <a:lnTo>
                    <a:pt x="6112" y="52"/>
                  </a:lnTo>
                  <a:lnTo>
                    <a:pt x="6106" y="53"/>
                  </a:lnTo>
                  <a:lnTo>
                    <a:pt x="6099" y="56"/>
                  </a:lnTo>
                  <a:lnTo>
                    <a:pt x="6093" y="57"/>
                  </a:lnTo>
                  <a:lnTo>
                    <a:pt x="6087" y="60"/>
                  </a:lnTo>
                  <a:lnTo>
                    <a:pt x="6083" y="62"/>
                  </a:lnTo>
                  <a:lnTo>
                    <a:pt x="6078" y="66"/>
                  </a:lnTo>
                  <a:lnTo>
                    <a:pt x="6074" y="70"/>
                  </a:lnTo>
                  <a:lnTo>
                    <a:pt x="6070" y="75"/>
                  </a:lnTo>
                  <a:lnTo>
                    <a:pt x="6067" y="79"/>
                  </a:lnTo>
                  <a:lnTo>
                    <a:pt x="6064" y="85"/>
                  </a:lnTo>
                  <a:lnTo>
                    <a:pt x="6061" y="90"/>
                  </a:lnTo>
                  <a:lnTo>
                    <a:pt x="6059" y="96"/>
                  </a:lnTo>
                  <a:lnTo>
                    <a:pt x="6058" y="102"/>
                  </a:lnTo>
                  <a:lnTo>
                    <a:pt x="6057" y="108"/>
                  </a:lnTo>
                  <a:lnTo>
                    <a:pt x="6057" y="115"/>
                  </a:lnTo>
                  <a:lnTo>
                    <a:pt x="6058" y="127"/>
                  </a:lnTo>
                  <a:lnTo>
                    <a:pt x="6060" y="137"/>
                  </a:lnTo>
                  <a:lnTo>
                    <a:pt x="6065" y="147"/>
                  </a:lnTo>
                  <a:lnTo>
                    <a:pt x="6070" y="156"/>
                  </a:lnTo>
                  <a:lnTo>
                    <a:pt x="6077" y="163"/>
                  </a:lnTo>
                  <a:lnTo>
                    <a:pt x="6085" y="168"/>
                  </a:lnTo>
                  <a:lnTo>
                    <a:pt x="6095" y="173"/>
                  </a:lnTo>
                  <a:lnTo>
                    <a:pt x="6105" y="175"/>
                  </a:lnTo>
                  <a:lnTo>
                    <a:pt x="6095" y="193"/>
                  </a:lnTo>
                  <a:lnTo>
                    <a:pt x="6102" y="194"/>
                  </a:lnTo>
                  <a:lnTo>
                    <a:pt x="6108" y="196"/>
                  </a:lnTo>
                  <a:lnTo>
                    <a:pt x="6110" y="197"/>
                  </a:lnTo>
                  <a:lnTo>
                    <a:pt x="6112" y="199"/>
                  </a:lnTo>
                  <a:lnTo>
                    <a:pt x="6113" y="201"/>
                  </a:lnTo>
                  <a:lnTo>
                    <a:pt x="6113" y="204"/>
                  </a:lnTo>
                  <a:lnTo>
                    <a:pt x="6112" y="207"/>
                  </a:lnTo>
                  <a:lnTo>
                    <a:pt x="6110" y="209"/>
                  </a:lnTo>
                  <a:lnTo>
                    <a:pt x="6107" y="211"/>
                  </a:lnTo>
                  <a:lnTo>
                    <a:pt x="6104" y="211"/>
                  </a:lnTo>
                  <a:lnTo>
                    <a:pt x="6096" y="211"/>
                  </a:lnTo>
                  <a:lnTo>
                    <a:pt x="6091" y="207"/>
                  </a:lnTo>
                  <a:lnTo>
                    <a:pt x="6086" y="218"/>
                  </a:lnTo>
                  <a:lnTo>
                    <a:pt x="6095" y="222"/>
                  </a:lnTo>
                  <a:lnTo>
                    <a:pt x="6104" y="223"/>
                  </a:lnTo>
                  <a:lnTo>
                    <a:pt x="6108" y="223"/>
                  </a:lnTo>
                  <a:lnTo>
                    <a:pt x="6112" y="222"/>
                  </a:lnTo>
                  <a:lnTo>
                    <a:pt x="6117" y="221"/>
                  </a:lnTo>
                  <a:lnTo>
                    <a:pt x="6120" y="218"/>
                  </a:lnTo>
                  <a:lnTo>
                    <a:pt x="6123" y="215"/>
                  </a:lnTo>
                  <a:lnTo>
                    <a:pt x="6126" y="212"/>
                  </a:lnTo>
                  <a:lnTo>
                    <a:pt x="6127" y="207"/>
                  </a:lnTo>
                  <a:lnTo>
                    <a:pt x="6127" y="203"/>
                  </a:lnTo>
                  <a:lnTo>
                    <a:pt x="6127" y="199"/>
                  </a:lnTo>
                  <a:lnTo>
                    <a:pt x="6126" y="196"/>
                  </a:lnTo>
                  <a:lnTo>
                    <a:pt x="6125" y="193"/>
                  </a:lnTo>
                  <a:lnTo>
                    <a:pt x="6123" y="191"/>
                  </a:lnTo>
                  <a:lnTo>
                    <a:pt x="6118" y="187"/>
                  </a:lnTo>
                  <a:lnTo>
                    <a:pt x="6111" y="185"/>
                  </a:lnTo>
                  <a:lnTo>
                    <a:pt x="6118" y="175"/>
                  </a:lnTo>
                  <a:lnTo>
                    <a:pt x="6127" y="174"/>
                  </a:lnTo>
                  <a:lnTo>
                    <a:pt x="6136" y="173"/>
                  </a:lnTo>
                  <a:lnTo>
                    <a:pt x="6142" y="170"/>
                  </a:lnTo>
                  <a:lnTo>
                    <a:pt x="6147" y="168"/>
                  </a:lnTo>
                  <a:lnTo>
                    <a:pt x="6144" y="153"/>
                  </a:lnTo>
                  <a:close/>
                  <a:moveTo>
                    <a:pt x="6253" y="173"/>
                  </a:moveTo>
                  <a:lnTo>
                    <a:pt x="6252" y="159"/>
                  </a:lnTo>
                  <a:lnTo>
                    <a:pt x="6252" y="145"/>
                  </a:lnTo>
                  <a:lnTo>
                    <a:pt x="6252" y="100"/>
                  </a:lnTo>
                  <a:lnTo>
                    <a:pt x="6250" y="91"/>
                  </a:lnTo>
                  <a:lnTo>
                    <a:pt x="6249" y="82"/>
                  </a:lnTo>
                  <a:lnTo>
                    <a:pt x="6246" y="75"/>
                  </a:lnTo>
                  <a:lnTo>
                    <a:pt x="6243" y="68"/>
                  </a:lnTo>
                  <a:lnTo>
                    <a:pt x="6240" y="65"/>
                  </a:lnTo>
                  <a:lnTo>
                    <a:pt x="6236" y="61"/>
                  </a:lnTo>
                  <a:lnTo>
                    <a:pt x="6233" y="59"/>
                  </a:lnTo>
                  <a:lnTo>
                    <a:pt x="6229" y="57"/>
                  </a:lnTo>
                  <a:lnTo>
                    <a:pt x="6225" y="55"/>
                  </a:lnTo>
                  <a:lnTo>
                    <a:pt x="6219" y="53"/>
                  </a:lnTo>
                  <a:lnTo>
                    <a:pt x="6214" y="52"/>
                  </a:lnTo>
                  <a:lnTo>
                    <a:pt x="6207" y="52"/>
                  </a:lnTo>
                  <a:lnTo>
                    <a:pt x="6198" y="53"/>
                  </a:lnTo>
                  <a:lnTo>
                    <a:pt x="6187" y="56"/>
                  </a:lnTo>
                  <a:lnTo>
                    <a:pt x="6178" y="58"/>
                  </a:lnTo>
                  <a:lnTo>
                    <a:pt x="6171" y="62"/>
                  </a:lnTo>
                  <a:lnTo>
                    <a:pt x="6175" y="77"/>
                  </a:lnTo>
                  <a:lnTo>
                    <a:pt x="6181" y="74"/>
                  </a:lnTo>
                  <a:lnTo>
                    <a:pt x="6189" y="70"/>
                  </a:lnTo>
                  <a:lnTo>
                    <a:pt x="6196" y="69"/>
                  </a:lnTo>
                  <a:lnTo>
                    <a:pt x="6205" y="68"/>
                  </a:lnTo>
                  <a:lnTo>
                    <a:pt x="6213" y="69"/>
                  </a:lnTo>
                  <a:lnTo>
                    <a:pt x="6218" y="71"/>
                  </a:lnTo>
                  <a:lnTo>
                    <a:pt x="6223" y="75"/>
                  </a:lnTo>
                  <a:lnTo>
                    <a:pt x="6227" y="78"/>
                  </a:lnTo>
                  <a:lnTo>
                    <a:pt x="6229" y="82"/>
                  </a:lnTo>
                  <a:lnTo>
                    <a:pt x="6230" y="87"/>
                  </a:lnTo>
                  <a:lnTo>
                    <a:pt x="6230" y="91"/>
                  </a:lnTo>
                  <a:lnTo>
                    <a:pt x="6231" y="96"/>
                  </a:lnTo>
                  <a:lnTo>
                    <a:pt x="6231" y="98"/>
                  </a:lnTo>
                  <a:lnTo>
                    <a:pt x="6215" y="98"/>
                  </a:lnTo>
                  <a:lnTo>
                    <a:pt x="6201" y="100"/>
                  </a:lnTo>
                  <a:lnTo>
                    <a:pt x="6190" y="104"/>
                  </a:lnTo>
                  <a:lnTo>
                    <a:pt x="6180" y="109"/>
                  </a:lnTo>
                  <a:lnTo>
                    <a:pt x="6176" y="111"/>
                  </a:lnTo>
                  <a:lnTo>
                    <a:pt x="6172" y="115"/>
                  </a:lnTo>
                  <a:lnTo>
                    <a:pt x="6169" y="119"/>
                  </a:lnTo>
                  <a:lnTo>
                    <a:pt x="6166" y="123"/>
                  </a:lnTo>
                  <a:lnTo>
                    <a:pt x="6164" y="127"/>
                  </a:lnTo>
                  <a:lnTo>
                    <a:pt x="6163" y="131"/>
                  </a:lnTo>
                  <a:lnTo>
                    <a:pt x="6162" y="136"/>
                  </a:lnTo>
                  <a:lnTo>
                    <a:pt x="6162" y="141"/>
                  </a:lnTo>
                  <a:lnTo>
                    <a:pt x="6163" y="148"/>
                  </a:lnTo>
                  <a:lnTo>
                    <a:pt x="6164" y="154"/>
                  </a:lnTo>
                  <a:lnTo>
                    <a:pt x="6167" y="159"/>
                  </a:lnTo>
                  <a:lnTo>
                    <a:pt x="6171" y="165"/>
                  </a:lnTo>
                  <a:lnTo>
                    <a:pt x="6176" y="169"/>
                  </a:lnTo>
                  <a:lnTo>
                    <a:pt x="6181" y="173"/>
                  </a:lnTo>
                  <a:lnTo>
                    <a:pt x="6189" y="175"/>
                  </a:lnTo>
                  <a:lnTo>
                    <a:pt x="6196" y="175"/>
                  </a:lnTo>
                  <a:lnTo>
                    <a:pt x="6203" y="175"/>
                  </a:lnTo>
                  <a:lnTo>
                    <a:pt x="6208" y="174"/>
                  </a:lnTo>
                  <a:lnTo>
                    <a:pt x="6214" y="173"/>
                  </a:lnTo>
                  <a:lnTo>
                    <a:pt x="6218" y="170"/>
                  </a:lnTo>
                  <a:lnTo>
                    <a:pt x="6226" y="165"/>
                  </a:lnTo>
                  <a:lnTo>
                    <a:pt x="6232" y="158"/>
                  </a:lnTo>
                  <a:lnTo>
                    <a:pt x="6232" y="158"/>
                  </a:lnTo>
                  <a:lnTo>
                    <a:pt x="6234" y="173"/>
                  </a:lnTo>
                  <a:lnTo>
                    <a:pt x="6253" y="173"/>
                  </a:lnTo>
                  <a:close/>
                  <a:moveTo>
                    <a:pt x="6231" y="133"/>
                  </a:moveTo>
                  <a:lnTo>
                    <a:pt x="6231" y="136"/>
                  </a:lnTo>
                  <a:lnTo>
                    <a:pt x="6230" y="140"/>
                  </a:lnTo>
                  <a:lnTo>
                    <a:pt x="6229" y="144"/>
                  </a:lnTo>
                  <a:lnTo>
                    <a:pt x="6227" y="147"/>
                  </a:lnTo>
                  <a:lnTo>
                    <a:pt x="6223" y="150"/>
                  </a:lnTo>
                  <a:lnTo>
                    <a:pt x="6220" y="154"/>
                  </a:lnTo>
                  <a:lnTo>
                    <a:pt x="6217" y="156"/>
                  </a:lnTo>
                  <a:lnTo>
                    <a:pt x="6213" y="158"/>
                  </a:lnTo>
                  <a:lnTo>
                    <a:pt x="6207" y="159"/>
                  </a:lnTo>
                  <a:lnTo>
                    <a:pt x="6202" y="159"/>
                  </a:lnTo>
                  <a:lnTo>
                    <a:pt x="6199" y="159"/>
                  </a:lnTo>
                  <a:lnTo>
                    <a:pt x="6194" y="158"/>
                  </a:lnTo>
                  <a:lnTo>
                    <a:pt x="6191" y="157"/>
                  </a:lnTo>
                  <a:lnTo>
                    <a:pt x="6189" y="155"/>
                  </a:lnTo>
                  <a:lnTo>
                    <a:pt x="6186" y="152"/>
                  </a:lnTo>
                  <a:lnTo>
                    <a:pt x="6185" y="148"/>
                  </a:lnTo>
                  <a:lnTo>
                    <a:pt x="6183" y="144"/>
                  </a:lnTo>
                  <a:lnTo>
                    <a:pt x="6182" y="139"/>
                  </a:lnTo>
                  <a:lnTo>
                    <a:pt x="6183" y="135"/>
                  </a:lnTo>
                  <a:lnTo>
                    <a:pt x="6183" y="131"/>
                  </a:lnTo>
                  <a:lnTo>
                    <a:pt x="6186" y="128"/>
                  </a:lnTo>
                  <a:lnTo>
                    <a:pt x="6187" y="125"/>
                  </a:lnTo>
                  <a:lnTo>
                    <a:pt x="6192" y="120"/>
                  </a:lnTo>
                  <a:lnTo>
                    <a:pt x="6199" y="117"/>
                  </a:lnTo>
                  <a:lnTo>
                    <a:pt x="6206" y="115"/>
                  </a:lnTo>
                  <a:lnTo>
                    <a:pt x="6214" y="114"/>
                  </a:lnTo>
                  <a:lnTo>
                    <a:pt x="6222" y="113"/>
                  </a:lnTo>
                  <a:lnTo>
                    <a:pt x="6231" y="113"/>
                  </a:lnTo>
                  <a:lnTo>
                    <a:pt x="6231" y="133"/>
                  </a:lnTo>
                  <a:close/>
                  <a:moveTo>
                    <a:pt x="6192" y="35"/>
                  </a:moveTo>
                  <a:lnTo>
                    <a:pt x="6193" y="30"/>
                  </a:lnTo>
                  <a:lnTo>
                    <a:pt x="6194" y="27"/>
                  </a:lnTo>
                  <a:lnTo>
                    <a:pt x="6195" y="25"/>
                  </a:lnTo>
                  <a:lnTo>
                    <a:pt x="6199" y="23"/>
                  </a:lnTo>
                  <a:lnTo>
                    <a:pt x="6203" y="25"/>
                  </a:lnTo>
                  <a:lnTo>
                    <a:pt x="6208" y="28"/>
                  </a:lnTo>
                  <a:lnTo>
                    <a:pt x="6216" y="31"/>
                  </a:lnTo>
                  <a:lnTo>
                    <a:pt x="6222" y="33"/>
                  </a:lnTo>
                  <a:lnTo>
                    <a:pt x="6227" y="32"/>
                  </a:lnTo>
                  <a:lnTo>
                    <a:pt x="6230" y="31"/>
                  </a:lnTo>
                  <a:lnTo>
                    <a:pt x="6233" y="30"/>
                  </a:lnTo>
                  <a:lnTo>
                    <a:pt x="6235" y="27"/>
                  </a:lnTo>
                  <a:lnTo>
                    <a:pt x="6236" y="23"/>
                  </a:lnTo>
                  <a:lnTo>
                    <a:pt x="6239" y="19"/>
                  </a:lnTo>
                  <a:lnTo>
                    <a:pt x="6239" y="14"/>
                  </a:lnTo>
                  <a:lnTo>
                    <a:pt x="6239" y="9"/>
                  </a:lnTo>
                  <a:lnTo>
                    <a:pt x="6228" y="9"/>
                  </a:lnTo>
                  <a:lnTo>
                    <a:pt x="6227" y="13"/>
                  </a:lnTo>
                  <a:lnTo>
                    <a:pt x="6226" y="17"/>
                  </a:lnTo>
                  <a:lnTo>
                    <a:pt x="6223" y="19"/>
                  </a:lnTo>
                  <a:lnTo>
                    <a:pt x="6221" y="19"/>
                  </a:lnTo>
                  <a:lnTo>
                    <a:pt x="6217" y="18"/>
                  </a:lnTo>
                  <a:lnTo>
                    <a:pt x="6212" y="14"/>
                  </a:lnTo>
                  <a:lnTo>
                    <a:pt x="6204" y="11"/>
                  </a:lnTo>
                  <a:lnTo>
                    <a:pt x="6196" y="10"/>
                  </a:lnTo>
                  <a:lnTo>
                    <a:pt x="6193" y="10"/>
                  </a:lnTo>
                  <a:lnTo>
                    <a:pt x="6190" y="11"/>
                  </a:lnTo>
                  <a:lnTo>
                    <a:pt x="6187" y="13"/>
                  </a:lnTo>
                  <a:lnTo>
                    <a:pt x="6185" y="17"/>
                  </a:lnTo>
                  <a:lnTo>
                    <a:pt x="6183" y="20"/>
                  </a:lnTo>
                  <a:lnTo>
                    <a:pt x="6181" y="25"/>
                  </a:lnTo>
                  <a:lnTo>
                    <a:pt x="6181" y="29"/>
                  </a:lnTo>
                  <a:lnTo>
                    <a:pt x="6181" y="35"/>
                  </a:lnTo>
                  <a:lnTo>
                    <a:pt x="6192" y="35"/>
                  </a:lnTo>
                  <a:close/>
                  <a:moveTo>
                    <a:pt x="6333" y="52"/>
                  </a:moveTo>
                  <a:lnTo>
                    <a:pt x="6322" y="53"/>
                  </a:lnTo>
                  <a:lnTo>
                    <a:pt x="6311" y="57"/>
                  </a:lnTo>
                  <a:lnTo>
                    <a:pt x="6306" y="59"/>
                  </a:lnTo>
                  <a:lnTo>
                    <a:pt x="6301" y="61"/>
                  </a:lnTo>
                  <a:lnTo>
                    <a:pt x="6297" y="65"/>
                  </a:lnTo>
                  <a:lnTo>
                    <a:pt x="6293" y="69"/>
                  </a:lnTo>
                  <a:lnTo>
                    <a:pt x="6289" y="74"/>
                  </a:lnTo>
                  <a:lnTo>
                    <a:pt x="6286" y="78"/>
                  </a:lnTo>
                  <a:lnTo>
                    <a:pt x="6283" y="82"/>
                  </a:lnTo>
                  <a:lnTo>
                    <a:pt x="6281" y="88"/>
                  </a:lnTo>
                  <a:lnTo>
                    <a:pt x="6279" y="95"/>
                  </a:lnTo>
                  <a:lnTo>
                    <a:pt x="6277" y="100"/>
                  </a:lnTo>
                  <a:lnTo>
                    <a:pt x="6276" y="108"/>
                  </a:lnTo>
                  <a:lnTo>
                    <a:pt x="6276" y="115"/>
                  </a:lnTo>
                  <a:lnTo>
                    <a:pt x="6276" y="121"/>
                  </a:lnTo>
                  <a:lnTo>
                    <a:pt x="6277" y="128"/>
                  </a:lnTo>
                  <a:lnTo>
                    <a:pt x="6279" y="134"/>
                  </a:lnTo>
                  <a:lnTo>
                    <a:pt x="6281" y="140"/>
                  </a:lnTo>
                  <a:lnTo>
                    <a:pt x="6283" y="145"/>
                  </a:lnTo>
                  <a:lnTo>
                    <a:pt x="6285" y="150"/>
                  </a:lnTo>
                  <a:lnTo>
                    <a:pt x="6288" y="155"/>
                  </a:lnTo>
                  <a:lnTo>
                    <a:pt x="6293" y="159"/>
                  </a:lnTo>
                  <a:lnTo>
                    <a:pt x="6296" y="163"/>
                  </a:lnTo>
                  <a:lnTo>
                    <a:pt x="6300" y="166"/>
                  </a:lnTo>
                  <a:lnTo>
                    <a:pt x="6304" y="169"/>
                  </a:lnTo>
                  <a:lnTo>
                    <a:pt x="6310" y="172"/>
                  </a:lnTo>
                  <a:lnTo>
                    <a:pt x="6320" y="174"/>
                  </a:lnTo>
                  <a:lnTo>
                    <a:pt x="6331" y="175"/>
                  </a:lnTo>
                  <a:lnTo>
                    <a:pt x="6341" y="175"/>
                  </a:lnTo>
                  <a:lnTo>
                    <a:pt x="6352" y="172"/>
                  </a:lnTo>
                  <a:lnTo>
                    <a:pt x="6361" y="167"/>
                  </a:lnTo>
                  <a:lnTo>
                    <a:pt x="6369" y="160"/>
                  </a:lnTo>
                  <a:lnTo>
                    <a:pt x="6374" y="156"/>
                  </a:lnTo>
                  <a:lnTo>
                    <a:pt x="6377" y="152"/>
                  </a:lnTo>
                  <a:lnTo>
                    <a:pt x="6380" y="147"/>
                  </a:lnTo>
                  <a:lnTo>
                    <a:pt x="6383" y="141"/>
                  </a:lnTo>
                  <a:lnTo>
                    <a:pt x="6385" y="135"/>
                  </a:lnTo>
                  <a:lnTo>
                    <a:pt x="6387" y="128"/>
                  </a:lnTo>
                  <a:lnTo>
                    <a:pt x="6388" y="120"/>
                  </a:lnTo>
                  <a:lnTo>
                    <a:pt x="6388" y="113"/>
                  </a:lnTo>
                  <a:lnTo>
                    <a:pt x="6387" y="100"/>
                  </a:lnTo>
                  <a:lnTo>
                    <a:pt x="6384" y="88"/>
                  </a:lnTo>
                  <a:lnTo>
                    <a:pt x="6382" y="82"/>
                  </a:lnTo>
                  <a:lnTo>
                    <a:pt x="6379" y="78"/>
                  </a:lnTo>
                  <a:lnTo>
                    <a:pt x="6376" y="74"/>
                  </a:lnTo>
                  <a:lnTo>
                    <a:pt x="6372" y="69"/>
                  </a:lnTo>
                  <a:lnTo>
                    <a:pt x="6369" y="66"/>
                  </a:lnTo>
                  <a:lnTo>
                    <a:pt x="6365" y="62"/>
                  </a:lnTo>
                  <a:lnTo>
                    <a:pt x="6361" y="59"/>
                  </a:lnTo>
                  <a:lnTo>
                    <a:pt x="6355" y="57"/>
                  </a:lnTo>
                  <a:lnTo>
                    <a:pt x="6350" y="55"/>
                  </a:lnTo>
                  <a:lnTo>
                    <a:pt x="6344" y="53"/>
                  </a:lnTo>
                  <a:lnTo>
                    <a:pt x="6339" y="52"/>
                  </a:lnTo>
                  <a:lnTo>
                    <a:pt x="6333" y="52"/>
                  </a:lnTo>
                  <a:close/>
                  <a:moveTo>
                    <a:pt x="6333" y="68"/>
                  </a:moveTo>
                  <a:lnTo>
                    <a:pt x="6337" y="69"/>
                  </a:lnTo>
                  <a:lnTo>
                    <a:pt x="6341" y="69"/>
                  </a:lnTo>
                  <a:lnTo>
                    <a:pt x="6344" y="71"/>
                  </a:lnTo>
                  <a:lnTo>
                    <a:pt x="6348" y="72"/>
                  </a:lnTo>
                  <a:lnTo>
                    <a:pt x="6354" y="77"/>
                  </a:lnTo>
                  <a:lnTo>
                    <a:pt x="6358" y="84"/>
                  </a:lnTo>
                  <a:lnTo>
                    <a:pt x="6363" y="90"/>
                  </a:lnTo>
                  <a:lnTo>
                    <a:pt x="6365" y="98"/>
                  </a:lnTo>
                  <a:lnTo>
                    <a:pt x="6366" y="106"/>
                  </a:lnTo>
                  <a:lnTo>
                    <a:pt x="6367" y="114"/>
                  </a:lnTo>
                  <a:lnTo>
                    <a:pt x="6366" y="124"/>
                  </a:lnTo>
                  <a:lnTo>
                    <a:pt x="6364" y="131"/>
                  </a:lnTo>
                  <a:lnTo>
                    <a:pt x="6361" y="139"/>
                  </a:lnTo>
                  <a:lnTo>
                    <a:pt x="6356" y="146"/>
                  </a:lnTo>
                  <a:lnTo>
                    <a:pt x="6352" y="152"/>
                  </a:lnTo>
                  <a:lnTo>
                    <a:pt x="6345" y="156"/>
                  </a:lnTo>
                  <a:lnTo>
                    <a:pt x="6339" y="158"/>
                  </a:lnTo>
                  <a:lnTo>
                    <a:pt x="6331" y="159"/>
                  </a:lnTo>
                  <a:lnTo>
                    <a:pt x="6325" y="158"/>
                  </a:lnTo>
                  <a:lnTo>
                    <a:pt x="6318" y="156"/>
                  </a:lnTo>
                  <a:lnTo>
                    <a:pt x="6312" y="152"/>
                  </a:lnTo>
                  <a:lnTo>
                    <a:pt x="6307" y="146"/>
                  </a:lnTo>
                  <a:lnTo>
                    <a:pt x="6303" y="139"/>
                  </a:lnTo>
                  <a:lnTo>
                    <a:pt x="6300" y="131"/>
                  </a:lnTo>
                  <a:lnTo>
                    <a:pt x="6298" y="124"/>
                  </a:lnTo>
                  <a:lnTo>
                    <a:pt x="6297" y="114"/>
                  </a:lnTo>
                  <a:lnTo>
                    <a:pt x="6298" y="106"/>
                  </a:lnTo>
                  <a:lnTo>
                    <a:pt x="6299" y="98"/>
                  </a:lnTo>
                  <a:lnTo>
                    <a:pt x="6302" y="90"/>
                  </a:lnTo>
                  <a:lnTo>
                    <a:pt x="6306" y="82"/>
                  </a:lnTo>
                  <a:lnTo>
                    <a:pt x="6311" y="77"/>
                  </a:lnTo>
                  <a:lnTo>
                    <a:pt x="6316" y="72"/>
                  </a:lnTo>
                  <a:lnTo>
                    <a:pt x="6324" y="69"/>
                  </a:lnTo>
                  <a:lnTo>
                    <a:pt x="6333" y="68"/>
                  </a:lnTo>
                  <a:close/>
                  <a:moveTo>
                    <a:pt x="6542" y="0"/>
                  </a:moveTo>
                  <a:lnTo>
                    <a:pt x="6542" y="70"/>
                  </a:lnTo>
                  <a:lnTo>
                    <a:pt x="6541" y="70"/>
                  </a:lnTo>
                  <a:lnTo>
                    <a:pt x="6539" y="67"/>
                  </a:lnTo>
                  <a:lnTo>
                    <a:pt x="6537" y="64"/>
                  </a:lnTo>
                  <a:lnTo>
                    <a:pt x="6532" y="60"/>
                  </a:lnTo>
                  <a:lnTo>
                    <a:pt x="6529" y="58"/>
                  </a:lnTo>
                  <a:lnTo>
                    <a:pt x="6524" y="56"/>
                  </a:lnTo>
                  <a:lnTo>
                    <a:pt x="6519" y="53"/>
                  </a:lnTo>
                  <a:lnTo>
                    <a:pt x="6513" y="52"/>
                  </a:lnTo>
                  <a:lnTo>
                    <a:pt x="6506" y="52"/>
                  </a:lnTo>
                  <a:lnTo>
                    <a:pt x="6502" y="52"/>
                  </a:lnTo>
                  <a:lnTo>
                    <a:pt x="6497" y="53"/>
                  </a:lnTo>
                  <a:lnTo>
                    <a:pt x="6491" y="55"/>
                  </a:lnTo>
                  <a:lnTo>
                    <a:pt x="6487" y="57"/>
                  </a:lnTo>
                  <a:lnTo>
                    <a:pt x="6478" y="62"/>
                  </a:lnTo>
                  <a:lnTo>
                    <a:pt x="6471" y="69"/>
                  </a:lnTo>
                  <a:lnTo>
                    <a:pt x="6468" y="74"/>
                  </a:lnTo>
                  <a:lnTo>
                    <a:pt x="6464" y="78"/>
                  </a:lnTo>
                  <a:lnTo>
                    <a:pt x="6462" y="84"/>
                  </a:lnTo>
                  <a:lnTo>
                    <a:pt x="6460" y="89"/>
                  </a:lnTo>
                  <a:lnTo>
                    <a:pt x="6458" y="95"/>
                  </a:lnTo>
                  <a:lnTo>
                    <a:pt x="6457" y="101"/>
                  </a:lnTo>
                  <a:lnTo>
                    <a:pt x="6456" y="108"/>
                  </a:lnTo>
                  <a:lnTo>
                    <a:pt x="6456" y="116"/>
                  </a:lnTo>
                  <a:lnTo>
                    <a:pt x="6457" y="128"/>
                  </a:lnTo>
                  <a:lnTo>
                    <a:pt x="6460" y="140"/>
                  </a:lnTo>
                  <a:lnTo>
                    <a:pt x="6464" y="150"/>
                  </a:lnTo>
                  <a:lnTo>
                    <a:pt x="6470" y="159"/>
                  </a:lnTo>
                  <a:lnTo>
                    <a:pt x="6477" y="166"/>
                  </a:lnTo>
                  <a:lnTo>
                    <a:pt x="6485" y="172"/>
                  </a:lnTo>
                  <a:lnTo>
                    <a:pt x="6490" y="173"/>
                  </a:lnTo>
                  <a:lnTo>
                    <a:pt x="6495" y="174"/>
                  </a:lnTo>
                  <a:lnTo>
                    <a:pt x="6500" y="175"/>
                  </a:lnTo>
                  <a:lnTo>
                    <a:pt x="6504" y="175"/>
                  </a:lnTo>
                  <a:lnTo>
                    <a:pt x="6512" y="175"/>
                  </a:lnTo>
                  <a:lnTo>
                    <a:pt x="6517" y="174"/>
                  </a:lnTo>
                  <a:lnTo>
                    <a:pt x="6524" y="172"/>
                  </a:lnTo>
                  <a:lnTo>
                    <a:pt x="6529" y="168"/>
                  </a:lnTo>
                  <a:lnTo>
                    <a:pt x="6533" y="165"/>
                  </a:lnTo>
                  <a:lnTo>
                    <a:pt x="6538" y="162"/>
                  </a:lnTo>
                  <a:lnTo>
                    <a:pt x="6541" y="157"/>
                  </a:lnTo>
                  <a:lnTo>
                    <a:pt x="6543" y="153"/>
                  </a:lnTo>
                  <a:lnTo>
                    <a:pt x="6544" y="153"/>
                  </a:lnTo>
                  <a:lnTo>
                    <a:pt x="6545" y="173"/>
                  </a:lnTo>
                  <a:lnTo>
                    <a:pt x="6564" y="173"/>
                  </a:lnTo>
                  <a:lnTo>
                    <a:pt x="6563" y="158"/>
                  </a:lnTo>
                  <a:lnTo>
                    <a:pt x="6563" y="143"/>
                  </a:lnTo>
                  <a:lnTo>
                    <a:pt x="6563" y="0"/>
                  </a:lnTo>
                  <a:lnTo>
                    <a:pt x="6542" y="0"/>
                  </a:lnTo>
                  <a:close/>
                  <a:moveTo>
                    <a:pt x="6542" y="124"/>
                  </a:moveTo>
                  <a:lnTo>
                    <a:pt x="6542" y="128"/>
                  </a:lnTo>
                  <a:lnTo>
                    <a:pt x="6541" y="133"/>
                  </a:lnTo>
                  <a:lnTo>
                    <a:pt x="6539" y="138"/>
                  </a:lnTo>
                  <a:lnTo>
                    <a:pt x="6537" y="144"/>
                  </a:lnTo>
                  <a:lnTo>
                    <a:pt x="6533" y="148"/>
                  </a:lnTo>
                  <a:lnTo>
                    <a:pt x="6529" y="152"/>
                  </a:lnTo>
                  <a:lnTo>
                    <a:pt x="6525" y="154"/>
                  </a:lnTo>
                  <a:lnTo>
                    <a:pt x="6520" y="156"/>
                  </a:lnTo>
                  <a:lnTo>
                    <a:pt x="6515" y="158"/>
                  </a:lnTo>
                  <a:lnTo>
                    <a:pt x="6511" y="158"/>
                  </a:lnTo>
                  <a:lnTo>
                    <a:pt x="6502" y="157"/>
                  </a:lnTo>
                  <a:lnTo>
                    <a:pt x="6496" y="155"/>
                  </a:lnTo>
                  <a:lnTo>
                    <a:pt x="6490" y="150"/>
                  </a:lnTo>
                  <a:lnTo>
                    <a:pt x="6485" y="145"/>
                  </a:lnTo>
                  <a:lnTo>
                    <a:pt x="6482" y="139"/>
                  </a:lnTo>
                  <a:lnTo>
                    <a:pt x="6478" y="131"/>
                  </a:lnTo>
                  <a:lnTo>
                    <a:pt x="6477" y="124"/>
                  </a:lnTo>
                  <a:lnTo>
                    <a:pt x="6476" y="115"/>
                  </a:lnTo>
                  <a:lnTo>
                    <a:pt x="6477" y="105"/>
                  </a:lnTo>
                  <a:lnTo>
                    <a:pt x="6479" y="97"/>
                  </a:lnTo>
                  <a:lnTo>
                    <a:pt x="6482" y="89"/>
                  </a:lnTo>
                  <a:lnTo>
                    <a:pt x="6486" y="82"/>
                  </a:lnTo>
                  <a:lnTo>
                    <a:pt x="6490" y="77"/>
                  </a:lnTo>
                  <a:lnTo>
                    <a:pt x="6497" y="72"/>
                  </a:lnTo>
                  <a:lnTo>
                    <a:pt x="6503" y="70"/>
                  </a:lnTo>
                  <a:lnTo>
                    <a:pt x="6511" y="69"/>
                  </a:lnTo>
                  <a:lnTo>
                    <a:pt x="6516" y="69"/>
                  </a:lnTo>
                  <a:lnTo>
                    <a:pt x="6522" y="71"/>
                  </a:lnTo>
                  <a:lnTo>
                    <a:pt x="6527" y="74"/>
                  </a:lnTo>
                  <a:lnTo>
                    <a:pt x="6530" y="77"/>
                  </a:lnTo>
                  <a:lnTo>
                    <a:pt x="6534" y="80"/>
                  </a:lnTo>
                  <a:lnTo>
                    <a:pt x="6537" y="85"/>
                  </a:lnTo>
                  <a:lnTo>
                    <a:pt x="6539" y="89"/>
                  </a:lnTo>
                  <a:lnTo>
                    <a:pt x="6541" y="94"/>
                  </a:lnTo>
                  <a:lnTo>
                    <a:pt x="6542" y="98"/>
                  </a:lnTo>
                  <a:lnTo>
                    <a:pt x="6542" y="102"/>
                  </a:lnTo>
                  <a:lnTo>
                    <a:pt x="6542" y="124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4490919" y="1032096"/>
              <a:ext cx="1964959" cy="99831"/>
            </a:xfrm>
            <a:custGeom>
              <a:rect b="b" l="l" r="r" t="t"/>
              <a:pathLst>
                <a:path extrusionOk="0" h="221" w="4206">
                  <a:moveTo>
                    <a:pt x="91" y="173"/>
                  </a:moveTo>
                  <a:lnTo>
                    <a:pt x="89" y="159"/>
                  </a:lnTo>
                  <a:lnTo>
                    <a:pt x="89" y="145"/>
                  </a:lnTo>
                  <a:lnTo>
                    <a:pt x="89" y="100"/>
                  </a:lnTo>
                  <a:lnTo>
                    <a:pt x="89" y="91"/>
                  </a:lnTo>
                  <a:lnTo>
                    <a:pt x="87" y="82"/>
                  </a:lnTo>
                  <a:lnTo>
                    <a:pt x="85" y="75"/>
                  </a:lnTo>
                  <a:lnTo>
                    <a:pt x="80" y="68"/>
                  </a:lnTo>
                  <a:lnTo>
                    <a:pt x="78" y="65"/>
                  </a:lnTo>
                  <a:lnTo>
                    <a:pt x="75" y="61"/>
                  </a:lnTo>
                  <a:lnTo>
                    <a:pt x="72" y="59"/>
                  </a:lnTo>
                  <a:lnTo>
                    <a:pt x="67" y="57"/>
                  </a:lnTo>
                  <a:lnTo>
                    <a:pt x="63" y="55"/>
                  </a:lnTo>
                  <a:lnTo>
                    <a:pt x="58" y="53"/>
                  </a:lnTo>
                  <a:lnTo>
                    <a:pt x="52" y="52"/>
                  </a:lnTo>
                  <a:lnTo>
                    <a:pt x="46" y="52"/>
                  </a:lnTo>
                  <a:lnTo>
                    <a:pt x="35" y="53"/>
                  </a:lnTo>
                  <a:lnTo>
                    <a:pt x="25" y="56"/>
                  </a:lnTo>
                  <a:lnTo>
                    <a:pt x="16" y="58"/>
                  </a:lnTo>
                  <a:lnTo>
                    <a:pt x="8" y="62"/>
                  </a:lnTo>
                  <a:lnTo>
                    <a:pt x="13" y="77"/>
                  </a:lnTo>
                  <a:lnTo>
                    <a:pt x="20" y="74"/>
                  </a:lnTo>
                  <a:lnTo>
                    <a:pt x="26" y="70"/>
                  </a:lnTo>
                  <a:lnTo>
                    <a:pt x="35" y="69"/>
                  </a:lnTo>
                  <a:lnTo>
                    <a:pt x="43" y="68"/>
                  </a:lnTo>
                  <a:lnTo>
                    <a:pt x="50" y="69"/>
                  </a:lnTo>
                  <a:lnTo>
                    <a:pt x="57" y="71"/>
                  </a:lnTo>
                  <a:lnTo>
                    <a:pt x="61" y="75"/>
                  </a:lnTo>
                  <a:lnTo>
                    <a:pt x="64" y="78"/>
                  </a:lnTo>
                  <a:lnTo>
                    <a:pt x="66" y="82"/>
                  </a:lnTo>
                  <a:lnTo>
                    <a:pt x="67" y="87"/>
                  </a:lnTo>
                  <a:lnTo>
                    <a:pt x="69" y="91"/>
                  </a:lnTo>
                  <a:lnTo>
                    <a:pt x="69" y="96"/>
                  </a:lnTo>
                  <a:lnTo>
                    <a:pt x="69" y="98"/>
                  </a:lnTo>
                  <a:lnTo>
                    <a:pt x="53" y="98"/>
                  </a:lnTo>
                  <a:lnTo>
                    <a:pt x="39" y="100"/>
                  </a:lnTo>
                  <a:lnTo>
                    <a:pt x="27" y="104"/>
                  </a:lnTo>
                  <a:lnTo>
                    <a:pt x="18" y="109"/>
                  </a:lnTo>
                  <a:lnTo>
                    <a:pt x="13" y="111"/>
                  </a:lnTo>
                  <a:lnTo>
                    <a:pt x="10" y="115"/>
                  </a:lnTo>
                  <a:lnTo>
                    <a:pt x="7" y="119"/>
                  </a:lnTo>
                  <a:lnTo>
                    <a:pt x="5" y="123"/>
                  </a:lnTo>
                  <a:lnTo>
                    <a:pt x="3" y="127"/>
                  </a:lnTo>
                  <a:lnTo>
                    <a:pt x="2" y="131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3" y="154"/>
                  </a:lnTo>
                  <a:lnTo>
                    <a:pt x="5" y="159"/>
                  </a:lnTo>
                  <a:lnTo>
                    <a:pt x="9" y="165"/>
                  </a:lnTo>
                  <a:lnTo>
                    <a:pt x="13" y="169"/>
                  </a:lnTo>
                  <a:lnTo>
                    <a:pt x="20" y="173"/>
                  </a:lnTo>
                  <a:lnTo>
                    <a:pt x="26" y="175"/>
                  </a:lnTo>
                  <a:lnTo>
                    <a:pt x="35" y="175"/>
                  </a:lnTo>
                  <a:lnTo>
                    <a:pt x="40" y="175"/>
                  </a:lnTo>
                  <a:lnTo>
                    <a:pt x="46" y="174"/>
                  </a:lnTo>
                  <a:lnTo>
                    <a:pt x="51" y="173"/>
                  </a:lnTo>
                  <a:lnTo>
                    <a:pt x="56" y="170"/>
                  </a:lnTo>
                  <a:lnTo>
                    <a:pt x="64" y="165"/>
                  </a:lnTo>
                  <a:lnTo>
                    <a:pt x="70" y="158"/>
                  </a:lnTo>
                  <a:lnTo>
                    <a:pt x="71" y="158"/>
                  </a:lnTo>
                  <a:lnTo>
                    <a:pt x="72" y="173"/>
                  </a:lnTo>
                  <a:lnTo>
                    <a:pt x="91" y="173"/>
                  </a:lnTo>
                  <a:close/>
                  <a:moveTo>
                    <a:pt x="69" y="133"/>
                  </a:moveTo>
                  <a:lnTo>
                    <a:pt x="69" y="136"/>
                  </a:lnTo>
                  <a:lnTo>
                    <a:pt x="67" y="140"/>
                  </a:lnTo>
                  <a:lnTo>
                    <a:pt x="66" y="144"/>
                  </a:lnTo>
                  <a:lnTo>
                    <a:pt x="64" y="147"/>
                  </a:lnTo>
                  <a:lnTo>
                    <a:pt x="62" y="150"/>
                  </a:lnTo>
                  <a:lnTo>
                    <a:pt x="59" y="154"/>
                  </a:lnTo>
                  <a:lnTo>
                    <a:pt x="54" y="156"/>
                  </a:lnTo>
                  <a:lnTo>
                    <a:pt x="50" y="158"/>
                  </a:lnTo>
                  <a:lnTo>
                    <a:pt x="46" y="159"/>
                  </a:lnTo>
                  <a:lnTo>
                    <a:pt x="40" y="159"/>
                  </a:lnTo>
                  <a:lnTo>
                    <a:pt x="36" y="159"/>
                  </a:lnTo>
                  <a:lnTo>
                    <a:pt x="33" y="158"/>
                  </a:lnTo>
                  <a:lnTo>
                    <a:pt x="30" y="157"/>
                  </a:lnTo>
                  <a:lnTo>
                    <a:pt x="26" y="155"/>
                  </a:lnTo>
                  <a:lnTo>
                    <a:pt x="24" y="152"/>
                  </a:lnTo>
                  <a:lnTo>
                    <a:pt x="22" y="148"/>
                  </a:lnTo>
                  <a:lnTo>
                    <a:pt x="21" y="144"/>
                  </a:lnTo>
                  <a:lnTo>
                    <a:pt x="21" y="139"/>
                  </a:lnTo>
                  <a:lnTo>
                    <a:pt x="21" y="135"/>
                  </a:lnTo>
                  <a:lnTo>
                    <a:pt x="22" y="131"/>
                  </a:lnTo>
                  <a:lnTo>
                    <a:pt x="23" y="128"/>
                  </a:lnTo>
                  <a:lnTo>
                    <a:pt x="25" y="125"/>
                  </a:lnTo>
                  <a:lnTo>
                    <a:pt x="30" y="120"/>
                  </a:lnTo>
                  <a:lnTo>
                    <a:pt x="36" y="117"/>
                  </a:lnTo>
                  <a:lnTo>
                    <a:pt x="44" y="115"/>
                  </a:lnTo>
                  <a:lnTo>
                    <a:pt x="52" y="114"/>
                  </a:lnTo>
                  <a:lnTo>
                    <a:pt x="61" y="113"/>
                  </a:lnTo>
                  <a:lnTo>
                    <a:pt x="69" y="113"/>
                  </a:lnTo>
                  <a:lnTo>
                    <a:pt x="69" y="133"/>
                  </a:lnTo>
                  <a:close/>
                  <a:moveTo>
                    <a:pt x="250" y="153"/>
                  </a:moveTo>
                  <a:lnTo>
                    <a:pt x="246" y="155"/>
                  </a:lnTo>
                  <a:lnTo>
                    <a:pt x="240" y="156"/>
                  </a:lnTo>
                  <a:lnTo>
                    <a:pt x="233" y="157"/>
                  </a:lnTo>
                  <a:lnTo>
                    <a:pt x="225" y="158"/>
                  </a:lnTo>
                  <a:lnTo>
                    <a:pt x="216" y="157"/>
                  </a:lnTo>
                  <a:lnTo>
                    <a:pt x="209" y="155"/>
                  </a:lnTo>
                  <a:lnTo>
                    <a:pt x="202" y="152"/>
                  </a:lnTo>
                  <a:lnTo>
                    <a:pt x="197" y="146"/>
                  </a:lnTo>
                  <a:lnTo>
                    <a:pt x="192" y="140"/>
                  </a:lnTo>
                  <a:lnTo>
                    <a:pt x="188" y="133"/>
                  </a:lnTo>
                  <a:lnTo>
                    <a:pt x="186" y="124"/>
                  </a:lnTo>
                  <a:lnTo>
                    <a:pt x="185" y="114"/>
                  </a:lnTo>
                  <a:lnTo>
                    <a:pt x="186" y="105"/>
                  </a:lnTo>
                  <a:lnTo>
                    <a:pt x="188" y="97"/>
                  </a:lnTo>
                  <a:lnTo>
                    <a:pt x="192" y="89"/>
                  </a:lnTo>
                  <a:lnTo>
                    <a:pt x="196" y="82"/>
                  </a:lnTo>
                  <a:lnTo>
                    <a:pt x="201" y="77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5" y="69"/>
                  </a:lnTo>
                  <a:lnTo>
                    <a:pt x="234" y="70"/>
                  </a:lnTo>
                  <a:lnTo>
                    <a:pt x="240" y="71"/>
                  </a:lnTo>
                  <a:lnTo>
                    <a:pt x="246" y="74"/>
                  </a:lnTo>
                  <a:lnTo>
                    <a:pt x="250" y="75"/>
                  </a:lnTo>
                  <a:lnTo>
                    <a:pt x="254" y="59"/>
                  </a:lnTo>
                  <a:lnTo>
                    <a:pt x="249" y="57"/>
                  </a:lnTo>
                  <a:lnTo>
                    <a:pt x="242" y="55"/>
                  </a:lnTo>
                  <a:lnTo>
                    <a:pt x="235" y="53"/>
                  </a:lnTo>
                  <a:lnTo>
                    <a:pt x="225" y="52"/>
                  </a:lnTo>
                  <a:lnTo>
                    <a:pt x="219" y="52"/>
                  </a:lnTo>
                  <a:lnTo>
                    <a:pt x="212" y="53"/>
                  </a:lnTo>
                  <a:lnTo>
                    <a:pt x="206" y="56"/>
                  </a:lnTo>
                  <a:lnTo>
                    <a:pt x="200" y="57"/>
                  </a:lnTo>
                  <a:lnTo>
                    <a:pt x="195" y="60"/>
                  </a:lnTo>
                  <a:lnTo>
                    <a:pt x="189" y="62"/>
                  </a:lnTo>
                  <a:lnTo>
                    <a:pt x="185" y="66"/>
                  </a:lnTo>
                  <a:lnTo>
                    <a:pt x="181" y="70"/>
                  </a:lnTo>
                  <a:lnTo>
                    <a:pt x="178" y="75"/>
                  </a:lnTo>
                  <a:lnTo>
                    <a:pt x="174" y="79"/>
                  </a:lnTo>
                  <a:lnTo>
                    <a:pt x="171" y="85"/>
                  </a:lnTo>
                  <a:lnTo>
                    <a:pt x="169" y="90"/>
                  </a:lnTo>
                  <a:lnTo>
                    <a:pt x="167" y="96"/>
                  </a:lnTo>
                  <a:lnTo>
                    <a:pt x="166" y="102"/>
                  </a:lnTo>
                  <a:lnTo>
                    <a:pt x="165" y="108"/>
                  </a:lnTo>
                  <a:lnTo>
                    <a:pt x="165" y="115"/>
                  </a:lnTo>
                  <a:lnTo>
                    <a:pt x="166" y="128"/>
                  </a:lnTo>
                  <a:lnTo>
                    <a:pt x="168" y="139"/>
                  </a:lnTo>
                  <a:lnTo>
                    <a:pt x="170" y="145"/>
                  </a:lnTo>
                  <a:lnTo>
                    <a:pt x="173" y="150"/>
                  </a:lnTo>
                  <a:lnTo>
                    <a:pt x="177" y="155"/>
                  </a:lnTo>
                  <a:lnTo>
                    <a:pt x="180" y="158"/>
                  </a:lnTo>
                  <a:lnTo>
                    <a:pt x="184" y="163"/>
                  </a:lnTo>
                  <a:lnTo>
                    <a:pt x="188" y="166"/>
                  </a:lnTo>
                  <a:lnTo>
                    <a:pt x="193" y="168"/>
                  </a:lnTo>
                  <a:lnTo>
                    <a:pt x="198" y="170"/>
                  </a:lnTo>
                  <a:lnTo>
                    <a:pt x="204" y="173"/>
                  </a:lnTo>
                  <a:lnTo>
                    <a:pt x="209" y="174"/>
                  </a:lnTo>
                  <a:lnTo>
                    <a:pt x="214" y="175"/>
                  </a:lnTo>
                  <a:lnTo>
                    <a:pt x="221" y="175"/>
                  </a:lnTo>
                  <a:lnTo>
                    <a:pt x="232" y="175"/>
                  </a:lnTo>
                  <a:lnTo>
                    <a:pt x="241" y="173"/>
                  </a:lnTo>
                  <a:lnTo>
                    <a:pt x="249" y="170"/>
                  </a:lnTo>
                  <a:lnTo>
                    <a:pt x="254" y="168"/>
                  </a:lnTo>
                  <a:lnTo>
                    <a:pt x="250" y="153"/>
                  </a:lnTo>
                  <a:close/>
                  <a:moveTo>
                    <a:pt x="326" y="52"/>
                  </a:moveTo>
                  <a:lnTo>
                    <a:pt x="314" y="53"/>
                  </a:lnTo>
                  <a:lnTo>
                    <a:pt x="303" y="57"/>
                  </a:lnTo>
                  <a:lnTo>
                    <a:pt x="297" y="59"/>
                  </a:lnTo>
                  <a:lnTo>
                    <a:pt x="293" y="61"/>
                  </a:lnTo>
                  <a:lnTo>
                    <a:pt x="289" y="65"/>
                  </a:lnTo>
                  <a:lnTo>
                    <a:pt x="285" y="69"/>
                  </a:lnTo>
                  <a:lnTo>
                    <a:pt x="281" y="74"/>
                  </a:lnTo>
                  <a:lnTo>
                    <a:pt x="278" y="78"/>
                  </a:lnTo>
                  <a:lnTo>
                    <a:pt x="275" y="82"/>
                  </a:lnTo>
                  <a:lnTo>
                    <a:pt x="273" y="88"/>
                  </a:lnTo>
                  <a:lnTo>
                    <a:pt x="272" y="95"/>
                  </a:lnTo>
                  <a:lnTo>
                    <a:pt x="269" y="100"/>
                  </a:lnTo>
                  <a:lnTo>
                    <a:pt x="268" y="108"/>
                  </a:lnTo>
                  <a:lnTo>
                    <a:pt x="268" y="115"/>
                  </a:lnTo>
                  <a:lnTo>
                    <a:pt x="268" y="121"/>
                  </a:lnTo>
                  <a:lnTo>
                    <a:pt x="269" y="128"/>
                  </a:lnTo>
                  <a:lnTo>
                    <a:pt x="270" y="134"/>
                  </a:lnTo>
                  <a:lnTo>
                    <a:pt x="273" y="140"/>
                  </a:lnTo>
                  <a:lnTo>
                    <a:pt x="275" y="145"/>
                  </a:lnTo>
                  <a:lnTo>
                    <a:pt x="278" y="150"/>
                  </a:lnTo>
                  <a:lnTo>
                    <a:pt x="281" y="155"/>
                  </a:lnTo>
                  <a:lnTo>
                    <a:pt x="285" y="159"/>
                  </a:lnTo>
                  <a:lnTo>
                    <a:pt x="288" y="163"/>
                  </a:lnTo>
                  <a:lnTo>
                    <a:pt x="292" y="166"/>
                  </a:lnTo>
                  <a:lnTo>
                    <a:pt x="296" y="169"/>
                  </a:lnTo>
                  <a:lnTo>
                    <a:pt x="302" y="172"/>
                  </a:lnTo>
                  <a:lnTo>
                    <a:pt x="312" y="174"/>
                  </a:lnTo>
                  <a:lnTo>
                    <a:pt x="323" y="175"/>
                  </a:lnTo>
                  <a:lnTo>
                    <a:pt x="333" y="175"/>
                  </a:lnTo>
                  <a:lnTo>
                    <a:pt x="344" y="172"/>
                  </a:lnTo>
                  <a:lnTo>
                    <a:pt x="354" y="167"/>
                  </a:lnTo>
                  <a:lnTo>
                    <a:pt x="362" y="160"/>
                  </a:lnTo>
                  <a:lnTo>
                    <a:pt x="366" y="156"/>
                  </a:lnTo>
                  <a:lnTo>
                    <a:pt x="370" y="152"/>
                  </a:lnTo>
                  <a:lnTo>
                    <a:pt x="372" y="147"/>
                  </a:lnTo>
                  <a:lnTo>
                    <a:pt x="375" y="141"/>
                  </a:lnTo>
                  <a:lnTo>
                    <a:pt x="377" y="135"/>
                  </a:lnTo>
                  <a:lnTo>
                    <a:pt x="378" y="128"/>
                  </a:lnTo>
                  <a:lnTo>
                    <a:pt x="380" y="120"/>
                  </a:lnTo>
                  <a:lnTo>
                    <a:pt x="380" y="113"/>
                  </a:lnTo>
                  <a:lnTo>
                    <a:pt x="380" y="100"/>
                  </a:lnTo>
                  <a:lnTo>
                    <a:pt x="376" y="88"/>
                  </a:lnTo>
                  <a:lnTo>
                    <a:pt x="374" y="82"/>
                  </a:lnTo>
                  <a:lnTo>
                    <a:pt x="371" y="78"/>
                  </a:lnTo>
                  <a:lnTo>
                    <a:pt x="369" y="74"/>
                  </a:lnTo>
                  <a:lnTo>
                    <a:pt x="364" y="69"/>
                  </a:lnTo>
                  <a:lnTo>
                    <a:pt x="361" y="66"/>
                  </a:lnTo>
                  <a:lnTo>
                    <a:pt x="357" y="62"/>
                  </a:lnTo>
                  <a:lnTo>
                    <a:pt x="353" y="59"/>
                  </a:lnTo>
                  <a:lnTo>
                    <a:pt x="347" y="57"/>
                  </a:lnTo>
                  <a:lnTo>
                    <a:pt x="343" y="55"/>
                  </a:lnTo>
                  <a:lnTo>
                    <a:pt x="336" y="53"/>
                  </a:lnTo>
                  <a:lnTo>
                    <a:pt x="331" y="52"/>
                  </a:lnTo>
                  <a:lnTo>
                    <a:pt x="326" y="52"/>
                  </a:lnTo>
                  <a:close/>
                  <a:moveTo>
                    <a:pt x="324" y="68"/>
                  </a:moveTo>
                  <a:lnTo>
                    <a:pt x="329" y="69"/>
                  </a:lnTo>
                  <a:lnTo>
                    <a:pt x="333" y="69"/>
                  </a:lnTo>
                  <a:lnTo>
                    <a:pt x="336" y="71"/>
                  </a:lnTo>
                  <a:lnTo>
                    <a:pt x="341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5" y="90"/>
                  </a:lnTo>
                  <a:lnTo>
                    <a:pt x="357" y="98"/>
                  </a:lnTo>
                  <a:lnTo>
                    <a:pt x="358" y="106"/>
                  </a:lnTo>
                  <a:lnTo>
                    <a:pt x="359" y="114"/>
                  </a:lnTo>
                  <a:lnTo>
                    <a:pt x="358" y="124"/>
                  </a:lnTo>
                  <a:lnTo>
                    <a:pt x="356" y="131"/>
                  </a:lnTo>
                  <a:lnTo>
                    <a:pt x="353" y="139"/>
                  </a:lnTo>
                  <a:lnTo>
                    <a:pt x="349" y="146"/>
                  </a:lnTo>
                  <a:lnTo>
                    <a:pt x="344" y="152"/>
                  </a:lnTo>
                  <a:lnTo>
                    <a:pt x="337" y="156"/>
                  </a:lnTo>
                  <a:lnTo>
                    <a:pt x="331" y="158"/>
                  </a:lnTo>
                  <a:lnTo>
                    <a:pt x="324" y="159"/>
                  </a:lnTo>
                  <a:lnTo>
                    <a:pt x="317" y="158"/>
                  </a:lnTo>
                  <a:lnTo>
                    <a:pt x="310" y="156"/>
                  </a:lnTo>
                  <a:lnTo>
                    <a:pt x="304" y="152"/>
                  </a:lnTo>
                  <a:lnTo>
                    <a:pt x="300" y="146"/>
                  </a:lnTo>
                  <a:lnTo>
                    <a:pt x="295" y="139"/>
                  </a:lnTo>
                  <a:lnTo>
                    <a:pt x="292" y="131"/>
                  </a:lnTo>
                  <a:lnTo>
                    <a:pt x="290" y="124"/>
                  </a:lnTo>
                  <a:lnTo>
                    <a:pt x="290" y="114"/>
                  </a:lnTo>
                  <a:lnTo>
                    <a:pt x="290" y="106"/>
                  </a:lnTo>
                  <a:lnTo>
                    <a:pt x="292" y="98"/>
                  </a:lnTo>
                  <a:lnTo>
                    <a:pt x="294" y="90"/>
                  </a:lnTo>
                  <a:lnTo>
                    <a:pt x="297" y="82"/>
                  </a:lnTo>
                  <a:lnTo>
                    <a:pt x="303" y="77"/>
                  </a:lnTo>
                  <a:lnTo>
                    <a:pt x="308" y="72"/>
                  </a:lnTo>
                  <a:lnTo>
                    <a:pt x="316" y="69"/>
                  </a:lnTo>
                  <a:lnTo>
                    <a:pt x="324" y="68"/>
                  </a:lnTo>
                  <a:close/>
                  <a:moveTo>
                    <a:pt x="407" y="173"/>
                  </a:moveTo>
                  <a:lnTo>
                    <a:pt x="426" y="173"/>
                  </a:lnTo>
                  <a:lnTo>
                    <a:pt x="426" y="101"/>
                  </a:lnTo>
                  <a:lnTo>
                    <a:pt x="427" y="96"/>
                  </a:lnTo>
                  <a:lnTo>
                    <a:pt x="428" y="91"/>
                  </a:lnTo>
                  <a:lnTo>
                    <a:pt x="429" y="87"/>
                  </a:lnTo>
                  <a:lnTo>
                    <a:pt x="431" y="84"/>
                  </a:lnTo>
                  <a:lnTo>
                    <a:pt x="435" y="80"/>
                  </a:lnTo>
                  <a:lnTo>
                    <a:pt x="438" y="77"/>
                  </a:lnTo>
                  <a:lnTo>
                    <a:pt x="441" y="74"/>
                  </a:lnTo>
                  <a:lnTo>
                    <a:pt x="444" y="71"/>
                  </a:lnTo>
                  <a:lnTo>
                    <a:pt x="449" y="70"/>
                  </a:lnTo>
                  <a:lnTo>
                    <a:pt x="454" y="70"/>
                  </a:lnTo>
                  <a:lnTo>
                    <a:pt x="459" y="70"/>
                  </a:lnTo>
                  <a:lnTo>
                    <a:pt x="464" y="72"/>
                  </a:lnTo>
                  <a:lnTo>
                    <a:pt x="468" y="75"/>
                  </a:lnTo>
                  <a:lnTo>
                    <a:pt x="471" y="79"/>
                  </a:lnTo>
                  <a:lnTo>
                    <a:pt x="475" y="84"/>
                  </a:lnTo>
                  <a:lnTo>
                    <a:pt x="476" y="89"/>
                  </a:lnTo>
                  <a:lnTo>
                    <a:pt x="477" y="96"/>
                  </a:lnTo>
                  <a:lnTo>
                    <a:pt x="478" y="102"/>
                  </a:lnTo>
                  <a:lnTo>
                    <a:pt x="478" y="173"/>
                  </a:lnTo>
                  <a:lnTo>
                    <a:pt x="498" y="173"/>
                  </a:lnTo>
                  <a:lnTo>
                    <a:pt x="498" y="100"/>
                  </a:lnTo>
                  <a:lnTo>
                    <a:pt x="498" y="95"/>
                  </a:lnTo>
                  <a:lnTo>
                    <a:pt x="499" y="89"/>
                  </a:lnTo>
                  <a:lnTo>
                    <a:pt x="502" y="86"/>
                  </a:lnTo>
                  <a:lnTo>
                    <a:pt x="504" y="81"/>
                  </a:lnTo>
                  <a:lnTo>
                    <a:pt x="506" y="78"/>
                  </a:lnTo>
                  <a:lnTo>
                    <a:pt x="509" y="76"/>
                  </a:lnTo>
                  <a:lnTo>
                    <a:pt x="512" y="74"/>
                  </a:lnTo>
                  <a:lnTo>
                    <a:pt x="516" y="71"/>
                  </a:lnTo>
                  <a:lnTo>
                    <a:pt x="520" y="70"/>
                  </a:lnTo>
                  <a:lnTo>
                    <a:pt x="524" y="70"/>
                  </a:lnTo>
                  <a:lnTo>
                    <a:pt x="530" y="70"/>
                  </a:lnTo>
                  <a:lnTo>
                    <a:pt x="535" y="72"/>
                  </a:lnTo>
                  <a:lnTo>
                    <a:pt x="539" y="76"/>
                  </a:lnTo>
                  <a:lnTo>
                    <a:pt x="543" y="79"/>
                  </a:lnTo>
                  <a:lnTo>
                    <a:pt x="546" y="85"/>
                  </a:lnTo>
                  <a:lnTo>
                    <a:pt x="547" y="91"/>
                  </a:lnTo>
                  <a:lnTo>
                    <a:pt x="548" y="98"/>
                  </a:lnTo>
                  <a:lnTo>
                    <a:pt x="549" y="106"/>
                  </a:lnTo>
                  <a:lnTo>
                    <a:pt x="549" y="173"/>
                  </a:lnTo>
                  <a:lnTo>
                    <a:pt x="570" y="173"/>
                  </a:lnTo>
                  <a:lnTo>
                    <a:pt x="570" y="104"/>
                  </a:lnTo>
                  <a:lnTo>
                    <a:pt x="569" y="89"/>
                  </a:lnTo>
                  <a:lnTo>
                    <a:pt x="565" y="78"/>
                  </a:lnTo>
                  <a:lnTo>
                    <a:pt x="561" y="69"/>
                  </a:lnTo>
                  <a:lnTo>
                    <a:pt x="556" y="62"/>
                  </a:lnTo>
                  <a:lnTo>
                    <a:pt x="550" y="58"/>
                  </a:lnTo>
                  <a:lnTo>
                    <a:pt x="544" y="55"/>
                  </a:lnTo>
                  <a:lnTo>
                    <a:pt x="537" y="52"/>
                  </a:lnTo>
                  <a:lnTo>
                    <a:pt x="532" y="52"/>
                  </a:lnTo>
                  <a:lnTo>
                    <a:pt x="524" y="52"/>
                  </a:lnTo>
                  <a:lnTo>
                    <a:pt x="518" y="55"/>
                  </a:lnTo>
                  <a:lnTo>
                    <a:pt x="511" y="57"/>
                  </a:lnTo>
                  <a:lnTo>
                    <a:pt x="506" y="60"/>
                  </a:lnTo>
                  <a:lnTo>
                    <a:pt x="499" y="67"/>
                  </a:lnTo>
                  <a:lnTo>
                    <a:pt x="494" y="76"/>
                  </a:lnTo>
                  <a:lnTo>
                    <a:pt x="493" y="76"/>
                  </a:lnTo>
                  <a:lnTo>
                    <a:pt x="491" y="71"/>
                  </a:lnTo>
                  <a:lnTo>
                    <a:pt x="489" y="67"/>
                  </a:lnTo>
                  <a:lnTo>
                    <a:pt x="485" y="62"/>
                  </a:lnTo>
                  <a:lnTo>
                    <a:pt x="481" y="59"/>
                  </a:lnTo>
                  <a:lnTo>
                    <a:pt x="477" y="56"/>
                  </a:lnTo>
                  <a:lnTo>
                    <a:pt x="471" y="53"/>
                  </a:lnTo>
                  <a:lnTo>
                    <a:pt x="467" y="52"/>
                  </a:lnTo>
                  <a:lnTo>
                    <a:pt x="461" y="52"/>
                  </a:lnTo>
                  <a:lnTo>
                    <a:pt x="454" y="52"/>
                  </a:lnTo>
                  <a:lnTo>
                    <a:pt x="449" y="55"/>
                  </a:lnTo>
                  <a:lnTo>
                    <a:pt x="443" y="56"/>
                  </a:lnTo>
                  <a:lnTo>
                    <a:pt x="438" y="59"/>
                  </a:lnTo>
                  <a:lnTo>
                    <a:pt x="435" y="62"/>
                  </a:lnTo>
                  <a:lnTo>
                    <a:pt x="430" y="66"/>
                  </a:lnTo>
                  <a:lnTo>
                    <a:pt x="428" y="70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4" y="55"/>
                  </a:lnTo>
                  <a:lnTo>
                    <a:pt x="405" y="55"/>
                  </a:lnTo>
                  <a:lnTo>
                    <a:pt x="405" y="70"/>
                  </a:lnTo>
                  <a:lnTo>
                    <a:pt x="407" y="87"/>
                  </a:lnTo>
                  <a:lnTo>
                    <a:pt x="407" y="173"/>
                  </a:lnTo>
                  <a:close/>
                  <a:moveTo>
                    <a:pt x="603" y="221"/>
                  </a:moveTo>
                  <a:lnTo>
                    <a:pt x="624" y="221"/>
                  </a:lnTo>
                  <a:lnTo>
                    <a:pt x="624" y="157"/>
                  </a:lnTo>
                  <a:lnTo>
                    <a:pt x="624" y="157"/>
                  </a:lnTo>
                  <a:lnTo>
                    <a:pt x="627" y="162"/>
                  </a:lnTo>
                  <a:lnTo>
                    <a:pt x="630" y="165"/>
                  </a:lnTo>
                  <a:lnTo>
                    <a:pt x="634" y="168"/>
                  </a:lnTo>
                  <a:lnTo>
                    <a:pt x="639" y="170"/>
                  </a:lnTo>
                  <a:lnTo>
                    <a:pt x="643" y="173"/>
                  </a:lnTo>
                  <a:lnTo>
                    <a:pt x="648" y="174"/>
                  </a:lnTo>
                  <a:lnTo>
                    <a:pt x="654" y="175"/>
                  </a:lnTo>
                  <a:lnTo>
                    <a:pt x="659" y="175"/>
                  </a:lnTo>
                  <a:lnTo>
                    <a:pt x="669" y="175"/>
                  </a:lnTo>
                  <a:lnTo>
                    <a:pt x="679" y="172"/>
                  </a:lnTo>
                  <a:lnTo>
                    <a:pt x="687" y="166"/>
                  </a:lnTo>
                  <a:lnTo>
                    <a:pt x="695" y="159"/>
                  </a:lnTo>
                  <a:lnTo>
                    <a:pt x="698" y="156"/>
                  </a:lnTo>
                  <a:lnTo>
                    <a:pt x="701" y="150"/>
                  </a:lnTo>
                  <a:lnTo>
                    <a:pt x="705" y="146"/>
                  </a:lnTo>
                  <a:lnTo>
                    <a:pt x="707" y="140"/>
                  </a:lnTo>
                  <a:lnTo>
                    <a:pt x="708" y="134"/>
                  </a:lnTo>
                  <a:lnTo>
                    <a:pt x="710" y="127"/>
                  </a:lnTo>
                  <a:lnTo>
                    <a:pt x="710" y="120"/>
                  </a:lnTo>
                  <a:lnTo>
                    <a:pt x="711" y="113"/>
                  </a:lnTo>
                  <a:lnTo>
                    <a:pt x="710" y="99"/>
                  </a:lnTo>
                  <a:lnTo>
                    <a:pt x="707" y="88"/>
                  </a:lnTo>
                  <a:lnTo>
                    <a:pt x="702" y="78"/>
                  </a:lnTo>
                  <a:lnTo>
                    <a:pt x="697" y="69"/>
                  </a:lnTo>
                  <a:lnTo>
                    <a:pt x="690" y="61"/>
                  </a:lnTo>
                  <a:lnTo>
                    <a:pt x="682" y="57"/>
                  </a:lnTo>
                  <a:lnTo>
                    <a:pt x="678" y="55"/>
                  </a:lnTo>
                  <a:lnTo>
                    <a:pt x="672" y="53"/>
                  </a:lnTo>
                  <a:lnTo>
                    <a:pt x="668" y="52"/>
                  </a:lnTo>
                  <a:lnTo>
                    <a:pt x="663" y="52"/>
                  </a:lnTo>
                  <a:lnTo>
                    <a:pt x="656" y="52"/>
                  </a:lnTo>
                  <a:lnTo>
                    <a:pt x="650" y="53"/>
                  </a:lnTo>
                  <a:lnTo>
                    <a:pt x="644" y="56"/>
                  </a:lnTo>
                  <a:lnTo>
                    <a:pt x="639" y="58"/>
                  </a:lnTo>
                  <a:lnTo>
                    <a:pt x="633" y="61"/>
                  </a:lnTo>
                  <a:lnTo>
                    <a:pt x="629" y="66"/>
                  </a:lnTo>
                  <a:lnTo>
                    <a:pt x="626" y="70"/>
                  </a:lnTo>
                  <a:lnTo>
                    <a:pt x="621" y="75"/>
                  </a:lnTo>
                  <a:lnTo>
                    <a:pt x="621" y="75"/>
                  </a:lnTo>
                  <a:lnTo>
                    <a:pt x="620" y="55"/>
                  </a:lnTo>
                  <a:lnTo>
                    <a:pt x="602" y="55"/>
                  </a:lnTo>
                  <a:lnTo>
                    <a:pt x="602" y="64"/>
                  </a:lnTo>
                  <a:lnTo>
                    <a:pt x="602" y="72"/>
                  </a:lnTo>
                  <a:lnTo>
                    <a:pt x="603" y="82"/>
                  </a:lnTo>
                  <a:lnTo>
                    <a:pt x="603" y="94"/>
                  </a:lnTo>
                  <a:lnTo>
                    <a:pt x="603" y="221"/>
                  </a:lnTo>
                  <a:close/>
                  <a:moveTo>
                    <a:pt x="624" y="105"/>
                  </a:moveTo>
                  <a:lnTo>
                    <a:pt x="624" y="100"/>
                  </a:lnTo>
                  <a:lnTo>
                    <a:pt x="625" y="96"/>
                  </a:lnTo>
                  <a:lnTo>
                    <a:pt x="627" y="90"/>
                  </a:lnTo>
                  <a:lnTo>
                    <a:pt x="629" y="85"/>
                  </a:lnTo>
                  <a:lnTo>
                    <a:pt x="632" y="80"/>
                  </a:lnTo>
                  <a:lnTo>
                    <a:pt x="637" y="77"/>
                  </a:lnTo>
                  <a:lnTo>
                    <a:pt x="641" y="74"/>
                  </a:lnTo>
                  <a:lnTo>
                    <a:pt x="646" y="71"/>
                  </a:lnTo>
                  <a:lnTo>
                    <a:pt x="651" y="70"/>
                  </a:lnTo>
                  <a:lnTo>
                    <a:pt x="656" y="69"/>
                  </a:lnTo>
                  <a:lnTo>
                    <a:pt x="664" y="70"/>
                  </a:lnTo>
                  <a:lnTo>
                    <a:pt x="671" y="72"/>
                  </a:lnTo>
                  <a:lnTo>
                    <a:pt x="677" y="77"/>
                  </a:lnTo>
                  <a:lnTo>
                    <a:pt x="681" y="82"/>
                  </a:lnTo>
                  <a:lnTo>
                    <a:pt x="685" y="89"/>
                  </a:lnTo>
                  <a:lnTo>
                    <a:pt x="687" y="96"/>
                  </a:lnTo>
                  <a:lnTo>
                    <a:pt x="690" y="105"/>
                  </a:lnTo>
                  <a:lnTo>
                    <a:pt x="691" y="114"/>
                  </a:lnTo>
                  <a:lnTo>
                    <a:pt x="690" y="123"/>
                  </a:lnTo>
                  <a:lnTo>
                    <a:pt x="687" y="131"/>
                  </a:lnTo>
                  <a:lnTo>
                    <a:pt x="685" y="139"/>
                  </a:lnTo>
                  <a:lnTo>
                    <a:pt x="681" y="146"/>
                  </a:lnTo>
                  <a:lnTo>
                    <a:pt x="675" y="152"/>
                  </a:lnTo>
                  <a:lnTo>
                    <a:pt x="670" y="155"/>
                  </a:lnTo>
                  <a:lnTo>
                    <a:pt x="664" y="158"/>
                  </a:lnTo>
                  <a:lnTo>
                    <a:pt x="655" y="158"/>
                  </a:lnTo>
                  <a:lnTo>
                    <a:pt x="650" y="158"/>
                  </a:lnTo>
                  <a:lnTo>
                    <a:pt x="645" y="157"/>
                  </a:lnTo>
                  <a:lnTo>
                    <a:pt x="640" y="155"/>
                  </a:lnTo>
                  <a:lnTo>
                    <a:pt x="636" y="152"/>
                  </a:lnTo>
                  <a:lnTo>
                    <a:pt x="632" y="148"/>
                  </a:lnTo>
                  <a:lnTo>
                    <a:pt x="629" y="144"/>
                  </a:lnTo>
                  <a:lnTo>
                    <a:pt x="626" y="139"/>
                  </a:lnTo>
                  <a:lnTo>
                    <a:pt x="625" y="134"/>
                  </a:lnTo>
                  <a:lnTo>
                    <a:pt x="624" y="129"/>
                  </a:lnTo>
                  <a:lnTo>
                    <a:pt x="624" y="125"/>
                  </a:lnTo>
                  <a:lnTo>
                    <a:pt x="624" y="105"/>
                  </a:lnTo>
                  <a:close/>
                  <a:moveTo>
                    <a:pt x="829" y="118"/>
                  </a:moveTo>
                  <a:lnTo>
                    <a:pt x="829" y="114"/>
                  </a:lnTo>
                  <a:lnTo>
                    <a:pt x="830" y="108"/>
                  </a:lnTo>
                  <a:lnTo>
                    <a:pt x="829" y="99"/>
                  </a:lnTo>
                  <a:lnTo>
                    <a:pt x="828" y="90"/>
                  </a:lnTo>
                  <a:lnTo>
                    <a:pt x="825" y="80"/>
                  </a:lnTo>
                  <a:lnTo>
                    <a:pt x="820" y="72"/>
                  </a:lnTo>
                  <a:lnTo>
                    <a:pt x="817" y="68"/>
                  </a:lnTo>
                  <a:lnTo>
                    <a:pt x="814" y="65"/>
                  </a:lnTo>
                  <a:lnTo>
                    <a:pt x="809" y="61"/>
                  </a:lnTo>
                  <a:lnTo>
                    <a:pt x="805" y="58"/>
                  </a:lnTo>
                  <a:lnTo>
                    <a:pt x="801" y="56"/>
                  </a:lnTo>
                  <a:lnTo>
                    <a:pt x="795" y="53"/>
                  </a:lnTo>
                  <a:lnTo>
                    <a:pt x="789" y="52"/>
                  </a:lnTo>
                  <a:lnTo>
                    <a:pt x="782" y="52"/>
                  </a:lnTo>
                  <a:lnTo>
                    <a:pt x="776" y="52"/>
                  </a:lnTo>
                  <a:lnTo>
                    <a:pt x="771" y="53"/>
                  </a:lnTo>
                  <a:lnTo>
                    <a:pt x="765" y="55"/>
                  </a:lnTo>
                  <a:lnTo>
                    <a:pt x="760" y="57"/>
                  </a:lnTo>
                  <a:lnTo>
                    <a:pt x="755" y="60"/>
                  </a:lnTo>
                  <a:lnTo>
                    <a:pt x="751" y="64"/>
                  </a:lnTo>
                  <a:lnTo>
                    <a:pt x="747" y="67"/>
                  </a:lnTo>
                  <a:lnTo>
                    <a:pt x="744" y="70"/>
                  </a:lnTo>
                  <a:lnTo>
                    <a:pt x="737" y="80"/>
                  </a:lnTo>
                  <a:lnTo>
                    <a:pt x="733" y="91"/>
                  </a:lnTo>
                  <a:lnTo>
                    <a:pt x="729" y="102"/>
                  </a:lnTo>
                  <a:lnTo>
                    <a:pt x="728" y="116"/>
                  </a:lnTo>
                  <a:lnTo>
                    <a:pt x="729" y="128"/>
                  </a:lnTo>
                  <a:lnTo>
                    <a:pt x="733" y="140"/>
                  </a:lnTo>
                  <a:lnTo>
                    <a:pt x="735" y="145"/>
                  </a:lnTo>
                  <a:lnTo>
                    <a:pt x="737" y="150"/>
                  </a:lnTo>
                  <a:lnTo>
                    <a:pt x="740" y="155"/>
                  </a:lnTo>
                  <a:lnTo>
                    <a:pt x="744" y="159"/>
                  </a:lnTo>
                  <a:lnTo>
                    <a:pt x="748" y="163"/>
                  </a:lnTo>
                  <a:lnTo>
                    <a:pt x="752" y="166"/>
                  </a:lnTo>
                  <a:lnTo>
                    <a:pt x="756" y="168"/>
                  </a:lnTo>
                  <a:lnTo>
                    <a:pt x="761" y="170"/>
                  </a:lnTo>
                  <a:lnTo>
                    <a:pt x="766" y="173"/>
                  </a:lnTo>
                  <a:lnTo>
                    <a:pt x="773" y="174"/>
                  </a:lnTo>
                  <a:lnTo>
                    <a:pt x="778" y="175"/>
                  </a:lnTo>
                  <a:lnTo>
                    <a:pt x="785" y="175"/>
                  </a:lnTo>
                  <a:lnTo>
                    <a:pt x="798" y="175"/>
                  </a:lnTo>
                  <a:lnTo>
                    <a:pt x="808" y="173"/>
                  </a:lnTo>
                  <a:lnTo>
                    <a:pt x="816" y="170"/>
                  </a:lnTo>
                  <a:lnTo>
                    <a:pt x="822" y="168"/>
                  </a:lnTo>
                  <a:lnTo>
                    <a:pt x="819" y="153"/>
                  </a:lnTo>
                  <a:lnTo>
                    <a:pt x="813" y="155"/>
                  </a:lnTo>
                  <a:lnTo>
                    <a:pt x="806" y="157"/>
                  </a:lnTo>
                  <a:lnTo>
                    <a:pt x="798" y="158"/>
                  </a:lnTo>
                  <a:lnTo>
                    <a:pt x="788" y="158"/>
                  </a:lnTo>
                  <a:lnTo>
                    <a:pt x="780" y="158"/>
                  </a:lnTo>
                  <a:lnTo>
                    <a:pt x="773" y="156"/>
                  </a:lnTo>
                  <a:lnTo>
                    <a:pt x="766" y="154"/>
                  </a:lnTo>
                  <a:lnTo>
                    <a:pt x="761" y="149"/>
                  </a:lnTo>
                  <a:lnTo>
                    <a:pt x="755" y="144"/>
                  </a:lnTo>
                  <a:lnTo>
                    <a:pt x="752" y="136"/>
                  </a:lnTo>
                  <a:lnTo>
                    <a:pt x="750" y="128"/>
                  </a:lnTo>
                  <a:lnTo>
                    <a:pt x="749" y="118"/>
                  </a:lnTo>
                  <a:lnTo>
                    <a:pt x="829" y="118"/>
                  </a:lnTo>
                  <a:close/>
                  <a:moveTo>
                    <a:pt x="749" y="102"/>
                  </a:moveTo>
                  <a:lnTo>
                    <a:pt x="750" y="97"/>
                  </a:lnTo>
                  <a:lnTo>
                    <a:pt x="751" y="90"/>
                  </a:lnTo>
                  <a:lnTo>
                    <a:pt x="754" y="85"/>
                  </a:lnTo>
                  <a:lnTo>
                    <a:pt x="758" y="79"/>
                  </a:lnTo>
                  <a:lnTo>
                    <a:pt x="762" y="75"/>
                  </a:lnTo>
                  <a:lnTo>
                    <a:pt x="767" y="71"/>
                  </a:lnTo>
                  <a:lnTo>
                    <a:pt x="774" y="68"/>
                  </a:lnTo>
                  <a:lnTo>
                    <a:pt x="780" y="68"/>
                  </a:lnTo>
                  <a:lnTo>
                    <a:pt x="789" y="69"/>
                  </a:lnTo>
                  <a:lnTo>
                    <a:pt x="795" y="71"/>
                  </a:lnTo>
                  <a:lnTo>
                    <a:pt x="800" y="75"/>
                  </a:lnTo>
                  <a:lnTo>
                    <a:pt x="804" y="80"/>
                  </a:lnTo>
                  <a:lnTo>
                    <a:pt x="806" y="86"/>
                  </a:lnTo>
                  <a:lnTo>
                    <a:pt x="808" y="91"/>
                  </a:lnTo>
                  <a:lnTo>
                    <a:pt x="809" y="97"/>
                  </a:lnTo>
                  <a:lnTo>
                    <a:pt x="809" y="102"/>
                  </a:lnTo>
                  <a:lnTo>
                    <a:pt x="749" y="102"/>
                  </a:lnTo>
                  <a:close/>
                  <a:moveTo>
                    <a:pt x="860" y="27"/>
                  </a:moveTo>
                  <a:lnTo>
                    <a:pt x="860" y="55"/>
                  </a:lnTo>
                  <a:lnTo>
                    <a:pt x="842" y="55"/>
                  </a:lnTo>
                  <a:lnTo>
                    <a:pt x="842" y="71"/>
                  </a:lnTo>
                  <a:lnTo>
                    <a:pt x="860" y="71"/>
                  </a:lnTo>
                  <a:lnTo>
                    <a:pt x="860" y="136"/>
                  </a:lnTo>
                  <a:lnTo>
                    <a:pt x="860" y="145"/>
                  </a:lnTo>
                  <a:lnTo>
                    <a:pt x="861" y="154"/>
                  </a:lnTo>
                  <a:lnTo>
                    <a:pt x="864" y="160"/>
                  </a:lnTo>
                  <a:lnTo>
                    <a:pt x="868" y="166"/>
                  </a:lnTo>
                  <a:lnTo>
                    <a:pt x="872" y="170"/>
                  </a:lnTo>
                  <a:lnTo>
                    <a:pt x="877" y="173"/>
                  </a:lnTo>
                  <a:lnTo>
                    <a:pt x="883" y="175"/>
                  </a:lnTo>
                  <a:lnTo>
                    <a:pt x="890" y="175"/>
                  </a:lnTo>
                  <a:lnTo>
                    <a:pt x="901" y="174"/>
                  </a:lnTo>
                  <a:lnTo>
                    <a:pt x="909" y="173"/>
                  </a:lnTo>
                  <a:lnTo>
                    <a:pt x="908" y="156"/>
                  </a:lnTo>
                  <a:lnTo>
                    <a:pt x="902" y="157"/>
                  </a:lnTo>
                  <a:lnTo>
                    <a:pt x="896" y="157"/>
                  </a:lnTo>
                  <a:lnTo>
                    <a:pt x="891" y="157"/>
                  </a:lnTo>
                  <a:lnTo>
                    <a:pt x="888" y="156"/>
                  </a:lnTo>
                  <a:lnTo>
                    <a:pt x="886" y="154"/>
                  </a:lnTo>
                  <a:lnTo>
                    <a:pt x="884" y="152"/>
                  </a:lnTo>
                  <a:lnTo>
                    <a:pt x="882" y="148"/>
                  </a:lnTo>
                  <a:lnTo>
                    <a:pt x="881" y="145"/>
                  </a:lnTo>
                  <a:lnTo>
                    <a:pt x="881" y="140"/>
                  </a:lnTo>
                  <a:lnTo>
                    <a:pt x="880" y="135"/>
                  </a:lnTo>
                  <a:lnTo>
                    <a:pt x="880" y="71"/>
                  </a:lnTo>
                  <a:lnTo>
                    <a:pt x="910" y="71"/>
                  </a:lnTo>
                  <a:lnTo>
                    <a:pt x="910" y="55"/>
                  </a:lnTo>
                  <a:lnTo>
                    <a:pt x="880" y="55"/>
                  </a:lnTo>
                  <a:lnTo>
                    <a:pt x="880" y="21"/>
                  </a:lnTo>
                  <a:lnTo>
                    <a:pt x="860" y="27"/>
                  </a:lnTo>
                  <a:close/>
                  <a:moveTo>
                    <a:pt x="954" y="173"/>
                  </a:moveTo>
                  <a:lnTo>
                    <a:pt x="954" y="55"/>
                  </a:lnTo>
                  <a:lnTo>
                    <a:pt x="934" y="55"/>
                  </a:lnTo>
                  <a:lnTo>
                    <a:pt x="934" y="173"/>
                  </a:lnTo>
                  <a:lnTo>
                    <a:pt x="954" y="173"/>
                  </a:lnTo>
                  <a:close/>
                  <a:moveTo>
                    <a:pt x="943" y="9"/>
                  </a:moveTo>
                  <a:lnTo>
                    <a:pt x="938" y="10"/>
                  </a:lnTo>
                  <a:lnTo>
                    <a:pt x="935" y="12"/>
                  </a:lnTo>
                  <a:lnTo>
                    <a:pt x="931" y="17"/>
                  </a:lnTo>
                  <a:lnTo>
                    <a:pt x="930" y="22"/>
                  </a:lnTo>
                  <a:lnTo>
                    <a:pt x="931" y="27"/>
                  </a:lnTo>
                  <a:lnTo>
                    <a:pt x="934" y="31"/>
                  </a:lnTo>
                  <a:lnTo>
                    <a:pt x="938" y="35"/>
                  </a:lnTo>
                  <a:lnTo>
                    <a:pt x="943" y="35"/>
                  </a:lnTo>
                  <a:lnTo>
                    <a:pt x="949" y="35"/>
                  </a:lnTo>
                  <a:lnTo>
                    <a:pt x="953" y="31"/>
                  </a:lnTo>
                  <a:lnTo>
                    <a:pt x="955" y="27"/>
                  </a:lnTo>
                  <a:lnTo>
                    <a:pt x="956" y="22"/>
                  </a:lnTo>
                  <a:lnTo>
                    <a:pt x="955" y="17"/>
                  </a:lnTo>
                  <a:lnTo>
                    <a:pt x="953" y="12"/>
                  </a:lnTo>
                  <a:lnTo>
                    <a:pt x="949" y="10"/>
                  </a:lnTo>
                  <a:lnTo>
                    <a:pt x="943" y="9"/>
                  </a:lnTo>
                  <a:close/>
                  <a:moveTo>
                    <a:pt x="993" y="27"/>
                  </a:moveTo>
                  <a:lnTo>
                    <a:pt x="993" y="55"/>
                  </a:lnTo>
                  <a:lnTo>
                    <a:pt x="976" y="55"/>
                  </a:lnTo>
                  <a:lnTo>
                    <a:pt x="976" y="71"/>
                  </a:lnTo>
                  <a:lnTo>
                    <a:pt x="993" y="71"/>
                  </a:lnTo>
                  <a:lnTo>
                    <a:pt x="993" y="136"/>
                  </a:lnTo>
                  <a:lnTo>
                    <a:pt x="993" y="145"/>
                  </a:lnTo>
                  <a:lnTo>
                    <a:pt x="995" y="154"/>
                  </a:lnTo>
                  <a:lnTo>
                    <a:pt x="997" y="160"/>
                  </a:lnTo>
                  <a:lnTo>
                    <a:pt x="1001" y="166"/>
                  </a:lnTo>
                  <a:lnTo>
                    <a:pt x="1005" y="170"/>
                  </a:lnTo>
                  <a:lnTo>
                    <a:pt x="1010" y="173"/>
                  </a:lnTo>
                  <a:lnTo>
                    <a:pt x="1017" y="175"/>
                  </a:lnTo>
                  <a:lnTo>
                    <a:pt x="1023" y="175"/>
                  </a:lnTo>
                  <a:lnTo>
                    <a:pt x="1034" y="174"/>
                  </a:lnTo>
                  <a:lnTo>
                    <a:pt x="1042" y="173"/>
                  </a:lnTo>
                  <a:lnTo>
                    <a:pt x="1041" y="156"/>
                  </a:lnTo>
                  <a:lnTo>
                    <a:pt x="1036" y="157"/>
                  </a:lnTo>
                  <a:lnTo>
                    <a:pt x="1029" y="157"/>
                  </a:lnTo>
                  <a:lnTo>
                    <a:pt x="1025" y="157"/>
                  </a:lnTo>
                  <a:lnTo>
                    <a:pt x="1021" y="156"/>
                  </a:lnTo>
                  <a:lnTo>
                    <a:pt x="1019" y="154"/>
                  </a:lnTo>
                  <a:lnTo>
                    <a:pt x="1017" y="152"/>
                  </a:lnTo>
                  <a:lnTo>
                    <a:pt x="1016" y="148"/>
                  </a:lnTo>
                  <a:lnTo>
                    <a:pt x="1015" y="145"/>
                  </a:lnTo>
                  <a:lnTo>
                    <a:pt x="1014" y="140"/>
                  </a:lnTo>
                  <a:lnTo>
                    <a:pt x="1014" y="135"/>
                  </a:lnTo>
                  <a:lnTo>
                    <a:pt x="1014" y="71"/>
                  </a:lnTo>
                  <a:lnTo>
                    <a:pt x="1043" y="71"/>
                  </a:lnTo>
                  <a:lnTo>
                    <a:pt x="1043" y="55"/>
                  </a:lnTo>
                  <a:lnTo>
                    <a:pt x="1014" y="55"/>
                  </a:lnTo>
                  <a:lnTo>
                    <a:pt x="1014" y="21"/>
                  </a:lnTo>
                  <a:lnTo>
                    <a:pt x="993" y="27"/>
                  </a:lnTo>
                  <a:close/>
                  <a:moveTo>
                    <a:pt x="1087" y="173"/>
                  </a:moveTo>
                  <a:lnTo>
                    <a:pt x="1087" y="55"/>
                  </a:lnTo>
                  <a:lnTo>
                    <a:pt x="1066" y="55"/>
                  </a:lnTo>
                  <a:lnTo>
                    <a:pt x="1066" y="173"/>
                  </a:lnTo>
                  <a:lnTo>
                    <a:pt x="1087" y="173"/>
                  </a:lnTo>
                  <a:close/>
                  <a:moveTo>
                    <a:pt x="1077" y="9"/>
                  </a:moveTo>
                  <a:lnTo>
                    <a:pt x="1072" y="10"/>
                  </a:lnTo>
                  <a:lnTo>
                    <a:pt x="1068" y="12"/>
                  </a:lnTo>
                  <a:lnTo>
                    <a:pt x="1064" y="17"/>
                  </a:lnTo>
                  <a:lnTo>
                    <a:pt x="1064" y="22"/>
                  </a:lnTo>
                  <a:lnTo>
                    <a:pt x="1064" y="27"/>
                  </a:lnTo>
                  <a:lnTo>
                    <a:pt x="1068" y="31"/>
                  </a:lnTo>
                  <a:lnTo>
                    <a:pt x="1071" y="35"/>
                  </a:lnTo>
                  <a:lnTo>
                    <a:pt x="1076" y="35"/>
                  </a:lnTo>
                  <a:lnTo>
                    <a:pt x="1082" y="35"/>
                  </a:lnTo>
                  <a:lnTo>
                    <a:pt x="1086" y="31"/>
                  </a:lnTo>
                  <a:lnTo>
                    <a:pt x="1089" y="27"/>
                  </a:lnTo>
                  <a:lnTo>
                    <a:pt x="1089" y="22"/>
                  </a:lnTo>
                  <a:lnTo>
                    <a:pt x="1089" y="17"/>
                  </a:lnTo>
                  <a:lnTo>
                    <a:pt x="1086" y="12"/>
                  </a:lnTo>
                  <a:lnTo>
                    <a:pt x="1082" y="10"/>
                  </a:lnTo>
                  <a:lnTo>
                    <a:pt x="1077" y="9"/>
                  </a:lnTo>
                  <a:close/>
                  <a:moveTo>
                    <a:pt x="1107" y="55"/>
                  </a:moveTo>
                  <a:lnTo>
                    <a:pt x="1151" y="173"/>
                  </a:lnTo>
                  <a:lnTo>
                    <a:pt x="1170" y="173"/>
                  </a:lnTo>
                  <a:lnTo>
                    <a:pt x="1215" y="55"/>
                  </a:lnTo>
                  <a:lnTo>
                    <a:pt x="1194" y="55"/>
                  </a:lnTo>
                  <a:lnTo>
                    <a:pt x="1171" y="121"/>
                  </a:lnTo>
                  <a:lnTo>
                    <a:pt x="1166" y="137"/>
                  </a:lnTo>
                  <a:lnTo>
                    <a:pt x="1161" y="152"/>
                  </a:lnTo>
                  <a:lnTo>
                    <a:pt x="1161" y="152"/>
                  </a:lnTo>
                  <a:lnTo>
                    <a:pt x="1157" y="137"/>
                  </a:lnTo>
                  <a:lnTo>
                    <a:pt x="1152" y="121"/>
                  </a:lnTo>
                  <a:lnTo>
                    <a:pt x="1129" y="55"/>
                  </a:lnTo>
                  <a:lnTo>
                    <a:pt x="1107" y="55"/>
                  </a:lnTo>
                  <a:close/>
                  <a:moveTo>
                    <a:pt x="1255" y="173"/>
                  </a:moveTo>
                  <a:lnTo>
                    <a:pt x="1255" y="55"/>
                  </a:lnTo>
                  <a:lnTo>
                    <a:pt x="1235" y="55"/>
                  </a:lnTo>
                  <a:lnTo>
                    <a:pt x="1235" y="173"/>
                  </a:lnTo>
                  <a:lnTo>
                    <a:pt x="1255" y="173"/>
                  </a:lnTo>
                  <a:close/>
                  <a:moveTo>
                    <a:pt x="1246" y="9"/>
                  </a:moveTo>
                  <a:lnTo>
                    <a:pt x="1240" y="10"/>
                  </a:lnTo>
                  <a:lnTo>
                    <a:pt x="1236" y="12"/>
                  </a:lnTo>
                  <a:lnTo>
                    <a:pt x="1234" y="17"/>
                  </a:lnTo>
                  <a:lnTo>
                    <a:pt x="1233" y="22"/>
                  </a:lnTo>
                  <a:lnTo>
                    <a:pt x="1233" y="27"/>
                  </a:lnTo>
                  <a:lnTo>
                    <a:pt x="1236" y="31"/>
                  </a:lnTo>
                  <a:lnTo>
                    <a:pt x="1240" y="35"/>
                  </a:lnTo>
                  <a:lnTo>
                    <a:pt x="1245" y="35"/>
                  </a:lnTo>
                  <a:lnTo>
                    <a:pt x="1250" y="35"/>
                  </a:lnTo>
                  <a:lnTo>
                    <a:pt x="1254" y="31"/>
                  </a:lnTo>
                  <a:lnTo>
                    <a:pt x="1258" y="27"/>
                  </a:lnTo>
                  <a:lnTo>
                    <a:pt x="1258" y="22"/>
                  </a:lnTo>
                  <a:lnTo>
                    <a:pt x="1258" y="17"/>
                  </a:lnTo>
                  <a:lnTo>
                    <a:pt x="1254" y="12"/>
                  </a:lnTo>
                  <a:lnTo>
                    <a:pt x="1251" y="10"/>
                  </a:lnTo>
                  <a:lnTo>
                    <a:pt x="1246" y="9"/>
                  </a:lnTo>
                  <a:close/>
                  <a:moveTo>
                    <a:pt x="1368" y="0"/>
                  </a:moveTo>
                  <a:lnTo>
                    <a:pt x="1368" y="70"/>
                  </a:lnTo>
                  <a:lnTo>
                    <a:pt x="1368" y="70"/>
                  </a:lnTo>
                  <a:lnTo>
                    <a:pt x="1366" y="67"/>
                  </a:lnTo>
                  <a:lnTo>
                    <a:pt x="1362" y="64"/>
                  </a:lnTo>
                  <a:lnTo>
                    <a:pt x="1359" y="60"/>
                  </a:lnTo>
                  <a:lnTo>
                    <a:pt x="1355" y="58"/>
                  </a:lnTo>
                  <a:lnTo>
                    <a:pt x="1350" y="56"/>
                  </a:lnTo>
                  <a:lnTo>
                    <a:pt x="1345" y="53"/>
                  </a:lnTo>
                  <a:lnTo>
                    <a:pt x="1340" y="52"/>
                  </a:lnTo>
                  <a:lnTo>
                    <a:pt x="1333" y="52"/>
                  </a:lnTo>
                  <a:lnTo>
                    <a:pt x="1328" y="52"/>
                  </a:lnTo>
                  <a:lnTo>
                    <a:pt x="1322" y="53"/>
                  </a:lnTo>
                  <a:lnTo>
                    <a:pt x="1318" y="55"/>
                  </a:lnTo>
                  <a:lnTo>
                    <a:pt x="1314" y="57"/>
                  </a:lnTo>
                  <a:lnTo>
                    <a:pt x="1304" y="62"/>
                  </a:lnTo>
                  <a:lnTo>
                    <a:pt x="1296" y="69"/>
                  </a:lnTo>
                  <a:lnTo>
                    <a:pt x="1293" y="74"/>
                  </a:lnTo>
                  <a:lnTo>
                    <a:pt x="1291" y="78"/>
                  </a:lnTo>
                  <a:lnTo>
                    <a:pt x="1288" y="84"/>
                  </a:lnTo>
                  <a:lnTo>
                    <a:pt x="1286" y="89"/>
                  </a:lnTo>
                  <a:lnTo>
                    <a:pt x="1285" y="95"/>
                  </a:lnTo>
                  <a:lnTo>
                    <a:pt x="1282" y="101"/>
                  </a:lnTo>
                  <a:lnTo>
                    <a:pt x="1282" y="108"/>
                  </a:lnTo>
                  <a:lnTo>
                    <a:pt x="1281" y="116"/>
                  </a:lnTo>
                  <a:lnTo>
                    <a:pt x="1282" y="128"/>
                  </a:lnTo>
                  <a:lnTo>
                    <a:pt x="1286" y="140"/>
                  </a:lnTo>
                  <a:lnTo>
                    <a:pt x="1290" y="150"/>
                  </a:lnTo>
                  <a:lnTo>
                    <a:pt x="1295" y="159"/>
                  </a:lnTo>
                  <a:lnTo>
                    <a:pt x="1303" y="166"/>
                  </a:lnTo>
                  <a:lnTo>
                    <a:pt x="1312" y="172"/>
                  </a:lnTo>
                  <a:lnTo>
                    <a:pt x="1316" y="173"/>
                  </a:lnTo>
                  <a:lnTo>
                    <a:pt x="1320" y="174"/>
                  </a:lnTo>
                  <a:lnTo>
                    <a:pt x="1326" y="175"/>
                  </a:lnTo>
                  <a:lnTo>
                    <a:pt x="1331" y="175"/>
                  </a:lnTo>
                  <a:lnTo>
                    <a:pt x="1338" y="175"/>
                  </a:lnTo>
                  <a:lnTo>
                    <a:pt x="1344" y="174"/>
                  </a:lnTo>
                  <a:lnTo>
                    <a:pt x="1349" y="172"/>
                  </a:lnTo>
                  <a:lnTo>
                    <a:pt x="1355" y="168"/>
                  </a:lnTo>
                  <a:lnTo>
                    <a:pt x="1359" y="165"/>
                  </a:lnTo>
                  <a:lnTo>
                    <a:pt x="1363" y="162"/>
                  </a:lnTo>
                  <a:lnTo>
                    <a:pt x="1367" y="157"/>
                  </a:lnTo>
                  <a:lnTo>
                    <a:pt x="1370" y="153"/>
                  </a:lnTo>
                  <a:lnTo>
                    <a:pt x="1370" y="153"/>
                  </a:lnTo>
                  <a:lnTo>
                    <a:pt x="1371" y="173"/>
                  </a:lnTo>
                  <a:lnTo>
                    <a:pt x="1389" y="173"/>
                  </a:lnTo>
                  <a:lnTo>
                    <a:pt x="1389" y="158"/>
                  </a:lnTo>
                  <a:lnTo>
                    <a:pt x="1388" y="143"/>
                  </a:lnTo>
                  <a:lnTo>
                    <a:pt x="1388" y="0"/>
                  </a:lnTo>
                  <a:lnTo>
                    <a:pt x="1368" y="0"/>
                  </a:lnTo>
                  <a:close/>
                  <a:moveTo>
                    <a:pt x="1368" y="124"/>
                  </a:moveTo>
                  <a:lnTo>
                    <a:pt x="1368" y="128"/>
                  </a:lnTo>
                  <a:lnTo>
                    <a:pt x="1367" y="133"/>
                  </a:lnTo>
                  <a:lnTo>
                    <a:pt x="1366" y="138"/>
                  </a:lnTo>
                  <a:lnTo>
                    <a:pt x="1362" y="144"/>
                  </a:lnTo>
                  <a:lnTo>
                    <a:pt x="1359" y="148"/>
                  </a:lnTo>
                  <a:lnTo>
                    <a:pt x="1356" y="152"/>
                  </a:lnTo>
                  <a:lnTo>
                    <a:pt x="1352" y="154"/>
                  </a:lnTo>
                  <a:lnTo>
                    <a:pt x="1346" y="156"/>
                  </a:lnTo>
                  <a:lnTo>
                    <a:pt x="1342" y="158"/>
                  </a:lnTo>
                  <a:lnTo>
                    <a:pt x="1336" y="158"/>
                  </a:lnTo>
                  <a:lnTo>
                    <a:pt x="1329" y="157"/>
                  </a:lnTo>
                  <a:lnTo>
                    <a:pt x="1321" y="155"/>
                  </a:lnTo>
                  <a:lnTo>
                    <a:pt x="1316" y="150"/>
                  </a:lnTo>
                  <a:lnTo>
                    <a:pt x="1312" y="145"/>
                  </a:lnTo>
                  <a:lnTo>
                    <a:pt x="1307" y="139"/>
                  </a:lnTo>
                  <a:lnTo>
                    <a:pt x="1305" y="131"/>
                  </a:lnTo>
                  <a:lnTo>
                    <a:pt x="1303" y="124"/>
                  </a:lnTo>
                  <a:lnTo>
                    <a:pt x="1303" y="115"/>
                  </a:lnTo>
                  <a:lnTo>
                    <a:pt x="1303" y="105"/>
                  </a:lnTo>
                  <a:lnTo>
                    <a:pt x="1305" y="97"/>
                  </a:lnTo>
                  <a:lnTo>
                    <a:pt x="1308" y="89"/>
                  </a:lnTo>
                  <a:lnTo>
                    <a:pt x="1312" y="82"/>
                  </a:lnTo>
                  <a:lnTo>
                    <a:pt x="1317" y="77"/>
                  </a:lnTo>
                  <a:lnTo>
                    <a:pt x="1322" y="72"/>
                  </a:lnTo>
                  <a:lnTo>
                    <a:pt x="1329" y="70"/>
                  </a:lnTo>
                  <a:lnTo>
                    <a:pt x="1338" y="69"/>
                  </a:lnTo>
                  <a:lnTo>
                    <a:pt x="1343" y="69"/>
                  </a:lnTo>
                  <a:lnTo>
                    <a:pt x="1348" y="71"/>
                  </a:lnTo>
                  <a:lnTo>
                    <a:pt x="1353" y="74"/>
                  </a:lnTo>
                  <a:lnTo>
                    <a:pt x="1357" y="77"/>
                  </a:lnTo>
                  <a:lnTo>
                    <a:pt x="1360" y="80"/>
                  </a:lnTo>
                  <a:lnTo>
                    <a:pt x="1363" y="85"/>
                  </a:lnTo>
                  <a:lnTo>
                    <a:pt x="1366" y="89"/>
                  </a:lnTo>
                  <a:lnTo>
                    <a:pt x="1367" y="94"/>
                  </a:lnTo>
                  <a:lnTo>
                    <a:pt x="1368" y="98"/>
                  </a:lnTo>
                  <a:lnTo>
                    <a:pt x="1368" y="102"/>
                  </a:lnTo>
                  <a:lnTo>
                    <a:pt x="1368" y="124"/>
                  </a:lnTo>
                  <a:close/>
                  <a:moveTo>
                    <a:pt x="1505" y="173"/>
                  </a:moveTo>
                  <a:lnTo>
                    <a:pt x="1504" y="159"/>
                  </a:lnTo>
                  <a:lnTo>
                    <a:pt x="1503" y="145"/>
                  </a:lnTo>
                  <a:lnTo>
                    <a:pt x="1503" y="100"/>
                  </a:lnTo>
                  <a:lnTo>
                    <a:pt x="1503" y="91"/>
                  </a:lnTo>
                  <a:lnTo>
                    <a:pt x="1502" y="82"/>
                  </a:lnTo>
                  <a:lnTo>
                    <a:pt x="1498" y="75"/>
                  </a:lnTo>
                  <a:lnTo>
                    <a:pt x="1494" y="68"/>
                  </a:lnTo>
                  <a:lnTo>
                    <a:pt x="1492" y="65"/>
                  </a:lnTo>
                  <a:lnTo>
                    <a:pt x="1489" y="61"/>
                  </a:lnTo>
                  <a:lnTo>
                    <a:pt x="1485" y="59"/>
                  </a:lnTo>
                  <a:lnTo>
                    <a:pt x="1481" y="57"/>
                  </a:lnTo>
                  <a:lnTo>
                    <a:pt x="1477" y="55"/>
                  </a:lnTo>
                  <a:lnTo>
                    <a:pt x="1471" y="53"/>
                  </a:lnTo>
                  <a:lnTo>
                    <a:pt x="1466" y="52"/>
                  </a:lnTo>
                  <a:lnTo>
                    <a:pt x="1460" y="52"/>
                  </a:lnTo>
                  <a:lnTo>
                    <a:pt x="1449" y="53"/>
                  </a:lnTo>
                  <a:lnTo>
                    <a:pt x="1439" y="56"/>
                  </a:lnTo>
                  <a:lnTo>
                    <a:pt x="1430" y="58"/>
                  </a:lnTo>
                  <a:lnTo>
                    <a:pt x="1423" y="62"/>
                  </a:lnTo>
                  <a:lnTo>
                    <a:pt x="1427" y="77"/>
                  </a:lnTo>
                  <a:lnTo>
                    <a:pt x="1434" y="74"/>
                  </a:lnTo>
                  <a:lnTo>
                    <a:pt x="1441" y="70"/>
                  </a:lnTo>
                  <a:lnTo>
                    <a:pt x="1449" y="69"/>
                  </a:lnTo>
                  <a:lnTo>
                    <a:pt x="1456" y="68"/>
                  </a:lnTo>
                  <a:lnTo>
                    <a:pt x="1465" y="69"/>
                  </a:lnTo>
                  <a:lnTo>
                    <a:pt x="1470" y="71"/>
                  </a:lnTo>
                  <a:lnTo>
                    <a:pt x="1476" y="75"/>
                  </a:lnTo>
                  <a:lnTo>
                    <a:pt x="1479" y="78"/>
                  </a:lnTo>
                  <a:lnTo>
                    <a:pt x="1481" y="82"/>
                  </a:lnTo>
                  <a:lnTo>
                    <a:pt x="1482" y="87"/>
                  </a:lnTo>
                  <a:lnTo>
                    <a:pt x="1482" y="91"/>
                  </a:lnTo>
                  <a:lnTo>
                    <a:pt x="1482" y="96"/>
                  </a:lnTo>
                  <a:lnTo>
                    <a:pt x="1482" y="98"/>
                  </a:lnTo>
                  <a:lnTo>
                    <a:pt x="1467" y="98"/>
                  </a:lnTo>
                  <a:lnTo>
                    <a:pt x="1453" y="100"/>
                  </a:lnTo>
                  <a:lnTo>
                    <a:pt x="1441" y="104"/>
                  </a:lnTo>
                  <a:lnTo>
                    <a:pt x="1431" y="109"/>
                  </a:lnTo>
                  <a:lnTo>
                    <a:pt x="1428" y="111"/>
                  </a:lnTo>
                  <a:lnTo>
                    <a:pt x="1424" y="115"/>
                  </a:lnTo>
                  <a:lnTo>
                    <a:pt x="1421" y="119"/>
                  </a:lnTo>
                  <a:lnTo>
                    <a:pt x="1419" y="123"/>
                  </a:lnTo>
                  <a:lnTo>
                    <a:pt x="1416" y="127"/>
                  </a:lnTo>
                  <a:lnTo>
                    <a:pt x="1415" y="131"/>
                  </a:lnTo>
                  <a:lnTo>
                    <a:pt x="1414" y="136"/>
                  </a:lnTo>
                  <a:lnTo>
                    <a:pt x="1414" y="141"/>
                  </a:lnTo>
                  <a:lnTo>
                    <a:pt x="1414" y="148"/>
                  </a:lnTo>
                  <a:lnTo>
                    <a:pt x="1416" y="154"/>
                  </a:lnTo>
                  <a:lnTo>
                    <a:pt x="1420" y="159"/>
                  </a:lnTo>
                  <a:lnTo>
                    <a:pt x="1423" y="165"/>
                  </a:lnTo>
                  <a:lnTo>
                    <a:pt x="1428" y="169"/>
                  </a:lnTo>
                  <a:lnTo>
                    <a:pt x="1434" y="173"/>
                  </a:lnTo>
                  <a:lnTo>
                    <a:pt x="1441" y="175"/>
                  </a:lnTo>
                  <a:lnTo>
                    <a:pt x="1449" y="175"/>
                  </a:lnTo>
                  <a:lnTo>
                    <a:pt x="1455" y="175"/>
                  </a:lnTo>
                  <a:lnTo>
                    <a:pt x="1461" y="174"/>
                  </a:lnTo>
                  <a:lnTo>
                    <a:pt x="1466" y="173"/>
                  </a:lnTo>
                  <a:lnTo>
                    <a:pt x="1470" y="170"/>
                  </a:lnTo>
                  <a:lnTo>
                    <a:pt x="1478" y="165"/>
                  </a:lnTo>
                  <a:lnTo>
                    <a:pt x="1484" y="158"/>
                  </a:lnTo>
                  <a:lnTo>
                    <a:pt x="1484" y="158"/>
                  </a:lnTo>
                  <a:lnTo>
                    <a:pt x="1487" y="173"/>
                  </a:lnTo>
                  <a:lnTo>
                    <a:pt x="1505" y="173"/>
                  </a:lnTo>
                  <a:close/>
                  <a:moveTo>
                    <a:pt x="1483" y="133"/>
                  </a:moveTo>
                  <a:lnTo>
                    <a:pt x="1483" y="136"/>
                  </a:lnTo>
                  <a:lnTo>
                    <a:pt x="1482" y="140"/>
                  </a:lnTo>
                  <a:lnTo>
                    <a:pt x="1480" y="144"/>
                  </a:lnTo>
                  <a:lnTo>
                    <a:pt x="1478" y="147"/>
                  </a:lnTo>
                  <a:lnTo>
                    <a:pt x="1476" y="150"/>
                  </a:lnTo>
                  <a:lnTo>
                    <a:pt x="1473" y="154"/>
                  </a:lnTo>
                  <a:lnTo>
                    <a:pt x="1469" y="156"/>
                  </a:lnTo>
                  <a:lnTo>
                    <a:pt x="1465" y="158"/>
                  </a:lnTo>
                  <a:lnTo>
                    <a:pt x="1460" y="159"/>
                  </a:lnTo>
                  <a:lnTo>
                    <a:pt x="1454" y="159"/>
                  </a:lnTo>
                  <a:lnTo>
                    <a:pt x="1451" y="159"/>
                  </a:lnTo>
                  <a:lnTo>
                    <a:pt x="1447" y="158"/>
                  </a:lnTo>
                  <a:lnTo>
                    <a:pt x="1443" y="157"/>
                  </a:lnTo>
                  <a:lnTo>
                    <a:pt x="1441" y="155"/>
                  </a:lnTo>
                  <a:lnTo>
                    <a:pt x="1438" y="152"/>
                  </a:lnTo>
                  <a:lnTo>
                    <a:pt x="1437" y="148"/>
                  </a:lnTo>
                  <a:lnTo>
                    <a:pt x="1436" y="144"/>
                  </a:lnTo>
                  <a:lnTo>
                    <a:pt x="1435" y="139"/>
                  </a:lnTo>
                  <a:lnTo>
                    <a:pt x="1435" y="135"/>
                  </a:lnTo>
                  <a:lnTo>
                    <a:pt x="1436" y="131"/>
                  </a:lnTo>
                  <a:lnTo>
                    <a:pt x="1437" y="128"/>
                  </a:lnTo>
                  <a:lnTo>
                    <a:pt x="1439" y="125"/>
                  </a:lnTo>
                  <a:lnTo>
                    <a:pt x="1444" y="120"/>
                  </a:lnTo>
                  <a:lnTo>
                    <a:pt x="1451" y="117"/>
                  </a:lnTo>
                  <a:lnTo>
                    <a:pt x="1458" y="115"/>
                  </a:lnTo>
                  <a:lnTo>
                    <a:pt x="1466" y="114"/>
                  </a:lnTo>
                  <a:lnTo>
                    <a:pt x="1475" y="113"/>
                  </a:lnTo>
                  <a:lnTo>
                    <a:pt x="1483" y="113"/>
                  </a:lnTo>
                  <a:lnTo>
                    <a:pt x="1483" y="133"/>
                  </a:lnTo>
                  <a:close/>
                  <a:moveTo>
                    <a:pt x="1615" y="0"/>
                  </a:moveTo>
                  <a:lnTo>
                    <a:pt x="1615" y="70"/>
                  </a:lnTo>
                  <a:lnTo>
                    <a:pt x="1614" y="70"/>
                  </a:lnTo>
                  <a:lnTo>
                    <a:pt x="1612" y="67"/>
                  </a:lnTo>
                  <a:lnTo>
                    <a:pt x="1609" y="64"/>
                  </a:lnTo>
                  <a:lnTo>
                    <a:pt x="1605" y="60"/>
                  </a:lnTo>
                  <a:lnTo>
                    <a:pt x="1601" y="58"/>
                  </a:lnTo>
                  <a:lnTo>
                    <a:pt x="1597" y="56"/>
                  </a:lnTo>
                  <a:lnTo>
                    <a:pt x="1591" y="53"/>
                  </a:lnTo>
                  <a:lnTo>
                    <a:pt x="1586" y="52"/>
                  </a:lnTo>
                  <a:lnTo>
                    <a:pt x="1579" y="52"/>
                  </a:lnTo>
                  <a:lnTo>
                    <a:pt x="1574" y="52"/>
                  </a:lnTo>
                  <a:lnTo>
                    <a:pt x="1570" y="53"/>
                  </a:lnTo>
                  <a:lnTo>
                    <a:pt x="1564" y="55"/>
                  </a:lnTo>
                  <a:lnTo>
                    <a:pt x="1560" y="57"/>
                  </a:lnTo>
                  <a:lnTo>
                    <a:pt x="1551" y="62"/>
                  </a:lnTo>
                  <a:lnTo>
                    <a:pt x="1544" y="69"/>
                  </a:lnTo>
                  <a:lnTo>
                    <a:pt x="1541" y="74"/>
                  </a:lnTo>
                  <a:lnTo>
                    <a:pt x="1537" y="78"/>
                  </a:lnTo>
                  <a:lnTo>
                    <a:pt x="1535" y="84"/>
                  </a:lnTo>
                  <a:lnTo>
                    <a:pt x="1533" y="89"/>
                  </a:lnTo>
                  <a:lnTo>
                    <a:pt x="1531" y="95"/>
                  </a:lnTo>
                  <a:lnTo>
                    <a:pt x="1530" y="101"/>
                  </a:lnTo>
                  <a:lnTo>
                    <a:pt x="1529" y="108"/>
                  </a:lnTo>
                  <a:lnTo>
                    <a:pt x="1529" y="116"/>
                  </a:lnTo>
                  <a:lnTo>
                    <a:pt x="1530" y="128"/>
                  </a:lnTo>
                  <a:lnTo>
                    <a:pt x="1532" y="140"/>
                  </a:lnTo>
                  <a:lnTo>
                    <a:pt x="1536" y="150"/>
                  </a:lnTo>
                  <a:lnTo>
                    <a:pt x="1543" y="159"/>
                  </a:lnTo>
                  <a:lnTo>
                    <a:pt x="1549" y="166"/>
                  </a:lnTo>
                  <a:lnTo>
                    <a:pt x="1558" y="172"/>
                  </a:lnTo>
                  <a:lnTo>
                    <a:pt x="1562" y="173"/>
                  </a:lnTo>
                  <a:lnTo>
                    <a:pt x="1568" y="174"/>
                  </a:lnTo>
                  <a:lnTo>
                    <a:pt x="1572" y="175"/>
                  </a:lnTo>
                  <a:lnTo>
                    <a:pt x="1577" y="175"/>
                  </a:lnTo>
                  <a:lnTo>
                    <a:pt x="1584" y="175"/>
                  </a:lnTo>
                  <a:lnTo>
                    <a:pt x="1590" y="174"/>
                  </a:lnTo>
                  <a:lnTo>
                    <a:pt x="1596" y="172"/>
                  </a:lnTo>
                  <a:lnTo>
                    <a:pt x="1601" y="168"/>
                  </a:lnTo>
                  <a:lnTo>
                    <a:pt x="1606" y="165"/>
                  </a:lnTo>
                  <a:lnTo>
                    <a:pt x="1610" y="162"/>
                  </a:lnTo>
                  <a:lnTo>
                    <a:pt x="1613" y="157"/>
                  </a:lnTo>
                  <a:lnTo>
                    <a:pt x="1616" y="153"/>
                  </a:lnTo>
                  <a:lnTo>
                    <a:pt x="1616" y="153"/>
                  </a:lnTo>
                  <a:lnTo>
                    <a:pt x="1617" y="173"/>
                  </a:lnTo>
                  <a:lnTo>
                    <a:pt x="1637" y="173"/>
                  </a:lnTo>
                  <a:lnTo>
                    <a:pt x="1636" y="158"/>
                  </a:lnTo>
                  <a:lnTo>
                    <a:pt x="1636" y="143"/>
                  </a:lnTo>
                  <a:lnTo>
                    <a:pt x="1636" y="0"/>
                  </a:lnTo>
                  <a:lnTo>
                    <a:pt x="1615" y="0"/>
                  </a:lnTo>
                  <a:close/>
                  <a:moveTo>
                    <a:pt x="1615" y="124"/>
                  </a:moveTo>
                  <a:lnTo>
                    <a:pt x="1614" y="128"/>
                  </a:lnTo>
                  <a:lnTo>
                    <a:pt x="1614" y="133"/>
                  </a:lnTo>
                  <a:lnTo>
                    <a:pt x="1612" y="138"/>
                  </a:lnTo>
                  <a:lnTo>
                    <a:pt x="1610" y="144"/>
                  </a:lnTo>
                  <a:lnTo>
                    <a:pt x="1606" y="148"/>
                  </a:lnTo>
                  <a:lnTo>
                    <a:pt x="1602" y="152"/>
                  </a:lnTo>
                  <a:lnTo>
                    <a:pt x="1598" y="154"/>
                  </a:lnTo>
                  <a:lnTo>
                    <a:pt x="1593" y="156"/>
                  </a:lnTo>
                  <a:lnTo>
                    <a:pt x="1588" y="158"/>
                  </a:lnTo>
                  <a:lnTo>
                    <a:pt x="1583" y="158"/>
                  </a:lnTo>
                  <a:lnTo>
                    <a:pt x="1575" y="157"/>
                  </a:lnTo>
                  <a:lnTo>
                    <a:pt x="1569" y="155"/>
                  </a:lnTo>
                  <a:lnTo>
                    <a:pt x="1562" y="150"/>
                  </a:lnTo>
                  <a:lnTo>
                    <a:pt x="1558" y="145"/>
                  </a:lnTo>
                  <a:lnTo>
                    <a:pt x="1555" y="139"/>
                  </a:lnTo>
                  <a:lnTo>
                    <a:pt x="1551" y="131"/>
                  </a:lnTo>
                  <a:lnTo>
                    <a:pt x="1550" y="124"/>
                  </a:lnTo>
                  <a:lnTo>
                    <a:pt x="1549" y="115"/>
                  </a:lnTo>
                  <a:lnTo>
                    <a:pt x="1550" y="105"/>
                  </a:lnTo>
                  <a:lnTo>
                    <a:pt x="1551" y="97"/>
                  </a:lnTo>
                  <a:lnTo>
                    <a:pt x="1555" y="89"/>
                  </a:lnTo>
                  <a:lnTo>
                    <a:pt x="1559" y="82"/>
                  </a:lnTo>
                  <a:lnTo>
                    <a:pt x="1563" y="77"/>
                  </a:lnTo>
                  <a:lnTo>
                    <a:pt x="1570" y="72"/>
                  </a:lnTo>
                  <a:lnTo>
                    <a:pt x="1576" y="70"/>
                  </a:lnTo>
                  <a:lnTo>
                    <a:pt x="1584" y="69"/>
                  </a:lnTo>
                  <a:lnTo>
                    <a:pt x="1589" y="69"/>
                  </a:lnTo>
                  <a:lnTo>
                    <a:pt x="1595" y="71"/>
                  </a:lnTo>
                  <a:lnTo>
                    <a:pt x="1599" y="74"/>
                  </a:lnTo>
                  <a:lnTo>
                    <a:pt x="1603" y="77"/>
                  </a:lnTo>
                  <a:lnTo>
                    <a:pt x="1606" y="80"/>
                  </a:lnTo>
                  <a:lnTo>
                    <a:pt x="1610" y="85"/>
                  </a:lnTo>
                  <a:lnTo>
                    <a:pt x="1612" y="89"/>
                  </a:lnTo>
                  <a:lnTo>
                    <a:pt x="1614" y="94"/>
                  </a:lnTo>
                  <a:lnTo>
                    <a:pt x="1614" y="98"/>
                  </a:lnTo>
                  <a:lnTo>
                    <a:pt x="1615" y="102"/>
                  </a:lnTo>
                  <a:lnTo>
                    <a:pt x="1615" y="124"/>
                  </a:lnTo>
                  <a:close/>
                  <a:moveTo>
                    <a:pt x="1762" y="118"/>
                  </a:moveTo>
                  <a:lnTo>
                    <a:pt x="1762" y="114"/>
                  </a:lnTo>
                  <a:lnTo>
                    <a:pt x="1762" y="108"/>
                  </a:lnTo>
                  <a:lnTo>
                    <a:pt x="1762" y="99"/>
                  </a:lnTo>
                  <a:lnTo>
                    <a:pt x="1760" y="90"/>
                  </a:lnTo>
                  <a:lnTo>
                    <a:pt x="1757" y="80"/>
                  </a:lnTo>
                  <a:lnTo>
                    <a:pt x="1752" y="72"/>
                  </a:lnTo>
                  <a:lnTo>
                    <a:pt x="1750" y="68"/>
                  </a:lnTo>
                  <a:lnTo>
                    <a:pt x="1746" y="65"/>
                  </a:lnTo>
                  <a:lnTo>
                    <a:pt x="1743" y="61"/>
                  </a:lnTo>
                  <a:lnTo>
                    <a:pt x="1738" y="58"/>
                  </a:lnTo>
                  <a:lnTo>
                    <a:pt x="1733" y="56"/>
                  </a:lnTo>
                  <a:lnTo>
                    <a:pt x="1727" y="53"/>
                  </a:lnTo>
                  <a:lnTo>
                    <a:pt x="1722" y="52"/>
                  </a:lnTo>
                  <a:lnTo>
                    <a:pt x="1714" y="52"/>
                  </a:lnTo>
                  <a:lnTo>
                    <a:pt x="1709" y="52"/>
                  </a:lnTo>
                  <a:lnTo>
                    <a:pt x="1704" y="53"/>
                  </a:lnTo>
                  <a:lnTo>
                    <a:pt x="1697" y="55"/>
                  </a:lnTo>
                  <a:lnTo>
                    <a:pt x="1693" y="57"/>
                  </a:lnTo>
                  <a:lnTo>
                    <a:pt x="1687" y="60"/>
                  </a:lnTo>
                  <a:lnTo>
                    <a:pt x="1683" y="64"/>
                  </a:lnTo>
                  <a:lnTo>
                    <a:pt x="1680" y="67"/>
                  </a:lnTo>
                  <a:lnTo>
                    <a:pt x="1676" y="70"/>
                  </a:lnTo>
                  <a:lnTo>
                    <a:pt x="1670" y="80"/>
                  </a:lnTo>
                  <a:lnTo>
                    <a:pt x="1665" y="91"/>
                  </a:lnTo>
                  <a:lnTo>
                    <a:pt x="1663" y="102"/>
                  </a:lnTo>
                  <a:lnTo>
                    <a:pt x="1662" y="116"/>
                  </a:lnTo>
                  <a:lnTo>
                    <a:pt x="1663" y="128"/>
                  </a:lnTo>
                  <a:lnTo>
                    <a:pt x="1665" y="140"/>
                  </a:lnTo>
                  <a:lnTo>
                    <a:pt x="1667" y="145"/>
                  </a:lnTo>
                  <a:lnTo>
                    <a:pt x="1670" y="150"/>
                  </a:lnTo>
                  <a:lnTo>
                    <a:pt x="1673" y="155"/>
                  </a:lnTo>
                  <a:lnTo>
                    <a:pt x="1677" y="159"/>
                  </a:lnTo>
                  <a:lnTo>
                    <a:pt x="1680" y="163"/>
                  </a:lnTo>
                  <a:lnTo>
                    <a:pt x="1684" y="166"/>
                  </a:lnTo>
                  <a:lnTo>
                    <a:pt x="1689" y="168"/>
                  </a:lnTo>
                  <a:lnTo>
                    <a:pt x="1694" y="170"/>
                  </a:lnTo>
                  <a:lnTo>
                    <a:pt x="1699" y="173"/>
                  </a:lnTo>
                  <a:lnTo>
                    <a:pt x="1705" y="174"/>
                  </a:lnTo>
                  <a:lnTo>
                    <a:pt x="1711" y="175"/>
                  </a:lnTo>
                  <a:lnTo>
                    <a:pt x="1718" y="175"/>
                  </a:lnTo>
                  <a:lnTo>
                    <a:pt x="1731" y="175"/>
                  </a:lnTo>
                  <a:lnTo>
                    <a:pt x="1740" y="173"/>
                  </a:lnTo>
                  <a:lnTo>
                    <a:pt x="1749" y="170"/>
                  </a:lnTo>
                  <a:lnTo>
                    <a:pt x="1755" y="168"/>
                  </a:lnTo>
                  <a:lnTo>
                    <a:pt x="1752" y="153"/>
                  </a:lnTo>
                  <a:lnTo>
                    <a:pt x="1746" y="155"/>
                  </a:lnTo>
                  <a:lnTo>
                    <a:pt x="1739" y="157"/>
                  </a:lnTo>
                  <a:lnTo>
                    <a:pt x="1731" y="158"/>
                  </a:lnTo>
                  <a:lnTo>
                    <a:pt x="1721" y="158"/>
                  </a:lnTo>
                  <a:lnTo>
                    <a:pt x="1712" y="158"/>
                  </a:lnTo>
                  <a:lnTo>
                    <a:pt x="1706" y="156"/>
                  </a:lnTo>
                  <a:lnTo>
                    <a:pt x="1699" y="154"/>
                  </a:lnTo>
                  <a:lnTo>
                    <a:pt x="1693" y="149"/>
                  </a:lnTo>
                  <a:lnTo>
                    <a:pt x="1689" y="144"/>
                  </a:lnTo>
                  <a:lnTo>
                    <a:pt x="1684" y="136"/>
                  </a:lnTo>
                  <a:lnTo>
                    <a:pt x="1682" y="128"/>
                  </a:lnTo>
                  <a:lnTo>
                    <a:pt x="1681" y="118"/>
                  </a:lnTo>
                  <a:lnTo>
                    <a:pt x="1762" y="118"/>
                  </a:lnTo>
                  <a:close/>
                  <a:moveTo>
                    <a:pt x="1681" y="102"/>
                  </a:moveTo>
                  <a:lnTo>
                    <a:pt x="1682" y="97"/>
                  </a:lnTo>
                  <a:lnTo>
                    <a:pt x="1684" y="90"/>
                  </a:lnTo>
                  <a:lnTo>
                    <a:pt x="1686" y="85"/>
                  </a:lnTo>
                  <a:lnTo>
                    <a:pt x="1691" y="79"/>
                  </a:lnTo>
                  <a:lnTo>
                    <a:pt x="1695" y="75"/>
                  </a:lnTo>
                  <a:lnTo>
                    <a:pt x="1699" y="71"/>
                  </a:lnTo>
                  <a:lnTo>
                    <a:pt x="1706" y="68"/>
                  </a:lnTo>
                  <a:lnTo>
                    <a:pt x="1713" y="68"/>
                  </a:lnTo>
                  <a:lnTo>
                    <a:pt x="1721" y="69"/>
                  </a:lnTo>
                  <a:lnTo>
                    <a:pt x="1727" y="71"/>
                  </a:lnTo>
                  <a:lnTo>
                    <a:pt x="1733" y="75"/>
                  </a:lnTo>
                  <a:lnTo>
                    <a:pt x="1736" y="80"/>
                  </a:lnTo>
                  <a:lnTo>
                    <a:pt x="1739" y="86"/>
                  </a:lnTo>
                  <a:lnTo>
                    <a:pt x="1741" y="91"/>
                  </a:lnTo>
                  <a:lnTo>
                    <a:pt x="1741" y="97"/>
                  </a:lnTo>
                  <a:lnTo>
                    <a:pt x="1743" y="102"/>
                  </a:lnTo>
                  <a:lnTo>
                    <a:pt x="1681" y="102"/>
                  </a:lnTo>
                  <a:close/>
                  <a:moveTo>
                    <a:pt x="1915" y="0"/>
                  </a:moveTo>
                  <a:lnTo>
                    <a:pt x="1915" y="70"/>
                  </a:lnTo>
                  <a:lnTo>
                    <a:pt x="1915" y="70"/>
                  </a:lnTo>
                  <a:lnTo>
                    <a:pt x="1913" y="67"/>
                  </a:lnTo>
                  <a:lnTo>
                    <a:pt x="1910" y="64"/>
                  </a:lnTo>
                  <a:lnTo>
                    <a:pt x="1907" y="60"/>
                  </a:lnTo>
                  <a:lnTo>
                    <a:pt x="1902" y="58"/>
                  </a:lnTo>
                  <a:lnTo>
                    <a:pt x="1898" y="56"/>
                  </a:lnTo>
                  <a:lnTo>
                    <a:pt x="1893" y="53"/>
                  </a:lnTo>
                  <a:lnTo>
                    <a:pt x="1887" y="52"/>
                  </a:lnTo>
                  <a:lnTo>
                    <a:pt x="1881" y="52"/>
                  </a:lnTo>
                  <a:lnTo>
                    <a:pt x="1875" y="52"/>
                  </a:lnTo>
                  <a:lnTo>
                    <a:pt x="1871" y="53"/>
                  </a:lnTo>
                  <a:lnTo>
                    <a:pt x="1866" y="55"/>
                  </a:lnTo>
                  <a:lnTo>
                    <a:pt x="1861" y="57"/>
                  </a:lnTo>
                  <a:lnTo>
                    <a:pt x="1853" y="62"/>
                  </a:lnTo>
                  <a:lnTo>
                    <a:pt x="1845" y="69"/>
                  </a:lnTo>
                  <a:lnTo>
                    <a:pt x="1841" y="74"/>
                  </a:lnTo>
                  <a:lnTo>
                    <a:pt x="1839" y="78"/>
                  </a:lnTo>
                  <a:lnTo>
                    <a:pt x="1835" y="84"/>
                  </a:lnTo>
                  <a:lnTo>
                    <a:pt x="1833" y="89"/>
                  </a:lnTo>
                  <a:lnTo>
                    <a:pt x="1832" y="95"/>
                  </a:lnTo>
                  <a:lnTo>
                    <a:pt x="1831" y="101"/>
                  </a:lnTo>
                  <a:lnTo>
                    <a:pt x="1830" y="108"/>
                  </a:lnTo>
                  <a:lnTo>
                    <a:pt x="1830" y="116"/>
                  </a:lnTo>
                  <a:lnTo>
                    <a:pt x="1830" y="128"/>
                  </a:lnTo>
                  <a:lnTo>
                    <a:pt x="1833" y="140"/>
                  </a:lnTo>
                  <a:lnTo>
                    <a:pt x="1838" y="150"/>
                  </a:lnTo>
                  <a:lnTo>
                    <a:pt x="1844" y="159"/>
                  </a:lnTo>
                  <a:lnTo>
                    <a:pt x="1851" y="166"/>
                  </a:lnTo>
                  <a:lnTo>
                    <a:pt x="1859" y="172"/>
                  </a:lnTo>
                  <a:lnTo>
                    <a:pt x="1863" y="173"/>
                  </a:lnTo>
                  <a:lnTo>
                    <a:pt x="1869" y="174"/>
                  </a:lnTo>
                  <a:lnTo>
                    <a:pt x="1873" y="175"/>
                  </a:lnTo>
                  <a:lnTo>
                    <a:pt x="1879" y="175"/>
                  </a:lnTo>
                  <a:lnTo>
                    <a:pt x="1885" y="175"/>
                  </a:lnTo>
                  <a:lnTo>
                    <a:pt x="1892" y="174"/>
                  </a:lnTo>
                  <a:lnTo>
                    <a:pt x="1897" y="172"/>
                  </a:lnTo>
                  <a:lnTo>
                    <a:pt x="1902" y="168"/>
                  </a:lnTo>
                  <a:lnTo>
                    <a:pt x="1907" y="165"/>
                  </a:lnTo>
                  <a:lnTo>
                    <a:pt x="1911" y="162"/>
                  </a:lnTo>
                  <a:lnTo>
                    <a:pt x="1914" y="157"/>
                  </a:lnTo>
                  <a:lnTo>
                    <a:pt x="1917" y="153"/>
                  </a:lnTo>
                  <a:lnTo>
                    <a:pt x="1917" y="153"/>
                  </a:lnTo>
                  <a:lnTo>
                    <a:pt x="1919" y="173"/>
                  </a:lnTo>
                  <a:lnTo>
                    <a:pt x="1937" y="173"/>
                  </a:lnTo>
                  <a:lnTo>
                    <a:pt x="1937" y="158"/>
                  </a:lnTo>
                  <a:lnTo>
                    <a:pt x="1936" y="143"/>
                  </a:lnTo>
                  <a:lnTo>
                    <a:pt x="1936" y="0"/>
                  </a:lnTo>
                  <a:lnTo>
                    <a:pt x="1915" y="0"/>
                  </a:lnTo>
                  <a:close/>
                  <a:moveTo>
                    <a:pt x="1915" y="124"/>
                  </a:moveTo>
                  <a:lnTo>
                    <a:pt x="1915" y="128"/>
                  </a:lnTo>
                  <a:lnTo>
                    <a:pt x="1914" y="133"/>
                  </a:lnTo>
                  <a:lnTo>
                    <a:pt x="1913" y="138"/>
                  </a:lnTo>
                  <a:lnTo>
                    <a:pt x="1910" y="144"/>
                  </a:lnTo>
                  <a:lnTo>
                    <a:pt x="1907" y="148"/>
                  </a:lnTo>
                  <a:lnTo>
                    <a:pt x="1903" y="152"/>
                  </a:lnTo>
                  <a:lnTo>
                    <a:pt x="1899" y="154"/>
                  </a:lnTo>
                  <a:lnTo>
                    <a:pt x="1895" y="156"/>
                  </a:lnTo>
                  <a:lnTo>
                    <a:pt x="1889" y="158"/>
                  </a:lnTo>
                  <a:lnTo>
                    <a:pt x="1884" y="158"/>
                  </a:lnTo>
                  <a:lnTo>
                    <a:pt x="1876" y="157"/>
                  </a:lnTo>
                  <a:lnTo>
                    <a:pt x="1870" y="155"/>
                  </a:lnTo>
                  <a:lnTo>
                    <a:pt x="1863" y="150"/>
                  </a:lnTo>
                  <a:lnTo>
                    <a:pt x="1859" y="145"/>
                  </a:lnTo>
                  <a:lnTo>
                    <a:pt x="1855" y="139"/>
                  </a:lnTo>
                  <a:lnTo>
                    <a:pt x="1853" y="131"/>
                  </a:lnTo>
                  <a:lnTo>
                    <a:pt x="1852" y="124"/>
                  </a:lnTo>
                  <a:lnTo>
                    <a:pt x="1851" y="115"/>
                  </a:lnTo>
                  <a:lnTo>
                    <a:pt x="1852" y="105"/>
                  </a:lnTo>
                  <a:lnTo>
                    <a:pt x="1853" y="97"/>
                  </a:lnTo>
                  <a:lnTo>
                    <a:pt x="1856" y="89"/>
                  </a:lnTo>
                  <a:lnTo>
                    <a:pt x="1859" y="82"/>
                  </a:lnTo>
                  <a:lnTo>
                    <a:pt x="1865" y="77"/>
                  </a:lnTo>
                  <a:lnTo>
                    <a:pt x="1870" y="72"/>
                  </a:lnTo>
                  <a:lnTo>
                    <a:pt x="1878" y="70"/>
                  </a:lnTo>
                  <a:lnTo>
                    <a:pt x="1885" y="69"/>
                  </a:lnTo>
                  <a:lnTo>
                    <a:pt x="1890" y="69"/>
                  </a:lnTo>
                  <a:lnTo>
                    <a:pt x="1896" y="71"/>
                  </a:lnTo>
                  <a:lnTo>
                    <a:pt x="1900" y="74"/>
                  </a:lnTo>
                  <a:lnTo>
                    <a:pt x="1905" y="77"/>
                  </a:lnTo>
                  <a:lnTo>
                    <a:pt x="1908" y="80"/>
                  </a:lnTo>
                  <a:lnTo>
                    <a:pt x="1911" y="85"/>
                  </a:lnTo>
                  <a:lnTo>
                    <a:pt x="1913" y="89"/>
                  </a:lnTo>
                  <a:lnTo>
                    <a:pt x="1914" y="94"/>
                  </a:lnTo>
                  <a:lnTo>
                    <a:pt x="1915" y="98"/>
                  </a:lnTo>
                  <a:lnTo>
                    <a:pt x="1915" y="102"/>
                  </a:lnTo>
                  <a:lnTo>
                    <a:pt x="1915" y="124"/>
                  </a:lnTo>
                  <a:close/>
                  <a:moveTo>
                    <a:pt x="2052" y="173"/>
                  </a:moveTo>
                  <a:lnTo>
                    <a:pt x="2051" y="159"/>
                  </a:lnTo>
                  <a:lnTo>
                    <a:pt x="2051" y="145"/>
                  </a:lnTo>
                  <a:lnTo>
                    <a:pt x="2051" y="100"/>
                  </a:lnTo>
                  <a:lnTo>
                    <a:pt x="2050" y="91"/>
                  </a:lnTo>
                  <a:lnTo>
                    <a:pt x="2049" y="82"/>
                  </a:lnTo>
                  <a:lnTo>
                    <a:pt x="2046" y="75"/>
                  </a:lnTo>
                  <a:lnTo>
                    <a:pt x="2043" y="68"/>
                  </a:lnTo>
                  <a:lnTo>
                    <a:pt x="2040" y="65"/>
                  </a:lnTo>
                  <a:lnTo>
                    <a:pt x="2036" y="61"/>
                  </a:lnTo>
                  <a:lnTo>
                    <a:pt x="2033" y="59"/>
                  </a:lnTo>
                  <a:lnTo>
                    <a:pt x="2029" y="57"/>
                  </a:lnTo>
                  <a:lnTo>
                    <a:pt x="2024" y="55"/>
                  </a:lnTo>
                  <a:lnTo>
                    <a:pt x="2019" y="53"/>
                  </a:lnTo>
                  <a:lnTo>
                    <a:pt x="2014" y="52"/>
                  </a:lnTo>
                  <a:lnTo>
                    <a:pt x="2007" y="52"/>
                  </a:lnTo>
                  <a:lnTo>
                    <a:pt x="1997" y="53"/>
                  </a:lnTo>
                  <a:lnTo>
                    <a:pt x="1987" y="56"/>
                  </a:lnTo>
                  <a:lnTo>
                    <a:pt x="1978" y="58"/>
                  </a:lnTo>
                  <a:lnTo>
                    <a:pt x="1970" y="62"/>
                  </a:lnTo>
                  <a:lnTo>
                    <a:pt x="1975" y="77"/>
                  </a:lnTo>
                  <a:lnTo>
                    <a:pt x="1981" y="74"/>
                  </a:lnTo>
                  <a:lnTo>
                    <a:pt x="1989" y="70"/>
                  </a:lnTo>
                  <a:lnTo>
                    <a:pt x="1996" y="69"/>
                  </a:lnTo>
                  <a:lnTo>
                    <a:pt x="2005" y="68"/>
                  </a:lnTo>
                  <a:lnTo>
                    <a:pt x="2013" y="69"/>
                  </a:lnTo>
                  <a:lnTo>
                    <a:pt x="2018" y="71"/>
                  </a:lnTo>
                  <a:lnTo>
                    <a:pt x="2023" y="75"/>
                  </a:lnTo>
                  <a:lnTo>
                    <a:pt x="2027" y="78"/>
                  </a:lnTo>
                  <a:lnTo>
                    <a:pt x="2029" y="82"/>
                  </a:lnTo>
                  <a:lnTo>
                    <a:pt x="2030" y="87"/>
                  </a:lnTo>
                  <a:lnTo>
                    <a:pt x="2030" y="91"/>
                  </a:lnTo>
                  <a:lnTo>
                    <a:pt x="2031" y="96"/>
                  </a:lnTo>
                  <a:lnTo>
                    <a:pt x="2031" y="98"/>
                  </a:lnTo>
                  <a:lnTo>
                    <a:pt x="2015" y="98"/>
                  </a:lnTo>
                  <a:lnTo>
                    <a:pt x="2001" y="100"/>
                  </a:lnTo>
                  <a:lnTo>
                    <a:pt x="1990" y="104"/>
                  </a:lnTo>
                  <a:lnTo>
                    <a:pt x="1980" y="109"/>
                  </a:lnTo>
                  <a:lnTo>
                    <a:pt x="1976" y="111"/>
                  </a:lnTo>
                  <a:lnTo>
                    <a:pt x="1971" y="115"/>
                  </a:lnTo>
                  <a:lnTo>
                    <a:pt x="1969" y="119"/>
                  </a:lnTo>
                  <a:lnTo>
                    <a:pt x="1966" y="123"/>
                  </a:lnTo>
                  <a:lnTo>
                    <a:pt x="1964" y="127"/>
                  </a:lnTo>
                  <a:lnTo>
                    <a:pt x="1963" y="131"/>
                  </a:lnTo>
                  <a:lnTo>
                    <a:pt x="1962" y="136"/>
                  </a:lnTo>
                  <a:lnTo>
                    <a:pt x="1962" y="141"/>
                  </a:lnTo>
                  <a:lnTo>
                    <a:pt x="1963" y="148"/>
                  </a:lnTo>
                  <a:lnTo>
                    <a:pt x="1964" y="154"/>
                  </a:lnTo>
                  <a:lnTo>
                    <a:pt x="1967" y="159"/>
                  </a:lnTo>
                  <a:lnTo>
                    <a:pt x="1970" y="165"/>
                  </a:lnTo>
                  <a:lnTo>
                    <a:pt x="1976" y="169"/>
                  </a:lnTo>
                  <a:lnTo>
                    <a:pt x="1981" y="173"/>
                  </a:lnTo>
                  <a:lnTo>
                    <a:pt x="1989" y="175"/>
                  </a:lnTo>
                  <a:lnTo>
                    <a:pt x="1996" y="175"/>
                  </a:lnTo>
                  <a:lnTo>
                    <a:pt x="2003" y="175"/>
                  </a:lnTo>
                  <a:lnTo>
                    <a:pt x="2008" y="174"/>
                  </a:lnTo>
                  <a:lnTo>
                    <a:pt x="2014" y="173"/>
                  </a:lnTo>
                  <a:lnTo>
                    <a:pt x="2018" y="170"/>
                  </a:lnTo>
                  <a:lnTo>
                    <a:pt x="2025" y="165"/>
                  </a:lnTo>
                  <a:lnTo>
                    <a:pt x="2032" y="158"/>
                  </a:lnTo>
                  <a:lnTo>
                    <a:pt x="2032" y="158"/>
                  </a:lnTo>
                  <a:lnTo>
                    <a:pt x="2034" y="173"/>
                  </a:lnTo>
                  <a:lnTo>
                    <a:pt x="2052" y="173"/>
                  </a:lnTo>
                  <a:close/>
                  <a:moveTo>
                    <a:pt x="2031" y="133"/>
                  </a:moveTo>
                  <a:lnTo>
                    <a:pt x="2031" y="136"/>
                  </a:lnTo>
                  <a:lnTo>
                    <a:pt x="2030" y="140"/>
                  </a:lnTo>
                  <a:lnTo>
                    <a:pt x="2029" y="144"/>
                  </a:lnTo>
                  <a:lnTo>
                    <a:pt x="2027" y="147"/>
                  </a:lnTo>
                  <a:lnTo>
                    <a:pt x="2023" y="150"/>
                  </a:lnTo>
                  <a:lnTo>
                    <a:pt x="2020" y="154"/>
                  </a:lnTo>
                  <a:lnTo>
                    <a:pt x="2017" y="156"/>
                  </a:lnTo>
                  <a:lnTo>
                    <a:pt x="2013" y="158"/>
                  </a:lnTo>
                  <a:lnTo>
                    <a:pt x="2007" y="159"/>
                  </a:lnTo>
                  <a:lnTo>
                    <a:pt x="2002" y="159"/>
                  </a:lnTo>
                  <a:lnTo>
                    <a:pt x="1998" y="159"/>
                  </a:lnTo>
                  <a:lnTo>
                    <a:pt x="1994" y="158"/>
                  </a:lnTo>
                  <a:lnTo>
                    <a:pt x="1991" y="157"/>
                  </a:lnTo>
                  <a:lnTo>
                    <a:pt x="1989" y="155"/>
                  </a:lnTo>
                  <a:lnTo>
                    <a:pt x="1986" y="152"/>
                  </a:lnTo>
                  <a:lnTo>
                    <a:pt x="1984" y="148"/>
                  </a:lnTo>
                  <a:lnTo>
                    <a:pt x="1983" y="144"/>
                  </a:lnTo>
                  <a:lnTo>
                    <a:pt x="1982" y="139"/>
                  </a:lnTo>
                  <a:lnTo>
                    <a:pt x="1983" y="135"/>
                  </a:lnTo>
                  <a:lnTo>
                    <a:pt x="1983" y="131"/>
                  </a:lnTo>
                  <a:lnTo>
                    <a:pt x="1986" y="128"/>
                  </a:lnTo>
                  <a:lnTo>
                    <a:pt x="1987" y="125"/>
                  </a:lnTo>
                  <a:lnTo>
                    <a:pt x="1992" y="120"/>
                  </a:lnTo>
                  <a:lnTo>
                    <a:pt x="1998" y="117"/>
                  </a:lnTo>
                  <a:lnTo>
                    <a:pt x="2006" y="115"/>
                  </a:lnTo>
                  <a:lnTo>
                    <a:pt x="2014" y="114"/>
                  </a:lnTo>
                  <a:lnTo>
                    <a:pt x="2022" y="113"/>
                  </a:lnTo>
                  <a:lnTo>
                    <a:pt x="2031" y="113"/>
                  </a:lnTo>
                  <a:lnTo>
                    <a:pt x="2031" y="133"/>
                  </a:lnTo>
                  <a:close/>
                  <a:moveTo>
                    <a:pt x="2155" y="173"/>
                  </a:moveTo>
                  <a:lnTo>
                    <a:pt x="2155" y="55"/>
                  </a:lnTo>
                  <a:lnTo>
                    <a:pt x="2135" y="55"/>
                  </a:lnTo>
                  <a:lnTo>
                    <a:pt x="2135" y="173"/>
                  </a:lnTo>
                  <a:lnTo>
                    <a:pt x="2155" y="173"/>
                  </a:lnTo>
                  <a:close/>
                  <a:moveTo>
                    <a:pt x="2144" y="9"/>
                  </a:moveTo>
                  <a:lnTo>
                    <a:pt x="2140" y="10"/>
                  </a:lnTo>
                  <a:lnTo>
                    <a:pt x="2136" y="12"/>
                  </a:lnTo>
                  <a:lnTo>
                    <a:pt x="2132" y="17"/>
                  </a:lnTo>
                  <a:lnTo>
                    <a:pt x="2131" y="22"/>
                  </a:lnTo>
                  <a:lnTo>
                    <a:pt x="2132" y="27"/>
                  </a:lnTo>
                  <a:lnTo>
                    <a:pt x="2136" y="31"/>
                  </a:lnTo>
                  <a:lnTo>
                    <a:pt x="2139" y="35"/>
                  </a:lnTo>
                  <a:lnTo>
                    <a:pt x="2144" y="35"/>
                  </a:lnTo>
                  <a:lnTo>
                    <a:pt x="2150" y="35"/>
                  </a:lnTo>
                  <a:lnTo>
                    <a:pt x="2154" y="31"/>
                  </a:lnTo>
                  <a:lnTo>
                    <a:pt x="2157" y="27"/>
                  </a:lnTo>
                  <a:lnTo>
                    <a:pt x="2157" y="22"/>
                  </a:lnTo>
                  <a:lnTo>
                    <a:pt x="2156" y="17"/>
                  </a:lnTo>
                  <a:lnTo>
                    <a:pt x="2154" y="12"/>
                  </a:lnTo>
                  <a:lnTo>
                    <a:pt x="2150" y="10"/>
                  </a:lnTo>
                  <a:lnTo>
                    <a:pt x="2144" y="9"/>
                  </a:lnTo>
                  <a:close/>
                  <a:moveTo>
                    <a:pt x="2190" y="173"/>
                  </a:moveTo>
                  <a:lnTo>
                    <a:pt x="2210" y="173"/>
                  </a:lnTo>
                  <a:lnTo>
                    <a:pt x="2210" y="101"/>
                  </a:lnTo>
                  <a:lnTo>
                    <a:pt x="2210" y="97"/>
                  </a:lnTo>
                  <a:lnTo>
                    <a:pt x="2211" y="92"/>
                  </a:lnTo>
                  <a:lnTo>
                    <a:pt x="2213" y="88"/>
                  </a:lnTo>
                  <a:lnTo>
                    <a:pt x="2216" y="84"/>
                  </a:lnTo>
                  <a:lnTo>
                    <a:pt x="2219" y="80"/>
                  </a:lnTo>
                  <a:lnTo>
                    <a:pt x="2222" y="77"/>
                  </a:lnTo>
                  <a:lnTo>
                    <a:pt x="2225" y="74"/>
                  </a:lnTo>
                  <a:lnTo>
                    <a:pt x="2230" y="71"/>
                  </a:lnTo>
                  <a:lnTo>
                    <a:pt x="2235" y="70"/>
                  </a:lnTo>
                  <a:lnTo>
                    <a:pt x="2239" y="70"/>
                  </a:lnTo>
                  <a:lnTo>
                    <a:pt x="2246" y="71"/>
                  </a:lnTo>
                  <a:lnTo>
                    <a:pt x="2252" y="72"/>
                  </a:lnTo>
                  <a:lnTo>
                    <a:pt x="2257" y="76"/>
                  </a:lnTo>
                  <a:lnTo>
                    <a:pt x="2260" y="80"/>
                  </a:lnTo>
                  <a:lnTo>
                    <a:pt x="2263" y="86"/>
                  </a:lnTo>
                  <a:lnTo>
                    <a:pt x="2264" y="91"/>
                  </a:lnTo>
                  <a:lnTo>
                    <a:pt x="2265" y="98"/>
                  </a:lnTo>
                  <a:lnTo>
                    <a:pt x="2266" y="105"/>
                  </a:lnTo>
                  <a:lnTo>
                    <a:pt x="2266" y="173"/>
                  </a:lnTo>
                  <a:lnTo>
                    <a:pt x="2287" y="173"/>
                  </a:lnTo>
                  <a:lnTo>
                    <a:pt x="2287" y="102"/>
                  </a:lnTo>
                  <a:lnTo>
                    <a:pt x="2287" y="95"/>
                  </a:lnTo>
                  <a:lnTo>
                    <a:pt x="2286" y="89"/>
                  </a:lnTo>
                  <a:lnTo>
                    <a:pt x="2285" y="82"/>
                  </a:lnTo>
                  <a:lnTo>
                    <a:pt x="2283" y="78"/>
                  </a:lnTo>
                  <a:lnTo>
                    <a:pt x="2278" y="69"/>
                  </a:lnTo>
                  <a:lnTo>
                    <a:pt x="2273" y="62"/>
                  </a:lnTo>
                  <a:lnTo>
                    <a:pt x="2266" y="58"/>
                  </a:lnTo>
                  <a:lnTo>
                    <a:pt x="2260" y="55"/>
                  </a:lnTo>
                  <a:lnTo>
                    <a:pt x="2252" y="52"/>
                  </a:lnTo>
                  <a:lnTo>
                    <a:pt x="2247" y="52"/>
                  </a:lnTo>
                  <a:lnTo>
                    <a:pt x="2239" y="52"/>
                  </a:lnTo>
                  <a:lnTo>
                    <a:pt x="2233" y="55"/>
                  </a:lnTo>
                  <a:lnTo>
                    <a:pt x="2227" y="57"/>
                  </a:lnTo>
                  <a:lnTo>
                    <a:pt x="2223" y="59"/>
                  </a:lnTo>
                  <a:lnTo>
                    <a:pt x="2218" y="62"/>
                  </a:lnTo>
                  <a:lnTo>
                    <a:pt x="2214" y="66"/>
                  </a:lnTo>
                  <a:lnTo>
                    <a:pt x="2211" y="70"/>
                  </a:lnTo>
                  <a:lnTo>
                    <a:pt x="2209" y="75"/>
                  </a:lnTo>
                  <a:lnTo>
                    <a:pt x="2208" y="75"/>
                  </a:lnTo>
                  <a:lnTo>
                    <a:pt x="2207" y="55"/>
                  </a:lnTo>
                  <a:lnTo>
                    <a:pt x="2189" y="55"/>
                  </a:lnTo>
                  <a:lnTo>
                    <a:pt x="2190" y="70"/>
                  </a:lnTo>
                  <a:lnTo>
                    <a:pt x="2190" y="87"/>
                  </a:lnTo>
                  <a:lnTo>
                    <a:pt x="2190" y="173"/>
                  </a:lnTo>
                  <a:close/>
                  <a:moveTo>
                    <a:pt x="2398" y="0"/>
                  </a:moveTo>
                  <a:lnTo>
                    <a:pt x="2398" y="70"/>
                  </a:lnTo>
                  <a:lnTo>
                    <a:pt x="2398" y="70"/>
                  </a:lnTo>
                  <a:lnTo>
                    <a:pt x="2396" y="67"/>
                  </a:lnTo>
                  <a:lnTo>
                    <a:pt x="2393" y="64"/>
                  </a:lnTo>
                  <a:lnTo>
                    <a:pt x="2389" y="60"/>
                  </a:lnTo>
                  <a:lnTo>
                    <a:pt x="2385" y="58"/>
                  </a:lnTo>
                  <a:lnTo>
                    <a:pt x="2381" y="56"/>
                  </a:lnTo>
                  <a:lnTo>
                    <a:pt x="2375" y="53"/>
                  </a:lnTo>
                  <a:lnTo>
                    <a:pt x="2370" y="52"/>
                  </a:lnTo>
                  <a:lnTo>
                    <a:pt x="2364" y="52"/>
                  </a:lnTo>
                  <a:lnTo>
                    <a:pt x="2358" y="52"/>
                  </a:lnTo>
                  <a:lnTo>
                    <a:pt x="2353" y="53"/>
                  </a:lnTo>
                  <a:lnTo>
                    <a:pt x="2348" y="55"/>
                  </a:lnTo>
                  <a:lnTo>
                    <a:pt x="2344" y="57"/>
                  </a:lnTo>
                  <a:lnTo>
                    <a:pt x="2334" y="62"/>
                  </a:lnTo>
                  <a:lnTo>
                    <a:pt x="2327" y="69"/>
                  </a:lnTo>
                  <a:lnTo>
                    <a:pt x="2324" y="74"/>
                  </a:lnTo>
                  <a:lnTo>
                    <a:pt x="2321" y="78"/>
                  </a:lnTo>
                  <a:lnTo>
                    <a:pt x="2318" y="84"/>
                  </a:lnTo>
                  <a:lnTo>
                    <a:pt x="2316" y="89"/>
                  </a:lnTo>
                  <a:lnTo>
                    <a:pt x="2315" y="95"/>
                  </a:lnTo>
                  <a:lnTo>
                    <a:pt x="2313" y="101"/>
                  </a:lnTo>
                  <a:lnTo>
                    <a:pt x="2313" y="108"/>
                  </a:lnTo>
                  <a:lnTo>
                    <a:pt x="2312" y="116"/>
                  </a:lnTo>
                  <a:lnTo>
                    <a:pt x="2313" y="128"/>
                  </a:lnTo>
                  <a:lnTo>
                    <a:pt x="2316" y="140"/>
                  </a:lnTo>
                  <a:lnTo>
                    <a:pt x="2320" y="150"/>
                  </a:lnTo>
                  <a:lnTo>
                    <a:pt x="2326" y="159"/>
                  </a:lnTo>
                  <a:lnTo>
                    <a:pt x="2333" y="166"/>
                  </a:lnTo>
                  <a:lnTo>
                    <a:pt x="2342" y="172"/>
                  </a:lnTo>
                  <a:lnTo>
                    <a:pt x="2346" y="173"/>
                  </a:lnTo>
                  <a:lnTo>
                    <a:pt x="2351" y="174"/>
                  </a:lnTo>
                  <a:lnTo>
                    <a:pt x="2356" y="175"/>
                  </a:lnTo>
                  <a:lnTo>
                    <a:pt x="2361" y="175"/>
                  </a:lnTo>
                  <a:lnTo>
                    <a:pt x="2368" y="175"/>
                  </a:lnTo>
                  <a:lnTo>
                    <a:pt x="2374" y="174"/>
                  </a:lnTo>
                  <a:lnTo>
                    <a:pt x="2380" y="172"/>
                  </a:lnTo>
                  <a:lnTo>
                    <a:pt x="2385" y="168"/>
                  </a:lnTo>
                  <a:lnTo>
                    <a:pt x="2389" y="165"/>
                  </a:lnTo>
                  <a:lnTo>
                    <a:pt x="2394" y="162"/>
                  </a:lnTo>
                  <a:lnTo>
                    <a:pt x="2397" y="157"/>
                  </a:lnTo>
                  <a:lnTo>
                    <a:pt x="2400" y="153"/>
                  </a:lnTo>
                  <a:lnTo>
                    <a:pt x="2400" y="153"/>
                  </a:lnTo>
                  <a:lnTo>
                    <a:pt x="2401" y="173"/>
                  </a:lnTo>
                  <a:lnTo>
                    <a:pt x="2420" y="173"/>
                  </a:lnTo>
                  <a:lnTo>
                    <a:pt x="2420" y="158"/>
                  </a:lnTo>
                  <a:lnTo>
                    <a:pt x="2419" y="143"/>
                  </a:lnTo>
                  <a:lnTo>
                    <a:pt x="2419" y="0"/>
                  </a:lnTo>
                  <a:lnTo>
                    <a:pt x="2398" y="0"/>
                  </a:lnTo>
                  <a:close/>
                  <a:moveTo>
                    <a:pt x="2398" y="124"/>
                  </a:moveTo>
                  <a:lnTo>
                    <a:pt x="2398" y="128"/>
                  </a:lnTo>
                  <a:lnTo>
                    <a:pt x="2397" y="133"/>
                  </a:lnTo>
                  <a:lnTo>
                    <a:pt x="2396" y="138"/>
                  </a:lnTo>
                  <a:lnTo>
                    <a:pt x="2393" y="144"/>
                  </a:lnTo>
                  <a:lnTo>
                    <a:pt x="2389" y="148"/>
                  </a:lnTo>
                  <a:lnTo>
                    <a:pt x="2386" y="152"/>
                  </a:lnTo>
                  <a:lnTo>
                    <a:pt x="2382" y="154"/>
                  </a:lnTo>
                  <a:lnTo>
                    <a:pt x="2376" y="156"/>
                  </a:lnTo>
                  <a:lnTo>
                    <a:pt x="2372" y="158"/>
                  </a:lnTo>
                  <a:lnTo>
                    <a:pt x="2367" y="158"/>
                  </a:lnTo>
                  <a:lnTo>
                    <a:pt x="2359" y="157"/>
                  </a:lnTo>
                  <a:lnTo>
                    <a:pt x="2352" y="155"/>
                  </a:lnTo>
                  <a:lnTo>
                    <a:pt x="2346" y="150"/>
                  </a:lnTo>
                  <a:lnTo>
                    <a:pt x="2342" y="145"/>
                  </a:lnTo>
                  <a:lnTo>
                    <a:pt x="2338" y="139"/>
                  </a:lnTo>
                  <a:lnTo>
                    <a:pt x="2335" y="131"/>
                  </a:lnTo>
                  <a:lnTo>
                    <a:pt x="2333" y="124"/>
                  </a:lnTo>
                  <a:lnTo>
                    <a:pt x="2333" y="115"/>
                  </a:lnTo>
                  <a:lnTo>
                    <a:pt x="2333" y="105"/>
                  </a:lnTo>
                  <a:lnTo>
                    <a:pt x="2335" y="97"/>
                  </a:lnTo>
                  <a:lnTo>
                    <a:pt x="2339" y="89"/>
                  </a:lnTo>
                  <a:lnTo>
                    <a:pt x="2342" y="82"/>
                  </a:lnTo>
                  <a:lnTo>
                    <a:pt x="2347" y="77"/>
                  </a:lnTo>
                  <a:lnTo>
                    <a:pt x="2353" y="72"/>
                  </a:lnTo>
                  <a:lnTo>
                    <a:pt x="2359" y="70"/>
                  </a:lnTo>
                  <a:lnTo>
                    <a:pt x="2368" y="69"/>
                  </a:lnTo>
                  <a:lnTo>
                    <a:pt x="2373" y="69"/>
                  </a:lnTo>
                  <a:lnTo>
                    <a:pt x="2379" y="71"/>
                  </a:lnTo>
                  <a:lnTo>
                    <a:pt x="2383" y="74"/>
                  </a:lnTo>
                  <a:lnTo>
                    <a:pt x="2387" y="77"/>
                  </a:lnTo>
                  <a:lnTo>
                    <a:pt x="2391" y="80"/>
                  </a:lnTo>
                  <a:lnTo>
                    <a:pt x="2394" y="85"/>
                  </a:lnTo>
                  <a:lnTo>
                    <a:pt x="2396" y="89"/>
                  </a:lnTo>
                  <a:lnTo>
                    <a:pt x="2397" y="94"/>
                  </a:lnTo>
                  <a:lnTo>
                    <a:pt x="2398" y="98"/>
                  </a:lnTo>
                  <a:lnTo>
                    <a:pt x="2398" y="102"/>
                  </a:lnTo>
                  <a:lnTo>
                    <a:pt x="2398" y="124"/>
                  </a:lnTo>
                  <a:close/>
                  <a:moveTo>
                    <a:pt x="2549" y="55"/>
                  </a:moveTo>
                  <a:lnTo>
                    <a:pt x="2528" y="55"/>
                  </a:lnTo>
                  <a:lnTo>
                    <a:pt x="2528" y="127"/>
                  </a:lnTo>
                  <a:lnTo>
                    <a:pt x="2528" y="133"/>
                  </a:lnTo>
                  <a:lnTo>
                    <a:pt x="2527" y="138"/>
                  </a:lnTo>
                  <a:lnTo>
                    <a:pt x="2522" y="145"/>
                  </a:lnTo>
                  <a:lnTo>
                    <a:pt x="2517" y="152"/>
                  </a:lnTo>
                  <a:lnTo>
                    <a:pt x="2513" y="154"/>
                  </a:lnTo>
                  <a:lnTo>
                    <a:pt x="2508" y="156"/>
                  </a:lnTo>
                  <a:lnTo>
                    <a:pt x="2504" y="157"/>
                  </a:lnTo>
                  <a:lnTo>
                    <a:pt x="2499" y="157"/>
                  </a:lnTo>
                  <a:lnTo>
                    <a:pt x="2492" y="157"/>
                  </a:lnTo>
                  <a:lnTo>
                    <a:pt x="2487" y="155"/>
                  </a:lnTo>
                  <a:lnTo>
                    <a:pt x="2482" y="152"/>
                  </a:lnTo>
                  <a:lnTo>
                    <a:pt x="2479" y="147"/>
                  </a:lnTo>
                  <a:lnTo>
                    <a:pt x="2477" y="141"/>
                  </a:lnTo>
                  <a:lnTo>
                    <a:pt x="2475" y="136"/>
                  </a:lnTo>
                  <a:lnTo>
                    <a:pt x="2474" y="128"/>
                  </a:lnTo>
                  <a:lnTo>
                    <a:pt x="2474" y="120"/>
                  </a:lnTo>
                  <a:lnTo>
                    <a:pt x="2474" y="55"/>
                  </a:lnTo>
                  <a:lnTo>
                    <a:pt x="2453" y="55"/>
                  </a:lnTo>
                  <a:lnTo>
                    <a:pt x="2453" y="124"/>
                  </a:lnTo>
                  <a:lnTo>
                    <a:pt x="2453" y="138"/>
                  </a:lnTo>
                  <a:lnTo>
                    <a:pt x="2456" y="149"/>
                  </a:lnTo>
                  <a:lnTo>
                    <a:pt x="2461" y="158"/>
                  </a:lnTo>
                  <a:lnTo>
                    <a:pt x="2466" y="165"/>
                  </a:lnTo>
                  <a:lnTo>
                    <a:pt x="2472" y="170"/>
                  </a:lnTo>
                  <a:lnTo>
                    <a:pt x="2478" y="173"/>
                  </a:lnTo>
                  <a:lnTo>
                    <a:pt x="2486" y="175"/>
                  </a:lnTo>
                  <a:lnTo>
                    <a:pt x="2492" y="175"/>
                  </a:lnTo>
                  <a:lnTo>
                    <a:pt x="2500" y="175"/>
                  </a:lnTo>
                  <a:lnTo>
                    <a:pt x="2506" y="174"/>
                  </a:lnTo>
                  <a:lnTo>
                    <a:pt x="2511" y="170"/>
                  </a:lnTo>
                  <a:lnTo>
                    <a:pt x="2517" y="168"/>
                  </a:lnTo>
                  <a:lnTo>
                    <a:pt x="2524" y="160"/>
                  </a:lnTo>
                  <a:lnTo>
                    <a:pt x="2530" y="154"/>
                  </a:lnTo>
                  <a:lnTo>
                    <a:pt x="2530" y="154"/>
                  </a:lnTo>
                  <a:lnTo>
                    <a:pt x="2532" y="173"/>
                  </a:lnTo>
                  <a:lnTo>
                    <a:pt x="2550" y="173"/>
                  </a:lnTo>
                  <a:lnTo>
                    <a:pt x="2549" y="158"/>
                  </a:lnTo>
                  <a:lnTo>
                    <a:pt x="2549" y="140"/>
                  </a:lnTo>
                  <a:lnTo>
                    <a:pt x="2549" y="55"/>
                  </a:lnTo>
                  <a:close/>
                  <a:moveTo>
                    <a:pt x="2511" y="4"/>
                  </a:moveTo>
                  <a:lnTo>
                    <a:pt x="2491" y="39"/>
                  </a:lnTo>
                  <a:lnTo>
                    <a:pt x="2506" y="39"/>
                  </a:lnTo>
                  <a:lnTo>
                    <a:pt x="2535" y="4"/>
                  </a:lnTo>
                  <a:lnTo>
                    <a:pt x="2511" y="4"/>
                  </a:lnTo>
                  <a:close/>
                  <a:moveTo>
                    <a:pt x="2575" y="167"/>
                  </a:moveTo>
                  <a:lnTo>
                    <a:pt x="2582" y="170"/>
                  </a:lnTo>
                  <a:lnTo>
                    <a:pt x="2589" y="173"/>
                  </a:lnTo>
                  <a:lnTo>
                    <a:pt x="2598" y="175"/>
                  </a:lnTo>
                  <a:lnTo>
                    <a:pt x="2608" y="175"/>
                  </a:lnTo>
                  <a:lnTo>
                    <a:pt x="2617" y="175"/>
                  </a:lnTo>
                  <a:lnTo>
                    <a:pt x="2626" y="173"/>
                  </a:lnTo>
                  <a:lnTo>
                    <a:pt x="2632" y="169"/>
                  </a:lnTo>
                  <a:lnTo>
                    <a:pt x="2639" y="165"/>
                  </a:lnTo>
                  <a:lnTo>
                    <a:pt x="2643" y="160"/>
                  </a:lnTo>
                  <a:lnTo>
                    <a:pt x="2648" y="154"/>
                  </a:lnTo>
                  <a:lnTo>
                    <a:pt x="2650" y="147"/>
                  </a:lnTo>
                  <a:lnTo>
                    <a:pt x="2650" y="140"/>
                  </a:lnTo>
                  <a:lnTo>
                    <a:pt x="2650" y="134"/>
                  </a:lnTo>
                  <a:lnTo>
                    <a:pt x="2649" y="128"/>
                  </a:lnTo>
                  <a:lnTo>
                    <a:pt x="2645" y="123"/>
                  </a:lnTo>
                  <a:lnTo>
                    <a:pt x="2642" y="118"/>
                  </a:lnTo>
                  <a:lnTo>
                    <a:pt x="2638" y="115"/>
                  </a:lnTo>
                  <a:lnTo>
                    <a:pt x="2634" y="110"/>
                  </a:lnTo>
                  <a:lnTo>
                    <a:pt x="2627" y="107"/>
                  </a:lnTo>
                  <a:lnTo>
                    <a:pt x="2621" y="105"/>
                  </a:lnTo>
                  <a:lnTo>
                    <a:pt x="2611" y="100"/>
                  </a:lnTo>
                  <a:lnTo>
                    <a:pt x="2603" y="96"/>
                  </a:lnTo>
                  <a:lnTo>
                    <a:pt x="2601" y="94"/>
                  </a:lnTo>
                  <a:lnTo>
                    <a:pt x="2600" y="91"/>
                  </a:lnTo>
                  <a:lnTo>
                    <a:pt x="2599" y="88"/>
                  </a:lnTo>
                  <a:lnTo>
                    <a:pt x="2599" y="85"/>
                  </a:lnTo>
                  <a:lnTo>
                    <a:pt x="2599" y="81"/>
                  </a:lnTo>
                  <a:lnTo>
                    <a:pt x="2600" y="78"/>
                  </a:lnTo>
                  <a:lnTo>
                    <a:pt x="2601" y="76"/>
                  </a:lnTo>
                  <a:lnTo>
                    <a:pt x="2603" y="74"/>
                  </a:lnTo>
                  <a:lnTo>
                    <a:pt x="2607" y="71"/>
                  </a:lnTo>
                  <a:lnTo>
                    <a:pt x="2610" y="69"/>
                  </a:lnTo>
                  <a:lnTo>
                    <a:pt x="2613" y="69"/>
                  </a:lnTo>
                  <a:lnTo>
                    <a:pt x="2617" y="68"/>
                  </a:lnTo>
                  <a:lnTo>
                    <a:pt x="2625" y="69"/>
                  </a:lnTo>
                  <a:lnTo>
                    <a:pt x="2631" y="70"/>
                  </a:lnTo>
                  <a:lnTo>
                    <a:pt x="2637" y="72"/>
                  </a:lnTo>
                  <a:lnTo>
                    <a:pt x="2641" y="75"/>
                  </a:lnTo>
                  <a:lnTo>
                    <a:pt x="2646" y="59"/>
                  </a:lnTo>
                  <a:lnTo>
                    <a:pt x="2641" y="57"/>
                  </a:lnTo>
                  <a:lnTo>
                    <a:pt x="2634" y="55"/>
                  </a:lnTo>
                  <a:lnTo>
                    <a:pt x="2626" y="52"/>
                  </a:lnTo>
                  <a:lnTo>
                    <a:pt x="2618" y="52"/>
                  </a:lnTo>
                  <a:lnTo>
                    <a:pt x="2610" y="53"/>
                  </a:lnTo>
                  <a:lnTo>
                    <a:pt x="2601" y="55"/>
                  </a:lnTo>
                  <a:lnTo>
                    <a:pt x="2595" y="58"/>
                  </a:lnTo>
                  <a:lnTo>
                    <a:pt x="2589" y="62"/>
                  </a:lnTo>
                  <a:lnTo>
                    <a:pt x="2585" y="68"/>
                  </a:lnTo>
                  <a:lnTo>
                    <a:pt x="2582" y="74"/>
                  </a:lnTo>
                  <a:lnTo>
                    <a:pt x="2580" y="80"/>
                  </a:lnTo>
                  <a:lnTo>
                    <a:pt x="2578" y="87"/>
                  </a:lnTo>
                  <a:lnTo>
                    <a:pt x="2580" y="92"/>
                  </a:lnTo>
                  <a:lnTo>
                    <a:pt x="2581" y="97"/>
                  </a:lnTo>
                  <a:lnTo>
                    <a:pt x="2583" y="101"/>
                  </a:lnTo>
                  <a:lnTo>
                    <a:pt x="2586" y="106"/>
                  </a:lnTo>
                  <a:lnTo>
                    <a:pt x="2590" y="110"/>
                  </a:lnTo>
                  <a:lnTo>
                    <a:pt x="2596" y="114"/>
                  </a:lnTo>
                  <a:lnTo>
                    <a:pt x="2601" y="117"/>
                  </a:lnTo>
                  <a:lnTo>
                    <a:pt x="2609" y="120"/>
                  </a:lnTo>
                  <a:lnTo>
                    <a:pt x="2618" y="125"/>
                  </a:lnTo>
                  <a:lnTo>
                    <a:pt x="2625" y="129"/>
                  </a:lnTo>
                  <a:lnTo>
                    <a:pt x="2627" y="131"/>
                  </a:lnTo>
                  <a:lnTo>
                    <a:pt x="2629" y="135"/>
                  </a:lnTo>
                  <a:lnTo>
                    <a:pt x="2629" y="138"/>
                  </a:lnTo>
                  <a:lnTo>
                    <a:pt x="2630" y="141"/>
                  </a:lnTo>
                  <a:lnTo>
                    <a:pt x="2629" y="145"/>
                  </a:lnTo>
                  <a:lnTo>
                    <a:pt x="2629" y="148"/>
                  </a:lnTo>
                  <a:lnTo>
                    <a:pt x="2627" y="152"/>
                  </a:lnTo>
                  <a:lnTo>
                    <a:pt x="2625" y="154"/>
                  </a:lnTo>
                  <a:lnTo>
                    <a:pt x="2622" y="156"/>
                  </a:lnTo>
                  <a:lnTo>
                    <a:pt x="2617" y="158"/>
                  </a:lnTo>
                  <a:lnTo>
                    <a:pt x="2613" y="159"/>
                  </a:lnTo>
                  <a:lnTo>
                    <a:pt x="2608" y="159"/>
                  </a:lnTo>
                  <a:lnTo>
                    <a:pt x="2600" y="158"/>
                  </a:lnTo>
                  <a:lnTo>
                    <a:pt x="2592" y="157"/>
                  </a:lnTo>
                  <a:lnTo>
                    <a:pt x="2586" y="154"/>
                  </a:lnTo>
                  <a:lnTo>
                    <a:pt x="2581" y="150"/>
                  </a:lnTo>
                  <a:lnTo>
                    <a:pt x="2575" y="167"/>
                  </a:lnTo>
                  <a:close/>
                  <a:moveTo>
                    <a:pt x="2681" y="27"/>
                  </a:moveTo>
                  <a:lnTo>
                    <a:pt x="2681" y="55"/>
                  </a:lnTo>
                  <a:lnTo>
                    <a:pt x="2664" y="55"/>
                  </a:lnTo>
                  <a:lnTo>
                    <a:pt x="2664" y="71"/>
                  </a:lnTo>
                  <a:lnTo>
                    <a:pt x="2681" y="71"/>
                  </a:lnTo>
                  <a:lnTo>
                    <a:pt x="2681" y="136"/>
                  </a:lnTo>
                  <a:lnTo>
                    <a:pt x="2682" y="145"/>
                  </a:lnTo>
                  <a:lnTo>
                    <a:pt x="2683" y="154"/>
                  </a:lnTo>
                  <a:lnTo>
                    <a:pt x="2685" y="160"/>
                  </a:lnTo>
                  <a:lnTo>
                    <a:pt x="2690" y="166"/>
                  </a:lnTo>
                  <a:lnTo>
                    <a:pt x="2694" y="170"/>
                  </a:lnTo>
                  <a:lnTo>
                    <a:pt x="2699" y="173"/>
                  </a:lnTo>
                  <a:lnTo>
                    <a:pt x="2705" y="175"/>
                  </a:lnTo>
                  <a:lnTo>
                    <a:pt x="2712" y="175"/>
                  </a:lnTo>
                  <a:lnTo>
                    <a:pt x="2722" y="174"/>
                  </a:lnTo>
                  <a:lnTo>
                    <a:pt x="2731" y="173"/>
                  </a:lnTo>
                  <a:lnTo>
                    <a:pt x="2730" y="156"/>
                  </a:lnTo>
                  <a:lnTo>
                    <a:pt x="2724" y="157"/>
                  </a:lnTo>
                  <a:lnTo>
                    <a:pt x="2718" y="157"/>
                  </a:lnTo>
                  <a:lnTo>
                    <a:pt x="2713" y="157"/>
                  </a:lnTo>
                  <a:lnTo>
                    <a:pt x="2710" y="156"/>
                  </a:lnTo>
                  <a:lnTo>
                    <a:pt x="2707" y="154"/>
                  </a:lnTo>
                  <a:lnTo>
                    <a:pt x="2705" y="152"/>
                  </a:lnTo>
                  <a:lnTo>
                    <a:pt x="2704" y="148"/>
                  </a:lnTo>
                  <a:lnTo>
                    <a:pt x="2703" y="145"/>
                  </a:lnTo>
                  <a:lnTo>
                    <a:pt x="2702" y="140"/>
                  </a:lnTo>
                  <a:lnTo>
                    <a:pt x="2702" y="135"/>
                  </a:lnTo>
                  <a:lnTo>
                    <a:pt x="2702" y="71"/>
                  </a:lnTo>
                  <a:lnTo>
                    <a:pt x="2732" y="71"/>
                  </a:lnTo>
                  <a:lnTo>
                    <a:pt x="2732" y="55"/>
                  </a:lnTo>
                  <a:lnTo>
                    <a:pt x="2702" y="55"/>
                  </a:lnTo>
                  <a:lnTo>
                    <a:pt x="2702" y="21"/>
                  </a:lnTo>
                  <a:lnTo>
                    <a:pt x="2681" y="27"/>
                  </a:lnTo>
                  <a:close/>
                  <a:moveTo>
                    <a:pt x="2754" y="173"/>
                  </a:moveTo>
                  <a:lnTo>
                    <a:pt x="2775" y="173"/>
                  </a:lnTo>
                  <a:lnTo>
                    <a:pt x="2775" y="110"/>
                  </a:lnTo>
                  <a:lnTo>
                    <a:pt x="2776" y="105"/>
                  </a:lnTo>
                  <a:lnTo>
                    <a:pt x="2776" y="100"/>
                  </a:lnTo>
                  <a:lnTo>
                    <a:pt x="2777" y="95"/>
                  </a:lnTo>
                  <a:lnTo>
                    <a:pt x="2779" y="89"/>
                  </a:lnTo>
                  <a:lnTo>
                    <a:pt x="2783" y="85"/>
                  </a:lnTo>
                  <a:lnTo>
                    <a:pt x="2786" y="80"/>
                  </a:lnTo>
                  <a:lnTo>
                    <a:pt x="2789" y="77"/>
                  </a:lnTo>
                  <a:lnTo>
                    <a:pt x="2794" y="75"/>
                  </a:lnTo>
                  <a:lnTo>
                    <a:pt x="2799" y="74"/>
                  </a:lnTo>
                  <a:lnTo>
                    <a:pt x="2804" y="72"/>
                  </a:lnTo>
                  <a:lnTo>
                    <a:pt x="2807" y="72"/>
                  </a:lnTo>
                  <a:lnTo>
                    <a:pt x="2811" y="74"/>
                  </a:lnTo>
                  <a:lnTo>
                    <a:pt x="2811" y="53"/>
                  </a:lnTo>
                  <a:lnTo>
                    <a:pt x="2808" y="52"/>
                  </a:lnTo>
                  <a:lnTo>
                    <a:pt x="2805" y="52"/>
                  </a:lnTo>
                  <a:lnTo>
                    <a:pt x="2800" y="52"/>
                  </a:lnTo>
                  <a:lnTo>
                    <a:pt x="2796" y="55"/>
                  </a:lnTo>
                  <a:lnTo>
                    <a:pt x="2790" y="57"/>
                  </a:lnTo>
                  <a:lnTo>
                    <a:pt x="2786" y="59"/>
                  </a:lnTo>
                  <a:lnTo>
                    <a:pt x="2783" y="64"/>
                  </a:lnTo>
                  <a:lnTo>
                    <a:pt x="2778" y="67"/>
                  </a:lnTo>
                  <a:lnTo>
                    <a:pt x="2776" y="72"/>
                  </a:lnTo>
                  <a:lnTo>
                    <a:pt x="2774" y="78"/>
                  </a:lnTo>
                  <a:lnTo>
                    <a:pt x="2773" y="78"/>
                  </a:lnTo>
                  <a:lnTo>
                    <a:pt x="2772" y="55"/>
                  </a:lnTo>
                  <a:lnTo>
                    <a:pt x="2753" y="55"/>
                  </a:lnTo>
                  <a:lnTo>
                    <a:pt x="2754" y="64"/>
                  </a:lnTo>
                  <a:lnTo>
                    <a:pt x="2754" y="72"/>
                  </a:lnTo>
                  <a:lnTo>
                    <a:pt x="2754" y="81"/>
                  </a:lnTo>
                  <a:lnTo>
                    <a:pt x="2754" y="91"/>
                  </a:lnTo>
                  <a:lnTo>
                    <a:pt x="2754" y="173"/>
                  </a:lnTo>
                  <a:close/>
                  <a:moveTo>
                    <a:pt x="2854" y="173"/>
                  </a:moveTo>
                  <a:lnTo>
                    <a:pt x="2854" y="55"/>
                  </a:lnTo>
                  <a:lnTo>
                    <a:pt x="2833" y="55"/>
                  </a:lnTo>
                  <a:lnTo>
                    <a:pt x="2833" y="173"/>
                  </a:lnTo>
                  <a:lnTo>
                    <a:pt x="2854" y="173"/>
                  </a:lnTo>
                  <a:close/>
                  <a:moveTo>
                    <a:pt x="2843" y="9"/>
                  </a:moveTo>
                  <a:lnTo>
                    <a:pt x="2838" y="10"/>
                  </a:lnTo>
                  <a:lnTo>
                    <a:pt x="2833" y="12"/>
                  </a:lnTo>
                  <a:lnTo>
                    <a:pt x="2831" y="17"/>
                  </a:lnTo>
                  <a:lnTo>
                    <a:pt x="2830" y="22"/>
                  </a:lnTo>
                  <a:lnTo>
                    <a:pt x="2831" y="27"/>
                  </a:lnTo>
                  <a:lnTo>
                    <a:pt x="2833" y="31"/>
                  </a:lnTo>
                  <a:lnTo>
                    <a:pt x="2838" y="35"/>
                  </a:lnTo>
                  <a:lnTo>
                    <a:pt x="2843" y="35"/>
                  </a:lnTo>
                  <a:lnTo>
                    <a:pt x="2848" y="35"/>
                  </a:lnTo>
                  <a:lnTo>
                    <a:pt x="2853" y="31"/>
                  </a:lnTo>
                  <a:lnTo>
                    <a:pt x="2855" y="27"/>
                  </a:lnTo>
                  <a:lnTo>
                    <a:pt x="2856" y="22"/>
                  </a:lnTo>
                  <a:lnTo>
                    <a:pt x="2855" y="17"/>
                  </a:lnTo>
                  <a:lnTo>
                    <a:pt x="2853" y="12"/>
                  </a:lnTo>
                  <a:lnTo>
                    <a:pt x="2848" y="10"/>
                  </a:lnTo>
                  <a:lnTo>
                    <a:pt x="2843" y="9"/>
                  </a:lnTo>
                  <a:close/>
                  <a:moveTo>
                    <a:pt x="2970" y="173"/>
                  </a:moveTo>
                  <a:lnTo>
                    <a:pt x="2968" y="159"/>
                  </a:lnTo>
                  <a:lnTo>
                    <a:pt x="2968" y="145"/>
                  </a:lnTo>
                  <a:lnTo>
                    <a:pt x="2968" y="100"/>
                  </a:lnTo>
                  <a:lnTo>
                    <a:pt x="2967" y="91"/>
                  </a:lnTo>
                  <a:lnTo>
                    <a:pt x="2966" y="82"/>
                  </a:lnTo>
                  <a:lnTo>
                    <a:pt x="2964" y="75"/>
                  </a:lnTo>
                  <a:lnTo>
                    <a:pt x="2960" y="68"/>
                  </a:lnTo>
                  <a:lnTo>
                    <a:pt x="2956" y="65"/>
                  </a:lnTo>
                  <a:lnTo>
                    <a:pt x="2954" y="61"/>
                  </a:lnTo>
                  <a:lnTo>
                    <a:pt x="2950" y="59"/>
                  </a:lnTo>
                  <a:lnTo>
                    <a:pt x="2947" y="57"/>
                  </a:lnTo>
                  <a:lnTo>
                    <a:pt x="2941" y="55"/>
                  </a:lnTo>
                  <a:lnTo>
                    <a:pt x="2937" y="53"/>
                  </a:lnTo>
                  <a:lnTo>
                    <a:pt x="2931" y="52"/>
                  </a:lnTo>
                  <a:lnTo>
                    <a:pt x="2925" y="52"/>
                  </a:lnTo>
                  <a:lnTo>
                    <a:pt x="2914" y="53"/>
                  </a:lnTo>
                  <a:lnTo>
                    <a:pt x="2905" y="56"/>
                  </a:lnTo>
                  <a:lnTo>
                    <a:pt x="2895" y="58"/>
                  </a:lnTo>
                  <a:lnTo>
                    <a:pt x="2887" y="62"/>
                  </a:lnTo>
                  <a:lnTo>
                    <a:pt x="2892" y="77"/>
                  </a:lnTo>
                  <a:lnTo>
                    <a:pt x="2898" y="74"/>
                  </a:lnTo>
                  <a:lnTo>
                    <a:pt x="2906" y="70"/>
                  </a:lnTo>
                  <a:lnTo>
                    <a:pt x="2913" y="69"/>
                  </a:lnTo>
                  <a:lnTo>
                    <a:pt x="2922" y="68"/>
                  </a:lnTo>
                  <a:lnTo>
                    <a:pt x="2929" y="69"/>
                  </a:lnTo>
                  <a:lnTo>
                    <a:pt x="2936" y="71"/>
                  </a:lnTo>
                  <a:lnTo>
                    <a:pt x="2940" y="75"/>
                  </a:lnTo>
                  <a:lnTo>
                    <a:pt x="2943" y="78"/>
                  </a:lnTo>
                  <a:lnTo>
                    <a:pt x="2946" y="82"/>
                  </a:lnTo>
                  <a:lnTo>
                    <a:pt x="2947" y="87"/>
                  </a:lnTo>
                  <a:lnTo>
                    <a:pt x="2948" y="91"/>
                  </a:lnTo>
                  <a:lnTo>
                    <a:pt x="2948" y="96"/>
                  </a:lnTo>
                  <a:lnTo>
                    <a:pt x="2948" y="98"/>
                  </a:lnTo>
                  <a:lnTo>
                    <a:pt x="2932" y="98"/>
                  </a:lnTo>
                  <a:lnTo>
                    <a:pt x="2919" y="100"/>
                  </a:lnTo>
                  <a:lnTo>
                    <a:pt x="2907" y="104"/>
                  </a:lnTo>
                  <a:lnTo>
                    <a:pt x="2897" y="109"/>
                  </a:lnTo>
                  <a:lnTo>
                    <a:pt x="2893" y="111"/>
                  </a:lnTo>
                  <a:lnTo>
                    <a:pt x="2889" y="115"/>
                  </a:lnTo>
                  <a:lnTo>
                    <a:pt x="2886" y="119"/>
                  </a:lnTo>
                  <a:lnTo>
                    <a:pt x="2883" y="123"/>
                  </a:lnTo>
                  <a:lnTo>
                    <a:pt x="2882" y="127"/>
                  </a:lnTo>
                  <a:lnTo>
                    <a:pt x="2880" y="131"/>
                  </a:lnTo>
                  <a:lnTo>
                    <a:pt x="2880" y="136"/>
                  </a:lnTo>
                  <a:lnTo>
                    <a:pt x="2879" y="141"/>
                  </a:lnTo>
                  <a:lnTo>
                    <a:pt x="2880" y="148"/>
                  </a:lnTo>
                  <a:lnTo>
                    <a:pt x="2881" y="154"/>
                  </a:lnTo>
                  <a:lnTo>
                    <a:pt x="2884" y="159"/>
                  </a:lnTo>
                  <a:lnTo>
                    <a:pt x="2887" y="165"/>
                  </a:lnTo>
                  <a:lnTo>
                    <a:pt x="2893" y="169"/>
                  </a:lnTo>
                  <a:lnTo>
                    <a:pt x="2899" y="173"/>
                  </a:lnTo>
                  <a:lnTo>
                    <a:pt x="2906" y="175"/>
                  </a:lnTo>
                  <a:lnTo>
                    <a:pt x="2914" y="175"/>
                  </a:lnTo>
                  <a:lnTo>
                    <a:pt x="2920" y="175"/>
                  </a:lnTo>
                  <a:lnTo>
                    <a:pt x="2925" y="174"/>
                  </a:lnTo>
                  <a:lnTo>
                    <a:pt x="2931" y="173"/>
                  </a:lnTo>
                  <a:lnTo>
                    <a:pt x="2935" y="170"/>
                  </a:lnTo>
                  <a:lnTo>
                    <a:pt x="2942" y="165"/>
                  </a:lnTo>
                  <a:lnTo>
                    <a:pt x="2949" y="158"/>
                  </a:lnTo>
                  <a:lnTo>
                    <a:pt x="2950" y="158"/>
                  </a:lnTo>
                  <a:lnTo>
                    <a:pt x="2951" y="173"/>
                  </a:lnTo>
                  <a:lnTo>
                    <a:pt x="2970" y="173"/>
                  </a:lnTo>
                  <a:close/>
                  <a:moveTo>
                    <a:pt x="2948" y="133"/>
                  </a:moveTo>
                  <a:lnTo>
                    <a:pt x="2948" y="136"/>
                  </a:lnTo>
                  <a:lnTo>
                    <a:pt x="2947" y="140"/>
                  </a:lnTo>
                  <a:lnTo>
                    <a:pt x="2946" y="144"/>
                  </a:lnTo>
                  <a:lnTo>
                    <a:pt x="2943" y="147"/>
                  </a:lnTo>
                  <a:lnTo>
                    <a:pt x="2940" y="150"/>
                  </a:lnTo>
                  <a:lnTo>
                    <a:pt x="2937" y="154"/>
                  </a:lnTo>
                  <a:lnTo>
                    <a:pt x="2934" y="156"/>
                  </a:lnTo>
                  <a:lnTo>
                    <a:pt x="2929" y="158"/>
                  </a:lnTo>
                  <a:lnTo>
                    <a:pt x="2925" y="159"/>
                  </a:lnTo>
                  <a:lnTo>
                    <a:pt x="2920" y="159"/>
                  </a:lnTo>
                  <a:lnTo>
                    <a:pt x="2915" y="159"/>
                  </a:lnTo>
                  <a:lnTo>
                    <a:pt x="2912" y="158"/>
                  </a:lnTo>
                  <a:lnTo>
                    <a:pt x="2909" y="157"/>
                  </a:lnTo>
                  <a:lnTo>
                    <a:pt x="2906" y="155"/>
                  </a:lnTo>
                  <a:lnTo>
                    <a:pt x="2904" y="152"/>
                  </a:lnTo>
                  <a:lnTo>
                    <a:pt x="2901" y="148"/>
                  </a:lnTo>
                  <a:lnTo>
                    <a:pt x="2900" y="144"/>
                  </a:lnTo>
                  <a:lnTo>
                    <a:pt x="2900" y="139"/>
                  </a:lnTo>
                  <a:lnTo>
                    <a:pt x="2900" y="135"/>
                  </a:lnTo>
                  <a:lnTo>
                    <a:pt x="2901" y="131"/>
                  </a:lnTo>
                  <a:lnTo>
                    <a:pt x="2902" y="128"/>
                  </a:lnTo>
                  <a:lnTo>
                    <a:pt x="2905" y="125"/>
                  </a:lnTo>
                  <a:lnTo>
                    <a:pt x="2909" y="120"/>
                  </a:lnTo>
                  <a:lnTo>
                    <a:pt x="2915" y="117"/>
                  </a:lnTo>
                  <a:lnTo>
                    <a:pt x="2923" y="115"/>
                  </a:lnTo>
                  <a:lnTo>
                    <a:pt x="2931" y="114"/>
                  </a:lnTo>
                  <a:lnTo>
                    <a:pt x="2939" y="113"/>
                  </a:lnTo>
                  <a:lnTo>
                    <a:pt x="2948" y="113"/>
                  </a:lnTo>
                  <a:lnTo>
                    <a:pt x="2948" y="133"/>
                  </a:lnTo>
                  <a:close/>
                  <a:moveTo>
                    <a:pt x="3129" y="153"/>
                  </a:moveTo>
                  <a:lnTo>
                    <a:pt x="3125" y="155"/>
                  </a:lnTo>
                  <a:lnTo>
                    <a:pt x="3118" y="156"/>
                  </a:lnTo>
                  <a:lnTo>
                    <a:pt x="3112" y="157"/>
                  </a:lnTo>
                  <a:lnTo>
                    <a:pt x="3104" y="158"/>
                  </a:lnTo>
                  <a:lnTo>
                    <a:pt x="3096" y="157"/>
                  </a:lnTo>
                  <a:lnTo>
                    <a:pt x="3088" y="155"/>
                  </a:lnTo>
                  <a:lnTo>
                    <a:pt x="3082" y="152"/>
                  </a:lnTo>
                  <a:lnTo>
                    <a:pt x="3075" y="146"/>
                  </a:lnTo>
                  <a:lnTo>
                    <a:pt x="3071" y="140"/>
                  </a:lnTo>
                  <a:lnTo>
                    <a:pt x="3068" y="133"/>
                  </a:lnTo>
                  <a:lnTo>
                    <a:pt x="3066" y="124"/>
                  </a:lnTo>
                  <a:lnTo>
                    <a:pt x="3064" y="114"/>
                  </a:lnTo>
                  <a:lnTo>
                    <a:pt x="3064" y="105"/>
                  </a:lnTo>
                  <a:lnTo>
                    <a:pt x="3067" y="97"/>
                  </a:lnTo>
                  <a:lnTo>
                    <a:pt x="3070" y="89"/>
                  </a:lnTo>
                  <a:lnTo>
                    <a:pt x="3074" y="82"/>
                  </a:lnTo>
                  <a:lnTo>
                    <a:pt x="3081" y="77"/>
                  </a:lnTo>
                  <a:lnTo>
                    <a:pt x="3087" y="74"/>
                  </a:lnTo>
                  <a:lnTo>
                    <a:pt x="3096" y="70"/>
                  </a:lnTo>
                  <a:lnTo>
                    <a:pt x="3104" y="69"/>
                  </a:lnTo>
                  <a:lnTo>
                    <a:pt x="3112" y="70"/>
                  </a:lnTo>
                  <a:lnTo>
                    <a:pt x="3120" y="71"/>
                  </a:lnTo>
                  <a:lnTo>
                    <a:pt x="3125" y="74"/>
                  </a:lnTo>
                  <a:lnTo>
                    <a:pt x="3128" y="75"/>
                  </a:lnTo>
                  <a:lnTo>
                    <a:pt x="3134" y="59"/>
                  </a:lnTo>
                  <a:lnTo>
                    <a:pt x="3128" y="57"/>
                  </a:lnTo>
                  <a:lnTo>
                    <a:pt x="3122" y="55"/>
                  </a:lnTo>
                  <a:lnTo>
                    <a:pt x="3113" y="53"/>
                  </a:lnTo>
                  <a:lnTo>
                    <a:pt x="3104" y="52"/>
                  </a:lnTo>
                  <a:lnTo>
                    <a:pt x="3098" y="52"/>
                  </a:lnTo>
                  <a:lnTo>
                    <a:pt x="3091" y="53"/>
                  </a:lnTo>
                  <a:lnTo>
                    <a:pt x="3085" y="56"/>
                  </a:lnTo>
                  <a:lnTo>
                    <a:pt x="3080" y="57"/>
                  </a:lnTo>
                  <a:lnTo>
                    <a:pt x="3074" y="60"/>
                  </a:lnTo>
                  <a:lnTo>
                    <a:pt x="3069" y="62"/>
                  </a:lnTo>
                  <a:lnTo>
                    <a:pt x="3064" y="66"/>
                  </a:lnTo>
                  <a:lnTo>
                    <a:pt x="3060" y="70"/>
                  </a:lnTo>
                  <a:lnTo>
                    <a:pt x="3056" y="75"/>
                  </a:lnTo>
                  <a:lnTo>
                    <a:pt x="3053" y="79"/>
                  </a:lnTo>
                  <a:lnTo>
                    <a:pt x="3050" y="85"/>
                  </a:lnTo>
                  <a:lnTo>
                    <a:pt x="3047" y="90"/>
                  </a:lnTo>
                  <a:lnTo>
                    <a:pt x="3046" y="96"/>
                  </a:lnTo>
                  <a:lnTo>
                    <a:pt x="3044" y="102"/>
                  </a:lnTo>
                  <a:lnTo>
                    <a:pt x="3044" y="108"/>
                  </a:lnTo>
                  <a:lnTo>
                    <a:pt x="3043" y="115"/>
                  </a:lnTo>
                  <a:lnTo>
                    <a:pt x="3044" y="128"/>
                  </a:lnTo>
                  <a:lnTo>
                    <a:pt x="3047" y="139"/>
                  </a:lnTo>
                  <a:lnTo>
                    <a:pt x="3049" y="145"/>
                  </a:lnTo>
                  <a:lnTo>
                    <a:pt x="3053" y="150"/>
                  </a:lnTo>
                  <a:lnTo>
                    <a:pt x="3056" y="155"/>
                  </a:lnTo>
                  <a:lnTo>
                    <a:pt x="3059" y="158"/>
                  </a:lnTo>
                  <a:lnTo>
                    <a:pt x="3062" y="163"/>
                  </a:lnTo>
                  <a:lnTo>
                    <a:pt x="3067" y="166"/>
                  </a:lnTo>
                  <a:lnTo>
                    <a:pt x="3072" y="168"/>
                  </a:lnTo>
                  <a:lnTo>
                    <a:pt x="3076" y="170"/>
                  </a:lnTo>
                  <a:lnTo>
                    <a:pt x="3082" y="173"/>
                  </a:lnTo>
                  <a:lnTo>
                    <a:pt x="3088" y="174"/>
                  </a:lnTo>
                  <a:lnTo>
                    <a:pt x="3094" y="175"/>
                  </a:lnTo>
                  <a:lnTo>
                    <a:pt x="3100" y="175"/>
                  </a:lnTo>
                  <a:lnTo>
                    <a:pt x="3111" y="175"/>
                  </a:lnTo>
                  <a:lnTo>
                    <a:pt x="3121" y="173"/>
                  </a:lnTo>
                  <a:lnTo>
                    <a:pt x="3128" y="170"/>
                  </a:lnTo>
                  <a:lnTo>
                    <a:pt x="3132" y="168"/>
                  </a:lnTo>
                  <a:lnTo>
                    <a:pt x="3129" y="153"/>
                  </a:lnTo>
                  <a:close/>
                  <a:moveTo>
                    <a:pt x="3239" y="173"/>
                  </a:moveTo>
                  <a:lnTo>
                    <a:pt x="3238" y="159"/>
                  </a:lnTo>
                  <a:lnTo>
                    <a:pt x="3237" y="145"/>
                  </a:lnTo>
                  <a:lnTo>
                    <a:pt x="3237" y="100"/>
                  </a:lnTo>
                  <a:lnTo>
                    <a:pt x="3237" y="91"/>
                  </a:lnTo>
                  <a:lnTo>
                    <a:pt x="3235" y="82"/>
                  </a:lnTo>
                  <a:lnTo>
                    <a:pt x="3233" y="75"/>
                  </a:lnTo>
                  <a:lnTo>
                    <a:pt x="3229" y="68"/>
                  </a:lnTo>
                  <a:lnTo>
                    <a:pt x="3226" y="65"/>
                  </a:lnTo>
                  <a:lnTo>
                    <a:pt x="3223" y="61"/>
                  </a:lnTo>
                  <a:lnTo>
                    <a:pt x="3220" y="59"/>
                  </a:lnTo>
                  <a:lnTo>
                    <a:pt x="3216" y="57"/>
                  </a:lnTo>
                  <a:lnTo>
                    <a:pt x="3211" y="55"/>
                  </a:lnTo>
                  <a:lnTo>
                    <a:pt x="3206" y="53"/>
                  </a:lnTo>
                  <a:lnTo>
                    <a:pt x="3201" y="52"/>
                  </a:lnTo>
                  <a:lnTo>
                    <a:pt x="3194" y="52"/>
                  </a:lnTo>
                  <a:lnTo>
                    <a:pt x="3183" y="53"/>
                  </a:lnTo>
                  <a:lnTo>
                    <a:pt x="3174" y="56"/>
                  </a:lnTo>
                  <a:lnTo>
                    <a:pt x="3164" y="58"/>
                  </a:lnTo>
                  <a:lnTo>
                    <a:pt x="3156" y="62"/>
                  </a:lnTo>
                  <a:lnTo>
                    <a:pt x="3162" y="77"/>
                  </a:lnTo>
                  <a:lnTo>
                    <a:pt x="3168" y="74"/>
                  </a:lnTo>
                  <a:lnTo>
                    <a:pt x="3175" y="70"/>
                  </a:lnTo>
                  <a:lnTo>
                    <a:pt x="3183" y="69"/>
                  </a:lnTo>
                  <a:lnTo>
                    <a:pt x="3191" y="68"/>
                  </a:lnTo>
                  <a:lnTo>
                    <a:pt x="3198" y="69"/>
                  </a:lnTo>
                  <a:lnTo>
                    <a:pt x="3205" y="71"/>
                  </a:lnTo>
                  <a:lnTo>
                    <a:pt x="3209" y="75"/>
                  </a:lnTo>
                  <a:lnTo>
                    <a:pt x="3212" y="78"/>
                  </a:lnTo>
                  <a:lnTo>
                    <a:pt x="3215" y="82"/>
                  </a:lnTo>
                  <a:lnTo>
                    <a:pt x="3216" y="87"/>
                  </a:lnTo>
                  <a:lnTo>
                    <a:pt x="3217" y="91"/>
                  </a:lnTo>
                  <a:lnTo>
                    <a:pt x="3217" y="96"/>
                  </a:lnTo>
                  <a:lnTo>
                    <a:pt x="3217" y="98"/>
                  </a:lnTo>
                  <a:lnTo>
                    <a:pt x="3202" y="98"/>
                  </a:lnTo>
                  <a:lnTo>
                    <a:pt x="3188" y="100"/>
                  </a:lnTo>
                  <a:lnTo>
                    <a:pt x="3176" y="104"/>
                  </a:lnTo>
                  <a:lnTo>
                    <a:pt x="3166" y="109"/>
                  </a:lnTo>
                  <a:lnTo>
                    <a:pt x="3162" y="111"/>
                  </a:lnTo>
                  <a:lnTo>
                    <a:pt x="3158" y="115"/>
                  </a:lnTo>
                  <a:lnTo>
                    <a:pt x="3155" y="119"/>
                  </a:lnTo>
                  <a:lnTo>
                    <a:pt x="3153" y="123"/>
                  </a:lnTo>
                  <a:lnTo>
                    <a:pt x="3151" y="127"/>
                  </a:lnTo>
                  <a:lnTo>
                    <a:pt x="3150" y="131"/>
                  </a:lnTo>
                  <a:lnTo>
                    <a:pt x="3149" y="136"/>
                  </a:lnTo>
                  <a:lnTo>
                    <a:pt x="3149" y="141"/>
                  </a:lnTo>
                  <a:lnTo>
                    <a:pt x="3149" y="148"/>
                  </a:lnTo>
                  <a:lnTo>
                    <a:pt x="3151" y="154"/>
                  </a:lnTo>
                  <a:lnTo>
                    <a:pt x="3153" y="159"/>
                  </a:lnTo>
                  <a:lnTo>
                    <a:pt x="3157" y="165"/>
                  </a:lnTo>
                  <a:lnTo>
                    <a:pt x="3162" y="169"/>
                  </a:lnTo>
                  <a:lnTo>
                    <a:pt x="3168" y="173"/>
                  </a:lnTo>
                  <a:lnTo>
                    <a:pt x="3175" y="175"/>
                  </a:lnTo>
                  <a:lnTo>
                    <a:pt x="3183" y="175"/>
                  </a:lnTo>
                  <a:lnTo>
                    <a:pt x="3189" y="175"/>
                  </a:lnTo>
                  <a:lnTo>
                    <a:pt x="3194" y="174"/>
                  </a:lnTo>
                  <a:lnTo>
                    <a:pt x="3199" y="173"/>
                  </a:lnTo>
                  <a:lnTo>
                    <a:pt x="3205" y="170"/>
                  </a:lnTo>
                  <a:lnTo>
                    <a:pt x="3212" y="165"/>
                  </a:lnTo>
                  <a:lnTo>
                    <a:pt x="3218" y="158"/>
                  </a:lnTo>
                  <a:lnTo>
                    <a:pt x="3219" y="158"/>
                  </a:lnTo>
                  <a:lnTo>
                    <a:pt x="3220" y="173"/>
                  </a:lnTo>
                  <a:lnTo>
                    <a:pt x="3239" y="173"/>
                  </a:lnTo>
                  <a:close/>
                  <a:moveTo>
                    <a:pt x="3218" y="133"/>
                  </a:moveTo>
                  <a:lnTo>
                    <a:pt x="3217" y="136"/>
                  </a:lnTo>
                  <a:lnTo>
                    <a:pt x="3216" y="140"/>
                  </a:lnTo>
                  <a:lnTo>
                    <a:pt x="3215" y="144"/>
                  </a:lnTo>
                  <a:lnTo>
                    <a:pt x="3212" y="147"/>
                  </a:lnTo>
                  <a:lnTo>
                    <a:pt x="3210" y="150"/>
                  </a:lnTo>
                  <a:lnTo>
                    <a:pt x="3207" y="154"/>
                  </a:lnTo>
                  <a:lnTo>
                    <a:pt x="3203" y="156"/>
                  </a:lnTo>
                  <a:lnTo>
                    <a:pt x="3198" y="158"/>
                  </a:lnTo>
                  <a:lnTo>
                    <a:pt x="3194" y="159"/>
                  </a:lnTo>
                  <a:lnTo>
                    <a:pt x="3189" y="159"/>
                  </a:lnTo>
                  <a:lnTo>
                    <a:pt x="3184" y="159"/>
                  </a:lnTo>
                  <a:lnTo>
                    <a:pt x="3181" y="158"/>
                  </a:lnTo>
                  <a:lnTo>
                    <a:pt x="3178" y="157"/>
                  </a:lnTo>
                  <a:lnTo>
                    <a:pt x="3175" y="155"/>
                  </a:lnTo>
                  <a:lnTo>
                    <a:pt x="3172" y="152"/>
                  </a:lnTo>
                  <a:lnTo>
                    <a:pt x="3170" y="148"/>
                  </a:lnTo>
                  <a:lnTo>
                    <a:pt x="3169" y="144"/>
                  </a:lnTo>
                  <a:lnTo>
                    <a:pt x="3169" y="139"/>
                  </a:lnTo>
                  <a:lnTo>
                    <a:pt x="3169" y="135"/>
                  </a:lnTo>
                  <a:lnTo>
                    <a:pt x="3170" y="131"/>
                  </a:lnTo>
                  <a:lnTo>
                    <a:pt x="3171" y="128"/>
                  </a:lnTo>
                  <a:lnTo>
                    <a:pt x="3174" y="125"/>
                  </a:lnTo>
                  <a:lnTo>
                    <a:pt x="3178" y="120"/>
                  </a:lnTo>
                  <a:lnTo>
                    <a:pt x="3184" y="117"/>
                  </a:lnTo>
                  <a:lnTo>
                    <a:pt x="3192" y="115"/>
                  </a:lnTo>
                  <a:lnTo>
                    <a:pt x="3201" y="114"/>
                  </a:lnTo>
                  <a:lnTo>
                    <a:pt x="3209" y="113"/>
                  </a:lnTo>
                  <a:lnTo>
                    <a:pt x="3218" y="113"/>
                  </a:lnTo>
                  <a:lnTo>
                    <a:pt x="3218" y="133"/>
                  </a:lnTo>
                  <a:close/>
                  <a:moveTo>
                    <a:pt x="3275" y="27"/>
                  </a:moveTo>
                  <a:lnTo>
                    <a:pt x="3275" y="55"/>
                  </a:lnTo>
                  <a:lnTo>
                    <a:pt x="3257" y="55"/>
                  </a:lnTo>
                  <a:lnTo>
                    <a:pt x="3257" y="71"/>
                  </a:lnTo>
                  <a:lnTo>
                    <a:pt x="3275" y="71"/>
                  </a:lnTo>
                  <a:lnTo>
                    <a:pt x="3275" y="136"/>
                  </a:lnTo>
                  <a:lnTo>
                    <a:pt x="3275" y="145"/>
                  </a:lnTo>
                  <a:lnTo>
                    <a:pt x="3276" y="154"/>
                  </a:lnTo>
                  <a:lnTo>
                    <a:pt x="3279" y="160"/>
                  </a:lnTo>
                  <a:lnTo>
                    <a:pt x="3283" y="166"/>
                  </a:lnTo>
                  <a:lnTo>
                    <a:pt x="3287" y="170"/>
                  </a:lnTo>
                  <a:lnTo>
                    <a:pt x="3292" y="173"/>
                  </a:lnTo>
                  <a:lnTo>
                    <a:pt x="3298" y="175"/>
                  </a:lnTo>
                  <a:lnTo>
                    <a:pt x="3305" y="175"/>
                  </a:lnTo>
                  <a:lnTo>
                    <a:pt x="3316" y="174"/>
                  </a:lnTo>
                  <a:lnTo>
                    <a:pt x="3324" y="173"/>
                  </a:lnTo>
                  <a:lnTo>
                    <a:pt x="3323" y="156"/>
                  </a:lnTo>
                  <a:lnTo>
                    <a:pt x="3317" y="157"/>
                  </a:lnTo>
                  <a:lnTo>
                    <a:pt x="3311" y="157"/>
                  </a:lnTo>
                  <a:lnTo>
                    <a:pt x="3306" y="157"/>
                  </a:lnTo>
                  <a:lnTo>
                    <a:pt x="3303" y="156"/>
                  </a:lnTo>
                  <a:lnTo>
                    <a:pt x="3301" y="154"/>
                  </a:lnTo>
                  <a:lnTo>
                    <a:pt x="3299" y="152"/>
                  </a:lnTo>
                  <a:lnTo>
                    <a:pt x="3297" y="148"/>
                  </a:lnTo>
                  <a:lnTo>
                    <a:pt x="3296" y="145"/>
                  </a:lnTo>
                  <a:lnTo>
                    <a:pt x="3296" y="140"/>
                  </a:lnTo>
                  <a:lnTo>
                    <a:pt x="3294" y="135"/>
                  </a:lnTo>
                  <a:lnTo>
                    <a:pt x="3294" y="71"/>
                  </a:lnTo>
                  <a:lnTo>
                    <a:pt x="3325" y="71"/>
                  </a:lnTo>
                  <a:lnTo>
                    <a:pt x="3325" y="55"/>
                  </a:lnTo>
                  <a:lnTo>
                    <a:pt x="3294" y="55"/>
                  </a:lnTo>
                  <a:lnTo>
                    <a:pt x="3294" y="21"/>
                  </a:lnTo>
                  <a:lnTo>
                    <a:pt x="3275" y="27"/>
                  </a:lnTo>
                  <a:close/>
                  <a:moveTo>
                    <a:pt x="3429" y="173"/>
                  </a:moveTo>
                  <a:lnTo>
                    <a:pt x="3428" y="159"/>
                  </a:lnTo>
                  <a:lnTo>
                    <a:pt x="3428" y="145"/>
                  </a:lnTo>
                  <a:lnTo>
                    <a:pt x="3428" y="100"/>
                  </a:lnTo>
                  <a:lnTo>
                    <a:pt x="3427" y="91"/>
                  </a:lnTo>
                  <a:lnTo>
                    <a:pt x="3426" y="82"/>
                  </a:lnTo>
                  <a:lnTo>
                    <a:pt x="3424" y="75"/>
                  </a:lnTo>
                  <a:lnTo>
                    <a:pt x="3420" y="68"/>
                  </a:lnTo>
                  <a:lnTo>
                    <a:pt x="3417" y="65"/>
                  </a:lnTo>
                  <a:lnTo>
                    <a:pt x="3413" y="61"/>
                  </a:lnTo>
                  <a:lnTo>
                    <a:pt x="3410" y="59"/>
                  </a:lnTo>
                  <a:lnTo>
                    <a:pt x="3406" y="57"/>
                  </a:lnTo>
                  <a:lnTo>
                    <a:pt x="3401" y="55"/>
                  </a:lnTo>
                  <a:lnTo>
                    <a:pt x="3397" y="53"/>
                  </a:lnTo>
                  <a:lnTo>
                    <a:pt x="3391" y="52"/>
                  </a:lnTo>
                  <a:lnTo>
                    <a:pt x="3385" y="52"/>
                  </a:lnTo>
                  <a:lnTo>
                    <a:pt x="3374" y="53"/>
                  </a:lnTo>
                  <a:lnTo>
                    <a:pt x="3364" y="56"/>
                  </a:lnTo>
                  <a:lnTo>
                    <a:pt x="3355" y="58"/>
                  </a:lnTo>
                  <a:lnTo>
                    <a:pt x="3347" y="62"/>
                  </a:lnTo>
                  <a:lnTo>
                    <a:pt x="3352" y="77"/>
                  </a:lnTo>
                  <a:lnTo>
                    <a:pt x="3358" y="74"/>
                  </a:lnTo>
                  <a:lnTo>
                    <a:pt x="3366" y="70"/>
                  </a:lnTo>
                  <a:lnTo>
                    <a:pt x="3373" y="69"/>
                  </a:lnTo>
                  <a:lnTo>
                    <a:pt x="3382" y="68"/>
                  </a:lnTo>
                  <a:lnTo>
                    <a:pt x="3390" y="69"/>
                  </a:lnTo>
                  <a:lnTo>
                    <a:pt x="3396" y="71"/>
                  </a:lnTo>
                  <a:lnTo>
                    <a:pt x="3400" y="75"/>
                  </a:lnTo>
                  <a:lnTo>
                    <a:pt x="3404" y="78"/>
                  </a:lnTo>
                  <a:lnTo>
                    <a:pt x="3406" y="82"/>
                  </a:lnTo>
                  <a:lnTo>
                    <a:pt x="3407" y="87"/>
                  </a:lnTo>
                  <a:lnTo>
                    <a:pt x="3408" y="91"/>
                  </a:lnTo>
                  <a:lnTo>
                    <a:pt x="3408" y="96"/>
                  </a:lnTo>
                  <a:lnTo>
                    <a:pt x="3408" y="98"/>
                  </a:lnTo>
                  <a:lnTo>
                    <a:pt x="3392" y="98"/>
                  </a:lnTo>
                  <a:lnTo>
                    <a:pt x="3379" y="100"/>
                  </a:lnTo>
                  <a:lnTo>
                    <a:pt x="3367" y="104"/>
                  </a:lnTo>
                  <a:lnTo>
                    <a:pt x="3357" y="109"/>
                  </a:lnTo>
                  <a:lnTo>
                    <a:pt x="3353" y="111"/>
                  </a:lnTo>
                  <a:lnTo>
                    <a:pt x="3350" y="115"/>
                  </a:lnTo>
                  <a:lnTo>
                    <a:pt x="3346" y="119"/>
                  </a:lnTo>
                  <a:lnTo>
                    <a:pt x="3343" y="123"/>
                  </a:lnTo>
                  <a:lnTo>
                    <a:pt x="3342" y="127"/>
                  </a:lnTo>
                  <a:lnTo>
                    <a:pt x="3340" y="131"/>
                  </a:lnTo>
                  <a:lnTo>
                    <a:pt x="3339" y="136"/>
                  </a:lnTo>
                  <a:lnTo>
                    <a:pt x="3339" y="141"/>
                  </a:lnTo>
                  <a:lnTo>
                    <a:pt x="3340" y="148"/>
                  </a:lnTo>
                  <a:lnTo>
                    <a:pt x="3341" y="154"/>
                  </a:lnTo>
                  <a:lnTo>
                    <a:pt x="3344" y="159"/>
                  </a:lnTo>
                  <a:lnTo>
                    <a:pt x="3347" y="165"/>
                  </a:lnTo>
                  <a:lnTo>
                    <a:pt x="3353" y="169"/>
                  </a:lnTo>
                  <a:lnTo>
                    <a:pt x="3358" y="173"/>
                  </a:lnTo>
                  <a:lnTo>
                    <a:pt x="3366" y="175"/>
                  </a:lnTo>
                  <a:lnTo>
                    <a:pt x="3374" y="175"/>
                  </a:lnTo>
                  <a:lnTo>
                    <a:pt x="3380" y="175"/>
                  </a:lnTo>
                  <a:lnTo>
                    <a:pt x="3385" y="174"/>
                  </a:lnTo>
                  <a:lnTo>
                    <a:pt x="3391" y="173"/>
                  </a:lnTo>
                  <a:lnTo>
                    <a:pt x="3395" y="170"/>
                  </a:lnTo>
                  <a:lnTo>
                    <a:pt x="3402" y="165"/>
                  </a:lnTo>
                  <a:lnTo>
                    <a:pt x="3409" y="158"/>
                  </a:lnTo>
                  <a:lnTo>
                    <a:pt x="3409" y="158"/>
                  </a:lnTo>
                  <a:lnTo>
                    <a:pt x="3411" y="173"/>
                  </a:lnTo>
                  <a:lnTo>
                    <a:pt x="3429" y="173"/>
                  </a:lnTo>
                  <a:close/>
                  <a:moveTo>
                    <a:pt x="3408" y="133"/>
                  </a:moveTo>
                  <a:lnTo>
                    <a:pt x="3408" y="136"/>
                  </a:lnTo>
                  <a:lnTo>
                    <a:pt x="3407" y="140"/>
                  </a:lnTo>
                  <a:lnTo>
                    <a:pt x="3406" y="144"/>
                  </a:lnTo>
                  <a:lnTo>
                    <a:pt x="3404" y="147"/>
                  </a:lnTo>
                  <a:lnTo>
                    <a:pt x="3400" y="150"/>
                  </a:lnTo>
                  <a:lnTo>
                    <a:pt x="3397" y="154"/>
                  </a:lnTo>
                  <a:lnTo>
                    <a:pt x="3394" y="156"/>
                  </a:lnTo>
                  <a:lnTo>
                    <a:pt x="3390" y="158"/>
                  </a:lnTo>
                  <a:lnTo>
                    <a:pt x="3384" y="159"/>
                  </a:lnTo>
                  <a:lnTo>
                    <a:pt x="3380" y="159"/>
                  </a:lnTo>
                  <a:lnTo>
                    <a:pt x="3375" y="159"/>
                  </a:lnTo>
                  <a:lnTo>
                    <a:pt x="3372" y="158"/>
                  </a:lnTo>
                  <a:lnTo>
                    <a:pt x="3368" y="157"/>
                  </a:lnTo>
                  <a:lnTo>
                    <a:pt x="3366" y="155"/>
                  </a:lnTo>
                  <a:lnTo>
                    <a:pt x="3364" y="152"/>
                  </a:lnTo>
                  <a:lnTo>
                    <a:pt x="3361" y="148"/>
                  </a:lnTo>
                  <a:lnTo>
                    <a:pt x="3360" y="144"/>
                  </a:lnTo>
                  <a:lnTo>
                    <a:pt x="3359" y="139"/>
                  </a:lnTo>
                  <a:lnTo>
                    <a:pt x="3360" y="135"/>
                  </a:lnTo>
                  <a:lnTo>
                    <a:pt x="3360" y="131"/>
                  </a:lnTo>
                  <a:lnTo>
                    <a:pt x="3363" y="128"/>
                  </a:lnTo>
                  <a:lnTo>
                    <a:pt x="3364" y="125"/>
                  </a:lnTo>
                  <a:lnTo>
                    <a:pt x="3369" y="120"/>
                  </a:lnTo>
                  <a:lnTo>
                    <a:pt x="3375" y="117"/>
                  </a:lnTo>
                  <a:lnTo>
                    <a:pt x="3383" y="115"/>
                  </a:lnTo>
                  <a:lnTo>
                    <a:pt x="3391" y="114"/>
                  </a:lnTo>
                  <a:lnTo>
                    <a:pt x="3399" y="113"/>
                  </a:lnTo>
                  <a:lnTo>
                    <a:pt x="3408" y="113"/>
                  </a:lnTo>
                  <a:lnTo>
                    <a:pt x="3408" y="133"/>
                  </a:lnTo>
                  <a:close/>
                  <a:moveTo>
                    <a:pt x="3462" y="173"/>
                  </a:moveTo>
                  <a:lnTo>
                    <a:pt x="3482" y="173"/>
                  </a:lnTo>
                  <a:lnTo>
                    <a:pt x="3482" y="110"/>
                  </a:lnTo>
                  <a:lnTo>
                    <a:pt x="3482" y="105"/>
                  </a:lnTo>
                  <a:lnTo>
                    <a:pt x="3483" y="100"/>
                  </a:lnTo>
                  <a:lnTo>
                    <a:pt x="3485" y="95"/>
                  </a:lnTo>
                  <a:lnTo>
                    <a:pt x="3487" y="89"/>
                  </a:lnTo>
                  <a:lnTo>
                    <a:pt x="3489" y="85"/>
                  </a:lnTo>
                  <a:lnTo>
                    <a:pt x="3492" y="80"/>
                  </a:lnTo>
                  <a:lnTo>
                    <a:pt x="3496" y="77"/>
                  </a:lnTo>
                  <a:lnTo>
                    <a:pt x="3501" y="75"/>
                  </a:lnTo>
                  <a:lnTo>
                    <a:pt x="3505" y="74"/>
                  </a:lnTo>
                  <a:lnTo>
                    <a:pt x="3510" y="72"/>
                  </a:lnTo>
                  <a:lnTo>
                    <a:pt x="3515" y="72"/>
                  </a:lnTo>
                  <a:lnTo>
                    <a:pt x="3518" y="74"/>
                  </a:lnTo>
                  <a:lnTo>
                    <a:pt x="3518" y="53"/>
                  </a:lnTo>
                  <a:lnTo>
                    <a:pt x="3515" y="52"/>
                  </a:lnTo>
                  <a:lnTo>
                    <a:pt x="3512" y="52"/>
                  </a:lnTo>
                  <a:lnTo>
                    <a:pt x="3507" y="52"/>
                  </a:lnTo>
                  <a:lnTo>
                    <a:pt x="3502" y="55"/>
                  </a:lnTo>
                  <a:lnTo>
                    <a:pt x="3498" y="57"/>
                  </a:lnTo>
                  <a:lnTo>
                    <a:pt x="3493" y="59"/>
                  </a:lnTo>
                  <a:lnTo>
                    <a:pt x="3489" y="64"/>
                  </a:lnTo>
                  <a:lnTo>
                    <a:pt x="3486" y="67"/>
                  </a:lnTo>
                  <a:lnTo>
                    <a:pt x="3482" y="72"/>
                  </a:lnTo>
                  <a:lnTo>
                    <a:pt x="3480" y="78"/>
                  </a:lnTo>
                  <a:lnTo>
                    <a:pt x="3479" y="78"/>
                  </a:lnTo>
                  <a:lnTo>
                    <a:pt x="3479" y="55"/>
                  </a:lnTo>
                  <a:lnTo>
                    <a:pt x="3461" y="55"/>
                  </a:lnTo>
                  <a:lnTo>
                    <a:pt x="3461" y="64"/>
                  </a:lnTo>
                  <a:lnTo>
                    <a:pt x="3462" y="72"/>
                  </a:lnTo>
                  <a:lnTo>
                    <a:pt x="3462" y="81"/>
                  </a:lnTo>
                  <a:lnTo>
                    <a:pt x="3462" y="91"/>
                  </a:lnTo>
                  <a:lnTo>
                    <a:pt x="3462" y="173"/>
                  </a:lnTo>
                  <a:close/>
                  <a:moveTo>
                    <a:pt x="3560" y="173"/>
                  </a:moveTo>
                  <a:lnTo>
                    <a:pt x="3560" y="55"/>
                  </a:lnTo>
                  <a:lnTo>
                    <a:pt x="3540" y="55"/>
                  </a:lnTo>
                  <a:lnTo>
                    <a:pt x="3540" y="173"/>
                  </a:lnTo>
                  <a:lnTo>
                    <a:pt x="3560" y="173"/>
                  </a:lnTo>
                  <a:close/>
                  <a:moveTo>
                    <a:pt x="3550" y="9"/>
                  </a:moveTo>
                  <a:lnTo>
                    <a:pt x="3545" y="10"/>
                  </a:lnTo>
                  <a:lnTo>
                    <a:pt x="3541" y="12"/>
                  </a:lnTo>
                  <a:lnTo>
                    <a:pt x="3537" y="17"/>
                  </a:lnTo>
                  <a:lnTo>
                    <a:pt x="3537" y="22"/>
                  </a:lnTo>
                  <a:lnTo>
                    <a:pt x="3537" y="27"/>
                  </a:lnTo>
                  <a:lnTo>
                    <a:pt x="3541" y="31"/>
                  </a:lnTo>
                  <a:lnTo>
                    <a:pt x="3545" y="35"/>
                  </a:lnTo>
                  <a:lnTo>
                    <a:pt x="3549" y="35"/>
                  </a:lnTo>
                  <a:lnTo>
                    <a:pt x="3555" y="35"/>
                  </a:lnTo>
                  <a:lnTo>
                    <a:pt x="3559" y="31"/>
                  </a:lnTo>
                  <a:lnTo>
                    <a:pt x="3562" y="27"/>
                  </a:lnTo>
                  <a:lnTo>
                    <a:pt x="3562" y="22"/>
                  </a:lnTo>
                  <a:lnTo>
                    <a:pt x="3562" y="17"/>
                  </a:lnTo>
                  <a:lnTo>
                    <a:pt x="3559" y="12"/>
                  </a:lnTo>
                  <a:lnTo>
                    <a:pt x="3555" y="10"/>
                  </a:lnTo>
                  <a:lnTo>
                    <a:pt x="3550" y="9"/>
                  </a:lnTo>
                  <a:close/>
                  <a:moveTo>
                    <a:pt x="3595" y="173"/>
                  </a:moveTo>
                  <a:lnTo>
                    <a:pt x="3615" y="173"/>
                  </a:lnTo>
                  <a:lnTo>
                    <a:pt x="3615" y="101"/>
                  </a:lnTo>
                  <a:lnTo>
                    <a:pt x="3616" y="97"/>
                  </a:lnTo>
                  <a:lnTo>
                    <a:pt x="3617" y="92"/>
                  </a:lnTo>
                  <a:lnTo>
                    <a:pt x="3618" y="88"/>
                  </a:lnTo>
                  <a:lnTo>
                    <a:pt x="3621" y="84"/>
                  </a:lnTo>
                  <a:lnTo>
                    <a:pt x="3624" y="80"/>
                  </a:lnTo>
                  <a:lnTo>
                    <a:pt x="3627" y="77"/>
                  </a:lnTo>
                  <a:lnTo>
                    <a:pt x="3631" y="74"/>
                  </a:lnTo>
                  <a:lnTo>
                    <a:pt x="3635" y="71"/>
                  </a:lnTo>
                  <a:lnTo>
                    <a:pt x="3640" y="70"/>
                  </a:lnTo>
                  <a:lnTo>
                    <a:pt x="3644" y="70"/>
                  </a:lnTo>
                  <a:lnTo>
                    <a:pt x="3652" y="71"/>
                  </a:lnTo>
                  <a:lnTo>
                    <a:pt x="3657" y="72"/>
                  </a:lnTo>
                  <a:lnTo>
                    <a:pt x="3662" y="76"/>
                  </a:lnTo>
                  <a:lnTo>
                    <a:pt x="3665" y="80"/>
                  </a:lnTo>
                  <a:lnTo>
                    <a:pt x="3668" y="86"/>
                  </a:lnTo>
                  <a:lnTo>
                    <a:pt x="3670" y="91"/>
                  </a:lnTo>
                  <a:lnTo>
                    <a:pt x="3671" y="98"/>
                  </a:lnTo>
                  <a:lnTo>
                    <a:pt x="3671" y="105"/>
                  </a:lnTo>
                  <a:lnTo>
                    <a:pt x="3671" y="173"/>
                  </a:lnTo>
                  <a:lnTo>
                    <a:pt x="3692" y="173"/>
                  </a:lnTo>
                  <a:lnTo>
                    <a:pt x="3692" y="102"/>
                  </a:lnTo>
                  <a:lnTo>
                    <a:pt x="3692" y="95"/>
                  </a:lnTo>
                  <a:lnTo>
                    <a:pt x="3691" y="89"/>
                  </a:lnTo>
                  <a:lnTo>
                    <a:pt x="3690" y="82"/>
                  </a:lnTo>
                  <a:lnTo>
                    <a:pt x="3688" y="78"/>
                  </a:lnTo>
                  <a:lnTo>
                    <a:pt x="3683" y="69"/>
                  </a:lnTo>
                  <a:lnTo>
                    <a:pt x="3678" y="62"/>
                  </a:lnTo>
                  <a:lnTo>
                    <a:pt x="3671" y="58"/>
                  </a:lnTo>
                  <a:lnTo>
                    <a:pt x="3665" y="55"/>
                  </a:lnTo>
                  <a:lnTo>
                    <a:pt x="3657" y="52"/>
                  </a:lnTo>
                  <a:lnTo>
                    <a:pt x="3652" y="52"/>
                  </a:lnTo>
                  <a:lnTo>
                    <a:pt x="3644" y="52"/>
                  </a:lnTo>
                  <a:lnTo>
                    <a:pt x="3639" y="55"/>
                  </a:lnTo>
                  <a:lnTo>
                    <a:pt x="3633" y="57"/>
                  </a:lnTo>
                  <a:lnTo>
                    <a:pt x="3628" y="59"/>
                  </a:lnTo>
                  <a:lnTo>
                    <a:pt x="3624" y="62"/>
                  </a:lnTo>
                  <a:lnTo>
                    <a:pt x="3620" y="66"/>
                  </a:lnTo>
                  <a:lnTo>
                    <a:pt x="3616" y="70"/>
                  </a:lnTo>
                  <a:lnTo>
                    <a:pt x="3614" y="75"/>
                  </a:lnTo>
                  <a:lnTo>
                    <a:pt x="3613" y="75"/>
                  </a:lnTo>
                  <a:lnTo>
                    <a:pt x="3612" y="55"/>
                  </a:lnTo>
                  <a:lnTo>
                    <a:pt x="3594" y="55"/>
                  </a:lnTo>
                  <a:lnTo>
                    <a:pt x="3595" y="70"/>
                  </a:lnTo>
                  <a:lnTo>
                    <a:pt x="3595" y="87"/>
                  </a:lnTo>
                  <a:lnTo>
                    <a:pt x="3595" y="173"/>
                  </a:lnTo>
                  <a:close/>
                  <a:moveTo>
                    <a:pt x="3817" y="118"/>
                  </a:moveTo>
                  <a:lnTo>
                    <a:pt x="3818" y="114"/>
                  </a:lnTo>
                  <a:lnTo>
                    <a:pt x="3818" y="108"/>
                  </a:lnTo>
                  <a:lnTo>
                    <a:pt x="3817" y="99"/>
                  </a:lnTo>
                  <a:lnTo>
                    <a:pt x="3816" y="90"/>
                  </a:lnTo>
                  <a:lnTo>
                    <a:pt x="3813" y="80"/>
                  </a:lnTo>
                  <a:lnTo>
                    <a:pt x="3809" y="72"/>
                  </a:lnTo>
                  <a:lnTo>
                    <a:pt x="3805" y="68"/>
                  </a:lnTo>
                  <a:lnTo>
                    <a:pt x="3802" y="65"/>
                  </a:lnTo>
                  <a:lnTo>
                    <a:pt x="3799" y="61"/>
                  </a:lnTo>
                  <a:lnTo>
                    <a:pt x="3795" y="58"/>
                  </a:lnTo>
                  <a:lnTo>
                    <a:pt x="3789" y="56"/>
                  </a:lnTo>
                  <a:lnTo>
                    <a:pt x="3784" y="53"/>
                  </a:lnTo>
                  <a:lnTo>
                    <a:pt x="3777" y="52"/>
                  </a:lnTo>
                  <a:lnTo>
                    <a:pt x="3771" y="52"/>
                  </a:lnTo>
                  <a:lnTo>
                    <a:pt x="3765" y="52"/>
                  </a:lnTo>
                  <a:lnTo>
                    <a:pt x="3759" y="53"/>
                  </a:lnTo>
                  <a:lnTo>
                    <a:pt x="3753" y="55"/>
                  </a:lnTo>
                  <a:lnTo>
                    <a:pt x="3748" y="57"/>
                  </a:lnTo>
                  <a:lnTo>
                    <a:pt x="3744" y="60"/>
                  </a:lnTo>
                  <a:lnTo>
                    <a:pt x="3739" y="64"/>
                  </a:lnTo>
                  <a:lnTo>
                    <a:pt x="3735" y="67"/>
                  </a:lnTo>
                  <a:lnTo>
                    <a:pt x="3732" y="70"/>
                  </a:lnTo>
                  <a:lnTo>
                    <a:pt x="3725" y="80"/>
                  </a:lnTo>
                  <a:lnTo>
                    <a:pt x="3721" y="91"/>
                  </a:lnTo>
                  <a:lnTo>
                    <a:pt x="3718" y="102"/>
                  </a:lnTo>
                  <a:lnTo>
                    <a:pt x="3718" y="116"/>
                  </a:lnTo>
                  <a:lnTo>
                    <a:pt x="3719" y="128"/>
                  </a:lnTo>
                  <a:lnTo>
                    <a:pt x="3721" y="140"/>
                  </a:lnTo>
                  <a:lnTo>
                    <a:pt x="3723" y="145"/>
                  </a:lnTo>
                  <a:lnTo>
                    <a:pt x="3725" y="150"/>
                  </a:lnTo>
                  <a:lnTo>
                    <a:pt x="3729" y="155"/>
                  </a:lnTo>
                  <a:lnTo>
                    <a:pt x="3732" y="159"/>
                  </a:lnTo>
                  <a:lnTo>
                    <a:pt x="3736" y="163"/>
                  </a:lnTo>
                  <a:lnTo>
                    <a:pt x="3741" y="166"/>
                  </a:lnTo>
                  <a:lnTo>
                    <a:pt x="3745" y="168"/>
                  </a:lnTo>
                  <a:lnTo>
                    <a:pt x="3750" y="170"/>
                  </a:lnTo>
                  <a:lnTo>
                    <a:pt x="3756" y="173"/>
                  </a:lnTo>
                  <a:lnTo>
                    <a:pt x="3761" y="174"/>
                  </a:lnTo>
                  <a:lnTo>
                    <a:pt x="3768" y="175"/>
                  </a:lnTo>
                  <a:lnTo>
                    <a:pt x="3774" y="175"/>
                  </a:lnTo>
                  <a:lnTo>
                    <a:pt x="3786" y="175"/>
                  </a:lnTo>
                  <a:lnTo>
                    <a:pt x="3797" y="173"/>
                  </a:lnTo>
                  <a:lnTo>
                    <a:pt x="3805" y="170"/>
                  </a:lnTo>
                  <a:lnTo>
                    <a:pt x="3812" y="168"/>
                  </a:lnTo>
                  <a:lnTo>
                    <a:pt x="3807" y="153"/>
                  </a:lnTo>
                  <a:lnTo>
                    <a:pt x="3802" y="155"/>
                  </a:lnTo>
                  <a:lnTo>
                    <a:pt x="3795" y="157"/>
                  </a:lnTo>
                  <a:lnTo>
                    <a:pt x="3787" y="158"/>
                  </a:lnTo>
                  <a:lnTo>
                    <a:pt x="3776" y="158"/>
                  </a:lnTo>
                  <a:lnTo>
                    <a:pt x="3769" y="158"/>
                  </a:lnTo>
                  <a:lnTo>
                    <a:pt x="3761" y="156"/>
                  </a:lnTo>
                  <a:lnTo>
                    <a:pt x="3755" y="154"/>
                  </a:lnTo>
                  <a:lnTo>
                    <a:pt x="3749" y="149"/>
                  </a:lnTo>
                  <a:lnTo>
                    <a:pt x="3745" y="144"/>
                  </a:lnTo>
                  <a:lnTo>
                    <a:pt x="3741" y="136"/>
                  </a:lnTo>
                  <a:lnTo>
                    <a:pt x="3738" y="128"/>
                  </a:lnTo>
                  <a:lnTo>
                    <a:pt x="3737" y="118"/>
                  </a:lnTo>
                  <a:lnTo>
                    <a:pt x="3817" y="118"/>
                  </a:lnTo>
                  <a:close/>
                  <a:moveTo>
                    <a:pt x="3737" y="102"/>
                  </a:moveTo>
                  <a:lnTo>
                    <a:pt x="3738" y="97"/>
                  </a:lnTo>
                  <a:lnTo>
                    <a:pt x="3741" y="90"/>
                  </a:lnTo>
                  <a:lnTo>
                    <a:pt x="3743" y="85"/>
                  </a:lnTo>
                  <a:lnTo>
                    <a:pt x="3746" y="79"/>
                  </a:lnTo>
                  <a:lnTo>
                    <a:pt x="3750" y="75"/>
                  </a:lnTo>
                  <a:lnTo>
                    <a:pt x="3756" y="71"/>
                  </a:lnTo>
                  <a:lnTo>
                    <a:pt x="3762" y="68"/>
                  </a:lnTo>
                  <a:lnTo>
                    <a:pt x="3770" y="68"/>
                  </a:lnTo>
                  <a:lnTo>
                    <a:pt x="3777" y="69"/>
                  </a:lnTo>
                  <a:lnTo>
                    <a:pt x="3784" y="71"/>
                  </a:lnTo>
                  <a:lnTo>
                    <a:pt x="3789" y="75"/>
                  </a:lnTo>
                  <a:lnTo>
                    <a:pt x="3792" y="80"/>
                  </a:lnTo>
                  <a:lnTo>
                    <a:pt x="3796" y="86"/>
                  </a:lnTo>
                  <a:lnTo>
                    <a:pt x="3797" y="91"/>
                  </a:lnTo>
                  <a:lnTo>
                    <a:pt x="3798" y="97"/>
                  </a:lnTo>
                  <a:lnTo>
                    <a:pt x="3798" y="102"/>
                  </a:lnTo>
                  <a:lnTo>
                    <a:pt x="3737" y="102"/>
                  </a:lnTo>
                  <a:close/>
                  <a:moveTo>
                    <a:pt x="3844" y="173"/>
                  </a:moveTo>
                  <a:lnTo>
                    <a:pt x="3865" y="173"/>
                  </a:lnTo>
                  <a:lnTo>
                    <a:pt x="3865" y="101"/>
                  </a:lnTo>
                  <a:lnTo>
                    <a:pt x="3865" y="97"/>
                  </a:lnTo>
                  <a:lnTo>
                    <a:pt x="3866" y="92"/>
                  </a:lnTo>
                  <a:lnTo>
                    <a:pt x="3868" y="88"/>
                  </a:lnTo>
                  <a:lnTo>
                    <a:pt x="3870" y="84"/>
                  </a:lnTo>
                  <a:lnTo>
                    <a:pt x="3872" y="80"/>
                  </a:lnTo>
                  <a:lnTo>
                    <a:pt x="3876" y="77"/>
                  </a:lnTo>
                  <a:lnTo>
                    <a:pt x="3880" y="74"/>
                  </a:lnTo>
                  <a:lnTo>
                    <a:pt x="3884" y="71"/>
                  </a:lnTo>
                  <a:lnTo>
                    <a:pt x="3888" y="70"/>
                  </a:lnTo>
                  <a:lnTo>
                    <a:pt x="3894" y="70"/>
                  </a:lnTo>
                  <a:lnTo>
                    <a:pt x="3900" y="71"/>
                  </a:lnTo>
                  <a:lnTo>
                    <a:pt x="3906" y="72"/>
                  </a:lnTo>
                  <a:lnTo>
                    <a:pt x="3911" y="76"/>
                  </a:lnTo>
                  <a:lnTo>
                    <a:pt x="3914" y="80"/>
                  </a:lnTo>
                  <a:lnTo>
                    <a:pt x="3917" y="86"/>
                  </a:lnTo>
                  <a:lnTo>
                    <a:pt x="3919" y="91"/>
                  </a:lnTo>
                  <a:lnTo>
                    <a:pt x="3920" y="98"/>
                  </a:lnTo>
                  <a:lnTo>
                    <a:pt x="3920" y="105"/>
                  </a:lnTo>
                  <a:lnTo>
                    <a:pt x="3920" y="173"/>
                  </a:lnTo>
                  <a:lnTo>
                    <a:pt x="3941" y="173"/>
                  </a:lnTo>
                  <a:lnTo>
                    <a:pt x="3941" y="102"/>
                  </a:lnTo>
                  <a:lnTo>
                    <a:pt x="3940" y="95"/>
                  </a:lnTo>
                  <a:lnTo>
                    <a:pt x="3940" y="89"/>
                  </a:lnTo>
                  <a:lnTo>
                    <a:pt x="3938" y="82"/>
                  </a:lnTo>
                  <a:lnTo>
                    <a:pt x="3937" y="78"/>
                  </a:lnTo>
                  <a:lnTo>
                    <a:pt x="3933" y="69"/>
                  </a:lnTo>
                  <a:lnTo>
                    <a:pt x="3926" y="62"/>
                  </a:lnTo>
                  <a:lnTo>
                    <a:pt x="3920" y="58"/>
                  </a:lnTo>
                  <a:lnTo>
                    <a:pt x="3913" y="55"/>
                  </a:lnTo>
                  <a:lnTo>
                    <a:pt x="3907" y="52"/>
                  </a:lnTo>
                  <a:lnTo>
                    <a:pt x="3900" y="52"/>
                  </a:lnTo>
                  <a:lnTo>
                    <a:pt x="3894" y="52"/>
                  </a:lnTo>
                  <a:lnTo>
                    <a:pt x="3887" y="55"/>
                  </a:lnTo>
                  <a:lnTo>
                    <a:pt x="3882" y="57"/>
                  </a:lnTo>
                  <a:lnTo>
                    <a:pt x="3877" y="59"/>
                  </a:lnTo>
                  <a:lnTo>
                    <a:pt x="3872" y="62"/>
                  </a:lnTo>
                  <a:lnTo>
                    <a:pt x="3869" y="66"/>
                  </a:lnTo>
                  <a:lnTo>
                    <a:pt x="3866" y="70"/>
                  </a:lnTo>
                  <a:lnTo>
                    <a:pt x="3863" y="75"/>
                  </a:lnTo>
                  <a:lnTo>
                    <a:pt x="3863" y="75"/>
                  </a:lnTo>
                  <a:lnTo>
                    <a:pt x="3861" y="55"/>
                  </a:lnTo>
                  <a:lnTo>
                    <a:pt x="3843" y="55"/>
                  </a:lnTo>
                  <a:lnTo>
                    <a:pt x="3843" y="70"/>
                  </a:lnTo>
                  <a:lnTo>
                    <a:pt x="3844" y="87"/>
                  </a:lnTo>
                  <a:lnTo>
                    <a:pt x="3844" y="173"/>
                  </a:lnTo>
                  <a:close/>
                  <a:moveTo>
                    <a:pt x="3966" y="167"/>
                  </a:moveTo>
                  <a:lnTo>
                    <a:pt x="3973" y="170"/>
                  </a:lnTo>
                  <a:lnTo>
                    <a:pt x="3981" y="173"/>
                  </a:lnTo>
                  <a:lnTo>
                    <a:pt x="3990" y="175"/>
                  </a:lnTo>
                  <a:lnTo>
                    <a:pt x="3999" y="175"/>
                  </a:lnTo>
                  <a:lnTo>
                    <a:pt x="4008" y="175"/>
                  </a:lnTo>
                  <a:lnTo>
                    <a:pt x="4017" y="173"/>
                  </a:lnTo>
                  <a:lnTo>
                    <a:pt x="4025" y="169"/>
                  </a:lnTo>
                  <a:lnTo>
                    <a:pt x="4030" y="165"/>
                  </a:lnTo>
                  <a:lnTo>
                    <a:pt x="4035" y="160"/>
                  </a:lnTo>
                  <a:lnTo>
                    <a:pt x="4039" y="154"/>
                  </a:lnTo>
                  <a:lnTo>
                    <a:pt x="4041" y="147"/>
                  </a:lnTo>
                  <a:lnTo>
                    <a:pt x="4042" y="140"/>
                  </a:lnTo>
                  <a:lnTo>
                    <a:pt x="4041" y="134"/>
                  </a:lnTo>
                  <a:lnTo>
                    <a:pt x="4040" y="128"/>
                  </a:lnTo>
                  <a:lnTo>
                    <a:pt x="4038" y="123"/>
                  </a:lnTo>
                  <a:lnTo>
                    <a:pt x="4034" y="118"/>
                  </a:lnTo>
                  <a:lnTo>
                    <a:pt x="4030" y="115"/>
                  </a:lnTo>
                  <a:lnTo>
                    <a:pt x="4025" y="110"/>
                  </a:lnTo>
                  <a:lnTo>
                    <a:pt x="4018" y="107"/>
                  </a:lnTo>
                  <a:lnTo>
                    <a:pt x="4012" y="105"/>
                  </a:lnTo>
                  <a:lnTo>
                    <a:pt x="4002" y="100"/>
                  </a:lnTo>
                  <a:lnTo>
                    <a:pt x="3995" y="96"/>
                  </a:lnTo>
                  <a:lnTo>
                    <a:pt x="3992" y="94"/>
                  </a:lnTo>
                  <a:lnTo>
                    <a:pt x="3991" y="91"/>
                  </a:lnTo>
                  <a:lnTo>
                    <a:pt x="3990" y="88"/>
                  </a:lnTo>
                  <a:lnTo>
                    <a:pt x="3990" y="85"/>
                  </a:lnTo>
                  <a:lnTo>
                    <a:pt x="3990" y="81"/>
                  </a:lnTo>
                  <a:lnTo>
                    <a:pt x="3991" y="78"/>
                  </a:lnTo>
                  <a:lnTo>
                    <a:pt x="3992" y="76"/>
                  </a:lnTo>
                  <a:lnTo>
                    <a:pt x="3994" y="74"/>
                  </a:lnTo>
                  <a:lnTo>
                    <a:pt x="3998" y="71"/>
                  </a:lnTo>
                  <a:lnTo>
                    <a:pt x="4001" y="69"/>
                  </a:lnTo>
                  <a:lnTo>
                    <a:pt x="4004" y="69"/>
                  </a:lnTo>
                  <a:lnTo>
                    <a:pt x="4008" y="68"/>
                  </a:lnTo>
                  <a:lnTo>
                    <a:pt x="4016" y="69"/>
                  </a:lnTo>
                  <a:lnTo>
                    <a:pt x="4022" y="70"/>
                  </a:lnTo>
                  <a:lnTo>
                    <a:pt x="4028" y="72"/>
                  </a:lnTo>
                  <a:lnTo>
                    <a:pt x="4032" y="75"/>
                  </a:lnTo>
                  <a:lnTo>
                    <a:pt x="4038" y="59"/>
                  </a:lnTo>
                  <a:lnTo>
                    <a:pt x="4032" y="57"/>
                  </a:lnTo>
                  <a:lnTo>
                    <a:pt x="4026" y="55"/>
                  </a:lnTo>
                  <a:lnTo>
                    <a:pt x="4018" y="52"/>
                  </a:lnTo>
                  <a:lnTo>
                    <a:pt x="4009" y="52"/>
                  </a:lnTo>
                  <a:lnTo>
                    <a:pt x="4001" y="53"/>
                  </a:lnTo>
                  <a:lnTo>
                    <a:pt x="3993" y="55"/>
                  </a:lnTo>
                  <a:lnTo>
                    <a:pt x="3986" y="58"/>
                  </a:lnTo>
                  <a:lnTo>
                    <a:pt x="3980" y="62"/>
                  </a:lnTo>
                  <a:lnTo>
                    <a:pt x="3976" y="68"/>
                  </a:lnTo>
                  <a:lnTo>
                    <a:pt x="3973" y="74"/>
                  </a:lnTo>
                  <a:lnTo>
                    <a:pt x="3971" y="80"/>
                  </a:lnTo>
                  <a:lnTo>
                    <a:pt x="3969" y="87"/>
                  </a:lnTo>
                  <a:lnTo>
                    <a:pt x="3971" y="92"/>
                  </a:lnTo>
                  <a:lnTo>
                    <a:pt x="3972" y="97"/>
                  </a:lnTo>
                  <a:lnTo>
                    <a:pt x="3974" y="101"/>
                  </a:lnTo>
                  <a:lnTo>
                    <a:pt x="3977" y="106"/>
                  </a:lnTo>
                  <a:lnTo>
                    <a:pt x="3981" y="110"/>
                  </a:lnTo>
                  <a:lnTo>
                    <a:pt x="3987" y="114"/>
                  </a:lnTo>
                  <a:lnTo>
                    <a:pt x="3993" y="117"/>
                  </a:lnTo>
                  <a:lnTo>
                    <a:pt x="4000" y="120"/>
                  </a:lnTo>
                  <a:lnTo>
                    <a:pt x="4009" y="125"/>
                  </a:lnTo>
                  <a:lnTo>
                    <a:pt x="4016" y="129"/>
                  </a:lnTo>
                  <a:lnTo>
                    <a:pt x="4019" y="131"/>
                  </a:lnTo>
                  <a:lnTo>
                    <a:pt x="4020" y="135"/>
                  </a:lnTo>
                  <a:lnTo>
                    <a:pt x="4021" y="138"/>
                  </a:lnTo>
                  <a:lnTo>
                    <a:pt x="4021" y="141"/>
                  </a:lnTo>
                  <a:lnTo>
                    <a:pt x="4021" y="145"/>
                  </a:lnTo>
                  <a:lnTo>
                    <a:pt x="4020" y="148"/>
                  </a:lnTo>
                  <a:lnTo>
                    <a:pt x="4018" y="152"/>
                  </a:lnTo>
                  <a:lnTo>
                    <a:pt x="4016" y="154"/>
                  </a:lnTo>
                  <a:lnTo>
                    <a:pt x="4013" y="156"/>
                  </a:lnTo>
                  <a:lnTo>
                    <a:pt x="4009" y="158"/>
                  </a:lnTo>
                  <a:lnTo>
                    <a:pt x="4004" y="159"/>
                  </a:lnTo>
                  <a:lnTo>
                    <a:pt x="3999" y="159"/>
                  </a:lnTo>
                  <a:lnTo>
                    <a:pt x="3991" y="158"/>
                  </a:lnTo>
                  <a:lnTo>
                    <a:pt x="3984" y="157"/>
                  </a:lnTo>
                  <a:lnTo>
                    <a:pt x="3977" y="154"/>
                  </a:lnTo>
                  <a:lnTo>
                    <a:pt x="3972" y="150"/>
                  </a:lnTo>
                  <a:lnTo>
                    <a:pt x="3966" y="167"/>
                  </a:lnTo>
                  <a:close/>
                  <a:moveTo>
                    <a:pt x="4160" y="118"/>
                  </a:moveTo>
                  <a:lnTo>
                    <a:pt x="4161" y="114"/>
                  </a:lnTo>
                  <a:lnTo>
                    <a:pt x="4161" y="108"/>
                  </a:lnTo>
                  <a:lnTo>
                    <a:pt x="4160" y="99"/>
                  </a:lnTo>
                  <a:lnTo>
                    <a:pt x="4158" y="90"/>
                  </a:lnTo>
                  <a:lnTo>
                    <a:pt x="4155" y="80"/>
                  </a:lnTo>
                  <a:lnTo>
                    <a:pt x="4151" y="72"/>
                  </a:lnTo>
                  <a:lnTo>
                    <a:pt x="4148" y="68"/>
                  </a:lnTo>
                  <a:lnTo>
                    <a:pt x="4144" y="65"/>
                  </a:lnTo>
                  <a:lnTo>
                    <a:pt x="4141" y="61"/>
                  </a:lnTo>
                  <a:lnTo>
                    <a:pt x="4137" y="58"/>
                  </a:lnTo>
                  <a:lnTo>
                    <a:pt x="4131" y="56"/>
                  </a:lnTo>
                  <a:lnTo>
                    <a:pt x="4126" y="53"/>
                  </a:lnTo>
                  <a:lnTo>
                    <a:pt x="4120" y="52"/>
                  </a:lnTo>
                  <a:lnTo>
                    <a:pt x="4113" y="52"/>
                  </a:lnTo>
                  <a:lnTo>
                    <a:pt x="4108" y="52"/>
                  </a:lnTo>
                  <a:lnTo>
                    <a:pt x="4101" y="53"/>
                  </a:lnTo>
                  <a:lnTo>
                    <a:pt x="4096" y="55"/>
                  </a:lnTo>
                  <a:lnTo>
                    <a:pt x="4090" y="57"/>
                  </a:lnTo>
                  <a:lnTo>
                    <a:pt x="4086" y="60"/>
                  </a:lnTo>
                  <a:lnTo>
                    <a:pt x="4082" y="64"/>
                  </a:lnTo>
                  <a:lnTo>
                    <a:pt x="4077" y="67"/>
                  </a:lnTo>
                  <a:lnTo>
                    <a:pt x="4074" y="70"/>
                  </a:lnTo>
                  <a:lnTo>
                    <a:pt x="4068" y="80"/>
                  </a:lnTo>
                  <a:lnTo>
                    <a:pt x="4063" y="91"/>
                  </a:lnTo>
                  <a:lnTo>
                    <a:pt x="4060" y="102"/>
                  </a:lnTo>
                  <a:lnTo>
                    <a:pt x="4060" y="116"/>
                  </a:lnTo>
                  <a:lnTo>
                    <a:pt x="4060" y="128"/>
                  </a:lnTo>
                  <a:lnTo>
                    <a:pt x="4063" y="140"/>
                  </a:lnTo>
                  <a:lnTo>
                    <a:pt x="4066" y="145"/>
                  </a:lnTo>
                  <a:lnTo>
                    <a:pt x="4068" y="150"/>
                  </a:lnTo>
                  <a:lnTo>
                    <a:pt x="4071" y="155"/>
                  </a:lnTo>
                  <a:lnTo>
                    <a:pt x="4074" y="159"/>
                  </a:lnTo>
                  <a:lnTo>
                    <a:pt x="4079" y="163"/>
                  </a:lnTo>
                  <a:lnTo>
                    <a:pt x="4083" y="166"/>
                  </a:lnTo>
                  <a:lnTo>
                    <a:pt x="4087" y="168"/>
                  </a:lnTo>
                  <a:lnTo>
                    <a:pt x="4093" y="170"/>
                  </a:lnTo>
                  <a:lnTo>
                    <a:pt x="4098" y="173"/>
                  </a:lnTo>
                  <a:lnTo>
                    <a:pt x="4103" y="174"/>
                  </a:lnTo>
                  <a:lnTo>
                    <a:pt x="4110" y="175"/>
                  </a:lnTo>
                  <a:lnTo>
                    <a:pt x="4116" y="175"/>
                  </a:lnTo>
                  <a:lnTo>
                    <a:pt x="4128" y="175"/>
                  </a:lnTo>
                  <a:lnTo>
                    <a:pt x="4139" y="173"/>
                  </a:lnTo>
                  <a:lnTo>
                    <a:pt x="4148" y="170"/>
                  </a:lnTo>
                  <a:lnTo>
                    <a:pt x="4154" y="168"/>
                  </a:lnTo>
                  <a:lnTo>
                    <a:pt x="4150" y="153"/>
                  </a:lnTo>
                  <a:lnTo>
                    <a:pt x="4144" y="155"/>
                  </a:lnTo>
                  <a:lnTo>
                    <a:pt x="4137" y="157"/>
                  </a:lnTo>
                  <a:lnTo>
                    <a:pt x="4129" y="158"/>
                  </a:lnTo>
                  <a:lnTo>
                    <a:pt x="4119" y="158"/>
                  </a:lnTo>
                  <a:lnTo>
                    <a:pt x="4111" y="158"/>
                  </a:lnTo>
                  <a:lnTo>
                    <a:pt x="4103" y="156"/>
                  </a:lnTo>
                  <a:lnTo>
                    <a:pt x="4097" y="154"/>
                  </a:lnTo>
                  <a:lnTo>
                    <a:pt x="4092" y="149"/>
                  </a:lnTo>
                  <a:lnTo>
                    <a:pt x="4087" y="144"/>
                  </a:lnTo>
                  <a:lnTo>
                    <a:pt x="4083" y="136"/>
                  </a:lnTo>
                  <a:lnTo>
                    <a:pt x="4081" y="128"/>
                  </a:lnTo>
                  <a:lnTo>
                    <a:pt x="4080" y="118"/>
                  </a:lnTo>
                  <a:lnTo>
                    <a:pt x="4160" y="118"/>
                  </a:lnTo>
                  <a:close/>
                  <a:moveTo>
                    <a:pt x="4080" y="102"/>
                  </a:moveTo>
                  <a:lnTo>
                    <a:pt x="4081" y="97"/>
                  </a:lnTo>
                  <a:lnTo>
                    <a:pt x="4083" y="90"/>
                  </a:lnTo>
                  <a:lnTo>
                    <a:pt x="4085" y="85"/>
                  </a:lnTo>
                  <a:lnTo>
                    <a:pt x="4088" y="79"/>
                  </a:lnTo>
                  <a:lnTo>
                    <a:pt x="4093" y="75"/>
                  </a:lnTo>
                  <a:lnTo>
                    <a:pt x="4098" y="71"/>
                  </a:lnTo>
                  <a:lnTo>
                    <a:pt x="4104" y="68"/>
                  </a:lnTo>
                  <a:lnTo>
                    <a:pt x="4112" y="68"/>
                  </a:lnTo>
                  <a:lnTo>
                    <a:pt x="4120" y="69"/>
                  </a:lnTo>
                  <a:lnTo>
                    <a:pt x="4126" y="71"/>
                  </a:lnTo>
                  <a:lnTo>
                    <a:pt x="4131" y="75"/>
                  </a:lnTo>
                  <a:lnTo>
                    <a:pt x="4135" y="80"/>
                  </a:lnTo>
                  <a:lnTo>
                    <a:pt x="4138" y="86"/>
                  </a:lnTo>
                  <a:lnTo>
                    <a:pt x="4139" y="91"/>
                  </a:lnTo>
                  <a:lnTo>
                    <a:pt x="4140" y="97"/>
                  </a:lnTo>
                  <a:lnTo>
                    <a:pt x="4140" y="102"/>
                  </a:lnTo>
                  <a:lnTo>
                    <a:pt x="4080" y="102"/>
                  </a:lnTo>
                  <a:close/>
                  <a:moveTo>
                    <a:pt x="4192" y="175"/>
                  </a:moveTo>
                  <a:lnTo>
                    <a:pt x="4195" y="175"/>
                  </a:lnTo>
                  <a:lnTo>
                    <a:pt x="4198" y="174"/>
                  </a:lnTo>
                  <a:lnTo>
                    <a:pt x="4201" y="173"/>
                  </a:lnTo>
                  <a:lnTo>
                    <a:pt x="4203" y="170"/>
                  </a:lnTo>
                  <a:lnTo>
                    <a:pt x="4205" y="166"/>
                  </a:lnTo>
                  <a:lnTo>
                    <a:pt x="4206" y="160"/>
                  </a:lnTo>
                  <a:lnTo>
                    <a:pt x="4206" y="157"/>
                  </a:lnTo>
                  <a:lnTo>
                    <a:pt x="4205" y="154"/>
                  </a:lnTo>
                  <a:lnTo>
                    <a:pt x="4204" y="152"/>
                  </a:lnTo>
                  <a:lnTo>
                    <a:pt x="4203" y="149"/>
                  </a:lnTo>
                  <a:lnTo>
                    <a:pt x="4201" y="147"/>
                  </a:lnTo>
                  <a:lnTo>
                    <a:pt x="4198" y="146"/>
                  </a:lnTo>
                  <a:lnTo>
                    <a:pt x="4195" y="145"/>
                  </a:lnTo>
                  <a:lnTo>
                    <a:pt x="4192" y="145"/>
                  </a:lnTo>
                  <a:lnTo>
                    <a:pt x="4190" y="145"/>
                  </a:lnTo>
                  <a:lnTo>
                    <a:pt x="4187" y="146"/>
                  </a:lnTo>
                  <a:lnTo>
                    <a:pt x="4184" y="147"/>
                  </a:lnTo>
                  <a:lnTo>
                    <a:pt x="4182" y="149"/>
                  </a:lnTo>
                  <a:lnTo>
                    <a:pt x="4181" y="152"/>
                  </a:lnTo>
                  <a:lnTo>
                    <a:pt x="4179" y="154"/>
                  </a:lnTo>
                  <a:lnTo>
                    <a:pt x="4179" y="157"/>
                  </a:lnTo>
                  <a:lnTo>
                    <a:pt x="4178" y="160"/>
                  </a:lnTo>
                  <a:lnTo>
                    <a:pt x="4179" y="166"/>
                  </a:lnTo>
                  <a:lnTo>
                    <a:pt x="4182" y="170"/>
                  </a:lnTo>
                  <a:lnTo>
                    <a:pt x="4184" y="173"/>
                  </a:lnTo>
                  <a:lnTo>
                    <a:pt x="4187" y="174"/>
                  </a:lnTo>
                  <a:lnTo>
                    <a:pt x="4190" y="175"/>
                  </a:lnTo>
                  <a:lnTo>
                    <a:pt x="4192" y="175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>
              <a:off x="1121609" y="1253344"/>
              <a:ext cx="327960" cy="74199"/>
            </a:xfrm>
            <a:custGeom>
              <a:rect b="b" l="l" r="r" t="t"/>
              <a:pathLst>
                <a:path extrusionOk="0" h="167" w="704">
                  <a:moveTo>
                    <a:pt x="142" y="164"/>
                  </a:moveTo>
                  <a:lnTo>
                    <a:pt x="162" y="164"/>
                  </a:lnTo>
                  <a:lnTo>
                    <a:pt x="152" y="0"/>
                  </a:lnTo>
                  <a:lnTo>
                    <a:pt x="127" y="0"/>
                  </a:lnTo>
                  <a:lnTo>
                    <a:pt x="97" y="79"/>
                  </a:lnTo>
                  <a:lnTo>
                    <a:pt x="93" y="95"/>
                  </a:lnTo>
                  <a:lnTo>
                    <a:pt x="89" y="109"/>
                  </a:lnTo>
                  <a:lnTo>
                    <a:pt x="84" y="123"/>
                  </a:lnTo>
                  <a:lnTo>
                    <a:pt x="81" y="135"/>
                  </a:lnTo>
                  <a:lnTo>
                    <a:pt x="80" y="135"/>
                  </a:lnTo>
                  <a:lnTo>
                    <a:pt x="77" y="122"/>
                  </a:lnTo>
                  <a:lnTo>
                    <a:pt x="74" y="108"/>
                  </a:lnTo>
                  <a:lnTo>
                    <a:pt x="69" y="95"/>
                  </a:lnTo>
                  <a:lnTo>
                    <a:pt x="64" y="79"/>
                  </a:lnTo>
                  <a:lnTo>
                    <a:pt x="37" y="0"/>
                  </a:lnTo>
                  <a:lnTo>
                    <a:pt x="11" y="0"/>
                  </a:lnTo>
                  <a:lnTo>
                    <a:pt x="0" y="164"/>
                  </a:lnTo>
                  <a:lnTo>
                    <a:pt x="20" y="164"/>
                  </a:lnTo>
                  <a:lnTo>
                    <a:pt x="24" y="94"/>
                  </a:lnTo>
                  <a:lnTo>
                    <a:pt x="25" y="75"/>
                  </a:lnTo>
                  <a:lnTo>
                    <a:pt x="26" y="56"/>
                  </a:lnTo>
                  <a:lnTo>
                    <a:pt x="26" y="38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31" y="37"/>
                  </a:lnTo>
                  <a:lnTo>
                    <a:pt x="36" y="53"/>
                  </a:lnTo>
                  <a:lnTo>
                    <a:pt x="40" y="68"/>
                  </a:lnTo>
                  <a:lnTo>
                    <a:pt x="46" y="85"/>
                  </a:lnTo>
                  <a:lnTo>
                    <a:pt x="71" y="164"/>
                  </a:lnTo>
                  <a:lnTo>
                    <a:pt x="87" y="164"/>
                  </a:lnTo>
                  <a:lnTo>
                    <a:pt x="115" y="84"/>
                  </a:lnTo>
                  <a:lnTo>
                    <a:pt x="121" y="67"/>
                  </a:lnTo>
                  <a:lnTo>
                    <a:pt x="127" y="52"/>
                  </a:lnTo>
                  <a:lnTo>
                    <a:pt x="131" y="36"/>
                  </a:lnTo>
                  <a:lnTo>
                    <a:pt x="135" y="21"/>
                  </a:lnTo>
                  <a:lnTo>
                    <a:pt x="136" y="21"/>
                  </a:lnTo>
                  <a:lnTo>
                    <a:pt x="136" y="38"/>
                  </a:lnTo>
                  <a:lnTo>
                    <a:pt x="136" y="56"/>
                  </a:lnTo>
                  <a:lnTo>
                    <a:pt x="137" y="75"/>
                  </a:lnTo>
                  <a:lnTo>
                    <a:pt x="138" y="93"/>
                  </a:lnTo>
                  <a:lnTo>
                    <a:pt x="142" y="164"/>
                  </a:lnTo>
                  <a:close/>
                  <a:moveTo>
                    <a:pt x="216" y="164"/>
                  </a:moveTo>
                  <a:lnTo>
                    <a:pt x="216" y="47"/>
                  </a:lnTo>
                  <a:lnTo>
                    <a:pt x="196" y="47"/>
                  </a:lnTo>
                  <a:lnTo>
                    <a:pt x="196" y="164"/>
                  </a:lnTo>
                  <a:lnTo>
                    <a:pt x="216" y="164"/>
                  </a:lnTo>
                  <a:close/>
                  <a:moveTo>
                    <a:pt x="206" y="0"/>
                  </a:moveTo>
                  <a:lnTo>
                    <a:pt x="201" y="1"/>
                  </a:lnTo>
                  <a:lnTo>
                    <a:pt x="197" y="5"/>
                  </a:lnTo>
                  <a:lnTo>
                    <a:pt x="195" y="8"/>
                  </a:lnTo>
                  <a:lnTo>
                    <a:pt x="193" y="14"/>
                  </a:lnTo>
                  <a:lnTo>
                    <a:pt x="195" y="19"/>
                  </a:lnTo>
                  <a:lnTo>
                    <a:pt x="197" y="23"/>
                  </a:lnTo>
                  <a:lnTo>
                    <a:pt x="201" y="26"/>
                  </a:lnTo>
                  <a:lnTo>
                    <a:pt x="205" y="27"/>
                  </a:lnTo>
                  <a:lnTo>
                    <a:pt x="212" y="26"/>
                  </a:lnTo>
                  <a:lnTo>
                    <a:pt x="215" y="23"/>
                  </a:lnTo>
                  <a:lnTo>
                    <a:pt x="218" y="19"/>
                  </a:lnTo>
                  <a:lnTo>
                    <a:pt x="219" y="14"/>
                  </a:lnTo>
                  <a:lnTo>
                    <a:pt x="218" y="8"/>
                  </a:lnTo>
                  <a:lnTo>
                    <a:pt x="215" y="5"/>
                  </a:lnTo>
                  <a:lnTo>
                    <a:pt x="212" y="1"/>
                  </a:lnTo>
                  <a:lnTo>
                    <a:pt x="206" y="0"/>
                  </a:lnTo>
                  <a:close/>
                  <a:moveTo>
                    <a:pt x="243" y="159"/>
                  </a:moveTo>
                  <a:lnTo>
                    <a:pt x="250" y="162"/>
                  </a:lnTo>
                  <a:lnTo>
                    <a:pt x="257" y="165"/>
                  </a:lnTo>
                  <a:lnTo>
                    <a:pt x="266" y="166"/>
                  </a:lnTo>
                  <a:lnTo>
                    <a:pt x="276" y="167"/>
                  </a:lnTo>
                  <a:lnTo>
                    <a:pt x="284" y="166"/>
                  </a:lnTo>
                  <a:lnTo>
                    <a:pt x="293" y="164"/>
                  </a:lnTo>
                  <a:lnTo>
                    <a:pt x="300" y="162"/>
                  </a:lnTo>
                  <a:lnTo>
                    <a:pt x="307" y="157"/>
                  </a:lnTo>
                  <a:lnTo>
                    <a:pt x="311" y="152"/>
                  </a:lnTo>
                  <a:lnTo>
                    <a:pt x="314" y="146"/>
                  </a:lnTo>
                  <a:lnTo>
                    <a:pt x="317" y="140"/>
                  </a:lnTo>
                  <a:lnTo>
                    <a:pt x="318" y="132"/>
                  </a:lnTo>
                  <a:lnTo>
                    <a:pt x="318" y="125"/>
                  </a:lnTo>
                  <a:lnTo>
                    <a:pt x="316" y="120"/>
                  </a:lnTo>
                  <a:lnTo>
                    <a:pt x="313" y="115"/>
                  </a:lnTo>
                  <a:lnTo>
                    <a:pt x="310" y="111"/>
                  </a:lnTo>
                  <a:lnTo>
                    <a:pt x="306" y="106"/>
                  </a:lnTo>
                  <a:lnTo>
                    <a:pt x="300" y="103"/>
                  </a:lnTo>
                  <a:lnTo>
                    <a:pt x="295" y="99"/>
                  </a:lnTo>
                  <a:lnTo>
                    <a:pt x="287" y="96"/>
                  </a:lnTo>
                  <a:lnTo>
                    <a:pt x="278" y="92"/>
                  </a:lnTo>
                  <a:lnTo>
                    <a:pt x="271" y="87"/>
                  </a:lnTo>
                  <a:lnTo>
                    <a:pt x="269" y="85"/>
                  </a:lnTo>
                  <a:lnTo>
                    <a:pt x="267" y="83"/>
                  </a:lnTo>
                  <a:lnTo>
                    <a:pt x="267" y="79"/>
                  </a:lnTo>
                  <a:lnTo>
                    <a:pt x="266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67"/>
                  </a:lnTo>
                  <a:lnTo>
                    <a:pt x="271" y="65"/>
                  </a:lnTo>
                  <a:lnTo>
                    <a:pt x="273" y="63"/>
                  </a:lnTo>
                  <a:lnTo>
                    <a:pt x="277" y="62"/>
                  </a:lnTo>
                  <a:lnTo>
                    <a:pt x="281" y="60"/>
                  </a:lnTo>
                  <a:lnTo>
                    <a:pt x="285" y="60"/>
                  </a:lnTo>
                  <a:lnTo>
                    <a:pt x="293" y="60"/>
                  </a:lnTo>
                  <a:lnTo>
                    <a:pt x="299" y="63"/>
                  </a:lnTo>
                  <a:lnTo>
                    <a:pt x="305" y="65"/>
                  </a:lnTo>
                  <a:lnTo>
                    <a:pt x="309" y="67"/>
                  </a:lnTo>
                  <a:lnTo>
                    <a:pt x="313" y="52"/>
                  </a:lnTo>
                  <a:lnTo>
                    <a:pt x="308" y="48"/>
                  </a:lnTo>
                  <a:lnTo>
                    <a:pt x="301" y="46"/>
                  </a:lnTo>
                  <a:lnTo>
                    <a:pt x="294" y="45"/>
                  </a:lnTo>
                  <a:lnTo>
                    <a:pt x="285" y="44"/>
                  </a:lnTo>
                  <a:lnTo>
                    <a:pt x="277" y="45"/>
                  </a:lnTo>
                  <a:lnTo>
                    <a:pt x="269" y="47"/>
                  </a:lnTo>
                  <a:lnTo>
                    <a:pt x="263" y="50"/>
                  </a:lnTo>
                  <a:lnTo>
                    <a:pt x="257" y="54"/>
                  </a:lnTo>
                  <a:lnTo>
                    <a:pt x="253" y="59"/>
                  </a:lnTo>
                  <a:lnTo>
                    <a:pt x="249" y="65"/>
                  </a:lnTo>
                  <a:lnTo>
                    <a:pt x="247" y="72"/>
                  </a:lnTo>
                  <a:lnTo>
                    <a:pt x="246" y="78"/>
                  </a:lnTo>
                  <a:lnTo>
                    <a:pt x="246" y="84"/>
                  </a:lnTo>
                  <a:lnTo>
                    <a:pt x="249" y="88"/>
                  </a:lnTo>
                  <a:lnTo>
                    <a:pt x="251" y="94"/>
                  </a:lnTo>
                  <a:lnTo>
                    <a:pt x="254" y="98"/>
                  </a:lnTo>
                  <a:lnTo>
                    <a:pt x="258" y="102"/>
                  </a:lnTo>
                  <a:lnTo>
                    <a:pt x="264" y="106"/>
                  </a:lnTo>
                  <a:lnTo>
                    <a:pt x="269" y="109"/>
                  </a:lnTo>
                  <a:lnTo>
                    <a:pt x="277" y="112"/>
                  </a:lnTo>
                  <a:lnTo>
                    <a:pt x="286" y="116"/>
                  </a:lnTo>
                  <a:lnTo>
                    <a:pt x="293" y="122"/>
                  </a:lnTo>
                  <a:lnTo>
                    <a:pt x="295" y="124"/>
                  </a:lnTo>
                  <a:lnTo>
                    <a:pt x="296" y="127"/>
                  </a:lnTo>
                  <a:lnTo>
                    <a:pt x="297" y="130"/>
                  </a:lnTo>
                  <a:lnTo>
                    <a:pt x="298" y="134"/>
                  </a:lnTo>
                  <a:lnTo>
                    <a:pt x="297" y="137"/>
                  </a:lnTo>
                  <a:lnTo>
                    <a:pt x="296" y="141"/>
                  </a:lnTo>
                  <a:lnTo>
                    <a:pt x="295" y="144"/>
                  </a:lnTo>
                  <a:lnTo>
                    <a:pt x="293" y="146"/>
                  </a:lnTo>
                  <a:lnTo>
                    <a:pt x="290" y="148"/>
                  </a:lnTo>
                  <a:lnTo>
                    <a:pt x="285" y="150"/>
                  </a:lnTo>
                  <a:lnTo>
                    <a:pt x="281" y="151"/>
                  </a:lnTo>
                  <a:lnTo>
                    <a:pt x="276" y="151"/>
                  </a:lnTo>
                  <a:lnTo>
                    <a:pt x="268" y="151"/>
                  </a:lnTo>
                  <a:lnTo>
                    <a:pt x="260" y="148"/>
                  </a:lnTo>
                  <a:lnTo>
                    <a:pt x="254" y="146"/>
                  </a:lnTo>
                  <a:lnTo>
                    <a:pt x="249" y="143"/>
                  </a:lnTo>
                  <a:lnTo>
                    <a:pt x="243" y="159"/>
                  </a:lnTo>
                  <a:close/>
                  <a:moveTo>
                    <a:pt x="336" y="159"/>
                  </a:moveTo>
                  <a:lnTo>
                    <a:pt x="343" y="162"/>
                  </a:lnTo>
                  <a:lnTo>
                    <a:pt x="351" y="165"/>
                  </a:lnTo>
                  <a:lnTo>
                    <a:pt x="360" y="166"/>
                  </a:lnTo>
                  <a:lnTo>
                    <a:pt x="368" y="167"/>
                  </a:lnTo>
                  <a:lnTo>
                    <a:pt x="378" y="166"/>
                  </a:lnTo>
                  <a:lnTo>
                    <a:pt x="387" y="164"/>
                  </a:lnTo>
                  <a:lnTo>
                    <a:pt x="394" y="162"/>
                  </a:lnTo>
                  <a:lnTo>
                    <a:pt x="400" y="157"/>
                  </a:lnTo>
                  <a:lnTo>
                    <a:pt x="405" y="152"/>
                  </a:lnTo>
                  <a:lnTo>
                    <a:pt x="408" y="146"/>
                  </a:lnTo>
                  <a:lnTo>
                    <a:pt x="411" y="140"/>
                  </a:lnTo>
                  <a:lnTo>
                    <a:pt x="412" y="132"/>
                  </a:lnTo>
                  <a:lnTo>
                    <a:pt x="411" y="125"/>
                  </a:lnTo>
                  <a:lnTo>
                    <a:pt x="409" y="120"/>
                  </a:lnTo>
                  <a:lnTo>
                    <a:pt x="407" y="115"/>
                  </a:lnTo>
                  <a:lnTo>
                    <a:pt x="404" y="111"/>
                  </a:lnTo>
                  <a:lnTo>
                    <a:pt x="400" y="106"/>
                  </a:lnTo>
                  <a:lnTo>
                    <a:pt x="394" y="103"/>
                  </a:lnTo>
                  <a:lnTo>
                    <a:pt x="388" y="99"/>
                  </a:lnTo>
                  <a:lnTo>
                    <a:pt x="381" y="96"/>
                  </a:lnTo>
                  <a:lnTo>
                    <a:pt x="372" y="92"/>
                  </a:lnTo>
                  <a:lnTo>
                    <a:pt x="365" y="87"/>
                  </a:lnTo>
                  <a:lnTo>
                    <a:pt x="362" y="85"/>
                  </a:lnTo>
                  <a:lnTo>
                    <a:pt x="361" y="83"/>
                  </a:lnTo>
                  <a:lnTo>
                    <a:pt x="360" y="79"/>
                  </a:lnTo>
                  <a:lnTo>
                    <a:pt x="360" y="76"/>
                  </a:lnTo>
                  <a:lnTo>
                    <a:pt x="360" y="73"/>
                  </a:lnTo>
                  <a:lnTo>
                    <a:pt x="361" y="71"/>
                  </a:lnTo>
                  <a:lnTo>
                    <a:pt x="362" y="67"/>
                  </a:lnTo>
                  <a:lnTo>
                    <a:pt x="364" y="65"/>
                  </a:lnTo>
                  <a:lnTo>
                    <a:pt x="367" y="63"/>
                  </a:lnTo>
                  <a:lnTo>
                    <a:pt x="371" y="62"/>
                  </a:lnTo>
                  <a:lnTo>
                    <a:pt x="374" y="60"/>
                  </a:lnTo>
                  <a:lnTo>
                    <a:pt x="378" y="60"/>
                  </a:lnTo>
                  <a:lnTo>
                    <a:pt x="386" y="60"/>
                  </a:lnTo>
                  <a:lnTo>
                    <a:pt x="392" y="63"/>
                  </a:lnTo>
                  <a:lnTo>
                    <a:pt x="398" y="65"/>
                  </a:lnTo>
                  <a:lnTo>
                    <a:pt x="402" y="67"/>
                  </a:lnTo>
                  <a:lnTo>
                    <a:pt x="407" y="52"/>
                  </a:lnTo>
                  <a:lnTo>
                    <a:pt x="402" y="48"/>
                  </a:lnTo>
                  <a:lnTo>
                    <a:pt x="395" y="46"/>
                  </a:lnTo>
                  <a:lnTo>
                    <a:pt x="388" y="45"/>
                  </a:lnTo>
                  <a:lnTo>
                    <a:pt x="379" y="44"/>
                  </a:lnTo>
                  <a:lnTo>
                    <a:pt x="371" y="45"/>
                  </a:lnTo>
                  <a:lnTo>
                    <a:pt x="363" y="47"/>
                  </a:lnTo>
                  <a:lnTo>
                    <a:pt x="355" y="50"/>
                  </a:lnTo>
                  <a:lnTo>
                    <a:pt x="350" y="54"/>
                  </a:lnTo>
                  <a:lnTo>
                    <a:pt x="346" y="59"/>
                  </a:lnTo>
                  <a:lnTo>
                    <a:pt x="343" y="65"/>
                  </a:lnTo>
                  <a:lnTo>
                    <a:pt x="340" y="72"/>
                  </a:lnTo>
                  <a:lnTo>
                    <a:pt x="339" y="78"/>
                  </a:lnTo>
                  <a:lnTo>
                    <a:pt x="340" y="84"/>
                  </a:lnTo>
                  <a:lnTo>
                    <a:pt x="341" y="88"/>
                  </a:lnTo>
                  <a:lnTo>
                    <a:pt x="344" y="94"/>
                  </a:lnTo>
                  <a:lnTo>
                    <a:pt x="347" y="98"/>
                  </a:lnTo>
                  <a:lnTo>
                    <a:pt x="351" y="102"/>
                  </a:lnTo>
                  <a:lnTo>
                    <a:pt x="357" y="106"/>
                  </a:lnTo>
                  <a:lnTo>
                    <a:pt x="363" y="109"/>
                  </a:lnTo>
                  <a:lnTo>
                    <a:pt x="370" y="112"/>
                  </a:lnTo>
                  <a:lnTo>
                    <a:pt x="379" y="116"/>
                  </a:lnTo>
                  <a:lnTo>
                    <a:pt x="386" y="122"/>
                  </a:lnTo>
                  <a:lnTo>
                    <a:pt x="389" y="124"/>
                  </a:lnTo>
                  <a:lnTo>
                    <a:pt x="390" y="127"/>
                  </a:lnTo>
                  <a:lnTo>
                    <a:pt x="391" y="130"/>
                  </a:lnTo>
                  <a:lnTo>
                    <a:pt x="391" y="134"/>
                  </a:lnTo>
                  <a:lnTo>
                    <a:pt x="391" y="137"/>
                  </a:lnTo>
                  <a:lnTo>
                    <a:pt x="390" y="141"/>
                  </a:lnTo>
                  <a:lnTo>
                    <a:pt x="388" y="144"/>
                  </a:lnTo>
                  <a:lnTo>
                    <a:pt x="386" y="146"/>
                  </a:lnTo>
                  <a:lnTo>
                    <a:pt x="382" y="148"/>
                  </a:lnTo>
                  <a:lnTo>
                    <a:pt x="379" y="150"/>
                  </a:lnTo>
                  <a:lnTo>
                    <a:pt x="374" y="151"/>
                  </a:lnTo>
                  <a:lnTo>
                    <a:pt x="368" y="151"/>
                  </a:lnTo>
                  <a:lnTo>
                    <a:pt x="361" y="151"/>
                  </a:lnTo>
                  <a:lnTo>
                    <a:pt x="353" y="148"/>
                  </a:lnTo>
                  <a:lnTo>
                    <a:pt x="347" y="146"/>
                  </a:lnTo>
                  <a:lnTo>
                    <a:pt x="341" y="143"/>
                  </a:lnTo>
                  <a:lnTo>
                    <a:pt x="336" y="159"/>
                  </a:lnTo>
                  <a:close/>
                  <a:moveTo>
                    <a:pt x="520" y="164"/>
                  </a:moveTo>
                  <a:lnTo>
                    <a:pt x="519" y="152"/>
                  </a:lnTo>
                  <a:lnTo>
                    <a:pt x="517" y="136"/>
                  </a:lnTo>
                  <a:lnTo>
                    <a:pt x="517" y="93"/>
                  </a:lnTo>
                  <a:lnTo>
                    <a:pt x="517" y="84"/>
                  </a:lnTo>
                  <a:lnTo>
                    <a:pt x="516" y="75"/>
                  </a:lnTo>
                  <a:lnTo>
                    <a:pt x="513" y="67"/>
                  </a:lnTo>
                  <a:lnTo>
                    <a:pt x="509" y="59"/>
                  </a:lnTo>
                  <a:lnTo>
                    <a:pt x="507" y="56"/>
                  </a:lnTo>
                  <a:lnTo>
                    <a:pt x="503" y="53"/>
                  </a:lnTo>
                  <a:lnTo>
                    <a:pt x="500" y="50"/>
                  </a:lnTo>
                  <a:lnTo>
                    <a:pt x="496" y="48"/>
                  </a:lnTo>
                  <a:lnTo>
                    <a:pt x="492" y="47"/>
                  </a:lnTo>
                  <a:lnTo>
                    <a:pt x="486" y="45"/>
                  </a:lnTo>
                  <a:lnTo>
                    <a:pt x="481" y="45"/>
                  </a:lnTo>
                  <a:lnTo>
                    <a:pt x="474" y="44"/>
                  </a:lnTo>
                  <a:lnTo>
                    <a:pt x="463" y="45"/>
                  </a:lnTo>
                  <a:lnTo>
                    <a:pt x="454" y="47"/>
                  </a:lnTo>
                  <a:lnTo>
                    <a:pt x="445" y="50"/>
                  </a:lnTo>
                  <a:lnTo>
                    <a:pt x="438" y="55"/>
                  </a:lnTo>
                  <a:lnTo>
                    <a:pt x="442" y="68"/>
                  </a:lnTo>
                  <a:lnTo>
                    <a:pt x="448" y="65"/>
                  </a:lnTo>
                  <a:lnTo>
                    <a:pt x="456" y="63"/>
                  </a:lnTo>
                  <a:lnTo>
                    <a:pt x="463" y="60"/>
                  </a:lnTo>
                  <a:lnTo>
                    <a:pt x="471" y="60"/>
                  </a:lnTo>
                  <a:lnTo>
                    <a:pt x="480" y="60"/>
                  </a:lnTo>
                  <a:lnTo>
                    <a:pt x="485" y="63"/>
                  </a:lnTo>
                  <a:lnTo>
                    <a:pt x="490" y="66"/>
                  </a:lnTo>
                  <a:lnTo>
                    <a:pt x="494" y="71"/>
                  </a:lnTo>
                  <a:lnTo>
                    <a:pt x="496" y="74"/>
                  </a:lnTo>
                  <a:lnTo>
                    <a:pt x="497" y="79"/>
                  </a:lnTo>
                  <a:lnTo>
                    <a:pt x="497" y="83"/>
                  </a:lnTo>
                  <a:lnTo>
                    <a:pt x="497" y="87"/>
                  </a:lnTo>
                  <a:lnTo>
                    <a:pt x="497" y="89"/>
                  </a:lnTo>
                  <a:lnTo>
                    <a:pt x="482" y="91"/>
                  </a:lnTo>
                  <a:lnTo>
                    <a:pt x="468" y="93"/>
                  </a:lnTo>
                  <a:lnTo>
                    <a:pt x="456" y="96"/>
                  </a:lnTo>
                  <a:lnTo>
                    <a:pt x="446" y="101"/>
                  </a:lnTo>
                  <a:lnTo>
                    <a:pt x="443" y="104"/>
                  </a:lnTo>
                  <a:lnTo>
                    <a:pt x="439" y="107"/>
                  </a:lnTo>
                  <a:lnTo>
                    <a:pt x="435" y="111"/>
                  </a:lnTo>
                  <a:lnTo>
                    <a:pt x="433" y="115"/>
                  </a:lnTo>
                  <a:lnTo>
                    <a:pt x="431" y="118"/>
                  </a:lnTo>
                  <a:lnTo>
                    <a:pt x="430" y="123"/>
                  </a:lnTo>
                  <a:lnTo>
                    <a:pt x="429" y="128"/>
                  </a:lnTo>
                  <a:lnTo>
                    <a:pt x="429" y="134"/>
                  </a:lnTo>
                  <a:lnTo>
                    <a:pt x="429" y="140"/>
                  </a:lnTo>
                  <a:lnTo>
                    <a:pt x="431" y="146"/>
                  </a:lnTo>
                  <a:lnTo>
                    <a:pt x="434" y="152"/>
                  </a:lnTo>
                  <a:lnTo>
                    <a:pt x="438" y="156"/>
                  </a:lnTo>
                  <a:lnTo>
                    <a:pt x="443" y="161"/>
                  </a:lnTo>
                  <a:lnTo>
                    <a:pt x="448" y="164"/>
                  </a:lnTo>
                  <a:lnTo>
                    <a:pt x="456" y="166"/>
                  </a:lnTo>
                  <a:lnTo>
                    <a:pt x="463" y="167"/>
                  </a:lnTo>
                  <a:lnTo>
                    <a:pt x="470" y="167"/>
                  </a:lnTo>
                  <a:lnTo>
                    <a:pt x="475" y="166"/>
                  </a:lnTo>
                  <a:lnTo>
                    <a:pt x="481" y="164"/>
                  </a:lnTo>
                  <a:lnTo>
                    <a:pt x="485" y="162"/>
                  </a:lnTo>
                  <a:lnTo>
                    <a:pt x="493" y="156"/>
                  </a:lnTo>
                  <a:lnTo>
                    <a:pt x="499" y="150"/>
                  </a:lnTo>
                  <a:lnTo>
                    <a:pt x="499" y="150"/>
                  </a:lnTo>
                  <a:lnTo>
                    <a:pt x="501" y="164"/>
                  </a:lnTo>
                  <a:lnTo>
                    <a:pt x="520" y="164"/>
                  </a:lnTo>
                  <a:close/>
                  <a:moveTo>
                    <a:pt x="498" y="125"/>
                  </a:moveTo>
                  <a:lnTo>
                    <a:pt x="498" y="128"/>
                  </a:lnTo>
                  <a:lnTo>
                    <a:pt x="497" y="132"/>
                  </a:lnTo>
                  <a:lnTo>
                    <a:pt x="495" y="135"/>
                  </a:lnTo>
                  <a:lnTo>
                    <a:pt x="493" y="140"/>
                  </a:lnTo>
                  <a:lnTo>
                    <a:pt x="490" y="142"/>
                  </a:lnTo>
                  <a:lnTo>
                    <a:pt x="487" y="145"/>
                  </a:lnTo>
                  <a:lnTo>
                    <a:pt x="484" y="147"/>
                  </a:lnTo>
                  <a:lnTo>
                    <a:pt x="480" y="150"/>
                  </a:lnTo>
                  <a:lnTo>
                    <a:pt x="474" y="151"/>
                  </a:lnTo>
                  <a:lnTo>
                    <a:pt x="469" y="152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8" y="148"/>
                  </a:lnTo>
                  <a:lnTo>
                    <a:pt x="456" y="146"/>
                  </a:lnTo>
                  <a:lnTo>
                    <a:pt x="453" y="144"/>
                  </a:lnTo>
                  <a:lnTo>
                    <a:pt x="452" y="140"/>
                  </a:lnTo>
                  <a:lnTo>
                    <a:pt x="451" y="136"/>
                  </a:lnTo>
                  <a:lnTo>
                    <a:pt x="449" y="131"/>
                  </a:lnTo>
                  <a:lnTo>
                    <a:pt x="449" y="127"/>
                  </a:lnTo>
                  <a:lnTo>
                    <a:pt x="451" y="123"/>
                  </a:lnTo>
                  <a:lnTo>
                    <a:pt x="452" y="120"/>
                  </a:lnTo>
                  <a:lnTo>
                    <a:pt x="454" y="117"/>
                  </a:lnTo>
                  <a:lnTo>
                    <a:pt x="459" y="113"/>
                  </a:lnTo>
                  <a:lnTo>
                    <a:pt x="466" y="109"/>
                  </a:lnTo>
                  <a:lnTo>
                    <a:pt x="473" y="106"/>
                  </a:lnTo>
                  <a:lnTo>
                    <a:pt x="481" y="105"/>
                  </a:lnTo>
                  <a:lnTo>
                    <a:pt x="489" y="105"/>
                  </a:lnTo>
                  <a:lnTo>
                    <a:pt x="498" y="105"/>
                  </a:lnTo>
                  <a:lnTo>
                    <a:pt x="498" y="125"/>
                  </a:lnTo>
                  <a:close/>
                  <a:moveTo>
                    <a:pt x="459" y="27"/>
                  </a:moveTo>
                  <a:lnTo>
                    <a:pt x="459" y="23"/>
                  </a:lnTo>
                  <a:lnTo>
                    <a:pt x="461" y="18"/>
                  </a:lnTo>
                  <a:lnTo>
                    <a:pt x="462" y="17"/>
                  </a:lnTo>
                  <a:lnTo>
                    <a:pt x="466" y="16"/>
                  </a:lnTo>
                  <a:lnTo>
                    <a:pt x="470" y="17"/>
                  </a:lnTo>
                  <a:lnTo>
                    <a:pt x="475" y="20"/>
                  </a:lnTo>
                  <a:lnTo>
                    <a:pt x="483" y="24"/>
                  </a:lnTo>
                  <a:lnTo>
                    <a:pt x="489" y="25"/>
                  </a:lnTo>
                  <a:lnTo>
                    <a:pt x="494" y="25"/>
                  </a:lnTo>
                  <a:lnTo>
                    <a:pt x="497" y="24"/>
                  </a:lnTo>
                  <a:lnTo>
                    <a:pt x="500" y="21"/>
                  </a:lnTo>
                  <a:lnTo>
                    <a:pt x="502" y="19"/>
                  </a:lnTo>
                  <a:lnTo>
                    <a:pt x="503" y="15"/>
                  </a:lnTo>
                  <a:lnTo>
                    <a:pt x="505" y="11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495" y="0"/>
                  </a:lnTo>
                  <a:lnTo>
                    <a:pt x="494" y="6"/>
                  </a:lnTo>
                  <a:lnTo>
                    <a:pt x="493" y="9"/>
                  </a:lnTo>
                  <a:lnTo>
                    <a:pt x="490" y="10"/>
                  </a:lnTo>
                  <a:lnTo>
                    <a:pt x="488" y="10"/>
                  </a:lnTo>
                  <a:lnTo>
                    <a:pt x="484" y="9"/>
                  </a:lnTo>
                  <a:lnTo>
                    <a:pt x="479" y="7"/>
                  </a:lnTo>
                  <a:lnTo>
                    <a:pt x="471" y="3"/>
                  </a:lnTo>
                  <a:lnTo>
                    <a:pt x="463" y="1"/>
                  </a:lnTo>
                  <a:lnTo>
                    <a:pt x="460" y="1"/>
                  </a:lnTo>
                  <a:lnTo>
                    <a:pt x="457" y="4"/>
                  </a:lnTo>
                  <a:lnTo>
                    <a:pt x="454" y="5"/>
                  </a:lnTo>
                  <a:lnTo>
                    <a:pt x="452" y="8"/>
                  </a:lnTo>
                  <a:lnTo>
                    <a:pt x="449" y="11"/>
                  </a:lnTo>
                  <a:lnTo>
                    <a:pt x="448" y="16"/>
                  </a:lnTo>
                  <a:lnTo>
                    <a:pt x="448" y="21"/>
                  </a:lnTo>
                  <a:lnTo>
                    <a:pt x="447" y="27"/>
                  </a:lnTo>
                  <a:lnTo>
                    <a:pt x="459" y="27"/>
                  </a:lnTo>
                  <a:close/>
                  <a:moveTo>
                    <a:pt x="600" y="44"/>
                  </a:moveTo>
                  <a:lnTo>
                    <a:pt x="589" y="45"/>
                  </a:lnTo>
                  <a:lnTo>
                    <a:pt x="578" y="48"/>
                  </a:lnTo>
                  <a:lnTo>
                    <a:pt x="573" y="50"/>
                  </a:lnTo>
                  <a:lnTo>
                    <a:pt x="568" y="54"/>
                  </a:lnTo>
                  <a:lnTo>
                    <a:pt x="564" y="57"/>
                  </a:lnTo>
                  <a:lnTo>
                    <a:pt x="560" y="60"/>
                  </a:lnTo>
                  <a:lnTo>
                    <a:pt x="556" y="65"/>
                  </a:lnTo>
                  <a:lnTo>
                    <a:pt x="553" y="69"/>
                  </a:lnTo>
                  <a:lnTo>
                    <a:pt x="550" y="75"/>
                  </a:lnTo>
                  <a:lnTo>
                    <a:pt x="548" y="81"/>
                  </a:lnTo>
                  <a:lnTo>
                    <a:pt x="546" y="86"/>
                  </a:lnTo>
                  <a:lnTo>
                    <a:pt x="544" y="93"/>
                  </a:lnTo>
                  <a:lnTo>
                    <a:pt x="543" y="99"/>
                  </a:lnTo>
                  <a:lnTo>
                    <a:pt x="543" y="106"/>
                  </a:lnTo>
                  <a:lnTo>
                    <a:pt x="543" y="114"/>
                  </a:lnTo>
                  <a:lnTo>
                    <a:pt x="544" y="120"/>
                  </a:lnTo>
                  <a:lnTo>
                    <a:pt x="546" y="126"/>
                  </a:lnTo>
                  <a:lnTo>
                    <a:pt x="548" y="132"/>
                  </a:lnTo>
                  <a:lnTo>
                    <a:pt x="550" y="137"/>
                  </a:lnTo>
                  <a:lnTo>
                    <a:pt x="552" y="142"/>
                  </a:lnTo>
                  <a:lnTo>
                    <a:pt x="555" y="146"/>
                  </a:lnTo>
                  <a:lnTo>
                    <a:pt x="559" y="151"/>
                  </a:lnTo>
                  <a:lnTo>
                    <a:pt x="563" y="155"/>
                  </a:lnTo>
                  <a:lnTo>
                    <a:pt x="567" y="157"/>
                  </a:lnTo>
                  <a:lnTo>
                    <a:pt x="571" y="161"/>
                  </a:lnTo>
                  <a:lnTo>
                    <a:pt x="576" y="163"/>
                  </a:lnTo>
                  <a:lnTo>
                    <a:pt x="587" y="166"/>
                  </a:lnTo>
                  <a:lnTo>
                    <a:pt x="597" y="167"/>
                  </a:lnTo>
                  <a:lnTo>
                    <a:pt x="608" y="166"/>
                  </a:lnTo>
                  <a:lnTo>
                    <a:pt x="618" y="164"/>
                  </a:lnTo>
                  <a:lnTo>
                    <a:pt x="628" y="159"/>
                  </a:lnTo>
                  <a:lnTo>
                    <a:pt x="636" y="152"/>
                  </a:lnTo>
                  <a:lnTo>
                    <a:pt x="641" y="148"/>
                  </a:lnTo>
                  <a:lnTo>
                    <a:pt x="644" y="144"/>
                  </a:lnTo>
                  <a:lnTo>
                    <a:pt x="647" y="138"/>
                  </a:lnTo>
                  <a:lnTo>
                    <a:pt x="649" y="133"/>
                  </a:lnTo>
                  <a:lnTo>
                    <a:pt x="651" y="126"/>
                  </a:lnTo>
                  <a:lnTo>
                    <a:pt x="654" y="120"/>
                  </a:lnTo>
                  <a:lnTo>
                    <a:pt x="655" y="113"/>
                  </a:lnTo>
                  <a:lnTo>
                    <a:pt x="655" y="105"/>
                  </a:lnTo>
                  <a:lnTo>
                    <a:pt x="654" y="92"/>
                  </a:lnTo>
                  <a:lnTo>
                    <a:pt x="650" y="81"/>
                  </a:lnTo>
                  <a:lnTo>
                    <a:pt x="648" y="75"/>
                  </a:lnTo>
                  <a:lnTo>
                    <a:pt x="646" y="69"/>
                  </a:lnTo>
                  <a:lnTo>
                    <a:pt x="643" y="65"/>
                  </a:lnTo>
                  <a:lnTo>
                    <a:pt x="640" y="60"/>
                  </a:lnTo>
                  <a:lnTo>
                    <a:pt x="635" y="57"/>
                  </a:lnTo>
                  <a:lnTo>
                    <a:pt x="632" y="54"/>
                  </a:lnTo>
                  <a:lnTo>
                    <a:pt x="627" y="50"/>
                  </a:lnTo>
                  <a:lnTo>
                    <a:pt x="622" y="48"/>
                  </a:lnTo>
                  <a:lnTo>
                    <a:pt x="617" y="47"/>
                  </a:lnTo>
                  <a:lnTo>
                    <a:pt x="611" y="45"/>
                  </a:lnTo>
                  <a:lnTo>
                    <a:pt x="606" y="45"/>
                  </a:lnTo>
                  <a:lnTo>
                    <a:pt x="600" y="44"/>
                  </a:lnTo>
                  <a:close/>
                  <a:moveTo>
                    <a:pt x="600" y="60"/>
                  </a:moveTo>
                  <a:lnTo>
                    <a:pt x="604" y="60"/>
                  </a:lnTo>
                  <a:lnTo>
                    <a:pt x="608" y="62"/>
                  </a:lnTo>
                  <a:lnTo>
                    <a:pt x="611" y="63"/>
                  </a:lnTo>
                  <a:lnTo>
                    <a:pt x="615" y="65"/>
                  </a:lnTo>
                  <a:lnTo>
                    <a:pt x="621" y="69"/>
                  </a:lnTo>
                  <a:lnTo>
                    <a:pt x="625" y="75"/>
                  </a:lnTo>
                  <a:lnTo>
                    <a:pt x="629" y="83"/>
                  </a:lnTo>
                  <a:lnTo>
                    <a:pt x="632" y="89"/>
                  </a:lnTo>
                  <a:lnTo>
                    <a:pt x="633" y="98"/>
                  </a:lnTo>
                  <a:lnTo>
                    <a:pt x="633" y="105"/>
                  </a:lnTo>
                  <a:lnTo>
                    <a:pt x="633" y="115"/>
                  </a:lnTo>
                  <a:lnTo>
                    <a:pt x="631" y="124"/>
                  </a:lnTo>
                  <a:lnTo>
                    <a:pt x="628" y="132"/>
                  </a:lnTo>
                  <a:lnTo>
                    <a:pt x="623" y="138"/>
                  </a:lnTo>
                  <a:lnTo>
                    <a:pt x="619" y="144"/>
                  </a:lnTo>
                  <a:lnTo>
                    <a:pt x="613" y="147"/>
                  </a:lnTo>
                  <a:lnTo>
                    <a:pt x="606" y="151"/>
                  </a:lnTo>
                  <a:lnTo>
                    <a:pt x="598" y="151"/>
                  </a:lnTo>
                  <a:lnTo>
                    <a:pt x="592" y="151"/>
                  </a:lnTo>
                  <a:lnTo>
                    <a:pt x="584" y="147"/>
                  </a:lnTo>
                  <a:lnTo>
                    <a:pt x="579" y="144"/>
                  </a:lnTo>
                  <a:lnTo>
                    <a:pt x="574" y="138"/>
                  </a:lnTo>
                  <a:lnTo>
                    <a:pt x="569" y="132"/>
                  </a:lnTo>
                  <a:lnTo>
                    <a:pt x="567" y="124"/>
                  </a:lnTo>
                  <a:lnTo>
                    <a:pt x="565" y="115"/>
                  </a:lnTo>
                  <a:lnTo>
                    <a:pt x="564" y="106"/>
                  </a:lnTo>
                  <a:lnTo>
                    <a:pt x="565" y="97"/>
                  </a:lnTo>
                  <a:lnTo>
                    <a:pt x="566" y="89"/>
                  </a:lnTo>
                  <a:lnTo>
                    <a:pt x="569" y="82"/>
                  </a:lnTo>
                  <a:lnTo>
                    <a:pt x="573" y="75"/>
                  </a:lnTo>
                  <a:lnTo>
                    <a:pt x="577" y="68"/>
                  </a:lnTo>
                  <a:lnTo>
                    <a:pt x="583" y="64"/>
                  </a:lnTo>
                  <a:lnTo>
                    <a:pt x="591" y="62"/>
                  </a:lnTo>
                  <a:lnTo>
                    <a:pt x="600" y="60"/>
                  </a:lnTo>
                  <a:close/>
                  <a:moveTo>
                    <a:pt x="690" y="82"/>
                  </a:moveTo>
                  <a:lnTo>
                    <a:pt x="692" y="82"/>
                  </a:lnTo>
                  <a:lnTo>
                    <a:pt x="696" y="81"/>
                  </a:lnTo>
                  <a:lnTo>
                    <a:pt x="698" y="79"/>
                  </a:lnTo>
                  <a:lnTo>
                    <a:pt x="700" y="77"/>
                  </a:lnTo>
                  <a:lnTo>
                    <a:pt x="703" y="73"/>
                  </a:lnTo>
                  <a:lnTo>
                    <a:pt x="704" y="66"/>
                  </a:lnTo>
                  <a:lnTo>
                    <a:pt x="703" y="60"/>
                  </a:lnTo>
                  <a:lnTo>
                    <a:pt x="700" y="55"/>
                  </a:lnTo>
                  <a:lnTo>
                    <a:pt x="698" y="54"/>
                  </a:lnTo>
                  <a:lnTo>
                    <a:pt x="696" y="53"/>
                  </a:lnTo>
                  <a:lnTo>
                    <a:pt x="694" y="52"/>
                  </a:lnTo>
                  <a:lnTo>
                    <a:pt x="690" y="50"/>
                  </a:lnTo>
                  <a:lnTo>
                    <a:pt x="687" y="52"/>
                  </a:lnTo>
                  <a:lnTo>
                    <a:pt x="685" y="53"/>
                  </a:lnTo>
                  <a:lnTo>
                    <a:pt x="682" y="54"/>
                  </a:lnTo>
                  <a:lnTo>
                    <a:pt x="679" y="55"/>
                  </a:lnTo>
                  <a:lnTo>
                    <a:pt x="678" y="57"/>
                  </a:lnTo>
                  <a:lnTo>
                    <a:pt x="677" y="60"/>
                  </a:lnTo>
                  <a:lnTo>
                    <a:pt x="676" y="63"/>
                  </a:lnTo>
                  <a:lnTo>
                    <a:pt x="676" y="66"/>
                  </a:lnTo>
                  <a:lnTo>
                    <a:pt x="677" y="73"/>
                  </a:lnTo>
                  <a:lnTo>
                    <a:pt x="679" y="77"/>
                  </a:lnTo>
                  <a:lnTo>
                    <a:pt x="682" y="79"/>
                  </a:lnTo>
                  <a:lnTo>
                    <a:pt x="684" y="81"/>
                  </a:lnTo>
                  <a:lnTo>
                    <a:pt x="687" y="82"/>
                  </a:lnTo>
                  <a:lnTo>
                    <a:pt x="690" y="82"/>
                  </a:lnTo>
                  <a:close/>
                  <a:moveTo>
                    <a:pt x="690" y="167"/>
                  </a:moveTo>
                  <a:lnTo>
                    <a:pt x="692" y="167"/>
                  </a:lnTo>
                  <a:lnTo>
                    <a:pt x="696" y="166"/>
                  </a:lnTo>
                  <a:lnTo>
                    <a:pt x="698" y="165"/>
                  </a:lnTo>
                  <a:lnTo>
                    <a:pt x="700" y="163"/>
                  </a:lnTo>
                  <a:lnTo>
                    <a:pt x="703" y="159"/>
                  </a:lnTo>
                  <a:lnTo>
                    <a:pt x="704" y="152"/>
                  </a:lnTo>
                  <a:lnTo>
                    <a:pt x="703" y="146"/>
                  </a:lnTo>
                  <a:lnTo>
                    <a:pt x="700" y="141"/>
                  </a:lnTo>
                  <a:lnTo>
                    <a:pt x="698" y="140"/>
                  </a:lnTo>
                  <a:lnTo>
                    <a:pt x="696" y="138"/>
                  </a:lnTo>
                  <a:lnTo>
                    <a:pt x="694" y="137"/>
                  </a:lnTo>
                  <a:lnTo>
                    <a:pt x="690" y="137"/>
                  </a:lnTo>
                  <a:lnTo>
                    <a:pt x="687" y="137"/>
                  </a:lnTo>
                  <a:lnTo>
                    <a:pt x="685" y="138"/>
                  </a:lnTo>
                  <a:lnTo>
                    <a:pt x="682" y="140"/>
                  </a:lnTo>
                  <a:lnTo>
                    <a:pt x="679" y="141"/>
                  </a:lnTo>
                  <a:lnTo>
                    <a:pt x="678" y="143"/>
                  </a:lnTo>
                  <a:lnTo>
                    <a:pt x="677" y="146"/>
                  </a:lnTo>
                  <a:lnTo>
                    <a:pt x="676" y="148"/>
                  </a:lnTo>
                  <a:lnTo>
                    <a:pt x="676" y="152"/>
                  </a:lnTo>
                  <a:lnTo>
                    <a:pt x="677" y="159"/>
                  </a:lnTo>
                  <a:lnTo>
                    <a:pt x="679" y="163"/>
                  </a:lnTo>
                  <a:lnTo>
                    <a:pt x="682" y="165"/>
                  </a:lnTo>
                  <a:lnTo>
                    <a:pt x="684" y="166"/>
                  </a:lnTo>
                  <a:lnTo>
                    <a:pt x="687" y="167"/>
                  </a:lnTo>
                  <a:lnTo>
                    <a:pt x="690" y="167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>
              <a:off x="1486011" y="1247948"/>
              <a:ext cx="3206724" cy="101181"/>
            </a:xfrm>
            <a:custGeom>
              <a:rect b="b" l="l" r="r" t="t"/>
              <a:pathLst>
                <a:path extrusionOk="0" h="224" w="6864">
                  <a:moveTo>
                    <a:pt x="0" y="175"/>
                  </a:moveTo>
                  <a:lnTo>
                    <a:pt x="20" y="175"/>
                  </a:lnTo>
                  <a:lnTo>
                    <a:pt x="20" y="109"/>
                  </a:lnTo>
                  <a:lnTo>
                    <a:pt x="29" y="112"/>
                  </a:lnTo>
                  <a:lnTo>
                    <a:pt x="38" y="112"/>
                  </a:lnTo>
                  <a:lnTo>
                    <a:pt x="45" y="112"/>
                  </a:lnTo>
                  <a:lnTo>
                    <a:pt x="52" y="110"/>
                  </a:lnTo>
                  <a:lnTo>
                    <a:pt x="58" y="109"/>
                  </a:lnTo>
                  <a:lnTo>
                    <a:pt x="65" y="107"/>
                  </a:lnTo>
                  <a:lnTo>
                    <a:pt x="71" y="104"/>
                  </a:lnTo>
                  <a:lnTo>
                    <a:pt x="77" y="102"/>
                  </a:lnTo>
                  <a:lnTo>
                    <a:pt x="82" y="97"/>
                  </a:lnTo>
                  <a:lnTo>
                    <a:pt x="86" y="94"/>
                  </a:lnTo>
                  <a:lnTo>
                    <a:pt x="92" y="86"/>
                  </a:lnTo>
                  <a:lnTo>
                    <a:pt x="95" y="78"/>
                  </a:lnTo>
                  <a:lnTo>
                    <a:pt x="97" y="69"/>
                  </a:lnTo>
                  <a:lnTo>
                    <a:pt x="98" y="58"/>
                  </a:lnTo>
                  <a:lnTo>
                    <a:pt x="97" y="48"/>
                  </a:lnTo>
                  <a:lnTo>
                    <a:pt x="95" y="39"/>
                  </a:lnTo>
                  <a:lnTo>
                    <a:pt x="91" y="30"/>
                  </a:lnTo>
                  <a:lnTo>
                    <a:pt x="84" y="24"/>
                  </a:lnTo>
                  <a:lnTo>
                    <a:pt x="81" y="21"/>
                  </a:lnTo>
                  <a:lnTo>
                    <a:pt x="77" y="18"/>
                  </a:lnTo>
                  <a:lnTo>
                    <a:pt x="71" y="16"/>
                  </a:lnTo>
                  <a:lnTo>
                    <a:pt x="66" y="14"/>
                  </a:lnTo>
                  <a:lnTo>
                    <a:pt x="54" y="11"/>
                  </a:lnTo>
                  <a:lnTo>
                    <a:pt x="40" y="10"/>
                  </a:lnTo>
                  <a:lnTo>
                    <a:pt x="28" y="10"/>
                  </a:lnTo>
                  <a:lnTo>
                    <a:pt x="17" y="11"/>
                  </a:lnTo>
                  <a:lnTo>
                    <a:pt x="9" y="12"/>
                  </a:lnTo>
                  <a:lnTo>
                    <a:pt x="0" y="14"/>
                  </a:lnTo>
                  <a:lnTo>
                    <a:pt x="0" y="175"/>
                  </a:lnTo>
                  <a:close/>
                  <a:moveTo>
                    <a:pt x="20" y="29"/>
                  </a:moveTo>
                  <a:lnTo>
                    <a:pt x="28" y="28"/>
                  </a:lnTo>
                  <a:lnTo>
                    <a:pt x="40" y="27"/>
                  </a:lnTo>
                  <a:lnTo>
                    <a:pt x="49" y="28"/>
                  </a:lnTo>
                  <a:lnTo>
                    <a:pt x="56" y="29"/>
                  </a:lnTo>
                  <a:lnTo>
                    <a:pt x="63" y="31"/>
                  </a:lnTo>
                  <a:lnTo>
                    <a:pt x="68" y="35"/>
                  </a:lnTo>
                  <a:lnTo>
                    <a:pt x="72" y="39"/>
                  </a:lnTo>
                  <a:lnTo>
                    <a:pt x="76" y="45"/>
                  </a:lnTo>
                  <a:lnTo>
                    <a:pt x="77" y="51"/>
                  </a:lnTo>
                  <a:lnTo>
                    <a:pt x="78" y="59"/>
                  </a:lnTo>
                  <a:lnTo>
                    <a:pt x="77" y="67"/>
                  </a:lnTo>
                  <a:lnTo>
                    <a:pt x="74" y="75"/>
                  </a:lnTo>
                  <a:lnTo>
                    <a:pt x="71" y="80"/>
                  </a:lnTo>
                  <a:lnTo>
                    <a:pt x="67" y="85"/>
                  </a:lnTo>
                  <a:lnTo>
                    <a:pt x="61" y="89"/>
                  </a:lnTo>
                  <a:lnTo>
                    <a:pt x="55" y="92"/>
                  </a:lnTo>
                  <a:lnTo>
                    <a:pt x="46" y="94"/>
                  </a:lnTo>
                  <a:lnTo>
                    <a:pt x="38" y="95"/>
                  </a:lnTo>
                  <a:lnTo>
                    <a:pt x="28" y="94"/>
                  </a:lnTo>
                  <a:lnTo>
                    <a:pt x="20" y="93"/>
                  </a:lnTo>
                  <a:lnTo>
                    <a:pt x="20" y="29"/>
                  </a:lnTo>
                  <a:close/>
                  <a:moveTo>
                    <a:pt x="121" y="175"/>
                  </a:moveTo>
                  <a:lnTo>
                    <a:pt x="141" y="175"/>
                  </a:lnTo>
                  <a:lnTo>
                    <a:pt x="141" y="113"/>
                  </a:lnTo>
                  <a:lnTo>
                    <a:pt x="142" y="107"/>
                  </a:lnTo>
                  <a:lnTo>
                    <a:pt x="142" y="103"/>
                  </a:lnTo>
                  <a:lnTo>
                    <a:pt x="145" y="97"/>
                  </a:lnTo>
                  <a:lnTo>
                    <a:pt x="147" y="92"/>
                  </a:lnTo>
                  <a:lnTo>
                    <a:pt x="149" y="87"/>
                  </a:lnTo>
                  <a:lnTo>
                    <a:pt x="152" y="83"/>
                  </a:lnTo>
                  <a:lnTo>
                    <a:pt x="157" y="80"/>
                  </a:lnTo>
                  <a:lnTo>
                    <a:pt x="161" y="77"/>
                  </a:lnTo>
                  <a:lnTo>
                    <a:pt x="165" y="76"/>
                  </a:lnTo>
                  <a:lnTo>
                    <a:pt x="171" y="75"/>
                  </a:lnTo>
                  <a:lnTo>
                    <a:pt x="175" y="76"/>
                  </a:lnTo>
                  <a:lnTo>
                    <a:pt x="178" y="76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2" y="55"/>
                  </a:lnTo>
                  <a:lnTo>
                    <a:pt x="166" y="56"/>
                  </a:lnTo>
                  <a:lnTo>
                    <a:pt x="162" y="57"/>
                  </a:lnTo>
                  <a:lnTo>
                    <a:pt x="157" y="59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6" y="70"/>
                  </a:lnTo>
                  <a:lnTo>
                    <a:pt x="142" y="75"/>
                  </a:lnTo>
                  <a:lnTo>
                    <a:pt x="140" y="82"/>
                  </a:lnTo>
                  <a:lnTo>
                    <a:pt x="139" y="82"/>
                  </a:lnTo>
                  <a:lnTo>
                    <a:pt x="138" y="58"/>
                  </a:lnTo>
                  <a:lnTo>
                    <a:pt x="121" y="58"/>
                  </a:lnTo>
                  <a:lnTo>
                    <a:pt x="121" y="66"/>
                  </a:lnTo>
                  <a:lnTo>
                    <a:pt x="121" y="75"/>
                  </a:lnTo>
                  <a:lnTo>
                    <a:pt x="121" y="85"/>
                  </a:lnTo>
                  <a:lnTo>
                    <a:pt x="121" y="95"/>
                  </a:lnTo>
                  <a:lnTo>
                    <a:pt x="121" y="175"/>
                  </a:lnTo>
                  <a:close/>
                  <a:moveTo>
                    <a:pt x="244" y="55"/>
                  </a:moveTo>
                  <a:lnTo>
                    <a:pt x="233" y="56"/>
                  </a:lnTo>
                  <a:lnTo>
                    <a:pt x="222" y="59"/>
                  </a:lnTo>
                  <a:lnTo>
                    <a:pt x="217" y="61"/>
                  </a:lnTo>
                  <a:lnTo>
                    <a:pt x="213" y="65"/>
                  </a:lnTo>
                  <a:lnTo>
                    <a:pt x="208" y="68"/>
                  </a:lnTo>
                  <a:lnTo>
                    <a:pt x="204" y="71"/>
                  </a:lnTo>
                  <a:lnTo>
                    <a:pt x="201" y="76"/>
                  </a:lnTo>
                  <a:lnTo>
                    <a:pt x="198" y="80"/>
                  </a:lnTo>
                  <a:lnTo>
                    <a:pt x="194" y="86"/>
                  </a:lnTo>
                  <a:lnTo>
                    <a:pt x="192" y="92"/>
                  </a:lnTo>
                  <a:lnTo>
                    <a:pt x="190" y="97"/>
                  </a:lnTo>
                  <a:lnTo>
                    <a:pt x="189" y="104"/>
                  </a:lnTo>
                  <a:lnTo>
                    <a:pt x="188" y="110"/>
                  </a:lnTo>
                  <a:lnTo>
                    <a:pt x="188" y="117"/>
                  </a:lnTo>
                  <a:lnTo>
                    <a:pt x="188" y="125"/>
                  </a:lnTo>
                  <a:lnTo>
                    <a:pt x="189" y="131"/>
                  </a:lnTo>
                  <a:lnTo>
                    <a:pt x="190" y="137"/>
                  </a:lnTo>
                  <a:lnTo>
                    <a:pt x="192" y="143"/>
                  </a:lnTo>
                  <a:lnTo>
                    <a:pt x="194" y="148"/>
                  </a:lnTo>
                  <a:lnTo>
                    <a:pt x="196" y="153"/>
                  </a:lnTo>
                  <a:lnTo>
                    <a:pt x="200" y="157"/>
                  </a:lnTo>
                  <a:lnTo>
                    <a:pt x="204" y="162"/>
                  </a:lnTo>
                  <a:lnTo>
                    <a:pt x="207" y="166"/>
                  </a:lnTo>
                  <a:lnTo>
                    <a:pt x="212" y="168"/>
                  </a:lnTo>
                  <a:lnTo>
                    <a:pt x="216" y="172"/>
                  </a:lnTo>
                  <a:lnTo>
                    <a:pt x="221" y="174"/>
                  </a:lnTo>
                  <a:lnTo>
                    <a:pt x="231" y="177"/>
                  </a:lnTo>
                  <a:lnTo>
                    <a:pt x="243" y="178"/>
                  </a:lnTo>
                  <a:lnTo>
                    <a:pt x="253" y="177"/>
                  </a:lnTo>
                  <a:lnTo>
                    <a:pt x="263" y="175"/>
                  </a:lnTo>
                  <a:lnTo>
                    <a:pt x="273" y="170"/>
                  </a:lnTo>
                  <a:lnTo>
                    <a:pt x="282" y="163"/>
                  </a:lnTo>
                  <a:lnTo>
                    <a:pt x="285" y="159"/>
                  </a:lnTo>
                  <a:lnTo>
                    <a:pt x="288" y="155"/>
                  </a:lnTo>
                  <a:lnTo>
                    <a:pt x="292" y="149"/>
                  </a:lnTo>
                  <a:lnTo>
                    <a:pt x="295" y="144"/>
                  </a:lnTo>
                  <a:lnTo>
                    <a:pt x="297" y="137"/>
                  </a:lnTo>
                  <a:lnTo>
                    <a:pt x="298" y="131"/>
                  </a:lnTo>
                  <a:lnTo>
                    <a:pt x="299" y="124"/>
                  </a:lnTo>
                  <a:lnTo>
                    <a:pt x="299" y="116"/>
                  </a:lnTo>
                  <a:lnTo>
                    <a:pt x="298" y="103"/>
                  </a:lnTo>
                  <a:lnTo>
                    <a:pt x="296" y="92"/>
                  </a:lnTo>
                  <a:lnTo>
                    <a:pt x="294" y="86"/>
                  </a:lnTo>
                  <a:lnTo>
                    <a:pt x="290" y="80"/>
                  </a:lnTo>
                  <a:lnTo>
                    <a:pt x="287" y="76"/>
                  </a:lnTo>
                  <a:lnTo>
                    <a:pt x="284" y="71"/>
                  </a:lnTo>
                  <a:lnTo>
                    <a:pt x="281" y="68"/>
                  </a:lnTo>
                  <a:lnTo>
                    <a:pt x="276" y="65"/>
                  </a:lnTo>
                  <a:lnTo>
                    <a:pt x="272" y="61"/>
                  </a:lnTo>
                  <a:lnTo>
                    <a:pt x="267" y="59"/>
                  </a:lnTo>
                  <a:lnTo>
                    <a:pt x="261" y="58"/>
                  </a:lnTo>
                  <a:lnTo>
                    <a:pt x="256" y="56"/>
                  </a:lnTo>
                  <a:lnTo>
                    <a:pt x="250" y="56"/>
                  </a:lnTo>
                  <a:lnTo>
                    <a:pt x="244" y="55"/>
                  </a:lnTo>
                  <a:close/>
                  <a:moveTo>
                    <a:pt x="244" y="71"/>
                  </a:moveTo>
                  <a:lnTo>
                    <a:pt x="248" y="71"/>
                  </a:lnTo>
                  <a:lnTo>
                    <a:pt x="253" y="73"/>
                  </a:lnTo>
                  <a:lnTo>
                    <a:pt x="256" y="74"/>
                  </a:lnTo>
                  <a:lnTo>
                    <a:pt x="259" y="76"/>
                  </a:lnTo>
                  <a:lnTo>
                    <a:pt x="266" y="80"/>
                  </a:lnTo>
                  <a:lnTo>
                    <a:pt x="270" y="86"/>
                  </a:lnTo>
                  <a:lnTo>
                    <a:pt x="274" y="94"/>
                  </a:lnTo>
                  <a:lnTo>
                    <a:pt x="276" y="100"/>
                  </a:lnTo>
                  <a:lnTo>
                    <a:pt x="277" y="109"/>
                  </a:lnTo>
                  <a:lnTo>
                    <a:pt x="279" y="116"/>
                  </a:lnTo>
                  <a:lnTo>
                    <a:pt x="277" y="126"/>
                  </a:lnTo>
                  <a:lnTo>
                    <a:pt x="275" y="135"/>
                  </a:lnTo>
                  <a:lnTo>
                    <a:pt x="272" y="143"/>
                  </a:lnTo>
                  <a:lnTo>
                    <a:pt x="268" y="149"/>
                  </a:lnTo>
                  <a:lnTo>
                    <a:pt x="263" y="155"/>
                  </a:lnTo>
                  <a:lnTo>
                    <a:pt x="257" y="158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36" y="162"/>
                  </a:lnTo>
                  <a:lnTo>
                    <a:pt x="230" y="158"/>
                  </a:lnTo>
                  <a:lnTo>
                    <a:pt x="223" y="155"/>
                  </a:lnTo>
                  <a:lnTo>
                    <a:pt x="218" y="149"/>
                  </a:lnTo>
                  <a:lnTo>
                    <a:pt x="215" y="143"/>
                  </a:lnTo>
                  <a:lnTo>
                    <a:pt x="212" y="135"/>
                  </a:lnTo>
                  <a:lnTo>
                    <a:pt x="209" y="126"/>
                  </a:lnTo>
                  <a:lnTo>
                    <a:pt x="208" y="117"/>
                  </a:lnTo>
                  <a:lnTo>
                    <a:pt x="209" y="108"/>
                  </a:lnTo>
                  <a:lnTo>
                    <a:pt x="211" y="100"/>
                  </a:lnTo>
                  <a:lnTo>
                    <a:pt x="214" y="93"/>
                  </a:lnTo>
                  <a:lnTo>
                    <a:pt x="217" y="86"/>
                  </a:lnTo>
                  <a:lnTo>
                    <a:pt x="222" y="79"/>
                  </a:lnTo>
                  <a:lnTo>
                    <a:pt x="228" y="75"/>
                  </a:lnTo>
                  <a:lnTo>
                    <a:pt x="235" y="73"/>
                  </a:lnTo>
                  <a:lnTo>
                    <a:pt x="244" y="71"/>
                  </a:lnTo>
                  <a:close/>
                  <a:moveTo>
                    <a:pt x="325" y="175"/>
                  </a:moveTo>
                  <a:lnTo>
                    <a:pt x="346" y="175"/>
                  </a:lnTo>
                  <a:lnTo>
                    <a:pt x="346" y="105"/>
                  </a:lnTo>
                  <a:lnTo>
                    <a:pt x="347" y="99"/>
                  </a:lnTo>
                  <a:lnTo>
                    <a:pt x="348" y="94"/>
                  </a:lnTo>
                  <a:lnTo>
                    <a:pt x="349" y="90"/>
                  </a:lnTo>
                  <a:lnTo>
                    <a:pt x="351" y="86"/>
                  </a:lnTo>
                  <a:lnTo>
                    <a:pt x="353" y="83"/>
                  </a:lnTo>
                  <a:lnTo>
                    <a:pt x="356" y="79"/>
                  </a:lnTo>
                  <a:lnTo>
                    <a:pt x="361" y="77"/>
                  </a:lnTo>
                  <a:lnTo>
                    <a:pt x="364" y="75"/>
                  </a:lnTo>
                  <a:lnTo>
                    <a:pt x="368" y="74"/>
                  </a:lnTo>
                  <a:lnTo>
                    <a:pt x="374" y="73"/>
                  </a:lnTo>
                  <a:lnTo>
                    <a:pt x="379" y="74"/>
                  </a:lnTo>
                  <a:lnTo>
                    <a:pt x="383" y="75"/>
                  </a:lnTo>
                  <a:lnTo>
                    <a:pt x="388" y="78"/>
                  </a:lnTo>
                  <a:lnTo>
                    <a:pt x="391" y="82"/>
                  </a:lnTo>
                  <a:lnTo>
                    <a:pt x="393" y="87"/>
                  </a:lnTo>
                  <a:lnTo>
                    <a:pt x="395" y="93"/>
                  </a:lnTo>
                  <a:lnTo>
                    <a:pt x="396" y="98"/>
                  </a:lnTo>
                  <a:lnTo>
                    <a:pt x="397" y="105"/>
                  </a:lnTo>
                  <a:lnTo>
                    <a:pt x="397" y="175"/>
                  </a:lnTo>
                  <a:lnTo>
                    <a:pt x="417" y="175"/>
                  </a:lnTo>
                  <a:lnTo>
                    <a:pt x="417" y="103"/>
                  </a:lnTo>
                  <a:lnTo>
                    <a:pt x="418" y="97"/>
                  </a:lnTo>
                  <a:lnTo>
                    <a:pt x="419" y="93"/>
                  </a:lnTo>
                  <a:lnTo>
                    <a:pt x="420" y="88"/>
                  </a:lnTo>
                  <a:lnTo>
                    <a:pt x="422" y="85"/>
                  </a:lnTo>
                  <a:lnTo>
                    <a:pt x="425" y="82"/>
                  </a:lnTo>
                  <a:lnTo>
                    <a:pt x="428" y="78"/>
                  </a:lnTo>
                  <a:lnTo>
                    <a:pt x="432" y="76"/>
                  </a:lnTo>
                  <a:lnTo>
                    <a:pt x="435" y="75"/>
                  </a:lnTo>
                  <a:lnTo>
                    <a:pt x="439" y="73"/>
                  </a:lnTo>
                  <a:lnTo>
                    <a:pt x="444" y="73"/>
                  </a:lnTo>
                  <a:lnTo>
                    <a:pt x="449" y="74"/>
                  </a:lnTo>
                  <a:lnTo>
                    <a:pt x="455" y="75"/>
                  </a:lnTo>
                  <a:lnTo>
                    <a:pt x="459" y="78"/>
                  </a:lnTo>
                  <a:lnTo>
                    <a:pt x="462" y="83"/>
                  </a:lnTo>
                  <a:lnTo>
                    <a:pt x="464" y="87"/>
                  </a:lnTo>
                  <a:lnTo>
                    <a:pt x="466" y="94"/>
                  </a:lnTo>
                  <a:lnTo>
                    <a:pt x="468" y="100"/>
                  </a:lnTo>
                  <a:lnTo>
                    <a:pt x="469" y="109"/>
                  </a:lnTo>
                  <a:lnTo>
                    <a:pt x="469" y="175"/>
                  </a:lnTo>
                  <a:lnTo>
                    <a:pt x="488" y="175"/>
                  </a:lnTo>
                  <a:lnTo>
                    <a:pt x="488" y="106"/>
                  </a:lnTo>
                  <a:lnTo>
                    <a:pt x="487" y="93"/>
                  </a:lnTo>
                  <a:lnTo>
                    <a:pt x="485" y="82"/>
                  </a:lnTo>
                  <a:lnTo>
                    <a:pt x="481" y="73"/>
                  </a:lnTo>
                  <a:lnTo>
                    <a:pt x="475" y="66"/>
                  </a:lnTo>
                  <a:lnTo>
                    <a:pt x="470" y="60"/>
                  </a:lnTo>
                  <a:lnTo>
                    <a:pt x="463" y="57"/>
                  </a:lnTo>
                  <a:lnTo>
                    <a:pt x="457" y="56"/>
                  </a:lnTo>
                  <a:lnTo>
                    <a:pt x="451" y="55"/>
                  </a:lnTo>
                  <a:lnTo>
                    <a:pt x="444" y="56"/>
                  </a:lnTo>
                  <a:lnTo>
                    <a:pt x="437" y="57"/>
                  </a:lnTo>
                  <a:lnTo>
                    <a:pt x="431" y="60"/>
                  </a:lnTo>
                  <a:lnTo>
                    <a:pt x="425" y="64"/>
                  </a:lnTo>
                  <a:lnTo>
                    <a:pt x="419" y="70"/>
                  </a:lnTo>
                  <a:lnTo>
                    <a:pt x="412" y="79"/>
                  </a:lnTo>
                  <a:lnTo>
                    <a:pt x="412" y="79"/>
                  </a:lnTo>
                  <a:lnTo>
                    <a:pt x="410" y="74"/>
                  </a:lnTo>
                  <a:lnTo>
                    <a:pt x="407" y="69"/>
                  </a:lnTo>
                  <a:lnTo>
                    <a:pt x="404" y="65"/>
                  </a:lnTo>
                  <a:lnTo>
                    <a:pt x="401" y="61"/>
                  </a:lnTo>
                  <a:lnTo>
                    <a:pt x="396" y="59"/>
                  </a:lnTo>
                  <a:lnTo>
                    <a:pt x="391" y="57"/>
                  </a:lnTo>
                  <a:lnTo>
                    <a:pt x="385" y="56"/>
                  </a:lnTo>
                  <a:lnTo>
                    <a:pt x="380" y="55"/>
                  </a:lnTo>
                  <a:lnTo>
                    <a:pt x="374" y="56"/>
                  </a:lnTo>
                  <a:lnTo>
                    <a:pt x="367" y="57"/>
                  </a:lnTo>
                  <a:lnTo>
                    <a:pt x="362" y="59"/>
                  </a:lnTo>
                  <a:lnTo>
                    <a:pt x="357" y="61"/>
                  </a:lnTo>
                  <a:lnTo>
                    <a:pt x="353" y="65"/>
                  </a:lnTo>
                  <a:lnTo>
                    <a:pt x="350" y="69"/>
                  </a:lnTo>
                  <a:lnTo>
                    <a:pt x="347" y="73"/>
                  </a:lnTo>
                  <a:lnTo>
                    <a:pt x="344" y="77"/>
                  </a:lnTo>
                  <a:lnTo>
                    <a:pt x="343" y="77"/>
                  </a:lnTo>
                  <a:lnTo>
                    <a:pt x="342" y="58"/>
                  </a:lnTo>
                  <a:lnTo>
                    <a:pt x="325" y="58"/>
                  </a:lnTo>
                  <a:lnTo>
                    <a:pt x="325" y="73"/>
                  </a:lnTo>
                  <a:lnTo>
                    <a:pt x="325" y="89"/>
                  </a:lnTo>
                  <a:lnTo>
                    <a:pt x="325" y="175"/>
                  </a:lnTo>
                  <a:close/>
                  <a:moveTo>
                    <a:pt x="570" y="55"/>
                  </a:moveTo>
                  <a:lnTo>
                    <a:pt x="559" y="56"/>
                  </a:lnTo>
                  <a:lnTo>
                    <a:pt x="549" y="59"/>
                  </a:lnTo>
                  <a:lnTo>
                    <a:pt x="543" y="61"/>
                  </a:lnTo>
                  <a:lnTo>
                    <a:pt x="539" y="65"/>
                  </a:lnTo>
                  <a:lnTo>
                    <a:pt x="535" y="68"/>
                  </a:lnTo>
                  <a:lnTo>
                    <a:pt x="530" y="71"/>
                  </a:lnTo>
                  <a:lnTo>
                    <a:pt x="527" y="76"/>
                  </a:lnTo>
                  <a:lnTo>
                    <a:pt x="524" y="80"/>
                  </a:lnTo>
                  <a:lnTo>
                    <a:pt x="520" y="86"/>
                  </a:lnTo>
                  <a:lnTo>
                    <a:pt x="518" y="92"/>
                  </a:lnTo>
                  <a:lnTo>
                    <a:pt x="516" y="97"/>
                  </a:lnTo>
                  <a:lnTo>
                    <a:pt x="515" y="104"/>
                  </a:lnTo>
                  <a:lnTo>
                    <a:pt x="514" y="110"/>
                  </a:lnTo>
                  <a:lnTo>
                    <a:pt x="514" y="117"/>
                  </a:lnTo>
                  <a:lnTo>
                    <a:pt x="514" y="125"/>
                  </a:lnTo>
                  <a:lnTo>
                    <a:pt x="515" y="131"/>
                  </a:lnTo>
                  <a:lnTo>
                    <a:pt x="516" y="137"/>
                  </a:lnTo>
                  <a:lnTo>
                    <a:pt x="518" y="143"/>
                  </a:lnTo>
                  <a:lnTo>
                    <a:pt x="520" y="148"/>
                  </a:lnTo>
                  <a:lnTo>
                    <a:pt x="523" y="153"/>
                  </a:lnTo>
                  <a:lnTo>
                    <a:pt x="526" y="157"/>
                  </a:lnTo>
                  <a:lnTo>
                    <a:pt x="530" y="162"/>
                  </a:lnTo>
                  <a:lnTo>
                    <a:pt x="533" y="166"/>
                  </a:lnTo>
                  <a:lnTo>
                    <a:pt x="538" y="168"/>
                  </a:lnTo>
                  <a:lnTo>
                    <a:pt x="542" y="172"/>
                  </a:lnTo>
                  <a:lnTo>
                    <a:pt x="547" y="174"/>
                  </a:lnTo>
                  <a:lnTo>
                    <a:pt x="557" y="177"/>
                  </a:lnTo>
                  <a:lnTo>
                    <a:pt x="569" y="178"/>
                  </a:lnTo>
                  <a:lnTo>
                    <a:pt x="579" y="177"/>
                  </a:lnTo>
                  <a:lnTo>
                    <a:pt x="590" y="175"/>
                  </a:lnTo>
                  <a:lnTo>
                    <a:pt x="598" y="170"/>
                  </a:lnTo>
                  <a:lnTo>
                    <a:pt x="607" y="163"/>
                  </a:lnTo>
                  <a:lnTo>
                    <a:pt x="611" y="159"/>
                  </a:lnTo>
                  <a:lnTo>
                    <a:pt x="614" y="155"/>
                  </a:lnTo>
                  <a:lnTo>
                    <a:pt x="618" y="149"/>
                  </a:lnTo>
                  <a:lnTo>
                    <a:pt x="621" y="144"/>
                  </a:lnTo>
                  <a:lnTo>
                    <a:pt x="622" y="137"/>
                  </a:lnTo>
                  <a:lnTo>
                    <a:pt x="624" y="131"/>
                  </a:lnTo>
                  <a:lnTo>
                    <a:pt x="625" y="124"/>
                  </a:lnTo>
                  <a:lnTo>
                    <a:pt x="625" y="116"/>
                  </a:lnTo>
                  <a:lnTo>
                    <a:pt x="624" y="103"/>
                  </a:lnTo>
                  <a:lnTo>
                    <a:pt x="621" y="92"/>
                  </a:lnTo>
                  <a:lnTo>
                    <a:pt x="619" y="86"/>
                  </a:lnTo>
                  <a:lnTo>
                    <a:pt x="617" y="80"/>
                  </a:lnTo>
                  <a:lnTo>
                    <a:pt x="613" y="76"/>
                  </a:lnTo>
                  <a:lnTo>
                    <a:pt x="610" y="71"/>
                  </a:lnTo>
                  <a:lnTo>
                    <a:pt x="607" y="68"/>
                  </a:lnTo>
                  <a:lnTo>
                    <a:pt x="603" y="65"/>
                  </a:lnTo>
                  <a:lnTo>
                    <a:pt x="598" y="61"/>
                  </a:lnTo>
                  <a:lnTo>
                    <a:pt x="593" y="59"/>
                  </a:lnTo>
                  <a:lnTo>
                    <a:pt x="587" y="58"/>
                  </a:lnTo>
                  <a:lnTo>
                    <a:pt x="582" y="56"/>
                  </a:lnTo>
                  <a:lnTo>
                    <a:pt x="577" y="56"/>
                  </a:lnTo>
                  <a:lnTo>
                    <a:pt x="570" y="55"/>
                  </a:lnTo>
                  <a:close/>
                  <a:moveTo>
                    <a:pt x="570" y="71"/>
                  </a:moveTo>
                  <a:lnTo>
                    <a:pt x="574" y="71"/>
                  </a:lnTo>
                  <a:lnTo>
                    <a:pt x="579" y="73"/>
                  </a:lnTo>
                  <a:lnTo>
                    <a:pt x="582" y="74"/>
                  </a:lnTo>
                  <a:lnTo>
                    <a:pt x="585" y="76"/>
                  </a:lnTo>
                  <a:lnTo>
                    <a:pt x="592" y="80"/>
                  </a:lnTo>
                  <a:lnTo>
                    <a:pt x="596" y="86"/>
                  </a:lnTo>
                  <a:lnTo>
                    <a:pt x="599" y="94"/>
                  </a:lnTo>
                  <a:lnTo>
                    <a:pt x="603" y="100"/>
                  </a:lnTo>
                  <a:lnTo>
                    <a:pt x="604" y="109"/>
                  </a:lnTo>
                  <a:lnTo>
                    <a:pt x="605" y="116"/>
                  </a:lnTo>
                  <a:lnTo>
                    <a:pt x="604" y="126"/>
                  </a:lnTo>
                  <a:lnTo>
                    <a:pt x="601" y="135"/>
                  </a:lnTo>
                  <a:lnTo>
                    <a:pt x="598" y="143"/>
                  </a:lnTo>
                  <a:lnTo>
                    <a:pt x="594" y="149"/>
                  </a:lnTo>
                  <a:lnTo>
                    <a:pt x="590" y="155"/>
                  </a:lnTo>
                  <a:lnTo>
                    <a:pt x="583" y="158"/>
                  </a:lnTo>
                  <a:lnTo>
                    <a:pt x="577" y="162"/>
                  </a:lnTo>
                  <a:lnTo>
                    <a:pt x="569" y="162"/>
                  </a:lnTo>
                  <a:lnTo>
                    <a:pt x="563" y="162"/>
                  </a:lnTo>
                  <a:lnTo>
                    <a:pt x="555" y="158"/>
                  </a:lnTo>
                  <a:lnTo>
                    <a:pt x="550" y="155"/>
                  </a:lnTo>
                  <a:lnTo>
                    <a:pt x="544" y="149"/>
                  </a:lnTo>
                  <a:lnTo>
                    <a:pt x="541" y="143"/>
                  </a:lnTo>
                  <a:lnTo>
                    <a:pt x="538" y="135"/>
                  </a:lnTo>
                  <a:lnTo>
                    <a:pt x="536" y="126"/>
                  </a:lnTo>
                  <a:lnTo>
                    <a:pt x="535" y="117"/>
                  </a:lnTo>
                  <a:lnTo>
                    <a:pt x="536" y="108"/>
                  </a:lnTo>
                  <a:lnTo>
                    <a:pt x="537" y="100"/>
                  </a:lnTo>
                  <a:lnTo>
                    <a:pt x="540" y="93"/>
                  </a:lnTo>
                  <a:lnTo>
                    <a:pt x="543" y="86"/>
                  </a:lnTo>
                  <a:lnTo>
                    <a:pt x="549" y="79"/>
                  </a:lnTo>
                  <a:lnTo>
                    <a:pt x="554" y="75"/>
                  </a:lnTo>
                  <a:lnTo>
                    <a:pt x="562" y="73"/>
                  </a:lnTo>
                  <a:lnTo>
                    <a:pt x="570" y="71"/>
                  </a:lnTo>
                  <a:close/>
                  <a:moveTo>
                    <a:pt x="636" y="58"/>
                  </a:moveTo>
                  <a:lnTo>
                    <a:pt x="679" y="175"/>
                  </a:lnTo>
                  <a:lnTo>
                    <a:pt x="699" y="175"/>
                  </a:lnTo>
                  <a:lnTo>
                    <a:pt x="744" y="58"/>
                  </a:lnTo>
                  <a:lnTo>
                    <a:pt x="722" y="58"/>
                  </a:lnTo>
                  <a:lnTo>
                    <a:pt x="700" y="124"/>
                  </a:lnTo>
                  <a:lnTo>
                    <a:pt x="694" y="139"/>
                  </a:lnTo>
                  <a:lnTo>
                    <a:pt x="690" y="154"/>
                  </a:lnTo>
                  <a:lnTo>
                    <a:pt x="690" y="154"/>
                  </a:lnTo>
                  <a:lnTo>
                    <a:pt x="686" y="139"/>
                  </a:lnTo>
                  <a:lnTo>
                    <a:pt x="680" y="124"/>
                  </a:lnTo>
                  <a:lnTo>
                    <a:pt x="658" y="58"/>
                  </a:lnTo>
                  <a:lnTo>
                    <a:pt x="636" y="58"/>
                  </a:lnTo>
                  <a:close/>
                  <a:moveTo>
                    <a:pt x="853" y="120"/>
                  </a:moveTo>
                  <a:lnTo>
                    <a:pt x="853" y="116"/>
                  </a:lnTo>
                  <a:lnTo>
                    <a:pt x="853" y="110"/>
                  </a:lnTo>
                  <a:lnTo>
                    <a:pt x="853" y="102"/>
                  </a:lnTo>
                  <a:lnTo>
                    <a:pt x="851" y="93"/>
                  </a:lnTo>
                  <a:lnTo>
                    <a:pt x="849" y="84"/>
                  </a:lnTo>
                  <a:lnTo>
                    <a:pt x="843" y="75"/>
                  </a:lnTo>
                  <a:lnTo>
                    <a:pt x="841" y="70"/>
                  </a:lnTo>
                  <a:lnTo>
                    <a:pt x="838" y="67"/>
                  </a:lnTo>
                  <a:lnTo>
                    <a:pt x="834" y="64"/>
                  </a:lnTo>
                  <a:lnTo>
                    <a:pt x="829" y="60"/>
                  </a:lnTo>
                  <a:lnTo>
                    <a:pt x="824" y="58"/>
                  </a:lnTo>
                  <a:lnTo>
                    <a:pt x="819" y="57"/>
                  </a:lnTo>
                  <a:lnTo>
                    <a:pt x="813" y="56"/>
                  </a:lnTo>
                  <a:lnTo>
                    <a:pt x="807" y="55"/>
                  </a:lnTo>
                  <a:lnTo>
                    <a:pt x="800" y="56"/>
                  </a:lnTo>
                  <a:lnTo>
                    <a:pt x="795" y="57"/>
                  </a:lnTo>
                  <a:lnTo>
                    <a:pt x="789" y="58"/>
                  </a:lnTo>
                  <a:lnTo>
                    <a:pt x="784" y="60"/>
                  </a:lnTo>
                  <a:lnTo>
                    <a:pt x="779" y="63"/>
                  </a:lnTo>
                  <a:lnTo>
                    <a:pt x="774" y="66"/>
                  </a:lnTo>
                  <a:lnTo>
                    <a:pt x="771" y="69"/>
                  </a:lnTo>
                  <a:lnTo>
                    <a:pt x="767" y="74"/>
                  </a:lnTo>
                  <a:lnTo>
                    <a:pt x="761" y="83"/>
                  </a:lnTo>
                  <a:lnTo>
                    <a:pt x="756" y="94"/>
                  </a:lnTo>
                  <a:lnTo>
                    <a:pt x="754" y="106"/>
                  </a:lnTo>
                  <a:lnTo>
                    <a:pt x="753" y="118"/>
                  </a:lnTo>
                  <a:lnTo>
                    <a:pt x="754" y="132"/>
                  </a:lnTo>
                  <a:lnTo>
                    <a:pt x="757" y="143"/>
                  </a:lnTo>
                  <a:lnTo>
                    <a:pt x="759" y="148"/>
                  </a:lnTo>
                  <a:lnTo>
                    <a:pt x="761" y="153"/>
                  </a:lnTo>
                  <a:lnTo>
                    <a:pt x="765" y="157"/>
                  </a:lnTo>
                  <a:lnTo>
                    <a:pt x="768" y="162"/>
                  </a:lnTo>
                  <a:lnTo>
                    <a:pt x="771" y="165"/>
                  </a:lnTo>
                  <a:lnTo>
                    <a:pt x="775" y="168"/>
                  </a:lnTo>
                  <a:lnTo>
                    <a:pt x="781" y="172"/>
                  </a:lnTo>
                  <a:lnTo>
                    <a:pt x="785" y="174"/>
                  </a:lnTo>
                  <a:lnTo>
                    <a:pt x="790" y="175"/>
                  </a:lnTo>
                  <a:lnTo>
                    <a:pt x="796" y="177"/>
                  </a:lnTo>
                  <a:lnTo>
                    <a:pt x="802" y="177"/>
                  </a:lnTo>
                  <a:lnTo>
                    <a:pt x="809" y="178"/>
                  </a:lnTo>
                  <a:lnTo>
                    <a:pt x="822" y="177"/>
                  </a:lnTo>
                  <a:lnTo>
                    <a:pt x="832" y="175"/>
                  </a:lnTo>
                  <a:lnTo>
                    <a:pt x="840" y="173"/>
                  </a:lnTo>
                  <a:lnTo>
                    <a:pt x="847" y="171"/>
                  </a:lnTo>
                  <a:lnTo>
                    <a:pt x="843" y="155"/>
                  </a:lnTo>
                  <a:lnTo>
                    <a:pt x="837" y="157"/>
                  </a:lnTo>
                  <a:lnTo>
                    <a:pt x="830" y="159"/>
                  </a:lnTo>
                  <a:lnTo>
                    <a:pt x="822" y="161"/>
                  </a:lnTo>
                  <a:lnTo>
                    <a:pt x="812" y="162"/>
                  </a:lnTo>
                  <a:lnTo>
                    <a:pt x="805" y="161"/>
                  </a:lnTo>
                  <a:lnTo>
                    <a:pt x="797" y="159"/>
                  </a:lnTo>
                  <a:lnTo>
                    <a:pt x="790" y="156"/>
                  </a:lnTo>
                  <a:lnTo>
                    <a:pt x="784" y="152"/>
                  </a:lnTo>
                  <a:lnTo>
                    <a:pt x="780" y="146"/>
                  </a:lnTo>
                  <a:lnTo>
                    <a:pt x="776" y="139"/>
                  </a:lnTo>
                  <a:lnTo>
                    <a:pt x="773" y="131"/>
                  </a:lnTo>
                  <a:lnTo>
                    <a:pt x="772" y="120"/>
                  </a:lnTo>
                  <a:lnTo>
                    <a:pt x="853" y="120"/>
                  </a:lnTo>
                  <a:close/>
                  <a:moveTo>
                    <a:pt x="773" y="105"/>
                  </a:moveTo>
                  <a:lnTo>
                    <a:pt x="774" y="99"/>
                  </a:lnTo>
                  <a:lnTo>
                    <a:pt x="775" y="94"/>
                  </a:lnTo>
                  <a:lnTo>
                    <a:pt x="778" y="88"/>
                  </a:lnTo>
                  <a:lnTo>
                    <a:pt x="782" y="83"/>
                  </a:lnTo>
                  <a:lnTo>
                    <a:pt x="786" y="77"/>
                  </a:lnTo>
                  <a:lnTo>
                    <a:pt x="790" y="74"/>
                  </a:lnTo>
                  <a:lnTo>
                    <a:pt x="797" y="71"/>
                  </a:lnTo>
                  <a:lnTo>
                    <a:pt x="805" y="70"/>
                  </a:lnTo>
                  <a:lnTo>
                    <a:pt x="812" y="71"/>
                  </a:lnTo>
                  <a:lnTo>
                    <a:pt x="819" y="74"/>
                  </a:lnTo>
                  <a:lnTo>
                    <a:pt x="824" y="78"/>
                  </a:lnTo>
                  <a:lnTo>
                    <a:pt x="828" y="83"/>
                  </a:lnTo>
                  <a:lnTo>
                    <a:pt x="830" y="88"/>
                  </a:lnTo>
                  <a:lnTo>
                    <a:pt x="833" y="94"/>
                  </a:lnTo>
                  <a:lnTo>
                    <a:pt x="834" y="99"/>
                  </a:lnTo>
                  <a:lnTo>
                    <a:pt x="834" y="105"/>
                  </a:lnTo>
                  <a:lnTo>
                    <a:pt x="773" y="105"/>
                  </a:lnTo>
                  <a:close/>
                  <a:moveTo>
                    <a:pt x="879" y="175"/>
                  </a:moveTo>
                  <a:lnTo>
                    <a:pt x="900" y="175"/>
                  </a:lnTo>
                  <a:lnTo>
                    <a:pt x="900" y="113"/>
                  </a:lnTo>
                  <a:lnTo>
                    <a:pt x="900" y="107"/>
                  </a:lnTo>
                  <a:lnTo>
                    <a:pt x="901" y="103"/>
                  </a:lnTo>
                  <a:lnTo>
                    <a:pt x="902" y="97"/>
                  </a:lnTo>
                  <a:lnTo>
                    <a:pt x="904" y="92"/>
                  </a:lnTo>
                  <a:lnTo>
                    <a:pt x="907" y="87"/>
                  </a:lnTo>
                  <a:lnTo>
                    <a:pt x="910" y="83"/>
                  </a:lnTo>
                  <a:lnTo>
                    <a:pt x="914" y="80"/>
                  </a:lnTo>
                  <a:lnTo>
                    <a:pt x="918" y="77"/>
                  </a:lnTo>
                  <a:lnTo>
                    <a:pt x="923" y="76"/>
                  </a:lnTo>
                  <a:lnTo>
                    <a:pt x="929" y="75"/>
                  </a:lnTo>
                  <a:lnTo>
                    <a:pt x="932" y="76"/>
                  </a:lnTo>
                  <a:lnTo>
                    <a:pt x="935" y="76"/>
                  </a:lnTo>
                  <a:lnTo>
                    <a:pt x="935" y="56"/>
                  </a:lnTo>
                  <a:lnTo>
                    <a:pt x="933" y="56"/>
                  </a:lnTo>
                  <a:lnTo>
                    <a:pt x="930" y="55"/>
                  </a:lnTo>
                  <a:lnTo>
                    <a:pt x="924" y="56"/>
                  </a:lnTo>
                  <a:lnTo>
                    <a:pt x="919" y="57"/>
                  </a:lnTo>
                  <a:lnTo>
                    <a:pt x="915" y="59"/>
                  </a:lnTo>
                  <a:lnTo>
                    <a:pt x="910" y="63"/>
                  </a:lnTo>
                  <a:lnTo>
                    <a:pt x="906" y="66"/>
                  </a:lnTo>
                  <a:lnTo>
                    <a:pt x="903" y="70"/>
                  </a:lnTo>
                  <a:lnTo>
                    <a:pt x="901" y="75"/>
                  </a:lnTo>
                  <a:lnTo>
                    <a:pt x="898" y="82"/>
                  </a:lnTo>
                  <a:lnTo>
                    <a:pt x="897" y="82"/>
                  </a:lnTo>
                  <a:lnTo>
                    <a:pt x="896" y="58"/>
                  </a:lnTo>
                  <a:lnTo>
                    <a:pt x="878" y="58"/>
                  </a:lnTo>
                  <a:lnTo>
                    <a:pt x="879" y="66"/>
                  </a:lnTo>
                  <a:lnTo>
                    <a:pt x="879" y="75"/>
                  </a:lnTo>
                  <a:lnTo>
                    <a:pt x="879" y="85"/>
                  </a:lnTo>
                  <a:lnTo>
                    <a:pt x="879" y="95"/>
                  </a:lnTo>
                  <a:lnTo>
                    <a:pt x="879" y="175"/>
                  </a:lnTo>
                  <a:close/>
                  <a:moveTo>
                    <a:pt x="1089" y="175"/>
                  </a:moveTo>
                  <a:lnTo>
                    <a:pt x="1086" y="163"/>
                  </a:lnTo>
                  <a:lnTo>
                    <a:pt x="1086" y="147"/>
                  </a:lnTo>
                  <a:lnTo>
                    <a:pt x="1086" y="104"/>
                  </a:lnTo>
                  <a:lnTo>
                    <a:pt x="1086" y="95"/>
                  </a:lnTo>
                  <a:lnTo>
                    <a:pt x="1084" y="86"/>
                  </a:lnTo>
                  <a:lnTo>
                    <a:pt x="1082" y="78"/>
                  </a:lnTo>
                  <a:lnTo>
                    <a:pt x="1078" y="70"/>
                  </a:lnTo>
                  <a:lnTo>
                    <a:pt x="1076" y="67"/>
                  </a:lnTo>
                  <a:lnTo>
                    <a:pt x="1072" y="64"/>
                  </a:lnTo>
                  <a:lnTo>
                    <a:pt x="1068" y="61"/>
                  </a:lnTo>
                  <a:lnTo>
                    <a:pt x="1065" y="59"/>
                  </a:lnTo>
                  <a:lnTo>
                    <a:pt x="1059" y="58"/>
                  </a:lnTo>
                  <a:lnTo>
                    <a:pt x="1055" y="56"/>
                  </a:lnTo>
                  <a:lnTo>
                    <a:pt x="1050" y="56"/>
                  </a:lnTo>
                  <a:lnTo>
                    <a:pt x="1043" y="55"/>
                  </a:lnTo>
                  <a:lnTo>
                    <a:pt x="1032" y="56"/>
                  </a:lnTo>
                  <a:lnTo>
                    <a:pt x="1023" y="58"/>
                  </a:lnTo>
                  <a:lnTo>
                    <a:pt x="1013" y="61"/>
                  </a:lnTo>
                  <a:lnTo>
                    <a:pt x="1005" y="66"/>
                  </a:lnTo>
                  <a:lnTo>
                    <a:pt x="1010" y="79"/>
                  </a:lnTo>
                  <a:lnTo>
                    <a:pt x="1016" y="76"/>
                  </a:lnTo>
                  <a:lnTo>
                    <a:pt x="1024" y="74"/>
                  </a:lnTo>
                  <a:lnTo>
                    <a:pt x="1032" y="71"/>
                  </a:lnTo>
                  <a:lnTo>
                    <a:pt x="1040" y="71"/>
                  </a:lnTo>
                  <a:lnTo>
                    <a:pt x="1048" y="71"/>
                  </a:lnTo>
                  <a:lnTo>
                    <a:pt x="1054" y="74"/>
                  </a:lnTo>
                  <a:lnTo>
                    <a:pt x="1058" y="77"/>
                  </a:lnTo>
                  <a:lnTo>
                    <a:pt x="1062" y="82"/>
                  </a:lnTo>
                  <a:lnTo>
                    <a:pt x="1064" y="85"/>
                  </a:lnTo>
                  <a:lnTo>
                    <a:pt x="1065" y="90"/>
                  </a:lnTo>
                  <a:lnTo>
                    <a:pt x="1066" y="94"/>
                  </a:lnTo>
                  <a:lnTo>
                    <a:pt x="1066" y="98"/>
                  </a:lnTo>
                  <a:lnTo>
                    <a:pt x="1066" y="100"/>
                  </a:lnTo>
                  <a:lnTo>
                    <a:pt x="1051" y="102"/>
                  </a:lnTo>
                  <a:lnTo>
                    <a:pt x="1037" y="104"/>
                  </a:lnTo>
                  <a:lnTo>
                    <a:pt x="1025" y="107"/>
                  </a:lnTo>
                  <a:lnTo>
                    <a:pt x="1015" y="112"/>
                  </a:lnTo>
                  <a:lnTo>
                    <a:pt x="1011" y="115"/>
                  </a:lnTo>
                  <a:lnTo>
                    <a:pt x="1008" y="118"/>
                  </a:lnTo>
                  <a:lnTo>
                    <a:pt x="1004" y="122"/>
                  </a:lnTo>
                  <a:lnTo>
                    <a:pt x="1002" y="126"/>
                  </a:lnTo>
                  <a:lnTo>
                    <a:pt x="1000" y="129"/>
                  </a:lnTo>
                  <a:lnTo>
                    <a:pt x="998" y="134"/>
                  </a:lnTo>
                  <a:lnTo>
                    <a:pt x="998" y="139"/>
                  </a:lnTo>
                  <a:lnTo>
                    <a:pt x="997" y="145"/>
                  </a:lnTo>
                  <a:lnTo>
                    <a:pt x="998" y="151"/>
                  </a:lnTo>
                  <a:lnTo>
                    <a:pt x="999" y="157"/>
                  </a:lnTo>
                  <a:lnTo>
                    <a:pt x="1002" y="163"/>
                  </a:lnTo>
                  <a:lnTo>
                    <a:pt x="1006" y="167"/>
                  </a:lnTo>
                  <a:lnTo>
                    <a:pt x="1011" y="172"/>
                  </a:lnTo>
                  <a:lnTo>
                    <a:pt x="1017" y="175"/>
                  </a:lnTo>
                  <a:lnTo>
                    <a:pt x="1024" y="177"/>
                  </a:lnTo>
                  <a:lnTo>
                    <a:pt x="1032" y="178"/>
                  </a:lnTo>
                  <a:lnTo>
                    <a:pt x="1038" y="178"/>
                  </a:lnTo>
                  <a:lnTo>
                    <a:pt x="1043" y="177"/>
                  </a:lnTo>
                  <a:lnTo>
                    <a:pt x="1049" y="175"/>
                  </a:lnTo>
                  <a:lnTo>
                    <a:pt x="1053" y="173"/>
                  </a:lnTo>
                  <a:lnTo>
                    <a:pt x="1062" y="167"/>
                  </a:lnTo>
                  <a:lnTo>
                    <a:pt x="1067" y="161"/>
                  </a:lnTo>
                  <a:lnTo>
                    <a:pt x="1068" y="161"/>
                  </a:lnTo>
                  <a:lnTo>
                    <a:pt x="1069" y="175"/>
                  </a:lnTo>
                  <a:lnTo>
                    <a:pt x="1089" y="175"/>
                  </a:lnTo>
                  <a:close/>
                  <a:moveTo>
                    <a:pt x="1066" y="136"/>
                  </a:moveTo>
                  <a:lnTo>
                    <a:pt x="1066" y="139"/>
                  </a:lnTo>
                  <a:lnTo>
                    <a:pt x="1065" y="143"/>
                  </a:lnTo>
                  <a:lnTo>
                    <a:pt x="1064" y="146"/>
                  </a:lnTo>
                  <a:lnTo>
                    <a:pt x="1062" y="151"/>
                  </a:lnTo>
                  <a:lnTo>
                    <a:pt x="1059" y="153"/>
                  </a:lnTo>
                  <a:lnTo>
                    <a:pt x="1056" y="156"/>
                  </a:lnTo>
                  <a:lnTo>
                    <a:pt x="1052" y="158"/>
                  </a:lnTo>
                  <a:lnTo>
                    <a:pt x="1048" y="161"/>
                  </a:lnTo>
                  <a:lnTo>
                    <a:pt x="1043" y="162"/>
                  </a:lnTo>
                  <a:lnTo>
                    <a:pt x="1038" y="163"/>
                  </a:lnTo>
                  <a:lnTo>
                    <a:pt x="1033" y="162"/>
                  </a:lnTo>
                  <a:lnTo>
                    <a:pt x="1030" y="162"/>
                  </a:lnTo>
                  <a:lnTo>
                    <a:pt x="1027" y="159"/>
                  </a:lnTo>
                  <a:lnTo>
                    <a:pt x="1024" y="157"/>
                  </a:lnTo>
                  <a:lnTo>
                    <a:pt x="1022" y="155"/>
                  </a:lnTo>
                  <a:lnTo>
                    <a:pt x="1019" y="151"/>
                  </a:lnTo>
                  <a:lnTo>
                    <a:pt x="1018" y="147"/>
                  </a:lnTo>
                  <a:lnTo>
                    <a:pt x="1018" y="142"/>
                  </a:lnTo>
                  <a:lnTo>
                    <a:pt x="1018" y="138"/>
                  </a:lnTo>
                  <a:lnTo>
                    <a:pt x="1019" y="134"/>
                  </a:lnTo>
                  <a:lnTo>
                    <a:pt x="1021" y="131"/>
                  </a:lnTo>
                  <a:lnTo>
                    <a:pt x="1023" y="128"/>
                  </a:lnTo>
                  <a:lnTo>
                    <a:pt x="1027" y="124"/>
                  </a:lnTo>
                  <a:lnTo>
                    <a:pt x="1033" y="120"/>
                  </a:lnTo>
                  <a:lnTo>
                    <a:pt x="1041" y="117"/>
                  </a:lnTo>
                  <a:lnTo>
                    <a:pt x="1050" y="116"/>
                  </a:lnTo>
                  <a:lnTo>
                    <a:pt x="1057" y="116"/>
                  </a:lnTo>
                  <a:lnTo>
                    <a:pt x="1066" y="116"/>
                  </a:lnTo>
                  <a:lnTo>
                    <a:pt x="1066" y="136"/>
                  </a:lnTo>
                  <a:close/>
                  <a:moveTo>
                    <a:pt x="1247" y="155"/>
                  </a:moveTo>
                  <a:lnTo>
                    <a:pt x="1243" y="157"/>
                  </a:lnTo>
                  <a:lnTo>
                    <a:pt x="1238" y="159"/>
                  </a:lnTo>
                  <a:lnTo>
                    <a:pt x="1230" y="161"/>
                  </a:lnTo>
                  <a:lnTo>
                    <a:pt x="1222" y="161"/>
                  </a:lnTo>
                  <a:lnTo>
                    <a:pt x="1214" y="161"/>
                  </a:lnTo>
                  <a:lnTo>
                    <a:pt x="1206" y="158"/>
                  </a:lnTo>
                  <a:lnTo>
                    <a:pt x="1200" y="154"/>
                  </a:lnTo>
                  <a:lnTo>
                    <a:pt x="1193" y="149"/>
                  </a:lnTo>
                  <a:lnTo>
                    <a:pt x="1189" y="143"/>
                  </a:lnTo>
                  <a:lnTo>
                    <a:pt x="1186" y="135"/>
                  </a:lnTo>
                  <a:lnTo>
                    <a:pt x="1184" y="127"/>
                  </a:lnTo>
                  <a:lnTo>
                    <a:pt x="1183" y="117"/>
                  </a:lnTo>
                  <a:lnTo>
                    <a:pt x="1184" y="108"/>
                  </a:lnTo>
                  <a:lnTo>
                    <a:pt x="1185" y="99"/>
                  </a:lnTo>
                  <a:lnTo>
                    <a:pt x="1188" y="92"/>
                  </a:lnTo>
                  <a:lnTo>
                    <a:pt x="1193" y="86"/>
                  </a:lnTo>
                  <a:lnTo>
                    <a:pt x="1199" y="80"/>
                  </a:lnTo>
                  <a:lnTo>
                    <a:pt x="1205" y="76"/>
                  </a:lnTo>
                  <a:lnTo>
                    <a:pt x="1214" y="74"/>
                  </a:lnTo>
                  <a:lnTo>
                    <a:pt x="1222" y="73"/>
                  </a:lnTo>
                  <a:lnTo>
                    <a:pt x="1231" y="73"/>
                  </a:lnTo>
                  <a:lnTo>
                    <a:pt x="1238" y="74"/>
                  </a:lnTo>
                  <a:lnTo>
                    <a:pt x="1243" y="76"/>
                  </a:lnTo>
                  <a:lnTo>
                    <a:pt x="1247" y="78"/>
                  </a:lnTo>
                  <a:lnTo>
                    <a:pt x="1252" y="61"/>
                  </a:lnTo>
                  <a:lnTo>
                    <a:pt x="1246" y="59"/>
                  </a:lnTo>
                  <a:lnTo>
                    <a:pt x="1240" y="57"/>
                  </a:lnTo>
                  <a:lnTo>
                    <a:pt x="1232" y="56"/>
                  </a:lnTo>
                  <a:lnTo>
                    <a:pt x="1222" y="56"/>
                  </a:lnTo>
                  <a:lnTo>
                    <a:pt x="1216" y="56"/>
                  </a:lnTo>
                  <a:lnTo>
                    <a:pt x="1210" y="57"/>
                  </a:lnTo>
                  <a:lnTo>
                    <a:pt x="1203" y="58"/>
                  </a:lnTo>
                  <a:lnTo>
                    <a:pt x="1198" y="60"/>
                  </a:lnTo>
                  <a:lnTo>
                    <a:pt x="1192" y="63"/>
                  </a:lnTo>
                  <a:lnTo>
                    <a:pt x="1187" y="66"/>
                  </a:lnTo>
                  <a:lnTo>
                    <a:pt x="1183" y="69"/>
                  </a:lnTo>
                  <a:lnTo>
                    <a:pt x="1178" y="73"/>
                  </a:lnTo>
                  <a:lnTo>
                    <a:pt x="1175" y="77"/>
                  </a:lnTo>
                  <a:lnTo>
                    <a:pt x="1171" y="83"/>
                  </a:lnTo>
                  <a:lnTo>
                    <a:pt x="1168" y="87"/>
                  </a:lnTo>
                  <a:lnTo>
                    <a:pt x="1166" y="93"/>
                  </a:lnTo>
                  <a:lnTo>
                    <a:pt x="1164" y="98"/>
                  </a:lnTo>
                  <a:lnTo>
                    <a:pt x="1163" y="105"/>
                  </a:lnTo>
                  <a:lnTo>
                    <a:pt x="1162" y="112"/>
                  </a:lnTo>
                  <a:lnTo>
                    <a:pt x="1162" y="118"/>
                  </a:lnTo>
                  <a:lnTo>
                    <a:pt x="1163" y="131"/>
                  </a:lnTo>
                  <a:lnTo>
                    <a:pt x="1165" y="143"/>
                  </a:lnTo>
                  <a:lnTo>
                    <a:pt x="1167" y="148"/>
                  </a:lnTo>
                  <a:lnTo>
                    <a:pt x="1171" y="153"/>
                  </a:lnTo>
                  <a:lnTo>
                    <a:pt x="1174" y="157"/>
                  </a:lnTo>
                  <a:lnTo>
                    <a:pt x="1177" y="162"/>
                  </a:lnTo>
                  <a:lnTo>
                    <a:pt x="1181" y="165"/>
                  </a:lnTo>
                  <a:lnTo>
                    <a:pt x="1186" y="168"/>
                  </a:lnTo>
                  <a:lnTo>
                    <a:pt x="1190" y="172"/>
                  </a:lnTo>
                  <a:lnTo>
                    <a:pt x="1195" y="174"/>
                  </a:lnTo>
                  <a:lnTo>
                    <a:pt x="1201" y="175"/>
                  </a:lnTo>
                  <a:lnTo>
                    <a:pt x="1206" y="177"/>
                  </a:lnTo>
                  <a:lnTo>
                    <a:pt x="1212" y="177"/>
                  </a:lnTo>
                  <a:lnTo>
                    <a:pt x="1218" y="178"/>
                  </a:lnTo>
                  <a:lnTo>
                    <a:pt x="1229" y="177"/>
                  </a:lnTo>
                  <a:lnTo>
                    <a:pt x="1239" y="176"/>
                  </a:lnTo>
                  <a:lnTo>
                    <a:pt x="1246" y="174"/>
                  </a:lnTo>
                  <a:lnTo>
                    <a:pt x="1252" y="172"/>
                  </a:lnTo>
                  <a:lnTo>
                    <a:pt x="1247" y="155"/>
                  </a:lnTo>
                  <a:close/>
                  <a:moveTo>
                    <a:pt x="1322" y="55"/>
                  </a:moveTo>
                  <a:lnTo>
                    <a:pt x="1311" y="56"/>
                  </a:lnTo>
                  <a:lnTo>
                    <a:pt x="1300" y="59"/>
                  </a:lnTo>
                  <a:lnTo>
                    <a:pt x="1295" y="61"/>
                  </a:lnTo>
                  <a:lnTo>
                    <a:pt x="1291" y="65"/>
                  </a:lnTo>
                  <a:lnTo>
                    <a:pt x="1286" y="68"/>
                  </a:lnTo>
                  <a:lnTo>
                    <a:pt x="1282" y="71"/>
                  </a:lnTo>
                  <a:lnTo>
                    <a:pt x="1279" y="76"/>
                  </a:lnTo>
                  <a:lnTo>
                    <a:pt x="1275" y="80"/>
                  </a:lnTo>
                  <a:lnTo>
                    <a:pt x="1272" y="86"/>
                  </a:lnTo>
                  <a:lnTo>
                    <a:pt x="1270" y="92"/>
                  </a:lnTo>
                  <a:lnTo>
                    <a:pt x="1268" y="97"/>
                  </a:lnTo>
                  <a:lnTo>
                    <a:pt x="1267" y="104"/>
                  </a:lnTo>
                  <a:lnTo>
                    <a:pt x="1266" y="110"/>
                  </a:lnTo>
                  <a:lnTo>
                    <a:pt x="1266" y="117"/>
                  </a:lnTo>
                  <a:lnTo>
                    <a:pt x="1266" y="125"/>
                  </a:lnTo>
                  <a:lnTo>
                    <a:pt x="1267" y="131"/>
                  </a:lnTo>
                  <a:lnTo>
                    <a:pt x="1268" y="137"/>
                  </a:lnTo>
                  <a:lnTo>
                    <a:pt x="1270" y="143"/>
                  </a:lnTo>
                  <a:lnTo>
                    <a:pt x="1272" y="148"/>
                  </a:lnTo>
                  <a:lnTo>
                    <a:pt x="1275" y="153"/>
                  </a:lnTo>
                  <a:lnTo>
                    <a:pt x="1278" y="157"/>
                  </a:lnTo>
                  <a:lnTo>
                    <a:pt x="1282" y="162"/>
                  </a:lnTo>
                  <a:lnTo>
                    <a:pt x="1285" y="166"/>
                  </a:lnTo>
                  <a:lnTo>
                    <a:pt x="1289" y="168"/>
                  </a:lnTo>
                  <a:lnTo>
                    <a:pt x="1294" y="172"/>
                  </a:lnTo>
                  <a:lnTo>
                    <a:pt x="1299" y="174"/>
                  </a:lnTo>
                  <a:lnTo>
                    <a:pt x="1309" y="177"/>
                  </a:lnTo>
                  <a:lnTo>
                    <a:pt x="1321" y="178"/>
                  </a:lnTo>
                  <a:lnTo>
                    <a:pt x="1330" y="177"/>
                  </a:lnTo>
                  <a:lnTo>
                    <a:pt x="1341" y="175"/>
                  </a:lnTo>
                  <a:lnTo>
                    <a:pt x="1351" y="170"/>
                  </a:lnTo>
                  <a:lnTo>
                    <a:pt x="1360" y="163"/>
                  </a:lnTo>
                  <a:lnTo>
                    <a:pt x="1363" y="159"/>
                  </a:lnTo>
                  <a:lnTo>
                    <a:pt x="1366" y="155"/>
                  </a:lnTo>
                  <a:lnTo>
                    <a:pt x="1369" y="149"/>
                  </a:lnTo>
                  <a:lnTo>
                    <a:pt x="1373" y="144"/>
                  </a:lnTo>
                  <a:lnTo>
                    <a:pt x="1375" y="137"/>
                  </a:lnTo>
                  <a:lnTo>
                    <a:pt x="1376" y="131"/>
                  </a:lnTo>
                  <a:lnTo>
                    <a:pt x="1377" y="124"/>
                  </a:lnTo>
                  <a:lnTo>
                    <a:pt x="1377" y="116"/>
                  </a:lnTo>
                  <a:lnTo>
                    <a:pt x="1376" y="103"/>
                  </a:lnTo>
                  <a:lnTo>
                    <a:pt x="1374" y="92"/>
                  </a:lnTo>
                  <a:lnTo>
                    <a:pt x="1372" y="86"/>
                  </a:lnTo>
                  <a:lnTo>
                    <a:pt x="1368" y="80"/>
                  </a:lnTo>
                  <a:lnTo>
                    <a:pt x="1365" y="76"/>
                  </a:lnTo>
                  <a:lnTo>
                    <a:pt x="1362" y="71"/>
                  </a:lnTo>
                  <a:lnTo>
                    <a:pt x="1359" y="68"/>
                  </a:lnTo>
                  <a:lnTo>
                    <a:pt x="1354" y="65"/>
                  </a:lnTo>
                  <a:lnTo>
                    <a:pt x="1350" y="61"/>
                  </a:lnTo>
                  <a:lnTo>
                    <a:pt x="1345" y="59"/>
                  </a:lnTo>
                  <a:lnTo>
                    <a:pt x="1339" y="58"/>
                  </a:lnTo>
                  <a:lnTo>
                    <a:pt x="1334" y="56"/>
                  </a:lnTo>
                  <a:lnTo>
                    <a:pt x="1328" y="56"/>
                  </a:lnTo>
                  <a:lnTo>
                    <a:pt x="1322" y="55"/>
                  </a:lnTo>
                  <a:close/>
                  <a:moveTo>
                    <a:pt x="1322" y="71"/>
                  </a:moveTo>
                  <a:lnTo>
                    <a:pt x="1326" y="71"/>
                  </a:lnTo>
                  <a:lnTo>
                    <a:pt x="1330" y="73"/>
                  </a:lnTo>
                  <a:lnTo>
                    <a:pt x="1334" y="74"/>
                  </a:lnTo>
                  <a:lnTo>
                    <a:pt x="1338" y="76"/>
                  </a:lnTo>
                  <a:lnTo>
                    <a:pt x="1343" y="80"/>
                  </a:lnTo>
                  <a:lnTo>
                    <a:pt x="1348" y="86"/>
                  </a:lnTo>
                  <a:lnTo>
                    <a:pt x="1352" y="94"/>
                  </a:lnTo>
                  <a:lnTo>
                    <a:pt x="1354" y="100"/>
                  </a:lnTo>
                  <a:lnTo>
                    <a:pt x="1355" y="109"/>
                  </a:lnTo>
                  <a:lnTo>
                    <a:pt x="1356" y="116"/>
                  </a:lnTo>
                  <a:lnTo>
                    <a:pt x="1355" y="126"/>
                  </a:lnTo>
                  <a:lnTo>
                    <a:pt x="1353" y="135"/>
                  </a:lnTo>
                  <a:lnTo>
                    <a:pt x="1350" y="143"/>
                  </a:lnTo>
                  <a:lnTo>
                    <a:pt x="1347" y="149"/>
                  </a:lnTo>
                  <a:lnTo>
                    <a:pt x="1341" y="155"/>
                  </a:lnTo>
                  <a:lnTo>
                    <a:pt x="1335" y="158"/>
                  </a:lnTo>
                  <a:lnTo>
                    <a:pt x="1328" y="162"/>
                  </a:lnTo>
                  <a:lnTo>
                    <a:pt x="1322" y="162"/>
                  </a:lnTo>
                  <a:lnTo>
                    <a:pt x="1314" y="162"/>
                  </a:lnTo>
                  <a:lnTo>
                    <a:pt x="1308" y="158"/>
                  </a:lnTo>
                  <a:lnTo>
                    <a:pt x="1301" y="155"/>
                  </a:lnTo>
                  <a:lnTo>
                    <a:pt x="1297" y="149"/>
                  </a:lnTo>
                  <a:lnTo>
                    <a:pt x="1293" y="143"/>
                  </a:lnTo>
                  <a:lnTo>
                    <a:pt x="1289" y="135"/>
                  </a:lnTo>
                  <a:lnTo>
                    <a:pt x="1287" y="126"/>
                  </a:lnTo>
                  <a:lnTo>
                    <a:pt x="1287" y="117"/>
                  </a:lnTo>
                  <a:lnTo>
                    <a:pt x="1287" y="108"/>
                  </a:lnTo>
                  <a:lnTo>
                    <a:pt x="1288" y="100"/>
                  </a:lnTo>
                  <a:lnTo>
                    <a:pt x="1292" y="93"/>
                  </a:lnTo>
                  <a:lnTo>
                    <a:pt x="1295" y="86"/>
                  </a:lnTo>
                  <a:lnTo>
                    <a:pt x="1300" y="79"/>
                  </a:lnTo>
                  <a:lnTo>
                    <a:pt x="1306" y="75"/>
                  </a:lnTo>
                  <a:lnTo>
                    <a:pt x="1313" y="73"/>
                  </a:lnTo>
                  <a:lnTo>
                    <a:pt x="1322" y="71"/>
                  </a:lnTo>
                  <a:close/>
                  <a:moveTo>
                    <a:pt x="1404" y="175"/>
                  </a:moveTo>
                  <a:lnTo>
                    <a:pt x="1423" y="175"/>
                  </a:lnTo>
                  <a:lnTo>
                    <a:pt x="1423" y="105"/>
                  </a:lnTo>
                  <a:lnTo>
                    <a:pt x="1424" y="99"/>
                  </a:lnTo>
                  <a:lnTo>
                    <a:pt x="1426" y="94"/>
                  </a:lnTo>
                  <a:lnTo>
                    <a:pt x="1427" y="90"/>
                  </a:lnTo>
                  <a:lnTo>
                    <a:pt x="1429" y="86"/>
                  </a:lnTo>
                  <a:lnTo>
                    <a:pt x="1432" y="83"/>
                  </a:lnTo>
                  <a:lnTo>
                    <a:pt x="1434" y="79"/>
                  </a:lnTo>
                  <a:lnTo>
                    <a:pt x="1438" y="77"/>
                  </a:lnTo>
                  <a:lnTo>
                    <a:pt x="1442" y="75"/>
                  </a:lnTo>
                  <a:lnTo>
                    <a:pt x="1446" y="74"/>
                  </a:lnTo>
                  <a:lnTo>
                    <a:pt x="1451" y="73"/>
                  </a:lnTo>
                  <a:lnTo>
                    <a:pt x="1457" y="74"/>
                  </a:lnTo>
                  <a:lnTo>
                    <a:pt x="1461" y="75"/>
                  </a:lnTo>
                  <a:lnTo>
                    <a:pt x="1465" y="78"/>
                  </a:lnTo>
                  <a:lnTo>
                    <a:pt x="1469" y="82"/>
                  </a:lnTo>
                  <a:lnTo>
                    <a:pt x="1472" y="87"/>
                  </a:lnTo>
                  <a:lnTo>
                    <a:pt x="1473" y="93"/>
                  </a:lnTo>
                  <a:lnTo>
                    <a:pt x="1474" y="98"/>
                  </a:lnTo>
                  <a:lnTo>
                    <a:pt x="1475" y="105"/>
                  </a:lnTo>
                  <a:lnTo>
                    <a:pt x="1475" y="175"/>
                  </a:lnTo>
                  <a:lnTo>
                    <a:pt x="1495" y="175"/>
                  </a:lnTo>
                  <a:lnTo>
                    <a:pt x="1495" y="103"/>
                  </a:lnTo>
                  <a:lnTo>
                    <a:pt x="1496" y="97"/>
                  </a:lnTo>
                  <a:lnTo>
                    <a:pt x="1497" y="93"/>
                  </a:lnTo>
                  <a:lnTo>
                    <a:pt x="1498" y="88"/>
                  </a:lnTo>
                  <a:lnTo>
                    <a:pt x="1500" y="85"/>
                  </a:lnTo>
                  <a:lnTo>
                    <a:pt x="1503" y="82"/>
                  </a:lnTo>
                  <a:lnTo>
                    <a:pt x="1507" y="78"/>
                  </a:lnTo>
                  <a:lnTo>
                    <a:pt x="1510" y="76"/>
                  </a:lnTo>
                  <a:lnTo>
                    <a:pt x="1513" y="75"/>
                  </a:lnTo>
                  <a:lnTo>
                    <a:pt x="1517" y="73"/>
                  </a:lnTo>
                  <a:lnTo>
                    <a:pt x="1522" y="73"/>
                  </a:lnTo>
                  <a:lnTo>
                    <a:pt x="1527" y="74"/>
                  </a:lnTo>
                  <a:lnTo>
                    <a:pt x="1532" y="75"/>
                  </a:lnTo>
                  <a:lnTo>
                    <a:pt x="1537" y="78"/>
                  </a:lnTo>
                  <a:lnTo>
                    <a:pt x="1540" y="83"/>
                  </a:lnTo>
                  <a:lnTo>
                    <a:pt x="1542" y="87"/>
                  </a:lnTo>
                  <a:lnTo>
                    <a:pt x="1544" y="94"/>
                  </a:lnTo>
                  <a:lnTo>
                    <a:pt x="1545" y="100"/>
                  </a:lnTo>
                  <a:lnTo>
                    <a:pt x="1546" y="109"/>
                  </a:lnTo>
                  <a:lnTo>
                    <a:pt x="1546" y="175"/>
                  </a:lnTo>
                  <a:lnTo>
                    <a:pt x="1566" y="175"/>
                  </a:lnTo>
                  <a:lnTo>
                    <a:pt x="1566" y="106"/>
                  </a:lnTo>
                  <a:lnTo>
                    <a:pt x="1566" y="93"/>
                  </a:lnTo>
                  <a:lnTo>
                    <a:pt x="1563" y="82"/>
                  </a:lnTo>
                  <a:lnTo>
                    <a:pt x="1558" y="73"/>
                  </a:lnTo>
                  <a:lnTo>
                    <a:pt x="1553" y="66"/>
                  </a:lnTo>
                  <a:lnTo>
                    <a:pt x="1548" y="60"/>
                  </a:lnTo>
                  <a:lnTo>
                    <a:pt x="1541" y="57"/>
                  </a:lnTo>
                  <a:lnTo>
                    <a:pt x="1535" y="56"/>
                  </a:lnTo>
                  <a:lnTo>
                    <a:pt x="1529" y="55"/>
                  </a:lnTo>
                  <a:lnTo>
                    <a:pt x="1522" y="56"/>
                  </a:lnTo>
                  <a:lnTo>
                    <a:pt x="1515" y="57"/>
                  </a:lnTo>
                  <a:lnTo>
                    <a:pt x="1509" y="60"/>
                  </a:lnTo>
                  <a:lnTo>
                    <a:pt x="1503" y="64"/>
                  </a:lnTo>
                  <a:lnTo>
                    <a:pt x="1497" y="70"/>
                  </a:lnTo>
                  <a:lnTo>
                    <a:pt x="1491" y="79"/>
                  </a:lnTo>
                  <a:lnTo>
                    <a:pt x="1490" y="79"/>
                  </a:lnTo>
                  <a:lnTo>
                    <a:pt x="1488" y="74"/>
                  </a:lnTo>
                  <a:lnTo>
                    <a:pt x="1486" y="69"/>
                  </a:lnTo>
                  <a:lnTo>
                    <a:pt x="1482" y="65"/>
                  </a:lnTo>
                  <a:lnTo>
                    <a:pt x="1478" y="61"/>
                  </a:lnTo>
                  <a:lnTo>
                    <a:pt x="1474" y="59"/>
                  </a:lnTo>
                  <a:lnTo>
                    <a:pt x="1469" y="57"/>
                  </a:lnTo>
                  <a:lnTo>
                    <a:pt x="1463" y="56"/>
                  </a:lnTo>
                  <a:lnTo>
                    <a:pt x="1458" y="55"/>
                  </a:lnTo>
                  <a:lnTo>
                    <a:pt x="1451" y="56"/>
                  </a:lnTo>
                  <a:lnTo>
                    <a:pt x="1445" y="57"/>
                  </a:lnTo>
                  <a:lnTo>
                    <a:pt x="1441" y="59"/>
                  </a:lnTo>
                  <a:lnTo>
                    <a:pt x="1435" y="61"/>
                  </a:lnTo>
                  <a:lnTo>
                    <a:pt x="1432" y="65"/>
                  </a:lnTo>
                  <a:lnTo>
                    <a:pt x="1428" y="69"/>
                  </a:lnTo>
                  <a:lnTo>
                    <a:pt x="1424" y="73"/>
                  </a:lnTo>
                  <a:lnTo>
                    <a:pt x="1422" y="77"/>
                  </a:lnTo>
                  <a:lnTo>
                    <a:pt x="1421" y="77"/>
                  </a:lnTo>
                  <a:lnTo>
                    <a:pt x="1421" y="58"/>
                  </a:lnTo>
                  <a:lnTo>
                    <a:pt x="1403" y="58"/>
                  </a:lnTo>
                  <a:lnTo>
                    <a:pt x="1403" y="73"/>
                  </a:lnTo>
                  <a:lnTo>
                    <a:pt x="1404" y="89"/>
                  </a:lnTo>
                  <a:lnTo>
                    <a:pt x="1404" y="175"/>
                  </a:lnTo>
                  <a:close/>
                  <a:moveTo>
                    <a:pt x="1600" y="224"/>
                  </a:moveTo>
                  <a:lnTo>
                    <a:pt x="1621" y="224"/>
                  </a:lnTo>
                  <a:lnTo>
                    <a:pt x="1621" y="159"/>
                  </a:lnTo>
                  <a:lnTo>
                    <a:pt x="1621" y="159"/>
                  </a:lnTo>
                  <a:lnTo>
                    <a:pt x="1624" y="164"/>
                  </a:lnTo>
                  <a:lnTo>
                    <a:pt x="1627" y="167"/>
                  </a:lnTo>
                  <a:lnTo>
                    <a:pt x="1631" y="171"/>
                  </a:lnTo>
                  <a:lnTo>
                    <a:pt x="1635" y="173"/>
                  </a:lnTo>
                  <a:lnTo>
                    <a:pt x="1640" y="175"/>
                  </a:lnTo>
                  <a:lnTo>
                    <a:pt x="1646" y="177"/>
                  </a:lnTo>
                  <a:lnTo>
                    <a:pt x="1650" y="178"/>
                  </a:lnTo>
                  <a:lnTo>
                    <a:pt x="1657" y="178"/>
                  </a:lnTo>
                  <a:lnTo>
                    <a:pt x="1666" y="177"/>
                  </a:lnTo>
                  <a:lnTo>
                    <a:pt x="1676" y="174"/>
                  </a:lnTo>
                  <a:lnTo>
                    <a:pt x="1685" y="170"/>
                  </a:lnTo>
                  <a:lnTo>
                    <a:pt x="1692" y="163"/>
                  </a:lnTo>
                  <a:lnTo>
                    <a:pt x="1696" y="158"/>
                  </a:lnTo>
                  <a:lnTo>
                    <a:pt x="1699" y="154"/>
                  </a:lnTo>
                  <a:lnTo>
                    <a:pt x="1701" y="148"/>
                  </a:lnTo>
                  <a:lnTo>
                    <a:pt x="1704" y="143"/>
                  </a:lnTo>
                  <a:lnTo>
                    <a:pt x="1705" y="136"/>
                  </a:lnTo>
                  <a:lnTo>
                    <a:pt x="1707" y="129"/>
                  </a:lnTo>
                  <a:lnTo>
                    <a:pt x="1707" y="123"/>
                  </a:lnTo>
                  <a:lnTo>
                    <a:pt x="1708" y="115"/>
                  </a:lnTo>
                  <a:lnTo>
                    <a:pt x="1707" y="103"/>
                  </a:lnTo>
                  <a:lnTo>
                    <a:pt x="1704" y="90"/>
                  </a:lnTo>
                  <a:lnTo>
                    <a:pt x="1700" y="80"/>
                  </a:lnTo>
                  <a:lnTo>
                    <a:pt x="1694" y="71"/>
                  </a:lnTo>
                  <a:lnTo>
                    <a:pt x="1687" y="65"/>
                  </a:lnTo>
                  <a:lnTo>
                    <a:pt x="1679" y="59"/>
                  </a:lnTo>
                  <a:lnTo>
                    <a:pt x="1674" y="58"/>
                  </a:lnTo>
                  <a:lnTo>
                    <a:pt x="1670" y="56"/>
                  </a:lnTo>
                  <a:lnTo>
                    <a:pt x="1665" y="56"/>
                  </a:lnTo>
                  <a:lnTo>
                    <a:pt x="1660" y="55"/>
                  </a:lnTo>
                  <a:lnTo>
                    <a:pt x="1653" y="56"/>
                  </a:lnTo>
                  <a:lnTo>
                    <a:pt x="1647" y="57"/>
                  </a:lnTo>
                  <a:lnTo>
                    <a:pt x="1640" y="58"/>
                  </a:lnTo>
                  <a:lnTo>
                    <a:pt x="1636" y="61"/>
                  </a:lnTo>
                  <a:lnTo>
                    <a:pt x="1631" y="65"/>
                  </a:lnTo>
                  <a:lnTo>
                    <a:pt x="1626" y="68"/>
                  </a:lnTo>
                  <a:lnTo>
                    <a:pt x="1622" y="73"/>
                  </a:lnTo>
                  <a:lnTo>
                    <a:pt x="1619" y="78"/>
                  </a:lnTo>
                  <a:lnTo>
                    <a:pt x="1619" y="78"/>
                  </a:lnTo>
                  <a:lnTo>
                    <a:pt x="1618" y="58"/>
                  </a:lnTo>
                  <a:lnTo>
                    <a:pt x="1599" y="58"/>
                  </a:lnTo>
                  <a:lnTo>
                    <a:pt x="1599" y="67"/>
                  </a:lnTo>
                  <a:lnTo>
                    <a:pt x="1599" y="76"/>
                  </a:lnTo>
                  <a:lnTo>
                    <a:pt x="1600" y="86"/>
                  </a:lnTo>
                  <a:lnTo>
                    <a:pt x="1600" y="96"/>
                  </a:lnTo>
                  <a:lnTo>
                    <a:pt x="1600" y="224"/>
                  </a:lnTo>
                  <a:close/>
                  <a:moveTo>
                    <a:pt x="1621" y="107"/>
                  </a:moveTo>
                  <a:lnTo>
                    <a:pt x="1621" y="103"/>
                  </a:lnTo>
                  <a:lnTo>
                    <a:pt x="1622" y="98"/>
                  </a:lnTo>
                  <a:lnTo>
                    <a:pt x="1624" y="93"/>
                  </a:lnTo>
                  <a:lnTo>
                    <a:pt x="1626" y="88"/>
                  </a:lnTo>
                  <a:lnTo>
                    <a:pt x="1630" y="84"/>
                  </a:lnTo>
                  <a:lnTo>
                    <a:pt x="1634" y="79"/>
                  </a:lnTo>
                  <a:lnTo>
                    <a:pt x="1638" y="76"/>
                  </a:lnTo>
                  <a:lnTo>
                    <a:pt x="1643" y="74"/>
                  </a:lnTo>
                  <a:lnTo>
                    <a:pt x="1648" y="73"/>
                  </a:lnTo>
                  <a:lnTo>
                    <a:pt x="1653" y="73"/>
                  </a:lnTo>
                  <a:lnTo>
                    <a:pt x="1661" y="73"/>
                  </a:lnTo>
                  <a:lnTo>
                    <a:pt x="1667" y="76"/>
                  </a:lnTo>
                  <a:lnTo>
                    <a:pt x="1674" y="80"/>
                  </a:lnTo>
                  <a:lnTo>
                    <a:pt x="1678" y="85"/>
                  </a:lnTo>
                  <a:lnTo>
                    <a:pt x="1683" y="92"/>
                  </a:lnTo>
                  <a:lnTo>
                    <a:pt x="1685" y="99"/>
                  </a:lnTo>
                  <a:lnTo>
                    <a:pt x="1687" y="107"/>
                  </a:lnTo>
                  <a:lnTo>
                    <a:pt x="1687" y="116"/>
                  </a:lnTo>
                  <a:lnTo>
                    <a:pt x="1687" y="126"/>
                  </a:lnTo>
                  <a:lnTo>
                    <a:pt x="1685" y="135"/>
                  </a:lnTo>
                  <a:lnTo>
                    <a:pt x="1683" y="143"/>
                  </a:lnTo>
                  <a:lnTo>
                    <a:pt x="1678" y="148"/>
                  </a:lnTo>
                  <a:lnTo>
                    <a:pt x="1673" y="154"/>
                  </a:lnTo>
                  <a:lnTo>
                    <a:pt x="1667" y="158"/>
                  </a:lnTo>
                  <a:lnTo>
                    <a:pt x="1661" y="161"/>
                  </a:lnTo>
                  <a:lnTo>
                    <a:pt x="1652" y="162"/>
                  </a:lnTo>
                  <a:lnTo>
                    <a:pt x="1647" y="161"/>
                  </a:lnTo>
                  <a:lnTo>
                    <a:pt x="1643" y="159"/>
                  </a:lnTo>
                  <a:lnTo>
                    <a:pt x="1637" y="157"/>
                  </a:lnTo>
                  <a:lnTo>
                    <a:pt x="1633" y="155"/>
                  </a:lnTo>
                  <a:lnTo>
                    <a:pt x="1630" y="151"/>
                  </a:lnTo>
                  <a:lnTo>
                    <a:pt x="1626" y="146"/>
                  </a:lnTo>
                  <a:lnTo>
                    <a:pt x="1623" y="142"/>
                  </a:lnTo>
                  <a:lnTo>
                    <a:pt x="1622" y="136"/>
                  </a:lnTo>
                  <a:lnTo>
                    <a:pt x="1621" y="133"/>
                  </a:lnTo>
                  <a:lnTo>
                    <a:pt x="1621" y="127"/>
                  </a:lnTo>
                  <a:lnTo>
                    <a:pt x="1621" y="107"/>
                  </a:lnTo>
                  <a:close/>
                  <a:moveTo>
                    <a:pt x="1826" y="120"/>
                  </a:moveTo>
                  <a:lnTo>
                    <a:pt x="1826" y="116"/>
                  </a:lnTo>
                  <a:lnTo>
                    <a:pt x="1826" y="110"/>
                  </a:lnTo>
                  <a:lnTo>
                    <a:pt x="1826" y="102"/>
                  </a:lnTo>
                  <a:lnTo>
                    <a:pt x="1824" y="93"/>
                  </a:lnTo>
                  <a:lnTo>
                    <a:pt x="1822" y="84"/>
                  </a:lnTo>
                  <a:lnTo>
                    <a:pt x="1818" y="75"/>
                  </a:lnTo>
                  <a:lnTo>
                    <a:pt x="1814" y="70"/>
                  </a:lnTo>
                  <a:lnTo>
                    <a:pt x="1811" y="67"/>
                  </a:lnTo>
                  <a:lnTo>
                    <a:pt x="1807" y="64"/>
                  </a:lnTo>
                  <a:lnTo>
                    <a:pt x="1802" y="60"/>
                  </a:lnTo>
                  <a:lnTo>
                    <a:pt x="1798" y="58"/>
                  </a:lnTo>
                  <a:lnTo>
                    <a:pt x="1793" y="57"/>
                  </a:lnTo>
                  <a:lnTo>
                    <a:pt x="1786" y="56"/>
                  </a:lnTo>
                  <a:lnTo>
                    <a:pt x="1780" y="55"/>
                  </a:lnTo>
                  <a:lnTo>
                    <a:pt x="1773" y="56"/>
                  </a:lnTo>
                  <a:lnTo>
                    <a:pt x="1768" y="57"/>
                  </a:lnTo>
                  <a:lnTo>
                    <a:pt x="1762" y="58"/>
                  </a:lnTo>
                  <a:lnTo>
                    <a:pt x="1757" y="60"/>
                  </a:lnTo>
                  <a:lnTo>
                    <a:pt x="1753" y="63"/>
                  </a:lnTo>
                  <a:lnTo>
                    <a:pt x="1748" y="66"/>
                  </a:lnTo>
                  <a:lnTo>
                    <a:pt x="1744" y="69"/>
                  </a:lnTo>
                  <a:lnTo>
                    <a:pt x="1740" y="74"/>
                  </a:lnTo>
                  <a:lnTo>
                    <a:pt x="1734" y="83"/>
                  </a:lnTo>
                  <a:lnTo>
                    <a:pt x="1730" y="94"/>
                  </a:lnTo>
                  <a:lnTo>
                    <a:pt x="1727" y="106"/>
                  </a:lnTo>
                  <a:lnTo>
                    <a:pt x="1726" y="118"/>
                  </a:lnTo>
                  <a:lnTo>
                    <a:pt x="1727" y="132"/>
                  </a:lnTo>
                  <a:lnTo>
                    <a:pt x="1730" y="143"/>
                  </a:lnTo>
                  <a:lnTo>
                    <a:pt x="1732" y="148"/>
                  </a:lnTo>
                  <a:lnTo>
                    <a:pt x="1734" y="153"/>
                  </a:lnTo>
                  <a:lnTo>
                    <a:pt x="1738" y="157"/>
                  </a:lnTo>
                  <a:lnTo>
                    <a:pt x="1741" y="162"/>
                  </a:lnTo>
                  <a:lnTo>
                    <a:pt x="1745" y="165"/>
                  </a:lnTo>
                  <a:lnTo>
                    <a:pt x="1748" y="168"/>
                  </a:lnTo>
                  <a:lnTo>
                    <a:pt x="1754" y="172"/>
                  </a:lnTo>
                  <a:lnTo>
                    <a:pt x="1758" y="174"/>
                  </a:lnTo>
                  <a:lnTo>
                    <a:pt x="1764" y="175"/>
                  </a:lnTo>
                  <a:lnTo>
                    <a:pt x="1770" y="177"/>
                  </a:lnTo>
                  <a:lnTo>
                    <a:pt x="1775" y="177"/>
                  </a:lnTo>
                  <a:lnTo>
                    <a:pt x="1782" y="178"/>
                  </a:lnTo>
                  <a:lnTo>
                    <a:pt x="1795" y="177"/>
                  </a:lnTo>
                  <a:lnTo>
                    <a:pt x="1806" y="175"/>
                  </a:lnTo>
                  <a:lnTo>
                    <a:pt x="1813" y="173"/>
                  </a:lnTo>
                  <a:lnTo>
                    <a:pt x="1820" y="171"/>
                  </a:lnTo>
                  <a:lnTo>
                    <a:pt x="1816" y="155"/>
                  </a:lnTo>
                  <a:lnTo>
                    <a:pt x="1810" y="157"/>
                  </a:lnTo>
                  <a:lnTo>
                    <a:pt x="1804" y="159"/>
                  </a:lnTo>
                  <a:lnTo>
                    <a:pt x="1795" y="161"/>
                  </a:lnTo>
                  <a:lnTo>
                    <a:pt x="1785" y="162"/>
                  </a:lnTo>
                  <a:lnTo>
                    <a:pt x="1778" y="161"/>
                  </a:lnTo>
                  <a:lnTo>
                    <a:pt x="1770" y="159"/>
                  </a:lnTo>
                  <a:lnTo>
                    <a:pt x="1764" y="156"/>
                  </a:lnTo>
                  <a:lnTo>
                    <a:pt x="1758" y="152"/>
                  </a:lnTo>
                  <a:lnTo>
                    <a:pt x="1753" y="146"/>
                  </a:lnTo>
                  <a:lnTo>
                    <a:pt x="1750" y="139"/>
                  </a:lnTo>
                  <a:lnTo>
                    <a:pt x="1746" y="131"/>
                  </a:lnTo>
                  <a:lnTo>
                    <a:pt x="1746" y="120"/>
                  </a:lnTo>
                  <a:lnTo>
                    <a:pt x="1826" y="120"/>
                  </a:lnTo>
                  <a:close/>
                  <a:moveTo>
                    <a:pt x="1746" y="105"/>
                  </a:moveTo>
                  <a:lnTo>
                    <a:pt x="1747" y="99"/>
                  </a:lnTo>
                  <a:lnTo>
                    <a:pt x="1748" y="94"/>
                  </a:lnTo>
                  <a:lnTo>
                    <a:pt x="1752" y="88"/>
                  </a:lnTo>
                  <a:lnTo>
                    <a:pt x="1755" y="83"/>
                  </a:lnTo>
                  <a:lnTo>
                    <a:pt x="1759" y="77"/>
                  </a:lnTo>
                  <a:lnTo>
                    <a:pt x="1765" y="74"/>
                  </a:lnTo>
                  <a:lnTo>
                    <a:pt x="1770" y="71"/>
                  </a:lnTo>
                  <a:lnTo>
                    <a:pt x="1778" y="70"/>
                  </a:lnTo>
                  <a:lnTo>
                    <a:pt x="1786" y="71"/>
                  </a:lnTo>
                  <a:lnTo>
                    <a:pt x="1793" y="74"/>
                  </a:lnTo>
                  <a:lnTo>
                    <a:pt x="1797" y="78"/>
                  </a:lnTo>
                  <a:lnTo>
                    <a:pt x="1801" y="83"/>
                  </a:lnTo>
                  <a:lnTo>
                    <a:pt x="1804" y="88"/>
                  </a:lnTo>
                  <a:lnTo>
                    <a:pt x="1806" y="94"/>
                  </a:lnTo>
                  <a:lnTo>
                    <a:pt x="1807" y="99"/>
                  </a:lnTo>
                  <a:lnTo>
                    <a:pt x="1807" y="105"/>
                  </a:lnTo>
                  <a:lnTo>
                    <a:pt x="1746" y="105"/>
                  </a:lnTo>
                  <a:close/>
                  <a:moveTo>
                    <a:pt x="1858" y="29"/>
                  </a:moveTo>
                  <a:lnTo>
                    <a:pt x="1858" y="58"/>
                  </a:lnTo>
                  <a:lnTo>
                    <a:pt x="1839" y="58"/>
                  </a:lnTo>
                  <a:lnTo>
                    <a:pt x="1839" y="74"/>
                  </a:lnTo>
                  <a:lnTo>
                    <a:pt x="1858" y="74"/>
                  </a:lnTo>
                  <a:lnTo>
                    <a:pt x="1858" y="138"/>
                  </a:lnTo>
                  <a:lnTo>
                    <a:pt x="1858" y="148"/>
                  </a:lnTo>
                  <a:lnTo>
                    <a:pt x="1859" y="156"/>
                  </a:lnTo>
                  <a:lnTo>
                    <a:pt x="1862" y="164"/>
                  </a:lnTo>
                  <a:lnTo>
                    <a:pt x="1865" y="170"/>
                  </a:lnTo>
                  <a:lnTo>
                    <a:pt x="1869" y="173"/>
                  </a:lnTo>
                  <a:lnTo>
                    <a:pt x="1875" y="176"/>
                  </a:lnTo>
                  <a:lnTo>
                    <a:pt x="1880" y="177"/>
                  </a:lnTo>
                  <a:lnTo>
                    <a:pt x="1888" y="178"/>
                  </a:lnTo>
                  <a:lnTo>
                    <a:pt x="1899" y="177"/>
                  </a:lnTo>
                  <a:lnTo>
                    <a:pt x="1906" y="175"/>
                  </a:lnTo>
                  <a:lnTo>
                    <a:pt x="1905" y="159"/>
                  </a:lnTo>
                  <a:lnTo>
                    <a:pt x="1900" y="159"/>
                  </a:lnTo>
                  <a:lnTo>
                    <a:pt x="1893" y="161"/>
                  </a:lnTo>
                  <a:lnTo>
                    <a:pt x="1889" y="161"/>
                  </a:lnTo>
                  <a:lnTo>
                    <a:pt x="1886" y="159"/>
                  </a:lnTo>
                  <a:lnTo>
                    <a:pt x="1883" y="157"/>
                  </a:lnTo>
                  <a:lnTo>
                    <a:pt x="1881" y="155"/>
                  </a:lnTo>
                  <a:lnTo>
                    <a:pt x="1879" y="152"/>
                  </a:lnTo>
                  <a:lnTo>
                    <a:pt x="1878" y="147"/>
                  </a:lnTo>
                  <a:lnTo>
                    <a:pt x="1878" y="143"/>
                  </a:lnTo>
                  <a:lnTo>
                    <a:pt x="1877" y="137"/>
                  </a:lnTo>
                  <a:lnTo>
                    <a:pt x="1877" y="74"/>
                  </a:lnTo>
                  <a:lnTo>
                    <a:pt x="1907" y="74"/>
                  </a:lnTo>
                  <a:lnTo>
                    <a:pt x="1907" y="58"/>
                  </a:lnTo>
                  <a:lnTo>
                    <a:pt x="1877" y="58"/>
                  </a:lnTo>
                  <a:lnTo>
                    <a:pt x="1877" y="24"/>
                  </a:lnTo>
                  <a:lnTo>
                    <a:pt x="1858" y="29"/>
                  </a:lnTo>
                  <a:close/>
                  <a:moveTo>
                    <a:pt x="1951" y="175"/>
                  </a:moveTo>
                  <a:lnTo>
                    <a:pt x="1951" y="58"/>
                  </a:lnTo>
                  <a:lnTo>
                    <a:pt x="1930" y="58"/>
                  </a:lnTo>
                  <a:lnTo>
                    <a:pt x="1930" y="175"/>
                  </a:lnTo>
                  <a:lnTo>
                    <a:pt x="1951" y="175"/>
                  </a:lnTo>
                  <a:close/>
                  <a:moveTo>
                    <a:pt x="1941" y="11"/>
                  </a:moveTo>
                  <a:lnTo>
                    <a:pt x="1935" y="12"/>
                  </a:lnTo>
                  <a:lnTo>
                    <a:pt x="1931" y="16"/>
                  </a:lnTo>
                  <a:lnTo>
                    <a:pt x="1929" y="19"/>
                  </a:lnTo>
                  <a:lnTo>
                    <a:pt x="1928" y="25"/>
                  </a:lnTo>
                  <a:lnTo>
                    <a:pt x="1929" y="30"/>
                  </a:lnTo>
                  <a:lnTo>
                    <a:pt x="1931" y="34"/>
                  </a:lnTo>
                  <a:lnTo>
                    <a:pt x="1935" y="37"/>
                  </a:lnTo>
                  <a:lnTo>
                    <a:pt x="1941" y="38"/>
                  </a:lnTo>
                  <a:lnTo>
                    <a:pt x="1946" y="37"/>
                  </a:lnTo>
                  <a:lnTo>
                    <a:pt x="1950" y="34"/>
                  </a:lnTo>
                  <a:lnTo>
                    <a:pt x="1953" y="30"/>
                  </a:lnTo>
                  <a:lnTo>
                    <a:pt x="1954" y="25"/>
                  </a:lnTo>
                  <a:lnTo>
                    <a:pt x="1953" y="19"/>
                  </a:lnTo>
                  <a:lnTo>
                    <a:pt x="1950" y="16"/>
                  </a:lnTo>
                  <a:lnTo>
                    <a:pt x="1946" y="12"/>
                  </a:lnTo>
                  <a:lnTo>
                    <a:pt x="1941" y="11"/>
                  </a:lnTo>
                  <a:close/>
                  <a:moveTo>
                    <a:pt x="1990" y="29"/>
                  </a:moveTo>
                  <a:lnTo>
                    <a:pt x="1990" y="58"/>
                  </a:lnTo>
                  <a:lnTo>
                    <a:pt x="1973" y="58"/>
                  </a:lnTo>
                  <a:lnTo>
                    <a:pt x="1973" y="74"/>
                  </a:lnTo>
                  <a:lnTo>
                    <a:pt x="1990" y="74"/>
                  </a:lnTo>
                  <a:lnTo>
                    <a:pt x="1990" y="138"/>
                  </a:lnTo>
                  <a:lnTo>
                    <a:pt x="1990" y="148"/>
                  </a:lnTo>
                  <a:lnTo>
                    <a:pt x="1993" y="156"/>
                  </a:lnTo>
                  <a:lnTo>
                    <a:pt x="1995" y="164"/>
                  </a:lnTo>
                  <a:lnTo>
                    <a:pt x="1998" y="170"/>
                  </a:lnTo>
                  <a:lnTo>
                    <a:pt x="2002" y="173"/>
                  </a:lnTo>
                  <a:lnTo>
                    <a:pt x="2008" y="176"/>
                  </a:lnTo>
                  <a:lnTo>
                    <a:pt x="2014" y="177"/>
                  </a:lnTo>
                  <a:lnTo>
                    <a:pt x="2021" y="178"/>
                  </a:lnTo>
                  <a:lnTo>
                    <a:pt x="2031" y="177"/>
                  </a:lnTo>
                  <a:lnTo>
                    <a:pt x="2039" y="175"/>
                  </a:lnTo>
                  <a:lnTo>
                    <a:pt x="2038" y="159"/>
                  </a:lnTo>
                  <a:lnTo>
                    <a:pt x="2034" y="159"/>
                  </a:lnTo>
                  <a:lnTo>
                    <a:pt x="2026" y="161"/>
                  </a:lnTo>
                  <a:lnTo>
                    <a:pt x="2022" y="161"/>
                  </a:lnTo>
                  <a:lnTo>
                    <a:pt x="2018" y="159"/>
                  </a:lnTo>
                  <a:lnTo>
                    <a:pt x="2016" y="157"/>
                  </a:lnTo>
                  <a:lnTo>
                    <a:pt x="2014" y="155"/>
                  </a:lnTo>
                  <a:lnTo>
                    <a:pt x="2012" y="152"/>
                  </a:lnTo>
                  <a:lnTo>
                    <a:pt x="2011" y="147"/>
                  </a:lnTo>
                  <a:lnTo>
                    <a:pt x="2011" y="143"/>
                  </a:lnTo>
                  <a:lnTo>
                    <a:pt x="2011" y="137"/>
                  </a:lnTo>
                  <a:lnTo>
                    <a:pt x="2011" y="74"/>
                  </a:lnTo>
                  <a:lnTo>
                    <a:pt x="2040" y="74"/>
                  </a:lnTo>
                  <a:lnTo>
                    <a:pt x="2040" y="58"/>
                  </a:lnTo>
                  <a:lnTo>
                    <a:pt x="2011" y="58"/>
                  </a:lnTo>
                  <a:lnTo>
                    <a:pt x="2011" y="24"/>
                  </a:lnTo>
                  <a:lnTo>
                    <a:pt x="1990" y="29"/>
                  </a:lnTo>
                  <a:close/>
                  <a:moveTo>
                    <a:pt x="2084" y="175"/>
                  </a:moveTo>
                  <a:lnTo>
                    <a:pt x="2084" y="58"/>
                  </a:lnTo>
                  <a:lnTo>
                    <a:pt x="2064" y="58"/>
                  </a:lnTo>
                  <a:lnTo>
                    <a:pt x="2064" y="175"/>
                  </a:lnTo>
                  <a:lnTo>
                    <a:pt x="2084" y="175"/>
                  </a:lnTo>
                  <a:close/>
                  <a:moveTo>
                    <a:pt x="2074" y="11"/>
                  </a:moveTo>
                  <a:lnTo>
                    <a:pt x="2069" y="12"/>
                  </a:lnTo>
                  <a:lnTo>
                    <a:pt x="2065" y="16"/>
                  </a:lnTo>
                  <a:lnTo>
                    <a:pt x="2062" y="19"/>
                  </a:lnTo>
                  <a:lnTo>
                    <a:pt x="2061" y="25"/>
                  </a:lnTo>
                  <a:lnTo>
                    <a:pt x="2062" y="30"/>
                  </a:lnTo>
                  <a:lnTo>
                    <a:pt x="2065" y="34"/>
                  </a:lnTo>
                  <a:lnTo>
                    <a:pt x="2068" y="37"/>
                  </a:lnTo>
                  <a:lnTo>
                    <a:pt x="2074" y="38"/>
                  </a:lnTo>
                  <a:lnTo>
                    <a:pt x="2079" y="37"/>
                  </a:lnTo>
                  <a:lnTo>
                    <a:pt x="2083" y="34"/>
                  </a:lnTo>
                  <a:lnTo>
                    <a:pt x="2085" y="30"/>
                  </a:lnTo>
                  <a:lnTo>
                    <a:pt x="2086" y="25"/>
                  </a:lnTo>
                  <a:lnTo>
                    <a:pt x="2085" y="19"/>
                  </a:lnTo>
                  <a:lnTo>
                    <a:pt x="2083" y="16"/>
                  </a:lnTo>
                  <a:lnTo>
                    <a:pt x="2079" y="12"/>
                  </a:lnTo>
                  <a:lnTo>
                    <a:pt x="2074" y="11"/>
                  </a:lnTo>
                  <a:close/>
                  <a:moveTo>
                    <a:pt x="2105" y="58"/>
                  </a:moveTo>
                  <a:lnTo>
                    <a:pt x="2148" y="175"/>
                  </a:lnTo>
                  <a:lnTo>
                    <a:pt x="2167" y="175"/>
                  </a:lnTo>
                  <a:lnTo>
                    <a:pt x="2213" y="58"/>
                  </a:lnTo>
                  <a:lnTo>
                    <a:pt x="2191" y="58"/>
                  </a:lnTo>
                  <a:lnTo>
                    <a:pt x="2169" y="124"/>
                  </a:lnTo>
                  <a:lnTo>
                    <a:pt x="2163" y="139"/>
                  </a:lnTo>
                  <a:lnTo>
                    <a:pt x="2159" y="154"/>
                  </a:lnTo>
                  <a:lnTo>
                    <a:pt x="2159" y="154"/>
                  </a:lnTo>
                  <a:lnTo>
                    <a:pt x="2155" y="139"/>
                  </a:lnTo>
                  <a:lnTo>
                    <a:pt x="2149" y="124"/>
                  </a:lnTo>
                  <a:lnTo>
                    <a:pt x="2126" y="58"/>
                  </a:lnTo>
                  <a:lnTo>
                    <a:pt x="2105" y="58"/>
                  </a:lnTo>
                  <a:close/>
                  <a:moveTo>
                    <a:pt x="2253" y="175"/>
                  </a:moveTo>
                  <a:lnTo>
                    <a:pt x="2253" y="58"/>
                  </a:lnTo>
                  <a:lnTo>
                    <a:pt x="2232" y="58"/>
                  </a:lnTo>
                  <a:lnTo>
                    <a:pt x="2232" y="175"/>
                  </a:lnTo>
                  <a:lnTo>
                    <a:pt x="2253" y="175"/>
                  </a:lnTo>
                  <a:close/>
                  <a:moveTo>
                    <a:pt x="2243" y="11"/>
                  </a:moveTo>
                  <a:lnTo>
                    <a:pt x="2238" y="12"/>
                  </a:lnTo>
                  <a:lnTo>
                    <a:pt x="2233" y="16"/>
                  </a:lnTo>
                  <a:lnTo>
                    <a:pt x="2230" y="19"/>
                  </a:lnTo>
                  <a:lnTo>
                    <a:pt x="2230" y="25"/>
                  </a:lnTo>
                  <a:lnTo>
                    <a:pt x="2230" y="30"/>
                  </a:lnTo>
                  <a:lnTo>
                    <a:pt x="2233" y="34"/>
                  </a:lnTo>
                  <a:lnTo>
                    <a:pt x="2237" y="37"/>
                  </a:lnTo>
                  <a:lnTo>
                    <a:pt x="2242" y="38"/>
                  </a:lnTo>
                  <a:lnTo>
                    <a:pt x="2247" y="37"/>
                  </a:lnTo>
                  <a:lnTo>
                    <a:pt x="2252" y="34"/>
                  </a:lnTo>
                  <a:lnTo>
                    <a:pt x="2255" y="30"/>
                  </a:lnTo>
                  <a:lnTo>
                    <a:pt x="2255" y="25"/>
                  </a:lnTo>
                  <a:lnTo>
                    <a:pt x="2254" y="19"/>
                  </a:lnTo>
                  <a:lnTo>
                    <a:pt x="2252" y="16"/>
                  </a:lnTo>
                  <a:lnTo>
                    <a:pt x="2247" y="12"/>
                  </a:lnTo>
                  <a:lnTo>
                    <a:pt x="2243" y="11"/>
                  </a:lnTo>
                  <a:close/>
                  <a:moveTo>
                    <a:pt x="2365" y="2"/>
                  </a:moveTo>
                  <a:lnTo>
                    <a:pt x="2365" y="74"/>
                  </a:lnTo>
                  <a:lnTo>
                    <a:pt x="2365" y="74"/>
                  </a:lnTo>
                  <a:lnTo>
                    <a:pt x="2363" y="69"/>
                  </a:lnTo>
                  <a:lnTo>
                    <a:pt x="2360" y="66"/>
                  </a:lnTo>
                  <a:lnTo>
                    <a:pt x="2356" y="64"/>
                  </a:lnTo>
                  <a:lnTo>
                    <a:pt x="2352" y="60"/>
                  </a:lnTo>
                  <a:lnTo>
                    <a:pt x="2348" y="58"/>
                  </a:lnTo>
                  <a:lnTo>
                    <a:pt x="2342" y="57"/>
                  </a:lnTo>
                  <a:lnTo>
                    <a:pt x="2337" y="56"/>
                  </a:lnTo>
                  <a:lnTo>
                    <a:pt x="2331" y="55"/>
                  </a:lnTo>
                  <a:lnTo>
                    <a:pt x="2325" y="56"/>
                  </a:lnTo>
                  <a:lnTo>
                    <a:pt x="2320" y="56"/>
                  </a:lnTo>
                  <a:lnTo>
                    <a:pt x="2315" y="58"/>
                  </a:lnTo>
                  <a:lnTo>
                    <a:pt x="2310" y="59"/>
                  </a:lnTo>
                  <a:lnTo>
                    <a:pt x="2301" y="65"/>
                  </a:lnTo>
                  <a:lnTo>
                    <a:pt x="2294" y="73"/>
                  </a:lnTo>
                  <a:lnTo>
                    <a:pt x="2291" y="76"/>
                  </a:lnTo>
                  <a:lnTo>
                    <a:pt x="2287" y="82"/>
                  </a:lnTo>
                  <a:lnTo>
                    <a:pt x="2285" y="86"/>
                  </a:lnTo>
                  <a:lnTo>
                    <a:pt x="2283" y="92"/>
                  </a:lnTo>
                  <a:lnTo>
                    <a:pt x="2281" y="98"/>
                  </a:lnTo>
                  <a:lnTo>
                    <a:pt x="2280" y="105"/>
                  </a:lnTo>
                  <a:lnTo>
                    <a:pt x="2280" y="112"/>
                  </a:lnTo>
                  <a:lnTo>
                    <a:pt x="2279" y="118"/>
                  </a:lnTo>
                  <a:lnTo>
                    <a:pt x="2280" y="132"/>
                  </a:lnTo>
                  <a:lnTo>
                    <a:pt x="2283" y="143"/>
                  </a:lnTo>
                  <a:lnTo>
                    <a:pt x="2287" y="153"/>
                  </a:lnTo>
                  <a:lnTo>
                    <a:pt x="2293" y="162"/>
                  </a:lnTo>
                  <a:lnTo>
                    <a:pt x="2300" y="168"/>
                  </a:lnTo>
                  <a:lnTo>
                    <a:pt x="2309" y="174"/>
                  </a:lnTo>
                  <a:lnTo>
                    <a:pt x="2313" y="176"/>
                  </a:lnTo>
                  <a:lnTo>
                    <a:pt x="2318" y="177"/>
                  </a:lnTo>
                  <a:lnTo>
                    <a:pt x="2323" y="178"/>
                  </a:lnTo>
                  <a:lnTo>
                    <a:pt x="2328" y="178"/>
                  </a:lnTo>
                  <a:lnTo>
                    <a:pt x="2335" y="177"/>
                  </a:lnTo>
                  <a:lnTo>
                    <a:pt x="2341" y="176"/>
                  </a:lnTo>
                  <a:lnTo>
                    <a:pt x="2347" y="174"/>
                  </a:lnTo>
                  <a:lnTo>
                    <a:pt x="2352" y="172"/>
                  </a:lnTo>
                  <a:lnTo>
                    <a:pt x="2356" y="168"/>
                  </a:lnTo>
                  <a:lnTo>
                    <a:pt x="2361" y="164"/>
                  </a:lnTo>
                  <a:lnTo>
                    <a:pt x="2364" y="159"/>
                  </a:lnTo>
                  <a:lnTo>
                    <a:pt x="2367" y="155"/>
                  </a:lnTo>
                  <a:lnTo>
                    <a:pt x="2367" y="155"/>
                  </a:lnTo>
                  <a:lnTo>
                    <a:pt x="2368" y="175"/>
                  </a:lnTo>
                  <a:lnTo>
                    <a:pt x="2387" y="175"/>
                  </a:lnTo>
                  <a:lnTo>
                    <a:pt x="2386" y="162"/>
                  </a:lnTo>
                  <a:lnTo>
                    <a:pt x="2386" y="145"/>
                  </a:lnTo>
                  <a:lnTo>
                    <a:pt x="2386" y="2"/>
                  </a:lnTo>
                  <a:lnTo>
                    <a:pt x="2365" y="2"/>
                  </a:lnTo>
                  <a:close/>
                  <a:moveTo>
                    <a:pt x="2365" y="126"/>
                  </a:moveTo>
                  <a:lnTo>
                    <a:pt x="2365" y="131"/>
                  </a:lnTo>
                  <a:lnTo>
                    <a:pt x="2364" y="135"/>
                  </a:lnTo>
                  <a:lnTo>
                    <a:pt x="2362" y="142"/>
                  </a:lnTo>
                  <a:lnTo>
                    <a:pt x="2360" y="146"/>
                  </a:lnTo>
                  <a:lnTo>
                    <a:pt x="2356" y="151"/>
                  </a:lnTo>
                  <a:lnTo>
                    <a:pt x="2353" y="154"/>
                  </a:lnTo>
                  <a:lnTo>
                    <a:pt x="2349" y="157"/>
                  </a:lnTo>
                  <a:lnTo>
                    <a:pt x="2344" y="159"/>
                  </a:lnTo>
                  <a:lnTo>
                    <a:pt x="2339" y="161"/>
                  </a:lnTo>
                  <a:lnTo>
                    <a:pt x="2334" y="161"/>
                  </a:lnTo>
                  <a:lnTo>
                    <a:pt x="2326" y="161"/>
                  </a:lnTo>
                  <a:lnTo>
                    <a:pt x="2319" y="157"/>
                  </a:lnTo>
                  <a:lnTo>
                    <a:pt x="2313" y="154"/>
                  </a:lnTo>
                  <a:lnTo>
                    <a:pt x="2309" y="148"/>
                  </a:lnTo>
                  <a:lnTo>
                    <a:pt x="2305" y="142"/>
                  </a:lnTo>
                  <a:lnTo>
                    <a:pt x="2302" y="134"/>
                  </a:lnTo>
                  <a:lnTo>
                    <a:pt x="2300" y="126"/>
                  </a:lnTo>
                  <a:lnTo>
                    <a:pt x="2300" y="117"/>
                  </a:lnTo>
                  <a:lnTo>
                    <a:pt x="2300" y="108"/>
                  </a:lnTo>
                  <a:lnTo>
                    <a:pt x="2302" y="99"/>
                  </a:lnTo>
                  <a:lnTo>
                    <a:pt x="2306" y="92"/>
                  </a:lnTo>
                  <a:lnTo>
                    <a:pt x="2309" y="85"/>
                  </a:lnTo>
                  <a:lnTo>
                    <a:pt x="2314" y="79"/>
                  </a:lnTo>
                  <a:lnTo>
                    <a:pt x="2320" y="76"/>
                  </a:lnTo>
                  <a:lnTo>
                    <a:pt x="2326" y="73"/>
                  </a:lnTo>
                  <a:lnTo>
                    <a:pt x="2334" y="71"/>
                  </a:lnTo>
                  <a:lnTo>
                    <a:pt x="2340" y="73"/>
                  </a:lnTo>
                  <a:lnTo>
                    <a:pt x="2345" y="74"/>
                  </a:lnTo>
                  <a:lnTo>
                    <a:pt x="2350" y="76"/>
                  </a:lnTo>
                  <a:lnTo>
                    <a:pt x="2354" y="79"/>
                  </a:lnTo>
                  <a:lnTo>
                    <a:pt x="2358" y="83"/>
                  </a:lnTo>
                  <a:lnTo>
                    <a:pt x="2361" y="87"/>
                  </a:lnTo>
                  <a:lnTo>
                    <a:pt x="2363" y="92"/>
                  </a:lnTo>
                  <a:lnTo>
                    <a:pt x="2364" y="97"/>
                  </a:lnTo>
                  <a:lnTo>
                    <a:pt x="2365" y="102"/>
                  </a:lnTo>
                  <a:lnTo>
                    <a:pt x="2365" y="106"/>
                  </a:lnTo>
                  <a:lnTo>
                    <a:pt x="2365" y="126"/>
                  </a:lnTo>
                  <a:close/>
                  <a:moveTo>
                    <a:pt x="2502" y="175"/>
                  </a:moveTo>
                  <a:lnTo>
                    <a:pt x="2501" y="163"/>
                  </a:lnTo>
                  <a:lnTo>
                    <a:pt x="2500" y="147"/>
                  </a:lnTo>
                  <a:lnTo>
                    <a:pt x="2500" y="104"/>
                  </a:lnTo>
                  <a:lnTo>
                    <a:pt x="2500" y="95"/>
                  </a:lnTo>
                  <a:lnTo>
                    <a:pt x="2499" y="86"/>
                  </a:lnTo>
                  <a:lnTo>
                    <a:pt x="2496" y="78"/>
                  </a:lnTo>
                  <a:lnTo>
                    <a:pt x="2491" y="70"/>
                  </a:lnTo>
                  <a:lnTo>
                    <a:pt x="2489" y="67"/>
                  </a:lnTo>
                  <a:lnTo>
                    <a:pt x="2486" y="64"/>
                  </a:lnTo>
                  <a:lnTo>
                    <a:pt x="2483" y="61"/>
                  </a:lnTo>
                  <a:lnTo>
                    <a:pt x="2479" y="59"/>
                  </a:lnTo>
                  <a:lnTo>
                    <a:pt x="2474" y="58"/>
                  </a:lnTo>
                  <a:lnTo>
                    <a:pt x="2469" y="56"/>
                  </a:lnTo>
                  <a:lnTo>
                    <a:pt x="2463" y="56"/>
                  </a:lnTo>
                  <a:lnTo>
                    <a:pt x="2457" y="55"/>
                  </a:lnTo>
                  <a:lnTo>
                    <a:pt x="2446" y="56"/>
                  </a:lnTo>
                  <a:lnTo>
                    <a:pt x="2436" y="58"/>
                  </a:lnTo>
                  <a:lnTo>
                    <a:pt x="2428" y="61"/>
                  </a:lnTo>
                  <a:lnTo>
                    <a:pt x="2419" y="66"/>
                  </a:lnTo>
                  <a:lnTo>
                    <a:pt x="2425" y="79"/>
                  </a:lnTo>
                  <a:lnTo>
                    <a:pt x="2431" y="76"/>
                  </a:lnTo>
                  <a:lnTo>
                    <a:pt x="2439" y="74"/>
                  </a:lnTo>
                  <a:lnTo>
                    <a:pt x="2446" y="71"/>
                  </a:lnTo>
                  <a:lnTo>
                    <a:pt x="2454" y="71"/>
                  </a:lnTo>
                  <a:lnTo>
                    <a:pt x="2462" y="71"/>
                  </a:lnTo>
                  <a:lnTo>
                    <a:pt x="2468" y="74"/>
                  </a:lnTo>
                  <a:lnTo>
                    <a:pt x="2472" y="77"/>
                  </a:lnTo>
                  <a:lnTo>
                    <a:pt x="2475" y="82"/>
                  </a:lnTo>
                  <a:lnTo>
                    <a:pt x="2477" y="85"/>
                  </a:lnTo>
                  <a:lnTo>
                    <a:pt x="2480" y="90"/>
                  </a:lnTo>
                  <a:lnTo>
                    <a:pt x="2480" y="94"/>
                  </a:lnTo>
                  <a:lnTo>
                    <a:pt x="2480" y="98"/>
                  </a:lnTo>
                  <a:lnTo>
                    <a:pt x="2480" y="100"/>
                  </a:lnTo>
                  <a:lnTo>
                    <a:pt x="2464" y="102"/>
                  </a:lnTo>
                  <a:lnTo>
                    <a:pt x="2450" y="104"/>
                  </a:lnTo>
                  <a:lnTo>
                    <a:pt x="2439" y="107"/>
                  </a:lnTo>
                  <a:lnTo>
                    <a:pt x="2429" y="112"/>
                  </a:lnTo>
                  <a:lnTo>
                    <a:pt x="2425" y="115"/>
                  </a:lnTo>
                  <a:lnTo>
                    <a:pt x="2421" y="118"/>
                  </a:lnTo>
                  <a:lnTo>
                    <a:pt x="2418" y="122"/>
                  </a:lnTo>
                  <a:lnTo>
                    <a:pt x="2416" y="126"/>
                  </a:lnTo>
                  <a:lnTo>
                    <a:pt x="2414" y="129"/>
                  </a:lnTo>
                  <a:lnTo>
                    <a:pt x="2413" y="134"/>
                  </a:lnTo>
                  <a:lnTo>
                    <a:pt x="2412" y="139"/>
                  </a:lnTo>
                  <a:lnTo>
                    <a:pt x="2412" y="145"/>
                  </a:lnTo>
                  <a:lnTo>
                    <a:pt x="2412" y="151"/>
                  </a:lnTo>
                  <a:lnTo>
                    <a:pt x="2414" y="157"/>
                  </a:lnTo>
                  <a:lnTo>
                    <a:pt x="2416" y="163"/>
                  </a:lnTo>
                  <a:lnTo>
                    <a:pt x="2420" y="167"/>
                  </a:lnTo>
                  <a:lnTo>
                    <a:pt x="2426" y="172"/>
                  </a:lnTo>
                  <a:lnTo>
                    <a:pt x="2431" y="175"/>
                  </a:lnTo>
                  <a:lnTo>
                    <a:pt x="2439" y="177"/>
                  </a:lnTo>
                  <a:lnTo>
                    <a:pt x="2446" y="178"/>
                  </a:lnTo>
                  <a:lnTo>
                    <a:pt x="2453" y="178"/>
                  </a:lnTo>
                  <a:lnTo>
                    <a:pt x="2458" y="177"/>
                  </a:lnTo>
                  <a:lnTo>
                    <a:pt x="2462" y="175"/>
                  </a:lnTo>
                  <a:lnTo>
                    <a:pt x="2468" y="173"/>
                  </a:lnTo>
                  <a:lnTo>
                    <a:pt x="2475" y="167"/>
                  </a:lnTo>
                  <a:lnTo>
                    <a:pt x="2481" y="161"/>
                  </a:lnTo>
                  <a:lnTo>
                    <a:pt x="2482" y="161"/>
                  </a:lnTo>
                  <a:lnTo>
                    <a:pt x="2484" y="175"/>
                  </a:lnTo>
                  <a:lnTo>
                    <a:pt x="2502" y="175"/>
                  </a:lnTo>
                  <a:close/>
                  <a:moveTo>
                    <a:pt x="2481" y="136"/>
                  </a:moveTo>
                  <a:lnTo>
                    <a:pt x="2481" y="139"/>
                  </a:lnTo>
                  <a:lnTo>
                    <a:pt x="2480" y="143"/>
                  </a:lnTo>
                  <a:lnTo>
                    <a:pt x="2477" y="146"/>
                  </a:lnTo>
                  <a:lnTo>
                    <a:pt x="2475" y="151"/>
                  </a:lnTo>
                  <a:lnTo>
                    <a:pt x="2473" y="153"/>
                  </a:lnTo>
                  <a:lnTo>
                    <a:pt x="2470" y="156"/>
                  </a:lnTo>
                  <a:lnTo>
                    <a:pt x="2466" y="158"/>
                  </a:lnTo>
                  <a:lnTo>
                    <a:pt x="2462" y="161"/>
                  </a:lnTo>
                  <a:lnTo>
                    <a:pt x="2457" y="162"/>
                  </a:lnTo>
                  <a:lnTo>
                    <a:pt x="2452" y="163"/>
                  </a:lnTo>
                  <a:lnTo>
                    <a:pt x="2448" y="162"/>
                  </a:lnTo>
                  <a:lnTo>
                    <a:pt x="2444" y="162"/>
                  </a:lnTo>
                  <a:lnTo>
                    <a:pt x="2441" y="159"/>
                  </a:lnTo>
                  <a:lnTo>
                    <a:pt x="2437" y="157"/>
                  </a:lnTo>
                  <a:lnTo>
                    <a:pt x="2435" y="155"/>
                  </a:lnTo>
                  <a:lnTo>
                    <a:pt x="2433" y="151"/>
                  </a:lnTo>
                  <a:lnTo>
                    <a:pt x="2432" y="147"/>
                  </a:lnTo>
                  <a:lnTo>
                    <a:pt x="2432" y="142"/>
                  </a:lnTo>
                  <a:lnTo>
                    <a:pt x="2432" y="138"/>
                  </a:lnTo>
                  <a:lnTo>
                    <a:pt x="2433" y="134"/>
                  </a:lnTo>
                  <a:lnTo>
                    <a:pt x="2434" y="131"/>
                  </a:lnTo>
                  <a:lnTo>
                    <a:pt x="2436" y="128"/>
                  </a:lnTo>
                  <a:lnTo>
                    <a:pt x="2442" y="124"/>
                  </a:lnTo>
                  <a:lnTo>
                    <a:pt x="2448" y="120"/>
                  </a:lnTo>
                  <a:lnTo>
                    <a:pt x="2455" y="117"/>
                  </a:lnTo>
                  <a:lnTo>
                    <a:pt x="2463" y="116"/>
                  </a:lnTo>
                  <a:lnTo>
                    <a:pt x="2472" y="116"/>
                  </a:lnTo>
                  <a:lnTo>
                    <a:pt x="2481" y="116"/>
                  </a:lnTo>
                  <a:lnTo>
                    <a:pt x="2481" y="136"/>
                  </a:lnTo>
                  <a:close/>
                  <a:moveTo>
                    <a:pt x="2611" y="2"/>
                  </a:moveTo>
                  <a:lnTo>
                    <a:pt x="2611" y="74"/>
                  </a:lnTo>
                  <a:lnTo>
                    <a:pt x="2611" y="74"/>
                  </a:lnTo>
                  <a:lnTo>
                    <a:pt x="2609" y="69"/>
                  </a:lnTo>
                  <a:lnTo>
                    <a:pt x="2606" y="66"/>
                  </a:lnTo>
                  <a:lnTo>
                    <a:pt x="2603" y="64"/>
                  </a:lnTo>
                  <a:lnTo>
                    <a:pt x="2598" y="60"/>
                  </a:lnTo>
                  <a:lnTo>
                    <a:pt x="2594" y="58"/>
                  </a:lnTo>
                  <a:lnTo>
                    <a:pt x="2589" y="57"/>
                  </a:lnTo>
                  <a:lnTo>
                    <a:pt x="2583" y="56"/>
                  </a:lnTo>
                  <a:lnTo>
                    <a:pt x="2577" y="55"/>
                  </a:lnTo>
                  <a:lnTo>
                    <a:pt x="2571" y="56"/>
                  </a:lnTo>
                  <a:lnTo>
                    <a:pt x="2567" y="56"/>
                  </a:lnTo>
                  <a:lnTo>
                    <a:pt x="2562" y="58"/>
                  </a:lnTo>
                  <a:lnTo>
                    <a:pt x="2557" y="59"/>
                  </a:lnTo>
                  <a:lnTo>
                    <a:pt x="2549" y="65"/>
                  </a:lnTo>
                  <a:lnTo>
                    <a:pt x="2541" y="73"/>
                  </a:lnTo>
                  <a:lnTo>
                    <a:pt x="2538" y="76"/>
                  </a:lnTo>
                  <a:lnTo>
                    <a:pt x="2535" y="82"/>
                  </a:lnTo>
                  <a:lnTo>
                    <a:pt x="2531" y="86"/>
                  </a:lnTo>
                  <a:lnTo>
                    <a:pt x="2529" y="92"/>
                  </a:lnTo>
                  <a:lnTo>
                    <a:pt x="2528" y="98"/>
                  </a:lnTo>
                  <a:lnTo>
                    <a:pt x="2527" y="105"/>
                  </a:lnTo>
                  <a:lnTo>
                    <a:pt x="2526" y="112"/>
                  </a:lnTo>
                  <a:lnTo>
                    <a:pt x="2526" y="118"/>
                  </a:lnTo>
                  <a:lnTo>
                    <a:pt x="2527" y="132"/>
                  </a:lnTo>
                  <a:lnTo>
                    <a:pt x="2529" y="143"/>
                  </a:lnTo>
                  <a:lnTo>
                    <a:pt x="2534" y="153"/>
                  </a:lnTo>
                  <a:lnTo>
                    <a:pt x="2540" y="162"/>
                  </a:lnTo>
                  <a:lnTo>
                    <a:pt x="2547" y="168"/>
                  </a:lnTo>
                  <a:lnTo>
                    <a:pt x="2555" y="174"/>
                  </a:lnTo>
                  <a:lnTo>
                    <a:pt x="2560" y="176"/>
                  </a:lnTo>
                  <a:lnTo>
                    <a:pt x="2565" y="177"/>
                  </a:lnTo>
                  <a:lnTo>
                    <a:pt x="2569" y="178"/>
                  </a:lnTo>
                  <a:lnTo>
                    <a:pt x="2575" y="178"/>
                  </a:lnTo>
                  <a:lnTo>
                    <a:pt x="2581" y="177"/>
                  </a:lnTo>
                  <a:lnTo>
                    <a:pt x="2588" y="176"/>
                  </a:lnTo>
                  <a:lnTo>
                    <a:pt x="2593" y="174"/>
                  </a:lnTo>
                  <a:lnTo>
                    <a:pt x="2598" y="172"/>
                  </a:lnTo>
                  <a:lnTo>
                    <a:pt x="2603" y="168"/>
                  </a:lnTo>
                  <a:lnTo>
                    <a:pt x="2607" y="164"/>
                  </a:lnTo>
                  <a:lnTo>
                    <a:pt x="2610" y="159"/>
                  </a:lnTo>
                  <a:lnTo>
                    <a:pt x="2614" y="155"/>
                  </a:lnTo>
                  <a:lnTo>
                    <a:pt x="2614" y="155"/>
                  </a:lnTo>
                  <a:lnTo>
                    <a:pt x="2615" y="175"/>
                  </a:lnTo>
                  <a:lnTo>
                    <a:pt x="2633" y="175"/>
                  </a:lnTo>
                  <a:lnTo>
                    <a:pt x="2633" y="162"/>
                  </a:lnTo>
                  <a:lnTo>
                    <a:pt x="2633" y="145"/>
                  </a:lnTo>
                  <a:lnTo>
                    <a:pt x="2633" y="2"/>
                  </a:lnTo>
                  <a:lnTo>
                    <a:pt x="2611" y="2"/>
                  </a:lnTo>
                  <a:close/>
                  <a:moveTo>
                    <a:pt x="2611" y="126"/>
                  </a:moveTo>
                  <a:lnTo>
                    <a:pt x="2611" y="131"/>
                  </a:lnTo>
                  <a:lnTo>
                    <a:pt x="2611" y="135"/>
                  </a:lnTo>
                  <a:lnTo>
                    <a:pt x="2609" y="142"/>
                  </a:lnTo>
                  <a:lnTo>
                    <a:pt x="2606" y="146"/>
                  </a:lnTo>
                  <a:lnTo>
                    <a:pt x="2603" y="151"/>
                  </a:lnTo>
                  <a:lnTo>
                    <a:pt x="2599" y="154"/>
                  </a:lnTo>
                  <a:lnTo>
                    <a:pt x="2595" y="157"/>
                  </a:lnTo>
                  <a:lnTo>
                    <a:pt x="2591" y="159"/>
                  </a:lnTo>
                  <a:lnTo>
                    <a:pt x="2585" y="161"/>
                  </a:lnTo>
                  <a:lnTo>
                    <a:pt x="2580" y="161"/>
                  </a:lnTo>
                  <a:lnTo>
                    <a:pt x="2572" y="161"/>
                  </a:lnTo>
                  <a:lnTo>
                    <a:pt x="2566" y="157"/>
                  </a:lnTo>
                  <a:lnTo>
                    <a:pt x="2560" y="154"/>
                  </a:lnTo>
                  <a:lnTo>
                    <a:pt x="2555" y="148"/>
                  </a:lnTo>
                  <a:lnTo>
                    <a:pt x="2552" y="142"/>
                  </a:lnTo>
                  <a:lnTo>
                    <a:pt x="2549" y="134"/>
                  </a:lnTo>
                  <a:lnTo>
                    <a:pt x="2548" y="126"/>
                  </a:lnTo>
                  <a:lnTo>
                    <a:pt x="2547" y="117"/>
                  </a:lnTo>
                  <a:lnTo>
                    <a:pt x="2548" y="108"/>
                  </a:lnTo>
                  <a:lnTo>
                    <a:pt x="2549" y="99"/>
                  </a:lnTo>
                  <a:lnTo>
                    <a:pt x="2552" y="92"/>
                  </a:lnTo>
                  <a:lnTo>
                    <a:pt x="2556" y="85"/>
                  </a:lnTo>
                  <a:lnTo>
                    <a:pt x="2561" y="79"/>
                  </a:lnTo>
                  <a:lnTo>
                    <a:pt x="2566" y="76"/>
                  </a:lnTo>
                  <a:lnTo>
                    <a:pt x="2574" y="73"/>
                  </a:lnTo>
                  <a:lnTo>
                    <a:pt x="2581" y="71"/>
                  </a:lnTo>
                  <a:lnTo>
                    <a:pt x="2587" y="73"/>
                  </a:lnTo>
                  <a:lnTo>
                    <a:pt x="2592" y="74"/>
                  </a:lnTo>
                  <a:lnTo>
                    <a:pt x="2596" y="76"/>
                  </a:lnTo>
                  <a:lnTo>
                    <a:pt x="2601" y="79"/>
                  </a:lnTo>
                  <a:lnTo>
                    <a:pt x="2604" y="83"/>
                  </a:lnTo>
                  <a:lnTo>
                    <a:pt x="2607" y="87"/>
                  </a:lnTo>
                  <a:lnTo>
                    <a:pt x="2609" y="92"/>
                  </a:lnTo>
                  <a:lnTo>
                    <a:pt x="2611" y="97"/>
                  </a:lnTo>
                  <a:lnTo>
                    <a:pt x="2611" y="102"/>
                  </a:lnTo>
                  <a:lnTo>
                    <a:pt x="2611" y="106"/>
                  </a:lnTo>
                  <a:lnTo>
                    <a:pt x="2611" y="126"/>
                  </a:lnTo>
                  <a:close/>
                  <a:moveTo>
                    <a:pt x="2758" y="120"/>
                  </a:moveTo>
                  <a:lnTo>
                    <a:pt x="2759" y="116"/>
                  </a:lnTo>
                  <a:lnTo>
                    <a:pt x="2759" y="110"/>
                  </a:lnTo>
                  <a:lnTo>
                    <a:pt x="2759" y="102"/>
                  </a:lnTo>
                  <a:lnTo>
                    <a:pt x="2757" y="93"/>
                  </a:lnTo>
                  <a:lnTo>
                    <a:pt x="2754" y="84"/>
                  </a:lnTo>
                  <a:lnTo>
                    <a:pt x="2750" y="75"/>
                  </a:lnTo>
                  <a:lnTo>
                    <a:pt x="2746" y="70"/>
                  </a:lnTo>
                  <a:lnTo>
                    <a:pt x="2743" y="67"/>
                  </a:lnTo>
                  <a:lnTo>
                    <a:pt x="2740" y="64"/>
                  </a:lnTo>
                  <a:lnTo>
                    <a:pt x="2736" y="60"/>
                  </a:lnTo>
                  <a:lnTo>
                    <a:pt x="2730" y="58"/>
                  </a:lnTo>
                  <a:lnTo>
                    <a:pt x="2725" y="57"/>
                  </a:lnTo>
                  <a:lnTo>
                    <a:pt x="2719" y="56"/>
                  </a:lnTo>
                  <a:lnTo>
                    <a:pt x="2712" y="55"/>
                  </a:lnTo>
                  <a:lnTo>
                    <a:pt x="2706" y="56"/>
                  </a:lnTo>
                  <a:lnTo>
                    <a:pt x="2700" y="57"/>
                  </a:lnTo>
                  <a:lnTo>
                    <a:pt x="2695" y="58"/>
                  </a:lnTo>
                  <a:lnTo>
                    <a:pt x="2690" y="60"/>
                  </a:lnTo>
                  <a:lnTo>
                    <a:pt x="2685" y="63"/>
                  </a:lnTo>
                  <a:lnTo>
                    <a:pt x="2680" y="66"/>
                  </a:lnTo>
                  <a:lnTo>
                    <a:pt x="2676" y="69"/>
                  </a:lnTo>
                  <a:lnTo>
                    <a:pt x="2673" y="74"/>
                  </a:lnTo>
                  <a:lnTo>
                    <a:pt x="2666" y="83"/>
                  </a:lnTo>
                  <a:lnTo>
                    <a:pt x="2662" y="94"/>
                  </a:lnTo>
                  <a:lnTo>
                    <a:pt x="2660" y="106"/>
                  </a:lnTo>
                  <a:lnTo>
                    <a:pt x="2659" y="118"/>
                  </a:lnTo>
                  <a:lnTo>
                    <a:pt x="2660" y="132"/>
                  </a:lnTo>
                  <a:lnTo>
                    <a:pt x="2662" y="143"/>
                  </a:lnTo>
                  <a:lnTo>
                    <a:pt x="2664" y="148"/>
                  </a:lnTo>
                  <a:lnTo>
                    <a:pt x="2668" y="153"/>
                  </a:lnTo>
                  <a:lnTo>
                    <a:pt x="2670" y="157"/>
                  </a:lnTo>
                  <a:lnTo>
                    <a:pt x="2674" y="162"/>
                  </a:lnTo>
                  <a:lnTo>
                    <a:pt x="2677" y="165"/>
                  </a:lnTo>
                  <a:lnTo>
                    <a:pt x="2682" y="168"/>
                  </a:lnTo>
                  <a:lnTo>
                    <a:pt x="2686" y="172"/>
                  </a:lnTo>
                  <a:lnTo>
                    <a:pt x="2691" y="174"/>
                  </a:lnTo>
                  <a:lnTo>
                    <a:pt x="2697" y="175"/>
                  </a:lnTo>
                  <a:lnTo>
                    <a:pt x="2702" y="177"/>
                  </a:lnTo>
                  <a:lnTo>
                    <a:pt x="2709" y="177"/>
                  </a:lnTo>
                  <a:lnTo>
                    <a:pt x="2715" y="178"/>
                  </a:lnTo>
                  <a:lnTo>
                    <a:pt x="2727" y="177"/>
                  </a:lnTo>
                  <a:lnTo>
                    <a:pt x="2738" y="175"/>
                  </a:lnTo>
                  <a:lnTo>
                    <a:pt x="2746" y="173"/>
                  </a:lnTo>
                  <a:lnTo>
                    <a:pt x="2753" y="171"/>
                  </a:lnTo>
                  <a:lnTo>
                    <a:pt x="2750" y="155"/>
                  </a:lnTo>
                  <a:lnTo>
                    <a:pt x="2743" y="157"/>
                  </a:lnTo>
                  <a:lnTo>
                    <a:pt x="2737" y="159"/>
                  </a:lnTo>
                  <a:lnTo>
                    <a:pt x="2728" y="161"/>
                  </a:lnTo>
                  <a:lnTo>
                    <a:pt x="2717" y="162"/>
                  </a:lnTo>
                  <a:lnTo>
                    <a:pt x="2710" y="161"/>
                  </a:lnTo>
                  <a:lnTo>
                    <a:pt x="2703" y="159"/>
                  </a:lnTo>
                  <a:lnTo>
                    <a:pt x="2697" y="156"/>
                  </a:lnTo>
                  <a:lnTo>
                    <a:pt x="2690" y="152"/>
                  </a:lnTo>
                  <a:lnTo>
                    <a:pt x="2686" y="146"/>
                  </a:lnTo>
                  <a:lnTo>
                    <a:pt x="2682" y="139"/>
                  </a:lnTo>
                  <a:lnTo>
                    <a:pt x="2679" y="131"/>
                  </a:lnTo>
                  <a:lnTo>
                    <a:pt x="2678" y="120"/>
                  </a:lnTo>
                  <a:lnTo>
                    <a:pt x="2758" y="120"/>
                  </a:lnTo>
                  <a:close/>
                  <a:moveTo>
                    <a:pt x="2678" y="105"/>
                  </a:moveTo>
                  <a:lnTo>
                    <a:pt x="2679" y="99"/>
                  </a:lnTo>
                  <a:lnTo>
                    <a:pt x="2682" y="94"/>
                  </a:lnTo>
                  <a:lnTo>
                    <a:pt x="2684" y="88"/>
                  </a:lnTo>
                  <a:lnTo>
                    <a:pt x="2687" y="83"/>
                  </a:lnTo>
                  <a:lnTo>
                    <a:pt x="2691" y="77"/>
                  </a:lnTo>
                  <a:lnTo>
                    <a:pt x="2697" y="74"/>
                  </a:lnTo>
                  <a:lnTo>
                    <a:pt x="2703" y="71"/>
                  </a:lnTo>
                  <a:lnTo>
                    <a:pt x="2711" y="70"/>
                  </a:lnTo>
                  <a:lnTo>
                    <a:pt x="2718" y="71"/>
                  </a:lnTo>
                  <a:lnTo>
                    <a:pt x="2725" y="74"/>
                  </a:lnTo>
                  <a:lnTo>
                    <a:pt x="2730" y="78"/>
                  </a:lnTo>
                  <a:lnTo>
                    <a:pt x="2733" y="83"/>
                  </a:lnTo>
                  <a:lnTo>
                    <a:pt x="2737" y="88"/>
                  </a:lnTo>
                  <a:lnTo>
                    <a:pt x="2738" y="94"/>
                  </a:lnTo>
                  <a:lnTo>
                    <a:pt x="2739" y="99"/>
                  </a:lnTo>
                  <a:lnTo>
                    <a:pt x="2740" y="105"/>
                  </a:lnTo>
                  <a:lnTo>
                    <a:pt x="2678" y="105"/>
                  </a:lnTo>
                  <a:close/>
                  <a:moveTo>
                    <a:pt x="2913" y="2"/>
                  </a:moveTo>
                  <a:lnTo>
                    <a:pt x="2913" y="74"/>
                  </a:lnTo>
                  <a:lnTo>
                    <a:pt x="2913" y="74"/>
                  </a:lnTo>
                  <a:lnTo>
                    <a:pt x="2911" y="69"/>
                  </a:lnTo>
                  <a:lnTo>
                    <a:pt x="2907" y="66"/>
                  </a:lnTo>
                  <a:lnTo>
                    <a:pt x="2904" y="64"/>
                  </a:lnTo>
                  <a:lnTo>
                    <a:pt x="2900" y="60"/>
                  </a:lnTo>
                  <a:lnTo>
                    <a:pt x="2895" y="58"/>
                  </a:lnTo>
                  <a:lnTo>
                    <a:pt x="2890" y="57"/>
                  </a:lnTo>
                  <a:lnTo>
                    <a:pt x="2885" y="56"/>
                  </a:lnTo>
                  <a:lnTo>
                    <a:pt x="2878" y="55"/>
                  </a:lnTo>
                  <a:lnTo>
                    <a:pt x="2873" y="56"/>
                  </a:lnTo>
                  <a:lnTo>
                    <a:pt x="2867" y="56"/>
                  </a:lnTo>
                  <a:lnTo>
                    <a:pt x="2863" y="58"/>
                  </a:lnTo>
                  <a:lnTo>
                    <a:pt x="2859" y="59"/>
                  </a:lnTo>
                  <a:lnTo>
                    <a:pt x="2850" y="65"/>
                  </a:lnTo>
                  <a:lnTo>
                    <a:pt x="2841" y="73"/>
                  </a:lnTo>
                  <a:lnTo>
                    <a:pt x="2838" y="76"/>
                  </a:lnTo>
                  <a:lnTo>
                    <a:pt x="2836" y="82"/>
                  </a:lnTo>
                  <a:lnTo>
                    <a:pt x="2833" y="86"/>
                  </a:lnTo>
                  <a:lnTo>
                    <a:pt x="2831" y="92"/>
                  </a:lnTo>
                  <a:lnTo>
                    <a:pt x="2830" y="98"/>
                  </a:lnTo>
                  <a:lnTo>
                    <a:pt x="2827" y="105"/>
                  </a:lnTo>
                  <a:lnTo>
                    <a:pt x="2827" y="112"/>
                  </a:lnTo>
                  <a:lnTo>
                    <a:pt x="2827" y="118"/>
                  </a:lnTo>
                  <a:lnTo>
                    <a:pt x="2827" y="132"/>
                  </a:lnTo>
                  <a:lnTo>
                    <a:pt x="2831" y="143"/>
                  </a:lnTo>
                  <a:lnTo>
                    <a:pt x="2835" y="153"/>
                  </a:lnTo>
                  <a:lnTo>
                    <a:pt x="2841" y="162"/>
                  </a:lnTo>
                  <a:lnTo>
                    <a:pt x="2848" y="168"/>
                  </a:lnTo>
                  <a:lnTo>
                    <a:pt x="2857" y="174"/>
                  </a:lnTo>
                  <a:lnTo>
                    <a:pt x="2861" y="176"/>
                  </a:lnTo>
                  <a:lnTo>
                    <a:pt x="2865" y="177"/>
                  </a:lnTo>
                  <a:lnTo>
                    <a:pt x="2871" y="178"/>
                  </a:lnTo>
                  <a:lnTo>
                    <a:pt x="2876" y="178"/>
                  </a:lnTo>
                  <a:lnTo>
                    <a:pt x="2882" y="177"/>
                  </a:lnTo>
                  <a:lnTo>
                    <a:pt x="2889" y="176"/>
                  </a:lnTo>
                  <a:lnTo>
                    <a:pt x="2894" y="174"/>
                  </a:lnTo>
                  <a:lnTo>
                    <a:pt x="2900" y="172"/>
                  </a:lnTo>
                  <a:lnTo>
                    <a:pt x="2904" y="168"/>
                  </a:lnTo>
                  <a:lnTo>
                    <a:pt x="2908" y="164"/>
                  </a:lnTo>
                  <a:lnTo>
                    <a:pt x="2912" y="159"/>
                  </a:lnTo>
                  <a:lnTo>
                    <a:pt x="2915" y="155"/>
                  </a:lnTo>
                  <a:lnTo>
                    <a:pt x="2915" y="155"/>
                  </a:lnTo>
                  <a:lnTo>
                    <a:pt x="2916" y="175"/>
                  </a:lnTo>
                  <a:lnTo>
                    <a:pt x="2934" y="175"/>
                  </a:lnTo>
                  <a:lnTo>
                    <a:pt x="2934" y="162"/>
                  </a:lnTo>
                  <a:lnTo>
                    <a:pt x="2933" y="145"/>
                  </a:lnTo>
                  <a:lnTo>
                    <a:pt x="2933" y="2"/>
                  </a:lnTo>
                  <a:lnTo>
                    <a:pt x="2913" y="2"/>
                  </a:lnTo>
                  <a:close/>
                  <a:moveTo>
                    <a:pt x="2913" y="126"/>
                  </a:moveTo>
                  <a:lnTo>
                    <a:pt x="2913" y="131"/>
                  </a:lnTo>
                  <a:lnTo>
                    <a:pt x="2912" y="135"/>
                  </a:lnTo>
                  <a:lnTo>
                    <a:pt x="2911" y="142"/>
                  </a:lnTo>
                  <a:lnTo>
                    <a:pt x="2907" y="146"/>
                  </a:lnTo>
                  <a:lnTo>
                    <a:pt x="2904" y="151"/>
                  </a:lnTo>
                  <a:lnTo>
                    <a:pt x="2901" y="154"/>
                  </a:lnTo>
                  <a:lnTo>
                    <a:pt x="2896" y="157"/>
                  </a:lnTo>
                  <a:lnTo>
                    <a:pt x="2891" y="159"/>
                  </a:lnTo>
                  <a:lnTo>
                    <a:pt x="2887" y="161"/>
                  </a:lnTo>
                  <a:lnTo>
                    <a:pt x="2881" y="161"/>
                  </a:lnTo>
                  <a:lnTo>
                    <a:pt x="2874" y="161"/>
                  </a:lnTo>
                  <a:lnTo>
                    <a:pt x="2867" y="157"/>
                  </a:lnTo>
                  <a:lnTo>
                    <a:pt x="2861" y="154"/>
                  </a:lnTo>
                  <a:lnTo>
                    <a:pt x="2857" y="148"/>
                  </a:lnTo>
                  <a:lnTo>
                    <a:pt x="2852" y="142"/>
                  </a:lnTo>
                  <a:lnTo>
                    <a:pt x="2850" y="134"/>
                  </a:lnTo>
                  <a:lnTo>
                    <a:pt x="2848" y="126"/>
                  </a:lnTo>
                  <a:lnTo>
                    <a:pt x="2848" y="117"/>
                  </a:lnTo>
                  <a:lnTo>
                    <a:pt x="2848" y="108"/>
                  </a:lnTo>
                  <a:lnTo>
                    <a:pt x="2850" y="99"/>
                  </a:lnTo>
                  <a:lnTo>
                    <a:pt x="2853" y="92"/>
                  </a:lnTo>
                  <a:lnTo>
                    <a:pt x="2857" y="85"/>
                  </a:lnTo>
                  <a:lnTo>
                    <a:pt x="2862" y="79"/>
                  </a:lnTo>
                  <a:lnTo>
                    <a:pt x="2867" y="76"/>
                  </a:lnTo>
                  <a:lnTo>
                    <a:pt x="2875" y="73"/>
                  </a:lnTo>
                  <a:lnTo>
                    <a:pt x="2882" y="71"/>
                  </a:lnTo>
                  <a:lnTo>
                    <a:pt x="2888" y="73"/>
                  </a:lnTo>
                  <a:lnTo>
                    <a:pt x="2893" y="74"/>
                  </a:lnTo>
                  <a:lnTo>
                    <a:pt x="2898" y="76"/>
                  </a:lnTo>
                  <a:lnTo>
                    <a:pt x="2902" y="79"/>
                  </a:lnTo>
                  <a:lnTo>
                    <a:pt x="2905" y="83"/>
                  </a:lnTo>
                  <a:lnTo>
                    <a:pt x="2908" y="87"/>
                  </a:lnTo>
                  <a:lnTo>
                    <a:pt x="2911" y="92"/>
                  </a:lnTo>
                  <a:lnTo>
                    <a:pt x="2912" y="97"/>
                  </a:lnTo>
                  <a:lnTo>
                    <a:pt x="2913" y="102"/>
                  </a:lnTo>
                  <a:lnTo>
                    <a:pt x="2913" y="106"/>
                  </a:lnTo>
                  <a:lnTo>
                    <a:pt x="2913" y="126"/>
                  </a:lnTo>
                  <a:close/>
                  <a:moveTo>
                    <a:pt x="3050" y="175"/>
                  </a:moveTo>
                  <a:lnTo>
                    <a:pt x="3049" y="163"/>
                  </a:lnTo>
                  <a:lnTo>
                    <a:pt x="3048" y="147"/>
                  </a:lnTo>
                  <a:lnTo>
                    <a:pt x="3048" y="104"/>
                  </a:lnTo>
                  <a:lnTo>
                    <a:pt x="3048" y="95"/>
                  </a:lnTo>
                  <a:lnTo>
                    <a:pt x="3047" y="86"/>
                  </a:lnTo>
                  <a:lnTo>
                    <a:pt x="3043" y="78"/>
                  </a:lnTo>
                  <a:lnTo>
                    <a:pt x="3040" y="70"/>
                  </a:lnTo>
                  <a:lnTo>
                    <a:pt x="3037" y="67"/>
                  </a:lnTo>
                  <a:lnTo>
                    <a:pt x="3034" y="64"/>
                  </a:lnTo>
                  <a:lnTo>
                    <a:pt x="3030" y="61"/>
                  </a:lnTo>
                  <a:lnTo>
                    <a:pt x="3026" y="59"/>
                  </a:lnTo>
                  <a:lnTo>
                    <a:pt x="3022" y="58"/>
                  </a:lnTo>
                  <a:lnTo>
                    <a:pt x="3016" y="56"/>
                  </a:lnTo>
                  <a:lnTo>
                    <a:pt x="3011" y="56"/>
                  </a:lnTo>
                  <a:lnTo>
                    <a:pt x="3004" y="55"/>
                  </a:lnTo>
                  <a:lnTo>
                    <a:pt x="2995" y="56"/>
                  </a:lnTo>
                  <a:lnTo>
                    <a:pt x="2984" y="58"/>
                  </a:lnTo>
                  <a:lnTo>
                    <a:pt x="2975" y="61"/>
                  </a:lnTo>
                  <a:lnTo>
                    <a:pt x="2968" y="66"/>
                  </a:lnTo>
                  <a:lnTo>
                    <a:pt x="2972" y="79"/>
                  </a:lnTo>
                  <a:lnTo>
                    <a:pt x="2979" y="76"/>
                  </a:lnTo>
                  <a:lnTo>
                    <a:pt x="2986" y="74"/>
                  </a:lnTo>
                  <a:lnTo>
                    <a:pt x="2994" y="71"/>
                  </a:lnTo>
                  <a:lnTo>
                    <a:pt x="3001" y="71"/>
                  </a:lnTo>
                  <a:lnTo>
                    <a:pt x="3010" y="71"/>
                  </a:lnTo>
                  <a:lnTo>
                    <a:pt x="3015" y="74"/>
                  </a:lnTo>
                  <a:lnTo>
                    <a:pt x="3021" y="77"/>
                  </a:lnTo>
                  <a:lnTo>
                    <a:pt x="3024" y="82"/>
                  </a:lnTo>
                  <a:lnTo>
                    <a:pt x="3026" y="85"/>
                  </a:lnTo>
                  <a:lnTo>
                    <a:pt x="3027" y="90"/>
                  </a:lnTo>
                  <a:lnTo>
                    <a:pt x="3027" y="94"/>
                  </a:lnTo>
                  <a:lnTo>
                    <a:pt x="3027" y="98"/>
                  </a:lnTo>
                  <a:lnTo>
                    <a:pt x="3027" y="100"/>
                  </a:lnTo>
                  <a:lnTo>
                    <a:pt x="3012" y="102"/>
                  </a:lnTo>
                  <a:lnTo>
                    <a:pt x="2998" y="104"/>
                  </a:lnTo>
                  <a:lnTo>
                    <a:pt x="2986" y="107"/>
                  </a:lnTo>
                  <a:lnTo>
                    <a:pt x="2976" y="112"/>
                  </a:lnTo>
                  <a:lnTo>
                    <a:pt x="2973" y="115"/>
                  </a:lnTo>
                  <a:lnTo>
                    <a:pt x="2969" y="118"/>
                  </a:lnTo>
                  <a:lnTo>
                    <a:pt x="2966" y="122"/>
                  </a:lnTo>
                  <a:lnTo>
                    <a:pt x="2963" y="126"/>
                  </a:lnTo>
                  <a:lnTo>
                    <a:pt x="2961" y="129"/>
                  </a:lnTo>
                  <a:lnTo>
                    <a:pt x="2960" y="134"/>
                  </a:lnTo>
                  <a:lnTo>
                    <a:pt x="2959" y="139"/>
                  </a:lnTo>
                  <a:lnTo>
                    <a:pt x="2959" y="145"/>
                  </a:lnTo>
                  <a:lnTo>
                    <a:pt x="2959" y="151"/>
                  </a:lnTo>
                  <a:lnTo>
                    <a:pt x="2961" y="157"/>
                  </a:lnTo>
                  <a:lnTo>
                    <a:pt x="2965" y="163"/>
                  </a:lnTo>
                  <a:lnTo>
                    <a:pt x="2968" y="167"/>
                  </a:lnTo>
                  <a:lnTo>
                    <a:pt x="2973" y="172"/>
                  </a:lnTo>
                  <a:lnTo>
                    <a:pt x="2979" y="175"/>
                  </a:lnTo>
                  <a:lnTo>
                    <a:pt x="2986" y="177"/>
                  </a:lnTo>
                  <a:lnTo>
                    <a:pt x="2994" y="178"/>
                  </a:lnTo>
                  <a:lnTo>
                    <a:pt x="3000" y="178"/>
                  </a:lnTo>
                  <a:lnTo>
                    <a:pt x="3006" y="177"/>
                  </a:lnTo>
                  <a:lnTo>
                    <a:pt x="3011" y="175"/>
                  </a:lnTo>
                  <a:lnTo>
                    <a:pt x="3015" y="173"/>
                  </a:lnTo>
                  <a:lnTo>
                    <a:pt x="3023" y="167"/>
                  </a:lnTo>
                  <a:lnTo>
                    <a:pt x="3029" y="161"/>
                  </a:lnTo>
                  <a:lnTo>
                    <a:pt x="3029" y="161"/>
                  </a:lnTo>
                  <a:lnTo>
                    <a:pt x="3031" y="175"/>
                  </a:lnTo>
                  <a:lnTo>
                    <a:pt x="3050" y="175"/>
                  </a:lnTo>
                  <a:close/>
                  <a:moveTo>
                    <a:pt x="3028" y="136"/>
                  </a:moveTo>
                  <a:lnTo>
                    <a:pt x="3028" y="139"/>
                  </a:lnTo>
                  <a:lnTo>
                    <a:pt x="3027" y="143"/>
                  </a:lnTo>
                  <a:lnTo>
                    <a:pt x="3025" y="146"/>
                  </a:lnTo>
                  <a:lnTo>
                    <a:pt x="3023" y="151"/>
                  </a:lnTo>
                  <a:lnTo>
                    <a:pt x="3021" y="153"/>
                  </a:lnTo>
                  <a:lnTo>
                    <a:pt x="3017" y="156"/>
                  </a:lnTo>
                  <a:lnTo>
                    <a:pt x="3014" y="158"/>
                  </a:lnTo>
                  <a:lnTo>
                    <a:pt x="3010" y="161"/>
                  </a:lnTo>
                  <a:lnTo>
                    <a:pt x="3004" y="162"/>
                  </a:lnTo>
                  <a:lnTo>
                    <a:pt x="2999" y="163"/>
                  </a:lnTo>
                  <a:lnTo>
                    <a:pt x="2996" y="162"/>
                  </a:lnTo>
                  <a:lnTo>
                    <a:pt x="2992" y="162"/>
                  </a:lnTo>
                  <a:lnTo>
                    <a:pt x="2988" y="159"/>
                  </a:lnTo>
                  <a:lnTo>
                    <a:pt x="2986" y="157"/>
                  </a:lnTo>
                  <a:lnTo>
                    <a:pt x="2983" y="155"/>
                  </a:lnTo>
                  <a:lnTo>
                    <a:pt x="2982" y="151"/>
                  </a:lnTo>
                  <a:lnTo>
                    <a:pt x="2981" y="147"/>
                  </a:lnTo>
                  <a:lnTo>
                    <a:pt x="2980" y="142"/>
                  </a:lnTo>
                  <a:lnTo>
                    <a:pt x="2980" y="138"/>
                  </a:lnTo>
                  <a:lnTo>
                    <a:pt x="2981" y="134"/>
                  </a:lnTo>
                  <a:lnTo>
                    <a:pt x="2983" y="131"/>
                  </a:lnTo>
                  <a:lnTo>
                    <a:pt x="2984" y="128"/>
                  </a:lnTo>
                  <a:lnTo>
                    <a:pt x="2989" y="124"/>
                  </a:lnTo>
                  <a:lnTo>
                    <a:pt x="2996" y="120"/>
                  </a:lnTo>
                  <a:lnTo>
                    <a:pt x="3003" y="117"/>
                  </a:lnTo>
                  <a:lnTo>
                    <a:pt x="3011" y="116"/>
                  </a:lnTo>
                  <a:lnTo>
                    <a:pt x="3020" y="116"/>
                  </a:lnTo>
                  <a:lnTo>
                    <a:pt x="3028" y="116"/>
                  </a:lnTo>
                  <a:lnTo>
                    <a:pt x="3028" y="136"/>
                  </a:lnTo>
                  <a:close/>
                  <a:moveTo>
                    <a:pt x="3152" y="175"/>
                  </a:moveTo>
                  <a:lnTo>
                    <a:pt x="3152" y="58"/>
                  </a:lnTo>
                  <a:lnTo>
                    <a:pt x="3132" y="58"/>
                  </a:lnTo>
                  <a:lnTo>
                    <a:pt x="3132" y="175"/>
                  </a:lnTo>
                  <a:lnTo>
                    <a:pt x="3152" y="175"/>
                  </a:lnTo>
                  <a:close/>
                  <a:moveTo>
                    <a:pt x="3142" y="11"/>
                  </a:moveTo>
                  <a:lnTo>
                    <a:pt x="3137" y="12"/>
                  </a:lnTo>
                  <a:lnTo>
                    <a:pt x="3133" y="16"/>
                  </a:lnTo>
                  <a:lnTo>
                    <a:pt x="3130" y="19"/>
                  </a:lnTo>
                  <a:lnTo>
                    <a:pt x="3129" y="25"/>
                  </a:lnTo>
                  <a:lnTo>
                    <a:pt x="3130" y="30"/>
                  </a:lnTo>
                  <a:lnTo>
                    <a:pt x="3133" y="34"/>
                  </a:lnTo>
                  <a:lnTo>
                    <a:pt x="3136" y="37"/>
                  </a:lnTo>
                  <a:lnTo>
                    <a:pt x="3142" y="38"/>
                  </a:lnTo>
                  <a:lnTo>
                    <a:pt x="3147" y="37"/>
                  </a:lnTo>
                  <a:lnTo>
                    <a:pt x="3151" y="34"/>
                  </a:lnTo>
                  <a:lnTo>
                    <a:pt x="3154" y="30"/>
                  </a:lnTo>
                  <a:lnTo>
                    <a:pt x="3155" y="25"/>
                  </a:lnTo>
                  <a:lnTo>
                    <a:pt x="3154" y="19"/>
                  </a:lnTo>
                  <a:lnTo>
                    <a:pt x="3151" y="16"/>
                  </a:lnTo>
                  <a:lnTo>
                    <a:pt x="3147" y="12"/>
                  </a:lnTo>
                  <a:lnTo>
                    <a:pt x="3142" y="11"/>
                  </a:lnTo>
                  <a:close/>
                  <a:moveTo>
                    <a:pt x="3187" y="175"/>
                  </a:moveTo>
                  <a:lnTo>
                    <a:pt x="3208" y="175"/>
                  </a:lnTo>
                  <a:lnTo>
                    <a:pt x="3208" y="105"/>
                  </a:lnTo>
                  <a:lnTo>
                    <a:pt x="3208" y="99"/>
                  </a:lnTo>
                  <a:lnTo>
                    <a:pt x="3209" y="95"/>
                  </a:lnTo>
                  <a:lnTo>
                    <a:pt x="3211" y="90"/>
                  </a:lnTo>
                  <a:lnTo>
                    <a:pt x="3213" y="86"/>
                  </a:lnTo>
                  <a:lnTo>
                    <a:pt x="3216" y="83"/>
                  </a:lnTo>
                  <a:lnTo>
                    <a:pt x="3219" y="79"/>
                  </a:lnTo>
                  <a:lnTo>
                    <a:pt x="3223" y="77"/>
                  </a:lnTo>
                  <a:lnTo>
                    <a:pt x="3227" y="75"/>
                  </a:lnTo>
                  <a:lnTo>
                    <a:pt x="3232" y="74"/>
                  </a:lnTo>
                  <a:lnTo>
                    <a:pt x="3237" y="73"/>
                  </a:lnTo>
                  <a:lnTo>
                    <a:pt x="3243" y="74"/>
                  </a:lnTo>
                  <a:lnTo>
                    <a:pt x="3250" y="76"/>
                  </a:lnTo>
                  <a:lnTo>
                    <a:pt x="3254" y="79"/>
                  </a:lnTo>
                  <a:lnTo>
                    <a:pt x="3257" y="84"/>
                  </a:lnTo>
                  <a:lnTo>
                    <a:pt x="3260" y="88"/>
                  </a:lnTo>
                  <a:lnTo>
                    <a:pt x="3262" y="94"/>
                  </a:lnTo>
                  <a:lnTo>
                    <a:pt x="3263" y="100"/>
                  </a:lnTo>
                  <a:lnTo>
                    <a:pt x="3264" y="108"/>
                  </a:lnTo>
                  <a:lnTo>
                    <a:pt x="3264" y="175"/>
                  </a:lnTo>
                  <a:lnTo>
                    <a:pt x="3284" y="175"/>
                  </a:lnTo>
                  <a:lnTo>
                    <a:pt x="3284" y="105"/>
                  </a:lnTo>
                  <a:lnTo>
                    <a:pt x="3284" y="98"/>
                  </a:lnTo>
                  <a:lnTo>
                    <a:pt x="3283" y="92"/>
                  </a:lnTo>
                  <a:lnTo>
                    <a:pt x="3282" y="86"/>
                  </a:lnTo>
                  <a:lnTo>
                    <a:pt x="3280" y="80"/>
                  </a:lnTo>
                  <a:lnTo>
                    <a:pt x="3276" y="71"/>
                  </a:lnTo>
                  <a:lnTo>
                    <a:pt x="3270" y="65"/>
                  </a:lnTo>
                  <a:lnTo>
                    <a:pt x="3264" y="60"/>
                  </a:lnTo>
                  <a:lnTo>
                    <a:pt x="3256" y="57"/>
                  </a:lnTo>
                  <a:lnTo>
                    <a:pt x="3250" y="56"/>
                  </a:lnTo>
                  <a:lnTo>
                    <a:pt x="3243" y="55"/>
                  </a:lnTo>
                  <a:lnTo>
                    <a:pt x="3237" y="56"/>
                  </a:lnTo>
                  <a:lnTo>
                    <a:pt x="3230" y="57"/>
                  </a:lnTo>
                  <a:lnTo>
                    <a:pt x="3225" y="59"/>
                  </a:lnTo>
                  <a:lnTo>
                    <a:pt x="3219" y="63"/>
                  </a:lnTo>
                  <a:lnTo>
                    <a:pt x="3215" y="66"/>
                  </a:lnTo>
                  <a:lnTo>
                    <a:pt x="3212" y="69"/>
                  </a:lnTo>
                  <a:lnTo>
                    <a:pt x="3209" y="74"/>
                  </a:lnTo>
                  <a:lnTo>
                    <a:pt x="3206" y="77"/>
                  </a:lnTo>
                  <a:lnTo>
                    <a:pt x="3205" y="77"/>
                  </a:lnTo>
                  <a:lnTo>
                    <a:pt x="3204" y="58"/>
                  </a:lnTo>
                  <a:lnTo>
                    <a:pt x="3186" y="58"/>
                  </a:lnTo>
                  <a:lnTo>
                    <a:pt x="3187" y="73"/>
                  </a:lnTo>
                  <a:lnTo>
                    <a:pt x="3187" y="89"/>
                  </a:lnTo>
                  <a:lnTo>
                    <a:pt x="3187" y="175"/>
                  </a:lnTo>
                  <a:close/>
                  <a:moveTo>
                    <a:pt x="3395" y="2"/>
                  </a:moveTo>
                  <a:lnTo>
                    <a:pt x="3395" y="74"/>
                  </a:lnTo>
                  <a:lnTo>
                    <a:pt x="3395" y="74"/>
                  </a:lnTo>
                  <a:lnTo>
                    <a:pt x="3393" y="69"/>
                  </a:lnTo>
                  <a:lnTo>
                    <a:pt x="3390" y="66"/>
                  </a:lnTo>
                  <a:lnTo>
                    <a:pt x="3387" y="64"/>
                  </a:lnTo>
                  <a:lnTo>
                    <a:pt x="3382" y="60"/>
                  </a:lnTo>
                  <a:lnTo>
                    <a:pt x="3378" y="58"/>
                  </a:lnTo>
                  <a:lnTo>
                    <a:pt x="3373" y="57"/>
                  </a:lnTo>
                  <a:lnTo>
                    <a:pt x="3367" y="56"/>
                  </a:lnTo>
                  <a:lnTo>
                    <a:pt x="3361" y="55"/>
                  </a:lnTo>
                  <a:lnTo>
                    <a:pt x="3355" y="56"/>
                  </a:lnTo>
                  <a:lnTo>
                    <a:pt x="3350" y="56"/>
                  </a:lnTo>
                  <a:lnTo>
                    <a:pt x="3346" y="58"/>
                  </a:lnTo>
                  <a:lnTo>
                    <a:pt x="3340" y="59"/>
                  </a:lnTo>
                  <a:lnTo>
                    <a:pt x="3332" y="65"/>
                  </a:lnTo>
                  <a:lnTo>
                    <a:pt x="3324" y="73"/>
                  </a:lnTo>
                  <a:lnTo>
                    <a:pt x="3321" y="76"/>
                  </a:lnTo>
                  <a:lnTo>
                    <a:pt x="3318" y="82"/>
                  </a:lnTo>
                  <a:lnTo>
                    <a:pt x="3316" y="86"/>
                  </a:lnTo>
                  <a:lnTo>
                    <a:pt x="3313" y="92"/>
                  </a:lnTo>
                  <a:lnTo>
                    <a:pt x="3311" y="98"/>
                  </a:lnTo>
                  <a:lnTo>
                    <a:pt x="3310" y="105"/>
                  </a:lnTo>
                  <a:lnTo>
                    <a:pt x="3310" y="112"/>
                  </a:lnTo>
                  <a:lnTo>
                    <a:pt x="3309" y="118"/>
                  </a:lnTo>
                  <a:lnTo>
                    <a:pt x="3310" y="132"/>
                  </a:lnTo>
                  <a:lnTo>
                    <a:pt x="3313" y="143"/>
                  </a:lnTo>
                  <a:lnTo>
                    <a:pt x="3318" y="153"/>
                  </a:lnTo>
                  <a:lnTo>
                    <a:pt x="3323" y="162"/>
                  </a:lnTo>
                  <a:lnTo>
                    <a:pt x="3331" y="168"/>
                  </a:lnTo>
                  <a:lnTo>
                    <a:pt x="3339" y="174"/>
                  </a:lnTo>
                  <a:lnTo>
                    <a:pt x="3344" y="176"/>
                  </a:lnTo>
                  <a:lnTo>
                    <a:pt x="3348" y="177"/>
                  </a:lnTo>
                  <a:lnTo>
                    <a:pt x="3353" y="178"/>
                  </a:lnTo>
                  <a:lnTo>
                    <a:pt x="3359" y="178"/>
                  </a:lnTo>
                  <a:lnTo>
                    <a:pt x="3365" y="177"/>
                  </a:lnTo>
                  <a:lnTo>
                    <a:pt x="3372" y="176"/>
                  </a:lnTo>
                  <a:lnTo>
                    <a:pt x="3377" y="174"/>
                  </a:lnTo>
                  <a:lnTo>
                    <a:pt x="3382" y="172"/>
                  </a:lnTo>
                  <a:lnTo>
                    <a:pt x="3387" y="168"/>
                  </a:lnTo>
                  <a:lnTo>
                    <a:pt x="3391" y="164"/>
                  </a:lnTo>
                  <a:lnTo>
                    <a:pt x="3394" y="159"/>
                  </a:lnTo>
                  <a:lnTo>
                    <a:pt x="3398" y="155"/>
                  </a:lnTo>
                  <a:lnTo>
                    <a:pt x="3398" y="155"/>
                  </a:lnTo>
                  <a:lnTo>
                    <a:pt x="3399" y="175"/>
                  </a:lnTo>
                  <a:lnTo>
                    <a:pt x="3417" y="175"/>
                  </a:lnTo>
                  <a:lnTo>
                    <a:pt x="3416" y="162"/>
                  </a:lnTo>
                  <a:lnTo>
                    <a:pt x="3416" y="145"/>
                  </a:lnTo>
                  <a:lnTo>
                    <a:pt x="3416" y="2"/>
                  </a:lnTo>
                  <a:lnTo>
                    <a:pt x="3395" y="2"/>
                  </a:lnTo>
                  <a:close/>
                  <a:moveTo>
                    <a:pt x="3395" y="126"/>
                  </a:moveTo>
                  <a:lnTo>
                    <a:pt x="3395" y="131"/>
                  </a:lnTo>
                  <a:lnTo>
                    <a:pt x="3394" y="135"/>
                  </a:lnTo>
                  <a:lnTo>
                    <a:pt x="3393" y="142"/>
                  </a:lnTo>
                  <a:lnTo>
                    <a:pt x="3390" y="146"/>
                  </a:lnTo>
                  <a:lnTo>
                    <a:pt x="3387" y="151"/>
                  </a:lnTo>
                  <a:lnTo>
                    <a:pt x="3384" y="154"/>
                  </a:lnTo>
                  <a:lnTo>
                    <a:pt x="3379" y="157"/>
                  </a:lnTo>
                  <a:lnTo>
                    <a:pt x="3374" y="159"/>
                  </a:lnTo>
                  <a:lnTo>
                    <a:pt x="3370" y="161"/>
                  </a:lnTo>
                  <a:lnTo>
                    <a:pt x="3364" y="161"/>
                  </a:lnTo>
                  <a:lnTo>
                    <a:pt x="3357" y="161"/>
                  </a:lnTo>
                  <a:lnTo>
                    <a:pt x="3349" y="157"/>
                  </a:lnTo>
                  <a:lnTo>
                    <a:pt x="3344" y="154"/>
                  </a:lnTo>
                  <a:lnTo>
                    <a:pt x="3339" y="148"/>
                  </a:lnTo>
                  <a:lnTo>
                    <a:pt x="3335" y="142"/>
                  </a:lnTo>
                  <a:lnTo>
                    <a:pt x="3333" y="134"/>
                  </a:lnTo>
                  <a:lnTo>
                    <a:pt x="3331" y="126"/>
                  </a:lnTo>
                  <a:lnTo>
                    <a:pt x="3331" y="117"/>
                  </a:lnTo>
                  <a:lnTo>
                    <a:pt x="3331" y="108"/>
                  </a:lnTo>
                  <a:lnTo>
                    <a:pt x="3333" y="99"/>
                  </a:lnTo>
                  <a:lnTo>
                    <a:pt x="3336" y="92"/>
                  </a:lnTo>
                  <a:lnTo>
                    <a:pt x="3339" y="85"/>
                  </a:lnTo>
                  <a:lnTo>
                    <a:pt x="3345" y="79"/>
                  </a:lnTo>
                  <a:lnTo>
                    <a:pt x="3350" y="76"/>
                  </a:lnTo>
                  <a:lnTo>
                    <a:pt x="3357" y="73"/>
                  </a:lnTo>
                  <a:lnTo>
                    <a:pt x="3364" y="71"/>
                  </a:lnTo>
                  <a:lnTo>
                    <a:pt x="3371" y="73"/>
                  </a:lnTo>
                  <a:lnTo>
                    <a:pt x="3375" y="74"/>
                  </a:lnTo>
                  <a:lnTo>
                    <a:pt x="3380" y="76"/>
                  </a:lnTo>
                  <a:lnTo>
                    <a:pt x="3385" y="79"/>
                  </a:lnTo>
                  <a:lnTo>
                    <a:pt x="3388" y="83"/>
                  </a:lnTo>
                  <a:lnTo>
                    <a:pt x="3391" y="87"/>
                  </a:lnTo>
                  <a:lnTo>
                    <a:pt x="3393" y="92"/>
                  </a:lnTo>
                  <a:lnTo>
                    <a:pt x="3394" y="97"/>
                  </a:lnTo>
                  <a:lnTo>
                    <a:pt x="3395" y="102"/>
                  </a:lnTo>
                  <a:lnTo>
                    <a:pt x="3395" y="106"/>
                  </a:lnTo>
                  <a:lnTo>
                    <a:pt x="3395" y="126"/>
                  </a:lnTo>
                  <a:close/>
                  <a:moveTo>
                    <a:pt x="3547" y="58"/>
                  </a:moveTo>
                  <a:lnTo>
                    <a:pt x="3525" y="58"/>
                  </a:lnTo>
                  <a:lnTo>
                    <a:pt x="3525" y="131"/>
                  </a:lnTo>
                  <a:lnTo>
                    <a:pt x="3525" y="136"/>
                  </a:lnTo>
                  <a:lnTo>
                    <a:pt x="3524" y="141"/>
                  </a:lnTo>
                  <a:lnTo>
                    <a:pt x="3520" y="148"/>
                  </a:lnTo>
                  <a:lnTo>
                    <a:pt x="3513" y="154"/>
                  </a:lnTo>
                  <a:lnTo>
                    <a:pt x="3510" y="157"/>
                  </a:lnTo>
                  <a:lnTo>
                    <a:pt x="3506" y="158"/>
                  </a:lnTo>
                  <a:lnTo>
                    <a:pt x="3501" y="161"/>
                  </a:lnTo>
                  <a:lnTo>
                    <a:pt x="3496" y="161"/>
                  </a:lnTo>
                  <a:lnTo>
                    <a:pt x="3489" y="159"/>
                  </a:lnTo>
                  <a:lnTo>
                    <a:pt x="3484" y="157"/>
                  </a:lnTo>
                  <a:lnTo>
                    <a:pt x="3480" y="155"/>
                  </a:lnTo>
                  <a:lnTo>
                    <a:pt x="3476" y="151"/>
                  </a:lnTo>
                  <a:lnTo>
                    <a:pt x="3474" y="145"/>
                  </a:lnTo>
                  <a:lnTo>
                    <a:pt x="3472" y="138"/>
                  </a:lnTo>
                  <a:lnTo>
                    <a:pt x="3471" y="131"/>
                  </a:lnTo>
                  <a:lnTo>
                    <a:pt x="3471" y="123"/>
                  </a:lnTo>
                  <a:lnTo>
                    <a:pt x="3471" y="58"/>
                  </a:lnTo>
                  <a:lnTo>
                    <a:pt x="3449" y="58"/>
                  </a:lnTo>
                  <a:lnTo>
                    <a:pt x="3449" y="127"/>
                  </a:lnTo>
                  <a:lnTo>
                    <a:pt x="3451" y="141"/>
                  </a:lnTo>
                  <a:lnTo>
                    <a:pt x="3454" y="152"/>
                  </a:lnTo>
                  <a:lnTo>
                    <a:pt x="3458" y="162"/>
                  </a:lnTo>
                  <a:lnTo>
                    <a:pt x="3462" y="168"/>
                  </a:lnTo>
                  <a:lnTo>
                    <a:pt x="3469" y="173"/>
                  </a:lnTo>
                  <a:lnTo>
                    <a:pt x="3475" y="176"/>
                  </a:lnTo>
                  <a:lnTo>
                    <a:pt x="3483" y="177"/>
                  </a:lnTo>
                  <a:lnTo>
                    <a:pt x="3489" y="178"/>
                  </a:lnTo>
                  <a:lnTo>
                    <a:pt x="3497" y="177"/>
                  </a:lnTo>
                  <a:lnTo>
                    <a:pt x="3503" y="176"/>
                  </a:lnTo>
                  <a:lnTo>
                    <a:pt x="3509" y="174"/>
                  </a:lnTo>
                  <a:lnTo>
                    <a:pt x="3514" y="171"/>
                  </a:lnTo>
                  <a:lnTo>
                    <a:pt x="3522" y="164"/>
                  </a:lnTo>
                  <a:lnTo>
                    <a:pt x="3527" y="156"/>
                  </a:lnTo>
                  <a:lnTo>
                    <a:pt x="3527" y="156"/>
                  </a:lnTo>
                  <a:lnTo>
                    <a:pt x="3528" y="175"/>
                  </a:lnTo>
                  <a:lnTo>
                    <a:pt x="3547" y="175"/>
                  </a:lnTo>
                  <a:lnTo>
                    <a:pt x="3547" y="161"/>
                  </a:lnTo>
                  <a:lnTo>
                    <a:pt x="3547" y="144"/>
                  </a:lnTo>
                  <a:lnTo>
                    <a:pt x="3547" y="58"/>
                  </a:lnTo>
                  <a:close/>
                  <a:moveTo>
                    <a:pt x="3509" y="7"/>
                  </a:moveTo>
                  <a:lnTo>
                    <a:pt x="3488" y="41"/>
                  </a:lnTo>
                  <a:lnTo>
                    <a:pt x="3503" y="41"/>
                  </a:lnTo>
                  <a:lnTo>
                    <a:pt x="3532" y="7"/>
                  </a:lnTo>
                  <a:lnTo>
                    <a:pt x="3509" y="7"/>
                  </a:lnTo>
                  <a:close/>
                  <a:moveTo>
                    <a:pt x="3573" y="170"/>
                  </a:moveTo>
                  <a:lnTo>
                    <a:pt x="3579" y="173"/>
                  </a:lnTo>
                  <a:lnTo>
                    <a:pt x="3587" y="176"/>
                  </a:lnTo>
                  <a:lnTo>
                    <a:pt x="3595" y="177"/>
                  </a:lnTo>
                  <a:lnTo>
                    <a:pt x="3605" y="178"/>
                  </a:lnTo>
                  <a:lnTo>
                    <a:pt x="3615" y="177"/>
                  </a:lnTo>
                  <a:lnTo>
                    <a:pt x="3622" y="175"/>
                  </a:lnTo>
                  <a:lnTo>
                    <a:pt x="3630" y="173"/>
                  </a:lnTo>
                  <a:lnTo>
                    <a:pt x="3636" y="168"/>
                  </a:lnTo>
                  <a:lnTo>
                    <a:pt x="3641" y="163"/>
                  </a:lnTo>
                  <a:lnTo>
                    <a:pt x="3645" y="157"/>
                  </a:lnTo>
                  <a:lnTo>
                    <a:pt x="3647" y="151"/>
                  </a:lnTo>
                  <a:lnTo>
                    <a:pt x="3647" y="143"/>
                  </a:lnTo>
                  <a:lnTo>
                    <a:pt x="3647" y="136"/>
                  </a:lnTo>
                  <a:lnTo>
                    <a:pt x="3645" y="131"/>
                  </a:lnTo>
                  <a:lnTo>
                    <a:pt x="3643" y="126"/>
                  </a:lnTo>
                  <a:lnTo>
                    <a:pt x="3640" y="122"/>
                  </a:lnTo>
                  <a:lnTo>
                    <a:pt x="3635" y="117"/>
                  </a:lnTo>
                  <a:lnTo>
                    <a:pt x="3631" y="114"/>
                  </a:lnTo>
                  <a:lnTo>
                    <a:pt x="3624" y="110"/>
                  </a:lnTo>
                  <a:lnTo>
                    <a:pt x="3617" y="107"/>
                  </a:lnTo>
                  <a:lnTo>
                    <a:pt x="3608" y="103"/>
                  </a:lnTo>
                  <a:lnTo>
                    <a:pt x="3601" y="98"/>
                  </a:lnTo>
                  <a:lnTo>
                    <a:pt x="3598" y="96"/>
                  </a:lnTo>
                  <a:lnTo>
                    <a:pt x="3597" y="94"/>
                  </a:lnTo>
                  <a:lnTo>
                    <a:pt x="3596" y="90"/>
                  </a:lnTo>
                  <a:lnTo>
                    <a:pt x="3595" y="87"/>
                  </a:lnTo>
                  <a:lnTo>
                    <a:pt x="3596" y="84"/>
                  </a:lnTo>
                  <a:lnTo>
                    <a:pt x="3597" y="82"/>
                  </a:lnTo>
                  <a:lnTo>
                    <a:pt x="3598" y="78"/>
                  </a:lnTo>
                  <a:lnTo>
                    <a:pt x="3601" y="76"/>
                  </a:lnTo>
                  <a:lnTo>
                    <a:pt x="3603" y="74"/>
                  </a:lnTo>
                  <a:lnTo>
                    <a:pt x="3607" y="73"/>
                  </a:lnTo>
                  <a:lnTo>
                    <a:pt x="3610" y="71"/>
                  </a:lnTo>
                  <a:lnTo>
                    <a:pt x="3615" y="71"/>
                  </a:lnTo>
                  <a:lnTo>
                    <a:pt x="3622" y="71"/>
                  </a:lnTo>
                  <a:lnTo>
                    <a:pt x="3629" y="74"/>
                  </a:lnTo>
                  <a:lnTo>
                    <a:pt x="3634" y="76"/>
                  </a:lnTo>
                  <a:lnTo>
                    <a:pt x="3638" y="78"/>
                  </a:lnTo>
                  <a:lnTo>
                    <a:pt x="3643" y="63"/>
                  </a:lnTo>
                  <a:lnTo>
                    <a:pt x="3637" y="59"/>
                  </a:lnTo>
                  <a:lnTo>
                    <a:pt x="3631" y="57"/>
                  </a:lnTo>
                  <a:lnTo>
                    <a:pt x="3623" y="56"/>
                  </a:lnTo>
                  <a:lnTo>
                    <a:pt x="3616" y="55"/>
                  </a:lnTo>
                  <a:lnTo>
                    <a:pt x="3606" y="56"/>
                  </a:lnTo>
                  <a:lnTo>
                    <a:pt x="3598" y="58"/>
                  </a:lnTo>
                  <a:lnTo>
                    <a:pt x="3592" y="61"/>
                  </a:lnTo>
                  <a:lnTo>
                    <a:pt x="3587" y="65"/>
                  </a:lnTo>
                  <a:lnTo>
                    <a:pt x="3582" y="70"/>
                  </a:lnTo>
                  <a:lnTo>
                    <a:pt x="3579" y="76"/>
                  </a:lnTo>
                  <a:lnTo>
                    <a:pt x="3577" y="83"/>
                  </a:lnTo>
                  <a:lnTo>
                    <a:pt x="3576" y="89"/>
                  </a:lnTo>
                  <a:lnTo>
                    <a:pt x="3576" y="95"/>
                  </a:lnTo>
                  <a:lnTo>
                    <a:pt x="3578" y="99"/>
                  </a:lnTo>
                  <a:lnTo>
                    <a:pt x="3580" y="105"/>
                  </a:lnTo>
                  <a:lnTo>
                    <a:pt x="3583" y="109"/>
                  </a:lnTo>
                  <a:lnTo>
                    <a:pt x="3588" y="113"/>
                  </a:lnTo>
                  <a:lnTo>
                    <a:pt x="3593" y="117"/>
                  </a:lnTo>
                  <a:lnTo>
                    <a:pt x="3598" y="120"/>
                  </a:lnTo>
                  <a:lnTo>
                    <a:pt x="3606" y="123"/>
                  </a:lnTo>
                  <a:lnTo>
                    <a:pt x="3616" y="127"/>
                  </a:lnTo>
                  <a:lnTo>
                    <a:pt x="3622" y="133"/>
                  </a:lnTo>
                  <a:lnTo>
                    <a:pt x="3624" y="135"/>
                  </a:lnTo>
                  <a:lnTo>
                    <a:pt x="3627" y="138"/>
                  </a:lnTo>
                  <a:lnTo>
                    <a:pt x="3627" y="141"/>
                  </a:lnTo>
                  <a:lnTo>
                    <a:pt x="3628" y="145"/>
                  </a:lnTo>
                  <a:lnTo>
                    <a:pt x="3627" y="148"/>
                  </a:lnTo>
                  <a:lnTo>
                    <a:pt x="3625" y="152"/>
                  </a:lnTo>
                  <a:lnTo>
                    <a:pt x="3624" y="155"/>
                  </a:lnTo>
                  <a:lnTo>
                    <a:pt x="3622" y="157"/>
                  </a:lnTo>
                  <a:lnTo>
                    <a:pt x="3619" y="159"/>
                  </a:lnTo>
                  <a:lnTo>
                    <a:pt x="3615" y="161"/>
                  </a:lnTo>
                  <a:lnTo>
                    <a:pt x="3610" y="162"/>
                  </a:lnTo>
                  <a:lnTo>
                    <a:pt x="3605" y="162"/>
                  </a:lnTo>
                  <a:lnTo>
                    <a:pt x="3597" y="162"/>
                  </a:lnTo>
                  <a:lnTo>
                    <a:pt x="3590" y="159"/>
                  </a:lnTo>
                  <a:lnTo>
                    <a:pt x="3583" y="157"/>
                  </a:lnTo>
                  <a:lnTo>
                    <a:pt x="3578" y="154"/>
                  </a:lnTo>
                  <a:lnTo>
                    <a:pt x="3573" y="170"/>
                  </a:lnTo>
                  <a:close/>
                  <a:moveTo>
                    <a:pt x="3678" y="29"/>
                  </a:moveTo>
                  <a:lnTo>
                    <a:pt x="3678" y="58"/>
                  </a:lnTo>
                  <a:lnTo>
                    <a:pt x="3661" y="58"/>
                  </a:lnTo>
                  <a:lnTo>
                    <a:pt x="3661" y="74"/>
                  </a:lnTo>
                  <a:lnTo>
                    <a:pt x="3678" y="74"/>
                  </a:lnTo>
                  <a:lnTo>
                    <a:pt x="3678" y="138"/>
                  </a:lnTo>
                  <a:lnTo>
                    <a:pt x="3679" y="148"/>
                  </a:lnTo>
                  <a:lnTo>
                    <a:pt x="3681" y="156"/>
                  </a:lnTo>
                  <a:lnTo>
                    <a:pt x="3683" y="164"/>
                  </a:lnTo>
                  <a:lnTo>
                    <a:pt x="3687" y="170"/>
                  </a:lnTo>
                  <a:lnTo>
                    <a:pt x="3691" y="173"/>
                  </a:lnTo>
                  <a:lnTo>
                    <a:pt x="3696" y="176"/>
                  </a:lnTo>
                  <a:lnTo>
                    <a:pt x="3702" y="177"/>
                  </a:lnTo>
                  <a:lnTo>
                    <a:pt x="3709" y="178"/>
                  </a:lnTo>
                  <a:lnTo>
                    <a:pt x="3719" y="177"/>
                  </a:lnTo>
                  <a:lnTo>
                    <a:pt x="3727" y="175"/>
                  </a:lnTo>
                  <a:lnTo>
                    <a:pt x="3727" y="159"/>
                  </a:lnTo>
                  <a:lnTo>
                    <a:pt x="3722" y="159"/>
                  </a:lnTo>
                  <a:lnTo>
                    <a:pt x="3714" y="161"/>
                  </a:lnTo>
                  <a:lnTo>
                    <a:pt x="3711" y="161"/>
                  </a:lnTo>
                  <a:lnTo>
                    <a:pt x="3708" y="159"/>
                  </a:lnTo>
                  <a:lnTo>
                    <a:pt x="3704" y="157"/>
                  </a:lnTo>
                  <a:lnTo>
                    <a:pt x="3702" y="155"/>
                  </a:lnTo>
                  <a:lnTo>
                    <a:pt x="3701" y="152"/>
                  </a:lnTo>
                  <a:lnTo>
                    <a:pt x="3700" y="147"/>
                  </a:lnTo>
                  <a:lnTo>
                    <a:pt x="3699" y="143"/>
                  </a:lnTo>
                  <a:lnTo>
                    <a:pt x="3699" y="137"/>
                  </a:lnTo>
                  <a:lnTo>
                    <a:pt x="3699" y="74"/>
                  </a:lnTo>
                  <a:lnTo>
                    <a:pt x="3729" y="74"/>
                  </a:lnTo>
                  <a:lnTo>
                    <a:pt x="3729" y="58"/>
                  </a:lnTo>
                  <a:lnTo>
                    <a:pt x="3699" y="58"/>
                  </a:lnTo>
                  <a:lnTo>
                    <a:pt x="3699" y="24"/>
                  </a:lnTo>
                  <a:lnTo>
                    <a:pt x="3678" y="29"/>
                  </a:lnTo>
                  <a:close/>
                  <a:moveTo>
                    <a:pt x="3752" y="175"/>
                  </a:moveTo>
                  <a:lnTo>
                    <a:pt x="3772" y="175"/>
                  </a:lnTo>
                  <a:lnTo>
                    <a:pt x="3772" y="113"/>
                  </a:lnTo>
                  <a:lnTo>
                    <a:pt x="3772" y="107"/>
                  </a:lnTo>
                  <a:lnTo>
                    <a:pt x="3773" y="103"/>
                  </a:lnTo>
                  <a:lnTo>
                    <a:pt x="3775" y="97"/>
                  </a:lnTo>
                  <a:lnTo>
                    <a:pt x="3777" y="92"/>
                  </a:lnTo>
                  <a:lnTo>
                    <a:pt x="3780" y="87"/>
                  </a:lnTo>
                  <a:lnTo>
                    <a:pt x="3783" y="83"/>
                  </a:lnTo>
                  <a:lnTo>
                    <a:pt x="3786" y="80"/>
                  </a:lnTo>
                  <a:lnTo>
                    <a:pt x="3791" y="77"/>
                  </a:lnTo>
                  <a:lnTo>
                    <a:pt x="3796" y="76"/>
                  </a:lnTo>
                  <a:lnTo>
                    <a:pt x="3802" y="75"/>
                  </a:lnTo>
                  <a:lnTo>
                    <a:pt x="3805" y="76"/>
                  </a:lnTo>
                  <a:lnTo>
                    <a:pt x="3808" y="76"/>
                  </a:lnTo>
                  <a:lnTo>
                    <a:pt x="3808" y="56"/>
                  </a:lnTo>
                  <a:lnTo>
                    <a:pt x="3806" y="56"/>
                  </a:lnTo>
                  <a:lnTo>
                    <a:pt x="3803" y="55"/>
                  </a:lnTo>
                  <a:lnTo>
                    <a:pt x="3797" y="56"/>
                  </a:lnTo>
                  <a:lnTo>
                    <a:pt x="3793" y="57"/>
                  </a:lnTo>
                  <a:lnTo>
                    <a:pt x="3787" y="59"/>
                  </a:lnTo>
                  <a:lnTo>
                    <a:pt x="3783" y="63"/>
                  </a:lnTo>
                  <a:lnTo>
                    <a:pt x="3780" y="66"/>
                  </a:lnTo>
                  <a:lnTo>
                    <a:pt x="3776" y="70"/>
                  </a:lnTo>
                  <a:lnTo>
                    <a:pt x="3773" y="75"/>
                  </a:lnTo>
                  <a:lnTo>
                    <a:pt x="3771" y="82"/>
                  </a:lnTo>
                  <a:lnTo>
                    <a:pt x="3770" y="82"/>
                  </a:lnTo>
                  <a:lnTo>
                    <a:pt x="3769" y="58"/>
                  </a:lnTo>
                  <a:lnTo>
                    <a:pt x="3751" y="58"/>
                  </a:lnTo>
                  <a:lnTo>
                    <a:pt x="3752" y="66"/>
                  </a:lnTo>
                  <a:lnTo>
                    <a:pt x="3752" y="75"/>
                  </a:lnTo>
                  <a:lnTo>
                    <a:pt x="3752" y="85"/>
                  </a:lnTo>
                  <a:lnTo>
                    <a:pt x="3752" y="95"/>
                  </a:lnTo>
                  <a:lnTo>
                    <a:pt x="3752" y="175"/>
                  </a:lnTo>
                  <a:close/>
                  <a:moveTo>
                    <a:pt x="3851" y="175"/>
                  </a:moveTo>
                  <a:lnTo>
                    <a:pt x="3851" y="58"/>
                  </a:lnTo>
                  <a:lnTo>
                    <a:pt x="3830" y="58"/>
                  </a:lnTo>
                  <a:lnTo>
                    <a:pt x="3830" y="175"/>
                  </a:lnTo>
                  <a:lnTo>
                    <a:pt x="3851" y="175"/>
                  </a:lnTo>
                  <a:close/>
                  <a:moveTo>
                    <a:pt x="3840" y="11"/>
                  </a:moveTo>
                  <a:lnTo>
                    <a:pt x="3835" y="12"/>
                  </a:lnTo>
                  <a:lnTo>
                    <a:pt x="3831" y="16"/>
                  </a:lnTo>
                  <a:lnTo>
                    <a:pt x="3829" y="19"/>
                  </a:lnTo>
                  <a:lnTo>
                    <a:pt x="3827" y="25"/>
                  </a:lnTo>
                  <a:lnTo>
                    <a:pt x="3829" y="30"/>
                  </a:lnTo>
                  <a:lnTo>
                    <a:pt x="3831" y="34"/>
                  </a:lnTo>
                  <a:lnTo>
                    <a:pt x="3835" y="37"/>
                  </a:lnTo>
                  <a:lnTo>
                    <a:pt x="3840" y="38"/>
                  </a:lnTo>
                  <a:lnTo>
                    <a:pt x="3846" y="37"/>
                  </a:lnTo>
                  <a:lnTo>
                    <a:pt x="3850" y="34"/>
                  </a:lnTo>
                  <a:lnTo>
                    <a:pt x="3852" y="30"/>
                  </a:lnTo>
                  <a:lnTo>
                    <a:pt x="3853" y="25"/>
                  </a:lnTo>
                  <a:lnTo>
                    <a:pt x="3852" y="19"/>
                  </a:lnTo>
                  <a:lnTo>
                    <a:pt x="3850" y="16"/>
                  </a:lnTo>
                  <a:lnTo>
                    <a:pt x="3846" y="12"/>
                  </a:lnTo>
                  <a:lnTo>
                    <a:pt x="3840" y="11"/>
                  </a:lnTo>
                  <a:close/>
                  <a:moveTo>
                    <a:pt x="3967" y="175"/>
                  </a:moveTo>
                  <a:lnTo>
                    <a:pt x="3966" y="163"/>
                  </a:lnTo>
                  <a:lnTo>
                    <a:pt x="3966" y="147"/>
                  </a:lnTo>
                  <a:lnTo>
                    <a:pt x="3966" y="104"/>
                  </a:lnTo>
                  <a:lnTo>
                    <a:pt x="3965" y="95"/>
                  </a:lnTo>
                  <a:lnTo>
                    <a:pt x="3964" y="86"/>
                  </a:lnTo>
                  <a:lnTo>
                    <a:pt x="3961" y="78"/>
                  </a:lnTo>
                  <a:lnTo>
                    <a:pt x="3957" y="70"/>
                  </a:lnTo>
                  <a:lnTo>
                    <a:pt x="3954" y="67"/>
                  </a:lnTo>
                  <a:lnTo>
                    <a:pt x="3951" y="64"/>
                  </a:lnTo>
                  <a:lnTo>
                    <a:pt x="3947" y="61"/>
                  </a:lnTo>
                  <a:lnTo>
                    <a:pt x="3943" y="59"/>
                  </a:lnTo>
                  <a:lnTo>
                    <a:pt x="3939" y="58"/>
                  </a:lnTo>
                  <a:lnTo>
                    <a:pt x="3934" y="56"/>
                  </a:lnTo>
                  <a:lnTo>
                    <a:pt x="3928" y="56"/>
                  </a:lnTo>
                  <a:lnTo>
                    <a:pt x="3922" y="55"/>
                  </a:lnTo>
                  <a:lnTo>
                    <a:pt x="3912" y="56"/>
                  </a:lnTo>
                  <a:lnTo>
                    <a:pt x="3901" y="58"/>
                  </a:lnTo>
                  <a:lnTo>
                    <a:pt x="3892" y="61"/>
                  </a:lnTo>
                  <a:lnTo>
                    <a:pt x="3885" y="66"/>
                  </a:lnTo>
                  <a:lnTo>
                    <a:pt x="3889" y="79"/>
                  </a:lnTo>
                  <a:lnTo>
                    <a:pt x="3895" y="76"/>
                  </a:lnTo>
                  <a:lnTo>
                    <a:pt x="3903" y="74"/>
                  </a:lnTo>
                  <a:lnTo>
                    <a:pt x="3911" y="71"/>
                  </a:lnTo>
                  <a:lnTo>
                    <a:pt x="3919" y="71"/>
                  </a:lnTo>
                  <a:lnTo>
                    <a:pt x="3927" y="71"/>
                  </a:lnTo>
                  <a:lnTo>
                    <a:pt x="3933" y="74"/>
                  </a:lnTo>
                  <a:lnTo>
                    <a:pt x="3938" y="77"/>
                  </a:lnTo>
                  <a:lnTo>
                    <a:pt x="3941" y="82"/>
                  </a:lnTo>
                  <a:lnTo>
                    <a:pt x="3943" y="85"/>
                  </a:lnTo>
                  <a:lnTo>
                    <a:pt x="3944" y="90"/>
                  </a:lnTo>
                  <a:lnTo>
                    <a:pt x="3945" y="94"/>
                  </a:lnTo>
                  <a:lnTo>
                    <a:pt x="3945" y="98"/>
                  </a:lnTo>
                  <a:lnTo>
                    <a:pt x="3945" y="100"/>
                  </a:lnTo>
                  <a:lnTo>
                    <a:pt x="3929" y="102"/>
                  </a:lnTo>
                  <a:lnTo>
                    <a:pt x="3916" y="104"/>
                  </a:lnTo>
                  <a:lnTo>
                    <a:pt x="3904" y="107"/>
                  </a:lnTo>
                  <a:lnTo>
                    <a:pt x="3894" y="112"/>
                  </a:lnTo>
                  <a:lnTo>
                    <a:pt x="3890" y="115"/>
                  </a:lnTo>
                  <a:lnTo>
                    <a:pt x="3887" y="118"/>
                  </a:lnTo>
                  <a:lnTo>
                    <a:pt x="3884" y="122"/>
                  </a:lnTo>
                  <a:lnTo>
                    <a:pt x="3880" y="126"/>
                  </a:lnTo>
                  <a:lnTo>
                    <a:pt x="3879" y="129"/>
                  </a:lnTo>
                  <a:lnTo>
                    <a:pt x="3877" y="134"/>
                  </a:lnTo>
                  <a:lnTo>
                    <a:pt x="3876" y="139"/>
                  </a:lnTo>
                  <a:lnTo>
                    <a:pt x="3876" y="145"/>
                  </a:lnTo>
                  <a:lnTo>
                    <a:pt x="3877" y="151"/>
                  </a:lnTo>
                  <a:lnTo>
                    <a:pt x="3878" y="157"/>
                  </a:lnTo>
                  <a:lnTo>
                    <a:pt x="3881" y="163"/>
                  </a:lnTo>
                  <a:lnTo>
                    <a:pt x="3885" y="167"/>
                  </a:lnTo>
                  <a:lnTo>
                    <a:pt x="3890" y="172"/>
                  </a:lnTo>
                  <a:lnTo>
                    <a:pt x="3895" y="175"/>
                  </a:lnTo>
                  <a:lnTo>
                    <a:pt x="3903" y="177"/>
                  </a:lnTo>
                  <a:lnTo>
                    <a:pt x="3912" y="178"/>
                  </a:lnTo>
                  <a:lnTo>
                    <a:pt x="3917" y="178"/>
                  </a:lnTo>
                  <a:lnTo>
                    <a:pt x="3922" y="177"/>
                  </a:lnTo>
                  <a:lnTo>
                    <a:pt x="3928" y="175"/>
                  </a:lnTo>
                  <a:lnTo>
                    <a:pt x="3932" y="173"/>
                  </a:lnTo>
                  <a:lnTo>
                    <a:pt x="3940" y="167"/>
                  </a:lnTo>
                  <a:lnTo>
                    <a:pt x="3946" y="161"/>
                  </a:lnTo>
                  <a:lnTo>
                    <a:pt x="3946" y="161"/>
                  </a:lnTo>
                  <a:lnTo>
                    <a:pt x="3948" y="175"/>
                  </a:lnTo>
                  <a:lnTo>
                    <a:pt x="3967" y="175"/>
                  </a:lnTo>
                  <a:close/>
                  <a:moveTo>
                    <a:pt x="3945" y="136"/>
                  </a:moveTo>
                  <a:lnTo>
                    <a:pt x="3945" y="139"/>
                  </a:lnTo>
                  <a:lnTo>
                    <a:pt x="3944" y="143"/>
                  </a:lnTo>
                  <a:lnTo>
                    <a:pt x="3943" y="146"/>
                  </a:lnTo>
                  <a:lnTo>
                    <a:pt x="3941" y="151"/>
                  </a:lnTo>
                  <a:lnTo>
                    <a:pt x="3938" y="153"/>
                  </a:lnTo>
                  <a:lnTo>
                    <a:pt x="3934" y="156"/>
                  </a:lnTo>
                  <a:lnTo>
                    <a:pt x="3931" y="158"/>
                  </a:lnTo>
                  <a:lnTo>
                    <a:pt x="3927" y="161"/>
                  </a:lnTo>
                  <a:lnTo>
                    <a:pt x="3921" y="162"/>
                  </a:lnTo>
                  <a:lnTo>
                    <a:pt x="3917" y="163"/>
                  </a:lnTo>
                  <a:lnTo>
                    <a:pt x="3913" y="162"/>
                  </a:lnTo>
                  <a:lnTo>
                    <a:pt x="3910" y="162"/>
                  </a:lnTo>
                  <a:lnTo>
                    <a:pt x="3905" y="159"/>
                  </a:lnTo>
                  <a:lnTo>
                    <a:pt x="3903" y="157"/>
                  </a:lnTo>
                  <a:lnTo>
                    <a:pt x="3901" y="155"/>
                  </a:lnTo>
                  <a:lnTo>
                    <a:pt x="3899" y="151"/>
                  </a:lnTo>
                  <a:lnTo>
                    <a:pt x="3898" y="147"/>
                  </a:lnTo>
                  <a:lnTo>
                    <a:pt x="3897" y="142"/>
                  </a:lnTo>
                  <a:lnTo>
                    <a:pt x="3898" y="138"/>
                  </a:lnTo>
                  <a:lnTo>
                    <a:pt x="3898" y="134"/>
                  </a:lnTo>
                  <a:lnTo>
                    <a:pt x="3900" y="131"/>
                  </a:lnTo>
                  <a:lnTo>
                    <a:pt x="3901" y="128"/>
                  </a:lnTo>
                  <a:lnTo>
                    <a:pt x="3906" y="124"/>
                  </a:lnTo>
                  <a:lnTo>
                    <a:pt x="3913" y="120"/>
                  </a:lnTo>
                  <a:lnTo>
                    <a:pt x="3920" y="117"/>
                  </a:lnTo>
                  <a:lnTo>
                    <a:pt x="3928" y="116"/>
                  </a:lnTo>
                  <a:lnTo>
                    <a:pt x="3937" y="116"/>
                  </a:lnTo>
                  <a:lnTo>
                    <a:pt x="3945" y="116"/>
                  </a:lnTo>
                  <a:lnTo>
                    <a:pt x="3945" y="136"/>
                  </a:lnTo>
                  <a:close/>
                  <a:moveTo>
                    <a:pt x="4127" y="155"/>
                  </a:moveTo>
                  <a:lnTo>
                    <a:pt x="4122" y="157"/>
                  </a:lnTo>
                  <a:lnTo>
                    <a:pt x="4116" y="159"/>
                  </a:lnTo>
                  <a:lnTo>
                    <a:pt x="4109" y="161"/>
                  </a:lnTo>
                  <a:lnTo>
                    <a:pt x="4101" y="161"/>
                  </a:lnTo>
                  <a:lnTo>
                    <a:pt x="4093" y="161"/>
                  </a:lnTo>
                  <a:lnTo>
                    <a:pt x="4086" y="158"/>
                  </a:lnTo>
                  <a:lnTo>
                    <a:pt x="4079" y="154"/>
                  </a:lnTo>
                  <a:lnTo>
                    <a:pt x="4073" y="149"/>
                  </a:lnTo>
                  <a:lnTo>
                    <a:pt x="4068" y="143"/>
                  </a:lnTo>
                  <a:lnTo>
                    <a:pt x="4065" y="135"/>
                  </a:lnTo>
                  <a:lnTo>
                    <a:pt x="4063" y="127"/>
                  </a:lnTo>
                  <a:lnTo>
                    <a:pt x="4062" y="117"/>
                  </a:lnTo>
                  <a:lnTo>
                    <a:pt x="4062" y="108"/>
                  </a:lnTo>
                  <a:lnTo>
                    <a:pt x="4064" y="99"/>
                  </a:lnTo>
                  <a:lnTo>
                    <a:pt x="4067" y="92"/>
                  </a:lnTo>
                  <a:lnTo>
                    <a:pt x="4072" y="86"/>
                  </a:lnTo>
                  <a:lnTo>
                    <a:pt x="4078" y="80"/>
                  </a:lnTo>
                  <a:lnTo>
                    <a:pt x="4084" y="76"/>
                  </a:lnTo>
                  <a:lnTo>
                    <a:pt x="4093" y="74"/>
                  </a:lnTo>
                  <a:lnTo>
                    <a:pt x="4102" y="73"/>
                  </a:lnTo>
                  <a:lnTo>
                    <a:pt x="4109" y="73"/>
                  </a:lnTo>
                  <a:lnTo>
                    <a:pt x="4116" y="74"/>
                  </a:lnTo>
                  <a:lnTo>
                    <a:pt x="4121" y="76"/>
                  </a:lnTo>
                  <a:lnTo>
                    <a:pt x="4126" y="78"/>
                  </a:lnTo>
                  <a:lnTo>
                    <a:pt x="4131" y="61"/>
                  </a:lnTo>
                  <a:lnTo>
                    <a:pt x="4126" y="59"/>
                  </a:lnTo>
                  <a:lnTo>
                    <a:pt x="4119" y="57"/>
                  </a:lnTo>
                  <a:lnTo>
                    <a:pt x="4110" y="56"/>
                  </a:lnTo>
                  <a:lnTo>
                    <a:pt x="4102" y="56"/>
                  </a:lnTo>
                  <a:lnTo>
                    <a:pt x="4095" y="56"/>
                  </a:lnTo>
                  <a:lnTo>
                    <a:pt x="4089" y="57"/>
                  </a:lnTo>
                  <a:lnTo>
                    <a:pt x="4082" y="58"/>
                  </a:lnTo>
                  <a:lnTo>
                    <a:pt x="4077" y="60"/>
                  </a:lnTo>
                  <a:lnTo>
                    <a:pt x="4072" y="63"/>
                  </a:lnTo>
                  <a:lnTo>
                    <a:pt x="4066" y="66"/>
                  </a:lnTo>
                  <a:lnTo>
                    <a:pt x="4062" y="69"/>
                  </a:lnTo>
                  <a:lnTo>
                    <a:pt x="4057" y="73"/>
                  </a:lnTo>
                  <a:lnTo>
                    <a:pt x="4053" y="77"/>
                  </a:lnTo>
                  <a:lnTo>
                    <a:pt x="4050" y="83"/>
                  </a:lnTo>
                  <a:lnTo>
                    <a:pt x="4048" y="87"/>
                  </a:lnTo>
                  <a:lnTo>
                    <a:pt x="4045" y="93"/>
                  </a:lnTo>
                  <a:lnTo>
                    <a:pt x="4043" y="98"/>
                  </a:lnTo>
                  <a:lnTo>
                    <a:pt x="4041" y="105"/>
                  </a:lnTo>
                  <a:lnTo>
                    <a:pt x="4041" y="112"/>
                  </a:lnTo>
                  <a:lnTo>
                    <a:pt x="4040" y="118"/>
                  </a:lnTo>
                  <a:lnTo>
                    <a:pt x="4041" y="131"/>
                  </a:lnTo>
                  <a:lnTo>
                    <a:pt x="4045" y="143"/>
                  </a:lnTo>
                  <a:lnTo>
                    <a:pt x="4047" y="148"/>
                  </a:lnTo>
                  <a:lnTo>
                    <a:pt x="4050" y="153"/>
                  </a:lnTo>
                  <a:lnTo>
                    <a:pt x="4052" y="157"/>
                  </a:lnTo>
                  <a:lnTo>
                    <a:pt x="4056" y="162"/>
                  </a:lnTo>
                  <a:lnTo>
                    <a:pt x="4060" y="165"/>
                  </a:lnTo>
                  <a:lnTo>
                    <a:pt x="4064" y="168"/>
                  </a:lnTo>
                  <a:lnTo>
                    <a:pt x="4069" y="172"/>
                  </a:lnTo>
                  <a:lnTo>
                    <a:pt x="4074" y="174"/>
                  </a:lnTo>
                  <a:lnTo>
                    <a:pt x="4079" y="175"/>
                  </a:lnTo>
                  <a:lnTo>
                    <a:pt x="4086" y="177"/>
                  </a:lnTo>
                  <a:lnTo>
                    <a:pt x="4091" y="177"/>
                  </a:lnTo>
                  <a:lnTo>
                    <a:pt x="4097" y="178"/>
                  </a:lnTo>
                  <a:lnTo>
                    <a:pt x="4108" y="177"/>
                  </a:lnTo>
                  <a:lnTo>
                    <a:pt x="4118" y="176"/>
                  </a:lnTo>
                  <a:lnTo>
                    <a:pt x="4124" y="174"/>
                  </a:lnTo>
                  <a:lnTo>
                    <a:pt x="4130" y="172"/>
                  </a:lnTo>
                  <a:lnTo>
                    <a:pt x="4127" y="155"/>
                  </a:lnTo>
                  <a:close/>
                  <a:moveTo>
                    <a:pt x="4237" y="175"/>
                  </a:moveTo>
                  <a:lnTo>
                    <a:pt x="4235" y="163"/>
                  </a:lnTo>
                  <a:lnTo>
                    <a:pt x="4235" y="147"/>
                  </a:lnTo>
                  <a:lnTo>
                    <a:pt x="4235" y="104"/>
                  </a:lnTo>
                  <a:lnTo>
                    <a:pt x="4235" y="95"/>
                  </a:lnTo>
                  <a:lnTo>
                    <a:pt x="4232" y="86"/>
                  </a:lnTo>
                  <a:lnTo>
                    <a:pt x="4230" y="78"/>
                  </a:lnTo>
                  <a:lnTo>
                    <a:pt x="4226" y="70"/>
                  </a:lnTo>
                  <a:lnTo>
                    <a:pt x="4224" y="67"/>
                  </a:lnTo>
                  <a:lnTo>
                    <a:pt x="4221" y="64"/>
                  </a:lnTo>
                  <a:lnTo>
                    <a:pt x="4216" y="61"/>
                  </a:lnTo>
                  <a:lnTo>
                    <a:pt x="4213" y="59"/>
                  </a:lnTo>
                  <a:lnTo>
                    <a:pt x="4209" y="58"/>
                  </a:lnTo>
                  <a:lnTo>
                    <a:pt x="4203" y="56"/>
                  </a:lnTo>
                  <a:lnTo>
                    <a:pt x="4198" y="56"/>
                  </a:lnTo>
                  <a:lnTo>
                    <a:pt x="4191" y="55"/>
                  </a:lnTo>
                  <a:lnTo>
                    <a:pt x="4181" y="56"/>
                  </a:lnTo>
                  <a:lnTo>
                    <a:pt x="4171" y="58"/>
                  </a:lnTo>
                  <a:lnTo>
                    <a:pt x="4161" y="61"/>
                  </a:lnTo>
                  <a:lnTo>
                    <a:pt x="4154" y="66"/>
                  </a:lnTo>
                  <a:lnTo>
                    <a:pt x="4159" y="79"/>
                  </a:lnTo>
                  <a:lnTo>
                    <a:pt x="4165" y="76"/>
                  </a:lnTo>
                  <a:lnTo>
                    <a:pt x="4172" y="74"/>
                  </a:lnTo>
                  <a:lnTo>
                    <a:pt x="4181" y="71"/>
                  </a:lnTo>
                  <a:lnTo>
                    <a:pt x="4188" y="71"/>
                  </a:lnTo>
                  <a:lnTo>
                    <a:pt x="4196" y="71"/>
                  </a:lnTo>
                  <a:lnTo>
                    <a:pt x="4202" y="74"/>
                  </a:lnTo>
                  <a:lnTo>
                    <a:pt x="4207" y="77"/>
                  </a:lnTo>
                  <a:lnTo>
                    <a:pt x="4210" y="82"/>
                  </a:lnTo>
                  <a:lnTo>
                    <a:pt x="4212" y="85"/>
                  </a:lnTo>
                  <a:lnTo>
                    <a:pt x="4213" y="90"/>
                  </a:lnTo>
                  <a:lnTo>
                    <a:pt x="4214" y="94"/>
                  </a:lnTo>
                  <a:lnTo>
                    <a:pt x="4214" y="98"/>
                  </a:lnTo>
                  <a:lnTo>
                    <a:pt x="4214" y="100"/>
                  </a:lnTo>
                  <a:lnTo>
                    <a:pt x="4199" y="102"/>
                  </a:lnTo>
                  <a:lnTo>
                    <a:pt x="4185" y="104"/>
                  </a:lnTo>
                  <a:lnTo>
                    <a:pt x="4173" y="107"/>
                  </a:lnTo>
                  <a:lnTo>
                    <a:pt x="4163" y="112"/>
                  </a:lnTo>
                  <a:lnTo>
                    <a:pt x="4159" y="115"/>
                  </a:lnTo>
                  <a:lnTo>
                    <a:pt x="4156" y="118"/>
                  </a:lnTo>
                  <a:lnTo>
                    <a:pt x="4153" y="122"/>
                  </a:lnTo>
                  <a:lnTo>
                    <a:pt x="4150" y="126"/>
                  </a:lnTo>
                  <a:lnTo>
                    <a:pt x="4148" y="129"/>
                  </a:lnTo>
                  <a:lnTo>
                    <a:pt x="4147" y="134"/>
                  </a:lnTo>
                  <a:lnTo>
                    <a:pt x="4146" y="139"/>
                  </a:lnTo>
                  <a:lnTo>
                    <a:pt x="4146" y="145"/>
                  </a:lnTo>
                  <a:lnTo>
                    <a:pt x="4146" y="151"/>
                  </a:lnTo>
                  <a:lnTo>
                    <a:pt x="4148" y="157"/>
                  </a:lnTo>
                  <a:lnTo>
                    <a:pt x="4150" y="163"/>
                  </a:lnTo>
                  <a:lnTo>
                    <a:pt x="4155" y="167"/>
                  </a:lnTo>
                  <a:lnTo>
                    <a:pt x="4159" y="172"/>
                  </a:lnTo>
                  <a:lnTo>
                    <a:pt x="4165" y="175"/>
                  </a:lnTo>
                  <a:lnTo>
                    <a:pt x="4172" y="177"/>
                  </a:lnTo>
                  <a:lnTo>
                    <a:pt x="4181" y="178"/>
                  </a:lnTo>
                  <a:lnTo>
                    <a:pt x="4186" y="178"/>
                  </a:lnTo>
                  <a:lnTo>
                    <a:pt x="4191" y="177"/>
                  </a:lnTo>
                  <a:lnTo>
                    <a:pt x="4197" y="175"/>
                  </a:lnTo>
                  <a:lnTo>
                    <a:pt x="4201" y="173"/>
                  </a:lnTo>
                  <a:lnTo>
                    <a:pt x="4210" y="167"/>
                  </a:lnTo>
                  <a:lnTo>
                    <a:pt x="4215" y="161"/>
                  </a:lnTo>
                  <a:lnTo>
                    <a:pt x="4216" y="161"/>
                  </a:lnTo>
                  <a:lnTo>
                    <a:pt x="4217" y="175"/>
                  </a:lnTo>
                  <a:lnTo>
                    <a:pt x="4237" y="175"/>
                  </a:lnTo>
                  <a:close/>
                  <a:moveTo>
                    <a:pt x="4214" y="136"/>
                  </a:moveTo>
                  <a:lnTo>
                    <a:pt x="4214" y="139"/>
                  </a:lnTo>
                  <a:lnTo>
                    <a:pt x="4213" y="143"/>
                  </a:lnTo>
                  <a:lnTo>
                    <a:pt x="4212" y="146"/>
                  </a:lnTo>
                  <a:lnTo>
                    <a:pt x="4210" y="151"/>
                  </a:lnTo>
                  <a:lnTo>
                    <a:pt x="4208" y="153"/>
                  </a:lnTo>
                  <a:lnTo>
                    <a:pt x="4204" y="156"/>
                  </a:lnTo>
                  <a:lnTo>
                    <a:pt x="4200" y="158"/>
                  </a:lnTo>
                  <a:lnTo>
                    <a:pt x="4196" y="161"/>
                  </a:lnTo>
                  <a:lnTo>
                    <a:pt x="4191" y="162"/>
                  </a:lnTo>
                  <a:lnTo>
                    <a:pt x="4186" y="163"/>
                  </a:lnTo>
                  <a:lnTo>
                    <a:pt x="4182" y="162"/>
                  </a:lnTo>
                  <a:lnTo>
                    <a:pt x="4178" y="162"/>
                  </a:lnTo>
                  <a:lnTo>
                    <a:pt x="4175" y="159"/>
                  </a:lnTo>
                  <a:lnTo>
                    <a:pt x="4172" y="157"/>
                  </a:lnTo>
                  <a:lnTo>
                    <a:pt x="4170" y="155"/>
                  </a:lnTo>
                  <a:lnTo>
                    <a:pt x="4168" y="151"/>
                  </a:lnTo>
                  <a:lnTo>
                    <a:pt x="4167" y="147"/>
                  </a:lnTo>
                  <a:lnTo>
                    <a:pt x="4167" y="142"/>
                  </a:lnTo>
                  <a:lnTo>
                    <a:pt x="4167" y="138"/>
                  </a:lnTo>
                  <a:lnTo>
                    <a:pt x="4168" y="134"/>
                  </a:lnTo>
                  <a:lnTo>
                    <a:pt x="4169" y="131"/>
                  </a:lnTo>
                  <a:lnTo>
                    <a:pt x="4171" y="128"/>
                  </a:lnTo>
                  <a:lnTo>
                    <a:pt x="4175" y="124"/>
                  </a:lnTo>
                  <a:lnTo>
                    <a:pt x="4182" y="120"/>
                  </a:lnTo>
                  <a:lnTo>
                    <a:pt x="4189" y="117"/>
                  </a:lnTo>
                  <a:lnTo>
                    <a:pt x="4198" y="116"/>
                  </a:lnTo>
                  <a:lnTo>
                    <a:pt x="4207" y="116"/>
                  </a:lnTo>
                  <a:lnTo>
                    <a:pt x="4214" y="116"/>
                  </a:lnTo>
                  <a:lnTo>
                    <a:pt x="4214" y="136"/>
                  </a:lnTo>
                  <a:close/>
                  <a:moveTo>
                    <a:pt x="4272" y="29"/>
                  </a:moveTo>
                  <a:lnTo>
                    <a:pt x="4272" y="58"/>
                  </a:lnTo>
                  <a:lnTo>
                    <a:pt x="4254" y="58"/>
                  </a:lnTo>
                  <a:lnTo>
                    <a:pt x="4254" y="74"/>
                  </a:lnTo>
                  <a:lnTo>
                    <a:pt x="4272" y="74"/>
                  </a:lnTo>
                  <a:lnTo>
                    <a:pt x="4272" y="138"/>
                  </a:lnTo>
                  <a:lnTo>
                    <a:pt x="4272" y="148"/>
                  </a:lnTo>
                  <a:lnTo>
                    <a:pt x="4273" y="156"/>
                  </a:lnTo>
                  <a:lnTo>
                    <a:pt x="4276" y="164"/>
                  </a:lnTo>
                  <a:lnTo>
                    <a:pt x="4280" y="170"/>
                  </a:lnTo>
                  <a:lnTo>
                    <a:pt x="4284" y="173"/>
                  </a:lnTo>
                  <a:lnTo>
                    <a:pt x="4290" y="176"/>
                  </a:lnTo>
                  <a:lnTo>
                    <a:pt x="4295" y="177"/>
                  </a:lnTo>
                  <a:lnTo>
                    <a:pt x="4303" y="178"/>
                  </a:lnTo>
                  <a:lnTo>
                    <a:pt x="4313" y="177"/>
                  </a:lnTo>
                  <a:lnTo>
                    <a:pt x="4321" y="175"/>
                  </a:lnTo>
                  <a:lnTo>
                    <a:pt x="4320" y="159"/>
                  </a:lnTo>
                  <a:lnTo>
                    <a:pt x="4315" y="159"/>
                  </a:lnTo>
                  <a:lnTo>
                    <a:pt x="4308" y="161"/>
                  </a:lnTo>
                  <a:lnTo>
                    <a:pt x="4304" y="161"/>
                  </a:lnTo>
                  <a:lnTo>
                    <a:pt x="4300" y="159"/>
                  </a:lnTo>
                  <a:lnTo>
                    <a:pt x="4297" y="157"/>
                  </a:lnTo>
                  <a:lnTo>
                    <a:pt x="4295" y="155"/>
                  </a:lnTo>
                  <a:lnTo>
                    <a:pt x="4294" y="152"/>
                  </a:lnTo>
                  <a:lnTo>
                    <a:pt x="4293" y="147"/>
                  </a:lnTo>
                  <a:lnTo>
                    <a:pt x="4292" y="143"/>
                  </a:lnTo>
                  <a:lnTo>
                    <a:pt x="4292" y="137"/>
                  </a:lnTo>
                  <a:lnTo>
                    <a:pt x="4292" y="74"/>
                  </a:lnTo>
                  <a:lnTo>
                    <a:pt x="4322" y="74"/>
                  </a:lnTo>
                  <a:lnTo>
                    <a:pt x="4322" y="58"/>
                  </a:lnTo>
                  <a:lnTo>
                    <a:pt x="4292" y="58"/>
                  </a:lnTo>
                  <a:lnTo>
                    <a:pt x="4292" y="24"/>
                  </a:lnTo>
                  <a:lnTo>
                    <a:pt x="4272" y="29"/>
                  </a:lnTo>
                  <a:close/>
                  <a:moveTo>
                    <a:pt x="4427" y="175"/>
                  </a:moveTo>
                  <a:lnTo>
                    <a:pt x="4426" y="163"/>
                  </a:lnTo>
                  <a:lnTo>
                    <a:pt x="4426" y="147"/>
                  </a:lnTo>
                  <a:lnTo>
                    <a:pt x="4426" y="104"/>
                  </a:lnTo>
                  <a:lnTo>
                    <a:pt x="4425" y="95"/>
                  </a:lnTo>
                  <a:lnTo>
                    <a:pt x="4424" y="86"/>
                  </a:lnTo>
                  <a:lnTo>
                    <a:pt x="4420" y="78"/>
                  </a:lnTo>
                  <a:lnTo>
                    <a:pt x="4417" y="70"/>
                  </a:lnTo>
                  <a:lnTo>
                    <a:pt x="4414" y="67"/>
                  </a:lnTo>
                  <a:lnTo>
                    <a:pt x="4411" y="64"/>
                  </a:lnTo>
                  <a:lnTo>
                    <a:pt x="4407" y="61"/>
                  </a:lnTo>
                  <a:lnTo>
                    <a:pt x="4403" y="59"/>
                  </a:lnTo>
                  <a:lnTo>
                    <a:pt x="4399" y="58"/>
                  </a:lnTo>
                  <a:lnTo>
                    <a:pt x="4393" y="56"/>
                  </a:lnTo>
                  <a:lnTo>
                    <a:pt x="4388" y="56"/>
                  </a:lnTo>
                  <a:lnTo>
                    <a:pt x="4381" y="55"/>
                  </a:lnTo>
                  <a:lnTo>
                    <a:pt x="4372" y="56"/>
                  </a:lnTo>
                  <a:lnTo>
                    <a:pt x="4361" y="58"/>
                  </a:lnTo>
                  <a:lnTo>
                    <a:pt x="4352" y="61"/>
                  </a:lnTo>
                  <a:lnTo>
                    <a:pt x="4345" y="66"/>
                  </a:lnTo>
                  <a:lnTo>
                    <a:pt x="4349" y="79"/>
                  </a:lnTo>
                  <a:lnTo>
                    <a:pt x="4356" y="76"/>
                  </a:lnTo>
                  <a:lnTo>
                    <a:pt x="4363" y="74"/>
                  </a:lnTo>
                  <a:lnTo>
                    <a:pt x="4371" y="71"/>
                  </a:lnTo>
                  <a:lnTo>
                    <a:pt x="4379" y="71"/>
                  </a:lnTo>
                  <a:lnTo>
                    <a:pt x="4387" y="71"/>
                  </a:lnTo>
                  <a:lnTo>
                    <a:pt x="4392" y="74"/>
                  </a:lnTo>
                  <a:lnTo>
                    <a:pt x="4398" y="77"/>
                  </a:lnTo>
                  <a:lnTo>
                    <a:pt x="4401" y="82"/>
                  </a:lnTo>
                  <a:lnTo>
                    <a:pt x="4403" y="85"/>
                  </a:lnTo>
                  <a:lnTo>
                    <a:pt x="4404" y="90"/>
                  </a:lnTo>
                  <a:lnTo>
                    <a:pt x="4404" y="94"/>
                  </a:lnTo>
                  <a:lnTo>
                    <a:pt x="4405" y="98"/>
                  </a:lnTo>
                  <a:lnTo>
                    <a:pt x="4405" y="100"/>
                  </a:lnTo>
                  <a:lnTo>
                    <a:pt x="4389" y="102"/>
                  </a:lnTo>
                  <a:lnTo>
                    <a:pt x="4375" y="104"/>
                  </a:lnTo>
                  <a:lnTo>
                    <a:pt x="4364" y="107"/>
                  </a:lnTo>
                  <a:lnTo>
                    <a:pt x="4354" y="112"/>
                  </a:lnTo>
                  <a:lnTo>
                    <a:pt x="4350" y="115"/>
                  </a:lnTo>
                  <a:lnTo>
                    <a:pt x="4346" y="118"/>
                  </a:lnTo>
                  <a:lnTo>
                    <a:pt x="4344" y="122"/>
                  </a:lnTo>
                  <a:lnTo>
                    <a:pt x="4340" y="126"/>
                  </a:lnTo>
                  <a:lnTo>
                    <a:pt x="4338" y="129"/>
                  </a:lnTo>
                  <a:lnTo>
                    <a:pt x="4337" y="134"/>
                  </a:lnTo>
                  <a:lnTo>
                    <a:pt x="4336" y="139"/>
                  </a:lnTo>
                  <a:lnTo>
                    <a:pt x="4336" y="145"/>
                  </a:lnTo>
                  <a:lnTo>
                    <a:pt x="4337" y="151"/>
                  </a:lnTo>
                  <a:lnTo>
                    <a:pt x="4338" y="157"/>
                  </a:lnTo>
                  <a:lnTo>
                    <a:pt x="4342" y="163"/>
                  </a:lnTo>
                  <a:lnTo>
                    <a:pt x="4345" y="167"/>
                  </a:lnTo>
                  <a:lnTo>
                    <a:pt x="4350" y="172"/>
                  </a:lnTo>
                  <a:lnTo>
                    <a:pt x="4356" y="175"/>
                  </a:lnTo>
                  <a:lnTo>
                    <a:pt x="4363" y="177"/>
                  </a:lnTo>
                  <a:lnTo>
                    <a:pt x="4371" y="178"/>
                  </a:lnTo>
                  <a:lnTo>
                    <a:pt x="4377" y="178"/>
                  </a:lnTo>
                  <a:lnTo>
                    <a:pt x="4383" y="177"/>
                  </a:lnTo>
                  <a:lnTo>
                    <a:pt x="4388" y="175"/>
                  </a:lnTo>
                  <a:lnTo>
                    <a:pt x="4392" y="173"/>
                  </a:lnTo>
                  <a:lnTo>
                    <a:pt x="4400" y="167"/>
                  </a:lnTo>
                  <a:lnTo>
                    <a:pt x="4406" y="161"/>
                  </a:lnTo>
                  <a:lnTo>
                    <a:pt x="4406" y="161"/>
                  </a:lnTo>
                  <a:lnTo>
                    <a:pt x="4408" y="175"/>
                  </a:lnTo>
                  <a:lnTo>
                    <a:pt x="4427" y="175"/>
                  </a:lnTo>
                  <a:close/>
                  <a:moveTo>
                    <a:pt x="4405" y="136"/>
                  </a:moveTo>
                  <a:lnTo>
                    <a:pt x="4405" y="139"/>
                  </a:lnTo>
                  <a:lnTo>
                    <a:pt x="4404" y="143"/>
                  </a:lnTo>
                  <a:lnTo>
                    <a:pt x="4403" y="146"/>
                  </a:lnTo>
                  <a:lnTo>
                    <a:pt x="4401" y="151"/>
                  </a:lnTo>
                  <a:lnTo>
                    <a:pt x="4398" y="153"/>
                  </a:lnTo>
                  <a:lnTo>
                    <a:pt x="4394" y="156"/>
                  </a:lnTo>
                  <a:lnTo>
                    <a:pt x="4391" y="158"/>
                  </a:lnTo>
                  <a:lnTo>
                    <a:pt x="4387" y="161"/>
                  </a:lnTo>
                  <a:lnTo>
                    <a:pt x="4381" y="162"/>
                  </a:lnTo>
                  <a:lnTo>
                    <a:pt x="4376" y="163"/>
                  </a:lnTo>
                  <a:lnTo>
                    <a:pt x="4373" y="162"/>
                  </a:lnTo>
                  <a:lnTo>
                    <a:pt x="4369" y="162"/>
                  </a:lnTo>
                  <a:lnTo>
                    <a:pt x="4365" y="159"/>
                  </a:lnTo>
                  <a:lnTo>
                    <a:pt x="4363" y="157"/>
                  </a:lnTo>
                  <a:lnTo>
                    <a:pt x="4360" y="155"/>
                  </a:lnTo>
                  <a:lnTo>
                    <a:pt x="4359" y="151"/>
                  </a:lnTo>
                  <a:lnTo>
                    <a:pt x="4358" y="147"/>
                  </a:lnTo>
                  <a:lnTo>
                    <a:pt x="4357" y="142"/>
                  </a:lnTo>
                  <a:lnTo>
                    <a:pt x="4358" y="138"/>
                  </a:lnTo>
                  <a:lnTo>
                    <a:pt x="4358" y="134"/>
                  </a:lnTo>
                  <a:lnTo>
                    <a:pt x="4360" y="131"/>
                  </a:lnTo>
                  <a:lnTo>
                    <a:pt x="4361" y="128"/>
                  </a:lnTo>
                  <a:lnTo>
                    <a:pt x="4366" y="124"/>
                  </a:lnTo>
                  <a:lnTo>
                    <a:pt x="4373" y="120"/>
                  </a:lnTo>
                  <a:lnTo>
                    <a:pt x="4380" y="117"/>
                  </a:lnTo>
                  <a:lnTo>
                    <a:pt x="4388" y="116"/>
                  </a:lnTo>
                  <a:lnTo>
                    <a:pt x="4397" y="116"/>
                  </a:lnTo>
                  <a:lnTo>
                    <a:pt x="4405" y="116"/>
                  </a:lnTo>
                  <a:lnTo>
                    <a:pt x="4405" y="136"/>
                  </a:lnTo>
                  <a:close/>
                  <a:moveTo>
                    <a:pt x="4459" y="175"/>
                  </a:moveTo>
                  <a:lnTo>
                    <a:pt x="4480" y="175"/>
                  </a:lnTo>
                  <a:lnTo>
                    <a:pt x="4480" y="113"/>
                  </a:lnTo>
                  <a:lnTo>
                    <a:pt x="4480" y="107"/>
                  </a:lnTo>
                  <a:lnTo>
                    <a:pt x="4480" y="103"/>
                  </a:lnTo>
                  <a:lnTo>
                    <a:pt x="4482" y="97"/>
                  </a:lnTo>
                  <a:lnTo>
                    <a:pt x="4484" y="92"/>
                  </a:lnTo>
                  <a:lnTo>
                    <a:pt x="4486" y="87"/>
                  </a:lnTo>
                  <a:lnTo>
                    <a:pt x="4489" y="83"/>
                  </a:lnTo>
                  <a:lnTo>
                    <a:pt x="4494" y="80"/>
                  </a:lnTo>
                  <a:lnTo>
                    <a:pt x="4498" y="77"/>
                  </a:lnTo>
                  <a:lnTo>
                    <a:pt x="4502" y="76"/>
                  </a:lnTo>
                  <a:lnTo>
                    <a:pt x="4508" y="75"/>
                  </a:lnTo>
                  <a:lnTo>
                    <a:pt x="4512" y="76"/>
                  </a:lnTo>
                  <a:lnTo>
                    <a:pt x="4515" y="76"/>
                  </a:lnTo>
                  <a:lnTo>
                    <a:pt x="4515" y="56"/>
                  </a:lnTo>
                  <a:lnTo>
                    <a:pt x="4512" y="56"/>
                  </a:lnTo>
                  <a:lnTo>
                    <a:pt x="4509" y="55"/>
                  </a:lnTo>
                  <a:lnTo>
                    <a:pt x="4505" y="56"/>
                  </a:lnTo>
                  <a:lnTo>
                    <a:pt x="4499" y="57"/>
                  </a:lnTo>
                  <a:lnTo>
                    <a:pt x="4495" y="59"/>
                  </a:lnTo>
                  <a:lnTo>
                    <a:pt x="4491" y="63"/>
                  </a:lnTo>
                  <a:lnTo>
                    <a:pt x="4486" y="66"/>
                  </a:lnTo>
                  <a:lnTo>
                    <a:pt x="4483" y="70"/>
                  </a:lnTo>
                  <a:lnTo>
                    <a:pt x="4480" y="75"/>
                  </a:lnTo>
                  <a:lnTo>
                    <a:pt x="4478" y="82"/>
                  </a:lnTo>
                  <a:lnTo>
                    <a:pt x="4477" y="82"/>
                  </a:lnTo>
                  <a:lnTo>
                    <a:pt x="4477" y="58"/>
                  </a:lnTo>
                  <a:lnTo>
                    <a:pt x="4458" y="58"/>
                  </a:lnTo>
                  <a:lnTo>
                    <a:pt x="4458" y="66"/>
                  </a:lnTo>
                  <a:lnTo>
                    <a:pt x="4458" y="75"/>
                  </a:lnTo>
                  <a:lnTo>
                    <a:pt x="4459" y="85"/>
                  </a:lnTo>
                  <a:lnTo>
                    <a:pt x="4459" y="95"/>
                  </a:lnTo>
                  <a:lnTo>
                    <a:pt x="4459" y="175"/>
                  </a:lnTo>
                  <a:close/>
                  <a:moveTo>
                    <a:pt x="4558" y="175"/>
                  </a:moveTo>
                  <a:lnTo>
                    <a:pt x="4558" y="58"/>
                  </a:lnTo>
                  <a:lnTo>
                    <a:pt x="4537" y="58"/>
                  </a:lnTo>
                  <a:lnTo>
                    <a:pt x="4537" y="175"/>
                  </a:lnTo>
                  <a:lnTo>
                    <a:pt x="4558" y="175"/>
                  </a:lnTo>
                  <a:close/>
                  <a:moveTo>
                    <a:pt x="4547" y="11"/>
                  </a:moveTo>
                  <a:lnTo>
                    <a:pt x="4542" y="12"/>
                  </a:lnTo>
                  <a:lnTo>
                    <a:pt x="4538" y="16"/>
                  </a:lnTo>
                  <a:lnTo>
                    <a:pt x="4535" y="19"/>
                  </a:lnTo>
                  <a:lnTo>
                    <a:pt x="4534" y="25"/>
                  </a:lnTo>
                  <a:lnTo>
                    <a:pt x="4535" y="30"/>
                  </a:lnTo>
                  <a:lnTo>
                    <a:pt x="4538" y="34"/>
                  </a:lnTo>
                  <a:lnTo>
                    <a:pt x="4541" y="37"/>
                  </a:lnTo>
                  <a:lnTo>
                    <a:pt x="4547" y="38"/>
                  </a:lnTo>
                  <a:lnTo>
                    <a:pt x="4552" y="37"/>
                  </a:lnTo>
                  <a:lnTo>
                    <a:pt x="4556" y="34"/>
                  </a:lnTo>
                  <a:lnTo>
                    <a:pt x="4560" y="30"/>
                  </a:lnTo>
                  <a:lnTo>
                    <a:pt x="4560" y="25"/>
                  </a:lnTo>
                  <a:lnTo>
                    <a:pt x="4559" y="19"/>
                  </a:lnTo>
                  <a:lnTo>
                    <a:pt x="4556" y="16"/>
                  </a:lnTo>
                  <a:lnTo>
                    <a:pt x="4552" y="12"/>
                  </a:lnTo>
                  <a:lnTo>
                    <a:pt x="4547" y="11"/>
                  </a:lnTo>
                  <a:close/>
                  <a:moveTo>
                    <a:pt x="4592" y="175"/>
                  </a:moveTo>
                  <a:lnTo>
                    <a:pt x="4613" y="175"/>
                  </a:lnTo>
                  <a:lnTo>
                    <a:pt x="4613" y="105"/>
                  </a:lnTo>
                  <a:lnTo>
                    <a:pt x="4614" y="99"/>
                  </a:lnTo>
                  <a:lnTo>
                    <a:pt x="4614" y="95"/>
                  </a:lnTo>
                  <a:lnTo>
                    <a:pt x="4616" y="90"/>
                  </a:lnTo>
                  <a:lnTo>
                    <a:pt x="4618" y="86"/>
                  </a:lnTo>
                  <a:lnTo>
                    <a:pt x="4621" y="83"/>
                  </a:lnTo>
                  <a:lnTo>
                    <a:pt x="4624" y="79"/>
                  </a:lnTo>
                  <a:lnTo>
                    <a:pt x="4628" y="77"/>
                  </a:lnTo>
                  <a:lnTo>
                    <a:pt x="4632" y="75"/>
                  </a:lnTo>
                  <a:lnTo>
                    <a:pt x="4637" y="74"/>
                  </a:lnTo>
                  <a:lnTo>
                    <a:pt x="4642" y="73"/>
                  </a:lnTo>
                  <a:lnTo>
                    <a:pt x="4649" y="74"/>
                  </a:lnTo>
                  <a:lnTo>
                    <a:pt x="4655" y="76"/>
                  </a:lnTo>
                  <a:lnTo>
                    <a:pt x="4659" y="79"/>
                  </a:lnTo>
                  <a:lnTo>
                    <a:pt x="4662" y="84"/>
                  </a:lnTo>
                  <a:lnTo>
                    <a:pt x="4666" y="88"/>
                  </a:lnTo>
                  <a:lnTo>
                    <a:pt x="4667" y="94"/>
                  </a:lnTo>
                  <a:lnTo>
                    <a:pt x="4668" y="100"/>
                  </a:lnTo>
                  <a:lnTo>
                    <a:pt x="4669" y="108"/>
                  </a:lnTo>
                  <a:lnTo>
                    <a:pt x="4669" y="175"/>
                  </a:lnTo>
                  <a:lnTo>
                    <a:pt x="4689" y="175"/>
                  </a:lnTo>
                  <a:lnTo>
                    <a:pt x="4689" y="105"/>
                  </a:lnTo>
                  <a:lnTo>
                    <a:pt x="4689" y="98"/>
                  </a:lnTo>
                  <a:lnTo>
                    <a:pt x="4688" y="92"/>
                  </a:lnTo>
                  <a:lnTo>
                    <a:pt x="4687" y="86"/>
                  </a:lnTo>
                  <a:lnTo>
                    <a:pt x="4685" y="80"/>
                  </a:lnTo>
                  <a:lnTo>
                    <a:pt x="4681" y="71"/>
                  </a:lnTo>
                  <a:lnTo>
                    <a:pt x="4675" y="65"/>
                  </a:lnTo>
                  <a:lnTo>
                    <a:pt x="4669" y="60"/>
                  </a:lnTo>
                  <a:lnTo>
                    <a:pt x="4662" y="57"/>
                  </a:lnTo>
                  <a:lnTo>
                    <a:pt x="4655" y="56"/>
                  </a:lnTo>
                  <a:lnTo>
                    <a:pt x="4649" y="55"/>
                  </a:lnTo>
                  <a:lnTo>
                    <a:pt x="4642" y="56"/>
                  </a:lnTo>
                  <a:lnTo>
                    <a:pt x="4636" y="57"/>
                  </a:lnTo>
                  <a:lnTo>
                    <a:pt x="4630" y="59"/>
                  </a:lnTo>
                  <a:lnTo>
                    <a:pt x="4626" y="63"/>
                  </a:lnTo>
                  <a:lnTo>
                    <a:pt x="4620" y="66"/>
                  </a:lnTo>
                  <a:lnTo>
                    <a:pt x="4617" y="69"/>
                  </a:lnTo>
                  <a:lnTo>
                    <a:pt x="4614" y="74"/>
                  </a:lnTo>
                  <a:lnTo>
                    <a:pt x="4612" y="77"/>
                  </a:lnTo>
                  <a:lnTo>
                    <a:pt x="4610" y="77"/>
                  </a:lnTo>
                  <a:lnTo>
                    <a:pt x="4609" y="58"/>
                  </a:lnTo>
                  <a:lnTo>
                    <a:pt x="4591" y="58"/>
                  </a:lnTo>
                  <a:lnTo>
                    <a:pt x="4592" y="73"/>
                  </a:lnTo>
                  <a:lnTo>
                    <a:pt x="4592" y="89"/>
                  </a:lnTo>
                  <a:lnTo>
                    <a:pt x="4592" y="175"/>
                  </a:lnTo>
                  <a:close/>
                  <a:moveTo>
                    <a:pt x="4815" y="120"/>
                  </a:moveTo>
                  <a:lnTo>
                    <a:pt x="4815" y="116"/>
                  </a:lnTo>
                  <a:lnTo>
                    <a:pt x="4816" y="110"/>
                  </a:lnTo>
                  <a:lnTo>
                    <a:pt x="4815" y="102"/>
                  </a:lnTo>
                  <a:lnTo>
                    <a:pt x="4813" y="93"/>
                  </a:lnTo>
                  <a:lnTo>
                    <a:pt x="4810" y="84"/>
                  </a:lnTo>
                  <a:lnTo>
                    <a:pt x="4806" y="75"/>
                  </a:lnTo>
                  <a:lnTo>
                    <a:pt x="4803" y="70"/>
                  </a:lnTo>
                  <a:lnTo>
                    <a:pt x="4799" y="67"/>
                  </a:lnTo>
                  <a:lnTo>
                    <a:pt x="4795" y="64"/>
                  </a:lnTo>
                  <a:lnTo>
                    <a:pt x="4791" y="60"/>
                  </a:lnTo>
                  <a:lnTo>
                    <a:pt x="4786" y="58"/>
                  </a:lnTo>
                  <a:lnTo>
                    <a:pt x="4781" y="57"/>
                  </a:lnTo>
                  <a:lnTo>
                    <a:pt x="4775" y="56"/>
                  </a:lnTo>
                  <a:lnTo>
                    <a:pt x="4768" y="55"/>
                  </a:lnTo>
                  <a:lnTo>
                    <a:pt x="4762" y="56"/>
                  </a:lnTo>
                  <a:lnTo>
                    <a:pt x="4756" y="57"/>
                  </a:lnTo>
                  <a:lnTo>
                    <a:pt x="4751" y="58"/>
                  </a:lnTo>
                  <a:lnTo>
                    <a:pt x="4745" y="60"/>
                  </a:lnTo>
                  <a:lnTo>
                    <a:pt x="4741" y="63"/>
                  </a:lnTo>
                  <a:lnTo>
                    <a:pt x="4737" y="66"/>
                  </a:lnTo>
                  <a:lnTo>
                    <a:pt x="4732" y="69"/>
                  </a:lnTo>
                  <a:lnTo>
                    <a:pt x="4729" y="74"/>
                  </a:lnTo>
                  <a:lnTo>
                    <a:pt x="4723" y="83"/>
                  </a:lnTo>
                  <a:lnTo>
                    <a:pt x="4718" y="94"/>
                  </a:lnTo>
                  <a:lnTo>
                    <a:pt x="4715" y="106"/>
                  </a:lnTo>
                  <a:lnTo>
                    <a:pt x="4715" y="118"/>
                  </a:lnTo>
                  <a:lnTo>
                    <a:pt x="4715" y="132"/>
                  </a:lnTo>
                  <a:lnTo>
                    <a:pt x="4718" y="143"/>
                  </a:lnTo>
                  <a:lnTo>
                    <a:pt x="4721" y="148"/>
                  </a:lnTo>
                  <a:lnTo>
                    <a:pt x="4723" y="153"/>
                  </a:lnTo>
                  <a:lnTo>
                    <a:pt x="4726" y="157"/>
                  </a:lnTo>
                  <a:lnTo>
                    <a:pt x="4729" y="162"/>
                  </a:lnTo>
                  <a:lnTo>
                    <a:pt x="4734" y="165"/>
                  </a:lnTo>
                  <a:lnTo>
                    <a:pt x="4738" y="168"/>
                  </a:lnTo>
                  <a:lnTo>
                    <a:pt x="4742" y="172"/>
                  </a:lnTo>
                  <a:lnTo>
                    <a:pt x="4748" y="174"/>
                  </a:lnTo>
                  <a:lnTo>
                    <a:pt x="4753" y="175"/>
                  </a:lnTo>
                  <a:lnTo>
                    <a:pt x="4758" y="177"/>
                  </a:lnTo>
                  <a:lnTo>
                    <a:pt x="4765" y="177"/>
                  </a:lnTo>
                  <a:lnTo>
                    <a:pt x="4770" y="178"/>
                  </a:lnTo>
                  <a:lnTo>
                    <a:pt x="4783" y="177"/>
                  </a:lnTo>
                  <a:lnTo>
                    <a:pt x="4794" y="175"/>
                  </a:lnTo>
                  <a:lnTo>
                    <a:pt x="4803" y="173"/>
                  </a:lnTo>
                  <a:lnTo>
                    <a:pt x="4809" y="171"/>
                  </a:lnTo>
                  <a:lnTo>
                    <a:pt x="4805" y="155"/>
                  </a:lnTo>
                  <a:lnTo>
                    <a:pt x="4799" y="157"/>
                  </a:lnTo>
                  <a:lnTo>
                    <a:pt x="4792" y="159"/>
                  </a:lnTo>
                  <a:lnTo>
                    <a:pt x="4783" y="161"/>
                  </a:lnTo>
                  <a:lnTo>
                    <a:pt x="4774" y="162"/>
                  </a:lnTo>
                  <a:lnTo>
                    <a:pt x="4766" y="161"/>
                  </a:lnTo>
                  <a:lnTo>
                    <a:pt x="4758" y="159"/>
                  </a:lnTo>
                  <a:lnTo>
                    <a:pt x="4752" y="156"/>
                  </a:lnTo>
                  <a:lnTo>
                    <a:pt x="4747" y="152"/>
                  </a:lnTo>
                  <a:lnTo>
                    <a:pt x="4741" y="146"/>
                  </a:lnTo>
                  <a:lnTo>
                    <a:pt x="4738" y="139"/>
                  </a:lnTo>
                  <a:lnTo>
                    <a:pt x="4736" y="131"/>
                  </a:lnTo>
                  <a:lnTo>
                    <a:pt x="4735" y="120"/>
                  </a:lnTo>
                  <a:lnTo>
                    <a:pt x="4815" y="120"/>
                  </a:lnTo>
                  <a:close/>
                  <a:moveTo>
                    <a:pt x="4735" y="105"/>
                  </a:moveTo>
                  <a:lnTo>
                    <a:pt x="4736" y="99"/>
                  </a:lnTo>
                  <a:lnTo>
                    <a:pt x="4738" y="94"/>
                  </a:lnTo>
                  <a:lnTo>
                    <a:pt x="4740" y="88"/>
                  </a:lnTo>
                  <a:lnTo>
                    <a:pt x="4743" y="83"/>
                  </a:lnTo>
                  <a:lnTo>
                    <a:pt x="4748" y="77"/>
                  </a:lnTo>
                  <a:lnTo>
                    <a:pt x="4753" y="74"/>
                  </a:lnTo>
                  <a:lnTo>
                    <a:pt x="4759" y="71"/>
                  </a:lnTo>
                  <a:lnTo>
                    <a:pt x="4767" y="70"/>
                  </a:lnTo>
                  <a:lnTo>
                    <a:pt x="4775" y="71"/>
                  </a:lnTo>
                  <a:lnTo>
                    <a:pt x="4781" y="74"/>
                  </a:lnTo>
                  <a:lnTo>
                    <a:pt x="4786" y="78"/>
                  </a:lnTo>
                  <a:lnTo>
                    <a:pt x="4790" y="83"/>
                  </a:lnTo>
                  <a:lnTo>
                    <a:pt x="4793" y="88"/>
                  </a:lnTo>
                  <a:lnTo>
                    <a:pt x="4794" y="94"/>
                  </a:lnTo>
                  <a:lnTo>
                    <a:pt x="4795" y="99"/>
                  </a:lnTo>
                  <a:lnTo>
                    <a:pt x="4795" y="105"/>
                  </a:lnTo>
                  <a:lnTo>
                    <a:pt x="4735" y="105"/>
                  </a:lnTo>
                  <a:close/>
                  <a:moveTo>
                    <a:pt x="4842" y="175"/>
                  </a:moveTo>
                  <a:lnTo>
                    <a:pt x="4862" y="175"/>
                  </a:lnTo>
                  <a:lnTo>
                    <a:pt x="4862" y="105"/>
                  </a:lnTo>
                  <a:lnTo>
                    <a:pt x="4862" y="99"/>
                  </a:lnTo>
                  <a:lnTo>
                    <a:pt x="4863" y="95"/>
                  </a:lnTo>
                  <a:lnTo>
                    <a:pt x="4865" y="90"/>
                  </a:lnTo>
                  <a:lnTo>
                    <a:pt x="4867" y="86"/>
                  </a:lnTo>
                  <a:lnTo>
                    <a:pt x="4870" y="83"/>
                  </a:lnTo>
                  <a:lnTo>
                    <a:pt x="4873" y="79"/>
                  </a:lnTo>
                  <a:lnTo>
                    <a:pt x="4877" y="77"/>
                  </a:lnTo>
                  <a:lnTo>
                    <a:pt x="4882" y="75"/>
                  </a:lnTo>
                  <a:lnTo>
                    <a:pt x="4886" y="74"/>
                  </a:lnTo>
                  <a:lnTo>
                    <a:pt x="4891" y="73"/>
                  </a:lnTo>
                  <a:lnTo>
                    <a:pt x="4898" y="74"/>
                  </a:lnTo>
                  <a:lnTo>
                    <a:pt x="4903" y="76"/>
                  </a:lnTo>
                  <a:lnTo>
                    <a:pt x="4907" y="79"/>
                  </a:lnTo>
                  <a:lnTo>
                    <a:pt x="4912" y="84"/>
                  </a:lnTo>
                  <a:lnTo>
                    <a:pt x="4914" y="88"/>
                  </a:lnTo>
                  <a:lnTo>
                    <a:pt x="4916" y="94"/>
                  </a:lnTo>
                  <a:lnTo>
                    <a:pt x="4917" y="100"/>
                  </a:lnTo>
                  <a:lnTo>
                    <a:pt x="4917" y="108"/>
                  </a:lnTo>
                  <a:lnTo>
                    <a:pt x="4917" y="175"/>
                  </a:lnTo>
                  <a:lnTo>
                    <a:pt x="4938" y="175"/>
                  </a:lnTo>
                  <a:lnTo>
                    <a:pt x="4938" y="105"/>
                  </a:lnTo>
                  <a:lnTo>
                    <a:pt x="4938" y="98"/>
                  </a:lnTo>
                  <a:lnTo>
                    <a:pt x="4937" y="92"/>
                  </a:lnTo>
                  <a:lnTo>
                    <a:pt x="4936" y="86"/>
                  </a:lnTo>
                  <a:lnTo>
                    <a:pt x="4934" y="80"/>
                  </a:lnTo>
                  <a:lnTo>
                    <a:pt x="4930" y="71"/>
                  </a:lnTo>
                  <a:lnTo>
                    <a:pt x="4924" y="65"/>
                  </a:lnTo>
                  <a:lnTo>
                    <a:pt x="4917" y="60"/>
                  </a:lnTo>
                  <a:lnTo>
                    <a:pt x="4911" y="57"/>
                  </a:lnTo>
                  <a:lnTo>
                    <a:pt x="4904" y="56"/>
                  </a:lnTo>
                  <a:lnTo>
                    <a:pt x="4898" y="55"/>
                  </a:lnTo>
                  <a:lnTo>
                    <a:pt x="4891" y="56"/>
                  </a:lnTo>
                  <a:lnTo>
                    <a:pt x="4885" y="57"/>
                  </a:lnTo>
                  <a:lnTo>
                    <a:pt x="4879" y="59"/>
                  </a:lnTo>
                  <a:lnTo>
                    <a:pt x="4874" y="63"/>
                  </a:lnTo>
                  <a:lnTo>
                    <a:pt x="4870" y="66"/>
                  </a:lnTo>
                  <a:lnTo>
                    <a:pt x="4865" y="69"/>
                  </a:lnTo>
                  <a:lnTo>
                    <a:pt x="4862" y="74"/>
                  </a:lnTo>
                  <a:lnTo>
                    <a:pt x="4860" y="77"/>
                  </a:lnTo>
                  <a:lnTo>
                    <a:pt x="4860" y="77"/>
                  </a:lnTo>
                  <a:lnTo>
                    <a:pt x="4859" y="58"/>
                  </a:lnTo>
                  <a:lnTo>
                    <a:pt x="4840" y="58"/>
                  </a:lnTo>
                  <a:lnTo>
                    <a:pt x="4840" y="73"/>
                  </a:lnTo>
                  <a:lnTo>
                    <a:pt x="4842" y="89"/>
                  </a:lnTo>
                  <a:lnTo>
                    <a:pt x="4842" y="175"/>
                  </a:lnTo>
                  <a:close/>
                  <a:moveTo>
                    <a:pt x="4964" y="170"/>
                  </a:moveTo>
                  <a:lnTo>
                    <a:pt x="4970" y="173"/>
                  </a:lnTo>
                  <a:lnTo>
                    <a:pt x="4979" y="176"/>
                  </a:lnTo>
                  <a:lnTo>
                    <a:pt x="4986" y="177"/>
                  </a:lnTo>
                  <a:lnTo>
                    <a:pt x="4996" y="178"/>
                  </a:lnTo>
                  <a:lnTo>
                    <a:pt x="5006" y="177"/>
                  </a:lnTo>
                  <a:lnTo>
                    <a:pt x="5014" y="175"/>
                  </a:lnTo>
                  <a:lnTo>
                    <a:pt x="5021" y="173"/>
                  </a:lnTo>
                  <a:lnTo>
                    <a:pt x="5027" y="168"/>
                  </a:lnTo>
                  <a:lnTo>
                    <a:pt x="5033" y="163"/>
                  </a:lnTo>
                  <a:lnTo>
                    <a:pt x="5036" y="157"/>
                  </a:lnTo>
                  <a:lnTo>
                    <a:pt x="5038" y="151"/>
                  </a:lnTo>
                  <a:lnTo>
                    <a:pt x="5038" y="143"/>
                  </a:lnTo>
                  <a:lnTo>
                    <a:pt x="5038" y="136"/>
                  </a:lnTo>
                  <a:lnTo>
                    <a:pt x="5037" y="131"/>
                  </a:lnTo>
                  <a:lnTo>
                    <a:pt x="5035" y="126"/>
                  </a:lnTo>
                  <a:lnTo>
                    <a:pt x="5031" y="122"/>
                  </a:lnTo>
                  <a:lnTo>
                    <a:pt x="5027" y="117"/>
                  </a:lnTo>
                  <a:lnTo>
                    <a:pt x="5022" y="114"/>
                  </a:lnTo>
                  <a:lnTo>
                    <a:pt x="5015" y="110"/>
                  </a:lnTo>
                  <a:lnTo>
                    <a:pt x="5009" y="107"/>
                  </a:lnTo>
                  <a:lnTo>
                    <a:pt x="4999" y="103"/>
                  </a:lnTo>
                  <a:lnTo>
                    <a:pt x="4993" y="98"/>
                  </a:lnTo>
                  <a:lnTo>
                    <a:pt x="4990" y="96"/>
                  </a:lnTo>
                  <a:lnTo>
                    <a:pt x="4988" y="94"/>
                  </a:lnTo>
                  <a:lnTo>
                    <a:pt x="4987" y="90"/>
                  </a:lnTo>
                  <a:lnTo>
                    <a:pt x="4987" y="87"/>
                  </a:lnTo>
                  <a:lnTo>
                    <a:pt x="4987" y="84"/>
                  </a:lnTo>
                  <a:lnTo>
                    <a:pt x="4988" y="82"/>
                  </a:lnTo>
                  <a:lnTo>
                    <a:pt x="4990" y="78"/>
                  </a:lnTo>
                  <a:lnTo>
                    <a:pt x="4992" y="76"/>
                  </a:lnTo>
                  <a:lnTo>
                    <a:pt x="4995" y="74"/>
                  </a:lnTo>
                  <a:lnTo>
                    <a:pt x="4998" y="73"/>
                  </a:lnTo>
                  <a:lnTo>
                    <a:pt x="5001" y="71"/>
                  </a:lnTo>
                  <a:lnTo>
                    <a:pt x="5006" y="71"/>
                  </a:lnTo>
                  <a:lnTo>
                    <a:pt x="5013" y="71"/>
                  </a:lnTo>
                  <a:lnTo>
                    <a:pt x="5020" y="74"/>
                  </a:lnTo>
                  <a:lnTo>
                    <a:pt x="5025" y="76"/>
                  </a:lnTo>
                  <a:lnTo>
                    <a:pt x="5029" y="78"/>
                  </a:lnTo>
                  <a:lnTo>
                    <a:pt x="5035" y="63"/>
                  </a:lnTo>
                  <a:lnTo>
                    <a:pt x="5029" y="59"/>
                  </a:lnTo>
                  <a:lnTo>
                    <a:pt x="5023" y="57"/>
                  </a:lnTo>
                  <a:lnTo>
                    <a:pt x="5015" y="56"/>
                  </a:lnTo>
                  <a:lnTo>
                    <a:pt x="5007" y="55"/>
                  </a:lnTo>
                  <a:lnTo>
                    <a:pt x="4998" y="56"/>
                  </a:lnTo>
                  <a:lnTo>
                    <a:pt x="4990" y="58"/>
                  </a:lnTo>
                  <a:lnTo>
                    <a:pt x="4983" y="61"/>
                  </a:lnTo>
                  <a:lnTo>
                    <a:pt x="4978" y="65"/>
                  </a:lnTo>
                  <a:lnTo>
                    <a:pt x="4973" y="70"/>
                  </a:lnTo>
                  <a:lnTo>
                    <a:pt x="4970" y="76"/>
                  </a:lnTo>
                  <a:lnTo>
                    <a:pt x="4968" y="83"/>
                  </a:lnTo>
                  <a:lnTo>
                    <a:pt x="4967" y="89"/>
                  </a:lnTo>
                  <a:lnTo>
                    <a:pt x="4968" y="95"/>
                  </a:lnTo>
                  <a:lnTo>
                    <a:pt x="4969" y="99"/>
                  </a:lnTo>
                  <a:lnTo>
                    <a:pt x="4971" y="105"/>
                  </a:lnTo>
                  <a:lnTo>
                    <a:pt x="4974" y="109"/>
                  </a:lnTo>
                  <a:lnTo>
                    <a:pt x="4979" y="113"/>
                  </a:lnTo>
                  <a:lnTo>
                    <a:pt x="4984" y="117"/>
                  </a:lnTo>
                  <a:lnTo>
                    <a:pt x="4991" y="120"/>
                  </a:lnTo>
                  <a:lnTo>
                    <a:pt x="4997" y="123"/>
                  </a:lnTo>
                  <a:lnTo>
                    <a:pt x="5007" y="127"/>
                  </a:lnTo>
                  <a:lnTo>
                    <a:pt x="5013" y="133"/>
                  </a:lnTo>
                  <a:lnTo>
                    <a:pt x="5015" y="135"/>
                  </a:lnTo>
                  <a:lnTo>
                    <a:pt x="5018" y="138"/>
                  </a:lnTo>
                  <a:lnTo>
                    <a:pt x="5019" y="141"/>
                  </a:lnTo>
                  <a:lnTo>
                    <a:pt x="5019" y="145"/>
                  </a:lnTo>
                  <a:lnTo>
                    <a:pt x="5019" y="148"/>
                  </a:lnTo>
                  <a:lnTo>
                    <a:pt x="5018" y="152"/>
                  </a:lnTo>
                  <a:lnTo>
                    <a:pt x="5015" y="155"/>
                  </a:lnTo>
                  <a:lnTo>
                    <a:pt x="5013" y="157"/>
                  </a:lnTo>
                  <a:lnTo>
                    <a:pt x="5010" y="159"/>
                  </a:lnTo>
                  <a:lnTo>
                    <a:pt x="5006" y="161"/>
                  </a:lnTo>
                  <a:lnTo>
                    <a:pt x="5001" y="162"/>
                  </a:lnTo>
                  <a:lnTo>
                    <a:pt x="4996" y="162"/>
                  </a:lnTo>
                  <a:lnTo>
                    <a:pt x="4988" y="162"/>
                  </a:lnTo>
                  <a:lnTo>
                    <a:pt x="4981" y="159"/>
                  </a:lnTo>
                  <a:lnTo>
                    <a:pt x="4974" y="157"/>
                  </a:lnTo>
                  <a:lnTo>
                    <a:pt x="4969" y="154"/>
                  </a:lnTo>
                  <a:lnTo>
                    <a:pt x="4964" y="170"/>
                  </a:lnTo>
                  <a:close/>
                  <a:moveTo>
                    <a:pt x="5157" y="120"/>
                  </a:moveTo>
                  <a:lnTo>
                    <a:pt x="5157" y="116"/>
                  </a:lnTo>
                  <a:lnTo>
                    <a:pt x="5158" y="110"/>
                  </a:lnTo>
                  <a:lnTo>
                    <a:pt x="5157" y="102"/>
                  </a:lnTo>
                  <a:lnTo>
                    <a:pt x="5156" y="93"/>
                  </a:lnTo>
                  <a:lnTo>
                    <a:pt x="5153" y="84"/>
                  </a:lnTo>
                  <a:lnTo>
                    <a:pt x="5148" y="75"/>
                  </a:lnTo>
                  <a:lnTo>
                    <a:pt x="5145" y="70"/>
                  </a:lnTo>
                  <a:lnTo>
                    <a:pt x="5142" y="67"/>
                  </a:lnTo>
                  <a:lnTo>
                    <a:pt x="5137" y="64"/>
                  </a:lnTo>
                  <a:lnTo>
                    <a:pt x="5133" y="60"/>
                  </a:lnTo>
                  <a:lnTo>
                    <a:pt x="5129" y="58"/>
                  </a:lnTo>
                  <a:lnTo>
                    <a:pt x="5123" y="57"/>
                  </a:lnTo>
                  <a:lnTo>
                    <a:pt x="5117" y="56"/>
                  </a:lnTo>
                  <a:lnTo>
                    <a:pt x="5110" y="55"/>
                  </a:lnTo>
                  <a:lnTo>
                    <a:pt x="5104" y="56"/>
                  </a:lnTo>
                  <a:lnTo>
                    <a:pt x="5099" y="57"/>
                  </a:lnTo>
                  <a:lnTo>
                    <a:pt x="5093" y="58"/>
                  </a:lnTo>
                  <a:lnTo>
                    <a:pt x="5088" y="60"/>
                  </a:lnTo>
                  <a:lnTo>
                    <a:pt x="5083" y="63"/>
                  </a:lnTo>
                  <a:lnTo>
                    <a:pt x="5079" y="66"/>
                  </a:lnTo>
                  <a:lnTo>
                    <a:pt x="5075" y="69"/>
                  </a:lnTo>
                  <a:lnTo>
                    <a:pt x="5072" y="74"/>
                  </a:lnTo>
                  <a:lnTo>
                    <a:pt x="5065" y="83"/>
                  </a:lnTo>
                  <a:lnTo>
                    <a:pt x="5061" y="94"/>
                  </a:lnTo>
                  <a:lnTo>
                    <a:pt x="5058" y="106"/>
                  </a:lnTo>
                  <a:lnTo>
                    <a:pt x="5056" y="118"/>
                  </a:lnTo>
                  <a:lnTo>
                    <a:pt x="5058" y="132"/>
                  </a:lnTo>
                  <a:lnTo>
                    <a:pt x="5061" y="143"/>
                  </a:lnTo>
                  <a:lnTo>
                    <a:pt x="5063" y="148"/>
                  </a:lnTo>
                  <a:lnTo>
                    <a:pt x="5065" y="153"/>
                  </a:lnTo>
                  <a:lnTo>
                    <a:pt x="5068" y="157"/>
                  </a:lnTo>
                  <a:lnTo>
                    <a:pt x="5072" y="162"/>
                  </a:lnTo>
                  <a:lnTo>
                    <a:pt x="5076" y="165"/>
                  </a:lnTo>
                  <a:lnTo>
                    <a:pt x="5080" y="168"/>
                  </a:lnTo>
                  <a:lnTo>
                    <a:pt x="5085" y="172"/>
                  </a:lnTo>
                  <a:lnTo>
                    <a:pt x="5090" y="174"/>
                  </a:lnTo>
                  <a:lnTo>
                    <a:pt x="5095" y="175"/>
                  </a:lnTo>
                  <a:lnTo>
                    <a:pt x="5101" y="177"/>
                  </a:lnTo>
                  <a:lnTo>
                    <a:pt x="5106" y="177"/>
                  </a:lnTo>
                  <a:lnTo>
                    <a:pt x="5113" y="178"/>
                  </a:lnTo>
                  <a:lnTo>
                    <a:pt x="5126" y="177"/>
                  </a:lnTo>
                  <a:lnTo>
                    <a:pt x="5136" y="175"/>
                  </a:lnTo>
                  <a:lnTo>
                    <a:pt x="5145" y="173"/>
                  </a:lnTo>
                  <a:lnTo>
                    <a:pt x="5152" y="171"/>
                  </a:lnTo>
                  <a:lnTo>
                    <a:pt x="5147" y="155"/>
                  </a:lnTo>
                  <a:lnTo>
                    <a:pt x="5142" y="157"/>
                  </a:lnTo>
                  <a:lnTo>
                    <a:pt x="5134" y="159"/>
                  </a:lnTo>
                  <a:lnTo>
                    <a:pt x="5126" y="161"/>
                  </a:lnTo>
                  <a:lnTo>
                    <a:pt x="5116" y="162"/>
                  </a:lnTo>
                  <a:lnTo>
                    <a:pt x="5108" y="161"/>
                  </a:lnTo>
                  <a:lnTo>
                    <a:pt x="5101" y="159"/>
                  </a:lnTo>
                  <a:lnTo>
                    <a:pt x="5094" y="156"/>
                  </a:lnTo>
                  <a:lnTo>
                    <a:pt x="5089" y="152"/>
                  </a:lnTo>
                  <a:lnTo>
                    <a:pt x="5083" y="146"/>
                  </a:lnTo>
                  <a:lnTo>
                    <a:pt x="5080" y="139"/>
                  </a:lnTo>
                  <a:lnTo>
                    <a:pt x="5078" y="131"/>
                  </a:lnTo>
                  <a:lnTo>
                    <a:pt x="5077" y="120"/>
                  </a:lnTo>
                  <a:lnTo>
                    <a:pt x="5157" y="120"/>
                  </a:lnTo>
                  <a:close/>
                  <a:moveTo>
                    <a:pt x="5077" y="105"/>
                  </a:moveTo>
                  <a:lnTo>
                    <a:pt x="5078" y="99"/>
                  </a:lnTo>
                  <a:lnTo>
                    <a:pt x="5080" y="94"/>
                  </a:lnTo>
                  <a:lnTo>
                    <a:pt x="5082" y="88"/>
                  </a:lnTo>
                  <a:lnTo>
                    <a:pt x="5086" y="83"/>
                  </a:lnTo>
                  <a:lnTo>
                    <a:pt x="5090" y="77"/>
                  </a:lnTo>
                  <a:lnTo>
                    <a:pt x="5095" y="74"/>
                  </a:lnTo>
                  <a:lnTo>
                    <a:pt x="5102" y="71"/>
                  </a:lnTo>
                  <a:lnTo>
                    <a:pt x="5109" y="70"/>
                  </a:lnTo>
                  <a:lnTo>
                    <a:pt x="5117" y="71"/>
                  </a:lnTo>
                  <a:lnTo>
                    <a:pt x="5123" y="74"/>
                  </a:lnTo>
                  <a:lnTo>
                    <a:pt x="5128" y="78"/>
                  </a:lnTo>
                  <a:lnTo>
                    <a:pt x="5132" y="83"/>
                  </a:lnTo>
                  <a:lnTo>
                    <a:pt x="5135" y="88"/>
                  </a:lnTo>
                  <a:lnTo>
                    <a:pt x="5136" y="94"/>
                  </a:lnTo>
                  <a:lnTo>
                    <a:pt x="5137" y="99"/>
                  </a:lnTo>
                  <a:lnTo>
                    <a:pt x="5137" y="105"/>
                  </a:lnTo>
                  <a:lnTo>
                    <a:pt x="5077" y="105"/>
                  </a:lnTo>
                  <a:close/>
                  <a:moveTo>
                    <a:pt x="5311" y="2"/>
                  </a:moveTo>
                  <a:lnTo>
                    <a:pt x="5311" y="74"/>
                  </a:lnTo>
                  <a:lnTo>
                    <a:pt x="5310" y="74"/>
                  </a:lnTo>
                  <a:lnTo>
                    <a:pt x="5308" y="69"/>
                  </a:lnTo>
                  <a:lnTo>
                    <a:pt x="5306" y="66"/>
                  </a:lnTo>
                  <a:lnTo>
                    <a:pt x="5302" y="64"/>
                  </a:lnTo>
                  <a:lnTo>
                    <a:pt x="5298" y="60"/>
                  </a:lnTo>
                  <a:lnTo>
                    <a:pt x="5293" y="58"/>
                  </a:lnTo>
                  <a:lnTo>
                    <a:pt x="5289" y="57"/>
                  </a:lnTo>
                  <a:lnTo>
                    <a:pt x="5282" y="56"/>
                  </a:lnTo>
                  <a:lnTo>
                    <a:pt x="5277" y="55"/>
                  </a:lnTo>
                  <a:lnTo>
                    <a:pt x="5271" y="56"/>
                  </a:lnTo>
                  <a:lnTo>
                    <a:pt x="5266" y="56"/>
                  </a:lnTo>
                  <a:lnTo>
                    <a:pt x="5262" y="58"/>
                  </a:lnTo>
                  <a:lnTo>
                    <a:pt x="5256" y="59"/>
                  </a:lnTo>
                  <a:lnTo>
                    <a:pt x="5248" y="65"/>
                  </a:lnTo>
                  <a:lnTo>
                    <a:pt x="5240" y="73"/>
                  </a:lnTo>
                  <a:lnTo>
                    <a:pt x="5237" y="76"/>
                  </a:lnTo>
                  <a:lnTo>
                    <a:pt x="5234" y="82"/>
                  </a:lnTo>
                  <a:lnTo>
                    <a:pt x="5231" y="86"/>
                  </a:lnTo>
                  <a:lnTo>
                    <a:pt x="5229" y="92"/>
                  </a:lnTo>
                  <a:lnTo>
                    <a:pt x="5227" y="98"/>
                  </a:lnTo>
                  <a:lnTo>
                    <a:pt x="5226" y="105"/>
                  </a:lnTo>
                  <a:lnTo>
                    <a:pt x="5225" y="112"/>
                  </a:lnTo>
                  <a:lnTo>
                    <a:pt x="5225" y="118"/>
                  </a:lnTo>
                  <a:lnTo>
                    <a:pt x="5226" y="132"/>
                  </a:lnTo>
                  <a:lnTo>
                    <a:pt x="5229" y="143"/>
                  </a:lnTo>
                  <a:lnTo>
                    <a:pt x="5234" y="153"/>
                  </a:lnTo>
                  <a:lnTo>
                    <a:pt x="5239" y="162"/>
                  </a:lnTo>
                  <a:lnTo>
                    <a:pt x="5247" y="168"/>
                  </a:lnTo>
                  <a:lnTo>
                    <a:pt x="5254" y="174"/>
                  </a:lnTo>
                  <a:lnTo>
                    <a:pt x="5260" y="176"/>
                  </a:lnTo>
                  <a:lnTo>
                    <a:pt x="5264" y="177"/>
                  </a:lnTo>
                  <a:lnTo>
                    <a:pt x="5269" y="178"/>
                  </a:lnTo>
                  <a:lnTo>
                    <a:pt x="5274" y="178"/>
                  </a:lnTo>
                  <a:lnTo>
                    <a:pt x="5281" y="177"/>
                  </a:lnTo>
                  <a:lnTo>
                    <a:pt x="5287" y="176"/>
                  </a:lnTo>
                  <a:lnTo>
                    <a:pt x="5293" y="174"/>
                  </a:lnTo>
                  <a:lnTo>
                    <a:pt x="5298" y="172"/>
                  </a:lnTo>
                  <a:lnTo>
                    <a:pt x="5303" y="168"/>
                  </a:lnTo>
                  <a:lnTo>
                    <a:pt x="5307" y="164"/>
                  </a:lnTo>
                  <a:lnTo>
                    <a:pt x="5310" y="159"/>
                  </a:lnTo>
                  <a:lnTo>
                    <a:pt x="5312" y="155"/>
                  </a:lnTo>
                  <a:lnTo>
                    <a:pt x="5314" y="155"/>
                  </a:lnTo>
                  <a:lnTo>
                    <a:pt x="5315" y="175"/>
                  </a:lnTo>
                  <a:lnTo>
                    <a:pt x="5333" y="175"/>
                  </a:lnTo>
                  <a:lnTo>
                    <a:pt x="5332" y="162"/>
                  </a:lnTo>
                  <a:lnTo>
                    <a:pt x="5332" y="145"/>
                  </a:lnTo>
                  <a:lnTo>
                    <a:pt x="5332" y="2"/>
                  </a:lnTo>
                  <a:lnTo>
                    <a:pt x="5311" y="2"/>
                  </a:lnTo>
                  <a:close/>
                  <a:moveTo>
                    <a:pt x="5311" y="126"/>
                  </a:moveTo>
                  <a:lnTo>
                    <a:pt x="5311" y="131"/>
                  </a:lnTo>
                  <a:lnTo>
                    <a:pt x="5310" y="135"/>
                  </a:lnTo>
                  <a:lnTo>
                    <a:pt x="5308" y="142"/>
                  </a:lnTo>
                  <a:lnTo>
                    <a:pt x="5306" y="146"/>
                  </a:lnTo>
                  <a:lnTo>
                    <a:pt x="5303" y="151"/>
                  </a:lnTo>
                  <a:lnTo>
                    <a:pt x="5298" y="154"/>
                  </a:lnTo>
                  <a:lnTo>
                    <a:pt x="5294" y="157"/>
                  </a:lnTo>
                  <a:lnTo>
                    <a:pt x="5290" y="159"/>
                  </a:lnTo>
                  <a:lnTo>
                    <a:pt x="5285" y="161"/>
                  </a:lnTo>
                  <a:lnTo>
                    <a:pt x="5280" y="161"/>
                  </a:lnTo>
                  <a:lnTo>
                    <a:pt x="5271" y="161"/>
                  </a:lnTo>
                  <a:lnTo>
                    <a:pt x="5265" y="157"/>
                  </a:lnTo>
                  <a:lnTo>
                    <a:pt x="5260" y="154"/>
                  </a:lnTo>
                  <a:lnTo>
                    <a:pt x="5254" y="148"/>
                  </a:lnTo>
                  <a:lnTo>
                    <a:pt x="5251" y="142"/>
                  </a:lnTo>
                  <a:lnTo>
                    <a:pt x="5249" y="134"/>
                  </a:lnTo>
                  <a:lnTo>
                    <a:pt x="5247" y="126"/>
                  </a:lnTo>
                  <a:lnTo>
                    <a:pt x="5247" y="117"/>
                  </a:lnTo>
                  <a:lnTo>
                    <a:pt x="5247" y="108"/>
                  </a:lnTo>
                  <a:lnTo>
                    <a:pt x="5249" y="99"/>
                  </a:lnTo>
                  <a:lnTo>
                    <a:pt x="5251" y="92"/>
                  </a:lnTo>
                  <a:lnTo>
                    <a:pt x="5255" y="85"/>
                  </a:lnTo>
                  <a:lnTo>
                    <a:pt x="5260" y="79"/>
                  </a:lnTo>
                  <a:lnTo>
                    <a:pt x="5266" y="76"/>
                  </a:lnTo>
                  <a:lnTo>
                    <a:pt x="5272" y="73"/>
                  </a:lnTo>
                  <a:lnTo>
                    <a:pt x="5280" y="71"/>
                  </a:lnTo>
                  <a:lnTo>
                    <a:pt x="5285" y="73"/>
                  </a:lnTo>
                  <a:lnTo>
                    <a:pt x="5291" y="74"/>
                  </a:lnTo>
                  <a:lnTo>
                    <a:pt x="5296" y="76"/>
                  </a:lnTo>
                  <a:lnTo>
                    <a:pt x="5299" y="79"/>
                  </a:lnTo>
                  <a:lnTo>
                    <a:pt x="5304" y="83"/>
                  </a:lnTo>
                  <a:lnTo>
                    <a:pt x="5306" y="87"/>
                  </a:lnTo>
                  <a:lnTo>
                    <a:pt x="5309" y="92"/>
                  </a:lnTo>
                  <a:lnTo>
                    <a:pt x="5310" y="97"/>
                  </a:lnTo>
                  <a:lnTo>
                    <a:pt x="5311" y="102"/>
                  </a:lnTo>
                  <a:lnTo>
                    <a:pt x="5311" y="106"/>
                  </a:lnTo>
                  <a:lnTo>
                    <a:pt x="5311" y="126"/>
                  </a:lnTo>
                  <a:close/>
                  <a:moveTo>
                    <a:pt x="5458" y="120"/>
                  </a:moveTo>
                  <a:lnTo>
                    <a:pt x="5458" y="116"/>
                  </a:lnTo>
                  <a:lnTo>
                    <a:pt x="5458" y="110"/>
                  </a:lnTo>
                  <a:lnTo>
                    <a:pt x="5458" y="102"/>
                  </a:lnTo>
                  <a:lnTo>
                    <a:pt x="5457" y="93"/>
                  </a:lnTo>
                  <a:lnTo>
                    <a:pt x="5454" y="84"/>
                  </a:lnTo>
                  <a:lnTo>
                    <a:pt x="5450" y="75"/>
                  </a:lnTo>
                  <a:lnTo>
                    <a:pt x="5446" y="70"/>
                  </a:lnTo>
                  <a:lnTo>
                    <a:pt x="5443" y="67"/>
                  </a:lnTo>
                  <a:lnTo>
                    <a:pt x="5439" y="64"/>
                  </a:lnTo>
                  <a:lnTo>
                    <a:pt x="5434" y="60"/>
                  </a:lnTo>
                  <a:lnTo>
                    <a:pt x="5430" y="58"/>
                  </a:lnTo>
                  <a:lnTo>
                    <a:pt x="5425" y="57"/>
                  </a:lnTo>
                  <a:lnTo>
                    <a:pt x="5418" y="56"/>
                  </a:lnTo>
                  <a:lnTo>
                    <a:pt x="5412" y="55"/>
                  </a:lnTo>
                  <a:lnTo>
                    <a:pt x="5405" y="56"/>
                  </a:lnTo>
                  <a:lnTo>
                    <a:pt x="5400" y="57"/>
                  </a:lnTo>
                  <a:lnTo>
                    <a:pt x="5395" y="58"/>
                  </a:lnTo>
                  <a:lnTo>
                    <a:pt x="5389" y="60"/>
                  </a:lnTo>
                  <a:lnTo>
                    <a:pt x="5385" y="63"/>
                  </a:lnTo>
                  <a:lnTo>
                    <a:pt x="5380" y="66"/>
                  </a:lnTo>
                  <a:lnTo>
                    <a:pt x="5376" y="69"/>
                  </a:lnTo>
                  <a:lnTo>
                    <a:pt x="5372" y="74"/>
                  </a:lnTo>
                  <a:lnTo>
                    <a:pt x="5366" y="83"/>
                  </a:lnTo>
                  <a:lnTo>
                    <a:pt x="5362" y="94"/>
                  </a:lnTo>
                  <a:lnTo>
                    <a:pt x="5359" y="106"/>
                  </a:lnTo>
                  <a:lnTo>
                    <a:pt x="5358" y="118"/>
                  </a:lnTo>
                  <a:lnTo>
                    <a:pt x="5359" y="132"/>
                  </a:lnTo>
                  <a:lnTo>
                    <a:pt x="5362" y="143"/>
                  </a:lnTo>
                  <a:lnTo>
                    <a:pt x="5364" y="148"/>
                  </a:lnTo>
                  <a:lnTo>
                    <a:pt x="5366" y="153"/>
                  </a:lnTo>
                  <a:lnTo>
                    <a:pt x="5370" y="157"/>
                  </a:lnTo>
                  <a:lnTo>
                    <a:pt x="5373" y="162"/>
                  </a:lnTo>
                  <a:lnTo>
                    <a:pt x="5377" y="165"/>
                  </a:lnTo>
                  <a:lnTo>
                    <a:pt x="5380" y="168"/>
                  </a:lnTo>
                  <a:lnTo>
                    <a:pt x="5386" y="172"/>
                  </a:lnTo>
                  <a:lnTo>
                    <a:pt x="5390" y="174"/>
                  </a:lnTo>
                  <a:lnTo>
                    <a:pt x="5396" y="175"/>
                  </a:lnTo>
                  <a:lnTo>
                    <a:pt x="5402" y="177"/>
                  </a:lnTo>
                  <a:lnTo>
                    <a:pt x="5407" y="177"/>
                  </a:lnTo>
                  <a:lnTo>
                    <a:pt x="5414" y="178"/>
                  </a:lnTo>
                  <a:lnTo>
                    <a:pt x="5427" y="177"/>
                  </a:lnTo>
                  <a:lnTo>
                    <a:pt x="5438" y="175"/>
                  </a:lnTo>
                  <a:lnTo>
                    <a:pt x="5445" y="173"/>
                  </a:lnTo>
                  <a:lnTo>
                    <a:pt x="5452" y="171"/>
                  </a:lnTo>
                  <a:lnTo>
                    <a:pt x="5449" y="155"/>
                  </a:lnTo>
                  <a:lnTo>
                    <a:pt x="5442" y="157"/>
                  </a:lnTo>
                  <a:lnTo>
                    <a:pt x="5436" y="159"/>
                  </a:lnTo>
                  <a:lnTo>
                    <a:pt x="5427" y="161"/>
                  </a:lnTo>
                  <a:lnTo>
                    <a:pt x="5417" y="162"/>
                  </a:lnTo>
                  <a:lnTo>
                    <a:pt x="5410" y="161"/>
                  </a:lnTo>
                  <a:lnTo>
                    <a:pt x="5402" y="159"/>
                  </a:lnTo>
                  <a:lnTo>
                    <a:pt x="5396" y="156"/>
                  </a:lnTo>
                  <a:lnTo>
                    <a:pt x="5390" y="152"/>
                  </a:lnTo>
                  <a:lnTo>
                    <a:pt x="5385" y="146"/>
                  </a:lnTo>
                  <a:lnTo>
                    <a:pt x="5382" y="139"/>
                  </a:lnTo>
                  <a:lnTo>
                    <a:pt x="5378" y="131"/>
                  </a:lnTo>
                  <a:lnTo>
                    <a:pt x="5378" y="120"/>
                  </a:lnTo>
                  <a:lnTo>
                    <a:pt x="5458" y="120"/>
                  </a:lnTo>
                  <a:close/>
                  <a:moveTo>
                    <a:pt x="5378" y="105"/>
                  </a:moveTo>
                  <a:lnTo>
                    <a:pt x="5379" y="99"/>
                  </a:lnTo>
                  <a:lnTo>
                    <a:pt x="5380" y="94"/>
                  </a:lnTo>
                  <a:lnTo>
                    <a:pt x="5384" y="88"/>
                  </a:lnTo>
                  <a:lnTo>
                    <a:pt x="5387" y="83"/>
                  </a:lnTo>
                  <a:lnTo>
                    <a:pt x="5391" y="77"/>
                  </a:lnTo>
                  <a:lnTo>
                    <a:pt x="5397" y="74"/>
                  </a:lnTo>
                  <a:lnTo>
                    <a:pt x="5403" y="71"/>
                  </a:lnTo>
                  <a:lnTo>
                    <a:pt x="5410" y="70"/>
                  </a:lnTo>
                  <a:lnTo>
                    <a:pt x="5418" y="71"/>
                  </a:lnTo>
                  <a:lnTo>
                    <a:pt x="5425" y="74"/>
                  </a:lnTo>
                  <a:lnTo>
                    <a:pt x="5429" y="78"/>
                  </a:lnTo>
                  <a:lnTo>
                    <a:pt x="5433" y="83"/>
                  </a:lnTo>
                  <a:lnTo>
                    <a:pt x="5436" y="88"/>
                  </a:lnTo>
                  <a:lnTo>
                    <a:pt x="5438" y="94"/>
                  </a:lnTo>
                  <a:lnTo>
                    <a:pt x="5439" y="99"/>
                  </a:lnTo>
                  <a:lnTo>
                    <a:pt x="5439" y="105"/>
                  </a:lnTo>
                  <a:lnTo>
                    <a:pt x="5378" y="105"/>
                  </a:lnTo>
                  <a:close/>
                  <a:moveTo>
                    <a:pt x="5558" y="175"/>
                  </a:moveTo>
                  <a:lnTo>
                    <a:pt x="5558" y="74"/>
                  </a:lnTo>
                  <a:lnTo>
                    <a:pt x="5585" y="74"/>
                  </a:lnTo>
                  <a:lnTo>
                    <a:pt x="5585" y="58"/>
                  </a:lnTo>
                  <a:lnTo>
                    <a:pt x="5558" y="58"/>
                  </a:lnTo>
                  <a:lnTo>
                    <a:pt x="5558" y="51"/>
                  </a:lnTo>
                  <a:lnTo>
                    <a:pt x="5558" y="45"/>
                  </a:lnTo>
                  <a:lnTo>
                    <a:pt x="5558" y="39"/>
                  </a:lnTo>
                  <a:lnTo>
                    <a:pt x="5560" y="32"/>
                  </a:lnTo>
                  <a:lnTo>
                    <a:pt x="5562" y="28"/>
                  </a:lnTo>
                  <a:lnTo>
                    <a:pt x="5564" y="24"/>
                  </a:lnTo>
                  <a:lnTo>
                    <a:pt x="5568" y="20"/>
                  </a:lnTo>
                  <a:lnTo>
                    <a:pt x="5573" y="18"/>
                  </a:lnTo>
                  <a:lnTo>
                    <a:pt x="5579" y="18"/>
                  </a:lnTo>
                  <a:lnTo>
                    <a:pt x="5587" y="18"/>
                  </a:lnTo>
                  <a:lnTo>
                    <a:pt x="5592" y="20"/>
                  </a:lnTo>
                  <a:lnTo>
                    <a:pt x="5595" y="4"/>
                  </a:lnTo>
                  <a:lnTo>
                    <a:pt x="5588" y="1"/>
                  </a:lnTo>
                  <a:lnTo>
                    <a:pt x="5578" y="0"/>
                  </a:lnTo>
                  <a:lnTo>
                    <a:pt x="5571" y="1"/>
                  </a:lnTo>
                  <a:lnTo>
                    <a:pt x="5563" y="2"/>
                  </a:lnTo>
                  <a:lnTo>
                    <a:pt x="5557" y="6"/>
                  </a:lnTo>
                  <a:lnTo>
                    <a:pt x="5550" y="11"/>
                  </a:lnTo>
                  <a:lnTo>
                    <a:pt x="5547" y="15"/>
                  </a:lnTo>
                  <a:lnTo>
                    <a:pt x="5544" y="19"/>
                  </a:lnTo>
                  <a:lnTo>
                    <a:pt x="5541" y="24"/>
                  </a:lnTo>
                  <a:lnTo>
                    <a:pt x="5539" y="29"/>
                  </a:lnTo>
                  <a:lnTo>
                    <a:pt x="5537" y="40"/>
                  </a:lnTo>
                  <a:lnTo>
                    <a:pt x="5537" y="53"/>
                  </a:lnTo>
                  <a:lnTo>
                    <a:pt x="5537" y="58"/>
                  </a:lnTo>
                  <a:lnTo>
                    <a:pt x="5521" y="58"/>
                  </a:lnTo>
                  <a:lnTo>
                    <a:pt x="5521" y="74"/>
                  </a:lnTo>
                  <a:lnTo>
                    <a:pt x="5537" y="74"/>
                  </a:lnTo>
                  <a:lnTo>
                    <a:pt x="5537" y="175"/>
                  </a:lnTo>
                  <a:lnTo>
                    <a:pt x="5558" y="175"/>
                  </a:lnTo>
                  <a:close/>
                  <a:moveTo>
                    <a:pt x="5648" y="55"/>
                  </a:moveTo>
                  <a:lnTo>
                    <a:pt x="5638" y="56"/>
                  </a:lnTo>
                  <a:lnTo>
                    <a:pt x="5627" y="59"/>
                  </a:lnTo>
                  <a:lnTo>
                    <a:pt x="5621" y="61"/>
                  </a:lnTo>
                  <a:lnTo>
                    <a:pt x="5617" y="65"/>
                  </a:lnTo>
                  <a:lnTo>
                    <a:pt x="5613" y="68"/>
                  </a:lnTo>
                  <a:lnTo>
                    <a:pt x="5608" y="71"/>
                  </a:lnTo>
                  <a:lnTo>
                    <a:pt x="5605" y="76"/>
                  </a:lnTo>
                  <a:lnTo>
                    <a:pt x="5602" y="80"/>
                  </a:lnTo>
                  <a:lnTo>
                    <a:pt x="5599" y="86"/>
                  </a:lnTo>
                  <a:lnTo>
                    <a:pt x="5596" y="92"/>
                  </a:lnTo>
                  <a:lnTo>
                    <a:pt x="5594" y="97"/>
                  </a:lnTo>
                  <a:lnTo>
                    <a:pt x="5593" y="104"/>
                  </a:lnTo>
                  <a:lnTo>
                    <a:pt x="5592" y="110"/>
                  </a:lnTo>
                  <a:lnTo>
                    <a:pt x="5592" y="117"/>
                  </a:lnTo>
                  <a:lnTo>
                    <a:pt x="5592" y="125"/>
                  </a:lnTo>
                  <a:lnTo>
                    <a:pt x="5593" y="131"/>
                  </a:lnTo>
                  <a:lnTo>
                    <a:pt x="5594" y="137"/>
                  </a:lnTo>
                  <a:lnTo>
                    <a:pt x="5596" y="143"/>
                  </a:lnTo>
                  <a:lnTo>
                    <a:pt x="5599" y="148"/>
                  </a:lnTo>
                  <a:lnTo>
                    <a:pt x="5601" y="153"/>
                  </a:lnTo>
                  <a:lnTo>
                    <a:pt x="5604" y="157"/>
                  </a:lnTo>
                  <a:lnTo>
                    <a:pt x="5607" y="162"/>
                  </a:lnTo>
                  <a:lnTo>
                    <a:pt x="5612" y="166"/>
                  </a:lnTo>
                  <a:lnTo>
                    <a:pt x="5616" y="168"/>
                  </a:lnTo>
                  <a:lnTo>
                    <a:pt x="5620" y="172"/>
                  </a:lnTo>
                  <a:lnTo>
                    <a:pt x="5625" y="174"/>
                  </a:lnTo>
                  <a:lnTo>
                    <a:pt x="5635" y="177"/>
                  </a:lnTo>
                  <a:lnTo>
                    <a:pt x="5646" y="178"/>
                  </a:lnTo>
                  <a:lnTo>
                    <a:pt x="5657" y="177"/>
                  </a:lnTo>
                  <a:lnTo>
                    <a:pt x="5667" y="175"/>
                  </a:lnTo>
                  <a:lnTo>
                    <a:pt x="5676" y="170"/>
                  </a:lnTo>
                  <a:lnTo>
                    <a:pt x="5685" y="163"/>
                  </a:lnTo>
                  <a:lnTo>
                    <a:pt x="5689" y="159"/>
                  </a:lnTo>
                  <a:lnTo>
                    <a:pt x="5693" y="155"/>
                  </a:lnTo>
                  <a:lnTo>
                    <a:pt x="5696" y="149"/>
                  </a:lnTo>
                  <a:lnTo>
                    <a:pt x="5698" y="144"/>
                  </a:lnTo>
                  <a:lnTo>
                    <a:pt x="5700" y="137"/>
                  </a:lnTo>
                  <a:lnTo>
                    <a:pt x="5702" y="131"/>
                  </a:lnTo>
                  <a:lnTo>
                    <a:pt x="5703" y="124"/>
                  </a:lnTo>
                  <a:lnTo>
                    <a:pt x="5703" y="116"/>
                  </a:lnTo>
                  <a:lnTo>
                    <a:pt x="5702" y="103"/>
                  </a:lnTo>
                  <a:lnTo>
                    <a:pt x="5699" y="92"/>
                  </a:lnTo>
                  <a:lnTo>
                    <a:pt x="5697" y="86"/>
                  </a:lnTo>
                  <a:lnTo>
                    <a:pt x="5695" y="80"/>
                  </a:lnTo>
                  <a:lnTo>
                    <a:pt x="5692" y="76"/>
                  </a:lnTo>
                  <a:lnTo>
                    <a:pt x="5688" y="71"/>
                  </a:lnTo>
                  <a:lnTo>
                    <a:pt x="5685" y="68"/>
                  </a:lnTo>
                  <a:lnTo>
                    <a:pt x="5681" y="65"/>
                  </a:lnTo>
                  <a:lnTo>
                    <a:pt x="5675" y="61"/>
                  </a:lnTo>
                  <a:lnTo>
                    <a:pt x="5671" y="59"/>
                  </a:lnTo>
                  <a:lnTo>
                    <a:pt x="5666" y="58"/>
                  </a:lnTo>
                  <a:lnTo>
                    <a:pt x="5660" y="56"/>
                  </a:lnTo>
                  <a:lnTo>
                    <a:pt x="5655" y="56"/>
                  </a:lnTo>
                  <a:lnTo>
                    <a:pt x="5648" y="55"/>
                  </a:lnTo>
                  <a:close/>
                  <a:moveTo>
                    <a:pt x="5648" y="71"/>
                  </a:moveTo>
                  <a:lnTo>
                    <a:pt x="5653" y="71"/>
                  </a:lnTo>
                  <a:lnTo>
                    <a:pt x="5657" y="73"/>
                  </a:lnTo>
                  <a:lnTo>
                    <a:pt x="5660" y="74"/>
                  </a:lnTo>
                  <a:lnTo>
                    <a:pt x="5663" y="76"/>
                  </a:lnTo>
                  <a:lnTo>
                    <a:pt x="5670" y="80"/>
                  </a:lnTo>
                  <a:lnTo>
                    <a:pt x="5674" y="86"/>
                  </a:lnTo>
                  <a:lnTo>
                    <a:pt x="5677" y="94"/>
                  </a:lnTo>
                  <a:lnTo>
                    <a:pt x="5681" y="100"/>
                  </a:lnTo>
                  <a:lnTo>
                    <a:pt x="5682" y="109"/>
                  </a:lnTo>
                  <a:lnTo>
                    <a:pt x="5682" y="116"/>
                  </a:lnTo>
                  <a:lnTo>
                    <a:pt x="5682" y="126"/>
                  </a:lnTo>
                  <a:lnTo>
                    <a:pt x="5680" y="135"/>
                  </a:lnTo>
                  <a:lnTo>
                    <a:pt x="5676" y="143"/>
                  </a:lnTo>
                  <a:lnTo>
                    <a:pt x="5672" y="149"/>
                  </a:lnTo>
                  <a:lnTo>
                    <a:pt x="5668" y="155"/>
                  </a:lnTo>
                  <a:lnTo>
                    <a:pt x="5661" y="158"/>
                  </a:lnTo>
                  <a:lnTo>
                    <a:pt x="5655" y="162"/>
                  </a:lnTo>
                  <a:lnTo>
                    <a:pt x="5647" y="162"/>
                  </a:lnTo>
                  <a:lnTo>
                    <a:pt x="5641" y="162"/>
                  </a:lnTo>
                  <a:lnTo>
                    <a:pt x="5633" y="158"/>
                  </a:lnTo>
                  <a:lnTo>
                    <a:pt x="5628" y="155"/>
                  </a:lnTo>
                  <a:lnTo>
                    <a:pt x="5622" y="149"/>
                  </a:lnTo>
                  <a:lnTo>
                    <a:pt x="5618" y="143"/>
                  </a:lnTo>
                  <a:lnTo>
                    <a:pt x="5616" y="135"/>
                  </a:lnTo>
                  <a:lnTo>
                    <a:pt x="5614" y="126"/>
                  </a:lnTo>
                  <a:lnTo>
                    <a:pt x="5613" y="117"/>
                  </a:lnTo>
                  <a:lnTo>
                    <a:pt x="5614" y="108"/>
                  </a:lnTo>
                  <a:lnTo>
                    <a:pt x="5615" y="100"/>
                  </a:lnTo>
                  <a:lnTo>
                    <a:pt x="5618" y="93"/>
                  </a:lnTo>
                  <a:lnTo>
                    <a:pt x="5621" y="86"/>
                  </a:lnTo>
                  <a:lnTo>
                    <a:pt x="5627" y="79"/>
                  </a:lnTo>
                  <a:lnTo>
                    <a:pt x="5632" y="75"/>
                  </a:lnTo>
                  <a:lnTo>
                    <a:pt x="5640" y="73"/>
                  </a:lnTo>
                  <a:lnTo>
                    <a:pt x="5648" y="71"/>
                  </a:lnTo>
                  <a:close/>
                  <a:moveTo>
                    <a:pt x="5729" y="175"/>
                  </a:moveTo>
                  <a:lnTo>
                    <a:pt x="5750" y="175"/>
                  </a:lnTo>
                  <a:lnTo>
                    <a:pt x="5750" y="113"/>
                  </a:lnTo>
                  <a:lnTo>
                    <a:pt x="5751" y="107"/>
                  </a:lnTo>
                  <a:lnTo>
                    <a:pt x="5751" y="103"/>
                  </a:lnTo>
                  <a:lnTo>
                    <a:pt x="5752" y="97"/>
                  </a:lnTo>
                  <a:lnTo>
                    <a:pt x="5754" y="92"/>
                  </a:lnTo>
                  <a:lnTo>
                    <a:pt x="5757" y="87"/>
                  </a:lnTo>
                  <a:lnTo>
                    <a:pt x="5761" y="83"/>
                  </a:lnTo>
                  <a:lnTo>
                    <a:pt x="5765" y="80"/>
                  </a:lnTo>
                  <a:lnTo>
                    <a:pt x="5769" y="77"/>
                  </a:lnTo>
                  <a:lnTo>
                    <a:pt x="5774" y="76"/>
                  </a:lnTo>
                  <a:lnTo>
                    <a:pt x="5779" y="75"/>
                  </a:lnTo>
                  <a:lnTo>
                    <a:pt x="5782" y="76"/>
                  </a:lnTo>
                  <a:lnTo>
                    <a:pt x="5785" y="76"/>
                  </a:lnTo>
                  <a:lnTo>
                    <a:pt x="5785" y="56"/>
                  </a:lnTo>
                  <a:lnTo>
                    <a:pt x="5783" y="56"/>
                  </a:lnTo>
                  <a:lnTo>
                    <a:pt x="5780" y="55"/>
                  </a:lnTo>
                  <a:lnTo>
                    <a:pt x="5775" y="56"/>
                  </a:lnTo>
                  <a:lnTo>
                    <a:pt x="5770" y="57"/>
                  </a:lnTo>
                  <a:lnTo>
                    <a:pt x="5765" y="59"/>
                  </a:lnTo>
                  <a:lnTo>
                    <a:pt x="5761" y="63"/>
                  </a:lnTo>
                  <a:lnTo>
                    <a:pt x="5757" y="66"/>
                  </a:lnTo>
                  <a:lnTo>
                    <a:pt x="5754" y="70"/>
                  </a:lnTo>
                  <a:lnTo>
                    <a:pt x="5751" y="75"/>
                  </a:lnTo>
                  <a:lnTo>
                    <a:pt x="5749" y="82"/>
                  </a:lnTo>
                  <a:lnTo>
                    <a:pt x="5748" y="82"/>
                  </a:lnTo>
                  <a:lnTo>
                    <a:pt x="5747" y="58"/>
                  </a:lnTo>
                  <a:lnTo>
                    <a:pt x="5728" y="58"/>
                  </a:lnTo>
                  <a:lnTo>
                    <a:pt x="5729" y="66"/>
                  </a:lnTo>
                  <a:lnTo>
                    <a:pt x="5729" y="75"/>
                  </a:lnTo>
                  <a:lnTo>
                    <a:pt x="5729" y="85"/>
                  </a:lnTo>
                  <a:lnTo>
                    <a:pt x="5729" y="95"/>
                  </a:lnTo>
                  <a:lnTo>
                    <a:pt x="5729" y="175"/>
                  </a:lnTo>
                  <a:close/>
                  <a:moveTo>
                    <a:pt x="5808" y="175"/>
                  </a:moveTo>
                  <a:lnTo>
                    <a:pt x="5828" y="175"/>
                  </a:lnTo>
                  <a:lnTo>
                    <a:pt x="5828" y="105"/>
                  </a:lnTo>
                  <a:lnTo>
                    <a:pt x="5829" y="99"/>
                  </a:lnTo>
                  <a:lnTo>
                    <a:pt x="5830" y="94"/>
                  </a:lnTo>
                  <a:lnTo>
                    <a:pt x="5831" y="90"/>
                  </a:lnTo>
                  <a:lnTo>
                    <a:pt x="5833" y="86"/>
                  </a:lnTo>
                  <a:lnTo>
                    <a:pt x="5836" y="83"/>
                  </a:lnTo>
                  <a:lnTo>
                    <a:pt x="5838" y="79"/>
                  </a:lnTo>
                  <a:lnTo>
                    <a:pt x="5843" y="77"/>
                  </a:lnTo>
                  <a:lnTo>
                    <a:pt x="5846" y="75"/>
                  </a:lnTo>
                  <a:lnTo>
                    <a:pt x="5850" y="74"/>
                  </a:lnTo>
                  <a:lnTo>
                    <a:pt x="5856" y="73"/>
                  </a:lnTo>
                  <a:lnTo>
                    <a:pt x="5861" y="74"/>
                  </a:lnTo>
                  <a:lnTo>
                    <a:pt x="5865" y="75"/>
                  </a:lnTo>
                  <a:lnTo>
                    <a:pt x="5870" y="78"/>
                  </a:lnTo>
                  <a:lnTo>
                    <a:pt x="5873" y="82"/>
                  </a:lnTo>
                  <a:lnTo>
                    <a:pt x="5876" y="87"/>
                  </a:lnTo>
                  <a:lnTo>
                    <a:pt x="5877" y="93"/>
                  </a:lnTo>
                  <a:lnTo>
                    <a:pt x="5878" y="98"/>
                  </a:lnTo>
                  <a:lnTo>
                    <a:pt x="5879" y="105"/>
                  </a:lnTo>
                  <a:lnTo>
                    <a:pt x="5879" y="175"/>
                  </a:lnTo>
                  <a:lnTo>
                    <a:pt x="5899" y="175"/>
                  </a:lnTo>
                  <a:lnTo>
                    <a:pt x="5899" y="103"/>
                  </a:lnTo>
                  <a:lnTo>
                    <a:pt x="5900" y="97"/>
                  </a:lnTo>
                  <a:lnTo>
                    <a:pt x="5901" y="93"/>
                  </a:lnTo>
                  <a:lnTo>
                    <a:pt x="5902" y="88"/>
                  </a:lnTo>
                  <a:lnTo>
                    <a:pt x="5904" y="85"/>
                  </a:lnTo>
                  <a:lnTo>
                    <a:pt x="5908" y="82"/>
                  </a:lnTo>
                  <a:lnTo>
                    <a:pt x="5911" y="78"/>
                  </a:lnTo>
                  <a:lnTo>
                    <a:pt x="5914" y="76"/>
                  </a:lnTo>
                  <a:lnTo>
                    <a:pt x="5917" y="75"/>
                  </a:lnTo>
                  <a:lnTo>
                    <a:pt x="5922" y="73"/>
                  </a:lnTo>
                  <a:lnTo>
                    <a:pt x="5926" y="73"/>
                  </a:lnTo>
                  <a:lnTo>
                    <a:pt x="5931" y="74"/>
                  </a:lnTo>
                  <a:lnTo>
                    <a:pt x="5937" y="75"/>
                  </a:lnTo>
                  <a:lnTo>
                    <a:pt x="5941" y="78"/>
                  </a:lnTo>
                  <a:lnTo>
                    <a:pt x="5944" y="83"/>
                  </a:lnTo>
                  <a:lnTo>
                    <a:pt x="5946" y="87"/>
                  </a:lnTo>
                  <a:lnTo>
                    <a:pt x="5949" y="94"/>
                  </a:lnTo>
                  <a:lnTo>
                    <a:pt x="5950" y="100"/>
                  </a:lnTo>
                  <a:lnTo>
                    <a:pt x="5951" y="109"/>
                  </a:lnTo>
                  <a:lnTo>
                    <a:pt x="5951" y="175"/>
                  </a:lnTo>
                  <a:lnTo>
                    <a:pt x="5970" y="175"/>
                  </a:lnTo>
                  <a:lnTo>
                    <a:pt x="5970" y="106"/>
                  </a:lnTo>
                  <a:lnTo>
                    <a:pt x="5970" y="93"/>
                  </a:lnTo>
                  <a:lnTo>
                    <a:pt x="5967" y="82"/>
                  </a:lnTo>
                  <a:lnTo>
                    <a:pt x="5963" y="73"/>
                  </a:lnTo>
                  <a:lnTo>
                    <a:pt x="5957" y="66"/>
                  </a:lnTo>
                  <a:lnTo>
                    <a:pt x="5952" y="60"/>
                  </a:lnTo>
                  <a:lnTo>
                    <a:pt x="5945" y="57"/>
                  </a:lnTo>
                  <a:lnTo>
                    <a:pt x="5939" y="56"/>
                  </a:lnTo>
                  <a:lnTo>
                    <a:pt x="5933" y="55"/>
                  </a:lnTo>
                  <a:lnTo>
                    <a:pt x="5926" y="56"/>
                  </a:lnTo>
                  <a:lnTo>
                    <a:pt x="5919" y="57"/>
                  </a:lnTo>
                  <a:lnTo>
                    <a:pt x="5913" y="60"/>
                  </a:lnTo>
                  <a:lnTo>
                    <a:pt x="5908" y="64"/>
                  </a:lnTo>
                  <a:lnTo>
                    <a:pt x="5901" y="70"/>
                  </a:lnTo>
                  <a:lnTo>
                    <a:pt x="5896" y="79"/>
                  </a:lnTo>
                  <a:lnTo>
                    <a:pt x="5895" y="79"/>
                  </a:lnTo>
                  <a:lnTo>
                    <a:pt x="5892" y="74"/>
                  </a:lnTo>
                  <a:lnTo>
                    <a:pt x="5890" y="69"/>
                  </a:lnTo>
                  <a:lnTo>
                    <a:pt x="5886" y="65"/>
                  </a:lnTo>
                  <a:lnTo>
                    <a:pt x="5883" y="61"/>
                  </a:lnTo>
                  <a:lnTo>
                    <a:pt x="5878" y="59"/>
                  </a:lnTo>
                  <a:lnTo>
                    <a:pt x="5873" y="57"/>
                  </a:lnTo>
                  <a:lnTo>
                    <a:pt x="5868" y="56"/>
                  </a:lnTo>
                  <a:lnTo>
                    <a:pt x="5862" y="55"/>
                  </a:lnTo>
                  <a:lnTo>
                    <a:pt x="5856" y="56"/>
                  </a:lnTo>
                  <a:lnTo>
                    <a:pt x="5849" y="57"/>
                  </a:lnTo>
                  <a:lnTo>
                    <a:pt x="5845" y="59"/>
                  </a:lnTo>
                  <a:lnTo>
                    <a:pt x="5839" y="61"/>
                  </a:lnTo>
                  <a:lnTo>
                    <a:pt x="5836" y="65"/>
                  </a:lnTo>
                  <a:lnTo>
                    <a:pt x="5832" y="69"/>
                  </a:lnTo>
                  <a:lnTo>
                    <a:pt x="5829" y="73"/>
                  </a:lnTo>
                  <a:lnTo>
                    <a:pt x="5827" y="77"/>
                  </a:lnTo>
                  <a:lnTo>
                    <a:pt x="5825" y="77"/>
                  </a:lnTo>
                  <a:lnTo>
                    <a:pt x="5825" y="58"/>
                  </a:lnTo>
                  <a:lnTo>
                    <a:pt x="5807" y="58"/>
                  </a:lnTo>
                  <a:lnTo>
                    <a:pt x="5807" y="73"/>
                  </a:lnTo>
                  <a:lnTo>
                    <a:pt x="5808" y="89"/>
                  </a:lnTo>
                  <a:lnTo>
                    <a:pt x="5808" y="175"/>
                  </a:lnTo>
                  <a:close/>
                  <a:moveTo>
                    <a:pt x="6087" y="175"/>
                  </a:moveTo>
                  <a:lnTo>
                    <a:pt x="6085" y="163"/>
                  </a:lnTo>
                  <a:lnTo>
                    <a:pt x="6085" y="147"/>
                  </a:lnTo>
                  <a:lnTo>
                    <a:pt x="6085" y="104"/>
                  </a:lnTo>
                  <a:lnTo>
                    <a:pt x="6084" y="95"/>
                  </a:lnTo>
                  <a:lnTo>
                    <a:pt x="6082" y="86"/>
                  </a:lnTo>
                  <a:lnTo>
                    <a:pt x="6080" y="78"/>
                  </a:lnTo>
                  <a:lnTo>
                    <a:pt x="6076" y="70"/>
                  </a:lnTo>
                  <a:lnTo>
                    <a:pt x="6073" y="67"/>
                  </a:lnTo>
                  <a:lnTo>
                    <a:pt x="6071" y="64"/>
                  </a:lnTo>
                  <a:lnTo>
                    <a:pt x="6066" y="61"/>
                  </a:lnTo>
                  <a:lnTo>
                    <a:pt x="6063" y="59"/>
                  </a:lnTo>
                  <a:lnTo>
                    <a:pt x="6058" y="58"/>
                  </a:lnTo>
                  <a:lnTo>
                    <a:pt x="6053" y="56"/>
                  </a:lnTo>
                  <a:lnTo>
                    <a:pt x="6047" y="56"/>
                  </a:lnTo>
                  <a:lnTo>
                    <a:pt x="6041" y="55"/>
                  </a:lnTo>
                  <a:lnTo>
                    <a:pt x="6031" y="56"/>
                  </a:lnTo>
                  <a:lnTo>
                    <a:pt x="6021" y="58"/>
                  </a:lnTo>
                  <a:lnTo>
                    <a:pt x="6011" y="61"/>
                  </a:lnTo>
                  <a:lnTo>
                    <a:pt x="6004" y="66"/>
                  </a:lnTo>
                  <a:lnTo>
                    <a:pt x="6008" y="79"/>
                  </a:lnTo>
                  <a:lnTo>
                    <a:pt x="6014" y="76"/>
                  </a:lnTo>
                  <a:lnTo>
                    <a:pt x="6022" y="74"/>
                  </a:lnTo>
                  <a:lnTo>
                    <a:pt x="6030" y="71"/>
                  </a:lnTo>
                  <a:lnTo>
                    <a:pt x="6038" y="71"/>
                  </a:lnTo>
                  <a:lnTo>
                    <a:pt x="6046" y="71"/>
                  </a:lnTo>
                  <a:lnTo>
                    <a:pt x="6052" y="74"/>
                  </a:lnTo>
                  <a:lnTo>
                    <a:pt x="6057" y="77"/>
                  </a:lnTo>
                  <a:lnTo>
                    <a:pt x="6060" y="82"/>
                  </a:lnTo>
                  <a:lnTo>
                    <a:pt x="6062" y="85"/>
                  </a:lnTo>
                  <a:lnTo>
                    <a:pt x="6063" y="90"/>
                  </a:lnTo>
                  <a:lnTo>
                    <a:pt x="6064" y="94"/>
                  </a:lnTo>
                  <a:lnTo>
                    <a:pt x="6064" y="98"/>
                  </a:lnTo>
                  <a:lnTo>
                    <a:pt x="6064" y="100"/>
                  </a:lnTo>
                  <a:lnTo>
                    <a:pt x="6048" y="102"/>
                  </a:lnTo>
                  <a:lnTo>
                    <a:pt x="6035" y="104"/>
                  </a:lnTo>
                  <a:lnTo>
                    <a:pt x="6023" y="107"/>
                  </a:lnTo>
                  <a:lnTo>
                    <a:pt x="6013" y="112"/>
                  </a:lnTo>
                  <a:lnTo>
                    <a:pt x="6009" y="115"/>
                  </a:lnTo>
                  <a:lnTo>
                    <a:pt x="6006" y="118"/>
                  </a:lnTo>
                  <a:lnTo>
                    <a:pt x="6003" y="122"/>
                  </a:lnTo>
                  <a:lnTo>
                    <a:pt x="6000" y="126"/>
                  </a:lnTo>
                  <a:lnTo>
                    <a:pt x="5998" y="129"/>
                  </a:lnTo>
                  <a:lnTo>
                    <a:pt x="5996" y="134"/>
                  </a:lnTo>
                  <a:lnTo>
                    <a:pt x="5996" y="139"/>
                  </a:lnTo>
                  <a:lnTo>
                    <a:pt x="5995" y="145"/>
                  </a:lnTo>
                  <a:lnTo>
                    <a:pt x="5996" y="151"/>
                  </a:lnTo>
                  <a:lnTo>
                    <a:pt x="5997" y="157"/>
                  </a:lnTo>
                  <a:lnTo>
                    <a:pt x="6000" y="163"/>
                  </a:lnTo>
                  <a:lnTo>
                    <a:pt x="6004" y="167"/>
                  </a:lnTo>
                  <a:lnTo>
                    <a:pt x="6009" y="172"/>
                  </a:lnTo>
                  <a:lnTo>
                    <a:pt x="6016" y="175"/>
                  </a:lnTo>
                  <a:lnTo>
                    <a:pt x="6022" y="177"/>
                  </a:lnTo>
                  <a:lnTo>
                    <a:pt x="6031" y="178"/>
                  </a:lnTo>
                  <a:lnTo>
                    <a:pt x="6036" y="178"/>
                  </a:lnTo>
                  <a:lnTo>
                    <a:pt x="6041" y="177"/>
                  </a:lnTo>
                  <a:lnTo>
                    <a:pt x="6047" y="175"/>
                  </a:lnTo>
                  <a:lnTo>
                    <a:pt x="6051" y="173"/>
                  </a:lnTo>
                  <a:lnTo>
                    <a:pt x="6060" y="167"/>
                  </a:lnTo>
                  <a:lnTo>
                    <a:pt x="6065" y="161"/>
                  </a:lnTo>
                  <a:lnTo>
                    <a:pt x="6066" y="161"/>
                  </a:lnTo>
                  <a:lnTo>
                    <a:pt x="6067" y="175"/>
                  </a:lnTo>
                  <a:lnTo>
                    <a:pt x="6087" y="175"/>
                  </a:lnTo>
                  <a:close/>
                  <a:moveTo>
                    <a:pt x="6064" y="136"/>
                  </a:moveTo>
                  <a:lnTo>
                    <a:pt x="6064" y="139"/>
                  </a:lnTo>
                  <a:lnTo>
                    <a:pt x="6063" y="143"/>
                  </a:lnTo>
                  <a:lnTo>
                    <a:pt x="6062" y="146"/>
                  </a:lnTo>
                  <a:lnTo>
                    <a:pt x="6060" y="151"/>
                  </a:lnTo>
                  <a:lnTo>
                    <a:pt x="6057" y="153"/>
                  </a:lnTo>
                  <a:lnTo>
                    <a:pt x="6053" y="156"/>
                  </a:lnTo>
                  <a:lnTo>
                    <a:pt x="6050" y="158"/>
                  </a:lnTo>
                  <a:lnTo>
                    <a:pt x="6046" y="161"/>
                  </a:lnTo>
                  <a:lnTo>
                    <a:pt x="6041" y="162"/>
                  </a:lnTo>
                  <a:lnTo>
                    <a:pt x="6036" y="163"/>
                  </a:lnTo>
                  <a:lnTo>
                    <a:pt x="6032" y="162"/>
                  </a:lnTo>
                  <a:lnTo>
                    <a:pt x="6028" y="162"/>
                  </a:lnTo>
                  <a:lnTo>
                    <a:pt x="6025" y="159"/>
                  </a:lnTo>
                  <a:lnTo>
                    <a:pt x="6022" y="157"/>
                  </a:lnTo>
                  <a:lnTo>
                    <a:pt x="6020" y="155"/>
                  </a:lnTo>
                  <a:lnTo>
                    <a:pt x="6018" y="151"/>
                  </a:lnTo>
                  <a:lnTo>
                    <a:pt x="6017" y="147"/>
                  </a:lnTo>
                  <a:lnTo>
                    <a:pt x="6017" y="142"/>
                  </a:lnTo>
                  <a:lnTo>
                    <a:pt x="6017" y="138"/>
                  </a:lnTo>
                  <a:lnTo>
                    <a:pt x="6018" y="134"/>
                  </a:lnTo>
                  <a:lnTo>
                    <a:pt x="6019" y="131"/>
                  </a:lnTo>
                  <a:lnTo>
                    <a:pt x="6021" y="128"/>
                  </a:lnTo>
                  <a:lnTo>
                    <a:pt x="6025" y="124"/>
                  </a:lnTo>
                  <a:lnTo>
                    <a:pt x="6032" y="120"/>
                  </a:lnTo>
                  <a:lnTo>
                    <a:pt x="6039" y="117"/>
                  </a:lnTo>
                  <a:lnTo>
                    <a:pt x="6047" y="116"/>
                  </a:lnTo>
                  <a:lnTo>
                    <a:pt x="6055" y="116"/>
                  </a:lnTo>
                  <a:lnTo>
                    <a:pt x="6064" y="116"/>
                  </a:lnTo>
                  <a:lnTo>
                    <a:pt x="6064" y="136"/>
                  </a:lnTo>
                  <a:close/>
                  <a:moveTo>
                    <a:pt x="6160" y="170"/>
                  </a:moveTo>
                  <a:lnTo>
                    <a:pt x="6167" y="173"/>
                  </a:lnTo>
                  <a:lnTo>
                    <a:pt x="6174" y="176"/>
                  </a:lnTo>
                  <a:lnTo>
                    <a:pt x="6183" y="177"/>
                  </a:lnTo>
                  <a:lnTo>
                    <a:pt x="6192" y="178"/>
                  </a:lnTo>
                  <a:lnTo>
                    <a:pt x="6201" y="177"/>
                  </a:lnTo>
                  <a:lnTo>
                    <a:pt x="6210" y="175"/>
                  </a:lnTo>
                  <a:lnTo>
                    <a:pt x="6217" y="173"/>
                  </a:lnTo>
                  <a:lnTo>
                    <a:pt x="6224" y="168"/>
                  </a:lnTo>
                  <a:lnTo>
                    <a:pt x="6228" y="163"/>
                  </a:lnTo>
                  <a:lnTo>
                    <a:pt x="6232" y="157"/>
                  </a:lnTo>
                  <a:lnTo>
                    <a:pt x="6234" y="151"/>
                  </a:lnTo>
                  <a:lnTo>
                    <a:pt x="6235" y="143"/>
                  </a:lnTo>
                  <a:lnTo>
                    <a:pt x="6234" y="136"/>
                  </a:lnTo>
                  <a:lnTo>
                    <a:pt x="6233" y="131"/>
                  </a:lnTo>
                  <a:lnTo>
                    <a:pt x="6230" y="126"/>
                  </a:lnTo>
                  <a:lnTo>
                    <a:pt x="6227" y="122"/>
                  </a:lnTo>
                  <a:lnTo>
                    <a:pt x="6223" y="117"/>
                  </a:lnTo>
                  <a:lnTo>
                    <a:pt x="6217" y="114"/>
                  </a:lnTo>
                  <a:lnTo>
                    <a:pt x="6212" y="110"/>
                  </a:lnTo>
                  <a:lnTo>
                    <a:pt x="6205" y="107"/>
                  </a:lnTo>
                  <a:lnTo>
                    <a:pt x="6195" y="103"/>
                  </a:lnTo>
                  <a:lnTo>
                    <a:pt x="6188" y="98"/>
                  </a:lnTo>
                  <a:lnTo>
                    <a:pt x="6186" y="96"/>
                  </a:lnTo>
                  <a:lnTo>
                    <a:pt x="6184" y="94"/>
                  </a:lnTo>
                  <a:lnTo>
                    <a:pt x="6183" y="90"/>
                  </a:lnTo>
                  <a:lnTo>
                    <a:pt x="6183" y="87"/>
                  </a:lnTo>
                  <a:lnTo>
                    <a:pt x="6183" y="84"/>
                  </a:lnTo>
                  <a:lnTo>
                    <a:pt x="6184" y="82"/>
                  </a:lnTo>
                  <a:lnTo>
                    <a:pt x="6186" y="78"/>
                  </a:lnTo>
                  <a:lnTo>
                    <a:pt x="6188" y="76"/>
                  </a:lnTo>
                  <a:lnTo>
                    <a:pt x="6190" y="74"/>
                  </a:lnTo>
                  <a:lnTo>
                    <a:pt x="6194" y="73"/>
                  </a:lnTo>
                  <a:lnTo>
                    <a:pt x="6198" y="71"/>
                  </a:lnTo>
                  <a:lnTo>
                    <a:pt x="6202" y="71"/>
                  </a:lnTo>
                  <a:lnTo>
                    <a:pt x="6210" y="71"/>
                  </a:lnTo>
                  <a:lnTo>
                    <a:pt x="6216" y="74"/>
                  </a:lnTo>
                  <a:lnTo>
                    <a:pt x="6222" y="76"/>
                  </a:lnTo>
                  <a:lnTo>
                    <a:pt x="6225" y="78"/>
                  </a:lnTo>
                  <a:lnTo>
                    <a:pt x="6230" y="63"/>
                  </a:lnTo>
                  <a:lnTo>
                    <a:pt x="6225" y="59"/>
                  </a:lnTo>
                  <a:lnTo>
                    <a:pt x="6219" y="57"/>
                  </a:lnTo>
                  <a:lnTo>
                    <a:pt x="6211" y="56"/>
                  </a:lnTo>
                  <a:lnTo>
                    <a:pt x="6202" y="55"/>
                  </a:lnTo>
                  <a:lnTo>
                    <a:pt x="6194" y="56"/>
                  </a:lnTo>
                  <a:lnTo>
                    <a:pt x="6186" y="58"/>
                  </a:lnTo>
                  <a:lnTo>
                    <a:pt x="6180" y="61"/>
                  </a:lnTo>
                  <a:lnTo>
                    <a:pt x="6174" y="65"/>
                  </a:lnTo>
                  <a:lnTo>
                    <a:pt x="6169" y="70"/>
                  </a:lnTo>
                  <a:lnTo>
                    <a:pt x="6166" y="76"/>
                  </a:lnTo>
                  <a:lnTo>
                    <a:pt x="6163" y="83"/>
                  </a:lnTo>
                  <a:lnTo>
                    <a:pt x="6163" y="89"/>
                  </a:lnTo>
                  <a:lnTo>
                    <a:pt x="6163" y="95"/>
                  </a:lnTo>
                  <a:lnTo>
                    <a:pt x="6165" y="99"/>
                  </a:lnTo>
                  <a:lnTo>
                    <a:pt x="6168" y="105"/>
                  </a:lnTo>
                  <a:lnTo>
                    <a:pt x="6171" y="109"/>
                  </a:lnTo>
                  <a:lnTo>
                    <a:pt x="6175" y="113"/>
                  </a:lnTo>
                  <a:lnTo>
                    <a:pt x="6180" y="117"/>
                  </a:lnTo>
                  <a:lnTo>
                    <a:pt x="6186" y="120"/>
                  </a:lnTo>
                  <a:lnTo>
                    <a:pt x="6194" y="123"/>
                  </a:lnTo>
                  <a:lnTo>
                    <a:pt x="6203" y="127"/>
                  </a:lnTo>
                  <a:lnTo>
                    <a:pt x="6210" y="133"/>
                  </a:lnTo>
                  <a:lnTo>
                    <a:pt x="6212" y="135"/>
                  </a:lnTo>
                  <a:lnTo>
                    <a:pt x="6213" y="138"/>
                  </a:lnTo>
                  <a:lnTo>
                    <a:pt x="6214" y="141"/>
                  </a:lnTo>
                  <a:lnTo>
                    <a:pt x="6214" y="145"/>
                  </a:lnTo>
                  <a:lnTo>
                    <a:pt x="6214" y="148"/>
                  </a:lnTo>
                  <a:lnTo>
                    <a:pt x="6213" y="152"/>
                  </a:lnTo>
                  <a:lnTo>
                    <a:pt x="6212" y="155"/>
                  </a:lnTo>
                  <a:lnTo>
                    <a:pt x="6209" y="157"/>
                  </a:lnTo>
                  <a:lnTo>
                    <a:pt x="6206" y="159"/>
                  </a:lnTo>
                  <a:lnTo>
                    <a:pt x="6202" y="161"/>
                  </a:lnTo>
                  <a:lnTo>
                    <a:pt x="6198" y="162"/>
                  </a:lnTo>
                  <a:lnTo>
                    <a:pt x="6193" y="162"/>
                  </a:lnTo>
                  <a:lnTo>
                    <a:pt x="6185" y="162"/>
                  </a:lnTo>
                  <a:lnTo>
                    <a:pt x="6178" y="159"/>
                  </a:lnTo>
                  <a:lnTo>
                    <a:pt x="6171" y="157"/>
                  </a:lnTo>
                  <a:lnTo>
                    <a:pt x="6166" y="154"/>
                  </a:lnTo>
                  <a:lnTo>
                    <a:pt x="6160" y="170"/>
                  </a:lnTo>
                  <a:close/>
                  <a:moveTo>
                    <a:pt x="6357" y="58"/>
                  </a:moveTo>
                  <a:lnTo>
                    <a:pt x="6336" y="58"/>
                  </a:lnTo>
                  <a:lnTo>
                    <a:pt x="6336" y="131"/>
                  </a:lnTo>
                  <a:lnTo>
                    <a:pt x="6335" y="136"/>
                  </a:lnTo>
                  <a:lnTo>
                    <a:pt x="6334" y="141"/>
                  </a:lnTo>
                  <a:lnTo>
                    <a:pt x="6330" y="148"/>
                  </a:lnTo>
                  <a:lnTo>
                    <a:pt x="6324" y="154"/>
                  </a:lnTo>
                  <a:lnTo>
                    <a:pt x="6320" y="157"/>
                  </a:lnTo>
                  <a:lnTo>
                    <a:pt x="6317" y="158"/>
                  </a:lnTo>
                  <a:lnTo>
                    <a:pt x="6311" y="161"/>
                  </a:lnTo>
                  <a:lnTo>
                    <a:pt x="6307" y="161"/>
                  </a:lnTo>
                  <a:lnTo>
                    <a:pt x="6301" y="159"/>
                  </a:lnTo>
                  <a:lnTo>
                    <a:pt x="6295" y="157"/>
                  </a:lnTo>
                  <a:lnTo>
                    <a:pt x="6291" y="155"/>
                  </a:lnTo>
                  <a:lnTo>
                    <a:pt x="6287" y="151"/>
                  </a:lnTo>
                  <a:lnTo>
                    <a:pt x="6284" y="145"/>
                  </a:lnTo>
                  <a:lnTo>
                    <a:pt x="6282" y="138"/>
                  </a:lnTo>
                  <a:lnTo>
                    <a:pt x="6281" y="131"/>
                  </a:lnTo>
                  <a:lnTo>
                    <a:pt x="6281" y="123"/>
                  </a:lnTo>
                  <a:lnTo>
                    <a:pt x="6281" y="58"/>
                  </a:lnTo>
                  <a:lnTo>
                    <a:pt x="6261" y="58"/>
                  </a:lnTo>
                  <a:lnTo>
                    <a:pt x="6261" y="127"/>
                  </a:lnTo>
                  <a:lnTo>
                    <a:pt x="6262" y="141"/>
                  </a:lnTo>
                  <a:lnTo>
                    <a:pt x="6264" y="152"/>
                  </a:lnTo>
                  <a:lnTo>
                    <a:pt x="6268" y="162"/>
                  </a:lnTo>
                  <a:lnTo>
                    <a:pt x="6274" y="168"/>
                  </a:lnTo>
                  <a:lnTo>
                    <a:pt x="6280" y="173"/>
                  </a:lnTo>
                  <a:lnTo>
                    <a:pt x="6287" y="176"/>
                  </a:lnTo>
                  <a:lnTo>
                    <a:pt x="6293" y="177"/>
                  </a:lnTo>
                  <a:lnTo>
                    <a:pt x="6300" y="178"/>
                  </a:lnTo>
                  <a:lnTo>
                    <a:pt x="6307" y="177"/>
                  </a:lnTo>
                  <a:lnTo>
                    <a:pt x="6314" y="176"/>
                  </a:lnTo>
                  <a:lnTo>
                    <a:pt x="6319" y="174"/>
                  </a:lnTo>
                  <a:lnTo>
                    <a:pt x="6324" y="171"/>
                  </a:lnTo>
                  <a:lnTo>
                    <a:pt x="6332" y="164"/>
                  </a:lnTo>
                  <a:lnTo>
                    <a:pt x="6337" y="156"/>
                  </a:lnTo>
                  <a:lnTo>
                    <a:pt x="6338" y="156"/>
                  </a:lnTo>
                  <a:lnTo>
                    <a:pt x="6340" y="175"/>
                  </a:lnTo>
                  <a:lnTo>
                    <a:pt x="6358" y="175"/>
                  </a:lnTo>
                  <a:lnTo>
                    <a:pt x="6357" y="161"/>
                  </a:lnTo>
                  <a:lnTo>
                    <a:pt x="6357" y="144"/>
                  </a:lnTo>
                  <a:lnTo>
                    <a:pt x="6357" y="58"/>
                  </a:lnTo>
                  <a:close/>
                  <a:moveTo>
                    <a:pt x="6383" y="170"/>
                  </a:moveTo>
                  <a:lnTo>
                    <a:pt x="6390" y="173"/>
                  </a:lnTo>
                  <a:lnTo>
                    <a:pt x="6398" y="176"/>
                  </a:lnTo>
                  <a:lnTo>
                    <a:pt x="6406" y="177"/>
                  </a:lnTo>
                  <a:lnTo>
                    <a:pt x="6415" y="178"/>
                  </a:lnTo>
                  <a:lnTo>
                    <a:pt x="6425" y="177"/>
                  </a:lnTo>
                  <a:lnTo>
                    <a:pt x="6433" y="175"/>
                  </a:lnTo>
                  <a:lnTo>
                    <a:pt x="6441" y="173"/>
                  </a:lnTo>
                  <a:lnTo>
                    <a:pt x="6446" y="168"/>
                  </a:lnTo>
                  <a:lnTo>
                    <a:pt x="6452" y="163"/>
                  </a:lnTo>
                  <a:lnTo>
                    <a:pt x="6455" y="157"/>
                  </a:lnTo>
                  <a:lnTo>
                    <a:pt x="6457" y="151"/>
                  </a:lnTo>
                  <a:lnTo>
                    <a:pt x="6458" y="143"/>
                  </a:lnTo>
                  <a:lnTo>
                    <a:pt x="6457" y="136"/>
                  </a:lnTo>
                  <a:lnTo>
                    <a:pt x="6456" y="131"/>
                  </a:lnTo>
                  <a:lnTo>
                    <a:pt x="6454" y="126"/>
                  </a:lnTo>
                  <a:lnTo>
                    <a:pt x="6451" y="122"/>
                  </a:lnTo>
                  <a:lnTo>
                    <a:pt x="6446" y="117"/>
                  </a:lnTo>
                  <a:lnTo>
                    <a:pt x="6441" y="114"/>
                  </a:lnTo>
                  <a:lnTo>
                    <a:pt x="6435" y="110"/>
                  </a:lnTo>
                  <a:lnTo>
                    <a:pt x="6428" y="107"/>
                  </a:lnTo>
                  <a:lnTo>
                    <a:pt x="6418" y="103"/>
                  </a:lnTo>
                  <a:lnTo>
                    <a:pt x="6412" y="98"/>
                  </a:lnTo>
                  <a:lnTo>
                    <a:pt x="6410" y="96"/>
                  </a:lnTo>
                  <a:lnTo>
                    <a:pt x="6408" y="94"/>
                  </a:lnTo>
                  <a:lnTo>
                    <a:pt x="6406" y="90"/>
                  </a:lnTo>
                  <a:lnTo>
                    <a:pt x="6406" y="87"/>
                  </a:lnTo>
                  <a:lnTo>
                    <a:pt x="6406" y="84"/>
                  </a:lnTo>
                  <a:lnTo>
                    <a:pt x="6408" y="82"/>
                  </a:lnTo>
                  <a:lnTo>
                    <a:pt x="6409" y="78"/>
                  </a:lnTo>
                  <a:lnTo>
                    <a:pt x="6411" y="76"/>
                  </a:lnTo>
                  <a:lnTo>
                    <a:pt x="6414" y="74"/>
                  </a:lnTo>
                  <a:lnTo>
                    <a:pt x="6417" y="73"/>
                  </a:lnTo>
                  <a:lnTo>
                    <a:pt x="6422" y="71"/>
                  </a:lnTo>
                  <a:lnTo>
                    <a:pt x="6426" y="71"/>
                  </a:lnTo>
                  <a:lnTo>
                    <a:pt x="6432" y="71"/>
                  </a:lnTo>
                  <a:lnTo>
                    <a:pt x="6439" y="74"/>
                  </a:lnTo>
                  <a:lnTo>
                    <a:pt x="6444" y="76"/>
                  </a:lnTo>
                  <a:lnTo>
                    <a:pt x="6449" y="78"/>
                  </a:lnTo>
                  <a:lnTo>
                    <a:pt x="6454" y="63"/>
                  </a:lnTo>
                  <a:lnTo>
                    <a:pt x="6449" y="59"/>
                  </a:lnTo>
                  <a:lnTo>
                    <a:pt x="6442" y="57"/>
                  </a:lnTo>
                  <a:lnTo>
                    <a:pt x="6435" y="56"/>
                  </a:lnTo>
                  <a:lnTo>
                    <a:pt x="6426" y="55"/>
                  </a:lnTo>
                  <a:lnTo>
                    <a:pt x="6417" y="56"/>
                  </a:lnTo>
                  <a:lnTo>
                    <a:pt x="6410" y="58"/>
                  </a:lnTo>
                  <a:lnTo>
                    <a:pt x="6402" y="61"/>
                  </a:lnTo>
                  <a:lnTo>
                    <a:pt x="6397" y="65"/>
                  </a:lnTo>
                  <a:lnTo>
                    <a:pt x="6392" y="70"/>
                  </a:lnTo>
                  <a:lnTo>
                    <a:pt x="6389" y="76"/>
                  </a:lnTo>
                  <a:lnTo>
                    <a:pt x="6387" y="83"/>
                  </a:lnTo>
                  <a:lnTo>
                    <a:pt x="6387" y="89"/>
                  </a:lnTo>
                  <a:lnTo>
                    <a:pt x="6387" y="95"/>
                  </a:lnTo>
                  <a:lnTo>
                    <a:pt x="6388" y="99"/>
                  </a:lnTo>
                  <a:lnTo>
                    <a:pt x="6390" y="105"/>
                  </a:lnTo>
                  <a:lnTo>
                    <a:pt x="6394" y="109"/>
                  </a:lnTo>
                  <a:lnTo>
                    <a:pt x="6398" y="113"/>
                  </a:lnTo>
                  <a:lnTo>
                    <a:pt x="6403" y="117"/>
                  </a:lnTo>
                  <a:lnTo>
                    <a:pt x="6410" y="120"/>
                  </a:lnTo>
                  <a:lnTo>
                    <a:pt x="6416" y="123"/>
                  </a:lnTo>
                  <a:lnTo>
                    <a:pt x="6427" y="127"/>
                  </a:lnTo>
                  <a:lnTo>
                    <a:pt x="6433" y="133"/>
                  </a:lnTo>
                  <a:lnTo>
                    <a:pt x="6436" y="135"/>
                  </a:lnTo>
                  <a:lnTo>
                    <a:pt x="6437" y="138"/>
                  </a:lnTo>
                  <a:lnTo>
                    <a:pt x="6438" y="141"/>
                  </a:lnTo>
                  <a:lnTo>
                    <a:pt x="6438" y="145"/>
                  </a:lnTo>
                  <a:lnTo>
                    <a:pt x="6438" y="148"/>
                  </a:lnTo>
                  <a:lnTo>
                    <a:pt x="6437" y="152"/>
                  </a:lnTo>
                  <a:lnTo>
                    <a:pt x="6435" y="155"/>
                  </a:lnTo>
                  <a:lnTo>
                    <a:pt x="6432" y="157"/>
                  </a:lnTo>
                  <a:lnTo>
                    <a:pt x="6429" y="159"/>
                  </a:lnTo>
                  <a:lnTo>
                    <a:pt x="6426" y="161"/>
                  </a:lnTo>
                  <a:lnTo>
                    <a:pt x="6421" y="162"/>
                  </a:lnTo>
                  <a:lnTo>
                    <a:pt x="6416" y="162"/>
                  </a:lnTo>
                  <a:lnTo>
                    <a:pt x="6408" y="162"/>
                  </a:lnTo>
                  <a:lnTo>
                    <a:pt x="6400" y="159"/>
                  </a:lnTo>
                  <a:lnTo>
                    <a:pt x="6394" y="157"/>
                  </a:lnTo>
                  <a:lnTo>
                    <a:pt x="6388" y="154"/>
                  </a:lnTo>
                  <a:lnTo>
                    <a:pt x="6383" y="170"/>
                  </a:lnTo>
                  <a:close/>
                  <a:moveTo>
                    <a:pt x="6490" y="29"/>
                  </a:moveTo>
                  <a:lnTo>
                    <a:pt x="6490" y="58"/>
                  </a:lnTo>
                  <a:lnTo>
                    <a:pt x="6471" y="58"/>
                  </a:lnTo>
                  <a:lnTo>
                    <a:pt x="6471" y="74"/>
                  </a:lnTo>
                  <a:lnTo>
                    <a:pt x="6490" y="74"/>
                  </a:lnTo>
                  <a:lnTo>
                    <a:pt x="6490" y="138"/>
                  </a:lnTo>
                  <a:lnTo>
                    <a:pt x="6490" y="148"/>
                  </a:lnTo>
                  <a:lnTo>
                    <a:pt x="6491" y="156"/>
                  </a:lnTo>
                  <a:lnTo>
                    <a:pt x="6494" y="164"/>
                  </a:lnTo>
                  <a:lnTo>
                    <a:pt x="6497" y="170"/>
                  </a:lnTo>
                  <a:lnTo>
                    <a:pt x="6502" y="173"/>
                  </a:lnTo>
                  <a:lnTo>
                    <a:pt x="6507" y="176"/>
                  </a:lnTo>
                  <a:lnTo>
                    <a:pt x="6512" y="177"/>
                  </a:lnTo>
                  <a:lnTo>
                    <a:pt x="6520" y="178"/>
                  </a:lnTo>
                  <a:lnTo>
                    <a:pt x="6531" y="177"/>
                  </a:lnTo>
                  <a:lnTo>
                    <a:pt x="6538" y="175"/>
                  </a:lnTo>
                  <a:lnTo>
                    <a:pt x="6537" y="159"/>
                  </a:lnTo>
                  <a:lnTo>
                    <a:pt x="6532" y="159"/>
                  </a:lnTo>
                  <a:lnTo>
                    <a:pt x="6525" y="161"/>
                  </a:lnTo>
                  <a:lnTo>
                    <a:pt x="6521" y="161"/>
                  </a:lnTo>
                  <a:lnTo>
                    <a:pt x="6518" y="159"/>
                  </a:lnTo>
                  <a:lnTo>
                    <a:pt x="6516" y="157"/>
                  </a:lnTo>
                  <a:lnTo>
                    <a:pt x="6513" y="155"/>
                  </a:lnTo>
                  <a:lnTo>
                    <a:pt x="6511" y="152"/>
                  </a:lnTo>
                  <a:lnTo>
                    <a:pt x="6510" y="147"/>
                  </a:lnTo>
                  <a:lnTo>
                    <a:pt x="6510" y="143"/>
                  </a:lnTo>
                  <a:lnTo>
                    <a:pt x="6509" y="137"/>
                  </a:lnTo>
                  <a:lnTo>
                    <a:pt x="6509" y="74"/>
                  </a:lnTo>
                  <a:lnTo>
                    <a:pt x="6539" y="74"/>
                  </a:lnTo>
                  <a:lnTo>
                    <a:pt x="6539" y="58"/>
                  </a:lnTo>
                  <a:lnTo>
                    <a:pt x="6509" y="58"/>
                  </a:lnTo>
                  <a:lnTo>
                    <a:pt x="6509" y="24"/>
                  </a:lnTo>
                  <a:lnTo>
                    <a:pt x="6490" y="29"/>
                  </a:lnTo>
                  <a:close/>
                  <a:moveTo>
                    <a:pt x="6653" y="120"/>
                  </a:moveTo>
                  <a:lnTo>
                    <a:pt x="6654" y="116"/>
                  </a:lnTo>
                  <a:lnTo>
                    <a:pt x="6654" y="110"/>
                  </a:lnTo>
                  <a:lnTo>
                    <a:pt x="6653" y="102"/>
                  </a:lnTo>
                  <a:lnTo>
                    <a:pt x="6652" y="93"/>
                  </a:lnTo>
                  <a:lnTo>
                    <a:pt x="6648" y="84"/>
                  </a:lnTo>
                  <a:lnTo>
                    <a:pt x="6644" y="75"/>
                  </a:lnTo>
                  <a:lnTo>
                    <a:pt x="6641" y="70"/>
                  </a:lnTo>
                  <a:lnTo>
                    <a:pt x="6638" y="67"/>
                  </a:lnTo>
                  <a:lnTo>
                    <a:pt x="6634" y="64"/>
                  </a:lnTo>
                  <a:lnTo>
                    <a:pt x="6630" y="60"/>
                  </a:lnTo>
                  <a:lnTo>
                    <a:pt x="6625" y="58"/>
                  </a:lnTo>
                  <a:lnTo>
                    <a:pt x="6619" y="57"/>
                  </a:lnTo>
                  <a:lnTo>
                    <a:pt x="6613" y="56"/>
                  </a:lnTo>
                  <a:lnTo>
                    <a:pt x="6606" y="55"/>
                  </a:lnTo>
                  <a:lnTo>
                    <a:pt x="6601" y="56"/>
                  </a:lnTo>
                  <a:lnTo>
                    <a:pt x="6594" y="57"/>
                  </a:lnTo>
                  <a:lnTo>
                    <a:pt x="6589" y="58"/>
                  </a:lnTo>
                  <a:lnTo>
                    <a:pt x="6584" y="60"/>
                  </a:lnTo>
                  <a:lnTo>
                    <a:pt x="6579" y="63"/>
                  </a:lnTo>
                  <a:lnTo>
                    <a:pt x="6575" y="66"/>
                  </a:lnTo>
                  <a:lnTo>
                    <a:pt x="6571" y="69"/>
                  </a:lnTo>
                  <a:lnTo>
                    <a:pt x="6567" y="74"/>
                  </a:lnTo>
                  <a:lnTo>
                    <a:pt x="6561" y="83"/>
                  </a:lnTo>
                  <a:lnTo>
                    <a:pt x="6557" y="94"/>
                  </a:lnTo>
                  <a:lnTo>
                    <a:pt x="6554" y="106"/>
                  </a:lnTo>
                  <a:lnTo>
                    <a:pt x="6553" y="118"/>
                  </a:lnTo>
                  <a:lnTo>
                    <a:pt x="6554" y="132"/>
                  </a:lnTo>
                  <a:lnTo>
                    <a:pt x="6557" y="143"/>
                  </a:lnTo>
                  <a:lnTo>
                    <a:pt x="6559" y="148"/>
                  </a:lnTo>
                  <a:lnTo>
                    <a:pt x="6562" y="153"/>
                  </a:lnTo>
                  <a:lnTo>
                    <a:pt x="6564" y="157"/>
                  </a:lnTo>
                  <a:lnTo>
                    <a:pt x="6567" y="162"/>
                  </a:lnTo>
                  <a:lnTo>
                    <a:pt x="6572" y="165"/>
                  </a:lnTo>
                  <a:lnTo>
                    <a:pt x="6576" y="168"/>
                  </a:lnTo>
                  <a:lnTo>
                    <a:pt x="6580" y="172"/>
                  </a:lnTo>
                  <a:lnTo>
                    <a:pt x="6586" y="174"/>
                  </a:lnTo>
                  <a:lnTo>
                    <a:pt x="6591" y="175"/>
                  </a:lnTo>
                  <a:lnTo>
                    <a:pt x="6597" y="177"/>
                  </a:lnTo>
                  <a:lnTo>
                    <a:pt x="6603" y="177"/>
                  </a:lnTo>
                  <a:lnTo>
                    <a:pt x="6610" y="178"/>
                  </a:lnTo>
                  <a:lnTo>
                    <a:pt x="6621" y="177"/>
                  </a:lnTo>
                  <a:lnTo>
                    <a:pt x="6632" y="175"/>
                  </a:lnTo>
                  <a:lnTo>
                    <a:pt x="6641" y="173"/>
                  </a:lnTo>
                  <a:lnTo>
                    <a:pt x="6647" y="171"/>
                  </a:lnTo>
                  <a:lnTo>
                    <a:pt x="6643" y="155"/>
                  </a:lnTo>
                  <a:lnTo>
                    <a:pt x="6638" y="157"/>
                  </a:lnTo>
                  <a:lnTo>
                    <a:pt x="6630" y="159"/>
                  </a:lnTo>
                  <a:lnTo>
                    <a:pt x="6622" y="161"/>
                  </a:lnTo>
                  <a:lnTo>
                    <a:pt x="6612" y="162"/>
                  </a:lnTo>
                  <a:lnTo>
                    <a:pt x="6604" y="161"/>
                  </a:lnTo>
                  <a:lnTo>
                    <a:pt x="6598" y="159"/>
                  </a:lnTo>
                  <a:lnTo>
                    <a:pt x="6590" y="156"/>
                  </a:lnTo>
                  <a:lnTo>
                    <a:pt x="6585" y="152"/>
                  </a:lnTo>
                  <a:lnTo>
                    <a:pt x="6580" y="146"/>
                  </a:lnTo>
                  <a:lnTo>
                    <a:pt x="6576" y="139"/>
                  </a:lnTo>
                  <a:lnTo>
                    <a:pt x="6574" y="131"/>
                  </a:lnTo>
                  <a:lnTo>
                    <a:pt x="6573" y="120"/>
                  </a:lnTo>
                  <a:lnTo>
                    <a:pt x="6653" y="120"/>
                  </a:lnTo>
                  <a:close/>
                  <a:moveTo>
                    <a:pt x="6573" y="105"/>
                  </a:moveTo>
                  <a:lnTo>
                    <a:pt x="6574" y="99"/>
                  </a:lnTo>
                  <a:lnTo>
                    <a:pt x="6576" y="94"/>
                  </a:lnTo>
                  <a:lnTo>
                    <a:pt x="6578" y="88"/>
                  </a:lnTo>
                  <a:lnTo>
                    <a:pt x="6581" y="83"/>
                  </a:lnTo>
                  <a:lnTo>
                    <a:pt x="6586" y="77"/>
                  </a:lnTo>
                  <a:lnTo>
                    <a:pt x="6591" y="74"/>
                  </a:lnTo>
                  <a:lnTo>
                    <a:pt x="6598" y="71"/>
                  </a:lnTo>
                  <a:lnTo>
                    <a:pt x="6605" y="70"/>
                  </a:lnTo>
                  <a:lnTo>
                    <a:pt x="6613" y="71"/>
                  </a:lnTo>
                  <a:lnTo>
                    <a:pt x="6619" y="74"/>
                  </a:lnTo>
                  <a:lnTo>
                    <a:pt x="6625" y="78"/>
                  </a:lnTo>
                  <a:lnTo>
                    <a:pt x="6628" y="83"/>
                  </a:lnTo>
                  <a:lnTo>
                    <a:pt x="6631" y="88"/>
                  </a:lnTo>
                  <a:lnTo>
                    <a:pt x="6632" y="94"/>
                  </a:lnTo>
                  <a:lnTo>
                    <a:pt x="6633" y="99"/>
                  </a:lnTo>
                  <a:lnTo>
                    <a:pt x="6633" y="105"/>
                  </a:lnTo>
                  <a:lnTo>
                    <a:pt x="6573" y="105"/>
                  </a:lnTo>
                  <a:close/>
                  <a:moveTo>
                    <a:pt x="6680" y="175"/>
                  </a:moveTo>
                  <a:lnTo>
                    <a:pt x="6700" y="175"/>
                  </a:lnTo>
                  <a:lnTo>
                    <a:pt x="6700" y="105"/>
                  </a:lnTo>
                  <a:lnTo>
                    <a:pt x="6700" y="99"/>
                  </a:lnTo>
                  <a:lnTo>
                    <a:pt x="6701" y="95"/>
                  </a:lnTo>
                  <a:lnTo>
                    <a:pt x="6703" y="90"/>
                  </a:lnTo>
                  <a:lnTo>
                    <a:pt x="6706" y="86"/>
                  </a:lnTo>
                  <a:lnTo>
                    <a:pt x="6708" y="83"/>
                  </a:lnTo>
                  <a:lnTo>
                    <a:pt x="6712" y="79"/>
                  </a:lnTo>
                  <a:lnTo>
                    <a:pt x="6715" y="77"/>
                  </a:lnTo>
                  <a:lnTo>
                    <a:pt x="6720" y="75"/>
                  </a:lnTo>
                  <a:lnTo>
                    <a:pt x="6724" y="74"/>
                  </a:lnTo>
                  <a:lnTo>
                    <a:pt x="6729" y="73"/>
                  </a:lnTo>
                  <a:lnTo>
                    <a:pt x="6736" y="74"/>
                  </a:lnTo>
                  <a:lnTo>
                    <a:pt x="6741" y="76"/>
                  </a:lnTo>
                  <a:lnTo>
                    <a:pt x="6747" y="79"/>
                  </a:lnTo>
                  <a:lnTo>
                    <a:pt x="6750" y="84"/>
                  </a:lnTo>
                  <a:lnTo>
                    <a:pt x="6752" y="88"/>
                  </a:lnTo>
                  <a:lnTo>
                    <a:pt x="6754" y="94"/>
                  </a:lnTo>
                  <a:lnTo>
                    <a:pt x="6755" y="100"/>
                  </a:lnTo>
                  <a:lnTo>
                    <a:pt x="6755" y="108"/>
                  </a:lnTo>
                  <a:lnTo>
                    <a:pt x="6755" y="175"/>
                  </a:lnTo>
                  <a:lnTo>
                    <a:pt x="6777" y="175"/>
                  </a:lnTo>
                  <a:lnTo>
                    <a:pt x="6777" y="105"/>
                  </a:lnTo>
                  <a:lnTo>
                    <a:pt x="6776" y="98"/>
                  </a:lnTo>
                  <a:lnTo>
                    <a:pt x="6776" y="92"/>
                  </a:lnTo>
                  <a:lnTo>
                    <a:pt x="6774" y="86"/>
                  </a:lnTo>
                  <a:lnTo>
                    <a:pt x="6773" y="80"/>
                  </a:lnTo>
                  <a:lnTo>
                    <a:pt x="6768" y="71"/>
                  </a:lnTo>
                  <a:lnTo>
                    <a:pt x="6762" y="65"/>
                  </a:lnTo>
                  <a:lnTo>
                    <a:pt x="6756" y="60"/>
                  </a:lnTo>
                  <a:lnTo>
                    <a:pt x="6749" y="57"/>
                  </a:lnTo>
                  <a:lnTo>
                    <a:pt x="6742" y="56"/>
                  </a:lnTo>
                  <a:lnTo>
                    <a:pt x="6736" y="55"/>
                  </a:lnTo>
                  <a:lnTo>
                    <a:pt x="6729" y="56"/>
                  </a:lnTo>
                  <a:lnTo>
                    <a:pt x="6723" y="57"/>
                  </a:lnTo>
                  <a:lnTo>
                    <a:pt x="6718" y="59"/>
                  </a:lnTo>
                  <a:lnTo>
                    <a:pt x="6712" y="63"/>
                  </a:lnTo>
                  <a:lnTo>
                    <a:pt x="6708" y="66"/>
                  </a:lnTo>
                  <a:lnTo>
                    <a:pt x="6705" y="69"/>
                  </a:lnTo>
                  <a:lnTo>
                    <a:pt x="6701" y="74"/>
                  </a:lnTo>
                  <a:lnTo>
                    <a:pt x="6698" y="77"/>
                  </a:lnTo>
                  <a:lnTo>
                    <a:pt x="6698" y="77"/>
                  </a:lnTo>
                  <a:lnTo>
                    <a:pt x="6697" y="58"/>
                  </a:lnTo>
                  <a:lnTo>
                    <a:pt x="6679" y="58"/>
                  </a:lnTo>
                  <a:lnTo>
                    <a:pt x="6679" y="73"/>
                  </a:lnTo>
                  <a:lnTo>
                    <a:pt x="6680" y="89"/>
                  </a:lnTo>
                  <a:lnTo>
                    <a:pt x="6680" y="175"/>
                  </a:lnTo>
                  <a:close/>
                  <a:moveTo>
                    <a:pt x="6814" y="29"/>
                  </a:moveTo>
                  <a:lnTo>
                    <a:pt x="6814" y="58"/>
                  </a:lnTo>
                  <a:lnTo>
                    <a:pt x="6796" y="58"/>
                  </a:lnTo>
                  <a:lnTo>
                    <a:pt x="6796" y="74"/>
                  </a:lnTo>
                  <a:lnTo>
                    <a:pt x="6814" y="74"/>
                  </a:lnTo>
                  <a:lnTo>
                    <a:pt x="6814" y="138"/>
                  </a:lnTo>
                  <a:lnTo>
                    <a:pt x="6815" y="148"/>
                  </a:lnTo>
                  <a:lnTo>
                    <a:pt x="6816" y="156"/>
                  </a:lnTo>
                  <a:lnTo>
                    <a:pt x="6818" y="164"/>
                  </a:lnTo>
                  <a:lnTo>
                    <a:pt x="6822" y="170"/>
                  </a:lnTo>
                  <a:lnTo>
                    <a:pt x="6827" y="173"/>
                  </a:lnTo>
                  <a:lnTo>
                    <a:pt x="6831" y="176"/>
                  </a:lnTo>
                  <a:lnTo>
                    <a:pt x="6837" y="177"/>
                  </a:lnTo>
                  <a:lnTo>
                    <a:pt x="6844" y="178"/>
                  </a:lnTo>
                  <a:lnTo>
                    <a:pt x="6855" y="177"/>
                  </a:lnTo>
                  <a:lnTo>
                    <a:pt x="6863" y="175"/>
                  </a:lnTo>
                  <a:lnTo>
                    <a:pt x="6862" y="159"/>
                  </a:lnTo>
                  <a:lnTo>
                    <a:pt x="6857" y="159"/>
                  </a:lnTo>
                  <a:lnTo>
                    <a:pt x="6850" y="161"/>
                  </a:lnTo>
                  <a:lnTo>
                    <a:pt x="6846" y="161"/>
                  </a:lnTo>
                  <a:lnTo>
                    <a:pt x="6843" y="159"/>
                  </a:lnTo>
                  <a:lnTo>
                    <a:pt x="6840" y="157"/>
                  </a:lnTo>
                  <a:lnTo>
                    <a:pt x="6837" y="155"/>
                  </a:lnTo>
                  <a:lnTo>
                    <a:pt x="6836" y="152"/>
                  </a:lnTo>
                  <a:lnTo>
                    <a:pt x="6835" y="147"/>
                  </a:lnTo>
                  <a:lnTo>
                    <a:pt x="6834" y="143"/>
                  </a:lnTo>
                  <a:lnTo>
                    <a:pt x="6834" y="137"/>
                  </a:lnTo>
                  <a:lnTo>
                    <a:pt x="6834" y="74"/>
                  </a:lnTo>
                  <a:lnTo>
                    <a:pt x="6864" y="74"/>
                  </a:lnTo>
                  <a:lnTo>
                    <a:pt x="6864" y="58"/>
                  </a:lnTo>
                  <a:lnTo>
                    <a:pt x="6834" y="58"/>
                  </a:lnTo>
                  <a:lnTo>
                    <a:pt x="6834" y="24"/>
                  </a:lnTo>
                  <a:lnTo>
                    <a:pt x="6814" y="29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>
              <a:off x="1480405" y="1247948"/>
              <a:ext cx="4640504" cy="233390"/>
            </a:xfrm>
            <a:custGeom>
              <a:rect b="b" l="l" r="r" t="t"/>
              <a:pathLst>
                <a:path extrusionOk="0" h="518" w="9932">
                  <a:moveTo>
                    <a:pt x="6979" y="175"/>
                  </a:moveTo>
                  <a:lnTo>
                    <a:pt x="6978" y="163"/>
                  </a:lnTo>
                  <a:lnTo>
                    <a:pt x="6977" y="147"/>
                  </a:lnTo>
                  <a:lnTo>
                    <a:pt x="6977" y="104"/>
                  </a:lnTo>
                  <a:lnTo>
                    <a:pt x="6977" y="95"/>
                  </a:lnTo>
                  <a:lnTo>
                    <a:pt x="6976" y="86"/>
                  </a:lnTo>
                  <a:lnTo>
                    <a:pt x="6973" y="78"/>
                  </a:lnTo>
                  <a:lnTo>
                    <a:pt x="6968" y="70"/>
                  </a:lnTo>
                  <a:lnTo>
                    <a:pt x="6966" y="67"/>
                  </a:lnTo>
                  <a:lnTo>
                    <a:pt x="6963" y="64"/>
                  </a:lnTo>
                  <a:lnTo>
                    <a:pt x="6960" y="61"/>
                  </a:lnTo>
                  <a:lnTo>
                    <a:pt x="6955" y="59"/>
                  </a:lnTo>
                  <a:lnTo>
                    <a:pt x="6951" y="58"/>
                  </a:lnTo>
                  <a:lnTo>
                    <a:pt x="6946" y="56"/>
                  </a:lnTo>
                  <a:lnTo>
                    <a:pt x="6940" y="56"/>
                  </a:lnTo>
                  <a:lnTo>
                    <a:pt x="6934" y="55"/>
                  </a:lnTo>
                  <a:lnTo>
                    <a:pt x="6923" y="56"/>
                  </a:lnTo>
                  <a:lnTo>
                    <a:pt x="6913" y="58"/>
                  </a:lnTo>
                  <a:lnTo>
                    <a:pt x="6905" y="61"/>
                  </a:lnTo>
                  <a:lnTo>
                    <a:pt x="6897" y="66"/>
                  </a:lnTo>
                  <a:lnTo>
                    <a:pt x="6901" y="79"/>
                  </a:lnTo>
                  <a:lnTo>
                    <a:pt x="6908" y="76"/>
                  </a:lnTo>
                  <a:lnTo>
                    <a:pt x="6915" y="74"/>
                  </a:lnTo>
                  <a:lnTo>
                    <a:pt x="6923" y="71"/>
                  </a:lnTo>
                  <a:lnTo>
                    <a:pt x="6931" y="71"/>
                  </a:lnTo>
                  <a:lnTo>
                    <a:pt x="6939" y="71"/>
                  </a:lnTo>
                  <a:lnTo>
                    <a:pt x="6945" y="74"/>
                  </a:lnTo>
                  <a:lnTo>
                    <a:pt x="6950" y="77"/>
                  </a:lnTo>
                  <a:lnTo>
                    <a:pt x="6953" y="82"/>
                  </a:lnTo>
                  <a:lnTo>
                    <a:pt x="6955" y="85"/>
                  </a:lnTo>
                  <a:lnTo>
                    <a:pt x="6956" y="90"/>
                  </a:lnTo>
                  <a:lnTo>
                    <a:pt x="6956" y="94"/>
                  </a:lnTo>
                  <a:lnTo>
                    <a:pt x="6956" y="98"/>
                  </a:lnTo>
                  <a:lnTo>
                    <a:pt x="6956" y="100"/>
                  </a:lnTo>
                  <a:lnTo>
                    <a:pt x="6941" y="102"/>
                  </a:lnTo>
                  <a:lnTo>
                    <a:pt x="6927" y="104"/>
                  </a:lnTo>
                  <a:lnTo>
                    <a:pt x="6915" y="107"/>
                  </a:lnTo>
                  <a:lnTo>
                    <a:pt x="6906" y="112"/>
                  </a:lnTo>
                  <a:lnTo>
                    <a:pt x="6902" y="115"/>
                  </a:lnTo>
                  <a:lnTo>
                    <a:pt x="6898" y="118"/>
                  </a:lnTo>
                  <a:lnTo>
                    <a:pt x="6895" y="122"/>
                  </a:lnTo>
                  <a:lnTo>
                    <a:pt x="6893" y="126"/>
                  </a:lnTo>
                  <a:lnTo>
                    <a:pt x="6891" y="129"/>
                  </a:lnTo>
                  <a:lnTo>
                    <a:pt x="6890" y="134"/>
                  </a:lnTo>
                  <a:lnTo>
                    <a:pt x="6888" y="139"/>
                  </a:lnTo>
                  <a:lnTo>
                    <a:pt x="6888" y="145"/>
                  </a:lnTo>
                  <a:lnTo>
                    <a:pt x="6888" y="151"/>
                  </a:lnTo>
                  <a:lnTo>
                    <a:pt x="6891" y="157"/>
                  </a:lnTo>
                  <a:lnTo>
                    <a:pt x="6894" y="163"/>
                  </a:lnTo>
                  <a:lnTo>
                    <a:pt x="6897" y="167"/>
                  </a:lnTo>
                  <a:lnTo>
                    <a:pt x="6902" y="172"/>
                  </a:lnTo>
                  <a:lnTo>
                    <a:pt x="6908" y="175"/>
                  </a:lnTo>
                  <a:lnTo>
                    <a:pt x="6915" y="177"/>
                  </a:lnTo>
                  <a:lnTo>
                    <a:pt x="6923" y="178"/>
                  </a:lnTo>
                  <a:lnTo>
                    <a:pt x="6929" y="178"/>
                  </a:lnTo>
                  <a:lnTo>
                    <a:pt x="6935" y="177"/>
                  </a:lnTo>
                  <a:lnTo>
                    <a:pt x="6940" y="175"/>
                  </a:lnTo>
                  <a:lnTo>
                    <a:pt x="6945" y="173"/>
                  </a:lnTo>
                  <a:lnTo>
                    <a:pt x="6952" y="167"/>
                  </a:lnTo>
                  <a:lnTo>
                    <a:pt x="6959" y="161"/>
                  </a:lnTo>
                  <a:lnTo>
                    <a:pt x="6959" y="161"/>
                  </a:lnTo>
                  <a:lnTo>
                    <a:pt x="6961" y="175"/>
                  </a:lnTo>
                  <a:lnTo>
                    <a:pt x="6979" y="175"/>
                  </a:lnTo>
                  <a:close/>
                  <a:moveTo>
                    <a:pt x="6958" y="136"/>
                  </a:moveTo>
                  <a:lnTo>
                    <a:pt x="6958" y="139"/>
                  </a:lnTo>
                  <a:lnTo>
                    <a:pt x="6956" y="143"/>
                  </a:lnTo>
                  <a:lnTo>
                    <a:pt x="6954" y="146"/>
                  </a:lnTo>
                  <a:lnTo>
                    <a:pt x="6952" y="151"/>
                  </a:lnTo>
                  <a:lnTo>
                    <a:pt x="6950" y="153"/>
                  </a:lnTo>
                  <a:lnTo>
                    <a:pt x="6947" y="156"/>
                  </a:lnTo>
                  <a:lnTo>
                    <a:pt x="6944" y="158"/>
                  </a:lnTo>
                  <a:lnTo>
                    <a:pt x="6939" y="161"/>
                  </a:lnTo>
                  <a:lnTo>
                    <a:pt x="6934" y="162"/>
                  </a:lnTo>
                  <a:lnTo>
                    <a:pt x="6928" y="163"/>
                  </a:lnTo>
                  <a:lnTo>
                    <a:pt x="6925" y="162"/>
                  </a:lnTo>
                  <a:lnTo>
                    <a:pt x="6921" y="162"/>
                  </a:lnTo>
                  <a:lnTo>
                    <a:pt x="6918" y="159"/>
                  </a:lnTo>
                  <a:lnTo>
                    <a:pt x="6915" y="157"/>
                  </a:lnTo>
                  <a:lnTo>
                    <a:pt x="6912" y="155"/>
                  </a:lnTo>
                  <a:lnTo>
                    <a:pt x="6911" y="151"/>
                  </a:lnTo>
                  <a:lnTo>
                    <a:pt x="6910" y="147"/>
                  </a:lnTo>
                  <a:lnTo>
                    <a:pt x="6909" y="142"/>
                  </a:lnTo>
                  <a:lnTo>
                    <a:pt x="6909" y="138"/>
                  </a:lnTo>
                  <a:lnTo>
                    <a:pt x="6910" y="134"/>
                  </a:lnTo>
                  <a:lnTo>
                    <a:pt x="6911" y="131"/>
                  </a:lnTo>
                  <a:lnTo>
                    <a:pt x="6913" y="128"/>
                  </a:lnTo>
                  <a:lnTo>
                    <a:pt x="6919" y="124"/>
                  </a:lnTo>
                  <a:lnTo>
                    <a:pt x="6925" y="120"/>
                  </a:lnTo>
                  <a:lnTo>
                    <a:pt x="6933" y="117"/>
                  </a:lnTo>
                  <a:lnTo>
                    <a:pt x="6940" y="116"/>
                  </a:lnTo>
                  <a:lnTo>
                    <a:pt x="6949" y="116"/>
                  </a:lnTo>
                  <a:lnTo>
                    <a:pt x="6958" y="116"/>
                  </a:lnTo>
                  <a:lnTo>
                    <a:pt x="6958" y="136"/>
                  </a:lnTo>
                  <a:close/>
                  <a:moveTo>
                    <a:pt x="6945" y="7"/>
                  </a:moveTo>
                  <a:lnTo>
                    <a:pt x="6924" y="41"/>
                  </a:lnTo>
                  <a:lnTo>
                    <a:pt x="6939" y="41"/>
                  </a:lnTo>
                  <a:lnTo>
                    <a:pt x="6967" y="7"/>
                  </a:lnTo>
                  <a:lnTo>
                    <a:pt x="6945" y="7"/>
                  </a:lnTo>
                  <a:close/>
                  <a:moveTo>
                    <a:pt x="6995" y="58"/>
                  </a:moveTo>
                  <a:lnTo>
                    <a:pt x="7039" y="175"/>
                  </a:lnTo>
                  <a:lnTo>
                    <a:pt x="7058" y="175"/>
                  </a:lnTo>
                  <a:lnTo>
                    <a:pt x="7103" y="58"/>
                  </a:lnTo>
                  <a:lnTo>
                    <a:pt x="7081" y="58"/>
                  </a:lnTo>
                  <a:lnTo>
                    <a:pt x="7059" y="124"/>
                  </a:lnTo>
                  <a:lnTo>
                    <a:pt x="7054" y="139"/>
                  </a:lnTo>
                  <a:lnTo>
                    <a:pt x="7049" y="154"/>
                  </a:lnTo>
                  <a:lnTo>
                    <a:pt x="7048" y="154"/>
                  </a:lnTo>
                  <a:lnTo>
                    <a:pt x="7045" y="139"/>
                  </a:lnTo>
                  <a:lnTo>
                    <a:pt x="7040" y="124"/>
                  </a:lnTo>
                  <a:lnTo>
                    <a:pt x="7017" y="58"/>
                  </a:lnTo>
                  <a:lnTo>
                    <a:pt x="6995" y="58"/>
                  </a:lnTo>
                  <a:close/>
                  <a:moveTo>
                    <a:pt x="7211" y="120"/>
                  </a:moveTo>
                  <a:lnTo>
                    <a:pt x="7212" y="116"/>
                  </a:lnTo>
                  <a:lnTo>
                    <a:pt x="7212" y="110"/>
                  </a:lnTo>
                  <a:lnTo>
                    <a:pt x="7212" y="102"/>
                  </a:lnTo>
                  <a:lnTo>
                    <a:pt x="7210" y="93"/>
                  </a:lnTo>
                  <a:lnTo>
                    <a:pt x="7207" y="84"/>
                  </a:lnTo>
                  <a:lnTo>
                    <a:pt x="7203" y="75"/>
                  </a:lnTo>
                  <a:lnTo>
                    <a:pt x="7201" y="70"/>
                  </a:lnTo>
                  <a:lnTo>
                    <a:pt x="7196" y="67"/>
                  </a:lnTo>
                  <a:lnTo>
                    <a:pt x="7193" y="64"/>
                  </a:lnTo>
                  <a:lnTo>
                    <a:pt x="7189" y="60"/>
                  </a:lnTo>
                  <a:lnTo>
                    <a:pt x="7183" y="58"/>
                  </a:lnTo>
                  <a:lnTo>
                    <a:pt x="7178" y="57"/>
                  </a:lnTo>
                  <a:lnTo>
                    <a:pt x="7172" y="56"/>
                  </a:lnTo>
                  <a:lnTo>
                    <a:pt x="7165" y="55"/>
                  </a:lnTo>
                  <a:lnTo>
                    <a:pt x="7160" y="56"/>
                  </a:lnTo>
                  <a:lnTo>
                    <a:pt x="7153" y="57"/>
                  </a:lnTo>
                  <a:lnTo>
                    <a:pt x="7148" y="58"/>
                  </a:lnTo>
                  <a:lnTo>
                    <a:pt x="7143" y="60"/>
                  </a:lnTo>
                  <a:lnTo>
                    <a:pt x="7138" y="63"/>
                  </a:lnTo>
                  <a:lnTo>
                    <a:pt x="7134" y="66"/>
                  </a:lnTo>
                  <a:lnTo>
                    <a:pt x="7129" y="69"/>
                  </a:lnTo>
                  <a:lnTo>
                    <a:pt x="7126" y="74"/>
                  </a:lnTo>
                  <a:lnTo>
                    <a:pt x="7120" y="83"/>
                  </a:lnTo>
                  <a:lnTo>
                    <a:pt x="7115" y="94"/>
                  </a:lnTo>
                  <a:lnTo>
                    <a:pt x="7113" y="106"/>
                  </a:lnTo>
                  <a:lnTo>
                    <a:pt x="7112" y="118"/>
                  </a:lnTo>
                  <a:lnTo>
                    <a:pt x="7113" y="132"/>
                  </a:lnTo>
                  <a:lnTo>
                    <a:pt x="7115" y="143"/>
                  </a:lnTo>
                  <a:lnTo>
                    <a:pt x="7117" y="148"/>
                  </a:lnTo>
                  <a:lnTo>
                    <a:pt x="7121" y="153"/>
                  </a:lnTo>
                  <a:lnTo>
                    <a:pt x="7123" y="157"/>
                  </a:lnTo>
                  <a:lnTo>
                    <a:pt x="7127" y="162"/>
                  </a:lnTo>
                  <a:lnTo>
                    <a:pt x="7130" y="165"/>
                  </a:lnTo>
                  <a:lnTo>
                    <a:pt x="7135" y="168"/>
                  </a:lnTo>
                  <a:lnTo>
                    <a:pt x="7139" y="172"/>
                  </a:lnTo>
                  <a:lnTo>
                    <a:pt x="7144" y="174"/>
                  </a:lnTo>
                  <a:lnTo>
                    <a:pt x="7150" y="175"/>
                  </a:lnTo>
                  <a:lnTo>
                    <a:pt x="7155" y="177"/>
                  </a:lnTo>
                  <a:lnTo>
                    <a:pt x="7162" y="177"/>
                  </a:lnTo>
                  <a:lnTo>
                    <a:pt x="7168" y="178"/>
                  </a:lnTo>
                  <a:lnTo>
                    <a:pt x="7180" y="177"/>
                  </a:lnTo>
                  <a:lnTo>
                    <a:pt x="7191" y="175"/>
                  </a:lnTo>
                  <a:lnTo>
                    <a:pt x="7199" y="173"/>
                  </a:lnTo>
                  <a:lnTo>
                    <a:pt x="7206" y="171"/>
                  </a:lnTo>
                  <a:lnTo>
                    <a:pt x="7203" y="155"/>
                  </a:lnTo>
                  <a:lnTo>
                    <a:pt x="7196" y="157"/>
                  </a:lnTo>
                  <a:lnTo>
                    <a:pt x="7190" y="159"/>
                  </a:lnTo>
                  <a:lnTo>
                    <a:pt x="7181" y="161"/>
                  </a:lnTo>
                  <a:lnTo>
                    <a:pt x="7170" y="162"/>
                  </a:lnTo>
                  <a:lnTo>
                    <a:pt x="7163" y="161"/>
                  </a:lnTo>
                  <a:lnTo>
                    <a:pt x="7156" y="159"/>
                  </a:lnTo>
                  <a:lnTo>
                    <a:pt x="7150" y="156"/>
                  </a:lnTo>
                  <a:lnTo>
                    <a:pt x="7143" y="152"/>
                  </a:lnTo>
                  <a:lnTo>
                    <a:pt x="7139" y="146"/>
                  </a:lnTo>
                  <a:lnTo>
                    <a:pt x="7135" y="139"/>
                  </a:lnTo>
                  <a:lnTo>
                    <a:pt x="7133" y="131"/>
                  </a:lnTo>
                  <a:lnTo>
                    <a:pt x="7131" y="120"/>
                  </a:lnTo>
                  <a:lnTo>
                    <a:pt x="7211" y="120"/>
                  </a:lnTo>
                  <a:close/>
                  <a:moveTo>
                    <a:pt x="7131" y="105"/>
                  </a:moveTo>
                  <a:lnTo>
                    <a:pt x="7133" y="99"/>
                  </a:lnTo>
                  <a:lnTo>
                    <a:pt x="7135" y="94"/>
                  </a:lnTo>
                  <a:lnTo>
                    <a:pt x="7137" y="88"/>
                  </a:lnTo>
                  <a:lnTo>
                    <a:pt x="7140" y="83"/>
                  </a:lnTo>
                  <a:lnTo>
                    <a:pt x="7144" y="77"/>
                  </a:lnTo>
                  <a:lnTo>
                    <a:pt x="7150" y="74"/>
                  </a:lnTo>
                  <a:lnTo>
                    <a:pt x="7156" y="71"/>
                  </a:lnTo>
                  <a:lnTo>
                    <a:pt x="7164" y="70"/>
                  </a:lnTo>
                  <a:lnTo>
                    <a:pt x="7171" y="71"/>
                  </a:lnTo>
                  <a:lnTo>
                    <a:pt x="7178" y="74"/>
                  </a:lnTo>
                  <a:lnTo>
                    <a:pt x="7183" y="78"/>
                  </a:lnTo>
                  <a:lnTo>
                    <a:pt x="7187" y="83"/>
                  </a:lnTo>
                  <a:lnTo>
                    <a:pt x="7190" y="88"/>
                  </a:lnTo>
                  <a:lnTo>
                    <a:pt x="7192" y="94"/>
                  </a:lnTo>
                  <a:lnTo>
                    <a:pt x="7192" y="99"/>
                  </a:lnTo>
                  <a:lnTo>
                    <a:pt x="7193" y="105"/>
                  </a:lnTo>
                  <a:lnTo>
                    <a:pt x="7131" y="105"/>
                  </a:lnTo>
                  <a:close/>
                  <a:moveTo>
                    <a:pt x="7238" y="175"/>
                  </a:moveTo>
                  <a:lnTo>
                    <a:pt x="7259" y="175"/>
                  </a:lnTo>
                  <a:lnTo>
                    <a:pt x="7259" y="2"/>
                  </a:lnTo>
                  <a:lnTo>
                    <a:pt x="7238" y="2"/>
                  </a:lnTo>
                  <a:lnTo>
                    <a:pt x="7238" y="175"/>
                  </a:lnTo>
                  <a:close/>
                  <a:moveTo>
                    <a:pt x="7436" y="120"/>
                  </a:moveTo>
                  <a:lnTo>
                    <a:pt x="7436" y="116"/>
                  </a:lnTo>
                  <a:lnTo>
                    <a:pt x="7436" y="110"/>
                  </a:lnTo>
                  <a:lnTo>
                    <a:pt x="7436" y="102"/>
                  </a:lnTo>
                  <a:lnTo>
                    <a:pt x="7434" y="93"/>
                  </a:lnTo>
                  <a:lnTo>
                    <a:pt x="7432" y="84"/>
                  </a:lnTo>
                  <a:lnTo>
                    <a:pt x="7426" y="75"/>
                  </a:lnTo>
                  <a:lnTo>
                    <a:pt x="7424" y="70"/>
                  </a:lnTo>
                  <a:lnTo>
                    <a:pt x="7421" y="67"/>
                  </a:lnTo>
                  <a:lnTo>
                    <a:pt x="7417" y="64"/>
                  </a:lnTo>
                  <a:lnTo>
                    <a:pt x="7412" y="60"/>
                  </a:lnTo>
                  <a:lnTo>
                    <a:pt x="7407" y="58"/>
                  </a:lnTo>
                  <a:lnTo>
                    <a:pt x="7401" y="57"/>
                  </a:lnTo>
                  <a:lnTo>
                    <a:pt x="7396" y="56"/>
                  </a:lnTo>
                  <a:lnTo>
                    <a:pt x="7390" y="55"/>
                  </a:lnTo>
                  <a:lnTo>
                    <a:pt x="7383" y="56"/>
                  </a:lnTo>
                  <a:lnTo>
                    <a:pt x="7378" y="57"/>
                  </a:lnTo>
                  <a:lnTo>
                    <a:pt x="7372" y="58"/>
                  </a:lnTo>
                  <a:lnTo>
                    <a:pt x="7367" y="60"/>
                  </a:lnTo>
                  <a:lnTo>
                    <a:pt x="7361" y="63"/>
                  </a:lnTo>
                  <a:lnTo>
                    <a:pt x="7357" y="66"/>
                  </a:lnTo>
                  <a:lnTo>
                    <a:pt x="7354" y="69"/>
                  </a:lnTo>
                  <a:lnTo>
                    <a:pt x="7350" y="74"/>
                  </a:lnTo>
                  <a:lnTo>
                    <a:pt x="7344" y="83"/>
                  </a:lnTo>
                  <a:lnTo>
                    <a:pt x="7339" y="94"/>
                  </a:lnTo>
                  <a:lnTo>
                    <a:pt x="7337" y="106"/>
                  </a:lnTo>
                  <a:lnTo>
                    <a:pt x="7336" y="118"/>
                  </a:lnTo>
                  <a:lnTo>
                    <a:pt x="7337" y="132"/>
                  </a:lnTo>
                  <a:lnTo>
                    <a:pt x="7340" y="143"/>
                  </a:lnTo>
                  <a:lnTo>
                    <a:pt x="7342" y="148"/>
                  </a:lnTo>
                  <a:lnTo>
                    <a:pt x="7344" y="153"/>
                  </a:lnTo>
                  <a:lnTo>
                    <a:pt x="7347" y="157"/>
                  </a:lnTo>
                  <a:lnTo>
                    <a:pt x="7351" y="162"/>
                  </a:lnTo>
                  <a:lnTo>
                    <a:pt x="7354" y="165"/>
                  </a:lnTo>
                  <a:lnTo>
                    <a:pt x="7358" y="168"/>
                  </a:lnTo>
                  <a:lnTo>
                    <a:pt x="7364" y="172"/>
                  </a:lnTo>
                  <a:lnTo>
                    <a:pt x="7368" y="174"/>
                  </a:lnTo>
                  <a:lnTo>
                    <a:pt x="7373" y="175"/>
                  </a:lnTo>
                  <a:lnTo>
                    <a:pt x="7379" y="177"/>
                  </a:lnTo>
                  <a:lnTo>
                    <a:pt x="7385" y="177"/>
                  </a:lnTo>
                  <a:lnTo>
                    <a:pt x="7392" y="178"/>
                  </a:lnTo>
                  <a:lnTo>
                    <a:pt x="7405" y="177"/>
                  </a:lnTo>
                  <a:lnTo>
                    <a:pt x="7414" y="175"/>
                  </a:lnTo>
                  <a:lnTo>
                    <a:pt x="7423" y="173"/>
                  </a:lnTo>
                  <a:lnTo>
                    <a:pt x="7430" y="171"/>
                  </a:lnTo>
                  <a:lnTo>
                    <a:pt x="7426" y="155"/>
                  </a:lnTo>
                  <a:lnTo>
                    <a:pt x="7420" y="157"/>
                  </a:lnTo>
                  <a:lnTo>
                    <a:pt x="7413" y="159"/>
                  </a:lnTo>
                  <a:lnTo>
                    <a:pt x="7405" y="161"/>
                  </a:lnTo>
                  <a:lnTo>
                    <a:pt x="7395" y="162"/>
                  </a:lnTo>
                  <a:lnTo>
                    <a:pt x="7387" y="161"/>
                  </a:lnTo>
                  <a:lnTo>
                    <a:pt x="7380" y="159"/>
                  </a:lnTo>
                  <a:lnTo>
                    <a:pt x="7373" y="156"/>
                  </a:lnTo>
                  <a:lnTo>
                    <a:pt x="7367" y="152"/>
                  </a:lnTo>
                  <a:lnTo>
                    <a:pt x="7363" y="146"/>
                  </a:lnTo>
                  <a:lnTo>
                    <a:pt x="7359" y="139"/>
                  </a:lnTo>
                  <a:lnTo>
                    <a:pt x="7356" y="131"/>
                  </a:lnTo>
                  <a:lnTo>
                    <a:pt x="7355" y="120"/>
                  </a:lnTo>
                  <a:lnTo>
                    <a:pt x="7436" y="120"/>
                  </a:lnTo>
                  <a:close/>
                  <a:moveTo>
                    <a:pt x="7356" y="105"/>
                  </a:moveTo>
                  <a:lnTo>
                    <a:pt x="7357" y="99"/>
                  </a:lnTo>
                  <a:lnTo>
                    <a:pt x="7358" y="94"/>
                  </a:lnTo>
                  <a:lnTo>
                    <a:pt x="7360" y="88"/>
                  </a:lnTo>
                  <a:lnTo>
                    <a:pt x="7365" y="83"/>
                  </a:lnTo>
                  <a:lnTo>
                    <a:pt x="7369" y="77"/>
                  </a:lnTo>
                  <a:lnTo>
                    <a:pt x="7373" y="74"/>
                  </a:lnTo>
                  <a:lnTo>
                    <a:pt x="7380" y="71"/>
                  </a:lnTo>
                  <a:lnTo>
                    <a:pt x="7387" y="70"/>
                  </a:lnTo>
                  <a:lnTo>
                    <a:pt x="7395" y="71"/>
                  </a:lnTo>
                  <a:lnTo>
                    <a:pt x="7401" y="74"/>
                  </a:lnTo>
                  <a:lnTo>
                    <a:pt x="7407" y="78"/>
                  </a:lnTo>
                  <a:lnTo>
                    <a:pt x="7411" y="83"/>
                  </a:lnTo>
                  <a:lnTo>
                    <a:pt x="7413" y="88"/>
                  </a:lnTo>
                  <a:lnTo>
                    <a:pt x="7415" y="94"/>
                  </a:lnTo>
                  <a:lnTo>
                    <a:pt x="7417" y="99"/>
                  </a:lnTo>
                  <a:lnTo>
                    <a:pt x="7417" y="105"/>
                  </a:lnTo>
                  <a:lnTo>
                    <a:pt x="7356" y="105"/>
                  </a:lnTo>
                  <a:close/>
                  <a:moveTo>
                    <a:pt x="7533" y="175"/>
                  </a:moveTo>
                  <a:lnTo>
                    <a:pt x="7533" y="58"/>
                  </a:lnTo>
                  <a:lnTo>
                    <a:pt x="7512" y="58"/>
                  </a:lnTo>
                  <a:lnTo>
                    <a:pt x="7512" y="175"/>
                  </a:lnTo>
                  <a:lnTo>
                    <a:pt x="7533" y="175"/>
                  </a:lnTo>
                  <a:close/>
                  <a:moveTo>
                    <a:pt x="7522" y="11"/>
                  </a:moveTo>
                  <a:lnTo>
                    <a:pt x="7517" y="12"/>
                  </a:lnTo>
                  <a:lnTo>
                    <a:pt x="7513" y="16"/>
                  </a:lnTo>
                  <a:lnTo>
                    <a:pt x="7511" y="19"/>
                  </a:lnTo>
                  <a:lnTo>
                    <a:pt x="7509" y="25"/>
                  </a:lnTo>
                  <a:lnTo>
                    <a:pt x="7511" y="30"/>
                  </a:lnTo>
                  <a:lnTo>
                    <a:pt x="7513" y="34"/>
                  </a:lnTo>
                  <a:lnTo>
                    <a:pt x="7517" y="37"/>
                  </a:lnTo>
                  <a:lnTo>
                    <a:pt x="7522" y="38"/>
                  </a:lnTo>
                  <a:lnTo>
                    <a:pt x="7528" y="37"/>
                  </a:lnTo>
                  <a:lnTo>
                    <a:pt x="7532" y="34"/>
                  </a:lnTo>
                  <a:lnTo>
                    <a:pt x="7534" y="30"/>
                  </a:lnTo>
                  <a:lnTo>
                    <a:pt x="7535" y="25"/>
                  </a:lnTo>
                  <a:lnTo>
                    <a:pt x="7534" y="19"/>
                  </a:lnTo>
                  <a:lnTo>
                    <a:pt x="7532" y="16"/>
                  </a:lnTo>
                  <a:lnTo>
                    <a:pt x="7528" y="12"/>
                  </a:lnTo>
                  <a:lnTo>
                    <a:pt x="7522" y="11"/>
                  </a:lnTo>
                  <a:close/>
                  <a:moveTo>
                    <a:pt x="7567" y="175"/>
                  </a:moveTo>
                  <a:lnTo>
                    <a:pt x="7588" y="175"/>
                  </a:lnTo>
                  <a:lnTo>
                    <a:pt x="7588" y="105"/>
                  </a:lnTo>
                  <a:lnTo>
                    <a:pt x="7588" y="99"/>
                  </a:lnTo>
                  <a:lnTo>
                    <a:pt x="7589" y="95"/>
                  </a:lnTo>
                  <a:lnTo>
                    <a:pt x="7590" y="90"/>
                  </a:lnTo>
                  <a:lnTo>
                    <a:pt x="7594" y="86"/>
                  </a:lnTo>
                  <a:lnTo>
                    <a:pt x="7596" y="83"/>
                  </a:lnTo>
                  <a:lnTo>
                    <a:pt x="7599" y="79"/>
                  </a:lnTo>
                  <a:lnTo>
                    <a:pt x="7603" y="77"/>
                  </a:lnTo>
                  <a:lnTo>
                    <a:pt x="7608" y="75"/>
                  </a:lnTo>
                  <a:lnTo>
                    <a:pt x="7612" y="74"/>
                  </a:lnTo>
                  <a:lnTo>
                    <a:pt x="7617" y="73"/>
                  </a:lnTo>
                  <a:lnTo>
                    <a:pt x="7624" y="74"/>
                  </a:lnTo>
                  <a:lnTo>
                    <a:pt x="7629" y="76"/>
                  </a:lnTo>
                  <a:lnTo>
                    <a:pt x="7634" y="79"/>
                  </a:lnTo>
                  <a:lnTo>
                    <a:pt x="7638" y="84"/>
                  </a:lnTo>
                  <a:lnTo>
                    <a:pt x="7640" y="88"/>
                  </a:lnTo>
                  <a:lnTo>
                    <a:pt x="7642" y="94"/>
                  </a:lnTo>
                  <a:lnTo>
                    <a:pt x="7643" y="100"/>
                  </a:lnTo>
                  <a:lnTo>
                    <a:pt x="7643" y="108"/>
                  </a:lnTo>
                  <a:lnTo>
                    <a:pt x="7643" y="175"/>
                  </a:lnTo>
                  <a:lnTo>
                    <a:pt x="7664" y="175"/>
                  </a:lnTo>
                  <a:lnTo>
                    <a:pt x="7664" y="105"/>
                  </a:lnTo>
                  <a:lnTo>
                    <a:pt x="7664" y="98"/>
                  </a:lnTo>
                  <a:lnTo>
                    <a:pt x="7663" y="92"/>
                  </a:lnTo>
                  <a:lnTo>
                    <a:pt x="7662" y="86"/>
                  </a:lnTo>
                  <a:lnTo>
                    <a:pt x="7661" y="80"/>
                  </a:lnTo>
                  <a:lnTo>
                    <a:pt x="7655" y="71"/>
                  </a:lnTo>
                  <a:lnTo>
                    <a:pt x="7650" y="65"/>
                  </a:lnTo>
                  <a:lnTo>
                    <a:pt x="7643" y="60"/>
                  </a:lnTo>
                  <a:lnTo>
                    <a:pt x="7637" y="57"/>
                  </a:lnTo>
                  <a:lnTo>
                    <a:pt x="7630" y="56"/>
                  </a:lnTo>
                  <a:lnTo>
                    <a:pt x="7624" y="55"/>
                  </a:lnTo>
                  <a:lnTo>
                    <a:pt x="7617" y="56"/>
                  </a:lnTo>
                  <a:lnTo>
                    <a:pt x="7611" y="57"/>
                  </a:lnTo>
                  <a:lnTo>
                    <a:pt x="7606" y="59"/>
                  </a:lnTo>
                  <a:lnTo>
                    <a:pt x="7600" y="63"/>
                  </a:lnTo>
                  <a:lnTo>
                    <a:pt x="7596" y="66"/>
                  </a:lnTo>
                  <a:lnTo>
                    <a:pt x="7592" y="69"/>
                  </a:lnTo>
                  <a:lnTo>
                    <a:pt x="7588" y="74"/>
                  </a:lnTo>
                  <a:lnTo>
                    <a:pt x="7586" y="77"/>
                  </a:lnTo>
                  <a:lnTo>
                    <a:pt x="7586" y="77"/>
                  </a:lnTo>
                  <a:lnTo>
                    <a:pt x="7585" y="58"/>
                  </a:lnTo>
                  <a:lnTo>
                    <a:pt x="7567" y="58"/>
                  </a:lnTo>
                  <a:lnTo>
                    <a:pt x="7567" y="73"/>
                  </a:lnTo>
                  <a:lnTo>
                    <a:pt x="7567" y="89"/>
                  </a:lnTo>
                  <a:lnTo>
                    <a:pt x="7567" y="175"/>
                  </a:lnTo>
                  <a:close/>
                  <a:moveTo>
                    <a:pt x="7746" y="55"/>
                  </a:moveTo>
                  <a:lnTo>
                    <a:pt x="7735" y="56"/>
                  </a:lnTo>
                  <a:lnTo>
                    <a:pt x="7724" y="59"/>
                  </a:lnTo>
                  <a:lnTo>
                    <a:pt x="7719" y="61"/>
                  </a:lnTo>
                  <a:lnTo>
                    <a:pt x="7715" y="65"/>
                  </a:lnTo>
                  <a:lnTo>
                    <a:pt x="7710" y="68"/>
                  </a:lnTo>
                  <a:lnTo>
                    <a:pt x="7706" y="71"/>
                  </a:lnTo>
                  <a:lnTo>
                    <a:pt x="7703" y="76"/>
                  </a:lnTo>
                  <a:lnTo>
                    <a:pt x="7700" y="80"/>
                  </a:lnTo>
                  <a:lnTo>
                    <a:pt x="7696" y="86"/>
                  </a:lnTo>
                  <a:lnTo>
                    <a:pt x="7694" y="92"/>
                  </a:lnTo>
                  <a:lnTo>
                    <a:pt x="7692" y="97"/>
                  </a:lnTo>
                  <a:lnTo>
                    <a:pt x="7691" y="104"/>
                  </a:lnTo>
                  <a:lnTo>
                    <a:pt x="7690" y="110"/>
                  </a:lnTo>
                  <a:lnTo>
                    <a:pt x="7690" y="117"/>
                  </a:lnTo>
                  <a:lnTo>
                    <a:pt x="7690" y="125"/>
                  </a:lnTo>
                  <a:lnTo>
                    <a:pt x="7691" y="131"/>
                  </a:lnTo>
                  <a:lnTo>
                    <a:pt x="7692" y="137"/>
                  </a:lnTo>
                  <a:lnTo>
                    <a:pt x="7694" y="143"/>
                  </a:lnTo>
                  <a:lnTo>
                    <a:pt x="7696" y="148"/>
                  </a:lnTo>
                  <a:lnTo>
                    <a:pt x="7698" y="153"/>
                  </a:lnTo>
                  <a:lnTo>
                    <a:pt x="7702" y="157"/>
                  </a:lnTo>
                  <a:lnTo>
                    <a:pt x="7706" y="162"/>
                  </a:lnTo>
                  <a:lnTo>
                    <a:pt x="7709" y="166"/>
                  </a:lnTo>
                  <a:lnTo>
                    <a:pt x="7714" y="168"/>
                  </a:lnTo>
                  <a:lnTo>
                    <a:pt x="7718" y="172"/>
                  </a:lnTo>
                  <a:lnTo>
                    <a:pt x="7723" y="174"/>
                  </a:lnTo>
                  <a:lnTo>
                    <a:pt x="7733" y="177"/>
                  </a:lnTo>
                  <a:lnTo>
                    <a:pt x="7745" y="178"/>
                  </a:lnTo>
                  <a:lnTo>
                    <a:pt x="7755" y="177"/>
                  </a:lnTo>
                  <a:lnTo>
                    <a:pt x="7765" y="175"/>
                  </a:lnTo>
                  <a:lnTo>
                    <a:pt x="7774" y="170"/>
                  </a:lnTo>
                  <a:lnTo>
                    <a:pt x="7783" y="163"/>
                  </a:lnTo>
                  <a:lnTo>
                    <a:pt x="7787" y="159"/>
                  </a:lnTo>
                  <a:lnTo>
                    <a:pt x="7790" y="155"/>
                  </a:lnTo>
                  <a:lnTo>
                    <a:pt x="7793" y="149"/>
                  </a:lnTo>
                  <a:lnTo>
                    <a:pt x="7797" y="144"/>
                  </a:lnTo>
                  <a:lnTo>
                    <a:pt x="7799" y="137"/>
                  </a:lnTo>
                  <a:lnTo>
                    <a:pt x="7800" y="131"/>
                  </a:lnTo>
                  <a:lnTo>
                    <a:pt x="7801" y="124"/>
                  </a:lnTo>
                  <a:lnTo>
                    <a:pt x="7801" y="116"/>
                  </a:lnTo>
                  <a:lnTo>
                    <a:pt x="7800" y="103"/>
                  </a:lnTo>
                  <a:lnTo>
                    <a:pt x="7798" y="92"/>
                  </a:lnTo>
                  <a:lnTo>
                    <a:pt x="7796" y="86"/>
                  </a:lnTo>
                  <a:lnTo>
                    <a:pt x="7792" y="80"/>
                  </a:lnTo>
                  <a:lnTo>
                    <a:pt x="7789" y="76"/>
                  </a:lnTo>
                  <a:lnTo>
                    <a:pt x="7786" y="71"/>
                  </a:lnTo>
                  <a:lnTo>
                    <a:pt x="7783" y="68"/>
                  </a:lnTo>
                  <a:lnTo>
                    <a:pt x="7778" y="65"/>
                  </a:lnTo>
                  <a:lnTo>
                    <a:pt x="7774" y="61"/>
                  </a:lnTo>
                  <a:lnTo>
                    <a:pt x="7769" y="59"/>
                  </a:lnTo>
                  <a:lnTo>
                    <a:pt x="7763" y="58"/>
                  </a:lnTo>
                  <a:lnTo>
                    <a:pt x="7758" y="56"/>
                  </a:lnTo>
                  <a:lnTo>
                    <a:pt x="7752" y="56"/>
                  </a:lnTo>
                  <a:lnTo>
                    <a:pt x="7746" y="55"/>
                  </a:lnTo>
                  <a:close/>
                  <a:moveTo>
                    <a:pt x="7746" y="71"/>
                  </a:moveTo>
                  <a:lnTo>
                    <a:pt x="7750" y="71"/>
                  </a:lnTo>
                  <a:lnTo>
                    <a:pt x="7755" y="73"/>
                  </a:lnTo>
                  <a:lnTo>
                    <a:pt x="7758" y="74"/>
                  </a:lnTo>
                  <a:lnTo>
                    <a:pt x="7761" y="76"/>
                  </a:lnTo>
                  <a:lnTo>
                    <a:pt x="7768" y="80"/>
                  </a:lnTo>
                  <a:lnTo>
                    <a:pt x="7772" y="86"/>
                  </a:lnTo>
                  <a:lnTo>
                    <a:pt x="7776" y="94"/>
                  </a:lnTo>
                  <a:lnTo>
                    <a:pt x="7778" y="100"/>
                  </a:lnTo>
                  <a:lnTo>
                    <a:pt x="7779" y="109"/>
                  </a:lnTo>
                  <a:lnTo>
                    <a:pt x="7781" y="116"/>
                  </a:lnTo>
                  <a:lnTo>
                    <a:pt x="7779" y="126"/>
                  </a:lnTo>
                  <a:lnTo>
                    <a:pt x="7777" y="135"/>
                  </a:lnTo>
                  <a:lnTo>
                    <a:pt x="7774" y="143"/>
                  </a:lnTo>
                  <a:lnTo>
                    <a:pt x="7770" y="149"/>
                  </a:lnTo>
                  <a:lnTo>
                    <a:pt x="7765" y="155"/>
                  </a:lnTo>
                  <a:lnTo>
                    <a:pt x="7759" y="158"/>
                  </a:lnTo>
                  <a:lnTo>
                    <a:pt x="7752" y="162"/>
                  </a:lnTo>
                  <a:lnTo>
                    <a:pt x="7745" y="162"/>
                  </a:lnTo>
                  <a:lnTo>
                    <a:pt x="7738" y="162"/>
                  </a:lnTo>
                  <a:lnTo>
                    <a:pt x="7732" y="158"/>
                  </a:lnTo>
                  <a:lnTo>
                    <a:pt x="7725" y="155"/>
                  </a:lnTo>
                  <a:lnTo>
                    <a:pt x="7720" y="149"/>
                  </a:lnTo>
                  <a:lnTo>
                    <a:pt x="7717" y="143"/>
                  </a:lnTo>
                  <a:lnTo>
                    <a:pt x="7714" y="135"/>
                  </a:lnTo>
                  <a:lnTo>
                    <a:pt x="7711" y="126"/>
                  </a:lnTo>
                  <a:lnTo>
                    <a:pt x="7710" y="117"/>
                  </a:lnTo>
                  <a:lnTo>
                    <a:pt x="7711" y="108"/>
                  </a:lnTo>
                  <a:lnTo>
                    <a:pt x="7712" y="100"/>
                  </a:lnTo>
                  <a:lnTo>
                    <a:pt x="7716" y="93"/>
                  </a:lnTo>
                  <a:lnTo>
                    <a:pt x="7719" y="86"/>
                  </a:lnTo>
                  <a:lnTo>
                    <a:pt x="7724" y="79"/>
                  </a:lnTo>
                  <a:lnTo>
                    <a:pt x="7730" y="75"/>
                  </a:lnTo>
                  <a:lnTo>
                    <a:pt x="7737" y="73"/>
                  </a:lnTo>
                  <a:lnTo>
                    <a:pt x="7746" y="71"/>
                  </a:lnTo>
                  <a:close/>
                  <a:moveTo>
                    <a:pt x="7812" y="58"/>
                  </a:moveTo>
                  <a:lnTo>
                    <a:pt x="7855" y="175"/>
                  </a:lnTo>
                  <a:lnTo>
                    <a:pt x="7874" y="175"/>
                  </a:lnTo>
                  <a:lnTo>
                    <a:pt x="7920" y="58"/>
                  </a:lnTo>
                  <a:lnTo>
                    <a:pt x="7898" y="58"/>
                  </a:lnTo>
                  <a:lnTo>
                    <a:pt x="7876" y="124"/>
                  </a:lnTo>
                  <a:lnTo>
                    <a:pt x="7870" y="139"/>
                  </a:lnTo>
                  <a:lnTo>
                    <a:pt x="7866" y="154"/>
                  </a:lnTo>
                  <a:lnTo>
                    <a:pt x="7866" y="154"/>
                  </a:lnTo>
                  <a:lnTo>
                    <a:pt x="7862" y="139"/>
                  </a:lnTo>
                  <a:lnTo>
                    <a:pt x="7856" y="124"/>
                  </a:lnTo>
                  <a:lnTo>
                    <a:pt x="7833" y="58"/>
                  </a:lnTo>
                  <a:lnTo>
                    <a:pt x="7812" y="58"/>
                  </a:lnTo>
                  <a:close/>
                  <a:moveTo>
                    <a:pt x="8020" y="175"/>
                  </a:moveTo>
                  <a:lnTo>
                    <a:pt x="8019" y="163"/>
                  </a:lnTo>
                  <a:lnTo>
                    <a:pt x="8018" y="147"/>
                  </a:lnTo>
                  <a:lnTo>
                    <a:pt x="8018" y="104"/>
                  </a:lnTo>
                  <a:lnTo>
                    <a:pt x="8018" y="95"/>
                  </a:lnTo>
                  <a:lnTo>
                    <a:pt x="8017" y="86"/>
                  </a:lnTo>
                  <a:lnTo>
                    <a:pt x="8014" y="78"/>
                  </a:lnTo>
                  <a:lnTo>
                    <a:pt x="8009" y="70"/>
                  </a:lnTo>
                  <a:lnTo>
                    <a:pt x="8007" y="67"/>
                  </a:lnTo>
                  <a:lnTo>
                    <a:pt x="8004" y="64"/>
                  </a:lnTo>
                  <a:lnTo>
                    <a:pt x="8001" y="61"/>
                  </a:lnTo>
                  <a:lnTo>
                    <a:pt x="7997" y="59"/>
                  </a:lnTo>
                  <a:lnTo>
                    <a:pt x="7992" y="58"/>
                  </a:lnTo>
                  <a:lnTo>
                    <a:pt x="7987" y="56"/>
                  </a:lnTo>
                  <a:lnTo>
                    <a:pt x="7981" y="56"/>
                  </a:lnTo>
                  <a:lnTo>
                    <a:pt x="7975" y="55"/>
                  </a:lnTo>
                  <a:lnTo>
                    <a:pt x="7964" y="56"/>
                  </a:lnTo>
                  <a:lnTo>
                    <a:pt x="7954" y="58"/>
                  </a:lnTo>
                  <a:lnTo>
                    <a:pt x="7946" y="61"/>
                  </a:lnTo>
                  <a:lnTo>
                    <a:pt x="7937" y="66"/>
                  </a:lnTo>
                  <a:lnTo>
                    <a:pt x="7943" y="79"/>
                  </a:lnTo>
                  <a:lnTo>
                    <a:pt x="7949" y="76"/>
                  </a:lnTo>
                  <a:lnTo>
                    <a:pt x="7957" y="74"/>
                  </a:lnTo>
                  <a:lnTo>
                    <a:pt x="7964" y="71"/>
                  </a:lnTo>
                  <a:lnTo>
                    <a:pt x="7972" y="71"/>
                  </a:lnTo>
                  <a:lnTo>
                    <a:pt x="7979" y="71"/>
                  </a:lnTo>
                  <a:lnTo>
                    <a:pt x="7986" y="74"/>
                  </a:lnTo>
                  <a:lnTo>
                    <a:pt x="7990" y="77"/>
                  </a:lnTo>
                  <a:lnTo>
                    <a:pt x="7993" y="82"/>
                  </a:lnTo>
                  <a:lnTo>
                    <a:pt x="7995" y="85"/>
                  </a:lnTo>
                  <a:lnTo>
                    <a:pt x="7998" y="90"/>
                  </a:lnTo>
                  <a:lnTo>
                    <a:pt x="7998" y="94"/>
                  </a:lnTo>
                  <a:lnTo>
                    <a:pt x="7998" y="98"/>
                  </a:lnTo>
                  <a:lnTo>
                    <a:pt x="7998" y="100"/>
                  </a:lnTo>
                  <a:lnTo>
                    <a:pt x="7982" y="102"/>
                  </a:lnTo>
                  <a:lnTo>
                    <a:pt x="7968" y="104"/>
                  </a:lnTo>
                  <a:lnTo>
                    <a:pt x="7957" y="107"/>
                  </a:lnTo>
                  <a:lnTo>
                    <a:pt x="7947" y="112"/>
                  </a:lnTo>
                  <a:lnTo>
                    <a:pt x="7943" y="115"/>
                  </a:lnTo>
                  <a:lnTo>
                    <a:pt x="7939" y="118"/>
                  </a:lnTo>
                  <a:lnTo>
                    <a:pt x="7936" y="122"/>
                  </a:lnTo>
                  <a:lnTo>
                    <a:pt x="7934" y="126"/>
                  </a:lnTo>
                  <a:lnTo>
                    <a:pt x="7932" y="129"/>
                  </a:lnTo>
                  <a:lnTo>
                    <a:pt x="7931" y="134"/>
                  </a:lnTo>
                  <a:lnTo>
                    <a:pt x="7930" y="139"/>
                  </a:lnTo>
                  <a:lnTo>
                    <a:pt x="7930" y="145"/>
                  </a:lnTo>
                  <a:lnTo>
                    <a:pt x="7930" y="151"/>
                  </a:lnTo>
                  <a:lnTo>
                    <a:pt x="7932" y="157"/>
                  </a:lnTo>
                  <a:lnTo>
                    <a:pt x="7934" y="163"/>
                  </a:lnTo>
                  <a:lnTo>
                    <a:pt x="7938" y="167"/>
                  </a:lnTo>
                  <a:lnTo>
                    <a:pt x="7943" y="172"/>
                  </a:lnTo>
                  <a:lnTo>
                    <a:pt x="7949" y="175"/>
                  </a:lnTo>
                  <a:lnTo>
                    <a:pt x="7957" y="177"/>
                  </a:lnTo>
                  <a:lnTo>
                    <a:pt x="7964" y="178"/>
                  </a:lnTo>
                  <a:lnTo>
                    <a:pt x="7971" y="178"/>
                  </a:lnTo>
                  <a:lnTo>
                    <a:pt x="7976" y="177"/>
                  </a:lnTo>
                  <a:lnTo>
                    <a:pt x="7980" y="175"/>
                  </a:lnTo>
                  <a:lnTo>
                    <a:pt x="7986" y="173"/>
                  </a:lnTo>
                  <a:lnTo>
                    <a:pt x="7993" y="167"/>
                  </a:lnTo>
                  <a:lnTo>
                    <a:pt x="7999" y="161"/>
                  </a:lnTo>
                  <a:lnTo>
                    <a:pt x="8000" y="161"/>
                  </a:lnTo>
                  <a:lnTo>
                    <a:pt x="8002" y="175"/>
                  </a:lnTo>
                  <a:lnTo>
                    <a:pt x="8020" y="175"/>
                  </a:lnTo>
                  <a:close/>
                  <a:moveTo>
                    <a:pt x="7999" y="136"/>
                  </a:moveTo>
                  <a:lnTo>
                    <a:pt x="7998" y="139"/>
                  </a:lnTo>
                  <a:lnTo>
                    <a:pt x="7998" y="143"/>
                  </a:lnTo>
                  <a:lnTo>
                    <a:pt x="7995" y="146"/>
                  </a:lnTo>
                  <a:lnTo>
                    <a:pt x="7993" y="151"/>
                  </a:lnTo>
                  <a:lnTo>
                    <a:pt x="7991" y="153"/>
                  </a:lnTo>
                  <a:lnTo>
                    <a:pt x="7988" y="156"/>
                  </a:lnTo>
                  <a:lnTo>
                    <a:pt x="7984" y="158"/>
                  </a:lnTo>
                  <a:lnTo>
                    <a:pt x="7979" y="161"/>
                  </a:lnTo>
                  <a:lnTo>
                    <a:pt x="7975" y="162"/>
                  </a:lnTo>
                  <a:lnTo>
                    <a:pt x="7970" y="163"/>
                  </a:lnTo>
                  <a:lnTo>
                    <a:pt x="7965" y="162"/>
                  </a:lnTo>
                  <a:lnTo>
                    <a:pt x="7962" y="162"/>
                  </a:lnTo>
                  <a:lnTo>
                    <a:pt x="7959" y="159"/>
                  </a:lnTo>
                  <a:lnTo>
                    <a:pt x="7955" y="157"/>
                  </a:lnTo>
                  <a:lnTo>
                    <a:pt x="7953" y="155"/>
                  </a:lnTo>
                  <a:lnTo>
                    <a:pt x="7951" y="151"/>
                  </a:lnTo>
                  <a:lnTo>
                    <a:pt x="7950" y="147"/>
                  </a:lnTo>
                  <a:lnTo>
                    <a:pt x="7950" y="142"/>
                  </a:lnTo>
                  <a:lnTo>
                    <a:pt x="7950" y="138"/>
                  </a:lnTo>
                  <a:lnTo>
                    <a:pt x="7951" y="134"/>
                  </a:lnTo>
                  <a:lnTo>
                    <a:pt x="7952" y="131"/>
                  </a:lnTo>
                  <a:lnTo>
                    <a:pt x="7954" y="128"/>
                  </a:lnTo>
                  <a:lnTo>
                    <a:pt x="7960" y="124"/>
                  </a:lnTo>
                  <a:lnTo>
                    <a:pt x="7965" y="120"/>
                  </a:lnTo>
                  <a:lnTo>
                    <a:pt x="7973" y="117"/>
                  </a:lnTo>
                  <a:lnTo>
                    <a:pt x="7981" y="116"/>
                  </a:lnTo>
                  <a:lnTo>
                    <a:pt x="7990" y="116"/>
                  </a:lnTo>
                  <a:lnTo>
                    <a:pt x="7999" y="116"/>
                  </a:lnTo>
                  <a:lnTo>
                    <a:pt x="7999" y="136"/>
                  </a:lnTo>
                  <a:close/>
                  <a:moveTo>
                    <a:pt x="8129" y="2"/>
                  </a:moveTo>
                  <a:lnTo>
                    <a:pt x="8129" y="74"/>
                  </a:lnTo>
                  <a:lnTo>
                    <a:pt x="8129" y="74"/>
                  </a:lnTo>
                  <a:lnTo>
                    <a:pt x="8127" y="69"/>
                  </a:lnTo>
                  <a:lnTo>
                    <a:pt x="8124" y="66"/>
                  </a:lnTo>
                  <a:lnTo>
                    <a:pt x="8121" y="64"/>
                  </a:lnTo>
                  <a:lnTo>
                    <a:pt x="8116" y="60"/>
                  </a:lnTo>
                  <a:lnTo>
                    <a:pt x="8112" y="58"/>
                  </a:lnTo>
                  <a:lnTo>
                    <a:pt x="8107" y="57"/>
                  </a:lnTo>
                  <a:lnTo>
                    <a:pt x="8101" y="56"/>
                  </a:lnTo>
                  <a:lnTo>
                    <a:pt x="8095" y="55"/>
                  </a:lnTo>
                  <a:lnTo>
                    <a:pt x="8089" y="56"/>
                  </a:lnTo>
                  <a:lnTo>
                    <a:pt x="8085" y="56"/>
                  </a:lnTo>
                  <a:lnTo>
                    <a:pt x="8080" y="58"/>
                  </a:lnTo>
                  <a:lnTo>
                    <a:pt x="8075" y="59"/>
                  </a:lnTo>
                  <a:lnTo>
                    <a:pt x="8067" y="65"/>
                  </a:lnTo>
                  <a:lnTo>
                    <a:pt x="8059" y="73"/>
                  </a:lnTo>
                  <a:lnTo>
                    <a:pt x="8055" y="76"/>
                  </a:lnTo>
                  <a:lnTo>
                    <a:pt x="8053" y="82"/>
                  </a:lnTo>
                  <a:lnTo>
                    <a:pt x="8049" y="86"/>
                  </a:lnTo>
                  <a:lnTo>
                    <a:pt x="8047" y="92"/>
                  </a:lnTo>
                  <a:lnTo>
                    <a:pt x="8046" y="98"/>
                  </a:lnTo>
                  <a:lnTo>
                    <a:pt x="8045" y="105"/>
                  </a:lnTo>
                  <a:lnTo>
                    <a:pt x="8044" y="112"/>
                  </a:lnTo>
                  <a:lnTo>
                    <a:pt x="8044" y="118"/>
                  </a:lnTo>
                  <a:lnTo>
                    <a:pt x="8045" y="132"/>
                  </a:lnTo>
                  <a:lnTo>
                    <a:pt x="8047" y="143"/>
                  </a:lnTo>
                  <a:lnTo>
                    <a:pt x="8052" y="153"/>
                  </a:lnTo>
                  <a:lnTo>
                    <a:pt x="8058" y="162"/>
                  </a:lnTo>
                  <a:lnTo>
                    <a:pt x="8065" y="168"/>
                  </a:lnTo>
                  <a:lnTo>
                    <a:pt x="8073" y="174"/>
                  </a:lnTo>
                  <a:lnTo>
                    <a:pt x="8078" y="176"/>
                  </a:lnTo>
                  <a:lnTo>
                    <a:pt x="8083" y="177"/>
                  </a:lnTo>
                  <a:lnTo>
                    <a:pt x="8087" y="178"/>
                  </a:lnTo>
                  <a:lnTo>
                    <a:pt x="8093" y="178"/>
                  </a:lnTo>
                  <a:lnTo>
                    <a:pt x="8099" y="177"/>
                  </a:lnTo>
                  <a:lnTo>
                    <a:pt x="8106" y="176"/>
                  </a:lnTo>
                  <a:lnTo>
                    <a:pt x="8111" y="174"/>
                  </a:lnTo>
                  <a:lnTo>
                    <a:pt x="8116" y="172"/>
                  </a:lnTo>
                  <a:lnTo>
                    <a:pt x="8121" y="168"/>
                  </a:lnTo>
                  <a:lnTo>
                    <a:pt x="8125" y="164"/>
                  </a:lnTo>
                  <a:lnTo>
                    <a:pt x="8128" y="159"/>
                  </a:lnTo>
                  <a:lnTo>
                    <a:pt x="8132" y="155"/>
                  </a:lnTo>
                  <a:lnTo>
                    <a:pt x="8132" y="155"/>
                  </a:lnTo>
                  <a:lnTo>
                    <a:pt x="8133" y="175"/>
                  </a:lnTo>
                  <a:lnTo>
                    <a:pt x="8151" y="175"/>
                  </a:lnTo>
                  <a:lnTo>
                    <a:pt x="8151" y="162"/>
                  </a:lnTo>
                  <a:lnTo>
                    <a:pt x="8151" y="145"/>
                  </a:lnTo>
                  <a:lnTo>
                    <a:pt x="8151" y="2"/>
                  </a:lnTo>
                  <a:lnTo>
                    <a:pt x="8129" y="2"/>
                  </a:lnTo>
                  <a:close/>
                  <a:moveTo>
                    <a:pt x="8129" y="126"/>
                  </a:moveTo>
                  <a:lnTo>
                    <a:pt x="8129" y="131"/>
                  </a:lnTo>
                  <a:lnTo>
                    <a:pt x="8128" y="135"/>
                  </a:lnTo>
                  <a:lnTo>
                    <a:pt x="8127" y="142"/>
                  </a:lnTo>
                  <a:lnTo>
                    <a:pt x="8124" y="146"/>
                  </a:lnTo>
                  <a:lnTo>
                    <a:pt x="8121" y="151"/>
                  </a:lnTo>
                  <a:lnTo>
                    <a:pt x="8117" y="154"/>
                  </a:lnTo>
                  <a:lnTo>
                    <a:pt x="8113" y="157"/>
                  </a:lnTo>
                  <a:lnTo>
                    <a:pt x="8109" y="159"/>
                  </a:lnTo>
                  <a:lnTo>
                    <a:pt x="8103" y="161"/>
                  </a:lnTo>
                  <a:lnTo>
                    <a:pt x="8098" y="161"/>
                  </a:lnTo>
                  <a:lnTo>
                    <a:pt x="8090" y="161"/>
                  </a:lnTo>
                  <a:lnTo>
                    <a:pt x="8084" y="157"/>
                  </a:lnTo>
                  <a:lnTo>
                    <a:pt x="8078" y="154"/>
                  </a:lnTo>
                  <a:lnTo>
                    <a:pt x="8073" y="148"/>
                  </a:lnTo>
                  <a:lnTo>
                    <a:pt x="8069" y="142"/>
                  </a:lnTo>
                  <a:lnTo>
                    <a:pt x="8067" y="134"/>
                  </a:lnTo>
                  <a:lnTo>
                    <a:pt x="8066" y="126"/>
                  </a:lnTo>
                  <a:lnTo>
                    <a:pt x="8065" y="117"/>
                  </a:lnTo>
                  <a:lnTo>
                    <a:pt x="8066" y="108"/>
                  </a:lnTo>
                  <a:lnTo>
                    <a:pt x="8067" y="99"/>
                  </a:lnTo>
                  <a:lnTo>
                    <a:pt x="8070" y="92"/>
                  </a:lnTo>
                  <a:lnTo>
                    <a:pt x="8073" y="85"/>
                  </a:lnTo>
                  <a:lnTo>
                    <a:pt x="8079" y="79"/>
                  </a:lnTo>
                  <a:lnTo>
                    <a:pt x="8084" y="76"/>
                  </a:lnTo>
                  <a:lnTo>
                    <a:pt x="8092" y="73"/>
                  </a:lnTo>
                  <a:lnTo>
                    <a:pt x="8099" y="71"/>
                  </a:lnTo>
                  <a:lnTo>
                    <a:pt x="8105" y="73"/>
                  </a:lnTo>
                  <a:lnTo>
                    <a:pt x="8110" y="74"/>
                  </a:lnTo>
                  <a:lnTo>
                    <a:pt x="8114" y="76"/>
                  </a:lnTo>
                  <a:lnTo>
                    <a:pt x="8119" y="79"/>
                  </a:lnTo>
                  <a:lnTo>
                    <a:pt x="8122" y="83"/>
                  </a:lnTo>
                  <a:lnTo>
                    <a:pt x="8125" y="87"/>
                  </a:lnTo>
                  <a:lnTo>
                    <a:pt x="8127" y="92"/>
                  </a:lnTo>
                  <a:lnTo>
                    <a:pt x="8128" y="97"/>
                  </a:lnTo>
                  <a:lnTo>
                    <a:pt x="8129" y="102"/>
                  </a:lnTo>
                  <a:lnTo>
                    <a:pt x="8129" y="106"/>
                  </a:lnTo>
                  <a:lnTo>
                    <a:pt x="8129" y="126"/>
                  </a:lnTo>
                  <a:close/>
                  <a:moveTo>
                    <a:pt x="8233" y="55"/>
                  </a:moveTo>
                  <a:lnTo>
                    <a:pt x="8221" y="56"/>
                  </a:lnTo>
                  <a:lnTo>
                    <a:pt x="8211" y="59"/>
                  </a:lnTo>
                  <a:lnTo>
                    <a:pt x="8206" y="61"/>
                  </a:lnTo>
                  <a:lnTo>
                    <a:pt x="8202" y="65"/>
                  </a:lnTo>
                  <a:lnTo>
                    <a:pt x="8197" y="68"/>
                  </a:lnTo>
                  <a:lnTo>
                    <a:pt x="8193" y="71"/>
                  </a:lnTo>
                  <a:lnTo>
                    <a:pt x="8190" y="76"/>
                  </a:lnTo>
                  <a:lnTo>
                    <a:pt x="8187" y="80"/>
                  </a:lnTo>
                  <a:lnTo>
                    <a:pt x="8183" y="86"/>
                  </a:lnTo>
                  <a:lnTo>
                    <a:pt x="8181" y="92"/>
                  </a:lnTo>
                  <a:lnTo>
                    <a:pt x="8179" y="97"/>
                  </a:lnTo>
                  <a:lnTo>
                    <a:pt x="8178" y="104"/>
                  </a:lnTo>
                  <a:lnTo>
                    <a:pt x="8177" y="110"/>
                  </a:lnTo>
                  <a:lnTo>
                    <a:pt x="8177" y="117"/>
                  </a:lnTo>
                  <a:lnTo>
                    <a:pt x="8177" y="125"/>
                  </a:lnTo>
                  <a:lnTo>
                    <a:pt x="8178" y="131"/>
                  </a:lnTo>
                  <a:lnTo>
                    <a:pt x="8179" y="137"/>
                  </a:lnTo>
                  <a:lnTo>
                    <a:pt x="8181" y="143"/>
                  </a:lnTo>
                  <a:lnTo>
                    <a:pt x="8183" y="148"/>
                  </a:lnTo>
                  <a:lnTo>
                    <a:pt x="8186" y="153"/>
                  </a:lnTo>
                  <a:lnTo>
                    <a:pt x="8189" y="157"/>
                  </a:lnTo>
                  <a:lnTo>
                    <a:pt x="8192" y="162"/>
                  </a:lnTo>
                  <a:lnTo>
                    <a:pt x="8196" y="166"/>
                  </a:lnTo>
                  <a:lnTo>
                    <a:pt x="8201" y="168"/>
                  </a:lnTo>
                  <a:lnTo>
                    <a:pt x="8205" y="172"/>
                  </a:lnTo>
                  <a:lnTo>
                    <a:pt x="8209" y="174"/>
                  </a:lnTo>
                  <a:lnTo>
                    <a:pt x="8220" y="177"/>
                  </a:lnTo>
                  <a:lnTo>
                    <a:pt x="8231" y="178"/>
                  </a:lnTo>
                  <a:lnTo>
                    <a:pt x="8242" y="177"/>
                  </a:lnTo>
                  <a:lnTo>
                    <a:pt x="8251" y="175"/>
                  </a:lnTo>
                  <a:lnTo>
                    <a:pt x="8261" y="170"/>
                  </a:lnTo>
                  <a:lnTo>
                    <a:pt x="8270" y="163"/>
                  </a:lnTo>
                  <a:lnTo>
                    <a:pt x="8274" y="159"/>
                  </a:lnTo>
                  <a:lnTo>
                    <a:pt x="8277" y="155"/>
                  </a:lnTo>
                  <a:lnTo>
                    <a:pt x="8281" y="149"/>
                  </a:lnTo>
                  <a:lnTo>
                    <a:pt x="8283" y="144"/>
                  </a:lnTo>
                  <a:lnTo>
                    <a:pt x="8285" y="137"/>
                  </a:lnTo>
                  <a:lnTo>
                    <a:pt x="8287" y="131"/>
                  </a:lnTo>
                  <a:lnTo>
                    <a:pt x="8288" y="124"/>
                  </a:lnTo>
                  <a:lnTo>
                    <a:pt x="8288" y="116"/>
                  </a:lnTo>
                  <a:lnTo>
                    <a:pt x="8287" y="103"/>
                  </a:lnTo>
                  <a:lnTo>
                    <a:pt x="8284" y="92"/>
                  </a:lnTo>
                  <a:lnTo>
                    <a:pt x="8282" y="86"/>
                  </a:lnTo>
                  <a:lnTo>
                    <a:pt x="8279" y="80"/>
                  </a:lnTo>
                  <a:lnTo>
                    <a:pt x="8276" y="76"/>
                  </a:lnTo>
                  <a:lnTo>
                    <a:pt x="8273" y="71"/>
                  </a:lnTo>
                  <a:lnTo>
                    <a:pt x="8269" y="68"/>
                  </a:lnTo>
                  <a:lnTo>
                    <a:pt x="8265" y="65"/>
                  </a:lnTo>
                  <a:lnTo>
                    <a:pt x="8260" y="61"/>
                  </a:lnTo>
                  <a:lnTo>
                    <a:pt x="8256" y="59"/>
                  </a:lnTo>
                  <a:lnTo>
                    <a:pt x="8250" y="58"/>
                  </a:lnTo>
                  <a:lnTo>
                    <a:pt x="8245" y="56"/>
                  </a:lnTo>
                  <a:lnTo>
                    <a:pt x="8240" y="56"/>
                  </a:lnTo>
                  <a:lnTo>
                    <a:pt x="8233" y="55"/>
                  </a:lnTo>
                  <a:close/>
                  <a:moveTo>
                    <a:pt x="8233" y="71"/>
                  </a:moveTo>
                  <a:lnTo>
                    <a:pt x="8237" y="71"/>
                  </a:lnTo>
                  <a:lnTo>
                    <a:pt x="8242" y="73"/>
                  </a:lnTo>
                  <a:lnTo>
                    <a:pt x="8245" y="74"/>
                  </a:lnTo>
                  <a:lnTo>
                    <a:pt x="8248" y="76"/>
                  </a:lnTo>
                  <a:lnTo>
                    <a:pt x="8255" y="80"/>
                  </a:lnTo>
                  <a:lnTo>
                    <a:pt x="8259" y="86"/>
                  </a:lnTo>
                  <a:lnTo>
                    <a:pt x="8262" y="94"/>
                  </a:lnTo>
                  <a:lnTo>
                    <a:pt x="8265" y="100"/>
                  </a:lnTo>
                  <a:lnTo>
                    <a:pt x="8267" y="109"/>
                  </a:lnTo>
                  <a:lnTo>
                    <a:pt x="8267" y="116"/>
                  </a:lnTo>
                  <a:lnTo>
                    <a:pt x="8267" y="126"/>
                  </a:lnTo>
                  <a:lnTo>
                    <a:pt x="8264" y="135"/>
                  </a:lnTo>
                  <a:lnTo>
                    <a:pt x="8261" y="143"/>
                  </a:lnTo>
                  <a:lnTo>
                    <a:pt x="8257" y="149"/>
                  </a:lnTo>
                  <a:lnTo>
                    <a:pt x="8251" y="155"/>
                  </a:lnTo>
                  <a:lnTo>
                    <a:pt x="8246" y="158"/>
                  </a:lnTo>
                  <a:lnTo>
                    <a:pt x="8240" y="162"/>
                  </a:lnTo>
                  <a:lnTo>
                    <a:pt x="8232" y="162"/>
                  </a:lnTo>
                  <a:lnTo>
                    <a:pt x="8224" y="162"/>
                  </a:lnTo>
                  <a:lnTo>
                    <a:pt x="8218" y="158"/>
                  </a:lnTo>
                  <a:lnTo>
                    <a:pt x="8213" y="155"/>
                  </a:lnTo>
                  <a:lnTo>
                    <a:pt x="8207" y="149"/>
                  </a:lnTo>
                  <a:lnTo>
                    <a:pt x="8203" y="143"/>
                  </a:lnTo>
                  <a:lnTo>
                    <a:pt x="8201" y="135"/>
                  </a:lnTo>
                  <a:lnTo>
                    <a:pt x="8198" y="126"/>
                  </a:lnTo>
                  <a:lnTo>
                    <a:pt x="8197" y="117"/>
                  </a:lnTo>
                  <a:lnTo>
                    <a:pt x="8198" y="108"/>
                  </a:lnTo>
                  <a:lnTo>
                    <a:pt x="8200" y="100"/>
                  </a:lnTo>
                  <a:lnTo>
                    <a:pt x="8202" y="93"/>
                  </a:lnTo>
                  <a:lnTo>
                    <a:pt x="8206" y="86"/>
                  </a:lnTo>
                  <a:lnTo>
                    <a:pt x="8210" y="79"/>
                  </a:lnTo>
                  <a:lnTo>
                    <a:pt x="8217" y="75"/>
                  </a:lnTo>
                  <a:lnTo>
                    <a:pt x="8224" y="73"/>
                  </a:lnTo>
                  <a:lnTo>
                    <a:pt x="8233" y="71"/>
                  </a:lnTo>
                  <a:close/>
                  <a:moveTo>
                    <a:pt x="8314" y="175"/>
                  </a:moveTo>
                  <a:lnTo>
                    <a:pt x="8335" y="175"/>
                  </a:lnTo>
                  <a:lnTo>
                    <a:pt x="8335" y="113"/>
                  </a:lnTo>
                  <a:lnTo>
                    <a:pt x="8336" y="107"/>
                  </a:lnTo>
                  <a:lnTo>
                    <a:pt x="8336" y="103"/>
                  </a:lnTo>
                  <a:lnTo>
                    <a:pt x="8337" y="97"/>
                  </a:lnTo>
                  <a:lnTo>
                    <a:pt x="8339" y="92"/>
                  </a:lnTo>
                  <a:lnTo>
                    <a:pt x="8342" y="87"/>
                  </a:lnTo>
                  <a:lnTo>
                    <a:pt x="8345" y="83"/>
                  </a:lnTo>
                  <a:lnTo>
                    <a:pt x="8349" y="80"/>
                  </a:lnTo>
                  <a:lnTo>
                    <a:pt x="8353" y="77"/>
                  </a:lnTo>
                  <a:lnTo>
                    <a:pt x="8358" y="76"/>
                  </a:lnTo>
                  <a:lnTo>
                    <a:pt x="8364" y="75"/>
                  </a:lnTo>
                  <a:lnTo>
                    <a:pt x="8367" y="76"/>
                  </a:lnTo>
                  <a:lnTo>
                    <a:pt x="8370" y="76"/>
                  </a:lnTo>
                  <a:lnTo>
                    <a:pt x="8370" y="56"/>
                  </a:lnTo>
                  <a:lnTo>
                    <a:pt x="8368" y="56"/>
                  </a:lnTo>
                  <a:lnTo>
                    <a:pt x="8365" y="55"/>
                  </a:lnTo>
                  <a:lnTo>
                    <a:pt x="8359" y="56"/>
                  </a:lnTo>
                  <a:lnTo>
                    <a:pt x="8355" y="57"/>
                  </a:lnTo>
                  <a:lnTo>
                    <a:pt x="8350" y="59"/>
                  </a:lnTo>
                  <a:lnTo>
                    <a:pt x="8345" y="63"/>
                  </a:lnTo>
                  <a:lnTo>
                    <a:pt x="8342" y="66"/>
                  </a:lnTo>
                  <a:lnTo>
                    <a:pt x="8338" y="70"/>
                  </a:lnTo>
                  <a:lnTo>
                    <a:pt x="8336" y="75"/>
                  </a:lnTo>
                  <a:lnTo>
                    <a:pt x="8333" y="82"/>
                  </a:lnTo>
                  <a:lnTo>
                    <a:pt x="8332" y="82"/>
                  </a:lnTo>
                  <a:lnTo>
                    <a:pt x="8331" y="58"/>
                  </a:lnTo>
                  <a:lnTo>
                    <a:pt x="8313" y="58"/>
                  </a:lnTo>
                  <a:lnTo>
                    <a:pt x="8314" y="66"/>
                  </a:lnTo>
                  <a:lnTo>
                    <a:pt x="8314" y="75"/>
                  </a:lnTo>
                  <a:lnTo>
                    <a:pt x="8314" y="85"/>
                  </a:lnTo>
                  <a:lnTo>
                    <a:pt x="8314" y="95"/>
                  </a:lnTo>
                  <a:lnTo>
                    <a:pt x="8314" y="175"/>
                  </a:lnTo>
                  <a:close/>
                  <a:moveTo>
                    <a:pt x="8473" y="175"/>
                  </a:moveTo>
                  <a:lnTo>
                    <a:pt x="8471" y="163"/>
                  </a:lnTo>
                  <a:lnTo>
                    <a:pt x="8471" y="147"/>
                  </a:lnTo>
                  <a:lnTo>
                    <a:pt x="8471" y="104"/>
                  </a:lnTo>
                  <a:lnTo>
                    <a:pt x="8470" y="95"/>
                  </a:lnTo>
                  <a:lnTo>
                    <a:pt x="8468" y="86"/>
                  </a:lnTo>
                  <a:lnTo>
                    <a:pt x="8466" y="78"/>
                  </a:lnTo>
                  <a:lnTo>
                    <a:pt x="8462" y="70"/>
                  </a:lnTo>
                  <a:lnTo>
                    <a:pt x="8459" y="67"/>
                  </a:lnTo>
                  <a:lnTo>
                    <a:pt x="8456" y="64"/>
                  </a:lnTo>
                  <a:lnTo>
                    <a:pt x="8452" y="61"/>
                  </a:lnTo>
                  <a:lnTo>
                    <a:pt x="8448" y="59"/>
                  </a:lnTo>
                  <a:lnTo>
                    <a:pt x="8444" y="58"/>
                  </a:lnTo>
                  <a:lnTo>
                    <a:pt x="8439" y="56"/>
                  </a:lnTo>
                  <a:lnTo>
                    <a:pt x="8433" y="56"/>
                  </a:lnTo>
                  <a:lnTo>
                    <a:pt x="8427" y="55"/>
                  </a:lnTo>
                  <a:lnTo>
                    <a:pt x="8417" y="56"/>
                  </a:lnTo>
                  <a:lnTo>
                    <a:pt x="8407" y="58"/>
                  </a:lnTo>
                  <a:lnTo>
                    <a:pt x="8397" y="61"/>
                  </a:lnTo>
                  <a:lnTo>
                    <a:pt x="8390" y="66"/>
                  </a:lnTo>
                  <a:lnTo>
                    <a:pt x="8394" y="79"/>
                  </a:lnTo>
                  <a:lnTo>
                    <a:pt x="8400" y="76"/>
                  </a:lnTo>
                  <a:lnTo>
                    <a:pt x="8408" y="74"/>
                  </a:lnTo>
                  <a:lnTo>
                    <a:pt x="8416" y="71"/>
                  </a:lnTo>
                  <a:lnTo>
                    <a:pt x="8424" y="71"/>
                  </a:lnTo>
                  <a:lnTo>
                    <a:pt x="8432" y="71"/>
                  </a:lnTo>
                  <a:lnTo>
                    <a:pt x="8438" y="74"/>
                  </a:lnTo>
                  <a:lnTo>
                    <a:pt x="8443" y="77"/>
                  </a:lnTo>
                  <a:lnTo>
                    <a:pt x="8446" y="82"/>
                  </a:lnTo>
                  <a:lnTo>
                    <a:pt x="8448" y="85"/>
                  </a:lnTo>
                  <a:lnTo>
                    <a:pt x="8449" y="90"/>
                  </a:lnTo>
                  <a:lnTo>
                    <a:pt x="8450" y="94"/>
                  </a:lnTo>
                  <a:lnTo>
                    <a:pt x="8450" y="98"/>
                  </a:lnTo>
                  <a:lnTo>
                    <a:pt x="8450" y="100"/>
                  </a:lnTo>
                  <a:lnTo>
                    <a:pt x="8434" y="102"/>
                  </a:lnTo>
                  <a:lnTo>
                    <a:pt x="8421" y="104"/>
                  </a:lnTo>
                  <a:lnTo>
                    <a:pt x="8409" y="107"/>
                  </a:lnTo>
                  <a:lnTo>
                    <a:pt x="8399" y="112"/>
                  </a:lnTo>
                  <a:lnTo>
                    <a:pt x="8395" y="115"/>
                  </a:lnTo>
                  <a:lnTo>
                    <a:pt x="8392" y="118"/>
                  </a:lnTo>
                  <a:lnTo>
                    <a:pt x="8389" y="122"/>
                  </a:lnTo>
                  <a:lnTo>
                    <a:pt x="8385" y="126"/>
                  </a:lnTo>
                  <a:lnTo>
                    <a:pt x="8384" y="129"/>
                  </a:lnTo>
                  <a:lnTo>
                    <a:pt x="8382" y="134"/>
                  </a:lnTo>
                  <a:lnTo>
                    <a:pt x="8382" y="139"/>
                  </a:lnTo>
                  <a:lnTo>
                    <a:pt x="8381" y="145"/>
                  </a:lnTo>
                  <a:lnTo>
                    <a:pt x="8382" y="151"/>
                  </a:lnTo>
                  <a:lnTo>
                    <a:pt x="8383" y="157"/>
                  </a:lnTo>
                  <a:lnTo>
                    <a:pt x="8386" y="163"/>
                  </a:lnTo>
                  <a:lnTo>
                    <a:pt x="8390" y="167"/>
                  </a:lnTo>
                  <a:lnTo>
                    <a:pt x="8395" y="172"/>
                  </a:lnTo>
                  <a:lnTo>
                    <a:pt x="8400" y="175"/>
                  </a:lnTo>
                  <a:lnTo>
                    <a:pt x="8408" y="177"/>
                  </a:lnTo>
                  <a:lnTo>
                    <a:pt x="8417" y="178"/>
                  </a:lnTo>
                  <a:lnTo>
                    <a:pt x="8422" y="178"/>
                  </a:lnTo>
                  <a:lnTo>
                    <a:pt x="8427" y="177"/>
                  </a:lnTo>
                  <a:lnTo>
                    <a:pt x="8433" y="175"/>
                  </a:lnTo>
                  <a:lnTo>
                    <a:pt x="8437" y="173"/>
                  </a:lnTo>
                  <a:lnTo>
                    <a:pt x="8445" y="167"/>
                  </a:lnTo>
                  <a:lnTo>
                    <a:pt x="8451" y="161"/>
                  </a:lnTo>
                  <a:lnTo>
                    <a:pt x="8452" y="161"/>
                  </a:lnTo>
                  <a:lnTo>
                    <a:pt x="8453" y="175"/>
                  </a:lnTo>
                  <a:lnTo>
                    <a:pt x="8473" y="175"/>
                  </a:lnTo>
                  <a:close/>
                  <a:moveTo>
                    <a:pt x="8450" y="136"/>
                  </a:moveTo>
                  <a:lnTo>
                    <a:pt x="8450" y="139"/>
                  </a:lnTo>
                  <a:lnTo>
                    <a:pt x="8449" y="143"/>
                  </a:lnTo>
                  <a:lnTo>
                    <a:pt x="8448" y="146"/>
                  </a:lnTo>
                  <a:lnTo>
                    <a:pt x="8446" y="151"/>
                  </a:lnTo>
                  <a:lnTo>
                    <a:pt x="8443" y="153"/>
                  </a:lnTo>
                  <a:lnTo>
                    <a:pt x="8439" y="156"/>
                  </a:lnTo>
                  <a:lnTo>
                    <a:pt x="8436" y="158"/>
                  </a:lnTo>
                  <a:lnTo>
                    <a:pt x="8432" y="161"/>
                  </a:lnTo>
                  <a:lnTo>
                    <a:pt x="8426" y="162"/>
                  </a:lnTo>
                  <a:lnTo>
                    <a:pt x="8422" y="163"/>
                  </a:lnTo>
                  <a:lnTo>
                    <a:pt x="8418" y="162"/>
                  </a:lnTo>
                  <a:lnTo>
                    <a:pt x="8414" y="162"/>
                  </a:lnTo>
                  <a:lnTo>
                    <a:pt x="8411" y="159"/>
                  </a:lnTo>
                  <a:lnTo>
                    <a:pt x="8408" y="157"/>
                  </a:lnTo>
                  <a:lnTo>
                    <a:pt x="8406" y="155"/>
                  </a:lnTo>
                  <a:lnTo>
                    <a:pt x="8404" y="151"/>
                  </a:lnTo>
                  <a:lnTo>
                    <a:pt x="8403" y="147"/>
                  </a:lnTo>
                  <a:lnTo>
                    <a:pt x="8402" y="142"/>
                  </a:lnTo>
                  <a:lnTo>
                    <a:pt x="8403" y="138"/>
                  </a:lnTo>
                  <a:lnTo>
                    <a:pt x="8404" y="134"/>
                  </a:lnTo>
                  <a:lnTo>
                    <a:pt x="8405" y="131"/>
                  </a:lnTo>
                  <a:lnTo>
                    <a:pt x="8406" y="128"/>
                  </a:lnTo>
                  <a:lnTo>
                    <a:pt x="8411" y="124"/>
                  </a:lnTo>
                  <a:lnTo>
                    <a:pt x="8418" y="120"/>
                  </a:lnTo>
                  <a:lnTo>
                    <a:pt x="8425" y="117"/>
                  </a:lnTo>
                  <a:lnTo>
                    <a:pt x="8433" y="116"/>
                  </a:lnTo>
                  <a:lnTo>
                    <a:pt x="8441" y="116"/>
                  </a:lnTo>
                  <a:lnTo>
                    <a:pt x="8450" y="116"/>
                  </a:lnTo>
                  <a:lnTo>
                    <a:pt x="8450" y="136"/>
                  </a:lnTo>
                  <a:close/>
                  <a:moveTo>
                    <a:pt x="8505" y="204"/>
                  </a:moveTo>
                  <a:lnTo>
                    <a:pt x="8511" y="193"/>
                  </a:lnTo>
                  <a:lnTo>
                    <a:pt x="8517" y="178"/>
                  </a:lnTo>
                  <a:lnTo>
                    <a:pt x="8522" y="162"/>
                  </a:lnTo>
                  <a:lnTo>
                    <a:pt x="8528" y="145"/>
                  </a:lnTo>
                  <a:lnTo>
                    <a:pt x="8504" y="147"/>
                  </a:lnTo>
                  <a:lnTo>
                    <a:pt x="8502" y="162"/>
                  </a:lnTo>
                  <a:lnTo>
                    <a:pt x="8499" y="177"/>
                  </a:lnTo>
                  <a:lnTo>
                    <a:pt x="8494" y="193"/>
                  </a:lnTo>
                  <a:lnTo>
                    <a:pt x="8490" y="205"/>
                  </a:lnTo>
                  <a:lnTo>
                    <a:pt x="8505" y="204"/>
                  </a:lnTo>
                  <a:close/>
                  <a:moveTo>
                    <a:pt x="8623" y="175"/>
                  </a:moveTo>
                  <a:lnTo>
                    <a:pt x="8623" y="58"/>
                  </a:lnTo>
                  <a:lnTo>
                    <a:pt x="8602" y="58"/>
                  </a:lnTo>
                  <a:lnTo>
                    <a:pt x="8602" y="175"/>
                  </a:lnTo>
                  <a:lnTo>
                    <a:pt x="8623" y="175"/>
                  </a:lnTo>
                  <a:close/>
                  <a:moveTo>
                    <a:pt x="8613" y="11"/>
                  </a:moveTo>
                  <a:lnTo>
                    <a:pt x="8608" y="12"/>
                  </a:lnTo>
                  <a:lnTo>
                    <a:pt x="8603" y="16"/>
                  </a:lnTo>
                  <a:lnTo>
                    <a:pt x="8601" y="19"/>
                  </a:lnTo>
                  <a:lnTo>
                    <a:pt x="8600" y="25"/>
                  </a:lnTo>
                  <a:lnTo>
                    <a:pt x="8601" y="30"/>
                  </a:lnTo>
                  <a:lnTo>
                    <a:pt x="8603" y="34"/>
                  </a:lnTo>
                  <a:lnTo>
                    <a:pt x="8608" y="37"/>
                  </a:lnTo>
                  <a:lnTo>
                    <a:pt x="8612" y="38"/>
                  </a:lnTo>
                  <a:lnTo>
                    <a:pt x="8619" y="37"/>
                  </a:lnTo>
                  <a:lnTo>
                    <a:pt x="8622" y="34"/>
                  </a:lnTo>
                  <a:lnTo>
                    <a:pt x="8625" y="30"/>
                  </a:lnTo>
                  <a:lnTo>
                    <a:pt x="8626" y="25"/>
                  </a:lnTo>
                  <a:lnTo>
                    <a:pt x="8625" y="19"/>
                  </a:lnTo>
                  <a:lnTo>
                    <a:pt x="8622" y="16"/>
                  </a:lnTo>
                  <a:lnTo>
                    <a:pt x="8619" y="12"/>
                  </a:lnTo>
                  <a:lnTo>
                    <a:pt x="8613" y="11"/>
                  </a:lnTo>
                  <a:close/>
                  <a:moveTo>
                    <a:pt x="8657" y="175"/>
                  </a:moveTo>
                  <a:lnTo>
                    <a:pt x="8679" y="175"/>
                  </a:lnTo>
                  <a:lnTo>
                    <a:pt x="8679" y="105"/>
                  </a:lnTo>
                  <a:lnTo>
                    <a:pt x="8679" y="99"/>
                  </a:lnTo>
                  <a:lnTo>
                    <a:pt x="8680" y="95"/>
                  </a:lnTo>
                  <a:lnTo>
                    <a:pt x="8681" y="90"/>
                  </a:lnTo>
                  <a:lnTo>
                    <a:pt x="8683" y="86"/>
                  </a:lnTo>
                  <a:lnTo>
                    <a:pt x="8687" y="83"/>
                  </a:lnTo>
                  <a:lnTo>
                    <a:pt x="8690" y="79"/>
                  </a:lnTo>
                  <a:lnTo>
                    <a:pt x="8694" y="77"/>
                  </a:lnTo>
                  <a:lnTo>
                    <a:pt x="8699" y="75"/>
                  </a:lnTo>
                  <a:lnTo>
                    <a:pt x="8703" y="74"/>
                  </a:lnTo>
                  <a:lnTo>
                    <a:pt x="8708" y="73"/>
                  </a:lnTo>
                  <a:lnTo>
                    <a:pt x="8715" y="74"/>
                  </a:lnTo>
                  <a:lnTo>
                    <a:pt x="8720" y="76"/>
                  </a:lnTo>
                  <a:lnTo>
                    <a:pt x="8724" y="79"/>
                  </a:lnTo>
                  <a:lnTo>
                    <a:pt x="8729" y="84"/>
                  </a:lnTo>
                  <a:lnTo>
                    <a:pt x="8731" y="88"/>
                  </a:lnTo>
                  <a:lnTo>
                    <a:pt x="8733" y="94"/>
                  </a:lnTo>
                  <a:lnTo>
                    <a:pt x="8734" y="100"/>
                  </a:lnTo>
                  <a:lnTo>
                    <a:pt x="8734" y="108"/>
                  </a:lnTo>
                  <a:lnTo>
                    <a:pt x="8734" y="175"/>
                  </a:lnTo>
                  <a:lnTo>
                    <a:pt x="8755" y="175"/>
                  </a:lnTo>
                  <a:lnTo>
                    <a:pt x="8755" y="105"/>
                  </a:lnTo>
                  <a:lnTo>
                    <a:pt x="8755" y="98"/>
                  </a:lnTo>
                  <a:lnTo>
                    <a:pt x="8754" y="92"/>
                  </a:lnTo>
                  <a:lnTo>
                    <a:pt x="8753" y="86"/>
                  </a:lnTo>
                  <a:lnTo>
                    <a:pt x="8750" y="80"/>
                  </a:lnTo>
                  <a:lnTo>
                    <a:pt x="8746" y="71"/>
                  </a:lnTo>
                  <a:lnTo>
                    <a:pt x="8741" y="65"/>
                  </a:lnTo>
                  <a:lnTo>
                    <a:pt x="8734" y="60"/>
                  </a:lnTo>
                  <a:lnTo>
                    <a:pt x="8728" y="57"/>
                  </a:lnTo>
                  <a:lnTo>
                    <a:pt x="8721" y="56"/>
                  </a:lnTo>
                  <a:lnTo>
                    <a:pt x="8715" y="55"/>
                  </a:lnTo>
                  <a:lnTo>
                    <a:pt x="8708" y="56"/>
                  </a:lnTo>
                  <a:lnTo>
                    <a:pt x="8702" y="57"/>
                  </a:lnTo>
                  <a:lnTo>
                    <a:pt x="8696" y="59"/>
                  </a:lnTo>
                  <a:lnTo>
                    <a:pt x="8691" y="63"/>
                  </a:lnTo>
                  <a:lnTo>
                    <a:pt x="8687" y="66"/>
                  </a:lnTo>
                  <a:lnTo>
                    <a:pt x="8682" y="69"/>
                  </a:lnTo>
                  <a:lnTo>
                    <a:pt x="8679" y="74"/>
                  </a:lnTo>
                  <a:lnTo>
                    <a:pt x="8677" y="77"/>
                  </a:lnTo>
                  <a:lnTo>
                    <a:pt x="8677" y="77"/>
                  </a:lnTo>
                  <a:lnTo>
                    <a:pt x="8675" y="58"/>
                  </a:lnTo>
                  <a:lnTo>
                    <a:pt x="8656" y="58"/>
                  </a:lnTo>
                  <a:lnTo>
                    <a:pt x="8657" y="73"/>
                  </a:lnTo>
                  <a:lnTo>
                    <a:pt x="8657" y="89"/>
                  </a:lnTo>
                  <a:lnTo>
                    <a:pt x="8657" y="175"/>
                  </a:lnTo>
                  <a:close/>
                  <a:moveTo>
                    <a:pt x="8811" y="175"/>
                  </a:moveTo>
                  <a:lnTo>
                    <a:pt x="8811" y="74"/>
                  </a:lnTo>
                  <a:lnTo>
                    <a:pt x="8838" y="74"/>
                  </a:lnTo>
                  <a:lnTo>
                    <a:pt x="8838" y="58"/>
                  </a:lnTo>
                  <a:lnTo>
                    <a:pt x="8811" y="58"/>
                  </a:lnTo>
                  <a:lnTo>
                    <a:pt x="8811" y="53"/>
                  </a:lnTo>
                  <a:lnTo>
                    <a:pt x="8812" y="45"/>
                  </a:lnTo>
                  <a:lnTo>
                    <a:pt x="8813" y="38"/>
                  </a:lnTo>
                  <a:lnTo>
                    <a:pt x="8815" y="32"/>
                  </a:lnTo>
                  <a:lnTo>
                    <a:pt x="8817" y="27"/>
                  </a:lnTo>
                  <a:lnTo>
                    <a:pt x="8822" y="22"/>
                  </a:lnTo>
                  <a:lnTo>
                    <a:pt x="8826" y="19"/>
                  </a:lnTo>
                  <a:lnTo>
                    <a:pt x="8832" y="18"/>
                  </a:lnTo>
                  <a:lnTo>
                    <a:pt x="8840" y="17"/>
                  </a:lnTo>
                  <a:lnTo>
                    <a:pt x="8850" y="18"/>
                  </a:lnTo>
                  <a:lnTo>
                    <a:pt x="8857" y="20"/>
                  </a:lnTo>
                  <a:lnTo>
                    <a:pt x="8857" y="175"/>
                  </a:lnTo>
                  <a:lnTo>
                    <a:pt x="8878" y="175"/>
                  </a:lnTo>
                  <a:lnTo>
                    <a:pt x="8878" y="8"/>
                  </a:lnTo>
                  <a:lnTo>
                    <a:pt x="8870" y="5"/>
                  </a:lnTo>
                  <a:lnTo>
                    <a:pt x="8863" y="2"/>
                  </a:lnTo>
                  <a:lnTo>
                    <a:pt x="8853" y="1"/>
                  </a:lnTo>
                  <a:lnTo>
                    <a:pt x="8843" y="0"/>
                  </a:lnTo>
                  <a:lnTo>
                    <a:pt x="8832" y="1"/>
                  </a:lnTo>
                  <a:lnTo>
                    <a:pt x="8823" y="4"/>
                  </a:lnTo>
                  <a:lnTo>
                    <a:pt x="8814" y="7"/>
                  </a:lnTo>
                  <a:lnTo>
                    <a:pt x="8807" y="12"/>
                  </a:lnTo>
                  <a:lnTo>
                    <a:pt x="8803" y="16"/>
                  </a:lnTo>
                  <a:lnTo>
                    <a:pt x="8800" y="20"/>
                  </a:lnTo>
                  <a:lnTo>
                    <a:pt x="8797" y="25"/>
                  </a:lnTo>
                  <a:lnTo>
                    <a:pt x="8795" y="30"/>
                  </a:lnTo>
                  <a:lnTo>
                    <a:pt x="8791" y="41"/>
                  </a:lnTo>
                  <a:lnTo>
                    <a:pt x="8790" y="53"/>
                  </a:lnTo>
                  <a:lnTo>
                    <a:pt x="8790" y="58"/>
                  </a:lnTo>
                  <a:lnTo>
                    <a:pt x="8775" y="58"/>
                  </a:lnTo>
                  <a:lnTo>
                    <a:pt x="8775" y="74"/>
                  </a:lnTo>
                  <a:lnTo>
                    <a:pt x="8790" y="74"/>
                  </a:lnTo>
                  <a:lnTo>
                    <a:pt x="8790" y="175"/>
                  </a:lnTo>
                  <a:lnTo>
                    <a:pt x="8811" y="175"/>
                  </a:lnTo>
                  <a:close/>
                  <a:moveTo>
                    <a:pt x="9007" y="58"/>
                  </a:moveTo>
                  <a:lnTo>
                    <a:pt x="8987" y="58"/>
                  </a:lnTo>
                  <a:lnTo>
                    <a:pt x="8987" y="131"/>
                  </a:lnTo>
                  <a:lnTo>
                    <a:pt x="8986" y="136"/>
                  </a:lnTo>
                  <a:lnTo>
                    <a:pt x="8985" y="141"/>
                  </a:lnTo>
                  <a:lnTo>
                    <a:pt x="8980" y="148"/>
                  </a:lnTo>
                  <a:lnTo>
                    <a:pt x="8975" y="154"/>
                  </a:lnTo>
                  <a:lnTo>
                    <a:pt x="8972" y="157"/>
                  </a:lnTo>
                  <a:lnTo>
                    <a:pt x="8967" y="158"/>
                  </a:lnTo>
                  <a:lnTo>
                    <a:pt x="8962" y="161"/>
                  </a:lnTo>
                  <a:lnTo>
                    <a:pt x="8958" y="161"/>
                  </a:lnTo>
                  <a:lnTo>
                    <a:pt x="8951" y="159"/>
                  </a:lnTo>
                  <a:lnTo>
                    <a:pt x="8946" y="157"/>
                  </a:lnTo>
                  <a:lnTo>
                    <a:pt x="8942" y="155"/>
                  </a:lnTo>
                  <a:lnTo>
                    <a:pt x="8937" y="151"/>
                  </a:lnTo>
                  <a:lnTo>
                    <a:pt x="8935" y="145"/>
                  </a:lnTo>
                  <a:lnTo>
                    <a:pt x="8933" y="138"/>
                  </a:lnTo>
                  <a:lnTo>
                    <a:pt x="8933" y="131"/>
                  </a:lnTo>
                  <a:lnTo>
                    <a:pt x="8932" y="123"/>
                  </a:lnTo>
                  <a:lnTo>
                    <a:pt x="8932" y="58"/>
                  </a:lnTo>
                  <a:lnTo>
                    <a:pt x="8911" y="58"/>
                  </a:lnTo>
                  <a:lnTo>
                    <a:pt x="8911" y="127"/>
                  </a:lnTo>
                  <a:lnTo>
                    <a:pt x="8912" y="141"/>
                  </a:lnTo>
                  <a:lnTo>
                    <a:pt x="8915" y="152"/>
                  </a:lnTo>
                  <a:lnTo>
                    <a:pt x="8919" y="162"/>
                  </a:lnTo>
                  <a:lnTo>
                    <a:pt x="8924" y="168"/>
                  </a:lnTo>
                  <a:lnTo>
                    <a:pt x="8931" y="173"/>
                  </a:lnTo>
                  <a:lnTo>
                    <a:pt x="8937" y="176"/>
                  </a:lnTo>
                  <a:lnTo>
                    <a:pt x="8944" y="177"/>
                  </a:lnTo>
                  <a:lnTo>
                    <a:pt x="8950" y="178"/>
                  </a:lnTo>
                  <a:lnTo>
                    <a:pt x="8958" y="177"/>
                  </a:lnTo>
                  <a:lnTo>
                    <a:pt x="8964" y="176"/>
                  </a:lnTo>
                  <a:lnTo>
                    <a:pt x="8970" y="174"/>
                  </a:lnTo>
                  <a:lnTo>
                    <a:pt x="8975" y="171"/>
                  </a:lnTo>
                  <a:lnTo>
                    <a:pt x="8983" y="164"/>
                  </a:lnTo>
                  <a:lnTo>
                    <a:pt x="8988" y="156"/>
                  </a:lnTo>
                  <a:lnTo>
                    <a:pt x="8989" y="156"/>
                  </a:lnTo>
                  <a:lnTo>
                    <a:pt x="8990" y="175"/>
                  </a:lnTo>
                  <a:lnTo>
                    <a:pt x="9008" y="175"/>
                  </a:lnTo>
                  <a:lnTo>
                    <a:pt x="9007" y="161"/>
                  </a:lnTo>
                  <a:lnTo>
                    <a:pt x="9007" y="144"/>
                  </a:lnTo>
                  <a:lnTo>
                    <a:pt x="9007" y="58"/>
                  </a:lnTo>
                  <a:close/>
                  <a:moveTo>
                    <a:pt x="9134" y="120"/>
                  </a:moveTo>
                  <a:lnTo>
                    <a:pt x="9134" y="116"/>
                  </a:lnTo>
                  <a:lnTo>
                    <a:pt x="9135" y="110"/>
                  </a:lnTo>
                  <a:lnTo>
                    <a:pt x="9134" y="102"/>
                  </a:lnTo>
                  <a:lnTo>
                    <a:pt x="9133" y="93"/>
                  </a:lnTo>
                  <a:lnTo>
                    <a:pt x="9129" y="84"/>
                  </a:lnTo>
                  <a:lnTo>
                    <a:pt x="9125" y="75"/>
                  </a:lnTo>
                  <a:lnTo>
                    <a:pt x="9122" y="70"/>
                  </a:lnTo>
                  <a:lnTo>
                    <a:pt x="9119" y="67"/>
                  </a:lnTo>
                  <a:lnTo>
                    <a:pt x="9114" y="64"/>
                  </a:lnTo>
                  <a:lnTo>
                    <a:pt x="9110" y="60"/>
                  </a:lnTo>
                  <a:lnTo>
                    <a:pt x="9106" y="58"/>
                  </a:lnTo>
                  <a:lnTo>
                    <a:pt x="9100" y="57"/>
                  </a:lnTo>
                  <a:lnTo>
                    <a:pt x="9094" y="56"/>
                  </a:lnTo>
                  <a:lnTo>
                    <a:pt x="9087" y="55"/>
                  </a:lnTo>
                  <a:lnTo>
                    <a:pt x="9081" y="56"/>
                  </a:lnTo>
                  <a:lnTo>
                    <a:pt x="9075" y="57"/>
                  </a:lnTo>
                  <a:lnTo>
                    <a:pt x="9070" y="58"/>
                  </a:lnTo>
                  <a:lnTo>
                    <a:pt x="9065" y="60"/>
                  </a:lnTo>
                  <a:lnTo>
                    <a:pt x="9060" y="63"/>
                  </a:lnTo>
                  <a:lnTo>
                    <a:pt x="9056" y="66"/>
                  </a:lnTo>
                  <a:lnTo>
                    <a:pt x="9052" y="69"/>
                  </a:lnTo>
                  <a:lnTo>
                    <a:pt x="9048" y="74"/>
                  </a:lnTo>
                  <a:lnTo>
                    <a:pt x="9042" y="83"/>
                  </a:lnTo>
                  <a:lnTo>
                    <a:pt x="9038" y="94"/>
                  </a:lnTo>
                  <a:lnTo>
                    <a:pt x="9034" y="106"/>
                  </a:lnTo>
                  <a:lnTo>
                    <a:pt x="9033" y="118"/>
                  </a:lnTo>
                  <a:lnTo>
                    <a:pt x="9034" y="132"/>
                  </a:lnTo>
                  <a:lnTo>
                    <a:pt x="9038" y="143"/>
                  </a:lnTo>
                  <a:lnTo>
                    <a:pt x="9040" y="148"/>
                  </a:lnTo>
                  <a:lnTo>
                    <a:pt x="9042" y="153"/>
                  </a:lnTo>
                  <a:lnTo>
                    <a:pt x="9045" y="157"/>
                  </a:lnTo>
                  <a:lnTo>
                    <a:pt x="9048" y="162"/>
                  </a:lnTo>
                  <a:lnTo>
                    <a:pt x="9053" y="165"/>
                  </a:lnTo>
                  <a:lnTo>
                    <a:pt x="9057" y="168"/>
                  </a:lnTo>
                  <a:lnTo>
                    <a:pt x="9061" y="172"/>
                  </a:lnTo>
                  <a:lnTo>
                    <a:pt x="9066" y="174"/>
                  </a:lnTo>
                  <a:lnTo>
                    <a:pt x="9071" y="175"/>
                  </a:lnTo>
                  <a:lnTo>
                    <a:pt x="9078" y="177"/>
                  </a:lnTo>
                  <a:lnTo>
                    <a:pt x="9083" y="177"/>
                  </a:lnTo>
                  <a:lnTo>
                    <a:pt x="9089" y="178"/>
                  </a:lnTo>
                  <a:lnTo>
                    <a:pt x="9102" y="177"/>
                  </a:lnTo>
                  <a:lnTo>
                    <a:pt x="9113" y="175"/>
                  </a:lnTo>
                  <a:lnTo>
                    <a:pt x="9121" y="173"/>
                  </a:lnTo>
                  <a:lnTo>
                    <a:pt x="9127" y="171"/>
                  </a:lnTo>
                  <a:lnTo>
                    <a:pt x="9124" y="155"/>
                  </a:lnTo>
                  <a:lnTo>
                    <a:pt x="9118" y="157"/>
                  </a:lnTo>
                  <a:lnTo>
                    <a:pt x="9111" y="159"/>
                  </a:lnTo>
                  <a:lnTo>
                    <a:pt x="9102" y="161"/>
                  </a:lnTo>
                  <a:lnTo>
                    <a:pt x="9093" y="162"/>
                  </a:lnTo>
                  <a:lnTo>
                    <a:pt x="9085" y="161"/>
                  </a:lnTo>
                  <a:lnTo>
                    <a:pt x="9078" y="159"/>
                  </a:lnTo>
                  <a:lnTo>
                    <a:pt x="9071" y="156"/>
                  </a:lnTo>
                  <a:lnTo>
                    <a:pt x="9066" y="152"/>
                  </a:lnTo>
                  <a:lnTo>
                    <a:pt x="9060" y="146"/>
                  </a:lnTo>
                  <a:lnTo>
                    <a:pt x="9057" y="139"/>
                  </a:lnTo>
                  <a:lnTo>
                    <a:pt x="9055" y="131"/>
                  </a:lnTo>
                  <a:lnTo>
                    <a:pt x="9054" y="120"/>
                  </a:lnTo>
                  <a:lnTo>
                    <a:pt x="9134" y="120"/>
                  </a:lnTo>
                  <a:close/>
                  <a:moveTo>
                    <a:pt x="9054" y="105"/>
                  </a:moveTo>
                  <a:lnTo>
                    <a:pt x="9055" y="99"/>
                  </a:lnTo>
                  <a:lnTo>
                    <a:pt x="9056" y="94"/>
                  </a:lnTo>
                  <a:lnTo>
                    <a:pt x="9059" y="88"/>
                  </a:lnTo>
                  <a:lnTo>
                    <a:pt x="9062" y="83"/>
                  </a:lnTo>
                  <a:lnTo>
                    <a:pt x="9067" y="77"/>
                  </a:lnTo>
                  <a:lnTo>
                    <a:pt x="9072" y="74"/>
                  </a:lnTo>
                  <a:lnTo>
                    <a:pt x="9079" y="71"/>
                  </a:lnTo>
                  <a:lnTo>
                    <a:pt x="9085" y="70"/>
                  </a:lnTo>
                  <a:lnTo>
                    <a:pt x="9094" y="71"/>
                  </a:lnTo>
                  <a:lnTo>
                    <a:pt x="9100" y="74"/>
                  </a:lnTo>
                  <a:lnTo>
                    <a:pt x="9105" y="78"/>
                  </a:lnTo>
                  <a:lnTo>
                    <a:pt x="9109" y="83"/>
                  </a:lnTo>
                  <a:lnTo>
                    <a:pt x="9111" y="88"/>
                  </a:lnTo>
                  <a:lnTo>
                    <a:pt x="9113" y="94"/>
                  </a:lnTo>
                  <a:lnTo>
                    <a:pt x="9114" y="99"/>
                  </a:lnTo>
                  <a:lnTo>
                    <a:pt x="9114" y="105"/>
                  </a:lnTo>
                  <a:lnTo>
                    <a:pt x="9054" y="105"/>
                  </a:lnTo>
                  <a:close/>
                  <a:moveTo>
                    <a:pt x="9160" y="175"/>
                  </a:moveTo>
                  <a:lnTo>
                    <a:pt x="9181" y="175"/>
                  </a:lnTo>
                  <a:lnTo>
                    <a:pt x="9181" y="105"/>
                  </a:lnTo>
                  <a:lnTo>
                    <a:pt x="9181" y="99"/>
                  </a:lnTo>
                  <a:lnTo>
                    <a:pt x="9182" y="95"/>
                  </a:lnTo>
                  <a:lnTo>
                    <a:pt x="9183" y="90"/>
                  </a:lnTo>
                  <a:lnTo>
                    <a:pt x="9186" y="86"/>
                  </a:lnTo>
                  <a:lnTo>
                    <a:pt x="9189" y="83"/>
                  </a:lnTo>
                  <a:lnTo>
                    <a:pt x="9192" y="79"/>
                  </a:lnTo>
                  <a:lnTo>
                    <a:pt x="9196" y="77"/>
                  </a:lnTo>
                  <a:lnTo>
                    <a:pt x="9201" y="75"/>
                  </a:lnTo>
                  <a:lnTo>
                    <a:pt x="9205" y="74"/>
                  </a:lnTo>
                  <a:lnTo>
                    <a:pt x="9210" y="73"/>
                  </a:lnTo>
                  <a:lnTo>
                    <a:pt x="9217" y="74"/>
                  </a:lnTo>
                  <a:lnTo>
                    <a:pt x="9222" y="76"/>
                  </a:lnTo>
                  <a:lnTo>
                    <a:pt x="9227" y="79"/>
                  </a:lnTo>
                  <a:lnTo>
                    <a:pt x="9231" y="84"/>
                  </a:lnTo>
                  <a:lnTo>
                    <a:pt x="9233" y="88"/>
                  </a:lnTo>
                  <a:lnTo>
                    <a:pt x="9235" y="94"/>
                  </a:lnTo>
                  <a:lnTo>
                    <a:pt x="9236" y="100"/>
                  </a:lnTo>
                  <a:lnTo>
                    <a:pt x="9236" y="108"/>
                  </a:lnTo>
                  <a:lnTo>
                    <a:pt x="9236" y="175"/>
                  </a:lnTo>
                  <a:lnTo>
                    <a:pt x="9257" y="175"/>
                  </a:lnTo>
                  <a:lnTo>
                    <a:pt x="9257" y="105"/>
                  </a:lnTo>
                  <a:lnTo>
                    <a:pt x="9257" y="98"/>
                  </a:lnTo>
                  <a:lnTo>
                    <a:pt x="9256" y="92"/>
                  </a:lnTo>
                  <a:lnTo>
                    <a:pt x="9255" y="86"/>
                  </a:lnTo>
                  <a:lnTo>
                    <a:pt x="9253" y="80"/>
                  </a:lnTo>
                  <a:lnTo>
                    <a:pt x="9248" y="71"/>
                  </a:lnTo>
                  <a:lnTo>
                    <a:pt x="9243" y="65"/>
                  </a:lnTo>
                  <a:lnTo>
                    <a:pt x="9236" y="60"/>
                  </a:lnTo>
                  <a:lnTo>
                    <a:pt x="9230" y="57"/>
                  </a:lnTo>
                  <a:lnTo>
                    <a:pt x="9223" y="56"/>
                  </a:lnTo>
                  <a:lnTo>
                    <a:pt x="9217" y="55"/>
                  </a:lnTo>
                  <a:lnTo>
                    <a:pt x="9210" y="56"/>
                  </a:lnTo>
                  <a:lnTo>
                    <a:pt x="9204" y="57"/>
                  </a:lnTo>
                  <a:lnTo>
                    <a:pt x="9199" y="59"/>
                  </a:lnTo>
                  <a:lnTo>
                    <a:pt x="9193" y="63"/>
                  </a:lnTo>
                  <a:lnTo>
                    <a:pt x="9189" y="66"/>
                  </a:lnTo>
                  <a:lnTo>
                    <a:pt x="9185" y="69"/>
                  </a:lnTo>
                  <a:lnTo>
                    <a:pt x="9181" y="74"/>
                  </a:lnTo>
                  <a:lnTo>
                    <a:pt x="9179" y="77"/>
                  </a:lnTo>
                  <a:lnTo>
                    <a:pt x="9179" y="77"/>
                  </a:lnTo>
                  <a:lnTo>
                    <a:pt x="9177" y="58"/>
                  </a:lnTo>
                  <a:lnTo>
                    <a:pt x="9159" y="58"/>
                  </a:lnTo>
                  <a:lnTo>
                    <a:pt x="9160" y="73"/>
                  </a:lnTo>
                  <a:lnTo>
                    <a:pt x="9160" y="89"/>
                  </a:lnTo>
                  <a:lnTo>
                    <a:pt x="9160" y="175"/>
                  </a:lnTo>
                  <a:close/>
                  <a:moveTo>
                    <a:pt x="9369" y="155"/>
                  </a:moveTo>
                  <a:lnTo>
                    <a:pt x="9364" y="157"/>
                  </a:lnTo>
                  <a:lnTo>
                    <a:pt x="9358" y="159"/>
                  </a:lnTo>
                  <a:lnTo>
                    <a:pt x="9351" y="161"/>
                  </a:lnTo>
                  <a:lnTo>
                    <a:pt x="9343" y="161"/>
                  </a:lnTo>
                  <a:lnTo>
                    <a:pt x="9335" y="161"/>
                  </a:lnTo>
                  <a:lnTo>
                    <a:pt x="9327" y="158"/>
                  </a:lnTo>
                  <a:lnTo>
                    <a:pt x="9321" y="154"/>
                  </a:lnTo>
                  <a:lnTo>
                    <a:pt x="9315" y="149"/>
                  </a:lnTo>
                  <a:lnTo>
                    <a:pt x="9310" y="143"/>
                  </a:lnTo>
                  <a:lnTo>
                    <a:pt x="9307" y="135"/>
                  </a:lnTo>
                  <a:lnTo>
                    <a:pt x="9304" y="127"/>
                  </a:lnTo>
                  <a:lnTo>
                    <a:pt x="9303" y="117"/>
                  </a:lnTo>
                  <a:lnTo>
                    <a:pt x="9304" y="108"/>
                  </a:lnTo>
                  <a:lnTo>
                    <a:pt x="9307" y="99"/>
                  </a:lnTo>
                  <a:lnTo>
                    <a:pt x="9310" y="92"/>
                  </a:lnTo>
                  <a:lnTo>
                    <a:pt x="9314" y="86"/>
                  </a:lnTo>
                  <a:lnTo>
                    <a:pt x="9320" y="80"/>
                  </a:lnTo>
                  <a:lnTo>
                    <a:pt x="9327" y="76"/>
                  </a:lnTo>
                  <a:lnTo>
                    <a:pt x="9335" y="74"/>
                  </a:lnTo>
                  <a:lnTo>
                    <a:pt x="9344" y="73"/>
                  </a:lnTo>
                  <a:lnTo>
                    <a:pt x="9352" y="73"/>
                  </a:lnTo>
                  <a:lnTo>
                    <a:pt x="9358" y="74"/>
                  </a:lnTo>
                  <a:lnTo>
                    <a:pt x="9364" y="76"/>
                  </a:lnTo>
                  <a:lnTo>
                    <a:pt x="9368" y="78"/>
                  </a:lnTo>
                  <a:lnTo>
                    <a:pt x="9372" y="61"/>
                  </a:lnTo>
                  <a:lnTo>
                    <a:pt x="9367" y="59"/>
                  </a:lnTo>
                  <a:lnTo>
                    <a:pt x="9361" y="57"/>
                  </a:lnTo>
                  <a:lnTo>
                    <a:pt x="9353" y="56"/>
                  </a:lnTo>
                  <a:lnTo>
                    <a:pt x="9344" y="56"/>
                  </a:lnTo>
                  <a:lnTo>
                    <a:pt x="9337" y="56"/>
                  </a:lnTo>
                  <a:lnTo>
                    <a:pt x="9330" y="57"/>
                  </a:lnTo>
                  <a:lnTo>
                    <a:pt x="9325" y="58"/>
                  </a:lnTo>
                  <a:lnTo>
                    <a:pt x="9318" y="60"/>
                  </a:lnTo>
                  <a:lnTo>
                    <a:pt x="9313" y="63"/>
                  </a:lnTo>
                  <a:lnTo>
                    <a:pt x="9308" y="66"/>
                  </a:lnTo>
                  <a:lnTo>
                    <a:pt x="9303" y="69"/>
                  </a:lnTo>
                  <a:lnTo>
                    <a:pt x="9299" y="73"/>
                  </a:lnTo>
                  <a:lnTo>
                    <a:pt x="9296" y="77"/>
                  </a:lnTo>
                  <a:lnTo>
                    <a:pt x="9293" y="83"/>
                  </a:lnTo>
                  <a:lnTo>
                    <a:pt x="9289" y="87"/>
                  </a:lnTo>
                  <a:lnTo>
                    <a:pt x="9287" y="93"/>
                  </a:lnTo>
                  <a:lnTo>
                    <a:pt x="9285" y="98"/>
                  </a:lnTo>
                  <a:lnTo>
                    <a:pt x="9284" y="105"/>
                  </a:lnTo>
                  <a:lnTo>
                    <a:pt x="9283" y="112"/>
                  </a:lnTo>
                  <a:lnTo>
                    <a:pt x="9283" y="118"/>
                  </a:lnTo>
                  <a:lnTo>
                    <a:pt x="9284" y="131"/>
                  </a:lnTo>
                  <a:lnTo>
                    <a:pt x="9287" y="143"/>
                  </a:lnTo>
                  <a:lnTo>
                    <a:pt x="9289" y="148"/>
                  </a:lnTo>
                  <a:lnTo>
                    <a:pt x="9291" y="153"/>
                  </a:lnTo>
                  <a:lnTo>
                    <a:pt x="9295" y="157"/>
                  </a:lnTo>
                  <a:lnTo>
                    <a:pt x="9298" y="162"/>
                  </a:lnTo>
                  <a:lnTo>
                    <a:pt x="9302" y="165"/>
                  </a:lnTo>
                  <a:lnTo>
                    <a:pt x="9307" y="168"/>
                  </a:lnTo>
                  <a:lnTo>
                    <a:pt x="9311" y="172"/>
                  </a:lnTo>
                  <a:lnTo>
                    <a:pt x="9316" y="174"/>
                  </a:lnTo>
                  <a:lnTo>
                    <a:pt x="9322" y="175"/>
                  </a:lnTo>
                  <a:lnTo>
                    <a:pt x="9327" y="177"/>
                  </a:lnTo>
                  <a:lnTo>
                    <a:pt x="9334" y="177"/>
                  </a:lnTo>
                  <a:lnTo>
                    <a:pt x="9339" y="178"/>
                  </a:lnTo>
                  <a:lnTo>
                    <a:pt x="9350" y="177"/>
                  </a:lnTo>
                  <a:lnTo>
                    <a:pt x="9359" y="176"/>
                  </a:lnTo>
                  <a:lnTo>
                    <a:pt x="9367" y="174"/>
                  </a:lnTo>
                  <a:lnTo>
                    <a:pt x="9372" y="172"/>
                  </a:lnTo>
                  <a:lnTo>
                    <a:pt x="9369" y="155"/>
                  </a:lnTo>
                  <a:close/>
                  <a:moveTo>
                    <a:pt x="9417" y="175"/>
                  </a:moveTo>
                  <a:lnTo>
                    <a:pt x="9417" y="58"/>
                  </a:lnTo>
                  <a:lnTo>
                    <a:pt x="9396" y="58"/>
                  </a:lnTo>
                  <a:lnTo>
                    <a:pt x="9396" y="175"/>
                  </a:lnTo>
                  <a:lnTo>
                    <a:pt x="9417" y="175"/>
                  </a:lnTo>
                  <a:close/>
                  <a:moveTo>
                    <a:pt x="9407" y="11"/>
                  </a:moveTo>
                  <a:lnTo>
                    <a:pt x="9402" y="12"/>
                  </a:lnTo>
                  <a:lnTo>
                    <a:pt x="9397" y="16"/>
                  </a:lnTo>
                  <a:lnTo>
                    <a:pt x="9395" y="19"/>
                  </a:lnTo>
                  <a:lnTo>
                    <a:pt x="9394" y="25"/>
                  </a:lnTo>
                  <a:lnTo>
                    <a:pt x="9395" y="30"/>
                  </a:lnTo>
                  <a:lnTo>
                    <a:pt x="9397" y="34"/>
                  </a:lnTo>
                  <a:lnTo>
                    <a:pt x="9402" y="37"/>
                  </a:lnTo>
                  <a:lnTo>
                    <a:pt x="9406" y="38"/>
                  </a:lnTo>
                  <a:lnTo>
                    <a:pt x="9412" y="37"/>
                  </a:lnTo>
                  <a:lnTo>
                    <a:pt x="9417" y="34"/>
                  </a:lnTo>
                  <a:lnTo>
                    <a:pt x="9419" y="30"/>
                  </a:lnTo>
                  <a:lnTo>
                    <a:pt x="9420" y="25"/>
                  </a:lnTo>
                  <a:lnTo>
                    <a:pt x="9419" y="19"/>
                  </a:lnTo>
                  <a:lnTo>
                    <a:pt x="9416" y="16"/>
                  </a:lnTo>
                  <a:lnTo>
                    <a:pt x="9412" y="12"/>
                  </a:lnTo>
                  <a:lnTo>
                    <a:pt x="9407" y="11"/>
                  </a:lnTo>
                  <a:close/>
                  <a:moveTo>
                    <a:pt x="9533" y="175"/>
                  </a:moveTo>
                  <a:lnTo>
                    <a:pt x="9532" y="163"/>
                  </a:lnTo>
                  <a:lnTo>
                    <a:pt x="9532" y="147"/>
                  </a:lnTo>
                  <a:lnTo>
                    <a:pt x="9532" y="104"/>
                  </a:lnTo>
                  <a:lnTo>
                    <a:pt x="9531" y="95"/>
                  </a:lnTo>
                  <a:lnTo>
                    <a:pt x="9530" y="86"/>
                  </a:lnTo>
                  <a:lnTo>
                    <a:pt x="9527" y="78"/>
                  </a:lnTo>
                  <a:lnTo>
                    <a:pt x="9524" y="70"/>
                  </a:lnTo>
                  <a:lnTo>
                    <a:pt x="9520" y="67"/>
                  </a:lnTo>
                  <a:lnTo>
                    <a:pt x="9517" y="64"/>
                  </a:lnTo>
                  <a:lnTo>
                    <a:pt x="9514" y="61"/>
                  </a:lnTo>
                  <a:lnTo>
                    <a:pt x="9510" y="59"/>
                  </a:lnTo>
                  <a:lnTo>
                    <a:pt x="9505" y="58"/>
                  </a:lnTo>
                  <a:lnTo>
                    <a:pt x="9500" y="56"/>
                  </a:lnTo>
                  <a:lnTo>
                    <a:pt x="9494" y="56"/>
                  </a:lnTo>
                  <a:lnTo>
                    <a:pt x="9488" y="55"/>
                  </a:lnTo>
                  <a:lnTo>
                    <a:pt x="9478" y="56"/>
                  </a:lnTo>
                  <a:lnTo>
                    <a:pt x="9467" y="58"/>
                  </a:lnTo>
                  <a:lnTo>
                    <a:pt x="9459" y="61"/>
                  </a:lnTo>
                  <a:lnTo>
                    <a:pt x="9451" y="66"/>
                  </a:lnTo>
                  <a:lnTo>
                    <a:pt x="9456" y="79"/>
                  </a:lnTo>
                  <a:lnTo>
                    <a:pt x="9462" y="76"/>
                  </a:lnTo>
                  <a:lnTo>
                    <a:pt x="9470" y="74"/>
                  </a:lnTo>
                  <a:lnTo>
                    <a:pt x="9477" y="71"/>
                  </a:lnTo>
                  <a:lnTo>
                    <a:pt x="9486" y="71"/>
                  </a:lnTo>
                  <a:lnTo>
                    <a:pt x="9493" y="71"/>
                  </a:lnTo>
                  <a:lnTo>
                    <a:pt x="9499" y="74"/>
                  </a:lnTo>
                  <a:lnTo>
                    <a:pt x="9504" y="77"/>
                  </a:lnTo>
                  <a:lnTo>
                    <a:pt x="9507" y="82"/>
                  </a:lnTo>
                  <a:lnTo>
                    <a:pt x="9510" y="85"/>
                  </a:lnTo>
                  <a:lnTo>
                    <a:pt x="9511" y="90"/>
                  </a:lnTo>
                  <a:lnTo>
                    <a:pt x="9511" y="94"/>
                  </a:lnTo>
                  <a:lnTo>
                    <a:pt x="9512" y="98"/>
                  </a:lnTo>
                  <a:lnTo>
                    <a:pt x="9512" y="100"/>
                  </a:lnTo>
                  <a:lnTo>
                    <a:pt x="9496" y="102"/>
                  </a:lnTo>
                  <a:lnTo>
                    <a:pt x="9482" y="104"/>
                  </a:lnTo>
                  <a:lnTo>
                    <a:pt x="9471" y="107"/>
                  </a:lnTo>
                  <a:lnTo>
                    <a:pt x="9461" y="112"/>
                  </a:lnTo>
                  <a:lnTo>
                    <a:pt x="9457" y="115"/>
                  </a:lnTo>
                  <a:lnTo>
                    <a:pt x="9452" y="118"/>
                  </a:lnTo>
                  <a:lnTo>
                    <a:pt x="9450" y="122"/>
                  </a:lnTo>
                  <a:lnTo>
                    <a:pt x="9447" y="126"/>
                  </a:lnTo>
                  <a:lnTo>
                    <a:pt x="9445" y="129"/>
                  </a:lnTo>
                  <a:lnTo>
                    <a:pt x="9444" y="134"/>
                  </a:lnTo>
                  <a:lnTo>
                    <a:pt x="9443" y="139"/>
                  </a:lnTo>
                  <a:lnTo>
                    <a:pt x="9443" y="145"/>
                  </a:lnTo>
                  <a:lnTo>
                    <a:pt x="9444" y="151"/>
                  </a:lnTo>
                  <a:lnTo>
                    <a:pt x="9445" y="157"/>
                  </a:lnTo>
                  <a:lnTo>
                    <a:pt x="9448" y="163"/>
                  </a:lnTo>
                  <a:lnTo>
                    <a:pt x="9451" y="167"/>
                  </a:lnTo>
                  <a:lnTo>
                    <a:pt x="9457" y="172"/>
                  </a:lnTo>
                  <a:lnTo>
                    <a:pt x="9462" y="175"/>
                  </a:lnTo>
                  <a:lnTo>
                    <a:pt x="9470" y="177"/>
                  </a:lnTo>
                  <a:lnTo>
                    <a:pt x="9477" y="178"/>
                  </a:lnTo>
                  <a:lnTo>
                    <a:pt x="9484" y="178"/>
                  </a:lnTo>
                  <a:lnTo>
                    <a:pt x="9489" y="177"/>
                  </a:lnTo>
                  <a:lnTo>
                    <a:pt x="9494" y="175"/>
                  </a:lnTo>
                  <a:lnTo>
                    <a:pt x="9499" y="173"/>
                  </a:lnTo>
                  <a:lnTo>
                    <a:pt x="9506" y="167"/>
                  </a:lnTo>
                  <a:lnTo>
                    <a:pt x="9513" y="161"/>
                  </a:lnTo>
                  <a:lnTo>
                    <a:pt x="9513" y="161"/>
                  </a:lnTo>
                  <a:lnTo>
                    <a:pt x="9515" y="175"/>
                  </a:lnTo>
                  <a:lnTo>
                    <a:pt x="9533" y="175"/>
                  </a:lnTo>
                  <a:close/>
                  <a:moveTo>
                    <a:pt x="9512" y="136"/>
                  </a:moveTo>
                  <a:lnTo>
                    <a:pt x="9512" y="139"/>
                  </a:lnTo>
                  <a:lnTo>
                    <a:pt x="9511" y="143"/>
                  </a:lnTo>
                  <a:lnTo>
                    <a:pt x="9510" y="146"/>
                  </a:lnTo>
                  <a:lnTo>
                    <a:pt x="9507" y="151"/>
                  </a:lnTo>
                  <a:lnTo>
                    <a:pt x="9504" y="153"/>
                  </a:lnTo>
                  <a:lnTo>
                    <a:pt x="9501" y="156"/>
                  </a:lnTo>
                  <a:lnTo>
                    <a:pt x="9498" y="158"/>
                  </a:lnTo>
                  <a:lnTo>
                    <a:pt x="9493" y="161"/>
                  </a:lnTo>
                  <a:lnTo>
                    <a:pt x="9488" y="162"/>
                  </a:lnTo>
                  <a:lnTo>
                    <a:pt x="9483" y="163"/>
                  </a:lnTo>
                  <a:lnTo>
                    <a:pt x="9479" y="162"/>
                  </a:lnTo>
                  <a:lnTo>
                    <a:pt x="9475" y="162"/>
                  </a:lnTo>
                  <a:lnTo>
                    <a:pt x="9472" y="159"/>
                  </a:lnTo>
                  <a:lnTo>
                    <a:pt x="9470" y="157"/>
                  </a:lnTo>
                  <a:lnTo>
                    <a:pt x="9466" y="155"/>
                  </a:lnTo>
                  <a:lnTo>
                    <a:pt x="9465" y="151"/>
                  </a:lnTo>
                  <a:lnTo>
                    <a:pt x="9464" y="147"/>
                  </a:lnTo>
                  <a:lnTo>
                    <a:pt x="9463" y="142"/>
                  </a:lnTo>
                  <a:lnTo>
                    <a:pt x="9464" y="138"/>
                  </a:lnTo>
                  <a:lnTo>
                    <a:pt x="9464" y="134"/>
                  </a:lnTo>
                  <a:lnTo>
                    <a:pt x="9466" y="131"/>
                  </a:lnTo>
                  <a:lnTo>
                    <a:pt x="9467" y="128"/>
                  </a:lnTo>
                  <a:lnTo>
                    <a:pt x="9473" y="124"/>
                  </a:lnTo>
                  <a:lnTo>
                    <a:pt x="9479" y="120"/>
                  </a:lnTo>
                  <a:lnTo>
                    <a:pt x="9487" y="117"/>
                  </a:lnTo>
                  <a:lnTo>
                    <a:pt x="9494" y="116"/>
                  </a:lnTo>
                  <a:lnTo>
                    <a:pt x="9503" y="116"/>
                  </a:lnTo>
                  <a:lnTo>
                    <a:pt x="9512" y="116"/>
                  </a:lnTo>
                  <a:lnTo>
                    <a:pt x="9512" y="136"/>
                  </a:lnTo>
                  <a:close/>
                  <a:moveTo>
                    <a:pt x="9566" y="175"/>
                  </a:moveTo>
                  <a:lnTo>
                    <a:pt x="9586" y="175"/>
                  </a:lnTo>
                  <a:lnTo>
                    <a:pt x="9586" y="105"/>
                  </a:lnTo>
                  <a:lnTo>
                    <a:pt x="9586" y="99"/>
                  </a:lnTo>
                  <a:lnTo>
                    <a:pt x="9587" y="95"/>
                  </a:lnTo>
                  <a:lnTo>
                    <a:pt x="9590" y="90"/>
                  </a:lnTo>
                  <a:lnTo>
                    <a:pt x="9592" y="86"/>
                  </a:lnTo>
                  <a:lnTo>
                    <a:pt x="9594" y="83"/>
                  </a:lnTo>
                  <a:lnTo>
                    <a:pt x="9597" y="79"/>
                  </a:lnTo>
                  <a:lnTo>
                    <a:pt x="9601" y="77"/>
                  </a:lnTo>
                  <a:lnTo>
                    <a:pt x="9606" y="75"/>
                  </a:lnTo>
                  <a:lnTo>
                    <a:pt x="9610" y="74"/>
                  </a:lnTo>
                  <a:lnTo>
                    <a:pt x="9615" y="73"/>
                  </a:lnTo>
                  <a:lnTo>
                    <a:pt x="9622" y="74"/>
                  </a:lnTo>
                  <a:lnTo>
                    <a:pt x="9627" y="76"/>
                  </a:lnTo>
                  <a:lnTo>
                    <a:pt x="9633" y="79"/>
                  </a:lnTo>
                  <a:lnTo>
                    <a:pt x="9636" y="84"/>
                  </a:lnTo>
                  <a:lnTo>
                    <a:pt x="9638" y="88"/>
                  </a:lnTo>
                  <a:lnTo>
                    <a:pt x="9640" y="94"/>
                  </a:lnTo>
                  <a:lnTo>
                    <a:pt x="9641" y="100"/>
                  </a:lnTo>
                  <a:lnTo>
                    <a:pt x="9641" y="108"/>
                  </a:lnTo>
                  <a:lnTo>
                    <a:pt x="9641" y="175"/>
                  </a:lnTo>
                  <a:lnTo>
                    <a:pt x="9663" y="175"/>
                  </a:lnTo>
                  <a:lnTo>
                    <a:pt x="9663" y="105"/>
                  </a:lnTo>
                  <a:lnTo>
                    <a:pt x="9662" y="98"/>
                  </a:lnTo>
                  <a:lnTo>
                    <a:pt x="9662" y="92"/>
                  </a:lnTo>
                  <a:lnTo>
                    <a:pt x="9660" y="86"/>
                  </a:lnTo>
                  <a:lnTo>
                    <a:pt x="9659" y="80"/>
                  </a:lnTo>
                  <a:lnTo>
                    <a:pt x="9654" y="71"/>
                  </a:lnTo>
                  <a:lnTo>
                    <a:pt x="9648" y="65"/>
                  </a:lnTo>
                  <a:lnTo>
                    <a:pt x="9641" y="60"/>
                  </a:lnTo>
                  <a:lnTo>
                    <a:pt x="9635" y="57"/>
                  </a:lnTo>
                  <a:lnTo>
                    <a:pt x="9628" y="56"/>
                  </a:lnTo>
                  <a:lnTo>
                    <a:pt x="9622" y="55"/>
                  </a:lnTo>
                  <a:lnTo>
                    <a:pt x="9615" y="56"/>
                  </a:lnTo>
                  <a:lnTo>
                    <a:pt x="9609" y="57"/>
                  </a:lnTo>
                  <a:lnTo>
                    <a:pt x="9604" y="59"/>
                  </a:lnTo>
                  <a:lnTo>
                    <a:pt x="9598" y="63"/>
                  </a:lnTo>
                  <a:lnTo>
                    <a:pt x="9594" y="66"/>
                  </a:lnTo>
                  <a:lnTo>
                    <a:pt x="9590" y="69"/>
                  </a:lnTo>
                  <a:lnTo>
                    <a:pt x="9587" y="74"/>
                  </a:lnTo>
                  <a:lnTo>
                    <a:pt x="9584" y="77"/>
                  </a:lnTo>
                  <a:lnTo>
                    <a:pt x="9584" y="77"/>
                  </a:lnTo>
                  <a:lnTo>
                    <a:pt x="9583" y="58"/>
                  </a:lnTo>
                  <a:lnTo>
                    <a:pt x="9565" y="58"/>
                  </a:lnTo>
                  <a:lnTo>
                    <a:pt x="9565" y="73"/>
                  </a:lnTo>
                  <a:lnTo>
                    <a:pt x="9566" y="89"/>
                  </a:lnTo>
                  <a:lnTo>
                    <a:pt x="9566" y="175"/>
                  </a:lnTo>
                  <a:close/>
                  <a:moveTo>
                    <a:pt x="9774" y="2"/>
                  </a:moveTo>
                  <a:lnTo>
                    <a:pt x="9774" y="74"/>
                  </a:lnTo>
                  <a:lnTo>
                    <a:pt x="9773" y="74"/>
                  </a:lnTo>
                  <a:lnTo>
                    <a:pt x="9771" y="69"/>
                  </a:lnTo>
                  <a:lnTo>
                    <a:pt x="9769" y="66"/>
                  </a:lnTo>
                  <a:lnTo>
                    <a:pt x="9764" y="64"/>
                  </a:lnTo>
                  <a:lnTo>
                    <a:pt x="9761" y="60"/>
                  </a:lnTo>
                  <a:lnTo>
                    <a:pt x="9756" y="58"/>
                  </a:lnTo>
                  <a:lnTo>
                    <a:pt x="9752" y="57"/>
                  </a:lnTo>
                  <a:lnTo>
                    <a:pt x="9745" y="56"/>
                  </a:lnTo>
                  <a:lnTo>
                    <a:pt x="9739" y="55"/>
                  </a:lnTo>
                  <a:lnTo>
                    <a:pt x="9734" y="56"/>
                  </a:lnTo>
                  <a:lnTo>
                    <a:pt x="9729" y="56"/>
                  </a:lnTo>
                  <a:lnTo>
                    <a:pt x="9725" y="58"/>
                  </a:lnTo>
                  <a:lnTo>
                    <a:pt x="9719" y="59"/>
                  </a:lnTo>
                  <a:lnTo>
                    <a:pt x="9710" y="65"/>
                  </a:lnTo>
                  <a:lnTo>
                    <a:pt x="9703" y="73"/>
                  </a:lnTo>
                  <a:lnTo>
                    <a:pt x="9700" y="76"/>
                  </a:lnTo>
                  <a:lnTo>
                    <a:pt x="9696" y="82"/>
                  </a:lnTo>
                  <a:lnTo>
                    <a:pt x="9694" y="86"/>
                  </a:lnTo>
                  <a:lnTo>
                    <a:pt x="9692" y="92"/>
                  </a:lnTo>
                  <a:lnTo>
                    <a:pt x="9690" y="98"/>
                  </a:lnTo>
                  <a:lnTo>
                    <a:pt x="9689" y="105"/>
                  </a:lnTo>
                  <a:lnTo>
                    <a:pt x="9688" y="112"/>
                  </a:lnTo>
                  <a:lnTo>
                    <a:pt x="9688" y="118"/>
                  </a:lnTo>
                  <a:lnTo>
                    <a:pt x="9689" y="132"/>
                  </a:lnTo>
                  <a:lnTo>
                    <a:pt x="9692" y="143"/>
                  </a:lnTo>
                  <a:lnTo>
                    <a:pt x="9696" y="153"/>
                  </a:lnTo>
                  <a:lnTo>
                    <a:pt x="9702" y="162"/>
                  </a:lnTo>
                  <a:lnTo>
                    <a:pt x="9709" y="168"/>
                  </a:lnTo>
                  <a:lnTo>
                    <a:pt x="9717" y="174"/>
                  </a:lnTo>
                  <a:lnTo>
                    <a:pt x="9722" y="176"/>
                  </a:lnTo>
                  <a:lnTo>
                    <a:pt x="9727" y="177"/>
                  </a:lnTo>
                  <a:lnTo>
                    <a:pt x="9732" y="178"/>
                  </a:lnTo>
                  <a:lnTo>
                    <a:pt x="9736" y="178"/>
                  </a:lnTo>
                  <a:lnTo>
                    <a:pt x="9744" y="177"/>
                  </a:lnTo>
                  <a:lnTo>
                    <a:pt x="9749" y="176"/>
                  </a:lnTo>
                  <a:lnTo>
                    <a:pt x="9756" y="174"/>
                  </a:lnTo>
                  <a:lnTo>
                    <a:pt x="9761" y="172"/>
                  </a:lnTo>
                  <a:lnTo>
                    <a:pt x="9766" y="168"/>
                  </a:lnTo>
                  <a:lnTo>
                    <a:pt x="9770" y="164"/>
                  </a:lnTo>
                  <a:lnTo>
                    <a:pt x="9773" y="159"/>
                  </a:lnTo>
                  <a:lnTo>
                    <a:pt x="9775" y="155"/>
                  </a:lnTo>
                  <a:lnTo>
                    <a:pt x="9776" y="155"/>
                  </a:lnTo>
                  <a:lnTo>
                    <a:pt x="9777" y="175"/>
                  </a:lnTo>
                  <a:lnTo>
                    <a:pt x="9796" y="175"/>
                  </a:lnTo>
                  <a:lnTo>
                    <a:pt x="9795" y="162"/>
                  </a:lnTo>
                  <a:lnTo>
                    <a:pt x="9795" y="145"/>
                  </a:lnTo>
                  <a:lnTo>
                    <a:pt x="9795" y="2"/>
                  </a:lnTo>
                  <a:lnTo>
                    <a:pt x="9774" y="2"/>
                  </a:lnTo>
                  <a:close/>
                  <a:moveTo>
                    <a:pt x="9774" y="126"/>
                  </a:moveTo>
                  <a:lnTo>
                    <a:pt x="9774" y="131"/>
                  </a:lnTo>
                  <a:lnTo>
                    <a:pt x="9773" y="135"/>
                  </a:lnTo>
                  <a:lnTo>
                    <a:pt x="9771" y="142"/>
                  </a:lnTo>
                  <a:lnTo>
                    <a:pt x="9769" y="146"/>
                  </a:lnTo>
                  <a:lnTo>
                    <a:pt x="9766" y="151"/>
                  </a:lnTo>
                  <a:lnTo>
                    <a:pt x="9761" y="154"/>
                  </a:lnTo>
                  <a:lnTo>
                    <a:pt x="9757" y="157"/>
                  </a:lnTo>
                  <a:lnTo>
                    <a:pt x="9753" y="159"/>
                  </a:lnTo>
                  <a:lnTo>
                    <a:pt x="9748" y="161"/>
                  </a:lnTo>
                  <a:lnTo>
                    <a:pt x="9743" y="161"/>
                  </a:lnTo>
                  <a:lnTo>
                    <a:pt x="9734" y="161"/>
                  </a:lnTo>
                  <a:lnTo>
                    <a:pt x="9728" y="157"/>
                  </a:lnTo>
                  <a:lnTo>
                    <a:pt x="9722" y="154"/>
                  </a:lnTo>
                  <a:lnTo>
                    <a:pt x="9717" y="148"/>
                  </a:lnTo>
                  <a:lnTo>
                    <a:pt x="9714" y="142"/>
                  </a:lnTo>
                  <a:lnTo>
                    <a:pt x="9710" y="134"/>
                  </a:lnTo>
                  <a:lnTo>
                    <a:pt x="9709" y="126"/>
                  </a:lnTo>
                  <a:lnTo>
                    <a:pt x="9709" y="117"/>
                  </a:lnTo>
                  <a:lnTo>
                    <a:pt x="9709" y="108"/>
                  </a:lnTo>
                  <a:lnTo>
                    <a:pt x="9712" y="99"/>
                  </a:lnTo>
                  <a:lnTo>
                    <a:pt x="9714" y="92"/>
                  </a:lnTo>
                  <a:lnTo>
                    <a:pt x="9718" y="85"/>
                  </a:lnTo>
                  <a:lnTo>
                    <a:pt x="9722" y="79"/>
                  </a:lnTo>
                  <a:lnTo>
                    <a:pt x="9729" y="76"/>
                  </a:lnTo>
                  <a:lnTo>
                    <a:pt x="9735" y="73"/>
                  </a:lnTo>
                  <a:lnTo>
                    <a:pt x="9743" y="71"/>
                  </a:lnTo>
                  <a:lnTo>
                    <a:pt x="9748" y="73"/>
                  </a:lnTo>
                  <a:lnTo>
                    <a:pt x="9754" y="74"/>
                  </a:lnTo>
                  <a:lnTo>
                    <a:pt x="9759" y="76"/>
                  </a:lnTo>
                  <a:lnTo>
                    <a:pt x="9762" y="79"/>
                  </a:lnTo>
                  <a:lnTo>
                    <a:pt x="9767" y="83"/>
                  </a:lnTo>
                  <a:lnTo>
                    <a:pt x="9769" y="87"/>
                  </a:lnTo>
                  <a:lnTo>
                    <a:pt x="9772" y="92"/>
                  </a:lnTo>
                  <a:lnTo>
                    <a:pt x="9773" y="97"/>
                  </a:lnTo>
                  <a:lnTo>
                    <a:pt x="9774" y="102"/>
                  </a:lnTo>
                  <a:lnTo>
                    <a:pt x="9774" y="106"/>
                  </a:lnTo>
                  <a:lnTo>
                    <a:pt x="9774" y="126"/>
                  </a:lnTo>
                  <a:close/>
                  <a:moveTo>
                    <a:pt x="9878" y="55"/>
                  </a:moveTo>
                  <a:lnTo>
                    <a:pt x="9866" y="56"/>
                  </a:lnTo>
                  <a:lnTo>
                    <a:pt x="9855" y="59"/>
                  </a:lnTo>
                  <a:lnTo>
                    <a:pt x="9851" y="61"/>
                  </a:lnTo>
                  <a:lnTo>
                    <a:pt x="9845" y="65"/>
                  </a:lnTo>
                  <a:lnTo>
                    <a:pt x="9841" y="68"/>
                  </a:lnTo>
                  <a:lnTo>
                    <a:pt x="9837" y="71"/>
                  </a:lnTo>
                  <a:lnTo>
                    <a:pt x="9834" y="76"/>
                  </a:lnTo>
                  <a:lnTo>
                    <a:pt x="9830" y="80"/>
                  </a:lnTo>
                  <a:lnTo>
                    <a:pt x="9827" y="86"/>
                  </a:lnTo>
                  <a:lnTo>
                    <a:pt x="9825" y="92"/>
                  </a:lnTo>
                  <a:lnTo>
                    <a:pt x="9824" y="97"/>
                  </a:lnTo>
                  <a:lnTo>
                    <a:pt x="9822" y="104"/>
                  </a:lnTo>
                  <a:lnTo>
                    <a:pt x="9821" y="110"/>
                  </a:lnTo>
                  <a:lnTo>
                    <a:pt x="9821" y="117"/>
                  </a:lnTo>
                  <a:lnTo>
                    <a:pt x="9821" y="125"/>
                  </a:lnTo>
                  <a:lnTo>
                    <a:pt x="9822" y="131"/>
                  </a:lnTo>
                  <a:lnTo>
                    <a:pt x="9823" y="137"/>
                  </a:lnTo>
                  <a:lnTo>
                    <a:pt x="9825" y="143"/>
                  </a:lnTo>
                  <a:lnTo>
                    <a:pt x="9827" y="148"/>
                  </a:lnTo>
                  <a:lnTo>
                    <a:pt x="9830" y="153"/>
                  </a:lnTo>
                  <a:lnTo>
                    <a:pt x="9834" y="157"/>
                  </a:lnTo>
                  <a:lnTo>
                    <a:pt x="9837" y="162"/>
                  </a:lnTo>
                  <a:lnTo>
                    <a:pt x="9840" y="166"/>
                  </a:lnTo>
                  <a:lnTo>
                    <a:pt x="9844" y="168"/>
                  </a:lnTo>
                  <a:lnTo>
                    <a:pt x="9849" y="172"/>
                  </a:lnTo>
                  <a:lnTo>
                    <a:pt x="9854" y="174"/>
                  </a:lnTo>
                  <a:lnTo>
                    <a:pt x="9864" y="177"/>
                  </a:lnTo>
                  <a:lnTo>
                    <a:pt x="9876" y="178"/>
                  </a:lnTo>
                  <a:lnTo>
                    <a:pt x="9885" y="177"/>
                  </a:lnTo>
                  <a:lnTo>
                    <a:pt x="9896" y="175"/>
                  </a:lnTo>
                  <a:lnTo>
                    <a:pt x="9906" y="170"/>
                  </a:lnTo>
                  <a:lnTo>
                    <a:pt x="9915" y="163"/>
                  </a:lnTo>
                  <a:lnTo>
                    <a:pt x="9918" y="159"/>
                  </a:lnTo>
                  <a:lnTo>
                    <a:pt x="9922" y="155"/>
                  </a:lnTo>
                  <a:lnTo>
                    <a:pt x="9924" y="149"/>
                  </a:lnTo>
                  <a:lnTo>
                    <a:pt x="9928" y="144"/>
                  </a:lnTo>
                  <a:lnTo>
                    <a:pt x="9930" y="137"/>
                  </a:lnTo>
                  <a:lnTo>
                    <a:pt x="9931" y="131"/>
                  </a:lnTo>
                  <a:lnTo>
                    <a:pt x="9932" y="124"/>
                  </a:lnTo>
                  <a:lnTo>
                    <a:pt x="9932" y="116"/>
                  </a:lnTo>
                  <a:lnTo>
                    <a:pt x="9932" y="103"/>
                  </a:lnTo>
                  <a:lnTo>
                    <a:pt x="9929" y="92"/>
                  </a:lnTo>
                  <a:lnTo>
                    <a:pt x="9926" y="86"/>
                  </a:lnTo>
                  <a:lnTo>
                    <a:pt x="9923" y="80"/>
                  </a:lnTo>
                  <a:lnTo>
                    <a:pt x="9921" y="76"/>
                  </a:lnTo>
                  <a:lnTo>
                    <a:pt x="9917" y="71"/>
                  </a:lnTo>
                  <a:lnTo>
                    <a:pt x="9914" y="68"/>
                  </a:lnTo>
                  <a:lnTo>
                    <a:pt x="9909" y="65"/>
                  </a:lnTo>
                  <a:lnTo>
                    <a:pt x="9905" y="61"/>
                  </a:lnTo>
                  <a:lnTo>
                    <a:pt x="9899" y="59"/>
                  </a:lnTo>
                  <a:lnTo>
                    <a:pt x="9895" y="58"/>
                  </a:lnTo>
                  <a:lnTo>
                    <a:pt x="9890" y="56"/>
                  </a:lnTo>
                  <a:lnTo>
                    <a:pt x="9883" y="56"/>
                  </a:lnTo>
                  <a:lnTo>
                    <a:pt x="9878" y="55"/>
                  </a:lnTo>
                  <a:close/>
                  <a:moveTo>
                    <a:pt x="9877" y="71"/>
                  </a:moveTo>
                  <a:lnTo>
                    <a:pt x="9881" y="71"/>
                  </a:lnTo>
                  <a:lnTo>
                    <a:pt x="9885" y="73"/>
                  </a:lnTo>
                  <a:lnTo>
                    <a:pt x="9890" y="74"/>
                  </a:lnTo>
                  <a:lnTo>
                    <a:pt x="9893" y="76"/>
                  </a:lnTo>
                  <a:lnTo>
                    <a:pt x="9898" y="80"/>
                  </a:lnTo>
                  <a:lnTo>
                    <a:pt x="9904" y="86"/>
                  </a:lnTo>
                  <a:lnTo>
                    <a:pt x="9907" y="94"/>
                  </a:lnTo>
                  <a:lnTo>
                    <a:pt x="9909" y="100"/>
                  </a:lnTo>
                  <a:lnTo>
                    <a:pt x="9910" y="109"/>
                  </a:lnTo>
                  <a:lnTo>
                    <a:pt x="9911" y="116"/>
                  </a:lnTo>
                  <a:lnTo>
                    <a:pt x="9910" y="126"/>
                  </a:lnTo>
                  <a:lnTo>
                    <a:pt x="9908" y="135"/>
                  </a:lnTo>
                  <a:lnTo>
                    <a:pt x="9906" y="143"/>
                  </a:lnTo>
                  <a:lnTo>
                    <a:pt x="9902" y="149"/>
                  </a:lnTo>
                  <a:lnTo>
                    <a:pt x="9896" y="155"/>
                  </a:lnTo>
                  <a:lnTo>
                    <a:pt x="9890" y="158"/>
                  </a:lnTo>
                  <a:lnTo>
                    <a:pt x="9883" y="162"/>
                  </a:lnTo>
                  <a:lnTo>
                    <a:pt x="9877" y="162"/>
                  </a:lnTo>
                  <a:lnTo>
                    <a:pt x="9869" y="162"/>
                  </a:lnTo>
                  <a:lnTo>
                    <a:pt x="9863" y="158"/>
                  </a:lnTo>
                  <a:lnTo>
                    <a:pt x="9856" y="155"/>
                  </a:lnTo>
                  <a:lnTo>
                    <a:pt x="9852" y="149"/>
                  </a:lnTo>
                  <a:lnTo>
                    <a:pt x="9848" y="143"/>
                  </a:lnTo>
                  <a:lnTo>
                    <a:pt x="9844" y="135"/>
                  </a:lnTo>
                  <a:lnTo>
                    <a:pt x="9842" y="126"/>
                  </a:lnTo>
                  <a:lnTo>
                    <a:pt x="9842" y="117"/>
                  </a:lnTo>
                  <a:lnTo>
                    <a:pt x="9842" y="108"/>
                  </a:lnTo>
                  <a:lnTo>
                    <a:pt x="9844" y="100"/>
                  </a:lnTo>
                  <a:lnTo>
                    <a:pt x="9847" y="93"/>
                  </a:lnTo>
                  <a:lnTo>
                    <a:pt x="9850" y="86"/>
                  </a:lnTo>
                  <a:lnTo>
                    <a:pt x="9855" y="79"/>
                  </a:lnTo>
                  <a:lnTo>
                    <a:pt x="9862" y="75"/>
                  </a:lnTo>
                  <a:lnTo>
                    <a:pt x="9868" y="73"/>
                  </a:lnTo>
                  <a:lnTo>
                    <a:pt x="9877" y="71"/>
                  </a:lnTo>
                  <a:close/>
                  <a:moveTo>
                    <a:pt x="92" y="468"/>
                  </a:moveTo>
                  <a:lnTo>
                    <a:pt x="90" y="455"/>
                  </a:lnTo>
                  <a:lnTo>
                    <a:pt x="90" y="440"/>
                  </a:lnTo>
                  <a:lnTo>
                    <a:pt x="90" y="396"/>
                  </a:lnTo>
                  <a:lnTo>
                    <a:pt x="90" y="387"/>
                  </a:lnTo>
                  <a:lnTo>
                    <a:pt x="88" y="378"/>
                  </a:lnTo>
                  <a:lnTo>
                    <a:pt x="86" y="370"/>
                  </a:lnTo>
                  <a:lnTo>
                    <a:pt x="81" y="362"/>
                  </a:lnTo>
                  <a:lnTo>
                    <a:pt x="79" y="360"/>
                  </a:lnTo>
                  <a:lnTo>
                    <a:pt x="76" y="357"/>
                  </a:lnTo>
                  <a:lnTo>
                    <a:pt x="71" y="354"/>
                  </a:lnTo>
                  <a:lnTo>
                    <a:pt x="68" y="352"/>
                  </a:lnTo>
                  <a:lnTo>
                    <a:pt x="64" y="350"/>
                  </a:lnTo>
                  <a:lnTo>
                    <a:pt x="59" y="349"/>
                  </a:lnTo>
                  <a:lnTo>
                    <a:pt x="53" y="348"/>
                  </a:lnTo>
                  <a:lnTo>
                    <a:pt x="47" y="348"/>
                  </a:lnTo>
                  <a:lnTo>
                    <a:pt x="36" y="348"/>
                  </a:lnTo>
                  <a:lnTo>
                    <a:pt x="26" y="350"/>
                  </a:lnTo>
                  <a:lnTo>
                    <a:pt x="16" y="353"/>
                  </a:lnTo>
                  <a:lnTo>
                    <a:pt x="9" y="358"/>
                  </a:lnTo>
                  <a:lnTo>
                    <a:pt x="13" y="372"/>
                  </a:lnTo>
                  <a:lnTo>
                    <a:pt x="21" y="369"/>
                  </a:lnTo>
                  <a:lnTo>
                    <a:pt x="27" y="366"/>
                  </a:lnTo>
                  <a:lnTo>
                    <a:pt x="36" y="364"/>
                  </a:lnTo>
                  <a:lnTo>
                    <a:pt x="43" y="363"/>
                  </a:lnTo>
                  <a:lnTo>
                    <a:pt x="51" y="364"/>
                  </a:lnTo>
                  <a:lnTo>
                    <a:pt x="57" y="367"/>
                  </a:lnTo>
                  <a:lnTo>
                    <a:pt x="62" y="369"/>
                  </a:lnTo>
                  <a:lnTo>
                    <a:pt x="65" y="373"/>
                  </a:lnTo>
                  <a:lnTo>
                    <a:pt x="67" y="378"/>
                  </a:lnTo>
                  <a:lnTo>
                    <a:pt x="68" y="382"/>
                  </a:lnTo>
                  <a:lnTo>
                    <a:pt x="69" y="387"/>
                  </a:lnTo>
                  <a:lnTo>
                    <a:pt x="69" y="390"/>
                  </a:lnTo>
                  <a:lnTo>
                    <a:pt x="69" y="393"/>
                  </a:lnTo>
                  <a:lnTo>
                    <a:pt x="54" y="393"/>
                  </a:lnTo>
                  <a:lnTo>
                    <a:pt x="40" y="396"/>
                  </a:lnTo>
                  <a:lnTo>
                    <a:pt x="28" y="399"/>
                  </a:lnTo>
                  <a:lnTo>
                    <a:pt x="19" y="405"/>
                  </a:lnTo>
                  <a:lnTo>
                    <a:pt x="14" y="407"/>
                  </a:lnTo>
                  <a:lnTo>
                    <a:pt x="11" y="410"/>
                  </a:lnTo>
                  <a:lnTo>
                    <a:pt x="8" y="414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2" y="427"/>
                  </a:lnTo>
                  <a:lnTo>
                    <a:pt x="1" y="431"/>
                  </a:lnTo>
                  <a:lnTo>
                    <a:pt x="0" y="437"/>
                  </a:lnTo>
                  <a:lnTo>
                    <a:pt x="1" y="444"/>
                  </a:lnTo>
                  <a:lnTo>
                    <a:pt x="3" y="449"/>
                  </a:lnTo>
                  <a:lnTo>
                    <a:pt x="6" y="455"/>
                  </a:lnTo>
                  <a:lnTo>
                    <a:pt x="10" y="460"/>
                  </a:lnTo>
                  <a:lnTo>
                    <a:pt x="14" y="465"/>
                  </a:lnTo>
                  <a:lnTo>
                    <a:pt x="21" y="468"/>
                  </a:lnTo>
                  <a:lnTo>
                    <a:pt x="27" y="470"/>
                  </a:lnTo>
                  <a:lnTo>
                    <a:pt x="36" y="470"/>
                  </a:lnTo>
                  <a:lnTo>
                    <a:pt x="41" y="470"/>
                  </a:lnTo>
                  <a:lnTo>
                    <a:pt x="47" y="469"/>
                  </a:lnTo>
                  <a:lnTo>
                    <a:pt x="52" y="467"/>
                  </a:lnTo>
                  <a:lnTo>
                    <a:pt x="56" y="466"/>
                  </a:lnTo>
                  <a:lnTo>
                    <a:pt x="65" y="459"/>
                  </a:lnTo>
                  <a:lnTo>
                    <a:pt x="70" y="454"/>
                  </a:lnTo>
                  <a:lnTo>
                    <a:pt x="71" y="454"/>
                  </a:lnTo>
                  <a:lnTo>
                    <a:pt x="73" y="468"/>
                  </a:lnTo>
                  <a:lnTo>
                    <a:pt x="92" y="468"/>
                  </a:lnTo>
                  <a:close/>
                  <a:moveTo>
                    <a:pt x="69" y="428"/>
                  </a:moveTo>
                  <a:lnTo>
                    <a:pt x="69" y="431"/>
                  </a:lnTo>
                  <a:lnTo>
                    <a:pt x="68" y="435"/>
                  </a:lnTo>
                  <a:lnTo>
                    <a:pt x="67" y="439"/>
                  </a:lnTo>
                  <a:lnTo>
                    <a:pt x="65" y="442"/>
                  </a:lnTo>
                  <a:lnTo>
                    <a:pt x="63" y="446"/>
                  </a:lnTo>
                  <a:lnTo>
                    <a:pt x="60" y="449"/>
                  </a:lnTo>
                  <a:lnTo>
                    <a:pt x="55" y="451"/>
                  </a:lnTo>
                  <a:lnTo>
                    <a:pt x="51" y="454"/>
                  </a:lnTo>
                  <a:lnTo>
                    <a:pt x="47" y="455"/>
                  </a:lnTo>
                  <a:lnTo>
                    <a:pt x="41" y="455"/>
                  </a:lnTo>
                  <a:lnTo>
                    <a:pt x="37" y="455"/>
                  </a:lnTo>
                  <a:lnTo>
                    <a:pt x="34" y="454"/>
                  </a:lnTo>
                  <a:lnTo>
                    <a:pt x="30" y="453"/>
                  </a:lnTo>
                  <a:lnTo>
                    <a:pt x="27" y="450"/>
                  </a:lnTo>
                  <a:lnTo>
                    <a:pt x="25" y="447"/>
                  </a:lnTo>
                  <a:lnTo>
                    <a:pt x="23" y="444"/>
                  </a:lnTo>
                  <a:lnTo>
                    <a:pt x="22" y="439"/>
                  </a:lnTo>
                  <a:lnTo>
                    <a:pt x="22" y="435"/>
                  </a:lnTo>
                  <a:lnTo>
                    <a:pt x="22" y="430"/>
                  </a:lnTo>
                  <a:lnTo>
                    <a:pt x="23" y="427"/>
                  </a:lnTo>
                  <a:lnTo>
                    <a:pt x="24" y="424"/>
                  </a:lnTo>
                  <a:lnTo>
                    <a:pt x="26" y="420"/>
                  </a:lnTo>
                  <a:lnTo>
                    <a:pt x="30" y="416"/>
                  </a:lnTo>
                  <a:lnTo>
                    <a:pt x="37" y="412"/>
                  </a:lnTo>
                  <a:lnTo>
                    <a:pt x="44" y="410"/>
                  </a:lnTo>
                  <a:lnTo>
                    <a:pt x="53" y="409"/>
                  </a:lnTo>
                  <a:lnTo>
                    <a:pt x="62" y="408"/>
                  </a:lnTo>
                  <a:lnTo>
                    <a:pt x="69" y="408"/>
                  </a:lnTo>
                  <a:lnTo>
                    <a:pt x="69" y="428"/>
                  </a:lnTo>
                  <a:close/>
                  <a:moveTo>
                    <a:pt x="251" y="448"/>
                  </a:moveTo>
                  <a:lnTo>
                    <a:pt x="246" y="449"/>
                  </a:lnTo>
                  <a:lnTo>
                    <a:pt x="241" y="451"/>
                  </a:lnTo>
                  <a:lnTo>
                    <a:pt x="233" y="453"/>
                  </a:lnTo>
                  <a:lnTo>
                    <a:pt x="226" y="454"/>
                  </a:lnTo>
                  <a:lnTo>
                    <a:pt x="217" y="453"/>
                  </a:lnTo>
                  <a:lnTo>
                    <a:pt x="210" y="450"/>
                  </a:lnTo>
                  <a:lnTo>
                    <a:pt x="203" y="447"/>
                  </a:lnTo>
                  <a:lnTo>
                    <a:pt x="198" y="441"/>
                  </a:lnTo>
                  <a:lnTo>
                    <a:pt x="192" y="435"/>
                  </a:lnTo>
                  <a:lnTo>
                    <a:pt x="189" y="428"/>
                  </a:lnTo>
                  <a:lnTo>
                    <a:pt x="187" y="419"/>
                  </a:lnTo>
                  <a:lnTo>
                    <a:pt x="186" y="409"/>
                  </a:lnTo>
                  <a:lnTo>
                    <a:pt x="187" y="400"/>
                  </a:lnTo>
                  <a:lnTo>
                    <a:pt x="188" y="392"/>
                  </a:lnTo>
                  <a:lnTo>
                    <a:pt x="191" y="385"/>
                  </a:lnTo>
                  <a:lnTo>
                    <a:pt x="197" y="378"/>
                  </a:lnTo>
                  <a:lnTo>
                    <a:pt x="202" y="372"/>
                  </a:lnTo>
                  <a:lnTo>
                    <a:pt x="209" y="368"/>
                  </a:lnTo>
                  <a:lnTo>
                    <a:pt x="217" y="366"/>
                  </a:lnTo>
                  <a:lnTo>
                    <a:pt x="226" y="364"/>
                  </a:lnTo>
                  <a:lnTo>
                    <a:pt x="235" y="366"/>
                  </a:lnTo>
                  <a:lnTo>
                    <a:pt x="241" y="367"/>
                  </a:lnTo>
                  <a:lnTo>
                    <a:pt x="246" y="368"/>
                  </a:lnTo>
                  <a:lnTo>
                    <a:pt x="251" y="370"/>
                  </a:lnTo>
                  <a:lnTo>
                    <a:pt x="255" y="353"/>
                  </a:lnTo>
                  <a:lnTo>
                    <a:pt x="250" y="352"/>
                  </a:lnTo>
                  <a:lnTo>
                    <a:pt x="243" y="350"/>
                  </a:lnTo>
                  <a:lnTo>
                    <a:pt x="236" y="348"/>
                  </a:lnTo>
                  <a:lnTo>
                    <a:pt x="226" y="348"/>
                  </a:lnTo>
                  <a:lnTo>
                    <a:pt x="219" y="348"/>
                  </a:lnTo>
                  <a:lnTo>
                    <a:pt x="213" y="349"/>
                  </a:lnTo>
                  <a:lnTo>
                    <a:pt x="206" y="350"/>
                  </a:lnTo>
                  <a:lnTo>
                    <a:pt x="201" y="352"/>
                  </a:lnTo>
                  <a:lnTo>
                    <a:pt x="196" y="354"/>
                  </a:lnTo>
                  <a:lnTo>
                    <a:pt x="190" y="358"/>
                  </a:lnTo>
                  <a:lnTo>
                    <a:pt x="186" y="361"/>
                  </a:lnTo>
                  <a:lnTo>
                    <a:pt x="182" y="366"/>
                  </a:lnTo>
                  <a:lnTo>
                    <a:pt x="178" y="370"/>
                  </a:lnTo>
                  <a:lnTo>
                    <a:pt x="175" y="375"/>
                  </a:lnTo>
                  <a:lnTo>
                    <a:pt x="172" y="380"/>
                  </a:lnTo>
                  <a:lnTo>
                    <a:pt x="170" y="386"/>
                  </a:lnTo>
                  <a:lnTo>
                    <a:pt x="168" y="391"/>
                  </a:lnTo>
                  <a:lnTo>
                    <a:pt x="167" y="397"/>
                  </a:lnTo>
                  <a:lnTo>
                    <a:pt x="165" y="403"/>
                  </a:lnTo>
                  <a:lnTo>
                    <a:pt x="165" y="410"/>
                  </a:lnTo>
                  <a:lnTo>
                    <a:pt x="167" y="424"/>
                  </a:lnTo>
                  <a:lnTo>
                    <a:pt x="169" y="435"/>
                  </a:lnTo>
                  <a:lnTo>
                    <a:pt x="171" y="440"/>
                  </a:lnTo>
                  <a:lnTo>
                    <a:pt x="174" y="445"/>
                  </a:lnTo>
                  <a:lnTo>
                    <a:pt x="177" y="449"/>
                  </a:lnTo>
                  <a:lnTo>
                    <a:pt x="181" y="454"/>
                  </a:lnTo>
                  <a:lnTo>
                    <a:pt x="185" y="458"/>
                  </a:lnTo>
                  <a:lnTo>
                    <a:pt x="189" y="460"/>
                  </a:lnTo>
                  <a:lnTo>
                    <a:pt x="194" y="464"/>
                  </a:lnTo>
                  <a:lnTo>
                    <a:pt x="199" y="466"/>
                  </a:lnTo>
                  <a:lnTo>
                    <a:pt x="204" y="468"/>
                  </a:lnTo>
                  <a:lnTo>
                    <a:pt x="210" y="469"/>
                  </a:lnTo>
                  <a:lnTo>
                    <a:pt x="215" y="470"/>
                  </a:lnTo>
                  <a:lnTo>
                    <a:pt x="222" y="470"/>
                  </a:lnTo>
                  <a:lnTo>
                    <a:pt x="232" y="469"/>
                  </a:lnTo>
                  <a:lnTo>
                    <a:pt x="242" y="468"/>
                  </a:lnTo>
                  <a:lnTo>
                    <a:pt x="250" y="466"/>
                  </a:lnTo>
                  <a:lnTo>
                    <a:pt x="255" y="464"/>
                  </a:lnTo>
                  <a:lnTo>
                    <a:pt x="251" y="448"/>
                  </a:lnTo>
                  <a:close/>
                  <a:moveTo>
                    <a:pt x="279" y="468"/>
                  </a:moveTo>
                  <a:lnTo>
                    <a:pt x="299" y="468"/>
                  </a:lnTo>
                  <a:lnTo>
                    <a:pt x="299" y="406"/>
                  </a:lnTo>
                  <a:lnTo>
                    <a:pt x="299" y="400"/>
                  </a:lnTo>
                  <a:lnTo>
                    <a:pt x="300" y="396"/>
                  </a:lnTo>
                  <a:lnTo>
                    <a:pt x="302" y="389"/>
                  </a:lnTo>
                  <a:lnTo>
                    <a:pt x="304" y="385"/>
                  </a:lnTo>
                  <a:lnTo>
                    <a:pt x="307" y="379"/>
                  </a:lnTo>
                  <a:lnTo>
                    <a:pt x="310" y="376"/>
                  </a:lnTo>
                  <a:lnTo>
                    <a:pt x="313" y="372"/>
                  </a:lnTo>
                  <a:lnTo>
                    <a:pt x="318" y="370"/>
                  </a:lnTo>
                  <a:lnTo>
                    <a:pt x="323" y="368"/>
                  </a:lnTo>
                  <a:lnTo>
                    <a:pt x="329" y="368"/>
                  </a:lnTo>
                  <a:lnTo>
                    <a:pt x="332" y="368"/>
                  </a:lnTo>
                  <a:lnTo>
                    <a:pt x="335" y="369"/>
                  </a:lnTo>
                  <a:lnTo>
                    <a:pt x="335" y="348"/>
                  </a:lnTo>
                  <a:lnTo>
                    <a:pt x="333" y="348"/>
                  </a:lnTo>
                  <a:lnTo>
                    <a:pt x="330" y="348"/>
                  </a:lnTo>
                  <a:lnTo>
                    <a:pt x="324" y="348"/>
                  </a:lnTo>
                  <a:lnTo>
                    <a:pt x="319" y="349"/>
                  </a:lnTo>
                  <a:lnTo>
                    <a:pt x="314" y="351"/>
                  </a:lnTo>
                  <a:lnTo>
                    <a:pt x="310" y="354"/>
                  </a:lnTo>
                  <a:lnTo>
                    <a:pt x="307" y="358"/>
                  </a:lnTo>
                  <a:lnTo>
                    <a:pt x="303" y="362"/>
                  </a:lnTo>
                  <a:lnTo>
                    <a:pt x="300" y="368"/>
                  </a:lnTo>
                  <a:lnTo>
                    <a:pt x="298" y="373"/>
                  </a:lnTo>
                  <a:lnTo>
                    <a:pt x="297" y="373"/>
                  </a:lnTo>
                  <a:lnTo>
                    <a:pt x="296" y="350"/>
                  </a:lnTo>
                  <a:lnTo>
                    <a:pt x="278" y="350"/>
                  </a:lnTo>
                  <a:lnTo>
                    <a:pt x="279" y="359"/>
                  </a:lnTo>
                  <a:lnTo>
                    <a:pt x="279" y="368"/>
                  </a:lnTo>
                  <a:lnTo>
                    <a:pt x="279" y="377"/>
                  </a:lnTo>
                  <a:lnTo>
                    <a:pt x="279" y="387"/>
                  </a:lnTo>
                  <a:lnTo>
                    <a:pt x="279" y="468"/>
                  </a:lnTo>
                  <a:close/>
                  <a:moveTo>
                    <a:pt x="378" y="468"/>
                  </a:moveTo>
                  <a:lnTo>
                    <a:pt x="378" y="350"/>
                  </a:lnTo>
                  <a:lnTo>
                    <a:pt x="357" y="350"/>
                  </a:lnTo>
                  <a:lnTo>
                    <a:pt x="357" y="468"/>
                  </a:lnTo>
                  <a:lnTo>
                    <a:pt x="378" y="468"/>
                  </a:lnTo>
                  <a:close/>
                  <a:moveTo>
                    <a:pt x="367" y="303"/>
                  </a:moveTo>
                  <a:lnTo>
                    <a:pt x="362" y="304"/>
                  </a:lnTo>
                  <a:lnTo>
                    <a:pt x="358" y="308"/>
                  </a:lnTo>
                  <a:lnTo>
                    <a:pt x="356" y="312"/>
                  </a:lnTo>
                  <a:lnTo>
                    <a:pt x="354" y="317"/>
                  </a:lnTo>
                  <a:lnTo>
                    <a:pt x="356" y="322"/>
                  </a:lnTo>
                  <a:lnTo>
                    <a:pt x="358" y="327"/>
                  </a:lnTo>
                  <a:lnTo>
                    <a:pt x="362" y="329"/>
                  </a:lnTo>
                  <a:lnTo>
                    <a:pt x="367" y="330"/>
                  </a:lnTo>
                  <a:lnTo>
                    <a:pt x="373" y="329"/>
                  </a:lnTo>
                  <a:lnTo>
                    <a:pt x="377" y="327"/>
                  </a:lnTo>
                  <a:lnTo>
                    <a:pt x="379" y="322"/>
                  </a:lnTo>
                  <a:lnTo>
                    <a:pt x="380" y="317"/>
                  </a:lnTo>
                  <a:lnTo>
                    <a:pt x="379" y="312"/>
                  </a:lnTo>
                  <a:lnTo>
                    <a:pt x="377" y="308"/>
                  </a:lnTo>
                  <a:lnTo>
                    <a:pt x="373" y="304"/>
                  </a:lnTo>
                  <a:lnTo>
                    <a:pt x="367" y="303"/>
                  </a:lnTo>
                  <a:close/>
                  <a:moveTo>
                    <a:pt x="494" y="468"/>
                  </a:moveTo>
                  <a:lnTo>
                    <a:pt x="493" y="455"/>
                  </a:lnTo>
                  <a:lnTo>
                    <a:pt x="493" y="440"/>
                  </a:lnTo>
                  <a:lnTo>
                    <a:pt x="493" y="396"/>
                  </a:lnTo>
                  <a:lnTo>
                    <a:pt x="492" y="387"/>
                  </a:lnTo>
                  <a:lnTo>
                    <a:pt x="491" y="378"/>
                  </a:lnTo>
                  <a:lnTo>
                    <a:pt x="487" y="370"/>
                  </a:lnTo>
                  <a:lnTo>
                    <a:pt x="484" y="362"/>
                  </a:lnTo>
                  <a:lnTo>
                    <a:pt x="481" y="360"/>
                  </a:lnTo>
                  <a:lnTo>
                    <a:pt x="478" y="357"/>
                  </a:lnTo>
                  <a:lnTo>
                    <a:pt x="474" y="354"/>
                  </a:lnTo>
                  <a:lnTo>
                    <a:pt x="470" y="352"/>
                  </a:lnTo>
                  <a:lnTo>
                    <a:pt x="466" y="350"/>
                  </a:lnTo>
                  <a:lnTo>
                    <a:pt x="460" y="349"/>
                  </a:lnTo>
                  <a:lnTo>
                    <a:pt x="455" y="348"/>
                  </a:lnTo>
                  <a:lnTo>
                    <a:pt x="448" y="348"/>
                  </a:lnTo>
                  <a:lnTo>
                    <a:pt x="439" y="348"/>
                  </a:lnTo>
                  <a:lnTo>
                    <a:pt x="428" y="350"/>
                  </a:lnTo>
                  <a:lnTo>
                    <a:pt x="419" y="353"/>
                  </a:lnTo>
                  <a:lnTo>
                    <a:pt x="412" y="358"/>
                  </a:lnTo>
                  <a:lnTo>
                    <a:pt x="416" y="372"/>
                  </a:lnTo>
                  <a:lnTo>
                    <a:pt x="422" y="369"/>
                  </a:lnTo>
                  <a:lnTo>
                    <a:pt x="430" y="366"/>
                  </a:lnTo>
                  <a:lnTo>
                    <a:pt x="438" y="364"/>
                  </a:lnTo>
                  <a:lnTo>
                    <a:pt x="446" y="363"/>
                  </a:lnTo>
                  <a:lnTo>
                    <a:pt x="454" y="364"/>
                  </a:lnTo>
                  <a:lnTo>
                    <a:pt x="460" y="367"/>
                  </a:lnTo>
                  <a:lnTo>
                    <a:pt x="465" y="369"/>
                  </a:lnTo>
                  <a:lnTo>
                    <a:pt x="468" y="373"/>
                  </a:lnTo>
                  <a:lnTo>
                    <a:pt x="470" y="378"/>
                  </a:lnTo>
                  <a:lnTo>
                    <a:pt x="471" y="382"/>
                  </a:lnTo>
                  <a:lnTo>
                    <a:pt x="472" y="387"/>
                  </a:lnTo>
                  <a:lnTo>
                    <a:pt x="472" y="390"/>
                  </a:lnTo>
                  <a:lnTo>
                    <a:pt x="472" y="393"/>
                  </a:lnTo>
                  <a:lnTo>
                    <a:pt x="456" y="393"/>
                  </a:lnTo>
                  <a:lnTo>
                    <a:pt x="443" y="396"/>
                  </a:lnTo>
                  <a:lnTo>
                    <a:pt x="431" y="399"/>
                  </a:lnTo>
                  <a:lnTo>
                    <a:pt x="421" y="405"/>
                  </a:lnTo>
                  <a:lnTo>
                    <a:pt x="417" y="407"/>
                  </a:lnTo>
                  <a:lnTo>
                    <a:pt x="413" y="410"/>
                  </a:lnTo>
                  <a:lnTo>
                    <a:pt x="411" y="414"/>
                  </a:lnTo>
                  <a:lnTo>
                    <a:pt x="407" y="418"/>
                  </a:lnTo>
                  <a:lnTo>
                    <a:pt x="405" y="422"/>
                  </a:lnTo>
                  <a:lnTo>
                    <a:pt x="404" y="427"/>
                  </a:lnTo>
                  <a:lnTo>
                    <a:pt x="403" y="431"/>
                  </a:lnTo>
                  <a:lnTo>
                    <a:pt x="403" y="437"/>
                  </a:lnTo>
                  <a:lnTo>
                    <a:pt x="404" y="444"/>
                  </a:lnTo>
                  <a:lnTo>
                    <a:pt x="405" y="449"/>
                  </a:lnTo>
                  <a:lnTo>
                    <a:pt x="408" y="455"/>
                  </a:lnTo>
                  <a:lnTo>
                    <a:pt x="412" y="460"/>
                  </a:lnTo>
                  <a:lnTo>
                    <a:pt x="417" y="465"/>
                  </a:lnTo>
                  <a:lnTo>
                    <a:pt x="422" y="468"/>
                  </a:lnTo>
                  <a:lnTo>
                    <a:pt x="430" y="470"/>
                  </a:lnTo>
                  <a:lnTo>
                    <a:pt x="438" y="470"/>
                  </a:lnTo>
                  <a:lnTo>
                    <a:pt x="444" y="470"/>
                  </a:lnTo>
                  <a:lnTo>
                    <a:pt x="449" y="469"/>
                  </a:lnTo>
                  <a:lnTo>
                    <a:pt x="455" y="467"/>
                  </a:lnTo>
                  <a:lnTo>
                    <a:pt x="459" y="466"/>
                  </a:lnTo>
                  <a:lnTo>
                    <a:pt x="467" y="459"/>
                  </a:lnTo>
                  <a:lnTo>
                    <a:pt x="473" y="454"/>
                  </a:lnTo>
                  <a:lnTo>
                    <a:pt x="473" y="454"/>
                  </a:lnTo>
                  <a:lnTo>
                    <a:pt x="475" y="468"/>
                  </a:lnTo>
                  <a:lnTo>
                    <a:pt x="494" y="468"/>
                  </a:lnTo>
                  <a:close/>
                  <a:moveTo>
                    <a:pt x="472" y="428"/>
                  </a:moveTo>
                  <a:lnTo>
                    <a:pt x="472" y="431"/>
                  </a:lnTo>
                  <a:lnTo>
                    <a:pt x="471" y="435"/>
                  </a:lnTo>
                  <a:lnTo>
                    <a:pt x="470" y="439"/>
                  </a:lnTo>
                  <a:lnTo>
                    <a:pt x="468" y="442"/>
                  </a:lnTo>
                  <a:lnTo>
                    <a:pt x="465" y="446"/>
                  </a:lnTo>
                  <a:lnTo>
                    <a:pt x="461" y="449"/>
                  </a:lnTo>
                  <a:lnTo>
                    <a:pt x="458" y="451"/>
                  </a:lnTo>
                  <a:lnTo>
                    <a:pt x="454" y="454"/>
                  </a:lnTo>
                  <a:lnTo>
                    <a:pt x="448" y="455"/>
                  </a:lnTo>
                  <a:lnTo>
                    <a:pt x="443" y="455"/>
                  </a:lnTo>
                  <a:lnTo>
                    <a:pt x="440" y="455"/>
                  </a:lnTo>
                  <a:lnTo>
                    <a:pt x="435" y="454"/>
                  </a:lnTo>
                  <a:lnTo>
                    <a:pt x="432" y="453"/>
                  </a:lnTo>
                  <a:lnTo>
                    <a:pt x="430" y="450"/>
                  </a:lnTo>
                  <a:lnTo>
                    <a:pt x="427" y="447"/>
                  </a:lnTo>
                  <a:lnTo>
                    <a:pt x="426" y="444"/>
                  </a:lnTo>
                  <a:lnTo>
                    <a:pt x="425" y="439"/>
                  </a:lnTo>
                  <a:lnTo>
                    <a:pt x="424" y="435"/>
                  </a:lnTo>
                  <a:lnTo>
                    <a:pt x="425" y="430"/>
                  </a:lnTo>
                  <a:lnTo>
                    <a:pt x="425" y="427"/>
                  </a:lnTo>
                  <a:lnTo>
                    <a:pt x="427" y="424"/>
                  </a:lnTo>
                  <a:lnTo>
                    <a:pt x="428" y="420"/>
                  </a:lnTo>
                  <a:lnTo>
                    <a:pt x="433" y="416"/>
                  </a:lnTo>
                  <a:lnTo>
                    <a:pt x="440" y="412"/>
                  </a:lnTo>
                  <a:lnTo>
                    <a:pt x="447" y="410"/>
                  </a:lnTo>
                  <a:lnTo>
                    <a:pt x="455" y="409"/>
                  </a:lnTo>
                  <a:lnTo>
                    <a:pt x="464" y="408"/>
                  </a:lnTo>
                  <a:lnTo>
                    <a:pt x="472" y="408"/>
                  </a:lnTo>
                  <a:lnTo>
                    <a:pt x="472" y="428"/>
                  </a:lnTo>
                  <a:close/>
                  <a:moveTo>
                    <a:pt x="604" y="448"/>
                  </a:moveTo>
                  <a:lnTo>
                    <a:pt x="599" y="449"/>
                  </a:lnTo>
                  <a:lnTo>
                    <a:pt x="593" y="451"/>
                  </a:lnTo>
                  <a:lnTo>
                    <a:pt x="587" y="453"/>
                  </a:lnTo>
                  <a:lnTo>
                    <a:pt x="578" y="454"/>
                  </a:lnTo>
                  <a:lnTo>
                    <a:pt x="570" y="453"/>
                  </a:lnTo>
                  <a:lnTo>
                    <a:pt x="563" y="450"/>
                  </a:lnTo>
                  <a:lnTo>
                    <a:pt x="555" y="447"/>
                  </a:lnTo>
                  <a:lnTo>
                    <a:pt x="550" y="441"/>
                  </a:lnTo>
                  <a:lnTo>
                    <a:pt x="546" y="435"/>
                  </a:lnTo>
                  <a:lnTo>
                    <a:pt x="541" y="428"/>
                  </a:lnTo>
                  <a:lnTo>
                    <a:pt x="539" y="419"/>
                  </a:lnTo>
                  <a:lnTo>
                    <a:pt x="538" y="409"/>
                  </a:lnTo>
                  <a:lnTo>
                    <a:pt x="539" y="400"/>
                  </a:lnTo>
                  <a:lnTo>
                    <a:pt x="541" y="392"/>
                  </a:lnTo>
                  <a:lnTo>
                    <a:pt x="545" y="385"/>
                  </a:lnTo>
                  <a:lnTo>
                    <a:pt x="549" y="378"/>
                  </a:lnTo>
                  <a:lnTo>
                    <a:pt x="554" y="372"/>
                  </a:lnTo>
                  <a:lnTo>
                    <a:pt x="562" y="368"/>
                  </a:lnTo>
                  <a:lnTo>
                    <a:pt x="569" y="366"/>
                  </a:lnTo>
                  <a:lnTo>
                    <a:pt x="579" y="364"/>
                  </a:lnTo>
                  <a:lnTo>
                    <a:pt x="587" y="366"/>
                  </a:lnTo>
                  <a:lnTo>
                    <a:pt x="593" y="367"/>
                  </a:lnTo>
                  <a:lnTo>
                    <a:pt x="599" y="368"/>
                  </a:lnTo>
                  <a:lnTo>
                    <a:pt x="603" y="370"/>
                  </a:lnTo>
                  <a:lnTo>
                    <a:pt x="607" y="353"/>
                  </a:lnTo>
                  <a:lnTo>
                    <a:pt x="603" y="352"/>
                  </a:lnTo>
                  <a:lnTo>
                    <a:pt x="595" y="350"/>
                  </a:lnTo>
                  <a:lnTo>
                    <a:pt x="588" y="348"/>
                  </a:lnTo>
                  <a:lnTo>
                    <a:pt x="579" y="348"/>
                  </a:lnTo>
                  <a:lnTo>
                    <a:pt x="572" y="348"/>
                  </a:lnTo>
                  <a:lnTo>
                    <a:pt x="565" y="349"/>
                  </a:lnTo>
                  <a:lnTo>
                    <a:pt x="560" y="350"/>
                  </a:lnTo>
                  <a:lnTo>
                    <a:pt x="553" y="352"/>
                  </a:lnTo>
                  <a:lnTo>
                    <a:pt x="548" y="354"/>
                  </a:lnTo>
                  <a:lnTo>
                    <a:pt x="543" y="358"/>
                  </a:lnTo>
                  <a:lnTo>
                    <a:pt x="538" y="361"/>
                  </a:lnTo>
                  <a:lnTo>
                    <a:pt x="534" y="366"/>
                  </a:lnTo>
                  <a:lnTo>
                    <a:pt x="530" y="370"/>
                  </a:lnTo>
                  <a:lnTo>
                    <a:pt x="527" y="375"/>
                  </a:lnTo>
                  <a:lnTo>
                    <a:pt x="524" y="380"/>
                  </a:lnTo>
                  <a:lnTo>
                    <a:pt x="522" y="386"/>
                  </a:lnTo>
                  <a:lnTo>
                    <a:pt x="520" y="391"/>
                  </a:lnTo>
                  <a:lnTo>
                    <a:pt x="519" y="397"/>
                  </a:lnTo>
                  <a:lnTo>
                    <a:pt x="518" y="403"/>
                  </a:lnTo>
                  <a:lnTo>
                    <a:pt x="518" y="410"/>
                  </a:lnTo>
                  <a:lnTo>
                    <a:pt x="519" y="422"/>
                  </a:lnTo>
                  <a:lnTo>
                    <a:pt x="521" y="432"/>
                  </a:lnTo>
                  <a:lnTo>
                    <a:pt x="525" y="442"/>
                  </a:lnTo>
                  <a:lnTo>
                    <a:pt x="530" y="450"/>
                  </a:lnTo>
                  <a:lnTo>
                    <a:pt x="537" y="458"/>
                  </a:lnTo>
                  <a:lnTo>
                    <a:pt x="546" y="464"/>
                  </a:lnTo>
                  <a:lnTo>
                    <a:pt x="555" y="467"/>
                  </a:lnTo>
                  <a:lnTo>
                    <a:pt x="565" y="469"/>
                  </a:lnTo>
                  <a:lnTo>
                    <a:pt x="555" y="488"/>
                  </a:lnTo>
                  <a:lnTo>
                    <a:pt x="563" y="489"/>
                  </a:lnTo>
                  <a:lnTo>
                    <a:pt x="568" y="491"/>
                  </a:lnTo>
                  <a:lnTo>
                    <a:pt x="570" y="493"/>
                  </a:lnTo>
                  <a:lnTo>
                    <a:pt x="573" y="495"/>
                  </a:lnTo>
                  <a:lnTo>
                    <a:pt x="574" y="496"/>
                  </a:lnTo>
                  <a:lnTo>
                    <a:pt x="574" y="498"/>
                  </a:lnTo>
                  <a:lnTo>
                    <a:pt x="573" y="503"/>
                  </a:lnTo>
                  <a:lnTo>
                    <a:pt x="570" y="505"/>
                  </a:lnTo>
                  <a:lnTo>
                    <a:pt x="567" y="506"/>
                  </a:lnTo>
                  <a:lnTo>
                    <a:pt x="564" y="506"/>
                  </a:lnTo>
                  <a:lnTo>
                    <a:pt x="556" y="505"/>
                  </a:lnTo>
                  <a:lnTo>
                    <a:pt x="551" y="503"/>
                  </a:lnTo>
                  <a:lnTo>
                    <a:pt x="547" y="514"/>
                  </a:lnTo>
                  <a:lnTo>
                    <a:pt x="555" y="517"/>
                  </a:lnTo>
                  <a:lnTo>
                    <a:pt x="564" y="518"/>
                  </a:lnTo>
                  <a:lnTo>
                    <a:pt x="568" y="518"/>
                  </a:lnTo>
                  <a:lnTo>
                    <a:pt x="573" y="517"/>
                  </a:lnTo>
                  <a:lnTo>
                    <a:pt x="577" y="516"/>
                  </a:lnTo>
                  <a:lnTo>
                    <a:pt x="580" y="514"/>
                  </a:lnTo>
                  <a:lnTo>
                    <a:pt x="583" y="510"/>
                  </a:lnTo>
                  <a:lnTo>
                    <a:pt x="586" y="507"/>
                  </a:lnTo>
                  <a:lnTo>
                    <a:pt x="588" y="503"/>
                  </a:lnTo>
                  <a:lnTo>
                    <a:pt x="588" y="498"/>
                  </a:lnTo>
                  <a:lnTo>
                    <a:pt x="588" y="495"/>
                  </a:lnTo>
                  <a:lnTo>
                    <a:pt x="587" y="491"/>
                  </a:lnTo>
                  <a:lnTo>
                    <a:pt x="586" y="488"/>
                  </a:lnTo>
                  <a:lnTo>
                    <a:pt x="583" y="486"/>
                  </a:lnTo>
                  <a:lnTo>
                    <a:pt x="578" y="483"/>
                  </a:lnTo>
                  <a:lnTo>
                    <a:pt x="572" y="480"/>
                  </a:lnTo>
                  <a:lnTo>
                    <a:pt x="577" y="470"/>
                  </a:lnTo>
                  <a:lnTo>
                    <a:pt x="588" y="469"/>
                  </a:lnTo>
                  <a:lnTo>
                    <a:pt x="596" y="468"/>
                  </a:lnTo>
                  <a:lnTo>
                    <a:pt x="603" y="466"/>
                  </a:lnTo>
                  <a:lnTo>
                    <a:pt x="607" y="464"/>
                  </a:lnTo>
                  <a:lnTo>
                    <a:pt x="604" y="448"/>
                  </a:lnTo>
                  <a:close/>
                  <a:moveTo>
                    <a:pt x="713" y="468"/>
                  </a:moveTo>
                  <a:lnTo>
                    <a:pt x="712" y="455"/>
                  </a:lnTo>
                  <a:lnTo>
                    <a:pt x="711" y="440"/>
                  </a:lnTo>
                  <a:lnTo>
                    <a:pt x="711" y="396"/>
                  </a:lnTo>
                  <a:lnTo>
                    <a:pt x="711" y="387"/>
                  </a:lnTo>
                  <a:lnTo>
                    <a:pt x="710" y="378"/>
                  </a:lnTo>
                  <a:lnTo>
                    <a:pt x="707" y="370"/>
                  </a:lnTo>
                  <a:lnTo>
                    <a:pt x="702" y="362"/>
                  </a:lnTo>
                  <a:lnTo>
                    <a:pt x="700" y="360"/>
                  </a:lnTo>
                  <a:lnTo>
                    <a:pt x="697" y="357"/>
                  </a:lnTo>
                  <a:lnTo>
                    <a:pt x="694" y="354"/>
                  </a:lnTo>
                  <a:lnTo>
                    <a:pt x="689" y="352"/>
                  </a:lnTo>
                  <a:lnTo>
                    <a:pt x="685" y="350"/>
                  </a:lnTo>
                  <a:lnTo>
                    <a:pt x="680" y="349"/>
                  </a:lnTo>
                  <a:lnTo>
                    <a:pt x="674" y="348"/>
                  </a:lnTo>
                  <a:lnTo>
                    <a:pt x="668" y="348"/>
                  </a:lnTo>
                  <a:lnTo>
                    <a:pt x="657" y="348"/>
                  </a:lnTo>
                  <a:lnTo>
                    <a:pt x="647" y="350"/>
                  </a:lnTo>
                  <a:lnTo>
                    <a:pt x="638" y="353"/>
                  </a:lnTo>
                  <a:lnTo>
                    <a:pt x="631" y="358"/>
                  </a:lnTo>
                  <a:lnTo>
                    <a:pt x="635" y="372"/>
                  </a:lnTo>
                  <a:lnTo>
                    <a:pt x="642" y="369"/>
                  </a:lnTo>
                  <a:lnTo>
                    <a:pt x="649" y="366"/>
                  </a:lnTo>
                  <a:lnTo>
                    <a:pt x="657" y="364"/>
                  </a:lnTo>
                  <a:lnTo>
                    <a:pt x="664" y="363"/>
                  </a:lnTo>
                  <a:lnTo>
                    <a:pt x="673" y="364"/>
                  </a:lnTo>
                  <a:lnTo>
                    <a:pt x="678" y="367"/>
                  </a:lnTo>
                  <a:lnTo>
                    <a:pt x="684" y="369"/>
                  </a:lnTo>
                  <a:lnTo>
                    <a:pt x="687" y="373"/>
                  </a:lnTo>
                  <a:lnTo>
                    <a:pt x="689" y="378"/>
                  </a:lnTo>
                  <a:lnTo>
                    <a:pt x="690" y="382"/>
                  </a:lnTo>
                  <a:lnTo>
                    <a:pt x="690" y="387"/>
                  </a:lnTo>
                  <a:lnTo>
                    <a:pt x="690" y="390"/>
                  </a:lnTo>
                  <a:lnTo>
                    <a:pt x="690" y="393"/>
                  </a:lnTo>
                  <a:lnTo>
                    <a:pt x="675" y="393"/>
                  </a:lnTo>
                  <a:lnTo>
                    <a:pt x="661" y="396"/>
                  </a:lnTo>
                  <a:lnTo>
                    <a:pt x="649" y="399"/>
                  </a:lnTo>
                  <a:lnTo>
                    <a:pt x="640" y="405"/>
                  </a:lnTo>
                  <a:lnTo>
                    <a:pt x="636" y="407"/>
                  </a:lnTo>
                  <a:lnTo>
                    <a:pt x="632" y="410"/>
                  </a:lnTo>
                  <a:lnTo>
                    <a:pt x="629" y="414"/>
                  </a:lnTo>
                  <a:lnTo>
                    <a:pt x="627" y="418"/>
                  </a:lnTo>
                  <a:lnTo>
                    <a:pt x="624" y="422"/>
                  </a:lnTo>
                  <a:lnTo>
                    <a:pt x="623" y="427"/>
                  </a:lnTo>
                  <a:lnTo>
                    <a:pt x="622" y="431"/>
                  </a:lnTo>
                  <a:lnTo>
                    <a:pt x="622" y="437"/>
                  </a:lnTo>
                  <a:lnTo>
                    <a:pt x="622" y="444"/>
                  </a:lnTo>
                  <a:lnTo>
                    <a:pt x="624" y="449"/>
                  </a:lnTo>
                  <a:lnTo>
                    <a:pt x="628" y="455"/>
                  </a:lnTo>
                  <a:lnTo>
                    <a:pt x="631" y="460"/>
                  </a:lnTo>
                  <a:lnTo>
                    <a:pt x="636" y="465"/>
                  </a:lnTo>
                  <a:lnTo>
                    <a:pt x="642" y="468"/>
                  </a:lnTo>
                  <a:lnTo>
                    <a:pt x="649" y="470"/>
                  </a:lnTo>
                  <a:lnTo>
                    <a:pt x="657" y="470"/>
                  </a:lnTo>
                  <a:lnTo>
                    <a:pt x="663" y="470"/>
                  </a:lnTo>
                  <a:lnTo>
                    <a:pt x="669" y="469"/>
                  </a:lnTo>
                  <a:lnTo>
                    <a:pt x="674" y="467"/>
                  </a:lnTo>
                  <a:lnTo>
                    <a:pt x="678" y="466"/>
                  </a:lnTo>
                  <a:lnTo>
                    <a:pt x="686" y="459"/>
                  </a:lnTo>
                  <a:lnTo>
                    <a:pt x="692" y="454"/>
                  </a:lnTo>
                  <a:lnTo>
                    <a:pt x="692" y="454"/>
                  </a:lnTo>
                  <a:lnTo>
                    <a:pt x="695" y="468"/>
                  </a:lnTo>
                  <a:lnTo>
                    <a:pt x="713" y="468"/>
                  </a:lnTo>
                  <a:close/>
                  <a:moveTo>
                    <a:pt x="691" y="428"/>
                  </a:moveTo>
                  <a:lnTo>
                    <a:pt x="691" y="431"/>
                  </a:lnTo>
                  <a:lnTo>
                    <a:pt x="690" y="435"/>
                  </a:lnTo>
                  <a:lnTo>
                    <a:pt x="688" y="439"/>
                  </a:lnTo>
                  <a:lnTo>
                    <a:pt x="686" y="442"/>
                  </a:lnTo>
                  <a:lnTo>
                    <a:pt x="684" y="446"/>
                  </a:lnTo>
                  <a:lnTo>
                    <a:pt x="681" y="449"/>
                  </a:lnTo>
                  <a:lnTo>
                    <a:pt x="677" y="451"/>
                  </a:lnTo>
                  <a:lnTo>
                    <a:pt x="673" y="454"/>
                  </a:lnTo>
                  <a:lnTo>
                    <a:pt x="668" y="455"/>
                  </a:lnTo>
                  <a:lnTo>
                    <a:pt x="662" y="455"/>
                  </a:lnTo>
                  <a:lnTo>
                    <a:pt x="659" y="455"/>
                  </a:lnTo>
                  <a:lnTo>
                    <a:pt x="655" y="454"/>
                  </a:lnTo>
                  <a:lnTo>
                    <a:pt x="651" y="453"/>
                  </a:lnTo>
                  <a:lnTo>
                    <a:pt x="649" y="450"/>
                  </a:lnTo>
                  <a:lnTo>
                    <a:pt x="646" y="447"/>
                  </a:lnTo>
                  <a:lnTo>
                    <a:pt x="645" y="444"/>
                  </a:lnTo>
                  <a:lnTo>
                    <a:pt x="644" y="439"/>
                  </a:lnTo>
                  <a:lnTo>
                    <a:pt x="643" y="435"/>
                  </a:lnTo>
                  <a:lnTo>
                    <a:pt x="643" y="430"/>
                  </a:lnTo>
                  <a:lnTo>
                    <a:pt x="644" y="427"/>
                  </a:lnTo>
                  <a:lnTo>
                    <a:pt x="645" y="424"/>
                  </a:lnTo>
                  <a:lnTo>
                    <a:pt x="647" y="420"/>
                  </a:lnTo>
                  <a:lnTo>
                    <a:pt x="653" y="416"/>
                  </a:lnTo>
                  <a:lnTo>
                    <a:pt x="659" y="412"/>
                  </a:lnTo>
                  <a:lnTo>
                    <a:pt x="667" y="410"/>
                  </a:lnTo>
                  <a:lnTo>
                    <a:pt x="674" y="409"/>
                  </a:lnTo>
                  <a:lnTo>
                    <a:pt x="683" y="408"/>
                  </a:lnTo>
                  <a:lnTo>
                    <a:pt x="691" y="408"/>
                  </a:lnTo>
                  <a:lnTo>
                    <a:pt x="691" y="428"/>
                  </a:lnTo>
                  <a:close/>
                  <a:moveTo>
                    <a:pt x="653" y="330"/>
                  </a:moveTo>
                  <a:lnTo>
                    <a:pt x="653" y="325"/>
                  </a:lnTo>
                  <a:lnTo>
                    <a:pt x="655" y="322"/>
                  </a:lnTo>
                  <a:lnTo>
                    <a:pt x="656" y="320"/>
                  </a:lnTo>
                  <a:lnTo>
                    <a:pt x="659" y="319"/>
                  </a:lnTo>
                  <a:lnTo>
                    <a:pt x="663" y="320"/>
                  </a:lnTo>
                  <a:lnTo>
                    <a:pt x="669" y="323"/>
                  </a:lnTo>
                  <a:lnTo>
                    <a:pt x="676" y="327"/>
                  </a:lnTo>
                  <a:lnTo>
                    <a:pt x="683" y="329"/>
                  </a:lnTo>
                  <a:lnTo>
                    <a:pt x="687" y="328"/>
                  </a:lnTo>
                  <a:lnTo>
                    <a:pt x="690" y="327"/>
                  </a:lnTo>
                  <a:lnTo>
                    <a:pt x="694" y="324"/>
                  </a:lnTo>
                  <a:lnTo>
                    <a:pt x="696" y="322"/>
                  </a:lnTo>
                  <a:lnTo>
                    <a:pt x="697" y="319"/>
                  </a:lnTo>
                  <a:lnTo>
                    <a:pt x="698" y="314"/>
                  </a:lnTo>
                  <a:lnTo>
                    <a:pt x="699" y="310"/>
                  </a:lnTo>
                  <a:lnTo>
                    <a:pt x="699" y="303"/>
                  </a:lnTo>
                  <a:lnTo>
                    <a:pt x="688" y="303"/>
                  </a:lnTo>
                  <a:lnTo>
                    <a:pt x="687" y="309"/>
                  </a:lnTo>
                  <a:lnTo>
                    <a:pt x="686" y="312"/>
                  </a:lnTo>
                  <a:lnTo>
                    <a:pt x="684" y="313"/>
                  </a:lnTo>
                  <a:lnTo>
                    <a:pt x="682" y="314"/>
                  </a:lnTo>
                  <a:lnTo>
                    <a:pt x="677" y="313"/>
                  </a:lnTo>
                  <a:lnTo>
                    <a:pt x="672" y="310"/>
                  </a:lnTo>
                  <a:lnTo>
                    <a:pt x="664" y="307"/>
                  </a:lnTo>
                  <a:lnTo>
                    <a:pt x="657" y="304"/>
                  </a:lnTo>
                  <a:lnTo>
                    <a:pt x="654" y="305"/>
                  </a:lnTo>
                  <a:lnTo>
                    <a:pt x="650" y="307"/>
                  </a:lnTo>
                  <a:lnTo>
                    <a:pt x="647" y="309"/>
                  </a:lnTo>
                  <a:lnTo>
                    <a:pt x="645" y="311"/>
                  </a:lnTo>
                  <a:lnTo>
                    <a:pt x="643" y="315"/>
                  </a:lnTo>
                  <a:lnTo>
                    <a:pt x="642" y="320"/>
                  </a:lnTo>
                  <a:lnTo>
                    <a:pt x="642" y="324"/>
                  </a:lnTo>
                  <a:lnTo>
                    <a:pt x="641" y="330"/>
                  </a:lnTo>
                  <a:lnTo>
                    <a:pt x="653" y="330"/>
                  </a:lnTo>
                  <a:close/>
                  <a:moveTo>
                    <a:pt x="793" y="348"/>
                  </a:moveTo>
                  <a:lnTo>
                    <a:pt x="782" y="349"/>
                  </a:lnTo>
                  <a:lnTo>
                    <a:pt x="771" y="352"/>
                  </a:lnTo>
                  <a:lnTo>
                    <a:pt x="766" y="354"/>
                  </a:lnTo>
                  <a:lnTo>
                    <a:pt x="762" y="357"/>
                  </a:lnTo>
                  <a:lnTo>
                    <a:pt x="757" y="360"/>
                  </a:lnTo>
                  <a:lnTo>
                    <a:pt x="753" y="364"/>
                  </a:lnTo>
                  <a:lnTo>
                    <a:pt x="750" y="368"/>
                  </a:lnTo>
                  <a:lnTo>
                    <a:pt x="746" y="373"/>
                  </a:lnTo>
                  <a:lnTo>
                    <a:pt x="743" y="378"/>
                  </a:lnTo>
                  <a:lnTo>
                    <a:pt x="741" y="383"/>
                  </a:lnTo>
                  <a:lnTo>
                    <a:pt x="739" y="390"/>
                  </a:lnTo>
                  <a:lnTo>
                    <a:pt x="738" y="396"/>
                  </a:lnTo>
                  <a:lnTo>
                    <a:pt x="737" y="402"/>
                  </a:lnTo>
                  <a:lnTo>
                    <a:pt x="737" y="410"/>
                  </a:lnTo>
                  <a:lnTo>
                    <a:pt x="737" y="417"/>
                  </a:lnTo>
                  <a:lnTo>
                    <a:pt x="738" y="424"/>
                  </a:lnTo>
                  <a:lnTo>
                    <a:pt x="739" y="429"/>
                  </a:lnTo>
                  <a:lnTo>
                    <a:pt x="741" y="435"/>
                  </a:lnTo>
                  <a:lnTo>
                    <a:pt x="743" y="440"/>
                  </a:lnTo>
                  <a:lnTo>
                    <a:pt x="745" y="446"/>
                  </a:lnTo>
                  <a:lnTo>
                    <a:pt x="749" y="450"/>
                  </a:lnTo>
                  <a:lnTo>
                    <a:pt x="752" y="455"/>
                  </a:lnTo>
                  <a:lnTo>
                    <a:pt x="756" y="458"/>
                  </a:lnTo>
                  <a:lnTo>
                    <a:pt x="761" y="461"/>
                  </a:lnTo>
                  <a:lnTo>
                    <a:pt x="765" y="464"/>
                  </a:lnTo>
                  <a:lnTo>
                    <a:pt x="769" y="466"/>
                  </a:lnTo>
                  <a:lnTo>
                    <a:pt x="780" y="469"/>
                  </a:lnTo>
                  <a:lnTo>
                    <a:pt x="791" y="470"/>
                  </a:lnTo>
                  <a:lnTo>
                    <a:pt x="802" y="469"/>
                  </a:lnTo>
                  <a:lnTo>
                    <a:pt x="811" y="467"/>
                  </a:lnTo>
                  <a:lnTo>
                    <a:pt x="821" y="463"/>
                  </a:lnTo>
                  <a:lnTo>
                    <a:pt x="830" y="456"/>
                  </a:lnTo>
                  <a:lnTo>
                    <a:pt x="834" y="451"/>
                  </a:lnTo>
                  <a:lnTo>
                    <a:pt x="837" y="447"/>
                  </a:lnTo>
                  <a:lnTo>
                    <a:pt x="840" y="441"/>
                  </a:lnTo>
                  <a:lnTo>
                    <a:pt x="843" y="436"/>
                  </a:lnTo>
                  <a:lnTo>
                    <a:pt x="845" y="430"/>
                  </a:lnTo>
                  <a:lnTo>
                    <a:pt x="847" y="424"/>
                  </a:lnTo>
                  <a:lnTo>
                    <a:pt x="848" y="416"/>
                  </a:lnTo>
                  <a:lnTo>
                    <a:pt x="848" y="408"/>
                  </a:lnTo>
                  <a:lnTo>
                    <a:pt x="847" y="396"/>
                  </a:lnTo>
                  <a:lnTo>
                    <a:pt x="844" y="383"/>
                  </a:lnTo>
                  <a:lnTo>
                    <a:pt x="842" y="378"/>
                  </a:lnTo>
                  <a:lnTo>
                    <a:pt x="839" y="373"/>
                  </a:lnTo>
                  <a:lnTo>
                    <a:pt x="836" y="369"/>
                  </a:lnTo>
                  <a:lnTo>
                    <a:pt x="833" y="364"/>
                  </a:lnTo>
                  <a:lnTo>
                    <a:pt x="830" y="360"/>
                  </a:lnTo>
                  <a:lnTo>
                    <a:pt x="825" y="357"/>
                  </a:lnTo>
                  <a:lnTo>
                    <a:pt x="820" y="354"/>
                  </a:lnTo>
                  <a:lnTo>
                    <a:pt x="816" y="352"/>
                  </a:lnTo>
                  <a:lnTo>
                    <a:pt x="810" y="350"/>
                  </a:lnTo>
                  <a:lnTo>
                    <a:pt x="805" y="349"/>
                  </a:lnTo>
                  <a:lnTo>
                    <a:pt x="799" y="348"/>
                  </a:lnTo>
                  <a:lnTo>
                    <a:pt x="793" y="348"/>
                  </a:lnTo>
                  <a:close/>
                  <a:moveTo>
                    <a:pt x="793" y="363"/>
                  </a:moveTo>
                  <a:lnTo>
                    <a:pt x="797" y="363"/>
                  </a:lnTo>
                  <a:lnTo>
                    <a:pt x="802" y="364"/>
                  </a:lnTo>
                  <a:lnTo>
                    <a:pt x="805" y="366"/>
                  </a:lnTo>
                  <a:lnTo>
                    <a:pt x="808" y="368"/>
                  </a:lnTo>
                  <a:lnTo>
                    <a:pt x="815" y="372"/>
                  </a:lnTo>
                  <a:lnTo>
                    <a:pt x="819" y="379"/>
                  </a:lnTo>
                  <a:lnTo>
                    <a:pt x="822" y="386"/>
                  </a:lnTo>
                  <a:lnTo>
                    <a:pt x="825" y="393"/>
                  </a:lnTo>
                  <a:lnTo>
                    <a:pt x="826" y="401"/>
                  </a:lnTo>
                  <a:lnTo>
                    <a:pt x="826" y="409"/>
                  </a:lnTo>
                  <a:lnTo>
                    <a:pt x="826" y="418"/>
                  </a:lnTo>
                  <a:lnTo>
                    <a:pt x="824" y="427"/>
                  </a:lnTo>
                  <a:lnTo>
                    <a:pt x="821" y="435"/>
                  </a:lnTo>
                  <a:lnTo>
                    <a:pt x="817" y="441"/>
                  </a:lnTo>
                  <a:lnTo>
                    <a:pt x="812" y="447"/>
                  </a:lnTo>
                  <a:lnTo>
                    <a:pt x="806" y="451"/>
                  </a:lnTo>
                  <a:lnTo>
                    <a:pt x="799" y="454"/>
                  </a:lnTo>
                  <a:lnTo>
                    <a:pt x="792" y="455"/>
                  </a:lnTo>
                  <a:lnTo>
                    <a:pt x="785" y="454"/>
                  </a:lnTo>
                  <a:lnTo>
                    <a:pt x="778" y="451"/>
                  </a:lnTo>
                  <a:lnTo>
                    <a:pt x="772" y="447"/>
                  </a:lnTo>
                  <a:lnTo>
                    <a:pt x="767" y="441"/>
                  </a:lnTo>
                  <a:lnTo>
                    <a:pt x="763" y="435"/>
                  </a:lnTo>
                  <a:lnTo>
                    <a:pt x="761" y="427"/>
                  </a:lnTo>
                  <a:lnTo>
                    <a:pt x="758" y="419"/>
                  </a:lnTo>
                  <a:lnTo>
                    <a:pt x="757" y="409"/>
                  </a:lnTo>
                  <a:lnTo>
                    <a:pt x="758" y="401"/>
                  </a:lnTo>
                  <a:lnTo>
                    <a:pt x="759" y="392"/>
                  </a:lnTo>
                  <a:lnTo>
                    <a:pt x="763" y="385"/>
                  </a:lnTo>
                  <a:lnTo>
                    <a:pt x="766" y="378"/>
                  </a:lnTo>
                  <a:lnTo>
                    <a:pt x="771" y="372"/>
                  </a:lnTo>
                  <a:lnTo>
                    <a:pt x="777" y="368"/>
                  </a:lnTo>
                  <a:lnTo>
                    <a:pt x="784" y="364"/>
                  </a:lnTo>
                  <a:lnTo>
                    <a:pt x="793" y="363"/>
                  </a:lnTo>
                  <a:close/>
                  <a:moveTo>
                    <a:pt x="1002" y="295"/>
                  </a:moveTo>
                  <a:lnTo>
                    <a:pt x="1002" y="366"/>
                  </a:lnTo>
                  <a:lnTo>
                    <a:pt x="1001" y="366"/>
                  </a:lnTo>
                  <a:lnTo>
                    <a:pt x="999" y="362"/>
                  </a:lnTo>
                  <a:lnTo>
                    <a:pt x="996" y="359"/>
                  </a:lnTo>
                  <a:lnTo>
                    <a:pt x="993" y="356"/>
                  </a:lnTo>
                  <a:lnTo>
                    <a:pt x="989" y="353"/>
                  </a:lnTo>
                  <a:lnTo>
                    <a:pt x="984" y="351"/>
                  </a:lnTo>
                  <a:lnTo>
                    <a:pt x="979" y="349"/>
                  </a:lnTo>
                  <a:lnTo>
                    <a:pt x="973" y="348"/>
                  </a:lnTo>
                  <a:lnTo>
                    <a:pt x="967" y="348"/>
                  </a:lnTo>
                  <a:lnTo>
                    <a:pt x="962" y="348"/>
                  </a:lnTo>
                  <a:lnTo>
                    <a:pt x="957" y="349"/>
                  </a:lnTo>
                  <a:lnTo>
                    <a:pt x="952" y="350"/>
                  </a:lnTo>
                  <a:lnTo>
                    <a:pt x="947" y="352"/>
                  </a:lnTo>
                  <a:lnTo>
                    <a:pt x="939" y="357"/>
                  </a:lnTo>
                  <a:lnTo>
                    <a:pt x="931" y="364"/>
                  </a:lnTo>
                  <a:lnTo>
                    <a:pt x="928" y="369"/>
                  </a:lnTo>
                  <a:lnTo>
                    <a:pt x="925" y="373"/>
                  </a:lnTo>
                  <a:lnTo>
                    <a:pt x="923" y="379"/>
                  </a:lnTo>
                  <a:lnTo>
                    <a:pt x="920" y="385"/>
                  </a:lnTo>
                  <a:lnTo>
                    <a:pt x="918" y="390"/>
                  </a:lnTo>
                  <a:lnTo>
                    <a:pt x="917" y="397"/>
                  </a:lnTo>
                  <a:lnTo>
                    <a:pt x="916" y="403"/>
                  </a:lnTo>
                  <a:lnTo>
                    <a:pt x="916" y="411"/>
                  </a:lnTo>
                  <a:lnTo>
                    <a:pt x="917" y="424"/>
                  </a:lnTo>
                  <a:lnTo>
                    <a:pt x="919" y="435"/>
                  </a:lnTo>
                  <a:lnTo>
                    <a:pt x="925" y="446"/>
                  </a:lnTo>
                  <a:lnTo>
                    <a:pt x="930" y="454"/>
                  </a:lnTo>
                  <a:lnTo>
                    <a:pt x="938" y="461"/>
                  </a:lnTo>
                  <a:lnTo>
                    <a:pt x="945" y="466"/>
                  </a:lnTo>
                  <a:lnTo>
                    <a:pt x="950" y="468"/>
                  </a:lnTo>
                  <a:lnTo>
                    <a:pt x="955" y="469"/>
                  </a:lnTo>
                  <a:lnTo>
                    <a:pt x="959" y="470"/>
                  </a:lnTo>
                  <a:lnTo>
                    <a:pt x="965" y="470"/>
                  </a:lnTo>
                  <a:lnTo>
                    <a:pt x="971" y="470"/>
                  </a:lnTo>
                  <a:lnTo>
                    <a:pt x="978" y="469"/>
                  </a:lnTo>
                  <a:lnTo>
                    <a:pt x="984" y="467"/>
                  </a:lnTo>
                  <a:lnTo>
                    <a:pt x="988" y="464"/>
                  </a:lnTo>
                  <a:lnTo>
                    <a:pt x="994" y="460"/>
                  </a:lnTo>
                  <a:lnTo>
                    <a:pt x="997" y="457"/>
                  </a:lnTo>
                  <a:lnTo>
                    <a:pt x="1001" y="453"/>
                  </a:lnTo>
                  <a:lnTo>
                    <a:pt x="1004" y="448"/>
                  </a:lnTo>
                  <a:lnTo>
                    <a:pt x="1005" y="448"/>
                  </a:lnTo>
                  <a:lnTo>
                    <a:pt x="1005" y="468"/>
                  </a:lnTo>
                  <a:lnTo>
                    <a:pt x="1024" y="468"/>
                  </a:lnTo>
                  <a:lnTo>
                    <a:pt x="1023" y="454"/>
                  </a:lnTo>
                  <a:lnTo>
                    <a:pt x="1023" y="438"/>
                  </a:lnTo>
                  <a:lnTo>
                    <a:pt x="1023" y="295"/>
                  </a:lnTo>
                  <a:lnTo>
                    <a:pt x="1002" y="295"/>
                  </a:lnTo>
                  <a:close/>
                  <a:moveTo>
                    <a:pt x="1002" y="419"/>
                  </a:moveTo>
                  <a:lnTo>
                    <a:pt x="1001" y="424"/>
                  </a:lnTo>
                  <a:lnTo>
                    <a:pt x="1001" y="428"/>
                  </a:lnTo>
                  <a:lnTo>
                    <a:pt x="999" y="434"/>
                  </a:lnTo>
                  <a:lnTo>
                    <a:pt x="997" y="438"/>
                  </a:lnTo>
                  <a:lnTo>
                    <a:pt x="994" y="442"/>
                  </a:lnTo>
                  <a:lnTo>
                    <a:pt x="989" y="447"/>
                  </a:lnTo>
                  <a:lnTo>
                    <a:pt x="985" y="449"/>
                  </a:lnTo>
                  <a:lnTo>
                    <a:pt x="981" y="451"/>
                  </a:lnTo>
                  <a:lnTo>
                    <a:pt x="975" y="453"/>
                  </a:lnTo>
                  <a:lnTo>
                    <a:pt x="971" y="454"/>
                  </a:lnTo>
                  <a:lnTo>
                    <a:pt x="962" y="453"/>
                  </a:lnTo>
                  <a:lnTo>
                    <a:pt x="956" y="450"/>
                  </a:lnTo>
                  <a:lnTo>
                    <a:pt x="951" y="446"/>
                  </a:lnTo>
                  <a:lnTo>
                    <a:pt x="945" y="440"/>
                  </a:lnTo>
                  <a:lnTo>
                    <a:pt x="942" y="434"/>
                  </a:lnTo>
                  <a:lnTo>
                    <a:pt x="939" y="427"/>
                  </a:lnTo>
                  <a:lnTo>
                    <a:pt x="938" y="419"/>
                  </a:lnTo>
                  <a:lnTo>
                    <a:pt x="937" y="410"/>
                  </a:lnTo>
                  <a:lnTo>
                    <a:pt x="938" y="400"/>
                  </a:lnTo>
                  <a:lnTo>
                    <a:pt x="940" y="391"/>
                  </a:lnTo>
                  <a:lnTo>
                    <a:pt x="942" y="383"/>
                  </a:lnTo>
                  <a:lnTo>
                    <a:pt x="946" y="378"/>
                  </a:lnTo>
                  <a:lnTo>
                    <a:pt x="951" y="372"/>
                  </a:lnTo>
                  <a:lnTo>
                    <a:pt x="957" y="368"/>
                  </a:lnTo>
                  <a:lnTo>
                    <a:pt x="964" y="366"/>
                  </a:lnTo>
                  <a:lnTo>
                    <a:pt x="971" y="364"/>
                  </a:lnTo>
                  <a:lnTo>
                    <a:pt x="977" y="364"/>
                  </a:lnTo>
                  <a:lnTo>
                    <a:pt x="982" y="367"/>
                  </a:lnTo>
                  <a:lnTo>
                    <a:pt x="986" y="369"/>
                  </a:lnTo>
                  <a:lnTo>
                    <a:pt x="991" y="371"/>
                  </a:lnTo>
                  <a:lnTo>
                    <a:pt x="995" y="376"/>
                  </a:lnTo>
                  <a:lnTo>
                    <a:pt x="997" y="379"/>
                  </a:lnTo>
                  <a:lnTo>
                    <a:pt x="999" y="385"/>
                  </a:lnTo>
                  <a:lnTo>
                    <a:pt x="1001" y="389"/>
                  </a:lnTo>
                  <a:lnTo>
                    <a:pt x="1001" y="393"/>
                  </a:lnTo>
                  <a:lnTo>
                    <a:pt x="1002" y="398"/>
                  </a:lnTo>
                  <a:lnTo>
                    <a:pt x="1002" y="419"/>
                  </a:lnTo>
                  <a:close/>
                  <a:moveTo>
                    <a:pt x="1149" y="414"/>
                  </a:moveTo>
                  <a:lnTo>
                    <a:pt x="1149" y="409"/>
                  </a:lnTo>
                  <a:lnTo>
                    <a:pt x="1149" y="403"/>
                  </a:lnTo>
                  <a:lnTo>
                    <a:pt x="1149" y="395"/>
                  </a:lnTo>
                  <a:lnTo>
                    <a:pt x="1147" y="386"/>
                  </a:lnTo>
                  <a:lnTo>
                    <a:pt x="1145" y="376"/>
                  </a:lnTo>
                  <a:lnTo>
                    <a:pt x="1140" y="367"/>
                  </a:lnTo>
                  <a:lnTo>
                    <a:pt x="1137" y="363"/>
                  </a:lnTo>
                  <a:lnTo>
                    <a:pt x="1134" y="359"/>
                  </a:lnTo>
                  <a:lnTo>
                    <a:pt x="1130" y="356"/>
                  </a:lnTo>
                  <a:lnTo>
                    <a:pt x="1126" y="353"/>
                  </a:lnTo>
                  <a:lnTo>
                    <a:pt x="1120" y="351"/>
                  </a:lnTo>
                  <a:lnTo>
                    <a:pt x="1115" y="349"/>
                  </a:lnTo>
                  <a:lnTo>
                    <a:pt x="1109" y="348"/>
                  </a:lnTo>
                  <a:lnTo>
                    <a:pt x="1103" y="348"/>
                  </a:lnTo>
                  <a:lnTo>
                    <a:pt x="1096" y="348"/>
                  </a:lnTo>
                  <a:lnTo>
                    <a:pt x="1091" y="349"/>
                  </a:lnTo>
                  <a:lnTo>
                    <a:pt x="1086" y="350"/>
                  </a:lnTo>
                  <a:lnTo>
                    <a:pt x="1080" y="352"/>
                  </a:lnTo>
                  <a:lnTo>
                    <a:pt x="1076" y="356"/>
                  </a:lnTo>
                  <a:lnTo>
                    <a:pt x="1070" y="358"/>
                  </a:lnTo>
                  <a:lnTo>
                    <a:pt x="1067" y="362"/>
                  </a:lnTo>
                  <a:lnTo>
                    <a:pt x="1063" y="366"/>
                  </a:lnTo>
                  <a:lnTo>
                    <a:pt x="1058" y="376"/>
                  </a:lnTo>
                  <a:lnTo>
                    <a:pt x="1052" y="386"/>
                  </a:lnTo>
                  <a:lnTo>
                    <a:pt x="1050" y="398"/>
                  </a:lnTo>
                  <a:lnTo>
                    <a:pt x="1049" y="411"/>
                  </a:lnTo>
                  <a:lnTo>
                    <a:pt x="1050" y="424"/>
                  </a:lnTo>
                  <a:lnTo>
                    <a:pt x="1053" y="436"/>
                  </a:lnTo>
                  <a:lnTo>
                    <a:pt x="1055" y="440"/>
                  </a:lnTo>
                  <a:lnTo>
                    <a:pt x="1058" y="446"/>
                  </a:lnTo>
                  <a:lnTo>
                    <a:pt x="1061" y="450"/>
                  </a:lnTo>
                  <a:lnTo>
                    <a:pt x="1064" y="454"/>
                  </a:lnTo>
                  <a:lnTo>
                    <a:pt x="1067" y="458"/>
                  </a:lnTo>
                  <a:lnTo>
                    <a:pt x="1072" y="461"/>
                  </a:lnTo>
                  <a:lnTo>
                    <a:pt x="1077" y="464"/>
                  </a:lnTo>
                  <a:lnTo>
                    <a:pt x="1081" y="466"/>
                  </a:lnTo>
                  <a:lnTo>
                    <a:pt x="1087" y="468"/>
                  </a:lnTo>
                  <a:lnTo>
                    <a:pt x="1092" y="469"/>
                  </a:lnTo>
                  <a:lnTo>
                    <a:pt x="1099" y="470"/>
                  </a:lnTo>
                  <a:lnTo>
                    <a:pt x="1105" y="470"/>
                  </a:lnTo>
                  <a:lnTo>
                    <a:pt x="1118" y="469"/>
                  </a:lnTo>
                  <a:lnTo>
                    <a:pt x="1128" y="468"/>
                  </a:lnTo>
                  <a:lnTo>
                    <a:pt x="1136" y="466"/>
                  </a:lnTo>
                  <a:lnTo>
                    <a:pt x="1143" y="463"/>
                  </a:lnTo>
                  <a:lnTo>
                    <a:pt x="1140" y="448"/>
                  </a:lnTo>
                  <a:lnTo>
                    <a:pt x="1133" y="450"/>
                  </a:lnTo>
                  <a:lnTo>
                    <a:pt x="1127" y="453"/>
                  </a:lnTo>
                  <a:lnTo>
                    <a:pt x="1118" y="454"/>
                  </a:lnTo>
                  <a:lnTo>
                    <a:pt x="1108" y="454"/>
                  </a:lnTo>
                  <a:lnTo>
                    <a:pt x="1101" y="454"/>
                  </a:lnTo>
                  <a:lnTo>
                    <a:pt x="1093" y="451"/>
                  </a:lnTo>
                  <a:lnTo>
                    <a:pt x="1087" y="448"/>
                  </a:lnTo>
                  <a:lnTo>
                    <a:pt x="1080" y="445"/>
                  </a:lnTo>
                  <a:lnTo>
                    <a:pt x="1076" y="439"/>
                  </a:lnTo>
                  <a:lnTo>
                    <a:pt x="1073" y="431"/>
                  </a:lnTo>
                  <a:lnTo>
                    <a:pt x="1069" y="424"/>
                  </a:lnTo>
                  <a:lnTo>
                    <a:pt x="1068" y="414"/>
                  </a:lnTo>
                  <a:lnTo>
                    <a:pt x="1149" y="414"/>
                  </a:lnTo>
                  <a:close/>
                  <a:moveTo>
                    <a:pt x="1069" y="398"/>
                  </a:moveTo>
                  <a:lnTo>
                    <a:pt x="1070" y="392"/>
                  </a:lnTo>
                  <a:lnTo>
                    <a:pt x="1072" y="386"/>
                  </a:lnTo>
                  <a:lnTo>
                    <a:pt x="1075" y="380"/>
                  </a:lnTo>
                  <a:lnTo>
                    <a:pt x="1078" y="375"/>
                  </a:lnTo>
                  <a:lnTo>
                    <a:pt x="1082" y="370"/>
                  </a:lnTo>
                  <a:lnTo>
                    <a:pt x="1088" y="367"/>
                  </a:lnTo>
                  <a:lnTo>
                    <a:pt x="1093" y="363"/>
                  </a:lnTo>
                  <a:lnTo>
                    <a:pt x="1101" y="363"/>
                  </a:lnTo>
                  <a:lnTo>
                    <a:pt x="1108" y="363"/>
                  </a:lnTo>
                  <a:lnTo>
                    <a:pt x="1115" y="367"/>
                  </a:lnTo>
                  <a:lnTo>
                    <a:pt x="1120" y="370"/>
                  </a:lnTo>
                  <a:lnTo>
                    <a:pt x="1124" y="376"/>
                  </a:lnTo>
                  <a:lnTo>
                    <a:pt x="1127" y="381"/>
                  </a:lnTo>
                  <a:lnTo>
                    <a:pt x="1129" y="387"/>
                  </a:lnTo>
                  <a:lnTo>
                    <a:pt x="1130" y="392"/>
                  </a:lnTo>
                  <a:lnTo>
                    <a:pt x="1130" y="398"/>
                  </a:lnTo>
                  <a:lnTo>
                    <a:pt x="1069" y="398"/>
                  </a:lnTo>
                  <a:close/>
                  <a:moveTo>
                    <a:pt x="1321" y="350"/>
                  </a:moveTo>
                  <a:lnTo>
                    <a:pt x="1301" y="350"/>
                  </a:lnTo>
                  <a:lnTo>
                    <a:pt x="1301" y="422"/>
                  </a:lnTo>
                  <a:lnTo>
                    <a:pt x="1299" y="428"/>
                  </a:lnTo>
                  <a:lnTo>
                    <a:pt x="1298" y="434"/>
                  </a:lnTo>
                  <a:lnTo>
                    <a:pt x="1294" y="440"/>
                  </a:lnTo>
                  <a:lnTo>
                    <a:pt x="1289" y="447"/>
                  </a:lnTo>
                  <a:lnTo>
                    <a:pt x="1284" y="449"/>
                  </a:lnTo>
                  <a:lnTo>
                    <a:pt x="1280" y="451"/>
                  </a:lnTo>
                  <a:lnTo>
                    <a:pt x="1276" y="453"/>
                  </a:lnTo>
                  <a:lnTo>
                    <a:pt x="1271" y="453"/>
                  </a:lnTo>
                  <a:lnTo>
                    <a:pt x="1264" y="453"/>
                  </a:lnTo>
                  <a:lnTo>
                    <a:pt x="1258" y="450"/>
                  </a:lnTo>
                  <a:lnTo>
                    <a:pt x="1254" y="447"/>
                  </a:lnTo>
                  <a:lnTo>
                    <a:pt x="1251" y="442"/>
                  </a:lnTo>
                  <a:lnTo>
                    <a:pt x="1249" y="437"/>
                  </a:lnTo>
                  <a:lnTo>
                    <a:pt x="1247" y="430"/>
                  </a:lnTo>
                  <a:lnTo>
                    <a:pt x="1245" y="424"/>
                  </a:lnTo>
                  <a:lnTo>
                    <a:pt x="1245" y="416"/>
                  </a:lnTo>
                  <a:lnTo>
                    <a:pt x="1245" y="350"/>
                  </a:lnTo>
                  <a:lnTo>
                    <a:pt x="1225" y="350"/>
                  </a:lnTo>
                  <a:lnTo>
                    <a:pt x="1225" y="419"/>
                  </a:lnTo>
                  <a:lnTo>
                    <a:pt x="1226" y="434"/>
                  </a:lnTo>
                  <a:lnTo>
                    <a:pt x="1228" y="445"/>
                  </a:lnTo>
                  <a:lnTo>
                    <a:pt x="1232" y="454"/>
                  </a:lnTo>
                  <a:lnTo>
                    <a:pt x="1238" y="460"/>
                  </a:lnTo>
                  <a:lnTo>
                    <a:pt x="1243" y="465"/>
                  </a:lnTo>
                  <a:lnTo>
                    <a:pt x="1250" y="468"/>
                  </a:lnTo>
                  <a:lnTo>
                    <a:pt x="1257" y="470"/>
                  </a:lnTo>
                  <a:lnTo>
                    <a:pt x="1264" y="470"/>
                  </a:lnTo>
                  <a:lnTo>
                    <a:pt x="1271" y="470"/>
                  </a:lnTo>
                  <a:lnTo>
                    <a:pt x="1278" y="468"/>
                  </a:lnTo>
                  <a:lnTo>
                    <a:pt x="1283" y="466"/>
                  </a:lnTo>
                  <a:lnTo>
                    <a:pt x="1289" y="464"/>
                  </a:lnTo>
                  <a:lnTo>
                    <a:pt x="1296" y="456"/>
                  </a:lnTo>
                  <a:lnTo>
                    <a:pt x="1302" y="449"/>
                  </a:lnTo>
                  <a:lnTo>
                    <a:pt x="1303" y="449"/>
                  </a:lnTo>
                  <a:lnTo>
                    <a:pt x="1304" y="468"/>
                  </a:lnTo>
                  <a:lnTo>
                    <a:pt x="1322" y="468"/>
                  </a:lnTo>
                  <a:lnTo>
                    <a:pt x="1321" y="453"/>
                  </a:lnTo>
                  <a:lnTo>
                    <a:pt x="1321" y="436"/>
                  </a:lnTo>
                  <a:lnTo>
                    <a:pt x="1321" y="350"/>
                  </a:lnTo>
                  <a:close/>
                  <a:moveTo>
                    <a:pt x="1356" y="468"/>
                  </a:moveTo>
                  <a:lnTo>
                    <a:pt x="1375" y="468"/>
                  </a:lnTo>
                  <a:lnTo>
                    <a:pt x="1375" y="397"/>
                  </a:lnTo>
                  <a:lnTo>
                    <a:pt x="1376" y="391"/>
                  </a:lnTo>
                  <a:lnTo>
                    <a:pt x="1377" y="387"/>
                  </a:lnTo>
                  <a:lnTo>
                    <a:pt x="1378" y="382"/>
                  </a:lnTo>
                  <a:lnTo>
                    <a:pt x="1380" y="379"/>
                  </a:lnTo>
                  <a:lnTo>
                    <a:pt x="1384" y="375"/>
                  </a:lnTo>
                  <a:lnTo>
                    <a:pt x="1387" y="372"/>
                  </a:lnTo>
                  <a:lnTo>
                    <a:pt x="1390" y="369"/>
                  </a:lnTo>
                  <a:lnTo>
                    <a:pt x="1393" y="367"/>
                  </a:lnTo>
                  <a:lnTo>
                    <a:pt x="1398" y="366"/>
                  </a:lnTo>
                  <a:lnTo>
                    <a:pt x="1403" y="366"/>
                  </a:lnTo>
                  <a:lnTo>
                    <a:pt x="1409" y="366"/>
                  </a:lnTo>
                  <a:lnTo>
                    <a:pt x="1413" y="368"/>
                  </a:lnTo>
                  <a:lnTo>
                    <a:pt x="1417" y="370"/>
                  </a:lnTo>
                  <a:lnTo>
                    <a:pt x="1420" y="375"/>
                  </a:lnTo>
                  <a:lnTo>
                    <a:pt x="1424" y="379"/>
                  </a:lnTo>
                  <a:lnTo>
                    <a:pt x="1425" y="385"/>
                  </a:lnTo>
                  <a:lnTo>
                    <a:pt x="1426" y="390"/>
                  </a:lnTo>
                  <a:lnTo>
                    <a:pt x="1427" y="398"/>
                  </a:lnTo>
                  <a:lnTo>
                    <a:pt x="1427" y="468"/>
                  </a:lnTo>
                  <a:lnTo>
                    <a:pt x="1447" y="468"/>
                  </a:lnTo>
                  <a:lnTo>
                    <a:pt x="1447" y="396"/>
                  </a:lnTo>
                  <a:lnTo>
                    <a:pt x="1447" y="389"/>
                  </a:lnTo>
                  <a:lnTo>
                    <a:pt x="1448" y="385"/>
                  </a:lnTo>
                  <a:lnTo>
                    <a:pt x="1451" y="381"/>
                  </a:lnTo>
                  <a:lnTo>
                    <a:pt x="1453" y="377"/>
                  </a:lnTo>
                  <a:lnTo>
                    <a:pt x="1455" y="373"/>
                  </a:lnTo>
                  <a:lnTo>
                    <a:pt x="1458" y="371"/>
                  </a:lnTo>
                  <a:lnTo>
                    <a:pt x="1461" y="369"/>
                  </a:lnTo>
                  <a:lnTo>
                    <a:pt x="1465" y="367"/>
                  </a:lnTo>
                  <a:lnTo>
                    <a:pt x="1469" y="366"/>
                  </a:lnTo>
                  <a:lnTo>
                    <a:pt x="1473" y="366"/>
                  </a:lnTo>
                  <a:lnTo>
                    <a:pt x="1479" y="366"/>
                  </a:lnTo>
                  <a:lnTo>
                    <a:pt x="1484" y="368"/>
                  </a:lnTo>
                  <a:lnTo>
                    <a:pt x="1488" y="370"/>
                  </a:lnTo>
                  <a:lnTo>
                    <a:pt x="1492" y="375"/>
                  </a:lnTo>
                  <a:lnTo>
                    <a:pt x="1495" y="380"/>
                  </a:lnTo>
                  <a:lnTo>
                    <a:pt x="1496" y="386"/>
                  </a:lnTo>
                  <a:lnTo>
                    <a:pt x="1497" y="393"/>
                  </a:lnTo>
                  <a:lnTo>
                    <a:pt x="1498" y="401"/>
                  </a:lnTo>
                  <a:lnTo>
                    <a:pt x="1498" y="468"/>
                  </a:lnTo>
                  <a:lnTo>
                    <a:pt x="1519" y="468"/>
                  </a:lnTo>
                  <a:lnTo>
                    <a:pt x="1519" y="399"/>
                  </a:lnTo>
                  <a:lnTo>
                    <a:pt x="1518" y="385"/>
                  </a:lnTo>
                  <a:lnTo>
                    <a:pt x="1514" y="373"/>
                  </a:lnTo>
                  <a:lnTo>
                    <a:pt x="1510" y="364"/>
                  </a:lnTo>
                  <a:lnTo>
                    <a:pt x="1505" y="358"/>
                  </a:lnTo>
                  <a:lnTo>
                    <a:pt x="1499" y="353"/>
                  </a:lnTo>
                  <a:lnTo>
                    <a:pt x="1493" y="350"/>
                  </a:lnTo>
                  <a:lnTo>
                    <a:pt x="1486" y="348"/>
                  </a:lnTo>
                  <a:lnTo>
                    <a:pt x="1481" y="348"/>
                  </a:lnTo>
                  <a:lnTo>
                    <a:pt x="1473" y="348"/>
                  </a:lnTo>
                  <a:lnTo>
                    <a:pt x="1467" y="350"/>
                  </a:lnTo>
                  <a:lnTo>
                    <a:pt x="1460" y="352"/>
                  </a:lnTo>
                  <a:lnTo>
                    <a:pt x="1455" y="356"/>
                  </a:lnTo>
                  <a:lnTo>
                    <a:pt x="1448" y="362"/>
                  </a:lnTo>
                  <a:lnTo>
                    <a:pt x="1443" y="371"/>
                  </a:lnTo>
                  <a:lnTo>
                    <a:pt x="1442" y="371"/>
                  </a:lnTo>
                  <a:lnTo>
                    <a:pt x="1440" y="366"/>
                  </a:lnTo>
                  <a:lnTo>
                    <a:pt x="1438" y="361"/>
                  </a:lnTo>
                  <a:lnTo>
                    <a:pt x="1434" y="358"/>
                  </a:lnTo>
                  <a:lnTo>
                    <a:pt x="1430" y="354"/>
                  </a:lnTo>
                  <a:lnTo>
                    <a:pt x="1426" y="351"/>
                  </a:lnTo>
                  <a:lnTo>
                    <a:pt x="1420" y="349"/>
                  </a:lnTo>
                  <a:lnTo>
                    <a:pt x="1416" y="348"/>
                  </a:lnTo>
                  <a:lnTo>
                    <a:pt x="1410" y="348"/>
                  </a:lnTo>
                  <a:lnTo>
                    <a:pt x="1403" y="348"/>
                  </a:lnTo>
                  <a:lnTo>
                    <a:pt x="1398" y="349"/>
                  </a:lnTo>
                  <a:lnTo>
                    <a:pt x="1392" y="351"/>
                  </a:lnTo>
                  <a:lnTo>
                    <a:pt x="1387" y="354"/>
                  </a:lnTo>
                  <a:lnTo>
                    <a:pt x="1384" y="358"/>
                  </a:lnTo>
                  <a:lnTo>
                    <a:pt x="1379" y="361"/>
                  </a:lnTo>
                  <a:lnTo>
                    <a:pt x="1377" y="366"/>
                  </a:lnTo>
                  <a:lnTo>
                    <a:pt x="1374" y="369"/>
                  </a:lnTo>
                  <a:lnTo>
                    <a:pt x="1373" y="369"/>
                  </a:lnTo>
                  <a:lnTo>
                    <a:pt x="1373" y="350"/>
                  </a:lnTo>
                  <a:lnTo>
                    <a:pt x="1355" y="350"/>
                  </a:lnTo>
                  <a:lnTo>
                    <a:pt x="1355" y="366"/>
                  </a:lnTo>
                  <a:lnTo>
                    <a:pt x="1356" y="382"/>
                  </a:lnTo>
                  <a:lnTo>
                    <a:pt x="1356" y="468"/>
                  </a:lnTo>
                  <a:close/>
                  <a:moveTo>
                    <a:pt x="1684" y="468"/>
                  </a:moveTo>
                  <a:lnTo>
                    <a:pt x="1683" y="455"/>
                  </a:lnTo>
                  <a:lnTo>
                    <a:pt x="1682" y="440"/>
                  </a:lnTo>
                  <a:lnTo>
                    <a:pt x="1682" y="396"/>
                  </a:lnTo>
                  <a:lnTo>
                    <a:pt x="1682" y="387"/>
                  </a:lnTo>
                  <a:lnTo>
                    <a:pt x="1681" y="378"/>
                  </a:lnTo>
                  <a:lnTo>
                    <a:pt x="1677" y="370"/>
                  </a:lnTo>
                  <a:lnTo>
                    <a:pt x="1673" y="362"/>
                  </a:lnTo>
                  <a:lnTo>
                    <a:pt x="1671" y="360"/>
                  </a:lnTo>
                  <a:lnTo>
                    <a:pt x="1668" y="357"/>
                  </a:lnTo>
                  <a:lnTo>
                    <a:pt x="1664" y="354"/>
                  </a:lnTo>
                  <a:lnTo>
                    <a:pt x="1660" y="352"/>
                  </a:lnTo>
                  <a:lnTo>
                    <a:pt x="1656" y="350"/>
                  </a:lnTo>
                  <a:lnTo>
                    <a:pt x="1650" y="349"/>
                  </a:lnTo>
                  <a:lnTo>
                    <a:pt x="1645" y="348"/>
                  </a:lnTo>
                  <a:lnTo>
                    <a:pt x="1639" y="348"/>
                  </a:lnTo>
                  <a:lnTo>
                    <a:pt x="1628" y="348"/>
                  </a:lnTo>
                  <a:lnTo>
                    <a:pt x="1618" y="350"/>
                  </a:lnTo>
                  <a:lnTo>
                    <a:pt x="1609" y="353"/>
                  </a:lnTo>
                  <a:lnTo>
                    <a:pt x="1601" y="358"/>
                  </a:lnTo>
                  <a:lnTo>
                    <a:pt x="1606" y="372"/>
                  </a:lnTo>
                  <a:lnTo>
                    <a:pt x="1613" y="369"/>
                  </a:lnTo>
                  <a:lnTo>
                    <a:pt x="1620" y="366"/>
                  </a:lnTo>
                  <a:lnTo>
                    <a:pt x="1628" y="364"/>
                  </a:lnTo>
                  <a:lnTo>
                    <a:pt x="1635" y="363"/>
                  </a:lnTo>
                  <a:lnTo>
                    <a:pt x="1643" y="364"/>
                  </a:lnTo>
                  <a:lnTo>
                    <a:pt x="1649" y="367"/>
                  </a:lnTo>
                  <a:lnTo>
                    <a:pt x="1654" y="369"/>
                  </a:lnTo>
                  <a:lnTo>
                    <a:pt x="1657" y="373"/>
                  </a:lnTo>
                  <a:lnTo>
                    <a:pt x="1659" y="378"/>
                  </a:lnTo>
                  <a:lnTo>
                    <a:pt x="1661" y="382"/>
                  </a:lnTo>
                  <a:lnTo>
                    <a:pt x="1661" y="387"/>
                  </a:lnTo>
                  <a:lnTo>
                    <a:pt x="1661" y="390"/>
                  </a:lnTo>
                  <a:lnTo>
                    <a:pt x="1661" y="393"/>
                  </a:lnTo>
                  <a:lnTo>
                    <a:pt x="1646" y="393"/>
                  </a:lnTo>
                  <a:lnTo>
                    <a:pt x="1632" y="396"/>
                  </a:lnTo>
                  <a:lnTo>
                    <a:pt x="1620" y="399"/>
                  </a:lnTo>
                  <a:lnTo>
                    <a:pt x="1610" y="405"/>
                  </a:lnTo>
                  <a:lnTo>
                    <a:pt x="1606" y="407"/>
                  </a:lnTo>
                  <a:lnTo>
                    <a:pt x="1603" y="410"/>
                  </a:lnTo>
                  <a:lnTo>
                    <a:pt x="1600" y="414"/>
                  </a:lnTo>
                  <a:lnTo>
                    <a:pt x="1598" y="418"/>
                  </a:lnTo>
                  <a:lnTo>
                    <a:pt x="1595" y="422"/>
                  </a:lnTo>
                  <a:lnTo>
                    <a:pt x="1594" y="427"/>
                  </a:lnTo>
                  <a:lnTo>
                    <a:pt x="1593" y="431"/>
                  </a:lnTo>
                  <a:lnTo>
                    <a:pt x="1593" y="437"/>
                  </a:lnTo>
                  <a:lnTo>
                    <a:pt x="1593" y="444"/>
                  </a:lnTo>
                  <a:lnTo>
                    <a:pt x="1595" y="449"/>
                  </a:lnTo>
                  <a:lnTo>
                    <a:pt x="1598" y="455"/>
                  </a:lnTo>
                  <a:lnTo>
                    <a:pt x="1602" y="460"/>
                  </a:lnTo>
                  <a:lnTo>
                    <a:pt x="1606" y="465"/>
                  </a:lnTo>
                  <a:lnTo>
                    <a:pt x="1613" y="468"/>
                  </a:lnTo>
                  <a:lnTo>
                    <a:pt x="1619" y="470"/>
                  </a:lnTo>
                  <a:lnTo>
                    <a:pt x="1628" y="470"/>
                  </a:lnTo>
                  <a:lnTo>
                    <a:pt x="1634" y="470"/>
                  </a:lnTo>
                  <a:lnTo>
                    <a:pt x="1640" y="469"/>
                  </a:lnTo>
                  <a:lnTo>
                    <a:pt x="1644" y="467"/>
                  </a:lnTo>
                  <a:lnTo>
                    <a:pt x="1649" y="466"/>
                  </a:lnTo>
                  <a:lnTo>
                    <a:pt x="1657" y="459"/>
                  </a:lnTo>
                  <a:lnTo>
                    <a:pt x="1662" y="454"/>
                  </a:lnTo>
                  <a:lnTo>
                    <a:pt x="1663" y="454"/>
                  </a:lnTo>
                  <a:lnTo>
                    <a:pt x="1666" y="468"/>
                  </a:lnTo>
                  <a:lnTo>
                    <a:pt x="1684" y="468"/>
                  </a:lnTo>
                  <a:close/>
                  <a:moveTo>
                    <a:pt x="1662" y="428"/>
                  </a:moveTo>
                  <a:lnTo>
                    <a:pt x="1661" y="431"/>
                  </a:lnTo>
                  <a:lnTo>
                    <a:pt x="1661" y="435"/>
                  </a:lnTo>
                  <a:lnTo>
                    <a:pt x="1659" y="439"/>
                  </a:lnTo>
                  <a:lnTo>
                    <a:pt x="1657" y="442"/>
                  </a:lnTo>
                  <a:lnTo>
                    <a:pt x="1655" y="446"/>
                  </a:lnTo>
                  <a:lnTo>
                    <a:pt x="1652" y="449"/>
                  </a:lnTo>
                  <a:lnTo>
                    <a:pt x="1647" y="451"/>
                  </a:lnTo>
                  <a:lnTo>
                    <a:pt x="1643" y="454"/>
                  </a:lnTo>
                  <a:lnTo>
                    <a:pt x="1639" y="455"/>
                  </a:lnTo>
                  <a:lnTo>
                    <a:pt x="1633" y="455"/>
                  </a:lnTo>
                  <a:lnTo>
                    <a:pt x="1629" y="455"/>
                  </a:lnTo>
                  <a:lnTo>
                    <a:pt x="1626" y="454"/>
                  </a:lnTo>
                  <a:lnTo>
                    <a:pt x="1622" y="453"/>
                  </a:lnTo>
                  <a:lnTo>
                    <a:pt x="1619" y="450"/>
                  </a:lnTo>
                  <a:lnTo>
                    <a:pt x="1617" y="447"/>
                  </a:lnTo>
                  <a:lnTo>
                    <a:pt x="1615" y="444"/>
                  </a:lnTo>
                  <a:lnTo>
                    <a:pt x="1614" y="439"/>
                  </a:lnTo>
                  <a:lnTo>
                    <a:pt x="1614" y="435"/>
                  </a:lnTo>
                  <a:lnTo>
                    <a:pt x="1614" y="430"/>
                  </a:lnTo>
                  <a:lnTo>
                    <a:pt x="1615" y="427"/>
                  </a:lnTo>
                  <a:lnTo>
                    <a:pt x="1616" y="424"/>
                  </a:lnTo>
                  <a:lnTo>
                    <a:pt x="1618" y="420"/>
                  </a:lnTo>
                  <a:lnTo>
                    <a:pt x="1623" y="416"/>
                  </a:lnTo>
                  <a:lnTo>
                    <a:pt x="1629" y="412"/>
                  </a:lnTo>
                  <a:lnTo>
                    <a:pt x="1636" y="410"/>
                  </a:lnTo>
                  <a:lnTo>
                    <a:pt x="1645" y="409"/>
                  </a:lnTo>
                  <a:lnTo>
                    <a:pt x="1654" y="408"/>
                  </a:lnTo>
                  <a:lnTo>
                    <a:pt x="1662" y="408"/>
                  </a:lnTo>
                  <a:lnTo>
                    <a:pt x="1662" y="428"/>
                  </a:lnTo>
                  <a:close/>
                  <a:moveTo>
                    <a:pt x="1715" y="468"/>
                  </a:moveTo>
                  <a:lnTo>
                    <a:pt x="1736" y="468"/>
                  </a:lnTo>
                  <a:lnTo>
                    <a:pt x="1736" y="397"/>
                  </a:lnTo>
                  <a:lnTo>
                    <a:pt x="1736" y="391"/>
                  </a:lnTo>
                  <a:lnTo>
                    <a:pt x="1738" y="387"/>
                  </a:lnTo>
                  <a:lnTo>
                    <a:pt x="1739" y="382"/>
                  </a:lnTo>
                  <a:lnTo>
                    <a:pt x="1741" y="379"/>
                  </a:lnTo>
                  <a:lnTo>
                    <a:pt x="1743" y="375"/>
                  </a:lnTo>
                  <a:lnTo>
                    <a:pt x="1747" y="372"/>
                  </a:lnTo>
                  <a:lnTo>
                    <a:pt x="1750" y="369"/>
                  </a:lnTo>
                  <a:lnTo>
                    <a:pt x="1754" y="367"/>
                  </a:lnTo>
                  <a:lnTo>
                    <a:pt x="1758" y="366"/>
                  </a:lnTo>
                  <a:lnTo>
                    <a:pt x="1763" y="366"/>
                  </a:lnTo>
                  <a:lnTo>
                    <a:pt x="1768" y="366"/>
                  </a:lnTo>
                  <a:lnTo>
                    <a:pt x="1774" y="368"/>
                  </a:lnTo>
                  <a:lnTo>
                    <a:pt x="1778" y="370"/>
                  </a:lnTo>
                  <a:lnTo>
                    <a:pt x="1781" y="375"/>
                  </a:lnTo>
                  <a:lnTo>
                    <a:pt x="1783" y="379"/>
                  </a:lnTo>
                  <a:lnTo>
                    <a:pt x="1785" y="385"/>
                  </a:lnTo>
                  <a:lnTo>
                    <a:pt x="1787" y="390"/>
                  </a:lnTo>
                  <a:lnTo>
                    <a:pt x="1787" y="398"/>
                  </a:lnTo>
                  <a:lnTo>
                    <a:pt x="1787" y="468"/>
                  </a:lnTo>
                  <a:lnTo>
                    <a:pt x="1807" y="468"/>
                  </a:lnTo>
                  <a:lnTo>
                    <a:pt x="1807" y="396"/>
                  </a:lnTo>
                  <a:lnTo>
                    <a:pt x="1808" y="389"/>
                  </a:lnTo>
                  <a:lnTo>
                    <a:pt x="1809" y="385"/>
                  </a:lnTo>
                  <a:lnTo>
                    <a:pt x="1810" y="381"/>
                  </a:lnTo>
                  <a:lnTo>
                    <a:pt x="1812" y="377"/>
                  </a:lnTo>
                  <a:lnTo>
                    <a:pt x="1815" y="373"/>
                  </a:lnTo>
                  <a:lnTo>
                    <a:pt x="1818" y="371"/>
                  </a:lnTo>
                  <a:lnTo>
                    <a:pt x="1821" y="369"/>
                  </a:lnTo>
                  <a:lnTo>
                    <a:pt x="1825" y="367"/>
                  </a:lnTo>
                  <a:lnTo>
                    <a:pt x="1829" y="366"/>
                  </a:lnTo>
                  <a:lnTo>
                    <a:pt x="1833" y="366"/>
                  </a:lnTo>
                  <a:lnTo>
                    <a:pt x="1839" y="366"/>
                  </a:lnTo>
                  <a:lnTo>
                    <a:pt x="1845" y="368"/>
                  </a:lnTo>
                  <a:lnTo>
                    <a:pt x="1848" y="370"/>
                  </a:lnTo>
                  <a:lnTo>
                    <a:pt x="1852" y="375"/>
                  </a:lnTo>
                  <a:lnTo>
                    <a:pt x="1855" y="380"/>
                  </a:lnTo>
                  <a:lnTo>
                    <a:pt x="1857" y="386"/>
                  </a:lnTo>
                  <a:lnTo>
                    <a:pt x="1858" y="393"/>
                  </a:lnTo>
                  <a:lnTo>
                    <a:pt x="1858" y="401"/>
                  </a:lnTo>
                  <a:lnTo>
                    <a:pt x="1858" y="468"/>
                  </a:lnTo>
                  <a:lnTo>
                    <a:pt x="1878" y="468"/>
                  </a:lnTo>
                  <a:lnTo>
                    <a:pt x="1878" y="399"/>
                  </a:lnTo>
                  <a:lnTo>
                    <a:pt x="1877" y="385"/>
                  </a:lnTo>
                  <a:lnTo>
                    <a:pt x="1875" y="373"/>
                  </a:lnTo>
                  <a:lnTo>
                    <a:pt x="1871" y="364"/>
                  </a:lnTo>
                  <a:lnTo>
                    <a:pt x="1865" y="358"/>
                  </a:lnTo>
                  <a:lnTo>
                    <a:pt x="1860" y="353"/>
                  </a:lnTo>
                  <a:lnTo>
                    <a:pt x="1853" y="350"/>
                  </a:lnTo>
                  <a:lnTo>
                    <a:pt x="1847" y="348"/>
                  </a:lnTo>
                  <a:lnTo>
                    <a:pt x="1841" y="348"/>
                  </a:lnTo>
                  <a:lnTo>
                    <a:pt x="1833" y="348"/>
                  </a:lnTo>
                  <a:lnTo>
                    <a:pt x="1826" y="350"/>
                  </a:lnTo>
                  <a:lnTo>
                    <a:pt x="1821" y="352"/>
                  </a:lnTo>
                  <a:lnTo>
                    <a:pt x="1816" y="356"/>
                  </a:lnTo>
                  <a:lnTo>
                    <a:pt x="1809" y="362"/>
                  </a:lnTo>
                  <a:lnTo>
                    <a:pt x="1803" y="371"/>
                  </a:lnTo>
                  <a:lnTo>
                    <a:pt x="1803" y="371"/>
                  </a:lnTo>
                  <a:lnTo>
                    <a:pt x="1801" y="366"/>
                  </a:lnTo>
                  <a:lnTo>
                    <a:pt x="1797" y="361"/>
                  </a:lnTo>
                  <a:lnTo>
                    <a:pt x="1794" y="358"/>
                  </a:lnTo>
                  <a:lnTo>
                    <a:pt x="1791" y="354"/>
                  </a:lnTo>
                  <a:lnTo>
                    <a:pt x="1785" y="351"/>
                  </a:lnTo>
                  <a:lnTo>
                    <a:pt x="1781" y="349"/>
                  </a:lnTo>
                  <a:lnTo>
                    <a:pt x="1776" y="348"/>
                  </a:lnTo>
                  <a:lnTo>
                    <a:pt x="1770" y="348"/>
                  </a:lnTo>
                  <a:lnTo>
                    <a:pt x="1764" y="348"/>
                  </a:lnTo>
                  <a:lnTo>
                    <a:pt x="1757" y="349"/>
                  </a:lnTo>
                  <a:lnTo>
                    <a:pt x="1752" y="351"/>
                  </a:lnTo>
                  <a:lnTo>
                    <a:pt x="1748" y="354"/>
                  </a:lnTo>
                  <a:lnTo>
                    <a:pt x="1743" y="358"/>
                  </a:lnTo>
                  <a:lnTo>
                    <a:pt x="1740" y="361"/>
                  </a:lnTo>
                  <a:lnTo>
                    <a:pt x="1737" y="366"/>
                  </a:lnTo>
                  <a:lnTo>
                    <a:pt x="1735" y="369"/>
                  </a:lnTo>
                  <a:lnTo>
                    <a:pt x="1734" y="369"/>
                  </a:lnTo>
                  <a:lnTo>
                    <a:pt x="1733" y="350"/>
                  </a:lnTo>
                  <a:lnTo>
                    <a:pt x="1714" y="350"/>
                  </a:lnTo>
                  <a:lnTo>
                    <a:pt x="1715" y="366"/>
                  </a:lnTo>
                  <a:lnTo>
                    <a:pt x="1715" y="382"/>
                  </a:lnTo>
                  <a:lnTo>
                    <a:pt x="1715" y="468"/>
                  </a:lnTo>
                  <a:close/>
                  <a:moveTo>
                    <a:pt x="1929" y="468"/>
                  </a:moveTo>
                  <a:lnTo>
                    <a:pt x="1930" y="448"/>
                  </a:lnTo>
                  <a:lnTo>
                    <a:pt x="1931" y="448"/>
                  </a:lnTo>
                  <a:lnTo>
                    <a:pt x="1934" y="454"/>
                  </a:lnTo>
                  <a:lnTo>
                    <a:pt x="1938" y="458"/>
                  </a:lnTo>
                  <a:lnTo>
                    <a:pt x="1942" y="463"/>
                  </a:lnTo>
                  <a:lnTo>
                    <a:pt x="1946" y="466"/>
                  </a:lnTo>
                  <a:lnTo>
                    <a:pt x="1952" y="468"/>
                  </a:lnTo>
                  <a:lnTo>
                    <a:pt x="1957" y="469"/>
                  </a:lnTo>
                  <a:lnTo>
                    <a:pt x="1963" y="470"/>
                  </a:lnTo>
                  <a:lnTo>
                    <a:pt x="1969" y="470"/>
                  </a:lnTo>
                  <a:lnTo>
                    <a:pt x="1979" y="469"/>
                  </a:lnTo>
                  <a:lnTo>
                    <a:pt x="1987" y="467"/>
                  </a:lnTo>
                  <a:lnTo>
                    <a:pt x="1996" y="461"/>
                  </a:lnTo>
                  <a:lnTo>
                    <a:pt x="2004" y="455"/>
                  </a:lnTo>
                  <a:lnTo>
                    <a:pt x="2008" y="450"/>
                  </a:lnTo>
                  <a:lnTo>
                    <a:pt x="2011" y="446"/>
                  </a:lnTo>
                  <a:lnTo>
                    <a:pt x="2013" y="441"/>
                  </a:lnTo>
                  <a:lnTo>
                    <a:pt x="2015" y="435"/>
                  </a:lnTo>
                  <a:lnTo>
                    <a:pt x="2018" y="429"/>
                  </a:lnTo>
                  <a:lnTo>
                    <a:pt x="2019" y="422"/>
                  </a:lnTo>
                  <a:lnTo>
                    <a:pt x="2020" y="416"/>
                  </a:lnTo>
                  <a:lnTo>
                    <a:pt x="2020" y="408"/>
                  </a:lnTo>
                  <a:lnTo>
                    <a:pt x="2020" y="395"/>
                  </a:lnTo>
                  <a:lnTo>
                    <a:pt x="2017" y="383"/>
                  </a:lnTo>
                  <a:lnTo>
                    <a:pt x="2012" y="373"/>
                  </a:lnTo>
                  <a:lnTo>
                    <a:pt x="2007" y="364"/>
                  </a:lnTo>
                  <a:lnTo>
                    <a:pt x="1999" y="357"/>
                  </a:lnTo>
                  <a:lnTo>
                    <a:pt x="1992" y="352"/>
                  </a:lnTo>
                  <a:lnTo>
                    <a:pt x="1987" y="350"/>
                  </a:lnTo>
                  <a:lnTo>
                    <a:pt x="1982" y="349"/>
                  </a:lnTo>
                  <a:lnTo>
                    <a:pt x="1978" y="348"/>
                  </a:lnTo>
                  <a:lnTo>
                    <a:pt x="1972" y="348"/>
                  </a:lnTo>
                  <a:lnTo>
                    <a:pt x="1966" y="348"/>
                  </a:lnTo>
                  <a:lnTo>
                    <a:pt x="1959" y="349"/>
                  </a:lnTo>
                  <a:lnTo>
                    <a:pt x="1954" y="351"/>
                  </a:lnTo>
                  <a:lnTo>
                    <a:pt x="1949" y="353"/>
                  </a:lnTo>
                  <a:lnTo>
                    <a:pt x="1944" y="357"/>
                  </a:lnTo>
                  <a:lnTo>
                    <a:pt x="1940" y="360"/>
                  </a:lnTo>
                  <a:lnTo>
                    <a:pt x="1937" y="364"/>
                  </a:lnTo>
                  <a:lnTo>
                    <a:pt x="1933" y="369"/>
                  </a:lnTo>
                  <a:lnTo>
                    <a:pt x="1932" y="369"/>
                  </a:lnTo>
                  <a:lnTo>
                    <a:pt x="1932" y="295"/>
                  </a:lnTo>
                  <a:lnTo>
                    <a:pt x="1912" y="295"/>
                  </a:lnTo>
                  <a:lnTo>
                    <a:pt x="1912" y="438"/>
                  </a:lnTo>
                  <a:lnTo>
                    <a:pt x="1912" y="454"/>
                  </a:lnTo>
                  <a:lnTo>
                    <a:pt x="1911" y="468"/>
                  </a:lnTo>
                  <a:lnTo>
                    <a:pt x="1929" y="468"/>
                  </a:lnTo>
                  <a:close/>
                  <a:moveTo>
                    <a:pt x="1932" y="400"/>
                  </a:moveTo>
                  <a:lnTo>
                    <a:pt x="1933" y="395"/>
                  </a:lnTo>
                  <a:lnTo>
                    <a:pt x="1933" y="391"/>
                  </a:lnTo>
                  <a:lnTo>
                    <a:pt x="1936" y="385"/>
                  </a:lnTo>
                  <a:lnTo>
                    <a:pt x="1939" y="380"/>
                  </a:lnTo>
                  <a:lnTo>
                    <a:pt x="1942" y="376"/>
                  </a:lnTo>
                  <a:lnTo>
                    <a:pt x="1946" y="371"/>
                  </a:lnTo>
                  <a:lnTo>
                    <a:pt x="1951" y="369"/>
                  </a:lnTo>
                  <a:lnTo>
                    <a:pt x="1955" y="367"/>
                  </a:lnTo>
                  <a:lnTo>
                    <a:pt x="1960" y="364"/>
                  </a:lnTo>
                  <a:lnTo>
                    <a:pt x="1966" y="364"/>
                  </a:lnTo>
                  <a:lnTo>
                    <a:pt x="1973" y="366"/>
                  </a:lnTo>
                  <a:lnTo>
                    <a:pt x="1980" y="368"/>
                  </a:lnTo>
                  <a:lnTo>
                    <a:pt x="1986" y="372"/>
                  </a:lnTo>
                  <a:lnTo>
                    <a:pt x="1991" y="378"/>
                  </a:lnTo>
                  <a:lnTo>
                    <a:pt x="1995" y="385"/>
                  </a:lnTo>
                  <a:lnTo>
                    <a:pt x="1997" y="391"/>
                  </a:lnTo>
                  <a:lnTo>
                    <a:pt x="1999" y="400"/>
                  </a:lnTo>
                  <a:lnTo>
                    <a:pt x="1999" y="408"/>
                  </a:lnTo>
                  <a:lnTo>
                    <a:pt x="1999" y="418"/>
                  </a:lnTo>
                  <a:lnTo>
                    <a:pt x="1997" y="427"/>
                  </a:lnTo>
                  <a:lnTo>
                    <a:pt x="1994" y="435"/>
                  </a:lnTo>
                  <a:lnTo>
                    <a:pt x="1991" y="441"/>
                  </a:lnTo>
                  <a:lnTo>
                    <a:pt x="1985" y="447"/>
                  </a:lnTo>
                  <a:lnTo>
                    <a:pt x="1979" y="450"/>
                  </a:lnTo>
                  <a:lnTo>
                    <a:pt x="1972" y="453"/>
                  </a:lnTo>
                  <a:lnTo>
                    <a:pt x="1965" y="454"/>
                  </a:lnTo>
                  <a:lnTo>
                    <a:pt x="1959" y="454"/>
                  </a:lnTo>
                  <a:lnTo>
                    <a:pt x="1954" y="451"/>
                  </a:lnTo>
                  <a:lnTo>
                    <a:pt x="1950" y="449"/>
                  </a:lnTo>
                  <a:lnTo>
                    <a:pt x="1945" y="447"/>
                  </a:lnTo>
                  <a:lnTo>
                    <a:pt x="1941" y="442"/>
                  </a:lnTo>
                  <a:lnTo>
                    <a:pt x="1938" y="439"/>
                  </a:lnTo>
                  <a:lnTo>
                    <a:pt x="1936" y="434"/>
                  </a:lnTo>
                  <a:lnTo>
                    <a:pt x="1933" y="428"/>
                  </a:lnTo>
                  <a:lnTo>
                    <a:pt x="1933" y="425"/>
                  </a:lnTo>
                  <a:lnTo>
                    <a:pt x="1932" y="421"/>
                  </a:lnTo>
                  <a:lnTo>
                    <a:pt x="1932" y="400"/>
                  </a:lnTo>
                  <a:close/>
                  <a:moveTo>
                    <a:pt x="2067" y="468"/>
                  </a:moveTo>
                  <a:lnTo>
                    <a:pt x="2067" y="350"/>
                  </a:lnTo>
                  <a:lnTo>
                    <a:pt x="2047" y="350"/>
                  </a:lnTo>
                  <a:lnTo>
                    <a:pt x="2047" y="468"/>
                  </a:lnTo>
                  <a:lnTo>
                    <a:pt x="2067" y="468"/>
                  </a:lnTo>
                  <a:close/>
                  <a:moveTo>
                    <a:pt x="2057" y="303"/>
                  </a:moveTo>
                  <a:lnTo>
                    <a:pt x="2051" y="304"/>
                  </a:lnTo>
                  <a:lnTo>
                    <a:pt x="2048" y="308"/>
                  </a:lnTo>
                  <a:lnTo>
                    <a:pt x="2045" y="312"/>
                  </a:lnTo>
                  <a:lnTo>
                    <a:pt x="2044" y="317"/>
                  </a:lnTo>
                  <a:lnTo>
                    <a:pt x="2045" y="322"/>
                  </a:lnTo>
                  <a:lnTo>
                    <a:pt x="2047" y="327"/>
                  </a:lnTo>
                  <a:lnTo>
                    <a:pt x="2051" y="329"/>
                  </a:lnTo>
                  <a:lnTo>
                    <a:pt x="2057" y="330"/>
                  </a:lnTo>
                  <a:lnTo>
                    <a:pt x="2062" y="329"/>
                  </a:lnTo>
                  <a:lnTo>
                    <a:pt x="2066" y="327"/>
                  </a:lnTo>
                  <a:lnTo>
                    <a:pt x="2068" y="322"/>
                  </a:lnTo>
                  <a:lnTo>
                    <a:pt x="2069" y="317"/>
                  </a:lnTo>
                  <a:lnTo>
                    <a:pt x="2068" y="312"/>
                  </a:lnTo>
                  <a:lnTo>
                    <a:pt x="2066" y="308"/>
                  </a:lnTo>
                  <a:lnTo>
                    <a:pt x="2062" y="304"/>
                  </a:lnTo>
                  <a:lnTo>
                    <a:pt x="2057" y="303"/>
                  </a:lnTo>
                  <a:close/>
                  <a:moveTo>
                    <a:pt x="2194" y="414"/>
                  </a:moveTo>
                  <a:lnTo>
                    <a:pt x="2194" y="409"/>
                  </a:lnTo>
                  <a:lnTo>
                    <a:pt x="2194" y="403"/>
                  </a:lnTo>
                  <a:lnTo>
                    <a:pt x="2194" y="395"/>
                  </a:lnTo>
                  <a:lnTo>
                    <a:pt x="2192" y="386"/>
                  </a:lnTo>
                  <a:lnTo>
                    <a:pt x="2188" y="376"/>
                  </a:lnTo>
                  <a:lnTo>
                    <a:pt x="2184" y="367"/>
                  </a:lnTo>
                  <a:lnTo>
                    <a:pt x="2182" y="363"/>
                  </a:lnTo>
                  <a:lnTo>
                    <a:pt x="2177" y="359"/>
                  </a:lnTo>
                  <a:lnTo>
                    <a:pt x="2174" y="356"/>
                  </a:lnTo>
                  <a:lnTo>
                    <a:pt x="2170" y="353"/>
                  </a:lnTo>
                  <a:lnTo>
                    <a:pt x="2165" y="351"/>
                  </a:lnTo>
                  <a:lnTo>
                    <a:pt x="2159" y="349"/>
                  </a:lnTo>
                  <a:lnTo>
                    <a:pt x="2154" y="348"/>
                  </a:lnTo>
                  <a:lnTo>
                    <a:pt x="2147" y="348"/>
                  </a:lnTo>
                  <a:lnTo>
                    <a:pt x="2141" y="348"/>
                  </a:lnTo>
                  <a:lnTo>
                    <a:pt x="2135" y="349"/>
                  </a:lnTo>
                  <a:lnTo>
                    <a:pt x="2130" y="350"/>
                  </a:lnTo>
                  <a:lnTo>
                    <a:pt x="2125" y="352"/>
                  </a:lnTo>
                  <a:lnTo>
                    <a:pt x="2119" y="356"/>
                  </a:lnTo>
                  <a:lnTo>
                    <a:pt x="2115" y="358"/>
                  </a:lnTo>
                  <a:lnTo>
                    <a:pt x="2112" y="362"/>
                  </a:lnTo>
                  <a:lnTo>
                    <a:pt x="2107" y="366"/>
                  </a:lnTo>
                  <a:lnTo>
                    <a:pt x="2102" y="376"/>
                  </a:lnTo>
                  <a:lnTo>
                    <a:pt x="2096" y="386"/>
                  </a:lnTo>
                  <a:lnTo>
                    <a:pt x="2094" y="398"/>
                  </a:lnTo>
                  <a:lnTo>
                    <a:pt x="2093" y="411"/>
                  </a:lnTo>
                  <a:lnTo>
                    <a:pt x="2094" y="424"/>
                  </a:lnTo>
                  <a:lnTo>
                    <a:pt x="2098" y="436"/>
                  </a:lnTo>
                  <a:lnTo>
                    <a:pt x="2099" y="440"/>
                  </a:lnTo>
                  <a:lnTo>
                    <a:pt x="2102" y="446"/>
                  </a:lnTo>
                  <a:lnTo>
                    <a:pt x="2105" y="450"/>
                  </a:lnTo>
                  <a:lnTo>
                    <a:pt x="2108" y="454"/>
                  </a:lnTo>
                  <a:lnTo>
                    <a:pt x="2112" y="458"/>
                  </a:lnTo>
                  <a:lnTo>
                    <a:pt x="2116" y="461"/>
                  </a:lnTo>
                  <a:lnTo>
                    <a:pt x="2120" y="464"/>
                  </a:lnTo>
                  <a:lnTo>
                    <a:pt x="2126" y="466"/>
                  </a:lnTo>
                  <a:lnTo>
                    <a:pt x="2131" y="468"/>
                  </a:lnTo>
                  <a:lnTo>
                    <a:pt x="2136" y="469"/>
                  </a:lnTo>
                  <a:lnTo>
                    <a:pt x="2143" y="470"/>
                  </a:lnTo>
                  <a:lnTo>
                    <a:pt x="2149" y="470"/>
                  </a:lnTo>
                  <a:lnTo>
                    <a:pt x="2162" y="469"/>
                  </a:lnTo>
                  <a:lnTo>
                    <a:pt x="2172" y="468"/>
                  </a:lnTo>
                  <a:lnTo>
                    <a:pt x="2181" y="466"/>
                  </a:lnTo>
                  <a:lnTo>
                    <a:pt x="2187" y="463"/>
                  </a:lnTo>
                  <a:lnTo>
                    <a:pt x="2184" y="448"/>
                  </a:lnTo>
                  <a:lnTo>
                    <a:pt x="2177" y="450"/>
                  </a:lnTo>
                  <a:lnTo>
                    <a:pt x="2171" y="453"/>
                  </a:lnTo>
                  <a:lnTo>
                    <a:pt x="2162" y="454"/>
                  </a:lnTo>
                  <a:lnTo>
                    <a:pt x="2153" y="454"/>
                  </a:lnTo>
                  <a:lnTo>
                    <a:pt x="2144" y="454"/>
                  </a:lnTo>
                  <a:lnTo>
                    <a:pt x="2138" y="451"/>
                  </a:lnTo>
                  <a:lnTo>
                    <a:pt x="2131" y="448"/>
                  </a:lnTo>
                  <a:lnTo>
                    <a:pt x="2125" y="445"/>
                  </a:lnTo>
                  <a:lnTo>
                    <a:pt x="2120" y="439"/>
                  </a:lnTo>
                  <a:lnTo>
                    <a:pt x="2116" y="431"/>
                  </a:lnTo>
                  <a:lnTo>
                    <a:pt x="2114" y="424"/>
                  </a:lnTo>
                  <a:lnTo>
                    <a:pt x="2113" y="414"/>
                  </a:lnTo>
                  <a:lnTo>
                    <a:pt x="2194" y="414"/>
                  </a:lnTo>
                  <a:close/>
                  <a:moveTo>
                    <a:pt x="2114" y="398"/>
                  </a:moveTo>
                  <a:lnTo>
                    <a:pt x="2114" y="392"/>
                  </a:lnTo>
                  <a:lnTo>
                    <a:pt x="2116" y="386"/>
                  </a:lnTo>
                  <a:lnTo>
                    <a:pt x="2118" y="380"/>
                  </a:lnTo>
                  <a:lnTo>
                    <a:pt x="2122" y="375"/>
                  </a:lnTo>
                  <a:lnTo>
                    <a:pt x="2127" y="370"/>
                  </a:lnTo>
                  <a:lnTo>
                    <a:pt x="2131" y="367"/>
                  </a:lnTo>
                  <a:lnTo>
                    <a:pt x="2138" y="363"/>
                  </a:lnTo>
                  <a:lnTo>
                    <a:pt x="2145" y="363"/>
                  </a:lnTo>
                  <a:lnTo>
                    <a:pt x="2153" y="363"/>
                  </a:lnTo>
                  <a:lnTo>
                    <a:pt x="2159" y="367"/>
                  </a:lnTo>
                  <a:lnTo>
                    <a:pt x="2165" y="370"/>
                  </a:lnTo>
                  <a:lnTo>
                    <a:pt x="2169" y="376"/>
                  </a:lnTo>
                  <a:lnTo>
                    <a:pt x="2171" y="381"/>
                  </a:lnTo>
                  <a:lnTo>
                    <a:pt x="2173" y="387"/>
                  </a:lnTo>
                  <a:lnTo>
                    <a:pt x="2173" y="392"/>
                  </a:lnTo>
                  <a:lnTo>
                    <a:pt x="2174" y="398"/>
                  </a:lnTo>
                  <a:lnTo>
                    <a:pt x="2114" y="398"/>
                  </a:lnTo>
                  <a:close/>
                  <a:moveTo>
                    <a:pt x="2220" y="468"/>
                  </a:moveTo>
                  <a:lnTo>
                    <a:pt x="2240" y="468"/>
                  </a:lnTo>
                  <a:lnTo>
                    <a:pt x="2240" y="397"/>
                  </a:lnTo>
                  <a:lnTo>
                    <a:pt x="2241" y="392"/>
                  </a:lnTo>
                  <a:lnTo>
                    <a:pt x="2242" y="387"/>
                  </a:lnTo>
                  <a:lnTo>
                    <a:pt x="2243" y="382"/>
                  </a:lnTo>
                  <a:lnTo>
                    <a:pt x="2246" y="379"/>
                  </a:lnTo>
                  <a:lnTo>
                    <a:pt x="2249" y="375"/>
                  </a:lnTo>
                  <a:lnTo>
                    <a:pt x="2252" y="372"/>
                  </a:lnTo>
                  <a:lnTo>
                    <a:pt x="2255" y="369"/>
                  </a:lnTo>
                  <a:lnTo>
                    <a:pt x="2260" y="367"/>
                  </a:lnTo>
                  <a:lnTo>
                    <a:pt x="2265" y="366"/>
                  </a:lnTo>
                  <a:lnTo>
                    <a:pt x="2269" y="366"/>
                  </a:lnTo>
                  <a:lnTo>
                    <a:pt x="2277" y="366"/>
                  </a:lnTo>
                  <a:lnTo>
                    <a:pt x="2282" y="368"/>
                  </a:lnTo>
                  <a:lnTo>
                    <a:pt x="2287" y="371"/>
                  </a:lnTo>
                  <a:lnTo>
                    <a:pt x="2290" y="376"/>
                  </a:lnTo>
                  <a:lnTo>
                    <a:pt x="2293" y="381"/>
                  </a:lnTo>
                  <a:lnTo>
                    <a:pt x="2294" y="387"/>
                  </a:lnTo>
                  <a:lnTo>
                    <a:pt x="2295" y="393"/>
                  </a:lnTo>
                  <a:lnTo>
                    <a:pt x="2296" y="400"/>
                  </a:lnTo>
                  <a:lnTo>
                    <a:pt x="2296" y="468"/>
                  </a:lnTo>
                  <a:lnTo>
                    <a:pt x="2317" y="468"/>
                  </a:lnTo>
                  <a:lnTo>
                    <a:pt x="2317" y="398"/>
                  </a:lnTo>
                  <a:lnTo>
                    <a:pt x="2317" y="390"/>
                  </a:lnTo>
                  <a:lnTo>
                    <a:pt x="2316" y="383"/>
                  </a:lnTo>
                  <a:lnTo>
                    <a:pt x="2315" y="378"/>
                  </a:lnTo>
                  <a:lnTo>
                    <a:pt x="2312" y="372"/>
                  </a:lnTo>
                  <a:lnTo>
                    <a:pt x="2308" y="364"/>
                  </a:lnTo>
                  <a:lnTo>
                    <a:pt x="2303" y="358"/>
                  </a:lnTo>
                  <a:lnTo>
                    <a:pt x="2296" y="352"/>
                  </a:lnTo>
                  <a:lnTo>
                    <a:pt x="2290" y="350"/>
                  </a:lnTo>
                  <a:lnTo>
                    <a:pt x="2282" y="348"/>
                  </a:lnTo>
                  <a:lnTo>
                    <a:pt x="2277" y="348"/>
                  </a:lnTo>
                  <a:lnTo>
                    <a:pt x="2269" y="348"/>
                  </a:lnTo>
                  <a:lnTo>
                    <a:pt x="2264" y="349"/>
                  </a:lnTo>
                  <a:lnTo>
                    <a:pt x="2257" y="351"/>
                  </a:lnTo>
                  <a:lnTo>
                    <a:pt x="2253" y="354"/>
                  </a:lnTo>
                  <a:lnTo>
                    <a:pt x="2248" y="358"/>
                  </a:lnTo>
                  <a:lnTo>
                    <a:pt x="2244" y="361"/>
                  </a:lnTo>
                  <a:lnTo>
                    <a:pt x="2241" y="366"/>
                  </a:lnTo>
                  <a:lnTo>
                    <a:pt x="2239" y="370"/>
                  </a:lnTo>
                  <a:lnTo>
                    <a:pt x="2238" y="370"/>
                  </a:lnTo>
                  <a:lnTo>
                    <a:pt x="2237" y="350"/>
                  </a:lnTo>
                  <a:lnTo>
                    <a:pt x="2219" y="350"/>
                  </a:lnTo>
                  <a:lnTo>
                    <a:pt x="2220" y="366"/>
                  </a:lnTo>
                  <a:lnTo>
                    <a:pt x="2220" y="382"/>
                  </a:lnTo>
                  <a:lnTo>
                    <a:pt x="2220" y="468"/>
                  </a:lnTo>
                  <a:close/>
                  <a:moveTo>
                    <a:pt x="2355" y="322"/>
                  </a:moveTo>
                  <a:lnTo>
                    <a:pt x="2355" y="350"/>
                  </a:lnTo>
                  <a:lnTo>
                    <a:pt x="2336" y="350"/>
                  </a:lnTo>
                  <a:lnTo>
                    <a:pt x="2336" y="367"/>
                  </a:lnTo>
                  <a:lnTo>
                    <a:pt x="2355" y="367"/>
                  </a:lnTo>
                  <a:lnTo>
                    <a:pt x="2355" y="430"/>
                  </a:lnTo>
                  <a:lnTo>
                    <a:pt x="2355" y="440"/>
                  </a:lnTo>
                  <a:lnTo>
                    <a:pt x="2356" y="449"/>
                  </a:lnTo>
                  <a:lnTo>
                    <a:pt x="2359" y="456"/>
                  </a:lnTo>
                  <a:lnTo>
                    <a:pt x="2362" y="461"/>
                  </a:lnTo>
                  <a:lnTo>
                    <a:pt x="2366" y="465"/>
                  </a:lnTo>
                  <a:lnTo>
                    <a:pt x="2372" y="468"/>
                  </a:lnTo>
                  <a:lnTo>
                    <a:pt x="2377" y="470"/>
                  </a:lnTo>
                  <a:lnTo>
                    <a:pt x="2385" y="470"/>
                  </a:lnTo>
                  <a:lnTo>
                    <a:pt x="2396" y="469"/>
                  </a:lnTo>
                  <a:lnTo>
                    <a:pt x="2403" y="467"/>
                  </a:lnTo>
                  <a:lnTo>
                    <a:pt x="2402" y="451"/>
                  </a:lnTo>
                  <a:lnTo>
                    <a:pt x="2397" y="453"/>
                  </a:lnTo>
                  <a:lnTo>
                    <a:pt x="2390" y="453"/>
                  </a:lnTo>
                  <a:lnTo>
                    <a:pt x="2386" y="453"/>
                  </a:lnTo>
                  <a:lnTo>
                    <a:pt x="2383" y="451"/>
                  </a:lnTo>
                  <a:lnTo>
                    <a:pt x="2381" y="449"/>
                  </a:lnTo>
                  <a:lnTo>
                    <a:pt x="2378" y="447"/>
                  </a:lnTo>
                  <a:lnTo>
                    <a:pt x="2376" y="444"/>
                  </a:lnTo>
                  <a:lnTo>
                    <a:pt x="2375" y="440"/>
                  </a:lnTo>
                  <a:lnTo>
                    <a:pt x="2375" y="435"/>
                  </a:lnTo>
                  <a:lnTo>
                    <a:pt x="2374" y="430"/>
                  </a:lnTo>
                  <a:lnTo>
                    <a:pt x="2374" y="367"/>
                  </a:lnTo>
                  <a:lnTo>
                    <a:pt x="2404" y="367"/>
                  </a:lnTo>
                  <a:lnTo>
                    <a:pt x="2404" y="350"/>
                  </a:lnTo>
                  <a:lnTo>
                    <a:pt x="2374" y="350"/>
                  </a:lnTo>
                  <a:lnTo>
                    <a:pt x="2374" y="317"/>
                  </a:lnTo>
                  <a:lnTo>
                    <a:pt x="2355" y="322"/>
                  </a:lnTo>
                  <a:close/>
                  <a:moveTo>
                    <a:pt x="2518" y="414"/>
                  </a:moveTo>
                  <a:lnTo>
                    <a:pt x="2519" y="409"/>
                  </a:lnTo>
                  <a:lnTo>
                    <a:pt x="2519" y="403"/>
                  </a:lnTo>
                  <a:lnTo>
                    <a:pt x="2518" y="395"/>
                  </a:lnTo>
                  <a:lnTo>
                    <a:pt x="2517" y="386"/>
                  </a:lnTo>
                  <a:lnTo>
                    <a:pt x="2513" y="376"/>
                  </a:lnTo>
                  <a:lnTo>
                    <a:pt x="2509" y="367"/>
                  </a:lnTo>
                  <a:lnTo>
                    <a:pt x="2506" y="363"/>
                  </a:lnTo>
                  <a:lnTo>
                    <a:pt x="2503" y="359"/>
                  </a:lnTo>
                  <a:lnTo>
                    <a:pt x="2499" y="356"/>
                  </a:lnTo>
                  <a:lnTo>
                    <a:pt x="2495" y="353"/>
                  </a:lnTo>
                  <a:lnTo>
                    <a:pt x="2490" y="351"/>
                  </a:lnTo>
                  <a:lnTo>
                    <a:pt x="2484" y="349"/>
                  </a:lnTo>
                  <a:lnTo>
                    <a:pt x="2478" y="348"/>
                  </a:lnTo>
                  <a:lnTo>
                    <a:pt x="2471" y="348"/>
                  </a:lnTo>
                  <a:lnTo>
                    <a:pt x="2466" y="348"/>
                  </a:lnTo>
                  <a:lnTo>
                    <a:pt x="2459" y="349"/>
                  </a:lnTo>
                  <a:lnTo>
                    <a:pt x="2454" y="350"/>
                  </a:lnTo>
                  <a:lnTo>
                    <a:pt x="2449" y="352"/>
                  </a:lnTo>
                  <a:lnTo>
                    <a:pt x="2444" y="356"/>
                  </a:lnTo>
                  <a:lnTo>
                    <a:pt x="2440" y="358"/>
                  </a:lnTo>
                  <a:lnTo>
                    <a:pt x="2436" y="362"/>
                  </a:lnTo>
                  <a:lnTo>
                    <a:pt x="2432" y="366"/>
                  </a:lnTo>
                  <a:lnTo>
                    <a:pt x="2426" y="376"/>
                  </a:lnTo>
                  <a:lnTo>
                    <a:pt x="2422" y="386"/>
                  </a:lnTo>
                  <a:lnTo>
                    <a:pt x="2418" y="398"/>
                  </a:lnTo>
                  <a:lnTo>
                    <a:pt x="2418" y="411"/>
                  </a:lnTo>
                  <a:lnTo>
                    <a:pt x="2418" y="424"/>
                  </a:lnTo>
                  <a:lnTo>
                    <a:pt x="2422" y="436"/>
                  </a:lnTo>
                  <a:lnTo>
                    <a:pt x="2424" y="440"/>
                  </a:lnTo>
                  <a:lnTo>
                    <a:pt x="2426" y="446"/>
                  </a:lnTo>
                  <a:lnTo>
                    <a:pt x="2429" y="450"/>
                  </a:lnTo>
                  <a:lnTo>
                    <a:pt x="2432" y="454"/>
                  </a:lnTo>
                  <a:lnTo>
                    <a:pt x="2437" y="458"/>
                  </a:lnTo>
                  <a:lnTo>
                    <a:pt x="2441" y="461"/>
                  </a:lnTo>
                  <a:lnTo>
                    <a:pt x="2445" y="464"/>
                  </a:lnTo>
                  <a:lnTo>
                    <a:pt x="2451" y="466"/>
                  </a:lnTo>
                  <a:lnTo>
                    <a:pt x="2456" y="468"/>
                  </a:lnTo>
                  <a:lnTo>
                    <a:pt x="2462" y="469"/>
                  </a:lnTo>
                  <a:lnTo>
                    <a:pt x="2468" y="470"/>
                  </a:lnTo>
                  <a:lnTo>
                    <a:pt x="2474" y="470"/>
                  </a:lnTo>
                  <a:lnTo>
                    <a:pt x="2486" y="469"/>
                  </a:lnTo>
                  <a:lnTo>
                    <a:pt x="2497" y="468"/>
                  </a:lnTo>
                  <a:lnTo>
                    <a:pt x="2506" y="466"/>
                  </a:lnTo>
                  <a:lnTo>
                    <a:pt x="2512" y="463"/>
                  </a:lnTo>
                  <a:lnTo>
                    <a:pt x="2508" y="448"/>
                  </a:lnTo>
                  <a:lnTo>
                    <a:pt x="2503" y="450"/>
                  </a:lnTo>
                  <a:lnTo>
                    <a:pt x="2495" y="453"/>
                  </a:lnTo>
                  <a:lnTo>
                    <a:pt x="2487" y="454"/>
                  </a:lnTo>
                  <a:lnTo>
                    <a:pt x="2477" y="454"/>
                  </a:lnTo>
                  <a:lnTo>
                    <a:pt x="2469" y="454"/>
                  </a:lnTo>
                  <a:lnTo>
                    <a:pt x="2462" y="451"/>
                  </a:lnTo>
                  <a:lnTo>
                    <a:pt x="2455" y="448"/>
                  </a:lnTo>
                  <a:lnTo>
                    <a:pt x="2450" y="445"/>
                  </a:lnTo>
                  <a:lnTo>
                    <a:pt x="2445" y="439"/>
                  </a:lnTo>
                  <a:lnTo>
                    <a:pt x="2441" y="431"/>
                  </a:lnTo>
                  <a:lnTo>
                    <a:pt x="2439" y="424"/>
                  </a:lnTo>
                  <a:lnTo>
                    <a:pt x="2438" y="414"/>
                  </a:lnTo>
                  <a:lnTo>
                    <a:pt x="2518" y="414"/>
                  </a:lnTo>
                  <a:close/>
                  <a:moveTo>
                    <a:pt x="2438" y="398"/>
                  </a:moveTo>
                  <a:lnTo>
                    <a:pt x="2439" y="392"/>
                  </a:lnTo>
                  <a:lnTo>
                    <a:pt x="2441" y="386"/>
                  </a:lnTo>
                  <a:lnTo>
                    <a:pt x="2443" y="380"/>
                  </a:lnTo>
                  <a:lnTo>
                    <a:pt x="2446" y="375"/>
                  </a:lnTo>
                  <a:lnTo>
                    <a:pt x="2451" y="370"/>
                  </a:lnTo>
                  <a:lnTo>
                    <a:pt x="2456" y="367"/>
                  </a:lnTo>
                  <a:lnTo>
                    <a:pt x="2463" y="363"/>
                  </a:lnTo>
                  <a:lnTo>
                    <a:pt x="2470" y="363"/>
                  </a:lnTo>
                  <a:lnTo>
                    <a:pt x="2478" y="363"/>
                  </a:lnTo>
                  <a:lnTo>
                    <a:pt x="2484" y="367"/>
                  </a:lnTo>
                  <a:lnTo>
                    <a:pt x="2490" y="370"/>
                  </a:lnTo>
                  <a:lnTo>
                    <a:pt x="2493" y="376"/>
                  </a:lnTo>
                  <a:lnTo>
                    <a:pt x="2496" y="381"/>
                  </a:lnTo>
                  <a:lnTo>
                    <a:pt x="2497" y="387"/>
                  </a:lnTo>
                  <a:lnTo>
                    <a:pt x="2498" y="392"/>
                  </a:lnTo>
                  <a:lnTo>
                    <a:pt x="2498" y="398"/>
                  </a:lnTo>
                  <a:lnTo>
                    <a:pt x="2438" y="398"/>
                  </a:lnTo>
                  <a:close/>
                  <a:moveTo>
                    <a:pt x="2617" y="468"/>
                  </a:moveTo>
                  <a:lnTo>
                    <a:pt x="2617" y="367"/>
                  </a:lnTo>
                  <a:lnTo>
                    <a:pt x="2644" y="367"/>
                  </a:lnTo>
                  <a:lnTo>
                    <a:pt x="2644" y="350"/>
                  </a:lnTo>
                  <a:lnTo>
                    <a:pt x="2617" y="350"/>
                  </a:lnTo>
                  <a:lnTo>
                    <a:pt x="2617" y="344"/>
                  </a:lnTo>
                  <a:lnTo>
                    <a:pt x="2617" y="338"/>
                  </a:lnTo>
                  <a:lnTo>
                    <a:pt x="2618" y="331"/>
                  </a:lnTo>
                  <a:lnTo>
                    <a:pt x="2619" y="325"/>
                  </a:lnTo>
                  <a:lnTo>
                    <a:pt x="2621" y="320"/>
                  </a:lnTo>
                  <a:lnTo>
                    <a:pt x="2625" y="315"/>
                  </a:lnTo>
                  <a:lnTo>
                    <a:pt x="2628" y="312"/>
                  </a:lnTo>
                  <a:lnTo>
                    <a:pt x="2633" y="311"/>
                  </a:lnTo>
                  <a:lnTo>
                    <a:pt x="2639" y="310"/>
                  </a:lnTo>
                  <a:lnTo>
                    <a:pt x="2646" y="311"/>
                  </a:lnTo>
                  <a:lnTo>
                    <a:pt x="2653" y="312"/>
                  </a:lnTo>
                  <a:lnTo>
                    <a:pt x="2655" y="297"/>
                  </a:lnTo>
                  <a:lnTo>
                    <a:pt x="2647" y="293"/>
                  </a:lnTo>
                  <a:lnTo>
                    <a:pt x="2638" y="292"/>
                  </a:lnTo>
                  <a:lnTo>
                    <a:pt x="2630" y="293"/>
                  </a:lnTo>
                  <a:lnTo>
                    <a:pt x="2622" y="295"/>
                  </a:lnTo>
                  <a:lnTo>
                    <a:pt x="2616" y="299"/>
                  </a:lnTo>
                  <a:lnTo>
                    <a:pt x="2609" y="303"/>
                  </a:lnTo>
                  <a:lnTo>
                    <a:pt x="2606" y="308"/>
                  </a:lnTo>
                  <a:lnTo>
                    <a:pt x="2603" y="312"/>
                  </a:lnTo>
                  <a:lnTo>
                    <a:pt x="2601" y="317"/>
                  </a:lnTo>
                  <a:lnTo>
                    <a:pt x="2600" y="321"/>
                  </a:lnTo>
                  <a:lnTo>
                    <a:pt x="2597" y="332"/>
                  </a:lnTo>
                  <a:lnTo>
                    <a:pt x="2597" y="344"/>
                  </a:lnTo>
                  <a:lnTo>
                    <a:pt x="2597" y="350"/>
                  </a:lnTo>
                  <a:lnTo>
                    <a:pt x="2580" y="350"/>
                  </a:lnTo>
                  <a:lnTo>
                    <a:pt x="2580" y="367"/>
                  </a:lnTo>
                  <a:lnTo>
                    <a:pt x="2597" y="367"/>
                  </a:lnTo>
                  <a:lnTo>
                    <a:pt x="2597" y="468"/>
                  </a:lnTo>
                  <a:lnTo>
                    <a:pt x="2617" y="468"/>
                  </a:lnTo>
                  <a:close/>
                  <a:moveTo>
                    <a:pt x="2746" y="468"/>
                  </a:moveTo>
                  <a:lnTo>
                    <a:pt x="2743" y="455"/>
                  </a:lnTo>
                  <a:lnTo>
                    <a:pt x="2743" y="440"/>
                  </a:lnTo>
                  <a:lnTo>
                    <a:pt x="2743" y="396"/>
                  </a:lnTo>
                  <a:lnTo>
                    <a:pt x="2742" y="387"/>
                  </a:lnTo>
                  <a:lnTo>
                    <a:pt x="2741" y="378"/>
                  </a:lnTo>
                  <a:lnTo>
                    <a:pt x="2739" y="370"/>
                  </a:lnTo>
                  <a:lnTo>
                    <a:pt x="2735" y="362"/>
                  </a:lnTo>
                  <a:lnTo>
                    <a:pt x="2732" y="360"/>
                  </a:lnTo>
                  <a:lnTo>
                    <a:pt x="2729" y="357"/>
                  </a:lnTo>
                  <a:lnTo>
                    <a:pt x="2725" y="354"/>
                  </a:lnTo>
                  <a:lnTo>
                    <a:pt x="2722" y="352"/>
                  </a:lnTo>
                  <a:lnTo>
                    <a:pt x="2716" y="350"/>
                  </a:lnTo>
                  <a:lnTo>
                    <a:pt x="2712" y="349"/>
                  </a:lnTo>
                  <a:lnTo>
                    <a:pt x="2706" y="348"/>
                  </a:lnTo>
                  <a:lnTo>
                    <a:pt x="2700" y="348"/>
                  </a:lnTo>
                  <a:lnTo>
                    <a:pt x="2689" y="348"/>
                  </a:lnTo>
                  <a:lnTo>
                    <a:pt x="2680" y="350"/>
                  </a:lnTo>
                  <a:lnTo>
                    <a:pt x="2670" y="353"/>
                  </a:lnTo>
                  <a:lnTo>
                    <a:pt x="2662" y="358"/>
                  </a:lnTo>
                  <a:lnTo>
                    <a:pt x="2667" y="372"/>
                  </a:lnTo>
                  <a:lnTo>
                    <a:pt x="2673" y="369"/>
                  </a:lnTo>
                  <a:lnTo>
                    <a:pt x="2681" y="366"/>
                  </a:lnTo>
                  <a:lnTo>
                    <a:pt x="2688" y="364"/>
                  </a:lnTo>
                  <a:lnTo>
                    <a:pt x="2697" y="363"/>
                  </a:lnTo>
                  <a:lnTo>
                    <a:pt x="2705" y="364"/>
                  </a:lnTo>
                  <a:lnTo>
                    <a:pt x="2711" y="367"/>
                  </a:lnTo>
                  <a:lnTo>
                    <a:pt x="2715" y="369"/>
                  </a:lnTo>
                  <a:lnTo>
                    <a:pt x="2719" y="373"/>
                  </a:lnTo>
                  <a:lnTo>
                    <a:pt x="2721" y="378"/>
                  </a:lnTo>
                  <a:lnTo>
                    <a:pt x="2722" y="382"/>
                  </a:lnTo>
                  <a:lnTo>
                    <a:pt x="2723" y="387"/>
                  </a:lnTo>
                  <a:lnTo>
                    <a:pt x="2723" y="390"/>
                  </a:lnTo>
                  <a:lnTo>
                    <a:pt x="2723" y="393"/>
                  </a:lnTo>
                  <a:lnTo>
                    <a:pt x="2707" y="393"/>
                  </a:lnTo>
                  <a:lnTo>
                    <a:pt x="2694" y="396"/>
                  </a:lnTo>
                  <a:lnTo>
                    <a:pt x="2682" y="399"/>
                  </a:lnTo>
                  <a:lnTo>
                    <a:pt x="2672" y="405"/>
                  </a:lnTo>
                  <a:lnTo>
                    <a:pt x="2668" y="407"/>
                  </a:lnTo>
                  <a:lnTo>
                    <a:pt x="2665" y="410"/>
                  </a:lnTo>
                  <a:lnTo>
                    <a:pt x="2661" y="414"/>
                  </a:lnTo>
                  <a:lnTo>
                    <a:pt x="2659" y="418"/>
                  </a:lnTo>
                  <a:lnTo>
                    <a:pt x="2657" y="422"/>
                  </a:lnTo>
                  <a:lnTo>
                    <a:pt x="2655" y="427"/>
                  </a:lnTo>
                  <a:lnTo>
                    <a:pt x="2655" y="431"/>
                  </a:lnTo>
                  <a:lnTo>
                    <a:pt x="2654" y="437"/>
                  </a:lnTo>
                  <a:lnTo>
                    <a:pt x="2655" y="444"/>
                  </a:lnTo>
                  <a:lnTo>
                    <a:pt x="2656" y="449"/>
                  </a:lnTo>
                  <a:lnTo>
                    <a:pt x="2659" y="455"/>
                  </a:lnTo>
                  <a:lnTo>
                    <a:pt x="2662" y="460"/>
                  </a:lnTo>
                  <a:lnTo>
                    <a:pt x="2668" y="465"/>
                  </a:lnTo>
                  <a:lnTo>
                    <a:pt x="2674" y="468"/>
                  </a:lnTo>
                  <a:lnTo>
                    <a:pt x="2681" y="470"/>
                  </a:lnTo>
                  <a:lnTo>
                    <a:pt x="2689" y="470"/>
                  </a:lnTo>
                  <a:lnTo>
                    <a:pt x="2695" y="470"/>
                  </a:lnTo>
                  <a:lnTo>
                    <a:pt x="2700" y="469"/>
                  </a:lnTo>
                  <a:lnTo>
                    <a:pt x="2706" y="467"/>
                  </a:lnTo>
                  <a:lnTo>
                    <a:pt x="2710" y="466"/>
                  </a:lnTo>
                  <a:lnTo>
                    <a:pt x="2719" y="459"/>
                  </a:lnTo>
                  <a:lnTo>
                    <a:pt x="2724" y="454"/>
                  </a:lnTo>
                  <a:lnTo>
                    <a:pt x="2725" y="454"/>
                  </a:lnTo>
                  <a:lnTo>
                    <a:pt x="2726" y="468"/>
                  </a:lnTo>
                  <a:lnTo>
                    <a:pt x="2746" y="468"/>
                  </a:lnTo>
                  <a:close/>
                  <a:moveTo>
                    <a:pt x="2723" y="428"/>
                  </a:moveTo>
                  <a:lnTo>
                    <a:pt x="2723" y="431"/>
                  </a:lnTo>
                  <a:lnTo>
                    <a:pt x="2722" y="435"/>
                  </a:lnTo>
                  <a:lnTo>
                    <a:pt x="2721" y="439"/>
                  </a:lnTo>
                  <a:lnTo>
                    <a:pt x="2719" y="442"/>
                  </a:lnTo>
                  <a:lnTo>
                    <a:pt x="2715" y="446"/>
                  </a:lnTo>
                  <a:lnTo>
                    <a:pt x="2712" y="449"/>
                  </a:lnTo>
                  <a:lnTo>
                    <a:pt x="2709" y="451"/>
                  </a:lnTo>
                  <a:lnTo>
                    <a:pt x="2705" y="454"/>
                  </a:lnTo>
                  <a:lnTo>
                    <a:pt x="2700" y="455"/>
                  </a:lnTo>
                  <a:lnTo>
                    <a:pt x="2695" y="455"/>
                  </a:lnTo>
                  <a:lnTo>
                    <a:pt x="2690" y="455"/>
                  </a:lnTo>
                  <a:lnTo>
                    <a:pt x="2687" y="454"/>
                  </a:lnTo>
                  <a:lnTo>
                    <a:pt x="2684" y="453"/>
                  </a:lnTo>
                  <a:lnTo>
                    <a:pt x="2681" y="450"/>
                  </a:lnTo>
                  <a:lnTo>
                    <a:pt x="2679" y="447"/>
                  </a:lnTo>
                  <a:lnTo>
                    <a:pt x="2676" y="444"/>
                  </a:lnTo>
                  <a:lnTo>
                    <a:pt x="2675" y="439"/>
                  </a:lnTo>
                  <a:lnTo>
                    <a:pt x="2675" y="435"/>
                  </a:lnTo>
                  <a:lnTo>
                    <a:pt x="2675" y="430"/>
                  </a:lnTo>
                  <a:lnTo>
                    <a:pt x="2676" y="427"/>
                  </a:lnTo>
                  <a:lnTo>
                    <a:pt x="2678" y="424"/>
                  </a:lnTo>
                  <a:lnTo>
                    <a:pt x="2680" y="420"/>
                  </a:lnTo>
                  <a:lnTo>
                    <a:pt x="2684" y="416"/>
                  </a:lnTo>
                  <a:lnTo>
                    <a:pt x="2690" y="412"/>
                  </a:lnTo>
                  <a:lnTo>
                    <a:pt x="2698" y="410"/>
                  </a:lnTo>
                  <a:lnTo>
                    <a:pt x="2706" y="409"/>
                  </a:lnTo>
                  <a:lnTo>
                    <a:pt x="2714" y="408"/>
                  </a:lnTo>
                  <a:lnTo>
                    <a:pt x="2723" y="408"/>
                  </a:lnTo>
                  <a:lnTo>
                    <a:pt x="2723" y="428"/>
                  </a:lnTo>
                  <a:close/>
                  <a:moveTo>
                    <a:pt x="2761" y="350"/>
                  </a:moveTo>
                  <a:lnTo>
                    <a:pt x="2804" y="468"/>
                  </a:lnTo>
                  <a:lnTo>
                    <a:pt x="2824" y="468"/>
                  </a:lnTo>
                  <a:lnTo>
                    <a:pt x="2869" y="350"/>
                  </a:lnTo>
                  <a:lnTo>
                    <a:pt x="2847" y="350"/>
                  </a:lnTo>
                  <a:lnTo>
                    <a:pt x="2824" y="417"/>
                  </a:lnTo>
                  <a:lnTo>
                    <a:pt x="2819" y="431"/>
                  </a:lnTo>
                  <a:lnTo>
                    <a:pt x="2815" y="447"/>
                  </a:lnTo>
                  <a:lnTo>
                    <a:pt x="2815" y="447"/>
                  </a:lnTo>
                  <a:lnTo>
                    <a:pt x="2810" y="431"/>
                  </a:lnTo>
                  <a:lnTo>
                    <a:pt x="2805" y="417"/>
                  </a:lnTo>
                  <a:lnTo>
                    <a:pt x="2783" y="350"/>
                  </a:lnTo>
                  <a:lnTo>
                    <a:pt x="2761" y="350"/>
                  </a:lnTo>
                  <a:close/>
                  <a:moveTo>
                    <a:pt x="2935" y="348"/>
                  </a:moveTo>
                  <a:lnTo>
                    <a:pt x="2923" y="349"/>
                  </a:lnTo>
                  <a:lnTo>
                    <a:pt x="2912" y="352"/>
                  </a:lnTo>
                  <a:lnTo>
                    <a:pt x="2908" y="354"/>
                  </a:lnTo>
                  <a:lnTo>
                    <a:pt x="2902" y="357"/>
                  </a:lnTo>
                  <a:lnTo>
                    <a:pt x="2898" y="360"/>
                  </a:lnTo>
                  <a:lnTo>
                    <a:pt x="2895" y="364"/>
                  </a:lnTo>
                  <a:lnTo>
                    <a:pt x="2890" y="368"/>
                  </a:lnTo>
                  <a:lnTo>
                    <a:pt x="2887" y="373"/>
                  </a:lnTo>
                  <a:lnTo>
                    <a:pt x="2885" y="378"/>
                  </a:lnTo>
                  <a:lnTo>
                    <a:pt x="2882" y="383"/>
                  </a:lnTo>
                  <a:lnTo>
                    <a:pt x="2881" y="390"/>
                  </a:lnTo>
                  <a:lnTo>
                    <a:pt x="2878" y="396"/>
                  </a:lnTo>
                  <a:lnTo>
                    <a:pt x="2878" y="402"/>
                  </a:lnTo>
                  <a:lnTo>
                    <a:pt x="2877" y="410"/>
                  </a:lnTo>
                  <a:lnTo>
                    <a:pt x="2878" y="417"/>
                  </a:lnTo>
                  <a:lnTo>
                    <a:pt x="2878" y="424"/>
                  </a:lnTo>
                  <a:lnTo>
                    <a:pt x="2881" y="429"/>
                  </a:lnTo>
                  <a:lnTo>
                    <a:pt x="2882" y="435"/>
                  </a:lnTo>
                  <a:lnTo>
                    <a:pt x="2884" y="440"/>
                  </a:lnTo>
                  <a:lnTo>
                    <a:pt x="2887" y="446"/>
                  </a:lnTo>
                  <a:lnTo>
                    <a:pt x="2890" y="450"/>
                  </a:lnTo>
                  <a:lnTo>
                    <a:pt x="2894" y="455"/>
                  </a:lnTo>
                  <a:lnTo>
                    <a:pt x="2897" y="458"/>
                  </a:lnTo>
                  <a:lnTo>
                    <a:pt x="2901" y="461"/>
                  </a:lnTo>
                  <a:lnTo>
                    <a:pt x="2906" y="464"/>
                  </a:lnTo>
                  <a:lnTo>
                    <a:pt x="2911" y="466"/>
                  </a:lnTo>
                  <a:lnTo>
                    <a:pt x="2922" y="469"/>
                  </a:lnTo>
                  <a:lnTo>
                    <a:pt x="2932" y="470"/>
                  </a:lnTo>
                  <a:lnTo>
                    <a:pt x="2943" y="469"/>
                  </a:lnTo>
                  <a:lnTo>
                    <a:pt x="2953" y="467"/>
                  </a:lnTo>
                  <a:lnTo>
                    <a:pt x="2963" y="463"/>
                  </a:lnTo>
                  <a:lnTo>
                    <a:pt x="2971" y="456"/>
                  </a:lnTo>
                  <a:lnTo>
                    <a:pt x="2975" y="451"/>
                  </a:lnTo>
                  <a:lnTo>
                    <a:pt x="2979" y="447"/>
                  </a:lnTo>
                  <a:lnTo>
                    <a:pt x="2981" y="441"/>
                  </a:lnTo>
                  <a:lnTo>
                    <a:pt x="2984" y="436"/>
                  </a:lnTo>
                  <a:lnTo>
                    <a:pt x="2986" y="430"/>
                  </a:lnTo>
                  <a:lnTo>
                    <a:pt x="2987" y="424"/>
                  </a:lnTo>
                  <a:lnTo>
                    <a:pt x="2989" y="416"/>
                  </a:lnTo>
                  <a:lnTo>
                    <a:pt x="2990" y="408"/>
                  </a:lnTo>
                  <a:lnTo>
                    <a:pt x="2989" y="396"/>
                  </a:lnTo>
                  <a:lnTo>
                    <a:pt x="2985" y="383"/>
                  </a:lnTo>
                  <a:lnTo>
                    <a:pt x="2983" y="378"/>
                  </a:lnTo>
                  <a:lnTo>
                    <a:pt x="2980" y="373"/>
                  </a:lnTo>
                  <a:lnTo>
                    <a:pt x="2978" y="369"/>
                  </a:lnTo>
                  <a:lnTo>
                    <a:pt x="2973" y="364"/>
                  </a:lnTo>
                  <a:lnTo>
                    <a:pt x="2970" y="360"/>
                  </a:lnTo>
                  <a:lnTo>
                    <a:pt x="2966" y="357"/>
                  </a:lnTo>
                  <a:lnTo>
                    <a:pt x="2962" y="354"/>
                  </a:lnTo>
                  <a:lnTo>
                    <a:pt x="2956" y="352"/>
                  </a:lnTo>
                  <a:lnTo>
                    <a:pt x="2952" y="350"/>
                  </a:lnTo>
                  <a:lnTo>
                    <a:pt x="2946" y="349"/>
                  </a:lnTo>
                  <a:lnTo>
                    <a:pt x="2940" y="348"/>
                  </a:lnTo>
                  <a:lnTo>
                    <a:pt x="2935" y="348"/>
                  </a:lnTo>
                  <a:close/>
                  <a:moveTo>
                    <a:pt x="2933" y="363"/>
                  </a:moveTo>
                  <a:lnTo>
                    <a:pt x="2938" y="363"/>
                  </a:lnTo>
                  <a:lnTo>
                    <a:pt x="2942" y="364"/>
                  </a:lnTo>
                  <a:lnTo>
                    <a:pt x="2946" y="366"/>
                  </a:lnTo>
                  <a:lnTo>
                    <a:pt x="2950" y="368"/>
                  </a:lnTo>
                  <a:lnTo>
                    <a:pt x="2955" y="372"/>
                  </a:lnTo>
                  <a:lnTo>
                    <a:pt x="2960" y="379"/>
                  </a:lnTo>
                  <a:lnTo>
                    <a:pt x="2964" y="386"/>
                  </a:lnTo>
                  <a:lnTo>
                    <a:pt x="2966" y="393"/>
                  </a:lnTo>
                  <a:lnTo>
                    <a:pt x="2967" y="401"/>
                  </a:lnTo>
                  <a:lnTo>
                    <a:pt x="2968" y="409"/>
                  </a:lnTo>
                  <a:lnTo>
                    <a:pt x="2967" y="418"/>
                  </a:lnTo>
                  <a:lnTo>
                    <a:pt x="2965" y="427"/>
                  </a:lnTo>
                  <a:lnTo>
                    <a:pt x="2963" y="435"/>
                  </a:lnTo>
                  <a:lnTo>
                    <a:pt x="2958" y="441"/>
                  </a:lnTo>
                  <a:lnTo>
                    <a:pt x="2953" y="447"/>
                  </a:lnTo>
                  <a:lnTo>
                    <a:pt x="2948" y="451"/>
                  </a:lnTo>
                  <a:lnTo>
                    <a:pt x="2940" y="454"/>
                  </a:lnTo>
                  <a:lnTo>
                    <a:pt x="2933" y="455"/>
                  </a:lnTo>
                  <a:lnTo>
                    <a:pt x="2926" y="454"/>
                  </a:lnTo>
                  <a:lnTo>
                    <a:pt x="2919" y="451"/>
                  </a:lnTo>
                  <a:lnTo>
                    <a:pt x="2913" y="447"/>
                  </a:lnTo>
                  <a:lnTo>
                    <a:pt x="2909" y="441"/>
                  </a:lnTo>
                  <a:lnTo>
                    <a:pt x="2904" y="435"/>
                  </a:lnTo>
                  <a:lnTo>
                    <a:pt x="2901" y="427"/>
                  </a:lnTo>
                  <a:lnTo>
                    <a:pt x="2899" y="419"/>
                  </a:lnTo>
                  <a:lnTo>
                    <a:pt x="2899" y="409"/>
                  </a:lnTo>
                  <a:lnTo>
                    <a:pt x="2899" y="401"/>
                  </a:lnTo>
                  <a:lnTo>
                    <a:pt x="2901" y="392"/>
                  </a:lnTo>
                  <a:lnTo>
                    <a:pt x="2903" y="385"/>
                  </a:lnTo>
                  <a:lnTo>
                    <a:pt x="2906" y="378"/>
                  </a:lnTo>
                  <a:lnTo>
                    <a:pt x="2912" y="372"/>
                  </a:lnTo>
                  <a:lnTo>
                    <a:pt x="2918" y="368"/>
                  </a:lnTo>
                  <a:lnTo>
                    <a:pt x="2925" y="364"/>
                  </a:lnTo>
                  <a:lnTo>
                    <a:pt x="2933" y="363"/>
                  </a:lnTo>
                  <a:close/>
                  <a:moveTo>
                    <a:pt x="3016" y="468"/>
                  </a:moveTo>
                  <a:lnTo>
                    <a:pt x="3036" y="468"/>
                  </a:lnTo>
                  <a:lnTo>
                    <a:pt x="3036" y="406"/>
                  </a:lnTo>
                  <a:lnTo>
                    <a:pt x="3036" y="400"/>
                  </a:lnTo>
                  <a:lnTo>
                    <a:pt x="3037" y="396"/>
                  </a:lnTo>
                  <a:lnTo>
                    <a:pt x="3038" y="389"/>
                  </a:lnTo>
                  <a:lnTo>
                    <a:pt x="3040" y="385"/>
                  </a:lnTo>
                  <a:lnTo>
                    <a:pt x="3043" y="379"/>
                  </a:lnTo>
                  <a:lnTo>
                    <a:pt x="3046" y="376"/>
                  </a:lnTo>
                  <a:lnTo>
                    <a:pt x="3050" y="372"/>
                  </a:lnTo>
                  <a:lnTo>
                    <a:pt x="3054" y="370"/>
                  </a:lnTo>
                  <a:lnTo>
                    <a:pt x="3060" y="368"/>
                  </a:lnTo>
                  <a:lnTo>
                    <a:pt x="3064" y="368"/>
                  </a:lnTo>
                  <a:lnTo>
                    <a:pt x="3068" y="368"/>
                  </a:lnTo>
                  <a:lnTo>
                    <a:pt x="3072" y="369"/>
                  </a:lnTo>
                  <a:lnTo>
                    <a:pt x="3072" y="348"/>
                  </a:lnTo>
                  <a:lnTo>
                    <a:pt x="3068" y="348"/>
                  </a:lnTo>
                  <a:lnTo>
                    <a:pt x="3065" y="348"/>
                  </a:lnTo>
                  <a:lnTo>
                    <a:pt x="3061" y="348"/>
                  </a:lnTo>
                  <a:lnTo>
                    <a:pt x="3056" y="349"/>
                  </a:lnTo>
                  <a:lnTo>
                    <a:pt x="3051" y="351"/>
                  </a:lnTo>
                  <a:lnTo>
                    <a:pt x="3047" y="354"/>
                  </a:lnTo>
                  <a:lnTo>
                    <a:pt x="3043" y="358"/>
                  </a:lnTo>
                  <a:lnTo>
                    <a:pt x="3039" y="362"/>
                  </a:lnTo>
                  <a:lnTo>
                    <a:pt x="3036" y="368"/>
                  </a:lnTo>
                  <a:lnTo>
                    <a:pt x="3034" y="373"/>
                  </a:lnTo>
                  <a:lnTo>
                    <a:pt x="3033" y="373"/>
                  </a:lnTo>
                  <a:lnTo>
                    <a:pt x="3033" y="350"/>
                  </a:lnTo>
                  <a:lnTo>
                    <a:pt x="3014" y="350"/>
                  </a:lnTo>
                  <a:lnTo>
                    <a:pt x="3014" y="359"/>
                  </a:lnTo>
                  <a:lnTo>
                    <a:pt x="3016" y="368"/>
                  </a:lnTo>
                  <a:lnTo>
                    <a:pt x="3016" y="377"/>
                  </a:lnTo>
                  <a:lnTo>
                    <a:pt x="3016" y="387"/>
                  </a:lnTo>
                  <a:lnTo>
                    <a:pt x="3016" y="468"/>
                  </a:lnTo>
                  <a:close/>
                  <a:moveTo>
                    <a:pt x="3173" y="468"/>
                  </a:moveTo>
                  <a:lnTo>
                    <a:pt x="3172" y="455"/>
                  </a:lnTo>
                  <a:lnTo>
                    <a:pt x="3171" y="440"/>
                  </a:lnTo>
                  <a:lnTo>
                    <a:pt x="3171" y="396"/>
                  </a:lnTo>
                  <a:lnTo>
                    <a:pt x="3171" y="387"/>
                  </a:lnTo>
                  <a:lnTo>
                    <a:pt x="3170" y="378"/>
                  </a:lnTo>
                  <a:lnTo>
                    <a:pt x="3167" y="370"/>
                  </a:lnTo>
                  <a:lnTo>
                    <a:pt x="3162" y="362"/>
                  </a:lnTo>
                  <a:lnTo>
                    <a:pt x="3160" y="360"/>
                  </a:lnTo>
                  <a:lnTo>
                    <a:pt x="3157" y="357"/>
                  </a:lnTo>
                  <a:lnTo>
                    <a:pt x="3154" y="354"/>
                  </a:lnTo>
                  <a:lnTo>
                    <a:pt x="3149" y="352"/>
                  </a:lnTo>
                  <a:lnTo>
                    <a:pt x="3145" y="350"/>
                  </a:lnTo>
                  <a:lnTo>
                    <a:pt x="3140" y="349"/>
                  </a:lnTo>
                  <a:lnTo>
                    <a:pt x="3134" y="348"/>
                  </a:lnTo>
                  <a:lnTo>
                    <a:pt x="3128" y="348"/>
                  </a:lnTo>
                  <a:lnTo>
                    <a:pt x="3117" y="348"/>
                  </a:lnTo>
                  <a:lnTo>
                    <a:pt x="3107" y="350"/>
                  </a:lnTo>
                  <a:lnTo>
                    <a:pt x="3099" y="353"/>
                  </a:lnTo>
                  <a:lnTo>
                    <a:pt x="3090" y="358"/>
                  </a:lnTo>
                  <a:lnTo>
                    <a:pt x="3095" y="372"/>
                  </a:lnTo>
                  <a:lnTo>
                    <a:pt x="3102" y="369"/>
                  </a:lnTo>
                  <a:lnTo>
                    <a:pt x="3110" y="366"/>
                  </a:lnTo>
                  <a:lnTo>
                    <a:pt x="3117" y="364"/>
                  </a:lnTo>
                  <a:lnTo>
                    <a:pt x="3125" y="363"/>
                  </a:lnTo>
                  <a:lnTo>
                    <a:pt x="3133" y="364"/>
                  </a:lnTo>
                  <a:lnTo>
                    <a:pt x="3139" y="367"/>
                  </a:lnTo>
                  <a:lnTo>
                    <a:pt x="3143" y="369"/>
                  </a:lnTo>
                  <a:lnTo>
                    <a:pt x="3146" y="373"/>
                  </a:lnTo>
                  <a:lnTo>
                    <a:pt x="3148" y="378"/>
                  </a:lnTo>
                  <a:lnTo>
                    <a:pt x="3151" y="382"/>
                  </a:lnTo>
                  <a:lnTo>
                    <a:pt x="3151" y="387"/>
                  </a:lnTo>
                  <a:lnTo>
                    <a:pt x="3151" y="390"/>
                  </a:lnTo>
                  <a:lnTo>
                    <a:pt x="3151" y="393"/>
                  </a:lnTo>
                  <a:lnTo>
                    <a:pt x="3135" y="393"/>
                  </a:lnTo>
                  <a:lnTo>
                    <a:pt x="3121" y="396"/>
                  </a:lnTo>
                  <a:lnTo>
                    <a:pt x="3110" y="399"/>
                  </a:lnTo>
                  <a:lnTo>
                    <a:pt x="3100" y="405"/>
                  </a:lnTo>
                  <a:lnTo>
                    <a:pt x="3095" y="407"/>
                  </a:lnTo>
                  <a:lnTo>
                    <a:pt x="3092" y="410"/>
                  </a:lnTo>
                  <a:lnTo>
                    <a:pt x="3089" y="414"/>
                  </a:lnTo>
                  <a:lnTo>
                    <a:pt x="3087" y="418"/>
                  </a:lnTo>
                  <a:lnTo>
                    <a:pt x="3085" y="422"/>
                  </a:lnTo>
                  <a:lnTo>
                    <a:pt x="3084" y="427"/>
                  </a:lnTo>
                  <a:lnTo>
                    <a:pt x="3083" y="431"/>
                  </a:lnTo>
                  <a:lnTo>
                    <a:pt x="3083" y="437"/>
                  </a:lnTo>
                  <a:lnTo>
                    <a:pt x="3083" y="444"/>
                  </a:lnTo>
                  <a:lnTo>
                    <a:pt x="3085" y="449"/>
                  </a:lnTo>
                  <a:lnTo>
                    <a:pt x="3087" y="455"/>
                  </a:lnTo>
                  <a:lnTo>
                    <a:pt x="3091" y="460"/>
                  </a:lnTo>
                  <a:lnTo>
                    <a:pt x="3095" y="465"/>
                  </a:lnTo>
                  <a:lnTo>
                    <a:pt x="3102" y="468"/>
                  </a:lnTo>
                  <a:lnTo>
                    <a:pt x="3110" y="470"/>
                  </a:lnTo>
                  <a:lnTo>
                    <a:pt x="3117" y="470"/>
                  </a:lnTo>
                  <a:lnTo>
                    <a:pt x="3124" y="470"/>
                  </a:lnTo>
                  <a:lnTo>
                    <a:pt x="3129" y="469"/>
                  </a:lnTo>
                  <a:lnTo>
                    <a:pt x="3133" y="467"/>
                  </a:lnTo>
                  <a:lnTo>
                    <a:pt x="3139" y="466"/>
                  </a:lnTo>
                  <a:lnTo>
                    <a:pt x="3146" y="459"/>
                  </a:lnTo>
                  <a:lnTo>
                    <a:pt x="3152" y="454"/>
                  </a:lnTo>
                  <a:lnTo>
                    <a:pt x="3153" y="454"/>
                  </a:lnTo>
                  <a:lnTo>
                    <a:pt x="3155" y="468"/>
                  </a:lnTo>
                  <a:lnTo>
                    <a:pt x="3173" y="468"/>
                  </a:lnTo>
                  <a:close/>
                  <a:moveTo>
                    <a:pt x="3152" y="428"/>
                  </a:moveTo>
                  <a:lnTo>
                    <a:pt x="3151" y="431"/>
                  </a:lnTo>
                  <a:lnTo>
                    <a:pt x="3151" y="435"/>
                  </a:lnTo>
                  <a:lnTo>
                    <a:pt x="3148" y="439"/>
                  </a:lnTo>
                  <a:lnTo>
                    <a:pt x="3146" y="442"/>
                  </a:lnTo>
                  <a:lnTo>
                    <a:pt x="3144" y="446"/>
                  </a:lnTo>
                  <a:lnTo>
                    <a:pt x="3141" y="449"/>
                  </a:lnTo>
                  <a:lnTo>
                    <a:pt x="3137" y="451"/>
                  </a:lnTo>
                  <a:lnTo>
                    <a:pt x="3132" y="454"/>
                  </a:lnTo>
                  <a:lnTo>
                    <a:pt x="3128" y="455"/>
                  </a:lnTo>
                  <a:lnTo>
                    <a:pt x="3122" y="455"/>
                  </a:lnTo>
                  <a:lnTo>
                    <a:pt x="3118" y="455"/>
                  </a:lnTo>
                  <a:lnTo>
                    <a:pt x="3115" y="454"/>
                  </a:lnTo>
                  <a:lnTo>
                    <a:pt x="3112" y="453"/>
                  </a:lnTo>
                  <a:lnTo>
                    <a:pt x="3108" y="450"/>
                  </a:lnTo>
                  <a:lnTo>
                    <a:pt x="3106" y="447"/>
                  </a:lnTo>
                  <a:lnTo>
                    <a:pt x="3104" y="444"/>
                  </a:lnTo>
                  <a:lnTo>
                    <a:pt x="3103" y="439"/>
                  </a:lnTo>
                  <a:lnTo>
                    <a:pt x="3103" y="435"/>
                  </a:lnTo>
                  <a:lnTo>
                    <a:pt x="3103" y="430"/>
                  </a:lnTo>
                  <a:lnTo>
                    <a:pt x="3104" y="427"/>
                  </a:lnTo>
                  <a:lnTo>
                    <a:pt x="3105" y="424"/>
                  </a:lnTo>
                  <a:lnTo>
                    <a:pt x="3107" y="420"/>
                  </a:lnTo>
                  <a:lnTo>
                    <a:pt x="3113" y="416"/>
                  </a:lnTo>
                  <a:lnTo>
                    <a:pt x="3118" y="412"/>
                  </a:lnTo>
                  <a:lnTo>
                    <a:pt x="3126" y="410"/>
                  </a:lnTo>
                  <a:lnTo>
                    <a:pt x="3134" y="409"/>
                  </a:lnTo>
                  <a:lnTo>
                    <a:pt x="3143" y="408"/>
                  </a:lnTo>
                  <a:lnTo>
                    <a:pt x="3152" y="408"/>
                  </a:lnTo>
                  <a:lnTo>
                    <a:pt x="3152" y="428"/>
                  </a:lnTo>
                  <a:close/>
                  <a:moveTo>
                    <a:pt x="3139" y="300"/>
                  </a:moveTo>
                  <a:lnTo>
                    <a:pt x="3118" y="334"/>
                  </a:lnTo>
                  <a:lnTo>
                    <a:pt x="3133" y="334"/>
                  </a:lnTo>
                  <a:lnTo>
                    <a:pt x="3161" y="300"/>
                  </a:lnTo>
                  <a:lnTo>
                    <a:pt x="3139" y="300"/>
                  </a:lnTo>
                  <a:close/>
                  <a:moveTo>
                    <a:pt x="3188" y="350"/>
                  </a:moveTo>
                  <a:lnTo>
                    <a:pt x="3233" y="468"/>
                  </a:lnTo>
                  <a:lnTo>
                    <a:pt x="3252" y="468"/>
                  </a:lnTo>
                  <a:lnTo>
                    <a:pt x="3296" y="350"/>
                  </a:lnTo>
                  <a:lnTo>
                    <a:pt x="3275" y="350"/>
                  </a:lnTo>
                  <a:lnTo>
                    <a:pt x="3253" y="417"/>
                  </a:lnTo>
                  <a:lnTo>
                    <a:pt x="3248" y="431"/>
                  </a:lnTo>
                  <a:lnTo>
                    <a:pt x="3243" y="447"/>
                  </a:lnTo>
                  <a:lnTo>
                    <a:pt x="3242" y="447"/>
                  </a:lnTo>
                  <a:lnTo>
                    <a:pt x="3238" y="431"/>
                  </a:lnTo>
                  <a:lnTo>
                    <a:pt x="3234" y="417"/>
                  </a:lnTo>
                  <a:lnTo>
                    <a:pt x="3211" y="350"/>
                  </a:lnTo>
                  <a:lnTo>
                    <a:pt x="3188" y="350"/>
                  </a:lnTo>
                  <a:close/>
                  <a:moveTo>
                    <a:pt x="3405" y="414"/>
                  </a:moveTo>
                  <a:lnTo>
                    <a:pt x="3407" y="409"/>
                  </a:lnTo>
                  <a:lnTo>
                    <a:pt x="3407" y="403"/>
                  </a:lnTo>
                  <a:lnTo>
                    <a:pt x="3405" y="395"/>
                  </a:lnTo>
                  <a:lnTo>
                    <a:pt x="3404" y="386"/>
                  </a:lnTo>
                  <a:lnTo>
                    <a:pt x="3401" y="376"/>
                  </a:lnTo>
                  <a:lnTo>
                    <a:pt x="3397" y="367"/>
                  </a:lnTo>
                  <a:lnTo>
                    <a:pt x="3394" y="363"/>
                  </a:lnTo>
                  <a:lnTo>
                    <a:pt x="3390" y="359"/>
                  </a:lnTo>
                  <a:lnTo>
                    <a:pt x="3387" y="356"/>
                  </a:lnTo>
                  <a:lnTo>
                    <a:pt x="3383" y="353"/>
                  </a:lnTo>
                  <a:lnTo>
                    <a:pt x="3377" y="351"/>
                  </a:lnTo>
                  <a:lnTo>
                    <a:pt x="3372" y="349"/>
                  </a:lnTo>
                  <a:lnTo>
                    <a:pt x="3365" y="348"/>
                  </a:lnTo>
                  <a:lnTo>
                    <a:pt x="3359" y="348"/>
                  </a:lnTo>
                  <a:lnTo>
                    <a:pt x="3354" y="348"/>
                  </a:lnTo>
                  <a:lnTo>
                    <a:pt x="3347" y="349"/>
                  </a:lnTo>
                  <a:lnTo>
                    <a:pt x="3342" y="350"/>
                  </a:lnTo>
                  <a:lnTo>
                    <a:pt x="3337" y="352"/>
                  </a:lnTo>
                  <a:lnTo>
                    <a:pt x="3332" y="356"/>
                  </a:lnTo>
                  <a:lnTo>
                    <a:pt x="3328" y="358"/>
                  </a:lnTo>
                  <a:lnTo>
                    <a:pt x="3323" y="362"/>
                  </a:lnTo>
                  <a:lnTo>
                    <a:pt x="3320" y="366"/>
                  </a:lnTo>
                  <a:lnTo>
                    <a:pt x="3314" y="376"/>
                  </a:lnTo>
                  <a:lnTo>
                    <a:pt x="3309" y="386"/>
                  </a:lnTo>
                  <a:lnTo>
                    <a:pt x="3307" y="398"/>
                  </a:lnTo>
                  <a:lnTo>
                    <a:pt x="3306" y="411"/>
                  </a:lnTo>
                  <a:lnTo>
                    <a:pt x="3307" y="424"/>
                  </a:lnTo>
                  <a:lnTo>
                    <a:pt x="3309" y="436"/>
                  </a:lnTo>
                  <a:lnTo>
                    <a:pt x="3311" y="440"/>
                  </a:lnTo>
                  <a:lnTo>
                    <a:pt x="3315" y="446"/>
                  </a:lnTo>
                  <a:lnTo>
                    <a:pt x="3317" y="450"/>
                  </a:lnTo>
                  <a:lnTo>
                    <a:pt x="3320" y="454"/>
                  </a:lnTo>
                  <a:lnTo>
                    <a:pt x="3324" y="458"/>
                  </a:lnTo>
                  <a:lnTo>
                    <a:pt x="3329" y="461"/>
                  </a:lnTo>
                  <a:lnTo>
                    <a:pt x="3333" y="464"/>
                  </a:lnTo>
                  <a:lnTo>
                    <a:pt x="3338" y="466"/>
                  </a:lnTo>
                  <a:lnTo>
                    <a:pt x="3344" y="468"/>
                  </a:lnTo>
                  <a:lnTo>
                    <a:pt x="3349" y="469"/>
                  </a:lnTo>
                  <a:lnTo>
                    <a:pt x="3356" y="470"/>
                  </a:lnTo>
                  <a:lnTo>
                    <a:pt x="3362" y="470"/>
                  </a:lnTo>
                  <a:lnTo>
                    <a:pt x="3374" y="469"/>
                  </a:lnTo>
                  <a:lnTo>
                    <a:pt x="3385" y="468"/>
                  </a:lnTo>
                  <a:lnTo>
                    <a:pt x="3394" y="466"/>
                  </a:lnTo>
                  <a:lnTo>
                    <a:pt x="3400" y="463"/>
                  </a:lnTo>
                  <a:lnTo>
                    <a:pt x="3397" y="448"/>
                  </a:lnTo>
                  <a:lnTo>
                    <a:pt x="3390" y="450"/>
                  </a:lnTo>
                  <a:lnTo>
                    <a:pt x="3383" y="453"/>
                  </a:lnTo>
                  <a:lnTo>
                    <a:pt x="3375" y="454"/>
                  </a:lnTo>
                  <a:lnTo>
                    <a:pt x="3364" y="454"/>
                  </a:lnTo>
                  <a:lnTo>
                    <a:pt x="3357" y="454"/>
                  </a:lnTo>
                  <a:lnTo>
                    <a:pt x="3350" y="451"/>
                  </a:lnTo>
                  <a:lnTo>
                    <a:pt x="3343" y="448"/>
                  </a:lnTo>
                  <a:lnTo>
                    <a:pt x="3337" y="445"/>
                  </a:lnTo>
                  <a:lnTo>
                    <a:pt x="3333" y="439"/>
                  </a:lnTo>
                  <a:lnTo>
                    <a:pt x="3329" y="431"/>
                  </a:lnTo>
                  <a:lnTo>
                    <a:pt x="3327" y="424"/>
                  </a:lnTo>
                  <a:lnTo>
                    <a:pt x="3326" y="414"/>
                  </a:lnTo>
                  <a:lnTo>
                    <a:pt x="3405" y="414"/>
                  </a:lnTo>
                  <a:close/>
                  <a:moveTo>
                    <a:pt x="3326" y="398"/>
                  </a:moveTo>
                  <a:lnTo>
                    <a:pt x="3327" y="392"/>
                  </a:lnTo>
                  <a:lnTo>
                    <a:pt x="3329" y="386"/>
                  </a:lnTo>
                  <a:lnTo>
                    <a:pt x="3331" y="380"/>
                  </a:lnTo>
                  <a:lnTo>
                    <a:pt x="3334" y="375"/>
                  </a:lnTo>
                  <a:lnTo>
                    <a:pt x="3338" y="370"/>
                  </a:lnTo>
                  <a:lnTo>
                    <a:pt x="3344" y="367"/>
                  </a:lnTo>
                  <a:lnTo>
                    <a:pt x="3350" y="363"/>
                  </a:lnTo>
                  <a:lnTo>
                    <a:pt x="3358" y="363"/>
                  </a:lnTo>
                  <a:lnTo>
                    <a:pt x="3365" y="363"/>
                  </a:lnTo>
                  <a:lnTo>
                    <a:pt x="3372" y="367"/>
                  </a:lnTo>
                  <a:lnTo>
                    <a:pt x="3377" y="370"/>
                  </a:lnTo>
                  <a:lnTo>
                    <a:pt x="3381" y="376"/>
                  </a:lnTo>
                  <a:lnTo>
                    <a:pt x="3384" y="381"/>
                  </a:lnTo>
                  <a:lnTo>
                    <a:pt x="3385" y="387"/>
                  </a:lnTo>
                  <a:lnTo>
                    <a:pt x="3386" y="392"/>
                  </a:lnTo>
                  <a:lnTo>
                    <a:pt x="3386" y="398"/>
                  </a:lnTo>
                  <a:lnTo>
                    <a:pt x="3326" y="398"/>
                  </a:lnTo>
                  <a:close/>
                  <a:moveTo>
                    <a:pt x="3432" y="468"/>
                  </a:moveTo>
                  <a:lnTo>
                    <a:pt x="3453" y="468"/>
                  </a:lnTo>
                  <a:lnTo>
                    <a:pt x="3453" y="295"/>
                  </a:lnTo>
                  <a:lnTo>
                    <a:pt x="3432" y="295"/>
                  </a:lnTo>
                  <a:lnTo>
                    <a:pt x="3432" y="468"/>
                  </a:lnTo>
                  <a:close/>
                  <a:moveTo>
                    <a:pt x="3620" y="468"/>
                  </a:moveTo>
                  <a:lnTo>
                    <a:pt x="3618" y="455"/>
                  </a:lnTo>
                  <a:lnTo>
                    <a:pt x="3618" y="440"/>
                  </a:lnTo>
                  <a:lnTo>
                    <a:pt x="3618" y="396"/>
                  </a:lnTo>
                  <a:lnTo>
                    <a:pt x="3617" y="387"/>
                  </a:lnTo>
                  <a:lnTo>
                    <a:pt x="3616" y="378"/>
                  </a:lnTo>
                  <a:lnTo>
                    <a:pt x="3614" y="370"/>
                  </a:lnTo>
                  <a:lnTo>
                    <a:pt x="3610" y="362"/>
                  </a:lnTo>
                  <a:lnTo>
                    <a:pt x="3606" y="360"/>
                  </a:lnTo>
                  <a:lnTo>
                    <a:pt x="3603" y="357"/>
                  </a:lnTo>
                  <a:lnTo>
                    <a:pt x="3600" y="354"/>
                  </a:lnTo>
                  <a:lnTo>
                    <a:pt x="3596" y="352"/>
                  </a:lnTo>
                  <a:lnTo>
                    <a:pt x="3591" y="350"/>
                  </a:lnTo>
                  <a:lnTo>
                    <a:pt x="3587" y="349"/>
                  </a:lnTo>
                  <a:lnTo>
                    <a:pt x="3580" y="348"/>
                  </a:lnTo>
                  <a:lnTo>
                    <a:pt x="3575" y="348"/>
                  </a:lnTo>
                  <a:lnTo>
                    <a:pt x="3564" y="348"/>
                  </a:lnTo>
                  <a:lnTo>
                    <a:pt x="3554" y="350"/>
                  </a:lnTo>
                  <a:lnTo>
                    <a:pt x="3545" y="353"/>
                  </a:lnTo>
                  <a:lnTo>
                    <a:pt x="3537" y="358"/>
                  </a:lnTo>
                  <a:lnTo>
                    <a:pt x="3542" y="372"/>
                  </a:lnTo>
                  <a:lnTo>
                    <a:pt x="3548" y="369"/>
                  </a:lnTo>
                  <a:lnTo>
                    <a:pt x="3556" y="366"/>
                  </a:lnTo>
                  <a:lnTo>
                    <a:pt x="3563" y="364"/>
                  </a:lnTo>
                  <a:lnTo>
                    <a:pt x="3572" y="363"/>
                  </a:lnTo>
                  <a:lnTo>
                    <a:pt x="3579" y="364"/>
                  </a:lnTo>
                  <a:lnTo>
                    <a:pt x="3586" y="367"/>
                  </a:lnTo>
                  <a:lnTo>
                    <a:pt x="3590" y="369"/>
                  </a:lnTo>
                  <a:lnTo>
                    <a:pt x="3593" y="373"/>
                  </a:lnTo>
                  <a:lnTo>
                    <a:pt x="3596" y="378"/>
                  </a:lnTo>
                  <a:lnTo>
                    <a:pt x="3597" y="382"/>
                  </a:lnTo>
                  <a:lnTo>
                    <a:pt x="3598" y="387"/>
                  </a:lnTo>
                  <a:lnTo>
                    <a:pt x="3598" y="390"/>
                  </a:lnTo>
                  <a:lnTo>
                    <a:pt x="3598" y="393"/>
                  </a:lnTo>
                  <a:lnTo>
                    <a:pt x="3581" y="393"/>
                  </a:lnTo>
                  <a:lnTo>
                    <a:pt x="3569" y="396"/>
                  </a:lnTo>
                  <a:lnTo>
                    <a:pt x="3557" y="399"/>
                  </a:lnTo>
                  <a:lnTo>
                    <a:pt x="3547" y="405"/>
                  </a:lnTo>
                  <a:lnTo>
                    <a:pt x="3543" y="407"/>
                  </a:lnTo>
                  <a:lnTo>
                    <a:pt x="3539" y="410"/>
                  </a:lnTo>
                  <a:lnTo>
                    <a:pt x="3536" y="414"/>
                  </a:lnTo>
                  <a:lnTo>
                    <a:pt x="3533" y="418"/>
                  </a:lnTo>
                  <a:lnTo>
                    <a:pt x="3532" y="422"/>
                  </a:lnTo>
                  <a:lnTo>
                    <a:pt x="3530" y="427"/>
                  </a:lnTo>
                  <a:lnTo>
                    <a:pt x="3530" y="431"/>
                  </a:lnTo>
                  <a:lnTo>
                    <a:pt x="3529" y="437"/>
                  </a:lnTo>
                  <a:lnTo>
                    <a:pt x="3530" y="444"/>
                  </a:lnTo>
                  <a:lnTo>
                    <a:pt x="3531" y="449"/>
                  </a:lnTo>
                  <a:lnTo>
                    <a:pt x="3534" y="455"/>
                  </a:lnTo>
                  <a:lnTo>
                    <a:pt x="3537" y="460"/>
                  </a:lnTo>
                  <a:lnTo>
                    <a:pt x="3543" y="465"/>
                  </a:lnTo>
                  <a:lnTo>
                    <a:pt x="3548" y="468"/>
                  </a:lnTo>
                  <a:lnTo>
                    <a:pt x="3556" y="470"/>
                  </a:lnTo>
                  <a:lnTo>
                    <a:pt x="3564" y="470"/>
                  </a:lnTo>
                  <a:lnTo>
                    <a:pt x="3570" y="470"/>
                  </a:lnTo>
                  <a:lnTo>
                    <a:pt x="3575" y="469"/>
                  </a:lnTo>
                  <a:lnTo>
                    <a:pt x="3580" y="467"/>
                  </a:lnTo>
                  <a:lnTo>
                    <a:pt x="3585" y="466"/>
                  </a:lnTo>
                  <a:lnTo>
                    <a:pt x="3592" y="459"/>
                  </a:lnTo>
                  <a:lnTo>
                    <a:pt x="3599" y="454"/>
                  </a:lnTo>
                  <a:lnTo>
                    <a:pt x="3600" y="454"/>
                  </a:lnTo>
                  <a:lnTo>
                    <a:pt x="3601" y="468"/>
                  </a:lnTo>
                  <a:lnTo>
                    <a:pt x="3620" y="468"/>
                  </a:lnTo>
                  <a:close/>
                  <a:moveTo>
                    <a:pt x="3598" y="428"/>
                  </a:moveTo>
                  <a:lnTo>
                    <a:pt x="3598" y="431"/>
                  </a:lnTo>
                  <a:lnTo>
                    <a:pt x="3597" y="435"/>
                  </a:lnTo>
                  <a:lnTo>
                    <a:pt x="3596" y="439"/>
                  </a:lnTo>
                  <a:lnTo>
                    <a:pt x="3593" y="442"/>
                  </a:lnTo>
                  <a:lnTo>
                    <a:pt x="3590" y="446"/>
                  </a:lnTo>
                  <a:lnTo>
                    <a:pt x="3587" y="449"/>
                  </a:lnTo>
                  <a:lnTo>
                    <a:pt x="3584" y="451"/>
                  </a:lnTo>
                  <a:lnTo>
                    <a:pt x="3579" y="454"/>
                  </a:lnTo>
                  <a:lnTo>
                    <a:pt x="3574" y="455"/>
                  </a:lnTo>
                  <a:lnTo>
                    <a:pt x="3570" y="455"/>
                  </a:lnTo>
                  <a:lnTo>
                    <a:pt x="3565" y="455"/>
                  </a:lnTo>
                  <a:lnTo>
                    <a:pt x="3562" y="454"/>
                  </a:lnTo>
                  <a:lnTo>
                    <a:pt x="3559" y="453"/>
                  </a:lnTo>
                  <a:lnTo>
                    <a:pt x="3556" y="450"/>
                  </a:lnTo>
                  <a:lnTo>
                    <a:pt x="3553" y="447"/>
                  </a:lnTo>
                  <a:lnTo>
                    <a:pt x="3551" y="444"/>
                  </a:lnTo>
                  <a:lnTo>
                    <a:pt x="3550" y="439"/>
                  </a:lnTo>
                  <a:lnTo>
                    <a:pt x="3549" y="435"/>
                  </a:lnTo>
                  <a:lnTo>
                    <a:pt x="3550" y="430"/>
                  </a:lnTo>
                  <a:lnTo>
                    <a:pt x="3551" y="427"/>
                  </a:lnTo>
                  <a:lnTo>
                    <a:pt x="3552" y="424"/>
                  </a:lnTo>
                  <a:lnTo>
                    <a:pt x="3553" y="420"/>
                  </a:lnTo>
                  <a:lnTo>
                    <a:pt x="3559" y="416"/>
                  </a:lnTo>
                  <a:lnTo>
                    <a:pt x="3565" y="412"/>
                  </a:lnTo>
                  <a:lnTo>
                    <a:pt x="3573" y="410"/>
                  </a:lnTo>
                  <a:lnTo>
                    <a:pt x="3580" y="409"/>
                  </a:lnTo>
                  <a:lnTo>
                    <a:pt x="3589" y="408"/>
                  </a:lnTo>
                  <a:lnTo>
                    <a:pt x="3598" y="408"/>
                  </a:lnTo>
                  <a:lnTo>
                    <a:pt x="3598" y="428"/>
                  </a:lnTo>
                  <a:close/>
                  <a:moveTo>
                    <a:pt x="3700" y="348"/>
                  </a:moveTo>
                  <a:lnTo>
                    <a:pt x="3688" y="349"/>
                  </a:lnTo>
                  <a:lnTo>
                    <a:pt x="3678" y="352"/>
                  </a:lnTo>
                  <a:lnTo>
                    <a:pt x="3672" y="354"/>
                  </a:lnTo>
                  <a:lnTo>
                    <a:pt x="3668" y="357"/>
                  </a:lnTo>
                  <a:lnTo>
                    <a:pt x="3664" y="360"/>
                  </a:lnTo>
                  <a:lnTo>
                    <a:pt x="3659" y="364"/>
                  </a:lnTo>
                  <a:lnTo>
                    <a:pt x="3656" y="368"/>
                  </a:lnTo>
                  <a:lnTo>
                    <a:pt x="3653" y="373"/>
                  </a:lnTo>
                  <a:lnTo>
                    <a:pt x="3650" y="378"/>
                  </a:lnTo>
                  <a:lnTo>
                    <a:pt x="3647" y="383"/>
                  </a:lnTo>
                  <a:lnTo>
                    <a:pt x="3645" y="390"/>
                  </a:lnTo>
                  <a:lnTo>
                    <a:pt x="3644" y="396"/>
                  </a:lnTo>
                  <a:lnTo>
                    <a:pt x="3643" y="402"/>
                  </a:lnTo>
                  <a:lnTo>
                    <a:pt x="3643" y="410"/>
                  </a:lnTo>
                  <a:lnTo>
                    <a:pt x="3643" y="417"/>
                  </a:lnTo>
                  <a:lnTo>
                    <a:pt x="3644" y="424"/>
                  </a:lnTo>
                  <a:lnTo>
                    <a:pt x="3645" y="429"/>
                  </a:lnTo>
                  <a:lnTo>
                    <a:pt x="3647" y="435"/>
                  </a:lnTo>
                  <a:lnTo>
                    <a:pt x="3650" y="440"/>
                  </a:lnTo>
                  <a:lnTo>
                    <a:pt x="3653" y="446"/>
                  </a:lnTo>
                  <a:lnTo>
                    <a:pt x="3655" y="450"/>
                  </a:lnTo>
                  <a:lnTo>
                    <a:pt x="3659" y="455"/>
                  </a:lnTo>
                  <a:lnTo>
                    <a:pt x="3662" y="458"/>
                  </a:lnTo>
                  <a:lnTo>
                    <a:pt x="3667" y="461"/>
                  </a:lnTo>
                  <a:lnTo>
                    <a:pt x="3671" y="464"/>
                  </a:lnTo>
                  <a:lnTo>
                    <a:pt x="3677" y="466"/>
                  </a:lnTo>
                  <a:lnTo>
                    <a:pt x="3686" y="469"/>
                  </a:lnTo>
                  <a:lnTo>
                    <a:pt x="3698" y="470"/>
                  </a:lnTo>
                  <a:lnTo>
                    <a:pt x="3708" y="469"/>
                  </a:lnTo>
                  <a:lnTo>
                    <a:pt x="3719" y="467"/>
                  </a:lnTo>
                  <a:lnTo>
                    <a:pt x="3728" y="463"/>
                  </a:lnTo>
                  <a:lnTo>
                    <a:pt x="3737" y="456"/>
                  </a:lnTo>
                  <a:lnTo>
                    <a:pt x="3740" y="451"/>
                  </a:lnTo>
                  <a:lnTo>
                    <a:pt x="3743" y="447"/>
                  </a:lnTo>
                  <a:lnTo>
                    <a:pt x="3747" y="441"/>
                  </a:lnTo>
                  <a:lnTo>
                    <a:pt x="3750" y="436"/>
                  </a:lnTo>
                  <a:lnTo>
                    <a:pt x="3752" y="430"/>
                  </a:lnTo>
                  <a:lnTo>
                    <a:pt x="3753" y="424"/>
                  </a:lnTo>
                  <a:lnTo>
                    <a:pt x="3754" y="416"/>
                  </a:lnTo>
                  <a:lnTo>
                    <a:pt x="3754" y="408"/>
                  </a:lnTo>
                  <a:lnTo>
                    <a:pt x="3753" y="396"/>
                  </a:lnTo>
                  <a:lnTo>
                    <a:pt x="3751" y="383"/>
                  </a:lnTo>
                  <a:lnTo>
                    <a:pt x="3749" y="378"/>
                  </a:lnTo>
                  <a:lnTo>
                    <a:pt x="3746" y="373"/>
                  </a:lnTo>
                  <a:lnTo>
                    <a:pt x="3742" y="369"/>
                  </a:lnTo>
                  <a:lnTo>
                    <a:pt x="3739" y="364"/>
                  </a:lnTo>
                  <a:lnTo>
                    <a:pt x="3736" y="360"/>
                  </a:lnTo>
                  <a:lnTo>
                    <a:pt x="3732" y="357"/>
                  </a:lnTo>
                  <a:lnTo>
                    <a:pt x="3727" y="354"/>
                  </a:lnTo>
                  <a:lnTo>
                    <a:pt x="3722" y="352"/>
                  </a:lnTo>
                  <a:lnTo>
                    <a:pt x="3716" y="350"/>
                  </a:lnTo>
                  <a:lnTo>
                    <a:pt x="3711" y="349"/>
                  </a:lnTo>
                  <a:lnTo>
                    <a:pt x="3706" y="348"/>
                  </a:lnTo>
                  <a:lnTo>
                    <a:pt x="3700" y="348"/>
                  </a:lnTo>
                  <a:close/>
                  <a:moveTo>
                    <a:pt x="3699" y="363"/>
                  </a:moveTo>
                  <a:lnTo>
                    <a:pt x="3704" y="363"/>
                  </a:lnTo>
                  <a:lnTo>
                    <a:pt x="3708" y="364"/>
                  </a:lnTo>
                  <a:lnTo>
                    <a:pt x="3711" y="366"/>
                  </a:lnTo>
                  <a:lnTo>
                    <a:pt x="3715" y="368"/>
                  </a:lnTo>
                  <a:lnTo>
                    <a:pt x="3721" y="372"/>
                  </a:lnTo>
                  <a:lnTo>
                    <a:pt x="3725" y="379"/>
                  </a:lnTo>
                  <a:lnTo>
                    <a:pt x="3729" y="386"/>
                  </a:lnTo>
                  <a:lnTo>
                    <a:pt x="3732" y="393"/>
                  </a:lnTo>
                  <a:lnTo>
                    <a:pt x="3733" y="401"/>
                  </a:lnTo>
                  <a:lnTo>
                    <a:pt x="3734" y="409"/>
                  </a:lnTo>
                  <a:lnTo>
                    <a:pt x="3733" y="418"/>
                  </a:lnTo>
                  <a:lnTo>
                    <a:pt x="3731" y="427"/>
                  </a:lnTo>
                  <a:lnTo>
                    <a:pt x="3727" y="435"/>
                  </a:lnTo>
                  <a:lnTo>
                    <a:pt x="3724" y="441"/>
                  </a:lnTo>
                  <a:lnTo>
                    <a:pt x="3719" y="447"/>
                  </a:lnTo>
                  <a:lnTo>
                    <a:pt x="3712" y="451"/>
                  </a:lnTo>
                  <a:lnTo>
                    <a:pt x="3706" y="454"/>
                  </a:lnTo>
                  <a:lnTo>
                    <a:pt x="3699" y="455"/>
                  </a:lnTo>
                  <a:lnTo>
                    <a:pt x="3692" y="454"/>
                  </a:lnTo>
                  <a:lnTo>
                    <a:pt x="3685" y="451"/>
                  </a:lnTo>
                  <a:lnTo>
                    <a:pt x="3679" y="447"/>
                  </a:lnTo>
                  <a:lnTo>
                    <a:pt x="3674" y="441"/>
                  </a:lnTo>
                  <a:lnTo>
                    <a:pt x="3670" y="435"/>
                  </a:lnTo>
                  <a:lnTo>
                    <a:pt x="3667" y="427"/>
                  </a:lnTo>
                  <a:lnTo>
                    <a:pt x="3665" y="419"/>
                  </a:lnTo>
                  <a:lnTo>
                    <a:pt x="3665" y="409"/>
                  </a:lnTo>
                  <a:lnTo>
                    <a:pt x="3665" y="401"/>
                  </a:lnTo>
                  <a:lnTo>
                    <a:pt x="3666" y="392"/>
                  </a:lnTo>
                  <a:lnTo>
                    <a:pt x="3669" y="385"/>
                  </a:lnTo>
                  <a:lnTo>
                    <a:pt x="3672" y="378"/>
                  </a:lnTo>
                  <a:lnTo>
                    <a:pt x="3678" y="372"/>
                  </a:lnTo>
                  <a:lnTo>
                    <a:pt x="3683" y="368"/>
                  </a:lnTo>
                  <a:lnTo>
                    <a:pt x="3691" y="364"/>
                  </a:lnTo>
                  <a:lnTo>
                    <a:pt x="3699" y="363"/>
                  </a:lnTo>
                  <a:close/>
                  <a:moveTo>
                    <a:pt x="3773" y="463"/>
                  </a:moveTo>
                  <a:lnTo>
                    <a:pt x="3779" y="466"/>
                  </a:lnTo>
                  <a:lnTo>
                    <a:pt x="3787" y="468"/>
                  </a:lnTo>
                  <a:lnTo>
                    <a:pt x="3795" y="470"/>
                  </a:lnTo>
                  <a:lnTo>
                    <a:pt x="3805" y="470"/>
                  </a:lnTo>
                  <a:lnTo>
                    <a:pt x="3815" y="469"/>
                  </a:lnTo>
                  <a:lnTo>
                    <a:pt x="3823" y="468"/>
                  </a:lnTo>
                  <a:lnTo>
                    <a:pt x="3830" y="465"/>
                  </a:lnTo>
                  <a:lnTo>
                    <a:pt x="3836" y="460"/>
                  </a:lnTo>
                  <a:lnTo>
                    <a:pt x="3842" y="456"/>
                  </a:lnTo>
                  <a:lnTo>
                    <a:pt x="3845" y="449"/>
                  </a:lnTo>
                  <a:lnTo>
                    <a:pt x="3847" y="442"/>
                  </a:lnTo>
                  <a:lnTo>
                    <a:pt x="3847" y="435"/>
                  </a:lnTo>
                  <a:lnTo>
                    <a:pt x="3847" y="429"/>
                  </a:lnTo>
                  <a:lnTo>
                    <a:pt x="3846" y="424"/>
                  </a:lnTo>
                  <a:lnTo>
                    <a:pt x="3843" y="418"/>
                  </a:lnTo>
                  <a:lnTo>
                    <a:pt x="3840" y="414"/>
                  </a:lnTo>
                  <a:lnTo>
                    <a:pt x="3835" y="410"/>
                  </a:lnTo>
                  <a:lnTo>
                    <a:pt x="3831" y="406"/>
                  </a:lnTo>
                  <a:lnTo>
                    <a:pt x="3824" y="402"/>
                  </a:lnTo>
                  <a:lnTo>
                    <a:pt x="3818" y="400"/>
                  </a:lnTo>
                  <a:lnTo>
                    <a:pt x="3808" y="396"/>
                  </a:lnTo>
                  <a:lnTo>
                    <a:pt x="3801" y="391"/>
                  </a:lnTo>
                  <a:lnTo>
                    <a:pt x="3799" y="389"/>
                  </a:lnTo>
                  <a:lnTo>
                    <a:pt x="3797" y="386"/>
                  </a:lnTo>
                  <a:lnTo>
                    <a:pt x="3796" y="383"/>
                  </a:lnTo>
                  <a:lnTo>
                    <a:pt x="3796" y="380"/>
                  </a:lnTo>
                  <a:lnTo>
                    <a:pt x="3796" y="377"/>
                  </a:lnTo>
                  <a:lnTo>
                    <a:pt x="3797" y="373"/>
                  </a:lnTo>
                  <a:lnTo>
                    <a:pt x="3799" y="371"/>
                  </a:lnTo>
                  <a:lnTo>
                    <a:pt x="3801" y="368"/>
                  </a:lnTo>
                  <a:lnTo>
                    <a:pt x="3804" y="367"/>
                  </a:lnTo>
                  <a:lnTo>
                    <a:pt x="3807" y="364"/>
                  </a:lnTo>
                  <a:lnTo>
                    <a:pt x="3810" y="363"/>
                  </a:lnTo>
                  <a:lnTo>
                    <a:pt x="3815" y="363"/>
                  </a:lnTo>
                  <a:lnTo>
                    <a:pt x="3822" y="364"/>
                  </a:lnTo>
                  <a:lnTo>
                    <a:pt x="3829" y="366"/>
                  </a:lnTo>
                  <a:lnTo>
                    <a:pt x="3834" y="368"/>
                  </a:lnTo>
                  <a:lnTo>
                    <a:pt x="3839" y="370"/>
                  </a:lnTo>
                  <a:lnTo>
                    <a:pt x="3844" y="354"/>
                  </a:lnTo>
                  <a:lnTo>
                    <a:pt x="3839" y="352"/>
                  </a:lnTo>
                  <a:lnTo>
                    <a:pt x="3831" y="350"/>
                  </a:lnTo>
                  <a:lnTo>
                    <a:pt x="3823" y="348"/>
                  </a:lnTo>
                  <a:lnTo>
                    <a:pt x="3816" y="348"/>
                  </a:lnTo>
                  <a:lnTo>
                    <a:pt x="3807" y="348"/>
                  </a:lnTo>
                  <a:lnTo>
                    <a:pt x="3799" y="350"/>
                  </a:lnTo>
                  <a:lnTo>
                    <a:pt x="3792" y="353"/>
                  </a:lnTo>
                  <a:lnTo>
                    <a:pt x="3787" y="358"/>
                  </a:lnTo>
                  <a:lnTo>
                    <a:pt x="3782" y="362"/>
                  </a:lnTo>
                  <a:lnTo>
                    <a:pt x="3779" y="369"/>
                  </a:lnTo>
                  <a:lnTo>
                    <a:pt x="3777" y="376"/>
                  </a:lnTo>
                  <a:lnTo>
                    <a:pt x="3776" y="382"/>
                  </a:lnTo>
                  <a:lnTo>
                    <a:pt x="3777" y="387"/>
                  </a:lnTo>
                  <a:lnTo>
                    <a:pt x="3778" y="392"/>
                  </a:lnTo>
                  <a:lnTo>
                    <a:pt x="3780" y="397"/>
                  </a:lnTo>
                  <a:lnTo>
                    <a:pt x="3783" y="401"/>
                  </a:lnTo>
                  <a:lnTo>
                    <a:pt x="3788" y="406"/>
                  </a:lnTo>
                  <a:lnTo>
                    <a:pt x="3793" y="409"/>
                  </a:lnTo>
                  <a:lnTo>
                    <a:pt x="3800" y="412"/>
                  </a:lnTo>
                  <a:lnTo>
                    <a:pt x="3806" y="416"/>
                  </a:lnTo>
                  <a:lnTo>
                    <a:pt x="3816" y="420"/>
                  </a:lnTo>
                  <a:lnTo>
                    <a:pt x="3822" y="425"/>
                  </a:lnTo>
                  <a:lnTo>
                    <a:pt x="3824" y="427"/>
                  </a:lnTo>
                  <a:lnTo>
                    <a:pt x="3827" y="430"/>
                  </a:lnTo>
                  <a:lnTo>
                    <a:pt x="3828" y="434"/>
                  </a:lnTo>
                  <a:lnTo>
                    <a:pt x="3828" y="437"/>
                  </a:lnTo>
                  <a:lnTo>
                    <a:pt x="3828" y="440"/>
                  </a:lnTo>
                  <a:lnTo>
                    <a:pt x="3827" y="444"/>
                  </a:lnTo>
                  <a:lnTo>
                    <a:pt x="3824" y="447"/>
                  </a:lnTo>
                  <a:lnTo>
                    <a:pt x="3822" y="449"/>
                  </a:lnTo>
                  <a:lnTo>
                    <a:pt x="3819" y="451"/>
                  </a:lnTo>
                  <a:lnTo>
                    <a:pt x="3815" y="454"/>
                  </a:lnTo>
                  <a:lnTo>
                    <a:pt x="3810" y="455"/>
                  </a:lnTo>
                  <a:lnTo>
                    <a:pt x="3805" y="455"/>
                  </a:lnTo>
                  <a:lnTo>
                    <a:pt x="3797" y="454"/>
                  </a:lnTo>
                  <a:lnTo>
                    <a:pt x="3790" y="451"/>
                  </a:lnTo>
                  <a:lnTo>
                    <a:pt x="3783" y="449"/>
                  </a:lnTo>
                  <a:lnTo>
                    <a:pt x="3778" y="446"/>
                  </a:lnTo>
                  <a:lnTo>
                    <a:pt x="3773" y="463"/>
                  </a:lnTo>
                  <a:close/>
                  <a:moveTo>
                    <a:pt x="3924" y="468"/>
                  </a:moveTo>
                  <a:lnTo>
                    <a:pt x="3945" y="468"/>
                  </a:lnTo>
                  <a:lnTo>
                    <a:pt x="3945" y="397"/>
                  </a:lnTo>
                  <a:lnTo>
                    <a:pt x="3945" y="392"/>
                  </a:lnTo>
                  <a:lnTo>
                    <a:pt x="3947" y="387"/>
                  </a:lnTo>
                  <a:lnTo>
                    <a:pt x="3948" y="382"/>
                  </a:lnTo>
                  <a:lnTo>
                    <a:pt x="3950" y="379"/>
                  </a:lnTo>
                  <a:lnTo>
                    <a:pt x="3953" y="375"/>
                  </a:lnTo>
                  <a:lnTo>
                    <a:pt x="3956" y="372"/>
                  </a:lnTo>
                  <a:lnTo>
                    <a:pt x="3961" y="369"/>
                  </a:lnTo>
                  <a:lnTo>
                    <a:pt x="3965" y="367"/>
                  </a:lnTo>
                  <a:lnTo>
                    <a:pt x="3969" y="366"/>
                  </a:lnTo>
                  <a:lnTo>
                    <a:pt x="3975" y="366"/>
                  </a:lnTo>
                  <a:lnTo>
                    <a:pt x="3981" y="366"/>
                  </a:lnTo>
                  <a:lnTo>
                    <a:pt x="3986" y="368"/>
                  </a:lnTo>
                  <a:lnTo>
                    <a:pt x="3991" y="371"/>
                  </a:lnTo>
                  <a:lnTo>
                    <a:pt x="3995" y="376"/>
                  </a:lnTo>
                  <a:lnTo>
                    <a:pt x="3997" y="381"/>
                  </a:lnTo>
                  <a:lnTo>
                    <a:pt x="3999" y="387"/>
                  </a:lnTo>
                  <a:lnTo>
                    <a:pt x="4001" y="393"/>
                  </a:lnTo>
                  <a:lnTo>
                    <a:pt x="4001" y="400"/>
                  </a:lnTo>
                  <a:lnTo>
                    <a:pt x="4001" y="468"/>
                  </a:lnTo>
                  <a:lnTo>
                    <a:pt x="4021" y="468"/>
                  </a:lnTo>
                  <a:lnTo>
                    <a:pt x="4021" y="398"/>
                  </a:lnTo>
                  <a:lnTo>
                    <a:pt x="4021" y="390"/>
                  </a:lnTo>
                  <a:lnTo>
                    <a:pt x="4020" y="383"/>
                  </a:lnTo>
                  <a:lnTo>
                    <a:pt x="4019" y="378"/>
                  </a:lnTo>
                  <a:lnTo>
                    <a:pt x="4018" y="372"/>
                  </a:lnTo>
                  <a:lnTo>
                    <a:pt x="4012" y="364"/>
                  </a:lnTo>
                  <a:lnTo>
                    <a:pt x="4007" y="358"/>
                  </a:lnTo>
                  <a:lnTo>
                    <a:pt x="4001" y="352"/>
                  </a:lnTo>
                  <a:lnTo>
                    <a:pt x="3994" y="350"/>
                  </a:lnTo>
                  <a:lnTo>
                    <a:pt x="3988" y="348"/>
                  </a:lnTo>
                  <a:lnTo>
                    <a:pt x="3981" y="348"/>
                  </a:lnTo>
                  <a:lnTo>
                    <a:pt x="3975" y="348"/>
                  </a:lnTo>
                  <a:lnTo>
                    <a:pt x="3968" y="349"/>
                  </a:lnTo>
                  <a:lnTo>
                    <a:pt x="3963" y="351"/>
                  </a:lnTo>
                  <a:lnTo>
                    <a:pt x="3957" y="354"/>
                  </a:lnTo>
                  <a:lnTo>
                    <a:pt x="3953" y="358"/>
                  </a:lnTo>
                  <a:lnTo>
                    <a:pt x="3949" y="361"/>
                  </a:lnTo>
                  <a:lnTo>
                    <a:pt x="3945" y="366"/>
                  </a:lnTo>
                  <a:lnTo>
                    <a:pt x="3943" y="370"/>
                  </a:lnTo>
                  <a:lnTo>
                    <a:pt x="3943" y="370"/>
                  </a:lnTo>
                  <a:lnTo>
                    <a:pt x="3941" y="350"/>
                  </a:lnTo>
                  <a:lnTo>
                    <a:pt x="3923" y="350"/>
                  </a:lnTo>
                  <a:lnTo>
                    <a:pt x="3924" y="366"/>
                  </a:lnTo>
                  <a:lnTo>
                    <a:pt x="3924" y="382"/>
                  </a:lnTo>
                  <a:lnTo>
                    <a:pt x="3924" y="468"/>
                  </a:lnTo>
                  <a:close/>
                  <a:moveTo>
                    <a:pt x="4146" y="414"/>
                  </a:moveTo>
                  <a:lnTo>
                    <a:pt x="4147" y="409"/>
                  </a:lnTo>
                  <a:lnTo>
                    <a:pt x="4147" y="403"/>
                  </a:lnTo>
                  <a:lnTo>
                    <a:pt x="4147" y="395"/>
                  </a:lnTo>
                  <a:lnTo>
                    <a:pt x="4145" y="386"/>
                  </a:lnTo>
                  <a:lnTo>
                    <a:pt x="4142" y="376"/>
                  </a:lnTo>
                  <a:lnTo>
                    <a:pt x="4138" y="367"/>
                  </a:lnTo>
                  <a:lnTo>
                    <a:pt x="4134" y="363"/>
                  </a:lnTo>
                  <a:lnTo>
                    <a:pt x="4131" y="359"/>
                  </a:lnTo>
                  <a:lnTo>
                    <a:pt x="4128" y="356"/>
                  </a:lnTo>
                  <a:lnTo>
                    <a:pt x="4124" y="353"/>
                  </a:lnTo>
                  <a:lnTo>
                    <a:pt x="4118" y="351"/>
                  </a:lnTo>
                  <a:lnTo>
                    <a:pt x="4113" y="349"/>
                  </a:lnTo>
                  <a:lnTo>
                    <a:pt x="4107" y="348"/>
                  </a:lnTo>
                  <a:lnTo>
                    <a:pt x="4100" y="348"/>
                  </a:lnTo>
                  <a:lnTo>
                    <a:pt x="4094" y="348"/>
                  </a:lnTo>
                  <a:lnTo>
                    <a:pt x="4088" y="349"/>
                  </a:lnTo>
                  <a:lnTo>
                    <a:pt x="4083" y="350"/>
                  </a:lnTo>
                  <a:lnTo>
                    <a:pt x="4078" y="352"/>
                  </a:lnTo>
                  <a:lnTo>
                    <a:pt x="4073" y="356"/>
                  </a:lnTo>
                  <a:lnTo>
                    <a:pt x="4069" y="358"/>
                  </a:lnTo>
                  <a:lnTo>
                    <a:pt x="4064" y="362"/>
                  </a:lnTo>
                  <a:lnTo>
                    <a:pt x="4061" y="366"/>
                  </a:lnTo>
                  <a:lnTo>
                    <a:pt x="4055" y="376"/>
                  </a:lnTo>
                  <a:lnTo>
                    <a:pt x="4050" y="386"/>
                  </a:lnTo>
                  <a:lnTo>
                    <a:pt x="4048" y="398"/>
                  </a:lnTo>
                  <a:lnTo>
                    <a:pt x="4047" y="411"/>
                  </a:lnTo>
                  <a:lnTo>
                    <a:pt x="4048" y="424"/>
                  </a:lnTo>
                  <a:lnTo>
                    <a:pt x="4050" y="436"/>
                  </a:lnTo>
                  <a:lnTo>
                    <a:pt x="4052" y="440"/>
                  </a:lnTo>
                  <a:lnTo>
                    <a:pt x="4056" y="446"/>
                  </a:lnTo>
                  <a:lnTo>
                    <a:pt x="4058" y="450"/>
                  </a:lnTo>
                  <a:lnTo>
                    <a:pt x="4062" y="454"/>
                  </a:lnTo>
                  <a:lnTo>
                    <a:pt x="4065" y="458"/>
                  </a:lnTo>
                  <a:lnTo>
                    <a:pt x="4070" y="461"/>
                  </a:lnTo>
                  <a:lnTo>
                    <a:pt x="4074" y="464"/>
                  </a:lnTo>
                  <a:lnTo>
                    <a:pt x="4079" y="466"/>
                  </a:lnTo>
                  <a:lnTo>
                    <a:pt x="4085" y="468"/>
                  </a:lnTo>
                  <a:lnTo>
                    <a:pt x="4090" y="469"/>
                  </a:lnTo>
                  <a:lnTo>
                    <a:pt x="4097" y="470"/>
                  </a:lnTo>
                  <a:lnTo>
                    <a:pt x="4103" y="470"/>
                  </a:lnTo>
                  <a:lnTo>
                    <a:pt x="4115" y="469"/>
                  </a:lnTo>
                  <a:lnTo>
                    <a:pt x="4126" y="468"/>
                  </a:lnTo>
                  <a:lnTo>
                    <a:pt x="4134" y="466"/>
                  </a:lnTo>
                  <a:lnTo>
                    <a:pt x="4141" y="463"/>
                  </a:lnTo>
                  <a:lnTo>
                    <a:pt x="4138" y="448"/>
                  </a:lnTo>
                  <a:lnTo>
                    <a:pt x="4131" y="450"/>
                  </a:lnTo>
                  <a:lnTo>
                    <a:pt x="4125" y="453"/>
                  </a:lnTo>
                  <a:lnTo>
                    <a:pt x="4116" y="454"/>
                  </a:lnTo>
                  <a:lnTo>
                    <a:pt x="4105" y="454"/>
                  </a:lnTo>
                  <a:lnTo>
                    <a:pt x="4098" y="454"/>
                  </a:lnTo>
                  <a:lnTo>
                    <a:pt x="4091" y="451"/>
                  </a:lnTo>
                  <a:lnTo>
                    <a:pt x="4085" y="448"/>
                  </a:lnTo>
                  <a:lnTo>
                    <a:pt x="4078" y="445"/>
                  </a:lnTo>
                  <a:lnTo>
                    <a:pt x="4074" y="439"/>
                  </a:lnTo>
                  <a:lnTo>
                    <a:pt x="4070" y="431"/>
                  </a:lnTo>
                  <a:lnTo>
                    <a:pt x="4067" y="424"/>
                  </a:lnTo>
                  <a:lnTo>
                    <a:pt x="4066" y="414"/>
                  </a:lnTo>
                  <a:lnTo>
                    <a:pt x="4146" y="414"/>
                  </a:lnTo>
                  <a:close/>
                  <a:moveTo>
                    <a:pt x="4066" y="398"/>
                  </a:moveTo>
                  <a:lnTo>
                    <a:pt x="4067" y="392"/>
                  </a:lnTo>
                  <a:lnTo>
                    <a:pt x="4070" y="386"/>
                  </a:lnTo>
                  <a:lnTo>
                    <a:pt x="4072" y="380"/>
                  </a:lnTo>
                  <a:lnTo>
                    <a:pt x="4075" y="375"/>
                  </a:lnTo>
                  <a:lnTo>
                    <a:pt x="4079" y="370"/>
                  </a:lnTo>
                  <a:lnTo>
                    <a:pt x="4085" y="367"/>
                  </a:lnTo>
                  <a:lnTo>
                    <a:pt x="4091" y="363"/>
                  </a:lnTo>
                  <a:lnTo>
                    <a:pt x="4099" y="363"/>
                  </a:lnTo>
                  <a:lnTo>
                    <a:pt x="4106" y="363"/>
                  </a:lnTo>
                  <a:lnTo>
                    <a:pt x="4113" y="367"/>
                  </a:lnTo>
                  <a:lnTo>
                    <a:pt x="4118" y="370"/>
                  </a:lnTo>
                  <a:lnTo>
                    <a:pt x="4121" y="376"/>
                  </a:lnTo>
                  <a:lnTo>
                    <a:pt x="4125" y="381"/>
                  </a:lnTo>
                  <a:lnTo>
                    <a:pt x="4126" y="387"/>
                  </a:lnTo>
                  <a:lnTo>
                    <a:pt x="4127" y="392"/>
                  </a:lnTo>
                  <a:lnTo>
                    <a:pt x="4128" y="398"/>
                  </a:lnTo>
                  <a:lnTo>
                    <a:pt x="4066" y="398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>
              <a:off x="3427148" y="1380157"/>
              <a:ext cx="2406444" cy="101181"/>
            </a:xfrm>
            <a:custGeom>
              <a:rect b="b" l="l" r="r" t="t"/>
              <a:pathLst>
                <a:path extrusionOk="0" h="223" w="5151">
                  <a:moveTo>
                    <a:pt x="88" y="55"/>
                  </a:moveTo>
                  <a:lnTo>
                    <a:pt x="87" y="73"/>
                  </a:lnTo>
                  <a:lnTo>
                    <a:pt x="87" y="73"/>
                  </a:lnTo>
                  <a:lnTo>
                    <a:pt x="85" y="69"/>
                  </a:lnTo>
                  <a:lnTo>
                    <a:pt x="82" y="66"/>
                  </a:lnTo>
                  <a:lnTo>
                    <a:pt x="79" y="62"/>
                  </a:lnTo>
                  <a:lnTo>
                    <a:pt x="74" y="59"/>
                  </a:lnTo>
                  <a:lnTo>
                    <a:pt x="70" y="56"/>
                  </a:lnTo>
                  <a:lnTo>
                    <a:pt x="64" y="54"/>
                  </a:lnTo>
                  <a:lnTo>
                    <a:pt x="58" y="53"/>
                  </a:lnTo>
                  <a:lnTo>
                    <a:pt x="52" y="53"/>
                  </a:lnTo>
                  <a:lnTo>
                    <a:pt x="42" y="54"/>
                  </a:lnTo>
                  <a:lnTo>
                    <a:pt x="32" y="57"/>
                  </a:lnTo>
                  <a:lnTo>
                    <a:pt x="23" y="62"/>
                  </a:lnTo>
                  <a:lnTo>
                    <a:pt x="16" y="68"/>
                  </a:lnTo>
                  <a:lnTo>
                    <a:pt x="13" y="73"/>
                  </a:lnTo>
                  <a:lnTo>
                    <a:pt x="9" y="77"/>
                  </a:lnTo>
                  <a:lnTo>
                    <a:pt x="6" y="83"/>
                  </a:lnTo>
                  <a:lnTo>
                    <a:pt x="4" y="88"/>
                  </a:lnTo>
                  <a:lnTo>
                    <a:pt x="3" y="94"/>
                  </a:lnTo>
                  <a:lnTo>
                    <a:pt x="1" y="101"/>
                  </a:lnTo>
                  <a:lnTo>
                    <a:pt x="1" y="107"/>
                  </a:lnTo>
                  <a:lnTo>
                    <a:pt x="0" y="115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8" y="147"/>
                  </a:lnTo>
                  <a:lnTo>
                    <a:pt x="14" y="156"/>
                  </a:lnTo>
                  <a:lnTo>
                    <a:pt x="20" y="163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1"/>
                  </a:lnTo>
                  <a:lnTo>
                    <a:pt x="43" y="172"/>
                  </a:lnTo>
                  <a:lnTo>
                    <a:pt x="48" y="172"/>
                  </a:lnTo>
                  <a:lnTo>
                    <a:pt x="55" y="172"/>
                  </a:lnTo>
                  <a:lnTo>
                    <a:pt x="61" y="171"/>
                  </a:lnTo>
                  <a:lnTo>
                    <a:pt x="66" y="169"/>
                  </a:lnTo>
                  <a:lnTo>
                    <a:pt x="71" y="166"/>
                  </a:lnTo>
                  <a:lnTo>
                    <a:pt x="75" y="164"/>
                  </a:lnTo>
                  <a:lnTo>
                    <a:pt x="79" y="161"/>
                  </a:lnTo>
                  <a:lnTo>
                    <a:pt x="82" y="156"/>
                  </a:lnTo>
                  <a:lnTo>
                    <a:pt x="85" y="153"/>
                  </a:lnTo>
                  <a:lnTo>
                    <a:pt x="85" y="153"/>
                  </a:lnTo>
                  <a:lnTo>
                    <a:pt x="85" y="166"/>
                  </a:lnTo>
                  <a:lnTo>
                    <a:pt x="85" y="176"/>
                  </a:lnTo>
                  <a:lnTo>
                    <a:pt x="83" y="185"/>
                  </a:lnTo>
                  <a:lnTo>
                    <a:pt x="80" y="192"/>
                  </a:lnTo>
                  <a:lnTo>
                    <a:pt x="75" y="198"/>
                  </a:lnTo>
                  <a:lnTo>
                    <a:pt x="70" y="202"/>
                  </a:lnTo>
                  <a:lnTo>
                    <a:pt x="63" y="204"/>
                  </a:lnTo>
                  <a:lnTo>
                    <a:pt x="56" y="207"/>
                  </a:lnTo>
                  <a:lnTo>
                    <a:pt x="48" y="207"/>
                  </a:lnTo>
                  <a:lnTo>
                    <a:pt x="39" y="207"/>
                  </a:lnTo>
                  <a:lnTo>
                    <a:pt x="29" y="204"/>
                  </a:lnTo>
                  <a:lnTo>
                    <a:pt x="21" y="201"/>
                  </a:lnTo>
                  <a:lnTo>
                    <a:pt x="15" y="198"/>
                  </a:lnTo>
                  <a:lnTo>
                    <a:pt x="9" y="214"/>
                  </a:lnTo>
                  <a:lnTo>
                    <a:pt x="18" y="219"/>
                  </a:lnTo>
                  <a:lnTo>
                    <a:pt x="27" y="221"/>
                  </a:lnTo>
                  <a:lnTo>
                    <a:pt x="37" y="223"/>
                  </a:lnTo>
                  <a:lnTo>
                    <a:pt x="48" y="223"/>
                  </a:lnTo>
                  <a:lnTo>
                    <a:pt x="59" y="223"/>
                  </a:lnTo>
                  <a:lnTo>
                    <a:pt x="70" y="221"/>
                  </a:lnTo>
                  <a:lnTo>
                    <a:pt x="75" y="219"/>
                  </a:lnTo>
                  <a:lnTo>
                    <a:pt x="81" y="217"/>
                  </a:lnTo>
                  <a:lnTo>
                    <a:pt x="85" y="213"/>
                  </a:lnTo>
                  <a:lnTo>
                    <a:pt x="89" y="210"/>
                  </a:lnTo>
                  <a:lnTo>
                    <a:pt x="94" y="205"/>
                  </a:lnTo>
                  <a:lnTo>
                    <a:pt x="97" y="201"/>
                  </a:lnTo>
                  <a:lnTo>
                    <a:pt x="99" y="195"/>
                  </a:lnTo>
                  <a:lnTo>
                    <a:pt x="101" y="189"/>
                  </a:lnTo>
                  <a:lnTo>
                    <a:pt x="103" y="182"/>
                  </a:lnTo>
                  <a:lnTo>
                    <a:pt x="104" y="174"/>
                  </a:lnTo>
                  <a:lnTo>
                    <a:pt x="106" y="165"/>
                  </a:lnTo>
                  <a:lnTo>
                    <a:pt x="106" y="156"/>
                  </a:lnTo>
                  <a:lnTo>
                    <a:pt x="106" y="87"/>
                  </a:lnTo>
                  <a:lnTo>
                    <a:pt x="106" y="69"/>
                  </a:lnTo>
                  <a:lnTo>
                    <a:pt x="107" y="55"/>
                  </a:lnTo>
                  <a:lnTo>
                    <a:pt x="88" y="55"/>
                  </a:lnTo>
                  <a:close/>
                  <a:moveTo>
                    <a:pt x="85" y="123"/>
                  </a:moveTo>
                  <a:lnTo>
                    <a:pt x="85" y="129"/>
                  </a:lnTo>
                  <a:lnTo>
                    <a:pt x="84" y="134"/>
                  </a:lnTo>
                  <a:lnTo>
                    <a:pt x="82" y="139"/>
                  </a:lnTo>
                  <a:lnTo>
                    <a:pt x="79" y="143"/>
                  </a:lnTo>
                  <a:lnTo>
                    <a:pt x="75" y="147"/>
                  </a:lnTo>
                  <a:lnTo>
                    <a:pt x="72" y="151"/>
                  </a:lnTo>
                  <a:lnTo>
                    <a:pt x="68" y="153"/>
                  </a:lnTo>
                  <a:lnTo>
                    <a:pt x="63" y="154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47" y="155"/>
                  </a:lnTo>
                  <a:lnTo>
                    <a:pt x="40" y="153"/>
                  </a:lnTo>
                  <a:lnTo>
                    <a:pt x="34" y="149"/>
                  </a:lnTo>
                  <a:lnTo>
                    <a:pt x="29" y="144"/>
                  </a:lnTo>
                  <a:lnTo>
                    <a:pt x="26" y="137"/>
                  </a:lnTo>
                  <a:lnTo>
                    <a:pt x="23" y="130"/>
                  </a:lnTo>
                  <a:lnTo>
                    <a:pt x="21" y="122"/>
                  </a:lnTo>
                  <a:lnTo>
                    <a:pt x="21" y="114"/>
                  </a:lnTo>
                  <a:lnTo>
                    <a:pt x="21" y="104"/>
                  </a:lnTo>
                  <a:lnTo>
                    <a:pt x="23" y="95"/>
                  </a:lnTo>
                  <a:lnTo>
                    <a:pt x="27" y="87"/>
                  </a:lnTo>
                  <a:lnTo>
                    <a:pt x="31" y="82"/>
                  </a:lnTo>
                  <a:lnTo>
                    <a:pt x="35" y="76"/>
                  </a:lnTo>
                  <a:lnTo>
                    <a:pt x="41" y="73"/>
                  </a:lnTo>
                  <a:lnTo>
                    <a:pt x="47" y="71"/>
                  </a:lnTo>
                  <a:lnTo>
                    <a:pt x="55" y="69"/>
                  </a:lnTo>
                  <a:lnTo>
                    <a:pt x="60" y="69"/>
                  </a:lnTo>
                  <a:lnTo>
                    <a:pt x="66" y="71"/>
                  </a:lnTo>
                  <a:lnTo>
                    <a:pt x="70" y="73"/>
                  </a:lnTo>
                  <a:lnTo>
                    <a:pt x="73" y="76"/>
                  </a:lnTo>
                  <a:lnTo>
                    <a:pt x="77" y="80"/>
                  </a:lnTo>
                  <a:lnTo>
                    <a:pt x="80" y="83"/>
                  </a:lnTo>
                  <a:lnTo>
                    <a:pt x="82" y="87"/>
                  </a:lnTo>
                  <a:lnTo>
                    <a:pt x="84" y="92"/>
                  </a:lnTo>
                  <a:lnTo>
                    <a:pt x="85" y="96"/>
                  </a:lnTo>
                  <a:lnTo>
                    <a:pt x="85" y="102"/>
                  </a:lnTo>
                  <a:lnTo>
                    <a:pt x="85" y="123"/>
                  </a:lnTo>
                  <a:close/>
                  <a:moveTo>
                    <a:pt x="189" y="53"/>
                  </a:moveTo>
                  <a:lnTo>
                    <a:pt x="177" y="54"/>
                  </a:lnTo>
                  <a:lnTo>
                    <a:pt x="166" y="57"/>
                  </a:lnTo>
                  <a:lnTo>
                    <a:pt x="162" y="59"/>
                  </a:lnTo>
                  <a:lnTo>
                    <a:pt x="156" y="62"/>
                  </a:lnTo>
                  <a:lnTo>
                    <a:pt x="152" y="65"/>
                  </a:lnTo>
                  <a:lnTo>
                    <a:pt x="148" y="69"/>
                  </a:lnTo>
                  <a:lnTo>
                    <a:pt x="144" y="73"/>
                  </a:lnTo>
                  <a:lnTo>
                    <a:pt x="141" y="78"/>
                  </a:lnTo>
                  <a:lnTo>
                    <a:pt x="139" y="83"/>
                  </a:lnTo>
                  <a:lnTo>
                    <a:pt x="136" y="88"/>
                  </a:lnTo>
                  <a:lnTo>
                    <a:pt x="135" y="95"/>
                  </a:lnTo>
                  <a:lnTo>
                    <a:pt x="133" y="101"/>
                  </a:lnTo>
                  <a:lnTo>
                    <a:pt x="133" y="107"/>
                  </a:lnTo>
                  <a:lnTo>
                    <a:pt x="131" y="115"/>
                  </a:lnTo>
                  <a:lnTo>
                    <a:pt x="133" y="122"/>
                  </a:lnTo>
                  <a:lnTo>
                    <a:pt x="133" y="129"/>
                  </a:lnTo>
                  <a:lnTo>
                    <a:pt x="134" y="134"/>
                  </a:lnTo>
                  <a:lnTo>
                    <a:pt x="136" y="140"/>
                  </a:lnTo>
                  <a:lnTo>
                    <a:pt x="138" y="145"/>
                  </a:lnTo>
                  <a:lnTo>
                    <a:pt x="141" y="151"/>
                  </a:lnTo>
                  <a:lnTo>
                    <a:pt x="144" y="155"/>
                  </a:lnTo>
                  <a:lnTo>
                    <a:pt x="148" y="160"/>
                  </a:lnTo>
                  <a:lnTo>
                    <a:pt x="151" y="163"/>
                  </a:lnTo>
                  <a:lnTo>
                    <a:pt x="155" y="166"/>
                  </a:lnTo>
                  <a:lnTo>
                    <a:pt x="160" y="169"/>
                  </a:lnTo>
                  <a:lnTo>
                    <a:pt x="165" y="171"/>
                  </a:lnTo>
                  <a:lnTo>
                    <a:pt x="176" y="174"/>
                  </a:lnTo>
                  <a:lnTo>
                    <a:pt x="187" y="175"/>
                  </a:lnTo>
                  <a:lnTo>
                    <a:pt x="197" y="174"/>
                  </a:lnTo>
                  <a:lnTo>
                    <a:pt x="207" y="172"/>
                  </a:lnTo>
                  <a:lnTo>
                    <a:pt x="217" y="168"/>
                  </a:lnTo>
                  <a:lnTo>
                    <a:pt x="225" y="161"/>
                  </a:lnTo>
                  <a:lnTo>
                    <a:pt x="229" y="156"/>
                  </a:lnTo>
                  <a:lnTo>
                    <a:pt x="233" y="152"/>
                  </a:lnTo>
                  <a:lnTo>
                    <a:pt x="235" y="146"/>
                  </a:lnTo>
                  <a:lnTo>
                    <a:pt x="238" y="141"/>
                  </a:lnTo>
                  <a:lnTo>
                    <a:pt x="241" y="135"/>
                  </a:lnTo>
                  <a:lnTo>
                    <a:pt x="242" y="129"/>
                  </a:lnTo>
                  <a:lnTo>
                    <a:pt x="243" y="121"/>
                  </a:lnTo>
                  <a:lnTo>
                    <a:pt x="244" y="113"/>
                  </a:lnTo>
                  <a:lnTo>
                    <a:pt x="243" y="101"/>
                  </a:lnTo>
                  <a:lnTo>
                    <a:pt x="239" y="88"/>
                  </a:lnTo>
                  <a:lnTo>
                    <a:pt x="237" y="83"/>
                  </a:lnTo>
                  <a:lnTo>
                    <a:pt x="234" y="78"/>
                  </a:lnTo>
                  <a:lnTo>
                    <a:pt x="232" y="74"/>
                  </a:lnTo>
                  <a:lnTo>
                    <a:pt x="228" y="69"/>
                  </a:lnTo>
                  <a:lnTo>
                    <a:pt x="224" y="65"/>
                  </a:lnTo>
                  <a:lnTo>
                    <a:pt x="220" y="62"/>
                  </a:lnTo>
                  <a:lnTo>
                    <a:pt x="216" y="59"/>
                  </a:lnTo>
                  <a:lnTo>
                    <a:pt x="210" y="57"/>
                  </a:lnTo>
                  <a:lnTo>
                    <a:pt x="206" y="55"/>
                  </a:lnTo>
                  <a:lnTo>
                    <a:pt x="201" y="54"/>
                  </a:lnTo>
                  <a:lnTo>
                    <a:pt x="194" y="53"/>
                  </a:lnTo>
                  <a:lnTo>
                    <a:pt x="189" y="53"/>
                  </a:lnTo>
                  <a:close/>
                  <a:moveTo>
                    <a:pt x="188" y="68"/>
                  </a:moveTo>
                  <a:lnTo>
                    <a:pt x="192" y="68"/>
                  </a:lnTo>
                  <a:lnTo>
                    <a:pt x="196" y="69"/>
                  </a:lnTo>
                  <a:lnTo>
                    <a:pt x="201" y="71"/>
                  </a:lnTo>
                  <a:lnTo>
                    <a:pt x="204" y="73"/>
                  </a:lnTo>
                  <a:lnTo>
                    <a:pt x="209" y="77"/>
                  </a:lnTo>
                  <a:lnTo>
                    <a:pt x="215" y="84"/>
                  </a:lnTo>
                  <a:lnTo>
                    <a:pt x="218" y="91"/>
                  </a:lnTo>
                  <a:lnTo>
                    <a:pt x="220" y="98"/>
                  </a:lnTo>
                  <a:lnTo>
                    <a:pt x="221" y="106"/>
                  </a:lnTo>
                  <a:lnTo>
                    <a:pt x="222" y="114"/>
                  </a:lnTo>
                  <a:lnTo>
                    <a:pt x="221" y="123"/>
                  </a:lnTo>
                  <a:lnTo>
                    <a:pt x="219" y="132"/>
                  </a:lnTo>
                  <a:lnTo>
                    <a:pt x="217" y="140"/>
                  </a:lnTo>
                  <a:lnTo>
                    <a:pt x="212" y="146"/>
                  </a:lnTo>
                  <a:lnTo>
                    <a:pt x="207" y="152"/>
                  </a:lnTo>
                  <a:lnTo>
                    <a:pt x="202" y="156"/>
                  </a:lnTo>
                  <a:lnTo>
                    <a:pt x="194" y="159"/>
                  </a:lnTo>
                  <a:lnTo>
                    <a:pt x="188" y="160"/>
                  </a:lnTo>
                  <a:lnTo>
                    <a:pt x="180" y="159"/>
                  </a:lnTo>
                  <a:lnTo>
                    <a:pt x="174" y="156"/>
                  </a:lnTo>
                  <a:lnTo>
                    <a:pt x="167" y="152"/>
                  </a:lnTo>
                  <a:lnTo>
                    <a:pt x="163" y="146"/>
                  </a:lnTo>
                  <a:lnTo>
                    <a:pt x="158" y="140"/>
                  </a:lnTo>
                  <a:lnTo>
                    <a:pt x="155" y="132"/>
                  </a:lnTo>
                  <a:lnTo>
                    <a:pt x="153" y="124"/>
                  </a:lnTo>
                  <a:lnTo>
                    <a:pt x="153" y="114"/>
                  </a:lnTo>
                  <a:lnTo>
                    <a:pt x="153" y="106"/>
                  </a:lnTo>
                  <a:lnTo>
                    <a:pt x="155" y="97"/>
                  </a:lnTo>
                  <a:lnTo>
                    <a:pt x="157" y="90"/>
                  </a:lnTo>
                  <a:lnTo>
                    <a:pt x="161" y="83"/>
                  </a:lnTo>
                  <a:lnTo>
                    <a:pt x="166" y="77"/>
                  </a:lnTo>
                  <a:lnTo>
                    <a:pt x="172" y="73"/>
                  </a:lnTo>
                  <a:lnTo>
                    <a:pt x="179" y="69"/>
                  </a:lnTo>
                  <a:lnTo>
                    <a:pt x="188" y="68"/>
                  </a:lnTo>
                  <a:close/>
                  <a:moveTo>
                    <a:pt x="195" y="5"/>
                  </a:moveTo>
                  <a:lnTo>
                    <a:pt x="175" y="39"/>
                  </a:lnTo>
                  <a:lnTo>
                    <a:pt x="190" y="39"/>
                  </a:lnTo>
                  <a:lnTo>
                    <a:pt x="219" y="5"/>
                  </a:lnTo>
                  <a:lnTo>
                    <a:pt x="195" y="5"/>
                  </a:lnTo>
                  <a:close/>
                  <a:moveTo>
                    <a:pt x="347" y="153"/>
                  </a:moveTo>
                  <a:lnTo>
                    <a:pt x="342" y="154"/>
                  </a:lnTo>
                  <a:lnTo>
                    <a:pt x="337" y="156"/>
                  </a:lnTo>
                  <a:lnTo>
                    <a:pt x="330" y="158"/>
                  </a:lnTo>
                  <a:lnTo>
                    <a:pt x="322" y="159"/>
                  </a:lnTo>
                  <a:lnTo>
                    <a:pt x="314" y="158"/>
                  </a:lnTo>
                  <a:lnTo>
                    <a:pt x="306" y="155"/>
                  </a:lnTo>
                  <a:lnTo>
                    <a:pt x="299" y="152"/>
                  </a:lnTo>
                  <a:lnTo>
                    <a:pt x="293" y="146"/>
                  </a:lnTo>
                  <a:lnTo>
                    <a:pt x="289" y="140"/>
                  </a:lnTo>
                  <a:lnTo>
                    <a:pt x="285" y="133"/>
                  </a:lnTo>
                  <a:lnTo>
                    <a:pt x="283" y="124"/>
                  </a:lnTo>
                  <a:lnTo>
                    <a:pt x="283" y="114"/>
                  </a:lnTo>
                  <a:lnTo>
                    <a:pt x="283" y="105"/>
                  </a:lnTo>
                  <a:lnTo>
                    <a:pt x="285" y="97"/>
                  </a:lnTo>
                  <a:lnTo>
                    <a:pt x="288" y="90"/>
                  </a:lnTo>
                  <a:lnTo>
                    <a:pt x="292" y="83"/>
                  </a:lnTo>
                  <a:lnTo>
                    <a:pt x="298" y="77"/>
                  </a:lnTo>
                  <a:lnTo>
                    <a:pt x="305" y="73"/>
                  </a:lnTo>
                  <a:lnTo>
                    <a:pt x="313" y="71"/>
                  </a:lnTo>
                  <a:lnTo>
                    <a:pt x="323" y="69"/>
                  </a:lnTo>
                  <a:lnTo>
                    <a:pt x="330" y="71"/>
                  </a:lnTo>
                  <a:lnTo>
                    <a:pt x="337" y="72"/>
                  </a:lnTo>
                  <a:lnTo>
                    <a:pt x="342" y="73"/>
                  </a:lnTo>
                  <a:lnTo>
                    <a:pt x="346" y="75"/>
                  </a:lnTo>
                  <a:lnTo>
                    <a:pt x="352" y="58"/>
                  </a:lnTo>
                  <a:lnTo>
                    <a:pt x="346" y="57"/>
                  </a:lnTo>
                  <a:lnTo>
                    <a:pt x="339" y="55"/>
                  </a:lnTo>
                  <a:lnTo>
                    <a:pt x="331" y="53"/>
                  </a:lnTo>
                  <a:lnTo>
                    <a:pt x="323" y="53"/>
                  </a:lnTo>
                  <a:lnTo>
                    <a:pt x="316" y="53"/>
                  </a:lnTo>
                  <a:lnTo>
                    <a:pt x="310" y="54"/>
                  </a:lnTo>
                  <a:lnTo>
                    <a:pt x="303" y="55"/>
                  </a:lnTo>
                  <a:lnTo>
                    <a:pt x="297" y="57"/>
                  </a:lnTo>
                  <a:lnTo>
                    <a:pt x="291" y="59"/>
                  </a:lnTo>
                  <a:lnTo>
                    <a:pt x="287" y="63"/>
                  </a:lnTo>
                  <a:lnTo>
                    <a:pt x="282" y="66"/>
                  </a:lnTo>
                  <a:lnTo>
                    <a:pt x="278" y="71"/>
                  </a:lnTo>
                  <a:lnTo>
                    <a:pt x="274" y="75"/>
                  </a:lnTo>
                  <a:lnTo>
                    <a:pt x="271" y="80"/>
                  </a:lnTo>
                  <a:lnTo>
                    <a:pt x="268" y="85"/>
                  </a:lnTo>
                  <a:lnTo>
                    <a:pt x="265" y="91"/>
                  </a:lnTo>
                  <a:lnTo>
                    <a:pt x="263" y="96"/>
                  </a:lnTo>
                  <a:lnTo>
                    <a:pt x="262" y="102"/>
                  </a:lnTo>
                  <a:lnTo>
                    <a:pt x="261" y="108"/>
                  </a:lnTo>
                  <a:lnTo>
                    <a:pt x="261" y="115"/>
                  </a:lnTo>
                  <a:lnTo>
                    <a:pt x="262" y="129"/>
                  </a:lnTo>
                  <a:lnTo>
                    <a:pt x="265" y="140"/>
                  </a:lnTo>
                  <a:lnTo>
                    <a:pt x="268" y="145"/>
                  </a:lnTo>
                  <a:lnTo>
                    <a:pt x="270" y="150"/>
                  </a:lnTo>
                  <a:lnTo>
                    <a:pt x="273" y="154"/>
                  </a:lnTo>
                  <a:lnTo>
                    <a:pt x="276" y="159"/>
                  </a:lnTo>
                  <a:lnTo>
                    <a:pt x="280" y="163"/>
                  </a:lnTo>
                  <a:lnTo>
                    <a:pt x="285" y="165"/>
                  </a:lnTo>
                  <a:lnTo>
                    <a:pt x="289" y="169"/>
                  </a:lnTo>
                  <a:lnTo>
                    <a:pt x="295" y="171"/>
                  </a:lnTo>
                  <a:lnTo>
                    <a:pt x="300" y="173"/>
                  </a:lnTo>
                  <a:lnTo>
                    <a:pt x="305" y="174"/>
                  </a:lnTo>
                  <a:lnTo>
                    <a:pt x="312" y="175"/>
                  </a:lnTo>
                  <a:lnTo>
                    <a:pt x="318" y="175"/>
                  </a:lnTo>
                  <a:lnTo>
                    <a:pt x="329" y="174"/>
                  </a:lnTo>
                  <a:lnTo>
                    <a:pt x="338" y="173"/>
                  </a:lnTo>
                  <a:lnTo>
                    <a:pt x="345" y="171"/>
                  </a:lnTo>
                  <a:lnTo>
                    <a:pt x="351" y="169"/>
                  </a:lnTo>
                  <a:lnTo>
                    <a:pt x="347" y="153"/>
                  </a:lnTo>
                  <a:close/>
                  <a:moveTo>
                    <a:pt x="396" y="173"/>
                  </a:moveTo>
                  <a:lnTo>
                    <a:pt x="396" y="55"/>
                  </a:lnTo>
                  <a:lnTo>
                    <a:pt x="376" y="55"/>
                  </a:lnTo>
                  <a:lnTo>
                    <a:pt x="376" y="173"/>
                  </a:lnTo>
                  <a:lnTo>
                    <a:pt x="396" y="173"/>
                  </a:lnTo>
                  <a:close/>
                  <a:moveTo>
                    <a:pt x="385" y="8"/>
                  </a:moveTo>
                  <a:lnTo>
                    <a:pt x="380" y="9"/>
                  </a:lnTo>
                  <a:lnTo>
                    <a:pt x="377" y="13"/>
                  </a:lnTo>
                  <a:lnTo>
                    <a:pt x="373" y="17"/>
                  </a:lnTo>
                  <a:lnTo>
                    <a:pt x="372" y="22"/>
                  </a:lnTo>
                  <a:lnTo>
                    <a:pt x="373" y="27"/>
                  </a:lnTo>
                  <a:lnTo>
                    <a:pt x="376" y="32"/>
                  </a:lnTo>
                  <a:lnTo>
                    <a:pt x="380" y="34"/>
                  </a:lnTo>
                  <a:lnTo>
                    <a:pt x="385" y="35"/>
                  </a:lnTo>
                  <a:lnTo>
                    <a:pt x="391" y="34"/>
                  </a:lnTo>
                  <a:lnTo>
                    <a:pt x="395" y="32"/>
                  </a:lnTo>
                  <a:lnTo>
                    <a:pt x="397" y="27"/>
                  </a:lnTo>
                  <a:lnTo>
                    <a:pt x="398" y="22"/>
                  </a:lnTo>
                  <a:lnTo>
                    <a:pt x="397" y="17"/>
                  </a:lnTo>
                  <a:lnTo>
                    <a:pt x="395" y="13"/>
                  </a:lnTo>
                  <a:lnTo>
                    <a:pt x="391" y="9"/>
                  </a:lnTo>
                  <a:lnTo>
                    <a:pt x="385" y="8"/>
                  </a:lnTo>
                  <a:close/>
                  <a:moveTo>
                    <a:pt x="478" y="53"/>
                  </a:moveTo>
                  <a:lnTo>
                    <a:pt x="467" y="54"/>
                  </a:lnTo>
                  <a:lnTo>
                    <a:pt x="457" y="57"/>
                  </a:lnTo>
                  <a:lnTo>
                    <a:pt x="451" y="59"/>
                  </a:lnTo>
                  <a:lnTo>
                    <a:pt x="447" y="62"/>
                  </a:lnTo>
                  <a:lnTo>
                    <a:pt x="442" y="65"/>
                  </a:lnTo>
                  <a:lnTo>
                    <a:pt x="438" y="69"/>
                  </a:lnTo>
                  <a:lnTo>
                    <a:pt x="435" y="73"/>
                  </a:lnTo>
                  <a:lnTo>
                    <a:pt x="432" y="78"/>
                  </a:lnTo>
                  <a:lnTo>
                    <a:pt x="428" y="83"/>
                  </a:lnTo>
                  <a:lnTo>
                    <a:pt x="426" y="88"/>
                  </a:lnTo>
                  <a:lnTo>
                    <a:pt x="424" y="95"/>
                  </a:lnTo>
                  <a:lnTo>
                    <a:pt x="423" y="101"/>
                  </a:lnTo>
                  <a:lnTo>
                    <a:pt x="422" y="107"/>
                  </a:lnTo>
                  <a:lnTo>
                    <a:pt x="422" y="115"/>
                  </a:lnTo>
                  <a:lnTo>
                    <a:pt x="422" y="122"/>
                  </a:lnTo>
                  <a:lnTo>
                    <a:pt x="423" y="129"/>
                  </a:lnTo>
                  <a:lnTo>
                    <a:pt x="424" y="134"/>
                  </a:lnTo>
                  <a:lnTo>
                    <a:pt x="426" y="140"/>
                  </a:lnTo>
                  <a:lnTo>
                    <a:pt x="428" y="145"/>
                  </a:lnTo>
                  <a:lnTo>
                    <a:pt x="431" y="151"/>
                  </a:lnTo>
                  <a:lnTo>
                    <a:pt x="434" y="155"/>
                  </a:lnTo>
                  <a:lnTo>
                    <a:pt x="438" y="160"/>
                  </a:lnTo>
                  <a:lnTo>
                    <a:pt x="441" y="163"/>
                  </a:lnTo>
                  <a:lnTo>
                    <a:pt x="446" y="166"/>
                  </a:lnTo>
                  <a:lnTo>
                    <a:pt x="450" y="169"/>
                  </a:lnTo>
                  <a:lnTo>
                    <a:pt x="455" y="171"/>
                  </a:lnTo>
                  <a:lnTo>
                    <a:pt x="465" y="174"/>
                  </a:lnTo>
                  <a:lnTo>
                    <a:pt x="477" y="175"/>
                  </a:lnTo>
                  <a:lnTo>
                    <a:pt x="487" y="174"/>
                  </a:lnTo>
                  <a:lnTo>
                    <a:pt x="498" y="172"/>
                  </a:lnTo>
                  <a:lnTo>
                    <a:pt x="507" y="168"/>
                  </a:lnTo>
                  <a:lnTo>
                    <a:pt x="516" y="161"/>
                  </a:lnTo>
                  <a:lnTo>
                    <a:pt x="519" y="156"/>
                  </a:lnTo>
                  <a:lnTo>
                    <a:pt x="522" y="152"/>
                  </a:lnTo>
                  <a:lnTo>
                    <a:pt x="526" y="146"/>
                  </a:lnTo>
                  <a:lnTo>
                    <a:pt x="529" y="141"/>
                  </a:lnTo>
                  <a:lnTo>
                    <a:pt x="531" y="135"/>
                  </a:lnTo>
                  <a:lnTo>
                    <a:pt x="532" y="129"/>
                  </a:lnTo>
                  <a:lnTo>
                    <a:pt x="533" y="121"/>
                  </a:lnTo>
                  <a:lnTo>
                    <a:pt x="533" y="113"/>
                  </a:lnTo>
                  <a:lnTo>
                    <a:pt x="532" y="101"/>
                  </a:lnTo>
                  <a:lnTo>
                    <a:pt x="530" y="88"/>
                  </a:lnTo>
                  <a:lnTo>
                    <a:pt x="528" y="83"/>
                  </a:lnTo>
                  <a:lnTo>
                    <a:pt x="525" y="78"/>
                  </a:lnTo>
                  <a:lnTo>
                    <a:pt x="521" y="74"/>
                  </a:lnTo>
                  <a:lnTo>
                    <a:pt x="518" y="69"/>
                  </a:lnTo>
                  <a:lnTo>
                    <a:pt x="515" y="65"/>
                  </a:lnTo>
                  <a:lnTo>
                    <a:pt x="511" y="62"/>
                  </a:lnTo>
                  <a:lnTo>
                    <a:pt x="506" y="59"/>
                  </a:lnTo>
                  <a:lnTo>
                    <a:pt x="501" y="57"/>
                  </a:lnTo>
                  <a:lnTo>
                    <a:pt x="495" y="55"/>
                  </a:lnTo>
                  <a:lnTo>
                    <a:pt x="490" y="54"/>
                  </a:lnTo>
                  <a:lnTo>
                    <a:pt x="485" y="53"/>
                  </a:lnTo>
                  <a:lnTo>
                    <a:pt x="478" y="53"/>
                  </a:lnTo>
                  <a:close/>
                  <a:moveTo>
                    <a:pt x="478" y="68"/>
                  </a:moveTo>
                  <a:lnTo>
                    <a:pt x="482" y="68"/>
                  </a:lnTo>
                  <a:lnTo>
                    <a:pt x="487" y="69"/>
                  </a:lnTo>
                  <a:lnTo>
                    <a:pt x="490" y="71"/>
                  </a:lnTo>
                  <a:lnTo>
                    <a:pt x="493" y="73"/>
                  </a:lnTo>
                  <a:lnTo>
                    <a:pt x="500" y="77"/>
                  </a:lnTo>
                  <a:lnTo>
                    <a:pt x="504" y="84"/>
                  </a:lnTo>
                  <a:lnTo>
                    <a:pt x="508" y="91"/>
                  </a:lnTo>
                  <a:lnTo>
                    <a:pt x="511" y="98"/>
                  </a:lnTo>
                  <a:lnTo>
                    <a:pt x="512" y="106"/>
                  </a:lnTo>
                  <a:lnTo>
                    <a:pt x="513" y="114"/>
                  </a:lnTo>
                  <a:lnTo>
                    <a:pt x="512" y="123"/>
                  </a:lnTo>
                  <a:lnTo>
                    <a:pt x="509" y="132"/>
                  </a:lnTo>
                  <a:lnTo>
                    <a:pt x="506" y="140"/>
                  </a:lnTo>
                  <a:lnTo>
                    <a:pt x="502" y="146"/>
                  </a:lnTo>
                  <a:lnTo>
                    <a:pt x="498" y="152"/>
                  </a:lnTo>
                  <a:lnTo>
                    <a:pt x="491" y="156"/>
                  </a:lnTo>
                  <a:lnTo>
                    <a:pt x="485" y="159"/>
                  </a:lnTo>
                  <a:lnTo>
                    <a:pt x="478" y="160"/>
                  </a:lnTo>
                  <a:lnTo>
                    <a:pt x="471" y="159"/>
                  </a:lnTo>
                  <a:lnTo>
                    <a:pt x="464" y="156"/>
                  </a:lnTo>
                  <a:lnTo>
                    <a:pt x="458" y="152"/>
                  </a:lnTo>
                  <a:lnTo>
                    <a:pt x="452" y="146"/>
                  </a:lnTo>
                  <a:lnTo>
                    <a:pt x="449" y="140"/>
                  </a:lnTo>
                  <a:lnTo>
                    <a:pt x="446" y="132"/>
                  </a:lnTo>
                  <a:lnTo>
                    <a:pt x="444" y="124"/>
                  </a:lnTo>
                  <a:lnTo>
                    <a:pt x="442" y="114"/>
                  </a:lnTo>
                  <a:lnTo>
                    <a:pt x="444" y="106"/>
                  </a:lnTo>
                  <a:lnTo>
                    <a:pt x="445" y="97"/>
                  </a:lnTo>
                  <a:lnTo>
                    <a:pt x="448" y="90"/>
                  </a:lnTo>
                  <a:lnTo>
                    <a:pt x="451" y="83"/>
                  </a:lnTo>
                  <a:lnTo>
                    <a:pt x="457" y="77"/>
                  </a:lnTo>
                  <a:lnTo>
                    <a:pt x="462" y="73"/>
                  </a:lnTo>
                  <a:lnTo>
                    <a:pt x="469" y="69"/>
                  </a:lnTo>
                  <a:lnTo>
                    <a:pt x="478" y="68"/>
                  </a:lnTo>
                  <a:close/>
                  <a:moveTo>
                    <a:pt x="552" y="168"/>
                  </a:moveTo>
                  <a:lnTo>
                    <a:pt x="558" y="171"/>
                  </a:lnTo>
                  <a:lnTo>
                    <a:pt x="566" y="173"/>
                  </a:lnTo>
                  <a:lnTo>
                    <a:pt x="574" y="175"/>
                  </a:lnTo>
                  <a:lnTo>
                    <a:pt x="584" y="175"/>
                  </a:lnTo>
                  <a:lnTo>
                    <a:pt x="594" y="174"/>
                  </a:lnTo>
                  <a:lnTo>
                    <a:pt x="602" y="173"/>
                  </a:lnTo>
                  <a:lnTo>
                    <a:pt x="609" y="170"/>
                  </a:lnTo>
                  <a:lnTo>
                    <a:pt x="615" y="165"/>
                  </a:lnTo>
                  <a:lnTo>
                    <a:pt x="620" y="161"/>
                  </a:lnTo>
                  <a:lnTo>
                    <a:pt x="624" y="154"/>
                  </a:lnTo>
                  <a:lnTo>
                    <a:pt x="626" y="147"/>
                  </a:lnTo>
                  <a:lnTo>
                    <a:pt x="626" y="140"/>
                  </a:lnTo>
                  <a:lnTo>
                    <a:pt x="626" y="134"/>
                  </a:lnTo>
                  <a:lnTo>
                    <a:pt x="625" y="129"/>
                  </a:lnTo>
                  <a:lnTo>
                    <a:pt x="622" y="123"/>
                  </a:lnTo>
                  <a:lnTo>
                    <a:pt x="619" y="119"/>
                  </a:lnTo>
                  <a:lnTo>
                    <a:pt x="614" y="115"/>
                  </a:lnTo>
                  <a:lnTo>
                    <a:pt x="610" y="111"/>
                  </a:lnTo>
                  <a:lnTo>
                    <a:pt x="603" y="107"/>
                  </a:lnTo>
                  <a:lnTo>
                    <a:pt x="597" y="105"/>
                  </a:lnTo>
                  <a:lnTo>
                    <a:pt x="587" y="101"/>
                  </a:lnTo>
                  <a:lnTo>
                    <a:pt x="580" y="96"/>
                  </a:lnTo>
                  <a:lnTo>
                    <a:pt x="577" y="94"/>
                  </a:lnTo>
                  <a:lnTo>
                    <a:pt x="576" y="91"/>
                  </a:lnTo>
                  <a:lnTo>
                    <a:pt x="575" y="88"/>
                  </a:lnTo>
                  <a:lnTo>
                    <a:pt x="574" y="85"/>
                  </a:lnTo>
                  <a:lnTo>
                    <a:pt x="575" y="82"/>
                  </a:lnTo>
                  <a:lnTo>
                    <a:pt x="576" y="78"/>
                  </a:lnTo>
                  <a:lnTo>
                    <a:pt x="577" y="76"/>
                  </a:lnTo>
                  <a:lnTo>
                    <a:pt x="580" y="73"/>
                  </a:lnTo>
                  <a:lnTo>
                    <a:pt x="583" y="72"/>
                  </a:lnTo>
                  <a:lnTo>
                    <a:pt x="586" y="69"/>
                  </a:lnTo>
                  <a:lnTo>
                    <a:pt x="589" y="68"/>
                  </a:lnTo>
                  <a:lnTo>
                    <a:pt x="594" y="68"/>
                  </a:lnTo>
                  <a:lnTo>
                    <a:pt x="601" y="69"/>
                  </a:lnTo>
                  <a:lnTo>
                    <a:pt x="608" y="71"/>
                  </a:lnTo>
                  <a:lnTo>
                    <a:pt x="613" y="73"/>
                  </a:lnTo>
                  <a:lnTo>
                    <a:pt x="617" y="75"/>
                  </a:lnTo>
                  <a:lnTo>
                    <a:pt x="623" y="59"/>
                  </a:lnTo>
                  <a:lnTo>
                    <a:pt x="617" y="57"/>
                  </a:lnTo>
                  <a:lnTo>
                    <a:pt x="610" y="55"/>
                  </a:lnTo>
                  <a:lnTo>
                    <a:pt x="602" y="53"/>
                  </a:lnTo>
                  <a:lnTo>
                    <a:pt x="595" y="53"/>
                  </a:lnTo>
                  <a:lnTo>
                    <a:pt x="585" y="53"/>
                  </a:lnTo>
                  <a:lnTo>
                    <a:pt x="577" y="55"/>
                  </a:lnTo>
                  <a:lnTo>
                    <a:pt x="571" y="58"/>
                  </a:lnTo>
                  <a:lnTo>
                    <a:pt x="566" y="63"/>
                  </a:lnTo>
                  <a:lnTo>
                    <a:pt x="561" y="67"/>
                  </a:lnTo>
                  <a:lnTo>
                    <a:pt x="558" y="74"/>
                  </a:lnTo>
                  <a:lnTo>
                    <a:pt x="556" y="81"/>
                  </a:lnTo>
                  <a:lnTo>
                    <a:pt x="555" y="87"/>
                  </a:lnTo>
                  <a:lnTo>
                    <a:pt x="556" y="92"/>
                  </a:lnTo>
                  <a:lnTo>
                    <a:pt x="557" y="97"/>
                  </a:lnTo>
                  <a:lnTo>
                    <a:pt x="559" y="102"/>
                  </a:lnTo>
                  <a:lnTo>
                    <a:pt x="562" y="106"/>
                  </a:lnTo>
                  <a:lnTo>
                    <a:pt x="567" y="111"/>
                  </a:lnTo>
                  <a:lnTo>
                    <a:pt x="572" y="114"/>
                  </a:lnTo>
                  <a:lnTo>
                    <a:pt x="577" y="117"/>
                  </a:lnTo>
                  <a:lnTo>
                    <a:pt x="585" y="121"/>
                  </a:lnTo>
                  <a:lnTo>
                    <a:pt x="595" y="125"/>
                  </a:lnTo>
                  <a:lnTo>
                    <a:pt x="601" y="130"/>
                  </a:lnTo>
                  <a:lnTo>
                    <a:pt x="603" y="132"/>
                  </a:lnTo>
                  <a:lnTo>
                    <a:pt x="606" y="135"/>
                  </a:lnTo>
                  <a:lnTo>
                    <a:pt x="606" y="139"/>
                  </a:lnTo>
                  <a:lnTo>
                    <a:pt x="607" y="142"/>
                  </a:lnTo>
                  <a:lnTo>
                    <a:pt x="606" y="145"/>
                  </a:lnTo>
                  <a:lnTo>
                    <a:pt x="604" y="149"/>
                  </a:lnTo>
                  <a:lnTo>
                    <a:pt x="603" y="152"/>
                  </a:lnTo>
                  <a:lnTo>
                    <a:pt x="601" y="154"/>
                  </a:lnTo>
                  <a:lnTo>
                    <a:pt x="598" y="156"/>
                  </a:lnTo>
                  <a:lnTo>
                    <a:pt x="594" y="159"/>
                  </a:lnTo>
                  <a:lnTo>
                    <a:pt x="589" y="160"/>
                  </a:lnTo>
                  <a:lnTo>
                    <a:pt x="584" y="160"/>
                  </a:lnTo>
                  <a:lnTo>
                    <a:pt x="576" y="159"/>
                  </a:lnTo>
                  <a:lnTo>
                    <a:pt x="569" y="156"/>
                  </a:lnTo>
                  <a:lnTo>
                    <a:pt x="562" y="154"/>
                  </a:lnTo>
                  <a:lnTo>
                    <a:pt x="557" y="151"/>
                  </a:lnTo>
                  <a:lnTo>
                    <a:pt x="552" y="168"/>
                  </a:lnTo>
                  <a:close/>
                  <a:moveTo>
                    <a:pt x="795" y="119"/>
                  </a:moveTo>
                  <a:lnTo>
                    <a:pt x="796" y="114"/>
                  </a:lnTo>
                  <a:lnTo>
                    <a:pt x="796" y="108"/>
                  </a:lnTo>
                  <a:lnTo>
                    <a:pt x="795" y="100"/>
                  </a:lnTo>
                  <a:lnTo>
                    <a:pt x="793" y="91"/>
                  </a:lnTo>
                  <a:lnTo>
                    <a:pt x="790" y="81"/>
                  </a:lnTo>
                  <a:lnTo>
                    <a:pt x="786" y="72"/>
                  </a:lnTo>
                  <a:lnTo>
                    <a:pt x="783" y="68"/>
                  </a:lnTo>
                  <a:lnTo>
                    <a:pt x="779" y="64"/>
                  </a:lnTo>
                  <a:lnTo>
                    <a:pt x="776" y="61"/>
                  </a:lnTo>
                  <a:lnTo>
                    <a:pt x="772" y="58"/>
                  </a:lnTo>
                  <a:lnTo>
                    <a:pt x="766" y="56"/>
                  </a:lnTo>
                  <a:lnTo>
                    <a:pt x="761" y="54"/>
                  </a:lnTo>
                  <a:lnTo>
                    <a:pt x="755" y="53"/>
                  </a:lnTo>
                  <a:lnTo>
                    <a:pt x="748" y="53"/>
                  </a:lnTo>
                  <a:lnTo>
                    <a:pt x="743" y="53"/>
                  </a:lnTo>
                  <a:lnTo>
                    <a:pt x="736" y="54"/>
                  </a:lnTo>
                  <a:lnTo>
                    <a:pt x="731" y="55"/>
                  </a:lnTo>
                  <a:lnTo>
                    <a:pt x="725" y="57"/>
                  </a:lnTo>
                  <a:lnTo>
                    <a:pt x="721" y="61"/>
                  </a:lnTo>
                  <a:lnTo>
                    <a:pt x="717" y="63"/>
                  </a:lnTo>
                  <a:lnTo>
                    <a:pt x="712" y="67"/>
                  </a:lnTo>
                  <a:lnTo>
                    <a:pt x="709" y="71"/>
                  </a:lnTo>
                  <a:lnTo>
                    <a:pt x="703" y="81"/>
                  </a:lnTo>
                  <a:lnTo>
                    <a:pt x="698" y="91"/>
                  </a:lnTo>
                  <a:lnTo>
                    <a:pt x="695" y="103"/>
                  </a:lnTo>
                  <a:lnTo>
                    <a:pt x="695" y="116"/>
                  </a:lnTo>
                  <a:lnTo>
                    <a:pt x="695" y="129"/>
                  </a:lnTo>
                  <a:lnTo>
                    <a:pt x="698" y="141"/>
                  </a:lnTo>
                  <a:lnTo>
                    <a:pt x="701" y="145"/>
                  </a:lnTo>
                  <a:lnTo>
                    <a:pt x="703" y="151"/>
                  </a:lnTo>
                  <a:lnTo>
                    <a:pt x="706" y="155"/>
                  </a:lnTo>
                  <a:lnTo>
                    <a:pt x="709" y="159"/>
                  </a:lnTo>
                  <a:lnTo>
                    <a:pt x="714" y="163"/>
                  </a:lnTo>
                  <a:lnTo>
                    <a:pt x="718" y="166"/>
                  </a:lnTo>
                  <a:lnTo>
                    <a:pt x="722" y="169"/>
                  </a:lnTo>
                  <a:lnTo>
                    <a:pt x="728" y="171"/>
                  </a:lnTo>
                  <a:lnTo>
                    <a:pt x="733" y="173"/>
                  </a:lnTo>
                  <a:lnTo>
                    <a:pt x="738" y="174"/>
                  </a:lnTo>
                  <a:lnTo>
                    <a:pt x="745" y="175"/>
                  </a:lnTo>
                  <a:lnTo>
                    <a:pt x="751" y="175"/>
                  </a:lnTo>
                  <a:lnTo>
                    <a:pt x="763" y="174"/>
                  </a:lnTo>
                  <a:lnTo>
                    <a:pt x="774" y="173"/>
                  </a:lnTo>
                  <a:lnTo>
                    <a:pt x="783" y="171"/>
                  </a:lnTo>
                  <a:lnTo>
                    <a:pt x="789" y="168"/>
                  </a:lnTo>
                  <a:lnTo>
                    <a:pt x="785" y="153"/>
                  </a:lnTo>
                  <a:lnTo>
                    <a:pt x="779" y="155"/>
                  </a:lnTo>
                  <a:lnTo>
                    <a:pt x="772" y="158"/>
                  </a:lnTo>
                  <a:lnTo>
                    <a:pt x="764" y="159"/>
                  </a:lnTo>
                  <a:lnTo>
                    <a:pt x="754" y="159"/>
                  </a:lnTo>
                  <a:lnTo>
                    <a:pt x="746" y="159"/>
                  </a:lnTo>
                  <a:lnTo>
                    <a:pt x="738" y="156"/>
                  </a:lnTo>
                  <a:lnTo>
                    <a:pt x="732" y="153"/>
                  </a:lnTo>
                  <a:lnTo>
                    <a:pt x="727" y="150"/>
                  </a:lnTo>
                  <a:lnTo>
                    <a:pt x="722" y="144"/>
                  </a:lnTo>
                  <a:lnTo>
                    <a:pt x="718" y="136"/>
                  </a:lnTo>
                  <a:lnTo>
                    <a:pt x="716" y="129"/>
                  </a:lnTo>
                  <a:lnTo>
                    <a:pt x="715" y="119"/>
                  </a:lnTo>
                  <a:lnTo>
                    <a:pt x="795" y="119"/>
                  </a:lnTo>
                  <a:close/>
                  <a:moveTo>
                    <a:pt x="715" y="103"/>
                  </a:moveTo>
                  <a:lnTo>
                    <a:pt x="716" y="97"/>
                  </a:lnTo>
                  <a:lnTo>
                    <a:pt x="718" y="91"/>
                  </a:lnTo>
                  <a:lnTo>
                    <a:pt x="720" y="85"/>
                  </a:lnTo>
                  <a:lnTo>
                    <a:pt x="723" y="80"/>
                  </a:lnTo>
                  <a:lnTo>
                    <a:pt x="728" y="75"/>
                  </a:lnTo>
                  <a:lnTo>
                    <a:pt x="733" y="72"/>
                  </a:lnTo>
                  <a:lnTo>
                    <a:pt x="739" y="68"/>
                  </a:lnTo>
                  <a:lnTo>
                    <a:pt x="747" y="68"/>
                  </a:lnTo>
                  <a:lnTo>
                    <a:pt x="755" y="68"/>
                  </a:lnTo>
                  <a:lnTo>
                    <a:pt x="761" y="72"/>
                  </a:lnTo>
                  <a:lnTo>
                    <a:pt x="766" y="75"/>
                  </a:lnTo>
                  <a:lnTo>
                    <a:pt x="770" y="81"/>
                  </a:lnTo>
                  <a:lnTo>
                    <a:pt x="773" y="86"/>
                  </a:lnTo>
                  <a:lnTo>
                    <a:pt x="774" y="92"/>
                  </a:lnTo>
                  <a:lnTo>
                    <a:pt x="775" y="97"/>
                  </a:lnTo>
                  <a:lnTo>
                    <a:pt x="775" y="103"/>
                  </a:lnTo>
                  <a:lnTo>
                    <a:pt x="715" y="103"/>
                  </a:lnTo>
                  <a:close/>
                  <a:moveTo>
                    <a:pt x="953" y="173"/>
                  </a:moveTo>
                  <a:lnTo>
                    <a:pt x="951" y="160"/>
                  </a:lnTo>
                  <a:lnTo>
                    <a:pt x="951" y="145"/>
                  </a:lnTo>
                  <a:lnTo>
                    <a:pt x="951" y="101"/>
                  </a:lnTo>
                  <a:lnTo>
                    <a:pt x="951" y="92"/>
                  </a:lnTo>
                  <a:lnTo>
                    <a:pt x="949" y="83"/>
                  </a:lnTo>
                  <a:lnTo>
                    <a:pt x="947" y="75"/>
                  </a:lnTo>
                  <a:lnTo>
                    <a:pt x="943" y="67"/>
                  </a:lnTo>
                  <a:lnTo>
                    <a:pt x="940" y="65"/>
                  </a:lnTo>
                  <a:lnTo>
                    <a:pt x="937" y="62"/>
                  </a:lnTo>
                  <a:lnTo>
                    <a:pt x="934" y="59"/>
                  </a:lnTo>
                  <a:lnTo>
                    <a:pt x="930" y="57"/>
                  </a:lnTo>
                  <a:lnTo>
                    <a:pt x="925" y="55"/>
                  </a:lnTo>
                  <a:lnTo>
                    <a:pt x="920" y="54"/>
                  </a:lnTo>
                  <a:lnTo>
                    <a:pt x="914" y="53"/>
                  </a:lnTo>
                  <a:lnTo>
                    <a:pt x="908" y="53"/>
                  </a:lnTo>
                  <a:lnTo>
                    <a:pt x="897" y="53"/>
                  </a:lnTo>
                  <a:lnTo>
                    <a:pt x="887" y="55"/>
                  </a:lnTo>
                  <a:lnTo>
                    <a:pt x="878" y="58"/>
                  </a:lnTo>
                  <a:lnTo>
                    <a:pt x="870" y="63"/>
                  </a:lnTo>
                  <a:lnTo>
                    <a:pt x="876" y="77"/>
                  </a:lnTo>
                  <a:lnTo>
                    <a:pt x="882" y="74"/>
                  </a:lnTo>
                  <a:lnTo>
                    <a:pt x="889" y="71"/>
                  </a:lnTo>
                  <a:lnTo>
                    <a:pt x="897" y="69"/>
                  </a:lnTo>
                  <a:lnTo>
                    <a:pt x="905" y="68"/>
                  </a:lnTo>
                  <a:lnTo>
                    <a:pt x="912" y="69"/>
                  </a:lnTo>
                  <a:lnTo>
                    <a:pt x="919" y="72"/>
                  </a:lnTo>
                  <a:lnTo>
                    <a:pt x="923" y="74"/>
                  </a:lnTo>
                  <a:lnTo>
                    <a:pt x="926" y="78"/>
                  </a:lnTo>
                  <a:lnTo>
                    <a:pt x="928" y="83"/>
                  </a:lnTo>
                  <a:lnTo>
                    <a:pt x="930" y="87"/>
                  </a:lnTo>
                  <a:lnTo>
                    <a:pt x="931" y="92"/>
                  </a:lnTo>
                  <a:lnTo>
                    <a:pt x="931" y="95"/>
                  </a:lnTo>
                  <a:lnTo>
                    <a:pt x="931" y="98"/>
                  </a:lnTo>
                  <a:lnTo>
                    <a:pt x="916" y="98"/>
                  </a:lnTo>
                  <a:lnTo>
                    <a:pt x="901" y="101"/>
                  </a:lnTo>
                  <a:lnTo>
                    <a:pt x="890" y="104"/>
                  </a:lnTo>
                  <a:lnTo>
                    <a:pt x="880" y="110"/>
                  </a:lnTo>
                  <a:lnTo>
                    <a:pt x="876" y="112"/>
                  </a:lnTo>
                  <a:lnTo>
                    <a:pt x="872" y="115"/>
                  </a:lnTo>
                  <a:lnTo>
                    <a:pt x="869" y="119"/>
                  </a:lnTo>
                  <a:lnTo>
                    <a:pt x="867" y="123"/>
                  </a:lnTo>
                  <a:lnTo>
                    <a:pt x="865" y="127"/>
                  </a:lnTo>
                  <a:lnTo>
                    <a:pt x="864" y="132"/>
                  </a:lnTo>
                  <a:lnTo>
                    <a:pt x="863" y="136"/>
                  </a:lnTo>
                  <a:lnTo>
                    <a:pt x="863" y="142"/>
                  </a:lnTo>
                  <a:lnTo>
                    <a:pt x="863" y="149"/>
                  </a:lnTo>
                  <a:lnTo>
                    <a:pt x="865" y="154"/>
                  </a:lnTo>
                  <a:lnTo>
                    <a:pt x="867" y="160"/>
                  </a:lnTo>
                  <a:lnTo>
                    <a:pt x="871" y="165"/>
                  </a:lnTo>
                  <a:lnTo>
                    <a:pt x="876" y="170"/>
                  </a:lnTo>
                  <a:lnTo>
                    <a:pt x="882" y="173"/>
                  </a:lnTo>
                  <a:lnTo>
                    <a:pt x="889" y="175"/>
                  </a:lnTo>
                  <a:lnTo>
                    <a:pt x="897" y="175"/>
                  </a:lnTo>
                  <a:lnTo>
                    <a:pt x="903" y="175"/>
                  </a:lnTo>
                  <a:lnTo>
                    <a:pt x="908" y="174"/>
                  </a:lnTo>
                  <a:lnTo>
                    <a:pt x="913" y="172"/>
                  </a:lnTo>
                  <a:lnTo>
                    <a:pt x="918" y="171"/>
                  </a:lnTo>
                  <a:lnTo>
                    <a:pt x="926" y="164"/>
                  </a:lnTo>
                  <a:lnTo>
                    <a:pt x="932" y="159"/>
                  </a:lnTo>
                  <a:lnTo>
                    <a:pt x="933" y="159"/>
                  </a:lnTo>
                  <a:lnTo>
                    <a:pt x="934" y="173"/>
                  </a:lnTo>
                  <a:lnTo>
                    <a:pt x="953" y="173"/>
                  </a:lnTo>
                  <a:close/>
                  <a:moveTo>
                    <a:pt x="932" y="133"/>
                  </a:moveTo>
                  <a:lnTo>
                    <a:pt x="931" y="136"/>
                  </a:lnTo>
                  <a:lnTo>
                    <a:pt x="930" y="140"/>
                  </a:lnTo>
                  <a:lnTo>
                    <a:pt x="928" y="144"/>
                  </a:lnTo>
                  <a:lnTo>
                    <a:pt x="926" y="147"/>
                  </a:lnTo>
                  <a:lnTo>
                    <a:pt x="924" y="151"/>
                  </a:lnTo>
                  <a:lnTo>
                    <a:pt x="921" y="154"/>
                  </a:lnTo>
                  <a:lnTo>
                    <a:pt x="917" y="156"/>
                  </a:lnTo>
                  <a:lnTo>
                    <a:pt x="912" y="159"/>
                  </a:lnTo>
                  <a:lnTo>
                    <a:pt x="908" y="160"/>
                  </a:lnTo>
                  <a:lnTo>
                    <a:pt x="903" y="160"/>
                  </a:lnTo>
                  <a:lnTo>
                    <a:pt x="898" y="160"/>
                  </a:lnTo>
                  <a:lnTo>
                    <a:pt x="895" y="159"/>
                  </a:lnTo>
                  <a:lnTo>
                    <a:pt x="892" y="158"/>
                  </a:lnTo>
                  <a:lnTo>
                    <a:pt x="889" y="155"/>
                  </a:lnTo>
                  <a:lnTo>
                    <a:pt x="886" y="152"/>
                  </a:lnTo>
                  <a:lnTo>
                    <a:pt x="884" y="149"/>
                  </a:lnTo>
                  <a:lnTo>
                    <a:pt x="883" y="144"/>
                  </a:lnTo>
                  <a:lnTo>
                    <a:pt x="883" y="140"/>
                  </a:lnTo>
                  <a:lnTo>
                    <a:pt x="883" y="135"/>
                  </a:lnTo>
                  <a:lnTo>
                    <a:pt x="884" y="132"/>
                  </a:lnTo>
                  <a:lnTo>
                    <a:pt x="885" y="129"/>
                  </a:lnTo>
                  <a:lnTo>
                    <a:pt x="887" y="125"/>
                  </a:lnTo>
                  <a:lnTo>
                    <a:pt x="892" y="121"/>
                  </a:lnTo>
                  <a:lnTo>
                    <a:pt x="898" y="117"/>
                  </a:lnTo>
                  <a:lnTo>
                    <a:pt x="906" y="115"/>
                  </a:lnTo>
                  <a:lnTo>
                    <a:pt x="914" y="114"/>
                  </a:lnTo>
                  <a:lnTo>
                    <a:pt x="923" y="113"/>
                  </a:lnTo>
                  <a:lnTo>
                    <a:pt x="932" y="113"/>
                  </a:lnTo>
                  <a:lnTo>
                    <a:pt x="932" y="133"/>
                  </a:lnTo>
                  <a:close/>
                  <a:moveTo>
                    <a:pt x="1033" y="53"/>
                  </a:moveTo>
                  <a:lnTo>
                    <a:pt x="1021" y="54"/>
                  </a:lnTo>
                  <a:lnTo>
                    <a:pt x="1011" y="57"/>
                  </a:lnTo>
                  <a:lnTo>
                    <a:pt x="1006" y="59"/>
                  </a:lnTo>
                  <a:lnTo>
                    <a:pt x="1001" y="62"/>
                  </a:lnTo>
                  <a:lnTo>
                    <a:pt x="997" y="65"/>
                  </a:lnTo>
                  <a:lnTo>
                    <a:pt x="993" y="69"/>
                  </a:lnTo>
                  <a:lnTo>
                    <a:pt x="989" y="73"/>
                  </a:lnTo>
                  <a:lnTo>
                    <a:pt x="986" y="78"/>
                  </a:lnTo>
                  <a:lnTo>
                    <a:pt x="984" y="83"/>
                  </a:lnTo>
                  <a:lnTo>
                    <a:pt x="981" y="88"/>
                  </a:lnTo>
                  <a:lnTo>
                    <a:pt x="979" y="95"/>
                  </a:lnTo>
                  <a:lnTo>
                    <a:pt x="978" y="101"/>
                  </a:lnTo>
                  <a:lnTo>
                    <a:pt x="977" y="107"/>
                  </a:lnTo>
                  <a:lnTo>
                    <a:pt x="976" y="115"/>
                  </a:lnTo>
                  <a:lnTo>
                    <a:pt x="977" y="122"/>
                  </a:lnTo>
                  <a:lnTo>
                    <a:pt x="977" y="129"/>
                  </a:lnTo>
                  <a:lnTo>
                    <a:pt x="979" y="134"/>
                  </a:lnTo>
                  <a:lnTo>
                    <a:pt x="980" y="140"/>
                  </a:lnTo>
                  <a:lnTo>
                    <a:pt x="982" y="145"/>
                  </a:lnTo>
                  <a:lnTo>
                    <a:pt x="986" y="151"/>
                  </a:lnTo>
                  <a:lnTo>
                    <a:pt x="989" y="155"/>
                  </a:lnTo>
                  <a:lnTo>
                    <a:pt x="992" y="160"/>
                  </a:lnTo>
                  <a:lnTo>
                    <a:pt x="997" y="163"/>
                  </a:lnTo>
                  <a:lnTo>
                    <a:pt x="1001" y="166"/>
                  </a:lnTo>
                  <a:lnTo>
                    <a:pt x="1005" y="169"/>
                  </a:lnTo>
                  <a:lnTo>
                    <a:pt x="1009" y="171"/>
                  </a:lnTo>
                  <a:lnTo>
                    <a:pt x="1020" y="174"/>
                  </a:lnTo>
                  <a:lnTo>
                    <a:pt x="1031" y="175"/>
                  </a:lnTo>
                  <a:lnTo>
                    <a:pt x="1042" y="174"/>
                  </a:lnTo>
                  <a:lnTo>
                    <a:pt x="1052" y="172"/>
                  </a:lnTo>
                  <a:lnTo>
                    <a:pt x="1061" y="168"/>
                  </a:lnTo>
                  <a:lnTo>
                    <a:pt x="1070" y="161"/>
                  </a:lnTo>
                  <a:lnTo>
                    <a:pt x="1074" y="156"/>
                  </a:lnTo>
                  <a:lnTo>
                    <a:pt x="1078" y="152"/>
                  </a:lnTo>
                  <a:lnTo>
                    <a:pt x="1081" y="146"/>
                  </a:lnTo>
                  <a:lnTo>
                    <a:pt x="1083" y="141"/>
                  </a:lnTo>
                  <a:lnTo>
                    <a:pt x="1085" y="135"/>
                  </a:lnTo>
                  <a:lnTo>
                    <a:pt x="1087" y="129"/>
                  </a:lnTo>
                  <a:lnTo>
                    <a:pt x="1087" y="121"/>
                  </a:lnTo>
                  <a:lnTo>
                    <a:pt x="1088" y="113"/>
                  </a:lnTo>
                  <a:lnTo>
                    <a:pt x="1087" y="101"/>
                  </a:lnTo>
                  <a:lnTo>
                    <a:pt x="1084" y="88"/>
                  </a:lnTo>
                  <a:lnTo>
                    <a:pt x="1082" y="83"/>
                  </a:lnTo>
                  <a:lnTo>
                    <a:pt x="1080" y="78"/>
                  </a:lnTo>
                  <a:lnTo>
                    <a:pt x="1076" y="74"/>
                  </a:lnTo>
                  <a:lnTo>
                    <a:pt x="1073" y="69"/>
                  </a:lnTo>
                  <a:lnTo>
                    <a:pt x="1069" y="65"/>
                  </a:lnTo>
                  <a:lnTo>
                    <a:pt x="1065" y="62"/>
                  </a:lnTo>
                  <a:lnTo>
                    <a:pt x="1060" y="59"/>
                  </a:lnTo>
                  <a:lnTo>
                    <a:pt x="1056" y="57"/>
                  </a:lnTo>
                  <a:lnTo>
                    <a:pt x="1051" y="55"/>
                  </a:lnTo>
                  <a:lnTo>
                    <a:pt x="1045" y="54"/>
                  </a:lnTo>
                  <a:lnTo>
                    <a:pt x="1039" y="53"/>
                  </a:lnTo>
                  <a:lnTo>
                    <a:pt x="1033" y="53"/>
                  </a:lnTo>
                  <a:close/>
                  <a:moveTo>
                    <a:pt x="1032" y="68"/>
                  </a:moveTo>
                  <a:lnTo>
                    <a:pt x="1038" y="68"/>
                  </a:lnTo>
                  <a:lnTo>
                    <a:pt x="1041" y="69"/>
                  </a:lnTo>
                  <a:lnTo>
                    <a:pt x="1045" y="71"/>
                  </a:lnTo>
                  <a:lnTo>
                    <a:pt x="1048" y="73"/>
                  </a:lnTo>
                  <a:lnTo>
                    <a:pt x="1054" y="77"/>
                  </a:lnTo>
                  <a:lnTo>
                    <a:pt x="1059" y="84"/>
                  </a:lnTo>
                  <a:lnTo>
                    <a:pt x="1062" y="91"/>
                  </a:lnTo>
                  <a:lnTo>
                    <a:pt x="1065" y="98"/>
                  </a:lnTo>
                  <a:lnTo>
                    <a:pt x="1067" y="106"/>
                  </a:lnTo>
                  <a:lnTo>
                    <a:pt x="1067" y="114"/>
                  </a:lnTo>
                  <a:lnTo>
                    <a:pt x="1066" y="123"/>
                  </a:lnTo>
                  <a:lnTo>
                    <a:pt x="1065" y="132"/>
                  </a:lnTo>
                  <a:lnTo>
                    <a:pt x="1061" y="140"/>
                  </a:lnTo>
                  <a:lnTo>
                    <a:pt x="1057" y="146"/>
                  </a:lnTo>
                  <a:lnTo>
                    <a:pt x="1052" y="152"/>
                  </a:lnTo>
                  <a:lnTo>
                    <a:pt x="1046" y="156"/>
                  </a:lnTo>
                  <a:lnTo>
                    <a:pt x="1040" y="159"/>
                  </a:lnTo>
                  <a:lnTo>
                    <a:pt x="1032" y="160"/>
                  </a:lnTo>
                  <a:lnTo>
                    <a:pt x="1025" y="159"/>
                  </a:lnTo>
                  <a:lnTo>
                    <a:pt x="1018" y="156"/>
                  </a:lnTo>
                  <a:lnTo>
                    <a:pt x="1013" y="152"/>
                  </a:lnTo>
                  <a:lnTo>
                    <a:pt x="1007" y="146"/>
                  </a:lnTo>
                  <a:lnTo>
                    <a:pt x="1003" y="140"/>
                  </a:lnTo>
                  <a:lnTo>
                    <a:pt x="1000" y="132"/>
                  </a:lnTo>
                  <a:lnTo>
                    <a:pt x="999" y="124"/>
                  </a:lnTo>
                  <a:lnTo>
                    <a:pt x="998" y="114"/>
                  </a:lnTo>
                  <a:lnTo>
                    <a:pt x="998" y="106"/>
                  </a:lnTo>
                  <a:lnTo>
                    <a:pt x="1000" y="97"/>
                  </a:lnTo>
                  <a:lnTo>
                    <a:pt x="1002" y="90"/>
                  </a:lnTo>
                  <a:lnTo>
                    <a:pt x="1006" y="83"/>
                  </a:lnTo>
                  <a:lnTo>
                    <a:pt x="1011" y="77"/>
                  </a:lnTo>
                  <a:lnTo>
                    <a:pt x="1017" y="73"/>
                  </a:lnTo>
                  <a:lnTo>
                    <a:pt x="1025" y="69"/>
                  </a:lnTo>
                  <a:lnTo>
                    <a:pt x="1032" y="68"/>
                  </a:lnTo>
                  <a:close/>
                  <a:moveTo>
                    <a:pt x="1242" y="0"/>
                  </a:moveTo>
                  <a:lnTo>
                    <a:pt x="1242" y="71"/>
                  </a:lnTo>
                  <a:lnTo>
                    <a:pt x="1242" y="71"/>
                  </a:lnTo>
                  <a:lnTo>
                    <a:pt x="1240" y="67"/>
                  </a:lnTo>
                  <a:lnTo>
                    <a:pt x="1236" y="64"/>
                  </a:lnTo>
                  <a:lnTo>
                    <a:pt x="1233" y="61"/>
                  </a:lnTo>
                  <a:lnTo>
                    <a:pt x="1229" y="58"/>
                  </a:lnTo>
                  <a:lnTo>
                    <a:pt x="1224" y="56"/>
                  </a:lnTo>
                  <a:lnTo>
                    <a:pt x="1219" y="54"/>
                  </a:lnTo>
                  <a:lnTo>
                    <a:pt x="1214" y="53"/>
                  </a:lnTo>
                  <a:lnTo>
                    <a:pt x="1207" y="53"/>
                  </a:lnTo>
                  <a:lnTo>
                    <a:pt x="1202" y="53"/>
                  </a:lnTo>
                  <a:lnTo>
                    <a:pt x="1197" y="54"/>
                  </a:lnTo>
                  <a:lnTo>
                    <a:pt x="1192" y="55"/>
                  </a:lnTo>
                  <a:lnTo>
                    <a:pt x="1188" y="57"/>
                  </a:lnTo>
                  <a:lnTo>
                    <a:pt x="1179" y="62"/>
                  </a:lnTo>
                  <a:lnTo>
                    <a:pt x="1171" y="69"/>
                  </a:lnTo>
                  <a:lnTo>
                    <a:pt x="1167" y="74"/>
                  </a:lnTo>
                  <a:lnTo>
                    <a:pt x="1165" y="78"/>
                  </a:lnTo>
                  <a:lnTo>
                    <a:pt x="1162" y="84"/>
                  </a:lnTo>
                  <a:lnTo>
                    <a:pt x="1160" y="90"/>
                  </a:lnTo>
                  <a:lnTo>
                    <a:pt x="1159" y="95"/>
                  </a:lnTo>
                  <a:lnTo>
                    <a:pt x="1157" y="102"/>
                  </a:lnTo>
                  <a:lnTo>
                    <a:pt x="1156" y="108"/>
                  </a:lnTo>
                  <a:lnTo>
                    <a:pt x="1156" y="116"/>
                  </a:lnTo>
                  <a:lnTo>
                    <a:pt x="1156" y="129"/>
                  </a:lnTo>
                  <a:lnTo>
                    <a:pt x="1160" y="140"/>
                  </a:lnTo>
                  <a:lnTo>
                    <a:pt x="1164" y="151"/>
                  </a:lnTo>
                  <a:lnTo>
                    <a:pt x="1170" y="159"/>
                  </a:lnTo>
                  <a:lnTo>
                    <a:pt x="1177" y="166"/>
                  </a:lnTo>
                  <a:lnTo>
                    <a:pt x="1186" y="171"/>
                  </a:lnTo>
                  <a:lnTo>
                    <a:pt x="1190" y="173"/>
                  </a:lnTo>
                  <a:lnTo>
                    <a:pt x="1195" y="174"/>
                  </a:lnTo>
                  <a:lnTo>
                    <a:pt x="1200" y="175"/>
                  </a:lnTo>
                  <a:lnTo>
                    <a:pt x="1205" y="175"/>
                  </a:lnTo>
                  <a:lnTo>
                    <a:pt x="1211" y="175"/>
                  </a:lnTo>
                  <a:lnTo>
                    <a:pt x="1218" y="174"/>
                  </a:lnTo>
                  <a:lnTo>
                    <a:pt x="1223" y="172"/>
                  </a:lnTo>
                  <a:lnTo>
                    <a:pt x="1229" y="169"/>
                  </a:lnTo>
                  <a:lnTo>
                    <a:pt x="1233" y="165"/>
                  </a:lnTo>
                  <a:lnTo>
                    <a:pt x="1237" y="162"/>
                  </a:lnTo>
                  <a:lnTo>
                    <a:pt x="1241" y="158"/>
                  </a:lnTo>
                  <a:lnTo>
                    <a:pt x="1244" y="153"/>
                  </a:lnTo>
                  <a:lnTo>
                    <a:pt x="1244" y="153"/>
                  </a:lnTo>
                  <a:lnTo>
                    <a:pt x="1245" y="173"/>
                  </a:lnTo>
                  <a:lnTo>
                    <a:pt x="1263" y="173"/>
                  </a:lnTo>
                  <a:lnTo>
                    <a:pt x="1263" y="159"/>
                  </a:lnTo>
                  <a:lnTo>
                    <a:pt x="1262" y="143"/>
                  </a:lnTo>
                  <a:lnTo>
                    <a:pt x="1262" y="0"/>
                  </a:lnTo>
                  <a:lnTo>
                    <a:pt x="1242" y="0"/>
                  </a:lnTo>
                  <a:close/>
                  <a:moveTo>
                    <a:pt x="1242" y="124"/>
                  </a:moveTo>
                  <a:lnTo>
                    <a:pt x="1242" y="129"/>
                  </a:lnTo>
                  <a:lnTo>
                    <a:pt x="1241" y="133"/>
                  </a:lnTo>
                  <a:lnTo>
                    <a:pt x="1240" y="139"/>
                  </a:lnTo>
                  <a:lnTo>
                    <a:pt x="1236" y="143"/>
                  </a:lnTo>
                  <a:lnTo>
                    <a:pt x="1233" y="147"/>
                  </a:lnTo>
                  <a:lnTo>
                    <a:pt x="1230" y="152"/>
                  </a:lnTo>
                  <a:lnTo>
                    <a:pt x="1225" y="154"/>
                  </a:lnTo>
                  <a:lnTo>
                    <a:pt x="1221" y="156"/>
                  </a:lnTo>
                  <a:lnTo>
                    <a:pt x="1216" y="158"/>
                  </a:lnTo>
                  <a:lnTo>
                    <a:pt x="1210" y="159"/>
                  </a:lnTo>
                  <a:lnTo>
                    <a:pt x="1203" y="158"/>
                  </a:lnTo>
                  <a:lnTo>
                    <a:pt x="1196" y="155"/>
                  </a:lnTo>
                  <a:lnTo>
                    <a:pt x="1190" y="151"/>
                  </a:lnTo>
                  <a:lnTo>
                    <a:pt x="1186" y="145"/>
                  </a:lnTo>
                  <a:lnTo>
                    <a:pt x="1181" y="139"/>
                  </a:lnTo>
                  <a:lnTo>
                    <a:pt x="1179" y="132"/>
                  </a:lnTo>
                  <a:lnTo>
                    <a:pt x="1178" y="124"/>
                  </a:lnTo>
                  <a:lnTo>
                    <a:pt x="1177" y="115"/>
                  </a:lnTo>
                  <a:lnTo>
                    <a:pt x="1178" y="105"/>
                  </a:lnTo>
                  <a:lnTo>
                    <a:pt x="1179" y="96"/>
                  </a:lnTo>
                  <a:lnTo>
                    <a:pt x="1182" y="88"/>
                  </a:lnTo>
                  <a:lnTo>
                    <a:pt x="1186" y="83"/>
                  </a:lnTo>
                  <a:lnTo>
                    <a:pt x="1191" y="77"/>
                  </a:lnTo>
                  <a:lnTo>
                    <a:pt x="1196" y="73"/>
                  </a:lnTo>
                  <a:lnTo>
                    <a:pt x="1204" y="71"/>
                  </a:lnTo>
                  <a:lnTo>
                    <a:pt x="1211" y="69"/>
                  </a:lnTo>
                  <a:lnTo>
                    <a:pt x="1217" y="69"/>
                  </a:lnTo>
                  <a:lnTo>
                    <a:pt x="1222" y="72"/>
                  </a:lnTo>
                  <a:lnTo>
                    <a:pt x="1227" y="74"/>
                  </a:lnTo>
                  <a:lnTo>
                    <a:pt x="1231" y="76"/>
                  </a:lnTo>
                  <a:lnTo>
                    <a:pt x="1234" y="81"/>
                  </a:lnTo>
                  <a:lnTo>
                    <a:pt x="1237" y="84"/>
                  </a:lnTo>
                  <a:lnTo>
                    <a:pt x="1240" y="90"/>
                  </a:lnTo>
                  <a:lnTo>
                    <a:pt x="1241" y="94"/>
                  </a:lnTo>
                  <a:lnTo>
                    <a:pt x="1242" y="98"/>
                  </a:lnTo>
                  <a:lnTo>
                    <a:pt x="1242" y="103"/>
                  </a:lnTo>
                  <a:lnTo>
                    <a:pt x="1242" y="124"/>
                  </a:lnTo>
                  <a:close/>
                  <a:moveTo>
                    <a:pt x="1389" y="119"/>
                  </a:moveTo>
                  <a:lnTo>
                    <a:pt x="1390" y="114"/>
                  </a:lnTo>
                  <a:lnTo>
                    <a:pt x="1390" y="108"/>
                  </a:lnTo>
                  <a:lnTo>
                    <a:pt x="1389" y="100"/>
                  </a:lnTo>
                  <a:lnTo>
                    <a:pt x="1387" y="91"/>
                  </a:lnTo>
                  <a:lnTo>
                    <a:pt x="1384" y="81"/>
                  </a:lnTo>
                  <a:lnTo>
                    <a:pt x="1380" y="72"/>
                  </a:lnTo>
                  <a:lnTo>
                    <a:pt x="1377" y="68"/>
                  </a:lnTo>
                  <a:lnTo>
                    <a:pt x="1373" y="64"/>
                  </a:lnTo>
                  <a:lnTo>
                    <a:pt x="1370" y="61"/>
                  </a:lnTo>
                  <a:lnTo>
                    <a:pt x="1366" y="58"/>
                  </a:lnTo>
                  <a:lnTo>
                    <a:pt x="1360" y="56"/>
                  </a:lnTo>
                  <a:lnTo>
                    <a:pt x="1355" y="54"/>
                  </a:lnTo>
                  <a:lnTo>
                    <a:pt x="1349" y="53"/>
                  </a:lnTo>
                  <a:lnTo>
                    <a:pt x="1342" y="53"/>
                  </a:lnTo>
                  <a:lnTo>
                    <a:pt x="1337" y="53"/>
                  </a:lnTo>
                  <a:lnTo>
                    <a:pt x="1330" y="54"/>
                  </a:lnTo>
                  <a:lnTo>
                    <a:pt x="1325" y="55"/>
                  </a:lnTo>
                  <a:lnTo>
                    <a:pt x="1321" y="57"/>
                  </a:lnTo>
                  <a:lnTo>
                    <a:pt x="1315" y="61"/>
                  </a:lnTo>
                  <a:lnTo>
                    <a:pt x="1311" y="63"/>
                  </a:lnTo>
                  <a:lnTo>
                    <a:pt x="1306" y="67"/>
                  </a:lnTo>
                  <a:lnTo>
                    <a:pt x="1303" y="71"/>
                  </a:lnTo>
                  <a:lnTo>
                    <a:pt x="1297" y="81"/>
                  </a:lnTo>
                  <a:lnTo>
                    <a:pt x="1292" y="91"/>
                  </a:lnTo>
                  <a:lnTo>
                    <a:pt x="1290" y="103"/>
                  </a:lnTo>
                  <a:lnTo>
                    <a:pt x="1289" y="116"/>
                  </a:lnTo>
                  <a:lnTo>
                    <a:pt x="1290" y="129"/>
                  </a:lnTo>
                  <a:lnTo>
                    <a:pt x="1292" y="141"/>
                  </a:lnTo>
                  <a:lnTo>
                    <a:pt x="1295" y="145"/>
                  </a:lnTo>
                  <a:lnTo>
                    <a:pt x="1298" y="151"/>
                  </a:lnTo>
                  <a:lnTo>
                    <a:pt x="1300" y="155"/>
                  </a:lnTo>
                  <a:lnTo>
                    <a:pt x="1304" y="159"/>
                  </a:lnTo>
                  <a:lnTo>
                    <a:pt x="1308" y="163"/>
                  </a:lnTo>
                  <a:lnTo>
                    <a:pt x="1312" y="166"/>
                  </a:lnTo>
                  <a:lnTo>
                    <a:pt x="1316" y="169"/>
                  </a:lnTo>
                  <a:lnTo>
                    <a:pt x="1322" y="171"/>
                  </a:lnTo>
                  <a:lnTo>
                    <a:pt x="1327" y="173"/>
                  </a:lnTo>
                  <a:lnTo>
                    <a:pt x="1332" y="174"/>
                  </a:lnTo>
                  <a:lnTo>
                    <a:pt x="1339" y="175"/>
                  </a:lnTo>
                  <a:lnTo>
                    <a:pt x="1345" y="175"/>
                  </a:lnTo>
                  <a:lnTo>
                    <a:pt x="1357" y="174"/>
                  </a:lnTo>
                  <a:lnTo>
                    <a:pt x="1368" y="173"/>
                  </a:lnTo>
                  <a:lnTo>
                    <a:pt x="1377" y="171"/>
                  </a:lnTo>
                  <a:lnTo>
                    <a:pt x="1383" y="168"/>
                  </a:lnTo>
                  <a:lnTo>
                    <a:pt x="1380" y="153"/>
                  </a:lnTo>
                  <a:lnTo>
                    <a:pt x="1373" y="155"/>
                  </a:lnTo>
                  <a:lnTo>
                    <a:pt x="1366" y="158"/>
                  </a:lnTo>
                  <a:lnTo>
                    <a:pt x="1358" y="159"/>
                  </a:lnTo>
                  <a:lnTo>
                    <a:pt x="1348" y="159"/>
                  </a:lnTo>
                  <a:lnTo>
                    <a:pt x="1340" y="159"/>
                  </a:lnTo>
                  <a:lnTo>
                    <a:pt x="1333" y="156"/>
                  </a:lnTo>
                  <a:lnTo>
                    <a:pt x="1327" y="153"/>
                  </a:lnTo>
                  <a:lnTo>
                    <a:pt x="1321" y="150"/>
                  </a:lnTo>
                  <a:lnTo>
                    <a:pt x="1316" y="144"/>
                  </a:lnTo>
                  <a:lnTo>
                    <a:pt x="1312" y="136"/>
                  </a:lnTo>
                  <a:lnTo>
                    <a:pt x="1310" y="129"/>
                  </a:lnTo>
                  <a:lnTo>
                    <a:pt x="1309" y="119"/>
                  </a:lnTo>
                  <a:lnTo>
                    <a:pt x="1389" y="119"/>
                  </a:lnTo>
                  <a:close/>
                  <a:moveTo>
                    <a:pt x="1309" y="103"/>
                  </a:moveTo>
                  <a:lnTo>
                    <a:pt x="1310" y="97"/>
                  </a:lnTo>
                  <a:lnTo>
                    <a:pt x="1312" y="91"/>
                  </a:lnTo>
                  <a:lnTo>
                    <a:pt x="1314" y="85"/>
                  </a:lnTo>
                  <a:lnTo>
                    <a:pt x="1317" y="80"/>
                  </a:lnTo>
                  <a:lnTo>
                    <a:pt x="1322" y="75"/>
                  </a:lnTo>
                  <a:lnTo>
                    <a:pt x="1327" y="72"/>
                  </a:lnTo>
                  <a:lnTo>
                    <a:pt x="1333" y="68"/>
                  </a:lnTo>
                  <a:lnTo>
                    <a:pt x="1341" y="68"/>
                  </a:lnTo>
                  <a:lnTo>
                    <a:pt x="1349" y="68"/>
                  </a:lnTo>
                  <a:lnTo>
                    <a:pt x="1355" y="72"/>
                  </a:lnTo>
                  <a:lnTo>
                    <a:pt x="1360" y="75"/>
                  </a:lnTo>
                  <a:lnTo>
                    <a:pt x="1364" y="81"/>
                  </a:lnTo>
                  <a:lnTo>
                    <a:pt x="1367" y="86"/>
                  </a:lnTo>
                  <a:lnTo>
                    <a:pt x="1368" y="92"/>
                  </a:lnTo>
                  <a:lnTo>
                    <a:pt x="1369" y="97"/>
                  </a:lnTo>
                  <a:lnTo>
                    <a:pt x="1369" y="103"/>
                  </a:lnTo>
                  <a:lnTo>
                    <a:pt x="1309" y="103"/>
                  </a:lnTo>
                  <a:close/>
                  <a:moveTo>
                    <a:pt x="1407" y="168"/>
                  </a:moveTo>
                  <a:lnTo>
                    <a:pt x="1413" y="171"/>
                  </a:lnTo>
                  <a:lnTo>
                    <a:pt x="1422" y="173"/>
                  </a:lnTo>
                  <a:lnTo>
                    <a:pt x="1431" y="175"/>
                  </a:lnTo>
                  <a:lnTo>
                    <a:pt x="1439" y="175"/>
                  </a:lnTo>
                  <a:lnTo>
                    <a:pt x="1449" y="174"/>
                  </a:lnTo>
                  <a:lnTo>
                    <a:pt x="1458" y="173"/>
                  </a:lnTo>
                  <a:lnTo>
                    <a:pt x="1465" y="170"/>
                  </a:lnTo>
                  <a:lnTo>
                    <a:pt x="1471" y="165"/>
                  </a:lnTo>
                  <a:lnTo>
                    <a:pt x="1476" y="161"/>
                  </a:lnTo>
                  <a:lnTo>
                    <a:pt x="1479" y="154"/>
                  </a:lnTo>
                  <a:lnTo>
                    <a:pt x="1481" y="147"/>
                  </a:lnTo>
                  <a:lnTo>
                    <a:pt x="1483" y="140"/>
                  </a:lnTo>
                  <a:lnTo>
                    <a:pt x="1481" y="134"/>
                  </a:lnTo>
                  <a:lnTo>
                    <a:pt x="1480" y="129"/>
                  </a:lnTo>
                  <a:lnTo>
                    <a:pt x="1478" y="123"/>
                  </a:lnTo>
                  <a:lnTo>
                    <a:pt x="1475" y="119"/>
                  </a:lnTo>
                  <a:lnTo>
                    <a:pt x="1471" y="115"/>
                  </a:lnTo>
                  <a:lnTo>
                    <a:pt x="1465" y="111"/>
                  </a:lnTo>
                  <a:lnTo>
                    <a:pt x="1459" y="107"/>
                  </a:lnTo>
                  <a:lnTo>
                    <a:pt x="1452" y="105"/>
                  </a:lnTo>
                  <a:lnTo>
                    <a:pt x="1443" y="101"/>
                  </a:lnTo>
                  <a:lnTo>
                    <a:pt x="1436" y="96"/>
                  </a:lnTo>
                  <a:lnTo>
                    <a:pt x="1433" y="94"/>
                  </a:lnTo>
                  <a:lnTo>
                    <a:pt x="1432" y="91"/>
                  </a:lnTo>
                  <a:lnTo>
                    <a:pt x="1431" y="88"/>
                  </a:lnTo>
                  <a:lnTo>
                    <a:pt x="1431" y="85"/>
                  </a:lnTo>
                  <a:lnTo>
                    <a:pt x="1431" y="82"/>
                  </a:lnTo>
                  <a:lnTo>
                    <a:pt x="1432" y="78"/>
                  </a:lnTo>
                  <a:lnTo>
                    <a:pt x="1433" y="76"/>
                  </a:lnTo>
                  <a:lnTo>
                    <a:pt x="1435" y="73"/>
                  </a:lnTo>
                  <a:lnTo>
                    <a:pt x="1438" y="72"/>
                  </a:lnTo>
                  <a:lnTo>
                    <a:pt x="1441" y="69"/>
                  </a:lnTo>
                  <a:lnTo>
                    <a:pt x="1445" y="68"/>
                  </a:lnTo>
                  <a:lnTo>
                    <a:pt x="1449" y="68"/>
                  </a:lnTo>
                  <a:lnTo>
                    <a:pt x="1457" y="69"/>
                  </a:lnTo>
                  <a:lnTo>
                    <a:pt x="1463" y="71"/>
                  </a:lnTo>
                  <a:lnTo>
                    <a:pt x="1468" y="73"/>
                  </a:lnTo>
                  <a:lnTo>
                    <a:pt x="1473" y="75"/>
                  </a:lnTo>
                  <a:lnTo>
                    <a:pt x="1478" y="59"/>
                  </a:lnTo>
                  <a:lnTo>
                    <a:pt x="1473" y="57"/>
                  </a:lnTo>
                  <a:lnTo>
                    <a:pt x="1466" y="55"/>
                  </a:lnTo>
                  <a:lnTo>
                    <a:pt x="1459" y="53"/>
                  </a:lnTo>
                  <a:lnTo>
                    <a:pt x="1450" y="53"/>
                  </a:lnTo>
                  <a:lnTo>
                    <a:pt x="1441" y="53"/>
                  </a:lnTo>
                  <a:lnTo>
                    <a:pt x="1434" y="55"/>
                  </a:lnTo>
                  <a:lnTo>
                    <a:pt x="1426" y="58"/>
                  </a:lnTo>
                  <a:lnTo>
                    <a:pt x="1421" y="63"/>
                  </a:lnTo>
                  <a:lnTo>
                    <a:pt x="1417" y="67"/>
                  </a:lnTo>
                  <a:lnTo>
                    <a:pt x="1413" y="74"/>
                  </a:lnTo>
                  <a:lnTo>
                    <a:pt x="1411" y="81"/>
                  </a:lnTo>
                  <a:lnTo>
                    <a:pt x="1410" y="87"/>
                  </a:lnTo>
                  <a:lnTo>
                    <a:pt x="1411" y="92"/>
                  </a:lnTo>
                  <a:lnTo>
                    <a:pt x="1412" y="97"/>
                  </a:lnTo>
                  <a:lnTo>
                    <a:pt x="1414" y="102"/>
                  </a:lnTo>
                  <a:lnTo>
                    <a:pt x="1418" y="106"/>
                  </a:lnTo>
                  <a:lnTo>
                    <a:pt x="1422" y="111"/>
                  </a:lnTo>
                  <a:lnTo>
                    <a:pt x="1427" y="114"/>
                  </a:lnTo>
                  <a:lnTo>
                    <a:pt x="1434" y="117"/>
                  </a:lnTo>
                  <a:lnTo>
                    <a:pt x="1440" y="121"/>
                  </a:lnTo>
                  <a:lnTo>
                    <a:pt x="1450" y="125"/>
                  </a:lnTo>
                  <a:lnTo>
                    <a:pt x="1457" y="130"/>
                  </a:lnTo>
                  <a:lnTo>
                    <a:pt x="1459" y="132"/>
                  </a:lnTo>
                  <a:lnTo>
                    <a:pt x="1461" y="135"/>
                  </a:lnTo>
                  <a:lnTo>
                    <a:pt x="1462" y="139"/>
                  </a:lnTo>
                  <a:lnTo>
                    <a:pt x="1462" y="142"/>
                  </a:lnTo>
                  <a:lnTo>
                    <a:pt x="1462" y="145"/>
                  </a:lnTo>
                  <a:lnTo>
                    <a:pt x="1461" y="149"/>
                  </a:lnTo>
                  <a:lnTo>
                    <a:pt x="1459" y="152"/>
                  </a:lnTo>
                  <a:lnTo>
                    <a:pt x="1457" y="154"/>
                  </a:lnTo>
                  <a:lnTo>
                    <a:pt x="1453" y="156"/>
                  </a:lnTo>
                  <a:lnTo>
                    <a:pt x="1450" y="159"/>
                  </a:lnTo>
                  <a:lnTo>
                    <a:pt x="1445" y="160"/>
                  </a:lnTo>
                  <a:lnTo>
                    <a:pt x="1439" y="160"/>
                  </a:lnTo>
                  <a:lnTo>
                    <a:pt x="1432" y="159"/>
                  </a:lnTo>
                  <a:lnTo>
                    <a:pt x="1424" y="156"/>
                  </a:lnTo>
                  <a:lnTo>
                    <a:pt x="1418" y="154"/>
                  </a:lnTo>
                  <a:lnTo>
                    <a:pt x="1412" y="151"/>
                  </a:lnTo>
                  <a:lnTo>
                    <a:pt x="1407" y="168"/>
                  </a:lnTo>
                  <a:close/>
                  <a:moveTo>
                    <a:pt x="1600" y="119"/>
                  </a:moveTo>
                  <a:lnTo>
                    <a:pt x="1601" y="114"/>
                  </a:lnTo>
                  <a:lnTo>
                    <a:pt x="1601" y="108"/>
                  </a:lnTo>
                  <a:lnTo>
                    <a:pt x="1600" y="100"/>
                  </a:lnTo>
                  <a:lnTo>
                    <a:pt x="1599" y="91"/>
                  </a:lnTo>
                  <a:lnTo>
                    <a:pt x="1596" y="81"/>
                  </a:lnTo>
                  <a:lnTo>
                    <a:pt x="1592" y="72"/>
                  </a:lnTo>
                  <a:lnTo>
                    <a:pt x="1588" y="68"/>
                  </a:lnTo>
                  <a:lnTo>
                    <a:pt x="1585" y="64"/>
                  </a:lnTo>
                  <a:lnTo>
                    <a:pt x="1582" y="61"/>
                  </a:lnTo>
                  <a:lnTo>
                    <a:pt x="1576" y="58"/>
                  </a:lnTo>
                  <a:lnTo>
                    <a:pt x="1572" y="56"/>
                  </a:lnTo>
                  <a:lnTo>
                    <a:pt x="1567" y="54"/>
                  </a:lnTo>
                  <a:lnTo>
                    <a:pt x="1560" y="53"/>
                  </a:lnTo>
                  <a:lnTo>
                    <a:pt x="1554" y="53"/>
                  </a:lnTo>
                  <a:lnTo>
                    <a:pt x="1547" y="53"/>
                  </a:lnTo>
                  <a:lnTo>
                    <a:pt x="1542" y="54"/>
                  </a:lnTo>
                  <a:lnTo>
                    <a:pt x="1537" y="55"/>
                  </a:lnTo>
                  <a:lnTo>
                    <a:pt x="1531" y="57"/>
                  </a:lnTo>
                  <a:lnTo>
                    <a:pt x="1527" y="61"/>
                  </a:lnTo>
                  <a:lnTo>
                    <a:pt x="1522" y="63"/>
                  </a:lnTo>
                  <a:lnTo>
                    <a:pt x="1518" y="67"/>
                  </a:lnTo>
                  <a:lnTo>
                    <a:pt x="1515" y="71"/>
                  </a:lnTo>
                  <a:lnTo>
                    <a:pt x="1508" y="81"/>
                  </a:lnTo>
                  <a:lnTo>
                    <a:pt x="1504" y="91"/>
                  </a:lnTo>
                  <a:lnTo>
                    <a:pt x="1501" y="103"/>
                  </a:lnTo>
                  <a:lnTo>
                    <a:pt x="1501" y="116"/>
                  </a:lnTo>
                  <a:lnTo>
                    <a:pt x="1501" y="129"/>
                  </a:lnTo>
                  <a:lnTo>
                    <a:pt x="1504" y="141"/>
                  </a:lnTo>
                  <a:lnTo>
                    <a:pt x="1506" y="145"/>
                  </a:lnTo>
                  <a:lnTo>
                    <a:pt x="1508" y="151"/>
                  </a:lnTo>
                  <a:lnTo>
                    <a:pt x="1512" y="155"/>
                  </a:lnTo>
                  <a:lnTo>
                    <a:pt x="1515" y="159"/>
                  </a:lnTo>
                  <a:lnTo>
                    <a:pt x="1519" y="163"/>
                  </a:lnTo>
                  <a:lnTo>
                    <a:pt x="1524" y="166"/>
                  </a:lnTo>
                  <a:lnTo>
                    <a:pt x="1528" y="169"/>
                  </a:lnTo>
                  <a:lnTo>
                    <a:pt x="1533" y="171"/>
                  </a:lnTo>
                  <a:lnTo>
                    <a:pt x="1539" y="173"/>
                  </a:lnTo>
                  <a:lnTo>
                    <a:pt x="1544" y="174"/>
                  </a:lnTo>
                  <a:lnTo>
                    <a:pt x="1551" y="175"/>
                  </a:lnTo>
                  <a:lnTo>
                    <a:pt x="1557" y="175"/>
                  </a:lnTo>
                  <a:lnTo>
                    <a:pt x="1569" y="174"/>
                  </a:lnTo>
                  <a:lnTo>
                    <a:pt x="1580" y="173"/>
                  </a:lnTo>
                  <a:lnTo>
                    <a:pt x="1588" y="171"/>
                  </a:lnTo>
                  <a:lnTo>
                    <a:pt x="1595" y="168"/>
                  </a:lnTo>
                  <a:lnTo>
                    <a:pt x="1591" y="153"/>
                  </a:lnTo>
                  <a:lnTo>
                    <a:pt x="1585" y="155"/>
                  </a:lnTo>
                  <a:lnTo>
                    <a:pt x="1578" y="158"/>
                  </a:lnTo>
                  <a:lnTo>
                    <a:pt x="1569" y="159"/>
                  </a:lnTo>
                  <a:lnTo>
                    <a:pt x="1559" y="159"/>
                  </a:lnTo>
                  <a:lnTo>
                    <a:pt x="1552" y="159"/>
                  </a:lnTo>
                  <a:lnTo>
                    <a:pt x="1544" y="156"/>
                  </a:lnTo>
                  <a:lnTo>
                    <a:pt x="1538" y="153"/>
                  </a:lnTo>
                  <a:lnTo>
                    <a:pt x="1532" y="150"/>
                  </a:lnTo>
                  <a:lnTo>
                    <a:pt x="1527" y="144"/>
                  </a:lnTo>
                  <a:lnTo>
                    <a:pt x="1524" y="136"/>
                  </a:lnTo>
                  <a:lnTo>
                    <a:pt x="1521" y="129"/>
                  </a:lnTo>
                  <a:lnTo>
                    <a:pt x="1520" y="119"/>
                  </a:lnTo>
                  <a:lnTo>
                    <a:pt x="1600" y="119"/>
                  </a:lnTo>
                  <a:close/>
                  <a:moveTo>
                    <a:pt x="1520" y="103"/>
                  </a:moveTo>
                  <a:lnTo>
                    <a:pt x="1521" y="97"/>
                  </a:lnTo>
                  <a:lnTo>
                    <a:pt x="1524" y="91"/>
                  </a:lnTo>
                  <a:lnTo>
                    <a:pt x="1526" y="85"/>
                  </a:lnTo>
                  <a:lnTo>
                    <a:pt x="1529" y="80"/>
                  </a:lnTo>
                  <a:lnTo>
                    <a:pt x="1533" y="75"/>
                  </a:lnTo>
                  <a:lnTo>
                    <a:pt x="1539" y="72"/>
                  </a:lnTo>
                  <a:lnTo>
                    <a:pt x="1545" y="68"/>
                  </a:lnTo>
                  <a:lnTo>
                    <a:pt x="1553" y="68"/>
                  </a:lnTo>
                  <a:lnTo>
                    <a:pt x="1560" y="68"/>
                  </a:lnTo>
                  <a:lnTo>
                    <a:pt x="1567" y="72"/>
                  </a:lnTo>
                  <a:lnTo>
                    <a:pt x="1572" y="75"/>
                  </a:lnTo>
                  <a:lnTo>
                    <a:pt x="1575" y="81"/>
                  </a:lnTo>
                  <a:lnTo>
                    <a:pt x="1579" y="86"/>
                  </a:lnTo>
                  <a:lnTo>
                    <a:pt x="1580" y="92"/>
                  </a:lnTo>
                  <a:lnTo>
                    <a:pt x="1581" y="97"/>
                  </a:lnTo>
                  <a:lnTo>
                    <a:pt x="1581" y="103"/>
                  </a:lnTo>
                  <a:lnTo>
                    <a:pt x="1520" y="103"/>
                  </a:lnTo>
                  <a:close/>
                  <a:moveTo>
                    <a:pt x="1627" y="173"/>
                  </a:moveTo>
                  <a:lnTo>
                    <a:pt x="1648" y="173"/>
                  </a:lnTo>
                  <a:lnTo>
                    <a:pt x="1648" y="102"/>
                  </a:lnTo>
                  <a:lnTo>
                    <a:pt x="1648" y="97"/>
                  </a:lnTo>
                  <a:lnTo>
                    <a:pt x="1649" y="92"/>
                  </a:lnTo>
                  <a:lnTo>
                    <a:pt x="1651" y="87"/>
                  </a:lnTo>
                  <a:lnTo>
                    <a:pt x="1653" y="84"/>
                  </a:lnTo>
                  <a:lnTo>
                    <a:pt x="1655" y="80"/>
                  </a:lnTo>
                  <a:lnTo>
                    <a:pt x="1659" y="77"/>
                  </a:lnTo>
                  <a:lnTo>
                    <a:pt x="1663" y="74"/>
                  </a:lnTo>
                  <a:lnTo>
                    <a:pt x="1667" y="72"/>
                  </a:lnTo>
                  <a:lnTo>
                    <a:pt x="1672" y="71"/>
                  </a:lnTo>
                  <a:lnTo>
                    <a:pt x="1677" y="71"/>
                  </a:lnTo>
                  <a:lnTo>
                    <a:pt x="1683" y="71"/>
                  </a:lnTo>
                  <a:lnTo>
                    <a:pt x="1689" y="73"/>
                  </a:lnTo>
                  <a:lnTo>
                    <a:pt x="1694" y="76"/>
                  </a:lnTo>
                  <a:lnTo>
                    <a:pt x="1697" y="81"/>
                  </a:lnTo>
                  <a:lnTo>
                    <a:pt x="1700" y="86"/>
                  </a:lnTo>
                  <a:lnTo>
                    <a:pt x="1702" y="92"/>
                  </a:lnTo>
                  <a:lnTo>
                    <a:pt x="1703" y="98"/>
                  </a:lnTo>
                  <a:lnTo>
                    <a:pt x="1703" y="105"/>
                  </a:lnTo>
                  <a:lnTo>
                    <a:pt x="1703" y="173"/>
                  </a:lnTo>
                  <a:lnTo>
                    <a:pt x="1723" y="173"/>
                  </a:lnTo>
                  <a:lnTo>
                    <a:pt x="1723" y="103"/>
                  </a:lnTo>
                  <a:lnTo>
                    <a:pt x="1723" y="95"/>
                  </a:lnTo>
                  <a:lnTo>
                    <a:pt x="1722" y="88"/>
                  </a:lnTo>
                  <a:lnTo>
                    <a:pt x="1721" y="83"/>
                  </a:lnTo>
                  <a:lnTo>
                    <a:pt x="1720" y="77"/>
                  </a:lnTo>
                  <a:lnTo>
                    <a:pt x="1716" y="69"/>
                  </a:lnTo>
                  <a:lnTo>
                    <a:pt x="1709" y="63"/>
                  </a:lnTo>
                  <a:lnTo>
                    <a:pt x="1703" y="57"/>
                  </a:lnTo>
                  <a:lnTo>
                    <a:pt x="1696" y="55"/>
                  </a:lnTo>
                  <a:lnTo>
                    <a:pt x="1690" y="53"/>
                  </a:lnTo>
                  <a:lnTo>
                    <a:pt x="1683" y="53"/>
                  </a:lnTo>
                  <a:lnTo>
                    <a:pt x="1677" y="53"/>
                  </a:lnTo>
                  <a:lnTo>
                    <a:pt x="1670" y="54"/>
                  </a:lnTo>
                  <a:lnTo>
                    <a:pt x="1665" y="56"/>
                  </a:lnTo>
                  <a:lnTo>
                    <a:pt x="1660" y="59"/>
                  </a:lnTo>
                  <a:lnTo>
                    <a:pt x="1655" y="63"/>
                  </a:lnTo>
                  <a:lnTo>
                    <a:pt x="1651" y="66"/>
                  </a:lnTo>
                  <a:lnTo>
                    <a:pt x="1649" y="71"/>
                  </a:lnTo>
                  <a:lnTo>
                    <a:pt x="1646" y="75"/>
                  </a:lnTo>
                  <a:lnTo>
                    <a:pt x="1646" y="75"/>
                  </a:lnTo>
                  <a:lnTo>
                    <a:pt x="1645" y="55"/>
                  </a:lnTo>
                  <a:lnTo>
                    <a:pt x="1626" y="55"/>
                  </a:lnTo>
                  <a:lnTo>
                    <a:pt x="1626" y="71"/>
                  </a:lnTo>
                  <a:lnTo>
                    <a:pt x="1627" y="87"/>
                  </a:lnTo>
                  <a:lnTo>
                    <a:pt x="1627" y="173"/>
                  </a:lnTo>
                  <a:close/>
                  <a:moveTo>
                    <a:pt x="1741" y="55"/>
                  </a:moveTo>
                  <a:lnTo>
                    <a:pt x="1784" y="173"/>
                  </a:lnTo>
                  <a:lnTo>
                    <a:pt x="1803" y="173"/>
                  </a:lnTo>
                  <a:lnTo>
                    <a:pt x="1849" y="55"/>
                  </a:lnTo>
                  <a:lnTo>
                    <a:pt x="1827" y="55"/>
                  </a:lnTo>
                  <a:lnTo>
                    <a:pt x="1804" y="122"/>
                  </a:lnTo>
                  <a:lnTo>
                    <a:pt x="1799" y="136"/>
                  </a:lnTo>
                  <a:lnTo>
                    <a:pt x="1795" y="152"/>
                  </a:lnTo>
                  <a:lnTo>
                    <a:pt x="1795" y="152"/>
                  </a:lnTo>
                  <a:lnTo>
                    <a:pt x="1790" y="136"/>
                  </a:lnTo>
                  <a:lnTo>
                    <a:pt x="1785" y="122"/>
                  </a:lnTo>
                  <a:lnTo>
                    <a:pt x="1762" y="55"/>
                  </a:lnTo>
                  <a:lnTo>
                    <a:pt x="1741" y="55"/>
                  </a:lnTo>
                  <a:close/>
                  <a:moveTo>
                    <a:pt x="1913" y="53"/>
                  </a:moveTo>
                  <a:lnTo>
                    <a:pt x="1903" y="54"/>
                  </a:lnTo>
                  <a:lnTo>
                    <a:pt x="1892" y="57"/>
                  </a:lnTo>
                  <a:lnTo>
                    <a:pt x="1886" y="59"/>
                  </a:lnTo>
                  <a:lnTo>
                    <a:pt x="1882" y="62"/>
                  </a:lnTo>
                  <a:lnTo>
                    <a:pt x="1878" y="65"/>
                  </a:lnTo>
                  <a:lnTo>
                    <a:pt x="1873" y="69"/>
                  </a:lnTo>
                  <a:lnTo>
                    <a:pt x="1870" y="73"/>
                  </a:lnTo>
                  <a:lnTo>
                    <a:pt x="1867" y="78"/>
                  </a:lnTo>
                  <a:lnTo>
                    <a:pt x="1864" y="83"/>
                  </a:lnTo>
                  <a:lnTo>
                    <a:pt x="1862" y="88"/>
                  </a:lnTo>
                  <a:lnTo>
                    <a:pt x="1859" y="95"/>
                  </a:lnTo>
                  <a:lnTo>
                    <a:pt x="1858" y="101"/>
                  </a:lnTo>
                  <a:lnTo>
                    <a:pt x="1857" y="107"/>
                  </a:lnTo>
                  <a:lnTo>
                    <a:pt x="1857" y="115"/>
                  </a:lnTo>
                  <a:lnTo>
                    <a:pt x="1857" y="122"/>
                  </a:lnTo>
                  <a:lnTo>
                    <a:pt x="1858" y="129"/>
                  </a:lnTo>
                  <a:lnTo>
                    <a:pt x="1859" y="134"/>
                  </a:lnTo>
                  <a:lnTo>
                    <a:pt x="1862" y="140"/>
                  </a:lnTo>
                  <a:lnTo>
                    <a:pt x="1864" y="145"/>
                  </a:lnTo>
                  <a:lnTo>
                    <a:pt x="1867" y="151"/>
                  </a:lnTo>
                  <a:lnTo>
                    <a:pt x="1869" y="155"/>
                  </a:lnTo>
                  <a:lnTo>
                    <a:pt x="1873" y="160"/>
                  </a:lnTo>
                  <a:lnTo>
                    <a:pt x="1877" y="163"/>
                  </a:lnTo>
                  <a:lnTo>
                    <a:pt x="1881" y="166"/>
                  </a:lnTo>
                  <a:lnTo>
                    <a:pt x="1885" y="169"/>
                  </a:lnTo>
                  <a:lnTo>
                    <a:pt x="1891" y="171"/>
                  </a:lnTo>
                  <a:lnTo>
                    <a:pt x="1900" y="174"/>
                  </a:lnTo>
                  <a:lnTo>
                    <a:pt x="1912" y="175"/>
                  </a:lnTo>
                  <a:lnTo>
                    <a:pt x="1922" y="174"/>
                  </a:lnTo>
                  <a:lnTo>
                    <a:pt x="1933" y="172"/>
                  </a:lnTo>
                  <a:lnTo>
                    <a:pt x="1943" y="168"/>
                  </a:lnTo>
                  <a:lnTo>
                    <a:pt x="1951" y="161"/>
                  </a:lnTo>
                  <a:lnTo>
                    <a:pt x="1954" y="156"/>
                  </a:lnTo>
                  <a:lnTo>
                    <a:pt x="1958" y="152"/>
                  </a:lnTo>
                  <a:lnTo>
                    <a:pt x="1961" y="146"/>
                  </a:lnTo>
                  <a:lnTo>
                    <a:pt x="1964" y="141"/>
                  </a:lnTo>
                  <a:lnTo>
                    <a:pt x="1966" y="135"/>
                  </a:lnTo>
                  <a:lnTo>
                    <a:pt x="1967" y="129"/>
                  </a:lnTo>
                  <a:lnTo>
                    <a:pt x="1969" y="121"/>
                  </a:lnTo>
                  <a:lnTo>
                    <a:pt x="1969" y="113"/>
                  </a:lnTo>
                  <a:lnTo>
                    <a:pt x="1967" y="101"/>
                  </a:lnTo>
                  <a:lnTo>
                    <a:pt x="1965" y="88"/>
                  </a:lnTo>
                  <a:lnTo>
                    <a:pt x="1963" y="83"/>
                  </a:lnTo>
                  <a:lnTo>
                    <a:pt x="1960" y="78"/>
                  </a:lnTo>
                  <a:lnTo>
                    <a:pt x="1957" y="74"/>
                  </a:lnTo>
                  <a:lnTo>
                    <a:pt x="1953" y="69"/>
                  </a:lnTo>
                  <a:lnTo>
                    <a:pt x="1950" y="65"/>
                  </a:lnTo>
                  <a:lnTo>
                    <a:pt x="1946" y="62"/>
                  </a:lnTo>
                  <a:lnTo>
                    <a:pt x="1942" y="59"/>
                  </a:lnTo>
                  <a:lnTo>
                    <a:pt x="1936" y="57"/>
                  </a:lnTo>
                  <a:lnTo>
                    <a:pt x="1931" y="55"/>
                  </a:lnTo>
                  <a:lnTo>
                    <a:pt x="1925" y="54"/>
                  </a:lnTo>
                  <a:lnTo>
                    <a:pt x="1920" y="53"/>
                  </a:lnTo>
                  <a:lnTo>
                    <a:pt x="1913" y="53"/>
                  </a:lnTo>
                  <a:close/>
                  <a:moveTo>
                    <a:pt x="1913" y="68"/>
                  </a:moveTo>
                  <a:lnTo>
                    <a:pt x="1918" y="68"/>
                  </a:lnTo>
                  <a:lnTo>
                    <a:pt x="1922" y="69"/>
                  </a:lnTo>
                  <a:lnTo>
                    <a:pt x="1925" y="71"/>
                  </a:lnTo>
                  <a:lnTo>
                    <a:pt x="1930" y="73"/>
                  </a:lnTo>
                  <a:lnTo>
                    <a:pt x="1935" y="77"/>
                  </a:lnTo>
                  <a:lnTo>
                    <a:pt x="1939" y="84"/>
                  </a:lnTo>
                  <a:lnTo>
                    <a:pt x="1944" y="91"/>
                  </a:lnTo>
                  <a:lnTo>
                    <a:pt x="1946" y="98"/>
                  </a:lnTo>
                  <a:lnTo>
                    <a:pt x="1947" y="106"/>
                  </a:lnTo>
                  <a:lnTo>
                    <a:pt x="1948" y="114"/>
                  </a:lnTo>
                  <a:lnTo>
                    <a:pt x="1947" y="123"/>
                  </a:lnTo>
                  <a:lnTo>
                    <a:pt x="1945" y="132"/>
                  </a:lnTo>
                  <a:lnTo>
                    <a:pt x="1942" y="140"/>
                  </a:lnTo>
                  <a:lnTo>
                    <a:pt x="1938" y="146"/>
                  </a:lnTo>
                  <a:lnTo>
                    <a:pt x="1933" y="152"/>
                  </a:lnTo>
                  <a:lnTo>
                    <a:pt x="1926" y="156"/>
                  </a:lnTo>
                  <a:lnTo>
                    <a:pt x="1920" y="159"/>
                  </a:lnTo>
                  <a:lnTo>
                    <a:pt x="1913" y="160"/>
                  </a:lnTo>
                  <a:lnTo>
                    <a:pt x="1906" y="159"/>
                  </a:lnTo>
                  <a:lnTo>
                    <a:pt x="1899" y="156"/>
                  </a:lnTo>
                  <a:lnTo>
                    <a:pt x="1893" y="152"/>
                  </a:lnTo>
                  <a:lnTo>
                    <a:pt x="1888" y="146"/>
                  </a:lnTo>
                  <a:lnTo>
                    <a:pt x="1884" y="140"/>
                  </a:lnTo>
                  <a:lnTo>
                    <a:pt x="1881" y="132"/>
                  </a:lnTo>
                  <a:lnTo>
                    <a:pt x="1879" y="124"/>
                  </a:lnTo>
                  <a:lnTo>
                    <a:pt x="1878" y="114"/>
                  </a:lnTo>
                  <a:lnTo>
                    <a:pt x="1879" y="106"/>
                  </a:lnTo>
                  <a:lnTo>
                    <a:pt x="1880" y="97"/>
                  </a:lnTo>
                  <a:lnTo>
                    <a:pt x="1883" y="90"/>
                  </a:lnTo>
                  <a:lnTo>
                    <a:pt x="1886" y="83"/>
                  </a:lnTo>
                  <a:lnTo>
                    <a:pt x="1892" y="77"/>
                  </a:lnTo>
                  <a:lnTo>
                    <a:pt x="1897" y="73"/>
                  </a:lnTo>
                  <a:lnTo>
                    <a:pt x="1905" y="69"/>
                  </a:lnTo>
                  <a:lnTo>
                    <a:pt x="1913" y="68"/>
                  </a:lnTo>
                  <a:close/>
                  <a:moveTo>
                    <a:pt x="1996" y="173"/>
                  </a:moveTo>
                  <a:lnTo>
                    <a:pt x="2016" y="173"/>
                  </a:lnTo>
                  <a:lnTo>
                    <a:pt x="2016" y="0"/>
                  </a:lnTo>
                  <a:lnTo>
                    <a:pt x="1996" y="0"/>
                  </a:lnTo>
                  <a:lnTo>
                    <a:pt x="1996" y="173"/>
                  </a:lnTo>
                  <a:close/>
                  <a:moveTo>
                    <a:pt x="2037" y="55"/>
                  </a:moveTo>
                  <a:lnTo>
                    <a:pt x="2080" y="173"/>
                  </a:lnTo>
                  <a:lnTo>
                    <a:pt x="2099" y="173"/>
                  </a:lnTo>
                  <a:lnTo>
                    <a:pt x="2145" y="55"/>
                  </a:lnTo>
                  <a:lnTo>
                    <a:pt x="2123" y="55"/>
                  </a:lnTo>
                  <a:lnTo>
                    <a:pt x="2100" y="122"/>
                  </a:lnTo>
                  <a:lnTo>
                    <a:pt x="2095" y="136"/>
                  </a:lnTo>
                  <a:lnTo>
                    <a:pt x="2091" y="152"/>
                  </a:lnTo>
                  <a:lnTo>
                    <a:pt x="2091" y="152"/>
                  </a:lnTo>
                  <a:lnTo>
                    <a:pt x="2086" y="136"/>
                  </a:lnTo>
                  <a:lnTo>
                    <a:pt x="2081" y="122"/>
                  </a:lnTo>
                  <a:lnTo>
                    <a:pt x="2058" y="55"/>
                  </a:lnTo>
                  <a:lnTo>
                    <a:pt x="2037" y="55"/>
                  </a:lnTo>
                  <a:close/>
                  <a:moveTo>
                    <a:pt x="2185" y="173"/>
                  </a:moveTo>
                  <a:lnTo>
                    <a:pt x="2185" y="55"/>
                  </a:lnTo>
                  <a:lnTo>
                    <a:pt x="2164" y="55"/>
                  </a:lnTo>
                  <a:lnTo>
                    <a:pt x="2164" y="173"/>
                  </a:lnTo>
                  <a:lnTo>
                    <a:pt x="2185" y="173"/>
                  </a:lnTo>
                  <a:close/>
                  <a:moveTo>
                    <a:pt x="2175" y="8"/>
                  </a:moveTo>
                  <a:lnTo>
                    <a:pt x="2169" y="9"/>
                  </a:lnTo>
                  <a:lnTo>
                    <a:pt x="2165" y="13"/>
                  </a:lnTo>
                  <a:lnTo>
                    <a:pt x="2163" y="17"/>
                  </a:lnTo>
                  <a:lnTo>
                    <a:pt x="2162" y="22"/>
                  </a:lnTo>
                  <a:lnTo>
                    <a:pt x="2163" y="27"/>
                  </a:lnTo>
                  <a:lnTo>
                    <a:pt x="2165" y="32"/>
                  </a:lnTo>
                  <a:lnTo>
                    <a:pt x="2169" y="34"/>
                  </a:lnTo>
                  <a:lnTo>
                    <a:pt x="2174" y="35"/>
                  </a:lnTo>
                  <a:lnTo>
                    <a:pt x="2179" y="34"/>
                  </a:lnTo>
                  <a:lnTo>
                    <a:pt x="2183" y="32"/>
                  </a:lnTo>
                  <a:lnTo>
                    <a:pt x="2187" y="27"/>
                  </a:lnTo>
                  <a:lnTo>
                    <a:pt x="2187" y="22"/>
                  </a:lnTo>
                  <a:lnTo>
                    <a:pt x="2187" y="17"/>
                  </a:lnTo>
                  <a:lnTo>
                    <a:pt x="2183" y="13"/>
                  </a:lnTo>
                  <a:lnTo>
                    <a:pt x="2180" y="9"/>
                  </a:lnTo>
                  <a:lnTo>
                    <a:pt x="2175" y="8"/>
                  </a:lnTo>
                  <a:close/>
                  <a:moveTo>
                    <a:pt x="2219" y="173"/>
                  </a:moveTo>
                  <a:lnTo>
                    <a:pt x="2240" y="173"/>
                  </a:lnTo>
                  <a:lnTo>
                    <a:pt x="2240" y="102"/>
                  </a:lnTo>
                  <a:lnTo>
                    <a:pt x="2240" y="96"/>
                  </a:lnTo>
                  <a:lnTo>
                    <a:pt x="2241" y="92"/>
                  </a:lnTo>
                  <a:lnTo>
                    <a:pt x="2243" y="87"/>
                  </a:lnTo>
                  <a:lnTo>
                    <a:pt x="2245" y="84"/>
                  </a:lnTo>
                  <a:lnTo>
                    <a:pt x="2247" y="80"/>
                  </a:lnTo>
                  <a:lnTo>
                    <a:pt x="2250" y="77"/>
                  </a:lnTo>
                  <a:lnTo>
                    <a:pt x="2254" y="74"/>
                  </a:lnTo>
                  <a:lnTo>
                    <a:pt x="2258" y="72"/>
                  </a:lnTo>
                  <a:lnTo>
                    <a:pt x="2262" y="71"/>
                  </a:lnTo>
                  <a:lnTo>
                    <a:pt x="2267" y="71"/>
                  </a:lnTo>
                  <a:lnTo>
                    <a:pt x="2272" y="71"/>
                  </a:lnTo>
                  <a:lnTo>
                    <a:pt x="2277" y="73"/>
                  </a:lnTo>
                  <a:lnTo>
                    <a:pt x="2282" y="75"/>
                  </a:lnTo>
                  <a:lnTo>
                    <a:pt x="2285" y="80"/>
                  </a:lnTo>
                  <a:lnTo>
                    <a:pt x="2287" y="84"/>
                  </a:lnTo>
                  <a:lnTo>
                    <a:pt x="2289" y="90"/>
                  </a:lnTo>
                  <a:lnTo>
                    <a:pt x="2290" y="95"/>
                  </a:lnTo>
                  <a:lnTo>
                    <a:pt x="2290" y="103"/>
                  </a:lnTo>
                  <a:lnTo>
                    <a:pt x="2290" y="173"/>
                  </a:lnTo>
                  <a:lnTo>
                    <a:pt x="2311" y="173"/>
                  </a:lnTo>
                  <a:lnTo>
                    <a:pt x="2311" y="101"/>
                  </a:lnTo>
                  <a:lnTo>
                    <a:pt x="2312" y="94"/>
                  </a:lnTo>
                  <a:lnTo>
                    <a:pt x="2313" y="90"/>
                  </a:lnTo>
                  <a:lnTo>
                    <a:pt x="2314" y="86"/>
                  </a:lnTo>
                  <a:lnTo>
                    <a:pt x="2316" y="82"/>
                  </a:lnTo>
                  <a:lnTo>
                    <a:pt x="2318" y="78"/>
                  </a:lnTo>
                  <a:lnTo>
                    <a:pt x="2322" y="76"/>
                  </a:lnTo>
                  <a:lnTo>
                    <a:pt x="2325" y="74"/>
                  </a:lnTo>
                  <a:lnTo>
                    <a:pt x="2329" y="72"/>
                  </a:lnTo>
                  <a:lnTo>
                    <a:pt x="2332" y="71"/>
                  </a:lnTo>
                  <a:lnTo>
                    <a:pt x="2337" y="71"/>
                  </a:lnTo>
                  <a:lnTo>
                    <a:pt x="2343" y="71"/>
                  </a:lnTo>
                  <a:lnTo>
                    <a:pt x="2348" y="73"/>
                  </a:lnTo>
                  <a:lnTo>
                    <a:pt x="2352" y="75"/>
                  </a:lnTo>
                  <a:lnTo>
                    <a:pt x="2356" y="80"/>
                  </a:lnTo>
                  <a:lnTo>
                    <a:pt x="2358" y="85"/>
                  </a:lnTo>
                  <a:lnTo>
                    <a:pt x="2361" y="91"/>
                  </a:lnTo>
                  <a:lnTo>
                    <a:pt x="2362" y="98"/>
                  </a:lnTo>
                  <a:lnTo>
                    <a:pt x="2362" y="106"/>
                  </a:lnTo>
                  <a:lnTo>
                    <a:pt x="2362" y="173"/>
                  </a:lnTo>
                  <a:lnTo>
                    <a:pt x="2382" y="173"/>
                  </a:lnTo>
                  <a:lnTo>
                    <a:pt x="2382" y="104"/>
                  </a:lnTo>
                  <a:lnTo>
                    <a:pt x="2381" y="90"/>
                  </a:lnTo>
                  <a:lnTo>
                    <a:pt x="2379" y="78"/>
                  </a:lnTo>
                  <a:lnTo>
                    <a:pt x="2375" y="69"/>
                  </a:lnTo>
                  <a:lnTo>
                    <a:pt x="2369" y="63"/>
                  </a:lnTo>
                  <a:lnTo>
                    <a:pt x="2363" y="58"/>
                  </a:lnTo>
                  <a:lnTo>
                    <a:pt x="2357" y="55"/>
                  </a:lnTo>
                  <a:lnTo>
                    <a:pt x="2351" y="53"/>
                  </a:lnTo>
                  <a:lnTo>
                    <a:pt x="2344" y="53"/>
                  </a:lnTo>
                  <a:lnTo>
                    <a:pt x="2337" y="53"/>
                  </a:lnTo>
                  <a:lnTo>
                    <a:pt x="2330" y="55"/>
                  </a:lnTo>
                  <a:lnTo>
                    <a:pt x="2325" y="57"/>
                  </a:lnTo>
                  <a:lnTo>
                    <a:pt x="2320" y="61"/>
                  </a:lnTo>
                  <a:lnTo>
                    <a:pt x="2313" y="67"/>
                  </a:lnTo>
                  <a:lnTo>
                    <a:pt x="2307" y="76"/>
                  </a:lnTo>
                  <a:lnTo>
                    <a:pt x="2307" y="76"/>
                  </a:lnTo>
                  <a:lnTo>
                    <a:pt x="2304" y="71"/>
                  </a:lnTo>
                  <a:lnTo>
                    <a:pt x="2301" y="66"/>
                  </a:lnTo>
                  <a:lnTo>
                    <a:pt x="2298" y="63"/>
                  </a:lnTo>
                  <a:lnTo>
                    <a:pt x="2294" y="59"/>
                  </a:lnTo>
                  <a:lnTo>
                    <a:pt x="2289" y="56"/>
                  </a:lnTo>
                  <a:lnTo>
                    <a:pt x="2285" y="54"/>
                  </a:lnTo>
                  <a:lnTo>
                    <a:pt x="2280" y="53"/>
                  </a:lnTo>
                  <a:lnTo>
                    <a:pt x="2274" y="53"/>
                  </a:lnTo>
                  <a:lnTo>
                    <a:pt x="2268" y="53"/>
                  </a:lnTo>
                  <a:lnTo>
                    <a:pt x="2261" y="54"/>
                  </a:lnTo>
                  <a:lnTo>
                    <a:pt x="2256" y="56"/>
                  </a:lnTo>
                  <a:lnTo>
                    <a:pt x="2251" y="59"/>
                  </a:lnTo>
                  <a:lnTo>
                    <a:pt x="2247" y="63"/>
                  </a:lnTo>
                  <a:lnTo>
                    <a:pt x="2244" y="66"/>
                  </a:lnTo>
                  <a:lnTo>
                    <a:pt x="2241" y="71"/>
                  </a:lnTo>
                  <a:lnTo>
                    <a:pt x="2239" y="74"/>
                  </a:lnTo>
                  <a:lnTo>
                    <a:pt x="2237" y="74"/>
                  </a:lnTo>
                  <a:lnTo>
                    <a:pt x="2236" y="55"/>
                  </a:lnTo>
                  <a:lnTo>
                    <a:pt x="2218" y="55"/>
                  </a:lnTo>
                  <a:lnTo>
                    <a:pt x="2219" y="71"/>
                  </a:lnTo>
                  <a:lnTo>
                    <a:pt x="2219" y="87"/>
                  </a:lnTo>
                  <a:lnTo>
                    <a:pt x="2219" y="173"/>
                  </a:lnTo>
                  <a:close/>
                  <a:moveTo>
                    <a:pt x="2507" y="119"/>
                  </a:moveTo>
                  <a:lnTo>
                    <a:pt x="2509" y="114"/>
                  </a:lnTo>
                  <a:lnTo>
                    <a:pt x="2509" y="108"/>
                  </a:lnTo>
                  <a:lnTo>
                    <a:pt x="2507" y="100"/>
                  </a:lnTo>
                  <a:lnTo>
                    <a:pt x="2506" y="91"/>
                  </a:lnTo>
                  <a:lnTo>
                    <a:pt x="2503" y="81"/>
                  </a:lnTo>
                  <a:lnTo>
                    <a:pt x="2499" y="72"/>
                  </a:lnTo>
                  <a:lnTo>
                    <a:pt x="2496" y="68"/>
                  </a:lnTo>
                  <a:lnTo>
                    <a:pt x="2492" y="64"/>
                  </a:lnTo>
                  <a:lnTo>
                    <a:pt x="2489" y="61"/>
                  </a:lnTo>
                  <a:lnTo>
                    <a:pt x="2485" y="58"/>
                  </a:lnTo>
                  <a:lnTo>
                    <a:pt x="2479" y="56"/>
                  </a:lnTo>
                  <a:lnTo>
                    <a:pt x="2474" y="54"/>
                  </a:lnTo>
                  <a:lnTo>
                    <a:pt x="2467" y="53"/>
                  </a:lnTo>
                  <a:lnTo>
                    <a:pt x="2461" y="53"/>
                  </a:lnTo>
                  <a:lnTo>
                    <a:pt x="2456" y="53"/>
                  </a:lnTo>
                  <a:lnTo>
                    <a:pt x="2449" y="54"/>
                  </a:lnTo>
                  <a:lnTo>
                    <a:pt x="2444" y="55"/>
                  </a:lnTo>
                  <a:lnTo>
                    <a:pt x="2438" y="57"/>
                  </a:lnTo>
                  <a:lnTo>
                    <a:pt x="2434" y="61"/>
                  </a:lnTo>
                  <a:lnTo>
                    <a:pt x="2430" y="63"/>
                  </a:lnTo>
                  <a:lnTo>
                    <a:pt x="2425" y="67"/>
                  </a:lnTo>
                  <a:lnTo>
                    <a:pt x="2422" y="71"/>
                  </a:lnTo>
                  <a:lnTo>
                    <a:pt x="2416" y="81"/>
                  </a:lnTo>
                  <a:lnTo>
                    <a:pt x="2411" y="91"/>
                  </a:lnTo>
                  <a:lnTo>
                    <a:pt x="2408" y="103"/>
                  </a:lnTo>
                  <a:lnTo>
                    <a:pt x="2408" y="116"/>
                  </a:lnTo>
                  <a:lnTo>
                    <a:pt x="2408" y="129"/>
                  </a:lnTo>
                  <a:lnTo>
                    <a:pt x="2411" y="141"/>
                  </a:lnTo>
                  <a:lnTo>
                    <a:pt x="2413" y="145"/>
                  </a:lnTo>
                  <a:lnTo>
                    <a:pt x="2416" y="151"/>
                  </a:lnTo>
                  <a:lnTo>
                    <a:pt x="2419" y="155"/>
                  </a:lnTo>
                  <a:lnTo>
                    <a:pt x="2422" y="159"/>
                  </a:lnTo>
                  <a:lnTo>
                    <a:pt x="2426" y="163"/>
                  </a:lnTo>
                  <a:lnTo>
                    <a:pt x="2431" y="166"/>
                  </a:lnTo>
                  <a:lnTo>
                    <a:pt x="2435" y="169"/>
                  </a:lnTo>
                  <a:lnTo>
                    <a:pt x="2440" y="171"/>
                  </a:lnTo>
                  <a:lnTo>
                    <a:pt x="2446" y="173"/>
                  </a:lnTo>
                  <a:lnTo>
                    <a:pt x="2451" y="174"/>
                  </a:lnTo>
                  <a:lnTo>
                    <a:pt x="2458" y="175"/>
                  </a:lnTo>
                  <a:lnTo>
                    <a:pt x="2464" y="175"/>
                  </a:lnTo>
                  <a:lnTo>
                    <a:pt x="2476" y="174"/>
                  </a:lnTo>
                  <a:lnTo>
                    <a:pt x="2487" y="173"/>
                  </a:lnTo>
                  <a:lnTo>
                    <a:pt x="2496" y="171"/>
                  </a:lnTo>
                  <a:lnTo>
                    <a:pt x="2502" y="168"/>
                  </a:lnTo>
                  <a:lnTo>
                    <a:pt x="2498" y="153"/>
                  </a:lnTo>
                  <a:lnTo>
                    <a:pt x="2492" y="155"/>
                  </a:lnTo>
                  <a:lnTo>
                    <a:pt x="2485" y="158"/>
                  </a:lnTo>
                  <a:lnTo>
                    <a:pt x="2477" y="159"/>
                  </a:lnTo>
                  <a:lnTo>
                    <a:pt x="2466" y="159"/>
                  </a:lnTo>
                  <a:lnTo>
                    <a:pt x="2459" y="159"/>
                  </a:lnTo>
                  <a:lnTo>
                    <a:pt x="2451" y="156"/>
                  </a:lnTo>
                  <a:lnTo>
                    <a:pt x="2445" y="153"/>
                  </a:lnTo>
                  <a:lnTo>
                    <a:pt x="2439" y="150"/>
                  </a:lnTo>
                  <a:lnTo>
                    <a:pt x="2435" y="144"/>
                  </a:lnTo>
                  <a:lnTo>
                    <a:pt x="2431" y="136"/>
                  </a:lnTo>
                  <a:lnTo>
                    <a:pt x="2429" y="129"/>
                  </a:lnTo>
                  <a:lnTo>
                    <a:pt x="2428" y="119"/>
                  </a:lnTo>
                  <a:lnTo>
                    <a:pt x="2507" y="119"/>
                  </a:lnTo>
                  <a:close/>
                  <a:moveTo>
                    <a:pt x="2428" y="103"/>
                  </a:moveTo>
                  <a:lnTo>
                    <a:pt x="2429" y="97"/>
                  </a:lnTo>
                  <a:lnTo>
                    <a:pt x="2431" y="91"/>
                  </a:lnTo>
                  <a:lnTo>
                    <a:pt x="2433" y="85"/>
                  </a:lnTo>
                  <a:lnTo>
                    <a:pt x="2436" y="80"/>
                  </a:lnTo>
                  <a:lnTo>
                    <a:pt x="2440" y="75"/>
                  </a:lnTo>
                  <a:lnTo>
                    <a:pt x="2446" y="72"/>
                  </a:lnTo>
                  <a:lnTo>
                    <a:pt x="2452" y="68"/>
                  </a:lnTo>
                  <a:lnTo>
                    <a:pt x="2460" y="68"/>
                  </a:lnTo>
                  <a:lnTo>
                    <a:pt x="2467" y="68"/>
                  </a:lnTo>
                  <a:lnTo>
                    <a:pt x="2474" y="72"/>
                  </a:lnTo>
                  <a:lnTo>
                    <a:pt x="2479" y="75"/>
                  </a:lnTo>
                  <a:lnTo>
                    <a:pt x="2483" y="81"/>
                  </a:lnTo>
                  <a:lnTo>
                    <a:pt x="2486" y="86"/>
                  </a:lnTo>
                  <a:lnTo>
                    <a:pt x="2487" y="92"/>
                  </a:lnTo>
                  <a:lnTo>
                    <a:pt x="2488" y="97"/>
                  </a:lnTo>
                  <a:lnTo>
                    <a:pt x="2488" y="103"/>
                  </a:lnTo>
                  <a:lnTo>
                    <a:pt x="2428" y="103"/>
                  </a:lnTo>
                  <a:close/>
                  <a:moveTo>
                    <a:pt x="2534" y="173"/>
                  </a:moveTo>
                  <a:lnTo>
                    <a:pt x="2555" y="173"/>
                  </a:lnTo>
                  <a:lnTo>
                    <a:pt x="2555" y="102"/>
                  </a:lnTo>
                  <a:lnTo>
                    <a:pt x="2555" y="97"/>
                  </a:lnTo>
                  <a:lnTo>
                    <a:pt x="2556" y="92"/>
                  </a:lnTo>
                  <a:lnTo>
                    <a:pt x="2558" y="87"/>
                  </a:lnTo>
                  <a:lnTo>
                    <a:pt x="2560" y="84"/>
                  </a:lnTo>
                  <a:lnTo>
                    <a:pt x="2563" y="80"/>
                  </a:lnTo>
                  <a:lnTo>
                    <a:pt x="2566" y="77"/>
                  </a:lnTo>
                  <a:lnTo>
                    <a:pt x="2570" y="74"/>
                  </a:lnTo>
                  <a:lnTo>
                    <a:pt x="2574" y="72"/>
                  </a:lnTo>
                  <a:lnTo>
                    <a:pt x="2579" y="71"/>
                  </a:lnTo>
                  <a:lnTo>
                    <a:pt x="2584" y="71"/>
                  </a:lnTo>
                  <a:lnTo>
                    <a:pt x="2591" y="71"/>
                  </a:lnTo>
                  <a:lnTo>
                    <a:pt x="2596" y="73"/>
                  </a:lnTo>
                  <a:lnTo>
                    <a:pt x="2601" y="76"/>
                  </a:lnTo>
                  <a:lnTo>
                    <a:pt x="2605" y="81"/>
                  </a:lnTo>
                  <a:lnTo>
                    <a:pt x="2607" y="86"/>
                  </a:lnTo>
                  <a:lnTo>
                    <a:pt x="2609" y="92"/>
                  </a:lnTo>
                  <a:lnTo>
                    <a:pt x="2610" y="98"/>
                  </a:lnTo>
                  <a:lnTo>
                    <a:pt x="2610" y="105"/>
                  </a:lnTo>
                  <a:lnTo>
                    <a:pt x="2610" y="173"/>
                  </a:lnTo>
                  <a:lnTo>
                    <a:pt x="2632" y="173"/>
                  </a:lnTo>
                  <a:lnTo>
                    <a:pt x="2632" y="103"/>
                  </a:lnTo>
                  <a:lnTo>
                    <a:pt x="2631" y="95"/>
                  </a:lnTo>
                  <a:lnTo>
                    <a:pt x="2631" y="88"/>
                  </a:lnTo>
                  <a:lnTo>
                    <a:pt x="2628" y="83"/>
                  </a:lnTo>
                  <a:lnTo>
                    <a:pt x="2627" y="77"/>
                  </a:lnTo>
                  <a:lnTo>
                    <a:pt x="2623" y="69"/>
                  </a:lnTo>
                  <a:lnTo>
                    <a:pt x="2617" y="63"/>
                  </a:lnTo>
                  <a:lnTo>
                    <a:pt x="2610" y="57"/>
                  </a:lnTo>
                  <a:lnTo>
                    <a:pt x="2604" y="55"/>
                  </a:lnTo>
                  <a:lnTo>
                    <a:pt x="2597" y="53"/>
                  </a:lnTo>
                  <a:lnTo>
                    <a:pt x="2591" y="53"/>
                  </a:lnTo>
                  <a:lnTo>
                    <a:pt x="2584" y="53"/>
                  </a:lnTo>
                  <a:lnTo>
                    <a:pt x="2578" y="54"/>
                  </a:lnTo>
                  <a:lnTo>
                    <a:pt x="2572" y="56"/>
                  </a:lnTo>
                  <a:lnTo>
                    <a:pt x="2567" y="59"/>
                  </a:lnTo>
                  <a:lnTo>
                    <a:pt x="2563" y="63"/>
                  </a:lnTo>
                  <a:lnTo>
                    <a:pt x="2558" y="66"/>
                  </a:lnTo>
                  <a:lnTo>
                    <a:pt x="2556" y="71"/>
                  </a:lnTo>
                  <a:lnTo>
                    <a:pt x="2553" y="75"/>
                  </a:lnTo>
                  <a:lnTo>
                    <a:pt x="2553" y="75"/>
                  </a:lnTo>
                  <a:lnTo>
                    <a:pt x="2552" y="55"/>
                  </a:lnTo>
                  <a:lnTo>
                    <a:pt x="2533" y="55"/>
                  </a:lnTo>
                  <a:lnTo>
                    <a:pt x="2533" y="71"/>
                  </a:lnTo>
                  <a:lnTo>
                    <a:pt x="2534" y="87"/>
                  </a:lnTo>
                  <a:lnTo>
                    <a:pt x="2534" y="173"/>
                  </a:lnTo>
                  <a:close/>
                  <a:moveTo>
                    <a:pt x="2668" y="27"/>
                  </a:moveTo>
                  <a:lnTo>
                    <a:pt x="2668" y="55"/>
                  </a:lnTo>
                  <a:lnTo>
                    <a:pt x="2651" y="55"/>
                  </a:lnTo>
                  <a:lnTo>
                    <a:pt x="2651" y="72"/>
                  </a:lnTo>
                  <a:lnTo>
                    <a:pt x="2668" y="72"/>
                  </a:lnTo>
                  <a:lnTo>
                    <a:pt x="2668" y="135"/>
                  </a:lnTo>
                  <a:lnTo>
                    <a:pt x="2669" y="145"/>
                  </a:lnTo>
                  <a:lnTo>
                    <a:pt x="2671" y="154"/>
                  </a:lnTo>
                  <a:lnTo>
                    <a:pt x="2673" y="161"/>
                  </a:lnTo>
                  <a:lnTo>
                    <a:pt x="2677" y="166"/>
                  </a:lnTo>
                  <a:lnTo>
                    <a:pt x="2681" y="170"/>
                  </a:lnTo>
                  <a:lnTo>
                    <a:pt x="2686" y="173"/>
                  </a:lnTo>
                  <a:lnTo>
                    <a:pt x="2692" y="175"/>
                  </a:lnTo>
                  <a:lnTo>
                    <a:pt x="2699" y="175"/>
                  </a:lnTo>
                  <a:lnTo>
                    <a:pt x="2709" y="174"/>
                  </a:lnTo>
                  <a:lnTo>
                    <a:pt x="2717" y="172"/>
                  </a:lnTo>
                  <a:lnTo>
                    <a:pt x="2717" y="156"/>
                  </a:lnTo>
                  <a:lnTo>
                    <a:pt x="2712" y="158"/>
                  </a:lnTo>
                  <a:lnTo>
                    <a:pt x="2704" y="158"/>
                  </a:lnTo>
                  <a:lnTo>
                    <a:pt x="2701" y="158"/>
                  </a:lnTo>
                  <a:lnTo>
                    <a:pt x="2698" y="156"/>
                  </a:lnTo>
                  <a:lnTo>
                    <a:pt x="2694" y="154"/>
                  </a:lnTo>
                  <a:lnTo>
                    <a:pt x="2692" y="152"/>
                  </a:lnTo>
                  <a:lnTo>
                    <a:pt x="2691" y="149"/>
                  </a:lnTo>
                  <a:lnTo>
                    <a:pt x="2690" y="145"/>
                  </a:lnTo>
                  <a:lnTo>
                    <a:pt x="2689" y="140"/>
                  </a:lnTo>
                  <a:lnTo>
                    <a:pt x="2689" y="135"/>
                  </a:lnTo>
                  <a:lnTo>
                    <a:pt x="2689" y="72"/>
                  </a:lnTo>
                  <a:lnTo>
                    <a:pt x="2719" y="72"/>
                  </a:lnTo>
                  <a:lnTo>
                    <a:pt x="2719" y="55"/>
                  </a:lnTo>
                  <a:lnTo>
                    <a:pt x="2689" y="55"/>
                  </a:lnTo>
                  <a:lnTo>
                    <a:pt x="2689" y="22"/>
                  </a:lnTo>
                  <a:lnTo>
                    <a:pt x="2668" y="27"/>
                  </a:lnTo>
                  <a:close/>
                  <a:moveTo>
                    <a:pt x="2789" y="53"/>
                  </a:moveTo>
                  <a:lnTo>
                    <a:pt x="2777" y="54"/>
                  </a:lnTo>
                  <a:lnTo>
                    <a:pt x="2767" y="57"/>
                  </a:lnTo>
                  <a:lnTo>
                    <a:pt x="2761" y="59"/>
                  </a:lnTo>
                  <a:lnTo>
                    <a:pt x="2757" y="62"/>
                  </a:lnTo>
                  <a:lnTo>
                    <a:pt x="2753" y="65"/>
                  </a:lnTo>
                  <a:lnTo>
                    <a:pt x="2748" y="69"/>
                  </a:lnTo>
                  <a:lnTo>
                    <a:pt x="2745" y="73"/>
                  </a:lnTo>
                  <a:lnTo>
                    <a:pt x="2742" y="78"/>
                  </a:lnTo>
                  <a:lnTo>
                    <a:pt x="2739" y="83"/>
                  </a:lnTo>
                  <a:lnTo>
                    <a:pt x="2736" y="88"/>
                  </a:lnTo>
                  <a:lnTo>
                    <a:pt x="2735" y="95"/>
                  </a:lnTo>
                  <a:lnTo>
                    <a:pt x="2733" y="101"/>
                  </a:lnTo>
                  <a:lnTo>
                    <a:pt x="2732" y="107"/>
                  </a:lnTo>
                  <a:lnTo>
                    <a:pt x="2732" y="115"/>
                  </a:lnTo>
                  <a:lnTo>
                    <a:pt x="2732" y="122"/>
                  </a:lnTo>
                  <a:lnTo>
                    <a:pt x="2733" y="129"/>
                  </a:lnTo>
                  <a:lnTo>
                    <a:pt x="2734" y="134"/>
                  </a:lnTo>
                  <a:lnTo>
                    <a:pt x="2736" y="140"/>
                  </a:lnTo>
                  <a:lnTo>
                    <a:pt x="2739" y="145"/>
                  </a:lnTo>
                  <a:lnTo>
                    <a:pt x="2742" y="151"/>
                  </a:lnTo>
                  <a:lnTo>
                    <a:pt x="2745" y="155"/>
                  </a:lnTo>
                  <a:lnTo>
                    <a:pt x="2748" y="160"/>
                  </a:lnTo>
                  <a:lnTo>
                    <a:pt x="2752" y="163"/>
                  </a:lnTo>
                  <a:lnTo>
                    <a:pt x="2756" y="166"/>
                  </a:lnTo>
                  <a:lnTo>
                    <a:pt x="2760" y="169"/>
                  </a:lnTo>
                  <a:lnTo>
                    <a:pt x="2766" y="171"/>
                  </a:lnTo>
                  <a:lnTo>
                    <a:pt x="2775" y="174"/>
                  </a:lnTo>
                  <a:lnTo>
                    <a:pt x="2787" y="175"/>
                  </a:lnTo>
                  <a:lnTo>
                    <a:pt x="2797" y="174"/>
                  </a:lnTo>
                  <a:lnTo>
                    <a:pt x="2808" y="172"/>
                  </a:lnTo>
                  <a:lnTo>
                    <a:pt x="2817" y="168"/>
                  </a:lnTo>
                  <a:lnTo>
                    <a:pt x="2826" y="161"/>
                  </a:lnTo>
                  <a:lnTo>
                    <a:pt x="2829" y="156"/>
                  </a:lnTo>
                  <a:lnTo>
                    <a:pt x="2834" y="152"/>
                  </a:lnTo>
                  <a:lnTo>
                    <a:pt x="2836" y="146"/>
                  </a:lnTo>
                  <a:lnTo>
                    <a:pt x="2839" y="141"/>
                  </a:lnTo>
                  <a:lnTo>
                    <a:pt x="2841" y="135"/>
                  </a:lnTo>
                  <a:lnTo>
                    <a:pt x="2842" y="129"/>
                  </a:lnTo>
                  <a:lnTo>
                    <a:pt x="2843" y="121"/>
                  </a:lnTo>
                  <a:lnTo>
                    <a:pt x="2843" y="113"/>
                  </a:lnTo>
                  <a:lnTo>
                    <a:pt x="2843" y="101"/>
                  </a:lnTo>
                  <a:lnTo>
                    <a:pt x="2840" y="88"/>
                  </a:lnTo>
                  <a:lnTo>
                    <a:pt x="2838" y="83"/>
                  </a:lnTo>
                  <a:lnTo>
                    <a:pt x="2835" y="78"/>
                  </a:lnTo>
                  <a:lnTo>
                    <a:pt x="2833" y="74"/>
                  </a:lnTo>
                  <a:lnTo>
                    <a:pt x="2828" y="69"/>
                  </a:lnTo>
                  <a:lnTo>
                    <a:pt x="2825" y="65"/>
                  </a:lnTo>
                  <a:lnTo>
                    <a:pt x="2821" y="62"/>
                  </a:lnTo>
                  <a:lnTo>
                    <a:pt x="2816" y="59"/>
                  </a:lnTo>
                  <a:lnTo>
                    <a:pt x="2811" y="57"/>
                  </a:lnTo>
                  <a:lnTo>
                    <a:pt x="2807" y="55"/>
                  </a:lnTo>
                  <a:lnTo>
                    <a:pt x="2800" y="54"/>
                  </a:lnTo>
                  <a:lnTo>
                    <a:pt x="2795" y="53"/>
                  </a:lnTo>
                  <a:lnTo>
                    <a:pt x="2789" y="53"/>
                  </a:lnTo>
                  <a:close/>
                  <a:moveTo>
                    <a:pt x="2788" y="68"/>
                  </a:moveTo>
                  <a:lnTo>
                    <a:pt x="2793" y="68"/>
                  </a:lnTo>
                  <a:lnTo>
                    <a:pt x="2797" y="69"/>
                  </a:lnTo>
                  <a:lnTo>
                    <a:pt x="2801" y="71"/>
                  </a:lnTo>
                  <a:lnTo>
                    <a:pt x="2804" y="73"/>
                  </a:lnTo>
                  <a:lnTo>
                    <a:pt x="2810" y="77"/>
                  </a:lnTo>
                  <a:lnTo>
                    <a:pt x="2814" y="84"/>
                  </a:lnTo>
                  <a:lnTo>
                    <a:pt x="2818" y="91"/>
                  </a:lnTo>
                  <a:lnTo>
                    <a:pt x="2821" y="98"/>
                  </a:lnTo>
                  <a:lnTo>
                    <a:pt x="2822" y="106"/>
                  </a:lnTo>
                  <a:lnTo>
                    <a:pt x="2823" y="114"/>
                  </a:lnTo>
                  <a:lnTo>
                    <a:pt x="2822" y="123"/>
                  </a:lnTo>
                  <a:lnTo>
                    <a:pt x="2820" y="132"/>
                  </a:lnTo>
                  <a:lnTo>
                    <a:pt x="2816" y="140"/>
                  </a:lnTo>
                  <a:lnTo>
                    <a:pt x="2813" y="146"/>
                  </a:lnTo>
                  <a:lnTo>
                    <a:pt x="2808" y="152"/>
                  </a:lnTo>
                  <a:lnTo>
                    <a:pt x="2801" y="156"/>
                  </a:lnTo>
                  <a:lnTo>
                    <a:pt x="2795" y="159"/>
                  </a:lnTo>
                  <a:lnTo>
                    <a:pt x="2788" y="160"/>
                  </a:lnTo>
                  <a:lnTo>
                    <a:pt x="2781" y="159"/>
                  </a:lnTo>
                  <a:lnTo>
                    <a:pt x="2774" y="156"/>
                  </a:lnTo>
                  <a:lnTo>
                    <a:pt x="2768" y="152"/>
                  </a:lnTo>
                  <a:lnTo>
                    <a:pt x="2763" y="146"/>
                  </a:lnTo>
                  <a:lnTo>
                    <a:pt x="2759" y="140"/>
                  </a:lnTo>
                  <a:lnTo>
                    <a:pt x="2756" y="132"/>
                  </a:lnTo>
                  <a:lnTo>
                    <a:pt x="2754" y="124"/>
                  </a:lnTo>
                  <a:lnTo>
                    <a:pt x="2754" y="114"/>
                  </a:lnTo>
                  <a:lnTo>
                    <a:pt x="2754" y="106"/>
                  </a:lnTo>
                  <a:lnTo>
                    <a:pt x="2756" y="97"/>
                  </a:lnTo>
                  <a:lnTo>
                    <a:pt x="2758" y="90"/>
                  </a:lnTo>
                  <a:lnTo>
                    <a:pt x="2761" y="83"/>
                  </a:lnTo>
                  <a:lnTo>
                    <a:pt x="2767" y="77"/>
                  </a:lnTo>
                  <a:lnTo>
                    <a:pt x="2772" y="73"/>
                  </a:lnTo>
                  <a:lnTo>
                    <a:pt x="2780" y="69"/>
                  </a:lnTo>
                  <a:lnTo>
                    <a:pt x="2788" y="68"/>
                  </a:lnTo>
                  <a:close/>
                  <a:moveTo>
                    <a:pt x="2920" y="173"/>
                  </a:moveTo>
                  <a:lnTo>
                    <a:pt x="2941" y="173"/>
                  </a:lnTo>
                  <a:lnTo>
                    <a:pt x="2941" y="102"/>
                  </a:lnTo>
                  <a:lnTo>
                    <a:pt x="2941" y="96"/>
                  </a:lnTo>
                  <a:lnTo>
                    <a:pt x="2942" y="92"/>
                  </a:lnTo>
                  <a:lnTo>
                    <a:pt x="2944" y="87"/>
                  </a:lnTo>
                  <a:lnTo>
                    <a:pt x="2946" y="84"/>
                  </a:lnTo>
                  <a:lnTo>
                    <a:pt x="2949" y="80"/>
                  </a:lnTo>
                  <a:lnTo>
                    <a:pt x="2952" y="76"/>
                  </a:lnTo>
                  <a:lnTo>
                    <a:pt x="2957" y="74"/>
                  </a:lnTo>
                  <a:lnTo>
                    <a:pt x="2960" y="72"/>
                  </a:lnTo>
                  <a:lnTo>
                    <a:pt x="2965" y="71"/>
                  </a:lnTo>
                  <a:lnTo>
                    <a:pt x="2970" y="71"/>
                  </a:lnTo>
                  <a:lnTo>
                    <a:pt x="2977" y="71"/>
                  </a:lnTo>
                  <a:lnTo>
                    <a:pt x="2983" y="73"/>
                  </a:lnTo>
                  <a:lnTo>
                    <a:pt x="2987" y="76"/>
                  </a:lnTo>
                  <a:lnTo>
                    <a:pt x="2990" y="81"/>
                  </a:lnTo>
                  <a:lnTo>
                    <a:pt x="2993" y="86"/>
                  </a:lnTo>
                  <a:lnTo>
                    <a:pt x="2995" y="92"/>
                  </a:lnTo>
                  <a:lnTo>
                    <a:pt x="2996" y="98"/>
                  </a:lnTo>
                  <a:lnTo>
                    <a:pt x="2997" y="105"/>
                  </a:lnTo>
                  <a:lnTo>
                    <a:pt x="2997" y="173"/>
                  </a:lnTo>
                  <a:lnTo>
                    <a:pt x="3017" y="173"/>
                  </a:lnTo>
                  <a:lnTo>
                    <a:pt x="3017" y="103"/>
                  </a:lnTo>
                  <a:lnTo>
                    <a:pt x="3017" y="95"/>
                  </a:lnTo>
                  <a:lnTo>
                    <a:pt x="3016" y="90"/>
                  </a:lnTo>
                  <a:lnTo>
                    <a:pt x="3015" y="83"/>
                  </a:lnTo>
                  <a:lnTo>
                    <a:pt x="3013" y="78"/>
                  </a:lnTo>
                  <a:lnTo>
                    <a:pt x="3009" y="69"/>
                  </a:lnTo>
                  <a:lnTo>
                    <a:pt x="3003" y="63"/>
                  </a:lnTo>
                  <a:lnTo>
                    <a:pt x="2997" y="57"/>
                  </a:lnTo>
                  <a:lnTo>
                    <a:pt x="2990" y="55"/>
                  </a:lnTo>
                  <a:lnTo>
                    <a:pt x="2984" y="53"/>
                  </a:lnTo>
                  <a:lnTo>
                    <a:pt x="2977" y="53"/>
                  </a:lnTo>
                  <a:lnTo>
                    <a:pt x="2972" y="53"/>
                  </a:lnTo>
                  <a:lnTo>
                    <a:pt x="2966" y="54"/>
                  </a:lnTo>
                  <a:lnTo>
                    <a:pt x="2961" y="56"/>
                  </a:lnTo>
                  <a:lnTo>
                    <a:pt x="2956" y="58"/>
                  </a:lnTo>
                  <a:lnTo>
                    <a:pt x="2951" y="62"/>
                  </a:lnTo>
                  <a:lnTo>
                    <a:pt x="2947" y="65"/>
                  </a:lnTo>
                  <a:lnTo>
                    <a:pt x="2944" y="69"/>
                  </a:lnTo>
                  <a:lnTo>
                    <a:pt x="2942" y="74"/>
                  </a:lnTo>
                  <a:lnTo>
                    <a:pt x="2941" y="74"/>
                  </a:lnTo>
                  <a:lnTo>
                    <a:pt x="2941" y="0"/>
                  </a:lnTo>
                  <a:lnTo>
                    <a:pt x="2920" y="0"/>
                  </a:lnTo>
                  <a:lnTo>
                    <a:pt x="2920" y="173"/>
                  </a:lnTo>
                  <a:close/>
                  <a:moveTo>
                    <a:pt x="3147" y="55"/>
                  </a:moveTo>
                  <a:lnTo>
                    <a:pt x="3125" y="55"/>
                  </a:lnTo>
                  <a:lnTo>
                    <a:pt x="3125" y="127"/>
                  </a:lnTo>
                  <a:lnTo>
                    <a:pt x="3125" y="133"/>
                  </a:lnTo>
                  <a:lnTo>
                    <a:pt x="3124" y="139"/>
                  </a:lnTo>
                  <a:lnTo>
                    <a:pt x="3120" y="145"/>
                  </a:lnTo>
                  <a:lnTo>
                    <a:pt x="3113" y="152"/>
                  </a:lnTo>
                  <a:lnTo>
                    <a:pt x="3110" y="154"/>
                  </a:lnTo>
                  <a:lnTo>
                    <a:pt x="3106" y="156"/>
                  </a:lnTo>
                  <a:lnTo>
                    <a:pt x="3101" y="158"/>
                  </a:lnTo>
                  <a:lnTo>
                    <a:pt x="3096" y="158"/>
                  </a:lnTo>
                  <a:lnTo>
                    <a:pt x="3090" y="158"/>
                  </a:lnTo>
                  <a:lnTo>
                    <a:pt x="3084" y="155"/>
                  </a:lnTo>
                  <a:lnTo>
                    <a:pt x="3080" y="152"/>
                  </a:lnTo>
                  <a:lnTo>
                    <a:pt x="3077" y="147"/>
                  </a:lnTo>
                  <a:lnTo>
                    <a:pt x="3074" y="142"/>
                  </a:lnTo>
                  <a:lnTo>
                    <a:pt x="3072" y="135"/>
                  </a:lnTo>
                  <a:lnTo>
                    <a:pt x="3071" y="129"/>
                  </a:lnTo>
                  <a:lnTo>
                    <a:pt x="3071" y="121"/>
                  </a:lnTo>
                  <a:lnTo>
                    <a:pt x="3071" y="55"/>
                  </a:lnTo>
                  <a:lnTo>
                    <a:pt x="3050" y="55"/>
                  </a:lnTo>
                  <a:lnTo>
                    <a:pt x="3050" y="124"/>
                  </a:lnTo>
                  <a:lnTo>
                    <a:pt x="3051" y="139"/>
                  </a:lnTo>
                  <a:lnTo>
                    <a:pt x="3054" y="150"/>
                  </a:lnTo>
                  <a:lnTo>
                    <a:pt x="3058" y="159"/>
                  </a:lnTo>
                  <a:lnTo>
                    <a:pt x="3063" y="165"/>
                  </a:lnTo>
                  <a:lnTo>
                    <a:pt x="3069" y="170"/>
                  </a:lnTo>
                  <a:lnTo>
                    <a:pt x="3076" y="173"/>
                  </a:lnTo>
                  <a:lnTo>
                    <a:pt x="3083" y="175"/>
                  </a:lnTo>
                  <a:lnTo>
                    <a:pt x="3090" y="175"/>
                  </a:lnTo>
                  <a:lnTo>
                    <a:pt x="3097" y="175"/>
                  </a:lnTo>
                  <a:lnTo>
                    <a:pt x="3104" y="173"/>
                  </a:lnTo>
                  <a:lnTo>
                    <a:pt x="3109" y="171"/>
                  </a:lnTo>
                  <a:lnTo>
                    <a:pt x="3114" y="169"/>
                  </a:lnTo>
                  <a:lnTo>
                    <a:pt x="3122" y="161"/>
                  </a:lnTo>
                  <a:lnTo>
                    <a:pt x="3127" y="154"/>
                  </a:lnTo>
                  <a:lnTo>
                    <a:pt x="3127" y="154"/>
                  </a:lnTo>
                  <a:lnTo>
                    <a:pt x="3128" y="173"/>
                  </a:lnTo>
                  <a:lnTo>
                    <a:pt x="3147" y="173"/>
                  </a:lnTo>
                  <a:lnTo>
                    <a:pt x="3147" y="158"/>
                  </a:lnTo>
                  <a:lnTo>
                    <a:pt x="3147" y="141"/>
                  </a:lnTo>
                  <a:lnTo>
                    <a:pt x="3147" y="55"/>
                  </a:lnTo>
                  <a:close/>
                  <a:moveTo>
                    <a:pt x="3180" y="173"/>
                  </a:moveTo>
                  <a:lnTo>
                    <a:pt x="3201" y="173"/>
                  </a:lnTo>
                  <a:lnTo>
                    <a:pt x="3201" y="102"/>
                  </a:lnTo>
                  <a:lnTo>
                    <a:pt x="3202" y="96"/>
                  </a:lnTo>
                  <a:lnTo>
                    <a:pt x="3203" y="92"/>
                  </a:lnTo>
                  <a:lnTo>
                    <a:pt x="3204" y="87"/>
                  </a:lnTo>
                  <a:lnTo>
                    <a:pt x="3206" y="84"/>
                  </a:lnTo>
                  <a:lnTo>
                    <a:pt x="3208" y="80"/>
                  </a:lnTo>
                  <a:lnTo>
                    <a:pt x="3212" y="77"/>
                  </a:lnTo>
                  <a:lnTo>
                    <a:pt x="3216" y="74"/>
                  </a:lnTo>
                  <a:lnTo>
                    <a:pt x="3219" y="72"/>
                  </a:lnTo>
                  <a:lnTo>
                    <a:pt x="3223" y="71"/>
                  </a:lnTo>
                  <a:lnTo>
                    <a:pt x="3229" y="71"/>
                  </a:lnTo>
                  <a:lnTo>
                    <a:pt x="3234" y="71"/>
                  </a:lnTo>
                  <a:lnTo>
                    <a:pt x="3239" y="73"/>
                  </a:lnTo>
                  <a:lnTo>
                    <a:pt x="3243" y="75"/>
                  </a:lnTo>
                  <a:lnTo>
                    <a:pt x="3246" y="80"/>
                  </a:lnTo>
                  <a:lnTo>
                    <a:pt x="3248" y="84"/>
                  </a:lnTo>
                  <a:lnTo>
                    <a:pt x="3250" y="90"/>
                  </a:lnTo>
                  <a:lnTo>
                    <a:pt x="3252" y="95"/>
                  </a:lnTo>
                  <a:lnTo>
                    <a:pt x="3253" y="103"/>
                  </a:lnTo>
                  <a:lnTo>
                    <a:pt x="3253" y="173"/>
                  </a:lnTo>
                  <a:lnTo>
                    <a:pt x="3272" y="173"/>
                  </a:lnTo>
                  <a:lnTo>
                    <a:pt x="3272" y="101"/>
                  </a:lnTo>
                  <a:lnTo>
                    <a:pt x="3273" y="94"/>
                  </a:lnTo>
                  <a:lnTo>
                    <a:pt x="3274" y="90"/>
                  </a:lnTo>
                  <a:lnTo>
                    <a:pt x="3275" y="86"/>
                  </a:lnTo>
                  <a:lnTo>
                    <a:pt x="3277" y="82"/>
                  </a:lnTo>
                  <a:lnTo>
                    <a:pt x="3281" y="78"/>
                  </a:lnTo>
                  <a:lnTo>
                    <a:pt x="3283" y="76"/>
                  </a:lnTo>
                  <a:lnTo>
                    <a:pt x="3286" y="74"/>
                  </a:lnTo>
                  <a:lnTo>
                    <a:pt x="3290" y="72"/>
                  </a:lnTo>
                  <a:lnTo>
                    <a:pt x="3295" y="71"/>
                  </a:lnTo>
                  <a:lnTo>
                    <a:pt x="3299" y="71"/>
                  </a:lnTo>
                  <a:lnTo>
                    <a:pt x="3304" y="71"/>
                  </a:lnTo>
                  <a:lnTo>
                    <a:pt x="3310" y="73"/>
                  </a:lnTo>
                  <a:lnTo>
                    <a:pt x="3314" y="75"/>
                  </a:lnTo>
                  <a:lnTo>
                    <a:pt x="3317" y="80"/>
                  </a:lnTo>
                  <a:lnTo>
                    <a:pt x="3320" y="85"/>
                  </a:lnTo>
                  <a:lnTo>
                    <a:pt x="3322" y="91"/>
                  </a:lnTo>
                  <a:lnTo>
                    <a:pt x="3323" y="98"/>
                  </a:lnTo>
                  <a:lnTo>
                    <a:pt x="3323" y="106"/>
                  </a:lnTo>
                  <a:lnTo>
                    <a:pt x="3323" y="173"/>
                  </a:lnTo>
                  <a:lnTo>
                    <a:pt x="3343" y="173"/>
                  </a:lnTo>
                  <a:lnTo>
                    <a:pt x="3343" y="104"/>
                  </a:lnTo>
                  <a:lnTo>
                    <a:pt x="3342" y="90"/>
                  </a:lnTo>
                  <a:lnTo>
                    <a:pt x="3340" y="78"/>
                  </a:lnTo>
                  <a:lnTo>
                    <a:pt x="3336" y="69"/>
                  </a:lnTo>
                  <a:lnTo>
                    <a:pt x="3330" y="63"/>
                  </a:lnTo>
                  <a:lnTo>
                    <a:pt x="3325" y="58"/>
                  </a:lnTo>
                  <a:lnTo>
                    <a:pt x="3319" y="55"/>
                  </a:lnTo>
                  <a:lnTo>
                    <a:pt x="3312" y="53"/>
                  </a:lnTo>
                  <a:lnTo>
                    <a:pt x="3307" y="53"/>
                  </a:lnTo>
                  <a:lnTo>
                    <a:pt x="3299" y="53"/>
                  </a:lnTo>
                  <a:lnTo>
                    <a:pt x="3292" y="55"/>
                  </a:lnTo>
                  <a:lnTo>
                    <a:pt x="3286" y="57"/>
                  </a:lnTo>
                  <a:lnTo>
                    <a:pt x="3281" y="61"/>
                  </a:lnTo>
                  <a:lnTo>
                    <a:pt x="3274" y="67"/>
                  </a:lnTo>
                  <a:lnTo>
                    <a:pt x="3268" y="76"/>
                  </a:lnTo>
                  <a:lnTo>
                    <a:pt x="3268" y="76"/>
                  </a:lnTo>
                  <a:lnTo>
                    <a:pt x="3266" y="71"/>
                  </a:lnTo>
                  <a:lnTo>
                    <a:pt x="3262" y="66"/>
                  </a:lnTo>
                  <a:lnTo>
                    <a:pt x="3259" y="63"/>
                  </a:lnTo>
                  <a:lnTo>
                    <a:pt x="3256" y="59"/>
                  </a:lnTo>
                  <a:lnTo>
                    <a:pt x="3252" y="56"/>
                  </a:lnTo>
                  <a:lnTo>
                    <a:pt x="3246" y="54"/>
                  </a:lnTo>
                  <a:lnTo>
                    <a:pt x="3241" y="53"/>
                  </a:lnTo>
                  <a:lnTo>
                    <a:pt x="3235" y="53"/>
                  </a:lnTo>
                  <a:lnTo>
                    <a:pt x="3229" y="53"/>
                  </a:lnTo>
                  <a:lnTo>
                    <a:pt x="3222" y="54"/>
                  </a:lnTo>
                  <a:lnTo>
                    <a:pt x="3217" y="56"/>
                  </a:lnTo>
                  <a:lnTo>
                    <a:pt x="3213" y="59"/>
                  </a:lnTo>
                  <a:lnTo>
                    <a:pt x="3208" y="63"/>
                  </a:lnTo>
                  <a:lnTo>
                    <a:pt x="3205" y="66"/>
                  </a:lnTo>
                  <a:lnTo>
                    <a:pt x="3202" y="71"/>
                  </a:lnTo>
                  <a:lnTo>
                    <a:pt x="3200" y="74"/>
                  </a:lnTo>
                  <a:lnTo>
                    <a:pt x="3199" y="74"/>
                  </a:lnTo>
                  <a:lnTo>
                    <a:pt x="3198" y="55"/>
                  </a:lnTo>
                  <a:lnTo>
                    <a:pt x="3180" y="55"/>
                  </a:lnTo>
                  <a:lnTo>
                    <a:pt x="3180" y="71"/>
                  </a:lnTo>
                  <a:lnTo>
                    <a:pt x="3180" y="87"/>
                  </a:lnTo>
                  <a:lnTo>
                    <a:pt x="3180" y="173"/>
                  </a:lnTo>
                  <a:close/>
                  <a:moveTo>
                    <a:pt x="3459" y="173"/>
                  </a:moveTo>
                  <a:lnTo>
                    <a:pt x="3458" y="160"/>
                  </a:lnTo>
                  <a:lnTo>
                    <a:pt x="3458" y="145"/>
                  </a:lnTo>
                  <a:lnTo>
                    <a:pt x="3458" y="101"/>
                  </a:lnTo>
                  <a:lnTo>
                    <a:pt x="3457" y="92"/>
                  </a:lnTo>
                  <a:lnTo>
                    <a:pt x="3456" y="83"/>
                  </a:lnTo>
                  <a:lnTo>
                    <a:pt x="3454" y="75"/>
                  </a:lnTo>
                  <a:lnTo>
                    <a:pt x="3449" y="67"/>
                  </a:lnTo>
                  <a:lnTo>
                    <a:pt x="3446" y="65"/>
                  </a:lnTo>
                  <a:lnTo>
                    <a:pt x="3443" y="62"/>
                  </a:lnTo>
                  <a:lnTo>
                    <a:pt x="3439" y="59"/>
                  </a:lnTo>
                  <a:lnTo>
                    <a:pt x="3435" y="57"/>
                  </a:lnTo>
                  <a:lnTo>
                    <a:pt x="3431" y="55"/>
                  </a:lnTo>
                  <a:lnTo>
                    <a:pt x="3427" y="54"/>
                  </a:lnTo>
                  <a:lnTo>
                    <a:pt x="3420" y="53"/>
                  </a:lnTo>
                  <a:lnTo>
                    <a:pt x="3415" y="53"/>
                  </a:lnTo>
                  <a:lnTo>
                    <a:pt x="3404" y="53"/>
                  </a:lnTo>
                  <a:lnTo>
                    <a:pt x="3393" y="55"/>
                  </a:lnTo>
                  <a:lnTo>
                    <a:pt x="3384" y="58"/>
                  </a:lnTo>
                  <a:lnTo>
                    <a:pt x="3377" y="63"/>
                  </a:lnTo>
                  <a:lnTo>
                    <a:pt x="3381" y="77"/>
                  </a:lnTo>
                  <a:lnTo>
                    <a:pt x="3388" y="74"/>
                  </a:lnTo>
                  <a:lnTo>
                    <a:pt x="3395" y="71"/>
                  </a:lnTo>
                  <a:lnTo>
                    <a:pt x="3403" y="69"/>
                  </a:lnTo>
                  <a:lnTo>
                    <a:pt x="3411" y="68"/>
                  </a:lnTo>
                  <a:lnTo>
                    <a:pt x="3419" y="69"/>
                  </a:lnTo>
                  <a:lnTo>
                    <a:pt x="3425" y="72"/>
                  </a:lnTo>
                  <a:lnTo>
                    <a:pt x="3430" y="74"/>
                  </a:lnTo>
                  <a:lnTo>
                    <a:pt x="3433" y="78"/>
                  </a:lnTo>
                  <a:lnTo>
                    <a:pt x="3435" y="83"/>
                  </a:lnTo>
                  <a:lnTo>
                    <a:pt x="3436" y="87"/>
                  </a:lnTo>
                  <a:lnTo>
                    <a:pt x="3437" y="92"/>
                  </a:lnTo>
                  <a:lnTo>
                    <a:pt x="3437" y="95"/>
                  </a:lnTo>
                  <a:lnTo>
                    <a:pt x="3437" y="98"/>
                  </a:lnTo>
                  <a:lnTo>
                    <a:pt x="3421" y="98"/>
                  </a:lnTo>
                  <a:lnTo>
                    <a:pt x="3408" y="101"/>
                  </a:lnTo>
                  <a:lnTo>
                    <a:pt x="3396" y="104"/>
                  </a:lnTo>
                  <a:lnTo>
                    <a:pt x="3387" y="110"/>
                  </a:lnTo>
                  <a:lnTo>
                    <a:pt x="3382" y="112"/>
                  </a:lnTo>
                  <a:lnTo>
                    <a:pt x="3379" y="115"/>
                  </a:lnTo>
                  <a:lnTo>
                    <a:pt x="3376" y="119"/>
                  </a:lnTo>
                  <a:lnTo>
                    <a:pt x="3373" y="123"/>
                  </a:lnTo>
                  <a:lnTo>
                    <a:pt x="3371" y="127"/>
                  </a:lnTo>
                  <a:lnTo>
                    <a:pt x="3369" y="132"/>
                  </a:lnTo>
                  <a:lnTo>
                    <a:pt x="3368" y="136"/>
                  </a:lnTo>
                  <a:lnTo>
                    <a:pt x="3368" y="142"/>
                  </a:lnTo>
                  <a:lnTo>
                    <a:pt x="3369" y="149"/>
                  </a:lnTo>
                  <a:lnTo>
                    <a:pt x="3370" y="154"/>
                  </a:lnTo>
                  <a:lnTo>
                    <a:pt x="3374" y="160"/>
                  </a:lnTo>
                  <a:lnTo>
                    <a:pt x="3377" y="165"/>
                  </a:lnTo>
                  <a:lnTo>
                    <a:pt x="3382" y="170"/>
                  </a:lnTo>
                  <a:lnTo>
                    <a:pt x="3388" y="173"/>
                  </a:lnTo>
                  <a:lnTo>
                    <a:pt x="3395" y="175"/>
                  </a:lnTo>
                  <a:lnTo>
                    <a:pt x="3403" y="175"/>
                  </a:lnTo>
                  <a:lnTo>
                    <a:pt x="3409" y="175"/>
                  </a:lnTo>
                  <a:lnTo>
                    <a:pt x="3415" y="174"/>
                  </a:lnTo>
                  <a:lnTo>
                    <a:pt x="3420" y="172"/>
                  </a:lnTo>
                  <a:lnTo>
                    <a:pt x="3424" y="171"/>
                  </a:lnTo>
                  <a:lnTo>
                    <a:pt x="3432" y="164"/>
                  </a:lnTo>
                  <a:lnTo>
                    <a:pt x="3438" y="159"/>
                  </a:lnTo>
                  <a:lnTo>
                    <a:pt x="3438" y="159"/>
                  </a:lnTo>
                  <a:lnTo>
                    <a:pt x="3441" y="173"/>
                  </a:lnTo>
                  <a:lnTo>
                    <a:pt x="3459" y="173"/>
                  </a:lnTo>
                  <a:close/>
                  <a:moveTo>
                    <a:pt x="3437" y="133"/>
                  </a:moveTo>
                  <a:lnTo>
                    <a:pt x="3437" y="136"/>
                  </a:lnTo>
                  <a:lnTo>
                    <a:pt x="3436" y="140"/>
                  </a:lnTo>
                  <a:lnTo>
                    <a:pt x="3435" y="144"/>
                  </a:lnTo>
                  <a:lnTo>
                    <a:pt x="3433" y="147"/>
                  </a:lnTo>
                  <a:lnTo>
                    <a:pt x="3430" y="151"/>
                  </a:lnTo>
                  <a:lnTo>
                    <a:pt x="3427" y="154"/>
                  </a:lnTo>
                  <a:lnTo>
                    <a:pt x="3423" y="156"/>
                  </a:lnTo>
                  <a:lnTo>
                    <a:pt x="3419" y="159"/>
                  </a:lnTo>
                  <a:lnTo>
                    <a:pt x="3414" y="160"/>
                  </a:lnTo>
                  <a:lnTo>
                    <a:pt x="3409" y="160"/>
                  </a:lnTo>
                  <a:lnTo>
                    <a:pt x="3405" y="160"/>
                  </a:lnTo>
                  <a:lnTo>
                    <a:pt x="3402" y="159"/>
                  </a:lnTo>
                  <a:lnTo>
                    <a:pt x="3397" y="158"/>
                  </a:lnTo>
                  <a:lnTo>
                    <a:pt x="3395" y="155"/>
                  </a:lnTo>
                  <a:lnTo>
                    <a:pt x="3393" y="152"/>
                  </a:lnTo>
                  <a:lnTo>
                    <a:pt x="3391" y="149"/>
                  </a:lnTo>
                  <a:lnTo>
                    <a:pt x="3390" y="144"/>
                  </a:lnTo>
                  <a:lnTo>
                    <a:pt x="3389" y="140"/>
                  </a:lnTo>
                  <a:lnTo>
                    <a:pt x="3390" y="135"/>
                  </a:lnTo>
                  <a:lnTo>
                    <a:pt x="3390" y="132"/>
                  </a:lnTo>
                  <a:lnTo>
                    <a:pt x="3392" y="129"/>
                  </a:lnTo>
                  <a:lnTo>
                    <a:pt x="3393" y="125"/>
                  </a:lnTo>
                  <a:lnTo>
                    <a:pt x="3398" y="121"/>
                  </a:lnTo>
                  <a:lnTo>
                    <a:pt x="3405" y="117"/>
                  </a:lnTo>
                  <a:lnTo>
                    <a:pt x="3412" y="115"/>
                  </a:lnTo>
                  <a:lnTo>
                    <a:pt x="3420" y="114"/>
                  </a:lnTo>
                  <a:lnTo>
                    <a:pt x="3429" y="113"/>
                  </a:lnTo>
                  <a:lnTo>
                    <a:pt x="3437" y="113"/>
                  </a:lnTo>
                  <a:lnTo>
                    <a:pt x="3437" y="133"/>
                  </a:lnTo>
                  <a:close/>
                  <a:moveTo>
                    <a:pt x="3491" y="173"/>
                  </a:moveTo>
                  <a:lnTo>
                    <a:pt x="3512" y="173"/>
                  </a:lnTo>
                  <a:lnTo>
                    <a:pt x="3512" y="102"/>
                  </a:lnTo>
                  <a:lnTo>
                    <a:pt x="3512" y="97"/>
                  </a:lnTo>
                  <a:lnTo>
                    <a:pt x="3513" y="92"/>
                  </a:lnTo>
                  <a:lnTo>
                    <a:pt x="3515" y="87"/>
                  </a:lnTo>
                  <a:lnTo>
                    <a:pt x="3517" y="84"/>
                  </a:lnTo>
                  <a:lnTo>
                    <a:pt x="3519" y="80"/>
                  </a:lnTo>
                  <a:lnTo>
                    <a:pt x="3524" y="77"/>
                  </a:lnTo>
                  <a:lnTo>
                    <a:pt x="3527" y="74"/>
                  </a:lnTo>
                  <a:lnTo>
                    <a:pt x="3531" y="72"/>
                  </a:lnTo>
                  <a:lnTo>
                    <a:pt x="3536" y="71"/>
                  </a:lnTo>
                  <a:lnTo>
                    <a:pt x="3541" y="71"/>
                  </a:lnTo>
                  <a:lnTo>
                    <a:pt x="3547" y="71"/>
                  </a:lnTo>
                  <a:lnTo>
                    <a:pt x="3553" y="73"/>
                  </a:lnTo>
                  <a:lnTo>
                    <a:pt x="3558" y="76"/>
                  </a:lnTo>
                  <a:lnTo>
                    <a:pt x="3562" y="81"/>
                  </a:lnTo>
                  <a:lnTo>
                    <a:pt x="3564" y="86"/>
                  </a:lnTo>
                  <a:lnTo>
                    <a:pt x="3566" y="92"/>
                  </a:lnTo>
                  <a:lnTo>
                    <a:pt x="3567" y="98"/>
                  </a:lnTo>
                  <a:lnTo>
                    <a:pt x="3567" y="105"/>
                  </a:lnTo>
                  <a:lnTo>
                    <a:pt x="3567" y="173"/>
                  </a:lnTo>
                  <a:lnTo>
                    <a:pt x="3589" y="173"/>
                  </a:lnTo>
                  <a:lnTo>
                    <a:pt x="3589" y="103"/>
                  </a:lnTo>
                  <a:lnTo>
                    <a:pt x="3587" y="95"/>
                  </a:lnTo>
                  <a:lnTo>
                    <a:pt x="3587" y="88"/>
                  </a:lnTo>
                  <a:lnTo>
                    <a:pt x="3585" y="83"/>
                  </a:lnTo>
                  <a:lnTo>
                    <a:pt x="3584" y="77"/>
                  </a:lnTo>
                  <a:lnTo>
                    <a:pt x="3580" y="69"/>
                  </a:lnTo>
                  <a:lnTo>
                    <a:pt x="3573" y="63"/>
                  </a:lnTo>
                  <a:lnTo>
                    <a:pt x="3568" y="57"/>
                  </a:lnTo>
                  <a:lnTo>
                    <a:pt x="3560" y="55"/>
                  </a:lnTo>
                  <a:lnTo>
                    <a:pt x="3554" y="53"/>
                  </a:lnTo>
                  <a:lnTo>
                    <a:pt x="3547" y="53"/>
                  </a:lnTo>
                  <a:lnTo>
                    <a:pt x="3541" y="53"/>
                  </a:lnTo>
                  <a:lnTo>
                    <a:pt x="3535" y="54"/>
                  </a:lnTo>
                  <a:lnTo>
                    <a:pt x="3529" y="56"/>
                  </a:lnTo>
                  <a:lnTo>
                    <a:pt x="3524" y="59"/>
                  </a:lnTo>
                  <a:lnTo>
                    <a:pt x="3519" y="63"/>
                  </a:lnTo>
                  <a:lnTo>
                    <a:pt x="3516" y="66"/>
                  </a:lnTo>
                  <a:lnTo>
                    <a:pt x="3513" y="71"/>
                  </a:lnTo>
                  <a:lnTo>
                    <a:pt x="3510" y="75"/>
                  </a:lnTo>
                  <a:lnTo>
                    <a:pt x="3510" y="75"/>
                  </a:lnTo>
                  <a:lnTo>
                    <a:pt x="3509" y="55"/>
                  </a:lnTo>
                  <a:lnTo>
                    <a:pt x="3490" y="55"/>
                  </a:lnTo>
                  <a:lnTo>
                    <a:pt x="3491" y="71"/>
                  </a:lnTo>
                  <a:lnTo>
                    <a:pt x="3491" y="87"/>
                  </a:lnTo>
                  <a:lnTo>
                    <a:pt x="3491" y="173"/>
                  </a:lnTo>
                  <a:close/>
                  <a:moveTo>
                    <a:pt x="3671" y="53"/>
                  </a:moveTo>
                  <a:lnTo>
                    <a:pt x="3659" y="54"/>
                  </a:lnTo>
                  <a:lnTo>
                    <a:pt x="3648" y="57"/>
                  </a:lnTo>
                  <a:lnTo>
                    <a:pt x="3644" y="59"/>
                  </a:lnTo>
                  <a:lnTo>
                    <a:pt x="3638" y="62"/>
                  </a:lnTo>
                  <a:lnTo>
                    <a:pt x="3634" y="65"/>
                  </a:lnTo>
                  <a:lnTo>
                    <a:pt x="3630" y="69"/>
                  </a:lnTo>
                  <a:lnTo>
                    <a:pt x="3626" y="73"/>
                  </a:lnTo>
                  <a:lnTo>
                    <a:pt x="3623" y="78"/>
                  </a:lnTo>
                  <a:lnTo>
                    <a:pt x="3620" y="83"/>
                  </a:lnTo>
                  <a:lnTo>
                    <a:pt x="3618" y="88"/>
                  </a:lnTo>
                  <a:lnTo>
                    <a:pt x="3617" y="95"/>
                  </a:lnTo>
                  <a:lnTo>
                    <a:pt x="3614" y="101"/>
                  </a:lnTo>
                  <a:lnTo>
                    <a:pt x="3614" y="107"/>
                  </a:lnTo>
                  <a:lnTo>
                    <a:pt x="3613" y="115"/>
                  </a:lnTo>
                  <a:lnTo>
                    <a:pt x="3613" y="122"/>
                  </a:lnTo>
                  <a:lnTo>
                    <a:pt x="3614" y="129"/>
                  </a:lnTo>
                  <a:lnTo>
                    <a:pt x="3616" y="134"/>
                  </a:lnTo>
                  <a:lnTo>
                    <a:pt x="3618" y="140"/>
                  </a:lnTo>
                  <a:lnTo>
                    <a:pt x="3620" y="145"/>
                  </a:lnTo>
                  <a:lnTo>
                    <a:pt x="3623" y="151"/>
                  </a:lnTo>
                  <a:lnTo>
                    <a:pt x="3626" y="155"/>
                  </a:lnTo>
                  <a:lnTo>
                    <a:pt x="3630" y="160"/>
                  </a:lnTo>
                  <a:lnTo>
                    <a:pt x="3633" y="163"/>
                  </a:lnTo>
                  <a:lnTo>
                    <a:pt x="3637" y="166"/>
                  </a:lnTo>
                  <a:lnTo>
                    <a:pt x="3641" y="169"/>
                  </a:lnTo>
                  <a:lnTo>
                    <a:pt x="3647" y="171"/>
                  </a:lnTo>
                  <a:lnTo>
                    <a:pt x="3657" y="174"/>
                  </a:lnTo>
                  <a:lnTo>
                    <a:pt x="3668" y="175"/>
                  </a:lnTo>
                  <a:lnTo>
                    <a:pt x="3678" y="174"/>
                  </a:lnTo>
                  <a:lnTo>
                    <a:pt x="3689" y="172"/>
                  </a:lnTo>
                  <a:lnTo>
                    <a:pt x="3699" y="168"/>
                  </a:lnTo>
                  <a:lnTo>
                    <a:pt x="3707" y="161"/>
                  </a:lnTo>
                  <a:lnTo>
                    <a:pt x="3711" y="156"/>
                  </a:lnTo>
                  <a:lnTo>
                    <a:pt x="3715" y="152"/>
                  </a:lnTo>
                  <a:lnTo>
                    <a:pt x="3717" y="146"/>
                  </a:lnTo>
                  <a:lnTo>
                    <a:pt x="3720" y="141"/>
                  </a:lnTo>
                  <a:lnTo>
                    <a:pt x="3722" y="135"/>
                  </a:lnTo>
                  <a:lnTo>
                    <a:pt x="3724" y="129"/>
                  </a:lnTo>
                  <a:lnTo>
                    <a:pt x="3725" y="121"/>
                  </a:lnTo>
                  <a:lnTo>
                    <a:pt x="3725" y="113"/>
                  </a:lnTo>
                  <a:lnTo>
                    <a:pt x="3725" y="101"/>
                  </a:lnTo>
                  <a:lnTo>
                    <a:pt x="3721" y="88"/>
                  </a:lnTo>
                  <a:lnTo>
                    <a:pt x="3719" y="83"/>
                  </a:lnTo>
                  <a:lnTo>
                    <a:pt x="3716" y="78"/>
                  </a:lnTo>
                  <a:lnTo>
                    <a:pt x="3714" y="74"/>
                  </a:lnTo>
                  <a:lnTo>
                    <a:pt x="3709" y="69"/>
                  </a:lnTo>
                  <a:lnTo>
                    <a:pt x="3706" y="65"/>
                  </a:lnTo>
                  <a:lnTo>
                    <a:pt x="3702" y="62"/>
                  </a:lnTo>
                  <a:lnTo>
                    <a:pt x="3698" y="59"/>
                  </a:lnTo>
                  <a:lnTo>
                    <a:pt x="3692" y="57"/>
                  </a:lnTo>
                  <a:lnTo>
                    <a:pt x="3688" y="55"/>
                  </a:lnTo>
                  <a:lnTo>
                    <a:pt x="3682" y="54"/>
                  </a:lnTo>
                  <a:lnTo>
                    <a:pt x="3676" y="53"/>
                  </a:lnTo>
                  <a:lnTo>
                    <a:pt x="3671" y="53"/>
                  </a:lnTo>
                  <a:close/>
                  <a:moveTo>
                    <a:pt x="3670" y="68"/>
                  </a:moveTo>
                  <a:lnTo>
                    <a:pt x="3674" y="68"/>
                  </a:lnTo>
                  <a:lnTo>
                    <a:pt x="3678" y="69"/>
                  </a:lnTo>
                  <a:lnTo>
                    <a:pt x="3682" y="71"/>
                  </a:lnTo>
                  <a:lnTo>
                    <a:pt x="3686" y="73"/>
                  </a:lnTo>
                  <a:lnTo>
                    <a:pt x="3691" y="77"/>
                  </a:lnTo>
                  <a:lnTo>
                    <a:pt x="3697" y="84"/>
                  </a:lnTo>
                  <a:lnTo>
                    <a:pt x="3700" y="91"/>
                  </a:lnTo>
                  <a:lnTo>
                    <a:pt x="3702" y="98"/>
                  </a:lnTo>
                  <a:lnTo>
                    <a:pt x="3703" y="106"/>
                  </a:lnTo>
                  <a:lnTo>
                    <a:pt x="3704" y="114"/>
                  </a:lnTo>
                  <a:lnTo>
                    <a:pt x="3703" y="123"/>
                  </a:lnTo>
                  <a:lnTo>
                    <a:pt x="3701" y="132"/>
                  </a:lnTo>
                  <a:lnTo>
                    <a:pt x="3699" y="140"/>
                  </a:lnTo>
                  <a:lnTo>
                    <a:pt x="3694" y="146"/>
                  </a:lnTo>
                  <a:lnTo>
                    <a:pt x="3689" y="152"/>
                  </a:lnTo>
                  <a:lnTo>
                    <a:pt x="3684" y="156"/>
                  </a:lnTo>
                  <a:lnTo>
                    <a:pt x="3676" y="159"/>
                  </a:lnTo>
                  <a:lnTo>
                    <a:pt x="3670" y="160"/>
                  </a:lnTo>
                  <a:lnTo>
                    <a:pt x="3662" y="159"/>
                  </a:lnTo>
                  <a:lnTo>
                    <a:pt x="3655" y="156"/>
                  </a:lnTo>
                  <a:lnTo>
                    <a:pt x="3649" y="152"/>
                  </a:lnTo>
                  <a:lnTo>
                    <a:pt x="3645" y="146"/>
                  </a:lnTo>
                  <a:lnTo>
                    <a:pt x="3640" y="140"/>
                  </a:lnTo>
                  <a:lnTo>
                    <a:pt x="3637" y="132"/>
                  </a:lnTo>
                  <a:lnTo>
                    <a:pt x="3635" y="124"/>
                  </a:lnTo>
                  <a:lnTo>
                    <a:pt x="3635" y="114"/>
                  </a:lnTo>
                  <a:lnTo>
                    <a:pt x="3635" y="106"/>
                  </a:lnTo>
                  <a:lnTo>
                    <a:pt x="3637" y="97"/>
                  </a:lnTo>
                  <a:lnTo>
                    <a:pt x="3639" y="90"/>
                  </a:lnTo>
                  <a:lnTo>
                    <a:pt x="3643" y="83"/>
                  </a:lnTo>
                  <a:lnTo>
                    <a:pt x="3648" y="77"/>
                  </a:lnTo>
                  <a:lnTo>
                    <a:pt x="3654" y="73"/>
                  </a:lnTo>
                  <a:lnTo>
                    <a:pt x="3661" y="69"/>
                  </a:lnTo>
                  <a:lnTo>
                    <a:pt x="3670" y="68"/>
                  </a:lnTo>
                  <a:close/>
                  <a:moveTo>
                    <a:pt x="3893" y="119"/>
                  </a:moveTo>
                  <a:lnTo>
                    <a:pt x="3893" y="114"/>
                  </a:lnTo>
                  <a:lnTo>
                    <a:pt x="3894" y="108"/>
                  </a:lnTo>
                  <a:lnTo>
                    <a:pt x="3893" y="100"/>
                  </a:lnTo>
                  <a:lnTo>
                    <a:pt x="3892" y="91"/>
                  </a:lnTo>
                  <a:lnTo>
                    <a:pt x="3889" y="81"/>
                  </a:lnTo>
                  <a:lnTo>
                    <a:pt x="3884" y="72"/>
                  </a:lnTo>
                  <a:lnTo>
                    <a:pt x="3881" y="68"/>
                  </a:lnTo>
                  <a:lnTo>
                    <a:pt x="3878" y="64"/>
                  </a:lnTo>
                  <a:lnTo>
                    <a:pt x="3874" y="61"/>
                  </a:lnTo>
                  <a:lnTo>
                    <a:pt x="3869" y="58"/>
                  </a:lnTo>
                  <a:lnTo>
                    <a:pt x="3865" y="56"/>
                  </a:lnTo>
                  <a:lnTo>
                    <a:pt x="3860" y="54"/>
                  </a:lnTo>
                  <a:lnTo>
                    <a:pt x="3853" y="53"/>
                  </a:lnTo>
                  <a:lnTo>
                    <a:pt x="3847" y="53"/>
                  </a:lnTo>
                  <a:lnTo>
                    <a:pt x="3840" y="53"/>
                  </a:lnTo>
                  <a:lnTo>
                    <a:pt x="3835" y="54"/>
                  </a:lnTo>
                  <a:lnTo>
                    <a:pt x="3829" y="55"/>
                  </a:lnTo>
                  <a:lnTo>
                    <a:pt x="3824" y="57"/>
                  </a:lnTo>
                  <a:lnTo>
                    <a:pt x="3820" y="61"/>
                  </a:lnTo>
                  <a:lnTo>
                    <a:pt x="3815" y="63"/>
                  </a:lnTo>
                  <a:lnTo>
                    <a:pt x="3811" y="67"/>
                  </a:lnTo>
                  <a:lnTo>
                    <a:pt x="3808" y="71"/>
                  </a:lnTo>
                  <a:lnTo>
                    <a:pt x="3801" y="81"/>
                  </a:lnTo>
                  <a:lnTo>
                    <a:pt x="3797" y="91"/>
                  </a:lnTo>
                  <a:lnTo>
                    <a:pt x="3794" y="103"/>
                  </a:lnTo>
                  <a:lnTo>
                    <a:pt x="3793" y="116"/>
                  </a:lnTo>
                  <a:lnTo>
                    <a:pt x="3794" y="129"/>
                  </a:lnTo>
                  <a:lnTo>
                    <a:pt x="3797" y="141"/>
                  </a:lnTo>
                  <a:lnTo>
                    <a:pt x="3799" y="145"/>
                  </a:lnTo>
                  <a:lnTo>
                    <a:pt x="3801" y="151"/>
                  </a:lnTo>
                  <a:lnTo>
                    <a:pt x="3805" y="155"/>
                  </a:lnTo>
                  <a:lnTo>
                    <a:pt x="3808" y="159"/>
                  </a:lnTo>
                  <a:lnTo>
                    <a:pt x="3812" y="163"/>
                  </a:lnTo>
                  <a:lnTo>
                    <a:pt x="3816" y="166"/>
                  </a:lnTo>
                  <a:lnTo>
                    <a:pt x="3821" y="169"/>
                  </a:lnTo>
                  <a:lnTo>
                    <a:pt x="3825" y="171"/>
                  </a:lnTo>
                  <a:lnTo>
                    <a:pt x="3830" y="173"/>
                  </a:lnTo>
                  <a:lnTo>
                    <a:pt x="3837" y="174"/>
                  </a:lnTo>
                  <a:lnTo>
                    <a:pt x="3842" y="175"/>
                  </a:lnTo>
                  <a:lnTo>
                    <a:pt x="3849" y="175"/>
                  </a:lnTo>
                  <a:lnTo>
                    <a:pt x="3862" y="174"/>
                  </a:lnTo>
                  <a:lnTo>
                    <a:pt x="3873" y="173"/>
                  </a:lnTo>
                  <a:lnTo>
                    <a:pt x="3880" y="171"/>
                  </a:lnTo>
                  <a:lnTo>
                    <a:pt x="3887" y="168"/>
                  </a:lnTo>
                  <a:lnTo>
                    <a:pt x="3883" y="153"/>
                  </a:lnTo>
                  <a:lnTo>
                    <a:pt x="3878" y="155"/>
                  </a:lnTo>
                  <a:lnTo>
                    <a:pt x="3870" y="158"/>
                  </a:lnTo>
                  <a:lnTo>
                    <a:pt x="3862" y="159"/>
                  </a:lnTo>
                  <a:lnTo>
                    <a:pt x="3852" y="159"/>
                  </a:lnTo>
                  <a:lnTo>
                    <a:pt x="3844" y="159"/>
                  </a:lnTo>
                  <a:lnTo>
                    <a:pt x="3837" y="156"/>
                  </a:lnTo>
                  <a:lnTo>
                    <a:pt x="3830" y="153"/>
                  </a:lnTo>
                  <a:lnTo>
                    <a:pt x="3825" y="150"/>
                  </a:lnTo>
                  <a:lnTo>
                    <a:pt x="3820" y="144"/>
                  </a:lnTo>
                  <a:lnTo>
                    <a:pt x="3816" y="136"/>
                  </a:lnTo>
                  <a:lnTo>
                    <a:pt x="3814" y="129"/>
                  </a:lnTo>
                  <a:lnTo>
                    <a:pt x="3813" y="119"/>
                  </a:lnTo>
                  <a:lnTo>
                    <a:pt x="3893" y="119"/>
                  </a:lnTo>
                  <a:close/>
                  <a:moveTo>
                    <a:pt x="3813" y="103"/>
                  </a:moveTo>
                  <a:lnTo>
                    <a:pt x="3814" y="97"/>
                  </a:lnTo>
                  <a:lnTo>
                    <a:pt x="3815" y="91"/>
                  </a:lnTo>
                  <a:lnTo>
                    <a:pt x="3819" y="85"/>
                  </a:lnTo>
                  <a:lnTo>
                    <a:pt x="3822" y="80"/>
                  </a:lnTo>
                  <a:lnTo>
                    <a:pt x="3826" y="75"/>
                  </a:lnTo>
                  <a:lnTo>
                    <a:pt x="3832" y="72"/>
                  </a:lnTo>
                  <a:lnTo>
                    <a:pt x="3838" y="68"/>
                  </a:lnTo>
                  <a:lnTo>
                    <a:pt x="3844" y="68"/>
                  </a:lnTo>
                  <a:lnTo>
                    <a:pt x="3853" y="68"/>
                  </a:lnTo>
                  <a:lnTo>
                    <a:pt x="3860" y="72"/>
                  </a:lnTo>
                  <a:lnTo>
                    <a:pt x="3864" y="75"/>
                  </a:lnTo>
                  <a:lnTo>
                    <a:pt x="3868" y="81"/>
                  </a:lnTo>
                  <a:lnTo>
                    <a:pt x="3870" y="86"/>
                  </a:lnTo>
                  <a:lnTo>
                    <a:pt x="3873" y="92"/>
                  </a:lnTo>
                  <a:lnTo>
                    <a:pt x="3874" y="97"/>
                  </a:lnTo>
                  <a:lnTo>
                    <a:pt x="3874" y="103"/>
                  </a:lnTo>
                  <a:lnTo>
                    <a:pt x="3813" y="103"/>
                  </a:lnTo>
                  <a:close/>
                  <a:moveTo>
                    <a:pt x="3974" y="27"/>
                  </a:moveTo>
                  <a:lnTo>
                    <a:pt x="3974" y="55"/>
                  </a:lnTo>
                  <a:lnTo>
                    <a:pt x="3957" y="55"/>
                  </a:lnTo>
                  <a:lnTo>
                    <a:pt x="3957" y="72"/>
                  </a:lnTo>
                  <a:lnTo>
                    <a:pt x="3974" y="72"/>
                  </a:lnTo>
                  <a:lnTo>
                    <a:pt x="3974" y="135"/>
                  </a:lnTo>
                  <a:lnTo>
                    <a:pt x="3974" y="145"/>
                  </a:lnTo>
                  <a:lnTo>
                    <a:pt x="3976" y="154"/>
                  </a:lnTo>
                  <a:lnTo>
                    <a:pt x="3978" y="161"/>
                  </a:lnTo>
                  <a:lnTo>
                    <a:pt x="3982" y="166"/>
                  </a:lnTo>
                  <a:lnTo>
                    <a:pt x="3986" y="170"/>
                  </a:lnTo>
                  <a:lnTo>
                    <a:pt x="3991" y="173"/>
                  </a:lnTo>
                  <a:lnTo>
                    <a:pt x="3998" y="175"/>
                  </a:lnTo>
                  <a:lnTo>
                    <a:pt x="4004" y="175"/>
                  </a:lnTo>
                  <a:lnTo>
                    <a:pt x="4015" y="174"/>
                  </a:lnTo>
                  <a:lnTo>
                    <a:pt x="4023" y="172"/>
                  </a:lnTo>
                  <a:lnTo>
                    <a:pt x="4022" y="156"/>
                  </a:lnTo>
                  <a:lnTo>
                    <a:pt x="4017" y="158"/>
                  </a:lnTo>
                  <a:lnTo>
                    <a:pt x="4010" y="158"/>
                  </a:lnTo>
                  <a:lnTo>
                    <a:pt x="4006" y="158"/>
                  </a:lnTo>
                  <a:lnTo>
                    <a:pt x="4002" y="156"/>
                  </a:lnTo>
                  <a:lnTo>
                    <a:pt x="4000" y="154"/>
                  </a:lnTo>
                  <a:lnTo>
                    <a:pt x="3998" y="152"/>
                  </a:lnTo>
                  <a:lnTo>
                    <a:pt x="3997" y="149"/>
                  </a:lnTo>
                  <a:lnTo>
                    <a:pt x="3996" y="145"/>
                  </a:lnTo>
                  <a:lnTo>
                    <a:pt x="3995" y="140"/>
                  </a:lnTo>
                  <a:lnTo>
                    <a:pt x="3995" y="135"/>
                  </a:lnTo>
                  <a:lnTo>
                    <a:pt x="3995" y="72"/>
                  </a:lnTo>
                  <a:lnTo>
                    <a:pt x="4024" y="72"/>
                  </a:lnTo>
                  <a:lnTo>
                    <a:pt x="4024" y="55"/>
                  </a:lnTo>
                  <a:lnTo>
                    <a:pt x="3995" y="55"/>
                  </a:lnTo>
                  <a:lnTo>
                    <a:pt x="3995" y="22"/>
                  </a:lnTo>
                  <a:lnTo>
                    <a:pt x="3974" y="27"/>
                  </a:lnTo>
                  <a:close/>
                  <a:moveTo>
                    <a:pt x="4138" y="119"/>
                  </a:moveTo>
                  <a:lnTo>
                    <a:pt x="4138" y="114"/>
                  </a:lnTo>
                  <a:lnTo>
                    <a:pt x="4138" y="108"/>
                  </a:lnTo>
                  <a:lnTo>
                    <a:pt x="4138" y="100"/>
                  </a:lnTo>
                  <a:lnTo>
                    <a:pt x="4136" y="91"/>
                  </a:lnTo>
                  <a:lnTo>
                    <a:pt x="4133" y="81"/>
                  </a:lnTo>
                  <a:lnTo>
                    <a:pt x="4129" y="72"/>
                  </a:lnTo>
                  <a:lnTo>
                    <a:pt x="4126" y="68"/>
                  </a:lnTo>
                  <a:lnTo>
                    <a:pt x="4122" y="64"/>
                  </a:lnTo>
                  <a:lnTo>
                    <a:pt x="4119" y="61"/>
                  </a:lnTo>
                  <a:lnTo>
                    <a:pt x="4114" y="58"/>
                  </a:lnTo>
                  <a:lnTo>
                    <a:pt x="4109" y="56"/>
                  </a:lnTo>
                  <a:lnTo>
                    <a:pt x="4104" y="54"/>
                  </a:lnTo>
                  <a:lnTo>
                    <a:pt x="4098" y="53"/>
                  </a:lnTo>
                  <a:lnTo>
                    <a:pt x="4092" y="53"/>
                  </a:lnTo>
                  <a:lnTo>
                    <a:pt x="4085" y="53"/>
                  </a:lnTo>
                  <a:lnTo>
                    <a:pt x="4080" y="54"/>
                  </a:lnTo>
                  <a:lnTo>
                    <a:pt x="4075" y="55"/>
                  </a:lnTo>
                  <a:lnTo>
                    <a:pt x="4069" y="57"/>
                  </a:lnTo>
                  <a:lnTo>
                    <a:pt x="4064" y="61"/>
                  </a:lnTo>
                  <a:lnTo>
                    <a:pt x="4059" y="63"/>
                  </a:lnTo>
                  <a:lnTo>
                    <a:pt x="4056" y="67"/>
                  </a:lnTo>
                  <a:lnTo>
                    <a:pt x="4052" y="71"/>
                  </a:lnTo>
                  <a:lnTo>
                    <a:pt x="4046" y="81"/>
                  </a:lnTo>
                  <a:lnTo>
                    <a:pt x="4041" y="91"/>
                  </a:lnTo>
                  <a:lnTo>
                    <a:pt x="4039" y="103"/>
                  </a:lnTo>
                  <a:lnTo>
                    <a:pt x="4038" y="116"/>
                  </a:lnTo>
                  <a:lnTo>
                    <a:pt x="4039" y="129"/>
                  </a:lnTo>
                  <a:lnTo>
                    <a:pt x="4042" y="141"/>
                  </a:lnTo>
                  <a:lnTo>
                    <a:pt x="4043" y="145"/>
                  </a:lnTo>
                  <a:lnTo>
                    <a:pt x="4046" y="151"/>
                  </a:lnTo>
                  <a:lnTo>
                    <a:pt x="4050" y="155"/>
                  </a:lnTo>
                  <a:lnTo>
                    <a:pt x="4053" y="159"/>
                  </a:lnTo>
                  <a:lnTo>
                    <a:pt x="4056" y="163"/>
                  </a:lnTo>
                  <a:lnTo>
                    <a:pt x="4060" y="166"/>
                  </a:lnTo>
                  <a:lnTo>
                    <a:pt x="4065" y="169"/>
                  </a:lnTo>
                  <a:lnTo>
                    <a:pt x="4070" y="171"/>
                  </a:lnTo>
                  <a:lnTo>
                    <a:pt x="4076" y="173"/>
                  </a:lnTo>
                  <a:lnTo>
                    <a:pt x="4081" y="174"/>
                  </a:lnTo>
                  <a:lnTo>
                    <a:pt x="4087" y="175"/>
                  </a:lnTo>
                  <a:lnTo>
                    <a:pt x="4094" y="175"/>
                  </a:lnTo>
                  <a:lnTo>
                    <a:pt x="4107" y="174"/>
                  </a:lnTo>
                  <a:lnTo>
                    <a:pt x="4117" y="173"/>
                  </a:lnTo>
                  <a:lnTo>
                    <a:pt x="4125" y="171"/>
                  </a:lnTo>
                  <a:lnTo>
                    <a:pt x="4132" y="168"/>
                  </a:lnTo>
                  <a:lnTo>
                    <a:pt x="4129" y="153"/>
                  </a:lnTo>
                  <a:lnTo>
                    <a:pt x="4122" y="155"/>
                  </a:lnTo>
                  <a:lnTo>
                    <a:pt x="4116" y="158"/>
                  </a:lnTo>
                  <a:lnTo>
                    <a:pt x="4107" y="159"/>
                  </a:lnTo>
                  <a:lnTo>
                    <a:pt x="4097" y="159"/>
                  </a:lnTo>
                  <a:lnTo>
                    <a:pt x="4089" y="159"/>
                  </a:lnTo>
                  <a:lnTo>
                    <a:pt x="4082" y="156"/>
                  </a:lnTo>
                  <a:lnTo>
                    <a:pt x="4076" y="153"/>
                  </a:lnTo>
                  <a:lnTo>
                    <a:pt x="4069" y="150"/>
                  </a:lnTo>
                  <a:lnTo>
                    <a:pt x="4065" y="144"/>
                  </a:lnTo>
                  <a:lnTo>
                    <a:pt x="4060" y="136"/>
                  </a:lnTo>
                  <a:lnTo>
                    <a:pt x="4058" y="129"/>
                  </a:lnTo>
                  <a:lnTo>
                    <a:pt x="4057" y="119"/>
                  </a:lnTo>
                  <a:lnTo>
                    <a:pt x="4138" y="119"/>
                  </a:lnTo>
                  <a:close/>
                  <a:moveTo>
                    <a:pt x="4058" y="103"/>
                  </a:moveTo>
                  <a:lnTo>
                    <a:pt x="4058" y="97"/>
                  </a:lnTo>
                  <a:lnTo>
                    <a:pt x="4060" y="91"/>
                  </a:lnTo>
                  <a:lnTo>
                    <a:pt x="4063" y="85"/>
                  </a:lnTo>
                  <a:lnTo>
                    <a:pt x="4067" y="80"/>
                  </a:lnTo>
                  <a:lnTo>
                    <a:pt x="4071" y="75"/>
                  </a:lnTo>
                  <a:lnTo>
                    <a:pt x="4076" y="72"/>
                  </a:lnTo>
                  <a:lnTo>
                    <a:pt x="4082" y="68"/>
                  </a:lnTo>
                  <a:lnTo>
                    <a:pt x="4090" y="68"/>
                  </a:lnTo>
                  <a:lnTo>
                    <a:pt x="4097" y="68"/>
                  </a:lnTo>
                  <a:lnTo>
                    <a:pt x="4104" y="72"/>
                  </a:lnTo>
                  <a:lnTo>
                    <a:pt x="4109" y="75"/>
                  </a:lnTo>
                  <a:lnTo>
                    <a:pt x="4112" y="81"/>
                  </a:lnTo>
                  <a:lnTo>
                    <a:pt x="4116" y="86"/>
                  </a:lnTo>
                  <a:lnTo>
                    <a:pt x="4118" y="92"/>
                  </a:lnTo>
                  <a:lnTo>
                    <a:pt x="4118" y="97"/>
                  </a:lnTo>
                  <a:lnTo>
                    <a:pt x="4119" y="103"/>
                  </a:lnTo>
                  <a:lnTo>
                    <a:pt x="4058" y="103"/>
                  </a:lnTo>
                  <a:close/>
                  <a:moveTo>
                    <a:pt x="4242" y="153"/>
                  </a:moveTo>
                  <a:lnTo>
                    <a:pt x="4238" y="154"/>
                  </a:lnTo>
                  <a:lnTo>
                    <a:pt x="4231" y="156"/>
                  </a:lnTo>
                  <a:lnTo>
                    <a:pt x="4225" y="158"/>
                  </a:lnTo>
                  <a:lnTo>
                    <a:pt x="4216" y="159"/>
                  </a:lnTo>
                  <a:lnTo>
                    <a:pt x="4208" y="158"/>
                  </a:lnTo>
                  <a:lnTo>
                    <a:pt x="4201" y="155"/>
                  </a:lnTo>
                  <a:lnTo>
                    <a:pt x="4194" y="152"/>
                  </a:lnTo>
                  <a:lnTo>
                    <a:pt x="4188" y="146"/>
                  </a:lnTo>
                  <a:lnTo>
                    <a:pt x="4184" y="140"/>
                  </a:lnTo>
                  <a:lnTo>
                    <a:pt x="4180" y="133"/>
                  </a:lnTo>
                  <a:lnTo>
                    <a:pt x="4177" y="124"/>
                  </a:lnTo>
                  <a:lnTo>
                    <a:pt x="4177" y="114"/>
                  </a:lnTo>
                  <a:lnTo>
                    <a:pt x="4177" y="105"/>
                  </a:lnTo>
                  <a:lnTo>
                    <a:pt x="4179" y="97"/>
                  </a:lnTo>
                  <a:lnTo>
                    <a:pt x="4183" y="90"/>
                  </a:lnTo>
                  <a:lnTo>
                    <a:pt x="4187" y="83"/>
                  </a:lnTo>
                  <a:lnTo>
                    <a:pt x="4193" y="77"/>
                  </a:lnTo>
                  <a:lnTo>
                    <a:pt x="4200" y="73"/>
                  </a:lnTo>
                  <a:lnTo>
                    <a:pt x="4208" y="71"/>
                  </a:lnTo>
                  <a:lnTo>
                    <a:pt x="4217" y="69"/>
                  </a:lnTo>
                  <a:lnTo>
                    <a:pt x="4225" y="71"/>
                  </a:lnTo>
                  <a:lnTo>
                    <a:pt x="4231" y="72"/>
                  </a:lnTo>
                  <a:lnTo>
                    <a:pt x="4237" y="73"/>
                  </a:lnTo>
                  <a:lnTo>
                    <a:pt x="4241" y="75"/>
                  </a:lnTo>
                  <a:lnTo>
                    <a:pt x="4246" y="58"/>
                  </a:lnTo>
                  <a:lnTo>
                    <a:pt x="4241" y="57"/>
                  </a:lnTo>
                  <a:lnTo>
                    <a:pt x="4234" y="55"/>
                  </a:lnTo>
                  <a:lnTo>
                    <a:pt x="4226" y="53"/>
                  </a:lnTo>
                  <a:lnTo>
                    <a:pt x="4217" y="53"/>
                  </a:lnTo>
                  <a:lnTo>
                    <a:pt x="4211" y="53"/>
                  </a:lnTo>
                  <a:lnTo>
                    <a:pt x="4204" y="54"/>
                  </a:lnTo>
                  <a:lnTo>
                    <a:pt x="4198" y="55"/>
                  </a:lnTo>
                  <a:lnTo>
                    <a:pt x="4192" y="57"/>
                  </a:lnTo>
                  <a:lnTo>
                    <a:pt x="4187" y="59"/>
                  </a:lnTo>
                  <a:lnTo>
                    <a:pt x="4181" y="63"/>
                  </a:lnTo>
                  <a:lnTo>
                    <a:pt x="4177" y="66"/>
                  </a:lnTo>
                  <a:lnTo>
                    <a:pt x="4173" y="71"/>
                  </a:lnTo>
                  <a:lnTo>
                    <a:pt x="4168" y="75"/>
                  </a:lnTo>
                  <a:lnTo>
                    <a:pt x="4165" y="80"/>
                  </a:lnTo>
                  <a:lnTo>
                    <a:pt x="4163" y="85"/>
                  </a:lnTo>
                  <a:lnTo>
                    <a:pt x="4160" y="91"/>
                  </a:lnTo>
                  <a:lnTo>
                    <a:pt x="4159" y="96"/>
                  </a:lnTo>
                  <a:lnTo>
                    <a:pt x="4157" y="102"/>
                  </a:lnTo>
                  <a:lnTo>
                    <a:pt x="4157" y="108"/>
                  </a:lnTo>
                  <a:lnTo>
                    <a:pt x="4156" y="115"/>
                  </a:lnTo>
                  <a:lnTo>
                    <a:pt x="4157" y="129"/>
                  </a:lnTo>
                  <a:lnTo>
                    <a:pt x="4160" y="140"/>
                  </a:lnTo>
                  <a:lnTo>
                    <a:pt x="4162" y="145"/>
                  </a:lnTo>
                  <a:lnTo>
                    <a:pt x="4165" y="150"/>
                  </a:lnTo>
                  <a:lnTo>
                    <a:pt x="4167" y="154"/>
                  </a:lnTo>
                  <a:lnTo>
                    <a:pt x="4172" y="159"/>
                  </a:lnTo>
                  <a:lnTo>
                    <a:pt x="4175" y="163"/>
                  </a:lnTo>
                  <a:lnTo>
                    <a:pt x="4179" y="165"/>
                  </a:lnTo>
                  <a:lnTo>
                    <a:pt x="4185" y="169"/>
                  </a:lnTo>
                  <a:lnTo>
                    <a:pt x="4189" y="171"/>
                  </a:lnTo>
                  <a:lnTo>
                    <a:pt x="4194" y="173"/>
                  </a:lnTo>
                  <a:lnTo>
                    <a:pt x="4201" y="174"/>
                  </a:lnTo>
                  <a:lnTo>
                    <a:pt x="4206" y="175"/>
                  </a:lnTo>
                  <a:lnTo>
                    <a:pt x="4213" y="175"/>
                  </a:lnTo>
                  <a:lnTo>
                    <a:pt x="4224" y="174"/>
                  </a:lnTo>
                  <a:lnTo>
                    <a:pt x="4233" y="173"/>
                  </a:lnTo>
                  <a:lnTo>
                    <a:pt x="4240" y="171"/>
                  </a:lnTo>
                  <a:lnTo>
                    <a:pt x="4245" y="169"/>
                  </a:lnTo>
                  <a:lnTo>
                    <a:pt x="4242" y="153"/>
                  </a:lnTo>
                  <a:close/>
                  <a:moveTo>
                    <a:pt x="4270" y="173"/>
                  </a:moveTo>
                  <a:lnTo>
                    <a:pt x="4291" y="173"/>
                  </a:lnTo>
                  <a:lnTo>
                    <a:pt x="4291" y="102"/>
                  </a:lnTo>
                  <a:lnTo>
                    <a:pt x="4291" y="97"/>
                  </a:lnTo>
                  <a:lnTo>
                    <a:pt x="4292" y="92"/>
                  </a:lnTo>
                  <a:lnTo>
                    <a:pt x="4294" y="87"/>
                  </a:lnTo>
                  <a:lnTo>
                    <a:pt x="4296" y="84"/>
                  </a:lnTo>
                  <a:lnTo>
                    <a:pt x="4299" y="80"/>
                  </a:lnTo>
                  <a:lnTo>
                    <a:pt x="4302" y="77"/>
                  </a:lnTo>
                  <a:lnTo>
                    <a:pt x="4306" y="74"/>
                  </a:lnTo>
                  <a:lnTo>
                    <a:pt x="4310" y="72"/>
                  </a:lnTo>
                  <a:lnTo>
                    <a:pt x="4314" y="71"/>
                  </a:lnTo>
                  <a:lnTo>
                    <a:pt x="4320" y="71"/>
                  </a:lnTo>
                  <a:lnTo>
                    <a:pt x="4326" y="71"/>
                  </a:lnTo>
                  <a:lnTo>
                    <a:pt x="4333" y="73"/>
                  </a:lnTo>
                  <a:lnTo>
                    <a:pt x="4337" y="76"/>
                  </a:lnTo>
                  <a:lnTo>
                    <a:pt x="4340" y="81"/>
                  </a:lnTo>
                  <a:lnTo>
                    <a:pt x="4343" y="86"/>
                  </a:lnTo>
                  <a:lnTo>
                    <a:pt x="4345" y="92"/>
                  </a:lnTo>
                  <a:lnTo>
                    <a:pt x="4346" y="98"/>
                  </a:lnTo>
                  <a:lnTo>
                    <a:pt x="4347" y="105"/>
                  </a:lnTo>
                  <a:lnTo>
                    <a:pt x="4347" y="173"/>
                  </a:lnTo>
                  <a:lnTo>
                    <a:pt x="4367" y="173"/>
                  </a:lnTo>
                  <a:lnTo>
                    <a:pt x="4367" y="103"/>
                  </a:lnTo>
                  <a:lnTo>
                    <a:pt x="4366" y="95"/>
                  </a:lnTo>
                  <a:lnTo>
                    <a:pt x="4366" y="88"/>
                  </a:lnTo>
                  <a:lnTo>
                    <a:pt x="4365" y="83"/>
                  </a:lnTo>
                  <a:lnTo>
                    <a:pt x="4363" y="77"/>
                  </a:lnTo>
                  <a:lnTo>
                    <a:pt x="4359" y="69"/>
                  </a:lnTo>
                  <a:lnTo>
                    <a:pt x="4353" y="63"/>
                  </a:lnTo>
                  <a:lnTo>
                    <a:pt x="4347" y="57"/>
                  </a:lnTo>
                  <a:lnTo>
                    <a:pt x="4339" y="55"/>
                  </a:lnTo>
                  <a:lnTo>
                    <a:pt x="4333" y="53"/>
                  </a:lnTo>
                  <a:lnTo>
                    <a:pt x="4326" y="53"/>
                  </a:lnTo>
                  <a:lnTo>
                    <a:pt x="4320" y="53"/>
                  </a:lnTo>
                  <a:lnTo>
                    <a:pt x="4313" y="54"/>
                  </a:lnTo>
                  <a:lnTo>
                    <a:pt x="4308" y="56"/>
                  </a:lnTo>
                  <a:lnTo>
                    <a:pt x="4302" y="59"/>
                  </a:lnTo>
                  <a:lnTo>
                    <a:pt x="4298" y="63"/>
                  </a:lnTo>
                  <a:lnTo>
                    <a:pt x="4295" y="66"/>
                  </a:lnTo>
                  <a:lnTo>
                    <a:pt x="4292" y="71"/>
                  </a:lnTo>
                  <a:lnTo>
                    <a:pt x="4288" y="75"/>
                  </a:lnTo>
                  <a:lnTo>
                    <a:pt x="4288" y="75"/>
                  </a:lnTo>
                  <a:lnTo>
                    <a:pt x="4287" y="55"/>
                  </a:lnTo>
                  <a:lnTo>
                    <a:pt x="4269" y="55"/>
                  </a:lnTo>
                  <a:lnTo>
                    <a:pt x="4270" y="71"/>
                  </a:lnTo>
                  <a:lnTo>
                    <a:pt x="4270" y="87"/>
                  </a:lnTo>
                  <a:lnTo>
                    <a:pt x="4270" y="173"/>
                  </a:lnTo>
                  <a:close/>
                  <a:moveTo>
                    <a:pt x="4449" y="53"/>
                  </a:moveTo>
                  <a:lnTo>
                    <a:pt x="4437" y="54"/>
                  </a:lnTo>
                  <a:lnTo>
                    <a:pt x="4427" y="57"/>
                  </a:lnTo>
                  <a:lnTo>
                    <a:pt x="4422" y="59"/>
                  </a:lnTo>
                  <a:lnTo>
                    <a:pt x="4417" y="62"/>
                  </a:lnTo>
                  <a:lnTo>
                    <a:pt x="4413" y="65"/>
                  </a:lnTo>
                  <a:lnTo>
                    <a:pt x="4409" y="69"/>
                  </a:lnTo>
                  <a:lnTo>
                    <a:pt x="4405" y="73"/>
                  </a:lnTo>
                  <a:lnTo>
                    <a:pt x="4402" y="78"/>
                  </a:lnTo>
                  <a:lnTo>
                    <a:pt x="4400" y="83"/>
                  </a:lnTo>
                  <a:lnTo>
                    <a:pt x="4396" y="88"/>
                  </a:lnTo>
                  <a:lnTo>
                    <a:pt x="4395" y="95"/>
                  </a:lnTo>
                  <a:lnTo>
                    <a:pt x="4393" y="101"/>
                  </a:lnTo>
                  <a:lnTo>
                    <a:pt x="4393" y="107"/>
                  </a:lnTo>
                  <a:lnTo>
                    <a:pt x="4392" y="115"/>
                  </a:lnTo>
                  <a:lnTo>
                    <a:pt x="4393" y="122"/>
                  </a:lnTo>
                  <a:lnTo>
                    <a:pt x="4393" y="129"/>
                  </a:lnTo>
                  <a:lnTo>
                    <a:pt x="4395" y="134"/>
                  </a:lnTo>
                  <a:lnTo>
                    <a:pt x="4396" y="140"/>
                  </a:lnTo>
                  <a:lnTo>
                    <a:pt x="4399" y="145"/>
                  </a:lnTo>
                  <a:lnTo>
                    <a:pt x="4402" y="151"/>
                  </a:lnTo>
                  <a:lnTo>
                    <a:pt x="4405" y="155"/>
                  </a:lnTo>
                  <a:lnTo>
                    <a:pt x="4408" y="160"/>
                  </a:lnTo>
                  <a:lnTo>
                    <a:pt x="4411" y="163"/>
                  </a:lnTo>
                  <a:lnTo>
                    <a:pt x="4416" y="166"/>
                  </a:lnTo>
                  <a:lnTo>
                    <a:pt x="4421" y="169"/>
                  </a:lnTo>
                  <a:lnTo>
                    <a:pt x="4426" y="171"/>
                  </a:lnTo>
                  <a:lnTo>
                    <a:pt x="4436" y="174"/>
                  </a:lnTo>
                  <a:lnTo>
                    <a:pt x="4447" y="175"/>
                  </a:lnTo>
                  <a:lnTo>
                    <a:pt x="4458" y="174"/>
                  </a:lnTo>
                  <a:lnTo>
                    <a:pt x="4468" y="172"/>
                  </a:lnTo>
                  <a:lnTo>
                    <a:pt x="4477" y="168"/>
                  </a:lnTo>
                  <a:lnTo>
                    <a:pt x="4486" y="161"/>
                  </a:lnTo>
                  <a:lnTo>
                    <a:pt x="4489" y="156"/>
                  </a:lnTo>
                  <a:lnTo>
                    <a:pt x="4494" y="152"/>
                  </a:lnTo>
                  <a:lnTo>
                    <a:pt x="4497" y="146"/>
                  </a:lnTo>
                  <a:lnTo>
                    <a:pt x="4499" y="141"/>
                  </a:lnTo>
                  <a:lnTo>
                    <a:pt x="4501" y="135"/>
                  </a:lnTo>
                  <a:lnTo>
                    <a:pt x="4502" y="129"/>
                  </a:lnTo>
                  <a:lnTo>
                    <a:pt x="4503" y="121"/>
                  </a:lnTo>
                  <a:lnTo>
                    <a:pt x="4504" y="113"/>
                  </a:lnTo>
                  <a:lnTo>
                    <a:pt x="4503" y="101"/>
                  </a:lnTo>
                  <a:lnTo>
                    <a:pt x="4500" y="88"/>
                  </a:lnTo>
                  <a:lnTo>
                    <a:pt x="4498" y="83"/>
                  </a:lnTo>
                  <a:lnTo>
                    <a:pt x="4495" y="78"/>
                  </a:lnTo>
                  <a:lnTo>
                    <a:pt x="4492" y="74"/>
                  </a:lnTo>
                  <a:lnTo>
                    <a:pt x="4489" y="69"/>
                  </a:lnTo>
                  <a:lnTo>
                    <a:pt x="4485" y="65"/>
                  </a:lnTo>
                  <a:lnTo>
                    <a:pt x="4481" y="62"/>
                  </a:lnTo>
                  <a:lnTo>
                    <a:pt x="4476" y="59"/>
                  </a:lnTo>
                  <a:lnTo>
                    <a:pt x="4471" y="57"/>
                  </a:lnTo>
                  <a:lnTo>
                    <a:pt x="4467" y="55"/>
                  </a:lnTo>
                  <a:lnTo>
                    <a:pt x="4461" y="54"/>
                  </a:lnTo>
                  <a:lnTo>
                    <a:pt x="4455" y="53"/>
                  </a:lnTo>
                  <a:lnTo>
                    <a:pt x="4449" y="53"/>
                  </a:lnTo>
                  <a:close/>
                  <a:moveTo>
                    <a:pt x="4448" y="68"/>
                  </a:moveTo>
                  <a:lnTo>
                    <a:pt x="4453" y="68"/>
                  </a:lnTo>
                  <a:lnTo>
                    <a:pt x="4457" y="69"/>
                  </a:lnTo>
                  <a:lnTo>
                    <a:pt x="4461" y="71"/>
                  </a:lnTo>
                  <a:lnTo>
                    <a:pt x="4464" y="73"/>
                  </a:lnTo>
                  <a:lnTo>
                    <a:pt x="4470" y="77"/>
                  </a:lnTo>
                  <a:lnTo>
                    <a:pt x="4475" y="84"/>
                  </a:lnTo>
                  <a:lnTo>
                    <a:pt x="4478" y="91"/>
                  </a:lnTo>
                  <a:lnTo>
                    <a:pt x="4481" y="98"/>
                  </a:lnTo>
                  <a:lnTo>
                    <a:pt x="4482" y="106"/>
                  </a:lnTo>
                  <a:lnTo>
                    <a:pt x="4483" y="114"/>
                  </a:lnTo>
                  <a:lnTo>
                    <a:pt x="4482" y="123"/>
                  </a:lnTo>
                  <a:lnTo>
                    <a:pt x="4480" y="132"/>
                  </a:lnTo>
                  <a:lnTo>
                    <a:pt x="4477" y="140"/>
                  </a:lnTo>
                  <a:lnTo>
                    <a:pt x="4473" y="146"/>
                  </a:lnTo>
                  <a:lnTo>
                    <a:pt x="4468" y="152"/>
                  </a:lnTo>
                  <a:lnTo>
                    <a:pt x="4462" y="156"/>
                  </a:lnTo>
                  <a:lnTo>
                    <a:pt x="4455" y="159"/>
                  </a:lnTo>
                  <a:lnTo>
                    <a:pt x="4448" y="160"/>
                  </a:lnTo>
                  <a:lnTo>
                    <a:pt x="4441" y="159"/>
                  </a:lnTo>
                  <a:lnTo>
                    <a:pt x="4434" y="156"/>
                  </a:lnTo>
                  <a:lnTo>
                    <a:pt x="4428" y="152"/>
                  </a:lnTo>
                  <a:lnTo>
                    <a:pt x="4423" y="146"/>
                  </a:lnTo>
                  <a:lnTo>
                    <a:pt x="4419" y="140"/>
                  </a:lnTo>
                  <a:lnTo>
                    <a:pt x="4416" y="132"/>
                  </a:lnTo>
                  <a:lnTo>
                    <a:pt x="4414" y="124"/>
                  </a:lnTo>
                  <a:lnTo>
                    <a:pt x="4414" y="114"/>
                  </a:lnTo>
                  <a:lnTo>
                    <a:pt x="4414" y="106"/>
                  </a:lnTo>
                  <a:lnTo>
                    <a:pt x="4416" y="97"/>
                  </a:lnTo>
                  <a:lnTo>
                    <a:pt x="4418" y="90"/>
                  </a:lnTo>
                  <a:lnTo>
                    <a:pt x="4421" y="83"/>
                  </a:lnTo>
                  <a:lnTo>
                    <a:pt x="4427" y="77"/>
                  </a:lnTo>
                  <a:lnTo>
                    <a:pt x="4433" y="73"/>
                  </a:lnTo>
                  <a:lnTo>
                    <a:pt x="4440" y="69"/>
                  </a:lnTo>
                  <a:lnTo>
                    <a:pt x="4448" y="68"/>
                  </a:lnTo>
                  <a:close/>
                  <a:moveTo>
                    <a:pt x="4530" y="173"/>
                  </a:moveTo>
                  <a:lnTo>
                    <a:pt x="4551" y="173"/>
                  </a:lnTo>
                  <a:lnTo>
                    <a:pt x="4551" y="0"/>
                  </a:lnTo>
                  <a:lnTo>
                    <a:pt x="4530" y="0"/>
                  </a:lnTo>
                  <a:lnTo>
                    <a:pt x="4530" y="173"/>
                  </a:lnTo>
                  <a:close/>
                  <a:moveTo>
                    <a:pt x="4634" y="53"/>
                  </a:moveTo>
                  <a:lnTo>
                    <a:pt x="4622" y="54"/>
                  </a:lnTo>
                  <a:lnTo>
                    <a:pt x="4612" y="57"/>
                  </a:lnTo>
                  <a:lnTo>
                    <a:pt x="4607" y="59"/>
                  </a:lnTo>
                  <a:lnTo>
                    <a:pt x="4603" y="62"/>
                  </a:lnTo>
                  <a:lnTo>
                    <a:pt x="4598" y="65"/>
                  </a:lnTo>
                  <a:lnTo>
                    <a:pt x="4594" y="69"/>
                  </a:lnTo>
                  <a:lnTo>
                    <a:pt x="4591" y="73"/>
                  </a:lnTo>
                  <a:lnTo>
                    <a:pt x="4588" y="78"/>
                  </a:lnTo>
                  <a:lnTo>
                    <a:pt x="4584" y="83"/>
                  </a:lnTo>
                  <a:lnTo>
                    <a:pt x="4582" y="88"/>
                  </a:lnTo>
                  <a:lnTo>
                    <a:pt x="4580" y="95"/>
                  </a:lnTo>
                  <a:lnTo>
                    <a:pt x="4579" y="101"/>
                  </a:lnTo>
                  <a:lnTo>
                    <a:pt x="4578" y="107"/>
                  </a:lnTo>
                  <a:lnTo>
                    <a:pt x="4578" y="115"/>
                  </a:lnTo>
                  <a:lnTo>
                    <a:pt x="4578" y="122"/>
                  </a:lnTo>
                  <a:lnTo>
                    <a:pt x="4579" y="129"/>
                  </a:lnTo>
                  <a:lnTo>
                    <a:pt x="4580" y="134"/>
                  </a:lnTo>
                  <a:lnTo>
                    <a:pt x="4582" y="140"/>
                  </a:lnTo>
                  <a:lnTo>
                    <a:pt x="4584" y="145"/>
                  </a:lnTo>
                  <a:lnTo>
                    <a:pt x="4586" y="151"/>
                  </a:lnTo>
                  <a:lnTo>
                    <a:pt x="4590" y="155"/>
                  </a:lnTo>
                  <a:lnTo>
                    <a:pt x="4593" y="160"/>
                  </a:lnTo>
                  <a:lnTo>
                    <a:pt x="4597" y="163"/>
                  </a:lnTo>
                  <a:lnTo>
                    <a:pt x="4602" y="166"/>
                  </a:lnTo>
                  <a:lnTo>
                    <a:pt x="4606" y="169"/>
                  </a:lnTo>
                  <a:lnTo>
                    <a:pt x="4610" y="171"/>
                  </a:lnTo>
                  <a:lnTo>
                    <a:pt x="4621" y="174"/>
                  </a:lnTo>
                  <a:lnTo>
                    <a:pt x="4632" y="175"/>
                  </a:lnTo>
                  <a:lnTo>
                    <a:pt x="4643" y="174"/>
                  </a:lnTo>
                  <a:lnTo>
                    <a:pt x="4652" y="172"/>
                  </a:lnTo>
                  <a:lnTo>
                    <a:pt x="4662" y="168"/>
                  </a:lnTo>
                  <a:lnTo>
                    <a:pt x="4671" y="161"/>
                  </a:lnTo>
                  <a:lnTo>
                    <a:pt x="4675" y="156"/>
                  </a:lnTo>
                  <a:lnTo>
                    <a:pt x="4678" y="152"/>
                  </a:lnTo>
                  <a:lnTo>
                    <a:pt x="4681" y="146"/>
                  </a:lnTo>
                  <a:lnTo>
                    <a:pt x="4684" y="141"/>
                  </a:lnTo>
                  <a:lnTo>
                    <a:pt x="4686" y="135"/>
                  </a:lnTo>
                  <a:lnTo>
                    <a:pt x="4688" y="129"/>
                  </a:lnTo>
                  <a:lnTo>
                    <a:pt x="4689" y="121"/>
                  </a:lnTo>
                  <a:lnTo>
                    <a:pt x="4689" y="113"/>
                  </a:lnTo>
                  <a:lnTo>
                    <a:pt x="4688" y="101"/>
                  </a:lnTo>
                  <a:lnTo>
                    <a:pt x="4685" y="88"/>
                  </a:lnTo>
                  <a:lnTo>
                    <a:pt x="4683" y="83"/>
                  </a:lnTo>
                  <a:lnTo>
                    <a:pt x="4680" y="78"/>
                  </a:lnTo>
                  <a:lnTo>
                    <a:pt x="4677" y="74"/>
                  </a:lnTo>
                  <a:lnTo>
                    <a:pt x="4674" y="69"/>
                  </a:lnTo>
                  <a:lnTo>
                    <a:pt x="4670" y="65"/>
                  </a:lnTo>
                  <a:lnTo>
                    <a:pt x="4665" y="62"/>
                  </a:lnTo>
                  <a:lnTo>
                    <a:pt x="4661" y="59"/>
                  </a:lnTo>
                  <a:lnTo>
                    <a:pt x="4657" y="57"/>
                  </a:lnTo>
                  <a:lnTo>
                    <a:pt x="4651" y="55"/>
                  </a:lnTo>
                  <a:lnTo>
                    <a:pt x="4646" y="54"/>
                  </a:lnTo>
                  <a:lnTo>
                    <a:pt x="4640" y="53"/>
                  </a:lnTo>
                  <a:lnTo>
                    <a:pt x="4634" y="53"/>
                  </a:lnTo>
                  <a:close/>
                  <a:moveTo>
                    <a:pt x="4634" y="68"/>
                  </a:moveTo>
                  <a:lnTo>
                    <a:pt x="4638" y="68"/>
                  </a:lnTo>
                  <a:lnTo>
                    <a:pt x="4643" y="69"/>
                  </a:lnTo>
                  <a:lnTo>
                    <a:pt x="4646" y="71"/>
                  </a:lnTo>
                  <a:lnTo>
                    <a:pt x="4649" y="73"/>
                  </a:lnTo>
                  <a:lnTo>
                    <a:pt x="4656" y="77"/>
                  </a:lnTo>
                  <a:lnTo>
                    <a:pt x="4660" y="84"/>
                  </a:lnTo>
                  <a:lnTo>
                    <a:pt x="4663" y="91"/>
                  </a:lnTo>
                  <a:lnTo>
                    <a:pt x="4666" y="98"/>
                  </a:lnTo>
                  <a:lnTo>
                    <a:pt x="4667" y="106"/>
                  </a:lnTo>
                  <a:lnTo>
                    <a:pt x="4667" y="114"/>
                  </a:lnTo>
                  <a:lnTo>
                    <a:pt x="4667" y="123"/>
                  </a:lnTo>
                  <a:lnTo>
                    <a:pt x="4665" y="132"/>
                  </a:lnTo>
                  <a:lnTo>
                    <a:pt x="4662" y="140"/>
                  </a:lnTo>
                  <a:lnTo>
                    <a:pt x="4658" y="146"/>
                  </a:lnTo>
                  <a:lnTo>
                    <a:pt x="4652" y="152"/>
                  </a:lnTo>
                  <a:lnTo>
                    <a:pt x="4647" y="156"/>
                  </a:lnTo>
                  <a:lnTo>
                    <a:pt x="4640" y="159"/>
                  </a:lnTo>
                  <a:lnTo>
                    <a:pt x="4633" y="160"/>
                  </a:lnTo>
                  <a:lnTo>
                    <a:pt x="4625" y="159"/>
                  </a:lnTo>
                  <a:lnTo>
                    <a:pt x="4619" y="156"/>
                  </a:lnTo>
                  <a:lnTo>
                    <a:pt x="4613" y="152"/>
                  </a:lnTo>
                  <a:lnTo>
                    <a:pt x="4608" y="146"/>
                  </a:lnTo>
                  <a:lnTo>
                    <a:pt x="4604" y="140"/>
                  </a:lnTo>
                  <a:lnTo>
                    <a:pt x="4600" y="132"/>
                  </a:lnTo>
                  <a:lnTo>
                    <a:pt x="4599" y="124"/>
                  </a:lnTo>
                  <a:lnTo>
                    <a:pt x="4598" y="114"/>
                  </a:lnTo>
                  <a:lnTo>
                    <a:pt x="4599" y="106"/>
                  </a:lnTo>
                  <a:lnTo>
                    <a:pt x="4600" y="97"/>
                  </a:lnTo>
                  <a:lnTo>
                    <a:pt x="4603" y="90"/>
                  </a:lnTo>
                  <a:lnTo>
                    <a:pt x="4607" y="83"/>
                  </a:lnTo>
                  <a:lnTo>
                    <a:pt x="4611" y="77"/>
                  </a:lnTo>
                  <a:lnTo>
                    <a:pt x="4618" y="73"/>
                  </a:lnTo>
                  <a:lnTo>
                    <a:pt x="4625" y="69"/>
                  </a:lnTo>
                  <a:lnTo>
                    <a:pt x="4634" y="68"/>
                  </a:lnTo>
                  <a:close/>
                  <a:moveTo>
                    <a:pt x="4642" y="5"/>
                  </a:moveTo>
                  <a:lnTo>
                    <a:pt x="4621" y="39"/>
                  </a:lnTo>
                  <a:lnTo>
                    <a:pt x="4635" y="39"/>
                  </a:lnTo>
                  <a:lnTo>
                    <a:pt x="4664" y="5"/>
                  </a:lnTo>
                  <a:lnTo>
                    <a:pt x="4642" y="5"/>
                  </a:lnTo>
                  <a:close/>
                  <a:moveTo>
                    <a:pt x="4795" y="55"/>
                  </a:moveTo>
                  <a:lnTo>
                    <a:pt x="4795" y="73"/>
                  </a:lnTo>
                  <a:lnTo>
                    <a:pt x="4794" y="73"/>
                  </a:lnTo>
                  <a:lnTo>
                    <a:pt x="4792" y="69"/>
                  </a:lnTo>
                  <a:lnTo>
                    <a:pt x="4789" y="66"/>
                  </a:lnTo>
                  <a:lnTo>
                    <a:pt x="4785" y="62"/>
                  </a:lnTo>
                  <a:lnTo>
                    <a:pt x="4782" y="59"/>
                  </a:lnTo>
                  <a:lnTo>
                    <a:pt x="4777" y="56"/>
                  </a:lnTo>
                  <a:lnTo>
                    <a:pt x="4771" y="54"/>
                  </a:lnTo>
                  <a:lnTo>
                    <a:pt x="4766" y="53"/>
                  </a:lnTo>
                  <a:lnTo>
                    <a:pt x="4758" y="53"/>
                  </a:lnTo>
                  <a:lnTo>
                    <a:pt x="4748" y="54"/>
                  </a:lnTo>
                  <a:lnTo>
                    <a:pt x="4739" y="57"/>
                  </a:lnTo>
                  <a:lnTo>
                    <a:pt x="4730" y="62"/>
                  </a:lnTo>
                  <a:lnTo>
                    <a:pt x="4723" y="68"/>
                  </a:lnTo>
                  <a:lnTo>
                    <a:pt x="4719" y="73"/>
                  </a:lnTo>
                  <a:lnTo>
                    <a:pt x="4716" y="77"/>
                  </a:lnTo>
                  <a:lnTo>
                    <a:pt x="4714" y="83"/>
                  </a:lnTo>
                  <a:lnTo>
                    <a:pt x="4712" y="88"/>
                  </a:lnTo>
                  <a:lnTo>
                    <a:pt x="4710" y="94"/>
                  </a:lnTo>
                  <a:lnTo>
                    <a:pt x="4708" y="101"/>
                  </a:lnTo>
                  <a:lnTo>
                    <a:pt x="4707" y="107"/>
                  </a:lnTo>
                  <a:lnTo>
                    <a:pt x="4707" y="115"/>
                  </a:lnTo>
                  <a:lnTo>
                    <a:pt x="4707" y="127"/>
                  </a:lnTo>
                  <a:lnTo>
                    <a:pt x="4711" y="137"/>
                  </a:lnTo>
                  <a:lnTo>
                    <a:pt x="4715" y="147"/>
                  </a:lnTo>
                  <a:lnTo>
                    <a:pt x="4720" y="156"/>
                  </a:lnTo>
                  <a:lnTo>
                    <a:pt x="4728" y="163"/>
                  </a:lnTo>
                  <a:lnTo>
                    <a:pt x="4735" y="168"/>
                  </a:lnTo>
                  <a:lnTo>
                    <a:pt x="4741" y="170"/>
                  </a:lnTo>
                  <a:lnTo>
                    <a:pt x="4745" y="171"/>
                  </a:lnTo>
                  <a:lnTo>
                    <a:pt x="4751" y="172"/>
                  </a:lnTo>
                  <a:lnTo>
                    <a:pt x="4755" y="172"/>
                  </a:lnTo>
                  <a:lnTo>
                    <a:pt x="4761" y="172"/>
                  </a:lnTo>
                  <a:lnTo>
                    <a:pt x="4768" y="171"/>
                  </a:lnTo>
                  <a:lnTo>
                    <a:pt x="4773" y="169"/>
                  </a:lnTo>
                  <a:lnTo>
                    <a:pt x="4778" y="166"/>
                  </a:lnTo>
                  <a:lnTo>
                    <a:pt x="4782" y="164"/>
                  </a:lnTo>
                  <a:lnTo>
                    <a:pt x="4786" y="161"/>
                  </a:lnTo>
                  <a:lnTo>
                    <a:pt x="4789" y="156"/>
                  </a:lnTo>
                  <a:lnTo>
                    <a:pt x="4792" y="153"/>
                  </a:lnTo>
                  <a:lnTo>
                    <a:pt x="4793" y="153"/>
                  </a:lnTo>
                  <a:lnTo>
                    <a:pt x="4793" y="166"/>
                  </a:lnTo>
                  <a:lnTo>
                    <a:pt x="4792" y="176"/>
                  </a:lnTo>
                  <a:lnTo>
                    <a:pt x="4789" y="185"/>
                  </a:lnTo>
                  <a:lnTo>
                    <a:pt x="4786" y="192"/>
                  </a:lnTo>
                  <a:lnTo>
                    <a:pt x="4782" y="198"/>
                  </a:lnTo>
                  <a:lnTo>
                    <a:pt x="4777" y="202"/>
                  </a:lnTo>
                  <a:lnTo>
                    <a:pt x="4770" y="204"/>
                  </a:lnTo>
                  <a:lnTo>
                    <a:pt x="4764" y="207"/>
                  </a:lnTo>
                  <a:lnTo>
                    <a:pt x="4755" y="207"/>
                  </a:lnTo>
                  <a:lnTo>
                    <a:pt x="4745" y="207"/>
                  </a:lnTo>
                  <a:lnTo>
                    <a:pt x="4737" y="204"/>
                  </a:lnTo>
                  <a:lnTo>
                    <a:pt x="4728" y="201"/>
                  </a:lnTo>
                  <a:lnTo>
                    <a:pt x="4721" y="198"/>
                  </a:lnTo>
                  <a:lnTo>
                    <a:pt x="4717" y="214"/>
                  </a:lnTo>
                  <a:lnTo>
                    <a:pt x="4725" y="219"/>
                  </a:lnTo>
                  <a:lnTo>
                    <a:pt x="4734" y="221"/>
                  </a:lnTo>
                  <a:lnTo>
                    <a:pt x="4744" y="223"/>
                  </a:lnTo>
                  <a:lnTo>
                    <a:pt x="4755" y="223"/>
                  </a:lnTo>
                  <a:lnTo>
                    <a:pt x="4766" y="223"/>
                  </a:lnTo>
                  <a:lnTo>
                    <a:pt x="4777" y="221"/>
                  </a:lnTo>
                  <a:lnTo>
                    <a:pt x="4782" y="219"/>
                  </a:lnTo>
                  <a:lnTo>
                    <a:pt x="4787" y="217"/>
                  </a:lnTo>
                  <a:lnTo>
                    <a:pt x="4792" y="213"/>
                  </a:lnTo>
                  <a:lnTo>
                    <a:pt x="4796" y="210"/>
                  </a:lnTo>
                  <a:lnTo>
                    <a:pt x="4800" y="205"/>
                  </a:lnTo>
                  <a:lnTo>
                    <a:pt x="4804" y="201"/>
                  </a:lnTo>
                  <a:lnTo>
                    <a:pt x="4807" y="195"/>
                  </a:lnTo>
                  <a:lnTo>
                    <a:pt x="4809" y="189"/>
                  </a:lnTo>
                  <a:lnTo>
                    <a:pt x="4810" y="182"/>
                  </a:lnTo>
                  <a:lnTo>
                    <a:pt x="4811" y="174"/>
                  </a:lnTo>
                  <a:lnTo>
                    <a:pt x="4812" y="165"/>
                  </a:lnTo>
                  <a:lnTo>
                    <a:pt x="4812" y="156"/>
                  </a:lnTo>
                  <a:lnTo>
                    <a:pt x="4812" y="87"/>
                  </a:lnTo>
                  <a:lnTo>
                    <a:pt x="4813" y="69"/>
                  </a:lnTo>
                  <a:lnTo>
                    <a:pt x="4813" y="55"/>
                  </a:lnTo>
                  <a:lnTo>
                    <a:pt x="4795" y="55"/>
                  </a:lnTo>
                  <a:close/>
                  <a:moveTo>
                    <a:pt x="4792" y="123"/>
                  </a:moveTo>
                  <a:lnTo>
                    <a:pt x="4792" y="129"/>
                  </a:lnTo>
                  <a:lnTo>
                    <a:pt x="4791" y="134"/>
                  </a:lnTo>
                  <a:lnTo>
                    <a:pt x="4788" y="139"/>
                  </a:lnTo>
                  <a:lnTo>
                    <a:pt x="4786" y="143"/>
                  </a:lnTo>
                  <a:lnTo>
                    <a:pt x="4783" y="147"/>
                  </a:lnTo>
                  <a:lnTo>
                    <a:pt x="4779" y="151"/>
                  </a:lnTo>
                  <a:lnTo>
                    <a:pt x="4775" y="153"/>
                  </a:lnTo>
                  <a:lnTo>
                    <a:pt x="4771" y="154"/>
                  </a:lnTo>
                  <a:lnTo>
                    <a:pt x="4767" y="155"/>
                  </a:lnTo>
                  <a:lnTo>
                    <a:pt x="4761" y="156"/>
                  </a:lnTo>
                  <a:lnTo>
                    <a:pt x="4754" y="155"/>
                  </a:lnTo>
                  <a:lnTo>
                    <a:pt x="4747" y="153"/>
                  </a:lnTo>
                  <a:lnTo>
                    <a:pt x="4741" y="149"/>
                  </a:lnTo>
                  <a:lnTo>
                    <a:pt x="4737" y="144"/>
                  </a:lnTo>
                  <a:lnTo>
                    <a:pt x="4732" y="137"/>
                  </a:lnTo>
                  <a:lnTo>
                    <a:pt x="4730" y="130"/>
                  </a:lnTo>
                  <a:lnTo>
                    <a:pt x="4728" y="122"/>
                  </a:lnTo>
                  <a:lnTo>
                    <a:pt x="4728" y="114"/>
                  </a:lnTo>
                  <a:lnTo>
                    <a:pt x="4729" y="104"/>
                  </a:lnTo>
                  <a:lnTo>
                    <a:pt x="4730" y="95"/>
                  </a:lnTo>
                  <a:lnTo>
                    <a:pt x="4733" y="87"/>
                  </a:lnTo>
                  <a:lnTo>
                    <a:pt x="4738" y="82"/>
                  </a:lnTo>
                  <a:lnTo>
                    <a:pt x="4742" y="76"/>
                  </a:lnTo>
                  <a:lnTo>
                    <a:pt x="4748" y="73"/>
                  </a:lnTo>
                  <a:lnTo>
                    <a:pt x="4755" y="71"/>
                  </a:lnTo>
                  <a:lnTo>
                    <a:pt x="4761" y="69"/>
                  </a:lnTo>
                  <a:lnTo>
                    <a:pt x="4767" y="69"/>
                  </a:lnTo>
                  <a:lnTo>
                    <a:pt x="4772" y="71"/>
                  </a:lnTo>
                  <a:lnTo>
                    <a:pt x="4777" y="73"/>
                  </a:lnTo>
                  <a:lnTo>
                    <a:pt x="4781" y="76"/>
                  </a:lnTo>
                  <a:lnTo>
                    <a:pt x="4784" y="80"/>
                  </a:lnTo>
                  <a:lnTo>
                    <a:pt x="4787" y="83"/>
                  </a:lnTo>
                  <a:lnTo>
                    <a:pt x="4789" y="87"/>
                  </a:lnTo>
                  <a:lnTo>
                    <a:pt x="4791" y="92"/>
                  </a:lnTo>
                  <a:lnTo>
                    <a:pt x="4792" y="96"/>
                  </a:lnTo>
                  <a:lnTo>
                    <a:pt x="4792" y="102"/>
                  </a:lnTo>
                  <a:lnTo>
                    <a:pt x="4792" y="123"/>
                  </a:lnTo>
                  <a:close/>
                  <a:moveTo>
                    <a:pt x="4866" y="173"/>
                  </a:moveTo>
                  <a:lnTo>
                    <a:pt x="4866" y="55"/>
                  </a:lnTo>
                  <a:lnTo>
                    <a:pt x="4846" y="55"/>
                  </a:lnTo>
                  <a:lnTo>
                    <a:pt x="4846" y="173"/>
                  </a:lnTo>
                  <a:lnTo>
                    <a:pt x="4866" y="173"/>
                  </a:lnTo>
                  <a:close/>
                  <a:moveTo>
                    <a:pt x="4855" y="8"/>
                  </a:moveTo>
                  <a:lnTo>
                    <a:pt x="4851" y="9"/>
                  </a:lnTo>
                  <a:lnTo>
                    <a:pt x="4847" y="13"/>
                  </a:lnTo>
                  <a:lnTo>
                    <a:pt x="4843" y="17"/>
                  </a:lnTo>
                  <a:lnTo>
                    <a:pt x="4842" y="22"/>
                  </a:lnTo>
                  <a:lnTo>
                    <a:pt x="4843" y="27"/>
                  </a:lnTo>
                  <a:lnTo>
                    <a:pt x="4847" y="32"/>
                  </a:lnTo>
                  <a:lnTo>
                    <a:pt x="4850" y="34"/>
                  </a:lnTo>
                  <a:lnTo>
                    <a:pt x="4855" y="35"/>
                  </a:lnTo>
                  <a:lnTo>
                    <a:pt x="4861" y="34"/>
                  </a:lnTo>
                  <a:lnTo>
                    <a:pt x="4865" y="32"/>
                  </a:lnTo>
                  <a:lnTo>
                    <a:pt x="4868" y="27"/>
                  </a:lnTo>
                  <a:lnTo>
                    <a:pt x="4868" y="22"/>
                  </a:lnTo>
                  <a:lnTo>
                    <a:pt x="4867" y="17"/>
                  </a:lnTo>
                  <a:lnTo>
                    <a:pt x="4865" y="13"/>
                  </a:lnTo>
                  <a:lnTo>
                    <a:pt x="4861" y="9"/>
                  </a:lnTo>
                  <a:lnTo>
                    <a:pt x="4855" y="8"/>
                  </a:lnTo>
                  <a:close/>
                  <a:moveTo>
                    <a:pt x="4978" y="153"/>
                  </a:moveTo>
                  <a:lnTo>
                    <a:pt x="4974" y="154"/>
                  </a:lnTo>
                  <a:lnTo>
                    <a:pt x="4968" y="156"/>
                  </a:lnTo>
                  <a:lnTo>
                    <a:pt x="4961" y="158"/>
                  </a:lnTo>
                  <a:lnTo>
                    <a:pt x="4953" y="159"/>
                  </a:lnTo>
                  <a:lnTo>
                    <a:pt x="4945" y="158"/>
                  </a:lnTo>
                  <a:lnTo>
                    <a:pt x="4937" y="155"/>
                  </a:lnTo>
                  <a:lnTo>
                    <a:pt x="4931" y="152"/>
                  </a:lnTo>
                  <a:lnTo>
                    <a:pt x="4924" y="146"/>
                  </a:lnTo>
                  <a:lnTo>
                    <a:pt x="4920" y="140"/>
                  </a:lnTo>
                  <a:lnTo>
                    <a:pt x="4917" y="133"/>
                  </a:lnTo>
                  <a:lnTo>
                    <a:pt x="4914" y="124"/>
                  </a:lnTo>
                  <a:lnTo>
                    <a:pt x="4914" y="114"/>
                  </a:lnTo>
                  <a:lnTo>
                    <a:pt x="4914" y="105"/>
                  </a:lnTo>
                  <a:lnTo>
                    <a:pt x="4916" y="97"/>
                  </a:lnTo>
                  <a:lnTo>
                    <a:pt x="4919" y="90"/>
                  </a:lnTo>
                  <a:lnTo>
                    <a:pt x="4923" y="83"/>
                  </a:lnTo>
                  <a:lnTo>
                    <a:pt x="4930" y="77"/>
                  </a:lnTo>
                  <a:lnTo>
                    <a:pt x="4936" y="73"/>
                  </a:lnTo>
                  <a:lnTo>
                    <a:pt x="4945" y="71"/>
                  </a:lnTo>
                  <a:lnTo>
                    <a:pt x="4954" y="69"/>
                  </a:lnTo>
                  <a:lnTo>
                    <a:pt x="4961" y="71"/>
                  </a:lnTo>
                  <a:lnTo>
                    <a:pt x="4968" y="72"/>
                  </a:lnTo>
                  <a:lnTo>
                    <a:pt x="4973" y="73"/>
                  </a:lnTo>
                  <a:lnTo>
                    <a:pt x="4977" y="75"/>
                  </a:lnTo>
                  <a:lnTo>
                    <a:pt x="4983" y="58"/>
                  </a:lnTo>
                  <a:lnTo>
                    <a:pt x="4977" y="57"/>
                  </a:lnTo>
                  <a:lnTo>
                    <a:pt x="4971" y="55"/>
                  </a:lnTo>
                  <a:lnTo>
                    <a:pt x="4962" y="53"/>
                  </a:lnTo>
                  <a:lnTo>
                    <a:pt x="4954" y="53"/>
                  </a:lnTo>
                  <a:lnTo>
                    <a:pt x="4947" y="53"/>
                  </a:lnTo>
                  <a:lnTo>
                    <a:pt x="4941" y="54"/>
                  </a:lnTo>
                  <a:lnTo>
                    <a:pt x="4934" y="55"/>
                  </a:lnTo>
                  <a:lnTo>
                    <a:pt x="4929" y="57"/>
                  </a:lnTo>
                  <a:lnTo>
                    <a:pt x="4923" y="59"/>
                  </a:lnTo>
                  <a:lnTo>
                    <a:pt x="4918" y="63"/>
                  </a:lnTo>
                  <a:lnTo>
                    <a:pt x="4914" y="66"/>
                  </a:lnTo>
                  <a:lnTo>
                    <a:pt x="4909" y="71"/>
                  </a:lnTo>
                  <a:lnTo>
                    <a:pt x="4905" y="75"/>
                  </a:lnTo>
                  <a:lnTo>
                    <a:pt x="4902" y="80"/>
                  </a:lnTo>
                  <a:lnTo>
                    <a:pt x="4900" y="85"/>
                  </a:lnTo>
                  <a:lnTo>
                    <a:pt x="4896" y="91"/>
                  </a:lnTo>
                  <a:lnTo>
                    <a:pt x="4895" y="96"/>
                  </a:lnTo>
                  <a:lnTo>
                    <a:pt x="4893" y="102"/>
                  </a:lnTo>
                  <a:lnTo>
                    <a:pt x="4893" y="108"/>
                  </a:lnTo>
                  <a:lnTo>
                    <a:pt x="4892" y="115"/>
                  </a:lnTo>
                  <a:lnTo>
                    <a:pt x="4893" y="129"/>
                  </a:lnTo>
                  <a:lnTo>
                    <a:pt x="4896" y="140"/>
                  </a:lnTo>
                  <a:lnTo>
                    <a:pt x="4899" y="145"/>
                  </a:lnTo>
                  <a:lnTo>
                    <a:pt x="4902" y="150"/>
                  </a:lnTo>
                  <a:lnTo>
                    <a:pt x="4904" y="154"/>
                  </a:lnTo>
                  <a:lnTo>
                    <a:pt x="4908" y="159"/>
                  </a:lnTo>
                  <a:lnTo>
                    <a:pt x="4912" y="163"/>
                  </a:lnTo>
                  <a:lnTo>
                    <a:pt x="4916" y="165"/>
                  </a:lnTo>
                  <a:lnTo>
                    <a:pt x="4921" y="169"/>
                  </a:lnTo>
                  <a:lnTo>
                    <a:pt x="4926" y="171"/>
                  </a:lnTo>
                  <a:lnTo>
                    <a:pt x="4931" y="173"/>
                  </a:lnTo>
                  <a:lnTo>
                    <a:pt x="4937" y="174"/>
                  </a:lnTo>
                  <a:lnTo>
                    <a:pt x="4943" y="175"/>
                  </a:lnTo>
                  <a:lnTo>
                    <a:pt x="4949" y="175"/>
                  </a:lnTo>
                  <a:lnTo>
                    <a:pt x="4960" y="174"/>
                  </a:lnTo>
                  <a:lnTo>
                    <a:pt x="4970" y="173"/>
                  </a:lnTo>
                  <a:lnTo>
                    <a:pt x="4976" y="171"/>
                  </a:lnTo>
                  <a:lnTo>
                    <a:pt x="4982" y="169"/>
                  </a:lnTo>
                  <a:lnTo>
                    <a:pt x="4978" y="153"/>
                  </a:lnTo>
                  <a:close/>
                  <a:moveTo>
                    <a:pt x="5053" y="53"/>
                  </a:moveTo>
                  <a:lnTo>
                    <a:pt x="5042" y="54"/>
                  </a:lnTo>
                  <a:lnTo>
                    <a:pt x="5031" y="57"/>
                  </a:lnTo>
                  <a:lnTo>
                    <a:pt x="5026" y="59"/>
                  </a:lnTo>
                  <a:lnTo>
                    <a:pt x="5022" y="62"/>
                  </a:lnTo>
                  <a:lnTo>
                    <a:pt x="5017" y="65"/>
                  </a:lnTo>
                  <a:lnTo>
                    <a:pt x="5013" y="69"/>
                  </a:lnTo>
                  <a:lnTo>
                    <a:pt x="5010" y="73"/>
                  </a:lnTo>
                  <a:lnTo>
                    <a:pt x="5007" y="78"/>
                  </a:lnTo>
                  <a:lnTo>
                    <a:pt x="5003" y="83"/>
                  </a:lnTo>
                  <a:lnTo>
                    <a:pt x="5001" y="88"/>
                  </a:lnTo>
                  <a:lnTo>
                    <a:pt x="4999" y="95"/>
                  </a:lnTo>
                  <a:lnTo>
                    <a:pt x="4998" y="101"/>
                  </a:lnTo>
                  <a:lnTo>
                    <a:pt x="4997" y="107"/>
                  </a:lnTo>
                  <a:lnTo>
                    <a:pt x="4997" y="115"/>
                  </a:lnTo>
                  <a:lnTo>
                    <a:pt x="4997" y="122"/>
                  </a:lnTo>
                  <a:lnTo>
                    <a:pt x="4998" y="129"/>
                  </a:lnTo>
                  <a:lnTo>
                    <a:pt x="4999" y="134"/>
                  </a:lnTo>
                  <a:lnTo>
                    <a:pt x="5001" y="140"/>
                  </a:lnTo>
                  <a:lnTo>
                    <a:pt x="5003" y="145"/>
                  </a:lnTo>
                  <a:lnTo>
                    <a:pt x="5005" y="151"/>
                  </a:lnTo>
                  <a:lnTo>
                    <a:pt x="5009" y="155"/>
                  </a:lnTo>
                  <a:lnTo>
                    <a:pt x="5012" y="160"/>
                  </a:lnTo>
                  <a:lnTo>
                    <a:pt x="5016" y="163"/>
                  </a:lnTo>
                  <a:lnTo>
                    <a:pt x="5021" y="166"/>
                  </a:lnTo>
                  <a:lnTo>
                    <a:pt x="5025" y="169"/>
                  </a:lnTo>
                  <a:lnTo>
                    <a:pt x="5029" y="171"/>
                  </a:lnTo>
                  <a:lnTo>
                    <a:pt x="5040" y="174"/>
                  </a:lnTo>
                  <a:lnTo>
                    <a:pt x="5051" y="175"/>
                  </a:lnTo>
                  <a:lnTo>
                    <a:pt x="5062" y="174"/>
                  </a:lnTo>
                  <a:lnTo>
                    <a:pt x="5071" y="172"/>
                  </a:lnTo>
                  <a:lnTo>
                    <a:pt x="5081" y="168"/>
                  </a:lnTo>
                  <a:lnTo>
                    <a:pt x="5090" y="161"/>
                  </a:lnTo>
                  <a:lnTo>
                    <a:pt x="5094" y="156"/>
                  </a:lnTo>
                  <a:lnTo>
                    <a:pt x="5097" y="152"/>
                  </a:lnTo>
                  <a:lnTo>
                    <a:pt x="5101" y="146"/>
                  </a:lnTo>
                  <a:lnTo>
                    <a:pt x="5103" y="141"/>
                  </a:lnTo>
                  <a:lnTo>
                    <a:pt x="5105" y="135"/>
                  </a:lnTo>
                  <a:lnTo>
                    <a:pt x="5107" y="129"/>
                  </a:lnTo>
                  <a:lnTo>
                    <a:pt x="5108" y="121"/>
                  </a:lnTo>
                  <a:lnTo>
                    <a:pt x="5108" y="113"/>
                  </a:lnTo>
                  <a:lnTo>
                    <a:pt x="5107" y="101"/>
                  </a:lnTo>
                  <a:lnTo>
                    <a:pt x="5104" y="88"/>
                  </a:lnTo>
                  <a:lnTo>
                    <a:pt x="5102" y="83"/>
                  </a:lnTo>
                  <a:lnTo>
                    <a:pt x="5099" y="78"/>
                  </a:lnTo>
                  <a:lnTo>
                    <a:pt x="5096" y="74"/>
                  </a:lnTo>
                  <a:lnTo>
                    <a:pt x="5093" y="69"/>
                  </a:lnTo>
                  <a:lnTo>
                    <a:pt x="5090" y="65"/>
                  </a:lnTo>
                  <a:lnTo>
                    <a:pt x="5085" y="62"/>
                  </a:lnTo>
                  <a:lnTo>
                    <a:pt x="5080" y="59"/>
                  </a:lnTo>
                  <a:lnTo>
                    <a:pt x="5076" y="57"/>
                  </a:lnTo>
                  <a:lnTo>
                    <a:pt x="5070" y="55"/>
                  </a:lnTo>
                  <a:lnTo>
                    <a:pt x="5065" y="54"/>
                  </a:lnTo>
                  <a:lnTo>
                    <a:pt x="5059" y="53"/>
                  </a:lnTo>
                  <a:lnTo>
                    <a:pt x="5053" y="53"/>
                  </a:lnTo>
                  <a:close/>
                  <a:moveTo>
                    <a:pt x="5053" y="68"/>
                  </a:moveTo>
                  <a:lnTo>
                    <a:pt x="5057" y="68"/>
                  </a:lnTo>
                  <a:lnTo>
                    <a:pt x="5062" y="69"/>
                  </a:lnTo>
                  <a:lnTo>
                    <a:pt x="5065" y="71"/>
                  </a:lnTo>
                  <a:lnTo>
                    <a:pt x="5068" y="73"/>
                  </a:lnTo>
                  <a:lnTo>
                    <a:pt x="5075" y="77"/>
                  </a:lnTo>
                  <a:lnTo>
                    <a:pt x="5079" y="84"/>
                  </a:lnTo>
                  <a:lnTo>
                    <a:pt x="5082" y="91"/>
                  </a:lnTo>
                  <a:lnTo>
                    <a:pt x="5085" y="98"/>
                  </a:lnTo>
                  <a:lnTo>
                    <a:pt x="5086" y="106"/>
                  </a:lnTo>
                  <a:lnTo>
                    <a:pt x="5086" y="114"/>
                  </a:lnTo>
                  <a:lnTo>
                    <a:pt x="5086" y="123"/>
                  </a:lnTo>
                  <a:lnTo>
                    <a:pt x="5084" y="132"/>
                  </a:lnTo>
                  <a:lnTo>
                    <a:pt x="5081" y="140"/>
                  </a:lnTo>
                  <a:lnTo>
                    <a:pt x="5077" y="146"/>
                  </a:lnTo>
                  <a:lnTo>
                    <a:pt x="5072" y="152"/>
                  </a:lnTo>
                  <a:lnTo>
                    <a:pt x="5066" y="156"/>
                  </a:lnTo>
                  <a:lnTo>
                    <a:pt x="5059" y="159"/>
                  </a:lnTo>
                  <a:lnTo>
                    <a:pt x="5052" y="160"/>
                  </a:lnTo>
                  <a:lnTo>
                    <a:pt x="5045" y="159"/>
                  </a:lnTo>
                  <a:lnTo>
                    <a:pt x="5038" y="156"/>
                  </a:lnTo>
                  <a:lnTo>
                    <a:pt x="5032" y="152"/>
                  </a:lnTo>
                  <a:lnTo>
                    <a:pt x="5027" y="146"/>
                  </a:lnTo>
                  <a:lnTo>
                    <a:pt x="5023" y="140"/>
                  </a:lnTo>
                  <a:lnTo>
                    <a:pt x="5021" y="132"/>
                  </a:lnTo>
                  <a:lnTo>
                    <a:pt x="5018" y="124"/>
                  </a:lnTo>
                  <a:lnTo>
                    <a:pt x="5017" y="114"/>
                  </a:lnTo>
                  <a:lnTo>
                    <a:pt x="5018" y="106"/>
                  </a:lnTo>
                  <a:lnTo>
                    <a:pt x="5020" y="97"/>
                  </a:lnTo>
                  <a:lnTo>
                    <a:pt x="5023" y="90"/>
                  </a:lnTo>
                  <a:lnTo>
                    <a:pt x="5026" y="83"/>
                  </a:lnTo>
                  <a:lnTo>
                    <a:pt x="5031" y="77"/>
                  </a:lnTo>
                  <a:lnTo>
                    <a:pt x="5037" y="73"/>
                  </a:lnTo>
                  <a:lnTo>
                    <a:pt x="5044" y="69"/>
                  </a:lnTo>
                  <a:lnTo>
                    <a:pt x="5053" y="68"/>
                  </a:lnTo>
                  <a:close/>
                  <a:moveTo>
                    <a:pt x="5137" y="175"/>
                  </a:moveTo>
                  <a:lnTo>
                    <a:pt x="5140" y="175"/>
                  </a:lnTo>
                  <a:lnTo>
                    <a:pt x="5144" y="174"/>
                  </a:lnTo>
                  <a:lnTo>
                    <a:pt x="5146" y="173"/>
                  </a:lnTo>
                  <a:lnTo>
                    <a:pt x="5148" y="171"/>
                  </a:lnTo>
                  <a:lnTo>
                    <a:pt x="5151" y="166"/>
                  </a:lnTo>
                  <a:lnTo>
                    <a:pt x="5151" y="161"/>
                  </a:lnTo>
                  <a:lnTo>
                    <a:pt x="5151" y="158"/>
                  </a:lnTo>
                  <a:lnTo>
                    <a:pt x="5151" y="154"/>
                  </a:lnTo>
                  <a:lnTo>
                    <a:pt x="5149" y="152"/>
                  </a:lnTo>
                  <a:lnTo>
                    <a:pt x="5148" y="150"/>
                  </a:lnTo>
                  <a:lnTo>
                    <a:pt x="5146" y="147"/>
                  </a:lnTo>
                  <a:lnTo>
                    <a:pt x="5144" y="146"/>
                  </a:lnTo>
                  <a:lnTo>
                    <a:pt x="5140" y="145"/>
                  </a:lnTo>
                  <a:lnTo>
                    <a:pt x="5138" y="145"/>
                  </a:lnTo>
                  <a:lnTo>
                    <a:pt x="5135" y="145"/>
                  </a:lnTo>
                  <a:lnTo>
                    <a:pt x="5132" y="146"/>
                  </a:lnTo>
                  <a:lnTo>
                    <a:pt x="5130" y="147"/>
                  </a:lnTo>
                  <a:lnTo>
                    <a:pt x="5128" y="150"/>
                  </a:lnTo>
                  <a:lnTo>
                    <a:pt x="5126" y="152"/>
                  </a:lnTo>
                  <a:lnTo>
                    <a:pt x="5124" y="154"/>
                  </a:lnTo>
                  <a:lnTo>
                    <a:pt x="5124" y="158"/>
                  </a:lnTo>
                  <a:lnTo>
                    <a:pt x="5123" y="161"/>
                  </a:lnTo>
                  <a:lnTo>
                    <a:pt x="5124" y="166"/>
                  </a:lnTo>
                  <a:lnTo>
                    <a:pt x="5128" y="171"/>
                  </a:lnTo>
                  <a:lnTo>
                    <a:pt x="5130" y="173"/>
                  </a:lnTo>
                  <a:lnTo>
                    <a:pt x="5132" y="174"/>
                  </a:lnTo>
                  <a:lnTo>
                    <a:pt x="5135" y="175"/>
                  </a:lnTo>
                  <a:lnTo>
                    <a:pt x="5137" y="175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>
              <a:off x="511521" y="1181843"/>
              <a:ext cx="8058900" cy="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>
              <a:off x="517544" y="1528554"/>
              <a:ext cx="8058900" cy="3900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1121609" y="1600056"/>
              <a:ext cx="348985" cy="78246"/>
            </a:xfrm>
            <a:custGeom>
              <a:rect b="b" l="l" r="r" t="t"/>
              <a:pathLst>
                <a:path extrusionOk="0" h="175" w="749">
                  <a:moveTo>
                    <a:pt x="75" y="173"/>
                  </a:moveTo>
                  <a:lnTo>
                    <a:pt x="131" y="8"/>
                  </a:lnTo>
                  <a:lnTo>
                    <a:pt x="109" y="8"/>
                  </a:lnTo>
                  <a:lnTo>
                    <a:pt x="82" y="90"/>
                  </a:lnTo>
                  <a:lnTo>
                    <a:pt x="77" y="105"/>
                  </a:lnTo>
                  <a:lnTo>
                    <a:pt x="73" y="121"/>
                  </a:lnTo>
                  <a:lnTo>
                    <a:pt x="68" y="136"/>
                  </a:lnTo>
                  <a:lnTo>
                    <a:pt x="64" y="151"/>
                  </a:lnTo>
                  <a:lnTo>
                    <a:pt x="64" y="151"/>
                  </a:lnTo>
                  <a:lnTo>
                    <a:pt x="61" y="136"/>
                  </a:lnTo>
                  <a:lnTo>
                    <a:pt x="56" y="121"/>
                  </a:lnTo>
                  <a:lnTo>
                    <a:pt x="52" y="106"/>
                  </a:lnTo>
                  <a:lnTo>
                    <a:pt x="47" y="90"/>
                  </a:lnTo>
                  <a:lnTo>
                    <a:pt x="22" y="8"/>
                  </a:lnTo>
                  <a:lnTo>
                    <a:pt x="0" y="8"/>
                  </a:lnTo>
                  <a:lnTo>
                    <a:pt x="52" y="173"/>
                  </a:lnTo>
                  <a:lnTo>
                    <a:pt x="75" y="173"/>
                  </a:lnTo>
                  <a:close/>
                  <a:moveTo>
                    <a:pt x="222" y="173"/>
                  </a:moveTo>
                  <a:lnTo>
                    <a:pt x="220" y="160"/>
                  </a:lnTo>
                  <a:lnTo>
                    <a:pt x="220" y="144"/>
                  </a:lnTo>
                  <a:lnTo>
                    <a:pt x="220" y="101"/>
                  </a:lnTo>
                  <a:lnTo>
                    <a:pt x="219" y="92"/>
                  </a:lnTo>
                  <a:lnTo>
                    <a:pt x="218" y="83"/>
                  </a:lnTo>
                  <a:lnTo>
                    <a:pt x="216" y="75"/>
                  </a:lnTo>
                  <a:lnTo>
                    <a:pt x="212" y="67"/>
                  </a:lnTo>
                  <a:lnTo>
                    <a:pt x="209" y="64"/>
                  </a:lnTo>
                  <a:lnTo>
                    <a:pt x="205" y="62"/>
                  </a:lnTo>
                  <a:lnTo>
                    <a:pt x="202" y="58"/>
                  </a:lnTo>
                  <a:lnTo>
                    <a:pt x="198" y="56"/>
                  </a:lnTo>
                  <a:lnTo>
                    <a:pt x="193" y="55"/>
                  </a:lnTo>
                  <a:lnTo>
                    <a:pt x="189" y="54"/>
                  </a:lnTo>
                  <a:lnTo>
                    <a:pt x="183" y="53"/>
                  </a:lnTo>
                  <a:lnTo>
                    <a:pt x="177" y="53"/>
                  </a:lnTo>
                  <a:lnTo>
                    <a:pt x="166" y="53"/>
                  </a:lnTo>
                  <a:lnTo>
                    <a:pt x="156" y="55"/>
                  </a:lnTo>
                  <a:lnTo>
                    <a:pt x="147" y="58"/>
                  </a:lnTo>
                  <a:lnTo>
                    <a:pt x="139" y="63"/>
                  </a:lnTo>
                  <a:lnTo>
                    <a:pt x="144" y="77"/>
                  </a:lnTo>
                  <a:lnTo>
                    <a:pt x="150" y="73"/>
                  </a:lnTo>
                  <a:lnTo>
                    <a:pt x="158" y="71"/>
                  </a:lnTo>
                  <a:lnTo>
                    <a:pt x="165" y="68"/>
                  </a:lnTo>
                  <a:lnTo>
                    <a:pt x="174" y="68"/>
                  </a:lnTo>
                  <a:lnTo>
                    <a:pt x="182" y="68"/>
                  </a:lnTo>
                  <a:lnTo>
                    <a:pt x="188" y="71"/>
                  </a:lnTo>
                  <a:lnTo>
                    <a:pt x="192" y="74"/>
                  </a:lnTo>
                  <a:lnTo>
                    <a:pt x="196" y="78"/>
                  </a:lnTo>
                  <a:lnTo>
                    <a:pt x="198" y="83"/>
                  </a:lnTo>
                  <a:lnTo>
                    <a:pt x="199" y="87"/>
                  </a:lnTo>
                  <a:lnTo>
                    <a:pt x="200" y="92"/>
                  </a:lnTo>
                  <a:lnTo>
                    <a:pt x="200" y="95"/>
                  </a:lnTo>
                  <a:lnTo>
                    <a:pt x="200" y="97"/>
                  </a:lnTo>
                  <a:lnTo>
                    <a:pt x="184" y="98"/>
                  </a:lnTo>
                  <a:lnTo>
                    <a:pt x="171" y="101"/>
                  </a:lnTo>
                  <a:lnTo>
                    <a:pt x="159" y="104"/>
                  </a:lnTo>
                  <a:lnTo>
                    <a:pt x="149" y="108"/>
                  </a:lnTo>
                  <a:lnTo>
                    <a:pt x="145" y="112"/>
                  </a:lnTo>
                  <a:lnTo>
                    <a:pt x="142" y="115"/>
                  </a:lnTo>
                  <a:lnTo>
                    <a:pt x="138" y="118"/>
                  </a:lnTo>
                  <a:lnTo>
                    <a:pt x="135" y="123"/>
                  </a:lnTo>
                  <a:lnTo>
                    <a:pt x="134" y="127"/>
                  </a:lnTo>
                  <a:lnTo>
                    <a:pt x="132" y="132"/>
                  </a:lnTo>
                  <a:lnTo>
                    <a:pt x="131" y="136"/>
                  </a:lnTo>
                  <a:lnTo>
                    <a:pt x="131" y="142"/>
                  </a:lnTo>
                  <a:lnTo>
                    <a:pt x="132" y="147"/>
                  </a:lnTo>
                  <a:lnTo>
                    <a:pt x="133" y="154"/>
                  </a:lnTo>
                  <a:lnTo>
                    <a:pt x="136" y="160"/>
                  </a:lnTo>
                  <a:lnTo>
                    <a:pt x="139" y="165"/>
                  </a:lnTo>
                  <a:lnTo>
                    <a:pt x="145" y="169"/>
                  </a:lnTo>
                  <a:lnTo>
                    <a:pt x="150" y="172"/>
                  </a:lnTo>
                  <a:lnTo>
                    <a:pt x="158" y="174"/>
                  </a:lnTo>
                  <a:lnTo>
                    <a:pt x="166" y="175"/>
                  </a:lnTo>
                  <a:lnTo>
                    <a:pt x="172" y="175"/>
                  </a:lnTo>
                  <a:lnTo>
                    <a:pt x="177" y="174"/>
                  </a:lnTo>
                  <a:lnTo>
                    <a:pt x="183" y="172"/>
                  </a:lnTo>
                  <a:lnTo>
                    <a:pt x="187" y="170"/>
                  </a:lnTo>
                  <a:lnTo>
                    <a:pt x="195" y="164"/>
                  </a:lnTo>
                  <a:lnTo>
                    <a:pt x="201" y="157"/>
                  </a:lnTo>
                  <a:lnTo>
                    <a:pt x="201" y="157"/>
                  </a:lnTo>
                  <a:lnTo>
                    <a:pt x="203" y="173"/>
                  </a:lnTo>
                  <a:lnTo>
                    <a:pt x="222" y="173"/>
                  </a:lnTo>
                  <a:close/>
                  <a:moveTo>
                    <a:pt x="200" y="133"/>
                  </a:moveTo>
                  <a:lnTo>
                    <a:pt x="200" y="136"/>
                  </a:lnTo>
                  <a:lnTo>
                    <a:pt x="199" y="140"/>
                  </a:lnTo>
                  <a:lnTo>
                    <a:pt x="198" y="143"/>
                  </a:lnTo>
                  <a:lnTo>
                    <a:pt x="196" y="147"/>
                  </a:lnTo>
                  <a:lnTo>
                    <a:pt x="192" y="151"/>
                  </a:lnTo>
                  <a:lnTo>
                    <a:pt x="189" y="153"/>
                  </a:lnTo>
                  <a:lnTo>
                    <a:pt x="186" y="156"/>
                  </a:lnTo>
                  <a:lnTo>
                    <a:pt x="182" y="157"/>
                  </a:lnTo>
                  <a:lnTo>
                    <a:pt x="176" y="159"/>
                  </a:lnTo>
                  <a:lnTo>
                    <a:pt x="172" y="160"/>
                  </a:lnTo>
                  <a:lnTo>
                    <a:pt x="168" y="160"/>
                  </a:lnTo>
                  <a:lnTo>
                    <a:pt x="164" y="159"/>
                  </a:lnTo>
                  <a:lnTo>
                    <a:pt x="160" y="156"/>
                  </a:lnTo>
                  <a:lnTo>
                    <a:pt x="158" y="154"/>
                  </a:lnTo>
                  <a:lnTo>
                    <a:pt x="156" y="152"/>
                  </a:lnTo>
                  <a:lnTo>
                    <a:pt x="154" y="149"/>
                  </a:lnTo>
                  <a:lnTo>
                    <a:pt x="152" y="144"/>
                  </a:lnTo>
                  <a:lnTo>
                    <a:pt x="151" y="140"/>
                  </a:lnTo>
                  <a:lnTo>
                    <a:pt x="152" y="135"/>
                  </a:lnTo>
                  <a:lnTo>
                    <a:pt x="152" y="132"/>
                  </a:lnTo>
                  <a:lnTo>
                    <a:pt x="155" y="129"/>
                  </a:lnTo>
                  <a:lnTo>
                    <a:pt x="156" y="125"/>
                  </a:lnTo>
                  <a:lnTo>
                    <a:pt x="161" y="121"/>
                  </a:lnTo>
                  <a:lnTo>
                    <a:pt x="168" y="117"/>
                  </a:lnTo>
                  <a:lnTo>
                    <a:pt x="175" y="115"/>
                  </a:lnTo>
                  <a:lnTo>
                    <a:pt x="183" y="113"/>
                  </a:lnTo>
                  <a:lnTo>
                    <a:pt x="191" y="113"/>
                  </a:lnTo>
                  <a:lnTo>
                    <a:pt x="200" y="113"/>
                  </a:lnTo>
                  <a:lnTo>
                    <a:pt x="200" y="133"/>
                  </a:lnTo>
                  <a:close/>
                  <a:moveTo>
                    <a:pt x="254" y="173"/>
                  </a:moveTo>
                  <a:lnTo>
                    <a:pt x="274" y="173"/>
                  </a:lnTo>
                  <a:lnTo>
                    <a:pt x="274" y="0"/>
                  </a:lnTo>
                  <a:lnTo>
                    <a:pt x="254" y="0"/>
                  </a:lnTo>
                  <a:lnTo>
                    <a:pt x="254" y="173"/>
                  </a:lnTo>
                  <a:close/>
                  <a:moveTo>
                    <a:pt x="358" y="53"/>
                  </a:moveTo>
                  <a:lnTo>
                    <a:pt x="346" y="54"/>
                  </a:lnTo>
                  <a:lnTo>
                    <a:pt x="335" y="56"/>
                  </a:lnTo>
                  <a:lnTo>
                    <a:pt x="331" y="58"/>
                  </a:lnTo>
                  <a:lnTo>
                    <a:pt x="326" y="62"/>
                  </a:lnTo>
                  <a:lnTo>
                    <a:pt x="322" y="65"/>
                  </a:lnTo>
                  <a:lnTo>
                    <a:pt x="318" y="68"/>
                  </a:lnTo>
                  <a:lnTo>
                    <a:pt x="313" y="73"/>
                  </a:lnTo>
                  <a:lnTo>
                    <a:pt x="310" y="77"/>
                  </a:lnTo>
                  <a:lnTo>
                    <a:pt x="308" y="83"/>
                  </a:lnTo>
                  <a:lnTo>
                    <a:pt x="306" y="88"/>
                  </a:lnTo>
                  <a:lnTo>
                    <a:pt x="304" y="94"/>
                  </a:lnTo>
                  <a:lnTo>
                    <a:pt x="303" y="101"/>
                  </a:lnTo>
                  <a:lnTo>
                    <a:pt x="301" y="107"/>
                  </a:lnTo>
                  <a:lnTo>
                    <a:pt x="301" y="115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4" y="134"/>
                  </a:lnTo>
                  <a:lnTo>
                    <a:pt x="305" y="140"/>
                  </a:lnTo>
                  <a:lnTo>
                    <a:pt x="308" y="145"/>
                  </a:lnTo>
                  <a:lnTo>
                    <a:pt x="310" y="151"/>
                  </a:lnTo>
                  <a:lnTo>
                    <a:pt x="313" y="155"/>
                  </a:lnTo>
                  <a:lnTo>
                    <a:pt x="317" y="159"/>
                  </a:lnTo>
                  <a:lnTo>
                    <a:pt x="321" y="163"/>
                  </a:lnTo>
                  <a:lnTo>
                    <a:pt x="325" y="166"/>
                  </a:lnTo>
                  <a:lnTo>
                    <a:pt x="330" y="169"/>
                  </a:lnTo>
                  <a:lnTo>
                    <a:pt x="334" y="171"/>
                  </a:lnTo>
                  <a:lnTo>
                    <a:pt x="345" y="174"/>
                  </a:lnTo>
                  <a:lnTo>
                    <a:pt x="355" y="175"/>
                  </a:lnTo>
                  <a:lnTo>
                    <a:pt x="366" y="174"/>
                  </a:lnTo>
                  <a:lnTo>
                    <a:pt x="376" y="172"/>
                  </a:lnTo>
                  <a:lnTo>
                    <a:pt x="386" y="168"/>
                  </a:lnTo>
                  <a:lnTo>
                    <a:pt x="394" y="161"/>
                  </a:lnTo>
                  <a:lnTo>
                    <a:pt x="399" y="156"/>
                  </a:lnTo>
                  <a:lnTo>
                    <a:pt x="402" y="152"/>
                  </a:lnTo>
                  <a:lnTo>
                    <a:pt x="405" y="146"/>
                  </a:lnTo>
                  <a:lnTo>
                    <a:pt x="407" y="141"/>
                  </a:lnTo>
                  <a:lnTo>
                    <a:pt x="409" y="135"/>
                  </a:lnTo>
                  <a:lnTo>
                    <a:pt x="412" y="129"/>
                  </a:lnTo>
                  <a:lnTo>
                    <a:pt x="413" y="121"/>
                  </a:lnTo>
                  <a:lnTo>
                    <a:pt x="413" y="113"/>
                  </a:lnTo>
                  <a:lnTo>
                    <a:pt x="412" y="100"/>
                  </a:lnTo>
                  <a:lnTo>
                    <a:pt x="408" y="88"/>
                  </a:lnTo>
                  <a:lnTo>
                    <a:pt x="406" y="83"/>
                  </a:lnTo>
                  <a:lnTo>
                    <a:pt x="404" y="78"/>
                  </a:lnTo>
                  <a:lnTo>
                    <a:pt x="401" y="73"/>
                  </a:lnTo>
                  <a:lnTo>
                    <a:pt x="398" y="69"/>
                  </a:lnTo>
                  <a:lnTo>
                    <a:pt x="393" y="65"/>
                  </a:lnTo>
                  <a:lnTo>
                    <a:pt x="389" y="62"/>
                  </a:lnTo>
                  <a:lnTo>
                    <a:pt x="385" y="59"/>
                  </a:lnTo>
                  <a:lnTo>
                    <a:pt x="380" y="57"/>
                  </a:lnTo>
                  <a:lnTo>
                    <a:pt x="375" y="55"/>
                  </a:lnTo>
                  <a:lnTo>
                    <a:pt x="370" y="54"/>
                  </a:lnTo>
                  <a:lnTo>
                    <a:pt x="364" y="53"/>
                  </a:lnTo>
                  <a:lnTo>
                    <a:pt x="358" y="53"/>
                  </a:lnTo>
                  <a:close/>
                  <a:moveTo>
                    <a:pt x="358" y="68"/>
                  </a:moveTo>
                  <a:lnTo>
                    <a:pt x="362" y="68"/>
                  </a:lnTo>
                  <a:lnTo>
                    <a:pt x="365" y="69"/>
                  </a:lnTo>
                  <a:lnTo>
                    <a:pt x="370" y="71"/>
                  </a:lnTo>
                  <a:lnTo>
                    <a:pt x="373" y="73"/>
                  </a:lnTo>
                  <a:lnTo>
                    <a:pt x="379" y="77"/>
                  </a:lnTo>
                  <a:lnTo>
                    <a:pt x="384" y="84"/>
                  </a:lnTo>
                  <a:lnTo>
                    <a:pt x="387" y="91"/>
                  </a:lnTo>
                  <a:lnTo>
                    <a:pt x="389" y="98"/>
                  </a:lnTo>
                  <a:lnTo>
                    <a:pt x="391" y="106"/>
                  </a:lnTo>
                  <a:lnTo>
                    <a:pt x="391" y="114"/>
                  </a:lnTo>
                  <a:lnTo>
                    <a:pt x="391" y="123"/>
                  </a:lnTo>
                  <a:lnTo>
                    <a:pt x="389" y="132"/>
                  </a:lnTo>
                  <a:lnTo>
                    <a:pt x="386" y="140"/>
                  </a:lnTo>
                  <a:lnTo>
                    <a:pt x="381" y="146"/>
                  </a:lnTo>
                  <a:lnTo>
                    <a:pt x="376" y="152"/>
                  </a:lnTo>
                  <a:lnTo>
                    <a:pt x="371" y="156"/>
                  </a:lnTo>
                  <a:lnTo>
                    <a:pt x="364" y="159"/>
                  </a:lnTo>
                  <a:lnTo>
                    <a:pt x="357" y="160"/>
                  </a:lnTo>
                  <a:lnTo>
                    <a:pt x="349" y="159"/>
                  </a:lnTo>
                  <a:lnTo>
                    <a:pt x="343" y="156"/>
                  </a:lnTo>
                  <a:lnTo>
                    <a:pt x="337" y="152"/>
                  </a:lnTo>
                  <a:lnTo>
                    <a:pt x="332" y="146"/>
                  </a:lnTo>
                  <a:lnTo>
                    <a:pt x="327" y="140"/>
                  </a:lnTo>
                  <a:lnTo>
                    <a:pt x="324" y="132"/>
                  </a:lnTo>
                  <a:lnTo>
                    <a:pt x="323" y="123"/>
                  </a:lnTo>
                  <a:lnTo>
                    <a:pt x="322" y="114"/>
                  </a:lnTo>
                  <a:lnTo>
                    <a:pt x="322" y="105"/>
                  </a:lnTo>
                  <a:lnTo>
                    <a:pt x="324" y="97"/>
                  </a:lnTo>
                  <a:lnTo>
                    <a:pt x="326" y="90"/>
                  </a:lnTo>
                  <a:lnTo>
                    <a:pt x="331" y="83"/>
                  </a:lnTo>
                  <a:lnTo>
                    <a:pt x="335" y="77"/>
                  </a:lnTo>
                  <a:lnTo>
                    <a:pt x="341" y="73"/>
                  </a:lnTo>
                  <a:lnTo>
                    <a:pt x="349" y="69"/>
                  </a:lnTo>
                  <a:lnTo>
                    <a:pt x="358" y="68"/>
                  </a:lnTo>
                  <a:close/>
                  <a:moveTo>
                    <a:pt x="439" y="173"/>
                  </a:moveTo>
                  <a:lnTo>
                    <a:pt x="459" y="173"/>
                  </a:lnTo>
                  <a:lnTo>
                    <a:pt x="459" y="110"/>
                  </a:lnTo>
                  <a:lnTo>
                    <a:pt x="459" y="105"/>
                  </a:lnTo>
                  <a:lnTo>
                    <a:pt x="460" y="100"/>
                  </a:lnTo>
                  <a:lnTo>
                    <a:pt x="461" y="94"/>
                  </a:lnTo>
                  <a:lnTo>
                    <a:pt x="463" y="88"/>
                  </a:lnTo>
                  <a:lnTo>
                    <a:pt x="467" y="84"/>
                  </a:lnTo>
                  <a:lnTo>
                    <a:pt x="470" y="81"/>
                  </a:lnTo>
                  <a:lnTo>
                    <a:pt x="473" y="77"/>
                  </a:lnTo>
                  <a:lnTo>
                    <a:pt x="478" y="75"/>
                  </a:lnTo>
                  <a:lnTo>
                    <a:pt x="483" y="73"/>
                  </a:lnTo>
                  <a:lnTo>
                    <a:pt x="488" y="73"/>
                  </a:lnTo>
                  <a:lnTo>
                    <a:pt x="492" y="73"/>
                  </a:lnTo>
                  <a:lnTo>
                    <a:pt x="495" y="73"/>
                  </a:lnTo>
                  <a:lnTo>
                    <a:pt x="495" y="53"/>
                  </a:lnTo>
                  <a:lnTo>
                    <a:pt x="493" y="53"/>
                  </a:lnTo>
                  <a:lnTo>
                    <a:pt x="489" y="53"/>
                  </a:lnTo>
                  <a:lnTo>
                    <a:pt x="484" y="53"/>
                  </a:lnTo>
                  <a:lnTo>
                    <a:pt x="479" y="54"/>
                  </a:lnTo>
                  <a:lnTo>
                    <a:pt x="474" y="56"/>
                  </a:lnTo>
                  <a:lnTo>
                    <a:pt x="470" y="59"/>
                  </a:lnTo>
                  <a:lnTo>
                    <a:pt x="467" y="63"/>
                  </a:lnTo>
                  <a:lnTo>
                    <a:pt x="462" y="67"/>
                  </a:lnTo>
                  <a:lnTo>
                    <a:pt x="460" y="73"/>
                  </a:lnTo>
                  <a:lnTo>
                    <a:pt x="458" y="78"/>
                  </a:lnTo>
                  <a:lnTo>
                    <a:pt x="457" y="78"/>
                  </a:lnTo>
                  <a:lnTo>
                    <a:pt x="456" y="55"/>
                  </a:lnTo>
                  <a:lnTo>
                    <a:pt x="438" y="55"/>
                  </a:lnTo>
                  <a:lnTo>
                    <a:pt x="439" y="64"/>
                  </a:lnTo>
                  <a:lnTo>
                    <a:pt x="439" y="72"/>
                  </a:lnTo>
                  <a:lnTo>
                    <a:pt x="439" y="82"/>
                  </a:lnTo>
                  <a:lnTo>
                    <a:pt x="439" y="92"/>
                  </a:lnTo>
                  <a:lnTo>
                    <a:pt x="439" y="173"/>
                  </a:lnTo>
                  <a:close/>
                  <a:moveTo>
                    <a:pt x="605" y="117"/>
                  </a:moveTo>
                  <a:lnTo>
                    <a:pt x="606" y="114"/>
                  </a:lnTo>
                  <a:lnTo>
                    <a:pt x="606" y="107"/>
                  </a:lnTo>
                  <a:lnTo>
                    <a:pt x="605" y="100"/>
                  </a:lnTo>
                  <a:lnTo>
                    <a:pt x="604" y="90"/>
                  </a:lnTo>
                  <a:lnTo>
                    <a:pt x="601" y="81"/>
                  </a:lnTo>
                  <a:lnTo>
                    <a:pt x="596" y="72"/>
                  </a:lnTo>
                  <a:lnTo>
                    <a:pt x="593" y="68"/>
                  </a:lnTo>
                  <a:lnTo>
                    <a:pt x="590" y="64"/>
                  </a:lnTo>
                  <a:lnTo>
                    <a:pt x="587" y="61"/>
                  </a:lnTo>
                  <a:lnTo>
                    <a:pt x="582" y="58"/>
                  </a:lnTo>
                  <a:lnTo>
                    <a:pt x="577" y="55"/>
                  </a:lnTo>
                  <a:lnTo>
                    <a:pt x="571" y="54"/>
                  </a:lnTo>
                  <a:lnTo>
                    <a:pt x="565" y="53"/>
                  </a:lnTo>
                  <a:lnTo>
                    <a:pt x="559" y="53"/>
                  </a:lnTo>
                  <a:lnTo>
                    <a:pt x="553" y="53"/>
                  </a:lnTo>
                  <a:lnTo>
                    <a:pt x="547" y="54"/>
                  </a:lnTo>
                  <a:lnTo>
                    <a:pt x="541" y="55"/>
                  </a:lnTo>
                  <a:lnTo>
                    <a:pt x="536" y="57"/>
                  </a:lnTo>
                  <a:lnTo>
                    <a:pt x="532" y="59"/>
                  </a:lnTo>
                  <a:lnTo>
                    <a:pt x="527" y="63"/>
                  </a:lnTo>
                  <a:lnTo>
                    <a:pt x="523" y="66"/>
                  </a:lnTo>
                  <a:lnTo>
                    <a:pt x="520" y="71"/>
                  </a:lnTo>
                  <a:lnTo>
                    <a:pt x="513" y="81"/>
                  </a:lnTo>
                  <a:lnTo>
                    <a:pt x="509" y="91"/>
                  </a:lnTo>
                  <a:lnTo>
                    <a:pt x="507" y="103"/>
                  </a:lnTo>
                  <a:lnTo>
                    <a:pt x="506" y="116"/>
                  </a:lnTo>
                  <a:lnTo>
                    <a:pt x="507" y="129"/>
                  </a:lnTo>
                  <a:lnTo>
                    <a:pt x="509" y="140"/>
                  </a:lnTo>
                  <a:lnTo>
                    <a:pt x="511" y="145"/>
                  </a:lnTo>
                  <a:lnTo>
                    <a:pt x="514" y="150"/>
                  </a:lnTo>
                  <a:lnTo>
                    <a:pt x="516" y="154"/>
                  </a:lnTo>
                  <a:lnTo>
                    <a:pt x="520" y="159"/>
                  </a:lnTo>
                  <a:lnTo>
                    <a:pt x="524" y="162"/>
                  </a:lnTo>
                  <a:lnTo>
                    <a:pt x="528" y="165"/>
                  </a:lnTo>
                  <a:lnTo>
                    <a:pt x="533" y="169"/>
                  </a:lnTo>
                  <a:lnTo>
                    <a:pt x="538" y="171"/>
                  </a:lnTo>
                  <a:lnTo>
                    <a:pt x="543" y="173"/>
                  </a:lnTo>
                  <a:lnTo>
                    <a:pt x="549" y="174"/>
                  </a:lnTo>
                  <a:lnTo>
                    <a:pt x="555" y="175"/>
                  </a:lnTo>
                  <a:lnTo>
                    <a:pt x="562" y="175"/>
                  </a:lnTo>
                  <a:lnTo>
                    <a:pt x="574" y="174"/>
                  </a:lnTo>
                  <a:lnTo>
                    <a:pt x="584" y="173"/>
                  </a:lnTo>
                  <a:lnTo>
                    <a:pt x="593" y="171"/>
                  </a:lnTo>
                  <a:lnTo>
                    <a:pt x="600" y="168"/>
                  </a:lnTo>
                  <a:lnTo>
                    <a:pt x="595" y="153"/>
                  </a:lnTo>
                  <a:lnTo>
                    <a:pt x="590" y="155"/>
                  </a:lnTo>
                  <a:lnTo>
                    <a:pt x="582" y="156"/>
                  </a:lnTo>
                  <a:lnTo>
                    <a:pt x="575" y="159"/>
                  </a:lnTo>
                  <a:lnTo>
                    <a:pt x="564" y="159"/>
                  </a:lnTo>
                  <a:lnTo>
                    <a:pt x="556" y="157"/>
                  </a:lnTo>
                  <a:lnTo>
                    <a:pt x="550" y="156"/>
                  </a:lnTo>
                  <a:lnTo>
                    <a:pt x="542" y="153"/>
                  </a:lnTo>
                  <a:lnTo>
                    <a:pt x="537" y="149"/>
                  </a:lnTo>
                  <a:lnTo>
                    <a:pt x="533" y="143"/>
                  </a:lnTo>
                  <a:lnTo>
                    <a:pt x="528" y="136"/>
                  </a:lnTo>
                  <a:lnTo>
                    <a:pt x="526" y="127"/>
                  </a:lnTo>
                  <a:lnTo>
                    <a:pt x="525" y="117"/>
                  </a:lnTo>
                  <a:lnTo>
                    <a:pt x="605" y="117"/>
                  </a:lnTo>
                  <a:close/>
                  <a:moveTo>
                    <a:pt x="525" y="103"/>
                  </a:moveTo>
                  <a:lnTo>
                    <a:pt x="526" y="96"/>
                  </a:lnTo>
                  <a:lnTo>
                    <a:pt x="528" y="91"/>
                  </a:lnTo>
                  <a:lnTo>
                    <a:pt x="530" y="85"/>
                  </a:lnTo>
                  <a:lnTo>
                    <a:pt x="534" y="79"/>
                  </a:lnTo>
                  <a:lnTo>
                    <a:pt x="538" y="75"/>
                  </a:lnTo>
                  <a:lnTo>
                    <a:pt x="543" y="71"/>
                  </a:lnTo>
                  <a:lnTo>
                    <a:pt x="550" y="68"/>
                  </a:lnTo>
                  <a:lnTo>
                    <a:pt x="557" y="67"/>
                  </a:lnTo>
                  <a:lnTo>
                    <a:pt x="565" y="68"/>
                  </a:lnTo>
                  <a:lnTo>
                    <a:pt x="571" y="71"/>
                  </a:lnTo>
                  <a:lnTo>
                    <a:pt x="577" y="75"/>
                  </a:lnTo>
                  <a:lnTo>
                    <a:pt x="580" y="79"/>
                  </a:lnTo>
                  <a:lnTo>
                    <a:pt x="583" y="85"/>
                  </a:lnTo>
                  <a:lnTo>
                    <a:pt x="584" y="92"/>
                  </a:lnTo>
                  <a:lnTo>
                    <a:pt x="586" y="97"/>
                  </a:lnTo>
                  <a:lnTo>
                    <a:pt x="586" y="103"/>
                  </a:lnTo>
                  <a:lnTo>
                    <a:pt x="525" y="103"/>
                  </a:lnTo>
                  <a:close/>
                  <a:moveTo>
                    <a:pt x="623" y="168"/>
                  </a:moveTo>
                  <a:lnTo>
                    <a:pt x="630" y="171"/>
                  </a:lnTo>
                  <a:lnTo>
                    <a:pt x="638" y="173"/>
                  </a:lnTo>
                  <a:lnTo>
                    <a:pt x="646" y="174"/>
                  </a:lnTo>
                  <a:lnTo>
                    <a:pt x="656" y="175"/>
                  </a:lnTo>
                  <a:lnTo>
                    <a:pt x="665" y="174"/>
                  </a:lnTo>
                  <a:lnTo>
                    <a:pt x="674" y="172"/>
                  </a:lnTo>
                  <a:lnTo>
                    <a:pt x="681" y="170"/>
                  </a:lnTo>
                  <a:lnTo>
                    <a:pt x="687" y="165"/>
                  </a:lnTo>
                  <a:lnTo>
                    <a:pt x="692" y="160"/>
                  </a:lnTo>
                  <a:lnTo>
                    <a:pt x="696" y="154"/>
                  </a:lnTo>
                  <a:lnTo>
                    <a:pt x="698" y="147"/>
                  </a:lnTo>
                  <a:lnTo>
                    <a:pt x="698" y="140"/>
                  </a:lnTo>
                  <a:lnTo>
                    <a:pt x="698" y="134"/>
                  </a:lnTo>
                  <a:lnTo>
                    <a:pt x="697" y="129"/>
                  </a:lnTo>
                  <a:lnTo>
                    <a:pt x="695" y="123"/>
                  </a:lnTo>
                  <a:lnTo>
                    <a:pt x="690" y="118"/>
                  </a:lnTo>
                  <a:lnTo>
                    <a:pt x="687" y="114"/>
                  </a:lnTo>
                  <a:lnTo>
                    <a:pt x="682" y="111"/>
                  </a:lnTo>
                  <a:lnTo>
                    <a:pt x="675" y="107"/>
                  </a:lnTo>
                  <a:lnTo>
                    <a:pt x="669" y="104"/>
                  </a:lnTo>
                  <a:lnTo>
                    <a:pt x="659" y="101"/>
                  </a:lnTo>
                  <a:lnTo>
                    <a:pt x="652" y="96"/>
                  </a:lnTo>
                  <a:lnTo>
                    <a:pt x="649" y="94"/>
                  </a:lnTo>
                  <a:lnTo>
                    <a:pt x="648" y="91"/>
                  </a:lnTo>
                  <a:lnTo>
                    <a:pt x="647" y="87"/>
                  </a:lnTo>
                  <a:lnTo>
                    <a:pt x="647" y="84"/>
                  </a:lnTo>
                  <a:lnTo>
                    <a:pt x="647" y="82"/>
                  </a:lnTo>
                  <a:lnTo>
                    <a:pt x="648" y="78"/>
                  </a:lnTo>
                  <a:lnTo>
                    <a:pt x="649" y="75"/>
                  </a:lnTo>
                  <a:lnTo>
                    <a:pt x="651" y="73"/>
                  </a:lnTo>
                  <a:lnTo>
                    <a:pt x="655" y="71"/>
                  </a:lnTo>
                  <a:lnTo>
                    <a:pt x="658" y="69"/>
                  </a:lnTo>
                  <a:lnTo>
                    <a:pt x="661" y="68"/>
                  </a:lnTo>
                  <a:lnTo>
                    <a:pt x="665" y="68"/>
                  </a:lnTo>
                  <a:lnTo>
                    <a:pt x="673" y="69"/>
                  </a:lnTo>
                  <a:lnTo>
                    <a:pt x="679" y="71"/>
                  </a:lnTo>
                  <a:lnTo>
                    <a:pt x="685" y="73"/>
                  </a:lnTo>
                  <a:lnTo>
                    <a:pt x="689" y="75"/>
                  </a:lnTo>
                  <a:lnTo>
                    <a:pt x="695" y="59"/>
                  </a:lnTo>
                  <a:lnTo>
                    <a:pt x="689" y="57"/>
                  </a:lnTo>
                  <a:lnTo>
                    <a:pt x="683" y="55"/>
                  </a:lnTo>
                  <a:lnTo>
                    <a:pt x="675" y="53"/>
                  </a:lnTo>
                  <a:lnTo>
                    <a:pt x="667" y="53"/>
                  </a:lnTo>
                  <a:lnTo>
                    <a:pt x="658" y="53"/>
                  </a:lnTo>
                  <a:lnTo>
                    <a:pt x="649" y="55"/>
                  </a:lnTo>
                  <a:lnTo>
                    <a:pt x="643" y="58"/>
                  </a:lnTo>
                  <a:lnTo>
                    <a:pt x="637" y="63"/>
                  </a:lnTo>
                  <a:lnTo>
                    <a:pt x="633" y="67"/>
                  </a:lnTo>
                  <a:lnTo>
                    <a:pt x="630" y="74"/>
                  </a:lnTo>
                  <a:lnTo>
                    <a:pt x="628" y="79"/>
                  </a:lnTo>
                  <a:lnTo>
                    <a:pt x="627" y="87"/>
                  </a:lnTo>
                  <a:lnTo>
                    <a:pt x="628" y="92"/>
                  </a:lnTo>
                  <a:lnTo>
                    <a:pt x="629" y="97"/>
                  </a:lnTo>
                  <a:lnTo>
                    <a:pt x="631" y="102"/>
                  </a:lnTo>
                  <a:lnTo>
                    <a:pt x="634" y="106"/>
                  </a:lnTo>
                  <a:lnTo>
                    <a:pt x="638" y="110"/>
                  </a:lnTo>
                  <a:lnTo>
                    <a:pt x="644" y="114"/>
                  </a:lnTo>
                  <a:lnTo>
                    <a:pt x="650" y="117"/>
                  </a:lnTo>
                  <a:lnTo>
                    <a:pt x="657" y="120"/>
                  </a:lnTo>
                  <a:lnTo>
                    <a:pt x="667" y="124"/>
                  </a:lnTo>
                  <a:lnTo>
                    <a:pt x="673" y="130"/>
                  </a:lnTo>
                  <a:lnTo>
                    <a:pt x="675" y="132"/>
                  </a:lnTo>
                  <a:lnTo>
                    <a:pt x="677" y="135"/>
                  </a:lnTo>
                  <a:lnTo>
                    <a:pt x="678" y="139"/>
                  </a:lnTo>
                  <a:lnTo>
                    <a:pt x="678" y="142"/>
                  </a:lnTo>
                  <a:lnTo>
                    <a:pt x="678" y="145"/>
                  </a:lnTo>
                  <a:lnTo>
                    <a:pt x="677" y="149"/>
                  </a:lnTo>
                  <a:lnTo>
                    <a:pt x="675" y="152"/>
                  </a:lnTo>
                  <a:lnTo>
                    <a:pt x="673" y="154"/>
                  </a:lnTo>
                  <a:lnTo>
                    <a:pt x="670" y="156"/>
                  </a:lnTo>
                  <a:lnTo>
                    <a:pt x="665" y="157"/>
                  </a:lnTo>
                  <a:lnTo>
                    <a:pt x="661" y="159"/>
                  </a:lnTo>
                  <a:lnTo>
                    <a:pt x="656" y="160"/>
                  </a:lnTo>
                  <a:lnTo>
                    <a:pt x="648" y="159"/>
                  </a:lnTo>
                  <a:lnTo>
                    <a:pt x="641" y="156"/>
                  </a:lnTo>
                  <a:lnTo>
                    <a:pt x="634" y="154"/>
                  </a:lnTo>
                  <a:lnTo>
                    <a:pt x="629" y="151"/>
                  </a:lnTo>
                  <a:lnTo>
                    <a:pt x="623" y="168"/>
                  </a:lnTo>
                  <a:close/>
                  <a:moveTo>
                    <a:pt x="733" y="90"/>
                  </a:moveTo>
                  <a:lnTo>
                    <a:pt x="737" y="90"/>
                  </a:lnTo>
                  <a:lnTo>
                    <a:pt x="740" y="88"/>
                  </a:lnTo>
                  <a:lnTo>
                    <a:pt x="742" y="87"/>
                  </a:lnTo>
                  <a:lnTo>
                    <a:pt x="744" y="85"/>
                  </a:lnTo>
                  <a:lnTo>
                    <a:pt x="748" y="81"/>
                  </a:lnTo>
                  <a:lnTo>
                    <a:pt x="749" y="74"/>
                  </a:lnTo>
                  <a:lnTo>
                    <a:pt x="746" y="68"/>
                  </a:lnTo>
                  <a:lnTo>
                    <a:pt x="744" y="64"/>
                  </a:lnTo>
                  <a:lnTo>
                    <a:pt x="742" y="62"/>
                  </a:lnTo>
                  <a:lnTo>
                    <a:pt x="740" y="61"/>
                  </a:lnTo>
                  <a:lnTo>
                    <a:pt x="737" y="59"/>
                  </a:lnTo>
                  <a:lnTo>
                    <a:pt x="735" y="59"/>
                  </a:lnTo>
                  <a:lnTo>
                    <a:pt x="731" y="59"/>
                  </a:lnTo>
                  <a:lnTo>
                    <a:pt x="728" y="61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3" y="66"/>
                  </a:lnTo>
                  <a:lnTo>
                    <a:pt x="722" y="68"/>
                  </a:lnTo>
                  <a:lnTo>
                    <a:pt x="721" y="72"/>
                  </a:lnTo>
                  <a:lnTo>
                    <a:pt x="721" y="74"/>
                  </a:lnTo>
                  <a:lnTo>
                    <a:pt x="721" y="81"/>
                  </a:lnTo>
                  <a:lnTo>
                    <a:pt x="724" y="85"/>
                  </a:lnTo>
                  <a:lnTo>
                    <a:pt x="726" y="87"/>
                  </a:lnTo>
                  <a:lnTo>
                    <a:pt x="728" y="88"/>
                  </a:lnTo>
                  <a:lnTo>
                    <a:pt x="731" y="90"/>
                  </a:lnTo>
                  <a:lnTo>
                    <a:pt x="733" y="90"/>
                  </a:lnTo>
                  <a:close/>
                  <a:moveTo>
                    <a:pt x="733" y="175"/>
                  </a:moveTo>
                  <a:lnTo>
                    <a:pt x="737" y="175"/>
                  </a:lnTo>
                  <a:lnTo>
                    <a:pt x="740" y="174"/>
                  </a:lnTo>
                  <a:lnTo>
                    <a:pt x="742" y="173"/>
                  </a:lnTo>
                  <a:lnTo>
                    <a:pt x="744" y="171"/>
                  </a:lnTo>
                  <a:lnTo>
                    <a:pt x="748" y="166"/>
                  </a:lnTo>
                  <a:lnTo>
                    <a:pt x="749" y="161"/>
                  </a:lnTo>
                  <a:lnTo>
                    <a:pt x="746" y="154"/>
                  </a:lnTo>
                  <a:lnTo>
                    <a:pt x="744" y="150"/>
                  </a:lnTo>
                  <a:lnTo>
                    <a:pt x="742" y="147"/>
                  </a:lnTo>
                  <a:lnTo>
                    <a:pt x="740" y="146"/>
                  </a:lnTo>
                  <a:lnTo>
                    <a:pt x="737" y="145"/>
                  </a:lnTo>
                  <a:lnTo>
                    <a:pt x="735" y="145"/>
                  </a:lnTo>
                  <a:lnTo>
                    <a:pt x="731" y="145"/>
                  </a:lnTo>
                  <a:lnTo>
                    <a:pt x="728" y="146"/>
                  </a:lnTo>
                  <a:lnTo>
                    <a:pt x="726" y="147"/>
                  </a:lnTo>
                  <a:lnTo>
                    <a:pt x="724" y="150"/>
                  </a:lnTo>
                  <a:lnTo>
                    <a:pt x="723" y="152"/>
                  </a:lnTo>
                  <a:lnTo>
                    <a:pt x="722" y="154"/>
                  </a:lnTo>
                  <a:lnTo>
                    <a:pt x="721" y="157"/>
                  </a:lnTo>
                  <a:lnTo>
                    <a:pt x="721" y="161"/>
                  </a:lnTo>
                  <a:lnTo>
                    <a:pt x="721" y="166"/>
                  </a:lnTo>
                  <a:lnTo>
                    <a:pt x="724" y="171"/>
                  </a:lnTo>
                  <a:lnTo>
                    <a:pt x="726" y="173"/>
                  </a:lnTo>
                  <a:lnTo>
                    <a:pt x="728" y="174"/>
                  </a:lnTo>
                  <a:lnTo>
                    <a:pt x="731" y="175"/>
                  </a:lnTo>
                  <a:lnTo>
                    <a:pt x="733" y="17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>
              <a:off x="1502829" y="1586565"/>
              <a:ext cx="2270500" cy="113322"/>
            </a:xfrm>
            <a:custGeom>
              <a:rect b="b" l="l" r="r" t="t"/>
              <a:pathLst>
                <a:path extrusionOk="0" h="252" w="4861">
                  <a:moveTo>
                    <a:pt x="115" y="180"/>
                  </a:moveTo>
                  <a:lnTo>
                    <a:pt x="109" y="182"/>
                  </a:lnTo>
                  <a:lnTo>
                    <a:pt x="100" y="184"/>
                  </a:lnTo>
                  <a:lnTo>
                    <a:pt x="91" y="185"/>
                  </a:lnTo>
                  <a:lnTo>
                    <a:pt x="82" y="186"/>
                  </a:lnTo>
                  <a:lnTo>
                    <a:pt x="75" y="186"/>
                  </a:lnTo>
                  <a:lnTo>
                    <a:pt x="68" y="185"/>
                  </a:lnTo>
                  <a:lnTo>
                    <a:pt x="62" y="184"/>
                  </a:lnTo>
                  <a:lnTo>
                    <a:pt x="56" y="182"/>
                  </a:lnTo>
                  <a:lnTo>
                    <a:pt x="50" y="179"/>
                  </a:lnTo>
                  <a:lnTo>
                    <a:pt x="46" y="176"/>
                  </a:lnTo>
                  <a:lnTo>
                    <a:pt x="41" y="172"/>
                  </a:lnTo>
                  <a:lnTo>
                    <a:pt x="36" y="169"/>
                  </a:lnTo>
                  <a:lnTo>
                    <a:pt x="33" y="164"/>
                  </a:lnTo>
                  <a:lnTo>
                    <a:pt x="30" y="159"/>
                  </a:lnTo>
                  <a:lnTo>
                    <a:pt x="27" y="153"/>
                  </a:lnTo>
                  <a:lnTo>
                    <a:pt x="24" y="147"/>
                  </a:lnTo>
                  <a:lnTo>
                    <a:pt x="23" y="142"/>
                  </a:lnTo>
                  <a:lnTo>
                    <a:pt x="22" y="135"/>
                  </a:lnTo>
                  <a:lnTo>
                    <a:pt x="21" y="127"/>
                  </a:lnTo>
                  <a:lnTo>
                    <a:pt x="21" y="121"/>
                  </a:lnTo>
                  <a:lnTo>
                    <a:pt x="21" y="113"/>
                  </a:lnTo>
                  <a:lnTo>
                    <a:pt x="22" y="105"/>
                  </a:lnTo>
                  <a:lnTo>
                    <a:pt x="23" y="98"/>
                  </a:lnTo>
                  <a:lnTo>
                    <a:pt x="25" y="92"/>
                  </a:lnTo>
                  <a:lnTo>
                    <a:pt x="28" y="86"/>
                  </a:lnTo>
                  <a:lnTo>
                    <a:pt x="31" y="81"/>
                  </a:lnTo>
                  <a:lnTo>
                    <a:pt x="34" y="75"/>
                  </a:lnTo>
                  <a:lnTo>
                    <a:pt x="37" y="71"/>
                  </a:lnTo>
                  <a:lnTo>
                    <a:pt x="42" y="66"/>
                  </a:lnTo>
                  <a:lnTo>
                    <a:pt x="47" y="63"/>
                  </a:lnTo>
                  <a:lnTo>
                    <a:pt x="51" y="59"/>
                  </a:lnTo>
                  <a:lnTo>
                    <a:pt x="57" y="57"/>
                  </a:lnTo>
                  <a:lnTo>
                    <a:pt x="63" y="55"/>
                  </a:lnTo>
                  <a:lnTo>
                    <a:pt x="70" y="54"/>
                  </a:lnTo>
                  <a:lnTo>
                    <a:pt x="76" y="53"/>
                  </a:lnTo>
                  <a:lnTo>
                    <a:pt x="83" y="53"/>
                  </a:lnTo>
                  <a:lnTo>
                    <a:pt x="92" y="53"/>
                  </a:lnTo>
                  <a:lnTo>
                    <a:pt x="101" y="55"/>
                  </a:lnTo>
                  <a:lnTo>
                    <a:pt x="109" y="57"/>
                  </a:lnTo>
                  <a:lnTo>
                    <a:pt x="115" y="59"/>
                  </a:lnTo>
                  <a:lnTo>
                    <a:pt x="119" y="43"/>
                  </a:lnTo>
                  <a:lnTo>
                    <a:pt x="114" y="41"/>
                  </a:lnTo>
                  <a:lnTo>
                    <a:pt x="106" y="37"/>
                  </a:lnTo>
                  <a:lnTo>
                    <a:pt x="96" y="36"/>
                  </a:lnTo>
                  <a:lnTo>
                    <a:pt x="82" y="35"/>
                  </a:lnTo>
                  <a:lnTo>
                    <a:pt x="73" y="35"/>
                  </a:lnTo>
                  <a:lnTo>
                    <a:pt x="64" y="37"/>
                  </a:lnTo>
                  <a:lnTo>
                    <a:pt x="56" y="38"/>
                  </a:lnTo>
                  <a:lnTo>
                    <a:pt x="48" y="42"/>
                  </a:lnTo>
                  <a:lnTo>
                    <a:pt x="41" y="45"/>
                  </a:lnTo>
                  <a:lnTo>
                    <a:pt x="34" y="48"/>
                  </a:lnTo>
                  <a:lnTo>
                    <a:pt x="28" y="54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2"/>
                  </a:lnTo>
                  <a:lnTo>
                    <a:pt x="8" y="78"/>
                  </a:lnTo>
                  <a:lnTo>
                    <a:pt x="5" y="86"/>
                  </a:lnTo>
                  <a:lnTo>
                    <a:pt x="3" y="94"/>
                  </a:lnTo>
                  <a:lnTo>
                    <a:pt x="1" y="103"/>
                  </a:lnTo>
                  <a:lnTo>
                    <a:pt x="0" y="112"/>
                  </a:lnTo>
                  <a:lnTo>
                    <a:pt x="0" y="121"/>
                  </a:lnTo>
                  <a:lnTo>
                    <a:pt x="0" y="131"/>
                  </a:lnTo>
                  <a:lnTo>
                    <a:pt x="1" y="140"/>
                  </a:lnTo>
                  <a:lnTo>
                    <a:pt x="3" y="149"/>
                  </a:lnTo>
                  <a:lnTo>
                    <a:pt x="5" y="156"/>
                  </a:lnTo>
                  <a:lnTo>
                    <a:pt x="8" y="164"/>
                  </a:lnTo>
                  <a:lnTo>
                    <a:pt x="13" y="171"/>
                  </a:lnTo>
                  <a:lnTo>
                    <a:pt x="17" y="178"/>
                  </a:lnTo>
                  <a:lnTo>
                    <a:pt x="21" y="183"/>
                  </a:lnTo>
                  <a:lnTo>
                    <a:pt x="27" y="188"/>
                  </a:lnTo>
                  <a:lnTo>
                    <a:pt x="33" y="192"/>
                  </a:lnTo>
                  <a:lnTo>
                    <a:pt x="40" y="195"/>
                  </a:lnTo>
                  <a:lnTo>
                    <a:pt x="46" y="199"/>
                  </a:lnTo>
                  <a:lnTo>
                    <a:pt x="54" y="201"/>
                  </a:lnTo>
                  <a:lnTo>
                    <a:pt x="61" y="203"/>
                  </a:lnTo>
                  <a:lnTo>
                    <a:pt x="70" y="204"/>
                  </a:lnTo>
                  <a:lnTo>
                    <a:pt x="77" y="204"/>
                  </a:lnTo>
                  <a:lnTo>
                    <a:pt x="91" y="203"/>
                  </a:lnTo>
                  <a:lnTo>
                    <a:pt x="103" y="202"/>
                  </a:lnTo>
                  <a:lnTo>
                    <a:pt x="113" y="199"/>
                  </a:lnTo>
                  <a:lnTo>
                    <a:pt x="119" y="197"/>
                  </a:lnTo>
                  <a:lnTo>
                    <a:pt x="115" y="180"/>
                  </a:lnTo>
                  <a:close/>
                  <a:moveTo>
                    <a:pt x="191" y="82"/>
                  </a:moveTo>
                  <a:lnTo>
                    <a:pt x="179" y="83"/>
                  </a:lnTo>
                  <a:lnTo>
                    <a:pt x="168" y="85"/>
                  </a:lnTo>
                  <a:lnTo>
                    <a:pt x="163" y="87"/>
                  </a:lnTo>
                  <a:lnTo>
                    <a:pt x="158" y="91"/>
                  </a:lnTo>
                  <a:lnTo>
                    <a:pt x="154" y="94"/>
                  </a:lnTo>
                  <a:lnTo>
                    <a:pt x="150" y="97"/>
                  </a:lnTo>
                  <a:lnTo>
                    <a:pt x="146" y="102"/>
                  </a:lnTo>
                  <a:lnTo>
                    <a:pt x="143" y="106"/>
                  </a:lnTo>
                  <a:lnTo>
                    <a:pt x="140" y="112"/>
                  </a:lnTo>
                  <a:lnTo>
                    <a:pt x="138" y="117"/>
                  </a:lnTo>
                  <a:lnTo>
                    <a:pt x="136" y="123"/>
                  </a:lnTo>
                  <a:lnTo>
                    <a:pt x="135" y="130"/>
                  </a:lnTo>
                  <a:lnTo>
                    <a:pt x="133" y="136"/>
                  </a:lnTo>
                  <a:lnTo>
                    <a:pt x="133" y="144"/>
                  </a:lnTo>
                  <a:lnTo>
                    <a:pt x="133" y="151"/>
                  </a:lnTo>
                  <a:lnTo>
                    <a:pt x="135" y="158"/>
                  </a:lnTo>
                  <a:lnTo>
                    <a:pt x="136" y="163"/>
                  </a:lnTo>
                  <a:lnTo>
                    <a:pt x="138" y="169"/>
                  </a:lnTo>
                  <a:lnTo>
                    <a:pt x="140" y="174"/>
                  </a:lnTo>
                  <a:lnTo>
                    <a:pt x="143" y="180"/>
                  </a:lnTo>
                  <a:lnTo>
                    <a:pt x="146" y="184"/>
                  </a:lnTo>
                  <a:lnTo>
                    <a:pt x="150" y="188"/>
                  </a:lnTo>
                  <a:lnTo>
                    <a:pt x="153" y="192"/>
                  </a:lnTo>
                  <a:lnTo>
                    <a:pt x="157" y="195"/>
                  </a:lnTo>
                  <a:lnTo>
                    <a:pt x="162" y="198"/>
                  </a:lnTo>
                  <a:lnTo>
                    <a:pt x="167" y="200"/>
                  </a:lnTo>
                  <a:lnTo>
                    <a:pt x="177" y="203"/>
                  </a:lnTo>
                  <a:lnTo>
                    <a:pt x="189" y="204"/>
                  </a:lnTo>
                  <a:lnTo>
                    <a:pt x="198" y="203"/>
                  </a:lnTo>
                  <a:lnTo>
                    <a:pt x="209" y="201"/>
                  </a:lnTo>
                  <a:lnTo>
                    <a:pt x="219" y="197"/>
                  </a:lnTo>
                  <a:lnTo>
                    <a:pt x="227" y="190"/>
                  </a:lnTo>
                  <a:lnTo>
                    <a:pt x="231" y="185"/>
                  </a:lnTo>
                  <a:lnTo>
                    <a:pt x="235" y="181"/>
                  </a:lnTo>
                  <a:lnTo>
                    <a:pt x="237" y="175"/>
                  </a:lnTo>
                  <a:lnTo>
                    <a:pt x="240" y="170"/>
                  </a:lnTo>
                  <a:lnTo>
                    <a:pt x="243" y="164"/>
                  </a:lnTo>
                  <a:lnTo>
                    <a:pt x="244" y="158"/>
                  </a:lnTo>
                  <a:lnTo>
                    <a:pt x="245" y="150"/>
                  </a:lnTo>
                  <a:lnTo>
                    <a:pt x="245" y="142"/>
                  </a:lnTo>
                  <a:lnTo>
                    <a:pt x="244" y="129"/>
                  </a:lnTo>
                  <a:lnTo>
                    <a:pt x="241" y="117"/>
                  </a:lnTo>
                  <a:lnTo>
                    <a:pt x="239" y="112"/>
                  </a:lnTo>
                  <a:lnTo>
                    <a:pt x="236" y="107"/>
                  </a:lnTo>
                  <a:lnTo>
                    <a:pt x="234" y="102"/>
                  </a:lnTo>
                  <a:lnTo>
                    <a:pt x="230" y="98"/>
                  </a:lnTo>
                  <a:lnTo>
                    <a:pt x="226" y="94"/>
                  </a:lnTo>
                  <a:lnTo>
                    <a:pt x="222" y="91"/>
                  </a:lnTo>
                  <a:lnTo>
                    <a:pt x="218" y="88"/>
                  </a:lnTo>
                  <a:lnTo>
                    <a:pt x="212" y="86"/>
                  </a:lnTo>
                  <a:lnTo>
                    <a:pt x="208" y="84"/>
                  </a:lnTo>
                  <a:lnTo>
                    <a:pt x="202" y="83"/>
                  </a:lnTo>
                  <a:lnTo>
                    <a:pt x="196" y="82"/>
                  </a:lnTo>
                  <a:lnTo>
                    <a:pt x="191" y="82"/>
                  </a:lnTo>
                  <a:close/>
                  <a:moveTo>
                    <a:pt x="190" y="97"/>
                  </a:moveTo>
                  <a:lnTo>
                    <a:pt x="194" y="97"/>
                  </a:lnTo>
                  <a:lnTo>
                    <a:pt x="198" y="98"/>
                  </a:lnTo>
                  <a:lnTo>
                    <a:pt x="202" y="100"/>
                  </a:lnTo>
                  <a:lnTo>
                    <a:pt x="206" y="102"/>
                  </a:lnTo>
                  <a:lnTo>
                    <a:pt x="211" y="106"/>
                  </a:lnTo>
                  <a:lnTo>
                    <a:pt x="216" y="113"/>
                  </a:lnTo>
                  <a:lnTo>
                    <a:pt x="220" y="120"/>
                  </a:lnTo>
                  <a:lnTo>
                    <a:pt x="222" y="127"/>
                  </a:lnTo>
                  <a:lnTo>
                    <a:pt x="223" y="135"/>
                  </a:lnTo>
                  <a:lnTo>
                    <a:pt x="224" y="143"/>
                  </a:lnTo>
                  <a:lnTo>
                    <a:pt x="223" y="152"/>
                  </a:lnTo>
                  <a:lnTo>
                    <a:pt x="221" y="161"/>
                  </a:lnTo>
                  <a:lnTo>
                    <a:pt x="218" y="169"/>
                  </a:lnTo>
                  <a:lnTo>
                    <a:pt x="214" y="175"/>
                  </a:lnTo>
                  <a:lnTo>
                    <a:pt x="209" y="181"/>
                  </a:lnTo>
                  <a:lnTo>
                    <a:pt x="203" y="185"/>
                  </a:lnTo>
                  <a:lnTo>
                    <a:pt x="196" y="188"/>
                  </a:lnTo>
                  <a:lnTo>
                    <a:pt x="190" y="189"/>
                  </a:lnTo>
                  <a:lnTo>
                    <a:pt x="182" y="188"/>
                  </a:lnTo>
                  <a:lnTo>
                    <a:pt x="176" y="185"/>
                  </a:lnTo>
                  <a:lnTo>
                    <a:pt x="169" y="181"/>
                  </a:lnTo>
                  <a:lnTo>
                    <a:pt x="165" y="175"/>
                  </a:lnTo>
                  <a:lnTo>
                    <a:pt x="160" y="169"/>
                  </a:lnTo>
                  <a:lnTo>
                    <a:pt x="157" y="161"/>
                  </a:lnTo>
                  <a:lnTo>
                    <a:pt x="155" y="152"/>
                  </a:lnTo>
                  <a:lnTo>
                    <a:pt x="155" y="143"/>
                  </a:lnTo>
                  <a:lnTo>
                    <a:pt x="155" y="134"/>
                  </a:lnTo>
                  <a:lnTo>
                    <a:pt x="156" y="126"/>
                  </a:lnTo>
                  <a:lnTo>
                    <a:pt x="159" y="119"/>
                  </a:lnTo>
                  <a:lnTo>
                    <a:pt x="163" y="112"/>
                  </a:lnTo>
                  <a:lnTo>
                    <a:pt x="168" y="106"/>
                  </a:lnTo>
                  <a:lnTo>
                    <a:pt x="173" y="102"/>
                  </a:lnTo>
                  <a:lnTo>
                    <a:pt x="181" y="98"/>
                  </a:lnTo>
                  <a:lnTo>
                    <a:pt x="190" y="97"/>
                  </a:lnTo>
                  <a:close/>
                  <a:moveTo>
                    <a:pt x="272" y="202"/>
                  </a:moveTo>
                  <a:lnTo>
                    <a:pt x="291" y="202"/>
                  </a:lnTo>
                  <a:lnTo>
                    <a:pt x="291" y="131"/>
                  </a:lnTo>
                  <a:lnTo>
                    <a:pt x="292" y="125"/>
                  </a:lnTo>
                  <a:lnTo>
                    <a:pt x="293" y="121"/>
                  </a:lnTo>
                  <a:lnTo>
                    <a:pt x="294" y="116"/>
                  </a:lnTo>
                  <a:lnTo>
                    <a:pt x="297" y="112"/>
                  </a:lnTo>
                  <a:lnTo>
                    <a:pt x="300" y="108"/>
                  </a:lnTo>
                  <a:lnTo>
                    <a:pt x="303" y="105"/>
                  </a:lnTo>
                  <a:lnTo>
                    <a:pt x="306" y="103"/>
                  </a:lnTo>
                  <a:lnTo>
                    <a:pt x="310" y="101"/>
                  </a:lnTo>
                  <a:lnTo>
                    <a:pt x="314" y="100"/>
                  </a:lnTo>
                  <a:lnTo>
                    <a:pt x="319" y="98"/>
                  </a:lnTo>
                  <a:lnTo>
                    <a:pt x="325" y="100"/>
                  </a:lnTo>
                  <a:lnTo>
                    <a:pt x="329" y="101"/>
                  </a:lnTo>
                  <a:lnTo>
                    <a:pt x="333" y="104"/>
                  </a:lnTo>
                  <a:lnTo>
                    <a:pt x="337" y="108"/>
                  </a:lnTo>
                  <a:lnTo>
                    <a:pt x="340" y="113"/>
                  </a:lnTo>
                  <a:lnTo>
                    <a:pt x="341" y="119"/>
                  </a:lnTo>
                  <a:lnTo>
                    <a:pt x="342" y="124"/>
                  </a:lnTo>
                  <a:lnTo>
                    <a:pt x="343" y="131"/>
                  </a:lnTo>
                  <a:lnTo>
                    <a:pt x="343" y="202"/>
                  </a:lnTo>
                  <a:lnTo>
                    <a:pt x="364" y="202"/>
                  </a:lnTo>
                  <a:lnTo>
                    <a:pt x="364" y="129"/>
                  </a:lnTo>
                  <a:lnTo>
                    <a:pt x="364" y="123"/>
                  </a:lnTo>
                  <a:lnTo>
                    <a:pt x="365" y="119"/>
                  </a:lnTo>
                  <a:lnTo>
                    <a:pt x="367" y="114"/>
                  </a:lnTo>
                  <a:lnTo>
                    <a:pt x="369" y="111"/>
                  </a:lnTo>
                  <a:lnTo>
                    <a:pt x="371" y="107"/>
                  </a:lnTo>
                  <a:lnTo>
                    <a:pt x="374" y="105"/>
                  </a:lnTo>
                  <a:lnTo>
                    <a:pt x="378" y="102"/>
                  </a:lnTo>
                  <a:lnTo>
                    <a:pt x="381" y="101"/>
                  </a:lnTo>
                  <a:lnTo>
                    <a:pt x="385" y="100"/>
                  </a:lnTo>
                  <a:lnTo>
                    <a:pt x="389" y="98"/>
                  </a:lnTo>
                  <a:lnTo>
                    <a:pt x="395" y="100"/>
                  </a:lnTo>
                  <a:lnTo>
                    <a:pt x="400" y="102"/>
                  </a:lnTo>
                  <a:lnTo>
                    <a:pt x="405" y="104"/>
                  </a:lnTo>
                  <a:lnTo>
                    <a:pt x="408" y="108"/>
                  </a:lnTo>
                  <a:lnTo>
                    <a:pt x="411" y="114"/>
                  </a:lnTo>
                  <a:lnTo>
                    <a:pt x="412" y="120"/>
                  </a:lnTo>
                  <a:lnTo>
                    <a:pt x="413" y="127"/>
                  </a:lnTo>
                  <a:lnTo>
                    <a:pt x="414" y="135"/>
                  </a:lnTo>
                  <a:lnTo>
                    <a:pt x="414" y="202"/>
                  </a:lnTo>
                  <a:lnTo>
                    <a:pt x="435" y="202"/>
                  </a:lnTo>
                  <a:lnTo>
                    <a:pt x="435" y="132"/>
                  </a:lnTo>
                  <a:lnTo>
                    <a:pt x="434" y="119"/>
                  </a:lnTo>
                  <a:lnTo>
                    <a:pt x="430" y="107"/>
                  </a:lnTo>
                  <a:lnTo>
                    <a:pt x="426" y="98"/>
                  </a:lnTo>
                  <a:lnTo>
                    <a:pt x="421" y="92"/>
                  </a:lnTo>
                  <a:lnTo>
                    <a:pt x="415" y="86"/>
                  </a:lnTo>
                  <a:lnTo>
                    <a:pt x="409" y="84"/>
                  </a:lnTo>
                  <a:lnTo>
                    <a:pt x="402" y="82"/>
                  </a:lnTo>
                  <a:lnTo>
                    <a:pt x="397" y="82"/>
                  </a:lnTo>
                  <a:lnTo>
                    <a:pt x="389" y="82"/>
                  </a:lnTo>
                  <a:lnTo>
                    <a:pt x="383" y="83"/>
                  </a:lnTo>
                  <a:lnTo>
                    <a:pt x="376" y="86"/>
                  </a:lnTo>
                  <a:lnTo>
                    <a:pt x="371" y="90"/>
                  </a:lnTo>
                  <a:lnTo>
                    <a:pt x="365" y="96"/>
                  </a:lnTo>
                  <a:lnTo>
                    <a:pt x="359" y="105"/>
                  </a:lnTo>
                  <a:lnTo>
                    <a:pt x="358" y="105"/>
                  </a:lnTo>
                  <a:lnTo>
                    <a:pt x="356" y="100"/>
                  </a:lnTo>
                  <a:lnTo>
                    <a:pt x="354" y="95"/>
                  </a:lnTo>
                  <a:lnTo>
                    <a:pt x="351" y="92"/>
                  </a:lnTo>
                  <a:lnTo>
                    <a:pt x="346" y="87"/>
                  </a:lnTo>
                  <a:lnTo>
                    <a:pt x="342" y="85"/>
                  </a:lnTo>
                  <a:lnTo>
                    <a:pt x="337" y="83"/>
                  </a:lnTo>
                  <a:lnTo>
                    <a:pt x="332" y="82"/>
                  </a:lnTo>
                  <a:lnTo>
                    <a:pt x="326" y="82"/>
                  </a:lnTo>
                  <a:lnTo>
                    <a:pt x="319" y="82"/>
                  </a:lnTo>
                  <a:lnTo>
                    <a:pt x="314" y="83"/>
                  </a:lnTo>
                  <a:lnTo>
                    <a:pt x="308" y="85"/>
                  </a:lnTo>
                  <a:lnTo>
                    <a:pt x="303" y="88"/>
                  </a:lnTo>
                  <a:lnTo>
                    <a:pt x="300" y="91"/>
                  </a:lnTo>
                  <a:lnTo>
                    <a:pt x="295" y="95"/>
                  </a:lnTo>
                  <a:lnTo>
                    <a:pt x="293" y="98"/>
                  </a:lnTo>
                  <a:lnTo>
                    <a:pt x="290" y="103"/>
                  </a:lnTo>
                  <a:lnTo>
                    <a:pt x="289" y="103"/>
                  </a:lnTo>
                  <a:lnTo>
                    <a:pt x="289" y="84"/>
                  </a:lnTo>
                  <a:lnTo>
                    <a:pt x="271" y="84"/>
                  </a:lnTo>
                  <a:lnTo>
                    <a:pt x="271" y="98"/>
                  </a:lnTo>
                  <a:lnTo>
                    <a:pt x="272" y="116"/>
                  </a:lnTo>
                  <a:lnTo>
                    <a:pt x="272" y="202"/>
                  </a:lnTo>
                  <a:close/>
                  <a:moveTo>
                    <a:pt x="468" y="250"/>
                  </a:moveTo>
                  <a:lnTo>
                    <a:pt x="489" y="250"/>
                  </a:lnTo>
                  <a:lnTo>
                    <a:pt x="489" y="185"/>
                  </a:lnTo>
                  <a:lnTo>
                    <a:pt x="489" y="185"/>
                  </a:lnTo>
                  <a:lnTo>
                    <a:pt x="492" y="190"/>
                  </a:lnTo>
                  <a:lnTo>
                    <a:pt x="495" y="193"/>
                  </a:lnTo>
                  <a:lnTo>
                    <a:pt x="500" y="197"/>
                  </a:lnTo>
                  <a:lnTo>
                    <a:pt x="504" y="200"/>
                  </a:lnTo>
                  <a:lnTo>
                    <a:pt x="508" y="202"/>
                  </a:lnTo>
                  <a:lnTo>
                    <a:pt x="514" y="203"/>
                  </a:lnTo>
                  <a:lnTo>
                    <a:pt x="519" y="204"/>
                  </a:lnTo>
                  <a:lnTo>
                    <a:pt x="524" y="204"/>
                  </a:lnTo>
                  <a:lnTo>
                    <a:pt x="534" y="203"/>
                  </a:lnTo>
                  <a:lnTo>
                    <a:pt x="544" y="201"/>
                  </a:lnTo>
                  <a:lnTo>
                    <a:pt x="553" y="195"/>
                  </a:lnTo>
                  <a:lnTo>
                    <a:pt x="560" y="189"/>
                  </a:lnTo>
                  <a:lnTo>
                    <a:pt x="563" y="184"/>
                  </a:lnTo>
                  <a:lnTo>
                    <a:pt x="567" y="180"/>
                  </a:lnTo>
                  <a:lnTo>
                    <a:pt x="570" y="174"/>
                  </a:lnTo>
                  <a:lnTo>
                    <a:pt x="572" y="169"/>
                  </a:lnTo>
                  <a:lnTo>
                    <a:pt x="573" y="163"/>
                  </a:lnTo>
                  <a:lnTo>
                    <a:pt x="575" y="156"/>
                  </a:lnTo>
                  <a:lnTo>
                    <a:pt x="575" y="149"/>
                  </a:lnTo>
                  <a:lnTo>
                    <a:pt x="576" y="141"/>
                  </a:lnTo>
                  <a:lnTo>
                    <a:pt x="575" y="129"/>
                  </a:lnTo>
                  <a:lnTo>
                    <a:pt x="572" y="116"/>
                  </a:lnTo>
                  <a:lnTo>
                    <a:pt x="568" y="106"/>
                  </a:lnTo>
                  <a:lnTo>
                    <a:pt x="562" y="97"/>
                  </a:lnTo>
                  <a:lnTo>
                    <a:pt x="555" y="91"/>
                  </a:lnTo>
                  <a:lnTo>
                    <a:pt x="547" y="85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3" y="82"/>
                  </a:lnTo>
                  <a:lnTo>
                    <a:pt x="528" y="82"/>
                  </a:lnTo>
                  <a:lnTo>
                    <a:pt x="521" y="82"/>
                  </a:lnTo>
                  <a:lnTo>
                    <a:pt x="515" y="83"/>
                  </a:lnTo>
                  <a:lnTo>
                    <a:pt x="509" y="85"/>
                  </a:lnTo>
                  <a:lnTo>
                    <a:pt x="504" y="87"/>
                  </a:lnTo>
                  <a:lnTo>
                    <a:pt x="499" y="91"/>
                  </a:lnTo>
                  <a:lnTo>
                    <a:pt x="494" y="94"/>
                  </a:lnTo>
                  <a:lnTo>
                    <a:pt x="491" y="100"/>
                  </a:lnTo>
                  <a:lnTo>
                    <a:pt x="487" y="104"/>
                  </a:lnTo>
                  <a:lnTo>
                    <a:pt x="487" y="104"/>
                  </a:lnTo>
                  <a:lnTo>
                    <a:pt x="486" y="84"/>
                  </a:lnTo>
                  <a:lnTo>
                    <a:pt x="467" y="84"/>
                  </a:lnTo>
                  <a:lnTo>
                    <a:pt x="467" y="93"/>
                  </a:lnTo>
                  <a:lnTo>
                    <a:pt x="467" y="102"/>
                  </a:lnTo>
                  <a:lnTo>
                    <a:pt x="468" y="112"/>
                  </a:lnTo>
                  <a:lnTo>
                    <a:pt x="468" y="122"/>
                  </a:lnTo>
                  <a:lnTo>
                    <a:pt x="468" y="250"/>
                  </a:lnTo>
                  <a:close/>
                  <a:moveTo>
                    <a:pt x="489" y="134"/>
                  </a:moveTo>
                  <a:lnTo>
                    <a:pt x="489" y="129"/>
                  </a:lnTo>
                  <a:lnTo>
                    <a:pt x="490" y="125"/>
                  </a:lnTo>
                  <a:lnTo>
                    <a:pt x="492" y="119"/>
                  </a:lnTo>
                  <a:lnTo>
                    <a:pt x="494" y="114"/>
                  </a:lnTo>
                  <a:lnTo>
                    <a:pt x="497" y="110"/>
                  </a:lnTo>
                  <a:lnTo>
                    <a:pt x="502" y="105"/>
                  </a:lnTo>
                  <a:lnTo>
                    <a:pt x="506" y="103"/>
                  </a:lnTo>
                  <a:lnTo>
                    <a:pt x="511" y="101"/>
                  </a:lnTo>
                  <a:lnTo>
                    <a:pt x="516" y="98"/>
                  </a:lnTo>
                  <a:lnTo>
                    <a:pt x="521" y="98"/>
                  </a:lnTo>
                  <a:lnTo>
                    <a:pt x="529" y="100"/>
                  </a:lnTo>
                  <a:lnTo>
                    <a:pt x="536" y="102"/>
                  </a:lnTo>
                  <a:lnTo>
                    <a:pt x="542" y="106"/>
                  </a:lnTo>
                  <a:lnTo>
                    <a:pt x="546" y="112"/>
                  </a:lnTo>
                  <a:lnTo>
                    <a:pt x="550" y="117"/>
                  </a:lnTo>
                  <a:lnTo>
                    <a:pt x="553" y="125"/>
                  </a:lnTo>
                  <a:lnTo>
                    <a:pt x="555" y="133"/>
                  </a:lnTo>
                  <a:lnTo>
                    <a:pt x="556" y="142"/>
                  </a:lnTo>
                  <a:lnTo>
                    <a:pt x="555" y="152"/>
                  </a:lnTo>
                  <a:lnTo>
                    <a:pt x="553" y="161"/>
                  </a:lnTo>
                  <a:lnTo>
                    <a:pt x="550" y="169"/>
                  </a:lnTo>
                  <a:lnTo>
                    <a:pt x="546" y="175"/>
                  </a:lnTo>
                  <a:lnTo>
                    <a:pt x="541" y="180"/>
                  </a:lnTo>
                  <a:lnTo>
                    <a:pt x="535" y="184"/>
                  </a:lnTo>
                  <a:lnTo>
                    <a:pt x="529" y="186"/>
                  </a:lnTo>
                  <a:lnTo>
                    <a:pt x="520" y="188"/>
                  </a:lnTo>
                  <a:lnTo>
                    <a:pt x="515" y="188"/>
                  </a:lnTo>
                  <a:lnTo>
                    <a:pt x="510" y="185"/>
                  </a:lnTo>
                  <a:lnTo>
                    <a:pt x="505" y="183"/>
                  </a:lnTo>
                  <a:lnTo>
                    <a:pt x="501" y="181"/>
                  </a:lnTo>
                  <a:lnTo>
                    <a:pt x="497" y="176"/>
                  </a:lnTo>
                  <a:lnTo>
                    <a:pt x="494" y="173"/>
                  </a:lnTo>
                  <a:lnTo>
                    <a:pt x="491" y="168"/>
                  </a:lnTo>
                  <a:lnTo>
                    <a:pt x="490" y="162"/>
                  </a:lnTo>
                  <a:lnTo>
                    <a:pt x="489" y="159"/>
                  </a:lnTo>
                  <a:lnTo>
                    <a:pt x="489" y="154"/>
                  </a:lnTo>
                  <a:lnTo>
                    <a:pt x="489" y="134"/>
                  </a:lnTo>
                  <a:close/>
                  <a:moveTo>
                    <a:pt x="602" y="202"/>
                  </a:moveTo>
                  <a:lnTo>
                    <a:pt x="623" y="202"/>
                  </a:lnTo>
                  <a:lnTo>
                    <a:pt x="623" y="139"/>
                  </a:lnTo>
                  <a:lnTo>
                    <a:pt x="623" y="134"/>
                  </a:lnTo>
                  <a:lnTo>
                    <a:pt x="624" y="129"/>
                  </a:lnTo>
                  <a:lnTo>
                    <a:pt x="625" y="123"/>
                  </a:lnTo>
                  <a:lnTo>
                    <a:pt x="627" y="117"/>
                  </a:lnTo>
                  <a:lnTo>
                    <a:pt x="630" y="113"/>
                  </a:lnTo>
                  <a:lnTo>
                    <a:pt x="634" y="110"/>
                  </a:lnTo>
                  <a:lnTo>
                    <a:pt x="637" y="106"/>
                  </a:lnTo>
                  <a:lnTo>
                    <a:pt x="641" y="104"/>
                  </a:lnTo>
                  <a:lnTo>
                    <a:pt x="646" y="102"/>
                  </a:lnTo>
                  <a:lnTo>
                    <a:pt x="652" y="102"/>
                  </a:lnTo>
                  <a:lnTo>
                    <a:pt x="655" y="102"/>
                  </a:lnTo>
                  <a:lnTo>
                    <a:pt x="658" y="102"/>
                  </a:lnTo>
                  <a:lnTo>
                    <a:pt x="658" y="82"/>
                  </a:lnTo>
                  <a:lnTo>
                    <a:pt x="656" y="82"/>
                  </a:lnTo>
                  <a:lnTo>
                    <a:pt x="653" y="82"/>
                  </a:lnTo>
                  <a:lnTo>
                    <a:pt x="648" y="82"/>
                  </a:lnTo>
                  <a:lnTo>
                    <a:pt x="642" y="83"/>
                  </a:lnTo>
                  <a:lnTo>
                    <a:pt x="638" y="85"/>
                  </a:lnTo>
                  <a:lnTo>
                    <a:pt x="634" y="88"/>
                  </a:lnTo>
                  <a:lnTo>
                    <a:pt x="629" y="92"/>
                  </a:lnTo>
                  <a:lnTo>
                    <a:pt x="626" y="96"/>
                  </a:lnTo>
                  <a:lnTo>
                    <a:pt x="624" y="102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19" y="84"/>
                  </a:lnTo>
                  <a:lnTo>
                    <a:pt x="601" y="84"/>
                  </a:lnTo>
                  <a:lnTo>
                    <a:pt x="601" y="93"/>
                  </a:lnTo>
                  <a:lnTo>
                    <a:pt x="602" y="101"/>
                  </a:lnTo>
                  <a:lnTo>
                    <a:pt x="602" y="111"/>
                  </a:lnTo>
                  <a:lnTo>
                    <a:pt x="602" y="121"/>
                  </a:lnTo>
                  <a:lnTo>
                    <a:pt x="602" y="202"/>
                  </a:lnTo>
                  <a:close/>
                  <a:moveTo>
                    <a:pt x="725" y="82"/>
                  </a:moveTo>
                  <a:lnTo>
                    <a:pt x="713" y="83"/>
                  </a:lnTo>
                  <a:lnTo>
                    <a:pt x="703" y="85"/>
                  </a:lnTo>
                  <a:lnTo>
                    <a:pt x="698" y="87"/>
                  </a:lnTo>
                  <a:lnTo>
                    <a:pt x="693" y="91"/>
                  </a:lnTo>
                  <a:lnTo>
                    <a:pt x="689" y="94"/>
                  </a:lnTo>
                  <a:lnTo>
                    <a:pt x="685" y="97"/>
                  </a:lnTo>
                  <a:lnTo>
                    <a:pt x="681" y="102"/>
                  </a:lnTo>
                  <a:lnTo>
                    <a:pt x="678" y="106"/>
                  </a:lnTo>
                  <a:lnTo>
                    <a:pt x="676" y="112"/>
                  </a:lnTo>
                  <a:lnTo>
                    <a:pt x="673" y="117"/>
                  </a:lnTo>
                  <a:lnTo>
                    <a:pt x="671" y="123"/>
                  </a:lnTo>
                  <a:lnTo>
                    <a:pt x="670" y="130"/>
                  </a:lnTo>
                  <a:lnTo>
                    <a:pt x="669" y="136"/>
                  </a:lnTo>
                  <a:lnTo>
                    <a:pt x="669" y="144"/>
                  </a:lnTo>
                  <a:lnTo>
                    <a:pt x="669" y="151"/>
                  </a:lnTo>
                  <a:lnTo>
                    <a:pt x="670" y="158"/>
                  </a:lnTo>
                  <a:lnTo>
                    <a:pt x="671" y="163"/>
                  </a:lnTo>
                  <a:lnTo>
                    <a:pt x="672" y="169"/>
                  </a:lnTo>
                  <a:lnTo>
                    <a:pt x="675" y="174"/>
                  </a:lnTo>
                  <a:lnTo>
                    <a:pt x="678" y="180"/>
                  </a:lnTo>
                  <a:lnTo>
                    <a:pt x="681" y="184"/>
                  </a:lnTo>
                  <a:lnTo>
                    <a:pt x="684" y="188"/>
                  </a:lnTo>
                  <a:lnTo>
                    <a:pt x="689" y="192"/>
                  </a:lnTo>
                  <a:lnTo>
                    <a:pt x="693" y="195"/>
                  </a:lnTo>
                  <a:lnTo>
                    <a:pt x="697" y="198"/>
                  </a:lnTo>
                  <a:lnTo>
                    <a:pt x="702" y="200"/>
                  </a:lnTo>
                  <a:lnTo>
                    <a:pt x="712" y="203"/>
                  </a:lnTo>
                  <a:lnTo>
                    <a:pt x="723" y="204"/>
                  </a:lnTo>
                  <a:lnTo>
                    <a:pt x="734" y="203"/>
                  </a:lnTo>
                  <a:lnTo>
                    <a:pt x="744" y="201"/>
                  </a:lnTo>
                  <a:lnTo>
                    <a:pt x="753" y="197"/>
                  </a:lnTo>
                  <a:lnTo>
                    <a:pt x="762" y="190"/>
                  </a:lnTo>
                  <a:lnTo>
                    <a:pt x="766" y="185"/>
                  </a:lnTo>
                  <a:lnTo>
                    <a:pt x="770" y="181"/>
                  </a:lnTo>
                  <a:lnTo>
                    <a:pt x="773" y="175"/>
                  </a:lnTo>
                  <a:lnTo>
                    <a:pt x="775" y="170"/>
                  </a:lnTo>
                  <a:lnTo>
                    <a:pt x="777" y="164"/>
                  </a:lnTo>
                  <a:lnTo>
                    <a:pt x="779" y="158"/>
                  </a:lnTo>
                  <a:lnTo>
                    <a:pt x="779" y="150"/>
                  </a:lnTo>
                  <a:lnTo>
                    <a:pt x="780" y="142"/>
                  </a:lnTo>
                  <a:lnTo>
                    <a:pt x="779" y="129"/>
                  </a:lnTo>
                  <a:lnTo>
                    <a:pt x="776" y="117"/>
                  </a:lnTo>
                  <a:lnTo>
                    <a:pt x="774" y="112"/>
                  </a:lnTo>
                  <a:lnTo>
                    <a:pt x="772" y="107"/>
                  </a:lnTo>
                  <a:lnTo>
                    <a:pt x="769" y="102"/>
                  </a:lnTo>
                  <a:lnTo>
                    <a:pt x="765" y="98"/>
                  </a:lnTo>
                  <a:lnTo>
                    <a:pt x="761" y="94"/>
                  </a:lnTo>
                  <a:lnTo>
                    <a:pt x="757" y="91"/>
                  </a:lnTo>
                  <a:lnTo>
                    <a:pt x="752" y="88"/>
                  </a:lnTo>
                  <a:lnTo>
                    <a:pt x="748" y="86"/>
                  </a:lnTo>
                  <a:lnTo>
                    <a:pt x="743" y="84"/>
                  </a:lnTo>
                  <a:lnTo>
                    <a:pt x="737" y="83"/>
                  </a:lnTo>
                  <a:lnTo>
                    <a:pt x="731" y="82"/>
                  </a:lnTo>
                  <a:lnTo>
                    <a:pt x="725" y="82"/>
                  </a:lnTo>
                  <a:close/>
                  <a:moveTo>
                    <a:pt x="724" y="97"/>
                  </a:moveTo>
                  <a:lnTo>
                    <a:pt x="730" y="97"/>
                  </a:lnTo>
                  <a:lnTo>
                    <a:pt x="733" y="98"/>
                  </a:lnTo>
                  <a:lnTo>
                    <a:pt x="737" y="100"/>
                  </a:lnTo>
                  <a:lnTo>
                    <a:pt x="740" y="102"/>
                  </a:lnTo>
                  <a:lnTo>
                    <a:pt x="746" y="106"/>
                  </a:lnTo>
                  <a:lnTo>
                    <a:pt x="751" y="113"/>
                  </a:lnTo>
                  <a:lnTo>
                    <a:pt x="754" y="120"/>
                  </a:lnTo>
                  <a:lnTo>
                    <a:pt x="757" y="127"/>
                  </a:lnTo>
                  <a:lnTo>
                    <a:pt x="759" y="135"/>
                  </a:lnTo>
                  <a:lnTo>
                    <a:pt x="759" y="143"/>
                  </a:lnTo>
                  <a:lnTo>
                    <a:pt x="758" y="152"/>
                  </a:lnTo>
                  <a:lnTo>
                    <a:pt x="757" y="161"/>
                  </a:lnTo>
                  <a:lnTo>
                    <a:pt x="753" y="169"/>
                  </a:lnTo>
                  <a:lnTo>
                    <a:pt x="749" y="175"/>
                  </a:lnTo>
                  <a:lnTo>
                    <a:pt x="744" y="181"/>
                  </a:lnTo>
                  <a:lnTo>
                    <a:pt x="738" y="185"/>
                  </a:lnTo>
                  <a:lnTo>
                    <a:pt x="732" y="188"/>
                  </a:lnTo>
                  <a:lnTo>
                    <a:pt x="724" y="189"/>
                  </a:lnTo>
                  <a:lnTo>
                    <a:pt x="717" y="188"/>
                  </a:lnTo>
                  <a:lnTo>
                    <a:pt x="710" y="185"/>
                  </a:lnTo>
                  <a:lnTo>
                    <a:pt x="705" y="181"/>
                  </a:lnTo>
                  <a:lnTo>
                    <a:pt x="699" y="175"/>
                  </a:lnTo>
                  <a:lnTo>
                    <a:pt x="695" y="169"/>
                  </a:lnTo>
                  <a:lnTo>
                    <a:pt x="692" y="161"/>
                  </a:lnTo>
                  <a:lnTo>
                    <a:pt x="691" y="152"/>
                  </a:lnTo>
                  <a:lnTo>
                    <a:pt x="690" y="143"/>
                  </a:lnTo>
                  <a:lnTo>
                    <a:pt x="690" y="134"/>
                  </a:lnTo>
                  <a:lnTo>
                    <a:pt x="692" y="126"/>
                  </a:lnTo>
                  <a:lnTo>
                    <a:pt x="694" y="119"/>
                  </a:lnTo>
                  <a:lnTo>
                    <a:pt x="698" y="112"/>
                  </a:lnTo>
                  <a:lnTo>
                    <a:pt x="703" y="106"/>
                  </a:lnTo>
                  <a:lnTo>
                    <a:pt x="709" y="102"/>
                  </a:lnTo>
                  <a:lnTo>
                    <a:pt x="717" y="98"/>
                  </a:lnTo>
                  <a:lnTo>
                    <a:pt x="724" y="97"/>
                  </a:lnTo>
                  <a:close/>
                  <a:moveTo>
                    <a:pt x="806" y="202"/>
                  </a:moveTo>
                  <a:lnTo>
                    <a:pt x="827" y="202"/>
                  </a:lnTo>
                  <a:lnTo>
                    <a:pt x="827" y="131"/>
                  </a:lnTo>
                  <a:lnTo>
                    <a:pt x="827" y="125"/>
                  </a:lnTo>
                  <a:lnTo>
                    <a:pt x="828" y="121"/>
                  </a:lnTo>
                  <a:lnTo>
                    <a:pt x="830" y="116"/>
                  </a:lnTo>
                  <a:lnTo>
                    <a:pt x="832" y="112"/>
                  </a:lnTo>
                  <a:lnTo>
                    <a:pt x="834" y="108"/>
                  </a:lnTo>
                  <a:lnTo>
                    <a:pt x="838" y="105"/>
                  </a:lnTo>
                  <a:lnTo>
                    <a:pt x="841" y="103"/>
                  </a:lnTo>
                  <a:lnTo>
                    <a:pt x="845" y="101"/>
                  </a:lnTo>
                  <a:lnTo>
                    <a:pt x="850" y="100"/>
                  </a:lnTo>
                  <a:lnTo>
                    <a:pt x="854" y="98"/>
                  </a:lnTo>
                  <a:lnTo>
                    <a:pt x="859" y="100"/>
                  </a:lnTo>
                  <a:lnTo>
                    <a:pt x="865" y="101"/>
                  </a:lnTo>
                  <a:lnTo>
                    <a:pt x="869" y="104"/>
                  </a:lnTo>
                  <a:lnTo>
                    <a:pt x="872" y="108"/>
                  </a:lnTo>
                  <a:lnTo>
                    <a:pt x="874" y="113"/>
                  </a:lnTo>
                  <a:lnTo>
                    <a:pt x="877" y="119"/>
                  </a:lnTo>
                  <a:lnTo>
                    <a:pt x="878" y="124"/>
                  </a:lnTo>
                  <a:lnTo>
                    <a:pt x="878" y="131"/>
                  </a:lnTo>
                  <a:lnTo>
                    <a:pt x="878" y="202"/>
                  </a:lnTo>
                  <a:lnTo>
                    <a:pt x="898" y="202"/>
                  </a:lnTo>
                  <a:lnTo>
                    <a:pt x="898" y="129"/>
                  </a:lnTo>
                  <a:lnTo>
                    <a:pt x="898" y="123"/>
                  </a:lnTo>
                  <a:lnTo>
                    <a:pt x="899" y="119"/>
                  </a:lnTo>
                  <a:lnTo>
                    <a:pt x="901" y="114"/>
                  </a:lnTo>
                  <a:lnTo>
                    <a:pt x="904" y="111"/>
                  </a:lnTo>
                  <a:lnTo>
                    <a:pt x="906" y="107"/>
                  </a:lnTo>
                  <a:lnTo>
                    <a:pt x="909" y="105"/>
                  </a:lnTo>
                  <a:lnTo>
                    <a:pt x="912" y="102"/>
                  </a:lnTo>
                  <a:lnTo>
                    <a:pt x="915" y="101"/>
                  </a:lnTo>
                  <a:lnTo>
                    <a:pt x="920" y="100"/>
                  </a:lnTo>
                  <a:lnTo>
                    <a:pt x="924" y="98"/>
                  </a:lnTo>
                  <a:lnTo>
                    <a:pt x="931" y="100"/>
                  </a:lnTo>
                  <a:lnTo>
                    <a:pt x="935" y="102"/>
                  </a:lnTo>
                  <a:lnTo>
                    <a:pt x="939" y="104"/>
                  </a:lnTo>
                  <a:lnTo>
                    <a:pt x="942" y="108"/>
                  </a:lnTo>
                  <a:lnTo>
                    <a:pt x="946" y="114"/>
                  </a:lnTo>
                  <a:lnTo>
                    <a:pt x="948" y="120"/>
                  </a:lnTo>
                  <a:lnTo>
                    <a:pt x="949" y="127"/>
                  </a:lnTo>
                  <a:lnTo>
                    <a:pt x="949" y="135"/>
                  </a:lnTo>
                  <a:lnTo>
                    <a:pt x="949" y="202"/>
                  </a:lnTo>
                  <a:lnTo>
                    <a:pt x="969" y="202"/>
                  </a:lnTo>
                  <a:lnTo>
                    <a:pt x="969" y="132"/>
                  </a:lnTo>
                  <a:lnTo>
                    <a:pt x="968" y="119"/>
                  </a:lnTo>
                  <a:lnTo>
                    <a:pt x="965" y="107"/>
                  </a:lnTo>
                  <a:lnTo>
                    <a:pt x="962" y="98"/>
                  </a:lnTo>
                  <a:lnTo>
                    <a:pt x="956" y="92"/>
                  </a:lnTo>
                  <a:lnTo>
                    <a:pt x="950" y="86"/>
                  </a:lnTo>
                  <a:lnTo>
                    <a:pt x="943" y="84"/>
                  </a:lnTo>
                  <a:lnTo>
                    <a:pt x="938" y="82"/>
                  </a:lnTo>
                  <a:lnTo>
                    <a:pt x="932" y="82"/>
                  </a:lnTo>
                  <a:lnTo>
                    <a:pt x="924" y="82"/>
                  </a:lnTo>
                  <a:lnTo>
                    <a:pt x="918" y="83"/>
                  </a:lnTo>
                  <a:lnTo>
                    <a:pt x="912" y="86"/>
                  </a:lnTo>
                  <a:lnTo>
                    <a:pt x="907" y="90"/>
                  </a:lnTo>
                  <a:lnTo>
                    <a:pt x="899" y="96"/>
                  </a:lnTo>
                  <a:lnTo>
                    <a:pt x="894" y="105"/>
                  </a:lnTo>
                  <a:lnTo>
                    <a:pt x="894" y="105"/>
                  </a:lnTo>
                  <a:lnTo>
                    <a:pt x="892" y="100"/>
                  </a:lnTo>
                  <a:lnTo>
                    <a:pt x="888" y="95"/>
                  </a:lnTo>
                  <a:lnTo>
                    <a:pt x="885" y="92"/>
                  </a:lnTo>
                  <a:lnTo>
                    <a:pt x="881" y="87"/>
                  </a:lnTo>
                  <a:lnTo>
                    <a:pt x="877" y="85"/>
                  </a:lnTo>
                  <a:lnTo>
                    <a:pt x="872" y="83"/>
                  </a:lnTo>
                  <a:lnTo>
                    <a:pt x="867" y="82"/>
                  </a:lnTo>
                  <a:lnTo>
                    <a:pt x="861" y="82"/>
                  </a:lnTo>
                  <a:lnTo>
                    <a:pt x="854" y="82"/>
                  </a:lnTo>
                  <a:lnTo>
                    <a:pt x="848" y="83"/>
                  </a:lnTo>
                  <a:lnTo>
                    <a:pt x="843" y="85"/>
                  </a:lnTo>
                  <a:lnTo>
                    <a:pt x="839" y="88"/>
                  </a:lnTo>
                  <a:lnTo>
                    <a:pt x="834" y="91"/>
                  </a:lnTo>
                  <a:lnTo>
                    <a:pt x="831" y="95"/>
                  </a:lnTo>
                  <a:lnTo>
                    <a:pt x="828" y="98"/>
                  </a:lnTo>
                  <a:lnTo>
                    <a:pt x="825" y="103"/>
                  </a:lnTo>
                  <a:lnTo>
                    <a:pt x="825" y="103"/>
                  </a:lnTo>
                  <a:lnTo>
                    <a:pt x="824" y="84"/>
                  </a:lnTo>
                  <a:lnTo>
                    <a:pt x="805" y="84"/>
                  </a:lnTo>
                  <a:lnTo>
                    <a:pt x="806" y="98"/>
                  </a:lnTo>
                  <a:lnTo>
                    <a:pt x="806" y="116"/>
                  </a:lnTo>
                  <a:lnTo>
                    <a:pt x="806" y="202"/>
                  </a:lnTo>
                  <a:close/>
                  <a:moveTo>
                    <a:pt x="1095" y="146"/>
                  </a:moveTo>
                  <a:lnTo>
                    <a:pt x="1095" y="143"/>
                  </a:lnTo>
                  <a:lnTo>
                    <a:pt x="1096" y="136"/>
                  </a:lnTo>
                  <a:lnTo>
                    <a:pt x="1095" y="129"/>
                  </a:lnTo>
                  <a:lnTo>
                    <a:pt x="1094" y="119"/>
                  </a:lnTo>
                  <a:lnTo>
                    <a:pt x="1090" y="110"/>
                  </a:lnTo>
                  <a:lnTo>
                    <a:pt x="1086" y="101"/>
                  </a:lnTo>
                  <a:lnTo>
                    <a:pt x="1083" y="97"/>
                  </a:lnTo>
                  <a:lnTo>
                    <a:pt x="1080" y="93"/>
                  </a:lnTo>
                  <a:lnTo>
                    <a:pt x="1075" y="90"/>
                  </a:lnTo>
                  <a:lnTo>
                    <a:pt x="1071" y="87"/>
                  </a:lnTo>
                  <a:lnTo>
                    <a:pt x="1067" y="84"/>
                  </a:lnTo>
                  <a:lnTo>
                    <a:pt x="1061" y="83"/>
                  </a:lnTo>
                  <a:lnTo>
                    <a:pt x="1055" y="82"/>
                  </a:lnTo>
                  <a:lnTo>
                    <a:pt x="1048" y="82"/>
                  </a:lnTo>
                  <a:lnTo>
                    <a:pt x="1042" y="82"/>
                  </a:lnTo>
                  <a:lnTo>
                    <a:pt x="1036" y="83"/>
                  </a:lnTo>
                  <a:lnTo>
                    <a:pt x="1031" y="84"/>
                  </a:lnTo>
                  <a:lnTo>
                    <a:pt x="1026" y="86"/>
                  </a:lnTo>
                  <a:lnTo>
                    <a:pt x="1021" y="88"/>
                  </a:lnTo>
                  <a:lnTo>
                    <a:pt x="1017" y="92"/>
                  </a:lnTo>
                  <a:lnTo>
                    <a:pt x="1013" y="95"/>
                  </a:lnTo>
                  <a:lnTo>
                    <a:pt x="1009" y="100"/>
                  </a:lnTo>
                  <a:lnTo>
                    <a:pt x="1003" y="110"/>
                  </a:lnTo>
                  <a:lnTo>
                    <a:pt x="999" y="120"/>
                  </a:lnTo>
                  <a:lnTo>
                    <a:pt x="995" y="132"/>
                  </a:lnTo>
                  <a:lnTo>
                    <a:pt x="994" y="145"/>
                  </a:lnTo>
                  <a:lnTo>
                    <a:pt x="995" y="158"/>
                  </a:lnTo>
                  <a:lnTo>
                    <a:pt x="999" y="169"/>
                  </a:lnTo>
                  <a:lnTo>
                    <a:pt x="1001" y="174"/>
                  </a:lnTo>
                  <a:lnTo>
                    <a:pt x="1003" y="179"/>
                  </a:lnTo>
                  <a:lnTo>
                    <a:pt x="1006" y="183"/>
                  </a:lnTo>
                  <a:lnTo>
                    <a:pt x="1009" y="188"/>
                  </a:lnTo>
                  <a:lnTo>
                    <a:pt x="1014" y="191"/>
                  </a:lnTo>
                  <a:lnTo>
                    <a:pt x="1018" y="194"/>
                  </a:lnTo>
                  <a:lnTo>
                    <a:pt x="1022" y="198"/>
                  </a:lnTo>
                  <a:lnTo>
                    <a:pt x="1028" y="200"/>
                  </a:lnTo>
                  <a:lnTo>
                    <a:pt x="1033" y="202"/>
                  </a:lnTo>
                  <a:lnTo>
                    <a:pt x="1039" y="203"/>
                  </a:lnTo>
                  <a:lnTo>
                    <a:pt x="1044" y="204"/>
                  </a:lnTo>
                  <a:lnTo>
                    <a:pt x="1050" y="204"/>
                  </a:lnTo>
                  <a:lnTo>
                    <a:pt x="1063" y="203"/>
                  </a:lnTo>
                  <a:lnTo>
                    <a:pt x="1074" y="202"/>
                  </a:lnTo>
                  <a:lnTo>
                    <a:pt x="1083" y="200"/>
                  </a:lnTo>
                  <a:lnTo>
                    <a:pt x="1089" y="197"/>
                  </a:lnTo>
                  <a:lnTo>
                    <a:pt x="1085" y="182"/>
                  </a:lnTo>
                  <a:lnTo>
                    <a:pt x="1080" y="184"/>
                  </a:lnTo>
                  <a:lnTo>
                    <a:pt x="1072" y="185"/>
                  </a:lnTo>
                  <a:lnTo>
                    <a:pt x="1063" y="188"/>
                  </a:lnTo>
                  <a:lnTo>
                    <a:pt x="1054" y="188"/>
                  </a:lnTo>
                  <a:lnTo>
                    <a:pt x="1046" y="186"/>
                  </a:lnTo>
                  <a:lnTo>
                    <a:pt x="1039" y="185"/>
                  </a:lnTo>
                  <a:lnTo>
                    <a:pt x="1032" y="182"/>
                  </a:lnTo>
                  <a:lnTo>
                    <a:pt x="1027" y="178"/>
                  </a:lnTo>
                  <a:lnTo>
                    <a:pt x="1021" y="172"/>
                  </a:lnTo>
                  <a:lnTo>
                    <a:pt x="1018" y="165"/>
                  </a:lnTo>
                  <a:lnTo>
                    <a:pt x="1016" y="156"/>
                  </a:lnTo>
                  <a:lnTo>
                    <a:pt x="1015" y="146"/>
                  </a:lnTo>
                  <a:lnTo>
                    <a:pt x="1095" y="146"/>
                  </a:lnTo>
                  <a:close/>
                  <a:moveTo>
                    <a:pt x="1015" y="132"/>
                  </a:moveTo>
                  <a:lnTo>
                    <a:pt x="1016" y="125"/>
                  </a:lnTo>
                  <a:lnTo>
                    <a:pt x="1017" y="120"/>
                  </a:lnTo>
                  <a:lnTo>
                    <a:pt x="1020" y="114"/>
                  </a:lnTo>
                  <a:lnTo>
                    <a:pt x="1023" y="108"/>
                  </a:lnTo>
                  <a:lnTo>
                    <a:pt x="1028" y="104"/>
                  </a:lnTo>
                  <a:lnTo>
                    <a:pt x="1033" y="100"/>
                  </a:lnTo>
                  <a:lnTo>
                    <a:pt x="1040" y="97"/>
                  </a:lnTo>
                  <a:lnTo>
                    <a:pt x="1046" y="96"/>
                  </a:lnTo>
                  <a:lnTo>
                    <a:pt x="1055" y="97"/>
                  </a:lnTo>
                  <a:lnTo>
                    <a:pt x="1061" y="100"/>
                  </a:lnTo>
                  <a:lnTo>
                    <a:pt x="1066" y="104"/>
                  </a:lnTo>
                  <a:lnTo>
                    <a:pt x="1070" y="108"/>
                  </a:lnTo>
                  <a:lnTo>
                    <a:pt x="1072" y="114"/>
                  </a:lnTo>
                  <a:lnTo>
                    <a:pt x="1074" y="121"/>
                  </a:lnTo>
                  <a:lnTo>
                    <a:pt x="1075" y="126"/>
                  </a:lnTo>
                  <a:lnTo>
                    <a:pt x="1075" y="132"/>
                  </a:lnTo>
                  <a:lnTo>
                    <a:pt x="1015" y="132"/>
                  </a:lnTo>
                  <a:close/>
                  <a:moveTo>
                    <a:pt x="1126" y="56"/>
                  </a:moveTo>
                  <a:lnTo>
                    <a:pt x="1126" y="84"/>
                  </a:lnTo>
                  <a:lnTo>
                    <a:pt x="1108" y="84"/>
                  </a:lnTo>
                  <a:lnTo>
                    <a:pt x="1108" y="101"/>
                  </a:lnTo>
                  <a:lnTo>
                    <a:pt x="1126" y="101"/>
                  </a:lnTo>
                  <a:lnTo>
                    <a:pt x="1126" y="164"/>
                  </a:lnTo>
                  <a:lnTo>
                    <a:pt x="1126" y="174"/>
                  </a:lnTo>
                  <a:lnTo>
                    <a:pt x="1127" y="183"/>
                  </a:lnTo>
                  <a:lnTo>
                    <a:pt x="1130" y="190"/>
                  </a:lnTo>
                  <a:lnTo>
                    <a:pt x="1134" y="195"/>
                  </a:lnTo>
                  <a:lnTo>
                    <a:pt x="1138" y="199"/>
                  </a:lnTo>
                  <a:lnTo>
                    <a:pt x="1143" y="202"/>
                  </a:lnTo>
                  <a:lnTo>
                    <a:pt x="1150" y="203"/>
                  </a:lnTo>
                  <a:lnTo>
                    <a:pt x="1156" y="204"/>
                  </a:lnTo>
                  <a:lnTo>
                    <a:pt x="1167" y="203"/>
                  </a:lnTo>
                  <a:lnTo>
                    <a:pt x="1175" y="201"/>
                  </a:lnTo>
                  <a:lnTo>
                    <a:pt x="1174" y="185"/>
                  </a:lnTo>
                  <a:lnTo>
                    <a:pt x="1169" y="186"/>
                  </a:lnTo>
                  <a:lnTo>
                    <a:pt x="1162" y="186"/>
                  </a:lnTo>
                  <a:lnTo>
                    <a:pt x="1157" y="186"/>
                  </a:lnTo>
                  <a:lnTo>
                    <a:pt x="1154" y="185"/>
                  </a:lnTo>
                  <a:lnTo>
                    <a:pt x="1152" y="183"/>
                  </a:lnTo>
                  <a:lnTo>
                    <a:pt x="1150" y="181"/>
                  </a:lnTo>
                  <a:lnTo>
                    <a:pt x="1148" y="178"/>
                  </a:lnTo>
                  <a:lnTo>
                    <a:pt x="1147" y="173"/>
                  </a:lnTo>
                  <a:lnTo>
                    <a:pt x="1147" y="169"/>
                  </a:lnTo>
                  <a:lnTo>
                    <a:pt x="1147" y="164"/>
                  </a:lnTo>
                  <a:lnTo>
                    <a:pt x="1147" y="101"/>
                  </a:lnTo>
                  <a:lnTo>
                    <a:pt x="1176" y="101"/>
                  </a:lnTo>
                  <a:lnTo>
                    <a:pt x="1176" y="84"/>
                  </a:lnTo>
                  <a:lnTo>
                    <a:pt x="1147" y="84"/>
                  </a:lnTo>
                  <a:lnTo>
                    <a:pt x="1147" y="51"/>
                  </a:lnTo>
                  <a:lnTo>
                    <a:pt x="1126" y="56"/>
                  </a:lnTo>
                  <a:close/>
                  <a:moveTo>
                    <a:pt x="1220" y="202"/>
                  </a:moveTo>
                  <a:lnTo>
                    <a:pt x="1220" y="84"/>
                  </a:lnTo>
                  <a:lnTo>
                    <a:pt x="1199" y="84"/>
                  </a:lnTo>
                  <a:lnTo>
                    <a:pt x="1199" y="202"/>
                  </a:lnTo>
                  <a:lnTo>
                    <a:pt x="1220" y="202"/>
                  </a:lnTo>
                  <a:close/>
                  <a:moveTo>
                    <a:pt x="1209" y="37"/>
                  </a:moveTo>
                  <a:lnTo>
                    <a:pt x="1204" y="38"/>
                  </a:lnTo>
                  <a:lnTo>
                    <a:pt x="1201" y="42"/>
                  </a:lnTo>
                  <a:lnTo>
                    <a:pt x="1197" y="46"/>
                  </a:lnTo>
                  <a:lnTo>
                    <a:pt x="1196" y="51"/>
                  </a:lnTo>
                  <a:lnTo>
                    <a:pt x="1197" y="56"/>
                  </a:lnTo>
                  <a:lnTo>
                    <a:pt x="1201" y="61"/>
                  </a:lnTo>
                  <a:lnTo>
                    <a:pt x="1204" y="63"/>
                  </a:lnTo>
                  <a:lnTo>
                    <a:pt x="1209" y="64"/>
                  </a:lnTo>
                  <a:lnTo>
                    <a:pt x="1215" y="63"/>
                  </a:lnTo>
                  <a:lnTo>
                    <a:pt x="1219" y="61"/>
                  </a:lnTo>
                  <a:lnTo>
                    <a:pt x="1221" y="56"/>
                  </a:lnTo>
                  <a:lnTo>
                    <a:pt x="1222" y="51"/>
                  </a:lnTo>
                  <a:lnTo>
                    <a:pt x="1221" y="46"/>
                  </a:lnTo>
                  <a:lnTo>
                    <a:pt x="1219" y="42"/>
                  </a:lnTo>
                  <a:lnTo>
                    <a:pt x="1215" y="38"/>
                  </a:lnTo>
                  <a:lnTo>
                    <a:pt x="1209" y="37"/>
                  </a:lnTo>
                  <a:close/>
                  <a:moveTo>
                    <a:pt x="1255" y="202"/>
                  </a:moveTo>
                  <a:lnTo>
                    <a:pt x="1275" y="202"/>
                  </a:lnTo>
                  <a:lnTo>
                    <a:pt x="1275" y="131"/>
                  </a:lnTo>
                  <a:lnTo>
                    <a:pt x="1275" y="125"/>
                  </a:lnTo>
                  <a:lnTo>
                    <a:pt x="1276" y="121"/>
                  </a:lnTo>
                  <a:lnTo>
                    <a:pt x="1277" y="116"/>
                  </a:lnTo>
                  <a:lnTo>
                    <a:pt x="1279" y="112"/>
                  </a:lnTo>
                  <a:lnTo>
                    <a:pt x="1283" y="108"/>
                  </a:lnTo>
                  <a:lnTo>
                    <a:pt x="1286" y="105"/>
                  </a:lnTo>
                  <a:lnTo>
                    <a:pt x="1289" y="103"/>
                  </a:lnTo>
                  <a:lnTo>
                    <a:pt x="1293" y="101"/>
                  </a:lnTo>
                  <a:lnTo>
                    <a:pt x="1298" y="100"/>
                  </a:lnTo>
                  <a:lnTo>
                    <a:pt x="1302" y="98"/>
                  </a:lnTo>
                  <a:lnTo>
                    <a:pt x="1307" y="100"/>
                  </a:lnTo>
                  <a:lnTo>
                    <a:pt x="1312" y="101"/>
                  </a:lnTo>
                  <a:lnTo>
                    <a:pt x="1316" y="104"/>
                  </a:lnTo>
                  <a:lnTo>
                    <a:pt x="1319" y="108"/>
                  </a:lnTo>
                  <a:lnTo>
                    <a:pt x="1323" y="113"/>
                  </a:lnTo>
                  <a:lnTo>
                    <a:pt x="1325" y="119"/>
                  </a:lnTo>
                  <a:lnTo>
                    <a:pt x="1326" y="124"/>
                  </a:lnTo>
                  <a:lnTo>
                    <a:pt x="1326" y="131"/>
                  </a:lnTo>
                  <a:lnTo>
                    <a:pt x="1326" y="202"/>
                  </a:lnTo>
                  <a:lnTo>
                    <a:pt x="1346" y="202"/>
                  </a:lnTo>
                  <a:lnTo>
                    <a:pt x="1346" y="129"/>
                  </a:lnTo>
                  <a:lnTo>
                    <a:pt x="1346" y="123"/>
                  </a:lnTo>
                  <a:lnTo>
                    <a:pt x="1347" y="119"/>
                  </a:lnTo>
                  <a:lnTo>
                    <a:pt x="1350" y="114"/>
                  </a:lnTo>
                  <a:lnTo>
                    <a:pt x="1352" y="111"/>
                  </a:lnTo>
                  <a:lnTo>
                    <a:pt x="1354" y="107"/>
                  </a:lnTo>
                  <a:lnTo>
                    <a:pt x="1357" y="105"/>
                  </a:lnTo>
                  <a:lnTo>
                    <a:pt x="1360" y="102"/>
                  </a:lnTo>
                  <a:lnTo>
                    <a:pt x="1364" y="101"/>
                  </a:lnTo>
                  <a:lnTo>
                    <a:pt x="1368" y="100"/>
                  </a:lnTo>
                  <a:lnTo>
                    <a:pt x="1372" y="98"/>
                  </a:lnTo>
                  <a:lnTo>
                    <a:pt x="1378" y="100"/>
                  </a:lnTo>
                  <a:lnTo>
                    <a:pt x="1383" y="102"/>
                  </a:lnTo>
                  <a:lnTo>
                    <a:pt x="1387" y="104"/>
                  </a:lnTo>
                  <a:lnTo>
                    <a:pt x="1391" y="108"/>
                  </a:lnTo>
                  <a:lnTo>
                    <a:pt x="1394" y="114"/>
                  </a:lnTo>
                  <a:lnTo>
                    <a:pt x="1395" y="120"/>
                  </a:lnTo>
                  <a:lnTo>
                    <a:pt x="1397" y="127"/>
                  </a:lnTo>
                  <a:lnTo>
                    <a:pt x="1397" y="135"/>
                  </a:lnTo>
                  <a:lnTo>
                    <a:pt x="1397" y="202"/>
                  </a:lnTo>
                  <a:lnTo>
                    <a:pt x="1418" y="202"/>
                  </a:lnTo>
                  <a:lnTo>
                    <a:pt x="1418" y="132"/>
                  </a:lnTo>
                  <a:lnTo>
                    <a:pt x="1417" y="119"/>
                  </a:lnTo>
                  <a:lnTo>
                    <a:pt x="1413" y="107"/>
                  </a:lnTo>
                  <a:lnTo>
                    <a:pt x="1409" y="98"/>
                  </a:lnTo>
                  <a:lnTo>
                    <a:pt x="1405" y="92"/>
                  </a:lnTo>
                  <a:lnTo>
                    <a:pt x="1398" y="86"/>
                  </a:lnTo>
                  <a:lnTo>
                    <a:pt x="1392" y="84"/>
                  </a:lnTo>
                  <a:lnTo>
                    <a:pt x="1385" y="82"/>
                  </a:lnTo>
                  <a:lnTo>
                    <a:pt x="1380" y="82"/>
                  </a:lnTo>
                  <a:lnTo>
                    <a:pt x="1372" y="82"/>
                  </a:lnTo>
                  <a:lnTo>
                    <a:pt x="1366" y="83"/>
                  </a:lnTo>
                  <a:lnTo>
                    <a:pt x="1359" y="86"/>
                  </a:lnTo>
                  <a:lnTo>
                    <a:pt x="1355" y="90"/>
                  </a:lnTo>
                  <a:lnTo>
                    <a:pt x="1347" y="96"/>
                  </a:lnTo>
                  <a:lnTo>
                    <a:pt x="1342" y="105"/>
                  </a:lnTo>
                  <a:lnTo>
                    <a:pt x="1341" y="105"/>
                  </a:lnTo>
                  <a:lnTo>
                    <a:pt x="1339" y="100"/>
                  </a:lnTo>
                  <a:lnTo>
                    <a:pt x="1337" y="95"/>
                  </a:lnTo>
                  <a:lnTo>
                    <a:pt x="1333" y="92"/>
                  </a:lnTo>
                  <a:lnTo>
                    <a:pt x="1329" y="87"/>
                  </a:lnTo>
                  <a:lnTo>
                    <a:pt x="1325" y="85"/>
                  </a:lnTo>
                  <a:lnTo>
                    <a:pt x="1320" y="83"/>
                  </a:lnTo>
                  <a:lnTo>
                    <a:pt x="1315" y="82"/>
                  </a:lnTo>
                  <a:lnTo>
                    <a:pt x="1309" y="82"/>
                  </a:lnTo>
                  <a:lnTo>
                    <a:pt x="1302" y="82"/>
                  </a:lnTo>
                  <a:lnTo>
                    <a:pt x="1297" y="83"/>
                  </a:lnTo>
                  <a:lnTo>
                    <a:pt x="1291" y="85"/>
                  </a:lnTo>
                  <a:lnTo>
                    <a:pt x="1286" y="88"/>
                  </a:lnTo>
                  <a:lnTo>
                    <a:pt x="1283" y="91"/>
                  </a:lnTo>
                  <a:lnTo>
                    <a:pt x="1278" y="95"/>
                  </a:lnTo>
                  <a:lnTo>
                    <a:pt x="1276" y="98"/>
                  </a:lnTo>
                  <a:lnTo>
                    <a:pt x="1273" y="103"/>
                  </a:lnTo>
                  <a:lnTo>
                    <a:pt x="1273" y="103"/>
                  </a:lnTo>
                  <a:lnTo>
                    <a:pt x="1272" y="84"/>
                  </a:lnTo>
                  <a:lnTo>
                    <a:pt x="1253" y="84"/>
                  </a:lnTo>
                  <a:lnTo>
                    <a:pt x="1255" y="98"/>
                  </a:lnTo>
                  <a:lnTo>
                    <a:pt x="1255" y="116"/>
                  </a:lnTo>
                  <a:lnTo>
                    <a:pt x="1255" y="202"/>
                  </a:lnTo>
                  <a:close/>
                  <a:moveTo>
                    <a:pt x="1543" y="146"/>
                  </a:moveTo>
                  <a:lnTo>
                    <a:pt x="1543" y="143"/>
                  </a:lnTo>
                  <a:lnTo>
                    <a:pt x="1543" y="136"/>
                  </a:lnTo>
                  <a:lnTo>
                    <a:pt x="1543" y="129"/>
                  </a:lnTo>
                  <a:lnTo>
                    <a:pt x="1541" y="119"/>
                  </a:lnTo>
                  <a:lnTo>
                    <a:pt x="1539" y="110"/>
                  </a:lnTo>
                  <a:lnTo>
                    <a:pt x="1534" y="101"/>
                  </a:lnTo>
                  <a:lnTo>
                    <a:pt x="1531" y="97"/>
                  </a:lnTo>
                  <a:lnTo>
                    <a:pt x="1528" y="93"/>
                  </a:lnTo>
                  <a:lnTo>
                    <a:pt x="1523" y="90"/>
                  </a:lnTo>
                  <a:lnTo>
                    <a:pt x="1519" y="87"/>
                  </a:lnTo>
                  <a:lnTo>
                    <a:pt x="1515" y="84"/>
                  </a:lnTo>
                  <a:lnTo>
                    <a:pt x="1509" y="83"/>
                  </a:lnTo>
                  <a:lnTo>
                    <a:pt x="1503" y="82"/>
                  </a:lnTo>
                  <a:lnTo>
                    <a:pt x="1496" y="82"/>
                  </a:lnTo>
                  <a:lnTo>
                    <a:pt x="1490" y="82"/>
                  </a:lnTo>
                  <a:lnTo>
                    <a:pt x="1485" y="83"/>
                  </a:lnTo>
                  <a:lnTo>
                    <a:pt x="1479" y="84"/>
                  </a:lnTo>
                  <a:lnTo>
                    <a:pt x="1474" y="86"/>
                  </a:lnTo>
                  <a:lnTo>
                    <a:pt x="1469" y="88"/>
                  </a:lnTo>
                  <a:lnTo>
                    <a:pt x="1465" y="92"/>
                  </a:lnTo>
                  <a:lnTo>
                    <a:pt x="1461" y="95"/>
                  </a:lnTo>
                  <a:lnTo>
                    <a:pt x="1456" y="100"/>
                  </a:lnTo>
                  <a:lnTo>
                    <a:pt x="1451" y="110"/>
                  </a:lnTo>
                  <a:lnTo>
                    <a:pt x="1447" y="120"/>
                  </a:lnTo>
                  <a:lnTo>
                    <a:pt x="1444" y="132"/>
                  </a:lnTo>
                  <a:lnTo>
                    <a:pt x="1442" y="145"/>
                  </a:lnTo>
                  <a:lnTo>
                    <a:pt x="1444" y="158"/>
                  </a:lnTo>
                  <a:lnTo>
                    <a:pt x="1447" y="169"/>
                  </a:lnTo>
                  <a:lnTo>
                    <a:pt x="1449" y="174"/>
                  </a:lnTo>
                  <a:lnTo>
                    <a:pt x="1451" y="179"/>
                  </a:lnTo>
                  <a:lnTo>
                    <a:pt x="1454" y="183"/>
                  </a:lnTo>
                  <a:lnTo>
                    <a:pt x="1458" y="188"/>
                  </a:lnTo>
                  <a:lnTo>
                    <a:pt x="1462" y="191"/>
                  </a:lnTo>
                  <a:lnTo>
                    <a:pt x="1465" y="194"/>
                  </a:lnTo>
                  <a:lnTo>
                    <a:pt x="1471" y="198"/>
                  </a:lnTo>
                  <a:lnTo>
                    <a:pt x="1475" y="200"/>
                  </a:lnTo>
                  <a:lnTo>
                    <a:pt x="1480" y="202"/>
                  </a:lnTo>
                  <a:lnTo>
                    <a:pt x="1487" y="203"/>
                  </a:lnTo>
                  <a:lnTo>
                    <a:pt x="1492" y="204"/>
                  </a:lnTo>
                  <a:lnTo>
                    <a:pt x="1499" y="204"/>
                  </a:lnTo>
                  <a:lnTo>
                    <a:pt x="1512" y="203"/>
                  </a:lnTo>
                  <a:lnTo>
                    <a:pt x="1522" y="202"/>
                  </a:lnTo>
                  <a:lnTo>
                    <a:pt x="1530" y="200"/>
                  </a:lnTo>
                  <a:lnTo>
                    <a:pt x="1536" y="197"/>
                  </a:lnTo>
                  <a:lnTo>
                    <a:pt x="1533" y="182"/>
                  </a:lnTo>
                  <a:lnTo>
                    <a:pt x="1527" y="184"/>
                  </a:lnTo>
                  <a:lnTo>
                    <a:pt x="1520" y="185"/>
                  </a:lnTo>
                  <a:lnTo>
                    <a:pt x="1512" y="188"/>
                  </a:lnTo>
                  <a:lnTo>
                    <a:pt x="1502" y="188"/>
                  </a:lnTo>
                  <a:lnTo>
                    <a:pt x="1494" y="186"/>
                  </a:lnTo>
                  <a:lnTo>
                    <a:pt x="1487" y="185"/>
                  </a:lnTo>
                  <a:lnTo>
                    <a:pt x="1480" y="182"/>
                  </a:lnTo>
                  <a:lnTo>
                    <a:pt x="1475" y="178"/>
                  </a:lnTo>
                  <a:lnTo>
                    <a:pt x="1469" y="172"/>
                  </a:lnTo>
                  <a:lnTo>
                    <a:pt x="1466" y="165"/>
                  </a:lnTo>
                  <a:lnTo>
                    <a:pt x="1463" y="156"/>
                  </a:lnTo>
                  <a:lnTo>
                    <a:pt x="1463" y="146"/>
                  </a:lnTo>
                  <a:lnTo>
                    <a:pt x="1543" y="146"/>
                  </a:lnTo>
                  <a:close/>
                  <a:moveTo>
                    <a:pt x="1463" y="132"/>
                  </a:moveTo>
                  <a:lnTo>
                    <a:pt x="1464" y="125"/>
                  </a:lnTo>
                  <a:lnTo>
                    <a:pt x="1465" y="120"/>
                  </a:lnTo>
                  <a:lnTo>
                    <a:pt x="1468" y="114"/>
                  </a:lnTo>
                  <a:lnTo>
                    <a:pt x="1472" y="108"/>
                  </a:lnTo>
                  <a:lnTo>
                    <a:pt x="1476" y="104"/>
                  </a:lnTo>
                  <a:lnTo>
                    <a:pt x="1481" y="100"/>
                  </a:lnTo>
                  <a:lnTo>
                    <a:pt x="1487" y="97"/>
                  </a:lnTo>
                  <a:lnTo>
                    <a:pt x="1494" y="96"/>
                  </a:lnTo>
                  <a:lnTo>
                    <a:pt x="1503" y="97"/>
                  </a:lnTo>
                  <a:lnTo>
                    <a:pt x="1509" y="100"/>
                  </a:lnTo>
                  <a:lnTo>
                    <a:pt x="1514" y="104"/>
                  </a:lnTo>
                  <a:lnTo>
                    <a:pt x="1518" y="108"/>
                  </a:lnTo>
                  <a:lnTo>
                    <a:pt x="1520" y="114"/>
                  </a:lnTo>
                  <a:lnTo>
                    <a:pt x="1522" y="121"/>
                  </a:lnTo>
                  <a:lnTo>
                    <a:pt x="1523" y="126"/>
                  </a:lnTo>
                  <a:lnTo>
                    <a:pt x="1523" y="132"/>
                  </a:lnTo>
                  <a:lnTo>
                    <a:pt x="1463" y="132"/>
                  </a:lnTo>
                  <a:close/>
                  <a:moveTo>
                    <a:pt x="1569" y="202"/>
                  </a:moveTo>
                  <a:lnTo>
                    <a:pt x="1589" y="202"/>
                  </a:lnTo>
                  <a:lnTo>
                    <a:pt x="1589" y="131"/>
                  </a:lnTo>
                  <a:lnTo>
                    <a:pt x="1590" y="125"/>
                  </a:lnTo>
                  <a:lnTo>
                    <a:pt x="1591" y="121"/>
                  </a:lnTo>
                  <a:lnTo>
                    <a:pt x="1593" y="116"/>
                  </a:lnTo>
                  <a:lnTo>
                    <a:pt x="1595" y="113"/>
                  </a:lnTo>
                  <a:lnTo>
                    <a:pt x="1598" y="108"/>
                  </a:lnTo>
                  <a:lnTo>
                    <a:pt x="1601" y="105"/>
                  </a:lnTo>
                  <a:lnTo>
                    <a:pt x="1606" y="103"/>
                  </a:lnTo>
                  <a:lnTo>
                    <a:pt x="1610" y="101"/>
                  </a:lnTo>
                  <a:lnTo>
                    <a:pt x="1614" y="100"/>
                  </a:lnTo>
                  <a:lnTo>
                    <a:pt x="1620" y="100"/>
                  </a:lnTo>
                  <a:lnTo>
                    <a:pt x="1626" y="100"/>
                  </a:lnTo>
                  <a:lnTo>
                    <a:pt x="1631" y="102"/>
                  </a:lnTo>
                  <a:lnTo>
                    <a:pt x="1636" y="105"/>
                  </a:lnTo>
                  <a:lnTo>
                    <a:pt x="1640" y="110"/>
                  </a:lnTo>
                  <a:lnTo>
                    <a:pt x="1642" y="114"/>
                  </a:lnTo>
                  <a:lnTo>
                    <a:pt x="1644" y="121"/>
                  </a:lnTo>
                  <a:lnTo>
                    <a:pt x="1645" y="126"/>
                  </a:lnTo>
                  <a:lnTo>
                    <a:pt x="1645" y="134"/>
                  </a:lnTo>
                  <a:lnTo>
                    <a:pt x="1645" y="202"/>
                  </a:lnTo>
                  <a:lnTo>
                    <a:pt x="1666" y="202"/>
                  </a:lnTo>
                  <a:lnTo>
                    <a:pt x="1666" y="132"/>
                  </a:lnTo>
                  <a:lnTo>
                    <a:pt x="1666" y="124"/>
                  </a:lnTo>
                  <a:lnTo>
                    <a:pt x="1665" y="117"/>
                  </a:lnTo>
                  <a:lnTo>
                    <a:pt x="1664" y="112"/>
                  </a:lnTo>
                  <a:lnTo>
                    <a:pt x="1662" y="106"/>
                  </a:lnTo>
                  <a:lnTo>
                    <a:pt x="1657" y="97"/>
                  </a:lnTo>
                  <a:lnTo>
                    <a:pt x="1652" y="91"/>
                  </a:lnTo>
                  <a:lnTo>
                    <a:pt x="1645" y="86"/>
                  </a:lnTo>
                  <a:lnTo>
                    <a:pt x="1639" y="84"/>
                  </a:lnTo>
                  <a:lnTo>
                    <a:pt x="1633" y="82"/>
                  </a:lnTo>
                  <a:lnTo>
                    <a:pt x="1626" y="82"/>
                  </a:lnTo>
                  <a:lnTo>
                    <a:pt x="1620" y="82"/>
                  </a:lnTo>
                  <a:lnTo>
                    <a:pt x="1613" y="83"/>
                  </a:lnTo>
                  <a:lnTo>
                    <a:pt x="1607" y="85"/>
                  </a:lnTo>
                  <a:lnTo>
                    <a:pt x="1602" y="88"/>
                  </a:lnTo>
                  <a:lnTo>
                    <a:pt x="1598" y="92"/>
                  </a:lnTo>
                  <a:lnTo>
                    <a:pt x="1594" y="95"/>
                  </a:lnTo>
                  <a:lnTo>
                    <a:pt x="1590" y="100"/>
                  </a:lnTo>
                  <a:lnTo>
                    <a:pt x="1588" y="103"/>
                  </a:lnTo>
                  <a:lnTo>
                    <a:pt x="1587" y="103"/>
                  </a:lnTo>
                  <a:lnTo>
                    <a:pt x="1586" y="84"/>
                  </a:lnTo>
                  <a:lnTo>
                    <a:pt x="1568" y="84"/>
                  </a:lnTo>
                  <a:lnTo>
                    <a:pt x="1569" y="98"/>
                  </a:lnTo>
                  <a:lnTo>
                    <a:pt x="1569" y="116"/>
                  </a:lnTo>
                  <a:lnTo>
                    <a:pt x="1569" y="202"/>
                  </a:lnTo>
                  <a:close/>
                  <a:moveTo>
                    <a:pt x="1704" y="56"/>
                  </a:moveTo>
                  <a:lnTo>
                    <a:pt x="1704" y="84"/>
                  </a:lnTo>
                  <a:lnTo>
                    <a:pt x="1687" y="84"/>
                  </a:lnTo>
                  <a:lnTo>
                    <a:pt x="1687" y="101"/>
                  </a:lnTo>
                  <a:lnTo>
                    <a:pt x="1704" y="101"/>
                  </a:lnTo>
                  <a:lnTo>
                    <a:pt x="1704" y="164"/>
                  </a:lnTo>
                  <a:lnTo>
                    <a:pt x="1704" y="174"/>
                  </a:lnTo>
                  <a:lnTo>
                    <a:pt x="1706" y="183"/>
                  </a:lnTo>
                  <a:lnTo>
                    <a:pt x="1708" y="190"/>
                  </a:lnTo>
                  <a:lnTo>
                    <a:pt x="1711" y="195"/>
                  </a:lnTo>
                  <a:lnTo>
                    <a:pt x="1716" y="199"/>
                  </a:lnTo>
                  <a:lnTo>
                    <a:pt x="1721" y="202"/>
                  </a:lnTo>
                  <a:lnTo>
                    <a:pt x="1728" y="203"/>
                  </a:lnTo>
                  <a:lnTo>
                    <a:pt x="1734" y="204"/>
                  </a:lnTo>
                  <a:lnTo>
                    <a:pt x="1745" y="203"/>
                  </a:lnTo>
                  <a:lnTo>
                    <a:pt x="1752" y="201"/>
                  </a:lnTo>
                  <a:lnTo>
                    <a:pt x="1751" y="185"/>
                  </a:lnTo>
                  <a:lnTo>
                    <a:pt x="1747" y="186"/>
                  </a:lnTo>
                  <a:lnTo>
                    <a:pt x="1739" y="186"/>
                  </a:lnTo>
                  <a:lnTo>
                    <a:pt x="1735" y="186"/>
                  </a:lnTo>
                  <a:lnTo>
                    <a:pt x="1732" y="185"/>
                  </a:lnTo>
                  <a:lnTo>
                    <a:pt x="1730" y="183"/>
                  </a:lnTo>
                  <a:lnTo>
                    <a:pt x="1728" y="181"/>
                  </a:lnTo>
                  <a:lnTo>
                    <a:pt x="1725" y="178"/>
                  </a:lnTo>
                  <a:lnTo>
                    <a:pt x="1724" y="173"/>
                  </a:lnTo>
                  <a:lnTo>
                    <a:pt x="1724" y="169"/>
                  </a:lnTo>
                  <a:lnTo>
                    <a:pt x="1724" y="164"/>
                  </a:lnTo>
                  <a:lnTo>
                    <a:pt x="1724" y="101"/>
                  </a:lnTo>
                  <a:lnTo>
                    <a:pt x="1753" y="101"/>
                  </a:lnTo>
                  <a:lnTo>
                    <a:pt x="1753" y="84"/>
                  </a:lnTo>
                  <a:lnTo>
                    <a:pt x="1724" y="84"/>
                  </a:lnTo>
                  <a:lnTo>
                    <a:pt x="1724" y="51"/>
                  </a:lnTo>
                  <a:lnTo>
                    <a:pt x="1704" y="56"/>
                  </a:lnTo>
                  <a:close/>
                  <a:moveTo>
                    <a:pt x="1824" y="82"/>
                  </a:moveTo>
                  <a:lnTo>
                    <a:pt x="1813" y="83"/>
                  </a:lnTo>
                  <a:lnTo>
                    <a:pt x="1802" y="85"/>
                  </a:lnTo>
                  <a:lnTo>
                    <a:pt x="1797" y="87"/>
                  </a:lnTo>
                  <a:lnTo>
                    <a:pt x="1792" y="91"/>
                  </a:lnTo>
                  <a:lnTo>
                    <a:pt x="1788" y="94"/>
                  </a:lnTo>
                  <a:lnTo>
                    <a:pt x="1784" y="97"/>
                  </a:lnTo>
                  <a:lnTo>
                    <a:pt x="1780" y="102"/>
                  </a:lnTo>
                  <a:lnTo>
                    <a:pt x="1777" y="106"/>
                  </a:lnTo>
                  <a:lnTo>
                    <a:pt x="1774" y="112"/>
                  </a:lnTo>
                  <a:lnTo>
                    <a:pt x="1772" y="117"/>
                  </a:lnTo>
                  <a:lnTo>
                    <a:pt x="1770" y="123"/>
                  </a:lnTo>
                  <a:lnTo>
                    <a:pt x="1769" y="130"/>
                  </a:lnTo>
                  <a:lnTo>
                    <a:pt x="1768" y="136"/>
                  </a:lnTo>
                  <a:lnTo>
                    <a:pt x="1768" y="144"/>
                  </a:lnTo>
                  <a:lnTo>
                    <a:pt x="1768" y="151"/>
                  </a:lnTo>
                  <a:lnTo>
                    <a:pt x="1769" y="158"/>
                  </a:lnTo>
                  <a:lnTo>
                    <a:pt x="1770" y="163"/>
                  </a:lnTo>
                  <a:lnTo>
                    <a:pt x="1772" y="169"/>
                  </a:lnTo>
                  <a:lnTo>
                    <a:pt x="1774" y="174"/>
                  </a:lnTo>
                  <a:lnTo>
                    <a:pt x="1776" y="180"/>
                  </a:lnTo>
                  <a:lnTo>
                    <a:pt x="1779" y="184"/>
                  </a:lnTo>
                  <a:lnTo>
                    <a:pt x="1783" y="188"/>
                  </a:lnTo>
                  <a:lnTo>
                    <a:pt x="1787" y="192"/>
                  </a:lnTo>
                  <a:lnTo>
                    <a:pt x="1791" y="195"/>
                  </a:lnTo>
                  <a:lnTo>
                    <a:pt x="1796" y="198"/>
                  </a:lnTo>
                  <a:lnTo>
                    <a:pt x="1800" y="200"/>
                  </a:lnTo>
                  <a:lnTo>
                    <a:pt x="1811" y="203"/>
                  </a:lnTo>
                  <a:lnTo>
                    <a:pt x="1822" y="204"/>
                  </a:lnTo>
                  <a:lnTo>
                    <a:pt x="1832" y="203"/>
                  </a:lnTo>
                  <a:lnTo>
                    <a:pt x="1842" y="201"/>
                  </a:lnTo>
                  <a:lnTo>
                    <a:pt x="1852" y="197"/>
                  </a:lnTo>
                  <a:lnTo>
                    <a:pt x="1860" y="190"/>
                  </a:lnTo>
                  <a:lnTo>
                    <a:pt x="1865" y="185"/>
                  </a:lnTo>
                  <a:lnTo>
                    <a:pt x="1868" y="181"/>
                  </a:lnTo>
                  <a:lnTo>
                    <a:pt x="1871" y="175"/>
                  </a:lnTo>
                  <a:lnTo>
                    <a:pt x="1873" y="170"/>
                  </a:lnTo>
                  <a:lnTo>
                    <a:pt x="1876" y="164"/>
                  </a:lnTo>
                  <a:lnTo>
                    <a:pt x="1878" y="158"/>
                  </a:lnTo>
                  <a:lnTo>
                    <a:pt x="1879" y="150"/>
                  </a:lnTo>
                  <a:lnTo>
                    <a:pt x="1879" y="142"/>
                  </a:lnTo>
                  <a:lnTo>
                    <a:pt x="1878" y="129"/>
                  </a:lnTo>
                  <a:lnTo>
                    <a:pt x="1874" y="117"/>
                  </a:lnTo>
                  <a:lnTo>
                    <a:pt x="1872" y="112"/>
                  </a:lnTo>
                  <a:lnTo>
                    <a:pt x="1870" y="107"/>
                  </a:lnTo>
                  <a:lnTo>
                    <a:pt x="1867" y="102"/>
                  </a:lnTo>
                  <a:lnTo>
                    <a:pt x="1864" y="98"/>
                  </a:lnTo>
                  <a:lnTo>
                    <a:pt x="1860" y="94"/>
                  </a:lnTo>
                  <a:lnTo>
                    <a:pt x="1856" y="91"/>
                  </a:lnTo>
                  <a:lnTo>
                    <a:pt x="1851" y="88"/>
                  </a:lnTo>
                  <a:lnTo>
                    <a:pt x="1846" y="86"/>
                  </a:lnTo>
                  <a:lnTo>
                    <a:pt x="1841" y="84"/>
                  </a:lnTo>
                  <a:lnTo>
                    <a:pt x="1836" y="83"/>
                  </a:lnTo>
                  <a:lnTo>
                    <a:pt x="1830" y="82"/>
                  </a:lnTo>
                  <a:lnTo>
                    <a:pt x="1824" y="82"/>
                  </a:lnTo>
                  <a:close/>
                  <a:moveTo>
                    <a:pt x="1824" y="97"/>
                  </a:moveTo>
                  <a:lnTo>
                    <a:pt x="1828" y="97"/>
                  </a:lnTo>
                  <a:lnTo>
                    <a:pt x="1832" y="98"/>
                  </a:lnTo>
                  <a:lnTo>
                    <a:pt x="1836" y="100"/>
                  </a:lnTo>
                  <a:lnTo>
                    <a:pt x="1839" y="102"/>
                  </a:lnTo>
                  <a:lnTo>
                    <a:pt x="1845" y="106"/>
                  </a:lnTo>
                  <a:lnTo>
                    <a:pt x="1850" y="113"/>
                  </a:lnTo>
                  <a:lnTo>
                    <a:pt x="1853" y="120"/>
                  </a:lnTo>
                  <a:lnTo>
                    <a:pt x="1856" y="127"/>
                  </a:lnTo>
                  <a:lnTo>
                    <a:pt x="1857" y="135"/>
                  </a:lnTo>
                  <a:lnTo>
                    <a:pt x="1857" y="143"/>
                  </a:lnTo>
                  <a:lnTo>
                    <a:pt x="1857" y="152"/>
                  </a:lnTo>
                  <a:lnTo>
                    <a:pt x="1855" y="161"/>
                  </a:lnTo>
                  <a:lnTo>
                    <a:pt x="1852" y="169"/>
                  </a:lnTo>
                  <a:lnTo>
                    <a:pt x="1847" y="175"/>
                  </a:lnTo>
                  <a:lnTo>
                    <a:pt x="1843" y="181"/>
                  </a:lnTo>
                  <a:lnTo>
                    <a:pt x="1837" y="185"/>
                  </a:lnTo>
                  <a:lnTo>
                    <a:pt x="1830" y="188"/>
                  </a:lnTo>
                  <a:lnTo>
                    <a:pt x="1823" y="189"/>
                  </a:lnTo>
                  <a:lnTo>
                    <a:pt x="1816" y="188"/>
                  </a:lnTo>
                  <a:lnTo>
                    <a:pt x="1809" y="185"/>
                  </a:lnTo>
                  <a:lnTo>
                    <a:pt x="1803" y="181"/>
                  </a:lnTo>
                  <a:lnTo>
                    <a:pt x="1798" y="175"/>
                  </a:lnTo>
                  <a:lnTo>
                    <a:pt x="1793" y="169"/>
                  </a:lnTo>
                  <a:lnTo>
                    <a:pt x="1791" y="161"/>
                  </a:lnTo>
                  <a:lnTo>
                    <a:pt x="1789" y="152"/>
                  </a:lnTo>
                  <a:lnTo>
                    <a:pt x="1788" y="143"/>
                  </a:lnTo>
                  <a:lnTo>
                    <a:pt x="1789" y="134"/>
                  </a:lnTo>
                  <a:lnTo>
                    <a:pt x="1790" y="126"/>
                  </a:lnTo>
                  <a:lnTo>
                    <a:pt x="1793" y="119"/>
                  </a:lnTo>
                  <a:lnTo>
                    <a:pt x="1797" y="112"/>
                  </a:lnTo>
                  <a:lnTo>
                    <a:pt x="1802" y="106"/>
                  </a:lnTo>
                  <a:lnTo>
                    <a:pt x="1807" y="102"/>
                  </a:lnTo>
                  <a:lnTo>
                    <a:pt x="1815" y="98"/>
                  </a:lnTo>
                  <a:lnTo>
                    <a:pt x="1824" y="97"/>
                  </a:lnTo>
                  <a:close/>
                  <a:moveTo>
                    <a:pt x="1900" y="230"/>
                  </a:moveTo>
                  <a:lnTo>
                    <a:pt x="1906" y="219"/>
                  </a:lnTo>
                  <a:lnTo>
                    <a:pt x="1912" y="204"/>
                  </a:lnTo>
                  <a:lnTo>
                    <a:pt x="1919" y="188"/>
                  </a:lnTo>
                  <a:lnTo>
                    <a:pt x="1923" y="171"/>
                  </a:lnTo>
                  <a:lnTo>
                    <a:pt x="1900" y="173"/>
                  </a:lnTo>
                  <a:lnTo>
                    <a:pt x="1897" y="188"/>
                  </a:lnTo>
                  <a:lnTo>
                    <a:pt x="1894" y="204"/>
                  </a:lnTo>
                  <a:lnTo>
                    <a:pt x="1890" y="219"/>
                  </a:lnTo>
                  <a:lnTo>
                    <a:pt x="1886" y="231"/>
                  </a:lnTo>
                  <a:lnTo>
                    <a:pt x="1900" y="230"/>
                  </a:lnTo>
                  <a:close/>
                  <a:moveTo>
                    <a:pt x="2106" y="180"/>
                  </a:moveTo>
                  <a:lnTo>
                    <a:pt x="2099" y="182"/>
                  </a:lnTo>
                  <a:lnTo>
                    <a:pt x="2090" y="184"/>
                  </a:lnTo>
                  <a:lnTo>
                    <a:pt x="2082" y="185"/>
                  </a:lnTo>
                  <a:lnTo>
                    <a:pt x="2072" y="186"/>
                  </a:lnTo>
                  <a:lnTo>
                    <a:pt x="2066" y="186"/>
                  </a:lnTo>
                  <a:lnTo>
                    <a:pt x="2058" y="185"/>
                  </a:lnTo>
                  <a:lnTo>
                    <a:pt x="2053" y="184"/>
                  </a:lnTo>
                  <a:lnTo>
                    <a:pt x="2046" y="182"/>
                  </a:lnTo>
                  <a:lnTo>
                    <a:pt x="2041" y="179"/>
                  </a:lnTo>
                  <a:lnTo>
                    <a:pt x="2035" y="176"/>
                  </a:lnTo>
                  <a:lnTo>
                    <a:pt x="2031" y="172"/>
                  </a:lnTo>
                  <a:lnTo>
                    <a:pt x="2027" y="169"/>
                  </a:lnTo>
                  <a:lnTo>
                    <a:pt x="2023" y="164"/>
                  </a:lnTo>
                  <a:lnTo>
                    <a:pt x="2020" y="159"/>
                  </a:lnTo>
                  <a:lnTo>
                    <a:pt x="2017" y="153"/>
                  </a:lnTo>
                  <a:lnTo>
                    <a:pt x="2015" y="147"/>
                  </a:lnTo>
                  <a:lnTo>
                    <a:pt x="2014" y="142"/>
                  </a:lnTo>
                  <a:lnTo>
                    <a:pt x="2013" y="135"/>
                  </a:lnTo>
                  <a:lnTo>
                    <a:pt x="2012" y="127"/>
                  </a:lnTo>
                  <a:lnTo>
                    <a:pt x="2012" y="121"/>
                  </a:lnTo>
                  <a:lnTo>
                    <a:pt x="2012" y="113"/>
                  </a:lnTo>
                  <a:lnTo>
                    <a:pt x="2013" y="105"/>
                  </a:lnTo>
                  <a:lnTo>
                    <a:pt x="2014" y="98"/>
                  </a:lnTo>
                  <a:lnTo>
                    <a:pt x="2016" y="92"/>
                  </a:lnTo>
                  <a:lnTo>
                    <a:pt x="2018" y="86"/>
                  </a:lnTo>
                  <a:lnTo>
                    <a:pt x="2021" y="81"/>
                  </a:lnTo>
                  <a:lnTo>
                    <a:pt x="2025" y="75"/>
                  </a:lnTo>
                  <a:lnTo>
                    <a:pt x="2028" y="71"/>
                  </a:lnTo>
                  <a:lnTo>
                    <a:pt x="2032" y="66"/>
                  </a:lnTo>
                  <a:lnTo>
                    <a:pt x="2038" y="63"/>
                  </a:lnTo>
                  <a:lnTo>
                    <a:pt x="2042" y="59"/>
                  </a:lnTo>
                  <a:lnTo>
                    <a:pt x="2047" y="57"/>
                  </a:lnTo>
                  <a:lnTo>
                    <a:pt x="2054" y="55"/>
                  </a:lnTo>
                  <a:lnTo>
                    <a:pt x="2060" y="54"/>
                  </a:lnTo>
                  <a:lnTo>
                    <a:pt x="2067" y="53"/>
                  </a:lnTo>
                  <a:lnTo>
                    <a:pt x="2073" y="53"/>
                  </a:lnTo>
                  <a:lnTo>
                    <a:pt x="2083" y="53"/>
                  </a:lnTo>
                  <a:lnTo>
                    <a:pt x="2092" y="55"/>
                  </a:lnTo>
                  <a:lnTo>
                    <a:pt x="2099" y="57"/>
                  </a:lnTo>
                  <a:lnTo>
                    <a:pt x="2106" y="59"/>
                  </a:lnTo>
                  <a:lnTo>
                    <a:pt x="2110" y="43"/>
                  </a:lnTo>
                  <a:lnTo>
                    <a:pt x="2104" y="41"/>
                  </a:lnTo>
                  <a:lnTo>
                    <a:pt x="2097" y="37"/>
                  </a:lnTo>
                  <a:lnTo>
                    <a:pt x="2086" y="36"/>
                  </a:lnTo>
                  <a:lnTo>
                    <a:pt x="2072" y="35"/>
                  </a:lnTo>
                  <a:lnTo>
                    <a:pt x="2063" y="35"/>
                  </a:lnTo>
                  <a:lnTo>
                    <a:pt x="2055" y="37"/>
                  </a:lnTo>
                  <a:lnTo>
                    <a:pt x="2046" y="38"/>
                  </a:lnTo>
                  <a:lnTo>
                    <a:pt x="2039" y="42"/>
                  </a:lnTo>
                  <a:lnTo>
                    <a:pt x="2031" y="45"/>
                  </a:lnTo>
                  <a:lnTo>
                    <a:pt x="2025" y="48"/>
                  </a:lnTo>
                  <a:lnTo>
                    <a:pt x="2018" y="54"/>
                  </a:lnTo>
                  <a:lnTo>
                    <a:pt x="2013" y="58"/>
                  </a:lnTo>
                  <a:lnTo>
                    <a:pt x="2007" y="65"/>
                  </a:lnTo>
                  <a:lnTo>
                    <a:pt x="2003" y="72"/>
                  </a:lnTo>
                  <a:lnTo>
                    <a:pt x="1999" y="78"/>
                  </a:lnTo>
                  <a:lnTo>
                    <a:pt x="1995" y="86"/>
                  </a:lnTo>
                  <a:lnTo>
                    <a:pt x="1993" y="94"/>
                  </a:lnTo>
                  <a:lnTo>
                    <a:pt x="1991" y="103"/>
                  </a:lnTo>
                  <a:lnTo>
                    <a:pt x="1990" y="112"/>
                  </a:lnTo>
                  <a:lnTo>
                    <a:pt x="1989" y="121"/>
                  </a:lnTo>
                  <a:lnTo>
                    <a:pt x="1990" y="131"/>
                  </a:lnTo>
                  <a:lnTo>
                    <a:pt x="1991" y="140"/>
                  </a:lnTo>
                  <a:lnTo>
                    <a:pt x="1993" y="149"/>
                  </a:lnTo>
                  <a:lnTo>
                    <a:pt x="1995" y="156"/>
                  </a:lnTo>
                  <a:lnTo>
                    <a:pt x="1999" y="164"/>
                  </a:lnTo>
                  <a:lnTo>
                    <a:pt x="2003" y="171"/>
                  </a:lnTo>
                  <a:lnTo>
                    <a:pt x="2007" y="178"/>
                  </a:lnTo>
                  <a:lnTo>
                    <a:pt x="2012" y="183"/>
                  </a:lnTo>
                  <a:lnTo>
                    <a:pt x="2017" y="188"/>
                  </a:lnTo>
                  <a:lnTo>
                    <a:pt x="2023" y="192"/>
                  </a:lnTo>
                  <a:lnTo>
                    <a:pt x="2030" y="195"/>
                  </a:lnTo>
                  <a:lnTo>
                    <a:pt x="2036" y="199"/>
                  </a:lnTo>
                  <a:lnTo>
                    <a:pt x="2044" y="201"/>
                  </a:lnTo>
                  <a:lnTo>
                    <a:pt x="2052" y="203"/>
                  </a:lnTo>
                  <a:lnTo>
                    <a:pt x="2060" y="204"/>
                  </a:lnTo>
                  <a:lnTo>
                    <a:pt x="2068" y="204"/>
                  </a:lnTo>
                  <a:lnTo>
                    <a:pt x="2082" y="203"/>
                  </a:lnTo>
                  <a:lnTo>
                    <a:pt x="2094" y="202"/>
                  </a:lnTo>
                  <a:lnTo>
                    <a:pt x="2103" y="199"/>
                  </a:lnTo>
                  <a:lnTo>
                    <a:pt x="2110" y="197"/>
                  </a:lnTo>
                  <a:lnTo>
                    <a:pt x="2106" y="180"/>
                  </a:lnTo>
                  <a:close/>
                  <a:moveTo>
                    <a:pt x="2181" y="82"/>
                  </a:moveTo>
                  <a:lnTo>
                    <a:pt x="2169" y="83"/>
                  </a:lnTo>
                  <a:lnTo>
                    <a:pt x="2158" y="85"/>
                  </a:lnTo>
                  <a:lnTo>
                    <a:pt x="2153" y="87"/>
                  </a:lnTo>
                  <a:lnTo>
                    <a:pt x="2149" y="91"/>
                  </a:lnTo>
                  <a:lnTo>
                    <a:pt x="2144" y="94"/>
                  </a:lnTo>
                  <a:lnTo>
                    <a:pt x="2140" y="97"/>
                  </a:lnTo>
                  <a:lnTo>
                    <a:pt x="2137" y="102"/>
                  </a:lnTo>
                  <a:lnTo>
                    <a:pt x="2134" y="106"/>
                  </a:lnTo>
                  <a:lnTo>
                    <a:pt x="2130" y="112"/>
                  </a:lnTo>
                  <a:lnTo>
                    <a:pt x="2128" y="117"/>
                  </a:lnTo>
                  <a:lnTo>
                    <a:pt x="2126" y="123"/>
                  </a:lnTo>
                  <a:lnTo>
                    <a:pt x="2125" y="130"/>
                  </a:lnTo>
                  <a:lnTo>
                    <a:pt x="2124" y="136"/>
                  </a:lnTo>
                  <a:lnTo>
                    <a:pt x="2124" y="144"/>
                  </a:lnTo>
                  <a:lnTo>
                    <a:pt x="2124" y="151"/>
                  </a:lnTo>
                  <a:lnTo>
                    <a:pt x="2125" y="158"/>
                  </a:lnTo>
                  <a:lnTo>
                    <a:pt x="2126" y="163"/>
                  </a:lnTo>
                  <a:lnTo>
                    <a:pt x="2128" y="169"/>
                  </a:lnTo>
                  <a:lnTo>
                    <a:pt x="2130" y="174"/>
                  </a:lnTo>
                  <a:lnTo>
                    <a:pt x="2134" y="180"/>
                  </a:lnTo>
                  <a:lnTo>
                    <a:pt x="2136" y="184"/>
                  </a:lnTo>
                  <a:lnTo>
                    <a:pt x="2140" y="188"/>
                  </a:lnTo>
                  <a:lnTo>
                    <a:pt x="2143" y="192"/>
                  </a:lnTo>
                  <a:lnTo>
                    <a:pt x="2148" y="195"/>
                  </a:lnTo>
                  <a:lnTo>
                    <a:pt x="2152" y="198"/>
                  </a:lnTo>
                  <a:lnTo>
                    <a:pt x="2157" y="200"/>
                  </a:lnTo>
                  <a:lnTo>
                    <a:pt x="2167" y="203"/>
                  </a:lnTo>
                  <a:lnTo>
                    <a:pt x="2179" y="204"/>
                  </a:lnTo>
                  <a:lnTo>
                    <a:pt x="2189" y="203"/>
                  </a:lnTo>
                  <a:lnTo>
                    <a:pt x="2200" y="201"/>
                  </a:lnTo>
                  <a:lnTo>
                    <a:pt x="2209" y="197"/>
                  </a:lnTo>
                  <a:lnTo>
                    <a:pt x="2218" y="190"/>
                  </a:lnTo>
                  <a:lnTo>
                    <a:pt x="2221" y="185"/>
                  </a:lnTo>
                  <a:lnTo>
                    <a:pt x="2224" y="181"/>
                  </a:lnTo>
                  <a:lnTo>
                    <a:pt x="2228" y="175"/>
                  </a:lnTo>
                  <a:lnTo>
                    <a:pt x="2231" y="170"/>
                  </a:lnTo>
                  <a:lnTo>
                    <a:pt x="2233" y="164"/>
                  </a:lnTo>
                  <a:lnTo>
                    <a:pt x="2234" y="158"/>
                  </a:lnTo>
                  <a:lnTo>
                    <a:pt x="2235" y="150"/>
                  </a:lnTo>
                  <a:lnTo>
                    <a:pt x="2235" y="142"/>
                  </a:lnTo>
                  <a:lnTo>
                    <a:pt x="2234" y="129"/>
                  </a:lnTo>
                  <a:lnTo>
                    <a:pt x="2232" y="117"/>
                  </a:lnTo>
                  <a:lnTo>
                    <a:pt x="2230" y="112"/>
                  </a:lnTo>
                  <a:lnTo>
                    <a:pt x="2227" y="107"/>
                  </a:lnTo>
                  <a:lnTo>
                    <a:pt x="2223" y="102"/>
                  </a:lnTo>
                  <a:lnTo>
                    <a:pt x="2220" y="98"/>
                  </a:lnTo>
                  <a:lnTo>
                    <a:pt x="2217" y="94"/>
                  </a:lnTo>
                  <a:lnTo>
                    <a:pt x="2212" y="91"/>
                  </a:lnTo>
                  <a:lnTo>
                    <a:pt x="2208" y="88"/>
                  </a:lnTo>
                  <a:lnTo>
                    <a:pt x="2203" y="86"/>
                  </a:lnTo>
                  <a:lnTo>
                    <a:pt x="2197" y="84"/>
                  </a:lnTo>
                  <a:lnTo>
                    <a:pt x="2192" y="83"/>
                  </a:lnTo>
                  <a:lnTo>
                    <a:pt x="2187" y="82"/>
                  </a:lnTo>
                  <a:lnTo>
                    <a:pt x="2181" y="82"/>
                  </a:lnTo>
                  <a:close/>
                  <a:moveTo>
                    <a:pt x="2180" y="97"/>
                  </a:moveTo>
                  <a:lnTo>
                    <a:pt x="2184" y="97"/>
                  </a:lnTo>
                  <a:lnTo>
                    <a:pt x="2189" y="98"/>
                  </a:lnTo>
                  <a:lnTo>
                    <a:pt x="2192" y="100"/>
                  </a:lnTo>
                  <a:lnTo>
                    <a:pt x="2196" y="102"/>
                  </a:lnTo>
                  <a:lnTo>
                    <a:pt x="2202" y="106"/>
                  </a:lnTo>
                  <a:lnTo>
                    <a:pt x="2206" y="113"/>
                  </a:lnTo>
                  <a:lnTo>
                    <a:pt x="2210" y="120"/>
                  </a:lnTo>
                  <a:lnTo>
                    <a:pt x="2212" y="127"/>
                  </a:lnTo>
                  <a:lnTo>
                    <a:pt x="2214" y="135"/>
                  </a:lnTo>
                  <a:lnTo>
                    <a:pt x="2215" y="143"/>
                  </a:lnTo>
                  <a:lnTo>
                    <a:pt x="2214" y="152"/>
                  </a:lnTo>
                  <a:lnTo>
                    <a:pt x="2211" y="161"/>
                  </a:lnTo>
                  <a:lnTo>
                    <a:pt x="2208" y="169"/>
                  </a:lnTo>
                  <a:lnTo>
                    <a:pt x="2205" y="175"/>
                  </a:lnTo>
                  <a:lnTo>
                    <a:pt x="2200" y="181"/>
                  </a:lnTo>
                  <a:lnTo>
                    <a:pt x="2193" y="185"/>
                  </a:lnTo>
                  <a:lnTo>
                    <a:pt x="2187" y="188"/>
                  </a:lnTo>
                  <a:lnTo>
                    <a:pt x="2180" y="189"/>
                  </a:lnTo>
                  <a:lnTo>
                    <a:pt x="2173" y="188"/>
                  </a:lnTo>
                  <a:lnTo>
                    <a:pt x="2166" y="185"/>
                  </a:lnTo>
                  <a:lnTo>
                    <a:pt x="2160" y="181"/>
                  </a:lnTo>
                  <a:lnTo>
                    <a:pt x="2155" y="175"/>
                  </a:lnTo>
                  <a:lnTo>
                    <a:pt x="2151" y="169"/>
                  </a:lnTo>
                  <a:lnTo>
                    <a:pt x="2148" y="161"/>
                  </a:lnTo>
                  <a:lnTo>
                    <a:pt x="2146" y="152"/>
                  </a:lnTo>
                  <a:lnTo>
                    <a:pt x="2146" y="143"/>
                  </a:lnTo>
                  <a:lnTo>
                    <a:pt x="2146" y="134"/>
                  </a:lnTo>
                  <a:lnTo>
                    <a:pt x="2147" y="126"/>
                  </a:lnTo>
                  <a:lnTo>
                    <a:pt x="2150" y="119"/>
                  </a:lnTo>
                  <a:lnTo>
                    <a:pt x="2153" y="112"/>
                  </a:lnTo>
                  <a:lnTo>
                    <a:pt x="2158" y="106"/>
                  </a:lnTo>
                  <a:lnTo>
                    <a:pt x="2164" y="102"/>
                  </a:lnTo>
                  <a:lnTo>
                    <a:pt x="2171" y="98"/>
                  </a:lnTo>
                  <a:lnTo>
                    <a:pt x="2180" y="97"/>
                  </a:lnTo>
                  <a:close/>
                  <a:moveTo>
                    <a:pt x="2310" y="82"/>
                  </a:moveTo>
                  <a:lnTo>
                    <a:pt x="2299" y="83"/>
                  </a:lnTo>
                  <a:lnTo>
                    <a:pt x="2288" y="85"/>
                  </a:lnTo>
                  <a:lnTo>
                    <a:pt x="2283" y="87"/>
                  </a:lnTo>
                  <a:lnTo>
                    <a:pt x="2278" y="91"/>
                  </a:lnTo>
                  <a:lnTo>
                    <a:pt x="2274" y="94"/>
                  </a:lnTo>
                  <a:lnTo>
                    <a:pt x="2270" y="97"/>
                  </a:lnTo>
                  <a:lnTo>
                    <a:pt x="2266" y="102"/>
                  </a:lnTo>
                  <a:lnTo>
                    <a:pt x="2263" y="106"/>
                  </a:lnTo>
                  <a:lnTo>
                    <a:pt x="2260" y="112"/>
                  </a:lnTo>
                  <a:lnTo>
                    <a:pt x="2258" y="117"/>
                  </a:lnTo>
                  <a:lnTo>
                    <a:pt x="2256" y="123"/>
                  </a:lnTo>
                  <a:lnTo>
                    <a:pt x="2255" y="130"/>
                  </a:lnTo>
                  <a:lnTo>
                    <a:pt x="2254" y="136"/>
                  </a:lnTo>
                  <a:lnTo>
                    <a:pt x="2254" y="144"/>
                  </a:lnTo>
                  <a:lnTo>
                    <a:pt x="2254" y="151"/>
                  </a:lnTo>
                  <a:lnTo>
                    <a:pt x="2255" y="158"/>
                  </a:lnTo>
                  <a:lnTo>
                    <a:pt x="2256" y="163"/>
                  </a:lnTo>
                  <a:lnTo>
                    <a:pt x="2258" y="169"/>
                  </a:lnTo>
                  <a:lnTo>
                    <a:pt x="2260" y="174"/>
                  </a:lnTo>
                  <a:lnTo>
                    <a:pt x="2262" y="180"/>
                  </a:lnTo>
                  <a:lnTo>
                    <a:pt x="2265" y="184"/>
                  </a:lnTo>
                  <a:lnTo>
                    <a:pt x="2270" y="188"/>
                  </a:lnTo>
                  <a:lnTo>
                    <a:pt x="2273" y="192"/>
                  </a:lnTo>
                  <a:lnTo>
                    <a:pt x="2277" y="195"/>
                  </a:lnTo>
                  <a:lnTo>
                    <a:pt x="2282" y="198"/>
                  </a:lnTo>
                  <a:lnTo>
                    <a:pt x="2287" y="200"/>
                  </a:lnTo>
                  <a:lnTo>
                    <a:pt x="2297" y="203"/>
                  </a:lnTo>
                  <a:lnTo>
                    <a:pt x="2309" y="204"/>
                  </a:lnTo>
                  <a:lnTo>
                    <a:pt x="2318" y="203"/>
                  </a:lnTo>
                  <a:lnTo>
                    <a:pt x="2329" y="201"/>
                  </a:lnTo>
                  <a:lnTo>
                    <a:pt x="2338" y="197"/>
                  </a:lnTo>
                  <a:lnTo>
                    <a:pt x="2346" y="190"/>
                  </a:lnTo>
                  <a:lnTo>
                    <a:pt x="2351" y="185"/>
                  </a:lnTo>
                  <a:lnTo>
                    <a:pt x="2354" y="181"/>
                  </a:lnTo>
                  <a:lnTo>
                    <a:pt x="2357" y="175"/>
                  </a:lnTo>
                  <a:lnTo>
                    <a:pt x="2360" y="170"/>
                  </a:lnTo>
                  <a:lnTo>
                    <a:pt x="2363" y="164"/>
                  </a:lnTo>
                  <a:lnTo>
                    <a:pt x="2364" y="158"/>
                  </a:lnTo>
                  <a:lnTo>
                    <a:pt x="2365" y="150"/>
                  </a:lnTo>
                  <a:lnTo>
                    <a:pt x="2365" y="142"/>
                  </a:lnTo>
                  <a:lnTo>
                    <a:pt x="2364" y="129"/>
                  </a:lnTo>
                  <a:lnTo>
                    <a:pt x="2362" y="117"/>
                  </a:lnTo>
                  <a:lnTo>
                    <a:pt x="2359" y="112"/>
                  </a:lnTo>
                  <a:lnTo>
                    <a:pt x="2356" y="107"/>
                  </a:lnTo>
                  <a:lnTo>
                    <a:pt x="2353" y="102"/>
                  </a:lnTo>
                  <a:lnTo>
                    <a:pt x="2350" y="98"/>
                  </a:lnTo>
                  <a:lnTo>
                    <a:pt x="2346" y="94"/>
                  </a:lnTo>
                  <a:lnTo>
                    <a:pt x="2342" y="91"/>
                  </a:lnTo>
                  <a:lnTo>
                    <a:pt x="2338" y="88"/>
                  </a:lnTo>
                  <a:lnTo>
                    <a:pt x="2332" y="86"/>
                  </a:lnTo>
                  <a:lnTo>
                    <a:pt x="2327" y="84"/>
                  </a:lnTo>
                  <a:lnTo>
                    <a:pt x="2322" y="83"/>
                  </a:lnTo>
                  <a:lnTo>
                    <a:pt x="2316" y="82"/>
                  </a:lnTo>
                  <a:lnTo>
                    <a:pt x="2310" y="82"/>
                  </a:lnTo>
                  <a:close/>
                  <a:moveTo>
                    <a:pt x="2310" y="97"/>
                  </a:moveTo>
                  <a:lnTo>
                    <a:pt x="2314" y="97"/>
                  </a:lnTo>
                  <a:lnTo>
                    <a:pt x="2318" y="98"/>
                  </a:lnTo>
                  <a:lnTo>
                    <a:pt x="2322" y="100"/>
                  </a:lnTo>
                  <a:lnTo>
                    <a:pt x="2325" y="102"/>
                  </a:lnTo>
                  <a:lnTo>
                    <a:pt x="2331" y="106"/>
                  </a:lnTo>
                  <a:lnTo>
                    <a:pt x="2336" y="113"/>
                  </a:lnTo>
                  <a:lnTo>
                    <a:pt x="2340" y="120"/>
                  </a:lnTo>
                  <a:lnTo>
                    <a:pt x="2342" y="127"/>
                  </a:lnTo>
                  <a:lnTo>
                    <a:pt x="2343" y="135"/>
                  </a:lnTo>
                  <a:lnTo>
                    <a:pt x="2344" y="143"/>
                  </a:lnTo>
                  <a:lnTo>
                    <a:pt x="2343" y="152"/>
                  </a:lnTo>
                  <a:lnTo>
                    <a:pt x="2341" y="161"/>
                  </a:lnTo>
                  <a:lnTo>
                    <a:pt x="2338" y="169"/>
                  </a:lnTo>
                  <a:lnTo>
                    <a:pt x="2333" y="175"/>
                  </a:lnTo>
                  <a:lnTo>
                    <a:pt x="2329" y="181"/>
                  </a:lnTo>
                  <a:lnTo>
                    <a:pt x="2323" y="185"/>
                  </a:lnTo>
                  <a:lnTo>
                    <a:pt x="2316" y="188"/>
                  </a:lnTo>
                  <a:lnTo>
                    <a:pt x="2309" y="189"/>
                  </a:lnTo>
                  <a:lnTo>
                    <a:pt x="2302" y="188"/>
                  </a:lnTo>
                  <a:lnTo>
                    <a:pt x="2296" y="185"/>
                  </a:lnTo>
                  <a:lnTo>
                    <a:pt x="2289" y="181"/>
                  </a:lnTo>
                  <a:lnTo>
                    <a:pt x="2284" y="175"/>
                  </a:lnTo>
                  <a:lnTo>
                    <a:pt x="2281" y="169"/>
                  </a:lnTo>
                  <a:lnTo>
                    <a:pt x="2277" y="161"/>
                  </a:lnTo>
                  <a:lnTo>
                    <a:pt x="2275" y="152"/>
                  </a:lnTo>
                  <a:lnTo>
                    <a:pt x="2274" y="143"/>
                  </a:lnTo>
                  <a:lnTo>
                    <a:pt x="2275" y="134"/>
                  </a:lnTo>
                  <a:lnTo>
                    <a:pt x="2276" y="126"/>
                  </a:lnTo>
                  <a:lnTo>
                    <a:pt x="2279" y="119"/>
                  </a:lnTo>
                  <a:lnTo>
                    <a:pt x="2283" y="112"/>
                  </a:lnTo>
                  <a:lnTo>
                    <a:pt x="2288" y="106"/>
                  </a:lnTo>
                  <a:lnTo>
                    <a:pt x="2293" y="102"/>
                  </a:lnTo>
                  <a:lnTo>
                    <a:pt x="2301" y="98"/>
                  </a:lnTo>
                  <a:lnTo>
                    <a:pt x="2310" y="97"/>
                  </a:lnTo>
                  <a:close/>
                  <a:moveTo>
                    <a:pt x="2391" y="250"/>
                  </a:moveTo>
                  <a:lnTo>
                    <a:pt x="2411" y="250"/>
                  </a:lnTo>
                  <a:lnTo>
                    <a:pt x="2411" y="185"/>
                  </a:lnTo>
                  <a:lnTo>
                    <a:pt x="2412" y="185"/>
                  </a:lnTo>
                  <a:lnTo>
                    <a:pt x="2416" y="190"/>
                  </a:lnTo>
                  <a:lnTo>
                    <a:pt x="2419" y="193"/>
                  </a:lnTo>
                  <a:lnTo>
                    <a:pt x="2422" y="197"/>
                  </a:lnTo>
                  <a:lnTo>
                    <a:pt x="2426" y="200"/>
                  </a:lnTo>
                  <a:lnTo>
                    <a:pt x="2432" y="202"/>
                  </a:lnTo>
                  <a:lnTo>
                    <a:pt x="2436" y="203"/>
                  </a:lnTo>
                  <a:lnTo>
                    <a:pt x="2441" y="204"/>
                  </a:lnTo>
                  <a:lnTo>
                    <a:pt x="2447" y="204"/>
                  </a:lnTo>
                  <a:lnTo>
                    <a:pt x="2458" y="203"/>
                  </a:lnTo>
                  <a:lnTo>
                    <a:pt x="2466" y="201"/>
                  </a:lnTo>
                  <a:lnTo>
                    <a:pt x="2476" y="195"/>
                  </a:lnTo>
                  <a:lnTo>
                    <a:pt x="2484" y="189"/>
                  </a:lnTo>
                  <a:lnTo>
                    <a:pt x="2487" y="184"/>
                  </a:lnTo>
                  <a:lnTo>
                    <a:pt x="2490" y="180"/>
                  </a:lnTo>
                  <a:lnTo>
                    <a:pt x="2492" y="174"/>
                  </a:lnTo>
                  <a:lnTo>
                    <a:pt x="2494" y="169"/>
                  </a:lnTo>
                  <a:lnTo>
                    <a:pt x="2497" y="163"/>
                  </a:lnTo>
                  <a:lnTo>
                    <a:pt x="2498" y="156"/>
                  </a:lnTo>
                  <a:lnTo>
                    <a:pt x="2499" y="149"/>
                  </a:lnTo>
                  <a:lnTo>
                    <a:pt x="2499" y="141"/>
                  </a:lnTo>
                  <a:lnTo>
                    <a:pt x="2499" y="129"/>
                  </a:lnTo>
                  <a:lnTo>
                    <a:pt x="2495" y="116"/>
                  </a:lnTo>
                  <a:lnTo>
                    <a:pt x="2491" y="106"/>
                  </a:lnTo>
                  <a:lnTo>
                    <a:pt x="2486" y="97"/>
                  </a:lnTo>
                  <a:lnTo>
                    <a:pt x="2478" y="91"/>
                  </a:lnTo>
                  <a:lnTo>
                    <a:pt x="2470" y="85"/>
                  </a:lnTo>
                  <a:lnTo>
                    <a:pt x="2465" y="84"/>
                  </a:lnTo>
                  <a:lnTo>
                    <a:pt x="2461" y="83"/>
                  </a:lnTo>
                  <a:lnTo>
                    <a:pt x="2455" y="82"/>
                  </a:lnTo>
                  <a:lnTo>
                    <a:pt x="2451" y="82"/>
                  </a:lnTo>
                  <a:lnTo>
                    <a:pt x="2444" y="82"/>
                  </a:lnTo>
                  <a:lnTo>
                    <a:pt x="2438" y="83"/>
                  </a:lnTo>
                  <a:lnTo>
                    <a:pt x="2432" y="85"/>
                  </a:lnTo>
                  <a:lnTo>
                    <a:pt x="2426" y="87"/>
                  </a:lnTo>
                  <a:lnTo>
                    <a:pt x="2422" y="91"/>
                  </a:lnTo>
                  <a:lnTo>
                    <a:pt x="2418" y="94"/>
                  </a:lnTo>
                  <a:lnTo>
                    <a:pt x="2413" y="100"/>
                  </a:lnTo>
                  <a:lnTo>
                    <a:pt x="2410" y="104"/>
                  </a:lnTo>
                  <a:lnTo>
                    <a:pt x="2410" y="104"/>
                  </a:lnTo>
                  <a:lnTo>
                    <a:pt x="2409" y="84"/>
                  </a:lnTo>
                  <a:lnTo>
                    <a:pt x="2391" y="84"/>
                  </a:lnTo>
                  <a:lnTo>
                    <a:pt x="2391" y="93"/>
                  </a:lnTo>
                  <a:lnTo>
                    <a:pt x="2391" y="102"/>
                  </a:lnTo>
                  <a:lnTo>
                    <a:pt x="2391" y="112"/>
                  </a:lnTo>
                  <a:lnTo>
                    <a:pt x="2391" y="122"/>
                  </a:lnTo>
                  <a:lnTo>
                    <a:pt x="2391" y="250"/>
                  </a:lnTo>
                  <a:close/>
                  <a:moveTo>
                    <a:pt x="2411" y="134"/>
                  </a:moveTo>
                  <a:lnTo>
                    <a:pt x="2412" y="129"/>
                  </a:lnTo>
                  <a:lnTo>
                    <a:pt x="2413" y="125"/>
                  </a:lnTo>
                  <a:lnTo>
                    <a:pt x="2416" y="119"/>
                  </a:lnTo>
                  <a:lnTo>
                    <a:pt x="2418" y="114"/>
                  </a:lnTo>
                  <a:lnTo>
                    <a:pt x="2421" y="110"/>
                  </a:lnTo>
                  <a:lnTo>
                    <a:pt x="2425" y="105"/>
                  </a:lnTo>
                  <a:lnTo>
                    <a:pt x="2430" y="103"/>
                  </a:lnTo>
                  <a:lnTo>
                    <a:pt x="2434" y="101"/>
                  </a:lnTo>
                  <a:lnTo>
                    <a:pt x="2439" y="98"/>
                  </a:lnTo>
                  <a:lnTo>
                    <a:pt x="2445" y="98"/>
                  </a:lnTo>
                  <a:lnTo>
                    <a:pt x="2452" y="100"/>
                  </a:lnTo>
                  <a:lnTo>
                    <a:pt x="2459" y="102"/>
                  </a:lnTo>
                  <a:lnTo>
                    <a:pt x="2465" y="106"/>
                  </a:lnTo>
                  <a:lnTo>
                    <a:pt x="2470" y="112"/>
                  </a:lnTo>
                  <a:lnTo>
                    <a:pt x="2474" y="117"/>
                  </a:lnTo>
                  <a:lnTo>
                    <a:pt x="2476" y="125"/>
                  </a:lnTo>
                  <a:lnTo>
                    <a:pt x="2478" y="133"/>
                  </a:lnTo>
                  <a:lnTo>
                    <a:pt x="2478" y="142"/>
                  </a:lnTo>
                  <a:lnTo>
                    <a:pt x="2478" y="152"/>
                  </a:lnTo>
                  <a:lnTo>
                    <a:pt x="2476" y="161"/>
                  </a:lnTo>
                  <a:lnTo>
                    <a:pt x="2473" y="169"/>
                  </a:lnTo>
                  <a:lnTo>
                    <a:pt x="2470" y="175"/>
                  </a:lnTo>
                  <a:lnTo>
                    <a:pt x="2464" y="180"/>
                  </a:lnTo>
                  <a:lnTo>
                    <a:pt x="2459" y="184"/>
                  </a:lnTo>
                  <a:lnTo>
                    <a:pt x="2451" y="186"/>
                  </a:lnTo>
                  <a:lnTo>
                    <a:pt x="2444" y="188"/>
                  </a:lnTo>
                  <a:lnTo>
                    <a:pt x="2438" y="188"/>
                  </a:lnTo>
                  <a:lnTo>
                    <a:pt x="2433" y="185"/>
                  </a:lnTo>
                  <a:lnTo>
                    <a:pt x="2428" y="183"/>
                  </a:lnTo>
                  <a:lnTo>
                    <a:pt x="2424" y="181"/>
                  </a:lnTo>
                  <a:lnTo>
                    <a:pt x="2420" y="176"/>
                  </a:lnTo>
                  <a:lnTo>
                    <a:pt x="2417" y="173"/>
                  </a:lnTo>
                  <a:lnTo>
                    <a:pt x="2414" y="168"/>
                  </a:lnTo>
                  <a:lnTo>
                    <a:pt x="2412" y="162"/>
                  </a:lnTo>
                  <a:lnTo>
                    <a:pt x="2412" y="159"/>
                  </a:lnTo>
                  <a:lnTo>
                    <a:pt x="2411" y="154"/>
                  </a:lnTo>
                  <a:lnTo>
                    <a:pt x="2411" y="134"/>
                  </a:lnTo>
                  <a:close/>
                  <a:moveTo>
                    <a:pt x="2617" y="146"/>
                  </a:moveTo>
                  <a:lnTo>
                    <a:pt x="2617" y="143"/>
                  </a:lnTo>
                  <a:lnTo>
                    <a:pt x="2617" y="136"/>
                  </a:lnTo>
                  <a:lnTo>
                    <a:pt x="2617" y="129"/>
                  </a:lnTo>
                  <a:lnTo>
                    <a:pt x="2615" y="119"/>
                  </a:lnTo>
                  <a:lnTo>
                    <a:pt x="2613" y="110"/>
                  </a:lnTo>
                  <a:lnTo>
                    <a:pt x="2608" y="101"/>
                  </a:lnTo>
                  <a:lnTo>
                    <a:pt x="2606" y="97"/>
                  </a:lnTo>
                  <a:lnTo>
                    <a:pt x="2602" y="93"/>
                  </a:lnTo>
                  <a:lnTo>
                    <a:pt x="2598" y="90"/>
                  </a:lnTo>
                  <a:lnTo>
                    <a:pt x="2594" y="87"/>
                  </a:lnTo>
                  <a:lnTo>
                    <a:pt x="2588" y="84"/>
                  </a:lnTo>
                  <a:lnTo>
                    <a:pt x="2583" y="83"/>
                  </a:lnTo>
                  <a:lnTo>
                    <a:pt x="2578" y="82"/>
                  </a:lnTo>
                  <a:lnTo>
                    <a:pt x="2571" y="82"/>
                  </a:lnTo>
                  <a:lnTo>
                    <a:pt x="2565" y="82"/>
                  </a:lnTo>
                  <a:lnTo>
                    <a:pt x="2559" y="83"/>
                  </a:lnTo>
                  <a:lnTo>
                    <a:pt x="2554" y="84"/>
                  </a:lnTo>
                  <a:lnTo>
                    <a:pt x="2548" y="86"/>
                  </a:lnTo>
                  <a:lnTo>
                    <a:pt x="2543" y="88"/>
                  </a:lnTo>
                  <a:lnTo>
                    <a:pt x="2539" y="92"/>
                  </a:lnTo>
                  <a:lnTo>
                    <a:pt x="2535" y="95"/>
                  </a:lnTo>
                  <a:lnTo>
                    <a:pt x="2531" y="100"/>
                  </a:lnTo>
                  <a:lnTo>
                    <a:pt x="2526" y="110"/>
                  </a:lnTo>
                  <a:lnTo>
                    <a:pt x="2520" y="120"/>
                  </a:lnTo>
                  <a:lnTo>
                    <a:pt x="2518" y="132"/>
                  </a:lnTo>
                  <a:lnTo>
                    <a:pt x="2517" y="145"/>
                  </a:lnTo>
                  <a:lnTo>
                    <a:pt x="2518" y="158"/>
                  </a:lnTo>
                  <a:lnTo>
                    <a:pt x="2521" y="169"/>
                  </a:lnTo>
                  <a:lnTo>
                    <a:pt x="2524" y="174"/>
                  </a:lnTo>
                  <a:lnTo>
                    <a:pt x="2526" y="179"/>
                  </a:lnTo>
                  <a:lnTo>
                    <a:pt x="2529" y="183"/>
                  </a:lnTo>
                  <a:lnTo>
                    <a:pt x="2532" y="188"/>
                  </a:lnTo>
                  <a:lnTo>
                    <a:pt x="2535" y="191"/>
                  </a:lnTo>
                  <a:lnTo>
                    <a:pt x="2540" y="194"/>
                  </a:lnTo>
                  <a:lnTo>
                    <a:pt x="2545" y="198"/>
                  </a:lnTo>
                  <a:lnTo>
                    <a:pt x="2549" y="200"/>
                  </a:lnTo>
                  <a:lnTo>
                    <a:pt x="2555" y="202"/>
                  </a:lnTo>
                  <a:lnTo>
                    <a:pt x="2560" y="203"/>
                  </a:lnTo>
                  <a:lnTo>
                    <a:pt x="2567" y="204"/>
                  </a:lnTo>
                  <a:lnTo>
                    <a:pt x="2573" y="204"/>
                  </a:lnTo>
                  <a:lnTo>
                    <a:pt x="2586" y="203"/>
                  </a:lnTo>
                  <a:lnTo>
                    <a:pt x="2596" y="202"/>
                  </a:lnTo>
                  <a:lnTo>
                    <a:pt x="2605" y="200"/>
                  </a:lnTo>
                  <a:lnTo>
                    <a:pt x="2611" y="197"/>
                  </a:lnTo>
                  <a:lnTo>
                    <a:pt x="2608" y="182"/>
                  </a:lnTo>
                  <a:lnTo>
                    <a:pt x="2601" y="184"/>
                  </a:lnTo>
                  <a:lnTo>
                    <a:pt x="2595" y="185"/>
                  </a:lnTo>
                  <a:lnTo>
                    <a:pt x="2586" y="188"/>
                  </a:lnTo>
                  <a:lnTo>
                    <a:pt x="2576" y="188"/>
                  </a:lnTo>
                  <a:lnTo>
                    <a:pt x="2569" y="186"/>
                  </a:lnTo>
                  <a:lnTo>
                    <a:pt x="2561" y="185"/>
                  </a:lnTo>
                  <a:lnTo>
                    <a:pt x="2555" y="182"/>
                  </a:lnTo>
                  <a:lnTo>
                    <a:pt x="2548" y="178"/>
                  </a:lnTo>
                  <a:lnTo>
                    <a:pt x="2544" y="172"/>
                  </a:lnTo>
                  <a:lnTo>
                    <a:pt x="2541" y="165"/>
                  </a:lnTo>
                  <a:lnTo>
                    <a:pt x="2538" y="156"/>
                  </a:lnTo>
                  <a:lnTo>
                    <a:pt x="2536" y="146"/>
                  </a:lnTo>
                  <a:lnTo>
                    <a:pt x="2617" y="146"/>
                  </a:lnTo>
                  <a:close/>
                  <a:moveTo>
                    <a:pt x="2538" y="132"/>
                  </a:moveTo>
                  <a:lnTo>
                    <a:pt x="2538" y="125"/>
                  </a:lnTo>
                  <a:lnTo>
                    <a:pt x="2540" y="120"/>
                  </a:lnTo>
                  <a:lnTo>
                    <a:pt x="2542" y="114"/>
                  </a:lnTo>
                  <a:lnTo>
                    <a:pt x="2546" y="108"/>
                  </a:lnTo>
                  <a:lnTo>
                    <a:pt x="2551" y="104"/>
                  </a:lnTo>
                  <a:lnTo>
                    <a:pt x="2555" y="100"/>
                  </a:lnTo>
                  <a:lnTo>
                    <a:pt x="2561" y="97"/>
                  </a:lnTo>
                  <a:lnTo>
                    <a:pt x="2569" y="96"/>
                  </a:lnTo>
                  <a:lnTo>
                    <a:pt x="2576" y="97"/>
                  </a:lnTo>
                  <a:lnTo>
                    <a:pt x="2583" y="100"/>
                  </a:lnTo>
                  <a:lnTo>
                    <a:pt x="2588" y="104"/>
                  </a:lnTo>
                  <a:lnTo>
                    <a:pt x="2593" y="108"/>
                  </a:lnTo>
                  <a:lnTo>
                    <a:pt x="2595" y="114"/>
                  </a:lnTo>
                  <a:lnTo>
                    <a:pt x="2597" y="121"/>
                  </a:lnTo>
                  <a:lnTo>
                    <a:pt x="2598" y="126"/>
                  </a:lnTo>
                  <a:lnTo>
                    <a:pt x="2598" y="132"/>
                  </a:lnTo>
                  <a:lnTo>
                    <a:pt x="2538" y="132"/>
                  </a:lnTo>
                  <a:close/>
                  <a:moveTo>
                    <a:pt x="2643" y="202"/>
                  </a:moveTo>
                  <a:lnTo>
                    <a:pt x="2664" y="202"/>
                  </a:lnTo>
                  <a:lnTo>
                    <a:pt x="2664" y="139"/>
                  </a:lnTo>
                  <a:lnTo>
                    <a:pt x="2664" y="134"/>
                  </a:lnTo>
                  <a:lnTo>
                    <a:pt x="2665" y="129"/>
                  </a:lnTo>
                  <a:lnTo>
                    <a:pt x="2666" y="123"/>
                  </a:lnTo>
                  <a:lnTo>
                    <a:pt x="2668" y="117"/>
                  </a:lnTo>
                  <a:lnTo>
                    <a:pt x="2671" y="113"/>
                  </a:lnTo>
                  <a:lnTo>
                    <a:pt x="2675" y="110"/>
                  </a:lnTo>
                  <a:lnTo>
                    <a:pt x="2678" y="106"/>
                  </a:lnTo>
                  <a:lnTo>
                    <a:pt x="2682" y="104"/>
                  </a:lnTo>
                  <a:lnTo>
                    <a:pt x="2688" y="102"/>
                  </a:lnTo>
                  <a:lnTo>
                    <a:pt x="2693" y="102"/>
                  </a:lnTo>
                  <a:lnTo>
                    <a:pt x="2696" y="102"/>
                  </a:lnTo>
                  <a:lnTo>
                    <a:pt x="2700" y="102"/>
                  </a:lnTo>
                  <a:lnTo>
                    <a:pt x="2700" y="82"/>
                  </a:lnTo>
                  <a:lnTo>
                    <a:pt x="2697" y="82"/>
                  </a:lnTo>
                  <a:lnTo>
                    <a:pt x="2694" y="82"/>
                  </a:lnTo>
                  <a:lnTo>
                    <a:pt x="2689" y="82"/>
                  </a:lnTo>
                  <a:lnTo>
                    <a:pt x="2683" y="83"/>
                  </a:lnTo>
                  <a:lnTo>
                    <a:pt x="2679" y="85"/>
                  </a:lnTo>
                  <a:lnTo>
                    <a:pt x="2675" y="88"/>
                  </a:lnTo>
                  <a:lnTo>
                    <a:pt x="2670" y="92"/>
                  </a:lnTo>
                  <a:lnTo>
                    <a:pt x="2667" y="96"/>
                  </a:lnTo>
                  <a:lnTo>
                    <a:pt x="2665" y="102"/>
                  </a:lnTo>
                  <a:lnTo>
                    <a:pt x="2663" y="107"/>
                  </a:lnTo>
                  <a:lnTo>
                    <a:pt x="2662" y="107"/>
                  </a:lnTo>
                  <a:lnTo>
                    <a:pt x="2661" y="84"/>
                  </a:lnTo>
                  <a:lnTo>
                    <a:pt x="2642" y="84"/>
                  </a:lnTo>
                  <a:lnTo>
                    <a:pt x="2643" y="93"/>
                  </a:lnTo>
                  <a:lnTo>
                    <a:pt x="2643" y="101"/>
                  </a:lnTo>
                  <a:lnTo>
                    <a:pt x="2643" y="111"/>
                  </a:lnTo>
                  <a:lnTo>
                    <a:pt x="2643" y="121"/>
                  </a:lnTo>
                  <a:lnTo>
                    <a:pt x="2643" y="202"/>
                  </a:lnTo>
                  <a:close/>
                  <a:moveTo>
                    <a:pt x="2801" y="202"/>
                  </a:moveTo>
                  <a:lnTo>
                    <a:pt x="2800" y="189"/>
                  </a:lnTo>
                  <a:lnTo>
                    <a:pt x="2800" y="173"/>
                  </a:lnTo>
                  <a:lnTo>
                    <a:pt x="2800" y="130"/>
                  </a:lnTo>
                  <a:lnTo>
                    <a:pt x="2799" y="121"/>
                  </a:lnTo>
                  <a:lnTo>
                    <a:pt x="2798" y="112"/>
                  </a:lnTo>
                  <a:lnTo>
                    <a:pt x="2795" y="104"/>
                  </a:lnTo>
                  <a:lnTo>
                    <a:pt x="2791" y="96"/>
                  </a:lnTo>
                  <a:lnTo>
                    <a:pt x="2788" y="93"/>
                  </a:lnTo>
                  <a:lnTo>
                    <a:pt x="2785" y="91"/>
                  </a:lnTo>
                  <a:lnTo>
                    <a:pt x="2782" y="87"/>
                  </a:lnTo>
                  <a:lnTo>
                    <a:pt x="2777" y="85"/>
                  </a:lnTo>
                  <a:lnTo>
                    <a:pt x="2773" y="84"/>
                  </a:lnTo>
                  <a:lnTo>
                    <a:pt x="2768" y="83"/>
                  </a:lnTo>
                  <a:lnTo>
                    <a:pt x="2762" y="82"/>
                  </a:lnTo>
                  <a:lnTo>
                    <a:pt x="2756" y="82"/>
                  </a:lnTo>
                  <a:lnTo>
                    <a:pt x="2746" y="82"/>
                  </a:lnTo>
                  <a:lnTo>
                    <a:pt x="2735" y="84"/>
                  </a:lnTo>
                  <a:lnTo>
                    <a:pt x="2727" y="87"/>
                  </a:lnTo>
                  <a:lnTo>
                    <a:pt x="2719" y="92"/>
                  </a:lnTo>
                  <a:lnTo>
                    <a:pt x="2723" y="106"/>
                  </a:lnTo>
                  <a:lnTo>
                    <a:pt x="2730" y="102"/>
                  </a:lnTo>
                  <a:lnTo>
                    <a:pt x="2737" y="100"/>
                  </a:lnTo>
                  <a:lnTo>
                    <a:pt x="2745" y="97"/>
                  </a:lnTo>
                  <a:lnTo>
                    <a:pt x="2754" y="97"/>
                  </a:lnTo>
                  <a:lnTo>
                    <a:pt x="2761" y="97"/>
                  </a:lnTo>
                  <a:lnTo>
                    <a:pt x="2767" y="100"/>
                  </a:lnTo>
                  <a:lnTo>
                    <a:pt x="2772" y="103"/>
                  </a:lnTo>
                  <a:lnTo>
                    <a:pt x="2775" y="107"/>
                  </a:lnTo>
                  <a:lnTo>
                    <a:pt x="2777" y="112"/>
                  </a:lnTo>
                  <a:lnTo>
                    <a:pt x="2778" y="116"/>
                  </a:lnTo>
                  <a:lnTo>
                    <a:pt x="2778" y="121"/>
                  </a:lnTo>
                  <a:lnTo>
                    <a:pt x="2779" y="124"/>
                  </a:lnTo>
                  <a:lnTo>
                    <a:pt x="2779" y="126"/>
                  </a:lnTo>
                  <a:lnTo>
                    <a:pt x="2763" y="127"/>
                  </a:lnTo>
                  <a:lnTo>
                    <a:pt x="2749" y="130"/>
                  </a:lnTo>
                  <a:lnTo>
                    <a:pt x="2738" y="133"/>
                  </a:lnTo>
                  <a:lnTo>
                    <a:pt x="2729" y="137"/>
                  </a:lnTo>
                  <a:lnTo>
                    <a:pt x="2724" y="141"/>
                  </a:lnTo>
                  <a:lnTo>
                    <a:pt x="2720" y="144"/>
                  </a:lnTo>
                  <a:lnTo>
                    <a:pt x="2718" y="147"/>
                  </a:lnTo>
                  <a:lnTo>
                    <a:pt x="2715" y="152"/>
                  </a:lnTo>
                  <a:lnTo>
                    <a:pt x="2713" y="156"/>
                  </a:lnTo>
                  <a:lnTo>
                    <a:pt x="2711" y="161"/>
                  </a:lnTo>
                  <a:lnTo>
                    <a:pt x="2710" y="165"/>
                  </a:lnTo>
                  <a:lnTo>
                    <a:pt x="2710" y="171"/>
                  </a:lnTo>
                  <a:lnTo>
                    <a:pt x="2711" y="176"/>
                  </a:lnTo>
                  <a:lnTo>
                    <a:pt x="2713" y="183"/>
                  </a:lnTo>
                  <a:lnTo>
                    <a:pt x="2716" y="189"/>
                  </a:lnTo>
                  <a:lnTo>
                    <a:pt x="2719" y="194"/>
                  </a:lnTo>
                  <a:lnTo>
                    <a:pt x="2724" y="198"/>
                  </a:lnTo>
                  <a:lnTo>
                    <a:pt x="2730" y="201"/>
                  </a:lnTo>
                  <a:lnTo>
                    <a:pt x="2737" y="203"/>
                  </a:lnTo>
                  <a:lnTo>
                    <a:pt x="2745" y="204"/>
                  </a:lnTo>
                  <a:lnTo>
                    <a:pt x="2751" y="204"/>
                  </a:lnTo>
                  <a:lnTo>
                    <a:pt x="2757" y="203"/>
                  </a:lnTo>
                  <a:lnTo>
                    <a:pt x="2762" y="201"/>
                  </a:lnTo>
                  <a:lnTo>
                    <a:pt x="2767" y="199"/>
                  </a:lnTo>
                  <a:lnTo>
                    <a:pt x="2774" y="193"/>
                  </a:lnTo>
                  <a:lnTo>
                    <a:pt x="2781" y="186"/>
                  </a:lnTo>
                  <a:lnTo>
                    <a:pt x="2781" y="186"/>
                  </a:lnTo>
                  <a:lnTo>
                    <a:pt x="2783" y="202"/>
                  </a:lnTo>
                  <a:lnTo>
                    <a:pt x="2801" y="202"/>
                  </a:lnTo>
                  <a:close/>
                  <a:moveTo>
                    <a:pt x="2779" y="162"/>
                  </a:moveTo>
                  <a:lnTo>
                    <a:pt x="2779" y="165"/>
                  </a:lnTo>
                  <a:lnTo>
                    <a:pt x="2778" y="169"/>
                  </a:lnTo>
                  <a:lnTo>
                    <a:pt x="2777" y="172"/>
                  </a:lnTo>
                  <a:lnTo>
                    <a:pt x="2775" y="176"/>
                  </a:lnTo>
                  <a:lnTo>
                    <a:pt x="2772" y="180"/>
                  </a:lnTo>
                  <a:lnTo>
                    <a:pt x="2769" y="182"/>
                  </a:lnTo>
                  <a:lnTo>
                    <a:pt x="2765" y="185"/>
                  </a:lnTo>
                  <a:lnTo>
                    <a:pt x="2761" y="186"/>
                  </a:lnTo>
                  <a:lnTo>
                    <a:pt x="2756" y="188"/>
                  </a:lnTo>
                  <a:lnTo>
                    <a:pt x="2750" y="189"/>
                  </a:lnTo>
                  <a:lnTo>
                    <a:pt x="2747" y="189"/>
                  </a:lnTo>
                  <a:lnTo>
                    <a:pt x="2743" y="188"/>
                  </a:lnTo>
                  <a:lnTo>
                    <a:pt x="2740" y="185"/>
                  </a:lnTo>
                  <a:lnTo>
                    <a:pt x="2737" y="183"/>
                  </a:lnTo>
                  <a:lnTo>
                    <a:pt x="2734" y="181"/>
                  </a:lnTo>
                  <a:lnTo>
                    <a:pt x="2733" y="178"/>
                  </a:lnTo>
                  <a:lnTo>
                    <a:pt x="2732" y="173"/>
                  </a:lnTo>
                  <a:lnTo>
                    <a:pt x="2731" y="169"/>
                  </a:lnTo>
                  <a:lnTo>
                    <a:pt x="2732" y="164"/>
                  </a:lnTo>
                  <a:lnTo>
                    <a:pt x="2732" y="161"/>
                  </a:lnTo>
                  <a:lnTo>
                    <a:pt x="2734" y="158"/>
                  </a:lnTo>
                  <a:lnTo>
                    <a:pt x="2735" y="154"/>
                  </a:lnTo>
                  <a:lnTo>
                    <a:pt x="2741" y="150"/>
                  </a:lnTo>
                  <a:lnTo>
                    <a:pt x="2747" y="146"/>
                  </a:lnTo>
                  <a:lnTo>
                    <a:pt x="2755" y="144"/>
                  </a:lnTo>
                  <a:lnTo>
                    <a:pt x="2762" y="142"/>
                  </a:lnTo>
                  <a:lnTo>
                    <a:pt x="2771" y="142"/>
                  </a:lnTo>
                  <a:lnTo>
                    <a:pt x="2779" y="142"/>
                  </a:lnTo>
                  <a:lnTo>
                    <a:pt x="2779" y="162"/>
                  </a:lnTo>
                  <a:close/>
                  <a:moveTo>
                    <a:pt x="2911" y="181"/>
                  </a:moveTo>
                  <a:lnTo>
                    <a:pt x="2906" y="183"/>
                  </a:lnTo>
                  <a:lnTo>
                    <a:pt x="2900" y="185"/>
                  </a:lnTo>
                  <a:lnTo>
                    <a:pt x="2894" y="186"/>
                  </a:lnTo>
                  <a:lnTo>
                    <a:pt x="2885" y="188"/>
                  </a:lnTo>
                  <a:lnTo>
                    <a:pt x="2877" y="186"/>
                  </a:lnTo>
                  <a:lnTo>
                    <a:pt x="2869" y="184"/>
                  </a:lnTo>
                  <a:lnTo>
                    <a:pt x="2863" y="180"/>
                  </a:lnTo>
                  <a:lnTo>
                    <a:pt x="2857" y="175"/>
                  </a:lnTo>
                  <a:lnTo>
                    <a:pt x="2852" y="169"/>
                  </a:lnTo>
                  <a:lnTo>
                    <a:pt x="2849" y="162"/>
                  </a:lnTo>
                  <a:lnTo>
                    <a:pt x="2846" y="153"/>
                  </a:lnTo>
                  <a:lnTo>
                    <a:pt x="2845" y="143"/>
                  </a:lnTo>
                  <a:lnTo>
                    <a:pt x="2846" y="134"/>
                  </a:lnTo>
                  <a:lnTo>
                    <a:pt x="2849" y="125"/>
                  </a:lnTo>
                  <a:lnTo>
                    <a:pt x="2852" y="119"/>
                  </a:lnTo>
                  <a:lnTo>
                    <a:pt x="2856" y="112"/>
                  </a:lnTo>
                  <a:lnTo>
                    <a:pt x="2862" y="106"/>
                  </a:lnTo>
                  <a:lnTo>
                    <a:pt x="2869" y="102"/>
                  </a:lnTo>
                  <a:lnTo>
                    <a:pt x="2877" y="100"/>
                  </a:lnTo>
                  <a:lnTo>
                    <a:pt x="2886" y="98"/>
                  </a:lnTo>
                  <a:lnTo>
                    <a:pt x="2894" y="98"/>
                  </a:lnTo>
                  <a:lnTo>
                    <a:pt x="2900" y="101"/>
                  </a:lnTo>
                  <a:lnTo>
                    <a:pt x="2906" y="102"/>
                  </a:lnTo>
                  <a:lnTo>
                    <a:pt x="2910" y="104"/>
                  </a:lnTo>
                  <a:lnTo>
                    <a:pt x="2914" y="87"/>
                  </a:lnTo>
                  <a:lnTo>
                    <a:pt x="2910" y="85"/>
                  </a:lnTo>
                  <a:lnTo>
                    <a:pt x="2903" y="84"/>
                  </a:lnTo>
                  <a:lnTo>
                    <a:pt x="2895" y="82"/>
                  </a:lnTo>
                  <a:lnTo>
                    <a:pt x="2886" y="82"/>
                  </a:lnTo>
                  <a:lnTo>
                    <a:pt x="2879" y="82"/>
                  </a:lnTo>
                  <a:lnTo>
                    <a:pt x="2872" y="83"/>
                  </a:lnTo>
                  <a:lnTo>
                    <a:pt x="2867" y="84"/>
                  </a:lnTo>
                  <a:lnTo>
                    <a:pt x="2860" y="86"/>
                  </a:lnTo>
                  <a:lnTo>
                    <a:pt x="2855" y="88"/>
                  </a:lnTo>
                  <a:lnTo>
                    <a:pt x="2851" y="92"/>
                  </a:lnTo>
                  <a:lnTo>
                    <a:pt x="2845" y="95"/>
                  </a:lnTo>
                  <a:lnTo>
                    <a:pt x="2841" y="100"/>
                  </a:lnTo>
                  <a:lnTo>
                    <a:pt x="2838" y="104"/>
                  </a:lnTo>
                  <a:lnTo>
                    <a:pt x="2835" y="108"/>
                  </a:lnTo>
                  <a:lnTo>
                    <a:pt x="2831" y="113"/>
                  </a:lnTo>
                  <a:lnTo>
                    <a:pt x="2829" y="119"/>
                  </a:lnTo>
                  <a:lnTo>
                    <a:pt x="2827" y="125"/>
                  </a:lnTo>
                  <a:lnTo>
                    <a:pt x="2826" y="131"/>
                  </a:lnTo>
                  <a:lnTo>
                    <a:pt x="2825" y="137"/>
                  </a:lnTo>
                  <a:lnTo>
                    <a:pt x="2825" y="144"/>
                  </a:lnTo>
                  <a:lnTo>
                    <a:pt x="2826" y="155"/>
                  </a:lnTo>
                  <a:lnTo>
                    <a:pt x="2828" y="166"/>
                  </a:lnTo>
                  <a:lnTo>
                    <a:pt x="2832" y="176"/>
                  </a:lnTo>
                  <a:lnTo>
                    <a:pt x="2838" y="184"/>
                  </a:lnTo>
                  <a:lnTo>
                    <a:pt x="2844" y="192"/>
                  </a:lnTo>
                  <a:lnTo>
                    <a:pt x="2853" y="198"/>
                  </a:lnTo>
                  <a:lnTo>
                    <a:pt x="2862" y="201"/>
                  </a:lnTo>
                  <a:lnTo>
                    <a:pt x="2872" y="203"/>
                  </a:lnTo>
                  <a:lnTo>
                    <a:pt x="2863" y="222"/>
                  </a:lnTo>
                  <a:lnTo>
                    <a:pt x="2870" y="223"/>
                  </a:lnTo>
                  <a:lnTo>
                    <a:pt x="2876" y="225"/>
                  </a:lnTo>
                  <a:lnTo>
                    <a:pt x="2878" y="227"/>
                  </a:lnTo>
                  <a:lnTo>
                    <a:pt x="2880" y="228"/>
                  </a:lnTo>
                  <a:lnTo>
                    <a:pt x="2881" y="230"/>
                  </a:lnTo>
                  <a:lnTo>
                    <a:pt x="2881" y="232"/>
                  </a:lnTo>
                  <a:lnTo>
                    <a:pt x="2880" y="235"/>
                  </a:lnTo>
                  <a:lnTo>
                    <a:pt x="2878" y="238"/>
                  </a:lnTo>
                  <a:lnTo>
                    <a:pt x="2875" y="240"/>
                  </a:lnTo>
                  <a:lnTo>
                    <a:pt x="2871" y="240"/>
                  </a:lnTo>
                  <a:lnTo>
                    <a:pt x="2864" y="239"/>
                  </a:lnTo>
                  <a:lnTo>
                    <a:pt x="2857" y="237"/>
                  </a:lnTo>
                  <a:lnTo>
                    <a:pt x="2854" y="248"/>
                  </a:lnTo>
                  <a:lnTo>
                    <a:pt x="2863" y="251"/>
                  </a:lnTo>
                  <a:lnTo>
                    <a:pt x="2871" y="252"/>
                  </a:lnTo>
                  <a:lnTo>
                    <a:pt x="2876" y="251"/>
                  </a:lnTo>
                  <a:lnTo>
                    <a:pt x="2880" y="251"/>
                  </a:lnTo>
                  <a:lnTo>
                    <a:pt x="2884" y="249"/>
                  </a:lnTo>
                  <a:lnTo>
                    <a:pt x="2887" y="247"/>
                  </a:lnTo>
                  <a:lnTo>
                    <a:pt x="2891" y="244"/>
                  </a:lnTo>
                  <a:lnTo>
                    <a:pt x="2893" y="241"/>
                  </a:lnTo>
                  <a:lnTo>
                    <a:pt x="2895" y="237"/>
                  </a:lnTo>
                  <a:lnTo>
                    <a:pt x="2895" y="231"/>
                  </a:lnTo>
                  <a:lnTo>
                    <a:pt x="2895" y="228"/>
                  </a:lnTo>
                  <a:lnTo>
                    <a:pt x="2894" y="224"/>
                  </a:lnTo>
                  <a:lnTo>
                    <a:pt x="2892" y="222"/>
                  </a:lnTo>
                  <a:lnTo>
                    <a:pt x="2891" y="220"/>
                  </a:lnTo>
                  <a:lnTo>
                    <a:pt x="2885" y="215"/>
                  </a:lnTo>
                  <a:lnTo>
                    <a:pt x="2879" y="214"/>
                  </a:lnTo>
                  <a:lnTo>
                    <a:pt x="2884" y="204"/>
                  </a:lnTo>
                  <a:lnTo>
                    <a:pt x="2895" y="203"/>
                  </a:lnTo>
                  <a:lnTo>
                    <a:pt x="2903" y="202"/>
                  </a:lnTo>
                  <a:lnTo>
                    <a:pt x="2910" y="200"/>
                  </a:lnTo>
                  <a:lnTo>
                    <a:pt x="2914" y="198"/>
                  </a:lnTo>
                  <a:lnTo>
                    <a:pt x="2911" y="181"/>
                  </a:lnTo>
                  <a:close/>
                  <a:moveTo>
                    <a:pt x="3020" y="202"/>
                  </a:moveTo>
                  <a:lnTo>
                    <a:pt x="3019" y="189"/>
                  </a:lnTo>
                  <a:lnTo>
                    <a:pt x="3018" y="173"/>
                  </a:lnTo>
                  <a:lnTo>
                    <a:pt x="3018" y="130"/>
                  </a:lnTo>
                  <a:lnTo>
                    <a:pt x="3018" y="121"/>
                  </a:lnTo>
                  <a:lnTo>
                    <a:pt x="3017" y="112"/>
                  </a:lnTo>
                  <a:lnTo>
                    <a:pt x="3014" y="104"/>
                  </a:lnTo>
                  <a:lnTo>
                    <a:pt x="3010" y="96"/>
                  </a:lnTo>
                  <a:lnTo>
                    <a:pt x="3007" y="93"/>
                  </a:lnTo>
                  <a:lnTo>
                    <a:pt x="3004" y="91"/>
                  </a:lnTo>
                  <a:lnTo>
                    <a:pt x="3001" y="87"/>
                  </a:lnTo>
                  <a:lnTo>
                    <a:pt x="2997" y="85"/>
                  </a:lnTo>
                  <a:lnTo>
                    <a:pt x="2992" y="84"/>
                  </a:lnTo>
                  <a:lnTo>
                    <a:pt x="2987" y="83"/>
                  </a:lnTo>
                  <a:lnTo>
                    <a:pt x="2981" y="82"/>
                  </a:lnTo>
                  <a:lnTo>
                    <a:pt x="2975" y="82"/>
                  </a:lnTo>
                  <a:lnTo>
                    <a:pt x="2964" y="82"/>
                  </a:lnTo>
                  <a:lnTo>
                    <a:pt x="2954" y="84"/>
                  </a:lnTo>
                  <a:lnTo>
                    <a:pt x="2946" y="87"/>
                  </a:lnTo>
                  <a:lnTo>
                    <a:pt x="2937" y="92"/>
                  </a:lnTo>
                  <a:lnTo>
                    <a:pt x="2943" y="106"/>
                  </a:lnTo>
                  <a:lnTo>
                    <a:pt x="2949" y="102"/>
                  </a:lnTo>
                  <a:lnTo>
                    <a:pt x="2957" y="100"/>
                  </a:lnTo>
                  <a:lnTo>
                    <a:pt x="2964" y="97"/>
                  </a:lnTo>
                  <a:lnTo>
                    <a:pt x="2972" y="97"/>
                  </a:lnTo>
                  <a:lnTo>
                    <a:pt x="2980" y="97"/>
                  </a:lnTo>
                  <a:lnTo>
                    <a:pt x="2986" y="100"/>
                  </a:lnTo>
                  <a:lnTo>
                    <a:pt x="2990" y="103"/>
                  </a:lnTo>
                  <a:lnTo>
                    <a:pt x="2993" y="107"/>
                  </a:lnTo>
                  <a:lnTo>
                    <a:pt x="2995" y="112"/>
                  </a:lnTo>
                  <a:lnTo>
                    <a:pt x="2998" y="116"/>
                  </a:lnTo>
                  <a:lnTo>
                    <a:pt x="2998" y="121"/>
                  </a:lnTo>
                  <a:lnTo>
                    <a:pt x="2998" y="124"/>
                  </a:lnTo>
                  <a:lnTo>
                    <a:pt x="2998" y="126"/>
                  </a:lnTo>
                  <a:lnTo>
                    <a:pt x="2983" y="127"/>
                  </a:lnTo>
                  <a:lnTo>
                    <a:pt x="2968" y="130"/>
                  </a:lnTo>
                  <a:lnTo>
                    <a:pt x="2957" y="133"/>
                  </a:lnTo>
                  <a:lnTo>
                    <a:pt x="2947" y="137"/>
                  </a:lnTo>
                  <a:lnTo>
                    <a:pt x="2944" y="141"/>
                  </a:lnTo>
                  <a:lnTo>
                    <a:pt x="2939" y="144"/>
                  </a:lnTo>
                  <a:lnTo>
                    <a:pt x="2936" y="147"/>
                  </a:lnTo>
                  <a:lnTo>
                    <a:pt x="2934" y="152"/>
                  </a:lnTo>
                  <a:lnTo>
                    <a:pt x="2932" y="156"/>
                  </a:lnTo>
                  <a:lnTo>
                    <a:pt x="2931" y="161"/>
                  </a:lnTo>
                  <a:lnTo>
                    <a:pt x="2930" y="165"/>
                  </a:lnTo>
                  <a:lnTo>
                    <a:pt x="2930" y="171"/>
                  </a:lnTo>
                  <a:lnTo>
                    <a:pt x="2930" y="176"/>
                  </a:lnTo>
                  <a:lnTo>
                    <a:pt x="2932" y="183"/>
                  </a:lnTo>
                  <a:lnTo>
                    <a:pt x="2934" y="189"/>
                  </a:lnTo>
                  <a:lnTo>
                    <a:pt x="2938" y="194"/>
                  </a:lnTo>
                  <a:lnTo>
                    <a:pt x="2944" y="198"/>
                  </a:lnTo>
                  <a:lnTo>
                    <a:pt x="2949" y="201"/>
                  </a:lnTo>
                  <a:lnTo>
                    <a:pt x="2957" y="203"/>
                  </a:lnTo>
                  <a:lnTo>
                    <a:pt x="2964" y="204"/>
                  </a:lnTo>
                  <a:lnTo>
                    <a:pt x="2971" y="204"/>
                  </a:lnTo>
                  <a:lnTo>
                    <a:pt x="2976" y="203"/>
                  </a:lnTo>
                  <a:lnTo>
                    <a:pt x="2980" y="201"/>
                  </a:lnTo>
                  <a:lnTo>
                    <a:pt x="2986" y="199"/>
                  </a:lnTo>
                  <a:lnTo>
                    <a:pt x="2993" y="193"/>
                  </a:lnTo>
                  <a:lnTo>
                    <a:pt x="2999" y="186"/>
                  </a:lnTo>
                  <a:lnTo>
                    <a:pt x="3000" y="186"/>
                  </a:lnTo>
                  <a:lnTo>
                    <a:pt x="3002" y="202"/>
                  </a:lnTo>
                  <a:lnTo>
                    <a:pt x="3020" y="202"/>
                  </a:lnTo>
                  <a:close/>
                  <a:moveTo>
                    <a:pt x="2999" y="162"/>
                  </a:moveTo>
                  <a:lnTo>
                    <a:pt x="2999" y="165"/>
                  </a:lnTo>
                  <a:lnTo>
                    <a:pt x="2998" y="169"/>
                  </a:lnTo>
                  <a:lnTo>
                    <a:pt x="2995" y="172"/>
                  </a:lnTo>
                  <a:lnTo>
                    <a:pt x="2993" y="176"/>
                  </a:lnTo>
                  <a:lnTo>
                    <a:pt x="2991" y="180"/>
                  </a:lnTo>
                  <a:lnTo>
                    <a:pt x="2988" y="182"/>
                  </a:lnTo>
                  <a:lnTo>
                    <a:pt x="2985" y="185"/>
                  </a:lnTo>
                  <a:lnTo>
                    <a:pt x="2980" y="186"/>
                  </a:lnTo>
                  <a:lnTo>
                    <a:pt x="2975" y="188"/>
                  </a:lnTo>
                  <a:lnTo>
                    <a:pt x="2970" y="189"/>
                  </a:lnTo>
                  <a:lnTo>
                    <a:pt x="2966" y="189"/>
                  </a:lnTo>
                  <a:lnTo>
                    <a:pt x="2962" y="188"/>
                  </a:lnTo>
                  <a:lnTo>
                    <a:pt x="2959" y="185"/>
                  </a:lnTo>
                  <a:lnTo>
                    <a:pt x="2956" y="183"/>
                  </a:lnTo>
                  <a:lnTo>
                    <a:pt x="2953" y="181"/>
                  </a:lnTo>
                  <a:lnTo>
                    <a:pt x="2952" y="178"/>
                  </a:lnTo>
                  <a:lnTo>
                    <a:pt x="2950" y="173"/>
                  </a:lnTo>
                  <a:lnTo>
                    <a:pt x="2950" y="169"/>
                  </a:lnTo>
                  <a:lnTo>
                    <a:pt x="2950" y="164"/>
                  </a:lnTo>
                  <a:lnTo>
                    <a:pt x="2951" y="161"/>
                  </a:lnTo>
                  <a:lnTo>
                    <a:pt x="2952" y="158"/>
                  </a:lnTo>
                  <a:lnTo>
                    <a:pt x="2954" y="154"/>
                  </a:lnTo>
                  <a:lnTo>
                    <a:pt x="2960" y="150"/>
                  </a:lnTo>
                  <a:lnTo>
                    <a:pt x="2966" y="146"/>
                  </a:lnTo>
                  <a:lnTo>
                    <a:pt x="2973" y="144"/>
                  </a:lnTo>
                  <a:lnTo>
                    <a:pt x="2981" y="142"/>
                  </a:lnTo>
                  <a:lnTo>
                    <a:pt x="2990" y="142"/>
                  </a:lnTo>
                  <a:lnTo>
                    <a:pt x="2999" y="142"/>
                  </a:lnTo>
                  <a:lnTo>
                    <a:pt x="2999" y="162"/>
                  </a:lnTo>
                  <a:close/>
                  <a:moveTo>
                    <a:pt x="2960" y="64"/>
                  </a:moveTo>
                  <a:lnTo>
                    <a:pt x="2960" y="59"/>
                  </a:lnTo>
                  <a:lnTo>
                    <a:pt x="2961" y="56"/>
                  </a:lnTo>
                  <a:lnTo>
                    <a:pt x="2963" y="54"/>
                  </a:lnTo>
                  <a:lnTo>
                    <a:pt x="2965" y="53"/>
                  </a:lnTo>
                  <a:lnTo>
                    <a:pt x="2971" y="54"/>
                  </a:lnTo>
                  <a:lnTo>
                    <a:pt x="2976" y="57"/>
                  </a:lnTo>
                  <a:lnTo>
                    <a:pt x="2984" y="61"/>
                  </a:lnTo>
                  <a:lnTo>
                    <a:pt x="2990" y="62"/>
                  </a:lnTo>
                  <a:lnTo>
                    <a:pt x="2994" y="62"/>
                  </a:lnTo>
                  <a:lnTo>
                    <a:pt x="2998" y="61"/>
                  </a:lnTo>
                  <a:lnTo>
                    <a:pt x="3001" y="58"/>
                  </a:lnTo>
                  <a:lnTo>
                    <a:pt x="3003" y="56"/>
                  </a:lnTo>
                  <a:lnTo>
                    <a:pt x="3004" y="53"/>
                  </a:lnTo>
                  <a:lnTo>
                    <a:pt x="3005" y="48"/>
                  </a:lnTo>
                  <a:lnTo>
                    <a:pt x="3006" y="43"/>
                  </a:lnTo>
                  <a:lnTo>
                    <a:pt x="3006" y="37"/>
                  </a:lnTo>
                  <a:lnTo>
                    <a:pt x="2995" y="37"/>
                  </a:lnTo>
                  <a:lnTo>
                    <a:pt x="2994" y="43"/>
                  </a:lnTo>
                  <a:lnTo>
                    <a:pt x="2993" y="46"/>
                  </a:lnTo>
                  <a:lnTo>
                    <a:pt x="2991" y="47"/>
                  </a:lnTo>
                  <a:lnTo>
                    <a:pt x="2989" y="48"/>
                  </a:lnTo>
                  <a:lnTo>
                    <a:pt x="2985" y="47"/>
                  </a:lnTo>
                  <a:lnTo>
                    <a:pt x="2979" y="44"/>
                  </a:lnTo>
                  <a:lnTo>
                    <a:pt x="2972" y="39"/>
                  </a:lnTo>
                  <a:lnTo>
                    <a:pt x="2964" y="38"/>
                  </a:lnTo>
                  <a:lnTo>
                    <a:pt x="2961" y="39"/>
                  </a:lnTo>
                  <a:lnTo>
                    <a:pt x="2958" y="41"/>
                  </a:lnTo>
                  <a:lnTo>
                    <a:pt x="2954" y="43"/>
                  </a:lnTo>
                  <a:lnTo>
                    <a:pt x="2952" y="45"/>
                  </a:lnTo>
                  <a:lnTo>
                    <a:pt x="2950" y="48"/>
                  </a:lnTo>
                  <a:lnTo>
                    <a:pt x="2949" y="53"/>
                  </a:lnTo>
                  <a:lnTo>
                    <a:pt x="2948" y="58"/>
                  </a:lnTo>
                  <a:lnTo>
                    <a:pt x="2948" y="64"/>
                  </a:lnTo>
                  <a:lnTo>
                    <a:pt x="2960" y="64"/>
                  </a:lnTo>
                  <a:close/>
                  <a:moveTo>
                    <a:pt x="3100" y="82"/>
                  </a:moveTo>
                  <a:lnTo>
                    <a:pt x="3088" y="83"/>
                  </a:lnTo>
                  <a:lnTo>
                    <a:pt x="3079" y="85"/>
                  </a:lnTo>
                  <a:lnTo>
                    <a:pt x="3073" y="87"/>
                  </a:lnTo>
                  <a:lnTo>
                    <a:pt x="3069" y="91"/>
                  </a:lnTo>
                  <a:lnTo>
                    <a:pt x="3065" y="94"/>
                  </a:lnTo>
                  <a:lnTo>
                    <a:pt x="3060" y="97"/>
                  </a:lnTo>
                  <a:lnTo>
                    <a:pt x="3057" y="102"/>
                  </a:lnTo>
                  <a:lnTo>
                    <a:pt x="3054" y="106"/>
                  </a:lnTo>
                  <a:lnTo>
                    <a:pt x="3051" y="112"/>
                  </a:lnTo>
                  <a:lnTo>
                    <a:pt x="3048" y="117"/>
                  </a:lnTo>
                  <a:lnTo>
                    <a:pt x="3046" y="123"/>
                  </a:lnTo>
                  <a:lnTo>
                    <a:pt x="3045" y="130"/>
                  </a:lnTo>
                  <a:lnTo>
                    <a:pt x="3044" y="136"/>
                  </a:lnTo>
                  <a:lnTo>
                    <a:pt x="3044" y="144"/>
                  </a:lnTo>
                  <a:lnTo>
                    <a:pt x="3044" y="151"/>
                  </a:lnTo>
                  <a:lnTo>
                    <a:pt x="3045" y="158"/>
                  </a:lnTo>
                  <a:lnTo>
                    <a:pt x="3046" y="163"/>
                  </a:lnTo>
                  <a:lnTo>
                    <a:pt x="3048" y="169"/>
                  </a:lnTo>
                  <a:lnTo>
                    <a:pt x="3051" y="174"/>
                  </a:lnTo>
                  <a:lnTo>
                    <a:pt x="3053" y="180"/>
                  </a:lnTo>
                  <a:lnTo>
                    <a:pt x="3056" y="184"/>
                  </a:lnTo>
                  <a:lnTo>
                    <a:pt x="3059" y="188"/>
                  </a:lnTo>
                  <a:lnTo>
                    <a:pt x="3064" y="192"/>
                  </a:lnTo>
                  <a:lnTo>
                    <a:pt x="3068" y="195"/>
                  </a:lnTo>
                  <a:lnTo>
                    <a:pt x="3072" y="198"/>
                  </a:lnTo>
                  <a:lnTo>
                    <a:pt x="3076" y="200"/>
                  </a:lnTo>
                  <a:lnTo>
                    <a:pt x="3087" y="203"/>
                  </a:lnTo>
                  <a:lnTo>
                    <a:pt x="3098" y="204"/>
                  </a:lnTo>
                  <a:lnTo>
                    <a:pt x="3109" y="203"/>
                  </a:lnTo>
                  <a:lnTo>
                    <a:pt x="3119" y="201"/>
                  </a:lnTo>
                  <a:lnTo>
                    <a:pt x="3128" y="197"/>
                  </a:lnTo>
                  <a:lnTo>
                    <a:pt x="3137" y="190"/>
                  </a:lnTo>
                  <a:lnTo>
                    <a:pt x="3141" y="185"/>
                  </a:lnTo>
                  <a:lnTo>
                    <a:pt x="3145" y="181"/>
                  </a:lnTo>
                  <a:lnTo>
                    <a:pt x="3148" y="175"/>
                  </a:lnTo>
                  <a:lnTo>
                    <a:pt x="3150" y="170"/>
                  </a:lnTo>
                  <a:lnTo>
                    <a:pt x="3152" y="164"/>
                  </a:lnTo>
                  <a:lnTo>
                    <a:pt x="3154" y="158"/>
                  </a:lnTo>
                  <a:lnTo>
                    <a:pt x="3155" y="150"/>
                  </a:lnTo>
                  <a:lnTo>
                    <a:pt x="3155" y="142"/>
                  </a:lnTo>
                  <a:lnTo>
                    <a:pt x="3154" y="129"/>
                  </a:lnTo>
                  <a:lnTo>
                    <a:pt x="3151" y="117"/>
                  </a:lnTo>
                  <a:lnTo>
                    <a:pt x="3149" y="112"/>
                  </a:lnTo>
                  <a:lnTo>
                    <a:pt x="3147" y="107"/>
                  </a:lnTo>
                  <a:lnTo>
                    <a:pt x="3143" y="102"/>
                  </a:lnTo>
                  <a:lnTo>
                    <a:pt x="3140" y="98"/>
                  </a:lnTo>
                  <a:lnTo>
                    <a:pt x="3136" y="94"/>
                  </a:lnTo>
                  <a:lnTo>
                    <a:pt x="3133" y="91"/>
                  </a:lnTo>
                  <a:lnTo>
                    <a:pt x="3127" y="88"/>
                  </a:lnTo>
                  <a:lnTo>
                    <a:pt x="3123" y="86"/>
                  </a:lnTo>
                  <a:lnTo>
                    <a:pt x="3118" y="84"/>
                  </a:lnTo>
                  <a:lnTo>
                    <a:pt x="3112" y="83"/>
                  </a:lnTo>
                  <a:lnTo>
                    <a:pt x="3107" y="82"/>
                  </a:lnTo>
                  <a:lnTo>
                    <a:pt x="3100" y="82"/>
                  </a:lnTo>
                  <a:close/>
                  <a:moveTo>
                    <a:pt x="3100" y="97"/>
                  </a:moveTo>
                  <a:lnTo>
                    <a:pt x="3105" y="97"/>
                  </a:lnTo>
                  <a:lnTo>
                    <a:pt x="3109" y="98"/>
                  </a:lnTo>
                  <a:lnTo>
                    <a:pt x="3112" y="100"/>
                  </a:lnTo>
                  <a:lnTo>
                    <a:pt x="3115" y="102"/>
                  </a:lnTo>
                  <a:lnTo>
                    <a:pt x="3122" y="106"/>
                  </a:lnTo>
                  <a:lnTo>
                    <a:pt x="3126" y="113"/>
                  </a:lnTo>
                  <a:lnTo>
                    <a:pt x="3129" y="120"/>
                  </a:lnTo>
                  <a:lnTo>
                    <a:pt x="3133" y="127"/>
                  </a:lnTo>
                  <a:lnTo>
                    <a:pt x="3134" y="135"/>
                  </a:lnTo>
                  <a:lnTo>
                    <a:pt x="3134" y="143"/>
                  </a:lnTo>
                  <a:lnTo>
                    <a:pt x="3134" y="152"/>
                  </a:lnTo>
                  <a:lnTo>
                    <a:pt x="3132" y="161"/>
                  </a:lnTo>
                  <a:lnTo>
                    <a:pt x="3128" y="169"/>
                  </a:lnTo>
                  <a:lnTo>
                    <a:pt x="3124" y="175"/>
                  </a:lnTo>
                  <a:lnTo>
                    <a:pt x="3119" y="181"/>
                  </a:lnTo>
                  <a:lnTo>
                    <a:pt x="3113" y="185"/>
                  </a:lnTo>
                  <a:lnTo>
                    <a:pt x="3107" y="188"/>
                  </a:lnTo>
                  <a:lnTo>
                    <a:pt x="3099" y="189"/>
                  </a:lnTo>
                  <a:lnTo>
                    <a:pt x="3092" y="188"/>
                  </a:lnTo>
                  <a:lnTo>
                    <a:pt x="3085" y="185"/>
                  </a:lnTo>
                  <a:lnTo>
                    <a:pt x="3080" y="181"/>
                  </a:lnTo>
                  <a:lnTo>
                    <a:pt x="3074" y="175"/>
                  </a:lnTo>
                  <a:lnTo>
                    <a:pt x="3070" y="169"/>
                  </a:lnTo>
                  <a:lnTo>
                    <a:pt x="3068" y="161"/>
                  </a:lnTo>
                  <a:lnTo>
                    <a:pt x="3066" y="152"/>
                  </a:lnTo>
                  <a:lnTo>
                    <a:pt x="3065" y="143"/>
                  </a:lnTo>
                  <a:lnTo>
                    <a:pt x="3066" y="134"/>
                  </a:lnTo>
                  <a:lnTo>
                    <a:pt x="3067" y="126"/>
                  </a:lnTo>
                  <a:lnTo>
                    <a:pt x="3069" y="119"/>
                  </a:lnTo>
                  <a:lnTo>
                    <a:pt x="3073" y="112"/>
                  </a:lnTo>
                  <a:lnTo>
                    <a:pt x="3078" y="106"/>
                  </a:lnTo>
                  <a:lnTo>
                    <a:pt x="3084" y="102"/>
                  </a:lnTo>
                  <a:lnTo>
                    <a:pt x="3092" y="98"/>
                  </a:lnTo>
                  <a:lnTo>
                    <a:pt x="3100" y="97"/>
                  </a:lnTo>
                  <a:close/>
                  <a:moveTo>
                    <a:pt x="3177" y="230"/>
                  </a:moveTo>
                  <a:lnTo>
                    <a:pt x="3182" y="219"/>
                  </a:lnTo>
                  <a:lnTo>
                    <a:pt x="3189" y="204"/>
                  </a:lnTo>
                  <a:lnTo>
                    <a:pt x="3195" y="188"/>
                  </a:lnTo>
                  <a:lnTo>
                    <a:pt x="3200" y="171"/>
                  </a:lnTo>
                  <a:lnTo>
                    <a:pt x="3177" y="173"/>
                  </a:lnTo>
                  <a:lnTo>
                    <a:pt x="3174" y="188"/>
                  </a:lnTo>
                  <a:lnTo>
                    <a:pt x="3170" y="204"/>
                  </a:lnTo>
                  <a:lnTo>
                    <a:pt x="3166" y="219"/>
                  </a:lnTo>
                  <a:lnTo>
                    <a:pt x="3163" y="231"/>
                  </a:lnTo>
                  <a:lnTo>
                    <a:pt x="3177" y="230"/>
                  </a:lnTo>
                  <a:close/>
                  <a:moveTo>
                    <a:pt x="3357" y="107"/>
                  </a:moveTo>
                  <a:lnTo>
                    <a:pt x="3296" y="107"/>
                  </a:lnTo>
                  <a:lnTo>
                    <a:pt x="3296" y="55"/>
                  </a:lnTo>
                  <a:lnTo>
                    <a:pt x="3362" y="55"/>
                  </a:lnTo>
                  <a:lnTo>
                    <a:pt x="3362" y="37"/>
                  </a:lnTo>
                  <a:lnTo>
                    <a:pt x="3275" y="37"/>
                  </a:lnTo>
                  <a:lnTo>
                    <a:pt x="3275" y="202"/>
                  </a:lnTo>
                  <a:lnTo>
                    <a:pt x="3365" y="202"/>
                  </a:lnTo>
                  <a:lnTo>
                    <a:pt x="3365" y="184"/>
                  </a:lnTo>
                  <a:lnTo>
                    <a:pt x="3296" y="184"/>
                  </a:lnTo>
                  <a:lnTo>
                    <a:pt x="3296" y="125"/>
                  </a:lnTo>
                  <a:lnTo>
                    <a:pt x="3357" y="125"/>
                  </a:lnTo>
                  <a:lnTo>
                    <a:pt x="3357" y="107"/>
                  </a:lnTo>
                  <a:close/>
                  <a:moveTo>
                    <a:pt x="3328" y="0"/>
                  </a:moveTo>
                  <a:lnTo>
                    <a:pt x="3307" y="29"/>
                  </a:lnTo>
                  <a:lnTo>
                    <a:pt x="3324" y="29"/>
                  </a:lnTo>
                  <a:lnTo>
                    <a:pt x="3354" y="0"/>
                  </a:lnTo>
                  <a:lnTo>
                    <a:pt x="3328" y="0"/>
                  </a:lnTo>
                  <a:close/>
                  <a:moveTo>
                    <a:pt x="3395" y="56"/>
                  </a:moveTo>
                  <a:lnTo>
                    <a:pt x="3395" y="84"/>
                  </a:lnTo>
                  <a:lnTo>
                    <a:pt x="3377" y="84"/>
                  </a:lnTo>
                  <a:lnTo>
                    <a:pt x="3377" y="101"/>
                  </a:lnTo>
                  <a:lnTo>
                    <a:pt x="3395" y="101"/>
                  </a:lnTo>
                  <a:lnTo>
                    <a:pt x="3395" y="164"/>
                  </a:lnTo>
                  <a:lnTo>
                    <a:pt x="3395" y="174"/>
                  </a:lnTo>
                  <a:lnTo>
                    <a:pt x="3396" y="183"/>
                  </a:lnTo>
                  <a:lnTo>
                    <a:pt x="3399" y="190"/>
                  </a:lnTo>
                  <a:lnTo>
                    <a:pt x="3403" y="195"/>
                  </a:lnTo>
                  <a:lnTo>
                    <a:pt x="3407" y="199"/>
                  </a:lnTo>
                  <a:lnTo>
                    <a:pt x="3412" y="202"/>
                  </a:lnTo>
                  <a:lnTo>
                    <a:pt x="3418" y="203"/>
                  </a:lnTo>
                  <a:lnTo>
                    <a:pt x="3425" y="204"/>
                  </a:lnTo>
                  <a:lnTo>
                    <a:pt x="3436" y="203"/>
                  </a:lnTo>
                  <a:lnTo>
                    <a:pt x="3444" y="201"/>
                  </a:lnTo>
                  <a:lnTo>
                    <a:pt x="3443" y="185"/>
                  </a:lnTo>
                  <a:lnTo>
                    <a:pt x="3437" y="186"/>
                  </a:lnTo>
                  <a:lnTo>
                    <a:pt x="3431" y="186"/>
                  </a:lnTo>
                  <a:lnTo>
                    <a:pt x="3426" y="186"/>
                  </a:lnTo>
                  <a:lnTo>
                    <a:pt x="3423" y="185"/>
                  </a:lnTo>
                  <a:lnTo>
                    <a:pt x="3420" y="183"/>
                  </a:lnTo>
                  <a:lnTo>
                    <a:pt x="3419" y="181"/>
                  </a:lnTo>
                  <a:lnTo>
                    <a:pt x="3417" y="178"/>
                  </a:lnTo>
                  <a:lnTo>
                    <a:pt x="3416" y="173"/>
                  </a:lnTo>
                  <a:lnTo>
                    <a:pt x="3416" y="169"/>
                  </a:lnTo>
                  <a:lnTo>
                    <a:pt x="3415" y="164"/>
                  </a:lnTo>
                  <a:lnTo>
                    <a:pt x="3415" y="101"/>
                  </a:lnTo>
                  <a:lnTo>
                    <a:pt x="3445" y="101"/>
                  </a:lnTo>
                  <a:lnTo>
                    <a:pt x="3445" y="84"/>
                  </a:lnTo>
                  <a:lnTo>
                    <a:pt x="3415" y="84"/>
                  </a:lnTo>
                  <a:lnTo>
                    <a:pt x="3415" y="51"/>
                  </a:lnTo>
                  <a:lnTo>
                    <a:pt x="3395" y="56"/>
                  </a:lnTo>
                  <a:close/>
                  <a:moveTo>
                    <a:pt x="3489" y="202"/>
                  </a:moveTo>
                  <a:lnTo>
                    <a:pt x="3489" y="84"/>
                  </a:lnTo>
                  <a:lnTo>
                    <a:pt x="3467" y="84"/>
                  </a:lnTo>
                  <a:lnTo>
                    <a:pt x="3467" y="202"/>
                  </a:lnTo>
                  <a:lnTo>
                    <a:pt x="3489" y="202"/>
                  </a:lnTo>
                  <a:close/>
                  <a:moveTo>
                    <a:pt x="3478" y="37"/>
                  </a:moveTo>
                  <a:lnTo>
                    <a:pt x="3473" y="38"/>
                  </a:lnTo>
                  <a:lnTo>
                    <a:pt x="3469" y="42"/>
                  </a:lnTo>
                  <a:lnTo>
                    <a:pt x="3466" y="46"/>
                  </a:lnTo>
                  <a:lnTo>
                    <a:pt x="3465" y="51"/>
                  </a:lnTo>
                  <a:lnTo>
                    <a:pt x="3466" y="56"/>
                  </a:lnTo>
                  <a:lnTo>
                    <a:pt x="3469" y="61"/>
                  </a:lnTo>
                  <a:lnTo>
                    <a:pt x="3473" y="63"/>
                  </a:lnTo>
                  <a:lnTo>
                    <a:pt x="3478" y="64"/>
                  </a:lnTo>
                  <a:lnTo>
                    <a:pt x="3484" y="63"/>
                  </a:lnTo>
                  <a:lnTo>
                    <a:pt x="3488" y="61"/>
                  </a:lnTo>
                  <a:lnTo>
                    <a:pt x="3490" y="56"/>
                  </a:lnTo>
                  <a:lnTo>
                    <a:pt x="3491" y="51"/>
                  </a:lnTo>
                  <a:lnTo>
                    <a:pt x="3490" y="46"/>
                  </a:lnTo>
                  <a:lnTo>
                    <a:pt x="3488" y="42"/>
                  </a:lnTo>
                  <a:lnTo>
                    <a:pt x="3484" y="38"/>
                  </a:lnTo>
                  <a:lnTo>
                    <a:pt x="3478" y="37"/>
                  </a:lnTo>
                  <a:close/>
                  <a:moveTo>
                    <a:pt x="3601" y="181"/>
                  </a:moveTo>
                  <a:lnTo>
                    <a:pt x="3596" y="183"/>
                  </a:lnTo>
                  <a:lnTo>
                    <a:pt x="3591" y="185"/>
                  </a:lnTo>
                  <a:lnTo>
                    <a:pt x="3584" y="186"/>
                  </a:lnTo>
                  <a:lnTo>
                    <a:pt x="3575" y="188"/>
                  </a:lnTo>
                  <a:lnTo>
                    <a:pt x="3567" y="186"/>
                  </a:lnTo>
                  <a:lnTo>
                    <a:pt x="3559" y="184"/>
                  </a:lnTo>
                  <a:lnTo>
                    <a:pt x="3553" y="180"/>
                  </a:lnTo>
                  <a:lnTo>
                    <a:pt x="3547" y="175"/>
                  </a:lnTo>
                  <a:lnTo>
                    <a:pt x="3542" y="169"/>
                  </a:lnTo>
                  <a:lnTo>
                    <a:pt x="3539" y="162"/>
                  </a:lnTo>
                  <a:lnTo>
                    <a:pt x="3537" y="153"/>
                  </a:lnTo>
                  <a:lnTo>
                    <a:pt x="3535" y="143"/>
                  </a:lnTo>
                  <a:lnTo>
                    <a:pt x="3537" y="134"/>
                  </a:lnTo>
                  <a:lnTo>
                    <a:pt x="3539" y="125"/>
                  </a:lnTo>
                  <a:lnTo>
                    <a:pt x="3542" y="119"/>
                  </a:lnTo>
                  <a:lnTo>
                    <a:pt x="3546" y="112"/>
                  </a:lnTo>
                  <a:lnTo>
                    <a:pt x="3552" y="106"/>
                  </a:lnTo>
                  <a:lnTo>
                    <a:pt x="3559" y="102"/>
                  </a:lnTo>
                  <a:lnTo>
                    <a:pt x="3567" y="100"/>
                  </a:lnTo>
                  <a:lnTo>
                    <a:pt x="3577" y="98"/>
                  </a:lnTo>
                  <a:lnTo>
                    <a:pt x="3584" y="98"/>
                  </a:lnTo>
                  <a:lnTo>
                    <a:pt x="3591" y="101"/>
                  </a:lnTo>
                  <a:lnTo>
                    <a:pt x="3596" y="102"/>
                  </a:lnTo>
                  <a:lnTo>
                    <a:pt x="3600" y="104"/>
                  </a:lnTo>
                  <a:lnTo>
                    <a:pt x="3605" y="87"/>
                  </a:lnTo>
                  <a:lnTo>
                    <a:pt x="3600" y="85"/>
                  </a:lnTo>
                  <a:lnTo>
                    <a:pt x="3593" y="84"/>
                  </a:lnTo>
                  <a:lnTo>
                    <a:pt x="3585" y="82"/>
                  </a:lnTo>
                  <a:lnTo>
                    <a:pt x="3577" y="82"/>
                  </a:lnTo>
                  <a:lnTo>
                    <a:pt x="3569" y="82"/>
                  </a:lnTo>
                  <a:lnTo>
                    <a:pt x="3562" y="83"/>
                  </a:lnTo>
                  <a:lnTo>
                    <a:pt x="3557" y="84"/>
                  </a:lnTo>
                  <a:lnTo>
                    <a:pt x="3551" y="86"/>
                  </a:lnTo>
                  <a:lnTo>
                    <a:pt x="3545" y="88"/>
                  </a:lnTo>
                  <a:lnTo>
                    <a:pt x="3541" y="92"/>
                  </a:lnTo>
                  <a:lnTo>
                    <a:pt x="3535" y="95"/>
                  </a:lnTo>
                  <a:lnTo>
                    <a:pt x="3531" y="100"/>
                  </a:lnTo>
                  <a:lnTo>
                    <a:pt x="3528" y="104"/>
                  </a:lnTo>
                  <a:lnTo>
                    <a:pt x="3525" y="108"/>
                  </a:lnTo>
                  <a:lnTo>
                    <a:pt x="3521" y="113"/>
                  </a:lnTo>
                  <a:lnTo>
                    <a:pt x="3519" y="119"/>
                  </a:lnTo>
                  <a:lnTo>
                    <a:pt x="3517" y="125"/>
                  </a:lnTo>
                  <a:lnTo>
                    <a:pt x="3516" y="131"/>
                  </a:lnTo>
                  <a:lnTo>
                    <a:pt x="3515" y="137"/>
                  </a:lnTo>
                  <a:lnTo>
                    <a:pt x="3515" y="144"/>
                  </a:lnTo>
                  <a:lnTo>
                    <a:pt x="3516" y="156"/>
                  </a:lnTo>
                  <a:lnTo>
                    <a:pt x="3519" y="169"/>
                  </a:lnTo>
                  <a:lnTo>
                    <a:pt x="3521" y="174"/>
                  </a:lnTo>
                  <a:lnTo>
                    <a:pt x="3524" y="179"/>
                  </a:lnTo>
                  <a:lnTo>
                    <a:pt x="3527" y="183"/>
                  </a:lnTo>
                  <a:lnTo>
                    <a:pt x="3530" y="188"/>
                  </a:lnTo>
                  <a:lnTo>
                    <a:pt x="3534" y="191"/>
                  </a:lnTo>
                  <a:lnTo>
                    <a:pt x="3539" y="194"/>
                  </a:lnTo>
                  <a:lnTo>
                    <a:pt x="3543" y="198"/>
                  </a:lnTo>
                  <a:lnTo>
                    <a:pt x="3548" y="200"/>
                  </a:lnTo>
                  <a:lnTo>
                    <a:pt x="3554" y="202"/>
                  </a:lnTo>
                  <a:lnTo>
                    <a:pt x="3559" y="203"/>
                  </a:lnTo>
                  <a:lnTo>
                    <a:pt x="3566" y="204"/>
                  </a:lnTo>
                  <a:lnTo>
                    <a:pt x="3572" y="204"/>
                  </a:lnTo>
                  <a:lnTo>
                    <a:pt x="3583" y="203"/>
                  </a:lnTo>
                  <a:lnTo>
                    <a:pt x="3592" y="202"/>
                  </a:lnTo>
                  <a:lnTo>
                    <a:pt x="3599" y="200"/>
                  </a:lnTo>
                  <a:lnTo>
                    <a:pt x="3605" y="198"/>
                  </a:lnTo>
                  <a:lnTo>
                    <a:pt x="3601" y="181"/>
                  </a:lnTo>
                  <a:close/>
                  <a:moveTo>
                    <a:pt x="3710" y="202"/>
                  </a:moveTo>
                  <a:lnTo>
                    <a:pt x="3709" y="189"/>
                  </a:lnTo>
                  <a:lnTo>
                    <a:pt x="3709" y="173"/>
                  </a:lnTo>
                  <a:lnTo>
                    <a:pt x="3709" y="130"/>
                  </a:lnTo>
                  <a:lnTo>
                    <a:pt x="3708" y="121"/>
                  </a:lnTo>
                  <a:lnTo>
                    <a:pt x="3707" y="112"/>
                  </a:lnTo>
                  <a:lnTo>
                    <a:pt x="3704" y="104"/>
                  </a:lnTo>
                  <a:lnTo>
                    <a:pt x="3701" y="96"/>
                  </a:lnTo>
                  <a:lnTo>
                    <a:pt x="3697" y="93"/>
                  </a:lnTo>
                  <a:lnTo>
                    <a:pt x="3694" y="91"/>
                  </a:lnTo>
                  <a:lnTo>
                    <a:pt x="3691" y="87"/>
                  </a:lnTo>
                  <a:lnTo>
                    <a:pt x="3687" y="85"/>
                  </a:lnTo>
                  <a:lnTo>
                    <a:pt x="3682" y="84"/>
                  </a:lnTo>
                  <a:lnTo>
                    <a:pt x="3677" y="83"/>
                  </a:lnTo>
                  <a:lnTo>
                    <a:pt x="3672" y="82"/>
                  </a:lnTo>
                  <a:lnTo>
                    <a:pt x="3665" y="82"/>
                  </a:lnTo>
                  <a:lnTo>
                    <a:pt x="3655" y="82"/>
                  </a:lnTo>
                  <a:lnTo>
                    <a:pt x="3645" y="84"/>
                  </a:lnTo>
                  <a:lnTo>
                    <a:pt x="3636" y="87"/>
                  </a:lnTo>
                  <a:lnTo>
                    <a:pt x="3628" y="92"/>
                  </a:lnTo>
                  <a:lnTo>
                    <a:pt x="3633" y="106"/>
                  </a:lnTo>
                  <a:lnTo>
                    <a:pt x="3639" y="102"/>
                  </a:lnTo>
                  <a:lnTo>
                    <a:pt x="3647" y="100"/>
                  </a:lnTo>
                  <a:lnTo>
                    <a:pt x="3654" y="97"/>
                  </a:lnTo>
                  <a:lnTo>
                    <a:pt x="3663" y="97"/>
                  </a:lnTo>
                  <a:lnTo>
                    <a:pt x="3670" y="97"/>
                  </a:lnTo>
                  <a:lnTo>
                    <a:pt x="3676" y="100"/>
                  </a:lnTo>
                  <a:lnTo>
                    <a:pt x="3681" y="103"/>
                  </a:lnTo>
                  <a:lnTo>
                    <a:pt x="3685" y="107"/>
                  </a:lnTo>
                  <a:lnTo>
                    <a:pt x="3687" y="112"/>
                  </a:lnTo>
                  <a:lnTo>
                    <a:pt x="3688" y="116"/>
                  </a:lnTo>
                  <a:lnTo>
                    <a:pt x="3688" y="121"/>
                  </a:lnTo>
                  <a:lnTo>
                    <a:pt x="3689" y="124"/>
                  </a:lnTo>
                  <a:lnTo>
                    <a:pt x="3689" y="126"/>
                  </a:lnTo>
                  <a:lnTo>
                    <a:pt x="3673" y="127"/>
                  </a:lnTo>
                  <a:lnTo>
                    <a:pt x="3659" y="130"/>
                  </a:lnTo>
                  <a:lnTo>
                    <a:pt x="3648" y="133"/>
                  </a:lnTo>
                  <a:lnTo>
                    <a:pt x="3638" y="137"/>
                  </a:lnTo>
                  <a:lnTo>
                    <a:pt x="3634" y="141"/>
                  </a:lnTo>
                  <a:lnTo>
                    <a:pt x="3629" y="144"/>
                  </a:lnTo>
                  <a:lnTo>
                    <a:pt x="3627" y="147"/>
                  </a:lnTo>
                  <a:lnTo>
                    <a:pt x="3624" y="152"/>
                  </a:lnTo>
                  <a:lnTo>
                    <a:pt x="3622" y="156"/>
                  </a:lnTo>
                  <a:lnTo>
                    <a:pt x="3621" y="161"/>
                  </a:lnTo>
                  <a:lnTo>
                    <a:pt x="3620" y="165"/>
                  </a:lnTo>
                  <a:lnTo>
                    <a:pt x="3620" y="171"/>
                  </a:lnTo>
                  <a:lnTo>
                    <a:pt x="3621" y="176"/>
                  </a:lnTo>
                  <a:lnTo>
                    <a:pt x="3622" y="183"/>
                  </a:lnTo>
                  <a:lnTo>
                    <a:pt x="3625" y="189"/>
                  </a:lnTo>
                  <a:lnTo>
                    <a:pt x="3628" y="194"/>
                  </a:lnTo>
                  <a:lnTo>
                    <a:pt x="3634" y="198"/>
                  </a:lnTo>
                  <a:lnTo>
                    <a:pt x="3639" y="201"/>
                  </a:lnTo>
                  <a:lnTo>
                    <a:pt x="3647" y="203"/>
                  </a:lnTo>
                  <a:lnTo>
                    <a:pt x="3654" y="204"/>
                  </a:lnTo>
                  <a:lnTo>
                    <a:pt x="3661" y="204"/>
                  </a:lnTo>
                  <a:lnTo>
                    <a:pt x="3666" y="203"/>
                  </a:lnTo>
                  <a:lnTo>
                    <a:pt x="3672" y="201"/>
                  </a:lnTo>
                  <a:lnTo>
                    <a:pt x="3676" y="199"/>
                  </a:lnTo>
                  <a:lnTo>
                    <a:pt x="3683" y="193"/>
                  </a:lnTo>
                  <a:lnTo>
                    <a:pt x="3690" y="186"/>
                  </a:lnTo>
                  <a:lnTo>
                    <a:pt x="3690" y="186"/>
                  </a:lnTo>
                  <a:lnTo>
                    <a:pt x="3692" y="202"/>
                  </a:lnTo>
                  <a:lnTo>
                    <a:pt x="3710" y="202"/>
                  </a:lnTo>
                  <a:close/>
                  <a:moveTo>
                    <a:pt x="3689" y="162"/>
                  </a:moveTo>
                  <a:lnTo>
                    <a:pt x="3689" y="165"/>
                  </a:lnTo>
                  <a:lnTo>
                    <a:pt x="3688" y="169"/>
                  </a:lnTo>
                  <a:lnTo>
                    <a:pt x="3687" y="172"/>
                  </a:lnTo>
                  <a:lnTo>
                    <a:pt x="3685" y="176"/>
                  </a:lnTo>
                  <a:lnTo>
                    <a:pt x="3681" y="180"/>
                  </a:lnTo>
                  <a:lnTo>
                    <a:pt x="3678" y="182"/>
                  </a:lnTo>
                  <a:lnTo>
                    <a:pt x="3675" y="185"/>
                  </a:lnTo>
                  <a:lnTo>
                    <a:pt x="3670" y="186"/>
                  </a:lnTo>
                  <a:lnTo>
                    <a:pt x="3665" y="188"/>
                  </a:lnTo>
                  <a:lnTo>
                    <a:pt x="3660" y="189"/>
                  </a:lnTo>
                  <a:lnTo>
                    <a:pt x="3656" y="189"/>
                  </a:lnTo>
                  <a:lnTo>
                    <a:pt x="3652" y="188"/>
                  </a:lnTo>
                  <a:lnTo>
                    <a:pt x="3649" y="185"/>
                  </a:lnTo>
                  <a:lnTo>
                    <a:pt x="3647" y="183"/>
                  </a:lnTo>
                  <a:lnTo>
                    <a:pt x="3643" y="181"/>
                  </a:lnTo>
                  <a:lnTo>
                    <a:pt x="3642" y="178"/>
                  </a:lnTo>
                  <a:lnTo>
                    <a:pt x="3641" y="173"/>
                  </a:lnTo>
                  <a:lnTo>
                    <a:pt x="3640" y="169"/>
                  </a:lnTo>
                  <a:lnTo>
                    <a:pt x="3641" y="164"/>
                  </a:lnTo>
                  <a:lnTo>
                    <a:pt x="3641" y="161"/>
                  </a:lnTo>
                  <a:lnTo>
                    <a:pt x="3643" y="158"/>
                  </a:lnTo>
                  <a:lnTo>
                    <a:pt x="3645" y="154"/>
                  </a:lnTo>
                  <a:lnTo>
                    <a:pt x="3650" y="150"/>
                  </a:lnTo>
                  <a:lnTo>
                    <a:pt x="3656" y="146"/>
                  </a:lnTo>
                  <a:lnTo>
                    <a:pt x="3664" y="144"/>
                  </a:lnTo>
                  <a:lnTo>
                    <a:pt x="3672" y="142"/>
                  </a:lnTo>
                  <a:lnTo>
                    <a:pt x="3680" y="142"/>
                  </a:lnTo>
                  <a:lnTo>
                    <a:pt x="3689" y="142"/>
                  </a:lnTo>
                  <a:lnTo>
                    <a:pt x="3689" y="162"/>
                  </a:lnTo>
                  <a:close/>
                  <a:moveTo>
                    <a:pt x="3884" y="146"/>
                  </a:moveTo>
                  <a:lnTo>
                    <a:pt x="3884" y="143"/>
                  </a:lnTo>
                  <a:lnTo>
                    <a:pt x="3884" y="136"/>
                  </a:lnTo>
                  <a:lnTo>
                    <a:pt x="3884" y="129"/>
                  </a:lnTo>
                  <a:lnTo>
                    <a:pt x="3882" y="119"/>
                  </a:lnTo>
                  <a:lnTo>
                    <a:pt x="3880" y="110"/>
                  </a:lnTo>
                  <a:lnTo>
                    <a:pt x="3876" y="101"/>
                  </a:lnTo>
                  <a:lnTo>
                    <a:pt x="3872" y="97"/>
                  </a:lnTo>
                  <a:lnTo>
                    <a:pt x="3869" y="93"/>
                  </a:lnTo>
                  <a:lnTo>
                    <a:pt x="3865" y="90"/>
                  </a:lnTo>
                  <a:lnTo>
                    <a:pt x="3861" y="87"/>
                  </a:lnTo>
                  <a:lnTo>
                    <a:pt x="3856" y="84"/>
                  </a:lnTo>
                  <a:lnTo>
                    <a:pt x="3851" y="83"/>
                  </a:lnTo>
                  <a:lnTo>
                    <a:pt x="3844" y="82"/>
                  </a:lnTo>
                  <a:lnTo>
                    <a:pt x="3838" y="82"/>
                  </a:lnTo>
                  <a:lnTo>
                    <a:pt x="3831" y="82"/>
                  </a:lnTo>
                  <a:lnTo>
                    <a:pt x="3826" y="83"/>
                  </a:lnTo>
                  <a:lnTo>
                    <a:pt x="3821" y="84"/>
                  </a:lnTo>
                  <a:lnTo>
                    <a:pt x="3815" y="86"/>
                  </a:lnTo>
                  <a:lnTo>
                    <a:pt x="3811" y="88"/>
                  </a:lnTo>
                  <a:lnTo>
                    <a:pt x="3807" y="92"/>
                  </a:lnTo>
                  <a:lnTo>
                    <a:pt x="3802" y="95"/>
                  </a:lnTo>
                  <a:lnTo>
                    <a:pt x="3798" y="100"/>
                  </a:lnTo>
                  <a:lnTo>
                    <a:pt x="3793" y="110"/>
                  </a:lnTo>
                  <a:lnTo>
                    <a:pt x="3788" y="120"/>
                  </a:lnTo>
                  <a:lnTo>
                    <a:pt x="3785" y="132"/>
                  </a:lnTo>
                  <a:lnTo>
                    <a:pt x="3784" y="145"/>
                  </a:lnTo>
                  <a:lnTo>
                    <a:pt x="3785" y="158"/>
                  </a:lnTo>
                  <a:lnTo>
                    <a:pt x="3788" y="169"/>
                  </a:lnTo>
                  <a:lnTo>
                    <a:pt x="3790" y="174"/>
                  </a:lnTo>
                  <a:lnTo>
                    <a:pt x="3793" y="179"/>
                  </a:lnTo>
                  <a:lnTo>
                    <a:pt x="3796" y="183"/>
                  </a:lnTo>
                  <a:lnTo>
                    <a:pt x="3799" y="188"/>
                  </a:lnTo>
                  <a:lnTo>
                    <a:pt x="3803" y="191"/>
                  </a:lnTo>
                  <a:lnTo>
                    <a:pt x="3807" y="194"/>
                  </a:lnTo>
                  <a:lnTo>
                    <a:pt x="3812" y="198"/>
                  </a:lnTo>
                  <a:lnTo>
                    <a:pt x="3816" y="200"/>
                  </a:lnTo>
                  <a:lnTo>
                    <a:pt x="3822" y="202"/>
                  </a:lnTo>
                  <a:lnTo>
                    <a:pt x="3828" y="203"/>
                  </a:lnTo>
                  <a:lnTo>
                    <a:pt x="3834" y="204"/>
                  </a:lnTo>
                  <a:lnTo>
                    <a:pt x="3840" y="204"/>
                  </a:lnTo>
                  <a:lnTo>
                    <a:pt x="3853" y="203"/>
                  </a:lnTo>
                  <a:lnTo>
                    <a:pt x="3864" y="202"/>
                  </a:lnTo>
                  <a:lnTo>
                    <a:pt x="3871" y="200"/>
                  </a:lnTo>
                  <a:lnTo>
                    <a:pt x="3878" y="197"/>
                  </a:lnTo>
                  <a:lnTo>
                    <a:pt x="3875" y="182"/>
                  </a:lnTo>
                  <a:lnTo>
                    <a:pt x="3868" y="184"/>
                  </a:lnTo>
                  <a:lnTo>
                    <a:pt x="3862" y="185"/>
                  </a:lnTo>
                  <a:lnTo>
                    <a:pt x="3853" y="188"/>
                  </a:lnTo>
                  <a:lnTo>
                    <a:pt x="3843" y="188"/>
                  </a:lnTo>
                  <a:lnTo>
                    <a:pt x="3836" y="186"/>
                  </a:lnTo>
                  <a:lnTo>
                    <a:pt x="3828" y="185"/>
                  </a:lnTo>
                  <a:lnTo>
                    <a:pt x="3822" y="182"/>
                  </a:lnTo>
                  <a:lnTo>
                    <a:pt x="3816" y="178"/>
                  </a:lnTo>
                  <a:lnTo>
                    <a:pt x="3811" y="172"/>
                  </a:lnTo>
                  <a:lnTo>
                    <a:pt x="3808" y="165"/>
                  </a:lnTo>
                  <a:lnTo>
                    <a:pt x="3804" y="156"/>
                  </a:lnTo>
                  <a:lnTo>
                    <a:pt x="3804" y="146"/>
                  </a:lnTo>
                  <a:lnTo>
                    <a:pt x="3884" y="146"/>
                  </a:lnTo>
                  <a:close/>
                  <a:moveTo>
                    <a:pt x="3804" y="132"/>
                  </a:moveTo>
                  <a:lnTo>
                    <a:pt x="3805" y="125"/>
                  </a:lnTo>
                  <a:lnTo>
                    <a:pt x="3807" y="120"/>
                  </a:lnTo>
                  <a:lnTo>
                    <a:pt x="3810" y="114"/>
                  </a:lnTo>
                  <a:lnTo>
                    <a:pt x="3813" y="108"/>
                  </a:lnTo>
                  <a:lnTo>
                    <a:pt x="3817" y="104"/>
                  </a:lnTo>
                  <a:lnTo>
                    <a:pt x="3823" y="100"/>
                  </a:lnTo>
                  <a:lnTo>
                    <a:pt x="3828" y="97"/>
                  </a:lnTo>
                  <a:lnTo>
                    <a:pt x="3836" y="96"/>
                  </a:lnTo>
                  <a:lnTo>
                    <a:pt x="3844" y="97"/>
                  </a:lnTo>
                  <a:lnTo>
                    <a:pt x="3851" y="100"/>
                  </a:lnTo>
                  <a:lnTo>
                    <a:pt x="3855" y="104"/>
                  </a:lnTo>
                  <a:lnTo>
                    <a:pt x="3859" y="108"/>
                  </a:lnTo>
                  <a:lnTo>
                    <a:pt x="3862" y="114"/>
                  </a:lnTo>
                  <a:lnTo>
                    <a:pt x="3864" y="121"/>
                  </a:lnTo>
                  <a:lnTo>
                    <a:pt x="3865" y="126"/>
                  </a:lnTo>
                  <a:lnTo>
                    <a:pt x="3865" y="132"/>
                  </a:lnTo>
                  <a:lnTo>
                    <a:pt x="3804" y="132"/>
                  </a:lnTo>
                  <a:close/>
                  <a:moveTo>
                    <a:pt x="3961" y="37"/>
                  </a:moveTo>
                  <a:lnTo>
                    <a:pt x="3961" y="202"/>
                  </a:lnTo>
                  <a:lnTo>
                    <a:pt x="3982" y="202"/>
                  </a:lnTo>
                  <a:lnTo>
                    <a:pt x="3982" y="37"/>
                  </a:lnTo>
                  <a:lnTo>
                    <a:pt x="3961" y="37"/>
                  </a:lnTo>
                  <a:close/>
                  <a:moveTo>
                    <a:pt x="4019" y="202"/>
                  </a:moveTo>
                  <a:lnTo>
                    <a:pt x="4040" y="202"/>
                  </a:lnTo>
                  <a:lnTo>
                    <a:pt x="4040" y="131"/>
                  </a:lnTo>
                  <a:lnTo>
                    <a:pt x="4040" y="125"/>
                  </a:lnTo>
                  <a:lnTo>
                    <a:pt x="4041" y="121"/>
                  </a:lnTo>
                  <a:lnTo>
                    <a:pt x="4043" y="116"/>
                  </a:lnTo>
                  <a:lnTo>
                    <a:pt x="4045" y="113"/>
                  </a:lnTo>
                  <a:lnTo>
                    <a:pt x="4048" y="108"/>
                  </a:lnTo>
                  <a:lnTo>
                    <a:pt x="4052" y="105"/>
                  </a:lnTo>
                  <a:lnTo>
                    <a:pt x="4055" y="103"/>
                  </a:lnTo>
                  <a:lnTo>
                    <a:pt x="4059" y="101"/>
                  </a:lnTo>
                  <a:lnTo>
                    <a:pt x="4065" y="100"/>
                  </a:lnTo>
                  <a:lnTo>
                    <a:pt x="4069" y="100"/>
                  </a:lnTo>
                  <a:lnTo>
                    <a:pt x="4075" y="100"/>
                  </a:lnTo>
                  <a:lnTo>
                    <a:pt x="4082" y="102"/>
                  </a:lnTo>
                  <a:lnTo>
                    <a:pt x="4086" y="105"/>
                  </a:lnTo>
                  <a:lnTo>
                    <a:pt x="4090" y="110"/>
                  </a:lnTo>
                  <a:lnTo>
                    <a:pt x="4093" y="114"/>
                  </a:lnTo>
                  <a:lnTo>
                    <a:pt x="4094" y="121"/>
                  </a:lnTo>
                  <a:lnTo>
                    <a:pt x="4095" y="126"/>
                  </a:lnTo>
                  <a:lnTo>
                    <a:pt x="4096" y="134"/>
                  </a:lnTo>
                  <a:lnTo>
                    <a:pt x="4096" y="202"/>
                  </a:lnTo>
                  <a:lnTo>
                    <a:pt x="4117" y="202"/>
                  </a:lnTo>
                  <a:lnTo>
                    <a:pt x="4117" y="132"/>
                  </a:lnTo>
                  <a:lnTo>
                    <a:pt x="4117" y="124"/>
                  </a:lnTo>
                  <a:lnTo>
                    <a:pt x="4115" y="117"/>
                  </a:lnTo>
                  <a:lnTo>
                    <a:pt x="4114" y="112"/>
                  </a:lnTo>
                  <a:lnTo>
                    <a:pt x="4112" y="106"/>
                  </a:lnTo>
                  <a:lnTo>
                    <a:pt x="4108" y="97"/>
                  </a:lnTo>
                  <a:lnTo>
                    <a:pt x="4102" y="91"/>
                  </a:lnTo>
                  <a:lnTo>
                    <a:pt x="4096" y="86"/>
                  </a:lnTo>
                  <a:lnTo>
                    <a:pt x="4088" y="84"/>
                  </a:lnTo>
                  <a:lnTo>
                    <a:pt x="4082" y="82"/>
                  </a:lnTo>
                  <a:lnTo>
                    <a:pt x="4075" y="82"/>
                  </a:lnTo>
                  <a:lnTo>
                    <a:pt x="4069" y="82"/>
                  </a:lnTo>
                  <a:lnTo>
                    <a:pt x="4063" y="83"/>
                  </a:lnTo>
                  <a:lnTo>
                    <a:pt x="4057" y="85"/>
                  </a:lnTo>
                  <a:lnTo>
                    <a:pt x="4052" y="88"/>
                  </a:lnTo>
                  <a:lnTo>
                    <a:pt x="4047" y="92"/>
                  </a:lnTo>
                  <a:lnTo>
                    <a:pt x="4044" y="95"/>
                  </a:lnTo>
                  <a:lnTo>
                    <a:pt x="4041" y="100"/>
                  </a:lnTo>
                  <a:lnTo>
                    <a:pt x="4039" y="103"/>
                  </a:lnTo>
                  <a:lnTo>
                    <a:pt x="4038" y="103"/>
                  </a:lnTo>
                  <a:lnTo>
                    <a:pt x="4037" y="84"/>
                  </a:lnTo>
                  <a:lnTo>
                    <a:pt x="4018" y="84"/>
                  </a:lnTo>
                  <a:lnTo>
                    <a:pt x="4019" y="98"/>
                  </a:lnTo>
                  <a:lnTo>
                    <a:pt x="4019" y="116"/>
                  </a:lnTo>
                  <a:lnTo>
                    <a:pt x="4019" y="202"/>
                  </a:lnTo>
                  <a:close/>
                  <a:moveTo>
                    <a:pt x="4171" y="202"/>
                  </a:moveTo>
                  <a:lnTo>
                    <a:pt x="4171" y="84"/>
                  </a:lnTo>
                  <a:lnTo>
                    <a:pt x="4150" y="84"/>
                  </a:lnTo>
                  <a:lnTo>
                    <a:pt x="4150" y="202"/>
                  </a:lnTo>
                  <a:lnTo>
                    <a:pt x="4171" y="202"/>
                  </a:lnTo>
                  <a:close/>
                  <a:moveTo>
                    <a:pt x="4161" y="37"/>
                  </a:moveTo>
                  <a:lnTo>
                    <a:pt x="4155" y="38"/>
                  </a:lnTo>
                  <a:lnTo>
                    <a:pt x="4151" y="42"/>
                  </a:lnTo>
                  <a:lnTo>
                    <a:pt x="4149" y="46"/>
                  </a:lnTo>
                  <a:lnTo>
                    <a:pt x="4148" y="51"/>
                  </a:lnTo>
                  <a:lnTo>
                    <a:pt x="4148" y="56"/>
                  </a:lnTo>
                  <a:lnTo>
                    <a:pt x="4151" y="61"/>
                  </a:lnTo>
                  <a:lnTo>
                    <a:pt x="4155" y="63"/>
                  </a:lnTo>
                  <a:lnTo>
                    <a:pt x="4160" y="64"/>
                  </a:lnTo>
                  <a:lnTo>
                    <a:pt x="4165" y="63"/>
                  </a:lnTo>
                  <a:lnTo>
                    <a:pt x="4169" y="61"/>
                  </a:lnTo>
                  <a:lnTo>
                    <a:pt x="4173" y="56"/>
                  </a:lnTo>
                  <a:lnTo>
                    <a:pt x="4173" y="51"/>
                  </a:lnTo>
                  <a:lnTo>
                    <a:pt x="4173" y="46"/>
                  </a:lnTo>
                  <a:lnTo>
                    <a:pt x="4169" y="42"/>
                  </a:lnTo>
                  <a:lnTo>
                    <a:pt x="4166" y="38"/>
                  </a:lnTo>
                  <a:lnTo>
                    <a:pt x="4161" y="37"/>
                  </a:lnTo>
                  <a:close/>
                  <a:moveTo>
                    <a:pt x="4283" y="181"/>
                  </a:moveTo>
                  <a:lnTo>
                    <a:pt x="4279" y="183"/>
                  </a:lnTo>
                  <a:lnTo>
                    <a:pt x="4272" y="185"/>
                  </a:lnTo>
                  <a:lnTo>
                    <a:pt x="4266" y="186"/>
                  </a:lnTo>
                  <a:lnTo>
                    <a:pt x="4258" y="188"/>
                  </a:lnTo>
                  <a:lnTo>
                    <a:pt x="4249" y="186"/>
                  </a:lnTo>
                  <a:lnTo>
                    <a:pt x="4242" y="184"/>
                  </a:lnTo>
                  <a:lnTo>
                    <a:pt x="4235" y="180"/>
                  </a:lnTo>
                  <a:lnTo>
                    <a:pt x="4229" y="175"/>
                  </a:lnTo>
                  <a:lnTo>
                    <a:pt x="4225" y="169"/>
                  </a:lnTo>
                  <a:lnTo>
                    <a:pt x="4221" y="162"/>
                  </a:lnTo>
                  <a:lnTo>
                    <a:pt x="4219" y="153"/>
                  </a:lnTo>
                  <a:lnTo>
                    <a:pt x="4218" y="143"/>
                  </a:lnTo>
                  <a:lnTo>
                    <a:pt x="4219" y="134"/>
                  </a:lnTo>
                  <a:lnTo>
                    <a:pt x="4220" y="125"/>
                  </a:lnTo>
                  <a:lnTo>
                    <a:pt x="4223" y="119"/>
                  </a:lnTo>
                  <a:lnTo>
                    <a:pt x="4228" y="112"/>
                  </a:lnTo>
                  <a:lnTo>
                    <a:pt x="4234" y="106"/>
                  </a:lnTo>
                  <a:lnTo>
                    <a:pt x="4241" y="102"/>
                  </a:lnTo>
                  <a:lnTo>
                    <a:pt x="4249" y="100"/>
                  </a:lnTo>
                  <a:lnTo>
                    <a:pt x="4258" y="98"/>
                  </a:lnTo>
                  <a:lnTo>
                    <a:pt x="4266" y="98"/>
                  </a:lnTo>
                  <a:lnTo>
                    <a:pt x="4273" y="101"/>
                  </a:lnTo>
                  <a:lnTo>
                    <a:pt x="4279" y="102"/>
                  </a:lnTo>
                  <a:lnTo>
                    <a:pt x="4283" y="104"/>
                  </a:lnTo>
                  <a:lnTo>
                    <a:pt x="4287" y="87"/>
                  </a:lnTo>
                  <a:lnTo>
                    <a:pt x="4282" y="85"/>
                  </a:lnTo>
                  <a:lnTo>
                    <a:pt x="4275" y="84"/>
                  </a:lnTo>
                  <a:lnTo>
                    <a:pt x="4267" y="82"/>
                  </a:lnTo>
                  <a:lnTo>
                    <a:pt x="4258" y="82"/>
                  </a:lnTo>
                  <a:lnTo>
                    <a:pt x="4252" y="82"/>
                  </a:lnTo>
                  <a:lnTo>
                    <a:pt x="4245" y="83"/>
                  </a:lnTo>
                  <a:lnTo>
                    <a:pt x="4239" y="84"/>
                  </a:lnTo>
                  <a:lnTo>
                    <a:pt x="4233" y="86"/>
                  </a:lnTo>
                  <a:lnTo>
                    <a:pt x="4228" y="88"/>
                  </a:lnTo>
                  <a:lnTo>
                    <a:pt x="4222" y="92"/>
                  </a:lnTo>
                  <a:lnTo>
                    <a:pt x="4218" y="95"/>
                  </a:lnTo>
                  <a:lnTo>
                    <a:pt x="4214" y="100"/>
                  </a:lnTo>
                  <a:lnTo>
                    <a:pt x="4209" y="104"/>
                  </a:lnTo>
                  <a:lnTo>
                    <a:pt x="4206" y="108"/>
                  </a:lnTo>
                  <a:lnTo>
                    <a:pt x="4204" y="113"/>
                  </a:lnTo>
                  <a:lnTo>
                    <a:pt x="4202" y="119"/>
                  </a:lnTo>
                  <a:lnTo>
                    <a:pt x="4200" y="125"/>
                  </a:lnTo>
                  <a:lnTo>
                    <a:pt x="4199" y="131"/>
                  </a:lnTo>
                  <a:lnTo>
                    <a:pt x="4198" y="137"/>
                  </a:lnTo>
                  <a:lnTo>
                    <a:pt x="4196" y="144"/>
                  </a:lnTo>
                  <a:lnTo>
                    <a:pt x="4198" y="156"/>
                  </a:lnTo>
                  <a:lnTo>
                    <a:pt x="4201" y="169"/>
                  </a:lnTo>
                  <a:lnTo>
                    <a:pt x="4203" y="174"/>
                  </a:lnTo>
                  <a:lnTo>
                    <a:pt x="4206" y="179"/>
                  </a:lnTo>
                  <a:lnTo>
                    <a:pt x="4209" y="183"/>
                  </a:lnTo>
                  <a:lnTo>
                    <a:pt x="4213" y="188"/>
                  </a:lnTo>
                  <a:lnTo>
                    <a:pt x="4216" y="191"/>
                  </a:lnTo>
                  <a:lnTo>
                    <a:pt x="4220" y="194"/>
                  </a:lnTo>
                  <a:lnTo>
                    <a:pt x="4226" y="198"/>
                  </a:lnTo>
                  <a:lnTo>
                    <a:pt x="4230" y="200"/>
                  </a:lnTo>
                  <a:lnTo>
                    <a:pt x="4235" y="202"/>
                  </a:lnTo>
                  <a:lnTo>
                    <a:pt x="4242" y="203"/>
                  </a:lnTo>
                  <a:lnTo>
                    <a:pt x="4247" y="204"/>
                  </a:lnTo>
                  <a:lnTo>
                    <a:pt x="4254" y="204"/>
                  </a:lnTo>
                  <a:lnTo>
                    <a:pt x="4264" y="203"/>
                  </a:lnTo>
                  <a:lnTo>
                    <a:pt x="4274" y="202"/>
                  </a:lnTo>
                  <a:lnTo>
                    <a:pt x="4282" y="200"/>
                  </a:lnTo>
                  <a:lnTo>
                    <a:pt x="4286" y="198"/>
                  </a:lnTo>
                  <a:lnTo>
                    <a:pt x="4283" y="181"/>
                  </a:lnTo>
                  <a:close/>
                  <a:moveTo>
                    <a:pt x="4331" y="202"/>
                  </a:moveTo>
                  <a:lnTo>
                    <a:pt x="4331" y="84"/>
                  </a:lnTo>
                  <a:lnTo>
                    <a:pt x="4311" y="84"/>
                  </a:lnTo>
                  <a:lnTo>
                    <a:pt x="4311" y="202"/>
                  </a:lnTo>
                  <a:lnTo>
                    <a:pt x="4331" y="202"/>
                  </a:lnTo>
                  <a:close/>
                  <a:moveTo>
                    <a:pt x="4322" y="37"/>
                  </a:moveTo>
                  <a:lnTo>
                    <a:pt x="4316" y="38"/>
                  </a:lnTo>
                  <a:lnTo>
                    <a:pt x="4312" y="42"/>
                  </a:lnTo>
                  <a:lnTo>
                    <a:pt x="4309" y="46"/>
                  </a:lnTo>
                  <a:lnTo>
                    <a:pt x="4309" y="51"/>
                  </a:lnTo>
                  <a:lnTo>
                    <a:pt x="4309" y="56"/>
                  </a:lnTo>
                  <a:lnTo>
                    <a:pt x="4312" y="61"/>
                  </a:lnTo>
                  <a:lnTo>
                    <a:pt x="4315" y="63"/>
                  </a:lnTo>
                  <a:lnTo>
                    <a:pt x="4321" y="64"/>
                  </a:lnTo>
                  <a:lnTo>
                    <a:pt x="4326" y="63"/>
                  </a:lnTo>
                  <a:lnTo>
                    <a:pt x="4330" y="61"/>
                  </a:lnTo>
                  <a:lnTo>
                    <a:pt x="4334" y="56"/>
                  </a:lnTo>
                  <a:lnTo>
                    <a:pt x="4334" y="51"/>
                  </a:lnTo>
                  <a:lnTo>
                    <a:pt x="4333" y="46"/>
                  </a:lnTo>
                  <a:lnTo>
                    <a:pt x="4330" y="42"/>
                  </a:lnTo>
                  <a:lnTo>
                    <a:pt x="4326" y="38"/>
                  </a:lnTo>
                  <a:lnTo>
                    <a:pt x="4322" y="37"/>
                  </a:lnTo>
                  <a:close/>
                  <a:moveTo>
                    <a:pt x="4448" y="202"/>
                  </a:moveTo>
                  <a:lnTo>
                    <a:pt x="4447" y="189"/>
                  </a:lnTo>
                  <a:lnTo>
                    <a:pt x="4446" y="173"/>
                  </a:lnTo>
                  <a:lnTo>
                    <a:pt x="4446" y="130"/>
                  </a:lnTo>
                  <a:lnTo>
                    <a:pt x="4446" y="121"/>
                  </a:lnTo>
                  <a:lnTo>
                    <a:pt x="4444" y="112"/>
                  </a:lnTo>
                  <a:lnTo>
                    <a:pt x="4442" y="104"/>
                  </a:lnTo>
                  <a:lnTo>
                    <a:pt x="4437" y="96"/>
                  </a:lnTo>
                  <a:lnTo>
                    <a:pt x="4435" y="93"/>
                  </a:lnTo>
                  <a:lnTo>
                    <a:pt x="4432" y="91"/>
                  </a:lnTo>
                  <a:lnTo>
                    <a:pt x="4429" y="87"/>
                  </a:lnTo>
                  <a:lnTo>
                    <a:pt x="4424" y="85"/>
                  </a:lnTo>
                  <a:lnTo>
                    <a:pt x="4420" y="84"/>
                  </a:lnTo>
                  <a:lnTo>
                    <a:pt x="4415" y="83"/>
                  </a:lnTo>
                  <a:lnTo>
                    <a:pt x="4409" y="82"/>
                  </a:lnTo>
                  <a:lnTo>
                    <a:pt x="4403" y="82"/>
                  </a:lnTo>
                  <a:lnTo>
                    <a:pt x="4392" y="82"/>
                  </a:lnTo>
                  <a:lnTo>
                    <a:pt x="4382" y="84"/>
                  </a:lnTo>
                  <a:lnTo>
                    <a:pt x="4374" y="87"/>
                  </a:lnTo>
                  <a:lnTo>
                    <a:pt x="4365" y="92"/>
                  </a:lnTo>
                  <a:lnTo>
                    <a:pt x="4370" y="106"/>
                  </a:lnTo>
                  <a:lnTo>
                    <a:pt x="4377" y="102"/>
                  </a:lnTo>
                  <a:lnTo>
                    <a:pt x="4384" y="100"/>
                  </a:lnTo>
                  <a:lnTo>
                    <a:pt x="4392" y="97"/>
                  </a:lnTo>
                  <a:lnTo>
                    <a:pt x="4399" y="97"/>
                  </a:lnTo>
                  <a:lnTo>
                    <a:pt x="4407" y="97"/>
                  </a:lnTo>
                  <a:lnTo>
                    <a:pt x="4414" y="100"/>
                  </a:lnTo>
                  <a:lnTo>
                    <a:pt x="4418" y="103"/>
                  </a:lnTo>
                  <a:lnTo>
                    <a:pt x="4421" y="107"/>
                  </a:lnTo>
                  <a:lnTo>
                    <a:pt x="4423" y="112"/>
                  </a:lnTo>
                  <a:lnTo>
                    <a:pt x="4425" y="116"/>
                  </a:lnTo>
                  <a:lnTo>
                    <a:pt x="4425" y="121"/>
                  </a:lnTo>
                  <a:lnTo>
                    <a:pt x="4425" y="124"/>
                  </a:lnTo>
                  <a:lnTo>
                    <a:pt x="4425" y="126"/>
                  </a:lnTo>
                  <a:lnTo>
                    <a:pt x="4410" y="127"/>
                  </a:lnTo>
                  <a:lnTo>
                    <a:pt x="4396" y="130"/>
                  </a:lnTo>
                  <a:lnTo>
                    <a:pt x="4384" y="133"/>
                  </a:lnTo>
                  <a:lnTo>
                    <a:pt x="4375" y="137"/>
                  </a:lnTo>
                  <a:lnTo>
                    <a:pt x="4370" y="141"/>
                  </a:lnTo>
                  <a:lnTo>
                    <a:pt x="4367" y="144"/>
                  </a:lnTo>
                  <a:lnTo>
                    <a:pt x="4364" y="147"/>
                  </a:lnTo>
                  <a:lnTo>
                    <a:pt x="4362" y="152"/>
                  </a:lnTo>
                  <a:lnTo>
                    <a:pt x="4360" y="156"/>
                  </a:lnTo>
                  <a:lnTo>
                    <a:pt x="4358" y="161"/>
                  </a:lnTo>
                  <a:lnTo>
                    <a:pt x="4357" y="165"/>
                  </a:lnTo>
                  <a:lnTo>
                    <a:pt x="4357" y="171"/>
                  </a:lnTo>
                  <a:lnTo>
                    <a:pt x="4357" y="176"/>
                  </a:lnTo>
                  <a:lnTo>
                    <a:pt x="4360" y="183"/>
                  </a:lnTo>
                  <a:lnTo>
                    <a:pt x="4362" y="189"/>
                  </a:lnTo>
                  <a:lnTo>
                    <a:pt x="4366" y="194"/>
                  </a:lnTo>
                  <a:lnTo>
                    <a:pt x="4370" y="198"/>
                  </a:lnTo>
                  <a:lnTo>
                    <a:pt x="4377" y="201"/>
                  </a:lnTo>
                  <a:lnTo>
                    <a:pt x="4383" y="203"/>
                  </a:lnTo>
                  <a:lnTo>
                    <a:pt x="4392" y="204"/>
                  </a:lnTo>
                  <a:lnTo>
                    <a:pt x="4397" y="204"/>
                  </a:lnTo>
                  <a:lnTo>
                    <a:pt x="4404" y="203"/>
                  </a:lnTo>
                  <a:lnTo>
                    <a:pt x="4408" y="201"/>
                  </a:lnTo>
                  <a:lnTo>
                    <a:pt x="4414" y="199"/>
                  </a:lnTo>
                  <a:lnTo>
                    <a:pt x="4421" y="193"/>
                  </a:lnTo>
                  <a:lnTo>
                    <a:pt x="4426" y="186"/>
                  </a:lnTo>
                  <a:lnTo>
                    <a:pt x="4428" y="186"/>
                  </a:lnTo>
                  <a:lnTo>
                    <a:pt x="4430" y="202"/>
                  </a:lnTo>
                  <a:lnTo>
                    <a:pt x="4448" y="202"/>
                  </a:lnTo>
                  <a:close/>
                  <a:moveTo>
                    <a:pt x="4426" y="162"/>
                  </a:moveTo>
                  <a:lnTo>
                    <a:pt x="4425" y="165"/>
                  </a:lnTo>
                  <a:lnTo>
                    <a:pt x="4425" y="169"/>
                  </a:lnTo>
                  <a:lnTo>
                    <a:pt x="4423" y="172"/>
                  </a:lnTo>
                  <a:lnTo>
                    <a:pt x="4421" y="176"/>
                  </a:lnTo>
                  <a:lnTo>
                    <a:pt x="4419" y="180"/>
                  </a:lnTo>
                  <a:lnTo>
                    <a:pt x="4416" y="182"/>
                  </a:lnTo>
                  <a:lnTo>
                    <a:pt x="4411" y="185"/>
                  </a:lnTo>
                  <a:lnTo>
                    <a:pt x="4407" y="186"/>
                  </a:lnTo>
                  <a:lnTo>
                    <a:pt x="4403" y="188"/>
                  </a:lnTo>
                  <a:lnTo>
                    <a:pt x="4397" y="189"/>
                  </a:lnTo>
                  <a:lnTo>
                    <a:pt x="4393" y="189"/>
                  </a:lnTo>
                  <a:lnTo>
                    <a:pt x="4390" y="188"/>
                  </a:lnTo>
                  <a:lnTo>
                    <a:pt x="4387" y="185"/>
                  </a:lnTo>
                  <a:lnTo>
                    <a:pt x="4383" y="183"/>
                  </a:lnTo>
                  <a:lnTo>
                    <a:pt x="4381" y="181"/>
                  </a:lnTo>
                  <a:lnTo>
                    <a:pt x="4379" y="178"/>
                  </a:lnTo>
                  <a:lnTo>
                    <a:pt x="4378" y="173"/>
                  </a:lnTo>
                  <a:lnTo>
                    <a:pt x="4378" y="169"/>
                  </a:lnTo>
                  <a:lnTo>
                    <a:pt x="4378" y="164"/>
                  </a:lnTo>
                  <a:lnTo>
                    <a:pt x="4379" y="161"/>
                  </a:lnTo>
                  <a:lnTo>
                    <a:pt x="4380" y="158"/>
                  </a:lnTo>
                  <a:lnTo>
                    <a:pt x="4382" y="154"/>
                  </a:lnTo>
                  <a:lnTo>
                    <a:pt x="4388" y="150"/>
                  </a:lnTo>
                  <a:lnTo>
                    <a:pt x="4393" y="146"/>
                  </a:lnTo>
                  <a:lnTo>
                    <a:pt x="4401" y="144"/>
                  </a:lnTo>
                  <a:lnTo>
                    <a:pt x="4409" y="142"/>
                  </a:lnTo>
                  <a:lnTo>
                    <a:pt x="4418" y="142"/>
                  </a:lnTo>
                  <a:lnTo>
                    <a:pt x="4426" y="142"/>
                  </a:lnTo>
                  <a:lnTo>
                    <a:pt x="4426" y="162"/>
                  </a:lnTo>
                  <a:close/>
                  <a:moveTo>
                    <a:pt x="4484" y="56"/>
                  </a:moveTo>
                  <a:lnTo>
                    <a:pt x="4484" y="84"/>
                  </a:lnTo>
                  <a:lnTo>
                    <a:pt x="4465" y="84"/>
                  </a:lnTo>
                  <a:lnTo>
                    <a:pt x="4465" y="101"/>
                  </a:lnTo>
                  <a:lnTo>
                    <a:pt x="4484" y="101"/>
                  </a:lnTo>
                  <a:lnTo>
                    <a:pt x="4484" y="164"/>
                  </a:lnTo>
                  <a:lnTo>
                    <a:pt x="4484" y="174"/>
                  </a:lnTo>
                  <a:lnTo>
                    <a:pt x="4485" y="183"/>
                  </a:lnTo>
                  <a:lnTo>
                    <a:pt x="4488" y="190"/>
                  </a:lnTo>
                  <a:lnTo>
                    <a:pt x="4491" y="195"/>
                  </a:lnTo>
                  <a:lnTo>
                    <a:pt x="4496" y="199"/>
                  </a:lnTo>
                  <a:lnTo>
                    <a:pt x="4501" y="202"/>
                  </a:lnTo>
                  <a:lnTo>
                    <a:pt x="4507" y="203"/>
                  </a:lnTo>
                  <a:lnTo>
                    <a:pt x="4514" y="204"/>
                  </a:lnTo>
                  <a:lnTo>
                    <a:pt x="4525" y="203"/>
                  </a:lnTo>
                  <a:lnTo>
                    <a:pt x="4532" y="201"/>
                  </a:lnTo>
                  <a:lnTo>
                    <a:pt x="4531" y="185"/>
                  </a:lnTo>
                  <a:lnTo>
                    <a:pt x="4526" y="186"/>
                  </a:lnTo>
                  <a:lnTo>
                    <a:pt x="4519" y="186"/>
                  </a:lnTo>
                  <a:lnTo>
                    <a:pt x="4515" y="186"/>
                  </a:lnTo>
                  <a:lnTo>
                    <a:pt x="4512" y="185"/>
                  </a:lnTo>
                  <a:lnTo>
                    <a:pt x="4510" y="183"/>
                  </a:lnTo>
                  <a:lnTo>
                    <a:pt x="4507" y="181"/>
                  </a:lnTo>
                  <a:lnTo>
                    <a:pt x="4505" y="178"/>
                  </a:lnTo>
                  <a:lnTo>
                    <a:pt x="4504" y="173"/>
                  </a:lnTo>
                  <a:lnTo>
                    <a:pt x="4504" y="169"/>
                  </a:lnTo>
                  <a:lnTo>
                    <a:pt x="4503" y="164"/>
                  </a:lnTo>
                  <a:lnTo>
                    <a:pt x="4503" y="101"/>
                  </a:lnTo>
                  <a:lnTo>
                    <a:pt x="4533" y="101"/>
                  </a:lnTo>
                  <a:lnTo>
                    <a:pt x="4533" y="84"/>
                  </a:lnTo>
                  <a:lnTo>
                    <a:pt x="4503" y="84"/>
                  </a:lnTo>
                  <a:lnTo>
                    <a:pt x="4503" y="51"/>
                  </a:lnTo>
                  <a:lnTo>
                    <a:pt x="4484" y="56"/>
                  </a:lnTo>
                  <a:close/>
                  <a:moveTo>
                    <a:pt x="4578" y="202"/>
                  </a:moveTo>
                  <a:lnTo>
                    <a:pt x="4578" y="84"/>
                  </a:lnTo>
                  <a:lnTo>
                    <a:pt x="4557" y="84"/>
                  </a:lnTo>
                  <a:lnTo>
                    <a:pt x="4557" y="202"/>
                  </a:lnTo>
                  <a:lnTo>
                    <a:pt x="4578" y="202"/>
                  </a:lnTo>
                  <a:close/>
                  <a:moveTo>
                    <a:pt x="4567" y="37"/>
                  </a:moveTo>
                  <a:lnTo>
                    <a:pt x="4561" y="38"/>
                  </a:lnTo>
                  <a:lnTo>
                    <a:pt x="4558" y="42"/>
                  </a:lnTo>
                  <a:lnTo>
                    <a:pt x="4555" y="46"/>
                  </a:lnTo>
                  <a:lnTo>
                    <a:pt x="4554" y="51"/>
                  </a:lnTo>
                  <a:lnTo>
                    <a:pt x="4555" y="56"/>
                  </a:lnTo>
                  <a:lnTo>
                    <a:pt x="4557" y="61"/>
                  </a:lnTo>
                  <a:lnTo>
                    <a:pt x="4561" y="63"/>
                  </a:lnTo>
                  <a:lnTo>
                    <a:pt x="4567" y="64"/>
                  </a:lnTo>
                  <a:lnTo>
                    <a:pt x="4572" y="63"/>
                  </a:lnTo>
                  <a:lnTo>
                    <a:pt x="4577" y="61"/>
                  </a:lnTo>
                  <a:lnTo>
                    <a:pt x="4579" y="56"/>
                  </a:lnTo>
                  <a:lnTo>
                    <a:pt x="4580" y="51"/>
                  </a:lnTo>
                  <a:lnTo>
                    <a:pt x="4579" y="46"/>
                  </a:lnTo>
                  <a:lnTo>
                    <a:pt x="4577" y="42"/>
                  </a:lnTo>
                  <a:lnTo>
                    <a:pt x="4572" y="38"/>
                  </a:lnTo>
                  <a:lnTo>
                    <a:pt x="4567" y="37"/>
                  </a:lnTo>
                  <a:close/>
                  <a:moveTo>
                    <a:pt x="4598" y="84"/>
                  </a:moveTo>
                  <a:lnTo>
                    <a:pt x="4641" y="202"/>
                  </a:lnTo>
                  <a:lnTo>
                    <a:pt x="4661" y="202"/>
                  </a:lnTo>
                  <a:lnTo>
                    <a:pt x="4706" y="84"/>
                  </a:lnTo>
                  <a:lnTo>
                    <a:pt x="4685" y="84"/>
                  </a:lnTo>
                  <a:lnTo>
                    <a:pt x="4662" y="150"/>
                  </a:lnTo>
                  <a:lnTo>
                    <a:pt x="4657" y="165"/>
                  </a:lnTo>
                  <a:lnTo>
                    <a:pt x="4652" y="180"/>
                  </a:lnTo>
                  <a:lnTo>
                    <a:pt x="4651" y="180"/>
                  </a:lnTo>
                  <a:lnTo>
                    <a:pt x="4648" y="165"/>
                  </a:lnTo>
                  <a:lnTo>
                    <a:pt x="4642" y="150"/>
                  </a:lnTo>
                  <a:lnTo>
                    <a:pt x="4620" y="84"/>
                  </a:lnTo>
                  <a:lnTo>
                    <a:pt x="4598" y="84"/>
                  </a:lnTo>
                  <a:close/>
                  <a:moveTo>
                    <a:pt x="4807" y="202"/>
                  </a:moveTo>
                  <a:lnTo>
                    <a:pt x="4804" y="189"/>
                  </a:lnTo>
                  <a:lnTo>
                    <a:pt x="4804" y="173"/>
                  </a:lnTo>
                  <a:lnTo>
                    <a:pt x="4804" y="130"/>
                  </a:lnTo>
                  <a:lnTo>
                    <a:pt x="4804" y="121"/>
                  </a:lnTo>
                  <a:lnTo>
                    <a:pt x="4802" y="112"/>
                  </a:lnTo>
                  <a:lnTo>
                    <a:pt x="4800" y="104"/>
                  </a:lnTo>
                  <a:lnTo>
                    <a:pt x="4796" y="96"/>
                  </a:lnTo>
                  <a:lnTo>
                    <a:pt x="4794" y="93"/>
                  </a:lnTo>
                  <a:lnTo>
                    <a:pt x="4790" y="91"/>
                  </a:lnTo>
                  <a:lnTo>
                    <a:pt x="4787" y="87"/>
                  </a:lnTo>
                  <a:lnTo>
                    <a:pt x="4783" y="85"/>
                  </a:lnTo>
                  <a:lnTo>
                    <a:pt x="4779" y="84"/>
                  </a:lnTo>
                  <a:lnTo>
                    <a:pt x="4773" y="83"/>
                  </a:lnTo>
                  <a:lnTo>
                    <a:pt x="4768" y="82"/>
                  </a:lnTo>
                  <a:lnTo>
                    <a:pt x="4761" y="82"/>
                  </a:lnTo>
                  <a:lnTo>
                    <a:pt x="4750" y="82"/>
                  </a:lnTo>
                  <a:lnTo>
                    <a:pt x="4741" y="84"/>
                  </a:lnTo>
                  <a:lnTo>
                    <a:pt x="4731" y="87"/>
                  </a:lnTo>
                  <a:lnTo>
                    <a:pt x="4723" y="92"/>
                  </a:lnTo>
                  <a:lnTo>
                    <a:pt x="4729" y="106"/>
                  </a:lnTo>
                  <a:lnTo>
                    <a:pt x="4735" y="102"/>
                  </a:lnTo>
                  <a:lnTo>
                    <a:pt x="4742" y="100"/>
                  </a:lnTo>
                  <a:lnTo>
                    <a:pt x="4750" y="97"/>
                  </a:lnTo>
                  <a:lnTo>
                    <a:pt x="4758" y="97"/>
                  </a:lnTo>
                  <a:lnTo>
                    <a:pt x="4766" y="97"/>
                  </a:lnTo>
                  <a:lnTo>
                    <a:pt x="4772" y="100"/>
                  </a:lnTo>
                  <a:lnTo>
                    <a:pt x="4776" y="103"/>
                  </a:lnTo>
                  <a:lnTo>
                    <a:pt x="4780" y="107"/>
                  </a:lnTo>
                  <a:lnTo>
                    <a:pt x="4782" y="112"/>
                  </a:lnTo>
                  <a:lnTo>
                    <a:pt x="4783" y="116"/>
                  </a:lnTo>
                  <a:lnTo>
                    <a:pt x="4784" y="121"/>
                  </a:lnTo>
                  <a:lnTo>
                    <a:pt x="4784" y="124"/>
                  </a:lnTo>
                  <a:lnTo>
                    <a:pt x="4784" y="126"/>
                  </a:lnTo>
                  <a:lnTo>
                    <a:pt x="4769" y="127"/>
                  </a:lnTo>
                  <a:lnTo>
                    <a:pt x="4755" y="130"/>
                  </a:lnTo>
                  <a:lnTo>
                    <a:pt x="4743" y="133"/>
                  </a:lnTo>
                  <a:lnTo>
                    <a:pt x="4733" y="137"/>
                  </a:lnTo>
                  <a:lnTo>
                    <a:pt x="4729" y="141"/>
                  </a:lnTo>
                  <a:lnTo>
                    <a:pt x="4726" y="144"/>
                  </a:lnTo>
                  <a:lnTo>
                    <a:pt x="4722" y="147"/>
                  </a:lnTo>
                  <a:lnTo>
                    <a:pt x="4720" y="152"/>
                  </a:lnTo>
                  <a:lnTo>
                    <a:pt x="4718" y="156"/>
                  </a:lnTo>
                  <a:lnTo>
                    <a:pt x="4717" y="161"/>
                  </a:lnTo>
                  <a:lnTo>
                    <a:pt x="4716" y="165"/>
                  </a:lnTo>
                  <a:lnTo>
                    <a:pt x="4716" y="171"/>
                  </a:lnTo>
                  <a:lnTo>
                    <a:pt x="4716" y="176"/>
                  </a:lnTo>
                  <a:lnTo>
                    <a:pt x="4718" y="183"/>
                  </a:lnTo>
                  <a:lnTo>
                    <a:pt x="4720" y="189"/>
                  </a:lnTo>
                  <a:lnTo>
                    <a:pt x="4725" y="194"/>
                  </a:lnTo>
                  <a:lnTo>
                    <a:pt x="4729" y="198"/>
                  </a:lnTo>
                  <a:lnTo>
                    <a:pt x="4735" y="201"/>
                  </a:lnTo>
                  <a:lnTo>
                    <a:pt x="4742" y="203"/>
                  </a:lnTo>
                  <a:lnTo>
                    <a:pt x="4750" y="204"/>
                  </a:lnTo>
                  <a:lnTo>
                    <a:pt x="4756" y="204"/>
                  </a:lnTo>
                  <a:lnTo>
                    <a:pt x="4761" y="203"/>
                  </a:lnTo>
                  <a:lnTo>
                    <a:pt x="4767" y="201"/>
                  </a:lnTo>
                  <a:lnTo>
                    <a:pt x="4771" y="199"/>
                  </a:lnTo>
                  <a:lnTo>
                    <a:pt x="4780" y="193"/>
                  </a:lnTo>
                  <a:lnTo>
                    <a:pt x="4785" y="186"/>
                  </a:lnTo>
                  <a:lnTo>
                    <a:pt x="4786" y="186"/>
                  </a:lnTo>
                  <a:lnTo>
                    <a:pt x="4787" y="202"/>
                  </a:lnTo>
                  <a:lnTo>
                    <a:pt x="4807" y="202"/>
                  </a:lnTo>
                  <a:close/>
                  <a:moveTo>
                    <a:pt x="4785" y="162"/>
                  </a:moveTo>
                  <a:lnTo>
                    <a:pt x="4784" y="165"/>
                  </a:lnTo>
                  <a:lnTo>
                    <a:pt x="4783" y="169"/>
                  </a:lnTo>
                  <a:lnTo>
                    <a:pt x="4782" y="172"/>
                  </a:lnTo>
                  <a:lnTo>
                    <a:pt x="4780" y="176"/>
                  </a:lnTo>
                  <a:lnTo>
                    <a:pt x="4777" y="180"/>
                  </a:lnTo>
                  <a:lnTo>
                    <a:pt x="4774" y="182"/>
                  </a:lnTo>
                  <a:lnTo>
                    <a:pt x="4770" y="185"/>
                  </a:lnTo>
                  <a:lnTo>
                    <a:pt x="4766" y="186"/>
                  </a:lnTo>
                  <a:lnTo>
                    <a:pt x="4761" y="188"/>
                  </a:lnTo>
                  <a:lnTo>
                    <a:pt x="4756" y="189"/>
                  </a:lnTo>
                  <a:lnTo>
                    <a:pt x="4752" y="189"/>
                  </a:lnTo>
                  <a:lnTo>
                    <a:pt x="4748" y="188"/>
                  </a:lnTo>
                  <a:lnTo>
                    <a:pt x="4745" y="185"/>
                  </a:lnTo>
                  <a:lnTo>
                    <a:pt x="4742" y="183"/>
                  </a:lnTo>
                  <a:lnTo>
                    <a:pt x="4740" y="181"/>
                  </a:lnTo>
                  <a:lnTo>
                    <a:pt x="4738" y="178"/>
                  </a:lnTo>
                  <a:lnTo>
                    <a:pt x="4736" y="173"/>
                  </a:lnTo>
                  <a:lnTo>
                    <a:pt x="4736" y="169"/>
                  </a:lnTo>
                  <a:lnTo>
                    <a:pt x="4736" y="164"/>
                  </a:lnTo>
                  <a:lnTo>
                    <a:pt x="4738" y="161"/>
                  </a:lnTo>
                  <a:lnTo>
                    <a:pt x="4739" y="158"/>
                  </a:lnTo>
                  <a:lnTo>
                    <a:pt x="4741" y="154"/>
                  </a:lnTo>
                  <a:lnTo>
                    <a:pt x="4745" y="150"/>
                  </a:lnTo>
                  <a:lnTo>
                    <a:pt x="4752" y="146"/>
                  </a:lnTo>
                  <a:lnTo>
                    <a:pt x="4759" y="144"/>
                  </a:lnTo>
                  <a:lnTo>
                    <a:pt x="4768" y="142"/>
                  </a:lnTo>
                  <a:lnTo>
                    <a:pt x="4776" y="142"/>
                  </a:lnTo>
                  <a:lnTo>
                    <a:pt x="4785" y="142"/>
                  </a:lnTo>
                  <a:lnTo>
                    <a:pt x="4785" y="162"/>
                  </a:lnTo>
                  <a:close/>
                  <a:moveTo>
                    <a:pt x="4847" y="204"/>
                  </a:moveTo>
                  <a:lnTo>
                    <a:pt x="4850" y="204"/>
                  </a:lnTo>
                  <a:lnTo>
                    <a:pt x="4853" y="203"/>
                  </a:lnTo>
                  <a:lnTo>
                    <a:pt x="4855" y="202"/>
                  </a:lnTo>
                  <a:lnTo>
                    <a:pt x="4857" y="200"/>
                  </a:lnTo>
                  <a:lnTo>
                    <a:pt x="4861" y="195"/>
                  </a:lnTo>
                  <a:lnTo>
                    <a:pt x="4861" y="189"/>
                  </a:lnTo>
                  <a:lnTo>
                    <a:pt x="4861" y="185"/>
                  </a:lnTo>
                  <a:lnTo>
                    <a:pt x="4861" y="183"/>
                  </a:lnTo>
                  <a:lnTo>
                    <a:pt x="4858" y="180"/>
                  </a:lnTo>
                  <a:lnTo>
                    <a:pt x="4857" y="178"/>
                  </a:lnTo>
                  <a:lnTo>
                    <a:pt x="4855" y="176"/>
                  </a:lnTo>
                  <a:lnTo>
                    <a:pt x="4853" y="175"/>
                  </a:lnTo>
                  <a:lnTo>
                    <a:pt x="4850" y="174"/>
                  </a:lnTo>
                  <a:lnTo>
                    <a:pt x="4848" y="174"/>
                  </a:lnTo>
                  <a:lnTo>
                    <a:pt x="4844" y="174"/>
                  </a:lnTo>
                  <a:lnTo>
                    <a:pt x="4841" y="175"/>
                  </a:lnTo>
                  <a:lnTo>
                    <a:pt x="4839" y="176"/>
                  </a:lnTo>
                  <a:lnTo>
                    <a:pt x="4837" y="178"/>
                  </a:lnTo>
                  <a:lnTo>
                    <a:pt x="4836" y="180"/>
                  </a:lnTo>
                  <a:lnTo>
                    <a:pt x="4834" y="183"/>
                  </a:lnTo>
                  <a:lnTo>
                    <a:pt x="4834" y="185"/>
                  </a:lnTo>
                  <a:lnTo>
                    <a:pt x="4833" y="189"/>
                  </a:lnTo>
                  <a:lnTo>
                    <a:pt x="4834" y="195"/>
                  </a:lnTo>
                  <a:lnTo>
                    <a:pt x="4837" y="200"/>
                  </a:lnTo>
                  <a:lnTo>
                    <a:pt x="4839" y="202"/>
                  </a:lnTo>
                  <a:lnTo>
                    <a:pt x="4841" y="203"/>
                  </a:lnTo>
                  <a:lnTo>
                    <a:pt x="4844" y="204"/>
                  </a:lnTo>
                  <a:lnTo>
                    <a:pt x="4847" y="204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99" name="Google Shape;99;p35"/>
            <p:cNvGrpSpPr/>
            <p:nvPr/>
          </p:nvGrpSpPr>
          <p:grpSpPr>
            <a:xfrm>
              <a:off x="6736460" y="5687693"/>
              <a:ext cx="1588014" cy="667783"/>
              <a:chOff x="7059613" y="5662613"/>
              <a:chExt cx="1798634" cy="785811"/>
            </a:xfrm>
          </p:grpSpPr>
          <p:sp>
            <p:nvSpPr>
              <p:cNvPr id="100" name="Google Shape;100;p35"/>
              <p:cNvSpPr/>
              <p:nvPr/>
            </p:nvSpPr>
            <p:spPr>
              <a:xfrm>
                <a:off x="7059613" y="5662613"/>
                <a:ext cx="1798634" cy="785811"/>
              </a:xfrm>
              <a:custGeom>
                <a:rect b="b" l="l" r="r" t="t"/>
                <a:pathLst>
                  <a:path extrusionOk="0" h="1484" w="3400">
                    <a:moveTo>
                      <a:pt x="124" y="0"/>
                    </a:moveTo>
                    <a:lnTo>
                      <a:pt x="3275" y="0"/>
                    </a:lnTo>
                    <a:lnTo>
                      <a:pt x="3288" y="0"/>
                    </a:lnTo>
                    <a:lnTo>
                      <a:pt x="3300" y="3"/>
                    </a:lnTo>
                    <a:lnTo>
                      <a:pt x="3311" y="6"/>
                    </a:lnTo>
                    <a:lnTo>
                      <a:pt x="3323" y="10"/>
                    </a:lnTo>
                    <a:lnTo>
                      <a:pt x="3334" y="15"/>
                    </a:lnTo>
                    <a:lnTo>
                      <a:pt x="3345" y="21"/>
                    </a:lnTo>
                    <a:lnTo>
                      <a:pt x="3355" y="29"/>
                    </a:lnTo>
                    <a:lnTo>
                      <a:pt x="3363" y="37"/>
                    </a:lnTo>
                    <a:lnTo>
                      <a:pt x="3371" y="47"/>
                    </a:lnTo>
                    <a:lnTo>
                      <a:pt x="3378" y="57"/>
                    </a:lnTo>
                    <a:lnTo>
                      <a:pt x="3385" y="67"/>
                    </a:lnTo>
                    <a:lnTo>
                      <a:pt x="3390" y="78"/>
                    </a:lnTo>
                    <a:lnTo>
                      <a:pt x="3395" y="91"/>
                    </a:lnTo>
                    <a:lnTo>
                      <a:pt x="3397" y="103"/>
                    </a:lnTo>
                    <a:lnTo>
                      <a:pt x="3399" y="115"/>
                    </a:lnTo>
                    <a:lnTo>
                      <a:pt x="3400" y="128"/>
                    </a:lnTo>
                    <a:lnTo>
                      <a:pt x="3400" y="1354"/>
                    </a:lnTo>
                    <a:lnTo>
                      <a:pt x="3399" y="1367"/>
                    </a:lnTo>
                    <a:lnTo>
                      <a:pt x="3397" y="1380"/>
                    </a:lnTo>
                    <a:lnTo>
                      <a:pt x="3395" y="1393"/>
                    </a:lnTo>
                    <a:lnTo>
                      <a:pt x="3390" y="1404"/>
                    </a:lnTo>
                    <a:lnTo>
                      <a:pt x="3385" y="1416"/>
                    </a:lnTo>
                    <a:lnTo>
                      <a:pt x="3378" y="1426"/>
                    </a:lnTo>
                    <a:lnTo>
                      <a:pt x="3371" y="1436"/>
                    </a:lnTo>
                    <a:lnTo>
                      <a:pt x="3363" y="1446"/>
                    </a:lnTo>
                    <a:lnTo>
                      <a:pt x="3355" y="1454"/>
                    </a:lnTo>
                    <a:lnTo>
                      <a:pt x="3345" y="1462"/>
                    </a:lnTo>
                    <a:lnTo>
                      <a:pt x="3334" y="1469"/>
                    </a:lnTo>
                    <a:lnTo>
                      <a:pt x="3323" y="1474"/>
                    </a:lnTo>
                    <a:lnTo>
                      <a:pt x="3311" y="1479"/>
                    </a:lnTo>
                    <a:lnTo>
                      <a:pt x="3300" y="1482"/>
                    </a:lnTo>
                    <a:lnTo>
                      <a:pt x="3288" y="1483"/>
                    </a:lnTo>
                    <a:lnTo>
                      <a:pt x="3275" y="1484"/>
                    </a:lnTo>
                    <a:lnTo>
                      <a:pt x="124" y="1484"/>
                    </a:lnTo>
                    <a:lnTo>
                      <a:pt x="112" y="1483"/>
                    </a:lnTo>
                    <a:lnTo>
                      <a:pt x="100" y="1482"/>
                    </a:lnTo>
                    <a:lnTo>
                      <a:pt x="88" y="1479"/>
                    </a:lnTo>
                    <a:lnTo>
                      <a:pt x="77" y="1474"/>
                    </a:lnTo>
                    <a:lnTo>
                      <a:pt x="66" y="1469"/>
                    </a:lnTo>
                    <a:lnTo>
                      <a:pt x="55" y="1462"/>
                    </a:lnTo>
                    <a:lnTo>
                      <a:pt x="46" y="1454"/>
                    </a:lnTo>
                    <a:lnTo>
                      <a:pt x="37" y="1446"/>
                    </a:lnTo>
                    <a:lnTo>
                      <a:pt x="28" y="1436"/>
                    </a:lnTo>
                    <a:lnTo>
                      <a:pt x="22" y="1426"/>
                    </a:lnTo>
                    <a:lnTo>
                      <a:pt x="15" y="1416"/>
                    </a:lnTo>
                    <a:lnTo>
                      <a:pt x="10" y="1404"/>
                    </a:lnTo>
                    <a:lnTo>
                      <a:pt x="6" y="1393"/>
                    </a:lnTo>
                    <a:lnTo>
                      <a:pt x="2" y="1380"/>
                    </a:lnTo>
                    <a:lnTo>
                      <a:pt x="0" y="1367"/>
                    </a:lnTo>
                    <a:lnTo>
                      <a:pt x="0" y="1354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2" y="103"/>
                    </a:lnTo>
                    <a:lnTo>
                      <a:pt x="6" y="91"/>
                    </a:lnTo>
                    <a:lnTo>
                      <a:pt x="10" y="78"/>
                    </a:lnTo>
                    <a:lnTo>
                      <a:pt x="15" y="67"/>
                    </a:lnTo>
                    <a:lnTo>
                      <a:pt x="22" y="57"/>
                    </a:lnTo>
                    <a:lnTo>
                      <a:pt x="28" y="47"/>
                    </a:lnTo>
                    <a:lnTo>
                      <a:pt x="37" y="37"/>
                    </a:lnTo>
                    <a:lnTo>
                      <a:pt x="46" y="29"/>
                    </a:lnTo>
                    <a:lnTo>
                      <a:pt x="55" y="21"/>
                    </a:lnTo>
                    <a:lnTo>
                      <a:pt x="66" y="15"/>
                    </a:lnTo>
                    <a:lnTo>
                      <a:pt x="77" y="10"/>
                    </a:lnTo>
                    <a:lnTo>
                      <a:pt x="88" y="6"/>
                    </a:lnTo>
                    <a:lnTo>
                      <a:pt x="100" y="3"/>
                    </a:lnTo>
                    <a:lnTo>
                      <a:pt x="112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" name="Google Shape;101;p35"/>
              <p:cNvSpPr/>
              <p:nvPr/>
            </p:nvSpPr>
            <p:spPr>
              <a:xfrm>
                <a:off x="7137400" y="6053138"/>
                <a:ext cx="1641476" cy="247650"/>
              </a:xfrm>
              <a:custGeom>
                <a:rect b="b" l="l" r="r" t="t"/>
                <a:pathLst>
                  <a:path extrusionOk="0" h="468" w="3101">
                    <a:moveTo>
                      <a:pt x="131" y="86"/>
                    </a:moveTo>
                    <a:lnTo>
                      <a:pt x="78" y="86"/>
                    </a:lnTo>
                    <a:lnTo>
                      <a:pt x="78" y="103"/>
                    </a:lnTo>
                    <a:lnTo>
                      <a:pt x="110" y="103"/>
                    </a:lnTo>
                    <a:lnTo>
                      <a:pt x="110" y="152"/>
                    </a:lnTo>
                    <a:lnTo>
                      <a:pt x="106" y="154"/>
                    </a:lnTo>
                    <a:lnTo>
                      <a:pt x="101" y="155"/>
                    </a:lnTo>
                    <a:lnTo>
                      <a:pt x="93" y="156"/>
                    </a:lnTo>
                    <a:lnTo>
                      <a:pt x="83" y="157"/>
                    </a:lnTo>
                    <a:lnTo>
                      <a:pt x="77" y="156"/>
                    </a:lnTo>
                    <a:lnTo>
                      <a:pt x="70" y="156"/>
                    </a:lnTo>
                    <a:lnTo>
                      <a:pt x="64" y="154"/>
                    </a:lnTo>
                    <a:lnTo>
                      <a:pt x="59" y="152"/>
                    </a:lnTo>
                    <a:lnTo>
                      <a:pt x="53" y="149"/>
                    </a:lnTo>
                    <a:lnTo>
                      <a:pt x="48" y="147"/>
                    </a:lnTo>
                    <a:lnTo>
                      <a:pt x="43" y="142"/>
                    </a:lnTo>
                    <a:lnTo>
                      <a:pt x="39" y="139"/>
                    </a:lnTo>
                    <a:lnTo>
                      <a:pt x="35" y="135"/>
                    </a:lnTo>
                    <a:lnTo>
                      <a:pt x="32" y="129"/>
                    </a:lnTo>
                    <a:lnTo>
                      <a:pt x="28" y="125"/>
                    </a:lnTo>
                    <a:lnTo>
                      <a:pt x="26" y="118"/>
                    </a:lnTo>
                    <a:lnTo>
                      <a:pt x="25" y="112"/>
                    </a:lnTo>
                    <a:lnTo>
                      <a:pt x="23" y="105"/>
                    </a:lnTo>
                    <a:lnTo>
                      <a:pt x="22" y="98"/>
                    </a:lnTo>
                    <a:lnTo>
                      <a:pt x="22" y="90"/>
                    </a:lnTo>
                    <a:lnTo>
                      <a:pt x="23" y="82"/>
                    </a:lnTo>
                    <a:lnTo>
                      <a:pt x="23" y="76"/>
                    </a:lnTo>
                    <a:lnTo>
                      <a:pt x="25" y="69"/>
                    </a:lnTo>
                    <a:lnTo>
                      <a:pt x="26" y="62"/>
                    </a:lnTo>
                    <a:lnTo>
                      <a:pt x="29" y="57"/>
                    </a:lnTo>
                    <a:lnTo>
                      <a:pt x="33" y="51"/>
                    </a:lnTo>
                    <a:lnTo>
                      <a:pt x="36" y="47"/>
                    </a:lnTo>
                    <a:lnTo>
                      <a:pt x="39" y="42"/>
                    </a:lnTo>
                    <a:lnTo>
                      <a:pt x="43" y="38"/>
                    </a:lnTo>
                    <a:lnTo>
                      <a:pt x="49" y="34"/>
                    </a:lnTo>
                    <a:lnTo>
                      <a:pt x="54" y="31"/>
                    </a:lnTo>
                    <a:lnTo>
                      <a:pt x="60" y="29"/>
                    </a:lnTo>
                    <a:lnTo>
                      <a:pt x="66" y="27"/>
                    </a:lnTo>
                    <a:lnTo>
                      <a:pt x="73" y="25"/>
                    </a:lnTo>
                    <a:lnTo>
                      <a:pt x="79" y="24"/>
                    </a:lnTo>
                    <a:lnTo>
                      <a:pt x="86" y="24"/>
                    </a:lnTo>
                    <a:lnTo>
                      <a:pt x="97" y="25"/>
                    </a:lnTo>
                    <a:lnTo>
                      <a:pt x="106" y="27"/>
                    </a:lnTo>
                    <a:lnTo>
                      <a:pt x="115" y="29"/>
                    </a:lnTo>
                    <a:lnTo>
                      <a:pt x="121" y="31"/>
                    </a:lnTo>
                    <a:lnTo>
                      <a:pt x="127" y="14"/>
                    </a:lnTo>
                    <a:lnTo>
                      <a:pt x="120" y="12"/>
                    </a:lnTo>
                    <a:lnTo>
                      <a:pt x="110" y="9"/>
                    </a:lnTo>
                    <a:lnTo>
                      <a:pt x="100" y="8"/>
                    </a:lnTo>
                    <a:lnTo>
                      <a:pt x="87" y="7"/>
                    </a:lnTo>
                    <a:lnTo>
                      <a:pt x="77" y="7"/>
                    </a:lnTo>
                    <a:lnTo>
                      <a:pt x="67" y="9"/>
                    </a:lnTo>
                    <a:lnTo>
                      <a:pt x="59" y="10"/>
                    </a:lnTo>
                    <a:lnTo>
                      <a:pt x="51" y="13"/>
                    </a:lnTo>
                    <a:lnTo>
                      <a:pt x="43" y="17"/>
                    </a:lnTo>
                    <a:lnTo>
                      <a:pt x="36" y="21"/>
                    </a:lnTo>
                    <a:lnTo>
                      <a:pt x="29" y="25"/>
                    </a:lnTo>
                    <a:lnTo>
                      <a:pt x="24" y="31"/>
                    </a:lnTo>
                    <a:lnTo>
                      <a:pt x="19" y="37"/>
                    </a:lnTo>
                    <a:lnTo>
                      <a:pt x="13" y="43"/>
                    </a:lnTo>
                    <a:lnTo>
                      <a:pt x="10" y="50"/>
                    </a:lnTo>
                    <a:lnTo>
                      <a:pt x="7" y="58"/>
                    </a:lnTo>
                    <a:lnTo>
                      <a:pt x="3" y="66"/>
                    </a:lnTo>
                    <a:lnTo>
                      <a:pt x="2" y="73"/>
                    </a:lnTo>
                    <a:lnTo>
                      <a:pt x="1" y="82"/>
                    </a:lnTo>
                    <a:lnTo>
                      <a:pt x="0" y="91"/>
                    </a:lnTo>
                    <a:lnTo>
                      <a:pt x="1" y="101"/>
                    </a:lnTo>
                    <a:lnTo>
                      <a:pt x="2" y="110"/>
                    </a:lnTo>
                    <a:lnTo>
                      <a:pt x="3" y="118"/>
                    </a:lnTo>
                    <a:lnTo>
                      <a:pt x="7" y="126"/>
                    </a:lnTo>
                    <a:lnTo>
                      <a:pt x="10" y="134"/>
                    </a:lnTo>
                    <a:lnTo>
                      <a:pt x="13" y="140"/>
                    </a:lnTo>
                    <a:lnTo>
                      <a:pt x="17" y="147"/>
                    </a:lnTo>
                    <a:lnTo>
                      <a:pt x="23" y="152"/>
                    </a:lnTo>
                    <a:lnTo>
                      <a:pt x="28" y="158"/>
                    </a:lnTo>
                    <a:lnTo>
                      <a:pt x="35" y="163"/>
                    </a:lnTo>
                    <a:lnTo>
                      <a:pt x="42" y="166"/>
                    </a:lnTo>
                    <a:lnTo>
                      <a:pt x="49" y="169"/>
                    </a:lnTo>
                    <a:lnTo>
                      <a:pt x="56" y="171"/>
                    </a:lnTo>
                    <a:lnTo>
                      <a:pt x="65" y="173"/>
                    </a:lnTo>
                    <a:lnTo>
                      <a:pt x="74" y="174"/>
                    </a:lnTo>
                    <a:lnTo>
                      <a:pt x="82" y="174"/>
                    </a:lnTo>
                    <a:lnTo>
                      <a:pt x="97" y="173"/>
                    </a:lnTo>
                    <a:lnTo>
                      <a:pt x="111" y="170"/>
                    </a:lnTo>
                    <a:lnTo>
                      <a:pt x="122" y="168"/>
                    </a:lnTo>
                    <a:lnTo>
                      <a:pt x="131" y="165"/>
                    </a:lnTo>
                    <a:lnTo>
                      <a:pt x="131" y="86"/>
                    </a:lnTo>
                    <a:close/>
                    <a:moveTo>
                      <a:pt x="245" y="173"/>
                    </a:moveTo>
                    <a:lnTo>
                      <a:pt x="244" y="159"/>
                    </a:lnTo>
                    <a:lnTo>
                      <a:pt x="243" y="144"/>
                    </a:lnTo>
                    <a:lnTo>
                      <a:pt x="243" y="100"/>
                    </a:lnTo>
                    <a:lnTo>
                      <a:pt x="243" y="91"/>
                    </a:lnTo>
                    <a:lnTo>
                      <a:pt x="241" y="82"/>
                    </a:lnTo>
                    <a:lnTo>
                      <a:pt x="239" y="74"/>
                    </a:lnTo>
                    <a:lnTo>
                      <a:pt x="235" y="67"/>
                    </a:lnTo>
                    <a:lnTo>
                      <a:pt x="232" y="63"/>
                    </a:lnTo>
                    <a:lnTo>
                      <a:pt x="229" y="61"/>
                    </a:lnTo>
                    <a:lnTo>
                      <a:pt x="226" y="58"/>
                    </a:lnTo>
                    <a:lnTo>
                      <a:pt x="222" y="56"/>
                    </a:lnTo>
                    <a:lnTo>
                      <a:pt x="217" y="54"/>
                    </a:lnTo>
                    <a:lnTo>
                      <a:pt x="212" y="53"/>
                    </a:lnTo>
                    <a:lnTo>
                      <a:pt x="206" y="52"/>
                    </a:lnTo>
                    <a:lnTo>
                      <a:pt x="200" y="52"/>
                    </a:lnTo>
                    <a:lnTo>
                      <a:pt x="189" y="52"/>
                    </a:lnTo>
                    <a:lnTo>
                      <a:pt x="179" y="54"/>
                    </a:lnTo>
                    <a:lnTo>
                      <a:pt x="171" y="58"/>
                    </a:lnTo>
                    <a:lnTo>
                      <a:pt x="162" y="62"/>
                    </a:lnTo>
                    <a:lnTo>
                      <a:pt x="168" y="77"/>
                    </a:lnTo>
                    <a:lnTo>
                      <a:pt x="174" y="73"/>
                    </a:lnTo>
                    <a:lnTo>
                      <a:pt x="182" y="70"/>
                    </a:lnTo>
                    <a:lnTo>
                      <a:pt x="189" y="68"/>
                    </a:lnTo>
                    <a:lnTo>
                      <a:pt x="197" y="68"/>
                    </a:lnTo>
                    <a:lnTo>
                      <a:pt x="204" y="69"/>
                    </a:lnTo>
                    <a:lnTo>
                      <a:pt x="211" y="70"/>
                    </a:lnTo>
                    <a:lnTo>
                      <a:pt x="215" y="73"/>
                    </a:lnTo>
                    <a:lnTo>
                      <a:pt x="218" y="78"/>
                    </a:lnTo>
                    <a:lnTo>
                      <a:pt x="221" y="82"/>
                    </a:lnTo>
                    <a:lnTo>
                      <a:pt x="223" y="87"/>
                    </a:lnTo>
                    <a:lnTo>
                      <a:pt x="223" y="91"/>
                    </a:lnTo>
                    <a:lnTo>
                      <a:pt x="223" y="95"/>
                    </a:lnTo>
                    <a:lnTo>
                      <a:pt x="223" y="98"/>
                    </a:lnTo>
                    <a:lnTo>
                      <a:pt x="208" y="98"/>
                    </a:lnTo>
                    <a:lnTo>
                      <a:pt x="194" y="100"/>
                    </a:lnTo>
                    <a:lnTo>
                      <a:pt x="182" y="103"/>
                    </a:lnTo>
                    <a:lnTo>
                      <a:pt x="172" y="109"/>
                    </a:lnTo>
                    <a:lnTo>
                      <a:pt x="168" y="111"/>
                    </a:lnTo>
                    <a:lnTo>
                      <a:pt x="164" y="115"/>
                    </a:lnTo>
                    <a:lnTo>
                      <a:pt x="161" y="118"/>
                    </a:lnTo>
                    <a:lnTo>
                      <a:pt x="159" y="122"/>
                    </a:lnTo>
                    <a:lnTo>
                      <a:pt x="157" y="127"/>
                    </a:lnTo>
                    <a:lnTo>
                      <a:pt x="156" y="131"/>
                    </a:lnTo>
                    <a:lnTo>
                      <a:pt x="155" y="136"/>
                    </a:lnTo>
                    <a:lnTo>
                      <a:pt x="155" y="141"/>
                    </a:lnTo>
                    <a:lnTo>
                      <a:pt x="155" y="148"/>
                    </a:lnTo>
                    <a:lnTo>
                      <a:pt x="157" y="154"/>
                    </a:lnTo>
                    <a:lnTo>
                      <a:pt x="159" y="159"/>
                    </a:lnTo>
                    <a:lnTo>
                      <a:pt x="163" y="165"/>
                    </a:lnTo>
                    <a:lnTo>
                      <a:pt x="168" y="169"/>
                    </a:lnTo>
                    <a:lnTo>
                      <a:pt x="174" y="173"/>
                    </a:lnTo>
                    <a:lnTo>
                      <a:pt x="181" y="175"/>
                    </a:lnTo>
                    <a:lnTo>
                      <a:pt x="189" y="175"/>
                    </a:lnTo>
                    <a:lnTo>
                      <a:pt x="195" y="175"/>
                    </a:lnTo>
                    <a:lnTo>
                      <a:pt x="201" y="174"/>
                    </a:lnTo>
                    <a:lnTo>
                      <a:pt x="205" y="171"/>
                    </a:lnTo>
                    <a:lnTo>
                      <a:pt x="211" y="169"/>
                    </a:lnTo>
                    <a:lnTo>
                      <a:pt x="218" y="164"/>
                    </a:lnTo>
                    <a:lnTo>
                      <a:pt x="224" y="157"/>
                    </a:lnTo>
                    <a:lnTo>
                      <a:pt x="225" y="157"/>
                    </a:lnTo>
                    <a:lnTo>
                      <a:pt x="227" y="173"/>
                    </a:lnTo>
                    <a:lnTo>
                      <a:pt x="245" y="173"/>
                    </a:lnTo>
                    <a:close/>
                    <a:moveTo>
                      <a:pt x="224" y="132"/>
                    </a:moveTo>
                    <a:lnTo>
                      <a:pt x="223" y="136"/>
                    </a:lnTo>
                    <a:lnTo>
                      <a:pt x="223" y="139"/>
                    </a:lnTo>
                    <a:lnTo>
                      <a:pt x="221" y="144"/>
                    </a:lnTo>
                    <a:lnTo>
                      <a:pt x="218" y="147"/>
                    </a:lnTo>
                    <a:lnTo>
                      <a:pt x="216" y="150"/>
                    </a:lnTo>
                    <a:lnTo>
                      <a:pt x="213" y="154"/>
                    </a:lnTo>
                    <a:lnTo>
                      <a:pt x="209" y="156"/>
                    </a:lnTo>
                    <a:lnTo>
                      <a:pt x="204" y="157"/>
                    </a:lnTo>
                    <a:lnTo>
                      <a:pt x="200" y="159"/>
                    </a:lnTo>
                    <a:lnTo>
                      <a:pt x="195" y="159"/>
                    </a:lnTo>
                    <a:lnTo>
                      <a:pt x="190" y="159"/>
                    </a:lnTo>
                    <a:lnTo>
                      <a:pt x="187" y="158"/>
                    </a:lnTo>
                    <a:lnTo>
                      <a:pt x="184" y="156"/>
                    </a:lnTo>
                    <a:lnTo>
                      <a:pt x="181" y="154"/>
                    </a:lnTo>
                    <a:lnTo>
                      <a:pt x="178" y="151"/>
                    </a:lnTo>
                    <a:lnTo>
                      <a:pt x="176" y="148"/>
                    </a:lnTo>
                    <a:lnTo>
                      <a:pt x="175" y="144"/>
                    </a:lnTo>
                    <a:lnTo>
                      <a:pt x="175" y="139"/>
                    </a:lnTo>
                    <a:lnTo>
                      <a:pt x="175" y="135"/>
                    </a:lnTo>
                    <a:lnTo>
                      <a:pt x="176" y="131"/>
                    </a:lnTo>
                    <a:lnTo>
                      <a:pt x="177" y="128"/>
                    </a:lnTo>
                    <a:lnTo>
                      <a:pt x="179" y="125"/>
                    </a:lnTo>
                    <a:lnTo>
                      <a:pt x="185" y="120"/>
                    </a:lnTo>
                    <a:lnTo>
                      <a:pt x="190" y="117"/>
                    </a:lnTo>
                    <a:lnTo>
                      <a:pt x="198" y="115"/>
                    </a:lnTo>
                    <a:lnTo>
                      <a:pt x="206" y="113"/>
                    </a:lnTo>
                    <a:lnTo>
                      <a:pt x="215" y="112"/>
                    </a:lnTo>
                    <a:lnTo>
                      <a:pt x="224" y="112"/>
                    </a:lnTo>
                    <a:lnTo>
                      <a:pt x="224" y="132"/>
                    </a:lnTo>
                    <a:close/>
                    <a:moveTo>
                      <a:pt x="277" y="173"/>
                    </a:moveTo>
                    <a:lnTo>
                      <a:pt x="297" y="173"/>
                    </a:lnTo>
                    <a:lnTo>
                      <a:pt x="297" y="109"/>
                    </a:lnTo>
                    <a:lnTo>
                      <a:pt x="297" y="105"/>
                    </a:lnTo>
                    <a:lnTo>
                      <a:pt x="298" y="100"/>
                    </a:lnTo>
                    <a:lnTo>
                      <a:pt x="299" y="93"/>
                    </a:lnTo>
                    <a:lnTo>
                      <a:pt x="302" y="89"/>
                    </a:lnTo>
                    <a:lnTo>
                      <a:pt x="305" y="83"/>
                    </a:lnTo>
                    <a:lnTo>
                      <a:pt x="308" y="80"/>
                    </a:lnTo>
                    <a:lnTo>
                      <a:pt x="311" y="77"/>
                    </a:lnTo>
                    <a:lnTo>
                      <a:pt x="316" y="74"/>
                    </a:lnTo>
                    <a:lnTo>
                      <a:pt x="321" y="72"/>
                    </a:lnTo>
                    <a:lnTo>
                      <a:pt x="326" y="72"/>
                    </a:lnTo>
                    <a:lnTo>
                      <a:pt x="330" y="72"/>
                    </a:lnTo>
                    <a:lnTo>
                      <a:pt x="333" y="72"/>
                    </a:lnTo>
                    <a:lnTo>
                      <a:pt x="333" y="52"/>
                    </a:lnTo>
                    <a:lnTo>
                      <a:pt x="331" y="52"/>
                    </a:lnTo>
                    <a:lnTo>
                      <a:pt x="327" y="52"/>
                    </a:lnTo>
                    <a:lnTo>
                      <a:pt x="322" y="52"/>
                    </a:lnTo>
                    <a:lnTo>
                      <a:pt x="318" y="53"/>
                    </a:lnTo>
                    <a:lnTo>
                      <a:pt x="312" y="56"/>
                    </a:lnTo>
                    <a:lnTo>
                      <a:pt x="308" y="59"/>
                    </a:lnTo>
                    <a:lnTo>
                      <a:pt x="305" y="62"/>
                    </a:lnTo>
                    <a:lnTo>
                      <a:pt x="300" y="67"/>
                    </a:lnTo>
                    <a:lnTo>
                      <a:pt x="298" y="72"/>
                    </a:lnTo>
                    <a:lnTo>
                      <a:pt x="296" y="78"/>
                    </a:lnTo>
                    <a:lnTo>
                      <a:pt x="295" y="78"/>
                    </a:lnTo>
                    <a:lnTo>
                      <a:pt x="294" y="54"/>
                    </a:lnTo>
                    <a:lnTo>
                      <a:pt x="276" y="54"/>
                    </a:lnTo>
                    <a:lnTo>
                      <a:pt x="277" y="63"/>
                    </a:lnTo>
                    <a:lnTo>
                      <a:pt x="277" y="72"/>
                    </a:lnTo>
                    <a:lnTo>
                      <a:pt x="277" y="81"/>
                    </a:lnTo>
                    <a:lnTo>
                      <a:pt x="277" y="91"/>
                    </a:lnTo>
                    <a:lnTo>
                      <a:pt x="277" y="173"/>
                    </a:lnTo>
                    <a:close/>
                    <a:moveTo>
                      <a:pt x="434" y="173"/>
                    </a:moveTo>
                    <a:lnTo>
                      <a:pt x="433" y="159"/>
                    </a:lnTo>
                    <a:lnTo>
                      <a:pt x="433" y="144"/>
                    </a:lnTo>
                    <a:lnTo>
                      <a:pt x="433" y="100"/>
                    </a:lnTo>
                    <a:lnTo>
                      <a:pt x="432" y="91"/>
                    </a:lnTo>
                    <a:lnTo>
                      <a:pt x="431" y="82"/>
                    </a:lnTo>
                    <a:lnTo>
                      <a:pt x="429" y="74"/>
                    </a:lnTo>
                    <a:lnTo>
                      <a:pt x="425" y="67"/>
                    </a:lnTo>
                    <a:lnTo>
                      <a:pt x="421" y="63"/>
                    </a:lnTo>
                    <a:lnTo>
                      <a:pt x="418" y="61"/>
                    </a:lnTo>
                    <a:lnTo>
                      <a:pt x="415" y="58"/>
                    </a:lnTo>
                    <a:lnTo>
                      <a:pt x="411" y="56"/>
                    </a:lnTo>
                    <a:lnTo>
                      <a:pt x="406" y="54"/>
                    </a:lnTo>
                    <a:lnTo>
                      <a:pt x="402" y="53"/>
                    </a:lnTo>
                    <a:lnTo>
                      <a:pt x="395" y="52"/>
                    </a:lnTo>
                    <a:lnTo>
                      <a:pt x="390" y="52"/>
                    </a:lnTo>
                    <a:lnTo>
                      <a:pt x="379" y="52"/>
                    </a:lnTo>
                    <a:lnTo>
                      <a:pt x="370" y="54"/>
                    </a:lnTo>
                    <a:lnTo>
                      <a:pt x="360" y="58"/>
                    </a:lnTo>
                    <a:lnTo>
                      <a:pt x="352" y="62"/>
                    </a:lnTo>
                    <a:lnTo>
                      <a:pt x="357" y="77"/>
                    </a:lnTo>
                    <a:lnTo>
                      <a:pt x="363" y="73"/>
                    </a:lnTo>
                    <a:lnTo>
                      <a:pt x="371" y="70"/>
                    </a:lnTo>
                    <a:lnTo>
                      <a:pt x="378" y="68"/>
                    </a:lnTo>
                    <a:lnTo>
                      <a:pt x="387" y="68"/>
                    </a:lnTo>
                    <a:lnTo>
                      <a:pt x="394" y="69"/>
                    </a:lnTo>
                    <a:lnTo>
                      <a:pt x="401" y="70"/>
                    </a:lnTo>
                    <a:lnTo>
                      <a:pt x="405" y="73"/>
                    </a:lnTo>
                    <a:lnTo>
                      <a:pt x="408" y="78"/>
                    </a:lnTo>
                    <a:lnTo>
                      <a:pt x="411" y="82"/>
                    </a:lnTo>
                    <a:lnTo>
                      <a:pt x="412" y="87"/>
                    </a:lnTo>
                    <a:lnTo>
                      <a:pt x="413" y="91"/>
                    </a:lnTo>
                    <a:lnTo>
                      <a:pt x="413" y="95"/>
                    </a:lnTo>
                    <a:lnTo>
                      <a:pt x="413" y="98"/>
                    </a:lnTo>
                    <a:lnTo>
                      <a:pt x="397" y="98"/>
                    </a:lnTo>
                    <a:lnTo>
                      <a:pt x="384" y="100"/>
                    </a:lnTo>
                    <a:lnTo>
                      <a:pt x="372" y="103"/>
                    </a:lnTo>
                    <a:lnTo>
                      <a:pt x="362" y="109"/>
                    </a:lnTo>
                    <a:lnTo>
                      <a:pt x="358" y="111"/>
                    </a:lnTo>
                    <a:lnTo>
                      <a:pt x="354" y="115"/>
                    </a:lnTo>
                    <a:lnTo>
                      <a:pt x="351" y="118"/>
                    </a:lnTo>
                    <a:lnTo>
                      <a:pt x="348" y="122"/>
                    </a:lnTo>
                    <a:lnTo>
                      <a:pt x="347" y="127"/>
                    </a:lnTo>
                    <a:lnTo>
                      <a:pt x="345" y="131"/>
                    </a:lnTo>
                    <a:lnTo>
                      <a:pt x="344" y="136"/>
                    </a:lnTo>
                    <a:lnTo>
                      <a:pt x="344" y="141"/>
                    </a:lnTo>
                    <a:lnTo>
                      <a:pt x="345" y="148"/>
                    </a:lnTo>
                    <a:lnTo>
                      <a:pt x="346" y="154"/>
                    </a:lnTo>
                    <a:lnTo>
                      <a:pt x="349" y="159"/>
                    </a:lnTo>
                    <a:lnTo>
                      <a:pt x="352" y="165"/>
                    </a:lnTo>
                    <a:lnTo>
                      <a:pt x="358" y="169"/>
                    </a:lnTo>
                    <a:lnTo>
                      <a:pt x="363" y="173"/>
                    </a:lnTo>
                    <a:lnTo>
                      <a:pt x="371" y="175"/>
                    </a:lnTo>
                    <a:lnTo>
                      <a:pt x="379" y="175"/>
                    </a:lnTo>
                    <a:lnTo>
                      <a:pt x="385" y="175"/>
                    </a:lnTo>
                    <a:lnTo>
                      <a:pt x="390" y="174"/>
                    </a:lnTo>
                    <a:lnTo>
                      <a:pt x="395" y="171"/>
                    </a:lnTo>
                    <a:lnTo>
                      <a:pt x="400" y="169"/>
                    </a:lnTo>
                    <a:lnTo>
                      <a:pt x="407" y="164"/>
                    </a:lnTo>
                    <a:lnTo>
                      <a:pt x="414" y="157"/>
                    </a:lnTo>
                    <a:lnTo>
                      <a:pt x="415" y="157"/>
                    </a:lnTo>
                    <a:lnTo>
                      <a:pt x="416" y="173"/>
                    </a:lnTo>
                    <a:lnTo>
                      <a:pt x="434" y="173"/>
                    </a:lnTo>
                    <a:close/>
                    <a:moveTo>
                      <a:pt x="413" y="132"/>
                    </a:moveTo>
                    <a:lnTo>
                      <a:pt x="413" y="136"/>
                    </a:lnTo>
                    <a:lnTo>
                      <a:pt x="412" y="139"/>
                    </a:lnTo>
                    <a:lnTo>
                      <a:pt x="411" y="144"/>
                    </a:lnTo>
                    <a:lnTo>
                      <a:pt x="408" y="147"/>
                    </a:lnTo>
                    <a:lnTo>
                      <a:pt x="405" y="150"/>
                    </a:lnTo>
                    <a:lnTo>
                      <a:pt x="402" y="154"/>
                    </a:lnTo>
                    <a:lnTo>
                      <a:pt x="399" y="156"/>
                    </a:lnTo>
                    <a:lnTo>
                      <a:pt x="394" y="157"/>
                    </a:lnTo>
                    <a:lnTo>
                      <a:pt x="389" y="159"/>
                    </a:lnTo>
                    <a:lnTo>
                      <a:pt x="385" y="159"/>
                    </a:lnTo>
                    <a:lnTo>
                      <a:pt x="380" y="159"/>
                    </a:lnTo>
                    <a:lnTo>
                      <a:pt x="377" y="158"/>
                    </a:lnTo>
                    <a:lnTo>
                      <a:pt x="374" y="156"/>
                    </a:lnTo>
                    <a:lnTo>
                      <a:pt x="371" y="154"/>
                    </a:lnTo>
                    <a:lnTo>
                      <a:pt x="368" y="151"/>
                    </a:lnTo>
                    <a:lnTo>
                      <a:pt x="366" y="148"/>
                    </a:lnTo>
                    <a:lnTo>
                      <a:pt x="365" y="144"/>
                    </a:lnTo>
                    <a:lnTo>
                      <a:pt x="364" y="139"/>
                    </a:lnTo>
                    <a:lnTo>
                      <a:pt x="365" y="135"/>
                    </a:lnTo>
                    <a:lnTo>
                      <a:pt x="365" y="131"/>
                    </a:lnTo>
                    <a:lnTo>
                      <a:pt x="367" y="128"/>
                    </a:lnTo>
                    <a:lnTo>
                      <a:pt x="368" y="125"/>
                    </a:lnTo>
                    <a:lnTo>
                      <a:pt x="374" y="120"/>
                    </a:lnTo>
                    <a:lnTo>
                      <a:pt x="380" y="117"/>
                    </a:lnTo>
                    <a:lnTo>
                      <a:pt x="388" y="115"/>
                    </a:lnTo>
                    <a:lnTo>
                      <a:pt x="395" y="113"/>
                    </a:lnTo>
                    <a:lnTo>
                      <a:pt x="404" y="112"/>
                    </a:lnTo>
                    <a:lnTo>
                      <a:pt x="413" y="112"/>
                    </a:lnTo>
                    <a:lnTo>
                      <a:pt x="413" y="132"/>
                    </a:lnTo>
                    <a:close/>
                    <a:moveTo>
                      <a:pt x="467" y="173"/>
                    </a:moveTo>
                    <a:lnTo>
                      <a:pt x="487" y="173"/>
                    </a:lnTo>
                    <a:lnTo>
                      <a:pt x="487" y="101"/>
                    </a:lnTo>
                    <a:lnTo>
                      <a:pt x="487" y="96"/>
                    </a:lnTo>
                    <a:lnTo>
                      <a:pt x="488" y="91"/>
                    </a:lnTo>
                    <a:lnTo>
                      <a:pt x="491" y="87"/>
                    </a:lnTo>
                    <a:lnTo>
                      <a:pt x="493" y="83"/>
                    </a:lnTo>
                    <a:lnTo>
                      <a:pt x="496" y="79"/>
                    </a:lnTo>
                    <a:lnTo>
                      <a:pt x="499" y="76"/>
                    </a:lnTo>
                    <a:lnTo>
                      <a:pt x="502" y="73"/>
                    </a:lnTo>
                    <a:lnTo>
                      <a:pt x="507" y="71"/>
                    </a:lnTo>
                    <a:lnTo>
                      <a:pt x="511" y="70"/>
                    </a:lnTo>
                    <a:lnTo>
                      <a:pt x="516" y="70"/>
                    </a:lnTo>
                    <a:lnTo>
                      <a:pt x="523" y="70"/>
                    </a:lnTo>
                    <a:lnTo>
                      <a:pt x="528" y="72"/>
                    </a:lnTo>
                    <a:lnTo>
                      <a:pt x="534" y="76"/>
                    </a:lnTo>
                    <a:lnTo>
                      <a:pt x="537" y="80"/>
                    </a:lnTo>
                    <a:lnTo>
                      <a:pt x="540" y="86"/>
                    </a:lnTo>
                    <a:lnTo>
                      <a:pt x="541" y="91"/>
                    </a:lnTo>
                    <a:lnTo>
                      <a:pt x="542" y="98"/>
                    </a:lnTo>
                    <a:lnTo>
                      <a:pt x="542" y="105"/>
                    </a:lnTo>
                    <a:lnTo>
                      <a:pt x="542" y="173"/>
                    </a:lnTo>
                    <a:lnTo>
                      <a:pt x="564" y="173"/>
                    </a:lnTo>
                    <a:lnTo>
                      <a:pt x="564" y="102"/>
                    </a:lnTo>
                    <a:lnTo>
                      <a:pt x="563" y="95"/>
                    </a:lnTo>
                    <a:lnTo>
                      <a:pt x="563" y="88"/>
                    </a:lnTo>
                    <a:lnTo>
                      <a:pt x="561" y="82"/>
                    </a:lnTo>
                    <a:lnTo>
                      <a:pt x="560" y="77"/>
                    </a:lnTo>
                    <a:lnTo>
                      <a:pt x="555" y="69"/>
                    </a:lnTo>
                    <a:lnTo>
                      <a:pt x="550" y="62"/>
                    </a:lnTo>
                    <a:lnTo>
                      <a:pt x="543" y="57"/>
                    </a:lnTo>
                    <a:lnTo>
                      <a:pt x="536" y="54"/>
                    </a:lnTo>
                    <a:lnTo>
                      <a:pt x="529" y="52"/>
                    </a:lnTo>
                    <a:lnTo>
                      <a:pt x="523" y="52"/>
                    </a:lnTo>
                    <a:lnTo>
                      <a:pt x="516" y="52"/>
                    </a:lnTo>
                    <a:lnTo>
                      <a:pt x="510" y="53"/>
                    </a:lnTo>
                    <a:lnTo>
                      <a:pt x="505" y="56"/>
                    </a:lnTo>
                    <a:lnTo>
                      <a:pt x="499" y="59"/>
                    </a:lnTo>
                    <a:lnTo>
                      <a:pt x="495" y="62"/>
                    </a:lnTo>
                    <a:lnTo>
                      <a:pt x="492" y="66"/>
                    </a:lnTo>
                    <a:lnTo>
                      <a:pt x="488" y="70"/>
                    </a:lnTo>
                    <a:lnTo>
                      <a:pt x="485" y="74"/>
                    </a:lnTo>
                    <a:lnTo>
                      <a:pt x="485" y="74"/>
                    </a:lnTo>
                    <a:lnTo>
                      <a:pt x="484" y="54"/>
                    </a:lnTo>
                    <a:lnTo>
                      <a:pt x="466" y="54"/>
                    </a:lnTo>
                    <a:lnTo>
                      <a:pt x="467" y="70"/>
                    </a:lnTo>
                    <a:lnTo>
                      <a:pt x="467" y="87"/>
                    </a:lnTo>
                    <a:lnTo>
                      <a:pt x="467" y="173"/>
                    </a:lnTo>
                    <a:close/>
                    <a:moveTo>
                      <a:pt x="601" y="27"/>
                    </a:moveTo>
                    <a:lnTo>
                      <a:pt x="601" y="54"/>
                    </a:lnTo>
                    <a:lnTo>
                      <a:pt x="583" y="54"/>
                    </a:lnTo>
                    <a:lnTo>
                      <a:pt x="583" y="71"/>
                    </a:lnTo>
                    <a:lnTo>
                      <a:pt x="601" y="71"/>
                    </a:lnTo>
                    <a:lnTo>
                      <a:pt x="601" y="135"/>
                    </a:lnTo>
                    <a:lnTo>
                      <a:pt x="602" y="145"/>
                    </a:lnTo>
                    <a:lnTo>
                      <a:pt x="603" y="154"/>
                    </a:lnTo>
                    <a:lnTo>
                      <a:pt x="605" y="160"/>
                    </a:lnTo>
                    <a:lnTo>
                      <a:pt x="609" y="166"/>
                    </a:lnTo>
                    <a:lnTo>
                      <a:pt x="614" y="169"/>
                    </a:lnTo>
                    <a:lnTo>
                      <a:pt x="619" y="173"/>
                    </a:lnTo>
                    <a:lnTo>
                      <a:pt x="624" y="174"/>
                    </a:lnTo>
                    <a:lnTo>
                      <a:pt x="632" y="175"/>
                    </a:lnTo>
                    <a:lnTo>
                      <a:pt x="642" y="174"/>
                    </a:lnTo>
                    <a:lnTo>
                      <a:pt x="650" y="171"/>
                    </a:lnTo>
                    <a:lnTo>
                      <a:pt x="649" y="156"/>
                    </a:lnTo>
                    <a:lnTo>
                      <a:pt x="644" y="157"/>
                    </a:lnTo>
                    <a:lnTo>
                      <a:pt x="637" y="157"/>
                    </a:lnTo>
                    <a:lnTo>
                      <a:pt x="633" y="157"/>
                    </a:lnTo>
                    <a:lnTo>
                      <a:pt x="630" y="156"/>
                    </a:lnTo>
                    <a:lnTo>
                      <a:pt x="627" y="154"/>
                    </a:lnTo>
                    <a:lnTo>
                      <a:pt x="624" y="151"/>
                    </a:lnTo>
                    <a:lnTo>
                      <a:pt x="623" y="148"/>
                    </a:lnTo>
                    <a:lnTo>
                      <a:pt x="622" y="144"/>
                    </a:lnTo>
                    <a:lnTo>
                      <a:pt x="621" y="139"/>
                    </a:lnTo>
                    <a:lnTo>
                      <a:pt x="621" y="135"/>
                    </a:lnTo>
                    <a:lnTo>
                      <a:pt x="621" y="71"/>
                    </a:lnTo>
                    <a:lnTo>
                      <a:pt x="651" y="71"/>
                    </a:lnTo>
                    <a:lnTo>
                      <a:pt x="651" y="54"/>
                    </a:lnTo>
                    <a:lnTo>
                      <a:pt x="621" y="54"/>
                    </a:lnTo>
                    <a:lnTo>
                      <a:pt x="621" y="21"/>
                    </a:lnTo>
                    <a:lnTo>
                      <a:pt x="601" y="27"/>
                    </a:lnTo>
                    <a:close/>
                    <a:moveTo>
                      <a:pt x="696" y="173"/>
                    </a:moveTo>
                    <a:lnTo>
                      <a:pt x="696" y="54"/>
                    </a:lnTo>
                    <a:lnTo>
                      <a:pt x="674" y="54"/>
                    </a:lnTo>
                    <a:lnTo>
                      <a:pt x="674" y="173"/>
                    </a:lnTo>
                    <a:lnTo>
                      <a:pt x="696" y="173"/>
                    </a:lnTo>
                    <a:close/>
                    <a:moveTo>
                      <a:pt x="685" y="8"/>
                    </a:moveTo>
                    <a:lnTo>
                      <a:pt x="680" y="9"/>
                    </a:lnTo>
                    <a:lnTo>
                      <a:pt x="675" y="12"/>
                    </a:lnTo>
                    <a:lnTo>
                      <a:pt x="673" y="17"/>
                    </a:lnTo>
                    <a:lnTo>
                      <a:pt x="672" y="21"/>
                    </a:lnTo>
                    <a:lnTo>
                      <a:pt x="673" y="27"/>
                    </a:lnTo>
                    <a:lnTo>
                      <a:pt x="675" y="31"/>
                    </a:lnTo>
                    <a:lnTo>
                      <a:pt x="680" y="33"/>
                    </a:lnTo>
                    <a:lnTo>
                      <a:pt x="684" y="34"/>
                    </a:lnTo>
                    <a:lnTo>
                      <a:pt x="690" y="33"/>
                    </a:lnTo>
                    <a:lnTo>
                      <a:pt x="695" y="31"/>
                    </a:lnTo>
                    <a:lnTo>
                      <a:pt x="697" y="27"/>
                    </a:lnTo>
                    <a:lnTo>
                      <a:pt x="698" y="21"/>
                    </a:lnTo>
                    <a:lnTo>
                      <a:pt x="697" y="17"/>
                    </a:lnTo>
                    <a:lnTo>
                      <a:pt x="694" y="12"/>
                    </a:lnTo>
                    <a:lnTo>
                      <a:pt x="690" y="9"/>
                    </a:lnTo>
                    <a:lnTo>
                      <a:pt x="685" y="8"/>
                    </a:lnTo>
                    <a:close/>
                    <a:moveTo>
                      <a:pt x="729" y="173"/>
                    </a:moveTo>
                    <a:lnTo>
                      <a:pt x="750" y="173"/>
                    </a:lnTo>
                    <a:lnTo>
                      <a:pt x="750" y="109"/>
                    </a:lnTo>
                    <a:lnTo>
                      <a:pt x="751" y="105"/>
                    </a:lnTo>
                    <a:lnTo>
                      <a:pt x="751" y="100"/>
                    </a:lnTo>
                    <a:lnTo>
                      <a:pt x="753" y="93"/>
                    </a:lnTo>
                    <a:lnTo>
                      <a:pt x="754" y="89"/>
                    </a:lnTo>
                    <a:lnTo>
                      <a:pt x="757" y="83"/>
                    </a:lnTo>
                    <a:lnTo>
                      <a:pt x="761" y="80"/>
                    </a:lnTo>
                    <a:lnTo>
                      <a:pt x="765" y="77"/>
                    </a:lnTo>
                    <a:lnTo>
                      <a:pt x="769" y="74"/>
                    </a:lnTo>
                    <a:lnTo>
                      <a:pt x="773" y="72"/>
                    </a:lnTo>
                    <a:lnTo>
                      <a:pt x="779" y="72"/>
                    </a:lnTo>
                    <a:lnTo>
                      <a:pt x="783" y="72"/>
                    </a:lnTo>
                    <a:lnTo>
                      <a:pt x="786" y="72"/>
                    </a:lnTo>
                    <a:lnTo>
                      <a:pt x="786" y="52"/>
                    </a:lnTo>
                    <a:lnTo>
                      <a:pt x="783" y="52"/>
                    </a:lnTo>
                    <a:lnTo>
                      <a:pt x="780" y="52"/>
                    </a:lnTo>
                    <a:lnTo>
                      <a:pt x="775" y="52"/>
                    </a:lnTo>
                    <a:lnTo>
                      <a:pt x="770" y="53"/>
                    </a:lnTo>
                    <a:lnTo>
                      <a:pt x="765" y="56"/>
                    </a:lnTo>
                    <a:lnTo>
                      <a:pt x="761" y="59"/>
                    </a:lnTo>
                    <a:lnTo>
                      <a:pt x="757" y="62"/>
                    </a:lnTo>
                    <a:lnTo>
                      <a:pt x="754" y="67"/>
                    </a:lnTo>
                    <a:lnTo>
                      <a:pt x="751" y="72"/>
                    </a:lnTo>
                    <a:lnTo>
                      <a:pt x="749" y="78"/>
                    </a:lnTo>
                    <a:lnTo>
                      <a:pt x="748" y="78"/>
                    </a:lnTo>
                    <a:lnTo>
                      <a:pt x="746" y="54"/>
                    </a:lnTo>
                    <a:lnTo>
                      <a:pt x="729" y="54"/>
                    </a:lnTo>
                    <a:lnTo>
                      <a:pt x="729" y="63"/>
                    </a:lnTo>
                    <a:lnTo>
                      <a:pt x="729" y="72"/>
                    </a:lnTo>
                    <a:lnTo>
                      <a:pt x="729" y="81"/>
                    </a:lnTo>
                    <a:lnTo>
                      <a:pt x="729" y="91"/>
                    </a:lnTo>
                    <a:lnTo>
                      <a:pt x="729" y="173"/>
                    </a:lnTo>
                    <a:close/>
                    <a:moveTo>
                      <a:pt x="905" y="52"/>
                    </a:moveTo>
                    <a:lnTo>
                      <a:pt x="893" y="53"/>
                    </a:lnTo>
                    <a:lnTo>
                      <a:pt x="883" y="57"/>
                    </a:lnTo>
                    <a:lnTo>
                      <a:pt x="878" y="59"/>
                    </a:lnTo>
                    <a:lnTo>
                      <a:pt x="873" y="61"/>
                    </a:lnTo>
                    <a:lnTo>
                      <a:pt x="869" y="64"/>
                    </a:lnTo>
                    <a:lnTo>
                      <a:pt x="865" y="69"/>
                    </a:lnTo>
                    <a:lnTo>
                      <a:pt x="861" y="72"/>
                    </a:lnTo>
                    <a:lnTo>
                      <a:pt x="858" y="78"/>
                    </a:lnTo>
                    <a:lnTo>
                      <a:pt x="856" y="82"/>
                    </a:lnTo>
                    <a:lnTo>
                      <a:pt x="852" y="88"/>
                    </a:lnTo>
                    <a:lnTo>
                      <a:pt x="851" y="95"/>
                    </a:lnTo>
                    <a:lnTo>
                      <a:pt x="849" y="100"/>
                    </a:lnTo>
                    <a:lnTo>
                      <a:pt x="849" y="107"/>
                    </a:lnTo>
                    <a:lnTo>
                      <a:pt x="848" y="115"/>
                    </a:lnTo>
                    <a:lnTo>
                      <a:pt x="849" y="121"/>
                    </a:lnTo>
                    <a:lnTo>
                      <a:pt x="849" y="128"/>
                    </a:lnTo>
                    <a:lnTo>
                      <a:pt x="851" y="134"/>
                    </a:lnTo>
                    <a:lnTo>
                      <a:pt x="852" y="139"/>
                    </a:lnTo>
                    <a:lnTo>
                      <a:pt x="854" y="145"/>
                    </a:lnTo>
                    <a:lnTo>
                      <a:pt x="858" y="150"/>
                    </a:lnTo>
                    <a:lnTo>
                      <a:pt x="861" y="155"/>
                    </a:lnTo>
                    <a:lnTo>
                      <a:pt x="864" y="159"/>
                    </a:lnTo>
                    <a:lnTo>
                      <a:pt x="869" y="163"/>
                    </a:lnTo>
                    <a:lnTo>
                      <a:pt x="872" y="166"/>
                    </a:lnTo>
                    <a:lnTo>
                      <a:pt x="877" y="168"/>
                    </a:lnTo>
                    <a:lnTo>
                      <a:pt x="881" y="170"/>
                    </a:lnTo>
                    <a:lnTo>
                      <a:pt x="892" y="174"/>
                    </a:lnTo>
                    <a:lnTo>
                      <a:pt x="903" y="175"/>
                    </a:lnTo>
                    <a:lnTo>
                      <a:pt x="914" y="174"/>
                    </a:lnTo>
                    <a:lnTo>
                      <a:pt x="924" y="171"/>
                    </a:lnTo>
                    <a:lnTo>
                      <a:pt x="933" y="167"/>
                    </a:lnTo>
                    <a:lnTo>
                      <a:pt x="942" y="160"/>
                    </a:lnTo>
                    <a:lnTo>
                      <a:pt x="946" y="156"/>
                    </a:lnTo>
                    <a:lnTo>
                      <a:pt x="950" y="151"/>
                    </a:lnTo>
                    <a:lnTo>
                      <a:pt x="953" y="146"/>
                    </a:lnTo>
                    <a:lnTo>
                      <a:pt x="955" y="140"/>
                    </a:lnTo>
                    <a:lnTo>
                      <a:pt x="957" y="135"/>
                    </a:lnTo>
                    <a:lnTo>
                      <a:pt x="958" y="128"/>
                    </a:lnTo>
                    <a:lnTo>
                      <a:pt x="959" y="120"/>
                    </a:lnTo>
                    <a:lnTo>
                      <a:pt x="960" y="112"/>
                    </a:lnTo>
                    <a:lnTo>
                      <a:pt x="959" y="99"/>
                    </a:lnTo>
                    <a:lnTo>
                      <a:pt x="956" y="88"/>
                    </a:lnTo>
                    <a:lnTo>
                      <a:pt x="954" y="82"/>
                    </a:lnTo>
                    <a:lnTo>
                      <a:pt x="952" y="78"/>
                    </a:lnTo>
                    <a:lnTo>
                      <a:pt x="948" y="73"/>
                    </a:lnTo>
                    <a:lnTo>
                      <a:pt x="945" y="69"/>
                    </a:lnTo>
                    <a:lnTo>
                      <a:pt x="941" y="64"/>
                    </a:lnTo>
                    <a:lnTo>
                      <a:pt x="937" y="61"/>
                    </a:lnTo>
                    <a:lnTo>
                      <a:pt x="932" y="59"/>
                    </a:lnTo>
                    <a:lnTo>
                      <a:pt x="928" y="57"/>
                    </a:lnTo>
                    <a:lnTo>
                      <a:pt x="923" y="54"/>
                    </a:lnTo>
                    <a:lnTo>
                      <a:pt x="917" y="53"/>
                    </a:lnTo>
                    <a:lnTo>
                      <a:pt x="911" y="52"/>
                    </a:lnTo>
                    <a:lnTo>
                      <a:pt x="905" y="52"/>
                    </a:lnTo>
                    <a:close/>
                    <a:moveTo>
                      <a:pt x="904" y="68"/>
                    </a:moveTo>
                    <a:lnTo>
                      <a:pt x="908" y="68"/>
                    </a:lnTo>
                    <a:lnTo>
                      <a:pt x="913" y="69"/>
                    </a:lnTo>
                    <a:lnTo>
                      <a:pt x="917" y="70"/>
                    </a:lnTo>
                    <a:lnTo>
                      <a:pt x="920" y="72"/>
                    </a:lnTo>
                    <a:lnTo>
                      <a:pt x="926" y="77"/>
                    </a:lnTo>
                    <a:lnTo>
                      <a:pt x="931" y="83"/>
                    </a:lnTo>
                    <a:lnTo>
                      <a:pt x="934" y="90"/>
                    </a:lnTo>
                    <a:lnTo>
                      <a:pt x="937" y="98"/>
                    </a:lnTo>
                    <a:lnTo>
                      <a:pt x="939" y="106"/>
                    </a:lnTo>
                    <a:lnTo>
                      <a:pt x="939" y="113"/>
                    </a:lnTo>
                    <a:lnTo>
                      <a:pt x="938" y="122"/>
                    </a:lnTo>
                    <a:lnTo>
                      <a:pt x="937" y="131"/>
                    </a:lnTo>
                    <a:lnTo>
                      <a:pt x="933" y="139"/>
                    </a:lnTo>
                    <a:lnTo>
                      <a:pt x="929" y="146"/>
                    </a:lnTo>
                    <a:lnTo>
                      <a:pt x="924" y="151"/>
                    </a:lnTo>
                    <a:lnTo>
                      <a:pt x="918" y="156"/>
                    </a:lnTo>
                    <a:lnTo>
                      <a:pt x="912" y="158"/>
                    </a:lnTo>
                    <a:lnTo>
                      <a:pt x="904" y="159"/>
                    </a:lnTo>
                    <a:lnTo>
                      <a:pt x="897" y="158"/>
                    </a:lnTo>
                    <a:lnTo>
                      <a:pt x="890" y="156"/>
                    </a:lnTo>
                    <a:lnTo>
                      <a:pt x="885" y="151"/>
                    </a:lnTo>
                    <a:lnTo>
                      <a:pt x="879" y="146"/>
                    </a:lnTo>
                    <a:lnTo>
                      <a:pt x="875" y="139"/>
                    </a:lnTo>
                    <a:lnTo>
                      <a:pt x="872" y="131"/>
                    </a:lnTo>
                    <a:lnTo>
                      <a:pt x="870" y="124"/>
                    </a:lnTo>
                    <a:lnTo>
                      <a:pt x="870" y="113"/>
                    </a:lnTo>
                    <a:lnTo>
                      <a:pt x="870" y="106"/>
                    </a:lnTo>
                    <a:lnTo>
                      <a:pt x="872" y="97"/>
                    </a:lnTo>
                    <a:lnTo>
                      <a:pt x="874" y="89"/>
                    </a:lnTo>
                    <a:lnTo>
                      <a:pt x="878" y="82"/>
                    </a:lnTo>
                    <a:lnTo>
                      <a:pt x="883" y="77"/>
                    </a:lnTo>
                    <a:lnTo>
                      <a:pt x="889" y="72"/>
                    </a:lnTo>
                    <a:lnTo>
                      <a:pt x="896" y="69"/>
                    </a:lnTo>
                    <a:lnTo>
                      <a:pt x="904" y="68"/>
                    </a:lnTo>
                    <a:close/>
                    <a:moveTo>
                      <a:pt x="1128" y="117"/>
                    </a:moveTo>
                    <a:lnTo>
                      <a:pt x="1129" y="113"/>
                    </a:lnTo>
                    <a:lnTo>
                      <a:pt x="1129" y="107"/>
                    </a:lnTo>
                    <a:lnTo>
                      <a:pt x="1128" y="99"/>
                    </a:lnTo>
                    <a:lnTo>
                      <a:pt x="1127" y="90"/>
                    </a:lnTo>
                    <a:lnTo>
                      <a:pt x="1123" y="80"/>
                    </a:lnTo>
                    <a:lnTo>
                      <a:pt x="1119" y="71"/>
                    </a:lnTo>
                    <a:lnTo>
                      <a:pt x="1116" y="68"/>
                    </a:lnTo>
                    <a:lnTo>
                      <a:pt x="1113" y="63"/>
                    </a:lnTo>
                    <a:lnTo>
                      <a:pt x="1109" y="60"/>
                    </a:lnTo>
                    <a:lnTo>
                      <a:pt x="1104" y="58"/>
                    </a:lnTo>
                    <a:lnTo>
                      <a:pt x="1100" y="56"/>
                    </a:lnTo>
                    <a:lnTo>
                      <a:pt x="1094" y="53"/>
                    </a:lnTo>
                    <a:lnTo>
                      <a:pt x="1088" y="52"/>
                    </a:lnTo>
                    <a:lnTo>
                      <a:pt x="1081" y="52"/>
                    </a:lnTo>
                    <a:lnTo>
                      <a:pt x="1075" y="52"/>
                    </a:lnTo>
                    <a:lnTo>
                      <a:pt x="1069" y="53"/>
                    </a:lnTo>
                    <a:lnTo>
                      <a:pt x="1064" y="54"/>
                    </a:lnTo>
                    <a:lnTo>
                      <a:pt x="1059" y="57"/>
                    </a:lnTo>
                    <a:lnTo>
                      <a:pt x="1054" y="60"/>
                    </a:lnTo>
                    <a:lnTo>
                      <a:pt x="1050" y="62"/>
                    </a:lnTo>
                    <a:lnTo>
                      <a:pt x="1046" y="67"/>
                    </a:lnTo>
                    <a:lnTo>
                      <a:pt x="1042" y="70"/>
                    </a:lnTo>
                    <a:lnTo>
                      <a:pt x="1036" y="80"/>
                    </a:lnTo>
                    <a:lnTo>
                      <a:pt x="1032" y="90"/>
                    </a:lnTo>
                    <a:lnTo>
                      <a:pt x="1028" y="102"/>
                    </a:lnTo>
                    <a:lnTo>
                      <a:pt x="1028" y="116"/>
                    </a:lnTo>
                    <a:lnTo>
                      <a:pt x="1028" y="128"/>
                    </a:lnTo>
                    <a:lnTo>
                      <a:pt x="1032" y="139"/>
                    </a:lnTo>
                    <a:lnTo>
                      <a:pt x="1034" y="145"/>
                    </a:lnTo>
                    <a:lnTo>
                      <a:pt x="1036" y="150"/>
                    </a:lnTo>
                    <a:lnTo>
                      <a:pt x="1039" y="155"/>
                    </a:lnTo>
                    <a:lnTo>
                      <a:pt x="1042" y="158"/>
                    </a:lnTo>
                    <a:lnTo>
                      <a:pt x="1047" y="163"/>
                    </a:lnTo>
                    <a:lnTo>
                      <a:pt x="1051" y="166"/>
                    </a:lnTo>
                    <a:lnTo>
                      <a:pt x="1055" y="168"/>
                    </a:lnTo>
                    <a:lnTo>
                      <a:pt x="1061" y="170"/>
                    </a:lnTo>
                    <a:lnTo>
                      <a:pt x="1066" y="173"/>
                    </a:lnTo>
                    <a:lnTo>
                      <a:pt x="1072" y="174"/>
                    </a:lnTo>
                    <a:lnTo>
                      <a:pt x="1078" y="175"/>
                    </a:lnTo>
                    <a:lnTo>
                      <a:pt x="1083" y="175"/>
                    </a:lnTo>
                    <a:lnTo>
                      <a:pt x="1096" y="174"/>
                    </a:lnTo>
                    <a:lnTo>
                      <a:pt x="1107" y="173"/>
                    </a:lnTo>
                    <a:lnTo>
                      <a:pt x="1116" y="170"/>
                    </a:lnTo>
                    <a:lnTo>
                      <a:pt x="1122" y="167"/>
                    </a:lnTo>
                    <a:lnTo>
                      <a:pt x="1118" y="152"/>
                    </a:lnTo>
                    <a:lnTo>
                      <a:pt x="1113" y="155"/>
                    </a:lnTo>
                    <a:lnTo>
                      <a:pt x="1105" y="157"/>
                    </a:lnTo>
                    <a:lnTo>
                      <a:pt x="1096" y="158"/>
                    </a:lnTo>
                    <a:lnTo>
                      <a:pt x="1087" y="158"/>
                    </a:lnTo>
                    <a:lnTo>
                      <a:pt x="1079" y="158"/>
                    </a:lnTo>
                    <a:lnTo>
                      <a:pt x="1072" y="156"/>
                    </a:lnTo>
                    <a:lnTo>
                      <a:pt x="1065" y="152"/>
                    </a:lnTo>
                    <a:lnTo>
                      <a:pt x="1060" y="149"/>
                    </a:lnTo>
                    <a:lnTo>
                      <a:pt x="1054" y="142"/>
                    </a:lnTo>
                    <a:lnTo>
                      <a:pt x="1051" y="136"/>
                    </a:lnTo>
                    <a:lnTo>
                      <a:pt x="1049" y="127"/>
                    </a:lnTo>
                    <a:lnTo>
                      <a:pt x="1048" y="117"/>
                    </a:lnTo>
                    <a:lnTo>
                      <a:pt x="1128" y="117"/>
                    </a:lnTo>
                    <a:close/>
                    <a:moveTo>
                      <a:pt x="1048" y="102"/>
                    </a:moveTo>
                    <a:lnTo>
                      <a:pt x="1049" y="97"/>
                    </a:lnTo>
                    <a:lnTo>
                      <a:pt x="1051" y="90"/>
                    </a:lnTo>
                    <a:lnTo>
                      <a:pt x="1053" y="85"/>
                    </a:lnTo>
                    <a:lnTo>
                      <a:pt x="1056" y="79"/>
                    </a:lnTo>
                    <a:lnTo>
                      <a:pt x="1061" y="74"/>
                    </a:lnTo>
                    <a:lnTo>
                      <a:pt x="1066" y="70"/>
                    </a:lnTo>
                    <a:lnTo>
                      <a:pt x="1073" y="68"/>
                    </a:lnTo>
                    <a:lnTo>
                      <a:pt x="1080" y="67"/>
                    </a:lnTo>
                    <a:lnTo>
                      <a:pt x="1088" y="68"/>
                    </a:lnTo>
                    <a:lnTo>
                      <a:pt x="1094" y="71"/>
                    </a:lnTo>
                    <a:lnTo>
                      <a:pt x="1100" y="74"/>
                    </a:lnTo>
                    <a:lnTo>
                      <a:pt x="1103" y="79"/>
                    </a:lnTo>
                    <a:lnTo>
                      <a:pt x="1106" y="85"/>
                    </a:lnTo>
                    <a:lnTo>
                      <a:pt x="1107" y="91"/>
                    </a:lnTo>
                    <a:lnTo>
                      <a:pt x="1108" y="97"/>
                    </a:lnTo>
                    <a:lnTo>
                      <a:pt x="1108" y="102"/>
                    </a:lnTo>
                    <a:lnTo>
                      <a:pt x="1048" y="102"/>
                    </a:lnTo>
                    <a:close/>
                    <a:moveTo>
                      <a:pt x="1232" y="220"/>
                    </a:moveTo>
                    <a:lnTo>
                      <a:pt x="1253" y="220"/>
                    </a:lnTo>
                    <a:lnTo>
                      <a:pt x="1253" y="87"/>
                    </a:lnTo>
                    <a:lnTo>
                      <a:pt x="1253" y="70"/>
                    </a:lnTo>
                    <a:lnTo>
                      <a:pt x="1253" y="54"/>
                    </a:lnTo>
                    <a:lnTo>
                      <a:pt x="1234" y="54"/>
                    </a:lnTo>
                    <a:lnTo>
                      <a:pt x="1234" y="72"/>
                    </a:lnTo>
                    <a:lnTo>
                      <a:pt x="1232" y="72"/>
                    </a:lnTo>
                    <a:lnTo>
                      <a:pt x="1230" y="68"/>
                    </a:lnTo>
                    <a:lnTo>
                      <a:pt x="1227" y="64"/>
                    </a:lnTo>
                    <a:lnTo>
                      <a:pt x="1224" y="61"/>
                    </a:lnTo>
                    <a:lnTo>
                      <a:pt x="1220" y="58"/>
                    </a:lnTo>
                    <a:lnTo>
                      <a:pt x="1215" y="56"/>
                    </a:lnTo>
                    <a:lnTo>
                      <a:pt x="1210" y="53"/>
                    </a:lnTo>
                    <a:lnTo>
                      <a:pt x="1204" y="52"/>
                    </a:lnTo>
                    <a:lnTo>
                      <a:pt x="1198" y="52"/>
                    </a:lnTo>
                    <a:lnTo>
                      <a:pt x="1188" y="53"/>
                    </a:lnTo>
                    <a:lnTo>
                      <a:pt x="1180" y="56"/>
                    </a:lnTo>
                    <a:lnTo>
                      <a:pt x="1171" y="60"/>
                    </a:lnTo>
                    <a:lnTo>
                      <a:pt x="1162" y="67"/>
                    </a:lnTo>
                    <a:lnTo>
                      <a:pt x="1159" y="71"/>
                    </a:lnTo>
                    <a:lnTo>
                      <a:pt x="1156" y="76"/>
                    </a:lnTo>
                    <a:lnTo>
                      <a:pt x="1154" y="81"/>
                    </a:lnTo>
                    <a:lnTo>
                      <a:pt x="1150" y="87"/>
                    </a:lnTo>
                    <a:lnTo>
                      <a:pt x="1148" y="93"/>
                    </a:lnTo>
                    <a:lnTo>
                      <a:pt x="1147" y="100"/>
                    </a:lnTo>
                    <a:lnTo>
                      <a:pt x="1146" y="108"/>
                    </a:lnTo>
                    <a:lnTo>
                      <a:pt x="1146" y="116"/>
                    </a:lnTo>
                    <a:lnTo>
                      <a:pt x="1147" y="128"/>
                    </a:lnTo>
                    <a:lnTo>
                      <a:pt x="1149" y="140"/>
                    </a:lnTo>
                    <a:lnTo>
                      <a:pt x="1155" y="150"/>
                    </a:lnTo>
                    <a:lnTo>
                      <a:pt x="1160" y="158"/>
                    </a:lnTo>
                    <a:lnTo>
                      <a:pt x="1168" y="166"/>
                    </a:lnTo>
                    <a:lnTo>
                      <a:pt x="1175" y="170"/>
                    </a:lnTo>
                    <a:lnTo>
                      <a:pt x="1185" y="174"/>
                    </a:lnTo>
                    <a:lnTo>
                      <a:pt x="1195" y="175"/>
                    </a:lnTo>
                    <a:lnTo>
                      <a:pt x="1201" y="175"/>
                    </a:lnTo>
                    <a:lnTo>
                      <a:pt x="1207" y="174"/>
                    </a:lnTo>
                    <a:lnTo>
                      <a:pt x="1213" y="171"/>
                    </a:lnTo>
                    <a:lnTo>
                      <a:pt x="1217" y="169"/>
                    </a:lnTo>
                    <a:lnTo>
                      <a:pt x="1222" y="166"/>
                    </a:lnTo>
                    <a:lnTo>
                      <a:pt x="1226" y="163"/>
                    </a:lnTo>
                    <a:lnTo>
                      <a:pt x="1229" y="158"/>
                    </a:lnTo>
                    <a:lnTo>
                      <a:pt x="1231" y="154"/>
                    </a:lnTo>
                    <a:lnTo>
                      <a:pt x="1232" y="154"/>
                    </a:lnTo>
                    <a:lnTo>
                      <a:pt x="1232" y="220"/>
                    </a:lnTo>
                    <a:close/>
                    <a:moveTo>
                      <a:pt x="1232" y="125"/>
                    </a:moveTo>
                    <a:lnTo>
                      <a:pt x="1231" y="129"/>
                    </a:lnTo>
                    <a:lnTo>
                      <a:pt x="1230" y="135"/>
                    </a:lnTo>
                    <a:lnTo>
                      <a:pt x="1228" y="140"/>
                    </a:lnTo>
                    <a:lnTo>
                      <a:pt x="1226" y="145"/>
                    </a:lnTo>
                    <a:lnTo>
                      <a:pt x="1223" y="148"/>
                    </a:lnTo>
                    <a:lnTo>
                      <a:pt x="1218" y="151"/>
                    </a:lnTo>
                    <a:lnTo>
                      <a:pt x="1215" y="155"/>
                    </a:lnTo>
                    <a:lnTo>
                      <a:pt x="1210" y="156"/>
                    </a:lnTo>
                    <a:lnTo>
                      <a:pt x="1205" y="158"/>
                    </a:lnTo>
                    <a:lnTo>
                      <a:pt x="1201" y="158"/>
                    </a:lnTo>
                    <a:lnTo>
                      <a:pt x="1193" y="157"/>
                    </a:lnTo>
                    <a:lnTo>
                      <a:pt x="1186" y="155"/>
                    </a:lnTo>
                    <a:lnTo>
                      <a:pt x="1180" y="150"/>
                    </a:lnTo>
                    <a:lnTo>
                      <a:pt x="1175" y="145"/>
                    </a:lnTo>
                    <a:lnTo>
                      <a:pt x="1172" y="138"/>
                    </a:lnTo>
                    <a:lnTo>
                      <a:pt x="1169" y="131"/>
                    </a:lnTo>
                    <a:lnTo>
                      <a:pt x="1168" y="122"/>
                    </a:lnTo>
                    <a:lnTo>
                      <a:pt x="1167" y="115"/>
                    </a:lnTo>
                    <a:lnTo>
                      <a:pt x="1168" y="105"/>
                    </a:lnTo>
                    <a:lnTo>
                      <a:pt x="1170" y="96"/>
                    </a:lnTo>
                    <a:lnTo>
                      <a:pt x="1172" y="88"/>
                    </a:lnTo>
                    <a:lnTo>
                      <a:pt x="1176" y="81"/>
                    </a:lnTo>
                    <a:lnTo>
                      <a:pt x="1181" y="77"/>
                    </a:lnTo>
                    <a:lnTo>
                      <a:pt x="1187" y="72"/>
                    </a:lnTo>
                    <a:lnTo>
                      <a:pt x="1194" y="70"/>
                    </a:lnTo>
                    <a:lnTo>
                      <a:pt x="1201" y="69"/>
                    </a:lnTo>
                    <a:lnTo>
                      <a:pt x="1207" y="69"/>
                    </a:lnTo>
                    <a:lnTo>
                      <a:pt x="1212" y="71"/>
                    </a:lnTo>
                    <a:lnTo>
                      <a:pt x="1217" y="73"/>
                    </a:lnTo>
                    <a:lnTo>
                      <a:pt x="1221" y="76"/>
                    </a:lnTo>
                    <a:lnTo>
                      <a:pt x="1225" y="80"/>
                    </a:lnTo>
                    <a:lnTo>
                      <a:pt x="1227" y="83"/>
                    </a:lnTo>
                    <a:lnTo>
                      <a:pt x="1229" y="89"/>
                    </a:lnTo>
                    <a:lnTo>
                      <a:pt x="1231" y="93"/>
                    </a:lnTo>
                    <a:lnTo>
                      <a:pt x="1231" y="98"/>
                    </a:lnTo>
                    <a:lnTo>
                      <a:pt x="1232" y="102"/>
                    </a:lnTo>
                    <a:lnTo>
                      <a:pt x="1232" y="125"/>
                    </a:lnTo>
                    <a:close/>
                    <a:moveTo>
                      <a:pt x="1383" y="54"/>
                    </a:moveTo>
                    <a:lnTo>
                      <a:pt x="1362" y="54"/>
                    </a:lnTo>
                    <a:lnTo>
                      <a:pt x="1362" y="127"/>
                    </a:lnTo>
                    <a:lnTo>
                      <a:pt x="1361" y="132"/>
                    </a:lnTo>
                    <a:lnTo>
                      <a:pt x="1360" y="138"/>
                    </a:lnTo>
                    <a:lnTo>
                      <a:pt x="1356" y="145"/>
                    </a:lnTo>
                    <a:lnTo>
                      <a:pt x="1350" y="151"/>
                    </a:lnTo>
                    <a:lnTo>
                      <a:pt x="1346" y="154"/>
                    </a:lnTo>
                    <a:lnTo>
                      <a:pt x="1342" y="156"/>
                    </a:lnTo>
                    <a:lnTo>
                      <a:pt x="1337" y="157"/>
                    </a:lnTo>
                    <a:lnTo>
                      <a:pt x="1333" y="157"/>
                    </a:lnTo>
                    <a:lnTo>
                      <a:pt x="1326" y="157"/>
                    </a:lnTo>
                    <a:lnTo>
                      <a:pt x="1321" y="155"/>
                    </a:lnTo>
                    <a:lnTo>
                      <a:pt x="1316" y="151"/>
                    </a:lnTo>
                    <a:lnTo>
                      <a:pt x="1312" y="147"/>
                    </a:lnTo>
                    <a:lnTo>
                      <a:pt x="1310" y="141"/>
                    </a:lnTo>
                    <a:lnTo>
                      <a:pt x="1308" y="135"/>
                    </a:lnTo>
                    <a:lnTo>
                      <a:pt x="1307" y="128"/>
                    </a:lnTo>
                    <a:lnTo>
                      <a:pt x="1307" y="120"/>
                    </a:lnTo>
                    <a:lnTo>
                      <a:pt x="1307" y="54"/>
                    </a:lnTo>
                    <a:lnTo>
                      <a:pt x="1286" y="54"/>
                    </a:lnTo>
                    <a:lnTo>
                      <a:pt x="1286" y="124"/>
                    </a:lnTo>
                    <a:lnTo>
                      <a:pt x="1288" y="138"/>
                    </a:lnTo>
                    <a:lnTo>
                      <a:pt x="1290" y="149"/>
                    </a:lnTo>
                    <a:lnTo>
                      <a:pt x="1294" y="158"/>
                    </a:lnTo>
                    <a:lnTo>
                      <a:pt x="1299" y="165"/>
                    </a:lnTo>
                    <a:lnTo>
                      <a:pt x="1305" y="169"/>
                    </a:lnTo>
                    <a:lnTo>
                      <a:pt x="1312" y="173"/>
                    </a:lnTo>
                    <a:lnTo>
                      <a:pt x="1319" y="175"/>
                    </a:lnTo>
                    <a:lnTo>
                      <a:pt x="1325" y="175"/>
                    </a:lnTo>
                    <a:lnTo>
                      <a:pt x="1333" y="175"/>
                    </a:lnTo>
                    <a:lnTo>
                      <a:pt x="1339" y="173"/>
                    </a:lnTo>
                    <a:lnTo>
                      <a:pt x="1345" y="170"/>
                    </a:lnTo>
                    <a:lnTo>
                      <a:pt x="1350" y="168"/>
                    </a:lnTo>
                    <a:lnTo>
                      <a:pt x="1358" y="160"/>
                    </a:lnTo>
                    <a:lnTo>
                      <a:pt x="1363" y="154"/>
                    </a:lnTo>
                    <a:lnTo>
                      <a:pt x="1364" y="154"/>
                    </a:lnTo>
                    <a:lnTo>
                      <a:pt x="1365" y="173"/>
                    </a:lnTo>
                    <a:lnTo>
                      <a:pt x="1384" y="173"/>
                    </a:lnTo>
                    <a:lnTo>
                      <a:pt x="1383" y="157"/>
                    </a:lnTo>
                    <a:lnTo>
                      <a:pt x="1383" y="140"/>
                    </a:lnTo>
                    <a:lnTo>
                      <a:pt x="1383" y="54"/>
                    </a:lnTo>
                    <a:close/>
                    <a:moveTo>
                      <a:pt x="1438" y="173"/>
                    </a:moveTo>
                    <a:lnTo>
                      <a:pt x="1438" y="54"/>
                    </a:lnTo>
                    <a:lnTo>
                      <a:pt x="1417" y="54"/>
                    </a:lnTo>
                    <a:lnTo>
                      <a:pt x="1417" y="173"/>
                    </a:lnTo>
                    <a:lnTo>
                      <a:pt x="1438" y="173"/>
                    </a:lnTo>
                    <a:close/>
                    <a:moveTo>
                      <a:pt x="1427" y="8"/>
                    </a:moveTo>
                    <a:lnTo>
                      <a:pt x="1423" y="9"/>
                    </a:lnTo>
                    <a:lnTo>
                      <a:pt x="1418" y="12"/>
                    </a:lnTo>
                    <a:lnTo>
                      <a:pt x="1415" y="17"/>
                    </a:lnTo>
                    <a:lnTo>
                      <a:pt x="1414" y="21"/>
                    </a:lnTo>
                    <a:lnTo>
                      <a:pt x="1415" y="27"/>
                    </a:lnTo>
                    <a:lnTo>
                      <a:pt x="1418" y="31"/>
                    </a:lnTo>
                    <a:lnTo>
                      <a:pt x="1421" y="33"/>
                    </a:lnTo>
                    <a:lnTo>
                      <a:pt x="1427" y="34"/>
                    </a:lnTo>
                    <a:lnTo>
                      <a:pt x="1432" y="33"/>
                    </a:lnTo>
                    <a:lnTo>
                      <a:pt x="1437" y="31"/>
                    </a:lnTo>
                    <a:lnTo>
                      <a:pt x="1439" y="27"/>
                    </a:lnTo>
                    <a:lnTo>
                      <a:pt x="1440" y="21"/>
                    </a:lnTo>
                    <a:lnTo>
                      <a:pt x="1439" y="17"/>
                    </a:lnTo>
                    <a:lnTo>
                      <a:pt x="1437" y="12"/>
                    </a:lnTo>
                    <a:lnTo>
                      <a:pt x="1432" y="9"/>
                    </a:lnTo>
                    <a:lnTo>
                      <a:pt x="1427" y="8"/>
                    </a:lnTo>
                    <a:close/>
                    <a:moveTo>
                      <a:pt x="1472" y="173"/>
                    </a:moveTo>
                    <a:lnTo>
                      <a:pt x="1493" y="173"/>
                    </a:lnTo>
                    <a:lnTo>
                      <a:pt x="1493" y="0"/>
                    </a:lnTo>
                    <a:lnTo>
                      <a:pt x="1472" y="0"/>
                    </a:lnTo>
                    <a:lnTo>
                      <a:pt x="1472" y="173"/>
                    </a:lnTo>
                    <a:close/>
                    <a:moveTo>
                      <a:pt x="1549" y="173"/>
                    </a:moveTo>
                    <a:lnTo>
                      <a:pt x="1549" y="54"/>
                    </a:lnTo>
                    <a:lnTo>
                      <a:pt x="1527" y="54"/>
                    </a:lnTo>
                    <a:lnTo>
                      <a:pt x="1527" y="173"/>
                    </a:lnTo>
                    <a:lnTo>
                      <a:pt x="1549" y="173"/>
                    </a:lnTo>
                    <a:close/>
                    <a:moveTo>
                      <a:pt x="1547" y="3"/>
                    </a:moveTo>
                    <a:lnTo>
                      <a:pt x="1526" y="39"/>
                    </a:lnTo>
                    <a:lnTo>
                      <a:pt x="1541" y="39"/>
                    </a:lnTo>
                    <a:lnTo>
                      <a:pt x="1569" y="3"/>
                    </a:lnTo>
                    <a:lnTo>
                      <a:pt x="1547" y="3"/>
                    </a:lnTo>
                    <a:close/>
                    <a:moveTo>
                      <a:pt x="1600" y="173"/>
                    </a:moveTo>
                    <a:lnTo>
                      <a:pt x="1601" y="152"/>
                    </a:lnTo>
                    <a:lnTo>
                      <a:pt x="1602" y="152"/>
                    </a:lnTo>
                    <a:lnTo>
                      <a:pt x="1605" y="158"/>
                    </a:lnTo>
                    <a:lnTo>
                      <a:pt x="1608" y="163"/>
                    </a:lnTo>
                    <a:lnTo>
                      <a:pt x="1613" y="167"/>
                    </a:lnTo>
                    <a:lnTo>
                      <a:pt x="1618" y="169"/>
                    </a:lnTo>
                    <a:lnTo>
                      <a:pt x="1622" y="173"/>
                    </a:lnTo>
                    <a:lnTo>
                      <a:pt x="1628" y="174"/>
                    </a:lnTo>
                    <a:lnTo>
                      <a:pt x="1633" y="175"/>
                    </a:lnTo>
                    <a:lnTo>
                      <a:pt x="1640" y="175"/>
                    </a:lnTo>
                    <a:lnTo>
                      <a:pt x="1649" y="174"/>
                    </a:lnTo>
                    <a:lnTo>
                      <a:pt x="1658" y="171"/>
                    </a:lnTo>
                    <a:lnTo>
                      <a:pt x="1667" y="166"/>
                    </a:lnTo>
                    <a:lnTo>
                      <a:pt x="1675" y="159"/>
                    </a:lnTo>
                    <a:lnTo>
                      <a:pt x="1679" y="155"/>
                    </a:lnTo>
                    <a:lnTo>
                      <a:pt x="1682" y="150"/>
                    </a:lnTo>
                    <a:lnTo>
                      <a:pt x="1684" y="145"/>
                    </a:lnTo>
                    <a:lnTo>
                      <a:pt x="1686" y="139"/>
                    </a:lnTo>
                    <a:lnTo>
                      <a:pt x="1688" y="134"/>
                    </a:lnTo>
                    <a:lnTo>
                      <a:pt x="1689" y="127"/>
                    </a:lnTo>
                    <a:lnTo>
                      <a:pt x="1690" y="119"/>
                    </a:lnTo>
                    <a:lnTo>
                      <a:pt x="1690" y="112"/>
                    </a:lnTo>
                    <a:lnTo>
                      <a:pt x="1690" y="99"/>
                    </a:lnTo>
                    <a:lnTo>
                      <a:pt x="1687" y="88"/>
                    </a:lnTo>
                    <a:lnTo>
                      <a:pt x="1683" y="77"/>
                    </a:lnTo>
                    <a:lnTo>
                      <a:pt x="1677" y="69"/>
                    </a:lnTo>
                    <a:lnTo>
                      <a:pt x="1671" y="61"/>
                    </a:lnTo>
                    <a:lnTo>
                      <a:pt x="1662" y="57"/>
                    </a:lnTo>
                    <a:lnTo>
                      <a:pt x="1658" y="54"/>
                    </a:lnTo>
                    <a:lnTo>
                      <a:pt x="1653" y="53"/>
                    </a:lnTo>
                    <a:lnTo>
                      <a:pt x="1648" y="52"/>
                    </a:lnTo>
                    <a:lnTo>
                      <a:pt x="1643" y="52"/>
                    </a:lnTo>
                    <a:lnTo>
                      <a:pt x="1636" y="52"/>
                    </a:lnTo>
                    <a:lnTo>
                      <a:pt x="1630" y="53"/>
                    </a:lnTo>
                    <a:lnTo>
                      <a:pt x="1625" y="56"/>
                    </a:lnTo>
                    <a:lnTo>
                      <a:pt x="1619" y="58"/>
                    </a:lnTo>
                    <a:lnTo>
                      <a:pt x="1615" y="61"/>
                    </a:lnTo>
                    <a:lnTo>
                      <a:pt x="1610" y="64"/>
                    </a:lnTo>
                    <a:lnTo>
                      <a:pt x="1607" y="69"/>
                    </a:lnTo>
                    <a:lnTo>
                      <a:pt x="1604" y="73"/>
                    </a:lnTo>
                    <a:lnTo>
                      <a:pt x="1603" y="73"/>
                    </a:lnTo>
                    <a:lnTo>
                      <a:pt x="1603" y="0"/>
                    </a:lnTo>
                    <a:lnTo>
                      <a:pt x="1582" y="0"/>
                    </a:lnTo>
                    <a:lnTo>
                      <a:pt x="1582" y="141"/>
                    </a:lnTo>
                    <a:lnTo>
                      <a:pt x="1582" y="158"/>
                    </a:lnTo>
                    <a:lnTo>
                      <a:pt x="1582" y="173"/>
                    </a:lnTo>
                    <a:lnTo>
                      <a:pt x="1600" y="173"/>
                    </a:lnTo>
                    <a:close/>
                    <a:moveTo>
                      <a:pt x="1603" y="103"/>
                    </a:moveTo>
                    <a:lnTo>
                      <a:pt x="1604" y="99"/>
                    </a:lnTo>
                    <a:lnTo>
                      <a:pt x="1605" y="96"/>
                    </a:lnTo>
                    <a:lnTo>
                      <a:pt x="1606" y="89"/>
                    </a:lnTo>
                    <a:lnTo>
                      <a:pt x="1609" y="85"/>
                    </a:lnTo>
                    <a:lnTo>
                      <a:pt x="1613" y="80"/>
                    </a:lnTo>
                    <a:lnTo>
                      <a:pt x="1617" y="76"/>
                    </a:lnTo>
                    <a:lnTo>
                      <a:pt x="1621" y="73"/>
                    </a:lnTo>
                    <a:lnTo>
                      <a:pt x="1626" y="71"/>
                    </a:lnTo>
                    <a:lnTo>
                      <a:pt x="1631" y="69"/>
                    </a:lnTo>
                    <a:lnTo>
                      <a:pt x="1636" y="69"/>
                    </a:lnTo>
                    <a:lnTo>
                      <a:pt x="1644" y="70"/>
                    </a:lnTo>
                    <a:lnTo>
                      <a:pt x="1650" y="72"/>
                    </a:lnTo>
                    <a:lnTo>
                      <a:pt x="1657" y="77"/>
                    </a:lnTo>
                    <a:lnTo>
                      <a:pt x="1661" y="82"/>
                    </a:lnTo>
                    <a:lnTo>
                      <a:pt x="1666" y="89"/>
                    </a:lnTo>
                    <a:lnTo>
                      <a:pt x="1668" y="96"/>
                    </a:lnTo>
                    <a:lnTo>
                      <a:pt x="1670" y="105"/>
                    </a:lnTo>
                    <a:lnTo>
                      <a:pt x="1670" y="112"/>
                    </a:lnTo>
                    <a:lnTo>
                      <a:pt x="1670" y="122"/>
                    </a:lnTo>
                    <a:lnTo>
                      <a:pt x="1668" y="131"/>
                    </a:lnTo>
                    <a:lnTo>
                      <a:pt x="1664" y="139"/>
                    </a:lnTo>
                    <a:lnTo>
                      <a:pt x="1661" y="146"/>
                    </a:lnTo>
                    <a:lnTo>
                      <a:pt x="1656" y="150"/>
                    </a:lnTo>
                    <a:lnTo>
                      <a:pt x="1650" y="155"/>
                    </a:lnTo>
                    <a:lnTo>
                      <a:pt x="1643" y="157"/>
                    </a:lnTo>
                    <a:lnTo>
                      <a:pt x="1635" y="158"/>
                    </a:lnTo>
                    <a:lnTo>
                      <a:pt x="1630" y="157"/>
                    </a:lnTo>
                    <a:lnTo>
                      <a:pt x="1625" y="156"/>
                    </a:lnTo>
                    <a:lnTo>
                      <a:pt x="1620" y="154"/>
                    </a:lnTo>
                    <a:lnTo>
                      <a:pt x="1616" y="151"/>
                    </a:lnTo>
                    <a:lnTo>
                      <a:pt x="1612" y="147"/>
                    </a:lnTo>
                    <a:lnTo>
                      <a:pt x="1608" y="144"/>
                    </a:lnTo>
                    <a:lnTo>
                      <a:pt x="1606" y="138"/>
                    </a:lnTo>
                    <a:lnTo>
                      <a:pt x="1604" y="132"/>
                    </a:lnTo>
                    <a:lnTo>
                      <a:pt x="1604" y="129"/>
                    </a:lnTo>
                    <a:lnTo>
                      <a:pt x="1603" y="125"/>
                    </a:lnTo>
                    <a:lnTo>
                      <a:pt x="1603" y="103"/>
                    </a:lnTo>
                    <a:close/>
                    <a:moveTo>
                      <a:pt x="1717" y="173"/>
                    </a:moveTo>
                    <a:lnTo>
                      <a:pt x="1738" y="173"/>
                    </a:lnTo>
                    <a:lnTo>
                      <a:pt x="1738" y="109"/>
                    </a:lnTo>
                    <a:lnTo>
                      <a:pt x="1738" y="105"/>
                    </a:lnTo>
                    <a:lnTo>
                      <a:pt x="1739" y="100"/>
                    </a:lnTo>
                    <a:lnTo>
                      <a:pt x="1740" y="93"/>
                    </a:lnTo>
                    <a:lnTo>
                      <a:pt x="1742" y="89"/>
                    </a:lnTo>
                    <a:lnTo>
                      <a:pt x="1744" y="83"/>
                    </a:lnTo>
                    <a:lnTo>
                      <a:pt x="1748" y="80"/>
                    </a:lnTo>
                    <a:lnTo>
                      <a:pt x="1752" y="77"/>
                    </a:lnTo>
                    <a:lnTo>
                      <a:pt x="1756" y="74"/>
                    </a:lnTo>
                    <a:lnTo>
                      <a:pt x="1761" y="72"/>
                    </a:lnTo>
                    <a:lnTo>
                      <a:pt x="1766" y="72"/>
                    </a:lnTo>
                    <a:lnTo>
                      <a:pt x="1770" y="72"/>
                    </a:lnTo>
                    <a:lnTo>
                      <a:pt x="1774" y="72"/>
                    </a:lnTo>
                    <a:lnTo>
                      <a:pt x="1774" y="52"/>
                    </a:lnTo>
                    <a:lnTo>
                      <a:pt x="1770" y="52"/>
                    </a:lnTo>
                    <a:lnTo>
                      <a:pt x="1767" y="52"/>
                    </a:lnTo>
                    <a:lnTo>
                      <a:pt x="1763" y="52"/>
                    </a:lnTo>
                    <a:lnTo>
                      <a:pt x="1757" y="53"/>
                    </a:lnTo>
                    <a:lnTo>
                      <a:pt x="1753" y="56"/>
                    </a:lnTo>
                    <a:lnTo>
                      <a:pt x="1749" y="59"/>
                    </a:lnTo>
                    <a:lnTo>
                      <a:pt x="1744" y="62"/>
                    </a:lnTo>
                    <a:lnTo>
                      <a:pt x="1741" y="67"/>
                    </a:lnTo>
                    <a:lnTo>
                      <a:pt x="1738" y="72"/>
                    </a:lnTo>
                    <a:lnTo>
                      <a:pt x="1736" y="78"/>
                    </a:lnTo>
                    <a:lnTo>
                      <a:pt x="1735" y="78"/>
                    </a:lnTo>
                    <a:lnTo>
                      <a:pt x="1735" y="54"/>
                    </a:lnTo>
                    <a:lnTo>
                      <a:pt x="1716" y="54"/>
                    </a:lnTo>
                    <a:lnTo>
                      <a:pt x="1716" y="63"/>
                    </a:lnTo>
                    <a:lnTo>
                      <a:pt x="1716" y="72"/>
                    </a:lnTo>
                    <a:lnTo>
                      <a:pt x="1717" y="81"/>
                    </a:lnTo>
                    <a:lnTo>
                      <a:pt x="1717" y="91"/>
                    </a:lnTo>
                    <a:lnTo>
                      <a:pt x="1717" y="173"/>
                    </a:lnTo>
                    <a:close/>
                    <a:moveTo>
                      <a:pt x="1816" y="173"/>
                    </a:moveTo>
                    <a:lnTo>
                      <a:pt x="1816" y="54"/>
                    </a:lnTo>
                    <a:lnTo>
                      <a:pt x="1795" y="54"/>
                    </a:lnTo>
                    <a:lnTo>
                      <a:pt x="1795" y="173"/>
                    </a:lnTo>
                    <a:lnTo>
                      <a:pt x="1816" y="173"/>
                    </a:lnTo>
                    <a:close/>
                    <a:moveTo>
                      <a:pt x="1806" y="8"/>
                    </a:moveTo>
                    <a:lnTo>
                      <a:pt x="1801" y="9"/>
                    </a:lnTo>
                    <a:lnTo>
                      <a:pt x="1796" y="12"/>
                    </a:lnTo>
                    <a:lnTo>
                      <a:pt x="1793" y="17"/>
                    </a:lnTo>
                    <a:lnTo>
                      <a:pt x="1793" y="21"/>
                    </a:lnTo>
                    <a:lnTo>
                      <a:pt x="1793" y="27"/>
                    </a:lnTo>
                    <a:lnTo>
                      <a:pt x="1796" y="31"/>
                    </a:lnTo>
                    <a:lnTo>
                      <a:pt x="1799" y="33"/>
                    </a:lnTo>
                    <a:lnTo>
                      <a:pt x="1805" y="34"/>
                    </a:lnTo>
                    <a:lnTo>
                      <a:pt x="1810" y="33"/>
                    </a:lnTo>
                    <a:lnTo>
                      <a:pt x="1815" y="31"/>
                    </a:lnTo>
                    <a:lnTo>
                      <a:pt x="1818" y="27"/>
                    </a:lnTo>
                    <a:lnTo>
                      <a:pt x="1818" y="21"/>
                    </a:lnTo>
                    <a:lnTo>
                      <a:pt x="1817" y="17"/>
                    </a:lnTo>
                    <a:lnTo>
                      <a:pt x="1815" y="12"/>
                    </a:lnTo>
                    <a:lnTo>
                      <a:pt x="1810" y="9"/>
                    </a:lnTo>
                    <a:lnTo>
                      <a:pt x="1806" y="8"/>
                    </a:lnTo>
                    <a:close/>
                    <a:moveTo>
                      <a:pt x="1899" y="52"/>
                    </a:moveTo>
                    <a:lnTo>
                      <a:pt x="1887" y="53"/>
                    </a:lnTo>
                    <a:lnTo>
                      <a:pt x="1876" y="57"/>
                    </a:lnTo>
                    <a:lnTo>
                      <a:pt x="1872" y="59"/>
                    </a:lnTo>
                    <a:lnTo>
                      <a:pt x="1866" y="61"/>
                    </a:lnTo>
                    <a:lnTo>
                      <a:pt x="1862" y="64"/>
                    </a:lnTo>
                    <a:lnTo>
                      <a:pt x="1859" y="69"/>
                    </a:lnTo>
                    <a:lnTo>
                      <a:pt x="1855" y="72"/>
                    </a:lnTo>
                    <a:lnTo>
                      <a:pt x="1851" y="78"/>
                    </a:lnTo>
                    <a:lnTo>
                      <a:pt x="1849" y="82"/>
                    </a:lnTo>
                    <a:lnTo>
                      <a:pt x="1846" y="88"/>
                    </a:lnTo>
                    <a:lnTo>
                      <a:pt x="1845" y="95"/>
                    </a:lnTo>
                    <a:lnTo>
                      <a:pt x="1843" y="100"/>
                    </a:lnTo>
                    <a:lnTo>
                      <a:pt x="1843" y="107"/>
                    </a:lnTo>
                    <a:lnTo>
                      <a:pt x="1842" y="115"/>
                    </a:lnTo>
                    <a:lnTo>
                      <a:pt x="1843" y="121"/>
                    </a:lnTo>
                    <a:lnTo>
                      <a:pt x="1843" y="128"/>
                    </a:lnTo>
                    <a:lnTo>
                      <a:pt x="1845" y="134"/>
                    </a:lnTo>
                    <a:lnTo>
                      <a:pt x="1846" y="139"/>
                    </a:lnTo>
                    <a:lnTo>
                      <a:pt x="1848" y="145"/>
                    </a:lnTo>
                    <a:lnTo>
                      <a:pt x="1851" y="150"/>
                    </a:lnTo>
                    <a:lnTo>
                      <a:pt x="1855" y="155"/>
                    </a:lnTo>
                    <a:lnTo>
                      <a:pt x="1858" y="159"/>
                    </a:lnTo>
                    <a:lnTo>
                      <a:pt x="1862" y="163"/>
                    </a:lnTo>
                    <a:lnTo>
                      <a:pt x="1865" y="166"/>
                    </a:lnTo>
                    <a:lnTo>
                      <a:pt x="1871" y="168"/>
                    </a:lnTo>
                    <a:lnTo>
                      <a:pt x="1875" y="170"/>
                    </a:lnTo>
                    <a:lnTo>
                      <a:pt x="1886" y="174"/>
                    </a:lnTo>
                    <a:lnTo>
                      <a:pt x="1897" y="175"/>
                    </a:lnTo>
                    <a:lnTo>
                      <a:pt x="1907" y="174"/>
                    </a:lnTo>
                    <a:lnTo>
                      <a:pt x="1917" y="171"/>
                    </a:lnTo>
                    <a:lnTo>
                      <a:pt x="1927" y="167"/>
                    </a:lnTo>
                    <a:lnTo>
                      <a:pt x="1936" y="160"/>
                    </a:lnTo>
                    <a:lnTo>
                      <a:pt x="1939" y="156"/>
                    </a:lnTo>
                    <a:lnTo>
                      <a:pt x="1943" y="151"/>
                    </a:lnTo>
                    <a:lnTo>
                      <a:pt x="1946" y="146"/>
                    </a:lnTo>
                    <a:lnTo>
                      <a:pt x="1949" y="140"/>
                    </a:lnTo>
                    <a:lnTo>
                      <a:pt x="1951" y="135"/>
                    </a:lnTo>
                    <a:lnTo>
                      <a:pt x="1952" y="128"/>
                    </a:lnTo>
                    <a:lnTo>
                      <a:pt x="1953" y="120"/>
                    </a:lnTo>
                    <a:lnTo>
                      <a:pt x="1954" y="112"/>
                    </a:lnTo>
                    <a:lnTo>
                      <a:pt x="1953" y="99"/>
                    </a:lnTo>
                    <a:lnTo>
                      <a:pt x="1950" y="88"/>
                    </a:lnTo>
                    <a:lnTo>
                      <a:pt x="1947" y="82"/>
                    </a:lnTo>
                    <a:lnTo>
                      <a:pt x="1945" y="78"/>
                    </a:lnTo>
                    <a:lnTo>
                      <a:pt x="1942" y="73"/>
                    </a:lnTo>
                    <a:lnTo>
                      <a:pt x="1939" y="69"/>
                    </a:lnTo>
                    <a:lnTo>
                      <a:pt x="1934" y="64"/>
                    </a:lnTo>
                    <a:lnTo>
                      <a:pt x="1930" y="61"/>
                    </a:lnTo>
                    <a:lnTo>
                      <a:pt x="1926" y="59"/>
                    </a:lnTo>
                    <a:lnTo>
                      <a:pt x="1922" y="57"/>
                    </a:lnTo>
                    <a:lnTo>
                      <a:pt x="1916" y="54"/>
                    </a:lnTo>
                    <a:lnTo>
                      <a:pt x="1911" y="53"/>
                    </a:lnTo>
                    <a:lnTo>
                      <a:pt x="1904" y="52"/>
                    </a:lnTo>
                    <a:lnTo>
                      <a:pt x="1899" y="52"/>
                    </a:lnTo>
                    <a:close/>
                    <a:moveTo>
                      <a:pt x="1898" y="68"/>
                    </a:moveTo>
                    <a:lnTo>
                      <a:pt x="1902" y="68"/>
                    </a:lnTo>
                    <a:lnTo>
                      <a:pt x="1906" y="69"/>
                    </a:lnTo>
                    <a:lnTo>
                      <a:pt x="1911" y="70"/>
                    </a:lnTo>
                    <a:lnTo>
                      <a:pt x="1914" y="72"/>
                    </a:lnTo>
                    <a:lnTo>
                      <a:pt x="1919" y="77"/>
                    </a:lnTo>
                    <a:lnTo>
                      <a:pt x="1925" y="83"/>
                    </a:lnTo>
                    <a:lnTo>
                      <a:pt x="1928" y="90"/>
                    </a:lnTo>
                    <a:lnTo>
                      <a:pt x="1930" y="98"/>
                    </a:lnTo>
                    <a:lnTo>
                      <a:pt x="1932" y="106"/>
                    </a:lnTo>
                    <a:lnTo>
                      <a:pt x="1932" y="113"/>
                    </a:lnTo>
                    <a:lnTo>
                      <a:pt x="1931" y="122"/>
                    </a:lnTo>
                    <a:lnTo>
                      <a:pt x="1930" y="131"/>
                    </a:lnTo>
                    <a:lnTo>
                      <a:pt x="1927" y="139"/>
                    </a:lnTo>
                    <a:lnTo>
                      <a:pt x="1923" y="146"/>
                    </a:lnTo>
                    <a:lnTo>
                      <a:pt x="1917" y="151"/>
                    </a:lnTo>
                    <a:lnTo>
                      <a:pt x="1912" y="156"/>
                    </a:lnTo>
                    <a:lnTo>
                      <a:pt x="1905" y="158"/>
                    </a:lnTo>
                    <a:lnTo>
                      <a:pt x="1898" y="159"/>
                    </a:lnTo>
                    <a:lnTo>
                      <a:pt x="1890" y="158"/>
                    </a:lnTo>
                    <a:lnTo>
                      <a:pt x="1884" y="156"/>
                    </a:lnTo>
                    <a:lnTo>
                      <a:pt x="1877" y="151"/>
                    </a:lnTo>
                    <a:lnTo>
                      <a:pt x="1873" y="146"/>
                    </a:lnTo>
                    <a:lnTo>
                      <a:pt x="1869" y="139"/>
                    </a:lnTo>
                    <a:lnTo>
                      <a:pt x="1865" y="131"/>
                    </a:lnTo>
                    <a:lnTo>
                      <a:pt x="1863" y="124"/>
                    </a:lnTo>
                    <a:lnTo>
                      <a:pt x="1863" y="113"/>
                    </a:lnTo>
                    <a:lnTo>
                      <a:pt x="1863" y="106"/>
                    </a:lnTo>
                    <a:lnTo>
                      <a:pt x="1865" y="97"/>
                    </a:lnTo>
                    <a:lnTo>
                      <a:pt x="1868" y="89"/>
                    </a:lnTo>
                    <a:lnTo>
                      <a:pt x="1872" y="82"/>
                    </a:lnTo>
                    <a:lnTo>
                      <a:pt x="1876" y="77"/>
                    </a:lnTo>
                    <a:lnTo>
                      <a:pt x="1883" y="72"/>
                    </a:lnTo>
                    <a:lnTo>
                      <a:pt x="1889" y="69"/>
                    </a:lnTo>
                    <a:lnTo>
                      <a:pt x="1898" y="68"/>
                    </a:lnTo>
                    <a:close/>
                    <a:moveTo>
                      <a:pt x="2121" y="117"/>
                    </a:moveTo>
                    <a:lnTo>
                      <a:pt x="2121" y="113"/>
                    </a:lnTo>
                    <a:lnTo>
                      <a:pt x="2122" y="107"/>
                    </a:lnTo>
                    <a:lnTo>
                      <a:pt x="2121" y="99"/>
                    </a:lnTo>
                    <a:lnTo>
                      <a:pt x="2120" y="90"/>
                    </a:lnTo>
                    <a:lnTo>
                      <a:pt x="2117" y="80"/>
                    </a:lnTo>
                    <a:lnTo>
                      <a:pt x="2113" y="71"/>
                    </a:lnTo>
                    <a:lnTo>
                      <a:pt x="2109" y="68"/>
                    </a:lnTo>
                    <a:lnTo>
                      <a:pt x="2106" y="63"/>
                    </a:lnTo>
                    <a:lnTo>
                      <a:pt x="2102" y="60"/>
                    </a:lnTo>
                    <a:lnTo>
                      <a:pt x="2098" y="58"/>
                    </a:lnTo>
                    <a:lnTo>
                      <a:pt x="2093" y="56"/>
                    </a:lnTo>
                    <a:lnTo>
                      <a:pt x="2088" y="53"/>
                    </a:lnTo>
                    <a:lnTo>
                      <a:pt x="2081" y="52"/>
                    </a:lnTo>
                    <a:lnTo>
                      <a:pt x="2075" y="52"/>
                    </a:lnTo>
                    <a:lnTo>
                      <a:pt x="2068" y="52"/>
                    </a:lnTo>
                    <a:lnTo>
                      <a:pt x="2063" y="53"/>
                    </a:lnTo>
                    <a:lnTo>
                      <a:pt x="2058" y="54"/>
                    </a:lnTo>
                    <a:lnTo>
                      <a:pt x="2052" y="57"/>
                    </a:lnTo>
                    <a:lnTo>
                      <a:pt x="2048" y="60"/>
                    </a:lnTo>
                    <a:lnTo>
                      <a:pt x="2044" y="62"/>
                    </a:lnTo>
                    <a:lnTo>
                      <a:pt x="2039" y="67"/>
                    </a:lnTo>
                    <a:lnTo>
                      <a:pt x="2036" y="70"/>
                    </a:lnTo>
                    <a:lnTo>
                      <a:pt x="2030" y="80"/>
                    </a:lnTo>
                    <a:lnTo>
                      <a:pt x="2025" y="90"/>
                    </a:lnTo>
                    <a:lnTo>
                      <a:pt x="2022" y="102"/>
                    </a:lnTo>
                    <a:lnTo>
                      <a:pt x="2022" y="116"/>
                    </a:lnTo>
                    <a:lnTo>
                      <a:pt x="2022" y="128"/>
                    </a:lnTo>
                    <a:lnTo>
                      <a:pt x="2025" y="139"/>
                    </a:lnTo>
                    <a:lnTo>
                      <a:pt x="2027" y="145"/>
                    </a:lnTo>
                    <a:lnTo>
                      <a:pt x="2030" y="150"/>
                    </a:lnTo>
                    <a:lnTo>
                      <a:pt x="2033" y="155"/>
                    </a:lnTo>
                    <a:lnTo>
                      <a:pt x="2036" y="158"/>
                    </a:lnTo>
                    <a:lnTo>
                      <a:pt x="2040" y="163"/>
                    </a:lnTo>
                    <a:lnTo>
                      <a:pt x="2045" y="166"/>
                    </a:lnTo>
                    <a:lnTo>
                      <a:pt x="2049" y="168"/>
                    </a:lnTo>
                    <a:lnTo>
                      <a:pt x="2054" y="170"/>
                    </a:lnTo>
                    <a:lnTo>
                      <a:pt x="2060" y="173"/>
                    </a:lnTo>
                    <a:lnTo>
                      <a:pt x="2065" y="174"/>
                    </a:lnTo>
                    <a:lnTo>
                      <a:pt x="2072" y="175"/>
                    </a:lnTo>
                    <a:lnTo>
                      <a:pt x="2077" y="175"/>
                    </a:lnTo>
                    <a:lnTo>
                      <a:pt x="2090" y="174"/>
                    </a:lnTo>
                    <a:lnTo>
                      <a:pt x="2101" y="173"/>
                    </a:lnTo>
                    <a:lnTo>
                      <a:pt x="2109" y="170"/>
                    </a:lnTo>
                    <a:lnTo>
                      <a:pt x="2116" y="167"/>
                    </a:lnTo>
                    <a:lnTo>
                      <a:pt x="2112" y="152"/>
                    </a:lnTo>
                    <a:lnTo>
                      <a:pt x="2106" y="155"/>
                    </a:lnTo>
                    <a:lnTo>
                      <a:pt x="2099" y="157"/>
                    </a:lnTo>
                    <a:lnTo>
                      <a:pt x="2090" y="158"/>
                    </a:lnTo>
                    <a:lnTo>
                      <a:pt x="2080" y="158"/>
                    </a:lnTo>
                    <a:lnTo>
                      <a:pt x="2073" y="158"/>
                    </a:lnTo>
                    <a:lnTo>
                      <a:pt x="2065" y="156"/>
                    </a:lnTo>
                    <a:lnTo>
                      <a:pt x="2059" y="152"/>
                    </a:lnTo>
                    <a:lnTo>
                      <a:pt x="2053" y="149"/>
                    </a:lnTo>
                    <a:lnTo>
                      <a:pt x="2048" y="142"/>
                    </a:lnTo>
                    <a:lnTo>
                      <a:pt x="2045" y="136"/>
                    </a:lnTo>
                    <a:lnTo>
                      <a:pt x="2042" y="127"/>
                    </a:lnTo>
                    <a:lnTo>
                      <a:pt x="2041" y="117"/>
                    </a:lnTo>
                    <a:lnTo>
                      <a:pt x="2121" y="117"/>
                    </a:lnTo>
                    <a:close/>
                    <a:moveTo>
                      <a:pt x="2041" y="102"/>
                    </a:moveTo>
                    <a:lnTo>
                      <a:pt x="2042" y="97"/>
                    </a:lnTo>
                    <a:lnTo>
                      <a:pt x="2045" y="90"/>
                    </a:lnTo>
                    <a:lnTo>
                      <a:pt x="2047" y="85"/>
                    </a:lnTo>
                    <a:lnTo>
                      <a:pt x="2050" y="79"/>
                    </a:lnTo>
                    <a:lnTo>
                      <a:pt x="2054" y="74"/>
                    </a:lnTo>
                    <a:lnTo>
                      <a:pt x="2060" y="70"/>
                    </a:lnTo>
                    <a:lnTo>
                      <a:pt x="2066" y="68"/>
                    </a:lnTo>
                    <a:lnTo>
                      <a:pt x="2074" y="67"/>
                    </a:lnTo>
                    <a:lnTo>
                      <a:pt x="2081" y="68"/>
                    </a:lnTo>
                    <a:lnTo>
                      <a:pt x="2088" y="71"/>
                    </a:lnTo>
                    <a:lnTo>
                      <a:pt x="2093" y="74"/>
                    </a:lnTo>
                    <a:lnTo>
                      <a:pt x="2096" y="79"/>
                    </a:lnTo>
                    <a:lnTo>
                      <a:pt x="2100" y="85"/>
                    </a:lnTo>
                    <a:lnTo>
                      <a:pt x="2101" y="91"/>
                    </a:lnTo>
                    <a:lnTo>
                      <a:pt x="2102" y="97"/>
                    </a:lnTo>
                    <a:lnTo>
                      <a:pt x="2102" y="102"/>
                    </a:lnTo>
                    <a:lnTo>
                      <a:pt x="2041" y="102"/>
                    </a:lnTo>
                    <a:close/>
                    <a:moveTo>
                      <a:pt x="2226" y="151"/>
                    </a:moveTo>
                    <a:lnTo>
                      <a:pt x="2221" y="154"/>
                    </a:lnTo>
                    <a:lnTo>
                      <a:pt x="2215" y="156"/>
                    </a:lnTo>
                    <a:lnTo>
                      <a:pt x="2208" y="157"/>
                    </a:lnTo>
                    <a:lnTo>
                      <a:pt x="2200" y="158"/>
                    </a:lnTo>
                    <a:lnTo>
                      <a:pt x="2192" y="157"/>
                    </a:lnTo>
                    <a:lnTo>
                      <a:pt x="2184" y="155"/>
                    </a:lnTo>
                    <a:lnTo>
                      <a:pt x="2177" y="151"/>
                    </a:lnTo>
                    <a:lnTo>
                      <a:pt x="2172" y="146"/>
                    </a:lnTo>
                    <a:lnTo>
                      <a:pt x="2167" y="139"/>
                    </a:lnTo>
                    <a:lnTo>
                      <a:pt x="2163" y="132"/>
                    </a:lnTo>
                    <a:lnTo>
                      <a:pt x="2161" y="124"/>
                    </a:lnTo>
                    <a:lnTo>
                      <a:pt x="2160" y="113"/>
                    </a:lnTo>
                    <a:lnTo>
                      <a:pt x="2161" y="105"/>
                    </a:lnTo>
                    <a:lnTo>
                      <a:pt x="2163" y="97"/>
                    </a:lnTo>
                    <a:lnTo>
                      <a:pt x="2167" y="89"/>
                    </a:lnTo>
                    <a:lnTo>
                      <a:pt x="2171" y="82"/>
                    </a:lnTo>
                    <a:lnTo>
                      <a:pt x="2176" y="77"/>
                    </a:lnTo>
                    <a:lnTo>
                      <a:pt x="2184" y="72"/>
                    </a:lnTo>
                    <a:lnTo>
                      <a:pt x="2192" y="70"/>
                    </a:lnTo>
                    <a:lnTo>
                      <a:pt x="2201" y="69"/>
                    </a:lnTo>
                    <a:lnTo>
                      <a:pt x="2209" y="70"/>
                    </a:lnTo>
                    <a:lnTo>
                      <a:pt x="2215" y="71"/>
                    </a:lnTo>
                    <a:lnTo>
                      <a:pt x="2221" y="72"/>
                    </a:lnTo>
                    <a:lnTo>
                      <a:pt x="2225" y="74"/>
                    </a:lnTo>
                    <a:lnTo>
                      <a:pt x="2229" y="58"/>
                    </a:lnTo>
                    <a:lnTo>
                      <a:pt x="2224" y="56"/>
                    </a:lnTo>
                    <a:lnTo>
                      <a:pt x="2217" y="54"/>
                    </a:lnTo>
                    <a:lnTo>
                      <a:pt x="2210" y="52"/>
                    </a:lnTo>
                    <a:lnTo>
                      <a:pt x="2201" y="52"/>
                    </a:lnTo>
                    <a:lnTo>
                      <a:pt x="2194" y="52"/>
                    </a:lnTo>
                    <a:lnTo>
                      <a:pt x="2187" y="53"/>
                    </a:lnTo>
                    <a:lnTo>
                      <a:pt x="2182" y="54"/>
                    </a:lnTo>
                    <a:lnTo>
                      <a:pt x="2175" y="57"/>
                    </a:lnTo>
                    <a:lnTo>
                      <a:pt x="2170" y="59"/>
                    </a:lnTo>
                    <a:lnTo>
                      <a:pt x="2166" y="62"/>
                    </a:lnTo>
                    <a:lnTo>
                      <a:pt x="2160" y="66"/>
                    </a:lnTo>
                    <a:lnTo>
                      <a:pt x="2156" y="70"/>
                    </a:lnTo>
                    <a:lnTo>
                      <a:pt x="2153" y="74"/>
                    </a:lnTo>
                    <a:lnTo>
                      <a:pt x="2149" y="79"/>
                    </a:lnTo>
                    <a:lnTo>
                      <a:pt x="2146" y="85"/>
                    </a:lnTo>
                    <a:lnTo>
                      <a:pt x="2144" y="90"/>
                    </a:lnTo>
                    <a:lnTo>
                      <a:pt x="2142" y="96"/>
                    </a:lnTo>
                    <a:lnTo>
                      <a:pt x="2141" y="101"/>
                    </a:lnTo>
                    <a:lnTo>
                      <a:pt x="2140" y="108"/>
                    </a:lnTo>
                    <a:lnTo>
                      <a:pt x="2140" y="115"/>
                    </a:lnTo>
                    <a:lnTo>
                      <a:pt x="2141" y="128"/>
                    </a:lnTo>
                    <a:lnTo>
                      <a:pt x="2144" y="139"/>
                    </a:lnTo>
                    <a:lnTo>
                      <a:pt x="2146" y="145"/>
                    </a:lnTo>
                    <a:lnTo>
                      <a:pt x="2148" y="149"/>
                    </a:lnTo>
                    <a:lnTo>
                      <a:pt x="2152" y="154"/>
                    </a:lnTo>
                    <a:lnTo>
                      <a:pt x="2155" y="158"/>
                    </a:lnTo>
                    <a:lnTo>
                      <a:pt x="2159" y="161"/>
                    </a:lnTo>
                    <a:lnTo>
                      <a:pt x="2163" y="165"/>
                    </a:lnTo>
                    <a:lnTo>
                      <a:pt x="2168" y="168"/>
                    </a:lnTo>
                    <a:lnTo>
                      <a:pt x="2173" y="170"/>
                    </a:lnTo>
                    <a:lnTo>
                      <a:pt x="2179" y="173"/>
                    </a:lnTo>
                    <a:lnTo>
                      <a:pt x="2184" y="174"/>
                    </a:lnTo>
                    <a:lnTo>
                      <a:pt x="2190" y="175"/>
                    </a:lnTo>
                    <a:lnTo>
                      <a:pt x="2196" y="175"/>
                    </a:lnTo>
                    <a:lnTo>
                      <a:pt x="2208" y="174"/>
                    </a:lnTo>
                    <a:lnTo>
                      <a:pt x="2216" y="173"/>
                    </a:lnTo>
                    <a:lnTo>
                      <a:pt x="2224" y="170"/>
                    </a:lnTo>
                    <a:lnTo>
                      <a:pt x="2229" y="168"/>
                    </a:lnTo>
                    <a:lnTo>
                      <a:pt x="2226" y="151"/>
                    </a:lnTo>
                    <a:close/>
                    <a:moveTo>
                      <a:pt x="2301" y="52"/>
                    </a:moveTo>
                    <a:lnTo>
                      <a:pt x="2289" y="53"/>
                    </a:lnTo>
                    <a:lnTo>
                      <a:pt x="2278" y="57"/>
                    </a:lnTo>
                    <a:lnTo>
                      <a:pt x="2274" y="59"/>
                    </a:lnTo>
                    <a:lnTo>
                      <a:pt x="2268" y="61"/>
                    </a:lnTo>
                    <a:lnTo>
                      <a:pt x="2264" y="64"/>
                    </a:lnTo>
                    <a:lnTo>
                      <a:pt x="2261" y="69"/>
                    </a:lnTo>
                    <a:lnTo>
                      <a:pt x="2256" y="72"/>
                    </a:lnTo>
                    <a:lnTo>
                      <a:pt x="2253" y="78"/>
                    </a:lnTo>
                    <a:lnTo>
                      <a:pt x="2251" y="82"/>
                    </a:lnTo>
                    <a:lnTo>
                      <a:pt x="2248" y="88"/>
                    </a:lnTo>
                    <a:lnTo>
                      <a:pt x="2247" y="95"/>
                    </a:lnTo>
                    <a:lnTo>
                      <a:pt x="2244" y="100"/>
                    </a:lnTo>
                    <a:lnTo>
                      <a:pt x="2244" y="107"/>
                    </a:lnTo>
                    <a:lnTo>
                      <a:pt x="2243" y="115"/>
                    </a:lnTo>
                    <a:lnTo>
                      <a:pt x="2244" y="121"/>
                    </a:lnTo>
                    <a:lnTo>
                      <a:pt x="2244" y="128"/>
                    </a:lnTo>
                    <a:lnTo>
                      <a:pt x="2247" y="134"/>
                    </a:lnTo>
                    <a:lnTo>
                      <a:pt x="2248" y="139"/>
                    </a:lnTo>
                    <a:lnTo>
                      <a:pt x="2250" y="145"/>
                    </a:lnTo>
                    <a:lnTo>
                      <a:pt x="2253" y="150"/>
                    </a:lnTo>
                    <a:lnTo>
                      <a:pt x="2256" y="155"/>
                    </a:lnTo>
                    <a:lnTo>
                      <a:pt x="2260" y="159"/>
                    </a:lnTo>
                    <a:lnTo>
                      <a:pt x="2264" y="163"/>
                    </a:lnTo>
                    <a:lnTo>
                      <a:pt x="2267" y="166"/>
                    </a:lnTo>
                    <a:lnTo>
                      <a:pt x="2273" y="168"/>
                    </a:lnTo>
                    <a:lnTo>
                      <a:pt x="2277" y="170"/>
                    </a:lnTo>
                    <a:lnTo>
                      <a:pt x="2288" y="174"/>
                    </a:lnTo>
                    <a:lnTo>
                      <a:pt x="2298" y="175"/>
                    </a:lnTo>
                    <a:lnTo>
                      <a:pt x="2309" y="174"/>
                    </a:lnTo>
                    <a:lnTo>
                      <a:pt x="2319" y="171"/>
                    </a:lnTo>
                    <a:lnTo>
                      <a:pt x="2329" y="167"/>
                    </a:lnTo>
                    <a:lnTo>
                      <a:pt x="2337" y="160"/>
                    </a:lnTo>
                    <a:lnTo>
                      <a:pt x="2341" y="156"/>
                    </a:lnTo>
                    <a:lnTo>
                      <a:pt x="2345" y="151"/>
                    </a:lnTo>
                    <a:lnTo>
                      <a:pt x="2348" y="146"/>
                    </a:lnTo>
                    <a:lnTo>
                      <a:pt x="2350" y="140"/>
                    </a:lnTo>
                    <a:lnTo>
                      <a:pt x="2352" y="135"/>
                    </a:lnTo>
                    <a:lnTo>
                      <a:pt x="2354" y="128"/>
                    </a:lnTo>
                    <a:lnTo>
                      <a:pt x="2355" y="120"/>
                    </a:lnTo>
                    <a:lnTo>
                      <a:pt x="2356" y="112"/>
                    </a:lnTo>
                    <a:lnTo>
                      <a:pt x="2355" y="99"/>
                    </a:lnTo>
                    <a:lnTo>
                      <a:pt x="2351" y="88"/>
                    </a:lnTo>
                    <a:lnTo>
                      <a:pt x="2349" y="82"/>
                    </a:lnTo>
                    <a:lnTo>
                      <a:pt x="2347" y="78"/>
                    </a:lnTo>
                    <a:lnTo>
                      <a:pt x="2344" y="73"/>
                    </a:lnTo>
                    <a:lnTo>
                      <a:pt x="2341" y="69"/>
                    </a:lnTo>
                    <a:lnTo>
                      <a:pt x="2336" y="64"/>
                    </a:lnTo>
                    <a:lnTo>
                      <a:pt x="2332" y="61"/>
                    </a:lnTo>
                    <a:lnTo>
                      <a:pt x="2328" y="59"/>
                    </a:lnTo>
                    <a:lnTo>
                      <a:pt x="2323" y="57"/>
                    </a:lnTo>
                    <a:lnTo>
                      <a:pt x="2318" y="54"/>
                    </a:lnTo>
                    <a:lnTo>
                      <a:pt x="2312" y="53"/>
                    </a:lnTo>
                    <a:lnTo>
                      <a:pt x="2306" y="52"/>
                    </a:lnTo>
                    <a:lnTo>
                      <a:pt x="2301" y="52"/>
                    </a:lnTo>
                    <a:close/>
                    <a:moveTo>
                      <a:pt x="2300" y="68"/>
                    </a:moveTo>
                    <a:lnTo>
                      <a:pt x="2304" y="68"/>
                    </a:lnTo>
                    <a:lnTo>
                      <a:pt x="2308" y="69"/>
                    </a:lnTo>
                    <a:lnTo>
                      <a:pt x="2312" y="70"/>
                    </a:lnTo>
                    <a:lnTo>
                      <a:pt x="2316" y="72"/>
                    </a:lnTo>
                    <a:lnTo>
                      <a:pt x="2321" y="77"/>
                    </a:lnTo>
                    <a:lnTo>
                      <a:pt x="2327" y="83"/>
                    </a:lnTo>
                    <a:lnTo>
                      <a:pt x="2330" y="90"/>
                    </a:lnTo>
                    <a:lnTo>
                      <a:pt x="2332" y="98"/>
                    </a:lnTo>
                    <a:lnTo>
                      <a:pt x="2334" y="106"/>
                    </a:lnTo>
                    <a:lnTo>
                      <a:pt x="2334" y="113"/>
                    </a:lnTo>
                    <a:lnTo>
                      <a:pt x="2333" y="122"/>
                    </a:lnTo>
                    <a:lnTo>
                      <a:pt x="2332" y="131"/>
                    </a:lnTo>
                    <a:lnTo>
                      <a:pt x="2329" y="139"/>
                    </a:lnTo>
                    <a:lnTo>
                      <a:pt x="2324" y="146"/>
                    </a:lnTo>
                    <a:lnTo>
                      <a:pt x="2319" y="151"/>
                    </a:lnTo>
                    <a:lnTo>
                      <a:pt x="2314" y="156"/>
                    </a:lnTo>
                    <a:lnTo>
                      <a:pt x="2307" y="158"/>
                    </a:lnTo>
                    <a:lnTo>
                      <a:pt x="2300" y="159"/>
                    </a:lnTo>
                    <a:lnTo>
                      <a:pt x="2292" y="158"/>
                    </a:lnTo>
                    <a:lnTo>
                      <a:pt x="2285" y="156"/>
                    </a:lnTo>
                    <a:lnTo>
                      <a:pt x="2279" y="151"/>
                    </a:lnTo>
                    <a:lnTo>
                      <a:pt x="2275" y="146"/>
                    </a:lnTo>
                    <a:lnTo>
                      <a:pt x="2270" y="139"/>
                    </a:lnTo>
                    <a:lnTo>
                      <a:pt x="2267" y="131"/>
                    </a:lnTo>
                    <a:lnTo>
                      <a:pt x="2265" y="124"/>
                    </a:lnTo>
                    <a:lnTo>
                      <a:pt x="2265" y="113"/>
                    </a:lnTo>
                    <a:lnTo>
                      <a:pt x="2265" y="106"/>
                    </a:lnTo>
                    <a:lnTo>
                      <a:pt x="2267" y="97"/>
                    </a:lnTo>
                    <a:lnTo>
                      <a:pt x="2269" y="89"/>
                    </a:lnTo>
                    <a:lnTo>
                      <a:pt x="2274" y="82"/>
                    </a:lnTo>
                    <a:lnTo>
                      <a:pt x="2278" y="77"/>
                    </a:lnTo>
                    <a:lnTo>
                      <a:pt x="2284" y="72"/>
                    </a:lnTo>
                    <a:lnTo>
                      <a:pt x="2291" y="69"/>
                    </a:lnTo>
                    <a:lnTo>
                      <a:pt x="2300" y="68"/>
                    </a:lnTo>
                    <a:close/>
                    <a:moveTo>
                      <a:pt x="2382" y="173"/>
                    </a:moveTo>
                    <a:lnTo>
                      <a:pt x="2402" y="173"/>
                    </a:lnTo>
                    <a:lnTo>
                      <a:pt x="2402" y="101"/>
                    </a:lnTo>
                    <a:lnTo>
                      <a:pt x="2402" y="96"/>
                    </a:lnTo>
                    <a:lnTo>
                      <a:pt x="2403" y="91"/>
                    </a:lnTo>
                    <a:lnTo>
                      <a:pt x="2405" y="87"/>
                    </a:lnTo>
                    <a:lnTo>
                      <a:pt x="2408" y="83"/>
                    </a:lnTo>
                    <a:lnTo>
                      <a:pt x="2411" y="79"/>
                    </a:lnTo>
                    <a:lnTo>
                      <a:pt x="2414" y="76"/>
                    </a:lnTo>
                    <a:lnTo>
                      <a:pt x="2417" y="73"/>
                    </a:lnTo>
                    <a:lnTo>
                      <a:pt x="2422" y="71"/>
                    </a:lnTo>
                    <a:lnTo>
                      <a:pt x="2427" y="70"/>
                    </a:lnTo>
                    <a:lnTo>
                      <a:pt x="2431" y="70"/>
                    </a:lnTo>
                    <a:lnTo>
                      <a:pt x="2438" y="70"/>
                    </a:lnTo>
                    <a:lnTo>
                      <a:pt x="2444" y="72"/>
                    </a:lnTo>
                    <a:lnTo>
                      <a:pt x="2449" y="76"/>
                    </a:lnTo>
                    <a:lnTo>
                      <a:pt x="2452" y="80"/>
                    </a:lnTo>
                    <a:lnTo>
                      <a:pt x="2455" y="86"/>
                    </a:lnTo>
                    <a:lnTo>
                      <a:pt x="2456" y="91"/>
                    </a:lnTo>
                    <a:lnTo>
                      <a:pt x="2457" y="98"/>
                    </a:lnTo>
                    <a:lnTo>
                      <a:pt x="2458" y="105"/>
                    </a:lnTo>
                    <a:lnTo>
                      <a:pt x="2458" y="173"/>
                    </a:lnTo>
                    <a:lnTo>
                      <a:pt x="2479" y="173"/>
                    </a:lnTo>
                    <a:lnTo>
                      <a:pt x="2479" y="102"/>
                    </a:lnTo>
                    <a:lnTo>
                      <a:pt x="2479" y="95"/>
                    </a:lnTo>
                    <a:lnTo>
                      <a:pt x="2478" y="88"/>
                    </a:lnTo>
                    <a:lnTo>
                      <a:pt x="2477" y="82"/>
                    </a:lnTo>
                    <a:lnTo>
                      <a:pt x="2474" y="77"/>
                    </a:lnTo>
                    <a:lnTo>
                      <a:pt x="2470" y="69"/>
                    </a:lnTo>
                    <a:lnTo>
                      <a:pt x="2465" y="62"/>
                    </a:lnTo>
                    <a:lnTo>
                      <a:pt x="2458" y="57"/>
                    </a:lnTo>
                    <a:lnTo>
                      <a:pt x="2451" y="54"/>
                    </a:lnTo>
                    <a:lnTo>
                      <a:pt x="2444" y="52"/>
                    </a:lnTo>
                    <a:lnTo>
                      <a:pt x="2438" y="52"/>
                    </a:lnTo>
                    <a:lnTo>
                      <a:pt x="2431" y="52"/>
                    </a:lnTo>
                    <a:lnTo>
                      <a:pt x="2425" y="53"/>
                    </a:lnTo>
                    <a:lnTo>
                      <a:pt x="2419" y="56"/>
                    </a:lnTo>
                    <a:lnTo>
                      <a:pt x="2414" y="59"/>
                    </a:lnTo>
                    <a:lnTo>
                      <a:pt x="2410" y="62"/>
                    </a:lnTo>
                    <a:lnTo>
                      <a:pt x="2406" y="66"/>
                    </a:lnTo>
                    <a:lnTo>
                      <a:pt x="2403" y="70"/>
                    </a:lnTo>
                    <a:lnTo>
                      <a:pt x="2401" y="74"/>
                    </a:lnTo>
                    <a:lnTo>
                      <a:pt x="2400" y="74"/>
                    </a:lnTo>
                    <a:lnTo>
                      <a:pt x="2399" y="54"/>
                    </a:lnTo>
                    <a:lnTo>
                      <a:pt x="2381" y="54"/>
                    </a:lnTo>
                    <a:lnTo>
                      <a:pt x="2382" y="70"/>
                    </a:lnTo>
                    <a:lnTo>
                      <a:pt x="2382" y="87"/>
                    </a:lnTo>
                    <a:lnTo>
                      <a:pt x="2382" y="173"/>
                    </a:lnTo>
                    <a:close/>
                    <a:moveTo>
                      <a:pt x="2561" y="52"/>
                    </a:moveTo>
                    <a:lnTo>
                      <a:pt x="2549" y="53"/>
                    </a:lnTo>
                    <a:lnTo>
                      <a:pt x="2538" y="57"/>
                    </a:lnTo>
                    <a:lnTo>
                      <a:pt x="2534" y="59"/>
                    </a:lnTo>
                    <a:lnTo>
                      <a:pt x="2528" y="61"/>
                    </a:lnTo>
                    <a:lnTo>
                      <a:pt x="2524" y="64"/>
                    </a:lnTo>
                    <a:lnTo>
                      <a:pt x="2521" y="69"/>
                    </a:lnTo>
                    <a:lnTo>
                      <a:pt x="2517" y="72"/>
                    </a:lnTo>
                    <a:lnTo>
                      <a:pt x="2513" y="78"/>
                    </a:lnTo>
                    <a:lnTo>
                      <a:pt x="2511" y="82"/>
                    </a:lnTo>
                    <a:lnTo>
                      <a:pt x="2508" y="88"/>
                    </a:lnTo>
                    <a:lnTo>
                      <a:pt x="2507" y="95"/>
                    </a:lnTo>
                    <a:lnTo>
                      <a:pt x="2505" y="100"/>
                    </a:lnTo>
                    <a:lnTo>
                      <a:pt x="2505" y="107"/>
                    </a:lnTo>
                    <a:lnTo>
                      <a:pt x="2504" y="115"/>
                    </a:lnTo>
                    <a:lnTo>
                      <a:pt x="2505" y="121"/>
                    </a:lnTo>
                    <a:lnTo>
                      <a:pt x="2505" y="128"/>
                    </a:lnTo>
                    <a:lnTo>
                      <a:pt x="2507" y="134"/>
                    </a:lnTo>
                    <a:lnTo>
                      <a:pt x="2508" y="139"/>
                    </a:lnTo>
                    <a:lnTo>
                      <a:pt x="2510" y="145"/>
                    </a:lnTo>
                    <a:lnTo>
                      <a:pt x="2513" y="150"/>
                    </a:lnTo>
                    <a:lnTo>
                      <a:pt x="2517" y="155"/>
                    </a:lnTo>
                    <a:lnTo>
                      <a:pt x="2520" y="159"/>
                    </a:lnTo>
                    <a:lnTo>
                      <a:pt x="2524" y="163"/>
                    </a:lnTo>
                    <a:lnTo>
                      <a:pt x="2527" y="166"/>
                    </a:lnTo>
                    <a:lnTo>
                      <a:pt x="2533" y="168"/>
                    </a:lnTo>
                    <a:lnTo>
                      <a:pt x="2537" y="170"/>
                    </a:lnTo>
                    <a:lnTo>
                      <a:pt x="2548" y="174"/>
                    </a:lnTo>
                    <a:lnTo>
                      <a:pt x="2559" y="175"/>
                    </a:lnTo>
                    <a:lnTo>
                      <a:pt x="2570" y="174"/>
                    </a:lnTo>
                    <a:lnTo>
                      <a:pt x="2579" y="171"/>
                    </a:lnTo>
                    <a:lnTo>
                      <a:pt x="2589" y="167"/>
                    </a:lnTo>
                    <a:lnTo>
                      <a:pt x="2598" y="160"/>
                    </a:lnTo>
                    <a:lnTo>
                      <a:pt x="2601" y="156"/>
                    </a:lnTo>
                    <a:lnTo>
                      <a:pt x="2605" y="151"/>
                    </a:lnTo>
                    <a:lnTo>
                      <a:pt x="2608" y="146"/>
                    </a:lnTo>
                    <a:lnTo>
                      <a:pt x="2611" y="140"/>
                    </a:lnTo>
                    <a:lnTo>
                      <a:pt x="2613" y="135"/>
                    </a:lnTo>
                    <a:lnTo>
                      <a:pt x="2614" y="128"/>
                    </a:lnTo>
                    <a:lnTo>
                      <a:pt x="2615" y="120"/>
                    </a:lnTo>
                    <a:lnTo>
                      <a:pt x="2616" y="112"/>
                    </a:lnTo>
                    <a:lnTo>
                      <a:pt x="2615" y="99"/>
                    </a:lnTo>
                    <a:lnTo>
                      <a:pt x="2612" y="88"/>
                    </a:lnTo>
                    <a:lnTo>
                      <a:pt x="2609" y="82"/>
                    </a:lnTo>
                    <a:lnTo>
                      <a:pt x="2607" y="78"/>
                    </a:lnTo>
                    <a:lnTo>
                      <a:pt x="2604" y="73"/>
                    </a:lnTo>
                    <a:lnTo>
                      <a:pt x="2601" y="69"/>
                    </a:lnTo>
                    <a:lnTo>
                      <a:pt x="2597" y="64"/>
                    </a:lnTo>
                    <a:lnTo>
                      <a:pt x="2592" y="61"/>
                    </a:lnTo>
                    <a:lnTo>
                      <a:pt x="2588" y="59"/>
                    </a:lnTo>
                    <a:lnTo>
                      <a:pt x="2584" y="57"/>
                    </a:lnTo>
                    <a:lnTo>
                      <a:pt x="2578" y="54"/>
                    </a:lnTo>
                    <a:lnTo>
                      <a:pt x="2573" y="53"/>
                    </a:lnTo>
                    <a:lnTo>
                      <a:pt x="2566" y="52"/>
                    </a:lnTo>
                    <a:lnTo>
                      <a:pt x="2561" y="52"/>
                    </a:lnTo>
                    <a:close/>
                    <a:moveTo>
                      <a:pt x="2560" y="68"/>
                    </a:moveTo>
                    <a:lnTo>
                      <a:pt x="2564" y="68"/>
                    </a:lnTo>
                    <a:lnTo>
                      <a:pt x="2568" y="69"/>
                    </a:lnTo>
                    <a:lnTo>
                      <a:pt x="2573" y="70"/>
                    </a:lnTo>
                    <a:lnTo>
                      <a:pt x="2576" y="72"/>
                    </a:lnTo>
                    <a:lnTo>
                      <a:pt x="2581" y="77"/>
                    </a:lnTo>
                    <a:lnTo>
                      <a:pt x="2587" y="83"/>
                    </a:lnTo>
                    <a:lnTo>
                      <a:pt x="2590" y="90"/>
                    </a:lnTo>
                    <a:lnTo>
                      <a:pt x="2592" y="98"/>
                    </a:lnTo>
                    <a:lnTo>
                      <a:pt x="2594" y="106"/>
                    </a:lnTo>
                    <a:lnTo>
                      <a:pt x="2594" y="113"/>
                    </a:lnTo>
                    <a:lnTo>
                      <a:pt x="2593" y="122"/>
                    </a:lnTo>
                    <a:lnTo>
                      <a:pt x="2592" y="131"/>
                    </a:lnTo>
                    <a:lnTo>
                      <a:pt x="2589" y="139"/>
                    </a:lnTo>
                    <a:lnTo>
                      <a:pt x="2585" y="146"/>
                    </a:lnTo>
                    <a:lnTo>
                      <a:pt x="2579" y="151"/>
                    </a:lnTo>
                    <a:lnTo>
                      <a:pt x="2574" y="156"/>
                    </a:lnTo>
                    <a:lnTo>
                      <a:pt x="2567" y="158"/>
                    </a:lnTo>
                    <a:lnTo>
                      <a:pt x="2560" y="159"/>
                    </a:lnTo>
                    <a:lnTo>
                      <a:pt x="2552" y="158"/>
                    </a:lnTo>
                    <a:lnTo>
                      <a:pt x="2546" y="156"/>
                    </a:lnTo>
                    <a:lnTo>
                      <a:pt x="2539" y="151"/>
                    </a:lnTo>
                    <a:lnTo>
                      <a:pt x="2535" y="146"/>
                    </a:lnTo>
                    <a:lnTo>
                      <a:pt x="2531" y="139"/>
                    </a:lnTo>
                    <a:lnTo>
                      <a:pt x="2527" y="131"/>
                    </a:lnTo>
                    <a:lnTo>
                      <a:pt x="2525" y="124"/>
                    </a:lnTo>
                    <a:lnTo>
                      <a:pt x="2525" y="113"/>
                    </a:lnTo>
                    <a:lnTo>
                      <a:pt x="2525" y="106"/>
                    </a:lnTo>
                    <a:lnTo>
                      <a:pt x="2527" y="97"/>
                    </a:lnTo>
                    <a:lnTo>
                      <a:pt x="2530" y="89"/>
                    </a:lnTo>
                    <a:lnTo>
                      <a:pt x="2534" y="82"/>
                    </a:lnTo>
                    <a:lnTo>
                      <a:pt x="2538" y="77"/>
                    </a:lnTo>
                    <a:lnTo>
                      <a:pt x="2545" y="72"/>
                    </a:lnTo>
                    <a:lnTo>
                      <a:pt x="2551" y="69"/>
                    </a:lnTo>
                    <a:lnTo>
                      <a:pt x="2560" y="68"/>
                    </a:lnTo>
                    <a:close/>
                    <a:moveTo>
                      <a:pt x="2552" y="3"/>
                    </a:moveTo>
                    <a:lnTo>
                      <a:pt x="2531" y="39"/>
                    </a:lnTo>
                    <a:lnTo>
                      <a:pt x="2546" y="39"/>
                    </a:lnTo>
                    <a:lnTo>
                      <a:pt x="2559" y="15"/>
                    </a:lnTo>
                    <a:lnTo>
                      <a:pt x="2560" y="15"/>
                    </a:lnTo>
                    <a:lnTo>
                      <a:pt x="2574" y="39"/>
                    </a:lnTo>
                    <a:lnTo>
                      <a:pt x="2589" y="39"/>
                    </a:lnTo>
                    <a:lnTo>
                      <a:pt x="2566" y="3"/>
                    </a:lnTo>
                    <a:lnTo>
                      <a:pt x="2552" y="3"/>
                    </a:lnTo>
                    <a:close/>
                    <a:moveTo>
                      <a:pt x="2642" y="173"/>
                    </a:moveTo>
                    <a:lnTo>
                      <a:pt x="2662" y="173"/>
                    </a:lnTo>
                    <a:lnTo>
                      <a:pt x="2662" y="101"/>
                    </a:lnTo>
                    <a:lnTo>
                      <a:pt x="2662" y="96"/>
                    </a:lnTo>
                    <a:lnTo>
                      <a:pt x="2663" y="91"/>
                    </a:lnTo>
                    <a:lnTo>
                      <a:pt x="2666" y="87"/>
                    </a:lnTo>
                    <a:lnTo>
                      <a:pt x="2667" y="83"/>
                    </a:lnTo>
                    <a:lnTo>
                      <a:pt x="2670" y="79"/>
                    </a:lnTo>
                    <a:lnTo>
                      <a:pt x="2673" y="76"/>
                    </a:lnTo>
                    <a:lnTo>
                      <a:pt x="2676" y="73"/>
                    </a:lnTo>
                    <a:lnTo>
                      <a:pt x="2681" y="71"/>
                    </a:lnTo>
                    <a:lnTo>
                      <a:pt x="2685" y="70"/>
                    </a:lnTo>
                    <a:lnTo>
                      <a:pt x="2689" y="69"/>
                    </a:lnTo>
                    <a:lnTo>
                      <a:pt x="2695" y="70"/>
                    </a:lnTo>
                    <a:lnTo>
                      <a:pt x="2700" y="72"/>
                    </a:lnTo>
                    <a:lnTo>
                      <a:pt x="2703" y="74"/>
                    </a:lnTo>
                    <a:lnTo>
                      <a:pt x="2707" y="79"/>
                    </a:lnTo>
                    <a:lnTo>
                      <a:pt x="2710" y="83"/>
                    </a:lnTo>
                    <a:lnTo>
                      <a:pt x="2712" y="89"/>
                    </a:lnTo>
                    <a:lnTo>
                      <a:pt x="2713" y="95"/>
                    </a:lnTo>
                    <a:lnTo>
                      <a:pt x="2713" y="101"/>
                    </a:lnTo>
                    <a:lnTo>
                      <a:pt x="2713" y="173"/>
                    </a:lnTo>
                    <a:lnTo>
                      <a:pt x="2734" y="173"/>
                    </a:lnTo>
                    <a:lnTo>
                      <a:pt x="2734" y="100"/>
                    </a:lnTo>
                    <a:lnTo>
                      <a:pt x="2734" y="93"/>
                    </a:lnTo>
                    <a:lnTo>
                      <a:pt x="2735" y="89"/>
                    </a:lnTo>
                    <a:lnTo>
                      <a:pt x="2737" y="85"/>
                    </a:lnTo>
                    <a:lnTo>
                      <a:pt x="2739" y="81"/>
                    </a:lnTo>
                    <a:lnTo>
                      <a:pt x="2741" y="78"/>
                    </a:lnTo>
                    <a:lnTo>
                      <a:pt x="2744" y="76"/>
                    </a:lnTo>
                    <a:lnTo>
                      <a:pt x="2748" y="72"/>
                    </a:lnTo>
                    <a:lnTo>
                      <a:pt x="2751" y="71"/>
                    </a:lnTo>
                    <a:lnTo>
                      <a:pt x="2755" y="70"/>
                    </a:lnTo>
                    <a:lnTo>
                      <a:pt x="2760" y="69"/>
                    </a:lnTo>
                    <a:lnTo>
                      <a:pt x="2765" y="70"/>
                    </a:lnTo>
                    <a:lnTo>
                      <a:pt x="2770" y="72"/>
                    </a:lnTo>
                    <a:lnTo>
                      <a:pt x="2775" y="74"/>
                    </a:lnTo>
                    <a:lnTo>
                      <a:pt x="2778" y="79"/>
                    </a:lnTo>
                    <a:lnTo>
                      <a:pt x="2781" y="85"/>
                    </a:lnTo>
                    <a:lnTo>
                      <a:pt x="2783" y="90"/>
                    </a:lnTo>
                    <a:lnTo>
                      <a:pt x="2784" y="98"/>
                    </a:lnTo>
                    <a:lnTo>
                      <a:pt x="2784" y="106"/>
                    </a:lnTo>
                    <a:lnTo>
                      <a:pt x="2784" y="173"/>
                    </a:lnTo>
                    <a:lnTo>
                      <a:pt x="2805" y="173"/>
                    </a:lnTo>
                    <a:lnTo>
                      <a:pt x="2805" y="103"/>
                    </a:lnTo>
                    <a:lnTo>
                      <a:pt x="2804" y="89"/>
                    </a:lnTo>
                    <a:lnTo>
                      <a:pt x="2801" y="78"/>
                    </a:lnTo>
                    <a:lnTo>
                      <a:pt x="2796" y="69"/>
                    </a:lnTo>
                    <a:lnTo>
                      <a:pt x="2792" y="62"/>
                    </a:lnTo>
                    <a:lnTo>
                      <a:pt x="2786" y="58"/>
                    </a:lnTo>
                    <a:lnTo>
                      <a:pt x="2779" y="54"/>
                    </a:lnTo>
                    <a:lnTo>
                      <a:pt x="2774" y="52"/>
                    </a:lnTo>
                    <a:lnTo>
                      <a:pt x="2767" y="52"/>
                    </a:lnTo>
                    <a:lnTo>
                      <a:pt x="2760" y="52"/>
                    </a:lnTo>
                    <a:lnTo>
                      <a:pt x="2753" y="54"/>
                    </a:lnTo>
                    <a:lnTo>
                      <a:pt x="2748" y="57"/>
                    </a:lnTo>
                    <a:lnTo>
                      <a:pt x="2742" y="60"/>
                    </a:lnTo>
                    <a:lnTo>
                      <a:pt x="2735" y="67"/>
                    </a:lnTo>
                    <a:lnTo>
                      <a:pt x="2729" y="76"/>
                    </a:lnTo>
                    <a:lnTo>
                      <a:pt x="2728" y="76"/>
                    </a:lnTo>
                    <a:lnTo>
                      <a:pt x="2726" y="70"/>
                    </a:lnTo>
                    <a:lnTo>
                      <a:pt x="2724" y="66"/>
                    </a:lnTo>
                    <a:lnTo>
                      <a:pt x="2721" y="62"/>
                    </a:lnTo>
                    <a:lnTo>
                      <a:pt x="2716" y="59"/>
                    </a:lnTo>
                    <a:lnTo>
                      <a:pt x="2712" y="56"/>
                    </a:lnTo>
                    <a:lnTo>
                      <a:pt x="2708" y="53"/>
                    </a:lnTo>
                    <a:lnTo>
                      <a:pt x="2702" y="52"/>
                    </a:lnTo>
                    <a:lnTo>
                      <a:pt x="2697" y="52"/>
                    </a:lnTo>
                    <a:lnTo>
                      <a:pt x="2689" y="52"/>
                    </a:lnTo>
                    <a:lnTo>
                      <a:pt x="2684" y="53"/>
                    </a:lnTo>
                    <a:lnTo>
                      <a:pt x="2679" y="56"/>
                    </a:lnTo>
                    <a:lnTo>
                      <a:pt x="2674" y="59"/>
                    </a:lnTo>
                    <a:lnTo>
                      <a:pt x="2670" y="62"/>
                    </a:lnTo>
                    <a:lnTo>
                      <a:pt x="2667" y="66"/>
                    </a:lnTo>
                    <a:lnTo>
                      <a:pt x="2663" y="69"/>
                    </a:lnTo>
                    <a:lnTo>
                      <a:pt x="2660" y="73"/>
                    </a:lnTo>
                    <a:lnTo>
                      <a:pt x="2660" y="73"/>
                    </a:lnTo>
                    <a:lnTo>
                      <a:pt x="2659" y="54"/>
                    </a:lnTo>
                    <a:lnTo>
                      <a:pt x="2641" y="54"/>
                    </a:lnTo>
                    <a:lnTo>
                      <a:pt x="2642" y="70"/>
                    </a:lnTo>
                    <a:lnTo>
                      <a:pt x="2642" y="87"/>
                    </a:lnTo>
                    <a:lnTo>
                      <a:pt x="2642" y="173"/>
                    </a:lnTo>
                    <a:close/>
                    <a:moveTo>
                      <a:pt x="2859" y="173"/>
                    </a:moveTo>
                    <a:lnTo>
                      <a:pt x="2859" y="54"/>
                    </a:lnTo>
                    <a:lnTo>
                      <a:pt x="2838" y="54"/>
                    </a:lnTo>
                    <a:lnTo>
                      <a:pt x="2838" y="173"/>
                    </a:lnTo>
                    <a:lnTo>
                      <a:pt x="2859" y="173"/>
                    </a:lnTo>
                    <a:close/>
                    <a:moveTo>
                      <a:pt x="2849" y="8"/>
                    </a:moveTo>
                    <a:lnTo>
                      <a:pt x="2844" y="9"/>
                    </a:lnTo>
                    <a:lnTo>
                      <a:pt x="2840" y="12"/>
                    </a:lnTo>
                    <a:lnTo>
                      <a:pt x="2836" y="17"/>
                    </a:lnTo>
                    <a:lnTo>
                      <a:pt x="2836" y="21"/>
                    </a:lnTo>
                    <a:lnTo>
                      <a:pt x="2836" y="27"/>
                    </a:lnTo>
                    <a:lnTo>
                      <a:pt x="2840" y="31"/>
                    </a:lnTo>
                    <a:lnTo>
                      <a:pt x="2843" y="33"/>
                    </a:lnTo>
                    <a:lnTo>
                      <a:pt x="2848" y="34"/>
                    </a:lnTo>
                    <a:lnTo>
                      <a:pt x="2854" y="33"/>
                    </a:lnTo>
                    <a:lnTo>
                      <a:pt x="2858" y="31"/>
                    </a:lnTo>
                    <a:lnTo>
                      <a:pt x="2861" y="27"/>
                    </a:lnTo>
                    <a:lnTo>
                      <a:pt x="2861" y="21"/>
                    </a:lnTo>
                    <a:lnTo>
                      <a:pt x="2860" y="17"/>
                    </a:lnTo>
                    <a:lnTo>
                      <a:pt x="2858" y="12"/>
                    </a:lnTo>
                    <a:lnTo>
                      <a:pt x="2854" y="9"/>
                    </a:lnTo>
                    <a:lnTo>
                      <a:pt x="2849" y="8"/>
                    </a:lnTo>
                    <a:close/>
                    <a:moveTo>
                      <a:pt x="2971" y="151"/>
                    </a:moveTo>
                    <a:lnTo>
                      <a:pt x="2967" y="154"/>
                    </a:lnTo>
                    <a:lnTo>
                      <a:pt x="2960" y="156"/>
                    </a:lnTo>
                    <a:lnTo>
                      <a:pt x="2954" y="157"/>
                    </a:lnTo>
                    <a:lnTo>
                      <a:pt x="2945" y="158"/>
                    </a:lnTo>
                    <a:lnTo>
                      <a:pt x="2938" y="157"/>
                    </a:lnTo>
                    <a:lnTo>
                      <a:pt x="2930" y="155"/>
                    </a:lnTo>
                    <a:lnTo>
                      <a:pt x="2924" y="151"/>
                    </a:lnTo>
                    <a:lnTo>
                      <a:pt x="2917" y="146"/>
                    </a:lnTo>
                    <a:lnTo>
                      <a:pt x="2913" y="139"/>
                    </a:lnTo>
                    <a:lnTo>
                      <a:pt x="2910" y="132"/>
                    </a:lnTo>
                    <a:lnTo>
                      <a:pt x="2908" y="124"/>
                    </a:lnTo>
                    <a:lnTo>
                      <a:pt x="2906" y="113"/>
                    </a:lnTo>
                    <a:lnTo>
                      <a:pt x="2906" y="105"/>
                    </a:lnTo>
                    <a:lnTo>
                      <a:pt x="2909" y="97"/>
                    </a:lnTo>
                    <a:lnTo>
                      <a:pt x="2912" y="89"/>
                    </a:lnTo>
                    <a:lnTo>
                      <a:pt x="2916" y="82"/>
                    </a:lnTo>
                    <a:lnTo>
                      <a:pt x="2923" y="77"/>
                    </a:lnTo>
                    <a:lnTo>
                      <a:pt x="2929" y="72"/>
                    </a:lnTo>
                    <a:lnTo>
                      <a:pt x="2938" y="70"/>
                    </a:lnTo>
                    <a:lnTo>
                      <a:pt x="2946" y="69"/>
                    </a:lnTo>
                    <a:lnTo>
                      <a:pt x="2954" y="70"/>
                    </a:lnTo>
                    <a:lnTo>
                      <a:pt x="2960" y="71"/>
                    </a:lnTo>
                    <a:lnTo>
                      <a:pt x="2966" y="72"/>
                    </a:lnTo>
                    <a:lnTo>
                      <a:pt x="2970" y="74"/>
                    </a:lnTo>
                    <a:lnTo>
                      <a:pt x="2976" y="58"/>
                    </a:lnTo>
                    <a:lnTo>
                      <a:pt x="2970" y="56"/>
                    </a:lnTo>
                    <a:lnTo>
                      <a:pt x="2964" y="54"/>
                    </a:lnTo>
                    <a:lnTo>
                      <a:pt x="2955" y="52"/>
                    </a:lnTo>
                    <a:lnTo>
                      <a:pt x="2946" y="52"/>
                    </a:lnTo>
                    <a:lnTo>
                      <a:pt x="2940" y="52"/>
                    </a:lnTo>
                    <a:lnTo>
                      <a:pt x="2933" y="53"/>
                    </a:lnTo>
                    <a:lnTo>
                      <a:pt x="2927" y="54"/>
                    </a:lnTo>
                    <a:lnTo>
                      <a:pt x="2922" y="57"/>
                    </a:lnTo>
                    <a:lnTo>
                      <a:pt x="2916" y="59"/>
                    </a:lnTo>
                    <a:lnTo>
                      <a:pt x="2911" y="62"/>
                    </a:lnTo>
                    <a:lnTo>
                      <a:pt x="2906" y="66"/>
                    </a:lnTo>
                    <a:lnTo>
                      <a:pt x="2902" y="70"/>
                    </a:lnTo>
                    <a:lnTo>
                      <a:pt x="2898" y="74"/>
                    </a:lnTo>
                    <a:lnTo>
                      <a:pt x="2895" y="79"/>
                    </a:lnTo>
                    <a:lnTo>
                      <a:pt x="2892" y="85"/>
                    </a:lnTo>
                    <a:lnTo>
                      <a:pt x="2889" y="90"/>
                    </a:lnTo>
                    <a:lnTo>
                      <a:pt x="2888" y="96"/>
                    </a:lnTo>
                    <a:lnTo>
                      <a:pt x="2886" y="101"/>
                    </a:lnTo>
                    <a:lnTo>
                      <a:pt x="2886" y="108"/>
                    </a:lnTo>
                    <a:lnTo>
                      <a:pt x="2885" y="115"/>
                    </a:lnTo>
                    <a:lnTo>
                      <a:pt x="2886" y="128"/>
                    </a:lnTo>
                    <a:lnTo>
                      <a:pt x="2889" y="139"/>
                    </a:lnTo>
                    <a:lnTo>
                      <a:pt x="2891" y="145"/>
                    </a:lnTo>
                    <a:lnTo>
                      <a:pt x="2895" y="149"/>
                    </a:lnTo>
                    <a:lnTo>
                      <a:pt x="2897" y="154"/>
                    </a:lnTo>
                    <a:lnTo>
                      <a:pt x="2901" y="158"/>
                    </a:lnTo>
                    <a:lnTo>
                      <a:pt x="2904" y="161"/>
                    </a:lnTo>
                    <a:lnTo>
                      <a:pt x="2909" y="165"/>
                    </a:lnTo>
                    <a:lnTo>
                      <a:pt x="2914" y="168"/>
                    </a:lnTo>
                    <a:lnTo>
                      <a:pt x="2918" y="170"/>
                    </a:lnTo>
                    <a:lnTo>
                      <a:pt x="2924" y="173"/>
                    </a:lnTo>
                    <a:lnTo>
                      <a:pt x="2930" y="174"/>
                    </a:lnTo>
                    <a:lnTo>
                      <a:pt x="2936" y="175"/>
                    </a:lnTo>
                    <a:lnTo>
                      <a:pt x="2942" y="175"/>
                    </a:lnTo>
                    <a:lnTo>
                      <a:pt x="2953" y="174"/>
                    </a:lnTo>
                    <a:lnTo>
                      <a:pt x="2963" y="173"/>
                    </a:lnTo>
                    <a:lnTo>
                      <a:pt x="2969" y="170"/>
                    </a:lnTo>
                    <a:lnTo>
                      <a:pt x="2975" y="168"/>
                    </a:lnTo>
                    <a:lnTo>
                      <a:pt x="2971" y="151"/>
                    </a:lnTo>
                    <a:close/>
                    <a:moveTo>
                      <a:pt x="3046" y="52"/>
                    </a:moveTo>
                    <a:lnTo>
                      <a:pt x="3035" y="53"/>
                    </a:lnTo>
                    <a:lnTo>
                      <a:pt x="3024" y="57"/>
                    </a:lnTo>
                    <a:lnTo>
                      <a:pt x="3019" y="59"/>
                    </a:lnTo>
                    <a:lnTo>
                      <a:pt x="3014" y="61"/>
                    </a:lnTo>
                    <a:lnTo>
                      <a:pt x="3010" y="64"/>
                    </a:lnTo>
                    <a:lnTo>
                      <a:pt x="3006" y="69"/>
                    </a:lnTo>
                    <a:lnTo>
                      <a:pt x="3003" y="72"/>
                    </a:lnTo>
                    <a:lnTo>
                      <a:pt x="2999" y="78"/>
                    </a:lnTo>
                    <a:lnTo>
                      <a:pt x="2996" y="82"/>
                    </a:lnTo>
                    <a:lnTo>
                      <a:pt x="2994" y="88"/>
                    </a:lnTo>
                    <a:lnTo>
                      <a:pt x="2992" y="95"/>
                    </a:lnTo>
                    <a:lnTo>
                      <a:pt x="2991" y="100"/>
                    </a:lnTo>
                    <a:lnTo>
                      <a:pt x="2990" y="107"/>
                    </a:lnTo>
                    <a:lnTo>
                      <a:pt x="2990" y="115"/>
                    </a:lnTo>
                    <a:lnTo>
                      <a:pt x="2990" y="121"/>
                    </a:lnTo>
                    <a:lnTo>
                      <a:pt x="2991" y="128"/>
                    </a:lnTo>
                    <a:lnTo>
                      <a:pt x="2992" y="134"/>
                    </a:lnTo>
                    <a:lnTo>
                      <a:pt x="2994" y="139"/>
                    </a:lnTo>
                    <a:lnTo>
                      <a:pt x="2996" y="145"/>
                    </a:lnTo>
                    <a:lnTo>
                      <a:pt x="2998" y="150"/>
                    </a:lnTo>
                    <a:lnTo>
                      <a:pt x="3002" y="155"/>
                    </a:lnTo>
                    <a:lnTo>
                      <a:pt x="3005" y="159"/>
                    </a:lnTo>
                    <a:lnTo>
                      <a:pt x="3009" y="163"/>
                    </a:lnTo>
                    <a:lnTo>
                      <a:pt x="3013" y="166"/>
                    </a:lnTo>
                    <a:lnTo>
                      <a:pt x="3018" y="168"/>
                    </a:lnTo>
                    <a:lnTo>
                      <a:pt x="3023" y="170"/>
                    </a:lnTo>
                    <a:lnTo>
                      <a:pt x="3033" y="174"/>
                    </a:lnTo>
                    <a:lnTo>
                      <a:pt x="3045" y="175"/>
                    </a:lnTo>
                    <a:lnTo>
                      <a:pt x="3054" y="174"/>
                    </a:lnTo>
                    <a:lnTo>
                      <a:pt x="3065" y="171"/>
                    </a:lnTo>
                    <a:lnTo>
                      <a:pt x="3074" y="167"/>
                    </a:lnTo>
                    <a:lnTo>
                      <a:pt x="3083" y="160"/>
                    </a:lnTo>
                    <a:lnTo>
                      <a:pt x="3087" y="156"/>
                    </a:lnTo>
                    <a:lnTo>
                      <a:pt x="3090" y="151"/>
                    </a:lnTo>
                    <a:lnTo>
                      <a:pt x="3093" y="146"/>
                    </a:lnTo>
                    <a:lnTo>
                      <a:pt x="3095" y="140"/>
                    </a:lnTo>
                    <a:lnTo>
                      <a:pt x="3098" y="135"/>
                    </a:lnTo>
                    <a:lnTo>
                      <a:pt x="3100" y="128"/>
                    </a:lnTo>
                    <a:lnTo>
                      <a:pt x="3101" y="120"/>
                    </a:lnTo>
                    <a:lnTo>
                      <a:pt x="3101" y="112"/>
                    </a:lnTo>
                    <a:lnTo>
                      <a:pt x="3100" y="99"/>
                    </a:lnTo>
                    <a:lnTo>
                      <a:pt x="3097" y="88"/>
                    </a:lnTo>
                    <a:lnTo>
                      <a:pt x="3094" y="82"/>
                    </a:lnTo>
                    <a:lnTo>
                      <a:pt x="3092" y="78"/>
                    </a:lnTo>
                    <a:lnTo>
                      <a:pt x="3089" y="73"/>
                    </a:lnTo>
                    <a:lnTo>
                      <a:pt x="3086" y="69"/>
                    </a:lnTo>
                    <a:lnTo>
                      <a:pt x="3083" y="64"/>
                    </a:lnTo>
                    <a:lnTo>
                      <a:pt x="3078" y="61"/>
                    </a:lnTo>
                    <a:lnTo>
                      <a:pt x="3073" y="59"/>
                    </a:lnTo>
                    <a:lnTo>
                      <a:pt x="3068" y="57"/>
                    </a:lnTo>
                    <a:lnTo>
                      <a:pt x="3063" y="54"/>
                    </a:lnTo>
                    <a:lnTo>
                      <a:pt x="3058" y="53"/>
                    </a:lnTo>
                    <a:lnTo>
                      <a:pt x="3052" y="52"/>
                    </a:lnTo>
                    <a:lnTo>
                      <a:pt x="3046" y="52"/>
                    </a:lnTo>
                    <a:close/>
                    <a:moveTo>
                      <a:pt x="3046" y="68"/>
                    </a:moveTo>
                    <a:lnTo>
                      <a:pt x="3050" y="68"/>
                    </a:lnTo>
                    <a:lnTo>
                      <a:pt x="3054" y="69"/>
                    </a:lnTo>
                    <a:lnTo>
                      <a:pt x="3058" y="70"/>
                    </a:lnTo>
                    <a:lnTo>
                      <a:pt x="3061" y="72"/>
                    </a:lnTo>
                    <a:lnTo>
                      <a:pt x="3067" y="77"/>
                    </a:lnTo>
                    <a:lnTo>
                      <a:pt x="3072" y="83"/>
                    </a:lnTo>
                    <a:lnTo>
                      <a:pt x="3075" y="90"/>
                    </a:lnTo>
                    <a:lnTo>
                      <a:pt x="3078" y="98"/>
                    </a:lnTo>
                    <a:lnTo>
                      <a:pt x="3079" y="106"/>
                    </a:lnTo>
                    <a:lnTo>
                      <a:pt x="3079" y="113"/>
                    </a:lnTo>
                    <a:lnTo>
                      <a:pt x="3079" y="122"/>
                    </a:lnTo>
                    <a:lnTo>
                      <a:pt x="3077" y="131"/>
                    </a:lnTo>
                    <a:lnTo>
                      <a:pt x="3074" y="139"/>
                    </a:lnTo>
                    <a:lnTo>
                      <a:pt x="3070" y="146"/>
                    </a:lnTo>
                    <a:lnTo>
                      <a:pt x="3065" y="151"/>
                    </a:lnTo>
                    <a:lnTo>
                      <a:pt x="3059" y="156"/>
                    </a:lnTo>
                    <a:lnTo>
                      <a:pt x="3052" y="158"/>
                    </a:lnTo>
                    <a:lnTo>
                      <a:pt x="3045" y="159"/>
                    </a:lnTo>
                    <a:lnTo>
                      <a:pt x="3038" y="158"/>
                    </a:lnTo>
                    <a:lnTo>
                      <a:pt x="3031" y="156"/>
                    </a:lnTo>
                    <a:lnTo>
                      <a:pt x="3025" y="151"/>
                    </a:lnTo>
                    <a:lnTo>
                      <a:pt x="3020" y="146"/>
                    </a:lnTo>
                    <a:lnTo>
                      <a:pt x="3016" y="139"/>
                    </a:lnTo>
                    <a:lnTo>
                      <a:pt x="3013" y="131"/>
                    </a:lnTo>
                    <a:lnTo>
                      <a:pt x="3011" y="124"/>
                    </a:lnTo>
                    <a:lnTo>
                      <a:pt x="3010" y="113"/>
                    </a:lnTo>
                    <a:lnTo>
                      <a:pt x="3011" y="106"/>
                    </a:lnTo>
                    <a:lnTo>
                      <a:pt x="3012" y="97"/>
                    </a:lnTo>
                    <a:lnTo>
                      <a:pt x="3016" y="89"/>
                    </a:lnTo>
                    <a:lnTo>
                      <a:pt x="3019" y="82"/>
                    </a:lnTo>
                    <a:lnTo>
                      <a:pt x="3024" y="77"/>
                    </a:lnTo>
                    <a:lnTo>
                      <a:pt x="3030" y="72"/>
                    </a:lnTo>
                    <a:lnTo>
                      <a:pt x="3037" y="69"/>
                    </a:lnTo>
                    <a:lnTo>
                      <a:pt x="3046" y="68"/>
                    </a:lnTo>
                    <a:close/>
                    <a:moveTo>
                      <a:pt x="135" y="292"/>
                    </a:moveTo>
                    <a:lnTo>
                      <a:pt x="135" y="362"/>
                    </a:lnTo>
                    <a:lnTo>
                      <a:pt x="135" y="362"/>
                    </a:lnTo>
                    <a:lnTo>
                      <a:pt x="133" y="359"/>
                    </a:lnTo>
                    <a:lnTo>
                      <a:pt x="130" y="355"/>
                    </a:lnTo>
                    <a:lnTo>
                      <a:pt x="127" y="352"/>
                    </a:lnTo>
                    <a:lnTo>
                      <a:pt x="122" y="350"/>
                    </a:lnTo>
                    <a:lnTo>
                      <a:pt x="118" y="347"/>
                    </a:lnTo>
                    <a:lnTo>
                      <a:pt x="113" y="345"/>
                    </a:lnTo>
                    <a:lnTo>
                      <a:pt x="107" y="344"/>
                    </a:lnTo>
                    <a:lnTo>
                      <a:pt x="101" y="344"/>
                    </a:lnTo>
                    <a:lnTo>
                      <a:pt x="95" y="344"/>
                    </a:lnTo>
                    <a:lnTo>
                      <a:pt x="90" y="345"/>
                    </a:lnTo>
                    <a:lnTo>
                      <a:pt x="86" y="346"/>
                    </a:lnTo>
                    <a:lnTo>
                      <a:pt x="80" y="349"/>
                    </a:lnTo>
                    <a:lnTo>
                      <a:pt x="71" y="354"/>
                    </a:lnTo>
                    <a:lnTo>
                      <a:pt x="64" y="361"/>
                    </a:lnTo>
                    <a:lnTo>
                      <a:pt x="61" y="365"/>
                    </a:lnTo>
                    <a:lnTo>
                      <a:pt x="57" y="370"/>
                    </a:lnTo>
                    <a:lnTo>
                      <a:pt x="55" y="375"/>
                    </a:lnTo>
                    <a:lnTo>
                      <a:pt x="53" y="381"/>
                    </a:lnTo>
                    <a:lnTo>
                      <a:pt x="51" y="388"/>
                    </a:lnTo>
                    <a:lnTo>
                      <a:pt x="50" y="393"/>
                    </a:lnTo>
                    <a:lnTo>
                      <a:pt x="50" y="400"/>
                    </a:lnTo>
                    <a:lnTo>
                      <a:pt x="49" y="408"/>
                    </a:lnTo>
                    <a:lnTo>
                      <a:pt x="50" y="420"/>
                    </a:lnTo>
                    <a:lnTo>
                      <a:pt x="53" y="432"/>
                    </a:lnTo>
                    <a:lnTo>
                      <a:pt x="57" y="442"/>
                    </a:lnTo>
                    <a:lnTo>
                      <a:pt x="63" y="451"/>
                    </a:lnTo>
                    <a:lnTo>
                      <a:pt x="70" y="458"/>
                    </a:lnTo>
                    <a:lnTo>
                      <a:pt x="79" y="463"/>
                    </a:lnTo>
                    <a:lnTo>
                      <a:pt x="83" y="464"/>
                    </a:lnTo>
                    <a:lnTo>
                      <a:pt x="88" y="467"/>
                    </a:lnTo>
                    <a:lnTo>
                      <a:pt x="93" y="467"/>
                    </a:lnTo>
                    <a:lnTo>
                      <a:pt x="98" y="468"/>
                    </a:lnTo>
                    <a:lnTo>
                      <a:pt x="105" y="467"/>
                    </a:lnTo>
                    <a:lnTo>
                      <a:pt x="111" y="466"/>
                    </a:lnTo>
                    <a:lnTo>
                      <a:pt x="117" y="463"/>
                    </a:lnTo>
                    <a:lnTo>
                      <a:pt x="122" y="461"/>
                    </a:lnTo>
                    <a:lnTo>
                      <a:pt x="127" y="458"/>
                    </a:lnTo>
                    <a:lnTo>
                      <a:pt x="131" y="453"/>
                    </a:lnTo>
                    <a:lnTo>
                      <a:pt x="134" y="449"/>
                    </a:lnTo>
                    <a:lnTo>
                      <a:pt x="137" y="444"/>
                    </a:lnTo>
                    <a:lnTo>
                      <a:pt x="137" y="444"/>
                    </a:lnTo>
                    <a:lnTo>
                      <a:pt x="138" y="464"/>
                    </a:lnTo>
                    <a:lnTo>
                      <a:pt x="157" y="464"/>
                    </a:lnTo>
                    <a:lnTo>
                      <a:pt x="156" y="450"/>
                    </a:lnTo>
                    <a:lnTo>
                      <a:pt x="156" y="434"/>
                    </a:lnTo>
                    <a:lnTo>
                      <a:pt x="156" y="292"/>
                    </a:lnTo>
                    <a:lnTo>
                      <a:pt x="135" y="292"/>
                    </a:lnTo>
                    <a:close/>
                    <a:moveTo>
                      <a:pt x="135" y="415"/>
                    </a:moveTo>
                    <a:lnTo>
                      <a:pt x="135" y="420"/>
                    </a:lnTo>
                    <a:lnTo>
                      <a:pt x="134" y="424"/>
                    </a:lnTo>
                    <a:lnTo>
                      <a:pt x="132" y="430"/>
                    </a:lnTo>
                    <a:lnTo>
                      <a:pt x="130" y="435"/>
                    </a:lnTo>
                    <a:lnTo>
                      <a:pt x="127" y="440"/>
                    </a:lnTo>
                    <a:lnTo>
                      <a:pt x="123" y="443"/>
                    </a:lnTo>
                    <a:lnTo>
                      <a:pt x="119" y="447"/>
                    </a:lnTo>
                    <a:lnTo>
                      <a:pt x="114" y="449"/>
                    </a:lnTo>
                    <a:lnTo>
                      <a:pt x="109" y="450"/>
                    </a:lnTo>
                    <a:lnTo>
                      <a:pt x="104" y="450"/>
                    </a:lnTo>
                    <a:lnTo>
                      <a:pt x="96" y="449"/>
                    </a:lnTo>
                    <a:lnTo>
                      <a:pt x="89" y="447"/>
                    </a:lnTo>
                    <a:lnTo>
                      <a:pt x="83" y="442"/>
                    </a:lnTo>
                    <a:lnTo>
                      <a:pt x="79" y="438"/>
                    </a:lnTo>
                    <a:lnTo>
                      <a:pt x="75" y="431"/>
                    </a:lnTo>
                    <a:lnTo>
                      <a:pt x="73" y="423"/>
                    </a:lnTo>
                    <a:lnTo>
                      <a:pt x="70" y="415"/>
                    </a:lnTo>
                    <a:lnTo>
                      <a:pt x="70" y="407"/>
                    </a:lnTo>
                    <a:lnTo>
                      <a:pt x="70" y="398"/>
                    </a:lnTo>
                    <a:lnTo>
                      <a:pt x="73" y="389"/>
                    </a:lnTo>
                    <a:lnTo>
                      <a:pt x="76" y="381"/>
                    </a:lnTo>
                    <a:lnTo>
                      <a:pt x="79" y="374"/>
                    </a:lnTo>
                    <a:lnTo>
                      <a:pt x="84" y="369"/>
                    </a:lnTo>
                    <a:lnTo>
                      <a:pt x="90" y="364"/>
                    </a:lnTo>
                    <a:lnTo>
                      <a:pt x="96" y="362"/>
                    </a:lnTo>
                    <a:lnTo>
                      <a:pt x="104" y="361"/>
                    </a:lnTo>
                    <a:lnTo>
                      <a:pt x="110" y="362"/>
                    </a:lnTo>
                    <a:lnTo>
                      <a:pt x="115" y="363"/>
                    </a:lnTo>
                    <a:lnTo>
                      <a:pt x="120" y="365"/>
                    </a:lnTo>
                    <a:lnTo>
                      <a:pt x="124" y="369"/>
                    </a:lnTo>
                    <a:lnTo>
                      <a:pt x="128" y="372"/>
                    </a:lnTo>
                    <a:lnTo>
                      <a:pt x="131" y="376"/>
                    </a:lnTo>
                    <a:lnTo>
                      <a:pt x="133" y="381"/>
                    </a:lnTo>
                    <a:lnTo>
                      <a:pt x="134" y="385"/>
                    </a:lnTo>
                    <a:lnTo>
                      <a:pt x="135" y="390"/>
                    </a:lnTo>
                    <a:lnTo>
                      <a:pt x="135" y="395"/>
                    </a:lnTo>
                    <a:lnTo>
                      <a:pt x="135" y="415"/>
                    </a:lnTo>
                    <a:close/>
                    <a:moveTo>
                      <a:pt x="272" y="464"/>
                    </a:moveTo>
                    <a:lnTo>
                      <a:pt x="271" y="451"/>
                    </a:lnTo>
                    <a:lnTo>
                      <a:pt x="270" y="437"/>
                    </a:lnTo>
                    <a:lnTo>
                      <a:pt x="270" y="392"/>
                    </a:lnTo>
                    <a:lnTo>
                      <a:pt x="270" y="383"/>
                    </a:lnTo>
                    <a:lnTo>
                      <a:pt x="269" y="375"/>
                    </a:lnTo>
                    <a:lnTo>
                      <a:pt x="266" y="366"/>
                    </a:lnTo>
                    <a:lnTo>
                      <a:pt x="262" y="360"/>
                    </a:lnTo>
                    <a:lnTo>
                      <a:pt x="259" y="356"/>
                    </a:lnTo>
                    <a:lnTo>
                      <a:pt x="256" y="353"/>
                    </a:lnTo>
                    <a:lnTo>
                      <a:pt x="253" y="351"/>
                    </a:lnTo>
                    <a:lnTo>
                      <a:pt x="249" y="349"/>
                    </a:lnTo>
                    <a:lnTo>
                      <a:pt x="244" y="346"/>
                    </a:lnTo>
                    <a:lnTo>
                      <a:pt x="239" y="345"/>
                    </a:lnTo>
                    <a:lnTo>
                      <a:pt x="233" y="344"/>
                    </a:lnTo>
                    <a:lnTo>
                      <a:pt x="227" y="344"/>
                    </a:lnTo>
                    <a:lnTo>
                      <a:pt x="216" y="345"/>
                    </a:lnTo>
                    <a:lnTo>
                      <a:pt x="206" y="347"/>
                    </a:lnTo>
                    <a:lnTo>
                      <a:pt x="198" y="351"/>
                    </a:lnTo>
                    <a:lnTo>
                      <a:pt x="189" y="355"/>
                    </a:lnTo>
                    <a:lnTo>
                      <a:pt x="195" y="369"/>
                    </a:lnTo>
                    <a:lnTo>
                      <a:pt x="201" y="365"/>
                    </a:lnTo>
                    <a:lnTo>
                      <a:pt x="209" y="362"/>
                    </a:lnTo>
                    <a:lnTo>
                      <a:pt x="216" y="361"/>
                    </a:lnTo>
                    <a:lnTo>
                      <a:pt x="224" y="360"/>
                    </a:lnTo>
                    <a:lnTo>
                      <a:pt x="232" y="361"/>
                    </a:lnTo>
                    <a:lnTo>
                      <a:pt x="238" y="363"/>
                    </a:lnTo>
                    <a:lnTo>
                      <a:pt x="242" y="366"/>
                    </a:lnTo>
                    <a:lnTo>
                      <a:pt x="245" y="370"/>
                    </a:lnTo>
                    <a:lnTo>
                      <a:pt x="248" y="374"/>
                    </a:lnTo>
                    <a:lnTo>
                      <a:pt x="250" y="379"/>
                    </a:lnTo>
                    <a:lnTo>
                      <a:pt x="250" y="383"/>
                    </a:lnTo>
                    <a:lnTo>
                      <a:pt x="250" y="388"/>
                    </a:lnTo>
                    <a:lnTo>
                      <a:pt x="250" y="390"/>
                    </a:lnTo>
                    <a:lnTo>
                      <a:pt x="235" y="391"/>
                    </a:lnTo>
                    <a:lnTo>
                      <a:pt x="221" y="392"/>
                    </a:lnTo>
                    <a:lnTo>
                      <a:pt x="209" y="396"/>
                    </a:lnTo>
                    <a:lnTo>
                      <a:pt x="199" y="401"/>
                    </a:lnTo>
                    <a:lnTo>
                      <a:pt x="195" y="404"/>
                    </a:lnTo>
                    <a:lnTo>
                      <a:pt x="191" y="408"/>
                    </a:lnTo>
                    <a:lnTo>
                      <a:pt x="188" y="411"/>
                    </a:lnTo>
                    <a:lnTo>
                      <a:pt x="186" y="414"/>
                    </a:lnTo>
                    <a:lnTo>
                      <a:pt x="184" y="419"/>
                    </a:lnTo>
                    <a:lnTo>
                      <a:pt x="183" y="423"/>
                    </a:lnTo>
                    <a:lnTo>
                      <a:pt x="182" y="429"/>
                    </a:lnTo>
                    <a:lnTo>
                      <a:pt x="182" y="433"/>
                    </a:lnTo>
                    <a:lnTo>
                      <a:pt x="182" y="440"/>
                    </a:lnTo>
                    <a:lnTo>
                      <a:pt x="184" y="445"/>
                    </a:lnTo>
                    <a:lnTo>
                      <a:pt x="186" y="452"/>
                    </a:lnTo>
                    <a:lnTo>
                      <a:pt x="190" y="457"/>
                    </a:lnTo>
                    <a:lnTo>
                      <a:pt x="195" y="461"/>
                    </a:lnTo>
                    <a:lnTo>
                      <a:pt x="201" y="464"/>
                    </a:lnTo>
                    <a:lnTo>
                      <a:pt x="209" y="467"/>
                    </a:lnTo>
                    <a:lnTo>
                      <a:pt x="216" y="468"/>
                    </a:lnTo>
                    <a:lnTo>
                      <a:pt x="223" y="467"/>
                    </a:lnTo>
                    <a:lnTo>
                      <a:pt x="228" y="466"/>
                    </a:lnTo>
                    <a:lnTo>
                      <a:pt x="232" y="464"/>
                    </a:lnTo>
                    <a:lnTo>
                      <a:pt x="238" y="462"/>
                    </a:lnTo>
                    <a:lnTo>
                      <a:pt x="245" y="457"/>
                    </a:lnTo>
                    <a:lnTo>
                      <a:pt x="251" y="450"/>
                    </a:lnTo>
                    <a:lnTo>
                      <a:pt x="252" y="450"/>
                    </a:lnTo>
                    <a:lnTo>
                      <a:pt x="254" y="464"/>
                    </a:lnTo>
                    <a:lnTo>
                      <a:pt x="272" y="464"/>
                    </a:lnTo>
                    <a:close/>
                    <a:moveTo>
                      <a:pt x="251" y="425"/>
                    </a:moveTo>
                    <a:lnTo>
                      <a:pt x="250" y="429"/>
                    </a:lnTo>
                    <a:lnTo>
                      <a:pt x="250" y="432"/>
                    </a:lnTo>
                    <a:lnTo>
                      <a:pt x="248" y="435"/>
                    </a:lnTo>
                    <a:lnTo>
                      <a:pt x="245" y="439"/>
                    </a:lnTo>
                    <a:lnTo>
                      <a:pt x="243" y="442"/>
                    </a:lnTo>
                    <a:lnTo>
                      <a:pt x="240" y="445"/>
                    </a:lnTo>
                    <a:lnTo>
                      <a:pt x="236" y="448"/>
                    </a:lnTo>
                    <a:lnTo>
                      <a:pt x="232" y="450"/>
                    </a:lnTo>
                    <a:lnTo>
                      <a:pt x="227" y="451"/>
                    </a:lnTo>
                    <a:lnTo>
                      <a:pt x="222" y="451"/>
                    </a:lnTo>
                    <a:lnTo>
                      <a:pt x="218" y="451"/>
                    </a:lnTo>
                    <a:lnTo>
                      <a:pt x="214" y="450"/>
                    </a:lnTo>
                    <a:lnTo>
                      <a:pt x="211" y="449"/>
                    </a:lnTo>
                    <a:lnTo>
                      <a:pt x="208" y="447"/>
                    </a:lnTo>
                    <a:lnTo>
                      <a:pt x="205" y="443"/>
                    </a:lnTo>
                    <a:lnTo>
                      <a:pt x="203" y="440"/>
                    </a:lnTo>
                    <a:lnTo>
                      <a:pt x="202" y="435"/>
                    </a:lnTo>
                    <a:lnTo>
                      <a:pt x="202" y="431"/>
                    </a:lnTo>
                    <a:lnTo>
                      <a:pt x="202" y="427"/>
                    </a:lnTo>
                    <a:lnTo>
                      <a:pt x="203" y="423"/>
                    </a:lnTo>
                    <a:lnTo>
                      <a:pt x="204" y="420"/>
                    </a:lnTo>
                    <a:lnTo>
                      <a:pt x="206" y="418"/>
                    </a:lnTo>
                    <a:lnTo>
                      <a:pt x="212" y="412"/>
                    </a:lnTo>
                    <a:lnTo>
                      <a:pt x="218" y="409"/>
                    </a:lnTo>
                    <a:lnTo>
                      <a:pt x="225" y="407"/>
                    </a:lnTo>
                    <a:lnTo>
                      <a:pt x="233" y="405"/>
                    </a:lnTo>
                    <a:lnTo>
                      <a:pt x="242" y="404"/>
                    </a:lnTo>
                    <a:lnTo>
                      <a:pt x="251" y="404"/>
                    </a:lnTo>
                    <a:lnTo>
                      <a:pt x="251" y="425"/>
                    </a:lnTo>
                    <a:close/>
                    <a:moveTo>
                      <a:pt x="357" y="464"/>
                    </a:moveTo>
                    <a:lnTo>
                      <a:pt x="377" y="464"/>
                    </a:lnTo>
                    <a:lnTo>
                      <a:pt x="377" y="391"/>
                    </a:lnTo>
                    <a:lnTo>
                      <a:pt x="438" y="391"/>
                    </a:lnTo>
                    <a:lnTo>
                      <a:pt x="438" y="373"/>
                    </a:lnTo>
                    <a:lnTo>
                      <a:pt x="377" y="373"/>
                    </a:lnTo>
                    <a:lnTo>
                      <a:pt x="377" y="318"/>
                    </a:lnTo>
                    <a:lnTo>
                      <a:pt x="443" y="318"/>
                    </a:lnTo>
                    <a:lnTo>
                      <a:pt x="443" y="301"/>
                    </a:lnTo>
                    <a:lnTo>
                      <a:pt x="357" y="301"/>
                    </a:lnTo>
                    <a:lnTo>
                      <a:pt x="357" y="464"/>
                    </a:lnTo>
                    <a:close/>
                    <a:moveTo>
                      <a:pt x="476" y="301"/>
                    </a:moveTo>
                    <a:lnTo>
                      <a:pt x="476" y="464"/>
                    </a:lnTo>
                    <a:lnTo>
                      <a:pt x="497" y="464"/>
                    </a:lnTo>
                    <a:lnTo>
                      <a:pt x="497" y="301"/>
                    </a:lnTo>
                    <a:lnTo>
                      <a:pt x="476" y="301"/>
                    </a:lnTo>
                    <a:close/>
                    <a:moveTo>
                      <a:pt x="620" y="370"/>
                    </a:moveTo>
                    <a:lnTo>
                      <a:pt x="559" y="370"/>
                    </a:lnTo>
                    <a:lnTo>
                      <a:pt x="559" y="318"/>
                    </a:lnTo>
                    <a:lnTo>
                      <a:pt x="623" y="318"/>
                    </a:lnTo>
                    <a:lnTo>
                      <a:pt x="623" y="301"/>
                    </a:lnTo>
                    <a:lnTo>
                      <a:pt x="538" y="301"/>
                    </a:lnTo>
                    <a:lnTo>
                      <a:pt x="538" y="464"/>
                    </a:lnTo>
                    <a:lnTo>
                      <a:pt x="627" y="464"/>
                    </a:lnTo>
                    <a:lnTo>
                      <a:pt x="627" y="447"/>
                    </a:lnTo>
                    <a:lnTo>
                      <a:pt x="559" y="447"/>
                    </a:lnTo>
                    <a:lnTo>
                      <a:pt x="559" y="388"/>
                    </a:lnTo>
                    <a:lnTo>
                      <a:pt x="620" y="388"/>
                    </a:lnTo>
                    <a:lnTo>
                      <a:pt x="620" y="370"/>
                    </a:lnTo>
                    <a:close/>
                    <a:moveTo>
                      <a:pt x="650" y="457"/>
                    </a:moveTo>
                    <a:lnTo>
                      <a:pt x="658" y="461"/>
                    </a:lnTo>
                    <a:lnTo>
                      <a:pt x="668" y="464"/>
                    </a:lnTo>
                    <a:lnTo>
                      <a:pt x="680" y="467"/>
                    </a:lnTo>
                    <a:lnTo>
                      <a:pt x="691" y="467"/>
                    </a:lnTo>
                    <a:lnTo>
                      <a:pt x="704" y="466"/>
                    </a:lnTo>
                    <a:lnTo>
                      <a:pt x="715" y="463"/>
                    </a:lnTo>
                    <a:lnTo>
                      <a:pt x="725" y="459"/>
                    </a:lnTo>
                    <a:lnTo>
                      <a:pt x="732" y="453"/>
                    </a:lnTo>
                    <a:lnTo>
                      <a:pt x="739" y="445"/>
                    </a:lnTo>
                    <a:lnTo>
                      <a:pt x="743" y="438"/>
                    </a:lnTo>
                    <a:lnTo>
                      <a:pt x="745" y="429"/>
                    </a:lnTo>
                    <a:lnTo>
                      <a:pt x="746" y="420"/>
                    </a:lnTo>
                    <a:lnTo>
                      <a:pt x="746" y="411"/>
                    </a:lnTo>
                    <a:lnTo>
                      <a:pt x="744" y="404"/>
                    </a:lnTo>
                    <a:lnTo>
                      <a:pt x="741" y="396"/>
                    </a:lnTo>
                    <a:lnTo>
                      <a:pt x="737" y="391"/>
                    </a:lnTo>
                    <a:lnTo>
                      <a:pt x="730" y="385"/>
                    </a:lnTo>
                    <a:lnTo>
                      <a:pt x="724" y="381"/>
                    </a:lnTo>
                    <a:lnTo>
                      <a:pt x="715" y="376"/>
                    </a:lnTo>
                    <a:lnTo>
                      <a:pt x="707" y="372"/>
                    </a:lnTo>
                    <a:lnTo>
                      <a:pt x="698" y="369"/>
                    </a:lnTo>
                    <a:lnTo>
                      <a:pt x="691" y="365"/>
                    </a:lnTo>
                    <a:lnTo>
                      <a:pt x="686" y="362"/>
                    </a:lnTo>
                    <a:lnTo>
                      <a:pt x="682" y="359"/>
                    </a:lnTo>
                    <a:lnTo>
                      <a:pt x="678" y="354"/>
                    </a:lnTo>
                    <a:lnTo>
                      <a:pt x="676" y="351"/>
                    </a:lnTo>
                    <a:lnTo>
                      <a:pt x="675" y="345"/>
                    </a:lnTo>
                    <a:lnTo>
                      <a:pt x="674" y="340"/>
                    </a:lnTo>
                    <a:lnTo>
                      <a:pt x="675" y="336"/>
                    </a:lnTo>
                    <a:lnTo>
                      <a:pt x="676" y="332"/>
                    </a:lnTo>
                    <a:lnTo>
                      <a:pt x="678" y="327"/>
                    </a:lnTo>
                    <a:lnTo>
                      <a:pt x="682" y="324"/>
                    </a:lnTo>
                    <a:lnTo>
                      <a:pt x="685" y="321"/>
                    </a:lnTo>
                    <a:lnTo>
                      <a:pt x="690" y="317"/>
                    </a:lnTo>
                    <a:lnTo>
                      <a:pt x="697" y="316"/>
                    </a:lnTo>
                    <a:lnTo>
                      <a:pt x="704" y="315"/>
                    </a:lnTo>
                    <a:lnTo>
                      <a:pt x="714" y="316"/>
                    </a:lnTo>
                    <a:lnTo>
                      <a:pt x="723" y="318"/>
                    </a:lnTo>
                    <a:lnTo>
                      <a:pt x="729" y="321"/>
                    </a:lnTo>
                    <a:lnTo>
                      <a:pt x="735" y="323"/>
                    </a:lnTo>
                    <a:lnTo>
                      <a:pt x="740" y="306"/>
                    </a:lnTo>
                    <a:lnTo>
                      <a:pt x="734" y="303"/>
                    </a:lnTo>
                    <a:lnTo>
                      <a:pt x="726" y="301"/>
                    </a:lnTo>
                    <a:lnTo>
                      <a:pt x="716" y="298"/>
                    </a:lnTo>
                    <a:lnTo>
                      <a:pt x="705" y="298"/>
                    </a:lnTo>
                    <a:lnTo>
                      <a:pt x="694" y="298"/>
                    </a:lnTo>
                    <a:lnTo>
                      <a:pt x="684" y="302"/>
                    </a:lnTo>
                    <a:lnTo>
                      <a:pt x="675" y="305"/>
                    </a:lnTo>
                    <a:lnTo>
                      <a:pt x="668" y="311"/>
                    </a:lnTo>
                    <a:lnTo>
                      <a:pt x="662" y="317"/>
                    </a:lnTo>
                    <a:lnTo>
                      <a:pt x="658" y="325"/>
                    </a:lnTo>
                    <a:lnTo>
                      <a:pt x="655" y="333"/>
                    </a:lnTo>
                    <a:lnTo>
                      <a:pt x="654" y="343"/>
                    </a:lnTo>
                    <a:lnTo>
                      <a:pt x="655" y="351"/>
                    </a:lnTo>
                    <a:lnTo>
                      <a:pt x="657" y="359"/>
                    </a:lnTo>
                    <a:lnTo>
                      <a:pt x="660" y="365"/>
                    </a:lnTo>
                    <a:lnTo>
                      <a:pt x="665" y="371"/>
                    </a:lnTo>
                    <a:lnTo>
                      <a:pt x="671" y="376"/>
                    </a:lnTo>
                    <a:lnTo>
                      <a:pt x="678" y="381"/>
                    </a:lnTo>
                    <a:lnTo>
                      <a:pt x="686" y="385"/>
                    </a:lnTo>
                    <a:lnTo>
                      <a:pt x="696" y="389"/>
                    </a:lnTo>
                    <a:lnTo>
                      <a:pt x="703" y="392"/>
                    </a:lnTo>
                    <a:lnTo>
                      <a:pt x="710" y="395"/>
                    </a:lnTo>
                    <a:lnTo>
                      <a:pt x="714" y="399"/>
                    </a:lnTo>
                    <a:lnTo>
                      <a:pt x="718" y="403"/>
                    </a:lnTo>
                    <a:lnTo>
                      <a:pt x="722" y="407"/>
                    </a:lnTo>
                    <a:lnTo>
                      <a:pt x="724" y="411"/>
                    </a:lnTo>
                    <a:lnTo>
                      <a:pt x="725" y="417"/>
                    </a:lnTo>
                    <a:lnTo>
                      <a:pt x="726" y="422"/>
                    </a:lnTo>
                    <a:lnTo>
                      <a:pt x="725" y="428"/>
                    </a:lnTo>
                    <a:lnTo>
                      <a:pt x="724" y="433"/>
                    </a:lnTo>
                    <a:lnTo>
                      <a:pt x="721" y="438"/>
                    </a:lnTo>
                    <a:lnTo>
                      <a:pt x="717" y="442"/>
                    </a:lnTo>
                    <a:lnTo>
                      <a:pt x="712" y="445"/>
                    </a:lnTo>
                    <a:lnTo>
                      <a:pt x="707" y="448"/>
                    </a:lnTo>
                    <a:lnTo>
                      <a:pt x="700" y="449"/>
                    </a:lnTo>
                    <a:lnTo>
                      <a:pt x="692" y="450"/>
                    </a:lnTo>
                    <a:lnTo>
                      <a:pt x="682" y="449"/>
                    </a:lnTo>
                    <a:lnTo>
                      <a:pt x="672" y="447"/>
                    </a:lnTo>
                    <a:lnTo>
                      <a:pt x="663" y="443"/>
                    </a:lnTo>
                    <a:lnTo>
                      <a:pt x="656" y="439"/>
                    </a:lnTo>
                    <a:lnTo>
                      <a:pt x="650" y="457"/>
                    </a:lnTo>
                    <a:close/>
                    <a:moveTo>
                      <a:pt x="886" y="442"/>
                    </a:moveTo>
                    <a:lnTo>
                      <a:pt x="879" y="445"/>
                    </a:lnTo>
                    <a:lnTo>
                      <a:pt x="871" y="448"/>
                    </a:lnTo>
                    <a:lnTo>
                      <a:pt x="862" y="449"/>
                    </a:lnTo>
                    <a:lnTo>
                      <a:pt x="852" y="449"/>
                    </a:lnTo>
                    <a:lnTo>
                      <a:pt x="846" y="449"/>
                    </a:lnTo>
                    <a:lnTo>
                      <a:pt x="839" y="448"/>
                    </a:lnTo>
                    <a:lnTo>
                      <a:pt x="833" y="447"/>
                    </a:lnTo>
                    <a:lnTo>
                      <a:pt x="826" y="444"/>
                    </a:lnTo>
                    <a:lnTo>
                      <a:pt x="821" y="442"/>
                    </a:lnTo>
                    <a:lnTo>
                      <a:pt x="817" y="439"/>
                    </a:lnTo>
                    <a:lnTo>
                      <a:pt x="811" y="435"/>
                    </a:lnTo>
                    <a:lnTo>
                      <a:pt x="808" y="431"/>
                    </a:lnTo>
                    <a:lnTo>
                      <a:pt x="804" y="427"/>
                    </a:lnTo>
                    <a:lnTo>
                      <a:pt x="800" y="422"/>
                    </a:lnTo>
                    <a:lnTo>
                      <a:pt x="798" y="417"/>
                    </a:lnTo>
                    <a:lnTo>
                      <a:pt x="796" y="411"/>
                    </a:lnTo>
                    <a:lnTo>
                      <a:pt x="794" y="404"/>
                    </a:lnTo>
                    <a:lnTo>
                      <a:pt x="793" y="398"/>
                    </a:lnTo>
                    <a:lnTo>
                      <a:pt x="792" y="391"/>
                    </a:lnTo>
                    <a:lnTo>
                      <a:pt x="792" y="383"/>
                    </a:lnTo>
                    <a:lnTo>
                      <a:pt x="792" y="375"/>
                    </a:lnTo>
                    <a:lnTo>
                      <a:pt x="793" y="369"/>
                    </a:lnTo>
                    <a:lnTo>
                      <a:pt x="794" y="361"/>
                    </a:lnTo>
                    <a:lnTo>
                      <a:pt x="796" y="354"/>
                    </a:lnTo>
                    <a:lnTo>
                      <a:pt x="798" y="349"/>
                    </a:lnTo>
                    <a:lnTo>
                      <a:pt x="802" y="343"/>
                    </a:lnTo>
                    <a:lnTo>
                      <a:pt x="805" y="339"/>
                    </a:lnTo>
                    <a:lnTo>
                      <a:pt x="809" y="333"/>
                    </a:lnTo>
                    <a:lnTo>
                      <a:pt x="813" y="330"/>
                    </a:lnTo>
                    <a:lnTo>
                      <a:pt x="818" y="326"/>
                    </a:lnTo>
                    <a:lnTo>
                      <a:pt x="823" y="323"/>
                    </a:lnTo>
                    <a:lnTo>
                      <a:pt x="829" y="321"/>
                    </a:lnTo>
                    <a:lnTo>
                      <a:pt x="834" y="318"/>
                    </a:lnTo>
                    <a:lnTo>
                      <a:pt x="840" y="317"/>
                    </a:lnTo>
                    <a:lnTo>
                      <a:pt x="847" y="316"/>
                    </a:lnTo>
                    <a:lnTo>
                      <a:pt x="853" y="316"/>
                    </a:lnTo>
                    <a:lnTo>
                      <a:pt x="863" y="316"/>
                    </a:lnTo>
                    <a:lnTo>
                      <a:pt x="872" y="317"/>
                    </a:lnTo>
                    <a:lnTo>
                      <a:pt x="879" y="320"/>
                    </a:lnTo>
                    <a:lnTo>
                      <a:pt x="886" y="323"/>
                    </a:lnTo>
                    <a:lnTo>
                      <a:pt x="890" y="305"/>
                    </a:lnTo>
                    <a:lnTo>
                      <a:pt x="885" y="303"/>
                    </a:lnTo>
                    <a:lnTo>
                      <a:pt x="877" y="301"/>
                    </a:lnTo>
                    <a:lnTo>
                      <a:pt x="866" y="298"/>
                    </a:lnTo>
                    <a:lnTo>
                      <a:pt x="853" y="298"/>
                    </a:lnTo>
                    <a:lnTo>
                      <a:pt x="844" y="298"/>
                    </a:lnTo>
                    <a:lnTo>
                      <a:pt x="835" y="300"/>
                    </a:lnTo>
                    <a:lnTo>
                      <a:pt x="827" y="302"/>
                    </a:lnTo>
                    <a:lnTo>
                      <a:pt x="819" y="304"/>
                    </a:lnTo>
                    <a:lnTo>
                      <a:pt x="812" y="307"/>
                    </a:lnTo>
                    <a:lnTo>
                      <a:pt x="805" y="312"/>
                    </a:lnTo>
                    <a:lnTo>
                      <a:pt x="798" y="316"/>
                    </a:lnTo>
                    <a:lnTo>
                      <a:pt x="793" y="322"/>
                    </a:lnTo>
                    <a:lnTo>
                      <a:pt x="788" y="327"/>
                    </a:lnTo>
                    <a:lnTo>
                      <a:pt x="783" y="334"/>
                    </a:lnTo>
                    <a:lnTo>
                      <a:pt x="779" y="342"/>
                    </a:lnTo>
                    <a:lnTo>
                      <a:pt x="776" y="349"/>
                    </a:lnTo>
                    <a:lnTo>
                      <a:pt x="773" y="357"/>
                    </a:lnTo>
                    <a:lnTo>
                      <a:pt x="771" y="365"/>
                    </a:lnTo>
                    <a:lnTo>
                      <a:pt x="770" y="374"/>
                    </a:lnTo>
                    <a:lnTo>
                      <a:pt x="770" y="384"/>
                    </a:lnTo>
                    <a:lnTo>
                      <a:pt x="770" y="394"/>
                    </a:lnTo>
                    <a:lnTo>
                      <a:pt x="771" y="403"/>
                    </a:lnTo>
                    <a:lnTo>
                      <a:pt x="773" y="412"/>
                    </a:lnTo>
                    <a:lnTo>
                      <a:pt x="776" y="420"/>
                    </a:lnTo>
                    <a:lnTo>
                      <a:pt x="779" y="428"/>
                    </a:lnTo>
                    <a:lnTo>
                      <a:pt x="783" y="434"/>
                    </a:lnTo>
                    <a:lnTo>
                      <a:pt x="788" y="440"/>
                    </a:lnTo>
                    <a:lnTo>
                      <a:pt x="793" y="445"/>
                    </a:lnTo>
                    <a:lnTo>
                      <a:pt x="798" y="451"/>
                    </a:lnTo>
                    <a:lnTo>
                      <a:pt x="804" y="456"/>
                    </a:lnTo>
                    <a:lnTo>
                      <a:pt x="810" y="459"/>
                    </a:lnTo>
                    <a:lnTo>
                      <a:pt x="818" y="462"/>
                    </a:lnTo>
                    <a:lnTo>
                      <a:pt x="824" y="464"/>
                    </a:lnTo>
                    <a:lnTo>
                      <a:pt x="832" y="466"/>
                    </a:lnTo>
                    <a:lnTo>
                      <a:pt x="840" y="467"/>
                    </a:lnTo>
                    <a:lnTo>
                      <a:pt x="848" y="467"/>
                    </a:lnTo>
                    <a:lnTo>
                      <a:pt x="862" y="467"/>
                    </a:lnTo>
                    <a:lnTo>
                      <a:pt x="874" y="464"/>
                    </a:lnTo>
                    <a:lnTo>
                      <a:pt x="884" y="462"/>
                    </a:lnTo>
                    <a:lnTo>
                      <a:pt x="890" y="459"/>
                    </a:lnTo>
                    <a:lnTo>
                      <a:pt x="886" y="442"/>
                    </a:lnTo>
                    <a:close/>
                    <a:moveTo>
                      <a:pt x="1046" y="444"/>
                    </a:moveTo>
                    <a:lnTo>
                      <a:pt x="1040" y="447"/>
                    </a:lnTo>
                    <a:lnTo>
                      <a:pt x="1035" y="448"/>
                    </a:lnTo>
                    <a:lnTo>
                      <a:pt x="1028" y="450"/>
                    </a:lnTo>
                    <a:lnTo>
                      <a:pt x="1020" y="450"/>
                    </a:lnTo>
                    <a:lnTo>
                      <a:pt x="1012" y="449"/>
                    </a:lnTo>
                    <a:lnTo>
                      <a:pt x="1005" y="447"/>
                    </a:lnTo>
                    <a:lnTo>
                      <a:pt x="998" y="443"/>
                    </a:lnTo>
                    <a:lnTo>
                      <a:pt x="992" y="439"/>
                    </a:lnTo>
                    <a:lnTo>
                      <a:pt x="987" y="432"/>
                    </a:lnTo>
                    <a:lnTo>
                      <a:pt x="983" y="424"/>
                    </a:lnTo>
                    <a:lnTo>
                      <a:pt x="981" y="415"/>
                    </a:lnTo>
                    <a:lnTo>
                      <a:pt x="981" y="407"/>
                    </a:lnTo>
                    <a:lnTo>
                      <a:pt x="981" y="398"/>
                    </a:lnTo>
                    <a:lnTo>
                      <a:pt x="983" y="389"/>
                    </a:lnTo>
                    <a:lnTo>
                      <a:pt x="986" y="381"/>
                    </a:lnTo>
                    <a:lnTo>
                      <a:pt x="991" y="374"/>
                    </a:lnTo>
                    <a:lnTo>
                      <a:pt x="997" y="369"/>
                    </a:lnTo>
                    <a:lnTo>
                      <a:pt x="1004" y="365"/>
                    </a:lnTo>
                    <a:lnTo>
                      <a:pt x="1011" y="362"/>
                    </a:lnTo>
                    <a:lnTo>
                      <a:pt x="1021" y="362"/>
                    </a:lnTo>
                    <a:lnTo>
                      <a:pt x="1028" y="362"/>
                    </a:lnTo>
                    <a:lnTo>
                      <a:pt x="1035" y="363"/>
                    </a:lnTo>
                    <a:lnTo>
                      <a:pt x="1040" y="365"/>
                    </a:lnTo>
                    <a:lnTo>
                      <a:pt x="1045" y="368"/>
                    </a:lnTo>
                    <a:lnTo>
                      <a:pt x="1050" y="351"/>
                    </a:lnTo>
                    <a:lnTo>
                      <a:pt x="1045" y="349"/>
                    </a:lnTo>
                    <a:lnTo>
                      <a:pt x="1038" y="346"/>
                    </a:lnTo>
                    <a:lnTo>
                      <a:pt x="1029" y="345"/>
                    </a:lnTo>
                    <a:lnTo>
                      <a:pt x="1021" y="344"/>
                    </a:lnTo>
                    <a:lnTo>
                      <a:pt x="1014" y="345"/>
                    </a:lnTo>
                    <a:lnTo>
                      <a:pt x="1008" y="345"/>
                    </a:lnTo>
                    <a:lnTo>
                      <a:pt x="1001" y="347"/>
                    </a:lnTo>
                    <a:lnTo>
                      <a:pt x="996" y="350"/>
                    </a:lnTo>
                    <a:lnTo>
                      <a:pt x="991" y="352"/>
                    </a:lnTo>
                    <a:lnTo>
                      <a:pt x="985" y="355"/>
                    </a:lnTo>
                    <a:lnTo>
                      <a:pt x="981" y="359"/>
                    </a:lnTo>
                    <a:lnTo>
                      <a:pt x="977" y="362"/>
                    </a:lnTo>
                    <a:lnTo>
                      <a:pt x="972" y="366"/>
                    </a:lnTo>
                    <a:lnTo>
                      <a:pt x="969" y="371"/>
                    </a:lnTo>
                    <a:lnTo>
                      <a:pt x="966" y="376"/>
                    </a:lnTo>
                    <a:lnTo>
                      <a:pt x="964" y="382"/>
                    </a:lnTo>
                    <a:lnTo>
                      <a:pt x="962" y="388"/>
                    </a:lnTo>
                    <a:lnTo>
                      <a:pt x="960" y="394"/>
                    </a:lnTo>
                    <a:lnTo>
                      <a:pt x="959" y="400"/>
                    </a:lnTo>
                    <a:lnTo>
                      <a:pt x="959" y="407"/>
                    </a:lnTo>
                    <a:lnTo>
                      <a:pt x="960" y="420"/>
                    </a:lnTo>
                    <a:lnTo>
                      <a:pt x="964" y="432"/>
                    </a:lnTo>
                    <a:lnTo>
                      <a:pt x="966" y="437"/>
                    </a:lnTo>
                    <a:lnTo>
                      <a:pt x="968" y="442"/>
                    </a:lnTo>
                    <a:lnTo>
                      <a:pt x="971" y="447"/>
                    </a:lnTo>
                    <a:lnTo>
                      <a:pt x="975" y="451"/>
                    </a:lnTo>
                    <a:lnTo>
                      <a:pt x="979" y="454"/>
                    </a:lnTo>
                    <a:lnTo>
                      <a:pt x="983" y="458"/>
                    </a:lnTo>
                    <a:lnTo>
                      <a:pt x="988" y="460"/>
                    </a:lnTo>
                    <a:lnTo>
                      <a:pt x="993" y="462"/>
                    </a:lnTo>
                    <a:lnTo>
                      <a:pt x="998" y="464"/>
                    </a:lnTo>
                    <a:lnTo>
                      <a:pt x="1004" y="466"/>
                    </a:lnTo>
                    <a:lnTo>
                      <a:pt x="1010" y="467"/>
                    </a:lnTo>
                    <a:lnTo>
                      <a:pt x="1016" y="467"/>
                    </a:lnTo>
                    <a:lnTo>
                      <a:pt x="1027" y="467"/>
                    </a:lnTo>
                    <a:lnTo>
                      <a:pt x="1036" y="464"/>
                    </a:lnTo>
                    <a:lnTo>
                      <a:pt x="1043" y="462"/>
                    </a:lnTo>
                    <a:lnTo>
                      <a:pt x="1049" y="460"/>
                    </a:lnTo>
                    <a:lnTo>
                      <a:pt x="1046" y="444"/>
                    </a:lnTo>
                    <a:close/>
                    <a:moveTo>
                      <a:pt x="1120" y="344"/>
                    </a:moveTo>
                    <a:lnTo>
                      <a:pt x="1108" y="345"/>
                    </a:lnTo>
                    <a:lnTo>
                      <a:pt x="1099" y="349"/>
                    </a:lnTo>
                    <a:lnTo>
                      <a:pt x="1093" y="351"/>
                    </a:lnTo>
                    <a:lnTo>
                      <a:pt x="1089" y="354"/>
                    </a:lnTo>
                    <a:lnTo>
                      <a:pt x="1085" y="357"/>
                    </a:lnTo>
                    <a:lnTo>
                      <a:pt x="1080" y="361"/>
                    </a:lnTo>
                    <a:lnTo>
                      <a:pt x="1077" y="365"/>
                    </a:lnTo>
                    <a:lnTo>
                      <a:pt x="1074" y="370"/>
                    </a:lnTo>
                    <a:lnTo>
                      <a:pt x="1070" y="375"/>
                    </a:lnTo>
                    <a:lnTo>
                      <a:pt x="1068" y="381"/>
                    </a:lnTo>
                    <a:lnTo>
                      <a:pt x="1066" y="386"/>
                    </a:lnTo>
                    <a:lnTo>
                      <a:pt x="1065" y="393"/>
                    </a:lnTo>
                    <a:lnTo>
                      <a:pt x="1064" y="400"/>
                    </a:lnTo>
                    <a:lnTo>
                      <a:pt x="1064" y="407"/>
                    </a:lnTo>
                    <a:lnTo>
                      <a:pt x="1064" y="413"/>
                    </a:lnTo>
                    <a:lnTo>
                      <a:pt x="1065" y="420"/>
                    </a:lnTo>
                    <a:lnTo>
                      <a:pt x="1066" y="427"/>
                    </a:lnTo>
                    <a:lnTo>
                      <a:pt x="1068" y="432"/>
                    </a:lnTo>
                    <a:lnTo>
                      <a:pt x="1070" y="438"/>
                    </a:lnTo>
                    <a:lnTo>
                      <a:pt x="1073" y="442"/>
                    </a:lnTo>
                    <a:lnTo>
                      <a:pt x="1076" y="447"/>
                    </a:lnTo>
                    <a:lnTo>
                      <a:pt x="1079" y="451"/>
                    </a:lnTo>
                    <a:lnTo>
                      <a:pt x="1083" y="454"/>
                    </a:lnTo>
                    <a:lnTo>
                      <a:pt x="1088" y="458"/>
                    </a:lnTo>
                    <a:lnTo>
                      <a:pt x="1092" y="461"/>
                    </a:lnTo>
                    <a:lnTo>
                      <a:pt x="1096" y="463"/>
                    </a:lnTo>
                    <a:lnTo>
                      <a:pt x="1107" y="467"/>
                    </a:lnTo>
                    <a:lnTo>
                      <a:pt x="1118" y="468"/>
                    </a:lnTo>
                    <a:lnTo>
                      <a:pt x="1129" y="467"/>
                    </a:lnTo>
                    <a:lnTo>
                      <a:pt x="1139" y="463"/>
                    </a:lnTo>
                    <a:lnTo>
                      <a:pt x="1148" y="459"/>
                    </a:lnTo>
                    <a:lnTo>
                      <a:pt x="1157" y="452"/>
                    </a:lnTo>
                    <a:lnTo>
                      <a:pt x="1161" y="449"/>
                    </a:lnTo>
                    <a:lnTo>
                      <a:pt x="1164" y="443"/>
                    </a:lnTo>
                    <a:lnTo>
                      <a:pt x="1168" y="439"/>
                    </a:lnTo>
                    <a:lnTo>
                      <a:pt x="1170" y="433"/>
                    </a:lnTo>
                    <a:lnTo>
                      <a:pt x="1172" y="427"/>
                    </a:lnTo>
                    <a:lnTo>
                      <a:pt x="1174" y="420"/>
                    </a:lnTo>
                    <a:lnTo>
                      <a:pt x="1175" y="413"/>
                    </a:lnTo>
                    <a:lnTo>
                      <a:pt x="1175" y="404"/>
                    </a:lnTo>
                    <a:lnTo>
                      <a:pt x="1174" y="392"/>
                    </a:lnTo>
                    <a:lnTo>
                      <a:pt x="1171" y="380"/>
                    </a:lnTo>
                    <a:lnTo>
                      <a:pt x="1169" y="375"/>
                    </a:lnTo>
                    <a:lnTo>
                      <a:pt x="1167" y="370"/>
                    </a:lnTo>
                    <a:lnTo>
                      <a:pt x="1163" y="365"/>
                    </a:lnTo>
                    <a:lnTo>
                      <a:pt x="1160" y="361"/>
                    </a:lnTo>
                    <a:lnTo>
                      <a:pt x="1156" y="357"/>
                    </a:lnTo>
                    <a:lnTo>
                      <a:pt x="1153" y="354"/>
                    </a:lnTo>
                    <a:lnTo>
                      <a:pt x="1147" y="351"/>
                    </a:lnTo>
                    <a:lnTo>
                      <a:pt x="1143" y="349"/>
                    </a:lnTo>
                    <a:lnTo>
                      <a:pt x="1137" y="346"/>
                    </a:lnTo>
                    <a:lnTo>
                      <a:pt x="1132" y="345"/>
                    </a:lnTo>
                    <a:lnTo>
                      <a:pt x="1127" y="344"/>
                    </a:lnTo>
                    <a:lnTo>
                      <a:pt x="1120" y="344"/>
                    </a:lnTo>
                    <a:close/>
                    <a:moveTo>
                      <a:pt x="1120" y="361"/>
                    </a:moveTo>
                    <a:lnTo>
                      <a:pt x="1124" y="361"/>
                    </a:lnTo>
                    <a:lnTo>
                      <a:pt x="1129" y="362"/>
                    </a:lnTo>
                    <a:lnTo>
                      <a:pt x="1132" y="363"/>
                    </a:lnTo>
                    <a:lnTo>
                      <a:pt x="1135" y="364"/>
                    </a:lnTo>
                    <a:lnTo>
                      <a:pt x="1142" y="370"/>
                    </a:lnTo>
                    <a:lnTo>
                      <a:pt x="1146" y="375"/>
                    </a:lnTo>
                    <a:lnTo>
                      <a:pt x="1149" y="382"/>
                    </a:lnTo>
                    <a:lnTo>
                      <a:pt x="1153" y="390"/>
                    </a:lnTo>
                    <a:lnTo>
                      <a:pt x="1154" y="398"/>
                    </a:lnTo>
                    <a:lnTo>
                      <a:pt x="1154" y="405"/>
                    </a:lnTo>
                    <a:lnTo>
                      <a:pt x="1154" y="415"/>
                    </a:lnTo>
                    <a:lnTo>
                      <a:pt x="1151" y="424"/>
                    </a:lnTo>
                    <a:lnTo>
                      <a:pt x="1148" y="432"/>
                    </a:lnTo>
                    <a:lnTo>
                      <a:pt x="1144" y="439"/>
                    </a:lnTo>
                    <a:lnTo>
                      <a:pt x="1139" y="443"/>
                    </a:lnTo>
                    <a:lnTo>
                      <a:pt x="1133" y="448"/>
                    </a:lnTo>
                    <a:lnTo>
                      <a:pt x="1127" y="450"/>
                    </a:lnTo>
                    <a:lnTo>
                      <a:pt x="1119" y="451"/>
                    </a:lnTo>
                    <a:lnTo>
                      <a:pt x="1112" y="450"/>
                    </a:lnTo>
                    <a:lnTo>
                      <a:pt x="1105" y="448"/>
                    </a:lnTo>
                    <a:lnTo>
                      <a:pt x="1100" y="443"/>
                    </a:lnTo>
                    <a:lnTo>
                      <a:pt x="1094" y="439"/>
                    </a:lnTo>
                    <a:lnTo>
                      <a:pt x="1090" y="432"/>
                    </a:lnTo>
                    <a:lnTo>
                      <a:pt x="1088" y="424"/>
                    </a:lnTo>
                    <a:lnTo>
                      <a:pt x="1086" y="415"/>
                    </a:lnTo>
                    <a:lnTo>
                      <a:pt x="1085" y="407"/>
                    </a:lnTo>
                    <a:lnTo>
                      <a:pt x="1086" y="398"/>
                    </a:lnTo>
                    <a:lnTo>
                      <a:pt x="1087" y="390"/>
                    </a:lnTo>
                    <a:lnTo>
                      <a:pt x="1089" y="382"/>
                    </a:lnTo>
                    <a:lnTo>
                      <a:pt x="1093" y="375"/>
                    </a:lnTo>
                    <a:lnTo>
                      <a:pt x="1097" y="369"/>
                    </a:lnTo>
                    <a:lnTo>
                      <a:pt x="1104" y="364"/>
                    </a:lnTo>
                    <a:lnTo>
                      <a:pt x="1112" y="361"/>
                    </a:lnTo>
                    <a:lnTo>
                      <a:pt x="1120" y="361"/>
                    </a:lnTo>
                    <a:close/>
                    <a:moveTo>
                      <a:pt x="1201" y="464"/>
                    </a:moveTo>
                    <a:lnTo>
                      <a:pt x="1222" y="464"/>
                    </a:lnTo>
                    <a:lnTo>
                      <a:pt x="1222" y="393"/>
                    </a:lnTo>
                    <a:lnTo>
                      <a:pt x="1222" y="389"/>
                    </a:lnTo>
                    <a:lnTo>
                      <a:pt x="1224" y="383"/>
                    </a:lnTo>
                    <a:lnTo>
                      <a:pt x="1225" y="379"/>
                    </a:lnTo>
                    <a:lnTo>
                      <a:pt x="1227" y="375"/>
                    </a:lnTo>
                    <a:lnTo>
                      <a:pt x="1229" y="372"/>
                    </a:lnTo>
                    <a:lnTo>
                      <a:pt x="1232" y="369"/>
                    </a:lnTo>
                    <a:lnTo>
                      <a:pt x="1236" y="365"/>
                    </a:lnTo>
                    <a:lnTo>
                      <a:pt x="1240" y="363"/>
                    </a:lnTo>
                    <a:lnTo>
                      <a:pt x="1244" y="362"/>
                    </a:lnTo>
                    <a:lnTo>
                      <a:pt x="1249" y="362"/>
                    </a:lnTo>
                    <a:lnTo>
                      <a:pt x="1254" y="362"/>
                    </a:lnTo>
                    <a:lnTo>
                      <a:pt x="1259" y="364"/>
                    </a:lnTo>
                    <a:lnTo>
                      <a:pt x="1264" y="368"/>
                    </a:lnTo>
                    <a:lnTo>
                      <a:pt x="1267" y="371"/>
                    </a:lnTo>
                    <a:lnTo>
                      <a:pt x="1269" y="375"/>
                    </a:lnTo>
                    <a:lnTo>
                      <a:pt x="1271" y="381"/>
                    </a:lnTo>
                    <a:lnTo>
                      <a:pt x="1272" y="388"/>
                    </a:lnTo>
                    <a:lnTo>
                      <a:pt x="1272" y="394"/>
                    </a:lnTo>
                    <a:lnTo>
                      <a:pt x="1272" y="464"/>
                    </a:lnTo>
                    <a:lnTo>
                      <a:pt x="1293" y="464"/>
                    </a:lnTo>
                    <a:lnTo>
                      <a:pt x="1293" y="392"/>
                    </a:lnTo>
                    <a:lnTo>
                      <a:pt x="1294" y="386"/>
                    </a:lnTo>
                    <a:lnTo>
                      <a:pt x="1295" y="381"/>
                    </a:lnTo>
                    <a:lnTo>
                      <a:pt x="1296" y="378"/>
                    </a:lnTo>
                    <a:lnTo>
                      <a:pt x="1298" y="374"/>
                    </a:lnTo>
                    <a:lnTo>
                      <a:pt x="1301" y="371"/>
                    </a:lnTo>
                    <a:lnTo>
                      <a:pt x="1304" y="368"/>
                    </a:lnTo>
                    <a:lnTo>
                      <a:pt x="1307" y="365"/>
                    </a:lnTo>
                    <a:lnTo>
                      <a:pt x="1311" y="363"/>
                    </a:lnTo>
                    <a:lnTo>
                      <a:pt x="1315" y="362"/>
                    </a:lnTo>
                    <a:lnTo>
                      <a:pt x="1319" y="362"/>
                    </a:lnTo>
                    <a:lnTo>
                      <a:pt x="1325" y="362"/>
                    </a:lnTo>
                    <a:lnTo>
                      <a:pt x="1330" y="364"/>
                    </a:lnTo>
                    <a:lnTo>
                      <a:pt x="1334" y="368"/>
                    </a:lnTo>
                    <a:lnTo>
                      <a:pt x="1338" y="371"/>
                    </a:lnTo>
                    <a:lnTo>
                      <a:pt x="1340" y="376"/>
                    </a:lnTo>
                    <a:lnTo>
                      <a:pt x="1343" y="383"/>
                    </a:lnTo>
                    <a:lnTo>
                      <a:pt x="1344" y="390"/>
                    </a:lnTo>
                    <a:lnTo>
                      <a:pt x="1344" y="398"/>
                    </a:lnTo>
                    <a:lnTo>
                      <a:pt x="1344" y="464"/>
                    </a:lnTo>
                    <a:lnTo>
                      <a:pt x="1364" y="464"/>
                    </a:lnTo>
                    <a:lnTo>
                      <a:pt x="1364" y="395"/>
                    </a:lnTo>
                    <a:lnTo>
                      <a:pt x="1363" y="381"/>
                    </a:lnTo>
                    <a:lnTo>
                      <a:pt x="1361" y="370"/>
                    </a:lnTo>
                    <a:lnTo>
                      <a:pt x="1357" y="361"/>
                    </a:lnTo>
                    <a:lnTo>
                      <a:pt x="1351" y="354"/>
                    </a:lnTo>
                    <a:lnTo>
                      <a:pt x="1345" y="350"/>
                    </a:lnTo>
                    <a:lnTo>
                      <a:pt x="1339" y="346"/>
                    </a:lnTo>
                    <a:lnTo>
                      <a:pt x="1333" y="345"/>
                    </a:lnTo>
                    <a:lnTo>
                      <a:pt x="1326" y="344"/>
                    </a:lnTo>
                    <a:lnTo>
                      <a:pt x="1319" y="345"/>
                    </a:lnTo>
                    <a:lnTo>
                      <a:pt x="1312" y="346"/>
                    </a:lnTo>
                    <a:lnTo>
                      <a:pt x="1307" y="349"/>
                    </a:lnTo>
                    <a:lnTo>
                      <a:pt x="1302" y="353"/>
                    </a:lnTo>
                    <a:lnTo>
                      <a:pt x="1295" y="359"/>
                    </a:lnTo>
                    <a:lnTo>
                      <a:pt x="1289" y="368"/>
                    </a:lnTo>
                    <a:lnTo>
                      <a:pt x="1289" y="368"/>
                    </a:lnTo>
                    <a:lnTo>
                      <a:pt x="1286" y="363"/>
                    </a:lnTo>
                    <a:lnTo>
                      <a:pt x="1283" y="359"/>
                    </a:lnTo>
                    <a:lnTo>
                      <a:pt x="1280" y="354"/>
                    </a:lnTo>
                    <a:lnTo>
                      <a:pt x="1276" y="351"/>
                    </a:lnTo>
                    <a:lnTo>
                      <a:pt x="1271" y="349"/>
                    </a:lnTo>
                    <a:lnTo>
                      <a:pt x="1267" y="346"/>
                    </a:lnTo>
                    <a:lnTo>
                      <a:pt x="1262" y="345"/>
                    </a:lnTo>
                    <a:lnTo>
                      <a:pt x="1256" y="344"/>
                    </a:lnTo>
                    <a:lnTo>
                      <a:pt x="1250" y="345"/>
                    </a:lnTo>
                    <a:lnTo>
                      <a:pt x="1243" y="346"/>
                    </a:lnTo>
                    <a:lnTo>
                      <a:pt x="1238" y="349"/>
                    </a:lnTo>
                    <a:lnTo>
                      <a:pt x="1234" y="351"/>
                    </a:lnTo>
                    <a:lnTo>
                      <a:pt x="1229" y="354"/>
                    </a:lnTo>
                    <a:lnTo>
                      <a:pt x="1226" y="357"/>
                    </a:lnTo>
                    <a:lnTo>
                      <a:pt x="1223" y="362"/>
                    </a:lnTo>
                    <a:lnTo>
                      <a:pt x="1221" y="366"/>
                    </a:lnTo>
                    <a:lnTo>
                      <a:pt x="1220" y="366"/>
                    </a:lnTo>
                    <a:lnTo>
                      <a:pt x="1218" y="347"/>
                    </a:lnTo>
                    <a:lnTo>
                      <a:pt x="1200" y="347"/>
                    </a:lnTo>
                    <a:lnTo>
                      <a:pt x="1201" y="362"/>
                    </a:lnTo>
                    <a:lnTo>
                      <a:pt x="1201" y="379"/>
                    </a:lnTo>
                    <a:lnTo>
                      <a:pt x="1201" y="464"/>
                    </a:lnTo>
                    <a:close/>
                    <a:moveTo>
                      <a:pt x="1440" y="459"/>
                    </a:moveTo>
                    <a:lnTo>
                      <a:pt x="1446" y="462"/>
                    </a:lnTo>
                    <a:lnTo>
                      <a:pt x="1454" y="464"/>
                    </a:lnTo>
                    <a:lnTo>
                      <a:pt x="1463" y="467"/>
                    </a:lnTo>
                    <a:lnTo>
                      <a:pt x="1472" y="467"/>
                    </a:lnTo>
                    <a:lnTo>
                      <a:pt x="1482" y="467"/>
                    </a:lnTo>
                    <a:lnTo>
                      <a:pt x="1491" y="464"/>
                    </a:lnTo>
                    <a:lnTo>
                      <a:pt x="1497" y="461"/>
                    </a:lnTo>
                    <a:lnTo>
                      <a:pt x="1504" y="458"/>
                    </a:lnTo>
                    <a:lnTo>
                      <a:pt x="1508" y="452"/>
                    </a:lnTo>
                    <a:lnTo>
                      <a:pt x="1512" y="445"/>
                    </a:lnTo>
                    <a:lnTo>
                      <a:pt x="1514" y="439"/>
                    </a:lnTo>
                    <a:lnTo>
                      <a:pt x="1514" y="432"/>
                    </a:lnTo>
                    <a:lnTo>
                      <a:pt x="1514" y="425"/>
                    </a:lnTo>
                    <a:lnTo>
                      <a:pt x="1513" y="420"/>
                    </a:lnTo>
                    <a:lnTo>
                      <a:pt x="1510" y="415"/>
                    </a:lnTo>
                    <a:lnTo>
                      <a:pt x="1507" y="411"/>
                    </a:lnTo>
                    <a:lnTo>
                      <a:pt x="1502" y="407"/>
                    </a:lnTo>
                    <a:lnTo>
                      <a:pt x="1498" y="403"/>
                    </a:lnTo>
                    <a:lnTo>
                      <a:pt x="1492" y="400"/>
                    </a:lnTo>
                    <a:lnTo>
                      <a:pt x="1485" y="396"/>
                    </a:lnTo>
                    <a:lnTo>
                      <a:pt x="1475" y="392"/>
                    </a:lnTo>
                    <a:lnTo>
                      <a:pt x="1468" y="388"/>
                    </a:lnTo>
                    <a:lnTo>
                      <a:pt x="1466" y="385"/>
                    </a:lnTo>
                    <a:lnTo>
                      <a:pt x="1465" y="383"/>
                    </a:lnTo>
                    <a:lnTo>
                      <a:pt x="1464" y="380"/>
                    </a:lnTo>
                    <a:lnTo>
                      <a:pt x="1464" y="376"/>
                    </a:lnTo>
                    <a:lnTo>
                      <a:pt x="1464" y="373"/>
                    </a:lnTo>
                    <a:lnTo>
                      <a:pt x="1465" y="370"/>
                    </a:lnTo>
                    <a:lnTo>
                      <a:pt x="1466" y="368"/>
                    </a:lnTo>
                    <a:lnTo>
                      <a:pt x="1468" y="365"/>
                    </a:lnTo>
                    <a:lnTo>
                      <a:pt x="1471" y="363"/>
                    </a:lnTo>
                    <a:lnTo>
                      <a:pt x="1474" y="362"/>
                    </a:lnTo>
                    <a:lnTo>
                      <a:pt x="1478" y="361"/>
                    </a:lnTo>
                    <a:lnTo>
                      <a:pt x="1482" y="361"/>
                    </a:lnTo>
                    <a:lnTo>
                      <a:pt x="1490" y="361"/>
                    </a:lnTo>
                    <a:lnTo>
                      <a:pt x="1496" y="363"/>
                    </a:lnTo>
                    <a:lnTo>
                      <a:pt x="1501" y="365"/>
                    </a:lnTo>
                    <a:lnTo>
                      <a:pt x="1506" y="368"/>
                    </a:lnTo>
                    <a:lnTo>
                      <a:pt x="1511" y="352"/>
                    </a:lnTo>
                    <a:lnTo>
                      <a:pt x="1506" y="349"/>
                    </a:lnTo>
                    <a:lnTo>
                      <a:pt x="1498" y="346"/>
                    </a:lnTo>
                    <a:lnTo>
                      <a:pt x="1491" y="345"/>
                    </a:lnTo>
                    <a:lnTo>
                      <a:pt x="1483" y="344"/>
                    </a:lnTo>
                    <a:lnTo>
                      <a:pt x="1474" y="345"/>
                    </a:lnTo>
                    <a:lnTo>
                      <a:pt x="1466" y="347"/>
                    </a:lnTo>
                    <a:lnTo>
                      <a:pt x="1459" y="350"/>
                    </a:lnTo>
                    <a:lnTo>
                      <a:pt x="1454" y="354"/>
                    </a:lnTo>
                    <a:lnTo>
                      <a:pt x="1450" y="360"/>
                    </a:lnTo>
                    <a:lnTo>
                      <a:pt x="1446" y="365"/>
                    </a:lnTo>
                    <a:lnTo>
                      <a:pt x="1444" y="372"/>
                    </a:lnTo>
                    <a:lnTo>
                      <a:pt x="1443" y="379"/>
                    </a:lnTo>
                    <a:lnTo>
                      <a:pt x="1444" y="384"/>
                    </a:lnTo>
                    <a:lnTo>
                      <a:pt x="1445" y="389"/>
                    </a:lnTo>
                    <a:lnTo>
                      <a:pt x="1447" y="393"/>
                    </a:lnTo>
                    <a:lnTo>
                      <a:pt x="1451" y="398"/>
                    </a:lnTo>
                    <a:lnTo>
                      <a:pt x="1455" y="402"/>
                    </a:lnTo>
                    <a:lnTo>
                      <a:pt x="1460" y="405"/>
                    </a:lnTo>
                    <a:lnTo>
                      <a:pt x="1466" y="409"/>
                    </a:lnTo>
                    <a:lnTo>
                      <a:pt x="1473" y="412"/>
                    </a:lnTo>
                    <a:lnTo>
                      <a:pt x="1483" y="417"/>
                    </a:lnTo>
                    <a:lnTo>
                      <a:pt x="1490" y="421"/>
                    </a:lnTo>
                    <a:lnTo>
                      <a:pt x="1492" y="424"/>
                    </a:lnTo>
                    <a:lnTo>
                      <a:pt x="1494" y="427"/>
                    </a:lnTo>
                    <a:lnTo>
                      <a:pt x="1495" y="430"/>
                    </a:lnTo>
                    <a:lnTo>
                      <a:pt x="1495" y="433"/>
                    </a:lnTo>
                    <a:lnTo>
                      <a:pt x="1494" y="438"/>
                    </a:lnTo>
                    <a:lnTo>
                      <a:pt x="1494" y="441"/>
                    </a:lnTo>
                    <a:lnTo>
                      <a:pt x="1492" y="443"/>
                    </a:lnTo>
                    <a:lnTo>
                      <a:pt x="1490" y="447"/>
                    </a:lnTo>
                    <a:lnTo>
                      <a:pt x="1486" y="449"/>
                    </a:lnTo>
                    <a:lnTo>
                      <a:pt x="1482" y="450"/>
                    </a:lnTo>
                    <a:lnTo>
                      <a:pt x="1478" y="451"/>
                    </a:lnTo>
                    <a:lnTo>
                      <a:pt x="1472" y="451"/>
                    </a:lnTo>
                    <a:lnTo>
                      <a:pt x="1465" y="451"/>
                    </a:lnTo>
                    <a:lnTo>
                      <a:pt x="1457" y="449"/>
                    </a:lnTo>
                    <a:lnTo>
                      <a:pt x="1451" y="445"/>
                    </a:lnTo>
                    <a:lnTo>
                      <a:pt x="1445" y="443"/>
                    </a:lnTo>
                    <a:lnTo>
                      <a:pt x="1440" y="459"/>
                    </a:lnTo>
                    <a:close/>
                    <a:moveTo>
                      <a:pt x="1636" y="347"/>
                    </a:moveTo>
                    <a:lnTo>
                      <a:pt x="1616" y="347"/>
                    </a:lnTo>
                    <a:lnTo>
                      <a:pt x="1616" y="419"/>
                    </a:lnTo>
                    <a:lnTo>
                      <a:pt x="1616" y="425"/>
                    </a:lnTo>
                    <a:lnTo>
                      <a:pt x="1614" y="430"/>
                    </a:lnTo>
                    <a:lnTo>
                      <a:pt x="1610" y="438"/>
                    </a:lnTo>
                    <a:lnTo>
                      <a:pt x="1604" y="443"/>
                    </a:lnTo>
                    <a:lnTo>
                      <a:pt x="1601" y="445"/>
                    </a:lnTo>
                    <a:lnTo>
                      <a:pt x="1596" y="448"/>
                    </a:lnTo>
                    <a:lnTo>
                      <a:pt x="1592" y="449"/>
                    </a:lnTo>
                    <a:lnTo>
                      <a:pt x="1587" y="450"/>
                    </a:lnTo>
                    <a:lnTo>
                      <a:pt x="1580" y="449"/>
                    </a:lnTo>
                    <a:lnTo>
                      <a:pt x="1575" y="447"/>
                    </a:lnTo>
                    <a:lnTo>
                      <a:pt x="1571" y="443"/>
                    </a:lnTo>
                    <a:lnTo>
                      <a:pt x="1567" y="439"/>
                    </a:lnTo>
                    <a:lnTo>
                      <a:pt x="1564" y="434"/>
                    </a:lnTo>
                    <a:lnTo>
                      <a:pt x="1563" y="428"/>
                    </a:lnTo>
                    <a:lnTo>
                      <a:pt x="1562" y="420"/>
                    </a:lnTo>
                    <a:lnTo>
                      <a:pt x="1562" y="412"/>
                    </a:lnTo>
                    <a:lnTo>
                      <a:pt x="1562" y="347"/>
                    </a:lnTo>
                    <a:lnTo>
                      <a:pt x="1540" y="347"/>
                    </a:lnTo>
                    <a:lnTo>
                      <a:pt x="1540" y="415"/>
                    </a:lnTo>
                    <a:lnTo>
                      <a:pt x="1541" y="430"/>
                    </a:lnTo>
                    <a:lnTo>
                      <a:pt x="1545" y="441"/>
                    </a:lnTo>
                    <a:lnTo>
                      <a:pt x="1549" y="450"/>
                    </a:lnTo>
                    <a:lnTo>
                      <a:pt x="1553" y="457"/>
                    </a:lnTo>
                    <a:lnTo>
                      <a:pt x="1560" y="462"/>
                    </a:lnTo>
                    <a:lnTo>
                      <a:pt x="1566" y="466"/>
                    </a:lnTo>
                    <a:lnTo>
                      <a:pt x="1573" y="467"/>
                    </a:lnTo>
                    <a:lnTo>
                      <a:pt x="1580" y="468"/>
                    </a:lnTo>
                    <a:lnTo>
                      <a:pt x="1587" y="467"/>
                    </a:lnTo>
                    <a:lnTo>
                      <a:pt x="1593" y="466"/>
                    </a:lnTo>
                    <a:lnTo>
                      <a:pt x="1600" y="463"/>
                    </a:lnTo>
                    <a:lnTo>
                      <a:pt x="1604" y="460"/>
                    </a:lnTo>
                    <a:lnTo>
                      <a:pt x="1613" y="453"/>
                    </a:lnTo>
                    <a:lnTo>
                      <a:pt x="1618" y="445"/>
                    </a:lnTo>
                    <a:lnTo>
                      <a:pt x="1618" y="445"/>
                    </a:lnTo>
                    <a:lnTo>
                      <a:pt x="1619" y="464"/>
                    </a:lnTo>
                    <a:lnTo>
                      <a:pt x="1637" y="464"/>
                    </a:lnTo>
                    <a:lnTo>
                      <a:pt x="1637" y="450"/>
                    </a:lnTo>
                    <a:lnTo>
                      <a:pt x="1636" y="432"/>
                    </a:lnTo>
                    <a:lnTo>
                      <a:pt x="1636" y="347"/>
                    </a:lnTo>
                    <a:close/>
                    <a:moveTo>
                      <a:pt x="1663" y="459"/>
                    </a:moveTo>
                    <a:lnTo>
                      <a:pt x="1670" y="462"/>
                    </a:lnTo>
                    <a:lnTo>
                      <a:pt x="1677" y="464"/>
                    </a:lnTo>
                    <a:lnTo>
                      <a:pt x="1686" y="467"/>
                    </a:lnTo>
                    <a:lnTo>
                      <a:pt x="1696" y="467"/>
                    </a:lnTo>
                    <a:lnTo>
                      <a:pt x="1704" y="467"/>
                    </a:lnTo>
                    <a:lnTo>
                      <a:pt x="1713" y="464"/>
                    </a:lnTo>
                    <a:lnTo>
                      <a:pt x="1721" y="461"/>
                    </a:lnTo>
                    <a:lnTo>
                      <a:pt x="1727" y="458"/>
                    </a:lnTo>
                    <a:lnTo>
                      <a:pt x="1731" y="452"/>
                    </a:lnTo>
                    <a:lnTo>
                      <a:pt x="1735" y="445"/>
                    </a:lnTo>
                    <a:lnTo>
                      <a:pt x="1737" y="439"/>
                    </a:lnTo>
                    <a:lnTo>
                      <a:pt x="1738" y="432"/>
                    </a:lnTo>
                    <a:lnTo>
                      <a:pt x="1738" y="425"/>
                    </a:lnTo>
                    <a:lnTo>
                      <a:pt x="1736" y="420"/>
                    </a:lnTo>
                    <a:lnTo>
                      <a:pt x="1734" y="415"/>
                    </a:lnTo>
                    <a:lnTo>
                      <a:pt x="1730" y="411"/>
                    </a:lnTo>
                    <a:lnTo>
                      <a:pt x="1726" y="407"/>
                    </a:lnTo>
                    <a:lnTo>
                      <a:pt x="1721" y="403"/>
                    </a:lnTo>
                    <a:lnTo>
                      <a:pt x="1715" y="400"/>
                    </a:lnTo>
                    <a:lnTo>
                      <a:pt x="1708" y="396"/>
                    </a:lnTo>
                    <a:lnTo>
                      <a:pt x="1698" y="392"/>
                    </a:lnTo>
                    <a:lnTo>
                      <a:pt x="1691" y="388"/>
                    </a:lnTo>
                    <a:lnTo>
                      <a:pt x="1689" y="385"/>
                    </a:lnTo>
                    <a:lnTo>
                      <a:pt x="1687" y="383"/>
                    </a:lnTo>
                    <a:lnTo>
                      <a:pt x="1687" y="380"/>
                    </a:lnTo>
                    <a:lnTo>
                      <a:pt x="1686" y="376"/>
                    </a:lnTo>
                    <a:lnTo>
                      <a:pt x="1687" y="373"/>
                    </a:lnTo>
                    <a:lnTo>
                      <a:pt x="1687" y="370"/>
                    </a:lnTo>
                    <a:lnTo>
                      <a:pt x="1689" y="368"/>
                    </a:lnTo>
                    <a:lnTo>
                      <a:pt x="1691" y="365"/>
                    </a:lnTo>
                    <a:lnTo>
                      <a:pt x="1694" y="363"/>
                    </a:lnTo>
                    <a:lnTo>
                      <a:pt x="1697" y="362"/>
                    </a:lnTo>
                    <a:lnTo>
                      <a:pt x="1701" y="361"/>
                    </a:lnTo>
                    <a:lnTo>
                      <a:pt x="1706" y="361"/>
                    </a:lnTo>
                    <a:lnTo>
                      <a:pt x="1713" y="361"/>
                    </a:lnTo>
                    <a:lnTo>
                      <a:pt x="1720" y="363"/>
                    </a:lnTo>
                    <a:lnTo>
                      <a:pt x="1725" y="365"/>
                    </a:lnTo>
                    <a:lnTo>
                      <a:pt x="1729" y="368"/>
                    </a:lnTo>
                    <a:lnTo>
                      <a:pt x="1734" y="352"/>
                    </a:lnTo>
                    <a:lnTo>
                      <a:pt x="1728" y="349"/>
                    </a:lnTo>
                    <a:lnTo>
                      <a:pt x="1722" y="346"/>
                    </a:lnTo>
                    <a:lnTo>
                      <a:pt x="1714" y="345"/>
                    </a:lnTo>
                    <a:lnTo>
                      <a:pt x="1706" y="344"/>
                    </a:lnTo>
                    <a:lnTo>
                      <a:pt x="1697" y="345"/>
                    </a:lnTo>
                    <a:lnTo>
                      <a:pt x="1689" y="347"/>
                    </a:lnTo>
                    <a:lnTo>
                      <a:pt x="1683" y="350"/>
                    </a:lnTo>
                    <a:lnTo>
                      <a:pt x="1677" y="354"/>
                    </a:lnTo>
                    <a:lnTo>
                      <a:pt x="1672" y="360"/>
                    </a:lnTo>
                    <a:lnTo>
                      <a:pt x="1669" y="365"/>
                    </a:lnTo>
                    <a:lnTo>
                      <a:pt x="1668" y="372"/>
                    </a:lnTo>
                    <a:lnTo>
                      <a:pt x="1667" y="379"/>
                    </a:lnTo>
                    <a:lnTo>
                      <a:pt x="1667" y="384"/>
                    </a:lnTo>
                    <a:lnTo>
                      <a:pt x="1669" y="389"/>
                    </a:lnTo>
                    <a:lnTo>
                      <a:pt x="1671" y="393"/>
                    </a:lnTo>
                    <a:lnTo>
                      <a:pt x="1674" y="398"/>
                    </a:lnTo>
                    <a:lnTo>
                      <a:pt x="1679" y="402"/>
                    </a:lnTo>
                    <a:lnTo>
                      <a:pt x="1683" y="405"/>
                    </a:lnTo>
                    <a:lnTo>
                      <a:pt x="1689" y="409"/>
                    </a:lnTo>
                    <a:lnTo>
                      <a:pt x="1697" y="412"/>
                    </a:lnTo>
                    <a:lnTo>
                      <a:pt x="1707" y="417"/>
                    </a:lnTo>
                    <a:lnTo>
                      <a:pt x="1713" y="421"/>
                    </a:lnTo>
                    <a:lnTo>
                      <a:pt x="1715" y="424"/>
                    </a:lnTo>
                    <a:lnTo>
                      <a:pt x="1716" y="427"/>
                    </a:lnTo>
                    <a:lnTo>
                      <a:pt x="1717" y="430"/>
                    </a:lnTo>
                    <a:lnTo>
                      <a:pt x="1718" y="433"/>
                    </a:lnTo>
                    <a:lnTo>
                      <a:pt x="1717" y="438"/>
                    </a:lnTo>
                    <a:lnTo>
                      <a:pt x="1716" y="441"/>
                    </a:lnTo>
                    <a:lnTo>
                      <a:pt x="1715" y="443"/>
                    </a:lnTo>
                    <a:lnTo>
                      <a:pt x="1712" y="447"/>
                    </a:lnTo>
                    <a:lnTo>
                      <a:pt x="1710" y="449"/>
                    </a:lnTo>
                    <a:lnTo>
                      <a:pt x="1706" y="450"/>
                    </a:lnTo>
                    <a:lnTo>
                      <a:pt x="1701" y="451"/>
                    </a:lnTo>
                    <a:lnTo>
                      <a:pt x="1696" y="451"/>
                    </a:lnTo>
                    <a:lnTo>
                      <a:pt x="1688" y="451"/>
                    </a:lnTo>
                    <a:lnTo>
                      <a:pt x="1681" y="449"/>
                    </a:lnTo>
                    <a:lnTo>
                      <a:pt x="1674" y="445"/>
                    </a:lnTo>
                    <a:lnTo>
                      <a:pt x="1669" y="443"/>
                    </a:lnTo>
                    <a:lnTo>
                      <a:pt x="1663" y="459"/>
                    </a:lnTo>
                    <a:close/>
                    <a:moveTo>
                      <a:pt x="1769" y="318"/>
                    </a:moveTo>
                    <a:lnTo>
                      <a:pt x="1769" y="347"/>
                    </a:lnTo>
                    <a:lnTo>
                      <a:pt x="1752" y="347"/>
                    </a:lnTo>
                    <a:lnTo>
                      <a:pt x="1752" y="363"/>
                    </a:lnTo>
                    <a:lnTo>
                      <a:pt x="1769" y="363"/>
                    </a:lnTo>
                    <a:lnTo>
                      <a:pt x="1769" y="428"/>
                    </a:lnTo>
                    <a:lnTo>
                      <a:pt x="1770" y="438"/>
                    </a:lnTo>
                    <a:lnTo>
                      <a:pt x="1771" y="445"/>
                    </a:lnTo>
                    <a:lnTo>
                      <a:pt x="1774" y="452"/>
                    </a:lnTo>
                    <a:lnTo>
                      <a:pt x="1778" y="458"/>
                    </a:lnTo>
                    <a:lnTo>
                      <a:pt x="1781" y="462"/>
                    </a:lnTo>
                    <a:lnTo>
                      <a:pt x="1787" y="464"/>
                    </a:lnTo>
                    <a:lnTo>
                      <a:pt x="1793" y="467"/>
                    </a:lnTo>
                    <a:lnTo>
                      <a:pt x="1799" y="467"/>
                    </a:lnTo>
                    <a:lnTo>
                      <a:pt x="1810" y="467"/>
                    </a:lnTo>
                    <a:lnTo>
                      <a:pt x="1818" y="464"/>
                    </a:lnTo>
                    <a:lnTo>
                      <a:pt x="1817" y="448"/>
                    </a:lnTo>
                    <a:lnTo>
                      <a:pt x="1812" y="449"/>
                    </a:lnTo>
                    <a:lnTo>
                      <a:pt x="1805" y="450"/>
                    </a:lnTo>
                    <a:lnTo>
                      <a:pt x="1802" y="449"/>
                    </a:lnTo>
                    <a:lnTo>
                      <a:pt x="1798" y="448"/>
                    </a:lnTo>
                    <a:lnTo>
                      <a:pt x="1795" y="447"/>
                    </a:lnTo>
                    <a:lnTo>
                      <a:pt x="1793" y="443"/>
                    </a:lnTo>
                    <a:lnTo>
                      <a:pt x="1792" y="440"/>
                    </a:lnTo>
                    <a:lnTo>
                      <a:pt x="1791" y="437"/>
                    </a:lnTo>
                    <a:lnTo>
                      <a:pt x="1790" y="432"/>
                    </a:lnTo>
                    <a:lnTo>
                      <a:pt x="1790" y="427"/>
                    </a:lnTo>
                    <a:lnTo>
                      <a:pt x="1790" y="363"/>
                    </a:lnTo>
                    <a:lnTo>
                      <a:pt x="1819" y="363"/>
                    </a:lnTo>
                    <a:lnTo>
                      <a:pt x="1819" y="347"/>
                    </a:lnTo>
                    <a:lnTo>
                      <a:pt x="1790" y="347"/>
                    </a:lnTo>
                    <a:lnTo>
                      <a:pt x="1790" y="313"/>
                    </a:lnTo>
                    <a:lnTo>
                      <a:pt x="1769" y="318"/>
                    </a:lnTo>
                    <a:close/>
                    <a:moveTo>
                      <a:pt x="1933" y="410"/>
                    </a:moveTo>
                    <a:lnTo>
                      <a:pt x="1933" y="405"/>
                    </a:lnTo>
                    <a:lnTo>
                      <a:pt x="1933" y="400"/>
                    </a:lnTo>
                    <a:lnTo>
                      <a:pt x="1933" y="391"/>
                    </a:lnTo>
                    <a:lnTo>
                      <a:pt x="1931" y="382"/>
                    </a:lnTo>
                    <a:lnTo>
                      <a:pt x="1929" y="373"/>
                    </a:lnTo>
                    <a:lnTo>
                      <a:pt x="1924" y="364"/>
                    </a:lnTo>
                    <a:lnTo>
                      <a:pt x="1922" y="360"/>
                    </a:lnTo>
                    <a:lnTo>
                      <a:pt x="1918" y="356"/>
                    </a:lnTo>
                    <a:lnTo>
                      <a:pt x="1914" y="353"/>
                    </a:lnTo>
                    <a:lnTo>
                      <a:pt x="1910" y="350"/>
                    </a:lnTo>
                    <a:lnTo>
                      <a:pt x="1904" y="347"/>
                    </a:lnTo>
                    <a:lnTo>
                      <a:pt x="1899" y="345"/>
                    </a:lnTo>
                    <a:lnTo>
                      <a:pt x="1893" y="344"/>
                    </a:lnTo>
                    <a:lnTo>
                      <a:pt x="1887" y="344"/>
                    </a:lnTo>
                    <a:lnTo>
                      <a:pt x="1880" y="344"/>
                    </a:lnTo>
                    <a:lnTo>
                      <a:pt x="1875" y="345"/>
                    </a:lnTo>
                    <a:lnTo>
                      <a:pt x="1870" y="347"/>
                    </a:lnTo>
                    <a:lnTo>
                      <a:pt x="1864" y="350"/>
                    </a:lnTo>
                    <a:lnTo>
                      <a:pt x="1859" y="352"/>
                    </a:lnTo>
                    <a:lnTo>
                      <a:pt x="1855" y="355"/>
                    </a:lnTo>
                    <a:lnTo>
                      <a:pt x="1851" y="359"/>
                    </a:lnTo>
                    <a:lnTo>
                      <a:pt x="1847" y="363"/>
                    </a:lnTo>
                    <a:lnTo>
                      <a:pt x="1842" y="372"/>
                    </a:lnTo>
                    <a:lnTo>
                      <a:pt x="1836" y="383"/>
                    </a:lnTo>
                    <a:lnTo>
                      <a:pt x="1834" y="395"/>
                    </a:lnTo>
                    <a:lnTo>
                      <a:pt x="1833" y="408"/>
                    </a:lnTo>
                    <a:lnTo>
                      <a:pt x="1834" y="421"/>
                    </a:lnTo>
                    <a:lnTo>
                      <a:pt x="1837" y="432"/>
                    </a:lnTo>
                    <a:lnTo>
                      <a:pt x="1839" y="438"/>
                    </a:lnTo>
                    <a:lnTo>
                      <a:pt x="1842" y="442"/>
                    </a:lnTo>
                    <a:lnTo>
                      <a:pt x="1845" y="447"/>
                    </a:lnTo>
                    <a:lnTo>
                      <a:pt x="1848" y="451"/>
                    </a:lnTo>
                    <a:lnTo>
                      <a:pt x="1851" y="454"/>
                    </a:lnTo>
                    <a:lnTo>
                      <a:pt x="1856" y="458"/>
                    </a:lnTo>
                    <a:lnTo>
                      <a:pt x="1861" y="460"/>
                    </a:lnTo>
                    <a:lnTo>
                      <a:pt x="1865" y="463"/>
                    </a:lnTo>
                    <a:lnTo>
                      <a:pt x="1871" y="464"/>
                    </a:lnTo>
                    <a:lnTo>
                      <a:pt x="1876" y="466"/>
                    </a:lnTo>
                    <a:lnTo>
                      <a:pt x="1883" y="467"/>
                    </a:lnTo>
                    <a:lnTo>
                      <a:pt x="1889" y="467"/>
                    </a:lnTo>
                    <a:lnTo>
                      <a:pt x="1902" y="467"/>
                    </a:lnTo>
                    <a:lnTo>
                      <a:pt x="1912" y="464"/>
                    </a:lnTo>
                    <a:lnTo>
                      <a:pt x="1920" y="462"/>
                    </a:lnTo>
                    <a:lnTo>
                      <a:pt x="1927" y="460"/>
                    </a:lnTo>
                    <a:lnTo>
                      <a:pt x="1924" y="444"/>
                    </a:lnTo>
                    <a:lnTo>
                      <a:pt x="1917" y="447"/>
                    </a:lnTo>
                    <a:lnTo>
                      <a:pt x="1911" y="449"/>
                    </a:lnTo>
                    <a:lnTo>
                      <a:pt x="1902" y="450"/>
                    </a:lnTo>
                    <a:lnTo>
                      <a:pt x="1892" y="451"/>
                    </a:lnTo>
                    <a:lnTo>
                      <a:pt x="1885" y="450"/>
                    </a:lnTo>
                    <a:lnTo>
                      <a:pt x="1877" y="448"/>
                    </a:lnTo>
                    <a:lnTo>
                      <a:pt x="1871" y="445"/>
                    </a:lnTo>
                    <a:lnTo>
                      <a:pt x="1864" y="441"/>
                    </a:lnTo>
                    <a:lnTo>
                      <a:pt x="1860" y="435"/>
                    </a:lnTo>
                    <a:lnTo>
                      <a:pt x="1857" y="429"/>
                    </a:lnTo>
                    <a:lnTo>
                      <a:pt x="1853" y="420"/>
                    </a:lnTo>
                    <a:lnTo>
                      <a:pt x="1852" y="410"/>
                    </a:lnTo>
                    <a:lnTo>
                      <a:pt x="1933" y="410"/>
                    </a:lnTo>
                    <a:close/>
                    <a:moveTo>
                      <a:pt x="1853" y="394"/>
                    </a:moveTo>
                    <a:lnTo>
                      <a:pt x="1855" y="389"/>
                    </a:lnTo>
                    <a:lnTo>
                      <a:pt x="1856" y="383"/>
                    </a:lnTo>
                    <a:lnTo>
                      <a:pt x="1858" y="376"/>
                    </a:lnTo>
                    <a:lnTo>
                      <a:pt x="1862" y="371"/>
                    </a:lnTo>
                    <a:lnTo>
                      <a:pt x="1866" y="366"/>
                    </a:lnTo>
                    <a:lnTo>
                      <a:pt x="1871" y="363"/>
                    </a:lnTo>
                    <a:lnTo>
                      <a:pt x="1877" y="361"/>
                    </a:lnTo>
                    <a:lnTo>
                      <a:pt x="1885" y="360"/>
                    </a:lnTo>
                    <a:lnTo>
                      <a:pt x="1892" y="361"/>
                    </a:lnTo>
                    <a:lnTo>
                      <a:pt x="1899" y="363"/>
                    </a:lnTo>
                    <a:lnTo>
                      <a:pt x="1904" y="368"/>
                    </a:lnTo>
                    <a:lnTo>
                      <a:pt x="1909" y="372"/>
                    </a:lnTo>
                    <a:lnTo>
                      <a:pt x="1911" y="378"/>
                    </a:lnTo>
                    <a:lnTo>
                      <a:pt x="1913" y="383"/>
                    </a:lnTo>
                    <a:lnTo>
                      <a:pt x="1914" y="389"/>
                    </a:lnTo>
                    <a:lnTo>
                      <a:pt x="1914" y="394"/>
                    </a:lnTo>
                    <a:lnTo>
                      <a:pt x="1853" y="394"/>
                    </a:lnTo>
                    <a:close/>
                    <a:moveTo>
                      <a:pt x="1959" y="464"/>
                    </a:moveTo>
                    <a:lnTo>
                      <a:pt x="1980" y="464"/>
                    </a:lnTo>
                    <a:lnTo>
                      <a:pt x="1980" y="394"/>
                    </a:lnTo>
                    <a:lnTo>
                      <a:pt x="1981" y="389"/>
                    </a:lnTo>
                    <a:lnTo>
                      <a:pt x="1982" y="384"/>
                    </a:lnTo>
                    <a:lnTo>
                      <a:pt x="1983" y="380"/>
                    </a:lnTo>
                    <a:lnTo>
                      <a:pt x="1985" y="375"/>
                    </a:lnTo>
                    <a:lnTo>
                      <a:pt x="1988" y="372"/>
                    </a:lnTo>
                    <a:lnTo>
                      <a:pt x="1992" y="369"/>
                    </a:lnTo>
                    <a:lnTo>
                      <a:pt x="1995" y="365"/>
                    </a:lnTo>
                    <a:lnTo>
                      <a:pt x="1999" y="364"/>
                    </a:lnTo>
                    <a:lnTo>
                      <a:pt x="2005" y="362"/>
                    </a:lnTo>
                    <a:lnTo>
                      <a:pt x="2009" y="362"/>
                    </a:lnTo>
                    <a:lnTo>
                      <a:pt x="2017" y="363"/>
                    </a:lnTo>
                    <a:lnTo>
                      <a:pt x="2022" y="365"/>
                    </a:lnTo>
                    <a:lnTo>
                      <a:pt x="2026" y="368"/>
                    </a:lnTo>
                    <a:lnTo>
                      <a:pt x="2030" y="372"/>
                    </a:lnTo>
                    <a:lnTo>
                      <a:pt x="2033" y="378"/>
                    </a:lnTo>
                    <a:lnTo>
                      <a:pt x="2035" y="383"/>
                    </a:lnTo>
                    <a:lnTo>
                      <a:pt x="2035" y="390"/>
                    </a:lnTo>
                    <a:lnTo>
                      <a:pt x="2036" y="396"/>
                    </a:lnTo>
                    <a:lnTo>
                      <a:pt x="2036" y="464"/>
                    </a:lnTo>
                    <a:lnTo>
                      <a:pt x="2057" y="464"/>
                    </a:lnTo>
                    <a:lnTo>
                      <a:pt x="2057" y="394"/>
                    </a:lnTo>
                    <a:lnTo>
                      <a:pt x="2057" y="388"/>
                    </a:lnTo>
                    <a:lnTo>
                      <a:pt x="2055" y="381"/>
                    </a:lnTo>
                    <a:lnTo>
                      <a:pt x="2054" y="374"/>
                    </a:lnTo>
                    <a:lnTo>
                      <a:pt x="2052" y="370"/>
                    </a:lnTo>
                    <a:lnTo>
                      <a:pt x="2048" y="361"/>
                    </a:lnTo>
                    <a:lnTo>
                      <a:pt x="2042" y="354"/>
                    </a:lnTo>
                    <a:lnTo>
                      <a:pt x="2036" y="350"/>
                    </a:lnTo>
                    <a:lnTo>
                      <a:pt x="2030" y="346"/>
                    </a:lnTo>
                    <a:lnTo>
                      <a:pt x="2022" y="345"/>
                    </a:lnTo>
                    <a:lnTo>
                      <a:pt x="2017" y="344"/>
                    </a:lnTo>
                    <a:lnTo>
                      <a:pt x="2009" y="345"/>
                    </a:lnTo>
                    <a:lnTo>
                      <a:pt x="2004" y="346"/>
                    </a:lnTo>
                    <a:lnTo>
                      <a:pt x="1997" y="349"/>
                    </a:lnTo>
                    <a:lnTo>
                      <a:pt x="1993" y="351"/>
                    </a:lnTo>
                    <a:lnTo>
                      <a:pt x="1988" y="354"/>
                    </a:lnTo>
                    <a:lnTo>
                      <a:pt x="1984" y="359"/>
                    </a:lnTo>
                    <a:lnTo>
                      <a:pt x="1981" y="362"/>
                    </a:lnTo>
                    <a:lnTo>
                      <a:pt x="1979" y="366"/>
                    </a:lnTo>
                    <a:lnTo>
                      <a:pt x="1978" y="366"/>
                    </a:lnTo>
                    <a:lnTo>
                      <a:pt x="1977" y="347"/>
                    </a:lnTo>
                    <a:lnTo>
                      <a:pt x="1958" y="347"/>
                    </a:lnTo>
                    <a:lnTo>
                      <a:pt x="1959" y="362"/>
                    </a:lnTo>
                    <a:lnTo>
                      <a:pt x="1959" y="379"/>
                    </a:lnTo>
                    <a:lnTo>
                      <a:pt x="1959" y="464"/>
                    </a:lnTo>
                    <a:close/>
                    <a:moveTo>
                      <a:pt x="2094" y="318"/>
                    </a:moveTo>
                    <a:lnTo>
                      <a:pt x="2094" y="347"/>
                    </a:lnTo>
                    <a:lnTo>
                      <a:pt x="2076" y="347"/>
                    </a:lnTo>
                    <a:lnTo>
                      <a:pt x="2076" y="363"/>
                    </a:lnTo>
                    <a:lnTo>
                      <a:pt x="2094" y="363"/>
                    </a:lnTo>
                    <a:lnTo>
                      <a:pt x="2094" y="428"/>
                    </a:lnTo>
                    <a:lnTo>
                      <a:pt x="2094" y="438"/>
                    </a:lnTo>
                    <a:lnTo>
                      <a:pt x="2095" y="445"/>
                    </a:lnTo>
                    <a:lnTo>
                      <a:pt x="2099" y="452"/>
                    </a:lnTo>
                    <a:lnTo>
                      <a:pt x="2102" y="458"/>
                    </a:lnTo>
                    <a:lnTo>
                      <a:pt x="2106" y="462"/>
                    </a:lnTo>
                    <a:lnTo>
                      <a:pt x="2112" y="464"/>
                    </a:lnTo>
                    <a:lnTo>
                      <a:pt x="2118" y="467"/>
                    </a:lnTo>
                    <a:lnTo>
                      <a:pt x="2125" y="467"/>
                    </a:lnTo>
                    <a:lnTo>
                      <a:pt x="2135" y="467"/>
                    </a:lnTo>
                    <a:lnTo>
                      <a:pt x="2143" y="464"/>
                    </a:lnTo>
                    <a:lnTo>
                      <a:pt x="2142" y="448"/>
                    </a:lnTo>
                    <a:lnTo>
                      <a:pt x="2136" y="449"/>
                    </a:lnTo>
                    <a:lnTo>
                      <a:pt x="2130" y="450"/>
                    </a:lnTo>
                    <a:lnTo>
                      <a:pt x="2126" y="449"/>
                    </a:lnTo>
                    <a:lnTo>
                      <a:pt x="2122" y="448"/>
                    </a:lnTo>
                    <a:lnTo>
                      <a:pt x="2120" y="447"/>
                    </a:lnTo>
                    <a:lnTo>
                      <a:pt x="2118" y="443"/>
                    </a:lnTo>
                    <a:lnTo>
                      <a:pt x="2116" y="440"/>
                    </a:lnTo>
                    <a:lnTo>
                      <a:pt x="2115" y="437"/>
                    </a:lnTo>
                    <a:lnTo>
                      <a:pt x="2115" y="432"/>
                    </a:lnTo>
                    <a:lnTo>
                      <a:pt x="2115" y="427"/>
                    </a:lnTo>
                    <a:lnTo>
                      <a:pt x="2115" y="363"/>
                    </a:lnTo>
                    <a:lnTo>
                      <a:pt x="2144" y="363"/>
                    </a:lnTo>
                    <a:lnTo>
                      <a:pt x="2144" y="347"/>
                    </a:lnTo>
                    <a:lnTo>
                      <a:pt x="2115" y="347"/>
                    </a:lnTo>
                    <a:lnTo>
                      <a:pt x="2115" y="313"/>
                    </a:lnTo>
                    <a:lnTo>
                      <a:pt x="2094" y="318"/>
                    </a:lnTo>
                    <a:close/>
                    <a:moveTo>
                      <a:pt x="2250" y="464"/>
                    </a:moveTo>
                    <a:lnTo>
                      <a:pt x="2248" y="451"/>
                    </a:lnTo>
                    <a:lnTo>
                      <a:pt x="2248" y="437"/>
                    </a:lnTo>
                    <a:lnTo>
                      <a:pt x="2248" y="392"/>
                    </a:lnTo>
                    <a:lnTo>
                      <a:pt x="2247" y="383"/>
                    </a:lnTo>
                    <a:lnTo>
                      <a:pt x="2246" y="375"/>
                    </a:lnTo>
                    <a:lnTo>
                      <a:pt x="2243" y="366"/>
                    </a:lnTo>
                    <a:lnTo>
                      <a:pt x="2239" y="360"/>
                    </a:lnTo>
                    <a:lnTo>
                      <a:pt x="2236" y="356"/>
                    </a:lnTo>
                    <a:lnTo>
                      <a:pt x="2234" y="353"/>
                    </a:lnTo>
                    <a:lnTo>
                      <a:pt x="2229" y="351"/>
                    </a:lnTo>
                    <a:lnTo>
                      <a:pt x="2226" y="349"/>
                    </a:lnTo>
                    <a:lnTo>
                      <a:pt x="2221" y="346"/>
                    </a:lnTo>
                    <a:lnTo>
                      <a:pt x="2216" y="345"/>
                    </a:lnTo>
                    <a:lnTo>
                      <a:pt x="2210" y="344"/>
                    </a:lnTo>
                    <a:lnTo>
                      <a:pt x="2204" y="344"/>
                    </a:lnTo>
                    <a:lnTo>
                      <a:pt x="2194" y="345"/>
                    </a:lnTo>
                    <a:lnTo>
                      <a:pt x="2184" y="347"/>
                    </a:lnTo>
                    <a:lnTo>
                      <a:pt x="2174" y="351"/>
                    </a:lnTo>
                    <a:lnTo>
                      <a:pt x="2167" y="355"/>
                    </a:lnTo>
                    <a:lnTo>
                      <a:pt x="2171" y="369"/>
                    </a:lnTo>
                    <a:lnTo>
                      <a:pt x="2177" y="365"/>
                    </a:lnTo>
                    <a:lnTo>
                      <a:pt x="2185" y="362"/>
                    </a:lnTo>
                    <a:lnTo>
                      <a:pt x="2193" y="361"/>
                    </a:lnTo>
                    <a:lnTo>
                      <a:pt x="2201" y="360"/>
                    </a:lnTo>
                    <a:lnTo>
                      <a:pt x="2209" y="361"/>
                    </a:lnTo>
                    <a:lnTo>
                      <a:pt x="2215" y="363"/>
                    </a:lnTo>
                    <a:lnTo>
                      <a:pt x="2220" y="366"/>
                    </a:lnTo>
                    <a:lnTo>
                      <a:pt x="2223" y="370"/>
                    </a:lnTo>
                    <a:lnTo>
                      <a:pt x="2225" y="374"/>
                    </a:lnTo>
                    <a:lnTo>
                      <a:pt x="2226" y="379"/>
                    </a:lnTo>
                    <a:lnTo>
                      <a:pt x="2227" y="383"/>
                    </a:lnTo>
                    <a:lnTo>
                      <a:pt x="2227" y="388"/>
                    </a:lnTo>
                    <a:lnTo>
                      <a:pt x="2227" y="390"/>
                    </a:lnTo>
                    <a:lnTo>
                      <a:pt x="2211" y="391"/>
                    </a:lnTo>
                    <a:lnTo>
                      <a:pt x="2198" y="392"/>
                    </a:lnTo>
                    <a:lnTo>
                      <a:pt x="2186" y="396"/>
                    </a:lnTo>
                    <a:lnTo>
                      <a:pt x="2176" y="401"/>
                    </a:lnTo>
                    <a:lnTo>
                      <a:pt x="2172" y="404"/>
                    </a:lnTo>
                    <a:lnTo>
                      <a:pt x="2169" y="408"/>
                    </a:lnTo>
                    <a:lnTo>
                      <a:pt x="2166" y="411"/>
                    </a:lnTo>
                    <a:lnTo>
                      <a:pt x="2163" y="414"/>
                    </a:lnTo>
                    <a:lnTo>
                      <a:pt x="2161" y="419"/>
                    </a:lnTo>
                    <a:lnTo>
                      <a:pt x="2159" y="423"/>
                    </a:lnTo>
                    <a:lnTo>
                      <a:pt x="2159" y="429"/>
                    </a:lnTo>
                    <a:lnTo>
                      <a:pt x="2158" y="433"/>
                    </a:lnTo>
                    <a:lnTo>
                      <a:pt x="2159" y="440"/>
                    </a:lnTo>
                    <a:lnTo>
                      <a:pt x="2160" y="445"/>
                    </a:lnTo>
                    <a:lnTo>
                      <a:pt x="2163" y="452"/>
                    </a:lnTo>
                    <a:lnTo>
                      <a:pt x="2167" y="457"/>
                    </a:lnTo>
                    <a:lnTo>
                      <a:pt x="2172" y="461"/>
                    </a:lnTo>
                    <a:lnTo>
                      <a:pt x="2179" y="464"/>
                    </a:lnTo>
                    <a:lnTo>
                      <a:pt x="2185" y="467"/>
                    </a:lnTo>
                    <a:lnTo>
                      <a:pt x="2194" y="468"/>
                    </a:lnTo>
                    <a:lnTo>
                      <a:pt x="2199" y="467"/>
                    </a:lnTo>
                    <a:lnTo>
                      <a:pt x="2204" y="466"/>
                    </a:lnTo>
                    <a:lnTo>
                      <a:pt x="2210" y="464"/>
                    </a:lnTo>
                    <a:lnTo>
                      <a:pt x="2214" y="462"/>
                    </a:lnTo>
                    <a:lnTo>
                      <a:pt x="2223" y="457"/>
                    </a:lnTo>
                    <a:lnTo>
                      <a:pt x="2228" y="450"/>
                    </a:lnTo>
                    <a:lnTo>
                      <a:pt x="2229" y="450"/>
                    </a:lnTo>
                    <a:lnTo>
                      <a:pt x="2230" y="464"/>
                    </a:lnTo>
                    <a:lnTo>
                      <a:pt x="2250" y="464"/>
                    </a:lnTo>
                    <a:close/>
                    <a:moveTo>
                      <a:pt x="2227" y="425"/>
                    </a:moveTo>
                    <a:lnTo>
                      <a:pt x="2227" y="429"/>
                    </a:lnTo>
                    <a:lnTo>
                      <a:pt x="2226" y="432"/>
                    </a:lnTo>
                    <a:lnTo>
                      <a:pt x="2225" y="435"/>
                    </a:lnTo>
                    <a:lnTo>
                      <a:pt x="2223" y="439"/>
                    </a:lnTo>
                    <a:lnTo>
                      <a:pt x="2220" y="442"/>
                    </a:lnTo>
                    <a:lnTo>
                      <a:pt x="2216" y="445"/>
                    </a:lnTo>
                    <a:lnTo>
                      <a:pt x="2213" y="448"/>
                    </a:lnTo>
                    <a:lnTo>
                      <a:pt x="2209" y="450"/>
                    </a:lnTo>
                    <a:lnTo>
                      <a:pt x="2204" y="451"/>
                    </a:lnTo>
                    <a:lnTo>
                      <a:pt x="2199" y="451"/>
                    </a:lnTo>
                    <a:lnTo>
                      <a:pt x="2195" y="451"/>
                    </a:lnTo>
                    <a:lnTo>
                      <a:pt x="2192" y="450"/>
                    </a:lnTo>
                    <a:lnTo>
                      <a:pt x="2188" y="449"/>
                    </a:lnTo>
                    <a:lnTo>
                      <a:pt x="2185" y="447"/>
                    </a:lnTo>
                    <a:lnTo>
                      <a:pt x="2183" y="443"/>
                    </a:lnTo>
                    <a:lnTo>
                      <a:pt x="2181" y="440"/>
                    </a:lnTo>
                    <a:lnTo>
                      <a:pt x="2180" y="435"/>
                    </a:lnTo>
                    <a:lnTo>
                      <a:pt x="2180" y="431"/>
                    </a:lnTo>
                    <a:lnTo>
                      <a:pt x="2180" y="427"/>
                    </a:lnTo>
                    <a:lnTo>
                      <a:pt x="2181" y="423"/>
                    </a:lnTo>
                    <a:lnTo>
                      <a:pt x="2182" y="420"/>
                    </a:lnTo>
                    <a:lnTo>
                      <a:pt x="2184" y="418"/>
                    </a:lnTo>
                    <a:lnTo>
                      <a:pt x="2188" y="412"/>
                    </a:lnTo>
                    <a:lnTo>
                      <a:pt x="2195" y="409"/>
                    </a:lnTo>
                    <a:lnTo>
                      <a:pt x="2202" y="407"/>
                    </a:lnTo>
                    <a:lnTo>
                      <a:pt x="2210" y="405"/>
                    </a:lnTo>
                    <a:lnTo>
                      <a:pt x="2219" y="404"/>
                    </a:lnTo>
                    <a:lnTo>
                      <a:pt x="2227" y="404"/>
                    </a:lnTo>
                    <a:lnTo>
                      <a:pt x="2227" y="425"/>
                    </a:lnTo>
                    <a:close/>
                    <a:moveTo>
                      <a:pt x="2298" y="464"/>
                    </a:moveTo>
                    <a:lnTo>
                      <a:pt x="2298" y="445"/>
                    </a:lnTo>
                    <a:lnTo>
                      <a:pt x="2300" y="445"/>
                    </a:lnTo>
                    <a:lnTo>
                      <a:pt x="2303" y="451"/>
                    </a:lnTo>
                    <a:lnTo>
                      <a:pt x="2307" y="456"/>
                    </a:lnTo>
                    <a:lnTo>
                      <a:pt x="2311" y="459"/>
                    </a:lnTo>
                    <a:lnTo>
                      <a:pt x="2316" y="462"/>
                    </a:lnTo>
                    <a:lnTo>
                      <a:pt x="2321" y="464"/>
                    </a:lnTo>
                    <a:lnTo>
                      <a:pt x="2327" y="466"/>
                    </a:lnTo>
                    <a:lnTo>
                      <a:pt x="2332" y="467"/>
                    </a:lnTo>
                    <a:lnTo>
                      <a:pt x="2337" y="468"/>
                    </a:lnTo>
                    <a:lnTo>
                      <a:pt x="2347" y="467"/>
                    </a:lnTo>
                    <a:lnTo>
                      <a:pt x="2357" y="463"/>
                    </a:lnTo>
                    <a:lnTo>
                      <a:pt x="2365" y="459"/>
                    </a:lnTo>
                    <a:lnTo>
                      <a:pt x="2373" y="451"/>
                    </a:lnTo>
                    <a:lnTo>
                      <a:pt x="2376" y="448"/>
                    </a:lnTo>
                    <a:lnTo>
                      <a:pt x="2379" y="443"/>
                    </a:lnTo>
                    <a:lnTo>
                      <a:pt x="2383" y="438"/>
                    </a:lnTo>
                    <a:lnTo>
                      <a:pt x="2385" y="432"/>
                    </a:lnTo>
                    <a:lnTo>
                      <a:pt x="2386" y="425"/>
                    </a:lnTo>
                    <a:lnTo>
                      <a:pt x="2388" y="419"/>
                    </a:lnTo>
                    <a:lnTo>
                      <a:pt x="2389" y="412"/>
                    </a:lnTo>
                    <a:lnTo>
                      <a:pt x="2389" y="404"/>
                    </a:lnTo>
                    <a:lnTo>
                      <a:pt x="2388" y="392"/>
                    </a:lnTo>
                    <a:lnTo>
                      <a:pt x="2386" y="380"/>
                    </a:lnTo>
                    <a:lnTo>
                      <a:pt x="2382" y="370"/>
                    </a:lnTo>
                    <a:lnTo>
                      <a:pt x="2375" y="361"/>
                    </a:lnTo>
                    <a:lnTo>
                      <a:pt x="2369" y="354"/>
                    </a:lnTo>
                    <a:lnTo>
                      <a:pt x="2360" y="349"/>
                    </a:lnTo>
                    <a:lnTo>
                      <a:pt x="2356" y="346"/>
                    </a:lnTo>
                    <a:lnTo>
                      <a:pt x="2351" y="345"/>
                    </a:lnTo>
                    <a:lnTo>
                      <a:pt x="2346" y="344"/>
                    </a:lnTo>
                    <a:lnTo>
                      <a:pt x="2341" y="344"/>
                    </a:lnTo>
                    <a:lnTo>
                      <a:pt x="2334" y="344"/>
                    </a:lnTo>
                    <a:lnTo>
                      <a:pt x="2328" y="346"/>
                    </a:lnTo>
                    <a:lnTo>
                      <a:pt x="2322" y="347"/>
                    </a:lnTo>
                    <a:lnTo>
                      <a:pt x="2317" y="350"/>
                    </a:lnTo>
                    <a:lnTo>
                      <a:pt x="2312" y="353"/>
                    </a:lnTo>
                    <a:lnTo>
                      <a:pt x="2308" y="357"/>
                    </a:lnTo>
                    <a:lnTo>
                      <a:pt x="2305" y="361"/>
                    </a:lnTo>
                    <a:lnTo>
                      <a:pt x="2302" y="366"/>
                    </a:lnTo>
                    <a:lnTo>
                      <a:pt x="2302" y="366"/>
                    </a:lnTo>
                    <a:lnTo>
                      <a:pt x="2302" y="292"/>
                    </a:lnTo>
                    <a:lnTo>
                      <a:pt x="2281" y="292"/>
                    </a:lnTo>
                    <a:lnTo>
                      <a:pt x="2281" y="434"/>
                    </a:lnTo>
                    <a:lnTo>
                      <a:pt x="2281" y="450"/>
                    </a:lnTo>
                    <a:lnTo>
                      <a:pt x="2280" y="464"/>
                    </a:lnTo>
                    <a:lnTo>
                      <a:pt x="2298" y="464"/>
                    </a:lnTo>
                    <a:close/>
                    <a:moveTo>
                      <a:pt x="2302" y="396"/>
                    </a:moveTo>
                    <a:lnTo>
                      <a:pt x="2302" y="392"/>
                    </a:lnTo>
                    <a:lnTo>
                      <a:pt x="2303" y="388"/>
                    </a:lnTo>
                    <a:lnTo>
                      <a:pt x="2305" y="382"/>
                    </a:lnTo>
                    <a:lnTo>
                      <a:pt x="2307" y="376"/>
                    </a:lnTo>
                    <a:lnTo>
                      <a:pt x="2310" y="372"/>
                    </a:lnTo>
                    <a:lnTo>
                      <a:pt x="2315" y="369"/>
                    </a:lnTo>
                    <a:lnTo>
                      <a:pt x="2319" y="365"/>
                    </a:lnTo>
                    <a:lnTo>
                      <a:pt x="2324" y="363"/>
                    </a:lnTo>
                    <a:lnTo>
                      <a:pt x="2329" y="362"/>
                    </a:lnTo>
                    <a:lnTo>
                      <a:pt x="2334" y="361"/>
                    </a:lnTo>
                    <a:lnTo>
                      <a:pt x="2342" y="362"/>
                    </a:lnTo>
                    <a:lnTo>
                      <a:pt x="2349" y="365"/>
                    </a:lnTo>
                    <a:lnTo>
                      <a:pt x="2355" y="369"/>
                    </a:lnTo>
                    <a:lnTo>
                      <a:pt x="2360" y="374"/>
                    </a:lnTo>
                    <a:lnTo>
                      <a:pt x="2363" y="381"/>
                    </a:lnTo>
                    <a:lnTo>
                      <a:pt x="2366" y="389"/>
                    </a:lnTo>
                    <a:lnTo>
                      <a:pt x="2368" y="396"/>
                    </a:lnTo>
                    <a:lnTo>
                      <a:pt x="2369" y="405"/>
                    </a:lnTo>
                    <a:lnTo>
                      <a:pt x="2368" y="414"/>
                    </a:lnTo>
                    <a:lnTo>
                      <a:pt x="2365" y="423"/>
                    </a:lnTo>
                    <a:lnTo>
                      <a:pt x="2363" y="431"/>
                    </a:lnTo>
                    <a:lnTo>
                      <a:pt x="2359" y="438"/>
                    </a:lnTo>
                    <a:lnTo>
                      <a:pt x="2355" y="443"/>
                    </a:lnTo>
                    <a:lnTo>
                      <a:pt x="2348" y="447"/>
                    </a:lnTo>
                    <a:lnTo>
                      <a:pt x="2342" y="450"/>
                    </a:lnTo>
                    <a:lnTo>
                      <a:pt x="2334" y="450"/>
                    </a:lnTo>
                    <a:lnTo>
                      <a:pt x="2328" y="450"/>
                    </a:lnTo>
                    <a:lnTo>
                      <a:pt x="2323" y="449"/>
                    </a:lnTo>
                    <a:lnTo>
                      <a:pt x="2318" y="447"/>
                    </a:lnTo>
                    <a:lnTo>
                      <a:pt x="2314" y="443"/>
                    </a:lnTo>
                    <a:lnTo>
                      <a:pt x="2310" y="440"/>
                    </a:lnTo>
                    <a:lnTo>
                      <a:pt x="2307" y="435"/>
                    </a:lnTo>
                    <a:lnTo>
                      <a:pt x="2304" y="431"/>
                    </a:lnTo>
                    <a:lnTo>
                      <a:pt x="2303" y="425"/>
                    </a:lnTo>
                    <a:lnTo>
                      <a:pt x="2302" y="421"/>
                    </a:lnTo>
                    <a:lnTo>
                      <a:pt x="2302" y="418"/>
                    </a:lnTo>
                    <a:lnTo>
                      <a:pt x="2302" y="396"/>
                    </a:lnTo>
                    <a:close/>
                    <a:moveTo>
                      <a:pt x="2436" y="464"/>
                    </a:moveTo>
                    <a:lnTo>
                      <a:pt x="2436" y="347"/>
                    </a:lnTo>
                    <a:lnTo>
                      <a:pt x="2415" y="347"/>
                    </a:lnTo>
                    <a:lnTo>
                      <a:pt x="2415" y="464"/>
                    </a:lnTo>
                    <a:lnTo>
                      <a:pt x="2436" y="464"/>
                    </a:lnTo>
                    <a:close/>
                    <a:moveTo>
                      <a:pt x="2426" y="301"/>
                    </a:moveTo>
                    <a:lnTo>
                      <a:pt x="2420" y="302"/>
                    </a:lnTo>
                    <a:lnTo>
                      <a:pt x="2416" y="304"/>
                    </a:lnTo>
                    <a:lnTo>
                      <a:pt x="2414" y="308"/>
                    </a:lnTo>
                    <a:lnTo>
                      <a:pt x="2413" y="314"/>
                    </a:lnTo>
                    <a:lnTo>
                      <a:pt x="2414" y="318"/>
                    </a:lnTo>
                    <a:lnTo>
                      <a:pt x="2416" y="323"/>
                    </a:lnTo>
                    <a:lnTo>
                      <a:pt x="2420" y="326"/>
                    </a:lnTo>
                    <a:lnTo>
                      <a:pt x="2425" y="327"/>
                    </a:lnTo>
                    <a:lnTo>
                      <a:pt x="2430" y="326"/>
                    </a:lnTo>
                    <a:lnTo>
                      <a:pt x="2435" y="323"/>
                    </a:lnTo>
                    <a:lnTo>
                      <a:pt x="2438" y="318"/>
                    </a:lnTo>
                    <a:lnTo>
                      <a:pt x="2438" y="314"/>
                    </a:lnTo>
                    <a:lnTo>
                      <a:pt x="2438" y="308"/>
                    </a:lnTo>
                    <a:lnTo>
                      <a:pt x="2435" y="304"/>
                    </a:lnTo>
                    <a:lnTo>
                      <a:pt x="2431" y="302"/>
                    </a:lnTo>
                    <a:lnTo>
                      <a:pt x="2426" y="301"/>
                    </a:lnTo>
                    <a:close/>
                    <a:moveTo>
                      <a:pt x="2470" y="464"/>
                    </a:moveTo>
                    <a:lnTo>
                      <a:pt x="2491" y="464"/>
                    </a:lnTo>
                    <a:lnTo>
                      <a:pt x="2491" y="292"/>
                    </a:lnTo>
                    <a:lnTo>
                      <a:pt x="2470" y="292"/>
                    </a:lnTo>
                    <a:lnTo>
                      <a:pt x="2470" y="464"/>
                    </a:lnTo>
                    <a:close/>
                    <a:moveTo>
                      <a:pt x="2547" y="464"/>
                    </a:moveTo>
                    <a:lnTo>
                      <a:pt x="2547" y="347"/>
                    </a:lnTo>
                    <a:lnTo>
                      <a:pt x="2526" y="347"/>
                    </a:lnTo>
                    <a:lnTo>
                      <a:pt x="2526" y="464"/>
                    </a:lnTo>
                    <a:lnTo>
                      <a:pt x="2547" y="464"/>
                    </a:lnTo>
                    <a:close/>
                    <a:moveTo>
                      <a:pt x="2536" y="301"/>
                    </a:moveTo>
                    <a:lnTo>
                      <a:pt x="2531" y="302"/>
                    </a:lnTo>
                    <a:lnTo>
                      <a:pt x="2527" y="304"/>
                    </a:lnTo>
                    <a:lnTo>
                      <a:pt x="2524" y="308"/>
                    </a:lnTo>
                    <a:lnTo>
                      <a:pt x="2523" y="314"/>
                    </a:lnTo>
                    <a:lnTo>
                      <a:pt x="2524" y="318"/>
                    </a:lnTo>
                    <a:lnTo>
                      <a:pt x="2527" y="323"/>
                    </a:lnTo>
                    <a:lnTo>
                      <a:pt x="2531" y="326"/>
                    </a:lnTo>
                    <a:lnTo>
                      <a:pt x="2536" y="327"/>
                    </a:lnTo>
                    <a:lnTo>
                      <a:pt x="2541" y="326"/>
                    </a:lnTo>
                    <a:lnTo>
                      <a:pt x="2546" y="323"/>
                    </a:lnTo>
                    <a:lnTo>
                      <a:pt x="2548" y="318"/>
                    </a:lnTo>
                    <a:lnTo>
                      <a:pt x="2549" y="314"/>
                    </a:lnTo>
                    <a:lnTo>
                      <a:pt x="2548" y="308"/>
                    </a:lnTo>
                    <a:lnTo>
                      <a:pt x="2546" y="304"/>
                    </a:lnTo>
                    <a:lnTo>
                      <a:pt x="2541" y="302"/>
                    </a:lnTo>
                    <a:lnTo>
                      <a:pt x="2536" y="301"/>
                    </a:lnTo>
                    <a:close/>
                    <a:moveTo>
                      <a:pt x="2659" y="292"/>
                    </a:moveTo>
                    <a:lnTo>
                      <a:pt x="2659" y="362"/>
                    </a:lnTo>
                    <a:lnTo>
                      <a:pt x="2658" y="362"/>
                    </a:lnTo>
                    <a:lnTo>
                      <a:pt x="2656" y="359"/>
                    </a:lnTo>
                    <a:lnTo>
                      <a:pt x="2654" y="355"/>
                    </a:lnTo>
                    <a:lnTo>
                      <a:pt x="2649" y="352"/>
                    </a:lnTo>
                    <a:lnTo>
                      <a:pt x="2646" y="350"/>
                    </a:lnTo>
                    <a:lnTo>
                      <a:pt x="2641" y="347"/>
                    </a:lnTo>
                    <a:lnTo>
                      <a:pt x="2636" y="345"/>
                    </a:lnTo>
                    <a:lnTo>
                      <a:pt x="2630" y="344"/>
                    </a:lnTo>
                    <a:lnTo>
                      <a:pt x="2624" y="344"/>
                    </a:lnTo>
                    <a:lnTo>
                      <a:pt x="2619" y="344"/>
                    </a:lnTo>
                    <a:lnTo>
                      <a:pt x="2614" y="345"/>
                    </a:lnTo>
                    <a:lnTo>
                      <a:pt x="2609" y="346"/>
                    </a:lnTo>
                    <a:lnTo>
                      <a:pt x="2604" y="349"/>
                    </a:lnTo>
                    <a:lnTo>
                      <a:pt x="2595" y="354"/>
                    </a:lnTo>
                    <a:lnTo>
                      <a:pt x="2588" y="361"/>
                    </a:lnTo>
                    <a:lnTo>
                      <a:pt x="2585" y="365"/>
                    </a:lnTo>
                    <a:lnTo>
                      <a:pt x="2581" y="370"/>
                    </a:lnTo>
                    <a:lnTo>
                      <a:pt x="2579" y="375"/>
                    </a:lnTo>
                    <a:lnTo>
                      <a:pt x="2577" y="381"/>
                    </a:lnTo>
                    <a:lnTo>
                      <a:pt x="2575" y="388"/>
                    </a:lnTo>
                    <a:lnTo>
                      <a:pt x="2574" y="393"/>
                    </a:lnTo>
                    <a:lnTo>
                      <a:pt x="2573" y="400"/>
                    </a:lnTo>
                    <a:lnTo>
                      <a:pt x="2573" y="408"/>
                    </a:lnTo>
                    <a:lnTo>
                      <a:pt x="2574" y="420"/>
                    </a:lnTo>
                    <a:lnTo>
                      <a:pt x="2577" y="432"/>
                    </a:lnTo>
                    <a:lnTo>
                      <a:pt x="2581" y="442"/>
                    </a:lnTo>
                    <a:lnTo>
                      <a:pt x="2587" y="451"/>
                    </a:lnTo>
                    <a:lnTo>
                      <a:pt x="2594" y="458"/>
                    </a:lnTo>
                    <a:lnTo>
                      <a:pt x="2602" y="463"/>
                    </a:lnTo>
                    <a:lnTo>
                      <a:pt x="2607" y="464"/>
                    </a:lnTo>
                    <a:lnTo>
                      <a:pt x="2612" y="467"/>
                    </a:lnTo>
                    <a:lnTo>
                      <a:pt x="2617" y="467"/>
                    </a:lnTo>
                    <a:lnTo>
                      <a:pt x="2621" y="468"/>
                    </a:lnTo>
                    <a:lnTo>
                      <a:pt x="2629" y="467"/>
                    </a:lnTo>
                    <a:lnTo>
                      <a:pt x="2634" y="466"/>
                    </a:lnTo>
                    <a:lnTo>
                      <a:pt x="2641" y="463"/>
                    </a:lnTo>
                    <a:lnTo>
                      <a:pt x="2646" y="461"/>
                    </a:lnTo>
                    <a:lnTo>
                      <a:pt x="2651" y="458"/>
                    </a:lnTo>
                    <a:lnTo>
                      <a:pt x="2655" y="453"/>
                    </a:lnTo>
                    <a:lnTo>
                      <a:pt x="2658" y="449"/>
                    </a:lnTo>
                    <a:lnTo>
                      <a:pt x="2660" y="444"/>
                    </a:lnTo>
                    <a:lnTo>
                      <a:pt x="2661" y="444"/>
                    </a:lnTo>
                    <a:lnTo>
                      <a:pt x="2662" y="464"/>
                    </a:lnTo>
                    <a:lnTo>
                      <a:pt x="2681" y="464"/>
                    </a:lnTo>
                    <a:lnTo>
                      <a:pt x="2680" y="450"/>
                    </a:lnTo>
                    <a:lnTo>
                      <a:pt x="2680" y="434"/>
                    </a:lnTo>
                    <a:lnTo>
                      <a:pt x="2680" y="292"/>
                    </a:lnTo>
                    <a:lnTo>
                      <a:pt x="2659" y="292"/>
                    </a:lnTo>
                    <a:close/>
                    <a:moveTo>
                      <a:pt x="2659" y="415"/>
                    </a:moveTo>
                    <a:lnTo>
                      <a:pt x="2659" y="420"/>
                    </a:lnTo>
                    <a:lnTo>
                      <a:pt x="2658" y="424"/>
                    </a:lnTo>
                    <a:lnTo>
                      <a:pt x="2656" y="430"/>
                    </a:lnTo>
                    <a:lnTo>
                      <a:pt x="2654" y="435"/>
                    </a:lnTo>
                    <a:lnTo>
                      <a:pt x="2651" y="440"/>
                    </a:lnTo>
                    <a:lnTo>
                      <a:pt x="2646" y="443"/>
                    </a:lnTo>
                    <a:lnTo>
                      <a:pt x="2642" y="447"/>
                    </a:lnTo>
                    <a:lnTo>
                      <a:pt x="2638" y="449"/>
                    </a:lnTo>
                    <a:lnTo>
                      <a:pt x="2633" y="450"/>
                    </a:lnTo>
                    <a:lnTo>
                      <a:pt x="2628" y="450"/>
                    </a:lnTo>
                    <a:lnTo>
                      <a:pt x="2619" y="449"/>
                    </a:lnTo>
                    <a:lnTo>
                      <a:pt x="2613" y="447"/>
                    </a:lnTo>
                    <a:lnTo>
                      <a:pt x="2607" y="442"/>
                    </a:lnTo>
                    <a:lnTo>
                      <a:pt x="2602" y="438"/>
                    </a:lnTo>
                    <a:lnTo>
                      <a:pt x="2599" y="431"/>
                    </a:lnTo>
                    <a:lnTo>
                      <a:pt x="2595" y="423"/>
                    </a:lnTo>
                    <a:lnTo>
                      <a:pt x="2594" y="415"/>
                    </a:lnTo>
                    <a:lnTo>
                      <a:pt x="2594" y="407"/>
                    </a:lnTo>
                    <a:lnTo>
                      <a:pt x="2594" y="398"/>
                    </a:lnTo>
                    <a:lnTo>
                      <a:pt x="2597" y="389"/>
                    </a:lnTo>
                    <a:lnTo>
                      <a:pt x="2599" y="381"/>
                    </a:lnTo>
                    <a:lnTo>
                      <a:pt x="2603" y="374"/>
                    </a:lnTo>
                    <a:lnTo>
                      <a:pt x="2607" y="369"/>
                    </a:lnTo>
                    <a:lnTo>
                      <a:pt x="2614" y="364"/>
                    </a:lnTo>
                    <a:lnTo>
                      <a:pt x="2620" y="362"/>
                    </a:lnTo>
                    <a:lnTo>
                      <a:pt x="2628" y="361"/>
                    </a:lnTo>
                    <a:lnTo>
                      <a:pt x="2633" y="362"/>
                    </a:lnTo>
                    <a:lnTo>
                      <a:pt x="2639" y="363"/>
                    </a:lnTo>
                    <a:lnTo>
                      <a:pt x="2644" y="365"/>
                    </a:lnTo>
                    <a:lnTo>
                      <a:pt x="2647" y="369"/>
                    </a:lnTo>
                    <a:lnTo>
                      <a:pt x="2652" y="372"/>
                    </a:lnTo>
                    <a:lnTo>
                      <a:pt x="2654" y="376"/>
                    </a:lnTo>
                    <a:lnTo>
                      <a:pt x="2657" y="381"/>
                    </a:lnTo>
                    <a:lnTo>
                      <a:pt x="2658" y="385"/>
                    </a:lnTo>
                    <a:lnTo>
                      <a:pt x="2659" y="390"/>
                    </a:lnTo>
                    <a:lnTo>
                      <a:pt x="2659" y="395"/>
                    </a:lnTo>
                    <a:lnTo>
                      <a:pt x="2659" y="415"/>
                    </a:lnTo>
                    <a:close/>
                    <a:moveTo>
                      <a:pt x="2796" y="464"/>
                    </a:moveTo>
                    <a:lnTo>
                      <a:pt x="2794" y="451"/>
                    </a:lnTo>
                    <a:lnTo>
                      <a:pt x="2794" y="437"/>
                    </a:lnTo>
                    <a:lnTo>
                      <a:pt x="2794" y="392"/>
                    </a:lnTo>
                    <a:lnTo>
                      <a:pt x="2794" y="383"/>
                    </a:lnTo>
                    <a:lnTo>
                      <a:pt x="2792" y="375"/>
                    </a:lnTo>
                    <a:lnTo>
                      <a:pt x="2790" y="366"/>
                    </a:lnTo>
                    <a:lnTo>
                      <a:pt x="2786" y="360"/>
                    </a:lnTo>
                    <a:lnTo>
                      <a:pt x="2783" y="356"/>
                    </a:lnTo>
                    <a:lnTo>
                      <a:pt x="2780" y="353"/>
                    </a:lnTo>
                    <a:lnTo>
                      <a:pt x="2777" y="351"/>
                    </a:lnTo>
                    <a:lnTo>
                      <a:pt x="2773" y="349"/>
                    </a:lnTo>
                    <a:lnTo>
                      <a:pt x="2768" y="346"/>
                    </a:lnTo>
                    <a:lnTo>
                      <a:pt x="2763" y="345"/>
                    </a:lnTo>
                    <a:lnTo>
                      <a:pt x="2757" y="344"/>
                    </a:lnTo>
                    <a:lnTo>
                      <a:pt x="2751" y="344"/>
                    </a:lnTo>
                    <a:lnTo>
                      <a:pt x="2740" y="345"/>
                    </a:lnTo>
                    <a:lnTo>
                      <a:pt x="2730" y="347"/>
                    </a:lnTo>
                    <a:lnTo>
                      <a:pt x="2721" y="351"/>
                    </a:lnTo>
                    <a:lnTo>
                      <a:pt x="2713" y="355"/>
                    </a:lnTo>
                    <a:lnTo>
                      <a:pt x="2719" y="369"/>
                    </a:lnTo>
                    <a:lnTo>
                      <a:pt x="2725" y="365"/>
                    </a:lnTo>
                    <a:lnTo>
                      <a:pt x="2732" y="362"/>
                    </a:lnTo>
                    <a:lnTo>
                      <a:pt x="2740" y="361"/>
                    </a:lnTo>
                    <a:lnTo>
                      <a:pt x="2748" y="360"/>
                    </a:lnTo>
                    <a:lnTo>
                      <a:pt x="2755" y="361"/>
                    </a:lnTo>
                    <a:lnTo>
                      <a:pt x="2762" y="363"/>
                    </a:lnTo>
                    <a:lnTo>
                      <a:pt x="2766" y="366"/>
                    </a:lnTo>
                    <a:lnTo>
                      <a:pt x="2769" y="370"/>
                    </a:lnTo>
                    <a:lnTo>
                      <a:pt x="2771" y="374"/>
                    </a:lnTo>
                    <a:lnTo>
                      <a:pt x="2773" y="379"/>
                    </a:lnTo>
                    <a:lnTo>
                      <a:pt x="2774" y="383"/>
                    </a:lnTo>
                    <a:lnTo>
                      <a:pt x="2774" y="388"/>
                    </a:lnTo>
                    <a:lnTo>
                      <a:pt x="2774" y="390"/>
                    </a:lnTo>
                    <a:lnTo>
                      <a:pt x="2759" y="391"/>
                    </a:lnTo>
                    <a:lnTo>
                      <a:pt x="2744" y="392"/>
                    </a:lnTo>
                    <a:lnTo>
                      <a:pt x="2733" y="396"/>
                    </a:lnTo>
                    <a:lnTo>
                      <a:pt x="2723" y="401"/>
                    </a:lnTo>
                    <a:lnTo>
                      <a:pt x="2719" y="404"/>
                    </a:lnTo>
                    <a:lnTo>
                      <a:pt x="2715" y="408"/>
                    </a:lnTo>
                    <a:lnTo>
                      <a:pt x="2712" y="411"/>
                    </a:lnTo>
                    <a:lnTo>
                      <a:pt x="2710" y="414"/>
                    </a:lnTo>
                    <a:lnTo>
                      <a:pt x="2708" y="419"/>
                    </a:lnTo>
                    <a:lnTo>
                      <a:pt x="2707" y="423"/>
                    </a:lnTo>
                    <a:lnTo>
                      <a:pt x="2706" y="429"/>
                    </a:lnTo>
                    <a:lnTo>
                      <a:pt x="2706" y="433"/>
                    </a:lnTo>
                    <a:lnTo>
                      <a:pt x="2706" y="440"/>
                    </a:lnTo>
                    <a:lnTo>
                      <a:pt x="2708" y="445"/>
                    </a:lnTo>
                    <a:lnTo>
                      <a:pt x="2710" y="452"/>
                    </a:lnTo>
                    <a:lnTo>
                      <a:pt x="2714" y="457"/>
                    </a:lnTo>
                    <a:lnTo>
                      <a:pt x="2719" y="461"/>
                    </a:lnTo>
                    <a:lnTo>
                      <a:pt x="2725" y="464"/>
                    </a:lnTo>
                    <a:lnTo>
                      <a:pt x="2732" y="467"/>
                    </a:lnTo>
                    <a:lnTo>
                      <a:pt x="2740" y="468"/>
                    </a:lnTo>
                    <a:lnTo>
                      <a:pt x="2746" y="467"/>
                    </a:lnTo>
                    <a:lnTo>
                      <a:pt x="2751" y="466"/>
                    </a:lnTo>
                    <a:lnTo>
                      <a:pt x="2756" y="464"/>
                    </a:lnTo>
                    <a:lnTo>
                      <a:pt x="2761" y="462"/>
                    </a:lnTo>
                    <a:lnTo>
                      <a:pt x="2769" y="457"/>
                    </a:lnTo>
                    <a:lnTo>
                      <a:pt x="2775" y="450"/>
                    </a:lnTo>
                    <a:lnTo>
                      <a:pt x="2776" y="450"/>
                    </a:lnTo>
                    <a:lnTo>
                      <a:pt x="2777" y="464"/>
                    </a:lnTo>
                    <a:lnTo>
                      <a:pt x="2796" y="464"/>
                    </a:lnTo>
                    <a:close/>
                    <a:moveTo>
                      <a:pt x="2775" y="425"/>
                    </a:moveTo>
                    <a:lnTo>
                      <a:pt x="2774" y="429"/>
                    </a:lnTo>
                    <a:lnTo>
                      <a:pt x="2773" y="432"/>
                    </a:lnTo>
                    <a:lnTo>
                      <a:pt x="2771" y="435"/>
                    </a:lnTo>
                    <a:lnTo>
                      <a:pt x="2769" y="439"/>
                    </a:lnTo>
                    <a:lnTo>
                      <a:pt x="2767" y="442"/>
                    </a:lnTo>
                    <a:lnTo>
                      <a:pt x="2764" y="445"/>
                    </a:lnTo>
                    <a:lnTo>
                      <a:pt x="2760" y="448"/>
                    </a:lnTo>
                    <a:lnTo>
                      <a:pt x="2755" y="450"/>
                    </a:lnTo>
                    <a:lnTo>
                      <a:pt x="2751" y="451"/>
                    </a:lnTo>
                    <a:lnTo>
                      <a:pt x="2746" y="451"/>
                    </a:lnTo>
                    <a:lnTo>
                      <a:pt x="2741" y="451"/>
                    </a:lnTo>
                    <a:lnTo>
                      <a:pt x="2738" y="450"/>
                    </a:lnTo>
                    <a:lnTo>
                      <a:pt x="2735" y="449"/>
                    </a:lnTo>
                    <a:lnTo>
                      <a:pt x="2732" y="447"/>
                    </a:lnTo>
                    <a:lnTo>
                      <a:pt x="2729" y="443"/>
                    </a:lnTo>
                    <a:lnTo>
                      <a:pt x="2727" y="440"/>
                    </a:lnTo>
                    <a:lnTo>
                      <a:pt x="2726" y="435"/>
                    </a:lnTo>
                    <a:lnTo>
                      <a:pt x="2726" y="431"/>
                    </a:lnTo>
                    <a:lnTo>
                      <a:pt x="2726" y="427"/>
                    </a:lnTo>
                    <a:lnTo>
                      <a:pt x="2727" y="423"/>
                    </a:lnTo>
                    <a:lnTo>
                      <a:pt x="2728" y="420"/>
                    </a:lnTo>
                    <a:lnTo>
                      <a:pt x="2730" y="418"/>
                    </a:lnTo>
                    <a:lnTo>
                      <a:pt x="2735" y="412"/>
                    </a:lnTo>
                    <a:lnTo>
                      <a:pt x="2741" y="409"/>
                    </a:lnTo>
                    <a:lnTo>
                      <a:pt x="2749" y="407"/>
                    </a:lnTo>
                    <a:lnTo>
                      <a:pt x="2757" y="405"/>
                    </a:lnTo>
                    <a:lnTo>
                      <a:pt x="2766" y="404"/>
                    </a:lnTo>
                    <a:lnTo>
                      <a:pt x="2775" y="404"/>
                    </a:lnTo>
                    <a:lnTo>
                      <a:pt x="2775" y="425"/>
                    </a:lnTo>
                    <a:close/>
                    <a:moveTo>
                      <a:pt x="2905" y="292"/>
                    </a:moveTo>
                    <a:lnTo>
                      <a:pt x="2905" y="362"/>
                    </a:lnTo>
                    <a:lnTo>
                      <a:pt x="2905" y="362"/>
                    </a:lnTo>
                    <a:lnTo>
                      <a:pt x="2903" y="359"/>
                    </a:lnTo>
                    <a:lnTo>
                      <a:pt x="2900" y="355"/>
                    </a:lnTo>
                    <a:lnTo>
                      <a:pt x="2897" y="352"/>
                    </a:lnTo>
                    <a:lnTo>
                      <a:pt x="2892" y="350"/>
                    </a:lnTo>
                    <a:lnTo>
                      <a:pt x="2888" y="347"/>
                    </a:lnTo>
                    <a:lnTo>
                      <a:pt x="2883" y="345"/>
                    </a:lnTo>
                    <a:lnTo>
                      <a:pt x="2877" y="344"/>
                    </a:lnTo>
                    <a:lnTo>
                      <a:pt x="2871" y="344"/>
                    </a:lnTo>
                    <a:lnTo>
                      <a:pt x="2865" y="344"/>
                    </a:lnTo>
                    <a:lnTo>
                      <a:pt x="2860" y="345"/>
                    </a:lnTo>
                    <a:lnTo>
                      <a:pt x="2856" y="346"/>
                    </a:lnTo>
                    <a:lnTo>
                      <a:pt x="2851" y="349"/>
                    </a:lnTo>
                    <a:lnTo>
                      <a:pt x="2842" y="354"/>
                    </a:lnTo>
                    <a:lnTo>
                      <a:pt x="2834" y="361"/>
                    </a:lnTo>
                    <a:lnTo>
                      <a:pt x="2831" y="365"/>
                    </a:lnTo>
                    <a:lnTo>
                      <a:pt x="2829" y="370"/>
                    </a:lnTo>
                    <a:lnTo>
                      <a:pt x="2825" y="375"/>
                    </a:lnTo>
                    <a:lnTo>
                      <a:pt x="2823" y="381"/>
                    </a:lnTo>
                    <a:lnTo>
                      <a:pt x="2822" y="388"/>
                    </a:lnTo>
                    <a:lnTo>
                      <a:pt x="2820" y="393"/>
                    </a:lnTo>
                    <a:lnTo>
                      <a:pt x="2820" y="400"/>
                    </a:lnTo>
                    <a:lnTo>
                      <a:pt x="2819" y="408"/>
                    </a:lnTo>
                    <a:lnTo>
                      <a:pt x="2820" y="420"/>
                    </a:lnTo>
                    <a:lnTo>
                      <a:pt x="2823" y="432"/>
                    </a:lnTo>
                    <a:lnTo>
                      <a:pt x="2828" y="442"/>
                    </a:lnTo>
                    <a:lnTo>
                      <a:pt x="2833" y="451"/>
                    </a:lnTo>
                    <a:lnTo>
                      <a:pt x="2841" y="458"/>
                    </a:lnTo>
                    <a:lnTo>
                      <a:pt x="2849" y="463"/>
                    </a:lnTo>
                    <a:lnTo>
                      <a:pt x="2854" y="464"/>
                    </a:lnTo>
                    <a:lnTo>
                      <a:pt x="2858" y="467"/>
                    </a:lnTo>
                    <a:lnTo>
                      <a:pt x="2863" y="467"/>
                    </a:lnTo>
                    <a:lnTo>
                      <a:pt x="2869" y="468"/>
                    </a:lnTo>
                    <a:lnTo>
                      <a:pt x="2875" y="467"/>
                    </a:lnTo>
                    <a:lnTo>
                      <a:pt x="2882" y="466"/>
                    </a:lnTo>
                    <a:lnTo>
                      <a:pt x="2887" y="463"/>
                    </a:lnTo>
                    <a:lnTo>
                      <a:pt x="2892" y="461"/>
                    </a:lnTo>
                    <a:lnTo>
                      <a:pt x="2897" y="458"/>
                    </a:lnTo>
                    <a:lnTo>
                      <a:pt x="2901" y="453"/>
                    </a:lnTo>
                    <a:lnTo>
                      <a:pt x="2904" y="449"/>
                    </a:lnTo>
                    <a:lnTo>
                      <a:pt x="2908" y="444"/>
                    </a:lnTo>
                    <a:lnTo>
                      <a:pt x="2908" y="444"/>
                    </a:lnTo>
                    <a:lnTo>
                      <a:pt x="2909" y="464"/>
                    </a:lnTo>
                    <a:lnTo>
                      <a:pt x="2927" y="464"/>
                    </a:lnTo>
                    <a:lnTo>
                      <a:pt x="2927" y="450"/>
                    </a:lnTo>
                    <a:lnTo>
                      <a:pt x="2926" y="434"/>
                    </a:lnTo>
                    <a:lnTo>
                      <a:pt x="2926" y="292"/>
                    </a:lnTo>
                    <a:lnTo>
                      <a:pt x="2905" y="292"/>
                    </a:lnTo>
                    <a:close/>
                    <a:moveTo>
                      <a:pt x="2905" y="415"/>
                    </a:moveTo>
                    <a:lnTo>
                      <a:pt x="2905" y="420"/>
                    </a:lnTo>
                    <a:lnTo>
                      <a:pt x="2904" y="424"/>
                    </a:lnTo>
                    <a:lnTo>
                      <a:pt x="2903" y="430"/>
                    </a:lnTo>
                    <a:lnTo>
                      <a:pt x="2900" y="435"/>
                    </a:lnTo>
                    <a:lnTo>
                      <a:pt x="2897" y="440"/>
                    </a:lnTo>
                    <a:lnTo>
                      <a:pt x="2894" y="443"/>
                    </a:lnTo>
                    <a:lnTo>
                      <a:pt x="2889" y="447"/>
                    </a:lnTo>
                    <a:lnTo>
                      <a:pt x="2884" y="449"/>
                    </a:lnTo>
                    <a:lnTo>
                      <a:pt x="2879" y="450"/>
                    </a:lnTo>
                    <a:lnTo>
                      <a:pt x="2874" y="450"/>
                    </a:lnTo>
                    <a:lnTo>
                      <a:pt x="2867" y="449"/>
                    </a:lnTo>
                    <a:lnTo>
                      <a:pt x="2859" y="447"/>
                    </a:lnTo>
                    <a:lnTo>
                      <a:pt x="2854" y="442"/>
                    </a:lnTo>
                    <a:lnTo>
                      <a:pt x="2849" y="438"/>
                    </a:lnTo>
                    <a:lnTo>
                      <a:pt x="2845" y="431"/>
                    </a:lnTo>
                    <a:lnTo>
                      <a:pt x="2843" y="423"/>
                    </a:lnTo>
                    <a:lnTo>
                      <a:pt x="2841" y="415"/>
                    </a:lnTo>
                    <a:lnTo>
                      <a:pt x="2841" y="407"/>
                    </a:lnTo>
                    <a:lnTo>
                      <a:pt x="2841" y="398"/>
                    </a:lnTo>
                    <a:lnTo>
                      <a:pt x="2843" y="389"/>
                    </a:lnTo>
                    <a:lnTo>
                      <a:pt x="2846" y="381"/>
                    </a:lnTo>
                    <a:lnTo>
                      <a:pt x="2849" y="374"/>
                    </a:lnTo>
                    <a:lnTo>
                      <a:pt x="2855" y="369"/>
                    </a:lnTo>
                    <a:lnTo>
                      <a:pt x="2860" y="364"/>
                    </a:lnTo>
                    <a:lnTo>
                      <a:pt x="2867" y="362"/>
                    </a:lnTo>
                    <a:lnTo>
                      <a:pt x="2875" y="361"/>
                    </a:lnTo>
                    <a:lnTo>
                      <a:pt x="2881" y="362"/>
                    </a:lnTo>
                    <a:lnTo>
                      <a:pt x="2886" y="363"/>
                    </a:lnTo>
                    <a:lnTo>
                      <a:pt x="2890" y="365"/>
                    </a:lnTo>
                    <a:lnTo>
                      <a:pt x="2895" y="369"/>
                    </a:lnTo>
                    <a:lnTo>
                      <a:pt x="2898" y="372"/>
                    </a:lnTo>
                    <a:lnTo>
                      <a:pt x="2901" y="376"/>
                    </a:lnTo>
                    <a:lnTo>
                      <a:pt x="2903" y="381"/>
                    </a:lnTo>
                    <a:lnTo>
                      <a:pt x="2904" y="385"/>
                    </a:lnTo>
                    <a:lnTo>
                      <a:pt x="2905" y="390"/>
                    </a:lnTo>
                    <a:lnTo>
                      <a:pt x="2905" y="395"/>
                    </a:lnTo>
                    <a:lnTo>
                      <a:pt x="2905" y="415"/>
                    </a:lnTo>
                    <a:close/>
                    <a:moveTo>
                      <a:pt x="3052" y="410"/>
                    </a:moveTo>
                    <a:lnTo>
                      <a:pt x="3053" y="405"/>
                    </a:lnTo>
                    <a:lnTo>
                      <a:pt x="3053" y="400"/>
                    </a:lnTo>
                    <a:lnTo>
                      <a:pt x="3052" y="391"/>
                    </a:lnTo>
                    <a:lnTo>
                      <a:pt x="3051" y="382"/>
                    </a:lnTo>
                    <a:lnTo>
                      <a:pt x="3048" y="373"/>
                    </a:lnTo>
                    <a:lnTo>
                      <a:pt x="3044" y="364"/>
                    </a:lnTo>
                    <a:lnTo>
                      <a:pt x="3040" y="360"/>
                    </a:lnTo>
                    <a:lnTo>
                      <a:pt x="3037" y="356"/>
                    </a:lnTo>
                    <a:lnTo>
                      <a:pt x="3034" y="353"/>
                    </a:lnTo>
                    <a:lnTo>
                      <a:pt x="3030" y="350"/>
                    </a:lnTo>
                    <a:lnTo>
                      <a:pt x="3024" y="347"/>
                    </a:lnTo>
                    <a:lnTo>
                      <a:pt x="3019" y="345"/>
                    </a:lnTo>
                    <a:lnTo>
                      <a:pt x="3012" y="344"/>
                    </a:lnTo>
                    <a:lnTo>
                      <a:pt x="3006" y="344"/>
                    </a:lnTo>
                    <a:lnTo>
                      <a:pt x="3000" y="344"/>
                    </a:lnTo>
                    <a:lnTo>
                      <a:pt x="2994" y="345"/>
                    </a:lnTo>
                    <a:lnTo>
                      <a:pt x="2989" y="347"/>
                    </a:lnTo>
                    <a:lnTo>
                      <a:pt x="2983" y="350"/>
                    </a:lnTo>
                    <a:lnTo>
                      <a:pt x="2979" y="352"/>
                    </a:lnTo>
                    <a:lnTo>
                      <a:pt x="2975" y="355"/>
                    </a:lnTo>
                    <a:lnTo>
                      <a:pt x="2970" y="359"/>
                    </a:lnTo>
                    <a:lnTo>
                      <a:pt x="2967" y="363"/>
                    </a:lnTo>
                    <a:lnTo>
                      <a:pt x="2960" y="372"/>
                    </a:lnTo>
                    <a:lnTo>
                      <a:pt x="2956" y="383"/>
                    </a:lnTo>
                    <a:lnTo>
                      <a:pt x="2953" y="395"/>
                    </a:lnTo>
                    <a:lnTo>
                      <a:pt x="2953" y="408"/>
                    </a:lnTo>
                    <a:lnTo>
                      <a:pt x="2953" y="421"/>
                    </a:lnTo>
                    <a:lnTo>
                      <a:pt x="2956" y="432"/>
                    </a:lnTo>
                    <a:lnTo>
                      <a:pt x="2958" y="438"/>
                    </a:lnTo>
                    <a:lnTo>
                      <a:pt x="2960" y="442"/>
                    </a:lnTo>
                    <a:lnTo>
                      <a:pt x="2964" y="447"/>
                    </a:lnTo>
                    <a:lnTo>
                      <a:pt x="2967" y="451"/>
                    </a:lnTo>
                    <a:lnTo>
                      <a:pt x="2971" y="454"/>
                    </a:lnTo>
                    <a:lnTo>
                      <a:pt x="2976" y="458"/>
                    </a:lnTo>
                    <a:lnTo>
                      <a:pt x="2980" y="460"/>
                    </a:lnTo>
                    <a:lnTo>
                      <a:pt x="2985" y="463"/>
                    </a:lnTo>
                    <a:lnTo>
                      <a:pt x="2991" y="464"/>
                    </a:lnTo>
                    <a:lnTo>
                      <a:pt x="2996" y="466"/>
                    </a:lnTo>
                    <a:lnTo>
                      <a:pt x="3003" y="467"/>
                    </a:lnTo>
                    <a:lnTo>
                      <a:pt x="3009" y="467"/>
                    </a:lnTo>
                    <a:lnTo>
                      <a:pt x="3021" y="467"/>
                    </a:lnTo>
                    <a:lnTo>
                      <a:pt x="3032" y="464"/>
                    </a:lnTo>
                    <a:lnTo>
                      <a:pt x="3040" y="462"/>
                    </a:lnTo>
                    <a:lnTo>
                      <a:pt x="3047" y="460"/>
                    </a:lnTo>
                    <a:lnTo>
                      <a:pt x="3043" y="444"/>
                    </a:lnTo>
                    <a:lnTo>
                      <a:pt x="3037" y="447"/>
                    </a:lnTo>
                    <a:lnTo>
                      <a:pt x="3030" y="449"/>
                    </a:lnTo>
                    <a:lnTo>
                      <a:pt x="3022" y="450"/>
                    </a:lnTo>
                    <a:lnTo>
                      <a:pt x="3011" y="451"/>
                    </a:lnTo>
                    <a:lnTo>
                      <a:pt x="3004" y="450"/>
                    </a:lnTo>
                    <a:lnTo>
                      <a:pt x="2996" y="448"/>
                    </a:lnTo>
                    <a:lnTo>
                      <a:pt x="2990" y="445"/>
                    </a:lnTo>
                    <a:lnTo>
                      <a:pt x="2984" y="441"/>
                    </a:lnTo>
                    <a:lnTo>
                      <a:pt x="2980" y="435"/>
                    </a:lnTo>
                    <a:lnTo>
                      <a:pt x="2976" y="429"/>
                    </a:lnTo>
                    <a:lnTo>
                      <a:pt x="2973" y="420"/>
                    </a:lnTo>
                    <a:lnTo>
                      <a:pt x="2972" y="410"/>
                    </a:lnTo>
                    <a:lnTo>
                      <a:pt x="3052" y="410"/>
                    </a:lnTo>
                    <a:close/>
                    <a:moveTo>
                      <a:pt x="2972" y="394"/>
                    </a:moveTo>
                    <a:lnTo>
                      <a:pt x="2973" y="389"/>
                    </a:lnTo>
                    <a:lnTo>
                      <a:pt x="2976" y="383"/>
                    </a:lnTo>
                    <a:lnTo>
                      <a:pt x="2978" y="376"/>
                    </a:lnTo>
                    <a:lnTo>
                      <a:pt x="2981" y="371"/>
                    </a:lnTo>
                    <a:lnTo>
                      <a:pt x="2985" y="366"/>
                    </a:lnTo>
                    <a:lnTo>
                      <a:pt x="2991" y="363"/>
                    </a:lnTo>
                    <a:lnTo>
                      <a:pt x="2997" y="361"/>
                    </a:lnTo>
                    <a:lnTo>
                      <a:pt x="3005" y="360"/>
                    </a:lnTo>
                    <a:lnTo>
                      <a:pt x="3012" y="361"/>
                    </a:lnTo>
                    <a:lnTo>
                      <a:pt x="3019" y="363"/>
                    </a:lnTo>
                    <a:lnTo>
                      <a:pt x="3024" y="368"/>
                    </a:lnTo>
                    <a:lnTo>
                      <a:pt x="3027" y="372"/>
                    </a:lnTo>
                    <a:lnTo>
                      <a:pt x="3031" y="378"/>
                    </a:lnTo>
                    <a:lnTo>
                      <a:pt x="3032" y="383"/>
                    </a:lnTo>
                    <a:lnTo>
                      <a:pt x="3033" y="389"/>
                    </a:lnTo>
                    <a:lnTo>
                      <a:pt x="3033" y="394"/>
                    </a:lnTo>
                    <a:lnTo>
                      <a:pt x="2972" y="39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" name="Google Shape;102;p35"/>
              <p:cNvSpPr/>
              <p:nvPr/>
            </p:nvSpPr>
            <p:spPr>
              <a:xfrm>
                <a:off x="7065963" y="5665788"/>
                <a:ext cx="1787528" cy="247650"/>
              </a:xfrm>
              <a:custGeom>
                <a:rect b="b" l="l" r="r" t="t"/>
                <a:pathLst>
                  <a:path extrusionOk="0" h="467" w="3378">
                    <a:moveTo>
                      <a:pt x="3378" y="129"/>
                    </a:moveTo>
                    <a:lnTo>
                      <a:pt x="3377" y="117"/>
                    </a:lnTo>
                    <a:lnTo>
                      <a:pt x="3375" y="104"/>
                    </a:lnTo>
                    <a:lnTo>
                      <a:pt x="3372" y="91"/>
                    </a:lnTo>
                    <a:lnTo>
                      <a:pt x="3369" y="79"/>
                    </a:lnTo>
                    <a:lnTo>
                      <a:pt x="3363" y="68"/>
                    </a:lnTo>
                    <a:lnTo>
                      <a:pt x="3357" y="58"/>
                    </a:lnTo>
                    <a:lnTo>
                      <a:pt x="3349" y="48"/>
                    </a:lnTo>
                    <a:lnTo>
                      <a:pt x="3340" y="38"/>
                    </a:lnTo>
                    <a:lnTo>
                      <a:pt x="3332" y="30"/>
                    </a:lnTo>
                    <a:lnTo>
                      <a:pt x="3322" y="22"/>
                    </a:lnTo>
                    <a:lnTo>
                      <a:pt x="3312" y="16"/>
                    </a:lnTo>
                    <a:lnTo>
                      <a:pt x="3301" y="10"/>
                    </a:lnTo>
                    <a:lnTo>
                      <a:pt x="3290" y="6"/>
                    </a:lnTo>
                    <a:lnTo>
                      <a:pt x="3278" y="3"/>
                    </a:lnTo>
                    <a:lnTo>
                      <a:pt x="3265" y="1"/>
                    </a:lnTo>
                    <a:lnTo>
                      <a:pt x="3252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3"/>
                    </a:lnTo>
                    <a:lnTo>
                      <a:pt x="89" y="6"/>
                    </a:lnTo>
                    <a:lnTo>
                      <a:pt x="77" y="10"/>
                    </a:lnTo>
                    <a:lnTo>
                      <a:pt x="66" y="16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7" y="38"/>
                    </a:lnTo>
                    <a:lnTo>
                      <a:pt x="29" y="48"/>
                    </a:lnTo>
                    <a:lnTo>
                      <a:pt x="22" y="58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5" y="91"/>
                    </a:lnTo>
                    <a:lnTo>
                      <a:pt x="2" y="104"/>
                    </a:lnTo>
                    <a:lnTo>
                      <a:pt x="1" y="117"/>
                    </a:lnTo>
                    <a:lnTo>
                      <a:pt x="0" y="129"/>
                    </a:lnTo>
                    <a:lnTo>
                      <a:pt x="0" y="467"/>
                    </a:lnTo>
                    <a:lnTo>
                      <a:pt x="3378" y="467"/>
                    </a:lnTo>
                    <a:lnTo>
                      <a:pt x="3378" y="129"/>
                    </a:lnTo>
                    <a:close/>
                  </a:path>
                </a:pathLst>
              </a:custGeom>
              <a:solidFill>
                <a:srgbClr val="7DADAB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" name="Google Shape;103;p35"/>
              <p:cNvSpPr/>
              <p:nvPr/>
            </p:nvSpPr>
            <p:spPr>
              <a:xfrm>
                <a:off x="7443788" y="5738813"/>
                <a:ext cx="1031877" cy="101600"/>
              </a:xfrm>
              <a:custGeom>
                <a:rect b="b" l="l" r="r" t="t"/>
                <a:pathLst>
                  <a:path extrusionOk="0" h="193" w="1950">
                    <a:moveTo>
                      <a:pt x="0" y="182"/>
                    </a:moveTo>
                    <a:lnTo>
                      <a:pt x="9" y="186"/>
                    </a:lnTo>
                    <a:lnTo>
                      <a:pt x="20" y="189"/>
                    </a:lnTo>
                    <a:lnTo>
                      <a:pt x="34" y="192"/>
                    </a:lnTo>
                    <a:lnTo>
                      <a:pt x="50" y="193"/>
                    </a:lnTo>
                    <a:lnTo>
                      <a:pt x="58" y="193"/>
                    </a:lnTo>
                    <a:lnTo>
                      <a:pt x="66" y="192"/>
                    </a:lnTo>
                    <a:lnTo>
                      <a:pt x="73" y="191"/>
                    </a:lnTo>
                    <a:lnTo>
                      <a:pt x="81" y="188"/>
                    </a:lnTo>
                    <a:lnTo>
                      <a:pt x="87" y="186"/>
                    </a:lnTo>
                    <a:lnTo>
                      <a:pt x="93" y="183"/>
                    </a:lnTo>
                    <a:lnTo>
                      <a:pt x="98" y="179"/>
                    </a:lnTo>
                    <a:lnTo>
                      <a:pt x="103" y="176"/>
                    </a:lnTo>
                    <a:lnTo>
                      <a:pt x="107" y="172"/>
                    </a:lnTo>
                    <a:lnTo>
                      <a:pt x="110" y="168"/>
                    </a:lnTo>
                    <a:lnTo>
                      <a:pt x="113" y="163"/>
                    </a:lnTo>
                    <a:lnTo>
                      <a:pt x="115" y="158"/>
                    </a:lnTo>
                    <a:lnTo>
                      <a:pt x="118" y="153"/>
                    </a:lnTo>
                    <a:lnTo>
                      <a:pt x="119" y="148"/>
                    </a:lnTo>
                    <a:lnTo>
                      <a:pt x="120" y="143"/>
                    </a:lnTo>
                    <a:lnTo>
                      <a:pt x="120" y="137"/>
                    </a:lnTo>
                    <a:lnTo>
                      <a:pt x="119" y="128"/>
                    </a:lnTo>
                    <a:lnTo>
                      <a:pt x="117" y="119"/>
                    </a:lnTo>
                    <a:lnTo>
                      <a:pt x="113" y="111"/>
                    </a:lnTo>
                    <a:lnTo>
                      <a:pt x="109" y="105"/>
                    </a:lnTo>
                    <a:lnTo>
                      <a:pt x="103" y="98"/>
                    </a:lnTo>
                    <a:lnTo>
                      <a:pt x="95" y="93"/>
                    </a:lnTo>
                    <a:lnTo>
                      <a:pt x="85" y="88"/>
                    </a:lnTo>
                    <a:lnTo>
                      <a:pt x="74" y="84"/>
                    </a:lnTo>
                    <a:lnTo>
                      <a:pt x="59" y="77"/>
                    </a:lnTo>
                    <a:lnTo>
                      <a:pt x="50" y="71"/>
                    </a:lnTo>
                    <a:lnTo>
                      <a:pt x="46" y="68"/>
                    </a:lnTo>
                    <a:lnTo>
                      <a:pt x="44" y="66"/>
                    </a:lnTo>
                    <a:lnTo>
                      <a:pt x="42" y="61"/>
                    </a:lnTo>
                    <a:lnTo>
                      <a:pt x="42" y="58"/>
                    </a:lnTo>
                    <a:lnTo>
                      <a:pt x="42" y="55"/>
                    </a:lnTo>
                    <a:lnTo>
                      <a:pt x="43" y="51"/>
                    </a:lnTo>
                    <a:lnTo>
                      <a:pt x="45" y="48"/>
                    </a:lnTo>
                    <a:lnTo>
                      <a:pt x="49" y="46"/>
                    </a:lnTo>
                    <a:lnTo>
                      <a:pt x="52" y="43"/>
                    </a:lnTo>
                    <a:lnTo>
                      <a:pt x="56" y="41"/>
                    </a:lnTo>
                    <a:lnTo>
                      <a:pt x="61" y="40"/>
                    </a:lnTo>
                    <a:lnTo>
                      <a:pt x="68" y="40"/>
                    </a:lnTo>
                    <a:lnTo>
                      <a:pt x="80" y="41"/>
                    </a:lnTo>
                    <a:lnTo>
                      <a:pt x="90" y="43"/>
                    </a:lnTo>
                    <a:lnTo>
                      <a:pt x="98" y="46"/>
                    </a:lnTo>
                    <a:lnTo>
                      <a:pt x="104" y="49"/>
                    </a:lnTo>
                    <a:lnTo>
                      <a:pt x="113" y="16"/>
                    </a:lnTo>
                    <a:lnTo>
                      <a:pt x="105" y="12"/>
                    </a:lnTo>
                    <a:lnTo>
                      <a:pt x="94" y="10"/>
                    </a:lnTo>
                    <a:lnTo>
                      <a:pt x="82" y="8"/>
                    </a:lnTo>
                    <a:lnTo>
                      <a:pt x="68" y="7"/>
                    </a:lnTo>
                    <a:lnTo>
                      <a:pt x="60" y="7"/>
                    </a:lnTo>
                    <a:lnTo>
                      <a:pt x="54" y="8"/>
                    </a:lnTo>
                    <a:lnTo>
                      <a:pt x="46" y="9"/>
                    </a:lnTo>
                    <a:lnTo>
                      <a:pt x="41" y="11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19" y="22"/>
                    </a:lnTo>
                    <a:lnTo>
                      <a:pt x="16" y="27"/>
                    </a:lnTo>
                    <a:lnTo>
                      <a:pt x="12" y="30"/>
                    </a:lnTo>
                    <a:lnTo>
                      <a:pt x="10" y="35"/>
                    </a:lnTo>
                    <a:lnTo>
                      <a:pt x="6" y="40"/>
                    </a:lnTo>
                    <a:lnTo>
                      <a:pt x="4" y="45"/>
                    </a:lnTo>
                    <a:lnTo>
                      <a:pt x="3" y="50"/>
                    </a:lnTo>
                    <a:lnTo>
                      <a:pt x="2" y="56"/>
                    </a:lnTo>
                    <a:lnTo>
                      <a:pt x="2" y="61"/>
                    </a:lnTo>
                    <a:lnTo>
                      <a:pt x="3" y="70"/>
                    </a:lnTo>
                    <a:lnTo>
                      <a:pt x="5" y="79"/>
                    </a:lnTo>
                    <a:lnTo>
                      <a:pt x="10" y="87"/>
                    </a:lnTo>
                    <a:lnTo>
                      <a:pt x="15" y="94"/>
                    </a:lnTo>
                    <a:lnTo>
                      <a:pt x="23" y="100"/>
                    </a:lnTo>
                    <a:lnTo>
                      <a:pt x="30" y="106"/>
                    </a:lnTo>
                    <a:lnTo>
                      <a:pt x="40" y="110"/>
                    </a:lnTo>
                    <a:lnTo>
                      <a:pt x="50" y="115"/>
                    </a:lnTo>
                    <a:lnTo>
                      <a:pt x="64" y="120"/>
                    </a:lnTo>
                    <a:lnTo>
                      <a:pt x="72" y="126"/>
                    </a:lnTo>
                    <a:lnTo>
                      <a:pt x="76" y="129"/>
                    </a:lnTo>
                    <a:lnTo>
                      <a:pt x="78" y="133"/>
                    </a:lnTo>
                    <a:lnTo>
                      <a:pt x="79" y="136"/>
                    </a:lnTo>
                    <a:lnTo>
                      <a:pt x="80" y="139"/>
                    </a:lnTo>
                    <a:lnTo>
                      <a:pt x="79" y="144"/>
                    </a:lnTo>
                    <a:lnTo>
                      <a:pt x="78" y="148"/>
                    </a:lnTo>
                    <a:lnTo>
                      <a:pt x="76" y="152"/>
                    </a:lnTo>
                    <a:lnTo>
                      <a:pt x="72" y="154"/>
                    </a:lnTo>
                    <a:lnTo>
                      <a:pt x="68" y="156"/>
                    </a:lnTo>
                    <a:lnTo>
                      <a:pt x="64" y="158"/>
                    </a:lnTo>
                    <a:lnTo>
                      <a:pt x="58" y="159"/>
                    </a:lnTo>
                    <a:lnTo>
                      <a:pt x="52" y="159"/>
                    </a:lnTo>
                    <a:lnTo>
                      <a:pt x="39" y="158"/>
                    </a:lnTo>
                    <a:lnTo>
                      <a:pt x="27" y="156"/>
                    </a:lnTo>
                    <a:lnTo>
                      <a:pt x="17" y="153"/>
                    </a:lnTo>
                    <a:lnTo>
                      <a:pt x="7" y="148"/>
                    </a:lnTo>
                    <a:lnTo>
                      <a:pt x="0" y="182"/>
                    </a:lnTo>
                    <a:close/>
                    <a:moveTo>
                      <a:pt x="265" y="59"/>
                    </a:moveTo>
                    <a:lnTo>
                      <a:pt x="226" y="59"/>
                    </a:lnTo>
                    <a:lnTo>
                      <a:pt x="226" y="137"/>
                    </a:lnTo>
                    <a:lnTo>
                      <a:pt x="225" y="142"/>
                    </a:lnTo>
                    <a:lnTo>
                      <a:pt x="223" y="146"/>
                    </a:lnTo>
                    <a:lnTo>
                      <a:pt x="221" y="150"/>
                    </a:lnTo>
                    <a:lnTo>
                      <a:pt x="217" y="155"/>
                    </a:lnTo>
                    <a:lnTo>
                      <a:pt x="215" y="157"/>
                    </a:lnTo>
                    <a:lnTo>
                      <a:pt x="212" y="159"/>
                    </a:lnTo>
                    <a:lnTo>
                      <a:pt x="208" y="159"/>
                    </a:lnTo>
                    <a:lnTo>
                      <a:pt x="204" y="160"/>
                    </a:lnTo>
                    <a:lnTo>
                      <a:pt x="200" y="159"/>
                    </a:lnTo>
                    <a:lnTo>
                      <a:pt x="195" y="158"/>
                    </a:lnTo>
                    <a:lnTo>
                      <a:pt x="192" y="156"/>
                    </a:lnTo>
                    <a:lnTo>
                      <a:pt x="189" y="152"/>
                    </a:lnTo>
                    <a:lnTo>
                      <a:pt x="187" y="147"/>
                    </a:lnTo>
                    <a:lnTo>
                      <a:pt x="186" y="143"/>
                    </a:lnTo>
                    <a:lnTo>
                      <a:pt x="185" y="136"/>
                    </a:lnTo>
                    <a:lnTo>
                      <a:pt x="185" y="129"/>
                    </a:lnTo>
                    <a:lnTo>
                      <a:pt x="185" y="59"/>
                    </a:lnTo>
                    <a:lnTo>
                      <a:pt x="145" y="59"/>
                    </a:lnTo>
                    <a:lnTo>
                      <a:pt x="145" y="136"/>
                    </a:lnTo>
                    <a:lnTo>
                      <a:pt x="146" y="150"/>
                    </a:lnTo>
                    <a:lnTo>
                      <a:pt x="148" y="162"/>
                    </a:lnTo>
                    <a:lnTo>
                      <a:pt x="152" y="172"/>
                    </a:lnTo>
                    <a:lnTo>
                      <a:pt x="158" y="179"/>
                    </a:lnTo>
                    <a:lnTo>
                      <a:pt x="164" y="186"/>
                    </a:lnTo>
                    <a:lnTo>
                      <a:pt x="172" y="189"/>
                    </a:lnTo>
                    <a:lnTo>
                      <a:pt x="180" y="193"/>
                    </a:lnTo>
                    <a:lnTo>
                      <a:pt x="189" y="193"/>
                    </a:lnTo>
                    <a:lnTo>
                      <a:pt x="198" y="193"/>
                    </a:lnTo>
                    <a:lnTo>
                      <a:pt x="204" y="191"/>
                    </a:lnTo>
                    <a:lnTo>
                      <a:pt x="211" y="188"/>
                    </a:lnTo>
                    <a:lnTo>
                      <a:pt x="216" y="185"/>
                    </a:lnTo>
                    <a:lnTo>
                      <a:pt x="223" y="178"/>
                    </a:lnTo>
                    <a:lnTo>
                      <a:pt x="229" y="172"/>
                    </a:lnTo>
                    <a:lnTo>
                      <a:pt x="230" y="172"/>
                    </a:lnTo>
                    <a:lnTo>
                      <a:pt x="232" y="191"/>
                    </a:lnTo>
                    <a:lnTo>
                      <a:pt x="266" y="191"/>
                    </a:lnTo>
                    <a:lnTo>
                      <a:pt x="266" y="182"/>
                    </a:lnTo>
                    <a:lnTo>
                      <a:pt x="266" y="172"/>
                    </a:lnTo>
                    <a:lnTo>
                      <a:pt x="265" y="160"/>
                    </a:lnTo>
                    <a:lnTo>
                      <a:pt x="265" y="148"/>
                    </a:lnTo>
                    <a:lnTo>
                      <a:pt x="265" y="59"/>
                    </a:lnTo>
                    <a:close/>
                    <a:moveTo>
                      <a:pt x="289" y="184"/>
                    </a:moveTo>
                    <a:lnTo>
                      <a:pt x="297" y="187"/>
                    </a:lnTo>
                    <a:lnTo>
                      <a:pt x="307" y="191"/>
                    </a:lnTo>
                    <a:lnTo>
                      <a:pt x="319" y="192"/>
                    </a:lnTo>
                    <a:lnTo>
                      <a:pt x="330" y="193"/>
                    </a:lnTo>
                    <a:lnTo>
                      <a:pt x="343" y="192"/>
                    </a:lnTo>
                    <a:lnTo>
                      <a:pt x="354" y="189"/>
                    </a:lnTo>
                    <a:lnTo>
                      <a:pt x="364" y="186"/>
                    </a:lnTo>
                    <a:lnTo>
                      <a:pt x="371" y="181"/>
                    </a:lnTo>
                    <a:lnTo>
                      <a:pt x="377" y="175"/>
                    </a:lnTo>
                    <a:lnTo>
                      <a:pt x="381" y="167"/>
                    </a:lnTo>
                    <a:lnTo>
                      <a:pt x="384" y="159"/>
                    </a:lnTo>
                    <a:lnTo>
                      <a:pt x="385" y="150"/>
                    </a:lnTo>
                    <a:lnTo>
                      <a:pt x="384" y="144"/>
                    </a:lnTo>
                    <a:lnTo>
                      <a:pt x="383" y="137"/>
                    </a:lnTo>
                    <a:lnTo>
                      <a:pt x="380" y="132"/>
                    </a:lnTo>
                    <a:lnTo>
                      <a:pt x="377" y="126"/>
                    </a:lnTo>
                    <a:lnTo>
                      <a:pt x="373" y="121"/>
                    </a:lnTo>
                    <a:lnTo>
                      <a:pt x="366" y="117"/>
                    </a:lnTo>
                    <a:lnTo>
                      <a:pt x="360" y="114"/>
                    </a:lnTo>
                    <a:lnTo>
                      <a:pt x="351" y="110"/>
                    </a:lnTo>
                    <a:lnTo>
                      <a:pt x="341" y="106"/>
                    </a:lnTo>
                    <a:lnTo>
                      <a:pt x="335" y="103"/>
                    </a:lnTo>
                    <a:lnTo>
                      <a:pt x="333" y="101"/>
                    </a:lnTo>
                    <a:lnTo>
                      <a:pt x="331" y="99"/>
                    </a:lnTo>
                    <a:lnTo>
                      <a:pt x="330" y="97"/>
                    </a:lnTo>
                    <a:lnTo>
                      <a:pt x="330" y="95"/>
                    </a:lnTo>
                    <a:lnTo>
                      <a:pt x="330" y="93"/>
                    </a:lnTo>
                    <a:lnTo>
                      <a:pt x="331" y="90"/>
                    </a:lnTo>
                    <a:lnTo>
                      <a:pt x="333" y="89"/>
                    </a:lnTo>
                    <a:lnTo>
                      <a:pt x="334" y="87"/>
                    </a:lnTo>
                    <a:lnTo>
                      <a:pt x="339" y="85"/>
                    </a:lnTo>
                    <a:lnTo>
                      <a:pt x="346" y="85"/>
                    </a:lnTo>
                    <a:lnTo>
                      <a:pt x="353" y="85"/>
                    </a:lnTo>
                    <a:lnTo>
                      <a:pt x="361" y="87"/>
                    </a:lnTo>
                    <a:lnTo>
                      <a:pt x="367" y="89"/>
                    </a:lnTo>
                    <a:lnTo>
                      <a:pt x="373" y="91"/>
                    </a:lnTo>
                    <a:lnTo>
                      <a:pt x="380" y="64"/>
                    </a:lnTo>
                    <a:lnTo>
                      <a:pt x="373" y="61"/>
                    </a:lnTo>
                    <a:lnTo>
                      <a:pt x="364" y="59"/>
                    </a:lnTo>
                    <a:lnTo>
                      <a:pt x="354" y="57"/>
                    </a:lnTo>
                    <a:lnTo>
                      <a:pt x="343" y="57"/>
                    </a:lnTo>
                    <a:lnTo>
                      <a:pt x="333" y="57"/>
                    </a:lnTo>
                    <a:lnTo>
                      <a:pt x="323" y="59"/>
                    </a:lnTo>
                    <a:lnTo>
                      <a:pt x="314" y="64"/>
                    </a:lnTo>
                    <a:lnTo>
                      <a:pt x="307" y="69"/>
                    </a:lnTo>
                    <a:lnTo>
                      <a:pt x="300" y="75"/>
                    </a:lnTo>
                    <a:lnTo>
                      <a:pt x="296" y="82"/>
                    </a:lnTo>
                    <a:lnTo>
                      <a:pt x="294" y="90"/>
                    </a:lnTo>
                    <a:lnTo>
                      <a:pt x="293" y="99"/>
                    </a:lnTo>
                    <a:lnTo>
                      <a:pt x="293" y="105"/>
                    </a:lnTo>
                    <a:lnTo>
                      <a:pt x="294" y="110"/>
                    </a:lnTo>
                    <a:lnTo>
                      <a:pt x="297" y="116"/>
                    </a:lnTo>
                    <a:lnTo>
                      <a:pt x="300" y="121"/>
                    </a:lnTo>
                    <a:lnTo>
                      <a:pt x="306" y="126"/>
                    </a:lnTo>
                    <a:lnTo>
                      <a:pt x="312" y="130"/>
                    </a:lnTo>
                    <a:lnTo>
                      <a:pt x="320" y="135"/>
                    </a:lnTo>
                    <a:lnTo>
                      <a:pt x="328" y="138"/>
                    </a:lnTo>
                    <a:lnTo>
                      <a:pt x="338" y="142"/>
                    </a:lnTo>
                    <a:lnTo>
                      <a:pt x="343" y="145"/>
                    </a:lnTo>
                    <a:lnTo>
                      <a:pt x="346" y="147"/>
                    </a:lnTo>
                    <a:lnTo>
                      <a:pt x="347" y="149"/>
                    </a:lnTo>
                    <a:lnTo>
                      <a:pt x="347" y="152"/>
                    </a:lnTo>
                    <a:lnTo>
                      <a:pt x="347" y="154"/>
                    </a:lnTo>
                    <a:lnTo>
                      <a:pt x="347" y="156"/>
                    </a:lnTo>
                    <a:lnTo>
                      <a:pt x="346" y="158"/>
                    </a:lnTo>
                    <a:lnTo>
                      <a:pt x="344" y="159"/>
                    </a:lnTo>
                    <a:lnTo>
                      <a:pt x="343" y="162"/>
                    </a:lnTo>
                    <a:lnTo>
                      <a:pt x="338" y="164"/>
                    </a:lnTo>
                    <a:lnTo>
                      <a:pt x="330" y="165"/>
                    </a:lnTo>
                    <a:lnTo>
                      <a:pt x="321" y="164"/>
                    </a:lnTo>
                    <a:lnTo>
                      <a:pt x="312" y="162"/>
                    </a:lnTo>
                    <a:lnTo>
                      <a:pt x="303" y="158"/>
                    </a:lnTo>
                    <a:lnTo>
                      <a:pt x="296" y="155"/>
                    </a:lnTo>
                    <a:lnTo>
                      <a:pt x="289" y="184"/>
                    </a:lnTo>
                    <a:close/>
                    <a:moveTo>
                      <a:pt x="415" y="31"/>
                    </a:moveTo>
                    <a:lnTo>
                      <a:pt x="415" y="59"/>
                    </a:lnTo>
                    <a:lnTo>
                      <a:pt x="397" y="59"/>
                    </a:lnTo>
                    <a:lnTo>
                      <a:pt x="397" y="89"/>
                    </a:lnTo>
                    <a:lnTo>
                      <a:pt x="415" y="89"/>
                    </a:lnTo>
                    <a:lnTo>
                      <a:pt x="415" y="143"/>
                    </a:lnTo>
                    <a:lnTo>
                      <a:pt x="415" y="156"/>
                    </a:lnTo>
                    <a:lnTo>
                      <a:pt x="417" y="166"/>
                    </a:lnTo>
                    <a:lnTo>
                      <a:pt x="420" y="175"/>
                    </a:lnTo>
                    <a:lnTo>
                      <a:pt x="425" y="182"/>
                    </a:lnTo>
                    <a:lnTo>
                      <a:pt x="431" y="186"/>
                    </a:lnTo>
                    <a:lnTo>
                      <a:pt x="437" y="189"/>
                    </a:lnTo>
                    <a:lnTo>
                      <a:pt x="446" y="192"/>
                    </a:lnTo>
                    <a:lnTo>
                      <a:pt x="455" y="193"/>
                    </a:lnTo>
                    <a:lnTo>
                      <a:pt x="470" y="192"/>
                    </a:lnTo>
                    <a:lnTo>
                      <a:pt x="481" y="189"/>
                    </a:lnTo>
                    <a:lnTo>
                      <a:pt x="481" y="158"/>
                    </a:lnTo>
                    <a:lnTo>
                      <a:pt x="475" y="159"/>
                    </a:lnTo>
                    <a:lnTo>
                      <a:pt x="469" y="159"/>
                    </a:lnTo>
                    <a:lnTo>
                      <a:pt x="464" y="159"/>
                    </a:lnTo>
                    <a:lnTo>
                      <a:pt x="461" y="158"/>
                    </a:lnTo>
                    <a:lnTo>
                      <a:pt x="459" y="156"/>
                    </a:lnTo>
                    <a:lnTo>
                      <a:pt x="457" y="154"/>
                    </a:lnTo>
                    <a:lnTo>
                      <a:pt x="455" y="150"/>
                    </a:lnTo>
                    <a:lnTo>
                      <a:pt x="454" y="147"/>
                    </a:lnTo>
                    <a:lnTo>
                      <a:pt x="454" y="143"/>
                    </a:lnTo>
                    <a:lnTo>
                      <a:pt x="454" y="137"/>
                    </a:lnTo>
                    <a:lnTo>
                      <a:pt x="454" y="89"/>
                    </a:lnTo>
                    <a:lnTo>
                      <a:pt x="482" y="89"/>
                    </a:lnTo>
                    <a:lnTo>
                      <a:pt x="482" y="59"/>
                    </a:lnTo>
                    <a:lnTo>
                      <a:pt x="454" y="59"/>
                    </a:lnTo>
                    <a:lnTo>
                      <a:pt x="454" y="22"/>
                    </a:lnTo>
                    <a:lnTo>
                      <a:pt x="415" y="31"/>
                    </a:lnTo>
                    <a:close/>
                    <a:moveTo>
                      <a:pt x="614" y="138"/>
                    </a:moveTo>
                    <a:lnTo>
                      <a:pt x="616" y="132"/>
                    </a:lnTo>
                    <a:lnTo>
                      <a:pt x="617" y="121"/>
                    </a:lnTo>
                    <a:lnTo>
                      <a:pt x="616" y="109"/>
                    </a:lnTo>
                    <a:lnTo>
                      <a:pt x="613" y="98"/>
                    </a:lnTo>
                    <a:lnTo>
                      <a:pt x="609" y="87"/>
                    </a:lnTo>
                    <a:lnTo>
                      <a:pt x="604" y="77"/>
                    </a:lnTo>
                    <a:lnTo>
                      <a:pt x="599" y="72"/>
                    </a:lnTo>
                    <a:lnTo>
                      <a:pt x="596" y="68"/>
                    </a:lnTo>
                    <a:lnTo>
                      <a:pt x="591" y="65"/>
                    </a:lnTo>
                    <a:lnTo>
                      <a:pt x="585" y="62"/>
                    </a:lnTo>
                    <a:lnTo>
                      <a:pt x="580" y="59"/>
                    </a:lnTo>
                    <a:lnTo>
                      <a:pt x="573" y="58"/>
                    </a:lnTo>
                    <a:lnTo>
                      <a:pt x="567" y="57"/>
                    </a:lnTo>
                    <a:lnTo>
                      <a:pt x="559" y="57"/>
                    </a:lnTo>
                    <a:lnTo>
                      <a:pt x="552" y="57"/>
                    </a:lnTo>
                    <a:lnTo>
                      <a:pt x="544" y="58"/>
                    </a:lnTo>
                    <a:lnTo>
                      <a:pt x="538" y="60"/>
                    </a:lnTo>
                    <a:lnTo>
                      <a:pt x="531" y="62"/>
                    </a:lnTo>
                    <a:lnTo>
                      <a:pt x="525" y="66"/>
                    </a:lnTo>
                    <a:lnTo>
                      <a:pt x="520" y="69"/>
                    </a:lnTo>
                    <a:lnTo>
                      <a:pt x="515" y="74"/>
                    </a:lnTo>
                    <a:lnTo>
                      <a:pt x="511" y="79"/>
                    </a:lnTo>
                    <a:lnTo>
                      <a:pt x="508" y="84"/>
                    </a:lnTo>
                    <a:lnTo>
                      <a:pt x="504" y="89"/>
                    </a:lnTo>
                    <a:lnTo>
                      <a:pt x="502" y="95"/>
                    </a:lnTo>
                    <a:lnTo>
                      <a:pt x="500" y="101"/>
                    </a:lnTo>
                    <a:lnTo>
                      <a:pt x="497" y="114"/>
                    </a:lnTo>
                    <a:lnTo>
                      <a:pt x="496" y="126"/>
                    </a:lnTo>
                    <a:lnTo>
                      <a:pt x="496" y="134"/>
                    </a:lnTo>
                    <a:lnTo>
                      <a:pt x="497" y="140"/>
                    </a:lnTo>
                    <a:lnTo>
                      <a:pt x="498" y="147"/>
                    </a:lnTo>
                    <a:lnTo>
                      <a:pt x="500" y="154"/>
                    </a:lnTo>
                    <a:lnTo>
                      <a:pt x="502" y="159"/>
                    </a:lnTo>
                    <a:lnTo>
                      <a:pt x="505" y="165"/>
                    </a:lnTo>
                    <a:lnTo>
                      <a:pt x="510" y="170"/>
                    </a:lnTo>
                    <a:lnTo>
                      <a:pt x="513" y="175"/>
                    </a:lnTo>
                    <a:lnTo>
                      <a:pt x="518" y="179"/>
                    </a:lnTo>
                    <a:lnTo>
                      <a:pt x="523" y="183"/>
                    </a:lnTo>
                    <a:lnTo>
                      <a:pt x="528" y="186"/>
                    </a:lnTo>
                    <a:lnTo>
                      <a:pt x="535" y="188"/>
                    </a:lnTo>
                    <a:lnTo>
                      <a:pt x="541" y="191"/>
                    </a:lnTo>
                    <a:lnTo>
                      <a:pt x="549" y="192"/>
                    </a:lnTo>
                    <a:lnTo>
                      <a:pt x="555" y="193"/>
                    </a:lnTo>
                    <a:lnTo>
                      <a:pt x="564" y="193"/>
                    </a:lnTo>
                    <a:lnTo>
                      <a:pt x="576" y="193"/>
                    </a:lnTo>
                    <a:lnTo>
                      <a:pt x="587" y="191"/>
                    </a:lnTo>
                    <a:lnTo>
                      <a:pt x="599" y="188"/>
                    </a:lnTo>
                    <a:lnTo>
                      <a:pt x="609" y="185"/>
                    </a:lnTo>
                    <a:lnTo>
                      <a:pt x="604" y="157"/>
                    </a:lnTo>
                    <a:lnTo>
                      <a:pt x="596" y="159"/>
                    </a:lnTo>
                    <a:lnTo>
                      <a:pt x="587" y="162"/>
                    </a:lnTo>
                    <a:lnTo>
                      <a:pt x="579" y="163"/>
                    </a:lnTo>
                    <a:lnTo>
                      <a:pt x="569" y="163"/>
                    </a:lnTo>
                    <a:lnTo>
                      <a:pt x="563" y="163"/>
                    </a:lnTo>
                    <a:lnTo>
                      <a:pt x="556" y="160"/>
                    </a:lnTo>
                    <a:lnTo>
                      <a:pt x="550" y="159"/>
                    </a:lnTo>
                    <a:lnTo>
                      <a:pt x="544" y="156"/>
                    </a:lnTo>
                    <a:lnTo>
                      <a:pt x="540" y="153"/>
                    </a:lnTo>
                    <a:lnTo>
                      <a:pt x="537" y="148"/>
                    </a:lnTo>
                    <a:lnTo>
                      <a:pt x="535" y="144"/>
                    </a:lnTo>
                    <a:lnTo>
                      <a:pt x="533" y="138"/>
                    </a:lnTo>
                    <a:lnTo>
                      <a:pt x="614" y="138"/>
                    </a:lnTo>
                    <a:close/>
                    <a:moveTo>
                      <a:pt x="533" y="110"/>
                    </a:moveTo>
                    <a:lnTo>
                      <a:pt x="533" y="106"/>
                    </a:lnTo>
                    <a:lnTo>
                      <a:pt x="535" y="101"/>
                    </a:lnTo>
                    <a:lnTo>
                      <a:pt x="537" y="97"/>
                    </a:lnTo>
                    <a:lnTo>
                      <a:pt x="539" y="93"/>
                    </a:lnTo>
                    <a:lnTo>
                      <a:pt x="542" y="89"/>
                    </a:lnTo>
                    <a:lnTo>
                      <a:pt x="546" y="86"/>
                    </a:lnTo>
                    <a:lnTo>
                      <a:pt x="552" y="84"/>
                    </a:lnTo>
                    <a:lnTo>
                      <a:pt x="557" y="84"/>
                    </a:lnTo>
                    <a:lnTo>
                      <a:pt x="564" y="84"/>
                    </a:lnTo>
                    <a:lnTo>
                      <a:pt x="568" y="86"/>
                    </a:lnTo>
                    <a:lnTo>
                      <a:pt x="572" y="89"/>
                    </a:lnTo>
                    <a:lnTo>
                      <a:pt x="576" y="93"/>
                    </a:lnTo>
                    <a:lnTo>
                      <a:pt x="578" y="97"/>
                    </a:lnTo>
                    <a:lnTo>
                      <a:pt x="579" y="101"/>
                    </a:lnTo>
                    <a:lnTo>
                      <a:pt x="580" y="106"/>
                    </a:lnTo>
                    <a:lnTo>
                      <a:pt x="580" y="110"/>
                    </a:lnTo>
                    <a:lnTo>
                      <a:pt x="533" y="110"/>
                    </a:lnTo>
                    <a:close/>
                    <a:moveTo>
                      <a:pt x="639" y="191"/>
                    </a:moveTo>
                    <a:lnTo>
                      <a:pt x="679" y="191"/>
                    </a:lnTo>
                    <a:lnTo>
                      <a:pt x="679" y="115"/>
                    </a:lnTo>
                    <a:lnTo>
                      <a:pt x="679" y="109"/>
                    </a:lnTo>
                    <a:lnTo>
                      <a:pt x="680" y="105"/>
                    </a:lnTo>
                    <a:lnTo>
                      <a:pt x="684" y="99"/>
                    </a:lnTo>
                    <a:lnTo>
                      <a:pt x="688" y="94"/>
                    </a:lnTo>
                    <a:lnTo>
                      <a:pt x="690" y="93"/>
                    </a:lnTo>
                    <a:lnTo>
                      <a:pt x="693" y="90"/>
                    </a:lnTo>
                    <a:lnTo>
                      <a:pt x="697" y="89"/>
                    </a:lnTo>
                    <a:lnTo>
                      <a:pt x="701" y="89"/>
                    </a:lnTo>
                    <a:lnTo>
                      <a:pt x="706" y="90"/>
                    </a:lnTo>
                    <a:lnTo>
                      <a:pt x="709" y="91"/>
                    </a:lnTo>
                    <a:lnTo>
                      <a:pt x="714" y="94"/>
                    </a:lnTo>
                    <a:lnTo>
                      <a:pt x="716" y="97"/>
                    </a:lnTo>
                    <a:lnTo>
                      <a:pt x="718" y="101"/>
                    </a:lnTo>
                    <a:lnTo>
                      <a:pt x="719" y="106"/>
                    </a:lnTo>
                    <a:lnTo>
                      <a:pt x="720" y="111"/>
                    </a:lnTo>
                    <a:lnTo>
                      <a:pt x="720" y="118"/>
                    </a:lnTo>
                    <a:lnTo>
                      <a:pt x="720" y="191"/>
                    </a:lnTo>
                    <a:lnTo>
                      <a:pt x="760" y="191"/>
                    </a:lnTo>
                    <a:lnTo>
                      <a:pt x="760" y="113"/>
                    </a:lnTo>
                    <a:lnTo>
                      <a:pt x="759" y="99"/>
                    </a:lnTo>
                    <a:lnTo>
                      <a:pt x="757" y="87"/>
                    </a:lnTo>
                    <a:lnTo>
                      <a:pt x="753" y="78"/>
                    </a:lnTo>
                    <a:lnTo>
                      <a:pt x="747" y="70"/>
                    </a:lnTo>
                    <a:lnTo>
                      <a:pt x="741" y="64"/>
                    </a:lnTo>
                    <a:lnTo>
                      <a:pt x="733" y="60"/>
                    </a:lnTo>
                    <a:lnTo>
                      <a:pt x="725" y="57"/>
                    </a:lnTo>
                    <a:lnTo>
                      <a:pt x="715" y="57"/>
                    </a:lnTo>
                    <a:lnTo>
                      <a:pt x="707" y="57"/>
                    </a:lnTo>
                    <a:lnTo>
                      <a:pt x="701" y="58"/>
                    </a:lnTo>
                    <a:lnTo>
                      <a:pt x="694" y="60"/>
                    </a:lnTo>
                    <a:lnTo>
                      <a:pt x="689" y="64"/>
                    </a:lnTo>
                    <a:lnTo>
                      <a:pt x="681" y="70"/>
                    </a:lnTo>
                    <a:lnTo>
                      <a:pt x="676" y="77"/>
                    </a:lnTo>
                    <a:lnTo>
                      <a:pt x="675" y="77"/>
                    </a:lnTo>
                    <a:lnTo>
                      <a:pt x="673" y="59"/>
                    </a:lnTo>
                    <a:lnTo>
                      <a:pt x="639" y="59"/>
                    </a:lnTo>
                    <a:lnTo>
                      <a:pt x="639" y="68"/>
                    </a:lnTo>
                    <a:lnTo>
                      <a:pt x="639" y="78"/>
                    </a:lnTo>
                    <a:lnTo>
                      <a:pt x="639" y="89"/>
                    </a:lnTo>
                    <a:lnTo>
                      <a:pt x="639" y="101"/>
                    </a:lnTo>
                    <a:lnTo>
                      <a:pt x="639" y="191"/>
                    </a:lnTo>
                    <a:close/>
                    <a:moveTo>
                      <a:pt x="796" y="31"/>
                    </a:moveTo>
                    <a:lnTo>
                      <a:pt x="796" y="59"/>
                    </a:lnTo>
                    <a:lnTo>
                      <a:pt x="779" y="59"/>
                    </a:lnTo>
                    <a:lnTo>
                      <a:pt x="779" y="89"/>
                    </a:lnTo>
                    <a:lnTo>
                      <a:pt x="796" y="89"/>
                    </a:lnTo>
                    <a:lnTo>
                      <a:pt x="796" y="143"/>
                    </a:lnTo>
                    <a:lnTo>
                      <a:pt x="796" y="156"/>
                    </a:lnTo>
                    <a:lnTo>
                      <a:pt x="798" y="166"/>
                    </a:lnTo>
                    <a:lnTo>
                      <a:pt x="801" y="175"/>
                    </a:lnTo>
                    <a:lnTo>
                      <a:pt x="807" y="182"/>
                    </a:lnTo>
                    <a:lnTo>
                      <a:pt x="812" y="186"/>
                    </a:lnTo>
                    <a:lnTo>
                      <a:pt x="819" y="189"/>
                    </a:lnTo>
                    <a:lnTo>
                      <a:pt x="827" y="192"/>
                    </a:lnTo>
                    <a:lnTo>
                      <a:pt x="836" y="193"/>
                    </a:lnTo>
                    <a:lnTo>
                      <a:pt x="851" y="192"/>
                    </a:lnTo>
                    <a:lnTo>
                      <a:pt x="862" y="189"/>
                    </a:lnTo>
                    <a:lnTo>
                      <a:pt x="862" y="158"/>
                    </a:lnTo>
                    <a:lnTo>
                      <a:pt x="856" y="159"/>
                    </a:lnTo>
                    <a:lnTo>
                      <a:pt x="850" y="159"/>
                    </a:lnTo>
                    <a:lnTo>
                      <a:pt x="846" y="159"/>
                    </a:lnTo>
                    <a:lnTo>
                      <a:pt x="842" y="158"/>
                    </a:lnTo>
                    <a:lnTo>
                      <a:pt x="840" y="156"/>
                    </a:lnTo>
                    <a:lnTo>
                      <a:pt x="838" y="154"/>
                    </a:lnTo>
                    <a:lnTo>
                      <a:pt x="836" y="150"/>
                    </a:lnTo>
                    <a:lnTo>
                      <a:pt x="835" y="147"/>
                    </a:lnTo>
                    <a:lnTo>
                      <a:pt x="835" y="143"/>
                    </a:lnTo>
                    <a:lnTo>
                      <a:pt x="835" y="137"/>
                    </a:lnTo>
                    <a:lnTo>
                      <a:pt x="835" y="89"/>
                    </a:lnTo>
                    <a:lnTo>
                      <a:pt x="863" y="89"/>
                    </a:lnTo>
                    <a:lnTo>
                      <a:pt x="863" y="59"/>
                    </a:lnTo>
                    <a:lnTo>
                      <a:pt x="835" y="59"/>
                    </a:lnTo>
                    <a:lnTo>
                      <a:pt x="835" y="22"/>
                    </a:lnTo>
                    <a:lnTo>
                      <a:pt x="796" y="31"/>
                    </a:lnTo>
                    <a:close/>
                    <a:moveTo>
                      <a:pt x="994" y="191"/>
                    </a:moveTo>
                    <a:lnTo>
                      <a:pt x="991" y="176"/>
                    </a:lnTo>
                    <a:lnTo>
                      <a:pt x="991" y="158"/>
                    </a:lnTo>
                    <a:lnTo>
                      <a:pt x="991" y="113"/>
                    </a:lnTo>
                    <a:lnTo>
                      <a:pt x="990" y="101"/>
                    </a:lnTo>
                    <a:lnTo>
                      <a:pt x="988" y="91"/>
                    </a:lnTo>
                    <a:lnTo>
                      <a:pt x="985" y="81"/>
                    </a:lnTo>
                    <a:lnTo>
                      <a:pt x="979" y="72"/>
                    </a:lnTo>
                    <a:lnTo>
                      <a:pt x="975" y="69"/>
                    </a:lnTo>
                    <a:lnTo>
                      <a:pt x="972" y="66"/>
                    </a:lnTo>
                    <a:lnTo>
                      <a:pt x="968" y="64"/>
                    </a:lnTo>
                    <a:lnTo>
                      <a:pt x="962" y="61"/>
                    </a:lnTo>
                    <a:lnTo>
                      <a:pt x="957" y="59"/>
                    </a:lnTo>
                    <a:lnTo>
                      <a:pt x="950" y="58"/>
                    </a:lnTo>
                    <a:lnTo>
                      <a:pt x="943" y="57"/>
                    </a:lnTo>
                    <a:lnTo>
                      <a:pt x="935" y="57"/>
                    </a:lnTo>
                    <a:lnTo>
                      <a:pt x="919" y="57"/>
                    </a:lnTo>
                    <a:lnTo>
                      <a:pt x="905" y="60"/>
                    </a:lnTo>
                    <a:lnTo>
                      <a:pt x="894" y="64"/>
                    </a:lnTo>
                    <a:lnTo>
                      <a:pt x="887" y="68"/>
                    </a:lnTo>
                    <a:lnTo>
                      <a:pt x="893" y="94"/>
                    </a:lnTo>
                    <a:lnTo>
                      <a:pt x="901" y="90"/>
                    </a:lnTo>
                    <a:lnTo>
                      <a:pt x="909" y="87"/>
                    </a:lnTo>
                    <a:lnTo>
                      <a:pt x="919" y="85"/>
                    </a:lnTo>
                    <a:lnTo>
                      <a:pt x="929" y="84"/>
                    </a:lnTo>
                    <a:lnTo>
                      <a:pt x="935" y="85"/>
                    </a:lnTo>
                    <a:lnTo>
                      <a:pt x="941" y="86"/>
                    </a:lnTo>
                    <a:lnTo>
                      <a:pt x="944" y="88"/>
                    </a:lnTo>
                    <a:lnTo>
                      <a:pt x="947" y="90"/>
                    </a:lnTo>
                    <a:lnTo>
                      <a:pt x="949" y="93"/>
                    </a:lnTo>
                    <a:lnTo>
                      <a:pt x="950" y="96"/>
                    </a:lnTo>
                    <a:lnTo>
                      <a:pt x="951" y="98"/>
                    </a:lnTo>
                    <a:lnTo>
                      <a:pt x="951" y="101"/>
                    </a:lnTo>
                    <a:lnTo>
                      <a:pt x="951" y="103"/>
                    </a:lnTo>
                    <a:lnTo>
                      <a:pt x="935" y="104"/>
                    </a:lnTo>
                    <a:lnTo>
                      <a:pt x="921" y="106"/>
                    </a:lnTo>
                    <a:lnTo>
                      <a:pt x="908" y="109"/>
                    </a:lnTo>
                    <a:lnTo>
                      <a:pt x="897" y="115"/>
                    </a:lnTo>
                    <a:lnTo>
                      <a:pt x="893" y="118"/>
                    </a:lnTo>
                    <a:lnTo>
                      <a:pt x="889" y="123"/>
                    </a:lnTo>
                    <a:lnTo>
                      <a:pt x="886" y="126"/>
                    </a:lnTo>
                    <a:lnTo>
                      <a:pt x="882" y="130"/>
                    </a:lnTo>
                    <a:lnTo>
                      <a:pt x="880" y="136"/>
                    </a:lnTo>
                    <a:lnTo>
                      <a:pt x="878" y="142"/>
                    </a:lnTo>
                    <a:lnTo>
                      <a:pt x="878" y="147"/>
                    </a:lnTo>
                    <a:lnTo>
                      <a:pt x="877" y="153"/>
                    </a:lnTo>
                    <a:lnTo>
                      <a:pt x="878" y="160"/>
                    </a:lnTo>
                    <a:lnTo>
                      <a:pt x="880" y="168"/>
                    </a:lnTo>
                    <a:lnTo>
                      <a:pt x="883" y="175"/>
                    </a:lnTo>
                    <a:lnTo>
                      <a:pt x="888" y="181"/>
                    </a:lnTo>
                    <a:lnTo>
                      <a:pt x="894" y="186"/>
                    </a:lnTo>
                    <a:lnTo>
                      <a:pt x="901" y="189"/>
                    </a:lnTo>
                    <a:lnTo>
                      <a:pt x="909" y="192"/>
                    </a:lnTo>
                    <a:lnTo>
                      <a:pt x="918" y="193"/>
                    </a:lnTo>
                    <a:lnTo>
                      <a:pt x="929" y="192"/>
                    </a:lnTo>
                    <a:lnTo>
                      <a:pt x="938" y="189"/>
                    </a:lnTo>
                    <a:lnTo>
                      <a:pt x="943" y="186"/>
                    </a:lnTo>
                    <a:lnTo>
                      <a:pt x="947" y="184"/>
                    </a:lnTo>
                    <a:lnTo>
                      <a:pt x="951" y="181"/>
                    </a:lnTo>
                    <a:lnTo>
                      <a:pt x="955" y="177"/>
                    </a:lnTo>
                    <a:lnTo>
                      <a:pt x="955" y="177"/>
                    </a:lnTo>
                    <a:lnTo>
                      <a:pt x="958" y="191"/>
                    </a:lnTo>
                    <a:lnTo>
                      <a:pt x="994" y="191"/>
                    </a:lnTo>
                    <a:close/>
                    <a:moveTo>
                      <a:pt x="952" y="143"/>
                    </a:moveTo>
                    <a:lnTo>
                      <a:pt x="952" y="146"/>
                    </a:lnTo>
                    <a:lnTo>
                      <a:pt x="952" y="149"/>
                    </a:lnTo>
                    <a:lnTo>
                      <a:pt x="949" y="155"/>
                    </a:lnTo>
                    <a:lnTo>
                      <a:pt x="945" y="160"/>
                    </a:lnTo>
                    <a:lnTo>
                      <a:pt x="942" y="162"/>
                    </a:lnTo>
                    <a:lnTo>
                      <a:pt x="938" y="163"/>
                    </a:lnTo>
                    <a:lnTo>
                      <a:pt x="935" y="164"/>
                    </a:lnTo>
                    <a:lnTo>
                      <a:pt x="932" y="165"/>
                    </a:lnTo>
                    <a:lnTo>
                      <a:pt x="929" y="164"/>
                    </a:lnTo>
                    <a:lnTo>
                      <a:pt x="925" y="164"/>
                    </a:lnTo>
                    <a:lnTo>
                      <a:pt x="922" y="163"/>
                    </a:lnTo>
                    <a:lnTo>
                      <a:pt x="920" y="160"/>
                    </a:lnTo>
                    <a:lnTo>
                      <a:pt x="919" y="158"/>
                    </a:lnTo>
                    <a:lnTo>
                      <a:pt x="917" y="156"/>
                    </a:lnTo>
                    <a:lnTo>
                      <a:pt x="917" y="153"/>
                    </a:lnTo>
                    <a:lnTo>
                      <a:pt x="916" y="149"/>
                    </a:lnTo>
                    <a:lnTo>
                      <a:pt x="917" y="144"/>
                    </a:lnTo>
                    <a:lnTo>
                      <a:pt x="919" y="139"/>
                    </a:lnTo>
                    <a:lnTo>
                      <a:pt x="922" y="135"/>
                    </a:lnTo>
                    <a:lnTo>
                      <a:pt x="927" y="133"/>
                    </a:lnTo>
                    <a:lnTo>
                      <a:pt x="932" y="130"/>
                    </a:lnTo>
                    <a:lnTo>
                      <a:pt x="938" y="129"/>
                    </a:lnTo>
                    <a:lnTo>
                      <a:pt x="945" y="128"/>
                    </a:lnTo>
                    <a:lnTo>
                      <a:pt x="952" y="128"/>
                    </a:lnTo>
                    <a:lnTo>
                      <a:pt x="952" y="143"/>
                    </a:lnTo>
                    <a:close/>
                    <a:moveTo>
                      <a:pt x="1055" y="191"/>
                    </a:moveTo>
                    <a:lnTo>
                      <a:pt x="1056" y="172"/>
                    </a:lnTo>
                    <a:lnTo>
                      <a:pt x="1057" y="172"/>
                    </a:lnTo>
                    <a:lnTo>
                      <a:pt x="1060" y="177"/>
                    </a:lnTo>
                    <a:lnTo>
                      <a:pt x="1065" y="182"/>
                    </a:lnTo>
                    <a:lnTo>
                      <a:pt x="1069" y="185"/>
                    </a:lnTo>
                    <a:lnTo>
                      <a:pt x="1073" y="188"/>
                    </a:lnTo>
                    <a:lnTo>
                      <a:pt x="1079" y="191"/>
                    </a:lnTo>
                    <a:lnTo>
                      <a:pt x="1084" y="192"/>
                    </a:lnTo>
                    <a:lnTo>
                      <a:pt x="1090" y="193"/>
                    </a:lnTo>
                    <a:lnTo>
                      <a:pt x="1095" y="193"/>
                    </a:lnTo>
                    <a:lnTo>
                      <a:pt x="1100" y="193"/>
                    </a:lnTo>
                    <a:lnTo>
                      <a:pt x="1106" y="192"/>
                    </a:lnTo>
                    <a:lnTo>
                      <a:pt x="1111" y="191"/>
                    </a:lnTo>
                    <a:lnTo>
                      <a:pt x="1117" y="188"/>
                    </a:lnTo>
                    <a:lnTo>
                      <a:pt x="1121" y="186"/>
                    </a:lnTo>
                    <a:lnTo>
                      <a:pt x="1126" y="183"/>
                    </a:lnTo>
                    <a:lnTo>
                      <a:pt x="1131" y="179"/>
                    </a:lnTo>
                    <a:lnTo>
                      <a:pt x="1135" y="175"/>
                    </a:lnTo>
                    <a:lnTo>
                      <a:pt x="1139" y="170"/>
                    </a:lnTo>
                    <a:lnTo>
                      <a:pt x="1143" y="165"/>
                    </a:lnTo>
                    <a:lnTo>
                      <a:pt x="1146" y="159"/>
                    </a:lnTo>
                    <a:lnTo>
                      <a:pt x="1148" y="154"/>
                    </a:lnTo>
                    <a:lnTo>
                      <a:pt x="1150" y="146"/>
                    </a:lnTo>
                    <a:lnTo>
                      <a:pt x="1152" y="139"/>
                    </a:lnTo>
                    <a:lnTo>
                      <a:pt x="1152" y="132"/>
                    </a:lnTo>
                    <a:lnTo>
                      <a:pt x="1153" y="123"/>
                    </a:lnTo>
                    <a:lnTo>
                      <a:pt x="1152" y="108"/>
                    </a:lnTo>
                    <a:lnTo>
                      <a:pt x="1149" y="95"/>
                    </a:lnTo>
                    <a:lnTo>
                      <a:pt x="1147" y="89"/>
                    </a:lnTo>
                    <a:lnTo>
                      <a:pt x="1145" y="84"/>
                    </a:lnTo>
                    <a:lnTo>
                      <a:pt x="1141" y="79"/>
                    </a:lnTo>
                    <a:lnTo>
                      <a:pt x="1138" y="75"/>
                    </a:lnTo>
                    <a:lnTo>
                      <a:pt x="1135" y="70"/>
                    </a:lnTo>
                    <a:lnTo>
                      <a:pt x="1131" y="67"/>
                    </a:lnTo>
                    <a:lnTo>
                      <a:pt x="1126" y="64"/>
                    </a:lnTo>
                    <a:lnTo>
                      <a:pt x="1122" y="61"/>
                    </a:lnTo>
                    <a:lnTo>
                      <a:pt x="1117" y="59"/>
                    </a:lnTo>
                    <a:lnTo>
                      <a:pt x="1111" y="58"/>
                    </a:lnTo>
                    <a:lnTo>
                      <a:pt x="1106" y="57"/>
                    </a:lnTo>
                    <a:lnTo>
                      <a:pt x="1100" y="57"/>
                    </a:lnTo>
                    <a:lnTo>
                      <a:pt x="1094" y="57"/>
                    </a:lnTo>
                    <a:lnTo>
                      <a:pt x="1089" y="58"/>
                    </a:lnTo>
                    <a:lnTo>
                      <a:pt x="1083" y="59"/>
                    </a:lnTo>
                    <a:lnTo>
                      <a:pt x="1078" y="61"/>
                    </a:lnTo>
                    <a:lnTo>
                      <a:pt x="1073" y="64"/>
                    </a:lnTo>
                    <a:lnTo>
                      <a:pt x="1069" y="67"/>
                    </a:lnTo>
                    <a:lnTo>
                      <a:pt x="1066" y="70"/>
                    </a:lnTo>
                    <a:lnTo>
                      <a:pt x="1063" y="75"/>
                    </a:lnTo>
                    <a:lnTo>
                      <a:pt x="1062" y="75"/>
                    </a:lnTo>
                    <a:lnTo>
                      <a:pt x="1062" y="0"/>
                    </a:lnTo>
                    <a:lnTo>
                      <a:pt x="1023" y="0"/>
                    </a:lnTo>
                    <a:lnTo>
                      <a:pt x="1023" y="152"/>
                    </a:lnTo>
                    <a:lnTo>
                      <a:pt x="1023" y="162"/>
                    </a:lnTo>
                    <a:lnTo>
                      <a:pt x="1022" y="173"/>
                    </a:lnTo>
                    <a:lnTo>
                      <a:pt x="1022" y="183"/>
                    </a:lnTo>
                    <a:lnTo>
                      <a:pt x="1022" y="191"/>
                    </a:lnTo>
                    <a:lnTo>
                      <a:pt x="1055" y="191"/>
                    </a:lnTo>
                    <a:close/>
                    <a:moveTo>
                      <a:pt x="1062" y="115"/>
                    </a:moveTo>
                    <a:lnTo>
                      <a:pt x="1062" y="111"/>
                    </a:lnTo>
                    <a:lnTo>
                      <a:pt x="1063" y="108"/>
                    </a:lnTo>
                    <a:lnTo>
                      <a:pt x="1064" y="104"/>
                    </a:lnTo>
                    <a:lnTo>
                      <a:pt x="1066" y="99"/>
                    </a:lnTo>
                    <a:lnTo>
                      <a:pt x="1068" y="96"/>
                    </a:lnTo>
                    <a:lnTo>
                      <a:pt x="1071" y="94"/>
                    </a:lnTo>
                    <a:lnTo>
                      <a:pt x="1075" y="91"/>
                    </a:lnTo>
                    <a:lnTo>
                      <a:pt x="1078" y="89"/>
                    </a:lnTo>
                    <a:lnTo>
                      <a:pt x="1082" y="88"/>
                    </a:lnTo>
                    <a:lnTo>
                      <a:pt x="1085" y="88"/>
                    </a:lnTo>
                    <a:lnTo>
                      <a:pt x="1092" y="88"/>
                    </a:lnTo>
                    <a:lnTo>
                      <a:pt x="1097" y="90"/>
                    </a:lnTo>
                    <a:lnTo>
                      <a:pt x="1103" y="94"/>
                    </a:lnTo>
                    <a:lnTo>
                      <a:pt x="1106" y="98"/>
                    </a:lnTo>
                    <a:lnTo>
                      <a:pt x="1109" y="104"/>
                    </a:lnTo>
                    <a:lnTo>
                      <a:pt x="1111" y="109"/>
                    </a:lnTo>
                    <a:lnTo>
                      <a:pt x="1112" y="117"/>
                    </a:lnTo>
                    <a:lnTo>
                      <a:pt x="1112" y="124"/>
                    </a:lnTo>
                    <a:lnTo>
                      <a:pt x="1112" y="133"/>
                    </a:lnTo>
                    <a:lnTo>
                      <a:pt x="1111" y="139"/>
                    </a:lnTo>
                    <a:lnTo>
                      <a:pt x="1109" y="146"/>
                    </a:lnTo>
                    <a:lnTo>
                      <a:pt x="1106" y="152"/>
                    </a:lnTo>
                    <a:lnTo>
                      <a:pt x="1102" y="155"/>
                    </a:lnTo>
                    <a:lnTo>
                      <a:pt x="1097" y="158"/>
                    </a:lnTo>
                    <a:lnTo>
                      <a:pt x="1092" y="160"/>
                    </a:lnTo>
                    <a:lnTo>
                      <a:pt x="1085" y="160"/>
                    </a:lnTo>
                    <a:lnTo>
                      <a:pt x="1081" y="160"/>
                    </a:lnTo>
                    <a:lnTo>
                      <a:pt x="1078" y="159"/>
                    </a:lnTo>
                    <a:lnTo>
                      <a:pt x="1075" y="158"/>
                    </a:lnTo>
                    <a:lnTo>
                      <a:pt x="1071" y="155"/>
                    </a:lnTo>
                    <a:lnTo>
                      <a:pt x="1068" y="153"/>
                    </a:lnTo>
                    <a:lnTo>
                      <a:pt x="1066" y="149"/>
                    </a:lnTo>
                    <a:lnTo>
                      <a:pt x="1064" y="146"/>
                    </a:lnTo>
                    <a:lnTo>
                      <a:pt x="1063" y="142"/>
                    </a:lnTo>
                    <a:lnTo>
                      <a:pt x="1062" y="138"/>
                    </a:lnTo>
                    <a:lnTo>
                      <a:pt x="1062" y="135"/>
                    </a:lnTo>
                    <a:lnTo>
                      <a:pt x="1062" y="115"/>
                    </a:lnTo>
                    <a:close/>
                    <a:moveTo>
                      <a:pt x="1217" y="191"/>
                    </a:moveTo>
                    <a:lnTo>
                      <a:pt x="1217" y="59"/>
                    </a:lnTo>
                    <a:lnTo>
                      <a:pt x="1177" y="59"/>
                    </a:lnTo>
                    <a:lnTo>
                      <a:pt x="1177" y="191"/>
                    </a:lnTo>
                    <a:lnTo>
                      <a:pt x="1217" y="191"/>
                    </a:lnTo>
                    <a:close/>
                    <a:moveTo>
                      <a:pt x="1198" y="2"/>
                    </a:moveTo>
                    <a:lnTo>
                      <a:pt x="1192" y="2"/>
                    </a:lnTo>
                    <a:lnTo>
                      <a:pt x="1189" y="3"/>
                    </a:lnTo>
                    <a:lnTo>
                      <a:pt x="1185" y="6"/>
                    </a:lnTo>
                    <a:lnTo>
                      <a:pt x="1181" y="8"/>
                    </a:lnTo>
                    <a:lnTo>
                      <a:pt x="1179" y="11"/>
                    </a:lnTo>
                    <a:lnTo>
                      <a:pt x="1178" y="15"/>
                    </a:lnTo>
                    <a:lnTo>
                      <a:pt x="1177" y="19"/>
                    </a:lnTo>
                    <a:lnTo>
                      <a:pt x="1176" y="22"/>
                    </a:lnTo>
                    <a:lnTo>
                      <a:pt x="1177" y="27"/>
                    </a:lnTo>
                    <a:lnTo>
                      <a:pt x="1178" y="31"/>
                    </a:lnTo>
                    <a:lnTo>
                      <a:pt x="1179" y="35"/>
                    </a:lnTo>
                    <a:lnTo>
                      <a:pt x="1181" y="37"/>
                    </a:lnTo>
                    <a:lnTo>
                      <a:pt x="1185" y="40"/>
                    </a:lnTo>
                    <a:lnTo>
                      <a:pt x="1188" y="41"/>
                    </a:lnTo>
                    <a:lnTo>
                      <a:pt x="1192" y="42"/>
                    </a:lnTo>
                    <a:lnTo>
                      <a:pt x="1197" y="43"/>
                    </a:lnTo>
                    <a:lnTo>
                      <a:pt x="1202" y="42"/>
                    </a:lnTo>
                    <a:lnTo>
                      <a:pt x="1205" y="41"/>
                    </a:lnTo>
                    <a:lnTo>
                      <a:pt x="1210" y="40"/>
                    </a:lnTo>
                    <a:lnTo>
                      <a:pt x="1213" y="37"/>
                    </a:lnTo>
                    <a:lnTo>
                      <a:pt x="1215" y="35"/>
                    </a:lnTo>
                    <a:lnTo>
                      <a:pt x="1217" y="31"/>
                    </a:lnTo>
                    <a:lnTo>
                      <a:pt x="1218" y="27"/>
                    </a:lnTo>
                    <a:lnTo>
                      <a:pt x="1218" y="22"/>
                    </a:lnTo>
                    <a:lnTo>
                      <a:pt x="1218" y="19"/>
                    </a:lnTo>
                    <a:lnTo>
                      <a:pt x="1217" y="15"/>
                    </a:lnTo>
                    <a:lnTo>
                      <a:pt x="1215" y="11"/>
                    </a:lnTo>
                    <a:lnTo>
                      <a:pt x="1213" y="8"/>
                    </a:lnTo>
                    <a:lnTo>
                      <a:pt x="1210" y="6"/>
                    </a:lnTo>
                    <a:lnTo>
                      <a:pt x="1206" y="3"/>
                    </a:lnTo>
                    <a:lnTo>
                      <a:pt x="1202" y="2"/>
                    </a:lnTo>
                    <a:lnTo>
                      <a:pt x="1198" y="2"/>
                    </a:lnTo>
                    <a:close/>
                    <a:moveTo>
                      <a:pt x="1248" y="191"/>
                    </a:moveTo>
                    <a:lnTo>
                      <a:pt x="1288" y="191"/>
                    </a:lnTo>
                    <a:lnTo>
                      <a:pt x="1288" y="0"/>
                    </a:lnTo>
                    <a:lnTo>
                      <a:pt x="1248" y="0"/>
                    </a:lnTo>
                    <a:lnTo>
                      <a:pt x="1248" y="191"/>
                    </a:lnTo>
                    <a:close/>
                    <a:moveTo>
                      <a:pt x="1360" y="191"/>
                    </a:moveTo>
                    <a:lnTo>
                      <a:pt x="1360" y="59"/>
                    </a:lnTo>
                    <a:lnTo>
                      <a:pt x="1320" y="59"/>
                    </a:lnTo>
                    <a:lnTo>
                      <a:pt x="1320" y="191"/>
                    </a:lnTo>
                    <a:lnTo>
                      <a:pt x="1360" y="191"/>
                    </a:lnTo>
                    <a:close/>
                    <a:moveTo>
                      <a:pt x="1339" y="2"/>
                    </a:moveTo>
                    <a:lnTo>
                      <a:pt x="1335" y="2"/>
                    </a:lnTo>
                    <a:lnTo>
                      <a:pt x="1330" y="3"/>
                    </a:lnTo>
                    <a:lnTo>
                      <a:pt x="1327" y="6"/>
                    </a:lnTo>
                    <a:lnTo>
                      <a:pt x="1324" y="8"/>
                    </a:lnTo>
                    <a:lnTo>
                      <a:pt x="1322" y="11"/>
                    </a:lnTo>
                    <a:lnTo>
                      <a:pt x="1320" y="15"/>
                    </a:lnTo>
                    <a:lnTo>
                      <a:pt x="1319" y="19"/>
                    </a:lnTo>
                    <a:lnTo>
                      <a:pt x="1319" y="22"/>
                    </a:lnTo>
                    <a:lnTo>
                      <a:pt x="1319" y="27"/>
                    </a:lnTo>
                    <a:lnTo>
                      <a:pt x="1320" y="31"/>
                    </a:lnTo>
                    <a:lnTo>
                      <a:pt x="1322" y="35"/>
                    </a:lnTo>
                    <a:lnTo>
                      <a:pt x="1324" y="37"/>
                    </a:lnTo>
                    <a:lnTo>
                      <a:pt x="1327" y="40"/>
                    </a:lnTo>
                    <a:lnTo>
                      <a:pt x="1330" y="41"/>
                    </a:lnTo>
                    <a:lnTo>
                      <a:pt x="1335" y="42"/>
                    </a:lnTo>
                    <a:lnTo>
                      <a:pt x="1339" y="43"/>
                    </a:lnTo>
                    <a:lnTo>
                      <a:pt x="1343" y="42"/>
                    </a:lnTo>
                    <a:lnTo>
                      <a:pt x="1348" y="41"/>
                    </a:lnTo>
                    <a:lnTo>
                      <a:pt x="1352" y="40"/>
                    </a:lnTo>
                    <a:lnTo>
                      <a:pt x="1354" y="37"/>
                    </a:lnTo>
                    <a:lnTo>
                      <a:pt x="1357" y="35"/>
                    </a:lnTo>
                    <a:lnTo>
                      <a:pt x="1359" y="31"/>
                    </a:lnTo>
                    <a:lnTo>
                      <a:pt x="1360" y="27"/>
                    </a:lnTo>
                    <a:lnTo>
                      <a:pt x="1361" y="22"/>
                    </a:lnTo>
                    <a:lnTo>
                      <a:pt x="1360" y="19"/>
                    </a:lnTo>
                    <a:lnTo>
                      <a:pt x="1359" y="15"/>
                    </a:lnTo>
                    <a:lnTo>
                      <a:pt x="1357" y="11"/>
                    </a:lnTo>
                    <a:lnTo>
                      <a:pt x="1354" y="8"/>
                    </a:lnTo>
                    <a:lnTo>
                      <a:pt x="1352" y="6"/>
                    </a:lnTo>
                    <a:lnTo>
                      <a:pt x="1348" y="3"/>
                    </a:lnTo>
                    <a:lnTo>
                      <a:pt x="1345" y="2"/>
                    </a:lnTo>
                    <a:lnTo>
                      <a:pt x="1339" y="2"/>
                    </a:lnTo>
                    <a:close/>
                    <a:moveTo>
                      <a:pt x="1474" y="0"/>
                    </a:moveTo>
                    <a:lnTo>
                      <a:pt x="1474" y="71"/>
                    </a:lnTo>
                    <a:lnTo>
                      <a:pt x="1474" y="71"/>
                    </a:lnTo>
                    <a:lnTo>
                      <a:pt x="1471" y="68"/>
                    </a:lnTo>
                    <a:lnTo>
                      <a:pt x="1469" y="65"/>
                    </a:lnTo>
                    <a:lnTo>
                      <a:pt x="1464" y="62"/>
                    </a:lnTo>
                    <a:lnTo>
                      <a:pt x="1461" y="60"/>
                    </a:lnTo>
                    <a:lnTo>
                      <a:pt x="1451" y="57"/>
                    </a:lnTo>
                    <a:lnTo>
                      <a:pt x="1441" y="57"/>
                    </a:lnTo>
                    <a:lnTo>
                      <a:pt x="1435" y="57"/>
                    </a:lnTo>
                    <a:lnTo>
                      <a:pt x="1429" y="58"/>
                    </a:lnTo>
                    <a:lnTo>
                      <a:pt x="1423" y="59"/>
                    </a:lnTo>
                    <a:lnTo>
                      <a:pt x="1419" y="61"/>
                    </a:lnTo>
                    <a:lnTo>
                      <a:pt x="1414" y="64"/>
                    </a:lnTo>
                    <a:lnTo>
                      <a:pt x="1409" y="67"/>
                    </a:lnTo>
                    <a:lnTo>
                      <a:pt x="1405" y="70"/>
                    </a:lnTo>
                    <a:lnTo>
                      <a:pt x="1401" y="75"/>
                    </a:lnTo>
                    <a:lnTo>
                      <a:pt x="1396" y="79"/>
                    </a:lnTo>
                    <a:lnTo>
                      <a:pt x="1393" y="85"/>
                    </a:lnTo>
                    <a:lnTo>
                      <a:pt x="1391" y="90"/>
                    </a:lnTo>
                    <a:lnTo>
                      <a:pt x="1388" y="96"/>
                    </a:lnTo>
                    <a:lnTo>
                      <a:pt x="1387" y="103"/>
                    </a:lnTo>
                    <a:lnTo>
                      <a:pt x="1384" y="110"/>
                    </a:lnTo>
                    <a:lnTo>
                      <a:pt x="1383" y="118"/>
                    </a:lnTo>
                    <a:lnTo>
                      <a:pt x="1383" y="126"/>
                    </a:lnTo>
                    <a:lnTo>
                      <a:pt x="1383" y="134"/>
                    </a:lnTo>
                    <a:lnTo>
                      <a:pt x="1384" y="140"/>
                    </a:lnTo>
                    <a:lnTo>
                      <a:pt x="1386" y="147"/>
                    </a:lnTo>
                    <a:lnTo>
                      <a:pt x="1388" y="154"/>
                    </a:lnTo>
                    <a:lnTo>
                      <a:pt x="1390" y="159"/>
                    </a:lnTo>
                    <a:lnTo>
                      <a:pt x="1393" y="165"/>
                    </a:lnTo>
                    <a:lnTo>
                      <a:pt x="1396" y="170"/>
                    </a:lnTo>
                    <a:lnTo>
                      <a:pt x="1400" y="175"/>
                    </a:lnTo>
                    <a:lnTo>
                      <a:pt x="1403" y="178"/>
                    </a:lnTo>
                    <a:lnTo>
                      <a:pt x="1407" y="183"/>
                    </a:lnTo>
                    <a:lnTo>
                      <a:pt x="1411" y="186"/>
                    </a:lnTo>
                    <a:lnTo>
                      <a:pt x="1417" y="188"/>
                    </a:lnTo>
                    <a:lnTo>
                      <a:pt x="1421" y="191"/>
                    </a:lnTo>
                    <a:lnTo>
                      <a:pt x="1427" y="192"/>
                    </a:lnTo>
                    <a:lnTo>
                      <a:pt x="1432" y="193"/>
                    </a:lnTo>
                    <a:lnTo>
                      <a:pt x="1437" y="193"/>
                    </a:lnTo>
                    <a:lnTo>
                      <a:pt x="1444" y="193"/>
                    </a:lnTo>
                    <a:lnTo>
                      <a:pt x="1449" y="192"/>
                    </a:lnTo>
                    <a:lnTo>
                      <a:pt x="1456" y="189"/>
                    </a:lnTo>
                    <a:lnTo>
                      <a:pt x="1461" y="187"/>
                    </a:lnTo>
                    <a:lnTo>
                      <a:pt x="1465" y="184"/>
                    </a:lnTo>
                    <a:lnTo>
                      <a:pt x="1470" y="181"/>
                    </a:lnTo>
                    <a:lnTo>
                      <a:pt x="1474" y="176"/>
                    </a:lnTo>
                    <a:lnTo>
                      <a:pt x="1477" y="170"/>
                    </a:lnTo>
                    <a:lnTo>
                      <a:pt x="1478" y="170"/>
                    </a:lnTo>
                    <a:lnTo>
                      <a:pt x="1480" y="191"/>
                    </a:lnTo>
                    <a:lnTo>
                      <a:pt x="1515" y="191"/>
                    </a:lnTo>
                    <a:lnTo>
                      <a:pt x="1514" y="183"/>
                    </a:lnTo>
                    <a:lnTo>
                      <a:pt x="1514" y="173"/>
                    </a:lnTo>
                    <a:lnTo>
                      <a:pt x="1514" y="162"/>
                    </a:lnTo>
                    <a:lnTo>
                      <a:pt x="1514" y="152"/>
                    </a:lnTo>
                    <a:lnTo>
                      <a:pt x="1514" y="0"/>
                    </a:lnTo>
                    <a:lnTo>
                      <a:pt x="1474" y="0"/>
                    </a:lnTo>
                    <a:close/>
                    <a:moveTo>
                      <a:pt x="1474" y="132"/>
                    </a:moveTo>
                    <a:lnTo>
                      <a:pt x="1474" y="137"/>
                    </a:lnTo>
                    <a:lnTo>
                      <a:pt x="1473" y="142"/>
                    </a:lnTo>
                    <a:lnTo>
                      <a:pt x="1472" y="145"/>
                    </a:lnTo>
                    <a:lnTo>
                      <a:pt x="1471" y="149"/>
                    </a:lnTo>
                    <a:lnTo>
                      <a:pt x="1468" y="153"/>
                    </a:lnTo>
                    <a:lnTo>
                      <a:pt x="1465" y="155"/>
                    </a:lnTo>
                    <a:lnTo>
                      <a:pt x="1462" y="157"/>
                    </a:lnTo>
                    <a:lnTo>
                      <a:pt x="1459" y="159"/>
                    </a:lnTo>
                    <a:lnTo>
                      <a:pt x="1455" y="160"/>
                    </a:lnTo>
                    <a:lnTo>
                      <a:pt x="1450" y="160"/>
                    </a:lnTo>
                    <a:lnTo>
                      <a:pt x="1445" y="160"/>
                    </a:lnTo>
                    <a:lnTo>
                      <a:pt x="1440" y="158"/>
                    </a:lnTo>
                    <a:lnTo>
                      <a:pt x="1435" y="155"/>
                    </a:lnTo>
                    <a:lnTo>
                      <a:pt x="1431" y="150"/>
                    </a:lnTo>
                    <a:lnTo>
                      <a:pt x="1428" y="146"/>
                    </a:lnTo>
                    <a:lnTo>
                      <a:pt x="1426" y="139"/>
                    </a:lnTo>
                    <a:lnTo>
                      <a:pt x="1424" y="133"/>
                    </a:lnTo>
                    <a:lnTo>
                      <a:pt x="1423" y="125"/>
                    </a:lnTo>
                    <a:lnTo>
                      <a:pt x="1424" y="117"/>
                    </a:lnTo>
                    <a:lnTo>
                      <a:pt x="1426" y="110"/>
                    </a:lnTo>
                    <a:lnTo>
                      <a:pt x="1428" y="104"/>
                    </a:lnTo>
                    <a:lnTo>
                      <a:pt x="1431" y="98"/>
                    </a:lnTo>
                    <a:lnTo>
                      <a:pt x="1434" y="94"/>
                    </a:lnTo>
                    <a:lnTo>
                      <a:pt x="1438" y="90"/>
                    </a:lnTo>
                    <a:lnTo>
                      <a:pt x="1445" y="88"/>
                    </a:lnTo>
                    <a:lnTo>
                      <a:pt x="1450" y="87"/>
                    </a:lnTo>
                    <a:lnTo>
                      <a:pt x="1455" y="88"/>
                    </a:lnTo>
                    <a:lnTo>
                      <a:pt x="1459" y="89"/>
                    </a:lnTo>
                    <a:lnTo>
                      <a:pt x="1463" y="90"/>
                    </a:lnTo>
                    <a:lnTo>
                      <a:pt x="1465" y="94"/>
                    </a:lnTo>
                    <a:lnTo>
                      <a:pt x="1469" y="96"/>
                    </a:lnTo>
                    <a:lnTo>
                      <a:pt x="1471" y="99"/>
                    </a:lnTo>
                    <a:lnTo>
                      <a:pt x="1473" y="104"/>
                    </a:lnTo>
                    <a:lnTo>
                      <a:pt x="1474" y="107"/>
                    </a:lnTo>
                    <a:lnTo>
                      <a:pt x="1474" y="111"/>
                    </a:lnTo>
                    <a:lnTo>
                      <a:pt x="1474" y="115"/>
                    </a:lnTo>
                    <a:lnTo>
                      <a:pt x="1474" y="132"/>
                    </a:lnTo>
                    <a:close/>
                    <a:moveTo>
                      <a:pt x="1653" y="191"/>
                    </a:moveTo>
                    <a:lnTo>
                      <a:pt x="1651" y="176"/>
                    </a:lnTo>
                    <a:lnTo>
                      <a:pt x="1651" y="158"/>
                    </a:lnTo>
                    <a:lnTo>
                      <a:pt x="1651" y="113"/>
                    </a:lnTo>
                    <a:lnTo>
                      <a:pt x="1650" y="101"/>
                    </a:lnTo>
                    <a:lnTo>
                      <a:pt x="1648" y="91"/>
                    </a:lnTo>
                    <a:lnTo>
                      <a:pt x="1645" y="81"/>
                    </a:lnTo>
                    <a:lnTo>
                      <a:pt x="1639" y="72"/>
                    </a:lnTo>
                    <a:lnTo>
                      <a:pt x="1636" y="69"/>
                    </a:lnTo>
                    <a:lnTo>
                      <a:pt x="1632" y="66"/>
                    </a:lnTo>
                    <a:lnTo>
                      <a:pt x="1627" y="64"/>
                    </a:lnTo>
                    <a:lnTo>
                      <a:pt x="1622" y="61"/>
                    </a:lnTo>
                    <a:lnTo>
                      <a:pt x="1617" y="59"/>
                    </a:lnTo>
                    <a:lnTo>
                      <a:pt x="1610" y="58"/>
                    </a:lnTo>
                    <a:lnTo>
                      <a:pt x="1603" y="57"/>
                    </a:lnTo>
                    <a:lnTo>
                      <a:pt x="1595" y="57"/>
                    </a:lnTo>
                    <a:lnTo>
                      <a:pt x="1579" y="57"/>
                    </a:lnTo>
                    <a:lnTo>
                      <a:pt x="1566" y="60"/>
                    </a:lnTo>
                    <a:lnTo>
                      <a:pt x="1554" y="64"/>
                    </a:lnTo>
                    <a:lnTo>
                      <a:pt x="1546" y="68"/>
                    </a:lnTo>
                    <a:lnTo>
                      <a:pt x="1553" y="94"/>
                    </a:lnTo>
                    <a:lnTo>
                      <a:pt x="1561" y="90"/>
                    </a:lnTo>
                    <a:lnTo>
                      <a:pt x="1569" y="87"/>
                    </a:lnTo>
                    <a:lnTo>
                      <a:pt x="1579" y="85"/>
                    </a:lnTo>
                    <a:lnTo>
                      <a:pt x="1589" y="84"/>
                    </a:lnTo>
                    <a:lnTo>
                      <a:pt x="1595" y="85"/>
                    </a:lnTo>
                    <a:lnTo>
                      <a:pt x="1600" y="86"/>
                    </a:lnTo>
                    <a:lnTo>
                      <a:pt x="1605" y="88"/>
                    </a:lnTo>
                    <a:lnTo>
                      <a:pt x="1607" y="90"/>
                    </a:lnTo>
                    <a:lnTo>
                      <a:pt x="1609" y="93"/>
                    </a:lnTo>
                    <a:lnTo>
                      <a:pt x="1610" y="96"/>
                    </a:lnTo>
                    <a:lnTo>
                      <a:pt x="1611" y="98"/>
                    </a:lnTo>
                    <a:lnTo>
                      <a:pt x="1611" y="101"/>
                    </a:lnTo>
                    <a:lnTo>
                      <a:pt x="1611" y="103"/>
                    </a:lnTo>
                    <a:lnTo>
                      <a:pt x="1595" y="104"/>
                    </a:lnTo>
                    <a:lnTo>
                      <a:pt x="1581" y="106"/>
                    </a:lnTo>
                    <a:lnTo>
                      <a:pt x="1568" y="109"/>
                    </a:lnTo>
                    <a:lnTo>
                      <a:pt x="1557" y="115"/>
                    </a:lnTo>
                    <a:lnTo>
                      <a:pt x="1553" y="118"/>
                    </a:lnTo>
                    <a:lnTo>
                      <a:pt x="1549" y="123"/>
                    </a:lnTo>
                    <a:lnTo>
                      <a:pt x="1545" y="126"/>
                    </a:lnTo>
                    <a:lnTo>
                      <a:pt x="1542" y="130"/>
                    </a:lnTo>
                    <a:lnTo>
                      <a:pt x="1540" y="136"/>
                    </a:lnTo>
                    <a:lnTo>
                      <a:pt x="1539" y="142"/>
                    </a:lnTo>
                    <a:lnTo>
                      <a:pt x="1538" y="147"/>
                    </a:lnTo>
                    <a:lnTo>
                      <a:pt x="1537" y="153"/>
                    </a:lnTo>
                    <a:lnTo>
                      <a:pt x="1538" y="160"/>
                    </a:lnTo>
                    <a:lnTo>
                      <a:pt x="1540" y="168"/>
                    </a:lnTo>
                    <a:lnTo>
                      <a:pt x="1543" y="175"/>
                    </a:lnTo>
                    <a:lnTo>
                      <a:pt x="1548" y="181"/>
                    </a:lnTo>
                    <a:lnTo>
                      <a:pt x="1554" y="186"/>
                    </a:lnTo>
                    <a:lnTo>
                      <a:pt x="1561" y="189"/>
                    </a:lnTo>
                    <a:lnTo>
                      <a:pt x="1569" y="192"/>
                    </a:lnTo>
                    <a:lnTo>
                      <a:pt x="1578" y="193"/>
                    </a:lnTo>
                    <a:lnTo>
                      <a:pt x="1589" y="192"/>
                    </a:lnTo>
                    <a:lnTo>
                      <a:pt x="1598" y="189"/>
                    </a:lnTo>
                    <a:lnTo>
                      <a:pt x="1604" y="186"/>
                    </a:lnTo>
                    <a:lnTo>
                      <a:pt x="1607" y="184"/>
                    </a:lnTo>
                    <a:lnTo>
                      <a:pt x="1611" y="181"/>
                    </a:lnTo>
                    <a:lnTo>
                      <a:pt x="1615" y="177"/>
                    </a:lnTo>
                    <a:lnTo>
                      <a:pt x="1616" y="177"/>
                    </a:lnTo>
                    <a:lnTo>
                      <a:pt x="1618" y="191"/>
                    </a:lnTo>
                    <a:lnTo>
                      <a:pt x="1653" y="191"/>
                    </a:lnTo>
                    <a:close/>
                    <a:moveTo>
                      <a:pt x="1612" y="143"/>
                    </a:moveTo>
                    <a:lnTo>
                      <a:pt x="1612" y="146"/>
                    </a:lnTo>
                    <a:lnTo>
                      <a:pt x="1612" y="149"/>
                    </a:lnTo>
                    <a:lnTo>
                      <a:pt x="1609" y="155"/>
                    </a:lnTo>
                    <a:lnTo>
                      <a:pt x="1605" y="160"/>
                    </a:lnTo>
                    <a:lnTo>
                      <a:pt x="1602" y="162"/>
                    </a:lnTo>
                    <a:lnTo>
                      <a:pt x="1598" y="163"/>
                    </a:lnTo>
                    <a:lnTo>
                      <a:pt x="1595" y="164"/>
                    </a:lnTo>
                    <a:lnTo>
                      <a:pt x="1592" y="165"/>
                    </a:lnTo>
                    <a:lnTo>
                      <a:pt x="1589" y="164"/>
                    </a:lnTo>
                    <a:lnTo>
                      <a:pt x="1585" y="164"/>
                    </a:lnTo>
                    <a:lnTo>
                      <a:pt x="1583" y="163"/>
                    </a:lnTo>
                    <a:lnTo>
                      <a:pt x="1581" y="160"/>
                    </a:lnTo>
                    <a:lnTo>
                      <a:pt x="1579" y="158"/>
                    </a:lnTo>
                    <a:lnTo>
                      <a:pt x="1577" y="156"/>
                    </a:lnTo>
                    <a:lnTo>
                      <a:pt x="1577" y="153"/>
                    </a:lnTo>
                    <a:lnTo>
                      <a:pt x="1576" y="149"/>
                    </a:lnTo>
                    <a:lnTo>
                      <a:pt x="1577" y="144"/>
                    </a:lnTo>
                    <a:lnTo>
                      <a:pt x="1579" y="139"/>
                    </a:lnTo>
                    <a:lnTo>
                      <a:pt x="1582" y="135"/>
                    </a:lnTo>
                    <a:lnTo>
                      <a:pt x="1586" y="133"/>
                    </a:lnTo>
                    <a:lnTo>
                      <a:pt x="1592" y="130"/>
                    </a:lnTo>
                    <a:lnTo>
                      <a:pt x="1598" y="129"/>
                    </a:lnTo>
                    <a:lnTo>
                      <a:pt x="1605" y="128"/>
                    </a:lnTo>
                    <a:lnTo>
                      <a:pt x="1612" y="128"/>
                    </a:lnTo>
                    <a:lnTo>
                      <a:pt x="1612" y="143"/>
                    </a:lnTo>
                    <a:close/>
                    <a:moveTo>
                      <a:pt x="1766" y="0"/>
                    </a:moveTo>
                    <a:lnTo>
                      <a:pt x="1766" y="71"/>
                    </a:lnTo>
                    <a:lnTo>
                      <a:pt x="1766" y="71"/>
                    </a:lnTo>
                    <a:lnTo>
                      <a:pt x="1762" y="68"/>
                    </a:lnTo>
                    <a:lnTo>
                      <a:pt x="1760" y="65"/>
                    </a:lnTo>
                    <a:lnTo>
                      <a:pt x="1756" y="62"/>
                    </a:lnTo>
                    <a:lnTo>
                      <a:pt x="1753" y="60"/>
                    </a:lnTo>
                    <a:lnTo>
                      <a:pt x="1743" y="57"/>
                    </a:lnTo>
                    <a:lnTo>
                      <a:pt x="1732" y="57"/>
                    </a:lnTo>
                    <a:lnTo>
                      <a:pt x="1726" y="57"/>
                    </a:lnTo>
                    <a:lnTo>
                      <a:pt x="1720" y="58"/>
                    </a:lnTo>
                    <a:lnTo>
                      <a:pt x="1715" y="59"/>
                    </a:lnTo>
                    <a:lnTo>
                      <a:pt x="1711" y="61"/>
                    </a:lnTo>
                    <a:lnTo>
                      <a:pt x="1705" y="64"/>
                    </a:lnTo>
                    <a:lnTo>
                      <a:pt x="1701" y="67"/>
                    </a:lnTo>
                    <a:lnTo>
                      <a:pt x="1697" y="70"/>
                    </a:lnTo>
                    <a:lnTo>
                      <a:pt x="1692" y="75"/>
                    </a:lnTo>
                    <a:lnTo>
                      <a:pt x="1688" y="79"/>
                    </a:lnTo>
                    <a:lnTo>
                      <a:pt x="1685" y="85"/>
                    </a:lnTo>
                    <a:lnTo>
                      <a:pt x="1683" y="90"/>
                    </a:lnTo>
                    <a:lnTo>
                      <a:pt x="1679" y="96"/>
                    </a:lnTo>
                    <a:lnTo>
                      <a:pt x="1677" y="103"/>
                    </a:lnTo>
                    <a:lnTo>
                      <a:pt x="1676" y="110"/>
                    </a:lnTo>
                    <a:lnTo>
                      <a:pt x="1675" y="118"/>
                    </a:lnTo>
                    <a:lnTo>
                      <a:pt x="1675" y="126"/>
                    </a:lnTo>
                    <a:lnTo>
                      <a:pt x="1675" y="134"/>
                    </a:lnTo>
                    <a:lnTo>
                      <a:pt x="1676" y="140"/>
                    </a:lnTo>
                    <a:lnTo>
                      <a:pt x="1677" y="147"/>
                    </a:lnTo>
                    <a:lnTo>
                      <a:pt x="1679" y="154"/>
                    </a:lnTo>
                    <a:lnTo>
                      <a:pt x="1681" y="159"/>
                    </a:lnTo>
                    <a:lnTo>
                      <a:pt x="1685" y="165"/>
                    </a:lnTo>
                    <a:lnTo>
                      <a:pt x="1688" y="170"/>
                    </a:lnTo>
                    <a:lnTo>
                      <a:pt x="1691" y="175"/>
                    </a:lnTo>
                    <a:lnTo>
                      <a:pt x="1694" y="178"/>
                    </a:lnTo>
                    <a:lnTo>
                      <a:pt x="1699" y="183"/>
                    </a:lnTo>
                    <a:lnTo>
                      <a:pt x="1703" y="186"/>
                    </a:lnTo>
                    <a:lnTo>
                      <a:pt x="1708" y="188"/>
                    </a:lnTo>
                    <a:lnTo>
                      <a:pt x="1713" y="191"/>
                    </a:lnTo>
                    <a:lnTo>
                      <a:pt x="1718" y="192"/>
                    </a:lnTo>
                    <a:lnTo>
                      <a:pt x="1724" y="193"/>
                    </a:lnTo>
                    <a:lnTo>
                      <a:pt x="1729" y="193"/>
                    </a:lnTo>
                    <a:lnTo>
                      <a:pt x="1735" y="193"/>
                    </a:lnTo>
                    <a:lnTo>
                      <a:pt x="1741" y="192"/>
                    </a:lnTo>
                    <a:lnTo>
                      <a:pt x="1747" y="189"/>
                    </a:lnTo>
                    <a:lnTo>
                      <a:pt x="1753" y="187"/>
                    </a:lnTo>
                    <a:lnTo>
                      <a:pt x="1757" y="184"/>
                    </a:lnTo>
                    <a:lnTo>
                      <a:pt x="1761" y="181"/>
                    </a:lnTo>
                    <a:lnTo>
                      <a:pt x="1766" y="176"/>
                    </a:lnTo>
                    <a:lnTo>
                      <a:pt x="1769" y="170"/>
                    </a:lnTo>
                    <a:lnTo>
                      <a:pt x="1770" y="170"/>
                    </a:lnTo>
                    <a:lnTo>
                      <a:pt x="1771" y="191"/>
                    </a:lnTo>
                    <a:lnTo>
                      <a:pt x="1807" y="191"/>
                    </a:lnTo>
                    <a:lnTo>
                      <a:pt x="1806" y="183"/>
                    </a:lnTo>
                    <a:lnTo>
                      <a:pt x="1806" y="173"/>
                    </a:lnTo>
                    <a:lnTo>
                      <a:pt x="1806" y="162"/>
                    </a:lnTo>
                    <a:lnTo>
                      <a:pt x="1806" y="152"/>
                    </a:lnTo>
                    <a:lnTo>
                      <a:pt x="1806" y="0"/>
                    </a:lnTo>
                    <a:lnTo>
                      <a:pt x="1766" y="0"/>
                    </a:lnTo>
                    <a:close/>
                    <a:moveTo>
                      <a:pt x="1766" y="132"/>
                    </a:moveTo>
                    <a:lnTo>
                      <a:pt x="1766" y="137"/>
                    </a:lnTo>
                    <a:lnTo>
                      <a:pt x="1765" y="142"/>
                    </a:lnTo>
                    <a:lnTo>
                      <a:pt x="1764" y="145"/>
                    </a:lnTo>
                    <a:lnTo>
                      <a:pt x="1761" y="149"/>
                    </a:lnTo>
                    <a:lnTo>
                      <a:pt x="1759" y="153"/>
                    </a:lnTo>
                    <a:lnTo>
                      <a:pt x="1757" y="155"/>
                    </a:lnTo>
                    <a:lnTo>
                      <a:pt x="1754" y="157"/>
                    </a:lnTo>
                    <a:lnTo>
                      <a:pt x="1751" y="159"/>
                    </a:lnTo>
                    <a:lnTo>
                      <a:pt x="1746" y="160"/>
                    </a:lnTo>
                    <a:lnTo>
                      <a:pt x="1742" y="160"/>
                    </a:lnTo>
                    <a:lnTo>
                      <a:pt x="1737" y="160"/>
                    </a:lnTo>
                    <a:lnTo>
                      <a:pt x="1731" y="158"/>
                    </a:lnTo>
                    <a:lnTo>
                      <a:pt x="1727" y="155"/>
                    </a:lnTo>
                    <a:lnTo>
                      <a:pt x="1723" y="150"/>
                    </a:lnTo>
                    <a:lnTo>
                      <a:pt x="1719" y="146"/>
                    </a:lnTo>
                    <a:lnTo>
                      <a:pt x="1717" y="139"/>
                    </a:lnTo>
                    <a:lnTo>
                      <a:pt x="1716" y="133"/>
                    </a:lnTo>
                    <a:lnTo>
                      <a:pt x="1715" y="125"/>
                    </a:lnTo>
                    <a:lnTo>
                      <a:pt x="1715" y="117"/>
                    </a:lnTo>
                    <a:lnTo>
                      <a:pt x="1717" y="110"/>
                    </a:lnTo>
                    <a:lnTo>
                      <a:pt x="1719" y="104"/>
                    </a:lnTo>
                    <a:lnTo>
                      <a:pt x="1721" y="98"/>
                    </a:lnTo>
                    <a:lnTo>
                      <a:pt x="1726" y="94"/>
                    </a:lnTo>
                    <a:lnTo>
                      <a:pt x="1730" y="90"/>
                    </a:lnTo>
                    <a:lnTo>
                      <a:pt x="1735" y="88"/>
                    </a:lnTo>
                    <a:lnTo>
                      <a:pt x="1742" y="87"/>
                    </a:lnTo>
                    <a:lnTo>
                      <a:pt x="1746" y="88"/>
                    </a:lnTo>
                    <a:lnTo>
                      <a:pt x="1751" y="89"/>
                    </a:lnTo>
                    <a:lnTo>
                      <a:pt x="1754" y="90"/>
                    </a:lnTo>
                    <a:lnTo>
                      <a:pt x="1757" y="94"/>
                    </a:lnTo>
                    <a:lnTo>
                      <a:pt x="1760" y="96"/>
                    </a:lnTo>
                    <a:lnTo>
                      <a:pt x="1762" y="99"/>
                    </a:lnTo>
                    <a:lnTo>
                      <a:pt x="1765" y="104"/>
                    </a:lnTo>
                    <a:lnTo>
                      <a:pt x="1766" y="107"/>
                    </a:lnTo>
                    <a:lnTo>
                      <a:pt x="1766" y="111"/>
                    </a:lnTo>
                    <a:lnTo>
                      <a:pt x="1766" y="115"/>
                    </a:lnTo>
                    <a:lnTo>
                      <a:pt x="1766" y="132"/>
                    </a:lnTo>
                    <a:close/>
                    <a:moveTo>
                      <a:pt x="1949" y="138"/>
                    </a:moveTo>
                    <a:lnTo>
                      <a:pt x="1949" y="132"/>
                    </a:lnTo>
                    <a:lnTo>
                      <a:pt x="1950" y="121"/>
                    </a:lnTo>
                    <a:lnTo>
                      <a:pt x="1949" y="109"/>
                    </a:lnTo>
                    <a:lnTo>
                      <a:pt x="1947" y="98"/>
                    </a:lnTo>
                    <a:lnTo>
                      <a:pt x="1943" y="87"/>
                    </a:lnTo>
                    <a:lnTo>
                      <a:pt x="1937" y="77"/>
                    </a:lnTo>
                    <a:lnTo>
                      <a:pt x="1934" y="72"/>
                    </a:lnTo>
                    <a:lnTo>
                      <a:pt x="1930" y="68"/>
                    </a:lnTo>
                    <a:lnTo>
                      <a:pt x="1924" y="65"/>
                    </a:lnTo>
                    <a:lnTo>
                      <a:pt x="1920" y="62"/>
                    </a:lnTo>
                    <a:lnTo>
                      <a:pt x="1914" y="59"/>
                    </a:lnTo>
                    <a:lnTo>
                      <a:pt x="1908" y="58"/>
                    </a:lnTo>
                    <a:lnTo>
                      <a:pt x="1901" y="57"/>
                    </a:lnTo>
                    <a:lnTo>
                      <a:pt x="1894" y="57"/>
                    </a:lnTo>
                    <a:lnTo>
                      <a:pt x="1886" y="57"/>
                    </a:lnTo>
                    <a:lnTo>
                      <a:pt x="1878" y="58"/>
                    </a:lnTo>
                    <a:lnTo>
                      <a:pt x="1872" y="60"/>
                    </a:lnTo>
                    <a:lnTo>
                      <a:pt x="1865" y="62"/>
                    </a:lnTo>
                    <a:lnTo>
                      <a:pt x="1860" y="66"/>
                    </a:lnTo>
                    <a:lnTo>
                      <a:pt x="1854" y="69"/>
                    </a:lnTo>
                    <a:lnTo>
                      <a:pt x="1849" y="74"/>
                    </a:lnTo>
                    <a:lnTo>
                      <a:pt x="1846" y="79"/>
                    </a:lnTo>
                    <a:lnTo>
                      <a:pt x="1841" y="84"/>
                    </a:lnTo>
                    <a:lnTo>
                      <a:pt x="1838" y="89"/>
                    </a:lnTo>
                    <a:lnTo>
                      <a:pt x="1836" y="95"/>
                    </a:lnTo>
                    <a:lnTo>
                      <a:pt x="1834" y="101"/>
                    </a:lnTo>
                    <a:lnTo>
                      <a:pt x="1831" y="114"/>
                    </a:lnTo>
                    <a:lnTo>
                      <a:pt x="1829" y="126"/>
                    </a:lnTo>
                    <a:lnTo>
                      <a:pt x="1829" y="134"/>
                    </a:lnTo>
                    <a:lnTo>
                      <a:pt x="1831" y="140"/>
                    </a:lnTo>
                    <a:lnTo>
                      <a:pt x="1833" y="147"/>
                    </a:lnTo>
                    <a:lnTo>
                      <a:pt x="1834" y="154"/>
                    </a:lnTo>
                    <a:lnTo>
                      <a:pt x="1837" y="159"/>
                    </a:lnTo>
                    <a:lnTo>
                      <a:pt x="1840" y="165"/>
                    </a:lnTo>
                    <a:lnTo>
                      <a:pt x="1843" y="170"/>
                    </a:lnTo>
                    <a:lnTo>
                      <a:pt x="1848" y="175"/>
                    </a:lnTo>
                    <a:lnTo>
                      <a:pt x="1852" y="179"/>
                    </a:lnTo>
                    <a:lnTo>
                      <a:pt x="1858" y="183"/>
                    </a:lnTo>
                    <a:lnTo>
                      <a:pt x="1863" y="186"/>
                    </a:lnTo>
                    <a:lnTo>
                      <a:pt x="1868" y="188"/>
                    </a:lnTo>
                    <a:lnTo>
                      <a:pt x="1875" y="191"/>
                    </a:lnTo>
                    <a:lnTo>
                      <a:pt x="1882" y="192"/>
                    </a:lnTo>
                    <a:lnTo>
                      <a:pt x="1890" y="193"/>
                    </a:lnTo>
                    <a:lnTo>
                      <a:pt x="1897" y="193"/>
                    </a:lnTo>
                    <a:lnTo>
                      <a:pt x="1910" y="193"/>
                    </a:lnTo>
                    <a:lnTo>
                      <a:pt x="1922" y="191"/>
                    </a:lnTo>
                    <a:lnTo>
                      <a:pt x="1933" y="188"/>
                    </a:lnTo>
                    <a:lnTo>
                      <a:pt x="1943" y="185"/>
                    </a:lnTo>
                    <a:lnTo>
                      <a:pt x="1939" y="157"/>
                    </a:lnTo>
                    <a:lnTo>
                      <a:pt x="1930" y="159"/>
                    </a:lnTo>
                    <a:lnTo>
                      <a:pt x="1921" y="162"/>
                    </a:lnTo>
                    <a:lnTo>
                      <a:pt x="1913" y="163"/>
                    </a:lnTo>
                    <a:lnTo>
                      <a:pt x="1903" y="163"/>
                    </a:lnTo>
                    <a:lnTo>
                      <a:pt x="1896" y="163"/>
                    </a:lnTo>
                    <a:lnTo>
                      <a:pt x="1890" y="160"/>
                    </a:lnTo>
                    <a:lnTo>
                      <a:pt x="1885" y="159"/>
                    </a:lnTo>
                    <a:lnTo>
                      <a:pt x="1879" y="156"/>
                    </a:lnTo>
                    <a:lnTo>
                      <a:pt x="1875" y="153"/>
                    </a:lnTo>
                    <a:lnTo>
                      <a:pt x="1870" y="148"/>
                    </a:lnTo>
                    <a:lnTo>
                      <a:pt x="1868" y="144"/>
                    </a:lnTo>
                    <a:lnTo>
                      <a:pt x="1867" y="138"/>
                    </a:lnTo>
                    <a:lnTo>
                      <a:pt x="1949" y="138"/>
                    </a:lnTo>
                    <a:close/>
                    <a:moveTo>
                      <a:pt x="1867" y="110"/>
                    </a:moveTo>
                    <a:lnTo>
                      <a:pt x="1867" y="106"/>
                    </a:lnTo>
                    <a:lnTo>
                      <a:pt x="1869" y="101"/>
                    </a:lnTo>
                    <a:lnTo>
                      <a:pt x="1870" y="97"/>
                    </a:lnTo>
                    <a:lnTo>
                      <a:pt x="1874" y="93"/>
                    </a:lnTo>
                    <a:lnTo>
                      <a:pt x="1877" y="89"/>
                    </a:lnTo>
                    <a:lnTo>
                      <a:pt x="1880" y="86"/>
                    </a:lnTo>
                    <a:lnTo>
                      <a:pt x="1886" y="84"/>
                    </a:lnTo>
                    <a:lnTo>
                      <a:pt x="1891" y="84"/>
                    </a:lnTo>
                    <a:lnTo>
                      <a:pt x="1897" y="84"/>
                    </a:lnTo>
                    <a:lnTo>
                      <a:pt x="1903" y="86"/>
                    </a:lnTo>
                    <a:lnTo>
                      <a:pt x="1906" y="89"/>
                    </a:lnTo>
                    <a:lnTo>
                      <a:pt x="1909" y="93"/>
                    </a:lnTo>
                    <a:lnTo>
                      <a:pt x="1912" y="97"/>
                    </a:lnTo>
                    <a:lnTo>
                      <a:pt x="1913" y="101"/>
                    </a:lnTo>
                    <a:lnTo>
                      <a:pt x="1914" y="106"/>
                    </a:lnTo>
                    <a:lnTo>
                      <a:pt x="1914" y="110"/>
                    </a:lnTo>
                    <a:lnTo>
                      <a:pt x="1867" y="11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4" name="Google Shape;104;p35"/>
            <p:cNvGrpSpPr/>
            <p:nvPr/>
          </p:nvGrpSpPr>
          <p:grpSpPr>
            <a:xfrm>
              <a:off x="1087997" y="5686340"/>
              <a:ext cx="3149405" cy="669134"/>
              <a:chOff x="661988" y="5661025"/>
              <a:chExt cx="3567114" cy="787402"/>
            </a:xfrm>
          </p:grpSpPr>
          <p:sp>
            <p:nvSpPr>
              <p:cNvPr id="105" name="Google Shape;105;p35"/>
              <p:cNvSpPr/>
              <p:nvPr/>
            </p:nvSpPr>
            <p:spPr>
              <a:xfrm>
                <a:off x="661988" y="5661025"/>
                <a:ext cx="3567114" cy="787402"/>
              </a:xfrm>
              <a:custGeom>
                <a:rect b="b" l="l" r="r" t="t"/>
                <a:pathLst>
                  <a:path extrusionOk="0" h="1486" w="6743">
                    <a:moveTo>
                      <a:pt x="126" y="0"/>
                    </a:moveTo>
                    <a:lnTo>
                      <a:pt x="6617" y="0"/>
                    </a:lnTo>
                    <a:lnTo>
                      <a:pt x="6630" y="1"/>
                    </a:lnTo>
                    <a:lnTo>
                      <a:pt x="6643" y="3"/>
                    </a:lnTo>
                    <a:lnTo>
                      <a:pt x="6655" y="7"/>
                    </a:lnTo>
                    <a:lnTo>
                      <a:pt x="6666" y="10"/>
                    </a:lnTo>
                    <a:lnTo>
                      <a:pt x="6677" y="16"/>
                    </a:lnTo>
                    <a:lnTo>
                      <a:pt x="6687" y="22"/>
                    </a:lnTo>
                    <a:lnTo>
                      <a:pt x="6697" y="30"/>
                    </a:lnTo>
                    <a:lnTo>
                      <a:pt x="6706" y="39"/>
                    </a:lnTo>
                    <a:lnTo>
                      <a:pt x="6714" y="48"/>
                    </a:lnTo>
                    <a:lnTo>
                      <a:pt x="6721" y="58"/>
                    </a:lnTo>
                    <a:lnTo>
                      <a:pt x="6728" y="69"/>
                    </a:lnTo>
                    <a:lnTo>
                      <a:pt x="6733" y="80"/>
                    </a:lnTo>
                    <a:lnTo>
                      <a:pt x="6738" y="93"/>
                    </a:lnTo>
                    <a:lnTo>
                      <a:pt x="6741" y="105"/>
                    </a:lnTo>
                    <a:lnTo>
                      <a:pt x="6743" y="117"/>
                    </a:lnTo>
                    <a:lnTo>
                      <a:pt x="6743" y="130"/>
                    </a:lnTo>
                    <a:lnTo>
                      <a:pt x="6743" y="1357"/>
                    </a:lnTo>
                    <a:lnTo>
                      <a:pt x="6743" y="1370"/>
                    </a:lnTo>
                    <a:lnTo>
                      <a:pt x="6741" y="1383"/>
                    </a:lnTo>
                    <a:lnTo>
                      <a:pt x="6738" y="1395"/>
                    </a:lnTo>
                    <a:lnTo>
                      <a:pt x="6733" y="1407"/>
                    </a:lnTo>
                    <a:lnTo>
                      <a:pt x="6728" y="1418"/>
                    </a:lnTo>
                    <a:lnTo>
                      <a:pt x="6721" y="1429"/>
                    </a:lnTo>
                    <a:lnTo>
                      <a:pt x="6714" y="1438"/>
                    </a:lnTo>
                    <a:lnTo>
                      <a:pt x="6706" y="1448"/>
                    </a:lnTo>
                    <a:lnTo>
                      <a:pt x="6697" y="1456"/>
                    </a:lnTo>
                    <a:lnTo>
                      <a:pt x="6687" y="1464"/>
                    </a:lnTo>
                    <a:lnTo>
                      <a:pt x="6677" y="1471"/>
                    </a:lnTo>
                    <a:lnTo>
                      <a:pt x="6666" y="1476"/>
                    </a:lnTo>
                    <a:lnTo>
                      <a:pt x="6655" y="1481"/>
                    </a:lnTo>
                    <a:lnTo>
                      <a:pt x="6643" y="1484"/>
                    </a:lnTo>
                    <a:lnTo>
                      <a:pt x="6630" y="1485"/>
                    </a:lnTo>
                    <a:lnTo>
                      <a:pt x="6617" y="1486"/>
                    </a:lnTo>
                    <a:lnTo>
                      <a:pt x="126" y="1486"/>
                    </a:lnTo>
                    <a:lnTo>
                      <a:pt x="113" y="1485"/>
                    </a:lnTo>
                    <a:lnTo>
                      <a:pt x="100" y="1484"/>
                    </a:lnTo>
                    <a:lnTo>
                      <a:pt x="88" y="1481"/>
                    </a:lnTo>
                    <a:lnTo>
                      <a:pt x="77" y="1476"/>
                    </a:lnTo>
                    <a:lnTo>
                      <a:pt x="65" y="1471"/>
                    </a:lnTo>
                    <a:lnTo>
                      <a:pt x="56" y="1464"/>
                    </a:lnTo>
                    <a:lnTo>
                      <a:pt x="46" y="1456"/>
                    </a:lnTo>
                    <a:lnTo>
                      <a:pt x="36" y="1448"/>
                    </a:lnTo>
                    <a:lnTo>
                      <a:pt x="29" y="1438"/>
                    </a:lnTo>
                    <a:lnTo>
                      <a:pt x="21" y="1429"/>
                    </a:lnTo>
                    <a:lnTo>
                      <a:pt x="15" y="1418"/>
                    </a:lnTo>
                    <a:lnTo>
                      <a:pt x="9" y="1407"/>
                    </a:lnTo>
                    <a:lnTo>
                      <a:pt x="5" y="1395"/>
                    </a:lnTo>
                    <a:lnTo>
                      <a:pt x="2" y="1383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0"/>
                    </a:lnTo>
                    <a:lnTo>
                      <a:pt x="88" y="7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6" name="Google Shape;106;p35"/>
              <p:cNvSpPr/>
              <p:nvPr/>
            </p:nvSpPr>
            <p:spPr>
              <a:xfrm>
                <a:off x="2743200" y="6051550"/>
                <a:ext cx="1271589" cy="246063"/>
              </a:xfrm>
              <a:custGeom>
                <a:rect b="b" l="l" r="r" t="t"/>
                <a:pathLst>
                  <a:path extrusionOk="0" h="466" w="2402">
                    <a:moveTo>
                      <a:pt x="75" y="172"/>
                    </a:moveTo>
                    <a:lnTo>
                      <a:pt x="132" y="7"/>
                    </a:lnTo>
                    <a:lnTo>
                      <a:pt x="109" y="7"/>
                    </a:lnTo>
                    <a:lnTo>
                      <a:pt x="82" y="89"/>
                    </a:lnTo>
                    <a:lnTo>
                      <a:pt x="78" y="104"/>
                    </a:lnTo>
                    <a:lnTo>
                      <a:pt x="72" y="120"/>
                    </a:lnTo>
                    <a:lnTo>
                      <a:pt x="68" y="135"/>
                    </a:lnTo>
                    <a:lnTo>
                      <a:pt x="65" y="150"/>
                    </a:lnTo>
                    <a:lnTo>
                      <a:pt x="64" y="150"/>
                    </a:lnTo>
                    <a:lnTo>
                      <a:pt x="60" y="135"/>
                    </a:lnTo>
                    <a:lnTo>
                      <a:pt x="56" y="120"/>
                    </a:lnTo>
                    <a:lnTo>
                      <a:pt x="52" y="104"/>
                    </a:lnTo>
                    <a:lnTo>
                      <a:pt x="46" y="89"/>
                    </a:lnTo>
                    <a:lnTo>
                      <a:pt x="22" y="7"/>
                    </a:lnTo>
                    <a:lnTo>
                      <a:pt x="0" y="7"/>
                    </a:lnTo>
                    <a:lnTo>
                      <a:pt x="52" y="172"/>
                    </a:lnTo>
                    <a:lnTo>
                      <a:pt x="75" y="172"/>
                    </a:lnTo>
                    <a:close/>
                    <a:moveTo>
                      <a:pt x="222" y="172"/>
                    </a:moveTo>
                    <a:lnTo>
                      <a:pt x="220" y="159"/>
                    </a:lnTo>
                    <a:lnTo>
                      <a:pt x="220" y="143"/>
                    </a:lnTo>
                    <a:lnTo>
                      <a:pt x="220" y="100"/>
                    </a:lnTo>
                    <a:lnTo>
                      <a:pt x="219" y="91"/>
                    </a:lnTo>
                    <a:lnTo>
                      <a:pt x="218" y="82"/>
                    </a:lnTo>
                    <a:lnTo>
                      <a:pt x="216" y="74"/>
                    </a:lnTo>
                    <a:lnTo>
                      <a:pt x="212" y="66"/>
                    </a:lnTo>
                    <a:lnTo>
                      <a:pt x="208" y="63"/>
                    </a:lnTo>
                    <a:lnTo>
                      <a:pt x="206" y="61"/>
                    </a:lnTo>
                    <a:lnTo>
                      <a:pt x="202" y="57"/>
                    </a:lnTo>
                    <a:lnTo>
                      <a:pt x="199" y="55"/>
                    </a:lnTo>
                    <a:lnTo>
                      <a:pt x="193" y="54"/>
                    </a:lnTo>
                    <a:lnTo>
                      <a:pt x="189" y="52"/>
                    </a:lnTo>
                    <a:lnTo>
                      <a:pt x="183" y="52"/>
                    </a:lnTo>
                    <a:lnTo>
                      <a:pt x="177" y="51"/>
                    </a:lnTo>
                    <a:lnTo>
                      <a:pt x="166" y="52"/>
                    </a:lnTo>
                    <a:lnTo>
                      <a:pt x="157" y="54"/>
                    </a:lnTo>
                    <a:lnTo>
                      <a:pt x="147" y="57"/>
                    </a:lnTo>
                    <a:lnTo>
                      <a:pt x="139" y="62"/>
                    </a:lnTo>
                    <a:lnTo>
                      <a:pt x="144" y="76"/>
                    </a:lnTo>
                    <a:lnTo>
                      <a:pt x="150" y="72"/>
                    </a:lnTo>
                    <a:lnTo>
                      <a:pt x="158" y="70"/>
                    </a:lnTo>
                    <a:lnTo>
                      <a:pt x="165" y="67"/>
                    </a:lnTo>
                    <a:lnTo>
                      <a:pt x="174" y="67"/>
                    </a:lnTo>
                    <a:lnTo>
                      <a:pt x="181" y="67"/>
                    </a:lnTo>
                    <a:lnTo>
                      <a:pt x="188" y="70"/>
                    </a:lnTo>
                    <a:lnTo>
                      <a:pt x="192" y="73"/>
                    </a:lnTo>
                    <a:lnTo>
                      <a:pt x="195" y="77"/>
                    </a:lnTo>
                    <a:lnTo>
                      <a:pt x="198" y="82"/>
                    </a:lnTo>
                    <a:lnTo>
                      <a:pt x="199" y="86"/>
                    </a:lnTo>
                    <a:lnTo>
                      <a:pt x="200" y="91"/>
                    </a:lnTo>
                    <a:lnTo>
                      <a:pt x="200" y="94"/>
                    </a:lnTo>
                    <a:lnTo>
                      <a:pt x="200" y="96"/>
                    </a:lnTo>
                    <a:lnTo>
                      <a:pt x="184" y="98"/>
                    </a:lnTo>
                    <a:lnTo>
                      <a:pt x="171" y="100"/>
                    </a:lnTo>
                    <a:lnTo>
                      <a:pt x="159" y="103"/>
                    </a:lnTo>
                    <a:lnTo>
                      <a:pt x="149" y="108"/>
                    </a:lnTo>
                    <a:lnTo>
                      <a:pt x="145" y="111"/>
                    </a:lnTo>
                    <a:lnTo>
                      <a:pt x="141" y="114"/>
                    </a:lnTo>
                    <a:lnTo>
                      <a:pt x="138" y="118"/>
                    </a:lnTo>
                    <a:lnTo>
                      <a:pt x="135" y="122"/>
                    </a:lnTo>
                    <a:lnTo>
                      <a:pt x="134" y="125"/>
                    </a:lnTo>
                    <a:lnTo>
                      <a:pt x="132" y="131"/>
                    </a:lnTo>
                    <a:lnTo>
                      <a:pt x="132" y="135"/>
                    </a:lnTo>
                    <a:lnTo>
                      <a:pt x="131" y="141"/>
                    </a:lnTo>
                    <a:lnTo>
                      <a:pt x="132" y="147"/>
                    </a:lnTo>
                    <a:lnTo>
                      <a:pt x="133" y="153"/>
                    </a:lnTo>
                    <a:lnTo>
                      <a:pt x="136" y="159"/>
                    </a:lnTo>
                    <a:lnTo>
                      <a:pt x="139" y="164"/>
                    </a:lnTo>
                    <a:lnTo>
                      <a:pt x="145" y="168"/>
                    </a:lnTo>
                    <a:lnTo>
                      <a:pt x="151" y="171"/>
                    </a:lnTo>
                    <a:lnTo>
                      <a:pt x="158" y="173"/>
                    </a:lnTo>
                    <a:lnTo>
                      <a:pt x="166" y="174"/>
                    </a:lnTo>
                    <a:lnTo>
                      <a:pt x="172" y="174"/>
                    </a:lnTo>
                    <a:lnTo>
                      <a:pt x="177" y="173"/>
                    </a:lnTo>
                    <a:lnTo>
                      <a:pt x="183" y="171"/>
                    </a:lnTo>
                    <a:lnTo>
                      <a:pt x="187" y="169"/>
                    </a:lnTo>
                    <a:lnTo>
                      <a:pt x="194" y="163"/>
                    </a:lnTo>
                    <a:lnTo>
                      <a:pt x="201" y="157"/>
                    </a:lnTo>
                    <a:lnTo>
                      <a:pt x="202" y="157"/>
                    </a:lnTo>
                    <a:lnTo>
                      <a:pt x="203" y="172"/>
                    </a:lnTo>
                    <a:lnTo>
                      <a:pt x="222" y="172"/>
                    </a:lnTo>
                    <a:close/>
                    <a:moveTo>
                      <a:pt x="200" y="132"/>
                    </a:moveTo>
                    <a:lnTo>
                      <a:pt x="200" y="135"/>
                    </a:lnTo>
                    <a:lnTo>
                      <a:pt x="199" y="139"/>
                    </a:lnTo>
                    <a:lnTo>
                      <a:pt x="198" y="142"/>
                    </a:lnTo>
                    <a:lnTo>
                      <a:pt x="195" y="147"/>
                    </a:lnTo>
                    <a:lnTo>
                      <a:pt x="192" y="150"/>
                    </a:lnTo>
                    <a:lnTo>
                      <a:pt x="189" y="152"/>
                    </a:lnTo>
                    <a:lnTo>
                      <a:pt x="186" y="155"/>
                    </a:lnTo>
                    <a:lnTo>
                      <a:pt x="181" y="157"/>
                    </a:lnTo>
                    <a:lnTo>
                      <a:pt x="177" y="158"/>
                    </a:lnTo>
                    <a:lnTo>
                      <a:pt x="172" y="159"/>
                    </a:lnTo>
                    <a:lnTo>
                      <a:pt x="167" y="158"/>
                    </a:lnTo>
                    <a:lnTo>
                      <a:pt x="164" y="158"/>
                    </a:lnTo>
                    <a:lnTo>
                      <a:pt x="161" y="155"/>
                    </a:lnTo>
                    <a:lnTo>
                      <a:pt x="158" y="153"/>
                    </a:lnTo>
                    <a:lnTo>
                      <a:pt x="156" y="151"/>
                    </a:lnTo>
                    <a:lnTo>
                      <a:pt x="153" y="148"/>
                    </a:lnTo>
                    <a:lnTo>
                      <a:pt x="152" y="143"/>
                    </a:lnTo>
                    <a:lnTo>
                      <a:pt x="152" y="138"/>
                    </a:lnTo>
                    <a:lnTo>
                      <a:pt x="152" y="134"/>
                    </a:lnTo>
                    <a:lnTo>
                      <a:pt x="153" y="130"/>
                    </a:lnTo>
                    <a:lnTo>
                      <a:pt x="154" y="128"/>
                    </a:lnTo>
                    <a:lnTo>
                      <a:pt x="157" y="124"/>
                    </a:lnTo>
                    <a:lnTo>
                      <a:pt x="161" y="120"/>
                    </a:lnTo>
                    <a:lnTo>
                      <a:pt x="167" y="116"/>
                    </a:lnTo>
                    <a:lnTo>
                      <a:pt x="175" y="114"/>
                    </a:lnTo>
                    <a:lnTo>
                      <a:pt x="183" y="112"/>
                    </a:lnTo>
                    <a:lnTo>
                      <a:pt x="191" y="112"/>
                    </a:lnTo>
                    <a:lnTo>
                      <a:pt x="200" y="112"/>
                    </a:lnTo>
                    <a:lnTo>
                      <a:pt x="200" y="132"/>
                    </a:lnTo>
                    <a:close/>
                    <a:moveTo>
                      <a:pt x="254" y="172"/>
                    </a:moveTo>
                    <a:lnTo>
                      <a:pt x="274" y="172"/>
                    </a:lnTo>
                    <a:lnTo>
                      <a:pt x="274" y="0"/>
                    </a:lnTo>
                    <a:lnTo>
                      <a:pt x="254" y="0"/>
                    </a:lnTo>
                    <a:lnTo>
                      <a:pt x="254" y="172"/>
                    </a:lnTo>
                    <a:close/>
                    <a:moveTo>
                      <a:pt x="357" y="51"/>
                    </a:moveTo>
                    <a:lnTo>
                      <a:pt x="346" y="52"/>
                    </a:lnTo>
                    <a:lnTo>
                      <a:pt x="336" y="55"/>
                    </a:lnTo>
                    <a:lnTo>
                      <a:pt x="330" y="57"/>
                    </a:lnTo>
                    <a:lnTo>
                      <a:pt x="326" y="61"/>
                    </a:lnTo>
                    <a:lnTo>
                      <a:pt x="322" y="64"/>
                    </a:lnTo>
                    <a:lnTo>
                      <a:pt x="318" y="67"/>
                    </a:lnTo>
                    <a:lnTo>
                      <a:pt x="314" y="72"/>
                    </a:lnTo>
                    <a:lnTo>
                      <a:pt x="311" y="76"/>
                    </a:lnTo>
                    <a:lnTo>
                      <a:pt x="308" y="82"/>
                    </a:lnTo>
                    <a:lnTo>
                      <a:pt x="306" y="88"/>
                    </a:lnTo>
                    <a:lnTo>
                      <a:pt x="303" y="93"/>
                    </a:lnTo>
                    <a:lnTo>
                      <a:pt x="302" y="100"/>
                    </a:lnTo>
                    <a:lnTo>
                      <a:pt x="301" y="106"/>
                    </a:lnTo>
                    <a:lnTo>
                      <a:pt x="301" y="114"/>
                    </a:lnTo>
                    <a:lnTo>
                      <a:pt x="301" y="121"/>
                    </a:lnTo>
                    <a:lnTo>
                      <a:pt x="302" y="128"/>
                    </a:lnTo>
                    <a:lnTo>
                      <a:pt x="303" y="133"/>
                    </a:lnTo>
                    <a:lnTo>
                      <a:pt x="306" y="139"/>
                    </a:lnTo>
                    <a:lnTo>
                      <a:pt x="308" y="144"/>
                    </a:lnTo>
                    <a:lnTo>
                      <a:pt x="310" y="149"/>
                    </a:lnTo>
                    <a:lnTo>
                      <a:pt x="313" y="154"/>
                    </a:lnTo>
                    <a:lnTo>
                      <a:pt x="316" y="158"/>
                    </a:lnTo>
                    <a:lnTo>
                      <a:pt x="321" y="162"/>
                    </a:lnTo>
                    <a:lnTo>
                      <a:pt x="325" y="166"/>
                    </a:lnTo>
                    <a:lnTo>
                      <a:pt x="329" y="168"/>
                    </a:lnTo>
                    <a:lnTo>
                      <a:pt x="334" y="170"/>
                    </a:lnTo>
                    <a:lnTo>
                      <a:pt x="345" y="173"/>
                    </a:lnTo>
                    <a:lnTo>
                      <a:pt x="355" y="174"/>
                    </a:lnTo>
                    <a:lnTo>
                      <a:pt x="366" y="173"/>
                    </a:lnTo>
                    <a:lnTo>
                      <a:pt x="376" y="171"/>
                    </a:lnTo>
                    <a:lnTo>
                      <a:pt x="386" y="167"/>
                    </a:lnTo>
                    <a:lnTo>
                      <a:pt x="394" y="160"/>
                    </a:lnTo>
                    <a:lnTo>
                      <a:pt x="399" y="155"/>
                    </a:lnTo>
                    <a:lnTo>
                      <a:pt x="402" y="151"/>
                    </a:lnTo>
                    <a:lnTo>
                      <a:pt x="405" y="145"/>
                    </a:lnTo>
                    <a:lnTo>
                      <a:pt x="407" y="140"/>
                    </a:lnTo>
                    <a:lnTo>
                      <a:pt x="409" y="134"/>
                    </a:lnTo>
                    <a:lnTo>
                      <a:pt x="411" y="127"/>
                    </a:lnTo>
                    <a:lnTo>
                      <a:pt x="413" y="120"/>
                    </a:lnTo>
                    <a:lnTo>
                      <a:pt x="413" y="112"/>
                    </a:lnTo>
                    <a:lnTo>
                      <a:pt x="411" y="99"/>
                    </a:lnTo>
                    <a:lnTo>
                      <a:pt x="408" y="88"/>
                    </a:lnTo>
                    <a:lnTo>
                      <a:pt x="406" y="82"/>
                    </a:lnTo>
                    <a:lnTo>
                      <a:pt x="404" y="76"/>
                    </a:lnTo>
                    <a:lnTo>
                      <a:pt x="401" y="72"/>
                    </a:lnTo>
                    <a:lnTo>
                      <a:pt x="397" y="69"/>
                    </a:lnTo>
                    <a:lnTo>
                      <a:pt x="393" y="64"/>
                    </a:lnTo>
                    <a:lnTo>
                      <a:pt x="390" y="61"/>
                    </a:lnTo>
                    <a:lnTo>
                      <a:pt x="384" y="59"/>
                    </a:lnTo>
                    <a:lnTo>
                      <a:pt x="380" y="55"/>
                    </a:lnTo>
                    <a:lnTo>
                      <a:pt x="375" y="54"/>
                    </a:lnTo>
                    <a:lnTo>
                      <a:pt x="369" y="52"/>
                    </a:lnTo>
                    <a:lnTo>
                      <a:pt x="364" y="52"/>
                    </a:lnTo>
                    <a:lnTo>
                      <a:pt x="357" y="51"/>
                    </a:lnTo>
                    <a:close/>
                    <a:moveTo>
                      <a:pt x="357" y="67"/>
                    </a:moveTo>
                    <a:lnTo>
                      <a:pt x="362" y="67"/>
                    </a:lnTo>
                    <a:lnTo>
                      <a:pt x="366" y="69"/>
                    </a:lnTo>
                    <a:lnTo>
                      <a:pt x="369" y="70"/>
                    </a:lnTo>
                    <a:lnTo>
                      <a:pt x="373" y="72"/>
                    </a:lnTo>
                    <a:lnTo>
                      <a:pt x="379" y="76"/>
                    </a:lnTo>
                    <a:lnTo>
                      <a:pt x="383" y="82"/>
                    </a:lnTo>
                    <a:lnTo>
                      <a:pt x="387" y="90"/>
                    </a:lnTo>
                    <a:lnTo>
                      <a:pt x="390" y="98"/>
                    </a:lnTo>
                    <a:lnTo>
                      <a:pt x="391" y="105"/>
                    </a:lnTo>
                    <a:lnTo>
                      <a:pt x="391" y="113"/>
                    </a:lnTo>
                    <a:lnTo>
                      <a:pt x="391" y="122"/>
                    </a:lnTo>
                    <a:lnTo>
                      <a:pt x="389" y="131"/>
                    </a:lnTo>
                    <a:lnTo>
                      <a:pt x="386" y="139"/>
                    </a:lnTo>
                    <a:lnTo>
                      <a:pt x="381" y="145"/>
                    </a:lnTo>
                    <a:lnTo>
                      <a:pt x="376" y="151"/>
                    </a:lnTo>
                    <a:lnTo>
                      <a:pt x="370" y="154"/>
                    </a:lnTo>
                    <a:lnTo>
                      <a:pt x="364" y="158"/>
                    </a:lnTo>
                    <a:lnTo>
                      <a:pt x="356" y="159"/>
                    </a:lnTo>
                    <a:lnTo>
                      <a:pt x="349" y="158"/>
                    </a:lnTo>
                    <a:lnTo>
                      <a:pt x="342" y="154"/>
                    </a:lnTo>
                    <a:lnTo>
                      <a:pt x="337" y="151"/>
                    </a:lnTo>
                    <a:lnTo>
                      <a:pt x="332" y="145"/>
                    </a:lnTo>
                    <a:lnTo>
                      <a:pt x="327" y="139"/>
                    </a:lnTo>
                    <a:lnTo>
                      <a:pt x="324" y="131"/>
                    </a:lnTo>
                    <a:lnTo>
                      <a:pt x="323" y="122"/>
                    </a:lnTo>
                    <a:lnTo>
                      <a:pt x="322" y="113"/>
                    </a:lnTo>
                    <a:lnTo>
                      <a:pt x="323" y="104"/>
                    </a:lnTo>
                    <a:lnTo>
                      <a:pt x="324" y="96"/>
                    </a:lnTo>
                    <a:lnTo>
                      <a:pt x="326" y="89"/>
                    </a:lnTo>
                    <a:lnTo>
                      <a:pt x="330" y="82"/>
                    </a:lnTo>
                    <a:lnTo>
                      <a:pt x="335" y="76"/>
                    </a:lnTo>
                    <a:lnTo>
                      <a:pt x="341" y="71"/>
                    </a:lnTo>
                    <a:lnTo>
                      <a:pt x="349" y="69"/>
                    </a:lnTo>
                    <a:lnTo>
                      <a:pt x="357" y="67"/>
                    </a:lnTo>
                    <a:close/>
                    <a:moveTo>
                      <a:pt x="438" y="172"/>
                    </a:moveTo>
                    <a:lnTo>
                      <a:pt x="459" y="172"/>
                    </a:lnTo>
                    <a:lnTo>
                      <a:pt x="459" y="109"/>
                    </a:lnTo>
                    <a:lnTo>
                      <a:pt x="459" y="104"/>
                    </a:lnTo>
                    <a:lnTo>
                      <a:pt x="460" y="99"/>
                    </a:lnTo>
                    <a:lnTo>
                      <a:pt x="461" y="93"/>
                    </a:lnTo>
                    <a:lnTo>
                      <a:pt x="463" y="88"/>
                    </a:lnTo>
                    <a:lnTo>
                      <a:pt x="467" y="83"/>
                    </a:lnTo>
                    <a:lnTo>
                      <a:pt x="470" y="80"/>
                    </a:lnTo>
                    <a:lnTo>
                      <a:pt x="473" y="76"/>
                    </a:lnTo>
                    <a:lnTo>
                      <a:pt x="477" y="73"/>
                    </a:lnTo>
                    <a:lnTo>
                      <a:pt x="483" y="72"/>
                    </a:lnTo>
                    <a:lnTo>
                      <a:pt x="488" y="72"/>
                    </a:lnTo>
                    <a:lnTo>
                      <a:pt x="491" y="72"/>
                    </a:lnTo>
                    <a:lnTo>
                      <a:pt x="495" y="72"/>
                    </a:lnTo>
                    <a:lnTo>
                      <a:pt x="495" y="52"/>
                    </a:lnTo>
                    <a:lnTo>
                      <a:pt x="492" y="52"/>
                    </a:lnTo>
                    <a:lnTo>
                      <a:pt x="489" y="51"/>
                    </a:lnTo>
                    <a:lnTo>
                      <a:pt x="484" y="52"/>
                    </a:lnTo>
                    <a:lnTo>
                      <a:pt x="480" y="53"/>
                    </a:lnTo>
                    <a:lnTo>
                      <a:pt x="474" y="55"/>
                    </a:lnTo>
                    <a:lnTo>
                      <a:pt x="470" y="59"/>
                    </a:lnTo>
                    <a:lnTo>
                      <a:pt x="467" y="62"/>
                    </a:lnTo>
                    <a:lnTo>
                      <a:pt x="462" y="66"/>
                    </a:lnTo>
                    <a:lnTo>
                      <a:pt x="460" y="72"/>
                    </a:lnTo>
                    <a:lnTo>
                      <a:pt x="458" y="77"/>
                    </a:lnTo>
                    <a:lnTo>
                      <a:pt x="457" y="77"/>
                    </a:lnTo>
                    <a:lnTo>
                      <a:pt x="456" y="54"/>
                    </a:lnTo>
                    <a:lnTo>
                      <a:pt x="437" y="54"/>
                    </a:lnTo>
                    <a:lnTo>
                      <a:pt x="438" y="62"/>
                    </a:lnTo>
                    <a:lnTo>
                      <a:pt x="438" y="71"/>
                    </a:lnTo>
                    <a:lnTo>
                      <a:pt x="438" y="81"/>
                    </a:lnTo>
                    <a:lnTo>
                      <a:pt x="438" y="91"/>
                    </a:lnTo>
                    <a:lnTo>
                      <a:pt x="438" y="172"/>
                    </a:lnTo>
                    <a:close/>
                    <a:moveTo>
                      <a:pt x="538" y="172"/>
                    </a:moveTo>
                    <a:lnTo>
                      <a:pt x="538" y="54"/>
                    </a:lnTo>
                    <a:lnTo>
                      <a:pt x="516" y="54"/>
                    </a:lnTo>
                    <a:lnTo>
                      <a:pt x="516" y="172"/>
                    </a:lnTo>
                    <a:lnTo>
                      <a:pt x="538" y="172"/>
                    </a:lnTo>
                    <a:close/>
                    <a:moveTo>
                      <a:pt x="527" y="7"/>
                    </a:moveTo>
                    <a:lnTo>
                      <a:pt x="522" y="8"/>
                    </a:lnTo>
                    <a:lnTo>
                      <a:pt x="517" y="12"/>
                    </a:lnTo>
                    <a:lnTo>
                      <a:pt x="515" y="15"/>
                    </a:lnTo>
                    <a:lnTo>
                      <a:pt x="514" y="21"/>
                    </a:lnTo>
                    <a:lnTo>
                      <a:pt x="515" y="26"/>
                    </a:lnTo>
                    <a:lnTo>
                      <a:pt x="517" y="31"/>
                    </a:lnTo>
                    <a:lnTo>
                      <a:pt x="522" y="33"/>
                    </a:lnTo>
                    <a:lnTo>
                      <a:pt x="527" y="34"/>
                    </a:lnTo>
                    <a:lnTo>
                      <a:pt x="532" y="33"/>
                    </a:lnTo>
                    <a:lnTo>
                      <a:pt x="537" y="31"/>
                    </a:lnTo>
                    <a:lnTo>
                      <a:pt x="539" y="26"/>
                    </a:lnTo>
                    <a:lnTo>
                      <a:pt x="540" y="21"/>
                    </a:lnTo>
                    <a:lnTo>
                      <a:pt x="539" y="15"/>
                    </a:lnTo>
                    <a:lnTo>
                      <a:pt x="537" y="12"/>
                    </a:lnTo>
                    <a:lnTo>
                      <a:pt x="532" y="8"/>
                    </a:lnTo>
                    <a:lnTo>
                      <a:pt x="527" y="7"/>
                    </a:lnTo>
                    <a:close/>
                    <a:moveTo>
                      <a:pt x="559" y="172"/>
                    </a:moveTo>
                    <a:lnTo>
                      <a:pt x="651" y="172"/>
                    </a:lnTo>
                    <a:lnTo>
                      <a:pt x="651" y="154"/>
                    </a:lnTo>
                    <a:lnTo>
                      <a:pt x="585" y="154"/>
                    </a:lnTo>
                    <a:lnTo>
                      <a:pt x="585" y="154"/>
                    </a:lnTo>
                    <a:lnTo>
                      <a:pt x="592" y="145"/>
                    </a:lnTo>
                    <a:lnTo>
                      <a:pt x="599" y="135"/>
                    </a:lnTo>
                    <a:lnTo>
                      <a:pt x="650" y="67"/>
                    </a:lnTo>
                    <a:lnTo>
                      <a:pt x="650" y="54"/>
                    </a:lnTo>
                    <a:lnTo>
                      <a:pt x="564" y="54"/>
                    </a:lnTo>
                    <a:lnTo>
                      <a:pt x="564" y="71"/>
                    </a:lnTo>
                    <a:lnTo>
                      <a:pt x="625" y="71"/>
                    </a:lnTo>
                    <a:lnTo>
                      <a:pt x="625" y="72"/>
                    </a:lnTo>
                    <a:lnTo>
                      <a:pt x="618" y="81"/>
                    </a:lnTo>
                    <a:lnTo>
                      <a:pt x="610" y="90"/>
                    </a:lnTo>
                    <a:lnTo>
                      <a:pt x="559" y="159"/>
                    </a:lnTo>
                    <a:lnTo>
                      <a:pt x="559" y="172"/>
                    </a:lnTo>
                    <a:close/>
                    <a:moveTo>
                      <a:pt x="755" y="172"/>
                    </a:moveTo>
                    <a:lnTo>
                      <a:pt x="754" y="159"/>
                    </a:lnTo>
                    <a:lnTo>
                      <a:pt x="753" y="143"/>
                    </a:lnTo>
                    <a:lnTo>
                      <a:pt x="753" y="100"/>
                    </a:lnTo>
                    <a:lnTo>
                      <a:pt x="753" y="91"/>
                    </a:lnTo>
                    <a:lnTo>
                      <a:pt x="751" y="82"/>
                    </a:lnTo>
                    <a:lnTo>
                      <a:pt x="748" y="74"/>
                    </a:lnTo>
                    <a:lnTo>
                      <a:pt x="744" y="66"/>
                    </a:lnTo>
                    <a:lnTo>
                      <a:pt x="742" y="63"/>
                    </a:lnTo>
                    <a:lnTo>
                      <a:pt x="739" y="61"/>
                    </a:lnTo>
                    <a:lnTo>
                      <a:pt x="735" y="57"/>
                    </a:lnTo>
                    <a:lnTo>
                      <a:pt x="731" y="55"/>
                    </a:lnTo>
                    <a:lnTo>
                      <a:pt x="727" y="54"/>
                    </a:lnTo>
                    <a:lnTo>
                      <a:pt x="721" y="52"/>
                    </a:lnTo>
                    <a:lnTo>
                      <a:pt x="716" y="52"/>
                    </a:lnTo>
                    <a:lnTo>
                      <a:pt x="710" y="51"/>
                    </a:lnTo>
                    <a:lnTo>
                      <a:pt x="699" y="52"/>
                    </a:lnTo>
                    <a:lnTo>
                      <a:pt x="689" y="54"/>
                    </a:lnTo>
                    <a:lnTo>
                      <a:pt x="680" y="57"/>
                    </a:lnTo>
                    <a:lnTo>
                      <a:pt x="672" y="62"/>
                    </a:lnTo>
                    <a:lnTo>
                      <a:pt x="677" y="76"/>
                    </a:lnTo>
                    <a:lnTo>
                      <a:pt x="684" y="72"/>
                    </a:lnTo>
                    <a:lnTo>
                      <a:pt x="691" y="70"/>
                    </a:lnTo>
                    <a:lnTo>
                      <a:pt x="699" y="67"/>
                    </a:lnTo>
                    <a:lnTo>
                      <a:pt x="706" y="67"/>
                    </a:lnTo>
                    <a:lnTo>
                      <a:pt x="714" y="67"/>
                    </a:lnTo>
                    <a:lnTo>
                      <a:pt x="720" y="70"/>
                    </a:lnTo>
                    <a:lnTo>
                      <a:pt x="725" y="73"/>
                    </a:lnTo>
                    <a:lnTo>
                      <a:pt x="728" y="77"/>
                    </a:lnTo>
                    <a:lnTo>
                      <a:pt x="730" y="82"/>
                    </a:lnTo>
                    <a:lnTo>
                      <a:pt x="731" y="86"/>
                    </a:lnTo>
                    <a:lnTo>
                      <a:pt x="732" y="91"/>
                    </a:lnTo>
                    <a:lnTo>
                      <a:pt x="732" y="94"/>
                    </a:lnTo>
                    <a:lnTo>
                      <a:pt x="732" y="96"/>
                    </a:lnTo>
                    <a:lnTo>
                      <a:pt x="717" y="98"/>
                    </a:lnTo>
                    <a:lnTo>
                      <a:pt x="703" y="100"/>
                    </a:lnTo>
                    <a:lnTo>
                      <a:pt x="691" y="103"/>
                    </a:lnTo>
                    <a:lnTo>
                      <a:pt x="681" y="108"/>
                    </a:lnTo>
                    <a:lnTo>
                      <a:pt x="677" y="111"/>
                    </a:lnTo>
                    <a:lnTo>
                      <a:pt x="674" y="114"/>
                    </a:lnTo>
                    <a:lnTo>
                      <a:pt x="671" y="118"/>
                    </a:lnTo>
                    <a:lnTo>
                      <a:pt x="669" y="122"/>
                    </a:lnTo>
                    <a:lnTo>
                      <a:pt x="666" y="125"/>
                    </a:lnTo>
                    <a:lnTo>
                      <a:pt x="665" y="131"/>
                    </a:lnTo>
                    <a:lnTo>
                      <a:pt x="664" y="135"/>
                    </a:lnTo>
                    <a:lnTo>
                      <a:pt x="664" y="141"/>
                    </a:lnTo>
                    <a:lnTo>
                      <a:pt x="664" y="147"/>
                    </a:lnTo>
                    <a:lnTo>
                      <a:pt x="666" y="153"/>
                    </a:lnTo>
                    <a:lnTo>
                      <a:pt x="669" y="159"/>
                    </a:lnTo>
                    <a:lnTo>
                      <a:pt x="673" y="164"/>
                    </a:lnTo>
                    <a:lnTo>
                      <a:pt x="677" y="168"/>
                    </a:lnTo>
                    <a:lnTo>
                      <a:pt x="684" y="171"/>
                    </a:lnTo>
                    <a:lnTo>
                      <a:pt x="690" y="173"/>
                    </a:lnTo>
                    <a:lnTo>
                      <a:pt x="699" y="174"/>
                    </a:lnTo>
                    <a:lnTo>
                      <a:pt x="704" y="174"/>
                    </a:lnTo>
                    <a:lnTo>
                      <a:pt x="711" y="173"/>
                    </a:lnTo>
                    <a:lnTo>
                      <a:pt x="715" y="171"/>
                    </a:lnTo>
                    <a:lnTo>
                      <a:pt x="720" y="169"/>
                    </a:lnTo>
                    <a:lnTo>
                      <a:pt x="728" y="163"/>
                    </a:lnTo>
                    <a:lnTo>
                      <a:pt x="733" y="157"/>
                    </a:lnTo>
                    <a:lnTo>
                      <a:pt x="734" y="157"/>
                    </a:lnTo>
                    <a:lnTo>
                      <a:pt x="735" y="172"/>
                    </a:lnTo>
                    <a:lnTo>
                      <a:pt x="755" y="172"/>
                    </a:lnTo>
                    <a:close/>
                    <a:moveTo>
                      <a:pt x="733" y="132"/>
                    </a:moveTo>
                    <a:lnTo>
                      <a:pt x="732" y="135"/>
                    </a:lnTo>
                    <a:lnTo>
                      <a:pt x="732" y="139"/>
                    </a:lnTo>
                    <a:lnTo>
                      <a:pt x="730" y="142"/>
                    </a:lnTo>
                    <a:lnTo>
                      <a:pt x="728" y="147"/>
                    </a:lnTo>
                    <a:lnTo>
                      <a:pt x="726" y="150"/>
                    </a:lnTo>
                    <a:lnTo>
                      <a:pt x="723" y="152"/>
                    </a:lnTo>
                    <a:lnTo>
                      <a:pt x="718" y="155"/>
                    </a:lnTo>
                    <a:lnTo>
                      <a:pt x="714" y="157"/>
                    </a:lnTo>
                    <a:lnTo>
                      <a:pt x="710" y="158"/>
                    </a:lnTo>
                    <a:lnTo>
                      <a:pt x="704" y="159"/>
                    </a:lnTo>
                    <a:lnTo>
                      <a:pt x="700" y="158"/>
                    </a:lnTo>
                    <a:lnTo>
                      <a:pt x="697" y="158"/>
                    </a:lnTo>
                    <a:lnTo>
                      <a:pt x="693" y="155"/>
                    </a:lnTo>
                    <a:lnTo>
                      <a:pt x="690" y="153"/>
                    </a:lnTo>
                    <a:lnTo>
                      <a:pt x="688" y="151"/>
                    </a:lnTo>
                    <a:lnTo>
                      <a:pt x="686" y="148"/>
                    </a:lnTo>
                    <a:lnTo>
                      <a:pt x="685" y="143"/>
                    </a:lnTo>
                    <a:lnTo>
                      <a:pt x="685" y="138"/>
                    </a:lnTo>
                    <a:lnTo>
                      <a:pt x="685" y="134"/>
                    </a:lnTo>
                    <a:lnTo>
                      <a:pt x="686" y="130"/>
                    </a:lnTo>
                    <a:lnTo>
                      <a:pt x="687" y="128"/>
                    </a:lnTo>
                    <a:lnTo>
                      <a:pt x="689" y="124"/>
                    </a:lnTo>
                    <a:lnTo>
                      <a:pt x="694" y="120"/>
                    </a:lnTo>
                    <a:lnTo>
                      <a:pt x="700" y="116"/>
                    </a:lnTo>
                    <a:lnTo>
                      <a:pt x="707" y="114"/>
                    </a:lnTo>
                    <a:lnTo>
                      <a:pt x="716" y="112"/>
                    </a:lnTo>
                    <a:lnTo>
                      <a:pt x="725" y="112"/>
                    </a:lnTo>
                    <a:lnTo>
                      <a:pt x="733" y="112"/>
                    </a:lnTo>
                    <a:lnTo>
                      <a:pt x="733" y="132"/>
                    </a:lnTo>
                    <a:close/>
                    <a:moveTo>
                      <a:pt x="786" y="172"/>
                    </a:moveTo>
                    <a:lnTo>
                      <a:pt x="807" y="172"/>
                    </a:lnTo>
                    <a:lnTo>
                      <a:pt x="807" y="109"/>
                    </a:lnTo>
                    <a:lnTo>
                      <a:pt x="807" y="104"/>
                    </a:lnTo>
                    <a:lnTo>
                      <a:pt x="808" y="99"/>
                    </a:lnTo>
                    <a:lnTo>
                      <a:pt x="809" y="93"/>
                    </a:lnTo>
                    <a:lnTo>
                      <a:pt x="811" y="88"/>
                    </a:lnTo>
                    <a:lnTo>
                      <a:pt x="814" y="83"/>
                    </a:lnTo>
                    <a:lnTo>
                      <a:pt x="818" y="80"/>
                    </a:lnTo>
                    <a:lnTo>
                      <a:pt x="821" y="76"/>
                    </a:lnTo>
                    <a:lnTo>
                      <a:pt x="825" y="73"/>
                    </a:lnTo>
                    <a:lnTo>
                      <a:pt x="831" y="72"/>
                    </a:lnTo>
                    <a:lnTo>
                      <a:pt x="836" y="72"/>
                    </a:lnTo>
                    <a:lnTo>
                      <a:pt x="839" y="72"/>
                    </a:lnTo>
                    <a:lnTo>
                      <a:pt x="842" y="72"/>
                    </a:lnTo>
                    <a:lnTo>
                      <a:pt x="842" y="52"/>
                    </a:lnTo>
                    <a:lnTo>
                      <a:pt x="840" y="52"/>
                    </a:lnTo>
                    <a:lnTo>
                      <a:pt x="837" y="51"/>
                    </a:lnTo>
                    <a:lnTo>
                      <a:pt x="832" y="52"/>
                    </a:lnTo>
                    <a:lnTo>
                      <a:pt x="827" y="53"/>
                    </a:lnTo>
                    <a:lnTo>
                      <a:pt x="822" y="55"/>
                    </a:lnTo>
                    <a:lnTo>
                      <a:pt x="818" y="59"/>
                    </a:lnTo>
                    <a:lnTo>
                      <a:pt x="814" y="62"/>
                    </a:lnTo>
                    <a:lnTo>
                      <a:pt x="810" y="66"/>
                    </a:lnTo>
                    <a:lnTo>
                      <a:pt x="808" y="72"/>
                    </a:lnTo>
                    <a:lnTo>
                      <a:pt x="806" y="77"/>
                    </a:lnTo>
                    <a:lnTo>
                      <a:pt x="805" y="77"/>
                    </a:lnTo>
                    <a:lnTo>
                      <a:pt x="804" y="54"/>
                    </a:lnTo>
                    <a:lnTo>
                      <a:pt x="785" y="54"/>
                    </a:lnTo>
                    <a:lnTo>
                      <a:pt x="786" y="62"/>
                    </a:lnTo>
                    <a:lnTo>
                      <a:pt x="786" y="71"/>
                    </a:lnTo>
                    <a:lnTo>
                      <a:pt x="786" y="81"/>
                    </a:lnTo>
                    <a:lnTo>
                      <a:pt x="786" y="91"/>
                    </a:lnTo>
                    <a:lnTo>
                      <a:pt x="786" y="172"/>
                    </a:lnTo>
                    <a:close/>
                    <a:moveTo>
                      <a:pt x="996" y="172"/>
                    </a:moveTo>
                    <a:lnTo>
                      <a:pt x="994" y="159"/>
                    </a:lnTo>
                    <a:lnTo>
                      <a:pt x="994" y="143"/>
                    </a:lnTo>
                    <a:lnTo>
                      <a:pt x="994" y="100"/>
                    </a:lnTo>
                    <a:lnTo>
                      <a:pt x="994" y="91"/>
                    </a:lnTo>
                    <a:lnTo>
                      <a:pt x="991" y="82"/>
                    </a:lnTo>
                    <a:lnTo>
                      <a:pt x="989" y="74"/>
                    </a:lnTo>
                    <a:lnTo>
                      <a:pt x="985" y="66"/>
                    </a:lnTo>
                    <a:lnTo>
                      <a:pt x="983" y="63"/>
                    </a:lnTo>
                    <a:lnTo>
                      <a:pt x="980" y="61"/>
                    </a:lnTo>
                    <a:lnTo>
                      <a:pt x="976" y="57"/>
                    </a:lnTo>
                    <a:lnTo>
                      <a:pt x="972" y="55"/>
                    </a:lnTo>
                    <a:lnTo>
                      <a:pt x="968" y="54"/>
                    </a:lnTo>
                    <a:lnTo>
                      <a:pt x="962" y="52"/>
                    </a:lnTo>
                    <a:lnTo>
                      <a:pt x="957" y="52"/>
                    </a:lnTo>
                    <a:lnTo>
                      <a:pt x="950" y="51"/>
                    </a:lnTo>
                    <a:lnTo>
                      <a:pt x="940" y="52"/>
                    </a:lnTo>
                    <a:lnTo>
                      <a:pt x="930" y="54"/>
                    </a:lnTo>
                    <a:lnTo>
                      <a:pt x="920" y="57"/>
                    </a:lnTo>
                    <a:lnTo>
                      <a:pt x="913" y="62"/>
                    </a:lnTo>
                    <a:lnTo>
                      <a:pt x="918" y="76"/>
                    </a:lnTo>
                    <a:lnTo>
                      <a:pt x="924" y="72"/>
                    </a:lnTo>
                    <a:lnTo>
                      <a:pt x="931" y="70"/>
                    </a:lnTo>
                    <a:lnTo>
                      <a:pt x="940" y="67"/>
                    </a:lnTo>
                    <a:lnTo>
                      <a:pt x="947" y="67"/>
                    </a:lnTo>
                    <a:lnTo>
                      <a:pt x="955" y="67"/>
                    </a:lnTo>
                    <a:lnTo>
                      <a:pt x="961" y="70"/>
                    </a:lnTo>
                    <a:lnTo>
                      <a:pt x="966" y="73"/>
                    </a:lnTo>
                    <a:lnTo>
                      <a:pt x="969" y="77"/>
                    </a:lnTo>
                    <a:lnTo>
                      <a:pt x="971" y="82"/>
                    </a:lnTo>
                    <a:lnTo>
                      <a:pt x="972" y="86"/>
                    </a:lnTo>
                    <a:lnTo>
                      <a:pt x="973" y="91"/>
                    </a:lnTo>
                    <a:lnTo>
                      <a:pt x="973" y="94"/>
                    </a:lnTo>
                    <a:lnTo>
                      <a:pt x="973" y="96"/>
                    </a:lnTo>
                    <a:lnTo>
                      <a:pt x="958" y="98"/>
                    </a:lnTo>
                    <a:lnTo>
                      <a:pt x="944" y="100"/>
                    </a:lnTo>
                    <a:lnTo>
                      <a:pt x="932" y="103"/>
                    </a:lnTo>
                    <a:lnTo>
                      <a:pt x="922" y="108"/>
                    </a:lnTo>
                    <a:lnTo>
                      <a:pt x="918" y="111"/>
                    </a:lnTo>
                    <a:lnTo>
                      <a:pt x="915" y="114"/>
                    </a:lnTo>
                    <a:lnTo>
                      <a:pt x="912" y="118"/>
                    </a:lnTo>
                    <a:lnTo>
                      <a:pt x="909" y="122"/>
                    </a:lnTo>
                    <a:lnTo>
                      <a:pt x="907" y="125"/>
                    </a:lnTo>
                    <a:lnTo>
                      <a:pt x="906" y="131"/>
                    </a:lnTo>
                    <a:lnTo>
                      <a:pt x="905" y="135"/>
                    </a:lnTo>
                    <a:lnTo>
                      <a:pt x="905" y="141"/>
                    </a:lnTo>
                    <a:lnTo>
                      <a:pt x="905" y="147"/>
                    </a:lnTo>
                    <a:lnTo>
                      <a:pt x="907" y="153"/>
                    </a:lnTo>
                    <a:lnTo>
                      <a:pt x="909" y="159"/>
                    </a:lnTo>
                    <a:lnTo>
                      <a:pt x="914" y="164"/>
                    </a:lnTo>
                    <a:lnTo>
                      <a:pt x="918" y="168"/>
                    </a:lnTo>
                    <a:lnTo>
                      <a:pt x="924" y="171"/>
                    </a:lnTo>
                    <a:lnTo>
                      <a:pt x="931" y="173"/>
                    </a:lnTo>
                    <a:lnTo>
                      <a:pt x="940" y="174"/>
                    </a:lnTo>
                    <a:lnTo>
                      <a:pt x="945" y="174"/>
                    </a:lnTo>
                    <a:lnTo>
                      <a:pt x="950" y="173"/>
                    </a:lnTo>
                    <a:lnTo>
                      <a:pt x="956" y="171"/>
                    </a:lnTo>
                    <a:lnTo>
                      <a:pt x="960" y="169"/>
                    </a:lnTo>
                    <a:lnTo>
                      <a:pt x="969" y="163"/>
                    </a:lnTo>
                    <a:lnTo>
                      <a:pt x="974" y="157"/>
                    </a:lnTo>
                    <a:lnTo>
                      <a:pt x="975" y="157"/>
                    </a:lnTo>
                    <a:lnTo>
                      <a:pt x="976" y="172"/>
                    </a:lnTo>
                    <a:lnTo>
                      <a:pt x="996" y="172"/>
                    </a:lnTo>
                    <a:close/>
                    <a:moveTo>
                      <a:pt x="974" y="132"/>
                    </a:moveTo>
                    <a:lnTo>
                      <a:pt x="973" y="135"/>
                    </a:lnTo>
                    <a:lnTo>
                      <a:pt x="972" y="139"/>
                    </a:lnTo>
                    <a:lnTo>
                      <a:pt x="971" y="142"/>
                    </a:lnTo>
                    <a:lnTo>
                      <a:pt x="969" y="147"/>
                    </a:lnTo>
                    <a:lnTo>
                      <a:pt x="967" y="150"/>
                    </a:lnTo>
                    <a:lnTo>
                      <a:pt x="963" y="152"/>
                    </a:lnTo>
                    <a:lnTo>
                      <a:pt x="959" y="155"/>
                    </a:lnTo>
                    <a:lnTo>
                      <a:pt x="955" y="157"/>
                    </a:lnTo>
                    <a:lnTo>
                      <a:pt x="950" y="158"/>
                    </a:lnTo>
                    <a:lnTo>
                      <a:pt x="945" y="159"/>
                    </a:lnTo>
                    <a:lnTo>
                      <a:pt x="941" y="158"/>
                    </a:lnTo>
                    <a:lnTo>
                      <a:pt x="937" y="158"/>
                    </a:lnTo>
                    <a:lnTo>
                      <a:pt x="934" y="155"/>
                    </a:lnTo>
                    <a:lnTo>
                      <a:pt x="931" y="153"/>
                    </a:lnTo>
                    <a:lnTo>
                      <a:pt x="929" y="151"/>
                    </a:lnTo>
                    <a:lnTo>
                      <a:pt x="927" y="148"/>
                    </a:lnTo>
                    <a:lnTo>
                      <a:pt x="926" y="143"/>
                    </a:lnTo>
                    <a:lnTo>
                      <a:pt x="926" y="138"/>
                    </a:lnTo>
                    <a:lnTo>
                      <a:pt x="926" y="134"/>
                    </a:lnTo>
                    <a:lnTo>
                      <a:pt x="927" y="130"/>
                    </a:lnTo>
                    <a:lnTo>
                      <a:pt x="928" y="128"/>
                    </a:lnTo>
                    <a:lnTo>
                      <a:pt x="930" y="124"/>
                    </a:lnTo>
                    <a:lnTo>
                      <a:pt x="934" y="120"/>
                    </a:lnTo>
                    <a:lnTo>
                      <a:pt x="941" y="116"/>
                    </a:lnTo>
                    <a:lnTo>
                      <a:pt x="948" y="114"/>
                    </a:lnTo>
                    <a:lnTo>
                      <a:pt x="957" y="112"/>
                    </a:lnTo>
                    <a:lnTo>
                      <a:pt x="966" y="112"/>
                    </a:lnTo>
                    <a:lnTo>
                      <a:pt x="974" y="112"/>
                    </a:lnTo>
                    <a:lnTo>
                      <a:pt x="974" y="132"/>
                    </a:lnTo>
                    <a:close/>
                    <a:moveTo>
                      <a:pt x="1020" y="167"/>
                    </a:moveTo>
                    <a:lnTo>
                      <a:pt x="1026" y="170"/>
                    </a:lnTo>
                    <a:lnTo>
                      <a:pt x="1034" y="172"/>
                    </a:lnTo>
                    <a:lnTo>
                      <a:pt x="1042" y="173"/>
                    </a:lnTo>
                    <a:lnTo>
                      <a:pt x="1051" y="174"/>
                    </a:lnTo>
                    <a:lnTo>
                      <a:pt x="1061" y="173"/>
                    </a:lnTo>
                    <a:lnTo>
                      <a:pt x="1069" y="171"/>
                    </a:lnTo>
                    <a:lnTo>
                      <a:pt x="1077" y="169"/>
                    </a:lnTo>
                    <a:lnTo>
                      <a:pt x="1083" y="164"/>
                    </a:lnTo>
                    <a:lnTo>
                      <a:pt x="1088" y="159"/>
                    </a:lnTo>
                    <a:lnTo>
                      <a:pt x="1091" y="153"/>
                    </a:lnTo>
                    <a:lnTo>
                      <a:pt x="1093" y="147"/>
                    </a:lnTo>
                    <a:lnTo>
                      <a:pt x="1094" y="139"/>
                    </a:lnTo>
                    <a:lnTo>
                      <a:pt x="1093" y="132"/>
                    </a:lnTo>
                    <a:lnTo>
                      <a:pt x="1092" y="127"/>
                    </a:lnTo>
                    <a:lnTo>
                      <a:pt x="1090" y="122"/>
                    </a:lnTo>
                    <a:lnTo>
                      <a:pt x="1086" y="118"/>
                    </a:lnTo>
                    <a:lnTo>
                      <a:pt x="1082" y="113"/>
                    </a:lnTo>
                    <a:lnTo>
                      <a:pt x="1077" y="110"/>
                    </a:lnTo>
                    <a:lnTo>
                      <a:pt x="1071" y="106"/>
                    </a:lnTo>
                    <a:lnTo>
                      <a:pt x="1064" y="103"/>
                    </a:lnTo>
                    <a:lnTo>
                      <a:pt x="1054" y="99"/>
                    </a:lnTo>
                    <a:lnTo>
                      <a:pt x="1048" y="95"/>
                    </a:lnTo>
                    <a:lnTo>
                      <a:pt x="1045" y="92"/>
                    </a:lnTo>
                    <a:lnTo>
                      <a:pt x="1043" y="90"/>
                    </a:lnTo>
                    <a:lnTo>
                      <a:pt x="1042" y="86"/>
                    </a:lnTo>
                    <a:lnTo>
                      <a:pt x="1042" y="83"/>
                    </a:lnTo>
                    <a:lnTo>
                      <a:pt x="1042" y="80"/>
                    </a:lnTo>
                    <a:lnTo>
                      <a:pt x="1043" y="77"/>
                    </a:lnTo>
                    <a:lnTo>
                      <a:pt x="1045" y="74"/>
                    </a:lnTo>
                    <a:lnTo>
                      <a:pt x="1048" y="72"/>
                    </a:lnTo>
                    <a:lnTo>
                      <a:pt x="1050" y="70"/>
                    </a:lnTo>
                    <a:lnTo>
                      <a:pt x="1053" y="69"/>
                    </a:lnTo>
                    <a:lnTo>
                      <a:pt x="1057" y="67"/>
                    </a:lnTo>
                    <a:lnTo>
                      <a:pt x="1062" y="67"/>
                    </a:lnTo>
                    <a:lnTo>
                      <a:pt x="1069" y="67"/>
                    </a:lnTo>
                    <a:lnTo>
                      <a:pt x="1076" y="70"/>
                    </a:lnTo>
                    <a:lnTo>
                      <a:pt x="1081" y="72"/>
                    </a:lnTo>
                    <a:lnTo>
                      <a:pt x="1084" y="74"/>
                    </a:lnTo>
                    <a:lnTo>
                      <a:pt x="1090" y="59"/>
                    </a:lnTo>
                    <a:lnTo>
                      <a:pt x="1084" y="56"/>
                    </a:lnTo>
                    <a:lnTo>
                      <a:pt x="1078" y="53"/>
                    </a:lnTo>
                    <a:lnTo>
                      <a:pt x="1070" y="52"/>
                    </a:lnTo>
                    <a:lnTo>
                      <a:pt x="1062" y="51"/>
                    </a:lnTo>
                    <a:lnTo>
                      <a:pt x="1053" y="52"/>
                    </a:lnTo>
                    <a:lnTo>
                      <a:pt x="1045" y="54"/>
                    </a:lnTo>
                    <a:lnTo>
                      <a:pt x="1039" y="57"/>
                    </a:lnTo>
                    <a:lnTo>
                      <a:pt x="1032" y="62"/>
                    </a:lnTo>
                    <a:lnTo>
                      <a:pt x="1028" y="66"/>
                    </a:lnTo>
                    <a:lnTo>
                      <a:pt x="1025" y="72"/>
                    </a:lnTo>
                    <a:lnTo>
                      <a:pt x="1023" y="79"/>
                    </a:lnTo>
                    <a:lnTo>
                      <a:pt x="1023" y="85"/>
                    </a:lnTo>
                    <a:lnTo>
                      <a:pt x="1023" y="91"/>
                    </a:lnTo>
                    <a:lnTo>
                      <a:pt x="1024" y="96"/>
                    </a:lnTo>
                    <a:lnTo>
                      <a:pt x="1027" y="101"/>
                    </a:lnTo>
                    <a:lnTo>
                      <a:pt x="1030" y="105"/>
                    </a:lnTo>
                    <a:lnTo>
                      <a:pt x="1034" y="109"/>
                    </a:lnTo>
                    <a:lnTo>
                      <a:pt x="1039" y="113"/>
                    </a:lnTo>
                    <a:lnTo>
                      <a:pt x="1045" y="116"/>
                    </a:lnTo>
                    <a:lnTo>
                      <a:pt x="1053" y="119"/>
                    </a:lnTo>
                    <a:lnTo>
                      <a:pt x="1063" y="123"/>
                    </a:lnTo>
                    <a:lnTo>
                      <a:pt x="1069" y="129"/>
                    </a:lnTo>
                    <a:lnTo>
                      <a:pt x="1071" y="131"/>
                    </a:lnTo>
                    <a:lnTo>
                      <a:pt x="1072" y="134"/>
                    </a:lnTo>
                    <a:lnTo>
                      <a:pt x="1074" y="138"/>
                    </a:lnTo>
                    <a:lnTo>
                      <a:pt x="1074" y="141"/>
                    </a:lnTo>
                    <a:lnTo>
                      <a:pt x="1074" y="144"/>
                    </a:lnTo>
                    <a:lnTo>
                      <a:pt x="1072" y="148"/>
                    </a:lnTo>
                    <a:lnTo>
                      <a:pt x="1071" y="151"/>
                    </a:lnTo>
                    <a:lnTo>
                      <a:pt x="1068" y="153"/>
                    </a:lnTo>
                    <a:lnTo>
                      <a:pt x="1065" y="155"/>
                    </a:lnTo>
                    <a:lnTo>
                      <a:pt x="1062" y="157"/>
                    </a:lnTo>
                    <a:lnTo>
                      <a:pt x="1057" y="158"/>
                    </a:lnTo>
                    <a:lnTo>
                      <a:pt x="1052" y="159"/>
                    </a:lnTo>
                    <a:lnTo>
                      <a:pt x="1044" y="158"/>
                    </a:lnTo>
                    <a:lnTo>
                      <a:pt x="1037" y="155"/>
                    </a:lnTo>
                    <a:lnTo>
                      <a:pt x="1029" y="153"/>
                    </a:lnTo>
                    <a:lnTo>
                      <a:pt x="1024" y="150"/>
                    </a:lnTo>
                    <a:lnTo>
                      <a:pt x="1020" y="167"/>
                    </a:lnTo>
                    <a:close/>
                    <a:moveTo>
                      <a:pt x="1171" y="220"/>
                    </a:moveTo>
                    <a:lnTo>
                      <a:pt x="1191" y="220"/>
                    </a:lnTo>
                    <a:lnTo>
                      <a:pt x="1191" y="155"/>
                    </a:lnTo>
                    <a:lnTo>
                      <a:pt x="1191" y="155"/>
                    </a:lnTo>
                    <a:lnTo>
                      <a:pt x="1194" y="160"/>
                    </a:lnTo>
                    <a:lnTo>
                      <a:pt x="1198" y="163"/>
                    </a:lnTo>
                    <a:lnTo>
                      <a:pt x="1202" y="167"/>
                    </a:lnTo>
                    <a:lnTo>
                      <a:pt x="1206" y="170"/>
                    </a:lnTo>
                    <a:lnTo>
                      <a:pt x="1211" y="171"/>
                    </a:lnTo>
                    <a:lnTo>
                      <a:pt x="1216" y="173"/>
                    </a:lnTo>
                    <a:lnTo>
                      <a:pt x="1221" y="174"/>
                    </a:lnTo>
                    <a:lnTo>
                      <a:pt x="1227" y="174"/>
                    </a:lnTo>
                    <a:lnTo>
                      <a:pt x="1237" y="173"/>
                    </a:lnTo>
                    <a:lnTo>
                      <a:pt x="1246" y="170"/>
                    </a:lnTo>
                    <a:lnTo>
                      <a:pt x="1255" y="166"/>
                    </a:lnTo>
                    <a:lnTo>
                      <a:pt x="1263" y="159"/>
                    </a:lnTo>
                    <a:lnTo>
                      <a:pt x="1266" y="154"/>
                    </a:lnTo>
                    <a:lnTo>
                      <a:pt x="1269" y="150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7" y="133"/>
                    </a:lnTo>
                    <a:lnTo>
                      <a:pt x="1278" y="127"/>
                    </a:lnTo>
                    <a:lnTo>
                      <a:pt x="1279" y="119"/>
                    </a:lnTo>
                    <a:lnTo>
                      <a:pt x="1279" y="111"/>
                    </a:lnTo>
                    <a:lnTo>
                      <a:pt x="1278" y="99"/>
                    </a:lnTo>
                    <a:lnTo>
                      <a:pt x="1274" y="86"/>
                    </a:lnTo>
                    <a:lnTo>
                      <a:pt x="1270" y="76"/>
                    </a:lnTo>
                    <a:lnTo>
                      <a:pt x="1265" y="67"/>
                    </a:lnTo>
                    <a:lnTo>
                      <a:pt x="1257" y="61"/>
                    </a:lnTo>
                    <a:lnTo>
                      <a:pt x="1250" y="55"/>
                    </a:lnTo>
                    <a:lnTo>
                      <a:pt x="1245" y="54"/>
                    </a:lnTo>
                    <a:lnTo>
                      <a:pt x="1240" y="52"/>
                    </a:lnTo>
                    <a:lnTo>
                      <a:pt x="1236" y="52"/>
                    </a:lnTo>
                    <a:lnTo>
                      <a:pt x="1230" y="51"/>
                    </a:lnTo>
                    <a:lnTo>
                      <a:pt x="1224" y="52"/>
                    </a:lnTo>
                    <a:lnTo>
                      <a:pt x="1217" y="53"/>
                    </a:lnTo>
                    <a:lnTo>
                      <a:pt x="1212" y="55"/>
                    </a:lnTo>
                    <a:lnTo>
                      <a:pt x="1206" y="57"/>
                    </a:lnTo>
                    <a:lnTo>
                      <a:pt x="1201" y="61"/>
                    </a:lnTo>
                    <a:lnTo>
                      <a:pt x="1197" y="64"/>
                    </a:lnTo>
                    <a:lnTo>
                      <a:pt x="1193" y="69"/>
                    </a:lnTo>
                    <a:lnTo>
                      <a:pt x="1190" y="74"/>
                    </a:lnTo>
                    <a:lnTo>
                      <a:pt x="1189" y="74"/>
                    </a:lnTo>
                    <a:lnTo>
                      <a:pt x="1188" y="54"/>
                    </a:lnTo>
                    <a:lnTo>
                      <a:pt x="1170" y="54"/>
                    </a:lnTo>
                    <a:lnTo>
                      <a:pt x="1170" y="63"/>
                    </a:lnTo>
                    <a:lnTo>
                      <a:pt x="1171" y="72"/>
                    </a:lnTo>
                    <a:lnTo>
                      <a:pt x="1171" y="82"/>
                    </a:lnTo>
                    <a:lnTo>
                      <a:pt x="1171" y="92"/>
                    </a:lnTo>
                    <a:lnTo>
                      <a:pt x="1171" y="220"/>
                    </a:lnTo>
                    <a:close/>
                    <a:moveTo>
                      <a:pt x="1191" y="103"/>
                    </a:moveTo>
                    <a:lnTo>
                      <a:pt x="1191" y="99"/>
                    </a:lnTo>
                    <a:lnTo>
                      <a:pt x="1192" y="95"/>
                    </a:lnTo>
                    <a:lnTo>
                      <a:pt x="1194" y="89"/>
                    </a:lnTo>
                    <a:lnTo>
                      <a:pt x="1197" y="84"/>
                    </a:lnTo>
                    <a:lnTo>
                      <a:pt x="1200" y="80"/>
                    </a:lnTo>
                    <a:lnTo>
                      <a:pt x="1204" y="75"/>
                    </a:lnTo>
                    <a:lnTo>
                      <a:pt x="1209" y="72"/>
                    </a:lnTo>
                    <a:lnTo>
                      <a:pt x="1214" y="70"/>
                    </a:lnTo>
                    <a:lnTo>
                      <a:pt x="1218" y="69"/>
                    </a:lnTo>
                    <a:lnTo>
                      <a:pt x="1224" y="69"/>
                    </a:lnTo>
                    <a:lnTo>
                      <a:pt x="1231" y="70"/>
                    </a:lnTo>
                    <a:lnTo>
                      <a:pt x="1239" y="72"/>
                    </a:lnTo>
                    <a:lnTo>
                      <a:pt x="1244" y="76"/>
                    </a:lnTo>
                    <a:lnTo>
                      <a:pt x="1248" y="81"/>
                    </a:lnTo>
                    <a:lnTo>
                      <a:pt x="1253" y="88"/>
                    </a:lnTo>
                    <a:lnTo>
                      <a:pt x="1256" y="95"/>
                    </a:lnTo>
                    <a:lnTo>
                      <a:pt x="1257" y="103"/>
                    </a:lnTo>
                    <a:lnTo>
                      <a:pt x="1258" y="112"/>
                    </a:lnTo>
                    <a:lnTo>
                      <a:pt x="1257" y="122"/>
                    </a:lnTo>
                    <a:lnTo>
                      <a:pt x="1255" y="131"/>
                    </a:lnTo>
                    <a:lnTo>
                      <a:pt x="1253" y="139"/>
                    </a:lnTo>
                    <a:lnTo>
                      <a:pt x="1248" y="145"/>
                    </a:lnTo>
                    <a:lnTo>
                      <a:pt x="1244" y="150"/>
                    </a:lnTo>
                    <a:lnTo>
                      <a:pt x="1238" y="154"/>
                    </a:lnTo>
                    <a:lnTo>
                      <a:pt x="1231" y="157"/>
                    </a:lnTo>
                    <a:lnTo>
                      <a:pt x="1224" y="158"/>
                    </a:lnTo>
                    <a:lnTo>
                      <a:pt x="1217" y="157"/>
                    </a:lnTo>
                    <a:lnTo>
                      <a:pt x="1213" y="155"/>
                    </a:lnTo>
                    <a:lnTo>
                      <a:pt x="1207" y="153"/>
                    </a:lnTo>
                    <a:lnTo>
                      <a:pt x="1203" y="151"/>
                    </a:lnTo>
                    <a:lnTo>
                      <a:pt x="1200" y="147"/>
                    </a:lnTo>
                    <a:lnTo>
                      <a:pt x="1197" y="143"/>
                    </a:lnTo>
                    <a:lnTo>
                      <a:pt x="1193" y="138"/>
                    </a:lnTo>
                    <a:lnTo>
                      <a:pt x="1192" y="132"/>
                    </a:lnTo>
                    <a:lnTo>
                      <a:pt x="1191" y="129"/>
                    </a:lnTo>
                    <a:lnTo>
                      <a:pt x="1191" y="124"/>
                    </a:lnTo>
                    <a:lnTo>
                      <a:pt x="1191" y="103"/>
                    </a:lnTo>
                    <a:close/>
                    <a:moveTo>
                      <a:pt x="1396" y="116"/>
                    </a:moveTo>
                    <a:lnTo>
                      <a:pt x="1396" y="112"/>
                    </a:lnTo>
                    <a:lnTo>
                      <a:pt x="1398" y="106"/>
                    </a:lnTo>
                    <a:lnTo>
                      <a:pt x="1396" y="99"/>
                    </a:lnTo>
                    <a:lnTo>
                      <a:pt x="1395" y="89"/>
                    </a:lnTo>
                    <a:lnTo>
                      <a:pt x="1392" y="80"/>
                    </a:lnTo>
                    <a:lnTo>
                      <a:pt x="1388" y="71"/>
                    </a:lnTo>
                    <a:lnTo>
                      <a:pt x="1385" y="66"/>
                    </a:lnTo>
                    <a:lnTo>
                      <a:pt x="1381" y="63"/>
                    </a:lnTo>
                    <a:lnTo>
                      <a:pt x="1377" y="60"/>
                    </a:lnTo>
                    <a:lnTo>
                      <a:pt x="1373" y="57"/>
                    </a:lnTo>
                    <a:lnTo>
                      <a:pt x="1368" y="54"/>
                    </a:lnTo>
                    <a:lnTo>
                      <a:pt x="1363" y="53"/>
                    </a:lnTo>
                    <a:lnTo>
                      <a:pt x="1356" y="52"/>
                    </a:lnTo>
                    <a:lnTo>
                      <a:pt x="1350" y="51"/>
                    </a:lnTo>
                    <a:lnTo>
                      <a:pt x="1344" y="52"/>
                    </a:lnTo>
                    <a:lnTo>
                      <a:pt x="1338" y="53"/>
                    </a:lnTo>
                    <a:lnTo>
                      <a:pt x="1333" y="54"/>
                    </a:lnTo>
                    <a:lnTo>
                      <a:pt x="1327" y="56"/>
                    </a:lnTo>
                    <a:lnTo>
                      <a:pt x="1323" y="59"/>
                    </a:lnTo>
                    <a:lnTo>
                      <a:pt x="1319" y="62"/>
                    </a:lnTo>
                    <a:lnTo>
                      <a:pt x="1314" y="65"/>
                    </a:lnTo>
                    <a:lnTo>
                      <a:pt x="1311" y="70"/>
                    </a:lnTo>
                    <a:lnTo>
                      <a:pt x="1305" y="79"/>
                    </a:lnTo>
                    <a:lnTo>
                      <a:pt x="1300" y="90"/>
                    </a:lnTo>
                    <a:lnTo>
                      <a:pt x="1297" y="102"/>
                    </a:lnTo>
                    <a:lnTo>
                      <a:pt x="1296" y="114"/>
                    </a:lnTo>
                    <a:lnTo>
                      <a:pt x="1297" y="128"/>
                    </a:lnTo>
                    <a:lnTo>
                      <a:pt x="1300" y="139"/>
                    </a:lnTo>
                    <a:lnTo>
                      <a:pt x="1302" y="144"/>
                    </a:lnTo>
                    <a:lnTo>
                      <a:pt x="1305" y="149"/>
                    </a:lnTo>
                    <a:lnTo>
                      <a:pt x="1308" y="153"/>
                    </a:lnTo>
                    <a:lnTo>
                      <a:pt x="1311" y="158"/>
                    </a:lnTo>
                    <a:lnTo>
                      <a:pt x="1315" y="161"/>
                    </a:lnTo>
                    <a:lnTo>
                      <a:pt x="1320" y="164"/>
                    </a:lnTo>
                    <a:lnTo>
                      <a:pt x="1324" y="168"/>
                    </a:lnTo>
                    <a:lnTo>
                      <a:pt x="1329" y="170"/>
                    </a:lnTo>
                    <a:lnTo>
                      <a:pt x="1334" y="172"/>
                    </a:lnTo>
                    <a:lnTo>
                      <a:pt x="1340" y="173"/>
                    </a:lnTo>
                    <a:lnTo>
                      <a:pt x="1346" y="173"/>
                    </a:lnTo>
                    <a:lnTo>
                      <a:pt x="1352" y="174"/>
                    </a:lnTo>
                    <a:lnTo>
                      <a:pt x="1365" y="173"/>
                    </a:lnTo>
                    <a:lnTo>
                      <a:pt x="1376" y="172"/>
                    </a:lnTo>
                    <a:lnTo>
                      <a:pt x="1385" y="169"/>
                    </a:lnTo>
                    <a:lnTo>
                      <a:pt x="1391" y="167"/>
                    </a:lnTo>
                    <a:lnTo>
                      <a:pt x="1387" y="151"/>
                    </a:lnTo>
                    <a:lnTo>
                      <a:pt x="1381" y="154"/>
                    </a:lnTo>
                    <a:lnTo>
                      <a:pt x="1374" y="155"/>
                    </a:lnTo>
                    <a:lnTo>
                      <a:pt x="1365" y="157"/>
                    </a:lnTo>
                    <a:lnTo>
                      <a:pt x="1355" y="158"/>
                    </a:lnTo>
                    <a:lnTo>
                      <a:pt x="1348" y="157"/>
                    </a:lnTo>
                    <a:lnTo>
                      <a:pt x="1340" y="155"/>
                    </a:lnTo>
                    <a:lnTo>
                      <a:pt x="1334" y="152"/>
                    </a:lnTo>
                    <a:lnTo>
                      <a:pt x="1328" y="148"/>
                    </a:lnTo>
                    <a:lnTo>
                      <a:pt x="1323" y="142"/>
                    </a:lnTo>
                    <a:lnTo>
                      <a:pt x="1320" y="135"/>
                    </a:lnTo>
                    <a:lnTo>
                      <a:pt x="1318" y="127"/>
                    </a:lnTo>
                    <a:lnTo>
                      <a:pt x="1317" y="116"/>
                    </a:lnTo>
                    <a:lnTo>
                      <a:pt x="1396" y="116"/>
                    </a:lnTo>
                    <a:close/>
                    <a:moveTo>
                      <a:pt x="1317" y="101"/>
                    </a:moveTo>
                    <a:lnTo>
                      <a:pt x="1318" y="95"/>
                    </a:lnTo>
                    <a:lnTo>
                      <a:pt x="1319" y="90"/>
                    </a:lnTo>
                    <a:lnTo>
                      <a:pt x="1322" y="84"/>
                    </a:lnTo>
                    <a:lnTo>
                      <a:pt x="1325" y="79"/>
                    </a:lnTo>
                    <a:lnTo>
                      <a:pt x="1329" y="74"/>
                    </a:lnTo>
                    <a:lnTo>
                      <a:pt x="1335" y="70"/>
                    </a:lnTo>
                    <a:lnTo>
                      <a:pt x="1341" y="67"/>
                    </a:lnTo>
                    <a:lnTo>
                      <a:pt x="1348" y="66"/>
                    </a:lnTo>
                    <a:lnTo>
                      <a:pt x="1356" y="67"/>
                    </a:lnTo>
                    <a:lnTo>
                      <a:pt x="1363" y="70"/>
                    </a:lnTo>
                    <a:lnTo>
                      <a:pt x="1367" y="74"/>
                    </a:lnTo>
                    <a:lnTo>
                      <a:pt x="1372" y="79"/>
                    </a:lnTo>
                    <a:lnTo>
                      <a:pt x="1374" y="84"/>
                    </a:lnTo>
                    <a:lnTo>
                      <a:pt x="1376" y="90"/>
                    </a:lnTo>
                    <a:lnTo>
                      <a:pt x="1377" y="96"/>
                    </a:lnTo>
                    <a:lnTo>
                      <a:pt x="1377" y="101"/>
                    </a:lnTo>
                    <a:lnTo>
                      <a:pt x="1317" y="101"/>
                    </a:lnTo>
                    <a:close/>
                    <a:moveTo>
                      <a:pt x="1415" y="167"/>
                    </a:moveTo>
                    <a:lnTo>
                      <a:pt x="1421" y="170"/>
                    </a:lnTo>
                    <a:lnTo>
                      <a:pt x="1429" y="172"/>
                    </a:lnTo>
                    <a:lnTo>
                      <a:pt x="1437" y="173"/>
                    </a:lnTo>
                    <a:lnTo>
                      <a:pt x="1447" y="174"/>
                    </a:lnTo>
                    <a:lnTo>
                      <a:pt x="1457" y="173"/>
                    </a:lnTo>
                    <a:lnTo>
                      <a:pt x="1464" y="171"/>
                    </a:lnTo>
                    <a:lnTo>
                      <a:pt x="1472" y="169"/>
                    </a:lnTo>
                    <a:lnTo>
                      <a:pt x="1479" y="164"/>
                    </a:lnTo>
                    <a:lnTo>
                      <a:pt x="1483" y="159"/>
                    </a:lnTo>
                    <a:lnTo>
                      <a:pt x="1487" y="153"/>
                    </a:lnTo>
                    <a:lnTo>
                      <a:pt x="1489" y="147"/>
                    </a:lnTo>
                    <a:lnTo>
                      <a:pt x="1489" y="139"/>
                    </a:lnTo>
                    <a:lnTo>
                      <a:pt x="1489" y="132"/>
                    </a:lnTo>
                    <a:lnTo>
                      <a:pt x="1487" y="127"/>
                    </a:lnTo>
                    <a:lnTo>
                      <a:pt x="1485" y="122"/>
                    </a:lnTo>
                    <a:lnTo>
                      <a:pt x="1482" y="118"/>
                    </a:lnTo>
                    <a:lnTo>
                      <a:pt x="1477" y="113"/>
                    </a:lnTo>
                    <a:lnTo>
                      <a:pt x="1473" y="110"/>
                    </a:lnTo>
                    <a:lnTo>
                      <a:pt x="1467" y="106"/>
                    </a:lnTo>
                    <a:lnTo>
                      <a:pt x="1459" y="103"/>
                    </a:lnTo>
                    <a:lnTo>
                      <a:pt x="1450" y="99"/>
                    </a:lnTo>
                    <a:lnTo>
                      <a:pt x="1443" y="95"/>
                    </a:lnTo>
                    <a:lnTo>
                      <a:pt x="1441" y="92"/>
                    </a:lnTo>
                    <a:lnTo>
                      <a:pt x="1440" y="90"/>
                    </a:lnTo>
                    <a:lnTo>
                      <a:pt x="1439" y="86"/>
                    </a:lnTo>
                    <a:lnTo>
                      <a:pt x="1437" y="83"/>
                    </a:lnTo>
                    <a:lnTo>
                      <a:pt x="1439" y="80"/>
                    </a:lnTo>
                    <a:lnTo>
                      <a:pt x="1440" y="77"/>
                    </a:lnTo>
                    <a:lnTo>
                      <a:pt x="1441" y="74"/>
                    </a:lnTo>
                    <a:lnTo>
                      <a:pt x="1443" y="72"/>
                    </a:lnTo>
                    <a:lnTo>
                      <a:pt x="1445" y="70"/>
                    </a:lnTo>
                    <a:lnTo>
                      <a:pt x="1449" y="69"/>
                    </a:lnTo>
                    <a:lnTo>
                      <a:pt x="1453" y="67"/>
                    </a:lnTo>
                    <a:lnTo>
                      <a:pt x="1457" y="67"/>
                    </a:lnTo>
                    <a:lnTo>
                      <a:pt x="1464" y="67"/>
                    </a:lnTo>
                    <a:lnTo>
                      <a:pt x="1471" y="70"/>
                    </a:lnTo>
                    <a:lnTo>
                      <a:pt x="1476" y="72"/>
                    </a:lnTo>
                    <a:lnTo>
                      <a:pt x="1481" y="74"/>
                    </a:lnTo>
                    <a:lnTo>
                      <a:pt x="1485" y="59"/>
                    </a:lnTo>
                    <a:lnTo>
                      <a:pt x="1480" y="56"/>
                    </a:lnTo>
                    <a:lnTo>
                      <a:pt x="1473" y="53"/>
                    </a:lnTo>
                    <a:lnTo>
                      <a:pt x="1466" y="52"/>
                    </a:lnTo>
                    <a:lnTo>
                      <a:pt x="1458" y="51"/>
                    </a:lnTo>
                    <a:lnTo>
                      <a:pt x="1448" y="52"/>
                    </a:lnTo>
                    <a:lnTo>
                      <a:pt x="1441" y="54"/>
                    </a:lnTo>
                    <a:lnTo>
                      <a:pt x="1434" y="57"/>
                    </a:lnTo>
                    <a:lnTo>
                      <a:pt x="1429" y="62"/>
                    </a:lnTo>
                    <a:lnTo>
                      <a:pt x="1425" y="66"/>
                    </a:lnTo>
                    <a:lnTo>
                      <a:pt x="1421" y="72"/>
                    </a:lnTo>
                    <a:lnTo>
                      <a:pt x="1419" y="79"/>
                    </a:lnTo>
                    <a:lnTo>
                      <a:pt x="1418" y="85"/>
                    </a:lnTo>
                    <a:lnTo>
                      <a:pt x="1418" y="91"/>
                    </a:lnTo>
                    <a:lnTo>
                      <a:pt x="1420" y="96"/>
                    </a:lnTo>
                    <a:lnTo>
                      <a:pt x="1422" y="101"/>
                    </a:lnTo>
                    <a:lnTo>
                      <a:pt x="1426" y="105"/>
                    </a:lnTo>
                    <a:lnTo>
                      <a:pt x="1430" y="109"/>
                    </a:lnTo>
                    <a:lnTo>
                      <a:pt x="1435" y="113"/>
                    </a:lnTo>
                    <a:lnTo>
                      <a:pt x="1441" y="116"/>
                    </a:lnTo>
                    <a:lnTo>
                      <a:pt x="1448" y="119"/>
                    </a:lnTo>
                    <a:lnTo>
                      <a:pt x="1458" y="123"/>
                    </a:lnTo>
                    <a:lnTo>
                      <a:pt x="1464" y="129"/>
                    </a:lnTo>
                    <a:lnTo>
                      <a:pt x="1467" y="131"/>
                    </a:lnTo>
                    <a:lnTo>
                      <a:pt x="1469" y="134"/>
                    </a:lnTo>
                    <a:lnTo>
                      <a:pt x="1469" y="138"/>
                    </a:lnTo>
                    <a:lnTo>
                      <a:pt x="1470" y="141"/>
                    </a:lnTo>
                    <a:lnTo>
                      <a:pt x="1469" y="144"/>
                    </a:lnTo>
                    <a:lnTo>
                      <a:pt x="1468" y="148"/>
                    </a:lnTo>
                    <a:lnTo>
                      <a:pt x="1467" y="151"/>
                    </a:lnTo>
                    <a:lnTo>
                      <a:pt x="1464" y="153"/>
                    </a:lnTo>
                    <a:lnTo>
                      <a:pt x="1461" y="155"/>
                    </a:lnTo>
                    <a:lnTo>
                      <a:pt x="1457" y="157"/>
                    </a:lnTo>
                    <a:lnTo>
                      <a:pt x="1453" y="158"/>
                    </a:lnTo>
                    <a:lnTo>
                      <a:pt x="1447" y="159"/>
                    </a:lnTo>
                    <a:lnTo>
                      <a:pt x="1440" y="158"/>
                    </a:lnTo>
                    <a:lnTo>
                      <a:pt x="1432" y="155"/>
                    </a:lnTo>
                    <a:lnTo>
                      <a:pt x="1426" y="153"/>
                    </a:lnTo>
                    <a:lnTo>
                      <a:pt x="1420" y="150"/>
                    </a:lnTo>
                    <a:lnTo>
                      <a:pt x="1415" y="167"/>
                    </a:lnTo>
                    <a:close/>
                    <a:moveTo>
                      <a:pt x="1508" y="167"/>
                    </a:moveTo>
                    <a:lnTo>
                      <a:pt x="1515" y="170"/>
                    </a:lnTo>
                    <a:lnTo>
                      <a:pt x="1523" y="172"/>
                    </a:lnTo>
                    <a:lnTo>
                      <a:pt x="1531" y="173"/>
                    </a:lnTo>
                    <a:lnTo>
                      <a:pt x="1540" y="174"/>
                    </a:lnTo>
                    <a:lnTo>
                      <a:pt x="1550" y="173"/>
                    </a:lnTo>
                    <a:lnTo>
                      <a:pt x="1558" y="171"/>
                    </a:lnTo>
                    <a:lnTo>
                      <a:pt x="1566" y="169"/>
                    </a:lnTo>
                    <a:lnTo>
                      <a:pt x="1571" y="164"/>
                    </a:lnTo>
                    <a:lnTo>
                      <a:pt x="1577" y="159"/>
                    </a:lnTo>
                    <a:lnTo>
                      <a:pt x="1580" y="153"/>
                    </a:lnTo>
                    <a:lnTo>
                      <a:pt x="1582" y="147"/>
                    </a:lnTo>
                    <a:lnTo>
                      <a:pt x="1583" y="139"/>
                    </a:lnTo>
                    <a:lnTo>
                      <a:pt x="1582" y="132"/>
                    </a:lnTo>
                    <a:lnTo>
                      <a:pt x="1581" y="127"/>
                    </a:lnTo>
                    <a:lnTo>
                      <a:pt x="1579" y="122"/>
                    </a:lnTo>
                    <a:lnTo>
                      <a:pt x="1576" y="118"/>
                    </a:lnTo>
                    <a:lnTo>
                      <a:pt x="1571" y="113"/>
                    </a:lnTo>
                    <a:lnTo>
                      <a:pt x="1566" y="110"/>
                    </a:lnTo>
                    <a:lnTo>
                      <a:pt x="1560" y="106"/>
                    </a:lnTo>
                    <a:lnTo>
                      <a:pt x="1553" y="103"/>
                    </a:lnTo>
                    <a:lnTo>
                      <a:pt x="1543" y="99"/>
                    </a:lnTo>
                    <a:lnTo>
                      <a:pt x="1537" y="95"/>
                    </a:lnTo>
                    <a:lnTo>
                      <a:pt x="1535" y="92"/>
                    </a:lnTo>
                    <a:lnTo>
                      <a:pt x="1533" y="90"/>
                    </a:lnTo>
                    <a:lnTo>
                      <a:pt x="1531" y="86"/>
                    </a:lnTo>
                    <a:lnTo>
                      <a:pt x="1531" y="83"/>
                    </a:lnTo>
                    <a:lnTo>
                      <a:pt x="1531" y="80"/>
                    </a:lnTo>
                    <a:lnTo>
                      <a:pt x="1533" y="77"/>
                    </a:lnTo>
                    <a:lnTo>
                      <a:pt x="1534" y="74"/>
                    </a:lnTo>
                    <a:lnTo>
                      <a:pt x="1536" y="72"/>
                    </a:lnTo>
                    <a:lnTo>
                      <a:pt x="1539" y="70"/>
                    </a:lnTo>
                    <a:lnTo>
                      <a:pt x="1542" y="69"/>
                    </a:lnTo>
                    <a:lnTo>
                      <a:pt x="1545" y="67"/>
                    </a:lnTo>
                    <a:lnTo>
                      <a:pt x="1551" y="67"/>
                    </a:lnTo>
                    <a:lnTo>
                      <a:pt x="1557" y="67"/>
                    </a:lnTo>
                    <a:lnTo>
                      <a:pt x="1564" y="70"/>
                    </a:lnTo>
                    <a:lnTo>
                      <a:pt x="1569" y="72"/>
                    </a:lnTo>
                    <a:lnTo>
                      <a:pt x="1574" y="74"/>
                    </a:lnTo>
                    <a:lnTo>
                      <a:pt x="1579" y="59"/>
                    </a:lnTo>
                    <a:lnTo>
                      <a:pt x="1574" y="56"/>
                    </a:lnTo>
                    <a:lnTo>
                      <a:pt x="1567" y="53"/>
                    </a:lnTo>
                    <a:lnTo>
                      <a:pt x="1560" y="52"/>
                    </a:lnTo>
                    <a:lnTo>
                      <a:pt x="1551" y="51"/>
                    </a:lnTo>
                    <a:lnTo>
                      <a:pt x="1542" y="52"/>
                    </a:lnTo>
                    <a:lnTo>
                      <a:pt x="1535" y="54"/>
                    </a:lnTo>
                    <a:lnTo>
                      <a:pt x="1527" y="57"/>
                    </a:lnTo>
                    <a:lnTo>
                      <a:pt x="1522" y="62"/>
                    </a:lnTo>
                    <a:lnTo>
                      <a:pt x="1517" y="66"/>
                    </a:lnTo>
                    <a:lnTo>
                      <a:pt x="1514" y="72"/>
                    </a:lnTo>
                    <a:lnTo>
                      <a:pt x="1512" y="79"/>
                    </a:lnTo>
                    <a:lnTo>
                      <a:pt x="1511" y="85"/>
                    </a:lnTo>
                    <a:lnTo>
                      <a:pt x="1512" y="91"/>
                    </a:lnTo>
                    <a:lnTo>
                      <a:pt x="1513" y="96"/>
                    </a:lnTo>
                    <a:lnTo>
                      <a:pt x="1515" y="101"/>
                    </a:lnTo>
                    <a:lnTo>
                      <a:pt x="1518" y="105"/>
                    </a:lnTo>
                    <a:lnTo>
                      <a:pt x="1523" y="109"/>
                    </a:lnTo>
                    <a:lnTo>
                      <a:pt x="1528" y="113"/>
                    </a:lnTo>
                    <a:lnTo>
                      <a:pt x="1535" y="116"/>
                    </a:lnTo>
                    <a:lnTo>
                      <a:pt x="1541" y="119"/>
                    </a:lnTo>
                    <a:lnTo>
                      <a:pt x="1551" y="123"/>
                    </a:lnTo>
                    <a:lnTo>
                      <a:pt x="1558" y="129"/>
                    </a:lnTo>
                    <a:lnTo>
                      <a:pt x="1561" y="131"/>
                    </a:lnTo>
                    <a:lnTo>
                      <a:pt x="1562" y="134"/>
                    </a:lnTo>
                    <a:lnTo>
                      <a:pt x="1563" y="138"/>
                    </a:lnTo>
                    <a:lnTo>
                      <a:pt x="1563" y="141"/>
                    </a:lnTo>
                    <a:lnTo>
                      <a:pt x="1563" y="144"/>
                    </a:lnTo>
                    <a:lnTo>
                      <a:pt x="1562" y="148"/>
                    </a:lnTo>
                    <a:lnTo>
                      <a:pt x="1560" y="151"/>
                    </a:lnTo>
                    <a:lnTo>
                      <a:pt x="1557" y="153"/>
                    </a:lnTo>
                    <a:lnTo>
                      <a:pt x="1554" y="155"/>
                    </a:lnTo>
                    <a:lnTo>
                      <a:pt x="1551" y="157"/>
                    </a:lnTo>
                    <a:lnTo>
                      <a:pt x="1545" y="158"/>
                    </a:lnTo>
                    <a:lnTo>
                      <a:pt x="1541" y="159"/>
                    </a:lnTo>
                    <a:lnTo>
                      <a:pt x="1533" y="158"/>
                    </a:lnTo>
                    <a:lnTo>
                      <a:pt x="1525" y="155"/>
                    </a:lnTo>
                    <a:lnTo>
                      <a:pt x="1518" y="153"/>
                    </a:lnTo>
                    <a:lnTo>
                      <a:pt x="1513" y="150"/>
                    </a:lnTo>
                    <a:lnTo>
                      <a:pt x="1508" y="167"/>
                    </a:lnTo>
                    <a:close/>
                    <a:moveTo>
                      <a:pt x="1658" y="51"/>
                    </a:moveTo>
                    <a:lnTo>
                      <a:pt x="1646" y="52"/>
                    </a:lnTo>
                    <a:lnTo>
                      <a:pt x="1636" y="55"/>
                    </a:lnTo>
                    <a:lnTo>
                      <a:pt x="1631" y="57"/>
                    </a:lnTo>
                    <a:lnTo>
                      <a:pt x="1626" y="61"/>
                    </a:lnTo>
                    <a:lnTo>
                      <a:pt x="1622" y="64"/>
                    </a:lnTo>
                    <a:lnTo>
                      <a:pt x="1618" y="67"/>
                    </a:lnTo>
                    <a:lnTo>
                      <a:pt x="1615" y="72"/>
                    </a:lnTo>
                    <a:lnTo>
                      <a:pt x="1611" y="76"/>
                    </a:lnTo>
                    <a:lnTo>
                      <a:pt x="1608" y="82"/>
                    </a:lnTo>
                    <a:lnTo>
                      <a:pt x="1606" y="88"/>
                    </a:lnTo>
                    <a:lnTo>
                      <a:pt x="1604" y="93"/>
                    </a:lnTo>
                    <a:lnTo>
                      <a:pt x="1603" y="100"/>
                    </a:lnTo>
                    <a:lnTo>
                      <a:pt x="1602" y="106"/>
                    </a:lnTo>
                    <a:lnTo>
                      <a:pt x="1602" y="114"/>
                    </a:lnTo>
                    <a:lnTo>
                      <a:pt x="1602" y="121"/>
                    </a:lnTo>
                    <a:lnTo>
                      <a:pt x="1603" y="128"/>
                    </a:lnTo>
                    <a:lnTo>
                      <a:pt x="1604" y="133"/>
                    </a:lnTo>
                    <a:lnTo>
                      <a:pt x="1606" y="139"/>
                    </a:lnTo>
                    <a:lnTo>
                      <a:pt x="1608" y="144"/>
                    </a:lnTo>
                    <a:lnTo>
                      <a:pt x="1610" y="149"/>
                    </a:lnTo>
                    <a:lnTo>
                      <a:pt x="1614" y="154"/>
                    </a:lnTo>
                    <a:lnTo>
                      <a:pt x="1617" y="158"/>
                    </a:lnTo>
                    <a:lnTo>
                      <a:pt x="1621" y="162"/>
                    </a:lnTo>
                    <a:lnTo>
                      <a:pt x="1625" y="166"/>
                    </a:lnTo>
                    <a:lnTo>
                      <a:pt x="1630" y="168"/>
                    </a:lnTo>
                    <a:lnTo>
                      <a:pt x="1634" y="170"/>
                    </a:lnTo>
                    <a:lnTo>
                      <a:pt x="1645" y="173"/>
                    </a:lnTo>
                    <a:lnTo>
                      <a:pt x="1656" y="174"/>
                    </a:lnTo>
                    <a:lnTo>
                      <a:pt x="1666" y="173"/>
                    </a:lnTo>
                    <a:lnTo>
                      <a:pt x="1676" y="171"/>
                    </a:lnTo>
                    <a:lnTo>
                      <a:pt x="1686" y="167"/>
                    </a:lnTo>
                    <a:lnTo>
                      <a:pt x="1695" y="160"/>
                    </a:lnTo>
                    <a:lnTo>
                      <a:pt x="1699" y="155"/>
                    </a:lnTo>
                    <a:lnTo>
                      <a:pt x="1702" y="151"/>
                    </a:lnTo>
                    <a:lnTo>
                      <a:pt x="1705" y="145"/>
                    </a:lnTo>
                    <a:lnTo>
                      <a:pt x="1707" y="140"/>
                    </a:lnTo>
                    <a:lnTo>
                      <a:pt x="1710" y="134"/>
                    </a:lnTo>
                    <a:lnTo>
                      <a:pt x="1712" y="127"/>
                    </a:lnTo>
                    <a:lnTo>
                      <a:pt x="1713" y="120"/>
                    </a:lnTo>
                    <a:lnTo>
                      <a:pt x="1713" y="112"/>
                    </a:lnTo>
                    <a:lnTo>
                      <a:pt x="1712" y="99"/>
                    </a:lnTo>
                    <a:lnTo>
                      <a:pt x="1709" y="88"/>
                    </a:lnTo>
                    <a:lnTo>
                      <a:pt x="1706" y="82"/>
                    </a:lnTo>
                    <a:lnTo>
                      <a:pt x="1704" y="76"/>
                    </a:lnTo>
                    <a:lnTo>
                      <a:pt x="1701" y="72"/>
                    </a:lnTo>
                    <a:lnTo>
                      <a:pt x="1698" y="69"/>
                    </a:lnTo>
                    <a:lnTo>
                      <a:pt x="1693" y="64"/>
                    </a:lnTo>
                    <a:lnTo>
                      <a:pt x="1689" y="61"/>
                    </a:lnTo>
                    <a:lnTo>
                      <a:pt x="1685" y="59"/>
                    </a:lnTo>
                    <a:lnTo>
                      <a:pt x="1680" y="55"/>
                    </a:lnTo>
                    <a:lnTo>
                      <a:pt x="1675" y="54"/>
                    </a:lnTo>
                    <a:lnTo>
                      <a:pt x="1670" y="52"/>
                    </a:lnTo>
                    <a:lnTo>
                      <a:pt x="1664" y="52"/>
                    </a:lnTo>
                    <a:lnTo>
                      <a:pt x="1658" y="51"/>
                    </a:lnTo>
                    <a:close/>
                    <a:moveTo>
                      <a:pt x="1658" y="67"/>
                    </a:moveTo>
                    <a:lnTo>
                      <a:pt x="1662" y="67"/>
                    </a:lnTo>
                    <a:lnTo>
                      <a:pt x="1666" y="69"/>
                    </a:lnTo>
                    <a:lnTo>
                      <a:pt x="1670" y="70"/>
                    </a:lnTo>
                    <a:lnTo>
                      <a:pt x="1673" y="72"/>
                    </a:lnTo>
                    <a:lnTo>
                      <a:pt x="1679" y="76"/>
                    </a:lnTo>
                    <a:lnTo>
                      <a:pt x="1684" y="82"/>
                    </a:lnTo>
                    <a:lnTo>
                      <a:pt x="1687" y="90"/>
                    </a:lnTo>
                    <a:lnTo>
                      <a:pt x="1690" y="98"/>
                    </a:lnTo>
                    <a:lnTo>
                      <a:pt x="1691" y="105"/>
                    </a:lnTo>
                    <a:lnTo>
                      <a:pt x="1691" y="113"/>
                    </a:lnTo>
                    <a:lnTo>
                      <a:pt x="1691" y="122"/>
                    </a:lnTo>
                    <a:lnTo>
                      <a:pt x="1689" y="131"/>
                    </a:lnTo>
                    <a:lnTo>
                      <a:pt x="1686" y="139"/>
                    </a:lnTo>
                    <a:lnTo>
                      <a:pt x="1682" y="145"/>
                    </a:lnTo>
                    <a:lnTo>
                      <a:pt x="1676" y="151"/>
                    </a:lnTo>
                    <a:lnTo>
                      <a:pt x="1671" y="154"/>
                    </a:lnTo>
                    <a:lnTo>
                      <a:pt x="1664" y="158"/>
                    </a:lnTo>
                    <a:lnTo>
                      <a:pt x="1657" y="159"/>
                    </a:lnTo>
                    <a:lnTo>
                      <a:pt x="1649" y="158"/>
                    </a:lnTo>
                    <a:lnTo>
                      <a:pt x="1643" y="154"/>
                    </a:lnTo>
                    <a:lnTo>
                      <a:pt x="1637" y="151"/>
                    </a:lnTo>
                    <a:lnTo>
                      <a:pt x="1632" y="145"/>
                    </a:lnTo>
                    <a:lnTo>
                      <a:pt x="1628" y="139"/>
                    </a:lnTo>
                    <a:lnTo>
                      <a:pt x="1624" y="131"/>
                    </a:lnTo>
                    <a:lnTo>
                      <a:pt x="1623" y="122"/>
                    </a:lnTo>
                    <a:lnTo>
                      <a:pt x="1622" y="113"/>
                    </a:lnTo>
                    <a:lnTo>
                      <a:pt x="1623" y="104"/>
                    </a:lnTo>
                    <a:lnTo>
                      <a:pt x="1624" y="96"/>
                    </a:lnTo>
                    <a:lnTo>
                      <a:pt x="1626" y="89"/>
                    </a:lnTo>
                    <a:lnTo>
                      <a:pt x="1631" y="82"/>
                    </a:lnTo>
                    <a:lnTo>
                      <a:pt x="1635" y="76"/>
                    </a:lnTo>
                    <a:lnTo>
                      <a:pt x="1642" y="71"/>
                    </a:lnTo>
                    <a:lnTo>
                      <a:pt x="1649" y="69"/>
                    </a:lnTo>
                    <a:lnTo>
                      <a:pt x="1658" y="67"/>
                    </a:lnTo>
                    <a:close/>
                    <a:moveTo>
                      <a:pt x="1821" y="172"/>
                    </a:moveTo>
                    <a:lnTo>
                      <a:pt x="1820" y="159"/>
                    </a:lnTo>
                    <a:lnTo>
                      <a:pt x="1819" y="143"/>
                    </a:lnTo>
                    <a:lnTo>
                      <a:pt x="1819" y="100"/>
                    </a:lnTo>
                    <a:lnTo>
                      <a:pt x="1819" y="91"/>
                    </a:lnTo>
                    <a:lnTo>
                      <a:pt x="1818" y="82"/>
                    </a:lnTo>
                    <a:lnTo>
                      <a:pt x="1814" y="74"/>
                    </a:lnTo>
                    <a:lnTo>
                      <a:pt x="1810" y="66"/>
                    </a:lnTo>
                    <a:lnTo>
                      <a:pt x="1808" y="63"/>
                    </a:lnTo>
                    <a:lnTo>
                      <a:pt x="1805" y="61"/>
                    </a:lnTo>
                    <a:lnTo>
                      <a:pt x="1801" y="57"/>
                    </a:lnTo>
                    <a:lnTo>
                      <a:pt x="1797" y="55"/>
                    </a:lnTo>
                    <a:lnTo>
                      <a:pt x="1793" y="54"/>
                    </a:lnTo>
                    <a:lnTo>
                      <a:pt x="1787" y="52"/>
                    </a:lnTo>
                    <a:lnTo>
                      <a:pt x="1782" y="52"/>
                    </a:lnTo>
                    <a:lnTo>
                      <a:pt x="1776" y="51"/>
                    </a:lnTo>
                    <a:lnTo>
                      <a:pt x="1765" y="52"/>
                    </a:lnTo>
                    <a:lnTo>
                      <a:pt x="1755" y="54"/>
                    </a:lnTo>
                    <a:lnTo>
                      <a:pt x="1746" y="57"/>
                    </a:lnTo>
                    <a:lnTo>
                      <a:pt x="1739" y="62"/>
                    </a:lnTo>
                    <a:lnTo>
                      <a:pt x="1743" y="76"/>
                    </a:lnTo>
                    <a:lnTo>
                      <a:pt x="1750" y="72"/>
                    </a:lnTo>
                    <a:lnTo>
                      <a:pt x="1757" y="70"/>
                    </a:lnTo>
                    <a:lnTo>
                      <a:pt x="1765" y="67"/>
                    </a:lnTo>
                    <a:lnTo>
                      <a:pt x="1772" y="67"/>
                    </a:lnTo>
                    <a:lnTo>
                      <a:pt x="1781" y="67"/>
                    </a:lnTo>
                    <a:lnTo>
                      <a:pt x="1786" y="70"/>
                    </a:lnTo>
                    <a:lnTo>
                      <a:pt x="1791" y="73"/>
                    </a:lnTo>
                    <a:lnTo>
                      <a:pt x="1794" y="77"/>
                    </a:lnTo>
                    <a:lnTo>
                      <a:pt x="1796" y="82"/>
                    </a:lnTo>
                    <a:lnTo>
                      <a:pt x="1798" y="86"/>
                    </a:lnTo>
                    <a:lnTo>
                      <a:pt x="1798" y="91"/>
                    </a:lnTo>
                    <a:lnTo>
                      <a:pt x="1798" y="94"/>
                    </a:lnTo>
                    <a:lnTo>
                      <a:pt x="1798" y="96"/>
                    </a:lnTo>
                    <a:lnTo>
                      <a:pt x="1783" y="98"/>
                    </a:lnTo>
                    <a:lnTo>
                      <a:pt x="1769" y="100"/>
                    </a:lnTo>
                    <a:lnTo>
                      <a:pt x="1757" y="103"/>
                    </a:lnTo>
                    <a:lnTo>
                      <a:pt x="1747" y="108"/>
                    </a:lnTo>
                    <a:lnTo>
                      <a:pt x="1744" y="111"/>
                    </a:lnTo>
                    <a:lnTo>
                      <a:pt x="1740" y="114"/>
                    </a:lnTo>
                    <a:lnTo>
                      <a:pt x="1737" y="118"/>
                    </a:lnTo>
                    <a:lnTo>
                      <a:pt x="1734" y="122"/>
                    </a:lnTo>
                    <a:lnTo>
                      <a:pt x="1732" y="125"/>
                    </a:lnTo>
                    <a:lnTo>
                      <a:pt x="1731" y="131"/>
                    </a:lnTo>
                    <a:lnTo>
                      <a:pt x="1730" y="135"/>
                    </a:lnTo>
                    <a:lnTo>
                      <a:pt x="1730" y="141"/>
                    </a:lnTo>
                    <a:lnTo>
                      <a:pt x="1730" y="147"/>
                    </a:lnTo>
                    <a:lnTo>
                      <a:pt x="1732" y="153"/>
                    </a:lnTo>
                    <a:lnTo>
                      <a:pt x="1734" y="159"/>
                    </a:lnTo>
                    <a:lnTo>
                      <a:pt x="1739" y="164"/>
                    </a:lnTo>
                    <a:lnTo>
                      <a:pt x="1744" y="168"/>
                    </a:lnTo>
                    <a:lnTo>
                      <a:pt x="1750" y="171"/>
                    </a:lnTo>
                    <a:lnTo>
                      <a:pt x="1757" y="173"/>
                    </a:lnTo>
                    <a:lnTo>
                      <a:pt x="1765" y="174"/>
                    </a:lnTo>
                    <a:lnTo>
                      <a:pt x="1771" y="174"/>
                    </a:lnTo>
                    <a:lnTo>
                      <a:pt x="1777" y="173"/>
                    </a:lnTo>
                    <a:lnTo>
                      <a:pt x="1781" y="171"/>
                    </a:lnTo>
                    <a:lnTo>
                      <a:pt x="1786" y="169"/>
                    </a:lnTo>
                    <a:lnTo>
                      <a:pt x="1794" y="163"/>
                    </a:lnTo>
                    <a:lnTo>
                      <a:pt x="1799" y="157"/>
                    </a:lnTo>
                    <a:lnTo>
                      <a:pt x="1800" y="157"/>
                    </a:lnTo>
                    <a:lnTo>
                      <a:pt x="1803" y="172"/>
                    </a:lnTo>
                    <a:lnTo>
                      <a:pt x="1821" y="172"/>
                    </a:lnTo>
                    <a:close/>
                    <a:moveTo>
                      <a:pt x="1799" y="132"/>
                    </a:moveTo>
                    <a:lnTo>
                      <a:pt x="1799" y="135"/>
                    </a:lnTo>
                    <a:lnTo>
                      <a:pt x="1798" y="139"/>
                    </a:lnTo>
                    <a:lnTo>
                      <a:pt x="1796" y="142"/>
                    </a:lnTo>
                    <a:lnTo>
                      <a:pt x="1794" y="147"/>
                    </a:lnTo>
                    <a:lnTo>
                      <a:pt x="1792" y="150"/>
                    </a:lnTo>
                    <a:lnTo>
                      <a:pt x="1788" y="152"/>
                    </a:lnTo>
                    <a:lnTo>
                      <a:pt x="1785" y="155"/>
                    </a:lnTo>
                    <a:lnTo>
                      <a:pt x="1781" y="157"/>
                    </a:lnTo>
                    <a:lnTo>
                      <a:pt x="1776" y="158"/>
                    </a:lnTo>
                    <a:lnTo>
                      <a:pt x="1770" y="159"/>
                    </a:lnTo>
                    <a:lnTo>
                      <a:pt x="1767" y="158"/>
                    </a:lnTo>
                    <a:lnTo>
                      <a:pt x="1763" y="158"/>
                    </a:lnTo>
                    <a:lnTo>
                      <a:pt x="1759" y="155"/>
                    </a:lnTo>
                    <a:lnTo>
                      <a:pt x="1756" y="153"/>
                    </a:lnTo>
                    <a:lnTo>
                      <a:pt x="1754" y="151"/>
                    </a:lnTo>
                    <a:lnTo>
                      <a:pt x="1753" y="148"/>
                    </a:lnTo>
                    <a:lnTo>
                      <a:pt x="1751" y="143"/>
                    </a:lnTo>
                    <a:lnTo>
                      <a:pt x="1751" y="138"/>
                    </a:lnTo>
                    <a:lnTo>
                      <a:pt x="1751" y="134"/>
                    </a:lnTo>
                    <a:lnTo>
                      <a:pt x="1752" y="130"/>
                    </a:lnTo>
                    <a:lnTo>
                      <a:pt x="1753" y="128"/>
                    </a:lnTo>
                    <a:lnTo>
                      <a:pt x="1755" y="124"/>
                    </a:lnTo>
                    <a:lnTo>
                      <a:pt x="1760" y="120"/>
                    </a:lnTo>
                    <a:lnTo>
                      <a:pt x="1767" y="116"/>
                    </a:lnTo>
                    <a:lnTo>
                      <a:pt x="1773" y="114"/>
                    </a:lnTo>
                    <a:lnTo>
                      <a:pt x="1782" y="112"/>
                    </a:lnTo>
                    <a:lnTo>
                      <a:pt x="1791" y="112"/>
                    </a:lnTo>
                    <a:lnTo>
                      <a:pt x="1799" y="112"/>
                    </a:lnTo>
                    <a:lnTo>
                      <a:pt x="1799" y="132"/>
                    </a:lnTo>
                    <a:close/>
                    <a:moveTo>
                      <a:pt x="1845" y="167"/>
                    </a:moveTo>
                    <a:lnTo>
                      <a:pt x="1851" y="170"/>
                    </a:lnTo>
                    <a:lnTo>
                      <a:pt x="1859" y="172"/>
                    </a:lnTo>
                    <a:lnTo>
                      <a:pt x="1867" y="173"/>
                    </a:lnTo>
                    <a:lnTo>
                      <a:pt x="1877" y="174"/>
                    </a:lnTo>
                    <a:lnTo>
                      <a:pt x="1887" y="173"/>
                    </a:lnTo>
                    <a:lnTo>
                      <a:pt x="1894" y="171"/>
                    </a:lnTo>
                    <a:lnTo>
                      <a:pt x="1902" y="169"/>
                    </a:lnTo>
                    <a:lnTo>
                      <a:pt x="1908" y="164"/>
                    </a:lnTo>
                    <a:lnTo>
                      <a:pt x="1913" y="159"/>
                    </a:lnTo>
                    <a:lnTo>
                      <a:pt x="1917" y="153"/>
                    </a:lnTo>
                    <a:lnTo>
                      <a:pt x="1919" y="147"/>
                    </a:lnTo>
                    <a:lnTo>
                      <a:pt x="1919" y="139"/>
                    </a:lnTo>
                    <a:lnTo>
                      <a:pt x="1919" y="132"/>
                    </a:lnTo>
                    <a:lnTo>
                      <a:pt x="1917" y="127"/>
                    </a:lnTo>
                    <a:lnTo>
                      <a:pt x="1915" y="122"/>
                    </a:lnTo>
                    <a:lnTo>
                      <a:pt x="1912" y="118"/>
                    </a:lnTo>
                    <a:lnTo>
                      <a:pt x="1907" y="113"/>
                    </a:lnTo>
                    <a:lnTo>
                      <a:pt x="1903" y="110"/>
                    </a:lnTo>
                    <a:lnTo>
                      <a:pt x="1896" y="106"/>
                    </a:lnTo>
                    <a:lnTo>
                      <a:pt x="1889" y="103"/>
                    </a:lnTo>
                    <a:lnTo>
                      <a:pt x="1880" y="99"/>
                    </a:lnTo>
                    <a:lnTo>
                      <a:pt x="1873" y="95"/>
                    </a:lnTo>
                    <a:lnTo>
                      <a:pt x="1871" y="92"/>
                    </a:lnTo>
                    <a:lnTo>
                      <a:pt x="1869" y="90"/>
                    </a:lnTo>
                    <a:lnTo>
                      <a:pt x="1868" y="86"/>
                    </a:lnTo>
                    <a:lnTo>
                      <a:pt x="1867" y="83"/>
                    </a:lnTo>
                    <a:lnTo>
                      <a:pt x="1868" y="80"/>
                    </a:lnTo>
                    <a:lnTo>
                      <a:pt x="1869" y="77"/>
                    </a:lnTo>
                    <a:lnTo>
                      <a:pt x="1871" y="74"/>
                    </a:lnTo>
                    <a:lnTo>
                      <a:pt x="1873" y="72"/>
                    </a:lnTo>
                    <a:lnTo>
                      <a:pt x="1875" y="70"/>
                    </a:lnTo>
                    <a:lnTo>
                      <a:pt x="1878" y="69"/>
                    </a:lnTo>
                    <a:lnTo>
                      <a:pt x="1882" y="67"/>
                    </a:lnTo>
                    <a:lnTo>
                      <a:pt x="1887" y="67"/>
                    </a:lnTo>
                    <a:lnTo>
                      <a:pt x="1894" y="67"/>
                    </a:lnTo>
                    <a:lnTo>
                      <a:pt x="1901" y="70"/>
                    </a:lnTo>
                    <a:lnTo>
                      <a:pt x="1906" y="72"/>
                    </a:lnTo>
                    <a:lnTo>
                      <a:pt x="1911" y="74"/>
                    </a:lnTo>
                    <a:lnTo>
                      <a:pt x="1915" y="59"/>
                    </a:lnTo>
                    <a:lnTo>
                      <a:pt x="1909" y="56"/>
                    </a:lnTo>
                    <a:lnTo>
                      <a:pt x="1903" y="53"/>
                    </a:lnTo>
                    <a:lnTo>
                      <a:pt x="1895" y="52"/>
                    </a:lnTo>
                    <a:lnTo>
                      <a:pt x="1887" y="51"/>
                    </a:lnTo>
                    <a:lnTo>
                      <a:pt x="1878" y="52"/>
                    </a:lnTo>
                    <a:lnTo>
                      <a:pt x="1871" y="54"/>
                    </a:lnTo>
                    <a:lnTo>
                      <a:pt x="1864" y="57"/>
                    </a:lnTo>
                    <a:lnTo>
                      <a:pt x="1859" y="62"/>
                    </a:lnTo>
                    <a:lnTo>
                      <a:pt x="1854" y="66"/>
                    </a:lnTo>
                    <a:lnTo>
                      <a:pt x="1851" y="72"/>
                    </a:lnTo>
                    <a:lnTo>
                      <a:pt x="1849" y="79"/>
                    </a:lnTo>
                    <a:lnTo>
                      <a:pt x="1848" y="85"/>
                    </a:lnTo>
                    <a:lnTo>
                      <a:pt x="1848" y="91"/>
                    </a:lnTo>
                    <a:lnTo>
                      <a:pt x="1850" y="96"/>
                    </a:lnTo>
                    <a:lnTo>
                      <a:pt x="1852" y="101"/>
                    </a:lnTo>
                    <a:lnTo>
                      <a:pt x="1855" y="105"/>
                    </a:lnTo>
                    <a:lnTo>
                      <a:pt x="1860" y="109"/>
                    </a:lnTo>
                    <a:lnTo>
                      <a:pt x="1865" y="113"/>
                    </a:lnTo>
                    <a:lnTo>
                      <a:pt x="1871" y="116"/>
                    </a:lnTo>
                    <a:lnTo>
                      <a:pt x="1878" y="119"/>
                    </a:lnTo>
                    <a:lnTo>
                      <a:pt x="1888" y="123"/>
                    </a:lnTo>
                    <a:lnTo>
                      <a:pt x="1894" y="129"/>
                    </a:lnTo>
                    <a:lnTo>
                      <a:pt x="1896" y="131"/>
                    </a:lnTo>
                    <a:lnTo>
                      <a:pt x="1899" y="134"/>
                    </a:lnTo>
                    <a:lnTo>
                      <a:pt x="1899" y="138"/>
                    </a:lnTo>
                    <a:lnTo>
                      <a:pt x="1900" y="141"/>
                    </a:lnTo>
                    <a:lnTo>
                      <a:pt x="1899" y="144"/>
                    </a:lnTo>
                    <a:lnTo>
                      <a:pt x="1898" y="148"/>
                    </a:lnTo>
                    <a:lnTo>
                      <a:pt x="1896" y="151"/>
                    </a:lnTo>
                    <a:lnTo>
                      <a:pt x="1894" y="153"/>
                    </a:lnTo>
                    <a:lnTo>
                      <a:pt x="1891" y="155"/>
                    </a:lnTo>
                    <a:lnTo>
                      <a:pt x="1887" y="157"/>
                    </a:lnTo>
                    <a:lnTo>
                      <a:pt x="1882" y="158"/>
                    </a:lnTo>
                    <a:lnTo>
                      <a:pt x="1877" y="159"/>
                    </a:lnTo>
                    <a:lnTo>
                      <a:pt x="1869" y="158"/>
                    </a:lnTo>
                    <a:lnTo>
                      <a:pt x="1862" y="155"/>
                    </a:lnTo>
                    <a:lnTo>
                      <a:pt x="1855" y="153"/>
                    </a:lnTo>
                    <a:lnTo>
                      <a:pt x="1850" y="150"/>
                    </a:lnTo>
                    <a:lnTo>
                      <a:pt x="1845" y="167"/>
                    </a:lnTo>
                    <a:close/>
                    <a:moveTo>
                      <a:pt x="1996" y="220"/>
                    </a:moveTo>
                    <a:lnTo>
                      <a:pt x="2016" y="220"/>
                    </a:lnTo>
                    <a:lnTo>
                      <a:pt x="2016" y="155"/>
                    </a:lnTo>
                    <a:lnTo>
                      <a:pt x="2017" y="155"/>
                    </a:lnTo>
                    <a:lnTo>
                      <a:pt x="2020" y="160"/>
                    </a:lnTo>
                    <a:lnTo>
                      <a:pt x="2023" y="163"/>
                    </a:lnTo>
                    <a:lnTo>
                      <a:pt x="2027" y="167"/>
                    </a:lnTo>
                    <a:lnTo>
                      <a:pt x="2031" y="170"/>
                    </a:lnTo>
                    <a:lnTo>
                      <a:pt x="2036" y="171"/>
                    </a:lnTo>
                    <a:lnTo>
                      <a:pt x="2041" y="173"/>
                    </a:lnTo>
                    <a:lnTo>
                      <a:pt x="2047" y="174"/>
                    </a:lnTo>
                    <a:lnTo>
                      <a:pt x="2052" y="174"/>
                    </a:lnTo>
                    <a:lnTo>
                      <a:pt x="2062" y="173"/>
                    </a:lnTo>
                    <a:lnTo>
                      <a:pt x="2071" y="170"/>
                    </a:lnTo>
                    <a:lnTo>
                      <a:pt x="2080" y="166"/>
                    </a:lnTo>
                    <a:lnTo>
                      <a:pt x="2088" y="159"/>
                    </a:lnTo>
                    <a:lnTo>
                      <a:pt x="2092" y="154"/>
                    </a:lnTo>
                    <a:lnTo>
                      <a:pt x="2094" y="150"/>
                    </a:lnTo>
                    <a:lnTo>
                      <a:pt x="2097" y="144"/>
                    </a:lnTo>
                    <a:lnTo>
                      <a:pt x="2100" y="139"/>
                    </a:lnTo>
                    <a:lnTo>
                      <a:pt x="2102" y="133"/>
                    </a:lnTo>
                    <a:lnTo>
                      <a:pt x="2103" y="127"/>
                    </a:lnTo>
                    <a:lnTo>
                      <a:pt x="2104" y="119"/>
                    </a:lnTo>
                    <a:lnTo>
                      <a:pt x="2104" y="111"/>
                    </a:lnTo>
                    <a:lnTo>
                      <a:pt x="2103" y="99"/>
                    </a:lnTo>
                    <a:lnTo>
                      <a:pt x="2101" y="86"/>
                    </a:lnTo>
                    <a:lnTo>
                      <a:pt x="2096" y="76"/>
                    </a:lnTo>
                    <a:lnTo>
                      <a:pt x="2090" y="67"/>
                    </a:lnTo>
                    <a:lnTo>
                      <a:pt x="2083" y="61"/>
                    </a:lnTo>
                    <a:lnTo>
                      <a:pt x="2075" y="55"/>
                    </a:lnTo>
                    <a:lnTo>
                      <a:pt x="2070" y="54"/>
                    </a:lnTo>
                    <a:lnTo>
                      <a:pt x="2066" y="52"/>
                    </a:lnTo>
                    <a:lnTo>
                      <a:pt x="2061" y="52"/>
                    </a:lnTo>
                    <a:lnTo>
                      <a:pt x="2055" y="51"/>
                    </a:lnTo>
                    <a:lnTo>
                      <a:pt x="2049" y="52"/>
                    </a:lnTo>
                    <a:lnTo>
                      <a:pt x="2042" y="53"/>
                    </a:lnTo>
                    <a:lnTo>
                      <a:pt x="2037" y="55"/>
                    </a:lnTo>
                    <a:lnTo>
                      <a:pt x="2031" y="57"/>
                    </a:lnTo>
                    <a:lnTo>
                      <a:pt x="2027" y="61"/>
                    </a:lnTo>
                    <a:lnTo>
                      <a:pt x="2023" y="64"/>
                    </a:lnTo>
                    <a:lnTo>
                      <a:pt x="2019" y="69"/>
                    </a:lnTo>
                    <a:lnTo>
                      <a:pt x="2015" y="74"/>
                    </a:lnTo>
                    <a:lnTo>
                      <a:pt x="2014" y="74"/>
                    </a:lnTo>
                    <a:lnTo>
                      <a:pt x="2013" y="54"/>
                    </a:lnTo>
                    <a:lnTo>
                      <a:pt x="1995" y="54"/>
                    </a:lnTo>
                    <a:lnTo>
                      <a:pt x="1996" y="63"/>
                    </a:lnTo>
                    <a:lnTo>
                      <a:pt x="1996" y="72"/>
                    </a:lnTo>
                    <a:lnTo>
                      <a:pt x="1996" y="82"/>
                    </a:lnTo>
                    <a:lnTo>
                      <a:pt x="1996" y="92"/>
                    </a:lnTo>
                    <a:lnTo>
                      <a:pt x="1996" y="220"/>
                    </a:lnTo>
                    <a:close/>
                    <a:moveTo>
                      <a:pt x="2016" y="103"/>
                    </a:moveTo>
                    <a:lnTo>
                      <a:pt x="2017" y="99"/>
                    </a:lnTo>
                    <a:lnTo>
                      <a:pt x="2017" y="95"/>
                    </a:lnTo>
                    <a:lnTo>
                      <a:pt x="2020" y="89"/>
                    </a:lnTo>
                    <a:lnTo>
                      <a:pt x="2023" y="84"/>
                    </a:lnTo>
                    <a:lnTo>
                      <a:pt x="2026" y="80"/>
                    </a:lnTo>
                    <a:lnTo>
                      <a:pt x="2029" y="75"/>
                    </a:lnTo>
                    <a:lnTo>
                      <a:pt x="2034" y="72"/>
                    </a:lnTo>
                    <a:lnTo>
                      <a:pt x="2039" y="70"/>
                    </a:lnTo>
                    <a:lnTo>
                      <a:pt x="2044" y="69"/>
                    </a:lnTo>
                    <a:lnTo>
                      <a:pt x="2049" y="69"/>
                    </a:lnTo>
                    <a:lnTo>
                      <a:pt x="2057" y="70"/>
                    </a:lnTo>
                    <a:lnTo>
                      <a:pt x="2064" y="72"/>
                    </a:lnTo>
                    <a:lnTo>
                      <a:pt x="2069" y="76"/>
                    </a:lnTo>
                    <a:lnTo>
                      <a:pt x="2075" y="81"/>
                    </a:lnTo>
                    <a:lnTo>
                      <a:pt x="2078" y="88"/>
                    </a:lnTo>
                    <a:lnTo>
                      <a:pt x="2081" y="95"/>
                    </a:lnTo>
                    <a:lnTo>
                      <a:pt x="2082" y="103"/>
                    </a:lnTo>
                    <a:lnTo>
                      <a:pt x="2083" y="112"/>
                    </a:lnTo>
                    <a:lnTo>
                      <a:pt x="2082" y="122"/>
                    </a:lnTo>
                    <a:lnTo>
                      <a:pt x="2081" y="131"/>
                    </a:lnTo>
                    <a:lnTo>
                      <a:pt x="2078" y="139"/>
                    </a:lnTo>
                    <a:lnTo>
                      <a:pt x="2074" y="145"/>
                    </a:lnTo>
                    <a:lnTo>
                      <a:pt x="2069" y="150"/>
                    </a:lnTo>
                    <a:lnTo>
                      <a:pt x="2063" y="154"/>
                    </a:lnTo>
                    <a:lnTo>
                      <a:pt x="2056" y="157"/>
                    </a:lnTo>
                    <a:lnTo>
                      <a:pt x="2049" y="158"/>
                    </a:lnTo>
                    <a:lnTo>
                      <a:pt x="2043" y="157"/>
                    </a:lnTo>
                    <a:lnTo>
                      <a:pt x="2038" y="155"/>
                    </a:lnTo>
                    <a:lnTo>
                      <a:pt x="2034" y="153"/>
                    </a:lnTo>
                    <a:lnTo>
                      <a:pt x="2029" y="151"/>
                    </a:lnTo>
                    <a:lnTo>
                      <a:pt x="2025" y="147"/>
                    </a:lnTo>
                    <a:lnTo>
                      <a:pt x="2022" y="143"/>
                    </a:lnTo>
                    <a:lnTo>
                      <a:pt x="2020" y="138"/>
                    </a:lnTo>
                    <a:lnTo>
                      <a:pt x="2017" y="132"/>
                    </a:lnTo>
                    <a:lnTo>
                      <a:pt x="2016" y="129"/>
                    </a:lnTo>
                    <a:lnTo>
                      <a:pt x="2016" y="124"/>
                    </a:lnTo>
                    <a:lnTo>
                      <a:pt x="2016" y="103"/>
                    </a:lnTo>
                    <a:close/>
                    <a:moveTo>
                      <a:pt x="2212" y="172"/>
                    </a:moveTo>
                    <a:lnTo>
                      <a:pt x="2211" y="159"/>
                    </a:lnTo>
                    <a:lnTo>
                      <a:pt x="2211" y="143"/>
                    </a:lnTo>
                    <a:lnTo>
                      <a:pt x="2211" y="100"/>
                    </a:lnTo>
                    <a:lnTo>
                      <a:pt x="2210" y="91"/>
                    </a:lnTo>
                    <a:lnTo>
                      <a:pt x="2209" y="82"/>
                    </a:lnTo>
                    <a:lnTo>
                      <a:pt x="2205" y="74"/>
                    </a:lnTo>
                    <a:lnTo>
                      <a:pt x="2202" y="66"/>
                    </a:lnTo>
                    <a:lnTo>
                      <a:pt x="2199" y="63"/>
                    </a:lnTo>
                    <a:lnTo>
                      <a:pt x="2196" y="61"/>
                    </a:lnTo>
                    <a:lnTo>
                      <a:pt x="2192" y="57"/>
                    </a:lnTo>
                    <a:lnTo>
                      <a:pt x="2188" y="55"/>
                    </a:lnTo>
                    <a:lnTo>
                      <a:pt x="2184" y="54"/>
                    </a:lnTo>
                    <a:lnTo>
                      <a:pt x="2178" y="52"/>
                    </a:lnTo>
                    <a:lnTo>
                      <a:pt x="2173" y="52"/>
                    </a:lnTo>
                    <a:lnTo>
                      <a:pt x="2166" y="51"/>
                    </a:lnTo>
                    <a:lnTo>
                      <a:pt x="2157" y="52"/>
                    </a:lnTo>
                    <a:lnTo>
                      <a:pt x="2146" y="54"/>
                    </a:lnTo>
                    <a:lnTo>
                      <a:pt x="2137" y="57"/>
                    </a:lnTo>
                    <a:lnTo>
                      <a:pt x="2130" y="62"/>
                    </a:lnTo>
                    <a:lnTo>
                      <a:pt x="2134" y="76"/>
                    </a:lnTo>
                    <a:lnTo>
                      <a:pt x="2141" y="72"/>
                    </a:lnTo>
                    <a:lnTo>
                      <a:pt x="2148" y="70"/>
                    </a:lnTo>
                    <a:lnTo>
                      <a:pt x="2156" y="67"/>
                    </a:lnTo>
                    <a:lnTo>
                      <a:pt x="2164" y="67"/>
                    </a:lnTo>
                    <a:lnTo>
                      <a:pt x="2172" y="67"/>
                    </a:lnTo>
                    <a:lnTo>
                      <a:pt x="2177" y="70"/>
                    </a:lnTo>
                    <a:lnTo>
                      <a:pt x="2183" y="73"/>
                    </a:lnTo>
                    <a:lnTo>
                      <a:pt x="2186" y="77"/>
                    </a:lnTo>
                    <a:lnTo>
                      <a:pt x="2188" y="82"/>
                    </a:lnTo>
                    <a:lnTo>
                      <a:pt x="2189" y="86"/>
                    </a:lnTo>
                    <a:lnTo>
                      <a:pt x="2189" y="91"/>
                    </a:lnTo>
                    <a:lnTo>
                      <a:pt x="2190" y="94"/>
                    </a:lnTo>
                    <a:lnTo>
                      <a:pt x="2190" y="96"/>
                    </a:lnTo>
                    <a:lnTo>
                      <a:pt x="2174" y="98"/>
                    </a:lnTo>
                    <a:lnTo>
                      <a:pt x="2160" y="100"/>
                    </a:lnTo>
                    <a:lnTo>
                      <a:pt x="2149" y="103"/>
                    </a:lnTo>
                    <a:lnTo>
                      <a:pt x="2139" y="108"/>
                    </a:lnTo>
                    <a:lnTo>
                      <a:pt x="2135" y="111"/>
                    </a:lnTo>
                    <a:lnTo>
                      <a:pt x="2131" y="114"/>
                    </a:lnTo>
                    <a:lnTo>
                      <a:pt x="2129" y="118"/>
                    </a:lnTo>
                    <a:lnTo>
                      <a:pt x="2125" y="122"/>
                    </a:lnTo>
                    <a:lnTo>
                      <a:pt x="2123" y="125"/>
                    </a:lnTo>
                    <a:lnTo>
                      <a:pt x="2122" y="131"/>
                    </a:lnTo>
                    <a:lnTo>
                      <a:pt x="2121" y="135"/>
                    </a:lnTo>
                    <a:lnTo>
                      <a:pt x="2121" y="141"/>
                    </a:lnTo>
                    <a:lnTo>
                      <a:pt x="2122" y="147"/>
                    </a:lnTo>
                    <a:lnTo>
                      <a:pt x="2123" y="153"/>
                    </a:lnTo>
                    <a:lnTo>
                      <a:pt x="2127" y="159"/>
                    </a:lnTo>
                    <a:lnTo>
                      <a:pt x="2130" y="164"/>
                    </a:lnTo>
                    <a:lnTo>
                      <a:pt x="2135" y="168"/>
                    </a:lnTo>
                    <a:lnTo>
                      <a:pt x="2141" y="171"/>
                    </a:lnTo>
                    <a:lnTo>
                      <a:pt x="2148" y="173"/>
                    </a:lnTo>
                    <a:lnTo>
                      <a:pt x="2156" y="174"/>
                    </a:lnTo>
                    <a:lnTo>
                      <a:pt x="2162" y="174"/>
                    </a:lnTo>
                    <a:lnTo>
                      <a:pt x="2168" y="173"/>
                    </a:lnTo>
                    <a:lnTo>
                      <a:pt x="2173" y="171"/>
                    </a:lnTo>
                    <a:lnTo>
                      <a:pt x="2177" y="169"/>
                    </a:lnTo>
                    <a:lnTo>
                      <a:pt x="2185" y="163"/>
                    </a:lnTo>
                    <a:lnTo>
                      <a:pt x="2191" y="157"/>
                    </a:lnTo>
                    <a:lnTo>
                      <a:pt x="2191" y="157"/>
                    </a:lnTo>
                    <a:lnTo>
                      <a:pt x="2193" y="172"/>
                    </a:lnTo>
                    <a:lnTo>
                      <a:pt x="2212" y="172"/>
                    </a:lnTo>
                    <a:close/>
                    <a:moveTo>
                      <a:pt x="2190" y="132"/>
                    </a:moveTo>
                    <a:lnTo>
                      <a:pt x="2190" y="135"/>
                    </a:lnTo>
                    <a:lnTo>
                      <a:pt x="2189" y="139"/>
                    </a:lnTo>
                    <a:lnTo>
                      <a:pt x="2188" y="142"/>
                    </a:lnTo>
                    <a:lnTo>
                      <a:pt x="2186" y="147"/>
                    </a:lnTo>
                    <a:lnTo>
                      <a:pt x="2183" y="150"/>
                    </a:lnTo>
                    <a:lnTo>
                      <a:pt x="2179" y="152"/>
                    </a:lnTo>
                    <a:lnTo>
                      <a:pt x="2176" y="155"/>
                    </a:lnTo>
                    <a:lnTo>
                      <a:pt x="2172" y="157"/>
                    </a:lnTo>
                    <a:lnTo>
                      <a:pt x="2166" y="158"/>
                    </a:lnTo>
                    <a:lnTo>
                      <a:pt x="2161" y="159"/>
                    </a:lnTo>
                    <a:lnTo>
                      <a:pt x="2158" y="158"/>
                    </a:lnTo>
                    <a:lnTo>
                      <a:pt x="2154" y="158"/>
                    </a:lnTo>
                    <a:lnTo>
                      <a:pt x="2150" y="155"/>
                    </a:lnTo>
                    <a:lnTo>
                      <a:pt x="2148" y="153"/>
                    </a:lnTo>
                    <a:lnTo>
                      <a:pt x="2145" y="151"/>
                    </a:lnTo>
                    <a:lnTo>
                      <a:pt x="2144" y="148"/>
                    </a:lnTo>
                    <a:lnTo>
                      <a:pt x="2143" y="143"/>
                    </a:lnTo>
                    <a:lnTo>
                      <a:pt x="2142" y="138"/>
                    </a:lnTo>
                    <a:lnTo>
                      <a:pt x="2143" y="134"/>
                    </a:lnTo>
                    <a:lnTo>
                      <a:pt x="2143" y="130"/>
                    </a:lnTo>
                    <a:lnTo>
                      <a:pt x="2145" y="128"/>
                    </a:lnTo>
                    <a:lnTo>
                      <a:pt x="2146" y="124"/>
                    </a:lnTo>
                    <a:lnTo>
                      <a:pt x="2151" y="120"/>
                    </a:lnTo>
                    <a:lnTo>
                      <a:pt x="2158" y="116"/>
                    </a:lnTo>
                    <a:lnTo>
                      <a:pt x="2165" y="114"/>
                    </a:lnTo>
                    <a:lnTo>
                      <a:pt x="2173" y="112"/>
                    </a:lnTo>
                    <a:lnTo>
                      <a:pt x="2182" y="112"/>
                    </a:lnTo>
                    <a:lnTo>
                      <a:pt x="2190" y="112"/>
                    </a:lnTo>
                    <a:lnTo>
                      <a:pt x="2190" y="132"/>
                    </a:lnTo>
                    <a:close/>
                    <a:moveTo>
                      <a:pt x="2244" y="172"/>
                    </a:moveTo>
                    <a:lnTo>
                      <a:pt x="2265" y="172"/>
                    </a:lnTo>
                    <a:lnTo>
                      <a:pt x="2265" y="109"/>
                    </a:lnTo>
                    <a:lnTo>
                      <a:pt x="2265" y="104"/>
                    </a:lnTo>
                    <a:lnTo>
                      <a:pt x="2265" y="99"/>
                    </a:lnTo>
                    <a:lnTo>
                      <a:pt x="2267" y="93"/>
                    </a:lnTo>
                    <a:lnTo>
                      <a:pt x="2269" y="88"/>
                    </a:lnTo>
                    <a:lnTo>
                      <a:pt x="2271" y="83"/>
                    </a:lnTo>
                    <a:lnTo>
                      <a:pt x="2274" y="80"/>
                    </a:lnTo>
                    <a:lnTo>
                      <a:pt x="2279" y="76"/>
                    </a:lnTo>
                    <a:lnTo>
                      <a:pt x="2283" y="73"/>
                    </a:lnTo>
                    <a:lnTo>
                      <a:pt x="2287" y="72"/>
                    </a:lnTo>
                    <a:lnTo>
                      <a:pt x="2293" y="72"/>
                    </a:lnTo>
                    <a:lnTo>
                      <a:pt x="2297" y="72"/>
                    </a:lnTo>
                    <a:lnTo>
                      <a:pt x="2300" y="72"/>
                    </a:lnTo>
                    <a:lnTo>
                      <a:pt x="2300" y="52"/>
                    </a:lnTo>
                    <a:lnTo>
                      <a:pt x="2297" y="52"/>
                    </a:lnTo>
                    <a:lnTo>
                      <a:pt x="2294" y="51"/>
                    </a:lnTo>
                    <a:lnTo>
                      <a:pt x="2290" y="52"/>
                    </a:lnTo>
                    <a:lnTo>
                      <a:pt x="2284" y="53"/>
                    </a:lnTo>
                    <a:lnTo>
                      <a:pt x="2280" y="55"/>
                    </a:lnTo>
                    <a:lnTo>
                      <a:pt x="2276" y="59"/>
                    </a:lnTo>
                    <a:lnTo>
                      <a:pt x="2271" y="62"/>
                    </a:lnTo>
                    <a:lnTo>
                      <a:pt x="2268" y="66"/>
                    </a:lnTo>
                    <a:lnTo>
                      <a:pt x="2265" y="72"/>
                    </a:lnTo>
                    <a:lnTo>
                      <a:pt x="2263" y="77"/>
                    </a:lnTo>
                    <a:lnTo>
                      <a:pt x="2262" y="77"/>
                    </a:lnTo>
                    <a:lnTo>
                      <a:pt x="2262" y="54"/>
                    </a:lnTo>
                    <a:lnTo>
                      <a:pt x="2243" y="54"/>
                    </a:lnTo>
                    <a:lnTo>
                      <a:pt x="2243" y="62"/>
                    </a:lnTo>
                    <a:lnTo>
                      <a:pt x="2243" y="71"/>
                    </a:lnTo>
                    <a:lnTo>
                      <a:pt x="2244" y="81"/>
                    </a:lnTo>
                    <a:lnTo>
                      <a:pt x="2244" y="91"/>
                    </a:lnTo>
                    <a:lnTo>
                      <a:pt x="2244" y="172"/>
                    </a:lnTo>
                    <a:close/>
                    <a:moveTo>
                      <a:pt x="2402" y="172"/>
                    </a:moveTo>
                    <a:lnTo>
                      <a:pt x="2400" y="159"/>
                    </a:lnTo>
                    <a:lnTo>
                      <a:pt x="2400" y="143"/>
                    </a:lnTo>
                    <a:lnTo>
                      <a:pt x="2400" y="100"/>
                    </a:lnTo>
                    <a:lnTo>
                      <a:pt x="2400" y="91"/>
                    </a:lnTo>
                    <a:lnTo>
                      <a:pt x="2398" y="82"/>
                    </a:lnTo>
                    <a:lnTo>
                      <a:pt x="2395" y="74"/>
                    </a:lnTo>
                    <a:lnTo>
                      <a:pt x="2391" y="66"/>
                    </a:lnTo>
                    <a:lnTo>
                      <a:pt x="2389" y="63"/>
                    </a:lnTo>
                    <a:lnTo>
                      <a:pt x="2386" y="61"/>
                    </a:lnTo>
                    <a:lnTo>
                      <a:pt x="2382" y="57"/>
                    </a:lnTo>
                    <a:lnTo>
                      <a:pt x="2378" y="55"/>
                    </a:lnTo>
                    <a:lnTo>
                      <a:pt x="2374" y="54"/>
                    </a:lnTo>
                    <a:lnTo>
                      <a:pt x="2368" y="52"/>
                    </a:lnTo>
                    <a:lnTo>
                      <a:pt x="2363" y="52"/>
                    </a:lnTo>
                    <a:lnTo>
                      <a:pt x="2357" y="51"/>
                    </a:lnTo>
                    <a:lnTo>
                      <a:pt x="2346" y="52"/>
                    </a:lnTo>
                    <a:lnTo>
                      <a:pt x="2336" y="54"/>
                    </a:lnTo>
                    <a:lnTo>
                      <a:pt x="2326" y="57"/>
                    </a:lnTo>
                    <a:lnTo>
                      <a:pt x="2319" y="62"/>
                    </a:lnTo>
                    <a:lnTo>
                      <a:pt x="2324" y="76"/>
                    </a:lnTo>
                    <a:lnTo>
                      <a:pt x="2331" y="72"/>
                    </a:lnTo>
                    <a:lnTo>
                      <a:pt x="2337" y="70"/>
                    </a:lnTo>
                    <a:lnTo>
                      <a:pt x="2346" y="67"/>
                    </a:lnTo>
                    <a:lnTo>
                      <a:pt x="2353" y="67"/>
                    </a:lnTo>
                    <a:lnTo>
                      <a:pt x="2361" y="67"/>
                    </a:lnTo>
                    <a:lnTo>
                      <a:pt x="2367" y="70"/>
                    </a:lnTo>
                    <a:lnTo>
                      <a:pt x="2372" y="73"/>
                    </a:lnTo>
                    <a:lnTo>
                      <a:pt x="2375" y="77"/>
                    </a:lnTo>
                    <a:lnTo>
                      <a:pt x="2377" y="82"/>
                    </a:lnTo>
                    <a:lnTo>
                      <a:pt x="2378" y="86"/>
                    </a:lnTo>
                    <a:lnTo>
                      <a:pt x="2379" y="91"/>
                    </a:lnTo>
                    <a:lnTo>
                      <a:pt x="2379" y="94"/>
                    </a:lnTo>
                    <a:lnTo>
                      <a:pt x="2379" y="96"/>
                    </a:lnTo>
                    <a:lnTo>
                      <a:pt x="2364" y="98"/>
                    </a:lnTo>
                    <a:lnTo>
                      <a:pt x="2350" y="100"/>
                    </a:lnTo>
                    <a:lnTo>
                      <a:pt x="2338" y="103"/>
                    </a:lnTo>
                    <a:lnTo>
                      <a:pt x="2328" y="108"/>
                    </a:lnTo>
                    <a:lnTo>
                      <a:pt x="2324" y="111"/>
                    </a:lnTo>
                    <a:lnTo>
                      <a:pt x="2321" y="114"/>
                    </a:lnTo>
                    <a:lnTo>
                      <a:pt x="2318" y="118"/>
                    </a:lnTo>
                    <a:lnTo>
                      <a:pt x="2316" y="122"/>
                    </a:lnTo>
                    <a:lnTo>
                      <a:pt x="2313" y="125"/>
                    </a:lnTo>
                    <a:lnTo>
                      <a:pt x="2312" y="131"/>
                    </a:lnTo>
                    <a:lnTo>
                      <a:pt x="2311" y="135"/>
                    </a:lnTo>
                    <a:lnTo>
                      <a:pt x="2311" y="141"/>
                    </a:lnTo>
                    <a:lnTo>
                      <a:pt x="2311" y="147"/>
                    </a:lnTo>
                    <a:lnTo>
                      <a:pt x="2313" y="153"/>
                    </a:lnTo>
                    <a:lnTo>
                      <a:pt x="2316" y="159"/>
                    </a:lnTo>
                    <a:lnTo>
                      <a:pt x="2320" y="164"/>
                    </a:lnTo>
                    <a:lnTo>
                      <a:pt x="2324" y="168"/>
                    </a:lnTo>
                    <a:lnTo>
                      <a:pt x="2331" y="171"/>
                    </a:lnTo>
                    <a:lnTo>
                      <a:pt x="2337" y="173"/>
                    </a:lnTo>
                    <a:lnTo>
                      <a:pt x="2346" y="174"/>
                    </a:lnTo>
                    <a:lnTo>
                      <a:pt x="2351" y="174"/>
                    </a:lnTo>
                    <a:lnTo>
                      <a:pt x="2357" y="173"/>
                    </a:lnTo>
                    <a:lnTo>
                      <a:pt x="2362" y="171"/>
                    </a:lnTo>
                    <a:lnTo>
                      <a:pt x="2366" y="169"/>
                    </a:lnTo>
                    <a:lnTo>
                      <a:pt x="2375" y="163"/>
                    </a:lnTo>
                    <a:lnTo>
                      <a:pt x="2380" y="157"/>
                    </a:lnTo>
                    <a:lnTo>
                      <a:pt x="2381" y="157"/>
                    </a:lnTo>
                    <a:lnTo>
                      <a:pt x="2382" y="172"/>
                    </a:lnTo>
                    <a:lnTo>
                      <a:pt x="2402" y="172"/>
                    </a:lnTo>
                    <a:close/>
                    <a:moveTo>
                      <a:pt x="2380" y="132"/>
                    </a:moveTo>
                    <a:lnTo>
                      <a:pt x="2379" y="135"/>
                    </a:lnTo>
                    <a:lnTo>
                      <a:pt x="2378" y="139"/>
                    </a:lnTo>
                    <a:lnTo>
                      <a:pt x="2377" y="142"/>
                    </a:lnTo>
                    <a:lnTo>
                      <a:pt x="2375" y="147"/>
                    </a:lnTo>
                    <a:lnTo>
                      <a:pt x="2373" y="150"/>
                    </a:lnTo>
                    <a:lnTo>
                      <a:pt x="2370" y="152"/>
                    </a:lnTo>
                    <a:lnTo>
                      <a:pt x="2365" y="155"/>
                    </a:lnTo>
                    <a:lnTo>
                      <a:pt x="2361" y="157"/>
                    </a:lnTo>
                    <a:lnTo>
                      <a:pt x="2357" y="158"/>
                    </a:lnTo>
                    <a:lnTo>
                      <a:pt x="2351" y="159"/>
                    </a:lnTo>
                    <a:lnTo>
                      <a:pt x="2347" y="158"/>
                    </a:lnTo>
                    <a:lnTo>
                      <a:pt x="2344" y="158"/>
                    </a:lnTo>
                    <a:lnTo>
                      <a:pt x="2340" y="155"/>
                    </a:lnTo>
                    <a:lnTo>
                      <a:pt x="2337" y="153"/>
                    </a:lnTo>
                    <a:lnTo>
                      <a:pt x="2335" y="151"/>
                    </a:lnTo>
                    <a:lnTo>
                      <a:pt x="2333" y="148"/>
                    </a:lnTo>
                    <a:lnTo>
                      <a:pt x="2332" y="143"/>
                    </a:lnTo>
                    <a:lnTo>
                      <a:pt x="2332" y="138"/>
                    </a:lnTo>
                    <a:lnTo>
                      <a:pt x="2332" y="134"/>
                    </a:lnTo>
                    <a:lnTo>
                      <a:pt x="2333" y="130"/>
                    </a:lnTo>
                    <a:lnTo>
                      <a:pt x="2334" y="128"/>
                    </a:lnTo>
                    <a:lnTo>
                      <a:pt x="2336" y="124"/>
                    </a:lnTo>
                    <a:lnTo>
                      <a:pt x="2340" y="120"/>
                    </a:lnTo>
                    <a:lnTo>
                      <a:pt x="2347" y="116"/>
                    </a:lnTo>
                    <a:lnTo>
                      <a:pt x="2354" y="114"/>
                    </a:lnTo>
                    <a:lnTo>
                      <a:pt x="2363" y="112"/>
                    </a:lnTo>
                    <a:lnTo>
                      <a:pt x="2372" y="112"/>
                    </a:lnTo>
                    <a:lnTo>
                      <a:pt x="2380" y="112"/>
                    </a:lnTo>
                    <a:lnTo>
                      <a:pt x="2380" y="132"/>
                    </a:lnTo>
                    <a:close/>
                    <a:moveTo>
                      <a:pt x="75" y="344"/>
                    </a:moveTo>
                    <a:lnTo>
                      <a:pt x="64" y="345"/>
                    </a:lnTo>
                    <a:lnTo>
                      <a:pt x="53" y="348"/>
                    </a:lnTo>
                    <a:lnTo>
                      <a:pt x="48" y="350"/>
                    </a:lnTo>
                    <a:lnTo>
                      <a:pt x="43" y="353"/>
                    </a:lnTo>
                    <a:lnTo>
                      <a:pt x="39" y="356"/>
                    </a:lnTo>
                    <a:lnTo>
                      <a:pt x="35" y="360"/>
                    </a:lnTo>
                    <a:lnTo>
                      <a:pt x="31" y="365"/>
                    </a:lnTo>
                    <a:lnTo>
                      <a:pt x="28" y="369"/>
                    </a:lnTo>
                    <a:lnTo>
                      <a:pt x="25" y="374"/>
                    </a:lnTo>
                    <a:lnTo>
                      <a:pt x="23" y="379"/>
                    </a:lnTo>
                    <a:lnTo>
                      <a:pt x="21" y="386"/>
                    </a:lnTo>
                    <a:lnTo>
                      <a:pt x="19" y="392"/>
                    </a:lnTo>
                    <a:lnTo>
                      <a:pt x="18" y="399"/>
                    </a:lnTo>
                    <a:lnTo>
                      <a:pt x="18" y="406"/>
                    </a:lnTo>
                    <a:lnTo>
                      <a:pt x="18" y="413"/>
                    </a:lnTo>
                    <a:lnTo>
                      <a:pt x="19" y="420"/>
                    </a:lnTo>
                    <a:lnTo>
                      <a:pt x="21" y="425"/>
                    </a:lnTo>
                    <a:lnTo>
                      <a:pt x="23" y="432"/>
                    </a:lnTo>
                    <a:lnTo>
                      <a:pt x="25" y="436"/>
                    </a:lnTo>
                    <a:lnTo>
                      <a:pt x="28" y="442"/>
                    </a:lnTo>
                    <a:lnTo>
                      <a:pt x="30" y="446"/>
                    </a:lnTo>
                    <a:lnTo>
                      <a:pt x="35" y="451"/>
                    </a:lnTo>
                    <a:lnTo>
                      <a:pt x="38" y="454"/>
                    </a:lnTo>
                    <a:lnTo>
                      <a:pt x="42" y="457"/>
                    </a:lnTo>
                    <a:lnTo>
                      <a:pt x="46" y="460"/>
                    </a:lnTo>
                    <a:lnTo>
                      <a:pt x="52" y="463"/>
                    </a:lnTo>
                    <a:lnTo>
                      <a:pt x="62" y="465"/>
                    </a:lnTo>
                    <a:lnTo>
                      <a:pt x="73" y="466"/>
                    </a:lnTo>
                    <a:lnTo>
                      <a:pt x="83" y="466"/>
                    </a:lnTo>
                    <a:lnTo>
                      <a:pt x="94" y="463"/>
                    </a:lnTo>
                    <a:lnTo>
                      <a:pt x="104" y="459"/>
                    </a:lnTo>
                    <a:lnTo>
                      <a:pt x="112" y="452"/>
                    </a:lnTo>
                    <a:lnTo>
                      <a:pt x="116" y="447"/>
                    </a:lnTo>
                    <a:lnTo>
                      <a:pt x="119" y="443"/>
                    </a:lnTo>
                    <a:lnTo>
                      <a:pt x="122" y="438"/>
                    </a:lnTo>
                    <a:lnTo>
                      <a:pt x="125" y="433"/>
                    </a:lnTo>
                    <a:lnTo>
                      <a:pt x="127" y="426"/>
                    </a:lnTo>
                    <a:lnTo>
                      <a:pt x="129" y="420"/>
                    </a:lnTo>
                    <a:lnTo>
                      <a:pt x="130" y="412"/>
                    </a:lnTo>
                    <a:lnTo>
                      <a:pt x="130" y="404"/>
                    </a:lnTo>
                    <a:lnTo>
                      <a:pt x="129" y="392"/>
                    </a:lnTo>
                    <a:lnTo>
                      <a:pt x="126" y="379"/>
                    </a:lnTo>
                    <a:lnTo>
                      <a:pt x="124" y="374"/>
                    </a:lnTo>
                    <a:lnTo>
                      <a:pt x="121" y="369"/>
                    </a:lnTo>
                    <a:lnTo>
                      <a:pt x="118" y="365"/>
                    </a:lnTo>
                    <a:lnTo>
                      <a:pt x="114" y="360"/>
                    </a:lnTo>
                    <a:lnTo>
                      <a:pt x="111" y="357"/>
                    </a:lnTo>
                    <a:lnTo>
                      <a:pt x="107" y="354"/>
                    </a:lnTo>
                    <a:lnTo>
                      <a:pt x="103" y="350"/>
                    </a:lnTo>
                    <a:lnTo>
                      <a:pt x="97" y="348"/>
                    </a:lnTo>
                    <a:lnTo>
                      <a:pt x="92" y="346"/>
                    </a:lnTo>
                    <a:lnTo>
                      <a:pt x="86" y="345"/>
                    </a:lnTo>
                    <a:lnTo>
                      <a:pt x="81" y="344"/>
                    </a:lnTo>
                    <a:lnTo>
                      <a:pt x="75" y="344"/>
                    </a:lnTo>
                    <a:close/>
                    <a:moveTo>
                      <a:pt x="75" y="359"/>
                    </a:moveTo>
                    <a:lnTo>
                      <a:pt x="79" y="360"/>
                    </a:lnTo>
                    <a:lnTo>
                      <a:pt x="83" y="360"/>
                    </a:lnTo>
                    <a:lnTo>
                      <a:pt x="86" y="363"/>
                    </a:lnTo>
                    <a:lnTo>
                      <a:pt x="91" y="364"/>
                    </a:lnTo>
                    <a:lnTo>
                      <a:pt x="96" y="368"/>
                    </a:lnTo>
                    <a:lnTo>
                      <a:pt x="100" y="375"/>
                    </a:lnTo>
                    <a:lnTo>
                      <a:pt x="105" y="382"/>
                    </a:lnTo>
                    <a:lnTo>
                      <a:pt x="107" y="389"/>
                    </a:lnTo>
                    <a:lnTo>
                      <a:pt x="108" y="397"/>
                    </a:lnTo>
                    <a:lnTo>
                      <a:pt x="109" y="405"/>
                    </a:lnTo>
                    <a:lnTo>
                      <a:pt x="108" y="415"/>
                    </a:lnTo>
                    <a:lnTo>
                      <a:pt x="106" y="423"/>
                    </a:lnTo>
                    <a:lnTo>
                      <a:pt x="103" y="431"/>
                    </a:lnTo>
                    <a:lnTo>
                      <a:pt x="99" y="437"/>
                    </a:lnTo>
                    <a:lnTo>
                      <a:pt x="94" y="443"/>
                    </a:lnTo>
                    <a:lnTo>
                      <a:pt x="87" y="447"/>
                    </a:lnTo>
                    <a:lnTo>
                      <a:pt x="81" y="450"/>
                    </a:lnTo>
                    <a:lnTo>
                      <a:pt x="75" y="451"/>
                    </a:lnTo>
                    <a:lnTo>
                      <a:pt x="67" y="450"/>
                    </a:lnTo>
                    <a:lnTo>
                      <a:pt x="60" y="447"/>
                    </a:lnTo>
                    <a:lnTo>
                      <a:pt x="54" y="443"/>
                    </a:lnTo>
                    <a:lnTo>
                      <a:pt x="49" y="437"/>
                    </a:lnTo>
                    <a:lnTo>
                      <a:pt x="45" y="431"/>
                    </a:lnTo>
                    <a:lnTo>
                      <a:pt x="42" y="423"/>
                    </a:lnTo>
                    <a:lnTo>
                      <a:pt x="40" y="415"/>
                    </a:lnTo>
                    <a:lnTo>
                      <a:pt x="39" y="405"/>
                    </a:lnTo>
                    <a:lnTo>
                      <a:pt x="40" y="397"/>
                    </a:lnTo>
                    <a:lnTo>
                      <a:pt x="41" y="388"/>
                    </a:lnTo>
                    <a:lnTo>
                      <a:pt x="44" y="382"/>
                    </a:lnTo>
                    <a:lnTo>
                      <a:pt x="48" y="374"/>
                    </a:lnTo>
                    <a:lnTo>
                      <a:pt x="53" y="368"/>
                    </a:lnTo>
                    <a:lnTo>
                      <a:pt x="58" y="364"/>
                    </a:lnTo>
                    <a:lnTo>
                      <a:pt x="66" y="360"/>
                    </a:lnTo>
                    <a:lnTo>
                      <a:pt x="75" y="359"/>
                    </a:lnTo>
                    <a:close/>
                    <a:moveTo>
                      <a:pt x="288" y="464"/>
                    </a:moveTo>
                    <a:lnTo>
                      <a:pt x="286" y="451"/>
                    </a:lnTo>
                    <a:lnTo>
                      <a:pt x="286" y="436"/>
                    </a:lnTo>
                    <a:lnTo>
                      <a:pt x="286" y="392"/>
                    </a:lnTo>
                    <a:lnTo>
                      <a:pt x="286" y="383"/>
                    </a:lnTo>
                    <a:lnTo>
                      <a:pt x="284" y="374"/>
                    </a:lnTo>
                    <a:lnTo>
                      <a:pt x="282" y="366"/>
                    </a:lnTo>
                    <a:lnTo>
                      <a:pt x="278" y="359"/>
                    </a:lnTo>
                    <a:lnTo>
                      <a:pt x="275" y="356"/>
                    </a:lnTo>
                    <a:lnTo>
                      <a:pt x="272" y="353"/>
                    </a:lnTo>
                    <a:lnTo>
                      <a:pt x="269" y="350"/>
                    </a:lnTo>
                    <a:lnTo>
                      <a:pt x="265" y="348"/>
                    </a:lnTo>
                    <a:lnTo>
                      <a:pt x="260" y="346"/>
                    </a:lnTo>
                    <a:lnTo>
                      <a:pt x="255" y="345"/>
                    </a:lnTo>
                    <a:lnTo>
                      <a:pt x="249" y="344"/>
                    </a:lnTo>
                    <a:lnTo>
                      <a:pt x="243" y="344"/>
                    </a:lnTo>
                    <a:lnTo>
                      <a:pt x="232" y="345"/>
                    </a:lnTo>
                    <a:lnTo>
                      <a:pt x="222" y="346"/>
                    </a:lnTo>
                    <a:lnTo>
                      <a:pt x="213" y="349"/>
                    </a:lnTo>
                    <a:lnTo>
                      <a:pt x="205" y="354"/>
                    </a:lnTo>
                    <a:lnTo>
                      <a:pt x="211" y="368"/>
                    </a:lnTo>
                    <a:lnTo>
                      <a:pt x="217" y="365"/>
                    </a:lnTo>
                    <a:lnTo>
                      <a:pt x="224" y="362"/>
                    </a:lnTo>
                    <a:lnTo>
                      <a:pt x="232" y="360"/>
                    </a:lnTo>
                    <a:lnTo>
                      <a:pt x="240" y="359"/>
                    </a:lnTo>
                    <a:lnTo>
                      <a:pt x="247" y="360"/>
                    </a:lnTo>
                    <a:lnTo>
                      <a:pt x="254" y="363"/>
                    </a:lnTo>
                    <a:lnTo>
                      <a:pt x="258" y="366"/>
                    </a:lnTo>
                    <a:lnTo>
                      <a:pt x="261" y="369"/>
                    </a:lnTo>
                    <a:lnTo>
                      <a:pt x="264" y="374"/>
                    </a:lnTo>
                    <a:lnTo>
                      <a:pt x="265" y="378"/>
                    </a:lnTo>
                    <a:lnTo>
                      <a:pt x="266" y="383"/>
                    </a:lnTo>
                    <a:lnTo>
                      <a:pt x="266" y="387"/>
                    </a:lnTo>
                    <a:lnTo>
                      <a:pt x="266" y="389"/>
                    </a:lnTo>
                    <a:lnTo>
                      <a:pt x="251" y="389"/>
                    </a:lnTo>
                    <a:lnTo>
                      <a:pt x="237" y="392"/>
                    </a:lnTo>
                    <a:lnTo>
                      <a:pt x="225" y="395"/>
                    </a:lnTo>
                    <a:lnTo>
                      <a:pt x="215" y="401"/>
                    </a:lnTo>
                    <a:lnTo>
                      <a:pt x="211" y="403"/>
                    </a:lnTo>
                    <a:lnTo>
                      <a:pt x="207" y="406"/>
                    </a:lnTo>
                    <a:lnTo>
                      <a:pt x="204" y="411"/>
                    </a:lnTo>
                    <a:lnTo>
                      <a:pt x="202" y="414"/>
                    </a:lnTo>
                    <a:lnTo>
                      <a:pt x="200" y="418"/>
                    </a:lnTo>
                    <a:lnTo>
                      <a:pt x="199" y="423"/>
                    </a:lnTo>
                    <a:lnTo>
                      <a:pt x="198" y="427"/>
                    </a:lnTo>
                    <a:lnTo>
                      <a:pt x="198" y="433"/>
                    </a:lnTo>
                    <a:lnTo>
                      <a:pt x="198" y="440"/>
                    </a:lnTo>
                    <a:lnTo>
                      <a:pt x="200" y="445"/>
                    </a:lnTo>
                    <a:lnTo>
                      <a:pt x="202" y="451"/>
                    </a:lnTo>
                    <a:lnTo>
                      <a:pt x="206" y="456"/>
                    </a:lnTo>
                    <a:lnTo>
                      <a:pt x="211" y="461"/>
                    </a:lnTo>
                    <a:lnTo>
                      <a:pt x="217" y="464"/>
                    </a:lnTo>
                    <a:lnTo>
                      <a:pt x="224" y="466"/>
                    </a:lnTo>
                    <a:lnTo>
                      <a:pt x="232" y="466"/>
                    </a:lnTo>
                    <a:lnTo>
                      <a:pt x="238" y="466"/>
                    </a:lnTo>
                    <a:lnTo>
                      <a:pt x="243" y="465"/>
                    </a:lnTo>
                    <a:lnTo>
                      <a:pt x="248" y="464"/>
                    </a:lnTo>
                    <a:lnTo>
                      <a:pt x="253" y="462"/>
                    </a:lnTo>
                    <a:lnTo>
                      <a:pt x="261" y="456"/>
                    </a:lnTo>
                    <a:lnTo>
                      <a:pt x="267" y="450"/>
                    </a:lnTo>
                    <a:lnTo>
                      <a:pt x="268" y="450"/>
                    </a:lnTo>
                    <a:lnTo>
                      <a:pt x="269" y="464"/>
                    </a:lnTo>
                    <a:lnTo>
                      <a:pt x="288" y="464"/>
                    </a:lnTo>
                    <a:close/>
                    <a:moveTo>
                      <a:pt x="267" y="424"/>
                    </a:moveTo>
                    <a:lnTo>
                      <a:pt x="266" y="427"/>
                    </a:lnTo>
                    <a:lnTo>
                      <a:pt x="265" y="431"/>
                    </a:lnTo>
                    <a:lnTo>
                      <a:pt x="264" y="435"/>
                    </a:lnTo>
                    <a:lnTo>
                      <a:pt x="261" y="438"/>
                    </a:lnTo>
                    <a:lnTo>
                      <a:pt x="259" y="442"/>
                    </a:lnTo>
                    <a:lnTo>
                      <a:pt x="256" y="445"/>
                    </a:lnTo>
                    <a:lnTo>
                      <a:pt x="252" y="447"/>
                    </a:lnTo>
                    <a:lnTo>
                      <a:pt x="247" y="450"/>
                    </a:lnTo>
                    <a:lnTo>
                      <a:pt x="243" y="451"/>
                    </a:lnTo>
                    <a:lnTo>
                      <a:pt x="238" y="451"/>
                    </a:lnTo>
                    <a:lnTo>
                      <a:pt x="233" y="451"/>
                    </a:lnTo>
                    <a:lnTo>
                      <a:pt x="230" y="450"/>
                    </a:lnTo>
                    <a:lnTo>
                      <a:pt x="227" y="448"/>
                    </a:lnTo>
                    <a:lnTo>
                      <a:pt x="224" y="446"/>
                    </a:lnTo>
                    <a:lnTo>
                      <a:pt x="221" y="443"/>
                    </a:lnTo>
                    <a:lnTo>
                      <a:pt x="219" y="440"/>
                    </a:lnTo>
                    <a:lnTo>
                      <a:pt x="218" y="435"/>
                    </a:lnTo>
                    <a:lnTo>
                      <a:pt x="218" y="431"/>
                    </a:lnTo>
                    <a:lnTo>
                      <a:pt x="218" y="426"/>
                    </a:lnTo>
                    <a:lnTo>
                      <a:pt x="219" y="423"/>
                    </a:lnTo>
                    <a:lnTo>
                      <a:pt x="220" y="420"/>
                    </a:lnTo>
                    <a:lnTo>
                      <a:pt x="222" y="416"/>
                    </a:lnTo>
                    <a:lnTo>
                      <a:pt x="227" y="412"/>
                    </a:lnTo>
                    <a:lnTo>
                      <a:pt x="233" y="408"/>
                    </a:lnTo>
                    <a:lnTo>
                      <a:pt x="241" y="406"/>
                    </a:lnTo>
                    <a:lnTo>
                      <a:pt x="249" y="405"/>
                    </a:lnTo>
                    <a:lnTo>
                      <a:pt x="258" y="404"/>
                    </a:lnTo>
                    <a:lnTo>
                      <a:pt x="267" y="404"/>
                    </a:lnTo>
                    <a:lnTo>
                      <a:pt x="267" y="424"/>
                    </a:lnTo>
                    <a:close/>
                    <a:moveTo>
                      <a:pt x="320" y="464"/>
                    </a:moveTo>
                    <a:lnTo>
                      <a:pt x="340" y="464"/>
                    </a:lnTo>
                    <a:lnTo>
                      <a:pt x="340" y="291"/>
                    </a:lnTo>
                    <a:lnTo>
                      <a:pt x="320" y="291"/>
                    </a:lnTo>
                    <a:lnTo>
                      <a:pt x="320" y="464"/>
                    </a:lnTo>
                    <a:close/>
                    <a:moveTo>
                      <a:pt x="454" y="444"/>
                    </a:moveTo>
                    <a:lnTo>
                      <a:pt x="448" y="445"/>
                    </a:lnTo>
                    <a:lnTo>
                      <a:pt x="443" y="447"/>
                    </a:lnTo>
                    <a:lnTo>
                      <a:pt x="436" y="448"/>
                    </a:lnTo>
                    <a:lnTo>
                      <a:pt x="428" y="450"/>
                    </a:lnTo>
                    <a:lnTo>
                      <a:pt x="419" y="448"/>
                    </a:lnTo>
                    <a:lnTo>
                      <a:pt x="411" y="446"/>
                    </a:lnTo>
                    <a:lnTo>
                      <a:pt x="405" y="443"/>
                    </a:lnTo>
                    <a:lnTo>
                      <a:pt x="400" y="437"/>
                    </a:lnTo>
                    <a:lnTo>
                      <a:pt x="394" y="432"/>
                    </a:lnTo>
                    <a:lnTo>
                      <a:pt x="391" y="424"/>
                    </a:lnTo>
                    <a:lnTo>
                      <a:pt x="389" y="415"/>
                    </a:lnTo>
                    <a:lnTo>
                      <a:pt x="388" y="405"/>
                    </a:lnTo>
                    <a:lnTo>
                      <a:pt x="389" y="396"/>
                    </a:lnTo>
                    <a:lnTo>
                      <a:pt x="391" y="388"/>
                    </a:lnTo>
                    <a:lnTo>
                      <a:pt x="394" y="381"/>
                    </a:lnTo>
                    <a:lnTo>
                      <a:pt x="399" y="374"/>
                    </a:lnTo>
                    <a:lnTo>
                      <a:pt x="404" y="368"/>
                    </a:lnTo>
                    <a:lnTo>
                      <a:pt x="411" y="365"/>
                    </a:lnTo>
                    <a:lnTo>
                      <a:pt x="419" y="362"/>
                    </a:lnTo>
                    <a:lnTo>
                      <a:pt x="429" y="360"/>
                    </a:lnTo>
                    <a:lnTo>
                      <a:pt x="436" y="362"/>
                    </a:lnTo>
                    <a:lnTo>
                      <a:pt x="443" y="363"/>
                    </a:lnTo>
                    <a:lnTo>
                      <a:pt x="448" y="365"/>
                    </a:lnTo>
                    <a:lnTo>
                      <a:pt x="453" y="366"/>
                    </a:lnTo>
                    <a:lnTo>
                      <a:pt x="457" y="350"/>
                    </a:lnTo>
                    <a:lnTo>
                      <a:pt x="453" y="348"/>
                    </a:lnTo>
                    <a:lnTo>
                      <a:pt x="445" y="346"/>
                    </a:lnTo>
                    <a:lnTo>
                      <a:pt x="437" y="345"/>
                    </a:lnTo>
                    <a:lnTo>
                      <a:pt x="429" y="344"/>
                    </a:lnTo>
                    <a:lnTo>
                      <a:pt x="421" y="344"/>
                    </a:lnTo>
                    <a:lnTo>
                      <a:pt x="415" y="345"/>
                    </a:lnTo>
                    <a:lnTo>
                      <a:pt x="409" y="347"/>
                    </a:lnTo>
                    <a:lnTo>
                      <a:pt x="403" y="348"/>
                    </a:lnTo>
                    <a:lnTo>
                      <a:pt x="397" y="352"/>
                    </a:lnTo>
                    <a:lnTo>
                      <a:pt x="393" y="354"/>
                    </a:lnTo>
                    <a:lnTo>
                      <a:pt x="388" y="357"/>
                    </a:lnTo>
                    <a:lnTo>
                      <a:pt x="383" y="362"/>
                    </a:lnTo>
                    <a:lnTo>
                      <a:pt x="380" y="366"/>
                    </a:lnTo>
                    <a:lnTo>
                      <a:pt x="377" y="371"/>
                    </a:lnTo>
                    <a:lnTo>
                      <a:pt x="374" y="376"/>
                    </a:lnTo>
                    <a:lnTo>
                      <a:pt x="372" y="382"/>
                    </a:lnTo>
                    <a:lnTo>
                      <a:pt x="369" y="387"/>
                    </a:lnTo>
                    <a:lnTo>
                      <a:pt x="368" y="393"/>
                    </a:lnTo>
                    <a:lnTo>
                      <a:pt x="367" y="399"/>
                    </a:lnTo>
                    <a:lnTo>
                      <a:pt x="367" y="406"/>
                    </a:lnTo>
                    <a:lnTo>
                      <a:pt x="368" y="420"/>
                    </a:lnTo>
                    <a:lnTo>
                      <a:pt x="372" y="431"/>
                    </a:lnTo>
                    <a:lnTo>
                      <a:pt x="374" y="436"/>
                    </a:lnTo>
                    <a:lnTo>
                      <a:pt x="376" y="441"/>
                    </a:lnTo>
                    <a:lnTo>
                      <a:pt x="379" y="446"/>
                    </a:lnTo>
                    <a:lnTo>
                      <a:pt x="382" y="450"/>
                    </a:lnTo>
                    <a:lnTo>
                      <a:pt x="387" y="454"/>
                    </a:lnTo>
                    <a:lnTo>
                      <a:pt x="391" y="457"/>
                    </a:lnTo>
                    <a:lnTo>
                      <a:pt x="395" y="460"/>
                    </a:lnTo>
                    <a:lnTo>
                      <a:pt x="401" y="462"/>
                    </a:lnTo>
                    <a:lnTo>
                      <a:pt x="406" y="464"/>
                    </a:lnTo>
                    <a:lnTo>
                      <a:pt x="411" y="465"/>
                    </a:lnTo>
                    <a:lnTo>
                      <a:pt x="418" y="466"/>
                    </a:lnTo>
                    <a:lnTo>
                      <a:pt x="424" y="466"/>
                    </a:lnTo>
                    <a:lnTo>
                      <a:pt x="435" y="466"/>
                    </a:lnTo>
                    <a:lnTo>
                      <a:pt x="444" y="464"/>
                    </a:lnTo>
                    <a:lnTo>
                      <a:pt x="451" y="462"/>
                    </a:lnTo>
                    <a:lnTo>
                      <a:pt x="457" y="460"/>
                    </a:lnTo>
                    <a:lnTo>
                      <a:pt x="454" y="444"/>
                    </a:lnTo>
                    <a:close/>
                    <a:moveTo>
                      <a:pt x="563" y="464"/>
                    </a:moveTo>
                    <a:lnTo>
                      <a:pt x="562" y="451"/>
                    </a:lnTo>
                    <a:lnTo>
                      <a:pt x="562" y="436"/>
                    </a:lnTo>
                    <a:lnTo>
                      <a:pt x="562" y="392"/>
                    </a:lnTo>
                    <a:lnTo>
                      <a:pt x="561" y="383"/>
                    </a:lnTo>
                    <a:lnTo>
                      <a:pt x="559" y="374"/>
                    </a:lnTo>
                    <a:lnTo>
                      <a:pt x="556" y="366"/>
                    </a:lnTo>
                    <a:lnTo>
                      <a:pt x="553" y="359"/>
                    </a:lnTo>
                    <a:lnTo>
                      <a:pt x="550" y="356"/>
                    </a:lnTo>
                    <a:lnTo>
                      <a:pt x="546" y="353"/>
                    </a:lnTo>
                    <a:lnTo>
                      <a:pt x="543" y="350"/>
                    </a:lnTo>
                    <a:lnTo>
                      <a:pt x="539" y="348"/>
                    </a:lnTo>
                    <a:lnTo>
                      <a:pt x="535" y="346"/>
                    </a:lnTo>
                    <a:lnTo>
                      <a:pt x="529" y="345"/>
                    </a:lnTo>
                    <a:lnTo>
                      <a:pt x="524" y="344"/>
                    </a:lnTo>
                    <a:lnTo>
                      <a:pt x="517" y="344"/>
                    </a:lnTo>
                    <a:lnTo>
                      <a:pt x="508" y="345"/>
                    </a:lnTo>
                    <a:lnTo>
                      <a:pt x="497" y="346"/>
                    </a:lnTo>
                    <a:lnTo>
                      <a:pt x="488" y="349"/>
                    </a:lnTo>
                    <a:lnTo>
                      <a:pt x="481" y="354"/>
                    </a:lnTo>
                    <a:lnTo>
                      <a:pt x="485" y="368"/>
                    </a:lnTo>
                    <a:lnTo>
                      <a:pt x="491" y="365"/>
                    </a:lnTo>
                    <a:lnTo>
                      <a:pt x="499" y="362"/>
                    </a:lnTo>
                    <a:lnTo>
                      <a:pt x="507" y="360"/>
                    </a:lnTo>
                    <a:lnTo>
                      <a:pt x="515" y="359"/>
                    </a:lnTo>
                    <a:lnTo>
                      <a:pt x="523" y="360"/>
                    </a:lnTo>
                    <a:lnTo>
                      <a:pt x="528" y="363"/>
                    </a:lnTo>
                    <a:lnTo>
                      <a:pt x="534" y="366"/>
                    </a:lnTo>
                    <a:lnTo>
                      <a:pt x="537" y="369"/>
                    </a:lnTo>
                    <a:lnTo>
                      <a:pt x="539" y="374"/>
                    </a:lnTo>
                    <a:lnTo>
                      <a:pt x="540" y="378"/>
                    </a:lnTo>
                    <a:lnTo>
                      <a:pt x="540" y="383"/>
                    </a:lnTo>
                    <a:lnTo>
                      <a:pt x="541" y="387"/>
                    </a:lnTo>
                    <a:lnTo>
                      <a:pt x="541" y="389"/>
                    </a:lnTo>
                    <a:lnTo>
                      <a:pt x="525" y="389"/>
                    </a:lnTo>
                    <a:lnTo>
                      <a:pt x="511" y="392"/>
                    </a:lnTo>
                    <a:lnTo>
                      <a:pt x="500" y="395"/>
                    </a:lnTo>
                    <a:lnTo>
                      <a:pt x="490" y="401"/>
                    </a:lnTo>
                    <a:lnTo>
                      <a:pt x="486" y="403"/>
                    </a:lnTo>
                    <a:lnTo>
                      <a:pt x="482" y="406"/>
                    </a:lnTo>
                    <a:lnTo>
                      <a:pt x="480" y="411"/>
                    </a:lnTo>
                    <a:lnTo>
                      <a:pt x="476" y="414"/>
                    </a:lnTo>
                    <a:lnTo>
                      <a:pt x="474" y="418"/>
                    </a:lnTo>
                    <a:lnTo>
                      <a:pt x="473" y="423"/>
                    </a:lnTo>
                    <a:lnTo>
                      <a:pt x="472" y="427"/>
                    </a:lnTo>
                    <a:lnTo>
                      <a:pt x="472" y="433"/>
                    </a:lnTo>
                    <a:lnTo>
                      <a:pt x="473" y="440"/>
                    </a:lnTo>
                    <a:lnTo>
                      <a:pt x="474" y="445"/>
                    </a:lnTo>
                    <a:lnTo>
                      <a:pt x="477" y="451"/>
                    </a:lnTo>
                    <a:lnTo>
                      <a:pt x="481" y="456"/>
                    </a:lnTo>
                    <a:lnTo>
                      <a:pt x="486" y="461"/>
                    </a:lnTo>
                    <a:lnTo>
                      <a:pt x="491" y="464"/>
                    </a:lnTo>
                    <a:lnTo>
                      <a:pt x="499" y="466"/>
                    </a:lnTo>
                    <a:lnTo>
                      <a:pt x="507" y="466"/>
                    </a:lnTo>
                    <a:lnTo>
                      <a:pt x="513" y="466"/>
                    </a:lnTo>
                    <a:lnTo>
                      <a:pt x="518" y="465"/>
                    </a:lnTo>
                    <a:lnTo>
                      <a:pt x="524" y="464"/>
                    </a:lnTo>
                    <a:lnTo>
                      <a:pt x="528" y="462"/>
                    </a:lnTo>
                    <a:lnTo>
                      <a:pt x="536" y="456"/>
                    </a:lnTo>
                    <a:lnTo>
                      <a:pt x="542" y="450"/>
                    </a:lnTo>
                    <a:lnTo>
                      <a:pt x="542" y="450"/>
                    </a:lnTo>
                    <a:lnTo>
                      <a:pt x="544" y="464"/>
                    </a:lnTo>
                    <a:lnTo>
                      <a:pt x="563" y="464"/>
                    </a:lnTo>
                    <a:close/>
                    <a:moveTo>
                      <a:pt x="541" y="424"/>
                    </a:moveTo>
                    <a:lnTo>
                      <a:pt x="541" y="427"/>
                    </a:lnTo>
                    <a:lnTo>
                      <a:pt x="540" y="431"/>
                    </a:lnTo>
                    <a:lnTo>
                      <a:pt x="539" y="435"/>
                    </a:lnTo>
                    <a:lnTo>
                      <a:pt x="537" y="438"/>
                    </a:lnTo>
                    <a:lnTo>
                      <a:pt x="534" y="442"/>
                    </a:lnTo>
                    <a:lnTo>
                      <a:pt x="530" y="445"/>
                    </a:lnTo>
                    <a:lnTo>
                      <a:pt x="527" y="447"/>
                    </a:lnTo>
                    <a:lnTo>
                      <a:pt x="523" y="450"/>
                    </a:lnTo>
                    <a:lnTo>
                      <a:pt x="517" y="451"/>
                    </a:lnTo>
                    <a:lnTo>
                      <a:pt x="512" y="451"/>
                    </a:lnTo>
                    <a:lnTo>
                      <a:pt x="509" y="451"/>
                    </a:lnTo>
                    <a:lnTo>
                      <a:pt x="504" y="450"/>
                    </a:lnTo>
                    <a:lnTo>
                      <a:pt x="501" y="448"/>
                    </a:lnTo>
                    <a:lnTo>
                      <a:pt x="499" y="446"/>
                    </a:lnTo>
                    <a:lnTo>
                      <a:pt x="496" y="443"/>
                    </a:lnTo>
                    <a:lnTo>
                      <a:pt x="495" y="440"/>
                    </a:lnTo>
                    <a:lnTo>
                      <a:pt x="494" y="435"/>
                    </a:lnTo>
                    <a:lnTo>
                      <a:pt x="492" y="431"/>
                    </a:lnTo>
                    <a:lnTo>
                      <a:pt x="494" y="426"/>
                    </a:lnTo>
                    <a:lnTo>
                      <a:pt x="494" y="423"/>
                    </a:lnTo>
                    <a:lnTo>
                      <a:pt x="496" y="420"/>
                    </a:lnTo>
                    <a:lnTo>
                      <a:pt x="497" y="416"/>
                    </a:lnTo>
                    <a:lnTo>
                      <a:pt x="502" y="412"/>
                    </a:lnTo>
                    <a:lnTo>
                      <a:pt x="509" y="408"/>
                    </a:lnTo>
                    <a:lnTo>
                      <a:pt x="516" y="406"/>
                    </a:lnTo>
                    <a:lnTo>
                      <a:pt x="524" y="405"/>
                    </a:lnTo>
                    <a:lnTo>
                      <a:pt x="532" y="404"/>
                    </a:lnTo>
                    <a:lnTo>
                      <a:pt x="541" y="404"/>
                    </a:lnTo>
                    <a:lnTo>
                      <a:pt x="541" y="424"/>
                    </a:lnTo>
                    <a:close/>
                    <a:moveTo>
                      <a:pt x="595" y="464"/>
                    </a:moveTo>
                    <a:lnTo>
                      <a:pt x="616" y="464"/>
                    </a:lnTo>
                    <a:lnTo>
                      <a:pt x="616" y="393"/>
                    </a:lnTo>
                    <a:lnTo>
                      <a:pt x="616" y="388"/>
                    </a:lnTo>
                    <a:lnTo>
                      <a:pt x="617" y="383"/>
                    </a:lnTo>
                    <a:lnTo>
                      <a:pt x="619" y="379"/>
                    </a:lnTo>
                    <a:lnTo>
                      <a:pt x="621" y="375"/>
                    </a:lnTo>
                    <a:lnTo>
                      <a:pt x="623" y="372"/>
                    </a:lnTo>
                    <a:lnTo>
                      <a:pt x="626" y="368"/>
                    </a:lnTo>
                    <a:lnTo>
                      <a:pt x="631" y="365"/>
                    </a:lnTo>
                    <a:lnTo>
                      <a:pt x="635" y="363"/>
                    </a:lnTo>
                    <a:lnTo>
                      <a:pt x="639" y="362"/>
                    </a:lnTo>
                    <a:lnTo>
                      <a:pt x="645" y="362"/>
                    </a:lnTo>
                    <a:lnTo>
                      <a:pt x="651" y="362"/>
                    </a:lnTo>
                    <a:lnTo>
                      <a:pt x="657" y="364"/>
                    </a:lnTo>
                    <a:lnTo>
                      <a:pt x="662" y="367"/>
                    </a:lnTo>
                    <a:lnTo>
                      <a:pt x="665" y="372"/>
                    </a:lnTo>
                    <a:lnTo>
                      <a:pt x="667" y="377"/>
                    </a:lnTo>
                    <a:lnTo>
                      <a:pt x="670" y="383"/>
                    </a:lnTo>
                    <a:lnTo>
                      <a:pt x="671" y="389"/>
                    </a:lnTo>
                    <a:lnTo>
                      <a:pt x="671" y="396"/>
                    </a:lnTo>
                    <a:lnTo>
                      <a:pt x="671" y="464"/>
                    </a:lnTo>
                    <a:lnTo>
                      <a:pt x="692" y="464"/>
                    </a:lnTo>
                    <a:lnTo>
                      <a:pt x="692" y="394"/>
                    </a:lnTo>
                    <a:lnTo>
                      <a:pt x="691" y="386"/>
                    </a:lnTo>
                    <a:lnTo>
                      <a:pt x="691" y="381"/>
                    </a:lnTo>
                    <a:lnTo>
                      <a:pt x="689" y="374"/>
                    </a:lnTo>
                    <a:lnTo>
                      <a:pt x="688" y="369"/>
                    </a:lnTo>
                    <a:lnTo>
                      <a:pt x="684" y="360"/>
                    </a:lnTo>
                    <a:lnTo>
                      <a:pt x="677" y="354"/>
                    </a:lnTo>
                    <a:lnTo>
                      <a:pt x="671" y="349"/>
                    </a:lnTo>
                    <a:lnTo>
                      <a:pt x="664" y="346"/>
                    </a:lnTo>
                    <a:lnTo>
                      <a:pt x="658" y="344"/>
                    </a:lnTo>
                    <a:lnTo>
                      <a:pt x="651" y="344"/>
                    </a:lnTo>
                    <a:lnTo>
                      <a:pt x="645" y="344"/>
                    </a:lnTo>
                    <a:lnTo>
                      <a:pt x="638" y="346"/>
                    </a:lnTo>
                    <a:lnTo>
                      <a:pt x="633" y="348"/>
                    </a:lnTo>
                    <a:lnTo>
                      <a:pt x="627" y="350"/>
                    </a:lnTo>
                    <a:lnTo>
                      <a:pt x="623" y="354"/>
                    </a:lnTo>
                    <a:lnTo>
                      <a:pt x="619" y="357"/>
                    </a:lnTo>
                    <a:lnTo>
                      <a:pt x="617" y="362"/>
                    </a:lnTo>
                    <a:lnTo>
                      <a:pt x="613" y="366"/>
                    </a:lnTo>
                    <a:lnTo>
                      <a:pt x="613" y="366"/>
                    </a:lnTo>
                    <a:lnTo>
                      <a:pt x="612" y="346"/>
                    </a:lnTo>
                    <a:lnTo>
                      <a:pt x="594" y="346"/>
                    </a:lnTo>
                    <a:lnTo>
                      <a:pt x="594" y="362"/>
                    </a:lnTo>
                    <a:lnTo>
                      <a:pt x="595" y="378"/>
                    </a:lnTo>
                    <a:lnTo>
                      <a:pt x="595" y="464"/>
                    </a:lnTo>
                    <a:close/>
                    <a:moveTo>
                      <a:pt x="804" y="444"/>
                    </a:moveTo>
                    <a:lnTo>
                      <a:pt x="798" y="445"/>
                    </a:lnTo>
                    <a:lnTo>
                      <a:pt x="793" y="447"/>
                    </a:lnTo>
                    <a:lnTo>
                      <a:pt x="786" y="448"/>
                    </a:lnTo>
                    <a:lnTo>
                      <a:pt x="778" y="450"/>
                    </a:lnTo>
                    <a:lnTo>
                      <a:pt x="770" y="448"/>
                    </a:lnTo>
                    <a:lnTo>
                      <a:pt x="762" y="446"/>
                    </a:lnTo>
                    <a:lnTo>
                      <a:pt x="755" y="443"/>
                    </a:lnTo>
                    <a:lnTo>
                      <a:pt x="750" y="437"/>
                    </a:lnTo>
                    <a:lnTo>
                      <a:pt x="745" y="432"/>
                    </a:lnTo>
                    <a:lnTo>
                      <a:pt x="741" y="424"/>
                    </a:lnTo>
                    <a:lnTo>
                      <a:pt x="739" y="415"/>
                    </a:lnTo>
                    <a:lnTo>
                      <a:pt x="739" y="405"/>
                    </a:lnTo>
                    <a:lnTo>
                      <a:pt x="739" y="396"/>
                    </a:lnTo>
                    <a:lnTo>
                      <a:pt x="741" y="388"/>
                    </a:lnTo>
                    <a:lnTo>
                      <a:pt x="744" y="381"/>
                    </a:lnTo>
                    <a:lnTo>
                      <a:pt x="748" y="374"/>
                    </a:lnTo>
                    <a:lnTo>
                      <a:pt x="754" y="368"/>
                    </a:lnTo>
                    <a:lnTo>
                      <a:pt x="761" y="365"/>
                    </a:lnTo>
                    <a:lnTo>
                      <a:pt x="769" y="362"/>
                    </a:lnTo>
                    <a:lnTo>
                      <a:pt x="779" y="360"/>
                    </a:lnTo>
                    <a:lnTo>
                      <a:pt x="786" y="362"/>
                    </a:lnTo>
                    <a:lnTo>
                      <a:pt x="793" y="363"/>
                    </a:lnTo>
                    <a:lnTo>
                      <a:pt x="798" y="365"/>
                    </a:lnTo>
                    <a:lnTo>
                      <a:pt x="802" y="366"/>
                    </a:lnTo>
                    <a:lnTo>
                      <a:pt x="808" y="350"/>
                    </a:lnTo>
                    <a:lnTo>
                      <a:pt x="802" y="348"/>
                    </a:lnTo>
                    <a:lnTo>
                      <a:pt x="795" y="346"/>
                    </a:lnTo>
                    <a:lnTo>
                      <a:pt x="787" y="345"/>
                    </a:lnTo>
                    <a:lnTo>
                      <a:pt x="779" y="344"/>
                    </a:lnTo>
                    <a:lnTo>
                      <a:pt x="772" y="344"/>
                    </a:lnTo>
                    <a:lnTo>
                      <a:pt x="766" y="345"/>
                    </a:lnTo>
                    <a:lnTo>
                      <a:pt x="759" y="347"/>
                    </a:lnTo>
                    <a:lnTo>
                      <a:pt x="753" y="348"/>
                    </a:lnTo>
                    <a:lnTo>
                      <a:pt x="747" y="352"/>
                    </a:lnTo>
                    <a:lnTo>
                      <a:pt x="743" y="354"/>
                    </a:lnTo>
                    <a:lnTo>
                      <a:pt x="738" y="357"/>
                    </a:lnTo>
                    <a:lnTo>
                      <a:pt x="734" y="362"/>
                    </a:lnTo>
                    <a:lnTo>
                      <a:pt x="730" y="366"/>
                    </a:lnTo>
                    <a:lnTo>
                      <a:pt x="727" y="371"/>
                    </a:lnTo>
                    <a:lnTo>
                      <a:pt x="724" y="376"/>
                    </a:lnTo>
                    <a:lnTo>
                      <a:pt x="721" y="382"/>
                    </a:lnTo>
                    <a:lnTo>
                      <a:pt x="719" y="387"/>
                    </a:lnTo>
                    <a:lnTo>
                      <a:pt x="718" y="393"/>
                    </a:lnTo>
                    <a:lnTo>
                      <a:pt x="717" y="399"/>
                    </a:lnTo>
                    <a:lnTo>
                      <a:pt x="717" y="406"/>
                    </a:lnTo>
                    <a:lnTo>
                      <a:pt x="718" y="420"/>
                    </a:lnTo>
                    <a:lnTo>
                      <a:pt x="721" y="431"/>
                    </a:lnTo>
                    <a:lnTo>
                      <a:pt x="724" y="436"/>
                    </a:lnTo>
                    <a:lnTo>
                      <a:pt x="726" y="441"/>
                    </a:lnTo>
                    <a:lnTo>
                      <a:pt x="729" y="446"/>
                    </a:lnTo>
                    <a:lnTo>
                      <a:pt x="732" y="450"/>
                    </a:lnTo>
                    <a:lnTo>
                      <a:pt x="737" y="454"/>
                    </a:lnTo>
                    <a:lnTo>
                      <a:pt x="741" y="457"/>
                    </a:lnTo>
                    <a:lnTo>
                      <a:pt x="745" y="460"/>
                    </a:lnTo>
                    <a:lnTo>
                      <a:pt x="751" y="462"/>
                    </a:lnTo>
                    <a:lnTo>
                      <a:pt x="756" y="464"/>
                    </a:lnTo>
                    <a:lnTo>
                      <a:pt x="761" y="465"/>
                    </a:lnTo>
                    <a:lnTo>
                      <a:pt x="768" y="466"/>
                    </a:lnTo>
                    <a:lnTo>
                      <a:pt x="774" y="466"/>
                    </a:lnTo>
                    <a:lnTo>
                      <a:pt x="785" y="466"/>
                    </a:lnTo>
                    <a:lnTo>
                      <a:pt x="794" y="464"/>
                    </a:lnTo>
                    <a:lnTo>
                      <a:pt x="801" y="462"/>
                    </a:lnTo>
                    <a:lnTo>
                      <a:pt x="807" y="460"/>
                    </a:lnTo>
                    <a:lnTo>
                      <a:pt x="804" y="444"/>
                    </a:lnTo>
                    <a:close/>
                    <a:moveTo>
                      <a:pt x="921" y="410"/>
                    </a:moveTo>
                    <a:lnTo>
                      <a:pt x="922" y="405"/>
                    </a:lnTo>
                    <a:lnTo>
                      <a:pt x="922" y="399"/>
                    </a:lnTo>
                    <a:lnTo>
                      <a:pt x="921" y="391"/>
                    </a:lnTo>
                    <a:lnTo>
                      <a:pt x="920" y="382"/>
                    </a:lnTo>
                    <a:lnTo>
                      <a:pt x="917" y="372"/>
                    </a:lnTo>
                    <a:lnTo>
                      <a:pt x="913" y="364"/>
                    </a:lnTo>
                    <a:lnTo>
                      <a:pt x="909" y="359"/>
                    </a:lnTo>
                    <a:lnTo>
                      <a:pt x="906" y="356"/>
                    </a:lnTo>
                    <a:lnTo>
                      <a:pt x="903" y="353"/>
                    </a:lnTo>
                    <a:lnTo>
                      <a:pt x="899" y="349"/>
                    </a:lnTo>
                    <a:lnTo>
                      <a:pt x="893" y="347"/>
                    </a:lnTo>
                    <a:lnTo>
                      <a:pt x="888" y="345"/>
                    </a:lnTo>
                    <a:lnTo>
                      <a:pt x="881" y="344"/>
                    </a:lnTo>
                    <a:lnTo>
                      <a:pt x="875" y="344"/>
                    </a:lnTo>
                    <a:lnTo>
                      <a:pt x="869" y="344"/>
                    </a:lnTo>
                    <a:lnTo>
                      <a:pt x="863" y="345"/>
                    </a:lnTo>
                    <a:lnTo>
                      <a:pt x="858" y="346"/>
                    </a:lnTo>
                    <a:lnTo>
                      <a:pt x="852" y="348"/>
                    </a:lnTo>
                    <a:lnTo>
                      <a:pt x="848" y="352"/>
                    </a:lnTo>
                    <a:lnTo>
                      <a:pt x="843" y="355"/>
                    </a:lnTo>
                    <a:lnTo>
                      <a:pt x="839" y="358"/>
                    </a:lnTo>
                    <a:lnTo>
                      <a:pt x="836" y="362"/>
                    </a:lnTo>
                    <a:lnTo>
                      <a:pt x="829" y="372"/>
                    </a:lnTo>
                    <a:lnTo>
                      <a:pt x="825" y="383"/>
                    </a:lnTo>
                    <a:lnTo>
                      <a:pt x="822" y="394"/>
                    </a:lnTo>
                    <a:lnTo>
                      <a:pt x="822" y="407"/>
                    </a:lnTo>
                    <a:lnTo>
                      <a:pt x="823" y="420"/>
                    </a:lnTo>
                    <a:lnTo>
                      <a:pt x="825" y="432"/>
                    </a:lnTo>
                    <a:lnTo>
                      <a:pt x="827" y="436"/>
                    </a:lnTo>
                    <a:lnTo>
                      <a:pt x="829" y="442"/>
                    </a:lnTo>
                    <a:lnTo>
                      <a:pt x="833" y="446"/>
                    </a:lnTo>
                    <a:lnTo>
                      <a:pt x="836" y="450"/>
                    </a:lnTo>
                    <a:lnTo>
                      <a:pt x="840" y="454"/>
                    </a:lnTo>
                    <a:lnTo>
                      <a:pt x="845" y="457"/>
                    </a:lnTo>
                    <a:lnTo>
                      <a:pt x="849" y="460"/>
                    </a:lnTo>
                    <a:lnTo>
                      <a:pt x="854" y="462"/>
                    </a:lnTo>
                    <a:lnTo>
                      <a:pt x="860" y="464"/>
                    </a:lnTo>
                    <a:lnTo>
                      <a:pt x="865" y="465"/>
                    </a:lnTo>
                    <a:lnTo>
                      <a:pt x="872" y="466"/>
                    </a:lnTo>
                    <a:lnTo>
                      <a:pt x="878" y="466"/>
                    </a:lnTo>
                    <a:lnTo>
                      <a:pt x="890" y="466"/>
                    </a:lnTo>
                    <a:lnTo>
                      <a:pt x="901" y="464"/>
                    </a:lnTo>
                    <a:lnTo>
                      <a:pt x="909" y="462"/>
                    </a:lnTo>
                    <a:lnTo>
                      <a:pt x="916" y="460"/>
                    </a:lnTo>
                    <a:lnTo>
                      <a:pt x="912" y="444"/>
                    </a:lnTo>
                    <a:lnTo>
                      <a:pt x="906" y="446"/>
                    </a:lnTo>
                    <a:lnTo>
                      <a:pt x="899" y="448"/>
                    </a:lnTo>
                    <a:lnTo>
                      <a:pt x="891" y="450"/>
                    </a:lnTo>
                    <a:lnTo>
                      <a:pt x="880" y="450"/>
                    </a:lnTo>
                    <a:lnTo>
                      <a:pt x="873" y="450"/>
                    </a:lnTo>
                    <a:lnTo>
                      <a:pt x="865" y="447"/>
                    </a:lnTo>
                    <a:lnTo>
                      <a:pt x="859" y="445"/>
                    </a:lnTo>
                    <a:lnTo>
                      <a:pt x="853" y="441"/>
                    </a:lnTo>
                    <a:lnTo>
                      <a:pt x="849" y="435"/>
                    </a:lnTo>
                    <a:lnTo>
                      <a:pt x="845" y="427"/>
                    </a:lnTo>
                    <a:lnTo>
                      <a:pt x="842" y="420"/>
                    </a:lnTo>
                    <a:lnTo>
                      <a:pt x="841" y="410"/>
                    </a:lnTo>
                    <a:lnTo>
                      <a:pt x="921" y="410"/>
                    </a:lnTo>
                    <a:close/>
                    <a:moveTo>
                      <a:pt x="841" y="394"/>
                    </a:moveTo>
                    <a:lnTo>
                      <a:pt x="842" y="388"/>
                    </a:lnTo>
                    <a:lnTo>
                      <a:pt x="845" y="382"/>
                    </a:lnTo>
                    <a:lnTo>
                      <a:pt x="847" y="376"/>
                    </a:lnTo>
                    <a:lnTo>
                      <a:pt x="850" y="371"/>
                    </a:lnTo>
                    <a:lnTo>
                      <a:pt x="854" y="366"/>
                    </a:lnTo>
                    <a:lnTo>
                      <a:pt x="860" y="363"/>
                    </a:lnTo>
                    <a:lnTo>
                      <a:pt x="866" y="359"/>
                    </a:lnTo>
                    <a:lnTo>
                      <a:pt x="874" y="359"/>
                    </a:lnTo>
                    <a:lnTo>
                      <a:pt x="881" y="359"/>
                    </a:lnTo>
                    <a:lnTo>
                      <a:pt x="888" y="363"/>
                    </a:lnTo>
                    <a:lnTo>
                      <a:pt x="893" y="366"/>
                    </a:lnTo>
                    <a:lnTo>
                      <a:pt x="896" y="372"/>
                    </a:lnTo>
                    <a:lnTo>
                      <a:pt x="900" y="377"/>
                    </a:lnTo>
                    <a:lnTo>
                      <a:pt x="901" y="383"/>
                    </a:lnTo>
                    <a:lnTo>
                      <a:pt x="902" y="388"/>
                    </a:lnTo>
                    <a:lnTo>
                      <a:pt x="902" y="394"/>
                    </a:lnTo>
                    <a:lnTo>
                      <a:pt x="841" y="394"/>
                    </a:lnTo>
                    <a:close/>
                    <a:moveTo>
                      <a:pt x="1076" y="291"/>
                    </a:moveTo>
                    <a:lnTo>
                      <a:pt x="1076" y="362"/>
                    </a:lnTo>
                    <a:lnTo>
                      <a:pt x="1076" y="362"/>
                    </a:lnTo>
                    <a:lnTo>
                      <a:pt x="1072" y="358"/>
                    </a:lnTo>
                    <a:lnTo>
                      <a:pt x="1070" y="355"/>
                    </a:lnTo>
                    <a:lnTo>
                      <a:pt x="1067" y="352"/>
                    </a:lnTo>
                    <a:lnTo>
                      <a:pt x="1063" y="349"/>
                    </a:lnTo>
                    <a:lnTo>
                      <a:pt x="1058" y="347"/>
                    </a:lnTo>
                    <a:lnTo>
                      <a:pt x="1053" y="345"/>
                    </a:lnTo>
                    <a:lnTo>
                      <a:pt x="1047" y="344"/>
                    </a:lnTo>
                    <a:lnTo>
                      <a:pt x="1041" y="344"/>
                    </a:lnTo>
                    <a:lnTo>
                      <a:pt x="1036" y="344"/>
                    </a:lnTo>
                    <a:lnTo>
                      <a:pt x="1030" y="345"/>
                    </a:lnTo>
                    <a:lnTo>
                      <a:pt x="1026" y="346"/>
                    </a:lnTo>
                    <a:lnTo>
                      <a:pt x="1021" y="348"/>
                    </a:lnTo>
                    <a:lnTo>
                      <a:pt x="1012" y="354"/>
                    </a:lnTo>
                    <a:lnTo>
                      <a:pt x="1004" y="360"/>
                    </a:lnTo>
                    <a:lnTo>
                      <a:pt x="1001" y="365"/>
                    </a:lnTo>
                    <a:lnTo>
                      <a:pt x="998" y="369"/>
                    </a:lnTo>
                    <a:lnTo>
                      <a:pt x="996" y="375"/>
                    </a:lnTo>
                    <a:lnTo>
                      <a:pt x="994" y="381"/>
                    </a:lnTo>
                    <a:lnTo>
                      <a:pt x="991" y="386"/>
                    </a:lnTo>
                    <a:lnTo>
                      <a:pt x="990" y="393"/>
                    </a:lnTo>
                    <a:lnTo>
                      <a:pt x="989" y="399"/>
                    </a:lnTo>
                    <a:lnTo>
                      <a:pt x="989" y="407"/>
                    </a:lnTo>
                    <a:lnTo>
                      <a:pt x="990" y="420"/>
                    </a:lnTo>
                    <a:lnTo>
                      <a:pt x="994" y="432"/>
                    </a:lnTo>
                    <a:lnTo>
                      <a:pt x="998" y="442"/>
                    </a:lnTo>
                    <a:lnTo>
                      <a:pt x="1003" y="451"/>
                    </a:lnTo>
                    <a:lnTo>
                      <a:pt x="1011" y="457"/>
                    </a:lnTo>
                    <a:lnTo>
                      <a:pt x="1020" y="462"/>
                    </a:lnTo>
                    <a:lnTo>
                      <a:pt x="1024" y="464"/>
                    </a:lnTo>
                    <a:lnTo>
                      <a:pt x="1028" y="465"/>
                    </a:lnTo>
                    <a:lnTo>
                      <a:pt x="1034" y="466"/>
                    </a:lnTo>
                    <a:lnTo>
                      <a:pt x="1038" y="466"/>
                    </a:lnTo>
                    <a:lnTo>
                      <a:pt x="1045" y="466"/>
                    </a:lnTo>
                    <a:lnTo>
                      <a:pt x="1052" y="465"/>
                    </a:lnTo>
                    <a:lnTo>
                      <a:pt x="1057" y="463"/>
                    </a:lnTo>
                    <a:lnTo>
                      <a:pt x="1063" y="460"/>
                    </a:lnTo>
                    <a:lnTo>
                      <a:pt x="1067" y="456"/>
                    </a:lnTo>
                    <a:lnTo>
                      <a:pt x="1071" y="453"/>
                    </a:lnTo>
                    <a:lnTo>
                      <a:pt x="1075" y="448"/>
                    </a:lnTo>
                    <a:lnTo>
                      <a:pt x="1077" y="444"/>
                    </a:lnTo>
                    <a:lnTo>
                      <a:pt x="1078" y="444"/>
                    </a:lnTo>
                    <a:lnTo>
                      <a:pt x="1079" y="464"/>
                    </a:lnTo>
                    <a:lnTo>
                      <a:pt x="1097" y="464"/>
                    </a:lnTo>
                    <a:lnTo>
                      <a:pt x="1096" y="450"/>
                    </a:lnTo>
                    <a:lnTo>
                      <a:pt x="1096" y="434"/>
                    </a:lnTo>
                    <a:lnTo>
                      <a:pt x="1096" y="291"/>
                    </a:lnTo>
                    <a:lnTo>
                      <a:pt x="1076" y="291"/>
                    </a:lnTo>
                    <a:close/>
                    <a:moveTo>
                      <a:pt x="1076" y="415"/>
                    </a:moveTo>
                    <a:lnTo>
                      <a:pt x="1076" y="420"/>
                    </a:lnTo>
                    <a:lnTo>
                      <a:pt x="1075" y="424"/>
                    </a:lnTo>
                    <a:lnTo>
                      <a:pt x="1072" y="430"/>
                    </a:lnTo>
                    <a:lnTo>
                      <a:pt x="1070" y="435"/>
                    </a:lnTo>
                    <a:lnTo>
                      <a:pt x="1067" y="440"/>
                    </a:lnTo>
                    <a:lnTo>
                      <a:pt x="1064" y="443"/>
                    </a:lnTo>
                    <a:lnTo>
                      <a:pt x="1059" y="445"/>
                    </a:lnTo>
                    <a:lnTo>
                      <a:pt x="1054" y="447"/>
                    </a:lnTo>
                    <a:lnTo>
                      <a:pt x="1050" y="448"/>
                    </a:lnTo>
                    <a:lnTo>
                      <a:pt x="1044" y="450"/>
                    </a:lnTo>
                    <a:lnTo>
                      <a:pt x="1037" y="448"/>
                    </a:lnTo>
                    <a:lnTo>
                      <a:pt x="1029" y="446"/>
                    </a:lnTo>
                    <a:lnTo>
                      <a:pt x="1024" y="442"/>
                    </a:lnTo>
                    <a:lnTo>
                      <a:pt x="1020" y="436"/>
                    </a:lnTo>
                    <a:lnTo>
                      <a:pt x="1015" y="431"/>
                    </a:lnTo>
                    <a:lnTo>
                      <a:pt x="1013" y="423"/>
                    </a:lnTo>
                    <a:lnTo>
                      <a:pt x="1011" y="415"/>
                    </a:lnTo>
                    <a:lnTo>
                      <a:pt x="1011" y="406"/>
                    </a:lnTo>
                    <a:lnTo>
                      <a:pt x="1011" y="396"/>
                    </a:lnTo>
                    <a:lnTo>
                      <a:pt x="1013" y="388"/>
                    </a:lnTo>
                    <a:lnTo>
                      <a:pt x="1015" y="381"/>
                    </a:lnTo>
                    <a:lnTo>
                      <a:pt x="1020" y="374"/>
                    </a:lnTo>
                    <a:lnTo>
                      <a:pt x="1025" y="368"/>
                    </a:lnTo>
                    <a:lnTo>
                      <a:pt x="1030" y="364"/>
                    </a:lnTo>
                    <a:lnTo>
                      <a:pt x="1037" y="362"/>
                    </a:lnTo>
                    <a:lnTo>
                      <a:pt x="1044" y="360"/>
                    </a:lnTo>
                    <a:lnTo>
                      <a:pt x="1051" y="360"/>
                    </a:lnTo>
                    <a:lnTo>
                      <a:pt x="1055" y="363"/>
                    </a:lnTo>
                    <a:lnTo>
                      <a:pt x="1061" y="365"/>
                    </a:lnTo>
                    <a:lnTo>
                      <a:pt x="1065" y="368"/>
                    </a:lnTo>
                    <a:lnTo>
                      <a:pt x="1068" y="372"/>
                    </a:lnTo>
                    <a:lnTo>
                      <a:pt x="1071" y="376"/>
                    </a:lnTo>
                    <a:lnTo>
                      <a:pt x="1074" y="381"/>
                    </a:lnTo>
                    <a:lnTo>
                      <a:pt x="1075" y="385"/>
                    </a:lnTo>
                    <a:lnTo>
                      <a:pt x="1076" y="389"/>
                    </a:lnTo>
                    <a:lnTo>
                      <a:pt x="1076" y="394"/>
                    </a:lnTo>
                    <a:lnTo>
                      <a:pt x="1076" y="415"/>
                    </a:lnTo>
                    <a:close/>
                    <a:moveTo>
                      <a:pt x="1179" y="344"/>
                    </a:moveTo>
                    <a:lnTo>
                      <a:pt x="1167" y="345"/>
                    </a:lnTo>
                    <a:lnTo>
                      <a:pt x="1157" y="348"/>
                    </a:lnTo>
                    <a:lnTo>
                      <a:pt x="1152" y="350"/>
                    </a:lnTo>
                    <a:lnTo>
                      <a:pt x="1147" y="353"/>
                    </a:lnTo>
                    <a:lnTo>
                      <a:pt x="1143" y="356"/>
                    </a:lnTo>
                    <a:lnTo>
                      <a:pt x="1139" y="360"/>
                    </a:lnTo>
                    <a:lnTo>
                      <a:pt x="1135" y="365"/>
                    </a:lnTo>
                    <a:lnTo>
                      <a:pt x="1132" y="369"/>
                    </a:lnTo>
                    <a:lnTo>
                      <a:pt x="1130" y="374"/>
                    </a:lnTo>
                    <a:lnTo>
                      <a:pt x="1126" y="379"/>
                    </a:lnTo>
                    <a:lnTo>
                      <a:pt x="1125" y="386"/>
                    </a:lnTo>
                    <a:lnTo>
                      <a:pt x="1123" y="392"/>
                    </a:lnTo>
                    <a:lnTo>
                      <a:pt x="1123" y="399"/>
                    </a:lnTo>
                    <a:lnTo>
                      <a:pt x="1122" y="406"/>
                    </a:lnTo>
                    <a:lnTo>
                      <a:pt x="1123" y="413"/>
                    </a:lnTo>
                    <a:lnTo>
                      <a:pt x="1123" y="420"/>
                    </a:lnTo>
                    <a:lnTo>
                      <a:pt x="1125" y="425"/>
                    </a:lnTo>
                    <a:lnTo>
                      <a:pt x="1126" y="432"/>
                    </a:lnTo>
                    <a:lnTo>
                      <a:pt x="1129" y="436"/>
                    </a:lnTo>
                    <a:lnTo>
                      <a:pt x="1132" y="442"/>
                    </a:lnTo>
                    <a:lnTo>
                      <a:pt x="1135" y="446"/>
                    </a:lnTo>
                    <a:lnTo>
                      <a:pt x="1138" y="451"/>
                    </a:lnTo>
                    <a:lnTo>
                      <a:pt x="1143" y="454"/>
                    </a:lnTo>
                    <a:lnTo>
                      <a:pt x="1146" y="457"/>
                    </a:lnTo>
                    <a:lnTo>
                      <a:pt x="1151" y="460"/>
                    </a:lnTo>
                    <a:lnTo>
                      <a:pt x="1156" y="463"/>
                    </a:lnTo>
                    <a:lnTo>
                      <a:pt x="1166" y="465"/>
                    </a:lnTo>
                    <a:lnTo>
                      <a:pt x="1177" y="466"/>
                    </a:lnTo>
                    <a:lnTo>
                      <a:pt x="1188" y="466"/>
                    </a:lnTo>
                    <a:lnTo>
                      <a:pt x="1198" y="463"/>
                    </a:lnTo>
                    <a:lnTo>
                      <a:pt x="1207" y="459"/>
                    </a:lnTo>
                    <a:lnTo>
                      <a:pt x="1216" y="452"/>
                    </a:lnTo>
                    <a:lnTo>
                      <a:pt x="1220" y="447"/>
                    </a:lnTo>
                    <a:lnTo>
                      <a:pt x="1224" y="443"/>
                    </a:lnTo>
                    <a:lnTo>
                      <a:pt x="1227" y="438"/>
                    </a:lnTo>
                    <a:lnTo>
                      <a:pt x="1229" y="433"/>
                    </a:lnTo>
                    <a:lnTo>
                      <a:pt x="1231" y="426"/>
                    </a:lnTo>
                    <a:lnTo>
                      <a:pt x="1232" y="420"/>
                    </a:lnTo>
                    <a:lnTo>
                      <a:pt x="1233" y="412"/>
                    </a:lnTo>
                    <a:lnTo>
                      <a:pt x="1234" y="404"/>
                    </a:lnTo>
                    <a:lnTo>
                      <a:pt x="1233" y="392"/>
                    </a:lnTo>
                    <a:lnTo>
                      <a:pt x="1230" y="379"/>
                    </a:lnTo>
                    <a:lnTo>
                      <a:pt x="1228" y="374"/>
                    </a:lnTo>
                    <a:lnTo>
                      <a:pt x="1226" y="369"/>
                    </a:lnTo>
                    <a:lnTo>
                      <a:pt x="1223" y="365"/>
                    </a:lnTo>
                    <a:lnTo>
                      <a:pt x="1219" y="360"/>
                    </a:lnTo>
                    <a:lnTo>
                      <a:pt x="1215" y="357"/>
                    </a:lnTo>
                    <a:lnTo>
                      <a:pt x="1211" y="354"/>
                    </a:lnTo>
                    <a:lnTo>
                      <a:pt x="1206" y="350"/>
                    </a:lnTo>
                    <a:lnTo>
                      <a:pt x="1202" y="348"/>
                    </a:lnTo>
                    <a:lnTo>
                      <a:pt x="1197" y="346"/>
                    </a:lnTo>
                    <a:lnTo>
                      <a:pt x="1191" y="345"/>
                    </a:lnTo>
                    <a:lnTo>
                      <a:pt x="1185" y="344"/>
                    </a:lnTo>
                    <a:lnTo>
                      <a:pt x="1179" y="344"/>
                    </a:lnTo>
                    <a:close/>
                    <a:moveTo>
                      <a:pt x="1178" y="359"/>
                    </a:moveTo>
                    <a:lnTo>
                      <a:pt x="1183" y="360"/>
                    </a:lnTo>
                    <a:lnTo>
                      <a:pt x="1187" y="360"/>
                    </a:lnTo>
                    <a:lnTo>
                      <a:pt x="1191" y="363"/>
                    </a:lnTo>
                    <a:lnTo>
                      <a:pt x="1194" y="364"/>
                    </a:lnTo>
                    <a:lnTo>
                      <a:pt x="1200" y="368"/>
                    </a:lnTo>
                    <a:lnTo>
                      <a:pt x="1205" y="375"/>
                    </a:lnTo>
                    <a:lnTo>
                      <a:pt x="1209" y="382"/>
                    </a:lnTo>
                    <a:lnTo>
                      <a:pt x="1211" y="389"/>
                    </a:lnTo>
                    <a:lnTo>
                      <a:pt x="1213" y="397"/>
                    </a:lnTo>
                    <a:lnTo>
                      <a:pt x="1213" y="405"/>
                    </a:lnTo>
                    <a:lnTo>
                      <a:pt x="1212" y="415"/>
                    </a:lnTo>
                    <a:lnTo>
                      <a:pt x="1211" y="423"/>
                    </a:lnTo>
                    <a:lnTo>
                      <a:pt x="1207" y="431"/>
                    </a:lnTo>
                    <a:lnTo>
                      <a:pt x="1203" y="437"/>
                    </a:lnTo>
                    <a:lnTo>
                      <a:pt x="1198" y="443"/>
                    </a:lnTo>
                    <a:lnTo>
                      <a:pt x="1192" y="447"/>
                    </a:lnTo>
                    <a:lnTo>
                      <a:pt x="1186" y="450"/>
                    </a:lnTo>
                    <a:lnTo>
                      <a:pt x="1178" y="451"/>
                    </a:lnTo>
                    <a:lnTo>
                      <a:pt x="1171" y="450"/>
                    </a:lnTo>
                    <a:lnTo>
                      <a:pt x="1164" y="447"/>
                    </a:lnTo>
                    <a:lnTo>
                      <a:pt x="1159" y="443"/>
                    </a:lnTo>
                    <a:lnTo>
                      <a:pt x="1153" y="437"/>
                    </a:lnTo>
                    <a:lnTo>
                      <a:pt x="1149" y="431"/>
                    </a:lnTo>
                    <a:lnTo>
                      <a:pt x="1146" y="423"/>
                    </a:lnTo>
                    <a:lnTo>
                      <a:pt x="1144" y="415"/>
                    </a:lnTo>
                    <a:lnTo>
                      <a:pt x="1144" y="405"/>
                    </a:lnTo>
                    <a:lnTo>
                      <a:pt x="1144" y="397"/>
                    </a:lnTo>
                    <a:lnTo>
                      <a:pt x="1146" y="388"/>
                    </a:lnTo>
                    <a:lnTo>
                      <a:pt x="1148" y="382"/>
                    </a:lnTo>
                    <a:lnTo>
                      <a:pt x="1152" y="374"/>
                    </a:lnTo>
                    <a:lnTo>
                      <a:pt x="1157" y="368"/>
                    </a:lnTo>
                    <a:lnTo>
                      <a:pt x="1163" y="364"/>
                    </a:lnTo>
                    <a:lnTo>
                      <a:pt x="1170" y="360"/>
                    </a:lnTo>
                    <a:lnTo>
                      <a:pt x="1178" y="359"/>
                    </a:lnTo>
                    <a:close/>
                    <a:moveTo>
                      <a:pt x="1252" y="459"/>
                    </a:moveTo>
                    <a:lnTo>
                      <a:pt x="1259" y="462"/>
                    </a:lnTo>
                    <a:lnTo>
                      <a:pt x="1267" y="464"/>
                    </a:lnTo>
                    <a:lnTo>
                      <a:pt x="1275" y="466"/>
                    </a:lnTo>
                    <a:lnTo>
                      <a:pt x="1284" y="466"/>
                    </a:lnTo>
                    <a:lnTo>
                      <a:pt x="1294" y="466"/>
                    </a:lnTo>
                    <a:lnTo>
                      <a:pt x="1302" y="464"/>
                    </a:lnTo>
                    <a:lnTo>
                      <a:pt x="1310" y="461"/>
                    </a:lnTo>
                    <a:lnTo>
                      <a:pt x="1315" y="456"/>
                    </a:lnTo>
                    <a:lnTo>
                      <a:pt x="1321" y="452"/>
                    </a:lnTo>
                    <a:lnTo>
                      <a:pt x="1324" y="445"/>
                    </a:lnTo>
                    <a:lnTo>
                      <a:pt x="1326" y="438"/>
                    </a:lnTo>
                    <a:lnTo>
                      <a:pt x="1327" y="431"/>
                    </a:lnTo>
                    <a:lnTo>
                      <a:pt x="1326" y="425"/>
                    </a:lnTo>
                    <a:lnTo>
                      <a:pt x="1325" y="420"/>
                    </a:lnTo>
                    <a:lnTo>
                      <a:pt x="1323" y="414"/>
                    </a:lnTo>
                    <a:lnTo>
                      <a:pt x="1320" y="410"/>
                    </a:lnTo>
                    <a:lnTo>
                      <a:pt x="1315" y="406"/>
                    </a:lnTo>
                    <a:lnTo>
                      <a:pt x="1310" y="402"/>
                    </a:lnTo>
                    <a:lnTo>
                      <a:pt x="1304" y="398"/>
                    </a:lnTo>
                    <a:lnTo>
                      <a:pt x="1297" y="396"/>
                    </a:lnTo>
                    <a:lnTo>
                      <a:pt x="1287" y="392"/>
                    </a:lnTo>
                    <a:lnTo>
                      <a:pt x="1281" y="387"/>
                    </a:lnTo>
                    <a:lnTo>
                      <a:pt x="1279" y="385"/>
                    </a:lnTo>
                    <a:lnTo>
                      <a:pt x="1277" y="382"/>
                    </a:lnTo>
                    <a:lnTo>
                      <a:pt x="1275" y="379"/>
                    </a:lnTo>
                    <a:lnTo>
                      <a:pt x="1275" y="376"/>
                    </a:lnTo>
                    <a:lnTo>
                      <a:pt x="1275" y="373"/>
                    </a:lnTo>
                    <a:lnTo>
                      <a:pt x="1277" y="369"/>
                    </a:lnTo>
                    <a:lnTo>
                      <a:pt x="1278" y="367"/>
                    </a:lnTo>
                    <a:lnTo>
                      <a:pt x="1280" y="365"/>
                    </a:lnTo>
                    <a:lnTo>
                      <a:pt x="1283" y="363"/>
                    </a:lnTo>
                    <a:lnTo>
                      <a:pt x="1286" y="360"/>
                    </a:lnTo>
                    <a:lnTo>
                      <a:pt x="1291" y="360"/>
                    </a:lnTo>
                    <a:lnTo>
                      <a:pt x="1295" y="359"/>
                    </a:lnTo>
                    <a:lnTo>
                      <a:pt x="1301" y="360"/>
                    </a:lnTo>
                    <a:lnTo>
                      <a:pt x="1308" y="362"/>
                    </a:lnTo>
                    <a:lnTo>
                      <a:pt x="1313" y="364"/>
                    </a:lnTo>
                    <a:lnTo>
                      <a:pt x="1318" y="366"/>
                    </a:lnTo>
                    <a:lnTo>
                      <a:pt x="1323" y="350"/>
                    </a:lnTo>
                    <a:lnTo>
                      <a:pt x="1318" y="348"/>
                    </a:lnTo>
                    <a:lnTo>
                      <a:pt x="1311" y="346"/>
                    </a:lnTo>
                    <a:lnTo>
                      <a:pt x="1304" y="344"/>
                    </a:lnTo>
                    <a:lnTo>
                      <a:pt x="1295" y="344"/>
                    </a:lnTo>
                    <a:lnTo>
                      <a:pt x="1286" y="345"/>
                    </a:lnTo>
                    <a:lnTo>
                      <a:pt x="1279" y="346"/>
                    </a:lnTo>
                    <a:lnTo>
                      <a:pt x="1271" y="349"/>
                    </a:lnTo>
                    <a:lnTo>
                      <a:pt x="1266" y="354"/>
                    </a:lnTo>
                    <a:lnTo>
                      <a:pt x="1261" y="359"/>
                    </a:lnTo>
                    <a:lnTo>
                      <a:pt x="1258" y="365"/>
                    </a:lnTo>
                    <a:lnTo>
                      <a:pt x="1256" y="372"/>
                    </a:lnTo>
                    <a:lnTo>
                      <a:pt x="1256" y="378"/>
                    </a:lnTo>
                    <a:lnTo>
                      <a:pt x="1256" y="384"/>
                    </a:lnTo>
                    <a:lnTo>
                      <a:pt x="1257" y="388"/>
                    </a:lnTo>
                    <a:lnTo>
                      <a:pt x="1259" y="393"/>
                    </a:lnTo>
                    <a:lnTo>
                      <a:pt x="1263" y="397"/>
                    </a:lnTo>
                    <a:lnTo>
                      <a:pt x="1267" y="402"/>
                    </a:lnTo>
                    <a:lnTo>
                      <a:pt x="1272" y="405"/>
                    </a:lnTo>
                    <a:lnTo>
                      <a:pt x="1279" y="408"/>
                    </a:lnTo>
                    <a:lnTo>
                      <a:pt x="1285" y="412"/>
                    </a:lnTo>
                    <a:lnTo>
                      <a:pt x="1296" y="416"/>
                    </a:lnTo>
                    <a:lnTo>
                      <a:pt x="1302" y="421"/>
                    </a:lnTo>
                    <a:lnTo>
                      <a:pt x="1305" y="423"/>
                    </a:lnTo>
                    <a:lnTo>
                      <a:pt x="1306" y="426"/>
                    </a:lnTo>
                    <a:lnTo>
                      <a:pt x="1307" y="430"/>
                    </a:lnTo>
                    <a:lnTo>
                      <a:pt x="1307" y="433"/>
                    </a:lnTo>
                    <a:lnTo>
                      <a:pt x="1307" y="436"/>
                    </a:lnTo>
                    <a:lnTo>
                      <a:pt x="1306" y="440"/>
                    </a:lnTo>
                    <a:lnTo>
                      <a:pt x="1304" y="443"/>
                    </a:lnTo>
                    <a:lnTo>
                      <a:pt x="1301" y="445"/>
                    </a:lnTo>
                    <a:lnTo>
                      <a:pt x="1298" y="447"/>
                    </a:lnTo>
                    <a:lnTo>
                      <a:pt x="1295" y="450"/>
                    </a:lnTo>
                    <a:lnTo>
                      <a:pt x="1290" y="451"/>
                    </a:lnTo>
                    <a:lnTo>
                      <a:pt x="1285" y="451"/>
                    </a:lnTo>
                    <a:lnTo>
                      <a:pt x="1277" y="450"/>
                    </a:lnTo>
                    <a:lnTo>
                      <a:pt x="1269" y="448"/>
                    </a:lnTo>
                    <a:lnTo>
                      <a:pt x="1263" y="445"/>
                    </a:lnTo>
                    <a:lnTo>
                      <a:pt x="1257" y="442"/>
                    </a:lnTo>
                    <a:lnTo>
                      <a:pt x="1252" y="459"/>
                    </a:lnTo>
                    <a:close/>
                    <a:moveTo>
                      <a:pt x="1404" y="464"/>
                    </a:moveTo>
                    <a:lnTo>
                      <a:pt x="1425" y="464"/>
                    </a:lnTo>
                    <a:lnTo>
                      <a:pt x="1425" y="402"/>
                    </a:lnTo>
                    <a:lnTo>
                      <a:pt x="1425" y="396"/>
                    </a:lnTo>
                    <a:lnTo>
                      <a:pt x="1425" y="392"/>
                    </a:lnTo>
                    <a:lnTo>
                      <a:pt x="1427" y="385"/>
                    </a:lnTo>
                    <a:lnTo>
                      <a:pt x="1429" y="381"/>
                    </a:lnTo>
                    <a:lnTo>
                      <a:pt x="1431" y="376"/>
                    </a:lnTo>
                    <a:lnTo>
                      <a:pt x="1434" y="372"/>
                    </a:lnTo>
                    <a:lnTo>
                      <a:pt x="1439" y="368"/>
                    </a:lnTo>
                    <a:lnTo>
                      <a:pt x="1443" y="366"/>
                    </a:lnTo>
                    <a:lnTo>
                      <a:pt x="1447" y="364"/>
                    </a:lnTo>
                    <a:lnTo>
                      <a:pt x="1453" y="364"/>
                    </a:lnTo>
                    <a:lnTo>
                      <a:pt x="1457" y="364"/>
                    </a:lnTo>
                    <a:lnTo>
                      <a:pt x="1460" y="365"/>
                    </a:lnTo>
                    <a:lnTo>
                      <a:pt x="1460" y="345"/>
                    </a:lnTo>
                    <a:lnTo>
                      <a:pt x="1457" y="344"/>
                    </a:lnTo>
                    <a:lnTo>
                      <a:pt x="1454" y="344"/>
                    </a:lnTo>
                    <a:lnTo>
                      <a:pt x="1449" y="344"/>
                    </a:lnTo>
                    <a:lnTo>
                      <a:pt x="1444" y="346"/>
                    </a:lnTo>
                    <a:lnTo>
                      <a:pt x="1440" y="347"/>
                    </a:lnTo>
                    <a:lnTo>
                      <a:pt x="1435" y="350"/>
                    </a:lnTo>
                    <a:lnTo>
                      <a:pt x="1431" y="354"/>
                    </a:lnTo>
                    <a:lnTo>
                      <a:pt x="1428" y="358"/>
                    </a:lnTo>
                    <a:lnTo>
                      <a:pt x="1425" y="364"/>
                    </a:lnTo>
                    <a:lnTo>
                      <a:pt x="1422" y="369"/>
                    </a:lnTo>
                    <a:lnTo>
                      <a:pt x="1421" y="369"/>
                    </a:lnTo>
                    <a:lnTo>
                      <a:pt x="1421" y="346"/>
                    </a:lnTo>
                    <a:lnTo>
                      <a:pt x="1403" y="346"/>
                    </a:lnTo>
                    <a:lnTo>
                      <a:pt x="1403" y="355"/>
                    </a:lnTo>
                    <a:lnTo>
                      <a:pt x="1403" y="364"/>
                    </a:lnTo>
                    <a:lnTo>
                      <a:pt x="1404" y="373"/>
                    </a:lnTo>
                    <a:lnTo>
                      <a:pt x="1404" y="383"/>
                    </a:lnTo>
                    <a:lnTo>
                      <a:pt x="1404" y="464"/>
                    </a:lnTo>
                    <a:close/>
                    <a:moveTo>
                      <a:pt x="1570" y="410"/>
                    </a:moveTo>
                    <a:lnTo>
                      <a:pt x="1570" y="405"/>
                    </a:lnTo>
                    <a:lnTo>
                      <a:pt x="1570" y="399"/>
                    </a:lnTo>
                    <a:lnTo>
                      <a:pt x="1570" y="391"/>
                    </a:lnTo>
                    <a:lnTo>
                      <a:pt x="1568" y="382"/>
                    </a:lnTo>
                    <a:lnTo>
                      <a:pt x="1566" y="372"/>
                    </a:lnTo>
                    <a:lnTo>
                      <a:pt x="1561" y="364"/>
                    </a:lnTo>
                    <a:lnTo>
                      <a:pt x="1558" y="359"/>
                    </a:lnTo>
                    <a:lnTo>
                      <a:pt x="1555" y="356"/>
                    </a:lnTo>
                    <a:lnTo>
                      <a:pt x="1551" y="353"/>
                    </a:lnTo>
                    <a:lnTo>
                      <a:pt x="1547" y="349"/>
                    </a:lnTo>
                    <a:lnTo>
                      <a:pt x="1542" y="347"/>
                    </a:lnTo>
                    <a:lnTo>
                      <a:pt x="1537" y="345"/>
                    </a:lnTo>
                    <a:lnTo>
                      <a:pt x="1530" y="344"/>
                    </a:lnTo>
                    <a:lnTo>
                      <a:pt x="1524" y="344"/>
                    </a:lnTo>
                    <a:lnTo>
                      <a:pt x="1517" y="344"/>
                    </a:lnTo>
                    <a:lnTo>
                      <a:pt x="1512" y="345"/>
                    </a:lnTo>
                    <a:lnTo>
                      <a:pt x="1507" y="346"/>
                    </a:lnTo>
                    <a:lnTo>
                      <a:pt x="1501" y="348"/>
                    </a:lnTo>
                    <a:lnTo>
                      <a:pt x="1497" y="352"/>
                    </a:lnTo>
                    <a:lnTo>
                      <a:pt x="1493" y="355"/>
                    </a:lnTo>
                    <a:lnTo>
                      <a:pt x="1488" y="358"/>
                    </a:lnTo>
                    <a:lnTo>
                      <a:pt x="1484" y="362"/>
                    </a:lnTo>
                    <a:lnTo>
                      <a:pt x="1479" y="372"/>
                    </a:lnTo>
                    <a:lnTo>
                      <a:pt x="1474" y="383"/>
                    </a:lnTo>
                    <a:lnTo>
                      <a:pt x="1471" y="394"/>
                    </a:lnTo>
                    <a:lnTo>
                      <a:pt x="1470" y="407"/>
                    </a:lnTo>
                    <a:lnTo>
                      <a:pt x="1471" y="420"/>
                    </a:lnTo>
                    <a:lnTo>
                      <a:pt x="1474" y="432"/>
                    </a:lnTo>
                    <a:lnTo>
                      <a:pt x="1476" y="436"/>
                    </a:lnTo>
                    <a:lnTo>
                      <a:pt x="1479" y="442"/>
                    </a:lnTo>
                    <a:lnTo>
                      <a:pt x="1482" y="446"/>
                    </a:lnTo>
                    <a:lnTo>
                      <a:pt x="1485" y="450"/>
                    </a:lnTo>
                    <a:lnTo>
                      <a:pt x="1488" y="454"/>
                    </a:lnTo>
                    <a:lnTo>
                      <a:pt x="1493" y="457"/>
                    </a:lnTo>
                    <a:lnTo>
                      <a:pt x="1498" y="460"/>
                    </a:lnTo>
                    <a:lnTo>
                      <a:pt x="1502" y="462"/>
                    </a:lnTo>
                    <a:lnTo>
                      <a:pt x="1508" y="464"/>
                    </a:lnTo>
                    <a:lnTo>
                      <a:pt x="1514" y="465"/>
                    </a:lnTo>
                    <a:lnTo>
                      <a:pt x="1520" y="466"/>
                    </a:lnTo>
                    <a:lnTo>
                      <a:pt x="1526" y="466"/>
                    </a:lnTo>
                    <a:lnTo>
                      <a:pt x="1539" y="466"/>
                    </a:lnTo>
                    <a:lnTo>
                      <a:pt x="1549" y="464"/>
                    </a:lnTo>
                    <a:lnTo>
                      <a:pt x="1557" y="462"/>
                    </a:lnTo>
                    <a:lnTo>
                      <a:pt x="1564" y="460"/>
                    </a:lnTo>
                    <a:lnTo>
                      <a:pt x="1561" y="444"/>
                    </a:lnTo>
                    <a:lnTo>
                      <a:pt x="1554" y="446"/>
                    </a:lnTo>
                    <a:lnTo>
                      <a:pt x="1548" y="448"/>
                    </a:lnTo>
                    <a:lnTo>
                      <a:pt x="1539" y="450"/>
                    </a:lnTo>
                    <a:lnTo>
                      <a:pt x="1529" y="450"/>
                    </a:lnTo>
                    <a:lnTo>
                      <a:pt x="1522" y="450"/>
                    </a:lnTo>
                    <a:lnTo>
                      <a:pt x="1514" y="447"/>
                    </a:lnTo>
                    <a:lnTo>
                      <a:pt x="1508" y="445"/>
                    </a:lnTo>
                    <a:lnTo>
                      <a:pt x="1502" y="441"/>
                    </a:lnTo>
                    <a:lnTo>
                      <a:pt x="1497" y="435"/>
                    </a:lnTo>
                    <a:lnTo>
                      <a:pt x="1494" y="427"/>
                    </a:lnTo>
                    <a:lnTo>
                      <a:pt x="1490" y="420"/>
                    </a:lnTo>
                    <a:lnTo>
                      <a:pt x="1490" y="410"/>
                    </a:lnTo>
                    <a:lnTo>
                      <a:pt x="1570" y="410"/>
                    </a:lnTo>
                    <a:close/>
                    <a:moveTo>
                      <a:pt x="1490" y="394"/>
                    </a:moveTo>
                    <a:lnTo>
                      <a:pt x="1491" y="388"/>
                    </a:lnTo>
                    <a:lnTo>
                      <a:pt x="1493" y="382"/>
                    </a:lnTo>
                    <a:lnTo>
                      <a:pt x="1496" y="376"/>
                    </a:lnTo>
                    <a:lnTo>
                      <a:pt x="1499" y="371"/>
                    </a:lnTo>
                    <a:lnTo>
                      <a:pt x="1503" y="366"/>
                    </a:lnTo>
                    <a:lnTo>
                      <a:pt x="1509" y="363"/>
                    </a:lnTo>
                    <a:lnTo>
                      <a:pt x="1514" y="359"/>
                    </a:lnTo>
                    <a:lnTo>
                      <a:pt x="1522" y="359"/>
                    </a:lnTo>
                    <a:lnTo>
                      <a:pt x="1530" y="359"/>
                    </a:lnTo>
                    <a:lnTo>
                      <a:pt x="1537" y="363"/>
                    </a:lnTo>
                    <a:lnTo>
                      <a:pt x="1541" y="366"/>
                    </a:lnTo>
                    <a:lnTo>
                      <a:pt x="1545" y="372"/>
                    </a:lnTo>
                    <a:lnTo>
                      <a:pt x="1548" y="377"/>
                    </a:lnTo>
                    <a:lnTo>
                      <a:pt x="1550" y="383"/>
                    </a:lnTo>
                    <a:lnTo>
                      <a:pt x="1551" y="388"/>
                    </a:lnTo>
                    <a:lnTo>
                      <a:pt x="1551" y="394"/>
                    </a:lnTo>
                    <a:lnTo>
                      <a:pt x="1490" y="394"/>
                    </a:lnTo>
                    <a:close/>
                    <a:moveTo>
                      <a:pt x="1589" y="459"/>
                    </a:moveTo>
                    <a:lnTo>
                      <a:pt x="1595" y="462"/>
                    </a:lnTo>
                    <a:lnTo>
                      <a:pt x="1603" y="464"/>
                    </a:lnTo>
                    <a:lnTo>
                      <a:pt x="1611" y="466"/>
                    </a:lnTo>
                    <a:lnTo>
                      <a:pt x="1620" y="466"/>
                    </a:lnTo>
                    <a:lnTo>
                      <a:pt x="1630" y="466"/>
                    </a:lnTo>
                    <a:lnTo>
                      <a:pt x="1638" y="464"/>
                    </a:lnTo>
                    <a:lnTo>
                      <a:pt x="1646" y="461"/>
                    </a:lnTo>
                    <a:lnTo>
                      <a:pt x="1652" y="456"/>
                    </a:lnTo>
                    <a:lnTo>
                      <a:pt x="1657" y="452"/>
                    </a:lnTo>
                    <a:lnTo>
                      <a:pt x="1660" y="445"/>
                    </a:lnTo>
                    <a:lnTo>
                      <a:pt x="1662" y="438"/>
                    </a:lnTo>
                    <a:lnTo>
                      <a:pt x="1663" y="431"/>
                    </a:lnTo>
                    <a:lnTo>
                      <a:pt x="1663" y="425"/>
                    </a:lnTo>
                    <a:lnTo>
                      <a:pt x="1661" y="420"/>
                    </a:lnTo>
                    <a:lnTo>
                      <a:pt x="1659" y="414"/>
                    </a:lnTo>
                    <a:lnTo>
                      <a:pt x="1656" y="410"/>
                    </a:lnTo>
                    <a:lnTo>
                      <a:pt x="1651" y="406"/>
                    </a:lnTo>
                    <a:lnTo>
                      <a:pt x="1646" y="402"/>
                    </a:lnTo>
                    <a:lnTo>
                      <a:pt x="1641" y="398"/>
                    </a:lnTo>
                    <a:lnTo>
                      <a:pt x="1633" y="396"/>
                    </a:lnTo>
                    <a:lnTo>
                      <a:pt x="1623" y="392"/>
                    </a:lnTo>
                    <a:lnTo>
                      <a:pt x="1617" y="387"/>
                    </a:lnTo>
                    <a:lnTo>
                      <a:pt x="1615" y="385"/>
                    </a:lnTo>
                    <a:lnTo>
                      <a:pt x="1612" y="382"/>
                    </a:lnTo>
                    <a:lnTo>
                      <a:pt x="1611" y="379"/>
                    </a:lnTo>
                    <a:lnTo>
                      <a:pt x="1611" y="376"/>
                    </a:lnTo>
                    <a:lnTo>
                      <a:pt x="1611" y="373"/>
                    </a:lnTo>
                    <a:lnTo>
                      <a:pt x="1612" y="369"/>
                    </a:lnTo>
                    <a:lnTo>
                      <a:pt x="1615" y="367"/>
                    </a:lnTo>
                    <a:lnTo>
                      <a:pt x="1617" y="365"/>
                    </a:lnTo>
                    <a:lnTo>
                      <a:pt x="1619" y="363"/>
                    </a:lnTo>
                    <a:lnTo>
                      <a:pt x="1622" y="360"/>
                    </a:lnTo>
                    <a:lnTo>
                      <a:pt x="1626" y="360"/>
                    </a:lnTo>
                    <a:lnTo>
                      <a:pt x="1631" y="359"/>
                    </a:lnTo>
                    <a:lnTo>
                      <a:pt x="1638" y="360"/>
                    </a:lnTo>
                    <a:lnTo>
                      <a:pt x="1645" y="362"/>
                    </a:lnTo>
                    <a:lnTo>
                      <a:pt x="1650" y="364"/>
                    </a:lnTo>
                    <a:lnTo>
                      <a:pt x="1653" y="366"/>
                    </a:lnTo>
                    <a:lnTo>
                      <a:pt x="1659" y="350"/>
                    </a:lnTo>
                    <a:lnTo>
                      <a:pt x="1653" y="348"/>
                    </a:lnTo>
                    <a:lnTo>
                      <a:pt x="1647" y="346"/>
                    </a:lnTo>
                    <a:lnTo>
                      <a:pt x="1639" y="344"/>
                    </a:lnTo>
                    <a:lnTo>
                      <a:pt x="1631" y="344"/>
                    </a:lnTo>
                    <a:lnTo>
                      <a:pt x="1622" y="345"/>
                    </a:lnTo>
                    <a:lnTo>
                      <a:pt x="1615" y="346"/>
                    </a:lnTo>
                    <a:lnTo>
                      <a:pt x="1608" y="349"/>
                    </a:lnTo>
                    <a:lnTo>
                      <a:pt x="1603" y="354"/>
                    </a:lnTo>
                    <a:lnTo>
                      <a:pt x="1597" y="359"/>
                    </a:lnTo>
                    <a:lnTo>
                      <a:pt x="1594" y="365"/>
                    </a:lnTo>
                    <a:lnTo>
                      <a:pt x="1592" y="372"/>
                    </a:lnTo>
                    <a:lnTo>
                      <a:pt x="1592" y="378"/>
                    </a:lnTo>
                    <a:lnTo>
                      <a:pt x="1592" y="384"/>
                    </a:lnTo>
                    <a:lnTo>
                      <a:pt x="1594" y="388"/>
                    </a:lnTo>
                    <a:lnTo>
                      <a:pt x="1596" y="393"/>
                    </a:lnTo>
                    <a:lnTo>
                      <a:pt x="1599" y="397"/>
                    </a:lnTo>
                    <a:lnTo>
                      <a:pt x="1604" y="402"/>
                    </a:lnTo>
                    <a:lnTo>
                      <a:pt x="1608" y="405"/>
                    </a:lnTo>
                    <a:lnTo>
                      <a:pt x="1615" y="408"/>
                    </a:lnTo>
                    <a:lnTo>
                      <a:pt x="1622" y="412"/>
                    </a:lnTo>
                    <a:lnTo>
                      <a:pt x="1632" y="416"/>
                    </a:lnTo>
                    <a:lnTo>
                      <a:pt x="1638" y="421"/>
                    </a:lnTo>
                    <a:lnTo>
                      <a:pt x="1641" y="423"/>
                    </a:lnTo>
                    <a:lnTo>
                      <a:pt x="1642" y="426"/>
                    </a:lnTo>
                    <a:lnTo>
                      <a:pt x="1643" y="430"/>
                    </a:lnTo>
                    <a:lnTo>
                      <a:pt x="1643" y="433"/>
                    </a:lnTo>
                    <a:lnTo>
                      <a:pt x="1643" y="436"/>
                    </a:lnTo>
                    <a:lnTo>
                      <a:pt x="1642" y="440"/>
                    </a:lnTo>
                    <a:lnTo>
                      <a:pt x="1641" y="443"/>
                    </a:lnTo>
                    <a:lnTo>
                      <a:pt x="1637" y="445"/>
                    </a:lnTo>
                    <a:lnTo>
                      <a:pt x="1635" y="447"/>
                    </a:lnTo>
                    <a:lnTo>
                      <a:pt x="1631" y="450"/>
                    </a:lnTo>
                    <a:lnTo>
                      <a:pt x="1626" y="451"/>
                    </a:lnTo>
                    <a:lnTo>
                      <a:pt x="1621" y="451"/>
                    </a:lnTo>
                    <a:lnTo>
                      <a:pt x="1614" y="450"/>
                    </a:lnTo>
                    <a:lnTo>
                      <a:pt x="1606" y="448"/>
                    </a:lnTo>
                    <a:lnTo>
                      <a:pt x="1599" y="445"/>
                    </a:lnTo>
                    <a:lnTo>
                      <a:pt x="1594" y="442"/>
                    </a:lnTo>
                    <a:lnTo>
                      <a:pt x="1589" y="459"/>
                    </a:lnTo>
                    <a:close/>
                    <a:moveTo>
                      <a:pt x="1785" y="346"/>
                    </a:moveTo>
                    <a:lnTo>
                      <a:pt x="1765" y="346"/>
                    </a:lnTo>
                    <a:lnTo>
                      <a:pt x="1765" y="418"/>
                    </a:lnTo>
                    <a:lnTo>
                      <a:pt x="1764" y="424"/>
                    </a:lnTo>
                    <a:lnTo>
                      <a:pt x="1763" y="430"/>
                    </a:lnTo>
                    <a:lnTo>
                      <a:pt x="1758" y="436"/>
                    </a:lnTo>
                    <a:lnTo>
                      <a:pt x="1753" y="443"/>
                    </a:lnTo>
                    <a:lnTo>
                      <a:pt x="1750" y="445"/>
                    </a:lnTo>
                    <a:lnTo>
                      <a:pt x="1745" y="447"/>
                    </a:lnTo>
                    <a:lnTo>
                      <a:pt x="1740" y="448"/>
                    </a:lnTo>
                    <a:lnTo>
                      <a:pt x="1736" y="448"/>
                    </a:lnTo>
                    <a:lnTo>
                      <a:pt x="1729" y="448"/>
                    </a:lnTo>
                    <a:lnTo>
                      <a:pt x="1724" y="446"/>
                    </a:lnTo>
                    <a:lnTo>
                      <a:pt x="1719" y="443"/>
                    </a:lnTo>
                    <a:lnTo>
                      <a:pt x="1715" y="438"/>
                    </a:lnTo>
                    <a:lnTo>
                      <a:pt x="1713" y="433"/>
                    </a:lnTo>
                    <a:lnTo>
                      <a:pt x="1711" y="427"/>
                    </a:lnTo>
                    <a:lnTo>
                      <a:pt x="1710" y="420"/>
                    </a:lnTo>
                    <a:lnTo>
                      <a:pt x="1710" y="412"/>
                    </a:lnTo>
                    <a:lnTo>
                      <a:pt x="1710" y="346"/>
                    </a:lnTo>
                    <a:lnTo>
                      <a:pt x="1689" y="346"/>
                    </a:lnTo>
                    <a:lnTo>
                      <a:pt x="1689" y="415"/>
                    </a:lnTo>
                    <a:lnTo>
                      <a:pt x="1690" y="430"/>
                    </a:lnTo>
                    <a:lnTo>
                      <a:pt x="1692" y="441"/>
                    </a:lnTo>
                    <a:lnTo>
                      <a:pt x="1697" y="450"/>
                    </a:lnTo>
                    <a:lnTo>
                      <a:pt x="1702" y="456"/>
                    </a:lnTo>
                    <a:lnTo>
                      <a:pt x="1709" y="462"/>
                    </a:lnTo>
                    <a:lnTo>
                      <a:pt x="1715" y="464"/>
                    </a:lnTo>
                    <a:lnTo>
                      <a:pt x="1722" y="466"/>
                    </a:lnTo>
                    <a:lnTo>
                      <a:pt x="1728" y="466"/>
                    </a:lnTo>
                    <a:lnTo>
                      <a:pt x="1736" y="466"/>
                    </a:lnTo>
                    <a:lnTo>
                      <a:pt x="1742" y="464"/>
                    </a:lnTo>
                    <a:lnTo>
                      <a:pt x="1747" y="462"/>
                    </a:lnTo>
                    <a:lnTo>
                      <a:pt x="1753" y="460"/>
                    </a:lnTo>
                    <a:lnTo>
                      <a:pt x="1760" y="452"/>
                    </a:lnTo>
                    <a:lnTo>
                      <a:pt x="1766" y="445"/>
                    </a:lnTo>
                    <a:lnTo>
                      <a:pt x="1767" y="445"/>
                    </a:lnTo>
                    <a:lnTo>
                      <a:pt x="1768" y="464"/>
                    </a:lnTo>
                    <a:lnTo>
                      <a:pt x="1786" y="464"/>
                    </a:lnTo>
                    <a:lnTo>
                      <a:pt x="1785" y="450"/>
                    </a:lnTo>
                    <a:lnTo>
                      <a:pt x="1785" y="432"/>
                    </a:lnTo>
                    <a:lnTo>
                      <a:pt x="1785" y="346"/>
                    </a:lnTo>
                    <a:close/>
                    <a:moveTo>
                      <a:pt x="1820" y="464"/>
                    </a:moveTo>
                    <a:lnTo>
                      <a:pt x="1840" y="464"/>
                    </a:lnTo>
                    <a:lnTo>
                      <a:pt x="1840" y="291"/>
                    </a:lnTo>
                    <a:lnTo>
                      <a:pt x="1820" y="291"/>
                    </a:lnTo>
                    <a:lnTo>
                      <a:pt x="1820" y="464"/>
                    </a:lnTo>
                    <a:close/>
                    <a:moveTo>
                      <a:pt x="1880" y="318"/>
                    </a:moveTo>
                    <a:lnTo>
                      <a:pt x="1880" y="346"/>
                    </a:lnTo>
                    <a:lnTo>
                      <a:pt x="1862" y="346"/>
                    </a:lnTo>
                    <a:lnTo>
                      <a:pt x="1862" y="363"/>
                    </a:lnTo>
                    <a:lnTo>
                      <a:pt x="1880" y="363"/>
                    </a:lnTo>
                    <a:lnTo>
                      <a:pt x="1880" y="427"/>
                    </a:lnTo>
                    <a:lnTo>
                      <a:pt x="1880" y="436"/>
                    </a:lnTo>
                    <a:lnTo>
                      <a:pt x="1881" y="445"/>
                    </a:lnTo>
                    <a:lnTo>
                      <a:pt x="1885" y="452"/>
                    </a:lnTo>
                    <a:lnTo>
                      <a:pt x="1888" y="457"/>
                    </a:lnTo>
                    <a:lnTo>
                      <a:pt x="1892" y="462"/>
                    </a:lnTo>
                    <a:lnTo>
                      <a:pt x="1898" y="464"/>
                    </a:lnTo>
                    <a:lnTo>
                      <a:pt x="1904" y="466"/>
                    </a:lnTo>
                    <a:lnTo>
                      <a:pt x="1911" y="466"/>
                    </a:lnTo>
                    <a:lnTo>
                      <a:pt x="1921" y="465"/>
                    </a:lnTo>
                    <a:lnTo>
                      <a:pt x="1929" y="464"/>
                    </a:lnTo>
                    <a:lnTo>
                      <a:pt x="1928" y="447"/>
                    </a:lnTo>
                    <a:lnTo>
                      <a:pt x="1923" y="448"/>
                    </a:lnTo>
                    <a:lnTo>
                      <a:pt x="1916" y="448"/>
                    </a:lnTo>
                    <a:lnTo>
                      <a:pt x="1912" y="448"/>
                    </a:lnTo>
                    <a:lnTo>
                      <a:pt x="1908" y="447"/>
                    </a:lnTo>
                    <a:lnTo>
                      <a:pt x="1906" y="445"/>
                    </a:lnTo>
                    <a:lnTo>
                      <a:pt x="1904" y="443"/>
                    </a:lnTo>
                    <a:lnTo>
                      <a:pt x="1902" y="440"/>
                    </a:lnTo>
                    <a:lnTo>
                      <a:pt x="1901" y="436"/>
                    </a:lnTo>
                    <a:lnTo>
                      <a:pt x="1901" y="432"/>
                    </a:lnTo>
                    <a:lnTo>
                      <a:pt x="1901" y="426"/>
                    </a:lnTo>
                    <a:lnTo>
                      <a:pt x="1901" y="363"/>
                    </a:lnTo>
                    <a:lnTo>
                      <a:pt x="1930" y="363"/>
                    </a:lnTo>
                    <a:lnTo>
                      <a:pt x="1930" y="346"/>
                    </a:lnTo>
                    <a:lnTo>
                      <a:pt x="1901" y="346"/>
                    </a:lnTo>
                    <a:lnTo>
                      <a:pt x="1901" y="313"/>
                    </a:lnTo>
                    <a:lnTo>
                      <a:pt x="1880" y="318"/>
                    </a:lnTo>
                    <a:close/>
                    <a:moveTo>
                      <a:pt x="2036" y="464"/>
                    </a:moveTo>
                    <a:lnTo>
                      <a:pt x="2034" y="451"/>
                    </a:lnTo>
                    <a:lnTo>
                      <a:pt x="2034" y="436"/>
                    </a:lnTo>
                    <a:lnTo>
                      <a:pt x="2034" y="392"/>
                    </a:lnTo>
                    <a:lnTo>
                      <a:pt x="2034" y="383"/>
                    </a:lnTo>
                    <a:lnTo>
                      <a:pt x="2031" y="374"/>
                    </a:lnTo>
                    <a:lnTo>
                      <a:pt x="2029" y="366"/>
                    </a:lnTo>
                    <a:lnTo>
                      <a:pt x="2025" y="359"/>
                    </a:lnTo>
                    <a:lnTo>
                      <a:pt x="2023" y="356"/>
                    </a:lnTo>
                    <a:lnTo>
                      <a:pt x="2020" y="353"/>
                    </a:lnTo>
                    <a:lnTo>
                      <a:pt x="2015" y="350"/>
                    </a:lnTo>
                    <a:lnTo>
                      <a:pt x="2012" y="348"/>
                    </a:lnTo>
                    <a:lnTo>
                      <a:pt x="2007" y="346"/>
                    </a:lnTo>
                    <a:lnTo>
                      <a:pt x="2002" y="345"/>
                    </a:lnTo>
                    <a:lnTo>
                      <a:pt x="1997" y="344"/>
                    </a:lnTo>
                    <a:lnTo>
                      <a:pt x="1990" y="344"/>
                    </a:lnTo>
                    <a:lnTo>
                      <a:pt x="1980" y="345"/>
                    </a:lnTo>
                    <a:lnTo>
                      <a:pt x="1970" y="346"/>
                    </a:lnTo>
                    <a:lnTo>
                      <a:pt x="1960" y="349"/>
                    </a:lnTo>
                    <a:lnTo>
                      <a:pt x="1953" y="354"/>
                    </a:lnTo>
                    <a:lnTo>
                      <a:pt x="1957" y="368"/>
                    </a:lnTo>
                    <a:lnTo>
                      <a:pt x="1963" y="365"/>
                    </a:lnTo>
                    <a:lnTo>
                      <a:pt x="1971" y="362"/>
                    </a:lnTo>
                    <a:lnTo>
                      <a:pt x="1980" y="360"/>
                    </a:lnTo>
                    <a:lnTo>
                      <a:pt x="1987" y="359"/>
                    </a:lnTo>
                    <a:lnTo>
                      <a:pt x="1995" y="360"/>
                    </a:lnTo>
                    <a:lnTo>
                      <a:pt x="2001" y="363"/>
                    </a:lnTo>
                    <a:lnTo>
                      <a:pt x="2006" y="366"/>
                    </a:lnTo>
                    <a:lnTo>
                      <a:pt x="2009" y="369"/>
                    </a:lnTo>
                    <a:lnTo>
                      <a:pt x="2011" y="374"/>
                    </a:lnTo>
                    <a:lnTo>
                      <a:pt x="2012" y="378"/>
                    </a:lnTo>
                    <a:lnTo>
                      <a:pt x="2013" y="383"/>
                    </a:lnTo>
                    <a:lnTo>
                      <a:pt x="2013" y="387"/>
                    </a:lnTo>
                    <a:lnTo>
                      <a:pt x="2013" y="389"/>
                    </a:lnTo>
                    <a:lnTo>
                      <a:pt x="1997" y="389"/>
                    </a:lnTo>
                    <a:lnTo>
                      <a:pt x="1984" y="392"/>
                    </a:lnTo>
                    <a:lnTo>
                      <a:pt x="1972" y="395"/>
                    </a:lnTo>
                    <a:lnTo>
                      <a:pt x="1962" y="401"/>
                    </a:lnTo>
                    <a:lnTo>
                      <a:pt x="1958" y="403"/>
                    </a:lnTo>
                    <a:lnTo>
                      <a:pt x="1955" y="406"/>
                    </a:lnTo>
                    <a:lnTo>
                      <a:pt x="1952" y="411"/>
                    </a:lnTo>
                    <a:lnTo>
                      <a:pt x="1949" y="414"/>
                    </a:lnTo>
                    <a:lnTo>
                      <a:pt x="1947" y="418"/>
                    </a:lnTo>
                    <a:lnTo>
                      <a:pt x="1945" y="423"/>
                    </a:lnTo>
                    <a:lnTo>
                      <a:pt x="1945" y="427"/>
                    </a:lnTo>
                    <a:lnTo>
                      <a:pt x="1944" y="433"/>
                    </a:lnTo>
                    <a:lnTo>
                      <a:pt x="1945" y="440"/>
                    </a:lnTo>
                    <a:lnTo>
                      <a:pt x="1946" y="445"/>
                    </a:lnTo>
                    <a:lnTo>
                      <a:pt x="1949" y="451"/>
                    </a:lnTo>
                    <a:lnTo>
                      <a:pt x="1954" y="456"/>
                    </a:lnTo>
                    <a:lnTo>
                      <a:pt x="1958" y="461"/>
                    </a:lnTo>
                    <a:lnTo>
                      <a:pt x="1965" y="464"/>
                    </a:lnTo>
                    <a:lnTo>
                      <a:pt x="1971" y="466"/>
                    </a:lnTo>
                    <a:lnTo>
                      <a:pt x="1980" y="466"/>
                    </a:lnTo>
                    <a:lnTo>
                      <a:pt x="1985" y="466"/>
                    </a:lnTo>
                    <a:lnTo>
                      <a:pt x="1990" y="465"/>
                    </a:lnTo>
                    <a:lnTo>
                      <a:pt x="1996" y="464"/>
                    </a:lnTo>
                    <a:lnTo>
                      <a:pt x="2000" y="462"/>
                    </a:lnTo>
                    <a:lnTo>
                      <a:pt x="2009" y="456"/>
                    </a:lnTo>
                    <a:lnTo>
                      <a:pt x="2014" y="450"/>
                    </a:lnTo>
                    <a:lnTo>
                      <a:pt x="2015" y="450"/>
                    </a:lnTo>
                    <a:lnTo>
                      <a:pt x="2016" y="464"/>
                    </a:lnTo>
                    <a:lnTo>
                      <a:pt x="2036" y="464"/>
                    </a:lnTo>
                    <a:close/>
                    <a:moveTo>
                      <a:pt x="2013" y="424"/>
                    </a:moveTo>
                    <a:lnTo>
                      <a:pt x="2013" y="427"/>
                    </a:lnTo>
                    <a:lnTo>
                      <a:pt x="2012" y="431"/>
                    </a:lnTo>
                    <a:lnTo>
                      <a:pt x="2011" y="435"/>
                    </a:lnTo>
                    <a:lnTo>
                      <a:pt x="2009" y="438"/>
                    </a:lnTo>
                    <a:lnTo>
                      <a:pt x="2006" y="442"/>
                    </a:lnTo>
                    <a:lnTo>
                      <a:pt x="2003" y="445"/>
                    </a:lnTo>
                    <a:lnTo>
                      <a:pt x="1999" y="447"/>
                    </a:lnTo>
                    <a:lnTo>
                      <a:pt x="1995" y="450"/>
                    </a:lnTo>
                    <a:lnTo>
                      <a:pt x="1990" y="451"/>
                    </a:lnTo>
                    <a:lnTo>
                      <a:pt x="1985" y="451"/>
                    </a:lnTo>
                    <a:lnTo>
                      <a:pt x="1981" y="451"/>
                    </a:lnTo>
                    <a:lnTo>
                      <a:pt x="1977" y="450"/>
                    </a:lnTo>
                    <a:lnTo>
                      <a:pt x="1974" y="448"/>
                    </a:lnTo>
                    <a:lnTo>
                      <a:pt x="1971" y="446"/>
                    </a:lnTo>
                    <a:lnTo>
                      <a:pt x="1969" y="443"/>
                    </a:lnTo>
                    <a:lnTo>
                      <a:pt x="1967" y="440"/>
                    </a:lnTo>
                    <a:lnTo>
                      <a:pt x="1966" y="435"/>
                    </a:lnTo>
                    <a:lnTo>
                      <a:pt x="1966" y="431"/>
                    </a:lnTo>
                    <a:lnTo>
                      <a:pt x="1966" y="426"/>
                    </a:lnTo>
                    <a:lnTo>
                      <a:pt x="1967" y="423"/>
                    </a:lnTo>
                    <a:lnTo>
                      <a:pt x="1968" y="420"/>
                    </a:lnTo>
                    <a:lnTo>
                      <a:pt x="1970" y="416"/>
                    </a:lnTo>
                    <a:lnTo>
                      <a:pt x="1974" y="412"/>
                    </a:lnTo>
                    <a:lnTo>
                      <a:pt x="1981" y="408"/>
                    </a:lnTo>
                    <a:lnTo>
                      <a:pt x="1988" y="406"/>
                    </a:lnTo>
                    <a:lnTo>
                      <a:pt x="1997" y="405"/>
                    </a:lnTo>
                    <a:lnTo>
                      <a:pt x="2004" y="404"/>
                    </a:lnTo>
                    <a:lnTo>
                      <a:pt x="2013" y="404"/>
                    </a:lnTo>
                    <a:lnTo>
                      <a:pt x="2013" y="424"/>
                    </a:lnTo>
                    <a:close/>
                    <a:moveTo>
                      <a:pt x="2145" y="291"/>
                    </a:moveTo>
                    <a:lnTo>
                      <a:pt x="2145" y="362"/>
                    </a:lnTo>
                    <a:lnTo>
                      <a:pt x="2145" y="362"/>
                    </a:lnTo>
                    <a:lnTo>
                      <a:pt x="2142" y="358"/>
                    </a:lnTo>
                    <a:lnTo>
                      <a:pt x="2139" y="355"/>
                    </a:lnTo>
                    <a:lnTo>
                      <a:pt x="2136" y="352"/>
                    </a:lnTo>
                    <a:lnTo>
                      <a:pt x="2132" y="349"/>
                    </a:lnTo>
                    <a:lnTo>
                      <a:pt x="2128" y="347"/>
                    </a:lnTo>
                    <a:lnTo>
                      <a:pt x="2122" y="345"/>
                    </a:lnTo>
                    <a:lnTo>
                      <a:pt x="2116" y="344"/>
                    </a:lnTo>
                    <a:lnTo>
                      <a:pt x="2110" y="344"/>
                    </a:lnTo>
                    <a:lnTo>
                      <a:pt x="2105" y="344"/>
                    </a:lnTo>
                    <a:lnTo>
                      <a:pt x="2100" y="345"/>
                    </a:lnTo>
                    <a:lnTo>
                      <a:pt x="2095" y="346"/>
                    </a:lnTo>
                    <a:lnTo>
                      <a:pt x="2090" y="348"/>
                    </a:lnTo>
                    <a:lnTo>
                      <a:pt x="2081" y="354"/>
                    </a:lnTo>
                    <a:lnTo>
                      <a:pt x="2074" y="360"/>
                    </a:lnTo>
                    <a:lnTo>
                      <a:pt x="2070" y="365"/>
                    </a:lnTo>
                    <a:lnTo>
                      <a:pt x="2067" y="369"/>
                    </a:lnTo>
                    <a:lnTo>
                      <a:pt x="2065" y="375"/>
                    </a:lnTo>
                    <a:lnTo>
                      <a:pt x="2063" y="381"/>
                    </a:lnTo>
                    <a:lnTo>
                      <a:pt x="2061" y="386"/>
                    </a:lnTo>
                    <a:lnTo>
                      <a:pt x="2060" y="393"/>
                    </a:lnTo>
                    <a:lnTo>
                      <a:pt x="2060" y="399"/>
                    </a:lnTo>
                    <a:lnTo>
                      <a:pt x="2058" y="407"/>
                    </a:lnTo>
                    <a:lnTo>
                      <a:pt x="2060" y="420"/>
                    </a:lnTo>
                    <a:lnTo>
                      <a:pt x="2063" y="432"/>
                    </a:lnTo>
                    <a:lnTo>
                      <a:pt x="2067" y="442"/>
                    </a:lnTo>
                    <a:lnTo>
                      <a:pt x="2073" y="451"/>
                    </a:lnTo>
                    <a:lnTo>
                      <a:pt x="2080" y="457"/>
                    </a:lnTo>
                    <a:lnTo>
                      <a:pt x="2089" y="462"/>
                    </a:lnTo>
                    <a:lnTo>
                      <a:pt x="2093" y="464"/>
                    </a:lnTo>
                    <a:lnTo>
                      <a:pt x="2097" y="465"/>
                    </a:lnTo>
                    <a:lnTo>
                      <a:pt x="2103" y="466"/>
                    </a:lnTo>
                    <a:lnTo>
                      <a:pt x="2107" y="466"/>
                    </a:lnTo>
                    <a:lnTo>
                      <a:pt x="2115" y="466"/>
                    </a:lnTo>
                    <a:lnTo>
                      <a:pt x="2121" y="465"/>
                    </a:lnTo>
                    <a:lnTo>
                      <a:pt x="2127" y="463"/>
                    </a:lnTo>
                    <a:lnTo>
                      <a:pt x="2132" y="460"/>
                    </a:lnTo>
                    <a:lnTo>
                      <a:pt x="2136" y="456"/>
                    </a:lnTo>
                    <a:lnTo>
                      <a:pt x="2141" y="453"/>
                    </a:lnTo>
                    <a:lnTo>
                      <a:pt x="2144" y="448"/>
                    </a:lnTo>
                    <a:lnTo>
                      <a:pt x="2147" y="444"/>
                    </a:lnTo>
                    <a:lnTo>
                      <a:pt x="2147" y="444"/>
                    </a:lnTo>
                    <a:lnTo>
                      <a:pt x="2148" y="464"/>
                    </a:lnTo>
                    <a:lnTo>
                      <a:pt x="2166" y="464"/>
                    </a:lnTo>
                    <a:lnTo>
                      <a:pt x="2165" y="450"/>
                    </a:lnTo>
                    <a:lnTo>
                      <a:pt x="2165" y="434"/>
                    </a:lnTo>
                    <a:lnTo>
                      <a:pt x="2165" y="291"/>
                    </a:lnTo>
                    <a:lnTo>
                      <a:pt x="2145" y="291"/>
                    </a:lnTo>
                    <a:close/>
                    <a:moveTo>
                      <a:pt x="2145" y="415"/>
                    </a:moveTo>
                    <a:lnTo>
                      <a:pt x="2145" y="420"/>
                    </a:lnTo>
                    <a:lnTo>
                      <a:pt x="2144" y="424"/>
                    </a:lnTo>
                    <a:lnTo>
                      <a:pt x="2142" y="430"/>
                    </a:lnTo>
                    <a:lnTo>
                      <a:pt x="2139" y="435"/>
                    </a:lnTo>
                    <a:lnTo>
                      <a:pt x="2136" y="440"/>
                    </a:lnTo>
                    <a:lnTo>
                      <a:pt x="2133" y="443"/>
                    </a:lnTo>
                    <a:lnTo>
                      <a:pt x="2129" y="445"/>
                    </a:lnTo>
                    <a:lnTo>
                      <a:pt x="2123" y="447"/>
                    </a:lnTo>
                    <a:lnTo>
                      <a:pt x="2119" y="448"/>
                    </a:lnTo>
                    <a:lnTo>
                      <a:pt x="2114" y="450"/>
                    </a:lnTo>
                    <a:lnTo>
                      <a:pt x="2106" y="448"/>
                    </a:lnTo>
                    <a:lnTo>
                      <a:pt x="2098" y="446"/>
                    </a:lnTo>
                    <a:lnTo>
                      <a:pt x="2093" y="442"/>
                    </a:lnTo>
                    <a:lnTo>
                      <a:pt x="2089" y="436"/>
                    </a:lnTo>
                    <a:lnTo>
                      <a:pt x="2084" y="431"/>
                    </a:lnTo>
                    <a:lnTo>
                      <a:pt x="2082" y="423"/>
                    </a:lnTo>
                    <a:lnTo>
                      <a:pt x="2080" y="415"/>
                    </a:lnTo>
                    <a:lnTo>
                      <a:pt x="2080" y="406"/>
                    </a:lnTo>
                    <a:lnTo>
                      <a:pt x="2080" y="396"/>
                    </a:lnTo>
                    <a:lnTo>
                      <a:pt x="2082" y="388"/>
                    </a:lnTo>
                    <a:lnTo>
                      <a:pt x="2085" y="381"/>
                    </a:lnTo>
                    <a:lnTo>
                      <a:pt x="2089" y="374"/>
                    </a:lnTo>
                    <a:lnTo>
                      <a:pt x="2094" y="368"/>
                    </a:lnTo>
                    <a:lnTo>
                      <a:pt x="2100" y="364"/>
                    </a:lnTo>
                    <a:lnTo>
                      <a:pt x="2106" y="362"/>
                    </a:lnTo>
                    <a:lnTo>
                      <a:pt x="2114" y="360"/>
                    </a:lnTo>
                    <a:lnTo>
                      <a:pt x="2120" y="360"/>
                    </a:lnTo>
                    <a:lnTo>
                      <a:pt x="2124" y="363"/>
                    </a:lnTo>
                    <a:lnTo>
                      <a:pt x="2130" y="365"/>
                    </a:lnTo>
                    <a:lnTo>
                      <a:pt x="2134" y="368"/>
                    </a:lnTo>
                    <a:lnTo>
                      <a:pt x="2137" y="372"/>
                    </a:lnTo>
                    <a:lnTo>
                      <a:pt x="2141" y="376"/>
                    </a:lnTo>
                    <a:lnTo>
                      <a:pt x="2143" y="381"/>
                    </a:lnTo>
                    <a:lnTo>
                      <a:pt x="2144" y="385"/>
                    </a:lnTo>
                    <a:lnTo>
                      <a:pt x="2145" y="389"/>
                    </a:lnTo>
                    <a:lnTo>
                      <a:pt x="2145" y="394"/>
                    </a:lnTo>
                    <a:lnTo>
                      <a:pt x="2145" y="415"/>
                    </a:lnTo>
                    <a:close/>
                    <a:moveTo>
                      <a:pt x="2249" y="344"/>
                    </a:moveTo>
                    <a:lnTo>
                      <a:pt x="2237" y="345"/>
                    </a:lnTo>
                    <a:lnTo>
                      <a:pt x="2226" y="348"/>
                    </a:lnTo>
                    <a:lnTo>
                      <a:pt x="2222" y="350"/>
                    </a:lnTo>
                    <a:lnTo>
                      <a:pt x="2216" y="353"/>
                    </a:lnTo>
                    <a:lnTo>
                      <a:pt x="2212" y="356"/>
                    </a:lnTo>
                    <a:lnTo>
                      <a:pt x="2209" y="360"/>
                    </a:lnTo>
                    <a:lnTo>
                      <a:pt x="2204" y="365"/>
                    </a:lnTo>
                    <a:lnTo>
                      <a:pt x="2201" y="369"/>
                    </a:lnTo>
                    <a:lnTo>
                      <a:pt x="2199" y="374"/>
                    </a:lnTo>
                    <a:lnTo>
                      <a:pt x="2196" y="379"/>
                    </a:lnTo>
                    <a:lnTo>
                      <a:pt x="2195" y="386"/>
                    </a:lnTo>
                    <a:lnTo>
                      <a:pt x="2192" y="392"/>
                    </a:lnTo>
                    <a:lnTo>
                      <a:pt x="2192" y="399"/>
                    </a:lnTo>
                    <a:lnTo>
                      <a:pt x="2191" y="406"/>
                    </a:lnTo>
                    <a:lnTo>
                      <a:pt x="2192" y="413"/>
                    </a:lnTo>
                    <a:lnTo>
                      <a:pt x="2192" y="420"/>
                    </a:lnTo>
                    <a:lnTo>
                      <a:pt x="2195" y="425"/>
                    </a:lnTo>
                    <a:lnTo>
                      <a:pt x="2196" y="432"/>
                    </a:lnTo>
                    <a:lnTo>
                      <a:pt x="2198" y="436"/>
                    </a:lnTo>
                    <a:lnTo>
                      <a:pt x="2201" y="442"/>
                    </a:lnTo>
                    <a:lnTo>
                      <a:pt x="2204" y="446"/>
                    </a:lnTo>
                    <a:lnTo>
                      <a:pt x="2208" y="451"/>
                    </a:lnTo>
                    <a:lnTo>
                      <a:pt x="2212" y="454"/>
                    </a:lnTo>
                    <a:lnTo>
                      <a:pt x="2215" y="457"/>
                    </a:lnTo>
                    <a:lnTo>
                      <a:pt x="2220" y="460"/>
                    </a:lnTo>
                    <a:lnTo>
                      <a:pt x="2225" y="463"/>
                    </a:lnTo>
                    <a:lnTo>
                      <a:pt x="2236" y="465"/>
                    </a:lnTo>
                    <a:lnTo>
                      <a:pt x="2246" y="466"/>
                    </a:lnTo>
                    <a:lnTo>
                      <a:pt x="2257" y="466"/>
                    </a:lnTo>
                    <a:lnTo>
                      <a:pt x="2267" y="463"/>
                    </a:lnTo>
                    <a:lnTo>
                      <a:pt x="2277" y="459"/>
                    </a:lnTo>
                    <a:lnTo>
                      <a:pt x="2285" y="452"/>
                    </a:lnTo>
                    <a:lnTo>
                      <a:pt x="2290" y="447"/>
                    </a:lnTo>
                    <a:lnTo>
                      <a:pt x="2293" y="443"/>
                    </a:lnTo>
                    <a:lnTo>
                      <a:pt x="2296" y="438"/>
                    </a:lnTo>
                    <a:lnTo>
                      <a:pt x="2298" y="433"/>
                    </a:lnTo>
                    <a:lnTo>
                      <a:pt x="2300" y="426"/>
                    </a:lnTo>
                    <a:lnTo>
                      <a:pt x="2301" y="420"/>
                    </a:lnTo>
                    <a:lnTo>
                      <a:pt x="2303" y="412"/>
                    </a:lnTo>
                    <a:lnTo>
                      <a:pt x="2304" y="404"/>
                    </a:lnTo>
                    <a:lnTo>
                      <a:pt x="2303" y="392"/>
                    </a:lnTo>
                    <a:lnTo>
                      <a:pt x="2299" y="379"/>
                    </a:lnTo>
                    <a:lnTo>
                      <a:pt x="2297" y="374"/>
                    </a:lnTo>
                    <a:lnTo>
                      <a:pt x="2295" y="369"/>
                    </a:lnTo>
                    <a:lnTo>
                      <a:pt x="2292" y="365"/>
                    </a:lnTo>
                    <a:lnTo>
                      <a:pt x="2289" y="360"/>
                    </a:lnTo>
                    <a:lnTo>
                      <a:pt x="2284" y="357"/>
                    </a:lnTo>
                    <a:lnTo>
                      <a:pt x="2280" y="354"/>
                    </a:lnTo>
                    <a:lnTo>
                      <a:pt x="2276" y="350"/>
                    </a:lnTo>
                    <a:lnTo>
                      <a:pt x="2271" y="348"/>
                    </a:lnTo>
                    <a:lnTo>
                      <a:pt x="2266" y="346"/>
                    </a:lnTo>
                    <a:lnTo>
                      <a:pt x="2260" y="345"/>
                    </a:lnTo>
                    <a:lnTo>
                      <a:pt x="2254" y="344"/>
                    </a:lnTo>
                    <a:lnTo>
                      <a:pt x="2249" y="344"/>
                    </a:lnTo>
                    <a:close/>
                    <a:moveTo>
                      <a:pt x="2247" y="359"/>
                    </a:moveTo>
                    <a:lnTo>
                      <a:pt x="2252" y="360"/>
                    </a:lnTo>
                    <a:lnTo>
                      <a:pt x="2256" y="360"/>
                    </a:lnTo>
                    <a:lnTo>
                      <a:pt x="2260" y="363"/>
                    </a:lnTo>
                    <a:lnTo>
                      <a:pt x="2264" y="364"/>
                    </a:lnTo>
                    <a:lnTo>
                      <a:pt x="2269" y="368"/>
                    </a:lnTo>
                    <a:lnTo>
                      <a:pt x="2274" y="375"/>
                    </a:lnTo>
                    <a:lnTo>
                      <a:pt x="2278" y="382"/>
                    </a:lnTo>
                    <a:lnTo>
                      <a:pt x="2280" y="389"/>
                    </a:lnTo>
                    <a:lnTo>
                      <a:pt x="2282" y="397"/>
                    </a:lnTo>
                    <a:lnTo>
                      <a:pt x="2282" y="405"/>
                    </a:lnTo>
                    <a:lnTo>
                      <a:pt x="2281" y="415"/>
                    </a:lnTo>
                    <a:lnTo>
                      <a:pt x="2280" y="423"/>
                    </a:lnTo>
                    <a:lnTo>
                      <a:pt x="2277" y="431"/>
                    </a:lnTo>
                    <a:lnTo>
                      <a:pt x="2272" y="437"/>
                    </a:lnTo>
                    <a:lnTo>
                      <a:pt x="2267" y="443"/>
                    </a:lnTo>
                    <a:lnTo>
                      <a:pt x="2262" y="447"/>
                    </a:lnTo>
                    <a:lnTo>
                      <a:pt x="2255" y="450"/>
                    </a:lnTo>
                    <a:lnTo>
                      <a:pt x="2247" y="451"/>
                    </a:lnTo>
                    <a:lnTo>
                      <a:pt x="2240" y="450"/>
                    </a:lnTo>
                    <a:lnTo>
                      <a:pt x="2233" y="447"/>
                    </a:lnTo>
                    <a:lnTo>
                      <a:pt x="2228" y="443"/>
                    </a:lnTo>
                    <a:lnTo>
                      <a:pt x="2223" y="437"/>
                    </a:lnTo>
                    <a:lnTo>
                      <a:pt x="2218" y="431"/>
                    </a:lnTo>
                    <a:lnTo>
                      <a:pt x="2215" y="423"/>
                    </a:lnTo>
                    <a:lnTo>
                      <a:pt x="2213" y="415"/>
                    </a:lnTo>
                    <a:lnTo>
                      <a:pt x="2213" y="405"/>
                    </a:lnTo>
                    <a:lnTo>
                      <a:pt x="2213" y="397"/>
                    </a:lnTo>
                    <a:lnTo>
                      <a:pt x="2215" y="388"/>
                    </a:lnTo>
                    <a:lnTo>
                      <a:pt x="2217" y="382"/>
                    </a:lnTo>
                    <a:lnTo>
                      <a:pt x="2222" y="374"/>
                    </a:lnTo>
                    <a:lnTo>
                      <a:pt x="2226" y="368"/>
                    </a:lnTo>
                    <a:lnTo>
                      <a:pt x="2232" y="364"/>
                    </a:lnTo>
                    <a:lnTo>
                      <a:pt x="2239" y="360"/>
                    </a:lnTo>
                    <a:lnTo>
                      <a:pt x="2247" y="359"/>
                    </a:lnTo>
                    <a:close/>
                    <a:moveTo>
                      <a:pt x="2321" y="459"/>
                    </a:moveTo>
                    <a:lnTo>
                      <a:pt x="2328" y="462"/>
                    </a:lnTo>
                    <a:lnTo>
                      <a:pt x="2336" y="464"/>
                    </a:lnTo>
                    <a:lnTo>
                      <a:pt x="2345" y="466"/>
                    </a:lnTo>
                    <a:lnTo>
                      <a:pt x="2353" y="466"/>
                    </a:lnTo>
                    <a:lnTo>
                      <a:pt x="2363" y="466"/>
                    </a:lnTo>
                    <a:lnTo>
                      <a:pt x="2372" y="464"/>
                    </a:lnTo>
                    <a:lnTo>
                      <a:pt x="2379" y="461"/>
                    </a:lnTo>
                    <a:lnTo>
                      <a:pt x="2385" y="456"/>
                    </a:lnTo>
                    <a:lnTo>
                      <a:pt x="2390" y="452"/>
                    </a:lnTo>
                    <a:lnTo>
                      <a:pt x="2393" y="445"/>
                    </a:lnTo>
                    <a:lnTo>
                      <a:pt x="2395" y="438"/>
                    </a:lnTo>
                    <a:lnTo>
                      <a:pt x="2397" y="431"/>
                    </a:lnTo>
                    <a:lnTo>
                      <a:pt x="2395" y="425"/>
                    </a:lnTo>
                    <a:lnTo>
                      <a:pt x="2394" y="420"/>
                    </a:lnTo>
                    <a:lnTo>
                      <a:pt x="2392" y="414"/>
                    </a:lnTo>
                    <a:lnTo>
                      <a:pt x="2389" y="410"/>
                    </a:lnTo>
                    <a:lnTo>
                      <a:pt x="2385" y="406"/>
                    </a:lnTo>
                    <a:lnTo>
                      <a:pt x="2379" y="402"/>
                    </a:lnTo>
                    <a:lnTo>
                      <a:pt x="2373" y="398"/>
                    </a:lnTo>
                    <a:lnTo>
                      <a:pt x="2366" y="396"/>
                    </a:lnTo>
                    <a:lnTo>
                      <a:pt x="2357" y="392"/>
                    </a:lnTo>
                    <a:lnTo>
                      <a:pt x="2350" y="387"/>
                    </a:lnTo>
                    <a:lnTo>
                      <a:pt x="2348" y="385"/>
                    </a:lnTo>
                    <a:lnTo>
                      <a:pt x="2346" y="382"/>
                    </a:lnTo>
                    <a:lnTo>
                      <a:pt x="2345" y="379"/>
                    </a:lnTo>
                    <a:lnTo>
                      <a:pt x="2345" y="376"/>
                    </a:lnTo>
                    <a:lnTo>
                      <a:pt x="2345" y="373"/>
                    </a:lnTo>
                    <a:lnTo>
                      <a:pt x="2346" y="369"/>
                    </a:lnTo>
                    <a:lnTo>
                      <a:pt x="2347" y="367"/>
                    </a:lnTo>
                    <a:lnTo>
                      <a:pt x="2349" y="365"/>
                    </a:lnTo>
                    <a:lnTo>
                      <a:pt x="2352" y="363"/>
                    </a:lnTo>
                    <a:lnTo>
                      <a:pt x="2355" y="360"/>
                    </a:lnTo>
                    <a:lnTo>
                      <a:pt x="2360" y="360"/>
                    </a:lnTo>
                    <a:lnTo>
                      <a:pt x="2364" y="359"/>
                    </a:lnTo>
                    <a:lnTo>
                      <a:pt x="2372" y="360"/>
                    </a:lnTo>
                    <a:lnTo>
                      <a:pt x="2378" y="362"/>
                    </a:lnTo>
                    <a:lnTo>
                      <a:pt x="2382" y="364"/>
                    </a:lnTo>
                    <a:lnTo>
                      <a:pt x="2387" y="366"/>
                    </a:lnTo>
                    <a:lnTo>
                      <a:pt x="2392" y="350"/>
                    </a:lnTo>
                    <a:lnTo>
                      <a:pt x="2387" y="348"/>
                    </a:lnTo>
                    <a:lnTo>
                      <a:pt x="2380" y="346"/>
                    </a:lnTo>
                    <a:lnTo>
                      <a:pt x="2373" y="344"/>
                    </a:lnTo>
                    <a:lnTo>
                      <a:pt x="2364" y="344"/>
                    </a:lnTo>
                    <a:lnTo>
                      <a:pt x="2355" y="345"/>
                    </a:lnTo>
                    <a:lnTo>
                      <a:pt x="2348" y="346"/>
                    </a:lnTo>
                    <a:lnTo>
                      <a:pt x="2340" y="349"/>
                    </a:lnTo>
                    <a:lnTo>
                      <a:pt x="2335" y="354"/>
                    </a:lnTo>
                    <a:lnTo>
                      <a:pt x="2331" y="359"/>
                    </a:lnTo>
                    <a:lnTo>
                      <a:pt x="2327" y="365"/>
                    </a:lnTo>
                    <a:lnTo>
                      <a:pt x="2325" y="372"/>
                    </a:lnTo>
                    <a:lnTo>
                      <a:pt x="2325" y="378"/>
                    </a:lnTo>
                    <a:lnTo>
                      <a:pt x="2325" y="384"/>
                    </a:lnTo>
                    <a:lnTo>
                      <a:pt x="2326" y="388"/>
                    </a:lnTo>
                    <a:lnTo>
                      <a:pt x="2328" y="393"/>
                    </a:lnTo>
                    <a:lnTo>
                      <a:pt x="2332" y="397"/>
                    </a:lnTo>
                    <a:lnTo>
                      <a:pt x="2336" y="402"/>
                    </a:lnTo>
                    <a:lnTo>
                      <a:pt x="2341" y="405"/>
                    </a:lnTo>
                    <a:lnTo>
                      <a:pt x="2348" y="408"/>
                    </a:lnTo>
                    <a:lnTo>
                      <a:pt x="2354" y="412"/>
                    </a:lnTo>
                    <a:lnTo>
                      <a:pt x="2365" y="416"/>
                    </a:lnTo>
                    <a:lnTo>
                      <a:pt x="2372" y="421"/>
                    </a:lnTo>
                    <a:lnTo>
                      <a:pt x="2374" y="423"/>
                    </a:lnTo>
                    <a:lnTo>
                      <a:pt x="2375" y="426"/>
                    </a:lnTo>
                    <a:lnTo>
                      <a:pt x="2376" y="430"/>
                    </a:lnTo>
                    <a:lnTo>
                      <a:pt x="2376" y="433"/>
                    </a:lnTo>
                    <a:lnTo>
                      <a:pt x="2376" y="436"/>
                    </a:lnTo>
                    <a:lnTo>
                      <a:pt x="2375" y="440"/>
                    </a:lnTo>
                    <a:lnTo>
                      <a:pt x="2373" y="443"/>
                    </a:lnTo>
                    <a:lnTo>
                      <a:pt x="2371" y="445"/>
                    </a:lnTo>
                    <a:lnTo>
                      <a:pt x="2367" y="447"/>
                    </a:lnTo>
                    <a:lnTo>
                      <a:pt x="2364" y="450"/>
                    </a:lnTo>
                    <a:lnTo>
                      <a:pt x="2360" y="451"/>
                    </a:lnTo>
                    <a:lnTo>
                      <a:pt x="2354" y="451"/>
                    </a:lnTo>
                    <a:lnTo>
                      <a:pt x="2346" y="450"/>
                    </a:lnTo>
                    <a:lnTo>
                      <a:pt x="2338" y="448"/>
                    </a:lnTo>
                    <a:lnTo>
                      <a:pt x="2332" y="445"/>
                    </a:lnTo>
                    <a:lnTo>
                      <a:pt x="2326" y="442"/>
                    </a:lnTo>
                    <a:lnTo>
                      <a:pt x="2321" y="45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7" name="Google Shape;107;p35"/>
              <p:cNvSpPr/>
              <p:nvPr/>
            </p:nvSpPr>
            <p:spPr>
              <a:xfrm>
                <a:off x="876300" y="6051550"/>
                <a:ext cx="1635128" cy="273050"/>
              </a:xfrm>
              <a:custGeom>
                <a:rect b="b" l="l" r="r" t="t"/>
                <a:pathLst>
                  <a:path extrusionOk="0" h="515" w="3090">
                    <a:moveTo>
                      <a:pt x="0" y="171"/>
                    </a:moveTo>
                    <a:lnTo>
                      <a:pt x="8" y="172"/>
                    </a:lnTo>
                    <a:lnTo>
                      <a:pt x="17" y="172"/>
                    </a:lnTo>
                    <a:lnTo>
                      <a:pt x="27" y="173"/>
                    </a:lnTo>
                    <a:lnTo>
                      <a:pt x="38" y="173"/>
                    </a:lnTo>
                    <a:lnTo>
                      <a:pt x="48" y="173"/>
                    </a:lnTo>
                    <a:lnTo>
                      <a:pt x="59" y="171"/>
                    </a:lnTo>
                    <a:lnTo>
                      <a:pt x="69" y="170"/>
                    </a:lnTo>
                    <a:lnTo>
                      <a:pt x="79" y="167"/>
                    </a:lnTo>
                    <a:lnTo>
                      <a:pt x="87" y="163"/>
                    </a:lnTo>
                    <a:lnTo>
                      <a:pt x="95" y="160"/>
                    </a:lnTo>
                    <a:lnTo>
                      <a:pt x="101" y="155"/>
                    </a:lnTo>
                    <a:lnTo>
                      <a:pt x="108" y="150"/>
                    </a:lnTo>
                    <a:lnTo>
                      <a:pt x="113" y="143"/>
                    </a:lnTo>
                    <a:lnTo>
                      <a:pt x="117" y="137"/>
                    </a:lnTo>
                    <a:lnTo>
                      <a:pt x="122" y="130"/>
                    </a:lnTo>
                    <a:lnTo>
                      <a:pt x="125" y="122"/>
                    </a:lnTo>
                    <a:lnTo>
                      <a:pt x="127" y="114"/>
                    </a:lnTo>
                    <a:lnTo>
                      <a:pt x="129" y="105"/>
                    </a:lnTo>
                    <a:lnTo>
                      <a:pt x="130" y="95"/>
                    </a:lnTo>
                    <a:lnTo>
                      <a:pt x="130" y="85"/>
                    </a:lnTo>
                    <a:lnTo>
                      <a:pt x="130" y="76"/>
                    </a:lnTo>
                    <a:lnTo>
                      <a:pt x="129" y="67"/>
                    </a:lnTo>
                    <a:lnTo>
                      <a:pt x="127" y="59"/>
                    </a:lnTo>
                    <a:lnTo>
                      <a:pt x="125" y="52"/>
                    </a:lnTo>
                    <a:lnTo>
                      <a:pt x="122" y="44"/>
                    </a:lnTo>
                    <a:lnTo>
                      <a:pt x="117" y="39"/>
                    </a:lnTo>
                    <a:lnTo>
                      <a:pt x="113" y="32"/>
                    </a:lnTo>
                    <a:lnTo>
                      <a:pt x="108" y="27"/>
                    </a:lnTo>
                    <a:lnTo>
                      <a:pt x="102" y="22"/>
                    </a:lnTo>
                    <a:lnTo>
                      <a:pt x="96" y="18"/>
                    </a:lnTo>
                    <a:lnTo>
                      <a:pt x="89" y="15"/>
                    </a:lnTo>
                    <a:lnTo>
                      <a:pt x="82" y="12"/>
                    </a:lnTo>
                    <a:lnTo>
                      <a:pt x="73" y="10"/>
                    </a:lnTo>
                    <a:lnTo>
                      <a:pt x="65" y="7"/>
                    </a:lnTo>
                    <a:lnTo>
                      <a:pt x="55" y="7"/>
                    </a:lnTo>
                    <a:lnTo>
                      <a:pt x="44" y="6"/>
                    </a:lnTo>
                    <a:lnTo>
                      <a:pt x="32" y="7"/>
                    </a:lnTo>
                    <a:lnTo>
                      <a:pt x="20" y="7"/>
                    </a:lnTo>
                    <a:lnTo>
                      <a:pt x="9" y="8"/>
                    </a:lnTo>
                    <a:lnTo>
                      <a:pt x="0" y="10"/>
                    </a:lnTo>
                    <a:lnTo>
                      <a:pt x="0" y="171"/>
                    </a:lnTo>
                    <a:close/>
                    <a:moveTo>
                      <a:pt x="20" y="25"/>
                    </a:moveTo>
                    <a:lnTo>
                      <a:pt x="31" y="24"/>
                    </a:lnTo>
                    <a:lnTo>
                      <a:pt x="45" y="23"/>
                    </a:lnTo>
                    <a:lnTo>
                      <a:pt x="53" y="24"/>
                    </a:lnTo>
                    <a:lnTo>
                      <a:pt x="60" y="24"/>
                    </a:lnTo>
                    <a:lnTo>
                      <a:pt x="67" y="26"/>
                    </a:lnTo>
                    <a:lnTo>
                      <a:pt x="73" y="27"/>
                    </a:lnTo>
                    <a:lnTo>
                      <a:pt x="79" y="31"/>
                    </a:lnTo>
                    <a:lnTo>
                      <a:pt x="84" y="33"/>
                    </a:lnTo>
                    <a:lnTo>
                      <a:pt x="89" y="36"/>
                    </a:lnTo>
                    <a:lnTo>
                      <a:pt x="93" y="41"/>
                    </a:lnTo>
                    <a:lnTo>
                      <a:pt x="97" y="45"/>
                    </a:lnTo>
                    <a:lnTo>
                      <a:pt x="100" y="50"/>
                    </a:lnTo>
                    <a:lnTo>
                      <a:pt x="102" y="55"/>
                    </a:lnTo>
                    <a:lnTo>
                      <a:pt x="106" y="61"/>
                    </a:lnTo>
                    <a:lnTo>
                      <a:pt x="107" y="66"/>
                    </a:lnTo>
                    <a:lnTo>
                      <a:pt x="108" y="73"/>
                    </a:lnTo>
                    <a:lnTo>
                      <a:pt x="109" y="80"/>
                    </a:lnTo>
                    <a:lnTo>
                      <a:pt x="109" y="86"/>
                    </a:lnTo>
                    <a:lnTo>
                      <a:pt x="109" y="94"/>
                    </a:lnTo>
                    <a:lnTo>
                      <a:pt x="108" y="102"/>
                    </a:lnTo>
                    <a:lnTo>
                      <a:pt x="107" y="110"/>
                    </a:lnTo>
                    <a:lnTo>
                      <a:pt x="104" y="116"/>
                    </a:lnTo>
                    <a:lnTo>
                      <a:pt x="102" y="122"/>
                    </a:lnTo>
                    <a:lnTo>
                      <a:pt x="99" y="128"/>
                    </a:lnTo>
                    <a:lnTo>
                      <a:pt x="96" y="133"/>
                    </a:lnTo>
                    <a:lnTo>
                      <a:pt x="92" y="138"/>
                    </a:lnTo>
                    <a:lnTo>
                      <a:pt x="87" y="142"/>
                    </a:lnTo>
                    <a:lnTo>
                      <a:pt x="82" y="145"/>
                    </a:lnTo>
                    <a:lnTo>
                      <a:pt x="76" y="149"/>
                    </a:lnTo>
                    <a:lnTo>
                      <a:pt x="70" y="151"/>
                    </a:lnTo>
                    <a:lnTo>
                      <a:pt x="63" y="153"/>
                    </a:lnTo>
                    <a:lnTo>
                      <a:pt x="57" y="155"/>
                    </a:lnTo>
                    <a:lnTo>
                      <a:pt x="49" y="155"/>
                    </a:lnTo>
                    <a:lnTo>
                      <a:pt x="41" y="157"/>
                    </a:lnTo>
                    <a:lnTo>
                      <a:pt x="30" y="155"/>
                    </a:lnTo>
                    <a:lnTo>
                      <a:pt x="20" y="154"/>
                    </a:lnTo>
                    <a:lnTo>
                      <a:pt x="20" y="25"/>
                    </a:lnTo>
                    <a:close/>
                    <a:moveTo>
                      <a:pt x="249" y="116"/>
                    </a:move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99"/>
                    </a:lnTo>
                    <a:lnTo>
                      <a:pt x="247" y="89"/>
                    </a:lnTo>
                    <a:lnTo>
                      <a:pt x="245" y="80"/>
                    </a:lnTo>
                    <a:lnTo>
                      <a:pt x="241" y="71"/>
                    </a:lnTo>
                    <a:lnTo>
                      <a:pt x="237" y="66"/>
                    </a:lnTo>
                    <a:lnTo>
                      <a:pt x="234" y="63"/>
                    </a:lnTo>
                    <a:lnTo>
                      <a:pt x="230" y="60"/>
                    </a:lnTo>
                    <a:lnTo>
                      <a:pt x="225" y="57"/>
                    </a:lnTo>
                    <a:lnTo>
                      <a:pt x="221" y="54"/>
                    </a:lnTo>
                    <a:lnTo>
                      <a:pt x="216" y="53"/>
                    </a:lnTo>
                    <a:lnTo>
                      <a:pt x="209" y="52"/>
                    </a:lnTo>
                    <a:lnTo>
                      <a:pt x="203" y="51"/>
                    </a:lnTo>
                    <a:lnTo>
                      <a:pt x="196" y="52"/>
                    </a:lnTo>
                    <a:lnTo>
                      <a:pt x="191" y="53"/>
                    </a:lnTo>
                    <a:lnTo>
                      <a:pt x="185" y="54"/>
                    </a:lnTo>
                    <a:lnTo>
                      <a:pt x="180" y="56"/>
                    </a:lnTo>
                    <a:lnTo>
                      <a:pt x="176" y="59"/>
                    </a:lnTo>
                    <a:lnTo>
                      <a:pt x="171" y="62"/>
                    </a:lnTo>
                    <a:lnTo>
                      <a:pt x="167" y="65"/>
                    </a:lnTo>
                    <a:lnTo>
                      <a:pt x="163" y="70"/>
                    </a:lnTo>
                    <a:lnTo>
                      <a:pt x="157" y="79"/>
                    </a:lnTo>
                    <a:lnTo>
                      <a:pt x="153" y="90"/>
                    </a:lnTo>
                    <a:lnTo>
                      <a:pt x="150" y="102"/>
                    </a:lnTo>
                    <a:lnTo>
                      <a:pt x="149" y="114"/>
                    </a:lnTo>
                    <a:lnTo>
                      <a:pt x="150" y="128"/>
                    </a:lnTo>
                    <a:lnTo>
                      <a:pt x="153" y="139"/>
                    </a:lnTo>
                    <a:lnTo>
                      <a:pt x="155" y="144"/>
                    </a:lnTo>
                    <a:lnTo>
                      <a:pt x="157" y="149"/>
                    </a:lnTo>
                    <a:lnTo>
                      <a:pt x="161" y="153"/>
                    </a:lnTo>
                    <a:lnTo>
                      <a:pt x="164" y="158"/>
                    </a:lnTo>
                    <a:lnTo>
                      <a:pt x="168" y="161"/>
                    </a:lnTo>
                    <a:lnTo>
                      <a:pt x="171" y="164"/>
                    </a:lnTo>
                    <a:lnTo>
                      <a:pt x="177" y="168"/>
                    </a:lnTo>
                    <a:lnTo>
                      <a:pt x="181" y="170"/>
                    </a:lnTo>
                    <a:lnTo>
                      <a:pt x="187" y="172"/>
                    </a:lnTo>
                    <a:lnTo>
                      <a:pt x="193" y="173"/>
                    </a:lnTo>
                    <a:lnTo>
                      <a:pt x="198" y="173"/>
                    </a:lnTo>
                    <a:lnTo>
                      <a:pt x="205" y="174"/>
                    </a:lnTo>
                    <a:lnTo>
                      <a:pt x="218" y="173"/>
                    </a:lnTo>
                    <a:lnTo>
                      <a:pt x="229" y="172"/>
                    </a:lnTo>
                    <a:lnTo>
                      <a:pt x="236" y="169"/>
                    </a:lnTo>
                    <a:lnTo>
                      <a:pt x="243" y="167"/>
                    </a:lnTo>
                    <a:lnTo>
                      <a:pt x="239" y="151"/>
                    </a:lnTo>
                    <a:lnTo>
                      <a:pt x="233" y="154"/>
                    </a:lnTo>
                    <a:lnTo>
                      <a:pt x="227" y="155"/>
                    </a:lnTo>
                    <a:lnTo>
                      <a:pt x="218" y="157"/>
                    </a:lnTo>
                    <a:lnTo>
                      <a:pt x="208" y="158"/>
                    </a:lnTo>
                    <a:lnTo>
                      <a:pt x="201" y="157"/>
                    </a:lnTo>
                    <a:lnTo>
                      <a:pt x="193" y="155"/>
                    </a:lnTo>
                    <a:lnTo>
                      <a:pt x="187" y="152"/>
                    </a:lnTo>
                    <a:lnTo>
                      <a:pt x="181" y="148"/>
                    </a:lnTo>
                    <a:lnTo>
                      <a:pt x="176" y="142"/>
                    </a:lnTo>
                    <a:lnTo>
                      <a:pt x="173" y="135"/>
                    </a:lnTo>
                    <a:lnTo>
                      <a:pt x="169" y="127"/>
                    </a:lnTo>
                    <a:lnTo>
                      <a:pt x="169" y="116"/>
                    </a:lnTo>
                    <a:lnTo>
                      <a:pt x="249" y="116"/>
                    </a:lnTo>
                    <a:close/>
                    <a:moveTo>
                      <a:pt x="169" y="101"/>
                    </a:moveTo>
                    <a:lnTo>
                      <a:pt x="170" y="95"/>
                    </a:lnTo>
                    <a:lnTo>
                      <a:pt x="171" y="90"/>
                    </a:lnTo>
                    <a:lnTo>
                      <a:pt x="175" y="84"/>
                    </a:lnTo>
                    <a:lnTo>
                      <a:pt x="178" y="79"/>
                    </a:lnTo>
                    <a:lnTo>
                      <a:pt x="182" y="74"/>
                    </a:lnTo>
                    <a:lnTo>
                      <a:pt x="188" y="70"/>
                    </a:lnTo>
                    <a:lnTo>
                      <a:pt x="193" y="67"/>
                    </a:lnTo>
                    <a:lnTo>
                      <a:pt x="201" y="66"/>
                    </a:lnTo>
                    <a:lnTo>
                      <a:pt x="209" y="67"/>
                    </a:lnTo>
                    <a:lnTo>
                      <a:pt x="216" y="70"/>
                    </a:lnTo>
                    <a:lnTo>
                      <a:pt x="220" y="74"/>
                    </a:lnTo>
                    <a:lnTo>
                      <a:pt x="224" y="79"/>
                    </a:lnTo>
                    <a:lnTo>
                      <a:pt x="227" y="84"/>
                    </a:lnTo>
                    <a:lnTo>
                      <a:pt x="229" y="90"/>
                    </a:lnTo>
                    <a:lnTo>
                      <a:pt x="230" y="96"/>
                    </a:lnTo>
                    <a:lnTo>
                      <a:pt x="230" y="101"/>
                    </a:lnTo>
                    <a:lnTo>
                      <a:pt x="169" y="101"/>
                    </a:lnTo>
                    <a:close/>
                    <a:moveTo>
                      <a:pt x="268" y="167"/>
                    </a:moveTo>
                    <a:lnTo>
                      <a:pt x="274" y="170"/>
                    </a:lnTo>
                    <a:lnTo>
                      <a:pt x="282" y="172"/>
                    </a:lnTo>
                    <a:lnTo>
                      <a:pt x="290" y="173"/>
                    </a:lnTo>
                    <a:lnTo>
                      <a:pt x="300" y="174"/>
                    </a:lnTo>
                    <a:lnTo>
                      <a:pt x="309" y="173"/>
                    </a:lnTo>
                    <a:lnTo>
                      <a:pt x="317" y="171"/>
                    </a:lnTo>
                    <a:lnTo>
                      <a:pt x="325" y="169"/>
                    </a:lnTo>
                    <a:lnTo>
                      <a:pt x="331" y="164"/>
                    </a:lnTo>
                    <a:lnTo>
                      <a:pt x="336" y="159"/>
                    </a:lnTo>
                    <a:lnTo>
                      <a:pt x="339" y="153"/>
                    </a:lnTo>
                    <a:lnTo>
                      <a:pt x="341" y="147"/>
                    </a:lnTo>
                    <a:lnTo>
                      <a:pt x="342" y="139"/>
                    </a:lnTo>
                    <a:lnTo>
                      <a:pt x="342" y="132"/>
                    </a:lnTo>
                    <a:lnTo>
                      <a:pt x="340" y="127"/>
                    </a:lnTo>
                    <a:lnTo>
                      <a:pt x="338" y="122"/>
                    </a:lnTo>
                    <a:lnTo>
                      <a:pt x="335" y="118"/>
                    </a:lnTo>
                    <a:lnTo>
                      <a:pt x="330" y="113"/>
                    </a:lnTo>
                    <a:lnTo>
                      <a:pt x="325" y="110"/>
                    </a:lnTo>
                    <a:lnTo>
                      <a:pt x="319" y="106"/>
                    </a:lnTo>
                    <a:lnTo>
                      <a:pt x="312" y="103"/>
                    </a:lnTo>
                    <a:lnTo>
                      <a:pt x="302" y="99"/>
                    </a:lnTo>
                    <a:lnTo>
                      <a:pt x="296" y="95"/>
                    </a:lnTo>
                    <a:lnTo>
                      <a:pt x="293" y="92"/>
                    </a:lnTo>
                    <a:lnTo>
                      <a:pt x="291" y="90"/>
                    </a:lnTo>
                    <a:lnTo>
                      <a:pt x="291" y="86"/>
                    </a:lnTo>
                    <a:lnTo>
                      <a:pt x="290" y="83"/>
                    </a:lnTo>
                    <a:lnTo>
                      <a:pt x="291" y="80"/>
                    </a:lnTo>
                    <a:lnTo>
                      <a:pt x="291" y="77"/>
                    </a:lnTo>
                    <a:lnTo>
                      <a:pt x="293" y="74"/>
                    </a:lnTo>
                    <a:lnTo>
                      <a:pt x="296" y="72"/>
                    </a:lnTo>
                    <a:lnTo>
                      <a:pt x="298" y="70"/>
                    </a:lnTo>
                    <a:lnTo>
                      <a:pt x="301" y="69"/>
                    </a:lnTo>
                    <a:lnTo>
                      <a:pt x="305" y="67"/>
                    </a:lnTo>
                    <a:lnTo>
                      <a:pt x="310" y="67"/>
                    </a:lnTo>
                    <a:lnTo>
                      <a:pt x="317" y="67"/>
                    </a:lnTo>
                    <a:lnTo>
                      <a:pt x="324" y="70"/>
                    </a:lnTo>
                    <a:lnTo>
                      <a:pt x="329" y="72"/>
                    </a:lnTo>
                    <a:lnTo>
                      <a:pt x="333" y="74"/>
                    </a:lnTo>
                    <a:lnTo>
                      <a:pt x="338" y="59"/>
                    </a:lnTo>
                    <a:lnTo>
                      <a:pt x="332" y="56"/>
                    </a:lnTo>
                    <a:lnTo>
                      <a:pt x="326" y="53"/>
                    </a:lnTo>
                    <a:lnTo>
                      <a:pt x="318" y="52"/>
                    </a:lnTo>
                    <a:lnTo>
                      <a:pt x="310" y="51"/>
                    </a:lnTo>
                    <a:lnTo>
                      <a:pt x="301" y="52"/>
                    </a:lnTo>
                    <a:lnTo>
                      <a:pt x="293" y="54"/>
                    </a:lnTo>
                    <a:lnTo>
                      <a:pt x="287" y="57"/>
                    </a:lnTo>
                    <a:lnTo>
                      <a:pt x="282" y="62"/>
                    </a:lnTo>
                    <a:lnTo>
                      <a:pt x="276" y="66"/>
                    </a:lnTo>
                    <a:lnTo>
                      <a:pt x="273" y="72"/>
                    </a:lnTo>
                    <a:lnTo>
                      <a:pt x="272" y="79"/>
                    </a:lnTo>
                    <a:lnTo>
                      <a:pt x="271" y="85"/>
                    </a:lnTo>
                    <a:lnTo>
                      <a:pt x="271" y="91"/>
                    </a:lnTo>
                    <a:lnTo>
                      <a:pt x="273" y="96"/>
                    </a:lnTo>
                    <a:lnTo>
                      <a:pt x="275" y="101"/>
                    </a:lnTo>
                    <a:lnTo>
                      <a:pt x="278" y="105"/>
                    </a:lnTo>
                    <a:lnTo>
                      <a:pt x="283" y="109"/>
                    </a:lnTo>
                    <a:lnTo>
                      <a:pt x="287" y="113"/>
                    </a:lnTo>
                    <a:lnTo>
                      <a:pt x="293" y="116"/>
                    </a:lnTo>
                    <a:lnTo>
                      <a:pt x="301" y="119"/>
                    </a:lnTo>
                    <a:lnTo>
                      <a:pt x="311" y="123"/>
                    </a:lnTo>
                    <a:lnTo>
                      <a:pt x="317" y="129"/>
                    </a:lnTo>
                    <a:lnTo>
                      <a:pt x="319" y="131"/>
                    </a:lnTo>
                    <a:lnTo>
                      <a:pt x="320" y="134"/>
                    </a:lnTo>
                    <a:lnTo>
                      <a:pt x="322" y="138"/>
                    </a:lnTo>
                    <a:lnTo>
                      <a:pt x="322" y="141"/>
                    </a:lnTo>
                    <a:lnTo>
                      <a:pt x="322" y="144"/>
                    </a:lnTo>
                    <a:lnTo>
                      <a:pt x="320" y="148"/>
                    </a:lnTo>
                    <a:lnTo>
                      <a:pt x="319" y="151"/>
                    </a:lnTo>
                    <a:lnTo>
                      <a:pt x="316" y="153"/>
                    </a:lnTo>
                    <a:lnTo>
                      <a:pt x="314" y="155"/>
                    </a:lnTo>
                    <a:lnTo>
                      <a:pt x="310" y="157"/>
                    </a:lnTo>
                    <a:lnTo>
                      <a:pt x="305" y="158"/>
                    </a:lnTo>
                    <a:lnTo>
                      <a:pt x="300" y="159"/>
                    </a:lnTo>
                    <a:lnTo>
                      <a:pt x="292" y="158"/>
                    </a:lnTo>
                    <a:lnTo>
                      <a:pt x="285" y="155"/>
                    </a:lnTo>
                    <a:lnTo>
                      <a:pt x="278" y="153"/>
                    </a:lnTo>
                    <a:lnTo>
                      <a:pt x="273" y="150"/>
                    </a:lnTo>
                    <a:lnTo>
                      <a:pt x="268" y="167"/>
                    </a:lnTo>
                    <a:close/>
                    <a:moveTo>
                      <a:pt x="461" y="116"/>
                    </a:moveTo>
                    <a:lnTo>
                      <a:pt x="461" y="112"/>
                    </a:lnTo>
                    <a:lnTo>
                      <a:pt x="461" y="106"/>
                    </a:lnTo>
                    <a:lnTo>
                      <a:pt x="461" y="99"/>
                    </a:lnTo>
                    <a:lnTo>
                      <a:pt x="459" y="89"/>
                    </a:lnTo>
                    <a:lnTo>
                      <a:pt x="457" y="80"/>
                    </a:lnTo>
                    <a:lnTo>
                      <a:pt x="451" y="71"/>
                    </a:lnTo>
                    <a:lnTo>
                      <a:pt x="449" y="66"/>
                    </a:lnTo>
                    <a:lnTo>
                      <a:pt x="446" y="63"/>
                    </a:lnTo>
                    <a:lnTo>
                      <a:pt x="441" y="60"/>
                    </a:lnTo>
                    <a:lnTo>
                      <a:pt x="437" y="57"/>
                    </a:lnTo>
                    <a:lnTo>
                      <a:pt x="432" y="54"/>
                    </a:lnTo>
                    <a:lnTo>
                      <a:pt x="426" y="53"/>
                    </a:lnTo>
                    <a:lnTo>
                      <a:pt x="421" y="52"/>
                    </a:lnTo>
                    <a:lnTo>
                      <a:pt x="414" y="51"/>
                    </a:lnTo>
                    <a:lnTo>
                      <a:pt x="408" y="52"/>
                    </a:lnTo>
                    <a:lnTo>
                      <a:pt x="403" y="53"/>
                    </a:lnTo>
                    <a:lnTo>
                      <a:pt x="397" y="54"/>
                    </a:lnTo>
                    <a:lnTo>
                      <a:pt x="392" y="56"/>
                    </a:lnTo>
                    <a:lnTo>
                      <a:pt x="386" y="59"/>
                    </a:lnTo>
                    <a:lnTo>
                      <a:pt x="382" y="62"/>
                    </a:lnTo>
                    <a:lnTo>
                      <a:pt x="379" y="65"/>
                    </a:lnTo>
                    <a:lnTo>
                      <a:pt x="374" y="70"/>
                    </a:lnTo>
                    <a:lnTo>
                      <a:pt x="369" y="79"/>
                    </a:lnTo>
                    <a:lnTo>
                      <a:pt x="364" y="90"/>
                    </a:lnTo>
                    <a:lnTo>
                      <a:pt x="362" y="102"/>
                    </a:lnTo>
                    <a:lnTo>
                      <a:pt x="360" y="114"/>
                    </a:lnTo>
                    <a:lnTo>
                      <a:pt x="362" y="128"/>
                    </a:lnTo>
                    <a:lnTo>
                      <a:pt x="365" y="139"/>
                    </a:lnTo>
                    <a:lnTo>
                      <a:pt x="367" y="144"/>
                    </a:lnTo>
                    <a:lnTo>
                      <a:pt x="369" y="149"/>
                    </a:lnTo>
                    <a:lnTo>
                      <a:pt x="372" y="153"/>
                    </a:lnTo>
                    <a:lnTo>
                      <a:pt x="376" y="158"/>
                    </a:lnTo>
                    <a:lnTo>
                      <a:pt x="379" y="161"/>
                    </a:lnTo>
                    <a:lnTo>
                      <a:pt x="383" y="164"/>
                    </a:lnTo>
                    <a:lnTo>
                      <a:pt x="389" y="168"/>
                    </a:lnTo>
                    <a:lnTo>
                      <a:pt x="393" y="170"/>
                    </a:lnTo>
                    <a:lnTo>
                      <a:pt x="398" y="172"/>
                    </a:lnTo>
                    <a:lnTo>
                      <a:pt x="404" y="173"/>
                    </a:lnTo>
                    <a:lnTo>
                      <a:pt x="410" y="173"/>
                    </a:lnTo>
                    <a:lnTo>
                      <a:pt x="417" y="174"/>
                    </a:lnTo>
                    <a:lnTo>
                      <a:pt x="430" y="173"/>
                    </a:lnTo>
                    <a:lnTo>
                      <a:pt x="439" y="172"/>
                    </a:lnTo>
                    <a:lnTo>
                      <a:pt x="448" y="169"/>
                    </a:lnTo>
                    <a:lnTo>
                      <a:pt x="454" y="167"/>
                    </a:lnTo>
                    <a:lnTo>
                      <a:pt x="451" y="151"/>
                    </a:lnTo>
                    <a:lnTo>
                      <a:pt x="445" y="154"/>
                    </a:lnTo>
                    <a:lnTo>
                      <a:pt x="438" y="155"/>
                    </a:lnTo>
                    <a:lnTo>
                      <a:pt x="430" y="157"/>
                    </a:lnTo>
                    <a:lnTo>
                      <a:pt x="420" y="158"/>
                    </a:lnTo>
                    <a:lnTo>
                      <a:pt x="412" y="157"/>
                    </a:lnTo>
                    <a:lnTo>
                      <a:pt x="405" y="155"/>
                    </a:lnTo>
                    <a:lnTo>
                      <a:pt x="398" y="152"/>
                    </a:lnTo>
                    <a:lnTo>
                      <a:pt x="392" y="148"/>
                    </a:lnTo>
                    <a:lnTo>
                      <a:pt x="387" y="142"/>
                    </a:lnTo>
                    <a:lnTo>
                      <a:pt x="384" y="135"/>
                    </a:lnTo>
                    <a:lnTo>
                      <a:pt x="381" y="127"/>
                    </a:lnTo>
                    <a:lnTo>
                      <a:pt x="380" y="116"/>
                    </a:lnTo>
                    <a:lnTo>
                      <a:pt x="461" y="116"/>
                    </a:lnTo>
                    <a:close/>
                    <a:moveTo>
                      <a:pt x="381" y="101"/>
                    </a:moveTo>
                    <a:lnTo>
                      <a:pt x="382" y="95"/>
                    </a:lnTo>
                    <a:lnTo>
                      <a:pt x="383" y="90"/>
                    </a:lnTo>
                    <a:lnTo>
                      <a:pt x="385" y="84"/>
                    </a:lnTo>
                    <a:lnTo>
                      <a:pt x="390" y="79"/>
                    </a:lnTo>
                    <a:lnTo>
                      <a:pt x="394" y="74"/>
                    </a:lnTo>
                    <a:lnTo>
                      <a:pt x="398" y="70"/>
                    </a:lnTo>
                    <a:lnTo>
                      <a:pt x="405" y="67"/>
                    </a:lnTo>
                    <a:lnTo>
                      <a:pt x="412" y="66"/>
                    </a:lnTo>
                    <a:lnTo>
                      <a:pt x="420" y="67"/>
                    </a:lnTo>
                    <a:lnTo>
                      <a:pt x="426" y="70"/>
                    </a:lnTo>
                    <a:lnTo>
                      <a:pt x="432" y="74"/>
                    </a:lnTo>
                    <a:lnTo>
                      <a:pt x="436" y="79"/>
                    </a:lnTo>
                    <a:lnTo>
                      <a:pt x="438" y="84"/>
                    </a:lnTo>
                    <a:lnTo>
                      <a:pt x="440" y="90"/>
                    </a:lnTo>
                    <a:lnTo>
                      <a:pt x="441" y="96"/>
                    </a:lnTo>
                    <a:lnTo>
                      <a:pt x="441" y="101"/>
                    </a:lnTo>
                    <a:lnTo>
                      <a:pt x="381" y="101"/>
                    </a:lnTo>
                    <a:close/>
                    <a:moveTo>
                      <a:pt x="487" y="172"/>
                    </a:moveTo>
                    <a:lnTo>
                      <a:pt x="507" y="172"/>
                    </a:lnTo>
                    <a:lnTo>
                      <a:pt x="507" y="101"/>
                    </a:lnTo>
                    <a:lnTo>
                      <a:pt x="508" y="95"/>
                    </a:lnTo>
                    <a:lnTo>
                      <a:pt x="509" y="91"/>
                    </a:lnTo>
                    <a:lnTo>
                      <a:pt x="511" y="86"/>
                    </a:lnTo>
                    <a:lnTo>
                      <a:pt x="513" y="82"/>
                    </a:lnTo>
                    <a:lnTo>
                      <a:pt x="516" y="79"/>
                    </a:lnTo>
                    <a:lnTo>
                      <a:pt x="519" y="75"/>
                    </a:lnTo>
                    <a:lnTo>
                      <a:pt x="522" y="73"/>
                    </a:lnTo>
                    <a:lnTo>
                      <a:pt x="527" y="71"/>
                    </a:lnTo>
                    <a:lnTo>
                      <a:pt x="532" y="70"/>
                    </a:lnTo>
                    <a:lnTo>
                      <a:pt x="536" y="69"/>
                    </a:lnTo>
                    <a:lnTo>
                      <a:pt x="544" y="70"/>
                    </a:lnTo>
                    <a:lnTo>
                      <a:pt x="549" y="72"/>
                    </a:lnTo>
                    <a:lnTo>
                      <a:pt x="554" y="75"/>
                    </a:lnTo>
                    <a:lnTo>
                      <a:pt x="557" y="80"/>
                    </a:lnTo>
                    <a:lnTo>
                      <a:pt x="560" y="84"/>
                    </a:lnTo>
                    <a:lnTo>
                      <a:pt x="562" y="91"/>
                    </a:lnTo>
                    <a:lnTo>
                      <a:pt x="562" y="96"/>
                    </a:lnTo>
                    <a:lnTo>
                      <a:pt x="563" y="104"/>
                    </a:lnTo>
                    <a:lnTo>
                      <a:pt x="563" y="172"/>
                    </a:lnTo>
                    <a:lnTo>
                      <a:pt x="584" y="172"/>
                    </a:lnTo>
                    <a:lnTo>
                      <a:pt x="584" y="101"/>
                    </a:lnTo>
                    <a:lnTo>
                      <a:pt x="584" y="94"/>
                    </a:lnTo>
                    <a:lnTo>
                      <a:pt x="583" y="88"/>
                    </a:lnTo>
                    <a:lnTo>
                      <a:pt x="582" y="82"/>
                    </a:lnTo>
                    <a:lnTo>
                      <a:pt x="580" y="76"/>
                    </a:lnTo>
                    <a:lnTo>
                      <a:pt x="575" y="67"/>
                    </a:lnTo>
                    <a:lnTo>
                      <a:pt x="570" y="61"/>
                    </a:lnTo>
                    <a:lnTo>
                      <a:pt x="563" y="56"/>
                    </a:lnTo>
                    <a:lnTo>
                      <a:pt x="557" y="53"/>
                    </a:lnTo>
                    <a:lnTo>
                      <a:pt x="549" y="52"/>
                    </a:lnTo>
                    <a:lnTo>
                      <a:pt x="544" y="51"/>
                    </a:lnTo>
                    <a:lnTo>
                      <a:pt x="536" y="52"/>
                    </a:lnTo>
                    <a:lnTo>
                      <a:pt x="531" y="53"/>
                    </a:lnTo>
                    <a:lnTo>
                      <a:pt x="525" y="55"/>
                    </a:lnTo>
                    <a:lnTo>
                      <a:pt x="520" y="59"/>
                    </a:lnTo>
                    <a:lnTo>
                      <a:pt x="515" y="62"/>
                    </a:lnTo>
                    <a:lnTo>
                      <a:pt x="512" y="65"/>
                    </a:lnTo>
                    <a:lnTo>
                      <a:pt x="508" y="70"/>
                    </a:lnTo>
                    <a:lnTo>
                      <a:pt x="506" y="73"/>
                    </a:lnTo>
                    <a:lnTo>
                      <a:pt x="505" y="73"/>
                    </a:lnTo>
                    <a:lnTo>
                      <a:pt x="504" y="54"/>
                    </a:lnTo>
                    <a:lnTo>
                      <a:pt x="486" y="54"/>
                    </a:lnTo>
                    <a:lnTo>
                      <a:pt x="487" y="69"/>
                    </a:lnTo>
                    <a:lnTo>
                      <a:pt x="487" y="85"/>
                    </a:lnTo>
                    <a:lnTo>
                      <a:pt x="487" y="172"/>
                    </a:lnTo>
                    <a:close/>
                    <a:moveTo>
                      <a:pt x="600" y="54"/>
                    </a:moveTo>
                    <a:lnTo>
                      <a:pt x="643" y="172"/>
                    </a:lnTo>
                    <a:lnTo>
                      <a:pt x="664" y="172"/>
                    </a:lnTo>
                    <a:lnTo>
                      <a:pt x="708" y="54"/>
                    </a:lnTo>
                    <a:lnTo>
                      <a:pt x="687" y="54"/>
                    </a:lnTo>
                    <a:lnTo>
                      <a:pt x="665" y="120"/>
                    </a:lnTo>
                    <a:lnTo>
                      <a:pt x="660" y="135"/>
                    </a:lnTo>
                    <a:lnTo>
                      <a:pt x="655" y="150"/>
                    </a:lnTo>
                    <a:lnTo>
                      <a:pt x="654" y="150"/>
                    </a:lnTo>
                    <a:lnTo>
                      <a:pt x="650" y="135"/>
                    </a:lnTo>
                    <a:lnTo>
                      <a:pt x="646" y="120"/>
                    </a:lnTo>
                    <a:lnTo>
                      <a:pt x="623" y="54"/>
                    </a:lnTo>
                    <a:lnTo>
                      <a:pt x="600" y="54"/>
                    </a:lnTo>
                    <a:close/>
                    <a:moveTo>
                      <a:pt x="774" y="51"/>
                    </a:moveTo>
                    <a:lnTo>
                      <a:pt x="762" y="52"/>
                    </a:lnTo>
                    <a:lnTo>
                      <a:pt x="751" y="55"/>
                    </a:lnTo>
                    <a:lnTo>
                      <a:pt x="747" y="57"/>
                    </a:lnTo>
                    <a:lnTo>
                      <a:pt x="743" y="61"/>
                    </a:lnTo>
                    <a:lnTo>
                      <a:pt x="738" y="64"/>
                    </a:lnTo>
                    <a:lnTo>
                      <a:pt x="734" y="67"/>
                    </a:lnTo>
                    <a:lnTo>
                      <a:pt x="730" y="72"/>
                    </a:lnTo>
                    <a:lnTo>
                      <a:pt x="727" y="76"/>
                    </a:lnTo>
                    <a:lnTo>
                      <a:pt x="724" y="82"/>
                    </a:lnTo>
                    <a:lnTo>
                      <a:pt x="722" y="88"/>
                    </a:lnTo>
                    <a:lnTo>
                      <a:pt x="720" y="93"/>
                    </a:lnTo>
                    <a:lnTo>
                      <a:pt x="719" y="100"/>
                    </a:lnTo>
                    <a:lnTo>
                      <a:pt x="718" y="106"/>
                    </a:lnTo>
                    <a:lnTo>
                      <a:pt x="718" y="114"/>
                    </a:lnTo>
                    <a:lnTo>
                      <a:pt x="718" y="121"/>
                    </a:lnTo>
                    <a:lnTo>
                      <a:pt x="719" y="128"/>
                    </a:lnTo>
                    <a:lnTo>
                      <a:pt x="720" y="133"/>
                    </a:lnTo>
                    <a:lnTo>
                      <a:pt x="721" y="139"/>
                    </a:lnTo>
                    <a:lnTo>
                      <a:pt x="724" y="144"/>
                    </a:lnTo>
                    <a:lnTo>
                      <a:pt x="727" y="149"/>
                    </a:lnTo>
                    <a:lnTo>
                      <a:pt x="730" y="154"/>
                    </a:lnTo>
                    <a:lnTo>
                      <a:pt x="733" y="158"/>
                    </a:lnTo>
                    <a:lnTo>
                      <a:pt x="737" y="162"/>
                    </a:lnTo>
                    <a:lnTo>
                      <a:pt x="742" y="166"/>
                    </a:lnTo>
                    <a:lnTo>
                      <a:pt x="746" y="168"/>
                    </a:lnTo>
                    <a:lnTo>
                      <a:pt x="750" y="170"/>
                    </a:lnTo>
                    <a:lnTo>
                      <a:pt x="761" y="173"/>
                    </a:lnTo>
                    <a:lnTo>
                      <a:pt x="772" y="174"/>
                    </a:lnTo>
                    <a:lnTo>
                      <a:pt x="783" y="173"/>
                    </a:lnTo>
                    <a:lnTo>
                      <a:pt x="792" y="171"/>
                    </a:lnTo>
                    <a:lnTo>
                      <a:pt x="802" y="167"/>
                    </a:lnTo>
                    <a:lnTo>
                      <a:pt x="811" y="160"/>
                    </a:lnTo>
                    <a:lnTo>
                      <a:pt x="815" y="155"/>
                    </a:lnTo>
                    <a:lnTo>
                      <a:pt x="818" y="151"/>
                    </a:lnTo>
                    <a:lnTo>
                      <a:pt x="822" y="145"/>
                    </a:lnTo>
                    <a:lnTo>
                      <a:pt x="824" y="140"/>
                    </a:lnTo>
                    <a:lnTo>
                      <a:pt x="826" y="134"/>
                    </a:lnTo>
                    <a:lnTo>
                      <a:pt x="828" y="127"/>
                    </a:lnTo>
                    <a:lnTo>
                      <a:pt x="829" y="120"/>
                    </a:lnTo>
                    <a:lnTo>
                      <a:pt x="829" y="112"/>
                    </a:lnTo>
                    <a:lnTo>
                      <a:pt x="828" y="99"/>
                    </a:lnTo>
                    <a:lnTo>
                      <a:pt x="825" y="88"/>
                    </a:lnTo>
                    <a:lnTo>
                      <a:pt x="823" y="82"/>
                    </a:lnTo>
                    <a:lnTo>
                      <a:pt x="821" y="76"/>
                    </a:lnTo>
                    <a:lnTo>
                      <a:pt x="817" y="72"/>
                    </a:lnTo>
                    <a:lnTo>
                      <a:pt x="814" y="69"/>
                    </a:lnTo>
                    <a:lnTo>
                      <a:pt x="810" y="64"/>
                    </a:lnTo>
                    <a:lnTo>
                      <a:pt x="805" y="61"/>
                    </a:lnTo>
                    <a:lnTo>
                      <a:pt x="801" y="59"/>
                    </a:lnTo>
                    <a:lnTo>
                      <a:pt x="797" y="55"/>
                    </a:lnTo>
                    <a:lnTo>
                      <a:pt x="791" y="54"/>
                    </a:lnTo>
                    <a:lnTo>
                      <a:pt x="786" y="52"/>
                    </a:lnTo>
                    <a:lnTo>
                      <a:pt x="781" y="52"/>
                    </a:lnTo>
                    <a:lnTo>
                      <a:pt x="774" y="51"/>
                    </a:lnTo>
                    <a:close/>
                    <a:moveTo>
                      <a:pt x="774" y="67"/>
                    </a:moveTo>
                    <a:lnTo>
                      <a:pt x="778" y="67"/>
                    </a:lnTo>
                    <a:lnTo>
                      <a:pt x="782" y="69"/>
                    </a:lnTo>
                    <a:lnTo>
                      <a:pt x="786" y="70"/>
                    </a:lnTo>
                    <a:lnTo>
                      <a:pt x="789" y="72"/>
                    </a:lnTo>
                    <a:lnTo>
                      <a:pt x="796" y="76"/>
                    </a:lnTo>
                    <a:lnTo>
                      <a:pt x="800" y="82"/>
                    </a:lnTo>
                    <a:lnTo>
                      <a:pt x="803" y="90"/>
                    </a:lnTo>
                    <a:lnTo>
                      <a:pt x="805" y="98"/>
                    </a:lnTo>
                    <a:lnTo>
                      <a:pt x="808" y="105"/>
                    </a:lnTo>
                    <a:lnTo>
                      <a:pt x="808" y="113"/>
                    </a:lnTo>
                    <a:lnTo>
                      <a:pt x="808" y="122"/>
                    </a:lnTo>
                    <a:lnTo>
                      <a:pt x="805" y="131"/>
                    </a:lnTo>
                    <a:lnTo>
                      <a:pt x="802" y="139"/>
                    </a:lnTo>
                    <a:lnTo>
                      <a:pt x="798" y="145"/>
                    </a:lnTo>
                    <a:lnTo>
                      <a:pt x="792" y="151"/>
                    </a:lnTo>
                    <a:lnTo>
                      <a:pt x="787" y="154"/>
                    </a:lnTo>
                    <a:lnTo>
                      <a:pt x="781" y="158"/>
                    </a:lnTo>
                    <a:lnTo>
                      <a:pt x="773" y="159"/>
                    </a:lnTo>
                    <a:lnTo>
                      <a:pt x="765" y="158"/>
                    </a:lnTo>
                    <a:lnTo>
                      <a:pt x="759" y="154"/>
                    </a:lnTo>
                    <a:lnTo>
                      <a:pt x="754" y="151"/>
                    </a:lnTo>
                    <a:lnTo>
                      <a:pt x="748" y="145"/>
                    </a:lnTo>
                    <a:lnTo>
                      <a:pt x="744" y="139"/>
                    </a:lnTo>
                    <a:lnTo>
                      <a:pt x="741" y="131"/>
                    </a:lnTo>
                    <a:lnTo>
                      <a:pt x="740" y="122"/>
                    </a:lnTo>
                    <a:lnTo>
                      <a:pt x="738" y="113"/>
                    </a:lnTo>
                    <a:lnTo>
                      <a:pt x="738" y="104"/>
                    </a:lnTo>
                    <a:lnTo>
                      <a:pt x="741" y="96"/>
                    </a:lnTo>
                    <a:lnTo>
                      <a:pt x="743" y="89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58" y="71"/>
                    </a:lnTo>
                    <a:lnTo>
                      <a:pt x="765" y="69"/>
                    </a:lnTo>
                    <a:lnTo>
                      <a:pt x="774" y="67"/>
                    </a:lnTo>
                    <a:close/>
                    <a:moveTo>
                      <a:pt x="855" y="172"/>
                    </a:moveTo>
                    <a:lnTo>
                      <a:pt x="876" y="172"/>
                    </a:lnTo>
                    <a:lnTo>
                      <a:pt x="876" y="0"/>
                    </a:lnTo>
                    <a:lnTo>
                      <a:pt x="855" y="0"/>
                    </a:lnTo>
                    <a:lnTo>
                      <a:pt x="855" y="172"/>
                    </a:lnTo>
                    <a:close/>
                    <a:moveTo>
                      <a:pt x="896" y="54"/>
                    </a:moveTo>
                    <a:lnTo>
                      <a:pt x="940" y="172"/>
                    </a:lnTo>
                    <a:lnTo>
                      <a:pt x="960" y="172"/>
                    </a:lnTo>
                    <a:lnTo>
                      <a:pt x="1004" y="54"/>
                    </a:lnTo>
                    <a:lnTo>
                      <a:pt x="983" y="54"/>
                    </a:lnTo>
                    <a:lnTo>
                      <a:pt x="961" y="120"/>
                    </a:lnTo>
                    <a:lnTo>
                      <a:pt x="956" y="135"/>
                    </a:lnTo>
                    <a:lnTo>
                      <a:pt x="951" y="150"/>
                    </a:lnTo>
                    <a:lnTo>
                      <a:pt x="950" y="150"/>
                    </a:lnTo>
                    <a:lnTo>
                      <a:pt x="946" y="135"/>
                    </a:lnTo>
                    <a:lnTo>
                      <a:pt x="941" y="120"/>
                    </a:lnTo>
                    <a:lnTo>
                      <a:pt x="919" y="54"/>
                    </a:lnTo>
                    <a:lnTo>
                      <a:pt x="896" y="54"/>
                    </a:lnTo>
                    <a:close/>
                    <a:moveTo>
                      <a:pt x="1113" y="116"/>
                    </a:moveTo>
                    <a:lnTo>
                      <a:pt x="1114" y="112"/>
                    </a:lnTo>
                    <a:lnTo>
                      <a:pt x="1114" y="106"/>
                    </a:lnTo>
                    <a:lnTo>
                      <a:pt x="1114" y="99"/>
                    </a:lnTo>
                    <a:lnTo>
                      <a:pt x="1112" y="89"/>
                    </a:lnTo>
                    <a:lnTo>
                      <a:pt x="1109" y="80"/>
                    </a:lnTo>
                    <a:lnTo>
                      <a:pt x="1105" y="71"/>
                    </a:lnTo>
                    <a:lnTo>
                      <a:pt x="1101" y="66"/>
                    </a:lnTo>
                    <a:lnTo>
                      <a:pt x="1098" y="63"/>
                    </a:lnTo>
                    <a:lnTo>
                      <a:pt x="1095" y="60"/>
                    </a:lnTo>
                    <a:lnTo>
                      <a:pt x="1091" y="57"/>
                    </a:lnTo>
                    <a:lnTo>
                      <a:pt x="1085" y="54"/>
                    </a:lnTo>
                    <a:lnTo>
                      <a:pt x="1080" y="53"/>
                    </a:lnTo>
                    <a:lnTo>
                      <a:pt x="1073" y="52"/>
                    </a:lnTo>
                    <a:lnTo>
                      <a:pt x="1067" y="51"/>
                    </a:lnTo>
                    <a:lnTo>
                      <a:pt x="1061" y="52"/>
                    </a:lnTo>
                    <a:lnTo>
                      <a:pt x="1055" y="53"/>
                    </a:lnTo>
                    <a:lnTo>
                      <a:pt x="1049" y="54"/>
                    </a:lnTo>
                    <a:lnTo>
                      <a:pt x="1045" y="56"/>
                    </a:lnTo>
                    <a:lnTo>
                      <a:pt x="1040" y="59"/>
                    </a:lnTo>
                    <a:lnTo>
                      <a:pt x="1035" y="62"/>
                    </a:lnTo>
                    <a:lnTo>
                      <a:pt x="1031" y="65"/>
                    </a:lnTo>
                    <a:lnTo>
                      <a:pt x="1028" y="70"/>
                    </a:lnTo>
                    <a:lnTo>
                      <a:pt x="1021" y="79"/>
                    </a:lnTo>
                    <a:lnTo>
                      <a:pt x="1017" y="90"/>
                    </a:lnTo>
                    <a:lnTo>
                      <a:pt x="1015" y="102"/>
                    </a:lnTo>
                    <a:lnTo>
                      <a:pt x="1014" y="114"/>
                    </a:lnTo>
                    <a:lnTo>
                      <a:pt x="1015" y="128"/>
                    </a:lnTo>
                    <a:lnTo>
                      <a:pt x="1017" y="139"/>
                    </a:lnTo>
                    <a:lnTo>
                      <a:pt x="1019" y="144"/>
                    </a:lnTo>
                    <a:lnTo>
                      <a:pt x="1022" y="149"/>
                    </a:lnTo>
                    <a:lnTo>
                      <a:pt x="1025" y="153"/>
                    </a:lnTo>
                    <a:lnTo>
                      <a:pt x="1029" y="158"/>
                    </a:lnTo>
                    <a:lnTo>
                      <a:pt x="1032" y="161"/>
                    </a:lnTo>
                    <a:lnTo>
                      <a:pt x="1037" y="164"/>
                    </a:lnTo>
                    <a:lnTo>
                      <a:pt x="1041" y="168"/>
                    </a:lnTo>
                    <a:lnTo>
                      <a:pt x="1046" y="170"/>
                    </a:lnTo>
                    <a:lnTo>
                      <a:pt x="1052" y="172"/>
                    </a:lnTo>
                    <a:lnTo>
                      <a:pt x="1057" y="173"/>
                    </a:lnTo>
                    <a:lnTo>
                      <a:pt x="1064" y="173"/>
                    </a:lnTo>
                    <a:lnTo>
                      <a:pt x="1070" y="174"/>
                    </a:lnTo>
                    <a:lnTo>
                      <a:pt x="1082" y="173"/>
                    </a:lnTo>
                    <a:lnTo>
                      <a:pt x="1093" y="172"/>
                    </a:lnTo>
                    <a:lnTo>
                      <a:pt x="1101" y="169"/>
                    </a:lnTo>
                    <a:lnTo>
                      <a:pt x="1108" y="167"/>
                    </a:lnTo>
                    <a:lnTo>
                      <a:pt x="1105" y="151"/>
                    </a:lnTo>
                    <a:lnTo>
                      <a:pt x="1098" y="154"/>
                    </a:lnTo>
                    <a:lnTo>
                      <a:pt x="1091" y="155"/>
                    </a:lnTo>
                    <a:lnTo>
                      <a:pt x="1083" y="157"/>
                    </a:lnTo>
                    <a:lnTo>
                      <a:pt x="1072" y="158"/>
                    </a:lnTo>
                    <a:lnTo>
                      <a:pt x="1065" y="157"/>
                    </a:lnTo>
                    <a:lnTo>
                      <a:pt x="1058" y="155"/>
                    </a:lnTo>
                    <a:lnTo>
                      <a:pt x="1052" y="152"/>
                    </a:lnTo>
                    <a:lnTo>
                      <a:pt x="1045" y="148"/>
                    </a:lnTo>
                    <a:lnTo>
                      <a:pt x="1041" y="142"/>
                    </a:lnTo>
                    <a:lnTo>
                      <a:pt x="1037" y="135"/>
                    </a:lnTo>
                    <a:lnTo>
                      <a:pt x="1034" y="127"/>
                    </a:lnTo>
                    <a:lnTo>
                      <a:pt x="1033" y="116"/>
                    </a:lnTo>
                    <a:lnTo>
                      <a:pt x="1113" y="116"/>
                    </a:lnTo>
                    <a:close/>
                    <a:moveTo>
                      <a:pt x="1033" y="101"/>
                    </a:moveTo>
                    <a:lnTo>
                      <a:pt x="1034" y="95"/>
                    </a:lnTo>
                    <a:lnTo>
                      <a:pt x="1037" y="90"/>
                    </a:lnTo>
                    <a:lnTo>
                      <a:pt x="1039" y="84"/>
                    </a:lnTo>
                    <a:lnTo>
                      <a:pt x="1042" y="79"/>
                    </a:lnTo>
                    <a:lnTo>
                      <a:pt x="1046" y="74"/>
                    </a:lnTo>
                    <a:lnTo>
                      <a:pt x="1052" y="70"/>
                    </a:lnTo>
                    <a:lnTo>
                      <a:pt x="1058" y="67"/>
                    </a:lnTo>
                    <a:lnTo>
                      <a:pt x="1066" y="66"/>
                    </a:lnTo>
                    <a:lnTo>
                      <a:pt x="1073" y="67"/>
                    </a:lnTo>
                    <a:lnTo>
                      <a:pt x="1080" y="70"/>
                    </a:lnTo>
                    <a:lnTo>
                      <a:pt x="1085" y="74"/>
                    </a:lnTo>
                    <a:lnTo>
                      <a:pt x="1088" y="79"/>
                    </a:lnTo>
                    <a:lnTo>
                      <a:pt x="1092" y="84"/>
                    </a:lnTo>
                    <a:lnTo>
                      <a:pt x="1093" y="90"/>
                    </a:lnTo>
                    <a:lnTo>
                      <a:pt x="1094" y="96"/>
                    </a:lnTo>
                    <a:lnTo>
                      <a:pt x="1094" y="101"/>
                    </a:lnTo>
                    <a:lnTo>
                      <a:pt x="1033" y="101"/>
                    </a:lnTo>
                    <a:close/>
                    <a:moveTo>
                      <a:pt x="1140" y="172"/>
                    </a:moveTo>
                    <a:lnTo>
                      <a:pt x="1161" y="172"/>
                    </a:lnTo>
                    <a:lnTo>
                      <a:pt x="1161" y="109"/>
                    </a:lnTo>
                    <a:lnTo>
                      <a:pt x="1161" y="104"/>
                    </a:lnTo>
                    <a:lnTo>
                      <a:pt x="1162" y="99"/>
                    </a:lnTo>
                    <a:lnTo>
                      <a:pt x="1163" y="93"/>
                    </a:lnTo>
                    <a:lnTo>
                      <a:pt x="1165" y="88"/>
                    </a:lnTo>
                    <a:lnTo>
                      <a:pt x="1167" y="83"/>
                    </a:lnTo>
                    <a:lnTo>
                      <a:pt x="1170" y="80"/>
                    </a:lnTo>
                    <a:lnTo>
                      <a:pt x="1175" y="76"/>
                    </a:lnTo>
                    <a:lnTo>
                      <a:pt x="1179" y="73"/>
                    </a:lnTo>
                    <a:lnTo>
                      <a:pt x="1184" y="72"/>
                    </a:lnTo>
                    <a:lnTo>
                      <a:pt x="1189" y="72"/>
                    </a:lnTo>
                    <a:lnTo>
                      <a:pt x="1193" y="72"/>
                    </a:lnTo>
                    <a:lnTo>
                      <a:pt x="1196" y="72"/>
                    </a:lnTo>
                    <a:lnTo>
                      <a:pt x="1196" y="52"/>
                    </a:lnTo>
                    <a:lnTo>
                      <a:pt x="1193" y="52"/>
                    </a:lnTo>
                    <a:lnTo>
                      <a:pt x="1190" y="51"/>
                    </a:lnTo>
                    <a:lnTo>
                      <a:pt x="1186" y="52"/>
                    </a:lnTo>
                    <a:lnTo>
                      <a:pt x="1180" y="53"/>
                    </a:lnTo>
                    <a:lnTo>
                      <a:pt x="1176" y="55"/>
                    </a:lnTo>
                    <a:lnTo>
                      <a:pt x="1172" y="59"/>
                    </a:lnTo>
                    <a:lnTo>
                      <a:pt x="1167" y="62"/>
                    </a:lnTo>
                    <a:lnTo>
                      <a:pt x="1164" y="66"/>
                    </a:lnTo>
                    <a:lnTo>
                      <a:pt x="1161" y="72"/>
                    </a:lnTo>
                    <a:lnTo>
                      <a:pt x="1159" y="77"/>
                    </a:lnTo>
                    <a:lnTo>
                      <a:pt x="1157" y="77"/>
                    </a:lnTo>
                    <a:lnTo>
                      <a:pt x="1157" y="54"/>
                    </a:lnTo>
                    <a:lnTo>
                      <a:pt x="1139" y="54"/>
                    </a:lnTo>
                    <a:lnTo>
                      <a:pt x="1139" y="62"/>
                    </a:lnTo>
                    <a:lnTo>
                      <a:pt x="1140" y="71"/>
                    </a:lnTo>
                    <a:lnTo>
                      <a:pt x="1140" y="81"/>
                    </a:lnTo>
                    <a:lnTo>
                      <a:pt x="1140" y="91"/>
                    </a:lnTo>
                    <a:lnTo>
                      <a:pt x="1140" y="172"/>
                    </a:lnTo>
                    <a:close/>
                    <a:moveTo>
                      <a:pt x="1344" y="151"/>
                    </a:moveTo>
                    <a:lnTo>
                      <a:pt x="1340" y="153"/>
                    </a:lnTo>
                    <a:lnTo>
                      <a:pt x="1335" y="155"/>
                    </a:lnTo>
                    <a:lnTo>
                      <a:pt x="1327" y="157"/>
                    </a:lnTo>
                    <a:lnTo>
                      <a:pt x="1319" y="157"/>
                    </a:lnTo>
                    <a:lnTo>
                      <a:pt x="1311" y="157"/>
                    </a:lnTo>
                    <a:lnTo>
                      <a:pt x="1303" y="154"/>
                    </a:lnTo>
                    <a:lnTo>
                      <a:pt x="1297" y="150"/>
                    </a:lnTo>
                    <a:lnTo>
                      <a:pt x="1291" y="145"/>
                    </a:lnTo>
                    <a:lnTo>
                      <a:pt x="1286" y="139"/>
                    </a:lnTo>
                    <a:lnTo>
                      <a:pt x="1283" y="131"/>
                    </a:lnTo>
                    <a:lnTo>
                      <a:pt x="1281" y="123"/>
                    </a:lnTo>
                    <a:lnTo>
                      <a:pt x="1280" y="113"/>
                    </a:lnTo>
                    <a:lnTo>
                      <a:pt x="1281" y="104"/>
                    </a:lnTo>
                    <a:lnTo>
                      <a:pt x="1283" y="95"/>
                    </a:lnTo>
                    <a:lnTo>
                      <a:pt x="1286" y="89"/>
                    </a:lnTo>
                    <a:lnTo>
                      <a:pt x="1290" y="82"/>
                    </a:lnTo>
                    <a:lnTo>
                      <a:pt x="1296" y="76"/>
                    </a:lnTo>
                    <a:lnTo>
                      <a:pt x="1303" y="72"/>
                    </a:lnTo>
                    <a:lnTo>
                      <a:pt x="1311" y="70"/>
                    </a:lnTo>
                    <a:lnTo>
                      <a:pt x="1321" y="69"/>
                    </a:lnTo>
                    <a:lnTo>
                      <a:pt x="1328" y="69"/>
                    </a:lnTo>
                    <a:lnTo>
                      <a:pt x="1335" y="71"/>
                    </a:lnTo>
                    <a:lnTo>
                      <a:pt x="1340" y="72"/>
                    </a:lnTo>
                    <a:lnTo>
                      <a:pt x="1344" y="74"/>
                    </a:lnTo>
                    <a:lnTo>
                      <a:pt x="1349" y="57"/>
                    </a:lnTo>
                    <a:lnTo>
                      <a:pt x="1343" y="55"/>
                    </a:lnTo>
                    <a:lnTo>
                      <a:pt x="1337" y="53"/>
                    </a:lnTo>
                    <a:lnTo>
                      <a:pt x="1329" y="52"/>
                    </a:lnTo>
                    <a:lnTo>
                      <a:pt x="1321" y="52"/>
                    </a:lnTo>
                    <a:lnTo>
                      <a:pt x="1313" y="52"/>
                    </a:lnTo>
                    <a:lnTo>
                      <a:pt x="1307" y="53"/>
                    </a:lnTo>
                    <a:lnTo>
                      <a:pt x="1301" y="54"/>
                    </a:lnTo>
                    <a:lnTo>
                      <a:pt x="1295" y="56"/>
                    </a:lnTo>
                    <a:lnTo>
                      <a:pt x="1289" y="59"/>
                    </a:lnTo>
                    <a:lnTo>
                      <a:pt x="1284" y="62"/>
                    </a:lnTo>
                    <a:lnTo>
                      <a:pt x="1280" y="65"/>
                    </a:lnTo>
                    <a:lnTo>
                      <a:pt x="1275" y="70"/>
                    </a:lnTo>
                    <a:lnTo>
                      <a:pt x="1272" y="73"/>
                    </a:lnTo>
                    <a:lnTo>
                      <a:pt x="1269" y="79"/>
                    </a:lnTo>
                    <a:lnTo>
                      <a:pt x="1265" y="83"/>
                    </a:lnTo>
                    <a:lnTo>
                      <a:pt x="1263" y="89"/>
                    </a:lnTo>
                    <a:lnTo>
                      <a:pt x="1261" y="95"/>
                    </a:lnTo>
                    <a:lnTo>
                      <a:pt x="1260" y="101"/>
                    </a:lnTo>
                    <a:lnTo>
                      <a:pt x="1259" y="108"/>
                    </a:lnTo>
                    <a:lnTo>
                      <a:pt x="1259" y="114"/>
                    </a:lnTo>
                    <a:lnTo>
                      <a:pt x="1260" y="127"/>
                    </a:lnTo>
                    <a:lnTo>
                      <a:pt x="1263" y="139"/>
                    </a:lnTo>
                    <a:lnTo>
                      <a:pt x="1265" y="144"/>
                    </a:lnTo>
                    <a:lnTo>
                      <a:pt x="1268" y="149"/>
                    </a:lnTo>
                    <a:lnTo>
                      <a:pt x="1271" y="153"/>
                    </a:lnTo>
                    <a:lnTo>
                      <a:pt x="1274" y="158"/>
                    </a:lnTo>
                    <a:lnTo>
                      <a:pt x="1278" y="161"/>
                    </a:lnTo>
                    <a:lnTo>
                      <a:pt x="1283" y="164"/>
                    </a:lnTo>
                    <a:lnTo>
                      <a:pt x="1287" y="168"/>
                    </a:lnTo>
                    <a:lnTo>
                      <a:pt x="1292" y="170"/>
                    </a:lnTo>
                    <a:lnTo>
                      <a:pt x="1298" y="172"/>
                    </a:lnTo>
                    <a:lnTo>
                      <a:pt x="1303" y="173"/>
                    </a:lnTo>
                    <a:lnTo>
                      <a:pt x="1310" y="173"/>
                    </a:lnTo>
                    <a:lnTo>
                      <a:pt x="1315" y="174"/>
                    </a:lnTo>
                    <a:lnTo>
                      <a:pt x="1326" y="173"/>
                    </a:lnTo>
                    <a:lnTo>
                      <a:pt x="1336" y="172"/>
                    </a:lnTo>
                    <a:lnTo>
                      <a:pt x="1343" y="170"/>
                    </a:lnTo>
                    <a:lnTo>
                      <a:pt x="1349" y="168"/>
                    </a:lnTo>
                    <a:lnTo>
                      <a:pt x="1344" y="151"/>
                    </a:lnTo>
                    <a:close/>
                    <a:moveTo>
                      <a:pt x="1420" y="51"/>
                    </a:moveTo>
                    <a:lnTo>
                      <a:pt x="1408" y="52"/>
                    </a:lnTo>
                    <a:lnTo>
                      <a:pt x="1397" y="55"/>
                    </a:lnTo>
                    <a:lnTo>
                      <a:pt x="1393" y="57"/>
                    </a:lnTo>
                    <a:lnTo>
                      <a:pt x="1388" y="61"/>
                    </a:lnTo>
                    <a:lnTo>
                      <a:pt x="1383" y="64"/>
                    </a:lnTo>
                    <a:lnTo>
                      <a:pt x="1380" y="67"/>
                    </a:lnTo>
                    <a:lnTo>
                      <a:pt x="1376" y="72"/>
                    </a:lnTo>
                    <a:lnTo>
                      <a:pt x="1372" y="76"/>
                    </a:lnTo>
                    <a:lnTo>
                      <a:pt x="1370" y="82"/>
                    </a:lnTo>
                    <a:lnTo>
                      <a:pt x="1367" y="88"/>
                    </a:lnTo>
                    <a:lnTo>
                      <a:pt x="1366" y="93"/>
                    </a:lnTo>
                    <a:lnTo>
                      <a:pt x="1364" y="100"/>
                    </a:lnTo>
                    <a:lnTo>
                      <a:pt x="1364" y="106"/>
                    </a:lnTo>
                    <a:lnTo>
                      <a:pt x="1363" y="114"/>
                    </a:lnTo>
                    <a:lnTo>
                      <a:pt x="1364" y="121"/>
                    </a:lnTo>
                    <a:lnTo>
                      <a:pt x="1364" y="128"/>
                    </a:lnTo>
                    <a:lnTo>
                      <a:pt x="1366" y="133"/>
                    </a:lnTo>
                    <a:lnTo>
                      <a:pt x="1367" y="139"/>
                    </a:lnTo>
                    <a:lnTo>
                      <a:pt x="1369" y="144"/>
                    </a:lnTo>
                    <a:lnTo>
                      <a:pt x="1372" y="149"/>
                    </a:lnTo>
                    <a:lnTo>
                      <a:pt x="1376" y="154"/>
                    </a:lnTo>
                    <a:lnTo>
                      <a:pt x="1379" y="158"/>
                    </a:lnTo>
                    <a:lnTo>
                      <a:pt x="1382" y="162"/>
                    </a:lnTo>
                    <a:lnTo>
                      <a:pt x="1386" y="166"/>
                    </a:lnTo>
                    <a:lnTo>
                      <a:pt x="1392" y="168"/>
                    </a:lnTo>
                    <a:lnTo>
                      <a:pt x="1396" y="170"/>
                    </a:lnTo>
                    <a:lnTo>
                      <a:pt x="1407" y="173"/>
                    </a:lnTo>
                    <a:lnTo>
                      <a:pt x="1418" y="174"/>
                    </a:lnTo>
                    <a:lnTo>
                      <a:pt x="1429" y="173"/>
                    </a:lnTo>
                    <a:lnTo>
                      <a:pt x="1438" y="171"/>
                    </a:lnTo>
                    <a:lnTo>
                      <a:pt x="1448" y="167"/>
                    </a:lnTo>
                    <a:lnTo>
                      <a:pt x="1457" y="160"/>
                    </a:lnTo>
                    <a:lnTo>
                      <a:pt x="1460" y="155"/>
                    </a:lnTo>
                    <a:lnTo>
                      <a:pt x="1464" y="151"/>
                    </a:lnTo>
                    <a:lnTo>
                      <a:pt x="1466" y="145"/>
                    </a:lnTo>
                    <a:lnTo>
                      <a:pt x="1470" y="140"/>
                    </a:lnTo>
                    <a:lnTo>
                      <a:pt x="1472" y="134"/>
                    </a:lnTo>
                    <a:lnTo>
                      <a:pt x="1473" y="127"/>
                    </a:lnTo>
                    <a:lnTo>
                      <a:pt x="1474" y="120"/>
                    </a:lnTo>
                    <a:lnTo>
                      <a:pt x="1475" y="112"/>
                    </a:lnTo>
                    <a:lnTo>
                      <a:pt x="1474" y="99"/>
                    </a:lnTo>
                    <a:lnTo>
                      <a:pt x="1471" y="88"/>
                    </a:lnTo>
                    <a:lnTo>
                      <a:pt x="1469" y="82"/>
                    </a:lnTo>
                    <a:lnTo>
                      <a:pt x="1465" y="76"/>
                    </a:lnTo>
                    <a:lnTo>
                      <a:pt x="1463" y="72"/>
                    </a:lnTo>
                    <a:lnTo>
                      <a:pt x="1459" y="69"/>
                    </a:lnTo>
                    <a:lnTo>
                      <a:pt x="1456" y="64"/>
                    </a:lnTo>
                    <a:lnTo>
                      <a:pt x="1451" y="61"/>
                    </a:lnTo>
                    <a:lnTo>
                      <a:pt x="1447" y="59"/>
                    </a:lnTo>
                    <a:lnTo>
                      <a:pt x="1442" y="55"/>
                    </a:lnTo>
                    <a:lnTo>
                      <a:pt x="1437" y="54"/>
                    </a:lnTo>
                    <a:lnTo>
                      <a:pt x="1432" y="52"/>
                    </a:lnTo>
                    <a:lnTo>
                      <a:pt x="1425" y="52"/>
                    </a:lnTo>
                    <a:lnTo>
                      <a:pt x="1420" y="51"/>
                    </a:lnTo>
                    <a:close/>
                    <a:moveTo>
                      <a:pt x="1419" y="67"/>
                    </a:moveTo>
                    <a:lnTo>
                      <a:pt x="1423" y="67"/>
                    </a:lnTo>
                    <a:lnTo>
                      <a:pt x="1427" y="69"/>
                    </a:lnTo>
                    <a:lnTo>
                      <a:pt x="1432" y="70"/>
                    </a:lnTo>
                    <a:lnTo>
                      <a:pt x="1435" y="72"/>
                    </a:lnTo>
                    <a:lnTo>
                      <a:pt x="1440" y="76"/>
                    </a:lnTo>
                    <a:lnTo>
                      <a:pt x="1446" y="82"/>
                    </a:lnTo>
                    <a:lnTo>
                      <a:pt x="1449" y="90"/>
                    </a:lnTo>
                    <a:lnTo>
                      <a:pt x="1451" y="98"/>
                    </a:lnTo>
                    <a:lnTo>
                      <a:pt x="1452" y="105"/>
                    </a:lnTo>
                    <a:lnTo>
                      <a:pt x="1453" y="113"/>
                    </a:lnTo>
                    <a:lnTo>
                      <a:pt x="1452" y="122"/>
                    </a:lnTo>
                    <a:lnTo>
                      <a:pt x="1450" y="131"/>
                    </a:lnTo>
                    <a:lnTo>
                      <a:pt x="1448" y="139"/>
                    </a:lnTo>
                    <a:lnTo>
                      <a:pt x="1444" y="145"/>
                    </a:lnTo>
                    <a:lnTo>
                      <a:pt x="1438" y="151"/>
                    </a:lnTo>
                    <a:lnTo>
                      <a:pt x="1433" y="154"/>
                    </a:lnTo>
                    <a:lnTo>
                      <a:pt x="1425" y="158"/>
                    </a:lnTo>
                    <a:lnTo>
                      <a:pt x="1419" y="159"/>
                    </a:lnTo>
                    <a:lnTo>
                      <a:pt x="1411" y="158"/>
                    </a:lnTo>
                    <a:lnTo>
                      <a:pt x="1405" y="154"/>
                    </a:lnTo>
                    <a:lnTo>
                      <a:pt x="1398" y="151"/>
                    </a:lnTo>
                    <a:lnTo>
                      <a:pt x="1394" y="145"/>
                    </a:lnTo>
                    <a:lnTo>
                      <a:pt x="1390" y="139"/>
                    </a:lnTo>
                    <a:lnTo>
                      <a:pt x="1386" y="131"/>
                    </a:lnTo>
                    <a:lnTo>
                      <a:pt x="1384" y="122"/>
                    </a:lnTo>
                    <a:lnTo>
                      <a:pt x="1384" y="113"/>
                    </a:lnTo>
                    <a:lnTo>
                      <a:pt x="1384" y="104"/>
                    </a:lnTo>
                    <a:lnTo>
                      <a:pt x="1386" y="96"/>
                    </a:lnTo>
                    <a:lnTo>
                      <a:pt x="1389" y="89"/>
                    </a:lnTo>
                    <a:lnTo>
                      <a:pt x="1392" y="82"/>
                    </a:lnTo>
                    <a:lnTo>
                      <a:pt x="1397" y="76"/>
                    </a:lnTo>
                    <a:lnTo>
                      <a:pt x="1404" y="71"/>
                    </a:lnTo>
                    <a:lnTo>
                      <a:pt x="1410" y="69"/>
                    </a:lnTo>
                    <a:lnTo>
                      <a:pt x="1419" y="67"/>
                    </a:lnTo>
                    <a:close/>
                    <a:moveTo>
                      <a:pt x="1501" y="172"/>
                    </a:moveTo>
                    <a:lnTo>
                      <a:pt x="1521" y="172"/>
                    </a:lnTo>
                    <a:lnTo>
                      <a:pt x="1521" y="101"/>
                    </a:lnTo>
                    <a:lnTo>
                      <a:pt x="1521" y="95"/>
                    </a:lnTo>
                    <a:lnTo>
                      <a:pt x="1523" y="90"/>
                    </a:lnTo>
                    <a:lnTo>
                      <a:pt x="1524" y="86"/>
                    </a:lnTo>
                    <a:lnTo>
                      <a:pt x="1526" y="82"/>
                    </a:lnTo>
                    <a:lnTo>
                      <a:pt x="1529" y="79"/>
                    </a:lnTo>
                    <a:lnTo>
                      <a:pt x="1532" y="75"/>
                    </a:lnTo>
                    <a:lnTo>
                      <a:pt x="1535" y="73"/>
                    </a:lnTo>
                    <a:lnTo>
                      <a:pt x="1540" y="71"/>
                    </a:lnTo>
                    <a:lnTo>
                      <a:pt x="1544" y="70"/>
                    </a:lnTo>
                    <a:lnTo>
                      <a:pt x="1548" y="69"/>
                    </a:lnTo>
                    <a:lnTo>
                      <a:pt x="1554" y="70"/>
                    </a:lnTo>
                    <a:lnTo>
                      <a:pt x="1558" y="71"/>
                    </a:lnTo>
                    <a:lnTo>
                      <a:pt x="1562" y="74"/>
                    </a:lnTo>
                    <a:lnTo>
                      <a:pt x="1566" y="77"/>
                    </a:lnTo>
                    <a:lnTo>
                      <a:pt x="1569" y="83"/>
                    </a:lnTo>
                    <a:lnTo>
                      <a:pt x="1571" y="89"/>
                    </a:lnTo>
                    <a:lnTo>
                      <a:pt x="1572" y="94"/>
                    </a:lnTo>
                    <a:lnTo>
                      <a:pt x="1572" y="101"/>
                    </a:lnTo>
                    <a:lnTo>
                      <a:pt x="1572" y="172"/>
                    </a:lnTo>
                    <a:lnTo>
                      <a:pt x="1593" y="172"/>
                    </a:lnTo>
                    <a:lnTo>
                      <a:pt x="1593" y="99"/>
                    </a:lnTo>
                    <a:lnTo>
                      <a:pt x="1593" y="93"/>
                    </a:lnTo>
                    <a:lnTo>
                      <a:pt x="1594" y="89"/>
                    </a:lnTo>
                    <a:lnTo>
                      <a:pt x="1596" y="84"/>
                    </a:lnTo>
                    <a:lnTo>
                      <a:pt x="1598" y="81"/>
                    </a:lnTo>
                    <a:lnTo>
                      <a:pt x="1600" y="77"/>
                    </a:lnTo>
                    <a:lnTo>
                      <a:pt x="1604" y="74"/>
                    </a:lnTo>
                    <a:lnTo>
                      <a:pt x="1607" y="72"/>
                    </a:lnTo>
                    <a:lnTo>
                      <a:pt x="1610" y="71"/>
                    </a:lnTo>
                    <a:lnTo>
                      <a:pt x="1614" y="70"/>
                    </a:lnTo>
                    <a:lnTo>
                      <a:pt x="1619" y="69"/>
                    </a:lnTo>
                    <a:lnTo>
                      <a:pt x="1624" y="70"/>
                    </a:lnTo>
                    <a:lnTo>
                      <a:pt x="1629" y="71"/>
                    </a:lnTo>
                    <a:lnTo>
                      <a:pt x="1634" y="74"/>
                    </a:lnTo>
                    <a:lnTo>
                      <a:pt x="1637" y="79"/>
                    </a:lnTo>
                    <a:lnTo>
                      <a:pt x="1640" y="84"/>
                    </a:lnTo>
                    <a:lnTo>
                      <a:pt x="1641" y="90"/>
                    </a:lnTo>
                    <a:lnTo>
                      <a:pt x="1643" y="98"/>
                    </a:lnTo>
                    <a:lnTo>
                      <a:pt x="1643" y="105"/>
                    </a:lnTo>
                    <a:lnTo>
                      <a:pt x="1643" y="172"/>
                    </a:lnTo>
                    <a:lnTo>
                      <a:pt x="1664" y="172"/>
                    </a:lnTo>
                    <a:lnTo>
                      <a:pt x="1664" y="102"/>
                    </a:lnTo>
                    <a:lnTo>
                      <a:pt x="1663" y="89"/>
                    </a:lnTo>
                    <a:lnTo>
                      <a:pt x="1660" y="77"/>
                    </a:lnTo>
                    <a:lnTo>
                      <a:pt x="1655" y="69"/>
                    </a:lnTo>
                    <a:lnTo>
                      <a:pt x="1651" y="62"/>
                    </a:lnTo>
                    <a:lnTo>
                      <a:pt x="1645" y="56"/>
                    </a:lnTo>
                    <a:lnTo>
                      <a:pt x="1638" y="53"/>
                    </a:lnTo>
                    <a:lnTo>
                      <a:pt x="1632" y="52"/>
                    </a:lnTo>
                    <a:lnTo>
                      <a:pt x="1626" y="51"/>
                    </a:lnTo>
                    <a:lnTo>
                      <a:pt x="1619" y="52"/>
                    </a:lnTo>
                    <a:lnTo>
                      <a:pt x="1612" y="53"/>
                    </a:lnTo>
                    <a:lnTo>
                      <a:pt x="1606" y="56"/>
                    </a:lnTo>
                    <a:lnTo>
                      <a:pt x="1601" y="60"/>
                    </a:lnTo>
                    <a:lnTo>
                      <a:pt x="1594" y="66"/>
                    </a:lnTo>
                    <a:lnTo>
                      <a:pt x="1588" y="75"/>
                    </a:lnTo>
                    <a:lnTo>
                      <a:pt x="1587" y="75"/>
                    </a:lnTo>
                    <a:lnTo>
                      <a:pt x="1585" y="70"/>
                    </a:lnTo>
                    <a:lnTo>
                      <a:pt x="1583" y="65"/>
                    </a:lnTo>
                    <a:lnTo>
                      <a:pt x="1580" y="61"/>
                    </a:lnTo>
                    <a:lnTo>
                      <a:pt x="1575" y="57"/>
                    </a:lnTo>
                    <a:lnTo>
                      <a:pt x="1571" y="55"/>
                    </a:lnTo>
                    <a:lnTo>
                      <a:pt x="1567" y="53"/>
                    </a:lnTo>
                    <a:lnTo>
                      <a:pt x="1561" y="52"/>
                    </a:lnTo>
                    <a:lnTo>
                      <a:pt x="1555" y="51"/>
                    </a:lnTo>
                    <a:lnTo>
                      <a:pt x="1548" y="52"/>
                    </a:lnTo>
                    <a:lnTo>
                      <a:pt x="1543" y="53"/>
                    </a:lnTo>
                    <a:lnTo>
                      <a:pt x="1538" y="55"/>
                    </a:lnTo>
                    <a:lnTo>
                      <a:pt x="1532" y="57"/>
                    </a:lnTo>
                    <a:lnTo>
                      <a:pt x="1529" y="61"/>
                    </a:lnTo>
                    <a:lnTo>
                      <a:pt x="1525" y="65"/>
                    </a:lnTo>
                    <a:lnTo>
                      <a:pt x="1523" y="69"/>
                    </a:lnTo>
                    <a:lnTo>
                      <a:pt x="1519" y="73"/>
                    </a:lnTo>
                    <a:lnTo>
                      <a:pt x="1519" y="73"/>
                    </a:lnTo>
                    <a:lnTo>
                      <a:pt x="1518" y="54"/>
                    </a:lnTo>
                    <a:lnTo>
                      <a:pt x="1500" y="54"/>
                    </a:lnTo>
                    <a:lnTo>
                      <a:pt x="1501" y="69"/>
                    </a:lnTo>
                    <a:lnTo>
                      <a:pt x="1501" y="85"/>
                    </a:lnTo>
                    <a:lnTo>
                      <a:pt x="1501" y="172"/>
                    </a:lnTo>
                    <a:close/>
                    <a:moveTo>
                      <a:pt x="1697" y="220"/>
                    </a:moveTo>
                    <a:lnTo>
                      <a:pt x="1718" y="220"/>
                    </a:lnTo>
                    <a:lnTo>
                      <a:pt x="1718" y="155"/>
                    </a:lnTo>
                    <a:lnTo>
                      <a:pt x="1718" y="155"/>
                    </a:lnTo>
                    <a:lnTo>
                      <a:pt x="1721" y="160"/>
                    </a:lnTo>
                    <a:lnTo>
                      <a:pt x="1724" y="163"/>
                    </a:lnTo>
                    <a:lnTo>
                      <a:pt x="1729" y="167"/>
                    </a:lnTo>
                    <a:lnTo>
                      <a:pt x="1733" y="170"/>
                    </a:lnTo>
                    <a:lnTo>
                      <a:pt x="1737" y="171"/>
                    </a:lnTo>
                    <a:lnTo>
                      <a:pt x="1743" y="173"/>
                    </a:lnTo>
                    <a:lnTo>
                      <a:pt x="1748" y="174"/>
                    </a:lnTo>
                    <a:lnTo>
                      <a:pt x="1754" y="174"/>
                    </a:lnTo>
                    <a:lnTo>
                      <a:pt x="1763" y="173"/>
                    </a:lnTo>
                    <a:lnTo>
                      <a:pt x="1773" y="170"/>
                    </a:lnTo>
                    <a:lnTo>
                      <a:pt x="1782" y="166"/>
                    </a:lnTo>
                    <a:lnTo>
                      <a:pt x="1789" y="159"/>
                    </a:lnTo>
                    <a:lnTo>
                      <a:pt x="1793" y="154"/>
                    </a:lnTo>
                    <a:lnTo>
                      <a:pt x="1796" y="150"/>
                    </a:lnTo>
                    <a:lnTo>
                      <a:pt x="1799" y="144"/>
                    </a:lnTo>
                    <a:lnTo>
                      <a:pt x="1801" y="139"/>
                    </a:lnTo>
                    <a:lnTo>
                      <a:pt x="1803" y="133"/>
                    </a:lnTo>
                    <a:lnTo>
                      <a:pt x="1804" y="127"/>
                    </a:lnTo>
                    <a:lnTo>
                      <a:pt x="1805" y="119"/>
                    </a:lnTo>
                    <a:lnTo>
                      <a:pt x="1805" y="111"/>
                    </a:lnTo>
                    <a:lnTo>
                      <a:pt x="1804" y="99"/>
                    </a:lnTo>
                    <a:lnTo>
                      <a:pt x="1801" y="86"/>
                    </a:lnTo>
                    <a:lnTo>
                      <a:pt x="1797" y="76"/>
                    </a:lnTo>
                    <a:lnTo>
                      <a:pt x="1791" y="67"/>
                    </a:lnTo>
                    <a:lnTo>
                      <a:pt x="1784" y="61"/>
                    </a:lnTo>
                    <a:lnTo>
                      <a:pt x="1776" y="55"/>
                    </a:lnTo>
                    <a:lnTo>
                      <a:pt x="1772" y="54"/>
                    </a:lnTo>
                    <a:lnTo>
                      <a:pt x="1767" y="52"/>
                    </a:lnTo>
                    <a:lnTo>
                      <a:pt x="1762" y="52"/>
                    </a:lnTo>
                    <a:lnTo>
                      <a:pt x="1757" y="51"/>
                    </a:lnTo>
                    <a:lnTo>
                      <a:pt x="1750" y="52"/>
                    </a:lnTo>
                    <a:lnTo>
                      <a:pt x="1744" y="53"/>
                    </a:lnTo>
                    <a:lnTo>
                      <a:pt x="1739" y="55"/>
                    </a:lnTo>
                    <a:lnTo>
                      <a:pt x="1733" y="57"/>
                    </a:lnTo>
                    <a:lnTo>
                      <a:pt x="1728" y="61"/>
                    </a:lnTo>
                    <a:lnTo>
                      <a:pt x="1723" y="64"/>
                    </a:lnTo>
                    <a:lnTo>
                      <a:pt x="1720" y="69"/>
                    </a:lnTo>
                    <a:lnTo>
                      <a:pt x="1717" y="74"/>
                    </a:lnTo>
                    <a:lnTo>
                      <a:pt x="1716" y="74"/>
                    </a:lnTo>
                    <a:lnTo>
                      <a:pt x="1715" y="54"/>
                    </a:lnTo>
                    <a:lnTo>
                      <a:pt x="1696" y="54"/>
                    </a:lnTo>
                    <a:lnTo>
                      <a:pt x="1696" y="63"/>
                    </a:lnTo>
                    <a:lnTo>
                      <a:pt x="1697" y="72"/>
                    </a:lnTo>
                    <a:lnTo>
                      <a:pt x="1697" y="82"/>
                    </a:lnTo>
                    <a:lnTo>
                      <a:pt x="1697" y="92"/>
                    </a:lnTo>
                    <a:lnTo>
                      <a:pt x="1697" y="220"/>
                    </a:lnTo>
                    <a:close/>
                    <a:moveTo>
                      <a:pt x="1718" y="103"/>
                    </a:moveTo>
                    <a:lnTo>
                      <a:pt x="1718" y="99"/>
                    </a:lnTo>
                    <a:lnTo>
                      <a:pt x="1719" y="95"/>
                    </a:lnTo>
                    <a:lnTo>
                      <a:pt x="1721" y="89"/>
                    </a:lnTo>
                    <a:lnTo>
                      <a:pt x="1723" y="84"/>
                    </a:lnTo>
                    <a:lnTo>
                      <a:pt x="1728" y="80"/>
                    </a:lnTo>
                    <a:lnTo>
                      <a:pt x="1731" y="75"/>
                    </a:lnTo>
                    <a:lnTo>
                      <a:pt x="1735" y="72"/>
                    </a:lnTo>
                    <a:lnTo>
                      <a:pt x="1741" y="70"/>
                    </a:lnTo>
                    <a:lnTo>
                      <a:pt x="1745" y="69"/>
                    </a:lnTo>
                    <a:lnTo>
                      <a:pt x="1750" y="69"/>
                    </a:lnTo>
                    <a:lnTo>
                      <a:pt x="1758" y="70"/>
                    </a:lnTo>
                    <a:lnTo>
                      <a:pt x="1766" y="72"/>
                    </a:lnTo>
                    <a:lnTo>
                      <a:pt x="1771" y="76"/>
                    </a:lnTo>
                    <a:lnTo>
                      <a:pt x="1776" y="81"/>
                    </a:lnTo>
                    <a:lnTo>
                      <a:pt x="1780" y="88"/>
                    </a:lnTo>
                    <a:lnTo>
                      <a:pt x="1783" y="95"/>
                    </a:lnTo>
                    <a:lnTo>
                      <a:pt x="1784" y="103"/>
                    </a:lnTo>
                    <a:lnTo>
                      <a:pt x="1785" y="112"/>
                    </a:lnTo>
                    <a:lnTo>
                      <a:pt x="1784" y="122"/>
                    </a:lnTo>
                    <a:lnTo>
                      <a:pt x="1782" y="131"/>
                    </a:lnTo>
                    <a:lnTo>
                      <a:pt x="1780" y="139"/>
                    </a:lnTo>
                    <a:lnTo>
                      <a:pt x="1775" y="145"/>
                    </a:lnTo>
                    <a:lnTo>
                      <a:pt x="1771" y="150"/>
                    </a:lnTo>
                    <a:lnTo>
                      <a:pt x="1764" y="154"/>
                    </a:lnTo>
                    <a:lnTo>
                      <a:pt x="1758" y="157"/>
                    </a:lnTo>
                    <a:lnTo>
                      <a:pt x="1750" y="158"/>
                    </a:lnTo>
                    <a:lnTo>
                      <a:pt x="1744" y="157"/>
                    </a:lnTo>
                    <a:lnTo>
                      <a:pt x="1740" y="155"/>
                    </a:lnTo>
                    <a:lnTo>
                      <a:pt x="1734" y="153"/>
                    </a:lnTo>
                    <a:lnTo>
                      <a:pt x="1730" y="151"/>
                    </a:lnTo>
                    <a:lnTo>
                      <a:pt x="1727" y="147"/>
                    </a:lnTo>
                    <a:lnTo>
                      <a:pt x="1723" y="143"/>
                    </a:lnTo>
                    <a:lnTo>
                      <a:pt x="1720" y="138"/>
                    </a:lnTo>
                    <a:lnTo>
                      <a:pt x="1719" y="132"/>
                    </a:lnTo>
                    <a:lnTo>
                      <a:pt x="1718" y="129"/>
                    </a:lnTo>
                    <a:lnTo>
                      <a:pt x="1718" y="124"/>
                    </a:lnTo>
                    <a:lnTo>
                      <a:pt x="1718" y="103"/>
                    </a:lnTo>
                    <a:close/>
                    <a:moveTo>
                      <a:pt x="1923" y="116"/>
                    </a:moveTo>
                    <a:lnTo>
                      <a:pt x="1923" y="112"/>
                    </a:lnTo>
                    <a:lnTo>
                      <a:pt x="1924" y="106"/>
                    </a:lnTo>
                    <a:lnTo>
                      <a:pt x="1923" y="99"/>
                    </a:lnTo>
                    <a:lnTo>
                      <a:pt x="1922" y="89"/>
                    </a:lnTo>
                    <a:lnTo>
                      <a:pt x="1919" y="80"/>
                    </a:lnTo>
                    <a:lnTo>
                      <a:pt x="1915" y="71"/>
                    </a:lnTo>
                    <a:lnTo>
                      <a:pt x="1911" y="66"/>
                    </a:lnTo>
                    <a:lnTo>
                      <a:pt x="1908" y="63"/>
                    </a:lnTo>
                    <a:lnTo>
                      <a:pt x="1904" y="60"/>
                    </a:lnTo>
                    <a:lnTo>
                      <a:pt x="1899" y="57"/>
                    </a:lnTo>
                    <a:lnTo>
                      <a:pt x="1895" y="54"/>
                    </a:lnTo>
                    <a:lnTo>
                      <a:pt x="1890" y="53"/>
                    </a:lnTo>
                    <a:lnTo>
                      <a:pt x="1883" y="52"/>
                    </a:lnTo>
                    <a:lnTo>
                      <a:pt x="1877" y="51"/>
                    </a:lnTo>
                    <a:lnTo>
                      <a:pt x="1870" y="52"/>
                    </a:lnTo>
                    <a:lnTo>
                      <a:pt x="1865" y="53"/>
                    </a:lnTo>
                    <a:lnTo>
                      <a:pt x="1859" y="54"/>
                    </a:lnTo>
                    <a:lnTo>
                      <a:pt x="1854" y="56"/>
                    </a:lnTo>
                    <a:lnTo>
                      <a:pt x="1850" y="59"/>
                    </a:lnTo>
                    <a:lnTo>
                      <a:pt x="1845" y="62"/>
                    </a:lnTo>
                    <a:lnTo>
                      <a:pt x="1841" y="65"/>
                    </a:lnTo>
                    <a:lnTo>
                      <a:pt x="1838" y="70"/>
                    </a:lnTo>
                    <a:lnTo>
                      <a:pt x="1831" y="79"/>
                    </a:lnTo>
                    <a:lnTo>
                      <a:pt x="1827" y="90"/>
                    </a:lnTo>
                    <a:lnTo>
                      <a:pt x="1824" y="102"/>
                    </a:lnTo>
                    <a:lnTo>
                      <a:pt x="1823" y="114"/>
                    </a:lnTo>
                    <a:lnTo>
                      <a:pt x="1824" y="128"/>
                    </a:lnTo>
                    <a:lnTo>
                      <a:pt x="1827" y="139"/>
                    </a:lnTo>
                    <a:lnTo>
                      <a:pt x="1829" y="144"/>
                    </a:lnTo>
                    <a:lnTo>
                      <a:pt x="1831" y="149"/>
                    </a:lnTo>
                    <a:lnTo>
                      <a:pt x="1835" y="153"/>
                    </a:lnTo>
                    <a:lnTo>
                      <a:pt x="1838" y="158"/>
                    </a:lnTo>
                    <a:lnTo>
                      <a:pt x="1842" y="161"/>
                    </a:lnTo>
                    <a:lnTo>
                      <a:pt x="1847" y="164"/>
                    </a:lnTo>
                    <a:lnTo>
                      <a:pt x="1851" y="168"/>
                    </a:lnTo>
                    <a:lnTo>
                      <a:pt x="1856" y="170"/>
                    </a:lnTo>
                    <a:lnTo>
                      <a:pt x="1862" y="172"/>
                    </a:lnTo>
                    <a:lnTo>
                      <a:pt x="1867" y="173"/>
                    </a:lnTo>
                    <a:lnTo>
                      <a:pt x="1872" y="173"/>
                    </a:lnTo>
                    <a:lnTo>
                      <a:pt x="1879" y="174"/>
                    </a:lnTo>
                    <a:lnTo>
                      <a:pt x="1892" y="173"/>
                    </a:lnTo>
                    <a:lnTo>
                      <a:pt x="1903" y="172"/>
                    </a:lnTo>
                    <a:lnTo>
                      <a:pt x="1911" y="169"/>
                    </a:lnTo>
                    <a:lnTo>
                      <a:pt x="1918" y="167"/>
                    </a:lnTo>
                    <a:lnTo>
                      <a:pt x="1913" y="151"/>
                    </a:lnTo>
                    <a:lnTo>
                      <a:pt x="1908" y="154"/>
                    </a:lnTo>
                    <a:lnTo>
                      <a:pt x="1901" y="155"/>
                    </a:lnTo>
                    <a:lnTo>
                      <a:pt x="1892" y="157"/>
                    </a:lnTo>
                    <a:lnTo>
                      <a:pt x="1882" y="158"/>
                    </a:lnTo>
                    <a:lnTo>
                      <a:pt x="1875" y="157"/>
                    </a:lnTo>
                    <a:lnTo>
                      <a:pt x="1867" y="155"/>
                    </a:lnTo>
                    <a:lnTo>
                      <a:pt x="1861" y="152"/>
                    </a:lnTo>
                    <a:lnTo>
                      <a:pt x="1855" y="148"/>
                    </a:lnTo>
                    <a:lnTo>
                      <a:pt x="1850" y="142"/>
                    </a:lnTo>
                    <a:lnTo>
                      <a:pt x="1847" y="135"/>
                    </a:lnTo>
                    <a:lnTo>
                      <a:pt x="1844" y="127"/>
                    </a:lnTo>
                    <a:lnTo>
                      <a:pt x="1843" y="116"/>
                    </a:lnTo>
                    <a:lnTo>
                      <a:pt x="1923" y="116"/>
                    </a:lnTo>
                    <a:close/>
                    <a:moveTo>
                      <a:pt x="1843" y="101"/>
                    </a:moveTo>
                    <a:lnTo>
                      <a:pt x="1844" y="95"/>
                    </a:lnTo>
                    <a:lnTo>
                      <a:pt x="1845" y="90"/>
                    </a:lnTo>
                    <a:lnTo>
                      <a:pt x="1849" y="84"/>
                    </a:lnTo>
                    <a:lnTo>
                      <a:pt x="1852" y="79"/>
                    </a:lnTo>
                    <a:lnTo>
                      <a:pt x="1856" y="74"/>
                    </a:lnTo>
                    <a:lnTo>
                      <a:pt x="1862" y="70"/>
                    </a:lnTo>
                    <a:lnTo>
                      <a:pt x="1868" y="67"/>
                    </a:lnTo>
                    <a:lnTo>
                      <a:pt x="1875" y="66"/>
                    </a:lnTo>
                    <a:lnTo>
                      <a:pt x="1883" y="67"/>
                    </a:lnTo>
                    <a:lnTo>
                      <a:pt x="1890" y="70"/>
                    </a:lnTo>
                    <a:lnTo>
                      <a:pt x="1894" y="74"/>
                    </a:lnTo>
                    <a:lnTo>
                      <a:pt x="1898" y="79"/>
                    </a:lnTo>
                    <a:lnTo>
                      <a:pt x="1901" y="84"/>
                    </a:lnTo>
                    <a:lnTo>
                      <a:pt x="1903" y="90"/>
                    </a:lnTo>
                    <a:lnTo>
                      <a:pt x="1904" y="96"/>
                    </a:lnTo>
                    <a:lnTo>
                      <a:pt x="1904" y="101"/>
                    </a:lnTo>
                    <a:lnTo>
                      <a:pt x="1843" y="101"/>
                    </a:lnTo>
                    <a:close/>
                    <a:moveTo>
                      <a:pt x="1955" y="26"/>
                    </a:moveTo>
                    <a:lnTo>
                      <a:pt x="1955" y="54"/>
                    </a:lnTo>
                    <a:lnTo>
                      <a:pt x="1936" y="54"/>
                    </a:lnTo>
                    <a:lnTo>
                      <a:pt x="1936" y="71"/>
                    </a:lnTo>
                    <a:lnTo>
                      <a:pt x="1955" y="71"/>
                    </a:lnTo>
                    <a:lnTo>
                      <a:pt x="1955" y="134"/>
                    </a:lnTo>
                    <a:lnTo>
                      <a:pt x="1955" y="144"/>
                    </a:lnTo>
                    <a:lnTo>
                      <a:pt x="1956" y="152"/>
                    </a:lnTo>
                    <a:lnTo>
                      <a:pt x="1959" y="160"/>
                    </a:lnTo>
                    <a:lnTo>
                      <a:pt x="1962" y="166"/>
                    </a:lnTo>
                    <a:lnTo>
                      <a:pt x="1966" y="169"/>
                    </a:lnTo>
                    <a:lnTo>
                      <a:pt x="1972" y="172"/>
                    </a:lnTo>
                    <a:lnTo>
                      <a:pt x="1978" y="173"/>
                    </a:lnTo>
                    <a:lnTo>
                      <a:pt x="1985" y="174"/>
                    </a:lnTo>
                    <a:lnTo>
                      <a:pt x="1996" y="173"/>
                    </a:lnTo>
                    <a:lnTo>
                      <a:pt x="2003" y="171"/>
                    </a:lnTo>
                    <a:lnTo>
                      <a:pt x="2002" y="155"/>
                    </a:lnTo>
                    <a:lnTo>
                      <a:pt x="1998" y="157"/>
                    </a:lnTo>
                    <a:lnTo>
                      <a:pt x="1990" y="157"/>
                    </a:lnTo>
                    <a:lnTo>
                      <a:pt x="1986" y="157"/>
                    </a:lnTo>
                    <a:lnTo>
                      <a:pt x="1983" y="155"/>
                    </a:lnTo>
                    <a:lnTo>
                      <a:pt x="1980" y="153"/>
                    </a:lnTo>
                    <a:lnTo>
                      <a:pt x="1978" y="151"/>
                    </a:lnTo>
                    <a:lnTo>
                      <a:pt x="1976" y="148"/>
                    </a:lnTo>
                    <a:lnTo>
                      <a:pt x="1975" y="143"/>
                    </a:lnTo>
                    <a:lnTo>
                      <a:pt x="1975" y="139"/>
                    </a:lnTo>
                    <a:lnTo>
                      <a:pt x="1975" y="133"/>
                    </a:lnTo>
                    <a:lnTo>
                      <a:pt x="1975" y="71"/>
                    </a:lnTo>
                    <a:lnTo>
                      <a:pt x="2004" y="71"/>
                    </a:lnTo>
                    <a:lnTo>
                      <a:pt x="2004" y="54"/>
                    </a:lnTo>
                    <a:lnTo>
                      <a:pt x="1975" y="54"/>
                    </a:lnTo>
                    <a:lnTo>
                      <a:pt x="1975" y="21"/>
                    </a:lnTo>
                    <a:lnTo>
                      <a:pt x="1955" y="26"/>
                    </a:lnTo>
                    <a:close/>
                    <a:moveTo>
                      <a:pt x="2118" y="116"/>
                    </a:moveTo>
                    <a:lnTo>
                      <a:pt x="2119" y="112"/>
                    </a:lnTo>
                    <a:lnTo>
                      <a:pt x="2119" y="106"/>
                    </a:lnTo>
                    <a:lnTo>
                      <a:pt x="2119" y="99"/>
                    </a:lnTo>
                    <a:lnTo>
                      <a:pt x="2117" y="89"/>
                    </a:lnTo>
                    <a:lnTo>
                      <a:pt x="2113" y="80"/>
                    </a:lnTo>
                    <a:lnTo>
                      <a:pt x="2109" y="71"/>
                    </a:lnTo>
                    <a:lnTo>
                      <a:pt x="2106" y="66"/>
                    </a:lnTo>
                    <a:lnTo>
                      <a:pt x="2102" y="63"/>
                    </a:lnTo>
                    <a:lnTo>
                      <a:pt x="2099" y="60"/>
                    </a:lnTo>
                    <a:lnTo>
                      <a:pt x="2095" y="57"/>
                    </a:lnTo>
                    <a:lnTo>
                      <a:pt x="2090" y="54"/>
                    </a:lnTo>
                    <a:lnTo>
                      <a:pt x="2084" y="53"/>
                    </a:lnTo>
                    <a:lnTo>
                      <a:pt x="2078" y="52"/>
                    </a:lnTo>
                    <a:lnTo>
                      <a:pt x="2071" y="51"/>
                    </a:lnTo>
                    <a:lnTo>
                      <a:pt x="2066" y="52"/>
                    </a:lnTo>
                    <a:lnTo>
                      <a:pt x="2059" y="53"/>
                    </a:lnTo>
                    <a:lnTo>
                      <a:pt x="2054" y="54"/>
                    </a:lnTo>
                    <a:lnTo>
                      <a:pt x="2050" y="56"/>
                    </a:lnTo>
                    <a:lnTo>
                      <a:pt x="2044" y="59"/>
                    </a:lnTo>
                    <a:lnTo>
                      <a:pt x="2040" y="62"/>
                    </a:lnTo>
                    <a:lnTo>
                      <a:pt x="2036" y="65"/>
                    </a:lnTo>
                    <a:lnTo>
                      <a:pt x="2032" y="70"/>
                    </a:lnTo>
                    <a:lnTo>
                      <a:pt x="2026" y="79"/>
                    </a:lnTo>
                    <a:lnTo>
                      <a:pt x="2021" y="90"/>
                    </a:lnTo>
                    <a:lnTo>
                      <a:pt x="2019" y="102"/>
                    </a:lnTo>
                    <a:lnTo>
                      <a:pt x="2018" y="114"/>
                    </a:lnTo>
                    <a:lnTo>
                      <a:pt x="2019" y="128"/>
                    </a:lnTo>
                    <a:lnTo>
                      <a:pt x="2021" y="139"/>
                    </a:lnTo>
                    <a:lnTo>
                      <a:pt x="2024" y="144"/>
                    </a:lnTo>
                    <a:lnTo>
                      <a:pt x="2027" y="149"/>
                    </a:lnTo>
                    <a:lnTo>
                      <a:pt x="2029" y="153"/>
                    </a:lnTo>
                    <a:lnTo>
                      <a:pt x="2033" y="158"/>
                    </a:lnTo>
                    <a:lnTo>
                      <a:pt x="2037" y="161"/>
                    </a:lnTo>
                    <a:lnTo>
                      <a:pt x="2041" y="164"/>
                    </a:lnTo>
                    <a:lnTo>
                      <a:pt x="2045" y="168"/>
                    </a:lnTo>
                    <a:lnTo>
                      <a:pt x="2051" y="170"/>
                    </a:lnTo>
                    <a:lnTo>
                      <a:pt x="2056" y="172"/>
                    </a:lnTo>
                    <a:lnTo>
                      <a:pt x="2061" y="173"/>
                    </a:lnTo>
                    <a:lnTo>
                      <a:pt x="2068" y="173"/>
                    </a:lnTo>
                    <a:lnTo>
                      <a:pt x="2074" y="174"/>
                    </a:lnTo>
                    <a:lnTo>
                      <a:pt x="2086" y="173"/>
                    </a:lnTo>
                    <a:lnTo>
                      <a:pt x="2097" y="172"/>
                    </a:lnTo>
                    <a:lnTo>
                      <a:pt x="2106" y="169"/>
                    </a:lnTo>
                    <a:lnTo>
                      <a:pt x="2112" y="167"/>
                    </a:lnTo>
                    <a:lnTo>
                      <a:pt x="2109" y="151"/>
                    </a:lnTo>
                    <a:lnTo>
                      <a:pt x="2102" y="154"/>
                    </a:lnTo>
                    <a:lnTo>
                      <a:pt x="2095" y="155"/>
                    </a:lnTo>
                    <a:lnTo>
                      <a:pt x="2087" y="157"/>
                    </a:lnTo>
                    <a:lnTo>
                      <a:pt x="2077" y="158"/>
                    </a:lnTo>
                    <a:lnTo>
                      <a:pt x="2069" y="157"/>
                    </a:lnTo>
                    <a:lnTo>
                      <a:pt x="2063" y="155"/>
                    </a:lnTo>
                    <a:lnTo>
                      <a:pt x="2056" y="152"/>
                    </a:lnTo>
                    <a:lnTo>
                      <a:pt x="2050" y="148"/>
                    </a:lnTo>
                    <a:lnTo>
                      <a:pt x="2045" y="142"/>
                    </a:lnTo>
                    <a:lnTo>
                      <a:pt x="2041" y="135"/>
                    </a:lnTo>
                    <a:lnTo>
                      <a:pt x="2039" y="127"/>
                    </a:lnTo>
                    <a:lnTo>
                      <a:pt x="2038" y="116"/>
                    </a:lnTo>
                    <a:lnTo>
                      <a:pt x="2118" y="116"/>
                    </a:lnTo>
                    <a:close/>
                    <a:moveTo>
                      <a:pt x="2038" y="101"/>
                    </a:moveTo>
                    <a:lnTo>
                      <a:pt x="2039" y="95"/>
                    </a:lnTo>
                    <a:lnTo>
                      <a:pt x="2041" y="90"/>
                    </a:lnTo>
                    <a:lnTo>
                      <a:pt x="2043" y="84"/>
                    </a:lnTo>
                    <a:lnTo>
                      <a:pt x="2046" y="79"/>
                    </a:lnTo>
                    <a:lnTo>
                      <a:pt x="2051" y="74"/>
                    </a:lnTo>
                    <a:lnTo>
                      <a:pt x="2056" y="70"/>
                    </a:lnTo>
                    <a:lnTo>
                      <a:pt x="2063" y="67"/>
                    </a:lnTo>
                    <a:lnTo>
                      <a:pt x="2070" y="66"/>
                    </a:lnTo>
                    <a:lnTo>
                      <a:pt x="2078" y="67"/>
                    </a:lnTo>
                    <a:lnTo>
                      <a:pt x="2084" y="70"/>
                    </a:lnTo>
                    <a:lnTo>
                      <a:pt x="2090" y="74"/>
                    </a:lnTo>
                    <a:lnTo>
                      <a:pt x="2093" y="79"/>
                    </a:lnTo>
                    <a:lnTo>
                      <a:pt x="2096" y="84"/>
                    </a:lnTo>
                    <a:lnTo>
                      <a:pt x="2097" y="90"/>
                    </a:lnTo>
                    <a:lnTo>
                      <a:pt x="2098" y="96"/>
                    </a:lnTo>
                    <a:lnTo>
                      <a:pt x="2098" y="101"/>
                    </a:lnTo>
                    <a:lnTo>
                      <a:pt x="2038" y="101"/>
                    </a:lnTo>
                    <a:close/>
                    <a:moveTo>
                      <a:pt x="2064" y="3"/>
                    </a:moveTo>
                    <a:lnTo>
                      <a:pt x="2041" y="37"/>
                    </a:lnTo>
                    <a:lnTo>
                      <a:pt x="2057" y="37"/>
                    </a:lnTo>
                    <a:lnTo>
                      <a:pt x="2070" y="15"/>
                    </a:lnTo>
                    <a:lnTo>
                      <a:pt x="2071" y="15"/>
                    </a:lnTo>
                    <a:lnTo>
                      <a:pt x="2085" y="37"/>
                    </a:lnTo>
                    <a:lnTo>
                      <a:pt x="2100" y="37"/>
                    </a:lnTo>
                    <a:lnTo>
                      <a:pt x="2078" y="3"/>
                    </a:lnTo>
                    <a:lnTo>
                      <a:pt x="2064" y="3"/>
                    </a:lnTo>
                    <a:close/>
                    <a:moveTo>
                      <a:pt x="2145" y="172"/>
                    </a:moveTo>
                    <a:lnTo>
                      <a:pt x="2165" y="172"/>
                    </a:lnTo>
                    <a:lnTo>
                      <a:pt x="2165" y="101"/>
                    </a:lnTo>
                    <a:lnTo>
                      <a:pt x="2165" y="95"/>
                    </a:lnTo>
                    <a:lnTo>
                      <a:pt x="2166" y="91"/>
                    </a:lnTo>
                    <a:lnTo>
                      <a:pt x="2168" y="86"/>
                    </a:lnTo>
                    <a:lnTo>
                      <a:pt x="2171" y="82"/>
                    </a:lnTo>
                    <a:lnTo>
                      <a:pt x="2174" y="79"/>
                    </a:lnTo>
                    <a:lnTo>
                      <a:pt x="2177" y="75"/>
                    </a:lnTo>
                    <a:lnTo>
                      <a:pt x="2180" y="73"/>
                    </a:lnTo>
                    <a:lnTo>
                      <a:pt x="2185" y="71"/>
                    </a:lnTo>
                    <a:lnTo>
                      <a:pt x="2189" y="70"/>
                    </a:lnTo>
                    <a:lnTo>
                      <a:pt x="2194" y="69"/>
                    </a:lnTo>
                    <a:lnTo>
                      <a:pt x="2201" y="70"/>
                    </a:lnTo>
                    <a:lnTo>
                      <a:pt x="2207" y="72"/>
                    </a:lnTo>
                    <a:lnTo>
                      <a:pt x="2212" y="75"/>
                    </a:lnTo>
                    <a:lnTo>
                      <a:pt x="2215" y="80"/>
                    </a:lnTo>
                    <a:lnTo>
                      <a:pt x="2218" y="84"/>
                    </a:lnTo>
                    <a:lnTo>
                      <a:pt x="2219" y="91"/>
                    </a:lnTo>
                    <a:lnTo>
                      <a:pt x="2220" y="96"/>
                    </a:lnTo>
                    <a:lnTo>
                      <a:pt x="2220" y="104"/>
                    </a:lnTo>
                    <a:lnTo>
                      <a:pt x="2220" y="172"/>
                    </a:lnTo>
                    <a:lnTo>
                      <a:pt x="2242" y="172"/>
                    </a:lnTo>
                    <a:lnTo>
                      <a:pt x="2242" y="101"/>
                    </a:lnTo>
                    <a:lnTo>
                      <a:pt x="2241" y="94"/>
                    </a:lnTo>
                    <a:lnTo>
                      <a:pt x="2241" y="88"/>
                    </a:lnTo>
                    <a:lnTo>
                      <a:pt x="2240" y="82"/>
                    </a:lnTo>
                    <a:lnTo>
                      <a:pt x="2237" y="76"/>
                    </a:lnTo>
                    <a:lnTo>
                      <a:pt x="2233" y="67"/>
                    </a:lnTo>
                    <a:lnTo>
                      <a:pt x="2228" y="61"/>
                    </a:lnTo>
                    <a:lnTo>
                      <a:pt x="2221" y="56"/>
                    </a:lnTo>
                    <a:lnTo>
                      <a:pt x="2214" y="53"/>
                    </a:lnTo>
                    <a:lnTo>
                      <a:pt x="2207" y="52"/>
                    </a:lnTo>
                    <a:lnTo>
                      <a:pt x="2201" y="51"/>
                    </a:lnTo>
                    <a:lnTo>
                      <a:pt x="2194" y="52"/>
                    </a:lnTo>
                    <a:lnTo>
                      <a:pt x="2188" y="53"/>
                    </a:lnTo>
                    <a:lnTo>
                      <a:pt x="2182" y="55"/>
                    </a:lnTo>
                    <a:lnTo>
                      <a:pt x="2177" y="59"/>
                    </a:lnTo>
                    <a:lnTo>
                      <a:pt x="2173" y="62"/>
                    </a:lnTo>
                    <a:lnTo>
                      <a:pt x="2169" y="65"/>
                    </a:lnTo>
                    <a:lnTo>
                      <a:pt x="2166" y="70"/>
                    </a:lnTo>
                    <a:lnTo>
                      <a:pt x="2163" y="73"/>
                    </a:lnTo>
                    <a:lnTo>
                      <a:pt x="2163" y="73"/>
                    </a:lnTo>
                    <a:lnTo>
                      <a:pt x="2162" y="54"/>
                    </a:lnTo>
                    <a:lnTo>
                      <a:pt x="2144" y="54"/>
                    </a:lnTo>
                    <a:lnTo>
                      <a:pt x="2145" y="69"/>
                    </a:lnTo>
                    <a:lnTo>
                      <a:pt x="2145" y="85"/>
                    </a:lnTo>
                    <a:lnTo>
                      <a:pt x="2145" y="172"/>
                    </a:lnTo>
                    <a:close/>
                    <a:moveTo>
                      <a:pt x="2353" y="151"/>
                    </a:moveTo>
                    <a:lnTo>
                      <a:pt x="2349" y="153"/>
                    </a:lnTo>
                    <a:lnTo>
                      <a:pt x="2342" y="155"/>
                    </a:lnTo>
                    <a:lnTo>
                      <a:pt x="2336" y="157"/>
                    </a:lnTo>
                    <a:lnTo>
                      <a:pt x="2327" y="157"/>
                    </a:lnTo>
                    <a:lnTo>
                      <a:pt x="2320" y="157"/>
                    </a:lnTo>
                    <a:lnTo>
                      <a:pt x="2312" y="154"/>
                    </a:lnTo>
                    <a:lnTo>
                      <a:pt x="2306" y="150"/>
                    </a:lnTo>
                    <a:lnTo>
                      <a:pt x="2299" y="145"/>
                    </a:lnTo>
                    <a:lnTo>
                      <a:pt x="2295" y="139"/>
                    </a:lnTo>
                    <a:lnTo>
                      <a:pt x="2290" y="131"/>
                    </a:lnTo>
                    <a:lnTo>
                      <a:pt x="2288" y="123"/>
                    </a:lnTo>
                    <a:lnTo>
                      <a:pt x="2288" y="113"/>
                    </a:lnTo>
                    <a:lnTo>
                      <a:pt x="2288" y="104"/>
                    </a:lnTo>
                    <a:lnTo>
                      <a:pt x="2290" y="95"/>
                    </a:lnTo>
                    <a:lnTo>
                      <a:pt x="2294" y="89"/>
                    </a:lnTo>
                    <a:lnTo>
                      <a:pt x="2298" y="82"/>
                    </a:lnTo>
                    <a:lnTo>
                      <a:pt x="2304" y="76"/>
                    </a:lnTo>
                    <a:lnTo>
                      <a:pt x="2311" y="72"/>
                    </a:lnTo>
                    <a:lnTo>
                      <a:pt x="2318" y="70"/>
                    </a:lnTo>
                    <a:lnTo>
                      <a:pt x="2328" y="69"/>
                    </a:lnTo>
                    <a:lnTo>
                      <a:pt x="2336" y="69"/>
                    </a:lnTo>
                    <a:lnTo>
                      <a:pt x="2342" y="71"/>
                    </a:lnTo>
                    <a:lnTo>
                      <a:pt x="2348" y="72"/>
                    </a:lnTo>
                    <a:lnTo>
                      <a:pt x="2352" y="74"/>
                    </a:lnTo>
                    <a:lnTo>
                      <a:pt x="2357" y="57"/>
                    </a:lnTo>
                    <a:lnTo>
                      <a:pt x="2352" y="55"/>
                    </a:lnTo>
                    <a:lnTo>
                      <a:pt x="2345" y="53"/>
                    </a:lnTo>
                    <a:lnTo>
                      <a:pt x="2337" y="52"/>
                    </a:lnTo>
                    <a:lnTo>
                      <a:pt x="2328" y="52"/>
                    </a:lnTo>
                    <a:lnTo>
                      <a:pt x="2322" y="52"/>
                    </a:lnTo>
                    <a:lnTo>
                      <a:pt x="2315" y="53"/>
                    </a:lnTo>
                    <a:lnTo>
                      <a:pt x="2309" y="54"/>
                    </a:lnTo>
                    <a:lnTo>
                      <a:pt x="2303" y="56"/>
                    </a:lnTo>
                    <a:lnTo>
                      <a:pt x="2298" y="59"/>
                    </a:lnTo>
                    <a:lnTo>
                      <a:pt x="2293" y="62"/>
                    </a:lnTo>
                    <a:lnTo>
                      <a:pt x="2288" y="65"/>
                    </a:lnTo>
                    <a:lnTo>
                      <a:pt x="2284" y="70"/>
                    </a:lnTo>
                    <a:lnTo>
                      <a:pt x="2280" y="73"/>
                    </a:lnTo>
                    <a:lnTo>
                      <a:pt x="2276" y="79"/>
                    </a:lnTo>
                    <a:lnTo>
                      <a:pt x="2273" y="83"/>
                    </a:lnTo>
                    <a:lnTo>
                      <a:pt x="2271" y="89"/>
                    </a:lnTo>
                    <a:lnTo>
                      <a:pt x="2270" y="95"/>
                    </a:lnTo>
                    <a:lnTo>
                      <a:pt x="2268" y="101"/>
                    </a:lnTo>
                    <a:lnTo>
                      <a:pt x="2268" y="108"/>
                    </a:lnTo>
                    <a:lnTo>
                      <a:pt x="2267" y="114"/>
                    </a:lnTo>
                    <a:lnTo>
                      <a:pt x="2268" y="127"/>
                    </a:lnTo>
                    <a:lnTo>
                      <a:pt x="2271" y="139"/>
                    </a:lnTo>
                    <a:lnTo>
                      <a:pt x="2273" y="144"/>
                    </a:lnTo>
                    <a:lnTo>
                      <a:pt x="2276" y="149"/>
                    </a:lnTo>
                    <a:lnTo>
                      <a:pt x="2279" y="153"/>
                    </a:lnTo>
                    <a:lnTo>
                      <a:pt x="2283" y="158"/>
                    </a:lnTo>
                    <a:lnTo>
                      <a:pt x="2286" y="161"/>
                    </a:lnTo>
                    <a:lnTo>
                      <a:pt x="2290" y="164"/>
                    </a:lnTo>
                    <a:lnTo>
                      <a:pt x="2296" y="168"/>
                    </a:lnTo>
                    <a:lnTo>
                      <a:pt x="2300" y="170"/>
                    </a:lnTo>
                    <a:lnTo>
                      <a:pt x="2306" y="172"/>
                    </a:lnTo>
                    <a:lnTo>
                      <a:pt x="2311" y="173"/>
                    </a:lnTo>
                    <a:lnTo>
                      <a:pt x="2317" y="173"/>
                    </a:lnTo>
                    <a:lnTo>
                      <a:pt x="2324" y="174"/>
                    </a:lnTo>
                    <a:lnTo>
                      <a:pt x="2335" y="173"/>
                    </a:lnTo>
                    <a:lnTo>
                      <a:pt x="2343" y="172"/>
                    </a:lnTo>
                    <a:lnTo>
                      <a:pt x="2351" y="170"/>
                    </a:lnTo>
                    <a:lnTo>
                      <a:pt x="2356" y="168"/>
                    </a:lnTo>
                    <a:lnTo>
                      <a:pt x="2353" y="151"/>
                    </a:lnTo>
                    <a:close/>
                    <a:moveTo>
                      <a:pt x="2402" y="172"/>
                    </a:moveTo>
                    <a:lnTo>
                      <a:pt x="2402" y="54"/>
                    </a:lnTo>
                    <a:lnTo>
                      <a:pt x="2381" y="54"/>
                    </a:lnTo>
                    <a:lnTo>
                      <a:pt x="2381" y="172"/>
                    </a:lnTo>
                    <a:lnTo>
                      <a:pt x="2402" y="172"/>
                    </a:lnTo>
                    <a:close/>
                    <a:moveTo>
                      <a:pt x="2391" y="7"/>
                    </a:moveTo>
                    <a:lnTo>
                      <a:pt x="2387" y="8"/>
                    </a:lnTo>
                    <a:lnTo>
                      <a:pt x="2382" y="12"/>
                    </a:lnTo>
                    <a:lnTo>
                      <a:pt x="2379" y="15"/>
                    </a:lnTo>
                    <a:lnTo>
                      <a:pt x="2378" y="21"/>
                    </a:lnTo>
                    <a:lnTo>
                      <a:pt x="2379" y="26"/>
                    </a:lnTo>
                    <a:lnTo>
                      <a:pt x="2382" y="31"/>
                    </a:lnTo>
                    <a:lnTo>
                      <a:pt x="2385" y="33"/>
                    </a:lnTo>
                    <a:lnTo>
                      <a:pt x="2391" y="34"/>
                    </a:lnTo>
                    <a:lnTo>
                      <a:pt x="2396" y="33"/>
                    </a:lnTo>
                    <a:lnTo>
                      <a:pt x="2401" y="31"/>
                    </a:lnTo>
                    <a:lnTo>
                      <a:pt x="2403" y="26"/>
                    </a:lnTo>
                    <a:lnTo>
                      <a:pt x="2404" y="21"/>
                    </a:lnTo>
                    <a:lnTo>
                      <a:pt x="2403" y="15"/>
                    </a:lnTo>
                    <a:lnTo>
                      <a:pt x="2401" y="12"/>
                    </a:lnTo>
                    <a:lnTo>
                      <a:pt x="2396" y="8"/>
                    </a:lnTo>
                    <a:lnTo>
                      <a:pt x="2391" y="7"/>
                    </a:lnTo>
                    <a:close/>
                    <a:moveTo>
                      <a:pt x="2518" y="172"/>
                    </a:moveTo>
                    <a:lnTo>
                      <a:pt x="2516" y="159"/>
                    </a:lnTo>
                    <a:lnTo>
                      <a:pt x="2516" y="143"/>
                    </a:lnTo>
                    <a:lnTo>
                      <a:pt x="2516" y="100"/>
                    </a:lnTo>
                    <a:lnTo>
                      <a:pt x="2516" y="91"/>
                    </a:lnTo>
                    <a:lnTo>
                      <a:pt x="2514" y="82"/>
                    </a:lnTo>
                    <a:lnTo>
                      <a:pt x="2512" y="74"/>
                    </a:lnTo>
                    <a:lnTo>
                      <a:pt x="2507" y="66"/>
                    </a:lnTo>
                    <a:lnTo>
                      <a:pt x="2505" y="63"/>
                    </a:lnTo>
                    <a:lnTo>
                      <a:pt x="2502" y="61"/>
                    </a:lnTo>
                    <a:lnTo>
                      <a:pt x="2498" y="57"/>
                    </a:lnTo>
                    <a:lnTo>
                      <a:pt x="2495" y="55"/>
                    </a:lnTo>
                    <a:lnTo>
                      <a:pt x="2490" y="54"/>
                    </a:lnTo>
                    <a:lnTo>
                      <a:pt x="2485" y="52"/>
                    </a:lnTo>
                    <a:lnTo>
                      <a:pt x="2479" y="52"/>
                    </a:lnTo>
                    <a:lnTo>
                      <a:pt x="2473" y="51"/>
                    </a:lnTo>
                    <a:lnTo>
                      <a:pt x="2462" y="52"/>
                    </a:lnTo>
                    <a:lnTo>
                      <a:pt x="2452" y="54"/>
                    </a:lnTo>
                    <a:lnTo>
                      <a:pt x="2443" y="57"/>
                    </a:lnTo>
                    <a:lnTo>
                      <a:pt x="2435" y="62"/>
                    </a:lnTo>
                    <a:lnTo>
                      <a:pt x="2441" y="76"/>
                    </a:lnTo>
                    <a:lnTo>
                      <a:pt x="2447" y="72"/>
                    </a:lnTo>
                    <a:lnTo>
                      <a:pt x="2453" y="70"/>
                    </a:lnTo>
                    <a:lnTo>
                      <a:pt x="2462" y="67"/>
                    </a:lnTo>
                    <a:lnTo>
                      <a:pt x="2470" y="67"/>
                    </a:lnTo>
                    <a:lnTo>
                      <a:pt x="2477" y="67"/>
                    </a:lnTo>
                    <a:lnTo>
                      <a:pt x="2484" y="70"/>
                    </a:lnTo>
                    <a:lnTo>
                      <a:pt x="2488" y="73"/>
                    </a:lnTo>
                    <a:lnTo>
                      <a:pt x="2491" y="77"/>
                    </a:lnTo>
                    <a:lnTo>
                      <a:pt x="2493" y="82"/>
                    </a:lnTo>
                    <a:lnTo>
                      <a:pt x="2495" y="86"/>
                    </a:lnTo>
                    <a:lnTo>
                      <a:pt x="2496" y="91"/>
                    </a:lnTo>
                    <a:lnTo>
                      <a:pt x="2496" y="94"/>
                    </a:lnTo>
                    <a:lnTo>
                      <a:pt x="2496" y="96"/>
                    </a:lnTo>
                    <a:lnTo>
                      <a:pt x="2480" y="98"/>
                    </a:lnTo>
                    <a:lnTo>
                      <a:pt x="2466" y="100"/>
                    </a:lnTo>
                    <a:lnTo>
                      <a:pt x="2455" y="103"/>
                    </a:lnTo>
                    <a:lnTo>
                      <a:pt x="2445" y="108"/>
                    </a:lnTo>
                    <a:lnTo>
                      <a:pt x="2441" y="111"/>
                    </a:lnTo>
                    <a:lnTo>
                      <a:pt x="2437" y="114"/>
                    </a:lnTo>
                    <a:lnTo>
                      <a:pt x="2434" y="118"/>
                    </a:lnTo>
                    <a:lnTo>
                      <a:pt x="2432" y="122"/>
                    </a:lnTo>
                    <a:lnTo>
                      <a:pt x="2430" y="125"/>
                    </a:lnTo>
                    <a:lnTo>
                      <a:pt x="2429" y="131"/>
                    </a:lnTo>
                    <a:lnTo>
                      <a:pt x="2428" y="135"/>
                    </a:lnTo>
                    <a:lnTo>
                      <a:pt x="2428" y="141"/>
                    </a:lnTo>
                    <a:lnTo>
                      <a:pt x="2428" y="147"/>
                    </a:lnTo>
                    <a:lnTo>
                      <a:pt x="2430" y="153"/>
                    </a:lnTo>
                    <a:lnTo>
                      <a:pt x="2432" y="159"/>
                    </a:lnTo>
                    <a:lnTo>
                      <a:pt x="2436" y="164"/>
                    </a:lnTo>
                    <a:lnTo>
                      <a:pt x="2441" y="168"/>
                    </a:lnTo>
                    <a:lnTo>
                      <a:pt x="2447" y="171"/>
                    </a:lnTo>
                    <a:lnTo>
                      <a:pt x="2453" y="173"/>
                    </a:lnTo>
                    <a:lnTo>
                      <a:pt x="2462" y="174"/>
                    </a:lnTo>
                    <a:lnTo>
                      <a:pt x="2468" y="174"/>
                    </a:lnTo>
                    <a:lnTo>
                      <a:pt x="2473" y="173"/>
                    </a:lnTo>
                    <a:lnTo>
                      <a:pt x="2478" y="171"/>
                    </a:lnTo>
                    <a:lnTo>
                      <a:pt x="2483" y="169"/>
                    </a:lnTo>
                    <a:lnTo>
                      <a:pt x="2491" y="163"/>
                    </a:lnTo>
                    <a:lnTo>
                      <a:pt x="2497" y="157"/>
                    </a:lnTo>
                    <a:lnTo>
                      <a:pt x="2498" y="157"/>
                    </a:lnTo>
                    <a:lnTo>
                      <a:pt x="2499" y="172"/>
                    </a:lnTo>
                    <a:lnTo>
                      <a:pt x="2518" y="172"/>
                    </a:lnTo>
                    <a:close/>
                    <a:moveTo>
                      <a:pt x="2496" y="132"/>
                    </a:moveTo>
                    <a:lnTo>
                      <a:pt x="2496" y="135"/>
                    </a:lnTo>
                    <a:lnTo>
                      <a:pt x="2495" y="139"/>
                    </a:lnTo>
                    <a:lnTo>
                      <a:pt x="2493" y="142"/>
                    </a:lnTo>
                    <a:lnTo>
                      <a:pt x="2491" y="147"/>
                    </a:lnTo>
                    <a:lnTo>
                      <a:pt x="2489" y="150"/>
                    </a:lnTo>
                    <a:lnTo>
                      <a:pt x="2486" y="152"/>
                    </a:lnTo>
                    <a:lnTo>
                      <a:pt x="2482" y="155"/>
                    </a:lnTo>
                    <a:lnTo>
                      <a:pt x="2477" y="157"/>
                    </a:lnTo>
                    <a:lnTo>
                      <a:pt x="2473" y="158"/>
                    </a:lnTo>
                    <a:lnTo>
                      <a:pt x="2468" y="159"/>
                    </a:lnTo>
                    <a:lnTo>
                      <a:pt x="2463" y="158"/>
                    </a:lnTo>
                    <a:lnTo>
                      <a:pt x="2460" y="158"/>
                    </a:lnTo>
                    <a:lnTo>
                      <a:pt x="2457" y="155"/>
                    </a:lnTo>
                    <a:lnTo>
                      <a:pt x="2453" y="153"/>
                    </a:lnTo>
                    <a:lnTo>
                      <a:pt x="2451" y="151"/>
                    </a:lnTo>
                    <a:lnTo>
                      <a:pt x="2449" y="148"/>
                    </a:lnTo>
                    <a:lnTo>
                      <a:pt x="2448" y="143"/>
                    </a:lnTo>
                    <a:lnTo>
                      <a:pt x="2448" y="138"/>
                    </a:lnTo>
                    <a:lnTo>
                      <a:pt x="2448" y="134"/>
                    </a:lnTo>
                    <a:lnTo>
                      <a:pt x="2449" y="130"/>
                    </a:lnTo>
                    <a:lnTo>
                      <a:pt x="2450" y="128"/>
                    </a:lnTo>
                    <a:lnTo>
                      <a:pt x="2452" y="124"/>
                    </a:lnTo>
                    <a:lnTo>
                      <a:pt x="2457" y="120"/>
                    </a:lnTo>
                    <a:lnTo>
                      <a:pt x="2463" y="116"/>
                    </a:lnTo>
                    <a:lnTo>
                      <a:pt x="2471" y="114"/>
                    </a:lnTo>
                    <a:lnTo>
                      <a:pt x="2479" y="112"/>
                    </a:lnTo>
                    <a:lnTo>
                      <a:pt x="2488" y="112"/>
                    </a:lnTo>
                    <a:lnTo>
                      <a:pt x="2496" y="112"/>
                    </a:lnTo>
                    <a:lnTo>
                      <a:pt x="2496" y="132"/>
                    </a:lnTo>
                    <a:close/>
                    <a:moveTo>
                      <a:pt x="2542" y="167"/>
                    </a:moveTo>
                    <a:lnTo>
                      <a:pt x="2549" y="170"/>
                    </a:lnTo>
                    <a:lnTo>
                      <a:pt x="2556" y="172"/>
                    </a:lnTo>
                    <a:lnTo>
                      <a:pt x="2565" y="173"/>
                    </a:lnTo>
                    <a:lnTo>
                      <a:pt x="2573" y="174"/>
                    </a:lnTo>
                    <a:lnTo>
                      <a:pt x="2583" y="173"/>
                    </a:lnTo>
                    <a:lnTo>
                      <a:pt x="2592" y="171"/>
                    </a:lnTo>
                    <a:lnTo>
                      <a:pt x="2599" y="169"/>
                    </a:lnTo>
                    <a:lnTo>
                      <a:pt x="2605" y="164"/>
                    </a:lnTo>
                    <a:lnTo>
                      <a:pt x="2610" y="159"/>
                    </a:lnTo>
                    <a:lnTo>
                      <a:pt x="2613" y="153"/>
                    </a:lnTo>
                    <a:lnTo>
                      <a:pt x="2615" y="147"/>
                    </a:lnTo>
                    <a:lnTo>
                      <a:pt x="2617" y="139"/>
                    </a:lnTo>
                    <a:lnTo>
                      <a:pt x="2615" y="132"/>
                    </a:lnTo>
                    <a:lnTo>
                      <a:pt x="2614" y="127"/>
                    </a:lnTo>
                    <a:lnTo>
                      <a:pt x="2612" y="122"/>
                    </a:lnTo>
                    <a:lnTo>
                      <a:pt x="2609" y="118"/>
                    </a:lnTo>
                    <a:lnTo>
                      <a:pt x="2605" y="113"/>
                    </a:lnTo>
                    <a:lnTo>
                      <a:pt x="2599" y="110"/>
                    </a:lnTo>
                    <a:lnTo>
                      <a:pt x="2594" y="106"/>
                    </a:lnTo>
                    <a:lnTo>
                      <a:pt x="2586" y="103"/>
                    </a:lnTo>
                    <a:lnTo>
                      <a:pt x="2577" y="99"/>
                    </a:lnTo>
                    <a:lnTo>
                      <a:pt x="2570" y="95"/>
                    </a:lnTo>
                    <a:lnTo>
                      <a:pt x="2568" y="92"/>
                    </a:lnTo>
                    <a:lnTo>
                      <a:pt x="2566" y="90"/>
                    </a:lnTo>
                    <a:lnTo>
                      <a:pt x="2565" y="86"/>
                    </a:lnTo>
                    <a:lnTo>
                      <a:pt x="2565" y="83"/>
                    </a:lnTo>
                    <a:lnTo>
                      <a:pt x="2565" y="80"/>
                    </a:lnTo>
                    <a:lnTo>
                      <a:pt x="2566" y="77"/>
                    </a:lnTo>
                    <a:lnTo>
                      <a:pt x="2568" y="74"/>
                    </a:lnTo>
                    <a:lnTo>
                      <a:pt x="2570" y="72"/>
                    </a:lnTo>
                    <a:lnTo>
                      <a:pt x="2572" y="70"/>
                    </a:lnTo>
                    <a:lnTo>
                      <a:pt x="2576" y="69"/>
                    </a:lnTo>
                    <a:lnTo>
                      <a:pt x="2580" y="67"/>
                    </a:lnTo>
                    <a:lnTo>
                      <a:pt x="2584" y="67"/>
                    </a:lnTo>
                    <a:lnTo>
                      <a:pt x="2592" y="67"/>
                    </a:lnTo>
                    <a:lnTo>
                      <a:pt x="2598" y="70"/>
                    </a:lnTo>
                    <a:lnTo>
                      <a:pt x="2604" y="72"/>
                    </a:lnTo>
                    <a:lnTo>
                      <a:pt x="2607" y="74"/>
                    </a:lnTo>
                    <a:lnTo>
                      <a:pt x="2612" y="59"/>
                    </a:lnTo>
                    <a:lnTo>
                      <a:pt x="2607" y="56"/>
                    </a:lnTo>
                    <a:lnTo>
                      <a:pt x="2600" y="53"/>
                    </a:lnTo>
                    <a:lnTo>
                      <a:pt x="2593" y="52"/>
                    </a:lnTo>
                    <a:lnTo>
                      <a:pt x="2584" y="51"/>
                    </a:lnTo>
                    <a:lnTo>
                      <a:pt x="2576" y="52"/>
                    </a:lnTo>
                    <a:lnTo>
                      <a:pt x="2568" y="54"/>
                    </a:lnTo>
                    <a:lnTo>
                      <a:pt x="2561" y="57"/>
                    </a:lnTo>
                    <a:lnTo>
                      <a:pt x="2555" y="62"/>
                    </a:lnTo>
                    <a:lnTo>
                      <a:pt x="2551" y="66"/>
                    </a:lnTo>
                    <a:lnTo>
                      <a:pt x="2547" y="72"/>
                    </a:lnTo>
                    <a:lnTo>
                      <a:pt x="2545" y="79"/>
                    </a:lnTo>
                    <a:lnTo>
                      <a:pt x="2545" y="85"/>
                    </a:lnTo>
                    <a:lnTo>
                      <a:pt x="2545" y="91"/>
                    </a:lnTo>
                    <a:lnTo>
                      <a:pt x="2546" y="96"/>
                    </a:lnTo>
                    <a:lnTo>
                      <a:pt x="2549" y="101"/>
                    </a:lnTo>
                    <a:lnTo>
                      <a:pt x="2553" y="105"/>
                    </a:lnTo>
                    <a:lnTo>
                      <a:pt x="2556" y="109"/>
                    </a:lnTo>
                    <a:lnTo>
                      <a:pt x="2561" y="113"/>
                    </a:lnTo>
                    <a:lnTo>
                      <a:pt x="2568" y="116"/>
                    </a:lnTo>
                    <a:lnTo>
                      <a:pt x="2576" y="119"/>
                    </a:lnTo>
                    <a:lnTo>
                      <a:pt x="2585" y="123"/>
                    </a:lnTo>
                    <a:lnTo>
                      <a:pt x="2592" y="129"/>
                    </a:lnTo>
                    <a:lnTo>
                      <a:pt x="2594" y="131"/>
                    </a:lnTo>
                    <a:lnTo>
                      <a:pt x="2595" y="134"/>
                    </a:lnTo>
                    <a:lnTo>
                      <a:pt x="2596" y="138"/>
                    </a:lnTo>
                    <a:lnTo>
                      <a:pt x="2596" y="141"/>
                    </a:lnTo>
                    <a:lnTo>
                      <a:pt x="2596" y="144"/>
                    </a:lnTo>
                    <a:lnTo>
                      <a:pt x="2595" y="148"/>
                    </a:lnTo>
                    <a:lnTo>
                      <a:pt x="2593" y="151"/>
                    </a:lnTo>
                    <a:lnTo>
                      <a:pt x="2591" y="153"/>
                    </a:lnTo>
                    <a:lnTo>
                      <a:pt x="2587" y="155"/>
                    </a:lnTo>
                    <a:lnTo>
                      <a:pt x="2584" y="157"/>
                    </a:lnTo>
                    <a:lnTo>
                      <a:pt x="2580" y="158"/>
                    </a:lnTo>
                    <a:lnTo>
                      <a:pt x="2574" y="159"/>
                    </a:lnTo>
                    <a:lnTo>
                      <a:pt x="2567" y="158"/>
                    </a:lnTo>
                    <a:lnTo>
                      <a:pt x="2559" y="155"/>
                    </a:lnTo>
                    <a:lnTo>
                      <a:pt x="2552" y="153"/>
                    </a:lnTo>
                    <a:lnTo>
                      <a:pt x="2546" y="150"/>
                    </a:lnTo>
                    <a:lnTo>
                      <a:pt x="2542" y="167"/>
                    </a:lnTo>
                    <a:close/>
                    <a:moveTo>
                      <a:pt x="2771" y="151"/>
                    </a:moveTo>
                    <a:lnTo>
                      <a:pt x="2766" y="153"/>
                    </a:lnTo>
                    <a:lnTo>
                      <a:pt x="2760" y="155"/>
                    </a:lnTo>
                    <a:lnTo>
                      <a:pt x="2754" y="157"/>
                    </a:lnTo>
                    <a:lnTo>
                      <a:pt x="2745" y="157"/>
                    </a:lnTo>
                    <a:lnTo>
                      <a:pt x="2738" y="157"/>
                    </a:lnTo>
                    <a:lnTo>
                      <a:pt x="2730" y="154"/>
                    </a:lnTo>
                    <a:lnTo>
                      <a:pt x="2722" y="150"/>
                    </a:lnTo>
                    <a:lnTo>
                      <a:pt x="2717" y="145"/>
                    </a:lnTo>
                    <a:lnTo>
                      <a:pt x="2713" y="139"/>
                    </a:lnTo>
                    <a:lnTo>
                      <a:pt x="2708" y="131"/>
                    </a:lnTo>
                    <a:lnTo>
                      <a:pt x="2706" y="123"/>
                    </a:lnTo>
                    <a:lnTo>
                      <a:pt x="2706" y="113"/>
                    </a:lnTo>
                    <a:lnTo>
                      <a:pt x="2706" y="104"/>
                    </a:lnTo>
                    <a:lnTo>
                      <a:pt x="2708" y="95"/>
                    </a:lnTo>
                    <a:lnTo>
                      <a:pt x="2712" y="89"/>
                    </a:lnTo>
                    <a:lnTo>
                      <a:pt x="2716" y="82"/>
                    </a:lnTo>
                    <a:lnTo>
                      <a:pt x="2721" y="76"/>
                    </a:lnTo>
                    <a:lnTo>
                      <a:pt x="2729" y="72"/>
                    </a:lnTo>
                    <a:lnTo>
                      <a:pt x="2736" y="70"/>
                    </a:lnTo>
                    <a:lnTo>
                      <a:pt x="2746" y="69"/>
                    </a:lnTo>
                    <a:lnTo>
                      <a:pt x="2754" y="69"/>
                    </a:lnTo>
                    <a:lnTo>
                      <a:pt x="2760" y="71"/>
                    </a:lnTo>
                    <a:lnTo>
                      <a:pt x="2766" y="72"/>
                    </a:lnTo>
                    <a:lnTo>
                      <a:pt x="2770" y="74"/>
                    </a:lnTo>
                    <a:lnTo>
                      <a:pt x="2775" y="57"/>
                    </a:lnTo>
                    <a:lnTo>
                      <a:pt x="2770" y="55"/>
                    </a:lnTo>
                    <a:lnTo>
                      <a:pt x="2762" y="53"/>
                    </a:lnTo>
                    <a:lnTo>
                      <a:pt x="2755" y="52"/>
                    </a:lnTo>
                    <a:lnTo>
                      <a:pt x="2746" y="52"/>
                    </a:lnTo>
                    <a:lnTo>
                      <a:pt x="2740" y="52"/>
                    </a:lnTo>
                    <a:lnTo>
                      <a:pt x="2733" y="53"/>
                    </a:lnTo>
                    <a:lnTo>
                      <a:pt x="2727" y="54"/>
                    </a:lnTo>
                    <a:lnTo>
                      <a:pt x="2720" y="56"/>
                    </a:lnTo>
                    <a:lnTo>
                      <a:pt x="2715" y="59"/>
                    </a:lnTo>
                    <a:lnTo>
                      <a:pt x="2711" y="62"/>
                    </a:lnTo>
                    <a:lnTo>
                      <a:pt x="2705" y="65"/>
                    </a:lnTo>
                    <a:lnTo>
                      <a:pt x="2702" y="70"/>
                    </a:lnTo>
                    <a:lnTo>
                      <a:pt x="2698" y="73"/>
                    </a:lnTo>
                    <a:lnTo>
                      <a:pt x="2694" y="79"/>
                    </a:lnTo>
                    <a:lnTo>
                      <a:pt x="2691" y="83"/>
                    </a:lnTo>
                    <a:lnTo>
                      <a:pt x="2689" y="89"/>
                    </a:lnTo>
                    <a:lnTo>
                      <a:pt x="2687" y="95"/>
                    </a:lnTo>
                    <a:lnTo>
                      <a:pt x="2686" y="101"/>
                    </a:lnTo>
                    <a:lnTo>
                      <a:pt x="2685" y="108"/>
                    </a:lnTo>
                    <a:lnTo>
                      <a:pt x="2685" y="114"/>
                    </a:lnTo>
                    <a:lnTo>
                      <a:pt x="2686" y="127"/>
                    </a:lnTo>
                    <a:lnTo>
                      <a:pt x="2689" y="139"/>
                    </a:lnTo>
                    <a:lnTo>
                      <a:pt x="2691" y="144"/>
                    </a:lnTo>
                    <a:lnTo>
                      <a:pt x="2693" y="149"/>
                    </a:lnTo>
                    <a:lnTo>
                      <a:pt x="2696" y="153"/>
                    </a:lnTo>
                    <a:lnTo>
                      <a:pt x="2700" y="158"/>
                    </a:lnTo>
                    <a:lnTo>
                      <a:pt x="2704" y="161"/>
                    </a:lnTo>
                    <a:lnTo>
                      <a:pt x="2708" y="164"/>
                    </a:lnTo>
                    <a:lnTo>
                      <a:pt x="2713" y="168"/>
                    </a:lnTo>
                    <a:lnTo>
                      <a:pt x="2718" y="170"/>
                    </a:lnTo>
                    <a:lnTo>
                      <a:pt x="2723" y="172"/>
                    </a:lnTo>
                    <a:lnTo>
                      <a:pt x="2729" y="173"/>
                    </a:lnTo>
                    <a:lnTo>
                      <a:pt x="2735" y="173"/>
                    </a:lnTo>
                    <a:lnTo>
                      <a:pt x="2742" y="174"/>
                    </a:lnTo>
                    <a:lnTo>
                      <a:pt x="2753" y="173"/>
                    </a:lnTo>
                    <a:lnTo>
                      <a:pt x="2761" y="172"/>
                    </a:lnTo>
                    <a:lnTo>
                      <a:pt x="2769" y="170"/>
                    </a:lnTo>
                    <a:lnTo>
                      <a:pt x="2774" y="168"/>
                    </a:lnTo>
                    <a:lnTo>
                      <a:pt x="2771" y="151"/>
                    </a:lnTo>
                    <a:close/>
                    <a:moveTo>
                      <a:pt x="2846" y="51"/>
                    </a:moveTo>
                    <a:lnTo>
                      <a:pt x="2834" y="52"/>
                    </a:lnTo>
                    <a:lnTo>
                      <a:pt x="2823" y="55"/>
                    </a:lnTo>
                    <a:lnTo>
                      <a:pt x="2819" y="57"/>
                    </a:lnTo>
                    <a:lnTo>
                      <a:pt x="2814" y="61"/>
                    </a:lnTo>
                    <a:lnTo>
                      <a:pt x="2810" y="64"/>
                    </a:lnTo>
                    <a:lnTo>
                      <a:pt x="2806" y="67"/>
                    </a:lnTo>
                    <a:lnTo>
                      <a:pt x="2801" y="72"/>
                    </a:lnTo>
                    <a:lnTo>
                      <a:pt x="2798" y="76"/>
                    </a:lnTo>
                    <a:lnTo>
                      <a:pt x="2796" y="82"/>
                    </a:lnTo>
                    <a:lnTo>
                      <a:pt x="2794" y="88"/>
                    </a:lnTo>
                    <a:lnTo>
                      <a:pt x="2792" y="93"/>
                    </a:lnTo>
                    <a:lnTo>
                      <a:pt x="2790" y="100"/>
                    </a:lnTo>
                    <a:lnTo>
                      <a:pt x="2789" y="106"/>
                    </a:lnTo>
                    <a:lnTo>
                      <a:pt x="2789" y="114"/>
                    </a:lnTo>
                    <a:lnTo>
                      <a:pt x="2789" y="121"/>
                    </a:lnTo>
                    <a:lnTo>
                      <a:pt x="2790" y="128"/>
                    </a:lnTo>
                    <a:lnTo>
                      <a:pt x="2792" y="133"/>
                    </a:lnTo>
                    <a:lnTo>
                      <a:pt x="2794" y="139"/>
                    </a:lnTo>
                    <a:lnTo>
                      <a:pt x="2796" y="144"/>
                    </a:lnTo>
                    <a:lnTo>
                      <a:pt x="2798" y="149"/>
                    </a:lnTo>
                    <a:lnTo>
                      <a:pt x="2801" y="154"/>
                    </a:lnTo>
                    <a:lnTo>
                      <a:pt x="2804" y="158"/>
                    </a:lnTo>
                    <a:lnTo>
                      <a:pt x="2809" y="162"/>
                    </a:lnTo>
                    <a:lnTo>
                      <a:pt x="2813" y="166"/>
                    </a:lnTo>
                    <a:lnTo>
                      <a:pt x="2817" y="168"/>
                    </a:lnTo>
                    <a:lnTo>
                      <a:pt x="2822" y="170"/>
                    </a:lnTo>
                    <a:lnTo>
                      <a:pt x="2833" y="173"/>
                    </a:lnTo>
                    <a:lnTo>
                      <a:pt x="2843" y="174"/>
                    </a:lnTo>
                    <a:lnTo>
                      <a:pt x="2854" y="173"/>
                    </a:lnTo>
                    <a:lnTo>
                      <a:pt x="2864" y="171"/>
                    </a:lnTo>
                    <a:lnTo>
                      <a:pt x="2874" y="167"/>
                    </a:lnTo>
                    <a:lnTo>
                      <a:pt x="2882" y="160"/>
                    </a:lnTo>
                    <a:lnTo>
                      <a:pt x="2887" y="155"/>
                    </a:lnTo>
                    <a:lnTo>
                      <a:pt x="2890" y="151"/>
                    </a:lnTo>
                    <a:lnTo>
                      <a:pt x="2893" y="145"/>
                    </a:lnTo>
                    <a:lnTo>
                      <a:pt x="2895" y="140"/>
                    </a:lnTo>
                    <a:lnTo>
                      <a:pt x="2897" y="134"/>
                    </a:lnTo>
                    <a:lnTo>
                      <a:pt x="2900" y="127"/>
                    </a:lnTo>
                    <a:lnTo>
                      <a:pt x="2901" y="120"/>
                    </a:lnTo>
                    <a:lnTo>
                      <a:pt x="2901" y="112"/>
                    </a:lnTo>
                    <a:lnTo>
                      <a:pt x="2900" y="99"/>
                    </a:lnTo>
                    <a:lnTo>
                      <a:pt x="2896" y="88"/>
                    </a:lnTo>
                    <a:lnTo>
                      <a:pt x="2894" y="82"/>
                    </a:lnTo>
                    <a:lnTo>
                      <a:pt x="2892" y="76"/>
                    </a:lnTo>
                    <a:lnTo>
                      <a:pt x="2889" y="72"/>
                    </a:lnTo>
                    <a:lnTo>
                      <a:pt x="2885" y="69"/>
                    </a:lnTo>
                    <a:lnTo>
                      <a:pt x="2881" y="64"/>
                    </a:lnTo>
                    <a:lnTo>
                      <a:pt x="2877" y="61"/>
                    </a:lnTo>
                    <a:lnTo>
                      <a:pt x="2873" y="59"/>
                    </a:lnTo>
                    <a:lnTo>
                      <a:pt x="2868" y="55"/>
                    </a:lnTo>
                    <a:lnTo>
                      <a:pt x="2863" y="54"/>
                    </a:lnTo>
                    <a:lnTo>
                      <a:pt x="2857" y="52"/>
                    </a:lnTo>
                    <a:lnTo>
                      <a:pt x="2852" y="52"/>
                    </a:lnTo>
                    <a:lnTo>
                      <a:pt x="2846" y="51"/>
                    </a:lnTo>
                    <a:close/>
                    <a:moveTo>
                      <a:pt x="2846" y="67"/>
                    </a:moveTo>
                    <a:lnTo>
                      <a:pt x="2850" y="67"/>
                    </a:lnTo>
                    <a:lnTo>
                      <a:pt x="2853" y="69"/>
                    </a:lnTo>
                    <a:lnTo>
                      <a:pt x="2857" y="70"/>
                    </a:lnTo>
                    <a:lnTo>
                      <a:pt x="2861" y="72"/>
                    </a:lnTo>
                    <a:lnTo>
                      <a:pt x="2867" y="76"/>
                    </a:lnTo>
                    <a:lnTo>
                      <a:pt x="2871" y="82"/>
                    </a:lnTo>
                    <a:lnTo>
                      <a:pt x="2875" y="90"/>
                    </a:lnTo>
                    <a:lnTo>
                      <a:pt x="2877" y="98"/>
                    </a:lnTo>
                    <a:lnTo>
                      <a:pt x="2879" y="105"/>
                    </a:lnTo>
                    <a:lnTo>
                      <a:pt x="2879" y="113"/>
                    </a:lnTo>
                    <a:lnTo>
                      <a:pt x="2879" y="122"/>
                    </a:lnTo>
                    <a:lnTo>
                      <a:pt x="2877" y="131"/>
                    </a:lnTo>
                    <a:lnTo>
                      <a:pt x="2874" y="139"/>
                    </a:lnTo>
                    <a:lnTo>
                      <a:pt x="2869" y="145"/>
                    </a:lnTo>
                    <a:lnTo>
                      <a:pt x="2864" y="151"/>
                    </a:lnTo>
                    <a:lnTo>
                      <a:pt x="2858" y="154"/>
                    </a:lnTo>
                    <a:lnTo>
                      <a:pt x="2852" y="158"/>
                    </a:lnTo>
                    <a:lnTo>
                      <a:pt x="2844" y="159"/>
                    </a:lnTo>
                    <a:lnTo>
                      <a:pt x="2837" y="158"/>
                    </a:lnTo>
                    <a:lnTo>
                      <a:pt x="2830" y="154"/>
                    </a:lnTo>
                    <a:lnTo>
                      <a:pt x="2825" y="151"/>
                    </a:lnTo>
                    <a:lnTo>
                      <a:pt x="2820" y="145"/>
                    </a:lnTo>
                    <a:lnTo>
                      <a:pt x="2815" y="139"/>
                    </a:lnTo>
                    <a:lnTo>
                      <a:pt x="2812" y="131"/>
                    </a:lnTo>
                    <a:lnTo>
                      <a:pt x="2811" y="122"/>
                    </a:lnTo>
                    <a:lnTo>
                      <a:pt x="2810" y="113"/>
                    </a:lnTo>
                    <a:lnTo>
                      <a:pt x="2811" y="104"/>
                    </a:lnTo>
                    <a:lnTo>
                      <a:pt x="2812" y="96"/>
                    </a:lnTo>
                    <a:lnTo>
                      <a:pt x="2814" y="89"/>
                    </a:lnTo>
                    <a:lnTo>
                      <a:pt x="2819" y="82"/>
                    </a:lnTo>
                    <a:lnTo>
                      <a:pt x="2823" y="76"/>
                    </a:lnTo>
                    <a:lnTo>
                      <a:pt x="2829" y="71"/>
                    </a:lnTo>
                    <a:lnTo>
                      <a:pt x="2837" y="69"/>
                    </a:lnTo>
                    <a:lnTo>
                      <a:pt x="2846" y="67"/>
                    </a:lnTo>
                    <a:close/>
                    <a:moveTo>
                      <a:pt x="2927" y="172"/>
                    </a:moveTo>
                    <a:lnTo>
                      <a:pt x="2947" y="172"/>
                    </a:lnTo>
                    <a:lnTo>
                      <a:pt x="2947" y="101"/>
                    </a:lnTo>
                    <a:lnTo>
                      <a:pt x="2947" y="95"/>
                    </a:lnTo>
                    <a:lnTo>
                      <a:pt x="2948" y="90"/>
                    </a:lnTo>
                    <a:lnTo>
                      <a:pt x="2950" y="86"/>
                    </a:lnTo>
                    <a:lnTo>
                      <a:pt x="2952" y="82"/>
                    </a:lnTo>
                    <a:lnTo>
                      <a:pt x="2955" y="79"/>
                    </a:lnTo>
                    <a:lnTo>
                      <a:pt x="2958" y="75"/>
                    </a:lnTo>
                    <a:lnTo>
                      <a:pt x="2961" y="73"/>
                    </a:lnTo>
                    <a:lnTo>
                      <a:pt x="2965" y="71"/>
                    </a:lnTo>
                    <a:lnTo>
                      <a:pt x="2970" y="70"/>
                    </a:lnTo>
                    <a:lnTo>
                      <a:pt x="2974" y="69"/>
                    </a:lnTo>
                    <a:lnTo>
                      <a:pt x="2979" y="70"/>
                    </a:lnTo>
                    <a:lnTo>
                      <a:pt x="2985" y="71"/>
                    </a:lnTo>
                    <a:lnTo>
                      <a:pt x="2989" y="74"/>
                    </a:lnTo>
                    <a:lnTo>
                      <a:pt x="2992" y="77"/>
                    </a:lnTo>
                    <a:lnTo>
                      <a:pt x="2995" y="83"/>
                    </a:lnTo>
                    <a:lnTo>
                      <a:pt x="2997" y="89"/>
                    </a:lnTo>
                    <a:lnTo>
                      <a:pt x="2998" y="94"/>
                    </a:lnTo>
                    <a:lnTo>
                      <a:pt x="2998" y="101"/>
                    </a:lnTo>
                    <a:lnTo>
                      <a:pt x="2998" y="172"/>
                    </a:lnTo>
                    <a:lnTo>
                      <a:pt x="3018" y="172"/>
                    </a:lnTo>
                    <a:lnTo>
                      <a:pt x="3018" y="99"/>
                    </a:lnTo>
                    <a:lnTo>
                      <a:pt x="3018" y="93"/>
                    </a:lnTo>
                    <a:lnTo>
                      <a:pt x="3020" y="89"/>
                    </a:lnTo>
                    <a:lnTo>
                      <a:pt x="3022" y="84"/>
                    </a:lnTo>
                    <a:lnTo>
                      <a:pt x="3024" y="81"/>
                    </a:lnTo>
                    <a:lnTo>
                      <a:pt x="3026" y="77"/>
                    </a:lnTo>
                    <a:lnTo>
                      <a:pt x="3029" y="74"/>
                    </a:lnTo>
                    <a:lnTo>
                      <a:pt x="3032" y="72"/>
                    </a:lnTo>
                    <a:lnTo>
                      <a:pt x="3037" y="71"/>
                    </a:lnTo>
                    <a:lnTo>
                      <a:pt x="3040" y="70"/>
                    </a:lnTo>
                    <a:lnTo>
                      <a:pt x="3044" y="69"/>
                    </a:lnTo>
                    <a:lnTo>
                      <a:pt x="3051" y="70"/>
                    </a:lnTo>
                    <a:lnTo>
                      <a:pt x="3055" y="71"/>
                    </a:lnTo>
                    <a:lnTo>
                      <a:pt x="3059" y="74"/>
                    </a:lnTo>
                    <a:lnTo>
                      <a:pt x="3064" y="79"/>
                    </a:lnTo>
                    <a:lnTo>
                      <a:pt x="3066" y="84"/>
                    </a:lnTo>
                    <a:lnTo>
                      <a:pt x="3068" y="90"/>
                    </a:lnTo>
                    <a:lnTo>
                      <a:pt x="3069" y="98"/>
                    </a:lnTo>
                    <a:lnTo>
                      <a:pt x="3069" y="105"/>
                    </a:lnTo>
                    <a:lnTo>
                      <a:pt x="3069" y="172"/>
                    </a:lnTo>
                    <a:lnTo>
                      <a:pt x="3090" y="172"/>
                    </a:lnTo>
                    <a:lnTo>
                      <a:pt x="3090" y="102"/>
                    </a:lnTo>
                    <a:lnTo>
                      <a:pt x="3089" y="89"/>
                    </a:lnTo>
                    <a:lnTo>
                      <a:pt x="3085" y="77"/>
                    </a:lnTo>
                    <a:lnTo>
                      <a:pt x="3082" y="69"/>
                    </a:lnTo>
                    <a:lnTo>
                      <a:pt x="3077" y="62"/>
                    </a:lnTo>
                    <a:lnTo>
                      <a:pt x="3070" y="56"/>
                    </a:lnTo>
                    <a:lnTo>
                      <a:pt x="3065" y="53"/>
                    </a:lnTo>
                    <a:lnTo>
                      <a:pt x="3058" y="52"/>
                    </a:lnTo>
                    <a:lnTo>
                      <a:pt x="3052" y="51"/>
                    </a:lnTo>
                    <a:lnTo>
                      <a:pt x="3044" y="52"/>
                    </a:lnTo>
                    <a:lnTo>
                      <a:pt x="3038" y="53"/>
                    </a:lnTo>
                    <a:lnTo>
                      <a:pt x="3032" y="56"/>
                    </a:lnTo>
                    <a:lnTo>
                      <a:pt x="3027" y="60"/>
                    </a:lnTo>
                    <a:lnTo>
                      <a:pt x="3020" y="66"/>
                    </a:lnTo>
                    <a:lnTo>
                      <a:pt x="3014" y="75"/>
                    </a:lnTo>
                    <a:lnTo>
                      <a:pt x="3014" y="75"/>
                    </a:lnTo>
                    <a:lnTo>
                      <a:pt x="3012" y="70"/>
                    </a:lnTo>
                    <a:lnTo>
                      <a:pt x="3009" y="65"/>
                    </a:lnTo>
                    <a:lnTo>
                      <a:pt x="3005" y="61"/>
                    </a:lnTo>
                    <a:lnTo>
                      <a:pt x="3001" y="57"/>
                    </a:lnTo>
                    <a:lnTo>
                      <a:pt x="2997" y="55"/>
                    </a:lnTo>
                    <a:lnTo>
                      <a:pt x="2992" y="53"/>
                    </a:lnTo>
                    <a:lnTo>
                      <a:pt x="2987" y="52"/>
                    </a:lnTo>
                    <a:lnTo>
                      <a:pt x="2982" y="51"/>
                    </a:lnTo>
                    <a:lnTo>
                      <a:pt x="2975" y="52"/>
                    </a:lnTo>
                    <a:lnTo>
                      <a:pt x="2969" y="53"/>
                    </a:lnTo>
                    <a:lnTo>
                      <a:pt x="2963" y="55"/>
                    </a:lnTo>
                    <a:lnTo>
                      <a:pt x="2959" y="57"/>
                    </a:lnTo>
                    <a:lnTo>
                      <a:pt x="2955" y="61"/>
                    </a:lnTo>
                    <a:lnTo>
                      <a:pt x="2951" y="65"/>
                    </a:lnTo>
                    <a:lnTo>
                      <a:pt x="2948" y="69"/>
                    </a:lnTo>
                    <a:lnTo>
                      <a:pt x="2946" y="73"/>
                    </a:lnTo>
                    <a:lnTo>
                      <a:pt x="2945" y="73"/>
                    </a:lnTo>
                    <a:lnTo>
                      <a:pt x="2944" y="54"/>
                    </a:lnTo>
                    <a:lnTo>
                      <a:pt x="2925" y="54"/>
                    </a:lnTo>
                    <a:lnTo>
                      <a:pt x="2927" y="69"/>
                    </a:lnTo>
                    <a:lnTo>
                      <a:pt x="2927" y="85"/>
                    </a:lnTo>
                    <a:lnTo>
                      <a:pt x="2927" y="172"/>
                    </a:lnTo>
                    <a:close/>
                    <a:moveTo>
                      <a:pt x="75" y="464"/>
                    </a:moveTo>
                    <a:lnTo>
                      <a:pt x="75" y="363"/>
                    </a:lnTo>
                    <a:lnTo>
                      <a:pt x="103" y="363"/>
                    </a:lnTo>
                    <a:lnTo>
                      <a:pt x="103" y="346"/>
                    </a:lnTo>
                    <a:lnTo>
                      <a:pt x="75" y="346"/>
                    </a:lnTo>
                    <a:lnTo>
                      <a:pt x="75" y="340"/>
                    </a:lnTo>
                    <a:lnTo>
                      <a:pt x="75" y="334"/>
                    </a:lnTo>
                    <a:lnTo>
                      <a:pt x="76" y="327"/>
                    </a:lnTo>
                    <a:lnTo>
                      <a:pt x="77" y="321"/>
                    </a:lnTo>
                    <a:lnTo>
                      <a:pt x="80" y="316"/>
                    </a:lnTo>
                    <a:lnTo>
                      <a:pt x="83" y="311"/>
                    </a:lnTo>
                    <a:lnTo>
                      <a:pt x="86" y="309"/>
                    </a:lnTo>
                    <a:lnTo>
                      <a:pt x="92" y="307"/>
                    </a:lnTo>
                    <a:lnTo>
                      <a:pt x="98" y="306"/>
                    </a:lnTo>
                    <a:lnTo>
                      <a:pt x="106" y="307"/>
                    </a:lnTo>
                    <a:lnTo>
                      <a:pt x="111" y="308"/>
                    </a:lnTo>
                    <a:lnTo>
                      <a:pt x="113" y="293"/>
                    </a:lnTo>
                    <a:lnTo>
                      <a:pt x="106" y="290"/>
                    </a:lnTo>
                    <a:lnTo>
                      <a:pt x="96" y="289"/>
                    </a:lnTo>
                    <a:lnTo>
                      <a:pt x="88" y="289"/>
                    </a:lnTo>
                    <a:lnTo>
                      <a:pt x="81" y="291"/>
                    </a:lnTo>
                    <a:lnTo>
                      <a:pt x="74" y="295"/>
                    </a:lnTo>
                    <a:lnTo>
                      <a:pt x="68" y="299"/>
                    </a:lnTo>
                    <a:lnTo>
                      <a:pt x="65" y="304"/>
                    </a:lnTo>
                    <a:lnTo>
                      <a:pt x="62" y="308"/>
                    </a:lnTo>
                    <a:lnTo>
                      <a:pt x="59" y="313"/>
                    </a:lnTo>
                    <a:lnTo>
                      <a:pt x="58" y="317"/>
                    </a:lnTo>
                    <a:lnTo>
                      <a:pt x="56" y="328"/>
                    </a:lnTo>
                    <a:lnTo>
                      <a:pt x="55" y="340"/>
                    </a:lnTo>
                    <a:lnTo>
                      <a:pt x="55" y="346"/>
                    </a:lnTo>
                    <a:lnTo>
                      <a:pt x="39" y="346"/>
                    </a:lnTo>
                    <a:lnTo>
                      <a:pt x="39" y="363"/>
                    </a:lnTo>
                    <a:lnTo>
                      <a:pt x="55" y="363"/>
                    </a:lnTo>
                    <a:lnTo>
                      <a:pt x="55" y="464"/>
                    </a:lnTo>
                    <a:lnTo>
                      <a:pt x="75" y="464"/>
                    </a:lnTo>
                    <a:close/>
                    <a:moveTo>
                      <a:pt x="167" y="344"/>
                    </a:moveTo>
                    <a:lnTo>
                      <a:pt x="155" y="345"/>
                    </a:lnTo>
                    <a:lnTo>
                      <a:pt x="144" y="348"/>
                    </a:lnTo>
                    <a:lnTo>
                      <a:pt x="140" y="350"/>
                    </a:lnTo>
                    <a:lnTo>
                      <a:pt x="135" y="353"/>
                    </a:lnTo>
                    <a:lnTo>
                      <a:pt x="130" y="356"/>
                    </a:lnTo>
                    <a:lnTo>
                      <a:pt x="127" y="360"/>
                    </a:lnTo>
                    <a:lnTo>
                      <a:pt x="123" y="365"/>
                    </a:lnTo>
                    <a:lnTo>
                      <a:pt x="120" y="369"/>
                    </a:lnTo>
                    <a:lnTo>
                      <a:pt x="117" y="374"/>
                    </a:lnTo>
                    <a:lnTo>
                      <a:pt x="114" y="379"/>
                    </a:lnTo>
                    <a:lnTo>
                      <a:pt x="113" y="386"/>
                    </a:lnTo>
                    <a:lnTo>
                      <a:pt x="111" y="392"/>
                    </a:lnTo>
                    <a:lnTo>
                      <a:pt x="111" y="399"/>
                    </a:lnTo>
                    <a:lnTo>
                      <a:pt x="110" y="406"/>
                    </a:lnTo>
                    <a:lnTo>
                      <a:pt x="111" y="413"/>
                    </a:lnTo>
                    <a:lnTo>
                      <a:pt x="111" y="420"/>
                    </a:lnTo>
                    <a:lnTo>
                      <a:pt x="113" y="425"/>
                    </a:lnTo>
                    <a:lnTo>
                      <a:pt x="114" y="432"/>
                    </a:lnTo>
                    <a:lnTo>
                      <a:pt x="116" y="436"/>
                    </a:lnTo>
                    <a:lnTo>
                      <a:pt x="120" y="442"/>
                    </a:lnTo>
                    <a:lnTo>
                      <a:pt x="123" y="446"/>
                    </a:lnTo>
                    <a:lnTo>
                      <a:pt x="126" y="451"/>
                    </a:lnTo>
                    <a:lnTo>
                      <a:pt x="129" y="454"/>
                    </a:lnTo>
                    <a:lnTo>
                      <a:pt x="134" y="457"/>
                    </a:lnTo>
                    <a:lnTo>
                      <a:pt x="139" y="460"/>
                    </a:lnTo>
                    <a:lnTo>
                      <a:pt x="143" y="463"/>
                    </a:lnTo>
                    <a:lnTo>
                      <a:pt x="154" y="465"/>
                    </a:lnTo>
                    <a:lnTo>
                      <a:pt x="165" y="466"/>
                    </a:lnTo>
                    <a:lnTo>
                      <a:pt x="176" y="466"/>
                    </a:lnTo>
                    <a:lnTo>
                      <a:pt x="185" y="463"/>
                    </a:lnTo>
                    <a:lnTo>
                      <a:pt x="195" y="459"/>
                    </a:lnTo>
                    <a:lnTo>
                      <a:pt x="204" y="452"/>
                    </a:lnTo>
                    <a:lnTo>
                      <a:pt x="207" y="447"/>
                    </a:lnTo>
                    <a:lnTo>
                      <a:pt x="211" y="443"/>
                    </a:lnTo>
                    <a:lnTo>
                      <a:pt x="215" y="438"/>
                    </a:lnTo>
                    <a:lnTo>
                      <a:pt x="217" y="433"/>
                    </a:lnTo>
                    <a:lnTo>
                      <a:pt x="219" y="426"/>
                    </a:lnTo>
                    <a:lnTo>
                      <a:pt x="220" y="420"/>
                    </a:lnTo>
                    <a:lnTo>
                      <a:pt x="221" y="412"/>
                    </a:lnTo>
                    <a:lnTo>
                      <a:pt x="222" y="404"/>
                    </a:lnTo>
                    <a:lnTo>
                      <a:pt x="221" y="392"/>
                    </a:lnTo>
                    <a:lnTo>
                      <a:pt x="218" y="379"/>
                    </a:lnTo>
                    <a:lnTo>
                      <a:pt x="216" y="374"/>
                    </a:lnTo>
                    <a:lnTo>
                      <a:pt x="212" y="369"/>
                    </a:lnTo>
                    <a:lnTo>
                      <a:pt x="210" y="365"/>
                    </a:lnTo>
                    <a:lnTo>
                      <a:pt x="207" y="360"/>
                    </a:lnTo>
                    <a:lnTo>
                      <a:pt x="203" y="357"/>
                    </a:lnTo>
                    <a:lnTo>
                      <a:pt x="198" y="354"/>
                    </a:lnTo>
                    <a:lnTo>
                      <a:pt x="194" y="350"/>
                    </a:lnTo>
                    <a:lnTo>
                      <a:pt x="189" y="348"/>
                    </a:lnTo>
                    <a:lnTo>
                      <a:pt x="184" y="346"/>
                    </a:lnTo>
                    <a:lnTo>
                      <a:pt x="179" y="345"/>
                    </a:lnTo>
                    <a:lnTo>
                      <a:pt x="173" y="344"/>
                    </a:lnTo>
                    <a:lnTo>
                      <a:pt x="167" y="344"/>
                    </a:lnTo>
                    <a:close/>
                    <a:moveTo>
                      <a:pt x="166" y="359"/>
                    </a:moveTo>
                    <a:lnTo>
                      <a:pt x="170" y="360"/>
                    </a:lnTo>
                    <a:lnTo>
                      <a:pt x="175" y="360"/>
                    </a:lnTo>
                    <a:lnTo>
                      <a:pt x="179" y="363"/>
                    </a:lnTo>
                    <a:lnTo>
                      <a:pt x="182" y="364"/>
                    </a:lnTo>
                    <a:lnTo>
                      <a:pt x="188" y="368"/>
                    </a:lnTo>
                    <a:lnTo>
                      <a:pt x="193" y="375"/>
                    </a:lnTo>
                    <a:lnTo>
                      <a:pt x="196" y="382"/>
                    </a:lnTo>
                    <a:lnTo>
                      <a:pt x="198" y="389"/>
                    </a:lnTo>
                    <a:lnTo>
                      <a:pt x="200" y="397"/>
                    </a:lnTo>
                    <a:lnTo>
                      <a:pt x="201" y="405"/>
                    </a:lnTo>
                    <a:lnTo>
                      <a:pt x="200" y="415"/>
                    </a:lnTo>
                    <a:lnTo>
                      <a:pt x="197" y="423"/>
                    </a:lnTo>
                    <a:lnTo>
                      <a:pt x="195" y="431"/>
                    </a:lnTo>
                    <a:lnTo>
                      <a:pt x="191" y="437"/>
                    </a:lnTo>
                    <a:lnTo>
                      <a:pt x="185" y="443"/>
                    </a:lnTo>
                    <a:lnTo>
                      <a:pt x="180" y="447"/>
                    </a:lnTo>
                    <a:lnTo>
                      <a:pt x="173" y="450"/>
                    </a:lnTo>
                    <a:lnTo>
                      <a:pt x="166" y="451"/>
                    </a:lnTo>
                    <a:lnTo>
                      <a:pt x="158" y="450"/>
                    </a:lnTo>
                    <a:lnTo>
                      <a:pt x="152" y="447"/>
                    </a:lnTo>
                    <a:lnTo>
                      <a:pt x="146" y="443"/>
                    </a:lnTo>
                    <a:lnTo>
                      <a:pt x="141" y="437"/>
                    </a:lnTo>
                    <a:lnTo>
                      <a:pt x="137" y="431"/>
                    </a:lnTo>
                    <a:lnTo>
                      <a:pt x="134" y="423"/>
                    </a:lnTo>
                    <a:lnTo>
                      <a:pt x="131" y="415"/>
                    </a:lnTo>
                    <a:lnTo>
                      <a:pt x="131" y="405"/>
                    </a:lnTo>
                    <a:lnTo>
                      <a:pt x="131" y="397"/>
                    </a:lnTo>
                    <a:lnTo>
                      <a:pt x="134" y="388"/>
                    </a:lnTo>
                    <a:lnTo>
                      <a:pt x="136" y="382"/>
                    </a:lnTo>
                    <a:lnTo>
                      <a:pt x="139" y="374"/>
                    </a:lnTo>
                    <a:lnTo>
                      <a:pt x="144" y="368"/>
                    </a:lnTo>
                    <a:lnTo>
                      <a:pt x="151" y="364"/>
                    </a:lnTo>
                    <a:lnTo>
                      <a:pt x="157" y="360"/>
                    </a:lnTo>
                    <a:lnTo>
                      <a:pt x="166" y="359"/>
                    </a:lnTo>
                    <a:close/>
                    <a:moveTo>
                      <a:pt x="326" y="444"/>
                    </a:moveTo>
                    <a:lnTo>
                      <a:pt x="320" y="445"/>
                    </a:lnTo>
                    <a:lnTo>
                      <a:pt x="315" y="447"/>
                    </a:lnTo>
                    <a:lnTo>
                      <a:pt x="309" y="448"/>
                    </a:lnTo>
                    <a:lnTo>
                      <a:pt x="300" y="450"/>
                    </a:lnTo>
                    <a:lnTo>
                      <a:pt x="292" y="448"/>
                    </a:lnTo>
                    <a:lnTo>
                      <a:pt x="285" y="446"/>
                    </a:lnTo>
                    <a:lnTo>
                      <a:pt x="277" y="443"/>
                    </a:lnTo>
                    <a:lnTo>
                      <a:pt x="272" y="437"/>
                    </a:lnTo>
                    <a:lnTo>
                      <a:pt x="268" y="432"/>
                    </a:lnTo>
                    <a:lnTo>
                      <a:pt x="263" y="424"/>
                    </a:lnTo>
                    <a:lnTo>
                      <a:pt x="261" y="415"/>
                    </a:lnTo>
                    <a:lnTo>
                      <a:pt x="261" y="405"/>
                    </a:lnTo>
                    <a:lnTo>
                      <a:pt x="261" y="396"/>
                    </a:lnTo>
                    <a:lnTo>
                      <a:pt x="263" y="388"/>
                    </a:lnTo>
                    <a:lnTo>
                      <a:pt x="266" y="381"/>
                    </a:lnTo>
                    <a:lnTo>
                      <a:pt x="271" y="374"/>
                    </a:lnTo>
                    <a:lnTo>
                      <a:pt x="276" y="368"/>
                    </a:lnTo>
                    <a:lnTo>
                      <a:pt x="284" y="365"/>
                    </a:lnTo>
                    <a:lnTo>
                      <a:pt x="291" y="362"/>
                    </a:lnTo>
                    <a:lnTo>
                      <a:pt x="301" y="360"/>
                    </a:lnTo>
                    <a:lnTo>
                      <a:pt x="309" y="362"/>
                    </a:lnTo>
                    <a:lnTo>
                      <a:pt x="315" y="363"/>
                    </a:lnTo>
                    <a:lnTo>
                      <a:pt x="320" y="365"/>
                    </a:lnTo>
                    <a:lnTo>
                      <a:pt x="325" y="366"/>
                    </a:lnTo>
                    <a:lnTo>
                      <a:pt x="330" y="350"/>
                    </a:lnTo>
                    <a:lnTo>
                      <a:pt x="325" y="348"/>
                    </a:lnTo>
                    <a:lnTo>
                      <a:pt x="318" y="346"/>
                    </a:lnTo>
                    <a:lnTo>
                      <a:pt x="310" y="345"/>
                    </a:lnTo>
                    <a:lnTo>
                      <a:pt x="301" y="344"/>
                    </a:lnTo>
                    <a:lnTo>
                      <a:pt x="295" y="344"/>
                    </a:lnTo>
                    <a:lnTo>
                      <a:pt x="288" y="345"/>
                    </a:lnTo>
                    <a:lnTo>
                      <a:pt x="282" y="347"/>
                    </a:lnTo>
                    <a:lnTo>
                      <a:pt x="275" y="348"/>
                    </a:lnTo>
                    <a:lnTo>
                      <a:pt x="270" y="352"/>
                    </a:lnTo>
                    <a:lnTo>
                      <a:pt x="265" y="354"/>
                    </a:lnTo>
                    <a:lnTo>
                      <a:pt x="261" y="357"/>
                    </a:lnTo>
                    <a:lnTo>
                      <a:pt x="257" y="362"/>
                    </a:lnTo>
                    <a:lnTo>
                      <a:pt x="252" y="366"/>
                    </a:lnTo>
                    <a:lnTo>
                      <a:pt x="249" y="371"/>
                    </a:lnTo>
                    <a:lnTo>
                      <a:pt x="246" y="376"/>
                    </a:lnTo>
                    <a:lnTo>
                      <a:pt x="244" y="382"/>
                    </a:lnTo>
                    <a:lnTo>
                      <a:pt x="242" y="387"/>
                    </a:lnTo>
                    <a:lnTo>
                      <a:pt x="241" y="393"/>
                    </a:lnTo>
                    <a:lnTo>
                      <a:pt x="239" y="399"/>
                    </a:lnTo>
                    <a:lnTo>
                      <a:pt x="239" y="406"/>
                    </a:lnTo>
                    <a:lnTo>
                      <a:pt x="241" y="420"/>
                    </a:lnTo>
                    <a:lnTo>
                      <a:pt x="244" y="431"/>
                    </a:lnTo>
                    <a:lnTo>
                      <a:pt x="246" y="436"/>
                    </a:lnTo>
                    <a:lnTo>
                      <a:pt x="248" y="441"/>
                    </a:lnTo>
                    <a:lnTo>
                      <a:pt x="251" y="446"/>
                    </a:lnTo>
                    <a:lnTo>
                      <a:pt x="256" y="450"/>
                    </a:lnTo>
                    <a:lnTo>
                      <a:pt x="259" y="454"/>
                    </a:lnTo>
                    <a:lnTo>
                      <a:pt x="263" y="457"/>
                    </a:lnTo>
                    <a:lnTo>
                      <a:pt x="268" y="460"/>
                    </a:lnTo>
                    <a:lnTo>
                      <a:pt x="273" y="462"/>
                    </a:lnTo>
                    <a:lnTo>
                      <a:pt x="278" y="464"/>
                    </a:lnTo>
                    <a:lnTo>
                      <a:pt x="284" y="465"/>
                    </a:lnTo>
                    <a:lnTo>
                      <a:pt x="290" y="466"/>
                    </a:lnTo>
                    <a:lnTo>
                      <a:pt x="297" y="466"/>
                    </a:lnTo>
                    <a:lnTo>
                      <a:pt x="308" y="466"/>
                    </a:lnTo>
                    <a:lnTo>
                      <a:pt x="316" y="464"/>
                    </a:lnTo>
                    <a:lnTo>
                      <a:pt x="324" y="462"/>
                    </a:lnTo>
                    <a:lnTo>
                      <a:pt x="329" y="460"/>
                    </a:lnTo>
                    <a:lnTo>
                      <a:pt x="326" y="444"/>
                    </a:lnTo>
                    <a:close/>
                    <a:moveTo>
                      <a:pt x="400" y="344"/>
                    </a:moveTo>
                    <a:lnTo>
                      <a:pt x="389" y="345"/>
                    </a:lnTo>
                    <a:lnTo>
                      <a:pt x="379" y="348"/>
                    </a:lnTo>
                    <a:lnTo>
                      <a:pt x="373" y="350"/>
                    </a:lnTo>
                    <a:lnTo>
                      <a:pt x="369" y="353"/>
                    </a:lnTo>
                    <a:lnTo>
                      <a:pt x="365" y="356"/>
                    </a:lnTo>
                    <a:lnTo>
                      <a:pt x="360" y="360"/>
                    </a:lnTo>
                    <a:lnTo>
                      <a:pt x="357" y="365"/>
                    </a:lnTo>
                    <a:lnTo>
                      <a:pt x="354" y="369"/>
                    </a:lnTo>
                    <a:lnTo>
                      <a:pt x="351" y="374"/>
                    </a:lnTo>
                    <a:lnTo>
                      <a:pt x="349" y="379"/>
                    </a:lnTo>
                    <a:lnTo>
                      <a:pt x="346" y="386"/>
                    </a:lnTo>
                    <a:lnTo>
                      <a:pt x="345" y="392"/>
                    </a:lnTo>
                    <a:lnTo>
                      <a:pt x="344" y="399"/>
                    </a:lnTo>
                    <a:lnTo>
                      <a:pt x="344" y="406"/>
                    </a:lnTo>
                    <a:lnTo>
                      <a:pt x="344" y="413"/>
                    </a:lnTo>
                    <a:lnTo>
                      <a:pt x="345" y="420"/>
                    </a:lnTo>
                    <a:lnTo>
                      <a:pt x="346" y="425"/>
                    </a:lnTo>
                    <a:lnTo>
                      <a:pt x="349" y="432"/>
                    </a:lnTo>
                    <a:lnTo>
                      <a:pt x="351" y="436"/>
                    </a:lnTo>
                    <a:lnTo>
                      <a:pt x="353" y="442"/>
                    </a:lnTo>
                    <a:lnTo>
                      <a:pt x="356" y="446"/>
                    </a:lnTo>
                    <a:lnTo>
                      <a:pt x="359" y="451"/>
                    </a:lnTo>
                    <a:lnTo>
                      <a:pt x="364" y="454"/>
                    </a:lnTo>
                    <a:lnTo>
                      <a:pt x="368" y="457"/>
                    </a:lnTo>
                    <a:lnTo>
                      <a:pt x="372" y="460"/>
                    </a:lnTo>
                    <a:lnTo>
                      <a:pt x="377" y="463"/>
                    </a:lnTo>
                    <a:lnTo>
                      <a:pt x="387" y="465"/>
                    </a:lnTo>
                    <a:lnTo>
                      <a:pt x="398" y="466"/>
                    </a:lnTo>
                    <a:lnTo>
                      <a:pt x="409" y="466"/>
                    </a:lnTo>
                    <a:lnTo>
                      <a:pt x="419" y="463"/>
                    </a:lnTo>
                    <a:lnTo>
                      <a:pt x="428" y="459"/>
                    </a:lnTo>
                    <a:lnTo>
                      <a:pt x="437" y="452"/>
                    </a:lnTo>
                    <a:lnTo>
                      <a:pt x="441" y="447"/>
                    </a:lnTo>
                    <a:lnTo>
                      <a:pt x="445" y="443"/>
                    </a:lnTo>
                    <a:lnTo>
                      <a:pt x="448" y="438"/>
                    </a:lnTo>
                    <a:lnTo>
                      <a:pt x="450" y="433"/>
                    </a:lnTo>
                    <a:lnTo>
                      <a:pt x="452" y="426"/>
                    </a:lnTo>
                    <a:lnTo>
                      <a:pt x="454" y="420"/>
                    </a:lnTo>
                    <a:lnTo>
                      <a:pt x="455" y="412"/>
                    </a:lnTo>
                    <a:lnTo>
                      <a:pt x="455" y="404"/>
                    </a:lnTo>
                    <a:lnTo>
                      <a:pt x="454" y="392"/>
                    </a:lnTo>
                    <a:lnTo>
                      <a:pt x="451" y="379"/>
                    </a:lnTo>
                    <a:lnTo>
                      <a:pt x="449" y="374"/>
                    </a:lnTo>
                    <a:lnTo>
                      <a:pt x="447" y="369"/>
                    </a:lnTo>
                    <a:lnTo>
                      <a:pt x="444" y="365"/>
                    </a:lnTo>
                    <a:lnTo>
                      <a:pt x="440" y="360"/>
                    </a:lnTo>
                    <a:lnTo>
                      <a:pt x="436" y="357"/>
                    </a:lnTo>
                    <a:lnTo>
                      <a:pt x="432" y="354"/>
                    </a:lnTo>
                    <a:lnTo>
                      <a:pt x="427" y="350"/>
                    </a:lnTo>
                    <a:lnTo>
                      <a:pt x="423" y="348"/>
                    </a:lnTo>
                    <a:lnTo>
                      <a:pt x="418" y="346"/>
                    </a:lnTo>
                    <a:lnTo>
                      <a:pt x="412" y="345"/>
                    </a:lnTo>
                    <a:lnTo>
                      <a:pt x="407" y="344"/>
                    </a:lnTo>
                    <a:lnTo>
                      <a:pt x="400" y="344"/>
                    </a:lnTo>
                    <a:close/>
                    <a:moveTo>
                      <a:pt x="400" y="359"/>
                    </a:moveTo>
                    <a:lnTo>
                      <a:pt x="405" y="360"/>
                    </a:lnTo>
                    <a:lnTo>
                      <a:pt x="408" y="360"/>
                    </a:lnTo>
                    <a:lnTo>
                      <a:pt x="412" y="363"/>
                    </a:lnTo>
                    <a:lnTo>
                      <a:pt x="416" y="364"/>
                    </a:lnTo>
                    <a:lnTo>
                      <a:pt x="422" y="368"/>
                    </a:lnTo>
                    <a:lnTo>
                      <a:pt x="426" y="375"/>
                    </a:lnTo>
                    <a:lnTo>
                      <a:pt x="430" y="382"/>
                    </a:lnTo>
                    <a:lnTo>
                      <a:pt x="433" y="389"/>
                    </a:lnTo>
                    <a:lnTo>
                      <a:pt x="434" y="397"/>
                    </a:lnTo>
                    <a:lnTo>
                      <a:pt x="434" y="405"/>
                    </a:lnTo>
                    <a:lnTo>
                      <a:pt x="434" y="415"/>
                    </a:lnTo>
                    <a:lnTo>
                      <a:pt x="432" y="423"/>
                    </a:lnTo>
                    <a:lnTo>
                      <a:pt x="428" y="431"/>
                    </a:lnTo>
                    <a:lnTo>
                      <a:pt x="424" y="437"/>
                    </a:lnTo>
                    <a:lnTo>
                      <a:pt x="419" y="443"/>
                    </a:lnTo>
                    <a:lnTo>
                      <a:pt x="413" y="447"/>
                    </a:lnTo>
                    <a:lnTo>
                      <a:pt x="407" y="450"/>
                    </a:lnTo>
                    <a:lnTo>
                      <a:pt x="399" y="451"/>
                    </a:lnTo>
                    <a:lnTo>
                      <a:pt x="392" y="450"/>
                    </a:lnTo>
                    <a:lnTo>
                      <a:pt x="385" y="447"/>
                    </a:lnTo>
                    <a:lnTo>
                      <a:pt x="380" y="443"/>
                    </a:lnTo>
                    <a:lnTo>
                      <a:pt x="374" y="437"/>
                    </a:lnTo>
                    <a:lnTo>
                      <a:pt x="370" y="431"/>
                    </a:lnTo>
                    <a:lnTo>
                      <a:pt x="367" y="423"/>
                    </a:lnTo>
                    <a:lnTo>
                      <a:pt x="366" y="415"/>
                    </a:lnTo>
                    <a:lnTo>
                      <a:pt x="365" y="405"/>
                    </a:lnTo>
                    <a:lnTo>
                      <a:pt x="366" y="397"/>
                    </a:lnTo>
                    <a:lnTo>
                      <a:pt x="367" y="388"/>
                    </a:lnTo>
                    <a:lnTo>
                      <a:pt x="369" y="382"/>
                    </a:lnTo>
                    <a:lnTo>
                      <a:pt x="373" y="374"/>
                    </a:lnTo>
                    <a:lnTo>
                      <a:pt x="378" y="368"/>
                    </a:lnTo>
                    <a:lnTo>
                      <a:pt x="384" y="364"/>
                    </a:lnTo>
                    <a:lnTo>
                      <a:pt x="392" y="360"/>
                    </a:lnTo>
                    <a:lnTo>
                      <a:pt x="400" y="359"/>
                    </a:lnTo>
                    <a:close/>
                    <a:moveTo>
                      <a:pt x="531" y="464"/>
                    </a:moveTo>
                    <a:lnTo>
                      <a:pt x="553" y="464"/>
                    </a:lnTo>
                    <a:lnTo>
                      <a:pt x="553" y="393"/>
                    </a:lnTo>
                    <a:lnTo>
                      <a:pt x="553" y="388"/>
                    </a:lnTo>
                    <a:lnTo>
                      <a:pt x="554" y="383"/>
                    </a:lnTo>
                    <a:lnTo>
                      <a:pt x="555" y="379"/>
                    </a:lnTo>
                    <a:lnTo>
                      <a:pt x="558" y="375"/>
                    </a:lnTo>
                    <a:lnTo>
                      <a:pt x="560" y="372"/>
                    </a:lnTo>
                    <a:lnTo>
                      <a:pt x="563" y="368"/>
                    </a:lnTo>
                    <a:lnTo>
                      <a:pt x="568" y="365"/>
                    </a:lnTo>
                    <a:lnTo>
                      <a:pt x="572" y="363"/>
                    </a:lnTo>
                    <a:lnTo>
                      <a:pt x="576" y="362"/>
                    </a:lnTo>
                    <a:lnTo>
                      <a:pt x="582" y="362"/>
                    </a:lnTo>
                    <a:lnTo>
                      <a:pt x="588" y="362"/>
                    </a:lnTo>
                    <a:lnTo>
                      <a:pt x="594" y="364"/>
                    </a:lnTo>
                    <a:lnTo>
                      <a:pt x="598" y="367"/>
                    </a:lnTo>
                    <a:lnTo>
                      <a:pt x="602" y="372"/>
                    </a:lnTo>
                    <a:lnTo>
                      <a:pt x="605" y="377"/>
                    </a:lnTo>
                    <a:lnTo>
                      <a:pt x="607" y="383"/>
                    </a:lnTo>
                    <a:lnTo>
                      <a:pt x="608" y="389"/>
                    </a:lnTo>
                    <a:lnTo>
                      <a:pt x="608" y="396"/>
                    </a:lnTo>
                    <a:lnTo>
                      <a:pt x="608" y="464"/>
                    </a:lnTo>
                    <a:lnTo>
                      <a:pt x="628" y="464"/>
                    </a:lnTo>
                    <a:lnTo>
                      <a:pt x="628" y="394"/>
                    </a:lnTo>
                    <a:lnTo>
                      <a:pt x="628" y="386"/>
                    </a:lnTo>
                    <a:lnTo>
                      <a:pt x="627" y="381"/>
                    </a:lnTo>
                    <a:lnTo>
                      <a:pt x="626" y="374"/>
                    </a:lnTo>
                    <a:lnTo>
                      <a:pt x="625" y="369"/>
                    </a:lnTo>
                    <a:lnTo>
                      <a:pt x="620" y="360"/>
                    </a:lnTo>
                    <a:lnTo>
                      <a:pt x="614" y="354"/>
                    </a:lnTo>
                    <a:lnTo>
                      <a:pt x="608" y="349"/>
                    </a:lnTo>
                    <a:lnTo>
                      <a:pt x="601" y="346"/>
                    </a:lnTo>
                    <a:lnTo>
                      <a:pt x="595" y="344"/>
                    </a:lnTo>
                    <a:lnTo>
                      <a:pt x="588" y="344"/>
                    </a:lnTo>
                    <a:lnTo>
                      <a:pt x="582" y="344"/>
                    </a:lnTo>
                    <a:lnTo>
                      <a:pt x="575" y="346"/>
                    </a:lnTo>
                    <a:lnTo>
                      <a:pt x="570" y="348"/>
                    </a:lnTo>
                    <a:lnTo>
                      <a:pt x="565" y="350"/>
                    </a:lnTo>
                    <a:lnTo>
                      <a:pt x="560" y="354"/>
                    </a:lnTo>
                    <a:lnTo>
                      <a:pt x="556" y="357"/>
                    </a:lnTo>
                    <a:lnTo>
                      <a:pt x="553" y="362"/>
                    </a:lnTo>
                    <a:lnTo>
                      <a:pt x="551" y="366"/>
                    </a:lnTo>
                    <a:lnTo>
                      <a:pt x="551" y="366"/>
                    </a:lnTo>
                    <a:lnTo>
                      <a:pt x="549" y="346"/>
                    </a:lnTo>
                    <a:lnTo>
                      <a:pt x="531" y="346"/>
                    </a:lnTo>
                    <a:lnTo>
                      <a:pt x="531" y="362"/>
                    </a:lnTo>
                    <a:lnTo>
                      <a:pt x="531" y="378"/>
                    </a:lnTo>
                    <a:lnTo>
                      <a:pt x="531" y="464"/>
                    </a:lnTo>
                    <a:close/>
                    <a:moveTo>
                      <a:pt x="745" y="464"/>
                    </a:moveTo>
                    <a:lnTo>
                      <a:pt x="743" y="451"/>
                    </a:lnTo>
                    <a:lnTo>
                      <a:pt x="743" y="436"/>
                    </a:lnTo>
                    <a:lnTo>
                      <a:pt x="743" y="392"/>
                    </a:lnTo>
                    <a:lnTo>
                      <a:pt x="742" y="383"/>
                    </a:lnTo>
                    <a:lnTo>
                      <a:pt x="741" y="374"/>
                    </a:lnTo>
                    <a:lnTo>
                      <a:pt x="738" y="366"/>
                    </a:lnTo>
                    <a:lnTo>
                      <a:pt x="734" y="359"/>
                    </a:lnTo>
                    <a:lnTo>
                      <a:pt x="731" y="356"/>
                    </a:lnTo>
                    <a:lnTo>
                      <a:pt x="729" y="353"/>
                    </a:lnTo>
                    <a:lnTo>
                      <a:pt x="724" y="350"/>
                    </a:lnTo>
                    <a:lnTo>
                      <a:pt x="721" y="348"/>
                    </a:lnTo>
                    <a:lnTo>
                      <a:pt x="716" y="346"/>
                    </a:lnTo>
                    <a:lnTo>
                      <a:pt x="711" y="345"/>
                    </a:lnTo>
                    <a:lnTo>
                      <a:pt x="705" y="344"/>
                    </a:lnTo>
                    <a:lnTo>
                      <a:pt x="700" y="344"/>
                    </a:lnTo>
                    <a:lnTo>
                      <a:pt x="689" y="345"/>
                    </a:lnTo>
                    <a:lnTo>
                      <a:pt x="679" y="346"/>
                    </a:lnTo>
                    <a:lnTo>
                      <a:pt x="669" y="349"/>
                    </a:lnTo>
                    <a:lnTo>
                      <a:pt x="662" y="354"/>
                    </a:lnTo>
                    <a:lnTo>
                      <a:pt x="666" y="368"/>
                    </a:lnTo>
                    <a:lnTo>
                      <a:pt x="673" y="365"/>
                    </a:lnTo>
                    <a:lnTo>
                      <a:pt x="680" y="362"/>
                    </a:lnTo>
                    <a:lnTo>
                      <a:pt x="688" y="360"/>
                    </a:lnTo>
                    <a:lnTo>
                      <a:pt x="696" y="359"/>
                    </a:lnTo>
                    <a:lnTo>
                      <a:pt x="704" y="360"/>
                    </a:lnTo>
                    <a:lnTo>
                      <a:pt x="710" y="363"/>
                    </a:lnTo>
                    <a:lnTo>
                      <a:pt x="715" y="366"/>
                    </a:lnTo>
                    <a:lnTo>
                      <a:pt x="718" y="369"/>
                    </a:lnTo>
                    <a:lnTo>
                      <a:pt x="720" y="374"/>
                    </a:lnTo>
                    <a:lnTo>
                      <a:pt x="721" y="378"/>
                    </a:lnTo>
                    <a:lnTo>
                      <a:pt x="722" y="383"/>
                    </a:lnTo>
                    <a:lnTo>
                      <a:pt x="722" y="387"/>
                    </a:lnTo>
                    <a:lnTo>
                      <a:pt x="722" y="389"/>
                    </a:lnTo>
                    <a:lnTo>
                      <a:pt x="706" y="389"/>
                    </a:lnTo>
                    <a:lnTo>
                      <a:pt x="693" y="392"/>
                    </a:lnTo>
                    <a:lnTo>
                      <a:pt x="681" y="395"/>
                    </a:lnTo>
                    <a:lnTo>
                      <a:pt x="671" y="401"/>
                    </a:lnTo>
                    <a:lnTo>
                      <a:pt x="667" y="403"/>
                    </a:lnTo>
                    <a:lnTo>
                      <a:pt x="664" y="406"/>
                    </a:lnTo>
                    <a:lnTo>
                      <a:pt x="661" y="411"/>
                    </a:lnTo>
                    <a:lnTo>
                      <a:pt x="657" y="414"/>
                    </a:lnTo>
                    <a:lnTo>
                      <a:pt x="656" y="418"/>
                    </a:lnTo>
                    <a:lnTo>
                      <a:pt x="654" y="423"/>
                    </a:lnTo>
                    <a:lnTo>
                      <a:pt x="654" y="427"/>
                    </a:lnTo>
                    <a:lnTo>
                      <a:pt x="653" y="433"/>
                    </a:lnTo>
                    <a:lnTo>
                      <a:pt x="654" y="440"/>
                    </a:lnTo>
                    <a:lnTo>
                      <a:pt x="655" y="445"/>
                    </a:lnTo>
                    <a:lnTo>
                      <a:pt x="659" y="451"/>
                    </a:lnTo>
                    <a:lnTo>
                      <a:pt x="662" y="456"/>
                    </a:lnTo>
                    <a:lnTo>
                      <a:pt x="667" y="461"/>
                    </a:lnTo>
                    <a:lnTo>
                      <a:pt x="674" y="464"/>
                    </a:lnTo>
                    <a:lnTo>
                      <a:pt x="680" y="466"/>
                    </a:lnTo>
                    <a:lnTo>
                      <a:pt x="689" y="466"/>
                    </a:lnTo>
                    <a:lnTo>
                      <a:pt x="694" y="466"/>
                    </a:lnTo>
                    <a:lnTo>
                      <a:pt x="700" y="465"/>
                    </a:lnTo>
                    <a:lnTo>
                      <a:pt x="705" y="464"/>
                    </a:lnTo>
                    <a:lnTo>
                      <a:pt x="709" y="462"/>
                    </a:lnTo>
                    <a:lnTo>
                      <a:pt x="717" y="456"/>
                    </a:lnTo>
                    <a:lnTo>
                      <a:pt x="723" y="450"/>
                    </a:lnTo>
                    <a:lnTo>
                      <a:pt x="724" y="450"/>
                    </a:lnTo>
                    <a:lnTo>
                      <a:pt x="725" y="464"/>
                    </a:lnTo>
                    <a:lnTo>
                      <a:pt x="745" y="464"/>
                    </a:lnTo>
                    <a:close/>
                    <a:moveTo>
                      <a:pt x="722" y="424"/>
                    </a:moveTo>
                    <a:lnTo>
                      <a:pt x="722" y="427"/>
                    </a:lnTo>
                    <a:lnTo>
                      <a:pt x="721" y="431"/>
                    </a:lnTo>
                    <a:lnTo>
                      <a:pt x="720" y="435"/>
                    </a:lnTo>
                    <a:lnTo>
                      <a:pt x="718" y="438"/>
                    </a:lnTo>
                    <a:lnTo>
                      <a:pt x="715" y="442"/>
                    </a:lnTo>
                    <a:lnTo>
                      <a:pt x="711" y="445"/>
                    </a:lnTo>
                    <a:lnTo>
                      <a:pt x="708" y="447"/>
                    </a:lnTo>
                    <a:lnTo>
                      <a:pt x="704" y="450"/>
                    </a:lnTo>
                    <a:lnTo>
                      <a:pt x="700" y="451"/>
                    </a:lnTo>
                    <a:lnTo>
                      <a:pt x="694" y="451"/>
                    </a:lnTo>
                    <a:lnTo>
                      <a:pt x="690" y="451"/>
                    </a:lnTo>
                    <a:lnTo>
                      <a:pt x="687" y="450"/>
                    </a:lnTo>
                    <a:lnTo>
                      <a:pt x="683" y="448"/>
                    </a:lnTo>
                    <a:lnTo>
                      <a:pt x="680" y="446"/>
                    </a:lnTo>
                    <a:lnTo>
                      <a:pt x="678" y="443"/>
                    </a:lnTo>
                    <a:lnTo>
                      <a:pt x="676" y="440"/>
                    </a:lnTo>
                    <a:lnTo>
                      <a:pt x="675" y="435"/>
                    </a:lnTo>
                    <a:lnTo>
                      <a:pt x="674" y="431"/>
                    </a:lnTo>
                    <a:lnTo>
                      <a:pt x="675" y="426"/>
                    </a:lnTo>
                    <a:lnTo>
                      <a:pt x="676" y="423"/>
                    </a:lnTo>
                    <a:lnTo>
                      <a:pt x="677" y="420"/>
                    </a:lnTo>
                    <a:lnTo>
                      <a:pt x="679" y="416"/>
                    </a:lnTo>
                    <a:lnTo>
                      <a:pt x="683" y="412"/>
                    </a:lnTo>
                    <a:lnTo>
                      <a:pt x="690" y="408"/>
                    </a:lnTo>
                    <a:lnTo>
                      <a:pt x="697" y="406"/>
                    </a:lnTo>
                    <a:lnTo>
                      <a:pt x="705" y="405"/>
                    </a:lnTo>
                    <a:lnTo>
                      <a:pt x="714" y="404"/>
                    </a:lnTo>
                    <a:lnTo>
                      <a:pt x="722" y="404"/>
                    </a:lnTo>
                    <a:lnTo>
                      <a:pt x="722" y="424"/>
                    </a:lnTo>
                    <a:close/>
                    <a:moveTo>
                      <a:pt x="918" y="410"/>
                    </a:moveTo>
                    <a:lnTo>
                      <a:pt x="918" y="405"/>
                    </a:lnTo>
                    <a:lnTo>
                      <a:pt x="919" y="399"/>
                    </a:lnTo>
                    <a:lnTo>
                      <a:pt x="918" y="391"/>
                    </a:lnTo>
                    <a:lnTo>
                      <a:pt x="917" y="382"/>
                    </a:lnTo>
                    <a:lnTo>
                      <a:pt x="913" y="372"/>
                    </a:lnTo>
                    <a:lnTo>
                      <a:pt x="909" y="364"/>
                    </a:lnTo>
                    <a:lnTo>
                      <a:pt x="906" y="359"/>
                    </a:lnTo>
                    <a:lnTo>
                      <a:pt x="903" y="356"/>
                    </a:lnTo>
                    <a:lnTo>
                      <a:pt x="898" y="353"/>
                    </a:lnTo>
                    <a:lnTo>
                      <a:pt x="894" y="349"/>
                    </a:lnTo>
                    <a:lnTo>
                      <a:pt x="890" y="347"/>
                    </a:lnTo>
                    <a:lnTo>
                      <a:pt x="884" y="345"/>
                    </a:lnTo>
                    <a:lnTo>
                      <a:pt x="878" y="344"/>
                    </a:lnTo>
                    <a:lnTo>
                      <a:pt x="871" y="344"/>
                    </a:lnTo>
                    <a:lnTo>
                      <a:pt x="865" y="344"/>
                    </a:lnTo>
                    <a:lnTo>
                      <a:pt x="859" y="345"/>
                    </a:lnTo>
                    <a:lnTo>
                      <a:pt x="854" y="346"/>
                    </a:lnTo>
                    <a:lnTo>
                      <a:pt x="849" y="348"/>
                    </a:lnTo>
                    <a:lnTo>
                      <a:pt x="844" y="352"/>
                    </a:lnTo>
                    <a:lnTo>
                      <a:pt x="840" y="355"/>
                    </a:lnTo>
                    <a:lnTo>
                      <a:pt x="836" y="358"/>
                    </a:lnTo>
                    <a:lnTo>
                      <a:pt x="832" y="362"/>
                    </a:lnTo>
                    <a:lnTo>
                      <a:pt x="826" y="372"/>
                    </a:lnTo>
                    <a:lnTo>
                      <a:pt x="822" y="383"/>
                    </a:lnTo>
                    <a:lnTo>
                      <a:pt x="818" y="394"/>
                    </a:lnTo>
                    <a:lnTo>
                      <a:pt x="817" y="407"/>
                    </a:lnTo>
                    <a:lnTo>
                      <a:pt x="818" y="420"/>
                    </a:lnTo>
                    <a:lnTo>
                      <a:pt x="822" y="432"/>
                    </a:lnTo>
                    <a:lnTo>
                      <a:pt x="824" y="436"/>
                    </a:lnTo>
                    <a:lnTo>
                      <a:pt x="826" y="442"/>
                    </a:lnTo>
                    <a:lnTo>
                      <a:pt x="829" y="446"/>
                    </a:lnTo>
                    <a:lnTo>
                      <a:pt x="832" y="450"/>
                    </a:lnTo>
                    <a:lnTo>
                      <a:pt x="837" y="454"/>
                    </a:lnTo>
                    <a:lnTo>
                      <a:pt x="841" y="457"/>
                    </a:lnTo>
                    <a:lnTo>
                      <a:pt x="845" y="460"/>
                    </a:lnTo>
                    <a:lnTo>
                      <a:pt x="851" y="462"/>
                    </a:lnTo>
                    <a:lnTo>
                      <a:pt x="856" y="464"/>
                    </a:lnTo>
                    <a:lnTo>
                      <a:pt x="862" y="465"/>
                    </a:lnTo>
                    <a:lnTo>
                      <a:pt x="867" y="466"/>
                    </a:lnTo>
                    <a:lnTo>
                      <a:pt x="873" y="466"/>
                    </a:lnTo>
                    <a:lnTo>
                      <a:pt x="886" y="466"/>
                    </a:lnTo>
                    <a:lnTo>
                      <a:pt x="897" y="464"/>
                    </a:lnTo>
                    <a:lnTo>
                      <a:pt x="906" y="462"/>
                    </a:lnTo>
                    <a:lnTo>
                      <a:pt x="912" y="460"/>
                    </a:lnTo>
                    <a:lnTo>
                      <a:pt x="908" y="444"/>
                    </a:lnTo>
                    <a:lnTo>
                      <a:pt x="903" y="446"/>
                    </a:lnTo>
                    <a:lnTo>
                      <a:pt x="895" y="448"/>
                    </a:lnTo>
                    <a:lnTo>
                      <a:pt x="886" y="450"/>
                    </a:lnTo>
                    <a:lnTo>
                      <a:pt x="877" y="450"/>
                    </a:lnTo>
                    <a:lnTo>
                      <a:pt x="869" y="450"/>
                    </a:lnTo>
                    <a:lnTo>
                      <a:pt x="862" y="447"/>
                    </a:lnTo>
                    <a:lnTo>
                      <a:pt x="855" y="445"/>
                    </a:lnTo>
                    <a:lnTo>
                      <a:pt x="850" y="441"/>
                    </a:lnTo>
                    <a:lnTo>
                      <a:pt x="844" y="435"/>
                    </a:lnTo>
                    <a:lnTo>
                      <a:pt x="841" y="427"/>
                    </a:lnTo>
                    <a:lnTo>
                      <a:pt x="839" y="420"/>
                    </a:lnTo>
                    <a:lnTo>
                      <a:pt x="838" y="410"/>
                    </a:lnTo>
                    <a:lnTo>
                      <a:pt x="918" y="410"/>
                    </a:lnTo>
                    <a:close/>
                    <a:moveTo>
                      <a:pt x="838" y="394"/>
                    </a:moveTo>
                    <a:lnTo>
                      <a:pt x="839" y="388"/>
                    </a:lnTo>
                    <a:lnTo>
                      <a:pt x="841" y="382"/>
                    </a:lnTo>
                    <a:lnTo>
                      <a:pt x="843" y="376"/>
                    </a:lnTo>
                    <a:lnTo>
                      <a:pt x="846" y="371"/>
                    </a:lnTo>
                    <a:lnTo>
                      <a:pt x="851" y="366"/>
                    </a:lnTo>
                    <a:lnTo>
                      <a:pt x="856" y="363"/>
                    </a:lnTo>
                    <a:lnTo>
                      <a:pt x="863" y="359"/>
                    </a:lnTo>
                    <a:lnTo>
                      <a:pt x="869" y="359"/>
                    </a:lnTo>
                    <a:lnTo>
                      <a:pt x="878" y="359"/>
                    </a:lnTo>
                    <a:lnTo>
                      <a:pt x="884" y="363"/>
                    </a:lnTo>
                    <a:lnTo>
                      <a:pt x="889" y="366"/>
                    </a:lnTo>
                    <a:lnTo>
                      <a:pt x="893" y="372"/>
                    </a:lnTo>
                    <a:lnTo>
                      <a:pt x="895" y="377"/>
                    </a:lnTo>
                    <a:lnTo>
                      <a:pt x="897" y="383"/>
                    </a:lnTo>
                    <a:lnTo>
                      <a:pt x="898" y="388"/>
                    </a:lnTo>
                    <a:lnTo>
                      <a:pt x="898" y="394"/>
                    </a:lnTo>
                    <a:lnTo>
                      <a:pt x="838" y="394"/>
                    </a:lnTo>
                    <a:close/>
                    <a:moveTo>
                      <a:pt x="930" y="346"/>
                    </a:moveTo>
                    <a:lnTo>
                      <a:pt x="968" y="404"/>
                    </a:lnTo>
                    <a:lnTo>
                      <a:pt x="929" y="464"/>
                    </a:lnTo>
                    <a:lnTo>
                      <a:pt x="951" y="464"/>
                    </a:lnTo>
                    <a:lnTo>
                      <a:pt x="967" y="437"/>
                    </a:lnTo>
                    <a:lnTo>
                      <a:pt x="974" y="427"/>
                    </a:lnTo>
                    <a:lnTo>
                      <a:pt x="979" y="417"/>
                    </a:lnTo>
                    <a:lnTo>
                      <a:pt x="980" y="417"/>
                    </a:lnTo>
                    <a:lnTo>
                      <a:pt x="986" y="427"/>
                    </a:lnTo>
                    <a:lnTo>
                      <a:pt x="992" y="437"/>
                    </a:lnTo>
                    <a:lnTo>
                      <a:pt x="1008" y="464"/>
                    </a:lnTo>
                    <a:lnTo>
                      <a:pt x="1032" y="464"/>
                    </a:lnTo>
                    <a:lnTo>
                      <a:pt x="992" y="403"/>
                    </a:lnTo>
                    <a:lnTo>
                      <a:pt x="1031" y="346"/>
                    </a:lnTo>
                    <a:lnTo>
                      <a:pt x="1008" y="346"/>
                    </a:lnTo>
                    <a:lnTo>
                      <a:pt x="993" y="372"/>
                    </a:lnTo>
                    <a:lnTo>
                      <a:pt x="987" y="381"/>
                    </a:lnTo>
                    <a:lnTo>
                      <a:pt x="981" y="391"/>
                    </a:lnTo>
                    <a:lnTo>
                      <a:pt x="981" y="391"/>
                    </a:lnTo>
                    <a:lnTo>
                      <a:pt x="975" y="382"/>
                    </a:lnTo>
                    <a:lnTo>
                      <a:pt x="970" y="372"/>
                    </a:lnTo>
                    <a:lnTo>
                      <a:pt x="953" y="346"/>
                    </a:lnTo>
                    <a:lnTo>
                      <a:pt x="930" y="346"/>
                    </a:lnTo>
                    <a:close/>
                    <a:moveTo>
                      <a:pt x="1141" y="410"/>
                    </a:moveTo>
                    <a:lnTo>
                      <a:pt x="1141" y="405"/>
                    </a:lnTo>
                    <a:lnTo>
                      <a:pt x="1141" y="399"/>
                    </a:lnTo>
                    <a:lnTo>
                      <a:pt x="1141" y="391"/>
                    </a:lnTo>
                    <a:lnTo>
                      <a:pt x="1139" y="382"/>
                    </a:lnTo>
                    <a:lnTo>
                      <a:pt x="1136" y="372"/>
                    </a:lnTo>
                    <a:lnTo>
                      <a:pt x="1132" y="364"/>
                    </a:lnTo>
                    <a:lnTo>
                      <a:pt x="1129" y="359"/>
                    </a:lnTo>
                    <a:lnTo>
                      <a:pt x="1125" y="356"/>
                    </a:lnTo>
                    <a:lnTo>
                      <a:pt x="1122" y="353"/>
                    </a:lnTo>
                    <a:lnTo>
                      <a:pt x="1118" y="349"/>
                    </a:lnTo>
                    <a:lnTo>
                      <a:pt x="1112" y="347"/>
                    </a:lnTo>
                    <a:lnTo>
                      <a:pt x="1107" y="345"/>
                    </a:lnTo>
                    <a:lnTo>
                      <a:pt x="1101" y="344"/>
                    </a:lnTo>
                    <a:lnTo>
                      <a:pt x="1095" y="344"/>
                    </a:lnTo>
                    <a:lnTo>
                      <a:pt x="1088" y="344"/>
                    </a:lnTo>
                    <a:lnTo>
                      <a:pt x="1083" y="345"/>
                    </a:lnTo>
                    <a:lnTo>
                      <a:pt x="1078" y="346"/>
                    </a:lnTo>
                    <a:lnTo>
                      <a:pt x="1072" y="348"/>
                    </a:lnTo>
                    <a:lnTo>
                      <a:pt x="1067" y="352"/>
                    </a:lnTo>
                    <a:lnTo>
                      <a:pt x="1062" y="355"/>
                    </a:lnTo>
                    <a:lnTo>
                      <a:pt x="1059" y="358"/>
                    </a:lnTo>
                    <a:lnTo>
                      <a:pt x="1055" y="362"/>
                    </a:lnTo>
                    <a:lnTo>
                      <a:pt x="1049" y="372"/>
                    </a:lnTo>
                    <a:lnTo>
                      <a:pt x="1044" y="383"/>
                    </a:lnTo>
                    <a:lnTo>
                      <a:pt x="1042" y="394"/>
                    </a:lnTo>
                    <a:lnTo>
                      <a:pt x="1041" y="407"/>
                    </a:lnTo>
                    <a:lnTo>
                      <a:pt x="1042" y="420"/>
                    </a:lnTo>
                    <a:lnTo>
                      <a:pt x="1045" y="432"/>
                    </a:lnTo>
                    <a:lnTo>
                      <a:pt x="1046" y="436"/>
                    </a:lnTo>
                    <a:lnTo>
                      <a:pt x="1049" y="442"/>
                    </a:lnTo>
                    <a:lnTo>
                      <a:pt x="1053" y="446"/>
                    </a:lnTo>
                    <a:lnTo>
                      <a:pt x="1056" y="450"/>
                    </a:lnTo>
                    <a:lnTo>
                      <a:pt x="1059" y="454"/>
                    </a:lnTo>
                    <a:lnTo>
                      <a:pt x="1064" y="457"/>
                    </a:lnTo>
                    <a:lnTo>
                      <a:pt x="1068" y="460"/>
                    </a:lnTo>
                    <a:lnTo>
                      <a:pt x="1073" y="462"/>
                    </a:lnTo>
                    <a:lnTo>
                      <a:pt x="1079" y="464"/>
                    </a:lnTo>
                    <a:lnTo>
                      <a:pt x="1084" y="465"/>
                    </a:lnTo>
                    <a:lnTo>
                      <a:pt x="1091" y="466"/>
                    </a:lnTo>
                    <a:lnTo>
                      <a:pt x="1097" y="466"/>
                    </a:lnTo>
                    <a:lnTo>
                      <a:pt x="1110" y="466"/>
                    </a:lnTo>
                    <a:lnTo>
                      <a:pt x="1120" y="464"/>
                    </a:lnTo>
                    <a:lnTo>
                      <a:pt x="1128" y="462"/>
                    </a:lnTo>
                    <a:lnTo>
                      <a:pt x="1135" y="460"/>
                    </a:lnTo>
                    <a:lnTo>
                      <a:pt x="1132" y="444"/>
                    </a:lnTo>
                    <a:lnTo>
                      <a:pt x="1125" y="446"/>
                    </a:lnTo>
                    <a:lnTo>
                      <a:pt x="1119" y="448"/>
                    </a:lnTo>
                    <a:lnTo>
                      <a:pt x="1110" y="450"/>
                    </a:lnTo>
                    <a:lnTo>
                      <a:pt x="1100" y="450"/>
                    </a:lnTo>
                    <a:lnTo>
                      <a:pt x="1092" y="450"/>
                    </a:lnTo>
                    <a:lnTo>
                      <a:pt x="1085" y="447"/>
                    </a:lnTo>
                    <a:lnTo>
                      <a:pt x="1079" y="445"/>
                    </a:lnTo>
                    <a:lnTo>
                      <a:pt x="1072" y="441"/>
                    </a:lnTo>
                    <a:lnTo>
                      <a:pt x="1068" y="435"/>
                    </a:lnTo>
                    <a:lnTo>
                      <a:pt x="1064" y="427"/>
                    </a:lnTo>
                    <a:lnTo>
                      <a:pt x="1061" y="420"/>
                    </a:lnTo>
                    <a:lnTo>
                      <a:pt x="1060" y="410"/>
                    </a:lnTo>
                    <a:lnTo>
                      <a:pt x="1141" y="410"/>
                    </a:lnTo>
                    <a:close/>
                    <a:moveTo>
                      <a:pt x="1061" y="394"/>
                    </a:moveTo>
                    <a:lnTo>
                      <a:pt x="1061" y="388"/>
                    </a:lnTo>
                    <a:lnTo>
                      <a:pt x="1064" y="382"/>
                    </a:lnTo>
                    <a:lnTo>
                      <a:pt x="1066" y="376"/>
                    </a:lnTo>
                    <a:lnTo>
                      <a:pt x="1070" y="371"/>
                    </a:lnTo>
                    <a:lnTo>
                      <a:pt x="1074" y="366"/>
                    </a:lnTo>
                    <a:lnTo>
                      <a:pt x="1079" y="363"/>
                    </a:lnTo>
                    <a:lnTo>
                      <a:pt x="1085" y="359"/>
                    </a:lnTo>
                    <a:lnTo>
                      <a:pt x="1093" y="359"/>
                    </a:lnTo>
                    <a:lnTo>
                      <a:pt x="1100" y="359"/>
                    </a:lnTo>
                    <a:lnTo>
                      <a:pt x="1107" y="363"/>
                    </a:lnTo>
                    <a:lnTo>
                      <a:pt x="1112" y="366"/>
                    </a:lnTo>
                    <a:lnTo>
                      <a:pt x="1115" y="372"/>
                    </a:lnTo>
                    <a:lnTo>
                      <a:pt x="1119" y="377"/>
                    </a:lnTo>
                    <a:lnTo>
                      <a:pt x="1121" y="383"/>
                    </a:lnTo>
                    <a:lnTo>
                      <a:pt x="1121" y="388"/>
                    </a:lnTo>
                    <a:lnTo>
                      <a:pt x="1122" y="394"/>
                    </a:lnTo>
                    <a:lnTo>
                      <a:pt x="1061" y="394"/>
                    </a:lnTo>
                    <a:close/>
                    <a:moveTo>
                      <a:pt x="1245" y="444"/>
                    </a:moveTo>
                    <a:lnTo>
                      <a:pt x="1241" y="445"/>
                    </a:lnTo>
                    <a:lnTo>
                      <a:pt x="1234" y="447"/>
                    </a:lnTo>
                    <a:lnTo>
                      <a:pt x="1228" y="448"/>
                    </a:lnTo>
                    <a:lnTo>
                      <a:pt x="1219" y="450"/>
                    </a:lnTo>
                    <a:lnTo>
                      <a:pt x="1211" y="448"/>
                    </a:lnTo>
                    <a:lnTo>
                      <a:pt x="1204" y="446"/>
                    </a:lnTo>
                    <a:lnTo>
                      <a:pt x="1197" y="443"/>
                    </a:lnTo>
                    <a:lnTo>
                      <a:pt x="1191" y="437"/>
                    </a:lnTo>
                    <a:lnTo>
                      <a:pt x="1187" y="432"/>
                    </a:lnTo>
                    <a:lnTo>
                      <a:pt x="1183" y="424"/>
                    </a:lnTo>
                    <a:lnTo>
                      <a:pt x="1180" y="415"/>
                    </a:lnTo>
                    <a:lnTo>
                      <a:pt x="1180" y="405"/>
                    </a:lnTo>
                    <a:lnTo>
                      <a:pt x="1180" y="396"/>
                    </a:lnTo>
                    <a:lnTo>
                      <a:pt x="1182" y="388"/>
                    </a:lnTo>
                    <a:lnTo>
                      <a:pt x="1186" y="381"/>
                    </a:lnTo>
                    <a:lnTo>
                      <a:pt x="1190" y="374"/>
                    </a:lnTo>
                    <a:lnTo>
                      <a:pt x="1196" y="368"/>
                    </a:lnTo>
                    <a:lnTo>
                      <a:pt x="1203" y="365"/>
                    </a:lnTo>
                    <a:lnTo>
                      <a:pt x="1211" y="362"/>
                    </a:lnTo>
                    <a:lnTo>
                      <a:pt x="1220" y="360"/>
                    </a:lnTo>
                    <a:lnTo>
                      <a:pt x="1228" y="362"/>
                    </a:lnTo>
                    <a:lnTo>
                      <a:pt x="1234" y="363"/>
                    </a:lnTo>
                    <a:lnTo>
                      <a:pt x="1240" y="365"/>
                    </a:lnTo>
                    <a:lnTo>
                      <a:pt x="1244" y="366"/>
                    </a:lnTo>
                    <a:lnTo>
                      <a:pt x="1249" y="350"/>
                    </a:lnTo>
                    <a:lnTo>
                      <a:pt x="1244" y="348"/>
                    </a:lnTo>
                    <a:lnTo>
                      <a:pt x="1237" y="346"/>
                    </a:lnTo>
                    <a:lnTo>
                      <a:pt x="1229" y="345"/>
                    </a:lnTo>
                    <a:lnTo>
                      <a:pt x="1220" y="344"/>
                    </a:lnTo>
                    <a:lnTo>
                      <a:pt x="1214" y="344"/>
                    </a:lnTo>
                    <a:lnTo>
                      <a:pt x="1207" y="345"/>
                    </a:lnTo>
                    <a:lnTo>
                      <a:pt x="1201" y="347"/>
                    </a:lnTo>
                    <a:lnTo>
                      <a:pt x="1195" y="348"/>
                    </a:lnTo>
                    <a:lnTo>
                      <a:pt x="1190" y="352"/>
                    </a:lnTo>
                    <a:lnTo>
                      <a:pt x="1184" y="354"/>
                    </a:lnTo>
                    <a:lnTo>
                      <a:pt x="1180" y="357"/>
                    </a:lnTo>
                    <a:lnTo>
                      <a:pt x="1176" y="362"/>
                    </a:lnTo>
                    <a:lnTo>
                      <a:pt x="1172" y="366"/>
                    </a:lnTo>
                    <a:lnTo>
                      <a:pt x="1168" y="371"/>
                    </a:lnTo>
                    <a:lnTo>
                      <a:pt x="1166" y="376"/>
                    </a:lnTo>
                    <a:lnTo>
                      <a:pt x="1163" y="382"/>
                    </a:lnTo>
                    <a:lnTo>
                      <a:pt x="1162" y="387"/>
                    </a:lnTo>
                    <a:lnTo>
                      <a:pt x="1160" y="393"/>
                    </a:lnTo>
                    <a:lnTo>
                      <a:pt x="1160" y="399"/>
                    </a:lnTo>
                    <a:lnTo>
                      <a:pt x="1159" y="406"/>
                    </a:lnTo>
                    <a:lnTo>
                      <a:pt x="1160" y="420"/>
                    </a:lnTo>
                    <a:lnTo>
                      <a:pt x="1163" y="431"/>
                    </a:lnTo>
                    <a:lnTo>
                      <a:pt x="1165" y="436"/>
                    </a:lnTo>
                    <a:lnTo>
                      <a:pt x="1168" y="441"/>
                    </a:lnTo>
                    <a:lnTo>
                      <a:pt x="1170" y="446"/>
                    </a:lnTo>
                    <a:lnTo>
                      <a:pt x="1175" y="450"/>
                    </a:lnTo>
                    <a:lnTo>
                      <a:pt x="1178" y="454"/>
                    </a:lnTo>
                    <a:lnTo>
                      <a:pt x="1182" y="457"/>
                    </a:lnTo>
                    <a:lnTo>
                      <a:pt x="1188" y="460"/>
                    </a:lnTo>
                    <a:lnTo>
                      <a:pt x="1192" y="462"/>
                    </a:lnTo>
                    <a:lnTo>
                      <a:pt x="1197" y="464"/>
                    </a:lnTo>
                    <a:lnTo>
                      <a:pt x="1204" y="465"/>
                    </a:lnTo>
                    <a:lnTo>
                      <a:pt x="1209" y="466"/>
                    </a:lnTo>
                    <a:lnTo>
                      <a:pt x="1216" y="466"/>
                    </a:lnTo>
                    <a:lnTo>
                      <a:pt x="1227" y="466"/>
                    </a:lnTo>
                    <a:lnTo>
                      <a:pt x="1236" y="464"/>
                    </a:lnTo>
                    <a:lnTo>
                      <a:pt x="1243" y="462"/>
                    </a:lnTo>
                    <a:lnTo>
                      <a:pt x="1248" y="460"/>
                    </a:lnTo>
                    <a:lnTo>
                      <a:pt x="1245" y="444"/>
                    </a:lnTo>
                    <a:close/>
                    <a:moveTo>
                      <a:pt x="1368" y="346"/>
                    </a:moveTo>
                    <a:lnTo>
                      <a:pt x="1348" y="346"/>
                    </a:lnTo>
                    <a:lnTo>
                      <a:pt x="1348" y="418"/>
                    </a:lnTo>
                    <a:lnTo>
                      <a:pt x="1348" y="424"/>
                    </a:lnTo>
                    <a:lnTo>
                      <a:pt x="1345" y="430"/>
                    </a:lnTo>
                    <a:lnTo>
                      <a:pt x="1342" y="436"/>
                    </a:lnTo>
                    <a:lnTo>
                      <a:pt x="1336" y="443"/>
                    </a:lnTo>
                    <a:lnTo>
                      <a:pt x="1332" y="445"/>
                    </a:lnTo>
                    <a:lnTo>
                      <a:pt x="1328" y="447"/>
                    </a:lnTo>
                    <a:lnTo>
                      <a:pt x="1324" y="448"/>
                    </a:lnTo>
                    <a:lnTo>
                      <a:pt x="1318" y="448"/>
                    </a:lnTo>
                    <a:lnTo>
                      <a:pt x="1312" y="448"/>
                    </a:lnTo>
                    <a:lnTo>
                      <a:pt x="1307" y="446"/>
                    </a:lnTo>
                    <a:lnTo>
                      <a:pt x="1302" y="443"/>
                    </a:lnTo>
                    <a:lnTo>
                      <a:pt x="1299" y="438"/>
                    </a:lnTo>
                    <a:lnTo>
                      <a:pt x="1296" y="433"/>
                    </a:lnTo>
                    <a:lnTo>
                      <a:pt x="1295" y="427"/>
                    </a:lnTo>
                    <a:lnTo>
                      <a:pt x="1294" y="420"/>
                    </a:lnTo>
                    <a:lnTo>
                      <a:pt x="1292" y="412"/>
                    </a:lnTo>
                    <a:lnTo>
                      <a:pt x="1292" y="346"/>
                    </a:lnTo>
                    <a:lnTo>
                      <a:pt x="1272" y="346"/>
                    </a:lnTo>
                    <a:lnTo>
                      <a:pt x="1272" y="415"/>
                    </a:lnTo>
                    <a:lnTo>
                      <a:pt x="1273" y="430"/>
                    </a:lnTo>
                    <a:lnTo>
                      <a:pt x="1275" y="441"/>
                    </a:lnTo>
                    <a:lnTo>
                      <a:pt x="1280" y="450"/>
                    </a:lnTo>
                    <a:lnTo>
                      <a:pt x="1285" y="456"/>
                    </a:lnTo>
                    <a:lnTo>
                      <a:pt x="1291" y="462"/>
                    </a:lnTo>
                    <a:lnTo>
                      <a:pt x="1298" y="464"/>
                    </a:lnTo>
                    <a:lnTo>
                      <a:pt x="1304" y="466"/>
                    </a:lnTo>
                    <a:lnTo>
                      <a:pt x="1312" y="466"/>
                    </a:lnTo>
                    <a:lnTo>
                      <a:pt x="1318" y="466"/>
                    </a:lnTo>
                    <a:lnTo>
                      <a:pt x="1325" y="464"/>
                    </a:lnTo>
                    <a:lnTo>
                      <a:pt x="1331" y="462"/>
                    </a:lnTo>
                    <a:lnTo>
                      <a:pt x="1336" y="460"/>
                    </a:lnTo>
                    <a:lnTo>
                      <a:pt x="1344" y="452"/>
                    </a:lnTo>
                    <a:lnTo>
                      <a:pt x="1350" y="445"/>
                    </a:lnTo>
                    <a:lnTo>
                      <a:pt x="1350" y="445"/>
                    </a:lnTo>
                    <a:lnTo>
                      <a:pt x="1351" y="464"/>
                    </a:lnTo>
                    <a:lnTo>
                      <a:pt x="1369" y="464"/>
                    </a:lnTo>
                    <a:lnTo>
                      <a:pt x="1368" y="450"/>
                    </a:lnTo>
                    <a:lnTo>
                      <a:pt x="1368" y="432"/>
                    </a:lnTo>
                    <a:lnTo>
                      <a:pt x="1368" y="346"/>
                    </a:lnTo>
                    <a:close/>
                    <a:moveTo>
                      <a:pt x="1480" y="444"/>
                    </a:moveTo>
                    <a:lnTo>
                      <a:pt x="1476" y="445"/>
                    </a:lnTo>
                    <a:lnTo>
                      <a:pt x="1470" y="447"/>
                    </a:lnTo>
                    <a:lnTo>
                      <a:pt x="1463" y="448"/>
                    </a:lnTo>
                    <a:lnTo>
                      <a:pt x="1456" y="450"/>
                    </a:lnTo>
                    <a:lnTo>
                      <a:pt x="1447" y="448"/>
                    </a:lnTo>
                    <a:lnTo>
                      <a:pt x="1439" y="446"/>
                    </a:lnTo>
                    <a:lnTo>
                      <a:pt x="1433" y="443"/>
                    </a:lnTo>
                    <a:lnTo>
                      <a:pt x="1426" y="437"/>
                    </a:lnTo>
                    <a:lnTo>
                      <a:pt x="1422" y="432"/>
                    </a:lnTo>
                    <a:lnTo>
                      <a:pt x="1419" y="424"/>
                    </a:lnTo>
                    <a:lnTo>
                      <a:pt x="1417" y="415"/>
                    </a:lnTo>
                    <a:lnTo>
                      <a:pt x="1416" y="405"/>
                    </a:lnTo>
                    <a:lnTo>
                      <a:pt x="1416" y="396"/>
                    </a:lnTo>
                    <a:lnTo>
                      <a:pt x="1418" y="388"/>
                    </a:lnTo>
                    <a:lnTo>
                      <a:pt x="1421" y="381"/>
                    </a:lnTo>
                    <a:lnTo>
                      <a:pt x="1425" y="374"/>
                    </a:lnTo>
                    <a:lnTo>
                      <a:pt x="1432" y="368"/>
                    </a:lnTo>
                    <a:lnTo>
                      <a:pt x="1438" y="365"/>
                    </a:lnTo>
                    <a:lnTo>
                      <a:pt x="1447" y="362"/>
                    </a:lnTo>
                    <a:lnTo>
                      <a:pt x="1456" y="360"/>
                    </a:lnTo>
                    <a:lnTo>
                      <a:pt x="1463" y="362"/>
                    </a:lnTo>
                    <a:lnTo>
                      <a:pt x="1471" y="363"/>
                    </a:lnTo>
                    <a:lnTo>
                      <a:pt x="1476" y="365"/>
                    </a:lnTo>
                    <a:lnTo>
                      <a:pt x="1479" y="366"/>
                    </a:lnTo>
                    <a:lnTo>
                      <a:pt x="1485" y="350"/>
                    </a:lnTo>
                    <a:lnTo>
                      <a:pt x="1479" y="348"/>
                    </a:lnTo>
                    <a:lnTo>
                      <a:pt x="1473" y="346"/>
                    </a:lnTo>
                    <a:lnTo>
                      <a:pt x="1464" y="345"/>
                    </a:lnTo>
                    <a:lnTo>
                      <a:pt x="1456" y="344"/>
                    </a:lnTo>
                    <a:lnTo>
                      <a:pt x="1449" y="344"/>
                    </a:lnTo>
                    <a:lnTo>
                      <a:pt x="1443" y="345"/>
                    </a:lnTo>
                    <a:lnTo>
                      <a:pt x="1436" y="347"/>
                    </a:lnTo>
                    <a:lnTo>
                      <a:pt x="1431" y="348"/>
                    </a:lnTo>
                    <a:lnTo>
                      <a:pt x="1425" y="352"/>
                    </a:lnTo>
                    <a:lnTo>
                      <a:pt x="1420" y="354"/>
                    </a:lnTo>
                    <a:lnTo>
                      <a:pt x="1416" y="357"/>
                    </a:lnTo>
                    <a:lnTo>
                      <a:pt x="1411" y="362"/>
                    </a:lnTo>
                    <a:lnTo>
                      <a:pt x="1407" y="366"/>
                    </a:lnTo>
                    <a:lnTo>
                      <a:pt x="1404" y="371"/>
                    </a:lnTo>
                    <a:lnTo>
                      <a:pt x="1402" y="376"/>
                    </a:lnTo>
                    <a:lnTo>
                      <a:pt x="1398" y="382"/>
                    </a:lnTo>
                    <a:lnTo>
                      <a:pt x="1397" y="387"/>
                    </a:lnTo>
                    <a:lnTo>
                      <a:pt x="1395" y="393"/>
                    </a:lnTo>
                    <a:lnTo>
                      <a:pt x="1395" y="399"/>
                    </a:lnTo>
                    <a:lnTo>
                      <a:pt x="1394" y="406"/>
                    </a:lnTo>
                    <a:lnTo>
                      <a:pt x="1395" y="418"/>
                    </a:lnTo>
                    <a:lnTo>
                      <a:pt x="1398" y="428"/>
                    </a:lnTo>
                    <a:lnTo>
                      <a:pt x="1402" y="438"/>
                    </a:lnTo>
                    <a:lnTo>
                      <a:pt x="1407" y="447"/>
                    </a:lnTo>
                    <a:lnTo>
                      <a:pt x="1415" y="454"/>
                    </a:lnTo>
                    <a:lnTo>
                      <a:pt x="1422" y="460"/>
                    </a:lnTo>
                    <a:lnTo>
                      <a:pt x="1432" y="463"/>
                    </a:lnTo>
                    <a:lnTo>
                      <a:pt x="1443" y="465"/>
                    </a:lnTo>
                    <a:lnTo>
                      <a:pt x="1432" y="484"/>
                    </a:lnTo>
                    <a:lnTo>
                      <a:pt x="1439" y="485"/>
                    </a:lnTo>
                    <a:lnTo>
                      <a:pt x="1446" y="487"/>
                    </a:lnTo>
                    <a:lnTo>
                      <a:pt x="1448" y="489"/>
                    </a:lnTo>
                    <a:lnTo>
                      <a:pt x="1449" y="491"/>
                    </a:lnTo>
                    <a:lnTo>
                      <a:pt x="1450" y="492"/>
                    </a:lnTo>
                    <a:lnTo>
                      <a:pt x="1450" y="494"/>
                    </a:lnTo>
                    <a:lnTo>
                      <a:pt x="1450" y="499"/>
                    </a:lnTo>
                    <a:lnTo>
                      <a:pt x="1448" y="501"/>
                    </a:lnTo>
                    <a:lnTo>
                      <a:pt x="1445" y="502"/>
                    </a:lnTo>
                    <a:lnTo>
                      <a:pt x="1440" y="502"/>
                    </a:lnTo>
                    <a:lnTo>
                      <a:pt x="1434" y="502"/>
                    </a:lnTo>
                    <a:lnTo>
                      <a:pt x="1427" y="499"/>
                    </a:lnTo>
                    <a:lnTo>
                      <a:pt x="1424" y="510"/>
                    </a:lnTo>
                    <a:lnTo>
                      <a:pt x="1432" y="513"/>
                    </a:lnTo>
                    <a:lnTo>
                      <a:pt x="1440" y="514"/>
                    </a:lnTo>
                    <a:lnTo>
                      <a:pt x="1445" y="514"/>
                    </a:lnTo>
                    <a:lnTo>
                      <a:pt x="1450" y="513"/>
                    </a:lnTo>
                    <a:lnTo>
                      <a:pt x="1453" y="512"/>
                    </a:lnTo>
                    <a:lnTo>
                      <a:pt x="1458" y="510"/>
                    </a:lnTo>
                    <a:lnTo>
                      <a:pt x="1461" y="506"/>
                    </a:lnTo>
                    <a:lnTo>
                      <a:pt x="1463" y="503"/>
                    </a:lnTo>
                    <a:lnTo>
                      <a:pt x="1464" y="499"/>
                    </a:lnTo>
                    <a:lnTo>
                      <a:pt x="1465" y="494"/>
                    </a:lnTo>
                    <a:lnTo>
                      <a:pt x="1464" y="491"/>
                    </a:lnTo>
                    <a:lnTo>
                      <a:pt x="1463" y="487"/>
                    </a:lnTo>
                    <a:lnTo>
                      <a:pt x="1462" y="484"/>
                    </a:lnTo>
                    <a:lnTo>
                      <a:pt x="1460" y="482"/>
                    </a:lnTo>
                    <a:lnTo>
                      <a:pt x="1454" y="479"/>
                    </a:lnTo>
                    <a:lnTo>
                      <a:pt x="1448" y="476"/>
                    </a:lnTo>
                    <a:lnTo>
                      <a:pt x="1454" y="466"/>
                    </a:lnTo>
                    <a:lnTo>
                      <a:pt x="1464" y="465"/>
                    </a:lnTo>
                    <a:lnTo>
                      <a:pt x="1473" y="464"/>
                    </a:lnTo>
                    <a:lnTo>
                      <a:pt x="1479" y="462"/>
                    </a:lnTo>
                    <a:lnTo>
                      <a:pt x="1485" y="460"/>
                    </a:lnTo>
                    <a:lnTo>
                      <a:pt x="1480" y="444"/>
                    </a:lnTo>
                    <a:close/>
                    <a:moveTo>
                      <a:pt x="1591" y="464"/>
                    </a:moveTo>
                    <a:lnTo>
                      <a:pt x="1588" y="451"/>
                    </a:lnTo>
                    <a:lnTo>
                      <a:pt x="1588" y="436"/>
                    </a:lnTo>
                    <a:lnTo>
                      <a:pt x="1588" y="392"/>
                    </a:lnTo>
                    <a:lnTo>
                      <a:pt x="1587" y="383"/>
                    </a:lnTo>
                    <a:lnTo>
                      <a:pt x="1586" y="374"/>
                    </a:lnTo>
                    <a:lnTo>
                      <a:pt x="1584" y="366"/>
                    </a:lnTo>
                    <a:lnTo>
                      <a:pt x="1580" y="359"/>
                    </a:lnTo>
                    <a:lnTo>
                      <a:pt x="1577" y="356"/>
                    </a:lnTo>
                    <a:lnTo>
                      <a:pt x="1574" y="353"/>
                    </a:lnTo>
                    <a:lnTo>
                      <a:pt x="1570" y="350"/>
                    </a:lnTo>
                    <a:lnTo>
                      <a:pt x="1567" y="348"/>
                    </a:lnTo>
                    <a:lnTo>
                      <a:pt x="1561" y="346"/>
                    </a:lnTo>
                    <a:lnTo>
                      <a:pt x="1557" y="345"/>
                    </a:lnTo>
                    <a:lnTo>
                      <a:pt x="1551" y="344"/>
                    </a:lnTo>
                    <a:lnTo>
                      <a:pt x="1545" y="344"/>
                    </a:lnTo>
                    <a:lnTo>
                      <a:pt x="1534" y="345"/>
                    </a:lnTo>
                    <a:lnTo>
                      <a:pt x="1525" y="346"/>
                    </a:lnTo>
                    <a:lnTo>
                      <a:pt x="1515" y="349"/>
                    </a:lnTo>
                    <a:lnTo>
                      <a:pt x="1507" y="354"/>
                    </a:lnTo>
                    <a:lnTo>
                      <a:pt x="1512" y="368"/>
                    </a:lnTo>
                    <a:lnTo>
                      <a:pt x="1518" y="365"/>
                    </a:lnTo>
                    <a:lnTo>
                      <a:pt x="1526" y="362"/>
                    </a:lnTo>
                    <a:lnTo>
                      <a:pt x="1533" y="360"/>
                    </a:lnTo>
                    <a:lnTo>
                      <a:pt x="1542" y="359"/>
                    </a:lnTo>
                    <a:lnTo>
                      <a:pt x="1550" y="360"/>
                    </a:lnTo>
                    <a:lnTo>
                      <a:pt x="1556" y="363"/>
                    </a:lnTo>
                    <a:lnTo>
                      <a:pt x="1560" y="366"/>
                    </a:lnTo>
                    <a:lnTo>
                      <a:pt x="1564" y="369"/>
                    </a:lnTo>
                    <a:lnTo>
                      <a:pt x="1566" y="374"/>
                    </a:lnTo>
                    <a:lnTo>
                      <a:pt x="1567" y="378"/>
                    </a:lnTo>
                    <a:lnTo>
                      <a:pt x="1568" y="383"/>
                    </a:lnTo>
                    <a:lnTo>
                      <a:pt x="1568" y="387"/>
                    </a:lnTo>
                    <a:lnTo>
                      <a:pt x="1568" y="389"/>
                    </a:lnTo>
                    <a:lnTo>
                      <a:pt x="1552" y="389"/>
                    </a:lnTo>
                    <a:lnTo>
                      <a:pt x="1539" y="392"/>
                    </a:lnTo>
                    <a:lnTo>
                      <a:pt x="1527" y="395"/>
                    </a:lnTo>
                    <a:lnTo>
                      <a:pt x="1517" y="401"/>
                    </a:lnTo>
                    <a:lnTo>
                      <a:pt x="1513" y="403"/>
                    </a:lnTo>
                    <a:lnTo>
                      <a:pt x="1510" y="406"/>
                    </a:lnTo>
                    <a:lnTo>
                      <a:pt x="1506" y="411"/>
                    </a:lnTo>
                    <a:lnTo>
                      <a:pt x="1504" y="414"/>
                    </a:lnTo>
                    <a:lnTo>
                      <a:pt x="1502" y="418"/>
                    </a:lnTo>
                    <a:lnTo>
                      <a:pt x="1500" y="423"/>
                    </a:lnTo>
                    <a:lnTo>
                      <a:pt x="1500" y="427"/>
                    </a:lnTo>
                    <a:lnTo>
                      <a:pt x="1499" y="433"/>
                    </a:lnTo>
                    <a:lnTo>
                      <a:pt x="1500" y="440"/>
                    </a:lnTo>
                    <a:lnTo>
                      <a:pt x="1501" y="445"/>
                    </a:lnTo>
                    <a:lnTo>
                      <a:pt x="1504" y="451"/>
                    </a:lnTo>
                    <a:lnTo>
                      <a:pt x="1507" y="456"/>
                    </a:lnTo>
                    <a:lnTo>
                      <a:pt x="1513" y="461"/>
                    </a:lnTo>
                    <a:lnTo>
                      <a:pt x="1519" y="464"/>
                    </a:lnTo>
                    <a:lnTo>
                      <a:pt x="1526" y="466"/>
                    </a:lnTo>
                    <a:lnTo>
                      <a:pt x="1534" y="466"/>
                    </a:lnTo>
                    <a:lnTo>
                      <a:pt x="1540" y="466"/>
                    </a:lnTo>
                    <a:lnTo>
                      <a:pt x="1545" y="465"/>
                    </a:lnTo>
                    <a:lnTo>
                      <a:pt x="1551" y="464"/>
                    </a:lnTo>
                    <a:lnTo>
                      <a:pt x="1555" y="462"/>
                    </a:lnTo>
                    <a:lnTo>
                      <a:pt x="1564" y="456"/>
                    </a:lnTo>
                    <a:lnTo>
                      <a:pt x="1569" y="450"/>
                    </a:lnTo>
                    <a:lnTo>
                      <a:pt x="1570" y="450"/>
                    </a:lnTo>
                    <a:lnTo>
                      <a:pt x="1571" y="464"/>
                    </a:lnTo>
                    <a:lnTo>
                      <a:pt x="1591" y="464"/>
                    </a:lnTo>
                    <a:close/>
                    <a:moveTo>
                      <a:pt x="1568" y="424"/>
                    </a:moveTo>
                    <a:lnTo>
                      <a:pt x="1568" y="427"/>
                    </a:lnTo>
                    <a:lnTo>
                      <a:pt x="1567" y="431"/>
                    </a:lnTo>
                    <a:lnTo>
                      <a:pt x="1566" y="435"/>
                    </a:lnTo>
                    <a:lnTo>
                      <a:pt x="1564" y="438"/>
                    </a:lnTo>
                    <a:lnTo>
                      <a:pt x="1560" y="442"/>
                    </a:lnTo>
                    <a:lnTo>
                      <a:pt x="1557" y="445"/>
                    </a:lnTo>
                    <a:lnTo>
                      <a:pt x="1554" y="447"/>
                    </a:lnTo>
                    <a:lnTo>
                      <a:pt x="1550" y="450"/>
                    </a:lnTo>
                    <a:lnTo>
                      <a:pt x="1545" y="451"/>
                    </a:lnTo>
                    <a:lnTo>
                      <a:pt x="1540" y="451"/>
                    </a:lnTo>
                    <a:lnTo>
                      <a:pt x="1535" y="451"/>
                    </a:lnTo>
                    <a:lnTo>
                      <a:pt x="1532" y="450"/>
                    </a:lnTo>
                    <a:lnTo>
                      <a:pt x="1529" y="448"/>
                    </a:lnTo>
                    <a:lnTo>
                      <a:pt x="1526" y="446"/>
                    </a:lnTo>
                    <a:lnTo>
                      <a:pt x="1524" y="443"/>
                    </a:lnTo>
                    <a:lnTo>
                      <a:pt x="1521" y="440"/>
                    </a:lnTo>
                    <a:lnTo>
                      <a:pt x="1520" y="435"/>
                    </a:lnTo>
                    <a:lnTo>
                      <a:pt x="1520" y="431"/>
                    </a:lnTo>
                    <a:lnTo>
                      <a:pt x="1520" y="426"/>
                    </a:lnTo>
                    <a:lnTo>
                      <a:pt x="1521" y="423"/>
                    </a:lnTo>
                    <a:lnTo>
                      <a:pt x="1523" y="420"/>
                    </a:lnTo>
                    <a:lnTo>
                      <a:pt x="1525" y="416"/>
                    </a:lnTo>
                    <a:lnTo>
                      <a:pt x="1529" y="412"/>
                    </a:lnTo>
                    <a:lnTo>
                      <a:pt x="1535" y="408"/>
                    </a:lnTo>
                    <a:lnTo>
                      <a:pt x="1543" y="406"/>
                    </a:lnTo>
                    <a:lnTo>
                      <a:pt x="1551" y="405"/>
                    </a:lnTo>
                    <a:lnTo>
                      <a:pt x="1559" y="404"/>
                    </a:lnTo>
                    <a:lnTo>
                      <a:pt x="1568" y="404"/>
                    </a:lnTo>
                    <a:lnTo>
                      <a:pt x="1568" y="424"/>
                    </a:lnTo>
                    <a:close/>
                    <a:moveTo>
                      <a:pt x="1529" y="326"/>
                    </a:moveTo>
                    <a:lnTo>
                      <a:pt x="1530" y="321"/>
                    </a:lnTo>
                    <a:lnTo>
                      <a:pt x="1531" y="318"/>
                    </a:lnTo>
                    <a:lnTo>
                      <a:pt x="1533" y="316"/>
                    </a:lnTo>
                    <a:lnTo>
                      <a:pt x="1535" y="315"/>
                    </a:lnTo>
                    <a:lnTo>
                      <a:pt x="1540" y="316"/>
                    </a:lnTo>
                    <a:lnTo>
                      <a:pt x="1545" y="319"/>
                    </a:lnTo>
                    <a:lnTo>
                      <a:pt x="1553" y="323"/>
                    </a:lnTo>
                    <a:lnTo>
                      <a:pt x="1560" y="325"/>
                    </a:lnTo>
                    <a:lnTo>
                      <a:pt x="1564" y="324"/>
                    </a:lnTo>
                    <a:lnTo>
                      <a:pt x="1567" y="323"/>
                    </a:lnTo>
                    <a:lnTo>
                      <a:pt x="1570" y="321"/>
                    </a:lnTo>
                    <a:lnTo>
                      <a:pt x="1572" y="318"/>
                    </a:lnTo>
                    <a:lnTo>
                      <a:pt x="1574" y="315"/>
                    </a:lnTo>
                    <a:lnTo>
                      <a:pt x="1575" y="310"/>
                    </a:lnTo>
                    <a:lnTo>
                      <a:pt x="1575" y="306"/>
                    </a:lnTo>
                    <a:lnTo>
                      <a:pt x="1577" y="300"/>
                    </a:lnTo>
                    <a:lnTo>
                      <a:pt x="1565" y="300"/>
                    </a:lnTo>
                    <a:lnTo>
                      <a:pt x="1565" y="305"/>
                    </a:lnTo>
                    <a:lnTo>
                      <a:pt x="1562" y="308"/>
                    </a:lnTo>
                    <a:lnTo>
                      <a:pt x="1561" y="310"/>
                    </a:lnTo>
                    <a:lnTo>
                      <a:pt x="1558" y="310"/>
                    </a:lnTo>
                    <a:lnTo>
                      <a:pt x="1554" y="309"/>
                    </a:lnTo>
                    <a:lnTo>
                      <a:pt x="1548" y="306"/>
                    </a:lnTo>
                    <a:lnTo>
                      <a:pt x="1541" y="303"/>
                    </a:lnTo>
                    <a:lnTo>
                      <a:pt x="1534" y="300"/>
                    </a:lnTo>
                    <a:lnTo>
                      <a:pt x="1530" y="301"/>
                    </a:lnTo>
                    <a:lnTo>
                      <a:pt x="1527" y="303"/>
                    </a:lnTo>
                    <a:lnTo>
                      <a:pt x="1525" y="305"/>
                    </a:lnTo>
                    <a:lnTo>
                      <a:pt x="1523" y="308"/>
                    </a:lnTo>
                    <a:lnTo>
                      <a:pt x="1520" y="311"/>
                    </a:lnTo>
                    <a:lnTo>
                      <a:pt x="1519" y="316"/>
                    </a:lnTo>
                    <a:lnTo>
                      <a:pt x="1518" y="320"/>
                    </a:lnTo>
                    <a:lnTo>
                      <a:pt x="1518" y="326"/>
                    </a:lnTo>
                    <a:lnTo>
                      <a:pt x="1529" y="326"/>
                    </a:lnTo>
                    <a:close/>
                    <a:moveTo>
                      <a:pt x="1670" y="344"/>
                    </a:moveTo>
                    <a:lnTo>
                      <a:pt x="1659" y="345"/>
                    </a:lnTo>
                    <a:lnTo>
                      <a:pt x="1648" y="348"/>
                    </a:lnTo>
                    <a:lnTo>
                      <a:pt x="1643" y="350"/>
                    </a:lnTo>
                    <a:lnTo>
                      <a:pt x="1638" y="353"/>
                    </a:lnTo>
                    <a:lnTo>
                      <a:pt x="1634" y="356"/>
                    </a:lnTo>
                    <a:lnTo>
                      <a:pt x="1629" y="360"/>
                    </a:lnTo>
                    <a:lnTo>
                      <a:pt x="1626" y="365"/>
                    </a:lnTo>
                    <a:lnTo>
                      <a:pt x="1623" y="369"/>
                    </a:lnTo>
                    <a:lnTo>
                      <a:pt x="1621" y="374"/>
                    </a:lnTo>
                    <a:lnTo>
                      <a:pt x="1618" y="379"/>
                    </a:lnTo>
                    <a:lnTo>
                      <a:pt x="1616" y="386"/>
                    </a:lnTo>
                    <a:lnTo>
                      <a:pt x="1614" y="392"/>
                    </a:lnTo>
                    <a:lnTo>
                      <a:pt x="1614" y="399"/>
                    </a:lnTo>
                    <a:lnTo>
                      <a:pt x="1613" y="406"/>
                    </a:lnTo>
                    <a:lnTo>
                      <a:pt x="1613" y="413"/>
                    </a:lnTo>
                    <a:lnTo>
                      <a:pt x="1614" y="420"/>
                    </a:lnTo>
                    <a:lnTo>
                      <a:pt x="1615" y="425"/>
                    </a:lnTo>
                    <a:lnTo>
                      <a:pt x="1618" y="432"/>
                    </a:lnTo>
                    <a:lnTo>
                      <a:pt x="1620" y="436"/>
                    </a:lnTo>
                    <a:lnTo>
                      <a:pt x="1623" y="442"/>
                    </a:lnTo>
                    <a:lnTo>
                      <a:pt x="1626" y="446"/>
                    </a:lnTo>
                    <a:lnTo>
                      <a:pt x="1629" y="451"/>
                    </a:lnTo>
                    <a:lnTo>
                      <a:pt x="1633" y="454"/>
                    </a:lnTo>
                    <a:lnTo>
                      <a:pt x="1637" y="457"/>
                    </a:lnTo>
                    <a:lnTo>
                      <a:pt x="1641" y="460"/>
                    </a:lnTo>
                    <a:lnTo>
                      <a:pt x="1647" y="463"/>
                    </a:lnTo>
                    <a:lnTo>
                      <a:pt x="1656" y="465"/>
                    </a:lnTo>
                    <a:lnTo>
                      <a:pt x="1668" y="466"/>
                    </a:lnTo>
                    <a:lnTo>
                      <a:pt x="1678" y="466"/>
                    </a:lnTo>
                    <a:lnTo>
                      <a:pt x="1689" y="463"/>
                    </a:lnTo>
                    <a:lnTo>
                      <a:pt x="1699" y="459"/>
                    </a:lnTo>
                    <a:lnTo>
                      <a:pt x="1707" y="452"/>
                    </a:lnTo>
                    <a:lnTo>
                      <a:pt x="1710" y="447"/>
                    </a:lnTo>
                    <a:lnTo>
                      <a:pt x="1715" y="443"/>
                    </a:lnTo>
                    <a:lnTo>
                      <a:pt x="1717" y="438"/>
                    </a:lnTo>
                    <a:lnTo>
                      <a:pt x="1720" y="433"/>
                    </a:lnTo>
                    <a:lnTo>
                      <a:pt x="1722" y="426"/>
                    </a:lnTo>
                    <a:lnTo>
                      <a:pt x="1723" y="420"/>
                    </a:lnTo>
                    <a:lnTo>
                      <a:pt x="1724" y="412"/>
                    </a:lnTo>
                    <a:lnTo>
                      <a:pt x="1724" y="404"/>
                    </a:lnTo>
                    <a:lnTo>
                      <a:pt x="1724" y="392"/>
                    </a:lnTo>
                    <a:lnTo>
                      <a:pt x="1721" y="379"/>
                    </a:lnTo>
                    <a:lnTo>
                      <a:pt x="1719" y="374"/>
                    </a:lnTo>
                    <a:lnTo>
                      <a:pt x="1716" y="369"/>
                    </a:lnTo>
                    <a:lnTo>
                      <a:pt x="1714" y="365"/>
                    </a:lnTo>
                    <a:lnTo>
                      <a:pt x="1709" y="360"/>
                    </a:lnTo>
                    <a:lnTo>
                      <a:pt x="1706" y="357"/>
                    </a:lnTo>
                    <a:lnTo>
                      <a:pt x="1702" y="354"/>
                    </a:lnTo>
                    <a:lnTo>
                      <a:pt x="1697" y="350"/>
                    </a:lnTo>
                    <a:lnTo>
                      <a:pt x="1692" y="348"/>
                    </a:lnTo>
                    <a:lnTo>
                      <a:pt x="1688" y="346"/>
                    </a:lnTo>
                    <a:lnTo>
                      <a:pt x="1682" y="345"/>
                    </a:lnTo>
                    <a:lnTo>
                      <a:pt x="1676" y="344"/>
                    </a:lnTo>
                    <a:lnTo>
                      <a:pt x="1670" y="344"/>
                    </a:lnTo>
                    <a:close/>
                    <a:moveTo>
                      <a:pt x="1669" y="359"/>
                    </a:moveTo>
                    <a:lnTo>
                      <a:pt x="1674" y="360"/>
                    </a:lnTo>
                    <a:lnTo>
                      <a:pt x="1678" y="360"/>
                    </a:lnTo>
                    <a:lnTo>
                      <a:pt x="1682" y="363"/>
                    </a:lnTo>
                    <a:lnTo>
                      <a:pt x="1686" y="364"/>
                    </a:lnTo>
                    <a:lnTo>
                      <a:pt x="1691" y="368"/>
                    </a:lnTo>
                    <a:lnTo>
                      <a:pt x="1696" y="375"/>
                    </a:lnTo>
                    <a:lnTo>
                      <a:pt x="1700" y="382"/>
                    </a:lnTo>
                    <a:lnTo>
                      <a:pt x="1702" y="389"/>
                    </a:lnTo>
                    <a:lnTo>
                      <a:pt x="1703" y="397"/>
                    </a:lnTo>
                    <a:lnTo>
                      <a:pt x="1704" y="405"/>
                    </a:lnTo>
                    <a:lnTo>
                      <a:pt x="1703" y="415"/>
                    </a:lnTo>
                    <a:lnTo>
                      <a:pt x="1701" y="423"/>
                    </a:lnTo>
                    <a:lnTo>
                      <a:pt x="1699" y="431"/>
                    </a:lnTo>
                    <a:lnTo>
                      <a:pt x="1694" y="437"/>
                    </a:lnTo>
                    <a:lnTo>
                      <a:pt x="1689" y="443"/>
                    </a:lnTo>
                    <a:lnTo>
                      <a:pt x="1683" y="447"/>
                    </a:lnTo>
                    <a:lnTo>
                      <a:pt x="1676" y="450"/>
                    </a:lnTo>
                    <a:lnTo>
                      <a:pt x="1669" y="451"/>
                    </a:lnTo>
                    <a:lnTo>
                      <a:pt x="1662" y="450"/>
                    </a:lnTo>
                    <a:lnTo>
                      <a:pt x="1655" y="447"/>
                    </a:lnTo>
                    <a:lnTo>
                      <a:pt x="1649" y="443"/>
                    </a:lnTo>
                    <a:lnTo>
                      <a:pt x="1645" y="437"/>
                    </a:lnTo>
                    <a:lnTo>
                      <a:pt x="1640" y="431"/>
                    </a:lnTo>
                    <a:lnTo>
                      <a:pt x="1637" y="423"/>
                    </a:lnTo>
                    <a:lnTo>
                      <a:pt x="1635" y="415"/>
                    </a:lnTo>
                    <a:lnTo>
                      <a:pt x="1635" y="405"/>
                    </a:lnTo>
                    <a:lnTo>
                      <a:pt x="1635" y="397"/>
                    </a:lnTo>
                    <a:lnTo>
                      <a:pt x="1637" y="388"/>
                    </a:lnTo>
                    <a:lnTo>
                      <a:pt x="1639" y="382"/>
                    </a:lnTo>
                    <a:lnTo>
                      <a:pt x="1642" y="374"/>
                    </a:lnTo>
                    <a:lnTo>
                      <a:pt x="1648" y="368"/>
                    </a:lnTo>
                    <a:lnTo>
                      <a:pt x="1654" y="364"/>
                    </a:lnTo>
                    <a:lnTo>
                      <a:pt x="1661" y="360"/>
                    </a:lnTo>
                    <a:lnTo>
                      <a:pt x="1669" y="359"/>
                    </a:lnTo>
                    <a:close/>
                    <a:moveTo>
                      <a:pt x="1879" y="291"/>
                    </a:moveTo>
                    <a:lnTo>
                      <a:pt x="1879" y="362"/>
                    </a:lnTo>
                    <a:lnTo>
                      <a:pt x="1879" y="362"/>
                    </a:lnTo>
                    <a:lnTo>
                      <a:pt x="1877" y="358"/>
                    </a:lnTo>
                    <a:lnTo>
                      <a:pt x="1874" y="355"/>
                    </a:lnTo>
                    <a:lnTo>
                      <a:pt x="1870" y="352"/>
                    </a:lnTo>
                    <a:lnTo>
                      <a:pt x="1866" y="349"/>
                    </a:lnTo>
                    <a:lnTo>
                      <a:pt x="1862" y="347"/>
                    </a:lnTo>
                    <a:lnTo>
                      <a:pt x="1856" y="345"/>
                    </a:lnTo>
                    <a:lnTo>
                      <a:pt x="1851" y="344"/>
                    </a:lnTo>
                    <a:lnTo>
                      <a:pt x="1844" y="344"/>
                    </a:lnTo>
                    <a:lnTo>
                      <a:pt x="1839" y="344"/>
                    </a:lnTo>
                    <a:lnTo>
                      <a:pt x="1834" y="345"/>
                    </a:lnTo>
                    <a:lnTo>
                      <a:pt x="1829" y="346"/>
                    </a:lnTo>
                    <a:lnTo>
                      <a:pt x="1824" y="348"/>
                    </a:lnTo>
                    <a:lnTo>
                      <a:pt x="1815" y="354"/>
                    </a:lnTo>
                    <a:lnTo>
                      <a:pt x="1808" y="360"/>
                    </a:lnTo>
                    <a:lnTo>
                      <a:pt x="1804" y="365"/>
                    </a:lnTo>
                    <a:lnTo>
                      <a:pt x="1801" y="369"/>
                    </a:lnTo>
                    <a:lnTo>
                      <a:pt x="1799" y="375"/>
                    </a:lnTo>
                    <a:lnTo>
                      <a:pt x="1797" y="381"/>
                    </a:lnTo>
                    <a:lnTo>
                      <a:pt x="1795" y="386"/>
                    </a:lnTo>
                    <a:lnTo>
                      <a:pt x="1794" y="393"/>
                    </a:lnTo>
                    <a:lnTo>
                      <a:pt x="1794" y="399"/>
                    </a:lnTo>
                    <a:lnTo>
                      <a:pt x="1793" y="407"/>
                    </a:lnTo>
                    <a:lnTo>
                      <a:pt x="1794" y="420"/>
                    </a:lnTo>
                    <a:lnTo>
                      <a:pt x="1797" y="432"/>
                    </a:lnTo>
                    <a:lnTo>
                      <a:pt x="1801" y="442"/>
                    </a:lnTo>
                    <a:lnTo>
                      <a:pt x="1807" y="451"/>
                    </a:lnTo>
                    <a:lnTo>
                      <a:pt x="1814" y="457"/>
                    </a:lnTo>
                    <a:lnTo>
                      <a:pt x="1823" y="462"/>
                    </a:lnTo>
                    <a:lnTo>
                      <a:pt x="1827" y="464"/>
                    </a:lnTo>
                    <a:lnTo>
                      <a:pt x="1831" y="465"/>
                    </a:lnTo>
                    <a:lnTo>
                      <a:pt x="1837" y="466"/>
                    </a:lnTo>
                    <a:lnTo>
                      <a:pt x="1842" y="466"/>
                    </a:lnTo>
                    <a:lnTo>
                      <a:pt x="1849" y="466"/>
                    </a:lnTo>
                    <a:lnTo>
                      <a:pt x="1855" y="465"/>
                    </a:lnTo>
                    <a:lnTo>
                      <a:pt x="1861" y="463"/>
                    </a:lnTo>
                    <a:lnTo>
                      <a:pt x="1866" y="460"/>
                    </a:lnTo>
                    <a:lnTo>
                      <a:pt x="1870" y="456"/>
                    </a:lnTo>
                    <a:lnTo>
                      <a:pt x="1875" y="453"/>
                    </a:lnTo>
                    <a:lnTo>
                      <a:pt x="1878" y="448"/>
                    </a:lnTo>
                    <a:lnTo>
                      <a:pt x="1881" y="444"/>
                    </a:lnTo>
                    <a:lnTo>
                      <a:pt x="1881" y="444"/>
                    </a:lnTo>
                    <a:lnTo>
                      <a:pt x="1882" y="464"/>
                    </a:lnTo>
                    <a:lnTo>
                      <a:pt x="1901" y="464"/>
                    </a:lnTo>
                    <a:lnTo>
                      <a:pt x="1899" y="450"/>
                    </a:lnTo>
                    <a:lnTo>
                      <a:pt x="1899" y="434"/>
                    </a:lnTo>
                    <a:lnTo>
                      <a:pt x="1899" y="291"/>
                    </a:lnTo>
                    <a:lnTo>
                      <a:pt x="1879" y="291"/>
                    </a:lnTo>
                    <a:close/>
                    <a:moveTo>
                      <a:pt x="1879" y="415"/>
                    </a:moveTo>
                    <a:lnTo>
                      <a:pt x="1879" y="420"/>
                    </a:lnTo>
                    <a:lnTo>
                      <a:pt x="1878" y="424"/>
                    </a:lnTo>
                    <a:lnTo>
                      <a:pt x="1876" y="430"/>
                    </a:lnTo>
                    <a:lnTo>
                      <a:pt x="1874" y="435"/>
                    </a:lnTo>
                    <a:lnTo>
                      <a:pt x="1870" y="440"/>
                    </a:lnTo>
                    <a:lnTo>
                      <a:pt x="1867" y="443"/>
                    </a:lnTo>
                    <a:lnTo>
                      <a:pt x="1863" y="445"/>
                    </a:lnTo>
                    <a:lnTo>
                      <a:pt x="1857" y="447"/>
                    </a:lnTo>
                    <a:lnTo>
                      <a:pt x="1853" y="448"/>
                    </a:lnTo>
                    <a:lnTo>
                      <a:pt x="1848" y="450"/>
                    </a:lnTo>
                    <a:lnTo>
                      <a:pt x="1840" y="448"/>
                    </a:lnTo>
                    <a:lnTo>
                      <a:pt x="1832" y="446"/>
                    </a:lnTo>
                    <a:lnTo>
                      <a:pt x="1827" y="442"/>
                    </a:lnTo>
                    <a:lnTo>
                      <a:pt x="1823" y="436"/>
                    </a:lnTo>
                    <a:lnTo>
                      <a:pt x="1818" y="431"/>
                    </a:lnTo>
                    <a:lnTo>
                      <a:pt x="1816" y="423"/>
                    </a:lnTo>
                    <a:lnTo>
                      <a:pt x="1814" y="415"/>
                    </a:lnTo>
                    <a:lnTo>
                      <a:pt x="1814" y="406"/>
                    </a:lnTo>
                    <a:lnTo>
                      <a:pt x="1814" y="396"/>
                    </a:lnTo>
                    <a:lnTo>
                      <a:pt x="1816" y="388"/>
                    </a:lnTo>
                    <a:lnTo>
                      <a:pt x="1820" y="381"/>
                    </a:lnTo>
                    <a:lnTo>
                      <a:pt x="1823" y="374"/>
                    </a:lnTo>
                    <a:lnTo>
                      <a:pt x="1828" y="368"/>
                    </a:lnTo>
                    <a:lnTo>
                      <a:pt x="1834" y="364"/>
                    </a:lnTo>
                    <a:lnTo>
                      <a:pt x="1840" y="362"/>
                    </a:lnTo>
                    <a:lnTo>
                      <a:pt x="1848" y="360"/>
                    </a:lnTo>
                    <a:lnTo>
                      <a:pt x="1854" y="360"/>
                    </a:lnTo>
                    <a:lnTo>
                      <a:pt x="1858" y="363"/>
                    </a:lnTo>
                    <a:lnTo>
                      <a:pt x="1864" y="365"/>
                    </a:lnTo>
                    <a:lnTo>
                      <a:pt x="1868" y="368"/>
                    </a:lnTo>
                    <a:lnTo>
                      <a:pt x="1871" y="372"/>
                    </a:lnTo>
                    <a:lnTo>
                      <a:pt x="1875" y="376"/>
                    </a:lnTo>
                    <a:lnTo>
                      <a:pt x="1877" y="381"/>
                    </a:lnTo>
                    <a:lnTo>
                      <a:pt x="1878" y="385"/>
                    </a:lnTo>
                    <a:lnTo>
                      <a:pt x="1879" y="389"/>
                    </a:lnTo>
                    <a:lnTo>
                      <a:pt x="1879" y="394"/>
                    </a:lnTo>
                    <a:lnTo>
                      <a:pt x="1879" y="415"/>
                    </a:lnTo>
                    <a:close/>
                    <a:moveTo>
                      <a:pt x="2016" y="464"/>
                    </a:moveTo>
                    <a:lnTo>
                      <a:pt x="2015" y="451"/>
                    </a:lnTo>
                    <a:lnTo>
                      <a:pt x="2014" y="436"/>
                    </a:lnTo>
                    <a:lnTo>
                      <a:pt x="2014" y="392"/>
                    </a:lnTo>
                    <a:lnTo>
                      <a:pt x="2014" y="383"/>
                    </a:lnTo>
                    <a:lnTo>
                      <a:pt x="2013" y="374"/>
                    </a:lnTo>
                    <a:lnTo>
                      <a:pt x="2010" y="366"/>
                    </a:lnTo>
                    <a:lnTo>
                      <a:pt x="2005" y="359"/>
                    </a:lnTo>
                    <a:lnTo>
                      <a:pt x="2003" y="356"/>
                    </a:lnTo>
                    <a:lnTo>
                      <a:pt x="2000" y="353"/>
                    </a:lnTo>
                    <a:lnTo>
                      <a:pt x="1997" y="350"/>
                    </a:lnTo>
                    <a:lnTo>
                      <a:pt x="1992" y="348"/>
                    </a:lnTo>
                    <a:lnTo>
                      <a:pt x="1988" y="346"/>
                    </a:lnTo>
                    <a:lnTo>
                      <a:pt x="1983" y="345"/>
                    </a:lnTo>
                    <a:lnTo>
                      <a:pt x="1977" y="344"/>
                    </a:lnTo>
                    <a:lnTo>
                      <a:pt x="1971" y="344"/>
                    </a:lnTo>
                    <a:lnTo>
                      <a:pt x="1960" y="345"/>
                    </a:lnTo>
                    <a:lnTo>
                      <a:pt x="1950" y="346"/>
                    </a:lnTo>
                    <a:lnTo>
                      <a:pt x="1942" y="349"/>
                    </a:lnTo>
                    <a:lnTo>
                      <a:pt x="1933" y="354"/>
                    </a:lnTo>
                    <a:lnTo>
                      <a:pt x="1938" y="368"/>
                    </a:lnTo>
                    <a:lnTo>
                      <a:pt x="1945" y="365"/>
                    </a:lnTo>
                    <a:lnTo>
                      <a:pt x="1952" y="362"/>
                    </a:lnTo>
                    <a:lnTo>
                      <a:pt x="1960" y="360"/>
                    </a:lnTo>
                    <a:lnTo>
                      <a:pt x="1967" y="359"/>
                    </a:lnTo>
                    <a:lnTo>
                      <a:pt x="1976" y="360"/>
                    </a:lnTo>
                    <a:lnTo>
                      <a:pt x="1982" y="363"/>
                    </a:lnTo>
                    <a:lnTo>
                      <a:pt x="1986" y="366"/>
                    </a:lnTo>
                    <a:lnTo>
                      <a:pt x="1989" y="369"/>
                    </a:lnTo>
                    <a:lnTo>
                      <a:pt x="1991" y="374"/>
                    </a:lnTo>
                    <a:lnTo>
                      <a:pt x="1993" y="378"/>
                    </a:lnTo>
                    <a:lnTo>
                      <a:pt x="1993" y="383"/>
                    </a:lnTo>
                    <a:lnTo>
                      <a:pt x="1993" y="387"/>
                    </a:lnTo>
                    <a:lnTo>
                      <a:pt x="1993" y="389"/>
                    </a:lnTo>
                    <a:lnTo>
                      <a:pt x="1978" y="389"/>
                    </a:lnTo>
                    <a:lnTo>
                      <a:pt x="1964" y="392"/>
                    </a:lnTo>
                    <a:lnTo>
                      <a:pt x="1952" y="395"/>
                    </a:lnTo>
                    <a:lnTo>
                      <a:pt x="1943" y="401"/>
                    </a:lnTo>
                    <a:lnTo>
                      <a:pt x="1938" y="403"/>
                    </a:lnTo>
                    <a:lnTo>
                      <a:pt x="1935" y="406"/>
                    </a:lnTo>
                    <a:lnTo>
                      <a:pt x="1932" y="411"/>
                    </a:lnTo>
                    <a:lnTo>
                      <a:pt x="1930" y="414"/>
                    </a:lnTo>
                    <a:lnTo>
                      <a:pt x="1928" y="418"/>
                    </a:lnTo>
                    <a:lnTo>
                      <a:pt x="1926" y="423"/>
                    </a:lnTo>
                    <a:lnTo>
                      <a:pt x="1925" y="427"/>
                    </a:lnTo>
                    <a:lnTo>
                      <a:pt x="1925" y="433"/>
                    </a:lnTo>
                    <a:lnTo>
                      <a:pt x="1925" y="440"/>
                    </a:lnTo>
                    <a:lnTo>
                      <a:pt x="1928" y="445"/>
                    </a:lnTo>
                    <a:lnTo>
                      <a:pt x="1930" y="451"/>
                    </a:lnTo>
                    <a:lnTo>
                      <a:pt x="1934" y="456"/>
                    </a:lnTo>
                    <a:lnTo>
                      <a:pt x="1939" y="461"/>
                    </a:lnTo>
                    <a:lnTo>
                      <a:pt x="1945" y="464"/>
                    </a:lnTo>
                    <a:lnTo>
                      <a:pt x="1952" y="466"/>
                    </a:lnTo>
                    <a:lnTo>
                      <a:pt x="1960" y="466"/>
                    </a:lnTo>
                    <a:lnTo>
                      <a:pt x="1966" y="466"/>
                    </a:lnTo>
                    <a:lnTo>
                      <a:pt x="1972" y="465"/>
                    </a:lnTo>
                    <a:lnTo>
                      <a:pt x="1976" y="464"/>
                    </a:lnTo>
                    <a:lnTo>
                      <a:pt x="1982" y="462"/>
                    </a:lnTo>
                    <a:lnTo>
                      <a:pt x="1989" y="456"/>
                    </a:lnTo>
                    <a:lnTo>
                      <a:pt x="1994" y="450"/>
                    </a:lnTo>
                    <a:lnTo>
                      <a:pt x="1996" y="450"/>
                    </a:lnTo>
                    <a:lnTo>
                      <a:pt x="1998" y="464"/>
                    </a:lnTo>
                    <a:lnTo>
                      <a:pt x="2016" y="464"/>
                    </a:lnTo>
                    <a:close/>
                    <a:moveTo>
                      <a:pt x="1994" y="424"/>
                    </a:moveTo>
                    <a:lnTo>
                      <a:pt x="1994" y="427"/>
                    </a:lnTo>
                    <a:lnTo>
                      <a:pt x="1993" y="431"/>
                    </a:lnTo>
                    <a:lnTo>
                      <a:pt x="1991" y="435"/>
                    </a:lnTo>
                    <a:lnTo>
                      <a:pt x="1989" y="438"/>
                    </a:lnTo>
                    <a:lnTo>
                      <a:pt x="1987" y="442"/>
                    </a:lnTo>
                    <a:lnTo>
                      <a:pt x="1984" y="445"/>
                    </a:lnTo>
                    <a:lnTo>
                      <a:pt x="1979" y="447"/>
                    </a:lnTo>
                    <a:lnTo>
                      <a:pt x="1976" y="450"/>
                    </a:lnTo>
                    <a:lnTo>
                      <a:pt x="1971" y="451"/>
                    </a:lnTo>
                    <a:lnTo>
                      <a:pt x="1965" y="451"/>
                    </a:lnTo>
                    <a:lnTo>
                      <a:pt x="1962" y="451"/>
                    </a:lnTo>
                    <a:lnTo>
                      <a:pt x="1958" y="450"/>
                    </a:lnTo>
                    <a:lnTo>
                      <a:pt x="1955" y="448"/>
                    </a:lnTo>
                    <a:lnTo>
                      <a:pt x="1951" y="446"/>
                    </a:lnTo>
                    <a:lnTo>
                      <a:pt x="1949" y="443"/>
                    </a:lnTo>
                    <a:lnTo>
                      <a:pt x="1947" y="440"/>
                    </a:lnTo>
                    <a:lnTo>
                      <a:pt x="1946" y="435"/>
                    </a:lnTo>
                    <a:lnTo>
                      <a:pt x="1946" y="431"/>
                    </a:lnTo>
                    <a:lnTo>
                      <a:pt x="1946" y="426"/>
                    </a:lnTo>
                    <a:lnTo>
                      <a:pt x="1947" y="423"/>
                    </a:lnTo>
                    <a:lnTo>
                      <a:pt x="1948" y="420"/>
                    </a:lnTo>
                    <a:lnTo>
                      <a:pt x="1950" y="416"/>
                    </a:lnTo>
                    <a:lnTo>
                      <a:pt x="1956" y="412"/>
                    </a:lnTo>
                    <a:lnTo>
                      <a:pt x="1962" y="408"/>
                    </a:lnTo>
                    <a:lnTo>
                      <a:pt x="1969" y="406"/>
                    </a:lnTo>
                    <a:lnTo>
                      <a:pt x="1977" y="405"/>
                    </a:lnTo>
                    <a:lnTo>
                      <a:pt x="1986" y="404"/>
                    </a:lnTo>
                    <a:lnTo>
                      <a:pt x="1994" y="404"/>
                    </a:lnTo>
                    <a:lnTo>
                      <a:pt x="1994" y="424"/>
                    </a:lnTo>
                    <a:close/>
                    <a:moveTo>
                      <a:pt x="2190" y="410"/>
                    </a:moveTo>
                    <a:lnTo>
                      <a:pt x="2190" y="405"/>
                    </a:lnTo>
                    <a:lnTo>
                      <a:pt x="2190" y="399"/>
                    </a:lnTo>
                    <a:lnTo>
                      <a:pt x="2190" y="391"/>
                    </a:lnTo>
                    <a:lnTo>
                      <a:pt x="2188" y="382"/>
                    </a:lnTo>
                    <a:lnTo>
                      <a:pt x="2185" y="372"/>
                    </a:lnTo>
                    <a:lnTo>
                      <a:pt x="2180" y="364"/>
                    </a:lnTo>
                    <a:lnTo>
                      <a:pt x="2178" y="359"/>
                    </a:lnTo>
                    <a:lnTo>
                      <a:pt x="2175" y="356"/>
                    </a:lnTo>
                    <a:lnTo>
                      <a:pt x="2171" y="353"/>
                    </a:lnTo>
                    <a:lnTo>
                      <a:pt x="2166" y="349"/>
                    </a:lnTo>
                    <a:lnTo>
                      <a:pt x="2161" y="347"/>
                    </a:lnTo>
                    <a:lnTo>
                      <a:pt x="2155" y="345"/>
                    </a:lnTo>
                    <a:lnTo>
                      <a:pt x="2150" y="344"/>
                    </a:lnTo>
                    <a:lnTo>
                      <a:pt x="2144" y="344"/>
                    </a:lnTo>
                    <a:lnTo>
                      <a:pt x="2137" y="344"/>
                    </a:lnTo>
                    <a:lnTo>
                      <a:pt x="2132" y="345"/>
                    </a:lnTo>
                    <a:lnTo>
                      <a:pt x="2126" y="346"/>
                    </a:lnTo>
                    <a:lnTo>
                      <a:pt x="2121" y="348"/>
                    </a:lnTo>
                    <a:lnTo>
                      <a:pt x="2115" y="352"/>
                    </a:lnTo>
                    <a:lnTo>
                      <a:pt x="2111" y="355"/>
                    </a:lnTo>
                    <a:lnTo>
                      <a:pt x="2108" y="358"/>
                    </a:lnTo>
                    <a:lnTo>
                      <a:pt x="2104" y="362"/>
                    </a:lnTo>
                    <a:lnTo>
                      <a:pt x="2098" y="372"/>
                    </a:lnTo>
                    <a:lnTo>
                      <a:pt x="2093" y="383"/>
                    </a:lnTo>
                    <a:lnTo>
                      <a:pt x="2091" y="394"/>
                    </a:lnTo>
                    <a:lnTo>
                      <a:pt x="2090" y="407"/>
                    </a:lnTo>
                    <a:lnTo>
                      <a:pt x="2091" y="420"/>
                    </a:lnTo>
                    <a:lnTo>
                      <a:pt x="2094" y="432"/>
                    </a:lnTo>
                    <a:lnTo>
                      <a:pt x="2096" y="436"/>
                    </a:lnTo>
                    <a:lnTo>
                      <a:pt x="2098" y="442"/>
                    </a:lnTo>
                    <a:lnTo>
                      <a:pt x="2101" y="446"/>
                    </a:lnTo>
                    <a:lnTo>
                      <a:pt x="2105" y="450"/>
                    </a:lnTo>
                    <a:lnTo>
                      <a:pt x="2108" y="454"/>
                    </a:lnTo>
                    <a:lnTo>
                      <a:pt x="2112" y="457"/>
                    </a:lnTo>
                    <a:lnTo>
                      <a:pt x="2117" y="460"/>
                    </a:lnTo>
                    <a:lnTo>
                      <a:pt x="2122" y="462"/>
                    </a:lnTo>
                    <a:lnTo>
                      <a:pt x="2127" y="464"/>
                    </a:lnTo>
                    <a:lnTo>
                      <a:pt x="2133" y="465"/>
                    </a:lnTo>
                    <a:lnTo>
                      <a:pt x="2139" y="466"/>
                    </a:lnTo>
                    <a:lnTo>
                      <a:pt x="2146" y="466"/>
                    </a:lnTo>
                    <a:lnTo>
                      <a:pt x="2159" y="466"/>
                    </a:lnTo>
                    <a:lnTo>
                      <a:pt x="2168" y="464"/>
                    </a:lnTo>
                    <a:lnTo>
                      <a:pt x="2177" y="462"/>
                    </a:lnTo>
                    <a:lnTo>
                      <a:pt x="2183" y="460"/>
                    </a:lnTo>
                    <a:lnTo>
                      <a:pt x="2180" y="444"/>
                    </a:lnTo>
                    <a:lnTo>
                      <a:pt x="2174" y="446"/>
                    </a:lnTo>
                    <a:lnTo>
                      <a:pt x="2167" y="448"/>
                    </a:lnTo>
                    <a:lnTo>
                      <a:pt x="2159" y="450"/>
                    </a:lnTo>
                    <a:lnTo>
                      <a:pt x="2149" y="450"/>
                    </a:lnTo>
                    <a:lnTo>
                      <a:pt x="2141" y="450"/>
                    </a:lnTo>
                    <a:lnTo>
                      <a:pt x="2134" y="447"/>
                    </a:lnTo>
                    <a:lnTo>
                      <a:pt x="2127" y="445"/>
                    </a:lnTo>
                    <a:lnTo>
                      <a:pt x="2121" y="441"/>
                    </a:lnTo>
                    <a:lnTo>
                      <a:pt x="2117" y="435"/>
                    </a:lnTo>
                    <a:lnTo>
                      <a:pt x="2112" y="427"/>
                    </a:lnTo>
                    <a:lnTo>
                      <a:pt x="2110" y="420"/>
                    </a:lnTo>
                    <a:lnTo>
                      <a:pt x="2109" y="410"/>
                    </a:lnTo>
                    <a:lnTo>
                      <a:pt x="2190" y="410"/>
                    </a:lnTo>
                    <a:close/>
                    <a:moveTo>
                      <a:pt x="2110" y="394"/>
                    </a:moveTo>
                    <a:lnTo>
                      <a:pt x="2110" y="388"/>
                    </a:lnTo>
                    <a:lnTo>
                      <a:pt x="2112" y="382"/>
                    </a:lnTo>
                    <a:lnTo>
                      <a:pt x="2114" y="376"/>
                    </a:lnTo>
                    <a:lnTo>
                      <a:pt x="2119" y="371"/>
                    </a:lnTo>
                    <a:lnTo>
                      <a:pt x="2123" y="366"/>
                    </a:lnTo>
                    <a:lnTo>
                      <a:pt x="2127" y="363"/>
                    </a:lnTo>
                    <a:lnTo>
                      <a:pt x="2134" y="359"/>
                    </a:lnTo>
                    <a:lnTo>
                      <a:pt x="2141" y="359"/>
                    </a:lnTo>
                    <a:lnTo>
                      <a:pt x="2149" y="359"/>
                    </a:lnTo>
                    <a:lnTo>
                      <a:pt x="2155" y="363"/>
                    </a:lnTo>
                    <a:lnTo>
                      <a:pt x="2161" y="366"/>
                    </a:lnTo>
                    <a:lnTo>
                      <a:pt x="2165" y="372"/>
                    </a:lnTo>
                    <a:lnTo>
                      <a:pt x="2167" y="377"/>
                    </a:lnTo>
                    <a:lnTo>
                      <a:pt x="2169" y="383"/>
                    </a:lnTo>
                    <a:lnTo>
                      <a:pt x="2169" y="388"/>
                    </a:lnTo>
                    <a:lnTo>
                      <a:pt x="2171" y="394"/>
                    </a:lnTo>
                    <a:lnTo>
                      <a:pt x="2110" y="394"/>
                    </a:lnTo>
                    <a:close/>
                    <a:moveTo>
                      <a:pt x="2208" y="459"/>
                    </a:moveTo>
                    <a:lnTo>
                      <a:pt x="2215" y="462"/>
                    </a:lnTo>
                    <a:lnTo>
                      <a:pt x="2222" y="464"/>
                    </a:lnTo>
                    <a:lnTo>
                      <a:pt x="2231" y="466"/>
                    </a:lnTo>
                    <a:lnTo>
                      <a:pt x="2240" y="466"/>
                    </a:lnTo>
                    <a:lnTo>
                      <a:pt x="2249" y="466"/>
                    </a:lnTo>
                    <a:lnTo>
                      <a:pt x="2258" y="464"/>
                    </a:lnTo>
                    <a:lnTo>
                      <a:pt x="2266" y="461"/>
                    </a:lnTo>
                    <a:lnTo>
                      <a:pt x="2271" y="456"/>
                    </a:lnTo>
                    <a:lnTo>
                      <a:pt x="2276" y="452"/>
                    </a:lnTo>
                    <a:lnTo>
                      <a:pt x="2280" y="445"/>
                    </a:lnTo>
                    <a:lnTo>
                      <a:pt x="2282" y="438"/>
                    </a:lnTo>
                    <a:lnTo>
                      <a:pt x="2283" y="431"/>
                    </a:lnTo>
                    <a:lnTo>
                      <a:pt x="2282" y="425"/>
                    </a:lnTo>
                    <a:lnTo>
                      <a:pt x="2281" y="420"/>
                    </a:lnTo>
                    <a:lnTo>
                      <a:pt x="2279" y="414"/>
                    </a:lnTo>
                    <a:lnTo>
                      <a:pt x="2275" y="410"/>
                    </a:lnTo>
                    <a:lnTo>
                      <a:pt x="2271" y="406"/>
                    </a:lnTo>
                    <a:lnTo>
                      <a:pt x="2266" y="402"/>
                    </a:lnTo>
                    <a:lnTo>
                      <a:pt x="2260" y="398"/>
                    </a:lnTo>
                    <a:lnTo>
                      <a:pt x="2253" y="396"/>
                    </a:lnTo>
                    <a:lnTo>
                      <a:pt x="2243" y="392"/>
                    </a:lnTo>
                    <a:lnTo>
                      <a:pt x="2236" y="387"/>
                    </a:lnTo>
                    <a:lnTo>
                      <a:pt x="2234" y="385"/>
                    </a:lnTo>
                    <a:lnTo>
                      <a:pt x="2232" y="382"/>
                    </a:lnTo>
                    <a:lnTo>
                      <a:pt x="2231" y="379"/>
                    </a:lnTo>
                    <a:lnTo>
                      <a:pt x="2231" y="376"/>
                    </a:lnTo>
                    <a:lnTo>
                      <a:pt x="2231" y="373"/>
                    </a:lnTo>
                    <a:lnTo>
                      <a:pt x="2232" y="369"/>
                    </a:lnTo>
                    <a:lnTo>
                      <a:pt x="2234" y="367"/>
                    </a:lnTo>
                    <a:lnTo>
                      <a:pt x="2236" y="365"/>
                    </a:lnTo>
                    <a:lnTo>
                      <a:pt x="2239" y="363"/>
                    </a:lnTo>
                    <a:lnTo>
                      <a:pt x="2242" y="360"/>
                    </a:lnTo>
                    <a:lnTo>
                      <a:pt x="2246" y="360"/>
                    </a:lnTo>
                    <a:lnTo>
                      <a:pt x="2250" y="359"/>
                    </a:lnTo>
                    <a:lnTo>
                      <a:pt x="2258" y="360"/>
                    </a:lnTo>
                    <a:lnTo>
                      <a:pt x="2264" y="362"/>
                    </a:lnTo>
                    <a:lnTo>
                      <a:pt x="2270" y="364"/>
                    </a:lnTo>
                    <a:lnTo>
                      <a:pt x="2273" y="366"/>
                    </a:lnTo>
                    <a:lnTo>
                      <a:pt x="2279" y="350"/>
                    </a:lnTo>
                    <a:lnTo>
                      <a:pt x="2273" y="348"/>
                    </a:lnTo>
                    <a:lnTo>
                      <a:pt x="2267" y="346"/>
                    </a:lnTo>
                    <a:lnTo>
                      <a:pt x="2259" y="344"/>
                    </a:lnTo>
                    <a:lnTo>
                      <a:pt x="2250" y="344"/>
                    </a:lnTo>
                    <a:lnTo>
                      <a:pt x="2242" y="345"/>
                    </a:lnTo>
                    <a:lnTo>
                      <a:pt x="2234" y="346"/>
                    </a:lnTo>
                    <a:lnTo>
                      <a:pt x="2228" y="349"/>
                    </a:lnTo>
                    <a:lnTo>
                      <a:pt x="2221" y="354"/>
                    </a:lnTo>
                    <a:lnTo>
                      <a:pt x="2217" y="359"/>
                    </a:lnTo>
                    <a:lnTo>
                      <a:pt x="2214" y="365"/>
                    </a:lnTo>
                    <a:lnTo>
                      <a:pt x="2212" y="372"/>
                    </a:lnTo>
                    <a:lnTo>
                      <a:pt x="2212" y="378"/>
                    </a:lnTo>
                    <a:lnTo>
                      <a:pt x="2212" y="384"/>
                    </a:lnTo>
                    <a:lnTo>
                      <a:pt x="2213" y="388"/>
                    </a:lnTo>
                    <a:lnTo>
                      <a:pt x="2215" y="393"/>
                    </a:lnTo>
                    <a:lnTo>
                      <a:pt x="2219" y="397"/>
                    </a:lnTo>
                    <a:lnTo>
                      <a:pt x="2222" y="402"/>
                    </a:lnTo>
                    <a:lnTo>
                      <a:pt x="2228" y="405"/>
                    </a:lnTo>
                    <a:lnTo>
                      <a:pt x="2234" y="408"/>
                    </a:lnTo>
                    <a:lnTo>
                      <a:pt x="2242" y="412"/>
                    </a:lnTo>
                    <a:lnTo>
                      <a:pt x="2252" y="416"/>
                    </a:lnTo>
                    <a:lnTo>
                      <a:pt x="2258" y="421"/>
                    </a:lnTo>
                    <a:lnTo>
                      <a:pt x="2260" y="423"/>
                    </a:lnTo>
                    <a:lnTo>
                      <a:pt x="2261" y="426"/>
                    </a:lnTo>
                    <a:lnTo>
                      <a:pt x="2262" y="430"/>
                    </a:lnTo>
                    <a:lnTo>
                      <a:pt x="2262" y="433"/>
                    </a:lnTo>
                    <a:lnTo>
                      <a:pt x="2262" y="436"/>
                    </a:lnTo>
                    <a:lnTo>
                      <a:pt x="2261" y="440"/>
                    </a:lnTo>
                    <a:lnTo>
                      <a:pt x="2259" y="443"/>
                    </a:lnTo>
                    <a:lnTo>
                      <a:pt x="2257" y="445"/>
                    </a:lnTo>
                    <a:lnTo>
                      <a:pt x="2254" y="447"/>
                    </a:lnTo>
                    <a:lnTo>
                      <a:pt x="2250" y="450"/>
                    </a:lnTo>
                    <a:lnTo>
                      <a:pt x="2246" y="451"/>
                    </a:lnTo>
                    <a:lnTo>
                      <a:pt x="2241" y="451"/>
                    </a:lnTo>
                    <a:lnTo>
                      <a:pt x="2233" y="450"/>
                    </a:lnTo>
                    <a:lnTo>
                      <a:pt x="2226" y="448"/>
                    </a:lnTo>
                    <a:lnTo>
                      <a:pt x="2218" y="445"/>
                    </a:lnTo>
                    <a:lnTo>
                      <a:pt x="2213" y="442"/>
                    </a:lnTo>
                    <a:lnTo>
                      <a:pt x="2208" y="459"/>
                    </a:lnTo>
                    <a:close/>
                    <a:moveTo>
                      <a:pt x="2314" y="318"/>
                    </a:moveTo>
                    <a:lnTo>
                      <a:pt x="2314" y="346"/>
                    </a:lnTo>
                    <a:lnTo>
                      <a:pt x="2296" y="346"/>
                    </a:lnTo>
                    <a:lnTo>
                      <a:pt x="2296" y="363"/>
                    </a:lnTo>
                    <a:lnTo>
                      <a:pt x="2314" y="363"/>
                    </a:lnTo>
                    <a:lnTo>
                      <a:pt x="2314" y="427"/>
                    </a:lnTo>
                    <a:lnTo>
                      <a:pt x="2314" y="436"/>
                    </a:lnTo>
                    <a:lnTo>
                      <a:pt x="2315" y="445"/>
                    </a:lnTo>
                    <a:lnTo>
                      <a:pt x="2318" y="452"/>
                    </a:lnTo>
                    <a:lnTo>
                      <a:pt x="2322" y="457"/>
                    </a:lnTo>
                    <a:lnTo>
                      <a:pt x="2326" y="462"/>
                    </a:lnTo>
                    <a:lnTo>
                      <a:pt x="2331" y="464"/>
                    </a:lnTo>
                    <a:lnTo>
                      <a:pt x="2338" y="466"/>
                    </a:lnTo>
                    <a:lnTo>
                      <a:pt x="2344" y="466"/>
                    </a:lnTo>
                    <a:lnTo>
                      <a:pt x="2355" y="465"/>
                    </a:lnTo>
                    <a:lnTo>
                      <a:pt x="2363" y="464"/>
                    </a:lnTo>
                    <a:lnTo>
                      <a:pt x="2362" y="447"/>
                    </a:lnTo>
                    <a:lnTo>
                      <a:pt x="2357" y="448"/>
                    </a:lnTo>
                    <a:lnTo>
                      <a:pt x="2350" y="448"/>
                    </a:lnTo>
                    <a:lnTo>
                      <a:pt x="2345" y="448"/>
                    </a:lnTo>
                    <a:lnTo>
                      <a:pt x="2342" y="447"/>
                    </a:lnTo>
                    <a:lnTo>
                      <a:pt x="2340" y="445"/>
                    </a:lnTo>
                    <a:lnTo>
                      <a:pt x="2338" y="443"/>
                    </a:lnTo>
                    <a:lnTo>
                      <a:pt x="2336" y="440"/>
                    </a:lnTo>
                    <a:lnTo>
                      <a:pt x="2335" y="436"/>
                    </a:lnTo>
                    <a:lnTo>
                      <a:pt x="2335" y="432"/>
                    </a:lnTo>
                    <a:lnTo>
                      <a:pt x="2335" y="426"/>
                    </a:lnTo>
                    <a:lnTo>
                      <a:pt x="2335" y="363"/>
                    </a:lnTo>
                    <a:lnTo>
                      <a:pt x="2364" y="363"/>
                    </a:lnTo>
                    <a:lnTo>
                      <a:pt x="2364" y="346"/>
                    </a:lnTo>
                    <a:lnTo>
                      <a:pt x="2335" y="346"/>
                    </a:lnTo>
                    <a:lnTo>
                      <a:pt x="2335" y="313"/>
                    </a:lnTo>
                    <a:lnTo>
                      <a:pt x="2314" y="318"/>
                    </a:lnTo>
                    <a:close/>
                    <a:moveTo>
                      <a:pt x="2388" y="464"/>
                    </a:moveTo>
                    <a:lnTo>
                      <a:pt x="2408" y="464"/>
                    </a:lnTo>
                    <a:lnTo>
                      <a:pt x="2408" y="402"/>
                    </a:lnTo>
                    <a:lnTo>
                      <a:pt x="2408" y="396"/>
                    </a:lnTo>
                    <a:lnTo>
                      <a:pt x="2409" y="392"/>
                    </a:lnTo>
                    <a:lnTo>
                      <a:pt x="2410" y="385"/>
                    </a:lnTo>
                    <a:lnTo>
                      <a:pt x="2412" y="381"/>
                    </a:lnTo>
                    <a:lnTo>
                      <a:pt x="2415" y="376"/>
                    </a:lnTo>
                    <a:lnTo>
                      <a:pt x="2418" y="372"/>
                    </a:lnTo>
                    <a:lnTo>
                      <a:pt x="2422" y="368"/>
                    </a:lnTo>
                    <a:lnTo>
                      <a:pt x="2426" y="366"/>
                    </a:lnTo>
                    <a:lnTo>
                      <a:pt x="2431" y="364"/>
                    </a:lnTo>
                    <a:lnTo>
                      <a:pt x="2436" y="364"/>
                    </a:lnTo>
                    <a:lnTo>
                      <a:pt x="2441" y="364"/>
                    </a:lnTo>
                    <a:lnTo>
                      <a:pt x="2444" y="365"/>
                    </a:lnTo>
                    <a:lnTo>
                      <a:pt x="2444" y="345"/>
                    </a:lnTo>
                    <a:lnTo>
                      <a:pt x="2441" y="344"/>
                    </a:lnTo>
                    <a:lnTo>
                      <a:pt x="2437" y="344"/>
                    </a:lnTo>
                    <a:lnTo>
                      <a:pt x="2433" y="344"/>
                    </a:lnTo>
                    <a:lnTo>
                      <a:pt x="2428" y="346"/>
                    </a:lnTo>
                    <a:lnTo>
                      <a:pt x="2423" y="347"/>
                    </a:lnTo>
                    <a:lnTo>
                      <a:pt x="2419" y="350"/>
                    </a:lnTo>
                    <a:lnTo>
                      <a:pt x="2415" y="354"/>
                    </a:lnTo>
                    <a:lnTo>
                      <a:pt x="2411" y="358"/>
                    </a:lnTo>
                    <a:lnTo>
                      <a:pt x="2408" y="364"/>
                    </a:lnTo>
                    <a:lnTo>
                      <a:pt x="2406" y="369"/>
                    </a:lnTo>
                    <a:lnTo>
                      <a:pt x="2405" y="369"/>
                    </a:lnTo>
                    <a:lnTo>
                      <a:pt x="2405" y="346"/>
                    </a:lnTo>
                    <a:lnTo>
                      <a:pt x="2387" y="346"/>
                    </a:lnTo>
                    <a:lnTo>
                      <a:pt x="2387" y="355"/>
                    </a:lnTo>
                    <a:lnTo>
                      <a:pt x="2388" y="364"/>
                    </a:lnTo>
                    <a:lnTo>
                      <a:pt x="2388" y="373"/>
                    </a:lnTo>
                    <a:lnTo>
                      <a:pt x="2388" y="383"/>
                    </a:lnTo>
                    <a:lnTo>
                      <a:pt x="2388" y="464"/>
                    </a:lnTo>
                    <a:close/>
                    <a:moveTo>
                      <a:pt x="2545" y="464"/>
                    </a:moveTo>
                    <a:lnTo>
                      <a:pt x="2544" y="451"/>
                    </a:lnTo>
                    <a:lnTo>
                      <a:pt x="2543" y="436"/>
                    </a:lnTo>
                    <a:lnTo>
                      <a:pt x="2543" y="392"/>
                    </a:lnTo>
                    <a:lnTo>
                      <a:pt x="2543" y="383"/>
                    </a:lnTo>
                    <a:lnTo>
                      <a:pt x="2542" y="374"/>
                    </a:lnTo>
                    <a:lnTo>
                      <a:pt x="2539" y="366"/>
                    </a:lnTo>
                    <a:lnTo>
                      <a:pt x="2534" y="359"/>
                    </a:lnTo>
                    <a:lnTo>
                      <a:pt x="2532" y="356"/>
                    </a:lnTo>
                    <a:lnTo>
                      <a:pt x="2529" y="353"/>
                    </a:lnTo>
                    <a:lnTo>
                      <a:pt x="2526" y="350"/>
                    </a:lnTo>
                    <a:lnTo>
                      <a:pt x="2522" y="348"/>
                    </a:lnTo>
                    <a:lnTo>
                      <a:pt x="2517" y="346"/>
                    </a:lnTo>
                    <a:lnTo>
                      <a:pt x="2512" y="345"/>
                    </a:lnTo>
                    <a:lnTo>
                      <a:pt x="2506" y="344"/>
                    </a:lnTo>
                    <a:lnTo>
                      <a:pt x="2500" y="344"/>
                    </a:lnTo>
                    <a:lnTo>
                      <a:pt x="2489" y="345"/>
                    </a:lnTo>
                    <a:lnTo>
                      <a:pt x="2479" y="346"/>
                    </a:lnTo>
                    <a:lnTo>
                      <a:pt x="2471" y="349"/>
                    </a:lnTo>
                    <a:lnTo>
                      <a:pt x="2462" y="354"/>
                    </a:lnTo>
                    <a:lnTo>
                      <a:pt x="2468" y="368"/>
                    </a:lnTo>
                    <a:lnTo>
                      <a:pt x="2474" y="365"/>
                    </a:lnTo>
                    <a:lnTo>
                      <a:pt x="2482" y="362"/>
                    </a:lnTo>
                    <a:lnTo>
                      <a:pt x="2489" y="360"/>
                    </a:lnTo>
                    <a:lnTo>
                      <a:pt x="2497" y="359"/>
                    </a:lnTo>
                    <a:lnTo>
                      <a:pt x="2504" y="360"/>
                    </a:lnTo>
                    <a:lnTo>
                      <a:pt x="2511" y="363"/>
                    </a:lnTo>
                    <a:lnTo>
                      <a:pt x="2515" y="366"/>
                    </a:lnTo>
                    <a:lnTo>
                      <a:pt x="2518" y="369"/>
                    </a:lnTo>
                    <a:lnTo>
                      <a:pt x="2520" y="374"/>
                    </a:lnTo>
                    <a:lnTo>
                      <a:pt x="2523" y="378"/>
                    </a:lnTo>
                    <a:lnTo>
                      <a:pt x="2523" y="383"/>
                    </a:lnTo>
                    <a:lnTo>
                      <a:pt x="2523" y="387"/>
                    </a:lnTo>
                    <a:lnTo>
                      <a:pt x="2523" y="389"/>
                    </a:lnTo>
                    <a:lnTo>
                      <a:pt x="2507" y="389"/>
                    </a:lnTo>
                    <a:lnTo>
                      <a:pt x="2493" y="392"/>
                    </a:lnTo>
                    <a:lnTo>
                      <a:pt x="2482" y="395"/>
                    </a:lnTo>
                    <a:lnTo>
                      <a:pt x="2472" y="401"/>
                    </a:lnTo>
                    <a:lnTo>
                      <a:pt x="2468" y="403"/>
                    </a:lnTo>
                    <a:lnTo>
                      <a:pt x="2464" y="406"/>
                    </a:lnTo>
                    <a:lnTo>
                      <a:pt x="2461" y="411"/>
                    </a:lnTo>
                    <a:lnTo>
                      <a:pt x="2459" y="414"/>
                    </a:lnTo>
                    <a:lnTo>
                      <a:pt x="2457" y="418"/>
                    </a:lnTo>
                    <a:lnTo>
                      <a:pt x="2456" y="423"/>
                    </a:lnTo>
                    <a:lnTo>
                      <a:pt x="2455" y="427"/>
                    </a:lnTo>
                    <a:lnTo>
                      <a:pt x="2455" y="433"/>
                    </a:lnTo>
                    <a:lnTo>
                      <a:pt x="2455" y="440"/>
                    </a:lnTo>
                    <a:lnTo>
                      <a:pt x="2457" y="445"/>
                    </a:lnTo>
                    <a:lnTo>
                      <a:pt x="2459" y="451"/>
                    </a:lnTo>
                    <a:lnTo>
                      <a:pt x="2463" y="456"/>
                    </a:lnTo>
                    <a:lnTo>
                      <a:pt x="2468" y="461"/>
                    </a:lnTo>
                    <a:lnTo>
                      <a:pt x="2474" y="464"/>
                    </a:lnTo>
                    <a:lnTo>
                      <a:pt x="2482" y="466"/>
                    </a:lnTo>
                    <a:lnTo>
                      <a:pt x="2489" y="466"/>
                    </a:lnTo>
                    <a:lnTo>
                      <a:pt x="2496" y="466"/>
                    </a:lnTo>
                    <a:lnTo>
                      <a:pt x="2501" y="465"/>
                    </a:lnTo>
                    <a:lnTo>
                      <a:pt x="2505" y="464"/>
                    </a:lnTo>
                    <a:lnTo>
                      <a:pt x="2511" y="462"/>
                    </a:lnTo>
                    <a:lnTo>
                      <a:pt x="2518" y="456"/>
                    </a:lnTo>
                    <a:lnTo>
                      <a:pt x="2524" y="450"/>
                    </a:lnTo>
                    <a:lnTo>
                      <a:pt x="2525" y="450"/>
                    </a:lnTo>
                    <a:lnTo>
                      <a:pt x="2527" y="464"/>
                    </a:lnTo>
                    <a:lnTo>
                      <a:pt x="2545" y="464"/>
                    </a:lnTo>
                    <a:close/>
                    <a:moveTo>
                      <a:pt x="2524" y="424"/>
                    </a:moveTo>
                    <a:lnTo>
                      <a:pt x="2523" y="427"/>
                    </a:lnTo>
                    <a:lnTo>
                      <a:pt x="2523" y="431"/>
                    </a:lnTo>
                    <a:lnTo>
                      <a:pt x="2520" y="435"/>
                    </a:lnTo>
                    <a:lnTo>
                      <a:pt x="2518" y="438"/>
                    </a:lnTo>
                    <a:lnTo>
                      <a:pt x="2516" y="442"/>
                    </a:lnTo>
                    <a:lnTo>
                      <a:pt x="2513" y="445"/>
                    </a:lnTo>
                    <a:lnTo>
                      <a:pt x="2509" y="447"/>
                    </a:lnTo>
                    <a:lnTo>
                      <a:pt x="2504" y="450"/>
                    </a:lnTo>
                    <a:lnTo>
                      <a:pt x="2500" y="451"/>
                    </a:lnTo>
                    <a:lnTo>
                      <a:pt x="2495" y="451"/>
                    </a:lnTo>
                    <a:lnTo>
                      <a:pt x="2490" y="451"/>
                    </a:lnTo>
                    <a:lnTo>
                      <a:pt x="2487" y="450"/>
                    </a:lnTo>
                    <a:lnTo>
                      <a:pt x="2484" y="448"/>
                    </a:lnTo>
                    <a:lnTo>
                      <a:pt x="2480" y="446"/>
                    </a:lnTo>
                    <a:lnTo>
                      <a:pt x="2478" y="443"/>
                    </a:lnTo>
                    <a:lnTo>
                      <a:pt x="2476" y="440"/>
                    </a:lnTo>
                    <a:lnTo>
                      <a:pt x="2475" y="435"/>
                    </a:lnTo>
                    <a:lnTo>
                      <a:pt x="2475" y="431"/>
                    </a:lnTo>
                    <a:lnTo>
                      <a:pt x="2475" y="426"/>
                    </a:lnTo>
                    <a:lnTo>
                      <a:pt x="2476" y="423"/>
                    </a:lnTo>
                    <a:lnTo>
                      <a:pt x="2477" y="420"/>
                    </a:lnTo>
                    <a:lnTo>
                      <a:pt x="2479" y="416"/>
                    </a:lnTo>
                    <a:lnTo>
                      <a:pt x="2485" y="412"/>
                    </a:lnTo>
                    <a:lnTo>
                      <a:pt x="2490" y="408"/>
                    </a:lnTo>
                    <a:lnTo>
                      <a:pt x="2498" y="406"/>
                    </a:lnTo>
                    <a:lnTo>
                      <a:pt x="2506" y="405"/>
                    </a:lnTo>
                    <a:lnTo>
                      <a:pt x="2515" y="404"/>
                    </a:lnTo>
                    <a:lnTo>
                      <a:pt x="2524" y="404"/>
                    </a:lnTo>
                    <a:lnTo>
                      <a:pt x="2524" y="424"/>
                    </a:lnTo>
                    <a:close/>
                    <a:moveTo>
                      <a:pt x="2581" y="318"/>
                    </a:moveTo>
                    <a:lnTo>
                      <a:pt x="2581" y="346"/>
                    </a:lnTo>
                    <a:lnTo>
                      <a:pt x="2563" y="346"/>
                    </a:lnTo>
                    <a:lnTo>
                      <a:pt x="2563" y="363"/>
                    </a:lnTo>
                    <a:lnTo>
                      <a:pt x="2581" y="363"/>
                    </a:lnTo>
                    <a:lnTo>
                      <a:pt x="2581" y="427"/>
                    </a:lnTo>
                    <a:lnTo>
                      <a:pt x="2581" y="436"/>
                    </a:lnTo>
                    <a:lnTo>
                      <a:pt x="2582" y="445"/>
                    </a:lnTo>
                    <a:lnTo>
                      <a:pt x="2585" y="452"/>
                    </a:lnTo>
                    <a:lnTo>
                      <a:pt x="2588" y="457"/>
                    </a:lnTo>
                    <a:lnTo>
                      <a:pt x="2593" y="462"/>
                    </a:lnTo>
                    <a:lnTo>
                      <a:pt x="2598" y="464"/>
                    </a:lnTo>
                    <a:lnTo>
                      <a:pt x="2605" y="466"/>
                    </a:lnTo>
                    <a:lnTo>
                      <a:pt x="2611" y="466"/>
                    </a:lnTo>
                    <a:lnTo>
                      <a:pt x="2622" y="465"/>
                    </a:lnTo>
                    <a:lnTo>
                      <a:pt x="2630" y="464"/>
                    </a:lnTo>
                    <a:lnTo>
                      <a:pt x="2628" y="447"/>
                    </a:lnTo>
                    <a:lnTo>
                      <a:pt x="2623" y="448"/>
                    </a:lnTo>
                    <a:lnTo>
                      <a:pt x="2617" y="448"/>
                    </a:lnTo>
                    <a:lnTo>
                      <a:pt x="2612" y="448"/>
                    </a:lnTo>
                    <a:lnTo>
                      <a:pt x="2609" y="447"/>
                    </a:lnTo>
                    <a:lnTo>
                      <a:pt x="2607" y="445"/>
                    </a:lnTo>
                    <a:lnTo>
                      <a:pt x="2605" y="443"/>
                    </a:lnTo>
                    <a:lnTo>
                      <a:pt x="2603" y="440"/>
                    </a:lnTo>
                    <a:lnTo>
                      <a:pt x="2601" y="436"/>
                    </a:lnTo>
                    <a:lnTo>
                      <a:pt x="2601" y="432"/>
                    </a:lnTo>
                    <a:lnTo>
                      <a:pt x="2601" y="426"/>
                    </a:lnTo>
                    <a:lnTo>
                      <a:pt x="2601" y="363"/>
                    </a:lnTo>
                    <a:lnTo>
                      <a:pt x="2631" y="363"/>
                    </a:lnTo>
                    <a:lnTo>
                      <a:pt x="2631" y="346"/>
                    </a:lnTo>
                    <a:lnTo>
                      <a:pt x="2601" y="346"/>
                    </a:lnTo>
                    <a:lnTo>
                      <a:pt x="2601" y="313"/>
                    </a:lnTo>
                    <a:lnTo>
                      <a:pt x="2581" y="318"/>
                    </a:lnTo>
                    <a:close/>
                    <a:moveTo>
                      <a:pt x="2744" y="410"/>
                    </a:moveTo>
                    <a:lnTo>
                      <a:pt x="2745" y="405"/>
                    </a:lnTo>
                    <a:lnTo>
                      <a:pt x="2745" y="399"/>
                    </a:lnTo>
                    <a:lnTo>
                      <a:pt x="2744" y="391"/>
                    </a:lnTo>
                    <a:lnTo>
                      <a:pt x="2743" y="382"/>
                    </a:lnTo>
                    <a:lnTo>
                      <a:pt x="2740" y="372"/>
                    </a:lnTo>
                    <a:lnTo>
                      <a:pt x="2735" y="364"/>
                    </a:lnTo>
                    <a:lnTo>
                      <a:pt x="2732" y="359"/>
                    </a:lnTo>
                    <a:lnTo>
                      <a:pt x="2729" y="356"/>
                    </a:lnTo>
                    <a:lnTo>
                      <a:pt x="2726" y="353"/>
                    </a:lnTo>
                    <a:lnTo>
                      <a:pt x="2721" y="349"/>
                    </a:lnTo>
                    <a:lnTo>
                      <a:pt x="2716" y="347"/>
                    </a:lnTo>
                    <a:lnTo>
                      <a:pt x="2711" y="345"/>
                    </a:lnTo>
                    <a:lnTo>
                      <a:pt x="2704" y="344"/>
                    </a:lnTo>
                    <a:lnTo>
                      <a:pt x="2698" y="344"/>
                    </a:lnTo>
                    <a:lnTo>
                      <a:pt x="2692" y="344"/>
                    </a:lnTo>
                    <a:lnTo>
                      <a:pt x="2686" y="345"/>
                    </a:lnTo>
                    <a:lnTo>
                      <a:pt x="2680" y="346"/>
                    </a:lnTo>
                    <a:lnTo>
                      <a:pt x="2676" y="348"/>
                    </a:lnTo>
                    <a:lnTo>
                      <a:pt x="2671" y="352"/>
                    </a:lnTo>
                    <a:lnTo>
                      <a:pt x="2666" y="355"/>
                    </a:lnTo>
                    <a:lnTo>
                      <a:pt x="2662" y="358"/>
                    </a:lnTo>
                    <a:lnTo>
                      <a:pt x="2659" y="362"/>
                    </a:lnTo>
                    <a:lnTo>
                      <a:pt x="2652" y="372"/>
                    </a:lnTo>
                    <a:lnTo>
                      <a:pt x="2648" y="383"/>
                    </a:lnTo>
                    <a:lnTo>
                      <a:pt x="2646" y="394"/>
                    </a:lnTo>
                    <a:lnTo>
                      <a:pt x="2645" y="407"/>
                    </a:lnTo>
                    <a:lnTo>
                      <a:pt x="2646" y="420"/>
                    </a:lnTo>
                    <a:lnTo>
                      <a:pt x="2648" y="432"/>
                    </a:lnTo>
                    <a:lnTo>
                      <a:pt x="2650" y="436"/>
                    </a:lnTo>
                    <a:lnTo>
                      <a:pt x="2653" y="442"/>
                    </a:lnTo>
                    <a:lnTo>
                      <a:pt x="2655" y="446"/>
                    </a:lnTo>
                    <a:lnTo>
                      <a:pt x="2659" y="450"/>
                    </a:lnTo>
                    <a:lnTo>
                      <a:pt x="2663" y="454"/>
                    </a:lnTo>
                    <a:lnTo>
                      <a:pt x="2667" y="457"/>
                    </a:lnTo>
                    <a:lnTo>
                      <a:pt x="2672" y="460"/>
                    </a:lnTo>
                    <a:lnTo>
                      <a:pt x="2677" y="462"/>
                    </a:lnTo>
                    <a:lnTo>
                      <a:pt x="2682" y="464"/>
                    </a:lnTo>
                    <a:lnTo>
                      <a:pt x="2688" y="465"/>
                    </a:lnTo>
                    <a:lnTo>
                      <a:pt x="2694" y="466"/>
                    </a:lnTo>
                    <a:lnTo>
                      <a:pt x="2701" y="466"/>
                    </a:lnTo>
                    <a:lnTo>
                      <a:pt x="2713" y="466"/>
                    </a:lnTo>
                    <a:lnTo>
                      <a:pt x="2723" y="464"/>
                    </a:lnTo>
                    <a:lnTo>
                      <a:pt x="2732" y="462"/>
                    </a:lnTo>
                    <a:lnTo>
                      <a:pt x="2739" y="460"/>
                    </a:lnTo>
                    <a:lnTo>
                      <a:pt x="2735" y="444"/>
                    </a:lnTo>
                    <a:lnTo>
                      <a:pt x="2729" y="446"/>
                    </a:lnTo>
                    <a:lnTo>
                      <a:pt x="2721" y="448"/>
                    </a:lnTo>
                    <a:lnTo>
                      <a:pt x="2714" y="450"/>
                    </a:lnTo>
                    <a:lnTo>
                      <a:pt x="2703" y="450"/>
                    </a:lnTo>
                    <a:lnTo>
                      <a:pt x="2695" y="450"/>
                    </a:lnTo>
                    <a:lnTo>
                      <a:pt x="2689" y="447"/>
                    </a:lnTo>
                    <a:lnTo>
                      <a:pt x="2681" y="445"/>
                    </a:lnTo>
                    <a:lnTo>
                      <a:pt x="2676" y="441"/>
                    </a:lnTo>
                    <a:lnTo>
                      <a:pt x="2672" y="435"/>
                    </a:lnTo>
                    <a:lnTo>
                      <a:pt x="2667" y="427"/>
                    </a:lnTo>
                    <a:lnTo>
                      <a:pt x="2665" y="420"/>
                    </a:lnTo>
                    <a:lnTo>
                      <a:pt x="2664" y="410"/>
                    </a:lnTo>
                    <a:lnTo>
                      <a:pt x="2744" y="410"/>
                    </a:lnTo>
                    <a:close/>
                    <a:moveTo>
                      <a:pt x="2664" y="394"/>
                    </a:moveTo>
                    <a:lnTo>
                      <a:pt x="2665" y="388"/>
                    </a:lnTo>
                    <a:lnTo>
                      <a:pt x="2667" y="382"/>
                    </a:lnTo>
                    <a:lnTo>
                      <a:pt x="2669" y="376"/>
                    </a:lnTo>
                    <a:lnTo>
                      <a:pt x="2673" y="371"/>
                    </a:lnTo>
                    <a:lnTo>
                      <a:pt x="2677" y="366"/>
                    </a:lnTo>
                    <a:lnTo>
                      <a:pt x="2682" y="363"/>
                    </a:lnTo>
                    <a:lnTo>
                      <a:pt x="2689" y="359"/>
                    </a:lnTo>
                    <a:lnTo>
                      <a:pt x="2696" y="359"/>
                    </a:lnTo>
                    <a:lnTo>
                      <a:pt x="2704" y="359"/>
                    </a:lnTo>
                    <a:lnTo>
                      <a:pt x="2711" y="363"/>
                    </a:lnTo>
                    <a:lnTo>
                      <a:pt x="2716" y="366"/>
                    </a:lnTo>
                    <a:lnTo>
                      <a:pt x="2719" y="372"/>
                    </a:lnTo>
                    <a:lnTo>
                      <a:pt x="2722" y="377"/>
                    </a:lnTo>
                    <a:lnTo>
                      <a:pt x="2723" y="383"/>
                    </a:lnTo>
                    <a:lnTo>
                      <a:pt x="2725" y="388"/>
                    </a:lnTo>
                    <a:lnTo>
                      <a:pt x="2725" y="394"/>
                    </a:lnTo>
                    <a:lnTo>
                      <a:pt x="2664" y="394"/>
                    </a:lnTo>
                    <a:close/>
                    <a:moveTo>
                      <a:pt x="2707" y="296"/>
                    </a:moveTo>
                    <a:lnTo>
                      <a:pt x="2687" y="330"/>
                    </a:lnTo>
                    <a:lnTo>
                      <a:pt x="2701" y="330"/>
                    </a:lnTo>
                    <a:lnTo>
                      <a:pt x="2730" y="296"/>
                    </a:lnTo>
                    <a:lnTo>
                      <a:pt x="2707" y="296"/>
                    </a:lnTo>
                    <a:close/>
                    <a:moveTo>
                      <a:pt x="2851" y="346"/>
                    </a:moveTo>
                    <a:lnTo>
                      <a:pt x="2850" y="364"/>
                    </a:lnTo>
                    <a:lnTo>
                      <a:pt x="2850" y="364"/>
                    </a:lnTo>
                    <a:lnTo>
                      <a:pt x="2848" y="360"/>
                    </a:lnTo>
                    <a:lnTo>
                      <a:pt x="2844" y="357"/>
                    </a:lnTo>
                    <a:lnTo>
                      <a:pt x="2841" y="354"/>
                    </a:lnTo>
                    <a:lnTo>
                      <a:pt x="2837" y="350"/>
                    </a:lnTo>
                    <a:lnTo>
                      <a:pt x="2833" y="347"/>
                    </a:lnTo>
                    <a:lnTo>
                      <a:pt x="2827" y="346"/>
                    </a:lnTo>
                    <a:lnTo>
                      <a:pt x="2821" y="344"/>
                    </a:lnTo>
                    <a:lnTo>
                      <a:pt x="2814" y="344"/>
                    </a:lnTo>
                    <a:lnTo>
                      <a:pt x="2804" y="345"/>
                    </a:lnTo>
                    <a:lnTo>
                      <a:pt x="2795" y="348"/>
                    </a:lnTo>
                    <a:lnTo>
                      <a:pt x="2786" y="353"/>
                    </a:lnTo>
                    <a:lnTo>
                      <a:pt x="2779" y="360"/>
                    </a:lnTo>
                    <a:lnTo>
                      <a:pt x="2775" y="364"/>
                    </a:lnTo>
                    <a:lnTo>
                      <a:pt x="2772" y="369"/>
                    </a:lnTo>
                    <a:lnTo>
                      <a:pt x="2769" y="374"/>
                    </a:lnTo>
                    <a:lnTo>
                      <a:pt x="2767" y="379"/>
                    </a:lnTo>
                    <a:lnTo>
                      <a:pt x="2765" y="386"/>
                    </a:lnTo>
                    <a:lnTo>
                      <a:pt x="2763" y="392"/>
                    </a:lnTo>
                    <a:lnTo>
                      <a:pt x="2762" y="398"/>
                    </a:lnTo>
                    <a:lnTo>
                      <a:pt x="2762" y="406"/>
                    </a:lnTo>
                    <a:lnTo>
                      <a:pt x="2763" y="418"/>
                    </a:lnTo>
                    <a:lnTo>
                      <a:pt x="2766" y="428"/>
                    </a:lnTo>
                    <a:lnTo>
                      <a:pt x="2770" y="438"/>
                    </a:lnTo>
                    <a:lnTo>
                      <a:pt x="2776" y="447"/>
                    </a:lnTo>
                    <a:lnTo>
                      <a:pt x="2783" y="454"/>
                    </a:lnTo>
                    <a:lnTo>
                      <a:pt x="2792" y="460"/>
                    </a:lnTo>
                    <a:lnTo>
                      <a:pt x="2796" y="461"/>
                    </a:lnTo>
                    <a:lnTo>
                      <a:pt x="2801" y="463"/>
                    </a:lnTo>
                    <a:lnTo>
                      <a:pt x="2806" y="463"/>
                    </a:lnTo>
                    <a:lnTo>
                      <a:pt x="2811" y="464"/>
                    </a:lnTo>
                    <a:lnTo>
                      <a:pt x="2817" y="463"/>
                    </a:lnTo>
                    <a:lnTo>
                      <a:pt x="2823" y="462"/>
                    </a:lnTo>
                    <a:lnTo>
                      <a:pt x="2828" y="461"/>
                    </a:lnTo>
                    <a:lnTo>
                      <a:pt x="2834" y="457"/>
                    </a:lnTo>
                    <a:lnTo>
                      <a:pt x="2838" y="455"/>
                    </a:lnTo>
                    <a:lnTo>
                      <a:pt x="2841" y="452"/>
                    </a:lnTo>
                    <a:lnTo>
                      <a:pt x="2844" y="447"/>
                    </a:lnTo>
                    <a:lnTo>
                      <a:pt x="2848" y="444"/>
                    </a:lnTo>
                    <a:lnTo>
                      <a:pt x="2848" y="444"/>
                    </a:lnTo>
                    <a:lnTo>
                      <a:pt x="2848" y="457"/>
                    </a:lnTo>
                    <a:lnTo>
                      <a:pt x="2847" y="467"/>
                    </a:lnTo>
                    <a:lnTo>
                      <a:pt x="2846" y="476"/>
                    </a:lnTo>
                    <a:lnTo>
                      <a:pt x="2841" y="483"/>
                    </a:lnTo>
                    <a:lnTo>
                      <a:pt x="2837" y="489"/>
                    </a:lnTo>
                    <a:lnTo>
                      <a:pt x="2831" y="493"/>
                    </a:lnTo>
                    <a:lnTo>
                      <a:pt x="2826" y="496"/>
                    </a:lnTo>
                    <a:lnTo>
                      <a:pt x="2819" y="498"/>
                    </a:lnTo>
                    <a:lnTo>
                      <a:pt x="2811" y="499"/>
                    </a:lnTo>
                    <a:lnTo>
                      <a:pt x="2801" y="498"/>
                    </a:lnTo>
                    <a:lnTo>
                      <a:pt x="2792" y="495"/>
                    </a:lnTo>
                    <a:lnTo>
                      <a:pt x="2784" y="492"/>
                    </a:lnTo>
                    <a:lnTo>
                      <a:pt x="2777" y="489"/>
                    </a:lnTo>
                    <a:lnTo>
                      <a:pt x="2772" y="505"/>
                    </a:lnTo>
                    <a:lnTo>
                      <a:pt x="2781" y="510"/>
                    </a:lnTo>
                    <a:lnTo>
                      <a:pt x="2789" y="512"/>
                    </a:lnTo>
                    <a:lnTo>
                      <a:pt x="2800" y="514"/>
                    </a:lnTo>
                    <a:lnTo>
                      <a:pt x="2810" y="515"/>
                    </a:lnTo>
                    <a:lnTo>
                      <a:pt x="2822" y="514"/>
                    </a:lnTo>
                    <a:lnTo>
                      <a:pt x="2833" y="512"/>
                    </a:lnTo>
                    <a:lnTo>
                      <a:pt x="2838" y="510"/>
                    </a:lnTo>
                    <a:lnTo>
                      <a:pt x="2842" y="508"/>
                    </a:lnTo>
                    <a:lnTo>
                      <a:pt x="2848" y="504"/>
                    </a:lnTo>
                    <a:lnTo>
                      <a:pt x="2852" y="501"/>
                    </a:lnTo>
                    <a:lnTo>
                      <a:pt x="2855" y="496"/>
                    </a:lnTo>
                    <a:lnTo>
                      <a:pt x="2858" y="492"/>
                    </a:lnTo>
                    <a:lnTo>
                      <a:pt x="2862" y="486"/>
                    </a:lnTo>
                    <a:lnTo>
                      <a:pt x="2864" y="480"/>
                    </a:lnTo>
                    <a:lnTo>
                      <a:pt x="2866" y="473"/>
                    </a:lnTo>
                    <a:lnTo>
                      <a:pt x="2867" y="465"/>
                    </a:lnTo>
                    <a:lnTo>
                      <a:pt x="2868" y="456"/>
                    </a:lnTo>
                    <a:lnTo>
                      <a:pt x="2868" y="447"/>
                    </a:lnTo>
                    <a:lnTo>
                      <a:pt x="2868" y="378"/>
                    </a:lnTo>
                    <a:lnTo>
                      <a:pt x="2868" y="360"/>
                    </a:lnTo>
                    <a:lnTo>
                      <a:pt x="2869" y="346"/>
                    </a:lnTo>
                    <a:lnTo>
                      <a:pt x="2851" y="346"/>
                    </a:lnTo>
                    <a:close/>
                    <a:moveTo>
                      <a:pt x="2848" y="414"/>
                    </a:moveTo>
                    <a:lnTo>
                      <a:pt x="2848" y="420"/>
                    </a:lnTo>
                    <a:lnTo>
                      <a:pt x="2846" y="425"/>
                    </a:lnTo>
                    <a:lnTo>
                      <a:pt x="2843" y="431"/>
                    </a:lnTo>
                    <a:lnTo>
                      <a:pt x="2841" y="434"/>
                    </a:lnTo>
                    <a:lnTo>
                      <a:pt x="2838" y="438"/>
                    </a:lnTo>
                    <a:lnTo>
                      <a:pt x="2835" y="442"/>
                    </a:lnTo>
                    <a:lnTo>
                      <a:pt x="2830" y="444"/>
                    </a:lnTo>
                    <a:lnTo>
                      <a:pt x="2826" y="446"/>
                    </a:lnTo>
                    <a:lnTo>
                      <a:pt x="2822" y="447"/>
                    </a:lnTo>
                    <a:lnTo>
                      <a:pt x="2817" y="447"/>
                    </a:lnTo>
                    <a:lnTo>
                      <a:pt x="2809" y="446"/>
                    </a:lnTo>
                    <a:lnTo>
                      <a:pt x="2802" y="444"/>
                    </a:lnTo>
                    <a:lnTo>
                      <a:pt x="2797" y="440"/>
                    </a:lnTo>
                    <a:lnTo>
                      <a:pt x="2792" y="435"/>
                    </a:lnTo>
                    <a:lnTo>
                      <a:pt x="2788" y="428"/>
                    </a:lnTo>
                    <a:lnTo>
                      <a:pt x="2785" y="422"/>
                    </a:lnTo>
                    <a:lnTo>
                      <a:pt x="2784" y="414"/>
                    </a:lnTo>
                    <a:lnTo>
                      <a:pt x="2783" y="405"/>
                    </a:lnTo>
                    <a:lnTo>
                      <a:pt x="2784" y="395"/>
                    </a:lnTo>
                    <a:lnTo>
                      <a:pt x="2786" y="386"/>
                    </a:lnTo>
                    <a:lnTo>
                      <a:pt x="2789" y="379"/>
                    </a:lnTo>
                    <a:lnTo>
                      <a:pt x="2793" y="373"/>
                    </a:lnTo>
                    <a:lnTo>
                      <a:pt x="2798" y="367"/>
                    </a:lnTo>
                    <a:lnTo>
                      <a:pt x="2803" y="364"/>
                    </a:lnTo>
                    <a:lnTo>
                      <a:pt x="2810" y="362"/>
                    </a:lnTo>
                    <a:lnTo>
                      <a:pt x="2817" y="360"/>
                    </a:lnTo>
                    <a:lnTo>
                      <a:pt x="2823" y="360"/>
                    </a:lnTo>
                    <a:lnTo>
                      <a:pt x="2828" y="363"/>
                    </a:lnTo>
                    <a:lnTo>
                      <a:pt x="2833" y="364"/>
                    </a:lnTo>
                    <a:lnTo>
                      <a:pt x="2836" y="367"/>
                    </a:lnTo>
                    <a:lnTo>
                      <a:pt x="2839" y="371"/>
                    </a:lnTo>
                    <a:lnTo>
                      <a:pt x="2842" y="374"/>
                    </a:lnTo>
                    <a:lnTo>
                      <a:pt x="2844" y="378"/>
                    </a:lnTo>
                    <a:lnTo>
                      <a:pt x="2847" y="383"/>
                    </a:lnTo>
                    <a:lnTo>
                      <a:pt x="2848" y="387"/>
                    </a:lnTo>
                    <a:lnTo>
                      <a:pt x="2848" y="393"/>
                    </a:lnTo>
                    <a:lnTo>
                      <a:pt x="2848" y="414"/>
                    </a:lnTo>
                    <a:close/>
                    <a:moveTo>
                      <a:pt x="2922" y="464"/>
                    </a:moveTo>
                    <a:lnTo>
                      <a:pt x="2922" y="346"/>
                    </a:lnTo>
                    <a:lnTo>
                      <a:pt x="2901" y="346"/>
                    </a:lnTo>
                    <a:lnTo>
                      <a:pt x="2901" y="464"/>
                    </a:lnTo>
                    <a:lnTo>
                      <a:pt x="2922" y="464"/>
                    </a:lnTo>
                    <a:close/>
                    <a:moveTo>
                      <a:pt x="2911" y="300"/>
                    </a:moveTo>
                    <a:lnTo>
                      <a:pt x="2906" y="301"/>
                    </a:lnTo>
                    <a:lnTo>
                      <a:pt x="2902" y="304"/>
                    </a:lnTo>
                    <a:lnTo>
                      <a:pt x="2900" y="308"/>
                    </a:lnTo>
                    <a:lnTo>
                      <a:pt x="2898" y="314"/>
                    </a:lnTo>
                    <a:lnTo>
                      <a:pt x="2900" y="318"/>
                    </a:lnTo>
                    <a:lnTo>
                      <a:pt x="2902" y="323"/>
                    </a:lnTo>
                    <a:lnTo>
                      <a:pt x="2906" y="325"/>
                    </a:lnTo>
                    <a:lnTo>
                      <a:pt x="2911" y="326"/>
                    </a:lnTo>
                    <a:lnTo>
                      <a:pt x="2917" y="325"/>
                    </a:lnTo>
                    <a:lnTo>
                      <a:pt x="2921" y="323"/>
                    </a:lnTo>
                    <a:lnTo>
                      <a:pt x="2923" y="318"/>
                    </a:lnTo>
                    <a:lnTo>
                      <a:pt x="2924" y="314"/>
                    </a:lnTo>
                    <a:lnTo>
                      <a:pt x="2923" y="308"/>
                    </a:lnTo>
                    <a:lnTo>
                      <a:pt x="2921" y="304"/>
                    </a:lnTo>
                    <a:lnTo>
                      <a:pt x="2917" y="301"/>
                    </a:lnTo>
                    <a:lnTo>
                      <a:pt x="2911" y="300"/>
                    </a:lnTo>
                    <a:close/>
                    <a:moveTo>
                      <a:pt x="3038" y="464"/>
                    </a:moveTo>
                    <a:lnTo>
                      <a:pt x="3037" y="451"/>
                    </a:lnTo>
                    <a:lnTo>
                      <a:pt x="3037" y="436"/>
                    </a:lnTo>
                    <a:lnTo>
                      <a:pt x="3037" y="392"/>
                    </a:lnTo>
                    <a:lnTo>
                      <a:pt x="3036" y="383"/>
                    </a:lnTo>
                    <a:lnTo>
                      <a:pt x="3035" y="374"/>
                    </a:lnTo>
                    <a:lnTo>
                      <a:pt x="3032" y="366"/>
                    </a:lnTo>
                    <a:lnTo>
                      <a:pt x="3028" y="359"/>
                    </a:lnTo>
                    <a:lnTo>
                      <a:pt x="3025" y="356"/>
                    </a:lnTo>
                    <a:lnTo>
                      <a:pt x="3022" y="353"/>
                    </a:lnTo>
                    <a:lnTo>
                      <a:pt x="3018" y="350"/>
                    </a:lnTo>
                    <a:lnTo>
                      <a:pt x="3014" y="348"/>
                    </a:lnTo>
                    <a:lnTo>
                      <a:pt x="3010" y="346"/>
                    </a:lnTo>
                    <a:lnTo>
                      <a:pt x="3005" y="345"/>
                    </a:lnTo>
                    <a:lnTo>
                      <a:pt x="2999" y="344"/>
                    </a:lnTo>
                    <a:lnTo>
                      <a:pt x="2993" y="344"/>
                    </a:lnTo>
                    <a:lnTo>
                      <a:pt x="2983" y="345"/>
                    </a:lnTo>
                    <a:lnTo>
                      <a:pt x="2972" y="346"/>
                    </a:lnTo>
                    <a:lnTo>
                      <a:pt x="2963" y="349"/>
                    </a:lnTo>
                    <a:lnTo>
                      <a:pt x="2956" y="354"/>
                    </a:lnTo>
                    <a:lnTo>
                      <a:pt x="2960" y="368"/>
                    </a:lnTo>
                    <a:lnTo>
                      <a:pt x="2966" y="365"/>
                    </a:lnTo>
                    <a:lnTo>
                      <a:pt x="2974" y="362"/>
                    </a:lnTo>
                    <a:lnTo>
                      <a:pt x="2982" y="360"/>
                    </a:lnTo>
                    <a:lnTo>
                      <a:pt x="2990" y="359"/>
                    </a:lnTo>
                    <a:lnTo>
                      <a:pt x="2998" y="360"/>
                    </a:lnTo>
                    <a:lnTo>
                      <a:pt x="3004" y="363"/>
                    </a:lnTo>
                    <a:lnTo>
                      <a:pt x="3009" y="366"/>
                    </a:lnTo>
                    <a:lnTo>
                      <a:pt x="3012" y="369"/>
                    </a:lnTo>
                    <a:lnTo>
                      <a:pt x="3014" y="374"/>
                    </a:lnTo>
                    <a:lnTo>
                      <a:pt x="3015" y="378"/>
                    </a:lnTo>
                    <a:lnTo>
                      <a:pt x="3016" y="383"/>
                    </a:lnTo>
                    <a:lnTo>
                      <a:pt x="3016" y="387"/>
                    </a:lnTo>
                    <a:lnTo>
                      <a:pt x="3016" y="389"/>
                    </a:lnTo>
                    <a:lnTo>
                      <a:pt x="3000" y="389"/>
                    </a:lnTo>
                    <a:lnTo>
                      <a:pt x="2987" y="392"/>
                    </a:lnTo>
                    <a:lnTo>
                      <a:pt x="2975" y="395"/>
                    </a:lnTo>
                    <a:lnTo>
                      <a:pt x="2965" y="401"/>
                    </a:lnTo>
                    <a:lnTo>
                      <a:pt x="2961" y="403"/>
                    </a:lnTo>
                    <a:lnTo>
                      <a:pt x="2958" y="406"/>
                    </a:lnTo>
                    <a:lnTo>
                      <a:pt x="2955" y="411"/>
                    </a:lnTo>
                    <a:lnTo>
                      <a:pt x="2951" y="414"/>
                    </a:lnTo>
                    <a:lnTo>
                      <a:pt x="2950" y="418"/>
                    </a:lnTo>
                    <a:lnTo>
                      <a:pt x="2948" y="423"/>
                    </a:lnTo>
                    <a:lnTo>
                      <a:pt x="2947" y="427"/>
                    </a:lnTo>
                    <a:lnTo>
                      <a:pt x="2947" y="433"/>
                    </a:lnTo>
                    <a:lnTo>
                      <a:pt x="2948" y="440"/>
                    </a:lnTo>
                    <a:lnTo>
                      <a:pt x="2949" y="445"/>
                    </a:lnTo>
                    <a:lnTo>
                      <a:pt x="2952" y="451"/>
                    </a:lnTo>
                    <a:lnTo>
                      <a:pt x="2956" y="456"/>
                    </a:lnTo>
                    <a:lnTo>
                      <a:pt x="2961" y="461"/>
                    </a:lnTo>
                    <a:lnTo>
                      <a:pt x="2966" y="464"/>
                    </a:lnTo>
                    <a:lnTo>
                      <a:pt x="2974" y="466"/>
                    </a:lnTo>
                    <a:lnTo>
                      <a:pt x="2983" y="466"/>
                    </a:lnTo>
                    <a:lnTo>
                      <a:pt x="2988" y="466"/>
                    </a:lnTo>
                    <a:lnTo>
                      <a:pt x="2993" y="465"/>
                    </a:lnTo>
                    <a:lnTo>
                      <a:pt x="2999" y="464"/>
                    </a:lnTo>
                    <a:lnTo>
                      <a:pt x="3003" y="462"/>
                    </a:lnTo>
                    <a:lnTo>
                      <a:pt x="3011" y="456"/>
                    </a:lnTo>
                    <a:lnTo>
                      <a:pt x="3017" y="450"/>
                    </a:lnTo>
                    <a:lnTo>
                      <a:pt x="3017" y="450"/>
                    </a:lnTo>
                    <a:lnTo>
                      <a:pt x="3019" y="464"/>
                    </a:lnTo>
                    <a:lnTo>
                      <a:pt x="3038" y="464"/>
                    </a:lnTo>
                    <a:close/>
                    <a:moveTo>
                      <a:pt x="3016" y="424"/>
                    </a:moveTo>
                    <a:lnTo>
                      <a:pt x="3016" y="427"/>
                    </a:lnTo>
                    <a:lnTo>
                      <a:pt x="3015" y="431"/>
                    </a:lnTo>
                    <a:lnTo>
                      <a:pt x="3014" y="435"/>
                    </a:lnTo>
                    <a:lnTo>
                      <a:pt x="3012" y="438"/>
                    </a:lnTo>
                    <a:lnTo>
                      <a:pt x="3009" y="442"/>
                    </a:lnTo>
                    <a:lnTo>
                      <a:pt x="3005" y="445"/>
                    </a:lnTo>
                    <a:lnTo>
                      <a:pt x="3002" y="447"/>
                    </a:lnTo>
                    <a:lnTo>
                      <a:pt x="2998" y="450"/>
                    </a:lnTo>
                    <a:lnTo>
                      <a:pt x="2992" y="451"/>
                    </a:lnTo>
                    <a:lnTo>
                      <a:pt x="2988" y="451"/>
                    </a:lnTo>
                    <a:lnTo>
                      <a:pt x="2984" y="451"/>
                    </a:lnTo>
                    <a:lnTo>
                      <a:pt x="2981" y="450"/>
                    </a:lnTo>
                    <a:lnTo>
                      <a:pt x="2976" y="448"/>
                    </a:lnTo>
                    <a:lnTo>
                      <a:pt x="2974" y="446"/>
                    </a:lnTo>
                    <a:lnTo>
                      <a:pt x="2972" y="443"/>
                    </a:lnTo>
                    <a:lnTo>
                      <a:pt x="2970" y="440"/>
                    </a:lnTo>
                    <a:lnTo>
                      <a:pt x="2969" y="435"/>
                    </a:lnTo>
                    <a:lnTo>
                      <a:pt x="2968" y="431"/>
                    </a:lnTo>
                    <a:lnTo>
                      <a:pt x="2969" y="426"/>
                    </a:lnTo>
                    <a:lnTo>
                      <a:pt x="2969" y="423"/>
                    </a:lnTo>
                    <a:lnTo>
                      <a:pt x="2971" y="420"/>
                    </a:lnTo>
                    <a:lnTo>
                      <a:pt x="2972" y="416"/>
                    </a:lnTo>
                    <a:lnTo>
                      <a:pt x="2977" y="412"/>
                    </a:lnTo>
                    <a:lnTo>
                      <a:pt x="2984" y="408"/>
                    </a:lnTo>
                    <a:lnTo>
                      <a:pt x="2991" y="406"/>
                    </a:lnTo>
                    <a:lnTo>
                      <a:pt x="2999" y="405"/>
                    </a:lnTo>
                    <a:lnTo>
                      <a:pt x="3008" y="404"/>
                    </a:lnTo>
                    <a:lnTo>
                      <a:pt x="3016" y="404"/>
                    </a:lnTo>
                    <a:lnTo>
                      <a:pt x="3016" y="42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35"/>
              <p:cNvSpPr/>
              <p:nvPr/>
            </p:nvSpPr>
            <p:spPr>
              <a:xfrm>
                <a:off x="2627313" y="5995988"/>
                <a:ext cx="9600" cy="3525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35"/>
              <p:cNvSpPr/>
              <p:nvPr/>
            </p:nvSpPr>
            <p:spPr>
              <a:xfrm>
                <a:off x="665163" y="5913438"/>
                <a:ext cx="3560700" cy="78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35"/>
              <p:cNvSpPr/>
              <p:nvPr/>
            </p:nvSpPr>
            <p:spPr>
              <a:xfrm>
                <a:off x="665163" y="5667375"/>
                <a:ext cx="3560760" cy="247650"/>
              </a:xfrm>
              <a:custGeom>
                <a:rect b="b" l="l" r="r" t="t"/>
                <a:pathLst>
                  <a:path extrusionOk="0" h="470" w="6728">
                    <a:moveTo>
                      <a:pt x="6728" y="130"/>
                    </a:moveTo>
                    <a:lnTo>
                      <a:pt x="6726" y="117"/>
                    </a:lnTo>
                    <a:lnTo>
                      <a:pt x="6724" y="105"/>
                    </a:lnTo>
                    <a:lnTo>
                      <a:pt x="6721" y="93"/>
                    </a:lnTo>
                    <a:lnTo>
                      <a:pt x="6717" y="80"/>
                    </a:lnTo>
                    <a:lnTo>
                      <a:pt x="6712" y="69"/>
                    </a:lnTo>
                    <a:lnTo>
                      <a:pt x="6706" y="58"/>
                    </a:lnTo>
                    <a:lnTo>
                      <a:pt x="6698" y="48"/>
                    </a:lnTo>
                    <a:lnTo>
                      <a:pt x="6690" y="39"/>
                    </a:lnTo>
                    <a:lnTo>
                      <a:pt x="6681" y="30"/>
                    </a:lnTo>
                    <a:lnTo>
                      <a:pt x="6671" y="22"/>
                    </a:lnTo>
                    <a:lnTo>
                      <a:pt x="6661" y="16"/>
                    </a:lnTo>
                    <a:lnTo>
                      <a:pt x="6650" y="10"/>
                    </a:lnTo>
                    <a:lnTo>
                      <a:pt x="6638" y="6"/>
                    </a:lnTo>
                    <a:lnTo>
                      <a:pt x="6626" y="2"/>
                    </a:lnTo>
                    <a:lnTo>
                      <a:pt x="6614" y="1"/>
                    </a:lnTo>
                    <a:lnTo>
                      <a:pt x="6601" y="0"/>
                    </a:lnTo>
                    <a:lnTo>
                      <a:pt x="127" y="0"/>
                    </a:lnTo>
                    <a:lnTo>
                      <a:pt x="114" y="1"/>
                    </a:lnTo>
                    <a:lnTo>
                      <a:pt x="102" y="2"/>
                    </a:lnTo>
                    <a:lnTo>
                      <a:pt x="90" y="6"/>
                    </a:lnTo>
                    <a:lnTo>
                      <a:pt x="78" y="10"/>
                    </a:lnTo>
                    <a:lnTo>
                      <a:pt x="67" y="16"/>
                    </a:lnTo>
                    <a:lnTo>
                      <a:pt x="56" y="22"/>
                    </a:lnTo>
                    <a:lnTo>
                      <a:pt x="47" y="30"/>
                    </a:lnTo>
                    <a:lnTo>
                      <a:pt x="38" y="39"/>
                    </a:lnTo>
                    <a:lnTo>
                      <a:pt x="29" y="48"/>
                    </a:lnTo>
                    <a:lnTo>
                      <a:pt x="22" y="58"/>
                    </a:lnTo>
                    <a:lnTo>
                      <a:pt x="15" y="69"/>
                    </a:lnTo>
                    <a:lnTo>
                      <a:pt x="10" y="80"/>
                    </a:lnTo>
                    <a:lnTo>
                      <a:pt x="7" y="93"/>
                    </a:lnTo>
                    <a:lnTo>
                      <a:pt x="3" y="105"/>
                    </a:lnTo>
                    <a:lnTo>
                      <a:pt x="1" y="117"/>
                    </a:lnTo>
                    <a:lnTo>
                      <a:pt x="0" y="130"/>
                    </a:lnTo>
                    <a:lnTo>
                      <a:pt x="0" y="470"/>
                    </a:lnTo>
                    <a:lnTo>
                      <a:pt x="6728" y="470"/>
                    </a:lnTo>
                    <a:lnTo>
                      <a:pt x="6728" y="13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35"/>
              <p:cNvSpPr/>
              <p:nvPr/>
            </p:nvSpPr>
            <p:spPr>
              <a:xfrm>
                <a:off x="1892300" y="5740400"/>
                <a:ext cx="1108077" cy="101600"/>
              </a:xfrm>
              <a:custGeom>
                <a:rect b="b" l="l" r="r" t="t"/>
                <a:pathLst>
                  <a:path extrusionOk="0" h="193" w="2094">
                    <a:moveTo>
                      <a:pt x="154" y="86"/>
                    </a:moveTo>
                    <a:lnTo>
                      <a:pt x="88" y="86"/>
                    </a:lnTo>
                    <a:lnTo>
                      <a:pt x="88" y="118"/>
                    </a:lnTo>
                    <a:lnTo>
                      <a:pt x="115" y="118"/>
                    </a:lnTo>
                    <a:lnTo>
                      <a:pt x="115" y="156"/>
                    </a:lnTo>
                    <a:lnTo>
                      <a:pt x="108" y="159"/>
                    </a:lnTo>
                    <a:lnTo>
                      <a:pt x="96" y="159"/>
                    </a:lnTo>
                    <a:lnTo>
                      <a:pt x="84" y="157"/>
                    </a:lnTo>
                    <a:lnTo>
                      <a:pt x="74" y="155"/>
                    </a:lnTo>
                    <a:lnTo>
                      <a:pt x="69" y="153"/>
                    </a:lnTo>
                    <a:lnTo>
                      <a:pt x="65" y="150"/>
                    </a:lnTo>
                    <a:lnTo>
                      <a:pt x="60" y="146"/>
                    </a:lnTo>
                    <a:lnTo>
                      <a:pt x="57" y="143"/>
                    </a:lnTo>
                    <a:lnTo>
                      <a:pt x="53" y="140"/>
                    </a:lnTo>
                    <a:lnTo>
                      <a:pt x="51" y="135"/>
                    </a:lnTo>
                    <a:lnTo>
                      <a:pt x="47" y="130"/>
                    </a:lnTo>
                    <a:lnTo>
                      <a:pt x="45" y="125"/>
                    </a:lnTo>
                    <a:lnTo>
                      <a:pt x="43" y="118"/>
                    </a:lnTo>
                    <a:lnTo>
                      <a:pt x="42" y="113"/>
                    </a:lnTo>
                    <a:lnTo>
                      <a:pt x="42" y="106"/>
                    </a:lnTo>
                    <a:lnTo>
                      <a:pt x="41" y="100"/>
                    </a:lnTo>
                    <a:lnTo>
                      <a:pt x="42" y="93"/>
                    </a:lnTo>
                    <a:lnTo>
                      <a:pt x="42" y="86"/>
                    </a:lnTo>
                    <a:lnTo>
                      <a:pt x="44" y="79"/>
                    </a:lnTo>
                    <a:lnTo>
                      <a:pt x="45" y="74"/>
                    </a:lnTo>
                    <a:lnTo>
                      <a:pt x="48" y="69"/>
                    </a:lnTo>
                    <a:lnTo>
                      <a:pt x="51" y="64"/>
                    </a:lnTo>
                    <a:lnTo>
                      <a:pt x="54" y="59"/>
                    </a:lnTo>
                    <a:lnTo>
                      <a:pt x="58" y="56"/>
                    </a:lnTo>
                    <a:lnTo>
                      <a:pt x="61" y="53"/>
                    </a:lnTo>
                    <a:lnTo>
                      <a:pt x="67" y="49"/>
                    </a:lnTo>
                    <a:lnTo>
                      <a:pt x="71" y="47"/>
                    </a:lnTo>
                    <a:lnTo>
                      <a:pt x="76" y="45"/>
                    </a:lnTo>
                    <a:lnTo>
                      <a:pt x="87" y="43"/>
                    </a:lnTo>
                    <a:lnTo>
                      <a:pt x="99" y="42"/>
                    </a:lnTo>
                    <a:lnTo>
                      <a:pt x="112" y="42"/>
                    </a:lnTo>
                    <a:lnTo>
                      <a:pt x="123" y="44"/>
                    </a:lnTo>
                    <a:lnTo>
                      <a:pt x="132" y="46"/>
                    </a:lnTo>
                    <a:lnTo>
                      <a:pt x="140" y="49"/>
                    </a:lnTo>
                    <a:lnTo>
                      <a:pt x="148" y="17"/>
                    </a:lnTo>
                    <a:lnTo>
                      <a:pt x="140" y="14"/>
                    </a:lnTo>
                    <a:lnTo>
                      <a:pt x="129" y="10"/>
                    </a:lnTo>
                    <a:lnTo>
                      <a:pt x="115" y="8"/>
                    </a:lnTo>
                    <a:lnTo>
                      <a:pt x="99" y="8"/>
                    </a:lnTo>
                    <a:lnTo>
                      <a:pt x="89" y="8"/>
                    </a:lnTo>
                    <a:lnTo>
                      <a:pt x="79" y="9"/>
                    </a:lnTo>
                    <a:lnTo>
                      <a:pt x="69" y="12"/>
                    </a:lnTo>
                    <a:lnTo>
                      <a:pt x="60" y="14"/>
                    </a:lnTo>
                    <a:lnTo>
                      <a:pt x="51" y="17"/>
                    </a:lnTo>
                    <a:lnTo>
                      <a:pt x="43" y="22"/>
                    </a:lnTo>
                    <a:lnTo>
                      <a:pt x="35" y="27"/>
                    </a:lnTo>
                    <a:lnTo>
                      <a:pt x="28" y="33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4"/>
                    </a:lnTo>
                    <a:lnTo>
                      <a:pt x="7" y="62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1"/>
                    </a:lnTo>
                    <a:lnTo>
                      <a:pt x="0" y="102"/>
                    </a:lnTo>
                    <a:lnTo>
                      <a:pt x="0" y="112"/>
                    </a:lnTo>
                    <a:lnTo>
                      <a:pt x="1" y="121"/>
                    </a:lnTo>
                    <a:lnTo>
                      <a:pt x="3" y="131"/>
                    </a:lnTo>
                    <a:lnTo>
                      <a:pt x="6" y="139"/>
                    </a:lnTo>
                    <a:lnTo>
                      <a:pt x="10" y="146"/>
                    </a:lnTo>
                    <a:lnTo>
                      <a:pt x="14" y="154"/>
                    </a:lnTo>
                    <a:lnTo>
                      <a:pt x="18" y="161"/>
                    </a:lnTo>
                    <a:lnTo>
                      <a:pt x="25" y="167"/>
                    </a:lnTo>
                    <a:lnTo>
                      <a:pt x="31" y="173"/>
                    </a:lnTo>
                    <a:lnTo>
                      <a:pt x="38" y="178"/>
                    </a:lnTo>
                    <a:lnTo>
                      <a:pt x="45" y="182"/>
                    </a:lnTo>
                    <a:lnTo>
                      <a:pt x="54" y="185"/>
                    </a:lnTo>
                    <a:lnTo>
                      <a:pt x="64" y="189"/>
                    </a:lnTo>
                    <a:lnTo>
                      <a:pt x="73" y="190"/>
                    </a:lnTo>
                    <a:lnTo>
                      <a:pt x="84" y="191"/>
                    </a:lnTo>
                    <a:lnTo>
                      <a:pt x="96" y="192"/>
                    </a:lnTo>
                    <a:lnTo>
                      <a:pt x="112" y="191"/>
                    </a:lnTo>
                    <a:lnTo>
                      <a:pt x="128" y="189"/>
                    </a:lnTo>
                    <a:lnTo>
                      <a:pt x="142" y="185"/>
                    </a:lnTo>
                    <a:lnTo>
                      <a:pt x="154" y="182"/>
                    </a:lnTo>
                    <a:lnTo>
                      <a:pt x="154" y="86"/>
                    </a:lnTo>
                    <a:close/>
                    <a:moveTo>
                      <a:pt x="297" y="137"/>
                    </a:moveTo>
                    <a:lnTo>
                      <a:pt x="298" y="131"/>
                    </a:lnTo>
                    <a:lnTo>
                      <a:pt x="298" y="122"/>
                    </a:lnTo>
                    <a:lnTo>
                      <a:pt x="298" y="110"/>
                    </a:lnTo>
                    <a:lnTo>
                      <a:pt x="295" y="97"/>
                    </a:lnTo>
                    <a:lnTo>
                      <a:pt x="291" y="86"/>
                    </a:lnTo>
                    <a:lnTo>
                      <a:pt x="285" y="76"/>
                    </a:lnTo>
                    <a:lnTo>
                      <a:pt x="282" y="72"/>
                    </a:lnTo>
                    <a:lnTo>
                      <a:pt x="277" y="68"/>
                    </a:lnTo>
                    <a:lnTo>
                      <a:pt x="273" y="65"/>
                    </a:lnTo>
                    <a:lnTo>
                      <a:pt x="268" y="62"/>
                    </a:lnTo>
                    <a:lnTo>
                      <a:pt x="262" y="59"/>
                    </a:lnTo>
                    <a:lnTo>
                      <a:pt x="256" y="57"/>
                    </a:lnTo>
                    <a:lnTo>
                      <a:pt x="249" y="56"/>
                    </a:lnTo>
                    <a:lnTo>
                      <a:pt x="242" y="56"/>
                    </a:lnTo>
                    <a:lnTo>
                      <a:pt x="234" y="56"/>
                    </a:lnTo>
                    <a:lnTo>
                      <a:pt x="227" y="58"/>
                    </a:lnTo>
                    <a:lnTo>
                      <a:pt x="219" y="59"/>
                    </a:lnTo>
                    <a:lnTo>
                      <a:pt x="213" y="63"/>
                    </a:lnTo>
                    <a:lnTo>
                      <a:pt x="207" y="66"/>
                    </a:lnTo>
                    <a:lnTo>
                      <a:pt x="202" y="69"/>
                    </a:lnTo>
                    <a:lnTo>
                      <a:pt x="197" y="74"/>
                    </a:lnTo>
                    <a:lnTo>
                      <a:pt x="193" y="78"/>
                    </a:lnTo>
                    <a:lnTo>
                      <a:pt x="190" y="84"/>
                    </a:lnTo>
                    <a:lnTo>
                      <a:pt x="187" y="90"/>
                    </a:lnTo>
                    <a:lnTo>
                      <a:pt x="183" y="95"/>
                    </a:lnTo>
                    <a:lnTo>
                      <a:pt x="181" y="101"/>
                    </a:lnTo>
                    <a:lnTo>
                      <a:pt x="179" y="113"/>
                    </a:lnTo>
                    <a:lnTo>
                      <a:pt x="178" y="126"/>
                    </a:lnTo>
                    <a:lnTo>
                      <a:pt x="178" y="133"/>
                    </a:lnTo>
                    <a:lnTo>
                      <a:pt x="179" y="141"/>
                    </a:lnTo>
                    <a:lnTo>
                      <a:pt x="180" y="147"/>
                    </a:lnTo>
                    <a:lnTo>
                      <a:pt x="182" y="154"/>
                    </a:lnTo>
                    <a:lnTo>
                      <a:pt x="184" y="160"/>
                    </a:lnTo>
                    <a:lnTo>
                      <a:pt x="188" y="165"/>
                    </a:lnTo>
                    <a:lnTo>
                      <a:pt x="191" y="170"/>
                    </a:lnTo>
                    <a:lnTo>
                      <a:pt x="195" y="174"/>
                    </a:lnTo>
                    <a:lnTo>
                      <a:pt x="200" y="179"/>
                    </a:lnTo>
                    <a:lnTo>
                      <a:pt x="205" y="182"/>
                    </a:lnTo>
                    <a:lnTo>
                      <a:pt x="210" y="185"/>
                    </a:lnTo>
                    <a:lnTo>
                      <a:pt x="217" y="188"/>
                    </a:lnTo>
                    <a:lnTo>
                      <a:pt x="223" y="190"/>
                    </a:lnTo>
                    <a:lnTo>
                      <a:pt x="230" y="191"/>
                    </a:lnTo>
                    <a:lnTo>
                      <a:pt x="237" y="192"/>
                    </a:lnTo>
                    <a:lnTo>
                      <a:pt x="245" y="193"/>
                    </a:lnTo>
                    <a:lnTo>
                      <a:pt x="258" y="192"/>
                    </a:lnTo>
                    <a:lnTo>
                      <a:pt x="270" y="191"/>
                    </a:lnTo>
                    <a:lnTo>
                      <a:pt x="281" y="188"/>
                    </a:lnTo>
                    <a:lnTo>
                      <a:pt x="291" y="184"/>
                    </a:lnTo>
                    <a:lnTo>
                      <a:pt x="286" y="157"/>
                    </a:lnTo>
                    <a:lnTo>
                      <a:pt x="278" y="160"/>
                    </a:lnTo>
                    <a:lnTo>
                      <a:pt x="270" y="161"/>
                    </a:lnTo>
                    <a:lnTo>
                      <a:pt x="261" y="162"/>
                    </a:lnTo>
                    <a:lnTo>
                      <a:pt x="251" y="162"/>
                    </a:lnTo>
                    <a:lnTo>
                      <a:pt x="244" y="162"/>
                    </a:lnTo>
                    <a:lnTo>
                      <a:pt x="237" y="161"/>
                    </a:lnTo>
                    <a:lnTo>
                      <a:pt x="232" y="159"/>
                    </a:lnTo>
                    <a:lnTo>
                      <a:pt x="227" y="156"/>
                    </a:lnTo>
                    <a:lnTo>
                      <a:pt x="222" y="153"/>
                    </a:lnTo>
                    <a:lnTo>
                      <a:pt x="219" y="149"/>
                    </a:lnTo>
                    <a:lnTo>
                      <a:pt x="217" y="143"/>
                    </a:lnTo>
                    <a:lnTo>
                      <a:pt x="215" y="137"/>
                    </a:lnTo>
                    <a:lnTo>
                      <a:pt x="297" y="137"/>
                    </a:lnTo>
                    <a:close/>
                    <a:moveTo>
                      <a:pt x="215" y="110"/>
                    </a:moveTo>
                    <a:lnTo>
                      <a:pt x="216" y="105"/>
                    </a:lnTo>
                    <a:lnTo>
                      <a:pt x="217" y="101"/>
                    </a:lnTo>
                    <a:lnTo>
                      <a:pt x="219" y="96"/>
                    </a:lnTo>
                    <a:lnTo>
                      <a:pt x="221" y="93"/>
                    </a:lnTo>
                    <a:lnTo>
                      <a:pt x="224" y="88"/>
                    </a:lnTo>
                    <a:lnTo>
                      <a:pt x="229" y="86"/>
                    </a:lnTo>
                    <a:lnTo>
                      <a:pt x="233" y="84"/>
                    </a:lnTo>
                    <a:lnTo>
                      <a:pt x="240" y="83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5" y="88"/>
                    </a:lnTo>
                    <a:lnTo>
                      <a:pt x="257" y="93"/>
                    </a:lnTo>
                    <a:lnTo>
                      <a:pt x="259" y="97"/>
                    </a:lnTo>
                    <a:lnTo>
                      <a:pt x="261" y="102"/>
                    </a:lnTo>
                    <a:lnTo>
                      <a:pt x="261" y="106"/>
                    </a:lnTo>
                    <a:lnTo>
                      <a:pt x="261" y="110"/>
                    </a:lnTo>
                    <a:lnTo>
                      <a:pt x="215" y="110"/>
                    </a:lnTo>
                    <a:close/>
                    <a:moveTo>
                      <a:pt x="314" y="183"/>
                    </a:moveTo>
                    <a:lnTo>
                      <a:pt x="323" y="188"/>
                    </a:lnTo>
                    <a:lnTo>
                      <a:pt x="332" y="190"/>
                    </a:lnTo>
                    <a:lnTo>
                      <a:pt x="343" y="192"/>
                    </a:lnTo>
                    <a:lnTo>
                      <a:pt x="355" y="193"/>
                    </a:lnTo>
                    <a:lnTo>
                      <a:pt x="368" y="192"/>
                    </a:lnTo>
                    <a:lnTo>
                      <a:pt x="380" y="190"/>
                    </a:lnTo>
                    <a:lnTo>
                      <a:pt x="389" y="185"/>
                    </a:lnTo>
                    <a:lnTo>
                      <a:pt x="396" y="181"/>
                    </a:lnTo>
                    <a:lnTo>
                      <a:pt x="403" y="174"/>
                    </a:lnTo>
                    <a:lnTo>
                      <a:pt x="407" y="167"/>
                    </a:lnTo>
                    <a:lnTo>
                      <a:pt x="410" y="159"/>
                    </a:lnTo>
                    <a:lnTo>
                      <a:pt x="410" y="151"/>
                    </a:lnTo>
                    <a:lnTo>
                      <a:pt x="410" y="143"/>
                    </a:lnTo>
                    <a:lnTo>
                      <a:pt x="408" y="137"/>
                    </a:lnTo>
                    <a:lnTo>
                      <a:pt x="406" y="132"/>
                    </a:lnTo>
                    <a:lnTo>
                      <a:pt x="403" y="126"/>
                    </a:lnTo>
                    <a:lnTo>
                      <a:pt x="397" y="122"/>
                    </a:lnTo>
                    <a:lnTo>
                      <a:pt x="392" y="117"/>
                    </a:lnTo>
                    <a:lnTo>
                      <a:pt x="384" y="113"/>
                    </a:lnTo>
                    <a:lnTo>
                      <a:pt x="376" y="110"/>
                    </a:lnTo>
                    <a:lnTo>
                      <a:pt x="366" y="106"/>
                    </a:lnTo>
                    <a:lnTo>
                      <a:pt x="359" y="103"/>
                    </a:lnTo>
                    <a:lnTo>
                      <a:pt x="358" y="101"/>
                    </a:lnTo>
                    <a:lnTo>
                      <a:pt x="356" y="100"/>
                    </a:lnTo>
                    <a:lnTo>
                      <a:pt x="356" y="97"/>
                    </a:lnTo>
                    <a:lnTo>
                      <a:pt x="355" y="95"/>
                    </a:lnTo>
                    <a:lnTo>
                      <a:pt x="356" y="93"/>
                    </a:lnTo>
                    <a:lnTo>
                      <a:pt x="356" y="91"/>
                    </a:lnTo>
                    <a:lnTo>
                      <a:pt x="357" y="88"/>
                    </a:lnTo>
                    <a:lnTo>
                      <a:pt x="359" y="87"/>
                    </a:lnTo>
                    <a:lnTo>
                      <a:pt x="364" y="85"/>
                    </a:lnTo>
                    <a:lnTo>
                      <a:pt x="370" y="84"/>
                    </a:lnTo>
                    <a:lnTo>
                      <a:pt x="379" y="85"/>
                    </a:lnTo>
                    <a:lnTo>
                      <a:pt x="386" y="87"/>
                    </a:lnTo>
                    <a:lnTo>
                      <a:pt x="393" y="90"/>
                    </a:lnTo>
                    <a:lnTo>
                      <a:pt x="398" y="92"/>
                    </a:lnTo>
                    <a:lnTo>
                      <a:pt x="405" y="64"/>
                    </a:lnTo>
                    <a:lnTo>
                      <a:pt x="398" y="61"/>
                    </a:lnTo>
                    <a:lnTo>
                      <a:pt x="390" y="58"/>
                    </a:lnTo>
                    <a:lnTo>
                      <a:pt x="380" y="57"/>
                    </a:lnTo>
                    <a:lnTo>
                      <a:pt x="369" y="56"/>
                    </a:lnTo>
                    <a:lnTo>
                      <a:pt x="358" y="57"/>
                    </a:lnTo>
                    <a:lnTo>
                      <a:pt x="348" y="59"/>
                    </a:lnTo>
                    <a:lnTo>
                      <a:pt x="339" y="63"/>
                    </a:lnTo>
                    <a:lnTo>
                      <a:pt x="331" y="68"/>
                    </a:lnTo>
                    <a:lnTo>
                      <a:pt x="326" y="75"/>
                    </a:lnTo>
                    <a:lnTo>
                      <a:pt x="322" y="82"/>
                    </a:lnTo>
                    <a:lnTo>
                      <a:pt x="318" y="91"/>
                    </a:lnTo>
                    <a:lnTo>
                      <a:pt x="317" y="98"/>
                    </a:lnTo>
                    <a:lnTo>
                      <a:pt x="318" y="105"/>
                    </a:lnTo>
                    <a:lnTo>
                      <a:pt x="319" y="111"/>
                    </a:lnTo>
                    <a:lnTo>
                      <a:pt x="322" y="116"/>
                    </a:lnTo>
                    <a:lnTo>
                      <a:pt x="326" y="121"/>
                    </a:lnTo>
                    <a:lnTo>
                      <a:pt x="330" y="126"/>
                    </a:lnTo>
                    <a:lnTo>
                      <a:pt x="337" y="131"/>
                    </a:lnTo>
                    <a:lnTo>
                      <a:pt x="344" y="134"/>
                    </a:lnTo>
                    <a:lnTo>
                      <a:pt x="354" y="139"/>
                    </a:lnTo>
                    <a:lnTo>
                      <a:pt x="363" y="142"/>
                    </a:lnTo>
                    <a:lnTo>
                      <a:pt x="369" y="145"/>
                    </a:lnTo>
                    <a:lnTo>
                      <a:pt x="370" y="147"/>
                    </a:lnTo>
                    <a:lnTo>
                      <a:pt x="371" y="149"/>
                    </a:lnTo>
                    <a:lnTo>
                      <a:pt x="372" y="151"/>
                    </a:lnTo>
                    <a:lnTo>
                      <a:pt x="372" y="153"/>
                    </a:lnTo>
                    <a:lnTo>
                      <a:pt x="372" y="155"/>
                    </a:lnTo>
                    <a:lnTo>
                      <a:pt x="371" y="157"/>
                    </a:lnTo>
                    <a:lnTo>
                      <a:pt x="370" y="160"/>
                    </a:lnTo>
                    <a:lnTo>
                      <a:pt x="368" y="161"/>
                    </a:lnTo>
                    <a:lnTo>
                      <a:pt x="364" y="163"/>
                    </a:lnTo>
                    <a:lnTo>
                      <a:pt x="355" y="164"/>
                    </a:lnTo>
                    <a:lnTo>
                      <a:pt x="346" y="163"/>
                    </a:lnTo>
                    <a:lnTo>
                      <a:pt x="337" y="161"/>
                    </a:lnTo>
                    <a:lnTo>
                      <a:pt x="328" y="157"/>
                    </a:lnTo>
                    <a:lnTo>
                      <a:pt x="322" y="154"/>
                    </a:lnTo>
                    <a:lnTo>
                      <a:pt x="314" y="183"/>
                    </a:lnTo>
                    <a:close/>
                    <a:moveTo>
                      <a:pt x="439" y="30"/>
                    </a:moveTo>
                    <a:lnTo>
                      <a:pt x="439" y="59"/>
                    </a:lnTo>
                    <a:lnTo>
                      <a:pt x="423" y="59"/>
                    </a:lnTo>
                    <a:lnTo>
                      <a:pt x="423" y="90"/>
                    </a:lnTo>
                    <a:lnTo>
                      <a:pt x="439" y="90"/>
                    </a:lnTo>
                    <a:lnTo>
                      <a:pt x="439" y="143"/>
                    </a:lnTo>
                    <a:lnTo>
                      <a:pt x="440" y="155"/>
                    </a:lnTo>
                    <a:lnTo>
                      <a:pt x="443" y="166"/>
                    </a:lnTo>
                    <a:lnTo>
                      <a:pt x="446" y="174"/>
                    </a:lnTo>
                    <a:lnTo>
                      <a:pt x="451" y="181"/>
                    </a:lnTo>
                    <a:lnTo>
                      <a:pt x="457" y="186"/>
                    </a:lnTo>
                    <a:lnTo>
                      <a:pt x="463" y="190"/>
                    </a:lnTo>
                    <a:lnTo>
                      <a:pt x="471" y="192"/>
                    </a:lnTo>
                    <a:lnTo>
                      <a:pt x="480" y="193"/>
                    </a:lnTo>
                    <a:lnTo>
                      <a:pt x="496" y="192"/>
                    </a:lnTo>
                    <a:lnTo>
                      <a:pt x="506" y="189"/>
                    </a:lnTo>
                    <a:lnTo>
                      <a:pt x="505" y="159"/>
                    </a:lnTo>
                    <a:lnTo>
                      <a:pt x="501" y="159"/>
                    </a:lnTo>
                    <a:lnTo>
                      <a:pt x="494" y="160"/>
                    </a:lnTo>
                    <a:lnTo>
                      <a:pt x="490" y="159"/>
                    </a:lnTo>
                    <a:lnTo>
                      <a:pt x="487" y="159"/>
                    </a:lnTo>
                    <a:lnTo>
                      <a:pt x="484" y="156"/>
                    </a:lnTo>
                    <a:lnTo>
                      <a:pt x="481" y="154"/>
                    </a:lnTo>
                    <a:lnTo>
                      <a:pt x="480" y="151"/>
                    </a:lnTo>
                    <a:lnTo>
                      <a:pt x="479" y="146"/>
                    </a:lnTo>
                    <a:lnTo>
                      <a:pt x="478" y="142"/>
                    </a:lnTo>
                    <a:lnTo>
                      <a:pt x="478" y="136"/>
                    </a:lnTo>
                    <a:lnTo>
                      <a:pt x="478" y="90"/>
                    </a:lnTo>
                    <a:lnTo>
                      <a:pt x="506" y="90"/>
                    </a:lnTo>
                    <a:lnTo>
                      <a:pt x="506" y="59"/>
                    </a:lnTo>
                    <a:lnTo>
                      <a:pt x="478" y="59"/>
                    </a:lnTo>
                    <a:lnTo>
                      <a:pt x="478" y="22"/>
                    </a:lnTo>
                    <a:lnTo>
                      <a:pt x="439" y="30"/>
                    </a:lnTo>
                    <a:close/>
                    <a:moveTo>
                      <a:pt x="637" y="190"/>
                    </a:moveTo>
                    <a:lnTo>
                      <a:pt x="636" y="176"/>
                    </a:lnTo>
                    <a:lnTo>
                      <a:pt x="636" y="159"/>
                    </a:lnTo>
                    <a:lnTo>
                      <a:pt x="636" y="113"/>
                    </a:lnTo>
                    <a:lnTo>
                      <a:pt x="635" y="102"/>
                    </a:lnTo>
                    <a:lnTo>
                      <a:pt x="633" y="91"/>
                    </a:lnTo>
                    <a:lnTo>
                      <a:pt x="628" y="82"/>
                    </a:lnTo>
                    <a:lnTo>
                      <a:pt x="623" y="73"/>
                    </a:lnTo>
                    <a:lnTo>
                      <a:pt x="620" y="69"/>
                    </a:lnTo>
                    <a:lnTo>
                      <a:pt x="615" y="66"/>
                    </a:lnTo>
                    <a:lnTo>
                      <a:pt x="611" y="63"/>
                    </a:lnTo>
                    <a:lnTo>
                      <a:pt x="606" y="61"/>
                    </a:lnTo>
                    <a:lnTo>
                      <a:pt x="600" y="58"/>
                    </a:lnTo>
                    <a:lnTo>
                      <a:pt x="594" y="57"/>
                    </a:lnTo>
                    <a:lnTo>
                      <a:pt x="587" y="56"/>
                    </a:lnTo>
                    <a:lnTo>
                      <a:pt x="580" y="56"/>
                    </a:lnTo>
                    <a:lnTo>
                      <a:pt x="564" y="57"/>
                    </a:lnTo>
                    <a:lnTo>
                      <a:pt x="550" y="61"/>
                    </a:lnTo>
                    <a:lnTo>
                      <a:pt x="539" y="64"/>
                    </a:lnTo>
                    <a:lnTo>
                      <a:pt x="530" y="67"/>
                    </a:lnTo>
                    <a:lnTo>
                      <a:pt x="538" y="94"/>
                    </a:lnTo>
                    <a:lnTo>
                      <a:pt x="545" y="90"/>
                    </a:lnTo>
                    <a:lnTo>
                      <a:pt x="554" y="87"/>
                    </a:lnTo>
                    <a:lnTo>
                      <a:pt x="562" y="85"/>
                    </a:lnTo>
                    <a:lnTo>
                      <a:pt x="572" y="84"/>
                    </a:lnTo>
                    <a:lnTo>
                      <a:pt x="579" y="84"/>
                    </a:lnTo>
                    <a:lnTo>
                      <a:pt x="584" y="86"/>
                    </a:lnTo>
                    <a:lnTo>
                      <a:pt x="588" y="87"/>
                    </a:lnTo>
                    <a:lnTo>
                      <a:pt x="592" y="90"/>
                    </a:lnTo>
                    <a:lnTo>
                      <a:pt x="594" y="93"/>
                    </a:lnTo>
                    <a:lnTo>
                      <a:pt x="595" y="95"/>
                    </a:lnTo>
                    <a:lnTo>
                      <a:pt x="596" y="98"/>
                    </a:lnTo>
                    <a:lnTo>
                      <a:pt x="596" y="101"/>
                    </a:lnTo>
                    <a:lnTo>
                      <a:pt x="596" y="103"/>
                    </a:lnTo>
                    <a:lnTo>
                      <a:pt x="580" y="103"/>
                    </a:lnTo>
                    <a:lnTo>
                      <a:pt x="565" y="105"/>
                    </a:lnTo>
                    <a:lnTo>
                      <a:pt x="553" y="110"/>
                    </a:lnTo>
                    <a:lnTo>
                      <a:pt x="542" y="115"/>
                    </a:lnTo>
                    <a:lnTo>
                      <a:pt x="537" y="118"/>
                    </a:lnTo>
                    <a:lnTo>
                      <a:pt x="533" y="122"/>
                    </a:lnTo>
                    <a:lnTo>
                      <a:pt x="529" y="126"/>
                    </a:lnTo>
                    <a:lnTo>
                      <a:pt x="527" y="131"/>
                    </a:lnTo>
                    <a:lnTo>
                      <a:pt x="525" y="135"/>
                    </a:lnTo>
                    <a:lnTo>
                      <a:pt x="523" y="141"/>
                    </a:lnTo>
                    <a:lnTo>
                      <a:pt x="521" y="146"/>
                    </a:lnTo>
                    <a:lnTo>
                      <a:pt x="521" y="153"/>
                    </a:lnTo>
                    <a:lnTo>
                      <a:pt x="523" y="161"/>
                    </a:lnTo>
                    <a:lnTo>
                      <a:pt x="524" y="167"/>
                    </a:lnTo>
                    <a:lnTo>
                      <a:pt x="528" y="174"/>
                    </a:lnTo>
                    <a:lnTo>
                      <a:pt x="532" y="181"/>
                    </a:lnTo>
                    <a:lnTo>
                      <a:pt x="538" y="185"/>
                    </a:lnTo>
                    <a:lnTo>
                      <a:pt x="545" y="190"/>
                    </a:lnTo>
                    <a:lnTo>
                      <a:pt x="553" y="192"/>
                    </a:lnTo>
                    <a:lnTo>
                      <a:pt x="562" y="193"/>
                    </a:lnTo>
                    <a:lnTo>
                      <a:pt x="573" y="192"/>
                    </a:lnTo>
                    <a:lnTo>
                      <a:pt x="583" y="189"/>
                    </a:lnTo>
                    <a:lnTo>
                      <a:pt x="587" y="186"/>
                    </a:lnTo>
                    <a:lnTo>
                      <a:pt x="592" y="184"/>
                    </a:lnTo>
                    <a:lnTo>
                      <a:pt x="595" y="181"/>
                    </a:lnTo>
                    <a:lnTo>
                      <a:pt x="598" y="176"/>
                    </a:lnTo>
                    <a:lnTo>
                      <a:pt x="599" y="176"/>
                    </a:lnTo>
                    <a:lnTo>
                      <a:pt x="601" y="190"/>
                    </a:lnTo>
                    <a:lnTo>
                      <a:pt x="637" y="190"/>
                    </a:lnTo>
                    <a:close/>
                    <a:moveTo>
                      <a:pt x="597" y="142"/>
                    </a:moveTo>
                    <a:lnTo>
                      <a:pt x="597" y="146"/>
                    </a:lnTo>
                    <a:lnTo>
                      <a:pt x="596" y="150"/>
                    </a:lnTo>
                    <a:lnTo>
                      <a:pt x="594" y="155"/>
                    </a:lnTo>
                    <a:lnTo>
                      <a:pt x="588" y="160"/>
                    </a:lnTo>
                    <a:lnTo>
                      <a:pt x="586" y="162"/>
                    </a:lnTo>
                    <a:lnTo>
                      <a:pt x="583" y="163"/>
                    </a:lnTo>
                    <a:lnTo>
                      <a:pt x="580" y="164"/>
                    </a:lnTo>
                    <a:lnTo>
                      <a:pt x="575" y="164"/>
                    </a:lnTo>
                    <a:lnTo>
                      <a:pt x="572" y="164"/>
                    </a:lnTo>
                    <a:lnTo>
                      <a:pt x="570" y="163"/>
                    </a:lnTo>
                    <a:lnTo>
                      <a:pt x="567" y="162"/>
                    </a:lnTo>
                    <a:lnTo>
                      <a:pt x="565" y="161"/>
                    </a:lnTo>
                    <a:lnTo>
                      <a:pt x="562" y="159"/>
                    </a:lnTo>
                    <a:lnTo>
                      <a:pt x="561" y="155"/>
                    </a:lnTo>
                    <a:lnTo>
                      <a:pt x="560" y="152"/>
                    </a:lnTo>
                    <a:lnTo>
                      <a:pt x="560" y="149"/>
                    </a:lnTo>
                    <a:lnTo>
                      <a:pt x="561" y="143"/>
                    </a:lnTo>
                    <a:lnTo>
                      <a:pt x="562" y="139"/>
                    </a:lnTo>
                    <a:lnTo>
                      <a:pt x="567" y="135"/>
                    </a:lnTo>
                    <a:lnTo>
                      <a:pt x="571" y="132"/>
                    </a:lnTo>
                    <a:lnTo>
                      <a:pt x="577" y="131"/>
                    </a:lnTo>
                    <a:lnTo>
                      <a:pt x="583" y="129"/>
                    </a:lnTo>
                    <a:lnTo>
                      <a:pt x="589" y="129"/>
                    </a:lnTo>
                    <a:lnTo>
                      <a:pt x="597" y="129"/>
                    </a:lnTo>
                    <a:lnTo>
                      <a:pt x="597" y="142"/>
                    </a:lnTo>
                    <a:close/>
                    <a:moveTo>
                      <a:pt x="561" y="40"/>
                    </a:moveTo>
                    <a:lnTo>
                      <a:pt x="562" y="35"/>
                    </a:lnTo>
                    <a:lnTo>
                      <a:pt x="564" y="32"/>
                    </a:lnTo>
                    <a:lnTo>
                      <a:pt x="566" y="29"/>
                    </a:lnTo>
                    <a:lnTo>
                      <a:pt x="568" y="28"/>
                    </a:lnTo>
                    <a:lnTo>
                      <a:pt x="572" y="29"/>
                    </a:lnTo>
                    <a:lnTo>
                      <a:pt x="578" y="33"/>
                    </a:lnTo>
                    <a:lnTo>
                      <a:pt x="582" y="35"/>
                    </a:lnTo>
                    <a:lnTo>
                      <a:pt x="586" y="37"/>
                    </a:lnTo>
                    <a:lnTo>
                      <a:pt x="591" y="38"/>
                    </a:lnTo>
                    <a:lnTo>
                      <a:pt x="596" y="38"/>
                    </a:lnTo>
                    <a:lnTo>
                      <a:pt x="600" y="38"/>
                    </a:lnTo>
                    <a:lnTo>
                      <a:pt x="605" y="37"/>
                    </a:lnTo>
                    <a:lnTo>
                      <a:pt x="609" y="34"/>
                    </a:lnTo>
                    <a:lnTo>
                      <a:pt x="612" y="30"/>
                    </a:lnTo>
                    <a:lnTo>
                      <a:pt x="614" y="26"/>
                    </a:lnTo>
                    <a:lnTo>
                      <a:pt x="615" y="20"/>
                    </a:lnTo>
                    <a:lnTo>
                      <a:pt x="616" y="13"/>
                    </a:lnTo>
                    <a:lnTo>
                      <a:pt x="616" y="4"/>
                    </a:lnTo>
                    <a:lnTo>
                      <a:pt x="599" y="4"/>
                    </a:lnTo>
                    <a:lnTo>
                      <a:pt x="598" y="10"/>
                    </a:lnTo>
                    <a:lnTo>
                      <a:pt x="597" y="14"/>
                    </a:lnTo>
                    <a:lnTo>
                      <a:pt x="595" y="16"/>
                    </a:lnTo>
                    <a:lnTo>
                      <a:pt x="592" y="16"/>
                    </a:lnTo>
                    <a:lnTo>
                      <a:pt x="587" y="15"/>
                    </a:lnTo>
                    <a:lnTo>
                      <a:pt x="581" y="10"/>
                    </a:lnTo>
                    <a:lnTo>
                      <a:pt x="573" y="7"/>
                    </a:lnTo>
                    <a:lnTo>
                      <a:pt x="565" y="6"/>
                    </a:lnTo>
                    <a:lnTo>
                      <a:pt x="559" y="6"/>
                    </a:lnTo>
                    <a:lnTo>
                      <a:pt x="555" y="8"/>
                    </a:lnTo>
                    <a:lnTo>
                      <a:pt x="552" y="10"/>
                    </a:lnTo>
                    <a:lnTo>
                      <a:pt x="548" y="15"/>
                    </a:lnTo>
                    <a:lnTo>
                      <a:pt x="546" y="19"/>
                    </a:lnTo>
                    <a:lnTo>
                      <a:pt x="544" y="26"/>
                    </a:lnTo>
                    <a:lnTo>
                      <a:pt x="543" y="33"/>
                    </a:lnTo>
                    <a:lnTo>
                      <a:pt x="543" y="40"/>
                    </a:lnTo>
                    <a:lnTo>
                      <a:pt x="561" y="40"/>
                    </a:lnTo>
                    <a:close/>
                    <a:moveTo>
                      <a:pt x="727" y="56"/>
                    </a:moveTo>
                    <a:lnTo>
                      <a:pt x="719" y="56"/>
                    </a:lnTo>
                    <a:lnTo>
                      <a:pt x="713" y="57"/>
                    </a:lnTo>
                    <a:lnTo>
                      <a:pt x="705" y="59"/>
                    </a:lnTo>
                    <a:lnTo>
                      <a:pt x="700" y="61"/>
                    </a:lnTo>
                    <a:lnTo>
                      <a:pt x="693" y="64"/>
                    </a:lnTo>
                    <a:lnTo>
                      <a:pt x="688" y="67"/>
                    </a:lnTo>
                    <a:lnTo>
                      <a:pt x="682" y="71"/>
                    </a:lnTo>
                    <a:lnTo>
                      <a:pt x="678" y="75"/>
                    </a:lnTo>
                    <a:lnTo>
                      <a:pt x="674" y="79"/>
                    </a:lnTo>
                    <a:lnTo>
                      <a:pt x="669" y="85"/>
                    </a:lnTo>
                    <a:lnTo>
                      <a:pt x="667" y="91"/>
                    </a:lnTo>
                    <a:lnTo>
                      <a:pt x="664" y="97"/>
                    </a:lnTo>
                    <a:lnTo>
                      <a:pt x="662" y="103"/>
                    </a:lnTo>
                    <a:lnTo>
                      <a:pt x="661" y="111"/>
                    </a:lnTo>
                    <a:lnTo>
                      <a:pt x="660" y="117"/>
                    </a:lnTo>
                    <a:lnTo>
                      <a:pt x="660" y="125"/>
                    </a:lnTo>
                    <a:lnTo>
                      <a:pt x="660" y="133"/>
                    </a:lnTo>
                    <a:lnTo>
                      <a:pt x="661" y="141"/>
                    </a:lnTo>
                    <a:lnTo>
                      <a:pt x="662" y="147"/>
                    </a:lnTo>
                    <a:lnTo>
                      <a:pt x="664" y="154"/>
                    </a:lnTo>
                    <a:lnTo>
                      <a:pt x="667" y="160"/>
                    </a:lnTo>
                    <a:lnTo>
                      <a:pt x="670" y="165"/>
                    </a:lnTo>
                    <a:lnTo>
                      <a:pt x="674" y="171"/>
                    </a:lnTo>
                    <a:lnTo>
                      <a:pt x="678" y="175"/>
                    </a:lnTo>
                    <a:lnTo>
                      <a:pt x="682" y="179"/>
                    </a:lnTo>
                    <a:lnTo>
                      <a:pt x="688" y="183"/>
                    </a:lnTo>
                    <a:lnTo>
                      <a:pt x="693" y="185"/>
                    </a:lnTo>
                    <a:lnTo>
                      <a:pt x="699" y="189"/>
                    </a:lnTo>
                    <a:lnTo>
                      <a:pt x="705" y="190"/>
                    </a:lnTo>
                    <a:lnTo>
                      <a:pt x="712" y="192"/>
                    </a:lnTo>
                    <a:lnTo>
                      <a:pt x="718" y="193"/>
                    </a:lnTo>
                    <a:lnTo>
                      <a:pt x="724" y="193"/>
                    </a:lnTo>
                    <a:lnTo>
                      <a:pt x="737" y="192"/>
                    </a:lnTo>
                    <a:lnTo>
                      <a:pt x="749" y="189"/>
                    </a:lnTo>
                    <a:lnTo>
                      <a:pt x="756" y="186"/>
                    </a:lnTo>
                    <a:lnTo>
                      <a:pt x="761" y="183"/>
                    </a:lnTo>
                    <a:lnTo>
                      <a:pt x="767" y="180"/>
                    </a:lnTo>
                    <a:lnTo>
                      <a:pt x="771" y="176"/>
                    </a:lnTo>
                    <a:lnTo>
                      <a:pt x="775" y="171"/>
                    </a:lnTo>
                    <a:lnTo>
                      <a:pt x="780" y="166"/>
                    </a:lnTo>
                    <a:lnTo>
                      <a:pt x="783" y="161"/>
                    </a:lnTo>
                    <a:lnTo>
                      <a:pt x="786" y="154"/>
                    </a:lnTo>
                    <a:lnTo>
                      <a:pt x="788" y="147"/>
                    </a:lnTo>
                    <a:lnTo>
                      <a:pt x="790" y="140"/>
                    </a:lnTo>
                    <a:lnTo>
                      <a:pt x="791" y="132"/>
                    </a:lnTo>
                    <a:lnTo>
                      <a:pt x="791" y="123"/>
                    </a:lnTo>
                    <a:lnTo>
                      <a:pt x="791" y="116"/>
                    </a:lnTo>
                    <a:lnTo>
                      <a:pt x="790" y="108"/>
                    </a:lnTo>
                    <a:lnTo>
                      <a:pt x="789" y="102"/>
                    </a:lnTo>
                    <a:lnTo>
                      <a:pt x="787" y="96"/>
                    </a:lnTo>
                    <a:lnTo>
                      <a:pt x="785" y="91"/>
                    </a:lnTo>
                    <a:lnTo>
                      <a:pt x="782" y="85"/>
                    </a:lnTo>
                    <a:lnTo>
                      <a:pt x="778" y="79"/>
                    </a:lnTo>
                    <a:lnTo>
                      <a:pt x="774" y="75"/>
                    </a:lnTo>
                    <a:lnTo>
                      <a:pt x="770" y="71"/>
                    </a:lnTo>
                    <a:lnTo>
                      <a:pt x="764" y="67"/>
                    </a:lnTo>
                    <a:lnTo>
                      <a:pt x="759" y="64"/>
                    </a:lnTo>
                    <a:lnTo>
                      <a:pt x="754" y="61"/>
                    </a:lnTo>
                    <a:lnTo>
                      <a:pt x="747" y="59"/>
                    </a:lnTo>
                    <a:lnTo>
                      <a:pt x="741" y="57"/>
                    </a:lnTo>
                    <a:lnTo>
                      <a:pt x="734" y="56"/>
                    </a:lnTo>
                    <a:lnTo>
                      <a:pt x="727" y="56"/>
                    </a:lnTo>
                    <a:close/>
                    <a:moveTo>
                      <a:pt x="726" y="85"/>
                    </a:moveTo>
                    <a:lnTo>
                      <a:pt x="732" y="86"/>
                    </a:lnTo>
                    <a:lnTo>
                      <a:pt x="737" y="88"/>
                    </a:lnTo>
                    <a:lnTo>
                      <a:pt x="742" y="93"/>
                    </a:lnTo>
                    <a:lnTo>
                      <a:pt x="745" y="97"/>
                    </a:lnTo>
                    <a:lnTo>
                      <a:pt x="748" y="103"/>
                    </a:lnTo>
                    <a:lnTo>
                      <a:pt x="749" y="110"/>
                    </a:lnTo>
                    <a:lnTo>
                      <a:pt x="750" y="117"/>
                    </a:lnTo>
                    <a:lnTo>
                      <a:pt x="751" y="124"/>
                    </a:lnTo>
                    <a:lnTo>
                      <a:pt x="750" y="133"/>
                    </a:lnTo>
                    <a:lnTo>
                      <a:pt x="749" y="141"/>
                    </a:lnTo>
                    <a:lnTo>
                      <a:pt x="747" y="147"/>
                    </a:lnTo>
                    <a:lnTo>
                      <a:pt x="744" y="153"/>
                    </a:lnTo>
                    <a:lnTo>
                      <a:pt x="741" y="157"/>
                    </a:lnTo>
                    <a:lnTo>
                      <a:pt x="736" y="161"/>
                    </a:lnTo>
                    <a:lnTo>
                      <a:pt x="731" y="163"/>
                    </a:lnTo>
                    <a:lnTo>
                      <a:pt x="726" y="164"/>
                    </a:lnTo>
                    <a:lnTo>
                      <a:pt x="720" y="163"/>
                    </a:lnTo>
                    <a:lnTo>
                      <a:pt x="715" y="161"/>
                    </a:lnTo>
                    <a:lnTo>
                      <a:pt x="710" y="157"/>
                    </a:lnTo>
                    <a:lnTo>
                      <a:pt x="706" y="153"/>
                    </a:lnTo>
                    <a:lnTo>
                      <a:pt x="704" y="146"/>
                    </a:lnTo>
                    <a:lnTo>
                      <a:pt x="702" y="140"/>
                    </a:lnTo>
                    <a:lnTo>
                      <a:pt x="701" y="133"/>
                    </a:lnTo>
                    <a:lnTo>
                      <a:pt x="700" y="124"/>
                    </a:lnTo>
                    <a:lnTo>
                      <a:pt x="701" y="117"/>
                    </a:lnTo>
                    <a:lnTo>
                      <a:pt x="702" y="110"/>
                    </a:lnTo>
                    <a:lnTo>
                      <a:pt x="703" y="104"/>
                    </a:lnTo>
                    <a:lnTo>
                      <a:pt x="706" y="97"/>
                    </a:lnTo>
                    <a:lnTo>
                      <a:pt x="709" y="93"/>
                    </a:lnTo>
                    <a:lnTo>
                      <a:pt x="714" y="88"/>
                    </a:lnTo>
                    <a:lnTo>
                      <a:pt x="719" y="86"/>
                    </a:lnTo>
                    <a:lnTo>
                      <a:pt x="726" y="85"/>
                    </a:lnTo>
                    <a:close/>
                    <a:moveTo>
                      <a:pt x="952" y="0"/>
                    </a:moveTo>
                    <a:lnTo>
                      <a:pt x="952" y="71"/>
                    </a:lnTo>
                    <a:lnTo>
                      <a:pt x="951" y="71"/>
                    </a:lnTo>
                    <a:lnTo>
                      <a:pt x="949" y="67"/>
                    </a:lnTo>
                    <a:lnTo>
                      <a:pt x="946" y="65"/>
                    </a:lnTo>
                    <a:lnTo>
                      <a:pt x="943" y="62"/>
                    </a:lnTo>
                    <a:lnTo>
                      <a:pt x="938" y="61"/>
                    </a:lnTo>
                    <a:lnTo>
                      <a:pt x="929" y="57"/>
                    </a:lnTo>
                    <a:lnTo>
                      <a:pt x="918" y="56"/>
                    </a:lnTo>
                    <a:lnTo>
                      <a:pt x="912" y="56"/>
                    </a:lnTo>
                    <a:lnTo>
                      <a:pt x="907" y="57"/>
                    </a:lnTo>
                    <a:lnTo>
                      <a:pt x="902" y="58"/>
                    </a:lnTo>
                    <a:lnTo>
                      <a:pt x="896" y="61"/>
                    </a:lnTo>
                    <a:lnTo>
                      <a:pt x="892" y="64"/>
                    </a:lnTo>
                    <a:lnTo>
                      <a:pt x="886" y="66"/>
                    </a:lnTo>
                    <a:lnTo>
                      <a:pt x="882" y="71"/>
                    </a:lnTo>
                    <a:lnTo>
                      <a:pt x="878" y="74"/>
                    </a:lnTo>
                    <a:lnTo>
                      <a:pt x="875" y="79"/>
                    </a:lnTo>
                    <a:lnTo>
                      <a:pt x="871" y="84"/>
                    </a:lnTo>
                    <a:lnTo>
                      <a:pt x="868" y="90"/>
                    </a:lnTo>
                    <a:lnTo>
                      <a:pt x="866" y="96"/>
                    </a:lnTo>
                    <a:lnTo>
                      <a:pt x="864" y="103"/>
                    </a:lnTo>
                    <a:lnTo>
                      <a:pt x="863" y="110"/>
                    </a:lnTo>
                    <a:lnTo>
                      <a:pt x="862" y="117"/>
                    </a:lnTo>
                    <a:lnTo>
                      <a:pt x="862" y="125"/>
                    </a:lnTo>
                    <a:lnTo>
                      <a:pt x="862" y="133"/>
                    </a:lnTo>
                    <a:lnTo>
                      <a:pt x="863" y="141"/>
                    </a:lnTo>
                    <a:lnTo>
                      <a:pt x="864" y="147"/>
                    </a:lnTo>
                    <a:lnTo>
                      <a:pt x="866" y="153"/>
                    </a:lnTo>
                    <a:lnTo>
                      <a:pt x="868" y="160"/>
                    </a:lnTo>
                    <a:lnTo>
                      <a:pt x="870" y="165"/>
                    </a:lnTo>
                    <a:lnTo>
                      <a:pt x="874" y="170"/>
                    </a:lnTo>
                    <a:lnTo>
                      <a:pt x="877" y="174"/>
                    </a:lnTo>
                    <a:lnTo>
                      <a:pt x="881" y="179"/>
                    </a:lnTo>
                    <a:lnTo>
                      <a:pt x="885" y="182"/>
                    </a:lnTo>
                    <a:lnTo>
                      <a:pt x="890" y="185"/>
                    </a:lnTo>
                    <a:lnTo>
                      <a:pt x="894" y="188"/>
                    </a:lnTo>
                    <a:lnTo>
                      <a:pt x="899" y="190"/>
                    </a:lnTo>
                    <a:lnTo>
                      <a:pt x="905" y="192"/>
                    </a:lnTo>
                    <a:lnTo>
                      <a:pt x="910" y="192"/>
                    </a:lnTo>
                    <a:lnTo>
                      <a:pt x="916" y="193"/>
                    </a:lnTo>
                    <a:lnTo>
                      <a:pt x="921" y="192"/>
                    </a:lnTo>
                    <a:lnTo>
                      <a:pt x="928" y="192"/>
                    </a:lnTo>
                    <a:lnTo>
                      <a:pt x="933" y="190"/>
                    </a:lnTo>
                    <a:lnTo>
                      <a:pt x="938" y="188"/>
                    </a:lnTo>
                    <a:lnTo>
                      <a:pt x="944" y="184"/>
                    </a:lnTo>
                    <a:lnTo>
                      <a:pt x="948" y="181"/>
                    </a:lnTo>
                    <a:lnTo>
                      <a:pt x="951" y="175"/>
                    </a:lnTo>
                    <a:lnTo>
                      <a:pt x="956" y="171"/>
                    </a:lnTo>
                    <a:lnTo>
                      <a:pt x="956" y="171"/>
                    </a:lnTo>
                    <a:lnTo>
                      <a:pt x="958" y="190"/>
                    </a:lnTo>
                    <a:lnTo>
                      <a:pt x="992" y="190"/>
                    </a:lnTo>
                    <a:lnTo>
                      <a:pt x="992" y="182"/>
                    </a:lnTo>
                    <a:lnTo>
                      <a:pt x="992" y="173"/>
                    </a:lnTo>
                    <a:lnTo>
                      <a:pt x="991" y="162"/>
                    </a:lnTo>
                    <a:lnTo>
                      <a:pt x="991" y="151"/>
                    </a:lnTo>
                    <a:lnTo>
                      <a:pt x="991" y="0"/>
                    </a:lnTo>
                    <a:lnTo>
                      <a:pt x="952" y="0"/>
                    </a:lnTo>
                    <a:close/>
                    <a:moveTo>
                      <a:pt x="952" y="132"/>
                    </a:moveTo>
                    <a:lnTo>
                      <a:pt x="952" y="136"/>
                    </a:lnTo>
                    <a:lnTo>
                      <a:pt x="951" y="141"/>
                    </a:lnTo>
                    <a:lnTo>
                      <a:pt x="950" y="145"/>
                    </a:lnTo>
                    <a:lnTo>
                      <a:pt x="948" y="149"/>
                    </a:lnTo>
                    <a:lnTo>
                      <a:pt x="946" y="152"/>
                    </a:lnTo>
                    <a:lnTo>
                      <a:pt x="943" y="155"/>
                    </a:lnTo>
                    <a:lnTo>
                      <a:pt x="939" y="157"/>
                    </a:lnTo>
                    <a:lnTo>
                      <a:pt x="936" y="159"/>
                    </a:lnTo>
                    <a:lnTo>
                      <a:pt x="932" y="160"/>
                    </a:lnTo>
                    <a:lnTo>
                      <a:pt x="929" y="161"/>
                    </a:lnTo>
                    <a:lnTo>
                      <a:pt x="922" y="160"/>
                    </a:lnTo>
                    <a:lnTo>
                      <a:pt x="917" y="157"/>
                    </a:lnTo>
                    <a:lnTo>
                      <a:pt x="912" y="155"/>
                    </a:lnTo>
                    <a:lnTo>
                      <a:pt x="908" y="151"/>
                    </a:lnTo>
                    <a:lnTo>
                      <a:pt x="906" y="145"/>
                    </a:lnTo>
                    <a:lnTo>
                      <a:pt x="903" y="140"/>
                    </a:lnTo>
                    <a:lnTo>
                      <a:pt x="902" y="132"/>
                    </a:lnTo>
                    <a:lnTo>
                      <a:pt x="902" y="124"/>
                    </a:lnTo>
                    <a:lnTo>
                      <a:pt x="902" y="117"/>
                    </a:lnTo>
                    <a:lnTo>
                      <a:pt x="903" y="110"/>
                    </a:lnTo>
                    <a:lnTo>
                      <a:pt x="905" y="104"/>
                    </a:lnTo>
                    <a:lnTo>
                      <a:pt x="908" y="98"/>
                    </a:lnTo>
                    <a:lnTo>
                      <a:pt x="912" y="94"/>
                    </a:lnTo>
                    <a:lnTo>
                      <a:pt x="917" y="91"/>
                    </a:lnTo>
                    <a:lnTo>
                      <a:pt x="922" y="88"/>
                    </a:lnTo>
                    <a:lnTo>
                      <a:pt x="929" y="87"/>
                    </a:lnTo>
                    <a:lnTo>
                      <a:pt x="933" y="87"/>
                    </a:lnTo>
                    <a:lnTo>
                      <a:pt x="937" y="88"/>
                    </a:lnTo>
                    <a:lnTo>
                      <a:pt x="940" y="91"/>
                    </a:lnTo>
                    <a:lnTo>
                      <a:pt x="944" y="93"/>
                    </a:lnTo>
                    <a:lnTo>
                      <a:pt x="946" y="96"/>
                    </a:lnTo>
                    <a:lnTo>
                      <a:pt x="949" y="100"/>
                    </a:lnTo>
                    <a:lnTo>
                      <a:pt x="950" y="103"/>
                    </a:lnTo>
                    <a:lnTo>
                      <a:pt x="951" y="107"/>
                    </a:lnTo>
                    <a:lnTo>
                      <a:pt x="952" y="111"/>
                    </a:lnTo>
                    <a:lnTo>
                      <a:pt x="952" y="114"/>
                    </a:lnTo>
                    <a:lnTo>
                      <a:pt x="952" y="132"/>
                    </a:lnTo>
                    <a:close/>
                    <a:moveTo>
                      <a:pt x="1135" y="137"/>
                    </a:moveTo>
                    <a:lnTo>
                      <a:pt x="1136" y="131"/>
                    </a:lnTo>
                    <a:lnTo>
                      <a:pt x="1136" y="122"/>
                    </a:lnTo>
                    <a:lnTo>
                      <a:pt x="1136" y="110"/>
                    </a:lnTo>
                    <a:lnTo>
                      <a:pt x="1134" y="97"/>
                    </a:lnTo>
                    <a:lnTo>
                      <a:pt x="1129" y="86"/>
                    </a:lnTo>
                    <a:lnTo>
                      <a:pt x="1123" y="76"/>
                    </a:lnTo>
                    <a:lnTo>
                      <a:pt x="1120" y="72"/>
                    </a:lnTo>
                    <a:lnTo>
                      <a:pt x="1115" y="68"/>
                    </a:lnTo>
                    <a:lnTo>
                      <a:pt x="1111" y="65"/>
                    </a:lnTo>
                    <a:lnTo>
                      <a:pt x="1106" y="62"/>
                    </a:lnTo>
                    <a:lnTo>
                      <a:pt x="1100" y="59"/>
                    </a:lnTo>
                    <a:lnTo>
                      <a:pt x="1094" y="57"/>
                    </a:lnTo>
                    <a:lnTo>
                      <a:pt x="1087" y="56"/>
                    </a:lnTo>
                    <a:lnTo>
                      <a:pt x="1080" y="56"/>
                    </a:lnTo>
                    <a:lnTo>
                      <a:pt x="1072" y="56"/>
                    </a:lnTo>
                    <a:lnTo>
                      <a:pt x="1065" y="58"/>
                    </a:lnTo>
                    <a:lnTo>
                      <a:pt x="1057" y="59"/>
                    </a:lnTo>
                    <a:lnTo>
                      <a:pt x="1052" y="63"/>
                    </a:lnTo>
                    <a:lnTo>
                      <a:pt x="1045" y="66"/>
                    </a:lnTo>
                    <a:lnTo>
                      <a:pt x="1040" y="69"/>
                    </a:lnTo>
                    <a:lnTo>
                      <a:pt x="1036" y="74"/>
                    </a:lnTo>
                    <a:lnTo>
                      <a:pt x="1031" y="78"/>
                    </a:lnTo>
                    <a:lnTo>
                      <a:pt x="1028" y="84"/>
                    </a:lnTo>
                    <a:lnTo>
                      <a:pt x="1025" y="90"/>
                    </a:lnTo>
                    <a:lnTo>
                      <a:pt x="1021" y="95"/>
                    </a:lnTo>
                    <a:lnTo>
                      <a:pt x="1019" y="101"/>
                    </a:lnTo>
                    <a:lnTo>
                      <a:pt x="1017" y="113"/>
                    </a:lnTo>
                    <a:lnTo>
                      <a:pt x="1016" y="126"/>
                    </a:lnTo>
                    <a:lnTo>
                      <a:pt x="1016" y="133"/>
                    </a:lnTo>
                    <a:lnTo>
                      <a:pt x="1017" y="141"/>
                    </a:lnTo>
                    <a:lnTo>
                      <a:pt x="1018" y="147"/>
                    </a:lnTo>
                    <a:lnTo>
                      <a:pt x="1020" y="154"/>
                    </a:lnTo>
                    <a:lnTo>
                      <a:pt x="1023" y="160"/>
                    </a:lnTo>
                    <a:lnTo>
                      <a:pt x="1026" y="165"/>
                    </a:lnTo>
                    <a:lnTo>
                      <a:pt x="1029" y="170"/>
                    </a:lnTo>
                    <a:lnTo>
                      <a:pt x="1033" y="174"/>
                    </a:lnTo>
                    <a:lnTo>
                      <a:pt x="1038" y="179"/>
                    </a:lnTo>
                    <a:lnTo>
                      <a:pt x="1043" y="182"/>
                    </a:lnTo>
                    <a:lnTo>
                      <a:pt x="1048" y="185"/>
                    </a:lnTo>
                    <a:lnTo>
                      <a:pt x="1055" y="188"/>
                    </a:lnTo>
                    <a:lnTo>
                      <a:pt x="1061" y="190"/>
                    </a:lnTo>
                    <a:lnTo>
                      <a:pt x="1068" y="191"/>
                    </a:lnTo>
                    <a:lnTo>
                      <a:pt x="1075" y="192"/>
                    </a:lnTo>
                    <a:lnTo>
                      <a:pt x="1083" y="193"/>
                    </a:lnTo>
                    <a:lnTo>
                      <a:pt x="1096" y="192"/>
                    </a:lnTo>
                    <a:lnTo>
                      <a:pt x="1108" y="191"/>
                    </a:lnTo>
                    <a:lnTo>
                      <a:pt x="1119" y="188"/>
                    </a:lnTo>
                    <a:lnTo>
                      <a:pt x="1129" y="184"/>
                    </a:lnTo>
                    <a:lnTo>
                      <a:pt x="1124" y="157"/>
                    </a:lnTo>
                    <a:lnTo>
                      <a:pt x="1117" y="160"/>
                    </a:lnTo>
                    <a:lnTo>
                      <a:pt x="1108" y="161"/>
                    </a:lnTo>
                    <a:lnTo>
                      <a:pt x="1099" y="162"/>
                    </a:lnTo>
                    <a:lnTo>
                      <a:pt x="1090" y="162"/>
                    </a:lnTo>
                    <a:lnTo>
                      <a:pt x="1082" y="162"/>
                    </a:lnTo>
                    <a:lnTo>
                      <a:pt x="1077" y="161"/>
                    </a:lnTo>
                    <a:lnTo>
                      <a:pt x="1070" y="159"/>
                    </a:lnTo>
                    <a:lnTo>
                      <a:pt x="1065" y="156"/>
                    </a:lnTo>
                    <a:lnTo>
                      <a:pt x="1060" y="153"/>
                    </a:lnTo>
                    <a:lnTo>
                      <a:pt x="1057" y="149"/>
                    </a:lnTo>
                    <a:lnTo>
                      <a:pt x="1055" y="143"/>
                    </a:lnTo>
                    <a:lnTo>
                      <a:pt x="1054" y="137"/>
                    </a:lnTo>
                    <a:lnTo>
                      <a:pt x="1135" y="137"/>
                    </a:lnTo>
                    <a:close/>
                    <a:moveTo>
                      <a:pt x="1053" y="110"/>
                    </a:moveTo>
                    <a:lnTo>
                      <a:pt x="1054" y="105"/>
                    </a:lnTo>
                    <a:lnTo>
                      <a:pt x="1055" y="101"/>
                    </a:lnTo>
                    <a:lnTo>
                      <a:pt x="1057" y="96"/>
                    </a:lnTo>
                    <a:lnTo>
                      <a:pt x="1059" y="93"/>
                    </a:lnTo>
                    <a:lnTo>
                      <a:pt x="1063" y="88"/>
                    </a:lnTo>
                    <a:lnTo>
                      <a:pt x="1067" y="86"/>
                    </a:lnTo>
                    <a:lnTo>
                      <a:pt x="1072" y="84"/>
                    </a:lnTo>
                    <a:lnTo>
                      <a:pt x="1078" y="83"/>
                    </a:lnTo>
                    <a:lnTo>
                      <a:pt x="1084" y="84"/>
                    </a:lnTo>
                    <a:lnTo>
                      <a:pt x="1088" y="86"/>
                    </a:lnTo>
                    <a:lnTo>
                      <a:pt x="1093" y="88"/>
                    </a:lnTo>
                    <a:lnTo>
                      <a:pt x="1096" y="93"/>
                    </a:lnTo>
                    <a:lnTo>
                      <a:pt x="1097" y="97"/>
                    </a:lnTo>
                    <a:lnTo>
                      <a:pt x="1099" y="102"/>
                    </a:lnTo>
                    <a:lnTo>
                      <a:pt x="1099" y="106"/>
                    </a:lnTo>
                    <a:lnTo>
                      <a:pt x="1100" y="110"/>
                    </a:lnTo>
                    <a:lnTo>
                      <a:pt x="1053" y="110"/>
                    </a:lnTo>
                    <a:close/>
                    <a:moveTo>
                      <a:pt x="1214" y="190"/>
                    </a:moveTo>
                    <a:lnTo>
                      <a:pt x="1253" y="190"/>
                    </a:lnTo>
                    <a:lnTo>
                      <a:pt x="1253" y="125"/>
                    </a:lnTo>
                    <a:lnTo>
                      <a:pt x="1259" y="126"/>
                    </a:lnTo>
                    <a:lnTo>
                      <a:pt x="1267" y="126"/>
                    </a:lnTo>
                    <a:lnTo>
                      <a:pt x="1275" y="126"/>
                    </a:lnTo>
                    <a:lnTo>
                      <a:pt x="1283" y="125"/>
                    </a:lnTo>
                    <a:lnTo>
                      <a:pt x="1291" y="124"/>
                    </a:lnTo>
                    <a:lnTo>
                      <a:pt x="1298" y="122"/>
                    </a:lnTo>
                    <a:lnTo>
                      <a:pt x="1306" y="118"/>
                    </a:lnTo>
                    <a:lnTo>
                      <a:pt x="1312" y="116"/>
                    </a:lnTo>
                    <a:lnTo>
                      <a:pt x="1317" y="112"/>
                    </a:lnTo>
                    <a:lnTo>
                      <a:pt x="1323" y="107"/>
                    </a:lnTo>
                    <a:lnTo>
                      <a:pt x="1327" y="103"/>
                    </a:lnTo>
                    <a:lnTo>
                      <a:pt x="1330" y="98"/>
                    </a:lnTo>
                    <a:lnTo>
                      <a:pt x="1333" y="94"/>
                    </a:lnTo>
                    <a:lnTo>
                      <a:pt x="1335" y="88"/>
                    </a:lnTo>
                    <a:lnTo>
                      <a:pt x="1337" y="83"/>
                    </a:lnTo>
                    <a:lnTo>
                      <a:pt x="1338" y="77"/>
                    </a:lnTo>
                    <a:lnTo>
                      <a:pt x="1339" y="71"/>
                    </a:lnTo>
                    <a:lnTo>
                      <a:pt x="1339" y="64"/>
                    </a:lnTo>
                    <a:lnTo>
                      <a:pt x="1339" y="58"/>
                    </a:lnTo>
                    <a:lnTo>
                      <a:pt x="1338" y="52"/>
                    </a:lnTo>
                    <a:lnTo>
                      <a:pt x="1336" y="46"/>
                    </a:lnTo>
                    <a:lnTo>
                      <a:pt x="1334" y="40"/>
                    </a:lnTo>
                    <a:lnTo>
                      <a:pt x="1331" y="35"/>
                    </a:lnTo>
                    <a:lnTo>
                      <a:pt x="1328" y="30"/>
                    </a:lnTo>
                    <a:lnTo>
                      <a:pt x="1325" y="26"/>
                    </a:lnTo>
                    <a:lnTo>
                      <a:pt x="1321" y="23"/>
                    </a:lnTo>
                    <a:lnTo>
                      <a:pt x="1316" y="19"/>
                    </a:lnTo>
                    <a:lnTo>
                      <a:pt x="1311" y="16"/>
                    </a:lnTo>
                    <a:lnTo>
                      <a:pt x="1304" y="14"/>
                    </a:lnTo>
                    <a:lnTo>
                      <a:pt x="1299" y="12"/>
                    </a:lnTo>
                    <a:lnTo>
                      <a:pt x="1284" y="9"/>
                    </a:lnTo>
                    <a:lnTo>
                      <a:pt x="1267" y="8"/>
                    </a:lnTo>
                    <a:lnTo>
                      <a:pt x="1250" y="8"/>
                    </a:lnTo>
                    <a:lnTo>
                      <a:pt x="1236" y="9"/>
                    </a:lnTo>
                    <a:lnTo>
                      <a:pt x="1223" y="10"/>
                    </a:lnTo>
                    <a:lnTo>
                      <a:pt x="1214" y="12"/>
                    </a:lnTo>
                    <a:lnTo>
                      <a:pt x="1214" y="190"/>
                    </a:lnTo>
                    <a:close/>
                    <a:moveTo>
                      <a:pt x="1253" y="40"/>
                    </a:moveTo>
                    <a:lnTo>
                      <a:pt x="1259" y="39"/>
                    </a:lnTo>
                    <a:lnTo>
                      <a:pt x="1269" y="39"/>
                    </a:lnTo>
                    <a:lnTo>
                      <a:pt x="1276" y="39"/>
                    </a:lnTo>
                    <a:lnTo>
                      <a:pt x="1283" y="40"/>
                    </a:lnTo>
                    <a:lnTo>
                      <a:pt x="1287" y="43"/>
                    </a:lnTo>
                    <a:lnTo>
                      <a:pt x="1293" y="46"/>
                    </a:lnTo>
                    <a:lnTo>
                      <a:pt x="1296" y="49"/>
                    </a:lnTo>
                    <a:lnTo>
                      <a:pt x="1298" y="54"/>
                    </a:lnTo>
                    <a:lnTo>
                      <a:pt x="1299" y="59"/>
                    </a:lnTo>
                    <a:lnTo>
                      <a:pt x="1300" y="65"/>
                    </a:lnTo>
                    <a:lnTo>
                      <a:pt x="1299" y="72"/>
                    </a:lnTo>
                    <a:lnTo>
                      <a:pt x="1298" y="78"/>
                    </a:lnTo>
                    <a:lnTo>
                      <a:pt x="1295" y="83"/>
                    </a:lnTo>
                    <a:lnTo>
                      <a:pt x="1291" y="87"/>
                    </a:lnTo>
                    <a:lnTo>
                      <a:pt x="1286" y="91"/>
                    </a:lnTo>
                    <a:lnTo>
                      <a:pt x="1281" y="93"/>
                    </a:lnTo>
                    <a:lnTo>
                      <a:pt x="1273" y="94"/>
                    </a:lnTo>
                    <a:lnTo>
                      <a:pt x="1267" y="95"/>
                    </a:lnTo>
                    <a:lnTo>
                      <a:pt x="1259" y="95"/>
                    </a:lnTo>
                    <a:lnTo>
                      <a:pt x="1253" y="94"/>
                    </a:lnTo>
                    <a:lnTo>
                      <a:pt x="1253" y="40"/>
                    </a:lnTo>
                    <a:close/>
                    <a:moveTo>
                      <a:pt x="1469" y="137"/>
                    </a:moveTo>
                    <a:lnTo>
                      <a:pt x="1470" y="131"/>
                    </a:lnTo>
                    <a:lnTo>
                      <a:pt x="1470" y="122"/>
                    </a:lnTo>
                    <a:lnTo>
                      <a:pt x="1470" y="110"/>
                    </a:lnTo>
                    <a:lnTo>
                      <a:pt x="1468" y="97"/>
                    </a:lnTo>
                    <a:lnTo>
                      <a:pt x="1463" y="86"/>
                    </a:lnTo>
                    <a:lnTo>
                      <a:pt x="1458" y="76"/>
                    </a:lnTo>
                    <a:lnTo>
                      <a:pt x="1453" y="72"/>
                    </a:lnTo>
                    <a:lnTo>
                      <a:pt x="1449" y="68"/>
                    </a:lnTo>
                    <a:lnTo>
                      <a:pt x="1445" y="65"/>
                    </a:lnTo>
                    <a:lnTo>
                      <a:pt x="1439" y="62"/>
                    </a:lnTo>
                    <a:lnTo>
                      <a:pt x="1434" y="59"/>
                    </a:lnTo>
                    <a:lnTo>
                      <a:pt x="1428" y="57"/>
                    </a:lnTo>
                    <a:lnTo>
                      <a:pt x="1421" y="56"/>
                    </a:lnTo>
                    <a:lnTo>
                      <a:pt x="1414" y="56"/>
                    </a:lnTo>
                    <a:lnTo>
                      <a:pt x="1406" y="56"/>
                    </a:lnTo>
                    <a:lnTo>
                      <a:pt x="1398" y="58"/>
                    </a:lnTo>
                    <a:lnTo>
                      <a:pt x="1392" y="59"/>
                    </a:lnTo>
                    <a:lnTo>
                      <a:pt x="1385" y="63"/>
                    </a:lnTo>
                    <a:lnTo>
                      <a:pt x="1379" y="66"/>
                    </a:lnTo>
                    <a:lnTo>
                      <a:pt x="1374" y="69"/>
                    </a:lnTo>
                    <a:lnTo>
                      <a:pt x="1369" y="74"/>
                    </a:lnTo>
                    <a:lnTo>
                      <a:pt x="1365" y="78"/>
                    </a:lnTo>
                    <a:lnTo>
                      <a:pt x="1362" y="84"/>
                    </a:lnTo>
                    <a:lnTo>
                      <a:pt x="1358" y="90"/>
                    </a:lnTo>
                    <a:lnTo>
                      <a:pt x="1355" y="95"/>
                    </a:lnTo>
                    <a:lnTo>
                      <a:pt x="1353" y="101"/>
                    </a:lnTo>
                    <a:lnTo>
                      <a:pt x="1351" y="113"/>
                    </a:lnTo>
                    <a:lnTo>
                      <a:pt x="1350" y="126"/>
                    </a:lnTo>
                    <a:lnTo>
                      <a:pt x="1350" y="133"/>
                    </a:lnTo>
                    <a:lnTo>
                      <a:pt x="1351" y="141"/>
                    </a:lnTo>
                    <a:lnTo>
                      <a:pt x="1352" y="147"/>
                    </a:lnTo>
                    <a:lnTo>
                      <a:pt x="1354" y="154"/>
                    </a:lnTo>
                    <a:lnTo>
                      <a:pt x="1356" y="160"/>
                    </a:lnTo>
                    <a:lnTo>
                      <a:pt x="1360" y="165"/>
                    </a:lnTo>
                    <a:lnTo>
                      <a:pt x="1363" y="170"/>
                    </a:lnTo>
                    <a:lnTo>
                      <a:pt x="1367" y="174"/>
                    </a:lnTo>
                    <a:lnTo>
                      <a:pt x="1371" y="179"/>
                    </a:lnTo>
                    <a:lnTo>
                      <a:pt x="1377" y="182"/>
                    </a:lnTo>
                    <a:lnTo>
                      <a:pt x="1382" y="185"/>
                    </a:lnTo>
                    <a:lnTo>
                      <a:pt x="1389" y="188"/>
                    </a:lnTo>
                    <a:lnTo>
                      <a:pt x="1395" y="190"/>
                    </a:lnTo>
                    <a:lnTo>
                      <a:pt x="1402" y="191"/>
                    </a:lnTo>
                    <a:lnTo>
                      <a:pt x="1409" y="192"/>
                    </a:lnTo>
                    <a:lnTo>
                      <a:pt x="1418" y="193"/>
                    </a:lnTo>
                    <a:lnTo>
                      <a:pt x="1430" y="192"/>
                    </a:lnTo>
                    <a:lnTo>
                      <a:pt x="1442" y="191"/>
                    </a:lnTo>
                    <a:lnTo>
                      <a:pt x="1453" y="188"/>
                    </a:lnTo>
                    <a:lnTo>
                      <a:pt x="1463" y="184"/>
                    </a:lnTo>
                    <a:lnTo>
                      <a:pt x="1458" y="157"/>
                    </a:lnTo>
                    <a:lnTo>
                      <a:pt x="1450" y="160"/>
                    </a:lnTo>
                    <a:lnTo>
                      <a:pt x="1442" y="161"/>
                    </a:lnTo>
                    <a:lnTo>
                      <a:pt x="1433" y="162"/>
                    </a:lnTo>
                    <a:lnTo>
                      <a:pt x="1423" y="162"/>
                    </a:lnTo>
                    <a:lnTo>
                      <a:pt x="1417" y="162"/>
                    </a:lnTo>
                    <a:lnTo>
                      <a:pt x="1410" y="161"/>
                    </a:lnTo>
                    <a:lnTo>
                      <a:pt x="1404" y="159"/>
                    </a:lnTo>
                    <a:lnTo>
                      <a:pt x="1398" y="156"/>
                    </a:lnTo>
                    <a:lnTo>
                      <a:pt x="1394" y="153"/>
                    </a:lnTo>
                    <a:lnTo>
                      <a:pt x="1391" y="149"/>
                    </a:lnTo>
                    <a:lnTo>
                      <a:pt x="1389" y="143"/>
                    </a:lnTo>
                    <a:lnTo>
                      <a:pt x="1388" y="137"/>
                    </a:lnTo>
                    <a:lnTo>
                      <a:pt x="1469" y="137"/>
                    </a:lnTo>
                    <a:close/>
                    <a:moveTo>
                      <a:pt x="1387" y="110"/>
                    </a:moveTo>
                    <a:lnTo>
                      <a:pt x="1388" y="105"/>
                    </a:lnTo>
                    <a:lnTo>
                      <a:pt x="1389" y="101"/>
                    </a:lnTo>
                    <a:lnTo>
                      <a:pt x="1391" y="96"/>
                    </a:lnTo>
                    <a:lnTo>
                      <a:pt x="1393" y="93"/>
                    </a:lnTo>
                    <a:lnTo>
                      <a:pt x="1396" y="88"/>
                    </a:lnTo>
                    <a:lnTo>
                      <a:pt x="1401" y="86"/>
                    </a:lnTo>
                    <a:lnTo>
                      <a:pt x="1406" y="84"/>
                    </a:lnTo>
                    <a:lnTo>
                      <a:pt x="1411" y="83"/>
                    </a:lnTo>
                    <a:lnTo>
                      <a:pt x="1418" y="84"/>
                    </a:lnTo>
                    <a:lnTo>
                      <a:pt x="1422" y="86"/>
                    </a:lnTo>
                    <a:lnTo>
                      <a:pt x="1426" y="88"/>
                    </a:lnTo>
                    <a:lnTo>
                      <a:pt x="1430" y="93"/>
                    </a:lnTo>
                    <a:lnTo>
                      <a:pt x="1432" y="97"/>
                    </a:lnTo>
                    <a:lnTo>
                      <a:pt x="1433" y="102"/>
                    </a:lnTo>
                    <a:lnTo>
                      <a:pt x="1433" y="106"/>
                    </a:lnTo>
                    <a:lnTo>
                      <a:pt x="1434" y="110"/>
                    </a:lnTo>
                    <a:lnTo>
                      <a:pt x="1387" y="110"/>
                    </a:lnTo>
                    <a:close/>
                    <a:moveTo>
                      <a:pt x="1487" y="183"/>
                    </a:moveTo>
                    <a:lnTo>
                      <a:pt x="1495" y="188"/>
                    </a:lnTo>
                    <a:lnTo>
                      <a:pt x="1504" y="190"/>
                    </a:lnTo>
                    <a:lnTo>
                      <a:pt x="1515" y="192"/>
                    </a:lnTo>
                    <a:lnTo>
                      <a:pt x="1528" y="193"/>
                    </a:lnTo>
                    <a:lnTo>
                      <a:pt x="1540" y="192"/>
                    </a:lnTo>
                    <a:lnTo>
                      <a:pt x="1552" y="190"/>
                    </a:lnTo>
                    <a:lnTo>
                      <a:pt x="1560" y="185"/>
                    </a:lnTo>
                    <a:lnTo>
                      <a:pt x="1569" y="181"/>
                    </a:lnTo>
                    <a:lnTo>
                      <a:pt x="1574" y="174"/>
                    </a:lnTo>
                    <a:lnTo>
                      <a:pt x="1579" y="167"/>
                    </a:lnTo>
                    <a:lnTo>
                      <a:pt x="1582" y="159"/>
                    </a:lnTo>
                    <a:lnTo>
                      <a:pt x="1582" y="151"/>
                    </a:lnTo>
                    <a:lnTo>
                      <a:pt x="1582" y="143"/>
                    </a:lnTo>
                    <a:lnTo>
                      <a:pt x="1581" y="137"/>
                    </a:lnTo>
                    <a:lnTo>
                      <a:pt x="1578" y="132"/>
                    </a:lnTo>
                    <a:lnTo>
                      <a:pt x="1574" y="126"/>
                    </a:lnTo>
                    <a:lnTo>
                      <a:pt x="1569" y="122"/>
                    </a:lnTo>
                    <a:lnTo>
                      <a:pt x="1564" y="117"/>
                    </a:lnTo>
                    <a:lnTo>
                      <a:pt x="1556" y="113"/>
                    </a:lnTo>
                    <a:lnTo>
                      <a:pt x="1549" y="110"/>
                    </a:lnTo>
                    <a:lnTo>
                      <a:pt x="1538" y="106"/>
                    </a:lnTo>
                    <a:lnTo>
                      <a:pt x="1532" y="103"/>
                    </a:lnTo>
                    <a:lnTo>
                      <a:pt x="1530" y="101"/>
                    </a:lnTo>
                    <a:lnTo>
                      <a:pt x="1529" y="100"/>
                    </a:lnTo>
                    <a:lnTo>
                      <a:pt x="1528" y="97"/>
                    </a:lnTo>
                    <a:lnTo>
                      <a:pt x="1528" y="95"/>
                    </a:lnTo>
                    <a:lnTo>
                      <a:pt x="1528" y="93"/>
                    </a:lnTo>
                    <a:lnTo>
                      <a:pt x="1528" y="91"/>
                    </a:lnTo>
                    <a:lnTo>
                      <a:pt x="1530" y="88"/>
                    </a:lnTo>
                    <a:lnTo>
                      <a:pt x="1531" y="87"/>
                    </a:lnTo>
                    <a:lnTo>
                      <a:pt x="1537" y="85"/>
                    </a:lnTo>
                    <a:lnTo>
                      <a:pt x="1542" y="84"/>
                    </a:lnTo>
                    <a:lnTo>
                      <a:pt x="1551" y="85"/>
                    </a:lnTo>
                    <a:lnTo>
                      <a:pt x="1558" y="87"/>
                    </a:lnTo>
                    <a:lnTo>
                      <a:pt x="1565" y="90"/>
                    </a:lnTo>
                    <a:lnTo>
                      <a:pt x="1570" y="92"/>
                    </a:lnTo>
                    <a:lnTo>
                      <a:pt x="1577" y="64"/>
                    </a:lnTo>
                    <a:lnTo>
                      <a:pt x="1570" y="61"/>
                    </a:lnTo>
                    <a:lnTo>
                      <a:pt x="1561" y="58"/>
                    </a:lnTo>
                    <a:lnTo>
                      <a:pt x="1552" y="57"/>
                    </a:lnTo>
                    <a:lnTo>
                      <a:pt x="1541" y="56"/>
                    </a:lnTo>
                    <a:lnTo>
                      <a:pt x="1530" y="57"/>
                    </a:lnTo>
                    <a:lnTo>
                      <a:pt x="1520" y="59"/>
                    </a:lnTo>
                    <a:lnTo>
                      <a:pt x="1511" y="63"/>
                    </a:lnTo>
                    <a:lnTo>
                      <a:pt x="1504" y="68"/>
                    </a:lnTo>
                    <a:lnTo>
                      <a:pt x="1498" y="75"/>
                    </a:lnTo>
                    <a:lnTo>
                      <a:pt x="1493" y="82"/>
                    </a:lnTo>
                    <a:lnTo>
                      <a:pt x="1490" y="91"/>
                    </a:lnTo>
                    <a:lnTo>
                      <a:pt x="1490" y="98"/>
                    </a:lnTo>
                    <a:lnTo>
                      <a:pt x="1490" y="105"/>
                    </a:lnTo>
                    <a:lnTo>
                      <a:pt x="1491" y="111"/>
                    </a:lnTo>
                    <a:lnTo>
                      <a:pt x="1495" y="116"/>
                    </a:lnTo>
                    <a:lnTo>
                      <a:pt x="1498" y="121"/>
                    </a:lnTo>
                    <a:lnTo>
                      <a:pt x="1503" y="126"/>
                    </a:lnTo>
                    <a:lnTo>
                      <a:pt x="1509" y="131"/>
                    </a:lnTo>
                    <a:lnTo>
                      <a:pt x="1516" y="134"/>
                    </a:lnTo>
                    <a:lnTo>
                      <a:pt x="1526" y="139"/>
                    </a:lnTo>
                    <a:lnTo>
                      <a:pt x="1534" y="142"/>
                    </a:lnTo>
                    <a:lnTo>
                      <a:pt x="1541" y="145"/>
                    </a:lnTo>
                    <a:lnTo>
                      <a:pt x="1542" y="147"/>
                    </a:lnTo>
                    <a:lnTo>
                      <a:pt x="1543" y="149"/>
                    </a:lnTo>
                    <a:lnTo>
                      <a:pt x="1544" y="151"/>
                    </a:lnTo>
                    <a:lnTo>
                      <a:pt x="1544" y="153"/>
                    </a:lnTo>
                    <a:lnTo>
                      <a:pt x="1544" y="155"/>
                    </a:lnTo>
                    <a:lnTo>
                      <a:pt x="1543" y="157"/>
                    </a:lnTo>
                    <a:lnTo>
                      <a:pt x="1542" y="160"/>
                    </a:lnTo>
                    <a:lnTo>
                      <a:pt x="1541" y="161"/>
                    </a:lnTo>
                    <a:lnTo>
                      <a:pt x="1536" y="163"/>
                    </a:lnTo>
                    <a:lnTo>
                      <a:pt x="1528" y="164"/>
                    </a:lnTo>
                    <a:lnTo>
                      <a:pt x="1518" y="163"/>
                    </a:lnTo>
                    <a:lnTo>
                      <a:pt x="1509" y="161"/>
                    </a:lnTo>
                    <a:lnTo>
                      <a:pt x="1500" y="157"/>
                    </a:lnTo>
                    <a:lnTo>
                      <a:pt x="1493" y="154"/>
                    </a:lnTo>
                    <a:lnTo>
                      <a:pt x="1487" y="183"/>
                    </a:lnTo>
                    <a:close/>
                    <a:moveTo>
                      <a:pt x="1599" y="183"/>
                    </a:moveTo>
                    <a:lnTo>
                      <a:pt x="1607" y="188"/>
                    </a:lnTo>
                    <a:lnTo>
                      <a:pt x="1617" y="190"/>
                    </a:lnTo>
                    <a:lnTo>
                      <a:pt x="1628" y="192"/>
                    </a:lnTo>
                    <a:lnTo>
                      <a:pt x="1640" y="193"/>
                    </a:lnTo>
                    <a:lnTo>
                      <a:pt x="1653" y="192"/>
                    </a:lnTo>
                    <a:lnTo>
                      <a:pt x="1664" y="190"/>
                    </a:lnTo>
                    <a:lnTo>
                      <a:pt x="1674" y="185"/>
                    </a:lnTo>
                    <a:lnTo>
                      <a:pt x="1681" y="181"/>
                    </a:lnTo>
                    <a:lnTo>
                      <a:pt x="1687" y="174"/>
                    </a:lnTo>
                    <a:lnTo>
                      <a:pt x="1691" y="167"/>
                    </a:lnTo>
                    <a:lnTo>
                      <a:pt x="1694" y="159"/>
                    </a:lnTo>
                    <a:lnTo>
                      <a:pt x="1695" y="151"/>
                    </a:lnTo>
                    <a:lnTo>
                      <a:pt x="1694" y="143"/>
                    </a:lnTo>
                    <a:lnTo>
                      <a:pt x="1693" y="137"/>
                    </a:lnTo>
                    <a:lnTo>
                      <a:pt x="1690" y="132"/>
                    </a:lnTo>
                    <a:lnTo>
                      <a:pt x="1687" y="126"/>
                    </a:lnTo>
                    <a:lnTo>
                      <a:pt x="1682" y="122"/>
                    </a:lnTo>
                    <a:lnTo>
                      <a:pt x="1676" y="117"/>
                    </a:lnTo>
                    <a:lnTo>
                      <a:pt x="1669" y="113"/>
                    </a:lnTo>
                    <a:lnTo>
                      <a:pt x="1661" y="110"/>
                    </a:lnTo>
                    <a:lnTo>
                      <a:pt x="1651" y="106"/>
                    </a:lnTo>
                    <a:lnTo>
                      <a:pt x="1645" y="103"/>
                    </a:lnTo>
                    <a:lnTo>
                      <a:pt x="1642" y="101"/>
                    </a:lnTo>
                    <a:lnTo>
                      <a:pt x="1641" y="100"/>
                    </a:lnTo>
                    <a:lnTo>
                      <a:pt x="1640" y="97"/>
                    </a:lnTo>
                    <a:lnTo>
                      <a:pt x="1640" y="95"/>
                    </a:lnTo>
                    <a:lnTo>
                      <a:pt x="1640" y="93"/>
                    </a:lnTo>
                    <a:lnTo>
                      <a:pt x="1641" y="91"/>
                    </a:lnTo>
                    <a:lnTo>
                      <a:pt x="1642" y="88"/>
                    </a:lnTo>
                    <a:lnTo>
                      <a:pt x="1644" y="87"/>
                    </a:lnTo>
                    <a:lnTo>
                      <a:pt x="1649" y="85"/>
                    </a:lnTo>
                    <a:lnTo>
                      <a:pt x="1655" y="84"/>
                    </a:lnTo>
                    <a:lnTo>
                      <a:pt x="1663" y="85"/>
                    </a:lnTo>
                    <a:lnTo>
                      <a:pt x="1671" y="87"/>
                    </a:lnTo>
                    <a:lnTo>
                      <a:pt x="1677" y="90"/>
                    </a:lnTo>
                    <a:lnTo>
                      <a:pt x="1682" y="92"/>
                    </a:lnTo>
                    <a:lnTo>
                      <a:pt x="1690" y="64"/>
                    </a:lnTo>
                    <a:lnTo>
                      <a:pt x="1682" y="61"/>
                    </a:lnTo>
                    <a:lnTo>
                      <a:pt x="1675" y="58"/>
                    </a:lnTo>
                    <a:lnTo>
                      <a:pt x="1664" y="57"/>
                    </a:lnTo>
                    <a:lnTo>
                      <a:pt x="1654" y="56"/>
                    </a:lnTo>
                    <a:lnTo>
                      <a:pt x="1642" y="57"/>
                    </a:lnTo>
                    <a:lnTo>
                      <a:pt x="1633" y="59"/>
                    </a:lnTo>
                    <a:lnTo>
                      <a:pt x="1624" y="63"/>
                    </a:lnTo>
                    <a:lnTo>
                      <a:pt x="1617" y="68"/>
                    </a:lnTo>
                    <a:lnTo>
                      <a:pt x="1610" y="75"/>
                    </a:lnTo>
                    <a:lnTo>
                      <a:pt x="1606" y="82"/>
                    </a:lnTo>
                    <a:lnTo>
                      <a:pt x="1604" y="91"/>
                    </a:lnTo>
                    <a:lnTo>
                      <a:pt x="1603" y="98"/>
                    </a:lnTo>
                    <a:lnTo>
                      <a:pt x="1603" y="105"/>
                    </a:lnTo>
                    <a:lnTo>
                      <a:pt x="1604" y="111"/>
                    </a:lnTo>
                    <a:lnTo>
                      <a:pt x="1607" y="116"/>
                    </a:lnTo>
                    <a:lnTo>
                      <a:pt x="1610" y="121"/>
                    </a:lnTo>
                    <a:lnTo>
                      <a:pt x="1615" y="126"/>
                    </a:lnTo>
                    <a:lnTo>
                      <a:pt x="1622" y="131"/>
                    </a:lnTo>
                    <a:lnTo>
                      <a:pt x="1630" y="134"/>
                    </a:lnTo>
                    <a:lnTo>
                      <a:pt x="1638" y="139"/>
                    </a:lnTo>
                    <a:lnTo>
                      <a:pt x="1648" y="142"/>
                    </a:lnTo>
                    <a:lnTo>
                      <a:pt x="1653" y="145"/>
                    </a:lnTo>
                    <a:lnTo>
                      <a:pt x="1655" y="147"/>
                    </a:lnTo>
                    <a:lnTo>
                      <a:pt x="1657" y="149"/>
                    </a:lnTo>
                    <a:lnTo>
                      <a:pt x="1657" y="151"/>
                    </a:lnTo>
                    <a:lnTo>
                      <a:pt x="1657" y="153"/>
                    </a:lnTo>
                    <a:lnTo>
                      <a:pt x="1657" y="155"/>
                    </a:lnTo>
                    <a:lnTo>
                      <a:pt x="1657" y="157"/>
                    </a:lnTo>
                    <a:lnTo>
                      <a:pt x="1654" y="160"/>
                    </a:lnTo>
                    <a:lnTo>
                      <a:pt x="1653" y="161"/>
                    </a:lnTo>
                    <a:lnTo>
                      <a:pt x="1648" y="163"/>
                    </a:lnTo>
                    <a:lnTo>
                      <a:pt x="1640" y="164"/>
                    </a:lnTo>
                    <a:lnTo>
                      <a:pt x="1631" y="163"/>
                    </a:lnTo>
                    <a:lnTo>
                      <a:pt x="1622" y="161"/>
                    </a:lnTo>
                    <a:lnTo>
                      <a:pt x="1613" y="157"/>
                    </a:lnTo>
                    <a:lnTo>
                      <a:pt x="1606" y="154"/>
                    </a:lnTo>
                    <a:lnTo>
                      <a:pt x="1599" y="183"/>
                    </a:lnTo>
                    <a:close/>
                    <a:moveTo>
                      <a:pt x="1780" y="56"/>
                    </a:moveTo>
                    <a:lnTo>
                      <a:pt x="1772" y="56"/>
                    </a:lnTo>
                    <a:lnTo>
                      <a:pt x="1765" y="57"/>
                    </a:lnTo>
                    <a:lnTo>
                      <a:pt x="1758" y="59"/>
                    </a:lnTo>
                    <a:lnTo>
                      <a:pt x="1752" y="61"/>
                    </a:lnTo>
                    <a:lnTo>
                      <a:pt x="1745" y="64"/>
                    </a:lnTo>
                    <a:lnTo>
                      <a:pt x="1740" y="67"/>
                    </a:lnTo>
                    <a:lnTo>
                      <a:pt x="1735" y="71"/>
                    </a:lnTo>
                    <a:lnTo>
                      <a:pt x="1730" y="75"/>
                    </a:lnTo>
                    <a:lnTo>
                      <a:pt x="1726" y="79"/>
                    </a:lnTo>
                    <a:lnTo>
                      <a:pt x="1722" y="85"/>
                    </a:lnTo>
                    <a:lnTo>
                      <a:pt x="1719" y="91"/>
                    </a:lnTo>
                    <a:lnTo>
                      <a:pt x="1717" y="97"/>
                    </a:lnTo>
                    <a:lnTo>
                      <a:pt x="1715" y="103"/>
                    </a:lnTo>
                    <a:lnTo>
                      <a:pt x="1713" y="111"/>
                    </a:lnTo>
                    <a:lnTo>
                      <a:pt x="1712" y="117"/>
                    </a:lnTo>
                    <a:lnTo>
                      <a:pt x="1712" y="125"/>
                    </a:lnTo>
                    <a:lnTo>
                      <a:pt x="1712" y="133"/>
                    </a:lnTo>
                    <a:lnTo>
                      <a:pt x="1713" y="141"/>
                    </a:lnTo>
                    <a:lnTo>
                      <a:pt x="1715" y="147"/>
                    </a:lnTo>
                    <a:lnTo>
                      <a:pt x="1717" y="154"/>
                    </a:lnTo>
                    <a:lnTo>
                      <a:pt x="1719" y="160"/>
                    </a:lnTo>
                    <a:lnTo>
                      <a:pt x="1722" y="165"/>
                    </a:lnTo>
                    <a:lnTo>
                      <a:pt x="1727" y="171"/>
                    </a:lnTo>
                    <a:lnTo>
                      <a:pt x="1731" y="175"/>
                    </a:lnTo>
                    <a:lnTo>
                      <a:pt x="1735" y="179"/>
                    </a:lnTo>
                    <a:lnTo>
                      <a:pt x="1741" y="183"/>
                    </a:lnTo>
                    <a:lnTo>
                      <a:pt x="1746" y="185"/>
                    </a:lnTo>
                    <a:lnTo>
                      <a:pt x="1752" y="189"/>
                    </a:lnTo>
                    <a:lnTo>
                      <a:pt x="1757" y="190"/>
                    </a:lnTo>
                    <a:lnTo>
                      <a:pt x="1763" y="192"/>
                    </a:lnTo>
                    <a:lnTo>
                      <a:pt x="1770" y="193"/>
                    </a:lnTo>
                    <a:lnTo>
                      <a:pt x="1777" y="193"/>
                    </a:lnTo>
                    <a:lnTo>
                      <a:pt x="1790" y="192"/>
                    </a:lnTo>
                    <a:lnTo>
                      <a:pt x="1802" y="189"/>
                    </a:lnTo>
                    <a:lnTo>
                      <a:pt x="1808" y="186"/>
                    </a:lnTo>
                    <a:lnTo>
                      <a:pt x="1813" y="183"/>
                    </a:lnTo>
                    <a:lnTo>
                      <a:pt x="1819" y="180"/>
                    </a:lnTo>
                    <a:lnTo>
                      <a:pt x="1824" y="176"/>
                    </a:lnTo>
                    <a:lnTo>
                      <a:pt x="1828" y="171"/>
                    </a:lnTo>
                    <a:lnTo>
                      <a:pt x="1831" y="166"/>
                    </a:lnTo>
                    <a:lnTo>
                      <a:pt x="1836" y="161"/>
                    </a:lnTo>
                    <a:lnTo>
                      <a:pt x="1839" y="154"/>
                    </a:lnTo>
                    <a:lnTo>
                      <a:pt x="1841" y="147"/>
                    </a:lnTo>
                    <a:lnTo>
                      <a:pt x="1842" y="140"/>
                    </a:lnTo>
                    <a:lnTo>
                      <a:pt x="1843" y="132"/>
                    </a:lnTo>
                    <a:lnTo>
                      <a:pt x="1844" y="123"/>
                    </a:lnTo>
                    <a:lnTo>
                      <a:pt x="1843" y="116"/>
                    </a:lnTo>
                    <a:lnTo>
                      <a:pt x="1843" y="108"/>
                    </a:lnTo>
                    <a:lnTo>
                      <a:pt x="1841" y="102"/>
                    </a:lnTo>
                    <a:lnTo>
                      <a:pt x="1839" y="96"/>
                    </a:lnTo>
                    <a:lnTo>
                      <a:pt x="1837" y="91"/>
                    </a:lnTo>
                    <a:lnTo>
                      <a:pt x="1834" y="85"/>
                    </a:lnTo>
                    <a:lnTo>
                      <a:pt x="1830" y="79"/>
                    </a:lnTo>
                    <a:lnTo>
                      <a:pt x="1826" y="75"/>
                    </a:lnTo>
                    <a:lnTo>
                      <a:pt x="1822" y="71"/>
                    </a:lnTo>
                    <a:lnTo>
                      <a:pt x="1817" y="67"/>
                    </a:lnTo>
                    <a:lnTo>
                      <a:pt x="1812" y="64"/>
                    </a:lnTo>
                    <a:lnTo>
                      <a:pt x="1806" y="61"/>
                    </a:lnTo>
                    <a:lnTo>
                      <a:pt x="1800" y="59"/>
                    </a:lnTo>
                    <a:lnTo>
                      <a:pt x="1794" y="57"/>
                    </a:lnTo>
                    <a:lnTo>
                      <a:pt x="1786" y="56"/>
                    </a:lnTo>
                    <a:lnTo>
                      <a:pt x="1780" y="56"/>
                    </a:lnTo>
                    <a:close/>
                    <a:moveTo>
                      <a:pt x="1779" y="85"/>
                    </a:moveTo>
                    <a:lnTo>
                      <a:pt x="1785" y="86"/>
                    </a:lnTo>
                    <a:lnTo>
                      <a:pt x="1789" y="88"/>
                    </a:lnTo>
                    <a:lnTo>
                      <a:pt x="1794" y="93"/>
                    </a:lnTo>
                    <a:lnTo>
                      <a:pt x="1798" y="97"/>
                    </a:lnTo>
                    <a:lnTo>
                      <a:pt x="1800" y="103"/>
                    </a:lnTo>
                    <a:lnTo>
                      <a:pt x="1802" y="110"/>
                    </a:lnTo>
                    <a:lnTo>
                      <a:pt x="1803" y="117"/>
                    </a:lnTo>
                    <a:lnTo>
                      <a:pt x="1803" y="124"/>
                    </a:lnTo>
                    <a:lnTo>
                      <a:pt x="1803" y="133"/>
                    </a:lnTo>
                    <a:lnTo>
                      <a:pt x="1801" y="141"/>
                    </a:lnTo>
                    <a:lnTo>
                      <a:pt x="1799" y="147"/>
                    </a:lnTo>
                    <a:lnTo>
                      <a:pt x="1797" y="153"/>
                    </a:lnTo>
                    <a:lnTo>
                      <a:pt x="1793" y="157"/>
                    </a:lnTo>
                    <a:lnTo>
                      <a:pt x="1788" y="161"/>
                    </a:lnTo>
                    <a:lnTo>
                      <a:pt x="1784" y="163"/>
                    </a:lnTo>
                    <a:lnTo>
                      <a:pt x="1779" y="164"/>
                    </a:lnTo>
                    <a:lnTo>
                      <a:pt x="1772" y="163"/>
                    </a:lnTo>
                    <a:lnTo>
                      <a:pt x="1767" y="161"/>
                    </a:lnTo>
                    <a:lnTo>
                      <a:pt x="1762" y="157"/>
                    </a:lnTo>
                    <a:lnTo>
                      <a:pt x="1759" y="153"/>
                    </a:lnTo>
                    <a:lnTo>
                      <a:pt x="1756" y="146"/>
                    </a:lnTo>
                    <a:lnTo>
                      <a:pt x="1754" y="140"/>
                    </a:lnTo>
                    <a:lnTo>
                      <a:pt x="1753" y="133"/>
                    </a:lnTo>
                    <a:lnTo>
                      <a:pt x="1753" y="124"/>
                    </a:lnTo>
                    <a:lnTo>
                      <a:pt x="1753" y="117"/>
                    </a:lnTo>
                    <a:lnTo>
                      <a:pt x="1754" y="110"/>
                    </a:lnTo>
                    <a:lnTo>
                      <a:pt x="1756" y="104"/>
                    </a:lnTo>
                    <a:lnTo>
                      <a:pt x="1758" y="97"/>
                    </a:lnTo>
                    <a:lnTo>
                      <a:pt x="1761" y="93"/>
                    </a:lnTo>
                    <a:lnTo>
                      <a:pt x="1767" y="88"/>
                    </a:lnTo>
                    <a:lnTo>
                      <a:pt x="1772" y="86"/>
                    </a:lnTo>
                    <a:lnTo>
                      <a:pt x="1779" y="85"/>
                    </a:lnTo>
                    <a:close/>
                    <a:moveTo>
                      <a:pt x="1976" y="190"/>
                    </a:moveTo>
                    <a:lnTo>
                      <a:pt x="1975" y="176"/>
                    </a:lnTo>
                    <a:lnTo>
                      <a:pt x="1974" y="159"/>
                    </a:lnTo>
                    <a:lnTo>
                      <a:pt x="1974" y="113"/>
                    </a:lnTo>
                    <a:lnTo>
                      <a:pt x="1974" y="102"/>
                    </a:lnTo>
                    <a:lnTo>
                      <a:pt x="1972" y="91"/>
                    </a:lnTo>
                    <a:lnTo>
                      <a:pt x="1968" y="82"/>
                    </a:lnTo>
                    <a:lnTo>
                      <a:pt x="1962" y="73"/>
                    </a:lnTo>
                    <a:lnTo>
                      <a:pt x="1959" y="69"/>
                    </a:lnTo>
                    <a:lnTo>
                      <a:pt x="1955" y="66"/>
                    </a:lnTo>
                    <a:lnTo>
                      <a:pt x="1950" y="63"/>
                    </a:lnTo>
                    <a:lnTo>
                      <a:pt x="1945" y="61"/>
                    </a:lnTo>
                    <a:lnTo>
                      <a:pt x="1939" y="58"/>
                    </a:lnTo>
                    <a:lnTo>
                      <a:pt x="1933" y="57"/>
                    </a:lnTo>
                    <a:lnTo>
                      <a:pt x="1927" y="56"/>
                    </a:lnTo>
                    <a:lnTo>
                      <a:pt x="1919" y="56"/>
                    </a:lnTo>
                    <a:lnTo>
                      <a:pt x="1903" y="57"/>
                    </a:lnTo>
                    <a:lnTo>
                      <a:pt x="1889" y="61"/>
                    </a:lnTo>
                    <a:lnTo>
                      <a:pt x="1878" y="64"/>
                    </a:lnTo>
                    <a:lnTo>
                      <a:pt x="1869" y="67"/>
                    </a:lnTo>
                    <a:lnTo>
                      <a:pt x="1877" y="94"/>
                    </a:lnTo>
                    <a:lnTo>
                      <a:pt x="1883" y="90"/>
                    </a:lnTo>
                    <a:lnTo>
                      <a:pt x="1892" y="87"/>
                    </a:lnTo>
                    <a:lnTo>
                      <a:pt x="1902" y="85"/>
                    </a:lnTo>
                    <a:lnTo>
                      <a:pt x="1911" y="84"/>
                    </a:lnTo>
                    <a:lnTo>
                      <a:pt x="1918" y="84"/>
                    </a:lnTo>
                    <a:lnTo>
                      <a:pt x="1923" y="86"/>
                    </a:lnTo>
                    <a:lnTo>
                      <a:pt x="1928" y="87"/>
                    </a:lnTo>
                    <a:lnTo>
                      <a:pt x="1931" y="90"/>
                    </a:lnTo>
                    <a:lnTo>
                      <a:pt x="1933" y="93"/>
                    </a:lnTo>
                    <a:lnTo>
                      <a:pt x="1934" y="95"/>
                    </a:lnTo>
                    <a:lnTo>
                      <a:pt x="1934" y="98"/>
                    </a:lnTo>
                    <a:lnTo>
                      <a:pt x="1935" y="101"/>
                    </a:lnTo>
                    <a:lnTo>
                      <a:pt x="1935" y="103"/>
                    </a:lnTo>
                    <a:lnTo>
                      <a:pt x="1919" y="103"/>
                    </a:lnTo>
                    <a:lnTo>
                      <a:pt x="1904" y="105"/>
                    </a:lnTo>
                    <a:lnTo>
                      <a:pt x="1892" y="110"/>
                    </a:lnTo>
                    <a:lnTo>
                      <a:pt x="1881" y="115"/>
                    </a:lnTo>
                    <a:lnTo>
                      <a:pt x="1876" y="118"/>
                    </a:lnTo>
                    <a:lnTo>
                      <a:pt x="1873" y="122"/>
                    </a:lnTo>
                    <a:lnTo>
                      <a:pt x="1868" y="126"/>
                    </a:lnTo>
                    <a:lnTo>
                      <a:pt x="1866" y="131"/>
                    </a:lnTo>
                    <a:lnTo>
                      <a:pt x="1863" y="135"/>
                    </a:lnTo>
                    <a:lnTo>
                      <a:pt x="1862" y="141"/>
                    </a:lnTo>
                    <a:lnTo>
                      <a:pt x="1861" y="146"/>
                    </a:lnTo>
                    <a:lnTo>
                      <a:pt x="1861" y="153"/>
                    </a:lnTo>
                    <a:lnTo>
                      <a:pt x="1861" y="161"/>
                    </a:lnTo>
                    <a:lnTo>
                      <a:pt x="1863" y="167"/>
                    </a:lnTo>
                    <a:lnTo>
                      <a:pt x="1866" y="174"/>
                    </a:lnTo>
                    <a:lnTo>
                      <a:pt x="1871" y="181"/>
                    </a:lnTo>
                    <a:lnTo>
                      <a:pt x="1877" y="185"/>
                    </a:lnTo>
                    <a:lnTo>
                      <a:pt x="1884" y="190"/>
                    </a:lnTo>
                    <a:lnTo>
                      <a:pt x="1892" y="192"/>
                    </a:lnTo>
                    <a:lnTo>
                      <a:pt x="1902" y="193"/>
                    </a:lnTo>
                    <a:lnTo>
                      <a:pt x="1912" y="192"/>
                    </a:lnTo>
                    <a:lnTo>
                      <a:pt x="1922" y="189"/>
                    </a:lnTo>
                    <a:lnTo>
                      <a:pt x="1927" y="186"/>
                    </a:lnTo>
                    <a:lnTo>
                      <a:pt x="1931" y="184"/>
                    </a:lnTo>
                    <a:lnTo>
                      <a:pt x="1934" y="181"/>
                    </a:lnTo>
                    <a:lnTo>
                      <a:pt x="1937" y="176"/>
                    </a:lnTo>
                    <a:lnTo>
                      <a:pt x="1938" y="176"/>
                    </a:lnTo>
                    <a:lnTo>
                      <a:pt x="1941" y="190"/>
                    </a:lnTo>
                    <a:lnTo>
                      <a:pt x="1976" y="190"/>
                    </a:lnTo>
                    <a:close/>
                    <a:moveTo>
                      <a:pt x="1936" y="142"/>
                    </a:moveTo>
                    <a:lnTo>
                      <a:pt x="1936" y="146"/>
                    </a:lnTo>
                    <a:lnTo>
                      <a:pt x="1935" y="150"/>
                    </a:lnTo>
                    <a:lnTo>
                      <a:pt x="1932" y="155"/>
                    </a:lnTo>
                    <a:lnTo>
                      <a:pt x="1928" y="160"/>
                    </a:lnTo>
                    <a:lnTo>
                      <a:pt x="1924" y="162"/>
                    </a:lnTo>
                    <a:lnTo>
                      <a:pt x="1922" y="163"/>
                    </a:lnTo>
                    <a:lnTo>
                      <a:pt x="1918" y="164"/>
                    </a:lnTo>
                    <a:lnTo>
                      <a:pt x="1915" y="164"/>
                    </a:lnTo>
                    <a:lnTo>
                      <a:pt x="1911" y="164"/>
                    </a:lnTo>
                    <a:lnTo>
                      <a:pt x="1908" y="163"/>
                    </a:lnTo>
                    <a:lnTo>
                      <a:pt x="1906" y="162"/>
                    </a:lnTo>
                    <a:lnTo>
                      <a:pt x="1904" y="161"/>
                    </a:lnTo>
                    <a:lnTo>
                      <a:pt x="1902" y="159"/>
                    </a:lnTo>
                    <a:lnTo>
                      <a:pt x="1901" y="155"/>
                    </a:lnTo>
                    <a:lnTo>
                      <a:pt x="1900" y="152"/>
                    </a:lnTo>
                    <a:lnTo>
                      <a:pt x="1900" y="149"/>
                    </a:lnTo>
                    <a:lnTo>
                      <a:pt x="1900" y="143"/>
                    </a:lnTo>
                    <a:lnTo>
                      <a:pt x="1902" y="139"/>
                    </a:lnTo>
                    <a:lnTo>
                      <a:pt x="1905" y="135"/>
                    </a:lnTo>
                    <a:lnTo>
                      <a:pt x="1910" y="132"/>
                    </a:lnTo>
                    <a:lnTo>
                      <a:pt x="1916" y="131"/>
                    </a:lnTo>
                    <a:lnTo>
                      <a:pt x="1921" y="129"/>
                    </a:lnTo>
                    <a:lnTo>
                      <a:pt x="1929" y="129"/>
                    </a:lnTo>
                    <a:lnTo>
                      <a:pt x="1936" y="129"/>
                    </a:lnTo>
                    <a:lnTo>
                      <a:pt x="1936" y="142"/>
                    </a:lnTo>
                    <a:close/>
                    <a:moveTo>
                      <a:pt x="1998" y="183"/>
                    </a:moveTo>
                    <a:lnTo>
                      <a:pt x="2006" y="188"/>
                    </a:lnTo>
                    <a:lnTo>
                      <a:pt x="2016" y="190"/>
                    </a:lnTo>
                    <a:lnTo>
                      <a:pt x="2027" y="192"/>
                    </a:lnTo>
                    <a:lnTo>
                      <a:pt x="2039" y="193"/>
                    </a:lnTo>
                    <a:lnTo>
                      <a:pt x="2052" y="192"/>
                    </a:lnTo>
                    <a:lnTo>
                      <a:pt x="2063" y="190"/>
                    </a:lnTo>
                    <a:lnTo>
                      <a:pt x="2072" y="185"/>
                    </a:lnTo>
                    <a:lnTo>
                      <a:pt x="2080" y="181"/>
                    </a:lnTo>
                    <a:lnTo>
                      <a:pt x="2086" y="174"/>
                    </a:lnTo>
                    <a:lnTo>
                      <a:pt x="2091" y="167"/>
                    </a:lnTo>
                    <a:lnTo>
                      <a:pt x="2093" y="159"/>
                    </a:lnTo>
                    <a:lnTo>
                      <a:pt x="2094" y="151"/>
                    </a:lnTo>
                    <a:lnTo>
                      <a:pt x="2094" y="143"/>
                    </a:lnTo>
                    <a:lnTo>
                      <a:pt x="2092" y="137"/>
                    </a:lnTo>
                    <a:lnTo>
                      <a:pt x="2090" y="132"/>
                    </a:lnTo>
                    <a:lnTo>
                      <a:pt x="2086" y="126"/>
                    </a:lnTo>
                    <a:lnTo>
                      <a:pt x="2081" y="122"/>
                    </a:lnTo>
                    <a:lnTo>
                      <a:pt x="2076" y="117"/>
                    </a:lnTo>
                    <a:lnTo>
                      <a:pt x="2068" y="113"/>
                    </a:lnTo>
                    <a:lnTo>
                      <a:pt x="2059" y="110"/>
                    </a:lnTo>
                    <a:lnTo>
                      <a:pt x="2050" y="106"/>
                    </a:lnTo>
                    <a:lnTo>
                      <a:pt x="2043" y="103"/>
                    </a:lnTo>
                    <a:lnTo>
                      <a:pt x="2042" y="101"/>
                    </a:lnTo>
                    <a:lnTo>
                      <a:pt x="2040" y="100"/>
                    </a:lnTo>
                    <a:lnTo>
                      <a:pt x="2040" y="97"/>
                    </a:lnTo>
                    <a:lnTo>
                      <a:pt x="2039" y="95"/>
                    </a:lnTo>
                    <a:lnTo>
                      <a:pt x="2040" y="93"/>
                    </a:lnTo>
                    <a:lnTo>
                      <a:pt x="2040" y="91"/>
                    </a:lnTo>
                    <a:lnTo>
                      <a:pt x="2041" y="88"/>
                    </a:lnTo>
                    <a:lnTo>
                      <a:pt x="2043" y="87"/>
                    </a:lnTo>
                    <a:lnTo>
                      <a:pt x="2047" y="85"/>
                    </a:lnTo>
                    <a:lnTo>
                      <a:pt x="2054" y="84"/>
                    </a:lnTo>
                    <a:lnTo>
                      <a:pt x="2063" y="85"/>
                    </a:lnTo>
                    <a:lnTo>
                      <a:pt x="2070" y="87"/>
                    </a:lnTo>
                    <a:lnTo>
                      <a:pt x="2077" y="90"/>
                    </a:lnTo>
                    <a:lnTo>
                      <a:pt x="2082" y="92"/>
                    </a:lnTo>
                    <a:lnTo>
                      <a:pt x="2089" y="64"/>
                    </a:lnTo>
                    <a:lnTo>
                      <a:pt x="2082" y="61"/>
                    </a:lnTo>
                    <a:lnTo>
                      <a:pt x="2073" y="58"/>
                    </a:lnTo>
                    <a:lnTo>
                      <a:pt x="2064" y="57"/>
                    </a:lnTo>
                    <a:lnTo>
                      <a:pt x="2053" y="56"/>
                    </a:lnTo>
                    <a:lnTo>
                      <a:pt x="2042" y="57"/>
                    </a:lnTo>
                    <a:lnTo>
                      <a:pt x="2031" y="59"/>
                    </a:lnTo>
                    <a:lnTo>
                      <a:pt x="2023" y="63"/>
                    </a:lnTo>
                    <a:lnTo>
                      <a:pt x="2015" y="68"/>
                    </a:lnTo>
                    <a:lnTo>
                      <a:pt x="2010" y="75"/>
                    </a:lnTo>
                    <a:lnTo>
                      <a:pt x="2005" y="82"/>
                    </a:lnTo>
                    <a:lnTo>
                      <a:pt x="2002" y="91"/>
                    </a:lnTo>
                    <a:lnTo>
                      <a:pt x="2001" y="98"/>
                    </a:lnTo>
                    <a:lnTo>
                      <a:pt x="2002" y="105"/>
                    </a:lnTo>
                    <a:lnTo>
                      <a:pt x="2003" y="111"/>
                    </a:lnTo>
                    <a:lnTo>
                      <a:pt x="2005" y="116"/>
                    </a:lnTo>
                    <a:lnTo>
                      <a:pt x="2010" y="121"/>
                    </a:lnTo>
                    <a:lnTo>
                      <a:pt x="2014" y="126"/>
                    </a:lnTo>
                    <a:lnTo>
                      <a:pt x="2020" y="131"/>
                    </a:lnTo>
                    <a:lnTo>
                      <a:pt x="2028" y="134"/>
                    </a:lnTo>
                    <a:lnTo>
                      <a:pt x="2038" y="139"/>
                    </a:lnTo>
                    <a:lnTo>
                      <a:pt x="2046" y="142"/>
                    </a:lnTo>
                    <a:lnTo>
                      <a:pt x="2052" y="145"/>
                    </a:lnTo>
                    <a:lnTo>
                      <a:pt x="2054" y="147"/>
                    </a:lnTo>
                    <a:lnTo>
                      <a:pt x="2055" y="149"/>
                    </a:lnTo>
                    <a:lnTo>
                      <a:pt x="2056" y="151"/>
                    </a:lnTo>
                    <a:lnTo>
                      <a:pt x="2056" y="153"/>
                    </a:lnTo>
                    <a:lnTo>
                      <a:pt x="2056" y="155"/>
                    </a:lnTo>
                    <a:lnTo>
                      <a:pt x="2055" y="157"/>
                    </a:lnTo>
                    <a:lnTo>
                      <a:pt x="2054" y="160"/>
                    </a:lnTo>
                    <a:lnTo>
                      <a:pt x="2052" y="161"/>
                    </a:lnTo>
                    <a:lnTo>
                      <a:pt x="2046" y="163"/>
                    </a:lnTo>
                    <a:lnTo>
                      <a:pt x="2039" y="164"/>
                    </a:lnTo>
                    <a:lnTo>
                      <a:pt x="2030" y="163"/>
                    </a:lnTo>
                    <a:lnTo>
                      <a:pt x="2020" y="161"/>
                    </a:lnTo>
                    <a:lnTo>
                      <a:pt x="2012" y="157"/>
                    </a:lnTo>
                    <a:lnTo>
                      <a:pt x="2005" y="154"/>
                    </a:lnTo>
                    <a:lnTo>
                      <a:pt x="1998" y="18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2" name="Google Shape;112;p35"/>
            <p:cNvGrpSpPr/>
            <p:nvPr/>
          </p:nvGrpSpPr>
          <p:grpSpPr>
            <a:xfrm>
              <a:off x="4425216" y="5687693"/>
              <a:ext cx="1667905" cy="667783"/>
              <a:chOff x="4441825" y="5662613"/>
              <a:chExt cx="1889121" cy="785811"/>
            </a:xfrm>
          </p:grpSpPr>
          <p:sp>
            <p:nvSpPr>
              <p:cNvPr id="113" name="Google Shape;113;p35"/>
              <p:cNvSpPr/>
              <p:nvPr/>
            </p:nvSpPr>
            <p:spPr>
              <a:xfrm>
                <a:off x="4441825" y="5662613"/>
                <a:ext cx="1889121" cy="785811"/>
              </a:xfrm>
              <a:custGeom>
                <a:rect b="b" l="l" r="r" t="t"/>
                <a:pathLst>
                  <a:path extrusionOk="0" h="1484" w="3571">
                    <a:moveTo>
                      <a:pt x="125" y="0"/>
                    </a:moveTo>
                    <a:lnTo>
                      <a:pt x="3447" y="0"/>
                    </a:lnTo>
                    <a:lnTo>
                      <a:pt x="3459" y="0"/>
                    </a:lnTo>
                    <a:lnTo>
                      <a:pt x="3472" y="3"/>
                    </a:lnTo>
                    <a:lnTo>
                      <a:pt x="3484" y="6"/>
                    </a:lnTo>
                    <a:lnTo>
                      <a:pt x="3496" y="10"/>
                    </a:lnTo>
                    <a:lnTo>
                      <a:pt x="3507" y="15"/>
                    </a:lnTo>
                    <a:lnTo>
                      <a:pt x="3516" y="21"/>
                    </a:lnTo>
                    <a:lnTo>
                      <a:pt x="3526" y="29"/>
                    </a:lnTo>
                    <a:lnTo>
                      <a:pt x="3535" y="37"/>
                    </a:lnTo>
                    <a:lnTo>
                      <a:pt x="3543" y="47"/>
                    </a:lnTo>
                    <a:lnTo>
                      <a:pt x="3551" y="57"/>
                    </a:lnTo>
                    <a:lnTo>
                      <a:pt x="3556" y="67"/>
                    </a:lnTo>
                    <a:lnTo>
                      <a:pt x="3562" y="78"/>
                    </a:lnTo>
                    <a:lnTo>
                      <a:pt x="3566" y="91"/>
                    </a:lnTo>
                    <a:lnTo>
                      <a:pt x="3569" y="103"/>
                    </a:lnTo>
                    <a:lnTo>
                      <a:pt x="3571" y="115"/>
                    </a:lnTo>
                    <a:lnTo>
                      <a:pt x="3571" y="128"/>
                    </a:lnTo>
                    <a:lnTo>
                      <a:pt x="3571" y="1354"/>
                    </a:lnTo>
                    <a:lnTo>
                      <a:pt x="3571" y="1367"/>
                    </a:lnTo>
                    <a:lnTo>
                      <a:pt x="3569" y="1380"/>
                    </a:lnTo>
                    <a:lnTo>
                      <a:pt x="3566" y="1393"/>
                    </a:lnTo>
                    <a:lnTo>
                      <a:pt x="3562" y="1404"/>
                    </a:lnTo>
                    <a:lnTo>
                      <a:pt x="3556" y="1416"/>
                    </a:lnTo>
                    <a:lnTo>
                      <a:pt x="3550" y="1426"/>
                    </a:lnTo>
                    <a:lnTo>
                      <a:pt x="3542" y="1436"/>
                    </a:lnTo>
                    <a:lnTo>
                      <a:pt x="3535" y="1446"/>
                    </a:lnTo>
                    <a:lnTo>
                      <a:pt x="3526" y="1454"/>
                    </a:lnTo>
                    <a:lnTo>
                      <a:pt x="3516" y="1462"/>
                    </a:lnTo>
                    <a:lnTo>
                      <a:pt x="3505" y="1469"/>
                    </a:lnTo>
                    <a:lnTo>
                      <a:pt x="3495" y="1474"/>
                    </a:lnTo>
                    <a:lnTo>
                      <a:pt x="3484" y="1479"/>
                    </a:lnTo>
                    <a:lnTo>
                      <a:pt x="3472" y="1482"/>
                    </a:lnTo>
                    <a:lnTo>
                      <a:pt x="3459" y="1483"/>
                    </a:lnTo>
                    <a:lnTo>
                      <a:pt x="3447" y="1484"/>
                    </a:lnTo>
                    <a:lnTo>
                      <a:pt x="125" y="1484"/>
                    </a:lnTo>
                    <a:lnTo>
                      <a:pt x="112" y="1483"/>
                    </a:lnTo>
                    <a:lnTo>
                      <a:pt x="99" y="1482"/>
                    </a:lnTo>
                    <a:lnTo>
                      <a:pt x="87" y="1479"/>
                    </a:lnTo>
                    <a:lnTo>
                      <a:pt x="76" y="1474"/>
                    </a:lnTo>
                    <a:lnTo>
                      <a:pt x="65" y="1469"/>
                    </a:lnTo>
                    <a:lnTo>
                      <a:pt x="55" y="1462"/>
                    </a:lnTo>
                    <a:lnTo>
                      <a:pt x="45" y="1454"/>
                    </a:lnTo>
                    <a:lnTo>
                      <a:pt x="36" y="1446"/>
                    </a:lnTo>
                    <a:lnTo>
                      <a:pt x="28" y="1436"/>
                    </a:lnTo>
                    <a:lnTo>
                      <a:pt x="21" y="1426"/>
                    </a:lnTo>
                    <a:lnTo>
                      <a:pt x="15" y="1416"/>
                    </a:lnTo>
                    <a:lnTo>
                      <a:pt x="9" y="1404"/>
                    </a:lnTo>
                    <a:lnTo>
                      <a:pt x="5" y="1393"/>
                    </a:lnTo>
                    <a:lnTo>
                      <a:pt x="2" y="1380"/>
                    </a:lnTo>
                    <a:lnTo>
                      <a:pt x="0" y="1367"/>
                    </a:lnTo>
                    <a:lnTo>
                      <a:pt x="0" y="1354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2" y="103"/>
                    </a:lnTo>
                    <a:lnTo>
                      <a:pt x="5" y="91"/>
                    </a:lnTo>
                    <a:lnTo>
                      <a:pt x="9" y="78"/>
                    </a:lnTo>
                    <a:lnTo>
                      <a:pt x="15" y="67"/>
                    </a:lnTo>
                    <a:lnTo>
                      <a:pt x="21" y="57"/>
                    </a:lnTo>
                    <a:lnTo>
                      <a:pt x="28" y="47"/>
                    </a:lnTo>
                    <a:lnTo>
                      <a:pt x="36" y="37"/>
                    </a:lnTo>
                    <a:lnTo>
                      <a:pt x="45" y="29"/>
                    </a:lnTo>
                    <a:lnTo>
                      <a:pt x="55" y="21"/>
                    </a:lnTo>
                    <a:lnTo>
                      <a:pt x="65" y="15"/>
                    </a:lnTo>
                    <a:lnTo>
                      <a:pt x="76" y="10"/>
                    </a:lnTo>
                    <a:lnTo>
                      <a:pt x="87" y="6"/>
                    </a:lnTo>
                    <a:lnTo>
                      <a:pt x="99" y="3"/>
                    </a:lnTo>
                    <a:lnTo>
                      <a:pt x="112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4" name="Google Shape;114;p35"/>
              <p:cNvSpPr/>
              <p:nvPr/>
            </p:nvSpPr>
            <p:spPr>
              <a:xfrm>
                <a:off x="4476750" y="5981700"/>
                <a:ext cx="1819274" cy="401637"/>
              </a:xfrm>
              <a:custGeom>
                <a:rect b="b" l="l" r="r" t="t"/>
                <a:pathLst>
                  <a:path extrusionOk="0" h="760" w="3439">
                    <a:moveTo>
                      <a:pt x="130" y="87"/>
                    </a:moveTo>
                    <a:lnTo>
                      <a:pt x="77" y="87"/>
                    </a:lnTo>
                    <a:lnTo>
                      <a:pt x="77" y="104"/>
                    </a:lnTo>
                    <a:lnTo>
                      <a:pt x="110" y="104"/>
                    </a:lnTo>
                    <a:lnTo>
                      <a:pt x="110" y="153"/>
                    </a:lnTo>
                    <a:lnTo>
                      <a:pt x="105" y="155"/>
                    </a:lnTo>
                    <a:lnTo>
                      <a:pt x="99" y="156"/>
                    </a:lnTo>
                    <a:lnTo>
                      <a:pt x="91" y="157"/>
                    </a:lnTo>
                    <a:lnTo>
                      <a:pt x="83" y="157"/>
                    </a:lnTo>
                    <a:lnTo>
                      <a:pt x="75" y="157"/>
                    </a:lnTo>
                    <a:lnTo>
                      <a:pt x="69" y="156"/>
                    </a:lnTo>
                    <a:lnTo>
                      <a:pt x="63" y="155"/>
                    </a:lnTo>
                    <a:lnTo>
                      <a:pt x="57" y="153"/>
                    </a:lnTo>
                    <a:lnTo>
                      <a:pt x="51" y="150"/>
                    </a:lnTo>
                    <a:lnTo>
                      <a:pt x="47" y="147"/>
                    </a:lnTo>
                    <a:lnTo>
                      <a:pt x="42" y="144"/>
                    </a:lnTo>
                    <a:lnTo>
                      <a:pt x="37" y="139"/>
                    </a:lnTo>
                    <a:lnTo>
                      <a:pt x="34" y="135"/>
                    </a:lnTo>
                    <a:lnTo>
                      <a:pt x="31" y="130"/>
                    </a:lnTo>
                    <a:lnTo>
                      <a:pt x="28" y="125"/>
                    </a:lnTo>
                    <a:lnTo>
                      <a:pt x="26" y="119"/>
                    </a:lnTo>
                    <a:lnTo>
                      <a:pt x="23" y="113"/>
                    </a:lnTo>
                    <a:lnTo>
                      <a:pt x="22" y="106"/>
                    </a:lnTo>
                    <a:lnTo>
                      <a:pt x="21" y="98"/>
                    </a:lnTo>
                    <a:lnTo>
                      <a:pt x="21" y="91"/>
                    </a:lnTo>
                    <a:lnTo>
                      <a:pt x="21" y="84"/>
                    </a:lnTo>
                    <a:lnTo>
                      <a:pt x="22" y="76"/>
                    </a:lnTo>
                    <a:lnTo>
                      <a:pt x="23" y="69"/>
                    </a:lnTo>
                    <a:lnTo>
                      <a:pt x="26" y="64"/>
                    </a:lnTo>
                    <a:lnTo>
                      <a:pt x="28" y="58"/>
                    </a:lnTo>
                    <a:lnTo>
                      <a:pt x="31" y="52"/>
                    </a:lnTo>
                    <a:lnTo>
                      <a:pt x="34" y="47"/>
                    </a:lnTo>
                    <a:lnTo>
                      <a:pt x="39" y="42"/>
                    </a:lnTo>
                    <a:lnTo>
                      <a:pt x="43" y="39"/>
                    </a:lnTo>
                    <a:lnTo>
                      <a:pt x="48" y="35"/>
                    </a:lnTo>
                    <a:lnTo>
                      <a:pt x="53" y="32"/>
                    </a:lnTo>
                    <a:lnTo>
                      <a:pt x="59" y="30"/>
                    </a:lnTo>
                    <a:lnTo>
                      <a:pt x="64" y="28"/>
                    </a:lnTo>
                    <a:lnTo>
                      <a:pt x="71" y="26"/>
                    </a:lnTo>
                    <a:lnTo>
                      <a:pt x="78" y="26"/>
                    </a:lnTo>
                    <a:lnTo>
                      <a:pt x="85" y="25"/>
                    </a:lnTo>
                    <a:lnTo>
                      <a:pt x="96" y="26"/>
                    </a:lnTo>
                    <a:lnTo>
                      <a:pt x="105" y="27"/>
                    </a:lnTo>
                    <a:lnTo>
                      <a:pt x="113" y="29"/>
                    </a:lnTo>
                    <a:lnTo>
                      <a:pt x="121" y="32"/>
                    </a:lnTo>
                    <a:lnTo>
                      <a:pt x="125" y="15"/>
                    </a:lnTo>
                    <a:lnTo>
                      <a:pt x="118" y="12"/>
                    </a:lnTo>
                    <a:lnTo>
                      <a:pt x="110" y="10"/>
                    </a:lnTo>
                    <a:lnTo>
                      <a:pt x="99" y="8"/>
                    </a:lnTo>
                    <a:lnTo>
                      <a:pt x="86" y="8"/>
                    </a:lnTo>
                    <a:lnTo>
                      <a:pt x="75" y="8"/>
                    </a:lnTo>
                    <a:lnTo>
                      <a:pt x="67" y="9"/>
                    </a:lnTo>
                    <a:lnTo>
                      <a:pt x="58" y="11"/>
                    </a:lnTo>
                    <a:lnTo>
                      <a:pt x="49" y="13"/>
                    </a:lnTo>
                    <a:lnTo>
                      <a:pt x="42" y="17"/>
                    </a:lnTo>
                    <a:lnTo>
                      <a:pt x="35" y="21"/>
                    </a:lnTo>
                    <a:lnTo>
                      <a:pt x="29" y="26"/>
                    </a:lnTo>
                    <a:lnTo>
                      <a:pt x="22" y="31"/>
                    </a:lnTo>
                    <a:lnTo>
                      <a:pt x="17" y="37"/>
                    </a:lnTo>
                    <a:lnTo>
                      <a:pt x="13" y="43"/>
                    </a:lnTo>
                    <a:lnTo>
                      <a:pt x="8" y="50"/>
                    </a:lnTo>
                    <a:lnTo>
                      <a:pt x="5" y="58"/>
                    </a:lnTo>
                    <a:lnTo>
                      <a:pt x="3" y="66"/>
                    </a:lnTo>
                    <a:lnTo>
                      <a:pt x="1" y="75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0" y="101"/>
                    </a:lnTo>
                    <a:lnTo>
                      <a:pt x="1" y="110"/>
                    </a:lnTo>
                    <a:lnTo>
                      <a:pt x="3" y="119"/>
                    </a:lnTo>
                    <a:lnTo>
                      <a:pt x="5" y="127"/>
                    </a:lnTo>
                    <a:lnTo>
                      <a:pt x="8" y="135"/>
                    </a:lnTo>
                    <a:lnTo>
                      <a:pt x="13" y="142"/>
                    </a:lnTo>
                    <a:lnTo>
                      <a:pt x="17" y="147"/>
                    </a:lnTo>
                    <a:lnTo>
                      <a:pt x="21" y="153"/>
                    </a:lnTo>
                    <a:lnTo>
                      <a:pt x="28" y="158"/>
                    </a:lnTo>
                    <a:lnTo>
                      <a:pt x="34" y="163"/>
                    </a:lnTo>
                    <a:lnTo>
                      <a:pt x="41" y="166"/>
                    </a:lnTo>
                    <a:lnTo>
                      <a:pt x="48" y="169"/>
                    </a:lnTo>
                    <a:lnTo>
                      <a:pt x="56" y="172"/>
                    </a:lnTo>
                    <a:lnTo>
                      <a:pt x="63" y="174"/>
                    </a:lnTo>
                    <a:lnTo>
                      <a:pt x="72" y="174"/>
                    </a:lnTo>
                    <a:lnTo>
                      <a:pt x="81" y="175"/>
                    </a:lnTo>
                    <a:lnTo>
                      <a:pt x="97" y="174"/>
                    </a:lnTo>
                    <a:lnTo>
                      <a:pt x="110" y="172"/>
                    </a:lnTo>
                    <a:lnTo>
                      <a:pt x="122" y="168"/>
                    </a:lnTo>
                    <a:lnTo>
                      <a:pt x="130" y="166"/>
                    </a:lnTo>
                    <a:lnTo>
                      <a:pt x="130" y="87"/>
                    </a:lnTo>
                    <a:close/>
                    <a:moveTo>
                      <a:pt x="245" y="173"/>
                    </a:moveTo>
                    <a:lnTo>
                      <a:pt x="243" y="159"/>
                    </a:lnTo>
                    <a:lnTo>
                      <a:pt x="243" y="145"/>
                    </a:lnTo>
                    <a:lnTo>
                      <a:pt x="243" y="100"/>
                    </a:lnTo>
                    <a:lnTo>
                      <a:pt x="242" y="91"/>
                    </a:lnTo>
                    <a:lnTo>
                      <a:pt x="240" y="84"/>
                    </a:lnTo>
                    <a:lnTo>
                      <a:pt x="238" y="75"/>
                    </a:lnTo>
                    <a:lnTo>
                      <a:pt x="234" y="68"/>
                    </a:lnTo>
                    <a:lnTo>
                      <a:pt x="231" y="65"/>
                    </a:lnTo>
                    <a:lnTo>
                      <a:pt x="229" y="61"/>
                    </a:lnTo>
                    <a:lnTo>
                      <a:pt x="224" y="59"/>
                    </a:lnTo>
                    <a:lnTo>
                      <a:pt x="221" y="57"/>
                    </a:lnTo>
                    <a:lnTo>
                      <a:pt x="216" y="55"/>
                    </a:lnTo>
                    <a:lnTo>
                      <a:pt x="211" y="54"/>
                    </a:lnTo>
                    <a:lnTo>
                      <a:pt x="205" y="52"/>
                    </a:lnTo>
                    <a:lnTo>
                      <a:pt x="199" y="52"/>
                    </a:lnTo>
                    <a:lnTo>
                      <a:pt x="189" y="54"/>
                    </a:lnTo>
                    <a:lnTo>
                      <a:pt x="179" y="56"/>
                    </a:lnTo>
                    <a:lnTo>
                      <a:pt x="169" y="59"/>
                    </a:lnTo>
                    <a:lnTo>
                      <a:pt x="162" y="64"/>
                    </a:lnTo>
                    <a:lnTo>
                      <a:pt x="166" y="77"/>
                    </a:lnTo>
                    <a:lnTo>
                      <a:pt x="172" y="74"/>
                    </a:lnTo>
                    <a:lnTo>
                      <a:pt x="180" y="70"/>
                    </a:lnTo>
                    <a:lnTo>
                      <a:pt x="188" y="69"/>
                    </a:lnTo>
                    <a:lnTo>
                      <a:pt x="196" y="68"/>
                    </a:lnTo>
                    <a:lnTo>
                      <a:pt x="204" y="69"/>
                    </a:lnTo>
                    <a:lnTo>
                      <a:pt x="210" y="71"/>
                    </a:lnTo>
                    <a:lnTo>
                      <a:pt x="215" y="75"/>
                    </a:lnTo>
                    <a:lnTo>
                      <a:pt x="218" y="78"/>
                    </a:lnTo>
                    <a:lnTo>
                      <a:pt x="220" y="82"/>
                    </a:lnTo>
                    <a:lnTo>
                      <a:pt x="221" y="87"/>
                    </a:lnTo>
                    <a:lnTo>
                      <a:pt x="222" y="91"/>
                    </a:lnTo>
                    <a:lnTo>
                      <a:pt x="222" y="96"/>
                    </a:lnTo>
                    <a:lnTo>
                      <a:pt x="222" y="98"/>
                    </a:lnTo>
                    <a:lnTo>
                      <a:pt x="206" y="99"/>
                    </a:lnTo>
                    <a:lnTo>
                      <a:pt x="193" y="100"/>
                    </a:lnTo>
                    <a:lnTo>
                      <a:pt x="181" y="105"/>
                    </a:lnTo>
                    <a:lnTo>
                      <a:pt x="171" y="109"/>
                    </a:lnTo>
                    <a:lnTo>
                      <a:pt x="167" y="113"/>
                    </a:lnTo>
                    <a:lnTo>
                      <a:pt x="164" y="116"/>
                    </a:lnTo>
                    <a:lnTo>
                      <a:pt x="161" y="119"/>
                    </a:lnTo>
                    <a:lnTo>
                      <a:pt x="158" y="123"/>
                    </a:lnTo>
                    <a:lnTo>
                      <a:pt x="156" y="127"/>
                    </a:lnTo>
                    <a:lnTo>
                      <a:pt x="154" y="132"/>
                    </a:lnTo>
                    <a:lnTo>
                      <a:pt x="154" y="137"/>
                    </a:lnTo>
                    <a:lnTo>
                      <a:pt x="153" y="142"/>
                    </a:lnTo>
                    <a:lnTo>
                      <a:pt x="154" y="148"/>
                    </a:lnTo>
                    <a:lnTo>
                      <a:pt x="155" y="154"/>
                    </a:lnTo>
                    <a:lnTo>
                      <a:pt x="158" y="160"/>
                    </a:lnTo>
                    <a:lnTo>
                      <a:pt x="163" y="165"/>
                    </a:lnTo>
                    <a:lnTo>
                      <a:pt x="167" y="169"/>
                    </a:lnTo>
                    <a:lnTo>
                      <a:pt x="174" y="173"/>
                    </a:lnTo>
                    <a:lnTo>
                      <a:pt x="180" y="175"/>
                    </a:lnTo>
                    <a:lnTo>
                      <a:pt x="189" y="176"/>
                    </a:lnTo>
                    <a:lnTo>
                      <a:pt x="194" y="175"/>
                    </a:lnTo>
                    <a:lnTo>
                      <a:pt x="199" y="174"/>
                    </a:lnTo>
                    <a:lnTo>
                      <a:pt x="205" y="173"/>
                    </a:lnTo>
                    <a:lnTo>
                      <a:pt x="209" y="171"/>
                    </a:lnTo>
                    <a:lnTo>
                      <a:pt x="218" y="165"/>
                    </a:lnTo>
                    <a:lnTo>
                      <a:pt x="223" y="158"/>
                    </a:lnTo>
                    <a:lnTo>
                      <a:pt x="224" y="158"/>
                    </a:lnTo>
                    <a:lnTo>
                      <a:pt x="225" y="173"/>
                    </a:lnTo>
                    <a:lnTo>
                      <a:pt x="245" y="173"/>
                    </a:lnTo>
                    <a:close/>
                    <a:moveTo>
                      <a:pt x="222" y="134"/>
                    </a:moveTo>
                    <a:lnTo>
                      <a:pt x="222" y="137"/>
                    </a:lnTo>
                    <a:lnTo>
                      <a:pt x="221" y="140"/>
                    </a:lnTo>
                    <a:lnTo>
                      <a:pt x="220" y="144"/>
                    </a:lnTo>
                    <a:lnTo>
                      <a:pt x="218" y="147"/>
                    </a:lnTo>
                    <a:lnTo>
                      <a:pt x="215" y="150"/>
                    </a:lnTo>
                    <a:lnTo>
                      <a:pt x="211" y="154"/>
                    </a:lnTo>
                    <a:lnTo>
                      <a:pt x="208" y="156"/>
                    </a:lnTo>
                    <a:lnTo>
                      <a:pt x="204" y="158"/>
                    </a:lnTo>
                    <a:lnTo>
                      <a:pt x="199" y="159"/>
                    </a:lnTo>
                    <a:lnTo>
                      <a:pt x="194" y="159"/>
                    </a:lnTo>
                    <a:lnTo>
                      <a:pt x="190" y="159"/>
                    </a:lnTo>
                    <a:lnTo>
                      <a:pt x="186" y="158"/>
                    </a:lnTo>
                    <a:lnTo>
                      <a:pt x="183" y="157"/>
                    </a:lnTo>
                    <a:lnTo>
                      <a:pt x="180" y="155"/>
                    </a:lnTo>
                    <a:lnTo>
                      <a:pt x="178" y="152"/>
                    </a:lnTo>
                    <a:lnTo>
                      <a:pt x="176" y="148"/>
                    </a:lnTo>
                    <a:lnTo>
                      <a:pt x="175" y="144"/>
                    </a:lnTo>
                    <a:lnTo>
                      <a:pt x="175" y="139"/>
                    </a:lnTo>
                    <a:lnTo>
                      <a:pt x="175" y="135"/>
                    </a:lnTo>
                    <a:lnTo>
                      <a:pt x="176" y="132"/>
                    </a:lnTo>
                    <a:lnTo>
                      <a:pt x="177" y="128"/>
                    </a:lnTo>
                    <a:lnTo>
                      <a:pt x="179" y="126"/>
                    </a:lnTo>
                    <a:lnTo>
                      <a:pt x="183" y="120"/>
                    </a:lnTo>
                    <a:lnTo>
                      <a:pt x="190" y="117"/>
                    </a:lnTo>
                    <a:lnTo>
                      <a:pt x="197" y="115"/>
                    </a:lnTo>
                    <a:lnTo>
                      <a:pt x="206" y="114"/>
                    </a:lnTo>
                    <a:lnTo>
                      <a:pt x="213" y="113"/>
                    </a:lnTo>
                    <a:lnTo>
                      <a:pt x="222" y="113"/>
                    </a:lnTo>
                    <a:lnTo>
                      <a:pt x="222" y="134"/>
                    </a:lnTo>
                    <a:close/>
                    <a:moveTo>
                      <a:pt x="276" y="173"/>
                    </a:moveTo>
                    <a:lnTo>
                      <a:pt x="297" y="173"/>
                    </a:lnTo>
                    <a:lnTo>
                      <a:pt x="297" y="110"/>
                    </a:lnTo>
                    <a:lnTo>
                      <a:pt x="297" y="105"/>
                    </a:lnTo>
                    <a:lnTo>
                      <a:pt x="298" y="100"/>
                    </a:lnTo>
                    <a:lnTo>
                      <a:pt x="299" y="95"/>
                    </a:lnTo>
                    <a:lnTo>
                      <a:pt x="301" y="89"/>
                    </a:lnTo>
                    <a:lnTo>
                      <a:pt x="303" y="85"/>
                    </a:lnTo>
                    <a:lnTo>
                      <a:pt x="307" y="80"/>
                    </a:lnTo>
                    <a:lnTo>
                      <a:pt x="311" y="77"/>
                    </a:lnTo>
                    <a:lnTo>
                      <a:pt x="315" y="75"/>
                    </a:lnTo>
                    <a:lnTo>
                      <a:pt x="320" y="74"/>
                    </a:lnTo>
                    <a:lnTo>
                      <a:pt x="326" y="72"/>
                    </a:lnTo>
                    <a:lnTo>
                      <a:pt x="329" y="72"/>
                    </a:lnTo>
                    <a:lnTo>
                      <a:pt x="332" y="74"/>
                    </a:lnTo>
                    <a:lnTo>
                      <a:pt x="332" y="54"/>
                    </a:lnTo>
                    <a:lnTo>
                      <a:pt x="330" y="52"/>
                    </a:lnTo>
                    <a:lnTo>
                      <a:pt x="327" y="52"/>
                    </a:lnTo>
                    <a:lnTo>
                      <a:pt x="321" y="54"/>
                    </a:lnTo>
                    <a:lnTo>
                      <a:pt x="316" y="55"/>
                    </a:lnTo>
                    <a:lnTo>
                      <a:pt x="312" y="57"/>
                    </a:lnTo>
                    <a:lnTo>
                      <a:pt x="307" y="59"/>
                    </a:lnTo>
                    <a:lnTo>
                      <a:pt x="303" y="64"/>
                    </a:lnTo>
                    <a:lnTo>
                      <a:pt x="300" y="68"/>
                    </a:lnTo>
                    <a:lnTo>
                      <a:pt x="297" y="72"/>
                    </a:lnTo>
                    <a:lnTo>
                      <a:pt x="294" y="78"/>
                    </a:lnTo>
                    <a:lnTo>
                      <a:pt x="293" y="78"/>
                    </a:lnTo>
                    <a:lnTo>
                      <a:pt x="293" y="56"/>
                    </a:lnTo>
                    <a:lnTo>
                      <a:pt x="275" y="56"/>
                    </a:lnTo>
                    <a:lnTo>
                      <a:pt x="275" y="64"/>
                    </a:lnTo>
                    <a:lnTo>
                      <a:pt x="276" y="72"/>
                    </a:lnTo>
                    <a:lnTo>
                      <a:pt x="276" y="81"/>
                    </a:lnTo>
                    <a:lnTo>
                      <a:pt x="276" y="93"/>
                    </a:lnTo>
                    <a:lnTo>
                      <a:pt x="276" y="173"/>
                    </a:lnTo>
                    <a:close/>
                    <a:moveTo>
                      <a:pt x="434" y="173"/>
                    </a:moveTo>
                    <a:lnTo>
                      <a:pt x="433" y="159"/>
                    </a:lnTo>
                    <a:lnTo>
                      <a:pt x="432" y="145"/>
                    </a:lnTo>
                    <a:lnTo>
                      <a:pt x="432" y="100"/>
                    </a:lnTo>
                    <a:lnTo>
                      <a:pt x="432" y="91"/>
                    </a:lnTo>
                    <a:lnTo>
                      <a:pt x="431" y="84"/>
                    </a:lnTo>
                    <a:lnTo>
                      <a:pt x="427" y="75"/>
                    </a:lnTo>
                    <a:lnTo>
                      <a:pt x="423" y="68"/>
                    </a:lnTo>
                    <a:lnTo>
                      <a:pt x="421" y="65"/>
                    </a:lnTo>
                    <a:lnTo>
                      <a:pt x="418" y="61"/>
                    </a:lnTo>
                    <a:lnTo>
                      <a:pt x="414" y="59"/>
                    </a:lnTo>
                    <a:lnTo>
                      <a:pt x="410" y="57"/>
                    </a:lnTo>
                    <a:lnTo>
                      <a:pt x="406" y="55"/>
                    </a:lnTo>
                    <a:lnTo>
                      <a:pt x="400" y="54"/>
                    </a:lnTo>
                    <a:lnTo>
                      <a:pt x="395" y="52"/>
                    </a:lnTo>
                    <a:lnTo>
                      <a:pt x="388" y="52"/>
                    </a:lnTo>
                    <a:lnTo>
                      <a:pt x="378" y="54"/>
                    </a:lnTo>
                    <a:lnTo>
                      <a:pt x="368" y="56"/>
                    </a:lnTo>
                    <a:lnTo>
                      <a:pt x="359" y="59"/>
                    </a:lnTo>
                    <a:lnTo>
                      <a:pt x="352" y="64"/>
                    </a:lnTo>
                    <a:lnTo>
                      <a:pt x="356" y="77"/>
                    </a:lnTo>
                    <a:lnTo>
                      <a:pt x="363" y="74"/>
                    </a:lnTo>
                    <a:lnTo>
                      <a:pt x="370" y="70"/>
                    </a:lnTo>
                    <a:lnTo>
                      <a:pt x="378" y="69"/>
                    </a:lnTo>
                    <a:lnTo>
                      <a:pt x="385" y="68"/>
                    </a:lnTo>
                    <a:lnTo>
                      <a:pt x="394" y="69"/>
                    </a:lnTo>
                    <a:lnTo>
                      <a:pt x="399" y="71"/>
                    </a:lnTo>
                    <a:lnTo>
                      <a:pt x="405" y="75"/>
                    </a:lnTo>
                    <a:lnTo>
                      <a:pt x="408" y="78"/>
                    </a:lnTo>
                    <a:lnTo>
                      <a:pt x="410" y="82"/>
                    </a:lnTo>
                    <a:lnTo>
                      <a:pt x="411" y="87"/>
                    </a:lnTo>
                    <a:lnTo>
                      <a:pt x="411" y="91"/>
                    </a:lnTo>
                    <a:lnTo>
                      <a:pt x="411" y="96"/>
                    </a:lnTo>
                    <a:lnTo>
                      <a:pt x="411" y="98"/>
                    </a:lnTo>
                    <a:lnTo>
                      <a:pt x="396" y="99"/>
                    </a:lnTo>
                    <a:lnTo>
                      <a:pt x="382" y="100"/>
                    </a:lnTo>
                    <a:lnTo>
                      <a:pt x="370" y="105"/>
                    </a:lnTo>
                    <a:lnTo>
                      <a:pt x="360" y="109"/>
                    </a:lnTo>
                    <a:lnTo>
                      <a:pt x="357" y="113"/>
                    </a:lnTo>
                    <a:lnTo>
                      <a:pt x="353" y="116"/>
                    </a:lnTo>
                    <a:lnTo>
                      <a:pt x="350" y="119"/>
                    </a:lnTo>
                    <a:lnTo>
                      <a:pt x="347" y="123"/>
                    </a:lnTo>
                    <a:lnTo>
                      <a:pt x="345" y="127"/>
                    </a:lnTo>
                    <a:lnTo>
                      <a:pt x="344" y="132"/>
                    </a:lnTo>
                    <a:lnTo>
                      <a:pt x="343" y="137"/>
                    </a:lnTo>
                    <a:lnTo>
                      <a:pt x="343" y="142"/>
                    </a:lnTo>
                    <a:lnTo>
                      <a:pt x="343" y="148"/>
                    </a:lnTo>
                    <a:lnTo>
                      <a:pt x="345" y="154"/>
                    </a:lnTo>
                    <a:lnTo>
                      <a:pt x="347" y="160"/>
                    </a:lnTo>
                    <a:lnTo>
                      <a:pt x="352" y="165"/>
                    </a:lnTo>
                    <a:lnTo>
                      <a:pt x="357" y="169"/>
                    </a:lnTo>
                    <a:lnTo>
                      <a:pt x="363" y="173"/>
                    </a:lnTo>
                    <a:lnTo>
                      <a:pt x="370" y="175"/>
                    </a:lnTo>
                    <a:lnTo>
                      <a:pt x="378" y="176"/>
                    </a:lnTo>
                    <a:lnTo>
                      <a:pt x="384" y="175"/>
                    </a:lnTo>
                    <a:lnTo>
                      <a:pt x="390" y="174"/>
                    </a:lnTo>
                    <a:lnTo>
                      <a:pt x="394" y="173"/>
                    </a:lnTo>
                    <a:lnTo>
                      <a:pt x="399" y="171"/>
                    </a:lnTo>
                    <a:lnTo>
                      <a:pt x="407" y="165"/>
                    </a:lnTo>
                    <a:lnTo>
                      <a:pt x="413" y="158"/>
                    </a:lnTo>
                    <a:lnTo>
                      <a:pt x="413" y="158"/>
                    </a:lnTo>
                    <a:lnTo>
                      <a:pt x="415" y="173"/>
                    </a:lnTo>
                    <a:lnTo>
                      <a:pt x="434" y="173"/>
                    </a:lnTo>
                    <a:close/>
                    <a:moveTo>
                      <a:pt x="412" y="134"/>
                    </a:moveTo>
                    <a:lnTo>
                      <a:pt x="412" y="137"/>
                    </a:lnTo>
                    <a:lnTo>
                      <a:pt x="411" y="140"/>
                    </a:lnTo>
                    <a:lnTo>
                      <a:pt x="409" y="144"/>
                    </a:lnTo>
                    <a:lnTo>
                      <a:pt x="407" y="147"/>
                    </a:lnTo>
                    <a:lnTo>
                      <a:pt x="405" y="150"/>
                    </a:lnTo>
                    <a:lnTo>
                      <a:pt x="401" y="154"/>
                    </a:lnTo>
                    <a:lnTo>
                      <a:pt x="398" y="156"/>
                    </a:lnTo>
                    <a:lnTo>
                      <a:pt x="394" y="158"/>
                    </a:lnTo>
                    <a:lnTo>
                      <a:pt x="388" y="159"/>
                    </a:lnTo>
                    <a:lnTo>
                      <a:pt x="383" y="159"/>
                    </a:lnTo>
                    <a:lnTo>
                      <a:pt x="380" y="159"/>
                    </a:lnTo>
                    <a:lnTo>
                      <a:pt x="375" y="158"/>
                    </a:lnTo>
                    <a:lnTo>
                      <a:pt x="372" y="157"/>
                    </a:lnTo>
                    <a:lnTo>
                      <a:pt x="369" y="155"/>
                    </a:lnTo>
                    <a:lnTo>
                      <a:pt x="367" y="152"/>
                    </a:lnTo>
                    <a:lnTo>
                      <a:pt x="366" y="148"/>
                    </a:lnTo>
                    <a:lnTo>
                      <a:pt x="364" y="144"/>
                    </a:lnTo>
                    <a:lnTo>
                      <a:pt x="364" y="139"/>
                    </a:lnTo>
                    <a:lnTo>
                      <a:pt x="364" y="135"/>
                    </a:lnTo>
                    <a:lnTo>
                      <a:pt x="365" y="132"/>
                    </a:lnTo>
                    <a:lnTo>
                      <a:pt x="366" y="128"/>
                    </a:lnTo>
                    <a:lnTo>
                      <a:pt x="368" y="126"/>
                    </a:lnTo>
                    <a:lnTo>
                      <a:pt x="373" y="120"/>
                    </a:lnTo>
                    <a:lnTo>
                      <a:pt x="380" y="117"/>
                    </a:lnTo>
                    <a:lnTo>
                      <a:pt x="386" y="115"/>
                    </a:lnTo>
                    <a:lnTo>
                      <a:pt x="395" y="114"/>
                    </a:lnTo>
                    <a:lnTo>
                      <a:pt x="404" y="113"/>
                    </a:lnTo>
                    <a:lnTo>
                      <a:pt x="412" y="113"/>
                    </a:lnTo>
                    <a:lnTo>
                      <a:pt x="412" y="134"/>
                    </a:lnTo>
                    <a:close/>
                    <a:moveTo>
                      <a:pt x="465" y="173"/>
                    </a:moveTo>
                    <a:lnTo>
                      <a:pt x="487" y="173"/>
                    </a:lnTo>
                    <a:lnTo>
                      <a:pt x="487" y="103"/>
                    </a:lnTo>
                    <a:lnTo>
                      <a:pt x="487" y="97"/>
                    </a:lnTo>
                    <a:lnTo>
                      <a:pt x="488" y="93"/>
                    </a:lnTo>
                    <a:lnTo>
                      <a:pt x="489" y="88"/>
                    </a:lnTo>
                    <a:lnTo>
                      <a:pt x="492" y="84"/>
                    </a:lnTo>
                    <a:lnTo>
                      <a:pt x="494" y="80"/>
                    </a:lnTo>
                    <a:lnTo>
                      <a:pt x="498" y="77"/>
                    </a:lnTo>
                    <a:lnTo>
                      <a:pt x="502" y="74"/>
                    </a:lnTo>
                    <a:lnTo>
                      <a:pt x="506" y="72"/>
                    </a:lnTo>
                    <a:lnTo>
                      <a:pt x="510" y="70"/>
                    </a:lnTo>
                    <a:lnTo>
                      <a:pt x="516" y="70"/>
                    </a:lnTo>
                    <a:lnTo>
                      <a:pt x="522" y="71"/>
                    </a:lnTo>
                    <a:lnTo>
                      <a:pt x="528" y="74"/>
                    </a:lnTo>
                    <a:lnTo>
                      <a:pt x="532" y="76"/>
                    </a:lnTo>
                    <a:lnTo>
                      <a:pt x="536" y="80"/>
                    </a:lnTo>
                    <a:lnTo>
                      <a:pt x="539" y="86"/>
                    </a:lnTo>
                    <a:lnTo>
                      <a:pt x="541" y="91"/>
                    </a:lnTo>
                    <a:lnTo>
                      <a:pt x="542" y="98"/>
                    </a:lnTo>
                    <a:lnTo>
                      <a:pt x="542" y="105"/>
                    </a:lnTo>
                    <a:lnTo>
                      <a:pt x="542" y="173"/>
                    </a:lnTo>
                    <a:lnTo>
                      <a:pt x="562" y="173"/>
                    </a:lnTo>
                    <a:lnTo>
                      <a:pt x="562" y="103"/>
                    </a:lnTo>
                    <a:lnTo>
                      <a:pt x="562" y="96"/>
                    </a:lnTo>
                    <a:lnTo>
                      <a:pt x="561" y="89"/>
                    </a:lnTo>
                    <a:lnTo>
                      <a:pt x="560" y="82"/>
                    </a:lnTo>
                    <a:lnTo>
                      <a:pt x="559" y="78"/>
                    </a:lnTo>
                    <a:lnTo>
                      <a:pt x="554" y="69"/>
                    </a:lnTo>
                    <a:lnTo>
                      <a:pt x="548" y="62"/>
                    </a:lnTo>
                    <a:lnTo>
                      <a:pt x="542" y="58"/>
                    </a:lnTo>
                    <a:lnTo>
                      <a:pt x="535" y="55"/>
                    </a:lnTo>
                    <a:lnTo>
                      <a:pt x="529" y="54"/>
                    </a:lnTo>
                    <a:lnTo>
                      <a:pt x="522" y="52"/>
                    </a:lnTo>
                    <a:lnTo>
                      <a:pt x="516" y="54"/>
                    </a:lnTo>
                    <a:lnTo>
                      <a:pt x="509" y="55"/>
                    </a:lnTo>
                    <a:lnTo>
                      <a:pt x="504" y="57"/>
                    </a:lnTo>
                    <a:lnTo>
                      <a:pt x="499" y="59"/>
                    </a:lnTo>
                    <a:lnTo>
                      <a:pt x="494" y="62"/>
                    </a:lnTo>
                    <a:lnTo>
                      <a:pt x="490" y="67"/>
                    </a:lnTo>
                    <a:lnTo>
                      <a:pt x="487" y="70"/>
                    </a:lnTo>
                    <a:lnTo>
                      <a:pt x="485" y="75"/>
                    </a:lnTo>
                    <a:lnTo>
                      <a:pt x="485" y="75"/>
                    </a:lnTo>
                    <a:lnTo>
                      <a:pt x="483" y="56"/>
                    </a:lnTo>
                    <a:lnTo>
                      <a:pt x="465" y="56"/>
                    </a:lnTo>
                    <a:lnTo>
                      <a:pt x="465" y="70"/>
                    </a:lnTo>
                    <a:lnTo>
                      <a:pt x="465" y="87"/>
                    </a:lnTo>
                    <a:lnTo>
                      <a:pt x="465" y="173"/>
                    </a:lnTo>
                    <a:close/>
                    <a:moveTo>
                      <a:pt x="600" y="27"/>
                    </a:moveTo>
                    <a:lnTo>
                      <a:pt x="600" y="56"/>
                    </a:lnTo>
                    <a:lnTo>
                      <a:pt x="583" y="56"/>
                    </a:lnTo>
                    <a:lnTo>
                      <a:pt x="583" y="71"/>
                    </a:lnTo>
                    <a:lnTo>
                      <a:pt x="600" y="71"/>
                    </a:lnTo>
                    <a:lnTo>
                      <a:pt x="600" y="136"/>
                    </a:lnTo>
                    <a:lnTo>
                      <a:pt x="600" y="146"/>
                    </a:lnTo>
                    <a:lnTo>
                      <a:pt x="602" y="154"/>
                    </a:lnTo>
                    <a:lnTo>
                      <a:pt x="604" y="160"/>
                    </a:lnTo>
                    <a:lnTo>
                      <a:pt x="608" y="166"/>
                    </a:lnTo>
                    <a:lnTo>
                      <a:pt x="612" y="171"/>
                    </a:lnTo>
                    <a:lnTo>
                      <a:pt x="617" y="173"/>
                    </a:lnTo>
                    <a:lnTo>
                      <a:pt x="624" y="175"/>
                    </a:lnTo>
                    <a:lnTo>
                      <a:pt x="630" y="175"/>
                    </a:lnTo>
                    <a:lnTo>
                      <a:pt x="641" y="175"/>
                    </a:lnTo>
                    <a:lnTo>
                      <a:pt x="649" y="173"/>
                    </a:lnTo>
                    <a:lnTo>
                      <a:pt x="648" y="156"/>
                    </a:lnTo>
                    <a:lnTo>
                      <a:pt x="643" y="157"/>
                    </a:lnTo>
                    <a:lnTo>
                      <a:pt x="636" y="158"/>
                    </a:lnTo>
                    <a:lnTo>
                      <a:pt x="633" y="157"/>
                    </a:lnTo>
                    <a:lnTo>
                      <a:pt x="628" y="156"/>
                    </a:lnTo>
                    <a:lnTo>
                      <a:pt x="626" y="155"/>
                    </a:lnTo>
                    <a:lnTo>
                      <a:pt x="624" y="152"/>
                    </a:lnTo>
                    <a:lnTo>
                      <a:pt x="623" y="148"/>
                    </a:lnTo>
                    <a:lnTo>
                      <a:pt x="622" y="145"/>
                    </a:lnTo>
                    <a:lnTo>
                      <a:pt x="621" y="140"/>
                    </a:lnTo>
                    <a:lnTo>
                      <a:pt x="621" y="135"/>
                    </a:lnTo>
                    <a:lnTo>
                      <a:pt x="621" y="71"/>
                    </a:lnTo>
                    <a:lnTo>
                      <a:pt x="650" y="71"/>
                    </a:lnTo>
                    <a:lnTo>
                      <a:pt x="650" y="56"/>
                    </a:lnTo>
                    <a:lnTo>
                      <a:pt x="621" y="56"/>
                    </a:lnTo>
                    <a:lnTo>
                      <a:pt x="621" y="21"/>
                    </a:lnTo>
                    <a:lnTo>
                      <a:pt x="600" y="27"/>
                    </a:lnTo>
                    <a:close/>
                    <a:moveTo>
                      <a:pt x="694" y="173"/>
                    </a:moveTo>
                    <a:lnTo>
                      <a:pt x="694" y="56"/>
                    </a:lnTo>
                    <a:lnTo>
                      <a:pt x="674" y="56"/>
                    </a:lnTo>
                    <a:lnTo>
                      <a:pt x="674" y="173"/>
                    </a:lnTo>
                    <a:lnTo>
                      <a:pt x="694" y="173"/>
                    </a:lnTo>
                    <a:close/>
                    <a:moveTo>
                      <a:pt x="684" y="9"/>
                    </a:moveTo>
                    <a:lnTo>
                      <a:pt x="679" y="10"/>
                    </a:lnTo>
                    <a:lnTo>
                      <a:pt x="675" y="12"/>
                    </a:lnTo>
                    <a:lnTo>
                      <a:pt x="671" y="17"/>
                    </a:lnTo>
                    <a:lnTo>
                      <a:pt x="671" y="22"/>
                    </a:lnTo>
                    <a:lnTo>
                      <a:pt x="671" y="27"/>
                    </a:lnTo>
                    <a:lnTo>
                      <a:pt x="675" y="31"/>
                    </a:lnTo>
                    <a:lnTo>
                      <a:pt x="678" y="35"/>
                    </a:lnTo>
                    <a:lnTo>
                      <a:pt x="683" y="36"/>
                    </a:lnTo>
                    <a:lnTo>
                      <a:pt x="689" y="35"/>
                    </a:lnTo>
                    <a:lnTo>
                      <a:pt x="693" y="31"/>
                    </a:lnTo>
                    <a:lnTo>
                      <a:pt x="696" y="27"/>
                    </a:lnTo>
                    <a:lnTo>
                      <a:pt x="696" y="22"/>
                    </a:lnTo>
                    <a:lnTo>
                      <a:pt x="696" y="17"/>
                    </a:lnTo>
                    <a:lnTo>
                      <a:pt x="693" y="12"/>
                    </a:lnTo>
                    <a:lnTo>
                      <a:pt x="689" y="10"/>
                    </a:lnTo>
                    <a:lnTo>
                      <a:pt x="684" y="9"/>
                    </a:lnTo>
                    <a:close/>
                    <a:moveTo>
                      <a:pt x="729" y="173"/>
                    </a:moveTo>
                    <a:lnTo>
                      <a:pt x="749" y="173"/>
                    </a:lnTo>
                    <a:lnTo>
                      <a:pt x="749" y="110"/>
                    </a:lnTo>
                    <a:lnTo>
                      <a:pt x="749" y="105"/>
                    </a:lnTo>
                    <a:lnTo>
                      <a:pt x="750" y="100"/>
                    </a:lnTo>
                    <a:lnTo>
                      <a:pt x="751" y="95"/>
                    </a:lnTo>
                    <a:lnTo>
                      <a:pt x="753" y="89"/>
                    </a:lnTo>
                    <a:lnTo>
                      <a:pt x="757" y="85"/>
                    </a:lnTo>
                    <a:lnTo>
                      <a:pt x="760" y="80"/>
                    </a:lnTo>
                    <a:lnTo>
                      <a:pt x="763" y="77"/>
                    </a:lnTo>
                    <a:lnTo>
                      <a:pt x="768" y="75"/>
                    </a:lnTo>
                    <a:lnTo>
                      <a:pt x="773" y="74"/>
                    </a:lnTo>
                    <a:lnTo>
                      <a:pt x="778" y="72"/>
                    </a:lnTo>
                    <a:lnTo>
                      <a:pt x="782" y="72"/>
                    </a:lnTo>
                    <a:lnTo>
                      <a:pt x="785" y="74"/>
                    </a:lnTo>
                    <a:lnTo>
                      <a:pt x="785" y="54"/>
                    </a:lnTo>
                    <a:lnTo>
                      <a:pt x="783" y="52"/>
                    </a:lnTo>
                    <a:lnTo>
                      <a:pt x="779" y="52"/>
                    </a:lnTo>
                    <a:lnTo>
                      <a:pt x="774" y="54"/>
                    </a:lnTo>
                    <a:lnTo>
                      <a:pt x="769" y="55"/>
                    </a:lnTo>
                    <a:lnTo>
                      <a:pt x="764" y="57"/>
                    </a:lnTo>
                    <a:lnTo>
                      <a:pt x="760" y="59"/>
                    </a:lnTo>
                    <a:lnTo>
                      <a:pt x="756" y="64"/>
                    </a:lnTo>
                    <a:lnTo>
                      <a:pt x="752" y="68"/>
                    </a:lnTo>
                    <a:lnTo>
                      <a:pt x="750" y="72"/>
                    </a:lnTo>
                    <a:lnTo>
                      <a:pt x="748" y="78"/>
                    </a:lnTo>
                    <a:lnTo>
                      <a:pt x="747" y="78"/>
                    </a:lnTo>
                    <a:lnTo>
                      <a:pt x="746" y="56"/>
                    </a:lnTo>
                    <a:lnTo>
                      <a:pt x="728" y="56"/>
                    </a:lnTo>
                    <a:lnTo>
                      <a:pt x="729" y="64"/>
                    </a:lnTo>
                    <a:lnTo>
                      <a:pt x="729" y="72"/>
                    </a:lnTo>
                    <a:lnTo>
                      <a:pt x="729" y="81"/>
                    </a:lnTo>
                    <a:lnTo>
                      <a:pt x="729" y="93"/>
                    </a:lnTo>
                    <a:lnTo>
                      <a:pt x="729" y="173"/>
                    </a:lnTo>
                    <a:close/>
                    <a:moveTo>
                      <a:pt x="934" y="0"/>
                    </a:moveTo>
                    <a:lnTo>
                      <a:pt x="934" y="70"/>
                    </a:lnTo>
                    <a:lnTo>
                      <a:pt x="933" y="70"/>
                    </a:lnTo>
                    <a:lnTo>
                      <a:pt x="931" y="67"/>
                    </a:lnTo>
                    <a:lnTo>
                      <a:pt x="928" y="64"/>
                    </a:lnTo>
                    <a:lnTo>
                      <a:pt x="924" y="60"/>
                    </a:lnTo>
                    <a:lnTo>
                      <a:pt x="921" y="58"/>
                    </a:lnTo>
                    <a:lnTo>
                      <a:pt x="915" y="56"/>
                    </a:lnTo>
                    <a:lnTo>
                      <a:pt x="911" y="54"/>
                    </a:lnTo>
                    <a:lnTo>
                      <a:pt x="905" y="52"/>
                    </a:lnTo>
                    <a:lnTo>
                      <a:pt x="898" y="52"/>
                    </a:lnTo>
                    <a:lnTo>
                      <a:pt x="894" y="52"/>
                    </a:lnTo>
                    <a:lnTo>
                      <a:pt x="888" y="54"/>
                    </a:lnTo>
                    <a:lnTo>
                      <a:pt x="883" y="55"/>
                    </a:lnTo>
                    <a:lnTo>
                      <a:pt x="879" y="57"/>
                    </a:lnTo>
                    <a:lnTo>
                      <a:pt x="870" y="62"/>
                    </a:lnTo>
                    <a:lnTo>
                      <a:pt x="863" y="69"/>
                    </a:lnTo>
                    <a:lnTo>
                      <a:pt x="859" y="74"/>
                    </a:lnTo>
                    <a:lnTo>
                      <a:pt x="856" y="78"/>
                    </a:lnTo>
                    <a:lnTo>
                      <a:pt x="854" y="84"/>
                    </a:lnTo>
                    <a:lnTo>
                      <a:pt x="852" y="89"/>
                    </a:lnTo>
                    <a:lnTo>
                      <a:pt x="850" y="96"/>
                    </a:lnTo>
                    <a:lnTo>
                      <a:pt x="849" y="101"/>
                    </a:lnTo>
                    <a:lnTo>
                      <a:pt x="847" y="108"/>
                    </a:lnTo>
                    <a:lnTo>
                      <a:pt x="847" y="116"/>
                    </a:lnTo>
                    <a:lnTo>
                      <a:pt x="849" y="128"/>
                    </a:lnTo>
                    <a:lnTo>
                      <a:pt x="852" y="140"/>
                    </a:lnTo>
                    <a:lnTo>
                      <a:pt x="856" y="150"/>
                    </a:lnTo>
                    <a:lnTo>
                      <a:pt x="861" y="159"/>
                    </a:lnTo>
                    <a:lnTo>
                      <a:pt x="869" y="166"/>
                    </a:lnTo>
                    <a:lnTo>
                      <a:pt x="877" y="172"/>
                    </a:lnTo>
                    <a:lnTo>
                      <a:pt x="882" y="173"/>
                    </a:lnTo>
                    <a:lnTo>
                      <a:pt x="886" y="175"/>
                    </a:lnTo>
                    <a:lnTo>
                      <a:pt x="892" y="175"/>
                    </a:lnTo>
                    <a:lnTo>
                      <a:pt x="896" y="176"/>
                    </a:lnTo>
                    <a:lnTo>
                      <a:pt x="904" y="175"/>
                    </a:lnTo>
                    <a:lnTo>
                      <a:pt x="909" y="174"/>
                    </a:lnTo>
                    <a:lnTo>
                      <a:pt x="915" y="172"/>
                    </a:lnTo>
                    <a:lnTo>
                      <a:pt x="921" y="169"/>
                    </a:lnTo>
                    <a:lnTo>
                      <a:pt x="925" y="166"/>
                    </a:lnTo>
                    <a:lnTo>
                      <a:pt x="930" y="162"/>
                    </a:lnTo>
                    <a:lnTo>
                      <a:pt x="933" y="157"/>
                    </a:lnTo>
                    <a:lnTo>
                      <a:pt x="935" y="153"/>
                    </a:lnTo>
                    <a:lnTo>
                      <a:pt x="936" y="153"/>
                    </a:lnTo>
                    <a:lnTo>
                      <a:pt x="937" y="173"/>
                    </a:lnTo>
                    <a:lnTo>
                      <a:pt x="955" y="173"/>
                    </a:lnTo>
                    <a:lnTo>
                      <a:pt x="954" y="158"/>
                    </a:lnTo>
                    <a:lnTo>
                      <a:pt x="954" y="143"/>
                    </a:lnTo>
                    <a:lnTo>
                      <a:pt x="954" y="0"/>
                    </a:lnTo>
                    <a:lnTo>
                      <a:pt x="934" y="0"/>
                    </a:lnTo>
                    <a:close/>
                    <a:moveTo>
                      <a:pt x="934" y="124"/>
                    </a:moveTo>
                    <a:lnTo>
                      <a:pt x="934" y="128"/>
                    </a:lnTo>
                    <a:lnTo>
                      <a:pt x="933" y="133"/>
                    </a:lnTo>
                    <a:lnTo>
                      <a:pt x="931" y="138"/>
                    </a:lnTo>
                    <a:lnTo>
                      <a:pt x="928" y="144"/>
                    </a:lnTo>
                    <a:lnTo>
                      <a:pt x="925" y="148"/>
                    </a:lnTo>
                    <a:lnTo>
                      <a:pt x="921" y="152"/>
                    </a:lnTo>
                    <a:lnTo>
                      <a:pt x="917" y="155"/>
                    </a:lnTo>
                    <a:lnTo>
                      <a:pt x="912" y="157"/>
                    </a:lnTo>
                    <a:lnTo>
                      <a:pt x="907" y="158"/>
                    </a:lnTo>
                    <a:lnTo>
                      <a:pt x="903" y="158"/>
                    </a:lnTo>
                    <a:lnTo>
                      <a:pt x="894" y="157"/>
                    </a:lnTo>
                    <a:lnTo>
                      <a:pt x="887" y="155"/>
                    </a:lnTo>
                    <a:lnTo>
                      <a:pt x="882" y="150"/>
                    </a:lnTo>
                    <a:lnTo>
                      <a:pt x="877" y="146"/>
                    </a:lnTo>
                    <a:lnTo>
                      <a:pt x="873" y="139"/>
                    </a:lnTo>
                    <a:lnTo>
                      <a:pt x="870" y="132"/>
                    </a:lnTo>
                    <a:lnTo>
                      <a:pt x="869" y="124"/>
                    </a:lnTo>
                    <a:lnTo>
                      <a:pt x="869" y="115"/>
                    </a:lnTo>
                    <a:lnTo>
                      <a:pt x="869" y="106"/>
                    </a:lnTo>
                    <a:lnTo>
                      <a:pt x="871" y="97"/>
                    </a:lnTo>
                    <a:lnTo>
                      <a:pt x="873" y="89"/>
                    </a:lnTo>
                    <a:lnTo>
                      <a:pt x="878" y="82"/>
                    </a:lnTo>
                    <a:lnTo>
                      <a:pt x="882" y="77"/>
                    </a:lnTo>
                    <a:lnTo>
                      <a:pt x="888" y="72"/>
                    </a:lnTo>
                    <a:lnTo>
                      <a:pt x="895" y="70"/>
                    </a:lnTo>
                    <a:lnTo>
                      <a:pt x="903" y="69"/>
                    </a:lnTo>
                    <a:lnTo>
                      <a:pt x="908" y="70"/>
                    </a:lnTo>
                    <a:lnTo>
                      <a:pt x="913" y="71"/>
                    </a:lnTo>
                    <a:lnTo>
                      <a:pt x="919" y="74"/>
                    </a:lnTo>
                    <a:lnTo>
                      <a:pt x="922" y="77"/>
                    </a:lnTo>
                    <a:lnTo>
                      <a:pt x="926" y="80"/>
                    </a:lnTo>
                    <a:lnTo>
                      <a:pt x="928" y="85"/>
                    </a:lnTo>
                    <a:lnTo>
                      <a:pt x="931" y="89"/>
                    </a:lnTo>
                    <a:lnTo>
                      <a:pt x="933" y="94"/>
                    </a:lnTo>
                    <a:lnTo>
                      <a:pt x="934" y="99"/>
                    </a:lnTo>
                    <a:lnTo>
                      <a:pt x="934" y="104"/>
                    </a:lnTo>
                    <a:lnTo>
                      <a:pt x="934" y="124"/>
                    </a:lnTo>
                    <a:close/>
                    <a:moveTo>
                      <a:pt x="1009" y="173"/>
                    </a:moveTo>
                    <a:lnTo>
                      <a:pt x="1009" y="56"/>
                    </a:lnTo>
                    <a:lnTo>
                      <a:pt x="989" y="56"/>
                    </a:lnTo>
                    <a:lnTo>
                      <a:pt x="989" y="173"/>
                    </a:lnTo>
                    <a:lnTo>
                      <a:pt x="1009" y="173"/>
                    </a:lnTo>
                    <a:close/>
                    <a:moveTo>
                      <a:pt x="999" y="9"/>
                    </a:moveTo>
                    <a:lnTo>
                      <a:pt x="994" y="10"/>
                    </a:lnTo>
                    <a:lnTo>
                      <a:pt x="990" y="12"/>
                    </a:lnTo>
                    <a:lnTo>
                      <a:pt x="987" y="17"/>
                    </a:lnTo>
                    <a:lnTo>
                      <a:pt x="986" y="22"/>
                    </a:lnTo>
                    <a:lnTo>
                      <a:pt x="987" y="27"/>
                    </a:lnTo>
                    <a:lnTo>
                      <a:pt x="990" y="31"/>
                    </a:lnTo>
                    <a:lnTo>
                      <a:pt x="993" y="35"/>
                    </a:lnTo>
                    <a:lnTo>
                      <a:pt x="999" y="36"/>
                    </a:lnTo>
                    <a:lnTo>
                      <a:pt x="1004" y="35"/>
                    </a:lnTo>
                    <a:lnTo>
                      <a:pt x="1008" y="31"/>
                    </a:lnTo>
                    <a:lnTo>
                      <a:pt x="1011" y="27"/>
                    </a:lnTo>
                    <a:lnTo>
                      <a:pt x="1012" y="22"/>
                    </a:lnTo>
                    <a:lnTo>
                      <a:pt x="1011" y="17"/>
                    </a:lnTo>
                    <a:lnTo>
                      <a:pt x="1008" y="12"/>
                    </a:lnTo>
                    <a:lnTo>
                      <a:pt x="1004" y="10"/>
                    </a:lnTo>
                    <a:lnTo>
                      <a:pt x="999" y="9"/>
                    </a:lnTo>
                    <a:close/>
                    <a:moveTo>
                      <a:pt x="1036" y="167"/>
                    </a:moveTo>
                    <a:lnTo>
                      <a:pt x="1043" y="171"/>
                    </a:lnTo>
                    <a:lnTo>
                      <a:pt x="1050" y="173"/>
                    </a:lnTo>
                    <a:lnTo>
                      <a:pt x="1059" y="175"/>
                    </a:lnTo>
                    <a:lnTo>
                      <a:pt x="1068" y="175"/>
                    </a:lnTo>
                    <a:lnTo>
                      <a:pt x="1077" y="175"/>
                    </a:lnTo>
                    <a:lnTo>
                      <a:pt x="1086" y="173"/>
                    </a:lnTo>
                    <a:lnTo>
                      <a:pt x="1094" y="169"/>
                    </a:lnTo>
                    <a:lnTo>
                      <a:pt x="1099" y="166"/>
                    </a:lnTo>
                    <a:lnTo>
                      <a:pt x="1104" y="160"/>
                    </a:lnTo>
                    <a:lnTo>
                      <a:pt x="1108" y="155"/>
                    </a:lnTo>
                    <a:lnTo>
                      <a:pt x="1110" y="147"/>
                    </a:lnTo>
                    <a:lnTo>
                      <a:pt x="1111" y="140"/>
                    </a:lnTo>
                    <a:lnTo>
                      <a:pt x="1110" y="134"/>
                    </a:lnTo>
                    <a:lnTo>
                      <a:pt x="1109" y="128"/>
                    </a:lnTo>
                    <a:lnTo>
                      <a:pt x="1107" y="124"/>
                    </a:lnTo>
                    <a:lnTo>
                      <a:pt x="1103" y="119"/>
                    </a:lnTo>
                    <a:lnTo>
                      <a:pt x="1099" y="115"/>
                    </a:lnTo>
                    <a:lnTo>
                      <a:pt x="1094" y="111"/>
                    </a:lnTo>
                    <a:lnTo>
                      <a:pt x="1087" y="108"/>
                    </a:lnTo>
                    <a:lnTo>
                      <a:pt x="1081" y="105"/>
                    </a:lnTo>
                    <a:lnTo>
                      <a:pt x="1071" y="100"/>
                    </a:lnTo>
                    <a:lnTo>
                      <a:pt x="1065" y="96"/>
                    </a:lnTo>
                    <a:lnTo>
                      <a:pt x="1062" y="94"/>
                    </a:lnTo>
                    <a:lnTo>
                      <a:pt x="1060" y="91"/>
                    </a:lnTo>
                    <a:lnTo>
                      <a:pt x="1059" y="88"/>
                    </a:lnTo>
                    <a:lnTo>
                      <a:pt x="1059" y="85"/>
                    </a:lnTo>
                    <a:lnTo>
                      <a:pt x="1059" y="81"/>
                    </a:lnTo>
                    <a:lnTo>
                      <a:pt x="1060" y="78"/>
                    </a:lnTo>
                    <a:lnTo>
                      <a:pt x="1062" y="76"/>
                    </a:lnTo>
                    <a:lnTo>
                      <a:pt x="1063" y="74"/>
                    </a:lnTo>
                    <a:lnTo>
                      <a:pt x="1067" y="71"/>
                    </a:lnTo>
                    <a:lnTo>
                      <a:pt x="1070" y="70"/>
                    </a:lnTo>
                    <a:lnTo>
                      <a:pt x="1074" y="69"/>
                    </a:lnTo>
                    <a:lnTo>
                      <a:pt x="1079" y="69"/>
                    </a:lnTo>
                    <a:lnTo>
                      <a:pt x="1086" y="69"/>
                    </a:lnTo>
                    <a:lnTo>
                      <a:pt x="1093" y="71"/>
                    </a:lnTo>
                    <a:lnTo>
                      <a:pt x="1097" y="74"/>
                    </a:lnTo>
                    <a:lnTo>
                      <a:pt x="1101" y="76"/>
                    </a:lnTo>
                    <a:lnTo>
                      <a:pt x="1107" y="60"/>
                    </a:lnTo>
                    <a:lnTo>
                      <a:pt x="1101" y="57"/>
                    </a:lnTo>
                    <a:lnTo>
                      <a:pt x="1095" y="55"/>
                    </a:lnTo>
                    <a:lnTo>
                      <a:pt x="1087" y="54"/>
                    </a:lnTo>
                    <a:lnTo>
                      <a:pt x="1079" y="52"/>
                    </a:lnTo>
                    <a:lnTo>
                      <a:pt x="1070" y="54"/>
                    </a:lnTo>
                    <a:lnTo>
                      <a:pt x="1062" y="56"/>
                    </a:lnTo>
                    <a:lnTo>
                      <a:pt x="1056" y="58"/>
                    </a:lnTo>
                    <a:lnTo>
                      <a:pt x="1049" y="62"/>
                    </a:lnTo>
                    <a:lnTo>
                      <a:pt x="1045" y="68"/>
                    </a:lnTo>
                    <a:lnTo>
                      <a:pt x="1042" y="74"/>
                    </a:lnTo>
                    <a:lnTo>
                      <a:pt x="1040" y="80"/>
                    </a:lnTo>
                    <a:lnTo>
                      <a:pt x="1040" y="87"/>
                    </a:lnTo>
                    <a:lnTo>
                      <a:pt x="1040" y="93"/>
                    </a:lnTo>
                    <a:lnTo>
                      <a:pt x="1041" y="97"/>
                    </a:lnTo>
                    <a:lnTo>
                      <a:pt x="1043" y="101"/>
                    </a:lnTo>
                    <a:lnTo>
                      <a:pt x="1046" y="106"/>
                    </a:lnTo>
                    <a:lnTo>
                      <a:pt x="1050" y="110"/>
                    </a:lnTo>
                    <a:lnTo>
                      <a:pt x="1056" y="114"/>
                    </a:lnTo>
                    <a:lnTo>
                      <a:pt x="1062" y="117"/>
                    </a:lnTo>
                    <a:lnTo>
                      <a:pt x="1070" y="120"/>
                    </a:lnTo>
                    <a:lnTo>
                      <a:pt x="1080" y="125"/>
                    </a:lnTo>
                    <a:lnTo>
                      <a:pt x="1086" y="129"/>
                    </a:lnTo>
                    <a:lnTo>
                      <a:pt x="1088" y="133"/>
                    </a:lnTo>
                    <a:lnTo>
                      <a:pt x="1089" y="135"/>
                    </a:lnTo>
                    <a:lnTo>
                      <a:pt x="1090" y="138"/>
                    </a:lnTo>
                    <a:lnTo>
                      <a:pt x="1090" y="142"/>
                    </a:lnTo>
                    <a:lnTo>
                      <a:pt x="1090" y="146"/>
                    </a:lnTo>
                    <a:lnTo>
                      <a:pt x="1089" y="149"/>
                    </a:lnTo>
                    <a:lnTo>
                      <a:pt x="1087" y="152"/>
                    </a:lnTo>
                    <a:lnTo>
                      <a:pt x="1085" y="155"/>
                    </a:lnTo>
                    <a:lnTo>
                      <a:pt x="1082" y="157"/>
                    </a:lnTo>
                    <a:lnTo>
                      <a:pt x="1079" y="158"/>
                    </a:lnTo>
                    <a:lnTo>
                      <a:pt x="1074" y="159"/>
                    </a:lnTo>
                    <a:lnTo>
                      <a:pt x="1069" y="159"/>
                    </a:lnTo>
                    <a:lnTo>
                      <a:pt x="1060" y="159"/>
                    </a:lnTo>
                    <a:lnTo>
                      <a:pt x="1053" y="157"/>
                    </a:lnTo>
                    <a:lnTo>
                      <a:pt x="1046" y="154"/>
                    </a:lnTo>
                    <a:lnTo>
                      <a:pt x="1041" y="152"/>
                    </a:lnTo>
                    <a:lnTo>
                      <a:pt x="1036" y="167"/>
                    </a:lnTo>
                    <a:close/>
                    <a:moveTo>
                      <a:pt x="1137" y="221"/>
                    </a:moveTo>
                    <a:lnTo>
                      <a:pt x="1157" y="221"/>
                    </a:lnTo>
                    <a:lnTo>
                      <a:pt x="1157" y="157"/>
                    </a:lnTo>
                    <a:lnTo>
                      <a:pt x="1158" y="157"/>
                    </a:lnTo>
                    <a:lnTo>
                      <a:pt x="1161" y="162"/>
                    </a:lnTo>
                    <a:lnTo>
                      <a:pt x="1165" y="165"/>
                    </a:lnTo>
                    <a:lnTo>
                      <a:pt x="1168" y="168"/>
                    </a:lnTo>
                    <a:lnTo>
                      <a:pt x="1173" y="171"/>
                    </a:lnTo>
                    <a:lnTo>
                      <a:pt x="1178" y="173"/>
                    </a:lnTo>
                    <a:lnTo>
                      <a:pt x="1182" y="174"/>
                    </a:lnTo>
                    <a:lnTo>
                      <a:pt x="1188" y="175"/>
                    </a:lnTo>
                    <a:lnTo>
                      <a:pt x="1193" y="176"/>
                    </a:lnTo>
                    <a:lnTo>
                      <a:pt x="1204" y="175"/>
                    </a:lnTo>
                    <a:lnTo>
                      <a:pt x="1212" y="172"/>
                    </a:lnTo>
                    <a:lnTo>
                      <a:pt x="1221" y="167"/>
                    </a:lnTo>
                    <a:lnTo>
                      <a:pt x="1230" y="159"/>
                    </a:lnTo>
                    <a:lnTo>
                      <a:pt x="1233" y="156"/>
                    </a:lnTo>
                    <a:lnTo>
                      <a:pt x="1236" y="150"/>
                    </a:lnTo>
                    <a:lnTo>
                      <a:pt x="1238" y="146"/>
                    </a:lnTo>
                    <a:lnTo>
                      <a:pt x="1241" y="140"/>
                    </a:lnTo>
                    <a:lnTo>
                      <a:pt x="1243" y="134"/>
                    </a:lnTo>
                    <a:lnTo>
                      <a:pt x="1244" y="127"/>
                    </a:lnTo>
                    <a:lnTo>
                      <a:pt x="1245" y="120"/>
                    </a:lnTo>
                    <a:lnTo>
                      <a:pt x="1245" y="113"/>
                    </a:lnTo>
                    <a:lnTo>
                      <a:pt x="1244" y="99"/>
                    </a:lnTo>
                    <a:lnTo>
                      <a:pt x="1242" y="88"/>
                    </a:lnTo>
                    <a:lnTo>
                      <a:pt x="1237" y="78"/>
                    </a:lnTo>
                    <a:lnTo>
                      <a:pt x="1232" y="69"/>
                    </a:lnTo>
                    <a:lnTo>
                      <a:pt x="1224" y="62"/>
                    </a:lnTo>
                    <a:lnTo>
                      <a:pt x="1216" y="57"/>
                    </a:lnTo>
                    <a:lnTo>
                      <a:pt x="1211" y="55"/>
                    </a:lnTo>
                    <a:lnTo>
                      <a:pt x="1207" y="54"/>
                    </a:lnTo>
                    <a:lnTo>
                      <a:pt x="1202" y="52"/>
                    </a:lnTo>
                    <a:lnTo>
                      <a:pt x="1197" y="52"/>
                    </a:lnTo>
                    <a:lnTo>
                      <a:pt x="1190" y="52"/>
                    </a:lnTo>
                    <a:lnTo>
                      <a:pt x="1184" y="55"/>
                    </a:lnTo>
                    <a:lnTo>
                      <a:pt x="1178" y="56"/>
                    </a:lnTo>
                    <a:lnTo>
                      <a:pt x="1173" y="59"/>
                    </a:lnTo>
                    <a:lnTo>
                      <a:pt x="1168" y="62"/>
                    </a:lnTo>
                    <a:lnTo>
                      <a:pt x="1164" y="66"/>
                    </a:lnTo>
                    <a:lnTo>
                      <a:pt x="1160" y="70"/>
                    </a:lnTo>
                    <a:lnTo>
                      <a:pt x="1156" y="76"/>
                    </a:lnTo>
                    <a:lnTo>
                      <a:pt x="1156" y="76"/>
                    </a:lnTo>
                    <a:lnTo>
                      <a:pt x="1155" y="56"/>
                    </a:lnTo>
                    <a:lnTo>
                      <a:pt x="1137" y="56"/>
                    </a:lnTo>
                    <a:lnTo>
                      <a:pt x="1137" y="64"/>
                    </a:lnTo>
                    <a:lnTo>
                      <a:pt x="1137" y="72"/>
                    </a:lnTo>
                    <a:lnTo>
                      <a:pt x="1137" y="82"/>
                    </a:lnTo>
                    <a:lnTo>
                      <a:pt x="1137" y="94"/>
                    </a:lnTo>
                    <a:lnTo>
                      <a:pt x="1137" y="221"/>
                    </a:lnTo>
                    <a:close/>
                    <a:moveTo>
                      <a:pt x="1157" y="105"/>
                    </a:moveTo>
                    <a:lnTo>
                      <a:pt x="1158" y="100"/>
                    </a:lnTo>
                    <a:lnTo>
                      <a:pt x="1160" y="96"/>
                    </a:lnTo>
                    <a:lnTo>
                      <a:pt x="1161" y="90"/>
                    </a:lnTo>
                    <a:lnTo>
                      <a:pt x="1164" y="85"/>
                    </a:lnTo>
                    <a:lnTo>
                      <a:pt x="1167" y="80"/>
                    </a:lnTo>
                    <a:lnTo>
                      <a:pt x="1171" y="77"/>
                    </a:lnTo>
                    <a:lnTo>
                      <a:pt x="1176" y="74"/>
                    </a:lnTo>
                    <a:lnTo>
                      <a:pt x="1180" y="71"/>
                    </a:lnTo>
                    <a:lnTo>
                      <a:pt x="1185" y="70"/>
                    </a:lnTo>
                    <a:lnTo>
                      <a:pt x="1191" y="69"/>
                    </a:lnTo>
                    <a:lnTo>
                      <a:pt x="1198" y="70"/>
                    </a:lnTo>
                    <a:lnTo>
                      <a:pt x="1205" y="74"/>
                    </a:lnTo>
                    <a:lnTo>
                      <a:pt x="1211" y="77"/>
                    </a:lnTo>
                    <a:lnTo>
                      <a:pt x="1216" y="82"/>
                    </a:lnTo>
                    <a:lnTo>
                      <a:pt x="1220" y="89"/>
                    </a:lnTo>
                    <a:lnTo>
                      <a:pt x="1222" y="97"/>
                    </a:lnTo>
                    <a:lnTo>
                      <a:pt x="1224" y="105"/>
                    </a:lnTo>
                    <a:lnTo>
                      <a:pt x="1224" y="114"/>
                    </a:lnTo>
                    <a:lnTo>
                      <a:pt x="1224" y="123"/>
                    </a:lnTo>
                    <a:lnTo>
                      <a:pt x="1222" y="132"/>
                    </a:lnTo>
                    <a:lnTo>
                      <a:pt x="1219" y="139"/>
                    </a:lnTo>
                    <a:lnTo>
                      <a:pt x="1216" y="146"/>
                    </a:lnTo>
                    <a:lnTo>
                      <a:pt x="1210" y="152"/>
                    </a:lnTo>
                    <a:lnTo>
                      <a:pt x="1205" y="156"/>
                    </a:lnTo>
                    <a:lnTo>
                      <a:pt x="1197" y="158"/>
                    </a:lnTo>
                    <a:lnTo>
                      <a:pt x="1190" y="159"/>
                    </a:lnTo>
                    <a:lnTo>
                      <a:pt x="1184" y="158"/>
                    </a:lnTo>
                    <a:lnTo>
                      <a:pt x="1179" y="157"/>
                    </a:lnTo>
                    <a:lnTo>
                      <a:pt x="1175" y="155"/>
                    </a:lnTo>
                    <a:lnTo>
                      <a:pt x="1170" y="152"/>
                    </a:lnTo>
                    <a:lnTo>
                      <a:pt x="1166" y="148"/>
                    </a:lnTo>
                    <a:lnTo>
                      <a:pt x="1163" y="144"/>
                    </a:lnTo>
                    <a:lnTo>
                      <a:pt x="1161" y="139"/>
                    </a:lnTo>
                    <a:lnTo>
                      <a:pt x="1158" y="134"/>
                    </a:lnTo>
                    <a:lnTo>
                      <a:pt x="1158" y="129"/>
                    </a:lnTo>
                    <a:lnTo>
                      <a:pt x="1157" y="125"/>
                    </a:lnTo>
                    <a:lnTo>
                      <a:pt x="1157" y="105"/>
                    </a:lnTo>
                    <a:close/>
                    <a:moveTo>
                      <a:pt x="1319" y="52"/>
                    </a:moveTo>
                    <a:lnTo>
                      <a:pt x="1309" y="54"/>
                    </a:lnTo>
                    <a:lnTo>
                      <a:pt x="1298" y="57"/>
                    </a:lnTo>
                    <a:lnTo>
                      <a:pt x="1292" y="59"/>
                    </a:lnTo>
                    <a:lnTo>
                      <a:pt x="1288" y="62"/>
                    </a:lnTo>
                    <a:lnTo>
                      <a:pt x="1284" y="66"/>
                    </a:lnTo>
                    <a:lnTo>
                      <a:pt x="1279" y="69"/>
                    </a:lnTo>
                    <a:lnTo>
                      <a:pt x="1276" y="74"/>
                    </a:lnTo>
                    <a:lnTo>
                      <a:pt x="1273" y="78"/>
                    </a:lnTo>
                    <a:lnTo>
                      <a:pt x="1270" y="84"/>
                    </a:lnTo>
                    <a:lnTo>
                      <a:pt x="1268" y="89"/>
                    </a:lnTo>
                    <a:lnTo>
                      <a:pt x="1265" y="95"/>
                    </a:lnTo>
                    <a:lnTo>
                      <a:pt x="1264" y="101"/>
                    </a:lnTo>
                    <a:lnTo>
                      <a:pt x="1263" y="108"/>
                    </a:lnTo>
                    <a:lnTo>
                      <a:pt x="1263" y="115"/>
                    </a:lnTo>
                    <a:lnTo>
                      <a:pt x="1263" y="121"/>
                    </a:lnTo>
                    <a:lnTo>
                      <a:pt x="1264" y="128"/>
                    </a:lnTo>
                    <a:lnTo>
                      <a:pt x="1265" y="135"/>
                    </a:lnTo>
                    <a:lnTo>
                      <a:pt x="1268" y="140"/>
                    </a:lnTo>
                    <a:lnTo>
                      <a:pt x="1270" y="146"/>
                    </a:lnTo>
                    <a:lnTo>
                      <a:pt x="1272" y="150"/>
                    </a:lnTo>
                    <a:lnTo>
                      <a:pt x="1275" y="155"/>
                    </a:lnTo>
                    <a:lnTo>
                      <a:pt x="1279" y="159"/>
                    </a:lnTo>
                    <a:lnTo>
                      <a:pt x="1283" y="163"/>
                    </a:lnTo>
                    <a:lnTo>
                      <a:pt x="1287" y="166"/>
                    </a:lnTo>
                    <a:lnTo>
                      <a:pt x="1291" y="169"/>
                    </a:lnTo>
                    <a:lnTo>
                      <a:pt x="1297" y="172"/>
                    </a:lnTo>
                    <a:lnTo>
                      <a:pt x="1306" y="175"/>
                    </a:lnTo>
                    <a:lnTo>
                      <a:pt x="1318" y="176"/>
                    </a:lnTo>
                    <a:lnTo>
                      <a:pt x="1328" y="175"/>
                    </a:lnTo>
                    <a:lnTo>
                      <a:pt x="1339" y="172"/>
                    </a:lnTo>
                    <a:lnTo>
                      <a:pt x="1347" y="167"/>
                    </a:lnTo>
                    <a:lnTo>
                      <a:pt x="1356" y="160"/>
                    </a:lnTo>
                    <a:lnTo>
                      <a:pt x="1360" y="157"/>
                    </a:lnTo>
                    <a:lnTo>
                      <a:pt x="1364" y="152"/>
                    </a:lnTo>
                    <a:lnTo>
                      <a:pt x="1367" y="147"/>
                    </a:lnTo>
                    <a:lnTo>
                      <a:pt x="1370" y="142"/>
                    </a:lnTo>
                    <a:lnTo>
                      <a:pt x="1372" y="135"/>
                    </a:lnTo>
                    <a:lnTo>
                      <a:pt x="1373" y="128"/>
                    </a:lnTo>
                    <a:lnTo>
                      <a:pt x="1374" y="121"/>
                    </a:lnTo>
                    <a:lnTo>
                      <a:pt x="1374" y="113"/>
                    </a:lnTo>
                    <a:lnTo>
                      <a:pt x="1373" y="100"/>
                    </a:lnTo>
                    <a:lnTo>
                      <a:pt x="1371" y="88"/>
                    </a:lnTo>
                    <a:lnTo>
                      <a:pt x="1369" y="84"/>
                    </a:lnTo>
                    <a:lnTo>
                      <a:pt x="1366" y="78"/>
                    </a:lnTo>
                    <a:lnTo>
                      <a:pt x="1363" y="74"/>
                    </a:lnTo>
                    <a:lnTo>
                      <a:pt x="1359" y="69"/>
                    </a:lnTo>
                    <a:lnTo>
                      <a:pt x="1356" y="66"/>
                    </a:lnTo>
                    <a:lnTo>
                      <a:pt x="1352" y="62"/>
                    </a:lnTo>
                    <a:lnTo>
                      <a:pt x="1347" y="59"/>
                    </a:lnTo>
                    <a:lnTo>
                      <a:pt x="1342" y="57"/>
                    </a:lnTo>
                    <a:lnTo>
                      <a:pt x="1337" y="55"/>
                    </a:lnTo>
                    <a:lnTo>
                      <a:pt x="1331" y="54"/>
                    </a:lnTo>
                    <a:lnTo>
                      <a:pt x="1326" y="52"/>
                    </a:lnTo>
                    <a:lnTo>
                      <a:pt x="1319" y="52"/>
                    </a:lnTo>
                    <a:close/>
                    <a:moveTo>
                      <a:pt x="1319" y="69"/>
                    </a:moveTo>
                    <a:lnTo>
                      <a:pt x="1324" y="69"/>
                    </a:lnTo>
                    <a:lnTo>
                      <a:pt x="1328" y="70"/>
                    </a:lnTo>
                    <a:lnTo>
                      <a:pt x="1331" y="71"/>
                    </a:lnTo>
                    <a:lnTo>
                      <a:pt x="1335" y="72"/>
                    </a:lnTo>
                    <a:lnTo>
                      <a:pt x="1341" y="78"/>
                    </a:lnTo>
                    <a:lnTo>
                      <a:pt x="1345" y="84"/>
                    </a:lnTo>
                    <a:lnTo>
                      <a:pt x="1350" y="90"/>
                    </a:lnTo>
                    <a:lnTo>
                      <a:pt x="1352" y="98"/>
                    </a:lnTo>
                    <a:lnTo>
                      <a:pt x="1353" y="106"/>
                    </a:lnTo>
                    <a:lnTo>
                      <a:pt x="1354" y="114"/>
                    </a:lnTo>
                    <a:lnTo>
                      <a:pt x="1353" y="124"/>
                    </a:lnTo>
                    <a:lnTo>
                      <a:pt x="1351" y="133"/>
                    </a:lnTo>
                    <a:lnTo>
                      <a:pt x="1347" y="140"/>
                    </a:lnTo>
                    <a:lnTo>
                      <a:pt x="1343" y="147"/>
                    </a:lnTo>
                    <a:lnTo>
                      <a:pt x="1339" y="152"/>
                    </a:lnTo>
                    <a:lnTo>
                      <a:pt x="1332" y="156"/>
                    </a:lnTo>
                    <a:lnTo>
                      <a:pt x="1326" y="158"/>
                    </a:lnTo>
                    <a:lnTo>
                      <a:pt x="1318" y="159"/>
                    </a:lnTo>
                    <a:lnTo>
                      <a:pt x="1312" y="158"/>
                    </a:lnTo>
                    <a:lnTo>
                      <a:pt x="1305" y="156"/>
                    </a:lnTo>
                    <a:lnTo>
                      <a:pt x="1299" y="152"/>
                    </a:lnTo>
                    <a:lnTo>
                      <a:pt x="1293" y="147"/>
                    </a:lnTo>
                    <a:lnTo>
                      <a:pt x="1290" y="140"/>
                    </a:lnTo>
                    <a:lnTo>
                      <a:pt x="1287" y="133"/>
                    </a:lnTo>
                    <a:lnTo>
                      <a:pt x="1285" y="124"/>
                    </a:lnTo>
                    <a:lnTo>
                      <a:pt x="1284" y="115"/>
                    </a:lnTo>
                    <a:lnTo>
                      <a:pt x="1285" y="106"/>
                    </a:lnTo>
                    <a:lnTo>
                      <a:pt x="1286" y="98"/>
                    </a:lnTo>
                    <a:lnTo>
                      <a:pt x="1289" y="90"/>
                    </a:lnTo>
                    <a:lnTo>
                      <a:pt x="1292" y="84"/>
                    </a:lnTo>
                    <a:lnTo>
                      <a:pt x="1298" y="77"/>
                    </a:lnTo>
                    <a:lnTo>
                      <a:pt x="1303" y="72"/>
                    </a:lnTo>
                    <a:lnTo>
                      <a:pt x="1311" y="69"/>
                    </a:lnTo>
                    <a:lnTo>
                      <a:pt x="1319" y="69"/>
                    </a:lnTo>
                    <a:close/>
                    <a:moveTo>
                      <a:pt x="1400" y="173"/>
                    </a:moveTo>
                    <a:lnTo>
                      <a:pt x="1422" y="173"/>
                    </a:lnTo>
                    <a:lnTo>
                      <a:pt x="1422" y="103"/>
                    </a:lnTo>
                    <a:lnTo>
                      <a:pt x="1422" y="97"/>
                    </a:lnTo>
                    <a:lnTo>
                      <a:pt x="1423" y="93"/>
                    </a:lnTo>
                    <a:lnTo>
                      <a:pt x="1424" y="88"/>
                    </a:lnTo>
                    <a:lnTo>
                      <a:pt x="1427" y="84"/>
                    </a:lnTo>
                    <a:lnTo>
                      <a:pt x="1430" y="80"/>
                    </a:lnTo>
                    <a:lnTo>
                      <a:pt x="1433" y="77"/>
                    </a:lnTo>
                    <a:lnTo>
                      <a:pt x="1437" y="74"/>
                    </a:lnTo>
                    <a:lnTo>
                      <a:pt x="1441" y="72"/>
                    </a:lnTo>
                    <a:lnTo>
                      <a:pt x="1446" y="70"/>
                    </a:lnTo>
                    <a:lnTo>
                      <a:pt x="1451" y="70"/>
                    </a:lnTo>
                    <a:lnTo>
                      <a:pt x="1458" y="71"/>
                    </a:lnTo>
                    <a:lnTo>
                      <a:pt x="1463" y="74"/>
                    </a:lnTo>
                    <a:lnTo>
                      <a:pt x="1467" y="76"/>
                    </a:lnTo>
                    <a:lnTo>
                      <a:pt x="1472" y="80"/>
                    </a:lnTo>
                    <a:lnTo>
                      <a:pt x="1474" y="86"/>
                    </a:lnTo>
                    <a:lnTo>
                      <a:pt x="1476" y="91"/>
                    </a:lnTo>
                    <a:lnTo>
                      <a:pt x="1477" y="98"/>
                    </a:lnTo>
                    <a:lnTo>
                      <a:pt x="1477" y="105"/>
                    </a:lnTo>
                    <a:lnTo>
                      <a:pt x="1477" y="173"/>
                    </a:lnTo>
                    <a:lnTo>
                      <a:pt x="1498" y="173"/>
                    </a:lnTo>
                    <a:lnTo>
                      <a:pt x="1498" y="103"/>
                    </a:lnTo>
                    <a:lnTo>
                      <a:pt x="1498" y="96"/>
                    </a:lnTo>
                    <a:lnTo>
                      <a:pt x="1497" y="89"/>
                    </a:lnTo>
                    <a:lnTo>
                      <a:pt x="1495" y="82"/>
                    </a:lnTo>
                    <a:lnTo>
                      <a:pt x="1494" y="78"/>
                    </a:lnTo>
                    <a:lnTo>
                      <a:pt x="1489" y="69"/>
                    </a:lnTo>
                    <a:lnTo>
                      <a:pt x="1484" y="62"/>
                    </a:lnTo>
                    <a:lnTo>
                      <a:pt x="1477" y="58"/>
                    </a:lnTo>
                    <a:lnTo>
                      <a:pt x="1471" y="55"/>
                    </a:lnTo>
                    <a:lnTo>
                      <a:pt x="1464" y="54"/>
                    </a:lnTo>
                    <a:lnTo>
                      <a:pt x="1458" y="52"/>
                    </a:lnTo>
                    <a:lnTo>
                      <a:pt x="1451" y="54"/>
                    </a:lnTo>
                    <a:lnTo>
                      <a:pt x="1445" y="55"/>
                    </a:lnTo>
                    <a:lnTo>
                      <a:pt x="1439" y="57"/>
                    </a:lnTo>
                    <a:lnTo>
                      <a:pt x="1434" y="59"/>
                    </a:lnTo>
                    <a:lnTo>
                      <a:pt x="1430" y="62"/>
                    </a:lnTo>
                    <a:lnTo>
                      <a:pt x="1425" y="67"/>
                    </a:lnTo>
                    <a:lnTo>
                      <a:pt x="1422" y="70"/>
                    </a:lnTo>
                    <a:lnTo>
                      <a:pt x="1420" y="75"/>
                    </a:lnTo>
                    <a:lnTo>
                      <a:pt x="1420" y="75"/>
                    </a:lnTo>
                    <a:lnTo>
                      <a:pt x="1419" y="56"/>
                    </a:lnTo>
                    <a:lnTo>
                      <a:pt x="1400" y="56"/>
                    </a:lnTo>
                    <a:lnTo>
                      <a:pt x="1400" y="70"/>
                    </a:lnTo>
                    <a:lnTo>
                      <a:pt x="1400" y="87"/>
                    </a:lnTo>
                    <a:lnTo>
                      <a:pt x="1400" y="173"/>
                    </a:lnTo>
                    <a:close/>
                    <a:moveTo>
                      <a:pt x="1553" y="173"/>
                    </a:moveTo>
                    <a:lnTo>
                      <a:pt x="1553" y="56"/>
                    </a:lnTo>
                    <a:lnTo>
                      <a:pt x="1532" y="56"/>
                    </a:lnTo>
                    <a:lnTo>
                      <a:pt x="1532" y="173"/>
                    </a:lnTo>
                    <a:lnTo>
                      <a:pt x="1553" y="173"/>
                    </a:lnTo>
                    <a:close/>
                    <a:moveTo>
                      <a:pt x="1542" y="9"/>
                    </a:moveTo>
                    <a:lnTo>
                      <a:pt x="1536" y="10"/>
                    </a:lnTo>
                    <a:lnTo>
                      <a:pt x="1533" y="12"/>
                    </a:lnTo>
                    <a:lnTo>
                      <a:pt x="1530" y="17"/>
                    </a:lnTo>
                    <a:lnTo>
                      <a:pt x="1529" y="22"/>
                    </a:lnTo>
                    <a:lnTo>
                      <a:pt x="1530" y="27"/>
                    </a:lnTo>
                    <a:lnTo>
                      <a:pt x="1532" y="31"/>
                    </a:lnTo>
                    <a:lnTo>
                      <a:pt x="1536" y="35"/>
                    </a:lnTo>
                    <a:lnTo>
                      <a:pt x="1542" y="36"/>
                    </a:lnTo>
                    <a:lnTo>
                      <a:pt x="1547" y="35"/>
                    </a:lnTo>
                    <a:lnTo>
                      <a:pt x="1552" y="31"/>
                    </a:lnTo>
                    <a:lnTo>
                      <a:pt x="1554" y="27"/>
                    </a:lnTo>
                    <a:lnTo>
                      <a:pt x="1555" y="22"/>
                    </a:lnTo>
                    <a:lnTo>
                      <a:pt x="1554" y="17"/>
                    </a:lnTo>
                    <a:lnTo>
                      <a:pt x="1552" y="12"/>
                    </a:lnTo>
                    <a:lnTo>
                      <a:pt x="1547" y="10"/>
                    </a:lnTo>
                    <a:lnTo>
                      <a:pt x="1542" y="9"/>
                    </a:lnTo>
                    <a:close/>
                    <a:moveTo>
                      <a:pt x="1603" y="173"/>
                    </a:moveTo>
                    <a:lnTo>
                      <a:pt x="1605" y="154"/>
                    </a:lnTo>
                    <a:lnTo>
                      <a:pt x="1606" y="154"/>
                    </a:lnTo>
                    <a:lnTo>
                      <a:pt x="1609" y="159"/>
                    </a:lnTo>
                    <a:lnTo>
                      <a:pt x="1613" y="164"/>
                    </a:lnTo>
                    <a:lnTo>
                      <a:pt x="1617" y="167"/>
                    </a:lnTo>
                    <a:lnTo>
                      <a:pt x="1622" y="171"/>
                    </a:lnTo>
                    <a:lnTo>
                      <a:pt x="1626" y="173"/>
                    </a:lnTo>
                    <a:lnTo>
                      <a:pt x="1632" y="174"/>
                    </a:lnTo>
                    <a:lnTo>
                      <a:pt x="1638" y="175"/>
                    </a:lnTo>
                    <a:lnTo>
                      <a:pt x="1643" y="176"/>
                    </a:lnTo>
                    <a:lnTo>
                      <a:pt x="1653" y="175"/>
                    </a:lnTo>
                    <a:lnTo>
                      <a:pt x="1663" y="172"/>
                    </a:lnTo>
                    <a:lnTo>
                      <a:pt x="1671" y="167"/>
                    </a:lnTo>
                    <a:lnTo>
                      <a:pt x="1679" y="159"/>
                    </a:lnTo>
                    <a:lnTo>
                      <a:pt x="1682" y="156"/>
                    </a:lnTo>
                    <a:lnTo>
                      <a:pt x="1686" y="152"/>
                    </a:lnTo>
                    <a:lnTo>
                      <a:pt x="1688" y="146"/>
                    </a:lnTo>
                    <a:lnTo>
                      <a:pt x="1691" y="140"/>
                    </a:lnTo>
                    <a:lnTo>
                      <a:pt x="1692" y="134"/>
                    </a:lnTo>
                    <a:lnTo>
                      <a:pt x="1694" y="127"/>
                    </a:lnTo>
                    <a:lnTo>
                      <a:pt x="1694" y="120"/>
                    </a:lnTo>
                    <a:lnTo>
                      <a:pt x="1695" y="113"/>
                    </a:lnTo>
                    <a:lnTo>
                      <a:pt x="1694" y="100"/>
                    </a:lnTo>
                    <a:lnTo>
                      <a:pt x="1691" y="88"/>
                    </a:lnTo>
                    <a:lnTo>
                      <a:pt x="1688" y="78"/>
                    </a:lnTo>
                    <a:lnTo>
                      <a:pt x="1681" y="69"/>
                    </a:lnTo>
                    <a:lnTo>
                      <a:pt x="1675" y="62"/>
                    </a:lnTo>
                    <a:lnTo>
                      <a:pt x="1666" y="57"/>
                    </a:lnTo>
                    <a:lnTo>
                      <a:pt x="1662" y="55"/>
                    </a:lnTo>
                    <a:lnTo>
                      <a:pt x="1657" y="54"/>
                    </a:lnTo>
                    <a:lnTo>
                      <a:pt x="1652" y="52"/>
                    </a:lnTo>
                    <a:lnTo>
                      <a:pt x="1647" y="52"/>
                    </a:lnTo>
                    <a:lnTo>
                      <a:pt x="1640" y="52"/>
                    </a:lnTo>
                    <a:lnTo>
                      <a:pt x="1634" y="55"/>
                    </a:lnTo>
                    <a:lnTo>
                      <a:pt x="1628" y="56"/>
                    </a:lnTo>
                    <a:lnTo>
                      <a:pt x="1623" y="58"/>
                    </a:lnTo>
                    <a:lnTo>
                      <a:pt x="1619" y="61"/>
                    </a:lnTo>
                    <a:lnTo>
                      <a:pt x="1614" y="66"/>
                    </a:lnTo>
                    <a:lnTo>
                      <a:pt x="1611" y="69"/>
                    </a:lnTo>
                    <a:lnTo>
                      <a:pt x="1608" y="75"/>
                    </a:lnTo>
                    <a:lnTo>
                      <a:pt x="1608" y="75"/>
                    </a:lnTo>
                    <a:lnTo>
                      <a:pt x="1608" y="0"/>
                    </a:lnTo>
                    <a:lnTo>
                      <a:pt x="1587" y="0"/>
                    </a:lnTo>
                    <a:lnTo>
                      <a:pt x="1587" y="143"/>
                    </a:lnTo>
                    <a:lnTo>
                      <a:pt x="1586" y="158"/>
                    </a:lnTo>
                    <a:lnTo>
                      <a:pt x="1586" y="173"/>
                    </a:lnTo>
                    <a:lnTo>
                      <a:pt x="1603" y="173"/>
                    </a:lnTo>
                    <a:close/>
                    <a:moveTo>
                      <a:pt x="1608" y="105"/>
                    </a:moveTo>
                    <a:lnTo>
                      <a:pt x="1608" y="100"/>
                    </a:lnTo>
                    <a:lnTo>
                      <a:pt x="1609" y="96"/>
                    </a:lnTo>
                    <a:lnTo>
                      <a:pt x="1611" y="90"/>
                    </a:lnTo>
                    <a:lnTo>
                      <a:pt x="1613" y="85"/>
                    </a:lnTo>
                    <a:lnTo>
                      <a:pt x="1616" y="80"/>
                    </a:lnTo>
                    <a:lnTo>
                      <a:pt x="1621" y="77"/>
                    </a:lnTo>
                    <a:lnTo>
                      <a:pt x="1625" y="74"/>
                    </a:lnTo>
                    <a:lnTo>
                      <a:pt x="1629" y="71"/>
                    </a:lnTo>
                    <a:lnTo>
                      <a:pt x="1635" y="70"/>
                    </a:lnTo>
                    <a:lnTo>
                      <a:pt x="1640" y="69"/>
                    </a:lnTo>
                    <a:lnTo>
                      <a:pt x="1648" y="70"/>
                    </a:lnTo>
                    <a:lnTo>
                      <a:pt x="1655" y="74"/>
                    </a:lnTo>
                    <a:lnTo>
                      <a:pt x="1661" y="77"/>
                    </a:lnTo>
                    <a:lnTo>
                      <a:pt x="1665" y="82"/>
                    </a:lnTo>
                    <a:lnTo>
                      <a:pt x="1669" y="89"/>
                    </a:lnTo>
                    <a:lnTo>
                      <a:pt x="1671" y="97"/>
                    </a:lnTo>
                    <a:lnTo>
                      <a:pt x="1674" y="105"/>
                    </a:lnTo>
                    <a:lnTo>
                      <a:pt x="1674" y="114"/>
                    </a:lnTo>
                    <a:lnTo>
                      <a:pt x="1674" y="123"/>
                    </a:lnTo>
                    <a:lnTo>
                      <a:pt x="1671" y="132"/>
                    </a:lnTo>
                    <a:lnTo>
                      <a:pt x="1669" y="139"/>
                    </a:lnTo>
                    <a:lnTo>
                      <a:pt x="1665" y="146"/>
                    </a:lnTo>
                    <a:lnTo>
                      <a:pt x="1660" y="152"/>
                    </a:lnTo>
                    <a:lnTo>
                      <a:pt x="1654" y="155"/>
                    </a:lnTo>
                    <a:lnTo>
                      <a:pt x="1648" y="158"/>
                    </a:lnTo>
                    <a:lnTo>
                      <a:pt x="1639" y="158"/>
                    </a:lnTo>
                    <a:lnTo>
                      <a:pt x="1634" y="158"/>
                    </a:lnTo>
                    <a:lnTo>
                      <a:pt x="1629" y="157"/>
                    </a:lnTo>
                    <a:lnTo>
                      <a:pt x="1624" y="155"/>
                    </a:lnTo>
                    <a:lnTo>
                      <a:pt x="1620" y="152"/>
                    </a:lnTo>
                    <a:lnTo>
                      <a:pt x="1616" y="148"/>
                    </a:lnTo>
                    <a:lnTo>
                      <a:pt x="1613" y="144"/>
                    </a:lnTo>
                    <a:lnTo>
                      <a:pt x="1610" y="139"/>
                    </a:lnTo>
                    <a:lnTo>
                      <a:pt x="1609" y="134"/>
                    </a:lnTo>
                    <a:lnTo>
                      <a:pt x="1608" y="129"/>
                    </a:lnTo>
                    <a:lnTo>
                      <a:pt x="1608" y="126"/>
                    </a:lnTo>
                    <a:lnTo>
                      <a:pt x="1608" y="105"/>
                    </a:lnTo>
                    <a:close/>
                    <a:moveTo>
                      <a:pt x="1742" y="173"/>
                    </a:moveTo>
                    <a:lnTo>
                      <a:pt x="1742" y="56"/>
                    </a:lnTo>
                    <a:lnTo>
                      <a:pt x="1721" y="56"/>
                    </a:lnTo>
                    <a:lnTo>
                      <a:pt x="1721" y="173"/>
                    </a:lnTo>
                    <a:lnTo>
                      <a:pt x="1742" y="173"/>
                    </a:lnTo>
                    <a:close/>
                    <a:moveTo>
                      <a:pt x="1732" y="9"/>
                    </a:moveTo>
                    <a:lnTo>
                      <a:pt x="1727" y="10"/>
                    </a:lnTo>
                    <a:lnTo>
                      <a:pt x="1722" y="12"/>
                    </a:lnTo>
                    <a:lnTo>
                      <a:pt x="1719" y="17"/>
                    </a:lnTo>
                    <a:lnTo>
                      <a:pt x="1719" y="22"/>
                    </a:lnTo>
                    <a:lnTo>
                      <a:pt x="1719" y="27"/>
                    </a:lnTo>
                    <a:lnTo>
                      <a:pt x="1722" y="31"/>
                    </a:lnTo>
                    <a:lnTo>
                      <a:pt x="1725" y="35"/>
                    </a:lnTo>
                    <a:lnTo>
                      <a:pt x="1731" y="36"/>
                    </a:lnTo>
                    <a:lnTo>
                      <a:pt x="1736" y="35"/>
                    </a:lnTo>
                    <a:lnTo>
                      <a:pt x="1741" y="31"/>
                    </a:lnTo>
                    <a:lnTo>
                      <a:pt x="1744" y="27"/>
                    </a:lnTo>
                    <a:lnTo>
                      <a:pt x="1744" y="22"/>
                    </a:lnTo>
                    <a:lnTo>
                      <a:pt x="1743" y="17"/>
                    </a:lnTo>
                    <a:lnTo>
                      <a:pt x="1741" y="12"/>
                    </a:lnTo>
                    <a:lnTo>
                      <a:pt x="1736" y="10"/>
                    </a:lnTo>
                    <a:lnTo>
                      <a:pt x="1732" y="9"/>
                    </a:lnTo>
                    <a:close/>
                    <a:moveTo>
                      <a:pt x="1776" y="173"/>
                    </a:moveTo>
                    <a:lnTo>
                      <a:pt x="1797" y="173"/>
                    </a:lnTo>
                    <a:lnTo>
                      <a:pt x="1797" y="0"/>
                    </a:lnTo>
                    <a:lnTo>
                      <a:pt x="1776" y="0"/>
                    </a:lnTo>
                    <a:lnTo>
                      <a:pt x="1776" y="173"/>
                    </a:lnTo>
                    <a:close/>
                    <a:moveTo>
                      <a:pt x="1853" y="173"/>
                    </a:moveTo>
                    <a:lnTo>
                      <a:pt x="1853" y="56"/>
                    </a:lnTo>
                    <a:lnTo>
                      <a:pt x="1832" y="56"/>
                    </a:lnTo>
                    <a:lnTo>
                      <a:pt x="1832" y="173"/>
                    </a:lnTo>
                    <a:lnTo>
                      <a:pt x="1853" y="173"/>
                    </a:lnTo>
                    <a:close/>
                    <a:moveTo>
                      <a:pt x="1842" y="9"/>
                    </a:moveTo>
                    <a:lnTo>
                      <a:pt x="1837" y="10"/>
                    </a:lnTo>
                    <a:lnTo>
                      <a:pt x="1832" y="12"/>
                    </a:lnTo>
                    <a:lnTo>
                      <a:pt x="1830" y="17"/>
                    </a:lnTo>
                    <a:lnTo>
                      <a:pt x="1829" y="22"/>
                    </a:lnTo>
                    <a:lnTo>
                      <a:pt x="1830" y="27"/>
                    </a:lnTo>
                    <a:lnTo>
                      <a:pt x="1832" y="31"/>
                    </a:lnTo>
                    <a:lnTo>
                      <a:pt x="1837" y="35"/>
                    </a:lnTo>
                    <a:lnTo>
                      <a:pt x="1842" y="36"/>
                    </a:lnTo>
                    <a:lnTo>
                      <a:pt x="1848" y="35"/>
                    </a:lnTo>
                    <a:lnTo>
                      <a:pt x="1852" y="31"/>
                    </a:lnTo>
                    <a:lnTo>
                      <a:pt x="1854" y="27"/>
                    </a:lnTo>
                    <a:lnTo>
                      <a:pt x="1855" y="22"/>
                    </a:lnTo>
                    <a:lnTo>
                      <a:pt x="1854" y="17"/>
                    </a:lnTo>
                    <a:lnTo>
                      <a:pt x="1852" y="12"/>
                    </a:lnTo>
                    <a:lnTo>
                      <a:pt x="1848" y="10"/>
                    </a:lnTo>
                    <a:lnTo>
                      <a:pt x="1842" y="9"/>
                    </a:lnTo>
                    <a:close/>
                    <a:moveTo>
                      <a:pt x="1965" y="0"/>
                    </a:moveTo>
                    <a:lnTo>
                      <a:pt x="1965" y="70"/>
                    </a:lnTo>
                    <a:lnTo>
                      <a:pt x="1964" y="70"/>
                    </a:lnTo>
                    <a:lnTo>
                      <a:pt x="1962" y="67"/>
                    </a:lnTo>
                    <a:lnTo>
                      <a:pt x="1959" y="64"/>
                    </a:lnTo>
                    <a:lnTo>
                      <a:pt x="1956" y="60"/>
                    </a:lnTo>
                    <a:lnTo>
                      <a:pt x="1952" y="58"/>
                    </a:lnTo>
                    <a:lnTo>
                      <a:pt x="1947" y="56"/>
                    </a:lnTo>
                    <a:lnTo>
                      <a:pt x="1941" y="54"/>
                    </a:lnTo>
                    <a:lnTo>
                      <a:pt x="1936" y="52"/>
                    </a:lnTo>
                    <a:lnTo>
                      <a:pt x="1930" y="52"/>
                    </a:lnTo>
                    <a:lnTo>
                      <a:pt x="1925" y="52"/>
                    </a:lnTo>
                    <a:lnTo>
                      <a:pt x="1920" y="54"/>
                    </a:lnTo>
                    <a:lnTo>
                      <a:pt x="1914" y="55"/>
                    </a:lnTo>
                    <a:lnTo>
                      <a:pt x="1910" y="57"/>
                    </a:lnTo>
                    <a:lnTo>
                      <a:pt x="1902" y="62"/>
                    </a:lnTo>
                    <a:lnTo>
                      <a:pt x="1894" y="69"/>
                    </a:lnTo>
                    <a:lnTo>
                      <a:pt x="1891" y="74"/>
                    </a:lnTo>
                    <a:lnTo>
                      <a:pt x="1887" y="78"/>
                    </a:lnTo>
                    <a:lnTo>
                      <a:pt x="1885" y="84"/>
                    </a:lnTo>
                    <a:lnTo>
                      <a:pt x="1883" y="89"/>
                    </a:lnTo>
                    <a:lnTo>
                      <a:pt x="1881" y="96"/>
                    </a:lnTo>
                    <a:lnTo>
                      <a:pt x="1880" y="101"/>
                    </a:lnTo>
                    <a:lnTo>
                      <a:pt x="1879" y="108"/>
                    </a:lnTo>
                    <a:lnTo>
                      <a:pt x="1879" y="116"/>
                    </a:lnTo>
                    <a:lnTo>
                      <a:pt x="1880" y="128"/>
                    </a:lnTo>
                    <a:lnTo>
                      <a:pt x="1882" y="140"/>
                    </a:lnTo>
                    <a:lnTo>
                      <a:pt x="1887" y="150"/>
                    </a:lnTo>
                    <a:lnTo>
                      <a:pt x="1893" y="159"/>
                    </a:lnTo>
                    <a:lnTo>
                      <a:pt x="1900" y="166"/>
                    </a:lnTo>
                    <a:lnTo>
                      <a:pt x="1908" y="172"/>
                    </a:lnTo>
                    <a:lnTo>
                      <a:pt x="1912" y="173"/>
                    </a:lnTo>
                    <a:lnTo>
                      <a:pt x="1918" y="175"/>
                    </a:lnTo>
                    <a:lnTo>
                      <a:pt x="1922" y="175"/>
                    </a:lnTo>
                    <a:lnTo>
                      <a:pt x="1927" y="176"/>
                    </a:lnTo>
                    <a:lnTo>
                      <a:pt x="1934" y="175"/>
                    </a:lnTo>
                    <a:lnTo>
                      <a:pt x="1940" y="174"/>
                    </a:lnTo>
                    <a:lnTo>
                      <a:pt x="1947" y="172"/>
                    </a:lnTo>
                    <a:lnTo>
                      <a:pt x="1951" y="169"/>
                    </a:lnTo>
                    <a:lnTo>
                      <a:pt x="1957" y="166"/>
                    </a:lnTo>
                    <a:lnTo>
                      <a:pt x="1960" y="162"/>
                    </a:lnTo>
                    <a:lnTo>
                      <a:pt x="1964" y="157"/>
                    </a:lnTo>
                    <a:lnTo>
                      <a:pt x="1966" y="153"/>
                    </a:lnTo>
                    <a:lnTo>
                      <a:pt x="1967" y="153"/>
                    </a:lnTo>
                    <a:lnTo>
                      <a:pt x="1967" y="173"/>
                    </a:lnTo>
                    <a:lnTo>
                      <a:pt x="1987" y="173"/>
                    </a:lnTo>
                    <a:lnTo>
                      <a:pt x="1986" y="158"/>
                    </a:lnTo>
                    <a:lnTo>
                      <a:pt x="1986" y="143"/>
                    </a:lnTo>
                    <a:lnTo>
                      <a:pt x="1986" y="0"/>
                    </a:lnTo>
                    <a:lnTo>
                      <a:pt x="1965" y="0"/>
                    </a:lnTo>
                    <a:close/>
                    <a:moveTo>
                      <a:pt x="1965" y="124"/>
                    </a:moveTo>
                    <a:lnTo>
                      <a:pt x="1964" y="128"/>
                    </a:lnTo>
                    <a:lnTo>
                      <a:pt x="1964" y="133"/>
                    </a:lnTo>
                    <a:lnTo>
                      <a:pt x="1962" y="138"/>
                    </a:lnTo>
                    <a:lnTo>
                      <a:pt x="1960" y="144"/>
                    </a:lnTo>
                    <a:lnTo>
                      <a:pt x="1957" y="148"/>
                    </a:lnTo>
                    <a:lnTo>
                      <a:pt x="1952" y="152"/>
                    </a:lnTo>
                    <a:lnTo>
                      <a:pt x="1948" y="155"/>
                    </a:lnTo>
                    <a:lnTo>
                      <a:pt x="1944" y="157"/>
                    </a:lnTo>
                    <a:lnTo>
                      <a:pt x="1938" y="158"/>
                    </a:lnTo>
                    <a:lnTo>
                      <a:pt x="1934" y="158"/>
                    </a:lnTo>
                    <a:lnTo>
                      <a:pt x="1925" y="157"/>
                    </a:lnTo>
                    <a:lnTo>
                      <a:pt x="1919" y="155"/>
                    </a:lnTo>
                    <a:lnTo>
                      <a:pt x="1913" y="150"/>
                    </a:lnTo>
                    <a:lnTo>
                      <a:pt x="1908" y="146"/>
                    </a:lnTo>
                    <a:lnTo>
                      <a:pt x="1905" y="139"/>
                    </a:lnTo>
                    <a:lnTo>
                      <a:pt x="1902" y="132"/>
                    </a:lnTo>
                    <a:lnTo>
                      <a:pt x="1900" y="124"/>
                    </a:lnTo>
                    <a:lnTo>
                      <a:pt x="1899" y="115"/>
                    </a:lnTo>
                    <a:lnTo>
                      <a:pt x="1900" y="106"/>
                    </a:lnTo>
                    <a:lnTo>
                      <a:pt x="1903" y="97"/>
                    </a:lnTo>
                    <a:lnTo>
                      <a:pt x="1905" y="89"/>
                    </a:lnTo>
                    <a:lnTo>
                      <a:pt x="1909" y="82"/>
                    </a:lnTo>
                    <a:lnTo>
                      <a:pt x="1913" y="77"/>
                    </a:lnTo>
                    <a:lnTo>
                      <a:pt x="1920" y="72"/>
                    </a:lnTo>
                    <a:lnTo>
                      <a:pt x="1926" y="70"/>
                    </a:lnTo>
                    <a:lnTo>
                      <a:pt x="1934" y="69"/>
                    </a:lnTo>
                    <a:lnTo>
                      <a:pt x="1939" y="70"/>
                    </a:lnTo>
                    <a:lnTo>
                      <a:pt x="1945" y="71"/>
                    </a:lnTo>
                    <a:lnTo>
                      <a:pt x="1949" y="74"/>
                    </a:lnTo>
                    <a:lnTo>
                      <a:pt x="1953" y="77"/>
                    </a:lnTo>
                    <a:lnTo>
                      <a:pt x="1958" y="80"/>
                    </a:lnTo>
                    <a:lnTo>
                      <a:pt x="1960" y="85"/>
                    </a:lnTo>
                    <a:lnTo>
                      <a:pt x="1962" y="89"/>
                    </a:lnTo>
                    <a:lnTo>
                      <a:pt x="1964" y="94"/>
                    </a:lnTo>
                    <a:lnTo>
                      <a:pt x="1964" y="99"/>
                    </a:lnTo>
                    <a:lnTo>
                      <a:pt x="1965" y="104"/>
                    </a:lnTo>
                    <a:lnTo>
                      <a:pt x="1965" y="124"/>
                    </a:lnTo>
                    <a:close/>
                    <a:moveTo>
                      <a:pt x="2102" y="173"/>
                    </a:moveTo>
                    <a:lnTo>
                      <a:pt x="2100" y="159"/>
                    </a:lnTo>
                    <a:lnTo>
                      <a:pt x="2100" y="145"/>
                    </a:lnTo>
                    <a:lnTo>
                      <a:pt x="2100" y="100"/>
                    </a:lnTo>
                    <a:lnTo>
                      <a:pt x="2100" y="91"/>
                    </a:lnTo>
                    <a:lnTo>
                      <a:pt x="2098" y="84"/>
                    </a:lnTo>
                    <a:lnTo>
                      <a:pt x="2096" y="75"/>
                    </a:lnTo>
                    <a:lnTo>
                      <a:pt x="2092" y="68"/>
                    </a:lnTo>
                    <a:lnTo>
                      <a:pt x="2089" y="65"/>
                    </a:lnTo>
                    <a:lnTo>
                      <a:pt x="2086" y="61"/>
                    </a:lnTo>
                    <a:lnTo>
                      <a:pt x="2082" y="59"/>
                    </a:lnTo>
                    <a:lnTo>
                      <a:pt x="2079" y="57"/>
                    </a:lnTo>
                    <a:lnTo>
                      <a:pt x="2073" y="55"/>
                    </a:lnTo>
                    <a:lnTo>
                      <a:pt x="2069" y="54"/>
                    </a:lnTo>
                    <a:lnTo>
                      <a:pt x="2064" y="52"/>
                    </a:lnTo>
                    <a:lnTo>
                      <a:pt x="2057" y="52"/>
                    </a:lnTo>
                    <a:lnTo>
                      <a:pt x="2046" y="54"/>
                    </a:lnTo>
                    <a:lnTo>
                      <a:pt x="2037" y="56"/>
                    </a:lnTo>
                    <a:lnTo>
                      <a:pt x="2027" y="59"/>
                    </a:lnTo>
                    <a:lnTo>
                      <a:pt x="2019" y="64"/>
                    </a:lnTo>
                    <a:lnTo>
                      <a:pt x="2024" y="77"/>
                    </a:lnTo>
                    <a:lnTo>
                      <a:pt x="2030" y="74"/>
                    </a:lnTo>
                    <a:lnTo>
                      <a:pt x="2038" y="70"/>
                    </a:lnTo>
                    <a:lnTo>
                      <a:pt x="2046" y="69"/>
                    </a:lnTo>
                    <a:lnTo>
                      <a:pt x="2054" y="68"/>
                    </a:lnTo>
                    <a:lnTo>
                      <a:pt x="2061" y="69"/>
                    </a:lnTo>
                    <a:lnTo>
                      <a:pt x="2068" y="71"/>
                    </a:lnTo>
                    <a:lnTo>
                      <a:pt x="2072" y="75"/>
                    </a:lnTo>
                    <a:lnTo>
                      <a:pt x="2075" y="78"/>
                    </a:lnTo>
                    <a:lnTo>
                      <a:pt x="2078" y="82"/>
                    </a:lnTo>
                    <a:lnTo>
                      <a:pt x="2079" y="87"/>
                    </a:lnTo>
                    <a:lnTo>
                      <a:pt x="2080" y="91"/>
                    </a:lnTo>
                    <a:lnTo>
                      <a:pt x="2080" y="96"/>
                    </a:lnTo>
                    <a:lnTo>
                      <a:pt x="2080" y="98"/>
                    </a:lnTo>
                    <a:lnTo>
                      <a:pt x="2065" y="99"/>
                    </a:lnTo>
                    <a:lnTo>
                      <a:pt x="2051" y="100"/>
                    </a:lnTo>
                    <a:lnTo>
                      <a:pt x="2039" y="105"/>
                    </a:lnTo>
                    <a:lnTo>
                      <a:pt x="2029" y="109"/>
                    </a:lnTo>
                    <a:lnTo>
                      <a:pt x="2025" y="113"/>
                    </a:lnTo>
                    <a:lnTo>
                      <a:pt x="2021" y="116"/>
                    </a:lnTo>
                    <a:lnTo>
                      <a:pt x="2018" y="119"/>
                    </a:lnTo>
                    <a:lnTo>
                      <a:pt x="2016" y="123"/>
                    </a:lnTo>
                    <a:lnTo>
                      <a:pt x="2014" y="127"/>
                    </a:lnTo>
                    <a:lnTo>
                      <a:pt x="2012" y="132"/>
                    </a:lnTo>
                    <a:lnTo>
                      <a:pt x="2012" y="137"/>
                    </a:lnTo>
                    <a:lnTo>
                      <a:pt x="2011" y="142"/>
                    </a:lnTo>
                    <a:lnTo>
                      <a:pt x="2012" y="148"/>
                    </a:lnTo>
                    <a:lnTo>
                      <a:pt x="2013" y="154"/>
                    </a:lnTo>
                    <a:lnTo>
                      <a:pt x="2016" y="160"/>
                    </a:lnTo>
                    <a:lnTo>
                      <a:pt x="2020" y="165"/>
                    </a:lnTo>
                    <a:lnTo>
                      <a:pt x="2025" y="169"/>
                    </a:lnTo>
                    <a:lnTo>
                      <a:pt x="2031" y="173"/>
                    </a:lnTo>
                    <a:lnTo>
                      <a:pt x="2038" y="175"/>
                    </a:lnTo>
                    <a:lnTo>
                      <a:pt x="2046" y="176"/>
                    </a:lnTo>
                    <a:lnTo>
                      <a:pt x="2052" y="175"/>
                    </a:lnTo>
                    <a:lnTo>
                      <a:pt x="2057" y="174"/>
                    </a:lnTo>
                    <a:lnTo>
                      <a:pt x="2062" y="173"/>
                    </a:lnTo>
                    <a:lnTo>
                      <a:pt x="2067" y="171"/>
                    </a:lnTo>
                    <a:lnTo>
                      <a:pt x="2075" y="165"/>
                    </a:lnTo>
                    <a:lnTo>
                      <a:pt x="2081" y="158"/>
                    </a:lnTo>
                    <a:lnTo>
                      <a:pt x="2082" y="158"/>
                    </a:lnTo>
                    <a:lnTo>
                      <a:pt x="2083" y="173"/>
                    </a:lnTo>
                    <a:lnTo>
                      <a:pt x="2102" y="173"/>
                    </a:lnTo>
                    <a:close/>
                    <a:moveTo>
                      <a:pt x="2080" y="134"/>
                    </a:moveTo>
                    <a:lnTo>
                      <a:pt x="2080" y="137"/>
                    </a:lnTo>
                    <a:lnTo>
                      <a:pt x="2079" y="140"/>
                    </a:lnTo>
                    <a:lnTo>
                      <a:pt x="2078" y="144"/>
                    </a:lnTo>
                    <a:lnTo>
                      <a:pt x="2075" y="147"/>
                    </a:lnTo>
                    <a:lnTo>
                      <a:pt x="2073" y="150"/>
                    </a:lnTo>
                    <a:lnTo>
                      <a:pt x="2070" y="154"/>
                    </a:lnTo>
                    <a:lnTo>
                      <a:pt x="2066" y="156"/>
                    </a:lnTo>
                    <a:lnTo>
                      <a:pt x="2061" y="158"/>
                    </a:lnTo>
                    <a:lnTo>
                      <a:pt x="2057" y="159"/>
                    </a:lnTo>
                    <a:lnTo>
                      <a:pt x="2052" y="159"/>
                    </a:lnTo>
                    <a:lnTo>
                      <a:pt x="2047" y="159"/>
                    </a:lnTo>
                    <a:lnTo>
                      <a:pt x="2044" y="158"/>
                    </a:lnTo>
                    <a:lnTo>
                      <a:pt x="2041" y="157"/>
                    </a:lnTo>
                    <a:lnTo>
                      <a:pt x="2038" y="155"/>
                    </a:lnTo>
                    <a:lnTo>
                      <a:pt x="2035" y="152"/>
                    </a:lnTo>
                    <a:lnTo>
                      <a:pt x="2033" y="148"/>
                    </a:lnTo>
                    <a:lnTo>
                      <a:pt x="2032" y="144"/>
                    </a:lnTo>
                    <a:lnTo>
                      <a:pt x="2032" y="139"/>
                    </a:lnTo>
                    <a:lnTo>
                      <a:pt x="2032" y="135"/>
                    </a:lnTo>
                    <a:lnTo>
                      <a:pt x="2033" y="132"/>
                    </a:lnTo>
                    <a:lnTo>
                      <a:pt x="2034" y="128"/>
                    </a:lnTo>
                    <a:lnTo>
                      <a:pt x="2037" y="126"/>
                    </a:lnTo>
                    <a:lnTo>
                      <a:pt x="2041" y="120"/>
                    </a:lnTo>
                    <a:lnTo>
                      <a:pt x="2047" y="117"/>
                    </a:lnTo>
                    <a:lnTo>
                      <a:pt x="2055" y="115"/>
                    </a:lnTo>
                    <a:lnTo>
                      <a:pt x="2064" y="114"/>
                    </a:lnTo>
                    <a:lnTo>
                      <a:pt x="2071" y="113"/>
                    </a:lnTo>
                    <a:lnTo>
                      <a:pt x="2080" y="113"/>
                    </a:lnTo>
                    <a:lnTo>
                      <a:pt x="2080" y="134"/>
                    </a:lnTo>
                    <a:close/>
                    <a:moveTo>
                      <a:pt x="2211" y="0"/>
                    </a:moveTo>
                    <a:lnTo>
                      <a:pt x="2211" y="70"/>
                    </a:lnTo>
                    <a:lnTo>
                      <a:pt x="2211" y="70"/>
                    </a:lnTo>
                    <a:lnTo>
                      <a:pt x="2208" y="67"/>
                    </a:lnTo>
                    <a:lnTo>
                      <a:pt x="2206" y="64"/>
                    </a:lnTo>
                    <a:lnTo>
                      <a:pt x="2203" y="60"/>
                    </a:lnTo>
                    <a:lnTo>
                      <a:pt x="2199" y="58"/>
                    </a:lnTo>
                    <a:lnTo>
                      <a:pt x="2194" y="56"/>
                    </a:lnTo>
                    <a:lnTo>
                      <a:pt x="2189" y="54"/>
                    </a:lnTo>
                    <a:lnTo>
                      <a:pt x="2182" y="52"/>
                    </a:lnTo>
                    <a:lnTo>
                      <a:pt x="2177" y="52"/>
                    </a:lnTo>
                    <a:lnTo>
                      <a:pt x="2172" y="52"/>
                    </a:lnTo>
                    <a:lnTo>
                      <a:pt x="2166" y="54"/>
                    </a:lnTo>
                    <a:lnTo>
                      <a:pt x="2162" y="55"/>
                    </a:lnTo>
                    <a:lnTo>
                      <a:pt x="2156" y="57"/>
                    </a:lnTo>
                    <a:lnTo>
                      <a:pt x="2148" y="62"/>
                    </a:lnTo>
                    <a:lnTo>
                      <a:pt x="2140" y="69"/>
                    </a:lnTo>
                    <a:lnTo>
                      <a:pt x="2137" y="74"/>
                    </a:lnTo>
                    <a:lnTo>
                      <a:pt x="2134" y="78"/>
                    </a:lnTo>
                    <a:lnTo>
                      <a:pt x="2132" y="84"/>
                    </a:lnTo>
                    <a:lnTo>
                      <a:pt x="2129" y="89"/>
                    </a:lnTo>
                    <a:lnTo>
                      <a:pt x="2127" y="96"/>
                    </a:lnTo>
                    <a:lnTo>
                      <a:pt x="2126" y="101"/>
                    </a:lnTo>
                    <a:lnTo>
                      <a:pt x="2126" y="108"/>
                    </a:lnTo>
                    <a:lnTo>
                      <a:pt x="2125" y="116"/>
                    </a:lnTo>
                    <a:lnTo>
                      <a:pt x="2126" y="128"/>
                    </a:lnTo>
                    <a:lnTo>
                      <a:pt x="2129" y="140"/>
                    </a:lnTo>
                    <a:lnTo>
                      <a:pt x="2134" y="150"/>
                    </a:lnTo>
                    <a:lnTo>
                      <a:pt x="2139" y="159"/>
                    </a:lnTo>
                    <a:lnTo>
                      <a:pt x="2147" y="166"/>
                    </a:lnTo>
                    <a:lnTo>
                      <a:pt x="2155" y="172"/>
                    </a:lnTo>
                    <a:lnTo>
                      <a:pt x="2160" y="173"/>
                    </a:lnTo>
                    <a:lnTo>
                      <a:pt x="2164" y="175"/>
                    </a:lnTo>
                    <a:lnTo>
                      <a:pt x="2169" y="175"/>
                    </a:lnTo>
                    <a:lnTo>
                      <a:pt x="2174" y="176"/>
                    </a:lnTo>
                    <a:lnTo>
                      <a:pt x="2181" y="175"/>
                    </a:lnTo>
                    <a:lnTo>
                      <a:pt x="2188" y="174"/>
                    </a:lnTo>
                    <a:lnTo>
                      <a:pt x="2193" y="172"/>
                    </a:lnTo>
                    <a:lnTo>
                      <a:pt x="2199" y="169"/>
                    </a:lnTo>
                    <a:lnTo>
                      <a:pt x="2203" y="166"/>
                    </a:lnTo>
                    <a:lnTo>
                      <a:pt x="2207" y="162"/>
                    </a:lnTo>
                    <a:lnTo>
                      <a:pt x="2210" y="157"/>
                    </a:lnTo>
                    <a:lnTo>
                      <a:pt x="2214" y="153"/>
                    </a:lnTo>
                    <a:lnTo>
                      <a:pt x="2214" y="153"/>
                    </a:lnTo>
                    <a:lnTo>
                      <a:pt x="2215" y="173"/>
                    </a:lnTo>
                    <a:lnTo>
                      <a:pt x="2233" y="173"/>
                    </a:lnTo>
                    <a:lnTo>
                      <a:pt x="2232" y="158"/>
                    </a:lnTo>
                    <a:lnTo>
                      <a:pt x="2232" y="143"/>
                    </a:lnTo>
                    <a:lnTo>
                      <a:pt x="2232" y="0"/>
                    </a:lnTo>
                    <a:lnTo>
                      <a:pt x="2211" y="0"/>
                    </a:lnTo>
                    <a:close/>
                    <a:moveTo>
                      <a:pt x="2211" y="124"/>
                    </a:moveTo>
                    <a:lnTo>
                      <a:pt x="2211" y="128"/>
                    </a:lnTo>
                    <a:lnTo>
                      <a:pt x="2210" y="133"/>
                    </a:lnTo>
                    <a:lnTo>
                      <a:pt x="2208" y="138"/>
                    </a:lnTo>
                    <a:lnTo>
                      <a:pt x="2206" y="144"/>
                    </a:lnTo>
                    <a:lnTo>
                      <a:pt x="2203" y="148"/>
                    </a:lnTo>
                    <a:lnTo>
                      <a:pt x="2200" y="152"/>
                    </a:lnTo>
                    <a:lnTo>
                      <a:pt x="2195" y="155"/>
                    </a:lnTo>
                    <a:lnTo>
                      <a:pt x="2190" y="157"/>
                    </a:lnTo>
                    <a:lnTo>
                      <a:pt x="2186" y="158"/>
                    </a:lnTo>
                    <a:lnTo>
                      <a:pt x="2180" y="158"/>
                    </a:lnTo>
                    <a:lnTo>
                      <a:pt x="2173" y="157"/>
                    </a:lnTo>
                    <a:lnTo>
                      <a:pt x="2165" y="155"/>
                    </a:lnTo>
                    <a:lnTo>
                      <a:pt x="2160" y="150"/>
                    </a:lnTo>
                    <a:lnTo>
                      <a:pt x="2155" y="146"/>
                    </a:lnTo>
                    <a:lnTo>
                      <a:pt x="2151" y="139"/>
                    </a:lnTo>
                    <a:lnTo>
                      <a:pt x="2149" y="132"/>
                    </a:lnTo>
                    <a:lnTo>
                      <a:pt x="2147" y="124"/>
                    </a:lnTo>
                    <a:lnTo>
                      <a:pt x="2147" y="115"/>
                    </a:lnTo>
                    <a:lnTo>
                      <a:pt x="2147" y="106"/>
                    </a:lnTo>
                    <a:lnTo>
                      <a:pt x="2149" y="97"/>
                    </a:lnTo>
                    <a:lnTo>
                      <a:pt x="2152" y="89"/>
                    </a:lnTo>
                    <a:lnTo>
                      <a:pt x="2155" y="82"/>
                    </a:lnTo>
                    <a:lnTo>
                      <a:pt x="2161" y="77"/>
                    </a:lnTo>
                    <a:lnTo>
                      <a:pt x="2166" y="72"/>
                    </a:lnTo>
                    <a:lnTo>
                      <a:pt x="2173" y="70"/>
                    </a:lnTo>
                    <a:lnTo>
                      <a:pt x="2180" y="69"/>
                    </a:lnTo>
                    <a:lnTo>
                      <a:pt x="2187" y="70"/>
                    </a:lnTo>
                    <a:lnTo>
                      <a:pt x="2191" y="71"/>
                    </a:lnTo>
                    <a:lnTo>
                      <a:pt x="2196" y="74"/>
                    </a:lnTo>
                    <a:lnTo>
                      <a:pt x="2201" y="77"/>
                    </a:lnTo>
                    <a:lnTo>
                      <a:pt x="2204" y="80"/>
                    </a:lnTo>
                    <a:lnTo>
                      <a:pt x="2207" y="85"/>
                    </a:lnTo>
                    <a:lnTo>
                      <a:pt x="2209" y="89"/>
                    </a:lnTo>
                    <a:lnTo>
                      <a:pt x="2210" y="94"/>
                    </a:lnTo>
                    <a:lnTo>
                      <a:pt x="2211" y="99"/>
                    </a:lnTo>
                    <a:lnTo>
                      <a:pt x="2211" y="104"/>
                    </a:lnTo>
                    <a:lnTo>
                      <a:pt x="2211" y="124"/>
                    </a:lnTo>
                    <a:close/>
                    <a:moveTo>
                      <a:pt x="2358" y="118"/>
                    </a:moveTo>
                    <a:lnTo>
                      <a:pt x="2358" y="114"/>
                    </a:lnTo>
                    <a:lnTo>
                      <a:pt x="2359" y="108"/>
                    </a:lnTo>
                    <a:lnTo>
                      <a:pt x="2358" y="99"/>
                    </a:lnTo>
                    <a:lnTo>
                      <a:pt x="2357" y="90"/>
                    </a:lnTo>
                    <a:lnTo>
                      <a:pt x="2354" y="81"/>
                    </a:lnTo>
                    <a:lnTo>
                      <a:pt x="2350" y="72"/>
                    </a:lnTo>
                    <a:lnTo>
                      <a:pt x="2346" y="68"/>
                    </a:lnTo>
                    <a:lnTo>
                      <a:pt x="2343" y="65"/>
                    </a:lnTo>
                    <a:lnTo>
                      <a:pt x="2339" y="61"/>
                    </a:lnTo>
                    <a:lnTo>
                      <a:pt x="2335" y="58"/>
                    </a:lnTo>
                    <a:lnTo>
                      <a:pt x="2330" y="56"/>
                    </a:lnTo>
                    <a:lnTo>
                      <a:pt x="2325" y="54"/>
                    </a:lnTo>
                    <a:lnTo>
                      <a:pt x="2318" y="52"/>
                    </a:lnTo>
                    <a:lnTo>
                      <a:pt x="2312" y="52"/>
                    </a:lnTo>
                    <a:lnTo>
                      <a:pt x="2305" y="52"/>
                    </a:lnTo>
                    <a:lnTo>
                      <a:pt x="2300" y="54"/>
                    </a:lnTo>
                    <a:lnTo>
                      <a:pt x="2295" y="56"/>
                    </a:lnTo>
                    <a:lnTo>
                      <a:pt x="2289" y="58"/>
                    </a:lnTo>
                    <a:lnTo>
                      <a:pt x="2285" y="60"/>
                    </a:lnTo>
                    <a:lnTo>
                      <a:pt x="2281" y="64"/>
                    </a:lnTo>
                    <a:lnTo>
                      <a:pt x="2276" y="67"/>
                    </a:lnTo>
                    <a:lnTo>
                      <a:pt x="2273" y="71"/>
                    </a:lnTo>
                    <a:lnTo>
                      <a:pt x="2267" y="80"/>
                    </a:lnTo>
                    <a:lnTo>
                      <a:pt x="2262" y="91"/>
                    </a:lnTo>
                    <a:lnTo>
                      <a:pt x="2259" y="104"/>
                    </a:lnTo>
                    <a:lnTo>
                      <a:pt x="2258" y="116"/>
                    </a:lnTo>
                    <a:lnTo>
                      <a:pt x="2259" y="129"/>
                    </a:lnTo>
                    <a:lnTo>
                      <a:pt x="2262" y="140"/>
                    </a:lnTo>
                    <a:lnTo>
                      <a:pt x="2264" y="146"/>
                    </a:lnTo>
                    <a:lnTo>
                      <a:pt x="2267" y="150"/>
                    </a:lnTo>
                    <a:lnTo>
                      <a:pt x="2270" y="155"/>
                    </a:lnTo>
                    <a:lnTo>
                      <a:pt x="2273" y="159"/>
                    </a:lnTo>
                    <a:lnTo>
                      <a:pt x="2277" y="163"/>
                    </a:lnTo>
                    <a:lnTo>
                      <a:pt x="2282" y="166"/>
                    </a:lnTo>
                    <a:lnTo>
                      <a:pt x="2286" y="168"/>
                    </a:lnTo>
                    <a:lnTo>
                      <a:pt x="2291" y="172"/>
                    </a:lnTo>
                    <a:lnTo>
                      <a:pt x="2297" y="173"/>
                    </a:lnTo>
                    <a:lnTo>
                      <a:pt x="2302" y="174"/>
                    </a:lnTo>
                    <a:lnTo>
                      <a:pt x="2308" y="175"/>
                    </a:lnTo>
                    <a:lnTo>
                      <a:pt x="2314" y="175"/>
                    </a:lnTo>
                    <a:lnTo>
                      <a:pt x="2327" y="175"/>
                    </a:lnTo>
                    <a:lnTo>
                      <a:pt x="2338" y="173"/>
                    </a:lnTo>
                    <a:lnTo>
                      <a:pt x="2346" y="171"/>
                    </a:lnTo>
                    <a:lnTo>
                      <a:pt x="2353" y="168"/>
                    </a:lnTo>
                    <a:lnTo>
                      <a:pt x="2349" y="153"/>
                    </a:lnTo>
                    <a:lnTo>
                      <a:pt x="2343" y="155"/>
                    </a:lnTo>
                    <a:lnTo>
                      <a:pt x="2336" y="157"/>
                    </a:lnTo>
                    <a:lnTo>
                      <a:pt x="2327" y="158"/>
                    </a:lnTo>
                    <a:lnTo>
                      <a:pt x="2317" y="159"/>
                    </a:lnTo>
                    <a:lnTo>
                      <a:pt x="2310" y="158"/>
                    </a:lnTo>
                    <a:lnTo>
                      <a:pt x="2302" y="156"/>
                    </a:lnTo>
                    <a:lnTo>
                      <a:pt x="2296" y="154"/>
                    </a:lnTo>
                    <a:lnTo>
                      <a:pt x="2290" y="149"/>
                    </a:lnTo>
                    <a:lnTo>
                      <a:pt x="2285" y="144"/>
                    </a:lnTo>
                    <a:lnTo>
                      <a:pt x="2282" y="137"/>
                    </a:lnTo>
                    <a:lnTo>
                      <a:pt x="2280" y="128"/>
                    </a:lnTo>
                    <a:lnTo>
                      <a:pt x="2278" y="118"/>
                    </a:lnTo>
                    <a:lnTo>
                      <a:pt x="2358" y="118"/>
                    </a:lnTo>
                    <a:close/>
                    <a:moveTo>
                      <a:pt x="2278" y="103"/>
                    </a:moveTo>
                    <a:lnTo>
                      <a:pt x="2280" y="97"/>
                    </a:lnTo>
                    <a:lnTo>
                      <a:pt x="2282" y="91"/>
                    </a:lnTo>
                    <a:lnTo>
                      <a:pt x="2284" y="85"/>
                    </a:lnTo>
                    <a:lnTo>
                      <a:pt x="2287" y="80"/>
                    </a:lnTo>
                    <a:lnTo>
                      <a:pt x="2291" y="75"/>
                    </a:lnTo>
                    <a:lnTo>
                      <a:pt x="2297" y="71"/>
                    </a:lnTo>
                    <a:lnTo>
                      <a:pt x="2303" y="69"/>
                    </a:lnTo>
                    <a:lnTo>
                      <a:pt x="2310" y="68"/>
                    </a:lnTo>
                    <a:lnTo>
                      <a:pt x="2318" y="69"/>
                    </a:lnTo>
                    <a:lnTo>
                      <a:pt x="2325" y="71"/>
                    </a:lnTo>
                    <a:lnTo>
                      <a:pt x="2329" y="76"/>
                    </a:lnTo>
                    <a:lnTo>
                      <a:pt x="2334" y="80"/>
                    </a:lnTo>
                    <a:lnTo>
                      <a:pt x="2336" y="86"/>
                    </a:lnTo>
                    <a:lnTo>
                      <a:pt x="2338" y="91"/>
                    </a:lnTo>
                    <a:lnTo>
                      <a:pt x="2339" y="97"/>
                    </a:lnTo>
                    <a:lnTo>
                      <a:pt x="2339" y="103"/>
                    </a:lnTo>
                    <a:lnTo>
                      <a:pt x="2278" y="103"/>
                    </a:lnTo>
                    <a:close/>
                    <a:moveTo>
                      <a:pt x="2383" y="202"/>
                    </a:moveTo>
                    <a:lnTo>
                      <a:pt x="2389" y="191"/>
                    </a:lnTo>
                    <a:lnTo>
                      <a:pt x="2395" y="175"/>
                    </a:lnTo>
                    <a:lnTo>
                      <a:pt x="2400" y="158"/>
                    </a:lnTo>
                    <a:lnTo>
                      <a:pt x="2406" y="143"/>
                    </a:lnTo>
                    <a:lnTo>
                      <a:pt x="2382" y="145"/>
                    </a:lnTo>
                    <a:lnTo>
                      <a:pt x="2380" y="159"/>
                    </a:lnTo>
                    <a:lnTo>
                      <a:pt x="2377" y="175"/>
                    </a:lnTo>
                    <a:lnTo>
                      <a:pt x="2372" y="191"/>
                    </a:lnTo>
                    <a:lnTo>
                      <a:pt x="2368" y="203"/>
                    </a:lnTo>
                    <a:lnTo>
                      <a:pt x="2383" y="202"/>
                    </a:lnTo>
                    <a:close/>
                    <a:moveTo>
                      <a:pt x="2558" y="221"/>
                    </a:moveTo>
                    <a:lnTo>
                      <a:pt x="2580" y="221"/>
                    </a:lnTo>
                    <a:lnTo>
                      <a:pt x="2580" y="88"/>
                    </a:lnTo>
                    <a:lnTo>
                      <a:pt x="2580" y="70"/>
                    </a:lnTo>
                    <a:lnTo>
                      <a:pt x="2580" y="56"/>
                    </a:lnTo>
                    <a:lnTo>
                      <a:pt x="2560" y="56"/>
                    </a:lnTo>
                    <a:lnTo>
                      <a:pt x="2559" y="72"/>
                    </a:lnTo>
                    <a:lnTo>
                      <a:pt x="2559" y="72"/>
                    </a:lnTo>
                    <a:lnTo>
                      <a:pt x="2557" y="69"/>
                    </a:lnTo>
                    <a:lnTo>
                      <a:pt x="2554" y="65"/>
                    </a:lnTo>
                    <a:lnTo>
                      <a:pt x="2551" y="61"/>
                    </a:lnTo>
                    <a:lnTo>
                      <a:pt x="2546" y="58"/>
                    </a:lnTo>
                    <a:lnTo>
                      <a:pt x="2542" y="56"/>
                    </a:lnTo>
                    <a:lnTo>
                      <a:pt x="2537" y="55"/>
                    </a:lnTo>
                    <a:lnTo>
                      <a:pt x="2530" y="54"/>
                    </a:lnTo>
                    <a:lnTo>
                      <a:pt x="2524" y="52"/>
                    </a:lnTo>
                    <a:lnTo>
                      <a:pt x="2515" y="54"/>
                    </a:lnTo>
                    <a:lnTo>
                      <a:pt x="2506" y="56"/>
                    </a:lnTo>
                    <a:lnTo>
                      <a:pt x="2498" y="61"/>
                    </a:lnTo>
                    <a:lnTo>
                      <a:pt x="2489" y="68"/>
                    </a:lnTo>
                    <a:lnTo>
                      <a:pt x="2486" y="72"/>
                    </a:lnTo>
                    <a:lnTo>
                      <a:pt x="2483" y="77"/>
                    </a:lnTo>
                    <a:lnTo>
                      <a:pt x="2479" y="81"/>
                    </a:lnTo>
                    <a:lnTo>
                      <a:pt x="2477" y="88"/>
                    </a:lnTo>
                    <a:lnTo>
                      <a:pt x="2475" y="94"/>
                    </a:lnTo>
                    <a:lnTo>
                      <a:pt x="2474" y="100"/>
                    </a:lnTo>
                    <a:lnTo>
                      <a:pt x="2473" y="108"/>
                    </a:lnTo>
                    <a:lnTo>
                      <a:pt x="2473" y="116"/>
                    </a:lnTo>
                    <a:lnTo>
                      <a:pt x="2474" y="129"/>
                    </a:lnTo>
                    <a:lnTo>
                      <a:pt x="2476" y="140"/>
                    </a:lnTo>
                    <a:lnTo>
                      <a:pt x="2480" y="150"/>
                    </a:lnTo>
                    <a:lnTo>
                      <a:pt x="2487" y="159"/>
                    </a:lnTo>
                    <a:lnTo>
                      <a:pt x="2493" y="166"/>
                    </a:lnTo>
                    <a:lnTo>
                      <a:pt x="2502" y="172"/>
                    </a:lnTo>
                    <a:lnTo>
                      <a:pt x="2511" y="175"/>
                    </a:lnTo>
                    <a:lnTo>
                      <a:pt x="2520" y="176"/>
                    </a:lnTo>
                    <a:lnTo>
                      <a:pt x="2528" y="175"/>
                    </a:lnTo>
                    <a:lnTo>
                      <a:pt x="2533" y="174"/>
                    </a:lnTo>
                    <a:lnTo>
                      <a:pt x="2539" y="172"/>
                    </a:lnTo>
                    <a:lnTo>
                      <a:pt x="2544" y="169"/>
                    </a:lnTo>
                    <a:lnTo>
                      <a:pt x="2548" y="166"/>
                    </a:lnTo>
                    <a:lnTo>
                      <a:pt x="2553" y="163"/>
                    </a:lnTo>
                    <a:lnTo>
                      <a:pt x="2555" y="159"/>
                    </a:lnTo>
                    <a:lnTo>
                      <a:pt x="2558" y="155"/>
                    </a:lnTo>
                    <a:lnTo>
                      <a:pt x="2558" y="155"/>
                    </a:lnTo>
                    <a:lnTo>
                      <a:pt x="2558" y="221"/>
                    </a:lnTo>
                    <a:close/>
                    <a:moveTo>
                      <a:pt x="2558" y="125"/>
                    </a:moveTo>
                    <a:lnTo>
                      <a:pt x="2558" y="130"/>
                    </a:lnTo>
                    <a:lnTo>
                      <a:pt x="2557" y="135"/>
                    </a:lnTo>
                    <a:lnTo>
                      <a:pt x="2555" y="140"/>
                    </a:lnTo>
                    <a:lnTo>
                      <a:pt x="2552" y="145"/>
                    </a:lnTo>
                    <a:lnTo>
                      <a:pt x="2548" y="149"/>
                    </a:lnTo>
                    <a:lnTo>
                      <a:pt x="2545" y="153"/>
                    </a:lnTo>
                    <a:lnTo>
                      <a:pt x="2541" y="155"/>
                    </a:lnTo>
                    <a:lnTo>
                      <a:pt x="2537" y="157"/>
                    </a:lnTo>
                    <a:lnTo>
                      <a:pt x="2532" y="158"/>
                    </a:lnTo>
                    <a:lnTo>
                      <a:pt x="2527" y="158"/>
                    </a:lnTo>
                    <a:lnTo>
                      <a:pt x="2519" y="157"/>
                    </a:lnTo>
                    <a:lnTo>
                      <a:pt x="2512" y="155"/>
                    </a:lnTo>
                    <a:lnTo>
                      <a:pt x="2506" y="150"/>
                    </a:lnTo>
                    <a:lnTo>
                      <a:pt x="2502" y="146"/>
                    </a:lnTo>
                    <a:lnTo>
                      <a:pt x="2498" y="139"/>
                    </a:lnTo>
                    <a:lnTo>
                      <a:pt x="2496" y="132"/>
                    </a:lnTo>
                    <a:lnTo>
                      <a:pt x="2494" y="124"/>
                    </a:lnTo>
                    <a:lnTo>
                      <a:pt x="2493" y="115"/>
                    </a:lnTo>
                    <a:lnTo>
                      <a:pt x="2494" y="105"/>
                    </a:lnTo>
                    <a:lnTo>
                      <a:pt x="2496" y="97"/>
                    </a:lnTo>
                    <a:lnTo>
                      <a:pt x="2499" y="89"/>
                    </a:lnTo>
                    <a:lnTo>
                      <a:pt x="2503" y="82"/>
                    </a:lnTo>
                    <a:lnTo>
                      <a:pt x="2507" y="77"/>
                    </a:lnTo>
                    <a:lnTo>
                      <a:pt x="2514" y="72"/>
                    </a:lnTo>
                    <a:lnTo>
                      <a:pt x="2520" y="70"/>
                    </a:lnTo>
                    <a:lnTo>
                      <a:pt x="2528" y="69"/>
                    </a:lnTo>
                    <a:lnTo>
                      <a:pt x="2533" y="70"/>
                    </a:lnTo>
                    <a:lnTo>
                      <a:pt x="2539" y="71"/>
                    </a:lnTo>
                    <a:lnTo>
                      <a:pt x="2543" y="74"/>
                    </a:lnTo>
                    <a:lnTo>
                      <a:pt x="2547" y="77"/>
                    </a:lnTo>
                    <a:lnTo>
                      <a:pt x="2551" y="80"/>
                    </a:lnTo>
                    <a:lnTo>
                      <a:pt x="2554" y="85"/>
                    </a:lnTo>
                    <a:lnTo>
                      <a:pt x="2556" y="89"/>
                    </a:lnTo>
                    <a:lnTo>
                      <a:pt x="2557" y="94"/>
                    </a:lnTo>
                    <a:lnTo>
                      <a:pt x="2558" y="98"/>
                    </a:lnTo>
                    <a:lnTo>
                      <a:pt x="2558" y="103"/>
                    </a:lnTo>
                    <a:lnTo>
                      <a:pt x="2558" y="125"/>
                    </a:lnTo>
                    <a:close/>
                    <a:moveTo>
                      <a:pt x="2709" y="56"/>
                    </a:moveTo>
                    <a:lnTo>
                      <a:pt x="2688" y="56"/>
                    </a:lnTo>
                    <a:lnTo>
                      <a:pt x="2688" y="127"/>
                    </a:lnTo>
                    <a:lnTo>
                      <a:pt x="2688" y="134"/>
                    </a:lnTo>
                    <a:lnTo>
                      <a:pt x="2687" y="138"/>
                    </a:lnTo>
                    <a:lnTo>
                      <a:pt x="2682" y="146"/>
                    </a:lnTo>
                    <a:lnTo>
                      <a:pt x="2677" y="152"/>
                    </a:lnTo>
                    <a:lnTo>
                      <a:pt x="2673" y="154"/>
                    </a:lnTo>
                    <a:lnTo>
                      <a:pt x="2668" y="156"/>
                    </a:lnTo>
                    <a:lnTo>
                      <a:pt x="2664" y="157"/>
                    </a:lnTo>
                    <a:lnTo>
                      <a:pt x="2659" y="158"/>
                    </a:lnTo>
                    <a:lnTo>
                      <a:pt x="2652" y="157"/>
                    </a:lnTo>
                    <a:lnTo>
                      <a:pt x="2647" y="155"/>
                    </a:lnTo>
                    <a:lnTo>
                      <a:pt x="2642" y="152"/>
                    </a:lnTo>
                    <a:lnTo>
                      <a:pt x="2639" y="147"/>
                    </a:lnTo>
                    <a:lnTo>
                      <a:pt x="2637" y="143"/>
                    </a:lnTo>
                    <a:lnTo>
                      <a:pt x="2635" y="136"/>
                    </a:lnTo>
                    <a:lnTo>
                      <a:pt x="2634" y="128"/>
                    </a:lnTo>
                    <a:lnTo>
                      <a:pt x="2634" y="120"/>
                    </a:lnTo>
                    <a:lnTo>
                      <a:pt x="2634" y="56"/>
                    </a:lnTo>
                    <a:lnTo>
                      <a:pt x="2613" y="56"/>
                    </a:lnTo>
                    <a:lnTo>
                      <a:pt x="2613" y="124"/>
                    </a:lnTo>
                    <a:lnTo>
                      <a:pt x="2613" y="138"/>
                    </a:lnTo>
                    <a:lnTo>
                      <a:pt x="2616" y="149"/>
                    </a:lnTo>
                    <a:lnTo>
                      <a:pt x="2621" y="158"/>
                    </a:lnTo>
                    <a:lnTo>
                      <a:pt x="2626" y="165"/>
                    </a:lnTo>
                    <a:lnTo>
                      <a:pt x="2632" y="171"/>
                    </a:lnTo>
                    <a:lnTo>
                      <a:pt x="2638" y="174"/>
                    </a:lnTo>
                    <a:lnTo>
                      <a:pt x="2646" y="175"/>
                    </a:lnTo>
                    <a:lnTo>
                      <a:pt x="2652" y="176"/>
                    </a:lnTo>
                    <a:lnTo>
                      <a:pt x="2660" y="175"/>
                    </a:lnTo>
                    <a:lnTo>
                      <a:pt x="2666" y="174"/>
                    </a:lnTo>
                    <a:lnTo>
                      <a:pt x="2672" y="172"/>
                    </a:lnTo>
                    <a:lnTo>
                      <a:pt x="2677" y="168"/>
                    </a:lnTo>
                    <a:lnTo>
                      <a:pt x="2685" y="162"/>
                    </a:lnTo>
                    <a:lnTo>
                      <a:pt x="2690" y="154"/>
                    </a:lnTo>
                    <a:lnTo>
                      <a:pt x="2690" y="154"/>
                    </a:lnTo>
                    <a:lnTo>
                      <a:pt x="2691" y="173"/>
                    </a:lnTo>
                    <a:lnTo>
                      <a:pt x="2709" y="173"/>
                    </a:lnTo>
                    <a:lnTo>
                      <a:pt x="2709" y="158"/>
                    </a:lnTo>
                    <a:lnTo>
                      <a:pt x="2709" y="140"/>
                    </a:lnTo>
                    <a:lnTo>
                      <a:pt x="2709" y="56"/>
                    </a:lnTo>
                    <a:close/>
                    <a:moveTo>
                      <a:pt x="2825" y="173"/>
                    </a:moveTo>
                    <a:lnTo>
                      <a:pt x="2824" y="159"/>
                    </a:lnTo>
                    <a:lnTo>
                      <a:pt x="2824" y="145"/>
                    </a:lnTo>
                    <a:lnTo>
                      <a:pt x="2824" y="100"/>
                    </a:lnTo>
                    <a:lnTo>
                      <a:pt x="2823" y="91"/>
                    </a:lnTo>
                    <a:lnTo>
                      <a:pt x="2822" y="84"/>
                    </a:lnTo>
                    <a:lnTo>
                      <a:pt x="2820" y="75"/>
                    </a:lnTo>
                    <a:lnTo>
                      <a:pt x="2815" y="68"/>
                    </a:lnTo>
                    <a:lnTo>
                      <a:pt x="2812" y="65"/>
                    </a:lnTo>
                    <a:lnTo>
                      <a:pt x="2809" y="61"/>
                    </a:lnTo>
                    <a:lnTo>
                      <a:pt x="2805" y="59"/>
                    </a:lnTo>
                    <a:lnTo>
                      <a:pt x="2801" y="57"/>
                    </a:lnTo>
                    <a:lnTo>
                      <a:pt x="2797" y="55"/>
                    </a:lnTo>
                    <a:lnTo>
                      <a:pt x="2793" y="54"/>
                    </a:lnTo>
                    <a:lnTo>
                      <a:pt x="2786" y="52"/>
                    </a:lnTo>
                    <a:lnTo>
                      <a:pt x="2781" y="52"/>
                    </a:lnTo>
                    <a:lnTo>
                      <a:pt x="2770" y="54"/>
                    </a:lnTo>
                    <a:lnTo>
                      <a:pt x="2759" y="56"/>
                    </a:lnTo>
                    <a:lnTo>
                      <a:pt x="2750" y="59"/>
                    </a:lnTo>
                    <a:lnTo>
                      <a:pt x="2743" y="64"/>
                    </a:lnTo>
                    <a:lnTo>
                      <a:pt x="2747" y="77"/>
                    </a:lnTo>
                    <a:lnTo>
                      <a:pt x="2754" y="74"/>
                    </a:lnTo>
                    <a:lnTo>
                      <a:pt x="2761" y="70"/>
                    </a:lnTo>
                    <a:lnTo>
                      <a:pt x="2769" y="69"/>
                    </a:lnTo>
                    <a:lnTo>
                      <a:pt x="2777" y="68"/>
                    </a:lnTo>
                    <a:lnTo>
                      <a:pt x="2785" y="69"/>
                    </a:lnTo>
                    <a:lnTo>
                      <a:pt x="2791" y="71"/>
                    </a:lnTo>
                    <a:lnTo>
                      <a:pt x="2796" y="75"/>
                    </a:lnTo>
                    <a:lnTo>
                      <a:pt x="2799" y="78"/>
                    </a:lnTo>
                    <a:lnTo>
                      <a:pt x="2801" y="82"/>
                    </a:lnTo>
                    <a:lnTo>
                      <a:pt x="2802" y="87"/>
                    </a:lnTo>
                    <a:lnTo>
                      <a:pt x="2803" y="91"/>
                    </a:lnTo>
                    <a:lnTo>
                      <a:pt x="2803" y="96"/>
                    </a:lnTo>
                    <a:lnTo>
                      <a:pt x="2803" y="98"/>
                    </a:lnTo>
                    <a:lnTo>
                      <a:pt x="2787" y="99"/>
                    </a:lnTo>
                    <a:lnTo>
                      <a:pt x="2774" y="100"/>
                    </a:lnTo>
                    <a:lnTo>
                      <a:pt x="2762" y="105"/>
                    </a:lnTo>
                    <a:lnTo>
                      <a:pt x="2753" y="109"/>
                    </a:lnTo>
                    <a:lnTo>
                      <a:pt x="2748" y="113"/>
                    </a:lnTo>
                    <a:lnTo>
                      <a:pt x="2745" y="116"/>
                    </a:lnTo>
                    <a:lnTo>
                      <a:pt x="2742" y="119"/>
                    </a:lnTo>
                    <a:lnTo>
                      <a:pt x="2739" y="123"/>
                    </a:lnTo>
                    <a:lnTo>
                      <a:pt x="2737" y="127"/>
                    </a:lnTo>
                    <a:lnTo>
                      <a:pt x="2735" y="132"/>
                    </a:lnTo>
                    <a:lnTo>
                      <a:pt x="2734" y="137"/>
                    </a:lnTo>
                    <a:lnTo>
                      <a:pt x="2734" y="142"/>
                    </a:lnTo>
                    <a:lnTo>
                      <a:pt x="2735" y="148"/>
                    </a:lnTo>
                    <a:lnTo>
                      <a:pt x="2736" y="154"/>
                    </a:lnTo>
                    <a:lnTo>
                      <a:pt x="2740" y="160"/>
                    </a:lnTo>
                    <a:lnTo>
                      <a:pt x="2743" y="165"/>
                    </a:lnTo>
                    <a:lnTo>
                      <a:pt x="2748" y="169"/>
                    </a:lnTo>
                    <a:lnTo>
                      <a:pt x="2754" y="173"/>
                    </a:lnTo>
                    <a:lnTo>
                      <a:pt x="2761" y="175"/>
                    </a:lnTo>
                    <a:lnTo>
                      <a:pt x="2770" y="176"/>
                    </a:lnTo>
                    <a:lnTo>
                      <a:pt x="2775" y="175"/>
                    </a:lnTo>
                    <a:lnTo>
                      <a:pt x="2781" y="174"/>
                    </a:lnTo>
                    <a:lnTo>
                      <a:pt x="2786" y="173"/>
                    </a:lnTo>
                    <a:lnTo>
                      <a:pt x="2790" y="171"/>
                    </a:lnTo>
                    <a:lnTo>
                      <a:pt x="2798" y="165"/>
                    </a:lnTo>
                    <a:lnTo>
                      <a:pt x="2804" y="158"/>
                    </a:lnTo>
                    <a:lnTo>
                      <a:pt x="2804" y="158"/>
                    </a:lnTo>
                    <a:lnTo>
                      <a:pt x="2807" y="173"/>
                    </a:lnTo>
                    <a:lnTo>
                      <a:pt x="2825" y="173"/>
                    </a:lnTo>
                    <a:close/>
                    <a:moveTo>
                      <a:pt x="2803" y="134"/>
                    </a:moveTo>
                    <a:lnTo>
                      <a:pt x="2803" y="137"/>
                    </a:lnTo>
                    <a:lnTo>
                      <a:pt x="2802" y="140"/>
                    </a:lnTo>
                    <a:lnTo>
                      <a:pt x="2801" y="144"/>
                    </a:lnTo>
                    <a:lnTo>
                      <a:pt x="2799" y="147"/>
                    </a:lnTo>
                    <a:lnTo>
                      <a:pt x="2796" y="150"/>
                    </a:lnTo>
                    <a:lnTo>
                      <a:pt x="2793" y="154"/>
                    </a:lnTo>
                    <a:lnTo>
                      <a:pt x="2789" y="156"/>
                    </a:lnTo>
                    <a:lnTo>
                      <a:pt x="2785" y="158"/>
                    </a:lnTo>
                    <a:lnTo>
                      <a:pt x="2780" y="159"/>
                    </a:lnTo>
                    <a:lnTo>
                      <a:pt x="2775" y="159"/>
                    </a:lnTo>
                    <a:lnTo>
                      <a:pt x="2771" y="159"/>
                    </a:lnTo>
                    <a:lnTo>
                      <a:pt x="2768" y="158"/>
                    </a:lnTo>
                    <a:lnTo>
                      <a:pt x="2763" y="157"/>
                    </a:lnTo>
                    <a:lnTo>
                      <a:pt x="2761" y="155"/>
                    </a:lnTo>
                    <a:lnTo>
                      <a:pt x="2759" y="152"/>
                    </a:lnTo>
                    <a:lnTo>
                      <a:pt x="2757" y="148"/>
                    </a:lnTo>
                    <a:lnTo>
                      <a:pt x="2756" y="144"/>
                    </a:lnTo>
                    <a:lnTo>
                      <a:pt x="2755" y="139"/>
                    </a:lnTo>
                    <a:lnTo>
                      <a:pt x="2756" y="135"/>
                    </a:lnTo>
                    <a:lnTo>
                      <a:pt x="2756" y="132"/>
                    </a:lnTo>
                    <a:lnTo>
                      <a:pt x="2758" y="128"/>
                    </a:lnTo>
                    <a:lnTo>
                      <a:pt x="2759" y="126"/>
                    </a:lnTo>
                    <a:lnTo>
                      <a:pt x="2764" y="120"/>
                    </a:lnTo>
                    <a:lnTo>
                      <a:pt x="2771" y="117"/>
                    </a:lnTo>
                    <a:lnTo>
                      <a:pt x="2778" y="115"/>
                    </a:lnTo>
                    <a:lnTo>
                      <a:pt x="2786" y="114"/>
                    </a:lnTo>
                    <a:lnTo>
                      <a:pt x="2795" y="113"/>
                    </a:lnTo>
                    <a:lnTo>
                      <a:pt x="2803" y="113"/>
                    </a:lnTo>
                    <a:lnTo>
                      <a:pt x="2803" y="134"/>
                    </a:lnTo>
                    <a:close/>
                    <a:moveTo>
                      <a:pt x="2857" y="173"/>
                    </a:moveTo>
                    <a:lnTo>
                      <a:pt x="2878" y="173"/>
                    </a:lnTo>
                    <a:lnTo>
                      <a:pt x="2878" y="0"/>
                    </a:lnTo>
                    <a:lnTo>
                      <a:pt x="2857" y="0"/>
                    </a:lnTo>
                    <a:lnTo>
                      <a:pt x="2857" y="173"/>
                    </a:lnTo>
                    <a:close/>
                    <a:moveTo>
                      <a:pt x="2933" y="173"/>
                    </a:moveTo>
                    <a:lnTo>
                      <a:pt x="2933" y="56"/>
                    </a:lnTo>
                    <a:lnTo>
                      <a:pt x="2912" y="56"/>
                    </a:lnTo>
                    <a:lnTo>
                      <a:pt x="2912" y="173"/>
                    </a:lnTo>
                    <a:lnTo>
                      <a:pt x="2933" y="173"/>
                    </a:lnTo>
                    <a:close/>
                    <a:moveTo>
                      <a:pt x="2923" y="9"/>
                    </a:moveTo>
                    <a:lnTo>
                      <a:pt x="2918" y="10"/>
                    </a:lnTo>
                    <a:lnTo>
                      <a:pt x="2913" y="12"/>
                    </a:lnTo>
                    <a:lnTo>
                      <a:pt x="2911" y="17"/>
                    </a:lnTo>
                    <a:lnTo>
                      <a:pt x="2910" y="22"/>
                    </a:lnTo>
                    <a:lnTo>
                      <a:pt x="2911" y="27"/>
                    </a:lnTo>
                    <a:lnTo>
                      <a:pt x="2913" y="31"/>
                    </a:lnTo>
                    <a:lnTo>
                      <a:pt x="2918" y="35"/>
                    </a:lnTo>
                    <a:lnTo>
                      <a:pt x="2922" y="36"/>
                    </a:lnTo>
                    <a:lnTo>
                      <a:pt x="2929" y="35"/>
                    </a:lnTo>
                    <a:lnTo>
                      <a:pt x="2932" y="31"/>
                    </a:lnTo>
                    <a:lnTo>
                      <a:pt x="2935" y="27"/>
                    </a:lnTo>
                    <a:lnTo>
                      <a:pt x="2936" y="22"/>
                    </a:lnTo>
                    <a:lnTo>
                      <a:pt x="2935" y="17"/>
                    </a:lnTo>
                    <a:lnTo>
                      <a:pt x="2932" y="12"/>
                    </a:lnTo>
                    <a:lnTo>
                      <a:pt x="2929" y="10"/>
                    </a:lnTo>
                    <a:lnTo>
                      <a:pt x="2923" y="9"/>
                    </a:lnTo>
                    <a:close/>
                    <a:moveTo>
                      <a:pt x="3045" y="0"/>
                    </a:moveTo>
                    <a:lnTo>
                      <a:pt x="3045" y="70"/>
                    </a:lnTo>
                    <a:lnTo>
                      <a:pt x="3045" y="70"/>
                    </a:lnTo>
                    <a:lnTo>
                      <a:pt x="3043" y="67"/>
                    </a:lnTo>
                    <a:lnTo>
                      <a:pt x="3040" y="64"/>
                    </a:lnTo>
                    <a:lnTo>
                      <a:pt x="3037" y="60"/>
                    </a:lnTo>
                    <a:lnTo>
                      <a:pt x="3032" y="58"/>
                    </a:lnTo>
                    <a:lnTo>
                      <a:pt x="3028" y="56"/>
                    </a:lnTo>
                    <a:lnTo>
                      <a:pt x="3023" y="54"/>
                    </a:lnTo>
                    <a:lnTo>
                      <a:pt x="3017" y="52"/>
                    </a:lnTo>
                    <a:lnTo>
                      <a:pt x="3011" y="52"/>
                    </a:lnTo>
                    <a:lnTo>
                      <a:pt x="3005" y="52"/>
                    </a:lnTo>
                    <a:lnTo>
                      <a:pt x="3001" y="54"/>
                    </a:lnTo>
                    <a:lnTo>
                      <a:pt x="2996" y="55"/>
                    </a:lnTo>
                    <a:lnTo>
                      <a:pt x="2991" y="57"/>
                    </a:lnTo>
                    <a:lnTo>
                      <a:pt x="2983" y="62"/>
                    </a:lnTo>
                    <a:lnTo>
                      <a:pt x="2975" y="69"/>
                    </a:lnTo>
                    <a:lnTo>
                      <a:pt x="2972" y="74"/>
                    </a:lnTo>
                    <a:lnTo>
                      <a:pt x="2969" y="78"/>
                    </a:lnTo>
                    <a:lnTo>
                      <a:pt x="2965" y="84"/>
                    </a:lnTo>
                    <a:lnTo>
                      <a:pt x="2963" y="89"/>
                    </a:lnTo>
                    <a:lnTo>
                      <a:pt x="2962" y="96"/>
                    </a:lnTo>
                    <a:lnTo>
                      <a:pt x="2961" y="101"/>
                    </a:lnTo>
                    <a:lnTo>
                      <a:pt x="2960" y="108"/>
                    </a:lnTo>
                    <a:lnTo>
                      <a:pt x="2960" y="116"/>
                    </a:lnTo>
                    <a:lnTo>
                      <a:pt x="2961" y="128"/>
                    </a:lnTo>
                    <a:lnTo>
                      <a:pt x="2963" y="140"/>
                    </a:lnTo>
                    <a:lnTo>
                      <a:pt x="2967" y="150"/>
                    </a:lnTo>
                    <a:lnTo>
                      <a:pt x="2974" y="159"/>
                    </a:lnTo>
                    <a:lnTo>
                      <a:pt x="2980" y="166"/>
                    </a:lnTo>
                    <a:lnTo>
                      <a:pt x="2989" y="172"/>
                    </a:lnTo>
                    <a:lnTo>
                      <a:pt x="2993" y="173"/>
                    </a:lnTo>
                    <a:lnTo>
                      <a:pt x="2999" y="175"/>
                    </a:lnTo>
                    <a:lnTo>
                      <a:pt x="3003" y="175"/>
                    </a:lnTo>
                    <a:lnTo>
                      <a:pt x="3009" y="176"/>
                    </a:lnTo>
                    <a:lnTo>
                      <a:pt x="3015" y="175"/>
                    </a:lnTo>
                    <a:lnTo>
                      <a:pt x="3021" y="174"/>
                    </a:lnTo>
                    <a:lnTo>
                      <a:pt x="3027" y="172"/>
                    </a:lnTo>
                    <a:lnTo>
                      <a:pt x="3032" y="169"/>
                    </a:lnTo>
                    <a:lnTo>
                      <a:pt x="3037" y="166"/>
                    </a:lnTo>
                    <a:lnTo>
                      <a:pt x="3041" y="162"/>
                    </a:lnTo>
                    <a:lnTo>
                      <a:pt x="3044" y="157"/>
                    </a:lnTo>
                    <a:lnTo>
                      <a:pt x="3047" y="153"/>
                    </a:lnTo>
                    <a:lnTo>
                      <a:pt x="3047" y="153"/>
                    </a:lnTo>
                    <a:lnTo>
                      <a:pt x="3048" y="173"/>
                    </a:lnTo>
                    <a:lnTo>
                      <a:pt x="3067" y="173"/>
                    </a:lnTo>
                    <a:lnTo>
                      <a:pt x="3067" y="158"/>
                    </a:lnTo>
                    <a:lnTo>
                      <a:pt x="3067" y="143"/>
                    </a:lnTo>
                    <a:lnTo>
                      <a:pt x="3067" y="0"/>
                    </a:lnTo>
                    <a:lnTo>
                      <a:pt x="3045" y="0"/>
                    </a:lnTo>
                    <a:close/>
                    <a:moveTo>
                      <a:pt x="3045" y="124"/>
                    </a:moveTo>
                    <a:lnTo>
                      <a:pt x="3045" y="128"/>
                    </a:lnTo>
                    <a:lnTo>
                      <a:pt x="3044" y="133"/>
                    </a:lnTo>
                    <a:lnTo>
                      <a:pt x="3043" y="138"/>
                    </a:lnTo>
                    <a:lnTo>
                      <a:pt x="3040" y="144"/>
                    </a:lnTo>
                    <a:lnTo>
                      <a:pt x="3037" y="148"/>
                    </a:lnTo>
                    <a:lnTo>
                      <a:pt x="3033" y="152"/>
                    </a:lnTo>
                    <a:lnTo>
                      <a:pt x="3029" y="155"/>
                    </a:lnTo>
                    <a:lnTo>
                      <a:pt x="3025" y="157"/>
                    </a:lnTo>
                    <a:lnTo>
                      <a:pt x="3019" y="158"/>
                    </a:lnTo>
                    <a:lnTo>
                      <a:pt x="3014" y="158"/>
                    </a:lnTo>
                    <a:lnTo>
                      <a:pt x="3006" y="157"/>
                    </a:lnTo>
                    <a:lnTo>
                      <a:pt x="3000" y="155"/>
                    </a:lnTo>
                    <a:lnTo>
                      <a:pt x="2993" y="150"/>
                    </a:lnTo>
                    <a:lnTo>
                      <a:pt x="2989" y="146"/>
                    </a:lnTo>
                    <a:lnTo>
                      <a:pt x="2986" y="139"/>
                    </a:lnTo>
                    <a:lnTo>
                      <a:pt x="2983" y="132"/>
                    </a:lnTo>
                    <a:lnTo>
                      <a:pt x="2982" y="124"/>
                    </a:lnTo>
                    <a:lnTo>
                      <a:pt x="2980" y="115"/>
                    </a:lnTo>
                    <a:lnTo>
                      <a:pt x="2982" y="106"/>
                    </a:lnTo>
                    <a:lnTo>
                      <a:pt x="2983" y="97"/>
                    </a:lnTo>
                    <a:lnTo>
                      <a:pt x="2986" y="89"/>
                    </a:lnTo>
                    <a:lnTo>
                      <a:pt x="2989" y="82"/>
                    </a:lnTo>
                    <a:lnTo>
                      <a:pt x="2994" y="77"/>
                    </a:lnTo>
                    <a:lnTo>
                      <a:pt x="3000" y="72"/>
                    </a:lnTo>
                    <a:lnTo>
                      <a:pt x="3007" y="70"/>
                    </a:lnTo>
                    <a:lnTo>
                      <a:pt x="3015" y="69"/>
                    </a:lnTo>
                    <a:lnTo>
                      <a:pt x="3020" y="70"/>
                    </a:lnTo>
                    <a:lnTo>
                      <a:pt x="3026" y="71"/>
                    </a:lnTo>
                    <a:lnTo>
                      <a:pt x="3030" y="74"/>
                    </a:lnTo>
                    <a:lnTo>
                      <a:pt x="3034" y="77"/>
                    </a:lnTo>
                    <a:lnTo>
                      <a:pt x="3038" y="80"/>
                    </a:lnTo>
                    <a:lnTo>
                      <a:pt x="3041" y="85"/>
                    </a:lnTo>
                    <a:lnTo>
                      <a:pt x="3043" y="89"/>
                    </a:lnTo>
                    <a:lnTo>
                      <a:pt x="3044" y="94"/>
                    </a:lnTo>
                    <a:lnTo>
                      <a:pt x="3045" y="99"/>
                    </a:lnTo>
                    <a:lnTo>
                      <a:pt x="3045" y="104"/>
                    </a:lnTo>
                    <a:lnTo>
                      <a:pt x="3045" y="124"/>
                    </a:lnTo>
                    <a:close/>
                    <a:moveTo>
                      <a:pt x="3182" y="173"/>
                    </a:moveTo>
                    <a:lnTo>
                      <a:pt x="3181" y="159"/>
                    </a:lnTo>
                    <a:lnTo>
                      <a:pt x="3181" y="145"/>
                    </a:lnTo>
                    <a:lnTo>
                      <a:pt x="3181" y="100"/>
                    </a:lnTo>
                    <a:lnTo>
                      <a:pt x="3180" y="91"/>
                    </a:lnTo>
                    <a:lnTo>
                      <a:pt x="3179" y="84"/>
                    </a:lnTo>
                    <a:lnTo>
                      <a:pt x="3176" y="75"/>
                    </a:lnTo>
                    <a:lnTo>
                      <a:pt x="3173" y="68"/>
                    </a:lnTo>
                    <a:lnTo>
                      <a:pt x="3169" y="65"/>
                    </a:lnTo>
                    <a:lnTo>
                      <a:pt x="3166" y="61"/>
                    </a:lnTo>
                    <a:lnTo>
                      <a:pt x="3163" y="59"/>
                    </a:lnTo>
                    <a:lnTo>
                      <a:pt x="3159" y="57"/>
                    </a:lnTo>
                    <a:lnTo>
                      <a:pt x="3154" y="55"/>
                    </a:lnTo>
                    <a:lnTo>
                      <a:pt x="3149" y="54"/>
                    </a:lnTo>
                    <a:lnTo>
                      <a:pt x="3144" y="52"/>
                    </a:lnTo>
                    <a:lnTo>
                      <a:pt x="3137" y="52"/>
                    </a:lnTo>
                    <a:lnTo>
                      <a:pt x="3127" y="54"/>
                    </a:lnTo>
                    <a:lnTo>
                      <a:pt x="3117" y="56"/>
                    </a:lnTo>
                    <a:lnTo>
                      <a:pt x="3108" y="59"/>
                    </a:lnTo>
                    <a:lnTo>
                      <a:pt x="3100" y="64"/>
                    </a:lnTo>
                    <a:lnTo>
                      <a:pt x="3105" y="77"/>
                    </a:lnTo>
                    <a:lnTo>
                      <a:pt x="3111" y="74"/>
                    </a:lnTo>
                    <a:lnTo>
                      <a:pt x="3119" y="70"/>
                    </a:lnTo>
                    <a:lnTo>
                      <a:pt x="3126" y="69"/>
                    </a:lnTo>
                    <a:lnTo>
                      <a:pt x="3135" y="68"/>
                    </a:lnTo>
                    <a:lnTo>
                      <a:pt x="3142" y="69"/>
                    </a:lnTo>
                    <a:lnTo>
                      <a:pt x="3149" y="71"/>
                    </a:lnTo>
                    <a:lnTo>
                      <a:pt x="3153" y="75"/>
                    </a:lnTo>
                    <a:lnTo>
                      <a:pt x="3156" y="78"/>
                    </a:lnTo>
                    <a:lnTo>
                      <a:pt x="3159" y="82"/>
                    </a:lnTo>
                    <a:lnTo>
                      <a:pt x="3160" y="87"/>
                    </a:lnTo>
                    <a:lnTo>
                      <a:pt x="3161" y="91"/>
                    </a:lnTo>
                    <a:lnTo>
                      <a:pt x="3161" y="96"/>
                    </a:lnTo>
                    <a:lnTo>
                      <a:pt x="3161" y="98"/>
                    </a:lnTo>
                    <a:lnTo>
                      <a:pt x="3145" y="99"/>
                    </a:lnTo>
                    <a:lnTo>
                      <a:pt x="3132" y="100"/>
                    </a:lnTo>
                    <a:lnTo>
                      <a:pt x="3120" y="105"/>
                    </a:lnTo>
                    <a:lnTo>
                      <a:pt x="3110" y="109"/>
                    </a:lnTo>
                    <a:lnTo>
                      <a:pt x="3106" y="113"/>
                    </a:lnTo>
                    <a:lnTo>
                      <a:pt x="3101" y="116"/>
                    </a:lnTo>
                    <a:lnTo>
                      <a:pt x="3099" y="119"/>
                    </a:lnTo>
                    <a:lnTo>
                      <a:pt x="3096" y="123"/>
                    </a:lnTo>
                    <a:lnTo>
                      <a:pt x="3095" y="127"/>
                    </a:lnTo>
                    <a:lnTo>
                      <a:pt x="3093" y="132"/>
                    </a:lnTo>
                    <a:lnTo>
                      <a:pt x="3092" y="137"/>
                    </a:lnTo>
                    <a:lnTo>
                      <a:pt x="3092" y="142"/>
                    </a:lnTo>
                    <a:lnTo>
                      <a:pt x="3093" y="148"/>
                    </a:lnTo>
                    <a:lnTo>
                      <a:pt x="3094" y="154"/>
                    </a:lnTo>
                    <a:lnTo>
                      <a:pt x="3097" y="160"/>
                    </a:lnTo>
                    <a:lnTo>
                      <a:pt x="3100" y="165"/>
                    </a:lnTo>
                    <a:lnTo>
                      <a:pt x="3106" y="169"/>
                    </a:lnTo>
                    <a:lnTo>
                      <a:pt x="3111" y="173"/>
                    </a:lnTo>
                    <a:lnTo>
                      <a:pt x="3119" y="175"/>
                    </a:lnTo>
                    <a:lnTo>
                      <a:pt x="3126" y="176"/>
                    </a:lnTo>
                    <a:lnTo>
                      <a:pt x="3133" y="175"/>
                    </a:lnTo>
                    <a:lnTo>
                      <a:pt x="3138" y="174"/>
                    </a:lnTo>
                    <a:lnTo>
                      <a:pt x="3144" y="173"/>
                    </a:lnTo>
                    <a:lnTo>
                      <a:pt x="3148" y="171"/>
                    </a:lnTo>
                    <a:lnTo>
                      <a:pt x="3155" y="165"/>
                    </a:lnTo>
                    <a:lnTo>
                      <a:pt x="3162" y="158"/>
                    </a:lnTo>
                    <a:lnTo>
                      <a:pt x="3162" y="158"/>
                    </a:lnTo>
                    <a:lnTo>
                      <a:pt x="3164" y="173"/>
                    </a:lnTo>
                    <a:lnTo>
                      <a:pt x="3182" y="173"/>
                    </a:lnTo>
                    <a:close/>
                    <a:moveTo>
                      <a:pt x="3161" y="134"/>
                    </a:moveTo>
                    <a:lnTo>
                      <a:pt x="3161" y="137"/>
                    </a:lnTo>
                    <a:lnTo>
                      <a:pt x="3160" y="140"/>
                    </a:lnTo>
                    <a:lnTo>
                      <a:pt x="3159" y="144"/>
                    </a:lnTo>
                    <a:lnTo>
                      <a:pt x="3156" y="147"/>
                    </a:lnTo>
                    <a:lnTo>
                      <a:pt x="3153" y="150"/>
                    </a:lnTo>
                    <a:lnTo>
                      <a:pt x="3150" y="154"/>
                    </a:lnTo>
                    <a:lnTo>
                      <a:pt x="3147" y="156"/>
                    </a:lnTo>
                    <a:lnTo>
                      <a:pt x="3142" y="158"/>
                    </a:lnTo>
                    <a:lnTo>
                      <a:pt x="3137" y="159"/>
                    </a:lnTo>
                    <a:lnTo>
                      <a:pt x="3132" y="159"/>
                    </a:lnTo>
                    <a:lnTo>
                      <a:pt x="3128" y="159"/>
                    </a:lnTo>
                    <a:lnTo>
                      <a:pt x="3124" y="158"/>
                    </a:lnTo>
                    <a:lnTo>
                      <a:pt x="3121" y="157"/>
                    </a:lnTo>
                    <a:lnTo>
                      <a:pt x="3119" y="155"/>
                    </a:lnTo>
                    <a:lnTo>
                      <a:pt x="3115" y="152"/>
                    </a:lnTo>
                    <a:lnTo>
                      <a:pt x="3114" y="148"/>
                    </a:lnTo>
                    <a:lnTo>
                      <a:pt x="3113" y="144"/>
                    </a:lnTo>
                    <a:lnTo>
                      <a:pt x="3112" y="139"/>
                    </a:lnTo>
                    <a:lnTo>
                      <a:pt x="3113" y="135"/>
                    </a:lnTo>
                    <a:lnTo>
                      <a:pt x="3113" y="132"/>
                    </a:lnTo>
                    <a:lnTo>
                      <a:pt x="3115" y="128"/>
                    </a:lnTo>
                    <a:lnTo>
                      <a:pt x="3117" y="126"/>
                    </a:lnTo>
                    <a:lnTo>
                      <a:pt x="3122" y="120"/>
                    </a:lnTo>
                    <a:lnTo>
                      <a:pt x="3128" y="117"/>
                    </a:lnTo>
                    <a:lnTo>
                      <a:pt x="3136" y="115"/>
                    </a:lnTo>
                    <a:lnTo>
                      <a:pt x="3144" y="114"/>
                    </a:lnTo>
                    <a:lnTo>
                      <a:pt x="3152" y="113"/>
                    </a:lnTo>
                    <a:lnTo>
                      <a:pt x="3161" y="113"/>
                    </a:lnTo>
                    <a:lnTo>
                      <a:pt x="3161" y="134"/>
                    </a:lnTo>
                    <a:close/>
                    <a:moveTo>
                      <a:pt x="3293" y="0"/>
                    </a:moveTo>
                    <a:lnTo>
                      <a:pt x="3293" y="70"/>
                    </a:lnTo>
                    <a:lnTo>
                      <a:pt x="3291" y="70"/>
                    </a:lnTo>
                    <a:lnTo>
                      <a:pt x="3289" y="67"/>
                    </a:lnTo>
                    <a:lnTo>
                      <a:pt x="3287" y="64"/>
                    </a:lnTo>
                    <a:lnTo>
                      <a:pt x="3283" y="60"/>
                    </a:lnTo>
                    <a:lnTo>
                      <a:pt x="3280" y="58"/>
                    </a:lnTo>
                    <a:lnTo>
                      <a:pt x="3274" y="56"/>
                    </a:lnTo>
                    <a:lnTo>
                      <a:pt x="3270" y="54"/>
                    </a:lnTo>
                    <a:lnTo>
                      <a:pt x="3263" y="52"/>
                    </a:lnTo>
                    <a:lnTo>
                      <a:pt x="3257" y="52"/>
                    </a:lnTo>
                    <a:lnTo>
                      <a:pt x="3253" y="52"/>
                    </a:lnTo>
                    <a:lnTo>
                      <a:pt x="3247" y="54"/>
                    </a:lnTo>
                    <a:lnTo>
                      <a:pt x="3242" y="55"/>
                    </a:lnTo>
                    <a:lnTo>
                      <a:pt x="3237" y="57"/>
                    </a:lnTo>
                    <a:lnTo>
                      <a:pt x="3229" y="62"/>
                    </a:lnTo>
                    <a:lnTo>
                      <a:pt x="3221" y="69"/>
                    </a:lnTo>
                    <a:lnTo>
                      <a:pt x="3218" y="74"/>
                    </a:lnTo>
                    <a:lnTo>
                      <a:pt x="3215" y="78"/>
                    </a:lnTo>
                    <a:lnTo>
                      <a:pt x="3213" y="84"/>
                    </a:lnTo>
                    <a:lnTo>
                      <a:pt x="3210" y="89"/>
                    </a:lnTo>
                    <a:lnTo>
                      <a:pt x="3208" y="96"/>
                    </a:lnTo>
                    <a:lnTo>
                      <a:pt x="3207" y="101"/>
                    </a:lnTo>
                    <a:lnTo>
                      <a:pt x="3206" y="108"/>
                    </a:lnTo>
                    <a:lnTo>
                      <a:pt x="3206" y="116"/>
                    </a:lnTo>
                    <a:lnTo>
                      <a:pt x="3207" y="128"/>
                    </a:lnTo>
                    <a:lnTo>
                      <a:pt x="3209" y="140"/>
                    </a:lnTo>
                    <a:lnTo>
                      <a:pt x="3215" y="150"/>
                    </a:lnTo>
                    <a:lnTo>
                      <a:pt x="3220" y="159"/>
                    </a:lnTo>
                    <a:lnTo>
                      <a:pt x="3228" y="166"/>
                    </a:lnTo>
                    <a:lnTo>
                      <a:pt x="3235" y="172"/>
                    </a:lnTo>
                    <a:lnTo>
                      <a:pt x="3241" y="173"/>
                    </a:lnTo>
                    <a:lnTo>
                      <a:pt x="3245" y="175"/>
                    </a:lnTo>
                    <a:lnTo>
                      <a:pt x="3249" y="175"/>
                    </a:lnTo>
                    <a:lnTo>
                      <a:pt x="3255" y="176"/>
                    </a:lnTo>
                    <a:lnTo>
                      <a:pt x="3261" y="175"/>
                    </a:lnTo>
                    <a:lnTo>
                      <a:pt x="3268" y="174"/>
                    </a:lnTo>
                    <a:lnTo>
                      <a:pt x="3274" y="172"/>
                    </a:lnTo>
                    <a:lnTo>
                      <a:pt x="3279" y="169"/>
                    </a:lnTo>
                    <a:lnTo>
                      <a:pt x="3284" y="166"/>
                    </a:lnTo>
                    <a:lnTo>
                      <a:pt x="3288" y="162"/>
                    </a:lnTo>
                    <a:lnTo>
                      <a:pt x="3291" y="157"/>
                    </a:lnTo>
                    <a:lnTo>
                      <a:pt x="3294" y="153"/>
                    </a:lnTo>
                    <a:lnTo>
                      <a:pt x="3295" y="153"/>
                    </a:lnTo>
                    <a:lnTo>
                      <a:pt x="3296" y="173"/>
                    </a:lnTo>
                    <a:lnTo>
                      <a:pt x="3314" y="173"/>
                    </a:lnTo>
                    <a:lnTo>
                      <a:pt x="3313" y="158"/>
                    </a:lnTo>
                    <a:lnTo>
                      <a:pt x="3313" y="143"/>
                    </a:lnTo>
                    <a:lnTo>
                      <a:pt x="3313" y="0"/>
                    </a:lnTo>
                    <a:lnTo>
                      <a:pt x="3293" y="0"/>
                    </a:lnTo>
                    <a:close/>
                    <a:moveTo>
                      <a:pt x="3293" y="124"/>
                    </a:moveTo>
                    <a:lnTo>
                      <a:pt x="3293" y="128"/>
                    </a:lnTo>
                    <a:lnTo>
                      <a:pt x="3291" y="133"/>
                    </a:lnTo>
                    <a:lnTo>
                      <a:pt x="3289" y="138"/>
                    </a:lnTo>
                    <a:lnTo>
                      <a:pt x="3287" y="144"/>
                    </a:lnTo>
                    <a:lnTo>
                      <a:pt x="3284" y="148"/>
                    </a:lnTo>
                    <a:lnTo>
                      <a:pt x="3280" y="152"/>
                    </a:lnTo>
                    <a:lnTo>
                      <a:pt x="3275" y="155"/>
                    </a:lnTo>
                    <a:lnTo>
                      <a:pt x="3271" y="157"/>
                    </a:lnTo>
                    <a:lnTo>
                      <a:pt x="3266" y="158"/>
                    </a:lnTo>
                    <a:lnTo>
                      <a:pt x="3261" y="158"/>
                    </a:lnTo>
                    <a:lnTo>
                      <a:pt x="3253" y="157"/>
                    </a:lnTo>
                    <a:lnTo>
                      <a:pt x="3246" y="155"/>
                    </a:lnTo>
                    <a:lnTo>
                      <a:pt x="3241" y="150"/>
                    </a:lnTo>
                    <a:lnTo>
                      <a:pt x="3235" y="146"/>
                    </a:lnTo>
                    <a:lnTo>
                      <a:pt x="3232" y="139"/>
                    </a:lnTo>
                    <a:lnTo>
                      <a:pt x="3229" y="132"/>
                    </a:lnTo>
                    <a:lnTo>
                      <a:pt x="3228" y="124"/>
                    </a:lnTo>
                    <a:lnTo>
                      <a:pt x="3227" y="115"/>
                    </a:lnTo>
                    <a:lnTo>
                      <a:pt x="3228" y="106"/>
                    </a:lnTo>
                    <a:lnTo>
                      <a:pt x="3230" y="97"/>
                    </a:lnTo>
                    <a:lnTo>
                      <a:pt x="3232" y="89"/>
                    </a:lnTo>
                    <a:lnTo>
                      <a:pt x="3236" y="82"/>
                    </a:lnTo>
                    <a:lnTo>
                      <a:pt x="3241" y="77"/>
                    </a:lnTo>
                    <a:lnTo>
                      <a:pt x="3247" y="72"/>
                    </a:lnTo>
                    <a:lnTo>
                      <a:pt x="3254" y="70"/>
                    </a:lnTo>
                    <a:lnTo>
                      <a:pt x="3261" y="69"/>
                    </a:lnTo>
                    <a:lnTo>
                      <a:pt x="3267" y="70"/>
                    </a:lnTo>
                    <a:lnTo>
                      <a:pt x="3272" y="71"/>
                    </a:lnTo>
                    <a:lnTo>
                      <a:pt x="3276" y="74"/>
                    </a:lnTo>
                    <a:lnTo>
                      <a:pt x="3281" y="77"/>
                    </a:lnTo>
                    <a:lnTo>
                      <a:pt x="3285" y="80"/>
                    </a:lnTo>
                    <a:lnTo>
                      <a:pt x="3287" y="85"/>
                    </a:lnTo>
                    <a:lnTo>
                      <a:pt x="3289" y="89"/>
                    </a:lnTo>
                    <a:lnTo>
                      <a:pt x="3291" y="94"/>
                    </a:lnTo>
                    <a:lnTo>
                      <a:pt x="3293" y="99"/>
                    </a:lnTo>
                    <a:lnTo>
                      <a:pt x="3293" y="104"/>
                    </a:lnTo>
                    <a:lnTo>
                      <a:pt x="3293" y="124"/>
                    </a:lnTo>
                    <a:close/>
                    <a:moveTo>
                      <a:pt x="3439" y="118"/>
                    </a:moveTo>
                    <a:lnTo>
                      <a:pt x="3439" y="114"/>
                    </a:lnTo>
                    <a:lnTo>
                      <a:pt x="3439" y="108"/>
                    </a:lnTo>
                    <a:lnTo>
                      <a:pt x="3439" y="99"/>
                    </a:lnTo>
                    <a:lnTo>
                      <a:pt x="3437" y="90"/>
                    </a:lnTo>
                    <a:lnTo>
                      <a:pt x="3435" y="81"/>
                    </a:lnTo>
                    <a:lnTo>
                      <a:pt x="3430" y="72"/>
                    </a:lnTo>
                    <a:lnTo>
                      <a:pt x="3428" y="68"/>
                    </a:lnTo>
                    <a:lnTo>
                      <a:pt x="3424" y="65"/>
                    </a:lnTo>
                    <a:lnTo>
                      <a:pt x="3420" y="61"/>
                    </a:lnTo>
                    <a:lnTo>
                      <a:pt x="3416" y="58"/>
                    </a:lnTo>
                    <a:lnTo>
                      <a:pt x="3411" y="56"/>
                    </a:lnTo>
                    <a:lnTo>
                      <a:pt x="3405" y="54"/>
                    </a:lnTo>
                    <a:lnTo>
                      <a:pt x="3399" y="52"/>
                    </a:lnTo>
                    <a:lnTo>
                      <a:pt x="3393" y="52"/>
                    </a:lnTo>
                    <a:lnTo>
                      <a:pt x="3387" y="52"/>
                    </a:lnTo>
                    <a:lnTo>
                      <a:pt x="3381" y="54"/>
                    </a:lnTo>
                    <a:lnTo>
                      <a:pt x="3376" y="56"/>
                    </a:lnTo>
                    <a:lnTo>
                      <a:pt x="3370" y="58"/>
                    </a:lnTo>
                    <a:lnTo>
                      <a:pt x="3366" y="60"/>
                    </a:lnTo>
                    <a:lnTo>
                      <a:pt x="3361" y="64"/>
                    </a:lnTo>
                    <a:lnTo>
                      <a:pt x="3357" y="67"/>
                    </a:lnTo>
                    <a:lnTo>
                      <a:pt x="3353" y="71"/>
                    </a:lnTo>
                    <a:lnTo>
                      <a:pt x="3348" y="80"/>
                    </a:lnTo>
                    <a:lnTo>
                      <a:pt x="3343" y="91"/>
                    </a:lnTo>
                    <a:lnTo>
                      <a:pt x="3340" y="104"/>
                    </a:lnTo>
                    <a:lnTo>
                      <a:pt x="3339" y="116"/>
                    </a:lnTo>
                    <a:lnTo>
                      <a:pt x="3340" y="129"/>
                    </a:lnTo>
                    <a:lnTo>
                      <a:pt x="3343" y="140"/>
                    </a:lnTo>
                    <a:lnTo>
                      <a:pt x="3345" y="146"/>
                    </a:lnTo>
                    <a:lnTo>
                      <a:pt x="3348" y="150"/>
                    </a:lnTo>
                    <a:lnTo>
                      <a:pt x="3351" y="155"/>
                    </a:lnTo>
                    <a:lnTo>
                      <a:pt x="3354" y="159"/>
                    </a:lnTo>
                    <a:lnTo>
                      <a:pt x="3357" y="163"/>
                    </a:lnTo>
                    <a:lnTo>
                      <a:pt x="3362" y="166"/>
                    </a:lnTo>
                    <a:lnTo>
                      <a:pt x="3367" y="168"/>
                    </a:lnTo>
                    <a:lnTo>
                      <a:pt x="3371" y="172"/>
                    </a:lnTo>
                    <a:lnTo>
                      <a:pt x="3377" y="173"/>
                    </a:lnTo>
                    <a:lnTo>
                      <a:pt x="3383" y="174"/>
                    </a:lnTo>
                    <a:lnTo>
                      <a:pt x="3389" y="175"/>
                    </a:lnTo>
                    <a:lnTo>
                      <a:pt x="3395" y="175"/>
                    </a:lnTo>
                    <a:lnTo>
                      <a:pt x="3408" y="175"/>
                    </a:lnTo>
                    <a:lnTo>
                      <a:pt x="3418" y="173"/>
                    </a:lnTo>
                    <a:lnTo>
                      <a:pt x="3426" y="171"/>
                    </a:lnTo>
                    <a:lnTo>
                      <a:pt x="3433" y="168"/>
                    </a:lnTo>
                    <a:lnTo>
                      <a:pt x="3430" y="153"/>
                    </a:lnTo>
                    <a:lnTo>
                      <a:pt x="3423" y="155"/>
                    </a:lnTo>
                    <a:lnTo>
                      <a:pt x="3417" y="157"/>
                    </a:lnTo>
                    <a:lnTo>
                      <a:pt x="3408" y="158"/>
                    </a:lnTo>
                    <a:lnTo>
                      <a:pt x="3398" y="159"/>
                    </a:lnTo>
                    <a:lnTo>
                      <a:pt x="3391" y="158"/>
                    </a:lnTo>
                    <a:lnTo>
                      <a:pt x="3383" y="156"/>
                    </a:lnTo>
                    <a:lnTo>
                      <a:pt x="3377" y="154"/>
                    </a:lnTo>
                    <a:lnTo>
                      <a:pt x="3371" y="149"/>
                    </a:lnTo>
                    <a:lnTo>
                      <a:pt x="3366" y="144"/>
                    </a:lnTo>
                    <a:lnTo>
                      <a:pt x="3363" y="137"/>
                    </a:lnTo>
                    <a:lnTo>
                      <a:pt x="3360" y="128"/>
                    </a:lnTo>
                    <a:lnTo>
                      <a:pt x="3358" y="118"/>
                    </a:lnTo>
                    <a:lnTo>
                      <a:pt x="3439" y="118"/>
                    </a:lnTo>
                    <a:close/>
                    <a:moveTo>
                      <a:pt x="3360" y="103"/>
                    </a:moveTo>
                    <a:lnTo>
                      <a:pt x="3361" y="97"/>
                    </a:lnTo>
                    <a:lnTo>
                      <a:pt x="3362" y="91"/>
                    </a:lnTo>
                    <a:lnTo>
                      <a:pt x="3365" y="85"/>
                    </a:lnTo>
                    <a:lnTo>
                      <a:pt x="3368" y="80"/>
                    </a:lnTo>
                    <a:lnTo>
                      <a:pt x="3372" y="75"/>
                    </a:lnTo>
                    <a:lnTo>
                      <a:pt x="3378" y="71"/>
                    </a:lnTo>
                    <a:lnTo>
                      <a:pt x="3383" y="69"/>
                    </a:lnTo>
                    <a:lnTo>
                      <a:pt x="3391" y="68"/>
                    </a:lnTo>
                    <a:lnTo>
                      <a:pt x="3399" y="69"/>
                    </a:lnTo>
                    <a:lnTo>
                      <a:pt x="3405" y="71"/>
                    </a:lnTo>
                    <a:lnTo>
                      <a:pt x="3410" y="76"/>
                    </a:lnTo>
                    <a:lnTo>
                      <a:pt x="3415" y="80"/>
                    </a:lnTo>
                    <a:lnTo>
                      <a:pt x="3417" y="86"/>
                    </a:lnTo>
                    <a:lnTo>
                      <a:pt x="3419" y="91"/>
                    </a:lnTo>
                    <a:lnTo>
                      <a:pt x="3420" y="97"/>
                    </a:lnTo>
                    <a:lnTo>
                      <a:pt x="3420" y="103"/>
                    </a:lnTo>
                    <a:lnTo>
                      <a:pt x="3360" y="103"/>
                    </a:lnTo>
                    <a:close/>
                    <a:moveTo>
                      <a:pt x="699" y="410"/>
                    </a:moveTo>
                    <a:lnTo>
                      <a:pt x="701" y="407"/>
                    </a:lnTo>
                    <a:lnTo>
                      <a:pt x="701" y="400"/>
                    </a:lnTo>
                    <a:lnTo>
                      <a:pt x="701" y="392"/>
                    </a:lnTo>
                    <a:lnTo>
                      <a:pt x="698" y="382"/>
                    </a:lnTo>
                    <a:lnTo>
                      <a:pt x="695" y="373"/>
                    </a:lnTo>
                    <a:lnTo>
                      <a:pt x="691" y="364"/>
                    </a:lnTo>
                    <a:lnTo>
                      <a:pt x="688" y="361"/>
                    </a:lnTo>
                    <a:lnTo>
                      <a:pt x="684" y="357"/>
                    </a:lnTo>
                    <a:lnTo>
                      <a:pt x="681" y="353"/>
                    </a:lnTo>
                    <a:lnTo>
                      <a:pt x="677" y="351"/>
                    </a:lnTo>
                    <a:lnTo>
                      <a:pt x="671" y="348"/>
                    </a:lnTo>
                    <a:lnTo>
                      <a:pt x="666" y="347"/>
                    </a:lnTo>
                    <a:lnTo>
                      <a:pt x="661" y="345"/>
                    </a:lnTo>
                    <a:lnTo>
                      <a:pt x="653" y="345"/>
                    </a:lnTo>
                    <a:lnTo>
                      <a:pt x="648" y="345"/>
                    </a:lnTo>
                    <a:lnTo>
                      <a:pt x="641" y="347"/>
                    </a:lnTo>
                    <a:lnTo>
                      <a:pt x="636" y="348"/>
                    </a:lnTo>
                    <a:lnTo>
                      <a:pt x="631" y="350"/>
                    </a:lnTo>
                    <a:lnTo>
                      <a:pt x="626" y="352"/>
                    </a:lnTo>
                    <a:lnTo>
                      <a:pt x="622" y="355"/>
                    </a:lnTo>
                    <a:lnTo>
                      <a:pt x="617" y="359"/>
                    </a:lnTo>
                    <a:lnTo>
                      <a:pt x="614" y="363"/>
                    </a:lnTo>
                    <a:lnTo>
                      <a:pt x="608" y="372"/>
                    </a:lnTo>
                    <a:lnTo>
                      <a:pt x="603" y="383"/>
                    </a:lnTo>
                    <a:lnTo>
                      <a:pt x="601" y="396"/>
                    </a:lnTo>
                    <a:lnTo>
                      <a:pt x="600" y="409"/>
                    </a:lnTo>
                    <a:lnTo>
                      <a:pt x="601" y="421"/>
                    </a:lnTo>
                    <a:lnTo>
                      <a:pt x="603" y="432"/>
                    </a:lnTo>
                    <a:lnTo>
                      <a:pt x="606" y="438"/>
                    </a:lnTo>
                    <a:lnTo>
                      <a:pt x="609" y="442"/>
                    </a:lnTo>
                    <a:lnTo>
                      <a:pt x="611" y="447"/>
                    </a:lnTo>
                    <a:lnTo>
                      <a:pt x="615" y="451"/>
                    </a:lnTo>
                    <a:lnTo>
                      <a:pt x="618" y="455"/>
                    </a:lnTo>
                    <a:lnTo>
                      <a:pt x="623" y="458"/>
                    </a:lnTo>
                    <a:lnTo>
                      <a:pt x="627" y="461"/>
                    </a:lnTo>
                    <a:lnTo>
                      <a:pt x="633" y="464"/>
                    </a:lnTo>
                    <a:lnTo>
                      <a:pt x="638" y="466"/>
                    </a:lnTo>
                    <a:lnTo>
                      <a:pt x="643" y="467"/>
                    </a:lnTo>
                    <a:lnTo>
                      <a:pt x="650" y="468"/>
                    </a:lnTo>
                    <a:lnTo>
                      <a:pt x="656" y="468"/>
                    </a:lnTo>
                    <a:lnTo>
                      <a:pt x="668" y="467"/>
                    </a:lnTo>
                    <a:lnTo>
                      <a:pt x="679" y="466"/>
                    </a:lnTo>
                    <a:lnTo>
                      <a:pt x="688" y="464"/>
                    </a:lnTo>
                    <a:lnTo>
                      <a:pt x="694" y="460"/>
                    </a:lnTo>
                    <a:lnTo>
                      <a:pt x="691" y="445"/>
                    </a:lnTo>
                    <a:lnTo>
                      <a:pt x="684" y="448"/>
                    </a:lnTo>
                    <a:lnTo>
                      <a:pt x="678" y="449"/>
                    </a:lnTo>
                    <a:lnTo>
                      <a:pt x="669" y="451"/>
                    </a:lnTo>
                    <a:lnTo>
                      <a:pt x="658" y="451"/>
                    </a:lnTo>
                    <a:lnTo>
                      <a:pt x="651" y="450"/>
                    </a:lnTo>
                    <a:lnTo>
                      <a:pt x="644" y="449"/>
                    </a:lnTo>
                    <a:lnTo>
                      <a:pt x="638" y="446"/>
                    </a:lnTo>
                    <a:lnTo>
                      <a:pt x="631" y="441"/>
                    </a:lnTo>
                    <a:lnTo>
                      <a:pt x="627" y="436"/>
                    </a:lnTo>
                    <a:lnTo>
                      <a:pt x="623" y="429"/>
                    </a:lnTo>
                    <a:lnTo>
                      <a:pt x="621" y="420"/>
                    </a:lnTo>
                    <a:lnTo>
                      <a:pt x="620" y="410"/>
                    </a:lnTo>
                    <a:lnTo>
                      <a:pt x="699" y="410"/>
                    </a:lnTo>
                    <a:close/>
                    <a:moveTo>
                      <a:pt x="620" y="396"/>
                    </a:moveTo>
                    <a:lnTo>
                      <a:pt x="621" y="389"/>
                    </a:lnTo>
                    <a:lnTo>
                      <a:pt x="623" y="383"/>
                    </a:lnTo>
                    <a:lnTo>
                      <a:pt x="625" y="378"/>
                    </a:lnTo>
                    <a:lnTo>
                      <a:pt x="628" y="372"/>
                    </a:lnTo>
                    <a:lnTo>
                      <a:pt x="633" y="368"/>
                    </a:lnTo>
                    <a:lnTo>
                      <a:pt x="638" y="363"/>
                    </a:lnTo>
                    <a:lnTo>
                      <a:pt x="644" y="361"/>
                    </a:lnTo>
                    <a:lnTo>
                      <a:pt x="652" y="360"/>
                    </a:lnTo>
                    <a:lnTo>
                      <a:pt x="660" y="361"/>
                    </a:lnTo>
                    <a:lnTo>
                      <a:pt x="666" y="363"/>
                    </a:lnTo>
                    <a:lnTo>
                      <a:pt x="671" y="368"/>
                    </a:lnTo>
                    <a:lnTo>
                      <a:pt x="675" y="372"/>
                    </a:lnTo>
                    <a:lnTo>
                      <a:pt x="678" y="378"/>
                    </a:lnTo>
                    <a:lnTo>
                      <a:pt x="679" y="383"/>
                    </a:lnTo>
                    <a:lnTo>
                      <a:pt x="680" y="390"/>
                    </a:lnTo>
                    <a:lnTo>
                      <a:pt x="681" y="396"/>
                    </a:lnTo>
                    <a:lnTo>
                      <a:pt x="620" y="396"/>
                    </a:lnTo>
                    <a:close/>
                    <a:moveTo>
                      <a:pt x="825" y="345"/>
                    </a:moveTo>
                    <a:lnTo>
                      <a:pt x="813" y="347"/>
                    </a:lnTo>
                    <a:lnTo>
                      <a:pt x="802" y="349"/>
                    </a:lnTo>
                    <a:lnTo>
                      <a:pt x="798" y="351"/>
                    </a:lnTo>
                    <a:lnTo>
                      <a:pt x="792" y="354"/>
                    </a:lnTo>
                    <a:lnTo>
                      <a:pt x="788" y="358"/>
                    </a:lnTo>
                    <a:lnTo>
                      <a:pt x="785" y="361"/>
                    </a:lnTo>
                    <a:lnTo>
                      <a:pt x="780" y="365"/>
                    </a:lnTo>
                    <a:lnTo>
                      <a:pt x="777" y="370"/>
                    </a:lnTo>
                    <a:lnTo>
                      <a:pt x="775" y="375"/>
                    </a:lnTo>
                    <a:lnTo>
                      <a:pt x="773" y="381"/>
                    </a:lnTo>
                    <a:lnTo>
                      <a:pt x="771" y="387"/>
                    </a:lnTo>
                    <a:lnTo>
                      <a:pt x="770" y="393"/>
                    </a:lnTo>
                    <a:lnTo>
                      <a:pt x="769" y="400"/>
                    </a:lnTo>
                    <a:lnTo>
                      <a:pt x="769" y="408"/>
                    </a:lnTo>
                    <a:lnTo>
                      <a:pt x="769" y="414"/>
                    </a:lnTo>
                    <a:lnTo>
                      <a:pt x="770" y="421"/>
                    </a:lnTo>
                    <a:lnTo>
                      <a:pt x="771" y="427"/>
                    </a:lnTo>
                    <a:lnTo>
                      <a:pt x="772" y="432"/>
                    </a:lnTo>
                    <a:lnTo>
                      <a:pt x="774" y="438"/>
                    </a:lnTo>
                    <a:lnTo>
                      <a:pt x="777" y="443"/>
                    </a:lnTo>
                    <a:lnTo>
                      <a:pt x="780" y="448"/>
                    </a:lnTo>
                    <a:lnTo>
                      <a:pt x="784" y="451"/>
                    </a:lnTo>
                    <a:lnTo>
                      <a:pt x="788" y="456"/>
                    </a:lnTo>
                    <a:lnTo>
                      <a:pt x="792" y="459"/>
                    </a:lnTo>
                    <a:lnTo>
                      <a:pt x="797" y="461"/>
                    </a:lnTo>
                    <a:lnTo>
                      <a:pt x="801" y="464"/>
                    </a:lnTo>
                    <a:lnTo>
                      <a:pt x="812" y="467"/>
                    </a:lnTo>
                    <a:lnTo>
                      <a:pt x="823" y="468"/>
                    </a:lnTo>
                    <a:lnTo>
                      <a:pt x="833" y="467"/>
                    </a:lnTo>
                    <a:lnTo>
                      <a:pt x="843" y="465"/>
                    </a:lnTo>
                    <a:lnTo>
                      <a:pt x="853" y="460"/>
                    </a:lnTo>
                    <a:lnTo>
                      <a:pt x="861" y="453"/>
                    </a:lnTo>
                    <a:lnTo>
                      <a:pt x="866" y="449"/>
                    </a:lnTo>
                    <a:lnTo>
                      <a:pt x="869" y="445"/>
                    </a:lnTo>
                    <a:lnTo>
                      <a:pt x="872" y="439"/>
                    </a:lnTo>
                    <a:lnTo>
                      <a:pt x="874" y="433"/>
                    </a:lnTo>
                    <a:lnTo>
                      <a:pt x="877" y="428"/>
                    </a:lnTo>
                    <a:lnTo>
                      <a:pt x="879" y="421"/>
                    </a:lnTo>
                    <a:lnTo>
                      <a:pt x="879" y="413"/>
                    </a:lnTo>
                    <a:lnTo>
                      <a:pt x="880" y="406"/>
                    </a:lnTo>
                    <a:lnTo>
                      <a:pt x="879" y="392"/>
                    </a:lnTo>
                    <a:lnTo>
                      <a:pt x="876" y="381"/>
                    </a:lnTo>
                    <a:lnTo>
                      <a:pt x="873" y="375"/>
                    </a:lnTo>
                    <a:lnTo>
                      <a:pt x="871" y="371"/>
                    </a:lnTo>
                    <a:lnTo>
                      <a:pt x="868" y="365"/>
                    </a:lnTo>
                    <a:lnTo>
                      <a:pt x="865" y="362"/>
                    </a:lnTo>
                    <a:lnTo>
                      <a:pt x="860" y="358"/>
                    </a:lnTo>
                    <a:lnTo>
                      <a:pt x="856" y="354"/>
                    </a:lnTo>
                    <a:lnTo>
                      <a:pt x="852" y="352"/>
                    </a:lnTo>
                    <a:lnTo>
                      <a:pt x="847" y="349"/>
                    </a:lnTo>
                    <a:lnTo>
                      <a:pt x="842" y="348"/>
                    </a:lnTo>
                    <a:lnTo>
                      <a:pt x="837" y="347"/>
                    </a:lnTo>
                    <a:lnTo>
                      <a:pt x="830" y="345"/>
                    </a:lnTo>
                    <a:lnTo>
                      <a:pt x="825" y="345"/>
                    </a:lnTo>
                    <a:close/>
                    <a:moveTo>
                      <a:pt x="824" y="361"/>
                    </a:moveTo>
                    <a:lnTo>
                      <a:pt x="829" y="361"/>
                    </a:lnTo>
                    <a:lnTo>
                      <a:pt x="832" y="362"/>
                    </a:lnTo>
                    <a:lnTo>
                      <a:pt x="837" y="363"/>
                    </a:lnTo>
                    <a:lnTo>
                      <a:pt x="840" y="365"/>
                    </a:lnTo>
                    <a:lnTo>
                      <a:pt x="845" y="370"/>
                    </a:lnTo>
                    <a:lnTo>
                      <a:pt x="851" y="377"/>
                    </a:lnTo>
                    <a:lnTo>
                      <a:pt x="854" y="383"/>
                    </a:lnTo>
                    <a:lnTo>
                      <a:pt x="856" y="391"/>
                    </a:lnTo>
                    <a:lnTo>
                      <a:pt x="858" y="399"/>
                    </a:lnTo>
                    <a:lnTo>
                      <a:pt x="858" y="407"/>
                    </a:lnTo>
                    <a:lnTo>
                      <a:pt x="857" y="416"/>
                    </a:lnTo>
                    <a:lnTo>
                      <a:pt x="856" y="425"/>
                    </a:lnTo>
                    <a:lnTo>
                      <a:pt x="853" y="432"/>
                    </a:lnTo>
                    <a:lnTo>
                      <a:pt x="849" y="439"/>
                    </a:lnTo>
                    <a:lnTo>
                      <a:pt x="843" y="445"/>
                    </a:lnTo>
                    <a:lnTo>
                      <a:pt x="838" y="449"/>
                    </a:lnTo>
                    <a:lnTo>
                      <a:pt x="831" y="451"/>
                    </a:lnTo>
                    <a:lnTo>
                      <a:pt x="824" y="452"/>
                    </a:lnTo>
                    <a:lnTo>
                      <a:pt x="816" y="451"/>
                    </a:lnTo>
                    <a:lnTo>
                      <a:pt x="810" y="449"/>
                    </a:lnTo>
                    <a:lnTo>
                      <a:pt x="804" y="445"/>
                    </a:lnTo>
                    <a:lnTo>
                      <a:pt x="799" y="439"/>
                    </a:lnTo>
                    <a:lnTo>
                      <a:pt x="795" y="432"/>
                    </a:lnTo>
                    <a:lnTo>
                      <a:pt x="791" y="425"/>
                    </a:lnTo>
                    <a:lnTo>
                      <a:pt x="790" y="416"/>
                    </a:lnTo>
                    <a:lnTo>
                      <a:pt x="789" y="407"/>
                    </a:lnTo>
                    <a:lnTo>
                      <a:pt x="789" y="398"/>
                    </a:lnTo>
                    <a:lnTo>
                      <a:pt x="791" y="390"/>
                    </a:lnTo>
                    <a:lnTo>
                      <a:pt x="793" y="382"/>
                    </a:lnTo>
                    <a:lnTo>
                      <a:pt x="798" y="375"/>
                    </a:lnTo>
                    <a:lnTo>
                      <a:pt x="802" y="370"/>
                    </a:lnTo>
                    <a:lnTo>
                      <a:pt x="809" y="365"/>
                    </a:lnTo>
                    <a:lnTo>
                      <a:pt x="816" y="362"/>
                    </a:lnTo>
                    <a:lnTo>
                      <a:pt x="824" y="361"/>
                    </a:lnTo>
                    <a:close/>
                    <a:moveTo>
                      <a:pt x="910" y="320"/>
                    </a:moveTo>
                    <a:lnTo>
                      <a:pt x="910" y="348"/>
                    </a:lnTo>
                    <a:lnTo>
                      <a:pt x="893" y="348"/>
                    </a:lnTo>
                    <a:lnTo>
                      <a:pt x="893" y="364"/>
                    </a:lnTo>
                    <a:lnTo>
                      <a:pt x="910" y="364"/>
                    </a:lnTo>
                    <a:lnTo>
                      <a:pt x="910" y="428"/>
                    </a:lnTo>
                    <a:lnTo>
                      <a:pt x="911" y="438"/>
                    </a:lnTo>
                    <a:lnTo>
                      <a:pt x="912" y="447"/>
                    </a:lnTo>
                    <a:lnTo>
                      <a:pt x="914" y="453"/>
                    </a:lnTo>
                    <a:lnTo>
                      <a:pt x="919" y="459"/>
                    </a:lnTo>
                    <a:lnTo>
                      <a:pt x="923" y="462"/>
                    </a:lnTo>
                    <a:lnTo>
                      <a:pt x="928" y="466"/>
                    </a:lnTo>
                    <a:lnTo>
                      <a:pt x="934" y="467"/>
                    </a:lnTo>
                    <a:lnTo>
                      <a:pt x="941" y="468"/>
                    </a:lnTo>
                    <a:lnTo>
                      <a:pt x="951" y="467"/>
                    </a:lnTo>
                    <a:lnTo>
                      <a:pt x="960" y="465"/>
                    </a:lnTo>
                    <a:lnTo>
                      <a:pt x="959" y="449"/>
                    </a:lnTo>
                    <a:lnTo>
                      <a:pt x="953" y="450"/>
                    </a:lnTo>
                    <a:lnTo>
                      <a:pt x="947" y="450"/>
                    </a:lnTo>
                    <a:lnTo>
                      <a:pt x="942" y="450"/>
                    </a:lnTo>
                    <a:lnTo>
                      <a:pt x="939" y="449"/>
                    </a:lnTo>
                    <a:lnTo>
                      <a:pt x="936" y="447"/>
                    </a:lnTo>
                    <a:lnTo>
                      <a:pt x="934" y="445"/>
                    </a:lnTo>
                    <a:lnTo>
                      <a:pt x="933" y="441"/>
                    </a:lnTo>
                    <a:lnTo>
                      <a:pt x="932" y="437"/>
                    </a:lnTo>
                    <a:lnTo>
                      <a:pt x="931" y="432"/>
                    </a:lnTo>
                    <a:lnTo>
                      <a:pt x="931" y="428"/>
                    </a:lnTo>
                    <a:lnTo>
                      <a:pt x="931" y="364"/>
                    </a:lnTo>
                    <a:lnTo>
                      <a:pt x="961" y="364"/>
                    </a:lnTo>
                    <a:lnTo>
                      <a:pt x="961" y="348"/>
                    </a:lnTo>
                    <a:lnTo>
                      <a:pt x="931" y="348"/>
                    </a:lnTo>
                    <a:lnTo>
                      <a:pt x="931" y="314"/>
                    </a:lnTo>
                    <a:lnTo>
                      <a:pt x="910" y="320"/>
                    </a:lnTo>
                    <a:close/>
                    <a:moveTo>
                      <a:pt x="1004" y="466"/>
                    </a:moveTo>
                    <a:lnTo>
                      <a:pt x="1004" y="348"/>
                    </a:lnTo>
                    <a:lnTo>
                      <a:pt x="984" y="348"/>
                    </a:lnTo>
                    <a:lnTo>
                      <a:pt x="984" y="466"/>
                    </a:lnTo>
                    <a:lnTo>
                      <a:pt x="1004" y="466"/>
                    </a:lnTo>
                    <a:close/>
                    <a:moveTo>
                      <a:pt x="994" y="301"/>
                    </a:moveTo>
                    <a:lnTo>
                      <a:pt x="989" y="302"/>
                    </a:lnTo>
                    <a:lnTo>
                      <a:pt x="985" y="305"/>
                    </a:lnTo>
                    <a:lnTo>
                      <a:pt x="982" y="310"/>
                    </a:lnTo>
                    <a:lnTo>
                      <a:pt x="981" y="314"/>
                    </a:lnTo>
                    <a:lnTo>
                      <a:pt x="982" y="320"/>
                    </a:lnTo>
                    <a:lnTo>
                      <a:pt x="985" y="324"/>
                    </a:lnTo>
                    <a:lnTo>
                      <a:pt x="989" y="326"/>
                    </a:lnTo>
                    <a:lnTo>
                      <a:pt x="993" y="328"/>
                    </a:lnTo>
                    <a:lnTo>
                      <a:pt x="1000" y="326"/>
                    </a:lnTo>
                    <a:lnTo>
                      <a:pt x="1003" y="324"/>
                    </a:lnTo>
                    <a:lnTo>
                      <a:pt x="1006" y="320"/>
                    </a:lnTo>
                    <a:lnTo>
                      <a:pt x="1007" y="314"/>
                    </a:lnTo>
                    <a:lnTo>
                      <a:pt x="1006" y="310"/>
                    </a:lnTo>
                    <a:lnTo>
                      <a:pt x="1003" y="305"/>
                    </a:lnTo>
                    <a:lnTo>
                      <a:pt x="1000" y="302"/>
                    </a:lnTo>
                    <a:lnTo>
                      <a:pt x="994" y="301"/>
                    </a:lnTo>
                    <a:close/>
                    <a:moveTo>
                      <a:pt x="1039" y="466"/>
                    </a:moveTo>
                    <a:lnTo>
                      <a:pt x="1059" y="466"/>
                    </a:lnTo>
                    <a:lnTo>
                      <a:pt x="1059" y="394"/>
                    </a:lnTo>
                    <a:lnTo>
                      <a:pt x="1059" y="389"/>
                    </a:lnTo>
                    <a:lnTo>
                      <a:pt x="1061" y="383"/>
                    </a:lnTo>
                    <a:lnTo>
                      <a:pt x="1062" y="380"/>
                    </a:lnTo>
                    <a:lnTo>
                      <a:pt x="1065" y="375"/>
                    </a:lnTo>
                    <a:lnTo>
                      <a:pt x="1067" y="372"/>
                    </a:lnTo>
                    <a:lnTo>
                      <a:pt x="1070" y="369"/>
                    </a:lnTo>
                    <a:lnTo>
                      <a:pt x="1073" y="367"/>
                    </a:lnTo>
                    <a:lnTo>
                      <a:pt x="1077" y="364"/>
                    </a:lnTo>
                    <a:lnTo>
                      <a:pt x="1082" y="363"/>
                    </a:lnTo>
                    <a:lnTo>
                      <a:pt x="1086" y="362"/>
                    </a:lnTo>
                    <a:lnTo>
                      <a:pt x="1093" y="363"/>
                    </a:lnTo>
                    <a:lnTo>
                      <a:pt x="1097" y="364"/>
                    </a:lnTo>
                    <a:lnTo>
                      <a:pt x="1101" y="368"/>
                    </a:lnTo>
                    <a:lnTo>
                      <a:pt x="1104" y="371"/>
                    </a:lnTo>
                    <a:lnTo>
                      <a:pt x="1107" y="377"/>
                    </a:lnTo>
                    <a:lnTo>
                      <a:pt x="1109" y="382"/>
                    </a:lnTo>
                    <a:lnTo>
                      <a:pt x="1110" y="388"/>
                    </a:lnTo>
                    <a:lnTo>
                      <a:pt x="1110" y="394"/>
                    </a:lnTo>
                    <a:lnTo>
                      <a:pt x="1110" y="466"/>
                    </a:lnTo>
                    <a:lnTo>
                      <a:pt x="1130" y="466"/>
                    </a:lnTo>
                    <a:lnTo>
                      <a:pt x="1130" y="392"/>
                    </a:lnTo>
                    <a:lnTo>
                      <a:pt x="1131" y="387"/>
                    </a:lnTo>
                    <a:lnTo>
                      <a:pt x="1133" y="382"/>
                    </a:lnTo>
                    <a:lnTo>
                      <a:pt x="1134" y="378"/>
                    </a:lnTo>
                    <a:lnTo>
                      <a:pt x="1136" y="374"/>
                    </a:lnTo>
                    <a:lnTo>
                      <a:pt x="1139" y="371"/>
                    </a:lnTo>
                    <a:lnTo>
                      <a:pt x="1141" y="368"/>
                    </a:lnTo>
                    <a:lnTo>
                      <a:pt x="1144" y="365"/>
                    </a:lnTo>
                    <a:lnTo>
                      <a:pt x="1149" y="364"/>
                    </a:lnTo>
                    <a:lnTo>
                      <a:pt x="1153" y="363"/>
                    </a:lnTo>
                    <a:lnTo>
                      <a:pt x="1156" y="362"/>
                    </a:lnTo>
                    <a:lnTo>
                      <a:pt x="1163" y="363"/>
                    </a:lnTo>
                    <a:lnTo>
                      <a:pt x="1168" y="364"/>
                    </a:lnTo>
                    <a:lnTo>
                      <a:pt x="1173" y="368"/>
                    </a:lnTo>
                    <a:lnTo>
                      <a:pt x="1176" y="372"/>
                    </a:lnTo>
                    <a:lnTo>
                      <a:pt x="1178" y="378"/>
                    </a:lnTo>
                    <a:lnTo>
                      <a:pt x="1180" y="383"/>
                    </a:lnTo>
                    <a:lnTo>
                      <a:pt x="1181" y="391"/>
                    </a:lnTo>
                    <a:lnTo>
                      <a:pt x="1181" y="399"/>
                    </a:lnTo>
                    <a:lnTo>
                      <a:pt x="1181" y="466"/>
                    </a:lnTo>
                    <a:lnTo>
                      <a:pt x="1202" y="466"/>
                    </a:lnTo>
                    <a:lnTo>
                      <a:pt x="1202" y="396"/>
                    </a:lnTo>
                    <a:lnTo>
                      <a:pt x="1201" y="382"/>
                    </a:lnTo>
                    <a:lnTo>
                      <a:pt x="1198" y="371"/>
                    </a:lnTo>
                    <a:lnTo>
                      <a:pt x="1194" y="362"/>
                    </a:lnTo>
                    <a:lnTo>
                      <a:pt x="1189" y="355"/>
                    </a:lnTo>
                    <a:lnTo>
                      <a:pt x="1183" y="350"/>
                    </a:lnTo>
                    <a:lnTo>
                      <a:pt x="1177" y="348"/>
                    </a:lnTo>
                    <a:lnTo>
                      <a:pt x="1170" y="345"/>
                    </a:lnTo>
                    <a:lnTo>
                      <a:pt x="1164" y="345"/>
                    </a:lnTo>
                    <a:lnTo>
                      <a:pt x="1156" y="345"/>
                    </a:lnTo>
                    <a:lnTo>
                      <a:pt x="1150" y="347"/>
                    </a:lnTo>
                    <a:lnTo>
                      <a:pt x="1144" y="350"/>
                    </a:lnTo>
                    <a:lnTo>
                      <a:pt x="1139" y="353"/>
                    </a:lnTo>
                    <a:lnTo>
                      <a:pt x="1133" y="360"/>
                    </a:lnTo>
                    <a:lnTo>
                      <a:pt x="1126" y="369"/>
                    </a:lnTo>
                    <a:lnTo>
                      <a:pt x="1126" y="369"/>
                    </a:lnTo>
                    <a:lnTo>
                      <a:pt x="1124" y="363"/>
                    </a:lnTo>
                    <a:lnTo>
                      <a:pt x="1121" y="359"/>
                    </a:lnTo>
                    <a:lnTo>
                      <a:pt x="1117" y="355"/>
                    </a:lnTo>
                    <a:lnTo>
                      <a:pt x="1114" y="351"/>
                    </a:lnTo>
                    <a:lnTo>
                      <a:pt x="1110" y="349"/>
                    </a:lnTo>
                    <a:lnTo>
                      <a:pt x="1104" y="347"/>
                    </a:lnTo>
                    <a:lnTo>
                      <a:pt x="1099" y="345"/>
                    </a:lnTo>
                    <a:lnTo>
                      <a:pt x="1094" y="345"/>
                    </a:lnTo>
                    <a:lnTo>
                      <a:pt x="1087" y="345"/>
                    </a:lnTo>
                    <a:lnTo>
                      <a:pt x="1081" y="347"/>
                    </a:lnTo>
                    <a:lnTo>
                      <a:pt x="1075" y="349"/>
                    </a:lnTo>
                    <a:lnTo>
                      <a:pt x="1071" y="351"/>
                    </a:lnTo>
                    <a:lnTo>
                      <a:pt x="1067" y="354"/>
                    </a:lnTo>
                    <a:lnTo>
                      <a:pt x="1063" y="359"/>
                    </a:lnTo>
                    <a:lnTo>
                      <a:pt x="1060" y="362"/>
                    </a:lnTo>
                    <a:lnTo>
                      <a:pt x="1058" y="367"/>
                    </a:lnTo>
                    <a:lnTo>
                      <a:pt x="1057" y="367"/>
                    </a:lnTo>
                    <a:lnTo>
                      <a:pt x="1056" y="348"/>
                    </a:lnTo>
                    <a:lnTo>
                      <a:pt x="1038" y="348"/>
                    </a:lnTo>
                    <a:lnTo>
                      <a:pt x="1039" y="362"/>
                    </a:lnTo>
                    <a:lnTo>
                      <a:pt x="1039" y="380"/>
                    </a:lnTo>
                    <a:lnTo>
                      <a:pt x="1039" y="466"/>
                    </a:lnTo>
                    <a:close/>
                    <a:moveTo>
                      <a:pt x="1257" y="466"/>
                    </a:moveTo>
                    <a:lnTo>
                      <a:pt x="1257" y="348"/>
                    </a:lnTo>
                    <a:lnTo>
                      <a:pt x="1235" y="348"/>
                    </a:lnTo>
                    <a:lnTo>
                      <a:pt x="1235" y="466"/>
                    </a:lnTo>
                    <a:lnTo>
                      <a:pt x="1257" y="466"/>
                    </a:lnTo>
                    <a:close/>
                    <a:moveTo>
                      <a:pt x="1246" y="301"/>
                    </a:moveTo>
                    <a:lnTo>
                      <a:pt x="1241" y="302"/>
                    </a:lnTo>
                    <a:lnTo>
                      <a:pt x="1236" y="305"/>
                    </a:lnTo>
                    <a:lnTo>
                      <a:pt x="1234" y="310"/>
                    </a:lnTo>
                    <a:lnTo>
                      <a:pt x="1233" y="314"/>
                    </a:lnTo>
                    <a:lnTo>
                      <a:pt x="1234" y="320"/>
                    </a:lnTo>
                    <a:lnTo>
                      <a:pt x="1236" y="324"/>
                    </a:lnTo>
                    <a:lnTo>
                      <a:pt x="1241" y="326"/>
                    </a:lnTo>
                    <a:lnTo>
                      <a:pt x="1246" y="328"/>
                    </a:lnTo>
                    <a:lnTo>
                      <a:pt x="1251" y="326"/>
                    </a:lnTo>
                    <a:lnTo>
                      <a:pt x="1256" y="324"/>
                    </a:lnTo>
                    <a:lnTo>
                      <a:pt x="1258" y="320"/>
                    </a:lnTo>
                    <a:lnTo>
                      <a:pt x="1259" y="314"/>
                    </a:lnTo>
                    <a:lnTo>
                      <a:pt x="1258" y="310"/>
                    </a:lnTo>
                    <a:lnTo>
                      <a:pt x="1256" y="305"/>
                    </a:lnTo>
                    <a:lnTo>
                      <a:pt x="1251" y="302"/>
                    </a:lnTo>
                    <a:lnTo>
                      <a:pt x="1246" y="301"/>
                    </a:lnTo>
                    <a:close/>
                    <a:moveTo>
                      <a:pt x="1277" y="466"/>
                    </a:moveTo>
                    <a:lnTo>
                      <a:pt x="1370" y="466"/>
                    </a:lnTo>
                    <a:lnTo>
                      <a:pt x="1370" y="448"/>
                    </a:lnTo>
                    <a:lnTo>
                      <a:pt x="1303" y="448"/>
                    </a:lnTo>
                    <a:lnTo>
                      <a:pt x="1303" y="448"/>
                    </a:lnTo>
                    <a:lnTo>
                      <a:pt x="1311" y="439"/>
                    </a:lnTo>
                    <a:lnTo>
                      <a:pt x="1318" y="429"/>
                    </a:lnTo>
                    <a:lnTo>
                      <a:pt x="1369" y="361"/>
                    </a:lnTo>
                    <a:lnTo>
                      <a:pt x="1369" y="348"/>
                    </a:lnTo>
                    <a:lnTo>
                      <a:pt x="1283" y="348"/>
                    </a:lnTo>
                    <a:lnTo>
                      <a:pt x="1283" y="364"/>
                    </a:lnTo>
                    <a:lnTo>
                      <a:pt x="1344" y="364"/>
                    </a:lnTo>
                    <a:lnTo>
                      <a:pt x="1344" y="365"/>
                    </a:lnTo>
                    <a:lnTo>
                      <a:pt x="1337" y="374"/>
                    </a:lnTo>
                    <a:lnTo>
                      <a:pt x="1329" y="383"/>
                    </a:lnTo>
                    <a:lnTo>
                      <a:pt x="1277" y="452"/>
                    </a:lnTo>
                    <a:lnTo>
                      <a:pt x="1277" y="466"/>
                    </a:lnTo>
                    <a:close/>
                    <a:moveTo>
                      <a:pt x="1474" y="466"/>
                    </a:moveTo>
                    <a:lnTo>
                      <a:pt x="1473" y="452"/>
                    </a:lnTo>
                    <a:lnTo>
                      <a:pt x="1472" y="437"/>
                    </a:lnTo>
                    <a:lnTo>
                      <a:pt x="1472" y="393"/>
                    </a:lnTo>
                    <a:lnTo>
                      <a:pt x="1472" y="384"/>
                    </a:lnTo>
                    <a:lnTo>
                      <a:pt x="1470" y="375"/>
                    </a:lnTo>
                    <a:lnTo>
                      <a:pt x="1467" y="368"/>
                    </a:lnTo>
                    <a:lnTo>
                      <a:pt x="1463" y="360"/>
                    </a:lnTo>
                    <a:lnTo>
                      <a:pt x="1461" y="357"/>
                    </a:lnTo>
                    <a:lnTo>
                      <a:pt x="1458" y="354"/>
                    </a:lnTo>
                    <a:lnTo>
                      <a:pt x="1454" y="351"/>
                    </a:lnTo>
                    <a:lnTo>
                      <a:pt x="1450" y="349"/>
                    </a:lnTo>
                    <a:lnTo>
                      <a:pt x="1446" y="348"/>
                    </a:lnTo>
                    <a:lnTo>
                      <a:pt x="1440" y="347"/>
                    </a:lnTo>
                    <a:lnTo>
                      <a:pt x="1435" y="345"/>
                    </a:lnTo>
                    <a:lnTo>
                      <a:pt x="1428" y="345"/>
                    </a:lnTo>
                    <a:lnTo>
                      <a:pt x="1418" y="345"/>
                    </a:lnTo>
                    <a:lnTo>
                      <a:pt x="1408" y="348"/>
                    </a:lnTo>
                    <a:lnTo>
                      <a:pt x="1399" y="351"/>
                    </a:lnTo>
                    <a:lnTo>
                      <a:pt x="1391" y="355"/>
                    </a:lnTo>
                    <a:lnTo>
                      <a:pt x="1396" y="370"/>
                    </a:lnTo>
                    <a:lnTo>
                      <a:pt x="1403" y="365"/>
                    </a:lnTo>
                    <a:lnTo>
                      <a:pt x="1409" y="363"/>
                    </a:lnTo>
                    <a:lnTo>
                      <a:pt x="1418" y="361"/>
                    </a:lnTo>
                    <a:lnTo>
                      <a:pt x="1425" y="361"/>
                    </a:lnTo>
                    <a:lnTo>
                      <a:pt x="1433" y="361"/>
                    </a:lnTo>
                    <a:lnTo>
                      <a:pt x="1439" y="363"/>
                    </a:lnTo>
                    <a:lnTo>
                      <a:pt x="1444" y="367"/>
                    </a:lnTo>
                    <a:lnTo>
                      <a:pt x="1447" y="371"/>
                    </a:lnTo>
                    <a:lnTo>
                      <a:pt x="1449" y="375"/>
                    </a:lnTo>
                    <a:lnTo>
                      <a:pt x="1450" y="380"/>
                    </a:lnTo>
                    <a:lnTo>
                      <a:pt x="1451" y="384"/>
                    </a:lnTo>
                    <a:lnTo>
                      <a:pt x="1451" y="388"/>
                    </a:lnTo>
                    <a:lnTo>
                      <a:pt x="1451" y="390"/>
                    </a:lnTo>
                    <a:lnTo>
                      <a:pt x="1436" y="391"/>
                    </a:lnTo>
                    <a:lnTo>
                      <a:pt x="1422" y="393"/>
                    </a:lnTo>
                    <a:lnTo>
                      <a:pt x="1410" y="397"/>
                    </a:lnTo>
                    <a:lnTo>
                      <a:pt x="1400" y="401"/>
                    </a:lnTo>
                    <a:lnTo>
                      <a:pt x="1396" y="404"/>
                    </a:lnTo>
                    <a:lnTo>
                      <a:pt x="1393" y="408"/>
                    </a:lnTo>
                    <a:lnTo>
                      <a:pt x="1390" y="411"/>
                    </a:lnTo>
                    <a:lnTo>
                      <a:pt x="1387" y="416"/>
                    </a:lnTo>
                    <a:lnTo>
                      <a:pt x="1385" y="420"/>
                    </a:lnTo>
                    <a:lnTo>
                      <a:pt x="1384" y="425"/>
                    </a:lnTo>
                    <a:lnTo>
                      <a:pt x="1383" y="429"/>
                    </a:lnTo>
                    <a:lnTo>
                      <a:pt x="1383" y="435"/>
                    </a:lnTo>
                    <a:lnTo>
                      <a:pt x="1383" y="440"/>
                    </a:lnTo>
                    <a:lnTo>
                      <a:pt x="1385" y="447"/>
                    </a:lnTo>
                    <a:lnTo>
                      <a:pt x="1387" y="452"/>
                    </a:lnTo>
                    <a:lnTo>
                      <a:pt x="1392" y="458"/>
                    </a:lnTo>
                    <a:lnTo>
                      <a:pt x="1396" y="461"/>
                    </a:lnTo>
                    <a:lnTo>
                      <a:pt x="1403" y="465"/>
                    </a:lnTo>
                    <a:lnTo>
                      <a:pt x="1409" y="467"/>
                    </a:lnTo>
                    <a:lnTo>
                      <a:pt x="1418" y="468"/>
                    </a:lnTo>
                    <a:lnTo>
                      <a:pt x="1423" y="468"/>
                    </a:lnTo>
                    <a:lnTo>
                      <a:pt x="1430" y="467"/>
                    </a:lnTo>
                    <a:lnTo>
                      <a:pt x="1434" y="465"/>
                    </a:lnTo>
                    <a:lnTo>
                      <a:pt x="1439" y="462"/>
                    </a:lnTo>
                    <a:lnTo>
                      <a:pt x="1447" y="457"/>
                    </a:lnTo>
                    <a:lnTo>
                      <a:pt x="1452" y="450"/>
                    </a:lnTo>
                    <a:lnTo>
                      <a:pt x="1453" y="450"/>
                    </a:lnTo>
                    <a:lnTo>
                      <a:pt x="1454" y="466"/>
                    </a:lnTo>
                    <a:lnTo>
                      <a:pt x="1474" y="466"/>
                    </a:lnTo>
                    <a:close/>
                    <a:moveTo>
                      <a:pt x="1452" y="426"/>
                    </a:moveTo>
                    <a:lnTo>
                      <a:pt x="1451" y="429"/>
                    </a:lnTo>
                    <a:lnTo>
                      <a:pt x="1450" y="432"/>
                    </a:lnTo>
                    <a:lnTo>
                      <a:pt x="1449" y="436"/>
                    </a:lnTo>
                    <a:lnTo>
                      <a:pt x="1447" y="440"/>
                    </a:lnTo>
                    <a:lnTo>
                      <a:pt x="1445" y="443"/>
                    </a:lnTo>
                    <a:lnTo>
                      <a:pt x="1441" y="446"/>
                    </a:lnTo>
                    <a:lnTo>
                      <a:pt x="1437" y="449"/>
                    </a:lnTo>
                    <a:lnTo>
                      <a:pt x="1433" y="450"/>
                    </a:lnTo>
                    <a:lnTo>
                      <a:pt x="1428" y="451"/>
                    </a:lnTo>
                    <a:lnTo>
                      <a:pt x="1423" y="452"/>
                    </a:lnTo>
                    <a:lnTo>
                      <a:pt x="1419" y="452"/>
                    </a:lnTo>
                    <a:lnTo>
                      <a:pt x="1416" y="451"/>
                    </a:lnTo>
                    <a:lnTo>
                      <a:pt x="1412" y="449"/>
                    </a:lnTo>
                    <a:lnTo>
                      <a:pt x="1409" y="447"/>
                    </a:lnTo>
                    <a:lnTo>
                      <a:pt x="1407" y="445"/>
                    </a:lnTo>
                    <a:lnTo>
                      <a:pt x="1405" y="441"/>
                    </a:lnTo>
                    <a:lnTo>
                      <a:pt x="1404" y="437"/>
                    </a:lnTo>
                    <a:lnTo>
                      <a:pt x="1404" y="431"/>
                    </a:lnTo>
                    <a:lnTo>
                      <a:pt x="1404" y="428"/>
                    </a:lnTo>
                    <a:lnTo>
                      <a:pt x="1405" y="425"/>
                    </a:lnTo>
                    <a:lnTo>
                      <a:pt x="1406" y="421"/>
                    </a:lnTo>
                    <a:lnTo>
                      <a:pt x="1408" y="418"/>
                    </a:lnTo>
                    <a:lnTo>
                      <a:pt x="1412" y="413"/>
                    </a:lnTo>
                    <a:lnTo>
                      <a:pt x="1419" y="410"/>
                    </a:lnTo>
                    <a:lnTo>
                      <a:pt x="1426" y="408"/>
                    </a:lnTo>
                    <a:lnTo>
                      <a:pt x="1435" y="406"/>
                    </a:lnTo>
                    <a:lnTo>
                      <a:pt x="1444" y="406"/>
                    </a:lnTo>
                    <a:lnTo>
                      <a:pt x="1452" y="406"/>
                    </a:lnTo>
                    <a:lnTo>
                      <a:pt x="1452" y="426"/>
                    </a:lnTo>
                    <a:close/>
                    <a:moveTo>
                      <a:pt x="1583" y="445"/>
                    </a:moveTo>
                    <a:lnTo>
                      <a:pt x="1579" y="447"/>
                    </a:lnTo>
                    <a:lnTo>
                      <a:pt x="1573" y="449"/>
                    </a:lnTo>
                    <a:lnTo>
                      <a:pt x="1566" y="450"/>
                    </a:lnTo>
                    <a:lnTo>
                      <a:pt x="1558" y="451"/>
                    </a:lnTo>
                    <a:lnTo>
                      <a:pt x="1549" y="450"/>
                    </a:lnTo>
                    <a:lnTo>
                      <a:pt x="1542" y="448"/>
                    </a:lnTo>
                    <a:lnTo>
                      <a:pt x="1535" y="443"/>
                    </a:lnTo>
                    <a:lnTo>
                      <a:pt x="1529" y="439"/>
                    </a:lnTo>
                    <a:lnTo>
                      <a:pt x="1525" y="432"/>
                    </a:lnTo>
                    <a:lnTo>
                      <a:pt x="1521" y="425"/>
                    </a:lnTo>
                    <a:lnTo>
                      <a:pt x="1519" y="417"/>
                    </a:lnTo>
                    <a:lnTo>
                      <a:pt x="1518" y="407"/>
                    </a:lnTo>
                    <a:lnTo>
                      <a:pt x="1519" y="398"/>
                    </a:lnTo>
                    <a:lnTo>
                      <a:pt x="1520" y="389"/>
                    </a:lnTo>
                    <a:lnTo>
                      <a:pt x="1524" y="382"/>
                    </a:lnTo>
                    <a:lnTo>
                      <a:pt x="1529" y="375"/>
                    </a:lnTo>
                    <a:lnTo>
                      <a:pt x="1534" y="370"/>
                    </a:lnTo>
                    <a:lnTo>
                      <a:pt x="1541" y="365"/>
                    </a:lnTo>
                    <a:lnTo>
                      <a:pt x="1549" y="363"/>
                    </a:lnTo>
                    <a:lnTo>
                      <a:pt x="1558" y="362"/>
                    </a:lnTo>
                    <a:lnTo>
                      <a:pt x="1567" y="362"/>
                    </a:lnTo>
                    <a:lnTo>
                      <a:pt x="1573" y="364"/>
                    </a:lnTo>
                    <a:lnTo>
                      <a:pt x="1579" y="365"/>
                    </a:lnTo>
                    <a:lnTo>
                      <a:pt x="1583" y="368"/>
                    </a:lnTo>
                    <a:lnTo>
                      <a:pt x="1587" y="351"/>
                    </a:lnTo>
                    <a:lnTo>
                      <a:pt x="1582" y="349"/>
                    </a:lnTo>
                    <a:lnTo>
                      <a:pt x="1575" y="348"/>
                    </a:lnTo>
                    <a:lnTo>
                      <a:pt x="1567" y="345"/>
                    </a:lnTo>
                    <a:lnTo>
                      <a:pt x="1558" y="345"/>
                    </a:lnTo>
                    <a:lnTo>
                      <a:pt x="1552" y="345"/>
                    </a:lnTo>
                    <a:lnTo>
                      <a:pt x="1545" y="347"/>
                    </a:lnTo>
                    <a:lnTo>
                      <a:pt x="1539" y="348"/>
                    </a:lnTo>
                    <a:lnTo>
                      <a:pt x="1533" y="350"/>
                    </a:lnTo>
                    <a:lnTo>
                      <a:pt x="1528" y="352"/>
                    </a:lnTo>
                    <a:lnTo>
                      <a:pt x="1522" y="355"/>
                    </a:lnTo>
                    <a:lnTo>
                      <a:pt x="1518" y="359"/>
                    </a:lnTo>
                    <a:lnTo>
                      <a:pt x="1514" y="363"/>
                    </a:lnTo>
                    <a:lnTo>
                      <a:pt x="1509" y="368"/>
                    </a:lnTo>
                    <a:lnTo>
                      <a:pt x="1506" y="372"/>
                    </a:lnTo>
                    <a:lnTo>
                      <a:pt x="1504" y="377"/>
                    </a:lnTo>
                    <a:lnTo>
                      <a:pt x="1502" y="382"/>
                    </a:lnTo>
                    <a:lnTo>
                      <a:pt x="1500" y="389"/>
                    </a:lnTo>
                    <a:lnTo>
                      <a:pt x="1499" y="394"/>
                    </a:lnTo>
                    <a:lnTo>
                      <a:pt x="1498" y="401"/>
                    </a:lnTo>
                    <a:lnTo>
                      <a:pt x="1498" y="408"/>
                    </a:lnTo>
                    <a:lnTo>
                      <a:pt x="1498" y="419"/>
                    </a:lnTo>
                    <a:lnTo>
                      <a:pt x="1501" y="430"/>
                    </a:lnTo>
                    <a:lnTo>
                      <a:pt x="1504" y="440"/>
                    </a:lnTo>
                    <a:lnTo>
                      <a:pt x="1509" y="448"/>
                    </a:lnTo>
                    <a:lnTo>
                      <a:pt x="1517" y="456"/>
                    </a:lnTo>
                    <a:lnTo>
                      <a:pt x="1525" y="461"/>
                    </a:lnTo>
                    <a:lnTo>
                      <a:pt x="1534" y="465"/>
                    </a:lnTo>
                    <a:lnTo>
                      <a:pt x="1545" y="467"/>
                    </a:lnTo>
                    <a:lnTo>
                      <a:pt x="1534" y="486"/>
                    </a:lnTo>
                    <a:lnTo>
                      <a:pt x="1542" y="487"/>
                    </a:lnTo>
                    <a:lnTo>
                      <a:pt x="1548" y="489"/>
                    </a:lnTo>
                    <a:lnTo>
                      <a:pt x="1551" y="490"/>
                    </a:lnTo>
                    <a:lnTo>
                      <a:pt x="1552" y="491"/>
                    </a:lnTo>
                    <a:lnTo>
                      <a:pt x="1553" y="494"/>
                    </a:lnTo>
                    <a:lnTo>
                      <a:pt x="1553" y="496"/>
                    </a:lnTo>
                    <a:lnTo>
                      <a:pt x="1553" y="499"/>
                    </a:lnTo>
                    <a:lnTo>
                      <a:pt x="1551" y="501"/>
                    </a:lnTo>
                    <a:lnTo>
                      <a:pt x="1547" y="504"/>
                    </a:lnTo>
                    <a:lnTo>
                      <a:pt x="1543" y="504"/>
                    </a:lnTo>
                    <a:lnTo>
                      <a:pt x="1536" y="503"/>
                    </a:lnTo>
                    <a:lnTo>
                      <a:pt x="1530" y="500"/>
                    </a:lnTo>
                    <a:lnTo>
                      <a:pt x="1527" y="511"/>
                    </a:lnTo>
                    <a:lnTo>
                      <a:pt x="1534" y="515"/>
                    </a:lnTo>
                    <a:lnTo>
                      <a:pt x="1543" y="516"/>
                    </a:lnTo>
                    <a:lnTo>
                      <a:pt x="1547" y="515"/>
                    </a:lnTo>
                    <a:lnTo>
                      <a:pt x="1553" y="515"/>
                    </a:lnTo>
                    <a:lnTo>
                      <a:pt x="1556" y="513"/>
                    </a:lnTo>
                    <a:lnTo>
                      <a:pt x="1560" y="510"/>
                    </a:lnTo>
                    <a:lnTo>
                      <a:pt x="1563" y="508"/>
                    </a:lnTo>
                    <a:lnTo>
                      <a:pt x="1566" y="505"/>
                    </a:lnTo>
                    <a:lnTo>
                      <a:pt x="1567" y="500"/>
                    </a:lnTo>
                    <a:lnTo>
                      <a:pt x="1568" y="495"/>
                    </a:lnTo>
                    <a:lnTo>
                      <a:pt x="1567" y="491"/>
                    </a:lnTo>
                    <a:lnTo>
                      <a:pt x="1567" y="488"/>
                    </a:lnTo>
                    <a:lnTo>
                      <a:pt x="1565" y="486"/>
                    </a:lnTo>
                    <a:lnTo>
                      <a:pt x="1562" y="484"/>
                    </a:lnTo>
                    <a:lnTo>
                      <a:pt x="1557" y="479"/>
                    </a:lnTo>
                    <a:lnTo>
                      <a:pt x="1552" y="478"/>
                    </a:lnTo>
                    <a:lnTo>
                      <a:pt x="1557" y="468"/>
                    </a:lnTo>
                    <a:lnTo>
                      <a:pt x="1567" y="467"/>
                    </a:lnTo>
                    <a:lnTo>
                      <a:pt x="1575" y="466"/>
                    </a:lnTo>
                    <a:lnTo>
                      <a:pt x="1582" y="464"/>
                    </a:lnTo>
                    <a:lnTo>
                      <a:pt x="1587" y="461"/>
                    </a:lnTo>
                    <a:lnTo>
                      <a:pt x="1583" y="445"/>
                    </a:lnTo>
                    <a:close/>
                    <a:moveTo>
                      <a:pt x="1693" y="466"/>
                    </a:moveTo>
                    <a:lnTo>
                      <a:pt x="1691" y="452"/>
                    </a:lnTo>
                    <a:lnTo>
                      <a:pt x="1691" y="437"/>
                    </a:lnTo>
                    <a:lnTo>
                      <a:pt x="1691" y="393"/>
                    </a:lnTo>
                    <a:lnTo>
                      <a:pt x="1691" y="384"/>
                    </a:lnTo>
                    <a:lnTo>
                      <a:pt x="1689" y="375"/>
                    </a:lnTo>
                    <a:lnTo>
                      <a:pt x="1687" y="368"/>
                    </a:lnTo>
                    <a:lnTo>
                      <a:pt x="1682" y="360"/>
                    </a:lnTo>
                    <a:lnTo>
                      <a:pt x="1680" y="357"/>
                    </a:lnTo>
                    <a:lnTo>
                      <a:pt x="1677" y="354"/>
                    </a:lnTo>
                    <a:lnTo>
                      <a:pt x="1673" y="351"/>
                    </a:lnTo>
                    <a:lnTo>
                      <a:pt x="1669" y="349"/>
                    </a:lnTo>
                    <a:lnTo>
                      <a:pt x="1664" y="348"/>
                    </a:lnTo>
                    <a:lnTo>
                      <a:pt x="1660" y="347"/>
                    </a:lnTo>
                    <a:lnTo>
                      <a:pt x="1654" y="345"/>
                    </a:lnTo>
                    <a:lnTo>
                      <a:pt x="1648" y="345"/>
                    </a:lnTo>
                    <a:lnTo>
                      <a:pt x="1637" y="345"/>
                    </a:lnTo>
                    <a:lnTo>
                      <a:pt x="1627" y="348"/>
                    </a:lnTo>
                    <a:lnTo>
                      <a:pt x="1617" y="351"/>
                    </a:lnTo>
                    <a:lnTo>
                      <a:pt x="1610" y="355"/>
                    </a:lnTo>
                    <a:lnTo>
                      <a:pt x="1614" y="370"/>
                    </a:lnTo>
                    <a:lnTo>
                      <a:pt x="1621" y="365"/>
                    </a:lnTo>
                    <a:lnTo>
                      <a:pt x="1628" y="363"/>
                    </a:lnTo>
                    <a:lnTo>
                      <a:pt x="1637" y="361"/>
                    </a:lnTo>
                    <a:lnTo>
                      <a:pt x="1644" y="361"/>
                    </a:lnTo>
                    <a:lnTo>
                      <a:pt x="1652" y="361"/>
                    </a:lnTo>
                    <a:lnTo>
                      <a:pt x="1659" y="363"/>
                    </a:lnTo>
                    <a:lnTo>
                      <a:pt x="1663" y="367"/>
                    </a:lnTo>
                    <a:lnTo>
                      <a:pt x="1666" y="371"/>
                    </a:lnTo>
                    <a:lnTo>
                      <a:pt x="1668" y="375"/>
                    </a:lnTo>
                    <a:lnTo>
                      <a:pt x="1669" y="380"/>
                    </a:lnTo>
                    <a:lnTo>
                      <a:pt x="1670" y="384"/>
                    </a:lnTo>
                    <a:lnTo>
                      <a:pt x="1670" y="388"/>
                    </a:lnTo>
                    <a:lnTo>
                      <a:pt x="1670" y="390"/>
                    </a:lnTo>
                    <a:lnTo>
                      <a:pt x="1655" y="391"/>
                    </a:lnTo>
                    <a:lnTo>
                      <a:pt x="1641" y="393"/>
                    </a:lnTo>
                    <a:lnTo>
                      <a:pt x="1629" y="397"/>
                    </a:lnTo>
                    <a:lnTo>
                      <a:pt x="1620" y="401"/>
                    </a:lnTo>
                    <a:lnTo>
                      <a:pt x="1615" y="404"/>
                    </a:lnTo>
                    <a:lnTo>
                      <a:pt x="1612" y="408"/>
                    </a:lnTo>
                    <a:lnTo>
                      <a:pt x="1609" y="411"/>
                    </a:lnTo>
                    <a:lnTo>
                      <a:pt x="1607" y="416"/>
                    </a:lnTo>
                    <a:lnTo>
                      <a:pt x="1605" y="420"/>
                    </a:lnTo>
                    <a:lnTo>
                      <a:pt x="1602" y="425"/>
                    </a:lnTo>
                    <a:lnTo>
                      <a:pt x="1602" y="429"/>
                    </a:lnTo>
                    <a:lnTo>
                      <a:pt x="1601" y="435"/>
                    </a:lnTo>
                    <a:lnTo>
                      <a:pt x="1602" y="440"/>
                    </a:lnTo>
                    <a:lnTo>
                      <a:pt x="1603" y="447"/>
                    </a:lnTo>
                    <a:lnTo>
                      <a:pt x="1607" y="452"/>
                    </a:lnTo>
                    <a:lnTo>
                      <a:pt x="1611" y="458"/>
                    </a:lnTo>
                    <a:lnTo>
                      <a:pt x="1615" y="461"/>
                    </a:lnTo>
                    <a:lnTo>
                      <a:pt x="1622" y="465"/>
                    </a:lnTo>
                    <a:lnTo>
                      <a:pt x="1628" y="467"/>
                    </a:lnTo>
                    <a:lnTo>
                      <a:pt x="1637" y="468"/>
                    </a:lnTo>
                    <a:lnTo>
                      <a:pt x="1642" y="468"/>
                    </a:lnTo>
                    <a:lnTo>
                      <a:pt x="1648" y="467"/>
                    </a:lnTo>
                    <a:lnTo>
                      <a:pt x="1653" y="465"/>
                    </a:lnTo>
                    <a:lnTo>
                      <a:pt x="1657" y="462"/>
                    </a:lnTo>
                    <a:lnTo>
                      <a:pt x="1666" y="457"/>
                    </a:lnTo>
                    <a:lnTo>
                      <a:pt x="1671" y="450"/>
                    </a:lnTo>
                    <a:lnTo>
                      <a:pt x="1673" y="450"/>
                    </a:lnTo>
                    <a:lnTo>
                      <a:pt x="1674" y="466"/>
                    </a:lnTo>
                    <a:lnTo>
                      <a:pt x="1693" y="466"/>
                    </a:lnTo>
                    <a:close/>
                    <a:moveTo>
                      <a:pt x="1670" y="426"/>
                    </a:moveTo>
                    <a:lnTo>
                      <a:pt x="1670" y="429"/>
                    </a:lnTo>
                    <a:lnTo>
                      <a:pt x="1669" y="432"/>
                    </a:lnTo>
                    <a:lnTo>
                      <a:pt x="1668" y="436"/>
                    </a:lnTo>
                    <a:lnTo>
                      <a:pt x="1666" y="440"/>
                    </a:lnTo>
                    <a:lnTo>
                      <a:pt x="1664" y="443"/>
                    </a:lnTo>
                    <a:lnTo>
                      <a:pt x="1661" y="446"/>
                    </a:lnTo>
                    <a:lnTo>
                      <a:pt x="1656" y="449"/>
                    </a:lnTo>
                    <a:lnTo>
                      <a:pt x="1652" y="450"/>
                    </a:lnTo>
                    <a:lnTo>
                      <a:pt x="1648" y="451"/>
                    </a:lnTo>
                    <a:lnTo>
                      <a:pt x="1642" y="452"/>
                    </a:lnTo>
                    <a:lnTo>
                      <a:pt x="1638" y="452"/>
                    </a:lnTo>
                    <a:lnTo>
                      <a:pt x="1635" y="451"/>
                    </a:lnTo>
                    <a:lnTo>
                      <a:pt x="1632" y="449"/>
                    </a:lnTo>
                    <a:lnTo>
                      <a:pt x="1628" y="447"/>
                    </a:lnTo>
                    <a:lnTo>
                      <a:pt x="1626" y="445"/>
                    </a:lnTo>
                    <a:lnTo>
                      <a:pt x="1624" y="441"/>
                    </a:lnTo>
                    <a:lnTo>
                      <a:pt x="1623" y="437"/>
                    </a:lnTo>
                    <a:lnTo>
                      <a:pt x="1623" y="431"/>
                    </a:lnTo>
                    <a:lnTo>
                      <a:pt x="1623" y="428"/>
                    </a:lnTo>
                    <a:lnTo>
                      <a:pt x="1624" y="425"/>
                    </a:lnTo>
                    <a:lnTo>
                      <a:pt x="1625" y="421"/>
                    </a:lnTo>
                    <a:lnTo>
                      <a:pt x="1627" y="418"/>
                    </a:lnTo>
                    <a:lnTo>
                      <a:pt x="1632" y="413"/>
                    </a:lnTo>
                    <a:lnTo>
                      <a:pt x="1638" y="410"/>
                    </a:lnTo>
                    <a:lnTo>
                      <a:pt x="1646" y="408"/>
                    </a:lnTo>
                    <a:lnTo>
                      <a:pt x="1654" y="406"/>
                    </a:lnTo>
                    <a:lnTo>
                      <a:pt x="1662" y="406"/>
                    </a:lnTo>
                    <a:lnTo>
                      <a:pt x="1670" y="406"/>
                    </a:lnTo>
                    <a:lnTo>
                      <a:pt x="1670" y="426"/>
                    </a:lnTo>
                    <a:close/>
                    <a:moveTo>
                      <a:pt x="1632" y="328"/>
                    </a:moveTo>
                    <a:lnTo>
                      <a:pt x="1633" y="323"/>
                    </a:lnTo>
                    <a:lnTo>
                      <a:pt x="1634" y="320"/>
                    </a:lnTo>
                    <a:lnTo>
                      <a:pt x="1636" y="318"/>
                    </a:lnTo>
                    <a:lnTo>
                      <a:pt x="1638" y="316"/>
                    </a:lnTo>
                    <a:lnTo>
                      <a:pt x="1642" y="318"/>
                    </a:lnTo>
                    <a:lnTo>
                      <a:pt x="1648" y="321"/>
                    </a:lnTo>
                    <a:lnTo>
                      <a:pt x="1655" y="324"/>
                    </a:lnTo>
                    <a:lnTo>
                      <a:pt x="1663" y="325"/>
                    </a:lnTo>
                    <a:lnTo>
                      <a:pt x="1666" y="325"/>
                    </a:lnTo>
                    <a:lnTo>
                      <a:pt x="1669" y="324"/>
                    </a:lnTo>
                    <a:lnTo>
                      <a:pt x="1673" y="322"/>
                    </a:lnTo>
                    <a:lnTo>
                      <a:pt x="1675" y="320"/>
                    </a:lnTo>
                    <a:lnTo>
                      <a:pt x="1677" y="316"/>
                    </a:lnTo>
                    <a:lnTo>
                      <a:pt x="1678" y="312"/>
                    </a:lnTo>
                    <a:lnTo>
                      <a:pt x="1679" y="306"/>
                    </a:lnTo>
                    <a:lnTo>
                      <a:pt x="1679" y="301"/>
                    </a:lnTo>
                    <a:lnTo>
                      <a:pt x="1668" y="301"/>
                    </a:lnTo>
                    <a:lnTo>
                      <a:pt x="1667" y="306"/>
                    </a:lnTo>
                    <a:lnTo>
                      <a:pt x="1666" y="310"/>
                    </a:lnTo>
                    <a:lnTo>
                      <a:pt x="1664" y="311"/>
                    </a:lnTo>
                    <a:lnTo>
                      <a:pt x="1661" y="312"/>
                    </a:lnTo>
                    <a:lnTo>
                      <a:pt x="1656" y="311"/>
                    </a:lnTo>
                    <a:lnTo>
                      <a:pt x="1651" y="308"/>
                    </a:lnTo>
                    <a:lnTo>
                      <a:pt x="1643" y="303"/>
                    </a:lnTo>
                    <a:lnTo>
                      <a:pt x="1637" y="302"/>
                    </a:lnTo>
                    <a:lnTo>
                      <a:pt x="1633" y="303"/>
                    </a:lnTo>
                    <a:lnTo>
                      <a:pt x="1629" y="304"/>
                    </a:lnTo>
                    <a:lnTo>
                      <a:pt x="1627" y="306"/>
                    </a:lnTo>
                    <a:lnTo>
                      <a:pt x="1625" y="309"/>
                    </a:lnTo>
                    <a:lnTo>
                      <a:pt x="1623" y="312"/>
                    </a:lnTo>
                    <a:lnTo>
                      <a:pt x="1622" y="316"/>
                    </a:lnTo>
                    <a:lnTo>
                      <a:pt x="1621" y="322"/>
                    </a:lnTo>
                    <a:lnTo>
                      <a:pt x="1621" y="328"/>
                    </a:lnTo>
                    <a:lnTo>
                      <a:pt x="1632" y="328"/>
                    </a:lnTo>
                    <a:close/>
                    <a:moveTo>
                      <a:pt x="1773" y="345"/>
                    </a:moveTo>
                    <a:lnTo>
                      <a:pt x="1761" y="347"/>
                    </a:lnTo>
                    <a:lnTo>
                      <a:pt x="1750" y="349"/>
                    </a:lnTo>
                    <a:lnTo>
                      <a:pt x="1746" y="351"/>
                    </a:lnTo>
                    <a:lnTo>
                      <a:pt x="1741" y="354"/>
                    </a:lnTo>
                    <a:lnTo>
                      <a:pt x="1736" y="358"/>
                    </a:lnTo>
                    <a:lnTo>
                      <a:pt x="1733" y="361"/>
                    </a:lnTo>
                    <a:lnTo>
                      <a:pt x="1729" y="365"/>
                    </a:lnTo>
                    <a:lnTo>
                      <a:pt x="1725" y="370"/>
                    </a:lnTo>
                    <a:lnTo>
                      <a:pt x="1723" y="375"/>
                    </a:lnTo>
                    <a:lnTo>
                      <a:pt x="1720" y="381"/>
                    </a:lnTo>
                    <a:lnTo>
                      <a:pt x="1719" y="387"/>
                    </a:lnTo>
                    <a:lnTo>
                      <a:pt x="1717" y="393"/>
                    </a:lnTo>
                    <a:lnTo>
                      <a:pt x="1717" y="400"/>
                    </a:lnTo>
                    <a:lnTo>
                      <a:pt x="1716" y="408"/>
                    </a:lnTo>
                    <a:lnTo>
                      <a:pt x="1717" y="414"/>
                    </a:lnTo>
                    <a:lnTo>
                      <a:pt x="1717" y="421"/>
                    </a:lnTo>
                    <a:lnTo>
                      <a:pt x="1719" y="427"/>
                    </a:lnTo>
                    <a:lnTo>
                      <a:pt x="1720" y="432"/>
                    </a:lnTo>
                    <a:lnTo>
                      <a:pt x="1722" y="438"/>
                    </a:lnTo>
                    <a:lnTo>
                      <a:pt x="1725" y="443"/>
                    </a:lnTo>
                    <a:lnTo>
                      <a:pt x="1729" y="448"/>
                    </a:lnTo>
                    <a:lnTo>
                      <a:pt x="1732" y="451"/>
                    </a:lnTo>
                    <a:lnTo>
                      <a:pt x="1735" y="456"/>
                    </a:lnTo>
                    <a:lnTo>
                      <a:pt x="1740" y="459"/>
                    </a:lnTo>
                    <a:lnTo>
                      <a:pt x="1745" y="461"/>
                    </a:lnTo>
                    <a:lnTo>
                      <a:pt x="1749" y="464"/>
                    </a:lnTo>
                    <a:lnTo>
                      <a:pt x="1760" y="467"/>
                    </a:lnTo>
                    <a:lnTo>
                      <a:pt x="1771" y="468"/>
                    </a:lnTo>
                    <a:lnTo>
                      <a:pt x="1782" y="467"/>
                    </a:lnTo>
                    <a:lnTo>
                      <a:pt x="1791" y="465"/>
                    </a:lnTo>
                    <a:lnTo>
                      <a:pt x="1801" y="460"/>
                    </a:lnTo>
                    <a:lnTo>
                      <a:pt x="1810" y="453"/>
                    </a:lnTo>
                    <a:lnTo>
                      <a:pt x="1813" y="449"/>
                    </a:lnTo>
                    <a:lnTo>
                      <a:pt x="1817" y="445"/>
                    </a:lnTo>
                    <a:lnTo>
                      <a:pt x="1821" y="439"/>
                    </a:lnTo>
                    <a:lnTo>
                      <a:pt x="1823" y="433"/>
                    </a:lnTo>
                    <a:lnTo>
                      <a:pt x="1825" y="428"/>
                    </a:lnTo>
                    <a:lnTo>
                      <a:pt x="1826" y="421"/>
                    </a:lnTo>
                    <a:lnTo>
                      <a:pt x="1827" y="413"/>
                    </a:lnTo>
                    <a:lnTo>
                      <a:pt x="1828" y="406"/>
                    </a:lnTo>
                    <a:lnTo>
                      <a:pt x="1827" y="392"/>
                    </a:lnTo>
                    <a:lnTo>
                      <a:pt x="1824" y="381"/>
                    </a:lnTo>
                    <a:lnTo>
                      <a:pt x="1822" y="375"/>
                    </a:lnTo>
                    <a:lnTo>
                      <a:pt x="1818" y="371"/>
                    </a:lnTo>
                    <a:lnTo>
                      <a:pt x="1816" y="365"/>
                    </a:lnTo>
                    <a:lnTo>
                      <a:pt x="1813" y="362"/>
                    </a:lnTo>
                    <a:lnTo>
                      <a:pt x="1809" y="358"/>
                    </a:lnTo>
                    <a:lnTo>
                      <a:pt x="1804" y="354"/>
                    </a:lnTo>
                    <a:lnTo>
                      <a:pt x="1800" y="352"/>
                    </a:lnTo>
                    <a:lnTo>
                      <a:pt x="1795" y="349"/>
                    </a:lnTo>
                    <a:lnTo>
                      <a:pt x="1790" y="348"/>
                    </a:lnTo>
                    <a:lnTo>
                      <a:pt x="1785" y="347"/>
                    </a:lnTo>
                    <a:lnTo>
                      <a:pt x="1778" y="345"/>
                    </a:lnTo>
                    <a:lnTo>
                      <a:pt x="1773" y="345"/>
                    </a:lnTo>
                    <a:close/>
                    <a:moveTo>
                      <a:pt x="1772" y="361"/>
                    </a:moveTo>
                    <a:lnTo>
                      <a:pt x="1776" y="361"/>
                    </a:lnTo>
                    <a:lnTo>
                      <a:pt x="1781" y="362"/>
                    </a:lnTo>
                    <a:lnTo>
                      <a:pt x="1785" y="363"/>
                    </a:lnTo>
                    <a:lnTo>
                      <a:pt x="1788" y="365"/>
                    </a:lnTo>
                    <a:lnTo>
                      <a:pt x="1794" y="370"/>
                    </a:lnTo>
                    <a:lnTo>
                      <a:pt x="1799" y="377"/>
                    </a:lnTo>
                    <a:lnTo>
                      <a:pt x="1802" y="383"/>
                    </a:lnTo>
                    <a:lnTo>
                      <a:pt x="1804" y="391"/>
                    </a:lnTo>
                    <a:lnTo>
                      <a:pt x="1806" y="399"/>
                    </a:lnTo>
                    <a:lnTo>
                      <a:pt x="1806" y="407"/>
                    </a:lnTo>
                    <a:lnTo>
                      <a:pt x="1805" y="416"/>
                    </a:lnTo>
                    <a:lnTo>
                      <a:pt x="1804" y="425"/>
                    </a:lnTo>
                    <a:lnTo>
                      <a:pt x="1801" y="432"/>
                    </a:lnTo>
                    <a:lnTo>
                      <a:pt x="1797" y="439"/>
                    </a:lnTo>
                    <a:lnTo>
                      <a:pt x="1791" y="445"/>
                    </a:lnTo>
                    <a:lnTo>
                      <a:pt x="1786" y="449"/>
                    </a:lnTo>
                    <a:lnTo>
                      <a:pt x="1778" y="451"/>
                    </a:lnTo>
                    <a:lnTo>
                      <a:pt x="1772" y="452"/>
                    </a:lnTo>
                    <a:lnTo>
                      <a:pt x="1764" y="451"/>
                    </a:lnTo>
                    <a:lnTo>
                      <a:pt x="1758" y="449"/>
                    </a:lnTo>
                    <a:lnTo>
                      <a:pt x="1751" y="445"/>
                    </a:lnTo>
                    <a:lnTo>
                      <a:pt x="1747" y="439"/>
                    </a:lnTo>
                    <a:lnTo>
                      <a:pt x="1743" y="432"/>
                    </a:lnTo>
                    <a:lnTo>
                      <a:pt x="1740" y="425"/>
                    </a:lnTo>
                    <a:lnTo>
                      <a:pt x="1737" y="416"/>
                    </a:lnTo>
                    <a:lnTo>
                      <a:pt x="1737" y="407"/>
                    </a:lnTo>
                    <a:lnTo>
                      <a:pt x="1737" y="398"/>
                    </a:lnTo>
                    <a:lnTo>
                      <a:pt x="1740" y="390"/>
                    </a:lnTo>
                    <a:lnTo>
                      <a:pt x="1742" y="382"/>
                    </a:lnTo>
                    <a:lnTo>
                      <a:pt x="1746" y="375"/>
                    </a:lnTo>
                    <a:lnTo>
                      <a:pt x="1750" y="370"/>
                    </a:lnTo>
                    <a:lnTo>
                      <a:pt x="1757" y="365"/>
                    </a:lnTo>
                    <a:lnTo>
                      <a:pt x="1763" y="362"/>
                    </a:lnTo>
                    <a:lnTo>
                      <a:pt x="1772" y="361"/>
                    </a:lnTo>
                    <a:close/>
                    <a:moveTo>
                      <a:pt x="1981" y="293"/>
                    </a:moveTo>
                    <a:lnTo>
                      <a:pt x="1981" y="363"/>
                    </a:lnTo>
                    <a:lnTo>
                      <a:pt x="1981" y="363"/>
                    </a:lnTo>
                    <a:lnTo>
                      <a:pt x="1979" y="360"/>
                    </a:lnTo>
                    <a:lnTo>
                      <a:pt x="1976" y="357"/>
                    </a:lnTo>
                    <a:lnTo>
                      <a:pt x="1973" y="353"/>
                    </a:lnTo>
                    <a:lnTo>
                      <a:pt x="1968" y="350"/>
                    </a:lnTo>
                    <a:lnTo>
                      <a:pt x="1964" y="348"/>
                    </a:lnTo>
                    <a:lnTo>
                      <a:pt x="1959" y="347"/>
                    </a:lnTo>
                    <a:lnTo>
                      <a:pt x="1953" y="345"/>
                    </a:lnTo>
                    <a:lnTo>
                      <a:pt x="1947" y="345"/>
                    </a:lnTo>
                    <a:lnTo>
                      <a:pt x="1941" y="345"/>
                    </a:lnTo>
                    <a:lnTo>
                      <a:pt x="1936" y="347"/>
                    </a:lnTo>
                    <a:lnTo>
                      <a:pt x="1932" y="348"/>
                    </a:lnTo>
                    <a:lnTo>
                      <a:pt x="1927" y="349"/>
                    </a:lnTo>
                    <a:lnTo>
                      <a:pt x="1918" y="354"/>
                    </a:lnTo>
                    <a:lnTo>
                      <a:pt x="1910" y="362"/>
                    </a:lnTo>
                    <a:lnTo>
                      <a:pt x="1907" y="367"/>
                    </a:lnTo>
                    <a:lnTo>
                      <a:pt x="1905" y="371"/>
                    </a:lnTo>
                    <a:lnTo>
                      <a:pt x="1902" y="377"/>
                    </a:lnTo>
                    <a:lnTo>
                      <a:pt x="1899" y="382"/>
                    </a:lnTo>
                    <a:lnTo>
                      <a:pt x="1898" y="388"/>
                    </a:lnTo>
                    <a:lnTo>
                      <a:pt x="1896" y="394"/>
                    </a:lnTo>
                    <a:lnTo>
                      <a:pt x="1896" y="401"/>
                    </a:lnTo>
                    <a:lnTo>
                      <a:pt x="1895" y="408"/>
                    </a:lnTo>
                    <a:lnTo>
                      <a:pt x="1896" y="421"/>
                    </a:lnTo>
                    <a:lnTo>
                      <a:pt x="1899" y="432"/>
                    </a:lnTo>
                    <a:lnTo>
                      <a:pt x="1904" y="442"/>
                    </a:lnTo>
                    <a:lnTo>
                      <a:pt x="1909" y="451"/>
                    </a:lnTo>
                    <a:lnTo>
                      <a:pt x="1917" y="458"/>
                    </a:lnTo>
                    <a:lnTo>
                      <a:pt x="1925" y="464"/>
                    </a:lnTo>
                    <a:lnTo>
                      <a:pt x="1930" y="466"/>
                    </a:lnTo>
                    <a:lnTo>
                      <a:pt x="1934" y="467"/>
                    </a:lnTo>
                    <a:lnTo>
                      <a:pt x="1939" y="468"/>
                    </a:lnTo>
                    <a:lnTo>
                      <a:pt x="1945" y="468"/>
                    </a:lnTo>
                    <a:lnTo>
                      <a:pt x="1951" y="468"/>
                    </a:lnTo>
                    <a:lnTo>
                      <a:pt x="1958" y="466"/>
                    </a:lnTo>
                    <a:lnTo>
                      <a:pt x="1963" y="465"/>
                    </a:lnTo>
                    <a:lnTo>
                      <a:pt x="1968" y="461"/>
                    </a:lnTo>
                    <a:lnTo>
                      <a:pt x="1973" y="458"/>
                    </a:lnTo>
                    <a:lnTo>
                      <a:pt x="1977" y="453"/>
                    </a:lnTo>
                    <a:lnTo>
                      <a:pt x="1980" y="450"/>
                    </a:lnTo>
                    <a:lnTo>
                      <a:pt x="1984" y="445"/>
                    </a:lnTo>
                    <a:lnTo>
                      <a:pt x="1984" y="445"/>
                    </a:lnTo>
                    <a:lnTo>
                      <a:pt x="1985" y="466"/>
                    </a:lnTo>
                    <a:lnTo>
                      <a:pt x="2003" y="466"/>
                    </a:lnTo>
                    <a:lnTo>
                      <a:pt x="2003" y="451"/>
                    </a:lnTo>
                    <a:lnTo>
                      <a:pt x="2002" y="435"/>
                    </a:lnTo>
                    <a:lnTo>
                      <a:pt x="2002" y="293"/>
                    </a:lnTo>
                    <a:lnTo>
                      <a:pt x="1981" y="293"/>
                    </a:lnTo>
                    <a:close/>
                    <a:moveTo>
                      <a:pt x="1981" y="416"/>
                    </a:moveTo>
                    <a:lnTo>
                      <a:pt x="1981" y="421"/>
                    </a:lnTo>
                    <a:lnTo>
                      <a:pt x="1980" y="426"/>
                    </a:lnTo>
                    <a:lnTo>
                      <a:pt x="1979" y="431"/>
                    </a:lnTo>
                    <a:lnTo>
                      <a:pt x="1976" y="436"/>
                    </a:lnTo>
                    <a:lnTo>
                      <a:pt x="1973" y="440"/>
                    </a:lnTo>
                    <a:lnTo>
                      <a:pt x="1970" y="443"/>
                    </a:lnTo>
                    <a:lnTo>
                      <a:pt x="1965" y="447"/>
                    </a:lnTo>
                    <a:lnTo>
                      <a:pt x="1960" y="449"/>
                    </a:lnTo>
                    <a:lnTo>
                      <a:pt x="1956" y="450"/>
                    </a:lnTo>
                    <a:lnTo>
                      <a:pt x="1950" y="451"/>
                    </a:lnTo>
                    <a:lnTo>
                      <a:pt x="1943" y="450"/>
                    </a:lnTo>
                    <a:lnTo>
                      <a:pt x="1935" y="447"/>
                    </a:lnTo>
                    <a:lnTo>
                      <a:pt x="1930" y="443"/>
                    </a:lnTo>
                    <a:lnTo>
                      <a:pt x="1925" y="438"/>
                    </a:lnTo>
                    <a:lnTo>
                      <a:pt x="1921" y="431"/>
                    </a:lnTo>
                    <a:lnTo>
                      <a:pt x="1919" y="425"/>
                    </a:lnTo>
                    <a:lnTo>
                      <a:pt x="1917" y="416"/>
                    </a:lnTo>
                    <a:lnTo>
                      <a:pt x="1917" y="407"/>
                    </a:lnTo>
                    <a:lnTo>
                      <a:pt x="1917" y="398"/>
                    </a:lnTo>
                    <a:lnTo>
                      <a:pt x="1919" y="389"/>
                    </a:lnTo>
                    <a:lnTo>
                      <a:pt x="1922" y="381"/>
                    </a:lnTo>
                    <a:lnTo>
                      <a:pt x="1925" y="374"/>
                    </a:lnTo>
                    <a:lnTo>
                      <a:pt x="1931" y="369"/>
                    </a:lnTo>
                    <a:lnTo>
                      <a:pt x="1936" y="365"/>
                    </a:lnTo>
                    <a:lnTo>
                      <a:pt x="1943" y="362"/>
                    </a:lnTo>
                    <a:lnTo>
                      <a:pt x="1951" y="362"/>
                    </a:lnTo>
                    <a:lnTo>
                      <a:pt x="1957" y="362"/>
                    </a:lnTo>
                    <a:lnTo>
                      <a:pt x="1962" y="363"/>
                    </a:lnTo>
                    <a:lnTo>
                      <a:pt x="1966" y="365"/>
                    </a:lnTo>
                    <a:lnTo>
                      <a:pt x="1971" y="369"/>
                    </a:lnTo>
                    <a:lnTo>
                      <a:pt x="1974" y="372"/>
                    </a:lnTo>
                    <a:lnTo>
                      <a:pt x="1977" y="377"/>
                    </a:lnTo>
                    <a:lnTo>
                      <a:pt x="1979" y="381"/>
                    </a:lnTo>
                    <a:lnTo>
                      <a:pt x="1980" y="387"/>
                    </a:lnTo>
                    <a:lnTo>
                      <a:pt x="1981" y="391"/>
                    </a:lnTo>
                    <a:lnTo>
                      <a:pt x="1981" y="396"/>
                    </a:lnTo>
                    <a:lnTo>
                      <a:pt x="1981" y="416"/>
                    </a:lnTo>
                    <a:close/>
                    <a:moveTo>
                      <a:pt x="2085" y="345"/>
                    </a:moveTo>
                    <a:lnTo>
                      <a:pt x="2073" y="347"/>
                    </a:lnTo>
                    <a:lnTo>
                      <a:pt x="2062" y="349"/>
                    </a:lnTo>
                    <a:lnTo>
                      <a:pt x="2058" y="351"/>
                    </a:lnTo>
                    <a:lnTo>
                      <a:pt x="2054" y="354"/>
                    </a:lnTo>
                    <a:lnTo>
                      <a:pt x="2049" y="358"/>
                    </a:lnTo>
                    <a:lnTo>
                      <a:pt x="2045" y="361"/>
                    </a:lnTo>
                    <a:lnTo>
                      <a:pt x="2041" y="365"/>
                    </a:lnTo>
                    <a:lnTo>
                      <a:pt x="2038" y="370"/>
                    </a:lnTo>
                    <a:lnTo>
                      <a:pt x="2035" y="375"/>
                    </a:lnTo>
                    <a:lnTo>
                      <a:pt x="2033" y="381"/>
                    </a:lnTo>
                    <a:lnTo>
                      <a:pt x="2031" y="387"/>
                    </a:lnTo>
                    <a:lnTo>
                      <a:pt x="2030" y="393"/>
                    </a:lnTo>
                    <a:lnTo>
                      <a:pt x="2029" y="400"/>
                    </a:lnTo>
                    <a:lnTo>
                      <a:pt x="2029" y="408"/>
                    </a:lnTo>
                    <a:lnTo>
                      <a:pt x="2029" y="414"/>
                    </a:lnTo>
                    <a:lnTo>
                      <a:pt x="2030" y="421"/>
                    </a:lnTo>
                    <a:lnTo>
                      <a:pt x="2031" y="427"/>
                    </a:lnTo>
                    <a:lnTo>
                      <a:pt x="2032" y="432"/>
                    </a:lnTo>
                    <a:lnTo>
                      <a:pt x="2035" y="438"/>
                    </a:lnTo>
                    <a:lnTo>
                      <a:pt x="2038" y="443"/>
                    </a:lnTo>
                    <a:lnTo>
                      <a:pt x="2041" y="448"/>
                    </a:lnTo>
                    <a:lnTo>
                      <a:pt x="2044" y="451"/>
                    </a:lnTo>
                    <a:lnTo>
                      <a:pt x="2048" y="456"/>
                    </a:lnTo>
                    <a:lnTo>
                      <a:pt x="2053" y="459"/>
                    </a:lnTo>
                    <a:lnTo>
                      <a:pt x="2057" y="461"/>
                    </a:lnTo>
                    <a:lnTo>
                      <a:pt x="2061" y="464"/>
                    </a:lnTo>
                    <a:lnTo>
                      <a:pt x="2072" y="467"/>
                    </a:lnTo>
                    <a:lnTo>
                      <a:pt x="2083" y="468"/>
                    </a:lnTo>
                    <a:lnTo>
                      <a:pt x="2094" y="467"/>
                    </a:lnTo>
                    <a:lnTo>
                      <a:pt x="2103" y="465"/>
                    </a:lnTo>
                    <a:lnTo>
                      <a:pt x="2113" y="460"/>
                    </a:lnTo>
                    <a:lnTo>
                      <a:pt x="2122" y="453"/>
                    </a:lnTo>
                    <a:lnTo>
                      <a:pt x="2126" y="449"/>
                    </a:lnTo>
                    <a:lnTo>
                      <a:pt x="2129" y="445"/>
                    </a:lnTo>
                    <a:lnTo>
                      <a:pt x="2133" y="439"/>
                    </a:lnTo>
                    <a:lnTo>
                      <a:pt x="2135" y="433"/>
                    </a:lnTo>
                    <a:lnTo>
                      <a:pt x="2137" y="428"/>
                    </a:lnTo>
                    <a:lnTo>
                      <a:pt x="2139" y="421"/>
                    </a:lnTo>
                    <a:lnTo>
                      <a:pt x="2140" y="413"/>
                    </a:lnTo>
                    <a:lnTo>
                      <a:pt x="2140" y="406"/>
                    </a:lnTo>
                    <a:lnTo>
                      <a:pt x="2139" y="392"/>
                    </a:lnTo>
                    <a:lnTo>
                      <a:pt x="2136" y="381"/>
                    </a:lnTo>
                    <a:lnTo>
                      <a:pt x="2134" y="375"/>
                    </a:lnTo>
                    <a:lnTo>
                      <a:pt x="2132" y="371"/>
                    </a:lnTo>
                    <a:lnTo>
                      <a:pt x="2128" y="365"/>
                    </a:lnTo>
                    <a:lnTo>
                      <a:pt x="2125" y="362"/>
                    </a:lnTo>
                    <a:lnTo>
                      <a:pt x="2121" y="358"/>
                    </a:lnTo>
                    <a:lnTo>
                      <a:pt x="2116" y="354"/>
                    </a:lnTo>
                    <a:lnTo>
                      <a:pt x="2112" y="352"/>
                    </a:lnTo>
                    <a:lnTo>
                      <a:pt x="2108" y="349"/>
                    </a:lnTo>
                    <a:lnTo>
                      <a:pt x="2102" y="348"/>
                    </a:lnTo>
                    <a:lnTo>
                      <a:pt x="2097" y="347"/>
                    </a:lnTo>
                    <a:lnTo>
                      <a:pt x="2092" y="345"/>
                    </a:lnTo>
                    <a:lnTo>
                      <a:pt x="2085" y="345"/>
                    </a:lnTo>
                    <a:close/>
                    <a:moveTo>
                      <a:pt x="2085" y="361"/>
                    </a:moveTo>
                    <a:lnTo>
                      <a:pt x="2089" y="361"/>
                    </a:lnTo>
                    <a:lnTo>
                      <a:pt x="2093" y="362"/>
                    </a:lnTo>
                    <a:lnTo>
                      <a:pt x="2097" y="363"/>
                    </a:lnTo>
                    <a:lnTo>
                      <a:pt x="2100" y="365"/>
                    </a:lnTo>
                    <a:lnTo>
                      <a:pt x="2107" y="370"/>
                    </a:lnTo>
                    <a:lnTo>
                      <a:pt x="2111" y="377"/>
                    </a:lnTo>
                    <a:lnTo>
                      <a:pt x="2114" y="383"/>
                    </a:lnTo>
                    <a:lnTo>
                      <a:pt x="2116" y="391"/>
                    </a:lnTo>
                    <a:lnTo>
                      <a:pt x="2119" y="399"/>
                    </a:lnTo>
                    <a:lnTo>
                      <a:pt x="2119" y="407"/>
                    </a:lnTo>
                    <a:lnTo>
                      <a:pt x="2119" y="416"/>
                    </a:lnTo>
                    <a:lnTo>
                      <a:pt x="2116" y="425"/>
                    </a:lnTo>
                    <a:lnTo>
                      <a:pt x="2113" y="432"/>
                    </a:lnTo>
                    <a:lnTo>
                      <a:pt x="2109" y="439"/>
                    </a:lnTo>
                    <a:lnTo>
                      <a:pt x="2103" y="445"/>
                    </a:lnTo>
                    <a:lnTo>
                      <a:pt x="2098" y="449"/>
                    </a:lnTo>
                    <a:lnTo>
                      <a:pt x="2092" y="451"/>
                    </a:lnTo>
                    <a:lnTo>
                      <a:pt x="2084" y="452"/>
                    </a:lnTo>
                    <a:lnTo>
                      <a:pt x="2076" y="451"/>
                    </a:lnTo>
                    <a:lnTo>
                      <a:pt x="2070" y="449"/>
                    </a:lnTo>
                    <a:lnTo>
                      <a:pt x="2065" y="445"/>
                    </a:lnTo>
                    <a:lnTo>
                      <a:pt x="2059" y="439"/>
                    </a:lnTo>
                    <a:lnTo>
                      <a:pt x="2055" y="432"/>
                    </a:lnTo>
                    <a:lnTo>
                      <a:pt x="2052" y="425"/>
                    </a:lnTo>
                    <a:lnTo>
                      <a:pt x="2051" y="416"/>
                    </a:lnTo>
                    <a:lnTo>
                      <a:pt x="2049" y="407"/>
                    </a:lnTo>
                    <a:lnTo>
                      <a:pt x="2049" y="398"/>
                    </a:lnTo>
                    <a:lnTo>
                      <a:pt x="2052" y="390"/>
                    </a:lnTo>
                    <a:lnTo>
                      <a:pt x="2054" y="382"/>
                    </a:lnTo>
                    <a:lnTo>
                      <a:pt x="2058" y="375"/>
                    </a:lnTo>
                    <a:lnTo>
                      <a:pt x="2062" y="370"/>
                    </a:lnTo>
                    <a:lnTo>
                      <a:pt x="2069" y="365"/>
                    </a:lnTo>
                    <a:lnTo>
                      <a:pt x="2076" y="362"/>
                    </a:lnTo>
                    <a:lnTo>
                      <a:pt x="2085" y="361"/>
                    </a:lnTo>
                    <a:close/>
                    <a:moveTo>
                      <a:pt x="2312" y="348"/>
                    </a:moveTo>
                    <a:lnTo>
                      <a:pt x="2291" y="348"/>
                    </a:lnTo>
                    <a:lnTo>
                      <a:pt x="2291" y="420"/>
                    </a:lnTo>
                    <a:lnTo>
                      <a:pt x="2290" y="426"/>
                    </a:lnTo>
                    <a:lnTo>
                      <a:pt x="2289" y="431"/>
                    </a:lnTo>
                    <a:lnTo>
                      <a:pt x="2285" y="438"/>
                    </a:lnTo>
                    <a:lnTo>
                      <a:pt x="2280" y="445"/>
                    </a:lnTo>
                    <a:lnTo>
                      <a:pt x="2275" y="447"/>
                    </a:lnTo>
                    <a:lnTo>
                      <a:pt x="2271" y="449"/>
                    </a:lnTo>
                    <a:lnTo>
                      <a:pt x="2267" y="450"/>
                    </a:lnTo>
                    <a:lnTo>
                      <a:pt x="2261" y="450"/>
                    </a:lnTo>
                    <a:lnTo>
                      <a:pt x="2255" y="449"/>
                    </a:lnTo>
                    <a:lnTo>
                      <a:pt x="2249" y="448"/>
                    </a:lnTo>
                    <a:lnTo>
                      <a:pt x="2245" y="445"/>
                    </a:lnTo>
                    <a:lnTo>
                      <a:pt x="2242" y="440"/>
                    </a:lnTo>
                    <a:lnTo>
                      <a:pt x="2240" y="435"/>
                    </a:lnTo>
                    <a:lnTo>
                      <a:pt x="2237" y="428"/>
                    </a:lnTo>
                    <a:lnTo>
                      <a:pt x="2236" y="421"/>
                    </a:lnTo>
                    <a:lnTo>
                      <a:pt x="2236" y="412"/>
                    </a:lnTo>
                    <a:lnTo>
                      <a:pt x="2236" y="348"/>
                    </a:lnTo>
                    <a:lnTo>
                      <a:pt x="2216" y="348"/>
                    </a:lnTo>
                    <a:lnTo>
                      <a:pt x="2216" y="417"/>
                    </a:lnTo>
                    <a:lnTo>
                      <a:pt x="2217" y="430"/>
                    </a:lnTo>
                    <a:lnTo>
                      <a:pt x="2219" y="442"/>
                    </a:lnTo>
                    <a:lnTo>
                      <a:pt x="2223" y="451"/>
                    </a:lnTo>
                    <a:lnTo>
                      <a:pt x="2229" y="458"/>
                    </a:lnTo>
                    <a:lnTo>
                      <a:pt x="2234" y="462"/>
                    </a:lnTo>
                    <a:lnTo>
                      <a:pt x="2241" y="466"/>
                    </a:lnTo>
                    <a:lnTo>
                      <a:pt x="2248" y="468"/>
                    </a:lnTo>
                    <a:lnTo>
                      <a:pt x="2255" y="468"/>
                    </a:lnTo>
                    <a:lnTo>
                      <a:pt x="2262" y="468"/>
                    </a:lnTo>
                    <a:lnTo>
                      <a:pt x="2269" y="466"/>
                    </a:lnTo>
                    <a:lnTo>
                      <a:pt x="2274" y="464"/>
                    </a:lnTo>
                    <a:lnTo>
                      <a:pt x="2280" y="460"/>
                    </a:lnTo>
                    <a:lnTo>
                      <a:pt x="2287" y="453"/>
                    </a:lnTo>
                    <a:lnTo>
                      <a:pt x="2292" y="446"/>
                    </a:lnTo>
                    <a:lnTo>
                      <a:pt x="2294" y="446"/>
                    </a:lnTo>
                    <a:lnTo>
                      <a:pt x="2295" y="466"/>
                    </a:lnTo>
                    <a:lnTo>
                      <a:pt x="2313" y="466"/>
                    </a:lnTo>
                    <a:lnTo>
                      <a:pt x="2312" y="450"/>
                    </a:lnTo>
                    <a:lnTo>
                      <a:pt x="2312" y="433"/>
                    </a:lnTo>
                    <a:lnTo>
                      <a:pt x="2312" y="348"/>
                    </a:lnTo>
                    <a:close/>
                    <a:moveTo>
                      <a:pt x="2338" y="460"/>
                    </a:moveTo>
                    <a:lnTo>
                      <a:pt x="2344" y="464"/>
                    </a:lnTo>
                    <a:lnTo>
                      <a:pt x="2353" y="466"/>
                    </a:lnTo>
                    <a:lnTo>
                      <a:pt x="2361" y="467"/>
                    </a:lnTo>
                    <a:lnTo>
                      <a:pt x="2370" y="468"/>
                    </a:lnTo>
                    <a:lnTo>
                      <a:pt x="2380" y="467"/>
                    </a:lnTo>
                    <a:lnTo>
                      <a:pt x="2389" y="465"/>
                    </a:lnTo>
                    <a:lnTo>
                      <a:pt x="2395" y="462"/>
                    </a:lnTo>
                    <a:lnTo>
                      <a:pt x="2402" y="458"/>
                    </a:lnTo>
                    <a:lnTo>
                      <a:pt x="2407" y="452"/>
                    </a:lnTo>
                    <a:lnTo>
                      <a:pt x="2410" y="447"/>
                    </a:lnTo>
                    <a:lnTo>
                      <a:pt x="2412" y="440"/>
                    </a:lnTo>
                    <a:lnTo>
                      <a:pt x="2412" y="432"/>
                    </a:lnTo>
                    <a:lnTo>
                      <a:pt x="2412" y="427"/>
                    </a:lnTo>
                    <a:lnTo>
                      <a:pt x="2411" y="421"/>
                    </a:lnTo>
                    <a:lnTo>
                      <a:pt x="2408" y="416"/>
                    </a:lnTo>
                    <a:lnTo>
                      <a:pt x="2405" y="411"/>
                    </a:lnTo>
                    <a:lnTo>
                      <a:pt x="2402" y="407"/>
                    </a:lnTo>
                    <a:lnTo>
                      <a:pt x="2396" y="403"/>
                    </a:lnTo>
                    <a:lnTo>
                      <a:pt x="2390" y="400"/>
                    </a:lnTo>
                    <a:lnTo>
                      <a:pt x="2383" y="397"/>
                    </a:lnTo>
                    <a:lnTo>
                      <a:pt x="2373" y="392"/>
                    </a:lnTo>
                    <a:lnTo>
                      <a:pt x="2366" y="389"/>
                    </a:lnTo>
                    <a:lnTo>
                      <a:pt x="2364" y="386"/>
                    </a:lnTo>
                    <a:lnTo>
                      <a:pt x="2363" y="383"/>
                    </a:lnTo>
                    <a:lnTo>
                      <a:pt x="2362" y="380"/>
                    </a:lnTo>
                    <a:lnTo>
                      <a:pt x="2362" y="377"/>
                    </a:lnTo>
                    <a:lnTo>
                      <a:pt x="2362" y="373"/>
                    </a:lnTo>
                    <a:lnTo>
                      <a:pt x="2363" y="371"/>
                    </a:lnTo>
                    <a:lnTo>
                      <a:pt x="2364" y="368"/>
                    </a:lnTo>
                    <a:lnTo>
                      <a:pt x="2366" y="365"/>
                    </a:lnTo>
                    <a:lnTo>
                      <a:pt x="2369" y="363"/>
                    </a:lnTo>
                    <a:lnTo>
                      <a:pt x="2372" y="362"/>
                    </a:lnTo>
                    <a:lnTo>
                      <a:pt x="2376" y="361"/>
                    </a:lnTo>
                    <a:lnTo>
                      <a:pt x="2380" y="361"/>
                    </a:lnTo>
                    <a:lnTo>
                      <a:pt x="2388" y="362"/>
                    </a:lnTo>
                    <a:lnTo>
                      <a:pt x="2394" y="363"/>
                    </a:lnTo>
                    <a:lnTo>
                      <a:pt x="2399" y="365"/>
                    </a:lnTo>
                    <a:lnTo>
                      <a:pt x="2404" y="368"/>
                    </a:lnTo>
                    <a:lnTo>
                      <a:pt x="2409" y="352"/>
                    </a:lnTo>
                    <a:lnTo>
                      <a:pt x="2404" y="350"/>
                    </a:lnTo>
                    <a:lnTo>
                      <a:pt x="2397" y="348"/>
                    </a:lnTo>
                    <a:lnTo>
                      <a:pt x="2389" y="345"/>
                    </a:lnTo>
                    <a:lnTo>
                      <a:pt x="2381" y="345"/>
                    </a:lnTo>
                    <a:lnTo>
                      <a:pt x="2372" y="345"/>
                    </a:lnTo>
                    <a:lnTo>
                      <a:pt x="2364" y="348"/>
                    </a:lnTo>
                    <a:lnTo>
                      <a:pt x="2357" y="351"/>
                    </a:lnTo>
                    <a:lnTo>
                      <a:pt x="2352" y="355"/>
                    </a:lnTo>
                    <a:lnTo>
                      <a:pt x="2348" y="360"/>
                    </a:lnTo>
                    <a:lnTo>
                      <a:pt x="2344" y="367"/>
                    </a:lnTo>
                    <a:lnTo>
                      <a:pt x="2342" y="372"/>
                    </a:lnTo>
                    <a:lnTo>
                      <a:pt x="2341" y="380"/>
                    </a:lnTo>
                    <a:lnTo>
                      <a:pt x="2342" y="384"/>
                    </a:lnTo>
                    <a:lnTo>
                      <a:pt x="2343" y="390"/>
                    </a:lnTo>
                    <a:lnTo>
                      <a:pt x="2345" y="394"/>
                    </a:lnTo>
                    <a:lnTo>
                      <a:pt x="2349" y="399"/>
                    </a:lnTo>
                    <a:lnTo>
                      <a:pt x="2353" y="402"/>
                    </a:lnTo>
                    <a:lnTo>
                      <a:pt x="2358" y="407"/>
                    </a:lnTo>
                    <a:lnTo>
                      <a:pt x="2365" y="410"/>
                    </a:lnTo>
                    <a:lnTo>
                      <a:pt x="2371" y="412"/>
                    </a:lnTo>
                    <a:lnTo>
                      <a:pt x="2381" y="417"/>
                    </a:lnTo>
                    <a:lnTo>
                      <a:pt x="2388" y="422"/>
                    </a:lnTo>
                    <a:lnTo>
                      <a:pt x="2390" y="425"/>
                    </a:lnTo>
                    <a:lnTo>
                      <a:pt x="2392" y="428"/>
                    </a:lnTo>
                    <a:lnTo>
                      <a:pt x="2393" y="431"/>
                    </a:lnTo>
                    <a:lnTo>
                      <a:pt x="2393" y="435"/>
                    </a:lnTo>
                    <a:lnTo>
                      <a:pt x="2393" y="438"/>
                    </a:lnTo>
                    <a:lnTo>
                      <a:pt x="2392" y="441"/>
                    </a:lnTo>
                    <a:lnTo>
                      <a:pt x="2390" y="445"/>
                    </a:lnTo>
                    <a:lnTo>
                      <a:pt x="2388" y="447"/>
                    </a:lnTo>
                    <a:lnTo>
                      <a:pt x="2384" y="449"/>
                    </a:lnTo>
                    <a:lnTo>
                      <a:pt x="2380" y="450"/>
                    </a:lnTo>
                    <a:lnTo>
                      <a:pt x="2376" y="451"/>
                    </a:lnTo>
                    <a:lnTo>
                      <a:pt x="2370" y="452"/>
                    </a:lnTo>
                    <a:lnTo>
                      <a:pt x="2363" y="451"/>
                    </a:lnTo>
                    <a:lnTo>
                      <a:pt x="2355" y="449"/>
                    </a:lnTo>
                    <a:lnTo>
                      <a:pt x="2349" y="447"/>
                    </a:lnTo>
                    <a:lnTo>
                      <a:pt x="2343" y="443"/>
                    </a:lnTo>
                    <a:lnTo>
                      <a:pt x="2338" y="460"/>
                    </a:lnTo>
                    <a:close/>
                    <a:moveTo>
                      <a:pt x="2488" y="345"/>
                    </a:moveTo>
                    <a:lnTo>
                      <a:pt x="2476" y="347"/>
                    </a:lnTo>
                    <a:lnTo>
                      <a:pt x="2465" y="349"/>
                    </a:lnTo>
                    <a:lnTo>
                      <a:pt x="2461" y="351"/>
                    </a:lnTo>
                    <a:lnTo>
                      <a:pt x="2456" y="354"/>
                    </a:lnTo>
                    <a:lnTo>
                      <a:pt x="2451" y="358"/>
                    </a:lnTo>
                    <a:lnTo>
                      <a:pt x="2448" y="361"/>
                    </a:lnTo>
                    <a:lnTo>
                      <a:pt x="2444" y="365"/>
                    </a:lnTo>
                    <a:lnTo>
                      <a:pt x="2440" y="370"/>
                    </a:lnTo>
                    <a:lnTo>
                      <a:pt x="2438" y="375"/>
                    </a:lnTo>
                    <a:lnTo>
                      <a:pt x="2436" y="381"/>
                    </a:lnTo>
                    <a:lnTo>
                      <a:pt x="2434" y="387"/>
                    </a:lnTo>
                    <a:lnTo>
                      <a:pt x="2433" y="393"/>
                    </a:lnTo>
                    <a:lnTo>
                      <a:pt x="2432" y="400"/>
                    </a:lnTo>
                    <a:lnTo>
                      <a:pt x="2431" y="408"/>
                    </a:lnTo>
                    <a:lnTo>
                      <a:pt x="2432" y="414"/>
                    </a:lnTo>
                    <a:lnTo>
                      <a:pt x="2432" y="421"/>
                    </a:lnTo>
                    <a:lnTo>
                      <a:pt x="2434" y="427"/>
                    </a:lnTo>
                    <a:lnTo>
                      <a:pt x="2435" y="432"/>
                    </a:lnTo>
                    <a:lnTo>
                      <a:pt x="2437" y="438"/>
                    </a:lnTo>
                    <a:lnTo>
                      <a:pt x="2440" y="443"/>
                    </a:lnTo>
                    <a:lnTo>
                      <a:pt x="2444" y="448"/>
                    </a:lnTo>
                    <a:lnTo>
                      <a:pt x="2447" y="451"/>
                    </a:lnTo>
                    <a:lnTo>
                      <a:pt x="2451" y="456"/>
                    </a:lnTo>
                    <a:lnTo>
                      <a:pt x="2456" y="459"/>
                    </a:lnTo>
                    <a:lnTo>
                      <a:pt x="2460" y="461"/>
                    </a:lnTo>
                    <a:lnTo>
                      <a:pt x="2464" y="464"/>
                    </a:lnTo>
                    <a:lnTo>
                      <a:pt x="2475" y="467"/>
                    </a:lnTo>
                    <a:lnTo>
                      <a:pt x="2486" y="468"/>
                    </a:lnTo>
                    <a:lnTo>
                      <a:pt x="2497" y="467"/>
                    </a:lnTo>
                    <a:lnTo>
                      <a:pt x="2506" y="465"/>
                    </a:lnTo>
                    <a:lnTo>
                      <a:pt x="2516" y="460"/>
                    </a:lnTo>
                    <a:lnTo>
                      <a:pt x="2525" y="453"/>
                    </a:lnTo>
                    <a:lnTo>
                      <a:pt x="2529" y="449"/>
                    </a:lnTo>
                    <a:lnTo>
                      <a:pt x="2532" y="445"/>
                    </a:lnTo>
                    <a:lnTo>
                      <a:pt x="2535" y="439"/>
                    </a:lnTo>
                    <a:lnTo>
                      <a:pt x="2538" y="433"/>
                    </a:lnTo>
                    <a:lnTo>
                      <a:pt x="2540" y="428"/>
                    </a:lnTo>
                    <a:lnTo>
                      <a:pt x="2541" y="421"/>
                    </a:lnTo>
                    <a:lnTo>
                      <a:pt x="2542" y="413"/>
                    </a:lnTo>
                    <a:lnTo>
                      <a:pt x="2543" y="406"/>
                    </a:lnTo>
                    <a:lnTo>
                      <a:pt x="2542" y="392"/>
                    </a:lnTo>
                    <a:lnTo>
                      <a:pt x="2539" y="381"/>
                    </a:lnTo>
                    <a:lnTo>
                      <a:pt x="2537" y="375"/>
                    </a:lnTo>
                    <a:lnTo>
                      <a:pt x="2534" y="371"/>
                    </a:lnTo>
                    <a:lnTo>
                      <a:pt x="2531" y="365"/>
                    </a:lnTo>
                    <a:lnTo>
                      <a:pt x="2528" y="362"/>
                    </a:lnTo>
                    <a:lnTo>
                      <a:pt x="2524" y="358"/>
                    </a:lnTo>
                    <a:lnTo>
                      <a:pt x="2519" y="354"/>
                    </a:lnTo>
                    <a:lnTo>
                      <a:pt x="2515" y="352"/>
                    </a:lnTo>
                    <a:lnTo>
                      <a:pt x="2511" y="349"/>
                    </a:lnTo>
                    <a:lnTo>
                      <a:pt x="2505" y="348"/>
                    </a:lnTo>
                    <a:lnTo>
                      <a:pt x="2500" y="347"/>
                    </a:lnTo>
                    <a:lnTo>
                      <a:pt x="2493" y="345"/>
                    </a:lnTo>
                    <a:lnTo>
                      <a:pt x="2488" y="345"/>
                    </a:lnTo>
                    <a:close/>
                    <a:moveTo>
                      <a:pt x="2487" y="361"/>
                    </a:moveTo>
                    <a:lnTo>
                      <a:pt x="2492" y="361"/>
                    </a:lnTo>
                    <a:lnTo>
                      <a:pt x="2496" y="362"/>
                    </a:lnTo>
                    <a:lnTo>
                      <a:pt x="2500" y="363"/>
                    </a:lnTo>
                    <a:lnTo>
                      <a:pt x="2503" y="365"/>
                    </a:lnTo>
                    <a:lnTo>
                      <a:pt x="2508" y="370"/>
                    </a:lnTo>
                    <a:lnTo>
                      <a:pt x="2514" y="377"/>
                    </a:lnTo>
                    <a:lnTo>
                      <a:pt x="2517" y="383"/>
                    </a:lnTo>
                    <a:lnTo>
                      <a:pt x="2519" y="391"/>
                    </a:lnTo>
                    <a:lnTo>
                      <a:pt x="2521" y="399"/>
                    </a:lnTo>
                    <a:lnTo>
                      <a:pt x="2521" y="407"/>
                    </a:lnTo>
                    <a:lnTo>
                      <a:pt x="2520" y="416"/>
                    </a:lnTo>
                    <a:lnTo>
                      <a:pt x="2519" y="425"/>
                    </a:lnTo>
                    <a:lnTo>
                      <a:pt x="2516" y="432"/>
                    </a:lnTo>
                    <a:lnTo>
                      <a:pt x="2512" y="439"/>
                    </a:lnTo>
                    <a:lnTo>
                      <a:pt x="2506" y="445"/>
                    </a:lnTo>
                    <a:lnTo>
                      <a:pt x="2501" y="449"/>
                    </a:lnTo>
                    <a:lnTo>
                      <a:pt x="2494" y="451"/>
                    </a:lnTo>
                    <a:lnTo>
                      <a:pt x="2487" y="452"/>
                    </a:lnTo>
                    <a:lnTo>
                      <a:pt x="2479" y="451"/>
                    </a:lnTo>
                    <a:lnTo>
                      <a:pt x="2473" y="449"/>
                    </a:lnTo>
                    <a:lnTo>
                      <a:pt x="2467" y="445"/>
                    </a:lnTo>
                    <a:lnTo>
                      <a:pt x="2462" y="439"/>
                    </a:lnTo>
                    <a:lnTo>
                      <a:pt x="2458" y="432"/>
                    </a:lnTo>
                    <a:lnTo>
                      <a:pt x="2454" y="425"/>
                    </a:lnTo>
                    <a:lnTo>
                      <a:pt x="2452" y="416"/>
                    </a:lnTo>
                    <a:lnTo>
                      <a:pt x="2452" y="407"/>
                    </a:lnTo>
                    <a:lnTo>
                      <a:pt x="2452" y="398"/>
                    </a:lnTo>
                    <a:lnTo>
                      <a:pt x="2454" y="390"/>
                    </a:lnTo>
                    <a:lnTo>
                      <a:pt x="2457" y="382"/>
                    </a:lnTo>
                    <a:lnTo>
                      <a:pt x="2461" y="375"/>
                    </a:lnTo>
                    <a:lnTo>
                      <a:pt x="2465" y="370"/>
                    </a:lnTo>
                    <a:lnTo>
                      <a:pt x="2472" y="365"/>
                    </a:lnTo>
                    <a:lnTo>
                      <a:pt x="2478" y="362"/>
                    </a:lnTo>
                    <a:lnTo>
                      <a:pt x="2487" y="361"/>
                    </a:lnTo>
                    <a:close/>
                    <a:moveTo>
                      <a:pt x="2696" y="293"/>
                    </a:moveTo>
                    <a:lnTo>
                      <a:pt x="2696" y="363"/>
                    </a:lnTo>
                    <a:lnTo>
                      <a:pt x="2696" y="363"/>
                    </a:lnTo>
                    <a:lnTo>
                      <a:pt x="2694" y="360"/>
                    </a:lnTo>
                    <a:lnTo>
                      <a:pt x="2691" y="357"/>
                    </a:lnTo>
                    <a:lnTo>
                      <a:pt x="2688" y="353"/>
                    </a:lnTo>
                    <a:lnTo>
                      <a:pt x="2683" y="350"/>
                    </a:lnTo>
                    <a:lnTo>
                      <a:pt x="2679" y="348"/>
                    </a:lnTo>
                    <a:lnTo>
                      <a:pt x="2674" y="347"/>
                    </a:lnTo>
                    <a:lnTo>
                      <a:pt x="2668" y="345"/>
                    </a:lnTo>
                    <a:lnTo>
                      <a:pt x="2662" y="345"/>
                    </a:lnTo>
                    <a:lnTo>
                      <a:pt x="2656" y="345"/>
                    </a:lnTo>
                    <a:lnTo>
                      <a:pt x="2652" y="347"/>
                    </a:lnTo>
                    <a:lnTo>
                      <a:pt x="2647" y="348"/>
                    </a:lnTo>
                    <a:lnTo>
                      <a:pt x="2642" y="349"/>
                    </a:lnTo>
                    <a:lnTo>
                      <a:pt x="2634" y="354"/>
                    </a:lnTo>
                    <a:lnTo>
                      <a:pt x="2626" y="362"/>
                    </a:lnTo>
                    <a:lnTo>
                      <a:pt x="2622" y="367"/>
                    </a:lnTo>
                    <a:lnTo>
                      <a:pt x="2620" y="371"/>
                    </a:lnTo>
                    <a:lnTo>
                      <a:pt x="2616" y="377"/>
                    </a:lnTo>
                    <a:lnTo>
                      <a:pt x="2614" y="382"/>
                    </a:lnTo>
                    <a:lnTo>
                      <a:pt x="2613" y="388"/>
                    </a:lnTo>
                    <a:lnTo>
                      <a:pt x="2612" y="394"/>
                    </a:lnTo>
                    <a:lnTo>
                      <a:pt x="2611" y="401"/>
                    </a:lnTo>
                    <a:lnTo>
                      <a:pt x="2611" y="408"/>
                    </a:lnTo>
                    <a:lnTo>
                      <a:pt x="2611" y="421"/>
                    </a:lnTo>
                    <a:lnTo>
                      <a:pt x="2614" y="432"/>
                    </a:lnTo>
                    <a:lnTo>
                      <a:pt x="2619" y="442"/>
                    </a:lnTo>
                    <a:lnTo>
                      <a:pt x="2625" y="451"/>
                    </a:lnTo>
                    <a:lnTo>
                      <a:pt x="2632" y="458"/>
                    </a:lnTo>
                    <a:lnTo>
                      <a:pt x="2640" y="464"/>
                    </a:lnTo>
                    <a:lnTo>
                      <a:pt x="2645" y="466"/>
                    </a:lnTo>
                    <a:lnTo>
                      <a:pt x="2649" y="467"/>
                    </a:lnTo>
                    <a:lnTo>
                      <a:pt x="2654" y="468"/>
                    </a:lnTo>
                    <a:lnTo>
                      <a:pt x="2660" y="468"/>
                    </a:lnTo>
                    <a:lnTo>
                      <a:pt x="2666" y="468"/>
                    </a:lnTo>
                    <a:lnTo>
                      <a:pt x="2673" y="466"/>
                    </a:lnTo>
                    <a:lnTo>
                      <a:pt x="2678" y="465"/>
                    </a:lnTo>
                    <a:lnTo>
                      <a:pt x="2683" y="461"/>
                    </a:lnTo>
                    <a:lnTo>
                      <a:pt x="2688" y="458"/>
                    </a:lnTo>
                    <a:lnTo>
                      <a:pt x="2692" y="453"/>
                    </a:lnTo>
                    <a:lnTo>
                      <a:pt x="2695" y="450"/>
                    </a:lnTo>
                    <a:lnTo>
                      <a:pt x="2699" y="445"/>
                    </a:lnTo>
                    <a:lnTo>
                      <a:pt x="2699" y="445"/>
                    </a:lnTo>
                    <a:lnTo>
                      <a:pt x="2700" y="466"/>
                    </a:lnTo>
                    <a:lnTo>
                      <a:pt x="2718" y="466"/>
                    </a:lnTo>
                    <a:lnTo>
                      <a:pt x="2718" y="451"/>
                    </a:lnTo>
                    <a:lnTo>
                      <a:pt x="2717" y="435"/>
                    </a:lnTo>
                    <a:lnTo>
                      <a:pt x="2717" y="293"/>
                    </a:lnTo>
                    <a:lnTo>
                      <a:pt x="2696" y="293"/>
                    </a:lnTo>
                    <a:close/>
                    <a:moveTo>
                      <a:pt x="2696" y="416"/>
                    </a:moveTo>
                    <a:lnTo>
                      <a:pt x="2696" y="421"/>
                    </a:lnTo>
                    <a:lnTo>
                      <a:pt x="2695" y="426"/>
                    </a:lnTo>
                    <a:lnTo>
                      <a:pt x="2694" y="431"/>
                    </a:lnTo>
                    <a:lnTo>
                      <a:pt x="2691" y="436"/>
                    </a:lnTo>
                    <a:lnTo>
                      <a:pt x="2688" y="440"/>
                    </a:lnTo>
                    <a:lnTo>
                      <a:pt x="2685" y="443"/>
                    </a:lnTo>
                    <a:lnTo>
                      <a:pt x="2680" y="447"/>
                    </a:lnTo>
                    <a:lnTo>
                      <a:pt x="2676" y="449"/>
                    </a:lnTo>
                    <a:lnTo>
                      <a:pt x="2670" y="450"/>
                    </a:lnTo>
                    <a:lnTo>
                      <a:pt x="2665" y="451"/>
                    </a:lnTo>
                    <a:lnTo>
                      <a:pt x="2658" y="450"/>
                    </a:lnTo>
                    <a:lnTo>
                      <a:pt x="2651" y="447"/>
                    </a:lnTo>
                    <a:lnTo>
                      <a:pt x="2645" y="443"/>
                    </a:lnTo>
                    <a:lnTo>
                      <a:pt x="2640" y="438"/>
                    </a:lnTo>
                    <a:lnTo>
                      <a:pt x="2636" y="431"/>
                    </a:lnTo>
                    <a:lnTo>
                      <a:pt x="2634" y="425"/>
                    </a:lnTo>
                    <a:lnTo>
                      <a:pt x="2633" y="416"/>
                    </a:lnTo>
                    <a:lnTo>
                      <a:pt x="2632" y="407"/>
                    </a:lnTo>
                    <a:lnTo>
                      <a:pt x="2633" y="398"/>
                    </a:lnTo>
                    <a:lnTo>
                      <a:pt x="2634" y="389"/>
                    </a:lnTo>
                    <a:lnTo>
                      <a:pt x="2637" y="381"/>
                    </a:lnTo>
                    <a:lnTo>
                      <a:pt x="2640" y="374"/>
                    </a:lnTo>
                    <a:lnTo>
                      <a:pt x="2646" y="369"/>
                    </a:lnTo>
                    <a:lnTo>
                      <a:pt x="2651" y="365"/>
                    </a:lnTo>
                    <a:lnTo>
                      <a:pt x="2659" y="362"/>
                    </a:lnTo>
                    <a:lnTo>
                      <a:pt x="2666" y="362"/>
                    </a:lnTo>
                    <a:lnTo>
                      <a:pt x="2672" y="362"/>
                    </a:lnTo>
                    <a:lnTo>
                      <a:pt x="2677" y="363"/>
                    </a:lnTo>
                    <a:lnTo>
                      <a:pt x="2681" y="365"/>
                    </a:lnTo>
                    <a:lnTo>
                      <a:pt x="2686" y="369"/>
                    </a:lnTo>
                    <a:lnTo>
                      <a:pt x="2689" y="372"/>
                    </a:lnTo>
                    <a:lnTo>
                      <a:pt x="2692" y="377"/>
                    </a:lnTo>
                    <a:lnTo>
                      <a:pt x="2694" y="381"/>
                    </a:lnTo>
                    <a:lnTo>
                      <a:pt x="2695" y="387"/>
                    </a:lnTo>
                    <a:lnTo>
                      <a:pt x="2696" y="391"/>
                    </a:lnTo>
                    <a:lnTo>
                      <a:pt x="2696" y="396"/>
                    </a:lnTo>
                    <a:lnTo>
                      <a:pt x="2696" y="416"/>
                    </a:lnTo>
                    <a:close/>
                    <a:moveTo>
                      <a:pt x="2834" y="466"/>
                    </a:moveTo>
                    <a:lnTo>
                      <a:pt x="2832" y="452"/>
                    </a:lnTo>
                    <a:lnTo>
                      <a:pt x="2832" y="437"/>
                    </a:lnTo>
                    <a:lnTo>
                      <a:pt x="2832" y="393"/>
                    </a:lnTo>
                    <a:lnTo>
                      <a:pt x="2831" y="384"/>
                    </a:lnTo>
                    <a:lnTo>
                      <a:pt x="2830" y="375"/>
                    </a:lnTo>
                    <a:lnTo>
                      <a:pt x="2827" y="368"/>
                    </a:lnTo>
                    <a:lnTo>
                      <a:pt x="2824" y="360"/>
                    </a:lnTo>
                    <a:lnTo>
                      <a:pt x="2821" y="357"/>
                    </a:lnTo>
                    <a:lnTo>
                      <a:pt x="2817" y="354"/>
                    </a:lnTo>
                    <a:lnTo>
                      <a:pt x="2814" y="351"/>
                    </a:lnTo>
                    <a:lnTo>
                      <a:pt x="2810" y="349"/>
                    </a:lnTo>
                    <a:lnTo>
                      <a:pt x="2805" y="348"/>
                    </a:lnTo>
                    <a:lnTo>
                      <a:pt x="2800" y="347"/>
                    </a:lnTo>
                    <a:lnTo>
                      <a:pt x="2795" y="345"/>
                    </a:lnTo>
                    <a:lnTo>
                      <a:pt x="2788" y="345"/>
                    </a:lnTo>
                    <a:lnTo>
                      <a:pt x="2778" y="345"/>
                    </a:lnTo>
                    <a:lnTo>
                      <a:pt x="2768" y="348"/>
                    </a:lnTo>
                    <a:lnTo>
                      <a:pt x="2759" y="351"/>
                    </a:lnTo>
                    <a:lnTo>
                      <a:pt x="2751" y="355"/>
                    </a:lnTo>
                    <a:lnTo>
                      <a:pt x="2756" y="370"/>
                    </a:lnTo>
                    <a:lnTo>
                      <a:pt x="2762" y="365"/>
                    </a:lnTo>
                    <a:lnTo>
                      <a:pt x="2770" y="363"/>
                    </a:lnTo>
                    <a:lnTo>
                      <a:pt x="2777" y="361"/>
                    </a:lnTo>
                    <a:lnTo>
                      <a:pt x="2786" y="361"/>
                    </a:lnTo>
                    <a:lnTo>
                      <a:pt x="2794" y="361"/>
                    </a:lnTo>
                    <a:lnTo>
                      <a:pt x="2799" y="363"/>
                    </a:lnTo>
                    <a:lnTo>
                      <a:pt x="2804" y="367"/>
                    </a:lnTo>
                    <a:lnTo>
                      <a:pt x="2808" y="371"/>
                    </a:lnTo>
                    <a:lnTo>
                      <a:pt x="2810" y="375"/>
                    </a:lnTo>
                    <a:lnTo>
                      <a:pt x="2811" y="380"/>
                    </a:lnTo>
                    <a:lnTo>
                      <a:pt x="2811" y="384"/>
                    </a:lnTo>
                    <a:lnTo>
                      <a:pt x="2812" y="388"/>
                    </a:lnTo>
                    <a:lnTo>
                      <a:pt x="2812" y="390"/>
                    </a:lnTo>
                    <a:lnTo>
                      <a:pt x="2796" y="391"/>
                    </a:lnTo>
                    <a:lnTo>
                      <a:pt x="2782" y="393"/>
                    </a:lnTo>
                    <a:lnTo>
                      <a:pt x="2771" y="397"/>
                    </a:lnTo>
                    <a:lnTo>
                      <a:pt x="2761" y="401"/>
                    </a:lnTo>
                    <a:lnTo>
                      <a:pt x="2757" y="404"/>
                    </a:lnTo>
                    <a:lnTo>
                      <a:pt x="2753" y="408"/>
                    </a:lnTo>
                    <a:lnTo>
                      <a:pt x="2750" y="411"/>
                    </a:lnTo>
                    <a:lnTo>
                      <a:pt x="2747" y="416"/>
                    </a:lnTo>
                    <a:lnTo>
                      <a:pt x="2745" y="420"/>
                    </a:lnTo>
                    <a:lnTo>
                      <a:pt x="2744" y="425"/>
                    </a:lnTo>
                    <a:lnTo>
                      <a:pt x="2743" y="429"/>
                    </a:lnTo>
                    <a:lnTo>
                      <a:pt x="2743" y="435"/>
                    </a:lnTo>
                    <a:lnTo>
                      <a:pt x="2744" y="440"/>
                    </a:lnTo>
                    <a:lnTo>
                      <a:pt x="2745" y="447"/>
                    </a:lnTo>
                    <a:lnTo>
                      <a:pt x="2748" y="452"/>
                    </a:lnTo>
                    <a:lnTo>
                      <a:pt x="2751" y="458"/>
                    </a:lnTo>
                    <a:lnTo>
                      <a:pt x="2757" y="461"/>
                    </a:lnTo>
                    <a:lnTo>
                      <a:pt x="2762" y="465"/>
                    </a:lnTo>
                    <a:lnTo>
                      <a:pt x="2770" y="467"/>
                    </a:lnTo>
                    <a:lnTo>
                      <a:pt x="2777" y="468"/>
                    </a:lnTo>
                    <a:lnTo>
                      <a:pt x="2784" y="468"/>
                    </a:lnTo>
                    <a:lnTo>
                      <a:pt x="2789" y="467"/>
                    </a:lnTo>
                    <a:lnTo>
                      <a:pt x="2795" y="465"/>
                    </a:lnTo>
                    <a:lnTo>
                      <a:pt x="2799" y="462"/>
                    </a:lnTo>
                    <a:lnTo>
                      <a:pt x="2807" y="457"/>
                    </a:lnTo>
                    <a:lnTo>
                      <a:pt x="2813" y="450"/>
                    </a:lnTo>
                    <a:lnTo>
                      <a:pt x="2813" y="450"/>
                    </a:lnTo>
                    <a:lnTo>
                      <a:pt x="2815" y="466"/>
                    </a:lnTo>
                    <a:lnTo>
                      <a:pt x="2834" y="466"/>
                    </a:lnTo>
                    <a:close/>
                    <a:moveTo>
                      <a:pt x="2812" y="426"/>
                    </a:moveTo>
                    <a:lnTo>
                      <a:pt x="2812" y="429"/>
                    </a:lnTo>
                    <a:lnTo>
                      <a:pt x="2811" y="432"/>
                    </a:lnTo>
                    <a:lnTo>
                      <a:pt x="2810" y="436"/>
                    </a:lnTo>
                    <a:lnTo>
                      <a:pt x="2808" y="440"/>
                    </a:lnTo>
                    <a:lnTo>
                      <a:pt x="2804" y="443"/>
                    </a:lnTo>
                    <a:lnTo>
                      <a:pt x="2801" y="446"/>
                    </a:lnTo>
                    <a:lnTo>
                      <a:pt x="2798" y="449"/>
                    </a:lnTo>
                    <a:lnTo>
                      <a:pt x="2794" y="450"/>
                    </a:lnTo>
                    <a:lnTo>
                      <a:pt x="2788" y="451"/>
                    </a:lnTo>
                    <a:lnTo>
                      <a:pt x="2783" y="452"/>
                    </a:lnTo>
                    <a:lnTo>
                      <a:pt x="2780" y="452"/>
                    </a:lnTo>
                    <a:lnTo>
                      <a:pt x="2775" y="451"/>
                    </a:lnTo>
                    <a:lnTo>
                      <a:pt x="2772" y="449"/>
                    </a:lnTo>
                    <a:lnTo>
                      <a:pt x="2770" y="447"/>
                    </a:lnTo>
                    <a:lnTo>
                      <a:pt x="2767" y="445"/>
                    </a:lnTo>
                    <a:lnTo>
                      <a:pt x="2766" y="441"/>
                    </a:lnTo>
                    <a:lnTo>
                      <a:pt x="2764" y="437"/>
                    </a:lnTo>
                    <a:lnTo>
                      <a:pt x="2763" y="431"/>
                    </a:lnTo>
                    <a:lnTo>
                      <a:pt x="2764" y="428"/>
                    </a:lnTo>
                    <a:lnTo>
                      <a:pt x="2764" y="425"/>
                    </a:lnTo>
                    <a:lnTo>
                      <a:pt x="2767" y="421"/>
                    </a:lnTo>
                    <a:lnTo>
                      <a:pt x="2768" y="418"/>
                    </a:lnTo>
                    <a:lnTo>
                      <a:pt x="2773" y="413"/>
                    </a:lnTo>
                    <a:lnTo>
                      <a:pt x="2780" y="410"/>
                    </a:lnTo>
                    <a:lnTo>
                      <a:pt x="2787" y="408"/>
                    </a:lnTo>
                    <a:lnTo>
                      <a:pt x="2795" y="406"/>
                    </a:lnTo>
                    <a:lnTo>
                      <a:pt x="2803" y="406"/>
                    </a:lnTo>
                    <a:lnTo>
                      <a:pt x="2812" y="406"/>
                    </a:lnTo>
                    <a:lnTo>
                      <a:pt x="2812" y="426"/>
                    </a:lnTo>
                    <a:close/>
                    <a:moveTo>
                      <a:pt x="216" y="758"/>
                    </a:moveTo>
                    <a:lnTo>
                      <a:pt x="216" y="640"/>
                    </a:lnTo>
                    <a:lnTo>
                      <a:pt x="194" y="640"/>
                    </a:lnTo>
                    <a:lnTo>
                      <a:pt x="194" y="758"/>
                    </a:lnTo>
                    <a:lnTo>
                      <a:pt x="216" y="758"/>
                    </a:lnTo>
                    <a:close/>
                    <a:moveTo>
                      <a:pt x="205" y="594"/>
                    </a:moveTo>
                    <a:lnTo>
                      <a:pt x="199" y="595"/>
                    </a:lnTo>
                    <a:lnTo>
                      <a:pt x="195" y="597"/>
                    </a:lnTo>
                    <a:lnTo>
                      <a:pt x="193" y="602"/>
                    </a:lnTo>
                    <a:lnTo>
                      <a:pt x="192" y="607"/>
                    </a:lnTo>
                    <a:lnTo>
                      <a:pt x="193" y="612"/>
                    </a:lnTo>
                    <a:lnTo>
                      <a:pt x="195" y="616"/>
                    </a:lnTo>
                    <a:lnTo>
                      <a:pt x="199" y="619"/>
                    </a:lnTo>
                    <a:lnTo>
                      <a:pt x="205" y="619"/>
                    </a:lnTo>
                    <a:lnTo>
                      <a:pt x="210" y="619"/>
                    </a:lnTo>
                    <a:lnTo>
                      <a:pt x="215" y="616"/>
                    </a:lnTo>
                    <a:lnTo>
                      <a:pt x="217" y="612"/>
                    </a:lnTo>
                    <a:lnTo>
                      <a:pt x="218" y="607"/>
                    </a:lnTo>
                    <a:lnTo>
                      <a:pt x="217" y="602"/>
                    </a:lnTo>
                    <a:lnTo>
                      <a:pt x="215" y="597"/>
                    </a:lnTo>
                    <a:lnTo>
                      <a:pt x="210" y="595"/>
                    </a:lnTo>
                    <a:lnTo>
                      <a:pt x="205" y="594"/>
                    </a:lnTo>
                    <a:close/>
                    <a:moveTo>
                      <a:pt x="249" y="758"/>
                    </a:moveTo>
                    <a:lnTo>
                      <a:pt x="271" y="758"/>
                    </a:lnTo>
                    <a:lnTo>
                      <a:pt x="271" y="686"/>
                    </a:lnTo>
                    <a:lnTo>
                      <a:pt x="271" y="682"/>
                    </a:lnTo>
                    <a:lnTo>
                      <a:pt x="272" y="677"/>
                    </a:lnTo>
                    <a:lnTo>
                      <a:pt x="273" y="673"/>
                    </a:lnTo>
                    <a:lnTo>
                      <a:pt x="276" y="669"/>
                    </a:lnTo>
                    <a:lnTo>
                      <a:pt x="278" y="665"/>
                    </a:lnTo>
                    <a:lnTo>
                      <a:pt x="282" y="662"/>
                    </a:lnTo>
                    <a:lnTo>
                      <a:pt x="286" y="658"/>
                    </a:lnTo>
                    <a:lnTo>
                      <a:pt x="290" y="656"/>
                    </a:lnTo>
                    <a:lnTo>
                      <a:pt x="294" y="655"/>
                    </a:lnTo>
                    <a:lnTo>
                      <a:pt x="300" y="655"/>
                    </a:lnTo>
                    <a:lnTo>
                      <a:pt x="306" y="656"/>
                    </a:lnTo>
                    <a:lnTo>
                      <a:pt x="312" y="657"/>
                    </a:lnTo>
                    <a:lnTo>
                      <a:pt x="316" y="661"/>
                    </a:lnTo>
                    <a:lnTo>
                      <a:pt x="320" y="665"/>
                    </a:lnTo>
                    <a:lnTo>
                      <a:pt x="323" y="671"/>
                    </a:lnTo>
                    <a:lnTo>
                      <a:pt x="325" y="676"/>
                    </a:lnTo>
                    <a:lnTo>
                      <a:pt x="326" y="683"/>
                    </a:lnTo>
                    <a:lnTo>
                      <a:pt x="326" y="690"/>
                    </a:lnTo>
                    <a:lnTo>
                      <a:pt x="326" y="758"/>
                    </a:lnTo>
                    <a:lnTo>
                      <a:pt x="346" y="758"/>
                    </a:lnTo>
                    <a:lnTo>
                      <a:pt x="346" y="687"/>
                    </a:lnTo>
                    <a:lnTo>
                      <a:pt x="346" y="680"/>
                    </a:lnTo>
                    <a:lnTo>
                      <a:pt x="345" y="674"/>
                    </a:lnTo>
                    <a:lnTo>
                      <a:pt x="344" y="667"/>
                    </a:lnTo>
                    <a:lnTo>
                      <a:pt x="343" y="663"/>
                    </a:lnTo>
                    <a:lnTo>
                      <a:pt x="338" y="654"/>
                    </a:lnTo>
                    <a:lnTo>
                      <a:pt x="332" y="647"/>
                    </a:lnTo>
                    <a:lnTo>
                      <a:pt x="326" y="643"/>
                    </a:lnTo>
                    <a:lnTo>
                      <a:pt x="319" y="640"/>
                    </a:lnTo>
                    <a:lnTo>
                      <a:pt x="313" y="637"/>
                    </a:lnTo>
                    <a:lnTo>
                      <a:pt x="306" y="637"/>
                    </a:lnTo>
                    <a:lnTo>
                      <a:pt x="300" y="637"/>
                    </a:lnTo>
                    <a:lnTo>
                      <a:pt x="293" y="640"/>
                    </a:lnTo>
                    <a:lnTo>
                      <a:pt x="288" y="642"/>
                    </a:lnTo>
                    <a:lnTo>
                      <a:pt x="283" y="644"/>
                    </a:lnTo>
                    <a:lnTo>
                      <a:pt x="278" y="647"/>
                    </a:lnTo>
                    <a:lnTo>
                      <a:pt x="274" y="651"/>
                    </a:lnTo>
                    <a:lnTo>
                      <a:pt x="271" y="655"/>
                    </a:lnTo>
                    <a:lnTo>
                      <a:pt x="269" y="660"/>
                    </a:lnTo>
                    <a:lnTo>
                      <a:pt x="269" y="660"/>
                    </a:lnTo>
                    <a:lnTo>
                      <a:pt x="267" y="640"/>
                    </a:lnTo>
                    <a:lnTo>
                      <a:pt x="249" y="640"/>
                    </a:lnTo>
                    <a:lnTo>
                      <a:pt x="249" y="655"/>
                    </a:lnTo>
                    <a:lnTo>
                      <a:pt x="249" y="672"/>
                    </a:lnTo>
                    <a:lnTo>
                      <a:pt x="249" y="758"/>
                    </a:lnTo>
                    <a:close/>
                    <a:moveTo>
                      <a:pt x="404" y="758"/>
                    </a:moveTo>
                    <a:lnTo>
                      <a:pt x="404" y="656"/>
                    </a:lnTo>
                    <a:lnTo>
                      <a:pt x="431" y="656"/>
                    </a:lnTo>
                    <a:lnTo>
                      <a:pt x="431" y="640"/>
                    </a:lnTo>
                    <a:lnTo>
                      <a:pt x="404" y="640"/>
                    </a:lnTo>
                    <a:lnTo>
                      <a:pt x="404" y="634"/>
                    </a:lnTo>
                    <a:lnTo>
                      <a:pt x="404" y="627"/>
                    </a:lnTo>
                    <a:lnTo>
                      <a:pt x="404" y="621"/>
                    </a:lnTo>
                    <a:lnTo>
                      <a:pt x="406" y="615"/>
                    </a:lnTo>
                    <a:lnTo>
                      <a:pt x="408" y="609"/>
                    </a:lnTo>
                    <a:lnTo>
                      <a:pt x="410" y="606"/>
                    </a:lnTo>
                    <a:lnTo>
                      <a:pt x="414" y="603"/>
                    </a:lnTo>
                    <a:lnTo>
                      <a:pt x="419" y="601"/>
                    </a:lnTo>
                    <a:lnTo>
                      <a:pt x="425" y="599"/>
                    </a:lnTo>
                    <a:lnTo>
                      <a:pt x="433" y="601"/>
                    </a:lnTo>
                    <a:lnTo>
                      <a:pt x="438" y="603"/>
                    </a:lnTo>
                    <a:lnTo>
                      <a:pt x="441" y="586"/>
                    </a:lnTo>
                    <a:lnTo>
                      <a:pt x="434" y="584"/>
                    </a:lnTo>
                    <a:lnTo>
                      <a:pt x="424" y="583"/>
                    </a:lnTo>
                    <a:lnTo>
                      <a:pt x="417" y="583"/>
                    </a:lnTo>
                    <a:lnTo>
                      <a:pt x="409" y="585"/>
                    </a:lnTo>
                    <a:lnTo>
                      <a:pt x="402" y="588"/>
                    </a:lnTo>
                    <a:lnTo>
                      <a:pt x="396" y="593"/>
                    </a:lnTo>
                    <a:lnTo>
                      <a:pt x="393" y="597"/>
                    </a:lnTo>
                    <a:lnTo>
                      <a:pt x="390" y="602"/>
                    </a:lnTo>
                    <a:lnTo>
                      <a:pt x="387" y="606"/>
                    </a:lnTo>
                    <a:lnTo>
                      <a:pt x="385" y="612"/>
                    </a:lnTo>
                    <a:lnTo>
                      <a:pt x="383" y="623"/>
                    </a:lnTo>
                    <a:lnTo>
                      <a:pt x="383" y="634"/>
                    </a:lnTo>
                    <a:lnTo>
                      <a:pt x="383" y="640"/>
                    </a:lnTo>
                    <a:lnTo>
                      <a:pt x="367" y="640"/>
                    </a:lnTo>
                    <a:lnTo>
                      <a:pt x="367" y="656"/>
                    </a:lnTo>
                    <a:lnTo>
                      <a:pt x="383" y="656"/>
                    </a:lnTo>
                    <a:lnTo>
                      <a:pt x="383" y="758"/>
                    </a:lnTo>
                    <a:lnTo>
                      <a:pt x="404" y="758"/>
                    </a:lnTo>
                    <a:close/>
                    <a:moveTo>
                      <a:pt x="449" y="758"/>
                    </a:moveTo>
                    <a:lnTo>
                      <a:pt x="469" y="758"/>
                    </a:lnTo>
                    <a:lnTo>
                      <a:pt x="469" y="695"/>
                    </a:lnTo>
                    <a:lnTo>
                      <a:pt x="471" y="690"/>
                    </a:lnTo>
                    <a:lnTo>
                      <a:pt x="471" y="685"/>
                    </a:lnTo>
                    <a:lnTo>
                      <a:pt x="473" y="680"/>
                    </a:lnTo>
                    <a:lnTo>
                      <a:pt x="474" y="674"/>
                    </a:lnTo>
                    <a:lnTo>
                      <a:pt x="477" y="670"/>
                    </a:lnTo>
                    <a:lnTo>
                      <a:pt x="480" y="665"/>
                    </a:lnTo>
                    <a:lnTo>
                      <a:pt x="485" y="662"/>
                    </a:lnTo>
                    <a:lnTo>
                      <a:pt x="489" y="660"/>
                    </a:lnTo>
                    <a:lnTo>
                      <a:pt x="493" y="658"/>
                    </a:lnTo>
                    <a:lnTo>
                      <a:pt x="499" y="657"/>
                    </a:lnTo>
                    <a:lnTo>
                      <a:pt x="502" y="657"/>
                    </a:lnTo>
                    <a:lnTo>
                      <a:pt x="506" y="658"/>
                    </a:lnTo>
                    <a:lnTo>
                      <a:pt x="506" y="638"/>
                    </a:lnTo>
                    <a:lnTo>
                      <a:pt x="503" y="637"/>
                    </a:lnTo>
                    <a:lnTo>
                      <a:pt x="500" y="637"/>
                    </a:lnTo>
                    <a:lnTo>
                      <a:pt x="494" y="637"/>
                    </a:lnTo>
                    <a:lnTo>
                      <a:pt x="490" y="640"/>
                    </a:lnTo>
                    <a:lnTo>
                      <a:pt x="485" y="642"/>
                    </a:lnTo>
                    <a:lnTo>
                      <a:pt x="480" y="644"/>
                    </a:lnTo>
                    <a:lnTo>
                      <a:pt x="477" y="648"/>
                    </a:lnTo>
                    <a:lnTo>
                      <a:pt x="474" y="653"/>
                    </a:lnTo>
                    <a:lnTo>
                      <a:pt x="471" y="657"/>
                    </a:lnTo>
                    <a:lnTo>
                      <a:pt x="468" y="663"/>
                    </a:lnTo>
                    <a:lnTo>
                      <a:pt x="467" y="663"/>
                    </a:lnTo>
                    <a:lnTo>
                      <a:pt x="466" y="640"/>
                    </a:lnTo>
                    <a:lnTo>
                      <a:pt x="448" y="640"/>
                    </a:lnTo>
                    <a:lnTo>
                      <a:pt x="449" y="648"/>
                    </a:lnTo>
                    <a:lnTo>
                      <a:pt x="449" y="657"/>
                    </a:lnTo>
                    <a:lnTo>
                      <a:pt x="449" y="666"/>
                    </a:lnTo>
                    <a:lnTo>
                      <a:pt x="449" y="676"/>
                    </a:lnTo>
                    <a:lnTo>
                      <a:pt x="449" y="758"/>
                    </a:lnTo>
                    <a:close/>
                    <a:moveTo>
                      <a:pt x="608" y="758"/>
                    </a:moveTo>
                    <a:lnTo>
                      <a:pt x="606" y="744"/>
                    </a:lnTo>
                    <a:lnTo>
                      <a:pt x="606" y="730"/>
                    </a:lnTo>
                    <a:lnTo>
                      <a:pt x="606" y="685"/>
                    </a:lnTo>
                    <a:lnTo>
                      <a:pt x="604" y="676"/>
                    </a:lnTo>
                    <a:lnTo>
                      <a:pt x="603" y="669"/>
                    </a:lnTo>
                    <a:lnTo>
                      <a:pt x="601" y="660"/>
                    </a:lnTo>
                    <a:lnTo>
                      <a:pt x="597" y="653"/>
                    </a:lnTo>
                    <a:lnTo>
                      <a:pt x="594" y="650"/>
                    </a:lnTo>
                    <a:lnTo>
                      <a:pt x="591" y="646"/>
                    </a:lnTo>
                    <a:lnTo>
                      <a:pt x="587" y="644"/>
                    </a:lnTo>
                    <a:lnTo>
                      <a:pt x="584" y="642"/>
                    </a:lnTo>
                    <a:lnTo>
                      <a:pt x="579" y="640"/>
                    </a:lnTo>
                    <a:lnTo>
                      <a:pt x="574" y="638"/>
                    </a:lnTo>
                    <a:lnTo>
                      <a:pt x="568" y="637"/>
                    </a:lnTo>
                    <a:lnTo>
                      <a:pt x="562" y="637"/>
                    </a:lnTo>
                    <a:lnTo>
                      <a:pt x="552" y="638"/>
                    </a:lnTo>
                    <a:lnTo>
                      <a:pt x="542" y="641"/>
                    </a:lnTo>
                    <a:lnTo>
                      <a:pt x="532" y="643"/>
                    </a:lnTo>
                    <a:lnTo>
                      <a:pt x="525" y="647"/>
                    </a:lnTo>
                    <a:lnTo>
                      <a:pt x="529" y="662"/>
                    </a:lnTo>
                    <a:lnTo>
                      <a:pt x="535" y="658"/>
                    </a:lnTo>
                    <a:lnTo>
                      <a:pt x="543" y="655"/>
                    </a:lnTo>
                    <a:lnTo>
                      <a:pt x="550" y="654"/>
                    </a:lnTo>
                    <a:lnTo>
                      <a:pt x="559" y="653"/>
                    </a:lnTo>
                    <a:lnTo>
                      <a:pt x="567" y="654"/>
                    </a:lnTo>
                    <a:lnTo>
                      <a:pt x="573" y="656"/>
                    </a:lnTo>
                    <a:lnTo>
                      <a:pt x="577" y="660"/>
                    </a:lnTo>
                    <a:lnTo>
                      <a:pt x="581" y="663"/>
                    </a:lnTo>
                    <a:lnTo>
                      <a:pt x="583" y="667"/>
                    </a:lnTo>
                    <a:lnTo>
                      <a:pt x="584" y="672"/>
                    </a:lnTo>
                    <a:lnTo>
                      <a:pt x="585" y="676"/>
                    </a:lnTo>
                    <a:lnTo>
                      <a:pt x="585" y="681"/>
                    </a:lnTo>
                    <a:lnTo>
                      <a:pt x="585" y="683"/>
                    </a:lnTo>
                    <a:lnTo>
                      <a:pt x="569" y="683"/>
                    </a:lnTo>
                    <a:lnTo>
                      <a:pt x="556" y="685"/>
                    </a:lnTo>
                    <a:lnTo>
                      <a:pt x="544" y="689"/>
                    </a:lnTo>
                    <a:lnTo>
                      <a:pt x="534" y="694"/>
                    </a:lnTo>
                    <a:lnTo>
                      <a:pt x="530" y="696"/>
                    </a:lnTo>
                    <a:lnTo>
                      <a:pt x="527" y="700"/>
                    </a:lnTo>
                    <a:lnTo>
                      <a:pt x="523" y="704"/>
                    </a:lnTo>
                    <a:lnTo>
                      <a:pt x="521" y="708"/>
                    </a:lnTo>
                    <a:lnTo>
                      <a:pt x="519" y="712"/>
                    </a:lnTo>
                    <a:lnTo>
                      <a:pt x="517" y="716"/>
                    </a:lnTo>
                    <a:lnTo>
                      <a:pt x="517" y="721"/>
                    </a:lnTo>
                    <a:lnTo>
                      <a:pt x="516" y="726"/>
                    </a:lnTo>
                    <a:lnTo>
                      <a:pt x="517" y="733"/>
                    </a:lnTo>
                    <a:lnTo>
                      <a:pt x="518" y="739"/>
                    </a:lnTo>
                    <a:lnTo>
                      <a:pt x="521" y="744"/>
                    </a:lnTo>
                    <a:lnTo>
                      <a:pt x="525" y="750"/>
                    </a:lnTo>
                    <a:lnTo>
                      <a:pt x="530" y="754"/>
                    </a:lnTo>
                    <a:lnTo>
                      <a:pt x="536" y="758"/>
                    </a:lnTo>
                    <a:lnTo>
                      <a:pt x="543" y="760"/>
                    </a:lnTo>
                    <a:lnTo>
                      <a:pt x="552" y="760"/>
                    </a:lnTo>
                    <a:lnTo>
                      <a:pt x="557" y="760"/>
                    </a:lnTo>
                    <a:lnTo>
                      <a:pt x="562" y="759"/>
                    </a:lnTo>
                    <a:lnTo>
                      <a:pt x="568" y="758"/>
                    </a:lnTo>
                    <a:lnTo>
                      <a:pt x="572" y="755"/>
                    </a:lnTo>
                    <a:lnTo>
                      <a:pt x="581" y="750"/>
                    </a:lnTo>
                    <a:lnTo>
                      <a:pt x="586" y="743"/>
                    </a:lnTo>
                    <a:lnTo>
                      <a:pt x="587" y="743"/>
                    </a:lnTo>
                    <a:lnTo>
                      <a:pt x="588" y="758"/>
                    </a:lnTo>
                    <a:lnTo>
                      <a:pt x="608" y="758"/>
                    </a:lnTo>
                    <a:close/>
                    <a:moveTo>
                      <a:pt x="585" y="718"/>
                    </a:moveTo>
                    <a:lnTo>
                      <a:pt x="585" y="721"/>
                    </a:lnTo>
                    <a:lnTo>
                      <a:pt x="584" y="725"/>
                    </a:lnTo>
                    <a:lnTo>
                      <a:pt x="583" y="729"/>
                    </a:lnTo>
                    <a:lnTo>
                      <a:pt x="581" y="732"/>
                    </a:lnTo>
                    <a:lnTo>
                      <a:pt x="577" y="735"/>
                    </a:lnTo>
                    <a:lnTo>
                      <a:pt x="574" y="739"/>
                    </a:lnTo>
                    <a:lnTo>
                      <a:pt x="571" y="741"/>
                    </a:lnTo>
                    <a:lnTo>
                      <a:pt x="567" y="743"/>
                    </a:lnTo>
                    <a:lnTo>
                      <a:pt x="562" y="744"/>
                    </a:lnTo>
                    <a:lnTo>
                      <a:pt x="557" y="744"/>
                    </a:lnTo>
                    <a:lnTo>
                      <a:pt x="553" y="744"/>
                    </a:lnTo>
                    <a:lnTo>
                      <a:pt x="549" y="743"/>
                    </a:lnTo>
                    <a:lnTo>
                      <a:pt x="546" y="742"/>
                    </a:lnTo>
                    <a:lnTo>
                      <a:pt x="543" y="740"/>
                    </a:lnTo>
                    <a:lnTo>
                      <a:pt x="541" y="736"/>
                    </a:lnTo>
                    <a:lnTo>
                      <a:pt x="539" y="733"/>
                    </a:lnTo>
                    <a:lnTo>
                      <a:pt x="537" y="729"/>
                    </a:lnTo>
                    <a:lnTo>
                      <a:pt x="537" y="724"/>
                    </a:lnTo>
                    <a:lnTo>
                      <a:pt x="537" y="720"/>
                    </a:lnTo>
                    <a:lnTo>
                      <a:pt x="539" y="716"/>
                    </a:lnTo>
                    <a:lnTo>
                      <a:pt x="540" y="713"/>
                    </a:lnTo>
                    <a:lnTo>
                      <a:pt x="542" y="710"/>
                    </a:lnTo>
                    <a:lnTo>
                      <a:pt x="546" y="705"/>
                    </a:lnTo>
                    <a:lnTo>
                      <a:pt x="553" y="702"/>
                    </a:lnTo>
                    <a:lnTo>
                      <a:pt x="560" y="700"/>
                    </a:lnTo>
                    <a:lnTo>
                      <a:pt x="568" y="699"/>
                    </a:lnTo>
                    <a:lnTo>
                      <a:pt x="576" y="697"/>
                    </a:lnTo>
                    <a:lnTo>
                      <a:pt x="585" y="697"/>
                    </a:lnTo>
                    <a:lnTo>
                      <a:pt x="585" y="718"/>
                    </a:lnTo>
                    <a:close/>
                    <a:moveTo>
                      <a:pt x="731" y="703"/>
                    </a:moveTo>
                    <a:lnTo>
                      <a:pt x="731" y="699"/>
                    </a:lnTo>
                    <a:lnTo>
                      <a:pt x="731" y="693"/>
                    </a:lnTo>
                    <a:lnTo>
                      <a:pt x="731" y="684"/>
                    </a:lnTo>
                    <a:lnTo>
                      <a:pt x="729" y="675"/>
                    </a:lnTo>
                    <a:lnTo>
                      <a:pt x="726" y="665"/>
                    </a:lnTo>
                    <a:lnTo>
                      <a:pt x="722" y="657"/>
                    </a:lnTo>
                    <a:lnTo>
                      <a:pt x="719" y="653"/>
                    </a:lnTo>
                    <a:lnTo>
                      <a:pt x="716" y="650"/>
                    </a:lnTo>
                    <a:lnTo>
                      <a:pt x="711" y="646"/>
                    </a:lnTo>
                    <a:lnTo>
                      <a:pt x="707" y="643"/>
                    </a:lnTo>
                    <a:lnTo>
                      <a:pt x="703" y="641"/>
                    </a:lnTo>
                    <a:lnTo>
                      <a:pt x="697" y="638"/>
                    </a:lnTo>
                    <a:lnTo>
                      <a:pt x="691" y="637"/>
                    </a:lnTo>
                    <a:lnTo>
                      <a:pt x="684" y="637"/>
                    </a:lnTo>
                    <a:lnTo>
                      <a:pt x="678" y="637"/>
                    </a:lnTo>
                    <a:lnTo>
                      <a:pt x="672" y="638"/>
                    </a:lnTo>
                    <a:lnTo>
                      <a:pt x="667" y="640"/>
                    </a:lnTo>
                    <a:lnTo>
                      <a:pt x="662" y="642"/>
                    </a:lnTo>
                    <a:lnTo>
                      <a:pt x="657" y="645"/>
                    </a:lnTo>
                    <a:lnTo>
                      <a:pt x="653" y="648"/>
                    </a:lnTo>
                    <a:lnTo>
                      <a:pt x="649" y="652"/>
                    </a:lnTo>
                    <a:lnTo>
                      <a:pt x="644" y="656"/>
                    </a:lnTo>
                    <a:lnTo>
                      <a:pt x="639" y="665"/>
                    </a:lnTo>
                    <a:lnTo>
                      <a:pt x="635" y="676"/>
                    </a:lnTo>
                    <a:lnTo>
                      <a:pt x="631" y="687"/>
                    </a:lnTo>
                    <a:lnTo>
                      <a:pt x="630" y="701"/>
                    </a:lnTo>
                    <a:lnTo>
                      <a:pt x="631" y="713"/>
                    </a:lnTo>
                    <a:lnTo>
                      <a:pt x="635" y="725"/>
                    </a:lnTo>
                    <a:lnTo>
                      <a:pt x="637" y="730"/>
                    </a:lnTo>
                    <a:lnTo>
                      <a:pt x="639" y="735"/>
                    </a:lnTo>
                    <a:lnTo>
                      <a:pt x="642" y="740"/>
                    </a:lnTo>
                    <a:lnTo>
                      <a:pt x="645" y="744"/>
                    </a:lnTo>
                    <a:lnTo>
                      <a:pt x="650" y="748"/>
                    </a:lnTo>
                    <a:lnTo>
                      <a:pt x="653" y="751"/>
                    </a:lnTo>
                    <a:lnTo>
                      <a:pt x="658" y="753"/>
                    </a:lnTo>
                    <a:lnTo>
                      <a:pt x="663" y="755"/>
                    </a:lnTo>
                    <a:lnTo>
                      <a:pt x="668" y="758"/>
                    </a:lnTo>
                    <a:lnTo>
                      <a:pt x="675" y="759"/>
                    </a:lnTo>
                    <a:lnTo>
                      <a:pt x="680" y="760"/>
                    </a:lnTo>
                    <a:lnTo>
                      <a:pt x="687" y="760"/>
                    </a:lnTo>
                    <a:lnTo>
                      <a:pt x="699" y="760"/>
                    </a:lnTo>
                    <a:lnTo>
                      <a:pt x="710" y="758"/>
                    </a:lnTo>
                    <a:lnTo>
                      <a:pt x="718" y="755"/>
                    </a:lnTo>
                    <a:lnTo>
                      <a:pt x="724" y="753"/>
                    </a:lnTo>
                    <a:lnTo>
                      <a:pt x="721" y="738"/>
                    </a:lnTo>
                    <a:lnTo>
                      <a:pt x="715" y="740"/>
                    </a:lnTo>
                    <a:lnTo>
                      <a:pt x="708" y="742"/>
                    </a:lnTo>
                    <a:lnTo>
                      <a:pt x="699" y="743"/>
                    </a:lnTo>
                    <a:lnTo>
                      <a:pt x="690" y="743"/>
                    </a:lnTo>
                    <a:lnTo>
                      <a:pt x="682" y="743"/>
                    </a:lnTo>
                    <a:lnTo>
                      <a:pt x="675" y="741"/>
                    </a:lnTo>
                    <a:lnTo>
                      <a:pt x="668" y="739"/>
                    </a:lnTo>
                    <a:lnTo>
                      <a:pt x="663" y="734"/>
                    </a:lnTo>
                    <a:lnTo>
                      <a:pt x="657" y="729"/>
                    </a:lnTo>
                    <a:lnTo>
                      <a:pt x="654" y="721"/>
                    </a:lnTo>
                    <a:lnTo>
                      <a:pt x="651" y="713"/>
                    </a:lnTo>
                    <a:lnTo>
                      <a:pt x="651" y="703"/>
                    </a:lnTo>
                    <a:lnTo>
                      <a:pt x="731" y="703"/>
                    </a:lnTo>
                    <a:close/>
                    <a:moveTo>
                      <a:pt x="651" y="687"/>
                    </a:moveTo>
                    <a:lnTo>
                      <a:pt x="652" y="682"/>
                    </a:lnTo>
                    <a:lnTo>
                      <a:pt x="653" y="675"/>
                    </a:lnTo>
                    <a:lnTo>
                      <a:pt x="656" y="670"/>
                    </a:lnTo>
                    <a:lnTo>
                      <a:pt x="660" y="664"/>
                    </a:lnTo>
                    <a:lnTo>
                      <a:pt x="664" y="660"/>
                    </a:lnTo>
                    <a:lnTo>
                      <a:pt x="669" y="656"/>
                    </a:lnTo>
                    <a:lnTo>
                      <a:pt x="675" y="654"/>
                    </a:lnTo>
                    <a:lnTo>
                      <a:pt x="682" y="653"/>
                    </a:lnTo>
                    <a:lnTo>
                      <a:pt x="691" y="654"/>
                    </a:lnTo>
                    <a:lnTo>
                      <a:pt x="697" y="656"/>
                    </a:lnTo>
                    <a:lnTo>
                      <a:pt x="702" y="660"/>
                    </a:lnTo>
                    <a:lnTo>
                      <a:pt x="706" y="665"/>
                    </a:lnTo>
                    <a:lnTo>
                      <a:pt x="708" y="671"/>
                    </a:lnTo>
                    <a:lnTo>
                      <a:pt x="710" y="676"/>
                    </a:lnTo>
                    <a:lnTo>
                      <a:pt x="711" y="682"/>
                    </a:lnTo>
                    <a:lnTo>
                      <a:pt x="711" y="687"/>
                    </a:lnTo>
                    <a:lnTo>
                      <a:pt x="651" y="687"/>
                    </a:lnTo>
                    <a:close/>
                    <a:moveTo>
                      <a:pt x="749" y="752"/>
                    </a:moveTo>
                    <a:lnTo>
                      <a:pt x="756" y="755"/>
                    </a:lnTo>
                    <a:lnTo>
                      <a:pt x="763" y="758"/>
                    </a:lnTo>
                    <a:lnTo>
                      <a:pt x="772" y="760"/>
                    </a:lnTo>
                    <a:lnTo>
                      <a:pt x="782" y="760"/>
                    </a:lnTo>
                    <a:lnTo>
                      <a:pt x="790" y="760"/>
                    </a:lnTo>
                    <a:lnTo>
                      <a:pt x="799" y="758"/>
                    </a:lnTo>
                    <a:lnTo>
                      <a:pt x="806" y="754"/>
                    </a:lnTo>
                    <a:lnTo>
                      <a:pt x="813" y="750"/>
                    </a:lnTo>
                    <a:lnTo>
                      <a:pt x="817" y="745"/>
                    </a:lnTo>
                    <a:lnTo>
                      <a:pt x="820" y="739"/>
                    </a:lnTo>
                    <a:lnTo>
                      <a:pt x="823" y="732"/>
                    </a:lnTo>
                    <a:lnTo>
                      <a:pt x="824" y="725"/>
                    </a:lnTo>
                    <a:lnTo>
                      <a:pt x="824" y="719"/>
                    </a:lnTo>
                    <a:lnTo>
                      <a:pt x="822" y="713"/>
                    </a:lnTo>
                    <a:lnTo>
                      <a:pt x="819" y="708"/>
                    </a:lnTo>
                    <a:lnTo>
                      <a:pt x="816" y="703"/>
                    </a:lnTo>
                    <a:lnTo>
                      <a:pt x="812" y="700"/>
                    </a:lnTo>
                    <a:lnTo>
                      <a:pt x="806" y="695"/>
                    </a:lnTo>
                    <a:lnTo>
                      <a:pt x="801" y="692"/>
                    </a:lnTo>
                    <a:lnTo>
                      <a:pt x="793" y="690"/>
                    </a:lnTo>
                    <a:lnTo>
                      <a:pt x="784" y="685"/>
                    </a:lnTo>
                    <a:lnTo>
                      <a:pt x="777" y="681"/>
                    </a:lnTo>
                    <a:lnTo>
                      <a:pt x="775" y="679"/>
                    </a:lnTo>
                    <a:lnTo>
                      <a:pt x="773" y="676"/>
                    </a:lnTo>
                    <a:lnTo>
                      <a:pt x="773" y="673"/>
                    </a:lnTo>
                    <a:lnTo>
                      <a:pt x="772" y="670"/>
                    </a:lnTo>
                    <a:lnTo>
                      <a:pt x="773" y="666"/>
                    </a:lnTo>
                    <a:lnTo>
                      <a:pt x="773" y="663"/>
                    </a:lnTo>
                    <a:lnTo>
                      <a:pt x="775" y="661"/>
                    </a:lnTo>
                    <a:lnTo>
                      <a:pt x="777" y="658"/>
                    </a:lnTo>
                    <a:lnTo>
                      <a:pt x="779" y="656"/>
                    </a:lnTo>
                    <a:lnTo>
                      <a:pt x="783" y="655"/>
                    </a:lnTo>
                    <a:lnTo>
                      <a:pt x="787" y="654"/>
                    </a:lnTo>
                    <a:lnTo>
                      <a:pt x="791" y="653"/>
                    </a:lnTo>
                    <a:lnTo>
                      <a:pt x="799" y="654"/>
                    </a:lnTo>
                    <a:lnTo>
                      <a:pt x="805" y="655"/>
                    </a:lnTo>
                    <a:lnTo>
                      <a:pt x="811" y="657"/>
                    </a:lnTo>
                    <a:lnTo>
                      <a:pt x="815" y="660"/>
                    </a:lnTo>
                    <a:lnTo>
                      <a:pt x="819" y="645"/>
                    </a:lnTo>
                    <a:lnTo>
                      <a:pt x="814" y="642"/>
                    </a:lnTo>
                    <a:lnTo>
                      <a:pt x="807" y="640"/>
                    </a:lnTo>
                    <a:lnTo>
                      <a:pt x="800" y="637"/>
                    </a:lnTo>
                    <a:lnTo>
                      <a:pt x="791" y="637"/>
                    </a:lnTo>
                    <a:lnTo>
                      <a:pt x="783" y="638"/>
                    </a:lnTo>
                    <a:lnTo>
                      <a:pt x="775" y="640"/>
                    </a:lnTo>
                    <a:lnTo>
                      <a:pt x="769" y="643"/>
                    </a:lnTo>
                    <a:lnTo>
                      <a:pt x="763" y="647"/>
                    </a:lnTo>
                    <a:lnTo>
                      <a:pt x="758" y="653"/>
                    </a:lnTo>
                    <a:lnTo>
                      <a:pt x="755" y="658"/>
                    </a:lnTo>
                    <a:lnTo>
                      <a:pt x="753" y="665"/>
                    </a:lnTo>
                    <a:lnTo>
                      <a:pt x="752" y="672"/>
                    </a:lnTo>
                    <a:lnTo>
                      <a:pt x="752" y="677"/>
                    </a:lnTo>
                    <a:lnTo>
                      <a:pt x="755" y="682"/>
                    </a:lnTo>
                    <a:lnTo>
                      <a:pt x="757" y="686"/>
                    </a:lnTo>
                    <a:lnTo>
                      <a:pt x="760" y="691"/>
                    </a:lnTo>
                    <a:lnTo>
                      <a:pt x="764" y="695"/>
                    </a:lnTo>
                    <a:lnTo>
                      <a:pt x="769" y="699"/>
                    </a:lnTo>
                    <a:lnTo>
                      <a:pt x="775" y="702"/>
                    </a:lnTo>
                    <a:lnTo>
                      <a:pt x="783" y="705"/>
                    </a:lnTo>
                    <a:lnTo>
                      <a:pt x="792" y="710"/>
                    </a:lnTo>
                    <a:lnTo>
                      <a:pt x="799" y="714"/>
                    </a:lnTo>
                    <a:lnTo>
                      <a:pt x="801" y="718"/>
                    </a:lnTo>
                    <a:lnTo>
                      <a:pt x="802" y="720"/>
                    </a:lnTo>
                    <a:lnTo>
                      <a:pt x="803" y="723"/>
                    </a:lnTo>
                    <a:lnTo>
                      <a:pt x="803" y="726"/>
                    </a:lnTo>
                    <a:lnTo>
                      <a:pt x="803" y="730"/>
                    </a:lnTo>
                    <a:lnTo>
                      <a:pt x="802" y="733"/>
                    </a:lnTo>
                    <a:lnTo>
                      <a:pt x="801" y="736"/>
                    </a:lnTo>
                    <a:lnTo>
                      <a:pt x="798" y="739"/>
                    </a:lnTo>
                    <a:lnTo>
                      <a:pt x="796" y="741"/>
                    </a:lnTo>
                    <a:lnTo>
                      <a:pt x="791" y="743"/>
                    </a:lnTo>
                    <a:lnTo>
                      <a:pt x="787" y="744"/>
                    </a:lnTo>
                    <a:lnTo>
                      <a:pt x="782" y="744"/>
                    </a:lnTo>
                    <a:lnTo>
                      <a:pt x="774" y="743"/>
                    </a:lnTo>
                    <a:lnTo>
                      <a:pt x="766" y="742"/>
                    </a:lnTo>
                    <a:lnTo>
                      <a:pt x="760" y="739"/>
                    </a:lnTo>
                    <a:lnTo>
                      <a:pt x="755" y="735"/>
                    </a:lnTo>
                    <a:lnTo>
                      <a:pt x="749" y="752"/>
                    </a:lnTo>
                    <a:close/>
                    <a:moveTo>
                      <a:pt x="855" y="612"/>
                    </a:moveTo>
                    <a:lnTo>
                      <a:pt x="855" y="640"/>
                    </a:lnTo>
                    <a:lnTo>
                      <a:pt x="838" y="640"/>
                    </a:lnTo>
                    <a:lnTo>
                      <a:pt x="838" y="656"/>
                    </a:lnTo>
                    <a:lnTo>
                      <a:pt x="855" y="656"/>
                    </a:lnTo>
                    <a:lnTo>
                      <a:pt x="855" y="721"/>
                    </a:lnTo>
                    <a:lnTo>
                      <a:pt x="855" y="730"/>
                    </a:lnTo>
                    <a:lnTo>
                      <a:pt x="857" y="739"/>
                    </a:lnTo>
                    <a:lnTo>
                      <a:pt x="859" y="745"/>
                    </a:lnTo>
                    <a:lnTo>
                      <a:pt x="863" y="751"/>
                    </a:lnTo>
                    <a:lnTo>
                      <a:pt x="867" y="755"/>
                    </a:lnTo>
                    <a:lnTo>
                      <a:pt x="872" y="758"/>
                    </a:lnTo>
                    <a:lnTo>
                      <a:pt x="879" y="760"/>
                    </a:lnTo>
                    <a:lnTo>
                      <a:pt x="885" y="760"/>
                    </a:lnTo>
                    <a:lnTo>
                      <a:pt x="896" y="759"/>
                    </a:lnTo>
                    <a:lnTo>
                      <a:pt x="904" y="758"/>
                    </a:lnTo>
                    <a:lnTo>
                      <a:pt x="903" y="741"/>
                    </a:lnTo>
                    <a:lnTo>
                      <a:pt x="898" y="742"/>
                    </a:lnTo>
                    <a:lnTo>
                      <a:pt x="891" y="742"/>
                    </a:lnTo>
                    <a:lnTo>
                      <a:pt x="887" y="742"/>
                    </a:lnTo>
                    <a:lnTo>
                      <a:pt x="883" y="741"/>
                    </a:lnTo>
                    <a:lnTo>
                      <a:pt x="881" y="739"/>
                    </a:lnTo>
                    <a:lnTo>
                      <a:pt x="879" y="736"/>
                    </a:lnTo>
                    <a:lnTo>
                      <a:pt x="878" y="733"/>
                    </a:lnTo>
                    <a:lnTo>
                      <a:pt x="877" y="730"/>
                    </a:lnTo>
                    <a:lnTo>
                      <a:pt x="876" y="725"/>
                    </a:lnTo>
                    <a:lnTo>
                      <a:pt x="876" y="720"/>
                    </a:lnTo>
                    <a:lnTo>
                      <a:pt x="876" y="656"/>
                    </a:lnTo>
                    <a:lnTo>
                      <a:pt x="905" y="656"/>
                    </a:lnTo>
                    <a:lnTo>
                      <a:pt x="905" y="640"/>
                    </a:lnTo>
                    <a:lnTo>
                      <a:pt x="876" y="640"/>
                    </a:lnTo>
                    <a:lnTo>
                      <a:pt x="876" y="606"/>
                    </a:lnTo>
                    <a:lnTo>
                      <a:pt x="855" y="612"/>
                    </a:lnTo>
                    <a:close/>
                    <a:moveTo>
                      <a:pt x="928" y="758"/>
                    </a:moveTo>
                    <a:lnTo>
                      <a:pt x="949" y="758"/>
                    </a:lnTo>
                    <a:lnTo>
                      <a:pt x="949" y="695"/>
                    </a:lnTo>
                    <a:lnTo>
                      <a:pt x="949" y="690"/>
                    </a:lnTo>
                    <a:lnTo>
                      <a:pt x="950" y="685"/>
                    </a:lnTo>
                    <a:lnTo>
                      <a:pt x="951" y="680"/>
                    </a:lnTo>
                    <a:lnTo>
                      <a:pt x="953" y="674"/>
                    </a:lnTo>
                    <a:lnTo>
                      <a:pt x="957" y="670"/>
                    </a:lnTo>
                    <a:lnTo>
                      <a:pt x="960" y="665"/>
                    </a:lnTo>
                    <a:lnTo>
                      <a:pt x="963" y="662"/>
                    </a:lnTo>
                    <a:lnTo>
                      <a:pt x="967" y="660"/>
                    </a:lnTo>
                    <a:lnTo>
                      <a:pt x="973" y="658"/>
                    </a:lnTo>
                    <a:lnTo>
                      <a:pt x="978" y="657"/>
                    </a:lnTo>
                    <a:lnTo>
                      <a:pt x="981" y="657"/>
                    </a:lnTo>
                    <a:lnTo>
                      <a:pt x="985" y="658"/>
                    </a:lnTo>
                    <a:lnTo>
                      <a:pt x="985" y="638"/>
                    </a:lnTo>
                    <a:lnTo>
                      <a:pt x="982" y="637"/>
                    </a:lnTo>
                    <a:lnTo>
                      <a:pt x="979" y="637"/>
                    </a:lnTo>
                    <a:lnTo>
                      <a:pt x="974" y="637"/>
                    </a:lnTo>
                    <a:lnTo>
                      <a:pt x="968" y="640"/>
                    </a:lnTo>
                    <a:lnTo>
                      <a:pt x="964" y="642"/>
                    </a:lnTo>
                    <a:lnTo>
                      <a:pt x="960" y="644"/>
                    </a:lnTo>
                    <a:lnTo>
                      <a:pt x="955" y="648"/>
                    </a:lnTo>
                    <a:lnTo>
                      <a:pt x="952" y="653"/>
                    </a:lnTo>
                    <a:lnTo>
                      <a:pt x="950" y="657"/>
                    </a:lnTo>
                    <a:lnTo>
                      <a:pt x="947" y="663"/>
                    </a:lnTo>
                    <a:lnTo>
                      <a:pt x="947" y="663"/>
                    </a:lnTo>
                    <a:lnTo>
                      <a:pt x="946" y="640"/>
                    </a:lnTo>
                    <a:lnTo>
                      <a:pt x="927" y="640"/>
                    </a:lnTo>
                    <a:lnTo>
                      <a:pt x="927" y="648"/>
                    </a:lnTo>
                    <a:lnTo>
                      <a:pt x="928" y="657"/>
                    </a:lnTo>
                    <a:lnTo>
                      <a:pt x="928" y="666"/>
                    </a:lnTo>
                    <a:lnTo>
                      <a:pt x="928" y="676"/>
                    </a:lnTo>
                    <a:lnTo>
                      <a:pt x="928" y="75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5" name="Google Shape;115;p35"/>
              <p:cNvSpPr/>
              <p:nvPr/>
            </p:nvSpPr>
            <p:spPr>
              <a:xfrm>
                <a:off x="5008563" y="6291263"/>
                <a:ext cx="1189040" cy="119063"/>
              </a:xfrm>
              <a:custGeom>
                <a:rect b="b" l="l" r="r" t="t"/>
                <a:pathLst>
                  <a:path extrusionOk="0" h="224" w="2248">
                    <a:moveTo>
                      <a:pt x="96" y="55"/>
                    </a:moveTo>
                    <a:lnTo>
                      <a:pt x="76" y="55"/>
                    </a:lnTo>
                    <a:lnTo>
                      <a:pt x="76" y="127"/>
                    </a:lnTo>
                    <a:lnTo>
                      <a:pt x="75" y="133"/>
                    </a:lnTo>
                    <a:lnTo>
                      <a:pt x="74" y="138"/>
                    </a:lnTo>
                    <a:lnTo>
                      <a:pt x="69" y="145"/>
                    </a:lnTo>
                    <a:lnTo>
                      <a:pt x="64" y="151"/>
                    </a:lnTo>
                    <a:lnTo>
                      <a:pt x="60" y="154"/>
                    </a:lnTo>
                    <a:lnTo>
                      <a:pt x="55" y="156"/>
                    </a:lnTo>
                    <a:lnTo>
                      <a:pt x="51" y="157"/>
                    </a:lnTo>
                    <a:lnTo>
                      <a:pt x="45" y="157"/>
                    </a:lnTo>
                    <a:lnTo>
                      <a:pt x="39" y="157"/>
                    </a:lnTo>
                    <a:lnTo>
                      <a:pt x="34" y="155"/>
                    </a:lnTo>
                    <a:lnTo>
                      <a:pt x="29" y="151"/>
                    </a:lnTo>
                    <a:lnTo>
                      <a:pt x="26" y="147"/>
                    </a:lnTo>
                    <a:lnTo>
                      <a:pt x="24" y="141"/>
                    </a:lnTo>
                    <a:lnTo>
                      <a:pt x="22" y="136"/>
                    </a:lnTo>
                    <a:lnTo>
                      <a:pt x="21" y="128"/>
                    </a:lnTo>
                    <a:lnTo>
                      <a:pt x="21" y="120"/>
                    </a:lnTo>
                    <a:lnTo>
                      <a:pt x="21" y="55"/>
                    </a:lnTo>
                    <a:lnTo>
                      <a:pt x="0" y="55"/>
                    </a:lnTo>
                    <a:lnTo>
                      <a:pt x="0" y="124"/>
                    </a:lnTo>
                    <a:lnTo>
                      <a:pt x="1" y="138"/>
                    </a:lnTo>
                    <a:lnTo>
                      <a:pt x="3" y="149"/>
                    </a:lnTo>
                    <a:lnTo>
                      <a:pt x="8" y="158"/>
                    </a:lnTo>
                    <a:lnTo>
                      <a:pt x="13" y="165"/>
                    </a:lnTo>
                    <a:lnTo>
                      <a:pt x="18" y="170"/>
                    </a:lnTo>
                    <a:lnTo>
                      <a:pt x="25" y="173"/>
                    </a:lnTo>
                    <a:lnTo>
                      <a:pt x="33" y="175"/>
                    </a:lnTo>
                    <a:lnTo>
                      <a:pt x="39" y="175"/>
                    </a:lnTo>
                    <a:lnTo>
                      <a:pt x="47" y="175"/>
                    </a:lnTo>
                    <a:lnTo>
                      <a:pt x="53" y="174"/>
                    </a:lnTo>
                    <a:lnTo>
                      <a:pt x="58" y="170"/>
                    </a:lnTo>
                    <a:lnTo>
                      <a:pt x="64" y="168"/>
                    </a:lnTo>
                    <a:lnTo>
                      <a:pt x="71" y="160"/>
                    </a:lnTo>
                    <a:lnTo>
                      <a:pt x="77" y="154"/>
                    </a:lnTo>
                    <a:lnTo>
                      <a:pt x="78" y="154"/>
                    </a:lnTo>
                    <a:lnTo>
                      <a:pt x="79" y="173"/>
                    </a:lnTo>
                    <a:lnTo>
                      <a:pt x="97" y="173"/>
                    </a:lnTo>
                    <a:lnTo>
                      <a:pt x="96" y="158"/>
                    </a:lnTo>
                    <a:lnTo>
                      <a:pt x="96" y="140"/>
                    </a:lnTo>
                    <a:lnTo>
                      <a:pt x="96" y="55"/>
                    </a:lnTo>
                    <a:close/>
                    <a:moveTo>
                      <a:pt x="135" y="27"/>
                    </a:moveTo>
                    <a:lnTo>
                      <a:pt x="135" y="55"/>
                    </a:lnTo>
                    <a:lnTo>
                      <a:pt x="118" y="55"/>
                    </a:lnTo>
                    <a:lnTo>
                      <a:pt x="118" y="71"/>
                    </a:lnTo>
                    <a:lnTo>
                      <a:pt x="135" y="71"/>
                    </a:lnTo>
                    <a:lnTo>
                      <a:pt x="135" y="136"/>
                    </a:lnTo>
                    <a:lnTo>
                      <a:pt x="135" y="145"/>
                    </a:lnTo>
                    <a:lnTo>
                      <a:pt x="137" y="154"/>
                    </a:lnTo>
                    <a:lnTo>
                      <a:pt x="139" y="160"/>
                    </a:lnTo>
                    <a:lnTo>
                      <a:pt x="143" y="166"/>
                    </a:lnTo>
                    <a:lnTo>
                      <a:pt x="147" y="170"/>
                    </a:lnTo>
                    <a:lnTo>
                      <a:pt x="152" y="173"/>
                    </a:lnTo>
                    <a:lnTo>
                      <a:pt x="159" y="175"/>
                    </a:lnTo>
                    <a:lnTo>
                      <a:pt x="165" y="175"/>
                    </a:lnTo>
                    <a:lnTo>
                      <a:pt x="176" y="174"/>
                    </a:lnTo>
                    <a:lnTo>
                      <a:pt x="184" y="173"/>
                    </a:lnTo>
                    <a:lnTo>
                      <a:pt x="183" y="156"/>
                    </a:lnTo>
                    <a:lnTo>
                      <a:pt x="178" y="157"/>
                    </a:lnTo>
                    <a:lnTo>
                      <a:pt x="171" y="157"/>
                    </a:lnTo>
                    <a:lnTo>
                      <a:pt x="166" y="157"/>
                    </a:lnTo>
                    <a:lnTo>
                      <a:pt x="163" y="156"/>
                    </a:lnTo>
                    <a:lnTo>
                      <a:pt x="161" y="154"/>
                    </a:lnTo>
                    <a:lnTo>
                      <a:pt x="159" y="151"/>
                    </a:lnTo>
                    <a:lnTo>
                      <a:pt x="158" y="148"/>
                    </a:lnTo>
                    <a:lnTo>
                      <a:pt x="157" y="145"/>
                    </a:lnTo>
                    <a:lnTo>
                      <a:pt x="156" y="140"/>
                    </a:lnTo>
                    <a:lnTo>
                      <a:pt x="156" y="135"/>
                    </a:lnTo>
                    <a:lnTo>
                      <a:pt x="156" y="71"/>
                    </a:lnTo>
                    <a:lnTo>
                      <a:pt x="185" y="71"/>
                    </a:lnTo>
                    <a:lnTo>
                      <a:pt x="185" y="55"/>
                    </a:lnTo>
                    <a:lnTo>
                      <a:pt x="156" y="55"/>
                    </a:lnTo>
                    <a:lnTo>
                      <a:pt x="156" y="21"/>
                    </a:lnTo>
                    <a:lnTo>
                      <a:pt x="135" y="27"/>
                    </a:lnTo>
                    <a:close/>
                    <a:moveTo>
                      <a:pt x="304" y="55"/>
                    </a:moveTo>
                    <a:lnTo>
                      <a:pt x="283" y="55"/>
                    </a:lnTo>
                    <a:lnTo>
                      <a:pt x="283" y="127"/>
                    </a:lnTo>
                    <a:lnTo>
                      <a:pt x="283" y="133"/>
                    </a:lnTo>
                    <a:lnTo>
                      <a:pt x="281" y="138"/>
                    </a:lnTo>
                    <a:lnTo>
                      <a:pt x="278" y="145"/>
                    </a:lnTo>
                    <a:lnTo>
                      <a:pt x="271" y="151"/>
                    </a:lnTo>
                    <a:lnTo>
                      <a:pt x="268" y="154"/>
                    </a:lnTo>
                    <a:lnTo>
                      <a:pt x="264" y="156"/>
                    </a:lnTo>
                    <a:lnTo>
                      <a:pt x="259" y="157"/>
                    </a:lnTo>
                    <a:lnTo>
                      <a:pt x="254" y="157"/>
                    </a:lnTo>
                    <a:lnTo>
                      <a:pt x="247" y="157"/>
                    </a:lnTo>
                    <a:lnTo>
                      <a:pt x="242" y="155"/>
                    </a:lnTo>
                    <a:lnTo>
                      <a:pt x="238" y="151"/>
                    </a:lnTo>
                    <a:lnTo>
                      <a:pt x="234" y="147"/>
                    </a:lnTo>
                    <a:lnTo>
                      <a:pt x="231" y="141"/>
                    </a:lnTo>
                    <a:lnTo>
                      <a:pt x="230" y="136"/>
                    </a:lnTo>
                    <a:lnTo>
                      <a:pt x="229" y="128"/>
                    </a:lnTo>
                    <a:lnTo>
                      <a:pt x="228" y="120"/>
                    </a:lnTo>
                    <a:lnTo>
                      <a:pt x="228" y="55"/>
                    </a:lnTo>
                    <a:lnTo>
                      <a:pt x="207" y="55"/>
                    </a:lnTo>
                    <a:lnTo>
                      <a:pt x="207" y="124"/>
                    </a:lnTo>
                    <a:lnTo>
                      <a:pt x="209" y="138"/>
                    </a:lnTo>
                    <a:lnTo>
                      <a:pt x="212" y="149"/>
                    </a:lnTo>
                    <a:lnTo>
                      <a:pt x="215" y="158"/>
                    </a:lnTo>
                    <a:lnTo>
                      <a:pt x="220" y="165"/>
                    </a:lnTo>
                    <a:lnTo>
                      <a:pt x="227" y="170"/>
                    </a:lnTo>
                    <a:lnTo>
                      <a:pt x="233" y="173"/>
                    </a:lnTo>
                    <a:lnTo>
                      <a:pt x="240" y="175"/>
                    </a:lnTo>
                    <a:lnTo>
                      <a:pt x="247" y="175"/>
                    </a:lnTo>
                    <a:lnTo>
                      <a:pt x="254" y="175"/>
                    </a:lnTo>
                    <a:lnTo>
                      <a:pt x="260" y="174"/>
                    </a:lnTo>
                    <a:lnTo>
                      <a:pt x="267" y="170"/>
                    </a:lnTo>
                    <a:lnTo>
                      <a:pt x="271" y="168"/>
                    </a:lnTo>
                    <a:lnTo>
                      <a:pt x="280" y="160"/>
                    </a:lnTo>
                    <a:lnTo>
                      <a:pt x="285" y="154"/>
                    </a:lnTo>
                    <a:lnTo>
                      <a:pt x="285" y="154"/>
                    </a:lnTo>
                    <a:lnTo>
                      <a:pt x="286" y="173"/>
                    </a:lnTo>
                    <a:lnTo>
                      <a:pt x="305" y="173"/>
                    </a:lnTo>
                    <a:lnTo>
                      <a:pt x="304" y="158"/>
                    </a:lnTo>
                    <a:lnTo>
                      <a:pt x="304" y="140"/>
                    </a:lnTo>
                    <a:lnTo>
                      <a:pt x="304" y="55"/>
                    </a:lnTo>
                    <a:close/>
                    <a:moveTo>
                      <a:pt x="338" y="173"/>
                    </a:moveTo>
                    <a:lnTo>
                      <a:pt x="359" y="173"/>
                    </a:lnTo>
                    <a:lnTo>
                      <a:pt x="359" y="110"/>
                    </a:lnTo>
                    <a:lnTo>
                      <a:pt x="359" y="105"/>
                    </a:lnTo>
                    <a:lnTo>
                      <a:pt x="360" y="100"/>
                    </a:lnTo>
                    <a:lnTo>
                      <a:pt x="361" y="95"/>
                    </a:lnTo>
                    <a:lnTo>
                      <a:pt x="363" y="89"/>
                    </a:lnTo>
                    <a:lnTo>
                      <a:pt x="366" y="85"/>
                    </a:lnTo>
                    <a:lnTo>
                      <a:pt x="369" y="80"/>
                    </a:lnTo>
                    <a:lnTo>
                      <a:pt x="373" y="77"/>
                    </a:lnTo>
                    <a:lnTo>
                      <a:pt x="377" y="75"/>
                    </a:lnTo>
                    <a:lnTo>
                      <a:pt x="382" y="73"/>
                    </a:lnTo>
                    <a:lnTo>
                      <a:pt x="388" y="72"/>
                    </a:lnTo>
                    <a:lnTo>
                      <a:pt x="391" y="72"/>
                    </a:lnTo>
                    <a:lnTo>
                      <a:pt x="394" y="73"/>
                    </a:lnTo>
                    <a:lnTo>
                      <a:pt x="394" y="53"/>
                    </a:lnTo>
                    <a:lnTo>
                      <a:pt x="392" y="52"/>
                    </a:lnTo>
                    <a:lnTo>
                      <a:pt x="389" y="52"/>
                    </a:lnTo>
                    <a:lnTo>
                      <a:pt x="384" y="52"/>
                    </a:lnTo>
                    <a:lnTo>
                      <a:pt x="379" y="55"/>
                    </a:lnTo>
                    <a:lnTo>
                      <a:pt x="374" y="57"/>
                    </a:lnTo>
                    <a:lnTo>
                      <a:pt x="369" y="59"/>
                    </a:lnTo>
                    <a:lnTo>
                      <a:pt x="366" y="63"/>
                    </a:lnTo>
                    <a:lnTo>
                      <a:pt x="362" y="68"/>
                    </a:lnTo>
                    <a:lnTo>
                      <a:pt x="360" y="72"/>
                    </a:lnTo>
                    <a:lnTo>
                      <a:pt x="358" y="78"/>
                    </a:lnTo>
                    <a:lnTo>
                      <a:pt x="357" y="78"/>
                    </a:lnTo>
                    <a:lnTo>
                      <a:pt x="355" y="55"/>
                    </a:lnTo>
                    <a:lnTo>
                      <a:pt x="337" y="55"/>
                    </a:lnTo>
                    <a:lnTo>
                      <a:pt x="338" y="63"/>
                    </a:lnTo>
                    <a:lnTo>
                      <a:pt x="338" y="72"/>
                    </a:lnTo>
                    <a:lnTo>
                      <a:pt x="338" y="81"/>
                    </a:lnTo>
                    <a:lnTo>
                      <a:pt x="338" y="91"/>
                    </a:lnTo>
                    <a:lnTo>
                      <a:pt x="338" y="173"/>
                    </a:lnTo>
                    <a:close/>
                    <a:moveTo>
                      <a:pt x="496" y="173"/>
                    </a:moveTo>
                    <a:lnTo>
                      <a:pt x="495" y="159"/>
                    </a:lnTo>
                    <a:lnTo>
                      <a:pt x="495" y="145"/>
                    </a:lnTo>
                    <a:lnTo>
                      <a:pt x="495" y="100"/>
                    </a:lnTo>
                    <a:lnTo>
                      <a:pt x="494" y="91"/>
                    </a:lnTo>
                    <a:lnTo>
                      <a:pt x="493" y="84"/>
                    </a:lnTo>
                    <a:lnTo>
                      <a:pt x="490" y="75"/>
                    </a:lnTo>
                    <a:lnTo>
                      <a:pt x="486" y="68"/>
                    </a:lnTo>
                    <a:lnTo>
                      <a:pt x="483" y="65"/>
                    </a:lnTo>
                    <a:lnTo>
                      <a:pt x="480" y="61"/>
                    </a:lnTo>
                    <a:lnTo>
                      <a:pt x="476" y="59"/>
                    </a:lnTo>
                    <a:lnTo>
                      <a:pt x="472" y="57"/>
                    </a:lnTo>
                    <a:lnTo>
                      <a:pt x="468" y="55"/>
                    </a:lnTo>
                    <a:lnTo>
                      <a:pt x="463" y="53"/>
                    </a:lnTo>
                    <a:lnTo>
                      <a:pt x="457" y="52"/>
                    </a:lnTo>
                    <a:lnTo>
                      <a:pt x="452" y="52"/>
                    </a:lnTo>
                    <a:lnTo>
                      <a:pt x="441" y="53"/>
                    </a:lnTo>
                    <a:lnTo>
                      <a:pt x="430" y="56"/>
                    </a:lnTo>
                    <a:lnTo>
                      <a:pt x="421" y="58"/>
                    </a:lnTo>
                    <a:lnTo>
                      <a:pt x="414" y="62"/>
                    </a:lnTo>
                    <a:lnTo>
                      <a:pt x="418" y="77"/>
                    </a:lnTo>
                    <a:lnTo>
                      <a:pt x="425" y="73"/>
                    </a:lnTo>
                    <a:lnTo>
                      <a:pt x="432" y="70"/>
                    </a:lnTo>
                    <a:lnTo>
                      <a:pt x="440" y="69"/>
                    </a:lnTo>
                    <a:lnTo>
                      <a:pt x="448" y="68"/>
                    </a:lnTo>
                    <a:lnTo>
                      <a:pt x="456" y="69"/>
                    </a:lnTo>
                    <a:lnTo>
                      <a:pt x="462" y="71"/>
                    </a:lnTo>
                    <a:lnTo>
                      <a:pt x="467" y="75"/>
                    </a:lnTo>
                    <a:lnTo>
                      <a:pt x="470" y="78"/>
                    </a:lnTo>
                    <a:lnTo>
                      <a:pt x="472" y="82"/>
                    </a:lnTo>
                    <a:lnTo>
                      <a:pt x="473" y="87"/>
                    </a:lnTo>
                    <a:lnTo>
                      <a:pt x="474" y="91"/>
                    </a:lnTo>
                    <a:lnTo>
                      <a:pt x="474" y="96"/>
                    </a:lnTo>
                    <a:lnTo>
                      <a:pt x="474" y="98"/>
                    </a:lnTo>
                    <a:lnTo>
                      <a:pt x="458" y="98"/>
                    </a:lnTo>
                    <a:lnTo>
                      <a:pt x="445" y="100"/>
                    </a:lnTo>
                    <a:lnTo>
                      <a:pt x="433" y="104"/>
                    </a:lnTo>
                    <a:lnTo>
                      <a:pt x="423" y="109"/>
                    </a:lnTo>
                    <a:lnTo>
                      <a:pt x="419" y="111"/>
                    </a:lnTo>
                    <a:lnTo>
                      <a:pt x="416" y="115"/>
                    </a:lnTo>
                    <a:lnTo>
                      <a:pt x="413" y="119"/>
                    </a:lnTo>
                    <a:lnTo>
                      <a:pt x="409" y="123"/>
                    </a:lnTo>
                    <a:lnTo>
                      <a:pt x="408" y="127"/>
                    </a:lnTo>
                    <a:lnTo>
                      <a:pt x="406" y="131"/>
                    </a:lnTo>
                    <a:lnTo>
                      <a:pt x="405" y="136"/>
                    </a:lnTo>
                    <a:lnTo>
                      <a:pt x="405" y="141"/>
                    </a:lnTo>
                    <a:lnTo>
                      <a:pt x="406" y="148"/>
                    </a:lnTo>
                    <a:lnTo>
                      <a:pt x="407" y="154"/>
                    </a:lnTo>
                    <a:lnTo>
                      <a:pt x="411" y="159"/>
                    </a:lnTo>
                    <a:lnTo>
                      <a:pt x="414" y="165"/>
                    </a:lnTo>
                    <a:lnTo>
                      <a:pt x="419" y="169"/>
                    </a:lnTo>
                    <a:lnTo>
                      <a:pt x="425" y="173"/>
                    </a:lnTo>
                    <a:lnTo>
                      <a:pt x="432" y="175"/>
                    </a:lnTo>
                    <a:lnTo>
                      <a:pt x="440" y="175"/>
                    </a:lnTo>
                    <a:lnTo>
                      <a:pt x="446" y="175"/>
                    </a:lnTo>
                    <a:lnTo>
                      <a:pt x="452" y="174"/>
                    </a:lnTo>
                    <a:lnTo>
                      <a:pt x="457" y="173"/>
                    </a:lnTo>
                    <a:lnTo>
                      <a:pt x="461" y="170"/>
                    </a:lnTo>
                    <a:lnTo>
                      <a:pt x="469" y="165"/>
                    </a:lnTo>
                    <a:lnTo>
                      <a:pt x="475" y="158"/>
                    </a:lnTo>
                    <a:lnTo>
                      <a:pt x="475" y="158"/>
                    </a:lnTo>
                    <a:lnTo>
                      <a:pt x="477" y="173"/>
                    </a:lnTo>
                    <a:lnTo>
                      <a:pt x="496" y="173"/>
                    </a:lnTo>
                    <a:close/>
                    <a:moveTo>
                      <a:pt x="474" y="133"/>
                    </a:moveTo>
                    <a:lnTo>
                      <a:pt x="474" y="136"/>
                    </a:lnTo>
                    <a:lnTo>
                      <a:pt x="473" y="140"/>
                    </a:lnTo>
                    <a:lnTo>
                      <a:pt x="472" y="144"/>
                    </a:lnTo>
                    <a:lnTo>
                      <a:pt x="470" y="147"/>
                    </a:lnTo>
                    <a:lnTo>
                      <a:pt x="467" y="150"/>
                    </a:lnTo>
                    <a:lnTo>
                      <a:pt x="463" y="154"/>
                    </a:lnTo>
                    <a:lnTo>
                      <a:pt x="460" y="156"/>
                    </a:lnTo>
                    <a:lnTo>
                      <a:pt x="456" y="158"/>
                    </a:lnTo>
                    <a:lnTo>
                      <a:pt x="450" y="159"/>
                    </a:lnTo>
                    <a:lnTo>
                      <a:pt x="446" y="159"/>
                    </a:lnTo>
                    <a:lnTo>
                      <a:pt x="442" y="159"/>
                    </a:lnTo>
                    <a:lnTo>
                      <a:pt x="439" y="158"/>
                    </a:lnTo>
                    <a:lnTo>
                      <a:pt x="434" y="157"/>
                    </a:lnTo>
                    <a:lnTo>
                      <a:pt x="432" y="155"/>
                    </a:lnTo>
                    <a:lnTo>
                      <a:pt x="430" y="151"/>
                    </a:lnTo>
                    <a:lnTo>
                      <a:pt x="428" y="148"/>
                    </a:lnTo>
                    <a:lnTo>
                      <a:pt x="427" y="144"/>
                    </a:lnTo>
                    <a:lnTo>
                      <a:pt x="426" y="139"/>
                    </a:lnTo>
                    <a:lnTo>
                      <a:pt x="427" y="135"/>
                    </a:lnTo>
                    <a:lnTo>
                      <a:pt x="427" y="131"/>
                    </a:lnTo>
                    <a:lnTo>
                      <a:pt x="429" y="128"/>
                    </a:lnTo>
                    <a:lnTo>
                      <a:pt x="430" y="125"/>
                    </a:lnTo>
                    <a:lnTo>
                      <a:pt x="435" y="120"/>
                    </a:lnTo>
                    <a:lnTo>
                      <a:pt x="442" y="117"/>
                    </a:lnTo>
                    <a:lnTo>
                      <a:pt x="449" y="115"/>
                    </a:lnTo>
                    <a:lnTo>
                      <a:pt x="457" y="114"/>
                    </a:lnTo>
                    <a:lnTo>
                      <a:pt x="466" y="112"/>
                    </a:lnTo>
                    <a:lnTo>
                      <a:pt x="474" y="112"/>
                    </a:lnTo>
                    <a:lnTo>
                      <a:pt x="474" y="133"/>
                    </a:lnTo>
                    <a:close/>
                    <a:moveTo>
                      <a:pt x="670" y="118"/>
                    </a:moveTo>
                    <a:lnTo>
                      <a:pt x="670" y="114"/>
                    </a:lnTo>
                    <a:lnTo>
                      <a:pt x="671" y="108"/>
                    </a:lnTo>
                    <a:lnTo>
                      <a:pt x="670" y="99"/>
                    </a:lnTo>
                    <a:lnTo>
                      <a:pt x="669" y="90"/>
                    </a:lnTo>
                    <a:lnTo>
                      <a:pt x="665" y="80"/>
                    </a:lnTo>
                    <a:lnTo>
                      <a:pt x="661" y="72"/>
                    </a:lnTo>
                    <a:lnTo>
                      <a:pt x="658" y="68"/>
                    </a:lnTo>
                    <a:lnTo>
                      <a:pt x="655" y="65"/>
                    </a:lnTo>
                    <a:lnTo>
                      <a:pt x="650" y="61"/>
                    </a:lnTo>
                    <a:lnTo>
                      <a:pt x="646" y="58"/>
                    </a:lnTo>
                    <a:lnTo>
                      <a:pt x="642" y="56"/>
                    </a:lnTo>
                    <a:lnTo>
                      <a:pt x="636" y="53"/>
                    </a:lnTo>
                    <a:lnTo>
                      <a:pt x="630" y="52"/>
                    </a:lnTo>
                    <a:lnTo>
                      <a:pt x="623" y="52"/>
                    </a:lnTo>
                    <a:lnTo>
                      <a:pt x="617" y="52"/>
                    </a:lnTo>
                    <a:lnTo>
                      <a:pt x="611" y="53"/>
                    </a:lnTo>
                    <a:lnTo>
                      <a:pt x="606" y="55"/>
                    </a:lnTo>
                    <a:lnTo>
                      <a:pt x="601" y="57"/>
                    </a:lnTo>
                    <a:lnTo>
                      <a:pt x="596" y="60"/>
                    </a:lnTo>
                    <a:lnTo>
                      <a:pt x="592" y="63"/>
                    </a:lnTo>
                    <a:lnTo>
                      <a:pt x="588" y="67"/>
                    </a:lnTo>
                    <a:lnTo>
                      <a:pt x="584" y="71"/>
                    </a:lnTo>
                    <a:lnTo>
                      <a:pt x="578" y="80"/>
                    </a:lnTo>
                    <a:lnTo>
                      <a:pt x="574" y="91"/>
                    </a:lnTo>
                    <a:lnTo>
                      <a:pt x="570" y="102"/>
                    </a:lnTo>
                    <a:lnTo>
                      <a:pt x="569" y="116"/>
                    </a:lnTo>
                    <a:lnTo>
                      <a:pt x="570" y="128"/>
                    </a:lnTo>
                    <a:lnTo>
                      <a:pt x="574" y="140"/>
                    </a:lnTo>
                    <a:lnTo>
                      <a:pt x="576" y="145"/>
                    </a:lnTo>
                    <a:lnTo>
                      <a:pt x="578" y="150"/>
                    </a:lnTo>
                    <a:lnTo>
                      <a:pt x="581" y="155"/>
                    </a:lnTo>
                    <a:lnTo>
                      <a:pt x="584" y="159"/>
                    </a:lnTo>
                    <a:lnTo>
                      <a:pt x="589" y="163"/>
                    </a:lnTo>
                    <a:lnTo>
                      <a:pt x="593" y="166"/>
                    </a:lnTo>
                    <a:lnTo>
                      <a:pt x="597" y="168"/>
                    </a:lnTo>
                    <a:lnTo>
                      <a:pt x="602" y="170"/>
                    </a:lnTo>
                    <a:lnTo>
                      <a:pt x="607" y="173"/>
                    </a:lnTo>
                    <a:lnTo>
                      <a:pt x="614" y="174"/>
                    </a:lnTo>
                    <a:lnTo>
                      <a:pt x="619" y="175"/>
                    </a:lnTo>
                    <a:lnTo>
                      <a:pt x="625" y="175"/>
                    </a:lnTo>
                    <a:lnTo>
                      <a:pt x="638" y="175"/>
                    </a:lnTo>
                    <a:lnTo>
                      <a:pt x="649" y="173"/>
                    </a:lnTo>
                    <a:lnTo>
                      <a:pt x="657" y="170"/>
                    </a:lnTo>
                    <a:lnTo>
                      <a:pt x="663" y="168"/>
                    </a:lnTo>
                    <a:lnTo>
                      <a:pt x="660" y="153"/>
                    </a:lnTo>
                    <a:lnTo>
                      <a:pt x="654" y="155"/>
                    </a:lnTo>
                    <a:lnTo>
                      <a:pt x="647" y="157"/>
                    </a:lnTo>
                    <a:lnTo>
                      <a:pt x="638" y="158"/>
                    </a:lnTo>
                    <a:lnTo>
                      <a:pt x="629" y="158"/>
                    </a:lnTo>
                    <a:lnTo>
                      <a:pt x="621" y="158"/>
                    </a:lnTo>
                    <a:lnTo>
                      <a:pt x="614" y="156"/>
                    </a:lnTo>
                    <a:lnTo>
                      <a:pt x="607" y="154"/>
                    </a:lnTo>
                    <a:lnTo>
                      <a:pt x="602" y="149"/>
                    </a:lnTo>
                    <a:lnTo>
                      <a:pt x="596" y="144"/>
                    </a:lnTo>
                    <a:lnTo>
                      <a:pt x="593" y="136"/>
                    </a:lnTo>
                    <a:lnTo>
                      <a:pt x="591" y="128"/>
                    </a:lnTo>
                    <a:lnTo>
                      <a:pt x="590" y="118"/>
                    </a:lnTo>
                    <a:lnTo>
                      <a:pt x="670" y="118"/>
                    </a:lnTo>
                    <a:close/>
                    <a:moveTo>
                      <a:pt x="590" y="102"/>
                    </a:moveTo>
                    <a:lnTo>
                      <a:pt x="591" y="97"/>
                    </a:lnTo>
                    <a:lnTo>
                      <a:pt x="592" y="90"/>
                    </a:lnTo>
                    <a:lnTo>
                      <a:pt x="595" y="85"/>
                    </a:lnTo>
                    <a:lnTo>
                      <a:pt x="598" y="79"/>
                    </a:lnTo>
                    <a:lnTo>
                      <a:pt x="603" y="75"/>
                    </a:lnTo>
                    <a:lnTo>
                      <a:pt x="608" y="71"/>
                    </a:lnTo>
                    <a:lnTo>
                      <a:pt x="615" y="69"/>
                    </a:lnTo>
                    <a:lnTo>
                      <a:pt x="621" y="68"/>
                    </a:lnTo>
                    <a:lnTo>
                      <a:pt x="630" y="69"/>
                    </a:lnTo>
                    <a:lnTo>
                      <a:pt x="636" y="71"/>
                    </a:lnTo>
                    <a:lnTo>
                      <a:pt x="641" y="75"/>
                    </a:lnTo>
                    <a:lnTo>
                      <a:pt x="645" y="80"/>
                    </a:lnTo>
                    <a:lnTo>
                      <a:pt x="647" y="86"/>
                    </a:lnTo>
                    <a:lnTo>
                      <a:pt x="649" y="91"/>
                    </a:lnTo>
                    <a:lnTo>
                      <a:pt x="650" y="97"/>
                    </a:lnTo>
                    <a:lnTo>
                      <a:pt x="650" y="102"/>
                    </a:lnTo>
                    <a:lnTo>
                      <a:pt x="590" y="102"/>
                    </a:lnTo>
                    <a:close/>
                    <a:moveTo>
                      <a:pt x="824" y="0"/>
                    </a:moveTo>
                    <a:lnTo>
                      <a:pt x="824" y="70"/>
                    </a:lnTo>
                    <a:lnTo>
                      <a:pt x="823" y="70"/>
                    </a:lnTo>
                    <a:lnTo>
                      <a:pt x="821" y="67"/>
                    </a:lnTo>
                    <a:lnTo>
                      <a:pt x="819" y="63"/>
                    </a:lnTo>
                    <a:lnTo>
                      <a:pt x="814" y="60"/>
                    </a:lnTo>
                    <a:lnTo>
                      <a:pt x="811" y="58"/>
                    </a:lnTo>
                    <a:lnTo>
                      <a:pt x="806" y="56"/>
                    </a:lnTo>
                    <a:lnTo>
                      <a:pt x="800" y="53"/>
                    </a:lnTo>
                    <a:lnTo>
                      <a:pt x="795" y="52"/>
                    </a:lnTo>
                    <a:lnTo>
                      <a:pt x="789" y="52"/>
                    </a:lnTo>
                    <a:lnTo>
                      <a:pt x="784" y="52"/>
                    </a:lnTo>
                    <a:lnTo>
                      <a:pt x="779" y="53"/>
                    </a:lnTo>
                    <a:lnTo>
                      <a:pt x="773" y="55"/>
                    </a:lnTo>
                    <a:lnTo>
                      <a:pt x="769" y="57"/>
                    </a:lnTo>
                    <a:lnTo>
                      <a:pt x="760" y="62"/>
                    </a:lnTo>
                    <a:lnTo>
                      <a:pt x="753" y="69"/>
                    </a:lnTo>
                    <a:lnTo>
                      <a:pt x="750" y="73"/>
                    </a:lnTo>
                    <a:lnTo>
                      <a:pt x="746" y="78"/>
                    </a:lnTo>
                    <a:lnTo>
                      <a:pt x="744" y="84"/>
                    </a:lnTo>
                    <a:lnTo>
                      <a:pt x="742" y="89"/>
                    </a:lnTo>
                    <a:lnTo>
                      <a:pt x="740" y="95"/>
                    </a:lnTo>
                    <a:lnTo>
                      <a:pt x="739" y="101"/>
                    </a:lnTo>
                    <a:lnTo>
                      <a:pt x="738" y="108"/>
                    </a:lnTo>
                    <a:lnTo>
                      <a:pt x="738" y="116"/>
                    </a:lnTo>
                    <a:lnTo>
                      <a:pt x="739" y="128"/>
                    </a:lnTo>
                    <a:lnTo>
                      <a:pt x="741" y="140"/>
                    </a:lnTo>
                    <a:lnTo>
                      <a:pt x="746" y="150"/>
                    </a:lnTo>
                    <a:lnTo>
                      <a:pt x="752" y="159"/>
                    </a:lnTo>
                    <a:lnTo>
                      <a:pt x="759" y="166"/>
                    </a:lnTo>
                    <a:lnTo>
                      <a:pt x="767" y="172"/>
                    </a:lnTo>
                    <a:lnTo>
                      <a:pt x="772" y="173"/>
                    </a:lnTo>
                    <a:lnTo>
                      <a:pt x="777" y="174"/>
                    </a:lnTo>
                    <a:lnTo>
                      <a:pt x="781" y="175"/>
                    </a:lnTo>
                    <a:lnTo>
                      <a:pt x="786" y="175"/>
                    </a:lnTo>
                    <a:lnTo>
                      <a:pt x="793" y="175"/>
                    </a:lnTo>
                    <a:lnTo>
                      <a:pt x="799" y="174"/>
                    </a:lnTo>
                    <a:lnTo>
                      <a:pt x="806" y="172"/>
                    </a:lnTo>
                    <a:lnTo>
                      <a:pt x="810" y="168"/>
                    </a:lnTo>
                    <a:lnTo>
                      <a:pt x="816" y="165"/>
                    </a:lnTo>
                    <a:lnTo>
                      <a:pt x="820" y="161"/>
                    </a:lnTo>
                    <a:lnTo>
                      <a:pt x="823" y="157"/>
                    </a:lnTo>
                    <a:lnTo>
                      <a:pt x="825" y="153"/>
                    </a:lnTo>
                    <a:lnTo>
                      <a:pt x="826" y="153"/>
                    </a:lnTo>
                    <a:lnTo>
                      <a:pt x="827" y="173"/>
                    </a:lnTo>
                    <a:lnTo>
                      <a:pt x="846" y="173"/>
                    </a:lnTo>
                    <a:lnTo>
                      <a:pt x="845" y="158"/>
                    </a:lnTo>
                    <a:lnTo>
                      <a:pt x="845" y="143"/>
                    </a:lnTo>
                    <a:lnTo>
                      <a:pt x="845" y="0"/>
                    </a:lnTo>
                    <a:lnTo>
                      <a:pt x="824" y="0"/>
                    </a:lnTo>
                    <a:close/>
                    <a:moveTo>
                      <a:pt x="824" y="124"/>
                    </a:moveTo>
                    <a:lnTo>
                      <a:pt x="823" y="128"/>
                    </a:lnTo>
                    <a:lnTo>
                      <a:pt x="823" y="133"/>
                    </a:lnTo>
                    <a:lnTo>
                      <a:pt x="821" y="138"/>
                    </a:lnTo>
                    <a:lnTo>
                      <a:pt x="819" y="144"/>
                    </a:lnTo>
                    <a:lnTo>
                      <a:pt x="816" y="148"/>
                    </a:lnTo>
                    <a:lnTo>
                      <a:pt x="811" y="151"/>
                    </a:lnTo>
                    <a:lnTo>
                      <a:pt x="807" y="154"/>
                    </a:lnTo>
                    <a:lnTo>
                      <a:pt x="803" y="156"/>
                    </a:lnTo>
                    <a:lnTo>
                      <a:pt x="797" y="158"/>
                    </a:lnTo>
                    <a:lnTo>
                      <a:pt x="793" y="158"/>
                    </a:lnTo>
                    <a:lnTo>
                      <a:pt x="784" y="157"/>
                    </a:lnTo>
                    <a:lnTo>
                      <a:pt x="778" y="155"/>
                    </a:lnTo>
                    <a:lnTo>
                      <a:pt x="772" y="150"/>
                    </a:lnTo>
                    <a:lnTo>
                      <a:pt x="767" y="145"/>
                    </a:lnTo>
                    <a:lnTo>
                      <a:pt x="764" y="139"/>
                    </a:lnTo>
                    <a:lnTo>
                      <a:pt x="760" y="131"/>
                    </a:lnTo>
                    <a:lnTo>
                      <a:pt x="759" y="124"/>
                    </a:lnTo>
                    <a:lnTo>
                      <a:pt x="758" y="115"/>
                    </a:lnTo>
                    <a:lnTo>
                      <a:pt x="759" y="105"/>
                    </a:lnTo>
                    <a:lnTo>
                      <a:pt x="762" y="97"/>
                    </a:lnTo>
                    <a:lnTo>
                      <a:pt x="764" y="89"/>
                    </a:lnTo>
                    <a:lnTo>
                      <a:pt x="768" y="82"/>
                    </a:lnTo>
                    <a:lnTo>
                      <a:pt x="772" y="77"/>
                    </a:lnTo>
                    <a:lnTo>
                      <a:pt x="779" y="72"/>
                    </a:lnTo>
                    <a:lnTo>
                      <a:pt x="785" y="70"/>
                    </a:lnTo>
                    <a:lnTo>
                      <a:pt x="793" y="69"/>
                    </a:lnTo>
                    <a:lnTo>
                      <a:pt x="798" y="69"/>
                    </a:lnTo>
                    <a:lnTo>
                      <a:pt x="804" y="71"/>
                    </a:lnTo>
                    <a:lnTo>
                      <a:pt x="808" y="73"/>
                    </a:lnTo>
                    <a:lnTo>
                      <a:pt x="812" y="77"/>
                    </a:lnTo>
                    <a:lnTo>
                      <a:pt x="817" y="80"/>
                    </a:lnTo>
                    <a:lnTo>
                      <a:pt x="819" y="85"/>
                    </a:lnTo>
                    <a:lnTo>
                      <a:pt x="821" y="89"/>
                    </a:lnTo>
                    <a:lnTo>
                      <a:pt x="823" y="94"/>
                    </a:lnTo>
                    <a:lnTo>
                      <a:pt x="823" y="98"/>
                    </a:lnTo>
                    <a:lnTo>
                      <a:pt x="824" y="102"/>
                    </a:lnTo>
                    <a:lnTo>
                      <a:pt x="824" y="124"/>
                    </a:lnTo>
                    <a:close/>
                    <a:moveTo>
                      <a:pt x="961" y="173"/>
                    </a:moveTo>
                    <a:lnTo>
                      <a:pt x="959" y="159"/>
                    </a:lnTo>
                    <a:lnTo>
                      <a:pt x="959" y="145"/>
                    </a:lnTo>
                    <a:lnTo>
                      <a:pt x="959" y="100"/>
                    </a:lnTo>
                    <a:lnTo>
                      <a:pt x="959" y="91"/>
                    </a:lnTo>
                    <a:lnTo>
                      <a:pt x="957" y="84"/>
                    </a:lnTo>
                    <a:lnTo>
                      <a:pt x="955" y="75"/>
                    </a:lnTo>
                    <a:lnTo>
                      <a:pt x="951" y="68"/>
                    </a:lnTo>
                    <a:lnTo>
                      <a:pt x="948" y="65"/>
                    </a:lnTo>
                    <a:lnTo>
                      <a:pt x="945" y="61"/>
                    </a:lnTo>
                    <a:lnTo>
                      <a:pt x="941" y="59"/>
                    </a:lnTo>
                    <a:lnTo>
                      <a:pt x="938" y="57"/>
                    </a:lnTo>
                    <a:lnTo>
                      <a:pt x="933" y="55"/>
                    </a:lnTo>
                    <a:lnTo>
                      <a:pt x="928" y="53"/>
                    </a:lnTo>
                    <a:lnTo>
                      <a:pt x="922" y="52"/>
                    </a:lnTo>
                    <a:lnTo>
                      <a:pt x="916" y="52"/>
                    </a:lnTo>
                    <a:lnTo>
                      <a:pt x="905" y="53"/>
                    </a:lnTo>
                    <a:lnTo>
                      <a:pt x="895" y="56"/>
                    </a:lnTo>
                    <a:lnTo>
                      <a:pt x="886" y="58"/>
                    </a:lnTo>
                    <a:lnTo>
                      <a:pt x="878" y="62"/>
                    </a:lnTo>
                    <a:lnTo>
                      <a:pt x="882" y="77"/>
                    </a:lnTo>
                    <a:lnTo>
                      <a:pt x="890" y="73"/>
                    </a:lnTo>
                    <a:lnTo>
                      <a:pt x="897" y="70"/>
                    </a:lnTo>
                    <a:lnTo>
                      <a:pt x="905" y="69"/>
                    </a:lnTo>
                    <a:lnTo>
                      <a:pt x="913" y="68"/>
                    </a:lnTo>
                    <a:lnTo>
                      <a:pt x="920" y="69"/>
                    </a:lnTo>
                    <a:lnTo>
                      <a:pt x="927" y="71"/>
                    </a:lnTo>
                    <a:lnTo>
                      <a:pt x="931" y="75"/>
                    </a:lnTo>
                    <a:lnTo>
                      <a:pt x="934" y="78"/>
                    </a:lnTo>
                    <a:lnTo>
                      <a:pt x="936" y="82"/>
                    </a:lnTo>
                    <a:lnTo>
                      <a:pt x="938" y="87"/>
                    </a:lnTo>
                    <a:lnTo>
                      <a:pt x="939" y="91"/>
                    </a:lnTo>
                    <a:lnTo>
                      <a:pt x="939" y="96"/>
                    </a:lnTo>
                    <a:lnTo>
                      <a:pt x="939" y="98"/>
                    </a:lnTo>
                    <a:lnTo>
                      <a:pt x="924" y="98"/>
                    </a:lnTo>
                    <a:lnTo>
                      <a:pt x="909" y="100"/>
                    </a:lnTo>
                    <a:lnTo>
                      <a:pt x="898" y="104"/>
                    </a:lnTo>
                    <a:lnTo>
                      <a:pt x="888" y="109"/>
                    </a:lnTo>
                    <a:lnTo>
                      <a:pt x="884" y="111"/>
                    </a:lnTo>
                    <a:lnTo>
                      <a:pt x="880" y="115"/>
                    </a:lnTo>
                    <a:lnTo>
                      <a:pt x="877" y="119"/>
                    </a:lnTo>
                    <a:lnTo>
                      <a:pt x="875" y="123"/>
                    </a:lnTo>
                    <a:lnTo>
                      <a:pt x="873" y="127"/>
                    </a:lnTo>
                    <a:lnTo>
                      <a:pt x="872" y="131"/>
                    </a:lnTo>
                    <a:lnTo>
                      <a:pt x="871" y="136"/>
                    </a:lnTo>
                    <a:lnTo>
                      <a:pt x="870" y="141"/>
                    </a:lnTo>
                    <a:lnTo>
                      <a:pt x="871" y="148"/>
                    </a:lnTo>
                    <a:lnTo>
                      <a:pt x="873" y="154"/>
                    </a:lnTo>
                    <a:lnTo>
                      <a:pt x="875" y="159"/>
                    </a:lnTo>
                    <a:lnTo>
                      <a:pt x="879" y="165"/>
                    </a:lnTo>
                    <a:lnTo>
                      <a:pt x="884" y="169"/>
                    </a:lnTo>
                    <a:lnTo>
                      <a:pt x="890" y="173"/>
                    </a:lnTo>
                    <a:lnTo>
                      <a:pt x="897" y="175"/>
                    </a:lnTo>
                    <a:lnTo>
                      <a:pt x="905" y="175"/>
                    </a:lnTo>
                    <a:lnTo>
                      <a:pt x="911" y="175"/>
                    </a:lnTo>
                    <a:lnTo>
                      <a:pt x="916" y="174"/>
                    </a:lnTo>
                    <a:lnTo>
                      <a:pt x="921" y="173"/>
                    </a:lnTo>
                    <a:lnTo>
                      <a:pt x="926" y="170"/>
                    </a:lnTo>
                    <a:lnTo>
                      <a:pt x="934" y="165"/>
                    </a:lnTo>
                    <a:lnTo>
                      <a:pt x="940" y="158"/>
                    </a:lnTo>
                    <a:lnTo>
                      <a:pt x="941" y="158"/>
                    </a:lnTo>
                    <a:lnTo>
                      <a:pt x="942" y="173"/>
                    </a:lnTo>
                    <a:lnTo>
                      <a:pt x="961" y="173"/>
                    </a:lnTo>
                    <a:close/>
                    <a:moveTo>
                      <a:pt x="939" y="133"/>
                    </a:moveTo>
                    <a:lnTo>
                      <a:pt x="939" y="136"/>
                    </a:lnTo>
                    <a:lnTo>
                      <a:pt x="938" y="140"/>
                    </a:lnTo>
                    <a:lnTo>
                      <a:pt x="936" y="144"/>
                    </a:lnTo>
                    <a:lnTo>
                      <a:pt x="934" y="147"/>
                    </a:lnTo>
                    <a:lnTo>
                      <a:pt x="932" y="150"/>
                    </a:lnTo>
                    <a:lnTo>
                      <a:pt x="929" y="154"/>
                    </a:lnTo>
                    <a:lnTo>
                      <a:pt x="925" y="156"/>
                    </a:lnTo>
                    <a:lnTo>
                      <a:pt x="920" y="158"/>
                    </a:lnTo>
                    <a:lnTo>
                      <a:pt x="916" y="159"/>
                    </a:lnTo>
                    <a:lnTo>
                      <a:pt x="911" y="159"/>
                    </a:lnTo>
                    <a:lnTo>
                      <a:pt x="906" y="159"/>
                    </a:lnTo>
                    <a:lnTo>
                      <a:pt x="903" y="158"/>
                    </a:lnTo>
                    <a:lnTo>
                      <a:pt x="900" y="157"/>
                    </a:lnTo>
                    <a:lnTo>
                      <a:pt x="897" y="155"/>
                    </a:lnTo>
                    <a:lnTo>
                      <a:pt x="894" y="151"/>
                    </a:lnTo>
                    <a:lnTo>
                      <a:pt x="892" y="148"/>
                    </a:lnTo>
                    <a:lnTo>
                      <a:pt x="891" y="144"/>
                    </a:lnTo>
                    <a:lnTo>
                      <a:pt x="891" y="139"/>
                    </a:lnTo>
                    <a:lnTo>
                      <a:pt x="891" y="135"/>
                    </a:lnTo>
                    <a:lnTo>
                      <a:pt x="892" y="131"/>
                    </a:lnTo>
                    <a:lnTo>
                      <a:pt x="893" y="128"/>
                    </a:lnTo>
                    <a:lnTo>
                      <a:pt x="895" y="125"/>
                    </a:lnTo>
                    <a:lnTo>
                      <a:pt x="900" y="120"/>
                    </a:lnTo>
                    <a:lnTo>
                      <a:pt x="906" y="117"/>
                    </a:lnTo>
                    <a:lnTo>
                      <a:pt x="914" y="115"/>
                    </a:lnTo>
                    <a:lnTo>
                      <a:pt x="922" y="114"/>
                    </a:lnTo>
                    <a:lnTo>
                      <a:pt x="930" y="112"/>
                    </a:lnTo>
                    <a:lnTo>
                      <a:pt x="939" y="112"/>
                    </a:lnTo>
                    <a:lnTo>
                      <a:pt x="939" y="133"/>
                    </a:lnTo>
                    <a:close/>
                    <a:moveTo>
                      <a:pt x="985" y="167"/>
                    </a:moveTo>
                    <a:lnTo>
                      <a:pt x="992" y="170"/>
                    </a:lnTo>
                    <a:lnTo>
                      <a:pt x="999" y="173"/>
                    </a:lnTo>
                    <a:lnTo>
                      <a:pt x="1008" y="175"/>
                    </a:lnTo>
                    <a:lnTo>
                      <a:pt x="1016" y="175"/>
                    </a:lnTo>
                    <a:lnTo>
                      <a:pt x="1026" y="175"/>
                    </a:lnTo>
                    <a:lnTo>
                      <a:pt x="1035" y="173"/>
                    </a:lnTo>
                    <a:lnTo>
                      <a:pt x="1042" y="169"/>
                    </a:lnTo>
                    <a:lnTo>
                      <a:pt x="1048" y="165"/>
                    </a:lnTo>
                    <a:lnTo>
                      <a:pt x="1053" y="160"/>
                    </a:lnTo>
                    <a:lnTo>
                      <a:pt x="1056" y="154"/>
                    </a:lnTo>
                    <a:lnTo>
                      <a:pt x="1059" y="147"/>
                    </a:lnTo>
                    <a:lnTo>
                      <a:pt x="1060" y="140"/>
                    </a:lnTo>
                    <a:lnTo>
                      <a:pt x="1059" y="134"/>
                    </a:lnTo>
                    <a:lnTo>
                      <a:pt x="1057" y="128"/>
                    </a:lnTo>
                    <a:lnTo>
                      <a:pt x="1055" y="123"/>
                    </a:lnTo>
                    <a:lnTo>
                      <a:pt x="1052" y="118"/>
                    </a:lnTo>
                    <a:lnTo>
                      <a:pt x="1048" y="115"/>
                    </a:lnTo>
                    <a:lnTo>
                      <a:pt x="1042" y="110"/>
                    </a:lnTo>
                    <a:lnTo>
                      <a:pt x="1036" y="107"/>
                    </a:lnTo>
                    <a:lnTo>
                      <a:pt x="1029" y="105"/>
                    </a:lnTo>
                    <a:lnTo>
                      <a:pt x="1020" y="100"/>
                    </a:lnTo>
                    <a:lnTo>
                      <a:pt x="1013" y="96"/>
                    </a:lnTo>
                    <a:lnTo>
                      <a:pt x="1011" y="94"/>
                    </a:lnTo>
                    <a:lnTo>
                      <a:pt x="1009" y="91"/>
                    </a:lnTo>
                    <a:lnTo>
                      <a:pt x="1008" y="88"/>
                    </a:lnTo>
                    <a:lnTo>
                      <a:pt x="1008" y="85"/>
                    </a:lnTo>
                    <a:lnTo>
                      <a:pt x="1008" y="81"/>
                    </a:lnTo>
                    <a:lnTo>
                      <a:pt x="1009" y="78"/>
                    </a:lnTo>
                    <a:lnTo>
                      <a:pt x="1011" y="76"/>
                    </a:lnTo>
                    <a:lnTo>
                      <a:pt x="1013" y="73"/>
                    </a:lnTo>
                    <a:lnTo>
                      <a:pt x="1015" y="71"/>
                    </a:lnTo>
                    <a:lnTo>
                      <a:pt x="1019" y="70"/>
                    </a:lnTo>
                    <a:lnTo>
                      <a:pt x="1023" y="69"/>
                    </a:lnTo>
                    <a:lnTo>
                      <a:pt x="1027" y="68"/>
                    </a:lnTo>
                    <a:lnTo>
                      <a:pt x="1035" y="69"/>
                    </a:lnTo>
                    <a:lnTo>
                      <a:pt x="1041" y="70"/>
                    </a:lnTo>
                    <a:lnTo>
                      <a:pt x="1047" y="72"/>
                    </a:lnTo>
                    <a:lnTo>
                      <a:pt x="1050" y="75"/>
                    </a:lnTo>
                    <a:lnTo>
                      <a:pt x="1055" y="60"/>
                    </a:lnTo>
                    <a:lnTo>
                      <a:pt x="1050" y="57"/>
                    </a:lnTo>
                    <a:lnTo>
                      <a:pt x="1043" y="55"/>
                    </a:lnTo>
                    <a:lnTo>
                      <a:pt x="1036" y="52"/>
                    </a:lnTo>
                    <a:lnTo>
                      <a:pt x="1027" y="52"/>
                    </a:lnTo>
                    <a:lnTo>
                      <a:pt x="1019" y="53"/>
                    </a:lnTo>
                    <a:lnTo>
                      <a:pt x="1011" y="55"/>
                    </a:lnTo>
                    <a:lnTo>
                      <a:pt x="1005" y="58"/>
                    </a:lnTo>
                    <a:lnTo>
                      <a:pt x="998" y="62"/>
                    </a:lnTo>
                    <a:lnTo>
                      <a:pt x="994" y="68"/>
                    </a:lnTo>
                    <a:lnTo>
                      <a:pt x="990" y="73"/>
                    </a:lnTo>
                    <a:lnTo>
                      <a:pt x="988" y="80"/>
                    </a:lnTo>
                    <a:lnTo>
                      <a:pt x="988" y="87"/>
                    </a:lnTo>
                    <a:lnTo>
                      <a:pt x="988" y="92"/>
                    </a:lnTo>
                    <a:lnTo>
                      <a:pt x="989" y="97"/>
                    </a:lnTo>
                    <a:lnTo>
                      <a:pt x="992" y="101"/>
                    </a:lnTo>
                    <a:lnTo>
                      <a:pt x="995" y="106"/>
                    </a:lnTo>
                    <a:lnTo>
                      <a:pt x="999" y="110"/>
                    </a:lnTo>
                    <a:lnTo>
                      <a:pt x="1005" y="114"/>
                    </a:lnTo>
                    <a:lnTo>
                      <a:pt x="1011" y="117"/>
                    </a:lnTo>
                    <a:lnTo>
                      <a:pt x="1019" y="120"/>
                    </a:lnTo>
                    <a:lnTo>
                      <a:pt x="1028" y="125"/>
                    </a:lnTo>
                    <a:lnTo>
                      <a:pt x="1035" y="129"/>
                    </a:lnTo>
                    <a:lnTo>
                      <a:pt x="1037" y="133"/>
                    </a:lnTo>
                    <a:lnTo>
                      <a:pt x="1038" y="135"/>
                    </a:lnTo>
                    <a:lnTo>
                      <a:pt x="1039" y="138"/>
                    </a:lnTo>
                    <a:lnTo>
                      <a:pt x="1039" y="141"/>
                    </a:lnTo>
                    <a:lnTo>
                      <a:pt x="1039" y="145"/>
                    </a:lnTo>
                    <a:lnTo>
                      <a:pt x="1038" y="148"/>
                    </a:lnTo>
                    <a:lnTo>
                      <a:pt x="1036" y="151"/>
                    </a:lnTo>
                    <a:lnTo>
                      <a:pt x="1034" y="154"/>
                    </a:lnTo>
                    <a:lnTo>
                      <a:pt x="1030" y="156"/>
                    </a:lnTo>
                    <a:lnTo>
                      <a:pt x="1027" y="158"/>
                    </a:lnTo>
                    <a:lnTo>
                      <a:pt x="1023" y="159"/>
                    </a:lnTo>
                    <a:lnTo>
                      <a:pt x="1017" y="159"/>
                    </a:lnTo>
                    <a:lnTo>
                      <a:pt x="1009" y="158"/>
                    </a:lnTo>
                    <a:lnTo>
                      <a:pt x="1002" y="157"/>
                    </a:lnTo>
                    <a:lnTo>
                      <a:pt x="995" y="154"/>
                    </a:lnTo>
                    <a:lnTo>
                      <a:pt x="989" y="150"/>
                    </a:lnTo>
                    <a:lnTo>
                      <a:pt x="985" y="167"/>
                    </a:lnTo>
                    <a:close/>
                    <a:moveTo>
                      <a:pt x="1141" y="27"/>
                    </a:moveTo>
                    <a:lnTo>
                      <a:pt x="1141" y="55"/>
                    </a:lnTo>
                    <a:lnTo>
                      <a:pt x="1123" y="55"/>
                    </a:lnTo>
                    <a:lnTo>
                      <a:pt x="1123" y="71"/>
                    </a:lnTo>
                    <a:lnTo>
                      <a:pt x="1141" y="71"/>
                    </a:lnTo>
                    <a:lnTo>
                      <a:pt x="1141" y="136"/>
                    </a:lnTo>
                    <a:lnTo>
                      <a:pt x="1141" y="145"/>
                    </a:lnTo>
                    <a:lnTo>
                      <a:pt x="1143" y="154"/>
                    </a:lnTo>
                    <a:lnTo>
                      <a:pt x="1145" y="160"/>
                    </a:lnTo>
                    <a:lnTo>
                      <a:pt x="1149" y="166"/>
                    </a:lnTo>
                    <a:lnTo>
                      <a:pt x="1152" y="170"/>
                    </a:lnTo>
                    <a:lnTo>
                      <a:pt x="1158" y="173"/>
                    </a:lnTo>
                    <a:lnTo>
                      <a:pt x="1164" y="175"/>
                    </a:lnTo>
                    <a:lnTo>
                      <a:pt x="1171" y="175"/>
                    </a:lnTo>
                    <a:lnTo>
                      <a:pt x="1182" y="174"/>
                    </a:lnTo>
                    <a:lnTo>
                      <a:pt x="1189" y="173"/>
                    </a:lnTo>
                    <a:lnTo>
                      <a:pt x="1188" y="156"/>
                    </a:lnTo>
                    <a:lnTo>
                      <a:pt x="1184" y="157"/>
                    </a:lnTo>
                    <a:lnTo>
                      <a:pt x="1176" y="157"/>
                    </a:lnTo>
                    <a:lnTo>
                      <a:pt x="1173" y="157"/>
                    </a:lnTo>
                    <a:lnTo>
                      <a:pt x="1170" y="156"/>
                    </a:lnTo>
                    <a:lnTo>
                      <a:pt x="1167" y="154"/>
                    </a:lnTo>
                    <a:lnTo>
                      <a:pt x="1164" y="151"/>
                    </a:lnTo>
                    <a:lnTo>
                      <a:pt x="1163" y="148"/>
                    </a:lnTo>
                    <a:lnTo>
                      <a:pt x="1162" y="145"/>
                    </a:lnTo>
                    <a:lnTo>
                      <a:pt x="1161" y="140"/>
                    </a:lnTo>
                    <a:lnTo>
                      <a:pt x="1161" y="135"/>
                    </a:lnTo>
                    <a:lnTo>
                      <a:pt x="1161" y="71"/>
                    </a:lnTo>
                    <a:lnTo>
                      <a:pt x="1190" y="71"/>
                    </a:lnTo>
                    <a:lnTo>
                      <a:pt x="1190" y="55"/>
                    </a:lnTo>
                    <a:lnTo>
                      <a:pt x="1161" y="55"/>
                    </a:lnTo>
                    <a:lnTo>
                      <a:pt x="1161" y="21"/>
                    </a:lnTo>
                    <a:lnTo>
                      <a:pt x="1141" y="27"/>
                    </a:lnTo>
                    <a:close/>
                    <a:moveTo>
                      <a:pt x="1305" y="118"/>
                    </a:moveTo>
                    <a:lnTo>
                      <a:pt x="1305" y="114"/>
                    </a:lnTo>
                    <a:lnTo>
                      <a:pt x="1305" y="108"/>
                    </a:lnTo>
                    <a:lnTo>
                      <a:pt x="1305" y="99"/>
                    </a:lnTo>
                    <a:lnTo>
                      <a:pt x="1303" y="90"/>
                    </a:lnTo>
                    <a:lnTo>
                      <a:pt x="1300" y="80"/>
                    </a:lnTo>
                    <a:lnTo>
                      <a:pt x="1295" y="72"/>
                    </a:lnTo>
                    <a:lnTo>
                      <a:pt x="1293" y="68"/>
                    </a:lnTo>
                    <a:lnTo>
                      <a:pt x="1290" y="65"/>
                    </a:lnTo>
                    <a:lnTo>
                      <a:pt x="1285" y="61"/>
                    </a:lnTo>
                    <a:lnTo>
                      <a:pt x="1281" y="58"/>
                    </a:lnTo>
                    <a:lnTo>
                      <a:pt x="1276" y="56"/>
                    </a:lnTo>
                    <a:lnTo>
                      <a:pt x="1270" y="53"/>
                    </a:lnTo>
                    <a:lnTo>
                      <a:pt x="1265" y="52"/>
                    </a:lnTo>
                    <a:lnTo>
                      <a:pt x="1258" y="52"/>
                    </a:lnTo>
                    <a:lnTo>
                      <a:pt x="1252" y="52"/>
                    </a:lnTo>
                    <a:lnTo>
                      <a:pt x="1246" y="53"/>
                    </a:lnTo>
                    <a:lnTo>
                      <a:pt x="1241" y="55"/>
                    </a:lnTo>
                    <a:lnTo>
                      <a:pt x="1236" y="57"/>
                    </a:lnTo>
                    <a:lnTo>
                      <a:pt x="1230" y="60"/>
                    </a:lnTo>
                    <a:lnTo>
                      <a:pt x="1226" y="63"/>
                    </a:lnTo>
                    <a:lnTo>
                      <a:pt x="1223" y="67"/>
                    </a:lnTo>
                    <a:lnTo>
                      <a:pt x="1218" y="71"/>
                    </a:lnTo>
                    <a:lnTo>
                      <a:pt x="1213" y="80"/>
                    </a:lnTo>
                    <a:lnTo>
                      <a:pt x="1208" y="91"/>
                    </a:lnTo>
                    <a:lnTo>
                      <a:pt x="1205" y="102"/>
                    </a:lnTo>
                    <a:lnTo>
                      <a:pt x="1204" y="116"/>
                    </a:lnTo>
                    <a:lnTo>
                      <a:pt x="1205" y="128"/>
                    </a:lnTo>
                    <a:lnTo>
                      <a:pt x="1209" y="140"/>
                    </a:lnTo>
                    <a:lnTo>
                      <a:pt x="1211" y="145"/>
                    </a:lnTo>
                    <a:lnTo>
                      <a:pt x="1213" y="150"/>
                    </a:lnTo>
                    <a:lnTo>
                      <a:pt x="1216" y="155"/>
                    </a:lnTo>
                    <a:lnTo>
                      <a:pt x="1219" y="159"/>
                    </a:lnTo>
                    <a:lnTo>
                      <a:pt x="1223" y="163"/>
                    </a:lnTo>
                    <a:lnTo>
                      <a:pt x="1227" y="166"/>
                    </a:lnTo>
                    <a:lnTo>
                      <a:pt x="1232" y="168"/>
                    </a:lnTo>
                    <a:lnTo>
                      <a:pt x="1237" y="170"/>
                    </a:lnTo>
                    <a:lnTo>
                      <a:pt x="1242" y="173"/>
                    </a:lnTo>
                    <a:lnTo>
                      <a:pt x="1248" y="174"/>
                    </a:lnTo>
                    <a:lnTo>
                      <a:pt x="1254" y="175"/>
                    </a:lnTo>
                    <a:lnTo>
                      <a:pt x="1260" y="175"/>
                    </a:lnTo>
                    <a:lnTo>
                      <a:pt x="1273" y="175"/>
                    </a:lnTo>
                    <a:lnTo>
                      <a:pt x="1283" y="173"/>
                    </a:lnTo>
                    <a:lnTo>
                      <a:pt x="1292" y="170"/>
                    </a:lnTo>
                    <a:lnTo>
                      <a:pt x="1298" y="168"/>
                    </a:lnTo>
                    <a:lnTo>
                      <a:pt x="1295" y="153"/>
                    </a:lnTo>
                    <a:lnTo>
                      <a:pt x="1289" y="155"/>
                    </a:lnTo>
                    <a:lnTo>
                      <a:pt x="1282" y="157"/>
                    </a:lnTo>
                    <a:lnTo>
                      <a:pt x="1273" y="158"/>
                    </a:lnTo>
                    <a:lnTo>
                      <a:pt x="1264" y="158"/>
                    </a:lnTo>
                    <a:lnTo>
                      <a:pt x="1256" y="158"/>
                    </a:lnTo>
                    <a:lnTo>
                      <a:pt x="1249" y="156"/>
                    </a:lnTo>
                    <a:lnTo>
                      <a:pt x="1242" y="154"/>
                    </a:lnTo>
                    <a:lnTo>
                      <a:pt x="1236" y="149"/>
                    </a:lnTo>
                    <a:lnTo>
                      <a:pt x="1231" y="144"/>
                    </a:lnTo>
                    <a:lnTo>
                      <a:pt x="1228" y="136"/>
                    </a:lnTo>
                    <a:lnTo>
                      <a:pt x="1225" y="128"/>
                    </a:lnTo>
                    <a:lnTo>
                      <a:pt x="1224" y="118"/>
                    </a:lnTo>
                    <a:lnTo>
                      <a:pt x="1305" y="118"/>
                    </a:lnTo>
                    <a:close/>
                    <a:moveTo>
                      <a:pt x="1225" y="102"/>
                    </a:moveTo>
                    <a:lnTo>
                      <a:pt x="1225" y="97"/>
                    </a:lnTo>
                    <a:lnTo>
                      <a:pt x="1227" y="90"/>
                    </a:lnTo>
                    <a:lnTo>
                      <a:pt x="1229" y="85"/>
                    </a:lnTo>
                    <a:lnTo>
                      <a:pt x="1233" y="79"/>
                    </a:lnTo>
                    <a:lnTo>
                      <a:pt x="1238" y="75"/>
                    </a:lnTo>
                    <a:lnTo>
                      <a:pt x="1242" y="71"/>
                    </a:lnTo>
                    <a:lnTo>
                      <a:pt x="1249" y="69"/>
                    </a:lnTo>
                    <a:lnTo>
                      <a:pt x="1256" y="68"/>
                    </a:lnTo>
                    <a:lnTo>
                      <a:pt x="1264" y="69"/>
                    </a:lnTo>
                    <a:lnTo>
                      <a:pt x="1270" y="71"/>
                    </a:lnTo>
                    <a:lnTo>
                      <a:pt x="1276" y="75"/>
                    </a:lnTo>
                    <a:lnTo>
                      <a:pt x="1280" y="80"/>
                    </a:lnTo>
                    <a:lnTo>
                      <a:pt x="1282" y="86"/>
                    </a:lnTo>
                    <a:lnTo>
                      <a:pt x="1284" y="91"/>
                    </a:lnTo>
                    <a:lnTo>
                      <a:pt x="1284" y="97"/>
                    </a:lnTo>
                    <a:lnTo>
                      <a:pt x="1285" y="102"/>
                    </a:lnTo>
                    <a:lnTo>
                      <a:pt x="1225" y="102"/>
                    </a:lnTo>
                    <a:close/>
                    <a:moveTo>
                      <a:pt x="1408" y="153"/>
                    </a:moveTo>
                    <a:lnTo>
                      <a:pt x="1404" y="155"/>
                    </a:lnTo>
                    <a:lnTo>
                      <a:pt x="1398" y="156"/>
                    </a:lnTo>
                    <a:lnTo>
                      <a:pt x="1391" y="157"/>
                    </a:lnTo>
                    <a:lnTo>
                      <a:pt x="1384" y="158"/>
                    </a:lnTo>
                    <a:lnTo>
                      <a:pt x="1375" y="157"/>
                    </a:lnTo>
                    <a:lnTo>
                      <a:pt x="1367" y="155"/>
                    </a:lnTo>
                    <a:lnTo>
                      <a:pt x="1361" y="151"/>
                    </a:lnTo>
                    <a:lnTo>
                      <a:pt x="1354" y="146"/>
                    </a:lnTo>
                    <a:lnTo>
                      <a:pt x="1350" y="140"/>
                    </a:lnTo>
                    <a:lnTo>
                      <a:pt x="1347" y="133"/>
                    </a:lnTo>
                    <a:lnTo>
                      <a:pt x="1345" y="124"/>
                    </a:lnTo>
                    <a:lnTo>
                      <a:pt x="1344" y="114"/>
                    </a:lnTo>
                    <a:lnTo>
                      <a:pt x="1344" y="105"/>
                    </a:lnTo>
                    <a:lnTo>
                      <a:pt x="1346" y="97"/>
                    </a:lnTo>
                    <a:lnTo>
                      <a:pt x="1349" y="89"/>
                    </a:lnTo>
                    <a:lnTo>
                      <a:pt x="1353" y="82"/>
                    </a:lnTo>
                    <a:lnTo>
                      <a:pt x="1360" y="77"/>
                    </a:lnTo>
                    <a:lnTo>
                      <a:pt x="1366" y="73"/>
                    </a:lnTo>
                    <a:lnTo>
                      <a:pt x="1375" y="70"/>
                    </a:lnTo>
                    <a:lnTo>
                      <a:pt x="1384" y="69"/>
                    </a:lnTo>
                    <a:lnTo>
                      <a:pt x="1391" y="70"/>
                    </a:lnTo>
                    <a:lnTo>
                      <a:pt x="1399" y="71"/>
                    </a:lnTo>
                    <a:lnTo>
                      <a:pt x="1403" y="73"/>
                    </a:lnTo>
                    <a:lnTo>
                      <a:pt x="1407" y="75"/>
                    </a:lnTo>
                    <a:lnTo>
                      <a:pt x="1413" y="59"/>
                    </a:lnTo>
                    <a:lnTo>
                      <a:pt x="1407" y="57"/>
                    </a:lnTo>
                    <a:lnTo>
                      <a:pt x="1401" y="55"/>
                    </a:lnTo>
                    <a:lnTo>
                      <a:pt x="1392" y="53"/>
                    </a:lnTo>
                    <a:lnTo>
                      <a:pt x="1384" y="52"/>
                    </a:lnTo>
                    <a:lnTo>
                      <a:pt x="1377" y="52"/>
                    </a:lnTo>
                    <a:lnTo>
                      <a:pt x="1371" y="53"/>
                    </a:lnTo>
                    <a:lnTo>
                      <a:pt x="1364" y="56"/>
                    </a:lnTo>
                    <a:lnTo>
                      <a:pt x="1359" y="57"/>
                    </a:lnTo>
                    <a:lnTo>
                      <a:pt x="1353" y="60"/>
                    </a:lnTo>
                    <a:lnTo>
                      <a:pt x="1348" y="62"/>
                    </a:lnTo>
                    <a:lnTo>
                      <a:pt x="1344" y="66"/>
                    </a:lnTo>
                    <a:lnTo>
                      <a:pt x="1339" y="70"/>
                    </a:lnTo>
                    <a:lnTo>
                      <a:pt x="1335" y="75"/>
                    </a:lnTo>
                    <a:lnTo>
                      <a:pt x="1332" y="79"/>
                    </a:lnTo>
                    <a:lnTo>
                      <a:pt x="1330" y="85"/>
                    </a:lnTo>
                    <a:lnTo>
                      <a:pt x="1326" y="90"/>
                    </a:lnTo>
                    <a:lnTo>
                      <a:pt x="1325" y="96"/>
                    </a:lnTo>
                    <a:lnTo>
                      <a:pt x="1323" y="102"/>
                    </a:lnTo>
                    <a:lnTo>
                      <a:pt x="1323" y="108"/>
                    </a:lnTo>
                    <a:lnTo>
                      <a:pt x="1322" y="115"/>
                    </a:lnTo>
                    <a:lnTo>
                      <a:pt x="1323" y="128"/>
                    </a:lnTo>
                    <a:lnTo>
                      <a:pt x="1326" y="139"/>
                    </a:lnTo>
                    <a:lnTo>
                      <a:pt x="1329" y="145"/>
                    </a:lnTo>
                    <a:lnTo>
                      <a:pt x="1332" y="150"/>
                    </a:lnTo>
                    <a:lnTo>
                      <a:pt x="1335" y="155"/>
                    </a:lnTo>
                    <a:lnTo>
                      <a:pt x="1338" y="158"/>
                    </a:lnTo>
                    <a:lnTo>
                      <a:pt x="1341" y="163"/>
                    </a:lnTo>
                    <a:lnTo>
                      <a:pt x="1346" y="166"/>
                    </a:lnTo>
                    <a:lnTo>
                      <a:pt x="1351" y="168"/>
                    </a:lnTo>
                    <a:lnTo>
                      <a:pt x="1356" y="170"/>
                    </a:lnTo>
                    <a:lnTo>
                      <a:pt x="1361" y="173"/>
                    </a:lnTo>
                    <a:lnTo>
                      <a:pt x="1367" y="174"/>
                    </a:lnTo>
                    <a:lnTo>
                      <a:pt x="1373" y="175"/>
                    </a:lnTo>
                    <a:lnTo>
                      <a:pt x="1379" y="175"/>
                    </a:lnTo>
                    <a:lnTo>
                      <a:pt x="1390" y="175"/>
                    </a:lnTo>
                    <a:lnTo>
                      <a:pt x="1400" y="173"/>
                    </a:lnTo>
                    <a:lnTo>
                      <a:pt x="1406" y="170"/>
                    </a:lnTo>
                    <a:lnTo>
                      <a:pt x="1412" y="168"/>
                    </a:lnTo>
                    <a:lnTo>
                      <a:pt x="1408" y="153"/>
                    </a:lnTo>
                    <a:close/>
                    <a:moveTo>
                      <a:pt x="1437" y="173"/>
                    </a:moveTo>
                    <a:lnTo>
                      <a:pt x="1457" y="173"/>
                    </a:lnTo>
                    <a:lnTo>
                      <a:pt x="1457" y="101"/>
                    </a:lnTo>
                    <a:lnTo>
                      <a:pt x="1457" y="97"/>
                    </a:lnTo>
                    <a:lnTo>
                      <a:pt x="1458" y="92"/>
                    </a:lnTo>
                    <a:lnTo>
                      <a:pt x="1460" y="88"/>
                    </a:lnTo>
                    <a:lnTo>
                      <a:pt x="1462" y="84"/>
                    </a:lnTo>
                    <a:lnTo>
                      <a:pt x="1466" y="80"/>
                    </a:lnTo>
                    <a:lnTo>
                      <a:pt x="1469" y="77"/>
                    </a:lnTo>
                    <a:lnTo>
                      <a:pt x="1472" y="73"/>
                    </a:lnTo>
                    <a:lnTo>
                      <a:pt x="1476" y="71"/>
                    </a:lnTo>
                    <a:lnTo>
                      <a:pt x="1482" y="70"/>
                    </a:lnTo>
                    <a:lnTo>
                      <a:pt x="1486" y="70"/>
                    </a:lnTo>
                    <a:lnTo>
                      <a:pt x="1493" y="71"/>
                    </a:lnTo>
                    <a:lnTo>
                      <a:pt x="1499" y="72"/>
                    </a:lnTo>
                    <a:lnTo>
                      <a:pt x="1503" y="76"/>
                    </a:lnTo>
                    <a:lnTo>
                      <a:pt x="1507" y="80"/>
                    </a:lnTo>
                    <a:lnTo>
                      <a:pt x="1510" y="86"/>
                    </a:lnTo>
                    <a:lnTo>
                      <a:pt x="1511" y="91"/>
                    </a:lnTo>
                    <a:lnTo>
                      <a:pt x="1512" y="98"/>
                    </a:lnTo>
                    <a:lnTo>
                      <a:pt x="1513" y="105"/>
                    </a:lnTo>
                    <a:lnTo>
                      <a:pt x="1513" y="173"/>
                    </a:lnTo>
                    <a:lnTo>
                      <a:pt x="1534" y="173"/>
                    </a:lnTo>
                    <a:lnTo>
                      <a:pt x="1534" y="102"/>
                    </a:lnTo>
                    <a:lnTo>
                      <a:pt x="1534" y="95"/>
                    </a:lnTo>
                    <a:lnTo>
                      <a:pt x="1533" y="89"/>
                    </a:lnTo>
                    <a:lnTo>
                      <a:pt x="1532" y="82"/>
                    </a:lnTo>
                    <a:lnTo>
                      <a:pt x="1529" y="78"/>
                    </a:lnTo>
                    <a:lnTo>
                      <a:pt x="1525" y="69"/>
                    </a:lnTo>
                    <a:lnTo>
                      <a:pt x="1520" y="62"/>
                    </a:lnTo>
                    <a:lnTo>
                      <a:pt x="1513" y="58"/>
                    </a:lnTo>
                    <a:lnTo>
                      <a:pt x="1506" y="55"/>
                    </a:lnTo>
                    <a:lnTo>
                      <a:pt x="1499" y="52"/>
                    </a:lnTo>
                    <a:lnTo>
                      <a:pt x="1493" y="52"/>
                    </a:lnTo>
                    <a:lnTo>
                      <a:pt x="1486" y="52"/>
                    </a:lnTo>
                    <a:lnTo>
                      <a:pt x="1480" y="55"/>
                    </a:lnTo>
                    <a:lnTo>
                      <a:pt x="1474" y="57"/>
                    </a:lnTo>
                    <a:lnTo>
                      <a:pt x="1469" y="59"/>
                    </a:lnTo>
                    <a:lnTo>
                      <a:pt x="1465" y="62"/>
                    </a:lnTo>
                    <a:lnTo>
                      <a:pt x="1461" y="66"/>
                    </a:lnTo>
                    <a:lnTo>
                      <a:pt x="1458" y="70"/>
                    </a:lnTo>
                    <a:lnTo>
                      <a:pt x="1456" y="75"/>
                    </a:lnTo>
                    <a:lnTo>
                      <a:pt x="1455" y="75"/>
                    </a:lnTo>
                    <a:lnTo>
                      <a:pt x="1454" y="55"/>
                    </a:lnTo>
                    <a:lnTo>
                      <a:pt x="1435" y="55"/>
                    </a:lnTo>
                    <a:lnTo>
                      <a:pt x="1437" y="70"/>
                    </a:lnTo>
                    <a:lnTo>
                      <a:pt x="1437" y="87"/>
                    </a:lnTo>
                    <a:lnTo>
                      <a:pt x="1437" y="173"/>
                    </a:lnTo>
                    <a:close/>
                    <a:moveTo>
                      <a:pt x="1616" y="52"/>
                    </a:moveTo>
                    <a:lnTo>
                      <a:pt x="1604" y="53"/>
                    </a:lnTo>
                    <a:lnTo>
                      <a:pt x="1593" y="57"/>
                    </a:lnTo>
                    <a:lnTo>
                      <a:pt x="1589" y="59"/>
                    </a:lnTo>
                    <a:lnTo>
                      <a:pt x="1583" y="61"/>
                    </a:lnTo>
                    <a:lnTo>
                      <a:pt x="1579" y="65"/>
                    </a:lnTo>
                    <a:lnTo>
                      <a:pt x="1576" y="69"/>
                    </a:lnTo>
                    <a:lnTo>
                      <a:pt x="1572" y="73"/>
                    </a:lnTo>
                    <a:lnTo>
                      <a:pt x="1568" y="78"/>
                    </a:lnTo>
                    <a:lnTo>
                      <a:pt x="1566" y="82"/>
                    </a:lnTo>
                    <a:lnTo>
                      <a:pt x="1563" y="88"/>
                    </a:lnTo>
                    <a:lnTo>
                      <a:pt x="1562" y="95"/>
                    </a:lnTo>
                    <a:lnTo>
                      <a:pt x="1560" y="101"/>
                    </a:lnTo>
                    <a:lnTo>
                      <a:pt x="1560" y="108"/>
                    </a:lnTo>
                    <a:lnTo>
                      <a:pt x="1559" y="115"/>
                    </a:lnTo>
                    <a:lnTo>
                      <a:pt x="1560" y="121"/>
                    </a:lnTo>
                    <a:lnTo>
                      <a:pt x="1560" y="128"/>
                    </a:lnTo>
                    <a:lnTo>
                      <a:pt x="1562" y="134"/>
                    </a:lnTo>
                    <a:lnTo>
                      <a:pt x="1563" y="140"/>
                    </a:lnTo>
                    <a:lnTo>
                      <a:pt x="1565" y="145"/>
                    </a:lnTo>
                    <a:lnTo>
                      <a:pt x="1568" y="150"/>
                    </a:lnTo>
                    <a:lnTo>
                      <a:pt x="1572" y="155"/>
                    </a:lnTo>
                    <a:lnTo>
                      <a:pt x="1575" y="159"/>
                    </a:lnTo>
                    <a:lnTo>
                      <a:pt x="1579" y="163"/>
                    </a:lnTo>
                    <a:lnTo>
                      <a:pt x="1582" y="166"/>
                    </a:lnTo>
                    <a:lnTo>
                      <a:pt x="1588" y="169"/>
                    </a:lnTo>
                    <a:lnTo>
                      <a:pt x="1592" y="172"/>
                    </a:lnTo>
                    <a:lnTo>
                      <a:pt x="1603" y="174"/>
                    </a:lnTo>
                    <a:lnTo>
                      <a:pt x="1614" y="175"/>
                    </a:lnTo>
                    <a:lnTo>
                      <a:pt x="1624" y="175"/>
                    </a:lnTo>
                    <a:lnTo>
                      <a:pt x="1634" y="172"/>
                    </a:lnTo>
                    <a:lnTo>
                      <a:pt x="1644" y="167"/>
                    </a:lnTo>
                    <a:lnTo>
                      <a:pt x="1653" y="160"/>
                    </a:lnTo>
                    <a:lnTo>
                      <a:pt x="1656" y="156"/>
                    </a:lnTo>
                    <a:lnTo>
                      <a:pt x="1660" y="151"/>
                    </a:lnTo>
                    <a:lnTo>
                      <a:pt x="1663" y="147"/>
                    </a:lnTo>
                    <a:lnTo>
                      <a:pt x="1665" y="141"/>
                    </a:lnTo>
                    <a:lnTo>
                      <a:pt x="1668" y="135"/>
                    </a:lnTo>
                    <a:lnTo>
                      <a:pt x="1669" y="128"/>
                    </a:lnTo>
                    <a:lnTo>
                      <a:pt x="1670" y="120"/>
                    </a:lnTo>
                    <a:lnTo>
                      <a:pt x="1671" y="112"/>
                    </a:lnTo>
                    <a:lnTo>
                      <a:pt x="1670" y="100"/>
                    </a:lnTo>
                    <a:lnTo>
                      <a:pt x="1667" y="88"/>
                    </a:lnTo>
                    <a:lnTo>
                      <a:pt x="1664" y="82"/>
                    </a:lnTo>
                    <a:lnTo>
                      <a:pt x="1662" y="78"/>
                    </a:lnTo>
                    <a:lnTo>
                      <a:pt x="1659" y="73"/>
                    </a:lnTo>
                    <a:lnTo>
                      <a:pt x="1656" y="69"/>
                    </a:lnTo>
                    <a:lnTo>
                      <a:pt x="1651" y="66"/>
                    </a:lnTo>
                    <a:lnTo>
                      <a:pt x="1647" y="62"/>
                    </a:lnTo>
                    <a:lnTo>
                      <a:pt x="1643" y="59"/>
                    </a:lnTo>
                    <a:lnTo>
                      <a:pt x="1638" y="57"/>
                    </a:lnTo>
                    <a:lnTo>
                      <a:pt x="1633" y="55"/>
                    </a:lnTo>
                    <a:lnTo>
                      <a:pt x="1628" y="53"/>
                    </a:lnTo>
                    <a:lnTo>
                      <a:pt x="1621" y="52"/>
                    </a:lnTo>
                    <a:lnTo>
                      <a:pt x="1616" y="52"/>
                    </a:lnTo>
                    <a:close/>
                    <a:moveTo>
                      <a:pt x="1615" y="68"/>
                    </a:moveTo>
                    <a:lnTo>
                      <a:pt x="1619" y="69"/>
                    </a:lnTo>
                    <a:lnTo>
                      <a:pt x="1623" y="69"/>
                    </a:lnTo>
                    <a:lnTo>
                      <a:pt x="1628" y="71"/>
                    </a:lnTo>
                    <a:lnTo>
                      <a:pt x="1631" y="72"/>
                    </a:lnTo>
                    <a:lnTo>
                      <a:pt x="1636" y="77"/>
                    </a:lnTo>
                    <a:lnTo>
                      <a:pt x="1642" y="84"/>
                    </a:lnTo>
                    <a:lnTo>
                      <a:pt x="1645" y="90"/>
                    </a:lnTo>
                    <a:lnTo>
                      <a:pt x="1647" y="98"/>
                    </a:lnTo>
                    <a:lnTo>
                      <a:pt x="1649" y="106"/>
                    </a:lnTo>
                    <a:lnTo>
                      <a:pt x="1649" y="114"/>
                    </a:lnTo>
                    <a:lnTo>
                      <a:pt x="1648" y="124"/>
                    </a:lnTo>
                    <a:lnTo>
                      <a:pt x="1647" y="131"/>
                    </a:lnTo>
                    <a:lnTo>
                      <a:pt x="1644" y="139"/>
                    </a:lnTo>
                    <a:lnTo>
                      <a:pt x="1640" y="146"/>
                    </a:lnTo>
                    <a:lnTo>
                      <a:pt x="1634" y="151"/>
                    </a:lnTo>
                    <a:lnTo>
                      <a:pt x="1629" y="156"/>
                    </a:lnTo>
                    <a:lnTo>
                      <a:pt x="1622" y="158"/>
                    </a:lnTo>
                    <a:lnTo>
                      <a:pt x="1615" y="159"/>
                    </a:lnTo>
                    <a:lnTo>
                      <a:pt x="1607" y="158"/>
                    </a:lnTo>
                    <a:lnTo>
                      <a:pt x="1601" y="156"/>
                    </a:lnTo>
                    <a:lnTo>
                      <a:pt x="1594" y="151"/>
                    </a:lnTo>
                    <a:lnTo>
                      <a:pt x="1590" y="146"/>
                    </a:lnTo>
                    <a:lnTo>
                      <a:pt x="1586" y="139"/>
                    </a:lnTo>
                    <a:lnTo>
                      <a:pt x="1582" y="133"/>
                    </a:lnTo>
                    <a:lnTo>
                      <a:pt x="1580" y="124"/>
                    </a:lnTo>
                    <a:lnTo>
                      <a:pt x="1580" y="114"/>
                    </a:lnTo>
                    <a:lnTo>
                      <a:pt x="1580" y="106"/>
                    </a:lnTo>
                    <a:lnTo>
                      <a:pt x="1582" y="98"/>
                    </a:lnTo>
                    <a:lnTo>
                      <a:pt x="1584" y="90"/>
                    </a:lnTo>
                    <a:lnTo>
                      <a:pt x="1589" y="82"/>
                    </a:lnTo>
                    <a:lnTo>
                      <a:pt x="1593" y="77"/>
                    </a:lnTo>
                    <a:lnTo>
                      <a:pt x="1600" y="72"/>
                    </a:lnTo>
                    <a:lnTo>
                      <a:pt x="1606" y="69"/>
                    </a:lnTo>
                    <a:lnTo>
                      <a:pt x="1615" y="68"/>
                    </a:lnTo>
                    <a:close/>
                    <a:moveTo>
                      <a:pt x="1697" y="173"/>
                    </a:moveTo>
                    <a:lnTo>
                      <a:pt x="1717" y="173"/>
                    </a:lnTo>
                    <a:lnTo>
                      <a:pt x="1717" y="0"/>
                    </a:lnTo>
                    <a:lnTo>
                      <a:pt x="1697" y="0"/>
                    </a:lnTo>
                    <a:lnTo>
                      <a:pt x="1697" y="173"/>
                    </a:lnTo>
                    <a:close/>
                    <a:moveTo>
                      <a:pt x="1800" y="52"/>
                    </a:moveTo>
                    <a:lnTo>
                      <a:pt x="1789" y="53"/>
                    </a:lnTo>
                    <a:lnTo>
                      <a:pt x="1779" y="57"/>
                    </a:lnTo>
                    <a:lnTo>
                      <a:pt x="1773" y="59"/>
                    </a:lnTo>
                    <a:lnTo>
                      <a:pt x="1769" y="61"/>
                    </a:lnTo>
                    <a:lnTo>
                      <a:pt x="1765" y="65"/>
                    </a:lnTo>
                    <a:lnTo>
                      <a:pt x="1761" y="69"/>
                    </a:lnTo>
                    <a:lnTo>
                      <a:pt x="1757" y="73"/>
                    </a:lnTo>
                    <a:lnTo>
                      <a:pt x="1754" y="78"/>
                    </a:lnTo>
                    <a:lnTo>
                      <a:pt x="1751" y="82"/>
                    </a:lnTo>
                    <a:lnTo>
                      <a:pt x="1749" y="88"/>
                    </a:lnTo>
                    <a:lnTo>
                      <a:pt x="1746" y="95"/>
                    </a:lnTo>
                    <a:lnTo>
                      <a:pt x="1745" y="101"/>
                    </a:lnTo>
                    <a:lnTo>
                      <a:pt x="1744" y="108"/>
                    </a:lnTo>
                    <a:lnTo>
                      <a:pt x="1744" y="115"/>
                    </a:lnTo>
                    <a:lnTo>
                      <a:pt x="1744" y="121"/>
                    </a:lnTo>
                    <a:lnTo>
                      <a:pt x="1745" y="128"/>
                    </a:lnTo>
                    <a:lnTo>
                      <a:pt x="1746" y="134"/>
                    </a:lnTo>
                    <a:lnTo>
                      <a:pt x="1749" y="140"/>
                    </a:lnTo>
                    <a:lnTo>
                      <a:pt x="1751" y="145"/>
                    </a:lnTo>
                    <a:lnTo>
                      <a:pt x="1753" y="150"/>
                    </a:lnTo>
                    <a:lnTo>
                      <a:pt x="1756" y="155"/>
                    </a:lnTo>
                    <a:lnTo>
                      <a:pt x="1759" y="159"/>
                    </a:lnTo>
                    <a:lnTo>
                      <a:pt x="1764" y="163"/>
                    </a:lnTo>
                    <a:lnTo>
                      <a:pt x="1768" y="166"/>
                    </a:lnTo>
                    <a:lnTo>
                      <a:pt x="1772" y="169"/>
                    </a:lnTo>
                    <a:lnTo>
                      <a:pt x="1777" y="172"/>
                    </a:lnTo>
                    <a:lnTo>
                      <a:pt x="1788" y="174"/>
                    </a:lnTo>
                    <a:lnTo>
                      <a:pt x="1798" y="175"/>
                    </a:lnTo>
                    <a:lnTo>
                      <a:pt x="1809" y="175"/>
                    </a:lnTo>
                    <a:lnTo>
                      <a:pt x="1819" y="172"/>
                    </a:lnTo>
                    <a:lnTo>
                      <a:pt x="1829" y="167"/>
                    </a:lnTo>
                    <a:lnTo>
                      <a:pt x="1837" y="160"/>
                    </a:lnTo>
                    <a:lnTo>
                      <a:pt x="1842" y="156"/>
                    </a:lnTo>
                    <a:lnTo>
                      <a:pt x="1845" y="151"/>
                    </a:lnTo>
                    <a:lnTo>
                      <a:pt x="1848" y="147"/>
                    </a:lnTo>
                    <a:lnTo>
                      <a:pt x="1850" y="141"/>
                    </a:lnTo>
                    <a:lnTo>
                      <a:pt x="1852" y="135"/>
                    </a:lnTo>
                    <a:lnTo>
                      <a:pt x="1854" y="128"/>
                    </a:lnTo>
                    <a:lnTo>
                      <a:pt x="1856" y="120"/>
                    </a:lnTo>
                    <a:lnTo>
                      <a:pt x="1856" y="112"/>
                    </a:lnTo>
                    <a:lnTo>
                      <a:pt x="1854" y="100"/>
                    </a:lnTo>
                    <a:lnTo>
                      <a:pt x="1851" y="88"/>
                    </a:lnTo>
                    <a:lnTo>
                      <a:pt x="1849" y="82"/>
                    </a:lnTo>
                    <a:lnTo>
                      <a:pt x="1847" y="78"/>
                    </a:lnTo>
                    <a:lnTo>
                      <a:pt x="1844" y="73"/>
                    </a:lnTo>
                    <a:lnTo>
                      <a:pt x="1840" y="69"/>
                    </a:lnTo>
                    <a:lnTo>
                      <a:pt x="1836" y="66"/>
                    </a:lnTo>
                    <a:lnTo>
                      <a:pt x="1833" y="62"/>
                    </a:lnTo>
                    <a:lnTo>
                      <a:pt x="1827" y="59"/>
                    </a:lnTo>
                    <a:lnTo>
                      <a:pt x="1823" y="57"/>
                    </a:lnTo>
                    <a:lnTo>
                      <a:pt x="1818" y="55"/>
                    </a:lnTo>
                    <a:lnTo>
                      <a:pt x="1812" y="53"/>
                    </a:lnTo>
                    <a:lnTo>
                      <a:pt x="1807" y="52"/>
                    </a:lnTo>
                    <a:lnTo>
                      <a:pt x="1800" y="52"/>
                    </a:lnTo>
                    <a:close/>
                    <a:moveTo>
                      <a:pt x="1800" y="68"/>
                    </a:moveTo>
                    <a:lnTo>
                      <a:pt x="1805" y="69"/>
                    </a:lnTo>
                    <a:lnTo>
                      <a:pt x="1809" y="69"/>
                    </a:lnTo>
                    <a:lnTo>
                      <a:pt x="1812" y="71"/>
                    </a:lnTo>
                    <a:lnTo>
                      <a:pt x="1816" y="72"/>
                    </a:lnTo>
                    <a:lnTo>
                      <a:pt x="1822" y="77"/>
                    </a:lnTo>
                    <a:lnTo>
                      <a:pt x="1826" y="84"/>
                    </a:lnTo>
                    <a:lnTo>
                      <a:pt x="1830" y="90"/>
                    </a:lnTo>
                    <a:lnTo>
                      <a:pt x="1833" y="98"/>
                    </a:lnTo>
                    <a:lnTo>
                      <a:pt x="1834" y="106"/>
                    </a:lnTo>
                    <a:lnTo>
                      <a:pt x="1834" y="114"/>
                    </a:lnTo>
                    <a:lnTo>
                      <a:pt x="1834" y="124"/>
                    </a:lnTo>
                    <a:lnTo>
                      <a:pt x="1832" y="131"/>
                    </a:lnTo>
                    <a:lnTo>
                      <a:pt x="1829" y="139"/>
                    </a:lnTo>
                    <a:lnTo>
                      <a:pt x="1824" y="146"/>
                    </a:lnTo>
                    <a:lnTo>
                      <a:pt x="1819" y="151"/>
                    </a:lnTo>
                    <a:lnTo>
                      <a:pt x="1813" y="156"/>
                    </a:lnTo>
                    <a:lnTo>
                      <a:pt x="1807" y="158"/>
                    </a:lnTo>
                    <a:lnTo>
                      <a:pt x="1799" y="159"/>
                    </a:lnTo>
                    <a:lnTo>
                      <a:pt x="1792" y="158"/>
                    </a:lnTo>
                    <a:lnTo>
                      <a:pt x="1785" y="156"/>
                    </a:lnTo>
                    <a:lnTo>
                      <a:pt x="1780" y="151"/>
                    </a:lnTo>
                    <a:lnTo>
                      <a:pt x="1775" y="146"/>
                    </a:lnTo>
                    <a:lnTo>
                      <a:pt x="1770" y="139"/>
                    </a:lnTo>
                    <a:lnTo>
                      <a:pt x="1768" y="133"/>
                    </a:lnTo>
                    <a:lnTo>
                      <a:pt x="1766" y="124"/>
                    </a:lnTo>
                    <a:lnTo>
                      <a:pt x="1765" y="114"/>
                    </a:lnTo>
                    <a:lnTo>
                      <a:pt x="1766" y="106"/>
                    </a:lnTo>
                    <a:lnTo>
                      <a:pt x="1767" y="98"/>
                    </a:lnTo>
                    <a:lnTo>
                      <a:pt x="1769" y="90"/>
                    </a:lnTo>
                    <a:lnTo>
                      <a:pt x="1773" y="82"/>
                    </a:lnTo>
                    <a:lnTo>
                      <a:pt x="1778" y="77"/>
                    </a:lnTo>
                    <a:lnTo>
                      <a:pt x="1784" y="72"/>
                    </a:lnTo>
                    <a:lnTo>
                      <a:pt x="1792" y="69"/>
                    </a:lnTo>
                    <a:lnTo>
                      <a:pt x="1800" y="68"/>
                    </a:lnTo>
                    <a:close/>
                    <a:moveTo>
                      <a:pt x="1961" y="55"/>
                    </a:moveTo>
                    <a:lnTo>
                      <a:pt x="1961" y="72"/>
                    </a:lnTo>
                    <a:lnTo>
                      <a:pt x="1960" y="72"/>
                    </a:lnTo>
                    <a:lnTo>
                      <a:pt x="1958" y="69"/>
                    </a:lnTo>
                    <a:lnTo>
                      <a:pt x="1956" y="66"/>
                    </a:lnTo>
                    <a:lnTo>
                      <a:pt x="1953" y="62"/>
                    </a:lnTo>
                    <a:lnTo>
                      <a:pt x="1948" y="59"/>
                    </a:lnTo>
                    <a:lnTo>
                      <a:pt x="1943" y="56"/>
                    </a:lnTo>
                    <a:lnTo>
                      <a:pt x="1938" y="55"/>
                    </a:lnTo>
                    <a:lnTo>
                      <a:pt x="1932" y="52"/>
                    </a:lnTo>
                    <a:lnTo>
                      <a:pt x="1925" y="52"/>
                    </a:lnTo>
                    <a:lnTo>
                      <a:pt x="1915" y="53"/>
                    </a:lnTo>
                    <a:lnTo>
                      <a:pt x="1906" y="57"/>
                    </a:lnTo>
                    <a:lnTo>
                      <a:pt x="1897" y="61"/>
                    </a:lnTo>
                    <a:lnTo>
                      <a:pt x="1889" y="69"/>
                    </a:lnTo>
                    <a:lnTo>
                      <a:pt x="1886" y="72"/>
                    </a:lnTo>
                    <a:lnTo>
                      <a:pt x="1883" y="78"/>
                    </a:lnTo>
                    <a:lnTo>
                      <a:pt x="1880" y="82"/>
                    </a:lnTo>
                    <a:lnTo>
                      <a:pt x="1878" y="88"/>
                    </a:lnTo>
                    <a:lnTo>
                      <a:pt x="1876" y="95"/>
                    </a:lnTo>
                    <a:lnTo>
                      <a:pt x="1875" y="100"/>
                    </a:lnTo>
                    <a:lnTo>
                      <a:pt x="1874" y="108"/>
                    </a:lnTo>
                    <a:lnTo>
                      <a:pt x="1874" y="115"/>
                    </a:lnTo>
                    <a:lnTo>
                      <a:pt x="1874" y="127"/>
                    </a:lnTo>
                    <a:lnTo>
                      <a:pt x="1877" y="137"/>
                    </a:lnTo>
                    <a:lnTo>
                      <a:pt x="1881" y="147"/>
                    </a:lnTo>
                    <a:lnTo>
                      <a:pt x="1887" y="156"/>
                    </a:lnTo>
                    <a:lnTo>
                      <a:pt x="1894" y="163"/>
                    </a:lnTo>
                    <a:lnTo>
                      <a:pt x="1902" y="168"/>
                    </a:lnTo>
                    <a:lnTo>
                      <a:pt x="1907" y="169"/>
                    </a:lnTo>
                    <a:lnTo>
                      <a:pt x="1912" y="172"/>
                    </a:lnTo>
                    <a:lnTo>
                      <a:pt x="1917" y="172"/>
                    </a:lnTo>
                    <a:lnTo>
                      <a:pt x="1923" y="173"/>
                    </a:lnTo>
                    <a:lnTo>
                      <a:pt x="1928" y="172"/>
                    </a:lnTo>
                    <a:lnTo>
                      <a:pt x="1934" y="170"/>
                    </a:lnTo>
                    <a:lnTo>
                      <a:pt x="1940" y="169"/>
                    </a:lnTo>
                    <a:lnTo>
                      <a:pt x="1944" y="166"/>
                    </a:lnTo>
                    <a:lnTo>
                      <a:pt x="1948" y="164"/>
                    </a:lnTo>
                    <a:lnTo>
                      <a:pt x="1953" y="160"/>
                    </a:lnTo>
                    <a:lnTo>
                      <a:pt x="1956" y="156"/>
                    </a:lnTo>
                    <a:lnTo>
                      <a:pt x="1958" y="153"/>
                    </a:lnTo>
                    <a:lnTo>
                      <a:pt x="1959" y="153"/>
                    </a:lnTo>
                    <a:lnTo>
                      <a:pt x="1959" y="166"/>
                    </a:lnTo>
                    <a:lnTo>
                      <a:pt x="1958" y="176"/>
                    </a:lnTo>
                    <a:lnTo>
                      <a:pt x="1956" y="185"/>
                    </a:lnTo>
                    <a:lnTo>
                      <a:pt x="1953" y="192"/>
                    </a:lnTo>
                    <a:lnTo>
                      <a:pt x="1948" y="197"/>
                    </a:lnTo>
                    <a:lnTo>
                      <a:pt x="1943" y="202"/>
                    </a:lnTo>
                    <a:lnTo>
                      <a:pt x="1937" y="205"/>
                    </a:lnTo>
                    <a:lnTo>
                      <a:pt x="1930" y="206"/>
                    </a:lnTo>
                    <a:lnTo>
                      <a:pt x="1923" y="207"/>
                    </a:lnTo>
                    <a:lnTo>
                      <a:pt x="1912" y="206"/>
                    </a:lnTo>
                    <a:lnTo>
                      <a:pt x="1903" y="204"/>
                    </a:lnTo>
                    <a:lnTo>
                      <a:pt x="1896" y="200"/>
                    </a:lnTo>
                    <a:lnTo>
                      <a:pt x="1889" y="197"/>
                    </a:lnTo>
                    <a:lnTo>
                      <a:pt x="1884" y="214"/>
                    </a:lnTo>
                    <a:lnTo>
                      <a:pt x="1891" y="218"/>
                    </a:lnTo>
                    <a:lnTo>
                      <a:pt x="1901" y="221"/>
                    </a:lnTo>
                    <a:lnTo>
                      <a:pt x="1911" y="223"/>
                    </a:lnTo>
                    <a:lnTo>
                      <a:pt x="1921" y="224"/>
                    </a:lnTo>
                    <a:lnTo>
                      <a:pt x="1932" y="223"/>
                    </a:lnTo>
                    <a:lnTo>
                      <a:pt x="1943" y="221"/>
                    </a:lnTo>
                    <a:lnTo>
                      <a:pt x="1948" y="218"/>
                    </a:lnTo>
                    <a:lnTo>
                      <a:pt x="1954" y="216"/>
                    </a:lnTo>
                    <a:lnTo>
                      <a:pt x="1958" y="213"/>
                    </a:lnTo>
                    <a:lnTo>
                      <a:pt x="1962" y="209"/>
                    </a:lnTo>
                    <a:lnTo>
                      <a:pt x="1967" y="205"/>
                    </a:lnTo>
                    <a:lnTo>
                      <a:pt x="1970" y="200"/>
                    </a:lnTo>
                    <a:lnTo>
                      <a:pt x="1973" y="195"/>
                    </a:lnTo>
                    <a:lnTo>
                      <a:pt x="1975" y="189"/>
                    </a:lnTo>
                    <a:lnTo>
                      <a:pt x="1977" y="182"/>
                    </a:lnTo>
                    <a:lnTo>
                      <a:pt x="1978" y="174"/>
                    </a:lnTo>
                    <a:lnTo>
                      <a:pt x="1979" y="165"/>
                    </a:lnTo>
                    <a:lnTo>
                      <a:pt x="1979" y="156"/>
                    </a:lnTo>
                    <a:lnTo>
                      <a:pt x="1979" y="87"/>
                    </a:lnTo>
                    <a:lnTo>
                      <a:pt x="1980" y="69"/>
                    </a:lnTo>
                    <a:lnTo>
                      <a:pt x="1980" y="55"/>
                    </a:lnTo>
                    <a:lnTo>
                      <a:pt x="1961" y="55"/>
                    </a:lnTo>
                    <a:close/>
                    <a:moveTo>
                      <a:pt x="1958" y="123"/>
                    </a:moveTo>
                    <a:lnTo>
                      <a:pt x="1958" y="128"/>
                    </a:lnTo>
                    <a:lnTo>
                      <a:pt x="1957" y="134"/>
                    </a:lnTo>
                    <a:lnTo>
                      <a:pt x="1955" y="139"/>
                    </a:lnTo>
                    <a:lnTo>
                      <a:pt x="1953" y="144"/>
                    </a:lnTo>
                    <a:lnTo>
                      <a:pt x="1950" y="147"/>
                    </a:lnTo>
                    <a:lnTo>
                      <a:pt x="1945" y="150"/>
                    </a:lnTo>
                    <a:lnTo>
                      <a:pt x="1942" y="153"/>
                    </a:lnTo>
                    <a:lnTo>
                      <a:pt x="1938" y="155"/>
                    </a:lnTo>
                    <a:lnTo>
                      <a:pt x="1933" y="156"/>
                    </a:lnTo>
                    <a:lnTo>
                      <a:pt x="1928" y="156"/>
                    </a:lnTo>
                    <a:lnTo>
                      <a:pt x="1920" y="155"/>
                    </a:lnTo>
                    <a:lnTo>
                      <a:pt x="1914" y="153"/>
                    </a:lnTo>
                    <a:lnTo>
                      <a:pt x="1907" y="148"/>
                    </a:lnTo>
                    <a:lnTo>
                      <a:pt x="1903" y="144"/>
                    </a:lnTo>
                    <a:lnTo>
                      <a:pt x="1899" y="137"/>
                    </a:lnTo>
                    <a:lnTo>
                      <a:pt x="1897" y="130"/>
                    </a:lnTo>
                    <a:lnTo>
                      <a:pt x="1894" y="123"/>
                    </a:lnTo>
                    <a:lnTo>
                      <a:pt x="1894" y="114"/>
                    </a:lnTo>
                    <a:lnTo>
                      <a:pt x="1896" y="104"/>
                    </a:lnTo>
                    <a:lnTo>
                      <a:pt x="1897" y="95"/>
                    </a:lnTo>
                    <a:lnTo>
                      <a:pt x="1900" y="88"/>
                    </a:lnTo>
                    <a:lnTo>
                      <a:pt x="1904" y="81"/>
                    </a:lnTo>
                    <a:lnTo>
                      <a:pt x="1908" y="76"/>
                    </a:lnTo>
                    <a:lnTo>
                      <a:pt x="1915" y="72"/>
                    </a:lnTo>
                    <a:lnTo>
                      <a:pt x="1921" y="70"/>
                    </a:lnTo>
                    <a:lnTo>
                      <a:pt x="1928" y="69"/>
                    </a:lnTo>
                    <a:lnTo>
                      <a:pt x="1933" y="69"/>
                    </a:lnTo>
                    <a:lnTo>
                      <a:pt x="1939" y="71"/>
                    </a:lnTo>
                    <a:lnTo>
                      <a:pt x="1943" y="73"/>
                    </a:lnTo>
                    <a:lnTo>
                      <a:pt x="1947" y="76"/>
                    </a:lnTo>
                    <a:lnTo>
                      <a:pt x="1951" y="79"/>
                    </a:lnTo>
                    <a:lnTo>
                      <a:pt x="1954" y="82"/>
                    </a:lnTo>
                    <a:lnTo>
                      <a:pt x="1956" y="87"/>
                    </a:lnTo>
                    <a:lnTo>
                      <a:pt x="1957" y="91"/>
                    </a:lnTo>
                    <a:lnTo>
                      <a:pt x="1958" y="96"/>
                    </a:lnTo>
                    <a:lnTo>
                      <a:pt x="1958" y="101"/>
                    </a:lnTo>
                    <a:lnTo>
                      <a:pt x="1958" y="123"/>
                    </a:lnTo>
                    <a:close/>
                    <a:moveTo>
                      <a:pt x="2033" y="173"/>
                    </a:moveTo>
                    <a:lnTo>
                      <a:pt x="2033" y="55"/>
                    </a:lnTo>
                    <a:lnTo>
                      <a:pt x="2012" y="55"/>
                    </a:lnTo>
                    <a:lnTo>
                      <a:pt x="2012" y="173"/>
                    </a:lnTo>
                    <a:lnTo>
                      <a:pt x="2033" y="173"/>
                    </a:lnTo>
                    <a:close/>
                    <a:moveTo>
                      <a:pt x="2023" y="9"/>
                    </a:moveTo>
                    <a:lnTo>
                      <a:pt x="2018" y="10"/>
                    </a:lnTo>
                    <a:lnTo>
                      <a:pt x="2013" y="12"/>
                    </a:lnTo>
                    <a:lnTo>
                      <a:pt x="2010" y="17"/>
                    </a:lnTo>
                    <a:lnTo>
                      <a:pt x="2010" y="22"/>
                    </a:lnTo>
                    <a:lnTo>
                      <a:pt x="2010" y="27"/>
                    </a:lnTo>
                    <a:lnTo>
                      <a:pt x="2013" y="31"/>
                    </a:lnTo>
                    <a:lnTo>
                      <a:pt x="2016" y="34"/>
                    </a:lnTo>
                    <a:lnTo>
                      <a:pt x="2022" y="34"/>
                    </a:lnTo>
                    <a:lnTo>
                      <a:pt x="2027" y="34"/>
                    </a:lnTo>
                    <a:lnTo>
                      <a:pt x="2032" y="31"/>
                    </a:lnTo>
                    <a:lnTo>
                      <a:pt x="2035" y="27"/>
                    </a:lnTo>
                    <a:lnTo>
                      <a:pt x="2035" y="22"/>
                    </a:lnTo>
                    <a:lnTo>
                      <a:pt x="2035" y="17"/>
                    </a:lnTo>
                    <a:lnTo>
                      <a:pt x="2032" y="12"/>
                    </a:lnTo>
                    <a:lnTo>
                      <a:pt x="2027" y="10"/>
                    </a:lnTo>
                    <a:lnTo>
                      <a:pt x="2023" y="9"/>
                    </a:lnTo>
                    <a:close/>
                    <a:moveTo>
                      <a:pt x="2149" y="173"/>
                    </a:moveTo>
                    <a:lnTo>
                      <a:pt x="2148" y="159"/>
                    </a:lnTo>
                    <a:lnTo>
                      <a:pt x="2147" y="145"/>
                    </a:lnTo>
                    <a:lnTo>
                      <a:pt x="2147" y="100"/>
                    </a:lnTo>
                    <a:lnTo>
                      <a:pt x="2147" y="91"/>
                    </a:lnTo>
                    <a:lnTo>
                      <a:pt x="2146" y="84"/>
                    </a:lnTo>
                    <a:lnTo>
                      <a:pt x="2143" y="75"/>
                    </a:lnTo>
                    <a:lnTo>
                      <a:pt x="2139" y="68"/>
                    </a:lnTo>
                    <a:lnTo>
                      <a:pt x="2136" y="65"/>
                    </a:lnTo>
                    <a:lnTo>
                      <a:pt x="2133" y="61"/>
                    </a:lnTo>
                    <a:lnTo>
                      <a:pt x="2130" y="59"/>
                    </a:lnTo>
                    <a:lnTo>
                      <a:pt x="2126" y="57"/>
                    </a:lnTo>
                    <a:lnTo>
                      <a:pt x="2121" y="55"/>
                    </a:lnTo>
                    <a:lnTo>
                      <a:pt x="2116" y="53"/>
                    </a:lnTo>
                    <a:lnTo>
                      <a:pt x="2110" y="52"/>
                    </a:lnTo>
                    <a:lnTo>
                      <a:pt x="2104" y="52"/>
                    </a:lnTo>
                    <a:lnTo>
                      <a:pt x="2093" y="53"/>
                    </a:lnTo>
                    <a:lnTo>
                      <a:pt x="2083" y="56"/>
                    </a:lnTo>
                    <a:lnTo>
                      <a:pt x="2075" y="58"/>
                    </a:lnTo>
                    <a:lnTo>
                      <a:pt x="2066" y="62"/>
                    </a:lnTo>
                    <a:lnTo>
                      <a:pt x="2072" y="77"/>
                    </a:lnTo>
                    <a:lnTo>
                      <a:pt x="2078" y="73"/>
                    </a:lnTo>
                    <a:lnTo>
                      <a:pt x="2086" y="70"/>
                    </a:lnTo>
                    <a:lnTo>
                      <a:pt x="2093" y="69"/>
                    </a:lnTo>
                    <a:lnTo>
                      <a:pt x="2101" y="68"/>
                    </a:lnTo>
                    <a:lnTo>
                      <a:pt x="2108" y="69"/>
                    </a:lnTo>
                    <a:lnTo>
                      <a:pt x="2115" y="71"/>
                    </a:lnTo>
                    <a:lnTo>
                      <a:pt x="2119" y="75"/>
                    </a:lnTo>
                    <a:lnTo>
                      <a:pt x="2122" y="78"/>
                    </a:lnTo>
                    <a:lnTo>
                      <a:pt x="2124" y="82"/>
                    </a:lnTo>
                    <a:lnTo>
                      <a:pt x="2127" y="87"/>
                    </a:lnTo>
                    <a:lnTo>
                      <a:pt x="2127" y="91"/>
                    </a:lnTo>
                    <a:lnTo>
                      <a:pt x="2127" y="96"/>
                    </a:lnTo>
                    <a:lnTo>
                      <a:pt x="2127" y="98"/>
                    </a:lnTo>
                    <a:lnTo>
                      <a:pt x="2112" y="98"/>
                    </a:lnTo>
                    <a:lnTo>
                      <a:pt x="2097" y="100"/>
                    </a:lnTo>
                    <a:lnTo>
                      <a:pt x="2086" y="104"/>
                    </a:lnTo>
                    <a:lnTo>
                      <a:pt x="2076" y="109"/>
                    </a:lnTo>
                    <a:lnTo>
                      <a:pt x="2072" y="111"/>
                    </a:lnTo>
                    <a:lnTo>
                      <a:pt x="2068" y="115"/>
                    </a:lnTo>
                    <a:lnTo>
                      <a:pt x="2065" y="119"/>
                    </a:lnTo>
                    <a:lnTo>
                      <a:pt x="2063" y="123"/>
                    </a:lnTo>
                    <a:lnTo>
                      <a:pt x="2061" y="127"/>
                    </a:lnTo>
                    <a:lnTo>
                      <a:pt x="2060" y="131"/>
                    </a:lnTo>
                    <a:lnTo>
                      <a:pt x="2059" y="136"/>
                    </a:lnTo>
                    <a:lnTo>
                      <a:pt x="2059" y="141"/>
                    </a:lnTo>
                    <a:lnTo>
                      <a:pt x="2059" y="148"/>
                    </a:lnTo>
                    <a:lnTo>
                      <a:pt x="2061" y="154"/>
                    </a:lnTo>
                    <a:lnTo>
                      <a:pt x="2063" y="159"/>
                    </a:lnTo>
                    <a:lnTo>
                      <a:pt x="2067" y="165"/>
                    </a:lnTo>
                    <a:lnTo>
                      <a:pt x="2072" y="169"/>
                    </a:lnTo>
                    <a:lnTo>
                      <a:pt x="2078" y="173"/>
                    </a:lnTo>
                    <a:lnTo>
                      <a:pt x="2086" y="175"/>
                    </a:lnTo>
                    <a:lnTo>
                      <a:pt x="2093" y="175"/>
                    </a:lnTo>
                    <a:lnTo>
                      <a:pt x="2100" y="175"/>
                    </a:lnTo>
                    <a:lnTo>
                      <a:pt x="2105" y="174"/>
                    </a:lnTo>
                    <a:lnTo>
                      <a:pt x="2109" y="173"/>
                    </a:lnTo>
                    <a:lnTo>
                      <a:pt x="2115" y="170"/>
                    </a:lnTo>
                    <a:lnTo>
                      <a:pt x="2122" y="165"/>
                    </a:lnTo>
                    <a:lnTo>
                      <a:pt x="2128" y="158"/>
                    </a:lnTo>
                    <a:lnTo>
                      <a:pt x="2129" y="158"/>
                    </a:lnTo>
                    <a:lnTo>
                      <a:pt x="2131" y="173"/>
                    </a:lnTo>
                    <a:lnTo>
                      <a:pt x="2149" y="173"/>
                    </a:lnTo>
                    <a:close/>
                    <a:moveTo>
                      <a:pt x="2128" y="133"/>
                    </a:moveTo>
                    <a:lnTo>
                      <a:pt x="2127" y="136"/>
                    </a:lnTo>
                    <a:lnTo>
                      <a:pt x="2127" y="140"/>
                    </a:lnTo>
                    <a:lnTo>
                      <a:pt x="2124" y="144"/>
                    </a:lnTo>
                    <a:lnTo>
                      <a:pt x="2122" y="147"/>
                    </a:lnTo>
                    <a:lnTo>
                      <a:pt x="2120" y="150"/>
                    </a:lnTo>
                    <a:lnTo>
                      <a:pt x="2117" y="154"/>
                    </a:lnTo>
                    <a:lnTo>
                      <a:pt x="2113" y="156"/>
                    </a:lnTo>
                    <a:lnTo>
                      <a:pt x="2108" y="158"/>
                    </a:lnTo>
                    <a:lnTo>
                      <a:pt x="2104" y="159"/>
                    </a:lnTo>
                    <a:lnTo>
                      <a:pt x="2099" y="159"/>
                    </a:lnTo>
                    <a:lnTo>
                      <a:pt x="2094" y="159"/>
                    </a:lnTo>
                    <a:lnTo>
                      <a:pt x="2091" y="158"/>
                    </a:lnTo>
                    <a:lnTo>
                      <a:pt x="2088" y="157"/>
                    </a:lnTo>
                    <a:lnTo>
                      <a:pt x="2085" y="155"/>
                    </a:lnTo>
                    <a:lnTo>
                      <a:pt x="2082" y="151"/>
                    </a:lnTo>
                    <a:lnTo>
                      <a:pt x="2080" y="148"/>
                    </a:lnTo>
                    <a:lnTo>
                      <a:pt x="2079" y="144"/>
                    </a:lnTo>
                    <a:lnTo>
                      <a:pt x="2079" y="139"/>
                    </a:lnTo>
                    <a:lnTo>
                      <a:pt x="2079" y="135"/>
                    </a:lnTo>
                    <a:lnTo>
                      <a:pt x="2080" y="131"/>
                    </a:lnTo>
                    <a:lnTo>
                      <a:pt x="2081" y="128"/>
                    </a:lnTo>
                    <a:lnTo>
                      <a:pt x="2083" y="125"/>
                    </a:lnTo>
                    <a:lnTo>
                      <a:pt x="2089" y="120"/>
                    </a:lnTo>
                    <a:lnTo>
                      <a:pt x="2094" y="117"/>
                    </a:lnTo>
                    <a:lnTo>
                      <a:pt x="2102" y="115"/>
                    </a:lnTo>
                    <a:lnTo>
                      <a:pt x="2110" y="114"/>
                    </a:lnTo>
                    <a:lnTo>
                      <a:pt x="2119" y="112"/>
                    </a:lnTo>
                    <a:lnTo>
                      <a:pt x="2128" y="112"/>
                    </a:lnTo>
                    <a:lnTo>
                      <a:pt x="2128" y="133"/>
                    </a:lnTo>
                    <a:close/>
                    <a:moveTo>
                      <a:pt x="2173" y="167"/>
                    </a:moveTo>
                    <a:lnTo>
                      <a:pt x="2180" y="170"/>
                    </a:lnTo>
                    <a:lnTo>
                      <a:pt x="2187" y="173"/>
                    </a:lnTo>
                    <a:lnTo>
                      <a:pt x="2196" y="175"/>
                    </a:lnTo>
                    <a:lnTo>
                      <a:pt x="2205" y="175"/>
                    </a:lnTo>
                    <a:lnTo>
                      <a:pt x="2214" y="175"/>
                    </a:lnTo>
                    <a:lnTo>
                      <a:pt x="2223" y="173"/>
                    </a:lnTo>
                    <a:lnTo>
                      <a:pt x="2230" y="169"/>
                    </a:lnTo>
                    <a:lnTo>
                      <a:pt x="2237" y="165"/>
                    </a:lnTo>
                    <a:lnTo>
                      <a:pt x="2241" y="160"/>
                    </a:lnTo>
                    <a:lnTo>
                      <a:pt x="2244" y="154"/>
                    </a:lnTo>
                    <a:lnTo>
                      <a:pt x="2247" y="147"/>
                    </a:lnTo>
                    <a:lnTo>
                      <a:pt x="2248" y="140"/>
                    </a:lnTo>
                    <a:lnTo>
                      <a:pt x="2248" y="134"/>
                    </a:lnTo>
                    <a:lnTo>
                      <a:pt x="2245" y="128"/>
                    </a:lnTo>
                    <a:lnTo>
                      <a:pt x="2243" y="123"/>
                    </a:lnTo>
                    <a:lnTo>
                      <a:pt x="2240" y="118"/>
                    </a:lnTo>
                    <a:lnTo>
                      <a:pt x="2236" y="115"/>
                    </a:lnTo>
                    <a:lnTo>
                      <a:pt x="2230" y="110"/>
                    </a:lnTo>
                    <a:lnTo>
                      <a:pt x="2225" y="107"/>
                    </a:lnTo>
                    <a:lnTo>
                      <a:pt x="2217" y="105"/>
                    </a:lnTo>
                    <a:lnTo>
                      <a:pt x="2208" y="100"/>
                    </a:lnTo>
                    <a:lnTo>
                      <a:pt x="2201" y="96"/>
                    </a:lnTo>
                    <a:lnTo>
                      <a:pt x="2199" y="94"/>
                    </a:lnTo>
                    <a:lnTo>
                      <a:pt x="2197" y="91"/>
                    </a:lnTo>
                    <a:lnTo>
                      <a:pt x="2197" y="88"/>
                    </a:lnTo>
                    <a:lnTo>
                      <a:pt x="2196" y="85"/>
                    </a:lnTo>
                    <a:lnTo>
                      <a:pt x="2197" y="81"/>
                    </a:lnTo>
                    <a:lnTo>
                      <a:pt x="2197" y="78"/>
                    </a:lnTo>
                    <a:lnTo>
                      <a:pt x="2199" y="76"/>
                    </a:lnTo>
                    <a:lnTo>
                      <a:pt x="2201" y="73"/>
                    </a:lnTo>
                    <a:lnTo>
                      <a:pt x="2203" y="71"/>
                    </a:lnTo>
                    <a:lnTo>
                      <a:pt x="2207" y="70"/>
                    </a:lnTo>
                    <a:lnTo>
                      <a:pt x="2211" y="69"/>
                    </a:lnTo>
                    <a:lnTo>
                      <a:pt x="2215" y="68"/>
                    </a:lnTo>
                    <a:lnTo>
                      <a:pt x="2223" y="69"/>
                    </a:lnTo>
                    <a:lnTo>
                      <a:pt x="2229" y="70"/>
                    </a:lnTo>
                    <a:lnTo>
                      <a:pt x="2235" y="72"/>
                    </a:lnTo>
                    <a:lnTo>
                      <a:pt x="2239" y="75"/>
                    </a:lnTo>
                    <a:lnTo>
                      <a:pt x="2243" y="60"/>
                    </a:lnTo>
                    <a:lnTo>
                      <a:pt x="2238" y="57"/>
                    </a:lnTo>
                    <a:lnTo>
                      <a:pt x="2231" y="55"/>
                    </a:lnTo>
                    <a:lnTo>
                      <a:pt x="2224" y="52"/>
                    </a:lnTo>
                    <a:lnTo>
                      <a:pt x="2215" y="52"/>
                    </a:lnTo>
                    <a:lnTo>
                      <a:pt x="2207" y="53"/>
                    </a:lnTo>
                    <a:lnTo>
                      <a:pt x="2199" y="55"/>
                    </a:lnTo>
                    <a:lnTo>
                      <a:pt x="2193" y="58"/>
                    </a:lnTo>
                    <a:lnTo>
                      <a:pt x="2187" y="62"/>
                    </a:lnTo>
                    <a:lnTo>
                      <a:pt x="2182" y="68"/>
                    </a:lnTo>
                    <a:lnTo>
                      <a:pt x="2178" y="73"/>
                    </a:lnTo>
                    <a:lnTo>
                      <a:pt x="2177" y="80"/>
                    </a:lnTo>
                    <a:lnTo>
                      <a:pt x="2176" y="87"/>
                    </a:lnTo>
                    <a:lnTo>
                      <a:pt x="2176" y="92"/>
                    </a:lnTo>
                    <a:lnTo>
                      <a:pt x="2178" y="97"/>
                    </a:lnTo>
                    <a:lnTo>
                      <a:pt x="2181" y="101"/>
                    </a:lnTo>
                    <a:lnTo>
                      <a:pt x="2184" y="106"/>
                    </a:lnTo>
                    <a:lnTo>
                      <a:pt x="2188" y="110"/>
                    </a:lnTo>
                    <a:lnTo>
                      <a:pt x="2193" y="114"/>
                    </a:lnTo>
                    <a:lnTo>
                      <a:pt x="2199" y="117"/>
                    </a:lnTo>
                    <a:lnTo>
                      <a:pt x="2207" y="120"/>
                    </a:lnTo>
                    <a:lnTo>
                      <a:pt x="2216" y="125"/>
                    </a:lnTo>
                    <a:lnTo>
                      <a:pt x="2223" y="129"/>
                    </a:lnTo>
                    <a:lnTo>
                      <a:pt x="2225" y="133"/>
                    </a:lnTo>
                    <a:lnTo>
                      <a:pt x="2226" y="135"/>
                    </a:lnTo>
                    <a:lnTo>
                      <a:pt x="2227" y="138"/>
                    </a:lnTo>
                    <a:lnTo>
                      <a:pt x="2227" y="141"/>
                    </a:lnTo>
                    <a:lnTo>
                      <a:pt x="2227" y="145"/>
                    </a:lnTo>
                    <a:lnTo>
                      <a:pt x="2226" y="148"/>
                    </a:lnTo>
                    <a:lnTo>
                      <a:pt x="2225" y="151"/>
                    </a:lnTo>
                    <a:lnTo>
                      <a:pt x="2222" y="154"/>
                    </a:lnTo>
                    <a:lnTo>
                      <a:pt x="2220" y="156"/>
                    </a:lnTo>
                    <a:lnTo>
                      <a:pt x="2215" y="158"/>
                    </a:lnTo>
                    <a:lnTo>
                      <a:pt x="2211" y="159"/>
                    </a:lnTo>
                    <a:lnTo>
                      <a:pt x="2205" y="159"/>
                    </a:lnTo>
                    <a:lnTo>
                      <a:pt x="2198" y="158"/>
                    </a:lnTo>
                    <a:lnTo>
                      <a:pt x="2190" y="157"/>
                    </a:lnTo>
                    <a:lnTo>
                      <a:pt x="2184" y="154"/>
                    </a:lnTo>
                    <a:lnTo>
                      <a:pt x="2178" y="150"/>
                    </a:lnTo>
                    <a:lnTo>
                      <a:pt x="2173" y="167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6" name="Google Shape;116;p35"/>
              <p:cNvSpPr/>
              <p:nvPr/>
            </p:nvSpPr>
            <p:spPr>
              <a:xfrm>
                <a:off x="4446588" y="5667375"/>
                <a:ext cx="1881190" cy="247650"/>
              </a:xfrm>
              <a:custGeom>
                <a:rect b="b" l="l" r="r" t="t"/>
                <a:pathLst>
                  <a:path extrusionOk="0" h="470" w="3555">
                    <a:moveTo>
                      <a:pt x="3555" y="130"/>
                    </a:moveTo>
                    <a:lnTo>
                      <a:pt x="3555" y="117"/>
                    </a:lnTo>
                    <a:lnTo>
                      <a:pt x="3553" y="105"/>
                    </a:lnTo>
                    <a:lnTo>
                      <a:pt x="3549" y="93"/>
                    </a:lnTo>
                    <a:lnTo>
                      <a:pt x="3545" y="80"/>
                    </a:lnTo>
                    <a:lnTo>
                      <a:pt x="3540" y="69"/>
                    </a:lnTo>
                    <a:lnTo>
                      <a:pt x="3533" y="58"/>
                    </a:lnTo>
                    <a:lnTo>
                      <a:pt x="3526" y="48"/>
                    </a:lnTo>
                    <a:lnTo>
                      <a:pt x="3518" y="39"/>
                    </a:lnTo>
                    <a:lnTo>
                      <a:pt x="3508" y="30"/>
                    </a:lnTo>
                    <a:lnTo>
                      <a:pt x="3500" y="22"/>
                    </a:lnTo>
                    <a:lnTo>
                      <a:pt x="3489" y="16"/>
                    </a:lnTo>
                    <a:lnTo>
                      <a:pt x="3478" y="10"/>
                    </a:lnTo>
                    <a:lnTo>
                      <a:pt x="3466" y="6"/>
                    </a:lnTo>
                    <a:lnTo>
                      <a:pt x="3454" y="2"/>
                    </a:lnTo>
                    <a:lnTo>
                      <a:pt x="3442" y="1"/>
                    </a:lnTo>
                    <a:lnTo>
                      <a:pt x="3429" y="0"/>
                    </a:lnTo>
                    <a:lnTo>
                      <a:pt x="126" y="0"/>
                    </a:lnTo>
                    <a:lnTo>
                      <a:pt x="113" y="1"/>
                    </a:lnTo>
                    <a:lnTo>
                      <a:pt x="101" y="2"/>
                    </a:lnTo>
                    <a:lnTo>
                      <a:pt x="89" y="6"/>
                    </a:lnTo>
                    <a:lnTo>
                      <a:pt x="77" y="10"/>
                    </a:lnTo>
                    <a:lnTo>
                      <a:pt x="66" y="16"/>
                    </a:lnTo>
                    <a:lnTo>
                      <a:pt x="57" y="22"/>
                    </a:lnTo>
                    <a:lnTo>
                      <a:pt x="47" y="30"/>
                    </a:lnTo>
                    <a:lnTo>
                      <a:pt x="37" y="39"/>
                    </a:lnTo>
                    <a:lnTo>
                      <a:pt x="30" y="48"/>
                    </a:lnTo>
                    <a:lnTo>
                      <a:pt x="22" y="58"/>
                    </a:lnTo>
                    <a:lnTo>
                      <a:pt x="16" y="69"/>
                    </a:lnTo>
                    <a:lnTo>
                      <a:pt x="10" y="80"/>
                    </a:lnTo>
                    <a:lnTo>
                      <a:pt x="6" y="93"/>
                    </a:lnTo>
                    <a:lnTo>
                      <a:pt x="3" y="105"/>
                    </a:lnTo>
                    <a:lnTo>
                      <a:pt x="0" y="117"/>
                    </a:lnTo>
                    <a:lnTo>
                      <a:pt x="0" y="130"/>
                    </a:lnTo>
                    <a:lnTo>
                      <a:pt x="0" y="470"/>
                    </a:lnTo>
                    <a:lnTo>
                      <a:pt x="3555" y="470"/>
                    </a:lnTo>
                    <a:lnTo>
                      <a:pt x="3555" y="13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7" name="Google Shape;117;p35"/>
              <p:cNvSpPr/>
              <p:nvPr/>
            </p:nvSpPr>
            <p:spPr>
              <a:xfrm>
                <a:off x="4965700" y="5738813"/>
                <a:ext cx="842964" cy="104775"/>
              </a:xfrm>
              <a:custGeom>
                <a:rect b="b" l="l" r="r" t="t"/>
                <a:pathLst>
                  <a:path extrusionOk="0" h="196" w="1591">
                    <a:moveTo>
                      <a:pt x="0" y="14"/>
                    </a:moveTo>
                    <a:lnTo>
                      <a:pt x="0" y="193"/>
                    </a:lnTo>
                    <a:lnTo>
                      <a:pt x="40" y="193"/>
                    </a:lnTo>
                    <a:lnTo>
                      <a:pt x="40" y="14"/>
                    </a:lnTo>
                    <a:lnTo>
                      <a:pt x="0" y="14"/>
                    </a:lnTo>
                    <a:close/>
                    <a:moveTo>
                      <a:pt x="74" y="193"/>
                    </a:moveTo>
                    <a:lnTo>
                      <a:pt x="114" y="193"/>
                    </a:lnTo>
                    <a:lnTo>
                      <a:pt x="114" y="118"/>
                    </a:lnTo>
                    <a:lnTo>
                      <a:pt x="114" y="113"/>
                    </a:lnTo>
                    <a:lnTo>
                      <a:pt x="115" y="108"/>
                    </a:lnTo>
                    <a:lnTo>
                      <a:pt x="118" y="103"/>
                    </a:lnTo>
                    <a:lnTo>
                      <a:pt x="122" y="97"/>
                    </a:lnTo>
                    <a:lnTo>
                      <a:pt x="124" y="95"/>
                    </a:lnTo>
                    <a:lnTo>
                      <a:pt x="128" y="94"/>
                    </a:lnTo>
                    <a:lnTo>
                      <a:pt x="131" y="93"/>
                    </a:lnTo>
                    <a:lnTo>
                      <a:pt x="135" y="93"/>
                    </a:lnTo>
                    <a:lnTo>
                      <a:pt x="140" y="93"/>
                    </a:lnTo>
                    <a:lnTo>
                      <a:pt x="144" y="95"/>
                    </a:lnTo>
                    <a:lnTo>
                      <a:pt x="148" y="97"/>
                    </a:lnTo>
                    <a:lnTo>
                      <a:pt x="150" y="100"/>
                    </a:lnTo>
                    <a:lnTo>
                      <a:pt x="152" y="105"/>
                    </a:lnTo>
                    <a:lnTo>
                      <a:pt x="154" y="109"/>
                    </a:lnTo>
                    <a:lnTo>
                      <a:pt x="155" y="115"/>
                    </a:lnTo>
                    <a:lnTo>
                      <a:pt x="155" y="120"/>
                    </a:lnTo>
                    <a:lnTo>
                      <a:pt x="155" y="193"/>
                    </a:lnTo>
                    <a:lnTo>
                      <a:pt x="195" y="193"/>
                    </a:lnTo>
                    <a:lnTo>
                      <a:pt x="195" y="116"/>
                    </a:lnTo>
                    <a:lnTo>
                      <a:pt x="194" y="103"/>
                    </a:lnTo>
                    <a:lnTo>
                      <a:pt x="191" y="90"/>
                    </a:lnTo>
                    <a:lnTo>
                      <a:pt x="187" y="81"/>
                    </a:lnTo>
                    <a:lnTo>
                      <a:pt x="182" y="74"/>
                    </a:lnTo>
                    <a:lnTo>
                      <a:pt x="175" y="67"/>
                    </a:lnTo>
                    <a:lnTo>
                      <a:pt x="168" y="63"/>
                    </a:lnTo>
                    <a:lnTo>
                      <a:pt x="159" y="60"/>
                    </a:lnTo>
                    <a:lnTo>
                      <a:pt x="149" y="59"/>
                    </a:lnTo>
                    <a:lnTo>
                      <a:pt x="142" y="60"/>
                    </a:lnTo>
                    <a:lnTo>
                      <a:pt x="135" y="61"/>
                    </a:lnTo>
                    <a:lnTo>
                      <a:pt x="129" y="64"/>
                    </a:lnTo>
                    <a:lnTo>
                      <a:pt x="123" y="67"/>
                    </a:lnTo>
                    <a:lnTo>
                      <a:pt x="116" y="74"/>
                    </a:lnTo>
                    <a:lnTo>
                      <a:pt x="110" y="80"/>
                    </a:lnTo>
                    <a:lnTo>
                      <a:pt x="109" y="80"/>
                    </a:lnTo>
                    <a:lnTo>
                      <a:pt x="107" y="63"/>
                    </a:lnTo>
                    <a:lnTo>
                      <a:pt x="74" y="63"/>
                    </a:lnTo>
                    <a:lnTo>
                      <a:pt x="74" y="71"/>
                    </a:lnTo>
                    <a:lnTo>
                      <a:pt x="74" y="81"/>
                    </a:lnTo>
                    <a:lnTo>
                      <a:pt x="74" y="93"/>
                    </a:lnTo>
                    <a:lnTo>
                      <a:pt x="74" y="104"/>
                    </a:lnTo>
                    <a:lnTo>
                      <a:pt x="74" y="193"/>
                    </a:lnTo>
                    <a:close/>
                    <a:moveTo>
                      <a:pt x="270" y="193"/>
                    </a:moveTo>
                    <a:lnTo>
                      <a:pt x="270" y="93"/>
                    </a:lnTo>
                    <a:lnTo>
                      <a:pt x="295" y="93"/>
                    </a:lnTo>
                    <a:lnTo>
                      <a:pt x="295" y="63"/>
                    </a:lnTo>
                    <a:lnTo>
                      <a:pt x="270" y="63"/>
                    </a:lnTo>
                    <a:lnTo>
                      <a:pt x="270" y="56"/>
                    </a:lnTo>
                    <a:lnTo>
                      <a:pt x="270" y="51"/>
                    </a:lnTo>
                    <a:lnTo>
                      <a:pt x="271" y="47"/>
                    </a:lnTo>
                    <a:lnTo>
                      <a:pt x="272" y="42"/>
                    </a:lnTo>
                    <a:lnTo>
                      <a:pt x="275" y="39"/>
                    </a:lnTo>
                    <a:lnTo>
                      <a:pt x="277" y="37"/>
                    </a:lnTo>
                    <a:lnTo>
                      <a:pt x="280" y="35"/>
                    </a:lnTo>
                    <a:lnTo>
                      <a:pt x="284" y="34"/>
                    </a:lnTo>
                    <a:lnTo>
                      <a:pt x="289" y="32"/>
                    </a:lnTo>
                    <a:lnTo>
                      <a:pt x="295" y="34"/>
                    </a:lnTo>
                    <a:lnTo>
                      <a:pt x="302" y="35"/>
                    </a:lnTo>
                    <a:lnTo>
                      <a:pt x="303" y="3"/>
                    </a:lnTo>
                    <a:lnTo>
                      <a:pt x="293" y="1"/>
                    </a:lnTo>
                    <a:lnTo>
                      <a:pt x="282" y="0"/>
                    </a:lnTo>
                    <a:lnTo>
                      <a:pt x="272" y="1"/>
                    </a:lnTo>
                    <a:lnTo>
                      <a:pt x="264" y="3"/>
                    </a:lnTo>
                    <a:lnTo>
                      <a:pt x="259" y="6"/>
                    </a:lnTo>
                    <a:lnTo>
                      <a:pt x="255" y="8"/>
                    </a:lnTo>
                    <a:lnTo>
                      <a:pt x="251" y="10"/>
                    </a:lnTo>
                    <a:lnTo>
                      <a:pt x="246" y="14"/>
                    </a:lnTo>
                    <a:lnTo>
                      <a:pt x="242" y="18"/>
                    </a:lnTo>
                    <a:lnTo>
                      <a:pt x="239" y="22"/>
                    </a:lnTo>
                    <a:lnTo>
                      <a:pt x="237" y="28"/>
                    </a:lnTo>
                    <a:lnTo>
                      <a:pt x="235" y="34"/>
                    </a:lnTo>
                    <a:lnTo>
                      <a:pt x="231" y="46"/>
                    </a:lnTo>
                    <a:lnTo>
                      <a:pt x="230" y="57"/>
                    </a:lnTo>
                    <a:lnTo>
                      <a:pt x="230" y="63"/>
                    </a:lnTo>
                    <a:lnTo>
                      <a:pt x="214" y="63"/>
                    </a:lnTo>
                    <a:lnTo>
                      <a:pt x="214" y="93"/>
                    </a:lnTo>
                    <a:lnTo>
                      <a:pt x="230" y="93"/>
                    </a:lnTo>
                    <a:lnTo>
                      <a:pt x="230" y="193"/>
                    </a:lnTo>
                    <a:lnTo>
                      <a:pt x="270" y="193"/>
                    </a:lnTo>
                    <a:close/>
                    <a:moveTo>
                      <a:pt x="314" y="193"/>
                    </a:moveTo>
                    <a:lnTo>
                      <a:pt x="354" y="193"/>
                    </a:lnTo>
                    <a:lnTo>
                      <a:pt x="354" y="127"/>
                    </a:lnTo>
                    <a:lnTo>
                      <a:pt x="354" y="123"/>
                    </a:lnTo>
                    <a:lnTo>
                      <a:pt x="354" y="118"/>
                    </a:lnTo>
                    <a:lnTo>
                      <a:pt x="356" y="114"/>
                    </a:lnTo>
                    <a:lnTo>
                      <a:pt x="358" y="109"/>
                    </a:lnTo>
                    <a:lnTo>
                      <a:pt x="361" y="106"/>
                    </a:lnTo>
                    <a:lnTo>
                      <a:pt x="364" y="103"/>
                    </a:lnTo>
                    <a:lnTo>
                      <a:pt x="367" y="100"/>
                    </a:lnTo>
                    <a:lnTo>
                      <a:pt x="372" y="99"/>
                    </a:lnTo>
                    <a:lnTo>
                      <a:pt x="376" y="98"/>
                    </a:lnTo>
                    <a:lnTo>
                      <a:pt x="381" y="97"/>
                    </a:lnTo>
                    <a:lnTo>
                      <a:pt x="388" y="98"/>
                    </a:lnTo>
                    <a:lnTo>
                      <a:pt x="392" y="98"/>
                    </a:lnTo>
                    <a:lnTo>
                      <a:pt x="392" y="60"/>
                    </a:lnTo>
                    <a:lnTo>
                      <a:pt x="389" y="59"/>
                    </a:lnTo>
                    <a:lnTo>
                      <a:pt x="384" y="59"/>
                    </a:lnTo>
                    <a:lnTo>
                      <a:pt x="379" y="60"/>
                    </a:lnTo>
                    <a:lnTo>
                      <a:pt x="375" y="61"/>
                    </a:lnTo>
                    <a:lnTo>
                      <a:pt x="370" y="64"/>
                    </a:lnTo>
                    <a:lnTo>
                      <a:pt x="365" y="66"/>
                    </a:lnTo>
                    <a:lnTo>
                      <a:pt x="360" y="69"/>
                    </a:lnTo>
                    <a:lnTo>
                      <a:pt x="357" y="75"/>
                    </a:lnTo>
                    <a:lnTo>
                      <a:pt x="352" y="80"/>
                    </a:lnTo>
                    <a:lnTo>
                      <a:pt x="350" y="87"/>
                    </a:lnTo>
                    <a:lnTo>
                      <a:pt x="349" y="87"/>
                    </a:lnTo>
                    <a:lnTo>
                      <a:pt x="348" y="63"/>
                    </a:lnTo>
                    <a:lnTo>
                      <a:pt x="313" y="63"/>
                    </a:lnTo>
                    <a:lnTo>
                      <a:pt x="313" y="71"/>
                    </a:lnTo>
                    <a:lnTo>
                      <a:pt x="314" y="81"/>
                    </a:lnTo>
                    <a:lnTo>
                      <a:pt x="314" y="93"/>
                    </a:lnTo>
                    <a:lnTo>
                      <a:pt x="314" y="106"/>
                    </a:lnTo>
                    <a:lnTo>
                      <a:pt x="314" y="193"/>
                    </a:lnTo>
                    <a:close/>
                    <a:moveTo>
                      <a:pt x="518" y="193"/>
                    </a:moveTo>
                    <a:lnTo>
                      <a:pt x="516" y="180"/>
                    </a:lnTo>
                    <a:lnTo>
                      <a:pt x="516" y="162"/>
                    </a:lnTo>
                    <a:lnTo>
                      <a:pt x="516" y="116"/>
                    </a:lnTo>
                    <a:lnTo>
                      <a:pt x="515" y="105"/>
                    </a:lnTo>
                    <a:lnTo>
                      <a:pt x="513" y="94"/>
                    </a:lnTo>
                    <a:lnTo>
                      <a:pt x="510" y="85"/>
                    </a:lnTo>
                    <a:lnTo>
                      <a:pt x="505" y="76"/>
                    </a:lnTo>
                    <a:lnTo>
                      <a:pt x="500" y="73"/>
                    </a:lnTo>
                    <a:lnTo>
                      <a:pt x="497" y="69"/>
                    </a:lnTo>
                    <a:lnTo>
                      <a:pt x="492" y="67"/>
                    </a:lnTo>
                    <a:lnTo>
                      <a:pt x="487" y="64"/>
                    </a:lnTo>
                    <a:lnTo>
                      <a:pt x="481" y="63"/>
                    </a:lnTo>
                    <a:lnTo>
                      <a:pt x="474" y="60"/>
                    </a:lnTo>
                    <a:lnTo>
                      <a:pt x="468" y="60"/>
                    </a:lnTo>
                    <a:lnTo>
                      <a:pt x="460" y="59"/>
                    </a:lnTo>
                    <a:lnTo>
                      <a:pt x="444" y="60"/>
                    </a:lnTo>
                    <a:lnTo>
                      <a:pt x="430" y="64"/>
                    </a:lnTo>
                    <a:lnTo>
                      <a:pt x="419" y="67"/>
                    </a:lnTo>
                    <a:lnTo>
                      <a:pt x="411" y="71"/>
                    </a:lnTo>
                    <a:lnTo>
                      <a:pt x="418" y="97"/>
                    </a:lnTo>
                    <a:lnTo>
                      <a:pt x="426" y="94"/>
                    </a:lnTo>
                    <a:lnTo>
                      <a:pt x="434" y="90"/>
                    </a:lnTo>
                    <a:lnTo>
                      <a:pt x="443" y="88"/>
                    </a:lnTo>
                    <a:lnTo>
                      <a:pt x="454" y="87"/>
                    </a:lnTo>
                    <a:lnTo>
                      <a:pt x="460" y="88"/>
                    </a:lnTo>
                    <a:lnTo>
                      <a:pt x="465" y="89"/>
                    </a:lnTo>
                    <a:lnTo>
                      <a:pt x="469" y="90"/>
                    </a:lnTo>
                    <a:lnTo>
                      <a:pt x="472" y="94"/>
                    </a:lnTo>
                    <a:lnTo>
                      <a:pt x="474" y="96"/>
                    </a:lnTo>
                    <a:lnTo>
                      <a:pt x="475" y="98"/>
                    </a:lnTo>
                    <a:lnTo>
                      <a:pt x="476" y="102"/>
                    </a:lnTo>
                    <a:lnTo>
                      <a:pt x="476" y="104"/>
                    </a:lnTo>
                    <a:lnTo>
                      <a:pt x="476" y="106"/>
                    </a:lnTo>
                    <a:lnTo>
                      <a:pt x="460" y="107"/>
                    </a:lnTo>
                    <a:lnTo>
                      <a:pt x="446" y="109"/>
                    </a:lnTo>
                    <a:lnTo>
                      <a:pt x="433" y="113"/>
                    </a:lnTo>
                    <a:lnTo>
                      <a:pt x="422" y="118"/>
                    </a:lnTo>
                    <a:lnTo>
                      <a:pt x="418" y="122"/>
                    </a:lnTo>
                    <a:lnTo>
                      <a:pt x="414" y="125"/>
                    </a:lnTo>
                    <a:lnTo>
                      <a:pt x="411" y="129"/>
                    </a:lnTo>
                    <a:lnTo>
                      <a:pt x="407" y="134"/>
                    </a:lnTo>
                    <a:lnTo>
                      <a:pt x="405" y="139"/>
                    </a:lnTo>
                    <a:lnTo>
                      <a:pt x="403" y="144"/>
                    </a:lnTo>
                    <a:lnTo>
                      <a:pt x="402" y="151"/>
                    </a:lnTo>
                    <a:lnTo>
                      <a:pt x="402" y="156"/>
                    </a:lnTo>
                    <a:lnTo>
                      <a:pt x="403" y="164"/>
                    </a:lnTo>
                    <a:lnTo>
                      <a:pt x="405" y="172"/>
                    </a:lnTo>
                    <a:lnTo>
                      <a:pt x="408" y="178"/>
                    </a:lnTo>
                    <a:lnTo>
                      <a:pt x="413" y="184"/>
                    </a:lnTo>
                    <a:lnTo>
                      <a:pt x="418" y="190"/>
                    </a:lnTo>
                    <a:lnTo>
                      <a:pt x="426" y="193"/>
                    </a:lnTo>
                    <a:lnTo>
                      <a:pt x="433" y="195"/>
                    </a:lnTo>
                    <a:lnTo>
                      <a:pt x="443" y="196"/>
                    </a:lnTo>
                    <a:lnTo>
                      <a:pt x="454" y="195"/>
                    </a:lnTo>
                    <a:lnTo>
                      <a:pt x="464" y="192"/>
                    </a:lnTo>
                    <a:lnTo>
                      <a:pt x="468" y="190"/>
                    </a:lnTo>
                    <a:lnTo>
                      <a:pt x="472" y="187"/>
                    </a:lnTo>
                    <a:lnTo>
                      <a:pt x="475" y="184"/>
                    </a:lnTo>
                    <a:lnTo>
                      <a:pt x="480" y="181"/>
                    </a:lnTo>
                    <a:lnTo>
                      <a:pt x="480" y="181"/>
                    </a:lnTo>
                    <a:lnTo>
                      <a:pt x="482" y="193"/>
                    </a:lnTo>
                    <a:lnTo>
                      <a:pt x="518" y="193"/>
                    </a:lnTo>
                    <a:close/>
                    <a:moveTo>
                      <a:pt x="478" y="146"/>
                    </a:moveTo>
                    <a:lnTo>
                      <a:pt x="478" y="149"/>
                    </a:lnTo>
                    <a:lnTo>
                      <a:pt x="476" y="153"/>
                    </a:lnTo>
                    <a:lnTo>
                      <a:pt x="474" y="158"/>
                    </a:lnTo>
                    <a:lnTo>
                      <a:pt x="469" y="163"/>
                    </a:lnTo>
                    <a:lnTo>
                      <a:pt x="467" y="165"/>
                    </a:lnTo>
                    <a:lnTo>
                      <a:pt x="464" y="166"/>
                    </a:lnTo>
                    <a:lnTo>
                      <a:pt x="460" y="167"/>
                    </a:lnTo>
                    <a:lnTo>
                      <a:pt x="456" y="167"/>
                    </a:lnTo>
                    <a:lnTo>
                      <a:pt x="453" y="167"/>
                    </a:lnTo>
                    <a:lnTo>
                      <a:pt x="451" y="167"/>
                    </a:lnTo>
                    <a:lnTo>
                      <a:pt x="447" y="165"/>
                    </a:lnTo>
                    <a:lnTo>
                      <a:pt x="445" y="164"/>
                    </a:lnTo>
                    <a:lnTo>
                      <a:pt x="443" y="162"/>
                    </a:lnTo>
                    <a:lnTo>
                      <a:pt x="442" y="159"/>
                    </a:lnTo>
                    <a:lnTo>
                      <a:pt x="441" y="156"/>
                    </a:lnTo>
                    <a:lnTo>
                      <a:pt x="441" y="152"/>
                    </a:lnTo>
                    <a:lnTo>
                      <a:pt x="442" y="147"/>
                    </a:lnTo>
                    <a:lnTo>
                      <a:pt x="444" y="143"/>
                    </a:lnTo>
                    <a:lnTo>
                      <a:pt x="447" y="138"/>
                    </a:lnTo>
                    <a:lnTo>
                      <a:pt x="452" y="136"/>
                    </a:lnTo>
                    <a:lnTo>
                      <a:pt x="457" y="134"/>
                    </a:lnTo>
                    <a:lnTo>
                      <a:pt x="464" y="133"/>
                    </a:lnTo>
                    <a:lnTo>
                      <a:pt x="470" y="132"/>
                    </a:lnTo>
                    <a:lnTo>
                      <a:pt x="478" y="132"/>
                    </a:lnTo>
                    <a:lnTo>
                      <a:pt x="478" y="146"/>
                    </a:lnTo>
                    <a:close/>
                    <a:moveTo>
                      <a:pt x="659" y="141"/>
                    </a:moveTo>
                    <a:lnTo>
                      <a:pt x="660" y="135"/>
                    </a:lnTo>
                    <a:lnTo>
                      <a:pt x="660" y="125"/>
                    </a:lnTo>
                    <a:lnTo>
                      <a:pt x="660" y="113"/>
                    </a:lnTo>
                    <a:lnTo>
                      <a:pt x="658" y="102"/>
                    </a:lnTo>
                    <a:lnTo>
                      <a:pt x="654" y="90"/>
                    </a:lnTo>
                    <a:lnTo>
                      <a:pt x="647" y="80"/>
                    </a:lnTo>
                    <a:lnTo>
                      <a:pt x="644" y="76"/>
                    </a:lnTo>
                    <a:lnTo>
                      <a:pt x="640" y="71"/>
                    </a:lnTo>
                    <a:lnTo>
                      <a:pt x="635" y="68"/>
                    </a:lnTo>
                    <a:lnTo>
                      <a:pt x="630" y="65"/>
                    </a:lnTo>
                    <a:lnTo>
                      <a:pt x="624" y="63"/>
                    </a:lnTo>
                    <a:lnTo>
                      <a:pt x="618" y="61"/>
                    </a:lnTo>
                    <a:lnTo>
                      <a:pt x="611" y="60"/>
                    </a:lnTo>
                    <a:lnTo>
                      <a:pt x="604" y="59"/>
                    </a:lnTo>
                    <a:lnTo>
                      <a:pt x="596" y="60"/>
                    </a:lnTo>
                    <a:lnTo>
                      <a:pt x="589" y="61"/>
                    </a:lnTo>
                    <a:lnTo>
                      <a:pt x="581" y="64"/>
                    </a:lnTo>
                    <a:lnTo>
                      <a:pt x="576" y="66"/>
                    </a:lnTo>
                    <a:lnTo>
                      <a:pt x="569" y="69"/>
                    </a:lnTo>
                    <a:lnTo>
                      <a:pt x="564" y="73"/>
                    </a:lnTo>
                    <a:lnTo>
                      <a:pt x="560" y="77"/>
                    </a:lnTo>
                    <a:lnTo>
                      <a:pt x="555" y="83"/>
                    </a:lnTo>
                    <a:lnTo>
                      <a:pt x="552" y="87"/>
                    </a:lnTo>
                    <a:lnTo>
                      <a:pt x="549" y="93"/>
                    </a:lnTo>
                    <a:lnTo>
                      <a:pt x="546" y="98"/>
                    </a:lnTo>
                    <a:lnTo>
                      <a:pt x="543" y="105"/>
                    </a:lnTo>
                    <a:lnTo>
                      <a:pt x="541" y="117"/>
                    </a:lnTo>
                    <a:lnTo>
                      <a:pt x="540" y="129"/>
                    </a:lnTo>
                    <a:lnTo>
                      <a:pt x="540" y="137"/>
                    </a:lnTo>
                    <a:lnTo>
                      <a:pt x="541" y="144"/>
                    </a:lnTo>
                    <a:lnTo>
                      <a:pt x="542" y="151"/>
                    </a:lnTo>
                    <a:lnTo>
                      <a:pt x="545" y="157"/>
                    </a:lnTo>
                    <a:lnTo>
                      <a:pt x="547" y="163"/>
                    </a:lnTo>
                    <a:lnTo>
                      <a:pt x="550" y="168"/>
                    </a:lnTo>
                    <a:lnTo>
                      <a:pt x="553" y="174"/>
                    </a:lnTo>
                    <a:lnTo>
                      <a:pt x="557" y="178"/>
                    </a:lnTo>
                    <a:lnTo>
                      <a:pt x="562" y="182"/>
                    </a:lnTo>
                    <a:lnTo>
                      <a:pt x="567" y="186"/>
                    </a:lnTo>
                    <a:lnTo>
                      <a:pt x="573" y="188"/>
                    </a:lnTo>
                    <a:lnTo>
                      <a:pt x="579" y="192"/>
                    </a:lnTo>
                    <a:lnTo>
                      <a:pt x="586" y="193"/>
                    </a:lnTo>
                    <a:lnTo>
                      <a:pt x="592" y="195"/>
                    </a:lnTo>
                    <a:lnTo>
                      <a:pt x="600" y="196"/>
                    </a:lnTo>
                    <a:lnTo>
                      <a:pt x="607" y="196"/>
                    </a:lnTo>
                    <a:lnTo>
                      <a:pt x="620" y="195"/>
                    </a:lnTo>
                    <a:lnTo>
                      <a:pt x="632" y="194"/>
                    </a:lnTo>
                    <a:lnTo>
                      <a:pt x="643" y="192"/>
                    </a:lnTo>
                    <a:lnTo>
                      <a:pt x="654" y="188"/>
                    </a:lnTo>
                    <a:lnTo>
                      <a:pt x="648" y="161"/>
                    </a:lnTo>
                    <a:lnTo>
                      <a:pt x="641" y="163"/>
                    </a:lnTo>
                    <a:lnTo>
                      <a:pt x="632" y="164"/>
                    </a:lnTo>
                    <a:lnTo>
                      <a:pt x="623" y="165"/>
                    </a:lnTo>
                    <a:lnTo>
                      <a:pt x="614" y="166"/>
                    </a:lnTo>
                    <a:lnTo>
                      <a:pt x="606" y="165"/>
                    </a:lnTo>
                    <a:lnTo>
                      <a:pt x="600" y="164"/>
                    </a:lnTo>
                    <a:lnTo>
                      <a:pt x="594" y="163"/>
                    </a:lnTo>
                    <a:lnTo>
                      <a:pt x="589" y="159"/>
                    </a:lnTo>
                    <a:lnTo>
                      <a:pt x="584" y="156"/>
                    </a:lnTo>
                    <a:lnTo>
                      <a:pt x="581" y="152"/>
                    </a:lnTo>
                    <a:lnTo>
                      <a:pt x="579" y="147"/>
                    </a:lnTo>
                    <a:lnTo>
                      <a:pt x="578" y="141"/>
                    </a:lnTo>
                    <a:lnTo>
                      <a:pt x="659" y="141"/>
                    </a:lnTo>
                    <a:close/>
                    <a:moveTo>
                      <a:pt x="577" y="113"/>
                    </a:moveTo>
                    <a:lnTo>
                      <a:pt x="578" y="109"/>
                    </a:lnTo>
                    <a:lnTo>
                      <a:pt x="579" y="105"/>
                    </a:lnTo>
                    <a:lnTo>
                      <a:pt x="581" y="100"/>
                    </a:lnTo>
                    <a:lnTo>
                      <a:pt x="583" y="96"/>
                    </a:lnTo>
                    <a:lnTo>
                      <a:pt x="587" y="93"/>
                    </a:lnTo>
                    <a:lnTo>
                      <a:pt x="591" y="89"/>
                    </a:lnTo>
                    <a:lnTo>
                      <a:pt x="596" y="87"/>
                    </a:lnTo>
                    <a:lnTo>
                      <a:pt x="602" y="87"/>
                    </a:lnTo>
                    <a:lnTo>
                      <a:pt x="608" y="87"/>
                    </a:lnTo>
                    <a:lnTo>
                      <a:pt x="613" y="89"/>
                    </a:lnTo>
                    <a:lnTo>
                      <a:pt x="617" y="93"/>
                    </a:lnTo>
                    <a:lnTo>
                      <a:pt x="620" y="96"/>
                    </a:lnTo>
                    <a:lnTo>
                      <a:pt x="621" y="100"/>
                    </a:lnTo>
                    <a:lnTo>
                      <a:pt x="623" y="105"/>
                    </a:lnTo>
                    <a:lnTo>
                      <a:pt x="623" y="109"/>
                    </a:lnTo>
                    <a:lnTo>
                      <a:pt x="624" y="113"/>
                    </a:lnTo>
                    <a:lnTo>
                      <a:pt x="577" y="113"/>
                    </a:lnTo>
                    <a:close/>
                    <a:moveTo>
                      <a:pt x="677" y="187"/>
                    </a:moveTo>
                    <a:lnTo>
                      <a:pt x="685" y="191"/>
                    </a:lnTo>
                    <a:lnTo>
                      <a:pt x="695" y="194"/>
                    </a:lnTo>
                    <a:lnTo>
                      <a:pt x="705" y="195"/>
                    </a:lnTo>
                    <a:lnTo>
                      <a:pt x="717" y="196"/>
                    </a:lnTo>
                    <a:lnTo>
                      <a:pt x="730" y="195"/>
                    </a:lnTo>
                    <a:lnTo>
                      <a:pt x="742" y="193"/>
                    </a:lnTo>
                    <a:lnTo>
                      <a:pt x="751" y="190"/>
                    </a:lnTo>
                    <a:lnTo>
                      <a:pt x="759" y="184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2" y="163"/>
                    </a:lnTo>
                    <a:lnTo>
                      <a:pt x="772" y="154"/>
                    </a:lnTo>
                    <a:lnTo>
                      <a:pt x="772" y="147"/>
                    </a:lnTo>
                    <a:lnTo>
                      <a:pt x="770" y="141"/>
                    </a:lnTo>
                    <a:lnTo>
                      <a:pt x="768" y="135"/>
                    </a:lnTo>
                    <a:lnTo>
                      <a:pt x="765" y="129"/>
                    </a:lnTo>
                    <a:lnTo>
                      <a:pt x="759" y="125"/>
                    </a:lnTo>
                    <a:lnTo>
                      <a:pt x="754" y="120"/>
                    </a:lnTo>
                    <a:lnTo>
                      <a:pt x="746" y="117"/>
                    </a:lnTo>
                    <a:lnTo>
                      <a:pt x="738" y="114"/>
                    </a:lnTo>
                    <a:lnTo>
                      <a:pt x="728" y="109"/>
                    </a:lnTo>
                    <a:lnTo>
                      <a:pt x="723" y="106"/>
                    </a:lnTo>
                    <a:lnTo>
                      <a:pt x="721" y="105"/>
                    </a:lnTo>
                    <a:lnTo>
                      <a:pt x="718" y="103"/>
                    </a:lnTo>
                    <a:lnTo>
                      <a:pt x="718" y="100"/>
                    </a:lnTo>
                    <a:lnTo>
                      <a:pt x="717" y="98"/>
                    </a:lnTo>
                    <a:lnTo>
                      <a:pt x="718" y="96"/>
                    </a:lnTo>
                    <a:lnTo>
                      <a:pt x="718" y="94"/>
                    </a:lnTo>
                    <a:lnTo>
                      <a:pt x="721" y="93"/>
                    </a:lnTo>
                    <a:lnTo>
                      <a:pt x="722" y="90"/>
                    </a:lnTo>
                    <a:lnTo>
                      <a:pt x="726" y="88"/>
                    </a:lnTo>
                    <a:lnTo>
                      <a:pt x="732" y="88"/>
                    </a:lnTo>
                    <a:lnTo>
                      <a:pt x="741" y="88"/>
                    </a:lnTo>
                    <a:lnTo>
                      <a:pt x="749" y="90"/>
                    </a:lnTo>
                    <a:lnTo>
                      <a:pt x="755" y="93"/>
                    </a:lnTo>
                    <a:lnTo>
                      <a:pt x="761" y="95"/>
                    </a:lnTo>
                    <a:lnTo>
                      <a:pt x="767" y="67"/>
                    </a:lnTo>
                    <a:lnTo>
                      <a:pt x="761" y="65"/>
                    </a:lnTo>
                    <a:lnTo>
                      <a:pt x="752" y="61"/>
                    </a:lnTo>
                    <a:lnTo>
                      <a:pt x="742" y="60"/>
                    </a:lnTo>
                    <a:lnTo>
                      <a:pt x="731" y="59"/>
                    </a:lnTo>
                    <a:lnTo>
                      <a:pt x="721" y="60"/>
                    </a:lnTo>
                    <a:lnTo>
                      <a:pt x="710" y="63"/>
                    </a:lnTo>
                    <a:lnTo>
                      <a:pt x="701" y="67"/>
                    </a:lnTo>
                    <a:lnTo>
                      <a:pt x="694" y="71"/>
                    </a:lnTo>
                    <a:lnTo>
                      <a:pt x="688" y="78"/>
                    </a:lnTo>
                    <a:lnTo>
                      <a:pt x="684" y="86"/>
                    </a:lnTo>
                    <a:lnTo>
                      <a:pt x="681" y="94"/>
                    </a:lnTo>
                    <a:lnTo>
                      <a:pt x="680" y="103"/>
                    </a:lnTo>
                    <a:lnTo>
                      <a:pt x="681" y="108"/>
                    </a:lnTo>
                    <a:lnTo>
                      <a:pt x="682" y="114"/>
                    </a:lnTo>
                    <a:lnTo>
                      <a:pt x="684" y="119"/>
                    </a:lnTo>
                    <a:lnTo>
                      <a:pt x="688" y="125"/>
                    </a:lnTo>
                    <a:lnTo>
                      <a:pt x="694" y="129"/>
                    </a:lnTo>
                    <a:lnTo>
                      <a:pt x="699" y="134"/>
                    </a:lnTo>
                    <a:lnTo>
                      <a:pt x="707" y="138"/>
                    </a:lnTo>
                    <a:lnTo>
                      <a:pt x="716" y="142"/>
                    </a:lnTo>
                    <a:lnTo>
                      <a:pt x="725" y="145"/>
                    </a:lnTo>
                    <a:lnTo>
                      <a:pt x="731" y="148"/>
                    </a:lnTo>
                    <a:lnTo>
                      <a:pt x="732" y="151"/>
                    </a:lnTo>
                    <a:lnTo>
                      <a:pt x="734" y="153"/>
                    </a:lnTo>
                    <a:lnTo>
                      <a:pt x="735" y="154"/>
                    </a:lnTo>
                    <a:lnTo>
                      <a:pt x="735" y="157"/>
                    </a:lnTo>
                    <a:lnTo>
                      <a:pt x="735" y="159"/>
                    </a:lnTo>
                    <a:lnTo>
                      <a:pt x="734" y="162"/>
                    </a:lnTo>
                    <a:lnTo>
                      <a:pt x="732" y="163"/>
                    </a:lnTo>
                    <a:lnTo>
                      <a:pt x="730" y="165"/>
                    </a:lnTo>
                    <a:lnTo>
                      <a:pt x="726" y="167"/>
                    </a:lnTo>
                    <a:lnTo>
                      <a:pt x="717" y="167"/>
                    </a:lnTo>
                    <a:lnTo>
                      <a:pt x="709" y="167"/>
                    </a:lnTo>
                    <a:lnTo>
                      <a:pt x="699" y="164"/>
                    </a:lnTo>
                    <a:lnTo>
                      <a:pt x="690" y="162"/>
                    </a:lnTo>
                    <a:lnTo>
                      <a:pt x="684" y="158"/>
                    </a:lnTo>
                    <a:lnTo>
                      <a:pt x="677" y="187"/>
                    </a:lnTo>
                    <a:close/>
                    <a:moveTo>
                      <a:pt x="803" y="35"/>
                    </a:moveTo>
                    <a:lnTo>
                      <a:pt x="803" y="63"/>
                    </a:lnTo>
                    <a:lnTo>
                      <a:pt x="785" y="63"/>
                    </a:lnTo>
                    <a:lnTo>
                      <a:pt x="785" y="93"/>
                    </a:lnTo>
                    <a:lnTo>
                      <a:pt x="803" y="93"/>
                    </a:lnTo>
                    <a:lnTo>
                      <a:pt x="803" y="146"/>
                    </a:lnTo>
                    <a:lnTo>
                      <a:pt x="803" y="158"/>
                    </a:lnTo>
                    <a:lnTo>
                      <a:pt x="805" y="169"/>
                    </a:lnTo>
                    <a:lnTo>
                      <a:pt x="808" y="178"/>
                    </a:lnTo>
                    <a:lnTo>
                      <a:pt x="813" y="185"/>
                    </a:lnTo>
                    <a:lnTo>
                      <a:pt x="819" y="190"/>
                    </a:lnTo>
                    <a:lnTo>
                      <a:pt x="825" y="193"/>
                    </a:lnTo>
                    <a:lnTo>
                      <a:pt x="834" y="195"/>
                    </a:lnTo>
                    <a:lnTo>
                      <a:pt x="843" y="196"/>
                    </a:lnTo>
                    <a:lnTo>
                      <a:pt x="858" y="195"/>
                    </a:lnTo>
                    <a:lnTo>
                      <a:pt x="869" y="193"/>
                    </a:lnTo>
                    <a:lnTo>
                      <a:pt x="869" y="162"/>
                    </a:lnTo>
                    <a:lnTo>
                      <a:pt x="863" y="163"/>
                    </a:lnTo>
                    <a:lnTo>
                      <a:pt x="857" y="163"/>
                    </a:lnTo>
                    <a:lnTo>
                      <a:pt x="852" y="163"/>
                    </a:lnTo>
                    <a:lnTo>
                      <a:pt x="849" y="162"/>
                    </a:lnTo>
                    <a:lnTo>
                      <a:pt x="846" y="159"/>
                    </a:lnTo>
                    <a:lnTo>
                      <a:pt x="844" y="157"/>
                    </a:lnTo>
                    <a:lnTo>
                      <a:pt x="843" y="154"/>
                    </a:lnTo>
                    <a:lnTo>
                      <a:pt x="842" y="151"/>
                    </a:lnTo>
                    <a:lnTo>
                      <a:pt x="840" y="145"/>
                    </a:lnTo>
                    <a:lnTo>
                      <a:pt x="840" y="139"/>
                    </a:lnTo>
                    <a:lnTo>
                      <a:pt x="840" y="93"/>
                    </a:lnTo>
                    <a:lnTo>
                      <a:pt x="869" y="93"/>
                    </a:lnTo>
                    <a:lnTo>
                      <a:pt x="869" y="63"/>
                    </a:lnTo>
                    <a:lnTo>
                      <a:pt x="840" y="63"/>
                    </a:lnTo>
                    <a:lnTo>
                      <a:pt x="840" y="25"/>
                    </a:lnTo>
                    <a:lnTo>
                      <a:pt x="803" y="35"/>
                    </a:lnTo>
                    <a:close/>
                    <a:moveTo>
                      <a:pt x="892" y="193"/>
                    </a:moveTo>
                    <a:lnTo>
                      <a:pt x="931" y="193"/>
                    </a:lnTo>
                    <a:lnTo>
                      <a:pt x="931" y="127"/>
                    </a:lnTo>
                    <a:lnTo>
                      <a:pt x="931" y="123"/>
                    </a:lnTo>
                    <a:lnTo>
                      <a:pt x="932" y="118"/>
                    </a:lnTo>
                    <a:lnTo>
                      <a:pt x="933" y="114"/>
                    </a:lnTo>
                    <a:lnTo>
                      <a:pt x="935" y="109"/>
                    </a:lnTo>
                    <a:lnTo>
                      <a:pt x="938" y="106"/>
                    </a:lnTo>
                    <a:lnTo>
                      <a:pt x="941" y="103"/>
                    </a:lnTo>
                    <a:lnTo>
                      <a:pt x="945" y="100"/>
                    </a:lnTo>
                    <a:lnTo>
                      <a:pt x="950" y="99"/>
                    </a:lnTo>
                    <a:lnTo>
                      <a:pt x="954" y="98"/>
                    </a:lnTo>
                    <a:lnTo>
                      <a:pt x="959" y="97"/>
                    </a:lnTo>
                    <a:lnTo>
                      <a:pt x="965" y="98"/>
                    </a:lnTo>
                    <a:lnTo>
                      <a:pt x="970" y="98"/>
                    </a:lnTo>
                    <a:lnTo>
                      <a:pt x="970" y="60"/>
                    </a:lnTo>
                    <a:lnTo>
                      <a:pt x="966" y="59"/>
                    </a:lnTo>
                    <a:lnTo>
                      <a:pt x="961" y="59"/>
                    </a:lnTo>
                    <a:lnTo>
                      <a:pt x="957" y="60"/>
                    </a:lnTo>
                    <a:lnTo>
                      <a:pt x="952" y="61"/>
                    </a:lnTo>
                    <a:lnTo>
                      <a:pt x="947" y="64"/>
                    </a:lnTo>
                    <a:lnTo>
                      <a:pt x="942" y="66"/>
                    </a:lnTo>
                    <a:lnTo>
                      <a:pt x="938" y="69"/>
                    </a:lnTo>
                    <a:lnTo>
                      <a:pt x="933" y="75"/>
                    </a:lnTo>
                    <a:lnTo>
                      <a:pt x="930" y="80"/>
                    </a:lnTo>
                    <a:lnTo>
                      <a:pt x="927" y="87"/>
                    </a:lnTo>
                    <a:lnTo>
                      <a:pt x="926" y="87"/>
                    </a:lnTo>
                    <a:lnTo>
                      <a:pt x="925" y="63"/>
                    </a:lnTo>
                    <a:lnTo>
                      <a:pt x="891" y="63"/>
                    </a:lnTo>
                    <a:lnTo>
                      <a:pt x="891" y="71"/>
                    </a:lnTo>
                    <a:lnTo>
                      <a:pt x="891" y="81"/>
                    </a:lnTo>
                    <a:lnTo>
                      <a:pt x="892" y="93"/>
                    </a:lnTo>
                    <a:lnTo>
                      <a:pt x="892" y="106"/>
                    </a:lnTo>
                    <a:lnTo>
                      <a:pt x="892" y="193"/>
                    </a:lnTo>
                    <a:close/>
                    <a:moveTo>
                      <a:pt x="1109" y="63"/>
                    </a:moveTo>
                    <a:lnTo>
                      <a:pt x="1069" y="63"/>
                    </a:lnTo>
                    <a:lnTo>
                      <a:pt x="1069" y="141"/>
                    </a:lnTo>
                    <a:lnTo>
                      <a:pt x="1069" y="145"/>
                    </a:lnTo>
                    <a:lnTo>
                      <a:pt x="1068" y="149"/>
                    </a:lnTo>
                    <a:lnTo>
                      <a:pt x="1065" y="154"/>
                    </a:lnTo>
                    <a:lnTo>
                      <a:pt x="1062" y="158"/>
                    </a:lnTo>
                    <a:lnTo>
                      <a:pt x="1059" y="161"/>
                    </a:lnTo>
                    <a:lnTo>
                      <a:pt x="1055" y="162"/>
                    </a:lnTo>
                    <a:lnTo>
                      <a:pt x="1052" y="163"/>
                    </a:lnTo>
                    <a:lnTo>
                      <a:pt x="1049" y="164"/>
                    </a:lnTo>
                    <a:lnTo>
                      <a:pt x="1043" y="163"/>
                    </a:lnTo>
                    <a:lnTo>
                      <a:pt x="1039" y="162"/>
                    </a:lnTo>
                    <a:lnTo>
                      <a:pt x="1036" y="158"/>
                    </a:lnTo>
                    <a:lnTo>
                      <a:pt x="1034" y="155"/>
                    </a:lnTo>
                    <a:lnTo>
                      <a:pt x="1032" y="151"/>
                    </a:lnTo>
                    <a:lnTo>
                      <a:pt x="1029" y="146"/>
                    </a:lnTo>
                    <a:lnTo>
                      <a:pt x="1029" y="139"/>
                    </a:lnTo>
                    <a:lnTo>
                      <a:pt x="1028" y="133"/>
                    </a:lnTo>
                    <a:lnTo>
                      <a:pt x="1028" y="63"/>
                    </a:lnTo>
                    <a:lnTo>
                      <a:pt x="989" y="63"/>
                    </a:lnTo>
                    <a:lnTo>
                      <a:pt x="989" y="139"/>
                    </a:lnTo>
                    <a:lnTo>
                      <a:pt x="989" y="154"/>
                    </a:lnTo>
                    <a:lnTo>
                      <a:pt x="993" y="165"/>
                    </a:lnTo>
                    <a:lnTo>
                      <a:pt x="996" y="175"/>
                    </a:lnTo>
                    <a:lnTo>
                      <a:pt x="1001" y="183"/>
                    </a:lnTo>
                    <a:lnTo>
                      <a:pt x="1008" y="188"/>
                    </a:lnTo>
                    <a:lnTo>
                      <a:pt x="1015" y="193"/>
                    </a:lnTo>
                    <a:lnTo>
                      <a:pt x="1024" y="195"/>
                    </a:lnTo>
                    <a:lnTo>
                      <a:pt x="1034" y="196"/>
                    </a:lnTo>
                    <a:lnTo>
                      <a:pt x="1041" y="196"/>
                    </a:lnTo>
                    <a:lnTo>
                      <a:pt x="1049" y="194"/>
                    </a:lnTo>
                    <a:lnTo>
                      <a:pt x="1055" y="192"/>
                    </a:lnTo>
                    <a:lnTo>
                      <a:pt x="1061" y="188"/>
                    </a:lnTo>
                    <a:lnTo>
                      <a:pt x="1068" y="182"/>
                    </a:lnTo>
                    <a:lnTo>
                      <a:pt x="1074" y="175"/>
                    </a:lnTo>
                    <a:lnTo>
                      <a:pt x="1074" y="175"/>
                    </a:lnTo>
                    <a:lnTo>
                      <a:pt x="1076" y="193"/>
                    </a:lnTo>
                    <a:lnTo>
                      <a:pt x="1110" y="193"/>
                    </a:lnTo>
                    <a:lnTo>
                      <a:pt x="1109" y="185"/>
                    </a:lnTo>
                    <a:lnTo>
                      <a:pt x="1109" y="175"/>
                    </a:lnTo>
                    <a:lnTo>
                      <a:pt x="1109" y="164"/>
                    </a:lnTo>
                    <a:lnTo>
                      <a:pt x="1109" y="152"/>
                    </a:lnTo>
                    <a:lnTo>
                      <a:pt x="1109" y="63"/>
                    </a:lnTo>
                    <a:close/>
                    <a:moveTo>
                      <a:pt x="1146" y="35"/>
                    </a:moveTo>
                    <a:lnTo>
                      <a:pt x="1146" y="63"/>
                    </a:lnTo>
                    <a:lnTo>
                      <a:pt x="1130" y="63"/>
                    </a:lnTo>
                    <a:lnTo>
                      <a:pt x="1130" y="93"/>
                    </a:lnTo>
                    <a:lnTo>
                      <a:pt x="1146" y="93"/>
                    </a:lnTo>
                    <a:lnTo>
                      <a:pt x="1146" y="146"/>
                    </a:lnTo>
                    <a:lnTo>
                      <a:pt x="1147" y="158"/>
                    </a:lnTo>
                    <a:lnTo>
                      <a:pt x="1149" y="169"/>
                    </a:lnTo>
                    <a:lnTo>
                      <a:pt x="1153" y="178"/>
                    </a:lnTo>
                    <a:lnTo>
                      <a:pt x="1157" y="185"/>
                    </a:lnTo>
                    <a:lnTo>
                      <a:pt x="1162" y="190"/>
                    </a:lnTo>
                    <a:lnTo>
                      <a:pt x="1170" y="193"/>
                    </a:lnTo>
                    <a:lnTo>
                      <a:pt x="1177" y="195"/>
                    </a:lnTo>
                    <a:lnTo>
                      <a:pt x="1187" y="196"/>
                    </a:lnTo>
                    <a:lnTo>
                      <a:pt x="1202" y="195"/>
                    </a:lnTo>
                    <a:lnTo>
                      <a:pt x="1212" y="193"/>
                    </a:lnTo>
                    <a:lnTo>
                      <a:pt x="1212" y="162"/>
                    </a:lnTo>
                    <a:lnTo>
                      <a:pt x="1207" y="163"/>
                    </a:lnTo>
                    <a:lnTo>
                      <a:pt x="1200" y="163"/>
                    </a:lnTo>
                    <a:lnTo>
                      <a:pt x="1197" y="163"/>
                    </a:lnTo>
                    <a:lnTo>
                      <a:pt x="1193" y="162"/>
                    </a:lnTo>
                    <a:lnTo>
                      <a:pt x="1190" y="159"/>
                    </a:lnTo>
                    <a:lnTo>
                      <a:pt x="1188" y="157"/>
                    </a:lnTo>
                    <a:lnTo>
                      <a:pt x="1187" y="154"/>
                    </a:lnTo>
                    <a:lnTo>
                      <a:pt x="1186" y="151"/>
                    </a:lnTo>
                    <a:lnTo>
                      <a:pt x="1185" y="145"/>
                    </a:lnTo>
                    <a:lnTo>
                      <a:pt x="1185" y="139"/>
                    </a:lnTo>
                    <a:lnTo>
                      <a:pt x="1185" y="93"/>
                    </a:lnTo>
                    <a:lnTo>
                      <a:pt x="1213" y="93"/>
                    </a:lnTo>
                    <a:lnTo>
                      <a:pt x="1213" y="63"/>
                    </a:lnTo>
                    <a:lnTo>
                      <a:pt x="1185" y="63"/>
                    </a:lnTo>
                    <a:lnTo>
                      <a:pt x="1185" y="25"/>
                    </a:lnTo>
                    <a:lnTo>
                      <a:pt x="1146" y="35"/>
                    </a:lnTo>
                    <a:close/>
                    <a:moveTo>
                      <a:pt x="1356" y="63"/>
                    </a:moveTo>
                    <a:lnTo>
                      <a:pt x="1316" y="63"/>
                    </a:lnTo>
                    <a:lnTo>
                      <a:pt x="1316" y="141"/>
                    </a:lnTo>
                    <a:lnTo>
                      <a:pt x="1316" y="145"/>
                    </a:lnTo>
                    <a:lnTo>
                      <a:pt x="1315" y="149"/>
                    </a:lnTo>
                    <a:lnTo>
                      <a:pt x="1312" y="154"/>
                    </a:lnTo>
                    <a:lnTo>
                      <a:pt x="1308" y="158"/>
                    </a:lnTo>
                    <a:lnTo>
                      <a:pt x="1305" y="161"/>
                    </a:lnTo>
                    <a:lnTo>
                      <a:pt x="1303" y="162"/>
                    </a:lnTo>
                    <a:lnTo>
                      <a:pt x="1298" y="163"/>
                    </a:lnTo>
                    <a:lnTo>
                      <a:pt x="1295" y="164"/>
                    </a:lnTo>
                    <a:lnTo>
                      <a:pt x="1290" y="163"/>
                    </a:lnTo>
                    <a:lnTo>
                      <a:pt x="1286" y="162"/>
                    </a:lnTo>
                    <a:lnTo>
                      <a:pt x="1282" y="158"/>
                    </a:lnTo>
                    <a:lnTo>
                      <a:pt x="1280" y="155"/>
                    </a:lnTo>
                    <a:lnTo>
                      <a:pt x="1278" y="151"/>
                    </a:lnTo>
                    <a:lnTo>
                      <a:pt x="1277" y="146"/>
                    </a:lnTo>
                    <a:lnTo>
                      <a:pt x="1276" y="139"/>
                    </a:lnTo>
                    <a:lnTo>
                      <a:pt x="1276" y="133"/>
                    </a:lnTo>
                    <a:lnTo>
                      <a:pt x="1276" y="63"/>
                    </a:lnTo>
                    <a:lnTo>
                      <a:pt x="1236" y="63"/>
                    </a:lnTo>
                    <a:lnTo>
                      <a:pt x="1236" y="139"/>
                    </a:lnTo>
                    <a:lnTo>
                      <a:pt x="1237" y="154"/>
                    </a:lnTo>
                    <a:lnTo>
                      <a:pt x="1239" y="165"/>
                    </a:lnTo>
                    <a:lnTo>
                      <a:pt x="1243" y="175"/>
                    </a:lnTo>
                    <a:lnTo>
                      <a:pt x="1249" y="183"/>
                    </a:lnTo>
                    <a:lnTo>
                      <a:pt x="1255" y="188"/>
                    </a:lnTo>
                    <a:lnTo>
                      <a:pt x="1263" y="193"/>
                    </a:lnTo>
                    <a:lnTo>
                      <a:pt x="1270" y="195"/>
                    </a:lnTo>
                    <a:lnTo>
                      <a:pt x="1280" y="196"/>
                    </a:lnTo>
                    <a:lnTo>
                      <a:pt x="1289" y="196"/>
                    </a:lnTo>
                    <a:lnTo>
                      <a:pt x="1295" y="194"/>
                    </a:lnTo>
                    <a:lnTo>
                      <a:pt x="1302" y="192"/>
                    </a:lnTo>
                    <a:lnTo>
                      <a:pt x="1307" y="188"/>
                    </a:lnTo>
                    <a:lnTo>
                      <a:pt x="1315" y="182"/>
                    </a:lnTo>
                    <a:lnTo>
                      <a:pt x="1320" y="175"/>
                    </a:lnTo>
                    <a:lnTo>
                      <a:pt x="1321" y="175"/>
                    </a:lnTo>
                    <a:lnTo>
                      <a:pt x="1322" y="193"/>
                    </a:lnTo>
                    <a:lnTo>
                      <a:pt x="1357" y="193"/>
                    </a:lnTo>
                    <a:lnTo>
                      <a:pt x="1357" y="185"/>
                    </a:lnTo>
                    <a:lnTo>
                      <a:pt x="1356" y="175"/>
                    </a:lnTo>
                    <a:lnTo>
                      <a:pt x="1356" y="164"/>
                    </a:lnTo>
                    <a:lnTo>
                      <a:pt x="1356" y="152"/>
                    </a:lnTo>
                    <a:lnTo>
                      <a:pt x="1356" y="63"/>
                    </a:lnTo>
                    <a:close/>
                    <a:moveTo>
                      <a:pt x="1387" y="193"/>
                    </a:moveTo>
                    <a:lnTo>
                      <a:pt x="1427" y="193"/>
                    </a:lnTo>
                    <a:lnTo>
                      <a:pt x="1427" y="127"/>
                    </a:lnTo>
                    <a:lnTo>
                      <a:pt x="1427" y="123"/>
                    </a:lnTo>
                    <a:lnTo>
                      <a:pt x="1427" y="118"/>
                    </a:lnTo>
                    <a:lnTo>
                      <a:pt x="1429" y="114"/>
                    </a:lnTo>
                    <a:lnTo>
                      <a:pt x="1431" y="109"/>
                    </a:lnTo>
                    <a:lnTo>
                      <a:pt x="1433" y="106"/>
                    </a:lnTo>
                    <a:lnTo>
                      <a:pt x="1437" y="103"/>
                    </a:lnTo>
                    <a:lnTo>
                      <a:pt x="1440" y="100"/>
                    </a:lnTo>
                    <a:lnTo>
                      <a:pt x="1444" y="99"/>
                    </a:lnTo>
                    <a:lnTo>
                      <a:pt x="1450" y="98"/>
                    </a:lnTo>
                    <a:lnTo>
                      <a:pt x="1454" y="97"/>
                    </a:lnTo>
                    <a:lnTo>
                      <a:pt x="1460" y="98"/>
                    </a:lnTo>
                    <a:lnTo>
                      <a:pt x="1465" y="98"/>
                    </a:lnTo>
                    <a:lnTo>
                      <a:pt x="1465" y="60"/>
                    </a:lnTo>
                    <a:lnTo>
                      <a:pt x="1461" y="59"/>
                    </a:lnTo>
                    <a:lnTo>
                      <a:pt x="1457" y="59"/>
                    </a:lnTo>
                    <a:lnTo>
                      <a:pt x="1452" y="60"/>
                    </a:lnTo>
                    <a:lnTo>
                      <a:pt x="1447" y="61"/>
                    </a:lnTo>
                    <a:lnTo>
                      <a:pt x="1442" y="64"/>
                    </a:lnTo>
                    <a:lnTo>
                      <a:pt x="1438" y="66"/>
                    </a:lnTo>
                    <a:lnTo>
                      <a:pt x="1433" y="69"/>
                    </a:lnTo>
                    <a:lnTo>
                      <a:pt x="1429" y="75"/>
                    </a:lnTo>
                    <a:lnTo>
                      <a:pt x="1426" y="80"/>
                    </a:lnTo>
                    <a:lnTo>
                      <a:pt x="1423" y="87"/>
                    </a:lnTo>
                    <a:lnTo>
                      <a:pt x="1421" y="87"/>
                    </a:lnTo>
                    <a:lnTo>
                      <a:pt x="1420" y="63"/>
                    </a:lnTo>
                    <a:lnTo>
                      <a:pt x="1386" y="63"/>
                    </a:lnTo>
                    <a:lnTo>
                      <a:pt x="1387" y="71"/>
                    </a:lnTo>
                    <a:lnTo>
                      <a:pt x="1387" y="81"/>
                    </a:lnTo>
                    <a:lnTo>
                      <a:pt x="1387" y="93"/>
                    </a:lnTo>
                    <a:lnTo>
                      <a:pt x="1387" y="106"/>
                    </a:lnTo>
                    <a:lnTo>
                      <a:pt x="1387" y="193"/>
                    </a:lnTo>
                    <a:close/>
                    <a:moveTo>
                      <a:pt x="1591" y="193"/>
                    </a:moveTo>
                    <a:lnTo>
                      <a:pt x="1589" y="180"/>
                    </a:lnTo>
                    <a:lnTo>
                      <a:pt x="1589" y="162"/>
                    </a:lnTo>
                    <a:lnTo>
                      <a:pt x="1589" y="116"/>
                    </a:lnTo>
                    <a:lnTo>
                      <a:pt x="1588" y="105"/>
                    </a:lnTo>
                    <a:lnTo>
                      <a:pt x="1586" y="94"/>
                    </a:lnTo>
                    <a:lnTo>
                      <a:pt x="1582" y="85"/>
                    </a:lnTo>
                    <a:lnTo>
                      <a:pt x="1577" y="76"/>
                    </a:lnTo>
                    <a:lnTo>
                      <a:pt x="1573" y="73"/>
                    </a:lnTo>
                    <a:lnTo>
                      <a:pt x="1569" y="69"/>
                    </a:lnTo>
                    <a:lnTo>
                      <a:pt x="1565" y="67"/>
                    </a:lnTo>
                    <a:lnTo>
                      <a:pt x="1560" y="64"/>
                    </a:lnTo>
                    <a:lnTo>
                      <a:pt x="1554" y="63"/>
                    </a:lnTo>
                    <a:lnTo>
                      <a:pt x="1548" y="60"/>
                    </a:lnTo>
                    <a:lnTo>
                      <a:pt x="1540" y="60"/>
                    </a:lnTo>
                    <a:lnTo>
                      <a:pt x="1533" y="59"/>
                    </a:lnTo>
                    <a:lnTo>
                      <a:pt x="1517" y="60"/>
                    </a:lnTo>
                    <a:lnTo>
                      <a:pt x="1502" y="64"/>
                    </a:lnTo>
                    <a:lnTo>
                      <a:pt x="1492" y="67"/>
                    </a:lnTo>
                    <a:lnTo>
                      <a:pt x="1484" y="71"/>
                    </a:lnTo>
                    <a:lnTo>
                      <a:pt x="1491" y="97"/>
                    </a:lnTo>
                    <a:lnTo>
                      <a:pt x="1498" y="94"/>
                    </a:lnTo>
                    <a:lnTo>
                      <a:pt x="1507" y="90"/>
                    </a:lnTo>
                    <a:lnTo>
                      <a:pt x="1517" y="88"/>
                    </a:lnTo>
                    <a:lnTo>
                      <a:pt x="1526" y="87"/>
                    </a:lnTo>
                    <a:lnTo>
                      <a:pt x="1533" y="88"/>
                    </a:lnTo>
                    <a:lnTo>
                      <a:pt x="1538" y="89"/>
                    </a:lnTo>
                    <a:lnTo>
                      <a:pt x="1541" y="90"/>
                    </a:lnTo>
                    <a:lnTo>
                      <a:pt x="1545" y="94"/>
                    </a:lnTo>
                    <a:lnTo>
                      <a:pt x="1547" y="96"/>
                    </a:lnTo>
                    <a:lnTo>
                      <a:pt x="1548" y="98"/>
                    </a:lnTo>
                    <a:lnTo>
                      <a:pt x="1549" y="102"/>
                    </a:lnTo>
                    <a:lnTo>
                      <a:pt x="1549" y="104"/>
                    </a:lnTo>
                    <a:lnTo>
                      <a:pt x="1549" y="106"/>
                    </a:lnTo>
                    <a:lnTo>
                      <a:pt x="1533" y="107"/>
                    </a:lnTo>
                    <a:lnTo>
                      <a:pt x="1519" y="109"/>
                    </a:lnTo>
                    <a:lnTo>
                      <a:pt x="1506" y="113"/>
                    </a:lnTo>
                    <a:lnTo>
                      <a:pt x="1495" y="118"/>
                    </a:lnTo>
                    <a:lnTo>
                      <a:pt x="1491" y="122"/>
                    </a:lnTo>
                    <a:lnTo>
                      <a:pt x="1486" y="125"/>
                    </a:lnTo>
                    <a:lnTo>
                      <a:pt x="1483" y="129"/>
                    </a:lnTo>
                    <a:lnTo>
                      <a:pt x="1480" y="134"/>
                    </a:lnTo>
                    <a:lnTo>
                      <a:pt x="1478" y="139"/>
                    </a:lnTo>
                    <a:lnTo>
                      <a:pt x="1475" y="144"/>
                    </a:lnTo>
                    <a:lnTo>
                      <a:pt x="1474" y="151"/>
                    </a:lnTo>
                    <a:lnTo>
                      <a:pt x="1474" y="156"/>
                    </a:lnTo>
                    <a:lnTo>
                      <a:pt x="1475" y="164"/>
                    </a:lnTo>
                    <a:lnTo>
                      <a:pt x="1478" y="172"/>
                    </a:lnTo>
                    <a:lnTo>
                      <a:pt x="1481" y="178"/>
                    </a:lnTo>
                    <a:lnTo>
                      <a:pt x="1485" y="184"/>
                    </a:lnTo>
                    <a:lnTo>
                      <a:pt x="1492" y="190"/>
                    </a:lnTo>
                    <a:lnTo>
                      <a:pt x="1498" y="193"/>
                    </a:lnTo>
                    <a:lnTo>
                      <a:pt x="1507" y="195"/>
                    </a:lnTo>
                    <a:lnTo>
                      <a:pt x="1515" y="196"/>
                    </a:lnTo>
                    <a:lnTo>
                      <a:pt x="1526" y="195"/>
                    </a:lnTo>
                    <a:lnTo>
                      <a:pt x="1536" y="192"/>
                    </a:lnTo>
                    <a:lnTo>
                      <a:pt x="1540" y="190"/>
                    </a:lnTo>
                    <a:lnTo>
                      <a:pt x="1545" y="187"/>
                    </a:lnTo>
                    <a:lnTo>
                      <a:pt x="1549" y="184"/>
                    </a:lnTo>
                    <a:lnTo>
                      <a:pt x="1552" y="181"/>
                    </a:lnTo>
                    <a:lnTo>
                      <a:pt x="1552" y="181"/>
                    </a:lnTo>
                    <a:lnTo>
                      <a:pt x="1555" y="193"/>
                    </a:lnTo>
                    <a:lnTo>
                      <a:pt x="1591" y="193"/>
                    </a:lnTo>
                    <a:close/>
                    <a:moveTo>
                      <a:pt x="1550" y="146"/>
                    </a:moveTo>
                    <a:lnTo>
                      <a:pt x="1550" y="149"/>
                    </a:lnTo>
                    <a:lnTo>
                      <a:pt x="1550" y="153"/>
                    </a:lnTo>
                    <a:lnTo>
                      <a:pt x="1547" y="158"/>
                    </a:lnTo>
                    <a:lnTo>
                      <a:pt x="1542" y="163"/>
                    </a:lnTo>
                    <a:lnTo>
                      <a:pt x="1539" y="165"/>
                    </a:lnTo>
                    <a:lnTo>
                      <a:pt x="1536" y="166"/>
                    </a:lnTo>
                    <a:lnTo>
                      <a:pt x="1533" y="167"/>
                    </a:lnTo>
                    <a:lnTo>
                      <a:pt x="1529" y="167"/>
                    </a:lnTo>
                    <a:lnTo>
                      <a:pt x="1526" y="167"/>
                    </a:lnTo>
                    <a:lnTo>
                      <a:pt x="1523" y="167"/>
                    </a:lnTo>
                    <a:lnTo>
                      <a:pt x="1520" y="165"/>
                    </a:lnTo>
                    <a:lnTo>
                      <a:pt x="1518" y="164"/>
                    </a:lnTo>
                    <a:lnTo>
                      <a:pt x="1517" y="162"/>
                    </a:lnTo>
                    <a:lnTo>
                      <a:pt x="1514" y="159"/>
                    </a:lnTo>
                    <a:lnTo>
                      <a:pt x="1513" y="156"/>
                    </a:lnTo>
                    <a:lnTo>
                      <a:pt x="1513" y="152"/>
                    </a:lnTo>
                    <a:lnTo>
                      <a:pt x="1514" y="147"/>
                    </a:lnTo>
                    <a:lnTo>
                      <a:pt x="1517" y="143"/>
                    </a:lnTo>
                    <a:lnTo>
                      <a:pt x="1520" y="138"/>
                    </a:lnTo>
                    <a:lnTo>
                      <a:pt x="1524" y="136"/>
                    </a:lnTo>
                    <a:lnTo>
                      <a:pt x="1529" y="134"/>
                    </a:lnTo>
                    <a:lnTo>
                      <a:pt x="1536" y="133"/>
                    </a:lnTo>
                    <a:lnTo>
                      <a:pt x="1542" y="132"/>
                    </a:lnTo>
                    <a:lnTo>
                      <a:pt x="1550" y="132"/>
                    </a:lnTo>
                    <a:lnTo>
                      <a:pt x="1550" y="146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8" name="Google Shape;118;p35"/>
            <p:cNvGrpSpPr/>
            <p:nvPr/>
          </p:nvGrpSpPr>
          <p:grpSpPr>
            <a:xfrm>
              <a:off x="1087997" y="3012511"/>
              <a:ext cx="1669307" cy="1467776"/>
              <a:chOff x="661988" y="2514600"/>
              <a:chExt cx="1890709" cy="1727201"/>
            </a:xfrm>
          </p:grpSpPr>
          <p:sp>
            <p:nvSpPr>
              <p:cNvPr id="119" name="Google Shape;119;p35"/>
              <p:cNvSpPr/>
              <p:nvPr/>
            </p:nvSpPr>
            <p:spPr>
              <a:xfrm>
                <a:off x="661988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6" y="0"/>
                    </a:moveTo>
                    <a:lnTo>
                      <a:pt x="3448" y="0"/>
                    </a:lnTo>
                    <a:lnTo>
                      <a:pt x="3461" y="1"/>
                    </a:lnTo>
                    <a:lnTo>
                      <a:pt x="3473" y="3"/>
                    </a:lnTo>
                    <a:lnTo>
                      <a:pt x="3485" y="5"/>
                    </a:lnTo>
                    <a:lnTo>
                      <a:pt x="3497" y="10"/>
                    </a:lnTo>
                    <a:lnTo>
                      <a:pt x="3507" y="16"/>
                    </a:lnTo>
                    <a:lnTo>
                      <a:pt x="3518" y="22"/>
                    </a:lnTo>
                    <a:lnTo>
                      <a:pt x="3528" y="30"/>
                    </a:lnTo>
                    <a:lnTo>
                      <a:pt x="3537" y="39"/>
                    </a:lnTo>
                    <a:lnTo>
                      <a:pt x="3545" y="48"/>
                    </a:lnTo>
                    <a:lnTo>
                      <a:pt x="3553" y="58"/>
                    </a:lnTo>
                    <a:lnTo>
                      <a:pt x="3559" y="69"/>
                    </a:lnTo>
                    <a:lnTo>
                      <a:pt x="3565" y="80"/>
                    </a:lnTo>
                    <a:lnTo>
                      <a:pt x="3569" y="92"/>
                    </a:lnTo>
                    <a:lnTo>
                      <a:pt x="3571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1" y="3162"/>
                    </a:lnTo>
                    <a:lnTo>
                      <a:pt x="3569" y="3174"/>
                    </a:lnTo>
                    <a:lnTo>
                      <a:pt x="3565" y="3186"/>
                    </a:lnTo>
                    <a:lnTo>
                      <a:pt x="3559" y="3197"/>
                    </a:lnTo>
                    <a:lnTo>
                      <a:pt x="3553" y="3209"/>
                    </a:lnTo>
                    <a:lnTo>
                      <a:pt x="3545" y="3219"/>
                    </a:lnTo>
                    <a:lnTo>
                      <a:pt x="3537" y="3227"/>
                    </a:lnTo>
                    <a:lnTo>
                      <a:pt x="3528" y="3235"/>
                    </a:lnTo>
                    <a:lnTo>
                      <a:pt x="3518" y="3243"/>
                    </a:lnTo>
                    <a:lnTo>
                      <a:pt x="3507" y="3250"/>
                    </a:lnTo>
                    <a:lnTo>
                      <a:pt x="3497" y="3255"/>
                    </a:lnTo>
                    <a:lnTo>
                      <a:pt x="3485" y="3259"/>
                    </a:lnTo>
                    <a:lnTo>
                      <a:pt x="3473" y="3262"/>
                    </a:lnTo>
                    <a:lnTo>
                      <a:pt x="3461" y="3264"/>
                    </a:lnTo>
                    <a:lnTo>
                      <a:pt x="3448" y="3265"/>
                    </a:lnTo>
                    <a:lnTo>
                      <a:pt x="126" y="3265"/>
                    </a:lnTo>
                    <a:lnTo>
                      <a:pt x="113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7" y="3255"/>
                    </a:lnTo>
                    <a:lnTo>
                      <a:pt x="65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6" y="3227"/>
                    </a:lnTo>
                    <a:lnTo>
                      <a:pt x="29" y="3219"/>
                    </a:lnTo>
                    <a:lnTo>
                      <a:pt x="21" y="3209"/>
                    </a:lnTo>
                    <a:lnTo>
                      <a:pt x="15" y="3197"/>
                    </a:lnTo>
                    <a:lnTo>
                      <a:pt x="9" y="3186"/>
                    </a:lnTo>
                    <a:lnTo>
                      <a:pt x="5" y="3174"/>
                    </a:lnTo>
                    <a:lnTo>
                      <a:pt x="2" y="3162"/>
                    </a:lnTo>
                    <a:lnTo>
                      <a:pt x="0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35"/>
              <p:cNvSpPr/>
              <p:nvPr/>
            </p:nvSpPr>
            <p:spPr>
              <a:xfrm>
                <a:off x="957263" y="2847975"/>
                <a:ext cx="1300165" cy="247650"/>
              </a:xfrm>
              <a:custGeom>
                <a:rect b="b" l="l" r="r" t="t"/>
                <a:pathLst>
                  <a:path extrusionOk="0" h="468" w="2457">
                    <a:moveTo>
                      <a:pt x="94" y="122"/>
                    </a:moveTo>
                    <a:lnTo>
                      <a:pt x="111" y="173"/>
                    </a:lnTo>
                    <a:lnTo>
                      <a:pt x="133" y="173"/>
                    </a:lnTo>
                    <a:lnTo>
                      <a:pt x="79" y="9"/>
                    </a:lnTo>
                    <a:lnTo>
                      <a:pt x="54" y="9"/>
                    </a:lnTo>
                    <a:lnTo>
                      <a:pt x="0" y="173"/>
                    </a:lnTo>
                    <a:lnTo>
                      <a:pt x="22" y="173"/>
                    </a:lnTo>
                    <a:lnTo>
                      <a:pt x="38" y="122"/>
                    </a:lnTo>
                    <a:lnTo>
                      <a:pt x="94" y="122"/>
                    </a:lnTo>
                    <a:close/>
                    <a:moveTo>
                      <a:pt x="42" y="105"/>
                    </a:moveTo>
                    <a:lnTo>
                      <a:pt x="58" y="57"/>
                    </a:lnTo>
                    <a:lnTo>
                      <a:pt x="63" y="43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70" y="43"/>
                    </a:lnTo>
                    <a:lnTo>
                      <a:pt x="74" y="58"/>
                    </a:lnTo>
                    <a:lnTo>
                      <a:pt x="90" y="105"/>
                    </a:lnTo>
                    <a:lnTo>
                      <a:pt x="42" y="105"/>
                    </a:lnTo>
                    <a:close/>
                    <a:moveTo>
                      <a:pt x="155" y="173"/>
                    </a:moveTo>
                    <a:lnTo>
                      <a:pt x="176" y="173"/>
                    </a:lnTo>
                    <a:lnTo>
                      <a:pt x="176" y="102"/>
                    </a:lnTo>
                    <a:lnTo>
                      <a:pt x="176" y="97"/>
                    </a:lnTo>
                    <a:lnTo>
                      <a:pt x="177" y="92"/>
                    </a:lnTo>
                    <a:lnTo>
                      <a:pt x="178" y="87"/>
                    </a:lnTo>
                    <a:lnTo>
                      <a:pt x="180" y="84"/>
                    </a:lnTo>
                    <a:lnTo>
                      <a:pt x="184" y="81"/>
                    </a:lnTo>
                    <a:lnTo>
                      <a:pt x="187" y="77"/>
                    </a:lnTo>
                    <a:lnTo>
                      <a:pt x="190" y="74"/>
                    </a:lnTo>
                    <a:lnTo>
                      <a:pt x="193" y="72"/>
                    </a:lnTo>
                    <a:lnTo>
                      <a:pt x="198" y="71"/>
                    </a:lnTo>
                    <a:lnTo>
                      <a:pt x="203" y="71"/>
                    </a:lnTo>
                    <a:lnTo>
                      <a:pt x="208" y="71"/>
                    </a:lnTo>
                    <a:lnTo>
                      <a:pt x="213" y="73"/>
                    </a:lnTo>
                    <a:lnTo>
                      <a:pt x="217" y="76"/>
                    </a:lnTo>
                    <a:lnTo>
                      <a:pt x="220" y="80"/>
                    </a:lnTo>
                    <a:lnTo>
                      <a:pt x="223" y="84"/>
                    </a:lnTo>
                    <a:lnTo>
                      <a:pt x="225" y="90"/>
                    </a:lnTo>
                    <a:lnTo>
                      <a:pt x="227" y="96"/>
                    </a:lnTo>
                    <a:lnTo>
                      <a:pt x="227" y="103"/>
                    </a:lnTo>
                    <a:lnTo>
                      <a:pt x="227" y="173"/>
                    </a:lnTo>
                    <a:lnTo>
                      <a:pt x="247" y="173"/>
                    </a:lnTo>
                    <a:lnTo>
                      <a:pt x="247" y="101"/>
                    </a:lnTo>
                    <a:lnTo>
                      <a:pt x="247" y="95"/>
                    </a:lnTo>
                    <a:lnTo>
                      <a:pt x="248" y="90"/>
                    </a:lnTo>
                    <a:lnTo>
                      <a:pt x="250" y="86"/>
                    </a:lnTo>
                    <a:lnTo>
                      <a:pt x="253" y="83"/>
                    </a:lnTo>
                    <a:lnTo>
                      <a:pt x="255" y="80"/>
                    </a:lnTo>
                    <a:lnTo>
                      <a:pt x="258" y="76"/>
                    </a:lnTo>
                    <a:lnTo>
                      <a:pt x="261" y="74"/>
                    </a:lnTo>
                    <a:lnTo>
                      <a:pt x="265" y="72"/>
                    </a:lnTo>
                    <a:lnTo>
                      <a:pt x="269" y="71"/>
                    </a:lnTo>
                    <a:lnTo>
                      <a:pt x="273" y="71"/>
                    </a:lnTo>
                    <a:lnTo>
                      <a:pt x="279" y="71"/>
                    </a:lnTo>
                    <a:lnTo>
                      <a:pt x="284" y="73"/>
                    </a:lnTo>
                    <a:lnTo>
                      <a:pt x="288" y="76"/>
                    </a:lnTo>
                    <a:lnTo>
                      <a:pt x="292" y="80"/>
                    </a:lnTo>
                    <a:lnTo>
                      <a:pt x="295" y="85"/>
                    </a:lnTo>
                    <a:lnTo>
                      <a:pt x="296" y="92"/>
                    </a:lnTo>
                    <a:lnTo>
                      <a:pt x="297" y="99"/>
                    </a:lnTo>
                    <a:lnTo>
                      <a:pt x="298" y="106"/>
                    </a:lnTo>
                    <a:lnTo>
                      <a:pt x="298" y="173"/>
                    </a:lnTo>
                    <a:lnTo>
                      <a:pt x="319" y="173"/>
                    </a:lnTo>
                    <a:lnTo>
                      <a:pt x="319" y="104"/>
                    </a:lnTo>
                    <a:lnTo>
                      <a:pt x="317" y="90"/>
                    </a:lnTo>
                    <a:lnTo>
                      <a:pt x="314" y="78"/>
                    </a:lnTo>
                    <a:lnTo>
                      <a:pt x="310" y="70"/>
                    </a:lnTo>
                    <a:lnTo>
                      <a:pt x="304" y="63"/>
                    </a:lnTo>
                    <a:lnTo>
                      <a:pt x="299" y="58"/>
                    </a:lnTo>
                    <a:lnTo>
                      <a:pt x="293" y="55"/>
                    </a:lnTo>
                    <a:lnTo>
                      <a:pt x="286" y="54"/>
                    </a:lnTo>
                    <a:lnTo>
                      <a:pt x="281" y="53"/>
                    </a:lnTo>
                    <a:lnTo>
                      <a:pt x="273" y="54"/>
                    </a:lnTo>
                    <a:lnTo>
                      <a:pt x="267" y="55"/>
                    </a:lnTo>
                    <a:lnTo>
                      <a:pt x="260" y="57"/>
                    </a:lnTo>
                    <a:lnTo>
                      <a:pt x="256" y="61"/>
                    </a:lnTo>
                    <a:lnTo>
                      <a:pt x="248" y="67"/>
                    </a:lnTo>
                    <a:lnTo>
                      <a:pt x="243" y="76"/>
                    </a:lnTo>
                    <a:lnTo>
                      <a:pt x="242" y="76"/>
                    </a:lnTo>
                    <a:lnTo>
                      <a:pt x="240" y="72"/>
                    </a:lnTo>
                    <a:lnTo>
                      <a:pt x="238" y="67"/>
                    </a:lnTo>
                    <a:lnTo>
                      <a:pt x="234" y="63"/>
                    </a:lnTo>
                    <a:lnTo>
                      <a:pt x="230" y="60"/>
                    </a:lnTo>
                    <a:lnTo>
                      <a:pt x="226" y="56"/>
                    </a:lnTo>
                    <a:lnTo>
                      <a:pt x="220" y="55"/>
                    </a:lnTo>
                    <a:lnTo>
                      <a:pt x="216" y="53"/>
                    </a:lnTo>
                    <a:lnTo>
                      <a:pt x="209" y="53"/>
                    </a:lnTo>
                    <a:lnTo>
                      <a:pt x="203" y="53"/>
                    </a:lnTo>
                    <a:lnTo>
                      <a:pt x="198" y="55"/>
                    </a:lnTo>
                    <a:lnTo>
                      <a:pt x="192" y="57"/>
                    </a:lnTo>
                    <a:lnTo>
                      <a:pt x="187" y="60"/>
                    </a:lnTo>
                    <a:lnTo>
                      <a:pt x="184" y="63"/>
                    </a:lnTo>
                    <a:lnTo>
                      <a:pt x="179" y="66"/>
                    </a:lnTo>
                    <a:lnTo>
                      <a:pt x="177" y="71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73" y="55"/>
                    </a:lnTo>
                    <a:lnTo>
                      <a:pt x="154" y="55"/>
                    </a:lnTo>
                    <a:lnTo>
                      <a:pt x="155" y="71"/>
                    </a:lnTo>
                    <a:lnTo>
                      <a:pt x="155" y="87"/>
                    </a:lnTo>
                    <a:lnTo>
                      <a:pt x="155" y="173"/>
                    </a:lnTo>
                    <a:close/>
                    <a:moveTo>
                      <a:pt x="352" y="221"/>
                    </a:moveTo>
                    <a:lnTo>
                      <a:pt x="373" y="221"/>
                    </a:lnTo>
                    <a:lnTo>
                      <a:pt x="373" y="158"/>
                    </a:lnTo>
                    <a:lnTo>
                      <a:pt x="373" y="158"/>
                    </a:lnTo>
                    <a:lnTo>
                      <a:pt x="376" y="162"/>
                    </a:lnTo>
                    <a:lnTo>
                      <a:pt x="379" y="165"/>
                    </a:lnTo>
                    <a:lnTo>
                      <a:pt x="383" y="169"/>
                    </a:lnTo>
                    <a:lnTo>
                      <a:pt x="388" y="171"/>
                    </a:lnTo>
                    <a:lnTo>
                      <a:pt x="392" y="173"/>
                    </a:lnTo>
                    <a:lnTo>
                      <a:pt x="397" y="174"/>
                    </a:lnTo>
                    <a:lnTo>
                      <a:pt x="403" y="175"/>
                    </a:lnTo>
                    <a:lnTo>
                      <a:pt x="408" y="177"/>
                    </a:lnTo>
                    <a:lnTo>
                      <a:pt x="418" y="175"/>
                    </a:lnTo>
                    <a:lnTo>
                      <a:pt x="428" y="172"/>
                    </a:lnTo>
                    <a:lnTo>
                      <a:pt x="436" y="168"/>
                    </a:lnTo>
                    <a:lnTo>
                      <a:pt x="444" y="160"/>
                    </a:lnTo>
                    <a:lnTo>
                      <a:pt x="447" y="156"/>
                    </a:lnTo>
                    <a:lnTo>
                      <a:pt x="450" y="151"/>
                    </a:lnTo>
                    <a:lnTo>
                      <a:pt x="454" y="146"/>
                    </a:lnTo>
                    <a:lnTo>
                      <a:pt x="456" y="141"/>
                    </a:lnTo>
                    <a:lnTo>
                      <a:pt x="457" y="134"/>
                    </a:lnTo>
                    <a:lnTo>
                      <a:pt x="459" y="128"/>
                    </a:lnTo>
                    <a:lnTo>
                      <a:pt x="460" y="121"/>
                    </a:lnTo>
                    <a:lnTo>
                      <a:pt x="460" y="113"/>
                    </a:lnTo>
                    <a:lnTo>
                      <a:pt x="459" y="100"/>
                    </a:lnTo>
                    <a:lnTo>
                      <a:pt x="456" y="89"/>
                    </a:lnTo>
                    <a:lnTo>
                      <a:pt x="451" y="78"/>
                    </a:lnTo>
                    <a:lnTo>
                      <a:pt x="446" y="70"/>
                    </a:lnTo>
                    <a:lnTo>
                      <a:pt x="438" y="63"/>
                    </a:lnTo>
                    <a:lnTo>
                      <a:pt x="431" y="57"/>
                    </a:lnTo>
                    <a:lnTo>
                      <a:pt x="427" y="55"/>
                    </a:lnTo>
                    <a:lnTo>
                      <a:pt x="421" y="54"/>
                    </a:lnTo>
                    <a:lnTo>
                      <a:pt x="417" y="53"/>
                    </a:lnTo>
                    <a:lnTo>
                      <a:pt x="411" y="53"/>
                    </a:lnTo>
                    <a:lnTo>
                      <a:pt x="405" y="53"/>
                    </a:lnTo>
                    <a:lnTo>
                      <a:pt x="398" y="54"/>
                    </a:lnTo>
                    <a:lnTo>
                      <a:pt x="393" y="56"/>
                    </a:lnTo>
                    <a:lnTo>
                      <a:pt x="388" y="58"/>
                    </a:lnTo>
                    <a:lnTo>
                      <a:pt x="382" y="62"/>
                    </a:lnTo>
                    <a:lnTo>
                      <a:pt x="378" y="66"/>
                    </a:lnTo>
                    <a:lnTo>
                      <a:pt x="375" y="71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69" y="55"/>
                    </a:lnTo>
                    <a:lnTo>
                      <a:pt x="351" y="55"/>
                    </a:lnTo>
                    <a:lnTo>
                      <a:pt x="351" y="64"/>
                    </a:lnTo>
                    <a:lnTo>
                      <a:pt x="352" y="73"/>
                    </a:lnTo>
                    <a:lnTo>
                      <a:pt x="352" y="83"/>
                    </a:lnTo>
                    <a:lnTo>
                      <a:pt x="352" y="94"/>
                    </a:lnTo>
                    <a:lnTo>
                      <a:pt x="352" y="221"/>
                    </a:lnTo>
                    <a:close/>
                    <a:moveTo>
                      <a:pt x="373" y="105"/>
                    </a:moveTo>
                    <a:lnTo>
                      <a:pt x="373" y="101"/>
                    </a:lnTo>
                    <a:lnTo>
                      <a:pt x="374" y="96"/>
                    </a:lnTo>
                    <a:lnTo>
                      <a:pt x="376" y="91"/>
                    </a:lnTo>
                    <a:lnTo>
                      <a:pt x="378" y="85"/>
                    </a:lnTo>
                    <a:lnTo>
                      <a:pt x="381" y="81"/>
                    </a:lnTo>
                    <a:lnTo>
                      <a:pt x="385" y="77"/>
                    </a:lnTo>
                    <a:lnTo>
                      <a:pt x="390" y="74"/>
                    </a:lnTo>
                    <a:lnTo>
                      <a:pt x="395" y="72"/>
                    </a:lnTo>
                    <a:lnTo>
                      <a:pt x="400" y="71"/>
                    </a:lnTo>
                    <a:lnTo>
                      <a:pt x="405" y="70"/>
                    </a:lnTo>
                    <a:lnTo>
                      <a:pt x="412" y="71"/>
                    </a:lnTo>
                    <a:lnTo>
                      <a:pt x="420" y="74"/>
                    </a:lnTo>
                    <a:lnTo>
                      <a:pt x="425" y="77"/>
                    </a:lnTo>
                    <a:lnTo>
                      <a:pt x="430" y="83"/>
                    </a:lnTo>
                    <a:lnTo>
                      <a:pt x="434" y="90"/>
                    </a:lnTo>
                    <a:lnTo>
                      <a:pt x="437" y="97"/>
                    </a:lnTo>
                    <a:lnTo>
                      <a:pt x="438" y="105"/>
                    </a:lnTo>
                    <a:lnTo>
                      <a:pt x="439" y="114"/>
                    </a:lnTo>
                    <a:lnTo>
                      <a:pt x="438" y="123"/>
                    </a:lnTo>
                    <a:lnTo>
                      <a:pt x="436" y="132"/>
                    </a:lnTo>
                    <a:lnTo>
                      <a:pt x="434" y="140"/>
                    </a:lnTo>
                    <a:lnTo>
                      <a:pt x="430" y="146"/>
                    </a:lnTo>
                    <a:lnTo>
                      <a:pt x="425" y="152"/>
                    </a:lnTo>
                    <a:lnTo>
                      <a:pt x="419" y="155"/>
                    </a:lnTo>
                    <a:lnTo>
                      <a:pt x="412" y="159"/>
                    </a:lnTo>
                    <a:lnTo>
                      <a:pt x="404" y="159"/>
                    </a:lnTo>
                    <a:lnTo>
                      <a:pt x="398" y="159"/>
                    </a:lnTo>
                    <a:lnTo>
                      <a:pt x="394" y="158"/>
                    </a:lnTo>
                    <a:lnTo>
                      <a:pt x="389" y="155"/>
                    </a:lnTo>
                    <a:lnTo>
                      <a:pt x="384" y="152"/>
                    </a:lnTo>
                    <a:lnTo>
                      <a:pt x="381" y="149"/>
                    </a:lnTo>
                    <a:lnTo>
                      <a:pt x="378" y="144"/>
                    </a:lnTo>
                    <a:lnTo>
                      <a:pt x="375" y="140"/>
                    </a:lnTo>
                    <a:lnTo>
                      <a:pt x="374" y="134"/>
                    </a:lnTo>
                    <a:lnTo>
                      <a:pt x="373" y="130"/>
                    </a:lnTo>
                    <a:lnTo>
                      <a:pt x="373" y="125"/>
                    </a:lnTo>
                    <a:lnTo>
                      <a:pt x="373" y="105"/>
                    </a:lnTo>
                    <a:close/>
                    <a:moveTo>
                      <a:pt x="486" y="173"/>
                    </a:moveTo>
                    <a:lnTo>
                      <a:pt x="506" y="173"/>
                    </a:lnTo>
                    <a:lnTo>
                      <a:pt x="506" y="0"/>
                    </a:lnTo>
                    <a:lnTo>
                      <a:pt x="486" y="0"/>
                    </a:lnTo>
                    <a:lnTo>
                      <a:pt x="486" y="173"/>
                    </a:lnTo>
                    <a:close/>
                    <a:moveTo>
                      <a:pt x="563" y="173"/>
                    </a:moveTo>
                    <a:lnTo>
                      <a:pt x="563" y="55"/>
                    </a:lnTo>
                    <a:lnTo>
                      <a:pt x="542" y="55"/>
                    </a:lnTo>
                    <a:lnTo>
                      <a:pt x="542" y="173"/>
                    </a:lnTo>
                    <a:lnTo>
                      <a:pt x="563" y="173"/>
                    </a:lnTo>
                    <a:close/>
                    <a:moveTo>
                      <a:pt x="552" y="9"/>
                    </a:moveTo>
                    <a:lnTo>
                      <a:pt x="546" y="11"/>
                    </a:lnTo>
                    <a:lnTo>
                      <a:pt x="543" y="13"/>
                    </a:lnTo>
                    <a:lnTo>
                      <a:pt x="540" y="17"/>
                    </a:lnTo>
                    <a:lnTo>
                      <a:pt x="539" y="23"/>
                    </a:lnTo>
                    <a:lnTo>
                      <a:pt x="540" y="27"/>
                    </a:lnTo>
                    <a:lnTo>
                      <a:pt x="542" y="32"/>
                    </a:lnTo>
                    <a:lnTo>
                      <a:pt x="546" y="35"/>
                    </a:lnTo>
                    <a:lnTo>
                      <a:pt x="552" y="36"/>
                    </a:lnTo>
                    <a:lnTo>
                      <a:pt x="557" y="35"/>
                    </a:lnTo>
                    <a:lnTo>
                      <a:pt x="562" y="32"/>
                    </a:lnTo>
                    <a:lnTo>
                      <a:pt x="564" y="27"/>
                    </a:lnTo>
                    <a:lnTo>
                      <a:pt x="565" y="23"/>
                    </a:lnTo>
                    <a:lnTo>
                      <a:pt x="564" y="17"/>
                    </a:lnTo>
                    <a:lnTo>
                      <a:pt x="562" y="13"/>
                    </a:lnTo>
                    <a:lnTo>
                      <a:pt x="557" y="11"/>
                    </a:lnTo>
                    <a:lnTo>
                      <a:pt x="552" y="9"/>
                    </a:lnTo>
                    <a:close/>
                    <a:moveTo>
                      <a:pt x="679" y="173"/>
                    </a:moveTo>
                    <a:lnTo>
                      <a:pt x="677" y="160"/>
                    </a:lnTo>
                    <a:lnTo>
                      <a:pt x="677" y="145"/>
                    </a:lnTo>
                    <a:lnTo>
                      <a:pt x="677" y="101"/>
                    </a:lnTo>
                    <a:lnTo>
                      <a:pt x="676" y="92"/>
                    </a:lnTo>
                    <a:lnTo>
                      <a:pt x="675" y="84"/>
                    </a:lnTo>
                    <a:lnTo>
                      <a:pt x="673" y="75"/>
                    </a:lnTo>
                    <a:lnTo>
                      <a:pt x="668" y="68"/>
                    </a:lnTo>
                    <a:lnTo>
                      <a:pt x="665" y="65"/>
                    </a:lnTo>
                    <a:lnTo>
                      <a:pt x="663" y="62"/>
                    </a:lnTo>
                    <a:lnTo>
                      <a:pt x="659" y="60"/>
                    </a:lnTo>
                    <a:lnTo>
                      <a:pt x="655" y="57"/>
                    </a:lnTo>
                    <a:lnTo>
                      <a:pt x="650" y="55"/>
                    </a:lnTo>
                    <a:lnTo>
                      <a:pt x="646" y="54"/>
                    </a:lnTo>
                    <a:lnTo>
                      <a:pt x="639" y="53"/>
                    </a:lnTo>
                    <a:lnTo>
                      <a:pt x="634" y="53"/>
                    </a:lnTo>
                    <a:lnTo>
                      <a:pt x="623" y="54"/>
                    </a:lnTo>
                    <a:lnTo>
                      <a:pt x="613" y="56"/>
                    </a:lnTo>
                    <a:lnTo>
                      <a:pt x="604" y="60"/>
                    </a:lnTo>
                    <a:lnTo>
                      <a:pt x="596" y="63"/>
                    </a:lnTo>
                    <a:lnTo>
                      <a:pt x="600" y="77"/>
                    </a:lnTo>
                    <a:lnTo>
                      <a:pt x="607" y="74"/>
                    </a:lnTo>
                    <a:lnTo>
                      <a:pt x="614" y="71"/>
                    </a:lnTo>
                    <a:lnTo>
                      <a:pt x="622" y="70"/>
                    </a:lnTo>
                    <a:lnTo>
                      <a:pt x="631" y="68"/>
                    </a:lnTo>
                    <a:lnTo>
                      <a:pt x="638" y="70"/>
                    </a:lnTo>
                    <a:lnTo>
                      <a:pt x="645" y="72"/>
                    </a:lnTo>
                    <a:lnTo>
                      <a:pt x="649" y="75"/>
                    </a:lnTo>
                    <a:lnTo>
                      <a:pt x="652" y="78"/>
                    </a:lnTo>
                    <a:lnTo>
                      <a:pt x="654" y="83"/>
                    </a:lnTo>
                    <a:lnTo>
                      <a:pt x="655" y="87"/>
                    </a:lnTo>
                    <a:lnTo>
                      <a:pt x="657" y="92"/>
                    </a:lnTo>
                    <a:lnTo>
                      <a:pt x="657" y="96"/>
                    </a:lnTo>
                    <a:lnTo>
                      <a:pt x="657" y="99"/>
                    </a:lnTo>
                    <a:lnTo>
                      <a:pt x="640" y="99"/>
                    </a:lnTo>
                    <a:lnTo>
                      <a:pt x="627" y="101"/>
                    </a:lnTo>
                    <a:lnTo>
                      <a:pt x="616" y="104"/>
                    </a:lnTo>
                    <a:lnTo>
                      <a:pt x="606" y="110"/>
                    </a:lnTo>
                    <a:lnTo>
                      <a:pt x="601" y="113"/>
                    </a:lnTo>
                    <a:lnTo>
                      <a:pt x="598" y="115"/>
                    </a:lnTo>
                    <a:lnTo>
                      <a:pt x="595" y="120"/>
                    </a:lnTo>
                    <a:lnTo>
                      <a:pt x="593" y="123"/>
                    </a:lnTo>
                    <a:lnTo>
                      <a:pt x="591" y="128"/>
                    </a:lnTo>
                    <a:lnTo>
                      <a:pt x="589" y="132"/>
                    </a:lnTo>
                    <a:lnTo>
                      <a:pt x="589" y="138"/>
                    </a:lnTo>
                    <a:lnTo>
                      <a:pt x="587" y="142"/>
                    </a:lnTo>
                    <a:lnTo>
                      <a:pt x="589" y="149"/>
                    </a:lnTo>
                    <a:lnTo>
                      <a:pt x="590" y="154"/>
                    </a:lnTo>
                    <a:lnTo>
                      <a:pt x="593" y="161"/>
                    </a:lnTo>
                    <a:lnTo>
                      <a:pt x="596" y="165"/>
                    </a:lnTo>
                    <a:lnTo>
                      <a:pt x="601" y="170"/>
                    </a:lnTo>
                    <a:lnTo>
                      <a:pt x="608" y="173"/>
                    </a:lnTo>
                    <a:lnTo>
                      <a:pt x="614" y="175"/>
                    </a:lnTo>
                    <a:lnTo>
                      <a:pt x="623" y="177"/>
                    </a:lnTo>
                    <a:lnTo>
                      <a:pt x="628" y="175"/>
                    </a:lnTo>
                    <a:lnTo>
                      <a:pt x="634" y="174"/>
                    </a:lnTo>
                    <a:lnTo>
                      <a:pt x="639" y="173"/>
                    </a:lnTo>
                    <a:lnTo>
                      <a:pt x="644" y="171"/>
                    </a:lnTo>
                    <a:lnTo>
                      <a:pt x="652" y="165"/>
                    </a:lnTo>
                    <a:lnTo>
                      <a:pt x="658" y="159"/>
                    </a:lnTo>
                    <a:lnTo>
                      <a:pt x="659" y="159"/>
                    </a:lnTo>
                    <a:lnTo>
                      <a:pt x="660" y="173"/>
                    </a:lnTo>
                    <a:lnTo>
                      <a:pt x="679" y="173"/>
                    </a:lnTo>
                    <a:close/>
                    <a:moveTo>
                      <a:pt x="657" y="134"/>
                    </a:moveTo>
                    <a:lnTo>
                      <a:pt x="657" y="138"/>
                    </a:lnTo>
                    <a:lnTo>
                      <a:pt x="655" y="141"/>
                    </a:lnTo>
                    <a:lnTo>
                      <a:pt x="654" y="144"/>
                    </a:lnTo>
                    <a:lnTo>
                      <a:pt x="652" y="148"/>
                    </a:lnTo>
                    <a:lnTo>
                      <a:pt x="649" y="151"/>
                    </a:lnTo>
                    <a:lnTo>
                      <a:pt x="646" y="154"/>
                    </a:lnTo>
                    <a:lnTo>
                      <a:pt x="643" y="156"/>
                    </a:lnTo>
                    <a:lnTo>
                      <a:pt x="638" y="159"/>
                    </a:lnTo>
                    <a:lnTo>
                      <a:pt x="634" y="160"/>
                    </a:lnTo>
                    <a:lnTo>
                      <a:pt x="628" y="160"/>
                    </a:lnTo>
                    <a:lnTo>
                      <a:pt x="624" y="160"/>
                    </a:lnTo>
                    <a:lnTo>
                      <a:pt x="621" y="159"/>
                    </a:lnTo>
                    <a:lnTo>
                      <a:pt x="618" y="158"/>
                    </a:lnTo>
                    <a:lnTo>
                      <a:pt x="614" y="155"/>
                    </a:lnTo>
                    <a:lnTo>
                      <a:pt x="612" y="152"/>
                    </a:lnTo>
                    <a:lnTo>
                      <a:pt x="610" y="149"/>
                    </a:lnTo>
                    <a:lnTo>
                      <a:pt x="609" y="144"/>
                    </a:lnTo>
                    <a:lnTo>
                      <a:pt x="609" y="140"/>
                    </a:lnTo>
                    <a:lnTo>
                      <a:pt x="609" y="135"/>
                    </a:lnTo>
                    <a:lnTo>
                      <a:pt x="610" y="132"/>
                    </a:lnTo>
                    <a:lnTo>
                      <a:pt x="611" y="129"/>
                    </a:lnTo>
                    <a:lnTo>
                      <a:pt x="613" y="126"/>
                    </a:lnTo>
                    <a:lnTo>
                      <a:pt x="618" y="121"/>
                    </a:lnTo>
                    <a:lnTo>
                      <a:pt x="624" y="117"/>
                    </a:lnTo>
                    <a:lnTo>
                      <a:pt x="632" y="115"/>
                    </a:lnTo>
                    <a:lnTo>
                      <a:pt x="639" y="114"/>
                    </a:lnTo>
                    <a:lnTo>
                      <a:pt x="648" y="113"/>
                    </a:lnTo>
                    <a:lnTo>
                      <a:pt x="657" y="113"/>
                    </a:lnTo>
                    <a:lnTo>
                      <a:pt x="657" y="134"/>
                    </a:lnTo>
                    <a:close/>
                    <a:moveTo>
                      <a:pt x="711" y="173"/>
                    </a:moveTo>
                    <a:lnTo>
                      <a:pt x="731" y="173"/>
                    </a:lnTo>
                    <a:lnTo>
                      <a:pt x="731" y="111"/>
                    </a:lnTo>
                    <a:lnTo>
                      <a:pt x="731" y="105"/>
                    </a:lnTo>
                    <a:lnTo>
                      <a:pt x="732" y="101"/>
                    </a:lnTo>
                    <a:lnTo>
                      <a:pt x="733" y="95"/>
                    </a:lnTo>
                    <a:lnTo>
                      <a:pt x="735" y="90"/>
                    </a:lnTo>
                    <a:lnTo>
                      <a:pt x="738" y="85"/>
                    </a:lnTo>
                    <a:lnTo>
                      <a:pt x="742" y="81"/>
                    </a:lnTo>
                    <a:lnTo>
                      <a:pt x="745" y="77"/>
                    </a:lnTo>
                    <a:lnTo>
                      <a:pt x="749" y="75"/>
                    </a:lnTo>
                    <a:lnTo>
                      <a:pt x="755" y="74"/>
                    </a:lnTo>
                    <a:lnTo>
                      <a:pt x="759" y="73"/>
                    </a:lnTo>
                    <a:lnTo>
                      <a:pt x="763" y="73"/>
                    </a:lnTo>
                    <a:lnTo>
                      <a:pt x="767" y="74"/>
                    </a:lnTo>
                    <a:lnTo>
                      <a:pt x="767" y="54"/>
                    </a:lnTo>
                    <a:lnTo>
                      <a:pt x="763" y="53"/>
                    </a:lnTo>
                    <a:lnTo>
                      <a:pt x="761" y="53"/>
                    </a:lnTo>
                    <a:lnTo>
                      <a:pt x="756" y="53"/>
                    </a:lnTo>
                    <a:lnTo>
                      <a:pt x="751" y="55"/>
                    </a:lnTo>
                    <a:lnTo>
                      <a:pt x="746" y="57"/>
                    </a:lnTo>
                    <a:lnTo>
                      <a:pt x="742" y="60"/>
                    </a:lnTo>
                    <a:lnTo>
                      <a:pt x="738" y="64"/>
                    </a:lnTo>
                    <a:lnTo>
                      <a:pt x="734" y="68"/>
                    </a:lnTo>
                    <a:lnTo>
                      <a:pt x="731" y="73"/>
                    </a:lnTo>
                    <a:lnTo>
                      <a:pt x="729" y="78"/>
                    </a:lnTo>
                    <a:lnTo>
                      <a:pt x="728" y="78"/>
                    </a:lnTo>
                    <a:lnTo>
                      <a:pt x="728" y="55"/>
                    </a:lnTo>
                    <a:lnTo>
                      <a:pt x="709" y="55"/>
                    </a:lnTo>
                    <a:lnTo>
                      <a:pt x="709" y="64"/>
                    </a:lnTo>
                    <a:lnTo>
                      <a:pt x="711" y="73"/>
                    </a:lnTo>
                    <a:lnTo>
                      <a:pt x="711" y="82"/>
                    </a:lnTo>
                    <a:lnTo>
                      <a:pt x="711" y="92"/>
                    </a:lnTo>
                    <a:lnTo>
                      <a:pt x="711" y="173"/>
                    </a:lnTo>
                    <a:close/>
                    <a:moveTo>
                      <a:pt x="919" y="173"/>
                    </a:moveTo>
                    <a:lnTo>
                      <a:pt x="918" y="160"/>
                    </a:lnTo>
                    <a:lnTo>
                      <a:pt x="918" y="145"/>
                    </a:lnTo>
                    <a:lnTo>
                      <a:pt x="918" y="101"/>
                    </a:lnTo>
                    <a:lnTo>
                      <a:pt x="917" y="92"/>
                    </a:lnTo>
                    <a:lnTo>
                      <a:pt x="916" y="84"/>
                    </a:lnTo>
                    <a:lnTo>
                      <a:pt x="914" y="75"/>
                    </a:lnTo>
                    <a:lnTo>
                      <a:pt x="909" y="68"/>
                    </a:lnTo>
                    <a:lnTo>
                      <a:pt x="906" y="65"/>
                    </a:lnTo>
                    <a:lnTo>
                      <a:pt x="903" y="62"/>
                    </a:lnTo>
                    <a:lnTo>
                      <a:pt x="900" y="60"/>
                    </a:lnTo>
                    <a:lnTo>
                      <a:pt x="895" y="57"/>
                    </a:lnTo>
                    <a:lnTo>
                      <a:pt x="891" y="55"/>
                    </a:lnTo>
                    <a:lnTo>
                      <a:pt x="887" y="54"/>
                    </a:lnTo>
                    <a:lnTo>
                      <a:pt x="880" y="53"/>
                    </a:lnTo>
                    <a:lnTo>
                      <a:pt x="875" y="53"/>
                    </a:lnTo>
                    <a:lnTo>
                      <a:pt x="864" y="54"/>
                    </a:lnTo>
                    <a:lnTo>
                      <a:pt x="854" y="56"/>
                    </a:lnTo>
                    <a:lnTo>
                      <a:pt x="844" y="60"/>
                    </a:lnTo>
                    <a:lnTo>
                      <a:pt x="837" y="63"/>
                    </a:lnTo>
                    <a:lnTo>
                      <a:pt x="841" y="77"/>
                    </a:lnTo>
                    <a:lnTo>
                      <a:pt x="848" y="74"/>
                    </a:lnTo>
                    <a:lnTo>
                      <a:pt x="855" y="71"/>
                    </a:lnTo>
                    <a:lnTo>
                      <a:pt x="863" y="70"/>
                    </a:lnTo>
                    <a:lnTo>
                      <a:pt x="871" y="68"/>
                    </a:lnTo>
                    <a:lnTo>
                      <a:pt x="879" y="70"/>
                    </a:lnTo>
                    <a:lnTo>
                      <a:pt x="886" y="72"/>
                    </a:lnTo>
                    <a:lnTo>
                      <a:pt x="890" y="75"/>
                    </a:lnTo>
                    <a:lnTo>
                      <a:pt x="893" y="78"/>
                    </a:lnTo>
                    <a:lnTo>
                      <a:pt x="895" y="83"/>
                    </a:lnTo>
                    <a:lnTo>
                      <a:pt x="896" y="87"/>
                    </a:lnTo>
                    <a:lnTo>
                      <a:pt x="897" y="92"/>
                    </a:lnTo>
                    <a:lnTo>
                      <a:pt x="897" y="96"/>
                    </a:lnTo>
                    <a:lnTo>
                      <a:pt x="897" y="99"/>
                    </a:lnTo>
                    <a:lnTo>
                      <a:pt x="881" y="99"/>
                    </a:lnTo>
                    <a:lnTo>
                      <a:pt x="868" y="101"/>
                    </a:lnTo>
                    <a:lnTo>
                      <a:pt x="856" y="104"/>
                    </a:lnTo>
                    <a:lnTo>
                      <a:pt x="847" y="110"/>
                    </a:lnTo>
                    <a:lnTo>
                      <a:pt x="842" y="113"/>
                    </a:lnTo>
                    <a:lnTo>
                      <a:pt x="839" y="115"/>
                    </a:lnTo>
                    <a:lnTo>
                      <a:pt x="836" y="120"/>
                    </a:lnTo>
                    <a:lnTo>
                      <a:pt x="833" y="123"/>
                    </a:lnTo>
                    <a:lnTo>
                      <a:pt x="832" y="128"/>
                    </a:lnTo>
                    <a:lnTo>
                      <a:pt x="829" y="132"/>
                    </a:lnTo>
                    <a:lnTo>
                      <a:pt x="828" y="138"/>
                    </a:lnTo>
                    <a:lnTo>
                      <a:pt x="828" y="142"/>
                    </a:lnTo>
                    <a:lnTo>
                      <a:pt x="829" y="149"/>
                    </a:lnTo>
                    <a:lnTo>
                      <a:pt x="830" y="154"/>
                    </a:lnTo>
                    <a:lnTo>
                      <a:pt x="834" y="161"/>
                    </a:lnTo>
                    <a:lnTo>
                      <a:pt x="837" y="165"/>
                    </a:lnTo>
                    <a:lnTo>
                      <a:pt x="842" y="170"/>
                    </a:lnTo>
                    <a:lnTo>
                      <a:pt x="848" y="173"/>
                    </a:lnTo>
                    <a:lnTo>
                      <a:pt x="855" y="175"/>
                    </a:lnTo>
                    <a:lnTo>
                      <a:pt x="864" y="177"/>
                    </a:lnTo>
                    <a:lnTo>
                      <a:pt x="869" y="175"/>
                    </a:lnTo>
                    <a:lnTo>
                      <a:pt x="875" y="174"/>
                    </a:lnTo>
                    <a:lnTo>
                      <a:pt x="880" y="173"/>
                    </a:lnTo>
                    <a:lnTo>
                      <a:pt x="884" y="171"/>
                    </a:lnTo>
                    <a:lnTo>
                      <a:pt x="892" y="165"/>
                    </a:lnTo>
                    <a:lnTo>
                      <a:pt x="898" y="159"/>
                    </a:lnTo>
                    <a:lnTo>
                      <a:pt x="900" y="159"/>
                    </a:lnTo>
                    <a:lnTo>
                      <a:pt x="901" y="173"/>
                    </a:lnTo>
                    <a:lnTo>
                      <a:pt x="919" y="173"/>
                    </a:lnTo>
                    <a:close/>
                    <a:moveTo>
                      <a:pt x="897" y="134"/>
                    </a:moveTo>
                    <a:lnTo>
                      <a:pt x="897" y="138"/>
                    </a:lnTo>
                    <a:lnTo>
                      <a:pt x="896" y="141"/>
                    </a:lnTo>
                    <a:lnTo>
                      <a:pt x="895" y="144"/>
                    </a:lnTo>
                    <a:lnTo>
                      <a:pt x="893" y="148"/>
                    </a:lnTo>
                    <a:lnTo>
                      <a:pt x="890" y="151"/>
                    </a:lnTo>
                    <a:lnTo>
                      <a:pt x="887" y="154"/>
                    </a:lnTo>
                    <a:lnTo>
                      <a:pt x="883" y="156"/>
                    </a:lnTo>
                    <a:lnTo>
                      <a:pt x="879" y="159"/>
                    </a:lnTo>
                    <a:lnTo>
                      <a:pt x="874" y="160"/>
                    </a:lnTo>
                    <a:lnTo>
                      <a:pt x="869" y="160"/>
                    </a:lnTo>
                    <a:lnTo>
                      <a:pt x="865" y="160"/>
                    </a:lnTo>
                    <a:lnTo>
                      <a:pt x="862" y="159"/>
                    </a:lnTo>
                    <a:lnTo>
                      <a:pt x="859" y="158"/>
                    </a:lnTo>
                    <a:lnTo>
                      <a:pt x="855" y="155"/>
                    </a:lnTo>
                    <a:lnTo>
                      <a:pt x="853" y="152"/>
                    </a:lnTo>
                    <a:lnTo>
                      <a:pt x="851" y="149"/>
                    </a:lnTo>
                    <a:lnTo>
                      <a:pt x="850" y="144"/>
                    </a:lnTo>
                    <a:lnTo>
                      <a:pt x="849" y="140"/>
                    </a:lnTo>
                    <a:lnTo>
                      <a:pt x="850" y="135"/>
                    </a:lnTo>
                    <a:lnTo>
                      <a:pt x="850" y="132"/>
                    </a:lnTo>
                    <a:lnTo>
                      <a:pt x="852" y="129"/>
                    </a:lnTo>
                    <a:lnTo>
                      <a:pt x="853" y="126"/>
                    </a:lnTo>
                    <a:lnTo>
                      <a:pt x="859" y="121"/>
                    </a:lnTo>
                    <a:lnTo>
                      <a:pt x="865" y="117"/>
                    </a:lnTo>
                    <a:lnTo>
                      <a:pt x="873" y="115"/>
                    </a:lnTo>
                    <a:lnTo>
                      <a:pt x="880" y="114"/>
                    </a:lnTo>
                    <a:lnTo>
                      <a:pt x="889" y="113"/>
                    </a:lnTo>
                    <a:lnTo>
                      <a:pt x="897" y="113"/>
                    </a:lnTo>
                    <a:lnTo>
                      <a:pt x="897" y="134"/>
                    </a:lnTo>
                    <a:close/>
                    <a:moveTo>
                      <a:pt x="1022" y="173"/>
                    </a:moveTo>
                    <a:lnTo>
                      <a:pt x="1022" y="55"/>
                    </a:lnTo>
                    <a:lnTo>
                      <a:pt x="1001" y="55"/>
                    </a:lnTo>
                    <a:lnTo>
                      <a:pt x="1001" y="173"/>
                    </a:lnTo>
                    <a:lnTo>
                      <a:pt x="1022" y="173"/>
                    </a:lnTo>
                    <a:close/>
                    <a:moveTo>
                      <a:pt x="1012" y="9"/>
                    </a:moveTo>
                    <a:lnTo>
                      <a:pt x="1006" y="11"/>
                    </a:lnTo>
                    <a:lnTo>
                      <a:pt x="1002" y="13"/>
                    </a:lnTo>
                    <a:lnTo>
                      <a:pt x="1000" y="17"/>
                    </a:lnTo>
                    <a:lnTo>
                      <a:pt x="999" y="23"/>
                    </a:lnTo>
                    <a:lnTo>
                      <a:pt x="999" y="27"/>
                    </a:lnTo>
                    <a:lnTo>
                      <a:pt x="1002" y="32"/>
                    </a:lnTo>
                    <a:lnTo>
                      <a:pt x="1006" y="35"/>
                    </a:lnTo>
                    <a:lnTo>
                      <a:pt x="1011" y="36"/>
                    </a:lnTo>
                    <a:lnTo>
                      <a:pt x="1016" y="35"/>
                    </a:lnTo>
                    <a:lnTo>
                      <a:pt x="1021" y="32"/>
                    </a:lnTo>
                    <a:lnTo>
                      <a:pt x="1024" y="27"/>
                    </a:lnTo>
                    <a:lnTo>
                      <a:pt x="1024" y="23"/>
                    </a:lnTo>
                    <a:lnTo>
                      <a:pt x="1024" y="17"/>
                    </a:lnTo>
                    <a:lnTo>
                      <a:pt x="1021" y="13"/>
                    </a:lnTo>
                    <a:lnTo>
                      <a:pt x="1017" y="11"/>
                    </a:lnTo>
                    <a:lnTo>
                      <a:pt x="1012" y="9"/>
                    </a:lnTo>
                    <a:close/>
                    <a:moveTo>
                      <a:pt x="1056" y="173"/>
                    </a:moveTo>
                    <a:lnTo>
                      <a:pt x="1077" y="173"/>
                    </a:lnTo>
                    <a:lnTo>
                      <a:pt x="1077" y="103"/>
                    </a:lnTo>
                    <a:lnTo>
                      <a:pt x="1078" y="97"/>
                    </a:lnTo>
                    <a:lnTo>
                      <a:pt x="1079" y="93"/>
                    </a:lnTo>
                    <a:lnTo>
                      <a:pt x="1080" y="89"/>
                    </a:lnTo>
                    <a:lnTo>
                      <a:pt x="1082" y="84"/>
                    </a:lnTo>
                    <a:lnTo>
                      <a:pt x="1085" y="81"/>
                    </a:lnTo>
                    <a:lnTo>
                      <a:pt x="1089" y="77"/>
                    </a:lnTo>
                    <a:lnTo>
                      <a:pt x="1093" y="74"/>
                    </a:lnTo>
                    <a:lnTo>
                      <a:pt x="1096" y="73"/>
                    </a:lnTo>
                    <a:lnTo>
                      <a:pt x="1102" y="71"/>
                    </a:lnTo>
                    <a:lnTo>
                      <a:pt x="1106" y="71"/>
                    </a:lnTo>
                    <a:lnTo>
                      <a:pt x="1113" y="72"/>
                    </a:lnTo>
                    <a:lnTo>
                      <a:pt x="1119" y="73"/>
                    </a:lnTo>
                    <a:lnTo>
                      <a:pt x="1123" y="76"/>
                    </a:lnTo>
                    <a:lnTo>
                      <a:pt x="1126" y="81"/>
                    </a:lnTo>
                    <a:lnTo>
                      <a:pt x="1130" y="86"/>
                    </a:lnTo>
                    <a:lnTo>
                      <a:pt x="1132" y="92"/>
                    </a:lnTo>
                    <a:lnTo>
                      <a:pt x="1133" y="99"/>
                    </a:lnTo>
                    <a:lnTo>
                      <a:pt x="1133" y="105"/>
                    </a:lnTo>
                    <a:lnTo>
                      <a:pt x="1133" y="173"/>
                    </a:lnTo>
                    <a:lnTo>
                      <a:pt x="1153" y="173"/>
                    </a:lnTo>
                    <a:lnTo>
                      <a:pt x="1153" y="103"/>
                    </a:lnTo>
                    <a:lnTo>
                      <a:pt x="1153" y="96"/>
                    </a:lnTo>
                    <a:lnTo>
                      <a:pt x="1152" y="90"/>
                    </a:lnTo>
                    <a:lnTo>
                      <a:pt x="1151" y="83"/>
                    </a:lnTo>
                    <a:lnTo>
                      <a:pt x="1149" y="78"/>
                    </a:lnTo>
                    <a:lnTo>
                      <a:pt x="1145" y="70"/>
                    </a:lnTo>
                    <a:lnTo>
                      <a:pt x="1139" y="63"/>
                    </a:lnTo>
                    <a:lnTo>
                      <a:pt x="1133" y="58"/>
                    </a:lnTo>
                    <a:lnTo>
                      <a:pt x="1126" y="55"/>
                    </a:lnTo>
                    <a:lnTo>
                      <a:pt x="1120" y="54"/>
                    </a:lnTo>
                    <a:lnTo>
                      <a:pt x="1113" y="53"/>
                    </a:lnTo>
                    <a:lnTo>
                      <a:pt x="1106" y="54"/>
                    </a:lnTo>
                    <a:lnTo>
                      <a:pt x="1100" y="55"/>
                    </a:lnTo>
                    <a:lnTo>
                      <a:pt x="1094" y="57"/>
                    </a:lnTo>
                    <a:lnTo>
                      <a:pt x="1090" y="60"/>
                    </a:lnTo>
                    <a:lnTo>
                      <a:pt x="1085" y="63"/>
                    </a:lnTo>
                    <a:lnTo>
                      <a:pt x="1081" y="67"/>
                    </a:lnTo>
                    <a:lnTo>
                      <a:pt x="1078" y="71"/>
                    </a:lnTo>
                    <a:lnTo>
                      <a:pt x="1076" y="75"/>
                    </a:lnTo>
                    <a:lnTo>
                      <a:pt x="1075" y="75"/>
                    </a:lnTo>
                    <a:lnTo>
                      <a:pt x="1073" y="55"/>
                    </a:lnTo>
                    <a:lnTo>
                      <a:pt x="1055" y="55"/>
                    </a:lnTo>
                    <a:lnTo>
                      <a:pt x="1056" y="71"/>
                    </a:lnTo>
                    <a:lnTo>
                      <a:pt x="1056" y="87"/>
                    </a:lnTo>
                    <a:lnTo>
                      <a:pt x="1056" y="173"/>
                    </a:lnTo>
                    <a:close/>
                    <a:moveTo>
                      <a:pt x="1179" y="168"/>
                    </a:moveTo>
                    <a:lnTo>
                      <a:pt x="1186" y="171"/>
                    </a:lnTo>
                    <a:lnTo>
                      <a:pt x="1193" y="173"/>
                    </a:lnTo>
                    <a:lnTo>
                      <a:pt x="1202" y="175"/>
                    </a:lnTo>
                    <a:lnTo>
                      <a:pt x="1212" y="175"/>
                    </a:lnTo>
                    <a:lnTo>
                      <a:pt x="1220" y="175"/>
                    </a:lnTo>
                    <a:lnTo>
                      <a:pt x="1229" y="173"/>
                    </a:lnTo>
                    <a:lnTo>
                      <a:pt x="1237" y="170"/>
                    </a:lnTo>
                    <a:lnTo>
                      <a:pt x="1243" y="165"/>
                    </a:lnTo>
                    <a:lnTo>
                      <a:pt x="1247" y="161"/>
                    </a:lnTo>
                    <a:lnTo>
                      <a:pt x="1251" y="154"/>
                    </a:lnTo>
                    <a:lnTo>
                      <a:pt x="1253" y="148"/>
                    </a:lnTo>
                    <a:lnTo>
                      <a:pt x="1254" y="141"/>
                    </a:lnTo>
                    <a:lnTo>
                      <a:pt x="1254" y="134"/>
                    </a:lnTo>
                    <a:lnTo>
                      <a:pt x="1252" y="129"/>
                    </a:lnTo>
                    <a:lnTo>
                      <a:pt x="1249" y="124"/>
                    </a:lnTo>
                    <a:lnTo>
                      <a:pt x="1246" y="119"/>
                    </a:lnTo>
                    <a:lnTo>
                      <a:pt x="1242" y="115"/>
                    </a:lnTo>
                    <a:lnTo>
                      <a:pt x="1237" y="112"/>
                    </a:lnTo>
                    <a:lnTo>
                      <a:pt x="1231" y="109"/>
                    </a:lnTo>
                    <a:lnTo>
                      <a:pt x="1224" y="105"/>
                    </a:lnTo>
                    <a:lnTo>
                      <a:pt x="1214" y="101"/>
                    </a:lnTo>
                    <a:lnTo>
                      <a:pt x="1207" y="96"/>
                    </a:lnTo>
                    <a:lnTo>
                      <a:pt x="1205" y="94"/>
                    </a:lnTo>
                    <a:lnTo>
                      <a:pt x="1203" y="92"/>
                    </a:lnTo>
                    <a:lnTo>
                      <a:pt x="1203" y="89"/>
                    </a:lnTo>
                    <a:lnTo>
                      <a:pt x="1202" y="85"/>
                    </a:lnTo>
                    <a:lnTo>
                      <a:pt x="1203" y="82"/>
                    </a:lnTo>
                    <a:lnTo>
                      <a:pt x="1203" y="78"/>
                    </a:lnTo>
                    <a:lnTo>
                      <a:pt x="1205" y="76"/>
                    </a:lnTo>
                    <a:lnTo>
                      <a:pt x="1207" y="74"/>
                    </a:lnTo>
                    <a:lnTo>
                      <a:pt x="1210" y="72"/>
                    </a:lnTo>
                    <a:lnTo>
                      <a:pt x="1213" y="71"/>
                    </a:lnTo>
                    <a:lnTo>
                      <a:pt x="1217" y="70"/>
                    </a:lnTo>
                    <a:lnTo>
                      <a:pt x="1221" y="68"/>
                    </a:lnTo>
                    <a:lnTo>
                      <a:pt x="1229" y="70"/>
                    </a:lnTo>
                    <a:lnTo>
                      <a:pt x="1235" y="72"/>
                    </a:lnTo>
                    <a:lnTo>
                      <a:pt x="1241" y="74"/>
                    </a:lnTo>
                    <a:lnTo>
                      <a:pt x="1245" y="76"/>
                    </a:lnTo>
                    <a:lnTo>
                      <a:pt x="1249" y="61"/>
                    </a:lnTo>
                    <a:lnTo>
                      <a:pt x="1244" y="57"/>
                    </a:lnTo>
                    <a:lnTo>
                      <a:pt x="1238" y="55"/>
                    </a:lnTo>
                    <a:lnTo>
                      <a:pt x="1230" y="54"/>
                    </a:lnTo>
                    <a:lnTo>
                      <a:pt x="1221" y="53"/>
                    </a:lnTo>
                    <a:lnTo>
                      <a:pt x="1213" y="54"/>
                    </a:lnTo>
                    <a:lnTo>
                      <a:pt x="1205" y="56"/>
                    </a:lnTo>
                    <a:lnTo>
                      <a:pt x="1199" y="58"/>
                    </a:lnTo>
                    <a:lnTo>
                      <a:pt x="1193" y="63"/>
                    </a:lnTo>
                    <a:lnTo>
                      <a:pt x="1188" y="68"/>
                    </a:lnTo>
                    <a:lnTo>
                      <a:pt x="1185" y="74"/>
                    </a:lnTo>
                    <a:lnTo>
                      <a:pt x="1184" y="81"/>
                    </a:lnTo>
                    <a:lnTo>
                      <a:pt x="1183" y="87"/>
                    </a:lnTo>
                    <a:lnTo>
                      <a:pt x="1183" y="93"/>
                    </a:lnTo>
                    <a:lnTo>
                      <a:pt x="1185" y="97"/>
                    </a:lnTo>
                    <a:lnTo>
                      <a:pt x="1187" y="102"/>
                    </a:lnTo>
                    <a:lnTo>
                      <a:pt x="1190" y="106"/>
                    </a:lnTo>
                    <a:lnTo>
                      <a:pt x="1194" y="111"/>
                    </a:lnTo>
                    <a:lnTo>
                      <a:pt x="1199" y="114"/>
                    </a:lnTo>
                    <a:lnTo>
                      <a:pt x="1205" y="117"/>
                    </a:lnTo>
                    <a:lnTo>
                      <a:pt x="1213" y="121"/>
                    </a:lnTo>
                    <a:lnTo>
                      <a:pt x="1222" y="125"/>
                    </a:lnTo>
                    <a:lnTo>
                      <a:pt x="1229" y="130"/>
                    </a:lnTo>
                    <a:lnTo>
                      <a:pt x="1231" y="133"/>
                    </a:lnTo>
                    <a:lnTo>
                      <a:pt x="1232" y="135"/>
                    </a:lnTo>
                    <a:lnTo>
                      <a:pt x="1233" y="139"/>
                    </a:lnTo>
                    <a:lnTo>
                      <a:pt x="1234" y="142"/>
                    </a:lnTo>
                    <a:lnTo>
                      <a:pt x="1233" y="146"/>
                    </a:lnTo>
                    <a:lnTo>
                      <a:pt x="1232" y="150"/>
                    </a:lnTo>
                    <a:lnTo>
                      <a:pt x="1231" y="152"/>
                    </a:lnTo>
                    <a:lnTo>
                      <a:pt x="1228" y="155"/>
                    </a:lnTo>
                    <a:lnTo>
                      <a:pt x="1226" y="156"/>
                    </a:lnTo>
                    <a:lnTo>
                      <a:pt x="1221" y="159"/>
                    </a:lnTo>
                    <a:lnTo>
                      <a:pt x="1217" y="160"/>
                    </a:lnTo>
                    <a:lnTo>
                      <a:pt x="1212" y="160"/>
                    </a:lnTo>
                    <a:lnTo>
                      <a:pt x="1204" y="159"/>
                    </a:lnTo>
                    <a:lnTo>
                      <a:pt x="1197" y="158"/>
                    </a:lnTo>
                    <a:lnTo>
                      <a:pt x="1190" y="154"/>
                    </a:lnTo>
                    <a:lnTo>
                      <a:pt x="1185" y="151"/>
                    </a:lnTo>
                    <a:lnTo>
                      <a:pt x="1179" y="168"/>
                    </a:lnTo>
                    <a:close/>
                    <a:moveTo>
                      <a:pt x="1373" y="119"/>
                    </a:moveTo>
                    <a:lnTo>
                      <a:pt x="1373" y="114"/>
                    </a:lnTo>
                    <a:lnTo>
                      <a:pt x="1373" y="109"/>
                    </a:lnTo>
                    <a:lnTo>
                      <a:pt x="1373" y="100"/>
                    </a:lnTo>
                    <a:lnTo>
                      <a:pt x="1370" y="91"/>
                    </a:lnTo>
                    <a:lnTo>
                      <a:pt x="1368" y="82"/>
                    </a:lnTo>
                    <a:lnTo>
                      <a:pt x="1363" y="73"/>
                    </a:lnTo>
                    <a:lnTo>
                      <a:pt x="1361" y="68"/>
                    </a:lnTo>
                    <a:lnTo>
                      <a:pt x="1357" y="65"/>
                    </a:lnTo>
                    <a:lnTo>
                      <a:pt x="1353" y="62"/>
                    </a:lnTo>
                    <a:lnTo>
                      <a:pt x="1349" y="58"/>
                    </a:lnTo>
                    <a:lnTo>
                      <a:pt x="1343" y="56"/>
                    </a:lnTo>
                    <a:lnTo>
                      <a:pt x="1338" y="54"/>
                    </a:lnTo>
                    <a:lnTo>
                      <a:pt x="1333" y="53"/>
                    </a:lnTo>
                    <a:lnTo>
                      <a:pt x="1326" y="53"/>
                    </a:lnTo>
                    <a:lnTo>
                      <a:pt x="1320" y="53"/>
                    </a:lnTo>
                    <a:lnTo>
                      <a:pt x="1314" y="54"/>
                    </a:lnTo>
                    <a:lnTo>
                      <a:pt x="1309" y="56"/>
                    </a:lnTo>
                    <a:lnTo>
                      <a:pt x="1303" y="57"/>
                    </a:lnTo>
                    <a:lnTo>
                      <a:pt x="1299" y="61"/>
                    </a:lnTo>
                    <a:lnTo>
                      <a:pt x="1294" y="64"/>
                    </a:lnTo>
                    <a:lnTo>
                      <a:pt x="1291" y="67"/>
                    </a:lnTo>
                    <a:lnTo>
                      <a:pt x="1286" y="72"/>
                    </a:lnTo>
                    <a:lnTo>
                      <a:pt x="1281" y="81"/>
                    </a:lnTo>
                    <a:lnTo>
                      <a:pt x="1276" y="92"/>
                    </a:lnTo>
                    <a:lnTo>
                      <a:pt x="1273" y="103"/>
                    </a:lnTo>
                    <a:lnTo>
                      <a:pt x="1272" y="116"/>
                    </a:lnTo>
                    <a:lnTo>
                      <a:pt x="1273" y="129"/>
                    </a:lnTo>
                    <a:lnTo>
                      <a:pt x="1276" y="141"/>
                    </a:lnTo>
                    <a:lnTo>
                      <a:pt x="1279" y="146"/>
                    </a:lnTo>
                    <a:lnTo>
                      <a:pt x="1281" y="151"/>
                    </a:lnTo>
                    <a:lnTo>
                      <a:pt x="1284" y="155"/>
                    </a:lnTo>
                    <a:lnTo>
                      <a:pt x="1287" y="160"/>
                    </a:lnTo>
                    <a:lnTo>
                      <a:pt x="1291" y="163"/>
                    </a:lnTo>
                    <a:lnTo>
                      <a:pt x="1295" y="166"/>
                    </a:lnTo>
                    <a:lnTo>
                      <a:pt x="1300" y="169"/>
                    </a:lnTo>
                    <a:lnTo>
                      <a:pt x="1305" y="171"/>
                    </a:lnTo>
                    <a:lnTo>
                      <a:pt x="1310" y="173"/>
                    </a:lnTo>
                    <a:lnTo>
                      <a:pt x="1315" y="174"/>
                    </a:lnTo>
                    <a:lnTo>
                      <a:pt x="1322" y="175"/>
                    </a:lnTo>
                    <a:lnTo>
                      <a:pt x="1328" y="175"/>
                    </a:lnTo>
                    <a:lnTo>
                      <a:pt x="1341" y="175"/>
                    </a:lnTo>
                    <a:lnTo>
                      <a:pt x="1351" y="173"/>
                    </a:lnTo>
                    <a:lnTo>
                      <a:pt x="1360" y="171"/>
                    </a:lnTo>
                    <a:lnTo>
                      <a:pt x="1366" y="169"/>
                    </a:lnTo>
                    <a:lnTo>
                      <a:pt x="1363" y="153"/>
                    </a:lnTo>
                    <a:lnTo>
                      <a:pt x="1356" y="155"/>
                    </a:lnTo>
                    <a:lnTo>
                      <a:pt x="1350" y="158"/>
                    </a:lnTo>
                    <a:lnTo>
                      <a:pt x="1341" y="159"/>
                    </a:lnTo>
                    <a:lnTo>
                      <a:pt x="1332" y="159"/>
                    </a:lnTo>
                    <a:lnTo>
                      <a:pt x="1324" y="159"/>
                    </a:lnTo>
                    <a:lnTo>
                      <a:pt x="1316" y="156"/>
                    </a:lnTo>
                    <a:lnTo>
                      <a:pt x="1310" y="154"/>
                    </a:lnTo>
                    <a:lnTo>
                      <a:pt x="1305" y="150"/>
                    </a:lnTo>
                    <a:lnTo>
                      <a:pt x="1299" y="144"/>
                    </a:lnTo>
                    <a:lnTo>
                      <a:pt x="1296" y="136"/>
                    </a:lnTo>
                    <a:lnTo>
                      <a:pt x="1293" y="129"/>
                    </a:lnTo>
                    <a:lnTo>
                      <a:pt x="1292" y="119"/>
                    </a:lnTo>
                    <a:lnTo>
                      <a:pt x="1373" y="119"/>
                    </a:lnTo>
                    <a:close/>
                    <a:moveTo>
                      <a:pt x="1293" y="103"/>
                    </a:moveTo>
                    <a:lnTo>
                      <a:pt x="1294" y="97"/>
                    </a:lnTo>
                    <a:lnTo>
                      <a:pt x="1295" y="92"/>
                    </a:lnTo>
                    <a:lnTo>
                      <a:pt x="1298" y="85"/>
                    </a:lnTo>
                    <a:lnTo>
                      <a:pt x="1301" y="80"/>
                    </a:lnTo>
                    <a:lnTo>
                      <a:pt x="1306" y="75"/>
                    </a:lnTo>
                    <a:lnTo>
                      <a:pt x="1311" y="72"/>
                    </a:lnTo>
                    <a:lnTo>
                      <a:pt x="1316" y="70"/>
                    </a:lnTo>
                    <a:lnTo>
                      <a:pt x="1324" y="68"/>
                    </a:lnTo>
                    <a:lnTo>
                      <a:pt x="1332" y="70"/>
                    </a:lnTo>
                    <a:lnTo>
                      <a:pt x="1338" y="72"/>
                    </a:lnTo>
                    <a:lnTo>
                      <a:pt x="1343" y="75"/>
                    </a:lnTo>
                    <a:lnTo>
                      <a:pt x="1348" y="81"/>
                    </a:lnTo>
                    <a:lnTo>
                      <a:pt x="1350" y="86"/>
                    </a:lnTo>
                    <a:lnTo>
                      <a:pt x="1352" y="92"/>
                    </a:lnTo>
                    <a:lnTo>
                      <a:pt x="1353" y="97"/>
                    </a:lnTo>
                    <a:lnTo>
                      <a:pt x="1353" y="103"/>
                    </a:lnTo>
                    <a:lnTo>
                      <a:pt x="1293" y="103"/>
                    </a:lnTo>
                    <a:close/>
                    <a:moveTo>
                      <a:pt x="1399" y="173"/>
                    </a:moveTo>
                    <a:lnTo>
                      <a:pt x="1419" y="173"/>
                    </a:lnTo>
                    <a:lnTo>
                      <a:pt x="1419" y="111"/>
                    </a:lnTo>
                    <a:lnTo>
                      <a:pt x="1419" y="105"/>
                    </a:lnTo>
                    <a:lnTo>
                      <a:pt x="1420" y="101"/>
                    </a:lnTo>
                    <a:lnTo>
                      <a:pt x="1421" y="95"/>
                    </a:lnTo>
                    <a:lnTo>
                      <a:pt x="1423" y="90"/>
                    </a:lnTo>
                    <a:lnTo>
                      <a:pt x="1427" y="85"/>
                    </a:lnTo>
                    <a:lnTo>
                      <a:pt x="1430" y="81"/>
                    </a:lnTo>
                    <a:lnTo>
                      <a:pt x="1433" y="77"/>
                    </a:lnTo>
                    <a:lnTo>
                      <a:pt x="1437" y="75"/>
                    </a:lnTo>
                    <a:lnTo>
                      <a:pt x="1443" y="74"/>
                    </a:lnTo>
                    <a:lnTo>
                      <a:pt x="1448" y="73"/>
                    </a:lnTo>
                    <a:lnTo>
                      <a:pt x="1451" y="73"/>
                    </a:lnTo>
                    <a:lnTo>
                      <a:pt x="1455" y="74"/>
                    </a:lnTo>
                    <a:lnTo>
                      <a:pt x="1455" y="54"/>
                    </a:lnTo>
                    <a:lnTo>
                      <a:pt x="1453" y="53"/>
                    </a:lnTo>
                    <a:lnTo>
                      <a:pt x="1449" y="53"/>
                    </a:lnTo>
                    <a:lnTo>
                      <a:pt x="1444" y="53"/>
                    </a:lnTo>
                    <a:lnTo>
                      <a:pt x="1438" y="55"/>
                    </a:lnTo>
                    <a:lnTo>
                      <a:pt x="1434" y="57"/>
                    </a:lnTo>
                    <a:lnTo>
                      <a:pt x="1430" y="60"/>
                    </a:lnTo>
                    <a:lnTo>
                      <a:pt x="1427" y="64"/>
                    </a:lnTo>
                    <a:lnTo>
                      <a:pt x="1422" y="68"/>
                    </a:lnTo>
                    <a:lnTo>
                      <a:pt x="1420" y="73"/>
                    </a:lnTo>
                    <a:lnTo>
                      <a:pt x="1418" y="78"/>
                    </a:lnTo>
                    <a:lnTo>
                      <a:pt x="1417" y="78"/>
                    </a:lnTo>
                    <a:lnTo>
                      <a:pt x="1416" y="55"/>
                    </a:lnTo>
                    <a:lnTo>
                      <a:pt x="1397" y="55"/>
                    </a:lnTo>
                    <a:lnTo>
                      <a:pt x="1399" y="64"/>
                    </a:lnTo>
                    <a:lnTo>
                      <a:pt x="1399" y="73"/>
                    </a:lnTo>
                    <a:lnTo>
                      <a:pt x="1399" y="82"/>
                    </a:lnTo>
                    <a:lnTo>
                      <a:pt x="1399" y="92"/>
                    </a:lnTo>
                    <a:lnTo>
                      <a:pt x="1399" y="173"/>
                    </a:lnTo>
                    <a:close/>
                    <a:moveTo>
                      <a:pt x="1551" y="153"/>
                    </a:moveTo>
                    <a:lnTo>
                      <a:pt x="1546" y="155"/>
                    </a:lnTo>
                    <a:lnTo>
                      <a:pt x="1541" y="156"/>
                    </a:lnTo>
                    <a:lnTo>
                      <a:pt x="1534" y="159"/>
                    </a:lnTo>
                    <a:lnTo>
                      <a:pt x="1526" y="159"/>
                    </a:lnTo>
                    <a:lnTo>
                      <a:pt x="1517" y="158"/>
                    </a:lnTo>
                    <a:lnTo>
                      <a:pt x="1510" y="155"/>
                    </a:lnTo>
                    <a:lnTo>
                      <a:pt x="1503" y="152"/>
                    </a:lnTo>
                    <a:lnTo>
                      <a:pt x="1498" y="146"/>
                    </a:lnTo>
                    <a:lnTo>
                      <a:pt x="1492" y="141"/>
                    </a:lnTo>
                    <a:lnTo>
                      <a:pt x="1489" y="133"/>
                    </a:lnTo>
                    <a:lnTo>
                      <a:pt x="1487" y="124"/>
                    </a:lnTo>
                    <a:lnTo>
                      <a:pt x="1486" y="115"/>
                    </a:lnTo>
                    <a:lnTo>
                      <a:pt x="1487" y="105"/>
                    </a:lnTo>
                    <a:lnTo>
                      <a:pt x="1489" y="97"/>
                    </a:lnTo>
                    <a:lnTo>
                      <a:pt x="1492" y="90"/>
                    </a:lnTo>
                    <a:lnTo>
                      <a:pt x="1497" y="83"/>
                    </a:lnTo>
                    <a:lnTo>
                      <a:pt x="1502" y="77"/>
                    </a:lnTo>
                    <a:lnTo>
                      <a:pt x="1509" y="74"/>
                    </a:lnTo>
                    <a:lnTo>
                      <a:pt x="1517" y="71"/>
                    </a:lnTo>
                    <a:lnTo>
                      <a:pt x="1526" y="71"/>
                    </a:lnTo>
                    <a:lnTo>
                      <a:pt x="1535" y="71"/>
                    </a:lnTo>
                    <a:lnTo>
                      <a:pt x="1541" y="72"/>
                    </a:lnTo>
                    <a:lnTo>
                      <a:pt x="1546" y="74"/>
                    </a:lnTo>
                    <a:lnTo>
                      <a:pt x="1551" y="76"/>
                    </a:lnTo>
                    <a:lnTo>
                      <a:pt x="1555" y="60"/>
                    </a:lnTo>
                    <a:lnTo>
                      <a:pt x="1550" y="57"/>
                    </a:lnTo>
                    <a:lnTo>
                      <a:pt x="1543" y="55"/>
                    </a:lnTo>
                    <a:lnTo>
                      <a:pt x="1536" y="54"/>
                    </a:lnTo>
                    <a:lnTo>
                      <a:pt x="1526" y="53"/>
                    </a:lnTo>
                    <a:lnTo>
                      <a:pt x="1519" y="54"/>
                    </a:lnTo>
                    <a:lnTo>
                      <a:pt x="1513" y="54"/>
                    </a:lnTo>
                    <a:lnTo>
                      <a:pt x="1507" y="56"/>
                    </a:lnTo>
                    <a:lnTo>
                      <a:pt x="1501" y="57"/>
                    </a:lnTo>
                    <a:lnTo>
                      <a:pt x="1496" y="61"/>
                    </a:lnTo>
                    <a:lnTo>
                      <a:pt x="1490" y="63"/>
                    </a:lnTo>
                    <a:lnTo>
                      <a:pt x="1486" y="67"/>
                    </a:lnTo>
                    <a:lnTo>
                      <a:pt x="1482" y="71"/>
                    </a:lnTo>
                    <a:lnTo>
                      <a:pt x="1478" y="75"/>
                    </a:lnTo>
                    <a:lnTo>
                      <a:pt x="1475" y="80"/>
                    </a:lnTo>
                    <a:lnTo>
                      <a:pt x="1472" y="85"/>
                    </a:lnTo>
                    <a:lnTo>
                      <a:pt x="1470" y="91"/>
                    </a:lnTo>
                    <a:lnTo>
                      <a:pt x="1468" y="96"/>
                    </a:lnTo>
                    <a:lnTo>
                      <a:pt x="1467" y="103"/>
                    </a:lnTo>
                    <a:lnTo>
                      <a:pt x="1465" y="109"/>
                    </a:lnTo>
                    <a:lnTo>
                      <a:pt x="1465" y="115"/>
                    </a:lnTo>
                    <a:lnTo>
                      <a:pt x="1465" y="128"/>
                    </a:lnTo>
                    <a:lnTo>
                      <a:pt x="1469" y="139"/>
                    </a:lnTo>
                    <a:lnTo>
                      <a:pt x="1473" y="148"/>
                    </a:lnTo>
                    <a:lnTo>
                      <a:pt x="1478" y="156"/>
                    </a:lnTo>
                    <a:lnTo>
                      <a:pt x="1485" y="163"/>
                    </a:lnTo>
                    <a:lnTo>
                      <a:pt x="1494" y="169"/>
                    </a:lnTo>
                    <a:lnTo>
                      <a:pt x="1502" y="173"/>
                    </a:lnTo>
                    <a:lnTo>
                      <a:pt x="1513" y="175"/>
                    </a:lnTo>
                    <a:lnTo>
                      <a:pt x="1503" y="193"/>
                    </a:lnTo>
                    <a:lnTo>
                      <a:pt x="1511" y="195"/>
                    </a:lnTo>
                    <a:lnTo>
                      <a:pt x="1516" y="197"/>
                    </a:lnTo>
                    <a:lnTo>
                      <a:pt x="1518" y="198"/>
                    </a:lnTo>
                    <a:lnTo>
                      <a:pt x="1519" y="200"/>
                    </a:lnTo>
                    <a:lnTo>
                      <a:pt x="1521" y="202"/>
                    </a:lnTo>
                    <a:lnTo>
                      <a:pt x="1522" y="204"/>
                    </a:lnTo>
                    <a:lnTo>
                      <a:pt x="1521" y="208"/>
                    </a:lnTo>
                    <a:lnTo>
                      <a:pt x="1518" y="210"/>
                    </a:lnTo>
                    <a:lnTo>
                      <a:pt x="1515" y="211"/>
                    </a:lnTo>
                    <a:lnTo>
                      <a:pt x="1511" y="211"/>
                    </a:lnTo>
                    <a:lnTo>
                      <a:pt x="1504" y="211"/>
                    </a:lnTo>
                    <a:lnTo>
                      <a:pt x="1498" y="209"/>
                    </a:lnTo>
                    <a:lnTo>
                      <a:pt x="1495" y="219"/>
                    </a:lnTo>
                    <a:lnTo>
                      <a:pt x="1502" y="222"/>
                    </a:lnTo>
                    <a:lnTo>
                      <a:pt x="1511" y="223"/>
                    </a:lnTo>
                    <a:lnTo>
                      <a:pt x="1516" y="223"/>
                    </a:lnTo>
                    <a:lnTo>
                      <a:pt x="1521" y="222"/>
                    </a:lnTo>
                    <a:lnTo>
                      <a:pt x="1525" y="221"/>
                    </a:lnTo>
                    <a:lnTo>
                      <a:pt x="1528" y="219"/>
                    </a:lnTo>
                    <a:lnTo>
                      <a:pt x="1531" y="216"/>
                    </a:lnTo>
                    <a:lnTo>
                      <a:pt x="1534" y="212"/>
                    </a:lnTo>
                    <a:lnTo>
                      <a:pt x="1535" y="209"/>
                    </a:lnTo>
                    <a:lnTo>
                      <a:pt x="1536" y="203"/>
                    </a:lnTo>
                    <a:lnTo>
                      <a:pt x="1536" y="200"/>
                    </a:lnTo>
                    <a:lnTo>
                      <a:pt x="1535" y="197"/>
                    </a:lnTo>
                    <a:lnTo>
                      <a:pt x="1532" y="193"/>
                    </a:lnTo>
                    <a:lnTo>
                      <a:pt x="1530" y="191"/>
                    </a:lnTo>
                    <a:lnTo>
                      <a:pt x="1525" y="188"/>
                    </a:lnTo>
                    <a:lnTo>
                      <a:pt x="1519" y="185"/>
                    </a:lnTo>
                    <a:lnTo>
                      <a:pt x="1525" y="175"/>
                    </a:lnTo>
                    <a:lnTo>
                      <a:pt x="1535" y="175"/>
                    </a:lnTo>
                    <a:lnTo>
                      <a:pt x="1543" y="173"/>
                    </a:lnTo>
                    <a:lnTo>
                      <a:pt x="1550" y="171"/>
                    </a:lnTo>
                    <a:lnTo>
                      <a:pt x="1555" y="169"/>
                    </a:lnTo>
                    <a:lnTo>
                      <a:pt x="1551" y="153"/>
                    </a:lnTo>
                    <a:close/>
                    <a:moveTo>
                      <a:pt x="1661" y="173"/>
                    </a:moveTo>
                    <a:lnTo>
                      <a:pt x="1659" y="160"/>
                    </a:lnTo>
                    <a:lnTo>
                      <a:pt x="1659" y="145"/>
                    </a:lnTo>
                    <a:lnTo>
                      <a:pt x="1659" y="101"/>
                    </a:lnTo>
                    <a:lnTo>
                      <a:pt x="1659" y="92"/>
                    </a:lnTo>
                    <a:lnTo>
                      <a:pt x="1657" y="84"/>
                    </a:lnTo>
                    <a:lnTo>
                      <a:pt x="1654" y="75"/>
                    </a:lnTo>
                    <a:lnTo>
                      <a:pt x="1650" y="68"/>
                    </a:lnTo>
                    <a:lnTo>
                      <a:pt x="1648" y="65"/>
                    </a:lnTo>
                    <a:lnTo>
                      <a:pt x="1645" y="62"/>
                    </a:lnTo>
                    <a:lnTo>
                      <a:pt x="1642" y="60"/>
                    </a:lnTo>
                    <a:lnTo>
                      <a:pt x="1637" y="57"/>
                    </a:lnTo>
                    <a:lnTo>
                      <a:pt x="1633" y="55"/>
                    </a:lnTo>
                    <a:lnTo>
                      <a:pt x="1627" y="54"/>
                    </a:lnTo>
                    <a:lnTo>
                      <a:pt x="1622" y="53"/>
                    </a:lnTo>
                    <a:lnTo>
                      <a:pt x="1616" y="53"/>
                    </a:lnTo>
                    <a:lnTo>
                      <a:pt x="1605" y="54"/>
                    </a:lnTo>
                    <a:lnTo>
                      <a:pt x="1595" y="56"/>
                    </a:lnTo>
                    <a:lnTo>
                      <a:pt x="1585" y="60"/>
                    </a:lnTo>
                    <a:lnTo>
                      <a:pt x="1578" y="63"/>
                    </a:lnTo>
                    <a:lnTo>
                      <a:pt x="1583" y="77"/>
                    </a:lnTo>
                    <a:lnTo>
                      <a:pt x="1590" y="74"/>
                    </a:lnTo>
                    <a:lnTo>
                      <a:pt x="1596" y="71"/>
                    </a:lnTo>
                    <a:lnTo>
                      <a:pt x="1605" y="70"/>
                    </a:lnTo>
                    <a:lnTo>
                      <a:pt x="1612" y="68"/>
                    </a:lnTo>
                    <a:lnTo>
                      <a:pt x="1620" y="70"/>
                    </a:lnTo>
                    <a:lnTo>
                      <a:pt x="1626" y="72"/>
                    </a:lnTo>
                    <a:lnTo>
                      <a:pt x="1631" y="75"/>
                    </a:lnTo>
                    <a:lnTo>
                      <a:pt x="1634" y="78"/>
                    </a:lnTo>
                    <a:lnTo>
                      <a:pt x="1636" y="83"/>
                    </a:lnTo>
                    <a:lnTo>
                      <a:pt x="1637" y="87"/>
                    </a:lnTo>
                    <a:lnTo>
                      <a:pt x="1638" y="92"/>
                    </a:lnTo>
                    <a:lnTo>
                      <a:pt x="1638" y="96"/>
                    </a:lnTo>
                    <a:lnTo>
                      <a:pt x="1638" y="99"/>
                    </a:lnTo>
                    <a:lnTo>
                      <a:pt x="1623" y="99"/>
                    </a:lnTo>
                    <a:lnTo>
                      <a:pt x="1609" y="101"/>
                    </a:lnTo>
                    <a:lnTo>
                      <a:pt x="1597" y="104"/>
                    </a:lnTo>
                    <a:lnTo>
                      <a:pt x="1588" y="110"/>
                    </a:lnTo>
                    <a:lnTo>
                      <a:pt x="1583" y="113"/>
                    </a:lnTo>
                    <a:lnTo>
                      <a:pt x="1580" y="115"/>
                    </a:lnTo>
                    <a:lnTo>
                      <a:pt x="1577" y="120"/>
                    </a:lnTo>
                    <a:lnTo>
                      <a:pt x="1575" y="123"/>
                    </a:lnTo>
                    <a:lnTo>
                      <a:pt x="1572" y="128"/>
                    </a:lnTo>
                    <a:lnTo>
                      <a:pt x="1571" y="132"/>
                    </a:lnTo>
                    <a:lnTo>
                      <a:pt x="1570" y="138"/>
                    </a:lnTo>
                    <a:lnTo>
                      <a:pt x="1570" y="142"/>
                    </a:lnTo>
                    <a:lnTo>
                      <a:pt x="1570" y="149"/>
                    </a:lnTo>
                    <a:lnTo>
                      <a:pt x="1572" y="154"/>
                    </a:lnTo>
                    <a:lnTo>
                      <a:pt x="1575" y="161"/>
                    </a:lnTo>
                    <a:lnTo>
                      <a:pt x="1579" y="165"/>
                    </a:lnTo>
                    <a:lnTo>
                      <a:pt x="1583" y="170"/>
                    </a:lnTo>
                    <a:lnTo>
                      <a:pt x="1590" y="173"/>
                    </a:lnTo>
                    <a:lnTo>
                      <a:pt x="1596" y="175"/>
                    </a:lnTo>
                    <a:lnTo>
                      <a:pt x="1605" y="177"/>
                    </a:lnTo>
                    <a:lnTo>
                      <a:pt x="1610" y="175"/>
                    </a:lnTo>
                    <a:lnTo>
                      <a:pt x="1616" y="174"/>
                    </a:lnTo>
                    <a:lnTo>
                      <a:pt x="1621" y="173"/>
                    </a:lnTo>
                    <a:lnTo>
                      <a:pt x="1625" y="171"/>
                    </a:lnTo>
                    <a:lnTo>
                      <a:pt x="1634" y="165"/>
                    </a:lnTo>
                    <a:lnTo>
                      <a:pt x="1639" y="159"/>
                    </a:lnTo>
                    <a:lnTo>
                      <a:pt x="1640" y="159"/>
                    </a:lnTo>
                    <a:lnTo>
                      <a:pt x="1642" y="173"/>
                    </a:lnTo>
                    <a:lnTo>
                      <a:pt x="1661" y="173"/>
                    </a:lnTo>
                    <a:close/>
                    <a:moveTo>
                      <a:pt x="1639" y="134"/>
                    </a:moveTo>
                    <a:lnTo>
                      <a:pt x="1638" y="138"/>
                    </a:lnTo>
                    <a:lnTo>
                      <a:pt x="1637" y="141"/>
                    </a:lnTo>
                    <a:lnTo>
                      <a:pt x="1636" y="144"/>
                    </a:lnTo>
                    <a:lnTo>
                      <a:pt x="1634" y="148"/>
                    </a:lnTo>
                    <a:lnTo>
                      <a:pt x="1632" y="151"/>
                    </a:lnTo>
                    <a:lnTo>
                      <a:pt x="1629" y="154"/>
                    </a:lnTo>
                    <a:lnTo>
                      <a:pt x="1624" y="156"/>
                    </a:lnTo>
                    <a:lnTo>
                      <a:pt x="1620" y="159"/>
                    </a:lnTo>
                    <a:lnTo>
                      <a:pt x="1616" y="160"/>
                    </a:lnTo>
                    <a:lnTo>
                      <a:pt x="1610" y="160"/>
                    </a:lnTo>
                    <a:lnTo>
                      <a:pt x="1606" y="160"/>
                    </a:lnTo>
                    <a:lnTo>
                      <a:pt x="1603" y="159"/>
                    </a:lnTo>
                    <a:lnTo>
                      <a:pt x="1599" y="158"/>
                    </a:lnTo>
                    <a:lnTo>
                      <a:pt x="1596" y="155"/>
                    </a:lnTo>
                    <a:lnTo>
                      <a:pt x="1594" y="152"/>
                    </a:lnTo>
                    <a:lnTo>
                      <a:pt x="1592" y="149"/>
                    </a:lnTo>
                    <a:lnTo>
                      <a:pt x="1591" y="144"/>
                    </a:lnTo>
                    <a:lnTo>
                      <a:pt x="1591" y="140"/>
                    </a:lnTo>
                    <a:lnTo>
                      <a:pt x="1591" y="135"/>
                    </a:lnTo>
                    <a:lnTo>
                      <a:pt x="1592" y="132"/>
                    </a:lnTo>
                    <a:lnTo>
                      <a:pt x="1593" y="129"/>
                    </a:lnTo>
                    <a:lnTo>
                      <a:pt x="1595" y="126"/>
                    </a:lnTo>
                    <a:lnTo>
                      <a:pt x="1599" y="121"/>
                    </a:lnTo>
                    <a:lnTo>
                      <a:pt x="1606" y="117"/>
                    </a:lnTo>
                    <a:lnTo>
                      <a:pt x="1613" y="115"/>
                    </a:lnTo>
                    <a:lnTo>
                      <a:pt x="1622" y="114"/>
                    </a:lnTo>
                    <a:lnTo>
                      <a:pt x="1631" y="113"/>
                    </a:lnTo>
                    <a:lnTo>
                      <a:pt x="1639" y="113"/>
                    </a:lnTo>
                    <a:lnTo>
                      <a:pt x="1639" y="134"/>
                    </a:lnTo>
                    <a:close/>
                    <a:moveTo>
                      <a:pt x="1600" y="35"/>
                    </a:moveTo>
                    <a:lnTo>
                      <a:pt x="1600" y="31"/>
                    </a:lnTo>
                    <a:lnTo>
                      <a:pt x="1602" y="27"/>
                    </a:lnTo>
                    <a:lnTo>
                      <a:pt x="1604" y="25"/>
                    </a:lnTo>
                    <a:lnTo>
                      <a:pt x="1606" y="25"/>
                    </a:lnTo>
                    <a:lnTo>
                      <a:pt x="1610" y="26"/>
                    </a:lnTo>
                    <a:lnTo>
                      <a:pt x="1617" y="28"/>
                    </a:lnTo>
                    <a:lnTo>
                      <a:pt x="1623" y="33"/>
                    </a:lnTo>
                    <a:lnTo>
                      <a:pt x="1631" y="34"/>
                    </a:lnTo>
                    <a:lnTo>
                      <a:pt x="1635" y="33"/>
                    </a:lnTo>
                    <a:lnTo>
                      <a:pt x="1638" y="32"/>
                    </a:lnTo>
                    <a:lnTo>
                      <a:pt x="1640" y="31"/>
                    </a:lnTo>
                    <a:lnTo>
                      <a:pt x="1643" y="27"/>
                    </a:lnTo>
                    <a:lnTo>
                      <a:pt x="1645" y="24"/>
                    </a:lnTo>
                    <a:lnTo>
                      <a:pt x="1646" y="19"/>
                    </a:lnTo>
                    <a:lnTo>
                      <a:pt x="1647" y="15"/>
                    </a:lnTo>
                    <a:lnTo>
                      <a:pt x="1647" y="9"/>
                    </a:lnTo>
                    <a:lnTo>
                      <a:pt x="1636" y="9"/>
                    </a:lnTo>
                    <a:lnTo>
                      <a:pt x="1635" y="14"/>
                    </a:lnTo>
                    <a:lnTo>
                      <a:pt x="1634" y="17"/>
                    </a:lnTo>
                    <a:lnTo>
                      <a:pt x="1632" y="19"/>
                    </a:lnTo>
                    <a:lnTo>
                      <a:pt x="1630" y="19"/>
                    </a:lnTo>
                    <a:lnTo>
                      <a:pt x="1624" y="18"/>
                    </a:lnTo>
                    <a:lnTo>
                      <a:pt x="1619" y="15"/>
                    </a:lnTo>
                    <a:lnTo>
                      <a:pt x="1612" y="12"/>
                    </a:lnTo>
                    <a:lnTo>
                      <a:pt x="1605" y="11"/>
                    </a:lnTo>
                    <a:lnTo>
                      <a:pt x="1602" y="11"/>
                    </a:lnTo>
                    <a:lnTo>
                      <a:pt x="1598" y="12"/>
                    </a:lnTo>
                    <a:lnTo>
                      <a:pt x="1595" y="14"/>
                    </a:lnTo>
                    <a:lnTo>
                      <a:pt x="1593" y="17"/>
                    </a:lnTo>
                    <a:lnTo>
                      <a:pt x="1591" y="21"/>
                    </a:lnTo>
                    <a:lnTo>
                      <a:pt x="1590" y="25"/>
                    </a:lnTo>
                    <a:lnTo>
                      <a:pt x="1589" y="29"/>
                    </a:lnTo>
                    <a:lnTo>
                      <a:pt x="1589" y="35"/>
                    </a:lnTo>
                    <a:lnTo>
                      <a:pt x="1600" y="35"/>
                    </a:lnTo>
                    <a:close/>
                    <a:moveTo>
                      <a:pt x="1741" y="53"/>
                    </a:moveTo>
                    <a:lnTo>
                      <a:pt x="1729" y="54"/>
                    </a:lnTo>
                    <a:lnTo>
                      <a:pt x="1718" y="57"/>
                    </a:lnTo>
                    <a:lnTo>
                      <a:pt x="1714" y="60"/>
                    </a:lnTo>
                    <a:lnTo>
                      <a:pt x="1708" y="62"/>
                    </a:lnTo>
                    <a:lnTo>
                      <a:pt x="1704" y="65"/>
                    </a:lnTo>
                    <a:lnTo>
                      <a:pt x="1701" y="70"/>
                    </a:lnTo>
                    <a:lnTo>
                      <a:pt x="1697" y="74"/>
                    </a:lnTo>
                    <a:lnTo>
                      <a:pt x="1693" y="78"/>
                    </a:lnTo>
                    <a:lnTo>
                      <a:pt x="1691" y="83"/>
                    </a:lnTo>
                    <a:lnTo>
                      <a:pt x="1689" y="89"/>
                    </a:lnTo>
                    <a:lnTo>
                      <a:pt x="1687" y="95"/>
                    </a:lnTo>
                    <a:lnTo>
                      <a:pt x="1686" y="102"/>
                    </a:lnTo>
                    <a:lnTo>
                      <a:pt x="1685" y="109"/>
                    </a:lnTo>
                    <a:lnTo>
                      <a:pt x="1684" y="115"/>
                    </a:lnTo>
                    <a:lnTo>
                      <a:pt x="1685" y="122"/>
                    </a:lnTo>
                    <a:lnTo>
                      <a:pt x="1685" y="129"/>
                    </a:lnTo>
                    <a:lnTo>
                      <a:pt x="1687" y="135"/>
                    </a:lnTo>
                    <a:lnTo>
                      <a:pt x="1688" y="141"/>
                    </a:lnTo>
                    <a:lnTo>
                      <a:pt x="1690" y="146"/>
                    </a:lnTo>
                    <a:lnTo>
                      <a:pt x="1693" y="151"/>
                    </a:lnTo>
                    <a:lnTo>
                      <a:pt x="1697" y="155"/>
                    </a:lnTo>
                    <a:lnTo>
                      <a:pt x="1700" y="160"/>
                    </a:lnTo>
                    <a:lnTo>
                      <a:pt x="1704" y="163"/>
                    </a:lnTo>
                    <a:lnTo>
                      <a:pt x="1708" y="166"/>
                    </a:lnTo>
                    <a:lnTo>
                      <a:pt x="1713" y="170"/>
                    </a:lnTo>
                    <a:lnTo>
                      <a:pt x="1717" y="172"/>
                    </a:lnTo>
                    <a:lnTo>
                      <a:pt x="1728" y="175"/>
                    </a:lnTo>
                    <a:lnTo>
                      <a:pt x="1739" y="177"/>
                    </a:lnTo>
                    <a:lnTo>
                      <a:pt x="1750" y="175"/>
                    </a:lnTo>
                    <a:lnTo>
                      <a:pt x="1759" y="172"/>
                    </a:lnTo>
                    <a:lnTo>
                      <a:pt x="1769" y="168"/>
                    </a:lnTo>
                    <a:lnTo>
                      <a:pt x="1778" y="161"/>
                    </a:lnTo>
                    <a:lnTo>
                      <a:pt x="1782" y="156"/>
                    </a:lnTo>
                    <a:lnTo>
                      <a:pt x="1785" y="152"/>
                    </a:lnTo>
                    <a:lnTo>
                      <a:pt x="1788" y="148"/>
                    </a:lnTo>
                    <a:lnTo>
                      <a:pt x="1791" y="142"/>
                    </a:lnTo>
                    <a:lnTo>
                      <a:pt x="1793" y="135"/>
                    </a:lnTo>
                    <a:lnTo>
                      <a:pt x="1795" y="129"/>
                    </a:lnTo>
                    <a:lnTo>
                      <a:pt x="1795" y="121"/>
                    </a:lnTo>
                    <a:lnTo>
                      <a:pt x="1796" y="113"/>
                    </a:lnTo>
                    <a:lnTo>
                      <a:pt x="1795" y="101"/>
                    </a:lnTo>
                    <a:lnTo>
                      <a:pt x="1792" y="89"/>
                    </a:lnTo>
                    <a:lnTo>
                      <a:pt x="1789" y="84"/>
                    </a:lnTo>
                    <a:lnTo>
                      <a:pt x="1787" y="78"/>
                    </a:lnTo>
                    <a:lnTo>
                      <a:pt x="1784" y="74"/>
                    </a:lnTo>
                    <a:lnTo>
                      <a:pt x="1781" y="70"/>
                    </a:lnTo>
                    <a:lnTo>
                      <a:pt x="1777" y="66"/>
                    </a:lnTo>
                    <a:lnTo>
                      <a:pt x="1772" y="63"/>
                    </a:lnTo>
                    <a:lnTo>
                      <a:pt x="1768" y="60"/>
                    </a:lnTo>
                    <a:lnTo>
                      <a:pt x="1764" y="57"/>
                    </a:lnTo>
                    <a:lnTo>
                      <a:pt x="1758" y="55"/>
                    </a:lnTo>
                    <a:lnTo>
                      <a:pt x="1753" y="54"/>
                    </a:lnTo>
                    <a:lnTo>
                      <a:pt x="1746" y="53"/>
                    </a:lnTo>
                    <a:lnTo>
                      <a:pt x="1741" y="53"/>
                    </a:lnTo>
                    <a:close/>
                    <a:moveTo>
                      <a:pt x="1740" y="68"/>
                    </a:moveTo>
                    <a:lnTo>
                      <a:pt x="1745" y="70"/>
                    </a:lnTo>
                    <a:lnTo>
                      <a:pt x="1748" y="70"/>
                    </a:lnTo>
                    <a:lnTo>
                      <a:pt x="1753" y="72"/>
                    </a:lnTo>
                    <a:lnTo>
                      <a:pt x="1756" y="73"/>
                    </a:lnTo>
                    <a:lnTo>
                      <a:pt x="1761" y="78"/>
                    </a:lnTo>
                    <a:lnTo>
                      <a:pt x="1767" y="84"/>
                    </a:lnTo>
                    <a:lnTo>
                      <a:pt x="1770" y="91"/>
                    </a:lnTo>
                    <a:lnTo>
                      <a:pt x="1772" y="99"/>
                    </a:lnTo>
                    <a:lnTo>
                      <a:pt x="1774" y="106"/>
                    </a:lnTo>
                    <a:lnTo>
                      <a:pt x="1774" y="114"/>
                    </a:lnTo>
                    <a:lnTo>
                      <a:pt x="1773" y="124"/>
                    </a:lnTo>
                    <a:lnTo>
                      <a:pt x="1772" y="133"/>
                    </a:lnTo>
                    <a:lnTo>
                      <a:pt x="1769" y="141"/>
                    </a:lnTo>
                    <a:lnTo>
                      <a:pt x="1765" y="148"/>
                    </a:lnTo>
                    <a:lnTo>
                      <a:pt x="1759" y="152"/>
                    </a:lnTo>
                    <a:lnTo>
                      <a:pt x="1754" y="156"/>
                    </a:lnTo>
                    <a:lnTo>
                      <a:pt x="1747" y="159"/>
                    </a:lnTo>
                    <a:lnTo>
                      <a:pt x="1740" y="160"/>
                    </a:lnTo>
                    <a:lnTo>
                      <a:pt x="1732" y="159"/>
                    </a:lnTo>
                    <a:lnTo>
                      <a:pt x="1726" y="156"/>
                    </a:lnTo>
                    <a:lnTo>
                      <a:pt x="1720" y="152"/>
                    </a:lnTo>
                    <a:lnTo>
                      <a:pt x="1715" y="146"/>
                    </a:lnTo>
                    <a:lnTo>
                      <a:pt x="1711" y="141"/>
                    </a:lnTo>
                    <a:lnTo>
                      <a:pt x="1707" y="133"/>
                    </a:lnTo>
                    <a:lnTo>
                      <a:pt x="1706" y="124"/>
                    </a:lnTo>
                    <a:lnTo>
                      <a:pt x="1705" y="115"/>
                    </a:lnTo>
                    <a:lnTo>
                      <a:pt x="1705" y="106"/>
                    </a:lnTo>
                    <a:lnTo>
                      <a:pt x="1707" y="99"/>
                    </a:lnTo>
                    <a:lnTo>
                      <a:pt x="1710" y="91"/>
                    </a:lnTo>
                    <a:lnTo>
                      <a:pt x="1714" y="83"/>
                    </a:lnTo>
                    <a:lnTo>
                      <a:pt x="1718" y="77"/>
                    </a:lnTo>
                    <a:lnTo>
                      <a:pt x="1725" y="73"/>
                    </a:lnTo>
                    <a:lnTo>
                      <a:pt x="1732" y="70"/>
                    </a:lnTo>
                    <a:lnTo>
                      <a:pt x="1740" y="68"/>
                    </a:lnTo>
                    <a:close/>
                    <a:moveTo>
                      <a:pt x="1951" y="55"/>
                    </a:moveTo>
                    <a:lnTo>
                      <a:pt x="1951" y="73"/>
                    </a:lnTo>
                    <a:lnTo>
                      <a:pt x="1950" y="73"/>
                    </a:lnTo>
                    <a:lnTo>
                      <a:pt x="1948" y="70"/>
                    </a:lnTo>
                    <a:lnTo>
                      <a:pt x="1946" y="66"/>
                    </a:lnTo>
                    <a:lnTo>
                      <a:pt x="1943" y="63"/>
                    </a:lnTo>
                    <a:lnTo>
                      <a:pt x="1939" y="60"/>
                    </a:lnTo>
                    <a:lnTo>
                      <a:pt x="1933" y="57"/>
                    </a:lnTo>
                    <a:lnTo>
                      <a:pt x="1928" y="55"/>
                    </a:lnTo>
                    <a:lnTo>
                      <a:pt x="1922" y="53"/>
                    </a:lnTo>
                    <a:lnTo>
                      <a:pt x="1915" y="53"/>
                    </a:lnTo>
                    <a:lnTo>
                      <a:pt x="1905" y="54"/>
                    </a:lnTo>
                    <a:lnTo>
                      <a:pt x="1896" y="57"/>
                    </a:lnTo>
                    <a:lnTo>
                      <a:pt x="1887" y="62"/>
                    </a:lnTo>
                    <a:lnTo>
                      <a:pt x="1879" y="70"/>
                    </a:lnTo>
                    <a:lnTo>
                      <a:pt x="1876" y="73"/>
                    </a:lnTo>
                    <a:lnTo>
                      <a:pt x="1873" y="78"/>
                    </a:lnTo>
                    <a:lnTo>
                      <a:pt x="1870" y="83"/>
                    </a:lnTo>
                    <a:lnTo>
                      <a:pt x="1868" y="89"/>
                    </a:lnTo>
                    <a:lnTo>
                      <a:pt x="1866" y="95"/>
                    </a:lnTo>
                    <a:lnTo>
                      <a:pt x="1865" y="101"/>
                    </a:lnTo>
                    <a:lnTo>
                      <a:pt x="1864" y="109"/>
                    </a:lnTo>
                    <a:lnTo>
                      <a:pt x="1864" y="115"/>
                    </a:lnTo>
                    <a:lnTo>
                      <a:pt x="1864" y="128"/>
                    </a:lnTo>
                    <a:lnTo>
                      <a:pt x="1867" y="139"/>
                    </a:lnTo>
                    <a:lnTo>
                      <a:pt x="1872" y="148"/>
                    </a:lnTo>
                    <a:lnTo>
                      <a:pt x="1877" y="156"/>
                    </a:lnTo>
                    <a:lnTo>
                      <a:pt x="1885" y="163"/>
                    </a:lnTo>
                    <a:lnTo>
                      <a:pt x="1892" y="169"/>
                    </a:lnTo>
                    <a:lnTo>
                      <a:pt x="1897" y="170"/>
                    </a:lnTo>
                    <a:lnTo>
                      <a:pt x="1902" y="172"/>
                    </a:lnTo>
                    <a:lnTo>
                      <a:pt x="1907" y="172"/>
                    </a:lnTo>
                    <a:lnTo>
                      <a:pt x="1913" y="173"/>
                    </a:lnTo>
                    <a:lnTo>
                      <a:pt x="1918" y="172"/>
                    </a:lnTo>
                    <a:lnTo>
                      <a:pt x="1924" y="171"/>
                    </a:lnTo>
                    <a:lnTo>
                      <a:pt x="1930" y="170"/>
                    </a:lnTo>
                    <a:lnTo>
                      <a:pt x="1934" y="168"/>
                    </a:lnTo>
                    <a:lnTo>
                      <a:pt x="1939" y="164"/>
                    </a:lnTo>
                    <a:lnTo>
                      <a:pt x="1943" y="161"/>
                    </a:lnTo>
                    <a:lnTo>
                      <a:pt x="1946" y="158"/>
                    </a:lnTo>
                    <a:lnTo>
                      <a:pt x="1948" y="153"/>
                    </a:lnTo>
                    <a:lnTo>
                      <a:pt x="1949" y="153"/>
                    </a:lnTo>
                    <a:lnTo>
                      <a:pt x="1949" y="166"/>
                    </a:lnTo>
                    <a:lnTo>
                      <a:pt x="1948" y="177"/>
                    </a:lnTo>
                    <a:lnTo>
                      <a:pt x="1946" y="185"/>
                    </a:lnTo>
                    <a:lnTo>
                      <a:pt x="1943" y="192"/>
                    </a:lnTo>
                    <a:lnTo>
                      <a:pt x="1939" y="198"/>
                    </a:lnTo>
                    <a:lnTo>
                      <a:pt x="1933" y="202"/>
                    </a:lnTo>
                    <a:lnTo>
                      <a:pt x="1927" y="205"/>
                    </a:lnTo>
                    <a:lnTo>
                      <a:pt x="1920" y="207"/>
                    </a:lnTo>
                    <a:lnTo>
                      <a:pt x="1913" y="208"/>
                    </a:lnTo>
                    <a:lnTo>
                      <a:pt x="1902" y="207"/>
                    </a:lnTo>
                    <a:lnTo>
                      <a:pt x="1893" y="204"/>
                    </a:lnTo>
                    <a:lnTo>
                      <a:pt x="1886" y="202"/>
                    </a:lnTo>
                    <a:lnTo>
                      <a:pt x="1879" y="198"/>
                    </a:lnTo>
                    <a:lnTo>
                      <a:pt x="1874" y="214"/>
                    </a:lnTo>
                    <a:lnTo>
                      <a:pt x="1881" y="219"/>
                    </a:lnTo>
                    <a:lnTo>
                      <a:pt x="1891" y="222"/>
                    </a:lnTo>
                    <a:lnTo>
                      <a:pt x="1901" y="223"/>
                    </a:lnTo>
                    <a:lnTo>
                      <a:pt x="1912" y="224"/>
                    </a:lnTo>
                    <a:lnTo>
                      <a:pt x="1922" y="223"/>
                    </a:lnTo>
                    <a:lnTo>
                      <a:pt x="1933" y="221"/>
                    </a:lnTo>
                    <a:lnTo>
                      <a:pt x="1939" y="219"/>
                    </a:lnTo>
                    <a:lnTo>
                      <a:pt x="1944" y="217"/>
                    </a:lnTo>
                    <a:lnTo>
                      <a:pt x="1948" y="213"/>
                    </a:lnTo>
                    <a:lnTo>
                      <a:pt x="1953" y="210"/>
                    </a:lnTo>
                    <a:lnTo>
                      <a:pt x="1957" y="205"/>
                    </a:lnTo>
                    <a:lnTo>
                      <a:pt x="1960" y="201"/>
                    </a:lnTo>
                    <a:lnTo>
                      <a:pt x="1963" y="195"/>
                    </a:lnTo>
                    <a:lnTo>
                      <a:pt x="1966" y="190"/>
                    </a:lnTo>
                    <a:lnTo>
                      <a:pt x="1967" y="182"/>
                    </a:lnTo>
                    <a:lnTo>
                      <a:pt x="1968" y="174"/>
                    </a:lnTo>
                    <a:lnTo>
                      <a:pt x="1969" y="166"/>
                    </a:lnTo>
                    <a:lnTo>
                      <a:pt x="1969" y="156"/>
                    </a:lnTo>
                    <a:lnTo>
                      <a:pt x="1969" y="89"/>
                    </a:lnTo>
                    <a:lnTo>
                      <a:pt x="1970" y="70"/>
                    </a:lnTo>
                    <a:lnTo>
                      <a:pt x="1970" y="55"/>
                    </a:lnTo>
                    <a:lnTo>
                      <a:pt x="1951" y="55"/>
                    </a:lnTo>
                    <a:close/>
                    <a:moveTo>
                      <a:pt x="1948" y="123"/>
                    </a:moveTo>
                    <a:lnTo>
                      <a:pt x="1948" y="129"/>
                    </a:lnTo>
                    <a:lnTo>
                      <a:pt x="1947" y="134"/>
                    </a:lnTo>
                    <a:lnTo>
                      <a:pt x="1945" y="140"/>
                    </a:lnTo>
                    <a:lnTo>
                      <a:pt x="1943" y="144"/>
                    </a:lnTo>
                    <a:lnTo>
                      <a:pt x="1940" y="148"/>
                    </a:lnTo>
                    <a:lnTo>
                      <a:pt x="1935" y="151"/>
                    </a:lnTo>
                    <a:lnTo>
                      <a:pt x="1932" y="153"/>
                    </a:lnTo>
                    <a:lnTo>
                      <a:pt x="1928" y="155"/>
                    </a:lnTo>
                    <a:lnTo>
                      <a:pt x="1923" y="156"/>
                    </a:lnTo>
                    <a:lnTo>
                      <a:pt x="1918" y="156"/>
                    </a:lnTo>
                    <a:lnTo>
                      <a:pt x="1910" y="155"/>
                    </a:lnTo>
                    <a:lnTo>
                      <a:pt x="1904" y="153"/>
                    </a:lnTo>
                    <a:lnTo>
                      <a:pt x="1897" y="150"/>
                    </a:lnTo>
                    <a:lnTo>
                      <a:pt x="1893" y="144"/>
                    </a:lnTo>
                    <a:lnTo>
                      <a:pt x="1889" y="138"/>
                    </a:lnTo>
                    <a:lnTo>
                      <a:pt x="1887" y="131"/>
                    </a:lnTo>
                    <a:lnTo>
                      <a:pt x="1886" y="123"/>
                    </a:lnTo>
                    <a:lnTo>
                      <a:pt x="1885" y="114"/>
                    </a:lnTo>
                    <a:lnTo>
                      <a:pt x="1886" y="104"/>
                    </a:lnTo>
                    <a:lnTo>
                      <a:pt x="1887" y="96"/>
                    </a:lnTo>
                    <a:lnTo>
                      <a:pt x="1890" y="89"/>
                    </a:lnTo>
                    <a:lnTo>
                      <a:pt x="1894" y="82"/>
                    </a:lnTo>
                    <a:lnTo>
                      <a:pt x="1899" y="76"/>
                    </a:lnTo>
                    <a:lnTo>
                      <a:pt x="1905" y="73"/>
                    </a:lnTo>
                    <a:lnTo>
                      <a:pt x="1912" y="71"/>
                    </a:lnTo>
                    <a:lnTo>
                      <a:pt x="1918" y="70"/>
                    </a:lnTo>
                    <a:lnTo>
                      <a:pt x="1923" y="71"/>
                    </a:lnTo>
                    <a:lnTo>
                      <a:pt x="1929" y="72"/>
                    </a:lnTo>
                    <a:lnTo>
                      <a:pt x="1933" y="74"/>
                    </a:lnTo>
                    <a:lnTo>
                      <a:pt x="1937" y="76"/>
                    </a:lnTo>
                    <a:lnTo>
                      <a:pt x="1941" y="80"/>
                    </a:lnTo>
                    <a:lnTo>
                      <a:pt x="1944" y="84"/>
                    </a:lnTo>
                    <a:lnTo>
                      <a:pt x="1946" y="87"/>
                    </a:lnTo>
                    <a:lnTo>
                      <a:pt x="1947" y="92"/>
                    </a:lnTo>
                    <a:lnTo>
                      <a:pt x="1948" y="97"/>
                    </a:lnTo>
                    <a:lnTo>
                      <a:pt x="1948" y="102"/>
                    </a:lnTo>
                    <a:lnTo>
                      <a:pt x="1948" y="123"/>
                    </a:lnTo>
                    <a:close/>
                    <a:moveTo>
                      <a:pt x="2003" y="173"/>
                    </a:moveTo>
                    <a:lnTo>
                      <a:pt x="2024" y="173"/>
                    </a:lnTo>
                    <a:lnTo>
                      <a:pt x="2024" y="0"/>
                    </a:lnTo>
                    <a:lnTo>
                      <a:pt x="2003" y="0"/>
                    </a:lnTo>
                    <a:lnTo>
                      <a:pt x="2003" y="173"/>
                    </a:lnTo>
                    <a:close/>
                    <a:moveTo>
                      <a:pt x="2108" y="53"/>
                    </a:moveTo>
                    <a:lnTo>
                      <a:pt x="2096" y="54"/>
                    </a:lnTo>
                    <a:lnTo>
                      <a:pt x="2085" y="57"/>
                    </a:lnTo>
                    <a:lnTo>
                      <a:pt x="2080" y="60"/>
                    </a:lnTo>
                    <a:lnTo>
                      <a:pt x="2076" y="62"/>
                    </a:lnTo>
                    <a:lnTo>
                      <a:pt x="2071" y="65"/>
                    </a:lnTo>
                    <a:lnTo>
                      <a:pt x="2067" y="70"/>
                    </a:lnTo>
                    <a:lnTo>
                      <a:pt x="2064" y="74"/>
                    </a:lnTo>
                    <a:lnTo>
                      <a:pt x="2061" y="78"/>
                    </a:lnTo>
                    <a:lnTo>
                      <a:pt x="2057" y="83"/>
                    </a:lnTo>
                    <a:lnTo>
                      <a:pt x="2055" y="89"/>
                    </a:lnTo>
                    <a:lnTo>
                      <a:pt x="2053" y="95"/>
                    </a:lnTo>
                    <a:lnTo>
                      <a:pt x="2052" y="102"/>
                    </a:lnTo>
                    <a:lnTo>
                      <a:pt x="2051" y="109"/>
                    </a:lnTo>
                    <a:lnTo>
                      <a:pt x="2051" y="115"/>
                    </a:lnTo>
                    <a:lnTo>
                      <a:pt x="2051" y="122"/>
                    </a:lnTo>
                    <a:lnTo>
                      <a:pt x="2052" y="129"/>
                    </a:lnTo>
                    <a:lnTo>
                      <a:pt x="2053" y="135"/>
                    </a:lnTo>
                    <a:lnTo>
                      <a:pt x="2055" y="141"/>
                    </a:lnTo>
                    <a:lnTo>
                      <a:pt x="2057" y="146"/>
                    </a:lnTo>
                    <a:lnTo>
                      <a:pt x="2061" y="151"/>
                    </a:lnTo>
                    <a:lnTo>
                      <a:pt x="2064" y="155"/>
                    </a:lnTo>
                    <a:lnTo>
                      <a:pt x="2067" y="160"/>
                    </a:lnTo>
                    <a:lnTo>
                      <a:pt x="2070" y="163"/>
                    </a:lnTo>
                    <a:lnTo>
                      <a:pt x="2075" y="166"/>
                    </a:lnTo>
                    <a:lnTo>
                      <a:pt x="2079" y="170"/>
                    </a:lnTo>
                    <a:lnTo>
                      <a:pt x="2084" y="172"/>
                    </a:lnTo>
                    <a:lnTo>
                      <a:pt x="2094" y="175"/>
                    </a:lnTo>
                    <a:lnTo>
                      <a:pt x="2106" y="177"/>
                    </a:lnTo>
                    <a:lnTo>
                      <a:pt x="2116" y="175"/>
                    </a:lnTo>
                    <a:lnTo>
                      <a:pt x="2126" y="172"/>
                    </a:lnTo>
                    <a:lnTo>
                      <a:pt x="2136" y="168"/>
                    </a:lnTo>
                    <a:lnTo>
                      <a:pt x="2145" y="161"/>
                    </a:lnTo>
                    <a:lnTo>
                      <a:pt x="2148" y="156"/>
                    </a:lnTo>
                    <a:lnTo>
                      <a:pt x="2152" y="152"/>
                    </a:lnTo>
                    <a:lnTo>
                      <a:pt x="2155" y="148"/>
                    </a:lnTo>
                    <a:lnTo>
                      <a:pt x="2158" y="142"/>
                    </a:lnTo>
                    <a:lnTo>
                      <a:pt x="2160" y="135"/>
                    </a:lnTo>
                    <a:lnTo>
                      <a:pt x="2161" y="129"/>
                    </a:lnTo>
                    <a:lnTo>
                      <a:pt x="2162" y="121"/>
                    </a:lnTo>
                    <a:lnTo>
                      <a:pt x="2162" y="113"/>
                    </a:lnTo>
                    <a:lnTo>
                      <a:pt x="2161" y="101"/>
                    </a:lnTo>
                    <a:lnTo>
                      <a:pt x="2159" y="89"/>
                    </a:lnTo>
                    <a:lnTo>
                      <a:pt x="2157" y="84"/>
                    </a:lnTo>
                    <a:lnTo>
                      <a:pt x="2153" y="78"/>
                    </a:lnTo>
                    <a:lnTo>
                      <a:pt x="2151" y="74"/>
                    </a:lnTo>
                    <a:lnTo>
                      <a:pt x="2147" y="70"/>
                    </a:lnTo>
                    <a:lnTo>
                      <a:pt x="2144" y="66"/>
                    </a:lnTo>
                    <a:lnTo>
                      <a:pt x="2139" y="63"/>
                    </a:lnTo>
                    <a:lnTo>
                      <a:pt x="2135" y="60"/>
                    </a:lnTo>
                    <a:lnTo>
                      <a:pt x="2130" y="57"/>
                    </a:lnTo>
                    <a:lnTo>
                      <a:pt x="2125" y="55"/>
                    </a:lnTo>
                    <a:lnTo>
                      <a:pt x="2119" y="54"/>
                    </a:lnTo>
                    <a:lnTo>
                      <a:pt x="2113" y="53"/>
                    </a:lnTo>
                    <a:lnTo>
                      <a:pt x="2108" y="53"/>
                    </a:lnTo>
                    <a:close/>
                    <a:moveTo>
                      <a:pt x="2107" y="68"/>
                    </a:moveTo>
                    <a:lnTo>
                      <a:pt x="2111" y="70"/>
                    </a:lnTo>
                    <a:lnTo>
                      <a:pt x="2116" y="70"/>
                    </a:lnTo>
                    <a:lnTo>
                      <a:pt x="2119" y="72"/>
                    </a:lnTo>
                    <a:lnTo>
                      <a:pt x="2123" y="73"/>
                    </a:lnTo>
                    <a:lnTo>
                      <a:pt x="2129" y="78"/>
                    </a:lnTo>
                    <a:lnTo>
                      <a:pt x="2133" y="84"/>
                    </a:lnTo>
                    <a:lnTo>
                      <a:pt x="2137" y="91"/>
                    </a:lnTo>
                    <a:lnTo>
                      <a:pt x="2139" y="99"/>
                    </a:lnTo>
                    <a:lnTo>
                      <a:pt x="2140" y="106"/>
                    </a:lnTo>
                    <a:lnTo>
                      <a:pt x="2142" y="114"/>
                    </a:lnTo>
                    <a:lnTo>
                      <a:pt x="2140" y="124"/>
                    </a:lnTo>
                    <a:lnTo>
                      <a:pt x="2138" y="133"/>
                    </a:lnTo>
                    <a:lnTo>
                      <a:pt x="2135" y="141"/>
                    </a:lnTo>
                    <a:lnTo>
                      <a:pt x="2132" y="148"/>
                    </a:lnTo>
                    <a:lnTo>
                      <a:pt x="2126" y="152"/>
                    </a:lnTo>
                    <a:lnTo>
                      <a:pt x="2120" y="156"/>
                    </a:lnTo>
                    <a:lnTo>
                      <a:pt x="2113" y="159"/>
                    </a:lnTo>
                    <a:lnTo>
                      <a:pt x="2107" y="160"/>
                    </a:lnTo>
                    <a:lnTo>
                      <a:pt x="2099" y="159"/>
                    </a:lnTo>
                    <a:lnTo>
                      <a:pt x="2093" y="156"/>
                    </a:lnTo>
                    <a:lnTo>
                      <a:pt x="2086" y="152"/>
                    </a:lnTo>
                    <a:lnTo>
                      <a:pt x="2082" y="146"/>
                    </a:lnTo>
                    <a:lnTo>
                      <a:pt x="2078" y="141"/>
                    </a:lnTo>
                    <a:lnTo>
                      <a:pt x="2075" y="133"/>
                    </a:lnTo>
                    <a:lnTo>
                      <a:pt x="2072" y="124"/>
                    </a:lnTo>
                    <a:lnTo>
                      <a:pt x="2072" y="115"/>
                    </a:lnTo>
                    <a:lnTo>
                      <a:pt x="2072" y="106"/>
                    </a:lnTo>
                    <a:lnTo>
                      <a:pt x="2074" y="99"/>
                    </a:lnTo>
                    <a:lnTo>
                      <a:pt x="2077" y="91"/>
                    </a:lnTo>
                    <a:lnTo>
                      <a:pt x="2080" y="83"/>
                    </a:lnTo>
                    <a:lnTo>
                      <a:pt x="2085" y="77"/>
                    </a:lnTo>
                    <a:lnTo>
                      <a:pt x="2091" y="73"/>
                    </a:lnTo>
                    <a:lnTo>
                      <a:pt x="2098" y="70"/>
                    </a:lnTo>
                    <a:lnTo>
                      <a:pt x="2107" y="68"/>
                    </a:lnTo>
                    <a:close/>
                    <a:moveTo>
                      <a:pt x="2205" y="173"/>
                    </a:moveTo>
                    <a:lnTo>
                      <a:pt x="2206" y="154"/>
                    </a:lnTo>
                    <a:lnTo>
                      <a:pt x="2207" y="154"/>
                    </a:lnTo>
                    <a:lnTo>
                      <a:pt x="2211" y="160"/>
                    </a:lnTo>
                    <a:lnTo>
                      <a:pt x="2215" y="164"/>
                    </a:lnTo>
                    <a:lnTo>
                      <a:pt x="2219" y="168"/>
                    </a:lnTo>
                    <a:lnTo>
                      <a:pt x="2224" y="171"/>
                    </a:lnTo>
                    <a:lnTo>
                      <a:pt x="2228" y="173"/>
                    </a:lnTo>
                    <a:lnTo>
                      <a:pt x="2233" y="174"/>
                    </a:lnTo>
                    <a:lnTo>
                      <a:pt x="2240" y="175"/>
                    </a:lnTo>
                    <a:lnTo>
                      <a:pt x="2245" y="177"/>
                    </a:lnTo>
                    <a:lnTo>
                      <a:pt x="2255" y="175"/>
                    </a:lnTo>
                    <a:lnTo>
                      <a:pt x="2265" y="172"/>
                    </a:lnTo>
                    <a:lnTo>
                      <a:pt x="2273" y="168"/>
                    </a:lnTo>
                    <a:lnTo>
                      <a:pt x="2281" y="160"/>
                    </a:lnTo>
                    <a:lnTo>
                      <a:pt x="2284" y="156"/>
                    </a:lnTo>
                    <a:lnTo>
                      <a:pt x="2287" y="151"/>
                    </a:lnTo>
                    <a:lnTo>
                      <a:pt x="2290" y="146"/>
                    </a:lnTo>
                    <a:lnTo>
                      <a:pt x="2293" y="141"/>
                    </a:lnTo>
                    <a:lnTo>
                      <a:pt x="2294" y="134"/>
                    </a:lnTo>
                    <a:lnTo>
                      <a:pt x="2296" y="128"/>
                    </a:lnTo>
                    <a:lnTo>
                      <a:pt x="2296" y="121"/>
                    </a:lnTo>
                    <a:lnTo>
                      <a:pt x="2297" y="113"/>
                    </a:lnTo>
                    <a:lnTo>
                      <a:pt x="2296" y="100"/>
                    </a:lnTo>
                    <a:lnTo>
                      <a:pt x="2293" y="89"/>
                    </a:lnTo>
                    <a:lnTo>
                      <a:pt x="2290" y="78"/>
                    </a:lnTo>
                    <a:lnTo>
                      <a:pt x="2283" y="70"/>
                    </a:lnTo>
                    <a:lnTo>
                      <a:pt x="2277" y="63"/>
                    </a:lnTo>
                    <a:lnTo>
                      <a:pt x="2268" y="57"/>
                    </a:lnTo>
                    <a:lnTo>
                      <a:pt x="2264" y="55"/>
                    </a:lnTo>
                    <a:lnTo>
                      <a:pt x="2259" y="54"/>
                    </a:lnTo>
                    <a:lnTo>
                      <a:pt x="2254" y="53"/>
                    </a:lnTo>
                    <a:lnTo>
                      <a:pt x="2248" y="53"/>
                    </a:lnTo>
                    <a:lnTo>
                      <a:pt x="2242" y="53"/>
                    </a:lnTo>
                    <a:lnTo>
                      <a:pt x="2236" y="54"/>
                    </a:lnTo>
                    <a:lnTo>
                      <a:pt x="2230" y="56"/>
                    </a:lnTo>
                    <a:lnTo>
                      <a:pt x="2225" y="58"/>
                    </a:lnTo>
                    <a:lnTo>
                      <a:pt x="2220" y="62"/>
                    </a:lnTo>
                    <a:lnTo>
                      <a:pt x="2216" y="65"/>
                    </a:lnTo>
                    <a:lnTo>
                      <a:pt x="2213" y="70"/>
                    </a:lnTo>
                    <a:lnTo>
                      <a:pt x="2210" y="74"/>
                    </a:lnTo>
                    <a:lnTo>
                      <a:pt x="2210" y="74"/>
                    </a:lnTo>
                    <a:lnTo>
                      <a:pt x="2210" y="0"/>
                    </a:lnTo>
                    <a:lnTo>
                      <a:pt x="2189" y="0"/>
                    </a:lnTo>
                    <a:lnTo>
                      <a:pt x="2189" y="143"/>
                    </a:lnTo>
                    <a:lnTo>
                      <a:pt x="2188" y="159"/>
                    </a:lnTo>
                    <a:lnTo>
                      <a:pt x="2188" y="173"/>
                    </a:lnTo>
                    <a:lnTo>
                      <a:pt x="2205" y="173"/>
                    </a:lnTo>
                    <a:close/>
                    <a:moveTo>
                      <a:pt x="2210" y="105"/>
                    </a:moveTo>
                    <a:lnTo>
                      <a:pt x="2210" y="101"/>
                    </a:lnTo>
                    <a:lnTo>
                      <a:pt x="2211" y="96"/>
                    </a:lnTo>
                    <a:lnTo>
                      <a:pt x="2213" y="91"/>
                    </a:lnTo>
                    <a:lnTo>
                      <a:pt x="2215" y="85"/>
                    </a:lnTo>
                    <a:lnTo>
                      <a:pt x="2218" y="81"/>
                    </a:lnTo>
                    <a:lnTo>
                      <a:pt x="2223" y="77"/>
                    </a:lnTo>
                    <a:lnTo>
                      <a:pt x="2227" y="74"/>
                    </a:lnTo>
                    <a:lnTo>
                      <a:pt x="2231" y="72"/>
                    </a:lnTo>
                    <a:lnTo>
                      <a:pt x="2237" y="71"/>
                    </a:lnTo>
                    <a:lnTo>
                      <a:pt x="2242" y="70"/>
                    </a:lnTo>
                    <a:lnTo>
                      <a:pt x="2250" y="71"/>
                    </a:lnTo>
                    <a:lnTo>
                      <a:pt x="2257" y="74"/>
                    </a:lnTo>
                    <a:lnTo>
                      <a:pt x="2263" y="77"/>
                    </a:lnTo>
                    <a:lnTo>
                      <a:pt x="2267" y="83"/>
                    </a:lnTo>
                    <a:lnTo>
                      <a:pt x="2271" y="90"/>
                    </a:lnTo>
                    <a:lnTo>
                      <a:pt x="2273" y="97"/>
                    </a:lnTo>
                    <a:lnTo>
                      <a:pt x="2275" y="105"/>
                    </a:lnTo>
                    <a:lnTo>
                      <a:pt x="2275" y="114"/>
                    </a:lnTo>
                    <a:lnTo>
                      <a:pt x="2275" y="123"/>
                    </a:lnTo>
                    <a:lnTo>
                      <a:pt x="2273" y="132"/>
                    </a:lnTo>
                    <a:lnTo>
                      <a:pt x="2271" y="140"/>
                    </a:lnTo>
                    <a:lnTo>
                      <a:pt x="2267" y="146"/>
                    </a:lnTo>
                    <a:lnTo>
                      <a:pt x="2261" y="152"/>
                    </a:lnTo>
                    <a:lnTo>
                      <a:pt x="2256" y="155"/>
                    </a:lnTo>
                    <a:lnTo>
                      <a:pt x="2248" y="159"/>
                    </a:lnTo>
                    <a:lnTo>
                      <a:pt x="2241" y="159"/>
                    </a:lnTo>
                    <a:lnTo>
                      <a:pt x="2236" y="159"/>
                    </a:lnTo>
                    <a:lnTo>
                      <a:pt x="2230" y="158"/>
                    </a:lnTo>
                    <a:lnTo>
                      <a:pt x="2226" y="155"/>
                    </a:lnTo>
                    <a:lnTo>
                      <a:pt x="2221" y="152"/>
                    </a:lnTo>
                    <a:lnTo>
                      <a:pt x="2218" y="149"/>
                    </a:lnTo>
                    <a:lnTo>
                      <a:pt x="2215" y="144"/>
                    </a:lnTo>
                    <a:lnTo>
                      <a:pt x="2212" y="140"/>
                    </a:lnTo>
                    <a:lnTo>
                      <a:pt x="2211" y="134"/>
                    </a:lnTo>
                    <a:lnTo>
                      <a:pt x="2210" y="130"/>
                    </a:lnTo>
                    <a:lnTo>
                      <a:pt x="2210" y="126"/>
                    </a:lnTo>
                    <a:lnTo>
                      <a:pt x="2210" y="105"/>
                    </a:lnTo>
                    <a:close/>
                    <a:moveTo>
                      <a:pt x="2405" y="173"/>
                    </a:moveTo>
                    <a:lnTo>
                      <a:pt x="2403" y="160"/>
                    </a:lnTo>
                    <a:lnTo>
                      <a:pt x="2403" y="145"/>
                    </a:lnTo>
                    <a:lnTo>
                      <a:pt x="2403" y="101"/>
                    </a:lnTo>
                    <a:lnTo>
                      <a:pt x="2403" y="92"/>
                    </a:lnTo>
                    <a:lnTo>
                      <a:pt x="2401" y="84"/>
                    </a:lnTo>
                    <a:lnTo>
                      <a:pt x="2399" y="75"/>
                    </a:lnTo>
                    <a:lnTo>
                      <a:pt x="2394" y="68"/>
                    </a:lnTo>
                    <a:lnTo>
                      <a:pt x="2392" y="65"/>
                    </a:lnTo>
                    <a:lnTo>
                      <a:pt x="2389" y="62"/>
                    </a:lnTo>
                    <a:lnTo>
                      <a:pt x="2386" y="60"/>
                    </a:lnTo>
                    <a:lnTo>
                      <a:pt x="2381" y="57"/>
                    </a:lnTo>
                    <a:lnTo>
                      <a:pt x="2377" y="55"/>
                    </a:lnTo>
                    <a:lnTo>
                      <a:pt x="2372" y="54"/>
                    </a:lnTo>
                    <a:lnTo>
                      <a:pt x="2366" y="53"/>
                    </a:lnTo>
                    <a:lnTo>
                      <a:pt x="2360" y="53"/>
                    </a:lnTo>
                    <a:lnTo>
                      <a:pt x="2349" y="54"/>
                    </a:lnTo>
                    <a:lnTo>
                      <a:pt x="2339" y="56"/>
                    </a:lnTo>
                    <a:lnTo>
                      <a:pt x="2329" y="60"/>
                    </a:lnTo>
                    <a:lnTo>
                      <a:pt x="2322" y="63"/>
                    </a:lnTo>
                    <a:lnTo>
                      <a:pt x="2327" y="77"/>
                    </a:lnTo>
                    <a:lnTo>
                      <a:pt x="2334" y="74"/>
                    </a:lnTo>
                    <a:lnTo>
                      <a:pt x="2340" y="71"/>
                    </a:lnTo>
                    <a:lnTo>
                      <a:pt x="2349" y="70"/>
                    </a:lnTo>
                    <a:lnTo>
                      <a:pt x="2356" y="68"/>
                    </a:lnTo>
                    <a:lnTo>
                      <a:pt x="2364" y="70"/>
                    </a:lnTo>
                    <a:lnTo>
                      <a:pt x="2371" y="72"/>
                    </a:lnTo>
                    <a:lnTo>
                      <a:pt x="2375" y="75"/>
                    </a:lnTo>
                    <a:lnTo>
                      <a:pt x="2378" y="78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2" y="92"/>
                    </a:lnTo>
                    <a:lnTo>
                      <a:pt x="2382" y="96"/>
                    </a:lnTo>
                    <a:lnTo>
                      <a:pt x="2382" y="99"/>
                    </a:lnTo>
                    <a:lnTo>
                      <a:pt x="2367" y="99"/>
                    </a:lnTo>
                    <a:lnTo>
                      <a:pt x="2353" y="101"/>
                    </a:lnTo>
                    <a:lnTo>
                      <a:pt x="2341" y="104"/>
                    </a:lnTo>
                    <a:lnTo>
                      <a:pt x="2332" y="110"/>
                    </a:lnTo>
                    <a:lnTo>
                      <a:pt x="2327" y="113"/>
                    </a:lnTo>
                    <a:lnTo>
                      <a:pt x="2324" y="115"/>
                    </a:lnTo>
                    <a:lnTo>
                      <a:pt x="2321" y="120"/>
                    </a:lnTo>
                    <a:lnTo>
                      <a:pt x="2319" y="123"/>
                    </a:lnTo>
                    <a:lnTo>
                      <a:pt x="2317" y="128"/>
                    </a:lnTo>
                    <a:lnTo>
                      <a:pt x="2315" y="132"/>
                    </a:lnTo>
                    <a:lnTo>
                      <a:pt x="2314" y="138"/>
                    </a:lnTo>
                    <a:lnTo>
                      <a:pt x="2314" y="142"/>
                    </a:lnTo>
                    <a:lnTo>
                      <a:pt x="2314" y="149"/>
                    </a:lnTo>
                    <a:lnTo>
                      <a:pt x="2317" y="154"/>
                    </a:lnTo>
                    <a:lnTo>
                      <a:pt x="2319" y="161"/>
                    </a:lnTo>
                    <a:lnTo>
                      <a:pt x="2323" y="165"/>
                    </a:lnTo>
                    <a:lnTo>
                      <a:pt x="2327" y="170"/>
                    </a:lnTo>
                    <a:lnTo>
                      <a:pt x="2334" y="173"/>
                    </a:lnTo>
                    <a:lnTo>
                      <a:pt x="2340" y="175"/>
                    </a:lnTo>
                    <a:lnTo>
                      <a:pt x="2349" y="177"/>
                    </a:lnTo>
                    <a:lnTo>
                      <a:pt x="2354" y="175"/>
                    </a:lnTo>
                    <a:lnTo>
                      <a:pt x="2360" y="174"/>
                    </a:lnTo>
                    <a:lnTo>
                      <a:pt x="2365" y="173"/>
                    </a:lnTo>
                    <a:lnTo>
                      <a:pt x="2369" y="171"/>
                    </a:lnTo>
                    <a:lnTo>
                      <a:pt x="2378" y="165"/>
                    </a:lnTo>
                    <a:lnTo>
                      <a:pt x="2383" y="159"/>
                    </a:lnTo>
                    <a:lnTo>
                      <a:pt x="2385" y="159"/>
                    </a:lnTo>
                    <a:lnTo>
                      <a:pt x="2386" y="173"/>
                    </a:lnTo>
                    <a:lnTo>
                      <a:pt x="2405" y="173"/>
                    </a:lnTo>
                    <a:close/>
                    <a:moveTo>
                      <a:pt x="2383" y="134"/>
                    </a:moveTo>
                    <a:lnTo>
                      <a:pt x="2382" y="138"/>
                    </a:lnTo>
                    <a:lnTo>
                      <a:pt x="2381" y="141"/>
                    </a:lnTo>
                    <a:lnTo>
                      <a:pt x="2380" y="144"/>
                    </a:lnTo>
                    <a:lnTo>
                      <a:pt x="2378" y="148"/>
                    </a:lnTo>
                    <a:lnTo>
                      <a:pt x="2376" y="151"/>
                    </a:lnTo>
                    <a:lnTo>
                      <a:pt x="2373" y="154"/>
                    </a:lnTo>
                    <a:lnTo>
                      <a:pt x="2368" y="156"/>
                    </a:lnTo>
                    <a:lnTo>
                      <a:pt x="2364" y="159"/>
                    </a:lnTo>
                    <a:lnTo>
                      <a:pt x="2360" y="160"/>
                    </a:lnTo>
                    <a:lnTo>
                      <a:pt x="2354" y="160"/>
                    </a:lnTo>
                    <a:lnTo>
                      <a:pt x="2350" y="160"/>
                    </a:lnTo>
                    <a:lnTo>
                      <a:pt x="2347" y="159"/>
                    </a:lnTo>
                    <a:lnTo>
                      <a:pt x="2344" y="158"/>
                    </a:lnTo>
                    <a:lnTo>
                      <a:pt x="2340" y="155"/>
                    </a:lnTo>
                    <a:lnTo>
                      <a:pt x="2338" y="152"/>
                    </a:lnTo>
                    <a:lnTo>
                      <a:pt x="2336" y="149"/>
                    </a:lnTo>
                    <a:lnTo>
                      <a:pt x="2335" y="144"/>
                    </a:lnTo>
                    <a:lnTo>
                      <a:pt x="2335" y="140"/>
                    </a:lnTo>
                    <a:lnTo>
                      <a:pt x="2335" y="135"/>
                    </a:lnTo>
                    <a:lnTo>
                      <a:pt x="2336" y="132"/>
                    </a:lnTo>
                    <a:lnTo>
                      <a:pt x="2337" y="129"/>
                    </a:lnTo>
                    <a:lnTo>
                      <a:pt x="2339" y="126"/>
                    </a:lnTo>
                    <a:lnTo>
                      <a:pt x="2344" y="121"/>
                    </a:lnTo>
                    <a:lnTo>
                      <a:pt x="2350" y="117"/>
                    </a:lnTo>
                    <a:lnTo>
                      <a:pt x="2358" y="115"/>
                    </a:lnTo>
                    <a:lnTo>
                      <a:pt x="2366" y="114"/>
                    </a:lnTo>
                    <a:lnTo>
                      <a:pt x="2375" y="113"/>
                    </a:lnTo>
                    <a:lnTo>
                      <a:pt x="2383" y="113"/>
                    </a:lnTo>
                    <a:lnTo>
                      <a:pt x="2383" y="134"/>
                    </a:lnTo>
                    <a:close/>
                    <a:moveTo>
                      <a:pt x="2436" y="173"/>
                    </a:moveTo>
                    <a:lnTo>
                      <a:pt x="2457" y="173"/>
                    </a:lnTo>
                    <a:lnTo>
                      <a:pt x="2457" y="0"/>
                    </a:lnTo>
                    <a:lnTo>
                      <a:pt x="2436" y="0"/>
                    </a:lnTo>
                    <a:lnTo>
                      <a:pt x="2436" y="173"/>
                    </a:lnTo>
                    <a:close/>
                    <a:moveTo>
                      <a:pt x="747" y="294"/>
                    </a:moveTo>
                    <a:lnTo>
                      <a:pt x="747" y="364"/>
                    </a:lnTo>
                    <a:lnTo>
                      <a:pt x="747" y="364"/>
                    </a:lnTo>
                    <a:lnTo>
                      <a:pt x="745" y="359"/>
                    </a:lnTo>
                    <a:lnTo>
                      <a:pt x="742" y="357"/>
                    </a:lnTo>
                    <a:lnTo>
                      <a:pt x="739" y="354"/>
                    </a:lnTo>
                    <a:lnTo>
                      <a:pt x="734" y="350"/>
                    </a:lnTo>
                    <a:lnTo>
                      <a:pt x="730" y="348"/>
                    </a:lnTo>
                    <a:lnTo>
                      <a:pt x="725" y="347"/>
                    </a:lnTo>
                    <a:lnTo>
                      <a:pt x="719" y="346"/>
                    </a:lnTo>
                    <a:lnTo>
                      <a:pt x="713" y="345"/>
                    </a:lnTo>
                    <a:lnTo>
                      <a:pt x="707" y="346"/>
                    </a:lnTo>
                    <a:lnTo>
                      <a:pt x="703" y="346"/>
                    </a:lnTo>
                    <a:lnTo>
                      <a:pt x="698" y="348"/>
                    </a:lnTo>
                    <a:lnTo>
                      <a:pt x="693" y="349"/>
                    </a:lnTo>
                    <a:lnTo>
                      <a:pt x="685" y="355"/>
                    </a:lnTo>
                    <a:lnTo>
                      <a:pt x="677" y="363"/>
                    </a:lnTo>
                    <a:lnTo>
                      <a:pt x="674" y="367"/>
                    </a:lnTo>
                    <a:lnTo>
                      <a:pt x="671" y="371"/>
                    </a:lnTo>
                    <a:lnTo>
                      <a:pt x="667" y="377"/>
                    </a:lnTo>
                    <a:lnTo>
                      <a:pt x="665" y="383"/>
                    </a:lnTo>
                    <a:lnTo>
                      <a:pt x="664" y="388"/>
                    </a:lnTo>
                    <a:lnTo>
                      <a:pt x="663" y="395"/>
                    </a:lnTo>
                    <a:lnTo>
                      <a:pt x="662" y="402"/>
                    </a:lnTo>
                    <a:lnTo>
                      <a:pt x="662" y="408"/>
                    </a:lnTo>
                    <a:lnTo>
                      <a:pt x="663" y="422"/>
                    </a:lnTo>
                    <a:lnTo>
                      <a:pt x="665" y="433"/>
                    </a:lnTo>
                    <a:lnTo>
                      <a:pt x="670" y="443"/>
                    </a:lnTo>
                    <a:lnTo>
                      <a:pt x="676" y="452"/>
                    </a:lnTo>
                    <a:lnTo>
                      <a:pt x="682" y="458"/>
                    </a:lnTo>
                    <a:lnTo>
                      <a:pt x="691" y="464"/>
                    </a:lnTo>
                    <a:lnTo>
                      <a:pt x="695" y="466"/>
                    </a:lnTo>
                    <a:lnTo>
                      <a:pt x="701" y="467"/>
                    </a:lnTo>
                    <a:lnTo>
                      <a:pt x="705" y="468"/>
                    </a:lnTo>
                    <a:lnTo>
                      <a:pt x="711" y="468"/>
                    </a:lnTo>
                    <a:lnTo>
                      <a:pt x="717" y="468"/>
                    </a:lnTo>
                    <a:lnTo>
                      <a:pt x="724" y="466"/>
                    </a:lnTo>
                    <a:lnTo>
                      <a:pt x="729" y="464"/>
                    </a:lnTo>
                    <a:lnTo>
                      <a:pt x="734" y="462"/>
                    </a:lnTo>
                    <a:lnTo>
                      <a:pt x="740" y="458"/>
                    </a:lnTo>
                    <a:lnTo>
                      <a:pt x="743" y="454"/>
                    </a:lnTo>
                    <a:lnTo>
                      <a:pt x="746" y="449"/>
                    </a:lnTo>
                    <a:lnTo>
                      <a:pt x="749" y="445"/>
                    </a:lnTo>
                    <a:lnTo>
                      <a:pt x="749" y="445"/>
                    </a:lnTo>
                    <a:lnTo>
                      <a:pt x="751" y="466"/>
                    </a:lnTo>
                    <a:lnTo>
                      <a:pt x="770" y="466"/>
                    </a:lnTo>
                    <a:lnTo>
                      <a:pt x="769" y="452"/>
                    </a:lnTo>
                    <a:lnTo>
                      <a:pt x="769" y="435"/>
                    </a:lnTo>
                    <a:lnTo>
                      <a:pt x="769" y="294"/>
                    </a:lnTo>
                    <a:lnTo>
                      <a:pt x="747" y="294"/>
                    </a:lnTo>
                    <a:close/>
                    <a:moveTo>
                      <a:pt x="747" y="416"/>
                    </a:moveTo>
                    <a:lnTo>
                      <a:pt x="747" y="422"/>
                    </a:lnTo>
                    <a:lnTo>
                      <a:pt x="747" y="426"/>
                    </a:lnTo>
                    <a:lnTo>
                      <a:pt x="745" y="432"/>
                    </a:lnTo>
                    <a:lnTo>
                      <a:pt x="743" y="436"/>
                    </a:lnTo>
                    <a:lnTo>
                      <a:pt x="740" y="441"/>
                    </a:lnTo>
                    <a:lnTo>
                      <a:pt x="735" y="444"/>
                    </a:lnTo>
                    <a:lnTo>
                      <a:pt x="731" y="447"/>
                    </a:lnTo>
                    <a:lnTo>
                      <a:pt x="727" y="449"/>
                    </a:lnTo>
                    <a:lnTo>
                      <a:pt x="721" y="451"/>
                    </a:lnTo>
                    <a:lnTo>
                      <a:pt x="716" y="451"/>
                    </a:lnTo>
                    <a:lnTo>
                      <a:pt x="708" y="451"/>
                    </a:lnTo>
                    <a:lnTo>
                      <a:pt x="702" y="447"/>
                    </a:lnTo>
                    <a:lnTo>
                      <a:pt x="695" y="444"/>
                    </a:lnTo>
                    <a:lnTo>
                      <a:pt x="691" y="438"/>
                    </a:lnTo>
                    <a:lnTo>
                      <a:pt x="688" y="432"/>
                    </a:lnTo>
                    <a:lnTo>
                      <a:pt x="685" y="425"/>
                    </a:lnTo>
                    <a:lnTo>
                      <a:pt x="684" y="416"/>
                    </a:lnTo>
                    <a:lnTo>
                      <a:pt x="682" y="407"/>
                    </a:lnTo>
                    <a:lnTo>
                      <a:pt x="684" y="398"/>
                    </a:lnTo>
                    <a:lnTo>
                      <a:pt x="685" y="389"/>
                    </a:lnTo>
                    <a:lnTo>
                      <a:pt x="688" y="382"/>
                    </a:lnTo>
                    <a:lnTo>
                      <a:pt x="692" y="375"/>
                    </a:lnTo>
                    <a:lnTo>
                      <a:pt x="697" y="369"/>
                    </a:lnTo>
                    <a:lnTo>
                      <a:pt x="703" y="366"/>
                    </a:lnTo>
                    <a:lnTo>
                      <a:pt x="709" y="363"/>
                    </a:lnTo>
                    <a:lnTo>
                      <a:pt x="717" y="363"/>
                    </a:lnTo>
                    <a:lnTo>
                      <a:pt x="722" y="363"/>
                    </a:lnTo>
                    <a:lnTo>
                      <a:pt x="728" y="364"/>
                    </a:lnTo>
                    <a:lnTo>
                      <a:pt x="732" y="366"/>
                    </a:lnTo>
                    <a:lnTo>
                      <a:pt x="736" y="369"/>
                    </a:lnTo>
                    <a:lnTo>
                      <a:pt x="740" y="373"/>
                    </a:lnTo>
                    <a:lnTo>
                      <a:pt x="743" y="377"/>
                    </a:lnTo>
                    <a:lnTo>
                      <a:pt x="745" y="382"/>
                    </a:lnTo>
                    <a:lnTo>
                      <a:pt x="747" y="387"/>
                    </a:lnTo>
                    <a:lnTo>
                      <a:pt x="747" y="392"/>
                    </a:lnTo>
                    <a:lnTo>
                      <a:pt x="747" y="396"/>
                    </a:lnTo>
                    <a:lnTo>
                      <a:pt x="747" y="416"/>
                    </a:lnTo>
                    <a:close/>
                    <a:moveTo>
                      <a:pt x="886" y="466"/>
                    </a:moveTo>
                    <a:lnTo>
                      <a:pt x="883" y="453"/>
                    </a:lnTo>
                    <a:lnTo>
                      <a:pt x="883" y="437"/>
                    </a:lnTo>
                    <a:lnTo>
                      <a:pt x="883" y="394"/>
                    </a:lnTo>
                    <a:lnTo>
                      <a:pt x="882" y="385"/>
                    </a:lnTo>
                    <a:lnTo>
                      <a:pt x="881" y="376"/>
                    </a:lnTo>
                    <a:lnTo>
                      <a:pt x="879" y="368"/>
                    </a:lnTo>
                    <a:lnTo>
                      <a:pt x="875" y="360"/>
                    </a:lnTo>
                    <a:lnTo>
                      <a:pt x="871" y="357"/>
                    </a:lnTo>
                    <a:lnTo>
                      <a:pt x="868" y="355"/>
                    </a:lnTo>
                    <a:lnTo>
                      <a:pt x="865" y="351"/>
                    </a:lnTo>
                    <a:lnTo>
                      <a:pt x="861" y="349"/>
                    </a:lnTo>
                    <a:lnTo>
                      <a:pt x="856" y="348"/>
                    </a:lnTo>
                    <a:lnTo>
                      <a:pt x="852" y="346"/>
                    </a:lnTo>
                    <a:lnTo>
                      <a:pt x="846" y="346"/>
                    </a:lnTo>
                    <a:lnTo>
                      <a:pt x="840" y="345"/>
                    </a:lnTo>
                    <a:lnTo>
                      <a:pt x="829" y="346"/>
                    </a:lnTo>
                    <a:lnTo>
                      <a:pt x="820" y="348"/>
                    </a:lnTo>
                    <a:lnTo>
                      <a:pt x="810" y="351"/>
                    </a:lnTo>
                    <a:lnTo>
                      <a:pt x="802" y="356"/>
                    </a:lnTo>
                    <a:lnTo>
                      <a:pt x="807" y="370"/>
                    </a:lnTo>
                    <a:lnTo>
                      <a:pt x="813" y="366"/>
                    </a:lnTo>
                    <a:lnTo>
                      <a:pt x="821" y="364"/>
                    </a:lnTo>
                    <a:lnTo>
                      <a:pt x="828" y="361"/>
                    </a:lnTo>
                    <a:lnTo>
                      <a:pt x="837" y="361"/>
                    </a:lnTo>
                    <a:lnTo>
                      <a:pt x="844" y="361"/>
                    </a:lnTo>
                    <a:lnTo>
                      <a:pt x="851" y="364"/>
                    </a:lnTo>
                    <a:lnTo>
                      <a:pt x="855" y="367"/>
                    </a:lnTo>
                    <a:lnTo>
                      <a:pt x="859" y="371"/>
                    </a:lnTo>
                    <a:lnTo>
                      <a:pt x="861" y="376"/>
                    </a:lnTo>
                    <a:lnTo>
                      <a:pt x="862" y="380"/>
                    </a:lnTo>
                    <a:lnTo>
                      <a:pt x="863" y="385"/>
                    </a:lnTo>
                    <a:lnTo>
                      <a:pt x="863" y="388"/>
                    </a:lnTo>
                    <a:lnTo>
                      <a:pt x="863" y="390"/>
                    </a:lnTo>
                    <a:lnTo>
                      <a:pt x="847" y="392"/>
                    </a:lnTo>
                    <a:lnTo>
                      <a:pt x="834" y="394"/>
                    </a:lnTo>
                    <a:lnTo>
                      <a:pt x="822" y="397"/>
                    </a:lnTo>
                    <a:lnTo>
                      <a:pt x="812" y="402"/>
                    </a:lnTo>
                    <a:lnTo>
                      <a:pt x="808" y="405"/>
                    </a:lnTo>
                    <a:lnTo>
                      <a:pt x="805" y="408"/>
                    </a:lnTo>
                    <a:lnTo>
                      <a:pt x="801" y="412"/>
                    </a:lnTo>
                    <a:lnTo>
                      <a:pt x="798" y="416"/>
                    </a:lnTo>
                    <a:lnTo>
                      <a:pt x="797" y="419"/>
                    </a:lnTo>
                    <a:lnTo>
                      <a:pt x="795" y="425"/>
                    </a:lnTo>
                    <a:lnTo>
                      <a:pt x="795" y="429"/>
                    </a:lnTo>
                    <a:lnTo>
                      <a:pt x="794" y="435"/>
                    </a:lnTo>
                    <a:lnTo>
                      <a:pt x="795" y="441"/>
                    </a:lnTo>
                    <a:lnTo>
                      <a:pt x="796" y="447"/>
                    </a:lnTo>
                    <a:lnTo>
                      <a:pt x="799" y="453"/>
                    </a:lnTo>
                    <a:lnTo>
                      <a:pt x="802" y="458"/>
                    </a:lnTo>
                    <a:lnTo>
                      <a:pt x="808" y="462"/>
                    </a:lnTo>
                    <a:lnTo>
                      <a:pt x="813" y="465"/>
                    </a:lnTo>
                    <a:lnTo>
                      <a:pt x="821" y="467"/>
                    </a:lnTo>
                    <a:lnTo>
                      <a:pt x="829" y="468"/>
                    </a:lnTo>
                    <a:lnTo>
                      <a:pt x="835" y="468"/>
                    </a:lnTo>
                    <a:lnTo>
                      <a:pt x="840" y="467"/>
                    </a:lnTo>
                    <a:lnTo>
                      <a:pt x="846" y="465"/>
                    </a:lnTo>
                    <a:lnTo>
                      <a:pt x="850" y="463"/>
                    </a:lnTo>
                    <a:lnTo>
                      <a:pt x="857" y="457"/>
                    </a:lnTo>
                    <a:lnTo>
                      <a:pt x="864" y="451"/>
                    </a:lnTo>
                    <a:lnTo>
                      <a:pt x="865" y="451"/>
                    </a:lnTo>
                    <a:lnTo>
                      <a:pt x="866" y="466"/>
                    </a:lnTo>
                    <a:lnTo>
                      <a:pt x="886" y="466"/>
                    </a:lnTo>
                    <a:close/>
                    <a:moveTo>
                      <a:pt x="863" y="426"/>
                    </a:moveTo>
                    <a:lnTo>
                      <a:pt x="863" y="429"/>
                    </a:lnTo>
                    <a:lnTo>
                      <a:pt x="862" y="433"/>
                    </a:lnTo>
                    <a:lnTo>
                      <a:pt x="861" y="436"/>
                    </a:lnTo>
                    <a:lnTo>
                      <a:pt x="859" y="441"/>
                    </a:lnTo>
                    <a:lnTo>
                      <a:pt x="855" y="444"/>
                    </a:lnTo>
                    <a:lnTo>
                      <a:pt x="852" y="446"/>
                    </a:lnTo>
                    <a:lnTo>
                      <a:pt x="849" y="449"/>
                    </a:lnTo>
                    <a:lnTo>
                      <a:pt x="844" y="451"/>
                    </a:lnTo>
                    <a:lnTo>
                      <a:pt x="839" y="452"/>
                    </a:lnTo>
                    <a:lnTo>
                      <a:pt x="835" y="453"/>
                    </a:lnTo>
                    <a:lnTo>
                      <a:pt x="830" y="452"/>
                    </a:lnTo>
                    <a:lnTo>
                      <a:pt x="827" y="452"/>
                    </a:lnTo>
                    <a:lnTo>
                      <a:pt x="824" y="449"/>
                    </a:lnTo>
                    <a:lnTo>
                      <a:pt x="821" y="447"/>
                    </a:lnTo>
                    <a:lnTo>
                      <a:pt x="819" y="445"/>
                    </a:lnTo>
                    <a:lnTo>
                      <a:pt x="816" y="442"/>
                    </a:lnTo>
                    <a:lnTo>
                      <a:pt x="815" y="437"/>
                    </a:lnTo>
                    <a:lnTo>
                      <a:pt x="814" y="432"/>
                    </a:lnTo>
                    <a:lnTo>
                      <a:pt x="815" y="428"/>
                    </a:lnTo>
                    <a:lnTo>
                      <a:pt x="816" y="424"/>
                    </a:lnTo>
                    <a:lnTo>
                      <a:pt x="817" y="422"/>
                    </a:lnTo>
                    <a:lnTo>
                      <a:pt x="819" y="418"/>
                    </a:lnTo>
                    <a:lnTo>
                      <a:pt x="824" y="414"/>
                    </a:lnTo>
                    <a:lnTo>
                      <a:pt x="830" y="410"/>
                    </a:lnTo>
                    <a:lnTo>
                      <a:pt x="838" y="408"/>
                    </a:lnTo>
                    <a:lnTo>
                      <a:pt x="846" y="406"/>
                    </a:lnTo>
                    <a:lnTo>
                      <a:pt x="854" y="406"/>
                    </a:lnTo>
                    <a:lnTo>
                      <a:pt x="863" y="406"/>
                    </a:lnTo>
                    <a:lnTo>
                      <a:pt x="863" y="426"/>
                    </a:lnTo>
                    <a:close/>
                    <a:moveTo>
                      <a:pt x="987" y="466"/>
                    </a:moveTo>
                    <a:lnTo>
                      <a:pt x="987" y="348"/>
                    </a:lnTo>
                    <a:lnTo>
                      <a:pt x="967" y="348"/>
                    </a:lnTo>
                    <a:lnTo>
                      <a:pt x="967" y="466"/>
                    </a:lnTo>
                    <a:lnTo>
                      <a:pt x="987" y="466"/>
                    </a:lnTo>
                    <a:close/>
                    <a:moveTo>
                      <a:pt x="977" y="301"/>
                    </a:moveTo>
                    <a:lnTo>
                      <a:pt x="972" y="302"/>
                    </a:lnTo>
                    <a:lnTo>
                      <a:pt x="968" y="306"/>
                    </a:lnTo>
                    <a:lnTo>
                      <a:pt x="965" y="309"/>
                    </a:lnTo>
                    <a:lnTo>
                      <a:pt x="964" y="315"/>
                    </a:lnTo>
                    <a:lnTo>
                      <a:pt x="964" y="320"/>
                    </a:lnTo>
                    <a:lnTo>
                      <a:pt x="968" y="325"/>
                    </a:lnTo>
                    <a:lnTo>
                      <a:pt x="972" y="327"/>
                    </a:lnTo>
                    <a:lnTo>
                      <a:pt x="976" y="328"/>
                    </a:lnTo>
                    <a:lnTo>
                      <a:pt x="982" y="327"/>
                    </a:lnTo>
                    <a:lnTo>
                      <a:pt x="986" y="325"/>
                    </a:lnTo>
                    <a:lnTo>
                      <a:pt x="989" y="320"/>
                    </a:lnTo>
                    <a:lnTo>
                      <a:pt x="989" y="315"/>
                    </a:lnTo>
                    <a:lnTo>
                      <a:pt x="989" y="309"/>
                    </a:lnTo>
                    <a:lnTo>
                      <a:pt x="986" y="306"/>
                    </a:lnTo>
                    <a:lnTo>
                      <a:pt x="983" y="302"/>
                    </a:lnTo>
                    <a:lnTo>
                      <a:pt x="977" y="301"/>
                    </a:lnTo>
                    <a:close/>
                    <a:moveTo>
                      <a:pt x="1022" y="466"/>
                    </a:moveTo>
                    <a:lnTo>
                      <a:pt x="1042" y="466"/>
                    </a:lnTo>
                    <a:lnTo>
                      <a:pt x="1042" y="395"/>
                    </a:lnTo>
                    <a:lnTo>
                      <a:pt x="1043" y="389"/>
                    </a:lnTo>
                    <a:lnTo>
                      <a:pt x="1044" y="385"/>
                    </a:lnTo>
                    <a:lnTo>
                      <a:pt x="1045" y="380"/>
                    </a:lnTo>
                    <a:lnTo>
                      <a:pt x="1048" y="376"/>
                    </a:lnTo>
                    <a:lnTo>
                      <a:pt x="1051" y="373"/>
                    </a:lnTo>
                    <a:lnTo>
                      <a:pt x="1054" y="369"/>
                    </a:lnTo>
                    <a:lnTo>
                      <a:pt x="1058" y="367"/>
                    </a:lnTo>
                    <a:lnTo>
                      <a:pt x="1063" y="365"/>
                    </a:lnTo>
                    <a:lnTo>
                      <a:pt x="1067" y="364"/>
                    </a:lnTo>
                    <a:lnTo>
                      <a:pt x="1071" y="363"/>
                    </a:lnTo>
                    <a:lnTo>
                      <a:pt x="1079" y="364"/>
                    </a:lnTo>
                    <a:lnTo>
                      <a:pt x="1084" y="366"/>
                    </a:lnTo>
                    <a:lnTo>
                      <a:pt x="1089" y="369"/>
                    </a:lnTo>
                    <a:lnTo>
                      <a:pt x="1092" y="374"/>
                    </a:lnTo>
                    <a:lnTo>
                      <a:pt x="1095" y="378"/>
                    </a:lnTo>
                    <a:lnTo>
                      <a:pt x="1097" y="385"/>
                    </a:lnTo>
                    <a:lnTo>
                      <a:pt x="1098" y="390"/>
                    </a:lnTo>
                    <a:lnTo>
                      <a:pt x="1098" y="398"/>
                    </a:lnTo>
                    <a:lnTo>
                      <a:pt x="1098" y="466"/>
                    </a:lnTo>
                    <a:lnTo>
                      <a:pt x="1119" y="466"/>
                    </a:lnTo>
                    <a:lnTo>
                      <a:pt x="1119" y="395"/>
                    </a:lnTo>
                    <a:lnTo>
                      <a:pt x="1119" y="388"/>
                    </a:lnTo>
                    <a:lnTo>
                      <a:pt x="1118" y="382"/>
                    </a:lnTo>
                    <a:lnTo>
                      <a:pt x="1117" y="376"/>
                    </a:lnTo>
                    <a:lnTo>
                      <a:pt x="1114" y="370"/>
                    </a:lnTo>
                    <a:lnTo>
                      <a:pt x="1110" y="361"/>
                    </a:lnTo>
                    <a:lnTo>
                      <a:pt x="1105" y="355"/>
                    </a:lnTo>
                    <a:lnTo>
                      <a:pt x="1098" y="350"/>
                    </a:lnTo>
                    <a:lnTo>
                      <a:pt x="1092" y="347"/>
                    </a:lnTo>
                    <a:lnTo>
                      <a:pt x="1085" y="346"/>
                    </a:lnTo>
                    <a:lnTo>
                      <a:pt x="1079" y="345"/>
                    </a:lnTo>
                    <a:lnTo>
                      <a:pt x="1071" y="346"/>
                    </a:lnTo>
                    <a:lnTo>
                      <a:pt x="1066" y="347"/>
                    </a:lnTo>
                    <a:lnTo>
                      <a:pt x="1059" y="349"/>
                    </a:lnTo>
                    <a:lnTo>
                      <a:pt x="1055" y="353"/>
                    </a:lnTo>
                    <a:lnTo>
                      <a:pt x="1051" y="356"/>
                    </a:lnTo>
                    <a:lnTo>
                      <a:pt x="1046" y="359"/>
                    </a:lnTo>
                    <a:lnTo>
                      <a:pt x="1043" y="364"/>
                    </a:lnTo>
                    <a:lnTo>
                      <a:pt x="1041" y="367"/>
                    </a:lnTo>
                    <a:lnTo>
                      <a:pt x="1040" y="367"/>
                    </a:lnTo>
                    <a:lnTo>
                      <a:pt x="1039" y="348"/>
                    </a:lnTo>
                    <a:lnTo>
                      <a:pt x="1021" y="348"/>
                    </a:lnTo>
                    <a:lnTo>
                      <a:pt x="1022" y="363"/>
                    </a:lnTo>
                    <a:lnTo>
                      <a:pt x="1022" y="379"/>
                    </a:lnTo>
                    <a:lnTo>
                      <a:pt x="1022" y="466"/>
                    </a:lnTo>
                    <a:close/>
                    <a:moveTo>
                      <a:pt x="1230" y="294"/>
                    </a:moveTo>
                    <a:lnTo>
                      <a:pt x="1230" y="364"/>
                    </a:lnTo>
                    <a:lnTo>
                      <a:pt x="1230" y="364"/>
                    </a:lnTo>
                    <a:lnTo>
                      <a:pt x="1228" y="359"/>
                    </a:lnTo>
                    <a:lnTo>
                      <a:pt x="1225" y="357"/>
                    </a:lnTo>
                    <a:lnTo>
                      <a:pt x="1221" y="354"/>
                    </a:lnTo>
                    <a:lnTo>
                      <a:pt x="1217" y="350"/>
                    </a:lnTo>
                    <a:lnTo>
                      <a:pt x="1213" y="348"/>
                    </a:lnTo>
                    <a:lnTo>
                      <a:pt x="1207" y="347"/>
                    </a:lnTo>
                    <a:lnTo>
                      <a:pt x="1202" y="346"/>
                    </a:lnTo>
                    <a:lnTo>
                      <a:pt x="1195" y="345"/>
                    </a:lnTo>
                    <a:lnTo>
                      <a:pt x="1190" y="346"/>
                    </a:lnTo>
                    <a:lnTo>
                      <a:pt x="1186" y="346"/>
                    </a:lnTo>
                    <a:lnTo>
                      <a:pt x="1180" y="348"/>
                    </a:lnTo>
                    <a:lnTo>
                      <a:pt x="1176" y="349"/>
                    </a:lnTo>
                    <a:lnTo>
                      <a:pt x="1167" y="355"/>
                    </a:lnTo>
                    <a:lnTo>
                      <a:pt x="1160" y="363"/>
                    </a:lnTo>
                    <a:lnTo>
                      <a:pt x="1157" y="367"/>
                    </a:lnTo>
                    <a:lnTo>
                      <a:pt x="1153" y="371"/>
                    </a:lnTo>
                    <a:lnTo>
                      <a:pt x="1150" y="377"/>
                    </a:lnTo>
                    <a:lnTo>
                      <a:pt x="1148" y="383"/>
                    </a:lnTo>
                    <a:lnTo>
                      <a:pt x="1147" y="388"/>
                    </a:lnTo>
                    <a:lnTo>
                      <a:pt x="1146" y="395"/>
                    </a:lnTo>
                    <a:lnTo>
                      <a:pt x="1145" y="402"/>
                    </a:lnTo>
                    <a:lnTo>
                      <a:pt x="1145" y="408"/>
                    </a:lnTo>
                    <a:lnTo>
                      <a:pt x="1146" y="422"/>
                    </a:lnTo>
                    <a:lnTo>
                      <a:pt x="1148" y="433"/>
                    </a:lnTo>
                    <a:lnTo>
                      <a:pt x="1152" y="443"/>
                    </a:lnTo>
                    <a:lnTo>
                      <a:pt x="1159" y="452"/>
                    </a:lnTo>
                    <a:lnTo>
                      <a:pt x="1165" y="458"/>
                    </a:lnTo>
                    <a:lnTo>
                      <a:pt x="1174" y="464"/>
                    </a:lnTo>
                    <a:lnTo>
                      <a:pt x="1178" y="466"/>
                    </a:lnTo>
                    <a:lnTo>
                      <a:pt x="1184" y="467"/>
                    </a:lnTo>
                    <a:lnTo>
                      <a:pt x="1188" y="468"/>
                    </a:lnTo>
                    <a:lnTo>
                      <a:pt x="1193" y="468"/>
                    </a:lnTo>
                    <a:lnTo>
                      <a:pt x="1200" y="468"/>
                    </a:lnTo>
                    <a:lnTo>
                      <a:pt x="1206" y="466"/>
                    </a:lnTo>
                    <a:lnTo>
                      <a:pt x="1212" y="464"/>
                    </a:lnTo>
                    <a:lnTo>
                      <a:pt x="1217" y="462"/>
                    </a:lnTo>
                    <a:lnTo>
                      <a:pt x="1221" y="458"/>
                    </a:lnTo>
                    <a:lnTo>
                      <a:pt x="1226" y="454"/>
                    </a:lnTo>
                    <a:lnTo>
                      <a:pt x="1229" y="449"/>
                    </a:lnTo>
                    <a:lnTo>
                      <a:pt x="1232" y="445"/>
                    </a:lnTo>
                    <a:lnTo>
                      <a:pt x="1232" y="445"/>
                    </a:lnTo>
                    <a:lnTo>
                      <a:pt x="1233" y="466"/>
                    </a:lnTo>
                    <a:lnTo>
                      <a:pt x="1252" y="466"/>
                    </a:lnTo>
                    <a:lnTo>
                      <a:pt x="1252" y="452"/>
                    </a:lnTo>
                    <a:lnTo>
                      <a:pt x="1252" y="435"/>
                    </a:lnTo>
                    <a:lnTo>
                      <a:pt x="1252" y="294"/>
                    </a:lnTo>
                    <a:lnTo>
                      <a:pt x="1230" y="294"/>
                    </a:lnTo>
                    <a:close/>
                    <a:moveTo>
                      <a:pt x="1230" y="416"/>
                    </a:moveTo>
                    <a:lnTo>
                      <a:pt x="1230" y="422"/>
                    </a:lnTo>
                    <a:lnTo>
                      <a:pt x="1229" y="426"/>
                    </a:lnTo>
                    <a:lnTo>
                      <a:pt x="1228" y="432"/>
                    </a:lnTo>
                    <a:lnTo>
                      <a:pt x="1225" y="436"/>
                    </a:lnTo>
                    <a:lnTo>
                      <a:pt x="1221" y="441"/>
                    </a:lnTo>
                    <a:lnTo>
                      <a:pt x="1218" y="444"/>
                    </a:lnTo>
                    <a:lnTo>
                      <a:pt x="1214" y="447"/>
                    </a:lnTo>
                    <a:lnTo>
                      <a:pt x="1210" y="449"/>
                    </a:lnTo>
                    <a:lnTo>
                      <a:pt x="1204" y="451"/>
                    </a:lnTo>
                    <a:lnTo>
                      <a:pt x="1199" y="451"/>
                    </a:lnTo>
                    <a:lnTo>
                      <a:pt x="1191" y="451"/>
                    </a:lnTo>
                    <a:lnTo>
                      <a:pt x="1185" y="447"/>
                    </a:lnTo>
                    <a:lnTo>
                      <a:pt x="1178" y="444"/>
                    </a:lnTo>
                    <a:lnTo>
                      <a:pt x="1174" y="438"/>
                    </a:lnTo>
                    <a:lnTo>
                      <a:pt x="1170" y="432"/>
                    </a:lnTo>
                    <a:lnTo>
                      <a:pt x="1167" y="425"/>
                    </a:lnTo>
                    <a:lnTo>
                      <a:pt x="1166" y="416"/>
                    </a:lnTo>
                    <a:lnTo>
                      <a:pt x="1165" y="407"/>
                    </a:lnTo>
                    <a:lnTo>
                      <a:pt x="1166" y="398"/>
                    </a:lnTo>
                    <a:lnTo>
                      <a:pt x="1167" y="389"/>
                    </a:lnTo>
                    <a:lnTo>
                      <a:pt x="1171" y="382"/>
                    </a:lnTo>
                    <a:lnTo>
                      <a:pt x="1174" y="375"/>
                    </a:lnTo>
                    <a:lnTo>
                      <a:pt x="1179" y="369"/>
                    </a:lnTo>
                    <a:lnTo>
                      <a:pt x="1185" y="366"/>
                    </a:lnTo>
                    <a:lnTo>
                      <a:pt x="1192" y="363"/>
                    </a:lnTo>
                    <a:lnTo>
                      <a:pt x="1200" y="363"/>
                    </a:lnTo>
                    <a:lnTo>
                      <a:pt x="1205" y="363"/>
                    </a:lnTo>
                    <a:lnTo>
                      <a:pt x="1211" y="364"/>
                    </a:lnTo>
                    <a:lnTo>
                      <a:pt x="1215" y="366"/>
                    </a:lnTo>
                    <a:lnTo>
                      <a:pt x="1219" y="369"/>
                    </a:lnTo>
                    <a:lnTo>
                      <a:pt x="1222" y="373"/>
                    </a:lnTo>
                    <a:lnTo>
                      <a:pt x="1226" y="377"/>
                    </a:lnTo>
                    <a:lnTo>
                      <a:pt x="1228" y="382"/>
                    </a:lnTo>
                    <a:lnTo>
                      <a:pt x="1229" y="387"/>
                    </a:lnTo>
                    <a:lnTo>
                      <a:pt x="1230" y="392"/>
                    </a:lnTo>
                    <a:lnTo>
                      <a:pt x="1230" y="396"/>
                    </a:lnTo>
                    <a:lnTo>
                      <a:pt x="1230" y="416"/>
                    </a:lnTo>
                    <a:close/>
                    <a:moveTo>
                      <a:pt x="1381" y="348"/>
                    </a:moveTo>
                    <a:lnTo>
                      <a:pt x="1361" y="348"/>
                    </a:lnTo>
                    <a:lnTo>
                      <a:pt x="1361" y="421"/>
                    </a:lnTo>
                    <a:lnTo>
                      <a:pt x="1360" y="426"/>
                    </a:lnTo>
                    <a:lnTo>
                      <a:pt x="1359" y="432"/>
                    </a:lnTo>
                    <a:lnTo>
                      <a:pt x="1354" y="438"/>
                    </a:lnTo>
                    <a:lnTo>
                      <a:pt x="1349" y="444"/>
                    </a:lnTo>
                    <a:lnTo>
                      <a:pt x="1345" y="447"/>
                    </a:lnTo>
                    <a:lnTo>
                      <a:pt x="1340" y="448"/>
                    </a:lnTo>
                    <a:lnTo>
                      <a:pt x="1336" y="451"/>
                    </a:lnTo>
                    <a:lnTo>
                      <a:pt x="1332" y="451"/>
                    </a:lnTo>
                    <a:lnTo>
                      <a:pt x="1325" y="449"/>
                    </a:lnTo>
                    <a:lnTo>
                      <a:pt x="1319" y="448"/>
                    </a:lnTo>
                    <a:lnTo>
                      <a:pt x="1314" y="445"/>
                    </a:lnTo>
                    <a:lnTo>
                      <a:pt x="1311" y="441"/>
                    </a:lnTo>
                    <a:lnTo>
                      <a:pt x="1309" y="435"/>
                    </a:lnTo>
                    <a:lnTo>
                      <a:pt x="1307" y="428"/>
                    </a:lnTo>
                    <a:lnTo>
                      <a:pt x="1306" y="422"/>
                    </a:lnTo>
                    <a:lnTo>
                      <a:pt x="1306" y="413"/>
                    </a:lnTo>
                    <a:lnTo>
                      <a:pt x="1306" y="348"/>
                    </a:lnTo>
                    <a:lnTo>
                      <a:pt x="1285" y="348"/>
                    </a:lnTo>
                    <a:lnTo>
                      <a:pt x="1285" y="417"/>
                    </a:lnTo>
                    <a:lnTo>
                      <a:pt x="1286" y="431"/>
                    </a:lnTo>
                    <a:lnTo>
                      <a:pt x="1288" y="443"/>
                    </a:lnTo>
                    <a:lnTo>
                      <a:pt x="1293" y="452"/>
                    </a:lnTo>
                    <a:lnTo>
                      <a:pt x="1298" y="458"/>
                    </a:lnTo>
                    <a:lnTo>
                      <a:pt x="1303" y="463"/>
                    </a:lnTo>
                    <a:lnTo>
                      <a:pt x="1311" y="466"/>
                    </a:lnTo>
                    <a:lnTo>
                      <a:pt x="1318" y="467"/>
                    </a:lnTo>
                    <a:lnTo>
                      <a:pt x="1324" y="468"/>
                    </a:lnTo>
                    <a:lnTo>
                      <a:pt x="1332" y="467"/>
                    </a:lnTo>
                    <a:lnTo>
                      <a:pt x="1338" y="466"/>
                    </a:lnTo>
                    <a:lnTo>
                      <a:pt x="1343" y="464"/>
                    </a:lnTo>
                    <a:lnTo>
                      <a:pt x="1349" y="461"/>
                    </a:lnTo>
                    <a:lnTo>
                      <a:pt x="1356" y="454"/>
                    </a:lnTo>
                    <a:lnTo>
                      <a:pt x="1362" y="446"/>
                    </a:lnTo>
                    <a:lnTo>
                      <a:pt x="1363" y="446"/>
                    </a:lnTo>
                    <a:lnTo>
                      <a:pt x="1364" y="466"/>
                    </a:lnTo>
                    <a:lnTo>
                      <a:pt x="1382" y="466"/>
                    </a:lnTo>
                    <a:lnTo>
                      <a:pt x="1381" y="451"/>
                    </a:lnTo>
                    <a:lnTo>
                      <a:pt x="1381" y="434"/>
                    </a:lnTo>
                    <a:lnTo>
                      <a:pt x="1381" y="348"/>
                    </a:lnTo>
                    <a:close/>
                    <a:moveTo>
                      <a:pt x="1345" y="297"/>
                    </a:moveTo>
                    <a:lnTo>
                      <a:pt x="1323" y="331"/>
                    </a:lnTo>
                    <a:lnTo>
                      <a:pt x="1338" y="331"/>
                    </a:lnTo>
                    <a:lnTo>
                      <a:pt x="1367" y="297"/>
                    </a:lnTo>
                    <a:lnTo>
                      <a:pt x="1345" y="297"/>
                    </a:lnTo>
                    <a:close/>
                    <a:moveTo>
                      <a:pt x="1407" y="461"/>
                    </a:moveTo>
                    <a:lnTo>
                      <a:pt x="1414" y="463"/>
                    </a:lnTo>
                    <a:lnTo>
                      <a:pt x="1422" y="466"/>
                    </a:lnTo>
                    <a:lnTo>
                      <a:pt x="1430" y="467"/>
                    </a:lnTo>
                    <a:lnTo>
                      <a:pt x="1440" y="468"/>
                    </a:lnTo>
                    <a:lnTo>
                      <a:pt x="1449" y="467"/>
                    </a:lnTo>
                    <a:lnTo>
                      <a:pt x="1458" y="465"/>
                    </a:lnTo>
                    <a:lnTo>
                      <a:pt x="1465" y="463"/>
                    </a:lnTo>
                    <a:lnTo>
                      <a:pt x="1471" y="458"/>
                    </a:lnTo>
                    <a:lnTo>
                      <a:pt x="1476" y="453"/>
                    </a:lnTo>
                    <a:lnTo>
                      <a:pt x="1480" y="447"/>
                    </a:lnTo>
                    <a:lnTo>
                      <a:pt x="1482" y="441"/>
                    </a:lnTo>
                    <a:lnTo>
                      <a:pt x="1482" y="433"/>
                    </a:lnTo>
                    <a:lnTo>
                      <a:pt x="1482" y="426"/>
                    </a:lnTo>
                    <a:lnTo>
                      <a:pt x="1481" y="421"/>
                    </a:lnTo>
                    <a:lnTo>
                      <a:pt x="1478" y="416"/>
                    </a:lnTo>
                    <a:lnTo>
                      <a:pt x="1474" y="412"/>
                    </a:lnTo>
                    <a:lnTo>
                      <a:pt x="1471" y="407"/>
                    </a:lnTo>
                    <a:lnTo>
                      <a:pt x="1465" y="404"/>
                    </a:lnTo>
                    <a:lnTo>
                      <a:pt x="1459" y="400"/>
                    </a:lnTo>
                    <a:lnTo>
                      <a:pt x="1453" y="397"/>
                    </a:lnTo>
                    <a:lnTo>
                      <a:pt x="1443" y="393"/>
                    </a:lnTo>
                    <a:lnTo>
                      <a:pt x="1436" y="389"/>
                    </a:lnTo>
                    <a:lnTo>
                      <a:pt x="1433" y="386"/>
                    </a:lnTo>
                    <a:lnTo>
                      <a:pt x="1432" y="384"/>
                    </a:lnTo>
                    <a:lnTo>
                      <a:pt x="1431" y="380"/>
                    </a:lnTo>
                    <a:lnTo>
                      <a:pt x="1431" y="377"/>
                    </a:lnTo>
                    <a:lnTo>
                      <a:pt x="1431" y="374"/>
                    </a:lnTo>
                    <a:lnTo>
                      <a:pt x="1432" y="371"/>
                    </a:lnTo>
                    <a:lnTo>
                      <a:pt x="1433" y="368"/>
                    </a:lnTo>
                    <a:lnTo>
                      <a:pt x="1435" y="366"/>
                    </a:lnTo>
                    <a:lnTo>
                      <a:pt x="1438" y="364"/>
                    </a:lnTo>
                    <a:lnTo>
                      <a:pt x="1442" y="363"/>
                    </a:lnTo>
                    <a:lnTo>
                      <a:pt x="1445" y="361"/>
                    </a:lnTo>
                    <a:lnTo>
                      <a:pt x="1449" y="361"/>
                    </a:lnTo>
                    <a:lnTo>
                      <a:pt x="1457" y="361"/>
                    </a:lnTo>
                    <a:lnTo>
                      <a:pt x="1463" y="364"/>
                    </a:lnTo>
                    <a:lnTo>
                      <a:pt x="1469" y="366"/>
                    </a:lnTo>
                    <a:lnTo>
                      <a:pt x="1473" y="368"/>
                    </a:lnTo>
                    <a:lnTo>
                      <a:pt x="1478" y="353"/>
                    </a:lnTo>
                    <a:lnTo>
                      <a:pt x="1473" y="350"/>
                    </a:lnTo>
                    <a:lnTo>
                      <a:pt x="1467" y="347"/>
                    </a:lnTo>
                    <a:lnTo>
                      <a:pt x="1459" y="346"/>
                    </a:lnTo>
                    <a:lnTo>
                      <a:pt x="1450" y="345"/>
                    </a:lnTo>
                    <a:lnTo>
                      <a:pt x="1442" y="346"/>
                    </a:lnTo>
                    <a:lnTo>
                      <a:pt x="1434" y="348"/>
                    </a:lnTo>
                    <a:lnTo>
                      <a:pt x="1427" y="351"/>
                    </a:lnTo>
                    <a:lnTo>
                      <a:pt x="1421" y="356"/>
                    </a:lnTo>
                    <a:lnTo>
                      <a:pt x="1417" y="360"/>
                    </a:lnTo>
                    <a:lnTo>
                      <a:pt x="1414" y="366"/>
                    </a:lnTo>
                    <a:lnTo>
                      <a:pt x="1411" y="373"/>
                    </a:lnTo>
                    <a:lnTo>
                      <a:pt x="1410" y="379"/>
                    </a:lnTo>
                    <a:lnTo>
                      <a:pt x="1411" y="385"/>
                    </a:lnTo>
                    <a:lnTo>
                      <a:pt x="1413" y="390"/>
                    </a:lnTo>
                    <a:lnTo>
                      <a:pt x="1415" y="395"/>
                    </a:lnTo>
                    <a:lnTo>
                      <a:pt x="1418" y="399"/>
                    </a:lnTo>
                    <a:lnTo>
                      <a:pt x="1422" y="403"/>
                    </a:lnTo>
                    <a:lnTo>
                      <a:pt x="1428" y="407"/>
                    </a:lnTo>
                    <a:lnTo>
                      <a:pt x="1434" y="410"/>
                    </a:lnTo>
                    <a:lnTo>
                      <a:pt x="1441" y="413"/>
                    </a:lnTo>
                    <a:lnTo>
                      <a:pt x="1450" y="417"/>
                    </a:lnTo>
                    <a:lnTo>
                      <a:pt x="1457" y="423"/>
                    </a:lnTo>
                    <a:lnTo>
                      <a:pt x="1459" y="425"/>
                    </a:lnTo>
                    <a:lnTo>
                      <a:pt x="1461" y="428"/>
                    </a:lnTo>
                    <a:lnTo>
                      <a:pt x="1462" y="432"/>
                    </a:lnTo>
                    <a:lnTo>
                      <a:pt x="1462" y="435"/>
                    </a:lnTo>
                    <a:lnTo>
                      <a:pt x="1462" y="438"/>
                    </a:lnTo>
                    <a:lnTo>
                      <a:pt x="1461" y="442"/>
                    </a:lnTo>
                    <a:lnTo>
                      <a:pt x="1459" y="445"/>
                    </a:lnTo>
                    <a:lnTo>
                      <a:pt x="1457" y="447"/>
                    </a:lnTo>
                    <a:lnTo>
                      <a:pt x="1454" y="449"/>
                    </a:lnTo>
                    <a:lnTo>
                      <a:pt x="1450" y="451"/>
                    </a:lnTo>
                    <a:lnTo>
                      <a:pt x="1445" y="452"/>
                    </a:lnTo>
                    <a:lnTo>
                      <a:pt x="1440" y="453"/>
                    </a:lnTo>
                    <a:lnTo>
                      <a:pt x="1432" y="452"/>
                    </a:lnTo>
                    <a:lnTo>
                      <a:pt x="1424" y="449"/>
                    </a:lnTo>
                    <a:lnTo>
                      <a:pt x="1418" y="447"/>
                    </a:lnTo>
                    <a:lnTo>
                      <a:pt x="1413" y="444"/>
                    </a:lnTo>
                    <a:lnTo>
                      <a:pt x="1407" y="461"/>
                    </a:lnTo>
                    <a:close/>
                    <a:moveTo>
                      <a:pt x="1514" y="320"/>
                    </a:moveTo>
                    <a:lnTo>
                      <a:pt x="1514" y="348"/>
                    </a:lnTo>
                    <a:lnTo>
                      <a:pt x="1496" y="348"/>
                    </a:lnTo>
                    <a:lnTo>
                      <a:pt x="1496" y="365"/>
                    </a:lnTo>
                    <a:lnTo>
                      <a:pt x="1514" y="365"/>
                    </a:lnTo>
                    <a:lnTo>
                      <a:pt x="1514" y="428"/>
                    </a:lnTo>
                    <a:lnTo>
                      <a:pt x="1514" y="438"/>
                    </a:lnTo>
                    <a:lnTo>
                      <a:pt x="1515" y="446"/>
                    </a:lnTo>
                    <a:lnTo>
                      <a:pt x="1517" y="454"/>
                    </a:lnTo>
                    <a:lnTo>
                      <a:pt x="1522" y="460"/>
                    </a:lnTo>
                    <a:lnTo>
                      <a:pt x="1526" y="463"/>
                    </a:lnTo>
                    <a:lnTo>
                      <a:pt x="1531" y="466"/>
                    </a:lnTo>
                    <a:lnTo>
                      <a:pt x="1537" y="467"/>
                    </a:lnTo>
                    <a:lnTo>
                      <a:pt x="1544" y="468"/>
                    </a:lnTo>
                    <a:lnTo>
                      <a:pt x="1555" y="467"/>
                    </a:lnTo>
                    <a:lnTo>
                      <a:pt x="1563" y="465"/>
                    </a:lnTo>
                    <a:lnTo>
                      <a:pt x="1562" y="449"/>
                    </a:lnTo>
                    <a:lnTo>
                      <a:pt x="1556" y="451"/>
                    </a:lnTo>
                    <a:lnTo>
                      <a:pt x="1550" y="451"/>
                    </a:lnTo>
                    <a:lnTo>
                      <a:pt x="1545" y="451"/>
                    </a:lnTo>
                    <a:lnTo>
                      <a:pt x="1542" y="449"/>
                    </a:lnTo>
                    <a:lnTo>
                      <a:pt x="1539" y="447"/>
                    </a:lnTo>
                    <a:lnTo>
                      <a:pt x="1537" y="445"/>
                    </a:lnTo>
                    <a:lnTo>
                      <a:pt x="1536" y="442"/>
                    </a:lnTo>
                    <a:lnTo>
                      <a:pt x="1535" y="437"/>
                    </a:lnTo>
                    <a:lnTo>
                      <a:pt x="1534" y="433"/>
                    </a:lnTo>
                    <a:lnTo>
                      <a:pt x="1534" y="427"/>
                    </a:lnTo>
                    <a:lnTo>
                      <a:pt x="1534" y="365"/>
                    </a:lnTo>
                    <a:lnTo>
                      <a:pt x="1564" y="365"/>
                    </a:lnTo>
                    <a:lnTo>
                      <a:pt x="1564" y="348"/>
                    </a:lnTo>
                    <a:lnTo>
                      <a:pt x="1534" y="348"/>
                    </a:lnTo>
                    <a:lnTo>
                      <a:pt x="1534" y="315"/>
                    </a:lnTo>
                    <a:lnTo>
                      <a:pt x="1514" y="320"/>
                    </a:lnTo>
                    <a:close/>
                    <a:moveTo>
                      <a:pt x="1586" y="466"/>
                    </a:moveTo>
                    <a:lnTo>
                      <a:pt x="1607" y="466"/>
                    </a:lnTo>
                    <a:lnTo>
                      <a:pt x="1607" y="403"/>
                    </a:lnTo>
                    <a:lnTo>
                      <a:pt x="1608" y="397"/>
                    </a:lnTo>
                    <a:lnTo>
                      <a:pt x="1608" y="393"/>
                    </a:lnTo>
                    <a:lnTo>
                      <a:pt x="1610" y="387"/>
                    </a:lnTo>
                    <a:lnTo>
                      <a:pt x="1612" y="382"/>
                    </a:lnTo>
                    <a:lnTo>
                      <a:pt x="1615" y="377"/>
                    </a:lnTo>
                    <a:lnTo>
                      <a:pt x="1618" y="374"/>
                    </a:lnTo>
                    <a:lnTo>
                      <a:pt x="1622" y="370"/>
                    </a:lnTo>
                    <a:lnTo>
                      <a:pt x="1626" y="367"/>
                    </a:lnTo>
                    <a:lnTo>
                      <a:pt x="1631" y="366"/>
                    </a:lnTo>
                    <a:lnTo>
                      <a:pt x="1636" y="366"/>
                    </a:lnTo>
                    <a:lnTo>
                      <a:pt x="1640" y="366"/>
                    </a:lnTo>
                    <a:lnTo>
                      <a:pt x="1644" y="366"/>
                    </a:lnTo>
                    <a:lnTo>
                      <a:pt x="1644" y="346"/>
                    </a:lnTo>
                    <a:lnTo>
                      <a:pt x="1640" y="346"/>
                    </a:lnTo>
                    <a:lnTo>
                      <a:pt x="1637" y="345"/>
                    </a:lnTo>
                    <a:lnTo>
                      <a:pt x="1632" y="346"/>
                    </a:lnTo>
                    <a:lnTo>
                      <a:pt x="1627" y="347"/>
                    </a:lnTo>
                    <a:lnTo>
                      <a:pt x="1622" y="349"/>
                    </a:lnTo>
                    <a:lnTo>
                      <a:pt x="1618" y="353"/>
                    </a:lnTo>
                    <a:lnTo>
                      <a:pt x="1615" y="356"/>
                    </a:lnTo>
                    <a:lnTo>
                      <a:pt x="1611" y="360"/>
                    </a:lnTo>
                    <a:lnTo>
                      <a:pt x="1608" y="366"/>
                    </a:lnTo>
                    <a:lnTo>
                      <a:pt x="1606" y="371"/>
                    </a:lnTo>
                    <a:lnTo>
                      <a:pt x="1605" y="371"/>
                    </a:lnTo>
                    <a:lnTo>
                      <a:pt x="1604" y="348"/>
                    </a:lnTo>
                    <a:lnTo>
                      <a:pt x="1586" y="348"/>
                    </a:lnTo>
                    <a:lnTo>
                      <a:pt x="1586" y="356"/>
                    </a:lnTo>
                    <a:lnTo>
                      <a:pt x="1586" y="365"/>
                    </a:lnTo>
                    <a:lnTo>
                      <a:pt x="1586" y="375"/>
                    </a:lnTo>
                    <a:lnTo>
                      <a:pt x="1586" y="385"/>
                    </a:lnTo>
                    <a:lnTo>
                      <a:pt x="1586" y="466"/>
                    </a:lnTo>
                    <a:close/>
                    <a:moveTo>
                      <a:pt x="1686" y="466"/>
                    </a:moveTo>
                    <a:lnTo>
                      <a:pt x="1686" y="348"/>
                    </a:lnTo>
                    <a:lnTo>
                      <a:pt x="1665" y="348"/>
                    </a:lnTo>
                    <a:lnTo>
                      <a:pt x="1665" y="466"/>
                    </a:lnTo>
                    <a:lnTo>
                      <a:pt x="1686" y="466"/>
                    </a:lnTo>
                    <a:close/>
                    <a:moveTo>
                      <a:pt x="1675" y="301"/>
                    </a:moveTo>
                    <a:lnTo>
                      <a:pt x="1670" y="302"/>
                    </a:lnTo>
                    <a:lnTo>
                      <a:pt x="1666" y="306"/>
                    </a:lnTo>
                    <a:lnTo>
                      <a:pt x="1663" y="309"/>
                    </a:lnTo>
                    <a:lnTo>
                      <a:pt x="1662" y="315"/>
                    </a:lnTo>
                    <a:lnTo>
                      <a:pt x="1663" y="320"/>
                    </a:lnTo>
                    <a:lnTo>
                      <a:pt x="1666" y="325"/>
                    </a:lnTo>
                    <a:lnTo>
                      <a:pt x="1670" y="327"/>
                    </a:lnTo>
                    <a:lnTo>
                      <a:pt x="1675" y="328"/>
                    </a:lnTo>
                    <a:lnTo>
                      <a:pt x="1680" y="327"/>
                    </a:lnTo>
                    <a:lnTo>
                      <a:pt x="1685" y="325"/>
                    </a:lnTo>
                    <a:lnTo>
                      <a:pt x="1687" y="320"/>
                    </a:lnTo>
                    <a:lnTo>
                      <a:pt x="1688" y="315"/>
                    </a:lnTo>
                    <a:lnTo>
                      <a:pt x="1687" y="309"/>
                    </a:lnTo>
                    <a:lnTo>
                      <a:pt x="1685" y="306"/>
                    </a:lnTo>
                    <a:lnTo>
                      <a:pt x="1680" y="302"/>
                    </a:lnTo>
                    <a:lnTo>
                      <a:pt x="1675" y="301"/>
                    </a:lnTo>
                    <a:close/>
                    <a:moveTo>
                      <a:pt x="1802" y="466"/>
                    </a:moveTo>
                    <a:lnTo>
                      <a:pt x="1800" y="453"/>
                    </a:lnTo>
                    <a:lnTo>
                      <a:pt x="1800" y="437"/>
                    </a:lnTo>
                    <a:lnTo>
                      <a:pt x="1800" y="394"/>
                    </a:lnTo>
                    <a:lnTo>
                      <a:pt x="1800" y="385"/>
                    </a:lnTo>
                    <a:lnTo>
                      <a:pt x="1798" y="376"/>
                    </a:lnTo>
                    <a:lnTo>
                      <a:pt x="1796" y="368"/>
                    </a:lnTo>
                    <a:lnTo>
                      <a:pt x="1792" y="360"/>
                    </a:lnTo>
                    <a:lnTo>
                      <a:pt x="1789" y="357"/>
                    </a:lnTo>
                    <a:lnTo>
                      <a:pt x="1786" y="355"/>
                    </a:lnTo>
                    <a:lnTo>
                      <a:pt x="1782" y="351"/>
                    </a:lnTo>
                    <a:lnTo>
                      <a:pt x="1779" y="349"/>
                    </a:lnTo>
                    <a:lnTo>
                      <a:pt x="1774" y="348"/>
                    </a:lnTo>
                    <a:lnTo>
                      <a:pt x="1769" y="346"/>
                    </a:lnTo>
                    <a:lnTo>
                      <a:pt x="1764" y="346"/>
                    </a:lnTo>
                    <a:lnTo>
                      <a:pt x="1757" y="345"/>
                    </a:lnTo>
                    <a:lnTo>
                      <a:pt x="1746" y="346"/>
                    </a:lnTo>
                    <a:lnTo>
                      <a:pt x="1737" y="348"/>
                    </a:lnTo>
                    <a:lnTo>
                      <a:pt x="1727" y="351"/>
                    </a:lnTo>
                    <a:lnTo>
                      <a:pt x="1719" y="356"/>
                    </a:lnTo>
                    <a:lnTo>
                      <a:pt x="1724" y="370"/>
                    </a:lnTo>
                    <a:lnTo>
                      <a:pt x="1731" y="366"/>
                    </a:lnTo>
                    <a:lnTo>
                      <a:pt x="1738" y="364"/>
                    </a:lnTo>
                    <a:lnTo>
                      <a:pt x="1746" y="361"/>
                    </a:lnTo>
                    <a:lnTo>
                      <a:pt x="1754" y="361"/>
                    </a:lnTo>
                    <a:lnTo>
                      <a:pt x="1761" y="361"/>
                    </a:lnTo>
                    <a:lnTo>
                      <a:pt x="1768" y="364"/>
                    </a:lnTo>
                    <a:lnTo>
                      <a:pt x="1772" y="367"/>
                    </a:lnTo>
                    <a:lnTo>
                      <a:pt x="1775" y="371"/>
                    </a:lnTo>
                    <a:lnTo>
                      <a:pt x="1778" y="376"/>
                    </a:lnTo>
                    <a:lnTo>
                      <a:pt x="1779" y="380"/>
                    </a:lnTo>
                    <a:lnTo>
                      <a:pt x="1780" y="385"/>
                    </a:lnTo>
                    <a:lnTo>
                      <a:pt x="1780" y="388"/>
                    </a:lnTo>
                    <a:lnTo>
                      <a:pt x="1780" y="390"/>
                    </a:lnTo>
                    <a:lnTo>
                      <a:pt x="1765" y="392"/>
                    </a:lnTo>
                    <a:lnTo>
                      <a:pt x="1751" y="394"/>
                    </a:lnTo>
                    <a:lnTo>
                      <a:pt x="1739" y="397"/>
                    </a:lnTo>
                    <a:lnTo>
                      <a:pt x="1729" y="402"/>
                    </a:lnTo>
                    <a:lnTo>
                      <a:pt x="1725" y="405"/>
                    </a:lnTo>
                    <a:lnTo>
                      <a:pt x="1721" y="408"/>
                    </a:lnTo>
                    <a:lnTo>
                      <a:pt x="1718" y="412"/>
                    </a:lnTo>
                    <a:lnTo>
                      <a:pt x="1716" y="416"/>
                    </a:lnTo>
                    <a:lnTo>
                      <a:pt x="1714" y="419"/>
                    </a:lnTo>
                    <a:lnTo>
                      <a:pt x="1713" y="425"/>
                    </a:lnTo>
                    <a:lnTo>
                      <a:pt x="1712" y="429"/>
                    </a:lnTo>
                    <a:lnTo>
                      <a:pt x="1711" y="435"/>
                    </a:lnTo>
                    <a:lnTo>
                      <a:pt x="1712" y="441"/>
                    </a:lnTo>
                    <a:lnTo>
                      <a:pt x="1714" y="447"/>
                    </a:lnTo>
                    <a:lnTo>
                      <a:pt x="1716" y="453"/>
                    </a:lnTo>
                    <a:lnTo>
                      <a:pt x="1720" y="458"/>
                    </a:lnTo>
                    <a:lnTo>
                      <a:pt x="1725" y="462"/>
                    </a:lnTo>
                    <a:lnTo>
                      <a:pt x="1731" y="465"/>
                    </a:lnTo>
                    <a:lnTo>
                      <a:pt x="1738" y="467"/>
                    </a:lnTo>
                    <a:lnTo>
                      <a:pt x="1746" y="468"/>
                    </a:lnTo>
                    <a:lnTo>
                      <a:pt x="1752" y="468"/>
                    </a:lnTo>
                    <a:lnTo>
                      <a:pt x="1757" y="467"/>
                    </a:lnTo>
                    <a:lnTo>
                      <a:pt x="1762" y="465"/>
                    </a:lnTo>
                    <a:lnTo>
                      <a:pt x="1767" y="463"/>
                    </a:lnTo>
                    <a:lnTo>
                      <a:pt x="1775" y="457"/>
                    </a:lnTo>
                    <a:lnTo>
                      <a:pt x="1781" y="451"/>
                    </a:lnTo>
                    <a:lnTo>
                      <a:pt x="1782" y="451"/>
                    </a:lnTo>
                    <a:lnTo>
                      <a:pt x="1783" y="466"/>
                    </a:lnTo>
                    <a:lnTo>
                      <a:pt x="1802" y="466"/>
                    </a:lnTo>
                    <a:close/>
                    <a:moveTo>
                      <a:pt x="1780" y="426"/>
                    </a:moveTo>
                    <a:lnTo>
                      <a:pt x="1780" y="429"/>
                    </a:lnTo>
                    <a:lnTo>
                      <a:pt x="1779" y="433"/>
                    </a:lnTo>
                    <a:lnTo>
                      <a:pt x="1778" y="436"/>
                    </a:lnTo>
                    <a:lnTo>
                      <a:pt x="1775" y="441"/>
                    </a:lnTo>
                    <a:lnTo>
                      <a:pt x="1773" y="444"/>
                    </a:lnTo>
                    <a:lnTo>
                      <a:pt x="1770" y="446"/>
                    </a:lnTo>
                    <a:lnTo>
                      <a:pt x="1766" y="449"/>
                    </a:lnTo>
                    <a:lnTo>
                      <a:pt x="1761" y="451"/>
                    </a:lnTo>
                    <a:lnTo>
                      <a:pt x="1757" y="452"/>
                    </a:lnTo>
                    <a:lnTo>
                      <a:pt x="1752" y="453"/>
                    </a:lnTo>
                    <a:lnTo>
                      <a:pt x="1747" y="452"/>
                    </a:lnTo>
                    <a:lnTo>
                      <a:pt x="1744" y="452"/>
                    </a:lnTo>
                    <a:lnTo>
                      <a:pt x="1741" y="449"/>
                    </a:lnTo>
                    <a:lnTo>
                      <a:pt x="1738" y="447"/>
                    </a:lnTo>
                    <a:lnTo>
                      <a:pt x="1735" y="445"/>
                    </a:lnTo>
                    <a:lnTo>
                      <a:pt x="1733" y="442"/>
                    </a:lnTo>
                    <a:lnTo>
                      <a:pt x="1732" y="437"/>
                    </a:lnTo>
                    <a:lnTo>
                      <a:pt x="1732" y="432"/>
                    </a:lnTo>
                    <a:lnTo>
                      <a:pt x="1732" y="428"/>
                    </a:lnTo>
                    <a:lnTo>
                      <a:pt x="1733" y="424"/>
                    </a:lnTo>
                    <a:lnTo>
                      <a:pt x="1734" y="422"/>
                    </a:lnTo>
                    <a:lnTo>
                      <a:pt x="1737" y="418"/>
                    </a:lnTo>
                    <a:lnTo>
                      <a:pt x="1741" y="414"/>
                    </a:lnTo>
                    <a:lnTo>
                      <a:pt x="1747" y="410"/>
                    </a:lnTo>
                    <a:lnTo>
                      <a:pt x="1755" y="408"/>
                    </a:lnTo>
                    <a:lnTo>
                      <a:pt x="1764" y="406"/>
                    </a:lnTo>
                    <a:lnTo>
                      <a:pt x="1771" y="406"/>
                    </a:lnTo>
                    <a:lnTo>
                      <a:pt x="1780" y="406"/>
                    </a:lnTo>
                    <a:lnTo>
                      <a:pt x="1780" y="42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35"/>
              <p:cNvSpPr/>
              <p:nvPr/>
            </p:nvSpPr>
            <p:spPr>
              <a:xfrm>
                <a:off x="806450" y="3233738"/>
                <a:ext cx="1600202" cy="401637"/>
              </a:xfrm>
              <a:custGeom>
                <a:rect b="b" l="l" r="r" t="t"/>
                <a:pathLst>
                  <a:path extrusionOk="0" h="760" w="3023">
                    <a:moveTo>
                      <a:pt x="0" y="173"/>
                    </a:moveTo>
                    <a:lnTo>
                      <a:pt x="20" y="173"/>
                    </a:lnTo>
                    <a:lnTo>
                      <a:pt x="20" y="99"/>
                    </a:lnTo>
                    <a:lnTo>
                      <a:pt x="81" y="99"/>
                    </a:lnTo>
                    <a:lnTo>
                      <a:pt x="81" y="82"/>
                    </a:lnTo>
                    <a:lnTo>
                      <a:pt x="20" y="82"/>
                    </a:lnTo>
                    <a:lnTo>
                      <a:pt x="20" y="27"/>
                    </a:lnTo>
                    <a:lnTo>
                      <a:pt x="85" y="27"/>
                    </a:lnTo>
                    <a:lnTo>
                      <a:pt x="85" y="9"/>
                    </a:lnTo>
                    <a:lnTo>
                      <a:pt x="0" y="9"/>
                    </a:lnTo>
                    <a:lnTo>
                      <a:pt x="0" y="173"/>
                    </a:lnTo>
                    <a:close/>
                    <a:moveTo>
                      <a:pt x="155" y="53"/>
                    </a:moveTo>
                    <a:lnTo>
                      <a:pt x="144" y="54"/>
                    </a:lnTo>
                    <a:lnTo>
                      <a:pt x="133" y="57"/>
                    </a:lnTo>
                    <a:lnTo>
                      <a:pt x="128" y="59"/>
                    </a:lnTo>
                    <a:lnTo>
                      <a:pt x="123" y="62"/>
                    </a:lnTo>
                    <a:lnTo>
                      <a:pt x="119" y="65"/>
                    </a:lnTo>
                    <a:lnTo>
                      <a:pt x="116" y="69"/>
                    </a:lnTo>
                    <a:lnTo>
                      <a:pt x="111" y="74"/>
                    </a:lnTo>
                    <a:lnTo>
                      <a:pt x="108" y="78"/>
                    </a:lnTo>
                    <a:lnTo>
                      <a:pt x="106" y="83"/>
                    </a:lnTo>
                    <a:lnTo>
                      <a:pt x="103" y="88"/>
                    </a:lnTo>
                    <a:lnTo>
                      <a:pt x="101" y="95"/>
                    </a:lnTo>
                    <a:lnTo>
                      <a:pt x="99" y="102"/>
                    </a:lnTo>
                    <a:lnTo>
                      <a:pt x="99" y="108"/>
                    </a:lnTo>
                    <a:lnTo>
                      <a:pt x="98" y="115"/>
                    </a:lnTo>
                    <a:lnTo>
                      <a:pt x="99" y="122"/>
                    </a:lnTo>
                    <a:lnTo>
                      <a:pt x="99" y="128"/>
                    </a:lnTo>
                    <a:lnTo>
                      <a:pt x="101" y="135"/>
                    </a:lnTo>
                    <a:lnTo>
                      <a:pt x="103" y="141"/>
                    </a:lnTo>
                    <a:lnTo>
                      <a:pt x="105" y="146"/>
                    </a:lnTo>
                    <a:lnTo>
                      <a:pt x="108" y="151"/>
                    </a:lnTo>
                    <a:lnTo>
                      <a:pt x="111" y="155"/>
                    </a:lnTo>
                    <a:lnTo>
                      <a:pt x="114" y="160"/>
                    </a:lnTo>
                    <a:lnTo>
                      <a:pt x="119" y="163"/>
                    </a:lnTo>
                    <a:lnTo>
                      <a:pt x="122" y="166"/>
                    </a:lnTo>
                    <a:lnTo>
                      <a:pt x="127" y="170"/>
                    </a:lnTo>
                    <a:lnTo>
                      <a:pt x="132" y="172"/>
                    </a:lnTo>
                    <a:lnTo>
                      <a:pt x="143" y="175"/>
                    </a:lnTo>
                    <a:lnTo>
                      <a:pt x="153" y="176"/>
                    </a:lnTo>
                    <a:lnTo>
                      <a:pt x="164" y="175"/>
                    </a:lnTo>
                    <a:lnTo>
                      <a:pt x="174" y="172"/>
                    </a:lnTo>
                    <a:lnTo>
                      <a:pt x="184" y="167"/>
                    </a:lnTo>
                    <a:lnTo>
                      <a:pt x="192" y="161"/>
                    </a:lnTo>
                    <a:lnTo>
                      <a:pt x="195" y="156"/>
                    </a:lnTo>
                    <a:lnTo>
                      <a:pt x="200" y="152"/>
                    </a:lnTo>
                    <a:lnTo>
                      <a:pt x="203" y="147"/>
                    </a:lnTo>
                    <a:lnTo>
                      <a:pt x="205" y="142"/>
                    </a:lnTo>
                    <a:lnTo>
                      <a:pt x="207" y="135"/>
                    </a:lnTo>
                    <a:lnTo>
                      <a:pt x="208" y="128"/>
                    </a:lnTo>
                    <a:lnTo>
                      <a:pt x="209" y="122"/>
                    </a:lnTo>
                    <a:lnTo>
                      <a:pt x="211" y="113"/>
                    </a:lnTo>
                    <a:lnTo>
                      <a:pt x="209" y="101"/>
                    </a:lnTo>
                    <a:lnTo>
                      <a:pt x="206" y="88"/>
                    </a:lnTo>
                    <a:lnTo>
                      <a:pt x="204" y="84"/>
                    </a:lnTo>
                    <a:lnTo>
                      <a:pt x="202" y="78"/>
                    </a:lnTo>
                    <a:lnTo>
                      <a:pt x="199" y="74"/>
                    </a:lnTo>
                    <a:lnTo>
                      <a:pt x="195" y="69"/>
                    </a:lnTo>
                    <a:lnTo>
                      <a:pt x="191" y="66"/>
                    </a:lnTo>
                    <a:lnTo>
                      <a:pt x="187" y="63"/>
                    </a:lnTo>
                    <a:lnTo>
                      <a:pt x="182" y="59"/>
                    </a:lnTo>
                    <a:lnTo>
                      <a:pt x="178" y="57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1" y="53"/>
                    </a:lnTo>
                    <a:lnTo>
                      <a:pt x="155" y="53"/>
                    </a:lnTo>
                    <a:close/>
                    <a:moveTo>
                      <a:pt x="154" y="68"/>
                    </a:moveTo>
                    <a:lnTo>
                      <a:pt x="159" y="69"/>
                    </a:lnTo>
                    <a:lnTo>
                      <a:pt x="163" y="69"/>
                    </a:lnTo>
                    <a:lnTo>
                      <a:pt x="167" y="72"/>
                    </a:lnTo>
                    <a:lnTo>
                      <a:pt x="171" y="73"/>
                    </a:lnTo>
                    <a:lnTo>
                      <a:pt x="176" y="78"/>
                    </a:lnTo>
                    <a:lnTo>
                      <a:pt x="181" y="84"/>
                    </a:lnTo>
                    <a:lnTo>
                      <a:pt x="185" y="90"/>
                    </a:lnTo>
                    <a:lnTo>
                      <a:pt x="187" y="98"/>
                    </a:lnTo>
                    <a:lnTo>
                      <a:pt x="189" y="106"/>
                    </a:lnTo>
                    <a:lnTo>
                      <a:pt x="189" y="114"/>
                    </a:lnTo>
                    <a:lnTo>
                      <a:pt x="188" y="124"/>
                    </a:lnTo>
                    <a:lnTo>
                      <a:pt x="187" y="133"/>
                    </a:lnTo>
                    <a:lnTo>
                      <a:pt x="184" y="141"/>
                    </a:lnTo>
                    <a:lnTo>
                      <a:pt x="179" y="147"/>
                    </a:lnTo>
                    <a:lnTo>
                      <a:pt x="174" y="152"/>
                    </a:lnTo>
                    <a:lnTo>
                      <a:pt x="168" y="156"/>
                    </a:lnTo>
                    <a:lnTo>
                      <a:pt x="162" y="158"/>
                    </a:lnTo>
                    <a:lnTo>
                      <a:pt x="154" y="160"/>
                    </a:lnTo>
                    <a:lnTo>
                      <a:pt x="147" y="158"/>
                    </a:lnTo>
                    <a:lnTo>
                      <a:pt x="140" y="156"/>
                    </a:lnTo>
                    <a:lnTo>
                      <a:pt x="134" y="152"/>
                    </a:lnTo>
                    <a:lnTo>
                      <a:pt x="130" y="147"/>
                    </a:lnTo>
                    <a:lnTo>
                      <a:pt x="125" y="141"/>
                    </a:lnTo>
                    <a:lnTo>
                      <a:pt x="122" y="133"/>
                    </a:lnTo>
                    <a:lnTo>
                      <a:pt x="120" y="124"/>
                    </a:lnTo>
                    <a:lnTo>
                      <a:pt x="120" y="115"/>
                    </a:lnTo>
                    <a:lnTo>
                      <a:pt x="120" y="106"/>
                    </a:lnTo>
                    <a:lnTo>
                      <a:pt x="122" y="98"/>
                    </a:lnTo>
                    <a:lnTo>
                      <a:pt x="124" y="90"/>
                    </a:lnTo>
                    <a:lnTo>
                      <a:pt x="128" y="83"/>
                    </a:lnTo>
                    <a:lnTo>
                      <a:pt x="133" y="77"/>
                    </a:lnTo>
                    <a:lnTo>
                      <a:pt x="139" y="73"/>
                    </a:lnTo>
                    <a:lnTo>
                      <a:pt x="146" y="69"/>
                    </a:lnTo>
                    <a:lnTo>
                      <a:pt x="154" y="68"/>
                    </a:lnTo>
                    <a:close/>
                    <a:moveTo>
                      <a:pt x="236" y="173"/>
                    </a:moveTo>
                    <a:lnTo>
                      <a:pt x="257" y="173"/>
                    </a:lnTo>
                    <a:lnTo>
                      <a:pt x="257" y="111"/>
                    </a:lnTo>
                    <a:lnTo>
                      <a:pt x="257" y="105"/>
                    </a:lnTo>
                    <a:lnTo>
                      <a:pt x="258" y="101"/>
                    </a:lnTo>
                    <a:lnTo>
                      <a:pt x="259" y="95"/>
                    </a:lnTo>
                    <a:lnTo>
                      <a:pt x="261" y="89"/>
                    </a:lnTo>
                    <a:lnTo>
                      <a:pt x="263" y="85"/>
                    </a:lnTo>
                    <a:lnTo>
                      <a:pt x="268" y="80"/>
                    </a:lnTo>
                    <a:lnTo>
                      <a:pt x="271" y="77"/>
                    </a:lnTo>
                    <a:lnTo>
                      <a:pt x="275" y="75"/>
                    </a:lnTo>
                    <a:lnTo>
                      <a:pt x="281" y="74"/>
                    </a:lnTo>
                    <a:lnTo>
                      <a:pt x="285" y="73"/>
                    </a:lnTo>
                    <a:lnTo>
                      <a:pt x="289" y="73"/>
                    </a:lnTo>
                    <a:lnTo>
                      <a:pt x="293" y="74"/>
                    </a:lnTo>
                    <a:lnTo>
                      <a:pt x="293" y="54"/>
                    </a:lnTo>
                    <a:lnTo>
                      <a:pt x="289" y="53"/>
                    </a:lnTo>
                    <a:lnTo>
                      <a:pt x="287" y="53"/>
                    </a:lnTo>
                    <a:lnTo>
                      <a:pt x="282" y="53"/>
                    </a:lnTo>
                    <a:lnTo>
                      <a:pt x="276" y="55"/>
                    </a:lnTo>
                    <a:lnTo>
                      <a:pt x="272" y="57"/>
                    </a:lnTo>
                    <a:lnTo>
                      <a:pt x="268" y="59"/>
                    </a:lnTo>
                    <a:lnTo>
                      <a:pt x="263" y="64"/>
                    </a:lnTo>
                    <a:lnTo>
                      <a:pt x="260" y="68"/>
                    </a:lnTo>
                    <a:lnTo>
                      <a:pt x="257" y="73"/>
                    </a:lnTo>
                    <a:lnTo>
                      <a:pt x="255" y="78"/>
                    </a:lnTo>
                    <a:lnTo>
                      <a:pt x="254" y="78"/>
                    </a:lnTo>
                    <a:lnTo>
                      <a:pt x="254" y="55"/>
                    </a:lnTo>
                    <a:lnTo>
                      <a:pt x="235" y="55"/>
                    </a:lnTo>
                    <a:lnTo>
                      <a:pt x="235" y="64"/>
                    </a:lnTo>
                    <a:lnTo>
                      <a:pt x="236" y="73"/>
                    </a:lnTo>
                    <a:lnTo>
                      <a:pt x="236" y="82"/>
                    </a:lnTo>
                    <a:lnTo>
                      <a:pt x="236" y="92"/>
                    </a:lnTo>
                    <a:lnTo>
                      <a:pt x="236" y="173"/>
                    </a:lnTo>
                    <a:close/>
                    <a:moveTo>
                      <a:pt x="324" y="27"/>
                    </a:moveTo>
                    <a:lnTo>
                      <a:pt x="324" y="55"/>
                    </a:lnTo>
                    <a:lnTo>
                      <a:pt x="306" y="55"/>
                    </a:lnTo>
                    <a:lnTo>
                      <a:pt x="306" y="72"/>
                    </a:lnTo>
                    <a:lnTo>
                      <a:pt x="324" y="72"/>
                    </a:lnTo>
                    <a:lnTo>
                      <a:pt x="324" y="136"/>
                    </a:lnTo>
                    <a:lnTo>
                      <a:pt x="324" y="145"/>
                    </a:lnTo>
                    <a:lnTo>
                      <a:pt x="326" y="154"/>
                    </a:lnTo>
                    <a:lnTo>
                      <a:pt x="328" y="161"/>
                    </a:lnTo>
                    <a:lnTo>
                      <a:pt x="332" y="166"/>
                    </a:lnTo>
                    <a:lnTo>
                      <a:pt x="336" y="171"/>
                    </a:lnTo>
                    <a:lnTo>
                      <a:pt x="341" y="173"/>
                    </a:lnTo>
                    <a:lnTo>
                      <a:pt x="348" y="175"/>
                    </a:lnTo>
                    <a:lnTo>
                      <a:pt x="354" y="175"/>
                    </a:lnTo>
                    <a:lnTo>
                      <a:pt x="365" y="175"/>
                    </a:lnTo>
                    <a:lnTo>
                      <a:pt x="373" y="173"/>
                    </a:lnTo>
                    <a:lnTo>
                      <a:pt x="371" y="156"/>
                    </a:lnTo>
                    <a:lnTo>
                      <a:pt x="367" y="157"/>
                    </a:lnTo>
                    <a:lnTo>
                      <a:pt x="360" y="158"/>
                    </a:lnTo>
                    <a:lnTo>
                      <a:pt x="355" y="157"/>
                    </a:lnTo>
                    <a:lnTo>
                      <a:pt x="352" y="156"/>
                    </a:lnTo>
                    <a:lnTo>
                      <a:pt x="350" y="155"/>
                    </a:lnTo>
                    <a:lnTo>
                      <a:pt x="348" y="152"/>
                    </a:lnTo>
                    <a:lnTo>
                      <a:pt x="346" y="148"/>
                    </a:lnTo>
                    <a:lnTo>
                      <a:pt x="344" y="145"/>
                    </a:lnTo>
                    <a:lnTo>
                      <a:pt x="344" y="141"/>
                    </a:lnTo>
                    <a:lnTo>
                      <a:pt x="344" y="135"/>
                    </a:lnTo>
                    <a:lnTo>
                      <a:pt x="344" y="72"/>
                    </a:lnTo>
                    <a:lnTo>
                      <a:pt x="374" y="72"/>
                    </a:lnTo>
                    <a:lnTo>
                      <a:pt x="374" y="55"/>
                    </a:lnTo>
                    <a:lnTo>
                      <a:pt x="344" y="55"/>
                    </a:lnTo>
                    <a:lnTo>
                      <a:pt x="344" y="21"/>
                    </a:lnTo>
                    <a:lnTo>
                      <a:pt x="324" y="27"/>
                    </a:lnTo>
                    <a:close/>
                    <a:moveTo>
                      <a:pt x="479" y="173"/>
                    </a:moveTo>
                    <a:lnTo>
                      <a:pt x="477" y="160"/>
                    </a:lnTo>
                    <a:lnTo>
                      <a:pt x="477" y="145"/>
                    </a:lnTo>
                    <a:lnTo>
                      <a:pt x="477" y="101"/>
                    </a:lnTo>
                    <a:lnTo>
                      <a:pt x="477" y="92"/>
                    </a:lnTo>
                    <a:lnTo>
                      <a:pt x="475" y="84"/>
                    </a:lnTo>
                    <a:lnTo>
                      <a:pt x="473" y="75"/>
                    </a:lnTo>
                    <a:lnTo>
                      <a:pt x="469" y="68"/>
                    </a:lnTo>
                    <a:lnTo>
                      <a:pt x="467" y="65"/>
                    </a:lnTo>
                    <a:lnTo>
                      <a:pt x="463" y="62"/>
                    </a:lnTo>
                    <a:lnTo>
                      <a:pt x="459" y="59"/>
                    </a:lnTo>
                    <a:lnTo>
                      <a:pt x="456" y="57"/>
                    </a:lnTo>
                    <a:lnTo>
                      <a:pt x="451" y="55"/>
                    </a:lnTo>
                    <a:lnTo>
                      <a:pt x="446" y="54"/>
                    </a:lnTo>
                    <a:lnTo>
                      <a:pt x="441" y="53"/>
                    </a:lnTo>
                    <a:lnTo>
                      <a:pt x="434" y="53"/>
                    </a:lnTo>
                    <a:lnTo>
                      <a:pt x="423" y="54"/>
                    </a:lnTo>
                    <a:lnTo>
                      <a:pt x="414" y="56"/>
                    </a:lnTo>
                    <a:lnTo>
                      <a:pt x="404" y="59"/>
                    </a:lnTo>
                    <a:lnTo>
                      <a:pt x="396" y="63"/>
                    </a:lnTo>
                    <a:lnTo>
                      <a:pt x="401" y="77"/>
                    </a:lnTo>
                    <a:lnTo>
                      <a:pt x="408" y="74"/>
                    </a:lnTo>
                    <a:lnTo>
                      <a:pt x="415" y="70"/>
                    </a:lnTo>
                    <a:lnTo>
                      <a:pt x="423" y="69"/>
                    </a:lnTo>
                    <a:lnTo>
                      <a:pt x="431" y="68"/>
                    </a:lnTo>
                    <a:lnTo>
                      <a:pt x="438" y="69"/>
                    </a:lnTo>
                    <a:lnTo>
                      <a:pt x="445" y="72"/>
                    </a:lnTo>
                    <a:lnTo>
                      <a:pt x="449" y="75"/>
                    </a:lnTo>
                    <a:lnTo>
                      <a:pt x="452" y="78"/>
                    </a:lnTo>
                    <a:lnTo>
                      <a:pt x="455" y="83"/>
                    </a:lnTo>
                    <a:lnTo>
                      <a:pt x="456" y="87"/>
                    </a:lnTo>
                    <a:lnTo>
                      <a:pt x="457" y="92"/>
                    </a:lnTo>
                    <a:lnTo>
                      <a:pt x="457" y="96"/>
                    </a:lnTo>
                    <a:lnTo>
                      <a:pt x="457" y="98"/>
                    </a:lnTo>
                    <a:lnTo>
                      <a:pt x="442" y="98"/>
                    </a:lnTo>
                    <a:lnTo>
                      <a:pt x="428" y="101"/>
                    </a:lnTo>
                    <a:lnTo>
                      <a:pt x="416" y="104"/>
                    </a:lnTo>
                    <a:lnTo>
                      <a:pt x="406" y="109"/>
                    </a:lnTo>
                    <a:lnTo>
                      <a:pt x="402" y="113"/>
                    </a:lnTo>
                    <a:lnTo>
                      <a:pt x="398" y="115"/>
                    </a:lnTo>
                    <a:lnTo>
                      <a:pt x="395" y="119"/>
                    </a:lnTo>
                    <a:lnTo>
                      <a:pt x="393" y="123"/>
                    </a:lnTo>
                    <a:lnTo>
                      <a:pt x="391" y="127"/>
                    </a:lnTo>
                    <a:lnTo>
                      <a:pt x="390" y="132"/>
                    </a:lnTo>
                    <a:lnTo>
                      <a:pt x="389" y="137"/>
                    </a:lnTo>
                    <a:lnTo>
                      <a:pt x="388" y="142"/>
                    </a:lnTo>
                    <a:lnTo>
                      <a:pt x="389" y="148"/>
                    </a:lnTo>
                    <a:lnTo>
                      <a:pt x="390" y="154"/>
                    </a:lnTo>
                    <a:lnTo>
                      <a:pt x="393" y="161"/>
                    </a:lnTo>
                    <a:lnTo>
                      <a:pt x="397" y="165"/>
                    </a:lnTo>
                    <a:lnTo>
                      <a:pt x="402" y="170"/>
                    </a:lnTo>
                    <a:lnTo>
                      <a:pt x="408" y="173"/>
                    </a:lnTo>
                    <a:lnTo>
                      <a:pt x="415" y="175"/>
                    </a:lnTo>
                    <a:lnTo>
                      <a:pt x="423" y="176"/>
                    </a:lnTo>
                    <a:lnTo>
                      <a:pt x="429" y="175"/>
                    </a:lnTo>
                    <a:lnTo>
                      <a:pt x="434" y="174"/>
                    </a:lnTo>
                    <a:lnTo>
                      <a:pt x="440" y="173"/>
                    </a:lnTo>
                    <a:lnTo>
                      <a:pt x="444" y="171"/>
                    </a:lnTo>
                    <a:lnTo>
                      <a:pt x="452" y="165"/>
                    </a:lnTo>
                    <a:lnTo>
                      <a:pt x="458" y="158"/>
                    </a:lnTo>
                    <a:lnTo>
                      <a:pt x="459" y="158"/>
                    </a:lnTo>
                    <a:lnTo>
                      <a:pt x="460" y="173"/>
                    </a:lnTo>
                    <a:lnTo>
                      <a:pt x="479" y="173"/>
                    </a:lnTo>
                    <a:close/>
                    <a:moveTo>
                      <a:pt x="457" y="134"/>
                    </a:moveTo>
                    <a:lnTo>
                      <a:pt x="457" y="137"/>
                    </a:lnTo>
                    <a:lnTo>
                      <a:pt x="456" y="141"/>
                    </a:lnTo>
                    <a:lnTo>
                      <a:pt x="455" y="144"/>
                    </a:lnTo>
                    <a:lnTo>
                      <a:pt x="452" y="147"/>
                    </a:lnTo>
                    <a:lnTo>
                      <a:pt x="450" y="151"/>
                    </a:lnTo>
                    <a:lnTo>
                      <a:pt x="447" y="154"/>
                    </a:lnTo>
                    <a:lnTo>
                      <a:pt x="443" y="156"/>
                    </a:lnTo>
                    <a:lnTo>
                      <a:pt x="438" y="158"/>
                    </a:lnTo>
                    <a:lnTo>
                      <a:pt x="434" y="160"/>
                    </a:lnTo>
                    <a:lnTo>
                      <a:pt x="429" y="160"/>
                    </a:lnTo>
                    <a:lnTo>
                      <a:pt x="424" y="160"/>
                    </a:lnTo>
                    <a:lnTo>
                      <a:pt x="421" y="158"/>
                    </a:lnTo>
                    <a:lnTo>
                      <a:pt x="418" y="157"/>
                    </a:lnTo>
                    <a:lnTo>
                      <a:pt x="415" y="155"/>
                    </a:lnTo>
                    <a:lnTo>
                      <a:pt x="413" y="152"/>
                    </a:lnTo>
                    <a:lnTo>
                      <a:pt x="410" y="148"/>
                    </a:lnTo>
                    <a:lnTo>
                      <a:pt x="409" y="144"/>
                    </a:lnTo>
                    <a:lnTo>
                      <a:pt x="409" y="139"/>
                    </a:lnTo>
                    <a:lnTo>
                      <a:pt x="409" y="135"/>
                    </a:lnTo>
                    <a:lnTo>
                      <a:pt x="410" y="132"/>
                    </a:lnTo>
                    <a:lnTo>
                      <a:pt x="411" y="128"/>
                    </a:lnTo>
                    <a:lnTo>
                      <a:pt x="414" y="126"/>
                    </a:lnTo>
                    <a:lnTo>
                      <a:pt x="418" y="121"/>
                    </a:lnTo>
                    <a:lnTo>
                      <a:pt x="424" y="117"/>
                    </a:lnTo>
                    <a:lnTo>
                      <a:pt x="432" y="115"/>
                    </a:lnTo>
                    <a:lnTo>
                      <a:pt x="441" y="114"/>
                    </a:lnTo>
                    <a:lnTo>
                      <a:pt x="448" y="113"/>
                    </a:lnTo>
                    <a:lnTo>
                      <a:pt x="457" y="113"/>
                    </a:lnTo>
                    <a:lnTo>
                      <a:pt x="457" y="134"/>
                    </a:lnTo>
                    <a:close/>
                    <a:moveTo>
                      <a:pt x="511" y="173"/>
                    </a:moveTo>
                    <a:lnTo>
                      <a:pt x="531" y="173"/>
                    </a:lnTo>
                    <a:lnTo>
                      <a:pt x="531" y="0"/>
                    </a:lnTo>
                    <a:lnTo>
                      <a:pt x="511" y="0"/>
                    </a:lnTo>
                    <a:lnTo>
                      <a:pt x="511" y="173"/>
                    </a:lnTo>
                    <a:close/>
                    <a:moveTo>
                      <a:pt x="658" y="118"/>
                    </a:moveTo>
                    <a:lnTo>
                      <a:pt x="659" y="114"/>
                    </a:lnTo>
                    <a:lnTo>
                      <a:pt x="659" y="108"/>
                    </a:lnTo>
                    <a:lnTo>
                      <a:pt x="659" y="99"/>
                    </a:lnTo>
                    <a:lnTo>
                      <a:pt x="657" y="90"/>
                    </a:lnTo>
                    <a:lnTo>
                      <a:pt x="653" y="82"/>
                    </a:lnTo>
                    <a:lnTo>
                      <a:pt x="649" y="73"/>
                    </a:lnTo>
                    <a:lnTo>
                      <a:pt x="646" y="68"/>
                    </a:lnTo>
                    <a:lnTo>
                      <a:pt x="643" y="65"/>
                    </a:lnTo>
                    <a:lnTo>
                      <a:pt x="639" y="62"/>
                    </a:lnTo>
                    <a:lnTo>
                      <a:pt x="635" y="58"/>
                    </a:lnTo>
                    <a:lnTo>
                      <a:pt x="630" y="56"/>
                    </a:lnTo>
                    <a:lnTo>
                      <a:pt x="624" y="54"/>
                    </a:lnTo>
                    <a:lnTo>
                      <a:pt x="619" y="53"/>
                    </a:lnTo>
                    <a:lnTo>
                      <a:pt x="611" y="53"/>
                    </a:lnTo>
                    <a:lnTo>
                      <a:pt x="606" y="53"/>
                    </a:lnTo>
                    <a:lnTo>
                      <a:pt x="599" y="54"/>
                    </a:lnTo>
                    <a:lnTo>
                      <a:pt x="594" y="56"/>
                    </a:lnTo>
                    <a:lnTo>
                      <a:pt x="590" y="57"/>
                    </a:lnTo>
                    <a:lnTo>
                      <a:pt x="584" y="60"/>
                    </a:lnTo>
                    <a:lnTo>
                      <a:pt x="580" y="64"/>
                    </a:lnTo>
                    <a:lnTo>
                      <a:pt x="576" y="67"/>
                    </a:lnTo>
                    <a:lnTo>
                      <a:pt x="572" y="72"/>
                    </a:lnTo>
                    <a:lnTo>
                      <a:pt x="566" y="80"/>
                    </a:lnTo>
                    <a:lnTo>
                      <a:pt x="562" y="92"/>
                    </a:lnTo>
                    <a:lnTo>
                      <a:pt x="559" y="103"/>
                    </a:lnTo>
                    <a:lnTo>
                      <a:pt x="558" y="116"/>
                    </a:lnTo>
                    <a:lnTo>
                      <a:pt x="559" y="128"/>
                    </a:lnTo>
                    <a:lnTo>
                      <a:pt x="562" y="141"/>
                    </a:lnTo>
                    <a:lnTo>
                      <a:pt x="564" y="146"/>
                    </a:lnTo>
                    <a:lnTo>
                      <a:pt x="567" y="151"/>
                    </a:lnTo>
                    <a:lnTo>
                      <a:pt x="569" y="155"/>
                    </a:lnTo>
                    <a:lnTo>
                      <a:pt x="573" y="160"/>
                    </a:lnTo>
                    <a:lnTo>
                      <a:pt x="577" y="163"/>
                    </a:lnTo>
                    <a:lnTo>
                      <a:pt x="581" y="166"/>
                    </a:lnTo>
                    <a:lnTo>
                      <a:pt x="585" y="168"/>
                    </a:lnTo>
                    <a:lnTo>
                      <a:pt x="591" y="171"/>
                    </a:lnTo>
                    <a:lnTo>
                      <a:pt x="596" y="173"/>
                    </a:lnTo>
                    <a:lnTo>
                      <a:pt x="602" y="174"/>
                    </a:lnTo>
                    <a:lnTo>
                      <a:pt x="608" y="175"/>
                    </a:lnTo>
                    <a:lnTo>
                      <a:pt x="614" y="175"/>
                    </a:lnTo>
                    <a:lnTo>
                      <a:pt x="626" y="175"/>
                    </a:lnTo>
                    <a:lnTo>
                      <a:pt x="637" y="173"/>
                    </a:lnTo>
                    <a:lnTo>
                      <a:pt x="646" y="171"/>
                    </a:lnTo>
                    <a:lnTo>
                      <a:pt x="652" y="168"/>
                    </a:lnTo>
                    <a:lnTo>
                      <a:pt x="649" y="153"/>
                    </a:lnTo>
                    <a:lnTo>
                      <a:pt x="643" y="155"/>
                    </a:lnTo>
                    <a:lnTo>
                      <a:pt x="636" y="157"/>
                    </a:lnTo>
                    <a:lnTo>
                      <a:pt x="627" y="158"/>
                    </a:lnTo>
                    <a:lnTo>
                      <a:pt x="617" y="158"/>
                    </a:lnTo>
                    <a:lnTo>
                      <a:pt x="609" y="158"/>
                    </a:lnTo>
                    <a:lnTo>
                      <a:pt x="603" y="156"/>
                    </a:lnTo>
                    <a:lnTo>
                      <a:pt x="596" y="154"/>
                    </a:lnTo>
                    <a:lnTo>
                      <a:pt x="590" y="150"/>
                    </a:lnTo>
                    <a:lnTo>
                      <a:pt x="585" y="144"/>
                    </a:lnTo>
                    <a:lnTo>
                      <a:pt x="581" y="136"/>
                    </a:lnTo>
                    <a:lnTo>
                      <a:pt x="579" y="128"/>
                    </a:lnTo>
                    <a:lnTo>
                      <a:pt x="578" y="118"/>
                    </a:lnTo>
                    <a:lnTo>
                      <a:pt x="658" y="118"/>
                    </a:lnTo>
                    <a:close/>
                    <a:moveTo>
                      <a:pt x="578" y="103"/>
                    </a:moveTo>
                    <a:lnTo>
                      <a:pt x="579" y="97"/>
                    </a:lnTo>
                    <a:lnTo>
                      <a:pt x="581" y="92"/>
                    </a:lnTo>
                    <a:lnTo>
                      <a:pt x="583" y="85"/>
                    </a:lnTo>
                    <a:lnTo>
                      <a:pt x="586" y="79"/>
                    </a:lnTo>
                    <a:lnTo>
                      <a:pt x="591" y="75"/>
                    </a:lnTo>
                    <a:lnTo>
                      <a:pt x="596" y="72"/>
                    </a:lnTo>
                    <a:lnTo>
                      <a:pt x="603" y="69"/>
                    </a:lnTo>
                    <a:lnTo>
                      <a:pt x="610" y="68"/>
                    </a:lnTo>
                    <a:lnTo>
                      <a:pt x="618" y="69"/>
                    </a:lnTo>
                    <a:lnTo>
                      <a:pt x="624" y="72"/>
                    </a:lnTo>
                    <a:lnTo>
                      <a:pt x="630" y="75"/>
                    </a:lnTo>
                    <a:lnTo>
                      <a:pt x="633" y="80"/>
                    </a:lnTo>
                    <a:lnTo>
                      <a:pt x="636" y="86"/>
                    </a:lnTo>
                    <a:lnTo>
                      <a:pt x="637" y="92"/>
                    </a:lnTo>
                    <a:lnTo>
                      <a:pt x="638" y="97"/>
                    </a:lnTo>
                    <a:lnTo>
                      <a:pt x="639" y="103"/>
                    </a:lnTo>
                    <a:lnTo>
                      <a:pt x="578" y="103"/>
                    </a:lnTo>
                    <a:close/>
                    <a:moveTo>
                      <a:pt x="762" y="153"/>
                    </a:moveTo>
                    <a:lnTo>
                      <a:pt x="757" y="155"/>
                    </a:lnTo>
                    <a:lnTo>
                      <a:pt x="752" y="156"/>
                    </a:lnTo>
                    <a:lnTo>
                      <a:pt x="745" y="158"/>
                    </a:lnTo>
                    <a:lnTo>
                      <a:pt x="737" y="158"/>
                    </a:lnTo>
                    <a:lnTo>
                      <a:pt x="729" y="157"/>
                    </a:lnTo>
                    <a:lnTo>
                      <a:pt x="721" y="155"/>
                    </a:lnTo>
                    <a:lnTo>
                      <a:pt x="715" y="152"/>
                    </a:lnTo>
                    <a:lnTo>
                      <a:pt x="708" y="146"/>
                    </a:lnTo>
                    <a:lnTo>
                      <a:pt x="704" y="141"/>
                    </a:lnTo>
                    <a:lnTo>
                      <a:pt x="700" y="133"/>
                    </a:lnTo>
                    <a:lnTo>
                      <a:pt x="698" y="124"/>
                    </a:lnTo>
                    <a:lnTo>
                      <a:pt x="698" y="115"/>
                    </a:lnTo>
                    <a:lnTo>
                      <a:pt x="698" y="105"/>
                    </a:lnTo>
                    <a:lnTo>
                      <a:pt x="700" y="97"/>
                    </a:lnTo>
                    <a:lnTo>
                      <a:pt x="703" y="89"/>
                    </a:lnTo>
                    <a:lnTo>
                      <a:pt x="707" y="83"/>
                    </a:lnTo>
                    <a:lnTo>
                      <a:pt x="714" y="77"/>
                    </a:lnTo>
                    <a:lnTo>
                      <a:pt x="720" y="74"/>
                    </a:lnTo>
                    <a:lnTo>
                      <a:pt x="728" y="70"/>
                    </a:lnTo>
                    <a:lnTo>
                      <a:pt x="738" y="70"/>
                    </a:lnTo>
                    <a:lnTo>
                      <a:pt x="745" y="70"/>
                    </a:lnTo>
                    <a:lnTo>
                      <a:pt x="752" y="72"/>
                    </a:lnTo>
                    <a:lnTo>
                      <a:pt x="757" y="74"/>
                    </a:lnTo>
                    <a:lnTo>
                      <a:pt x="761" y="76"/>
                    </a:lnTo>
                    <a:lnTo>
                      <a:pt x="767" y="59"/>
                    </a:lnTo>
                    <a:lnTo>
                      <a:pt x="761" y="57"/>
                    </a:lnTo>
                    <a:lnTo>
                      <a:pt x="755" y="55"/>
                    </a:lnTo>
                    <a:lnTo>
                      <a:pt x="746" y="54"/>
                    </a:lnTo>
                    <a:lnTo>
                      <a:pt x="738" y="53"/>
                    </a:lnTo>
                    <a:lnTo>
                      <a:pt x="731" y="54"/>
                    </a:lnTo>
                    <a:lnTo>
                      <a:pt x="725" y="54"/>
                    </a:lnTo>
                    <a:lnTo>
                      <a:pt x="718" y="56"/>
                    </a:lnTo>
                    <a:lnTo>
                      <a:pt x="713" y="57"/>
                    </a:lnTo>
                    <a:lnTo>
                      <a:pt x="707" y="60"/>
                    </a:lnTo>
                    <a:lnTo>
                      <a:pt x="702" y="63"/>
                    </a:lnTo>
                    <a:lnTo>
                      <a:pt x="698" y="67"/>
                    </a:lnTo>
                    <a:lnTo>
                      <a:pt x="693" y="70"/>
                    </a:lnTo>
                    <a:lnTo>
                      <a:pt x="689" y="75"/>
                    </a:lnTo>
                    <a:lnTo>
                      <a:pt x="686" y="79"/>
                    </a:lnTo>
                    <a:lnTo>
                      <a:pt x="683" y="85"/>
                    </a:lnTo>
                    <a:lnTo>
                      <a:pt x="680" y="90"/>
                    </a:lnTo>
                    <a:lnTo>
                      <a:pt x="679" y="96"/>
                    </a:lnTo>
                    <a:lnTo>
                      <a:pt x="677" y="103"/>
                    </a:lnTo>
                    <a:lnTo>
                      <a:pt x="676" y="108"/>
                    </a:lnTo>
                    <a:lnTo>
                      <a:pt x="676" y="115"/>
                    </a:lnTo>
                    <a:lnTo>
                      <a:pt x="677" y="128"/>
                    </a:lnTo>
                    <a:lnTo>
                      <a:pt x="680" y="139"/>
                    </a:lnTo>
                    <a:lnTo>
                      <a:pt x="683" y="145"/>
                    </a:lnTo>
                    <a:lnTo>
                      <a:pt x="685" y="151"/>
                    </a:lnTo>
                    <a:lnTo>
                      <a:pt x="688" y="155"/>
                    </a:lnTo>
                    <a:lnTo>
                      <a:pt x="692" y="158"/>
                    </a:lnTo>
                    <a:lnTo>
                      <a:pt x="695" y="163"/>
                    </a:lnTo>
                    <a:lnTo>
                      <a:pt x="700" y="166"/>
                    </a:lnTo>
                    <a:lnTo>
                      <a:pt x="705" y="168"/>
                    </a:lnTo>
                    <a:lnTo>
                      <a:pt x="710" y="171"/>
                    </a:lnTo>
                    <a:lnTo>
                      <a:pt x="715" y="173"/>
                    </a:lnTo>
                    <a:lnTo>
                      <a:pt x="720" y="174"/>
                    </a:lnTo>
                    <a:lnTo>
                      <a:pt x="727" y="175"/>
                    </a:lnTo>
                    <a:lnTo>
                      <a:pt x="733" y="175"/>
                    </a:lnTo>
                    <a:lnTo>
                      <a:pt x="744" y="175"/>
                    </a:lnTo>
                    <a:lnTo>
                      <a:pt x="753" y="173"/>
                    </a:lnTo>
                    <a:lnTo>
                      <a:pt x="760" y="171"/>
                    </a:lnTo>
                    <a:lnTo>
                      <a:pt x="766" y="168"/>
                    </a:lnTo>
                    <a:lnTo>
                      <a:pt x="762" y="153"/>
                    </a:lnTo>
                    <a:close/>
                    <a:moveTo>
                      <a:pt x="880" y="118"/>
                    </a:moveTo>
                    <a:lnTo>
                      <a:pt x="881" y="114"/>
                    </a:lnTo>
                    <a:lnTo>
                      <a:pt x="881" y="108"/>
                    </a:lnTo>
                    <a:lnTo>
                      <a:pt x="880" y="99"/>
                    </a:lnTo>
                    <a:lnTo>
                      <a:pt x="879" y="90"/>
                    </a:lnTo>
                    <a:lnTo>
                      <a:pt x="876" y="82"/>
                    </a:lnTo>
                    <a:lnTo>
                      <a:pt x="872" y="73"/>
                    </a:lnTo>
                    <a:lnTo>
                      <a:pt x="868" y="68"/>
                    </a:lnTo>
                    <a:lnTo>
                      <a:pt x="865" y="65"/>
                    </a:lnTo>
                    <a:lnTo>
                      <a:pt x="862" y="62"/>
                    </a:lnTo>
                    <a:lnTo>
                      <a:pt x="857" y="58"/>
                    </a:lnTo>
                    <a:lnTo>
                      <a:pt x="852" y="56"/>
                    </a:lnTo>
                    <a:lnTo>
                      <a:pt x="847" y="54"/>
                    </a:lnTo>
                    <a:lnTo>
                      <a:pt x="840" y="53"/>
                    </a:lnTo>
                    <a:lnTo>
                      <a:pt x="834" y="53"/>
                    </a:lnTo>
                    <a:lnTo>
                      <a:pt x="828" y="53"/>
                    </a:lnTo>
                    <a:lnTo>
                      <a:pt x="822" y="54"/>
                    </a:lnTo>
                    <a:lnTo>
                      <a:pt x="816" y="56"/>
                    </a:lnTo>
                    <a:lnTo>
                      <a:pt x="812" y="57"/>
                    </a:lnTo>
                    <a:lnTo>
                      <a:pt x="807" y="60"/>
                    </a:lnTo>
                    <a:lnTo>
                      <a:pt x="802" y="64"/>
                    </a:lnTo>
                    <a:lnTo>
                      <a:pt x="798" y="67"/>
                    </a:lnTo>
                    <a:lnTo>
                      <a:pt x="795" y="72"/>
                    </a:lnTo>
                    <a:lnTo>
                      <a:pt x="788" y="80"/>
                    </a:lnTo>
                    <a:lnTo>
                      <a:pt x="784" y="92"/>
                    </a:lnTo>
                    <a:lnTo>
                      <a:pt x="782" y="103"/>
                    </a:lnTo>
                    <a:lnTo>
                      <a:pt x="781" y="116"/>
                    </a:lnTo>
                    <a:lnTo>
                      <a:pt x="782" y="128"/>
                    </a:lnTo>
                    <a:lnTo>
                      <a:pt x="784" y="141"/>
                    </a:lnTo>
                    <a:lnTo>
                      <a:pt x="786" y="146"/>
                    </a:lnTo>
                    <a:lnTo>
                      <a:pt x="789" y="151"/>
                    </a:lnTo>
                    <a:lnTo>
                      <a:pt x="792" y="155"/>
                    </a:lnTo>
                    <a:lnTo>
                      <a:pt x="795" y="160"/>
                    </a:lnTo>
                    <a:lnTo>
                      <a:pt x="799" y="163"/>
                    </a:lnTo>
                    <a:lnTo>
                      <a:pt x="803" y="166"/>
                    </a:lnTo>
                    <a:lnTo>
                      <a:pt x="808" y="168"/>
                    </a:lnTo>
                    <a:lnTo>
                      <a:pt x="813" y="171"/>
                    </a:lnTo>
                    <a:lnTo>
                      <a:pt x="819" y="173"/>
                    </a:lnTo>
                    <a:lnTo>
                      <a:pt x="824" y="174"/>
                    </a:lnTo>
                    <a:lnTo>
                      <a:pt x="830" y="175"/>
                    </a:lnTo>
                    <a:lnTo>
                      <a:pt x="837" y="175"/>
                    </a:lnTo>
                    <a:lnTo>
                      <a:pt x="849" y="175"/>
                    </a:lnTo>
                    <a:lnTo>
                      <a:pt x="860" y="173"/>
                    </a:lnTo>
                    <a:lnTo>
                      <a:pt x="868" y="171"/>
                    </a:lnTo>
                    <a:lnTo>
                      <a:pt x="875" y="168"/>
                    </a:lnTo>
                    <a:lnTo>
                      <a:pt x="872" y="153"/>
                    </a:lnTo>
                    <a:lnTo>
                      <a:pt x="865" y="155"/>
                    </a:lnTo>
                    <a:lnTo>
                      <a:pt x="857" y="157"/>
                    </a:lnTo>
                    <a:lnTo>
                      <a:pt x="850" y="158"/>
                    </a:lnTo>
                    <a:lnTo>
                      <a:pt x="839" y="158"/>
                    </a:lnTo>
                    <a:lnTo>
                      <a:pt x="832" y="158"/>
                    </a:lnTo>
                    <a:lnTo>
                      <a:pt x="825" y="156"/>
                    </a:lnTo>
                    <a:lnTo>
                      <a:pt x="818" y="154"/>
                    </a:lnTo>
                    <a:lnTo>
                      <a:pt x="812" y="150"/>
                    </a:lnTo>
                    <a:lnTo>
                      <a:pt x="808" y="144"/>
                    </a:lnTo>
                    <a:lnTo>
                      <a:pt x="803" y="136"/>
                    </a:lnTo>
                    <a:lnTo>
                      <a:pt x="801" y="128"/>
                    </a:lnTo>
                    <a:lnTo>
                      <a:pt x="800" y="118"/>
                    </a:lnTo>
                    <a:lnTo>
                      <a:pt x="880" y="118"/>
                    </a:lnTo>
                    <a:close/>
                    <a:moveTo>
                      <a:pt x="800" y="103"/>
                    </a:moveTo>
                    <a:lnTo>
                      <a:pt x="801" y="97"/>
                    </a:lnTo>
                    <a:lnTo>
                      <a:pt x="803" y="92"/>
                    </a:lnTo>
                    <a:lnTo>
                      <a:pt x="806" y="85"/>
                    </a:lnTo>
                    <a:lnTo>
                      <a:pt x="809" y="79"/>
                    </a:lnTo>
                    <a:lnTo>
                      <a:pt x="813" y="75"/>
                    </a:lnTo>
                    <a:lnTo>
                      <a:pt x="819" y="72"/>
                    </a:lnTo>
                    <a:lnTo>
                      <a:pt x="825" y="69"/>
                    </a:lnTo>
                    <a:lnTo>
                      <a:pt x="833" y="68"/>
                    </a:lnTo>
                    <a:lnTo>
                      <a:pt x="840" y="69"/>
                    </a:lnTo>
                    <a:lnTo>
                      <a:pt x="847" y="72"/>
                    </a:lnTo>
                    <a:lnTo>
                      <a:pt x="852" y="75"/>
                    </a:lnTo>
                    <a:lnTo>
                      <a:pt x="855" y="80"/>
                    </a:lnTo>
                    <a:lnTo>
                      <a:pt x="859" y="86"/>
                    </a:lnTo>
                    <a:lnTo>
                      <a:pt x="860" y="92"/>
                    </a:lnTo>
                    <a:lnTo>
                      <a:pt x="861" y="97"/>
                    </a:lnTo>
                    <a:lnTo>
                      <a:pt x="861" y="103"/>
                    </a:lnTo>
                    <a:lnTo>
                      <a:pt x="800" y="103"/>
                    </a:lnTo>
                    <a:close/>
                    <a:moveTo>
                      <a:pt x="907" y="173"/>
                    </a:moveTo>
                    <a:lnTo>
                      <a:pt x="928" y="173"/>
                    </a:lnTo>
                    <a:lnTo>
                      <a:pt x="928" y="111"/>
                    </a:lnTo>
                    <a:lnTo>
                      <a:pt x="928" y="105"/>
                    </a:lnTo>
                    <a:lnTo>
                      <a:pt x="929" y="101"/>
                    </a:lnTo>
                    <a:lnTo>
                      <a:pt x="930" y="95"/>
                    </a:lnTo>
                    <a:lnTo>
                      <a:pt x="932" y="89"/>
                    </a:lnTo>
                    <a:lnTo>
                      <a:pt x="934" y="85"/>
                    </a:lnTo>
                    <a:lnTo>
                      <a:pt x="937" y="80"/>
                    </a:lnTo>
                    <a:lnTo>
                      <a:pt x="942" y="77"/>
                    </a:lnTo>
                    <a:lnTo>
                      <a:pt x="946" y="75"/>
                    </a:lnTo>
                    <a:lnTo>
                      <a:pt x="950" y="74"/>
                    </a:lnTo>
                    <a:lnTo>
                      <a:pt x="956" y="73"/>
                    </a:lnTo>
                    <a:lnTo>
                      <a:pt x="960" y="73"/>
                    </a:lnTo>
                    <a:lnTo>
                      <a:pt x="963" y="74"/>
                    </a:lnTo>
                    <a:lnTo>
                      <a:pt x="963" y="54"/>
                    </a:lnTo>
                    <a:lnTo>
                      <a:pt x="960" y="53"/>
                    </a:lnTo>
                    <a:lnTo>
                      <a:pt x="957" y="53"/>
                    </a:lnTo>
                    <a:lnTo>
                      <a:pt x="953" y="53"/>
                    </a:lnTo>
                    <a:lnTo>
                      <a:pt x="947" y="55"/>
                    </a:lnTo>
                    <a:lnTo>
                      <a:pt x="943" y="57"/>
                    </a:lnTo>
                    <a:lnTo>
                      <a:pt x="938" y="59"/>
                    </a:lnTo>
                    <a:lnTo>
                      <a:pt x="934" y="64"/>
                    </a:lnTo>
                    <a:lnTo>
                      <a:pt x="931" y="68"/>
                    </a:lnTo>
                    <a:lnTo>
                      <a:pt x="928" y="73"/>
                    </a:lnTo>
                    <a:lnTo>
                      <a:pt x="926" y="78"/>
                    </a:lnTo>
                    <a:lnTo>
                      <a:pt x="924" y="78"/>
                    </a:lnTo>
                    <a:lnTo>
                      <a:pt x="924" y="55"/>
                    </a:lnTo>
                    <a:lnTo>
                      <a:pt x="906" y="55"/>
                    </a:lnTo>
                    <a:lnTo>
                      <a:pt x="906" y="64"/>
                    </a:lnTo>
                    <a:lnTo>
                      <a:pt x="907" y="73"/>
                    </a:lnTo>
                    <a:lnTo>
                      <a:pt x="907" y="82"/>
                    </a:lnTo>
                    <a:lnTo>
                      <a:pt x="907" y="92"/>
                    </a:lnTo>
                    <a:lnTo>
                      <a:pt x="907" y="173"/>
                    </a:lnTo>
                    <a:close/>
                    <a:moveTo>
                      <a:pt x="1116" y="173"/>
                    </a:moveTo>
                    <a:lnTo>
                      <a:pt x="1115" y="160"/>
                    </a:lnTo>
                    <a:lnTo>
                      <a:pt x="1115" y="145"/>
                    </a:lnTo>
                    <a:lnTo>
                      <a:pt x="1115" y="101"/>
                    </a:lnTo>
                    <a:lnTo>
                      <a:pt x="1113" y="92"/>
                    </a:lnTo>
                    <a:lnTo>
                      <a:pt x="1112" y="84"/>
                    </a:lnTo>
                    <a:lnTo>
                      <a:pt x="1109" y="75"/>
                    </a:lnTo>
                    <a:lnTo>
                      <a:pt x="1106" y="68"/>
                    </a:lnTo>
                    <a:lnTo>
                      <a:pt x="1103" y="65"/>
                    </a:lnTo>
                    <a:lnTo>
                      <a:pt x="1099" y="62"/>
                    </a:lnTo>
                    <a:lnTo>
                      <a:pt x="1096" y="59"/>
                    </a:lnTo>
                    <a:lnTo>
                      <a:pt x="1092" y="57"/>
                    </a:lnTo>
                    <a:lnTo>
                      <a:pt x="1088" y="55"/>
                    </a:lnTo>
                    <a:lnTo>
                      <a:pt x="1082" y="54"/>
                    </a:lnTo>
                    <a:lnTo>
                      <a:pt x="1077" y="53"/>
                    </a:lnTo>
                    <a:lnTo>
                      <a:pt x="1070" y="53"/>
                    </a:lnTo>
                    <a:lnTo>
                      <a:pt x="1061" y="54"/>
                    </a:lnTo>
                    <a:lnTo>
                      <a:pt x="1050" y="56"/>
                    </a:lnTo>
                    <a:lnTo>
                      <a:pt x="1041" y="59"/>
                    </a:lnTo>
                    <a:lnTo>
                      <a:pt x="1034" y="63"/>
                    </a:lnTo>
                    <a:lnTo>
                      <a:pt x="1038" y="77"/>
                    </a:lnTo>
                    <a:lnTo>
                      <a:pt x="1044" y="74"/>
                    </a:lnTo>
                    <a:lnTo>
                      <a:pt x="1052" y="70"/>
                    </a:lnTo>
                    <a:lnTo>
                      <a:pt x="1059" y="69"/>
                    </a:lnTo>
                    <a:lnTo>
                      <a:pt x="1068" y="68"/>
                    </a:lnTo>
                    <a:lnTo>
                      <a:pt x="1076" y="69"/>
                    </a:lnTo>
                    <a:lnTo>
                      <a:pt x="1081" y="72"/>
                    </a:lnTo>
                    <a:lnTo>
                      <a:pt x="1086" y="75"/>
                    </a:lnTo>
                    <a:lnTo>
                      <a:pt x="1090" y="78"/>
                    </a:lnTo>
                    <a:lnTo>
                      <a:pt x="1092" y="83"/>
                    </a:lnTo>
                    <a:lnTo>
                      <a:pt x="1093" y="87"/>
                    </a:lnTo>
                    <a:lnTo>
                      <a:pt x="1093" y="92"/>
                    </a:lnTo>
                    <a:lnTo>
                      <a:pt x="1094" y="96"/>
                    </a:lnTo>
                    <a:lnTo>
                      <a:pt x="1094" y="98"/>
                    </a:lnTo>
                    <a:lnTo>
                      <a:pt x="1078" y="98"/>
                    </a:lnTo>
                    <a:lnTo>
                      <a:pt x="1064" y="101"/>
                    </a:lnTo>
                    <a:lnTo>
                      <a:pt x="1053" y="104"/>
                    </a:lnTo>
                    <a:lnTo>
                      <a:pt x="1043" y="109"/>
                    </a:lnTo>
                    <a:lnTo>
                      <a:pt x="1039" y="113"/>
                    </a:lnTo>
                    <a:lnTo>
                      <a:pt x="1035" y="115"/>
                    </a:lnTo>
                    <a:lnTo>
                      <a:pt x="1032" y="119"/>
                    </a:lnTo>
                    <a:lnTo>
                      <a:pt x="1029" y="123"/>
                    </a:lnTo>
                    <a:lnTo>
                      <a:pt x="1027" y="127"/>
                    </a:lnTo>
                    <a:lnTo>
                      <a:pt x="1026" y="132"/>
                    </a:lnTo>
                    <a:lnTo>
                      <a:pt x="1025" y="137"/>
                    </a:lnTo>
                    <a:lnTo>
                      <a:pt x="1025" y="142"/>
                    </a:lnTo>
                    <a:lnTo>
                      <a:pt x="1026" y="148"/>
                    </a:lnTo>
                    <a:lnTo>
                      <a:pt x="1027" y="154"/>
                    </a:lnTo>
                    <a:lnTo>
                      <a:pt x="1030" y="161"/>
                    </a:lnTo>
                    <a:lnTo>
                      <a:pt x="1034" y="165"/>
                    </a:lnTo>
                    <a:lnTo>
                      <a:pt x="1039" y="170"/>
                    </a:lnTo>
                    <a:lnTo>
                      <a:pt x="1044" y="173"/>
                    </a:lnTo>
                    <a:lnTo>
                      <a:pt x="1052" y="175"/>
                    </a:lnTo>
                    <a:lnTo>
                      <a:pt x="1059" y="176"/>
                    </a:lnTo>
                    <a:lnTo>
                      <a:pt x="1066" y="175"/>
                    </a:lnTo>
                    <a:lnTo>
                      <a:pt x="1071" y="174"/>
                    </a:lnTo>
                    <a:lnTo>
                      <a:pt x="1077" y="173"/>
                    </a:lnTo>
                    <a:lnTo>
                      <a:pt x="1081" y="171"/>
                    </a:lnTo>
                    <a:lnTo>
                      <a:pt x="1089" y="165"/>
                    </a:lnTo>
                    <a:lnTo>
                      <a:pt x="1095" y="158"/>
                    </a:lnTo>
                    <a:lnTo>
                      <a:pt x="1095" y="158"/>
                    </a:lnTo>
                    <a:lnTo>
                      <a:pt x="1097" y="173"/>
                    </a:lnTo>
                    <a:lnTo>
                      <a:pt x="1116" y="173"/>
                    </a:lnTo>
                    <a:close/>
                    <a:moveTo>
                      <a:pt x="1094" y="134"/>
                    </a:moveTo>
                    <a:lnTo>
                      <a:pt x="1094" y="137"/>
                    </a:lnTo>
                    <a:lnTo>
                      <a:pt x="1093" y="141"/>
                    </a:lnTo>
                    <a:lnTo>
                      <a:pt x="1092" y="144"/>
                    </a:lnTo>
                    <a:lnTo>
                      <a:pt x="1090" y="147"/>
                    </a:lnTo>
                    <a:lnTo>
                      <a:pt x="1086" y="151"/>
                    </a:lnTo>
                    <a:lnTo>
                      <a:pt x="1083" y="154"/>
                    </a:lnTo>
                    <a:lnTo>
                      <a:pt x="1080" y="156"/>
                    </a:lnTo>
                    <a:lnTo>
                      <a:pt x="1076" y="158"/>
                    </a:lnTo>
                    <a:lnTo>
                      <a:pt x="1070" y="160"/>
                    </a:lnTo>
                    <a:lnTo>
                      <a:pt x="1065" y="160"/>
                    </a:lnTo>
                    <a:lnTo>
                      <a:pt x="1062" y="160"/>
                    </a:lnTo>
                    <a:lnTo>
                      <a:pt x="1057" y="158"/>
                    </a:lnTo>
                    <a:lnTo>
                      <a:pt x="1054" y="157"/>
                    </a:lnTo>
                    <a:lnTo>
                      <a:pt x="1052" y="155"/>
                    </a:lnTo>
                    <a:lnTo>
                      <a:pt x="1049" y="152"/>
                    </a:lnTo>
                    <a:lnTo>
                      <a:pt x="1048" y="148"/>
                    </a:lnTo>
                    <a:lnTo>
                      <a:pt x="1046" y="144"/>
                    </a:lnTo>
                    <a:lnTo>
                      <a:pt x="1045" y="139"/>
                    </a:lnTo>
                    <a:lnTo>
                      <a:pt x="1046" y="135"/>
                    </a:lnTo>
                    <a:lnTo>
                      <a:pt x="1046" y="132"/>
                    </a:lnTo>
                    <a:lnTo>
                      <a:pt x="1049" y="128"/>
                    </a:lnTo>
                    <a:lnTo>
                      <a:pt x="1050" y="126"/>
                    </a:lnTo>
                    <a:lnTo>
                      <a:pt x="1055" y="121"/>
                    </a:lnTo>
                    <a:lnTo>
                      <a:pt x="1062" y="117"/>
                    </a:lnTo>
                    <a:lnTo>
                      <a:pt x="1069" y="115"/>
                    </a:lnTo>
                    <a:lnTo>
                      <a:pt x="1077" y="114"/>
                    </a:lnTo>
                    <a:lnTo>
                      <a:pt x="1085" y="113"/>
                    </a:lnTo>
                    <a:lnTo>
                      <a:pt x="1094" y="113"/>
                    </a:lnTo>
                    <a:lnTo>
                      <a:pt x="1094" y="134"/>
                    </a:lnTo>
                    <a:close/>
                    <a:moveTo>
                      <a:pt x="1198" y="173"/>
                    </a:moveTo>
                    <a:lnTo>
                      <a:pt x="1218" y="173"/>
                    </a:lnTo>
                    <a:lnTo>
                      <a:pt x="1218" y="111"/>
                    </a:lnTo>
                    <a:lnTo>
                      <a:pt x="1218" y="105"/>
                    </a:lnTo>
                    <a:lnTo>
                      <a:pt x="1219" y="101"/>
                    </a:lnTo>
                    <a:lnTo>
                      <a:pt x="1220" y="95"/>
                    </a:lnTo>
                    <a:lnTo>
                      <a:pt x="1223" y="89"/>
                    </a:lnTo>
                    <a:lnTo>
                      <a:pt x="1226" y="85"/>
                    </a:lnTo>
                    <a:lnTo>
                      <a:pt x="1229" y="80"/>
                    </a:lnTo>
                    <a:lnTo>
                      <a:pt x="1232" y="77"/>
                    </a:lnTo>
                    <a:lnTo>
                      <a:pt x="1237" y="75"/>
                    </a:lnTo>
                    <a:lnTo>
                      <a:pt x="1242" y="74"/>
                    </a:lnTo>
                    <a:lnTo>
                      <a:pt x="1247" y="73"/>
                    </a:lnTo>
                    <a:lnTo>
                      <a:pt x="1251" y="73"/>
                    </a:lnTo>
                    <a:lnTo>
                      <a:pt x="1254" y="74"/>
                    </a:lnTo>
                    <a:lnTo>
                      <a:pt x="1254" y="54"/>
                    </a:lnTo>
                    <a:lnTo>
                      <a:pt x="1252" y="53"/>
                    </a:lnTo>
                    <a:lnTo>
                      <a:pt x="1248" y="53"/>
                    </a:lnTo>
                    <a:lnTo>
                      <a:pt x="1243" y="53"/>
                    </a:lnTo>
                    <a:lnTo>
                      <a:pt x="1238" y="55"/>
                    </a:lnTo>
                    <a:lnTo>
                      <a:pt x="1233" y="57"/>
                    </a:lnTo>
                    <a:lnTo>
                      <a:pt x="1229" y="59"/>
                    </a:lnTo>
                    <a:lnTo>
                      <a:pt x="1225" y="64"/>
                    </a:lnTo>
                    <a:lnTo>
                      <a:pt x="1221" y="68"/>
                    </a:lnTo>
                    <a:lnTo>
                      <a:pt x="1218" y="73"/>
                    </a:lnTo>
                    <a:lnTo>
                      <a:pt x="1216" y="78"/>
                    </a:lnTo>
                    <a:lnTo>
                      <a:pt x="1215" y="78"/>
                    </a:lnTo>
                    <a:lnTo>
                      <a:pt x="1215" y="55"/>
                    </a:lnTo>
                    <a:lnTo>
                      <a:pt x="1197" y="55"/>
                    </a:lnTo>
                    <a:lnTo>
                      <a:pt x="1197" y="64"/>
                    </a:lnTo>
                    <a:lnTo>
                      <a:pt x="1198" y="73"/>
                    </a:lnTo>
                    <a:lnTo>
                      <a:pt x="1198" y="82"/>
                    </a:lnTo>
                    <a:lnTo>
                      <a:pt x="1198" y="92"/>
                    </a:lnTo>
                    <a:lnTo>
                      <a:pt x="1198" y="173"/>
                    </a:lnTo>
                    <a:close/>
                    <a:moveTo>
                      <a:pt x="1364" y="118"/>
                    </a:moveTo>
                    <a:lnTo>
                      <a:pt x="1364" y="114"/>
                    </a:lnTo>
                    <a:lnTo>
                      <a:pt x="1365" y="108"/>
                    </a:lnTo>
                    <a:lnTo>
                      <a:pt x="1364" y="99"/>
                    </a:lnTo>
                    <a:lnTo>
                      <a:pt x="1363" y="90"/>
                    </a:lnTo>
                    <a:lnTo>
                      <a:pt x="1360" y="82"/>
                    </a:lnTo>
                    <a:lnTo>
                      <a:pt x="1355" y="73"/>
                    </a:lnTo>
                    <a:lnTo>
                      <a:pt x="1352" y="68"/>
                    </a:lnTo>
                    <a:lnTo>
                      <a:pt x="1349" y="65"/>
                    </a:lnTo>
                    <a:lnTo>
                      <a:pt x="1345" y="62"/>
                    </a:lnTo>
                    <a:lnTo>
                      <a:pt x="1340" y="58"/>
                    </a:lnTo>
                    <a:lnTo>
                      <a:pt x="1336" y="56"/>
                    </a:lnTo>
                    <a:lnTo>
                      <a:pt x="1331" y="54"/>
                    </a:lnTo>
                    <a:lnTo>
                      <a:pt x="1324" y="53"/>
                    </a:lnTo>
                    <a:lnTo>
                      <a:pt x="1318" y="53"/>
                    </a:lnTo>
                    <a:lnTo>
                      <a:pt x="1311" y="53"/>
                    </a:lnTo>
                    <a:lnTo>
                      <a:pt x="1306" y="54"/>
                    </a:lnTo>
                    <a:lnTo>
                      <a:pt x="1300" y="56"/>
                    </a:lnTo>
                    <a:lnTo>
                      <a:pt x="1295" y="57"/>
                    </a:lnTo>
                    <a:lnTo>
                      <a:pt x="1291" y="60"/>
                    </a:lnTo>
                    <a:lnTo>
                      <a:pt x="1286" y="64"/>
                    </a:lnTo>
                    <a:lnTo>
                      <a:pt x="1282" y="67"/>
                    </a:lnTo>
                    <a:lnTo>
                      <a:pt x="1279" y="72"/>
                    </a:lnTo>
                    <a:lnTo>
                      <a:pt x="1272" y="80"/>
                    </a:lnTo>
                    <a:lnTo>
                      <a:pt x="1268" y="92"/>
                    </a:lnTo>
                    <a:lnTo>
                      <a:pt x="1265" y="103"/>
                    </a:lnTo>
                    <a:lnTo>
                      <a:pt x="1264" y="116"/>
                    </a:lnTo>
                    <a:lnTo>
                      <a:pt x="1265" y="128"/>
                    </a:lnTo>
                    <a:lnTo>
                      <a:pt x="1268" y="141"/>
                    </a:lnTo>
                    <a:lnTo>
                      <a:pt x="1270" y="146"/>
                    </a:lnTo>
                    <a:lnTo>
                      <a:pt x="1272" y="151"/>
                    </a:lnTo>
                    <a:lnTo>
                      <a:pt x="1275" y="155"/>
                    </a:lnTo>
                    <a:lnTo>
                      <a:pt x="1279" y="160"/>
                    </a:lnTo>
                    <a:lnTo>
                      <a:pt x="1283" y="163"/>
                    </a:lnTo>
                    <a:lnTo>
                      <a:pt x="1287" y="166"/>
                    </a:lnTo>
                    <a:lnTo>
                      <a:pt x="1292" y="168"/>
                    </a:lnTo>
                    <a:lnTo>
                      <a:pt x="1297" y="171"/>
                    </a:lnTo>
                    <a:lnTo>
                      <a:pt x="1302" y="173"/>
                    </a:lnTo>
                    <a:lnTo>
                      <a:pt x="1308" y="174"/>
                    </a:lnTo>
                    <a:lnTo>
                      <a:pt x="1313" y="175"/>
                    </a:lnTo>
                    <a:lnTo>
                      <a:pt x="1320" y="175"/>
                    </a:lnTo>
                    <a:lnTo>
                      <a:pt x="1333" y="175"/>
                    </a:lnTo>
                    <a:lnTo>
                      <a:pt x="1343" y="173"/>
                    </a:lnTo>
                    <a:lnTo>
                      <a:pt x="1352" y="171"/>
                    </a:lnTo>
                    <a:lnTo>
                      <a:pt x="1359" y="168"/>
                    </a:lnTo>
                    <a:lnTo>
                      <a:pt x="1354" y="153"/>
                    </a:lnTo>
                    <a:lnTo>
                      <a:pt x="1349" y="155"/>
                    </a:lnTo>
                    <a:lnTo>
                      <a:pt x="1341" y="157"/>
                    </a:lnTo>
                    <a:lnTo>
                      <a:pt x="1333" y="158"/>
                    </a:lnTo>
                    <a:lnTo>
                      <a:pt x="1323" y="158"/>
                    </a:lnTo>
                    <a:lnTo>
                      <a:pt x="1315" y="158"/>
                    </a:lnTo>
                    <a:lnTo>
                      <a:pt x="1308" y="156"/>
                    </a:lnTo>
                    <a:lnTo>
                      <a:pt x="1301" y="154"/>
                    </a:lnTo>
                    <a:lnTo>
                      <a:pt x="1296" y="150"/>
                    </a:lnTo>
                    <a:lnTo>
                      <a:pt x="1291" y="144"/>
                    </a:lnTo>
                    <a:lnTo>
                      <a:pt x="1287" y="136"/>
                    </a:lnTo>
                    <a:lnTo>
                      <a:pt x="1285" y="128"/>
                    </a:lnTo>
                    <a:lnTo>
                      <a:pt x="1284" y="118"/>
                    </a:lnTo>
                    <a:lnTo>
                      <a:pt x="1364" y="118"/>
                    </a:lnTo>
                    <a:close/>
                    <a:moveTo>
                      <a:pt x="1284" y="103"/>
                    </a:moveTo>
                    <a:lnTo>
                      <a:pt x="1285" y="97"/>
                    </a:lnTo>
                    <a:lnTo>
                      <a:pt x="1287" y="92"/>
                    </a:lnTo>
                    <a:lnTo>
                      <a:pt x="1289" y="85"/>
                    </a:lnTo>
                    <a:lnTo>
                      <a:pt x="1293" y="79"/>
                    </a:lnTo>
                    <a:lnTo>
                      <a:pt x="1297" y="75"/>
                    </a:lnTo>
                    <a:lnTo>
                      <a:pt x="1302" y="72"/>
                    </a:lnTo>
                    <a:lnTo>
                      <a:pt x="1309" y="69"/>
                    </a:lnTo>
                    <a:lnTo>
                      <a:pt x="1315" y="68"/>
                    </a:lnTo>
                    <a:lnTo>
                      <a:pt x="1324" y="69"/>
                    </a:lnTo>
                    <a:lnTo>
                      <a:pt x="1331" y="72"/>
                    </a:lnTo>
                    <a:lnTo>
                      <a:pt x="1335" y="75"/>
                    </a:lnTo>
                    <a:lnTo>
                      <a:pt x="1339" y="80"/>
                    </a:lnTo>
                    <a:lnTo>
                      <a:pt x="1342" y="86"/>
                    </a:lnTo>
                    <a:lnTo>
                      <a:pt x="1343" y="92"/>
                    </a:lnTo>
                    <a:lnTo>
                      <a:pt x="1345" y="97"/>
                    </a:lnTo>
                    <a:lnTo>
                      <a:pt x="1345" y="103"/>
                    </a:lnTo>
                    <a:lnTo>
                      <a:pt x="1284" y="103"/>
                    </a:lnTo>
                    <a:close/>
                    <a:moveTo>
                      <a:pt x="1390" y="221"/>
                    </a:moveTo>
                    <a:lnTo>
                      <a:pt x="1410" y="221"/>
                    </a:lnTo>
                    <a:lnTo>
                      <a:pt x="1410" y="157"/>
                    </a:lnTo>
                    <a:lnTo>
                      <a:pt x="1412" y="157"/>
                    </a:lnTo>
                    <a:lnTo>
                      <a:pt x="1415" y="162"/>
                    </a:lnTo>
                    <a:lnTo>
                      <a:pt x="1418" y="165"/>
                    </a:lnTo>
                    <a:lnTo>
                      <a:pt x="1421" y="168"/>
                    </a:lnTo>
                    <a:lnTo>
                      <a:pt x="1426" y="171"/>
                    </a:lnTo>
                    <a:lnTo>
                      <a:pt x="1431" y="173"/>
                    </a:lnTo>
                    <a:lnTo>
                      <a:pt x="1435" y="174"/>
                    </a:lnTo>
                    <a:lnTo>
                      <a:pt x="1441" y="175"/>
                    </a:lnTo>
                    <a:lnTo>
                      <a:pt x="1446" y="176"/>
                    </a:lnTo>
                    <a:lnTo>
                      <a:pt x="1457" y="175"/>
                    </a:lnTo>
                    <a:lnTo>
                      <a:pt x="1466" y="172"/>
                    </a:lnTo>
                    <a:lnTo>
                      <a:pt x="1475" y="167"/>
                    </a:lnTo>
                    <a:lnTo>
                      <a:pt x="1483" y="160"/>
                    </a:lnTo>
                    <a:lnTo>
                      <a:pt x="1486" y="156"/>
                    </a:lnTo>
                    <a:lnTo>
                      <a:pt x="1489" y="151"/>
                    </a:lnTo>
                    <a:lnTo>
                      <a:pt x="1491" y="146"/>
                    </a:lnTo>
                    <a:lnTo>
                      <a:pt x="1494" y="141"/>
                    </a:lnTo>
                    <a:lnTo>
                      <a:pt x="1496" y="134"/>
                    </a:lnTo>
                    <a:lnTo>
                      <a:pt x="1497" y="127"/>
                    </a:lnTo>
                    <a:lnTo>
                      <a:pt x="1498" y="121"/>
                    </a:lnTo>
                    <a:lnTo>
                      <a:pt x="1498" y="113"/>
                    </a:lnTo>
                    <a:lnTo>
                      <a:pt x="1498" y="99"/>
                    </a:lnTo>
                    <a:lnTo>
                      <a:pt x="1495" y="88"/>
                    </a:lnTo>
                    <a:lnTo>
                      <a:pt x="1490" y="78"/>
                    </a:lnTo>
                    <a:lnTo>
                      <a:pt x="1485" y="69"/>
                    </a:lnTo>
                    <a:lnTo>
                      <a:pt x="1477" y="63"/>
                    </a:lnTo>
                    <a:lnTo>
                      <a:pt x="1469" y="57"/>
                    </a:lnTo>
                    <a:lnTo>
                      <a:pt x="1464" y="55"/>
                    </a:lnTo>
                    <a:lnTo>
                      <a:pt x="1460" y="54"/>
                    </a:lnTo>
                    <a:lnTo>
                      <a:pt x="1455" y="53"/>
                    </a:lnTo>
                    <a:lnTo>
                      <a:pt x="1450" y="53"/>
                    </a:lnTo>
                    <a:lnTo>
                      <a:pt x="1443" y="53"/>
                    </a:lnTo>
                    <a:lnTo>
                      <a:pt x="1437" y="54"/>
                    </a:lnTo>
                    <a:lnTo>
                      <a:pt x="1431" y="56"/>
                    </a:lnTo>
                    <a:lnTo>
                      <a:pt x="1426" y="59"/>
                    </a:lnTo>
                    <a:lnTo>
                      <a:pt x="1421" y="62"/>
                    </a:lnTo>
                    <a:lnTo>
                      <a:pt x="1417" y="66"/>
                    </a:lnTo>
                    <a:lnTo>
                      <a:pt x="1413" y="70"/>
                    </a:lnTo>
                    <a:lnTo>
                      <a:pt x="1409" y="76"/>
                    </a:lnTo>
                    <a:lnTo>
                      <a:pt x="1409" y="76"/>
                    </a:lnTo>
                    <a:lnTo>
                      <a:pt x="1408" y="55"/>
                    </a:lnTo>
                    <a:lnTo>
                      <a:pt x="1390" y="55"/>
                    </a:lnTo>
                    <a:lnTo>
                      <a:pt x="1390" y="64"/>
                    </a:lnTo>
                    <a:lnTo>
                      <a:pt x="1390" y="73"/>
                    </a:lnTo>
                    <a:lnTo>
                      <a:pt x="1390" y="83"/>
                    </a:lnTo>
                    <a:lnTo>
                      <a:pt x="1390" y="94"/>
                    </a:lnTo>
                    <a:lnTo>
                      <a:pt x="1390" y="221"/>
                    </a:lnTo>
                    <a:close/>
                    <a:moveTo>
                      <a:pt x="1410" y="105"/>
                    </a:moveTo>
                    <a:lnTo>
                      <a:pt x="1412" y="101"/>
                    </a:lnTo>
                    <a:lnTo>
                      <a:pt x="1413" y="96"/>
                    </a:lnTo>
                    <a:lnTo>
                      <a:pt x="1415" y="90"/>
                    </a:lnTo>
                    <a:lnTo>
                      <a:pt x="1417" y="85"/>
                    </a:lnTo>
                    <a:lnTo>
                      <a:pt x="1420" y="80"/>
                    </a:lnTo>
                    <a:lnTo>
                      <a:pt x="1424" y="77"/>
                    </a:lnTo>
                    <a:lnTo>
                      <a:pt x="1429" y="74"/>
                    </a:lnTo>
                    <a:lnTo>
                      <a:pt x="1433" y="72"/>
                    </a:lnTo>
                    <a:lnTo>
                      <a:pt x="1439" y="70"/>
                    </a:lnTo>
                    <a:lnTo>
                      <a:pt x="1444" y="69"/>
                    </a:lnTo>
                    <a:lnTo>
                      <a:pt x="1451" y="70"/>
                    </a:lnTo>
                    <a:lnTo>
                      <a:pt x="1458" y="74"/>
                    </a:lnTo>
                    <a:lnTo>
                      <a:pt x="1464" y="77"/>
                    </a:lnTo>
                    <a:lnTo>
                      <a:pt x="1469" y="83"/>
                    </a:lnTo>
                    <a:lnTo>
                      <a:pt x="1473" y="89"/>
                    </a:lnTo>
                    <a:lnTo>
                      <a:pt x="1475" y="97"/>
                    </a:lnTo>
                    <a:lnTo>
                      <a:pt x="1477" y="105"/>
                    </a:lnTo>
                    <a:lnTo>
                      <a:pt x="1477" y="114"/>
                    </a:lnTo>
                    <a:lnTo>
                      <a:pt x="1477" y="123"/>
                    </a:lnTo>
                    <a:lnTo>
                      <a:pt x="1475" y="132"/>
                    </a:lnTo>
                    <a:lnTo>
                      <a:pt x="1472" y="139"/>
                    </a:lnTo>
                    <a:lnTo>
                      <a:pt x="1469" y="146"/>
                    </a:lnTo>
                    <a:lnTo>
                      <a:pt x="1463" y="152"/>
                    </a:lnTo>
                    <a:lnTo>
                      <a:pt x="1458" y="156"/>
                    </a:lnTo>
                    <a:lnTo>
                      <a:pt x="1450" y="158"/>
                    </a:lnTo>
                    <a:lnTo>
                      <a:pt x="1443" y="158"/>
                    </a:lnTo>
                    <a:lnTo>
                      <a:pt x="1437" y="158"/>
                    </a:lnTo>
                    <a:lnTo>
                      <a:pt x="1432" y="157"/>
                    </a:lnTo>
                    <a:lnTo>
                      <a:pt x="1428" y="155"/>
                    </a:lnTo>
                    <a:lnTo>
                      <a:pt x="1423" y="152"/>
                    </a:lnTo>
                    <a:lnTo>
                      <a:pt x="1419" y="148"/>
                    </a:lnTo>
                    <a:lnTo>
                      <a:pt x="1416" y="144"/>
                    </a:lnTo>
                    <a:lnTo>
                      <a:pt x="1414" y="139"/>
                    </a:lnTo>
                    <a:lnTo>
                      <a:pt x="1412" y="134"/>
                    </a:lnTo>
                    <a:lnTo>
                      <a:pt x="1412" y="129"/>
                    </a:lnTo>
                    <a:lnTo>
                      <a:pt x="1410" y="125"/>
                    </a:lnTo>
                    <a:lnTo>
                      <a:pt x="1410" y="105"/>
                    </a:lnTo>
                    <a:close/>
                    <a:moveTo>
                      <a:pt x="1525" y="173"/>
                    </a:moveTo>
                    <a:lnTo>
                      <a:pt x="1545" y="173"/>
                    </a:lnTo>
                    <a:lnTo>
                      <a:pt x="1545" y="111"/>
                    </a:lnTo>
                    <a:lnTo>
                      <a:pt x="1545" y="105"/>
                    </a:lnTo>
                    <a:lnTo>
                      <a:pt x="1547" y="101"/>
                    </a:lnTo>
                    <a:lnTo>
                      <a:pt x="1548" y="95"/>
                    </a:lnTo>
                    <a:lnTo>
                      <a:pt x="1550" y="89"/>
                    </a:lnTo>
                    <a:lnTo>
                      <a:pt x="1552" y="85"/>
                    </a:lnTo>
                    <a:lnTo>
                      <a:pt x="1555" y="80"/>
                    </a:lnTo>
                    <a:lnTo>
                      <a:pt x="1559" y="77"/>
                    </a:lnTo>
                    <a:lnTo>
                      <a:pt x="1564" y="75"/>
                    </a:lnTo>
                    <a:lnTo>
                      <a:pt x="1568" y="74"/>
                    </a:lnTo>
                    <a:lnTo>
                      <a:pt x="1574" y="73"/>
                    </a:lnTo>
                    <a:lnTo>
                      <a:pt x="1578" y="73"/>
                    </a:lnTo>
                    <a:lnTo>
                      <a:pt x="1581" y="74"/>
                    </a:lnTo>
                    <a:lnTo>
                      <a:pt x="1581" y="54"/>
                    </a:lnTo>
                    <a:lnTo>
                      <a:pt x="1578" y="53"/>
                    </a:lnTo>
                    <a:lnTo>
                      <a:pt x="1575" y="53"/>
                    </a:lnTo>
                    <a:lnTo>
                      <a:pt x="1570" y="53"/>
                    </a:lnTo>
                    <a:lnTo>
                      <a:pt x="1565" y="55"/>
                    </a:lnTo>
                    <a:lnTo>
                      <a:pt x="1561" y="57"/>
                    </a:lnTo>
                    <a:lnTo>
                      <a:pt x="1556" y="59"/>
                    </a:lnTo>
                    <a:lnTo>
                      <a:pt x="1552" y="64"/>
                    </a:lnTo>
                    <a:lnTo>
                      <a:pt x="1549" y="68"/>
                    </a:lnTo>
                    <a:lnTo>
                      <a:pt x="1545" y="73"/>
                    </a:lnTo>
                    <a:lnTo>
                      <a:pt x="1543" y="78"/>
                    </a:lnTo>
                    <a:lnTo>
                      <a:pt x="1542" y="78"/>
                    </a:lnTo>
                    <a:lnTo>
                      <a:pt x="1542" y="55"/>
                    </a:lnTo>
                    <a:lnTo>
                      <a:pt x="1524" y="55"/>
                    </a:lnTo>
                    <a:lnTo>
                      <a:pt x="1524" y="64"/>
                    </a:lnTo>
                    <a:lnTo>
                      <a:pt x="1525" y="73"/>
                    </a:lnTo>
                    <a:lnTo>
                      <a:pt x="1525" y="82"/>
                    </a:lnTo>
                    <a:lnTo>
                      <a:pt x="1525" y="92"/>
                    </a:lnTo>
                    <a:lnTo>
                      <a:pt x="1525" y="173"/>
                    </a:lnTo>
                    <a:close/>
                    <a:moveTo>
                      <a:pt x="1691" y="118"/>
                    </a:moveTo>
                    <a:lnTo>
                      <a:pt x="1691" y="114"/>
                    </a:lnTo>
                    <a:lnTo>
                      <a:pt x="1691" y="108"/>
                    </a:lnTo>
                    <a:lnTo>
                      <a:pt x="1691" y="99"/>
                    </a:lnTo>
                    <a:lnTo>
                      <a:pt x="1690" y="90"/>
                    </a:lnTo>
                    <a:lnTo>
                      <a:pt x="1687" y="82"/>
                    </a:lnTo>
                    <a:lnTo>
                      <a:pt x="1683" y="73"/>
                    </a:lnTo>
                    <a:lnTo>
                      <a:pt x="1679" y="68"/>
                    </a:lnTo>
                    <a:lnTo>
                      <a:pt x="1676" y="65"/>
                    </a:lnTo>
                    <a:lnTo>
                      <a:pt x="1672" y="62"/>
                    </a:lnTo>
                    <a:lnTo>
                      <a:pt x="1667" y="58"/>
                    </a:lnTo>
                    <a:lnTo>
                      <a:pt x="1663" y="56"/>
                    </a:lnTo>
                    <a:lnTo>
                      <a:pt x="1658" y="54"/>
                    </a:lnTo>
                    <a:lnTo>
                      <a:pt x="1651" y="53"/>
                    </a:lnTo>
                    <a:lnTo>
                      <a:pt x="1645" y="53"/>
                    </a:lnTo>
                    <a:lnTo>
                      <a:pt x="1638" y="53"/>
                    </a:lnTo>
                    <a:lnTo>
                      <a:pt x="1633" y="54"/>
                    </a:lnTo>
                    <a:lnTo>
                      <a:pt x="1628" y="56"/>
                    </a:lnTo>
                    <a:lnTo>
                      <a:pt x="1622" y="57"/>
                    </a:lnTo>
                    <a:lnTo>
                      <a:pt x="1618" y="60"/>
                    </a:lnTo>
                    <a:lnTo>
                      <a:pt x="1613" y="64"/>
                    </a:lnTo>
                    <a:lnTo>
                      <a:pt x="1609" y="67"/>
                    </a:lnTo>
                    <a:lnTo>
                      <a:pt x="1606" y="72"/>
                    </a:lnTo>
                    <a:lnTo>
                      <a:pt x="1599" y="80"/>
                    </a:lnTo>
                    <a:lnTo>
                      <a:pt x="1595" y="92"/>
                    </a:lnTo>
                    <a:lnTo>
                      <a:pt x="1592" y="103"/>
                    </a:lnTo>
                    <a:lnTo>
                      <a:pt x="1591" y="116"/>
                    </a:lnTo>
                    <a:lnTo>
                      <a:pt x="1592" y="128"/>
                    </a:lnTo>
                    <a:lnTo>
                      <a:pt x="1595" y="141"/>
                    </a:lnTo>
                    <a:lnTo>
                      <a:pt x="1597" y="146"/>
                    </a:lnTo>
                    <a:lnTo>
                      <a:pt x="1599" y="151"/>
                    </a:lnTo>
                    <a:lnTo>
                      <a:pt x="1603" y="155"/>
                    </a:lnTo>
                    <a:lnTo>
                      <a:pt x="1606" y="160"/>
                    </a:lnTo>
                    <a:lnTo>
                      <a:pt x="1610" y="163"/>
                    </a:lnTo>
                    <a:lnTo>
                      <a:pt x="1613" y="166"/>
                    </a:lnTo>
                    <a:lnTo>
                      <a:pt x="1619" y="168"/>
                    </a:lnTo>
                    <a:lnTo>
                      <a:pt x="1623" y="171"/>
                    </a:lnTo>
                    <a:lnTo>
                      <a:pt x="1629" y="173"/>
                    </a:lnTo>
                    <a:lnTo>
                      <a:pt x="1635" y="174"/>
                    </a:lnTo>
                    <a:lnTo>
                      <a:pt x="1640" y="175"/>
                    </a:lnTo>
                    <a:lnTo>
                      <a:pt x="1647" y="175"/>
                    </a:lnTo>
                    <a:lnTo>
                      <a:pt x="1660" y="175"/>
                    </a:lnTo>
                    <a:lnTo>
                      <a:pt x="1671" y="173"/>
                    </a:lnTo>
                    <a:lnTo>
                      <a:pt x="1678" y="171"/>
                    </a:lnTo>
                    <a:lnTo>
                      <a:pt x="1685" y="168"/>
                    </a:lnTo>
                    <a:lnTo>
                      <a:pt x="1682" y="153"/>
                    </a:lnTo>
                    <a:lnTo>
                      <a:pt x="1675" y="155"/>
                    </a:lnTo>
                    <a:lnTo>
                      <a:pt x="1669" y="157"/>
                    </a:lnTo>
                    <a:lnTo>
                      <a:pt x="1660" y="158"/>
                    </a:lnTo>
                    <a:lnTo>
                      <a:pt x="1650" y="158"/>
                    </a:lnTo>
                    <a:lnTo>
                      <a:pt x="1643" y="158"/>
                    </a:lnTo>
                    <a:lnTo>
                      <a:pt x="1635" y="156"/>
                    </a:lnTo>
                    <a:lnTo>
                      <a:pt x="1629" y="154"/>
                    </a:lnTo>
                    <a:lnTo>
                      <a:pt x="1623" y="150"/>
                    </a:lnTo>
                    <a:lnTo>
                      <a:pt x="1618" y="144"/>
                    </a:lnTo>
                    <a:lnTo>
                      <a:pt x="1615" y="136"/>
                    </a:lnTo>
                    <a:lnTo>
                      <a:pt x="1612" y="128"/>
                    </a:lnTo>
                    <a:lnTo>
                      <a:pt x="1611" y="118"/>
                    </a:lnTo>
                    <a:lnTo>
                      <a:pt x="1691" y="118"/>
                    </a:lnTo>
                    <a:close/>
                    <a:moveTo>
                      <a:pt x="1611" y="103"/>
                    </a:moveTo>
                    <a:lnTo>
                      <a:pt x="1612" y="97"/>
                    </a:lnTo>
                    <a:lnTo>
                      <a:pt x="1613" y="92"/>
                    </a:lnTo>
                    <a:lnTo>
                      <a:pt x="1617" y="85"/>
                    </a:lnTo>
                    <a:lnTo>
                      <a:pt x="1620" y="79"/>
                    </a:lnTo>
                    <a:lnTo>
                      <a:pt x="1624" y="75"/>
                    </a:lnTo>
                    <a:lnTo>
                      <a:pt x="1630" y="72"/>
                    </a:lnTo>
                    <a:lnTo>
                      <a:pt x="1636" y="69"/>
                    </a:lnTo>
                    <a:lnTo>
                      <a:pt x="1643" y="68"/>
                    </a:lnTo>
                    <a:lnTo>
                      <a:pt x="1651" y="69"/>
                    </a:lnTo>
                    <a:lnTo>
                      <a:pt x="1658" y="72"/>
                    </a:lnTo>
                    <a:lnTo>
                      <a:pt x="1662" y="75"/>
                    </a:lnTo>
                    <a:lnTo>
                      <a:pt x="1666" y="80"/>
                    </a:lnTo>
                    <a:lnTo>
                      <a:pt x="1669" y="86"/>
                    </a:lnTo>
                    <a:lnTo>
                      <a:pt x="1671" y="92"/>
                    </a:lnTo>
                    <a:lnTo>
                      <a:pt x="1672" y="97"/>
                    </a:lnTo>
                    <a:lnTo>
                      <a:pt x="1672" y="103"/>
                    </a:lnTo>
                    <a:lnTo>
                      <a:pt x="1611" y="103"/>
                    </a:lnTo>
                    <a:close/>
                    <a:moveTo>
                      <a:pt x="1710" y="167"/>
                    </a:moveTo>
                    <a:lnTo>
                      <a:pt x="1716" y="171"/>
                    </a:lnTo>
                    <a:lnTo>
                      <a:pt x="1724" y="173"/>
                    </a:lnTo>
                    <a:lnTo>
                      <a:pt x="1732" y="175"/>
                    </a:lnTo>
                    <a:lnTo>
                      <a:pt x="1742" y="175"/>
                    </a:lnTo>
                    <a:lnTo>
                      <a:pt x="1751" y="175"/>
                    </a:lnTo>
                    <a:lnTo>
                      <a:pt x="1759" y="173"/>
                    </a:lnTo>
                    <a:lnTo>
                      <a:pt x="1767" y="170"/>
                    </a:lnTo>
                    <a:lnTo>
                      <a:pt x="1773" y="165"/>
                    </a:lnTo>
                    <a:lnTo>
                      <a:pt x="1778" y="161"/>
                    </a:lnTo>
                    <a:lnTo>
                      <a:pt x="1781" y="154"/>
                    </a:lnTo>
                    <a:lnTo>
                      <a:pt x="1783" y="147"/>
                    </a:lnTo>
                    <a:lnTo>
                      <a:pt x="1784" y="141"/>
                    </a:lnTo>
                    <a:lnTo>
                      <a:pt x="1784" y="134"/>
                    </a:lnTo>
                    <a:lnTo>
                      <a:pt x="1782" y="128"/>
                    </a:lnTo>
                    <a:lnTo>
                      <a:pt x="1780" y="124"/>
                    </a:lnTo>
                    <a:lnTo>
                      <a:pt x="1777" y="118"/>
                    </a:lnTo>
                    <a:lnTo>
                      <a:pt x="1772" y="115"/>
                    </a:lnTo>
                    <a:lnTo>
                      <a:pt x="1767" y="112"/>
                    </a:lnTo>
                    <a:lnTo>
                      <a:pt x="1761" y="108"/>
                    </a:lnTo>
                    <a:lnTo>
                      <a:pt x="1754" y="105"/>
                    </a:lnTo>
                    <a:lnTo>
                      <a:pt x="1744" y="101"/>
                    </a:lnTo>
                    <a:lnTo>
                      <a:pt x="1738" y="96"/>
                    </a:lnTo>
                    <a:lnTo>
                      <a:pt x="1736" y="94"/>
                    </a:lnTo>
                    <a:lnTo>
                      <a:pt x="1733" y="92"/>
                    </a:lnTo>
                    <a:lnTo>
                      <a:pt x="1733" y="88"/>
                    </a:lnTo>
                    <a:lnTo>
                      <a:pt x="1732" y="85"/>
                    </a:lnTo>
                    <a:lnTo>
                      <a:pt x="1733" y="82"/>
                    </a:lnTo>
                    <a:lnTo>
                      <a:pt x="1733" y="78"/>
                    </a:lnTo>
                    <a:lnTo>
                      <a:pt x="1736" y="76"/>
                    </a:lnTo>
                    <a:lnTo>
                      <a:pt x="1738" y="74"/>
                    </a:lnTo>
                    <a:lnTo>
                      <a:pt x="1740" y="72"/>
                    </a:lnTo>
                    <a:lnTo>
                      <a:pt x="1743" y="70"/>
                    </a:lnTo>
                    <a:lnTo>
                      <a:pt x="1747" y="69"/>
                    </a:lnTo>
                    <a:lnTo>
                      <a:pt x="1752" y="68"/>
                    </a:lnTo>
                    <a:lnTo>
                      <a:pt x="1759" y="69"/>
                    </a:lnTo>
                    <a:lnTo>
                      <a:pt x="1766" y="72"/>
                    </a:lnTo>
                    <a:lnTo>
                      <a:pt x="1771" y="74"/>
                    </a:lnTo>
                    <a:lnTo>
                      <a:pt x="1775" y="76"/>
                    </a:lnTo>
                    <a:lnTo>
                      <a:pt x="1780" y="60"/>
                    </a:lnTo>
                    <a:lnTo>
                      <a:pt x="1774" y="57"/>
                    </a:lnTo>
                    <a:lnTo>
                      <a:pt x="1768" y="55"/>
                    </a:lnTo>
                    <a:lnTo>
                      <a:pt x="1760" y="54"/>
                    </a:lnTo>
                    <a:lnTo>
                      <a:pt x="1752" y="53"/>
                    </a:lnTo>
                    <a:lnTo>
                      <a:pt x="1743" y="54"/>
                    </a:lnTo>
                    <a:lnTo>
                      <a:pt x="1736" y="56"/>
                    </a:lnTo>
                    <a:lnTo>
                      <a:pt x="1729" y="58"/>
                    </a:lnTo>
                    <a:lnTo>
                      <a:pt x="1724" y="63"/>
                    </a:lnTo>
                    <a:lnTo>
                      <a:pt x="1718" y="68"/>
                    </a:lnTo>
                    <a:lnTo>
                      <a:pt x="1715" y="74"/>
                    </a:lnTo>
                    <a:lnTo>
                      <a:pt x="1714" y="80"/>
                    </a:lnTo>
                    <a:lnTo>
                      <a:pt x="1713" y="87"/>
                    </a:lnTo>
                    <a:lnTo>
                      <a:pt x="1713" y="93"/>
                    </a:lnTo>
                    <a:lnTo>
                      <a:pt x="1715" y="97"/>
                    </a:lnTo>
                    <a:lnTo>
                      <a:pt x="1717" y="102"/>
                    </a:lnTo>
                    <a:lnTo>
                      <a:pt x="1720" y="106"/>
                    </a:lnTo>
                    <a:lnTo>
                      <a:pt x="1725" y="111"/>
                    </a:lnTo>
                    <a:lnTo>
                      <a:pt x="1729" y="114"/>
                    </a:lnTo>
                    <a:lnTo>
                      <a:pt x="1736" y="117"/>
                    </a:lnTo>
                    <a:lnTo>
                      <a:pt x="1743" y="121"/>
                    </a:lnTo>
                    <a:lnTo>
                      <a:pt x="1753" y="125"/>
                    </a:lnTo>
                    <a:lnTo>
                      <a:pt x="1759" y="129"/>
                    </a:lnTo>
                    <a:lnTo>
                      <a:pt x="1761" y="133"/>
                    </a:lnTo>
                    <a:lnTo>
                      <a:pt x="1763" y="135"/>
                    </a:lnTo>
                    <a:lnTo>
                      <a:pt x="1764" y="138"/>
                    </a:lnTo>
                    <a:lnTo>
                      <a:pt x="1765" y="142"/>
                    </a:lnTo>
                    <a:lnTo>
                      <a:pt x="1764" y="146"/>
                    </a:lnTo>
                    <a:lnTo>
                      <a:pt x="1763" y="150"/>
                    </a:lnTo>
                    <a:lnTo>
                      <a:pt x="1761" y="152"/>
                    </a:lnTo>
                    <a:lnTo>
                      <a:pt x="1758" y="155"/>
                    </a:lnTo>
                    <a:lnTo>
                      <a:pt x="1756" y="156"/>
                    </a:lnTo>
                    <a:lnTo>
                      <a:pt x="1752" y="158"/>
                    </a:lnTo>
                    <a:lnTo>
                      <a:pt x="1747" y="160"/>
                    </a:lnTo>
                    <a:lnTo>
                      <a:pt x="1742" y="160"/>
                    </a:lnTo>
                    <a:lnTo>
                      <a:pt x="1734" y="158"/>
                    </a:lnTo>
                    <a:lnTo>
                      <a:pt x="1727" y="157"/>
                    </a:lnTo>
                    <a:lnTo>
                      <a:pt x="1720" y="154"/>
                    </a:lnTo>
                    <a:lnTo>
                      <a:pt x="1715" y="151"/>
                    </a:lnTo>
                    <a:lnTo>
                      <a:pt x="1710" y="167"/>
                    </a:lnTo>
                    <a:close/>
                    <a:moveTo>
                      <a:pt x="1903" y="118"/>
                    </a:moveTo>
                    <a:lnTo>
                      <a:pt x="1903" y="114"/>
                    </a:lnTo>
                    <a:lnTo>
                      <a:pt x="1903" y="108"/>
                    </a:lnTo>
                    <a:lnTo>
                      <a:pt x="1903" y="99"/>
                    </a:lnTo>
                    <a:lnTo>
                      <a:pt x="1901" y="90"/>
                    </a:lnTo>
                    <a:lnTo>
                      <a:pt x="1899" y="82"/>
                    </a:lnTo>
                    <a:lnTo>
                      <a:pt x="1893" y="73"/>
                    </a:lnTo>
                    <a:lnTo>
                      <a:pt x="1891" y="68"/>
                    </a:lnTo>
                    <a:lnTo>
                      <a:pt x="1888" y="65"/>
                    </a:lnTo>
                    <a:lnTo>
                      <a:pt x="1883" y="62"/>
                    </a:lnTo>
                    <a:lnTo>
                      <a:pt x="1879" y="58"/>
                    </a:lnTo>
                    <a:lnTo>
                      <a:pt x="1874" y="56"/>
                    </a:lnTo>
                    <a:lnTo>
                      <a:pt x="1868" y="54"/>
                    </a:lnTo>
                    <a:lnTo>
                      <a:pt x="1863" y="53"/>
                    </a:lnTo>
                    <a:lnTo>
                      <a:pt x="1856" y="53"/>
                    </a:lnTo>
                    <a:lnTo>
                      <a:pt x="1850" y="53"/>
                    </a:lnTo>
                    <a:lnTo>
                      <a:pt x="1845" y="54"/>
                    </a:lnTo>
                    <a:lnTo>
                      <a:pt x="1839" y="56"/>
                    </a:lnTo>
                    <a:lnTo>
                      <a:pt x="1834" y="57"/>
                    </a:lnTo>
                    <a:lnTo>
                      <a:pt x="1829" y="60"/>
                    </a:lnTo>
                    <a:lnTo>
                      <a:pt x="1824" y="64"/>
                    </a:lnTo>
                    <a:lnTo>
                      <a:pt x="1821" y="67"/>
                    </a:lnTo>
                    <a:lnTo>
                      <a:pt x="1817" y="72"/>
                    </a:lnTo>
                    <a:lnTo>
                      <a:pt x="1811" y="80"/>
                    </a:lnTo>
                    <a:lnTo>
                      <a:pt x="1807" y="92"/>
                    </a:lnTo>
                    <a:lnTo>
                      <a:pt x="1804" y="103"/>
                    </a:lnTo>
                    <a:lnTo>
                      <a:pt x="1802" y="116"/>
                    </a:lnTo>
                    <a:lnTo>
                      <a:pt x="1804" y="128"/>
                    </a:lnTo>
                    <a:lnTo>
                      <a:pt x="1807" y="141"/>
                    </a:lnTo>
                    <a:lnTo>
                      <a:pt x="1809" y="146"/>
                    </a:lnTo>
                    <a:lnTo>
                      <a:pt x="1811" y="151"/>
                    </a:lnTo>
                    <a:lnTo>
                      <a:pt x="1814" y="155"/>
                    </a:lnTo>
                    <a:lnTo>
                      <a:pt x="1818" y="160"/>
                    </a:lnTo>
                    <a:lnTo>
                      <a:pt x="1821" y="163"/>
                    </a:lnTo>
                    <a:lnTo>
                      <a:pt x="1825" y="166"/>
                    </a:lnTo>
                    <a:lnTo>
                      <a:pt x="1831" y="168"/>
                    </a:lnTo>
                    <a:lnTo>
                      <a:pt x="1835" y="171"/>
                    </a:lnTo>
                    <a:lnTo>
                      <a:pt x="1840" y="173"/>
                    </a:lnTo>
                    <a:lnTo>
                      <a:pt x="1846" y="174"/>
                    </a:lnTo>
                    <a:lnTo>
                      <a:pt x="1852" y="175"/>
                    </a:lnTo>
                    <a:lnTo>
                      <a:pt x="1859" y="175"/>
                    </a:lnTo>
                    <a:lnTo>
                      <a:pt x="1872" y="175"/>
                    </a:lnTo>
                    <a:lnTo>
                      <a:pt x="1881" y="173"/>
                    </a:lnTo>
                    <a:lnTo>
                      <a:pt x="1890" y="171"/>
                    </a:lnTo>
                    <a:lnTo>
                      <a:pt x="1896" y="168"/>
                    </a:lnTo>
                    <a:lnTo>
                      <a:pt x="1893" y="153"/>
                    </a:lnTo>
                    <a:lnTo>
                      <a:pt x="1887" y="155"/>
                    </a:lnTo>
                    <a:lnTo>
                      <a:pt x="1880" y="157"/>
                    </a:lnTo>
                    <a:lnTo>
                      <a:pt x="1872" y="158"/>
                    </a:lnTo>
                    <a:lnTo>
                      <a:pt x="1862" y="158"/>
                    </a:lnTo>
                    <a:lnTo>
                      <a:pt x="1854" y="158"/>
                    </a:lnTo>
                    <a:lnTo>
                      <a:pt x="1847" y="156"/>
                    </a:lnTo>
                    <a:lnTo>
                      <a:pt x="1840" y="154"/>
                    </a:lnTo>
                    <a:lnTo>
                      <a:pt x="1835" y="150"/>
                    </a:lnTo>
                    <a:lnTo>
                      <a:pt x="1829" y="144"/>
                    </a:lnTo>
                    <a:lnTo>
                      <a:pt x="1826" y="136"/>
                    </a:lnTo>
                    <a:lnTo>
                      <a:pt x="1823" y="128"/>
                    </a:lnTo>
                    <a:lnTo>
                      <a:pt x="1822" y="118"/>
                    </a:lnTo>
                    <a:lnTo>
                      <a:pt x="1903" y="118"/>
                    </a:lnTo>
                    <a:close/>
                    <a:moveTo>
                      <a:pt x="1823" y="103"/>
                    </a:moveTo>
                    <a:lnTo>
                      <a:pt x="1824" y="97"/>
                    </a:lnTo>
                    <a:lnTo>
                      <a:pt x="1825" y="92"/>
                    </a:lnTo>
                    <a:lnTo>
                      <a:pt x="1828" y="85"/>
                    </a:lnTo>
                    <a:lnTo>
                      <a:pt x="1832" y="79"/>
                    </a:lnTo>
                    <a:lnTo>
                      <a:pt x="1836" y="75"/>
                    </a:lnTo>
                    <a:lnTo>
                      <a:pt x="1841" y="72"/>
                    </a:lnTo>
                    <a:lnTo>
                      <a:pt x="1847" y="69"/>
                    </a:lnTo>
                    <a:lnTo>
                      <a:pt x="1854" y="68"/>
                    </a:lnTo>
                    <a:lnTo>
                      <a:pt x="1862" y="69"/>
                    </a:lnTo>
                    <a:lnTo>
                      <a:pt x="1868" y="72"/>
                    </a:lnTo>
                    <a:lnTo>
                      <a:pt x="1874" y="75"/>
                    </a:lnTo>
                    <a:lnTo>
                      <a:pt x="1878" y="80"/>
                    </a:lnTo>
                    <a:lnTo>
                      <a:pt x="1880" y="86"/>
                    </a:lnTo>
                    <a:lnTo>
                      <a:pt x="1882" y="92"/>
                    </a:lnTo>
                    <a:lnTo>
                      <a:pt x="1883" y="97"/>
                    </a:lnTo>
                    <a:lnTo>
                      <a:pt x="1883" y="103"/>
                    </a:lnTo>
                    <a:lnTo>
                      <a:pt x="1823" y="103"/>
                    </a:lnTo>
                    <a:close/>
                    <a:moveTo>
                      <a:pt x="1929" y="173"/>
                    </a:moveTo>
                    <a:lnTo>
                      <a:pt x="1949" y="173"/>
                    </a:lnTo>
                    <a:lnTo>
                      <a:pt x="1949" y="103"/>
                    </a:lnTo>
                    <a:lnTo>
                      <a:pt x="1950" y="97"/>
                    </a:lnTo>
                    <a:lnTo>
                      <a:pt x="1952" y="93"/>
                    </a:lnTo>
                    <a:lnTo>
                      <a:pt x="1953" y="88"/>
                    </a:lnTo>
                    <a:lnTo>
                      <a:pt x="1955" y="84"/>
                    </a:lnTo>
                    <a:lnTo>
                      <a:pt x="1958" y="80"/>
                    </a:lnTo>
                    <a:lnTo>
                      <a:pt x="1961" y="77"/>
                    </a:lnTo>
                    <a:lnTo>
                      <a:pt x="1966" y="74"/>
                    </a:lnTo>
                    <a:lnTo>
                      <a:pt x="1969" y="73"/>
                    </a:lnTo>
                    <a:lnTo>
                      <a:pt x="1974" y="70"/>
                    </a:lnTo>
                    <a:lnTo>
                      <a:pt x="1979" y="70"/>
                    </a:lnTo>
                    <a:lnTo>
                      <a:pt x="1986" y="72"/>
                    </a:lnTo>
                    <a:lnTo>
                      <a:pt x="1991" y="73"/>
                    </a:lnTo>
                    <a:lnTo>
                      <a:pt x="1996" y="76"/>
                    </a:lnTo>
                    <a:lnTo>
                      <a:pt x="1999" y="80"/>
                    </a:lnTo>
                    <a:lnTo>
                      <a:pt x="2002" y="86"/>
                    </a:lnTo>
                    <a:lnTo>
                      <a:pt x="2004" y="92"/>
                    </a:lnTo>
                    <a:lnTo>
                      <a:pt x="2006" y="98"/>
                    </a:lnTo>
                    <a:lnTo>
                      <a:pt x="2006" y="105"/>
                    </a:lnTo>
                    <a:lnTo>
                      <a:pt x="2006" y="173"/>
                    </a:lnTo>
                    <a:lnTo>
                      <a:pt x="2026" y="173"/>
                    </a:lnTo>
                    <a:lnTo>
                      <a:pt x="2026" y="103"/>
                    </a:lnTo>
                    <a:lnTo>
                      <a:pt x="2026" y="96"/>
                    </a:lnTo>
                    <a:lnTo>
                      <a:pt x="2025" y="89"/>
                    </a:lnTo>
                    <a:lnTo>
                      <a:pt x="2024" y="83"/>
                    </a:lnTo>
                    <a:lnTo>
                      <a:pt x="2022" y="78"/>
                    </a:lnTo>
                    <a:lnTo>
                      <a:pt x="2017" y="69"/>
                    </a:lnTo>
                    <a:lnTo>
                      <a:pt x="2012" y="63"/>
                    </a:lnTo>
                    <a:lnTo>
                      <a:pt x="2006" y="58"/>
                    </a:lnTo>
                    <a:lnTo>
                      <a:pt x="1999" y="55"/>
                    </a:lnTo>
                    <a:lnTo>
                      <a:pt x="1993" y="54"/>
                    </a:lnTo>
                    <a:lnTo>
                      <a:pt x="1986" y="53"/>
                    </a:lnTo>
                    <a:lnTo>
                      <a:pt x="1979" y="54"/>
                    </a:lnTo>
                    <a:lnTo>
                      <a:pt x="1973" y="55"/>
                    </a:lnTo>
                    <a:lnTo>
                      <a:pt x="1967" y="57"/>
                    </a:lnTo>
                    <a:lnTo>
                      <a:pt x="1962" y="59"/>
                    </a:lnTo>
                    <a:lnTo>
                      <a:pt x="1958" y="63"/>
                    </a:lnTo>
                    <a:lnTo>
                      <a:pt x="1954" y="67"/>
                    </a:lnTo>
                    <a:lnTo>
                      <a:pt x="1950" y="70"/>
                    </a:lnTo>
                    <a:lnTo>
                      <a:pt x="1948" y="75"/>
                    </a:lnTo>
                    <a:lnTo>
                      <a:pt x="1947" y="75"/>
                    </a:lnTo>
                    <a:lnTo>
                      <a:pt x="1946" y="55"/>
                    </a:lnTo>
                    <a:lnTo>
                      <a:pt x="1928" y="55"/>
                    </a:lnTo>
                    <a:lnTo>
                      <a:pt x="1929" y="70"/>
                    </a:lnTo>
                    <a:lnTo>
                      <a:pt x="1929" y="87"/>
                    </a:lnTo>
                    <a:lnTo>
                      <a:pt x="1929" y="173"/>
                    </a:lnTo>
                    <a:close/>
                    <a:moveTo>
                      <a:pt x="2064" y="27"/>
                    </a:moveTo>
                    <a:lnTo>
                      <a:pt x="2064" y="55"/>
                    </a:lnTo>
                    <a:lnTo>
                      <a:pt x="2045" y="55"/>
                    </a:lnTo>
                    <a:lnTo>
                      <a:pt x="2045" y="72"/>
                    </a:lnTo>
                    <a:lnTo>
                      <a:pt x="2064" y="72"/>
                    </a:lnTo>
                    <a:lnTo>
                      <a:pt x="2064" y="136"/>
                    </a:lnTo>
                    <a:lnTo>
                      <a:pt x="2064" y="145"/>
                    </a:lnTo>
                    <a:lnTo>
                      <a:pt x="2065" y="154"/>
                    </a:lnTo>
                    <a:lnTo>
                      <a:pt x="2068" y="161"/>
                    </a:lnTo>
                    <a:lnTo>
                      <a:pt x="2071" y="166"/>
                    </a:lnTo>
                    <a:lnTo>
                      <a:pt x="2076" y="171"/>
                    </a:lnTo>
                    <a:lnTo>
                      <a:pt x="2081" y="173"/>
                    </a:lnTo>
                    <a:lnTo>
                      <a:pt x="2088" y="175"/>
                    </a:lnTo>
                    <a:lnTo>
                      <a:pt x="2094" y="175"/>
                    </a:lnTo>
                    <a:lnTo>
                      <a:pt x="2105" y="175"/>
                    </a:lnTo>
                    <a:lnTo>
                      <a:pt x="2112" y="173"/>
                    </a:lnTo>
                    <a:lnTo>
                      <a:pt x="2111" y="156"/>
                    </a:lnTo>
                    <a:lnTo>
                      <a:pt x="2106" y="157"/>
                    </a:lnTo>
                    <a:lnTo>
                      <a:pt x="2099" y="158"/>
                    </a:lnTo>
                    <a:lnTo>
                      <a:pt x="2095" y="157"/>
                    </a:lnTo>
                    <a:lnTo>
                      <a:pt x="2092" y="156"/>
                    </a:lnTo>
                    <a:lnTo>
                      <a:pt x="2090" y="155"/>
                    </a:lnTo>
                    <a:lnTo>
                      <a:pt x="2088" y="152"/>
                    </a:lnTo>
                    <a:lnTo>
                      <a:pt x="2085" y="148"/>
                    </a:lnTo>
                    <a:lnTo>
                      <a:pt x="2084" y="145"/>
                    </a:lnTo>
                    <a:lnTo>
                      <a:pt x="2084" y="141"/>
                    </a:lnTo>
                    <a:lnTo>
                      <a:pt x="2084" y="135"/>
                    </a:lnTo>
                    <a:lnTo>
                      <a:pt x="2084" y="72"/>
                    </a:lnTo>
                    <a:lnTo>
                      <a:pt x="2114" y="72"/>
                    </a:lnTo>
                    <a:lnTo>
                      <a:pt x="2114" y="55"/>
                    </a:lnTo>
                    <a:lnTo>
                      <a:pt x="2084" y="55"/>
                    </a:lnTo>
                    <a:lnTo>
                      <a:pt x="2084" y="21"/>
                    </a:lnTo>
                    <a:lnTo>
                      <a:pt x="2064" y="27"/>
                    </a:lnTo>
                    <a:close/>
                    <a:moveTo>
                      <a:pt x="2219" y="173"/>
                    </a:moveTo>
                    <a:lnTo>
                      <a:pt x="2217" y="160"/>
                    </a:lnTo>
                    <a:lnTo>
                      <a:pt x="2217" y="145"/>
                    </a:lnTo>
                    <a:lnTo>
                      <a:pt x="2217" y="101"/>
                    </a:lnTo>
                    <a:lnTo>
                      <a:pt x="2216" y="92"/>
                    </a:lnTo>
                    <a:lnTo>
                      <a:pt x="2215" y="84"/>
                    </a:lnTo>
                    <a:lnTo>
                      <a:pt x="2213" y="75"/>
                    </a:lnTo>
                    <a:lnTo>
                      <a:pt x="2209" y="68"/>
                    </a:lnTo>
                    <a:lnTo>
                      <a:pt x="2205" y="65"/>
                    </a:lnTo>
                    <a:lnTo>
                      <a:pt x="2203" y="62"/>
                    </a:lnTo>
                    <a:lnTo>
                      <a:pt x="2199" y="59"/>
                    </a:lnTo>
                    <a:lnTo>
                      <a:pt x="2196" y="57"/>
                    </a:lnTo>
                    <a:lnTo>
                      <a:pt x="2190" y="55"/>
                    </a:lnTo>
                    <a:lnTo>
                      <a:pt x="2186" y="54"/>
                    </a:lnTo>
                    <a:lnTo>
                      <a:pt x="2179" y="53"/>
                    </a:lnTo>
                    <a:lnTo>
                      <a:pt x="2174" y="53"/>
                    </a:lnTo>
                    <a:lnTo>
                      <a:pt x="2163" y="54"/>
                    </a:lnTo>
                    <a:lnTo>
                      <a:pt x="2153" y="56"/>
                    </a:lnTo>
                    <a:lnTo>
                      <a:pt x="2144" y="59"/>
                    </a:lnTo>
                    <a:lnTo>
                      <a:pt x="2136" y="63"/>
                    </a:lnTo>
                    <a:lnTo>
                      <a:pt x="2141" y="77"/>
                    </a:lnTo>
                    <a:lnTo>
                      <a:pt x="2147" y="74"/>
                    </a:lnTo>
                    <a:lnTo>
                      <a:pt x="2155" y="70"/>
                    </a:lnTo>
                    <a:lnTo>
                      <a:pt x="2162" y="69"/>
                    </a:lnTo>
                    <a:lnTo>
                      <a:pt x="2171" y="68"/>
                    </a:lnTo>
                    <a:lnTo>
                      <a:pt x="2178" y="69"/>
                    </a:lnTo>
                    <a:lnTo>
                      <a:pt x="2185" y="72"/>
                    </a:lnTo>
                    <a:lnTo>
                      <a:pt x="2189" y="75"/>
                    </a:lnTo>
                    <a:lnTo>
                      <a:pt x="2192" y="78"/>
                    </a:lnTo>
                    <a:lnTo>
                      <a:pt x="2195" y="83"/>
                    </a:lnTo>
                    <a:lnTo>
                      <a:pt x="2196" y="87"/>
                    </a:lnTo>
                    <a:lnTo>
                      <a:pt x="2197" y="92"/>
                    </a:lnTo>
                    <a:lnTo>
                      <a:pt x="2197" y="96"/>
                    </a:lnTo>
                    <a:lnTo>
                      <a:pt x="2197" y="98"/>
                    </a:lnTo>
                    <a:lnTo>
                      <a:pt x="2180" y="98"/>
                    </a:lnTo>
                    <a:lnTo>
                      <a:pt x="2168" y="101"/>
                    </a:lnTo>
                    <a:lnTo>
                      <a:pt x="2156" y="104"/>
                    </a:lnTo>
                    <a:lnTo>
                      <a:pt x="2146" y="109"/>
                    </a:lnTo>
                    <a:lnTo>
                      <a:pt x="2142" y="113"/>
                    </a:lnTo>
                    <a:lnTo>
                      <a:pt x="2138" y="115"/>
                    </a:lnTo>
                    <a:lnTo>
                      <a:pt x="2135" y="119"/>
                    </a:lnTo>
                    <a:lnTo>
                      <a:pt x="2133" y="123"/>
                    </a:lnTo>
                    <a:lnTo>
                      <a:pt x="2131" y="127"/>
                    </a:lnTo>
                    <a:lnTo>
                      <a:pt x="2129" y="132"/>
                    </a:lnTo>
                    <a:lnTo>
                      <a:pt x="2129" y="137"/>
                    </a:lnTo>
                    <a:lnTo>
                      <a:pt x="2128" y="142"/>
                    </a:lnTo>
                    <a:lnTo>
                      <a:pt x="2129" y="148"/>
                    </a:lnTo>
                    <a:lnTo>
                      <a:pt x="2130" y="154"/>
                    </a:lnTo>
                    <a:lnTo>
                      <a:pt x="2133" y="161"/>
                    </a:lnTo>
                    <a:lnTo>
                      <a:pt x="2136" y="165"/>
                    </a:lnTo>
                    <a:lnTo>
                      <a:pt x="2142" y="170"/>
                    </a:lnTo>
                    <a:lnTo>
                      <a:pt x="2148" y="173"/>
                    </a:lnTo>
                    <a:lnTo>
                      <a:pt x="2155" y="175"/>
                    </a:lnTo>
                    <a:lnTo>
                      <a:pt x="2163" y="176"/>
                    </a:lnTo>
                    <a:lnTo>
                      <a:pt x="2169" y="175"/>
                    </a:lnTo>
                    <a:lnTo>
                      <a:pt x="2174" y="174"/>
                    </a:lnTo>
                    <a:lnTo>
                      <a:pt x="2179" y="173"/>
                    </a:lnTo>
                    <a:lnTo>
                      <a:pt x="2184" y="171"/>
                    </a:lnTo>
                    <a:lnTo>
                      <a:pt x="2192" y="165"/>
                    </a:lnTo>
                    <a:lnTo>
                      <a:pt x="2198" y="158"/>
                    </a:lnTo>
                    <a:lnTo>
                      <a:pt x="2199" y="158"/>
                    </a:lnTo>
                    <a:lnTo>
                      <a:pt x="2200" y="173"/>
                    </a:lnTo>
                    <a:lnTo>
                      <a:pt x="2219" y="173"/>
                    </a:lnTo>
                    <a:close/>
                    <a:moveTo>
                      <a:pt x="2197" y="134"/>
                    </a:moveTo>
                    <a:lnTo>
                      <a:pt x="2197" y="137"/>
                    </a:lnTo>
                    <a:lnTo>
                      <a:pt x="2196" y="141"/>
                    </a:lnTo>
                    <a:lnTo>
                      <a:pt x="2195" y="144"/>
                    </a:lnTo>
                    <a:lnTo>
                      <a:pt x="2192" y="147"/>
                    </a:lnTo>
                    <a:lnTo>
                      <a:pt x="2189" y="151"/>
                    </a:lnTo>
                    <a:lnTo>
                      <a:pt x="2186" y="154"/>
                    </a:lnTo>
                    <a:lnTo>
                      <a:pt x="2183" y="156"/>
                    </a:lnTo>
                    <a:lnTo>
                      <a:pt x="2178" y="158"/>
                    </a:lnTo>
                    <a:lnTo>
                      <a:pt x="2174" y="160"/>
                    </a:lnTo>
                    <a:lnTo>
                      <a:pt x="2169" y="160"/>
                    </a:lnTo>
                    <a:lnTo>
                      <a:pt x="2164" y="160"/>
                    </a:lnTo>
                    <a:lnTo>
                      <a:pt x="2161" y="158"/>
                    </a:lnTo>
                    <a:lnTo>
                      <a:pt x="2158" y="157"/>
                    </a:lnTo>
                    <a:lnTo>
                      <a:pt x="2155" y="155"/>
                    </a:lnTo>
                    <a:lnTo>
                      <a:pt x="2152" y="152"/>
                    </a:lnTo>
                    <a:lnTo>
                      <a:pt x="2150" y="148"/>
                    </a:lnTo>
                    <a:lnTo>
                      <a:pt x="2149" y="144"/>
                    </a:lnTo>
                    <a:lnTo>
                      <a:pt x="2149" y="139"/>
                    </a:lnTo>
                    <a:lnTo>
                      <a:pt x="2149" y="135"/>
                    </a:lnTo>
                    <a:lnTo>
                      <a:pt x="2150" y="132"/>
                    </a:lnTo>
                    <a:lnTo>
                      <a:pt x="2151" y="128"/>
                    </a:lnTo>
                    <a:lnTo>
                      <a:pt x="2153" y="126"/>
                    </a:lnTo>
                    <a:lnTo>
                      <a:pt x="2158" y="121"/>
                    </a:lnTo>
                    <a:lnTo>
                      <a:pt x="2164" y="117"/>
                    </a:lnTo>
                    <a:lnTo>
                      <a:pt x="2172" y="115"/>
                    </a:lnTo>
                    <a:lnTo>
                      <a:pt x="2179" y="114"/>
                    </a:lnTo>
                    <a:lnTo>
                      <a:pt x="2188" y="113"/>
                    </a:lnTo>
                    <a:lnTo>
                      <a:pt x="2197" y="113"/>
                    </a:lnTo>
                    <a:lnTo>
                      <a:pt x="2197" y="134"/>
                    </a:lnTo>
                    <a:close/>
                    <a:moveTo>
                      <a:pt x="2254" y="27"/>
                    </a:moveTo>
                    <a:lnTo>
                      <a:pt x="2254" y="55"/>
                    </a:lnTo>
                    <a:lnTo>
                      <a:pt x="2237" y="55"/>
                    </a:lnTo>
                    <a:lnTo>
                      <a:pt x="2237" y="72"/>
                    </a:lnTo>
                    <a:lnTo>
                      <a:pt x="2254" y="72"/>
                    </a:lnTo>
                    <a:lnTo>
                      <a:pt x="2254" y="136"/>
                    </a:lnTo>
                    <a:lnTo>
                      <a:pt x="2255" y="145"/>
                    </a:lnTo>
                    <a:lnTo>
                      <a:pt x="2256" y="154"/>
                    </a:lnTo>
                    <a:lnTo>
                      <a:pt x="2258" y="161"/>
                    </a:lnTo>
                    <a:lnTo>
                      <a:pt x="2263" y="166"/>
                    </a:lnTo>
                    <a:lnTo>
                      <a:pt x="2267" y="171"/>
                    </a:lnTo>
                    <a:lnTo>
                      <a:pt x="2272" y="173"/>
                    </a:lnTo>
                    <a:lnTo>
                      <a:pt x="2278" y="175"/>
                    </a:lnTo>
                    <a:lnTo>
                      <a:pt x="2285" y="175"/>
                    </a:lnTo>
                    <a:lnTo>
                      <a:pt x="2295" y="175"/>
                    </a:lnTo>
                    <a:lnTo>
                      <a:pt x="2304" y="173"/>
                    </a:lnTo>
                    <a:lnTo>
                      <a:pt x="2303" y="156"/>
                    </a:lnTo>
                    <a:lnTo>
                      <a:pt x="2297" y="157"/>
                    </a:lnTo>
                    <a:lnTo>
                      <a:pt x="2291" y="158"/>
                    </a:lnTo>
                    <a:lnTo>
                      <a:pt x="2286" y="157"/>
                    </a:lnTo>
                    <a:lnTo>
                      <a:pt x="2283" y="156"/>
                    </a:lnTo>
                    <a:lnTo>
                      <a:pt x="2280" y="155"/>
                    </a:lnTo>
                    <a:lnTo>
                      <a:pt x="2278" y="152"/>
                    </a:lnTo>
                    <a:lnTo>
                      <a:pt x="2277" y="148"/>
                    </a:lnTo>
                    <a:lnTo>
                      <a:pt x="2276" y="145"/>
                    </a:lnTo>
                    <a:lnTo>
                      <a:pt x="2274" y="141"/>
                    </a:lnTo>
                    <a:lnTo>
                      <a:pt x="2274" y="135"/>
                    </a:lnTo>
                    <a:lnTo>
                      <a:pt x="2274" y="72"/>
                    </a:lnTo>
                    <a:lnTo>
                      <a:pt x="2305" y="72"/>
                    </a:lnTo>
                    <a:lnTo>
                      <a:pt x="2305" y="55"/>
                    </a:lnTo>
                    <a:lnTo>
                      <a:pt x="2274" y="55"/>
                    </a:lnTo>
                    <a:lnTo>
                      <a:pt x="2274" y="21"/>
                    </a:lnTo>
                    <a:lnTo>
                      <a:pt x="2254" y="27"/>
                    </a:lnTo>
                    <a:close/>
                    <a:moveTo>
                      <a:pt x="2348" y="173"/>
                    </a:moveTo>
                    <a:lnTo>
                      <a:pt x="2348" y="55"/>
                    </a:lnTo>
                    <a:lnTo>
                      <a:pt x="2327" y="55"/>
                    </a:lnTo>
                    <a:lnTo>
                      <a:pt x="2327" y="173"/>
                    </a:lnTo>
                    <a:lnTo>
                      <a:pt x="2348" y="173"/>
                    </a:lnTo>
                    <a:close/>
                    <a:moveTo>
                      <a:pt x="2338" y="9"/>
                    </a:moveTo>
                    <a:lnTo>
                      <a:pt x="2333" y="10"/>
                    </a:lnTo>
                    <a:lnTo>
                      <a:pt x="2328" y="12"/>
                    </a:lnTo>
                    <a:lnTo>
                      <a:pt x="2326" y="17"/>
                    </a:lnTo>
                    <a:lnTo>
                      <a:pt x="2325" y="23"/>
                    </a:lnTo>
                    <a:lnTo>
                      <a:pt x="2326" y="27"/>
                    </a:lnTo>
                    <a:lnTo>
                      <a:pt x="2328" y="31"/>
                    </a:lnTo>
                    <a:lnTo>
                      <a:pt x="2333" y="35"/>
                    </a:lnTo>
                    <a:lnTo>
                      <a:pt x="2337" y="36"/>
                    </a:lnTo>
                    <a:lnTo>
                      <a:pt x="2344" y="35"/>
                    </a:lnTo>
                    <a:lnTo>
                      <a:pt x="2347" y="31"/>
                    </a:lnTo>
                    <a:lnTo>
                      <a:pt x="2350" y="27"/>
                    </a:lnTo>
                    <a:lnTo>
                      <a:pt x="2351" y="23"/>
                    </a:lnTo>
                    <a:lnTo>
                      <a:pt x="2350" y="17"/>
                    </a:lnTo>
                    <a:lnTo>
                      <a:pt x="2347" y="12"/>
                    </a:lnTo>
                    <a:lnTo>
                      <a:pt x="2344" y="10"/>
                    </a:lnTo>
                    <a:lnTo>
                      <a:pt x="2338" y="9"/>
                    </a:lnTo>
                    <a:close/>
                    <a:moveTo>
                      <a:pt x="2368" y="55"/>
                    </a:moveTo>
                    <a:lnTo>
                      <a:pt x="2412" y="173"/>
                    </a:lnTo>
                    <a:lnTo>
                      <a:pt x="2432" y="173"/>
                    </a:lnTo>
                    <a:lnTo>
                      <a:pt x="2476" y="55"/>
                    </a:lnTo>
                    <a:lnTo>
                      <a:pt x="2455" y="55"/>
                    </a:lnTo>
                    <a:lnTo>
                      <a:pt x="2433" y="122"/>
                    </a:lnTo>
                    <a:lnTo>
                      <a:pt x="2428" y="137"/>
                    </a:lnTo>
                    <a:lnTo>
                      <a:pt x="2423" y="152"/>
                    </a:lnTo>
                    <a:lnTo>
                      <a:pt x="2422" y="152"/>
                    </a:lnTo>
                    <a:lnTo>
                      <a:pt x="2418" y="137"/>
                    </a:lnTo>
                    <a:lnTo>
                      <a:pt x="2414" y="122"/>
                    </a:lnTo>
                    <a:lnTo>
                      <a:pt x="2391" y="55"/>
                    </a:lnTo>
                    <a:lnTo>
                      <a:pt x="2368" y="55"/>
                    </a:lnTo>
                    <a:close/>
                    <a:moveTo>
                      <a:pt x="2517" y="173"/>
                    </a:moveTo>
                    <a:lnTo>
                      <a:pt x="2517" y="55"/>
                    </a:lnTo>
                    <a:lnTo>
                      <a:pt x="2496" y="55"/>
                    </a:lnTo>
                    <a:lnTo>
                      <a:pt x="2496" y="173"/>
                    </a:lnTo>
                    <a:lnTo>
                      <a:pt x="2517" y="173"/>
                    </a:lnTo>
                    <a:close/>
                    <a:moveTo>
                      <a:pt x="2507" y="9"/>
                    </a:moveTo>
                    <a:lnTo>
                      <a:pt x="2501" y="10"/>
                    </a:lnTo>
                    <a:lnTo>
                      <a:pt x="2497" y="12"/>
                    </a:lnTo>
                    <a:lnTo>
                      <a:pt x="2495" y="17"/>
                    </a:lnTo>
                    <a:lnTo>
                      <a:pt x="2494" y="23"/>
                    </a:lnTo>
                    <a:lnTo>
                      <a:pt x="2495" y="27"/>
                    </a:lnTo>
                    <a:lnTo>
                      <a:pt x="2497" y="31"/>
                    </a:lnTo>
                    <a:lnTo>
                      <a:pt x="2501" y="35"/>
                    </a:lnTo>
                    <a:lnTo>
                      <a:pt x="2507" y="36"/>
                    </a:lnTo>
                    <a:lnTo>
                      <a:pt x="2512" y="35"/>
                    </a:lnTo>
                    <a:lnTo>
                      <a:pt x="2516" y="31"/>
                    </a:lnTo>
                    <a:lnTo>
                      <a:pt x="2519" y="27"/>
                    </a:lnTo>
                    <a:lnTo>
                      <a:pt x="2520" y="23"/>
                    </a:lnTo>
                    <a:lnTo>
                      <a:pt x="2519" y="17"/>
                    </a:lnTo>
                    <a:lnTo>
                      <a:pt x="2516" y="12"/>
                    </a:lnTo>
                    <a:lnTo>
                      <a:pt x="2512" y="10"/>
                    </a:lnTo>
                    <a:lnTo>
                      <a:pt x="2507" y="9"/>
                    </a:lnTo>
                    <a:close/>
                    <a:moveTo>
                      <a:pt x="2629" y="0"/>
                    </a:moveTo>
                    <a:lnTo>
                      <a:pt x="2629" y="70"/>
                    </a:lnTo>
                    <a:lnTo>
                      <a:pt x="2629" y="70"/>
                    </a:lnTo>
                    <a:lnTo>
                      <a:pt x="2627" y="67"/>
                    </a:lnTo>
                    <a:lnTo>
                      <a:pt x="2623" y="64"/>
                    </a:lnTo>
                    <a:lnTo>
                      <a:pt x="2620" y="60"/>
                    </a:lnTo>
                    <a:lnTo>
                      <a:pt x="2616" y="58"/>
                    </a:lnTo>
                    <a:lnTo>
                      <a:pt x="2611" y="56"/>
                    </a:lnTo>
                    <a:lnTo>
                      <a:pt x="2606" y="54"/>
                    </a:lnTo>
                    <a:lnTo>
                      <a:pt x="2601" y="53"/>
                    </a:lnTo>
                    <a:lnTo>
                      <a:pt x="2594" y="53"/>
                    </a:lnTo>
                    <a:lnTo>
                      <a:pt x="2589" y="53"/>
                    </a:lnTo>
                    <a:lnTo>
                      <a:pt x="2584" y="54"/>
                    </a:lnTo>
                    <a:lnTo>
                      <a:pt x="2579" y="55"/>
                    </a:lnTo>
                    <a:lnTo>
                      <a:pt x="2575" y="57"/>
                    </a:lnTo>
                    <a:lnTo>
                      <a:pt x="2566" y="63"/>
                    </a:lnTo>
                    <a:lnTo>
                      <a:pt x="2558" y="69"/>
                    </a:lnTo>
                    <a:lnTo>
                      <a:pt x="2555" y="74"/>
                    </a:lnTo>
                    <a:lnTo>
                      <a:pt x="2552" y="78"/>
                    </a:lnTo>
                    <a:lnTo>
                      <a:pt x="2550" y="84"/>
                    </a:lnTo>
                    <a:lnTo>
                      <a:pt x="2547" y="89"/>
                    </a:lnTo>
                    <a:lnTo>
                      <a:pt x="2546" y="96"/>
                    </a:lnTo>
                    <a:lnTo>
                      <a:pt x="2544" y="102"/>
                    </a:lnTo>
                    <a:lnTo>
                      <a:pt x="2543" y="108"/>
                    </a:lnTo>
                    <a:lnTo>
                      <a:pt x="2543" y="116"/>
                    </a:lnTo>
                    <a:lnTo>
                      <a:pt x="2544" y="128"/>
                    </a:lnTo>
                    <a:lnTo>
                      <a:pt x="2547" y="141"/>
                    </a:lnTo>
                    <a:lnTo>
                      <a:pt x="2551" y="151"/>
                    </a:lnTo>
                    <a:lnTo>
                      <a:pt x="2557" y="160"/>
                    </a:lnTo>
                    <a:lnTo>
                      <a:pt x="2564" y="166"/>
                    </a:lnTo>
                    <a:lnTo>
                      <a:pt x="2573" y="172"/>
                    </a:lnTo>
                    <a:lnTo>
                      <a:pt x="2577" y="173"/>
                    </a:lnTo>
                    <a:lnTo>
                      <a:pt x="2582" y="175"/>
                    </a:lnTo>
                    <a:lnTo>
                      <a:pt x="2587" y="175"/>
                    </a:lnTo>
                    <a:lnTo>
                      <a:pt x="2592" y="176"/>
                    </a:lnTo>
                    <a:lnTo>
                      <a:pt x="2598" y="175"/>
                    </a:lnTo>
                    <a:lnTo>
                      <a:pt x="2605" y="174"/>
                    </a:lnTo>
                    <a:lnTo>
                      <a:pt x="2610" y="172"/>
                    </a:lnTo>
                    <a:lnTo>
                      <a:pt x="2616" y="170"/>
                    </a:lnTo>
                    <a:lnTo>
                      <a:pt x="2621" y="166"/>
                    </a:lnTo>
                    <a:lnTo>
                      <a:pt x="2624" y="162"/>
                    </a:lnTo>
                    <a:lnTo>
                      <a:pt x="2628" y="157"/>
                    </a:lnTo>
                    <a:lnTo>
                      <a:pt x="2631" y="153"/>
                    </a:lnTo>
                    <a:lnTo>
                      <a:pt x="2631" y="153"/>
                    </a:lnTo>
                    <a:lnTo>
                      <a:pt x="2632" y="173"/>
                    </a:lnTo>
                    <a:lnTo>
                      <a:pt x="2651" y="173"/>
                    </a:lnTo>
                    <a:lnTo>
                      <a:pt x="2650" y="158"/>
                    </a:lnTo>
                    <a:lnTo>
                      <a:pt x="2650" y="143"/>
                    </a:lnTo>
                    <a:lnTo>
                      <a:pt x="2650" y="0"/>
                    </a:lnTo>
                    <a:lnTo>
                      <a:pt x="2629" y="0"/>
                    </a:lnTo>
                    <a:close/>
                    <a:moveTo>
                      <a:pt x="2629" y="124"/>
                    </a:moveTo>
                    <a:lnTo>
                      <a:pt x="2629" y="128"/>
                    </a:lnTo>
                    <a:lnTo>
                      <a:pt x="2629" y="133"/>
                    </a:lnTo>
                    <a:lnTo>
                      <a:pt x="2627" y="138"/>
                    </a:lnTo>
                    <a:lnTo>
                      <a:pt x="2624" y="144"/>
                    </a:lnTo>
                    <a:lnTo>
                      <a:pt x="2621" y="148"/>
                    </a:lnTo>
                    <a:lnTo>
                      <a:pt x="2617" y="152"/>
                    </a:lnTo>
                    <a:lnTo>
                      <a:pt x="2612" y="155"/>
                    </a:lnTo>
                    <a:lnTo>
                      <a:pt x="2608" y="156"/>
                    </a:lnTo>
                    <a:lnTo>
                      <a:pt x="2603" y="158"/>
                    </a:lnTo>
                    <a:lnTo>
                      <a:pt x="2597" y="158"/>
                    </a:lnTo>
                    <a:lnTo>
                      <a:pt x="2590" y="157"/>
                    </a:lnTo>
                    <a:lnTo>
                      <a:pt x="2583" y="155"/>
                    </a:lnTo>
                    <a:lnTo>
                      <a:pt x="2577" y="151"/>
                    </a:lnTo>
                    <a:lnTo>
                      <a:pt x="2573" y="146"/>
                    </a:lnTo>
                    <a:lnTo>
                      <a:pt x="2569" y="139"/>
                    </a:lnTo>
                    <a:lnTo>
                      <a:pt x="2566" y="132"/>
                    </a:lnTo>
                    <a:lnTo>
                      <a:pt x="2565" y="124"/>
                    </a:lnTo>
                    <a:lnTo>
                      <a:pt x="2564" y="115"/>
                    </a:lnTo>
                    <a:lnTo>
                      <a:pt x="2565" y="105"/>
                    </a:lnTo>
                    <a:lnTo>
                      <a:pt x="2566" y="97"/>
                    </a:lnTo>
                    <a:lnTo>
                      <a:pt x="2569" y="89"/>
                    </a:lnTo>
                    <a:lnTo>
                      <a:pt x="2574" y="83"/>
                    </a:lnTo>
                    <a:lnTo>
                      <a:pt x="2578" y="77"/>
                    </a:lnTo>
                    <a:lnTo>
                      <a:pt x="2584" y="73"/>
                    </a:lnTo>
                    <a:lnTo>
                      <a:pt x="2591" y="70"/>
                    </a:lnTo>
                    <a:lnTo>
                      <a:pt x="2598" y="69"/>
                    </a:lnTo>
                    <a:lnTo>
                      <a:pt x="2604" y="70"/>
                    </a:lnTo>
                    <a:lnTo>
                      <a:pt x="2609" y="72"/>
                    </a:lnTo>
                    <a:lnTo>
                      <a:pt x="2614" y="74"/>
                    </a:lnTo>
                    <a:lnTo>
                      <a:pt x="2618" y="77"/>
                    </a:lnTo>
                    <a:lnTo>
                      <a:pt x="2621" y="80"/>
                    </a:lnTo>
                    <a:lnTo>
                      <a:pt x="2624" y="85"/>
                    </a:lnTo>
                    <a:lnTo>
                      <a:pt x="2627" y="89"/>
                    </a:lnTo>
                    <a:lnTo>
                      <a:pt x="2629" y="94"/>
                    </a:lnTo>
                    <a:lnTo>
                      <a:pt x="2629" y="98"/>
                    </a:lnTo>
                    <a:lnTo>
                      <a:pt x="2629" y="103"/>
                    </a:lnTo>
                    <a:lnTo>
                      <a:pt x="2629" y="124"/>
                    </a:lnTo>
                    <a:close/>
                    <a:moveTo>
                      <a:pt x="2767" y="173"/>
                    </a:moveTo>
                    <a:lnTo>
                      <a:pt x="2765" y="160"/>
                    </a:lnTo>
                    <a:lnTo>
                      <a:pt x="2765" y="145"/>
                    </a:lnTo>
                    <a:lnTo>
                      <a:pt x="2765" y="101"/>
                    </a:lnTo>
                    <a:lnTo>
                      <a:pt x="2764" y="92"/>
                    </a:lnTo>
                    <a:lnTo>
                      <a:pt x="2763" y="84"/>
                    </a:lnTo>
                    <a:lnTo>
                      <a:pt x="2760" y="75"/>
                    </a:lnTo>
                    <a:lnTo>
                      <a:pt x="2756" y="68"/>
                    </a:lnTo>
                    <a:lnTo>
                      <a:pt x="2753" y="65"/>
                    </a:lnTo>
                    <a:lnTo>
                      <a:pt x="2751" y="62"/>
                    </a:lnTo>
                    <a:lnTo>
                      <a:pt x="2746" y="59"/>
                    </a:lnTo>
                    <a:lnTo>
                      <a:pt x="2743" y="57"/>
                    </a:lnTo>
                    <a:lnTo>
                      <a:pt x="2738" y="55"/>
                    </a:lnTo>
                    <a:lnTo>
                      <a:pt x="2733" y="54"/>
                    </a:lnTo>
                    <a:lnTo>
                      <a:pt x="2727" y="53"/>
                    </a:lnTo>
                    <a:lnTo>
                      <a:pt x="2722" y="53"/>
                    </a:lnTo>
                    <a:lnTo>
                      <a:pt x="2711" y="54"/>
                    </a:lnTo>
                    <a:lnTo>
                      <a:pt x="2701" y="56"/>
                    </a:lnTo>
                    <a:lnTo>
                      <a:pt x="2691" y="59"/>
                    </a:lnTo>
                    <a:lnTo>
                      <a:pt x="2684" y="63"/>
                    </a:lnTo>
                    <a:lnTo>
                      <a:pt x="2688" y="77"/>
                    </a:lnTo>
                    <a:lnTo>
                      <a:pt x="2695" y="74"/>
                    </a:lnTo>
                    <a:lnTo>
                      <a:pt x="2702" y="70"/>
                    </a:lnTo>
                    <a:lnTo>
                      <a:pt x="2710" y="69"/>
                    </a:lnTo>
                    <a:lnTo>
                      <a:pt x="2718" y="68"/>
                    </a:lnTo>
                    <a:lnTo>
                      <a:pt x="2726" y="69"/>
                    </a:lnTo>
                    <a:lnTo>
                      <a:pt x="2732" y="72"/>
                    </a:lnTo>
                    <a:lnTo>
                      <a:pt x="2737" y="75"/>
                    </a:lnTo>
                    <a:lnTo>
                      <a:pt x="2740" y="78"/>
                    </a:lnTo>
                    <a:lnTo>
                      <a:pt x="2742" y="83"/>
                    </a:lnTo>
                    <a:lnTo>
                      <a:pt x="2743" y="87"/>
                    </a:lnTo>
                    <a:lnTo>
                      <a:pt x="2744" y="92"/>
                    </a:lnTo>
                    <a:lnTo>
                      <a:pt x="2744" y="96"/>
                    </a:lnTo>
                    <a:lnTo>
                      <a:pt x="2744" y="98"/>
                    </a:lnTo>
                    <a:lnTo>
                      <a:pt x="2728" y="98"/>
                    </a:lnTo>
                    <a:lnTo>
                      <a:pt x="2715" y="101"/>
                    </a:lnTo>
                    <a:lnTo>
                      <a:pt x="2703" y="104"/>
                    </a:lnTo>
                    <a:lnTo>
                      <a:pt x="2693" y="109"/>
                    </a:lnTo>
                    <a:lnTo>
                      <a:pt x="2689" y="113"/>
                    </a:lnTo>
                    <a:lnTo>
                      <a:pt x="2686" y="115"/>
                    </a:lnTo>
                    <a:lnTo>
                      <a:pt x="2683" y="119"/>
                    </a:lnTo>
                    <a:lnTo>
                      <a:pt x="2679" y="123"/>
                    </a:lnTo>
                    <a:lnTo>
                      <a:pt x="2678" y="127"/>
                    </a:lnTo>
                    <a:lnTo>
                      <a:pt x="2676" y="132"/>
                    </a:lnTo>
                    <a:lnTo>
                      <a:pt x="2676" y="137"/>
                    </a:lnTo>
                    <a:lnTo>
                      <a:pt x="2675" y="142"/>
                    </a:lnTo>
                    <a:lnTo>
                      <a:pt x="2676" y="148"/>
                    </a:lnTo>
                    <a:lnTo>
                      <a:pt x="2677" y="154"/>
                    </a:lnTo>
                    <a:lnTo>
                      <a:pt x="2681" y="161"/>
                    </a:lnTo>
                    <a:lnTo>
                      <a:pt x="2684" y="165"/>
                    </a:lnTo>
                    <a:lnTo>
                      <a:pt x="2689" y="170"/>
                    </a:lnTo>
                    <a:lnTo>
                      <a:pt x="2696" y="173"/>
                    </a:lnTo>
                    <a:lnTo>
                      <a:pt x="2702" y="175"/>
                    </a:lnTo>
                    <a:lnTo>
                      <a:pt x="2711" y="176"/>
                    </a:lnTo>
                    <a:lnTo>
                      <a:pt x="2716" y="175"/>
                    </a:lnTo>
                    <a:lnTo>
                      <a:pt x="2722" y="174"/>
                    </a:lnTo>
                    <a:lnTo>
                      <a:pt x="2727" y="173"/>
                    </a:lnTo>
                    <a:lnTo>
                      <a:pt x="2731" y="171"/>
                    </a:lnTo>
                    <a:lnTo>
                      <a:pt x="2739" y="165"/>
                    </a:lnTo>
                    <a:lnTo>
                      <a:pt x="2745" y="158"/>
                    </a:lnTo>
                    <a:lnTo>
                      <a:pt x="2746" y="158"/>
                    </a:lnTo>
                    <a:lnTo>
                      <a:pt x="2747" y="173"/>
                    </a:lnTo>
                    <a:lnTo>
                      <a:pt x="2767" y="173"/>
                    </a:lnTo>
                    <a:close/>
                    <a:moveTo>
                      <a:pt x="2744" y="134"/>
                    </a:moveTo>
                    <a:lnTo>
                      <a:pt x="2744" y="137"/>
                    </a:lnTo>
                    <a:lnTo>
                      <a:pt x="2743" y="141"/>
                    </a:lnTo>
                    <a:lnTo>
                      <a:pt x="2742" y="144"/>
                    </a:lnTo>
                    <a:lnTo>
                      <a:pt x="2740" y="147"/>
                    </a:lnTo>
                    <a:lnTo>
                      <a:pt x="2737" y="151"/>
                    </a:lnTo>
                    <a:lnTo>
                      <a:pt x="2733" y="154"/>
                    </a:lnTo>
                    <a:lnTo>
                      <a:pt x="2730" y="156"/>
                    </a:lnTo>
                    <a:lnTo>
                      <a:pt x="2726" y="158"/>
                    </a:lnTo>
                    <a:lnTo>
                      <a:pt x="2722" y="160"/>
                    </a:lnTo>
                    <a:lnTo>
                      <a:pt x="2716" y="160"/>
                    </a:lnTo>
                    <a:lnTo>
                      <a:pt x="2712" y="160"/>
                    </a:lnTo>
                    <a:lnTo>
                      <a:pt x="2709" y="158"/>
                    </a:lnTo>
                    <a:lnTo>
                      <a:pt x="2705" y="157"/>
                    </a:lnTo>
                    <a:lnTo>
                      <a:pt x="2702" y="155"/>
                    </a:lnTo>
                    <a:lnTo>
                      <a:pt x="2700" y="152"/>
                    </a:lnTo>
                    <a:lnTo>
                      <a:pt x="2698" y="148"/>
                    </a:lnTo>
                    <a:lnTo>
                      <a:pt x="2697" y="144"/>
                    </a:lnTo>
                    <a:lnTo>
                      <a:pt x="2696" y="139"/>
                    </a:lnTo>
                    <a:lnTo>
                      <a:pt x="2697" y="135"/>
                    </a:lnTo>
                    <a:lnTo>
                      <a:pt x="2698" y="132"/>
                    </a:lnTo>
                    <a:lnTo>
                      <a:pt x="2699" y="128"/>
                    </a:lnTo>
                    <a:lnTo>
                      <a:pt x="2701" y="126"/>
                    </a:lnTo>
                    <a:lnTo>
                      <a:pt x="2705" y="121"/>
                    </a:lnTo>
                    <a:lnTo>
                      <a:pt x="2712" y="117"/>
                    </a:lnTo>
                    <a:lnTo>
                      <a:pt x="2719" y="115"/>
                    </a:lnTo>
                    <a:lnTo>
                      <a:pt x="2727" y="114"/>
                    </a:lnTo>
                    <a:lnTo>
                      <a:pt x="2736" y="113"/>
                    </a:lnTo>
                    <a:lnTo>
                      <a:pt x="2744" y="113"/>
                    </a:lnTo>
                    <a:lnTo>
                      <a:pt x="2744" y="134"/>
                    </a:lnTo>
                    <a:close/>
                    <a:moveTo>
                      <a:pt x="2876" y="0"/>
                    </a:moveTo>
                    <a:lnTo>
                      <a:pt x="2876" y="70"/>
                    </a:lnTo>
                    <a:lnTo>
                      <a:pt x="2875" y="70"/>
                    </a:lnTo>
                    <a:lnTo>
                      <a:pt x="2873" y="67"/>
                    </a:lnTo>
                    <a:lnTo>
                      <a:pt x="2871" y="64"/>
                    </a:lnTo>
                    <a:lnTo>
                      <a:pt x="2866" y="60"/>
                    </a:lnTo>
                    <a:lnTo>
                      <a:pt x="2863" y="58"/>
                    </a:lnTo>
                    <a:lnTo>
                      <a:pt x="2858" y="56"/>
                    </a:lnTo>
                    <a:lnTo>
                      <a:pt x="2853" y="54"/>
                    </a:lnTo>
                    <a:lnTo>
                      <a:pt x="2847" y="53"/>
                    </a:lnTo>
                    <a:lnTo>
                      <a:pt x="2841" y="53"/>
                    </a:lnTo>
                    <a:lnTo>
                      <a:pt x="2836" y="53"/>
                    </a:lnTo>
                    <a:lnTo>
                      <a:pt x="2831" y="54"/>
                    </a:lnTo>
                    <a:lnTo>
                      <a:pt x="2826" y="55"/>
                    </a:lnTo>
                    <a:lnTo>
                      <a:pt x="2821" y="57"/>
                    </a:lnTo>
                    <a:lnTo>
                      <a:pt x="2812" y="63"/>
                    </a:lnTo>
                    <a:lnTo>
                      <a:pt x="2805" y="69"/>
                    </a:lnTo>
                    <a:lnTo>
                      <a:pt x="2801" y="74"/>
                    </a:lnTo>
                    <a:lnTo>
                      <a:pt x="2798" y="78"/>
                    </a:lnTo>
                    <a:lnTo>
                      <a:pt x="2796" y="84"/>
                    </a:lnTo>
                    <a:lnTo>
                      <a:pt x="2794" y="89"/>
                    </a:lnTo>
                    <a:lnTo>
                      <a:pt x="2792" y="96"/>
                    </a:lnTo>
                    <a:lnTo>
                      <a:pt x="2791" y="102"/>
                    </a:lnTo>
                    <a:lnTo>
                      <a:pt x="2790" y="108"/>
                    </a:lnTo>
                    <a:lnTo>
                      <a:pt x="2790" y="116"/>
                    </a:lnTo>
                    <a:lnTo>
                      <a:pt x="2791" y="128"/>
                    </a:lnTo>
                    <a:lnTo>
                      <a:pt x="2794" y="141"/>
                    </a:lnTo>
                    <a:lnTo>
                      <a:pt x="2798" y="151"/>
                    </a:lnTo>
                    <a:lnTo>
                      <a:pt x="2804" y="160"/>
                    </a:lnTo>
                    <a:lnTo>
                      <a:pt x="2811" y="166"/>
                    </a:lnTo>
                    <a:lnTo>
                      <a:pt x="2820" y="172"/>
                    </a:lnTo>
                    <a:lnTo>
                      <a:pt x="2824" y="173"/>
                    </a:lnTo>
                    <a:lnTo>
                      <a:pt x="2828" y="175"/>
                    </a:lnTo>
                    <a:lnTo>
                      <a:pt x="2834" y="175"/>
                    </a:lnTo>
                    <a:lnTo>
                      <a:pt x="2838" y="176"/>
                    </a:lnTo>
                    <a:lnTo>
                      <a:pt x="2846" y="175"/>
                    </a:lnTo>
                    <a:lnTo>
                      <a:pt x="2851" y="174"/>
                    </a:lnTo>
                    <a:lnTo>
                      <a:pt x="2858" y="172"/>
                    </a:lnTo>
                    <a:lnTo>
                      <a:pt x="2863" y="170"/>
                    </a:lnTo>
                    <a:lnTo>
                      <a:pt x="2867" y="166"/>
                    </a:lnTo>
                    <a:lnTo>
                      <a:pt x="2872" y="162"/>
                    </a:lnTo>
                    <a:lnTo>
                      <a:pt x="2875" y="157"/>
                    </a:lnTo>
                    <a:lnTo>
                      <a:pt x="2877" y="153"/>
                    </a:lnTo>
                    <a:lnTo>
                      <a:pt x="2878" y="153"/>
                    </a:lnTo>
                    <a:lnTo>
                      <a:pt x="2879" y="173"/>
                    </a:lnTo>
                    <a:lnTo>
                      <a:pt x="2898" y="173"/>
                    </a:lnTo>
                    <a:lnTo>
                      <a:pt x="2897" y="158"/>
                    </a:lnTo>
                    <a:lnTo>
                      <a:pt x="2897" y="143"/>
                    </a:lnTo>
                    <a:lnTo>
                      <a:pt x="2897" y="0"/>
                    </a:lnTo>
                    <a:lnTo>
                      <a:pt x="2876" y="0"/>
                    </a:lnTo>
                    <a:close/>
                    <a:moveTo>
                      <a:pt x="2876" y="124"/>
                    </a:moveTo>
                    <a:lnTo>
                      <a:pt x="2876" y="128"/>
                    </a:lnTo>
                    <a:lnTo>
                      <a:pt x="2875" y="133"/>
                    </a:lnTo>
                    <a:lnTo>
                      <a:pt x="2873" y="138"/>
                    </a:lnTo>
                    <a:lnTo>
                      <a:pt x="2871" y="144"/>
                    </a:lnTo>
                    <a:lnTo>
                      <a:pt x="2867" y="148"/>
                    </a:lnTo>
                    <a:lnTo>
                      <a:pt x="2863" y="152"/>
                    </a:lnTo>
                    <a:lnTo>
                      <a:pt x="2859" y="155"/>
                    </a:lnTo>
                    <a:lnTo>
                      <a:pt x="2854" y="156"/>
                    </a:lnTo>
                    <a:lnTo>
                      <a:pt x="2850" y="158"/>
                    </a:lnTo>
                    <a:lnTo>
                      <a:pt x="2845" y="158"/>
                    </a:lnTo>
                    <a:lnTo>
                      <a:pt x="2836" y="157"/>
                    </a:lnTo>
                    <a:lnTo>
                      <a:pt x="2830" y="155"/>
                    </a:lnTo>
                    <a:lnTo>
                      <a:pt x="2824" y="151"/>
                    </a:lnTo>
                    <a:lnTo>
                      <a:pt x="2819" y="146"/>
                    </a:lnTo>
                    <a:lnTo>
                      <a:pt x="2816" y="139"/>
                    </a:lnTo>
                    <a:lnTo>
                      <a:pt x="2813" y="132"/>
                    </a:lnTo>
                    <a:lnTo>
                      <a:pt x="2811" y="124"/>
                    </a:lnTo>
                    <a:lnTo>
                      <a:pt x="2811" y="115"/>
                    </a:lnTo>
                    <a:lnTo>
                      <a:pt x="2811" y="105"/>
                    </a:lnTo>
                    <a:lnTo>
                      <a:pt x="2813" y="97"/>
                    </a:lnTo>
                    <a:lnTo>
                      <a:pt x="2816" y="89"/>
                    </a:lnTo>
                    <a:lnTo>
                      <a:pt x="2820" y="83"/>
                    </a:lnTo>
                    <a:lnTo>
                      <a:pt x="2824" y="77"/>
                    </a:lnTo>
                    <a:lnTo>
                      <a:pt x="2831" y="73"/>
                    </a:lnTo>
                    <a:lnTo>
                      <a:pt x="2837" y="70"/>
                    </a:lnTo>
                    <a:lnTo>
                      <a:pt x="2845" y="69"/>
                    </a:lnTo>
                    <a:lnTo>
                      <a:pt x="2850" y="70"/>
                    </a:lnTo>
                    <a:lnTo>
                      <a:pt x="2855" y="72"/>
                    </a:lnTo>
                    <a:lnTo>
                      <a:pt x="2861" y="74"/>
                    </a:lnTo>
                    <a:lnTo>
                      <a:pt x="2864" y="77"/>
                    </a:lnTo>
                    <a:lnTo>
                      <a:pt x="2868" y="80"/>
                    </a:lnTo>
                    <a:lnTo>
                      <a:pt x="2871" y="85"/>
                    </a:lnTo>
                    <a:lnTo>
                      <a:pt x="2874" y="89"/>
                    </a:lnTo>
                    <a:lnTo>
                      <a:pt x="2875" y="94"/>
                    </a:lnTo>
                    <a:lnTo>
                      <a:pt x="2876" y="98"/>
                    </a:lnTo>
                    <a:lnTo>
                      <a:pt x="2876" y="103"/>
                    </a:lnTo>
                    <a:lnTo>
                      <a:pt x="2876" y="124"/>
                    </a:lnTo>
                    <a:close/>
                    <a:moveTo>
                      <a:pt x="3023" y="118"/>
                    </a:moveTo>
                    <a:lnTo>
                      <a:pt x="3023" y="114"/>
                    </a:lnTo>
                    <a:lnTo>
                      <a:pt x="3023" y="108"/>
                    </a:lnTo>
                    <a:lnTo>
                      <a:pt x="3023" y="99"/>
                    </a:lnTo>
                    <a:lnTo>
                      <a:pt x="3022" y="90"/>
                    </a:lnTo>
                    <a:lnTo>
                      <a:pt x="3019" y="82"/>
                    </a:lnTo>
                    <a:lnTo>
                      <a:pt x="3014" y="73"/>
                    </a:lnTo>
                    <a:lnTo>
                      <a:pt x="3011" y="68"/>
                    </a:lnTo>
                    <a:lnTo>
                      <a:pt x="3008" y="65"/>
                    </a:lnTo>
                    <a:lnTo>
                      <a:pt x="3003" y="62"/>
                    </a:lnTo>
                    <a:lnTo>
                      <a:pt x="2999" y="58"/>
                    </a:lnTo>
                    <a:lnTo>
                      <a:pt x="2995" y="56"/>
                    </a:lnTo>
                    <a:lnTo>
                      <a:pt x="2989" y="54"/>
                    </a:lnTo>
                    <a:lnTo>
                      <a:pt x="2983" y="53"/>
                    </a:lnTo>
                    <a:lnTo>
                      <a:pt x="2976" y="53"/>
                    </a:lnTo>
                    <a:lnTo>
                      <a:pt x="2970" y="53"/>
                    </a:lnTo>
                    <a:lnTo>
                      <a:pt x="2965" y="54"/>
                    </a:lnTo>
                    <a:lnTo>
                      <a:pt x="2959" y="56"/>
                    </a:lnTo>
                    <a:lnTo>
                      <a:pt x="2954" y="57"/>
                    </a:lnTo>
                    <a:lnTo>
                      <a:pt x="2949" y="60"/>
                    </a:lnTo>
                    <a:lnTo>
                      <a:pt x="2945" y="64"/>
                    </a:lnTo>
                    <a:lnTo>
                      <a:pt x="2941" y="67"/>
                    </a:lnTo>
                    <a:lnTo>
                      <a:pt x="2938" y="72"/>
                    </a:lnTo>
                    <a:lnTo>
                      <a:pt x="2931" y="80"/>
                    </a:lnTo>
                    <a:lnTo>
                      <a:pt x="2927" y="92"/>
                    </a:lnTo>
                    <a:lnTo>
                      <a:pt x="2924" y="103"/>
                    </a:lnTo>
                    <a:lnTo>
                      <a:pt x="2922" y="116"/>
                    </a:lnTo>
                    <a:lnTo>
                      <a:pt x="2924" y="128"/>
                    </a:lnTo>
                    <a:lnTo>
                      <a:pt x="2927" y="141"/>
                    </a:lnTo>
                    <a:lnTo>
                      <a:pt x="2929" y="146"/>
                    </a:lnTo>
                    <a:lnTo>
                      <a:pt x="2931" y="151"/>
                    </a:lnTo>
                    <a:lnTo>
                      <a:pt x="2934" y="155"/>
                    </a:lnTo>
                    <a:lnTo>
                      <a:pt x="2938" y="160"/>
                    </a:lnTo>
                    <a:lnTo>
                      <a:pt x="2942" y="163"/>
                    </a:lnTo>
                    <a:lnTo>
                      <a:pt x="2945" y="166"/>
                    </a:lnTo>
                    <a:lnTo>
                      <a:pt x="2951" y="168"/>
                    </a:lnTo>
                    <a:lnTo>
                      <a:pt x="2955" y="171"/>
                    </a:lnTo>
                    <a:lnTo>
                      <a:pt x="2960" y="173"/>
                    </a:lnTo>
                    <a:lnTo>
                      <a:pt x="2967" y="174"/>
                    </a:lnTo>
                    <a:lnTo>
                      <a:pt x="2972" y="175"/>
                    </a:lnTo>
                    <a:lnTo>
                      <a:pt x="2979" y="175"/>
                    </a:lnTo>
                    <a:lnTo>
                      <a:pt x="2992" y="175"/>
                    </a:lnTo>
                    <a:lnTo>
                      <a:pt x="3002" y="173"/>
                    </a:lnTo>
                    <a:lnTo>
                      <a:pt x="3010" y="171"/>
                    </a:lnTo>
                    <a:lnTo>
                      <a:pt x="3016" y="168"/>
                    </a:lnTo>
                    <a:lnTo>
                      <a:pt x="3013" y="153"/>
                    </a:lnTo>
                    <a:lnTo>
                      <a:pt x="3007" y="155"/>
                    </a:lnTo>
                    <a:lnTo>
                      <a:pt x="3000" y="157"/>
                    </a:lnTo>
                    <a:lnTo>
                      <a:pt x="2992" y="158"/>
                    </a:lnTo>
                    <a:lnTo>
                      <a:pt x="2982" y="158"/>
                    </a:lnTo>
                    <a:lnTo>
                      <a:pt x="2974" y="158"/>
                    </a:lnTo>
                    <a:lnTo>
                      <a:pt x="2967" y="156"/>
                    </a:lnTo>
                    <a:lnTo>
                      <a:pt x="2960" y="154"/>
                    </a:lnTo>
                    <a:lnTo>
                      <a:pt x="2955" y="150"/>
                    </a:lnTo>
                    <a:lnTo>
                      <a:pt x="2949" y="144"/>
                    </a:lnTo>
                    <a:lnTo>
                      <a:pt x="2946" y="136"/>
                    </a:lnTo>
                    <a:lnTo>
                      <a:pt x="2944" y="128"/>
                    </a:lnTo>
                    <a:lnTo>
                      <a:pt x="2943" y="118"/>
                    </a:lnTo>
                    <a:lnTo>
                      <a:pt x="3023" y="118"/>
                    </a:lnTo>
                    <a:close/>
                    <a:moveTo>
                      <a:pt x="2943" y="103"/>
                    </a:moveTo>
                    <a:lnTo>
                      <a:pt x="2944" y="97"/>
                    </a:lnTo>
                    <a:lnTo>
                      <a:pt x="2945" y="92"/>
                    </a:lnTo>
                    <a:lnTo>
                      <a:pt x="2948" y="85"/>
                    </a:lnTo>
                    <a:lnTo>
                      <a:pt x="2952" y="79"/>
                    </a:lnTo>
                    <a:lnTo>
                      <a:pt x="2956" y="75"/>
                    </a:lnTo>
                    <a:lnTo>
                      <a:pt x="2961" y="72"/>
                    </a:lnTo>
                    <a:lnTo>
                      <a:pt x="2968" y="69"/>
                    </a:lnTo>
                    <a:lnTo>
                      <a:pt x="2974" y="68"/>
                    </a:lnTo>
                    <a:lnTo>
                      <a:pt x="2983" y="69"/>
                    </a:lnTo>
                    <a:lnTo>
                      <a:pt x="2989" y="72"/>
                    </a:lnTo>
                    <a:lnTo>
                      <a:pt x="2994" y="75"/>
                    </a:lnTo>
                    <a:lnTo>
                      <a:pt x="2998" y="80"/>
                    </a:lnTo>
                    <a:lnTo>
                      <a:pt x="3000" y="86"/>
                    </a:lnTo>
                    <a:lnTo>
                      <a:pt x="3002" y="92"/>
                    </a:lnTo>
                    <a:lnTo>
                      <a:pt x="3003" y="97"/>
                    </a:lnTo>
                    <a:lnTo>
                      <a:pt x="3003" y="103"/>
                    </a:lnTo>
                    <a:lnTo>
                      <a:pt x="2943" y="103"/>
                    </a:lnTo>
                    <a:close/>
                    <a:moveTo>
                      <a:pt x="434" y="466"/>
                    </a:moveTo>
                    <a:lnTo>
                      <a:pt x="434" y="348"/>
                    </a:lnTo>
                    <a:lnTo>
                      <a:pt x="414" y="348"/>
                    </a:lnTo>
                    <a:lnTo>
                      <a:pt x="414" y="466"/>
                    </a:lnTo>
                    <a:lnTo>
                      <a:pt x="434" y="466"/>
                    </a:lnTo>
                    <a:close/>
                    <a:moveTo>
                      <a:pt x="423" y="301"/>
                    </a:moveTo>
                    <a:lnTo>
                      <a:pt x="419" y="302"/>
                    </a:lnTo>
                    <a:lnTo>
                      <a:pt x="415" y="305"/>
                    </a:lnTo>
                    <a:lnTo>
                      <a:pt x="411" y="309"/>
                    </a:lnTo>
                    <a:lnTo>
                      <a:pt x="410" y="314"/>
                    </a:lnTo>
                    <a:lnTo>
                      <a:pt x="411" y="320"/>
                    </a:lnTo>
                    <a:lnTo>
                      <a:pt x="415" y="324"/>
                    </a:lnTo>
                    <a:lnTo>
                      <a:pt x="418" y="327"/>
                    </a:lnTo>
                    <a:lnTo>
                      <a:pt x="423" y="328"/>
                    </a:lnTo>
                    <a:lnTo>
                      <a:pt x="429" y="327"/>
                    </a:lnTo>
                    <a:lnTo>
                      <a:pt x="433" y="324"/>
                    </a:lnTo>
                    <a:lnTo>
                      <a:pt x="435" y="320"/>
                    </a:lnTo>
                    <a:lnTo>
                      <a:pt x="436" y="314"/>
                    </a:lnTo>
                    <a:lnTo>
                      <a:pt x="435" y="309"/>
                    </a:lnTo>
                    <a:lnTo>
                      <a:pt x="433" y="305"/>
                    </a:lnTo>
                    <a:lnTo>
                      <a:pt x="429" y="302"/>
                    </a:lnTo>
                    <a:lnTo>
                      <a:pt x="423" y="301"/>
                    </a:lnTo>
                    <a:close/>
                    <a:moveTo>
                      <a:pt x="469" y="466"/>
                    </a:moveTo>
                    <a:lnTo>
                      <a:pt x="489" y="466"/>
                    </a:lnTo>
                    <a:lnTo>
                      <a:pt x="489" y="395"/>
                    </a:lnTo>
                    <a:lnTo>
                      <a:pt x="489" y="389"/>
                    </a:lnTo>
                    <a:lnTo>
                      <a:pt x="490" y="385"/>
                    </a:lnTo>
                    <a:lnTo>
                      <a:pt x="492" y="380"/>
                    </a:lnTo>
                    <a:lnTo>
                      <a:pt x="495" y="376"/>
                    </a:lnTo>
                    <a:lnTo>
                      <a:pt x="498" y="372"/>
                    </a:lnTo>
                    <a:lnTo>
                      <a:pt x="501" y="369"/>
                    </a:lnTo>
                    <a:lnTo>
                      <a:pt x="504" y="367"/>
                    </a:lnTo>
                    <a:lnTo>
                      <a:pt x="509" y="365"/>
                    </a:lnTo>
                    <a:lnTo>
                      <a:pt x="514" y="363"/>
                    </a:lnTo>
                    <a:lnTo>
                      <a:pt x="518" y="362"/>
                    </a:lnTo>
                    <a:lnTo>
                      <a:pt x="525" y="363"/>
                    </a:lnTo>
                    <a:lnTo>
                      <a:pt x="531" y="366"/>
                    </a:lnTo>
                    <a:lnTo>
                      <a:pt x="536" y="369"/>
                    </a:lnTo>
                    <a:lnTo>
                      <a:pt x="539" y="373"/>
                    </a:lnTo>
                    <a:lnTo>
                      <a:pt x="542" y="378"/>
                    </a:lnTo>
                    <a:lnTo>
                      <a:pt x="543" y="385"/>
                    </a:lnTo>
                    <a:lnTo>
                      <a:pt x="544" y="390"/>
                    </a:lnTo>
                    <a:lnTo>
                      <a:pt x="545" y="398"/>
                    </a:lnTo>
                    <a:lnTo>
                      <a:pt x="545" y="466"/>
                    </a:lnTo>
                    <a:lnTo>
                      <a:pt x="566" y="466"/>
                    </a:lnTo>
                    <a:lnTo>
                      <a:pt x="566" y="395"/>
                    </a:lnTo>
                    <a:lnTo>
                      <a:pt x="566" y="388"/>
                    </a:lnTo>
                    <a:lnTo>
                      <a:pt x="565" y="381"/>
                    </a:lnTo>
                    <a:lnTo>
                      <a:pt x="564" y="376"/>
                    </a:lnTo>
                    <a:lnTo>
                      <a:pt x="562" y="370"/>
                    </a:lnTo>
                    <a:lnTo>
                      <a:pt x="557" y="361"/>
                    </a:lnTo>
                    <a:lnTo>
                      <a:pt x="552" y="355"/>
                    </a:lnTo>
                    <a:lnTo>
                      <a:pt x="545" y="350"/>
                    </a:lnTo>
                    <a:lnTo>
                      <a:pt x="539" y="347"/>
                    </a:lnTo>
                    <a:lnTo>
                      <a:pt x="531" y="346"/>
                    </a:lnTo>
                    <a:lnTo>
                      <a:pt x="526" y="344"/>
                    </a:lnTo>
                    <a:lnTo>
                      <a:pt x="518" y="346"/>
                    </a:lnTo>
                    <a:lnTo>
                      <a:pt x="512" y="347"/>
                    </a:lnTo>
                    <a:lnTo>
                      <a:pt x="506" y="349"/>
                    </a:lnTo>
                    <a:lnTo>
                      <a:pt x="501" y="352"/>
                    </a:lnTo>
                    <a:lnTo>
                      <a:pt x="497" y="356"/>
                    </a:lnTo>
                    <a:lnTo>
                      <a:pt x="494" y="359"/>
                    </a:lnTo>
                    <a:lnTo>
                      <a:pt x="490" y="363"/>
                    </a:lnTo>
                    <a:lnTo>
                      <a:pt x="488" y="367"/>
                    </a:lnTo>
                    <a:lnTo>
                      <a:pt x="487" y="367"/>
                    </a:lnTo>
                    <a:lnTo>
                      <a:pt x="486" y="348"/>
                    </a:lnTo>
                    <a:lnTo>
                      <a:pt x="468" y="348"/>
                    </a:lnTo>
                    <a:lnTo>
                      <a:pt x="469" y="362"/>
                    </a:lnTo>
                    <a:lnTo>
                      <a:pt x="469" y="379"/>
                    </a:lnTo>
                    <a:lnTo>
                      <a:pt x="469" y="466"/>
                    </a:lnTo>
                    <a:close/>
                    <a:moveTo>
                      <a:pt x="677" y="293"/>
                    </a:moveTo>
                    <a:lnTo>
                      <a:pt x="677" y="363"/>
                    </a:lnTo>
                    <a:lnTo>
                      <a:pt x="677" y="363"/>
                    </a:lnTo>
                    <a:lnTo>
                      <a:pt x="675" y="360"/>
                    </a:lnTo>
                    <a:lnTo>
                      <a:pt x="672" y="357"/>
                    </a:lnTo>
                    <a:lnTo>
                      <a:pt x="668" y="353"/>
                    </a:lnTo>
                    <a:lnTo>
                      <a:pt x="664" y="350"/>
                    </a:lnTo>
                    <a:lnTo>
                      <a:pt x="660" y="348"/>
                    </a:lnTo>
                    <a:lnTo>
                      <a:pt x="654" y="347"/>
                    </a:lnTo>
                    <a:lnTo>
                      <a:pt x="649" y="346"/>
                    </a:lnTo>
                    <a:lnTo>
                      <a:pt x="643" y="344"/>
                    </a:lnTo>
                    <a:lnTo>
                      <a:pt x="637" y="346"/>
                    </a:lnTo>
                    <a:lnTo>
                      <a:pt x="632" y="346"/>
                    </a:lnTo>
                    <a:lnTo>
                      <a:pt x="627" y="348"/>
                    </a:lnTo>
                    <a:lnTo>
                      <a:pt x="622" y="349"/>
                    </a:lnTo>
                    <a:lnTo>
                      <a:pt x="613" y="355"/>
                    </a:lnTo>
                    <a:lnTo>
                      <a:pt x="606" y="362"/>
                    </a:lnTo>
                    <a:lnTo>
                      <a:pt x="603" y="367"/>
                    </a:lnTo>
                    <a:lnTo>
                      <a:pt x="600" y="371"/>
                    </a:lnTo>
                    <a:lnTo>
                      <a:pt x="597" y="377"/>
                    </a:lnTo>
                    <a:lnTo>
                      <a:pt x="595" y="382"/>
                    </a:lnTo>
                    <a:lnTo>
                      <a:pt x="594" y="388"/>
                    </a:lnTo>
                    <a:lnTo>
                      <a:pt x="592" y="395"/>
                    </a:lnTo>
                    <a:lnTo>
                      <a:pt x="592" y="401"/>
                    </a:lnTo>
                    <a:lnTo>
                      <a:pt x="591" y="408"/>
                    </a:lnTo>
                    <a:lnTo>
                      <a:pt x="592" y="421"/>
                    </a:lnTo>
                    <a:lnTo>
                      <a:pt x="595" y="433"/>
                    </a:lnTo>
                    <a:lnTo>
                      <a:pt x="599" y="443"/>
                    </a:lnTo>
                    <a:lnTo>
                      <a:pt x="605" y="451"/>
                    </a:lnTo>
                    <a:lnTo>
                      <a:pt x="612" y="458"/>
                    </a:lnTo>
                    <a:lnTo>
                      <a:pt x="621" y="464"/>
                    </a:lnTo>
                    <a:lnTo>
                      <a:pt x="625" y="466"/>
                    </a:lnTo>
                    <a:lnTo>
                      <a:pt x="630" y="467"/>
                    </a:lnTo>
                    <a:lnTo>
                      <a:pt x="635" y="468"/>
                    </a:lnTo>
                    <a:lnTo>
                      <a:pt x="640" y="468"/>
                    </a:lnTo>
                    <a:lnTo>
                      <a:pt x="647" y="468"/>
                    </a:lnTo>
                    <a:lnTo>
                      <a:pt x="653" y="466"/>
                    </a:lnTo>
                    <a:lnTo>
                      <a:pt x="659" y="464"/>
                    </a:lnTo>
                    <a:lnTo>
                      <a:pt x="664" y="461"/>
                    </a:lnTo>
                    <a:lnTo>
                      <a:pt x="668" y="458"/>
                    </a:lnTo>
                    <a:lnTo>
                      <a:pt x="673" y="454"/>
                    </a:lnTo>
                    <a:lnTo>
                      <a:pt x="676" y="449"/>
                    </a:lnTo>
                    <a:lnTo>
                      <a:pt x="679" y="445"/>
                    </a:lnTo>
                    <a:lnTo>
                      <a:pt x="679" y="445"/>
                    </a:lnTo>
                    <a:lnTo>
                      <a:pt x="680" y="466"/>
                    </a:lnTo>
                    <a:lnTo>
                      <a:pt x="699" y="466"/>
                    </a:lnTo>
                    <a:lnTo>
                      <a:pt x="699" y="451"/>
                    </a:lnTo>
                    <a:lnTo>
                      <a:pt x="698" y="435"/>
                    </a:lnTo>
                    <a:lnTo>
                      <a:pt x="698" y="293"/>
                    </a:lnTo>
                    <a:lnTo>
                      <a:pt x="677" y="293"/>
                    </a:lnTo>
                    <a:close/>
                    <a:moveTo>
                      <a:pt x="677" y="416"/>
                    </a:moveTo>
                    <a:lnTo>
                      <a:pt x="677" y="421"/>
                    </a:lnTo>
                    <a:lnTo>
                      <a:pt x="676" y="426"/>
                    </a:lnTo>
                    <a:lnTo>
                      <a:pt x="675" y="431"/>
                    </a:lnTo>
                    <a:lnTo>
                      <a:pt x="672" y="436"/>
                    </a:lnTo>
                    <a:lnTo>
                      <a:pt x="668" y="440"/>
                    </a:lnTo>
                    <a:lnTo>
                      <a:pt x="665" y="444"/>
                    </a:lnTo>
                    <a:lnTo>
                      <a:pt x="661" y="447"/>
                    </a:lnTo>
                    <a:lnTo>
                      <a:pt x="656" y="449"/>
                    </a:lnTo>
                    <a:lnTo>
                      <a:pt x="651" y="450"/>
                    </a:lnTo>
                    <a:lnTo>
                      <a:pt x="646" y="450"/>
                    </a:lnTo>
                    <a:lnTo>
                      <a:pt x="638" y="450"/>
                    </a:lnTo>
                    <a:lnTo>
                      <a:pt x="631" y="447"/>
                    </a:lnTo>
                    <a:lnTo>
                      <a:pt x="625" y="444"/>
                    </a:lnTo>
                    <a:lnTo>
                      <a:pt x="621" y="438"/>
                    </a:lnTo>
                    <a:lnTo>
                      <a:pt x="617" y="431"/>
                    </a:lnTo>
                    <a:lnTo>
                      <a:pt x="614" y="425"/>
                    </a:lnTo>
                    <a:lnTo>
                      <a:pt x="612" y="416"/>
                    </a:lnTo>
                    <a:lnTo>
                      <a:pt x="612" y="407"/>
                    </a:lnTo>
                    <a:lnTo>
                      <a:pt x="612" y="398"/>
                    </a:lnTo>
                    <a:lnTo>
                      <a:pt x="614" y="389"/>
                    </a:lnTo>
                    <a:lnTo>
                      <a:pt x="618" y="381"/>
                    </a:lnTo>
                    <a:lnTo>
                      <a:pt x="621" y="375"/>
                    </a:lnTo>
                    <a:lnTo>
                      <a:pt x="626" y="369"/>
                    </a:lnTo>
                    <a:lnTo>
                      <a:pt x="632" y="366"/>
                    </a:lnTo>
                    <a:lnTo>
                      <a:pt x="638" y="362"/>
                    </a:lnTo>
                    <a:lnTo>
                      <a:pt x="646" y="362"/>
                    </a:lnTo>
                    <a:lnTo>
                      <a:pt x="652" y="362"/>
                    </a:lnTo>
                    <a:lnTo>
                      <a:pt x="658" y="363"/>
                    </a:lnTo>
                    <a:lnTo>
                      <a:pt x="662" y="366"/>
                    </a:lnTo>
                    <a:lnTo>
                      <a:pt x="666" y="369"/>
                    </a:lnTo>
                    <a:lnTo>
                      <a:pt x="670" y="372"/>
                    </a:lnTo>
                    <a:lnTo>
                      <a:pt x="673" y="377"/>
                    </a:lnTo>
                    <a:lnTo>
                      <a:pt x="675" y="381"/>
                    </a:lnTo>
                    <a:lnTo>
                      <a:pt x="676" y="387"/>
                    </a:lnTo>
                    <a:lnTo>
                      <a:pt x="677" y="391"/>
                    </a:lnTo>
                    <a:lnTo>
                      <a:pt x="677" y="396"/>
                    </a:lnTo>
                    <a:lnTo>
                      <a:pt x="677" y="416"/>
                    </a:lnTo>
                    <a:close/>
                    <a:moveTo>
                      <a:pt x="828" y="348"/>
                    </a:moveTo>
                    <a:lnTo>
                      <a:pt x="807" y="348"/>
                    </a:lnTo>
                    <a:lnTo>
                      <a:pt x="807" y="420"/>
                    </a:lnTo>
                    <a:lnTo>
                      <a:pt x="807" y="426"/>
                    </a:lnTo>
                    <a:lnTo>
                      <a:pt x="806" y="431"/>
                    </a:lnTo>
                    <a:lnTo>
                      <a:pt x="801" y="438"/>
                    </a:lnTo>
                    <a:lnTo>
                      <a:pt x="795" y="444"/>
                    </a:lnTo>
                    <a:lnTo>
                      <a:pt x="792" y="447"/>
                    </a:lnTo>
                    <a:lnTo>
                      <a:pt x="787" y="448"/>
                    </a:lnTo>
                    <a:lnTo>
                      <a:pt x="783" y="450"/>
                    </a:lnTo>
                    <a:lnTo>
                      <a:pt x="778" y="450"/>
                    </a:lnTo>
                    <a:lnTo>
                      <a:pt x="771" y="449"/>
                    </a:lnTo>
                    <a:lnTo>
                      <a:pt x="766" y="448"/>
                    </a:lnTo>
                    <a:lnTo>
                      <a:pt x="761" y="445"/>
                    </a:lnTo>
                    <a:lnTo>
                      <a:pt x="758" y="440"/>
                    </a:lnTo>
                    <a:lnTo>
                      <a:pt x="756" y="435"/>
                    </a:lnTo>
                    <a:lnTo>
                      <a:pt x="754" y="428"/>
                    </a:lnTo>
                    <a:lnTo>
                      <a:pt x="753" y="421"/>
                    </a:lnTo>
                    <a:lnTo>
                      <a:pt x="753" y="412"/>
                    </a:lnTo>
                    <a:lnTo>
                      <a:pt x="753" y="348"/>
                    </a:lnTo>
                    <a:lnTo>
                      <a:pt x="732" y="348"/>
                    </a:lnTo>
                    <a:lnTo>
                      <a:pt x="732" y="417"/>
                    </a:lnTo>
                    <a:lnTo>
                      <a:pt x="732" y="430"/>
                    </a:lnTo>
                    <a:lnTo>
                      <a:pt x="735" y="443"/>
                    </a:lnTo>
                    <a:lnTo>
                      <a:pt x="740" y="451"/>
                    </a:lnTo>
                    <a:lnTo>
                      <a:pt x="745" y="458"/>
                    </a:lnTo>
                    <a:lnTo>
                      <a:pt x="751" y="463"/>
                    </a:lnTo>
                    <a:lnTo>
                      <a:pt x="757" y="466"/>
                    </a:lnTo>
                    <a:lnTo>
                      <a:pt x="765" y="467"/>
                    </a:lnTo>
                    <a:lnTo>
                      <a:pt x="771" y="468"/>
                    </a:lnTo>
                    <a:lnTo>
                      <a:pt x="779" y="467"/>
                    </a:lnTo>
                    <a:lnTo>
                      <a:pt x="785" y="466"/>
                    </a:lnTo>
                    <a:lnTo>
                      <a:pt x="791" y="464"/>
                    </a:lnTo>
                    <a:lnTo>
                      <a:pt x="796" y="460"/>
                    </a:lnTo>
                    <a:lnTo>
                      <a:pt x="803" y="454"/>
                    </a:lnTo>
                    <a:lnTo>
                      <a:pt x="809" y="446"/>
                    </a:lnTo>
                    <a:lnTo>
                      <a:pt x="809" y="446"/>
                    </a:lnTo>
                    <a:lnTo>
                      <a:pt x="810" y="466"/>
                    </a:lnTo>
                    <a:lnTo>
                      <a:pt x="828" y="466"/>
                    </a:lnTo>
                    <a:lnTo>
                      <a:pt x="828" y="450"/>
                    </a:lnTo>
                    <a:lnTo>
                      <a:pt x="828" y="434"/>
                    </a:lnTo>
                    <a:lnTo>
                      <a:pt x="828" y="348"/>
                    </a:lnTo>
                    <a:close/>
                    <a:moveTo>
                      <a:pt x="854" y="460"/>
                    </a:moveTo>
                    <a:lnTo>
                      <a:pt x="861" y="463"/>
                    </a:lnTo>
                    <a:lnTo>
                      <a:pt x="868" y="466"/>
                    </a:lnTo>
                    <a:lnTo>
                      <a:pt x="877" y="467"/>
                    </a:lnTo>
                    <a:lnTo>
                      <a:pt x="887" y="468"/>
                    </a:lnTo>
                    <a:lnTo>
                      <a:pt x="896" y="467"/>
                    </a:lnTo>
                    <a:lnTo>
                      <a:pt x="905" y="465"/>
                    </a:lnTo>
                    <a:lnTo>
                      <a:pt x="911" y="463"/>
                    </a:lnTo>
                    <a:lnTo>
                      <a:pt x="918" y="458"/>
                    </a:lnTo>
                    <a:lnTo>
                      <a:pt x="922" y="453"/>
                    </a:lnTo>
                    <a:lnTo>
                      <a:pt x="927" y="447"/>
                    </a:lnTo>
                    <a:lnTo>
                      <a:pt x="929" y="440"/>
                    </a:lnTo>
                    <a:lnTo>
                      <a:pt x="929" y="433"/>
                    </a:lnTo>
                    <a:lnTo>
                      <a:pt x="929" y="426"/>
                    </a:lnTo>
                    <a:lnTo>
                      <a:pt x="928" y="420"/>
                    </a:lnTo>
                    <a:lnTo>
                      <a:pt x="924" y="416"/>
                    </a:lnTo>
                    <a:lnTo>
                      <a:pt x="921" y="411"/>
                    </a:lnTo>
                    <a:lnTo>
                      <a:pt x="917" y="407"/>
                    </a:lnTo>
                    <a:lnTo>
                      <a:pt x="913" y="404"/>
                    </a:lnTo>
                    <a:lnTo>
                      <a:pt x="906" y="400"/>
                    </a:lnTo>
                    <a:lnTo>
                      <a:pt x="900" y="397"/>
                    </a:lnTo>
                    <a:lnTo>
                      <a:pt x="890" y="392"/>
                    </a:lnTo>
                    <a:lnTo>
                      <a:pt x="882" y="389"/>
                    </a:lnTo>
                    <a:lnTo>
                      <a:pt x="880" y="386"/>
                    </a:lnTo>
                    <a:lnTo>
                      <a:pt x="879" y="383"/>
                    </a:lnTo>
                    <a:lnTo>
                      <a:pt x="878" y="380"/>
                    </a:lnTo>
                    <a:lnTo>
                      <a:pt x="877" y="377"/>
                    </a:lnTo>
                    <a:lnTo>
                      <a:pt x="878" y="373"/>
                    </a:lnTo>
                    <a:lnTo>
                      <a:pt x="879" y="371"/>
                    </a:lnTo>
                    <a:lnTo>
                      <a:pt x="880" y="368"/>
                    </a:lnTo>
                    <a:lnTo>
                      <a:pt x="882" y="366"/>
                    </a:lnTo>
                    <a:lnTo>
                      <a:pt x="886" y="363"/>
                    </a:lnTo>
                    <a:lnTo>
                      <a:pt x="889" y="362"/>
                    </a:lnTo>
                    <a:lnTo>
                      <a:pt x="892" y="361"/>
                    </a:lnTo>
                    <a:lnTo>
                      <a:pt x="896" y="361"/>
                    </a:lnTo>
                    <a:lnTo>
                      <a:pt x="904" y="361"/>
                    </a:lnTo>
                    <a:lnTo>
                      <a:pt x="910" y="363"/>
                    </a:lnTo>
                    <a:lnTo>
                      <a:pt x="916" y="366"/>
                    </a:lnTo>
                    <a:lnTo>
                      <a:pt x="920" y="368"/>
                    </a:lnTo>
                    <a:lnTo>
                      <a:pt x="926" y="352"/>
                    </a:lnTo>
                    <a:lnTo>
                      <a:pt x="919" y="350"/>
                    </a:lnTo>
                    <a:lnTo>
                      <a:pt x="913" y="347"/>
                    </a:lnTo>
                    <a:lnTo>
                      <a:pt x="905" y="346"/>
                    </a:lnTo>
                    <a:lnTo>
                      <a:pt x="897" y="344"/>
                    </a:lnTo>
                    <a:lnTo>
                      <a:pt x="888" y="346"/>
                    </a:lnTo>
                    <a:lnTo>
                      <a:pt x="880" y="348"/>
                    </a:lnTo>
                    <a:lnTo>
                      <a:pt x="874" y="351"/>
                    </a:lnTo>
                    <a:lnTo>
                      <a:pt x="868" y="356"/>
                    </a:lnTo>
                    <a:lnTo>
                      <a:pt x="864" y="360"/>
                    </a:lnTo>
                    <a:lnTo>
                      <a:pt x="861" y="366"/>
                    </a:lnTo>
                    <a:lnTo>
                      <a:pt x="859" y="372"/>
                    </a:lnTo>
                    <a:lnTo>
                      <a:pt x="857" y="379"/>
                    </a:lnTo>
                    <a:lnTo>
                      <a:pt x="859" y="385"/>
                    </a:lnTo>
                    <a:lnTo>
                      <a:pt x="860" y="390"/>
                    </a:lnTo>
                    <a:lnTo>
                      <a:pt x="862" y="395"/>
                    </a:lnTo>
                    <a:lnTo>
                      <a:pt x="865" y="399"/>
                    </a:lnTo>
                    <a:lnTo>
                      <a:pt x="869" y="402"/>
                    </a:lnTo>
                    <a:lnTo>
                      <a:pt x="875" y="407"/>
                    </a:lnTo>
                    <a:lnTo>
                      <a:pt x="880" y="410"/>
                    </a:lnTo>
                    <a:lnTo>
                      <a:pt x="888" y="412"/>
                    </a:lnTo>
                    <a:lnTo>
                      <a:pt x="897" y="417"/>
                    </a:lnTo>
                    <a:lnTo>
                      <a:pt x="904" y="422"/>
                    </a:lnTo>
                    <a:lnTo>
                      <a:pt x="906" y="425"/>
                    </a:lnTo>
                    <a:lnTo>
                      <a:pt x="908" y="428"/>
                    </a:lnTo>
                    <a:lnTo>
                      <a:pt x="908" y="431"/>
                    </a:lnTo>
                    <a:lnTo>
                      <a:pt x="909" y="435"/>
                    </a:lnTo>
                    <a:lnTo>
                      <a:pt x="908" y="438"/>
                    </a:lnTo>
                    <a:lnTo>
                      <a:pt x="907" y="441"/>
                    </a:lnTo>
                    <a:lnTo>
                      <a:pt x="906" y="445"/>
                    </a:lnTo>
                    <a:lnTo>
                      <a:pt x="904" y="447"/>
                    </a:lnTo>
                    <a:lnTo>
                      <a:pt x="901" y="449"/>
                    </a:lnTo>
                    <a:lnTo>
                      <a:pt x="896" y="450"/>
                    </a:lnTo>
                    <a:lnTo>
                      <a:pt x="892" y="451"/>
                    </a:lnTo>
                    <a:lnTo>
                      <a:pt x="887" y="453"/>
                    </a:lnTo>
                    <a:lnTo>
                      <a:pt x="879" y="451"/>
                    </a:lnTo>
                    <a:lnTo>
                      <a:pt x="872" y="449"/>
                    </a:lnTo>
                    <a:lnTo>
                      <a:pt x="865" y="447"/>
                    </a:lnTo>
                    <a:lnTo>
                      <a:pt x="860" y="444"/>
                    </a:lnTo>
                    <a:lnTo>
                      <a:pt x="854" y="460"/>
                    </a:lnTo>
                    <a:close/>
                    <a:moveTo>
                      <a:pt x="960" y="320"/>
                    </a:moveTo>
                    <a:lnTo>
                      <a:pt x="960" y="348"/>
                    </a:lnTo>
                    <a:lnTo>
                      <a:pt x="943" y="348"/>
                    </a:lnTo>
                    <a:lnTo>
                      <a:pt x="943" y="365"/>
                    </a:lnTo>
                    <a:lnTo>
                      <a:pt x="960" y="365"/>
                    </a:lnTo>
                    <a:lnTo>
                      <a:pt x="960" y="428"/>
                    </a:lnTo>
                    <a:lnTo>
                      <a:pt x="961" y="438"/>
                    </a:lnTo>
                    <a:lnTo>
                      <a:pt x="962" y="446"/>
                    </a:lnTo>
                    <a:lnTo>
                      <a:pt x="964" y="454"/>
                    </a:lnTo>
                    <a:lnTo>
                      <a:pt x="969" y="459"/>
                    </a:lnTo>
                    <a:lnTo>
                      <a:pt x="973" y="463"/>
                    </a:lnTo>
                    <a:lnTo>
                      <a:pt x="977" y="466"/>
                    </a:lnTo>
                    <a:lnTo>
                      <a:pt x="984" y="467"/>
                    </a:lnTo>
                    <a:lnTo>
                      <a:pt x="990" y="468"/>
                    </a:lnTo>
                    <a:lnTo>
                      <a:pt x="1001" y="467"/>
                    </a:lnTo>
                    <a:lnTo>
                      <a:pt x="1009" y="465"/>
                    </a:lnTo>
                    <a:lnTo>
                      <a:pt x="1009" y="449"/>
                    </a:lnTo>
                    <a:lnTo>
                      <a:pt x="1003" y="450"/>
                    </a:lnTo>
                    <a:lnTo>
                      <a:pt x="996" y="450"/>
                    </a:lnTo>
                    <a:lnTo>
                      <a:pt x="992" y="450"/>
                    </a:lnTo>
                    <a:lnTo>
                      <a:pt x="989" y="449"/>
                    </a:lnTo>
                    <a:lnTo>
                      <a:pt x="986" y="447"/>
                    </a:lnTo>
                    <a:lnTo>
                      <a:pt x="984" y="445"/>
                    </a:lnTo>
                    <a:lnTo>
                      <a:pt x="983" y="441"/>
                    </a:lnTo>
                    <a:lnTo>
                      <a:pt x="982" y="437"/>
                    </a:lnTo>
                    <a:lnTo>
                      <a:pt x="981" y="433"/>
                    </a:lnTo>
                    <a:lnTo>
                      <a:pt x="981" y="427"/>
                    </a:lnTo>
                    <a:lnTo>
                      <a:pt x="981" y="365"/>
                    </a:lnTo>
                    <a:lnTo>
                      <a:pt x="1011" y="365"/>
                    </a:lnTo>
                    <a:lnTo>
                      <a:pt x="1011" y="348"/>
                    </a:lnTo>
                    <a:lnTo>
                      <a:pt x="981" y="348"/>
                    </a:lnTo>
                    <a:lnTo>
                      <a:pt x="981" y="314"/>
                    </a:lnTo>
                    <a:lnTo>
                      <a:pt x="960" y="320"/>
                    </a:lnTo>
                    <a:close/>
                    <a:moveTo>
                      <a:pt x="1034" y="466"/>
                    </a:moveTo>
                    <a:lnTo>
                      <a:pt x="1054" y="466"/>
                    </a:lnTo>
                    <a:lnTo>
                      <a:pt x="1054" y="402"/>
                    </a:lnTo>
                    <a:lnTo>
                      <a:pt x="1054" y="398"/>
                    </a:lnTo>
                    <a:lnTo>
                      <a:pt x="1055" y="392"/>
                    </a:lnTo>
                    <a:lnTo>
                      <a:pt x="1056" y="387"/>
                    </a:lnTo>
                    <a:lnTo>
                      <a:pt x="1058" y="381"/>
                    </a:lnTo>
                    <a:lnTo>
                      <a:pt x="1062" y="377"/>
                    </a:lnTo>
                    <a:lnTo>
                      <a:pt x="1065" y="373"/>
                    </a:lnTo>
                    <a:lnTo>
                      <a:pt x="1068" y="370"/>
                    </a:lnTo>
                    <a:lnTo>
                      <a:pt x="1072" y="367"/>
                    </a:lnTo>
                    <a:lnTo>
                      <a:pt x="1078" y="366"/>
                    </a:lnTo>
                    <a:lnTo>
                      <a:pt x="1083" y="366"/>
                    </a:lnTo>
                    <a:lnTo>
                      <a:pt x="1086" y="366"/>
                    </a:lnTo>
                    <a:lnTo>
                      <a:pt x="1090" y="366"/>
                    </a:lnTo>
                    <a:lnTo>
                      <a:pt x="1090" y="346"/>
                    </a:lnTo>
                    <a:lnTo>
                      <a:pt x="1088" y="346"/>
                    </a:lnTo>
                    <a:lnTo>
                      <a:pt x="1084" y="344"/>
                    </a:lnTo>
                    <a:lnTo>
                      <a:pt x="1079" y="346"/>
                    </a:lnTo>
                    <a:lnTo>
                      <a:pt x="1075" y="347"/>
                    </a:lnTo>
                    <a:lnTo>
                      <a:pt x="1069" y="349"/>
                    </a:lnTo>
                    <a:lnTo>
                      <a:pt x="1065" y="352"/>
                    </a:lnTo>
                    <a:lnTo>
                      <a:pt x="1062" y="356"/>
                    </a:lnTo>
                    <a:lnTo>
                      <a:pt x="1057" y="360"/>
                    </a:lnTo>
                    <a:lnTo>
                      <a:pt x="1055" y="366"/>
                    </a:lnTo>
                    <a:lnTo>
                      <a:pt x="1053" y="371"/>
                    </a:lnTo>
                    <a:lnTo>
                      <a:pt x="1052" y="371"/>
                    </a:lnTo>
                    <a:lnTo>
                      <a:pt x="1051" y="348"/>
                    </a:lnTo>
                    <a:lnTo>
                      <a:pt x="1032" y="348"/>
                    </a:lnTo>
                    <a:lnTo>
                      <a:pt x="1034" y="356"/>
                    </a:lnTo>
                    <a:lnTo>
                      <a:pt x="1034" y="365"/>
                    </a:lnTo>
                    <a:lnTo>
                      <a:pt x="1034" y="375"/>
                    </a:lnTo>
                    <a:lnTo>
                      <a:pt x="1034" y="385"/>
                    </a:lnTo>
                    <a:lnTo>
                      <a:pt x="1034" y="466"/>
                    </a:lnTo>
                    <a:close/>
                    <a:moveTo>
                      <a:pt x="1133" y="466"/>
                    </a:moveTo>
                    <a:lnTo>
                      <a:pt x="1133" y="348"/>
                    </a:lnTo>
                    <a:lnTo>
                      <a:pt x="1111" y="348"/>
                    </a:lnTo>
                    <a:lnTo>
                      <a:pt x="1111" y="466"/>
                    </a:lnTo>
                    <a:lnTo>
                      <a:pt x="1133" y="466"/>
                    </a:lnTo>
                    <a:close/>
                    <a:moveTo>
                      <a:pt x="1122" y="301"/>
                    </a:moveTo>
                    <a:lnTo>
                      <a:pt x="1117" y="302"/>
                    </a:lnTo>
                    <a:lnTo>
                      <a:pt x="1112" y="305"/>
                    </a:lnTo>
                    <a:lnTo>
                      <a:pt x="1110" y="309"/>
                    </a:lnTo>
                    <a:lnTo>
                      <a:pt x="1109" y="314"/>
                    </a:lnTo>
                    <a:lnTo>
                      <a:pt x="1110" y="320"/>
                    </a:lnTo>
                    <a:lnTo>
                      <a:pt x="1112" y="324"/>
                    </a:lnTo>
                    <a:lnTo>
                      <a:pt x="1117" y="327"/>
                    </a:lnTo>
                    <a:lnTo>
                      <a:pt x="1122" y="328"/>
                    </a:lnTo>
                    <a:lnTo>
                      <a:pt x="1127" y="327"/>
                    </a:lnTo>
                    <a:lnTo>
                      <a:pt x="1132" y="324"/>
                    </a:lnTo>
                    <a:lnTo>
                      <a:pt x="1134" y="320"/>
                    </a:lnTo>
                    <a:lnTo>
                      <a:pt x="1135" y="314"/>
                    </a:lnTo>
                    <a:lnTo>
                      <a:pt x="1134" y="309"/>
                    </a:lnTo>
                    <a:lnTo>
                      <a:pt x="1132" y="305"/>
                    </a:lnTo>
                    <a:lnTo>
                      <a:pt x="1127" y="302"/>
                    </a:lnTo>
                    <a:lnTo>
                      <a:pt x="1122" y="301"/>
                    </a:lnTo>
                    <a:close/>
                    <a:moveTo>
                      <a:pt x="1250" y="466"/>
                    </a:moveTo>
                    <a:lnTo>
                      <a:pt x="1247" y="453"/>
                    </a:lnTo>
                    <a:lnTo>
                      <a:pt x="1247" y="437"/>
                    </a:lnTo>
                    <a:lnTo>
                      <a:pt x="1247" y="394"/>
                    </a:lnTo>
                    <a:lnTo>
                      <a:pt x="1246" y="385"/>
                    </a:lnTo>
                    <a:lnTo>
                      <a:pt x="1245" y="376"/>
                    </a:lnTo>
                    <a:lnTo>
                      <a:pt x="1243" y="368"/>
                    </a:lnTo>
                    <a:lnTo>
                      <a:pt x="1239" y="360"/>
                    </a:lnTo>
                    <a:lnTo>
                      <a:pt x="1235" y="357"/>
                    </a:lnTo>
                    <a:lnTo>
                      <a:pt x="1232" y="355"/>
                    </a:lnTo>
                    <a:lnTo>
                      <a:pt x="1229" y="351"/>
                    </a:lnTo>
                    <a:lnTo>
                      <a:pt x="1225" y="349"/>
                    </a:lnTo>
                    <a:lnTo>
                      <a:pt x="1220" y="348"/>
                    </a:lnTo>
                    <a:lnTo>
                      <a:pt x="1216" y="346"/>
                    </a:lnTo>
                    <a:lnTo>
                      <a:pt x="1210" y="346"/>
                    </a:lnTo>
                    <a:lnTo>
                      <a:pt x="1204" y="344"/>
                    </a:lnTo>
                    <a:lnTo>
                      <a:pt x="1193" y="346"/>
                    </a:lnTo>
                    <a:lnTo>
                      <a:pt x="1184" y="348"/>
                    </a:lnTo>
                    <a:lnTo>
                      <a:pt x="1174" y="351"/>
                    </a:lnTo>
                    <a:lnTo>
                      <a:pt x="1166" y="356"/>
                    </a:lnTo>
                    <a:lnTo>
                      <a:pt x="1171" y="370"/>
                    </a:lnTo>
                    <a:lnTo>
                      <a:pt x="1177" y="366"/>
                    </a:lnTo>
                    <a:lnTo>
                      <a:pt x="1185" y="363"/>
                    </a:lnTo>
                    <a:lnTo>
                      <a:pt x="1192" y="361"/>
                    </a:lnTo>
                    <a:lnTo>
                      <a:pt x="1201" y="361"/>
                    </a:lnTo>
                    <a:lnTo>
                      <a:pt x="1208" y="361"/>
                    </a:lnTo>
                    <a:lnTo>
                      <a:pt x="1215" y="363"/>
                    </a:lnTo>
                    <a:lnTo>
                      <a:pt x="1219" y="367"/>
                    </a:lnTo>
                    <a:lnTo>
                      <a:pt x="1223" y="371"/>
                    </a:lnTo>
                    <a:lnTo>
                      <a:pt x="1225" y="376"/>
                    </a:lnTo>
                    <a:lnTo>
                      <a:pt x="1226" y="380"/>
                    </a:lnTo>
                    <a:lnTo>
                      <a:pt x="1227" y="385"/>
                    </a:lnTo>
                    <a:lnTo>
                      <a:pt x="1227" y="388"/>
                    </a:lnTo>
                    <a:lnTo>
                      <a:pt x="1227" y="390"/>
                    </a:lnTo>
                    <a:lnTo>
                      <a:pt x="1211" y="391"/>
                    </a:lnTo>
                    <a:lnTo>
                      <a:pt x="1198" y="394"/>
                    </a:lnTo>
                    <a:lnTo>
                      <a:pt x="1186" y="397"/>
                    </a:lnTo>
                    <a:lnTo>
                      <a:pt x="1176" y="401"/>
                    </a:lnTo>
                    <a:lnTo>
                      <a:pt x="1172" y="405"/>
                    </a:lnTo>
                    <a:lnTo>
                      <a:pt x="1169" y="408"/>
                    </a:lnTo>
                    <a:lnTo>
                      <a:pt x="1165" y="411"/>
                    </a:lnTo>
                    <a:lnTo>
                      <a:pt x="1162" y="416"/>
                    </a:lnTo>
                    <a:lnTo>
                      <a:pt x="1161" y="419"/>
                    </a:lnTo>
                    <a:lnTo>
                      <a:pt x="1159" y="425"/>
                    </a:lnTo>
                    <a:lnTo>
                      <a:pt x="1159" y="429"/>
                    </a:lnTo>
                    <a:lnTo>
                      <a:pt x="1158" y="435"/>
                    </a:lnTo>
                    <a:lnTo>
                      <a:pt x="1159" y="440"/>
                    </a:lnTo>
                    <a:lnTo>
                      <a:pt x="1160" y="447"/>
                    </a:lnTo>
                    <a:lnTo>
                      <a:pt x="1163" y="453"/>
                    </a:lnTo>
                    <a:lnTo>
                      <a:pt x="1166" y="458"/>
                    </a:lnTo>
                    <a:lnTo>
                      <a:pt x="1172" y="461"/>
                    </a:lnTo>
                    <a:lnTo>
                      <a:pt x="1177" y="465"/>
                    </a:lnTo>
                    <a:lnTo>
                      <a:pt x="1185" y="467"/>
                    </a:lnTo>
                    <a:lnTo>
                      <a:pt x="1193" y="468"/>
                    </a:lnTo>
                    <a:lnTo>
                      <a:pt x="1199" y="468"/>
                    </a:lnTo>
                    <a:lnTo>
                      <a:pt x="1204" y="467"/>
                    </a:lnTo>
                    <a:lnTo>
                      <a:pt x="1210" y="465"/>
                    </a:lnTo>
                    <a:lnTo>
                      <a:pt x="1214" y="463"/>
                    </a:lnTo>
                    <a:lnTo>
                      <a:pt x="1221" y="457"/>
                    </a:lnTo>
                    <a:lnTo>
                      <a:pt x="1228" y="450"/>
                    </a:lnTo>
                    <a:lnTo>
                      <a:pt x="1229" y="450"/>
                    </a:lnTo>
                    <a:lnTo>
                      <a:pt x="1230" y="466"/>
                    </a:lnTo>
                    <a:lnTo>
                      <a:pt x="1250" y="466"/>
                    </a:lnTo>
                    <a:close/>
                    <a:moveTo>
                      <a:pt x="1227" y="426"/>
                    </a:moveTo>
                    <a:lnTo>
                      <a:pt x="1227" y="429"/>
                    </a:lnTo>
                    <a:lnTo>
                      <a:pt x="1226" y="433"/>
                    </a:lnTo>
                    <a:lnTo>
                      <a:pt x="1225" y="436"/>
                    </a:lnTo>
                    <a:lnTo>
                      <a:pt x="1223" y="440"/>
                    </a:lnTo>
                    <a:lnTo>
                      <a:pt x="1219" y="444"/>
                    </a:lnTo>
                    <a:lnTo>
                      <a:pt x="1216" y="446"/>
                    </a:lnTo>
                    <a:lnTo>
                      <a:pt x="1213" y="449"/>
                    </a:lnTo>
                    <a:lnTo>
                      <a:pt x="1208" y="450"/>
                    </a:lnTo>
                    <a:lnTo>
                      <a:pt x="1203" y="451"/>
                    </a:lnTo>
                    <a:lnTo>
                      <a:pt x="1199" y="453"/>
                    </a:lnTo>
                    <a:lnTo>
                      <a:pt x="1194" y="451"/>
                    </a:lnTo>
                    <a:lnTo>
                      <a:pt x="1191" y="451"/>
                    </a:lnTo>
                    <a:lnTo>
                      <a:pt x="1188" y="449"/>
                    </a:lnTo>
                    <a:lnTo>
                      <a:pt x="1185" y="447"/>
                    </a:lnTo>
                    <a:lnTo>
                      <a:pt x="1183" y="445"/>
                    </a:lnTo>
                    <a:lnTo>
                      <a:pt x="1180" y="441"/>
                    </a:lnTo>
                    <a:lnTo>
                      <a:pt x="1179" y="437"/>
                    </a:lnTo>
                    <a:lnTo>
                      <a:pt x="1178" y="431"/>
                    </a:lnTo>
                    <a:lnTo>
                      <a:pt x="1179" y="428"/>
                    </a:lnTo>
                    <a:lnTo>
                      <a:pt x="1180" y="424"/>
                    </a:lnTo>
                    <a:lnTo>
                      <a:pt x="1181" y="421"/>
                    </a:lnTo>
                    <a:lnTo>
                      <a:pt x="1183" y="418"/>
                    </a:lnTo>
                    <a:lnTo>
                      <a:pt x="1188" y="414"/>
                    </a:lnTo>
                    <a:lnTo>
                      <a:pt x="1194" y="410"/>
                    </a:lnTo>
                    <a:lnTo>
                      <a:pt x="1202" y="408"/>
                    </a:lnTo>
                    <a:lnTo>
                      <a:pt x="1210" y="406"/>
                    </a:lnTo>
                    <a:lnTo>
                      <a:pt x="1218" y="406"/>
                    </a:lnTo>
                    <a:lnTo>
                      <a:pt x="1227" y="406"/>
                    </a:lnTo>
                    <a:lnTo>
                      <a:pt x="1227" y="426"/>
                    </a:lnTo>
                    <a:close/>
                    <a:moveTo>
                      <a:pt x="1281" y="466"/>
                    </a:moveTo>
                    <a:lnTo>
                      <a:pt x="1301" y="466"/>
                    </a:lnTo>
                    <a:lnTo>
                      <a:pt x="1301" y="293"/>
                    </a:lnTo>
                    <a:lnTo>
                      <a:pt x="1281" y="293"/>
                    </a:lnTo>
                    <a:lnTo>
                      <a:pt x="1281" y="466"/>
                    </a:lnTo>
                    <a:close/>
                    <a:moveTo>
                      <a:pt x="1335" y="494"/>
                    </a:moveTo>
                    <a:lnTo>
                      <a:pt x="1341" y="483"/>
                    </a:lnTo>
                    <a:lnTo>
                      <a:pt x="1347" y="468"/>
                    </a:lnTo>
                    <a:lnTo>
                      <a:pt x="1353" y="451"/>
                    </a:lnTo>
                    <a:lnTo>
                      <a:pt x="1358" y="435"/>
                    </a:lnTo>
                    <a:lnTo>
                      <a:pt x="1335" y="437"/>
                    </a:lnTo>
                    <a:lnTo>
                      <a:pt x="1332" y="451"/>
                    </a:lnTo>
                    <a:lnTo>
                      <a:pt x="1328" y="467"/>
                    </a:lnTo>
                    <a:lnTo>
                      <a:pt x="1324" y="483"/>
                    </a:lnTo>
                    <a:lnTo>
                      <a:pt x="1321" y="495"/>
                    </a:lnTo>
                    <a:lnTo>
                      <a:pt x="1335" y="494"/>
                    </a:lnTo>
                    <a:close/>
                    <a:moveTo>
                      <a:pt x="1433" y="514"/>
                    </a:moveTo>
                    <a:lnTo>
                      <a:pt x="1454" y="514"/>
                    </a:lnTo>
                    <a:lnTo>
                      <a:pt x="1454" y="449"/>
                    </a:lnTo>
                    <a:lnTo>
                      <a:pt x="1454" y="449"/>
                    </a:lnTo>
                    <a:lnTo>
                      <a:pt x="1457" y="454"/>
                    </a:lnTo>
                    <a:lnTo>
                      <a:pt x="1460" y="457"/>
                    </a:lnTo>
                    <a:lnTo>
                      <a:pt x="1463" y="460"/>
                    </a:lnTo>
                    <a:lnTo>
                      <a:pt x="1468" y="464"/>
                    </a:lnTo>
                    <a:lnTo>
                      <a:pt x="1473" y="465"/>
                    </a:lnTo>
                    <a:lnTo>
                      <a:pt x="1477" y="467"/>
                    </a:lnTo>
                    <a:lnTo>
                      <a:pt x="1483" y="468"/>
                    </a:lnTo>
                    <a:lnTo>
                      <a:pt x="1489" y="468"/>
                    </a:lnTo>
                    <a:lnTo>
                      <a:pt x="1499" y="467"/>
                    </a:lnTo>
                    <a:lnTo>
                      <a:pt x="1509" y="464"/>
                    </a:lnTo>
                    <a:lnTo>
                      <a:pt x="1517" y="459"/>
                    </a:lnTo>
                    <a:lnTo>
                      <a:pt x="1525" y="453"/>
                    </a:lnTo>
                    <a:lnTo>
                      <a:pt x="1528" y="448"/>
                    </a:lnTo>
                    <a:lnTo>
                      <a:pt x="1531" y="444"/>
                    </a:lnTo>
                    <a:lnTo>
                      <a:pt x="1534" y="438"/>
                    </a:lnTo>
                    <a:lnTo>
                      <a:pt x="1537" y="433"/>
                    </a:lnTo>
                    <a:lnTo>
                      <a:pt x="1538" y="427"/>
                    </a:lnTo>
                    <a:lnTo>
                      <a:pt x="1540" y="420"/>
                    </a:lnTo>
                    <a:lnTo>
                      <a:pt x="1540" y="412"/>
                    </a:lnTo>
                    <a:lnTo>
                      <a:pt x="1541" y="405"/>
                    </a:lnTo>
                    <a:lnTo>
                      <a:pt x="1540" y="392"/>
                    </a:lnTo>
                    <a:lnTo>
                      <a:pt x="1537" y="380"/>
                    </a:lnTo>
                    <a:lnTo>
                      <a:pt x="1532" y="370"/>
                    </a:lnTo>
                    <a:lnTo>
                      <a:pt x="1527" y="361"/>
                    </a:lnTo>
                    <a:lnTo>
                      <a:pt x="1520" y="355"/>
                    </a:lnTo>
                    <a:lnTo>
                      <a:pt x="1512" y="349"/>
                    </a:lnTo>
                    <a:lnTo>
                      <a:pt x="1507" y="348"/>
                    </a:lnTo>
                    <a:lnTo>
                      <a:pt x="1502" y="346"/>
                    </a:lnTo>
                    <a:lnTo>
                      <a:pt x="1498" y="346"/>
                    </a:lnTo>
                    <a:lnTo>
                      <a:pt x="1493" y="344"/>
                    </a:lnTo>
                    <a:lnTo>
                      <a:pt x="1486" y="346"/>
                    </a:lnTo>
                    <a:lnTo>
                      <a:pt x="1480" y="347"/>
                    </a:lnTo>
                    <a:lnTo>
                      <a:pt x="1473" y="349"/>
                    </a:lnTo>
                    <a:lnTo>
                      <a:pt x="1469" y="351"/>
                    </a:lnTo>
                    <a:lnTo>
                      <a:pt x="1463" y="355"/>
                    </a:lnTo>
                    <a:lnTo>
                      <a:pt x="1459" y="358"/>
                    </a:lnTo>
                    <a:lnTo>
                      <a:pt x="1455" y="362"/>
                    </a:lnTo>
                    <a:lnTo>
                      <a:pt x="1451" y="368"/>
                    </a:lnTo>
                    <a:lnTo>
                      <a:pt x="1451" y="368"/>
                    </a:lnTo>
                    <a:lnTo>
                      <a:pt x="1450" y="348"/>
                    </a:lnTo>
                    <a:lnTo>
                      <a:pt x="1432" y="348"/>
                    </a:lnTo>
                    <a:lnTo>
                      <a:pt x="1432" y="357"/>
                    </a:lnTo>
                    <a:lnTo>
                      <a:pt x="1432" y="366"/>
                    </a:lnTo>
                    <a:lnTo>
                      <a:pt x="1432" y="376"/>
                    </a:lnTo>
                    <a:lnTo>
                      <a:pt x="1433" y="386"/>
                    </a:lnTo>
                    <a:lnTo>
                      <a:pt x="1433" y="514"/>
                    </a:lnTo>
                    <a:close/>
                    <a:moveTo>
                      <a:pt x="1454" y="397"/>
                    </a:moveTo>
                    <a:lnTo>
                      <a:pt x="1454" y="392"/>
                    </a:lnTo>
                    <a:lnTo>
                      <a:pt x="1455" y="389"/>
                    </a:lnTo>
                    <a:lnTo>
                      <a:pt x="1457" y="382"/>
                    </a:lnTo>
                    <a:lnTo>
                      <a:pt x="1459" y="378"/>
                    </a:lnTo>
                    <a:lnTo>
                      <a:pt x="1462" y="373"/>
                    </a:lnTo>
                    <a:lnTo>
                      <a:pt x="1467" y="369"/>
                    </a:lnTo>
                    <a:lnTo>
                      <a:pt x="1471" y="366"/>
                    </a:lnTo>
                    <a:lnTo>
                      <a:pt x="1475" y="363"/>
                    </a:lnTo>
                    <a:lnTo>
                      <a:pt x="1481" y="362"/>
                    </a:lnTo>
                    <a:lnTo>
                      <a:pt x="1486" y="362"/>
                    </a:lnTo>
                    <a:lnTo>
                      <a:pt x="1494" y="363"/>
                    </a:lnTo>
                    <a:lnTo>
                      <a:pt x="1500" y="366"/>
                    </a:lnTo>
                    <a:lnTo>
                      <a:pt x="1507" y="370"/>
                    </a:lnTo>
                    <a:lnTo>
                      <a:pt x="1511" y="375"/>
                    </a:lnTo>
                    <a:lnTo>
                      <a:pt x="1515" y="381"/>
                    </a:lnTo>
                    <a:lnTo>
                      <a:pt x="1517" y="389"/>
                    </a:lnTo>
                    <a:lnTo>
                      <a:pt x="1520" y="397"/>
                    </a:lnTo>
                    <a:lnTo>
                      <a:pt x="1520" y="406"/>
                    </a:lnTo>
                    <a:lnTo>
                      <a:pt x="1520" y="416"/>
                    </a:lnTo>
                    <a:lnTo>
                      <a:pt x="1517" y="425"/>
                    </a:lnTo>
                    <a:lnTo>
                      <a:pt x="1515" y="433"/>
                    </a:lnTo>
                    <a:lnTo>
                      <a:pt x="1511" y="439"/>
                    </a:lnTo>
                    <a:lnTo>
                      <a:pt x="1505" y="444"/>
                    </a:lnTo>
                    <a:lnTo>
                      <a:pt x="1500" y="448"/>
                    </a:lnTo>
                    <a:lnTo>
                      <a:pt x="1493" y="450"/>
                    </a:lnTo>
                    <a:lnTo>
                      <a:pt x="1485" y="451"/>
                    </a:lnTo>
                    <a:lnTo>
                      <a:pt x="1480" y="450"/>
                    </a:lnTo>
                    <a:lnTo>
                      <a:pt x="1474" y="449"/>
                    </a:lnTo>
                    <a:lnTo>
                      <a:pt x="1470" y="447"/>
                    </a:lnTo>
                    <a:lnTo>
                      <a:pt x="1466" y="445"/>
                    </a:lnTo>
                    <a:lnTo>
                      <a:pt x="1461" y="440"/>
                    </a:lnTo>
                    <a:lnTo>
                      <a:pt x="1458" y="437"/>
                    </a:lnTo>
                    <a:lnTo>
                      <a:pt x="1456" y="431"/>
                    </a:lnTo>
                    <a:lnTo>
                      <a:pt x="1454" y="426"/>
                    </a:lnTo>
                    <a:lnTo>
                      <a:pt x="1454" y="422"/>
                    </a:lnTo>
                    <a:lnTo>
                      <a:pt x="1454" y="418"/>
                    </a:lnTo>
                    <a:lnTo>
                      <a:pt x="1454" y="397"/>
                    </a:lnTo>
                    <a:close/>
                    <a:moveTo>
                      <a:pt x="1616" y="344"/>
                    </a:moveTo>
                    <a:lnTo>
                      <a:pt x="1604" y="346"/>
                    </a:lnTo>
                    <a:lnTo>
                      <a:pt x="1593" y="349"/>
                    </a:lnTo>
                    <a:lnTo>
                      <a:pt x="1588" y="351"/>
                    </a:lnTo>
                    <a:lnTo>
                      <a:pt x="1583" y="355"/>
                    </a:lnTo>
                    <a:lnTo>
                      <a:pt x="1579" y="358"/>
                    </a:lnTo>
                    <a:lnTo>
                      <a:pt x="1575" y="361"/>
                    </a:lnTo>
                    <a:lnTo>
                      <a:pt x="1571" y="366"/>
                    </a:lnTo>
                    <a:lnTo>
                      <a:pt x="1568" y="370"/>
                    </a:lnTo>
                    <a:lnTo>
                      <a:pt x="1565" y="376"/>
                    </a:lnTo>
                    <a:lnTo>
                      <a:pt x="1563" y="381"/>
                    </a:lnTo>
                    <a:lnTo>
                      <a:pt x="1561" y="387"/>
                    </a:lnTo>
                    <a:lnTo>
                      <a:pt x="1559" y="394"/>
                    </a:lnTo>
                    <a:lnTo>
                      <a:pt x="1558" y="400"/>
                    </a:lnTo>
                    <a:lnTo>
                      <a:pt x="1558" y="408"/>
                    </a:lnTo>
                    <a:lnTo>
                      <a:pt x="1558" y="415"/>
                    </a:lnTo>
                    <a:lnTo>
                      <a:pt x="1559" y="421"/>
                    </a:lnTo>
                    <a:lnTo>
                      <a:pt x="1561" y="427"/>
                    </a:lnTo>
                    <a:lnTo>
                      <a:pt x="1563" y="433"/>
                    </a:lnTo>
                    <a:lnTo>
                      <a:pt x="1565" y="438"/>
                    </a:lnTo>
                    <a:lnTo>
                      <a:pt x="1568" y="443"/>
                    </a:lnTo>
                    <a:lnTo>
                      <a:pt x="1571" y="448"/>
                    </a:lnTo>
                    <a:lnTo>
                      <a:pt x="1575" y="451"/>
                    </a:lnTo>
                    <a:lnTo>
                      <a:pt x="1578" y="456"/>
                    </a:lnTo>
                    <a:lnTo>
                      <a:pt x="1582" y="459"/>
                    </a:lnTo>
                    <a:lnTo>
                      <a:pt x="1586" y="461"/>
                    </a:lnTo>
                    <a:lnTo>
                      <a:pt x="1592" y="464"/>
                    </a:lnTo>
                    <a:lnTo>
                      <a:pt x="1602" y="467"/>
                    </a:lnTo>
                    <a:lnTo>
                      <a:pt x="1613" y="468"/>
                    </a:lnTo>
                    <a:lnTo>
                      <a:pt x="1623" y="467"/>
                    </a:lnTo>
                    <a:lnTo>
                      <a:pt x="1634" y="465"/>
                    </a:lnTo>
                    <a:lnTo>
                      <a:pt x="1644" y="460"/>
                    </a:lnTo>
                    <a:lnTo>
                      <a:pt x="1652" y="454"/>
                    </a:lnTo>
                    <a:lnTo>
                      <a:pt x="1656" y="449"/>
                    </a:lnTo>
                    <a:lnTo>
                      <a:pt x="1659" y="445"/>
                    </a:lnTo>
                    <a:lnTo>
                      <a:pt x="1662" y="439"/>
                    </a:lnTo>
                    <a:lnTo>
                      <a:pt x="1665" y="434"/>
                    </a:lnTo>
                    <a:lnTo>
                      <a:pt x="1667" y="428"/>
                    </a:lnTo>
                    <a:lnTo>
                      <a:pt x="1669" y="420"/>
                    </a:lnTo>
                    <a:lnTo>
                      <a:pt x="1670" y="414"/>
                    </a:lnTo>
                    <a:lnTo>
                      <a:pt x="1670" y="406"/>
                    </a:lnTo>
                    <a:lnTo>
                      <a:pt x="1669" y="392"/>
                    </a:lnTo>
                    <a:lnTo>
                      <a:pt x="1666" y="381"/>
                    </a:lnTo>
                    <a:lnTo>
                      <a:pt x="1664" y="376"/>
                    </a:lnTo>
                    <a:lnTo>
                      <a:pt x="1661" y="370"/>
                    </a:lnTo>
                    <a:lnTo>
                      <a:pt x="1659" y="366"/>
                    </a:lnTo>
                    <a:lnTo>
                      <a:pt x="1655" y="362"/>
                    </a:lnTo>
                    <a:lnTo>
                      <a:pt x="1651" y="358"/>
                    </a:lnTo>
                    <a:lnTo>
                      <a:pt x="1647" y="355"/>
                    </a:lnTo>
                    <a:lnTo>
                      <a:pt x="1643" y="352"/>
                    </a:lnTo>
                    <a:lnTo>
                      <a:pt x="1637" y="349"/>
                    </a:lnTo>
                    <a:lnTo>
                      <a:pt x="1633" y="348"/>
                    </a:lnTo>
                    <a:lnTo>
                      <a:pt x="1626" y="346"/>
                    </a:lnTo>
                    <a:lnTo>
                      <a:pt x="1621" y="346"/>
                    </a:lnTo>
                    <a:lnTo>
                      <a:pt x="1616" y="344"/>
                    </a:lnTo>
                    <a:close/>
                    <a:moveTo>
                      <a:pt x="1615" y="361"/>
                    </a:moveTo>
                    <a:lnTo>
                      <a:pt x="1619" y="361"/>
                    </a:lnTo>
                    <a:lnTo>
                      <a:pt x="1623" y="362"/>
                    </a:lnTo>
                    <a:lnTo>
                      <a:pt x="1626" y="363"/>
                    </a:lnTo>
                    <a:lnTo>
                      <a:pt x="1631" y="366"/>
                    </a:lnTo>
                    <a:lnTo>
                      <a:pt x="1636" y="370"/>
                    </a:lnTo>
                    <a:lnTo>
                      <a:pt x="1640" y="376"/>
                    </a:lnTo>
                    <a:lnTo>
                      <a:pt x="1645" y="383"/>
                    </a:lnTo>
                    <a:lnTo>
                      <a:pt x="1647" y="391"/>
                    </a:lnTo>
                    <a:lnTo>
                      <a:pt x="1648" y="399"/>
                    </a:lnTo>
                    <a:lnTo>
                      <a:pt x="1649" y="407"/>
                    </a:lnTo>
                    <a:lnTo>
                      <a:pt x="1648" y="416"/>
                    </a:lnTo>
                    <a:lnTo>
                      <a:pt x="1646" y="425"/>
                    </a:lnTo>
                    <a:lnTo>
                      <a:pt x="1643" y="433"/>
                    </a:lnTo>
                    <a:lnTo>
                      <a:pt x="1639" y="439"/>
                    </a:lnTo>
                    <a:lnTo>
                      <a:pt x="1634" y="445"/>
                    </a:lnTo>
                    <a:lnTo>
                      <a:pt x="1628" y="448"/>
                    </a:lnTo>
                    <a:lnTo>
                      <a:pt x="1621" y="451"/>
                    </a:lnTo>
                    <a:lnTo>
                      <a:pt x="1615" y="453"/>
                    </a:lnTo>
                    <a:lnTo>
                      <a:pt x="1607" y="451"/>
                    </a:lnTo>
                    <a:lnTo>
                      <a:pt x="1601" y="448"/>
                    </a:lnTo>
                    <a:lnTo>
                      <a:pt x="1594" y="445"/>
                    </a:lnTo>
                    <a:lnTo>
                      <a:pt x="1590" y="439"/>
                    </a:lnTo>
                    <a:lnTo>
                      <a:pt x="1585" y="433"/>
                    </a:lnTo>
                    <a:lnTo>
                      <a:pt x="1582" y="425"/>
                    </a:lnTo>
                    <a:lnTo>
                      <a:pt x="1580" y="416"/>
                    </a:lnTo>
                    <a:lnTo>
                      <a:pt x="1580" y="407"/>
                    </a:lnTo>
                    <a:lnTo>
                      <a:pt x="1580" y="398"/>
                    </a:lnTo>
                    <a:lnTo>
                      <a:pt x="1581" y="390"/>
                    </a:lnTo>
                    <a:lnTo>
                      <a:pt x="1584" y="382"/>
                    </a:lnTo>
                    <a:lnTo>
                      <a:pt x="1588" y="376"/>
                    </a:lnTo>
                    <a:lnTo>
                      <a:pt x="1593" y="370"/>
                    </a:lnTo>
                    <a:lnTo>
                      <a:pt x="1598" y="365"/>
                    </a:lnTo>
                    <a:lnTo>
                      <a:pt x="1606" y="362"/>
                    </a:lnTo>
                    <a:lnTo>
                      <a:pt x="1615" y="361"/>
                    </a:lnTo>
                    <a:close/>
                    <a:moveTo>
                      <a:pt x="1697" y="466"/>
                    </a:moveTo>
                    <a:lnTo>
                      <a:pt x="1717" y="466"/>
                    </a:lnTo>
                    <a:lnTo>
                      <a:pt x="1717" y="402"/>
                    </a:lnTo>
                    <a:lnTo>
                      <a:pt x="1717" y="398"/>
                    </a:lnTo>
                    <a:lnTo>
                      <a:pt x="1717" y="392"/>
                    </a:lnTo>
                    <a:lnTo>
                      <a:pt x="1719" y="387"/>
                    </a:lnTo>
                    <a:lnTo>
                      <a:pt x="1721" y="381"/>
                    </a:lnTo>
                    <a:lnTo>
                      <a:pt x="1724" y="377"/>
                    </a:lnTo>
                    <a:lnTo>
                      <a:pt x="1727" y="373"/>
                    </a:lnTo>
                    <a:lnTo>
                      <a:pt x="1731" y="370"/>
                    </a:lnTo>
                    <a:lnTo>
                      <a:pt x="1736" y="367"/>
                    </a:lnTo>
                    <a:lnTo>
                      <a:pt x="1740" y="366"/>
                    </a:lnTo>
                    <a:lnTo>
                      <a:pt x="1745" y="366"/>
                    </a:lnTo>
                    <a:lnTo>
                      <a:pt x="1750" y="366"/>
                    </a:lnTo>
                    <a:lnTo>
                      <a:pt x="1753" y="366"/>
                    </a:lnTo>
                    <a:lnTo>
                      <a:pt x="1753" y="346"/>
                    </a:lnTo>
                    <a:lnTo>
                      <a:pt x="1750" y="346"/>
                    </a:lnTo>
                    <a:lnTo>
                      <a:pt x="1746" y="344"/>
                    </a:lnTo>
                    <a:lnTo>
                      <a:pt x="1742" y="346"/>
                    </a:lnTo>
                    <a:lnTo>
                      <a:pt x="1737" y="347"/>
                    </a:lnTo>
                    <a:lnTo>
                      <a:pt x="1732" y="349"/>
                    </a:lnTo>
                    <a:lnTo>
                      <a:pt x="1728" y="352"/>
                    </a:lnTo>
                    <a:lnTo>
                      <a:pt x="1724" y="356"/>
                    </a:lnTo>
                    <a:lnTo>
                      <a:pt x="1720" y="360"/>
                    </a:lnTo>
                    <a:lnTo>
                      <a:pt x="1717" y="366"/>
                    </a:lnTo>
                    <a:lnTo>
                      <a:pt x="1715" y="371"/>
                    </a:lnTo>
                    <a:lnTo>
                      <a:pt x="1714" y="371"/>
                    </a:lnTo>
                    <a:lnTo>
                      <a:pt x="1714" y="348"/>
                    </a:lnTo>
                    <a:lnTo>
                      <a:pt x="1696" y="348"/>
                    </a:lnTo>
                    <a:lnTo>
                      <a:pt x="1696" y="356"/>
                    </a:lnTo>
                    <a:lnTo>
                      <a:pt x="1696" y="365"/>
                    </a:lnTo>
                    <a:lnTo>
                      <a:pt x="1697" y="375"/>
                    </a:lnTo>
                    <a:lnTo>
                      <a:pt x="1697" y="385"/>
                    </a:lnTo>
                    <a:lnTo>
                      <a:pt x="1697" y="466"/>
                    </a:lnTo>
                    <a:close/>
                    <a:moveTo>
                      <a:pt x="1823" y="466"/>
                    </a:moveTo>
                    <a:lnTo>
                      <a:pt x="1844" y="466"/>
                    </a:lnTo>
                    <a:lnTo>
                      <a:pt x="1844" y="395"/>
                    </a:lnTo>
                    <a:lnTo>
                      <a:pt x="1844" y="389"/>
                    </a:lnTo>
                    <a:lnTo>
                      <a:pt x="1846" y="383"/>
                    </a:lnTo>
                    <a:lnTo>
                      <a:pt x="1847" y="380"/>
                    </a:lnTo>
                    <a:lnTo>
                      <a:pt x="1849" y="376"/>
                    </a:lnTo>
                    <a:lnTo>
                      <a:pt x="1851" y="372"/>
                    </a:lnTo>
                    <a:lnTo>
                      <a:pt x="1854" y="369"/>
                    </a:lnTo>
                    <a:lnTo>
                      <a:pt x="1858" y="367"/>
                    </a:lnTo>
                    <a:lnTo>
                      <a:pt x="1862" y="365"/>
                    </a:lnTo>
                    <a:lnTo>
                      <a:pt x="1866" y="363"/>
                    </a:lnTo>
                    <a:lnTo>
                      <a:pt x="1871" y="362"/>
                    </a:lnTo>
                    <a:lnTo>
                      <a:pt x="1877" y="363"/>
                    </a:lnTo>
                    <a:lnTo>
                      <a:pt x="1881" y="365"/>
                    </a:lnTo>
                    <a:lnTo>
                      <a:pt x="1886" y="368"/>
                    </a:lnTo>
                    <a:lnTo>
                      <a:pt x="1889" y="371"/>
                    </a:lnTo>
                    <a:lnTo>
                      <a:pt x="1891" y="377"/>
                    </a:lnTo>
                    <a:lnTo>
                      <a:pt x="1893" y="382"/>
                    </a:lnTo>
                    <a:lnTo>
                      <a:pt x="1894" y="388"/>
                    </a:lnTo>
                    <a:lnTo>
                      <a:pt x="1894" y="395"/>
                    </a:lnTo>
                    <a:lnTo>
                      <a:pt x="1894" y="466"/>
                    </a:lnTo>
                    <a:lnTo>
                      <a:pt x="1915" y="466"/>
                    </a:lnTo>
                    <a:lnTo>
                      <a:pt x="1915" y="392"/>
                    </a:lnTo>
                    <a:lnTo>
                      <a:pt x="1916" y="387"/>
                    </a:lnTo>
                    <a:lnTo>
                      <a:pt x="1917" y="382"/>
                    </a:lnTo>
                    <a:lnTo>
                      <a:pt x="1918" y="378"/>
                    </a:lnTo>
                    <a:lnTo>
                      <a:pt x="1920" y="375"/>
                    </a:lnTo>
                    <a:lnTo>
                      <a:pt x="1922" y="371"/>
                    </a:lnTo>
                    <a:lnTo>
                      <a:pt x="1926" y="368"/>
                    </a:lnTo>
                    <a:lnTo>
                      <a:pt x="1929" y="366"/>
                    </a:lnTo>
                    <a:lnTo>
                      <a:pt x="1933" y="365"/>
                    </a:lnTo>
                    <a:lnTo>
                      <a:pt x="1936" y="363"/>
                    </a:lnTo>
                    <a:lnTo>
                      <a:pt x="1941" y="362"/>
                    </a:lnTo>
                    <a:lnTo>
                      <a:pt x="1947" y="363"/>
                    </a:lnTo>
                    <a:lnTo>
                      <a:pt x="1953" y="365"/>
                    </a:lnTo>
                    <a:lnTo>
                      <a:pt x="1957" y="368"/>
                    </a:lnTo>
                    <a:lnTo>
                      <a:pt x="1960" y="372"/>
                    </a:lnTo>
                    <a:lnTo>
                      <a:pt x="1962" y="378"/>
                    </a:lnTo>
                    <a:lnTo>
                      <a:pt x="1964" y="383"/>
                    </a:lnTo>
                    <a:lnTo>
                      <a:pt x="1966" y="391"/>
                    </a:lnTo>
                    <a:lnTo>
                      <a:pt x="1966" y="399"/>
                    </a:lnTo>
                    <a:lnTo>
                      <a:pt x="1966" y="466"/>
                    </a:lnTo>
                    <a:lnTo>
                      <a:pt x="1986" y="466"/>
                    </a:lnTo>
                    <a:lnTo>
                      <a:pt x="1986" y="396"/>
                    </a:lnTo>
                    <a:lnTo>
                      <a:pt x="1985" y="382"/>
                    </a:lnTo>
                    <a:lnTo>
                      <a:pt x="1983" y="371"/>
                    </a:lnTo>
                    <a:lnTo>
                      <a:pt x="1979" y="362"/>
                    </a:lnTo>
                    <a:lnTo>
                      <a:pt x="1973" y="356"/>
                    </a:lnTo>
                    <a:lnTo>
                      <a:pt x="1968" y="350"/>
                    </a:lnTo>
                    <a:lnTo>
                      <a:pt x="1961" y="347"/>
                    </a:lnTo>
                    <a:lnTo>
                      <a:pt x="1955" y="346"/>
                    </a:lnTo>
                    <a:lnTo>
                      <a:pt x="1948" y="344"/>
                    </a:lnTo>
                    <a:lnTo>
                      <a:pt x="1941" y="346"/>
                    </a:lnTo>
                    <a:lnTo>
                      <a:pt x="1934" y="347"/>
                    </a:lnTo>
                    <a:lnTo>
                      <a:pt x="1929" y="350"/>
                    </a:lnTo>
                    <a:lnTo>
                      <a:pt x="1923" y="353"/>
                    </a:lnTo>
                    <a:lnTo>
                      <a:pt x="1917" y="360"/>
                    </a:lnTo>
                    <a:lnTo>
                      <a:pt x="1910" y="369"/>
                    </a:lnTo>
                    <a:lnTo>
                      <a:pt x="1910" y="369"/>
                    </a:lnTo>
                    <a:lnTo>
                      <a:pt x="1908" y="363"/>
                    </a:lnTo>
                    <a:lnTo>
                      <a:pt x="1905" y="359"/>
                    </a:lnTo>
                    <a:lnTo>
                      <a:pt x="1902" y="355"/>
                    </a:lnTo>
                    <a:lnTo>
                      <a:pt x="1899" y="351"/>
                    </a:lnTo>
                    <a:lnTo>
                      <a:pt x="1894" y="349"/>
                    </a:lnTo>
                    <a:lnTo>
                      <a:pt x="1889" y="347"/>
                    </a:lnTo>
                    <a:lnTo>
                      <a:pt x="1883" y="346"/>
                    </a:lnTo>
                    <a:lnTo>
                      <a:pt x="1878" y="344"/>
                    </a:lnTo>
                    <a:lnTo>
                      <a:pt x="1872" y="346"/>
                    </a:lnTo>
                    <a:lnTo>
                      <a:pt x="1865" y="347"/>
                    </a:lnTo>
                    <a:lnTo>
                      <a:pt x="1860" y="349"/>
                    </a:lnTo>
                    <a:lnTo>
                      <a:pt x="1855" y="351"/>
                    </a:lnTo>
                    <a:lnTo>
                      <a:pt x="1851" y="355"/>
                    </a:lnTo>
                    <a:lnTo>
                      <a:pt x="1848" y="359"/>
                    </a:lnTo>
                    <a:lnTo>
                      <a:pt x="1845" y="362"/>
                    </a:lnTo>
                    <a:lnTo>
                      <a:pt x="1842" y="367"/>
                    </a:lnTo>
                    <a:lnTo>
                      <a:pt x="1841" y="367"/>
                    </a:lnTo>
                    <a:lnTo>
                      <a:pt x="1840" y="348"/>
                    </a:lnTo>
                    <a:lnTo>
                      <a:pt x="1822" y="348"/>
                    </a:lnTo>
                    <a:lnTo>
                      <a:pt x="1823" y="362"/>
                    </a:lnTo>
                    <a:lnTo>
                      <a:pt x="1823" y="379"/>
                    </a:lnTo>
                    <a:lnTo>
                      <a:pt x="1823" y="466"/>
                    </a:lnTo>
                    <a:close/>
                    <a:moveTo>
                      <a:pt x="2111" y="410"/>
                    </a:moveTo>
                    <a:lnTo>
                      <a:pt x="2112" y="406"/>
                    </a:lnTo>
                    <a:lnTo>
                      <a:pt x="2112" y="400"/>
                    </a:lnTo>
                    <a:lnTo>
                      <a:pt x="2111" y="392"/>
                    </a:lnTo>
                    <a:lnTo>
                      <a:pt x="2110" y="382"/>
                    </a:lnTo>
                    <a:lnTo>
                      <a:pt x="2107" y="373"/>
                    </a:lnTo>
                    <a:lnTo>
                      <a:pt x="2103" y="365"/>
                    </a:lnTo>
                    <a:lnTo>
                      <a:pt x="2099" y="360"/>
                    </a:lnTo>
                    <a:lnTo>
                      <a:pt x="2096" y="357"/>
                    </a:lnTo>
                    <a:lnTo>
                      <a:pt x="2093" y="353"/>
                    </a:lnTo>
                    <a:lnTo>
                      <a:pt x="2089" y="351"/>
                    </a:lnTo>
                    <a:lnTo>
                      <a:pt x="2083" y="348"/>
                    </a:lnTo>
                    <a:lnTo>
                      <a:pt x="2078" y="347"/>
                    </a:lnTo>
                    <a:lnTo>
                      <a:pt x="2071" y="346"/>
                    </a:lnTo>
                    <a:lnTo>
                      <a:pt x="2065" y="344"/>
                    </a:lnTo>
                    <a:lnTo>
                      <a:pt x="2060" y="346"/>
                    </a:lnTo>
                    <a:lnTo>
                      <a:pt x="2053" y="347"/>
                    </a:lnTo>
                    <a:lnTo>
                      <a:pt x="2048" y="348"/>
                    </a:lnTo>
                    <a:lnTo>
                      <a:pt x="2043" y="350"/>
                    </a:lnTo>
                    <a:lnTo>
                      <a:pt x="2038" y="352"/>
                    </a:lnTo>
                    <a:lnTo>
                      <a:pt x="2034" y="356"/>
                    </a:lnTo>
                    <a:lnTo>
                      <a:pt x="2029" y="359"/>
                    </a:lnTo>
                    <a:lnTo>
                      <a:pt x="2026" y="363"/>
                    </a:lnTo>
                    <a:lnTo>
                      <a:pt x="2020" y="372"/>
                    </a:lnTo>
                    <a:lnTo>
                      <a:pt x="2015" y="383"/>
                    </a:lnTo>
                    <a:lnTo>
                      <a:pt x="2013" y="396"/>
                    </a:lnTo>
                    <a:lnTo>
                      <a:pt x="2012" y="408"/>
                    </a:lnTo>
                    <a:lnTo>
                      <a:pt x="2013" y="421"/>
                    </a:lnTo>
                    <a:lnTo>
                      <a:pt x="2015" y="433"/>
                    </a:lnTo>
                    <a:lnTo>
                      <a:pt x="2017" y="438"/>
                    </a:lnTo>
                    <a:lnTo>
                      <a:pt x="2021" y="443"/>
                    </a:lnTo>
                    <a:lnTo>
                      <a:pt x="2023" y="447"/>
                    </a:lnTo>
                    <a:lnTo>
                      <a:pt x="2027" y="451"/>
                    </a:lnTo>
                    <a:lnTo>
                      <a:pt x="2030" y="455"/>
                    </a:lnTo>
                    <a:lnTo>
                      <a:pt x="2035" y="458"/>
                    </a:lnTo>
                    <a:lnTo>
                      <a:pt x="2039" y="461"/>
                    </a:lnTo>
                    <a:lnTo>
                      <a:pt x="2044" y="464"/>
                    </a:lnTo>
                    <a:lnTo>
                      <a:pt x="2050" y="466"/>
                    </a:lnTo>
                    <a:lnTo>
                      <a:pt x="2055" y="467"/>
                    </a:lnTo>
                    <a:lnTo>
                      <a:pt x="2062" y="467"/>
                    </a:lnTo>
                    <a:lnTo>
                      <a:pt x="2068" y="468"/>
                    </a:lnTo>
                    <a:lnTo>
                      <a:pt x="2080" y="467"/>
                    </a:lnTo>
                    <a:lnTo>
                      <a:pt x="2091" y="466"/>
                    </a:lnTo>
                    <a:lnTo>
                      <a:pt x="2099" y="463"/>
                    </a:lnTo>
                    <a:lnTo>
                      <a:pt x="2106" y="460"/>
                    </a:lnTo>
                    <a:lnTo>
                      <a:pt x="2103" y="445"/>
                    </a:lnTo>
                    <a:lnTo>
                      <a:pt x="2096" y="448"/>
                    </a:lnTo>
                    <a:lnTo>
                      <a:pt x="2089" y="449"/>
                    </a:lnTo>
                    <a:lnTo>
                      <a:pt x="2081" y="450"/>
                    </a:lnTo>
                    <a:lnTo>
                      <a:pt x="2070" y="451"/>
                    </a:lnTo>
                    <a:lnTo>
                      <a:pt x="2063" y="450"/>
                    </a:lnTo>
                    <a:lnTo>
                      <a:pt x="2056" y="449"/>
                    </a:lnTo>
                    <a:lnTo>
                      <a:pt x="2050" y="446"/>
                    </a:lnTo>
                    <a:lnTo>
                      <a:pt x="2043" y="441"/>
                    </a:lnTo>
                    <a:lnTo>
                      <a:pt x="2039" y="436"/>
                    </a:lnTo>
                    <a:lnTo>
                      <a:pt x="2035" y="429"/>
                    </a:lnTo>
                    <a:lnTo>
                      <a:pt x="2033" y="420"/>
                    </a:lnTo>
                    <a:lnTo>
                      <a:pt x="2031" y="410"/>
                    </a:lnTo>
                    <a:lnTo>
                      <a:pt x="2111" y="410"/>
                    </a:lnTo>
                    <a:close/>
                    <a:moveTo>
                      <a:pt x="2031" y="395"/>
                    </a:moveTo>
                    <a:lnTo>
                      <a:pt x="2033" y="389"/>
                    </a:lnTo>
                    <a:lnTo>
                      <a:pt x="2035" y="383"/>
                    </a:lnTo>
                    <a:lnTo>
                      <a:pt x="2037" y="378"/>
                    </a:lnTo>
                    <a:lnTo>
                      <a:pt x="2040" y="372"/>
                    </a:lnTo>
                    <a:lnTo>
                      <a:pt x="2044" y="368"/>
                    </a:lnTo>
                    <a:lnTo>
                      <a:pt x="2050" y="363"/>
                    </a:lnTo>
                    <a:lnTo>
                      <a:pt x="2056" y="361"/>
                    </a:lnTo>
                    <a:lnTo>
                      <a:pt x="2064" y="360"/>
                    </a:lnTo>
                    <a:lnTo>
                      <a:pt x="2071" y="361"/>
                    </a:lnTo>
                    <a:lnTo>
                      <a:pt x="2078" y="363"/>
                    </a:lnTo>
                    <a:lnTo>
                      <a:pt x="2083" y="368"/>
                    </a:lnTo>
                    <a:lnTo>
                      <a:pt x="2087" y="372"/>
                    </a:lnTo>
                    <a:lnTo>
                      <a:pt x="2090" y="378"/>
                    </a:lnTo>
                    <a:lnTo>
                      <a:pt x="2091" y="383"/>
                    </a:lnTo>
                    <a:lnTo>
                      <a:pt x="2092" y="390"/>
                    </a:lnTo>
                    <a:lnTo>
                      <a:pt x="2092" y="395"/>
                    </a:lnTo>
                    <a:lnTo>
                      <a:pt x="2031" y="395"/>
                    </a:lnTo>
                    <a:close/>
                    <a:moveTo>
                      <a:pt x="2159" y="466"/>
                    </a:moveTo>
                    <a:lnTo>
                      <a:pt x="2159" y="348"/>
                    </a:lnTo>
                    <a:lnTo>
                      <a:pt x="2138" y="348"/>
                    </a:lnTo>
                    <a:lnTo>
                      <a:pt x="2138" y="466"/>
                    </a:lnTo>
                    <a:lnTo>
                      <a:pt x="2159" y="466"/>
                    </a:lnTo>
                    <a:close/>
                    <a:moveTo>
                      <a:pt x="2148" y="301"/>
                    </a:moveTo>
                    <a:lnTo>
                      <a:pt x="2144" y="302"/>
                    </a:lnTo>
                    <a:lnTo>
                      <a:pt x="2139" y="305"/>
                    </a:lnTo>
                    <a:lnTo>
                      <a:pt x="2136" y="309"/>
                    </a:lnTo>
                    <a:lnTo>
                      <a:pt x="2135" y="314"/>
                    </a:lnTo>
                    <a:lnTo>
                      <a:pt x="2136" y="320"/>
                    </a:lnTo>
                    <a:lnTo>
                      <a:pt x="2139" y="324"/>
                    </a:lnTo>
                    <a:lnTo>
                      <a:pt x="2143" y="327"/>
                    </a:lnTo>
                    <a:lnTo>
                      <a:pt x="2148" y="328"/>
                    </a:lnTo>
                    <a:lnTo>
                      <a:pt x="2153" y="327"/>
                    </a:lnTo>
                    <a:lnTo>
                      <a:pt x="2158" y="324"/>
                    </a:lnTo>
                    <a:lnTo>
                      <a:pt x="2160" y="320"/>
                    </a:lnTo>
                    <a:lnTo>
                      <a:pt x="2161" y="314"/>
                    </a:lnTo>
                    <a:lnTo>
                      <a:pt x="2160" y="309"/>
                    </a:lnTo>
                    <a:lnTo>
                      <a:pt x="2158" y="305"/>
                    </a:lnTo>
                    <a:lnTo>
                      <a:pt x="2153" y="302"/>
                    </a:lnTo>
                    <a:lnTo>
                      <a:pt x="2148" y="301"/>
                    </a:lnTo>
                    <a:close/>
                    <a:moveTo>
                      <a:pt x="2242" y="344"/>
                    </a:moveTo>
                    <a:lnTo>
                      <a:pt x="2230" y="346"/>
                    </a:lnTo>
                    <a:lnTo>
                      <a:pt x="2219" y="349"/>
                    </a:lnTo>
                    <a:lnTo>
                      <a:pt x="2214" y="351"/>
                    </a:lnTo>
                    <a:lnTo>
                      <a:pt x="2210" y="355"/>
                    </a:lnTo>
                    <a:lnTo>
                      <a:pt x="2205" y="358"/>
                    </a:lnTo>
                    <a:lnTo>
                      <a:pt x="2201" y="361"/>
                    </a:lnTo>
                    <a:lnTo>
                      <a:pt x="2198" y="366"/>
                    </a:lnTo>
                    <a:lnTo>
                      <a:pt x="2195" y="370"/>
                    </a:lnTo>
                    <a:lnTo>
                      <a:pt x="2191" y="376"/>
                    </a:lnTo>
                    <a:lnTo>
                      <a:pt x="2189" y="381"/>
                    </a:lnTo>
                    <a:lnTo>
                      <a:pt x="2188" y="387"/>
                    </a:lnTo>
                    <a:lnTo>
                      <a:pt x="2186" y="394"/>
                    </a:lnTo>
                    <a:lnTo>
                      <a:pt x="2185" y="400"/>
                    </a:lnTo>
                    <a:lnTo>
                      <a:pt x="2185" y="408"/>
                    </a:lnTo>
                    <a:lnTo>
                      <a:pt x="2185" y="415"/>
                    </a:lnTo>
                    <a:lnTo>
                      <a:pt x="2186" y="421"/>
                    </a:lnTo>
                    <a:lnTo>
                      <a:pt x="2187" y="427"/>
                    </a:lnTo>
                    <a:lnTo>
                      <a:pt x="2189" y="433"/>
                    </a:lnTo>
                    <a:lnTo>
                      <a:pt x="2191" y="438"/>
                    </a:lnTo>
                    <a:lnTo>
                      <a:pt x="2195" y="443"/>
                    </a:lnTo>
                    <a:lnTo>
                      <a:pt x="2198" y="448"/>
                    </a:lnTo>
                    <a:lnTo>
                      <a:pt x="2201" y="451"/>
                    </a:lnTo>
                    <a:lnTo>
                      <a:pt x="2204" y="456"/>
                    </a:lnTo>
                    <a:lnTo>
                      <a:pt x="2209" y="459"/>
                    </a:lnTo>
                    <a:lnTo>
                      <a:pt x="2213" y="461"/>
                    </a:lnTo>
                    <a:lnTo>
                      <a:pt x="2218" y="464"/>
                    </a:lnTo>
                    <a:lnTo>
                      <a:pt x="2228" y="467"/>
                    </a:lnTo>
                    <a:lnTo>
                      <a:pt x="2240" y="468"/>
                    </a:lnTo>
                    <a:lnTo>
                      <a:pt x="2250" y="467"/>
                    </a:lnTo>
                    <a:lnTo>
                      <a:pt x="2260" y="465"/>
                    </a:lnTo>
                    <a:lnTo>
                      <a:pt x="2270" y="460"/>
                    </a:lnTo>
                    <a:lnTo>
                      <a:pt x="2279" y="454"/>
                    </a:lnTo>
                    <a:lnTo>
                      <a:pt x="2282" y="449"/>
                    </a:lnTo>
                    <a:lnTo>
                      <a:pt x="2286" y="445"/>
                    </a:lnTo>
                    <a:lnTo>
                      <a:pt x="2288" y="439"/>
                    </a:lnTo>
                    <a:lnTo>
                      <a:pt x="2292" y="434"/>
                    </a:lnTo>
                    <a:lnTo>
                      <a:pt x="2294" y="428"/>
                    </a:lnTo>
                    <a:lnTo>
                      <a:pt x="2295" y="420"/>
                    </a:lnTo>
                    <a:lnTo>
                      <a:pt x="2296" y="414"/>
                    </a:lnTo>
                    <a:lnTo>
                      <a:pt x="2296" y="406"/>
                    </a:lnTo>
                    <a:lnTo>
                      <a:pt x="2296" y="392"/>
                    </a:lnTo>
                    <a:lnTo>
                      <a:pt x="2293" y="381"/>
                    </a:lnTo>
                    <a:lnTo>
                      <a:pt x="2291" y="376"/>
                    </a:lnTo>
                    <a:lnTo>
                      <a:pt x="2287" y="370"/>
                    </a:lnTo>
                    <a:lnTo>
                      <a:pt x="2285" y="366"/>
                    </a:lnTo>
                    <a:lnTo>
                      <a:pt x="2281" y="362"/>
                    </a:lnTo>
                    <a:lnTo>
                      <a:pt x="2278" y="358"/>
                    </a:lnTo>
                    <a:lnTo>
                      <a:pt x="2273" y="355"/>
                    </a:lnTo>
                    <a:lnTo>
                      <a:pt x="2269" y="352"/>
                    </a:lnTo>
                    <a:lnTo>
                      <a:pt x="2264" y="349"/>
                    </a:lnTo>
                    <a:lnTo>
                      <a:pt x="2259" y="348"/>
                    </a:lnTo>
                    <a:lnTo>
                      <a:pt x="2253" y="346"/>
                    </a:lnTo>
                    <a:lnTo>
                      <a:pt x="2247" y="346"/>
                    </a:lnTo>
                    <a:lnTo>
                      <a:pt x="2242" y="344"/>
                    </a:lnTo>
                    <a:close/>
                    <a:moveTo>
                      <a:pt x="2241" y="361"/>
                    </a:moveTo>
                    <a:lnTo>
                      <a:pt x="2245" y="361"/>
                    </a:lnTo>
                    <a:lnTo>
                      <a:pt x="2250" y="362"/>
                    </a:lnTo>
                    <a:lnTo>
                      <a:pt x="2253" y="363"/>
                    </a:lnTo>
                    <a:lnTo>
                      <a:pt x="2257" y="366"/>
                    </a:lnTo>
                    <a:lnTo>
                      <a:pt x="2263" y="370"/>
                    </a:lnTo>
                    <a:lnTo>
                      <a:pt x="2267" y="376"/>
                    </a:lnTo>
                    <a:lnTo>
                      <a:pt x="2271" y="383"/>
                    </a:lnTo>
                    <a:lnTo>
                      <a:pt x="2273" y="391"/>
                    </a:lnTo>
                    <a:lnTo>
                      <a:pt x="2274" y="399"/>
                    </a:lnTo>
                    <a:lnTo>
                      <a:pt x="2276" y="407"/>
                    </a:lnTo>
                    <a:lnTo>
                      <a:pt x="2274" y="416"/>
                    </a:lnTo>
                    <a:lnTo>
                      <a:pt x="2272" y="425"/>
                    </a:lnTo>
                    <a:lnTo>
                      <a:pt x="2269" y="433"/>
                    </a:lnTo>
                    <a:lnTo>
                      <a:pt x="2266" y="439"/>
                    </a:lnTo>
                    <a:lnTo>
                      <a:pt x="2260" y="445"/>
                    </a:lnTo>
                    <a:lnTo>
                      <a:pt x="2254" y="448"/>
                    </a:lnTo>
                    <a:lnTo>
                      <a:pt x="2247" y="451"/>
                    </a:lnTo>
                    <a:lnTo>
                      <a:pt x="2241" y="453"/>
                    </a:lnTo>
                    <a:lnTo>
                      <a:pt x="2233" y="451"/>
                    </a:lnTo>
                    <a:lnTo>
                      <a:pt x="2227" y="448"/>
                    </a:lnTo>
                    <a:lnTo>
                      <a:pt x="2220" y="445"/>
                    </a:lnTo>
                    <a:lnTo>
                      <a:pt x="2216" y="439"/>
                    </a:lnTo>
                    <a:lnTo>
                      <a:pt x="2212" y="433"/>
                    </a:lnTo>
                    <a:lnTo>
                      <a:pt x="2209" y="425"/>
                    </a:lnTo>
                    <a:lnTo>
                      <a:pt x="2206" y="416"/>
                    </a:lnTo>
                    <a:lnTo>
                      <a:pt x="2206" y="407"/>
                    </a:lnTo>
                    <a:lnTo>
                      <a:pt x="2206" y="398"/>
                    </a:lnTo>
                    <a:lnTo>
                      <a:pt x="2209" y="390"/>
                    </a:lnTo>
                    <a:lnTo>
                      <a:pt x="2211" y="382"/>
                    </a:lnTo>
                    <a:lnTo>
                      <a:pt x="2214" y="376"/>
                    </a:lnTo>
                    <a:lnTo>
                      <a:pt x="2219" y="370"/>
                    </a:lnTo>
                    <a:lnTo>
                      <a:pt x="2225" y="365"/>
                    </a:lnTo>
                    <a:lnTo>
                      <a:pt x="2232" y="362"/>
                    </a:lnTo>
                    <a:lnTo>
                      <a:pt x="2241" y="361"/>
                    </a:lnTo>
                    <a:close/>
                    <a:moveTo>
                      <a:pt x="2450" y="293"/>
                    </a:moveTo>
                    <a:lnTo>
                      <a:pt x="2450" y="363"/>
                    </a:lnTo>
                    <a:lnTo>
                      <a:pt x="2450" y="363"/>
                    </a:lnTo>
                    <a:lnTo>
                      <a:pt x="2447" y="360"/>
                    </a:lnTo>
                    <a:lnTo>
                      <a:pt x="2445" y="357"/>
                    </a:lnTo>
                    <a:lnTo>
                      <a:pt x="2442" y="353"/>
                    </a:lnTo>
                    <a:lnTo>
                      <a:pt x="2438" y="350"/>
                    </a:lnTo>
                    <a:lnTo>
                      <a:pt x="2433" y="348"/>
                    </a:lnTo>
                    <a:lnTo>
                      <a:pt x="2428" y="347"/>
                    </a:lnTo>
                    <a:lnTo>
                      <a:pt x="2422" y="346"/>
                    </a:lnTo>
                    <a:lnTo>
                      <a:pt x="2416" y="344"/>
                    </a:lnTo>
                    <a:lnTo>
                      <a:pt x="2411" y="346"/>
                    </a:lnTo>
                    <a:lnTo>
                      <a:pt x="2405" y="346"/>
                    </a:lnTo>
                    <a:lnTo>
                      <a:pt x="2401" y="348"/>
                    </a:lnTo>
                    <a:lnTo>
                      <a:pt x="2395" y="349"/>
                    </a:lnTo>
                    <a:lnTo>
                      <a:pt x="2387" y="355"/>
                    </a:lnTo>
                    <a:lnTo>
                      <a:pt x="2379" y="362"/>
                    </a:lnTo>
                    <a:lnTo>
                      <a:pt x="2376" y="367"/>
                    </a:lnTo>
                    <a:lnTo>
                      <a:pt x="2373" y="371"/>
                    </a:lnTo>
                    <a:lnTo>
                      <a:pt x="2371" y="377"/>
                    </a:lnTo>
                    <a:lnTo>
                      <a:pt x="2368" y="382"/>
                    </a:lnTo>
                    <a:lnTo>
                      <a:pt x="2366" y="388"/>
                    </a:lnTo>
                    <a:lnTo>
                      <a:pt x="2365" y="395"/>
                    </a:lnTo>
                    <a:lnTo>
                      <a:pt x="2365" y="401"/>
                    </a:lnTo>
                    <a:lnTo>
                      <a:pt x="2364" y="408"/>
                    </a:lnTo>
                    <a:lnTo>
                      <a:pt x="2365" y="421"/>
                    </a:lnTo>
                    <a:lnTo>
                      <a:pt x="2368" y="433"/>
                    </a:lnTo>
                    <a:lnTo>
                      <a:pt x="2373" y="443"/>
                    </a:lnTo>
                    <a:lnTo>
                      <a:pt x="2378" y="451"/>
                    </a:lnTo>
                    <a:lnTo>
                      <a:pt x="2386" y="458"/>
                    </a:lnTo>
                    <a:lnTo>
                      <a:pt x="2394" y="464"/>
                    </a:lnTo>
                    <a:lnTo>
                      <a:pt x="2399" y="466"/>
                    </a:lnTo>
                    <a:lnTo>
                      <a:pt x="2403" y="467"/>
                    </a:lnTo>
                    <a:lnTo>
                      <a:pt x="2408" y="468"/>
                    </a:lnTo>
                    <a:lnTo>
                      <a:pt x="2414" y="468"/>
                    </a:lnTo>
                    <a:lnTo>
                      <a:pt x="2420" y="468"/>
                    </a:lnTo>
                    <a:lnTo>
                      <a:pt x="2427" y="466"/>
                    </a:lnTo>
                    <a:lnTo>
                      <a:pt x="2432" y="464"/>
                    </a:lnTo>
                    <a:lnTo>
                      <a:pt x="2438" y="461"/>
                    </a:lnTo>
                    <a:lnTo>
                      <a:pt x="2442" y="458"/>
                    </a:lnTo>
                    <a:lnTo>
                      <a:pt x="2446" y="454"/>
                    </a:lnTo>
                    <a:lnTo>
                      <a:pt x="2449" y="449"/>
                    </a:lnTo>
                    <a:lnTo>
                      <a:pt x="2453" y="445"/>
                    </a:lnTo>
                    <a:lnTo>
                      <a:pt x="2453" y="445"/>
                    </a:lnTo>
                    <a:lnTo>
                      <a:pt x="2454" y="466"/>
                    </a:lnTo>
                    <a:lnTo>
                      <a:pt x="2472" y="466"/>
                    </a:lnTo>
                    <a:lnTo>
                      <a:pt x="2471" y="451"/>
                    </a:lnTo>
                    <a:lnTo>
                      <a:pt x="2471" y="435"/>
                    </a:lnTo>
                    <a:lnTo>
                      <a:pt x="2471" y="293"/>
                    </a:lnTo>
                    <a:lnTo>
                      <a:pt x="2450" y="293"/>
                    </a:lnTo>
                    <a:close/>
                    <a:moveTo>
                      <a:pt x="2450" y="416"/>
                    </a:moveTo>
                    <a:lnTo>
                      <a:pt x="2450" y="421"/>
                    </a:lnTo>
                    <a:lnTo>
                      <a:pt x="2449" y="426"/>
                    </a:lnTo>
                    <a:lnTo>
                      <a:pt x="2447" y="431"/>
                    </a:lnTo>
                    <a:lnTo>
                      <a:pt x="2445" y="436"/>
                    </a:lnTo>
                    <a:lnTo>
                      <a:pt x="2442" y="440"/>
                    </a:lnTo>
                    <a:lnTo>
                      <a:pt x="2439" y="444"/>
                    </a:lnTo>
                    <a:lnTo>
                      <a:pt x="2434" y="447"/>
                    </a:lnTo>
                    <a:lnTo>
                      <a:pt x="2429" y="449"/>
                    </a:lnTo>
                    <a:lnTo>
                      <a:pt x="2425" y="450"/>
                    </a:lnTo>
                    <a:lnTo>
                      <a:pt x="2419" y="450"/>
                    </a:lnTo>
                    <a:lnTo>
                      <a:pt x="2412" y="450"/>
                    </a:lnTo>
                    <a:lnTo>
                      <a:pt x="2404" y="447"/>
                    </a:lnTo>
                    <a:lnTo>
                      <a:pt x="2399" y="444"/>
                    </a:lnTo>
                    <a:lnTo>
                      <a:pt x="2394" y="438"/>
                    </a:lnTo>
                    <a:lnTo>
                      <a:pt x="2390" y="431"/>
                    </a:lnTo>
                    <a:lnTo>
                      <a:pt x="2388" y="425"/>
                    </a:lnTo>
                    <a:lnTo>
                      <a:pt x="2386" y="416"/>
                    </a:lnTo>
                    <a:lnTo>
                      <a:pt x="2386" y="407"/>
                    </a:lnTo>
                    <a:lnTo>
                      <a:pt x="2386" y="398"/>
                    </a:lnTo>
                    <a:lnTo>
                      <a:pt x="2388" y="389"/>
                    </a:lnTo>
                    <a:lnTo>
                      <a:pt x="2391" y="381"/>
                    </a:lnTo>
                    <a:lnTo>
                      <a:pt x="2394" y="375"/>
                    </a:lnTo>
                    <a:lnTo>
                      <a:pt x="2400" y="369"/>
                    </a:lnTo>
                    <a:lnTo>
                      <a:pt x="2405" y="366"/>
                    </a:lnTo>
                    <a:lnTo>
                      <a:pt x="2412" y="362"/>
                    </a:lnTo>
                    <a:lnTo>
                      <a:pt x="2419" y="362"/>
                    </a:lnTo>
                    <a:lnTo>
                      <a:pt x="2426" y="362"/>
                    </a:lnTo>
                    <a:lnTo>
                      <a:pt x="2430" y="363"/>
                    </a:lnTo>
                    <a:lnTo>
                      <a:pt x="2435" y="366"/>
                    </a:lnTo>
                    <a:lnTo>
                      <a:pt x="2440" y="369"/>
                    </a:lnTo>
                    <a:lnTo>
                      <a:pt x="2443" y="372"/>
                    </a:lnTo>
                    <a:lnTo>
                      <a:pt x="2446" y="377"/>
                    </a:lnTo>
                    <a:lnTo>
                      <a:pt x="2448" y="381"/>
                    </a:lnTo>
                    <a:lnTo>
                      <a:pt x="2449" y="387"/>
                    </a:lnTo>
                    <a:lnTo>
                      <a:pt x="2450" y="391"/>
                    </a:lnTo>
                    <a:lnTo>
                      <a:pt x="2450" y="396"/>
                    </a:lnTo>
                    <a:lnTo>
                      <a:pt x="2450" y="416"/>
                    </a:lnTo>
                    <a:close/>
                    <a:moveTo>
                      <a:pt x="2554" y="344"/>
                    </a:moveTo>
                    <a:lnTo>
                      <a:pt x="2542" y="346"/>
                    </a:lnTo>
                    <a:lnTo>
                      <a:pt x="2531" y="349"/>
                    </a:lnTo>
                    <a:lnTo>
                      <a:pt x="2527" y="351"/>
                    </a:lnTo>
                    <a:lnTo>
                      <a:pt x="2522" y="355"/>
                    </a:lnTo>
                    <a:lnTo>
                      <a:pt x="2517" y="358"/>
                    </a:lnTo>
                    <a:lnTo>
                      <a:pt x="2514" y="361"/>
                    </a:lnTo>
                    <a:lnTo>
                      <a:pt x="2510" y="366"/>
                    </a:lnTo>
                    <a:lnTo>
                      <a:pt x="2507" y="370"/>
                    </a:lnTo>
                    <a:lnTo>
                      <a:pt x="2504" y="376"/>
                    </a:lnTo>
                    <a:lnTo>
                      <a:pt x="2502" y="381"/>
                    </a:lnTo>
                    <a:lnTo>
                      <a:pt x="2500" y="387"/>
                    </a:lnTo>
                    <a:lnTo>
                      <a:pt x="2498" y="394"/>
                    </a:lnTo>
                    <a:lnTo>
                      <a:pt x="2498" y="400"/>
                    </a:lnTo>
                    <a:lnTo>
                      <a:pt x="2497" y="408"/>
                    </a:lnTo>
                    <a:lnTo>
                      <a:pt x="2498" y="415"/>
                    </a:lnTo>
                    <a:lnTo>
                      <a:pt x="2498" y="421"/>
                    </a:lnTo>
                    <a:lnTo>
                      <a:pt x="2500" y="427"/>
                    </a:lnTo>
                    <a:lnTo>
                      <a:pt x="2501" y="433"/>
                    </a:lnTo>
                    <a:lnTo>
                      <a:pt x="2503" y="438"/>
                    </a:lnTo>
                    <a:lnTo>
                      <a:pt x="2507" y="443"/>
                    </a:lnTo>
                    <a:lnTo>
                      <a:pt x="2510" y="448"/>
                    </a:lnTo>
                    <a:lnTo>
                      <a:pt x="2513" y="451"/>
                    </a:lnTo>
                    <a:lnTo>
                      <a:pt x="2517" y="456"/>
                    </a:lnTo>
                    <a:lnTo>
                      <a:pt x="2522" y="459"/>
                    </a:lnTo>
                    <a:lnTo>
                      <a:pt x="2526" y="461"/>
                    </a:lnTo>
                    <a:lnTo>
                      <a:pt x="2530" y="464"/>
                    </a:lnTo>
                    <a:lnTo>
                      <a:pt x="2541" y="467"/>
                    </a:lnTo>
                    <a:lnTo>
                      <a:pt x="2552" y="468"/>
                    </a:lnTo>
                    <a:lnTo>
                      <a:pt x="2563" y="467"/>
                    </a:lnTo>
                    <a:lnTo>
                      <a:pt x="2573" y="465"/>
                    </a:lnTo>
                    <a:lnTo>
                      <a:pt x="2582" y="460"/>
                    </a:lnTo>
                    <a:lnTo>
                      <a:pt x="2591" y="454"/>
                    </a:lnTo>
                    <a:lnTo>
                      <a:pt x="2595" y="449"/>
                    </a:lnTo>
                    <a:lnTo>
                      <a:pt x="2598" y="445"/>
                    </a:lnTo>
                    <a:lnTo>
                      <a:pt x="2602" y="439"/>
                    </a:lnTo>
                    <a:lnTo>
                      <a:pt x="2604" y="434"/>
                    </a:lnTo>
                    <a:lnTo>
                      <a:pt x="2606" y="428"/>
                    </a:lnTo>
                    <a:lnTo>
                      <a:pt x="2607" y="420"/>
                    </a:lnTo>
                    <a:lnTo>
                      <a:pt x="2608" y="414"/>
                    </a:lnTo>
                    <a:lnTo>
                      <a:pt x="2609" y="406"/>
                    </a:lnTo>
                    <a:lnTo>
                      <a:pt x="2608" y="392"/>
                    </a:lnTo>
                    <a:lnTo>
                      <a:pt x="2605" y="381"/>
                    </a:lnTo>
                    <a:lnTo>
                      <a:pt x="2603" y="376"/>
                    </a:lnTo>
                    <a:lnTo>
                      <a:pt x="2601" y="370"/>
                    </a:lnTo>
                    <a:lnTo>
                      <a:pt x="2597" y="366"/>
                    </a:lnTo>
                    <a:lnTo>
                      <a:pt x="2594" y="362"/>
                    </a:lnTo>
                    <a:lnTo>
                      <a:pt x="2590" y="358"/>
                    </a:lnTo>
                    <a:lnTo>
                      <a:pt x="2585" y="355"/>
                    </a:lnTo>
                    <a:lnTo>
                      <a:pt x="2581" y="352"/>
                    </a:lnTo>
                    <a:lnTo>
                      <a:pt x="2577" y="349"/>
                    </a:lnTo>
                    <a:lnTo>
                      <a:pt x="2571" y="348"/>
                    </a:lnTo>
                    <a:lnTo>
                      <a:pt x="2566" y="346"/>
                    </a:lnTo>
                    <a:lnTo>
                      <a:pt x="2560" y="346"/>
                    </a:lnTo>
                    <a:lnTo>
                      <a:pt x="2554" y="344"/>
                    </a:lnTo>
                    <a:close/>
                    <a:moveTo>
                      <a:pt x="2553" y="361"/>
                    </a:moveTo>
                    <a:lnTo>
                      <a:pt x="2557" y="361"/>
                    </a:lnTo>
                    <a:lnTo>
                      <a:pt x="2562" y="362"/>
                    </a:lnTo>
                    <a:lnTo>
                      <a:pt x="2566" y="363"/>
                    </a:lnTo>
                    <a:lnTo>
                      <a:pt x="2569" y="366"/>
                    </a:lnTo>
                    <a:lnTo>
                      <a:pt x="2575" y="370"/>
                    </a:lnTo>
                    <a:lnTo>
                      <a:pt x="2580" y="376"/>
                    </a:lnTo>
                    <a:lnTo>
                      <a:pt x="2583" y="383"/>
                    </a:lnTo>
                    <a:lnTo>
                      <a:pt x="2585" y="391"/>
                    </a:lnTo>
                    <a:lnTo>
                      <a:pt x="2588" y="399"/>
                    </a:lnTo>
                    <a:lnTo>
                      <a:pt x="2588" y="407"/>
                    </a:lnTo>
                    <a:lnTo>
                      <a:pt x="2587" y="416"/>
                    </a:lnTo>
                    <a:lnTo>
                      <a:pt x="2585" y="425"/>
                    </a:lnTo>
                    <a:lnTo>
                      <a:pt x="2582" y="433"/>
                    </a:lnTo>
                    <a:lnTo>
                      <a:pt x="2578" y="439"/>
                    </a:lnTo>
                    <a:lnTo>
                      <a:pt x="2573" y="445"/>
                    </a:lnTo>
                    <a:lnTo>
                      <a:pt x="2567" y="448"/>
                    </a:lnTo>
                    <a:lnTo>
                      <a:pt x="2561" y="451"/>
                    </a:lnTo>
                    <a:lnTo>
                      <a:pt x="2553" y="453"/>
                    </a:lnTo>
                    <a:lnTo>
                      <a:pt x="2546" y="451"/>
                    </a:lnTo>
                    <a:lnTo>
                      <a:pt x="2539" y="448"/>
                    </a:lnTo>
                    <a:lnTo>
                      <a:pt x="2534" y="445"/>
                    </a:lnTo>
                    <a:lnTo>
                      <a:pt x="2528" y="439"/>
                    </a:lnTo>
                    <a:lnTo>
                      <a:pt x="2524" y="433"/>
                    </a:lnTo>
                    <a:lnTo>
                      <a:pt x="2521" y="425"/>
                    </a:lnTo>
                    <a:lnTo>
                      <a:pt x="2519" y="416"/>
                    </a:lnTo>
                    <a:lnTo>
                      <a:pt x="2519" y="407"/>
                    </a:lnTo>
                    <a:lnTo>
                      <a:pt x="2519" y="398"/>
                    </a:lnTo>
                    <a:lnTo>
                      <a:pt x="2521" y="390"/>
                    </a:lnTo>
                    <a:lnTo>
                      <a:pt x="2523" y="382"/>
                    </a:lnTo>
                    <a:lnTo>
                      <a:pt x="2527" y="376"/>
                    </a:lnTo>
                    <a:lnTo>
                      <a:pt x="2531" y="370"/>
                    </a:lnTo>
                    <a:lnTo>
                      <a:pt x="2538" y="365"/>
                    </a:lnTo>
                    <a:lnTo>
                      <a:pt x="2544" y="362"/>
                    </a:lnTo>
                    <a:lnTo>
                      <a:pt x="2553" y="361"/>
                    </a:lnTo>
                    <a:close/>
                    <a:moveTo>
                      <a:pt x="305" y="703"/>
                    </a:moveTo>
                    <a:lnTo>
                      <a:pt x="305" y="699"/>
                    </a:lnTo>
                    <a:lnTo>
                      <a:pt x="305" y="693"/>
                    </a:lnTo>
                    <a:lnTo>
                      <a:pt x="305" y="684"/>
                    </a:lnTo>
                    <a:lnTo>
                      <a:pt x="302" y="675"/>
                    </a:lnTo>
                    <a:lnTo>
                      <a:pt x="299" y="665"/>
                    </a:lnTo>
                    <a:lnTo>
                      <a:pt x="295" y="658"/>
                    </a:lnTo>
                    <a:lnTo>
                      <a:pt x="293" y="653"/>
                    </a:lnTo>
                    <a:lnTo>
                      <a:pt x="288" y="650"/>
                    </a:lnTo>
                    <a:lnTo>
                      <a:pt x="285" y="646"/>
                    </a:lnTo>
                    <a:lnTo>
                      <a:pt x="281" y="643"/>
                    </a:lnTo>
                    <a:lnTo>
                      <a:pt x="275" y="641"/>
                    </a:lnTo>
                    <a:lnTo>
                      <a:pt x="270" y="639"/>
                    </a:lnTo>
                    <a:lnTo>
                      <a:pt x="265" y="637"/>
                    </a:lnTo>
                    <a:lnTo>
                      <a:pt x="258" y="637"/>
                    </a:lnTo>
                    <a:lnTo>
                      <a:pt x="252" y="637"/>
                    </a:lnTo>
                    <a:lnTo>
                      <a:pt x="246" y="639"/>
                    </a:lnTo>
                    <a:lnTo>
                      <a:pt x="241" y="640"/>
                    </a:lnTo>
                    <a:lnTo>
                      <a:pt x="235" y="642"/>
                    </a:lnTo>
                    <a:lnTo>
                      <a:pt x="230" y="645"/>
                    </a:lnTo>
                    <a:lnTo>
                      <a:pt x="226" y="649"/>
                    </a:lnTo>
                    <a:lnTo>
                      <a:pt x="222" y="652"/>
                    </a:lnTo>
                    <a:lnTo>
                      <a:pt x="218" y="655"/>
                    </a:lnTo>
                    <a:lnTo>
                      <a:pt x="213" y="665"/>
                    </a:lnTo>
                    <a:lnTo>
                      <a:pt x="207" y="676"/>
                    </a:lnTo>
                    <a:lnTo>
                      <a:pt x="205" y="688"/>
                    </a:lnTo>
                    <a:lnTo>
                      <a:pt x="204" y="701"/>
                    </a:lnTo>
                    <a:lnTo>
                      <a:pt x="205" y="713"/>
                    </a:lnTo>
                    <a:lnTo>
                      <a:pt x="208" y="726"/>
                    </a:lnTo>
                    <a:lnTo>
                      <a:pt x="209" y="730"/>
                    </a:lnTo>
                    <a:lnTo>
                      <a:pt x="213" y="736"/>
                    </a:lnTo>
                    <a:lnTo>
                      <a:pt x="216" y="740"/>
                    </a:lnTo>
                    <a:lnTo>
                      <a:pt x="219" y="743"/>
                    </a:lnTo>
                    <a:lnTo>
                      <a:pt x="222" y="748"/>
                    </a:lnTo>
                    <a:lnTo>
                      <a:pt x="227" y="751"/>
                    </a:lnTo>
                    <a:lnTo>
                      <a:pt x="231" y="753"/>
                    </a:lnTo>
                    <a:lnTo>
                      <a:pt x="236" y="756"/>
                    </a:lnTo>
                    <a:lnTo>
                      <a:pt x="242" y="758"/>
                    </a:lnTo>
                    <a:lnTo>
                      <a:pt x="247" y="759"/>
                    </a:lnTo>
                    <a:lnTo>
                      <a:pt x="254" y="760"/>
                    </a:lnTo>
                    <a:lnTo>
                      <a:pt x="260" y="760"/>
                    </a:lnTo>
                    <a:lnTo>
                      <a:pt x="273" y="760"/>
                    </a:lnTo>
                    <a:lnTo>
                      <a:pt x="283" y="758"/>
                    </a:lnTo>
                    <a:lnTo>
                      <a:pt x="292" y="756"/>
                    </a:lnTo>
                    <a:lnTo>
                      <a:pt x="298" y="753"/>
                    </a:lnTo>
                    <a:lnTo>
                      <a:pt x="295" y="738"/>
                    </a:lnTo>
                    <a:lnTo>
                      <a:pt x="288" y="740"/>
                    </a:lnTo>
                    <a:lnTo>
                      <a:pt x="282" y="742"/>
                    </a:lnTo>
                    <a:lnTo>
                      <a:pt x="273" y="743"/>
                    </a:lnTo>
                    <a:lnTo>
                      <a:pt x="263" y="743"/>
                    </a:lnTo>
                    <a:lnTo>
                      <a:pt x="255" y="743"/>
                    </a:lnTo>
                    <a:lnTo>
                      <a:pt x="248" y="741"/>
                    </a:lnTo>
                    <a:lnTo>
                      <a:pt x="242" y="739"/>
                    </a:lnTo>
                    <a:lnTo>
                      <a:pt x="235" y="734"/>
                    </a:lnTo>
                    <a:lnTo>
                      <a:pt x="231" y="729"/>
                    </a:lnTo>
                    <a:lnTo>
                      <a:pt x="227" y="721"/>
                    </a:lnTo>
                    <a:lnTo>
                      <a:pt x="225" y="713"/>
                    </a:lnTo>
                    <a:lnTo>
                      <a:pt x="224" y="703"/>
                    </a:lnTo>
                    <a:lnTo>
                      <a:pt x="305" y="703"/>
                    </a:lnTo>
                    <a:close/>
                    <a:moveTo>
                      <a:pt x="225" y="688"/>
                    </a:moveTo>
                    <a:lnTo>
                      <a:pt x="225" y="682"/>
                    </a:lnTo>
                    <a:lnTo>
                      <a:pt x="227" y="675"/>
                    </a:lnTo>
                    <a:lnTo>
                      <a:pt x="229" y="670"/>
                    </a:lnTo>
                    <a:lnTo>
                      <a:pt x="233" y="664"/>
                    </a:lnTo>
                    <a:lnTo>
                      <a:pt x="238" y="660"/>
                    </a:lnTo>
                    <a:lnTo>
                      <a:pt x="242" y="656"/>
                    </a:lnTo>
                    <a:lnTo>
                      <a:pt x="248" y="653"/>
                    </a:lnTo>
                    <a:lnTo>
                      <a:pt x="256" y="653"/>
                    </a:lnTo>
                    <a:lnTo>
                      <a:pt x="263" y="653"/>
                    </a:lnTo>
                    <a:lnTo>
                      <a:pt x="270" y="656"/>
                    </a:lnTo>
                    <a:lnTo>
                      <a:pt x="275" y="660"/>
                    </a:lnTo>
                    <a:lnTo>
                      <a:pt x="279" y="665"/>
                    </a:lnTo>
                    <a:lnTo>
                      <a:pt x="282" y="671"/>
                    </a:lnTo>
                    <a:lnTo>
                      <a:pt x="284" y="676"/>
                    </a:lnTo>
                    <a:lnTo>
                      <a:pt x="284" y="682"/>
                    </a:lnTo>
                    <a:lnTo>
                      <a:pt x="285" y="688"/>
                    </a:lnTo>
                    <a:lnTo>
                      <a:pt x="225" y="688"/>
                    </a:lnTo>
                    <a:close/>
                    <a:moveTo>
                      <a:pt x="323" y="752"/>
                    </a:moveTo>
                    <a:lnTo>
                      <a:pt x="329" y="756"/>
                    </a:lnTo>
                    <a:lnTo>
                      <a:pt x="337" y="758"/>
                    </a:lnTo>
                    <a:lnTo>
                      <a:pt x="346" y="760"/>
                    </a:lnTo>
                    <a:lnTo>
                      <a:pt x="354" y="760"/>
                    </a:lnTo>
                    <a:lnTo>
                      <a:pt x="364" y="760"/>
                    </a:lnTo>
                    <a:lnTo>
                      <a:pt x="373" y="758"/>
                    </a:lnTo>
                    <a:lnTo>
                      <a:pt x="380" y="754"/>
                    </a:lnTo>
                    <a:lnTo>
                      <a:pt x="386" y="750"/>
                    </a:lnTo>
                    <a:lnTo>
                      <a:pt x="391" y="746"/>
                    </a:lnTo>
                    <a:lnTo>
                      <a:pt x="394" y="739"/>
                    </a:lnTo>
                    <a:lnTo>
                      <a:pt x="396" y="732"/>
                    </a:lnTo>
                    <a:lnTo>
                      <a:pt x="397" y="724"/>
                    </a:lnTo>
                    <a:lnTo>
                      <a:pt x="396" y="719"/>
                    </a:lnTo>
                    <a:lnTo>
                      <a:pt x="395" y="713"/>
                    </a:lnTo>
                    <a:lnTo>
                      <a:pt x="393" y="708"/>
                    </a:lnTo>
                    <a:lnTo>
                      <a:pt x="390" y="703"/>
                    </a:lnTo>
                    <a:lnTo>
                      <a:pt x="386" y="700"/>
                    </a:lnTo>
                    <a:lnTo>
                      <a:pt x="380" y="695"/>
                    </a:lnTo>
                    <a:lnTo>
                      <a:pt x="374" y="692"/>
                    </a:lnTo>
                    <a:lnTo>
                      <a:pt x="367" y="690"/>
                    </a:lnTo>
                    <a:lnTo>
                      <a:pt x="357" y="685"/>
                    </a:lnTo>
                    <a:lnTo>
                      <a:pt x="351" y="681"/>
                    </a:lnTo>
                    <a:lnTo>
                      <a:pt x="349" y="679"/>
                    </a:lnTo>
                    <a:lnTo>
                      <a:pt x="347" y="675"/>
                    </a:lnTo>
                    <a:lnTo>
                      <a:pt x="346" y="673"/>
                    </a:lnTo>
                    <a:lnTo>
                      <a:pt x="346" y="670"/>
                    </a:lnTo>
                    <a:lnTo>
                      <a:pt x="346" y="666"/>
                    </a:lnTo>
                    <a:lnTo>
                      <a:pt x="347" y="663"/>
                    </a:lnTo>
                    <a:lnTo>
                      <a:pt x="349" y="661"/>
                    </a:lnTo>
                    <a:lnTo>
                      <a:pt x="351" y="659"/>
                    </a:lnTo>
                    <a:lnTo>
                      <a:pt x="353" y="656"/>
                    </a:lnTo>
                    <a:lnTo>
                      <a:pt x="356" y="654"/>
                    </a:lnTo>
                    <a:lnTo>
                      <a:pt x="361" y="654"/>
                    </a:lnTo>
                    <a:lnTo>
                      <a:pt x="365" y="653"/>
                    </a:lnTo>
                    <a:lnTo>
                      <a:pt x="373" y="654"/>
                    </a:lnTo>
                    <a:lnTo>
                      <a:pt x="379" y="655"/>
                    </a:lnTo>
                    <a:lnTo>
                      <a:pt x="383" y="658"/>
                    </a:lnTo>
                    <a:lnTo>
                      <a:pt x="388" y="660"/>
                    </a:lnTo>
                    <a:lnTo>
                      <a:pt x="393" y="644"/>
                    </a:lnTo>
                    <a:lnTo>
                      <a:pt x="388" y="642"/>
                    </a:lnTo>
                    <a:lnTo>
                      <a:pt x="381" y="640"/>
                    </a:lnTo>
                    <a:lnTo>
                      <a:pt x="374" y="637"/>
                    </a:lnTo>
                    <a:lnTo>
                      <a:pt x="365" y="637"/>
                    </a:lnTo>
                    <a:lnTo>
                      <a:pt x="356" y="639"/>
                    </a:lnTo>
                    <a:lnTo>
                      <a:pt x="349" y="640"/>
                    </a:lnTo>
                    <a:lnTo>
                      <a:pt x="342" y="643"/>
                    </a:lnTo>
                    <a:lnTo>
                      <a:pt x="336" y="648"/>
                    </a:lnTo>
                    <a:lnTo>
                      <a:pt x="332" y="653"/>
                    </a:lnTo>
                    <a:lnTo>
                      <a:pt x="328" y="659"/>
                    </a:lnTo>
                    <a:lnTo>
                      <a:pt x="326" y="665"/>
                    </a:lnTo>
                    <a:lnTo>
                      <a:pt x="326" y="672"/>
                    </a:lnTo>
                    <a:lnTo>
                      <a:pt x="326" y="678"/>
                    </a:lnTo>
                    <a:lnTo>
                      <a:pt x="327" y="682"/>
                    </a:lnTo>
                    <a:lnTo>
                      <a:pt x="329" y="687"/>
                    </a:lnTo>
                    <a:lnTo>
                      <a:pt x="333" y="691"/>
                    </a:lnTo>
                    <a:lnTo>
                      <a:pt x="337" y="695"/>
                    </a:lnTo>
                    <a:lnTo>
                      <a:pt x="342" y="699"/>
                    </a:lnTo>
                    <a:lnTo>
                      <a:pt x="349" y="702"/>
                    </a:lnTo>
                    <a:lnTo>
                      <a:pt x="356" y="705"/>
                    </a:lnTo>
                    <a:lnTo>
                      <a:pt x="366" y="710"/>
                    </a:lnTo>
                    <a:lnTo>
                      <a:pt x="373" y="714"/>
                    </a:lnTo>
                    <a:lnTo>
                      <a:pt x="375" y="717"/>
                    </a:lnTo>
                    <a:lnTo>
                      <a:pt x="376" y="720"/>
                    </a:lnTo>
                    <a:lnTo>
                      <a:pt x="377" y="723"/>
                    </a:lnTo>
                    <a:lnTo>
                      <a:pt x="377" y="727"/>
                    </a:lnTo>
                    <a:lnTo>
                      <a:pt x="377" y="730"/>
                    </a:lnTo>
                    <a:lnTo>
                      <a:pt x="376" y="733"/>
                    </a:lnTo>
                    <a:lnTo>
                      <a:pt x="374" y="737"/>
                    </a:lnTo>
                    <a:lnTo>
                      <a:pt x="371" y="739"/>
                    </a:lnTo>
                    <a:lnTo>
                      <a:pt x="368" y="741"/>
                    </a:lnTo>
                    <a:lnTo>
                      <a:pt x="365" y="743"/>
                    </a:lnTo>
                    <a:lnTo>
                      <a:pt x="361" y="744"/>
                    </a:lnTo>
                    <a:lnTo>
                      <a:pt x="355" y="744"/>
                    </a:lnTo>
                    <a:lnTo>
                      <a:pt x="347" y="743"/>
                    </a:lnTo>
                    <a:lnTo>
                      <a:pt x="340" y="742"/>
                    </a:lnTo>
                    <a:lnTo>
                      <a:pt x="333" y="739"/>
                    </a:lnTo>
                    <a:lnTo>
                      <a:pt x="327" y="736"/>
                    </a:lnTo>
                    <a:lnTo>
                      <a:pt x="323" y="752"/>
                    </a:lnTo>
                    <a:close/>
                    <a:moveTo>
                      <a:pt x="429" y="612"/>
                    </a:moveTo>
                    <a:lnTo>
                      <a:pt x="429" y="640"/>
                    </a:lnTo>
                    <a:lnTo>
                      <a:pt x="410" y="640"/>
                    </a:lnTo>
                    <a:lnTo>
                      <a:pt x="410" y="656"/>
                    </a:lnTo>
                    <a:lnTo>
                      <a:pt x="429" y="656"/>
                    </a:lnTo>
                    <a:lnTo>
                      <a:pt x="429" y="721"/>
                    </a:lnTo>
                    <a:lnTo>
                      <a:pt x="429" y="730"/>
                    </a:lnTo>
                    <a:lnTo>
                      <a:pt x="430" y="739"/>
                    </a:lnTo>
                    <a:lnTo>
                      <a:pt x="433" y="746"/>
                    </a:lnTo>
                    <a:lnTo>
                      <a:pt x="436" y="751"/>
                    </a:lnTo>
                    <a:lnTo>
                      <a:pt x="441" y="756"/>
                    </a:lnTo>
                    <a:lnTo>
                      <a:pt x="446" y="758"/>
                    </a:lnTo>
                    <a:lnTo>
                      <a:pt x="452" y="760"/>
                    </a:lnTo>
                    <a:lnTo>
                      <a:pt x="459" y="760"/>
                    </a:lnTo>
                    <a:lnTo>
                      <a:pt x="470" y="759"/>
                    </a:lnTo>
                    <a:lnTo>
                      <a:pt x="477" y="758"/>
                    </a:lnTo>
                    <a:lnTo>
                      <a:pt x="476" y="741"/>
                    </a:lnTo>
                    <a:lnTo>
                      <a:pt x="472" y="742"/>
                    </a:lnTo>
                    <a:lnTo>
                      <a:pt x="464" y="742"/>
                    </a:lnTo>
                    <a:lnTo>
                      <a:pt x="460" y="742"/>
                    </a:lnTo>
                    <a:lnTo>
                      <a:pt x="457" y="741"/>
                    </a:lnTo>
                    <a:lnTo>
                      <a:pt x="455" y="739"/>
                    </a:lnTo>
                    <a:lnTo>
                      <a:pt x="452" y="737"/>
                    </a:lnTo>
                    <a:lnTo>
                      <a:pt x="450" y="733"/>
                    </a:lnTo>
                    <a:lnTo>
                      <a:pt x="449" y="730"/>
                    </a:lnTo>
                    <a:lnTo>
                      <a:pt x="449" y="726"/>
                    </a:lnTo>
                    <a:lnTo>
                      <a:pt x="449" y="720"/>
                    </a:lnTo>
                    <a:lnTo>
                      <a:pt x="449" y="656"/>
                    </a:lnTo>
                    <a:lnTo>
                      <a:pt x="478" y="656"/>
                    </a:lnTo>
                    <a:lnTo>
                      <a:pt x="478" y="640"/>
                    </a:lnTo>
                    <a:lnTo>
                      <a:pt x="449" y="640"/>
                    </a:lnTo>
                    <a:lnTo>
                      <a:pt x="449" y="606"/>
                    </a:lnTo>
                    <a:lnTo>
                      <a:pt x="429" y="612"/>
                    </a:lnTo>
                    <a:close/>
                    <a:moveTo>
                      <a:pt x="523" y="758"/>
                    </a:moveTo>
                    <a:lnTo>
                      <a:pt x="523" y="640"/>
                    </a:lnTo>
                    <a:lnTo>
                      <a:pt x="502" y="640"/>
                    </a:lnTo>
                    <a:lnTo>
                      <a:pt x="502" y="758"/>
                    </a:lnTo>
                    <a:lnTo>
                      <a:pt x="523" y="758"/>
                    </a:lnTo>
                    <a:close/>
                    <a:moveTo>
                      <a:pt x="522" y="590"/>
                    </a:moveTo>
                    <a:lnTo>
                      <a:pt x="500" y="624"/>
                    </a:lnTo>
                    <a:lnTo>
                      <a:pt x="515" y="624"/>
                    </a:lnTo>
                    <a:lnTo>
                      <a:pt x="544" y="590"/>
                    </a:lnTo>
                    <a:lnTo>
                      <a:pt x="522" y="590"/>
                    </a:lnTo>
                    <a:close/>
                    <a:moveTo>
                      <a:pt x="557" y="758"/>
                    </a:moveTo>
                    <a:lnTo>
                      <a:pt x="578" y="758"/>
                    </a:lnTo>
                    <a:lnTo>
                      <a:pt x="578" y="687"/>
                    </a:lnTo>
                    <a:lnTo>
                      <a:pt x="578" y="681"/>
                    </a:lnTo>
                    <a:lnTo>
                      <a:pt x="579" y="676"/>
                    </a:lnTo>
                    <a:lnTo>
                      <a:pt x="580" y="672"/>
                    </a:lnTo>
                    <a:lnTo>
                      <a:pt x="582" y="669"/>
                    </a:lnTo>
                    <a:lnTo>
                      <a:pt x="585" y="665"/>
                    </a:lnTo>
                    <a:lnTo>
                      <a:pt x="589" y="662"/>
                    </a:lnTo>
                    <a:lnTo>
                      <a:pt x="592" y="659"/>
                    </a:lnTo>
                    <a:lnTo>
                      <a:pt x="596" y="656"/>
                    </a:lnTo>
                    <a:lnTo>
                      <a:pt x="600" y="655"/>
                    </a:lnTo>
                    <a:lnTo>
                      <a:pt x="605" y="655"/>
                    </a:lnTo>
                    <a:lnTo>
                      <a:pt x="610" y="655"/>
                    </a:lnTo>
                    <a:lnTo>
                      <a:pt x="614" y="658"/>
                    </a:lnTo>
                    <a:lnTo>
                      <a:pt x="619" y="660"/>
                    </a:lnTo>
                    <a:lnTo>
                      <a:pt x="622" y="664"/>
                    </a:lnTo>
                    <a:lnTo>
                      <a:pt x="625" y="669"/>
                    </a:lnTo>
                    <a:lnTo>
                      <a:pt x="627" y="674"/>
                    </a:lnTo>
                    <a:lnTo>
                      <a:pt x="629" y="681"/>
                    </a:lnTo>
                    <a:lnTo>
                      <a:pt x="629" y="688"/>
                    </a:lnTo>
                    <a:lnTo>
                      <a:pt x="629" y="758"/>
                    </a:lnTo>
                    <a:lnTo>
                      <a:pt x="649" y="758"/>
                    </a:lnTo>
                    <a:lnTo>
                      <a:pt x="649" y="685"/>
                    </a:lnTo>
                    <a:lnTo>
                      <a:pt x="649" y="680"/>
                    </a:lnTo>
                    <a:lnTo>
                      <a:pt x="650" y="674"/>
                    </a:lnTo>
                    <a:lnTo>
                      <a:pt x="652" y="671"/>
                    </a:lnTo>
                    <a:lnTo>
                      <a:pt x="654" y="666"/>
                    </a:lnTo>
                    <a:lnTo>
                      <a:pt x="657" y="663"/>
                    </a:lnTo>
                    <a:lnTo>
                      <a:pt x="660" y="661"/>
                    </a:lnTo>
                    <a:lnTo>
                      <a:pt x="663" y="659"/>
                    </a:lnTo>
                    <a:lnTo>
                      <a:pt x="666" y="656"/>
                    </a:lnTo>
                    <a:lnTo>
                      <a:pt x="671" y="655"/>
                    </a:lnTo>
                    <a:lnTo>
                      <a:pt x="675" y="655"/>
                    </a:lnTo>
                    <a:lnTo>
                      <a:pt x="680" y="655"/>
                    </a:lnTo>
                    <a:lnTo>
                      <a:pt x="686" y="658"/>
                    </a:lnTo>
                    <a:lnTo>
                      <a:pt x="690" y="661"/>
                    </a:lnTo>
                    <a:lnTo>
                      <a:pt x="693" y="664"/>
                    </a:lnTo>
                    <a:lnTo>
                      <a:pt x="697" y="670"/>
                    </a:lnTo>
                    <a:lnTo>
                      <a:pt x="698" y="675"/>
                    </a:lnTo>
                    <a:lnTo>
                      <a:pt x="699" y="683"/>
                    </a:lnTo>
                    <a:lnTo>
                      <a:pt x="700" y="691"/>
                    </a:lnTo>
                    <a:lnTo>
                      <a:pt x="700" y="758"/>
                    </a:lnTo>
                    <a:lnTo>
                      <a:pt x="720" y="758"/>
                    </a:lnTo>
                    <a:lnTo>
                      <a:pt x="720" y="689"/>
                    </a:lnTo>
                    <a:lnTo>
                      <a:pt x="719" y="674"/>
                    </a:lnTo>
                    <a:lnTo>
                      <a:pt x="716" y="663"/>
                    </a:lnTo>
                    <a:lnTo>
                      <a:pt x="712" y="654"/>
                    </a:lnTo>
                    <a:lnTo>
                      <a:pt x="707" y="648"/>
                    </a:lnTo>
                    <a:lnTo>
                      <a:pt x="701" y="643"/>
                    </a:lnTo>
                    <a:lnTo>
                      <a:pt x="694" y="640"/>
                    </a:lnTo>
                    <a:lnTo>
                      <a:pt x="688" y="637"/>
                    </a:lnTo>
                    <a:lnTo>
                      <a:pt x="683" y="637"/>
                    </a:lnTo>
                    <a:lnTo>
                      <a:pt x="675" y="637"/>
                    </a:lnTo>
                    <a:lnTo>
                      <a:pt x="668" y="640"/>
                    </a:lnTo>
                    <a:lnTo>
                      <a:pt x="662" y="642"/>
                    </a:lnTo>
                    <a:lnTo>
                      <a:pt x="658" y="645"/>
                    </a:lnTo>
                    <a:lnTo>
                      <a:pt x="650" y="652"/>
                    </a:lnTo>
                    <a:lnTo>
                      <a:pt x="645" y="661"/>
                    </a:lnTo>
                    <a:lnTo>
                      <a:pt x="644" y="661"/>
                    </a:lnTo>
                    <a:lnTo>
                      <a:pt x="641" y="656"/>
                    </a:lnTo>
                    <a:lnTo>
                      <a:pt x="639" y="652"/>
                    </a:lnTo>
                    <a:lnTo>
                      <a:pt x="636" y="648"/>
                    </a:lnTo>
                    <a:lnTo>
                      <a:pt x="632" y="644"/>
                    </a:lnTo>
                    <a:lnTo>
                      <a:pt x="627" y="641"/>
                    </a:lnTo>
                    <a:lnTo>
                      <a:pt x="623" y="639"/>
                    </a:lnTo>
                    <a:lnTo>
                      <a:pt x="618" y="637"/>
                    </a:lnTo>
                    <a:lnTo>
                      <a:pt x="611" y="637"/>
                    </a:lnTo>
                    <a:lnTo>
                      <a:pt x="605" y="637"/>
                    </a:lnTo>
                    <a:lnTo>
                      <a:pt x="599" y="640"/>
                    </a:lnTo>
                    <a:lnTo>
                      <a:pt x="594" y="641"/>
                    </a:lnTo>
                    <a:lnTo>
                      <a:pt x="589" y="644"/>
                    </a:lnTo>
                    <a:lnTo>
                      <a:pt x="585" y="648"/>
                    </a:lnTo>
                    <a:lnTo>
                      <a:pt x="581" y="651"/>
                    </a:lnTo>
                    <a:lnTo>
                      <a:pt x="579" y="655"/>
                    </a:lnTo>
                    <a:lnTo>
                      <a:pt x="576" y="659"/>
                    </a:lnTo>
                    <a:lnTo>
                      <a:pt x="576" y="659"/>
                    </a:lnTo>
                    <a:lnTo>
                      <a:pt x="575" y="640"/>
                    </a:lnTo>
                    <a:lnTo>
                      <a:pt x="556" y="640"/>
                    </a:lnTo>
                    <a:lnTo>
                      <a:pt x="557" y="655"/>
                    </a:lnTo>
                    <a:lnTo>
                      <a:pt x="557" y="672"/>
                    </a:lnTo>
                    <a:lnTo>
                      <a:pt x="557" y="758"/>
                    </a:lnTo>
                    <a:close/>
                    <a:moveTo>
                      <a:pt x="849" y="640"/>
                    </a:moveTo>
                    <a:lnTo>
                      <a:pt x="828" y="640"/>
                    </a:lnTo>
                    <a:lnTo>
                      <a:pt x="828" y="712"/>
                    </a:lnTo>
                    <a:lnTo>
                      <a:pt x="828" y="718"/>
                    </a:lnTo>
                    <a:lnTo>
                      <a:pt x="826" y="723"/>
                    </a:lnTo>
                    <a:lnTo>
                      <a:pt x="823" y="730"/>
                    </a:lnTo>
                    <a:lnTo>
                      <a:pt x="816" y="737"/>
                    </a:lnTo>
                    <a:lnTo>
                      <a:pt x="813" y="739"/>
                    </a:lnTo>
                    <a:lnTo>
                      <a:pt x="809" y="741"/>
                    </a:lnTo>
                    <a:lnTo>
                      <a:pt x="805" y="742"/>
                    </a:lnTo>
                    <a:lnTo>
                      <a:pt x="799" y="742"/>
                    </a:lnTo>
                    <a:lnTo>
                      <a:pt x="793" y="742"/>
                    </a:lnTo>
                    <a:lnTo>
                      <a:pt x="787" y="740"/>
                    </a:lnTo>
                    <a:lnTo>
                      <a:pt x="783" y="737"/>
                    </a:lnTo>
                    <a:lnTo>
                      <a:pt x="780" y="732"/>
                    </a:lnTo>
                    <a:lnTo>
                      <a:pt x="776" y="727"/>
                    </a:lnTo>
                    <a:lnTo>
                      <a:pt x="775" y="721"/>
                    </a:lnTo>
                    <a:lnTo>
                      <a:pt x="774" y="713"/>
                    </a:lnTo>
                    <a:lnTo>
                      <a:pt x="773" y="705"/>
                    </a:lnTo>
                    <a:lnTo>
                      <a:pt x="773" y="640"/>
                    </a:lnTo>
                    <a:lnTo>
                      <a:pt x="753" y="640"/>
                    </a:lnTo>
                    <a:lnTo>
                      <a:pt x="753" y="709"/>
                    </a:lnTo>
                    <a:lnTo>
                      <a:pt x="754" y="723"/>
                    </a:lnTo>
                    <a:lnTo>
                      <a:pt x="757" y="734"/>
                    </a:lnTo>
                    <a:lnTo>
                      <a:pt x="760" y="743"/>
                    </a:lnTo>
                    <a:lnTo>
                      <a:pt x="766" y="750"/>
                    </a:lnTo>
                    <a:lnTo>
                      <a:pt x="772" y="756"/>
                    </a:lnTo>
                    <a:lnTo>
                      <a:pt x="779" y="758"/>
                    </a:lnTo>
                    <a:lnTo>
                      <a:pt x="785" y="760"/>
                    </a:lnTo>
                    <a:lnTo>
                      <a:pt x="793" y="760"/>
                    </a:lnTo>
                    <a:lnTo>
                      <a:pt x="799" y="760"/>
                    </a:lnTo>
                    <a:lnTo>
                      <a:pt x="806" y="758"/>
                    </a:lnTo>
                    <a:lnTo>
                      <a:pt x="812" y="756"/>
                    </a:lnTo>
                    <a:lnTo>
                      <a:pt x="816" y="753"/>
                    </a:lnTo>
                    <a:lnTo>
                      <a:pt x="825" y="746"/>
                    </a:lnTo>
                    <a:lnTo>
                      <a:pt x="830" y="739"/>
                    </a:lnTo>
                    <a:lnTo>
                      <a:pt x="830" y="739"/>
                    </a:lnTo>
                    <a:lnTo>
                      <a:pt x="832" y="758"/>
                    </a:lnTo>
                    <a:lnTo>
                      <a:pt x="850" y="758"/>
                    </a:lnTo>
                    <a:lnTo>
                      <a:pt x="849" y="743"/>
                    </a:lnTo>
                    <a:lnTo>
                      <a:pt x="849" y="726"/>
                    </a:lnTo>
                    <a:lnTo>
                      <a:pt x="849" y="640"/>
                    </a:lnTo>
                    <a:close/>
                    <a:moveTo>
                      <a:pt x="883" y="758"/>
                    </a:moveTo>
                    <a:lnTo>
                      <a:pt x="904" y="758"/>
                    </a:lnTo>
                    <a:lnTo>
                      <a:pt x="904" y="585"/>
                    </a:lnTo>
                    <a:lnTo>
                      <a:pt x="883" y="585"/>
                    </a:lnTo>
                    <a:lnTo>
                      <a:pt x="883" y="758"/>
                    </a:lnTo>
                    <a:close/>
                    <a:moveTo>
                      <a:pt x="987" y="637"/>
                    </a:moveTo>
                    <a:lnTo>
                      <a:pt x="976" y="639"/>
                    </a:lnTo>
                    <a:lnTo>
                      <a:pt x="965" y="642"/>
                    </a:lnTo>
                    <a:lnTo>
                      <a:pt x="960" y="644"/>
                    </a:lnTo>
                    <a:lnTo>
                      <a:pt x="956" y="646"/>
                    </a:lnTo>
                    <a:lnTo>
                      <a:pt x="951" y="650"/>
                    </a:lnTo>
                    <a:lnTo>
                      <a:pt x="947" y="654"/>
                    </a:lnTo>
                    <a:lnTo>
                      <a:pt x="944" y="658"/>
                    </a:lnTo>
                    <a:lnTo>
                      <a:pt x="941" y="663"/>
                    </a:lnTo>
                    <a:lnTo>
                      <a:pt x="937" y="668"/>
                    </a:lnTo>
                    <a:lnTo>
                      <a:pt x="935" y="673"/>
                    </a:lnTo>
                    <a:lnTo>
                      <a:pt x="933" y="680"/>
                    </a:lnTo>
                    <a:lnTo>
                      <a:pt x="932" y="685"/>
                    </a:lnTo>
                    <a:lnTo>
                      <a:pt x="931" y="693"/>
                    </a:lnTo>
                    <a:lnTo>
                      <a:pt x="931" y="700"/>
                    </a:lnTo>
                    <a:lnTo>
                      <a:pt x="931" y="707"/>
                    </a:lnTo>
                    <a:lnTo>
                      <a:pt x="932" y="713"/>
                    </a:lnTo>
                    <a:lnTo>
                      <a:pt x="933" y="719"/>
                    </a:lnTo>
                    <a:lnTo>
                      <a:pt x="935" y="726"/>
                    </a:lnTo>
                    <a:lnTo>
                      <a:pt x="937" y="730"/>
                    </a:lnTo>
                    <a:lnTo>
                      <a:pt x="940" y="736"/>
                    </a:lnTo>
                    <a:lnTo>
                      <a:pt x="943" y="740"/>
                    </a:lnTo>
                    <a:lnTo>
                      <a:pt x="947" y="744"/>
                    </a:lnTo>
                    <a:lnTo>
                      <a:pt x="950" y="748"/>
                    </a:lnTo>
                    <a:lnTo>
                      <a:pt x="955" y="751"/>
                    </a:lnTo>
                    <a:lnTo>
                      <a:pt x="959" y="753"/>
                    </a:lnTo>
                    <a:lnTo>
                      <a:pt x="964" y="757"/>
                    </a:lnTo>
                    <a:lnTo>
                      <a:pt x="974" y="759"/>
                    </a:lnTo>
                    <a:lnTo>
                      <a:pt x="986" y="760"/>
                    </a:lnTo>
                    <a:lnTo>
                      <a:pt x="996" y="760"/>
                    </a:lnTo>
                    <a:lnTo>
                      <a:pt x="1007" y="757"/>
                    </a:lnTo>
                    <a:lnTo>
                      <a:pt x="1016" y="752"/>
                    </a:lnTo>
                    <a:lnTo>
                      <a:pt x="1025" y="746"/>
                    </a:lnTo>
                    <a:lnTo>
                      <a:pt x="1028" y="741"/>
                    </a:lnTo>
                    <a:lnTo>
                      <a:pt x="1031" y="737"/>
                    </a:lnTo>
                    <a:lnTo>
                      <a:pt x="1035" y="732"/>
                    </a:lnTo>
                    <a:lnTo>
                      <a:pt x="1038" y="727"/>
                    </a:lnTo>
                    <a:lnTo>
                      <a:pt x="1040" y="720"/>
                    </a:lnTo>
                    <a:lnTo>
                      <a:pt x="1041" y="713"/>
                    </a:lnTo>
                    <a:lnTo>
                      <a:pt x="1042" y="705"/>
                    </a:lnTo>
                    <a:lnTo>
                      <a:pt x="1042" y="698"/>
                    </a:lnTo>
                    <a:lnTo>
                      <a:pt x="1041" y="685"/>
                    </a:lnTo>
                    <a:lnTo>
                      <a:pt x="1039" y="673"/>
                    </a:lnTo>
                    <a:lnTo>
                      <a:pt x="1037" y="668"/>
                    </a:lnTo>
                    <a:lnTo>
                      <a:pt x="1034" y="663"/>
                    </a:lnTo>
                    <a:lnTo>
                      <a:pt x="1030" y="659"/>
                    </a:lnTo>
                    <a:lnTo>
                      <a:pt x="1027" y="654"/>
                    </a:lnTo>
                    <a:lnTo>
                      <a:pt x="1024" y="651"/>
                    </a:lnTo>
                    <a:lnTo>
                      <a:pt x="1019" y="648"/>
                    </a:lnTo>
                    <a:lnTo>
                      <a:pt x="1015" y="644"/>
                    </a:lnTo>
                    <a:lnTo>
                      <a:pt x="1010" y="642"/>
                    </a:lnTo>
                    <a:lnTo>
                      <a:pt x="1004" y="640"/>
                    </a:lnTo>
                    <a:lnTo>
                      <a:pt x="999" y="639"/>
                    </a:lnTo>
                    <a:lnTo>
                      <a:pt x="994" y="637"/>
                    </a:lnTo>
                    <a:lnTo>
                      <a:pt x="987" y="637"/>
                    </a:lnTo>
                    <a:close/>
                    <a:moveTo>
                      <a:pt x="987" y="653"/>
                    </a:moveTo>
                    <a:lnTo>
                      <a:pt x="991" y="654"/>
                    </a:lnTo>
                    <a:lnTo>
                      <a:pt x="996" y="654"/>
                    </a:lnTo>
                    <a:lnTo>
                      <a:pt x="999" y="656"/>
                    </a:lnTo>
                    <a:lnTo>
                      <a:pt x="1002" y="658"/>
                    </a:lnTo>
                    <a:lnTo>
                      <a:pt x="1009" y="662"/>
                    </a:lnTo>
                    <a:lnTo>
                      <a:pt x="1013" y="669"/>
                    </a:lnTo>
                    <a:lnTo>
                      <a:pt x="1017" y="675"/>
                    </a:lnTo>
                    <a:lnTo>
                      <a:pt x="1019" y="683"/>
                    </a:lnTo>
                    <a:lnTo>
                      <a:pt x="1021" y="691"/>
                    </a:lnTo>
                    <a:lnTo>
                      <a:pt x="1022" y="699"/>
                    </a:lnTo>
                    <a:lnTo>
                      <a:pt x="1021" y="709"/>
                    </a:lnTo>
                    <a:lnTo>
                      <a:pt x="1018" y="717"/>
                    </a:lnTo>
                    <a:lnTo>
                      <a:pt x="1015" y="724"/>
                    </a:lnTo>
                    <a:lnTo>
                      <a:pt x="1011" y="731"/>
                    </a:lnTo>
                    <a:lnTo>
                      <a:pt x="1007" y="737"/>
                    </a:lnTo>
                    <a:lnTo>
                      <a:pt x="1000" y="741"/>
                    </a:lnTo>
                    <a:lnTo>
                      <a:pt x="994" y="743"/>
                    </a:lnTo>
                    <a:lnTo>
                      <a:pt x="987" y="744"/>
                    </a:lnTo>
                    <a:lnTo>
                      <a:pt x="980" y="743"/>
                    </a:lnTo>
                    <a:lnTo>
                      <a:pt x="973" y="741"/>
                    </a:lnTo>
                    <a:lnTo>
                      <a:pt x="967" y="737"/>
                    </a:lnTo>
                    <a:lnTo>
                      <a:pt x="961" y="731"/>
                    </a:lnTo>
                    <a:lnTo>
                      <a:pt x="958" y="724"/>
                    </a:lnTo>
                    <a:lnTo>
                      <a:pt x="955" y="717"/>
                    </a:lnTo>
                    <a:lnTo>
                      <a:pt x="953" y="709"/>
                    </a:lnTo>
                    <a:lnTo>
                      <a:pt x="951" y="699"/>
                    </a:lnTo>
                    <a:lnTo>
                      <a:pt x="953" y="691"/>
                    </a:lnTo>
                    <a:lnTo>
                      <a:pt x="954" y="682"/>
                    </a:lnTo>
                    <a:lnTo>
                      <a:pt x="957" y="675"/>
                    </a:lnTo>
                    <a:lnTo>
                      <a:pt x="960" y="668"/>
                    </a:lnTo>
                    <a:lnTo>
                      <a:pt x="965" y="662"/>
                    </a:lnTo>
                    <a:lnTo>
                      <a:pt x="971" y="658"/>
                    </a:lnTo>
                    <a:lnTo>
                      <a:pt x="978" y="654"/>
                    </a:lnTo>
                    <a:lnTo>
                      <a:pt x="987" y="653"/>
                    </a:lnTo>
                    <a:close/>
                    <a:moveTo>
                      <a:pt x="1201" y="758"/>
                    </a:moveTo>
                    <a:lnTo>
                      <a:pt x="1199" y="744"/>
                    </a:lnTo>
                    <a:lnTo>
                      <a:pt x="1199" y="730"/>
                    </a:lnTo>
                    <a:lnTo>
                      <a:pt x="1199" y="685"/>
                    </a:lnTo>
                    <a:lnTo>
                      <a:pt x="1199" y="676"/>
                    </a:lnTo>
                    <a:lnTo>
                      <a:pt x="1197" y="668"/>
                    </a:lnTo>
                    <a:lnTo>
                      <a:pt x="1194" y="660"/>
                    </a:lnTo>
                    <a:lnTo>
                      <a:pt x="1190" y="653"/>
                    </a:lnTo>
                    <a:lnTo>
                      <a:pt x="1188" y="650"/>
                    </a:lnTo>
                    <a:lnTo>
                      <a:pt x="1185" y="646"/>
                    </a:lnTo>
                    <a:lnTo>
                      <a:pt x="1180" y="644"/>
                    </a:lnTo>
                    <a:lnTo>
                      <a:pt x="1177" y="642"/>
                    </a:lnTo>
                    <a:lnTo>
                      <a:pt x="1173" y="640"/>
                    </a:lnTo>
                    <a:lnTo>
                      <a:pt x="1167" y="639"/>
                    </a:lnTo>
                    <a:lnTo>
                      <a:pt x="1162" y="637"/>
                    </a:lnTo>
                    <a:lnTo>
                      <a:pt x="1156" y="637"/>
                    </a:lnTo>
                    <a:lnTo>
                      <a:pt x="1145" y="639"/>
                    </a:lnTo>
                    <a:lnTo>
                      <a:pt x="1135" y="640"/>
                    </a:lnTo>
                    <a:lnTo>
                      <a:pt x="1125" y="643"/>
                    </a:lnTo>
                    <a:lnTo>
                      <a:pt x="1118" y="648"/>
                    </a:lnTo>
                    <a:lnTo>
                      <a:pt x="1122" y="662"/>
                    </a:lnTo>
                    <a:lnTo>
                      <a:pt x="1130" y="659"/>
                    </a:lnTo>
                    <a:lnTo>
                      <a:pt x="1136" y="655"/>
                    </a:lnTo>
                    <a:lnTo>
                      <a:pt x="1145" y="654"/>
                    </a:lnTo>
                    <a:lnTo>
                      <a:pt x="1152" y="653"/>
                    </a:lnTo>
                    <a:lnTo>
                      <a:pt x="1160" y="654"/>
                    </a:lnTo>
                    <a:lnTo>
                      <a:pt x="1166" y="656"/>
                    </a:lnTo>
                    <a:lnTo>
                      <a:pt x="1171" y="660"/>
                    </a:lnTo>
                    <a:lnTo>
                      <a:pt x="1174" y="663"/>
                    </a:lnTo>
                    <a:lnTo>
                      <a:pt x="1176" y="668"/>
                    </a:lnTo>
                    <a:lnTo>
                      <a:pt x="1177" y="672"/>
                    </a:lnTo>
                    <a:lnTo>
                      <a:pt x="1178" y="676"/>
                    </a:lnTo>
                    <a:lnTo>
                      <a:pt x="1178" y="681"/>
                    </a:lnTo>
                    <a:lnTo>
                      <a:pt x="1178" y="683"/>
                    </a:lnTo>
                    <a:lnTo>
                      <a:pt x="1163" y="683"/>
                    </a:lnTo>
                    <a:lnTo>
                      <a:pt x="1149" y="685"/>
                    </a:lnTo>
                    <a:lnTo>
                      <a:pt x="1137" y="689"/>
                    </a:lnTo>
                    <a:lnTo>
                      <a:pt x="1127" y="694"/>
                    </a:lnTo>
                    <a:lnTo>
                      <a:pt x="1123" y="697"/>
                    </a:lnTo>
                    <a:lnTo>
                      <a:pt x="1120" y="700"/>
                    </a:lnTo>
                    <a:lnTo>
                      <a:pt x="1117" y="704"/>
                    </a:lnTo>
                    <a:lnTo>
                      <a:pt x="1115" y="708"/>
                    </a:lnTo>
                    <a:lnTo>
                      <a:pt x="1112" y="712"/>
                    </a:lnTo>
                    <a:lnTo>
                      <a:pt x="1111" y="717"/>
                    </a:lnTo>
                    <a:lnTo>
                      <a:pt x="1110" y="721"/>
                    </a:lnTo>
                    <a:lnTo>
                      <a:pt x="1109" y="727"/>
                    </a:lnTo>
                    <a:lnTo>
                      <a:pt x="1110" y="733"/>
                    </a:lnTo>
                    <a:lnTo>
                      <a:pt x="1112" y="739"/>
                    </a:lnTo>
                    <a:lnTo>
                      <a:pt x="1115" y="744"/>
                    </a:lnTo>
                    <a:lnTo>
                      <a:pt x="1119" y="750"/>
                    </a:lnTo>
                    <a:lnTo>
                      <a:pt x="1123" y="754"/>
                    </a:lnTo>
                    <a:lnTo>
                      <a:pt x="1130" y="758"/>
                    </a:lnTo>
                    <a:lnTo>
                      <a:pt x="1136" y="760"/>
                    </a:lnTo>
                    <a:lnTo>
                      <a:pt x="1145" y="760"/>
                    </a:lnTo>
                    <a:lnTo>
                      <a:pt x="1150" y="760"/>
                    </a:lnTo>
                    <a:lnTo>
                      <a:pt x="1156" y="759"/>
                    </a:lnTo>
                    <a:lnTo>
                      <a:pt x="1161" y="758"/>
                    </a:lnTo>
                    <a:lnTo>
                      <a:pt x="1165" y="756"/>
                    </a:lnTo>
                    <a:lnTo>
                      <a:pt x="1174" y="750"/>
                    </a:lnTo>
                    <a:lnTo>
                      <a:pt x="1179" y="743"/>
                    </a:lnTo>
                    <a:lnTo>
                      <a:pt x="1180" y="743"/>
                    </a:lnTo>
                    <a:lnTo>
                      <a:pt x="1181" y="758"/>
                    </a:lnTo>
                    <a:lnTo>
                      <a:pt x="1201" y="758"/>
                    </a:lnTo>
                    <a:close/>
                    <a:moveTo>
                      <a:pt x="1178" y="718"/>
                    </a:moveTo>
                    <a:lnTo>
                      <a:pt x="1178" y="721"/>
                    </a:lnTo>
                    <a:lnTo>
                      <a:pt x="1177" y="724"/>
                    </a:lnTo>
                    <a:lnTo>
                      <a:pt x="1176" y="729"/>
                    </a:lnTo>
                    <a:lnTo>
                      <a:pt x="1174" y="732"/>
                    </a:lnTo>
                    <a:lnTo>
                      <a:pt x="1172" y="736"/>
                    </a:lnTo>
                    <a:lnTo>
                      <a:pt x="1169" y="739"/>
                    </a:lnTo>
                    <a:lnTo>
                      <a:pt x="1164" y="741"/>
                    </a:lnTo>
                    <a:lnTo>
                      <a:pt x="1160" y="743"/>
                    </a:lnTo>
                    <a:lnTo>
                      <a:pt x="1156" y="744"/>
                    </a:lnTo>
                    <a:lnTo>
                      <a:pt x="1150" y="744"/>
                    </a:lnTo>
                    <a:lnTo>
                      <a:pt x="1146" y="744"/>
                    </a:lnTo>
                    <a:lnTo>
                      <a:pt x="1143" y="743"/>
                    </a:lnTo>
                    <a:lnTo>
                      <a:pt x="1139" y="742"/>
                    </a:lnTo>
                    <a:lnTo>
                      <a:pt x="1136" y="740"/>
                    </a:lnTo>
                    <a:lnTo>
                      <a:pt x="1134" y="737"/>
                    </a:lnTo>
                    <a:lnTo>
                      <a:pt x="1132" y="733"/>
                    </a:lnTo>
                    <a:lnTo>
                      <a:pt x="1131" y="729"/>
                    </a:lnTo>
                    <a:lnTo>
                      <a:pt x="1131" y="724"/>
                    </a:lnTo>
                    <a:lnTo>
                      <a:pt x="1131" y="720"/>
                    </a:lnTo>
                    <a:lnTo>
                      <a:pt x="1132" y="717"/>
                    </a:lnTo>
                    <a:lnTo>
                      <a:pt x="1133" y="713"/>
                    </a:lnTo>
                    <a:lnTo>
                      <a:pt x="1135" y="710"/>
                    </a:lnTo>
                    <a:lnTo>
                      <a:pt x="1139" y="705"/>
                    </a:lnTo>
                    <a:lnTo>
                      <a:pt x="1146" y="702"/>
                    </a:lnTo>
                    <a:lnTo>
                      <a:pt x="1153" y="700"/>
                    </a:lnTo>
                    <a:lnTo>
                      <a:pt x="1162" y="699"/>
                    </a:lnTo>
                    <a:lnTo>
                      <a:pt x="1171" y="698"/>
                    </a:lnTo>
                    <a:lnTo>
                      <a:pt x="1178" y="698"/>
                    </a:lnTo>
                    <a:lnTo>
                      <a:pt x="1178" y="718"/>
                    </a:lnTo>
                    <a:close/>
                    <a:moveTo>
                      <a:pt x="1281" y="637"/>
                    </a:moveTo>
                    <a:lnTo>
                      <a:pt x="1269" y="639"/>
                    </a:lnTo>
                    <a:lnTo>
                      <a:pt x="1258" y="642"/>
                    </a:lnTo>
                    <a:lnTo>
                      <a:pt x="1254" y="644"/>
                    </a:lnTo>
                    <a:lnTo>
                      <a:pt x="1248" y="646"/>
                    </a:lnTo>
                    <a:lnTo>
                      <a:pt x="1244" y="650"/>
                    </a:lnTo>
                    <a:lnTo>
                      <a:pt x="1241" y="654"/>
                    </a:lnTo>
                    <a:lnTo>
                      <a:pt x="1237" y="658"/>
                    </a:lnTo>
                    <a:lnTo>
                      <a:pt x="1233" y="663"/>
                    </a:lnTo>
                    <a:lnTo>
                      <a:pt x="1231" y="668"/>
                    </a:lnTo>
                    <a:lnTo>
                      <a:pt x="1228" y="673"/>
                    </a:lnTo>
                    <a:lnTo>
                      <a:pt x="1227" y="680"/>
                    </a:lnTo>
                    <a:lnTo>
                      <a:pt x="1225" y="685"/>
                    </a:lnTo>
                    <a:lnTo>
                      <a:pt x="1225" y="693"/>
                    </a:lnTo>
                    <a:lnTo>
                      <a:pt x="1224" y="700"/>
                    </a:lnTo>
                    <a:lnTo>
                      <a:pt x="1225" y="707"/>
                    </a:lnTo>
                    <a:lnTo>
                      <a:pt x="1225" y="713"/>
                    </a:lnTo>
                    <a:lnTo>
                      <a:pt x="1227" y="719"/>
                    </a:lnTo>
                    <a:lnTo>
                      <a:pt x="1228" y="726"/>
                    </a:lnTo>
                    <a:lnTo>
                      <a:pt x="1230" y="730"/>
                    </a:lnTo>
                    <a:lnTo>
                      <a:pt x="1233" y="736"/>
                    </a:lnTo>
                    <a:lnTo>
                      <a:pt x="1237" y="740"/>
                    </a:lnTo>
                    <a:lnTo>
                      <a:pt x="1240" y="744"/>
                    </a:lnTo>
                    <a:lnTo>
                      <a:pt x="1244" y="748"/>
                    </a:lnTo>
                    <a:lnTo>
                      <a:pt x="1247" y="751"/>
                    </a:lnTo>
                    <a:lnTo>
                      <a:pt x="1253" y="753"/>
                    </a:lnTo>
                    <a:lnTo>
                      <a:pt x="1257" y="757"/>
                    </a:lnTo>
                    <a:lnTo>
                      <a:pt x="1268" y="759"/>
                    </a:lnTo>
                    <a:lnTo>
                      <a:pt x="1279" y="760"/>
                    </a:lnTo>
                    <a:lnTo>
                      <a:pt x="1289" y="760"/>
                    </a:lnTo>
                    <a:lnTo>
                      <a:pt x="1299" y="757"/>
                    </a:lnTo>
                    <a:lnTo>
                      <a:pt x="1309" y="752"/>
                    </a:lnTo>
                    <a:lnTo>
                      <a:pt x="1318" y="746"/>
                    </a:lnTo>
                    <a:lnTo>
                      <a:pt x="1321" y="741"/>
                    </a:lnTo>
                    <a:lnTo>
                      <a:pt x="1325" y="737"/>
                    </a:lnTo>
                    <a:lnTo>
                      <a:pt x="1328" y="732"/>
                    </a:lnTo>
                    <a:lnTo>
                      <a:pt x="1331" y="727"/>
                    </a:lnTo>
                    <a:lnTo>
                      <a:pt x="1333" y="720"/>
                    </a:lnTo>
                    <a:lnTo>
                      <a:pt x="1334" y="713"/>
                    </a:lnTo>
                    <a:lnTo>
                      <a:pt x="1335" y="705"/>
                    </a:lnTo>
                    <a:lnTo>
                      <a:pt x="1336" y="698"/>
                    </a:lnTo>
                    <a:lnTo>
                      <a:pt x="1335" y="685"/>
                    </a:lnTo>
                    <a:lnTo>
                      <a:pt x="1332" y="673"/>
                    </a:lnTo>
                    <a:lnTo>
                      <a:pt x="1329" y="668"/>
                    </a:lnTo>
                    <a:lnTo>
                      <a:pt x="1327" y="663"/>
                    </a:lnTo>
                    <a:lnTo>
                      <a:pt x="1324" y="659"/>
                    </a:lnTo>
                    <a:lnTo>
                      <a:pt x="1321" y="654"/>
                    </a:lnTo>
                    <a:lnTo>
                      <a:pt x="1316" y="651"/>
                    </a:lnTo>
                    <a:lnTo>
                      <a:pt x="1312" y="648"/>
                    </a:lnTo>
                    <a:lnTo>
                      <a:pt x="1308" y="644"/>
                    </a:lnTo>
                    <a:lnTo>
                      <a:pt x="1304" y="642"/>
                    </a:lnTo>
                    <a:lnTo>
                      <a:pt x="1298" y="640"/>
                    </a:lnTo>
                    <a:lnTo>
                      <a:pt x="1293" y="639"/>
                    </a:lnTo>
                    <a:lnTo>
                      <a:pt x="1286" y="637"/>
                    </a:lnTo>
                    <a:lnTo>
                      <a:pt x="1281" y="637"/>
                    </a:lnTo>
                    <a:close/>
                    <a:moveTo>
                      <a:pt x="1280" y="653"/>
                    </a:moveTo>
                    <a:lnTo>
                      <a:pt x="1284" y="654"/>
                    </a:lnTo>
                    <a:lnTo>
                      <a:pt x="1288" y="654"/>
                    </a:lnTo>
                    <a:lnTo>
                      <a:pt x="1293" y="656"/>
                    </a:lnTo>
                    <a:lnTo>
                      <a:pt x="1296" y="658"/>
                    </a:lnTo>
                    <a:lnTo>
                      <a:pt x="1301" y="662"/>
                    </a:lnTo>
                    <a:lnTo>
                      <a:pt x="1307" y="669"/>
                    </a:lnTo>
                    <a:lnTo>
                      <a:pt x="1310" y="675"/>
                    </a:lnTo>
                    <a:lnTo>
                      <a:pt x="1312" y="683"/>
                    </a:lnTo>
                    <a:lnTo>
                      <a:pt x="1314" y="691"/>
                    </a:lnTo>
                    <a:lnTo>
                      <a:pt x="1314" y="699"/>
                    </a:lnTo>
                    <a:lnTo>
                      <a:pt x="1313" y="709"/>
                    </a:lnTo>
                    <a:lnTo>
                      <a:pt x="1312" y="717"/>
                    </a:lnTo>
                    <a:lnTo>
                      <a:pt x="1309" y="724"/>
                    </a:lnTo>
                    <a:lnTo>
                      <a:pt x="1305" y="731"/>
                    </a:lnTo>
                    <a:lnTo>
                      <a:pt x="1299" y="737"/>
                    </a:lnTo>
                    <a:lnTo>
                      <a:pt x="1294" y="741"/>
                    </a:lnTo>
                    <a:lnTo>
                      <a:pt x="1287" y="743"/>
                    </a:lnTo>
                    <a:lnTo>
                      <a:pt x="1280" y="744"/>
                    </a:lnTo>
                    <a:lnTo>
                      <a:pt x="1272" y="743"/>
                    </a:lnTo>
                    <a:lnTo>
                      <a:pt x="1266" y="741"/>
                    </a:lnTo>
                    <a:lnTo>
                      <a:pt x="1259" y="737"/>
                    </a:lnTo>
                    <a:lnTo>
                      <a:pt x="1255" y="731"/>
                    </a:lnTo>
                    <a:lnTo>
                      <a:pt x="1251" y="724"/>
                    </a:lnTo>
                    <a:lnTo>
                      <a:pt x="1247" y="717"/>
                    </a:lnTo>
                    <a:lnTo>
                      <a:pt x="1245" y="709"/>
                    </a:lnTo>
                    <a:lnTo>
                      <a:pt x="1245" y="699"/>
                    </a:lnTo>
                    <a:lnTo>
                      <a:pt x="1245" y="691"/>
                    </a:lnTo>
                    <a:lnTo>
                      <a:pt x="1247" y="682"/>
                    </a:lnTo>
                    <a:lnTo>
                      <a:pt x="1250" y="675"/>
                    </a:lnTo>
                    <a:lnTo>
                      <a:pt x="1254" y="668"/>
                    </a:lnTo>
                    <a:lnTo>
                      <a:pt x="1258" y="662"/>
                    </a:lnTo>
                    <a:lnTo>
                      <a:pt x="1265" y="658"/>
                    </a:lnTo>
                    <a:lnTo>
                      <a:pt x="1271" y="654"/>
                    </a:lnTo>
                    <a:lnTo>
                      <a:pt x="1280" y="653"/>
                    </a:lnTo>
                    <a:close/>
                    <a:moveTo>
                      <a:pt x="1494" y="758"/>
                    </a:moveTo>
                    <a:lnTo>
                      <a:pt x="1493" y="744"/>
                    </a:lnTo>
                    <a:lnTo>
                      <a:pt x="1491" y="730"/>
                    </a:lnTo>
                    <a:lnTo>
                      <a:pt x="1491" y="685"/>
                    </a:lnTo>
                    <a:lnTo>
                      <a:pt x="1491" y="676"/>
                    </a:lnTo>
                    <a:lnTo>
                      <a:pt x="1490" y="668"/>
                    </a:lnTo>
                    <a:lnTo>
                      <a:pt x="1487" y="660"/>
                    </a:lnTo>
                    <a:lnTo>
                      <a:pt x="1483" y="653"/>
                    </a:lnTo>
                    <a:lnTo>
                      <a:pt x="1481" y="650"/>
                    </a:lnTo>
                    <a:lnTo>
                      <a:pt x="1477" y="646"/>
                    </a:lnTo>
                    <a:lnTo>
                      <a:pt x="1474" y="644"/>
                    </a:lnTo>
                    <a:lnTo>
                      <a:pt x="1470" y="642"/>
                    </a:lnTo>
                    <a:lnTo>
                      <a:pt x="1466" y="640"/>
                    </a:lnTo>
                    <a:lnTo>
                      <a:pt x="1460" y="639"/>
                    </a:lnTo>
                    <a:lnTo>
                      <a:pt x="1455" y="637"/>
                    </a:lnTo>
                    <a:lnTo>
                      <a:pt x="1448" y="637"/>
                    </a:lnTo>
                    <a:lnTo>
                      <a:pt x="1437" y="639"/>
                    </a:lnTo>
                    <a:lnTo>
                      <a:pt x="1428" y="640"/>
                    </a:lnTo>
                    <a:lnTo>
                      <a:pt x="1419" y="643"/>
                    </a:lnTo>
                    <a:lnTo>
                      <a:pt x="1410" y="648"/>
                    </a:lnTo>
                    <a:lnTo>
                      <a:pt x="1416" y="662"/>
                    </a:lnTo>
                    <a:lnTo>
                      <a:pt x="1422" y="659"/>
                    </a:lnTo>
                    <a:lnTo>
                      <a:pt x="1430" y="655"/>
                    </a:lnTo>
                    <a:lnTo>
                      <a:pt x="1437" y="654"/>
                    </a:lnTo>
                    <a:lnTo>
                      <a:pt x="1445" y="653"/>
                    </a:lnTo>
                    <a:lnTo>
                      <a:pt x="1454" y="654"/>
                    </a:lnTo>
                    <a:lnTo>
                      <a:pt x="1459" y="656"/>
                    </a:lnTo>
                    <a:lnTo>
                      <a:pt x="1463" y="660"/>
                    </a:lnTo>
                    <a:lnTo>
                      <a:pt x="1467" y="663"/>
                    </a:lnTo>
                    <a:lnTo>
                      <a:pt x="1469" y="668"/>
                    </a:lnTo>
                    <a:lnTo>
                      <a:pt x="1471" y="672"/>
                    </a:lnTo>
                    <a:lnTo>
                      <a:pt x="1471" y="676"/>
                    </a:lnTo>
                    <a:lnTo>
                      <a:pt x="1471" y="681"/>
                    </a:lnTo>
                    <a:lnTo>
                      <a:pt x="1471" y="683"/>
                    </a:lnTo>
                    <a:lnTo>
                      <a:pt x="1456" y="683"/>
                    </a:lnTo>
                    <a:lnTo>
                      <a:pt x="1442" y="685"/>
                    </a:lnTo>
                    <a:lnTo>
                      <a:pt x="1430" y="689"/>
                    </a:lnTo>
                    <a:lnTo>
                      <a:pt x="1420" y="694"/>
                    </a:lnTo>
                    <a:lnTo>
                      <a:pt x="1416" y="697"/>
                    </a:lnTo>
                    <a:lnTo>
                      <a:pt x="1413" y="700"/>
                    </a:lnTo>
                    <a:lnTo>
                      <a:pt x="1409" y="704"/>
                    </a:lnTo>
                    <a:lnTo>
                      <a:pt x="1407" y="708"/>
                    </a:lnTo>
                    <a:lnTo>
                      <a:pt x="1405" y="712"/>
                    </a:lnTo>
                    <a:lnTo>
                      <a:pt x="1404" y="717"/>
                    </a:lnTo>
                    <a:lnTo>
                      <a:pt x="1403" y="721"/>
                    </a:lnTo>
                    <a:lnTo>
                      <a:pt x="1403" y="727"/>
                    </a:lnTo>
                    <a:lnTo>
                      <a:pt x="1403" y="733"/>
                    </a:lnTo>
                    <a:lnTo>
                      <a:pt x="1405" y="739"/>
                    </a:lnTo>
                    <a:lnTo>
                      <a:pt x="1407" y="744"/>
                    </a:lnTo>
                    <a:lnTo>
                      <a:pt x="1412" y="750"/>
                    </a:lnTo>
                    <a:lnTo>
                      <a:pt x="1417" y="754"/>
                    </a:lnTo>
                    <a:lnTo>
                      <a:pt x="1422" y="758"/>
                    </a:lnTo>
                    <a:lnTo>
                      <a:pt x="1430" y="760"/>
                    </a:lnTo>
                    <a:lnTo>
                      <a:pt x="1437" y="760"/>
                    </a:lnTo>
                    <a:lnTo>
                      <a:pt x="1444" y="760"/>
                    </a:lnTo>
                    <a:lnTo>
                      <a:pt x="1449" y="759"/>
                    </a:lnTo>
                    <a:lnTo>
                      <a:pt x="1454" y="758"/>
                    </a:lnTo>
                    <a:lnTo>
                      <a:pt x="1459" y="756"/>
                    </a:lnTo>
                    <a:lnTo>
                      <a:pt x="1467" y="750"/>
                    </a:lnTo>
                    <a:lnTo>
                      <a:pt x="1472" y="743"/>
                    </a:lnTo>
                    <a:lnTo>
                      <a:pt x="1473" y="743"/>
                    </a:lnTo>
                    <a:lnTo>
                      <a:pt x="1475" y="758"/>
                    </a:lnTo>
                    <a:lnTo>
                      <a:pt x="1494" y="758"/>
                    </a:lnTo>
                    <a:close/>
                    <a:moveTo>
                      <a:pt x="1472" y="718"/>
                    </a:moveTo>
                    <a:lnTo>
                      <a:pt x="1472" y="721"/>
                    </a:lnTo>
                    <a:lnTo>
                      <a:pt x="1471" y="724"/>
                    </a:lnTo>
                    <a:lnTo>
                      <a:pt x="1469" y="729"/>
                    </a:lnTo>
                    <a:lnTo>
                      <a:pt x="1467" y="732"/>
                    </a:lnTo>
                    <a:lnTo>
                      <a:pt x="1464" y="736"/>
                    </a:lnTo>
                    <a:lnTo>
                      <a:pt x="1461" y="739"/>
                    </a:lnTo>
                    <a:lnTo>
                      <a:pt x="1457" y="741"/>
                    </a:lnTo>
                    <a:lnTo>
                      <a:pt x="1454" y="743"/>
                    </a:lnTo>
                    <a:lnTo>
                      <a:pt x="1448" y="744"/>
                    </a:lnTo>
                    <a:lnTo>
                      <a:pt x="1443" y="744"/>
                    </a:lnTo>
                    <a:lnTo>
                      <a:pt x="1440" y="744"/>
                    </a:lnTo>
                    <a:lnTo>
                      <a:pt x="1435" y="743"/>
                    </a:lnTo>
                    <a:lnTo>
                      <a:pt x="1432" y="742"/>
                    </a:lnTo>
                    <a:lnTo>
                      <a:pt x="1429" y="740"/>
                    </a:lnTo>
                    <a:lnTo>
                      <a:pt x="1427" y="737"/>
                    </a:lnTo>
                    <a:lnTo>
                      <a:pt x="1424" y="733"/>
                    </a:lnTo>
                    <a:lnTo>
                      <a:pt x="1423" y="729"/>
                    </a:lnTo>
                    <a:lnTo>
                      <a:pt x="1423" y="724"/>
                    </a:lnTo>
                    <a:lnTo>
                      <a:pt x="1423" y="720"/>
                    </a:lnTo>
                    <a:lnTo>
                      <a:pt x="1424" y="717"/>
                    </a:lnTo>
                    <a:lnTo>
                      <a:pt x="1426" y="713"/>
                    </a:lnTo>
                    <a:lnTo>
                      <a:pt x="1428" y="710"/>
                    </a:lnTo>
                    <a:lnTo>
                      <a:pt x="1433" y="705"/>
                    </a:lnTo>
                    <a:lnTo>
                      <a:pt x="1440" y="702"/>
                    </a:lnTo>
                    <a:lnTo>
                      <a:pt x="1446" y="700"/>
                    </a:lnTo>
                    <a:lnTo>
                      <a:pt x="1455" y="699"/>
                    </a:lnTo>
                    <a:lnTo>
                      <a:pt x="1463" y="698"/>
                    </a:lnTo>
                    <a:lnTo>
                      <a:pt x="1472" y="698"/>
                    </a:lnTo>
                    <a:lnTo>
                      <a:pt x="1472" y="718"/>
                    </a:lnTo>
                    <a:close/>
                    <a:moveTo>
                      <a:pt x="1517" y="752"/>
                    </a:moveTo>
                    <a:lnTo>
                      <a:pt x="1524" y="756"/>
                    </a:lnTo>
                    <a:lnTo>
                      <a:pt x="1531" y="758"/>
                    </a:lnTo>
                    <a:lnTo>
                      <a:pt x="1540" y="760"/>
                    </a:lnTo>
                    <a:lnTo>
                      <a:pt x="1550" y="760"/>
                    </a:lnTo>
                    <a:lnTo>
                      <a:pt x="1559" y="760"/>
                    </a:lnTo>
                    <a:lnTo>
                      <a:pt x="1567" y="758"/>
                    </a:lnTo>
                    <a:lnTo>
                      <a:pt x="1575" y="754"/>
                    </a:lnTo>
                    <a:lnTo>
                      <a:pt x="1581" y="750"/>
                    </a:lnTo>
                    <a:lnTo>
                      <a:pt x="1585" y="746"/>
                    </a:lnTo>
                    <a:lnTo>
                      <a:pt x="1589" y="739"/>
                    </a:lnTo>
                    <a:lnTo>
                      <a:pt x="1591" y="732"/>
                    </a:lnTo>
                    <a:lnTo>
                      <a:pt x="1592" y="724"/>
                    </a:lnTo>
                    <a:lnTo>
                      <a:pt x="1592" y="719"/>
                    </a:lnTo>
                    <a:lnTo>
                      <a:pt x="1590" y="713"/>
                    </a:lnTo>
                    <a:lnTo>
                      <a:pt x="1588" y="708"/>
                    </a:lnTo>
                    <a:lnTo>
                      <a:pt x="1584" y="703"/>
                    </a:lnTo>
                    <a:lnTo>
                      <a:pt x="1580" y="700"/>
                    </a:lnTo>
                    <a:lnTo>
                      <a:pt x="1575" y="695"/>
                    </a:lnTo>
                    <a:lnTo>
                      <a:pt x="1569" y="692"/>
                    </a:lnTo>
                    <a:lnTo>
                      <a:pt x="1562" y="690"/>
                    </a:lnTo>
                    <a:lnTo>
                      <a:pt x="1552" y="685"/>
                    </a:lnTo>
                    <a:lnTo>
                      <a:pt x="1545" y="681"/>
                    </a:lnTo>
                    <a:lnTo>
                      <a:pt x="1543" y="679"/>
                    </a:lnTo>
                    <a:lnTo>
                      <a:pt x="1542" y="675"/>
                    </a:lnTo>
                    <a:lnTo>
                      <a:pt x="1541" y="673"/>
                    </a:lnTo>
                    <a:lnTo>
                      <a:pt x="1540" y="670"/>
                    </a:lnTo>
                    <a:lnTo>
                      <a:pt x="1541" y="666"/>
                    </a:lnTo>
                    <a:lnTo>
                      <a:pt x="1541" y="663"/>
                    </a:lnTo>
                    <a:lnTo>
                      <a:pt x="1543" y="661"/>
                    </a:lnTo>
                    <a:lnTo>
                      <a:pt x="1545" y="659"/>
                    </a:lnTo>
                    <a:lnTo>
                      <a:pt x="1548" y="656"/>
                    </a:lnTo>
                    <a:lnTo>
                      <a:pt x="1551" y="654"/>
                    </a:lnTo>
                    <a:lnTo>
                      <a:pt x="1555" y="654"/>
                    </a:lnTo>
                    <a:lnTo>
                      <a:pt x="1559" y="653"/>
                    </a:lnTo>
                    <a:lnTo>
                      <a:pt x="1567" y="654"/>
                    </a:lnTo>
                    <a:lnTo>
                      <a:pt x="1574" y="655"/>
                    </a:lnTo>
                    <a:lnTo>
                      <a:pt x="1579" y="658"/>
                    </a:lnTo>
                    <a:lnTo>
                      <a:pt x="1583" y="660"/>
                    </a:lnTo>
                    <a:lnTo>
                      <a:pt x="1588" y="644"/>
                    </a:lnTo>
                    <a:lnTo>
                      <a:pt x="1582" y="642"/>
                    </a:lnTo>
                    <a:lnTo>
                      <a:pt x="1576" y="640"/>
                    </a:lnTo>
                    <a:lnTo>
                      <a:pt x="1568" y="637"/>
                    </a:lnTo>
                    <a:lnTo>
                      <a:pt x="1559" y="637"/>
                    </a:lnTo>
                    <a:lnTo>
                      <a:pt x="1551" y="639"/>
                    </a:lnTo>
                    <a:lnTo>
                      <a:pt x="1543" y="640"/>
                    </a:lnTo>
                    <a:lnTo>
                      <a:pt x="1537" y="643"/>
                    </a:lnTo>
                    <a:lnTo>
                      <a:pt x="1531" y="648"/>
                    </a:lnTo>
                    <a:lnTo>
                      <a:pt x="1527" y="653"/>
                    </a:lnTo>
                    <a:lnTo>
                      <a:pt x="1524" y="659"/>
                    </a:lnTo>
                    <a:lnTo>
                      <a:pt x="1522" y="665"/>
                    </a:lnTo>
                    <a:lnTo>
                      <a:pt x="1521" y="672"/>
                    </a:lnTo>
                    <a:lnTo>
                      <a:pt x="1521" y="678"/>
                    </a:lnTo>
                    <a:lnTo>
                      <a:pt x="1523" y="682"/>
                    </a:lnTo>
                    <a:lnTo>
                      <a:pt x="1525" y="687"/>
                    </a:lnTo>
                    <a:lnTo>
                      <a:pt x="1528" y="691"/>
                    </a:lnTo>
                    <a:lnTo>
                      <a:pt x="1532" y="695"/>
                    </a:lnTo>
                    <a:lnTo>
                      <a:pt x="1538" y="699"/>
                    </a:lnTo>
                    <a:lnTo>
                      <a:pt x="1543" y="702"/>
                    </a:lnTo>
                    <a:lnTo>
                      <a:pt x="1551" y="705"/>
                    </a:lnTo>
                    <a:lnTo>
                      <a:pt x="1561" y="710"/>
                    </a:lnTo>
                    <a:lnTo>
                      <a:pt x="1567" y="714"/>
                    </a:lnTo>
                    <a:lnTo>
                      <a:pt x="1569" y="717"/>
                    </a:lnTo>
                    <a:lnTo>
                      <a:pt x="1571" y="720"/>
                    </a:lnTo>
                    <a:lnTo>
                      <a:pt x="1571" y="723"/>
                    </a:lnTo>
                    <a:lnTo>
                      <a:pt x="1572" y="727"/>
                    </a:lnTo>
                    <a:lnTo>
                      <a:pt x="1571" y="730"/>
                    </a:lnTo>
                    <a:lnTo>
                      <a:pt x="1570" y="733"/>
                    </a:lnTo>
                    <a:lnTo>
                      <a:pt x="1569" y="737"/>
                    </a:lnTo>
                    <a:lnTo>
                      <a:pt x="1567" y="739"/>
                    </a:lnTo>
                    <a:lnTo>
                      <a:pt x="1564" y="741"/>
                    </a:lnTo>
                    <a:lnTo>
                      <a:pt x="1559" y="743"/>
                    </a:lnTo>
                    <a:lnTo>
                      <a:pt x="1555" y="744"/>
                    </a:lnTo>
                    <a:lnTo>
                      <a:pt x="1550" y="744"/>
                    </a:lnTo>
                    <a:lnTo>
                      <a:pt x="1542" y="743"/>
                    </a:lnTo>
                    <a:lnTo>
                      <a:pt x="1535" y="742"/>
                    </a:lnTo>
                    <a:lnTo>
                      <a:pt x="1528" y="739"/>
                    </a:lnTo>
                    <a:lnTo>
                      <a:pt x="1523" y="736"/>
                    </a:lnTo>
                    <a:lnTo>
                      <a:pt x="1517" y="752"/>
                    </a:lnTo>
                    <a:close/>
                    <a:moveTo>
                      <a:pt x="1610" y="752"/>
                    </a:moveTo>
                    <a:lnTo>
                      <a:pt x="1618" y="756"/>
                    </a:lnTo>
                    <a:lnTo>
                      <a:pt x="1625" y="758"/>
                    </a:lnTo>
                    <a:lnTo>
                      <a:pt x="1634" y="760"/>
                    </a:lnTo>
                    <a:lnTo>
                      <a:pt x="1643" y="760"/>
                    </a:lnTo>
                    <a:lnTo>
                      <a:pt x="1652" y="760"/>
                    </a:lnTo>
                    <a:lnTo>
                      <a:pt x="1661" y="758"/>
                    </a:lnTo>
                    <a:lnTo>
                      <a:pt x="1669" y="754"/>
                    </a:lnTo>
                    <a:lnTo>
                      <a:pt x="1674" y="750"/>
                    </a:lnTo>
                    <a:lnTo>
                      <a:pt x="1679" y="746"/>
                    </a:lnTo>
                    <a:lnTo>
                      <a:pt x="1683" y="739"/>
                    </a:lnTo>
                    <a:lnTo>
                      <a:pt x="1685" y="732"/>
                    </a:lnTo>
                    <a:lnTo>
                      <a:pt x="1686" y="724"/>
                    </a:lnTo>
                    <a:lnTo>
                      <a:pt x="1685" y="719"/>
                    </a:lnTo>
                    <a:lnTo>
                      <a:pt x="1684" y="713"/>
                    </a:lnTo>
                    <a:lnTo>
                      <a:pt x="1682" y="708"/>
                    </a:lnTo>
                    <a:lnTo>
                      <a:pt x="1678" y="703"/>
                    </a:lnTo>
                    <a:lnTo>
                      <a:pt x="1674" y="700"/>
                    </a:lnTo>
                    <a:lnTo>
                      <a:pt x="1669" y="695"/>
                    </a:lnTo>
                    <a:lnTo>
                      <a:pt x="1662" y="692"/>
                    </a:lnTo>
                    <a:lnTo>
                      <a:pt x="1656" y="690"/>
                    </a:lnTo>
                    <a:lnTo>
                      <a:pt x="1646" y="685"/>
                    </a:lnTo>
                    <a:lnTo>
                      <a:pt x="1639" y="681"/>
                    </a:lnTo>
                    <a:lnTo>
                      <a:pt x="1637" y="679"/>
                    </a:lnTo>
                    <a:lnTo>
                      <a:pt x="1635" y="675"/>
                    </a:lnTo>
                    <a:lnTo>
                      <a:pt x="1634" y="673"/>
                    </a:lnTo>
                    <a:lnTo>
                      <a:pt x="1634" y="670"/>
                    </a:lnTo>
                    <a:lnTo>
                      <a:pt x="1634" y="666"/>
                    </a:lnTo>
                    <a:lnTo>
                      <a:pt x="1635" y="663"/>
                    </a:lnTo>
                    <a:lnTo>
                      <a:pt x="1636" y="661"/>
                    </a:lnTo>
                    <a:lnTo>
                      <a:pt x="1638" y="659"/>
                    </a:lnTo>
                    <a:lnTo>
                      <a:pt x="1642" y="656"/>
                    </a:lnTo>
                    <a:lnTo>
                      <a:pt x="1645" y="654"/>
                    </a:lnTo>
                    <a:lnTo>
                      <a:pt x="1648" y="654"/>
                    </a:lnTo>
                    <a:lnTo>
                      <a:pt x="1652" y="653"/>
                    </a:lnTo>
                    <a:lnTo>
                      <a:pt x="1660" y="654"/>
                    </a:lnTo>
                    <a:lnTo>
                      <a:pt x="1666" y="655"/>
                    </a:lnTo>
                    <a:lnTo>
                      <a:pt x="1672" y="658"/>
                    </a:lnTo>
                    <a:lnTo>
                      <a:pt x="1676" y="660"/>
                    </a:lnTo>
                    <a:lnTo>
                      <a:pt x="1682" y="644"/>
                    </a:lnTo>
                    <a:lnTo>
                      <a:pt x="1676" y="642"/>
                    </a:lnTo>
                    <a:lnTo>
                      <a:pt x="1670" y="640"/>
                    </a:lnTo>
                    <a:lnTo>
                      <a:pt x="1662" y="637"/>
                    </a:lnTo>
                    <a:lnTo>
                      <a:pt x="1653" y="637"/>
                    </a:lnTo>
                    <a:lnTo>
                      <a:pt x="1645" y="639"/>
                    </a:lnTo>
                    <a:lnTo>
                      <a:pt x="1637" y="640"/>
                    </a:lnTo>
                    <a:lnTo>
                      <a:pt x="1630" y="643"/>
                    </a:lnTo>
                    <a:lnTo>
                      <a:pt x="1624" y="648"/>
                    </a:lnTo>
                    <a:lnTo>
                      <a:pt x="1620" y="653"/>
                    </a:lnTo>
                    <a:lnTo>
                      <a:pt x="1617" y="659"/>
                    </a:lnTo>
                    <a:lnTo>
                      <a:pt x="1615" y="665"/>
                    </a:lnTo>
                    <a:lnTo>
                      <a:pt x="1613" y="672"/>
                    </a:lnTo>
                    <a:lnTo>
                      <a:pt x="1615" y="678"/>
                    </a:lnTo>
                    <a:lnTo>
                      <a:pt x="1616" y="682"/>
                    </a:lnTo>
                    <a:lnTo>
                      <a:pt x="1618" y="687"/>
                    </a:lnTo>
                    <a:lnTo>
                      <a:pt x="1621" y="691"/>
                    </a:lnTo>
                    <a:lnTo>
                      <a:pt x="1625" y="695"/>
                    </a:lnTo>
                    <a:lnTo>
                      <a:pt x="1631" y="699"/>
                    </a:lnTo>
                    <a:lnTo>
                      <a:pt x="1637" y="702"/>
                    </a:lnTo>
                    <a:lnTo>
                      <a:pt x="1644" y="705"/>
                    </a:lnTo>
                    <a:lnTo>
                      <a:pt x="1653" y="710"/>
                    </a:lnTo>
                    <a:lnTo>
                      <a:pt x="1661" y="714"/>
                    </a:lnTo>
                    <a:lnTo>
                      <a:pt x="1663" y="717"/>
                    </a:lnTo>
                    <a:lnTo>
                      <a:pt x="1664" y="720"/>
                    </a:lnTo>
                    <a:lnTo>
                      <a:pt x="1665" y="723"/>
                    </a:lnTo>
                    <a:lnTo>
                      <a:pt x="1665" y="727"/>
                    </a:lnTo>
                    <a:lnTo>
                      <a:pt x="1665" y="730"/>
                    </a:lnTo>
                    <a:lnTo>
                      <a:pt x="1664" y="733"/>
                    </a:lnTo>
                    <a:lnTo>
                      <a:pt x="1662" y="737"/>
                    </a:lnTo>
                    <a:lnTo>
                      <a:pt x="1660" y="739"/>
                    </a:lnTo>
                    <a:lnTo>
                      <a:pt x="1657" y="741"/>
                    </a:lnTo>
                    <a:lnTo>
                      <a:pt x="1653" y="743"/>
                    </a:lnTo>
                    <a:lnTo>
                      <a:pt x="1648" y="744"/>
                    </a:lnTo>
                    <a:lnTo>
                      <a:pt x="1644" y="744"/>
                    </a:lnTo>
                    <a:lnTo>
                      <a:pt x="1635" y="743"/>
                    </a:lnTo>
                    <a:lnTo>
                      <a:pt x="1628" y="742"/>
                    </a:lnTo>
                    <a:lnTo>
                      <a:pt x="1621" y="739"/>
                    </a:lnTo>
                    <a:lnTo>
                      <a:pt x="1616" y="736"/>
                    </a:lnTo>
                    <a:lnTo>
                      <a:pt x="1610" y="752"/>
                    </a:lnTo>
                    <a:close/>
                    <a:moveTo>
                      <a:pt x="1760" y="637"/>
                    </a:moveTo>
                    <a:lnTo>
                      <a:pt x="1748" y="639"/>
                    </a:lnTo>
                    <a:lnTo>
                      <a:pt x="1738" y="642"/>
                    </a:lnTo>
                    <a:lnTo>
                      <a:pt x="1733" y="644"/>
                    </a:lnTo>
                    <a:lnTo>
                      <a:pt x="1729" y="646"/>
                    </a:lnTo>
                    <a:lnTo>
                      <a:pt x="1725" y="650"/>
                    </a:lnTo>
                    <a:lnTo>
                      <a:pt x="1720" y="654"/>
                    </a:lnTo>
                    <a:lnTo>
                      <a:pt x="1716" y="658"/>
                    </a:lnTo>
                    <a:lnTo>
                      <a:pt x="1713" y="663"/>
                    </a:lnTo>
                    <a:lnTo>
                      <a:pt x="1711" y="668"/>
                    </a:lnTo>
                    <a:lnTo>
                      <a:pt x="1709" y="673"/>
                    </a:lnTo>
                    <a:lnTo>
                      <a:pt x="1706" y="680"/>
                    </a:lnTo>
                    <a:lnTo>
                      <a:pt x="1705" y="685"/>
                    </a:lnTo>
                    <a:lnTo>
                      <a:pt x="1704" y="693"/>
                    </a:lnTo>
                    <a:lnTo>
                      <a:pt x="1704" y="700"/>
                    </a:lnTo>
                    <a:lnTo>
                      <a:pt x="1704" y="707"/>
                    </a:lnTo>
                    <a:lnTo>
                      <a:pt x="1705" y="713"/>
                    </a:lnTo>
                    <a:lnTo>
                      <a:pt x="1706" y="719"/>
                    </a:lnTo>
                    <a:lnTo>
                      <a:pt x="1709" y="726"/>
                    </a:lnTo>
                    <a:lnTo>
                      <a:pt x="1711" y="730"/>
                    </a:lnTo>
                    <a:lnTo>
                      <a:pt x="1713" y="736"/>
                    </a:lnTo>
                    <a:lnTo>
                      <a:pt x="1716" y="740"/>
                    </a:lnTo>
                    <a:lnTo>
                      <a:pt x="1719" y="744"/>
                    </a:lnTo>
                    <a:lnTo>
                      <a:pt x="1724" y="748"/>
                    </a:lnTo>
                    <a:lnTo>
                      <a:pt x="1728" y="751"/>
                    </a:lnTo>
                    <a:lnTo>
                      <a:pt x="1732" y="753"/>
                    </a:lnTo>
                    <a:lnTo>
                      <a:pt x="1737" y="757"/>
                    </a:lnTo>
                    <a:lnTo>
                      <a:pt x="1747" y="759"/>
                    </a:lnTo>
                    <a:lnTo>
                      <a:pt x="1758" y="760"/>
                    </a:lnTo>
                    <a:lnTo>
                      <a:pt x="1769" y="760"/>
                    </a:lnTo>
                    <a:lnTo>
                      <a:pt x="1779" y="757"/>
                    </a:lnTo>
                    <a:lnTo>
                      <a:pt x="1788" y="752"/>
                    </a:lnTo>
                    <a:lnTo>
                      <a:pt x="1797" y="746"/>
                    </a:lnTo>
                    <a:lnTo>
                      <a:pt x="1801" y="741"/>
                    </a:lnTo>
                    <a:lnTo>
                      <a:pt x="1805" y="737"/>
                    </a:lnTo>
                    <a:lnTo>
                      <a:pt x="1808" y="732"/>
                    </a:lnTo>
                    <a:lnTo>
                      <a:pt x="1810" y="727"/>
                    </a:lnTo>
                    <a:lnTo>
                      <a:pt x="1812" y="720"/>
                    </a:lnTo>
                    <a:lnTo>
                      <a:pt x="1814" y="713"/>
                    </a:lnTo>
                    <a:lnTo>
                      <a:pt x="1815" y="705"/>
                    </a:lnTo>
                    <a:lnTo>
                      <a:pt x="1815" y="698"/>
                    </a:lnTo>
                    <a:lnTo>
                      <a:pt x="1814" y="685"/>
                    </a:lnTo>
                    <a:lnTo>
                      <a:pt x="1811" y="673"/>
                    </a:lnTo>
                    <a:lnTo>
                      <a:pt x="1809" y="668"/>
                    </a:lnTo>
                    <a:lnTo>
                      <a:pt x="1807" y="663"/>
                    </a:lnTo>
                    <a:lnTo>
                      <a:pt x="1804" y="659"/>
                    </a:lnTo>
                    <a:lnTo>
                      <a:pt x="1800" y="654"/>
                    </a:lnTo>
                    <a:lnTo>
                      <a:pt x="1796" y="651"/>
                    </a:lnTo>
                    <a:lnTo>
                      <a:pt x="1792" y="648"/>
                    </a:lnTo>
                    <a:lnTo>
                      <a:pt x="1787" y="644"/>
                    </a:lnTo>
                    <a:lnTo>
                      <a:pt x="1783" y="642"/>
                    </a:lnTo>
                    <a:lnTo>
                      <a:pt x="1778" y="640"/>
                    </a:lnTo>
                    <a:lnTo>
                      <a:pt x="1772" y="639"/>
                    </a:lnTo>
                    <a:lnTo>
                      <a:pt x="1767" y="637"/>
                    </a:lnTo>
                    <a:lnTo>
                      <a:pt x="1760" y="637"/>
                    </a:lnTo>
                    <a:close/>
                    <a:moveTo>
                      <a:pt x="1760" y="653"/>
                    </a:moveTo>
                    <a:lnTo>
                      <a:pt x="1765" y="654"/>
                    </a:lnTo>
                    <a:lnTo>
                      <a:pt x="1768" y="654"/>
                    </a:lnTo>
                    <a:lnTo>
                      <a:pt x="1772" y="656"/>
                    </a:lnTo>
                    <a:lnTo>
                      <a:pt x="1775" y="658"/>
                    </a:lnTo>
                    <a:lnTo>
                      <a:pt x="1782" y="662"/>
                    </a:lnTo>
                    <a:lnTo>
                      <a:pt x="1786" y="669"/>
                    </a:lnTo>
                    <a:lnTo>
                      <a:pt x="1790" y="675"/>
                    </a:lnTo>
                    <a:lnTo>
                      <a:pt x="1792" y="683"/>
                    </a:lnTo>
                    <a:lnTo>
                      <a:pt x="1794" y="691"/>
                    </a:lnTo>
                    <a:lnTo>
                      <a:pt x="1794" y="699"/>
                    </a:lnTo>
                    <a:lnTo>
                      <a:pt x="1794" y="709"/>
                    </a:lnTo>
                    <a:lnTo>
                      <a:pt x="1792" y="717"/>
                    </a:lnTo>
                    <a:lnTo>
                      <a:pt x="1788" y="724"/>
                    </a:lnTo>
                    <a:lnTo>
                      <a:pt x="1784" y="731"/>
                    </a:lnTo>
                    <a:lnTo>
                      <a:pt x="1779" y="737"/>
                    </a:lnTo>
                    <a:lnTo>
                      <a:pt x="1773" y="741"/>
                    </a:lnTo>
                    <a:lnTo>
                      <a:pt x="1767" y="743"/>
                    </a:lnTo>
                    <a:lnTo>
                      <a:pt x="1759" y="744"/>
                    </a:lnTo>
                    <a:lnTo>
                      <a:pt x="1752" y="743"/>
                    </a:lnTo>
                    <a:lnTo>
                      <a:pt x="1745" y="741"/>
                    </a:lnTo>
                    <a:lnTo>
                      <a:pt x="1740" y="737"/>
                    </a:lnTo>
                    <a:lnTo>
                      <a:pt x="1734" y="731"/>
                    </a:lnTo>
                    <a:lnTo>
                      <a:pt x="1730" y="724"/>
                    </a:lnTo>
                    <a:lnTo>
                      <a:pt x="1727" y="717"/>
                    </a:lnTo>
                    <a:lnTo>
                      <a:pt x="1726" y="709"/>
                    </a:lnTo>
                    <a:lnTo>
                      <a:pt x="1725" y="699"/>
                    </a:lnTo>
                    <a:lnTo>
                      <a:pt x="1726" y="691"/>
                    </a:lnTo>
                    <a:lnTo>
                      <a:pt x="1727" y="682"/>
                    </a:lnTo>
                    <a:lnTo>
                      <a:pt x="1729" y="675"/>
                    </a:lnTo>
                    <a:lnTo>
                      <a:pt x="1733" y="668"/>
                    </a:lnTo>
                    <a:lnTo>
                      <a:pt x="1738" y="662"/>
                    </a:lnTo>
                    <a:lnTo>
                      <a:pt x="1744" y="658"/>
                    </a:lnTo>
                    <a:lnTo>
                      <a:pt x="1752" y="654"/>
                    </a:lnTo>
                    <a:lnTo>
                      <a:pt x="1760" y="653"/>
                    </a:lnTo>
                    <a:close/>
                    <a:moveTo>
                      <a:pt x="1919" y="738"/>
                    </a:moveTo>
                    <a:lnTo>
                      <a:pt x="1915" y="739"/>
                    </a:lnTo>
                    <a:lnTo>
                      <a:pt x="1908" y="741"/>
                    </a:lnTo>
                    <a:lnTo>
                      <a:pt x="1902" y="742"/>
                    </a:lnTo>
                    <a:lnTo>
                      <a:pt x="1894" y="743"/>
                    </a:lnTo>
                    <a:lnTo>
                      <a:pt x="1886" y="742"/>
                    </a:lnTo>
                    <a:lnTo>
                      <a:pt x="1878" y="740"/>
                    </a:lnTo>
                    <a:lnTo>
                      <a:pt x="1872" y="737"/>
                    </a:lnTo>
                    <a:lnTo>
                      <a:pt x="1865" y="731"/>
                    </a:lnTo>
                    <a:lnTo>
                      <a:pt x="1861" y="726"/>
                    </a:lnTo>
                    <a:lnTo>
                      <a:pt x="1858" y="718"/>
                    </a:lnTo>
                    <a:lnTo>
                      <a:pt x="1855" y="709"/>
                    </a:lnTo>
                    <a:lnTo>
                      <a:pt x="1854" y="699"/>
                    </a:lnTo>
                    <a:lnTo>
                      <a:pt x="1855" y="690"/>
                    </a:lnTo>
                    <a:lnTo>
                      <a:pt x="1856" y="682"/>
                    </a:lnTo>
                    <a:lnTo>
                      <a:pt x="1860" y="674"/>
                    </a:lnTo>
                    <a:lnTo>
                      <a:pt x="1864" y="668"/>
                    </a:lnTo>
                    <a:lnTo>
                      <a:pt x="1871" y="662"/>
                    </a:lnTo>
                    <a:lnTo>
                      <a:pt x="1877" y="659"/>
                    </a:lnTo>
                    <a:lnTo>
                      <a:pt x="1886" y="655"/>
                    </a:lnTo>
                    <a:lnTo>
                      <a:pt x="1894" y="654"/>
                    </a:lnTo>
                    <a:lnTo>
                      <a:pt x="1902" y="655"/>
                    </a:lnTo>
                    <a:lnTo>
                      <a:pt x="1909" y="656"/>
                    </a:lnTo>
                    <a:lnTo>
                      <a:pt x="1915" y="659"/>
                    </a:lnTo>
                    <a:lnTo>
                      <a:pt x="1919" y="660"/>
                    </a:lnTo>
                    <a:lnTo>
                      <a:pt x="1923" y="644"/>
                    </a:lnTo>
                    <a:lnTo>
                      <a:pt x="1918" y="642"/>
                    </a:lnTo>
                    <a:lnTo>
                      <a:pt x="1912" y="640"/>
                    </a:lnTo>
                    <a:lnTo>
                      <a:pt x="1903" y="639"/>
                    </a:lnTo>
                    <a:lnTo>
                      <a:pt x="1894" y="637"/>
                    </a:lnTo>
                    <a:lnTo>
                      <a:pt x="1888" y="637"/>
                    </a:lnTo>
                    <a:lnTo>
                      <a:pt x="1881" y="639"/>
                    </a:lnTo>
                    <a:lnTo>
                      <a:pt x="1875" y="641"/>
                    </a:lnTo>
                    <a:lnTo>
                      <a:pt x="1869" y="642"/>
                    </a:lnTo>
                    <a:lnTo>
                      <a:pt x="1864" y="645"/>
                    </a:lnTo>
                    <a:lnTo>
                      <a:pt x="1859" y="648"/>
                    </a:lnTo>
                    <a:lnTo>
                      <a:pt x="1854" y="651"/>
                    </a:lnTo>
                    <a:lnTo>
                      <a:pt x="1850" y="655"/>
                    </a:lnTo>
                    <a:lnTo>
                      <a:pt x="1846" y="660"/>
                    </a:lnTo>
                    <a:lnTo>
                      <a:pt x="1842" y="664"/>
                    </a:lnTo>
                    <a:lnTo>
                      <a:pt x="1840" y="670"/>
                    </a:lnTo>
                    <a:lnTo>
                      <a:pt x="1837" y="675"/>
                    </a:lnTo>
                    <a:lnTo>
                      <a:pt x="1836" y="681"/>
                    </a:lnTo>
                    <a:lnTo>
                      <a:pt x="1834" y="687"/>
                    </a:lnTo>
                    <a:lnTo>
                      <a:pt x="1834" y="693"/>
                    </a:lnTo>
                    <a:lnTo>
                      <a:pt x="1833" y="700"/>
                    </a:lnTo>
                    <a:lnTo>
                      <a:pt x="1834" y="713"/>
                    </a:lnTo>
                    <a:lnTo>
                      <a:pt x="1837" y="724"/>
                    </a:lnTo>
                    <a:lnTo>
                      <a:pt x="1839" y="730"/>
                    </a:lnTo>
                    <a:lnTo>
                      <a:pt x="1842" y="734"/>
                    </a:lnTo>
                    <a:lnTo>
                      <a:pt x="1846" y="740"/>
                    </a:lnTo>
                    <a:lnTo>
                      <a:pt x="1849" y="743"/>
                    </a:lnTo>
                    <a:lnTo>
                      <a:pt x="1852" y="748"/>
                    </a:lnTo>
                    <a:lnTo>
                      <a:pt x="1856" y="751"/>
                    </a:lnTo>
                    <a:lnTo>
                      <a:pt x="1862" y="753"/>
                    </a:lnTo>
                    <a:lnTo>
                      <a:pt x="1866" y="756"/>
                    </a:lnTo>
                    <a:lnTo>
                      <a:pt x="1872" y="758"/>
                    </a:lnTo>
                    <a:lnTo>
                      <a:pt x="1878" y="759"/>
                    </a:lnTo>
                    <a:lnTo>
                      <a:pt x="1883" y="760"/>
                    </a:lnTo>
                    <a:lnTo>
                      <a:pt x="1890" y="760"/>
                    </a:lnTo>
                    <a:lnTo>
                      <a:pt x="1901" y="760"/>
                    </a:lnTo>
                    <a:lnTo>
                      <a:pt x="1910" y="758"/>
                    </a:lnTo>
                    <a:lnTo>
                      <a:pt x="1918" y="756"/>
                    </a:lnTo>
                    <a:lnTo>
                      <a:pt x="1922" y="753"/>
                    </a:lnTo>
                    <a:lnTo>
                      <a:pt x="1919" y="73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35"/>
              <p:cNvSpPr/>
              <p:nvPr/>
            </p:nvSpPr>
            <p:spPr>
              <a:xfrm>
                <a:off x="1836738" y="3548063"/>
                <a:ext cx="457200" cy="87313"/>
              </a:xfrm>
              <a:custGeom>
                <a:rect b="b" l="l" r="r" t="t"/>
                <a:pathLst>
                  <a:path extrusionOk="0" h="166" w="865">
                    <a:moveTo>
                      <a:pt x="23" y="164"/>
                    </a:moveTo>
                    <a:lnTo>
                      <a:pt x="23" y="46"/>
                    </a:lnTo>
                    <a:lnTo>
                      <a:pt x="2" y="46"/>
                    </a:lnTo>
                    <a:lnTo>
                      <a:pt x="2" y="164"/>
                    </a:lnTo>
                    <a:lnTo>
                      <a:pt x="23" y="164"/>
                    </a:lnTo>
                    <a:close/>
                    <a:moveTo>
                      <a:pt x="13" y="0"/>
                    </a:moveTo>
                    <a:lnTo>
                      <a:pt x="8" y="1"/>
                    </a:lnTo>
                    <a:lnTo>
                      <a:pt x="3" y="3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5"/>
                    </a:lnTo>
                    <a:lnTo>
                      <a:pt x="12" y="26"/>
                    </a:lnTo>
                    <a:lnTo>
                      <a:pt x="17" y="25"/>
                    </a:lnTo>
                    <a:lnTo>
                      <a:pt x="22" y="22"/>
                    </a:lnTo>
                    <a:lnTo>
                      <a:pt x="25" y="18"/>
                    </a:lnTo>
                    <a:lnTo>
                      <a:pt x="25" y="13"/>
                    </a:lnTo>
                    <a:lnTo>
                      <a:pt x="24" y="8"/>
                    </a:lnTo>
                    <a:lnTo>
                      <a:pt x="22" y="3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  <a:moveTo>
                      <a:pt x="139" y="164"/>
                    </a:moveTo>
                    <a:lnTo>
                      <a:pt x="138" y="150"/>
                    </a:lnTo>
                    <a:lnTo>
                      <a:pt x="137" y="136"/>
                    </a:lnTo>
                    <a:lnTo>
                      <a:pt x="137" y="91"/>
                    </a:lnTo>
                    <a:lnTo>
                      <a:pt x="137" y="82"/>
                    </a:lnTo>
                    <a:lnTo>
                      <a:pt x="135" y="74"/>
                    </a:lnTo>
                    <a:lnTo>
                      <a:pt x="133" y="66"/>
                    </a:lnTo>
                    <a:lnTo>
                      <a:pt x="129" y="59"/>
                    </a:lnTo>
                    <a:lnTo>
                      <a:pt x="126" y="56"/>
                    </a:lnTo>
                    <a:lnTo>
                      <a:pt x="123" y="52"/>
                    </a:lnTo>
                    <a:lnTo>
                      <a:pt x="120" y="50"/>
                    </a:lnTo>
                    <a:lnTo>
                      <a:pt x="116" y="48"/>
                    </a:lnTo>
                    <a:lnTo>
                      <a:pt x="111" y="46"/>
                    </a:lnTo>
                    <a:lnTo>
                      <a:pt x="106" y="45"/>
                    </a:lnTo>
                    <a:lnTo>
                      <a:pt x="100" y="43"/>
                    </a:lnTo>
                    <a:lnTo>
                      <a:pt x="94" y="43"/>
                    </a:lnTo>
                    <a:lnTo>
                      <a:pt x="83" y="45"/>
                    </a:lnTo>
                    <a:lnTo>
                      <a:pt x="73" y="46"/>
                    </a:lnTo>
                    <a:lnTo>
                      <a:pt x="65" y="49"/>
                    </a:lnTo>
                    <a:lnTo>
                      <a:pt x="56" y="54"/>
                    </a:lnTo>
                    <a:lnTo>
                      <a:pt x="62" y="68"/>
                    </a:lnTo>
                    <a:lnTo>
                      <a:pt x="68" y="65"/>
                    </a:lnTo>
                    <a:lnTo>
                      <a:pt x="76" y="61"/>
                    </a:lnTo>
                    <a:lnTo>
                      <a:pt x="83" y="60"/>
                    </a:lnTo>
                    <a:lnTo>
                      <a:pt x="91" y="59"/>
                    </a:lnTo>
                    <a:lnTo>
                      <a:pt x="98" y="60"/>
                    </a:lnTo>
                    <a:lnTo>
                      <a:pt x="105" y="62"/>
                    </a:lnTo>
                    <a:lnTo>
                      <a:pt x="109" y="66"/>
                    </a:lnTo>
                    <a:lnTo>
                      <a:pt x="112" y="69"/>
                    </a:lnTo>
                    <a:lnTo>
                      <a:pt x="115" y="74"/>
                    </a:lnTo>
                    <a:lnTo>
                      <a:pt x="117" y="78"/>
                    </a:lnTo>
                    <a:lnTo>
                      <a:pt x="117" y="82"/>
                    </a:lnTo>
                    <a:lnTo>
                      <a:pt x="117" y="87"/>
                    </a:lnTo>
                    <a:lnTo>
                      <a:pt x="117" y="89"/>
                    </a:lnTo>
                    <a:lnTo>
                      <a:pt x="102" y="89"/>
                    </a:lnTo>
                    <a:lnTo>
                      <a:pt x="88" y="91"/>
                    </a:lnTo>
                    <a:lnTo>
                      <a:pt x="76" y="95"/>
                    </a:lnTo>
                    <a:lnTo>
                      <a:pt x="66" y="100"/>
                    </a:lnTo>
                    <a:lnTo>
                      <a:pt x="62" y="103"/>
                    </a:lnTo>
                    <a:lnTo>
                      <a:pt x="58" y="106"/>
                    </a:lnTo>
                    <a:lnTo>
                      <a:pt x="55" y="110"/>
                    </a:lnTo>
                    <a:lnTo>
                      <a:pt x="53" y="114"/>
                    </a:lnTo>
                    <a:lnTo>
                      <a:pt x="51" y="118"/>
                    </a:lnTo>
                    <a:lnTo>
                      <a:pt x="50" y="123"/>
                    </a:lnTo>
                    <a:lnTo>
                      <a:pt x="49" y="127"/>
                    </a:lnTo>
                    <a:lnTo>
                      <a:pt x="49" y="133"/>
                    </a:lnTo>
                    <a:lnTo>
                      <a:pt x="49" y="139"/>
                    </a:lnTo>
                    <a:lnTo>
                      <a:pt x="51" y="145"/>
                    </a:lnTo>
                    <a:lnTo>
                      <a:pt x="53" y="150"/>
                    </a:lnTo>
                    <a:lnTo>
                      <a:pt x="57" y="156"/>
                    </a:lnTo>
                    <a:lnTo>
                      <a:pt x="62" y="160"/>
                    </a:lnTo>
                    <a:lnTo>
                      <a:pt x="68" y="164"/>
                    </a:lnTo>
                    <a:lnTo>
                      <a:pt x="75" y="166"/>
                    </a:lnTo>
                    <a:lnTo>
                      <a:pt x="83" y="166"/>
                    </a:lnTo>
                    <a:lnTo>
                      <a:pt x="89" y="166"/>
                    </a:lnTo>
                    <a:lnTo>
                      <a:pt x="95" y="165"/>
                    </a:lnTo>
                    <a:lnTo>
                      <a:pt x="99" y="164"/>
                    </a:lnTo>
                    <a:lnTo>
                      <a:pt x="105" y="162"/>
                    </a:lnTo>
                    <a:lnTo>
                      <a:pt x="112" y="156"/>
                    </a:lnTo>
                    <a:lnTo>
                      <a:pt x="118" y="149"/>
                    </a:lnTo>
                    <a:lnTo>
                      <a:pt x="119" y="149"/>
                    </a:lnTo>
                    <a:lnTo>
                      <a:pt x="121" y="164"/>
                    </a:lnTo>
                    <a:lnTo>
                      <a:pt x="139" y="164"/>
                    </a:lnTo>
                    <a:close/>
                    <a:moveTo>
                      <a:pt x="118" y="124"/>
                    </a:moveTo>
                    <a:lnTo>
                      <a:pt x="117" y="127"/>
                    </a:lnTo>
                    <a:lnTo>
                      <a:pt x="117" y="130"/>
                    </a:lnTo>
                    <a:lnTo>
                      <a:pt x="115" y="135"/>
                    </a:lnTo>
                    <a:lnTo>
                      <a:pt x="112" y="138"/>
                    </a:lnTo>
                    <a:lnTo>
                      <a:pt x="110" y="142"/>
                    </a:lnTo>
                    <a:lnTo>
                      <a:pt x="107" y="145"/>
                    </a:lnTo>
                    <a:lnTo>
                      <a:pt x="103" y="147"/>
                    </a:lnTo>
                    <a:lnTo>
                      <a:pt x="98" y="149"/>
                    </a:lnTo>
                    <a:lnTo>
                      <a:pt x="94" y="150"/>
                    </a:lnTo>
                    <a:lnTo>
                      <a:pt x="89" y="150"/>
                    </a:lnTo>
                    <a:lnTo>
                      <a:pt x="84" y="150"/>
                    </a:lnTo>
                    <a:lnTo>
                      <a:pt x="81" y="149"/>
                    </a:lnTo>
                    <a:lnTo>
                      <a:pt x="78" y="148"/>
                    </a:lnTo>
                    <a:lnTo>
                      <a:pt x="75" y="146"/>
                    </a:lnTo>
                    <a:lnTo>
                      <a:pt x="72" y="143"/>
                    </a:lnTo>
                    <a:lnTo>
                      <a:pt x="70" y="139"/>
                    </a:lnTo>
                    <a:lnTo>
                      <a:pt x="69" y="135"/>
                    </a:lnTo>
                    <a:lnTo>
                      <a:pt x="69" y="130"/>
                    </a:lnTo>
                    <a:lnTo>
                      <a:pt x="69" y="126"/>
                    </a:lnTo>
                    <a:lnTo>
                      <a:pt x="70" y="123"/>
                    </a:lnTo>
                    <a:lnTo>
                      <a:pt x="71" y="119"/>
                    </a:lnTo>
                    <a:lnTo>
                      <a:pt x="73" y="116"/>
                    </a:lnTo>
                    <a:lnTo>
                      <a:pt x="79" y="111"/>
                    </a:lnTo>
                    <a:lnTo>
                      <a:pt x="84" y="108"/>
                    </a:lnTo>
                    <a:lnTo>
                      <a:pt x="92" y="106"/>
                    </a:lnTo>
                    <a:lnTo>
                      <a:pt x="100" y="105"/>
                    </a:lnTo>
                    <a:lnTo>
                      <a:pt x="109" y="104"/>
                    </a:lnTo>
                    <a:lnTo>
                      <a:pt x="118" y="104"/>
                    </a:lnTo>
                    <a:lnTo>
                      <a:pt x="118" y="124"/>
                    </a:lnTo>
                    <a:close/>
                    <a:moveTo>
                      <a:pt x="175" y="18"/>
                    </a:moveTo>
                    <a:lnTo>
                      <a:pt x="175" y="46"/>
                    </a:lnTo>
                    <a:lnTo>
                      <a:pt x="157" y="46"/>
                    </a:lnTo>
                    <a:lnTo>
                      <a:pt x="157" y="62"/>
                    </a:lnTo>
                    <a:lnTo>
                      <a:pt x="175" y="62"/>
                    </a:lnTo>
                    <a:lnTo>
                      <a:pt x="175" y="127"/>
                    </a:lnTo>
                    <a:lnTo>
                      <a:pt x="175" y="136"/>
                    </a:lnTo>
                    <a:lnTo>
                      <a:pt x="176" y="145"/>
                    </a:lnTo>
                    <a:lnTo>
                      <a:pt x="179" y="152"/>
                    </a:lnTo>
                    <a:lnTo>
                      <a:pt x="183" y="157"/>
                    </a:lnTo>
                    <a:lnTo>
                      <a:pt x="187" y="162"/>
                    </a:lnTo>
                    <a:lnTo>
                      <a:pt x="192" y="164"/>
                    </a:lnTo>
                    <a:lnTo>
                      <a:pt x="198" y="166"/>
                    </a:lnTo>
                    <a:lnTo>
                      <a:pt x="205" y="166"/>
                    </a:lnTo>
                    <a:lnTo>
                      <a:pt x="216" y="165"/>
                    </a:lnTo>
                    <a:lnTo>
                      <a:pt x="224" y="164"/>
                    </a:lnTo>
                    <a:lnTo>
                      <a:pt x="223" y="147"/>
                    </a:lnTo>
                    <a:lnTo>
                      <a:pt x="217" y="148"/>
                    </a:lnTo>
                    <a:lnTo>
                      <a:pt x="211" y="148"/>
                    </a:lnTo>
                    <a:lnTo>
                      <a:pt x="206" y="148"/>
                    </a:lnTo>
                    <a:lnTo>
                      <a:pt x="203" y="147"/>
                    </a:lnTo>
                    <a:lnTo>
                      <a:pt x="201" y="145"/>
                    </a:lnTo>
                    <a:lnTo>
                      <a:pt x="199" y="143"/>
                    </a:lnTo>
                    <a:lnTo>
                      <a:pt x="197" y="139"/>
                    </a:lnTo>
                    <a:lnTo>
                      <a:pt x="196" y="136"/>
                    </a:lnTo>
                    <a:lnTo>
                      <a:pt x="196" y="132"/>
                    </a:lnTo>
                    <a:lnTo>
                      <a:pt x="194" y="126"/>
                    </a:lnTo>
                    <a:lnTo>
                      <a:pt x="194" y="62"/>
                    </a:lnTo>
                    <a:lnTo>
                      <a:pt x="225" y="62"/>
                    </a:lnTo>
                    <a:lnTo>
                      <a:pt x="225" y="46"/>
                    </a:lnTo>
                    <a:lnTo>
                      <a:pt x="194" y="46"/>
                    </a:lnTo>
                    <a:lnTo>
                      <a:pt x="194" y="12"/>
                    </a:lnTo>
                    <a:lnTo>
                      <a:pt x="175" y="18"/>
                    </a:lnTo>
                    <a:close/>
                    <a:moveTo>
                      <a:pt x="269" y="164"/>
                    </a:moveTo>
                    <a:lnTo>
                      <a:pt x="269" y="46"/>
                    </a:lnTo>
                    <a:lnTo>
                      <a:pt x="248" y="46"/>
                    </a:lnTo>
                    <a:lnTo>
                      <a:pt x="248" y="164"/>
                    </a:lnTo>
                    <a:lnTo>
                      <a:pt x="269" y="164"/>
                    </a:lnTo>
                    <a:close/>
                    <a:moveTo>
                      <a:pt x="258" y="0"/>
                    </a:moveTo>
                    <a:lnTo>
                      <a:pt x="253" y="1"/>
                    </a:lnTo>
                    <a:lnTo>
                      <a:pt x="250" y="3"/>
                    </a:lnTo>
                    <a:lnTo>
                      <a:pt x="246" y="8"/>
                    </a:lnTo>
                    <a:lnTo>
                      <a:pt x="245" y="13"/>
                    </a:lnTo>
                    <a:lnTo>
                      <a:pt x="246" y="18"/>
                    </a:lnTo>
                    <a:lnTo>
                      <a:pt x="248" y="22"/>
                    </a:lnTo>
                    <a:lnTo>
                      <a:pt x="253" y="25"/>
                    </a:lnTo>
                    <a:lnTo>
                      <a:pt x="258" y="26"/>
                    </a:lnTo>
                    <a:lnTo>
                      <a:pt x="264" y="25"/>
                    </a:lnTo>
                    <a:lnTo>
                      <a:pt x="268" y="22"/>
                    </a:lnTo>
                    <a:lnTo>
                      <a:pt x="270" y="18"/>
                    </a:lnTo>
                    <a:lnTo>
                      <a:pt x="271" y="13"/>
                    </a:lnTo>
                    <a:lnTo>
                      <a:pt x="270" y="8"/>
                    </a:lnTo>
                    <a:lnTo>
                      <a:pt x="268" y="3"/>
                    </a:lnTo>
                    <a:lnTo>
                      <a:pt x="264" y="1"/>
                    </a:lnTo>
                    <a:lnTo>
                      <a:pt x="258" y="0"/>
                    </a:lnTo>
                    <a:close/>
                    <a:moveTo>
                      <a:pt x="289" y="46"/>
                    </a:moveTo>
                    <a:lnTo>
                      <a:pt x="333" y="164"/>
                    </a:lnTo>
                    <a:lnTo>
                      <a:pt x="352" y="164"/>
                    </a:lnTo>
                    <a:lnTo>
                      <a:pt x="397" y="46"/>
                    </a:lnTo>
                    <a:lnTo>
                      <a:pt x="375" y="46"/>
                    </a:lnTo>
                    <a:lnTo>
                      <a:pt x="353" y="113"/>
                    </a:lnTo>
                    <a:lnTo>
                      <a:pt x="348" y="128"/>
                    </a:lnTo>
                    <a:lnTo>
                      <a:pt x="343" y="143"/>
                    </a:lnTo>
                    <a:lnTo>
                      <a:pt x="342" y="143"/>
                    </a:lnTo>
                    <a:lnTo>
                      <a:pt x="339" y="128"/>
                    </a:lnTo>
                    <a:lnTo>
                      <a:pt x="334" y="113"/>
                    </a:lnTo>
                    <a:lnTo>
                      <a:pt x="311" y="46"/>
                    </a:lnTo>
                    <a:lnTo>
                      <a:pt x="289" y="46"/>
                    </a:lnTo>
                    <a:close/>
                    <a:moveTo>
                      <a:pt x="437" y="164"/>
                    </a:moveTo>
                    <a:lnTo>
                      <a:pt x="437" y="46"/>
                    </a:lnTo>
                    <a:lnTo>
                      <a:pt x="417" y="46"/>
                    </a:lnTo>
                    <a:lnTo>
                      <a:pt x="417" y="164"/>
                    </a:lnTo>
                    <a:lnTo>
                      <a:pt x="437" y="164"/>
                    </a:lnTo>
                    <a:close/>
                    <a:moveTo>
                      <a:pt x="427" y="0"/>
                    </a:moveTo>
                    <a:lnTo>
                      <a:pt x="421" y="1"/>
                    </a:lnTo>
                    <a:lnTo>
                      <a:pt x="418" y="3"/>
                    </a:lnTo>
                    <a:lnTo>
                      <a:pt x="415" y="8"/>
                    </a:lnTo>
                    <a:lnTo>
                      <a:pt x="414" y="13"/>
                    </a:lnTo>
                    <a:lnTo>
                      <a:pt x="415" y="18"/>
                    </a:lnTo>
                    <a:lnTo>
                      <a:pt x="418" y="22"/>
                    </a:lnTo>
                    <a:lnTo>
                      <a:pt x="421" y="25"/>
                    </a:lnTo>
                    <a:lnTo>
                      <a:pt x="427" y="26"/>
                    </a:lnTo>
                    <a:lnTo>
                      <a:pt x="432" y="25"/>
                    </a:lnTo>
                    <a:lnTo>
                      <a:pt x="436" y="22"/>
                    </a:lnTo>
                    <a:lnTo>
                      <a:pt x="439" y="18"/>
                    </a:lnTo>
                    <a:lnTo>
                      <a:pt x="440" y="13"/>
                    </a:lnTo>
                    <a:lnTo>
                      <a:pt x="439" y="8"/>
                    </a:lnTo>
                    <a:lnTo>
                      <a:pt x="436" y="3"/>
                    </a:lnTo>
                    <a:lnTo>
                      <a:pt x="432" y="1"/>
                    </a:lnTo>
                    <a:lnTo>
                      <a:pt x="427" y="0"/>
                    </a:lnTo>
                    <a:close/>
                    <a:moveTo>
                      <a:pt x="463" y="158"/>
                    </a:moveTo>
                    <a:lnTo>
                      <a:pt x="471" y="162"/>
                    </a:lnTo>
                    <a:lnTo>
                      <a:pt x="478" y="164"/>
                    </a:lnTo>
                    <a:lnTo>
                      <a:pt x="487" y="166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4" y="164"/>
                    </a:lnTo>
                    <a:lnTo>
                      <a:pt x="522" y="160"/>
                    </a:lnTo>
                    <a:lnTo>
                      <a:pt x="527" y="156"/>
                    </a:lnTo>
                    <a:lnTo>
                      <a:pt x="532" y="152"/>
                    </a:lnTo>
                    <a:lnTo>
                      <a:pt x="536" y="145"/>
                    </a:lnTo>
                    <a:lnTo>
                      <a:pt x="538" y="138"/>
                    </a:lnTo>
                    <a:lnTo>
                      <a:pt x="539" y="130"/>
                    </a:lnTo>
                    <a:lnTo>
                      <a:pt x="538" y="125"/>
                    </a:lnTo>
                    <a:lnTo>
                      <a:pt x="537" y="119"/>
                    </a:lnTo>
                    <a:lnTo>
                      <a:pt x="535" y="114"/>
                    </a:lnTo>
                    <a:lnTo>
                      <a:pt x="531" y="109"/>
                    </a:lnTo>
                    <a:lnTo>
                      <a:pt x="527" y="106"/>
                    </a:lnTo>
                    <a:lnTo>
                      <a:pt x="522" y="101"/>
                    </a:lnTo>
                    <a:lnTo>
                      <a:pt x="515" y="98"/>
                    </a:lnTo>
                    <a:lnTo>
                      <a:pt x="509" y="96"/>
                    </a:lnTo>
                    <a:lnTo>
                      <a:pt x="499" y="91"/>
                    </a:lnTo>
                    <a:lnTo>
                      <a:pt x="493" y="87"/>
                    </a:lnTo>
                    <a:lnTo>
                      <a:pt x="489" y="85"/>
                    </a:lnTo>
                    <a:lnTo>
                      <a:pt x="488" y="81"/>
                    </a:lnTo>
                    <a:lnTo>
                      <a:pt x="487" y="79"/>
                    </a:lnTo>
                    <a:lnTo>
                      <a:pt x="487" y="76"/>
                    </a:lnTo>
                    <a:lnTo>
                      <a:pt x="487" y="72"/>
                    </a:lnTo>
                    <a:lnTo>
                      <a:pt x="488" y="69"/>
                    </a:lnTo>
                    <a:lnTo>
                      <a:pt x="489" y="67"/>
                    </a:lnTo>
                    <a:lnTo>
                      <a:pt x="491" y="65"/>
                    </a:lnTo>
                    <a:lnTo>
                      <a:pt x="495" y="62"/>
                    </a:lnTo>
                    <a:lnTo>
                      <a:pt x="498" y="60"/>
                    </a:lnTo>
                    <a:lnTo>
                      <a:pt x="501" y="60"/>
                    </a:lnTo>
                    <a:lnTo>
                      <a:pt x="505" y="59"/>
                    </a:lnTo>
                    <a:lnTo>
                      <a:pt x="513" y="60"/>
                    </a:lnTo>
                    <a:lnTo>
                      <a:pt x="520" y="61"/>
                    </a:lnTo>
                    <a:lnTo>
                      <a:pt x="525" y="64"/>
                    </a:lnTo>
                    <a:lnTo>
                      <a:pt x="529" y="66"/>
                    </a:lnTo>
                    <a:lnTo>
                      <a:pt x="535" y="50"/>
                    </a:lnTo>
                    <a:lnTo>
                      <a:pt x="529" y="48"/>
                    </a:lnTo>
                    <a:lnTo>
                      <a:pt x="523" y="46"/>
                    </a:lnTo>
                    <a:lnTo>
                      <a:pt x="515" y="43"/>
                    </a:lnTo>
                    <a:lnTo>
                      <a:pt x="507" y="43"/>
                    </a:lnTo>
                    <a:lnTo>
                      <a:pt x="498" y="45"/>
                    </a:lnTo>
                    <a:lnTo>
                      <a:pt x="490" y="46"/>
                    </a:lnTo>
                    <a:lnTo>
                      <a:pt x="483" y="49"/>
                    </a:lnTo>
                    <a:lnTo>
                      <a:pt x="477" y="54"/>
                    </a:lnTo>
                    <a:lnTo>
                      <a:pt x="473" y="59"/>
                    </a:lnTo>
                    <a:lnTo>
                      <a:pt x="470" y="65"/>
                    </a:lnTo>
                    <a:lnTo>
                      <a:pt x="468" y="71"/>
                    </a:lnTo>
                    <a:lnTo>
                      <a:pt x="467" y="78"/>
                    </a:lnTo>
                    <a:lnTo>
                      <a:pt x="468" y="84"/>
                    </a:lnTo>
                    <a:lnTo>
                      <a:pt x="469" y="88"/>
                    </a:lnTo>
                    <a:lnTo>
                      <a:pt x="471" y="93"/>
                    </a:lnTo>
                    <a:lnTo>
                      <a:pt x="474" y="97"/>
                    </a:lnTo>
                    <a:lnTo>
                      <a:pt x="478" y="101"/>
                    </a:lnTo>
                    <a:lnTo>
                      <a:pt x="484" y="105"/>
                    </a:lnTo>
                    <a:lnTo>
                      <a:pt x="490" y="108"/>
                    </a:lnTo>
                    <a:lnTo>
                      <a:pt x="497" y="111"/>
                    </a:lnTo>
                    <a:lnTo>
                      <a:pt x="507" y="116"/>
                    </a:lnTo>
                    <a:lnTo>
                      <a:pt x="514" y="120"/>
                    </a:lnTo>
                    <a:lnTo>
                      <a:pt x="516" y="123"/>
                    </a:lnTo>
                    <a:lnTo>
                      <a:pt x="517" y="126"/>
                    </a:lnTo>
                    <a:lnTo>
                      <a:pt x="518" y="129"/>
                    </a:lnTo>
                    <a:lnTo>
                      <a:pt x="518" y="133"/>
                    </a:lnTo>
                    <a:lnTo>
                      <a:pt x="518" y="136"/>
                    </a:lnTo>
                    <a:lnTo>
                      <a:pt x="517" y="139"/>
                    </a:lnTo>
                    <a:lnTo>
                      <a:pt x="515" y="143"/>
                    </a:lnTo>
                    <a:lnTo>
                      <a:pt x="513" y="145"/>
                    </a:lnTo>
                    <a:lnTo>
                      <a:pt x="510" y="147"/>
                    </a:lnTo>
                    <a:lnTo>
                      <a:pt x="507" y="149"/>
                    </a:lnTo>
                    <a:lnTo>
                      <a:pt x="501" y="150"/>
                    </a:lnTo>
                    <a:lnTo>
                      <a:pt x="496" y="150"/>
                    </a:lnTo>
                    <a:lnTo>
                      <a:pt x="488" y="149"/>
                    </a:lnTo>
                    <a:lnTo>
                      <a:pt x="481" y="148"/>
                    </a:lnTo>
                    <a:lnTo>
                      <a:pt x="474" y="145"/>
                    </a:lnTo>
                    <a:lnTo>
                      <a:pt x="469" y="142"/>
                    </a:lnTo>
                    <a:lnTo>
                      <a:pt x="463" y="158"/>
                    </a:lnTo>
                    <a:close/>
                    <a:moveTo>
                      <a:pt x="565" y="164"/>
                    </a:moveTo>
                    <a:lnTo>
                      <a:pt x="585" y="164"/>
                    </a:lnTo>
                    <a:lnTo>
                      <a:pt x="585" y="93"/>
                    </a:lnTo>
                    <a:lnTo>
                      <a:pt x="585" y="87"/>
                    </a:lnTo>
                    <a:lnTo>
                      <a:pt x="588" y="82"/>
                    </a:lnTo>
                    <a:lnTo>
                      <a:pt x="589" y="78"/>
                    </a:lnTo>
                    <a:lnTo>
                      <a:pt x="591" y="75"/>
                    </a:lnTo>
                    <a:lnTo>
                      <a:pt x="593" y="71"/>
                    </a:lnTo>
                    <a:lnTo>
                      <a:pt x="596" y="68"/>
                    </a:lnTo>
                    <a:lnTo>
                      <a:pt x="599" y="65"/>
                    </a:lnTo>
                    <a:lnTo>
                      <a:pt x="604" y="62"/>
                    </a:lnTo>
                    <a:lnTo>
                      <a:pt x="608" y="61"/>
                    </a:lnTo>
                    <a:lnTo>
                      <a:pt x="612" y="61"/>
                    </a:lnTo>
                    <a:lnTo>
                      <a:pt x="618" y="61"/>
                    </a:lnTo>
                    <a:lnTo>
                      <a:pt x="623" y="64"/>
                    </a:lnTo>
                    <a:lnTo>
                      <a:pt x="628" y="66"/>
                    </a:lnTo>
                    <a:lnTo>
                      <a:pt x="631" y="70"/>
                    </a:lnTo>
                    <a:lnTo>
                      <a:pt x="633" y="75"/>
                    </a:lnTo>
                    <a:lnTo>
                      <a:pt x="635" y="80"/>
                    </a:lnTo>
                    <a:lnTo>
                      <a:pt x="636" y="87"/>
                    </a:lnTo>
                    <a:lnTo>
                      <a:pt x="636" y="94"/>
                    </a:lnTo>
                    <a:lnTo>
                      <a:pt x="636" y="164"/>
                    </a:lnTo>
                    <a:lnTo>
                      <a:pt x="657" y="164"/>
                    </a:lnTo>
                    <a:lnTo>
                      <a:pt x="657" y="91"/>
                    </a:lnTo>
                    <a:lnTo>
                      <a:pt x="658" y="86"/>
                    </a:lnTo>
                    <a:lnTo>
                      <a:pt x="659" y="80"/>
                    </a:lnTo>
                    <a:lnTo>
                      <a:pt x="660" y="77"/>
                    </a:lnTo>
                    <a:lnTo>
                      <a:pt x="662" y="72"/>
                    </a:lnTo>
                    <a:lnTo>
                      <a:pt x="664" y="69"/>
                    </a:lnTo>
                    <a:lnTo>
                      <a:pt x="667" y="67"/>
                    </a:lnTo>
                    <a:lnTo>
                      <a:pt x="671" y="65"/>
                    </a:lnTo>
                    <a:lnTo>
                      <a:pt x="675" y="62"/>
                    </a:lnTo>
                    <a:lnTo>
                      <a:pt x="678" y="61"/>
                    </a:lnTo>
                    <a:lnTo>
                      <a:pt x="683" y="61"/>
                    </a:lnTo>
                    <a:lnTo>
                      <a:pt x="689" y="61"/>
                    </a:lnTo>
                    <a:lnTo>
                      <a:pt x="694" y="64"/>
                    </a:lnTo>
                    <a:lnTo>
                      <a:pt x="698" y="67"/>
                    </a:lnTo>
                    <a:lnTo>
                      <a:pt x="702" y="70"/>
                    </a:lnTo>
                    <a:lnTo>
                      <a:pt x="704" y="76"/>
                    </a:lnTo>
                    <a:lnTo>
                      <a:pt x="706" y="81"/>
                    </a:lnTo>
                    <a:lnTo>
                      <a:pt x="707" y="89"/>
                    </a:lnTo>
                    <a:lnTo>
                      <a:pt x="707" y="97"/>
                    </a:lnTo>
                    <a:lnTo>
                      <a:pt x="707" y="164"/>
                    </a:lnTo>
                    <a:lnTo>
                      <a:pt x="728" y="164"/>
                    </a:lnTo>
                    <a:lnTo>
                      <a:pt x="728" y="95"/>
                    </a:lnTo>
                    <a:lnTo>
                      <a:pt x="727" y="80"/>
                    </a:lnTo>
                    <a:lnTo>
                      <a:pt x="725" y="69"/>
                    </a:lnTo>
                    <a:lnTo>
                      <a:pt x="720" y="60"/>
                    </a:lnTo>
                    <a:lnTo>
                      <a:pt x="715" y="54"/>
                    </a:lnTo>
                    <a:lnTo>
                      <a:pt x="709" y="49"/>
                    </a:lnTo>
                    <a:lnTo>
                      <a:pt x="703" y="46"/>
                    </a:lnTo>
                    <a:lnTo>
                      <a:pt x="697" y="43"/>
                    </a:lnTo>
                    <a:lnTo>
                      <a:pt x="690" y="43"/>
                    </a:lnTo>
                    <a:lnTo>
                      <a:pt x="683" y="43"/>
                    </a:lnTo>
                    <a:lnTo>
                      <a:pt x="676" y="46"/>
                    </a:lnTo>
                    <a:lnTo>
                      <a:pt x="671" y="48"/>
                    </a:lnTo>
                    <a:lnTo>
                      <a:pt x="665" y="51"/>
                    </a:lnTo>
                    <a:lnTo>
                      <a:pt x="659" y="58"/>
                    </a:lnTo>
                    <a:lnTo>
                      <a:pt x="652" y="67"/>
                    </a:lnTo>
                    <a:lnTo>
                      <a:pt x="652" y="67"/>
                    </a:lnTo>
                    <a:lnTo>
                      <a:pt x="650" y="62"/>
                    </a:lnTo>
                    <a:lnTo>
                      <a:pt x="647" y="58"/>
                    </a:lnTo>
                    <a:lnTo>
                      <a:pt x="644" y="54"/>
                    </a:lnTo>
                    <a:lnTo>
                      <a:pt x="640" y="50"/>
                    </a:lnTo>
                    <a:lnTo>
                      <a:pt x="635" y="47"/>
                    </a:lnTo>
                    <a:lnTo>
                      <a:pt x="631" y="45"/>
                    </a:lnTo>
                    <a:lnTo>
                      <a:pt x="625" y="43"/>
                    </a:lnTo>
                    <a:lnTo>
                      <a:pt x="620" y="43"/>
                    </a:lnTo>
                    <a:lnTo>
                      <a:pt x="613" y="43"/>
                    </a:lnTo>
                    <a:lnTo>
                      <a:pt x="607" y="46"/>
                    </a:lnTo>
                    <a:lnTo>
                      <a:pt x="602" y="47"/>
                    </a:lnTo>
                    <a:lnTo>
                      <a:pt x="597" y="50"/>
                    </a:lnTo>
                    <a:lnTo>
                      <a:pt x="593" y="54"/>
                    </a:lnTo>
                    <a:lnTo>
                      <a:pt x="590" y="57"/>
                    </a:lnTo>
                    <a:lnTo>
                      <a:pt x="586" y="61"/>
                    </a:lnTo>
                    <a:lnTo>
                      <a:pt x="584" y="65"/>
                    </a:lnTo>
                    <a:lnTo>
                      <a:pt x="583" y="65"/>
                    </a:lnTo>
                    <a:lnTo>
                      <a:pt x="582" y="46"/>
                    </a:lnTo>
                    <a:lnTo>
                      <a:pt x="564" y="46"/>
                    </a:lnTo>
                    <a:lnTo>
                      <a:pt x="565" y="61"/>
                    </a:lnTo>
                    <a:lnTo>
                      <a:pt x="565" y="78"/>
                    </a:lnTo>
                    <a:lnTo>
                      <a:pt x="565" y="164"/>
                    </a:lnTo>
                    <a:close/>
                    <a:moveTo>
                      <a:pt x="810" y="43"/>
                    </a:moveTo>
                    <a:lnTo>
                      <a:pt x="798" y="45"/>
                    </a:lnTo>
                    <a:lnTo>
                      <a:pt x="788" y="48"/>
                    </a:lnTo>
                    <a:lnTo>
                      <a:pt x="783" y="50"/>
                    </a:lnTo>
                    <a:lnTo>
                      <a:pt x="779" y="52"/>
                    </a:lnTo>
                    <a:lnTo>
                      <a:pt x="774" y="56"/>
                    </a:lnTo>
                    <a:lnTo>
                      <a:pt x="770" y="60"/>
                    </a:lnTo>
                    <a:lnTo>
                      <a:pt x="767" y="64"/>
                    </a:lnTo>
                    <a:lnTo>
                      <a:pt x="764" y="69"/>
                    </a:lnTo>
                    <a:lnTo>
                      <a:pt x="760" y="74"/>
                    </a:lnTo>
                    <a:lnTo>
                      <a:pt x="758" y="79"/>
                    </a:lnTo>
                    <a:lnTo>
                      <a:pt x="756" y="86"/>
                    </a:lnTo>
                    <a:lnTo>
                      <a:pt x="755" y="91"/>
                    </a:lnTo>
                    <a:lnTo>
                      <a:pt x="754" y="99"/>
                    </a:lnTo>
                    <a:lnTo>
                      <a:pt x="754" y="106"/>
                    </a:lnTo>
                    <a:lnTo>
                      <a:pt x="754" y="113"/>
                    </a:lnTo>
                    <a:lnTo>
                      <a:pt x="755" y="119"/>
                    </a:lnTo>
                    <a:lnTo>
                      <a:pt x="756" y="125"/>
                    </a:lnTo>
                    <a:lnTo>
                      <a:pt x="758" y="132"/>
                    </a:lnTo>
                    <a:lnTo>
                      <a:pt x="760" y="136"/>
                    </a:lnTo>
                    <a:lnTo>
                      <a:pt x="763" y="142"/>
                    </a:lnTo>
                    <a:lnTo>
                      <a:pt x="766" y="146"/>
                    </a:lnTo>
                    <a:lnTo>
                      <a:pt x="769" y="150"/>
                    </a:lnTo>
                    <a:lnTo>
                      <a:pt x="773" y="154"/>
                    </a:lnTo>
                    <a:lnTo>
                      <a:pt x="778" y="157"/>
                    </a:lnTo>
                    <a:lnTo>
                      <a:pt x="782" y="159"/>
                    </a:lnTo>
                    <a:lnTo>
                      <a:pt x="786" y="163"/>
                    </a:lnTo>
                    <a:lnTo>
                      <a:pt x="797" y="165"/>
                    </a:lnTo>
                    <a:lnTo>
                      <a:pt x="808" y="166"/>
                    </a:lnTo>
                    <a:lnTo>
                      <a:pt x="819" y="166"/>
                    </a:lnTo>
                    <a:lnTo>
                      <a:pt x="828" y="163"/>
                    </a:lnTo>
                    <a:lnTo>
                      <a:pt x="838" y="158"/>
                    </a:lnTo>
                    <a:lnTo>
                      <a:pt x="847" y="152"/>
                    </a:lnTo>
                    <a:lnTo>
                      <a:pt x="851" y="147"/>
                    </a:lnTo>
                    <a:lnTo>
                      <a:pt x="854" y="143"/>
                    </a:lnTo>
                    <a:lnTo>
                      <a:pt x="858" y="138"/>
                    </a:lnTo>
                    <a:lnTo>
                      <a:pt x="860" y="133"/>
                    </a:lnTo>
                    <a:lnTo>
                      <a:pt x="862" y="126"/>
                    </a:lnTo>
                    <a:lnTo>
                      <a:pt x="864" y="119"/>
                    </a:lnTo>
                    <a:lnTo>
                      <a:pt x="865" y="111"/>
                    </a:lnTo>
                    <a:lnTo>
                      <a:pt x="865" y="104"/>
                    </a:lnTo>
                    <a:lnTo>
                      <a:pt x="864" y="91"/>
                    </a:lnTo>
                    <a:lnTo>
                      <a:pt x="861" y="79"/>
                    </a:lnTo>
                    <a:lnTo>
                      <a:pt x="859" y="74"/>
                    </a:lnTo>
                    <a:lnTo>
                      <a:pt x="856" y="69"/>
                    </a:lnTo>
                    <a:lnTo>
                      <a:pt x="853" y="65"/>
                    </a:lnTo>
                    <a:lnTo>
                      <a:pt x="850" y="60"/>
                    </a:lnTo>
                    <a:lnTo>
                      <a:pt x="846" y="57"/>
                    </a:lnTo>
                    <a:lnTo>
                      <a:pt x="841" y="54"/>
                    </a:lnTo>
                    <a:lnTo>
                      <a:pt x="837" y="50"/>
                    </a:lnTo>
                    <a:lnTo>
                      <a:pt x="833" y="48"/>
                    </a:lnTo>
                    <a:lnTo>
                      <a:pt x="827" y="46"/>
                    </a:lnTo>
                    <a:lnTo>
                      <a:pt x="822" y="45"/>
                    </a:lnTo>
                    <a:lnTo>
                      <a:pt x="817" y="43"/>
                    </a:lnTo>
                    <a:lnTo>
                      <a:pt x="810" y="43"/>
                    </a:lnTo>
                    <a:close/>
                    <a:moveTo>
                      <a:pt x="810" y="59"/>
                    </a:moveTo>
                    <a:lnTo>
                      <a:pt x="814" y="60"/>
                    </a:lnTo>
                    <a:lnTo>
                      <a:pt x="818" y="60"/>
                    </a:lnTo>
                    <a:lnTo>
                      <a:pt x="822" y="62"/>
                    </a:lnTo>
                    <a:lnTo>
                      <a:pt x="825" y="64"/>
                    </a:lnTo>
                    <a:lnTo>
                      <a:pt x="832" y="68"/>
                    </a:lnTo>
                    <a:lnTo>
                      <a:pt x="836" y="75"/>
                    </a:lnTo>
                    <a:lnTo>
                      <a:pt x="839" y="81"/>
                    </a:lnTo>
                    <a:lnTo>
                      <a:pt x="842" y="89"/>
                    </a:lnTo>
                    <a:lnTo>
                      <a:pt x="844" y="97"/>
                    </a:lnTo>
                    <a:lnTo>
                      <a:pt x="844" y="105"/>
                    </a:lnTo>
                    <a:lnTo>
                      <a:pt x="844" y="115"/>
                    </a:lnTo>
                    <a:lnTo>
                      <a:pt x="841" y="123"/>
                    </a:lnTo>
                    <a:lnTo>
                      <a:pt x="838" y="130"/>
                    </a:lnTo>
                    <a:lnTo>
                      <a:pt x="834" y="137"/>
                    </a:lnTo>
                    <a:lnTo>
                      <a:pt x="828" y="143"/>
                    </a:lnTo>
                    <a:lnTo>
                      <a:pt x="823" y="147"/>
                    </a:lnTo>
                    <a:lnTo>
                      <a:pt x="817" y="149"/>
                    </a:lnTo>
                    <a:lnTo>
                      <a:pt x="809" y="150"/>
                    </a:lnTo>
                    <a:lnTo>
                      <a:pt x="801" y="149"/>
                    </a:lnTo>
                    <a:lnTo>
                      <a:pt x="795" y="147"/>
                    </a:lnTo>
                    <a:lnTo>
                      <a:pt x="790" y="143"/>
                    </a:lnTo>
                    <a:lnTo>
                      <a:pt x="784" y="137"/>
                    </a:lnTo>
                    <a:lnTo>
                      <a:pt x="780" y="130"/>
                    </a:lnTo>
                    <a:lnTo>
                      <a:pt x="777" y="123"/>
                    </a:lnTo>
                    <a:lnTo>
                      <a:pt x="775" y="115"/>
                    </a:lnTo>
                    <a:lnTo>
                      <a:pt x="774" y="105"/>
                    </a:lnTo>
                    <a:lnTo>
                      <a:pt x="775" y="97"/>
                    </a:lnTo>
                    <a:lnTo>
                      <a:pt x="777" y="88"/>
                    </a:lnTo>
                    <a:lnTo>
                      <a:pt x="779" y="81"/>
                    </a:lnTo>
                    <a:lnTo>
                      <a:pt x="783" y="74"/>
                    </a:lnTo>
                    <a:lnTo>
                      <a:pt x="787" y="68"/>
                    </a:lnTo>
                    <a:lnTo>
                      <a:pt x="794" y="64"/>
                    </a:lnTo>
                    <a:lnTo>
                      <a:pt x="801" y="60"/>
                    </a:lnTo>
                    <a:lnTo>
                      <a:pt x="810" y="5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35"/>
              <p:cNvSpPr/>
              <p:nvPr/>
            </p:nvSpPr>
            <p:spPr>
              <a:xfrm>
                <a:off x="736600" y="3787775"/>
                <a:ext cx="1739899" cy="425449"/>
              </a:xfrm>
              <a:custGeom>
                <a:rect b="b" l="l" r="r" t="t"/>
                <a:pathLst>
                  <a:path extrusionOk="0" h="806" w="3287">
                    <a:moveTo>
                      <a:pt x="582" y="122"/>
                    </a:moveTo>
                    <a:lnTo>
                      <a:pt x="600" y="173"/>
                    </a:lnTo>
                    <a:lnTo>
                      <a:pt x="621" y="173"/>
                    </a:lnTo>
                    <a:lnTo>
                      <a:pt x="567" y="9"/>
                    </a:lnTo>
                    <a:lnTo>
                      <a:pt x="542" y="9"/>
                    </a:lnTo>
                    <a:lnTo>
                      <a:pt x="488" y="173"/>
                    </a:lnTo>
                    <a:lnTo>
                      <a:pt x="510" y="173"/>
                    </a:lnTo>
                    <a:lnTo>
                      <a:pt x="526" y="122"/>
                    </a:lnTo>
                    <a:lnTo>
                      <a:pt x="582" y="122"/>
                    </a:lnTo>
                    <a:close/>
                    <a:moveTo>
                      <a:pt x="530" y="105"/>
                    </a:moveTo>
                    <a:lnTo>
                      <a:pt x="546" y="57"/>
                    </a:lnTo>
                    <a:lnTo>
                      <a:pt x="550" y="43"/>
                    </a:lnTo>
                    <a:lnTo>
                      <a:pt x="554" y="28"/>
                    </a:lnTo>
                    <a:lnTo>
                      <a:pt x="554" y="28"/>
                    </a:lnTo>
                    <a:lnTo>
                      <a:pt x="559" y="43"/>
                    </a:lnTo>
                    <a:lnTo>
                      <a:pt x="563" y="58"/>
                    </a:lnTo>
                    <a:lnTo>
                      <a:pt x="578" y="105"/>
                    </a:lnTo>
                    <a:lnTo>
                      <a:pt x="530" y="105"/>
                    </a:lnTo>
                    <a:close/>
                    <a:moveTo>
                      <a:pt x="644" y="173"/>
                    </a:moveTo>
                    <a:lnTo>
                      <a:pt x="664" y="173"/>
                    </a:lnTo>
                    <a:lnTo>
                      <a:pt x="664" y="111"/>
                    </a:lnTo>
                    <a:lnTo>
                      <a:pt x="664" y="105"/>
                    </a:lnTo>
                    <a:lnTo>
                      <a:pt x="664" y="101"/>
                    </a:lnTo>
                    <a:lnTo>
                      <a:pt x="667" y="95"/>
                    </a:lnTo>
                    <a:lnTo>
                      <a:pt x="669" y="90"/>
                    </a:lnTo>
                    <a:lnTo>
                      <a:pt x="671" y="85"/>
                    </a:lnTo>
                    <a:lnTo>
                      <a:pt x="674" y="81"/>
                    </a:lnTo>
                    <a:lnTo>
                      <a:pt x="678" y="77"/>
                    </a:lnTo>
                    <a:lnTo>
                      <a:pt x="683" y="75"/>
                    </a:lnTo>
                    <a:lnTo>
                      <a:pt x="687" y="74"/>
                    </a:lnTo>
                    <a:lnTo>
                      <a:pt x="692" y="73"/>
                    </a:lnTo>
                    <a:lnTo>
                      <a:pt x="697" y="73"/>
                    </a:lnTo>
                    <a:lnTo>
                      <a:pt x="700" y="74"/>
                    </a:lnTo>
                    <a:lnTo>
                      <a:pt x="700" y="54"/>
                    </a:lnTo>
                    <a:lnTo>
                      <a:pt x="697" y="53"/>
                    </a:lnTo>
                    <a:lnTo>
                      <a:pt x="694" y="53"/>
                    </a:lnTo>
                    <a:lnTo>
                      <a:pt x="688" y="54"/>
                    </a:lnTo>
                    <a:lnTo>
                      <a:pt x="684" y="55"/>
                    </a:lnTo>
                    <a:lnTo>
                      <a:pt x="680" y="57"/>
                    </a:lnTo>
                    <a:lnTo>
                      <a:pt x="675" y="59"/>
                    </a:lnTo>
                    <a:lnTo>
                      <a:pt x="671" y="64"/>
                    </a:lnTo>
                    <a:lnTo>
                      <a:pt x="668" y="68"/>
                    </a:lnTo>
                    <a:lnTo>
                      <a:pt x="664" y="73"/>
                    </a:lnTo>
                    <a:lnTo>
                      <a:pt x="662" y="78"/>
                    </a:lnTo>
                    <a:lnTo>
                      <a:pt x="661" y="78"/>
                    </a:lnTo>
                    <a:lnTo>
                      <a:pt x="660" y="56"/>
                    </a:lnTo>
                    <a:lnTo>
                      <a:pt x="643" y="56"/>
                    </a:lnTo>
                    <a:lnTo>
                      <a:pt x="643" y="64"/>
                    </a:lnTo>
                    <a:lnTo>
                      <a:pt x="643" y="73"/>
                    </a:lnTo>
                    <a:lnTo>
                      <a:pt x="643" y="82"/>
                    </a:lnTo>
                    <a:lnTo>
                      <a:pt x="644" y="92"/>
                    </a:lnTo>
                    <a:lnTo>
                      <a:pt x="644" y="173"/>
                    </a:lnTo>
                    <a:close/>
                    <a:moveTo>
                      <a:pt x="731" y="27"/>
                    </a:moveTo>
                    <a:lnTo>
                      <a:pt x="731" y="56"/>
                    </a:lnTo>
                    <a:lnTo>
                      <a:pt x="713" y="56"/>
                    </a:lnTo>
                    <a:lnTo>
                      <a:pt x="713" y="72"/>
                    </a:lnTo>
                    <a:lnTo>
                      <a:pt x="731" y="72"/>
                    </a:lnTo>
                    <a:lnTo>
                      <a:pt x="731" y="136"/>
                    </a:lnTo>
                    <a:lnTo>
                      <a:pt x="731" y="146"/>
                    </a:lnTo>
                    <a:lnTo>
                      <a:pt x="732" y="154"/>
                    </a:lnTo>
                    <a:lnTo>
                      <a:pt x="735" y="161"/>
                    </a:lnTo>
                    <a:lnTo>
                      <a:pt x="739" y="166"/>
                    </a:lnTo>
                    <a:lnTo>
                      <a:pt x="743" y="171"/>
                    </a:lnTo>
                    <a:lnTo>
                      <a:pt x="749" y="173"/>
                    </a:lnTo>
                    <a:lnTo>
                      <a:pt x="754" y="175"/>
                    </a:lnTo>
                    <a:lnTo>
                      <a:pt x="762" y="175"/>
                    </a:lnTo>
                    <a:lnTo>
                      <a:pt x="772" y="175"/>
                    </a:lnTo>
                    <a:lnTo>
                      <a:pt x="780" y="173"/>
                    </a:lnTo>
                    <a:lnTo>
                      <a:pt x="779" y="156"/>
                    </a:lnTo>
                    <a:lnTo>
                      <a:pt x="773" y="157"/>
                    </a:lnTo>
                    <a:lnTo>
                      <a:pt x="767" y="159"/>
                    </a:lnTo>
                    <a:lnTo>
                      <a:pt x="763" y="157"/>
                    </a:lnTo>
                    <a:lnTo>
                      <a:pt x="759" y="156"/>
                    </a:lnTo>
                    <a:lnTo>
                      <a:pt x="756" y="155"/>
                    </a:lnTo>
                    <a:lnTo>
                      <a:pt x="754" y="152"/>
                    </a:lnTo>
                    <a:lnTo>
                      <a:pt x="753" y="149"/>
                    </a:lnTo>
                    <a:lnTo>
                      <a:pt x="752" y="145"/>
                    </a:lnTo>
                    <a:lnTo>
                      <a:pt x="751" y="141"/>
                    </a:lnTo>
                    <a:lnTo>
                      <a:pt x="751" y="135"/>
                    </a:lnTo>
                    <a:lnTo>
                      <a:pt x="751" y="72"/>
                    </a:lnTo>
                    <a:lnTo>
                      <a:pt x="781" y="72"/>
                    </a:lnTo>
                    <a:lnTo>
                      <a:pt x="781" y="56"/>
                    </a:lnTo>
                    <a:lnTo>
                      <a:pt x="751" y="56"/>
                    </a:lnTo>
                    <a:lnTo>
                      <a:pt x="751" y="22"/>
                    </a:lnTo>
                    <a:lnTo>
                      <a:pt x="731" y="27"/>
                    </a:lnTo>
                    <a:close/>
                    <a:moveTo>
                      <a:pt x="825" y="173"/>
                    </a:moveTo>
                    <a:lnTo>
                      <a:pt x="825" y="56"/>
                    </a:lnTo>
                    <a:lnTo>
                      <a:pt x="804" y="56"/>
                    </a:lnTo>
                    <a:lnTo>
                      <a:pt x="804" y="173"/>
                    </a:lnTo>
                    <a:lnTo>
                      <a:pt x="825" y="173"/>
                    </a:lnTo>
                    <a:close/>
                    <a:moveTo>
                      <a:pt x="815" y="9"/>
                    </a:moveTo>
                    <a:lnTo>
                      <a:pt x="809" y="10"/>
                    </a:lnTo>
                    <a:lnTo>
                      <a:pt x="805" y="13"/>
                    </a:lnTo>
                    <a:lnTo>
                      <a:pt x="803" y="17"/>
                    </a:lnTo>
                    <a:lnTo>
                      <a:pt x="802" y="23"/>
                    </a:lnTo>
                    <a:lnTo>
                      <a:pt x="803" y="27"/>
                    </a:lnTo>
                    <a:lnTo>
                      <a:pt x="805" y="32"/>
                    </a:lnTo>
                    <a:lnTo>
                      <a:pt x="809" y="35"/>
                    </a:lnTo>
                    <a:lnTo>
                      <a:pt x="815" y="36"/>
                    </a:lnTo>
                    <a:lnTo>
                      <a:pt x="820" y="35"/>
                    </a:lnTo>
                    <a:lnTo>
                      <a:pt x="824" y="32"/>
                    </a:lnTo>
                    <a:lnTo>
                      <a:pt x="826" y="27"/>
                    </a:lnTo>
                    <a:lnTo>
                      <a:pt x="827" y="23"/>
                    </a:lnTo>
                    <a:lnTo>
                      <a:pt x="826" y="17"/>
                    </a:lnTo>
                    <a:lnTo>
                      <a:pt x="824" y="13"/>
                    </a:lnTo>
                    <a:lnTo>
                      <a:pt x="820" y="10"/>
                    </a:lnTo>
                    <a:lnTo>
                      <a:pt x="815" y="9"/>
                    </a:lnTo>
                    <a:close/>
                    <a:moveTo>
                      <a:pt x="938" y="153"/>
                    </a:moveTo>
                    <a:lnTo>
                      <a:pt x="932" y="155"/>
                    </a:lnTo>
                    <a:lnTo>
                      <a:pt x="927" y="156"/>
                    </a:lnTo>
                    <a:lnTo>
                      <a:pt x="919" y="159"/>
                    </a:lnTo>
                    <a:lnTo>
                      <a:pt x="912" y="159"/>
                    </a:lnTo>
                    <a:lnTo>
                      <a:pt x="903" y="157"/>
                    </a:lnTo>
                    <a:lnTo>
                      <a:pt x="896" y="155"/>
                    </a:lnTo>
                    <a:lnTo>
                      <a:pt x="889" y="152"/>
                    </a:lnTo>
                    <a:lnTo>
                      <a:pt x="884" y="146"/>
                    </a:lnTo>
                    <a:lnTo>
                      <a:pt x="878" y="141"/>
                    </a:lnTo>
                    <a:lnTo>
                      <a:pt x="875" y="133"/>
                    </a:lnTo>
                    <a:lnTo>
                      <a:pt x="873" y="124"/>
                    </a:lnTo>
                    <a:lnTo>
                      <a:pt x="872" y="115"/>
                    </a:lnTo>
                    <a:lnTo>
                      <a:pt x="873" y="106"/>
                    </a:lnTo>
                    <a:lnTo>
                      <a:pt x="875" y="97"/>
                    </a:lnTo>
                    <a:lnTo>
                      <a:pt x="878" y="90"/>
                    </a:lnTo>
                    <a:lnTo>
                      <a:pt x="883" y="83"/>
                    </a:lnTo>
                    <a:lnTo>
                      <a:pt x="888" y="77"/>
                    </a:lnTo>
                    <a:lnTo>
                      <a:pt x="896" y="74"/>
                    </a:lnTo>
                    <a:lnTo>
                      <a:pt x="903" y="71"/>
                    </a:lnTo>
                    <a:lnTo>
                      <a:pt x="913" y="71"/>
                    </a:lnTo>
                    <a:lnTo>
                      <a:pt x="920" y="71"/>
                    </a:lnTo>
                    <a:lnTo>
                      <a:pt x="927" y="72"/>
                    </a:lnTo>
                    <a:lnTo>
                      <a:pt x="932" y="74"/>
                    </a:lnTo>
                    <a:lnTo>
                      <a:pt x="937" y="76"/>
                    </a:lnTo>
                    <a:lnTo>
                      <a:pt x="941" y="59"/>
                    </a:lnTo>
                    <a:lnTo>
                      <a:pt x="935" y="57"/>
                    </a:lnTo>
                    <a:lnTo>
                      <a:pt x="929" y="55"/>
                    </a:lnTo>
                    <a:lnTo>
                      <a:pt x="921" y="54"/>
                    </a:lnTo>
                    <a:lnTo>
                      <a:pt x="913" y="53"/>
                    </a:lnTo>
                    <a:lnTo>
                      <a:pt x="905" y="54"/>
                    </a:lnTo>
                    <a:lnTo>
                      <a:pt x="899" y="54"/>
                    </a:lnTo>
                    <a:lnTo>
                      <a:pt x="893" y="56"/>
                    </a:lnTo>
                    <a:lnTo>
                      <a:pt x="887" y="58"/>
                    </a:lnTo>
                    <a:lnTo>
                      <a:pt x="881" y="61"/>
                    </a:lnTo>
                    <a:lnTo>
                      <a:pt x="876" y="64"/>
                    </a:lnTo>
                    <a:lnTo>
                      <a:pt x="872" y="67"/>
                    </a:lnTo>
                    <a:lnTo>
                      <a:pt x="867" y="71"/>
                    </a:lnTo>
                    <a:lnTo>
                      <a:pt x="864" y="75"/>
                    </a:lnTo>
                    <a:lnTo>
                      <a:pt x="861" y="79"/>
                    </a:lnTo>
                    <a:lnTo>
                      <a:pt x="858" y="85"/>
                    </a:lnTo>
                    <a:lnTo>
                      <a:pt x="856" y="91"/>
                    </a:lnTo>
                    <a:lnTo>
                      <a:pt x="853" y="96"/>
                    </a:lnTo>
                    <a:lnTo>
                      <a:pt x="852" y="103"/>
                    </a:lnTo>
                    <a:lnTo>
                      <a:pt x="851" y="108"/>
                    </a:lnTo>
                    <a:lnTo>
                      <a:pt x="851" y="115"/>
                    </a:lnTo>
                    <a:lnTo>
                      <a:pt x="852" y="128"/>
                    </a:lnTo>
                    <a:lnTo>
                      <a:pt x="856" y="140"/>
                    </a:lnTo>
                    <a:lnTo>
                      <a:pt x="858" y="145"/>
                    </a:lnTo>
                    <a:lnTo>
                      <a:pt x="860" y="151"/>
                    </a:lnTo>
                    <a:lnTo>
                      <a:pt x="863" y="155"/>
                    </a:lnTo>
                    <a:lnTo>
                      <a:pt x="866" y="160"/>
                    </a:lnTo>
                    <a:lnTo>
                      <a:pt x="871" y="163"/>
                    </a:lnTo>
                    <a:lnTo>
                      <a:pt x="875" y="166"/>
                    </a:lnTo>
                    <a:lnTo>
                      <a:pt x="879" y="169"/>
                    </a:lnTo>
                    <a:lnTo>
                      <a:pt x="885" y="171"/>
                    </a:lnTo>
                    <a:lnTo>
                      <a:pt x="890" y="173"/>
                    </a:lnTo>
                    <a:lnTo>
                      <a:pt x="896" y="174"/>
                    </a:lnTo>
                    <a:lnTo>
                      <a:pt x="902" y="175"/>
                    </a:lnTo>
                    <a:lnTo>
                      <a:pt x="907" y="175"/>
                    </a:lnTo>
                    <a:lnTo>
                      <a:pt x="918" y="175"/>
                    </a:lnTo>
                    <a:lnTo>
                      <a:pt x="928" y="173"/>
                    </a:lnTo>
                    <a:lnTo>
                      <a:pt x="935" y="171"/>
                    </a:lnTo>
                    <a:lnTo>
                      <a:pt x="941" y="169"/>
                    </a:lnTo>
                    <a:lnTo>
                      <a:pt x="938" y="153"/>
                    </a:lnTo>
                    <a:close/>
                    <a:moveTo>
                      <a:pt x="1061" y="56"/>
                    </a:moveTo>
                    <a:lnTo>
                      <a:pt x="1039" y="56"/>
                    </a:lnTo>
                    <a:lnTo>
                      <a:pt x="1039" y="127"/>
                    </a:lnTo>
                    <a:lnTo>
                      <a:pt x="1039" y="134"/>
                    </a:lnTo>
                    <a:lnTo>
                      <a:pt x="1038" y="139"/>
                    </a:lnTo>
                    <a:lnTo>
                      <a:pt x="1034" y="146"/>
                    </a:lnTo>
                    <a:lnTo>
                      <a:pt x="1028" y="152"/>
                    </a:lnTo>
                    <a:lnTo>
                      <a:pt x="1024" y="154"/>
                    </a:lnTo>
                    <a:lnTo>
                      <a:pt x="1020" y="156"/>
                    </a:lnTo>
                    <a:lnTo>
                      <a:pt x="1015" y="157"/>
                    </a:lnTo>
                    <a:lnTo>
                      <a:pt x="1010" y="159"/>
                    </a:lnTo>
                    <a:lnTo>
                      <a:pt x="1004" y="157"/>
                    </a:lnTo>
                    <a:lnTo>
                      <a:pt x="998" y="155"/>
                    </a:lnTo>
                    <a:lnTo>
                      <a:pt x="994" y="152"/>
                    </a:lnTo>
                    <a:lnTo>
                      <a:pt x="991" y="147"/>
                    </a:lnTo>
                    <a:lnTo>
                      <a:pt x="988" y="142"/>
                    </a:lnTo>
                    <a:lnTo>
                      <a:pt x="986" y="136"/>
                    </a:lnTo>
                    <a:lnTo>
                      <a:pt x="985" y="128"/>
                    </a:lnTo>
                    <a:lnTo>
                      <a:pt x="985" y="121"/>
                    </a:lnTo>
                    <a:lnTo>
                      <a:pt x="985" y="56"/>
                    </a:lnTo>
                    <a:lnTo>
                      <a:pt x="965" y="56"/>
                    </a:lnTo>
                    <a:lnTo>
                      <a:pt x="965" y="124"/>
                    </a:lnTo>
                    <a:lnTo>
                      <a:pt x="966" y="139"/>
                    </a:lnTo>
                    <a:lnTo>
                      <a:pt x="968" y="150"/>
                    </a:lnTo>
                    <a:lnTo>
                      <a:pt x="972" y="159"/>
                    </a:lnTo>
                    <a:lnTo>
                      <a:pt x="978" y="165"/>
                    </a:lnTo>
                    <a:lnTo>
                      <a:pt x="983" y="171"/>
                    </a:lnTo>
                    <a:lnTo>
                      <a:pt x="989" y="174"/>
                    </a:lnTo>
                    <a:lnTo>
                      <a:pt x="997" y="175"/>
                    </a:lnTo>
                    <a:lnTo>
                      <a:pt x="1004" y="176"/>
                    </a:lnTo>
                    <a:lnTo>
                      <a:pt x="1011" y="175"/>
                    </a:lnTo>
                    <a:lnTo>
                      <a:pt x="1018" y="174"/>
                    </a:lnTo>
                    <a:lnTo>
                      <a:pt x="1023" y="172"/>
                    </a:lnTo>
                    <a:lnTo>
                      <a:pt x="1028" y="169"/>
                    </a:lnTo>
                    <a:lnTo>
                      <a:pt x="1036" y="162"/>
                    </a:lnTo>
                    <a:lnTo>
                      <a:pt x="1041" y="154"/>
                    </a:lnTo>
                    <a:lnTo>
                      <a:pt x="1041" y="154"/>
                    </a:lnTo>
                    <a:lnTo>
                      <a:pt x="1043" y="173"/>
                    </a:lnTo>
                    <a:lnTo>
                      <a:pt x="1062" y="173"/>
                    </a:lnTo>
                    <a:lnTo>
                      <a:pt x="1061" y="159"/>
                    </a:lnTo>
                    <a:lnTo>
                      <a:pt x="1061" y="141"/>
                    </a:lnTo>
                    <a:lnTo>
                      <a:pt x="1061" y="56"/>
                    </a:lnTo>
                    <a:close/>
                    <a:moveTo>
                      <a:pt x="1095" y="173"/>
                    </a:moveTo>
                    <a:lnTo>
                      <a:pt x="1116" y="173"/>
                    </a:lnTo>
                    <a:lnTo>
                      <a:pt x="1116" y="0"/>
                    </a:lnTo>
                    <a:lnTo>
                      <a:pt x="1095" y="0"/>
                    </a:lnTo>
                    <a:lnTo>
                      <a:pt x="1095" y="173"/>
                    </a:lnTo>
                    <a:close/>
                    <a:moveTo>
                      <a:pt x="1232" y="173"/>
                    </a:moveTo>
                    <a:lnTo>
                      <a:pt x="1231" y="160"/>
                    </a:lnTo>
                    <a:lnTo>
                      <a:pt x="1230" y="145"/>
                    </a:lnTo>
                    <a:lnTo>
                      <a:pt x="1230" y="101"/>
                    </a:lnTo>
                    <a:lnTo>
                      <a:pt x="1230" y="92"/>
                    </a:lnTo>
                    <a:lnTo>
                      <a:pt x="1229" y="84"/>
                    </a:lnTo>
                    <a:lnTo>
                      <a:pt x="1226" y="75"/>
                    </a:lnTo>
                    <a:lnTo>
                      <a:pt x="1222" y="68"/>
                    </a:lnTo>
                    <a:lnTo>
                      <a:pt x="1220" y="65"/>
                    </a:lnTo>
                    <a:lnTo>
                      <a:pt x="1216" y="62"/>
                    </a:lnTo>
                    <a:lnTo>
                      <a:pt x="1213" y="59"/>
                    </a:lnTo>
                    <a:lnTo>
                      <a:pt x="1209" y="57"/>
                    </a:lnTo>
                    <a:lnTo>
                      <a:pt x="1204" y="55"/>
                    </a:lnTo>
                    <a:lnTo>
                      <a:pt x="1199" y="54"/>
                    </a:lnTo>
                    <a:lnTo>
                      <a:pt x="1194" y="53"/>
                    </a:lnTo>
                    <a:lnTo>
                      <a:pt x="1187" y="53"/>
                    </a:lnTo>
                    <a:lnTo>
                      <a:pt x="1176" y="54"/>
                    </a:lnTo>
                    <a:lnTo>
                      <a:pt x="1167" y="56"/>
                    </a:lnTo>
                    <a:lnTo>
                      <a:pt x="1158" y="59"/>
                    </a:lnTo>
                    <a:lnTo>
                      <a:pt x="1149" y="64"/>
                    </a:lnTo>
                    <a:lnTo>
                      <a:pt x="1155" y="77"/>
                    </a:lnTo>
                    <a:lnTo>
                      <a:pt x="1161" y="74"/>
                    </a:lnTo>
                    <a:lnTo>
                      <a:pt x="1169" y="71"/>
                    </a:lnTo>
                    <a:lnTo>
                      <a:pt x="1176" y="69"/>
                    </a:lnTo>
                    <a:lnTo>
                      <a:pt x="1184" y="68"/>
                    </a:lnTo>
                    <a:lnTo>
                      <a:pt x="1193" y="69"/>
                    </a:lnTo>
                    <a:lnTo>
                      <a:pt x="1198" y="72"/>
                    </a:lnTo>
                    <a:lnTo>
                      <a:pt x="1202" y="75"/>
                    </a:lnTo>
                    <a:lnTo>
                      <a:pt x="1205" y="78"/>
                    </a:lnTo>
                    <a:lnTo>
                      <a:pt x="1208" y="83"/>
                    </a:lnTo>
                    <a:lnTo>
                      <a:pt x="1210" y="87"/>
                    </a:lnTo>
                    <a:lnTo>
                      <a:pt x="1210" y="92"/>
                    </a:lnTo>
                    <a:lnTo>
                      <a:pt x="1210" y="96"/>
                    </a:lnTo>
                    <a:lnTo>
                      <a:pt x="1210" y="98"/>
                    </a:lnTo>
                    <a:lnTo>
                      <a:pt x="1195" y="100"/>
                    </a:lnTo>
                    <a:lnTo>
                      <a:pt x="1181" y="101"/>
                    </a:lnTo>
                    <a:lnTo>
                      <a:pt x="1169" y="105"/>
                    </a:lnTo>
                    <a:lnTo>
                      <a:pt x="1159" y="110"/>
                    </a:lnTo>
                    <a:lnTo>
                      <a:pt x="1155" y="113"/>
                    </a:lnTo>
                    <a:lnTo>
                      <a:pt x="1151" y="116"/>
                    </a:lnTo>
                    <a:lnTo>
                      <a:pt x="1148" y="120"/>
                    </a:lnTo>
                    <a:lnTo>
                      <a:pt x="1146" y="123"/>
                    </a:lnTo>
                    <a:lnTo>
                      <a:pt x="1144" y="127"/>
                    </a:lnTo>
                    <a:lnTo>
                      <a:pt x="1143" y="132"/>
                    </a:lnTo>
                    <a:lnTo>
                      <a:pt x="1142" y="137"/>
                    </a:lnTo>
                    <a:lnTo>
                      <a:pt x="1142" y="142"/>
                    </a:lnTo>
                    <a:lnTo>
                      <a:pt x="1142" y="149"/>
                    </a:lnTo>
                    <a:lnTo>
                      <a:pt x="1144" y="154"/>
                    </a:lnTo>
                    <a:lnTo>
                      <a:pt x="1146" y="161"/>
                    </a:lnTo>
                    <a:lnTo>
                      <a:pt x="1150" y="165"/>
                    </a:lnTo>
                    <a:lnTo>
                      <a:pt x="1155" y="170"/>
                    </a:lnTo>
                    <a:lnTo>
                      <a:pt x="1161" y="173"/>
                    </a:lnTo>
                    <a:lnTo>
                      <a:pt x="1169" y="175"/>
                    </a:lnTo>
                    <a:lnTo>
                      <a:pt x="1176" y="176"/>
                    </a:lnTo>
                    <a:lnTo>
                      <a:pt x="1183" y="175"/>
                    </a:lnTo>
                    <a:lnTo>
                      <a:pt x="1188" y="174"/>
                    </a:lnTo>
                    <a:lnTo>
                      <a:pt x="1193" y="173"/>
                    </a:lnTo>
                    <a:lnTo>
                      <a:pt x="1198" y="171"/>
                    </a:lnTo>
                    <a:lnTo>
                      <a:pt x="1205" y="165"/>
                    </a:lnTo>
                    <a:lnTo>
                      <a:pt x="1211" y="159"/>
                    </a:lnTo>
                    <a:lnTo>
                      <a:pt x="1212" y="159"/>
                    </a:lnTo>
                    <a:lnTo>
                      <a:pt x="1214" y="173"/>
                    </a:lnTo>
                    <a:lnTo>
                      <a:pt x="1232" y="173"/>
                    </a:lnTo>
                    <a:close/>
                    <a:moveTo>
                      <a:pt x="1211" y="134"/>
                    </a:moveTo>
                    <a:lnTo>
                      <a:pt x="1210" y="137"/>
                    </a:lnTo>
                    <a:lnTo>
                      <a:pt x="1210" y="141"/>
                    </a:lnTo>
                    <a:lnTo>
                      <a:pt x="1208" y="144"/>
                    </a:lnTo>
                    <a:lnTo>
                      <a:pt x="1205" y="147"/>
                    </a:lnTo>
                    <a:lnTo>
                      <a:pt x="1203" y="151"/>
                    </a:lnTo>
                    <a:lnTo>
                      <a:pt x="1200" y="154"/>
                    </a:lnTo>
                    <a:lnTo>
                      <a:pt x="1196" y="156"/>
                    </a:lnTo>
                    <a:lnTo>
                      <a:pt x="1191" y="159"/>
                    </a:lnTo>
                    <a:lnTo>
                      <a:pt x="1187" y="160"/>
                    </a:lnTo>
                    <a:lnTo>
                      <a:pt x="1182" y="160"/>
                    </a:lnTo>
                    <a:lnTo>
                      <a:pt x="1178" y="160"/>
                    </a:lnTo>
                    <a:lnTo>
                      <a:pt x="1174" y="159"/>
                    </a:lnTo>
                    <a:lnTo>
                      <a:pt x="1171" y="157"/>
                    </a:lnTo>
                    <a:lnTo>
                      <a:pt x="1168" y="155"/>
                    </a:lnTo>
                    <a:lnTo>
                      <a:pt x="1166" y="152"/>
                    </a:lnTo>
                    <a:lnTo>
                      <a:pt x="1163" y="149"/>
                    </a:lnTo>
                    <a:lnTo>
                      <a:pt x="1162" y="144"/>
                    </a:lnTo>
                    <a:lnTo>
                      <a:pt x="1162" y="140"/>
                    </a:lnTo>
                    <a:lnTo>
                      <a:pt x="1162" y="135"/>
                    </a:lnTo>
                    <a:lnTo>
                      <a:pt x="1163" y="132"/>
                    </a:lnTo>
                    <a:lnTo>
                      <a:pt x="1164" y="128"/>
                    </a:lnTo>
                    <a:lnTo>
                      <a:pt x="1167" y="126"/>
                    </a:lnTo>
                    <a:lnTo>
                      <a:pt x="1172" y="121"/>
                    </a:lnTo>
                    <a:lnTo>
                      <a:pt x="1178" y="117"/>
                    </a:lnTo>
                    <a:lnTo>
                      <a:pt x="1185" y="115"/>
                    </a:lnTo>
                    <a:lnTo>
                      <a:pt x="1194" y="114"/>
                    </a:lnTo>
                    <a:lnTo>
                      <a:pt x="1202" y="113"/>
                    </a:lnTo>
                    <a:lnTo>
                      <a:pt x="1211" y="113"/>
                    </a:lnTo>
                    <a:lnTo>
                      <a:pt x="1211" y="134"/>
                    </a:lnTo>
                    <a:close/>
                    <a:moveTo>
                      <a:pt x="1264" y="173"/>
                    </a:moveTo>
                    <a:lnTo>
                      <a:pt x="1284" y="173"/>
                    </a:lnTo>
                    <a:lnTo>
                      <a:pt x="1284" y="111"/>
                    </a:lnTo>
                    <a:lnTo>
                      <a:pt x="1285" y="105"/>
                    </a:lnTo>
                    <a:lnTo>
                      <a:pt x="1285" y="101"/>
                    </a:lnTo>
                    <a:lnTo>
                      <a:pt x="1286" y="95"/>
                    </a:lnTo>
                    <a:lnTo>
                      <a:pt x="1289" y="90"/>
                    </a:lnTo>
                    <a:lnTo>
                      <a:pt x="1292" y="85"/>
                    </a:lnTo>
                    <a:lnTo>
                      <a:pt x="1295" y="81"/>
                    </a:lnTo>
                    <a:lnTo>
                      <a:pt x="1299" y="77"/>
                    </a:lnTo>
                    <a:lnTo>
                      <a:pt x="1304" y="75"/>
                    </a:lnTo>
                    <a:lnTo>
                      <a:pt x="1308" y="74"/>
                    </a:lnTo>
                    <a:lnTo>
                      <a:pt x="1313" y="73"/>
                    </a:lnTo>
                    <a:lnTo>
                      <a:pt x="1317" y="73"/>
                    </a:lnTo>
                    <a:lnTo>
                      <a:pt x="1320" y="74"/>
                    </a:lnTo>
                    <a:lnTo>
                      <a:pt x="1320" y="54"/>
                    </a:lnTo>
                    <a:lnTo>
                      <a:pt x="1318" y="53"/>
                    </a:lnTo>
                    <a:lnTo>
                      <a:pt x="1315" y="53"/>
                    </a:lnTo>
                    <a:lnTo>
                      <a:pt x="1309" y="54"/>
                    </a:lnTo>
                    <a:lnTo>
                      <a:pt x="1305" y="55"/>
                    </a:lnTo>
                    <a:lnTo>
                      <a:pt x="1299" y="57"/>
                    </a:lnTo>
                    <a:lnTo>
                      <a:pt x="1295" y="59"/>
                    </a:lnTo>
                    <a:lnTo>
                      <a:pt x="1292" y="64"/>
                    </a:lnTo>
                    <a:lnTo>
                      <a:pt x="1289" y="68"/>
                    </a:lnTo>
                    <a:lnTo>
                      <a:pt x="1285" y="73"/>
                    </a:lnTo>
                    <a:lnTo>
                      <a:pt x="1283" y="78"/>
                    </a:lnTo>
                    <a:lnTo>
                      <a:pt x="1282" y="78"/>
                    </a:lnTo>
                    <a:lnTo>
                      <a:pt x="1281" y="56"/>
                    </a:lnTo>
                    <a:lnTo>
                      <a:pt x="1263" y="56"/>
                    </a:lnTo>
                    <a:lnTo>
                      <a:pt x="1264" y="64"/>
                    </a:lnTo>
                    <a:lnTo>
                      <a:pt x="1264" y="73"/>
                    </a:lnTo>
                    <a:lnTo>
                      <a:pt x="1264" y="82"/>
                    </a:lnTo>
                    <a:lnTo>
                      <a:pt x="1264" y="92"/>
                    </a:lnTo>
                    <a:lnTo>
                      <a:pt x="1264" y="173"/>
                    </a:lnTo>
                    <a:close/>
                    <a:moveTo>
                      <a:pt x="1473" y="173"/>
                    </a:moveTo>
                    <a:lnTo>
                      <a:pt x="1472" y="160"/>
                    </a:lnTo>
                    <a:lnTo>
                      <a:pt x="1471" y="145"/>
                    </a:lnTo>
                    <a:lnTo>
                      <a:pt x="1471" y="101"/>
                    </a:lnTo>
                    <a:lnTo>
                      <a:pt x="1471" y="92"/>
                    </a:lnTo>
                    <a:lnTo>
                      <a:pt x="1469" y="84"/>
                    </a:lnTo>
                    <a:lnTo>
                      <a:pt x="1467" y="75"/>
                    </a:lnTo>
                    <a:lnTo>
                      <a:pt x="1463" y="68"/>
                    </a:lnTo>
                    <a:lnTo>
                      <a:pt x="1460" y="65"/>
                    </a:lnTo>
                    <a:lnTo>
                      <a:pt x="1457" y="62"/>
                    </a:lnTo>
                    <a:lnTo>
                      <a:pt x="1454" y="59"/>
                    </a:lnTo>
                    <a:lnTo>
                      <a:pt x="1450" y="57"/>
                    </a:lnTo>
                    <a:lnTo>
                      <a:pt x="1445" y="55"/>
                    </a:lnTo>
                    <a:lnTo>
                      <a:pt x="1440" y="54"/>
                    </a:lnTo>
                    <a:lnTo>
                      <a:pt x="1434" y="53"/>
                    </a:lnTo>
                    <a:lnTo>
                      <a:pt x="1428" y="53"/>
                    </a:lnTo>
                    <a:lnTo>
                      <a:pt x="1417" y="54"/>
                    </a:lnTo>
                    <a:lnTo>
                      <a:pt x="1407" y="56"/>
                    </a:lnTo>
                    <a:lnTo>
                      <a:pt x="1399" y="59"/>
                    </a:lnTo>
                    <a:lnTo>
                      <a:pt x="1390" y="64"/>
                    </a:lnTo>
                    <a:lnTo>
                      <a:pt x="1396" y="77"/>
                    </a:lnTo>
                    <a:lnTo>
                      <a:pt x="1402" y="74"/>
                    </a:lnTo>
                    <a:lnTo>
                      <a:pt x="1410" y="71"/>
                    </a:lnTo>
                    <a:lnTo>
                      <a:pt x="1417" y="69"/>
                    </a:lnTo>
                    <a:lnTo>
                      <a:pt x="1425" y="68"/>
                    </a:lnTo>
                    <a:lnTo>
                      <a:pt x="1432" y="69"/>
                    </a:lnTo>
                    <a:lnTo>
                      <a:pt x="1439" y="72"/>
                    </a:lnTo>
                    <a:lnTo>
                      <a:pt x="1443" y="75"/>
                    </a:lnTo>
                    <a:lnTo>
                      <a:pt x="1446" y="78"/>
                    </a:lnTo>
                    <a:lnTo>
                      <a:pt x="1448" y="83"/>
                    </a:lnTo>
                    <a:lnTo>
                      <a:pt x="1451" y="87"/>
                    </a:lnTo>
                    <a:lnTo>
                      <a:pt x="1451" y="92"/>
                    </a:lnTo>
                    <a:lnTo>
                      <a:pt x="1451" y="96"/>
                    </a:lnTo>
                    <a:lnTo>
                      <a:pt x="1451" y="98"/>
                    </a:lnTo>
                    <a:lnTo>
                      <a:pt x="1436" y="100"/>
                    </a:lnTo>
                    <a:lnTo>
                      <a:pt x="1421" y="101"/>
                    </a:lnTo>
                    <a:lnTo>
                      <a:pt x="1410" y="105"/>
                    </a:lnTo>
                    <a:lnTo>
                      <a:pt x="1400" y="110"/>
                    </a:lnTo>
                    <a:lnTo>
                      <a:pt x="1396" y="113"/>
                    </a:lnTo>
                    <a:lnTo>
                      <a:pt x="1392" y="116"/>
                    </a:lnTo>
                    <a:lnTo>
                      <a:pt x="1389" y="120"/>
                    </a:lnTo>
                    <a:lnTo>
                      <a:pt x="1387" y="123"/>
                    </a:lnTo>
                    <a:lnTo>
                      <a:pt x="1385" y="127"/>
                    </a:lnTo>
                    <a:lnTo>
                      <a:pt x="1384" y="132"/>
                    </a:lnTo>
                    <a:lnTo>
                      <a:pt x="1383" y="137"/>
                    </a:lnTo>
                    <a:lnTo>
                      <a:pt x="1383" y="142"/>
                    </a:lnTo>
                    <a:lnTo>
                      <a:pt x="1383" y="149"/>
                    </a:lnTo>
                    <a:lnTo>
                      <a:pt x="1385" y="154"/>
                    </a:lnTo>
                    <a:lnTo>
                      <a:pt x="1387" y="161"/>
                    </a:lnTo>
                    <a:lnTo>
                      <a:pt x="1391" y="165"/>
                    </a:lnTo>
                    <a:lnTo>
                      <a:pt x="1396" y="170"/>
                    </a:lnTo>
                    <a:lnTo>
                      <a:pt x="1402" y="173"/>
                    </a:lnTo>
                    <a:lnTo>
                      <a:pt x="1409" y="175"/>
                    </a:lnTo>
                    <a:lnTo>
                      <a:pt x="1417" y="176"/>
                    </a:lnTo>
                    <a:lnTo>
                      <a:pt x="1423" y="175"/>
                    </a:lnTo>
                    <a:lnTo>
                      <a:pt x="1429" y="174"/>
                    </a:lnTo>
                    <a:lnTo>
                      <a:pt x="1433" y="173"/>
                    </a:lnTo>
                    <a:lnTo>
                      <a:pt x="1439" y="171"/>
                    </a:lnTo>
                    <a:lnTo>
                      <a:pt x="1446" y="165"/>
                    </a:lnTo>
                    <a:lnTo>
                      <a:pt x="1452" y="159"/>
                    </a:lnTo>
                    <a:lnTo>
                      <a:pt x="1453" y="159"/>
                    </a:lnTo>
                    <a:lnTo>
                      <a:pt x="1455" y="173"/>
                    </a:lnTo>
                    <a:lnTo>
                      <a:pt x="1473" y="173"/>
                    </a:lnTo>
                    <a:close/>
                    <a:moveTo>
                      <a:pt x="1452" y="134"/>
                    </a:moveTo>
                    <a:lnTo>
                      <a:pt x="1451" y="137"/>
                    </a:lnTo>
                    <a:lnTo>
                      <a:pt x="1451" y="141"/>
                    </a:lnTo>
                    <a:lnTo>
                      <a:pt x="1448" y="144"/>
                    </a:lnTo>
                    <a:lnTo>
                      <a:pt x="1446" y="147"/>
                    </a:lnTo>
                    <a:lnTo>
                      <a:pt x="1444" y="151"/>
                    </a:lnTo>
                    <a:lnTo>
                      <a:pt x="1441" y="154"/>
                    </a:lnTo>
                    <a:lnTo>
                      <a:pt x="1437" y="156"/>
                    </a:lnTo>
                    <a:lnTo>
                      <a:pt x="1432" y="159"/>
                    </a:lnTo>
                    <a:lnTo>
                      <a:pt x="1428" y="160"/>
                    </a:lnTo>
                    <a:lnTo>
                      <a:pt x="1423" y="160"/>
                    </a:lnTo>
                    <a:lnTo>
                      <a:pt x="1418" y="160"/>
                    </a:lnTo>
                    <a:lnTo>
                      <a:pt x="1415" y="159"/>
                    </a:lnTo>
                    <a:lnTo>
                      <a:pt x="1412" y="157"/>
                    </a:lnTo>
                    <a:lnTo>
                      <a:pt x="1409" y="155"/>
                    </a:lnTo>
                    <a:lnTo>
                      <a:pt x="1406" y="152"/>
                    </a:lnTo>
                    <a:lnTo>
                      <a:pt x="1404" y="149"/>
                    </a:lnTo>
                    <a:lnTo>
                      <a:pt x="1403" y="144"/>
                    </a:lnTo>
                    <a:lnTo>
                      <a:pt x="1403" y="140"/>
                    </a:lnTo>
                    <a:lnTo>
                      <a:pt x="1403" y="135"/>
                    </a:lnTo>
                    <a:lnTo>
                      <a:pt x="1404" y="132"/>
                    </a:lnTo>
                    <a:lnTo>
                      <a:pt x="1405" y="128"/>
                    </a:lnTo>
                    <a:lnTo>
                      <a:pt x="1407" y="126"/>
                    </a:lnTo>
                    <a:lnTo>
                      <a:pt x="1413" y="121"/>
                    </a:lnTo>
                    <a:lnTo>
                      <a:pt x="1418" y="117"/>
                    </a:lnTo>
                    <a:lnTo>
                      <a:pt x="1426" y="115"/>
                    </a:lnTo>
                    <a:lnTo>
                      <a:pt x="1434" y="114"/>
                    </a:lnTo>
                    <a:lnTo>
                      <a:pt x="1443" y="113"/>
                    </a:lnTo>
                    <a:lnTo>
                      <a:pt x="1452" y="113"/>
                    </a:lnTo>
                    <a:lnTo>
                      <a:pt x="1452" y="134"/>
                    </a:lnTo>
                    <a:close/>
                    <a:moveTo>
                      <a:pt x="1582" y="153"/>
                    </a:moveTo>
                    <a:lnTo>
                      <a:pt x="1578" y="155"/>
                    </a:lnTo>
                    <a:lnTo>
                      <a:pt x="1573" y="156"/>
                    </a:lnTo>
                    <a:lnTo>
                      <a:pt x="1565" y="159"/>
                    </a:lnTo>
                    <a:lnTo>
                      <a:pt x="1558" y="159"/>
                    </a:lnTo>
                    <a:lnTo>
                      <a:pt x="1549" y="157"/>
                    </a:lnTo>
                    <a:lnTo>
                      <a:pt x="1541" y="155"/>
                    </a:lnTo>
                    <a:lnTo>
                      <a:pt x="1535" y="152"/>
                    </a:lnTo>
                    <a:lnTo>
                      <a:pt x="1528" y="146"/>
                    </a:lnTo>
                    <a:lnTo>
                      <a:pt x="1524" y="141"/>
                    </a:lnTo>
                    <a:lnTo>
                      <a:pt x="1521" y="133"/>
                    </a:lnTo>
                    <a:lnTo>
                      <a:pt x="1519" y="124"/>
                    </a:lnTo>
                    <a:lnTo>
                      <a:pt x="1518" y="115"/>
                    </a:lnTo>
                    <a:lnTo>
                      <a:pt x="1519" y="106"/>
                    </a:lnTo>
                    <a:lnTo>
                      <a:pt x="1520" y="97"/>
                    </a:lnTo>
                    <a:lnTo>
                      <a:pt x="1523" y="90"/>
                    </a:lnTo>
                    <a:lnTo>
                      <a:pt x="1528" y="83"/>
                    </a:lnTo>
                    <a:lnTo>
                      <a:pt x="1534" y="77"/>
                    </a:lnTo>
                    <a:lnTo>
                      <a:pt x="1540" y="74"/>
                    </a:lnTo>
                    <a:lnTo>
                      <a:pt x="1549" y="71"/>
                    </a:lnTo>
                    <a:lnTo>
                      <a:pt x="1558" y="71"/>
                    </a:lnTo>
                    <a:lnTo>
                      <a:pt x="1566" y="71"/>
                    </a:lnTo>
                    <a:lnTo>
                      <a:pt x="1573" y="72"/>
                    </a:lnTo>
                    <a:lnTo>
                      <a:pt x="1578" y="74"/>
                    </a:lnTo>
                    <a:lnTo>
                      <a:pt x="1582" y="76"/>
                    </a:lnTo>
                    <a:lnTo>
                      <a:pt x="1587" y="59"/>
                    </a:lnTo>
                    <a:lnTo>
                      <a:pt x="1581" y="57"/>
                    </a:lnTo>
                    <a:lnTo>
                      <a:pt x="1575" y="55"/>
                    </a:lnTo>
                    <a:lnTo>
                      <a:pt x="1567" y="54"/>
                    </a:lnTo>
                    <a:lnTo>
                      <a:pt x="1558" y="53"/>
                    </a:lnTo>
                    <a:lnTo>
                      <a:pt x="1551" y="54"/>
                    </a:lnTo>
                    <a:lnTo>
                      <a:pt x="1545" y="54"/>
                    </a:lnTo>
                    <a:lnTo>
                      <a:pt x="1538" y="56"/>
                    </a:lnTo>
                    <a:lnTo>
                      <a:pt x="1533" y="58"/>
                    </a:lnTo>
                    <a:lnTo>
                      <a:pt x="1527" y="61"/>
                    </a:lnTo>
                    <a:lnTo>
                      <a:pt x="1522" y="64"/>
                    </a:lnTo>
                    <a:lnTo>
                      <a:pt x="1518" y="67"/>
                    </a:lnTo>
                    <a:lnTo>
                      <a:pt x="1513" y="71"/>
                    </a:lnTo>
                    <a:lnTo>
                      <a:pt x="1510" y="75"/>
                    </a:lnTo>
                    <a:lnTo>
                      <a:pt x="1506" y="79"/>
                    </a:lnTo>
                    <a:lnTo>
                      <a:pt x="1504" y="85"/>
                    </a:lnTo>
                    <a:lnTo>
                      <a:pt x="1501" y="91"/>
                    </a:lnTo>
                    <a:lnTo>
                      <a:pt x="1499" y="96"/>
                    </a:lnTo>
                    <a:lnTo>
                      <a:pt x="1498" y="103"/>
                    </a:lnTo>
                    <a:lnTo>
                      <a:pt x="1497" y="108"/>
                    </a:lnTo>
                    <a:lnTo>
                      <a:pt x="1497" y="115"/>
                    </a:lnTo>
                    <a:lnTo>
                      <a:pt x="1497" y="127"/>
                    </a:lnTo>
                    <a:lnTo>
                      <a:pt x="1500" y="139"/>
                    </a:lnTo>
                    <a:lnTo>
                      <a:pt x="1504" y="147"/>
                    </a:lnTo>
                    <a:lnTo>
                      <a:pt x="1510" y="156"/>
                    </a:lnTo>
                    <a:lnTo>
                      <a:pt x="1517" y="163"/>
                    </a:lnTo>
                    <a:lnTo>
                      <a:pt x="1524" y="169"/>
                    </a:lnTo>
                    <a:lnTo>
                      <a:pt x="1534" y="173"/>
                    </a:lnTo>
                    <a:lnTo>
                      <a:pt x="1545" y="175"/>
                    </a:lnTo>
                    <a:lnTo>
                      <a:pt x="1535" y="194"/>
                    </a:lnTo>
                    <a:lnTo>
                      <a:pt x="1541" y="195"/>
                    </a:lnTo>
                    <a:lnTo>
                      <a:pt x="1548" y="196"/>
                    </a:lnTo>
                    <a:lnTo>
                      <a:pt x="1550" y="198"/>
                    </a:lnTo>
                    <a:lnTo>
                      <a:pt x="1551" y="200"/>
                    </a:lnTo>
                    <a:lnTo>
                      <a:pt x="1552" y="202"/>
                    </a:lnTo>
                    <a:lnTo>
                      <a:pt x="1553" y="204"/>
                    </a:lnTo>
                    <a:lnTo>
                      <a:pt x="1552" y="208"/>
                    </a:lnTo>
                    <a:lnTo>
                      <a:pt x="1550" y="210"/>
                    </a:lnTo>
                    <a:lnTo>
                      <a:pt x="1547" y="211"/>
                    </a:lnTo>
                    <a:lnTo>
                      <a:pt x="1542" y="211"/>
                    </a:lnTo>
                    <a:lnTo>
                      <a:pt x="1536" y="211"/>
                    </a:lnTo>
                    <a:lnTo>
                      <a:pt x="1529" y="209"/>
                    </a:lnTo>
                    <a:lnTo>
                      <a:pt x="1526" y="219"/>
                    </a:lnTo>
                    <a:lnTo>
                      <a:pt x="1534" y="222"/>
                    </a:lnTo>
                    <a:lnTo>
                      <a:pt x="1542" y="223"/>
                    </a:lnTo>
                    <a:lnTo>
                      <a:pt x="1548" y="223"/>
                    </a:lnTo>
                    <a:lnTo>
                      <a:pt x="1552" y="222"/>
                    </a:lnTo>
                    <a:lnTo>
                      <a:pt x="1556" y="221"/>
                    </a:lnTo>
                    <a:lnTo>
                      <a:pt x="1560" y="219"/>
                    </a:lnTo>
                    <a:lnTo>
                      <a:pt x="1563" y="217"/>
                    </a:lnTo>
                    <a:lnTo>
                      <a:pt x="1565" y="212"/>
                    </a:lnTo>
                    <a:lnTo>
                      <a:pt x="1566" y="209"/>
                    </a:lnTo>
                    <a:lnTo>
                      <a:pt x="1567" y="203"/>
                    </a:lnTo>
                    <a:lnTo>
                      <a:pt x="1567" y="200"/>
                    </a:lnTo>
                    <a:lnTo>
                      <a:pt x="1566" y="196"/>
                    </a:lnTo>
                    <a:lnTo>
                      <a:pt x="1564" y="193"/>
                    </a:lnTo>
                    <a:lnTo>
                      <a:pt x="1562" y="191"/>
                    </a:lnTo>
                    <a:lnTo>
                      <a:pt x="1556" y="188"/>
                    </a:lnTo>
                    <a:lnTo>
                      <a:pt x="1551" y="185"/>
                    </a:lnTo>
                    <a:lnTo>
                      <a:pt x="1556" y="175"/>
                    </a:lnTo>
                    <a:lnTo>
                      <a:pt x="1566" y="175"/>
                    </a:lnTo>
                    <a:lnTo>
                      <a:pt x="1575" y="173"/>
                    </a:lnTo>
                    <a:lnTo>
                      <a:pt x="1581" y="171"/>
                    </a:lnTo>
                    <a:lnTo>
                      <a:pt x="1587" y="169"/>
                    </a:lnTo>
                    <a:lnTo>
                      <a:pt x="1582" y="153"/>
                    </a:lnTo>
                    <a:close/>
                    <a:moveTo>
                      <a:pt x="1657" y="53"/>
                    </a:moveTo>
                    <a:lnTo>
                      <a:pt x="1646" y="54"/>
                    </a:lnTo>
                    <a:lnTo>
                      <a:pt x="1635" y="57"/>
                    </a:lnTo>
                    <a:lnTo>
                      <a:pt x="1630" y="59"/>
                    </a:lnTo>
                    <a:lnTo>
                      <a:pt x="1626" y="63"/>
                    </a:lnTo>
                    <a:lnTo>
                      <a:pt x="1621" y="66"/>
                    </a:lnTo>
                    <a:lnTo>
                      <a:pt x="1617" y="69"/>
                    </a:lnTo>
                    <a:lnTo>
                      <a:pt x="1614" y="74"/>
                    </a:lnTo>
                    <a:lnTo>
                      <a:pt x="1610" y="78"/>
                    </a:lnTo>
                    <a:lnTo>
                      <a:pt x="1607" y="84"/>
                    </a:lnTo>
                    <a:lnTo>
                      <a:pt x="1605" y="90"/>
                    </a:lnTo>
                    <a:lnTo>
                      <a:pt x="1603" y="95"/>
                    </a:lnTo>
                    <a:lnTo>
                      <a:pt x="1602" y="102"/>
                    </a:lnTo>
                    <a:lnTo>
                      <a:pt x="1601" y="108"/>
                    </a:lnTo>
                    <a:lnTo>
                      <a:pt x="1601" y="115"/>
                    </a:lnTo>
                    <a:lnTo>
                      <a:pt x="1601" y="122"/>
                    </a:lnTo>
                    <a:lnTo>
                      <a:pt x="1602" y="128"/>
                    </a:lnTo>
                    <a:lnTo>
                      <a:pt x="1603" y="135"/>
                    </a:lnTo>
                    <a:lnTo>
                      <a:pt x="1605" y="141"/>
                    </a:lnTo>
                    <a:lnTo>
                      <a:pt x="1607" y="146"/>
                    </a:lnTo>
                    <a:lnTo>
                      <a:pt x="1609" y="151"/>
                    </a:lnTo>
                    <a:lnTo>
                      <a:pt x="1613" y="155"/>
                    </a:lnTo>
                    <a:lnTo>
                      <a:pt x="1616" y="160"/>
                    </a:lnTo>
                    <a:lnTo>
                      <a:pt x="1620" y="163"/>
                    </a:lnTo>
                    <a:lnTo>
                      <a:pt x="1625" y="166"/>
                    </a:lnTo>
                    <a:lnTo>
                      <a:pt x="1629" y="170"/>
                    </a:lnTo>
                    <a:lnTo>
                      <a:pt x="1634" y="172"/>
                    </a:lnTo>
                    <a:lnTo>
                      <a:pt x="1644" y="175"/>
                    </a:lnTo>
                    <a:lnTo>
                      <a:pt x="1656" y="176"/>
                    </a:lnTo>
                    <a:lnTo>
                      <a:pt x="1666" y="175"/>
                    </a:lnTo>
                    <a:lnTo>
                      <a:pt x="1675" y="172"/>
                    </a:lnTo>
                    <a:lnTo>
                      <a:pt x="1685" y="167"/>
                    </a:lnTo>
                    <a:lnTo>
                      <a:pt x="1694" y="161"/>
                    </a:lnTo>
                    <a:lnTo>
                      <a:pt x="1698" y="157"/>
                    </a:lnTo>
                    <a:lnTo>
                      <a:pt x="1701" y="152"/>
                    </a:lnTo>
                    <a:lnTo>
                      <a:pt x="1704" y="147"/>
                    </a:lnTo>
                    <a:lnTo>
                      <a:pt x="1707" y="142"/>
                    </a:lnTo>
                    <a:lnTo>
                      <a:pt x="1709" y="135"/>
                    </a:lnTo>
                    <a:lnTo>
                      <a:pt x="1711" y="128"/>
                    </a:lnTo>
                    <a:lnTo>
                      <a:pt x="1712" y="122"/>
                    </a:lnTo>
                    <a:lnTo>
                      <a:pt x="1712" y="113"/>
                    </a:lnTo>
                    <a:lnTo>
                      <a:pt x="1711" y="101"/>
                    </a:lnTo>
                    <a:lnTo>
                      <a:pt x="1708" y="88"/>
                    </a:lnTo>
                    <a:lnTo>
                      <a:pt x="1706" y="84"/>
                    </a:lnTo>
                    <a:lnTo>
                      <a:pt x="1703" y="78"/>
                    </a:lnTo>
                    <a:lnTo>
                      <a:pt x="1700" y="74"/>
                    </a:lnTo>
                    <a:lnTo>
                      <a:pt x="1697" y="69"/>
                    </a:lnTo>
                    <a:lnTo>
                      <a:pt x="1694" y="66"/>
                    </a:lnTo>
                    <a:lnTo>
                      <a:pt x="1689" y="63"/>
                    </a:lnTo>
                    <a:lnTo>
                      <a:pt x="1684" y="59"/>
                    </a:lnTo>
                    <a:lnTo>
                      <a:pt x="1680" y="57"/>
                    </a:lnTo>
                    <a:lnTo>
                      <a:pt x="1674" y="55"/>
                    </a:lnTo>
                    <a:lnTo>
                      <a:pt x="1669" y="54"/>
                    </a:lnTo>
                    <a:lnTo>
                      <a:pt x="1663" y="53"/>
                    </a:lnTo>
                    <a:lnTo>
                      <a:pt x="1657" y="53"/>
                    </a:lnTo>
                    <a:close/>
                    <a:moveTo>
                      <a:pt x="1657" y="69"/>
                    </a:moveTo>
                    <a:lnTo>
                      <a:pt x="1661" y="69"/>
                    </a:lnTo>
                    <a:lnTo>
                      <a:pt x="1666" y="71"/>
                    </a:lnTo>
                    <a:lnTo>
                      <a:pt x="1669" y="72"/>
                    </a:lnTo>
                    <a:lnTo>
                      <a:pt x="1672" y="73"/>
                    </a:lnTo>
                    <a:lnTo>
                      <a:pt x="1679" y="78"/>
                    </a:lnTo>
                    <a:lnTo>
                      <a:pt x="1683" y="84"/>
                    </a:lnTo>
                    <a:lnTo>
                      <a:pt x="1686" y="91"/>
                    </a:lnTo>
                    <a:lnTo>
                      <a:pt x="1689" y="98"/>
                    </a:lnTo>
                    <a:lnTo>
                      <a:pt x="1690" y="106"/>
                    </a:lnTo>
                    <a:lnTo>
                      <a:pt x="1690" y="114"/>
                    </a:lnTo>
                    <a:lnTo>
                      <a:pt x="1690" y="124"/>
                    </a:lnTo>
                    <a:lnTo>
                      <a:pt x="1688" y="133"/>
                    </a:lnTo>
                    <a:lnTo>
                      <a:pt x="1685" y="141"/>
                    </a:lnTo>
                    <a:lnTo>
                      <a:pt x="1681" y="147"/>
                    </a:lnTo>
                    <a:lnTo>
                      <a:pt x="1676" y="152"/>
                    </a:lnTo>
                    <a:lnTo>
                      <a:pt x="1670" y="156"/>
                    </a:lnTo>
                    <a:lnTo>
                      <a:pt x="1663" y="159"/>
                    </a:lnTo>
                    <a:lnTo>
                      <a:pt x="1656" y="160"/>
                    </a:lnTo>
                    <a:lnTo>
                      <a:pt x="1649" y="159"/>
                    </a:lnTo>
                    <a:lnTo>
                      <a:pt x="1642" y="156"/>
                    </a:lnTo>
                    <a:lnTo>
                      <a:pt x="1636" y="152"/>
                    </a:lnTo>
                    <a:lnTo>
                      <a:pt x="1631" y="147"/>
                    </a:lnTo>
                    <a:lnTo>
                      <a:pt x="1627" y="141"/>
                    </a:lnTo>
                    <a:lnTo>
                      <a:pt x="1625" y="133"/>
                    </a:lnTo>
                    <a:lnTo>
                      <a:pt x="1622" y="124"/>
                    </a:lnTo>
                    <a:lnTo>
                      <a:pt x="1621" y="115"/>
                    </a:lnTo>
                    <a:lnTo>
                      <a:pt x="1622" y="106"/>
                    </a:lnTo>
                    <a:lnTo>
                      <a:pt x="1623" y="98"/>
                    </a:lnTo>
                    <a:lnTo>
                      <a:pt x="1627" y="91"/>
                    </a:lnTo>
                    <a:lnTo>
                      <a:pt x="1630" y="84"/>
                    </a:lnTo>
                    <a:lnTo>
                      <a:pt x="1635" y="77"/>
                    </a:lnTo>
                    <a:lnTo>
                      <a:pt x="1641" y="73"/>
                    </a:lnTo>
                    <a:lnTo>
                      <a:pt x="1648" y="69"/>
                    </a:lnTo>
                    <a:lnTo>
                      <a:pt x="1657" y="69"/>
                    </a:lnTo>
                    <a:close/>
                    <a:moveTo>
                      <a:pt x="1639" y="35"/>
                    </a:moveTo>
                    <a:lnTo>
                      <a:pt x="1640" y="30"/>
                    </a:lnTo>
                    <a:lnTo>
                      <a:pt x="1641" y="27"/>
                    </a:lnTo>
                    <a:lnTo>
                      <a:pt x="1642" y="25"/>
                    </a:lnTo>
                    <a:lnTo>
                      <a:pt x="1645" y="25"/>
                    </a:lnTo>
                    <a:lnTo>
                      <a:pt x="1649" y="26"/>
                    </a:lnTo>
                    <a:lnTo>
                      <a:pt x="1655" y="28"/>
                    </a:lnTo>
                    <a:lnTo>
                      <a:pt x="1662" y="33"/>
                    </a:lnTo>
                    <a:lnTo>
                      <a:pt x="1669" y="34"/>
                    </a:lnTo>
                    <a:lnTo>
                      <a:pt x="1673" y="34"/>
                    </a:lnTo>
                    <a:lnTo>
                      <a:pt x="1676" y="32"/>
                    </a:lnTo>
                    <a:lnTo>
                      <a:pt x="1680" y="30"/>
                    </a:lnTo>
                    <a:lnTo>
                      <a:pt x="1682" y="27"/>
                    </a:lnTo>
                    <a:lnTo>
                      <a:pt x="1683" y="24"/>
                    </a:lnTo>
                    <a:lnTo>
                      <a:pt x="1685" y="19"/>
                    </a:lnTo>
                    <a:lnTo>
                      <a:pt x="1685" y="15"/>
                    </a:lnTo>
                    <a:lnTo>
                      <a:pt x="1685" y="9"/>
                    </a:lnTo>
                    <a:lnTo>
                      <a:pt x="1674" y="9"/>
                    </a:lnTo>
                    <a:lnTo>
                      <a:pt x="1674" y="14"/>
                    </a:lnTo>
                    <a:lnTo>
                      <a:pt x="1672" y="17"/>
                    </a:lnTo>
                    <a:lnTo>
                      <a:pt x="1670" y="19"/>
                    </a:lnTo>
                    <a:lnTo>
                      <a:pt x="1668" y="19"/>
                    </a:lnTo>
                    <a:lnTo>
                      <a:pt x="1663" y="18"/>
                    </a:lnTo>
                    <a:lnTo>
                      <a:pt x="1658" y="15"/>
                    </a:lnTo>
                    <a:lnTo>
                      <a:pt x="1650" y="12"/>
                    </a:lnTo>
                    <a:lnTo>
                      <a:pt x="1643" y="10"/>
                    </a:lnTo>
                    <a:lnTo>
                      <a:pt x="1640" y="10"/>
                    </a:lnTo>
                    <a:lnTo>
                      <a:pt x="1636" y="12"/>
                    </a:lnTo>
                    <a:lnTo>
                      <a:pt x="1633" y="14"/>
                    </a:lnTo>
                    <a:lnTo>
                      <a:pt x="1631" y="17"/>
                    </a:lnTo>
                    <a:lnTo>
                      <a:pt x="1630" y="20"/>
                    </a:lnTo>
                    <a:lnTo>
                      <a:pt x="1628" y="25"/>
                    </a:lnTo>
                    <a:lnTo>
                      <a:pt x="1628" y="29"/>
                    </a:lnTo>
                    <a:lnTo>
                      <a:pt x="1628" y="35"/>
                    </a:lnTo>
                    <a:lnTo>
                      <a:pt x="1639" y="35"/>
                    </a:lnTo>
                    <a:close/>
                    <a:moveTo>
                      <a:pt x="1830" y="118"/>
                    </a:moveTo>
                    <a:lnTo>
                      <a:pt x="1831" y="114"/>
                    </a:lnTo>
                    <a:lnTo>
                      <a:pt x="1831" y="108"/>
                    </a:lnTo>
                    <a:lnTo>
                      <a:pt x="1830" y="100"/>
                    </a:lnTo>
                    <a:lnTo>
                      <a:pt x="1829" y="91"/>
                    </a:lnTo>
                    <a:lnTo>
                      <a:pt x="1825" y="82"/>
                    </a:lnTo>
                    <a:lnTo>
                      <a:pt x="1821" y="73"/>
                    </a:lnTo>
                    <a:lnTo>
                      <a:pt x="1818" y="68"/>
                    </a:lnTo>
                    <a:lnTo>
                      <a:pt x="1815" y="65"/>
                    </a:lnTo>
                    <a:lnTo>
                      <a:pt x="1811" y="62"/>
                    </a:lnTo>
                    <a:lnTo>
                      <a:pt x="1807" y="58"/>
                    </a:lnTo>
                    <a:lnTo>
                      <a:pt x="1802" y="56"/>
                    </a:lnTo>
                    <a:lnTo>
                      <a:pt x="1796" y="54"/>
                    </a:lnTo>
                    <a:lnTo>
                      <a:pt x="1790" y="53"/>
                    </a:lnTo>
                    <a:lnTo>
                      <a:pt x="1783" y="53"/>
                    </a:lnTo>
                    <a:lnTo>
                      <a:pt x="1778" y="53"/>
                    </a:lnTo>
                    <a:lnTo>
                      <a:pt x="1771" y="54"/>
                    </a:lnTo>
                    <a:lnTo>
                      <a:pt x="1766" y="56"/>
                    </a:lnTo>
                    <a:lnTo>
                      <a:pt x="1762" y="58"/>
                    </a:lnTo>
                    <a:lnTo>
                      <a:pt x="1756" y="61"/>
                    </a:lnTo>
                    <a:lnTo>
                      <a:pt x="1752" y="64"/>
                    </a:lnTo>
                    <a:lnTo>
                      <a:pt x="1748" y="67"/>
                    </a:lnTo>
                    <a:lnTo>
                      <a:pt x="1744" y="72"/>
                    </a:lnTo>
                    <a:lnTo>
                      <a:pt x="1738" y="81"/>
                    </a:lnTo>
                    <a:lnTo>
                      <a:pt x="1734" y="92"/>
                    </a:lnTo>
                    <a:lnTo>
                      <a:pt x="1731" y="103"/>
                    </a:lnTo>
                    <a:lnTo>
                      <a:pt x="1730" y="116"/>
                    </a:lnTo>
                    <a:lnTo>
                      <a:pt x="1731" y="130"/>
                    </a:lnTo>
                    <a:lnTo>
                      <a:pt x="1734" y="141"/>
                    </a:lnTo>
                    <a:lnTo>
                      <a:pt x="1736" y="146"/>
                    </a:lnTo>
                    <a:lnTo>
                      <a:pt x="1739" y="151"/>
                    </a:lnTo>
                    <a:lnTo>
                      <a:pt x="1741" y="155"/>
                    </a:lnTo>
                    <a:lnTo>
                      <a:pt x="1744" y="160"/>
                    </a:lnTo>
                    <a:lnTo>
                      <a:pt x="1749" y="163"/>
                    </a:lnTo>
                    <a:lnTo>
                      <a:pt x="1753" y="166"/>
                    </a:lnTo>
                    <a:lnTo>
                      <a:pt x="1757" y="169"/>
                    </a:lnTo>
                    <a:lnTo>
                      <a:pt x="1763" y="172"/>
                    </a:lnTo>
                    <a:lnTo>
                      <a:pt x="1768" y="173"/>
                    </a:lnTo>
                    <a:lnTo>
                      <a:pt x="1774" y="174"/>
                    </a:lnTo>
                    <a:lnTo>
                      <a:pt x="1780" y="175"/>
                    </a:lnTo>
                    <a:lnTo>
                      <a:pt x="1787" y="175"/>
                    </a:lnTo>
                    <a:lnTo>
                      <a:pt x="1798" y="175"/>
                    </a:lnTo>
                    <a:lnTo>
                      <a:pt x="1809" y="173"/>
                    </a:lnTo>
                    <a:lnTo>
                      <a:pt x="1818" y="171"/>
                    </a:lnTo>
                    <a:lnTo>
                      <a:pt x="1824" y="169"/>
                    </a:lnTo>
                    <a:lnTo>
                      <a:pt x="1821" y="153"/>
                    </a:lnTo>
                    <a:lnTo>
                      <a:pt x="1815" y="155"/>
                    </a:lnTo>
                    <a:lnTo>
                      <a:pt x="1807" y="157"/>
                    </a:lnTo>
                    <a:lnTo>
                      <a:pt x="1799" y="159"/>
                    </a:lnTo>
                    <a:lnTo>
                      <a:pt x="1789" y="160"/>
                    </a:lnTo>
                    <a:lnTo>
                      <a:pt x="1781" y="159"/>
                    </a:lnTo>
                    <a:lnTo>
                      <a:pt x="1775" y="156"/>
                    </a:lnTo>
                    <a:lnTo>
                      <a:pt x="1767" y="154"/>
                    </a:lnTo>
                    <a:lnTo>
                      <a:pt x="1762" y="150"/>
                    </a:lnTo>
                    <a:lnTo>
                      <a:pt x="1757" y="144"/>
                    </a:lnTo>
                    <a:lnTo>
                      <a:pt x="1753" y="137"/>
                    </a:lnTo>
                    <a:lnTo>
                      <a:pt x="1751" y="128"/>
                    </a:lnTo>
                    <a:lnTo>
                      <a:pt x="1750" y="118"/>
                    </a:lnTo>
                    <a:lnTo>
                      <a:pt x="1830" y="118"/>
                    </a:lnTo>
                    <a:close/>
                    <a:moveTo>
                      <a:pt x="1750" y="103"/>
                    </a:moveTo>
                    <a:lnTo>
                      <a:pt x="1751" y="97"/>
                    </a:lnTo>
                    <a:lnTo>
                      <a:pt x="1753" y="92"/>
                    </a:lnTo>
                    <a:lnTo>
                      <a:pt x="1755" y="85"/>
                    </a:lnTo>
                    <a:lnTo>
                      <a:pt x="1758" y="79"/>
                    </a:lnTo>
                    <a:lnTo>
                      <a:pt x="1763" y="75"/>
                    </a:lnTo>
                    <a:lnTo>
                      <a:pt x="1768" y="72"/>
                    </a:lnTo>
                    <a:lnTo>
                      <a:pt x="1775" y="69"/>
                    </a:lnTo>
                    <a:lnTo>
                      <a:pt x="1782" y="68"/>
                    </a:lnTo>
                    <a:lnTo>
                      <a:pt x="1790" y="69"/>
                    </a:lnTo>
                    <a:lnTo>
                      <a:pt x="1796" y="72"/>
                    </a:lnTo>
                    <a:lnTo>
                      <a:pt x="1802" y="76"/>
                    </a:lnTo>
                    <a:lnTo>
                      <a:pt x="1805" y="81"/>
                    </a:lnTo>
                    <a:lnTo>
                      <a:pt x="1808" y="86"/>
                    </a:lnTo>
                    <a:lnTo>
                      <a:pt x="1809" y="92"/>
                    </a:lnTo>
                    <a:lnTo>
                      <a:pt x="1810" y="97"/>
                    </a:lnTo>
                    <a:lnTo>
                      <a:pt x="1810" y="103"/>
                    </a:lnTo>
                    <a:lnTo>
                      <a:pt x="1750" y="103"/>
                    </a:lnTo>
                    <a:close/>
                    <a:moveTo>
                      <a:pt x="1848" y="167"/>
                    </a:moveTo>
                    <a:lnTo>
                      <a:pt x="1855" y="171"/>
                    </a:lnTo>
                    <a:lnTo>
                      <a:pt x="1863" y="173"/>
                    </a:lnTo>
                    <a:lnTo>
                      <a:pt x="1872" y="175"/>
                    </a:lnTo>
                    <a:lnTo>
                      <a:pt x="1880" y="175"/>
                    </a:lnTo>
                    <a:lnTo>
                      <a:pt x="1890" y="175"/>
                    </a:lnTo>
                    <a:lnTo>
                      <a:pt x="1899" y="173"/>
                    </a:lnTo>
                    <a:lnTo>
                      <a:pt x="1906" y="170"/>
                    </a:lnTo>
                    <a:lnTo>
                      <a:pt x="1912" y="165"/>
                    </a:lnTo>
                    <a:lnTo>
                      <a:pt x="1917" y="161"/>
                    </a:lnTo>
                    <a:lnTo>
                      <a:pt x="1920" y="154"/>
                    </a:lnTo>
                    <a:lnTo>
                      <a:pt x="1923" y="147"/>
                    </a:lnTo>
                    <a:lnTo>
                      <a:pt x="1924" y="141"/>
                    </a:lnTo>
                    <a:lnTo>
                      <a:pt x="1923" y="134"/>
                    </a:lnTo>
                    <a:lnTo>
                      <a:pt x="1922" y="128"/>
                    </a:lnTo>
                    <a:lnTo>
                      <a:pt x="1919" y="124"/>
                    </a:lnTo>
                    <a:lnTo>
                      <a:pt x="1916" y="118"/>
                    </a:lnTo>
                    <a:lnTo>
                      <a:pt x="1912" y="115"/>
                    </a:lnTo>
                    <a:lnTo>
                      <a:pt x="1906" y="112"/>
                    </a:lnTo>
                    <a:lnTo>
                      <a:pt x="1900" y="108"/>
                    </a:lnTo>
                    <a:lnTo>
                      <a:pt x="1893" y="105"/>
                    </a:lnTo>
                    <a:lnTo>
                      <a:pt x="1884" y="101"/>
                    </a:lnTo>
                    <a:lnTo>
                      <a:pt x="1877" y="96"/>
                    </a:lnTo>
                    <a:lnTo>
                      <a:pt x="1874" y="94"/>
                    </a:lnTo>
                    <a:lnTo>
                      <a:pt x="1873" y="92"/>
                    </a:lnTo>
                    <a:lnTo>
                      <a:pt x="1872" y="88"/>
                    </a:lnTo>
                    <a:lnTo>
                      <a:pt x="1872" y="85"/>
                    </a:lnTo>
                    <a:lnTo>
                      <a:pt x="1872" y="82"/>
                    </a:lnTo>
                    <a:lnTo>
                      <a:pt x="1873" y="78"/>
                    </a:lnTo>
                    <a:lnTo>
                      <a:pt x="1874" y="76"/>
                    </a:lnTo>
                    <a:lnTo>
                      <a:pt x="1876" y="74"/>
                    </a:lnTo>
                    <a:lnTo>
                      <a:pt x="1879" y="72"/>
                    </a:lnTo>
                    <a:lnTo>
                      <a:pt x="1883" y="71"/>
                    </a:lnTo>
                    <a:lnTo>
                      <a:pt x="1886" y="69"/>
                    </a:lnTo>
                    <a:lnTo>
                      <a:pt x="1890" y="69"/>
                    </a:lnTo>
                    <a:lnTo>
                      <a:pt x="1898" y="69"/>
                    </a:lnTo>
                    <a:lnTo>
                      <a:pt x="1904" y="72"/>
                    </a:lnTo>
                    <a:lnTo>
                      <a:pt x="1910" y="74"/>
                    </a:lnTo>
                    <a:lnTo>
                      <a:pt x="1914" y="76"/>
                    </a:lnTo>
                    <a:lnTo>
                      <a:pt x="1919" y="61"/>
                    </a:lnTo>
                    <a:lnTo>
                      <a:pt x="1914" y="57"/>
                    </a:lnTo>
                    <a:lnTo>
                      <a:pt x="1907" y="55"/>
                    </a:lnTo>
                    <a:lnTo>
                      <a:pt x="1900" y="54"/>
                    </a:lnTo>
                    <a:lnTo>
                      <a:pt x="1891" y="53"/>
                    </a:lnTo>
                    <a:lnTo>
                      <a:pt x="1883" y="54"/>
                    </a:lnTo>
                    <a:lnTo>
                      <a:pt x="1875" y="56"/>
                    </a:lnTo>
                    <a:lnTo>
                      <a:pt x="1868" y="58"/>
                    </a:lnTo>
                    <a:lnTo>
                      <a:pt x="1862" y="63"/>
                    </a:lnTo>
                    <a:lnTo>
                      <a:pt x="1858" y="68"/>
                    </a:lnTo>
                    <a:lnTo>
                      <a:pt x="1855" y="74"/>
                    </a:lnTo>
                    <a:lnTo>
                      <a:pt x="1852" y="81"/>
                    </a:lnTo>
                    <a:lnTo>
                      <a:pt x="1851" y="87"/>
                    </a:lnTo>
                    <a:lnTo>
                      <a:pt x="1852" y="93"/>
                    </a:lnTo>
                    <a:lnTo>
                      <a:pt x="1853" y="97"/>
                    </a:lnTo>
                    <a:lnTo>
                      <a:pt x="1856" y="102"/>
                    </a:lnTo>
                    <a:lnTo>
                      <a:pt x="1859" y="106"/>
                    </a:lnTo>
                    <a:lnTo>
                      <a:pt x="1863" y="111"/>
                    </a:lnTo>
                    <a:lnTo>
                      <a:pt x="1869" y="114"/>
                    </a:lnTo>
                    <a:lnTo>
                      <a:pt x="1875" y="117"/>
                    </a:lnTo>
                    <a:lnTo>
                      <a:pt x="1882" y="121"/>
                    </a:lnTo>
                    <a:lnTo>
                      <a:pt x="1891" y="125"/>
                    </a:lnTo>
                    <a:lnTo>
                      <a:pt x="1898" y="130"/>
                    </a:lnTo>
                    <a:lnTo>
                      <a:pt x="1900" y="133"/>
                    </a:lnTo>
                    <a:lnTo>
                      <a:pt x="1902" y="135"/>
                    </a:lnTo>
                    <a:lnTo>
                      <a:pt x="1903" y="139"/>
                    </a:lnTo>
                    <a:lnTo>
                      <a:pt x="1903" y="142"/>
                    </a:lnTo>
                    <a:lnTo>
                      <a:pt x="1903" y="146"/>
                    </a:lnTo>
                    <a:lnTo>
                      <a:pt x="1902" y="150"/>
                    </a:lnTo>
                    <a:lnTo>
                      <a:pt x="1900" y="152"/>
                    </a:lnTo>
                    <a:lnTo>
                      <a:pt x="1898" y="155"/>
                    </a:lnTo>
                    <a:lnTo>
                      <a:pt x="1895" y="157"/>
                    </a:lnTo>
                    <a:lnTo>
                      <a:pt x="1891" y="159"/>
                    </a:lnTo>
                    <a:lnTo>
                      <a:pt x="1886" y="160"/>
                    </a:lnTo>
                    <a:lnTo>
                      <a:pt x="1880" y="160"/>
                    </a:lnTo>
                    <a:lnTo>
                      <a:pt x="1873" y="160"/>
                    </a:lnTo>
                    <a:lnTo>
                      <a:pt x="1865" y="157"/>
                    </a:lnTo>
                    <a:lnTo>
                      <a:pt x="1859" y="154"/>
                    </a:lnTo>
                    <a:lnTo>
                      <a:pt x="1853" y="152"/>
                    </a:lnTo>
                    <a:lnTo>
                      <a:pt x="1848" y="167"/>
                    </a:lnTo>
                    <a:close/>
                    <a:moveTo>
                      <a:pt x="1992" y="167"/>
                    </a:moveTo>
                    <a:lnTo>
                      <a:pt x="1998" y="171"/>
                    </a:lnTo>
                    <a:lnTo>
                      <a:pt x="2006" y="173"/>
                    </a:lnTo>
                    <a:lnTo>
                      <a:pt x="2014" y="175"/>
                    </a:lnTo>
                    <a:lnTo>
                      <a:pt x="2024" y="175"/>
                    </a:lnTo>
                    <a:lnTo>
                      <a:pt x="2034" y="175"/>
                    </a:lnTo>
                    <a:lnTo>
                      <a:pt x="2041" y="173"/>
                    </a:lnTo>
                    <a:lnTo>
                      <a:pt x="2049" y="170"/>
                    </a:lnTo>
                    <a:lnTo>
                      <a:pt x="2055" y="165"/>
                    </a:lnTo>
                    <a:lnTo>
                      <a:pt x="2060" y="161"/>
                    </a:lnTo>
                    <a:lnTo>
                      <a:pt x="2064" y="154"/>
                    </a:lnTo>
                    <a:lnTo>
                      <a:pt x="2066" y="147"/>
                    </a:lnTo>
                    <a:lnTo>
                      <a:pt x="2066" y="141"/>
                    </a:lnTo>
                    <a:lnTo>
                      <a:pt x="2066" y="134"/>
                    </a:lnTo>
                    <a:lnTo>
                      <a:pt x="2064" y="128"/>
                    </a:lnTo>
                    <a:lnTo>
                      <a:pt x="2062" y="124"/>
                    </a:lnTo>
                    <a:lnTo>
                      <a:pt x="2059" y="118"/>
                    </a:lnTo>
                    <a:lnTo>
                      <a:pt x="2054" y="115"/>
                    </a:lnTo>
                    <a:lnTo>
                      <a:pt x="2050" y="112"/>
                    </a:lnTo>
                    <a:lnTo>
                      <a:pt x="2044" y="108"/>
                    </a:lnTo>
                    <a:lnTo>
                      <a:pt x="2037" y="105"/>
                    </a:lnTo>
                    <a:lnTo>
                      <a:pt x="2027" y="101"/>
                    </a:lnTo>
                    <a:lnTo>
                      <a:pt x="2020" y="96"/>
                    </a:lnTo>
                    <a:lnTo>
                      <a:pt x="2018" y="94"/>
                    </a:lnTo>
                    <a:lnTo>
                      <a:pt x="2017" y="92"/>
                    </a:lnTo>
                    <a:lnTo>
                      <a:pt x="2015" y="88"/>
                    </a:lnTo>
                    <a:lnTo>
                      <a:pt x="2014" y="85"/>
                    </a:lnTo>
                    <a:lnTo>
                      <a:pt x="2015" y="82"/>
                    </a:lnTo>
                    <a:lnTo>
                      <a:pt x="2017" y="78"/>
                    </a:lnTo>
                    <a:lnTo>
                      <a:pt x="2018" y="76"/>
                    </a:lnTo>
                    <a:lnTo>
                      <a:pt x="2020" y="74"/>
                    </a:lnTo>
                    <a:lnTo>
                      <a:pt x="2023" y="72"/>
                    </a:lnTo>
                    <a:lnTo>
                      <a:pt x="2026" y="71"/>
                    </a:lnTo>
                    <a:lnTo>
                      <a:pt x="2030" y="69"/>
                    </a:lnTo>
                    <a:lnTo>
                      <a:pt x="2034" y="69"/>
                    </a:lnTo>
                    <a:lnTo>
                      <a:pt x="2041" y="69"/>
                    </a:lnTo>
                    <a:lnTo>
                      <a:pt x="2048" y="72"/>
                    </a:lnTo>
                    <a:lnTo>
                      <a:pt x="2053" y="74"/>
                    </a:lnTo>
                    <a:lnTo>
                      <a:pt x="2058" y="76"/>
                    </a:lnTo>
                    <a:lnTo>
                      <a:pt x="2063" y="61"/>
                    </a:lnTo>
                    <a:lnTo>
                      <a:pt x="2057" y="57"/>
                    </a:lnTo>
                    <a:lnTo>
                      <a:pt x="2050" y="55"/>
                    </a:lnTo>
                    <a:lnTo>
                      <a:pt x="2042" y="54"/>
                    </a:lnTo>
                    <a:lnTo>
                      <a:pt x="2035" y="53"/>
                    </a:lnTo>
                    <a:lnTo>
                      <a:pt x="2025" y="54"/>
                    </a:lnTo>
                    <a:lnTo>
                      <a:pt x="2018" y="56"/>
                    </a:lnTo>
                    <a:lnTo>
                      <a:pt x="2011" y="58"/>
                    </a:lnTo>
                    <a:lnTo>
                      <a:pt x="2006" y="63"/>
                    </a:lnTo>
                    <a:lnTo>
                      <a:pt x="2001" y="68"/>
                    </a:lnTo>
                    <a:lnTo>
                      <a:pt x="1998" y="74"/>
                    </a:lnTo>
                    <a:lnTo>
                      <a:pt x="1996" y="81"/>
                    </a:lnTo>
                    <a:lnTo>
                      <a:pt x="1995" y="87"/>
                    </a:lnTo>
                    <a:lnTo>
                      <a:pt x="1996" y="93"/>
                    </a:lnTo>
                    <a:lnTo>
                      <a:pt x="1997" y="97"/>
                    </a:lnTo>
                    <a:lnTo>
                      <a:pt x="1999" y="102"/>
                    </a:lnTo>
                    <a:lnTo>
                      <a:pt x="2003" y="106"/>
                    </a:lnTo>
                    <a:lnTo>
                      <a:pt x="2007" y="111"/>
                    </a:lnTo>
                    <a:lnTo>
                      <a:pt x="2012" y="114"/>
                    </a:lnTo>
                    <a:lnTo>
                      <a:pt x="2018" y="117"/>
                    </a:lnTo>
                    <a:lnTo>
                      <a:pt x="2025" y="121"/>
                    </a:lnTo>
                    <a:lnTo>
                      <a:pt x="2035" y="125"/>
                    </a:lnTo>
                    <a:lnTo>
                      <a:pt x="2041" y="130"/>
                    </a:lnTo>
                    <a:lnTo>
                      <a:pt x="2044" y="133"/>
                    </a:lnTo>
                    <a:lnTo>
                      <a:pt x="2046" y="135"/>
                    </a:lnTo>
                    <a:lnTo>
                      <a:pt x="2046" y="139"/>
                    </a:lnTo>
                    <a:lnTo>
                      <a:pt x="2047" y="142"/>
                    </a:lnTo>
                    <a:lnTo>
                      <a:pt x="2046" y="146"/>
                    </a:lnTo>
                    <a:lnTo>
                      <a:pt x="2045" y="150"/>
                    </a:lnTo>
                    <a:lnTo>
                      <a:pt x="2044" y="152"/>
                    </a:lnTo>
                    <a:lnTo>
                      <a:pt x="2041" y="155"/>
                    </a:lnTo>
                    <a:lnTo>
                      <a:pt x="2038" y="157"/>
                    </a:lnTo>
                    <a:lnTo>
                      <a:pt x="2034" y="159"/>
                    </a:lnTo>
                    <a:lnTo>
                      <a:pt x="2030" y="160"/>
                    </a:lnTo>
                    <a:lnTo>
                      <a:pt x="2024" y="160"/>
                    </a:lnTo>
                    <a:lnTo>
                      <a:pt x="2017" y="160"/>
                    </a:lnTo>
                    <a:lnTo>
                      <a:pt x="2009" y="157"/>
                    </a:lnTo>
                    <a:lnTo>
                      <a:pt x="2003" y="154"/>
                    </a:lnTo>
                    <a:lnTo>
                      <a:pt x="1997" y="152"/>
                    </a:lnTo>
                    <a:lnTo>
                      <a:pt x="1992" y="167"/>
                    </a:lnTo>
                    <a:close/>
                    <a:moveTo>
                      <a:pt x="2142" y="53"/>
                    </a:moveTo>
                    <a:lnTo>
                      <a:pt x="2130" y="54"/>
                    </a:lnTo>
                    <a:lnTo>
                      <a:pt x="2119" y="57"/>
                    </a:lnTo>
                    <a:lnTo>
                      <a:pt x="2115" y="59"/>
                    </a:lnTo>
                    <a:lnTo>
                      <a:pt x="2109" y="63"/>
                    </a:lnTo>
                    <a:lnTo>
                      <a:pt x="2105" y="66"/>
                    </a:lnTo>
                    <a:lnTo>
                      <a:pt x="2101" y="69"/>
                    </a:lnTo>
                    <a:lnTo>
                      <a:pt x="2098" y="74"/>
                    </a:lnTo>
                    <a:lnTo>
                      <a:pt x="2094" y="78"/>
                    </a:lnTo>
                    <a:lnTo>
                      <a:pt x="2092" y="84"/>
                    </a:lnTo>
                    <a:lnTo>
                      <a:pt x="2089" y="90"/>
                    </a:lnTo>
                    <a:lnTo>
                      <a:pt x="2088" y="95"/>
                    </a:lnTo>
                    <a:lnTo>
                      <a:pt x="2086" y="102"/>
                    </a:lnTo>
                    <a:lnTo>
                      <a:pt x="2086" y="108"/>
                    </a:lnTo>
                    <a:lnTo>
                      <a:pt x="2085" y="115"/>
                    </a:lnTo>
                    <a:lnTo>
                      <a:pt x="2086" y="122"/>
                    </a:lnTo>
                    <a:lnTo>
                      <a:pt x="2086" y="128"/>
                    </a:lnTo>
                    <a:lnTo>
                      <a:pt x="2087" y="135"/>
                    </a:lnTo>
                    <a:lnTo>
                      <a:pt x="2089" y="141"/>
                    </a:lnTo>
                    <a:lnTo>
                      <a:pt x="2091" y="146"/>
                    </a:lnTo>
                    <a:lnTo>
                      <a:pt x="2094" y="151"/>
                    </a:lnTo>
                    <a:lnTo>
                      <a:pt x="2098" y="155"/>
                    </a:lnTo>
                    <a:lnTo>
                      <a:pt x="2101" y="160"/>
                    </a:lnTo>
                    <a:lnTo>
                      <a:pt x="2104" y="163"/>
                    </a:lnTo>
                    <a:lnTo>
                      <a:pt x="2108" y="166"/>
                    </a:lnTo>
                    <a:lnTo>
                      <a:pt x="2113" y="170"/>
                    </a:lnTo>
                    <a:lnTo>
                      <a:pt x="2118" y="172"/>
                    </a:lnTo>
                    <a:lnTo>
                      <a:pt x="2129" y="175"/>
                    </a:lnTo>
                    <a:lnTo>
                      <a:pt x="2140" y="176"/>
                    </a:lnTo>
                    <a:lnTo>
                      <a:pt x="2150" y="175"/>
                    </a:lnTo>
                    <a:lnTo>
                      <a:pt x="2160" y="172"/>
                    </a:lnTo>
                    <a:lnTo>
                      <a:pt x="2170" y="167"/>
                    </a:lnTo>
                    <a:lnTo>
                      <a:pt x="2179" y="161"/>
                    </a:lnTo>
                    <a:lnTo>
                      <a:pt x="2182" y="157"/>
                    </a:lnTo>
                    <a:lnTo>
                      <a:pt x="2186" y="152"/>
                    </a:lnTo>
                    <a:lnTo>
                      <a:pt x="2188" y="147"/>
                    </a:lnTo>
                    <a:lnTo>
                      <a:pt x="2192" y="142"/>
                    </a:lnTo>
                    <a:lnTo>
                      <a:pt x="2194" y="135"/>
                    </a:lnTo>
                    <a:lnTo>
                      <a:pt x="2195" y="128"/>
                    </a:lnTo>
                    <a:lnTo>
                      <a:pt x="2196" y="122"/>
                    </a:lnTo>
                    <a:lnTo>
                      <a:pt x="2197" y="113"/>
                    </a:lnTo>
                    <a:lnTo>
                      <a:pt x="2196" y="101"/>
                    </a:lnTo>
                    <a:lnTo>
                      <a:pt x="2193" y="88"/>
                    </a:lnTo>
                    <a:lnTo>
                      <a:pt x="2190" y="84"/>
                    </a:lnTo>
                    <a:lnTo>
                      <a:pt x="2187" y="78"/>
                    </a:lnTo>
                    <a:lnTo>
                      <a:pt x="2185" y="74"/>
                    </a:lnTo>
                    <a:lnTo>
                      <a:pt x="2181" y="69"/>
                    </a:lnTo>
                    <a:lnTo>
                      <a:pt x="2177" y="66"/>
                    </a:lnTo>
                    <a:lnTo>
                      <a:pt x="2173" y="63"/>
                    </a:lnTo>
                    <a:lnTo>
                      <a:pt x="2169" y="59"/>
                    </a:lnTo>
                    <a:lnTo>
                      <a:pt x="2163" y="57"/>
                    </a:lnTo>
                    <a:lnTo>
                      <a:pt x="2159" y="55"/>
                    </a:lnTo>
                    <a:lnTo>
                      <a:pt x="2154" y="54"/>
                    </a:lnTo>
                    <a:lnTo>
                      <a:pt x="2147" y="53"/>
                    </a:lnTo>
                    <a:lnTo>
                      <a:pt x="2142" y="53"/>
                    </a:lnTo>
                    <a:close/>
                    <a:moveTo>
                      <a:pt x="2141" y="69"/>
                    </a:moveTo>
                    <a:lnTo>
                      <a:pt x="2145" y="69"/>
                    </a:lnTo>
                    <a:lnTo>
                      <a:pt x="2149" y="71"/>
                    </a:lnTo>
                    <a:lnTo>
                      <a:pt x="2154" y="72"/>
                    </a:lnTo>
                    <a:lnTo>
                      <a:pt x="2157" y="73"/>
                    </a:lnTo>
                    <a:lnTo>
                      <a:pt x="2162" y="78"/>
                    </a:lnTo>
                    <a:lnTo>
                      <a:pt x="2168" y="84"/>
                    </a:lnTo>
                    <a:lnTo>
                      <a:pt x="2171" y="91"/>
                    </a:lnTo>
                    <a:lnTo>
                      <a:pt x="2173" y="98"/>
                    </a:lnTo>
                    <a:lnTo>
                      <a:pt x="2174" y="106"/>
                    </a:lnTo>
                    <a:lnTo>
                      <a:pt x="2175" y="114"/>
                    </a:lnTo>
                    <a:lnTo>
                      <a:pt x="2174" y="124"/>
                    </a:lnTo>
                    <a:lnTo>
                      <a:pt x="2172" y="133"/>
                    </a:lnTo>
                    <a:lnTo>
                      <a:pt x="2170" y="141"/>
                    </a:lnTo>
                    <a:lnTo>
                      <a:pt x="2166" y="147"/>
                    </a:lnTo>
                    <a:lnTo>
                      <a:pt x="2160" y="152"/>
                    </a:lnTo>
                    <a:lnTo>
                      <a:pt x="2155" y="156"/>
                    </a:lnTo>
                    <a:lnTo>
                      <a:pt x="2147" y="159"/>
                    </a:lnTo>
                    <a:lnTo>
                      <a:pt x="2141" y="160"/>
                    </a:lnTo>
                    <a:lnTo>
                      <a:pt x="2133" y="159"/>
                    </a:lnTo>
                    <a:lnTo>
                      <a:pt x="2127" y="156"/>
                    </a:lnTo>
                    <a:lnTo>
                      <a:pt x="2120" y="152"/>
                    </a:lnTo>
                    <a:lnTo>
                      <a:pt x="2116" y="147"/>
                    </a:lnTo>
                    <a:lnTo>
                      <a:pt x="2112" y="141"/>
                    </a:lnTo>
                    <a:lnTo>
                      <a:pt x="2108" y="133"/>
                    </a:lnTo>
                    <a:lnTo>
                      <a:pt x="2106" y="124"/>
                    </a:lnTo>
                    <a:lnTo>
                      <a:pt x="2106" y="115"/>
                    </a:lnTo>
                    <a:lnTo>
                      <a:pt x="2106" y="106"/>
                    </a:lnTo>
                    <a:lnTo>
                      <a:pt x="2108" y="98"/>
                    </a:lnTo>
                    <a:lnTo>
                      <a:pt x="2111" y="91"/>
                    </a:lnTo>
                    <a:lnTo>
                      <a:pt x="2114" y="84"/>
                    </a:lnTo>
                    <a:lnTo>
                      <a:pt x="2119" y="77"/>
                    </a:lnTo>
                    <a:lnTo>
                      <a:pt x="2126" y="73"/>
                    </a:lnTo>
                    <a:lnTo>
                      <a:pt x="2132" y="69"/>
                    </a:lnTo>
                    <a:lnTo>
                      <a:pt x="2141" y="69"/>
                    </a:lnTo>
                    <a:close/>
                    <a:moveTo>
                      <a:pt x="2239" y="173"/>
                    </a:moveTo>
                    <a:lnTo>
                      <a:pt x="2240" y="154"/>
                    </a:lnTo>
                    <a:lnTo>
                      <a:pt x="2241" y="154"/>
                    </a:lnTo>
                    <a:lnTo>
                      <a:pt x="2244" y="160"/>
                    </a:lnTo>
                    <a:lnTo>
                      <a:pt x="2249" y="164"/>
                    </a:lnTo>
                    <a:lnTo>
                      <a:pt x="2253" y="167"/>
                    </a:lnTo>
                    <a:lnTo>
                      <a:pt x="2257" y="171"/>
                    </a:lnTo>
                    <a:lnTo>
                      <a:pt x="2263" y="173"/>
                    </a:lnTo>
                    <a:lnTo>
                      <a:pt x="2267" y="174"/>
                    </a:lnTo>
                    <a:lnTo>
                      <a:pt x="2274" y="175"/>
                    </a:lnTo>
                    <a:lnTo>
                      <a:pt x="2279" y="176"/>
                    </a:lnTo>
                    <a:lnTo>
                      <a:pt x="2289" y="175"/>
                    </a:lnTo>
                    <a:lnTo>
                      <a:pt x="2298" y="172"/>
                    </a:lnTo>
                    <a:lnTo>
                      <a:pt x="2307" y="167"/>
                    </a:lnTo>
                    <a:lnTo>
                      <a:pt x="2315" y="160"/>
                    </a:lnTo>
                    <a:lnTo>
                      <a:pt x="2318" y="156"/>
                    </a:lnTo>
                    <a:lnTo>
                      <a:pt x="2321" y="152"/>
                    </a:lnTo>
                    <a:lnTo>
                      <a:pt x="2323" y="146"/>
                    </a:lnTo>
                    <a:lnTo>
                      <a:pt x="2327" y="141"/>
                    </a:lnTo>
                    <a:lnTo>
                      <a:pt x="2328" y="134"/>
                    </a:lnTo>
                    <a:lnTo>
                      <a:pt x="2330" y="127"/>
                    </a:lnTo>
                    <a:lnTo>
                      <a:pt x="2330" y="121"/>
                    </a:lnTo>
                    <a:lnTo>
                      <a:pt x="2331" y="113"/>
                    </a:lnTo>
                    <a:lnTo>
                      <a:pt x="2330" y="101"/>
                    </a:lnTo>
                    <a:lnTo>
                      <a:pt x="2328" y="88"/>
                    </a:lnTo>
                    <a:lnTo>
                      <a:pt x="2323" y="78"/>
                    </a:lnTo>
                    <a:lnTo>
                      <a:pt x="2317" y="69"/>
                    </a:lnTo>
                    <a:lnTo>
                      <a:pt x="2310" y="63"/>
                    </a:lnTo>
                    <a:lnTo>
                      <a:pt x="2302" y="57"/>
                    </a:lnTo>
                    <a:lnTo>
                      <a:pt x="2297" y="55"/>
                    </a:lnTo>
                    <a:lnTo>
                      <a:pt x="2293" y="54"/>
                    </a:lnTo>
                    <a:lnTo>
                      <a:pt x="2288" y="53"/>
                    </a:lnTo>
                    <a:lnTo>
                      <a:pt x="2282" y="53"/>
                    </a:lnTo>
                    <a:lnTo>
                      <a:pt x="2276" y="53"/>
                    </a:lnTo>
                    <a:lnTo>
                      <a:pt x="2269" y="54"/>
                    </a:lnTo>
                    <a:lnTo>
                      <a:pt x="2264" y="56"/>
                    </a:lnTo>
                    <a:lnTo>
                      <a:pt x="2258" y="58"/>
                    </a:lnTo>
                    <a:lnTo>
                      <a:pt x="2254" y="62"/>
                    </a:lnTo>
                    <a:lnTo>
                      <a:pt x="2250" y="66"/>
                    </a:lnTo>
                    <a:lnTo>
                      <a:pt x="2247" y="69"/>
                    </a:lnTo>
                    <a:lnTo>
                      <a:pt x="2243" y="75"/>
                    </a:lnTo>
                    <a:lnTo>
                      <a:pt x="2243" y="75"/>
                    </a:lnTo>
                    <a:lnTo>
                      <a:pt x="2243" y="0"/>
                    </a:lnTo>
                    <a:lnTo>
                      <a:pt x="2223" y="0"/>
                    </a:lnTo>
                    <a:lnTo>
                      <a:pt x="2223" y="143"/>
                    </a:lnTo>
                    <a:lnTo>
                      <a:pt x="2222" y="159"/>
                    </a:lnTo>
                    <a:lnTo>
                      <a:pt x="2222" y="173"/>
                    </a:lnTo>
                    <a:lnTo>
                      <a:pt x="2239" y="173"/>
                    </a:lnTo>
                    <a:close/>
                    <a:moveTo>
                      <a:pt x="2243" y="105"/>
                    </a:moveTo>
                    <a:lnTo>
                      <a:pt x="2243" y="101"/>
                    </a:lnTo>
                    <a:lnTo>
                      <a:pt x="2244" y="96"/>
                    </a:lnTo>
                    <a:lnTo>
                      <a:pt x="2247" y="91"/>
                    </a:lnTo>
                    <a:lnTo>
                      <a:pt x="2249" y="85"/>
                    </a:lnTo>
                    <a:lnTo>
                      <a:pt x="2252" y="81"/>
                    </a:lnTo>
                    <a:lnTo>
                      <a:pt x="2256" y="77"/>
                    </a:lnTo>
                    <a:lnTo>
                      <a:pt x="2261" y="74"/>
                    </a:lnTo>
                    <a:lnTo>
                      <a:pt x="2266" y="72"/>
                    </a:lnTo>
                    <a:lnTo>
                      <a:pt x="2270" y="71"/>
                    </a:lnTo>
                    <a:lnTo>
                      <a:pt x="2276" y="69"/>
                    </a:lnTo>
                    <a:lnTo>
                      <a:pt x="2283" y="71"/>
                    </a:lnTo>
                    <a:lnTo>
                      <a:pt x="2291" y="74"/>
                    </a:lnTo>
                    <a:lnTo>
                      <a:pt x="2296" y="77"/>
                    </a:lnTo>
                    <a:lnTo>
                      <a:pt x="2302" y="83"/>
                    </a:lnTo>
                    <a:lnTo>
                      <a:pt x="2305" y="90"/>
                    </a:lnTo>
                    <a:lnTo>
                      <a:pt x="2308" y="97"/>
                    </a:lnTo>
                    <a:lnTo>
                      <a:pt x="2309" y="105"/>
                    </a:lnTo>
                    <a:lnTo>
                      <a:pt x="2310" y="114"/>
                    </a:lnTo>
                    <a:lnTo>
                      <a:pt x="2309" y="123"/>
                    </a:lnTo>
                    <a:lnTo>
                      <a:pt x="2307" y="132"/>
                    </a:lnTo>
                    <a:lnTo>
                      <a:pt x="2305" y="140"/>
                    </a:lnTo>
                    <a:lnTo>
                      <a:pt x="2301" y="146"/>
                    </a:lnTo>
                    <a:lnTo>
                      <a:pt x="2295" y="152"/>
                    </a:lnTo>
                    <a:lnTo>
                      <a:pt x="2290" y="155"/>
                    </a:lnTo>
                    <a:lnTo>
                      <a:pt x="2283" y="159"/>
                    </a:lnTo>
                    <a:lnTo>
                      <a:pt x="2275" y="159"/>
                    </a:lnTo>
                    <a:lnTo>
                      <a:pt x="2269" y="159"/>
                    </a:lnTo>
                    <a:lnTo>
                      <a:pt x="2265" y="157"/>
                    </a:lnTo>
                    <a:lnTo>
                      <a:pt x="2260" y="155"/>
                    </a:lnTo>
                    <a:lnTo>
                      <a:pt x="2255" y="152"/>
                    </a:lnTo>
                    <a:lnTo>
                      <a:pt x="2252" y="149"/>
                    </a:lnTo>
                    <a:lnTo>
                      <a:pt x="2249" y="144"/>
                    </a:lnTo>
                    <a:lnTo>
                      <a:pt x="2246" y="140"/>
                    </a:lnTo>
                    <a:lnTo>
                      <a:pt x="2244" y="134"/>
                    </a:lnTo>
                    <a:lnTo>
                      <a:pt x="2243" y="130"/>
                    </a:lnTo>
                    <a:lnTo>
                      <a:pt x="2243" y="126"/>
                    </a:lnTo>
                    <a:lnTo>
                      <a:pt x="2243" y="105"/>
                    </a:lnTo>
                    <a:close/>
                    <a:moveTo>
                      <a:pt x="2357" y="173"/>
                    </a:moveTo>
                    <a:lnTo>
                      <a:pt x="2377" y="173"/>
                    </a:lnTo>
                    <a:lnTo>
                      <a:pt x="2377" y="111"/>
                    </a:lnTo>
                    <a:lnTo>
                      <a:pt x="2377" y="105"/>
                    </a:lnTo>
                    <a:lnTo>
                      <a:pt x="2378" y="101"/>
                    </a:lnTo>
                    <a:lnTo>
                      <a:pt x="2379" y="95"/>
                    </a:lnTo>
                    <a:lnTo>
                      <a:pt x="2382" y="90"/>
                    </a:lnTo>
                    <a:lnTo>
                      <a:pt x="2385" y="85"/>
                    </a:lnTo>
                    <a:lnTo>
                      <a:pt x="2388" y="81"/>
                    </a:lnTo>
                    <a:lnTo>
                      <a:pt x="2391" y="77"/>
                    </a:lnTo>
                    <a:lnTo>
                      <a:pt x="2396" y="75"/>
                    </a:lnTo>
                    <a:lnTo>
                      <a:pt x="2401" y="74"/>
                    </a:lnTo>
                    <a:lnTo>
                      <a:pt x="2406" y="73"/>
                    </a:lnTo>
                    <a:lnTo>
                      <a:pt x="2410" y="73"/>
                    </a:lnTo>
                    <a:lnTo>
                      <a:pt x="2413" y="74"/>
                    </a:lnTo>
                    <a:lnTo>
                      <a:pt x="2413" y="54"/>
                    </a:lnTo>
                    <a:lnTo>
                      <a:pt x="2411" y="53"/>
                    </a:lnTo>
                    <a:lnTo>
                      <a:pt x="2408" y="53"/>
                    </a:lnTo>
                    <a:lnTo>
                      <a:pt x="2402" y="54"/>
                    </a:lnTo>
                    <a:lnTo>
                      <a:pt x="2397" y="55"/>
                    </a:lnTo>
                    <a:lnTo>
                      <a:pt x="2392" y="57"/>
                    </a:lnTo>
                    <a:lnTo>
                      <a:pt x="2388" y="59"/>
                    </a:lnTo>
                    <a:lnTo>
                      <a:pt x="2384" y="64"/>
                    </a:lnTo>
                    <a:lnTo>
                      <a:pt x="2381" y="68"/>
                    </a:lnTo>
                    <a:lnTo>
                      <a:pt x="2378" y="73"/>
                    </a:lnTo>
                    <a:lnTo>
                      <a:pt x="2375" y="78"/>
                    </a:lnTo>
                    <a:lnTo>
                      <a:pt x="2375" y="78"/>
                    </a:lnTo>
                    <a:lnTo>
                      <a:pt x="2374" y="56"/>
                    </a:lnTo>
                    <a:lnTo>
                      <a:pt x="2356" y="56"/>
                    </a:lnTo>
                    <a:lnTo>
                      <a:pt x="2357" y="64"/>
                    </a:lnTo>
                    <a:lnTo>
                      <a:pt x="2357" y="73"/>
                    </a:lnTo>
                    <a:lnTo>
                      <a:pt x="2357" y="82"/>
                    </a:lnTo>
                    <a:lnTo>
                      <a:pt x="2357" y="92"/>
                    </a:lnTo>
                    <a:lnTo>
                      <a:pt x="2357" y="173"/>
                    </a:lnTo>
                    <a:close/>
                    <a:moveTo>
                      <a:pt x="2523" y="118"/>
                    </a:moveTo>
                    <a:lnTo>
                      <a:pt x="2524" y="114"/>
                    </a:lnTo>
                    <a:lnTo>
                      <a:pt x="2524" y="108"/>
                    </a:lnTo>
                    <a:lnTo>
                      <a:pt x="2523" y="100"/>
                    </a:lnTo>
                    <a:lnTo>
                      <a:pt x="2522" y="91"/>
                    </a:lnTo>
                    <a:lnTo>
                      <a:pt x="2519" y="82"/>
                    </a:lnTo>
                    <a:lnTo>
                      <a:pt x="2514" y="73"/>
                    </a:lnTo>
                    <a:lnTo>
                      <a:pt x="2511" y="68"/>
                    </a:lnTo>
                    <a:lnTo>
                      <a:pt x="2508" y="65"/>
                    </a:lnTo>
                    <a:lnTo>
                      <a:pt x="2504" y="62"/>
                    </a:lnTo>
                    <a:lnTo>
                      <a:pt x="2499" y="58"/>
                    </a:lnTo>
                    <a:lnTo>
                      <a:pt x="2495" y="56"/>
                    </a:lnTo>
                    <a:lnTo>
                      <a:pt x="2490" y="54"/>
                    </a:lnTo>
                    <a:lnTo>
                      <a:pt x="2483" y="53"/>
                    </a:lnTo>
                    <a:lnTo>
                      <a:pt x="2477" y="53"/>
                    </a:lnTo>
                    <a:lnTo>
                      <a:pt x="2470" y="53"/>
                    </a:lnTo>
                    <a:lnTo>
                      <a:pt x="2465" y="54"/>
                    </a:lnTo>
                    <a:lnTo>
                      <a:pt x="2459" y="56"/>
                    </a:lnTo>
                    <a:lnTo>
                      <a:pt x="2454" y="58"/>
                    </a:lnTo>
                    <a:lnTo>
                      <a:pt x="2450" y="61"/>
                    </a:lnTo>
                    <a:lnTo>
                      <a:pt x="2445" y="64"/>
                    </a:lnTo>
                    <a:lnTo>
                      <a:pt x="2441" y="67"/>
                    </a:lnTo>
                    <a:lnTo>
                      <a:pt x="2438" y="72"/>
                    </a:lnTo>
                    <a:lnTo>
                      <a:pt x="2431" y="81"/>
                    </a:lnTo>
                    <a:lnTo>
                      <a:pt x="2427" y="92"/>
                    </a:lnTo>
                    <a:lnTo>
                      <a:pt x="2424" y="103"/>
                    </a:lnTo>
                    <a:lnTo>
                      <a:pt x="2424" y="116"/>
                    </a:lnTo>
                    <a:lnTo>
                      <a:pt x="2424" y="130"/>
                    </a:lnTo>
                    <a:lnTo>
                      <a:pt x="2427" y="141"/>
                    </a:lnTo>
                    <a:lnTo>
                      <a:pt x="2429" y="146"/>
                    </a:lnTo>
                    <a:lnTo>
                      <a:pt x="2431" y="151"/>
                    </a:lnTo>
                    <a:lnTo>
                      <a:pt x="2435" y="155"/>
                    </a:lnTo>
                    <a:lnTo>
                      <a:pt x="2438" y="160"/>
                    </a:lnTo>
                    <a:lnTo>
                      <a:pt x="2442" y="163"/>
                    </a:lnTo>
                    <a:lnTo>
                      <a:pt x="2446" y="166"/>
                    </a:lnTo>
                    <a:lnTo>
                      <a:pt x="2451" y="169"/>
                    </a:lnTo>
                    <a:lnTo>
                      <a:pt x="2456" y="172"/>
                    </a:lnTo>
                    <a:lnTo>
                      <a:pt x="2462" y="173"/>
                    </a:lnTo>
                    <a:lnTo>
                      <a:pt x="2467" y="174"/>
                    </a:lnTo>
                    <a:lnTo>
                      <a:pt x="2473" y="175"/>
                    </a:lnTo>
                    <a:lnTo>
                      <a:pt x="2479" y="175"/>
                    </a:lnTo>
                    <a:lnTo>
                      <a:pt x="2492" y="175"/>
                    </a:lnTo>
                    <a:lnTo>
                      <a:pt x="2503" y="173"/>
                    </a:lnTo>
                    <a:lnTo>
                      <a:pt x="2511" y="171"/>
                    </a:lnTo>
                    <a:lnTo>
                      <a:pt x="2518" y="169"/>
                    </a:lnTo>
                    <a:lnTo>
                      <a:pt x="2513" y="153"/>
                    </a:lnTo>
                    <a:lnTo>
                      <a:pt x="2508" y="155"/>
                    </a:lnTo>
                    <a:lnTo>
                      <a:pt x="2500" y="157"/>
                    </a:lnTo>
                    <a:lnTo>
                      <a:pt x="2492" y="159"/>
                    </a:lnTo>
                    <a:lnTo>
                      <a:pt x="2482" y="160"/>
                    </a:lnTo>
                    <a:lnTo>
                      <a:pt x="2474" y="159"/>
                    </a:lnTo>
                    <a:lnTo>
                      <a:pt x="2467" y="156"/>
                    </a:lnTo>
                    <a:lnTo>
                      <a:pt x="2460" y="154"/>
                    </a:lnTo>
                    <a:lnTo>
                      <a:pt x="2455" y="150"/>
                    </a:lnTo>
                    <a:lnTo>
                      <a:pt x="2450" y="144"/>
                    </a:lnTo>
                    <a:lnTo>
                      <a:pt x="2446" y="137"/>
                    </a:lnTo>
                    <a:lnTo>
                      <a:pt x="2444" y="128"/>
                    </a:lnTo>
                    <a:lnTo>
                      <a:pt x="2443" y="118"/>
                    </a:lnTo>
                    <a:lnTo>
                      <a:pt x="2523" y="118"/>
                    </a:lnTo>
                    <a:close/>
                    <a:moveTo>
                      <a:pt x="2443" y="103"/>
                    </a:moveTo>
                    <a:lnTo>
                      <a:pt x="2444" y="97"/>
                    </a:lnTo>
                    <a:lnTo>
                      <a:pt x="2446" y="92"/>
                    </a:lnTo>
                    <a:lnTo>
                      <a:pt x="2449" y="85"/>
                    </a:lnTo>
                    <a:lnTo>
                      <a:pt x="2452" y="79"/>
                    </a:lnTo>
                    <a:lnTo>
                      <a:pt x="2456" y="75"/>
                    </a:lnTo>
                    <a:lnTo>
                      <a:pt x="2462" y="72"/>
                    </a:lnTo>
                    <a:lnTo>
                      <a:pt x="2468" y="69"/>
                    </a:lnTo>
                    <a:lnTo>
                      <a:pt x="2476" y="68"/>
                    </a:lnTo>
                    <a:lnTo>
                      <a:pt x="2483" y="69"/>
                    </a:lnTo>
                    <a:lnTo>
                      <a:pt x="2490" y="72"/>
                    </a:lnTo>
                    <a:lnTo>
                      <a:pt x="2495" y="76"/>
                    </a:lnTo>
                    <a:lnTo>
                      <a:pt x="2498" y="81"/>
                    </a:lnTo>
                    <a:lnTo>
                      <a:pt x="2501" y="86"/>
                    </a:lnTo>
                    <a:lnTo>
                      <a:pt x="2503" y="92"/>
                    </a:lnTo>
                    <a:lnTo>
                      <a:pt x="2504" y="97"/>
                    </a:lnTo>
                    <a:lnTo>
                      <a:pt x="2504" y="103"/>
                    </a:lnTo>
                    <a:lnTo>
                      <a:pt x="2443" y="103"/>
                    </a:lnTo>
                    <a:close/>
                    <a:moveTo>
                      <a:pt x="2648" y="53"/>
                    </a:moveTo>
                    <a:lnTo>
                      <a:pt x="2636" y="54"/>
                    </a:lnTo>
                    <a:lnTo>
                      <a:pt x="2626" y="57"/>
                    </a:lnTo>
                    <a:lnTo>
                      <a:pt x="2620" y="59"/>
                    </a:lnTo>
                    <a:lnTo>
                      <a:pt x="2616" y="63"/>
                    </a:lnTo>
                    <a:lnTo>
                      <a:pt x="2612" y="66"/>
                    </a:lnTo>
                    <a:lnTo>
                      <a:pt x="2607" y="69"/>
                    </a:lnTo>
                    <a:lnTo>
                      <a:pt x="2604" y="74"/>
                    </a:lnTo>
                    <a:lnTo>
                      <a:pt x="2601" y="78"/>
                    </a:lnTo>
                    <a:lnTo>
                      <a:pt x="2598" y="84"/>
                    </a:lnTo>
                    <a:lnTo>
                      <a:pt x="2595" y="90"/>
                    </a:lnTo>
                    <a:lnTo>
                      <a:pt x="2594" y="95"/>
                    </a:lnTo>
                    <a:lnTo>
                      <a:pt x="2592" y="102"/>
                    </a:lnTo>
                    <a:lnTo>
                      <a:pt x="2591" y="108"/>
                    </a:lnTo>
                    <a:lnTo>
                      <a:pt x="2591" y="115"/>
                    </a:lnTo>
                    <a:lnTo>
                      <a:pt x="2591" y="122"/>
                    </a:lnTo>
                    <a:lnTo>
                      <a:pt x="2592" y="128"/>
                    </a:lnTo>
                    <a:lnTo>
                      <a:pt x="2593" y="135"/>
                    </a:lnTo>
                    <a:lnTo>
                      <a:pt x="2595" y="141"/>
                    </a:lnTo>
                    <a:lnTo>
                      <a:pt x="2598" y="146"/>
                    </a:lnTo>
                    <a:lnTo>
                      <a:pt x="2601" y="151"/>
                    </a:lnTo>
                    <a:lnTo>
                      <a:pt x="2604" y="155"/>
                    </a:lnTo>
                    <a:lnTo>
                      <a:pt x="2607" y="160"/>
                    </a:lnTo>
                    <a:lnTo>
                      <a:pt x="2611" y="163"/>
                    </a:lnTo>
                    <a:lnTo>
                      <a:pt x="2615" y="166"/>
                    </a:lnTo>
                    <a:lnTo>
                      <a:pt x="2619" y="170"/>
                    </a:lnTo>
                    <a:lnTo>
                      <a:pt x="2625" y="172"/>
                    </a:lnTo>
                    <a:lnTo>
                      <a:pt x="2634" y="175"/>
                    </a:lnTo>
                    <a:lnTo>
                      <a:pt x="2646" y="176"/>
                    </a:lnTo>
                    <a:lnTo>
                      <a:pt x="2656" y="175"/>
                    </a:lnTo>
                    <a:lnTo>
                      <a:pt x="2667" y="172"/>
                    </a:lnTo>
                    <a:lnTo>
                      <a:pt x="2676" y="167"/>
                    </a:lnTo>
                    <a:lnTo>
                      <a:pt x="2685" y="161"/>
                    </a:lnTo>
                    <a:lnTo>
                      <a:pt x="2688" y="157"/>
                    </a:lnTo>
                    <a:lnTo>
                      <a:pt x="2693" y="152"/>
                    </a:lnTo>
                    <a:lnTo>
                      <a:pt x="2695" y="147"/>
                    </a:lnTo>
                    <a:lnTo>
                      <a:pt x="2698" y="142"/>
                    </a:lnTo>
                    <a:lnTo>
                      <a:pt x="2700" y="135"/>
                    </a:lnTo>
                    <a:lnTo>
                      <a:pt x="2701" y="128"/>
                    </a:lnTo>
                    <a:lnTo>
                      <a:pt x="2702" y="122"/>
                    </a:lnTo>
                    <a:lnTo>
                      <a:pt x="2702" y="113"/>
                    </a:lnTo>
                    <a:lnTo>
                      <a:pt x="2702" y="101"/>
                    </a:lnTo>
                    <a:lnTo>
                      <a:pt x="2699" y="88"/>
                    </a:lnTo>
                    <a:lnTo>
                      <a:pt x="2697" y="84"/>
                    </a:lnTo>
                    <a:lnTo>
                      <a:pt x="2694" y="78"/>
                    </a:lnTo>
                    <a:lnTo>
                      <a:pt x="2692" y="74"/>
                    </a:lnTo>
                    <a:lnTo>
                      <a:pt x="2687" y="69"/>
                    </a:lnTo>
                    <a:lnTo>
                      <a:pt x="2684" y="66"/>
                    </a:lnTo>
                    <a:lnTo>
                      <a:pt x="2680" y="63"/>
                    </a:lnTo>
                    <a:lnTo>
                      <a:pt x="2675" y="59"/>
                    </a:lnTo>
                    <a:lnTo>
                      <a:pt x="2670" y="57"/>
                    </a:lnTo>
                    <a:lnTo>
                      <a:pt x="2666" y="55"/>
                    </a:lnTo>
                    <a:lnTo>
                      <a:pt x="2659" y="54"/>
                    </a:lnTo>
                    <a:lnTo>
                      <a:pt x="2654" y="53"/>
                    </a:lnTo>
                    <a:lnTo>
                      <a:pt x="2648" y="53"/>
                    </a:lnTo>
                    <a:close/>
                    <a:moveTo>
                      <a:pt x="2647" y="69"/>
                    </a:moveTo>
                    <a:lnTo>
                      <a:pt x="2652" y="69"/>
                    </a:lnTo>
                    <a:lnTo>
                      <a:pt x="2656" y="71"/>
                    </a:lnTo>
                    <a:lnTo>
                      <a:pt x="2659" y="72"/>
                    </a:lnTo>
                    <a:lnTo>
                      <a:pt x="2663" y="73"/>
                    </a:lnTo>
                    <a:lnTo>
                      <a:pt x="2669" y="78"/>
                    </a:lnTo>
                    <a:lnTo>
                      <a:pt x="2673" y="84"/>
                    </a:lnTo>
                    <a:lnTo>
                      <a:pt x="2678" y="91"/>
                    </a:lnTo>
                    <a:lnTo>
                      <a:pt x="2680" y="98"/>
                    </a:lnTo>
                    <a:lnTo>
                      <a:pt x="2681" y="106"/>
                    </a:lnTo>
                    <a:lnTo>
                      <a:pt x="2682" y="114"/>
                    </a:lnTo>
                    <a:lnTo>
                      <a:pt x="2681" y="124"/>
                    </a:lnTo>
                    <a:lnTo>
                      <a:pt x="2679" y="133"/>
                    </a:lnTo>
                    <a:lnTo>
                      <a:pt x="2675" y="141"/>
                    </a:lnTo>
                    <a:lnTo>
                      <a:pt x="2672" y="147"/>
                    </a:lnTo>
                    <a:lnTo>
                      <a:pt x="2667" y="152"/>
                    </a:lnTo>
                    <a:lnTo>
                      <a:pt x="2660" y="156"/>
                    </a:lnTo>
                    <a:lnTo>
                      <a:pt x="2654" y="159"/>
                    </a:lnTo>
                    <a:lnTo>
                      <a:pt x="2647" y="160"/>
                    </a:lnTo>
                    <a:lnTo>
                      <a:pt x="2640" y="159"/>
                    </a:lnTo>
                    <a:lnTo>
                      <a:pt x="2633" y="156"/>
                    </a:lnTo>
                    <a:lnTo>
                      <a:pt x="2627" y="152"/>
                    </a:lnTo>
                    <a:lnTo>
                      <a:pt x="2622" y="147"/>
                    </a:lnTo>
                    <a:lnTo>
                      <a:pt x="2618" y="141"/>
                    </a:lnTo>
                    <a:lnTo>
                      <a:pt x="2615" y="133"/>
                    </a:lnTo>
                    <a:lnTo>
                      <a:pt x="2613" y="124"/>
                    </a:lnTo>
                    <a:lnTo>
                      <a:pt x="2613" y="115"/>
                    </a:lnTo>
                    <a:lnTo>
                      <a:pt x="2613" y="106"/>
                    </a:lnTo>
                    <a:lnTo>
                      <a:pt x="2615" y="98"/>
                    </a:lnTo>
                    <a:lnTo>
                      <a:pt x="2617" y="91"/>
                    </a:lnTo>
                    <a:lnTo>
                      <a:pt x="2620" y="84"/>
                    </a:lnTo>
                    <a:lnTo>
                      <a:pt x="2626" y="77"/>
                    </a:lnTo>
                    <a:lnTo>
                      <a:pt x="2631" y="73"/>
                    </a:lnTo>
                    <a:lnTo>
                      <a:pt x="2639" y="69"/>
                    </a:lnTo>
                    <a:lnTo>
                      <a:pt x="2647" y="69"/>
                    </a:lnTo>
                    <a:close/>
                    <a:moveTo>
                      <a:pt x="2721" y="167"/>
                    </a:moveTo>
                    <a:lnTo>
                      <a:pt x="2727" y="171"/>
                    </a:lnTo>
                    <a:lnTo>
                      <a:pt x="2736" y="173"/>
                    </a:lnTo>
                    <a:lnTo>
                      <a:pt x="2743" y="175"/>
                    </a:lnTo>
                    <a:lnTo>
                      <a:pt x="2753" y="175"/>
                    </a:lnTo>
                    <a:lnTo>
                      <a:pt x="2763" y="175"/>
                    </a:lnTo>
                    <a:lnTo>
                      <a:pt x="2771" y="173"/>
                    </a:lnTo>
                    <a:lnTo>
                      <a:pt x="2778" y="170"/>
                    </a:lnTo>
                    <a:lnTo>
                      <a:pt x="2784" y="165"/>
                    </a:lnTo>
                    <a:lnTo>
                      <a:pt x="2790" y="161"/>
                    </a:lnTo>
                    <a:lnTo>
                      <a:pt x="2793" y="154"/>
                    </a:lnTo>
                    <a:lnTo>
                      <a:pt x="2795" y="147"/>
                    </a:lnTo>
                    <a:lnTo>
                      <a:pt x="2795" y="141"/>
                    </a:lnTo>
                    <a:lnTo>
                      <a:pt x="2795" y="134"/>
                    </a:lnTo>
                    <a:lnTo>
                      <a:pt x="2794" y="128"/>
                    </a:lnTo>
                    <a:lnTo>
                      <a:pt x="2792" y="124"/>
                    </a:lnTo>
                    <a:lnTo>
                      <a:pt x="2788" y="118"/>
                    </a:lnTo>
                    <a:lnTo>
                      <a:pt x="2784" y="115"/>
                    </a:lnTo>
                    <a:lnTo>
                      <a:pt x="2779" y="112"/>
                    </a:lnTo>
                    <a:lnTo>
                      <a:pt x="2773" y="108"/>
                    </a:lnTo>
                    <a:lnTo>
                      <a:pt x="2766" y="105"/>
                    </a:lnTo>
                    <a:lnTo>
                      <a:pt x="2756" y="101"/>
                    </a:lnTo>
                    <a:lnTo>
                      <a:pt x="2750" y="96"/>
                    </a:lnTo>
                    <a:lnTo>
                      <a:pt x="2747" y="94"/>
                    </a:lnTo>
                    <a:lnTo>
                      <a:pt x="2746" y="92"/>
                    </a:lnTo>
                    <a:lnTo>
                      <a:pt x="2744" y="88"/>
                    </a:lnTo>
                    <a:lnTo>
                      <a:pt x="2744" y="85"/>
                    </a:lnTo>
                    <a:lnTo>
                      <a:pt x="2744" y="82"/>
                    </a:lnTo>
                    <a:lnTo>
                      <a:pt x="2746" y="78"/>
                    </a:lnTo>
                    <a:lnTo>
                      <a:pt x="2747" y="76"/>
                    </a:lnTo>
                    <a:lnTo>
                      <a:pt x="2749" y="74"/>
                    </a:lnTo>
                    <a:lnTo>
                      <a:pt x="2752" y="72"/>
                    </a:lnTo>
                    <a:lnTo>
                      <a:pt x="2755" y="71"/>
                    </a:lnTo>
                    <a:lnTo>
                      <a:pt x="2759" y="69"/>
                    </a:lnTo>
                    <a:lnTo>
                      <a:pt x="2763" y="69"/>
                    </a:lnTo>
                    <a:lnTo>
                      <a:pt x="2770" y="69"/>
                    </a:lnTo>
                    <a:lnTo>
                      <a:pt x="2777" y="72"/>
                    </a:lnTo>
                    <a:lnTo>
                      <a:pt x="2782" y="74"/>
                    </a:lnTo>
                    <a:lnTo>
                      <a:pt x="2787" y="76"/>
                    </a:lnTo>
                    <a:lnTo>
                      <a:pt x="2792" y="61"/>
                    </a:lnTo>
                    <a:lnTo>
                      <a:pt x="2787" y="57"/>
                    </a:lnTo>
                    <a:lnTo>
                      <a:pt x="2780" y="55"/>
                    </a:lnTo>
                    <a:lnTo>
                      <a:pt x="2773" y="54"/>
                    </a:lnTo>
                    <a:lnTo>
                      <a:pt x="2764" y="53"/>
                    </a:lnTo>
                    <a:lnTo>
                      <a:pt x="2755" y="54"/>
                    </a:lnTo>
                    <a:lnTo>
                      <a:pt x="2747" y="56"/>
                    </a:lnTo>
                    <a:lnTo>
                      <a:pt x="2740" y="58"/>
                    </a:lnTo>
                    <a:lnTo>
                      <a:pt x="2735" y="63"/>
                    </a:lnTo>
                    <a:lnTo>
                      <a:pt x="2730" y="68"/>
                    </a:lnTo>
                    <a:lnTo>
                      <a:pt x="2727" y="74"/>
                    </a:lnTo>
                    <a:lnTo>
                      <a:pt x="2725" y="81"/>
                    </a:lnTo>
                    <a:lnTo>
                      <a:pt x="2724" y="87"/>
                    </a:lnTo>
                    <a:lnTo>
                      <a:pt x="2725" y="93"/>
                    </a:lnTo>
                    <a:lnTo>
                      <a:pt x="2726" y="97"/>
                    </a:lnTo>
                    <a:lnTo>
                      <a:pt x="2728" y="102"/>
                    </a:lnTo>
                    <a:lnTo>
                      <a:pt x="2732" y="106"/>
                    </a:lnTo>
                    <a:lnTo>
                      <a:pt x="2736" y="111"/>
                    </a:lnTo>
                    <a:lnTo>
                      <a:pt x="2741" y="114"/>
                    </a:lnTo>
                    <a:lnTo>
                      <a:pt x="2748" y="117"/>
                    </a:lnTo>
                    <a:lnTo>
                      <a:pt x="2754" y="121"/>
                    </a:lnTo>
                    <a:lnTo>
                      <a:pt x="2764" y="125"/>
                    </a:lnTo>
                    <a:lnTo>
                      <a:pt x="2770" y="130"/>
                    </a:lnTo>
                    <a:lnTo>
                      <a:pt x="2773" y="133"/>
                    </a:lnTo>
                    <a:lnTo>
                      <a:pt x="2775" y="135"/>
                    </a:lnTo>
                    <a:lnTo>
                      <a:pt x="2776" y="139"/>
                    </a:lnTo>
                    <a:lnTo>
                      <a:pt x="2776" y="142"/>
                    </a:lnTo>
                    <a:lnTo>
                      <a:pt x="2776" y="146"/>
                    </a:lnTo>
                    <a:lnTo>
                      <a:pt x="2775" y="150"/>
                    </a:lnTo>
                    <a:lnTo>
                      <a:pt x="2773" y="152"/>
                    </a:lnTo>
                    <a:lnTo>
                      <a:pt x="2770" y="155"/>
                    </a:lnTo>
                    <a:lnTo>
                      <a:pt x="2767" y="157"/>
                    </a:lnTo>
                    <a:lnTo>
                      <a:pt x="2763" y="159"/>
                    </a:lnTo>
                    <a:lnTo>
                      <a:pt x="2759" y="160"/>
                    </a:lnTo>
                    <a:lnTo>
                      <a:pt x="2753" y="160"/>
                    </a:lnTo>
                    <a:lnTo>
                      <a:pt x="2746" y="160"/>
                    </a:lnTo>
                    <a:lnTo>
                      <a:pt x="2738" y="157"/>
                    </a:lnTo>
                    <a:lnTo>
                      <a:pt x="2732" y="154"/>
                    </a:lnTo>
                    <a:lnTo>
                      <a:pt x="2726" y="152"/>
                    </a:lnTo>
                    <a:lnTo>
                      <a:pt x="2721" y="167"/>
                    </a:lnTo>
                    <a:close/>
                    <a:moveTo>
                      <a:pt x="1" y="514"/>
                    </a:moveTo>
                    <a:lnTo>
                      <a:pt x="22" y="514"/>
                    </a:lnTo>
                    <a:lnTo>
                      <a:pt x="22" y="449"/>
                    </a:lnTo>
                    <a:lnTo>
                      <a:pt x="23" y="449"/>
                    </a:lnTo>
                    <a:lnTo>
                      <a:pt x="25" y="454"/>
                    </a:lnTo>
                    <a:lnTo>
                      <a:pt x="28" y="457"/>
                    </a:lnTo>
                    <a:lnTo>
                      <a:pt x="33" y="460"/>
                    </a:lnTo>
                    <a:lnTo>
                      <a:pt x="37" y="464"/>
                    </a:lnTo>
                    <a:lnTo>
                      <a:pt x="41" y="466"/>
                    </a:lnTo>
                    <a:lnTo>
                      <a:pt x="47" y="467"/>
                    </a:lnTo>
                    <a:lnTo>
                      <a:pt x="52" y="468"/>
                    </a:lnTo>
                    <a:lnTo>
                      <a:pt x="57" y="468"/>
                    </a:lnTo>
                    <a:lnTo>
                      <a:pt x="67" y="467"/>
                    </a:lnTo>
                    <a:lnTo>
                      <a:pt x="77" y="464"/>
                    </a:lnTo>
                    <a:lnTo>
                      <a:pt x="86" y="459"/>
                    </a:lnTo>
                    <a:lnTo>
                      <a:pt x="93" y="453"/>
                    </a:lnTo>
                    <a:lnTo>
                      <a:pt x="97" y="448"/>
                    </a:lnTo>
                    <a:lnTo>
                      <a:pt x="101" y="444"/>
                    </a:lnTo>
                    <a:lnTo>
                      <a:pt x="103" y="438"/>
                    </a:lnTo>
                    <a:lnTo>
                      <a:pt x="105" y="433"/>
                    </a:lnTo>
                    <a:lnTo>
                      <a:pt x="107" y="427"/>
                    </a:lnTo>
                    <a:lnTo>
                      <a:pt x="108" y="420"/>
                    </a:lnTo>
                    <a:lnTo>
                      <a:pt x="109" y="413"/>
                    </a:lnTo>
                    <a:lnTo>
                      <a:pt x="109" y="405"/>
                    </a:lnTo>
                    <a:lnTo>
                      <a:pt x="108" y="393"/>
                    </a:lnTo>
                    <a:lnTo>
                      <a:pt x="106" y="380"/>
                    </a:lnTo>
                    <a:lnTo>
                      <a:pt x="102" y="370"/>
                    </a:lnTo>
                    <a:lnTo>
                      <a:pt x="95" y="361"/>
                    </a:lnTo>
                    <a:lnTo>
                      <a:pt x="89" y="355"/>
                    </a:lnTo>
                    <a:lnTo>
                      <a:pt x="80" y="349"/>
                    </a:lnTo>
                    <a:lnTo>
                      <a:pt x="76" y="348"/>
                    </a:lnTo>
                    <a:lnTo>
                      <a:pt x="71" y="347"/>
                    </a:lnTo>
                    <a:lnTo>
                      <a:pt x="66" y="346"/>
                    </a:lnTo>
                    <a:lnTo>
                      <a:pt x="61" y="346"/>
                    </a:lnTo>
                    <a:lnTo>
                      <a:pt x="54" y="346"/>
                    </a:lnTo>
                    <a:lnTo>
                      <a:pt x="48" y="347"/>
                    </a:lnTo>
                    <a:lnTo>
                      <a:pt x="42" y="349"/>
                    </a:lnTo>
                    <a:lnTo>
                      <a:pt x="37" y="351"/>
                    </a:lnTo>
                    <a:lnTo>
                      <a:pt x="33" y="355"/>
                    </a:lnTo>
                    <a:lnTo>
                      <a:pt x="28" y="358"/>
                    </a:lnTo>
                    <a:lnTo>
                      <a:pt x="24" y="362"/>
                    </a:lnTo>
                    <a:lnTo>
                      <a:pt x="21" y="368"/>
                    </a:lnTo>
                    <a:lnTo>
                      <a:pt x="20" y="368"/>
                    </a:lnTo>
                    <a:lnTo>
                      <a:pt x="20" y="348"/>
                    </a:lnTo>
                    <a:lnTo>
                      <a:pt x="0" y="348"/>
                    </a:lnTo>
                    <a:lnTo>
                      <a:pt x="1" y="357"/>
                    </a:lnTo>
                    <a:lnTo>
                      <a:pt x="1" y="366"/>
                    </a:lnTo>
                    <a:lnTo>
                      <a:pt x="1" y="376"/>
                    </a:lnTo>
                    <a:lnTo>
                      <a:pt x="1" y="386"/>
                    </a:lnTo>
                    <a:lnTo>
                      <a:pt x="1" y="514"/>
                    </a:lnTo>
                    <a:close/>
                    <a:moveTo>
                      <a:pt x="22" y="397"/>
                    </a:moveTo>
                    <a:lnTo>
                      <a:pt x="23" y="393"/>
                    </a:lnTo>
                    <a:lnTo>
                      <a:pt x="23" y="389"/>
                    </a:lnTo>
                    <a:lnTo>
                      <a:pt x="25" y="383"/>
                    </a:lnTo>
                    <a:lnTo>
                      <a:pt x="28" y="378"/>
                    </a:lnTo>
                    <a:lnTo>
                      <a:pt x="32" y="374"/>
                    </a:lnTo>
                    <a:lnTo>
                      <a:pt x="35" y="369"/>
                    </a:lnTo>
                    <a:lnTo>
                      <a:pt x="40" y="367"/>
                    </a:lnTo>
                    <a:lnTo>
                      <a:pt x="44" y="365"/>
                    </a:lnTo>
                    <a:lnTo>
                      <a:pt x="50" y="362"/>
                    </a:lnTo>
                    <a:lnTo>
                      <a:pt x="55" y="362"/>
                    </a:lnTo>
                    <a:lnTo>
                      <a:pt x="63" y="364"/>
                    </a:lnTo>
                    <a:lnTo>
                      <a:pt x="69" y="366"/>
                    </a:lnTo>
                    <a:lnTo>
                      <a:pt x="75" y="370"/>
                    </a:lnTo>
                    <a:lnTo>
                      <a:pt x="80" y="376"/>
                    </a:lnTo>
                    <a:lnTo>
                      <a:pt x="83" y="381"/>
                    </a:lnTo>
                    <a:lnTo>
                      <a:pt x="87" y="389"/>
                    </a:lnTo>
                    <a:lnTo>
                      <a:pt x="88" y="397"/>
                    </a:lnTo>
                    <a:lnTo>
                      <a:pt x="89" y="406"/>
                    </a:lnTo>
                    <a:lnTo>
                      <a:pt x="88" y="416"/>
                    </a:lnTo>
                    <a:lnTo>
                      <a:pt x="87" y="425"/>
                    </a:lnTo>
                    <a:lnTo>
                      <a:pt x="83" y="433"/>
                    </a:lnTo>
                    <a:lnTo>
                      <a:pt x="80" y="439"/>
                    </a:lnTo>
                    <a:lnTo>
                      <a:pt x="75" y="444"/>
                    </a:lnTo>
                    <a:lnTo>
                      <a:pt x="68" y="448"/>
                    </a:lnTo>
                    <a:lnTo>
                      <a:pt x="62" y="450"/>
                    </a:lnTo>
                    <a:lnTo>
                      <a:pt x="54" y="452"/>
                    </a:lnTo>
                    <a:lnTo>
                      <a:pt x="49" y="452"/>
                    </a:lnTo>
                    <a:lnTo>
                      <a:pt x="43" y="449"/>
                    </a:lnTo>
                    <a:lnTo>
                      <a:pt x="39" y="447"/>
                    </a:lnTo>
                    <a:lnTo>
                      <a:pt x="35" y="445"/>
                    </a:lnTo>
                    <a:lnTo>
                      <a:pt x="30" y="440"/>
                    </a:lnTo>
                    <a:lnTo>
                      <a:pt x="27" y="437"/>
                    </a:lnTo>
                    <a:lnTo>
                      <a:pt x="25" y="432"/>
                    </a:lnTo>
                    <a:lnTo>
                      <a:pt x="23" y="426"/>
                    </a:lnTo>
                    <a:lnTo>
                      <a:pt x="22" y="423"/>
                    </a:lnTo>
                    <a:lnTo>
                      <a:pt x="22" y="418"/>
                    </a:lnTo>
                    <a:lnTo>
                      <a:pt x="22" y="397"/>
                    </a:lnTo>
                    <a:close/>
                    <a:moveTo>
                      <a:pt x="135" y="466"/>
                    </a:moveTo>
                    <a:lnTo>
                      <a:pt x="156" y="466"/>
                    </a:lnTo>
                    <a:lnTo>
                      <a:pt x="156" y="403"/>
                    </a:lnTo>
                    <a:lnTo>
                      <a:pt x="157" y="398"/>
                    </a:lnTo>
                    <a:lnTo>
                      <a:pt x="157" y="393"/>
                    </a:lnTo>
                    <a:lnTo>
                      <a:pt x="159" y="387"/>
                    </a:lnTo>
                    <a:lnTo>
                      <a:pt x="160" y="381"/>
                    </a:lnTo>
                    <a:lnTo>
                      <a:pt x="163" y="377"/>
                    </a:lnTo>
                    <a:lnTo>
                      <a:pt x="167" y="374"/>
                    </a:lnTo>
                    <a:lnTo>
                      <a:pt x="171" y="370"/>
                    </a:lnTo>
                    <a:lnTo>
                      <a:pt x="175" y="367"/>
                    </a:lnTo>
                    <a:lnTo>
                      <a:pt x="179" y="366"/>
                    </a:lnTo>
                    <a:lnTo>
                      <a:pt x="185" y="366"/>
                    </a:lnTo>
                    <a:lnTo>
                      <a:pt x="189" y="366"/>
                    </a:lnTo>
                    <a:lnTo>
                      <a:pt x="192" y="366"/>
                    </a:lnTo>
                    <a:lnTo>
                      <a:pt x="192" y="346"/>
                    </a:lnTo>
                    <a:lnTo>
                      <a:pt x="189" y="346"/>
                    </a:lnTo>
                    <a:lnTo>
                      <a:pt x="186" y="346"/>
                    </a:lnTo>
                    <a:lnTo>
                      <a:pt x="181" y="346"/>
                    </a:lnTo>
                    <a:lnTo>
                      <a:pt x="176" y="347"/>
                    </a:lnTo>
                    <a:lnTo>
                      <a:pt x="171" y="349"/>
                    </a:lnTo>
                    <a:lnTo>
                      <a:pt x="167" y="352"/>
                    </a:lnTo>
                    <a:lnTo>
                      <a:pt x="163" y="356"/>
                    </a:lnTo>
                    <a:lnTo>
                      <a:pt x="160" y="360"/>
                    </a:lnTo>
                    <a:lnTo>
                      <a:pt x="157" y="366"/>
                    </a:lnTo>
                    <a:lnTo>
                      <a:pt x="155" y="371"/>
                    </a:lnTo>
                    <a:lnTo>
                      <a:pt x="154" y="371"/>
                    </a:lnTo>
                    <a:lnTo>
                      <a:pt x="152" y="348"/>
                    </a:lnTo>
                    <a:lnTo>
                      <a:pt x="135" y="348"/>
                    </a:lnTo>
                    <a:lnTo>
                      <a:pt x="135" y="356"/>
                    </a:lnTo>
                    <a:lnTo>
                      <a:pt x="135" y="365"/>
                    </a:lnTo>
                    <a:lnTo>
                      <a:pt x="135" y="375"/>
                    </a:lnTo>
                    <a:lnTo>
                      <a:pt x="135" y="385"/>
                    </a:lnTo>
                    <a:lnTo>
                      <a:pt x="135" y="466"/>
                    </a:lnTo>
                    <a:close/>
                    <a:moveTo>
                      <a:pt x="235" y="466"/>
                    </a:moveTo>
                    <a:lnTo>
                      <a:pt x="235" y="348"/>
                    </a:lnTo>
                    <a:lnTo>
                      <a:pt x="214" y="348"/>
                    </a:lnTo>
                    <a:lnTo>
                      <a:pt x="214" y="466"/>
                    </a:lnTo>
                    <a:lnTo>
                      <a:pt x="235" y="466"/>
                    </a:lnTo>
                    <a:close/>
                    <a:moveTo>
                      <a:pt x="224" y="301"/>
                    </a:moveTo>
                    <a:lnTo>
                      <a:pt x="218" y="302"/>
                    </a:lnTo>
                    <a:lnTo>
                      <a:pt x="215" y="306"/>
                    </a:lnTo>
                    <a:lnTo>
                      <a:pt x="212" y="310"/>
                    </a:lnTo>
                    <a:lnTo>
                      <a:pt x="211" y="315"/>
                    </a:lnTo>
                    <a:lnTo>
                      <a:pt x="212" y="320"/>
                    </a:lnTo>
                    <a:lnTo>
                      <a:pt x="214" y="325"/>
                    </a:lnTo>
                    <a:lnTo>
                      <a:pt x="218" y="327"/>
                    </a:lnTo>
                    <a:lnTo>
                      <a:pt x="224" y="328"/>
                    </a:lnTo>
                    <a:lnTo>
                      <a:pt x="229" y="327"/>
                    </a:lnTo>
                    <a:lnTo>
                      <a:pt x="233" y="325"/>
                    </a:lnTo>
                    <a:lnTo>
                      <a:pt x="236" y="320"/>
                    </a:lnTo>
                    <a:lnTo>
                      <a:pt x="237" y="315"/>
                    </a:lnTo>
                    <a:lnTo>
                      <a:pt x="236" y="310"/>
                    </a:lnTo>
                    <a:lnTo>
                      <a:pt x="233" y="306"/>
                    </a:lnTo>
                    <a:lnTo>
                      <a:pt x="229" y="302"/>
                    </a:lnTo>
                    <a:lnTo>
                      <a:pt x="224" y="301"/>
                    </a:lnTo>
                    <a:close/>
                    <a:moveTo>
                      <a:pt x="269" y="466"/>
                    </a:moveTo>
                    <a:lnTo>
                      <a:pt x="290" y="466"/>
                    </a:lnTo>
                    <a:lnTo>
                      <a:pt x="290" y="395"/>
                    </a:lnTo>
                    <a:lnTo>
                      <a:pt x="290" y="389"/>
                    </a:lnTo>
                    <a:lnTo>
                      <a:pt x="291" y="385"/>
                    </a:lnTo>
                    <a:lnTo>
                      <a:pt x="293" y="380"/>
                    </a:lnTo>
                    <a:lnTo>
                      <a:pt x="295" y="377"/>
                    </a:lnTo>
                    <a:lnTo>
                      <a:pt x="298" y="372"/>
                    </a:lnTo>
                    <a:lnTo>
                      <a:pt x="302" y="369"/>
                    </a:lnTo>
                    <a:lnTo>
                      <a:pt x="305" y="367"/>
                    </a:lnTo>
                    <a:lnTo>
                      <a:pt x="309" y="365"/>
                    </a:lnTo>
                    <a:lnTo>
                      <a:pt x="313" y="364"/>
                    </a:lnTo>
                    <a:lnTo>
                      <a:pt x="319" y="362"/>
                    </a:lnTo>
                    <a:lnTo>
                      <a:pt x="325" y="364"/>
                    </a:lnTo>
                    <a:lnTo>
                      <a:pt x="331" y="366"/>
                    </a:lnTo>
                    <a:lnTo>
                      <a:pt x="336" y="369"/>
                    </a:lnTo>
                    <a:lnTo>
                      <a:pt x="339" y="374"/>
                    </a:lnTo>
                    <a:lnTo>
                      <a:pt x="343" y="378"/>
                    </a:lnTo>
                    <a:lnTo>
                      <a:pt x="344" y="385"/>
                    </a:lnTo>
                    <a:lnTo>
                      <a:pt x="345" y="390"/>
                    </a:lnTo>
                    <a:lnTo>
                      <a:pt x="345" y="398"/>
                    </a:lnTo>
                    <a:lnTo>
                      <a:pt x="345" y="466"/>
                    </a:lnTo>
                    <a:lnTo>
                      <a:pt x="366" y="466"/>
                    </a:lnTo>
                    <a:lnTo>
                      <a:pt x="366" y="396"/>
                    </a:lnTo>
                    <a:lnTo>
                      <a:pt x="365" y="388"/>
                    </a:lnTo>
                    <a:lnTo>
                      <a:pt x="365" y="381"/>
                    </a:lnTo>
                    <a:lnTo>
                      <a:pt x="363" y="376"/>
                    </a:lnTo>
                    <a:lnTo>
                      <a:pt x="362" y="370"/>
                    </a:lnTo>
                    <a:lnTo>
                      <a:pt x="358" y="361"/>
                    </a:lnTo>
                    <a:lnTo>
                      <a:pt x="352" y="355"/>
                    </a:lnTo>
                    <a:lnTo>
                      <a:pt x="346" y="350"/>
                    </a:lnTo>
                    <a:lnTo>
                      <a:pt x="338" y="347"/>
                    </a:lnTo>
                    <a:lnTo>
                      <a:pt x="332" y="346"/>
                    </a:lnTo>
                    <a:lnTo>
                      <a:pt x="325" y="346"/>
                    </a:lnTo>
                    <a:lnTo>
                      <a:pt x="319" y="346"/>
                    </a:lnTo>
                    <a:lnTo>
                      <a:pt x="312" y="347"/>
                    </a:lnTo>
                    <a:lnTo>
                      <a:pt x="307" y="349"/>
                    </a:lnTo>
                    <a:lnTo>
                      <a:pt x="302" y="352"/>
                    </a:lnTo>
                    <a:lnTo>
                      <a:pt x="297" y="356"/>
                    </a:lnTo>
                    <a:lnTo>
                      <a:pt x="294" y="359"/>
                    </a:lnTo>
                    <a:lnTo>
                      <a:pt x="291" y="364"/>
                    </a:lnTo>
                    <a:lnTo>
                      <a:pt x="287" y="367"/>
                    </a:lnTo>
                    <a:lnTo>
                      <a:pt x="287" y="367"/>
                    </a:lnTo>
                    <a:lnTo>
                      <a:pt x="286" y="348"/>
                    </a:lnTo>
                    <a:lnTo>
                      <a:pt x="268" y="348"/>
                    </a:lnTo>
                    <a:lnTo>
                      <a:pt x="269" y="362"/>
                    </a:lnTo>
                    <a:lnTo>
                      <a:pt x="269" y="380"/>
                    </a:lnTo>
                    <a:lnTo>
                      <a:pt x="269" y="466"/>
                    </a:lnTo>
                    <a:close/>
                    <a:moveTo>
                      <a:pt x="478" y="445"/>
                    </a:moveTo>
                    <a:lnTo>
                      <a:pt x="472" y="447"/>
                    </a:lnTo>
                    <a:lnTo>
                      <a:pt x="467" y="449"/>
                    </a:lnTo>
                    <a:lnTo>
                      <a:pt x="460" y="450"/>
                    </a:lnTo>
                    <a:lnTo>
                      <a:pt x="452" y="450"/>
                    </a:lnTo>
                    <a:lnTo>
                      <a:pt x="444" y="450"/>
                    </a:lnTo>
                    <a:lnTo>
                      <a:pt x="437" y="448"/>
                    </a:lnTo>
                    <a:lnTo>
                      <a:pt x="430" y="444"/>
                    </a:lnTo>
                    <a:lnTo>
                      <a:pt x="424" y="439"/>
                    </a:lnTo>
                    <a:lnTo>
                      <a:pt x="419" y="433"/>
                    </a:lnTo>
                    <a:lnTo>
                      <a:pt x="415" y="425"/>
                    </a:lnTo>
                    <a:lnTo>
                      <a:pt x="413" y="417"/>
                    </a:lnTo>
                    <a:lnTo>
                      <a:pt x="413" y="407"/>
                    </a:lnTo>
                    <a:lnTo>
                      <a:pt x="413" y="398"/>
                    </a:lnTo>
                    <a:lnTo>
                      <a:pt x="415" y="389"/>
                    </a:lnTo>
                    <a:lnTo>
                      <a:pt x="418" y="383"/>
                    </a:lnTo>
                    <a:lnTo>
                      <a:pt x="422" y="376"/>
                    </a:lnTo>
                    <a:lnTo>
                      <a:pt x="429" y="370"/>
                    </a:lnTo>
                    <a:lnTo>
                      <a:pt x="435" y="366"/>
                    </a:lnTo>
                    <a:lnTo>
                      <a:pt x="443" y="364"/>
                    </a:lnTo>
                    <a:lnTo>
                      <a:pt x="453" y="362"/>
                    </a:lnTo>
                    <a:lnTo>
                      <a:pt x="460" y="362"/>
                    </a:lnTo>
                    <a:lnTo>
                      <a:pt x="467" y="365"/>
                    </a:lnTo>
                    <a:lnTo>
                      <a:pt x="472" y="366"/>
                    </a:lnTo>
                    <a:lnTo>
                      <a:pt x="476" y="368"/>
                    </a:lnTo>
                    <a:lnTo>
                      <a:pt x="482" y="351"/>
                    </a:lnTo>
                    <a:lnTo>
                      <a:pt x="476" y="349"/>
                    </a:lnTo>
                    <a:lnTo>
                      <a:pt x="470" y="347"/>
                    </a:lnTo>
                    <a:lnTo>
                      <a:pt x="461" y="346"/>
                    </a:lnTo>
                    <a:lnTo>
                      <a:pt x="453" y="346"/>
                    </a:lnTo>
                    <a:lnTo>
                      <a:pt x="446" y="346"/>
                    </a:lnTo>
                    <a:lnTo>
                      <a:pt x="440" y="347"/>
                    </a:lnTo>
                    <a:lnTo>
                      <a:pt x="433" y="348"/>
                    </a:lnTo>
                    <a:lnTo>
                      <a:pt x="428" y="350"/>
                    </a:lnTo>
                    <a:lnTo>
                      <a:pt x="422" y="352"/>
                    </a:lnTo>
                    <a:lnTo>
                      <a:pt x="417" y="356"/>
                    </a:lnTo>
                    <a:lnTo>
                      <a:pt x="413" y="359"/>
                    </a:lnTo>
                    <a:lnTo>
                      <a:pt x="408" y="364"/>
                    </a:lnTo>
                    <a:lnTo>
                      <a:pt x="404" y="368"/>
                    </a:lnTo>
                    <a:lnTo>
                      <a:pt x="401" y="372"/>
                    </a:lnTo>
                    <a:lnTo>
                      <a:pt x="398" y="377"/>
                    </a:lnTo>
                    <a:lnTo>
                      <a:pt x="395" y="383"/>
                    </a:lnTo>
                    <a:lnTo>
                      <a:pt x="394" y="389"/>
                    </a:lnTo>
                    <a:lnTo>
                      <a:pt x="392" y="395"/>
                    </a:lnTo>
                    <a:lnTo>
                      <a:pt x="392" y="401"/>
                    </a:lnTo>
                    <a:lnTo>
                      <a:pt x="391" y="408"/>
                    </a:lnTo>
                    <a:lnTo>
                      <a:pt x="392" y="420"/>
                    </a:lnTo>
                    <a:lnTo>
                      <a:pt x="395" y="433"/>
                    </a:lnTo>
                    <a:lnTo>
                      <a:pt x="398" y="438"/>
                    </a:lnTo>
                    <a:lnTo>
                      <a:pt x="401" y="443"/>
                    </a:lnTo>
                    <a:lnTo>
                      <a:pt x="403" y="447"/>
                    </a:lnTo>
                    <a:lnTo>
                      <a:pt x="407" y="452"/>
                    </a:lnTo>
                    <a:lnTo>
                      <a:pt x="411" y="455"/>
                    </a:lnTo>
                    <a:lnTo>
                      <a:pt x="415" y="458"/>
                    </a:lnTo>
                    <a:lnTo>
                      <a:pt x="420" y="462"/>
                    </a:lnTo>
                    <a:lnTo>
                      <a:pt x="425" y="464"/>
                    </a:lnTo>
                    <a:lnTo>
                      <a:pt x="430" y="466"/>
                    </a:lnTo>
                    <a:lnTo>
                      <a:pt x="435" y="467"/>
                    </a:lnTo>
                    <a:lnTo>
                      <a:pt x="442" y="468"/>
                    </a:lnTo>
                    <a:lnTo>
                      <a:pt x="448" y="468"/>
                    </a:lnTo>
                    <a:lnTo>
                      <a:pt x="459" y="467"/>
                    </a:lnTo>
                    <a:lnTo>
                      <a:pt x="468" y="466"/>
                    </a:lnTo>
                    <a:lnTo>
                      <a:pt x="475" y="464"/>
                    </a:lnTo>
                    <a:lnTo>
                      <a:pt x="481" y="462"/>
                    </a:lnTo>
                    <a:lnTo>
                      <a:pt x="478" y="445"/>
                    </a:lnTo>
                    <a:close/>
                    <a:moveTo>
                      <a:pt x="526" y="466"/>
                    </a:moveTo>
                    <a:lnTo>
                      <a:pt x="526" y="348"/>
                    </a:lnTo>
                    <a:lnTo>
                      <a:pt x="506" y="348"/>
                    </a:lnTo>
                    <a:lnTo>
                      <a:pt x="506" y="466"/>
                    </a:lnTo>
                    <a:lnTo>
                      <a:pt x="526" y="466"/>
                    </a:lnTo>
                    <a:close/>
                    <a:moveTo>
                      <a:pt x="515" y="301"/>
                    </a:moveTo>
                    <a:lnTo>
                      <a:pt x="510" y="302"/>
                    </a:lnTo>
                    <a:lnTo>
                      <a:pt x="507" y="306"/>
                    </a:lnTo>
                    <a:lnTo>
                      <a:pt x="503" y="310"/>
                    </a:lnTo>
                    <a:lnTo>
                      <a:pt x="502" y="315"/>
                    </a:lnTo>
                    <a:lnTo>
                      <a:pt x="503" y="320"/>
                    </a:lnTo>
                    <a:lnTo>
                      <a:pt x="507" y="325"/>
                    </a:lnTo>
                    <a:lnTo>
                      <a:pt x="510" y="327"/>
                    </a:lnTo>
                    <a:lnTo>
                      <a:pt x="515" y="328"/>
                    </a:lnTo>
                    <a:lnTo>
                      <a:pt x="521" y="327"/>
                    </a:lnTo>
                    <a:lnTo>
                      <a:pt x="525" y="325"/>
                    </a:lnTo>
                    <a:lnTo>
                      <a:pt x="527" y="320"/>
                    </a:lnTo>
                    <a:lnTo>
                      <a:pt x="528" y="315"/>
                    </a:lnTo>
                    <a:lnTo>
                      <a:pt x="527" y="310"/>
                    </a:lnTo>
                    <a:lnTo>
                      <a:pt x="525" y="306"/>
                    </a:lnTo>
                    <a:lnTo>
                      <a:pt x="521" y="302"/>
                    </a:lnTo>
                    <a:lnTo>
                      <a:pt x="515" y="301"/>
                    </a:lnTo>
                    <a:close/>
                    <a:moveTo>
                      <a:pt x="561" y="514"/>
                    </a:moveTo>
                    <a:lnTo>
                      <a:pt x="581" y="514"/>
                    </a:lnTo>
                    <a:lnTo>
                      <a:pt x="581" y="449"/>
                    </a:lnTo>
                    <a:lnTo>
                      <a:pt x="581" y="449"/>
                    </a:lnTo>
                    <a:lnTo>
                      <a:pt x="584" y="454"/>
                    </a:lnTo>
                    <a:lnTo>
                      <a:pt x="588" y="457"/>
                    </a:lnTo>
                    <a:lnTo>
                      <a:pt x="592" y="460"/>
                    </a:lnTo>
                    <a:lnTo>
                      <a:pt x="596" y="464"/>
                    </a:lnTo>
                    <a:lnTo>
                      <a:pt x="601" y="466"/>
                    </a:lnTo>
                    <a:lnTo>
                      <a:pt x="606" y="467"/>
                    </a:lnTo>
                    <a:lnTo>
                      <a:pt x="611" y="468"/>
                    </a:lnTo>
                    <a:lnTo>
                      <a:pt x="617" y="468"/>
                    </a:lnTo>
                    <a:lnTo>
                      <a:pt x="627" y="467"/>
                    </a:lnTo>
                    <a:lnTo>
                      <a:pt x="636" y="464"/>
                    </a:lnTo>
                    <a:lnTo>
                      <a:pt x="645" y="459"/>
                    </a:lnTo>
                    <a:lnTo>
                      <a:pt x="653" y="453"/>
                    </a:lnTo>
                    <a:lnTo>
                      <a:pt x="656" y="448"/>
                    </a:lnTo>
                    <a:lnTo>
                      <a:pt x="659" y="444"/>
                    </a:lnTo>
                    <a:lnTo>
                      <a:pt x="662" y="438"/>
                    </a:lnTo>
                    <a:lnTo>
                      <a:pt x="664" y="433"/>
                    </a:lnTo>
                    <a:lnTo>
                      <a:pt x="665" y="427"/>
                    </a:lnTo>
                    <a:lnTo>
                      <a:pt x="668" y="420"/>
                    </a:lnTo>
                    <a:lnTo>
                      <a:pt x="669" y="413"/>
                    </a:lnTo>
                    <a:lnTo>
                      <a:pt x="669" y="405"/>
                    </a:lnTo>
                    <a:lnTo>
                      <a:pt x="668" y="393"/>
                    </a:lnTo>
                    <a:lnTo>
                      <a:pt x="664" y="380"/>
                    </a:lnTo>
                    <a:lnTo>
                      <a:pt x="660" y="370"/>
                    </a:lnTo>
                    <a:lnTo>
                      <a:pt x="655" y="361"/>
                    </a:lnTo>
                    <a:lnTo>
                      <a:pt x="647" y="355"/>
                    </a:lnTo>
                    <a:lnTo>
                      <a:pt x="640" y="349"/>
                    </a:lnTo>
                    <a:lnTo>
                      <a:pt x="635" y="348"/>
                    </a:lnTo>
                    <a:lnTo>
                      <a:pt x="630" y="347"/>
                    </a:lnTo>
                    <a:lnTo>
                      <a:pt x="626" y="346"/>
                    </a:lnTo>
                    <a:lnTo>
                      <a:pt x="620" y="346"/>
                    </a:lnTo>
                    <a:lnTo>
                      <a:pt x="614" y="346"/>
                    </a:lnTo>
                    <a:lnTo>
                      <a:pt x="607" y="347"/>
                    </a:lnTo>
                    <a:lnTo>
                      <a:pt x="602" y="349"/>
                    </a:lnTo>
                    <a:lnTo>
                      <a:pt x="596" y="351"/>
                    </a:lnTo>
                    <a:lnTo>
                      <a:pt x="591" y="355"/>
                    </a:lnTo>
                    <a:lnTo>
                      <a:pt x="587" y="358"/>
                    </a:lnTo>
                    <a:lnTo>
                      <a:pt x="583" y="362"/>
                    </a:lnTo>
                    <a:lnTo>
                      <a:pt x="579" y="368"/>
                    </a:lnTo>
                    <a:lnTo>
                      <a:pt x="579" y="368"/>
                    </a:lnTo>
                    <a:lnTo>
                      <a:pt x="578" y="348"/>
                    </a:lnTo>
                    <a:lnTo>
                      <a:pt x="560" y="348"/>
                    </a:lnTo>
                    <a:lnTo>
                      <a:pt x="560" y="357"/>
                    </a:lnTo>
                    <a:lnTo>
                      <a:pt x="561" y="366"/>
                    </a:lnTo>
                    <a:lnTo>
                      <a:pt x="561" y="376"/>
                    </a:lnTo>
                    <a:lnTo>
                      <a:pt x="561" y="386"/>
                    </a:lnTo>
                    <a:lnTo>
                      <a:pt x="561" y="514"/>
                    </a:lnTo>
                    <a:close/>
                    <a:moveTo>
                      <a:pt x="581" y="397"/>
                    </a:moveTo>
                    <a:lnTo>
                      <a:pt x="581" y="393"/>
                    </a:lnTo>
                    <a:lnTo>
                      <a:pt x="582" y="389"/>
                    </a:lnTo>
                    <a:lnTo>
                      <a:pt x="584" y="383"/>
                    </a:lnTo>
                    <a:lnTo>
                      <a:pt x="587" y="378"/>
                    </a:lnTo>
                    <a:lnTo>
                      <a:pt x="590" y="374"/>
                    </a:lnTo>
                    <a:lnTo>
                      <a:pt x="594" y="369"/>
                    </a:lnTo>
                    <a:lnTo>
                      <a:pt x="599" y="367"/>
                    </a:lnTo>
                    <a:lnTo>
                      <a:pt x="604" y="365"/>
                    </a:lnTo>
                    <a:lnTo>
                      <a:pt x="608" y="362"/>
                    </a:lnTo>
                    <a:lnTo>
                      <a:pt x="614" y="362"/>
                    </a:lnTo>
                    <a:lnTo>
                      <a:pt x="621" y="364"/>
                    </a:lnTo>
                    <a:lnTo>
                      <a:pt x="629" y="366"/>
                    </a:lnTo>
                    <a:lnTo>
                      <a:pt x="634" y="370"/>
                    </a:lnTo>
                    <a:lnTo>
                      <a:pt x="638" y="376"/>
                    </a:lnTo>
                    <a:lnTo>
                      <a:pt x="643" y="381"/>
                    </a:lnTo>
                    <a:lnTo>
                      <a:pt x="646" y="389"/>
                    </a:lnTo>
                    <a:lnTo>
                      <a:pt x="647" y="397"/>
                    </a:lnTo>
                    <a:lnTo>
                      <a:pt x="648" y="406"/>
                    </a:lnTo>
                    <a:lnTo>
                      <a:pt x="647" y="416"/>
                    </a:lnTo>
                    <a:lnTo>
                      <a:pt x="645" y="425"/>
                    </a:lnTo>
                    <a:lnTo>
                      <a:pt x="643" y="433"/>
                    </a:lnTo>
                    <a:lnTo>
                      <a:pt x="638" y="439"/>
                    </a:lnTo>
                    <a:lnTo>
                      <a:pt x="634" y="444"/>
                    </a:lnTo>
                    <a:lnTo>
                      <a:pt x="628" y="448"/>
                    </a:lnTo>
                    <a:lnTo>
                      <a:pt x="621" y="450"/>
                    </a:lnTo>
                    <a:lnTo>
                      <a:pt x="613" y="452"/>
                    </a:lnTo>
                    <a:lnTo>
                      <a:pt x="607" y="452"/>
                    </a:lnTo>
                    <a:lnTo>
                      <a:pt x="603" y="449"/>
                    </a:lnTo>
                    <a:lnTo>
                      <a:pt x="597" y="447"/>
                    </a:lnTo>
                    <a:lnTo>
                      <a:pt x="593" y="445"/>
                    </a:lnTo>
                    <a:lnTo>
                      <a:pt x="590" y="440"/>
                    </a:lnTo>
                    <a:lnTo>
                      <a:pt x="587" y="437"/>
                    </a:lnTo>
                    <a:lnTo>
                      <a:pt x="583" y="432"/>
                    </a:lnTo>
                    <a:lnTo>
                      <a:pt x="582" y="426"/>
                    </a:lnTo>
                    <a:lnTo>
                      <a:pt x="581" y="423"/>
                    </a:lnTo>
                    <a:lnTo>
                      <a:pt x="581" y="418"/>
                    </a:lnTo>
                    <a:lnTo>
                      <a:pt x="581" y="397"/>
                    </a:lnTo>
                    <a:close/>
                    <a:moveTo>
                      <a:pt x="777" y="466"/>
                    </a:moveTo>
                    <a:lnTo>
                      <a:pt x="776" y="453"/>
                    </a:lnTo>
                    <a:lnTo>
                      <a:pt x="775" y="437"/>
                    </a:lnTo>
                    <a:lnTo>
                      <a:pt x="775" y="394"/>
                    </a:lnTo>
                    <a:lnTo>
                      <a:pt x="775" y="385"/>
                    </a:lnTo>
                    <a:lnTo>
                      <a:pt x="772" y="376"/>
                    </a:lnTo>
                    <a:lnTo>
                      <a:pt x="770" y="368"/>
                    </a:lnTo>
                    <a:lnTo>
                      <a:pt x="766" y="360"/>
                    </a:lnTo>
                    <a:lnTo>
                      <a:pt x="764" y="357"/>
                    </a:lnTo>
                    <a:lnTo>
                      <a:pt x="761" y="355"/>
                    </a:lnTo>
                    <a:lnTo>
                      <a:pt x="757" y="351"/>
                    </a:lnTo>
                    <a:lnTo>
                      <a:pt x="753" y="349"/>
                    </a:lnTo>
                    <a:lnTo>
                      <a:pt x="749" y="348"/>
                    </a:lnTo>
                    <a:lnTo>
                      <a:pt x="743" y="347"/>
                    </a:lnTo>
                    <a:lnTo>
                      <a:pt x="738" y="346"/>
                    </a:lnTo>
                    <a:lnTo>
                      <a:pt x="731" y="346"/>
                    </a:lnTo>
                    <a:lnTo>
                      <a:pt x="721" y="346"/>
                    </a:lnTo>
                    <a:lnTo>
                      <a:pt x="711" y="348"/>
                    </a:lnTo>
                    <a:lnTo>
                      <a:pt x="702" y="351"/>
                    </a:lnTo>
                    <a:lnTo>
                      <a:pt x="694" y="356"/>
                    </a:lnTo>
                    <a:lnTo>
                      <a:pt x="699" y="370"/>
                    </a:lnTo>
                    <a:lnTo>
                      <a:pt x="705" y="366"/>
                    </a:lnTo>
                    <a:lnTo>
                      <a:pt x="713" y="364"/>
                    </a:lnTo>
                    <a:lnTo>
                      <a:pt x="721" y="361"/>
                    </a:lnTo>
                    <a:lnTo>
                      <a:pt x="728" y="361"/>
                    </a:lnTo>
                    <a:lnTo>
                      <a:pt x="736" y="361"/>
                    </a:lnTo>
                    <a:lnTo>
                      <a:pt x="742" y="364"/>
                    </a:lnTo>
                    <a:lnTo>
                      <a:pt x="746" y="367"/>
                    </a:lnTo>
                    <a:lnTo>
                      <a:pt x="750" y="371"/>
                    </a:lnTo>
                    <a:lnTo>
                      <a:pt x="752" y="376"/>
                    </a:lnTo>
                    <a:lnTo>
                      <a:pt x="754" y="380"/>
                    </a:lnTo>
                    <a:lnTo>
                      <a:pt x="754" y="385"/>
                    </a:lnTo>
                    <a:lnTo>
                      <a:pt x="754" y="388"/>
                    </a:lnTo>
                    <a:lnTo>
                      <a:pt x="754" y="390"/>
                    </a:lnTo>
                    <a:lnTo>
                      <a:pt x="739" y="391"/>
                    </a:lnTo>
                    <a:lnTo>
                      <a:pt x="725" y="394"/>
                    </a:lnTo>
                    <a:lnTo>
                      <a:pt x="713" y="397"/>
                    </a:lnTo>
                    <a:lnTo>
                      <a:pt x="703" y="401"/>
                    </a:lnTo>
                    <a:lnTo>
                      <a:pt x="699" y="405"/>
                    </a:lnTo>
                    <a:lnTo>
                      <a:pt x="696" y="408"/>
                    </a:lnTo>
                    <a:lnTo>
                      <a:pt x="692" y="411"/>
                    </a:lnTo>
                    <a:lnTo>
                      <a:pt x="690" y="416"/>
                    </a:lnTo>
                    <a:lnTo>
                      <a:pt x="688" y="420"/>
                    </a:lnTo>
                    <a:lnTo>
                      <a:pt x="687" y="425"/>
                    </a:lnTo>
                    <a:lnTo>
                      <a:pt x="686" y="429"/>
                    </a:lnTo>
                    <a:lnTo>
                      <a:pt x="686" y="435"/>
                    </a:lnTo>
                    <a:lnTo>
                      <a:pt x="686" y="440"/>
                    </a:lnTo>
                    <a:lnTo>
                      <a:pt x="688" y="447"/>
                    </a:lnTo>
                    <a:lnTo>
                      <a:pt x="690" y="453"/>
                    </a:lnTo>
                    <a:lnTo>
                      <a:pt x="695" y="458"/>
                    </a:lnTo>
                    <a:lnTo>
                      <a:pt x="699" y="462"/>
                    </a:lnTo>
                    <a:lnTo>
                      <a:pt x="705" y="465"/>
                    </a:lnTo>
                    <a:lnTo>
                      <a:pt x="712" y="467"/>
                    </a:lnTo>
                    <a:lnTo>
                      <a:pt x="721" y="468"/>
                    </a:lnTo>
                    <a:lnTo>
                      <a:pt x="726" y="468"/>
                    </a:lnTo>
                    <a:lnTo>
                      <a:pt x="732" y="467"/>
                    </a:lnTo>
                    <a:lnTo>
                      <a:pt x="737" y="465"/>
                    </a:lnTo>
                    <a:lnTo>
                      <a:pt x="742" y="463"/>
                    </a:lnTo>
                    <a:lnTo>
                      <a:pt x="750" y="457"/>
                    </a:lnTo>
                    <a:lnTo>
                      <a:pt x="755" y="450"/>
                    </a:lnTo>
                    <a:lnTo>
                      <a:pt x="756" y="450"/>
                    </a:lnTo>
                    <a:lnTo>
                      <a:pt x="758" y="466"/>
                    </a:lnTo>
                    <a:lnTo>
                      <a:pt x="777" y="466"/>
                    </a:lnTo>
                    <a:close/>
                    <a:moveTo>
                      <a:pt x="755" y="426"/>
                    </a:moveTo>
                    <a:lnTo>
                      <a:pt x="754" y="429"/>
                    </a:lnTo>
                    <a:lnTo>
                      <a:pt x="754" y="433"/>
                    </a:lnTo>
                    <a:lnTo>
                      <a:pt x="752" y="436"/>
                    </a:lnTo>
                    <a:lnTo>
                      <a:pt x="750" y="440"/>
                    </a:lnTo>
                    <a:lnTo>
                      <a:pt x="748" y="444"/>
                    </a:lnTo>
                    <a:lnTo>
                      <a:pt x="744" y="446"/>
                    </a:lnTo>
                    <a:lnTo>
                      <a:pt x="740" y="449"/>
                    </a:lnTo>
                    <a:lnTo>
                      <a:pt x="736" y="450"/>
                    </a:lnTo>
                    <a:lnTo>
                      <a:pt x="731" y="452"/>
                    </a:lnTo>
                    <a:lnTo>
                      <a:pt x="726" y="453"/>
                    </a:lnTo>
                    <a:lnTo>
                      <a:pt x="722" y="453"/>
                    </a:lnTo>
                    <a:lnTo>
                      <a:pt x="718" y="452"/>
                    </a:lnTo>
                    <a:lnTo>
                      <a:pt x="715" y="449"/>
                    </a:lnTo>
                    <a:lnTo>
                      <a:pt x="712" y="447"/>
                    </a:lnTo>
                    <a:lnTo>
                      <a:pt x="710" y="445"/>
                    </a:lnTo>
                    <a:lnTo>
                      <a:pt x="708" y="442"/>
                    </a:lnTo>
                    <a:lnTo>
                      <a:pt x="707" y="437"/>
                    </a:lnTo>
                    <a:lnTo>
                      <a:pt x="707" y="432"/>
                    </a:lnTo>
                    <a:lnTo>
                      <a:pt x="707" y="428"/>
                    </a:lnTo>
                    <a:lnTo>
                      <a:pt x="708" y="425"/>
                    </a:lnTo>
                    <a:lnTo>
                      <a:pt x="709" y="422"/>
                    </a:lnTo>
                    <a:lnTo>
                      <a:pt x="711" y="418"/>
                    </a:lnTo>
                    <a:lnTo>
                      <a:pt x="716" y="414"/>
                    </a:lnTo>
                    <a:lnTo>
                      <a:pt x="722" y="410"/>
                    </a:lnTo>
                    <a:lnTo>
                      <a:pt x="729" y="408"/>
                    </a:lnTo>
                    <a:lnTo>
                      <a:pt x="738" y="406"/>
                    </a:lnTo>
                    <a:lnTo>
                      <a:pt x="746" y="406"/>
                    </a:lnTo>
                    <a:lnTo>
                      <a:pt x="755" y="406"/>
                    </a:lnTo>
                    <a:lnTo>
                      <a:pt x="755" y="426"/>
                    </a:lnTo>
                    <a:close/>
                    <a:moveTo>
                      <a:pt x="829" y="466"/>
                    </a:moveTo>
                    <a:lnTo>
                      <a:pt x="829" y="348"/>
                    </a:lnTo>
                    <a:lnTo>
                      <a:pt x="808" y="348"/>
                    </a:lnTo>
                    <a:lnTo>
                      <a:pt x="808" y="466"/>
                    </a:lnTo>
                    <a:lnTo>
                      <a:pt x="829" y="466"/>
                    </a:lnTo>
                    <a:close/>
                    <a:moveTo>
                      <a:pt x="819" y="301"/>
                    </a:moveTo>
                    <a:lnTo>
                      <a:pt x="813" y="302"/>
                    </a:lnTo>
                    <a:lnTo>
                      <a:pt x="809" y="306"/>
                    </a:lnTo>
                    <a:lnTo>
                      <a:pt x="807" y="310"/>
                    </a:lnTo>
                    <a:lnTo>
                      <a:pt x="806" y="315"/>
                    </a:lnTo>
                    <a:lnTo>
                      <a:pt x="807" y="320"/>
                    </a:lnTo>
                    <a:lnTo>
                      <a:pt x="809" y="325"/>
                    </a:lnTo>
                    <a:lnTo>
                      <a:pt x="813" y="327"/>
                    </a:lnTo>
                    <a:lnTo>
                      <a:pt x="818" y="328"/>
                    </a:lnTo>
                    <a:lnTo>
                      <a:pt x="824" y="327"/>
                    </a:lnTo>
                    <a:lnTo>
                      <a:pt x="827" y="325"/>
                    </a:lnTo>
                    <a:lnTo>
                      <a:pt x="831" y="320"/>
                    </a:lnTo>
                    <a:lnTo>
                      <a:pt x="832" y="315"/>
                    </a:lnTo>
                    <a:lnTo>
                      <a:pt x="831" y="310"/>
                    </a:lnTo>
                    <a:lnTo>
                      <a:pt x="827" y="306"/>
                    </a:lnTo>
                    <a:lnTo>
                      <a:pt x="824" y="302"/>
                    </a:lnTo>
                    <a:lnTo>
                      <a:pt x="819" y="301"/>
                    </a:lnTo>
                    <a:close/>
                    <a:moveTo>
                      <a:pt x="856" y="460"/>
                    </a:moveTo>
                    <a:lnTo>
                      <a:pt x="862" y="464"/>
                    </a:lnTo>
                    <a:lnTo>
                      <a:pt x="870" y="466"/>
                    </a:lnTo>
                    <a:lnTo>
                      <a:pt x="878" y="467"/>
                    </a:lnTo>
                    <a:lnTo>
                      <a:pt x="888" y="468"/>
                    </a:lnTo>
                    <a:lnTo>
                      <a:pt x="897" y="467"/>
                    </a:lnTo>
                    <a:lnTo>
                      <a:pt x="905" y="465"/>
                    </a:lnTo>
                    <a:lnTo>
                      <a:pt x="913" y="463"/>
                    </a:lnTo>
                    <a:lnTo>
                      <a:pt x="919" y="458"/>
                    </a:lnTo>
                    <a:lnTo>
                      <a:pt x="924" y="453"/>
                    </a:lnTo>
                    <a:lnTo>
                      <a:pt x="927" y="447"/>
                    </a:lnTo>
                    <a:lnTo>
                      <a:pt x="929" y="440"/>
                    </a:lnTo>
                    <a:lnTo>
                      <a:pt x="930" y="433"/>
                    </a:lnTo>
                    <a:lnTo>
                      <a:pt x="930" y="427"/>
                    </a:lnTo>
                    <a:lnTo>
                      <a:pt x="928" y="420"/>
                    </a:lnTo>
                    <a:lnTo>
                      <a:pt x="926" y="416"/>
                    </a:lnTo>
                    <a:lnTo>
                      <a:pt x="923" y="411"/>
                    </a:lnTo>
                    <a:lnTo>
                      <a:pt x="918" y="407"/>
                    </a:lnTo>
                    <a:lnTo>
                      <a:pt x="913" y="404"/>
                    </a:lnTo>
                    <a:lnTo>
                      <a:pt x="907" y="400"/>
                    </a:lnTo>
                    <a:lnTo>
                      <a:pt x="900" y="397"/>
                    </a:lnTo>
                    <a:lnTo>
                      <a:pt x="890" y="393"/>
                    </a:lnTo>
                    <a:lnTo>
                      <a:pt x="884" y="389"/>
                    </a:lnTo>
                    <a:lnTo>
                      <a:pt x="881" y="386"/>
                    </a:lnTo>
                    <a:lnTo>
                      <a:pt x="879" y="384"/>
                    </a:lnTo>
                    <a:lnTo>
                      <a:pt x="879" y="380"/>
                    </a:lnTo>
                    <a:lnTo>
                      <a:pt x="878" y="377"/>
                    </a:lnTo>
                    <a:lnTo>
                      <a:pt x="879" y="374"/>
                    </a:lnTo>
                    <a:lnTo>
                      <a:pt x="879" y="371"/>
                    </a:lnTo>
                    <a:lnTo>
                      <a:pt x="881" y="368"/>
                    </a:lnTo>
                    <a:lnTo>
                      <a:pt x="884" y="366"/>
                    </a:lnTo>
                    <a:lnTo>
                      <a:pt x="886" y="364"/>
                    </a:lnTo>
                    <a:lnTo>
                      <a:pt x="889" y="362"/>
                    </a:lnTo>
                    <a:lnTo>
                      <a:pt x="893" y="361"/>
                    </a:lnTo>
                    <a:lnTo>
                      <a:pt x="898" y="361"/>
                    </a:lnTo>
                    <a:lnTo>
                      <a:pt x="905" y="362"/>
                    </a:lnTo>
                    <a:lnTo>
                      <a:pt x="912" y="364"/>
                    </a:lnTo>
                    <a:lnTo>
                      <a:pt x="917" y="366"/>
                    </a:lnTo>
                    <a:lnTo>
                      <a:pt x="921" y="368"/>
                    </a:lnTo>
                    <a:lnTo>
                      <a:pt x="926" y="352"/>
                    </a:lnTo>
                    <a:lnTo>
                      <a:pt x="920" y="350"/>
                    </a:lnTo>
                    <a:lnTo>
                      <a:pt x="914" y="347"/>
                    </a:lnTo>
                    <a:lnTo>
                      <a:pt x="906" y="346"/>
                    </a:lnTo>
                    <a:lnTo>
                      <a:pt x="898" y="346"/>
                    </a:lnTo>
                    <a:lnTo>
                      <a:pt x="889" y="346"/>
                    </a:lnTo>
                    <a:lnTo>
                      <a:pt x="881" y="348"/>
                    </a:lnTo>
                    <a:lnTo>
                      <a:pt x="875" y="351"/>
                    </a:lnTo>
                    <a:lnTo>
                      <a:pt x="870" y="356"/>
                    </a:lnTo>
                    <a:lnTo>
                      <a:pt x="865" y="360"/>
                    </a:lnTo>
                    <a:lnTo>
                      <a:pt x="861" y="367"/>
                    </a:lnTo>
                    <a:lnTo>
                      <a:pt x="860" y="372"/>
                    </a:lnTo>
                    <a:lnTo>
                      <a:pt x="859" y="380"/>
                    </a:lnTo>
                    <a:lnTo>
                      <a:pt x="859" y="385"/>
                    </a:lnTo>
                    <a:lnTo>
                      <a:pt x="861" y="390"/>
                    </a:lnTo>
                    <a:lnTo>
                      <a:pt x="863" y="395"/>
                    </a:lnTo>
                    <a:lnTo>
                      <a:pt x="866" y="399"/>
                    </a:lnTo>
                    <a:lnTo>
                      <a:pt x="871" y="403"/>
                    </a:lnTo>
                    <a:lnTo>
                      <a:pt x="876" y="407"/>
                    </a:lnTo>
                    <a:lnTo>
                      <a:pt x="881" y="410"/>
                    </a:lnTo>
                    <a:lnTo>
                      <a:pt x="889" y="413"/>
                    </a:lnTo>
                    <a:lnTo>
                      <a:pt x="899" y="417"/>
                    </a:lnTo>
                    <a:lnTo>
                      <a:pt x="905" y="423"/>
                    </a:lnTo>
                    <a:lnTo>
                      <a:pt x="907" y="425"/>
                    </a:lnTo>
                    <a:lnTo>
                      <a:pt x="908" y="428"/>
                    </a:lnTo>
                    <a:lnTo>
                      <a:pt x="910" y="432"/>
                    </a:lnTo>
                    <a:lnTo>
                      <a:pt x="911" y="435"/>
                    </a:lnTo>
                    <a:lnTo>
                      <a:pt x="910" y="438"/>
                    </a:lnTo>
                    <a:lnTo>
                      <a:pt x="908" y="442"/>
                    </a:lnTo>
                    <a:lnTo>
                      <a:pt x="907" y="445"/>
                    </a:lnTo>
                    <a:lnTo>
                      <a:pt x="905" y="447"/>
                    </a:lnTo>
                    <a:lnTo>
                      <a:pt x="902" y="449"/>
                    </a:lnTo>
                    <a:lnTo>
                      <a:pt x="898" y="450"/>
                    </a:lnTo>
                    <a:lnTo>
                      <a:pt x="893" y="452"/>
                    </a:lnTo>
                    <a:lnTo>
                      <a:pt x="888" y="453"/>
                    </a:lnTo>
                    <a:lnTo>
                      <a:pt x="880" y="452"/>
                    </a:lnTo>
                    <a:lnTo>
                      <a:pt x="873" y="449"/>
                    </a:lnTo>
                    <a:lnTo>
                      <a:pt x="866" y="447"/>
                    </a:lnTo>
                    <a:lnTo>
                      <a:pt x="861" y="444"/>
                    </a:lnTo>
                    <a:lnTo>
                      <a:pt x="856" y="460"/>
                    </a:lnTo>
                    <a:close/>
                    <a:moveTo>
                      <a:pt x="1029" y="466"/>
                    </a:moveTo>
                    <a:lnTo>
                      <a:pt x="1029" y="365"/>
                    </a:lnTo>
                    <a:lnTo>
                      <a:pt x="1058" y="365"/>
                    </a:lnTo>
                    <a:lnTo>
                      <a:pt x="1058" y="348"/>
                    </a:lnTo>
                    <a:lnTo>
                      <a:pt x="1029" y="348"/>
                    </a:lnTo>
                    <a:lnTo>
                      <a:pt x="1029" y="341"/>
                    </a:lnTo>
                    <a:lnTo>
                      <a:pt x="1029" y="335"/>
                    </a:lnTo>
                    <a:lnTo>
                      <a:pt x="1031" y="329"/>
                    </a:lnTo>
                    <a:lnTo>
                      <a:pt x="1032" y="322"/>
                    </a:lnTo>
                    <a:lnTo>
                      <a:pt x="1034" y="318"/>
                    </a:lnTo>
                    <a:lnTo>
                      <a:pt x="1037" y="313"/>
                    </a:lnTo>
                    <a:lnTo>
                      <a:pt x="1040" y="310"/>
                    </a:lnTo>
                    <a:lnTo>
                      <a:pt x="1046" y="308"/>
                    </a:lnTo>
                    <a:lnTo>
                      <a:pt x="1052" y="308"/>
                    </a:lnTo>
                    <a:lnTo>
                      <a:pt x="1060" y="308"/>
                    </a:lnTo>
                    <a:lnTo>
                      <a:pt x="1065" y="310"/>
                    </a:lnTo>
                    <a:lnTo>
                      <a:pt x="1067" y="293"/>
                    </a:lnTo>
                    <a:lnTo>
                      <a:pt x="1060" y="291"/>
                    </a:lnTo>
                    <a:lnTo>
                      <a:pt x="1050" y="290"/>
                    </a:lnTo>
                    <a:lnTo>
                      <a:pt x="1042" y="291"/>
                    </a:lnTo>
                    <a:lnTo>
                      <a:pt x="1035" y="292"/>
                    </a:lnTo>
                    <a:lnTo>
                      <a:pt x="1028" y="297"/>
                    </a:lnTo>
                    <a:lnTo>
                      <a:pt x="1022" y="301"/>
                    </a:lnTo>
                    <a:lnTo>
                      <a:pt x="1019" y="305"/>
                    </a:lnTo>
                    <a:lnTo>
                      <a:pt x="1016" y="309"/>
                    </a:lnTo>
                    <a:lnTo>
                      <a:pt x="1013" y="315"/>
                    </a:lnTo>
                    <a:lnTo>
                      <a:pt x="1012" y="319"/>
                    </a:lnTo>
                    <a:lnTo>
                      <a:pt x="1010" y="330"/>
                    </a:lnTo>
                    <a:lnTo>
                      <a:pt x="1009" y="342"/>
                    </a:lnTo>
                    <a:lnTo>
                      <a:pt x="1009" y="348"/>
                    </a:lnTo>
                    <a:lnTo>
                      <a:pt x="993" y="348"/>
                    </a:lnTo>
                    <a:lnTo>
                      <a:pt x="993" y="365"/>
                    </a:lnTo>
                    <a:lnTo>
                      <a:pt x="1009" y="365"/>
                    </a:lnTo>
                    <a:lnTo>
                      <a:pt x="1009" y="466"/>
                    </a:lnTo>
                    <a:lnTo>
                      <a:pt x="1029" y="466"/>
                    </a:lnTo>
                    <a:close/>
                    <a:moveTo>
                      <a:pt x="1158" y="466"/>
                    </a:moveTo>
                    <a:lnTo>
                      <a:pt x="1156" y="453"/>
                    </a:lnTo>
                    <a:lnTo>
                      <a:pt x="1156" y="437"/>
                    </a:lnTo>
                    <a:lnTo>
                      <a:pt x="1156" y="394"/>
                    </a:lnTo>
                    <a:lnTo>
                      <a:pt x="1156" y="385"/>
                    </a:lnTo>
                    <a:lnTo>
                      <a:pt x="1154" y="376"/>
                    </a:lnTo>
                    <a:lnTo>
                      <a:pt x="1151" y="368"/>
                    </a:lnTo>
                    <a:lnTo>
                      <a:pt x="1147" y="360"/>
                    </a:lnTo>
                    <a:lnTo>
                      <a:pt x="1145" y="357"/>
                    </a:lnTo>
                    <a:lnTo>
                      <a:pt x="1142" y="355"/>
                    </a:lnTo>
                    <a:lnTo>
                      <a:pt x="1137" y="351"/>
                    </a:lnTo>
                    <a:lnTo>
                      <a:pt x="1134" y="349"/>
                    </a:lnTo>
                    <a:lnTo>
                      <a:pt x="1130" y="348"/>
                    </a:lnTo>
                    <a:lnTo>
                      <a:pt x="1124" y="347"/>
                    </a:lnTo>
                    <a:lnTo>
                      <a:pt x="1119" y="346"/>
                    </a:lnTo>
                    <a:lnTo>
                      <a:pt x="1113" y="346"/>
                    </a:lnTo>
                    <a:lnTo>
                      <a:pt x="1102" y="346"/>
                    </a:lnTo>
                    <a:lnTo>
                      <a:pt x="1092" y="348"/>
                    </a:lnTo>
                    <a:lnTo>
                      <a:pt x="1082" y="351"/>
                    </a:lnTo>
                    <a:lnTo>
                      <a:pt x="1075" y="356"/>
                    </a:lnTo>
                    <a:lnTo>
                      <a:pt x="1080" y="370"/>
                    </a:lnTo>
                    <a:lnTo>
                      <a:pt x="1087" y="366"/>
                    </a:lnTo>
                    <a:lnTo>
                      <a:pt x="1093" y="364"/>
                    </a:lnTo>
                    <a:lnTo>
                      <a:pt x="1102" y="361"/>
                    </a:lnTo>
                    <a:lnTo>
                      <a:pt x="1109" y="361"/>
                    </a:lnTo>
                    <a:lnTo>
                      <a:pt x="1117" y="361"/>
                    </a:lnTo>
                    <a:lnTo>
                      <a:pt x="1123" y="364"/>
                    </a:lnTo>
                    <a:lnTo>
                      <a:pt x="1128" y="367"/>
                    </a:lnTo>
                    <a:lnTo>
                      <a:pt x="1131" y="371"/>
                    </a:lnTo>
                    <a:lnTo>
                      <a:pt x="1133" y="376"/>
                    </a:lnTo>
                    <a:lnTo>
                      <a:pt x="1134" y="380"/>
                    </a:lnTo>
                    <a:lnTo>
                      <a:pt x="1135" y="385"/>
                    </a:lnTo>
                    <a:lnTo>
                      <a:pt x="1135" y="388"/>
                    </a:lnTo>
                    <a:lnTo>
                      <a:pt x="1135" y="390"/>
                    </a:lnTo>
                    <a:lnTo>
                      <a:pt x="1120" y="391"/>
                    </a:lnTo>
                    <a:lnTo>
                      <a:pt x="1106" y="394"/>
                    </a:lnTo>
                    <a:lnTo>
                      <a:pt x="1094" y="397"/>
                    </a:lnTo>
                    <a:lnTo>
                      <a:pt x="1085" y="401"/>
                    </a:lnTo>
                    <a:lnTo>
                      <a:pt x="1080" y="405"/>
                    </a:lnTo>
                    <a:lnTo>
                      <a:pt x="1077" y="408"/>
                    </a:lnTo>
                    <a:lnTo>
                      <a:pt x="1074" y="411"/>
                    </a:lnTo>
                    <a:lnTo>
                      <a:pt x="1072" y="416"/>
                    </a:lnTo>
                    <a:lnTo>
                      <a:pt x="1069" y="420"/>
                    </a:lnTo>
                    <a:lnTo>
                      <a:pt x="1068" y="425"/>
                    </a:lnTo>
                    <a:lnTo>
                      <a:pt x="1067" y="429"/>
                    </a:lnTo>
                    <a:lnTo>
                      <a:pt x="1067" y="435"/>
                    </a:lnTo>
                    <a:lnTo>
                      <a:pt x="1067" y="440"/>
                    </a:lnTo>
                    <a:lnTo>
                      <a:pt x="1069" y="447"/>
                    </a:lnTo>
                    <a:lnTo>
                      <a:pt x="1072" y="453"/>
                    </a:lnTo>
                    <a:lnTo>
                      <a:pt x="1076" y="458"/>
                    </a:lnTo>
                    <a:lnTo>
                      <a:pt x="1080" y="462"/>
                    </a:lnTo>
                    <a:lnTo>
                      <a:pt x="1087" y="465"/>
                    </a:lnTo>
                    <a:lnTo>
                      <a:pt x="1093" y="467"/>
                    </a:lnTo>
                    <a:lnTo>
                      <a:pt x="1102" y="468"/>
                    </a:lnTo>
                    <a:lnTo>
                      <a:pt x="1107" y="468"/>
                    </a:lnTo>
                    <a:lnTo>
                      <a:pt x="1113" y="467"/>
                    </a:lnTo>
                    <a:lnTo>
                      <a:pt x="1118" y="465"/>
                    </a:lnTo>
                    <a:lnTo>
                      <a:pt x="1122" y="463"/>
                    </a:lnTo>
                    <a:lnTo>
                      <a:pt x="1131" y="457"/>
                    </a:lnTo>
                    <a:lnTo>
                      <a:pt x="1136" y="450"/>
                    </a:lnTo>
                    <a:lnTo>
                      <a:pt x="1137" y="450"/>
                    </a:lnTo>
                    <a:lnTo>
                      <a:pt x="1139" y="466"/>
                    </a:lnTo>
                    <a:lnTo>
                      <a:pt x="1158" y="466"/>
                    </a:lnTo>
                    <a:close/>
                    <a:moveTo>
                      <a:pt x="1135" y="426"/>
                    </a:moveTo>
                    <a:lnTo>
                      <a:pt x="1135" y="429"/>
                    </a:lnTo>
                    <a:lnTo>
                      <a:pt x="1134" y="433"/>
                    </a:lnTo>
                    <a:lnTo>
                      <a:pt x="1133" y="436"/>
                    </a:lnTo>
                    <a:lnTo>
                      <a:pt x="1131" y="440"/>
                    </a:lnTo>
                    <a:lnTo>
                      <a:pt x="1129" y="444"/>
                    </a:lnTo>
                    <a:lnTo>
                      <a:pt x="1126" y="446"/>
                    </a:lnTo>
                    <a:lnTo>
                      <a:pt x="1121" y="449"/>
                    </a:lnTo>
                    <a:lnTo>
                      <a:pt x="1117" y="450"/>
                    </a:lnTo>
                    <a:lnTo>
                      <a:pt x="1113" y="452"/>
                    </a:lnTo>
                    <a:lnTo>
                      <a:pt x="1107" y="453"/>
                    </a:lnTo>
                    <a:lnTo>
                      <a:pt x="1103" y="453"/>
                    </a:lnTo>
                    <a:lnTo>
                      <a:pt x="1100" y="452"/>
                    </a:lnTo>
                    <a:lnTo>
                      <a:pt x="1096" y="449"/>
                    </a:lnTo>
                    <a:lnTo>
                      <a:pt x="1093" y="447"/>
                    </a:lnTo>
                    <a:lnTo>
                      <a:pt x="1091" y="445"/>
                    </a:lnTo>
                    <a:lnTo>
                      <a:pt x="1089" y="442"/>
                    </a:lnTo>
                    <a:lnTo>
                      <a:pt x="1088" y="437"/>
                    </a:lnTo>
                    <a:lnTo>
                      <a:pt x="1088" y="432"/>
                    </a:lnTo>
                    <a:lnTo>
                      <a:pt x="1088" y="428"/>
                    </a:lnTo>
                    <a:lnTo>
                      <a:pt x="1089" y="425"/>
                    </a:lnTo>
                    <a:lnTo>
                      <a:pt x="1090" y="422"/>
                    </a:lnTo>
                    <a:lnTo>
                      <a:pt x="1092" y="418"/>
                    </a:lnTo>
                    <a:lnTo>
                      <a:pt x="1096" y="414"/>
                    </a:lnTo>
                    <a:lnTo>
                      <a:pt x="1103" y="410"/>
                    </a:lnTo>
                    <a:lnTo>
                      <a:pt x="1110" y="408"/>
                    </a:lnTo>
                    <a:lnTo>
                      <a:pt x="1119" y="406"/>
                    </a:lnTo>
                    <a:lnTo>
                      <a:pt x="1128" y="406"/>
                    </a:lnTo>
                    <a:lnTo>
                      <a:pt x="1135" y="406"/>
                    </a:lnTo>
                    <a:lnTo>
                      <a:pt x="1135" y="426"/>
                    </a:lnTo>
                    <a:close/>
                    <a:moveTo>
                      <a:pt x="1194" y="320"/>
                    </a:moveTo>
                    <a:lnTo>
                      <a:pt x="1194" y="348"/>
                    </a:lnTo>
                    <a:lnTo>
                      <a:pt x="1175" y="348"/>
                    </a:lnTo>
                    <a:lnTo>
                      <a:pt x="1175" y="365"/>
                    </a:lnTo>
                    <a:lnTo>
                      <a:pt x="1194" y="365"/>
                    </a:lnTo>
                    <a:lnTo>
                      <a:pt x="1194" y="428"/>
                    </a:lnTo>
                    <a:lnTo>
                      <a:pt x="1194" y="438"/>
                    </a:lnTo>
                    <a:lnTo>
                      <a:pt x="1195" y="446"/>
                    </a:lnTo>
                    <a:lnTo>
                      <a:pt x="1197" y="454"/>
                    </a:lnTo>
                    <a:lnTo>
                      <a:pt x="1201" y="459"/>
                    </a:lnTo>
                    <a:lnTo>
                      <a:pt x="1205" y="463"/>
                    </a:lnTo>
                    <a:lnTo>
                      <a:pt x="1211" y="466"/>
                    </a:lnTo>
                    <a:lnTo>
                      <a:pt x="1216" y="467"/>
                    </a:lnTo>
                    <a:lnTo>
                      <a:pt x="1224" y="468"/>
                    </a:lnTo>
                    <a:lnTo>
                      <a:pt x="1235" y="467"/>
                    </a:lnTo>
                    <a:lnTo>
                      <a:pt x="1242" y="465"/>
                    </a:lnTo>
                    <a:lnTo>
                      <a:pt x="1241" y="449"/>
                    </a:lnTo>
                    <a:lnTo>
                      <a:pt x="1236" y="450"/>
                    </a:lnTo>
                    <a:lnTo>
                      <a:pt x="1229" y="450"/>
                    </a:lnTo>
                    <a:lnTo>
                      <a:pt x="1225" y="450"/>
                    </a:lnTo>
                    <a:lnTo>
                      <a:pt x="1222" y="449"/>
                    </a:lnTo>
                    <a:lnTo>
                      <a:pt x="1218" y="447"/>
                    </a:lnTo>
                    <a:lnTo>
                      <a:pt x="1216" y="445"/>
                    </a:lnTo>
                    <a:lnTo>
                      <a:pt x="1215" y="442"/>
                    </a:lnTo>
                    <a:lnTo>
                      <a:pt x="1214" y="437"/>
                    </a:lnTo>
                    <a:lnTo>
                      <a:pt x="1213" y="433"/>
                    </a:lnTo>
                    <a:lnTo>
                      <a:pt x="1213" y="428"/>
                    </a:lnTo>
                    <a:lnTo>
                      <a:pt x="1213" y="365"/>
                    </a:lnTo>
                    <a:lnTo>
                      <a:pt x="1243" y="365"/>
                    </a:lnTo>
                    <a:lnTo>
                      <a:pt x="1243" y="348"/>
                    </a:lnTo>
                    <a:lnTo>
                      <a:pt x="1213" y="348"/>
                    </a:lnTo>
                    <a:lnTo>
                      <a:pt x="1213" y="315"/>
                    </a:lnTo>
                    <a:lnTo>
                      <a:pt x="1194" y="320"/>
                    </a:lnTo>
                    <a:close/>
                    <a:moveTo>
                      <a:pt x="1313" y="346"/>
                    </a:moveTo>
                    <a:lnTo>
                      <a:pt x="1302" y="346"/>
                    </a:lnTo>
                    <a:lnTo>
                      <a:pt x="1291" y="349"/>
                    </a:lnTo>
                    <a:lnTo>
                      <a:pt x="1286" y="351"/>
                    </a:lnTo>
                    <a:lnTo>
                      <a:pt x="1281" y="355"/>
                    </a:lnTo>
                    <a:lnTo>
                      <a:pt x="1277" y="358"/>
                    </a:lnTo>
                    <a:lnTo>
                      <a:pt x="1274" y="361"/>
                    </a:lnTo>
                    <a:lnTo>
                      <a:pt x="1269" y="366"/>
                    </a:lnTo>
                    <a:lnTo>
                      <a:pt x="1266" y="370"/>
                    </a:lnTo>
                    <a:lnTo>
                      <a:pt x="1264" y="376"/>
                    </a:lnTo>
                    <a:lnTo>
                      <a:pt x="1262" y="381"/>
                    </a:lnTo>
                    <a:lnTo>
                      <a:pt x="1259" y="387"/>
                    </a:lnTo>
                    <a:lnTo>
                      <a:pt x="1258" y="394"/>
                    </a:lnTo>
                    <a:lnTo>
                      <a:pt x="1257" y="400"/>
                    </a:lnTo>
                    <a:lnTo>
                      <a:pt x="1256" y="408"/>
                    </a:lnTo>
                    <a:lnTo>
                      <a:pt x="1257" y="415"/>
                    </a:lnTo>
                    <a:lnTo>
                      <a:pt x="1257" y="422"/>
                    </a:lnTo>
                    <a:lnTo>
                      <a:pt x="1259" y="427"/>
                    </a:lnTo>
                    <a:lnTo>
                      <a:pt x="1261" y="433"/>
                    </a:lnTo>
                    <a:lnTo>
                      <a:pt x="1263" y="438"/>
                    </a:lnTo>
                    <a:lnTo>
                      <a:pt x="1266" y="444"/>
                    </a:lnTo>
                    <a:lnTo>
                      <a:pt x="1269" y="448"/>
                    </a:lnTo>
                    <a:lnTo>
                      <a:pt x="1272" y="452"/>
                    </a:lnTo>
                    <a:lnTo>
                      <a:pt x="1277" y="456"/>
                    </a:lnTo>
                    <a:lnTo>
                      <a:pt x="1281" y="459"/>
                    </a:lnTo>
                    <a:lnTo>
                      <a:pt x="1285" y="462"/>
                    </a:lnTo>
                    <a:lnTo>
                      <a:pt x="1290" y="464"/>
                    </a:lnTo>
                    <a:lnTo>
                      <a:pt x="1301" y="467"/>
                    </a:lnTo>
                    <a:lnTo>
                      <a:pt x="1311" y="468"/>
                    </a:lnTo>
                    <a:lnTo>
                      <a:pt x="1322" y="467"/>
                    </a:lnTo>
                    <a:lnTo>
                      <a:pt x="1332" y="465"/>
                    </a:lnTo>
                    <a:lnTo>
                      <a:pt x="1342" y="460"/>
                    </a:lnTo>
                    <a:lnTo>
                      <a:pt x="1350" y="454"/>
                    </a:lnTo>
                    <a:lnTo>
                      <a:pt x="1355" y="449"/>
                    </a:lnTo>
                    <a:lnTo>
                      <a:pt x="1358" y="445"/>
                    </a:lnTo>
                    <a:lnTo>
                      <a:pt x="1361" y="439"/>
                    </a:lnTo>
                    <a:lnTo>
                      <a:pt x="1363" y="434"/>
                    </a:lnTo>
                    <a:lnTo>
                      <a:pt x="1365" y="428"/>
                    </a:lnTo>
                    <a:lnTo>
                      <a:pt x="1367" y="422"/>
                    </a:lnTo>
                    <a:lnTo>
                      <a:pt x="1367" y="414"/>
                    </a:lnTo>
                    <a:lnTo>
                      <a:pt x="1369" y="406"/>
                    </a:lnTo>
                    <a:lnTo>
                      <a:pt x="1367" y="393"/>
                    </a:lnTo>
                    <a:lnTo>
                      <a:pt x="1364" y="381"/>
                    </a:lnTo>
                    <a:lnTo>
                      <a:pt x="1362" y="376"/>
                    </a:lnTo>
                    <a:lnTo>
                      <a:pt x="1360" y="370"/>
                    </a:lnTo>
                    <a:lnTo>
                      <a:pt x="1357" y="366"/>
                    </a:lnTo>
                    <a:lnTo>
                      <a:pt x="1353" y="362"/>
                    </a:lnTo>
                    <a:lnTo>
                      <a:pt x="1349" y="358"/>
                    </a:lnTo>
                    <a:lnTo>
                      <a:pt x="1345" y="355"/>
                    </a:lnTo>
                    <a:lnTo>
                      <a:pt x="1340" y="352"/>
                    </a:lnTo>
                    <a:lnTo>
                      <a:pt x="1336" y="349"/>
                    </a:lnTo>
                    <a:lnTo>
                      <a:pt x="1331" y="348"/>
                    </a:lnTo>
                    <a:lnTo>
                      <a:pt x="1325" y="347"/>
                    </a:lnTo>
                    <a:lnTo>
                      <a:pt x="1319" y="346"/>
                    </a:lnTo>
                    <a:lnTo>
                      <a:pt x="1313" y="346"/>
                    </a:lnTo>
                    <a:close/>
                    <a:moveTo>
                      <a:pt x="1312" y="361"/>
                    </a:moveTo>
                    <a:lnTo>
                      <a:pt x="1318" y="361"/>
                    </a:lnTo>
                    <a:lnTo>
                      <a:pt x="1321" y="362"/>
                    </a:lnTo>
                    <a:lnTo>
                      <a:pt x="1325" y="364"/>
                    </a:lnTo>
                    <a:lnTo>
                      <a:pt x="1329" y="366"/>
                    </a:lnTo>
                    <a:lnTo>
                      <a:pt x="1334" y="370"/>
                    </a:lnTo>
                    <a:lnTo>
                      <a:pt x="1339" y="377"/>
                    </a:lnTo>
                    <a:lnTo>
                      <a:pt x="1343" y="384"/>
                    </a:lnTo>
                    <a:lnTo>
                      <a:pt x="1345" y="391"/>
                    </a:lnTo>
                    <a:lnTo>
                      <a:pt x="1347" y="399"/>
                    </a:lnTo>
                    <a:lnTo>
                      <a:pt x="1347" y="407"/>
                    </a:lnTo>
                    <a:lnTo>
                      <a:pt x="1346" y="416"/>
                    </a:lnTo>
                    <a:lnTo>
                      <a:pt x="1345" y="425"/>
                    </a:lnTo>
                    <a:lnTo>
                      <a:pt x="1342" y="433"/>
                    </a:lnTo>
                    <a:lnTo>
                      <a:pt x="1337" y="439"/>
                    </a:lnTo>
                    <a:lnTo>
                      <a:pt x="1332" y="445"/>
                    </a:lnTo>
                    <a:lnTo>
                      <a:pt x="1326" y="449"/>
                    </a:lnTo>
                    <a:lnTo>
                      <a:pt x="1320" y="452"/>
                    </a:lnTo>
                    <a:lnTo>
                      <a:pt x="1312" y="453"/>
                    </a:lnTo>
                    <a:lnTo>
                      <a:pt x="1305" y="452"/>
                    </a:lnTo>
                    <a:lnTo>
                      <a:pt x="1298" y="448"/>
                    </a:lnTo>
                    <a:lnTo>
                      <a:pt x="1293" y="445"/>
                    </a:lnTo>
                    <a:lnTo>
                      <a:pt x="1288" y="439"/>
                    </a:lnTo>
                    <a:lnTo>
                      <a:pt x="1283" y="433"/>
                    </a:lnTo>
                    <a:lnTo>
                      <a:pt x="1280" y="425"/>
                    </a:lnTo>
                    <a:lnTo>
                      <a:pt x="1278" y="416"/>
                    </a:lnTo>
                    <a:lnTo>
                      <a:pt x="1278" y="407"/>
                    </a:lnTo>
                    <a:lnTo>
                      <a:pt x="1278" y="398"/>
                    </a:lnTo>
                    <a:lnTo>
                      <a:pt x="1280" y="390"/>
                    </a:lnTo>
                    <a:lnTo>
                      <a:pt x="1282" y="383"/>
                    </a:lnTo>
                    <a:lnTo>
                      <a:pt x="1286" y="376"/>
                    </a:lnTo>
                    <a:lnTo>
                      <a:pt x="1291" y="370"/>
                    </a:lnTo>
                    <a:lnTo>
                      <a:pt x="1297" y="366"/>
                    </a:lnTo>
                    <a:lnTo>
                      <a:pt x="1304" y="362"/>
                    </a:lnTo>
                    <a:lnTo>
                      <a:pt x="1312" y="361"/>
                    </a:lnTo>
                    <a:close/>
                    <a:moveTo>
                      <a:pt x="1394" y="466"/>
                    </a:moveTo>
                    <a:lnTo>
                      <a:pt x="1415" y="466"/>
                    </a:lnTo>
                    <a:lnTo>
                      <a:pt x="1415" y="403"/>
                    </a:lnTo>
                    <a:lnTo>
                      <a:pt x="1415" y="398"/>
                    </a:lnTo>
                    <a:lnTo>
                      <a:pt x="1416" y="393"/>
                    </a:lnTo>
                    <a:lnTo>
                      <a:pt x="1417" y="387"/>
                    </a:lnTo>
                    <a:lnTo>
                      <a:pt x="1419" y="381"/>
                    </a:lnTo>
                    <a:lnTo>
                      <a:pt x="1423" y="377"/>
                    </a:lnTo>
                    <a:lnTo>
                      <a:pt x="1426" y="374"/>
                    </a:lnTo>
                    <a:lnTo>
                      <a:pt x="1429" y="370"/>
                    </a:lnTo>
                    <a:lnTo>
                      <a:pt x="1433" y="367"/>
                    </a:lnTo>
                    <a:lnTo>
                      <a:pt x="1439" y="366"/>
                    </a:lnTo>
                    <a:lnTo>
                      <a:pt x="1444" y="366"/>
                    </a:lnTo>
                    <a:lnTo>
                      <a:pt x="1447" y="366"/>
                    </a:lnTo>
                    <a:lnTo>
                      <a:pt x="1451" y="366"/>
                    </a:lnTo>
                    <a:lnTo>
                      <a:pt x="1451" y="346"/>
                    </a:lnTo>
                    <a:lnTo>
                      <a:pt x="1448" y="346"/>
                    </a:lnTo>
                    <a:lnTo>
                      <a:pt x="1445" y="346"/>
                    </a:lnTo>
                    <a:lnTo>
                      <a:pt x="1440" y="346"/>
                    </a:lnTo>
                    <a:lnTo>
                      <a:pt x="1434" y="347"/>
                    </a:lnTo>
                    <a:lnTo>
                      <a:pt x="1430" y="349"/>
                    </a:lnTo>
                    <a:lnTo>
                      <a:pt x="1426" y="352"/>
                    </a:lnTo>
                    <a:lnTo>
                      <a:pt x="1421" y="356"/>
                    </a:lnTo>
                    <a:lnTo>
                      <a:pt x="1418" y="360"/>
                    </a:lnTo>
                    <a:lnTo>
                      <a:pt x="1416" y="366"/>
                    </a:lnTo>
                    <a:lnTo>
                      <a:pt x="1413" y="371"/>
                    </a:lnTo>
                    <a:lnTo>
                      <a:pt x="1413" y="371"/>
                    </a:lnTo>
                    <a:lnTo>
                      <a:pt x="1412" y="348"/>
                    </a:lnTo>
                    <a:lnTo>
                      <a:pt x="1393" y="348"/>
                    </a:lnTo>
                    <a:lnTo>
                      <a:pt x="1393" y="356"/>
                    </a:lnTo>
                    <a:lnTo>
                      <a:pt x="1394" y="365"/>
                    </a:lnTo>
                    <a:lnTo>
                      <a:pt x="1394" y="375"/>
                    </a:lnTo>
                    <a:lnTo>
                      <a:pt x="1394" y="385"/>
                    </a:lnTo>
                    <a:lnTo>
                      <a:pt x="1394" y="466"/>
                    </a:lnTo>
                    <a:close/>
                    <a:moveTo>
                      <a:pt x="1561" y="410"/>
                    </a:moveTo>
                    <a:lnTo>
                      <a:pt x="1561" y="407"/>
                    </a:lnTo>
                    <a:lnTo>
                      <a:pt x="1562" y="400"/>
                    </a:lnTo>
                    <a:lnTo>
                      <a:pt x="1561" y="393"/>
                    </a:lnTo>
                    <a:lnTo>
                      <a:pt x="1560" y="383"/>
                    </a:lnTo>
                    <a:lnTo>
                      <a:pt x="1556" y="374"/>
                    </a:lnTo>
                    <a:lnTo>
                      <a:pt x="1552" y="365"/>
                    </a:lnTo>
                    <a:lnTo>
                      <a:pt x="1549" y="360"/>
                    </a:lnTo>
                    <a:lnTo>
                      <a:pt x="1546" y="357"/>
                    </a:lnTo>
                    <a:lnTo>
                      <a:pt x="1541" y="354"/>
                    </a:lnTo>
                    <a:lnTo>
                      <a:pt x="1537" y="351"/>
                    </a:lnTo>
                    <a:lnTo>
                      <a:pt x="1533" y="348"/>
                    </a:lnTo>
                    <a:lnTo>
                      <a:pt x="1527" y="347"/>
                    </a:lnTo>
                    <a:lnTo>
                      <a:pt x="1521" y="346"/>
                    </a:lnTo>
                    <a:lnTo>
                      <a:pt x="1514" y="346"/>
                    </a:lnTo>
                    <a:lnTo>
                      <a:pt x="1508" y="346"/>
                    </a:lnTo>
                    <a:lnTo>
                      <a:pt x="1502" y="347"/>
                    </a:lnTo>
                    <a:lnTo>
                      <a:pt x="1497" y="348"/>
                    </a:lnTo>
                    <a:lnTo>
                      <a:pt x="1492" y="350"/>
                    </a:lnTo>
                    <a:lnTo>
                      <a:pt x="1487" y="352"/>
                    </a:lnTo>
                    <a:lnTo>
                      <a:pt x="1483" y="356"/>
                    </a:lnTo>
                    <a:lnTo>
                      <a:pt x="1479" y="359"/>
                    </a:lnTo>
                    <a:lnTo>
                      <a:pt x="1475" y="364"/>
                    </a:lnTo>
                    <a:lnTo>
                      <a:pt x="1469" y="372"/>
                    </a:lnTo>
                    <a:lnTo>
                      <a:pt x="1465" y="384"/>
                    </a:lnTo>
                    <a:lnTo>
                      <a:pt x="1461" y="396"/>
                    </a:lnTo>
                    <a:lnTo>
                      <a:pt x="1461" y="409"/>
                    </a:lnTo>
                    <a:lnTo>
                      <a:pt x="1461" y="422"/>
                    </a:lnTo>
                    <a:lnTo>
                      <a:pt x="1465" y="433"/>
                    </a:lnTo>
                    <a:lnTo>
                      <a:pt x="1467" y="438"/>
                    </a:lnTo>
                    <a:lnTo>
                      <a:pt x="1469" y="443"/>
                    </a:lnTo>
                    <a:lnTo>
                      <a:pt x="1472" y="447"/>
                    </a:lnTo>
                    <a:lnTo>
                      <a:pt x="1475" y="452"/>
                    </a:lnTo>
                    <a:lnTo>
                      <a:pt x="1480" y="455"/>
                    </a:lnTo>
                    <a:lnTo>
                      <a:pt x="1484" y="458"/>
                    </a:lnTo>
                    <a:lnTo>
                      <a:pt x="1488" y="462"/>
                    </a:lnTo>
                    <a:lnTo>
                      <a:pt x="1494" y="464"/>
                    </a:lnTo>
                    <a:lnTo>
                      <a:pt x="1499" y="466"/>
                    </a:lnTo>
                    <a:lnTo>
                      <a:pt x="1505" y="467"/>
                    </a:lnTo>
                    <a:lnTo>
                      <a:pt x="1511" y="468"/>
                    </a:lnTo>
                    <a:lnTo>
                      <a:pt x="1517" y="468"/>
                    </a:lnTo>
                    <a:lnTo>
                      <a:pt x="1529" y="467"/>
                    </a:lnTo>
                    <a:lnTo>
                      <a:pt x="1540" y="466"/>
                    </a:lnTo>
                    <a:lnTo>
                      <a:pt x="1549" y="464"/>
                    </a:lnTo>
                    <a:lnTo>
                      <a:pt x="1555" y="460"/>
                    </a:lnTo>
                    <a:lnTo>
                      <a:pt x="1551" y="445"/>
                    </a:lnTo>
                    <a:lnTo>
                      <a:pt x="1546" y="448"/>
                    </a:lnTo>
                    <a:lnTo>
                      <a:pt x="1538" y="449"/>
                    </a:lnTo>
                    <a:lnTo>
                      <a:pt x="1529" y="452"/>
                    </a:lnTo>
                    <a:lnTo>
                      <a:pt x="1520" y="452"/>
                    </a:lnTo>
                    <a:lnTo>
                      <a:pt x="1512" y="450"/>
                    </a:lnTo>
                    <a:lnTo>
                      <a:pt x="1505" y="449"/>
                    </a:lnTo>
                    <a:lnTo>
                      <a:pt x="1498" y="446"/>
                    </a:lnTo>
                    <a:lnTo>
                      <a:pt x="1493" y="442"/>
                    </a:lnTo>
                    <a:lnTo>
                      <a:pt x="1487" y="436"/>
                    </a:lnTo>
                    <a:lnTo>
                      <a:pt x="1484" y="429"/>
                    </a:lnTo>
                    <a:lnTo>
                      <a:pt x="1482" y="420"/>
                    </a:lnTo>
                    <a:lnTo>
                      <a:pt x="1481" y="410"/>
                    </a:lnTo>
                    <a:lnTo>
                      <a:pt x="1561" y="410"/>
                    </a:lnTo>
                    <a:close/>
                    <a:moveTo>
                      <a:pt x="1481" y="396"/>
                    </a:moveTo>
                    <a:lnTo>
                      <a:pt x="1482" y="389"/>
                    </a:lnTo>
                    <a:lnTo>
                      <a:pt x="1484" y="384"/>
                    </a:lnTo>
                    <a:lnTo>
                      <a:pt x="1486" y="378"/>
                    </a:lnTo>
                    <a:lnTo>
                      <a:pt x="1490" y="372"/>
                    </a:lnTo>
                    <a:lnTo>
                      <a:pt x="1494" y="368"/>
                    </a:lnTo>
                    <a:lnTo>
                      <a:pt x="1499" y="364"/>
                    </a:lnTo>
                    <a:lnTo>
                      <a:pt x="1506" y="361"/>
                    </a:lnTo>
                    <a:lnTo>
                      <a:pt x="1513" y="360"/>
                    </a:lnTo>
                    <a:lnTo>
                      <a:pt x="1521" y="361"/>
                    </a:lnTo>
                    <a:lnTo>
                      <a:pt x="1527" y="364"/>
                    </a:lnTo>
                    <a:lnTo>
                      <a:pt x="1533" y="368"/>
                    </a:lnTo>
                    <a:lnTo>
                      <a:pt x="1536" y="372"/>
                    </a:lnTo>
                    <a:lnTo>
                      <a:pt x="1539" y="378"/>
                    </a:lnTo>
                    <a:lnTo>
                      <a:pt x="1540" y="384"/>
                    </a:lnTo>
                    <a:lnTo>
                      <a:pt x="1541" y="390"/>
                    </a:lnTo>
                    <a:lnTo>
                      <a:pt x="1541" y="396"/>
                    </a:lnTo>
                    <a:lnTo>
                      <a:pt x="1481" y="396"/>
                    </a:lnTo>
                    <a:close/>
                    <a:moveTo>
                      <a:pt x="1579" y="460"/>
                    </a:moveTo>
                    <a:lnTo>
                      <a:pt x="1586" y="464"/>
                    </a:lnTo>
                    <a:lnTo>
                      <a:pt x="1593" y="466"/>
                    </a:lnTo>
                    <a:lnTo>
                      <a:pt x="1602" y="467"/>
                    </a:lnTo>
                    <a:lnTo>
                      <a:pt x="1612" y="468"/>
                    </a:lnTo>
                    <a:lnTo>
                      <a:pt x="1621" y="467"/>
                    </a:lnTo>
                    <a:lnTo>
                      <a:pt x="1630" y="465"/>
                    </a:lnTo>
                    <a:lnTo>
                      <a:pt x="1636" y="463"/>
                    </a:lnTo>
                    <a:lnTo>
                      <a:pt x="1643" y="458"/>
                    </a:lnTo>
                    <a:lnTo>
                      <a:pt x="1647" y="453"/>
                    </a:lnTo>
                    <a:lnTo>
                      <a:pt x="1652" y="447"/>
                    </a:lnTo>
                    <a:lnTo>
                      <a:pt x="1654" y="440"/>
                    </a:lnTo>
                    <a:lnTo>
                      <a:pt x="1654" y="433"/>
                    </a:lnTo>
                    <a:lnTo>
                      <a:pt x="1654" y="427"/>
                    </a:lnTo>
                    <a:lnTo>
                      <a:pt x="1653" y="420"/>
                    </a:lnTo>
                    <a:lnTo>
                      <a:pt x="1649" y="416"/>
                    </a:lnTo>
                    <a:lnTo>
                      <a:pt x="1646" y="411"/>
                    </a:lnTo>
                    <a:lnTo>
                      <a:pt x="1642" y="407"/>
                    </a:lnTo>
                    <a:lnTo>
                      <a:pt x="1637" y="404"/>
                    </a:lnTo>
                    <a:lnTo>
                      <a:pt x="1631" y="400"/>
                    </a:lnTo>
                    <a:lnTo>
                      <a:pt x="1625" y="397"/>
                    </a:lnTo>
                    <a:lnTo>
                      <a:pt x="1615" y="393"/>
                    </a:lnTo>
                    <a:lnTo>
                      <a:pt x="1607" y="389"/>
                    </a:lnTo>
                    <a:lnTo>
                      <a:pt x="1605" y="386"/>
                    </a:lnTo>
                    <a:lnTo>
                      <a:pt x="1604" y="384"/>
                    </a:lnTo>
                    <a:lnTo>
                      <a:pt x="1603" y="380"/>
                    </a:lnTo>
                    <a:lnTo>
                      <a:pt x="1602" y="377"/>
                    </a:lnTo>
                    <a:lnTo>
                      <a:pt x="1603" y="374"/>
                    </a:lnTo>
                    <a:lnTo>
                      <a:pt x="1604" y="371"/>
                    </a:lnTo>
                    <a:lnTo>
                      <a:pt x="1605" y="368"/>
                    </a:lnTo>
                    <a:lnTo>
                      <a:pt x="1607" y="366"/>
                    </a:lnTo>
                    <a:lnTo>
                      <a:pt x="1610" y="364"/>
                    </a:lnTo>
                    <a:lnTo>
                      <a:pt x="1614" y="362"/>
                    </a:lnTo>
                    <a:lnTo>
                      <a:pt x="1617" y="361"/>
                    </a:lnTo>
                    <a:lnTo>
                      <a:pt x="1621" y="361"/>
                    </a:lnTo>
                    <a:lnTo>
                      <a:pt x="1629" y="362"/>
                    </a:lnTo>
                    <a:lnTo>
                      <a:pt x="1635" y="364"/>
                    </a:lnTo>
                    <a:lnTo>
                      <a:pt x="1641" y="366"/>
                    </a:lnTo>
                    <a:lnTo>
                      <a:pt x="1645" y="368"/>
                    </a:lnTo>
                    <a:lnTo>
                      <a:pt x="1650" y="352"/>
                    </a:lnTo>
                    <a:lnTo>
                      <a:pt x="1645" y="350"/>
                    </a:lnTo>
                    <a:lnTo>
                      <a:pt x="1637" y="347"/>
                    </a:lnTo>
                    <a:lnTo>
                      <a:pt x="1630" y="346"/>
                    </a:lnTo>
                    <a:lnTo>
                      <a:pt x="1622" y="346"/>
                    </a:lnTo>
                    <a:lnTo>
                      <a:pt x="1614" y="346"/>
                    </a:lnTo>
                    <a:lnTo>
                      <a:pt x="1605" y="348"/>
                    </a:lnTo>
                    <a:lnTo>
                      <a:pt x="1599" y="351"/>
                    </a:lnTo>
                    <a:lnTo>
                      <a:pt x="1593" y="356"/>
                    </a:lnTo>
                    <a:lnTo>
                      <a:pt x="1589" y="360"/>
                    </a:lnTo>
                    <a:lnTo>
                      <a:pt x="1586" y="367"/>
                    </a:lnTo>
                    <a:lnTo>
                      <a:pt x="1583" y="372"/>
                    </a:lnTo>
                    <a:lnTo>
                      <a:pt x="1582" y="380"/>
                    </a:lnTo>
                    <a:lnTo>
                      <a:pt x="1583" y="385"/>
                    </a:lnTo>
                    <a:lnTo>
                      <a:pt x="1585" y="390"/>
                    </a:lnTo>
                    <a:lnTo>
                      <a:pt x="1587" y="395"/>
                    </a:lnTo>
                    <a:lnTo>
                      <a:pt x="1590" y="399"/>
                    </a:lnTo>
                    <a:lnTo>
                      <a:pt x="1594" y="403"/>
                    </a:lnTo>
                    <a:lnTo>
                      <a:pt x="1600" y="407"/>
                    </a:lnTo>
                    <a:lnTo>
                      <a:pt x="1605" y="410"/>
                    </a:lnTo>
                    <a:lnTo>
                      <a:pt x="1613" y="413"/>
                    </a:lnTo>
                    <a:lnTo>
                      <a:pt x="1622" y="417"/>
                    </a:lnTo>
                    <a:lnTo>
                      <a:pt x="1629" y="423"/>
                    </a:lnTo>
                    <a:lnTo>
                      <a:pt x="1631" y="425"/>
                    </a:lnTo>
                    <a:lnTo>
                      <a:pt x="1633" y="428"/>
                    </a:lnTo>
                    <a:lnTo>
                      <a:pt x="1633" y="432"/>
                    </a:lnTo>
                    <a:lnTo>
                      <a:pt x="1634" y="435"/>
                    </a:lnTo>
                    <a:lnTo>
                      <a:pt x="1633" y="438"/>
                    </a:lnTo>
                    <a:lnTo>
                      <a:pt x="1633" y="442"/>
                    </a:lnTo>
                    <a:lnTo>
                      <a:pt x="1631" y="445"/>
                    </a:lnTo>
                    <a:lnTo>
                      <a:pt x="1629" y="447"/>
                    </a:lnTo>
                    <a:lnTo>
                      <a:pt x="1626" y="449"/>
                    </a:lnTo>
                    <a:lnTo>
                      <a:pt x="1621" y="450"/>
                    </a:lnTo>
                    <a:lnTo>
                      <a:pt x="1617" y="452"/>
                    </a:lnTo>
                    <a:lnTo>
                      <a:pt x="1612" y="453"/>
                    </a:lnTo>
                    <a:lnTo>
                      <a:pt x="1604" y="452"/>
                    </a:lnTo>
                    <a:lnTo>
                      <a:pt x="1596" y="449"/>
                    </a:lnTo>
                    <a:lnTo>
                      <a:pt x="1590" y="447"/>
                    </a:lnTo>
                    <a:lnTo>
                      <a:pt x="1585" y="444"/>
                    </a:lnTo>
                    <a:lnTo>
                      <a:pt x="1579" y="460"/>
                    </a:lnTo>
                    <a:close/>
                    <a:moveTo>
                      <a:pt x="1808" y="514"/>
                    </a:moveTo>
                    <a:lnTo>
                      <a:pt x="1830" y="514"/>
                    </a:lnTo>
                    <a:lnTo>
                      <a:pt x="1830" y="380"/>
                    </a:lnTo>
                    <a:lnTo>
                      <a:pt x="1830" y="364"/>
                    </a:lnTo>
                    <a:lnTo>
                      <a:pt x="1830" y="348"/>
                    </a:lnTo>
                    <a:lnTo>
                      <a:pt x="1810" y="348"/>
                    </a:lnTo>
                    <a:lnTo>
                      <a:pt x="1809" y="366"/>
                    </a:lnTo>
                    <a:lnTo>
                      <a:pt x="1809" y="366"/>
                    </a:lnTo>
                    <a:lnTo>
                      <a:pt x="1807" y="361"/>
                    </a:lnTo>
                    <a:lnTo>
                      <a:pt x="1804" y="358"/>
                    </a:lnTo>
                    <a:lnTo>
                      <a:pt x="1801" y="355"/>
                    </a:lnTo>
                    <a:lnTo>
                      <a:pt x="1796" y="351"/>
                    </a:lnTo>
                    <a:lnTo>
                      <a:pt x="1792" y="349"/>
                    </a:lnTo>
                    <a:lnTo>
                      <a:pt x="1787" y="347"/>
                    </a:lnTo>
                    <a:lnTo>
                      <a:pt x="1780" y="346"/>
                    </a:lnTo>
                    <a:lnTo>
                      <a:pt x="1774" y="346"/>
                    </a:lnTo>
                    <a:lnTo>
                      <a:pt x="1765" y="346"/>
                    </a:lnTo>
                    <a:lnTo>
                      <a:pt x="1756" y="349"/>
                    </a:lnTo>
                    <a:lnTo>
                      <a:pt x="1748" y="354"/>
                    </a:lnTo>
                    <a:lnTo>
                      <a:pt x="1739" y="360"/>
                    </a:lnTo>
                    <a:lnTo>
                      <a:pt x="1736" y="365"/>
                    </a:lnTo>
                    <a:lnTo>
                      <a:pt x="1733" y="369"/>
                    </a:lnTo>
                    <a:lnTo>
                      <a:pt x="1729" y="375"/>
                    </a:lnTo>
                    <a:lnTo>
                      <a:pt x="1727" y="380"/>
                    </a:lnTo>
                    <a:lnTo>
                      <a:pt x="1725" y="387"/>
                    </a:lnTo>
                    <a:lnTo>
                      <a:pt x="1724" y="394"/>
                    </a:lnTo>
                    <a:lnTo>
                      <a:pt x="1723" y="400"/>
                    </a:lnTo>
                    <a:lnTo>
                      <a:pt x="1723" y="409"/>
                    </a:lnTo>
                    <a:lnTo>
                      <a:pt x="1724" y="422"/>
                    </a:lnTo>
                    <a:lnTo>
                      <a:pt x="1726" y="433"/>
                    </a:lnTo>
                    <a:lnTo>
                      <a:pt x="1730" y="444"/>
                    </a:lnTo>
                    <a:lnTo>
                      <a:pt x="1737" y="452"/>
                    </a:lnTo>
                    <a:lnTo>
                      <a:pt x="1743" y="459"/>
                    </a:lnTo>
                    <a:lnTo>
                      <a:pt x="1752" y="464"/>
                    </a:lnTo>
                    <a:lnTo>
                      <a:pt x="1761" y="467"/>
                    </a:lnTo>
                    <a:lnTo>
                      <a:pt x="1770" y="468"/>
                    </a:lnTo>
                    <a:lnTo>
                      <a:pt x="1778" y="468"/>
                    </a:lnTo>
                    <a:lnTo>
                      <a:pt x="1783" y="467"/>
                    </a:lnTo>
                    <a:lnTo>
                      <a:pt x="1789" y="465"/>
                    </a:lnTo>
                    <a:lnTo>
                      <a:pt x="1794" y="463"/>
                    </a:lnTo>
                    <a:lnTo>
                      <a:pt x="1798" y="459"/>
                    </a:lnTo>
                    <a:lnTo>
                      <a:pt x="1802" y="456"/>
                    </a:lnTo>
                    <a:lnTo>
                      <a:pt x="1805" y="452"/>
                    </a:lnTo>
                    <a:lnTo>
                      <a:pt x="1808" y="447"/>
                    </a:lnTo>
                    <a:lnTo>
                      <a:pt x="1808" y="447"/>
                    </a:lnTo>
                    <a:lnTo>
                      <a:pt x="1808" y="514"/>
                    </a:lnTo>
                    <a:close/>
                    <a:moveTo>
                      <a:pt x="1808" y="418"/>
                    </a:moveTo>
                    <a:lnTo>
                      <a:pt x="1808" y="423"/>
                    </a:lnTo>
                    <a:lnTo>
                      <a:pt x="1807" y="428"/>
                    </a:lnTo>
                    <a:lnTo>
                      <a:pt x="1805" y="433"/>
                    </a:lnTo>
                    <a:lnTo>
                      <a:pt x="1802" y="438"/>
                    </a:lnTo>
                    <a:lnTo>
                      <a:pt x="1798" y="442"/>
                    </a:lnTo>
                    <a:lnTo>
                      <a:pt x="1795" y="445"/>
                    </a:lnTo>
                    <a:lnTo>
                      <a:pt x="1791" y="448"/>
                    </a:lnTo>
                    <a:lnTo>
                      <a:pt x="1787" y="449"/>
                    </a:lnTo>
                    <a:lnTo>
                      <a:pt x="1782" y="450"/>
                    </a:lnTo>
                    <a:lnTo>
                      <a:pt x="1777" y="452"/>
                    </a:lnTo>
                    <a:lnTo>
                      <a:pt x="1769" y="450"/>
                    </a:lnTo>
                    <a:lnTo>
                      <a:pt x="1762" y="448"/>
                    </a:lnTo>
                    <a:lnTo>
                      <a:pt x="1756" y="444"/>
                    </a:lnTo>
                    <a:lnTo>
                      <a:pt x="1752" y="438"/>
                    </a:lnTo>
                    <a:lnTo>
                      <a:pt x="1748" y="432"/>
                    </a:lnTo>
                    <a:lnTo>
                      <a:pt x="1745" y="424"/>
                    </a:lnTo>
                    <a:lnTo>
                      <a:pt x="1744" y="416"/>
                    </a:lnTo>
                    <a:lnTo>
                      <a:pt x="1743" y="407"/>
                    </a:lnTo>
                    <a:lnTo>
                      <a:pt x="1744" y="398"/>
                    </a:lnTo>
                    <a:lnTo>
                      <a:pt x="1745" y="389"/>
                    </a:lnTo>
                    <a:lnTo>
                      <a:pt x="1749" y="381"/>
                    </a:lnTo>
                    <a:lnTo>
                      <a:pt x="1753" y="375"/>
                    </a:lnTo>
                    <a:lnTo>
                      <a:pt x="1757" y="369"/>
                    </a:lnTo>
                    <a:lnTo>
                      <a:pt x="1764" y="366"/>
                    </a:lnTo>
                    <a:lnTo>
                      <a:pt x="1770" y="364"/>
                    </a:lnTo>
                    <a:lnTo>
                      <a:pt x="1778" y="362"/>
                    </a:lnTo>
                    <a:lnTo>
                      <a:pt x="1783" y="362"/>
                    </a:lnTo>
                    <a:lnTo>
                      <a:pt x="1789" y="365"/>
                    </a:lnTo>
                    <a:lnTo>
                      <a:pt x="1793" y="367"/>
                    </a:lnTo>
                    <a:lnTo>
                      <a:pt x="1797" y="369"/>
                    </a:lnTo>
                    <a:lnTo>
                      <a:pt x="1801" y="374"/>
                    </a:lnTo>
                    <a:lnTo>
                      <a:pt x="1804" y="377"/>
                    </a:lnTo>
                    <a:lnTo>
                      <a:pt x="1806" y="381"/>
                    </a:lnTo>
                    <a:lnTo>
                      <a:pt x="1807" y="387"/>
                    </a:lnTo>
                    <a:lnTo>
                      <a:pt x="1808" y="391"/>
                    </a:lnTo>
                    <a:lnTo>
                      <a:pt x="1808" y="396"/>
                    </a:lnTo>
                    <a:lnTo>
                      <a:pt x="1808" y="418"/>
                    </a:lnTo>
                    <a:close/>
                    <a:moveTo>
                      <a:pt x="1959" y="348"/>
                    </a:moveTo>
                    <a:lnTo>
                      <a:pt x="1938" y="348"/>
                    </a:lnTo>
                    <a:lnTo>
                      <a:pt x="1938" y="420"/>
                    </a:lnTo>
                    <a:lnTo>
                      <a:pt x="1938" y="426"/>
                    </a:lnTo>
                    <a:lnTo>
                      <a:pt x="1937" y="432"/>
                    </a:lnTo>
                    <a:lnTo>
                      <a:pt x="1932" y="438"/>
                    </a:lnTo>
                    <a:lnTo>
                      <a:pt x="1926" y="445"/>
                    </a:lnTo>
                    <a:lnTo>
                      <a:pt x="1923" y="447"/>
                    </a:lnTo>
                    <a:lnTo>
                      <a:pt x="1918" y="449"/>
                    </a:lnTo>
                    <a:lnTo>
                      <a:pt x="1914" y="450"/>
                    </a:lnTo>
                    <a:lnTo>
                      <a:pt x="1909" y="450"/>
                    </a:lnTo>
                    <a:lnTo>
                      <a:pt x="1902" y="449"/>
                    </a:lnTo>
                    <a:lnTo>
                      <a:pt x="1897" y="448"/>
                    </a:lnTo>
                    <a:lnTo>
                      <a:pt x="1892" y="445"/>
                    </a:lnTo>
                    <a:lnTo>
                      <a:pt x="1889" y="440"/>
                    </a:lnTo>
                    <a:lnTo>
                      <a:pt x="1887" y="435"/>
                    </a:lnTo>
                    <a:lnTo>
                      <a:pt x="1885" y="428"/>
                    </a:lnTo>
                    <a:lnTo>
                      <a:pt x="1884" y="422"/>
                    </a:lnTo>
                    <a:lnTo>
                      <a:pt x="1884" y="413"/>
                    </a:lnTo>
                    <a:lnTo>
                      <a:pt x="1884" y="348"/>
                    </a:lnTo>
                    <a:lnTo>
                      <a:pt x="1863" y="348"/>
                    </a:lnTo>
                    <a:lnTo>
                      <a:pt x="1863" y="417"/>
                    </a:lnTo>
                    <a:lnTo>
                      <a:pt x="1863" y="430"/>
                    </a:lnTo>
                    <a:lnTo>
                      <a:pt x="1866" y="443"/>
                    </a:lnTo>
                    <a:lnTo>
                      <a:pt x="1871" y="452"/>
                    </a:lnTo>
                    <a:lnTo>
                      <a:pt x="1876" y="458"/>
                    </a:lnTo>
                    <a:lnTo>
                      <a:pt x="1882" y="463"/>
                    </a:lnTo>
                    <a:lnTo>
                      <a:pt x="1888" y="466"/>
                    </a:lnTo>
                    <a:lnTo>
                      <a:pt x="1896" y="468"/>
                    </a:lnTo>
                    <a:lnTo>
                      <a:pt x="1902" y="468"/>
                    </a:lnTo>
                    <a:lnTo>
                      <a:pt x="1910" y="468"/>
                    </a:lnTo>
                    <a:lnTo>
                      <a:pt x="1916" y="466"/>
                    </a:lnTo>
                    <a:lnTo>
                      <a:pt x="1922" y="464"/>
                    </a:lnTo>
                    <a:lnTo>
                      <a:pt x="1927" y="460"/>
                    </a:lnTo>
                    <a:lnTo>
                      <a:pt x="1934" y="454"/>
                    </a:lnTo>
                    <a:lnTo>
                      <a:pt x="1940" y="446"/>
                    </a:lnTo>
                    <a:lnTo>
                      <a:pt x="1940" y="446"/>
                    </a:lnTo>
                    <a:lnTo>
                      <a:pt x="1941" y="466"/>
                    </a:lnTo>
                    <a:lnTo>
                      <a:pt x="1959" y="466"/>
                    </a:lnTo>
                    <a:lnTo>
                      <a:pt x="1959" y="450"/>
                    </a:lnTo>
                    <a:lnTo>
                      <a:pt x="1959" y="434"/>
                    </a:lnTo>
                    <a:lnTo>
                      <a:pt x="1959" y="348"/>
                    </a:lnTo>
                    <a:close/>
                    <a:moveTo>
                      <a:pt x="2085" y="410"/>
                    </a:moveTo>
                    <a:lnTo>
                      <a:pt x="2086" y="407"/>
                    </a:lnTo>
                    <a:lnTo>
                      <a:pt x="2086" y="400"/>
                    </a:lnTo>
                    <a:lnTo>
                      <a:pt x="2086" y="393"/>
                    </a:lnTo>
                    <a:lnTo>
                      <a:pt x="2084" y="383"/>
                    </a:lnTo>
                    <a:lnTo>
                      <a:pt x="2080" y="374"/>
                    </a:lnTo>
                    <a:lnTo>
                      <a:pt x="2076" y="365"/>
                    </a:lnTo>
                    <a:lnTo>
                      <a:pt x="2073" y="360"/>
                    </a:lnTo>
                    <a:lnTo>
                      <a:pt x="2069" y="357"/>
                    </a:lnTo>
                    <a:lnTo>
                      <a:pt x="2066" y="354"/>
                    </a:lnTo>
                    <a:lnTo>
                      <a:pt x="2062" y="351"/>
                    </a:lnTo>
                    <a:lnTo>
                      <a:pt x="2057" y="348"/>
                    </a:lnTo>
                    <a:lnTo>
                      <a:pt x="2051" y="347"/>
                    </a:lnTo>
                    <a:lnTo>
                      <a:pt x="2046" y="346"/>
                    </a:lnTo>
                    <a:lnTo>
                      <a:pt x="2038" y="346"/>
                    </a:lnTo>
                    <a:lnTo>
                      <a:pt x="2033" y="346"/>
                    </a:lnTo>
                    <a:lnTo>
                      <a:pt x="2026" y="347"/>
                    </a:lnTo>
                    <a:lnTo>
                      <a:pt x="2021" y="348"/>
                    </a:lnTo>
                    <a:lnTo>
                      <a:pt x="2017" y="350"/>
                    </a:lnTo>
                    <a:lnTo>
                      <a:pt x="2011" y="352"/>
                    </a:lnTo>
                    <a:lnTo>
                      <a:pt x="2007" y="356"/>
                    </a:lnTo>
                    <a:lnTo>
                      <a:pt x="2003" y="359"/>
                    </a:lnTo>
                    <a:lnTo>
                      <a:pt x="1999" y="364"/>
                    </a:lnTo>
                    <a:lnTo>
                      <a:pt x="1993" y="372"/>
                    </a:lnTo>
                    <a:lnTo>
                      <a:pt x="1988" y="384"/>
                    </a:lnTo>
                    <a:lnTo>
                      <a:pt x="1986" y="396"/>
                    </a:lnTo>
                    <a:lnTo>
                      <a:pt x="1985" y="409"/>
                    </a:lnTo>
                    <a:lnTo>
                      <a:pt x="1986" y="422"/>
                    </a:lnTo>
                    <a:lnTo>
                      <a:pt x="1988" y="433"/>
                    </a:lnTo>
                    <a:lnTo>
                      <a:pt x="1991" y="438"/>
                    </a:lnTo>
                    <a:lnTo>
                      <a:pt x="1994" y="443"/>
                    </a:lnTo>
                    <a:lnTo>
                      <a:pt x="1996" y="447"/>
                    </a:lnTo>
                    <a:lnTo>
                      <a:pt x="2000" y="452"/>
                    </a:lnTo>
                    <a:lnTo>
                      <a:pt x="2004" y="455"/>
                    </a:lnTo>
                    <a:lnTo>
                      <a:pt x="2008" y="458"/>
                    </a:lnTo>
                    <a:lnTo>
                      <a:pt x="2012" y="462"/>
                    </a:lnTo>
                    <a:lnTo>
                      <a:pt x="2018" y="464"/>
                    </a:lnTo>
                    <a:lnTo>
                      <a:pt x="2023" y="466"/>
                    </a:lnTo>
                    <a:lnTo>
                      <a:pt x="2028" y="467"/>
                    </a:lnTo>
                    <a:lnTo>
                      <a:pt x="2035" y="468"/>
                    </a:lnTo>
                    <a:lnTo>
                      <a:pt x="2041" y="468"/>
                    </a:lnTo>
                    <a:lnTo>
                      <a:pt x="2053" y="467"/>
                    </a:lnTo>
                    <a:lnTo>
                      <a:pt x="2064" y="466"/>
                    </a:lnTo>
                    <a:lnTo>
                      <a:pt x="2073" y="464"/>
                    </a:lnTo>
                    <a:lnTo>
                      <a:pt x="2079" y="460"/>
                    </a:lnTo>
                    <a:lnTo>
                      <a:pt x="2076" y="445"/>
                    </a:lnTo>
                    <a:lnTo>
                      <a:pt x="2069" y="448"/>
                    </a:lnTo>
                    <a:lnTo>
                      <a:pt x="2062" y="449"/>
                    </a:lnTo>
                    <a:lnTo>
                      <a:pt x="2054" y="452"/>
                    </a:lnTo>
                    <a:lnTo>
                      <a:pt x="2044" y="452"/>
                    </a:lnTo>
                    <a:lnTo>
                      <a:pt x="2036" y="450"/>
                    </a:lnTo>
                    <a:lnTo>
                      <a:pt x="2030" y="449"/>
                    </a:lnTo>
                    <a:lnTo>
                      <a:pt x="2023" y="446"/>
                    </a:lnTo>
                    <a:lnTo>
                      <a:pt x="2017" y="442"/>
                    </a:lnTo>
                    <a:lnTo>
                      <a:pt x="2012" y="436"/>
                    </a:lnTo>
                    <a:lnTo>
                      <a:pt x="2008" y="429"/>
                    </a:lnTo>
                    <a:lnTo>
                      <a:pt x="2006" y="420"/>
                    </a:lnTo>
                    <a:lnTo>
                      <a:pt x="2005" y="410"/>
                    </a:lnTo>
                    <a:lnTo>
                      <a:pt x="2085" y="410"/>
                    </a:lnTo>
                    <a:close/>
                    <a:moveTo>
                      <a:pt x="2005" y="396"/>
                    </a:moveTo>
                    <a:lnTo>
                      <a:pt x="2006" y="389"/>
                    </a:lnTo>
                    <a:lnTo>
                      <a:pt x="2008" y="384"/>
                    </a:lnTo>
                    <a:lnTo>
                      <a:pt x="2010" y="378"/>
                    </a:lnTo>
                    <a:lnTo>
                      <a:pt x="2013" y="372"/>
                    </a:lnTo>
                    <a:lnTo>
                      <a:pt x="2018" y="368"/>
                    </a:lnTo>
                    <a:lnTo>
                      <a:pt x="2023" y="364"/>
                    </a:lnTo>
                    <a:lnTo>
                      <a:pt x="2030" y="361"/>
                    </a:lnTo>
                    <a:lnTo>
                      <a:pt x="2037" y="360"/>
                    </a:lnTo>
                    <a:lnTo>
                      <a:pt x="2045" y="361"/>
                    </a:lnTo>
                    <a:lnTo>
                      <a:pt x="2051" y="364"/>
                    </a:lnTo>
                    <a:lnTo>
                      <a:pt x="2057" y="368"/>
                    </a:lnTo>
                    <a:lnTo>
                      <a:pt x="2060" y="372"/>
                    </a:lnTo>
                    <a:lnTo>
                      <a:pt x="2063" y="378"/>
                    </a:lnTo>
                    <a:lnTo>
                      <a:pt x="2064" y="384"/>
                    </a:lnTo>
                    <a:lnTo>
                      <a:pt x="2065" y="390"/>
                    </a:lnTo>
                    <a:lnTo>
                      <a:pt x="2065" y="396"/>
                    </a:lnTo>
                    <a:lnTo>
                      <a:pt x="2005" y="396"/>
                    </a:lnTo>
                    <a:close/>
                    <a:moveTo>
                      <a:pt x="2182" y="466"/>
                    </a:moveTo>
                    <a:lnTo>
                      <a:pt x="2182" y="348"/>
                    </a:lnTo>
                    <a:lnTo>
                      <a:pt x="2161" y="348"/>
                    </a:lnTo>
                    <a:lnTo>
                      <a:pt x="2161" y="466"/>
                    </a:lnTo>
                    <a:lnTo>
                      <a:pt x="2182" y="466"/>
                    </a:lnTo>
                    <a:close/>
                    <a:moveTo>
                      <a:pt x="2172" y="301"/>
                    </a:moveTo>
                    <a:lnTo>
                      <a:pt x="2167" y="302"/>
                    </a:lnTo>
                    <a:lnTo>
                      <a:pt x="2162" y="306"/>
                    </a:lnTo>
                    <a:lnTo>
                      <a:pt x="2160" y="310"/>
                    </a:lnTo>
                    <a:lnTo>
                      <a:pt x="2159" y="315"/>
                    </a:lnTo>
                    <a:lnTo>
                      <a:pt x="2160" y="320"/>
                    </a:lnTo>
                    <a:lnTo>
                      <a:pt x="2162" y="325"/>
                    </a:lnTo>
                    <a:lnTo>
                      <a:pt x="2167" y="327"/>
                    </a:lnTo>
                    <a:lnTo>
                      <a:pt x="2171" y="328"/>
                    </a:lnTo>
                    <a:lnTo>
                      <a:pt x="2176" y="327"/>
                    </a:lnTo>
                    <a:lnTo>
                      <a:pt x="2181" y="325"/>
                    </a:lnTo>
                    <a:lnTo>
                      <a:pt x="2184" y="320"/>
                    </a:lnTo>
                    <a:lnTo>
                      <a:pt x="2184" y="315"/>
                    </a:lnTo>
                    <a:lnTo>
                      <a:pt x="2184" y="310"/>
                    </a:lnTo>
                    <a:lnTo>
                      <a:pt x="2181" y="306"/>
                    </a:lnTo>
                    <a:lnTo>
                      <a:pt x="2177" y="302"/>
                    </a:lnTo>
                    <a:lnTo>
                      <a:pt x="2172" y="301"/>
                    </a:lnTo>
                    <a:close/>
                    <a:moveTo>
                      <a:pt x="2216" y="466"/>
                    </a:moveTo>
                    <a:lnTo>
                      <a:pt x="2237" y="466"/>
                    </a:lnTo>
                    <a:lnTo>
                      <a:pt x="2237" y="395"/>
                    </a:lnTo>
                    <a:lnTo>
                      <a:pt x="2238" y="389"/>
                    </a:lnTo>
                    <a:lnTo>
                      <a:pt x="2239" y="385"/>
                    </a:lnTo>
                    <a:lnTo>
                      <a:pt x="2240" y="380"/>
                    </a:lnTo>
                    <a:lnTo>
                      <a:pt x="2242" y="377"/>
                    </a:lnTo>
                    <a:lnTo>
                      <a:pt x="2246" y="372"/>
                    </a:lnTo>
                    <a:lnTo>
                      <a:pt x="2249" y="369"/>
                    </a:lnTo>
                    <a:lnTo>
                      <a:pt x="2253" y="367"/>
                    </a:lnTo>
                    <a:lnTo>
                      <a:pt x="2257" y="365"/>
                    </a:lnTo>
                    <a:lnTo>
                      <a:pt x="2262" y="364"/>
                    </a:lnTo>
                    <a:lnTo>
                      <a:pt x="2266" y="362"/>
                    </a:lnTo>
                    <a:lnTo>
                      <a:pt x="2274" y="364"/>
                    </a:lnTo>
                    <a:lnTo>
                      <a:pt x="2279" y="366"/>
                    </a:lnTo>
                    <a:lnTo>
                      <a:pt x="2283" y="369"/>
                    </a:lnTo>
                    <a:lnTo>
                      <a:pt x="2287" y="374"/>
                    </a:lnTo>
                    <a:lnTo>
                      <a:pt x="2290" y="378"/>
                    </a:lnTo>
                    <a:lnTo>
                      <a:pt x="2292" y="385"/>
                    </a:lnTo>
                    <a:lnTo>
                      <a:pt x="2293" y="390"/>
                    </a:lnTo>
                    <a:lnTo>
                      <a:pt x="2293" y="398"/>
                    </a:lnTo>
                    <a:lnTo>
                      <a:pt x="2293" y="466"/>
                    </a:lnTo>
                    <a:lnTo>
                      <a:pt x="2314" y="466"/>
                    </a:lnTo>
                    <a:lnTo>
                      <a:pt x="2314" y="396"/>
                    </a:lnTo>
                    <a:lnTo>
                      <a:pt x="2314" y="388"/>
                    </a:lnTo>
                    <a:lnTo>
                      <a:pt x="2312" y="381"/>
                    </a:lnTo>
                    <a:lnTo>
                      <a:pt x="2311" y="376"/>
                    </a:lnTo>
                    <a:lnTo>
                      <a:pt x="2309" y="370"/>
                    </a:lnTo>
                    <a:lnTo>
                      <a:pt x="2305" y="361"/>
                    </a:lnTo>
                    <a:lnTo>
                      <a:pt x="2300" y="355"/>
                    </a:lnTo>
                    <a:lnTo>
                      <a:pt x="2293" y="350"/>
                    </a:lnTo>
                    <a:lnTo>
                      <a:pt x="2287" y="347"/>
                    </a:lnTo>
                    <a:lnTo>
                      <a:pt x="2280" y="346"/>
                    </a:lnTo>
                    <a:lnTo>
                      <a:pt x="2274" y="346"/>
                    </a:lnTo>
                    <a:lnTo>
                      <a:pt x="2267" y="346"/>
                    </a:lnTo>
                    <a:lnTo>
                      <a:pt x="2261" y="347"/>
                    </a:lnTo>
                    <a:lnTo>
                      <a:pt x="2254" y="349"/>
                    </a:lnTo>
                    <a:lnTo>
                      <a:pt x="2250" y="352"/>
                    </a:lnTo>
                    <a:lnTo>
                      <a:pt x="2246" y="356"/>
                    </a:lnTo>
                    <a:lnTo>
                      <a:pt x="2241" y="359"/>
                    </a:lnTo>
                    <a:lnTo>
                      <a:pt x="2238" y="364"/>
                    </a:lnTo>
                    <a:lnTo>
                      <a:pt x="2236" y="367"/>
                    </a:lnTo>
                    <a:lnTo>
                      <a:pt x="2235" y="367"/>
                    </a:lnTo>
                    <a:lnTo>
                      <a:pt x="2234" y="348"/>
                    </a:lnTo>
                    <a:lnTo>
                      <a:pt x="2215" y="348"/>
                    </a:lnTo>
                    <a:lnTo>
                      <a:pt x="2216" y="362"/>
                    </a:lnTo>
                    <a:lnTo>
                      <a:pt x="2216" y="380"/>
                    </a:lnTo>
                    <a:lnTo>
                      <a:pt x="2216" y="466"/>
                    </a:lnTo>
                    <a:close/>
                    <a:moveTo>
                      <a:pt x="2370" y="466"/>
                    </a:moveTo>
                    <a:lnTo>
                      <a:pt x="2370" y="365"/>
                    </a:lnTo>
                    <a:lnTo>
                      <a:pt x="2397" y="365"/>
                    </a:lnTo>
                    <a:lnTo>
                      <a:pt x="2397" y="348"/>
                    </a:lnTo>
                    <a:lnTo>
                      <a:pt x="2370" y="348"/>
                    </a:lnTo>
                    <a:lnTo>
                      <a:pt x="2370" y="342"/>
                    </a:lnTo>
                    <a:lnTo>
                      <a:pt x="2371" y="335"/>
                    </a:lnTo>
                    <a:lnTo>
                      <a:pt x="2372" y="329"/>
                    </a:lnTo>
                    <a:lnTo>
                      <a:pt x="2373" y="322"/>
                    </a:lnTo>
                    <a:lnTo>
                      <a:pt x="2376" y="317"/>
                    </a:lnTo>
                    <a:lnTo>
                      <a:pt x="2381" y="313"/>
                    </a:lnTo>
                    <a:lnTo>
                      <a:pt x="2385" y="310"/>
                    </a:lnTo>
                    <a:lnTo>
                      <a:pt x="2391" y="308"/>
                    </a:lnTo>
                    <a:lnTo>
                      <a:pt x="2399" y="307"/>
                    </a:lnTo>
                    <a:lnTo>
                      <a:pt x="2409" y="308"/>
                    </a:lnTo>
                    <a:lnTo>
                      <a:pt x="2416" y="310"/>
                    </a:lnTo>
                    <a:lnTo>
                      <a:pt x="2416" y="466"/>
                    </a:lnTo>
                    <a:lnTo>
                      <a:pt x="2437" y="466"/>
                    </a:lnTo>
                    <a:lnTo>
                      <a:pt x="2437" y="298"/>
                    </a:lnTo>
                    <a:lnTo>
                      <a:pt x="2429" y="294"/>
                    </a:lnTo>
                    <a:lnTo>
                      <a:pt x="2420" y="292"/>
                    </a:lnTo>
                    <a:lnTo>
                      <a:pt x="2412" y="291"/>
                    </a:lnTo>
                    <a:lnTo>
                      <a:pt x="2402" y="290"/>
                    </a:lnTo>
                    <a:lnTo>
                      <a:pt x="2391" y="291"/>
                    </a:lnTo>
                    <a:lnTo>
                      <a:pt x="2382" y="293"/>
                    </a:lnTo>
                    <a:lnTo>
                      <a:pt x="2373" y="297"/>
                    </a:lnTo>
                    <a:lnTo>
                      <a:pt x="2365" y="302"/>
                    </a:lnTo>
                    <a:lnTo>
                      <a:pt x="2362" y="306"/>
                    </a:lnTo>
                    <a:lnTo>
                      <a:pt x="2359" y="310"/>
                    </a:lnTo>
                    <a:lnTo>
                      <a:pt x="2356" y="315"/>
                    </a:lnTo>
                    <a:lnTo>
                      <a:pt x="2354" y="320"/>
                    </a:lnTo>
                    <a:lnTo>
                      <a:pt x="2350" y="331"/>
                    </a:lnTo>
                    <a:lnTo>
                      <a:pt x="2349" y="342"/>
                    </a:lnTo>
                    <a:lnTo>
                      <a:pt x="2349" y="348"/>
                    </a:lnTo>
                    <a:lnTo>
                      <a:pt x="2333" y="348"/>
                    </a:lnTo>
                    <a:lnTo>
                      <a:pt x="2333" y="365"/>
                    </a:lnTo>
                    <a:lnTo>
                      <a:pt x="2349" y="365"/>
                    </a:lnTo>
                    <a:lnTo>
                      <a:pt x="2349" y="466"/>
                    </a:lnTo>
                    <a:lnTo>
                      <a:pt x="2370" y="466"/>
                    </a:lnTo>
                    <a:close/>
                    <a:moveTo>
                      <a:pt x="2566" y="348"/>
                    </a:moveTo>
                    <a:lnTo>
                      <a:pt x="2546" y="348"/>
                    </a:lnTo>
                    <a:lnTo>
                      <a:pt x="2546" y="420"/>
                    </a:lnTo>
                    <a:lnTo>
                      <a:pt x="2545" y="426"/>
                    </a:lnTo>
                    <a:lnTo>
                      <a:pt x="2544" y="432"/>
                    </a:lnTo>
                    <a:lnTo>
                      <a:pt x="2539" y="438"/>
                    </a:lnTo>
                    <a:lnTo>
                      <a:pt x="2534" y="445"/>
                    </a:lnTo>
                    <a:lnTo>
                      <a:pt x="2530" y="447"/>
                    </a:lnTo>
                    <a:lnTo>
                      <a:pt x="2526" y="449"/>
                    </a:lnTo>
                    <a:lnTo>
                      <a:pt x="2521" y="450"/>
                    </a:lnTo>
                    <a:lnTo>
                      <a:pt x="2517" y="450"/>
                    </a:lnTo>
                    <a:lnTo>
                      <a:pt x="2510" y="449"/>
                    </a:lnTo>
                    <a:lnTo>
                      <a:pt x="2505" y="448"/>
                    </a:lnTo>
                    <a:lnTo>
                      <a:pt x="2500" y="445"/>
                    </a:lnTo>
                    <a:lnTo>
                      <a:pt x="2496" y="440"/>
                    </a:lnTo>
                    <a:lnTo>
                      <a:pt x="2494" y="435"/>
                    </a:lnTo>
                    <a:lnTo>
                      <a:pt x="2492" y="428"/>
                    </a:lnTo>
                    <a:lnTo>
                      <a:pt x="2491" y="422"/>
                    </a:lnTo>
                    <a:lnTo>
                      <a:pt x="2491" y="413"/>
                    </a:lnTo>
                    <a:lnTo>
                      <a:pt x="2491" y="348"/>
                    </a:lnTo>
                    <a:lnTo>
                      <a:pt x="2470" y="348"/>
                    </a:lnTo>
                    <a:lnTo>
                      <a:pt x="2470" y="417"/>
                    </a:lnTo>
                    <a:lnTo>
                      <a:pt x="2471" y="430"/>
                    </a:lnTo>
                    <a:lnTo>
                      <a:pt x="2473" y="443"/>
                    </a:lnTo>
                    <a:lnTo>
                      <a:pt x="2478" y="452"/>
                    </a:lnTo>
                    <a:lnTo>
                      <a:pt x="2483" y="458"/>
                    </a:lnTo>
                    <a:lnTo>
                      <a:pt x="2490" y="463"/>
                    </a:lnTo>
                    <a:lnTo>
                      <a:pt x="2496" y="466"/>
                    </a:lnTo>
                    <a:lnTo>
                      <a:pt x="2503" y="468"/>
                    </a:lnTo>
                    <a:lnTo>
                      <a:pt x="2509" y="468"/>
                    </a:lnTo>
                    <a:lnTo>
                      <a:pt x="2517" y="468"/>
                    </a:lnTo>
                    <a:lnTo>
                      <a:pt x="2523" y="466"/>
                    </a:lnTo>
                    <a:lnTo>
                      <a:pt x="2528" y="464"/>
                    </a:lnTo>
                    <a:lnTo>
                      <a:pt x="2534" y="460"/>
                    </a:lnTo>
                    <a:lnTo>
                      <a:pt x="2541" y="454"/>
                    </a:lnTo>
                    <a:lnTo>
                      <a:pt x="2547" y="446"/>
                    </a:lnTo>
                    <a:lnTo>
                      <a:pt x="2548" y="446"/>
                    </a:lnTo>
                    <a:lnTo>
                      <a:pt x="2549" y="466"/>
                    </a:lnTo>
                    <a:lnTo>
                      <a:pt x="2567" y="466"/>
                    </a:lnTo>
                    <a:lnTo>
                      <a:pt x="2566" y="450"/>
                    </a:lnTo>
                    <a:lnTo>
                      <a:pt x="2566" y="434"/>
                    </a:lnTo>
                    <a:lnTo>
                      <a:pt x="2566" y="348"/>
                    </a:lnTo>
                    <a:close/>
                    <a:moveTo>
                      <a:pt x="2693" y="410"/>
                    </a:moveTo>
                    <a:lnTo>
                      <a:pt x="2693" y="407"/>
                    </a:lnTo>
                    <a:lnTo>
                      <a:pt x="2693" y="400"/>
                    </a:lnTo>
                    <a:lnTo>
                      <a:pt x="2693" y="393"/>
                    </a:lnTo>
                    <a:lnTo>
                      <a:pt x="2690" y="383"/>
                    </a:lnTo>
                    <a:lnTo>
                      <a:pt x="2688" y="374"/>
                    </a:lnTo>
                    <a:lnTo>
                      <a:pt x="2683" y="365"/>
                    </a:lnTo>
                    <a:lnTo>
                      <a:pt x="2681" y="360"/>
                    </a:lnTo>
                    <a:lnTo>
                      <a:pt x="2678" y="357"/>
                    </a:lnTo>
                    <a:lnTo>
                      <a:pt x="2673" y="354"/>
                    </a:lnTo>
                    <a:lnTo>
                      <a:pt x="2669" y="351"/>
                    </a:lnTo>
                    <a:lnTo>
                      <a:pt x="2665" y="348"/>
                    </a:lnTo>
                    <a:lnTo>
                      <a:pt x="2659" y="347"/>
                    </a:lnTo>
                    <a:lnTo>
                      <a:pt x="2653" y="346"/>
                    </a:lnTo>
                    <a:lnTo>
                      <a:pt x="2646" y="346"/>
                    </a:lnTo>
                    <a:lnTo>
                      <a:pt x="2640" y="346"/>
                    </a:lnTo>
                    <a:lnTo>
                      <a:pt x="2634" y="347"/>
                    </a:lnTo>
                    <a:lnTo>
                      <a:pt x="2629" y="348"/>
                    </a:lnTo>
                    <a:lnTo>
                      <a:pt x="2624" y="350"/>
                    </a:lnTo>
                    <a:lnTo>
                      <a:pt x="2619" y="352"/>
                    </a:lnTo>
                    <a:lnTo>
                      <a:pt x="2615" y="356"/>
                    </a:lnTo>
                    <a:lnTo>
                      <a:pt x="2611" y="359"/>
                    </a:lnTo>
                    <a:lnTo>
                      <a:pt x="2606" y="364"/>
                    </a:lnTo>
                    <a:lnTo>
                      <a:pt x="2601" y="372"/>
                    </a:lnTo>
                    <a:lnTo>
                      <a:pt x="2597" y="384"/>
                    </a:lnTo>
                    <a:lnTo>
                      <a:pt x="2593" y="396"/>
                    </a:lnTo>
                    <a:lnTo>
                      <a:pt x="2592" y="409"/>
                    </a:lnTo>
                    <a:lnTo>
                      <a:pt x="2593" y="422"/>
                    </a:lnTo>
                    <a:lnTo>
                      <a:pt x="2597" y="433"/>
                    </a:lnTo>
                    <a:lnTo>
                      <a:pt x="2599" y="438"/>
                    </a:lnTo>
                    <a:lnTo>
                      <a:pt x="2601" y="443"/>
                    </a:lnTo>
                    <a:lnTo>
                      <a:pt x="2604" y="447"/>
                    </a:lnTo>
                    <a:lnTo>
                      <a:pt x="2607" y="452"/>
                    </a:lnTo>
                    <a:lnTo>
                      <a:pt x="2611" y="455"/>
                    </a:lnTo>
                    <a:lnTo>
                      <a:pt x="2615" y="458"/>
                    </a:lnTo>
                    <a:lnTo>
                      <a:pt x="2620" y="462"/>
                    </a:lnTo>
                    <a:lnTo>
                      <a:pt x="2625" y="464"/>
                    </a:lnTo>
                    <a:lnTo>
                      <a:pt x="2630" y="466"/>
                    </a:lnTo>
                    <a:lnTo>
                      <a:pt x="2636" y="467"/>
                    </a:lnTo>
                    <a:lnTo>
                      <a:pt x="2642" y="468"/>
                    </a:lnTo>
                    <a:lnTo>
                      <a:pt x="2648" y="468"/>
                    </a:lnTo>
                    <a:lnTo>
                      <a:pt x="2661" y="467"/>
                    </a:lnTo>
                    <a:lnTo>
                      <a:pt x="2671" y="466"/>
                    </a:lnTo>
                    <a:lnTo>
                      <a:pt x="2680" y="464"/>
                    </a:lnTo>
                    <a:lnTo>
                      <a:pt x="2686" y="460"/>
                    </a:lnTo>
                    <a:lnTo>
                      <a:pt x="2683" y="445"/>
                    </a:lnTo>
                    <a:lnTo>
                      <a:pt x="2676" y="448"/>
                    </a:lnTo>
                    <a:lnTo>
                      <a:pt x="2670" y="449"/>
                    </a:lnTo>
                    <a:lnTo>
                      <a:pt x="2661" y="452"/>
                    </a:lnTo>
                    <a:lnTo>
                      <a:pt x="2652" y="452"/>
                    </a:lnTo>
                    <a:lnTo>
                      <a:pt x="2644" y="450"/>
                    </a:lnTo>
                    <a:lnTo>
                      <a:pt x="2636" y="449"/>
                    </a:lnTo>
                    <a:lnTo>
                      <a:pt x="2630" y="446"/>
                    </a:lnTo>
                    <a:lnTo>
                      <a:pt x="2625" y="442"/>
                    </a:lnTo>
                    <a:lnTo>
                      <a:pt x="2619" y="436"/>
                    </a:lnTo>
                    <a:lnTo>
                      <a:pt x="2616" y="429"/>
                    </a:lnTo>
                    <a:lnTo>
                      <a:pt x="2613" y="420"/>
                    </a:lnTo>
                    <a:lnTo>
                      <a:pt x="2613" y="410"/>
                    </a:lnTo>
                    <a:lnTo>
                      <a:pt x="2693" y="410"/>
                    </a:lnTo>
                    <a:close/>
                    <a:moveTo>
                      <a:pt x="2613" y="396"/>
                    </a:moveTo>
                    <a:lnTo>
                      <a:pt x="2614" y="389"/>
                    </a:lnTo>
                    <a:lnTo>
                      <a:pt x="2615" y="384"/>
                    </a:lnTo>
                    <a:lnTo>
                      <a:pt x="2618" y="378"/>
                    </a:lnTo>
                    <a:lnTo>
                      <a:pt x="2621" y="372"/>
                    </a:lnTo>
                    <a:lnTo>
                      <a:pt x="2626" y="368"/>
                    </a:lnTo>
                    <a:lnTo>
                      <a:pt x="2631" y="364"/>
                    </a:lnTo>
                    <a:lnTo>
                      <a:pt x="2636" y="361"/>
                    </a:lnTo>
                    <a:lnTo>
                      <a:pt x="2644" y="360"/>
                    </a:lnTo>
                    <a:lnTo>
                      <a:pt x="2653" y="361"/>
                    </a:lnTo>
                    <a:lnTo>
                      <a:pt x="2659" y="364"/>
                    </a:lnTo>
                    <a:lnTo>
                      <a:pt x="2663" y="368"/>
                    </a:lnTo>
                    <a:lnTo>
                      <a:pt x="2668" y="372"/>
                    </a:lnTo>
                    <a:lnTo>
                      <a:pt x="2670" y="378"/>
                    </a:lnTo>
                    <a:lnTo>
                      <a:pt x="2672" y="384"/>
                    </a:lnTo>
                    <a:lnTo>
                      <a:pt x="2673" y="390"/>
                    </a:lnTo>
                    <a:lnTo>
                      <a:pt x="2673" y="396"/>
                    </a:lnTo>
                    <a:lnTo>
                      <a:pt x="2613" y="396"/>
                    </a:lnTo>
                    <a:close/>
                    <a:moveTo>
                      <a:pt x="2719" y="466"/>
                    </a:moveTo>
                    <a:lnTo>
                      <a:pt x="2739" y="466"/>
                    </a:lnTo>
                    <a:lnTo>
                      <a:pt x="2739" y="395"/>
                    </a:lnTo>
                    <a:lnTo>
                      <a:pt x="2740" y="389"/>
                    </a:lnTo>
                    <a:lnTo>
                      <a:pt x="2741" y="385"/>
                    </a:lnTo>
                    <a:lnTo>
                      <a:pt x="2742" y="380"/>
                    </a:lnTo>
                    <a:lnTo>
                      <a:pt x="2744" y="377"/>
                    </a:lnTo>
                    <a:lnTo>
                      <a:pt x="2748" y="372"/>
                    </a:lnTo>
                    <a:lnTo>
                      <a:pt x="2751" y="369"/>
                    </a:lnTo>
                    <a:lnTo>
                      <a:pt x="2755" y="367"/>
                    </a:lnTo>
                    <a:lnTo>
                      <a:pt x="2760" y="365"/>
                    </a:lnTo>
                    <a:lnTo>
                      <a:pt x="2764" y="364"/>
                    </a:lnTo>
                    <a:lnTo>
                      <a:pt x="2768" y="362"/>
                    </a:lnTo>
                    <a:lnTo>
                      <a:pt x="2776" y="364"/>
                    </a:lnTo>
                    <a:lnTo>
                      <a:pt x="2781" y="366"/>
                    </a:lnTo>
                    <a:lnTo>
                      <a:pt x="2786" y="369"/>
                    </a:lnTo>
                    <a:lnTo>
                      <a:pt x="2789" y="374"/>
                    </a:lnTo>
                    <a:lnTo>
                      <a:pt x="2792" y="378"/>
                    </a:lnTo>
                    <a:lnTo>
                      <a:pt x="2794" y="385"/>
                    </a:lnTo>
                    <a:lnTo>
                      <a:pt x="2795" y="390"/>
                    </a:lnTo>
                    <a:lnTo>
                      <a:pt x="2795" y="398"/>
                    </a:lnTo>
                    <a:lnTo>
                      <a:pt x="2795" y="466"/>
                    </a:lnTo>
                    <a:lnTo>
                      <a:pt x="2816" y="466"/>
                    </a:lnTo>
                    <a:lnTo>
                      <a:pt x="2816" y="396"/>
                    </a:lnTo>
                    <a:lnTo>
                      <a:pt x="2816" y="388"/>
                    </a:lnTo>
                    <a:lnTo>
                      <a:pt x="2815" y="381"/>
                    </a:lnTo>
                    <a:lnTo>
                      <a:pt x="2814" y="376"/>
                    </a:lnTo>
                    <a:lnTo>
                      <a:pt x="2811" y="370"/>
                    </a:lnTo>
                    <a:lnTo>
                      <a:pt x="2807" y="361"/>
                    </a:lnTo>
                    <a:lnTo>
                      <a:pt x="2802" y="355"/>
                    </a:lnTo>
                    <a:lnTo>
                      <a:pt x="2795" y="350"/>
                    </a:lnTo>
                    <a:lnTo>
                      <a:pt x="2789" y="347"/>
                    </a:lnTo>
                    <a:lnTo>
                      <a:pt x="2782" y="346"/>
                    </a:lnTo>
                    <a:lnTo>
                      <a:pt x="2776" y="346"/>
                    </a:lnTo>
                    <a:lnTo>
                      <a:pt x="2768" y="346"/>
                    </a:lnTo>
                    <a:lnTo>
                      <a:pt x="2763" y="347"/>
                    </a:lnTo>
                    <a:lnTo>
                      <a:pt x="2756" y="349"/>
                    </a:lnTo>
                    <a:lnTo>
                      <a:pt x="2752" y="352"/>
                    </a:lnTo>
                    <a:lnTo>
                      <a:pt x="2748" y="356"/>
                    </a:lnTo>
                    <a:lnTo>
                      <a:pt x="2743" y="359"/>
                    </a:lnTo>
                    <a:lnTo>
                      <a:pt x="2740" y="364"/>
                    </a:lnTo>
                    <a:lnTo>
                      <a:pt x="2738" y="367"/>
                    </a:lnTo>
                    <a:lnTo>
                      <a:pt x="2737" y="367"/>
                    </a:lnTo>
                    <a:lnTo>
                      <a:pt x="2736" y="348"/>
                    </a:lnTo>
                    <a:lnTo>
                      <a:pt x="2717" y="348"/>
                    </a:lnTo>
                    <a:lnTo>
                      <a:pt x="2719" y="362"/>
                    </a:lnTo>
                    <a:lnTo>
                      <a:pt x="2719" y="380"/>
                    </a:lnTo>
                    <a:lnTo>
                      <a:pt x="2719" y="466"/>
                    </a:lnTo>
                    <a:close/>
                    <a:moveTo>
                      <a:pt x="2927" y="445"/>
                    </a:moveTo>
                    <a:lnTo>
                      <a:pt x="2923" y="447"/>
                    </a:lnTo>
                    <a:lnTo>
                      <a:pt x="2917" y="449"/>
                    </a:lnTo>
                    <a:lnTo>
                      <a:pt x="2910" y="450"/>
                    </a:lnTo>
                    <a:lnTo>
                      <a:pt x="2902" y="450"/>
                    </a:lnTo>
                    <a:lnTo>
                      <a:pt x="2894" y="450"/>
                    </a:lnTo>
                    <a:lnTo>
                      <a:pt x="2886" y="448"/>
                    </a:lnTo>
                    <a:lnTo>
                      <a:pt x="2879" y="444"/>
                    </a:lnTo>
                    <a:lnTo>
                      <a:pt x="2874" y="439"/>
                    </a:lnTo>
                    <a:lnTo>
                      <a:pt x="2869" y="433"/>
                    </a:lnTo>
                    <a:lnTo>
                      <a:pt x="2865" y="425"/>
                    </a:lnTo>
                    <a:lnTo>
                      <a:pt x="2863" y="417"/>
                    </a:lnTo>
                    <a:lnTo>
                      <a:pt x="2862" y="407"/>
                    </a:lnTo>
                    <a:lnTo>
                      <a:pt x="2863" y="398"/>
                    </a:lnTo>
                    <a:lnTo>
                      <a:pt x="2865" y="389"/>
                    </a:lnTo>
                    <a:lnTo>
                      <a:pt x="2869" y="383"/>
                    </a:lnTo>
                    <a:lnTo>
                      <a:pt x="2873" y="376"/>
                    </a:lnTo>
                    <a:lnTo>
                      <a:pt x="2878" y="370"/>
                    </a:lnTo>
                    <a:lnTo>
                      <a:pt x="2885" y="366"/>
                    </a:lnTo>
                    <a:lnTo>
                      <a:pt x="2894" y="364"/>
                    </a:lnTo>
                    <a:lnTo>
                      <a:pt x="2902" y="362"/>
                    </a:lnTo>
                    <a:lnTo>
                      <a:pt x="2911" y="362"/>
                    </a:lnTo>
                    <a:lnTo>
                      <a:pt x="2917" y="365"/>
                    </a:lnTo>
                    <a:lnTo>
                      <a:pt x="2923" y="366"/>
                    </a:lnTo>
                    <a:lnTo>
                      <a:pt x="2927" y="368"/>
                    </a:lnTo>
                    <a:lnTo>
                      <a:pt x="2931" y="351"/>
                    </a:lnTo>
                    <a:lnTo>
                      <a:pt x="2926" y="349"/>
                    </a:lnTo>
                    <a:lnTo>
                      <a:pt x="2919" y="347"/>
                    </a:lnTo>
                    <a:lnTo>
                      <a:pt x="2912" y="346"/>
                    </a:lnTo>
                    <a:lnTo>
                      <a:pt x="2902" y="346"/>
                    </a:lnTo>
                    <a:lnTo>
                      <a:pt x="2896" y="346"/>
                    </a:lnTo>
                    <a:lnTo>
                      <a:pt x="2889" y="347"/>
                    </a:lnTo>
                    <a:lnTo>
                      <a:pt x="2883" y="348"/>
                    </a:lnTo>
                    <a:lnTo>
                      <a:pt x="2877" y="350"/>
                    </a:lnTo>
                    <a:lnTo>
                      <a:pt x="2872" y="352"/>
                    </a:lnTo>
                    <a:lnTo>
                      <a:pt x="2867" y="356"/>
                    </a:lnTo>
                    <a:lnTo>
                      <a:pt x="2862" y="359"/>
                    </a:lnTo>
                    <a:lnTo>
                      <a:pt x="2858" y="364"/>
                    </a:lnTo>
                    <a:lnTo>
                      <a:pt x="2855" y="368"/>
                    </a:lnTo>
                    <a:lnTo>
                      <a:pt x="2851" y="372"/>
                    </a:lnTo>
                    <a:lnTo>
                      <a:pt x="2848" y="377"/>
                    </a:lnTo>
                    <a:lnTo>
                      <a:pt x="2846" y="383"/>
                    </a:lnTo>
                    <a:lnTo>
                      <a:pt x="2844" y="389"/>
                    </a:lnTo>
                    <a:lnTo>
                      <a:pt x="2843" y="395"/>
                    </a:lnTo>
                    <a:lnTo>
                      <a:pt x="2842" y="401"/>
                    </a:lnTo>
                    <a:lnTo>
                      <a:pt x="2842" y="408"/>
                    </a:lnTo>
                    <a:lnTo>
                      <a:pt x="2843" y="420"/>
                    </a:lnTo>
                    <a:lnTo>
                      <a:pt x="2845" y="433"/>
                    </a:lnTo>
                    <a:lnTo>
                      <a:pt x="2847" y="438"/>
                    </a:lnTo>
                    <a:lnTo>
                      <a:pt x="2850" y="443"/>
                    </a:lnTo>
                    <a:lnTo>
                      <a:pt x="2854" y="447"/>
                    </a:lnTo>
                    <a:lnTo>
                      <a:pt x="2857" y="452"/>
                    </a:lnTo>
                    <a:lnTo>
                      <a:pt x="2861" y="455"/>
                    </a:lnTo>
                    <a:lnTo>
                      <a:pt x="2865" y="458"/>
                    </a:lnTo>
                    <a:lnTo>
                      <a:pt x="2870" y="462"/>
                    </a:lnTo>
                    <a:lnTo>
                      <a:pt x="2875" y="464"/>
                    </a:lnTo>
                    <a:lnTo>
                      <a:pt x="2881" y="466"/>
                    </a:lnTo>
                    <a:lnTo>
                      <a:pt x="2886" y="467"/>
                    </a:lnTo>
                    <a:lnTo>
                      <a:pt x="2891" y="468"/>
                    </a:lnTo>
                    <a:lnTo>
                      <a:pt x="2898" y="468"/>
                    </a:lnTo>
                    <a:lnTo>
                      <a:pt x="2909" y="467"/>
                    </a:lnTo>
                    <a:lnTo>
                      <a:pt x="2918" y="466"/>
                    </a:lnTo>
                    <a:lnTo>
                      <a:pt x="2926" y="464"/>
                    </a:lnTo>
                    <a:lnTo>
                      <a:pt x="2931" y="462"/>
                    </a:lnTo>
                    <a:lnTo>
                      <a:pt x="2927" y="445"/>
                    </a:lnTo>
                    <a:close/>
                    <a:moveTo>
                      <a:pt x="2976" y="466"/>
                    </a:moveTo>
                    <a:lnTo>
                      <a:pt x="2976" y="348"/>
                    </a:lnTo>
                    <a:lnTo>
                      <a:pt x="2955" y="348"/>
                    </a:lnTo>
                    <a:lnTo>
                      <a:pt x="2955" y="466"/>
                    </a:lnTo>
                    <a:lnTo>
                      <a:pt x="2976" y="466"/>
                    </a:lnTo>
                    <a:close/>
                    <a:moveTo>
                      <a:pt x="2966" y="301"/>
                    </a:moveTo>
                    <a:lnTo>
                      <a:pt x="2960" y="302"/>
                    </a:lnTo>
                    <a:lnTo>
                      <a:pt x="2956" y="306"/>
                    </a:lnTo>
                    <a:lnTo>
                      <a:pt x="2954" y="310"/>
                    </a:lnTo>
                    <a:lnTo>
                      <a:pt x="2953" y="315"/>
                    </a:lnTo>
                    <a:lnTo>
                      <a:pt x="2954" y="320"/>
                    </a:lnTo>
                    <a:lnTo>
                      <a:pt x="2956" y="325"/>
                    </a:lnTo>
                    <a:lnTo>
                      <a:pt x="2960" y="327"/>
                    </a:lnTo>
                    <a:lnTo>
                      <a:pt x="2965" y="328"/>
                    </a:lnTo>
                    <a:lnTo>
                      <a:pt x="2970" y="327"/>
                    </a:lnTo>
                    <a:lnTo>
                      <a:pt x="2975" y="325"/>
                    </a:lnTo>
                    <a:lnTo>
                      <a:pt x="2978" y="320"/>
                    </a:lnTo>
                    <a:lnTo>
                      <a:pt x="2979" y="315"/>
                    </a:lnTo>
                    <a:lnTo>
                      <a:pt x="2978" y="310"/>
                    </a:lnTo>
                    <a:lnTo>
                      <a:pt x="2975" y="306"/>
                    </a:lnTo>
                    <a:lnTo>
                      <a:pt x="2971" y="302"/>
                    </a:lnTo>
                    <a:lnTo>
                      <a:pt x="2966" y="301"/>
                    </a:lnTo>
                    <a:close/>
                    <a:moveTo>
                      <a:pt x="3092" y="466"/>
                    </a:moveTo>
                    <a:lnTo>
                      <a:pt x="3091" y="453"/>
                    </a:lnTo>
                    <a:lnTo>
                      <a:pt x="3090" y="437"/>
                    </a:lnTo>
                    <a:lnTo>
                      <a:pt x="3090" y="394"/>
                    </a:lnTo>
                    <a:lnTo>
                      <a:pt x="3090" y="385"/>
                    </a:lnTo>
                    <a:lnTo>
                      <a:pt x="3089" y="376"/>
                    </a:lnTo>
                    <a:lnTo>
                      <a:pt x="3086" y="368"/>
                    </a:lnTo>
                    <a:lnTo>
                      <a:pt x="3081" y="360"/>
                    </a:lnTo>
                    <a:lnTo>
                      <a:pt x="3079" y="357"/>
                    </a:lnTo>
                    <a:lnTo>
                      <a:pt x="3076" y="355"/>
                    </a:lnTo>
                    <a:lnTo>
                      <a:pt x="3073" y="351"/>
                    </a:lnTo>
                    <a:lnTo>
                      <a:pt x="3068" y="349"/>
                    </a:lnTo>
                    <a:lnTo>
                      <a:pt x="3064" y="348"/>
                    </a:lnTo>
                    <a:lnTo>
                      <a:pt x="3059" y="347"/>
                    </a:lnTo>
                    <a:lnTo>
                      <a:pt x="3053" y="346"/>
                    </a:lnTo>
                    <a:lnTo>
                      <a:pt x="3047" y="346"/>
                    </a:lnTo>
                    <a:lnTo>
                      <a:pt x="3036" y="346"/>
                    </a:lnTo>
                    <a:lnTo>
                      <a:pt x="3026" y="348"/>
                    </a:lnTo>
                    <a:lnTo>
                      <a:pt x="3018" y="351"/>
                    </a:lnTo>
                    <a:lnTo>
                      <a:pt x="3010" y="356"/>
                    </a:lnTo>
                    <a:lnTo>
                      <a:pt x="3014" y="370"/>
                    </a:lnTo>
                    <a:lnTo>
                      <a:pt x="3021" y="366"/>
                    </a:lnTo>
                    <a:lnTo>
                      <a:pt x="3029" y="364"/>
                    </a:lnTo>
                    <a:lnTo>
                      <a:pt x="3036" y="361"/>
                    </a:lnTo>
                    <a:lnTo>
                      <a:pt x="3044" y="361"/>
                    </a:lnTo>
                    <a:lnTo>
                      <a:pt x="3052" y="361"/>
                    </a:lnTo>
                    <a:lnTo>
                      <a:pt x="3058" y="364"/>
                    </a:lnTo>
                    <a:lnTo>
                      <a:pt x="3063" y="367"/>
                    </a:lnTo>
                    <a:lnTo>
                      <a:pt x="3066" y="371"/>
                    </a:lnTo>
                    <a:lnTo>
                      <a:pt x="3068" y="376"/>
                    </a:lnTo>
                    <a:lnTo>
                      <a:pt x="3070" y="380"/>
                    </a:lnTo>
                    <a:lnTo>
                      <a:pt x="3070" y="385"/>
                    </a:lnTo>
                    <a:lnTo>
                      <a:pt x="3070" y="388"/>
                    </a:lnTo>
                    <a:lnTo>
                      <a:pt x="3070" y="390"/>
                    </a:lnTo>
                    <a:lnTo>
                      <a:pt x="3054" y="391"/>
                    </a:lnTo>
                    <a:lnTo>
                      <a:pt x="3040" y="394"/>
                    </a:lnTo>
                    <a:lnTo>
                      <a:pt x="3029" y="397"/>
                    </a:lnTo>
                    <a:lnTo>
                      <a:pt x="3019" y="401"/>
                    </a:lnTo>
                    <a:lnTo>
                      <a:pt x="3016" y="405"/>
                    </a:lnTo>
                    <a:lnTo>
                      <a:pt x="3011" y="408"/>
                    </a:lnTo>
                    <a:lnTo>
                      <a:pt x="3008" y="411"/>
                    </a:lnTo>
                    <a:lnTo>
                      <a:pt x="3006" y="416"/>
                    </a:lnTo>
                    <a:lnTo>
                      <a:pt x="3004" y="420"/>
                    </a:lnTo>
                    <a:lnTo>
                      <a:pt x="3003" y="425"/>
                    </a:lnTo>
                    <a:lnTo>
                      <a:pt x="3002" y="429"/>
                    </a:lnTo>
                    <a:lnTo>
                      <a:pt x="3002" y="435"/>
                    </a:lnTo>
                    <a:lnTo>
                      <a:pt x="3002" y="440"/>
                    </a:lnTo>
                    <a:lnTo>
                      <a:pt x="3004" y="447"/>
                    </a:lnTo>
                    <a:lnTo>
                      <a:pt x="3007" y="453"/>
                    </a:lnTo>
                    <a:lnTo>
                      <a:pt x="3010" y="458"/>
                    </a:lnTo>
                    <a:lnTo>
                      <a:pt x="3016" y="462"/>
                    </a:lnTo>
                    <a:lnTo>
                      <a:pt x="3021" y="465"/>
                    </a:lnTo>
                    <a:lnTo>
                      <a:pt x="3029" y="467"/>
                    </a:lnTo>
                    <a:lnTo>
                      <a:pt x="3036" y="468"/>
                    </a:lnTo>
                    <a:lnTo>
                      <a:pt x="3043" y="468"/>
                    </a:lnTo>
                    <a:lnTo>
                      <a:pt x="3048" y="467"/>
                    </a:lnTo>
                    <a:lnTo>
                      <a:pt x="3053" y="465"/>
                    </a:lnTo>
                    <a:lnTo>
                      <a:pt x="3058" y="463"/>
                    </a:lnTo>
                    <a:lnTo>
                      <a:pt x="3065" y="457"/>
                    </a:lnTo>
                    <a:lnTo>
                      <a:pt x="3072" y="450"/>
                    </a:lnTo>
                    <a:lnTo>
                      <a:pt x="3072" y="450"/>
                    </a:lnTo>
                    <a:lnTo>
                      <a:pt x="3074" y="466"/>
                    </a:lnTo>
                    <a:lnTo>
                      <a:pt x="3092" y="466"/>
                    </a:lnTo>
                    <a:close/>
                    <a:moveTo>
                      <a:pt x="3071" y="426"/>
                    </a:moveTo>
                    <a:lnTo>
                      <a:pt x="3071" y="429"/>
                    </a:lnTo>
                    <a:lnTo>
                      <a:pt x="3070" y="433"/>
                    </a:lnTo>
                    <a:lnTo>
                      <a:pt x="3067" y="436"/>
                    </a:lnTo>
                    <a:lnTo>
                      <a:pt x="3065" y="440"/>
                    </a:lnTo>
                    <a:lnTo>
                      <a:pt x="3063" y="444"/>
                    </a:lnTo>
                    <a:lnTo>
                      <a:pt x="3060" y="446"/>
                    </a:lnTo>
                    <a:lnTo>
                      <a:pt x="3057" y="449"/>
                    </a:lnTo>
                    <a:lnTo>
                      <a:pt x="3052" y="450"/>
                    </a:lnTo>
                    <a:lnTo>
                      <a:pt x="3047" y="452"/>
                    </a:lnTo>
                    <a:lnTo>
                      <a:pt x="3041" y="453"/>
                    </a:lnTo>
                    <a:lnTo>
                      <a:pt x="3038" y="453"/>
                    </a:lnTo>
                    <a:lnTo>
                      <a:pt x="3034" y="452"/>
                    </a:lnTo>
                    <a:lnTo>
                      <a:pt x="3031" y="449"/>
                    </a:lnTo>
                    <a:lnTo>
                      <a:pt x="3029" y="447"/>
                    </a:lnTo>
                    <a:lnTo>
                      <a:pt x="3025" y="445"/>
                    </a:lnTo>
                    <a:lnTo>
                      <a:pt x="3024" y="442"/>
                    </a:lnTo>
                    <a:lnTo>
                      <a:pt x="3023" y="437"/>
                    </a:lnTo>
                    <a:lnTo>
                      <a:pt x="3022" y="432"/>
                    </a:lnTo>
                    <a:lnTo>
                      <a:pt x="3022" y="428"/>
                    </a:lnTo>
                    <a:lnTo>
                      <a:pt x="3023" y="425"/>
                    </a:lnTo>
                    <a:lnTo>
                      <a:pt x="3024" y="422"/>
                    </a:lnTo>
                    <a:lnTo>
                      <a:pt x="3026" y="418"/>
                    </a:lnTo>
                    <a:lnTo>
                      <a:pt x="3032" y="414"/>
                    </a:lnTo>
                    <a:lnTo>
                      <a:pt x="3038" y="410"/>
                    </a:lnTo>
                    <a:lnTo>
                      <a:pt x="3046" y="408"/>
                    </a:lnTo>
                    <a:lnTo>
                      <a:pt x="3053" y="406"/>
                    </a:lnTo>
                    <a:lnTo>
                      <a:pt x="3062" y="406"/>
                    </a:lnTo>
                    <a:lnTo>
                      <a:pt x="3071" y="406"/>
                    </a:lnTo>
                    <a:lnTo>
                      <a:pt x="3071" y="426"/>
                    </a:lnTo>
                    <a:close/>
                    <a:moveTo>
                      <a:pt x="3124" y="466"/>
                    </a:moveTo>
                    <a:lnTo>
                      <a:pt x="3144" y="466"/>
                    </a:lnTo>
                    <a:lnTo>
                      <a:pt x="3144" y="395"/>
                    </a:lnTo>
                    <a:lnTo>
                      <a:pt x="3145" y="389"/>
                    </a:lnTo>
                    <a:lnTo>
                      <a:pt x="3146" y="384"/>
                    </a:lnTo>
                    <a:lnTo>
                      <a:pt x="3147" y="380"/>
                    </a:lnTo>
                    <a:lnTo>
                      <a:pt x="3149" y="376"/>
                    </a:lnTo>
                    <a:lnTo>
                      <a:pt x="3152" y="372"/>
                    </a:lnTo>
                    <a:lnTo>
                      <a:pt x="3155" y="369"/>
                    </a:lnTo>
                    <a:lnTo>
                      <a:pt x="3159" y="367"/>
                    </a:lnTo>
                    <a:lnTo>
                      <a:pt x="3162" y="365"/>
                    </a:lnTo>
                    <a:lnTo>
                      <a:pt x="3167" y="364"/>
                    </a:lnTo>
                    <a:lnTo>
                      <a:pt x="3172" y="362"/>
                    </a:lnTo>
                    <a:lnTo>
                      <a:pt x="3178" y="364"/>
                    </a:lnTo>
                    <a:lnTo>
                      <a:pt x="3182" y="365"/>
                    </a:lnTo>
                    <a:lnTo>
                      <a:pt x="3186" y="368"/>
                    </a:lnTo>
                    <a:lnTo>
                      <a:pt x="3189" y="371"/>
                    </a:lnTo>
                    <a:lnTo>
                      <a:pt x="3192" y="377"/>
                    </a:lnTo>
                    <a:lnTo>
                      <a:pt x="3194" y="383"/>
                    </a:lnTo>
                    <a:lnTo>
                      <a:pt x="3195" y="388"/>
                    </a:lnTo>
                    <a:lnTo>
                      <a:pt x="3196" y="395"/>
                    </a:lnTo>
                    <a:lnTo>
                      <a:pt x="3196" y="466"/>
                    </a:lnTo>
                    <a:lnTo>
                      <a:pt x="3215" y="466"/>
                    </a:lnTo>
                    <a:lnTo>
                      <a:pt x="3215" y="393"/>
                    </a:lnTo>
                    <a:lnTo>
                      <a:pt x="3216" y="387"/>
                    </a:lnTo>
                    <a:lnTo>
                      <a:pt x="3218" y="383"/>
                    </a:lnTo>
                    <a:lnTo>
                      <a:pt x="3219" y="378"/>
                    </a:lnTo>
                    <a:lnTo>
                      <a:pt x="3221" y="375"/>
                    </a:lnTo>
                    <a:lnTo>
                      <a:pt x="3224" y="371"/>
                    </a:lnTo>
                    <a:lnTo>
                      <a:pt x="3226" y="368"/>
                    </a:lnTo>
                    <a:lnTo>
                      <a:pt x="3229" y="366"/>
                    </a:lnTo>
                    <a:lnTo>
                      <a:pt x="3234" y="365"/>
                    </a:lnTo>
                    <a:lnTo>
                      <a:pt x="3238" y="364"/>
                    </a:lnTo>
                    <a:lnTo>
                      <a:pt x="3242" y="362"/>
                    </a:lnTo>
                    <a:lnTo>
                      <a:pt x="3248" y="364"/>
                    </a:lnTo>
                    <a:lnTo>
                      <a:pt x="3253" y="365"/>
                    </a:lnTo>
                    <a:lnTo>
                      <a:pt x="3257" y="368"/>
                    </a:lnTo>
                    <a:lnTo>
                      <a:pt x="3261" y="372"/>
                    </a:lnTo>
                    <a:lnTo>
                      <a:pt x="3263" y="378"/>
                    </a:lnTo>
                    <a:lnTo>
                      <a:pt x="3265" y="384"/>
                    </a:lnTo>
                    <a:lnTo>
                      <a:pt x="3266" y="391"/>
                    </a:lnTo>
                    <a:lnTo>
                      <a:pt x="3267" y="399"/>
                    </a:lnTo>
                    <a:lnTo>
                      <a:pt x="3267" y="466"/>
                    </a:lnTo>
                    <a:lnTo>
                      <a:pt x="3287" y="466"/>
                    </a:lnTo>
                    <a:lnTo>
                      <a:pt x="3287" y="396"/>
                    </a:lnTo>
                    <a:lnTo>
                      <a:pt x="3286" y="383"/>
                    </a:lnTo>
                    <a:lnTo>
                      <a:pt x="3283" y="371"/>
                    </a:lnTo>
                    <a:lnTo>
                      <a:pt x="3279" y="362"/>
                    </a:lnTo>
                    <a:lnTo>
                      <a:pt x="3274" y="356"/>
                    </a:lnTo>
                    <a:lnTo>
                      <a:pt x="3268" y="350"/>
                    </a:lnTo>
                    <a:lnTo>
                      <a:pt x="3262" y="348"/>
                    </a:lnTo>
                    <a:lnTo>
                      <a:pt x="3255" y="346"/>
                    </a:lnTo>
                    <a:lnTo>
                      <a:pt x="3250" y="346"/>
                    </a:lnTo>
                    <a:lnTo>
                      <a:pt x="3242" y="346"/>
                    </a:lnTo>
                    <a:lnTo>
                      <a:pt x="3236" y="347"/>
                    </a:lnTo>
                    <a:lnTo>
                      <a:pt x="3229" y="350"/>
                    </a:lnTo>
                    <a:lnTo>
                      <a:pt x="3224" y="354"/>
                    </a:lnTo>
                    <a:lnTo>
                      <a:pt x="3218" y="360"/>
                    </a:lnTo>
                    <a:lnTo>
                      <a:pt x="3211" y="369"/>
                    </a:lnTo>
                    <a:lnTo>
                      <a:pt x="3211" y="369"/>
                    </a:lnTo>
                    <a:lnTo>
                      <a:pt x="3209" y="364"/>
                    </a:lnTo>
                    <a:lnTo>
                      <a:pt x="3206" y="359"/>
                    </a:lnTo>
                    <a:lnTo>
                      <a:pt x="3202" y="356"/>
                    </a:lnTo>
                    <a:lnTo>
                      <a:pt x="3199" y="351"/>
                    </a:lnTo>
                    <a:lnTo>
                      <a:pt x="3195" y="349"/>
                    </a:lnTo>
                    <a:lnTo>
                      <a:pt x="3189" y="347"/>
                    </a:lnTo>
                    <a:lnTo>
                      <a:pt x="3184" y="346"/>
                    </a:lnTo>
                    <a:lnTo>
                      <a:pt x="3179" y="346"/>
                    </a:lnTo>
                    <a:lnTo>
                      <a:pt x="3172" y="346"/>
                    </a:lnTo>
                    <a:lnTo>
                      <a:pt x="3166" y="347"/>
                    </a:lnTo>
                    <a:lnTo>
                      <a:pt x="3160" y="349"/>
                    </a:lnTo>
                    <a:lnTo>
                      <a:pt x="3156" y="351"/>
                    </a:lnTo>
                    <a:lnTo>
                      <a:pt x="3152" y="355"/>
                    </a:lnTo>
                    <a:lnTo>
                      <a:pt x="3148" y="359"/>
                    </a:lnTo>
                    <a:lnTo>
                      <a:pt x="3145" y="362"/>
                    </a:lnTo>
                    <a:lnTo>
                      <a:pt x="3143" y="367"/>
                    </a:lnTo>
                    <a:lnTo>
                      <a:pt x="3142" y="367"/>
                    </a:lnTo>
                    <a:lnTo>
                      <a:pt x="3141" y="348"/>
                    </a:lnTo>
                    <a:lnTo>
                      <a:pt x="3124" y="348"/>
                    </a:lnTo>
                    <a:lnTo>
                      <a:pt x="3124" y="362"/>
                    </a:lnTo>
                    <a:lnTo>
                      <a:pt x="3124" y="380"/>
                    </a:lnTo>
                    <a:lnTo>
                      <a:pt x="3124" y="466"/>
                    </a:lnTo>
                    <a:close/>
                    <a:moveTo>
                      <a:pt x="367" y="758"/>
                    </a:moveTo>
                    <a:lnTo>
                      <a:pt x="366" y="745"/>
                    </a:lnTo>
                    <a:lnTo>
                      <a:pt x="365" y="730"/>
                    </a:lnTo>
                    <a:lnTo>
                      <a:pt x="365" y="686"/>
                    </a:lnTo>
                    <a:lnTo>
                      <a:pt x="365" y="677"/>
                    </a:lnTo>
                    <a:lnTo>
                      <a:pt x="363" y="668"/>
                    </a:lnTo>
                    <a:lnTo>
                      <a:pt x="361" y="660"/>
                    </a:lnTo>
                    <a:lnTo>
                      <a:pt x="357" y="653"/>
                    </a:lnTo>
                    <a:lnTo>
                      <a:pt x="354" y="650"/>
                    </a:lnTo>
                    <a:lnTo>
                      <a:pt x="351" y="647"/>
                    </a:lnTo>
                    <a:lnTo>
                      <a:pt x="348" y="644"/>
                    </a:lnTo>
                    <a:lnTo>
                      <a:pt x="344" y="642"/>
                    </a:lnTo>
                    <a:lnTo>
                      <a:pt x="339" y="640"/>
                    </a:lnTo>
                    <a:lnTo>
                      <a:pt x="334" y="639"/>
                    </a:lnTo>
                    <a:lnTo>
                      <a:pt x="329" y="638"/>
                    </a:lnTo>
                    <a:lnTo>
                      <a:pt x="322" y="638"/>
                    </a:lnTo>
                    <a:lnTo>
                      <a:pt x="311" y="639"/>
                    </a:lnTo>
                    <a:lnTo>
                      <a:pt x="302" y="641"/>
                    </a:lnTo>
                    <a:lnTo>
                      <a:pt x="292" y="643"/>
                    </a:lnTo>
                    <a:lnTo>
                      <a:pt x="284" y="648"/>
                    </a:lnTo>
                    <a:lnTo>
                      <a:pt x="290" y="662"/>
                    </a:lnTo>
                    <a:lnTo>
                      <a:pt x="296" y="659"/>
                    </a:lnTo>
                    <a:lnTo>
                      <a:pt x="303" y="655"/>
                    </a:lnTo>
                    <a:lnTo>
                      <a:pt x="311" y="654"/>
                    </a:lnTo>
                    <a:lnTo>
                      <a:pt x="319" y="653"/>
                    </a:lnTo>
                    <a:lnTo>
                      <a:pt x="326" y="654"/>
                    </a:lnTo>
                    <a:lnTo>
                      <a:pt x="333" y="657"/>
                    </a:lnTo>
                    <a:lnTo>
                      <a:pt x="337" y="660"/>
                    </a:lnTo>
                    <a:lnTo>
                      <a:pt x="340" y="663"/>
                    </a:lnTo>
                    <a:lnTo>
                      <a:pt x="343" y="668"/>
                    </a:lnTo>
                    <a:lnTo>
                      <a:pt x="344" y="672"/>
                    </a:lnTo>
                    <a:lnTo>
                      <a:pt x="345" y="677"/>
                    </a:lnTo>
                    <a:lnTo>
                      <a:pt x="345" y="681"/>
                    </a:lnTo>
                    <a:lnTo>
                      <a:pt x="345" y="683"/>
                    </a:lnTo>
                    <a:lnTo>
                      <a:pt x="330" y="683"/>
                    </a:lnTo>
                    <a:lnTo>
                      <a:pt x="316" y="686"/>
                    </a:lnTo>
                    <a:lnTo>
                      <a:pt x="304" y="689"/>
                    </a:lnTo>
                    <a:lnTo>
                      <a:pt x="294" y="694"/>
                    </a:lnTo>
                    <a:lnTo>
                      <a:pt x="290" y="697"/>
                    </a:lnTo>
                    <a:lnTo>
                      <a:pt x="286" y="700"/>
                    </a:lnTo>
                    <a:lnTo>
                      <a:pt x="283" y="704"/>
                    </a:lnTo>
                    <a:lnTo>
                      <a:pt x="281" y="708"/>
                    </a:lnTo>
                    <a:lnTo>
                      <a:pt x="279" y="712"/>
                    </a:lnTo>
                    <a:lnTo>
                      <a:pt x="278" y="717"/>
                    </a:lnTo>
                    <a:lnTo>
                      <a:pt x="277" y="721"/>
                    </a:lnTo>
                    <a:lnTo>
                      <a:pt x="277" y="727"/>
                    </a:lnTo>
                    <a:lnTo>
                      <a:pt x="277" y="733"/>
                    </a:lnTo>
                    <a:lnTo>
                      <a:pt x="279" y="739"/>
                    </a:lnTo>
                    <a:lnTo>
                      <a:pt x="281" y="745"/>
                    </a:lnTo>
                    <a:lnTo>
                      <a:pt x="285" y="750"/>
                    </a:lnTo>
                    <a:lnTo>
                      <a:pt x="290" y="755"/>
                    </a:lnTo>
                    <a:lnTo>
                      <a:pt x="296" y="758"/>
                    </a:lnTo>
                    <a:lnTo>
                      <a:pt x="303" y="760"/>
                    </a:lnTo>
                    <a:lnTo>
                      <a:pt x="311" y="760"/>
                    </a:lnTo>
                    <a:lnTo>
                      <a:pt x="317" y="760"/>
                    </a:lnTo>
                    <a:lnTo>
                      <a:pt x="323" y="759"/>
                    </a:lnTo>
                    <a:lnTo>
                      <a:pt x="327" y="758"/>
                    </a:lnTo>
                    <a:lnTo>
                      <a:pt x="333" y="756"/>
                    </a:lnTo>
                    <a:lnTo>
                      <a:pt x="340" y="750"/>
                    </a:lnTo>
                    <a:lnTo>
                      <a:pt x="346" y="743"/>
                    </a:lnTo>
                    <a:lnTo>
                      <a:pt x="347" y="743"/>
                    </a:lnTo>
                    <a:lnTo>
                      <a:pt x="348" y="758"/>
                    </a:lnTo>
                    <a:lnTo>
                      <a:pt x="367" y="758"/>
                    </a:lnTo>
                    <a:close/>
                    <a:moveTo>
                      <a:pt x="346" y="718"/>
                    </a:moveTo>
                    <a:lnTo>
                      <a:pt x="345" y="721"/>
                    </a:lnTo>
                    <a:lnTo>
                      <a:pt x="344" y="726"/>
                    </a:lnTo>
                    <a:lnTo>
                      <a:pt x="343" y="729"/>
                    </a:lnTo>
                    <a:lnTo>
                      <a:pt x="340" y="732"/>
                    </a:lnTo>
                    <a:lnTo>
                      <a:pt x="338" y="736"/>
                    </a:lnTo>
                    <a:lnTo>
                      <a:pt x="335" y="739"/>
                    </a:lnTo>
                    <a:lnTo>
                      <a:pt x="331" y="741"/>
                    </a:lnTo>
                    <a:lnTo>
                      <a:pt x="326" y="743"/>
                    </a:lnTo>
                    <a:lnTo>
                      <a:pt x="322" y="745"/>
                    </a:lnTo>
                    <a:lnTo>
                      <a:pt x="317" y="745"/>
                    </a:lnTo>
                    <a:lnTo>
                      <a:pt x="312" y="745"/>
                    </a:lnTo>
                    <a:lnTo>
                      <a:pt x="309" y="743"/>
                    </a:lnTo>
                    <a:lnTo>
                      <a:pt x="306" y="742"/>
                    </a:lnTo>
                    <a:lnTo>
                      <a:pt x="303" y="740"/>
                    </a:lnTo>
                    <a:lnTo>
                      <a:pt x="300" y="737"/>
                    </a:lnTo>
                    <a:lnTo>
                      <a:pt x="298" y="733"/>
                    </a:lnTo>
                    <a:lnTo>
                      <a:pt x="297" y="729"/>
                    </a:lnTo>
                    <a:lnTo>
                      <a:pt x="297" y="725"/>
                    </a:lnTo>
                    <a:lnTo>
                      <a:pt x="297" y="720"/>
                    </a:lnTo>
                    <a:lnTo>
                      <a:pt x="298" y="717"/>
                    </a:lnTo>
                    <a:lnTo>
                      <a:pt x="299" y="713"/>
                    </a:lnTo>
                    <a:lnTo>
                      <a:pt x="302" y="710"/>
                    </a:lnTo>
                    <a:lnTo>
                      <a:pt x="306" y="706"/>
                    </a:lnTo>
                    <a:lnTo>
                      <a:pt x="312" y="702"/>
                    </a:lnTo>
                    <a:lnTo>
                      <a:pt x="320" y="700"/>
                    </a:lnTo>
                    <a:lnTo>
                      <a:pt x="329" y="699"/>
                    </a:lnTo>
                    <a:lnTo>
                      <a:pt x="337" y="698"/>
                    </a:lnTo>
                    <a:lnTo>
                      <a:pt x="346" y="698"/>
                    </a:lnTo>
                    <a:lnTo>
                      <a:pt x="346" y="718"/>
                    </a:lnTo>
                    <a:close/>
                    <a:moveTo>
                      <a:pt x="526" y="738"/>
                    </a:moveTo>
                    <a:lnTo>
                      <a:pt x="522" y="740"/>
                    </a:lnTo>
                    <a:lnTo>
                      <a:pt x="516" y="741"/>
                    </a:lnTo>
                    <a:lnTo>
                      <a:pt x="509" y="742"/>
                    </a:lnTo>
                    <a:lnTo>
                      <a:pt x="501" y="743"/>
                    </a:lnTo>
                    <a:lnTo>
                      <a:pt x="493" y="742"/>
                    </a:lnTo>
                    <a:lnTo>
                      <a:pt x="485" y="740"/>
                    </a:lnTo>
                    <a:lnTo>
                      <a:pt x="479" y="737"/>
                    </a:lnTo>
                    <a:lnTo>
                      <a:pt x="473" y="731"/>
                    </a:lnTo>
                    <a:lnTo>
                      <a:pt x="468" y="726"/>
                    </a:lnTo>
                    <a:lnTo>
                      <a:pt x="465" y="718"/>
                    </a:lnTo>
                    <a:lnTo>
                      <a:pt x="462" y="709"/>
                    </a:lnTo>
                    <a:lnTo>
                      <a:pt x="461" y="699"/>
                    </a:lnTo>
                    <a:lnTo>
                      <a:pt x="462" y="690"/>
                    </a:lnTo>
                    <a:lnTo>
                      <a:pt x="465" y="682"/>
                    </a:lnTo>
                    <a:lnTo>
                      <a:pt x="468" y="674"/>
                    </a:lnTo>
                    <a:lnTo>
                      <a:pt x="472" y="668"/>
                    </a:lnTo>
                    <a:lnTo>
                      <a:pt x="478" y="662"/>
                    </a:lnTo>
                    <a:lnTo>
                      <a:pt x="484" y="659"/>
                    </a:lnTo>
                    <a:lnTo>
                      <a:pt x="493" y="655"/>
                    </a:lnTo>
                    <a:lnTo>
                      <a:pt x="502" y="654"/>
                    </a:lnTo>
                    <a:lnTo>
                      <a:pt x="510" y="655"/>
                    </a:lnTo>
                    <a:lnTo>
                      <a:pt x="516" y="657"/>
                    </a:lnTo>
                    <a:lnTo>
                      <a:pt x="522" y="659"/>
                    </a:lnTo>
                    <a:lnTo>
                      <a:pt x="526" y="660"/>
                    </a:lnTo>
                    <a:lnTo>
                      <a:pt x="530" y="644"/>
                    </a:lnTo>
                    <a:lnTo>
                      <a:pt x="525" y="642"/>
                    </a:lnTo>
                    <a:lnTo>
                      <a:pt x="519" y="640"/>
                    </a:lnTo>
                    <a:lnTo>
                      <a:pt x="511" y="639"/>
                    </a:lnTo>
                    <a:lnTo>
                      <a:pt x="502" y="638"/>
                    </a:lnTo>
                    <a:lnTo>
                      <a:pt x="495" y="638"/>
                    </a:lnTo>
                    <a:lnTo>
                      <a:pt x="488" y="639"/>
                    </a:lnTo>
                    <a:lnTo>
                      <a:pt x="482" y="641"/>
                    </a:lnTo>
                    <a:lnTo>
                      <a:pt x="476" y="642"/>
                    </a:lnTo>
                    <a:lnTo>
                      <a:pt x="471" y="645"/>
                    </a:lnTo>
                    <a:lnTo>
                      <a:pt x="466" y="648"/>
                    </a:lnTo>
                    <a:lnTo>
                      <a:pt x="461" y="651"/>
                    </a:lnTo>
                    <a:lnTo>
                      <a:pt x="457" y="655"/>
                    </a:lnTo>
                    <a:lnTo>
                      <a:pt x="454" y="660"/>
                    </a:lnTo>
                    <a:lnTo>
                      <a:pt x="451" y="664"/>
                    </a:lnTo>
                    <a:lnTo>
                      <a:pt x="447" y="670"/>
                    </a:lnTo>
                    <a:lnTo>
                      <a:pt x="445" y="676"/>
                    </a:lnTo>
                    <a:lnTo>
                      <a:pt x="443" y="681"/>
                    </a:lnTo>
                    <a:lnTo>
                      <a:pt x="442" y="688"/>
                    </a:lnTo>
                    <a:lnTo>
                      <a:pt x="441" y="693"/>
                    </a:lnTo>
                    <a:lnTo>
                      <a:pt x="441" y="700"/>
                    </a:lnTo>
                    <a:lnTo>
                      <a:pt x="442" y="713"/>
                    </a:lnTo>
                    <a:lnTo>
                      <a:pt x="445" y="725"/>
                    </a:lnTo>
                    <a:lnTo>
                      <a:pt x="447" y="730"/>
                    </a:lnTo>
                    <a:lnTo>
                      <a:pt x="449" y="736"/>
                    </a:lnTo>
                    <a:lnTo>
                      <a:pt x="453" y="740"/>
                    </a:lnTo>
                    <a:lnTo>
                      <a:pt x="456" y="743"/>
                    </a:lnTo>
                    <a:lnTo>
                      <a:pt x="460" y="748"/>
                    </a:lnTo>
                    <a:lnTo>
                      <a:pt x="465" y="751"/>
                    </a:lnTo>
                    <a:lnTo>
                      <a:pt x="469" y="754"/>
                    </a:lnTo>
                    <a:lnTo>
                      <a:pt x="474" y="756"/>
                    </a:lnTo>
                    <a:lnTo>
                      <a:pt x="480" y="758"/>
                    </a:lnTo>
                    <a:lnTo>
                      <a:pt x="485" y="759"/>
                    </a:lnTo>
                    <a:lnTo>
                      <a:pt x="492" y="760"/>
                    </a:lnTo>
                    <a:lnTo>
                      <a:pt x="497" y="760"/>
                    </a:lnTo>
                    <a:lnTo>
                      <a:pt x="508" y="760"/>
                    </a:lnTo>
                    <a:lnTo>
                      <a:pt x="518" y="758"/>
                    </a:lnTo>
                    <a:lnTo>
                      <a:pt x="525" y="756"/>
                    </a:lnTo>
                    <a:lnTo>
                      <a:pt x="530" y="754"/>
                    </a:lnTo>
                    <a:lnTo>
                      <a:pt x="526" y="738"/>
                    </a:lnTo>
                    <a:close/>
                    <a:moveTo>
                      <a:pt x="602" y="638"/>
                    </a:moveTo>
                    <a:lnTo>
                      <a:pt x="590" y="639"/>
                    </a:lnTo>
                    <a:lnTo>
                      <a:pt x="579" y="642"/>
                    </a:lnTo>
                    <a:lnTo>
                      <a:pt x="575" y="644"/>
                    </a:lnTo>
                    <a:lnTo>
                      <a:pt x="569" y="647"/>
                    </a:lnTo>
                    <a:lnTo>
                      <a:pt x="565" y="650"/>
                    </a:lnTo>
                    <a:lnTo>
                      <a:pt x="561" y="654"/>
                    </a:lnTo>
                    <a:lnTo>
                      <a:pt x="557" y="659"/>
                    </a:lnTo>
                    <a:lnTo>
                      <a:pt x="554" y="663"/>
                    </a:lnTo>
                    <a:lnTo>
                      <a:pt x="552" y="668"/>
                    </a:lnTo>
                    <a:lnTo>
                      <a:pt x="549" y="673"/>
                    </a:lnTo>
                    <a:lnTo>
                      <a:pt x="548" y="680"/>
                    </a:lnTo>
                    <a:lnTo>
                      <a:pt x="546" y="686"/>
                    </a:lnTo>
                    <a:lnTo>
                      <a:pt x="546" y="693"/>
                    </a:lnTo>
                    <a:lnTo>
                      <a:pt x="545" y="700"/>
                    </a:lnTo>
                    <a:lnTo>
                      <a:pt x="546" y="707"/>
                    </a:lnTo>
                    <a:lnTo>
                      <a:pt x="546" y="713"/>
                    </a:lnTo>
                    <a:lnTo>
                      <a:pt x="547" y="719"/>
                    </a:lnTo>
                    <a:lnTo>
                      <a:pt x="549" y="726"/>
                    </a:lnTo>
                    <a:lnTo>
                      <a:pt x="551" y="730"/>
                    </a:lnTo>
                    <a:lnTo>
                      <a:pt x="554" y="736"/>
                    </a:lnTo>
                    <a:lnTo>
                      <a:pt x="557" y="740"/>
                    </a:lnTo>
                    <a:lnTo>
                      <a:pt x="561" y="745"/>
                    </a:lnTo>
                    <a:lnTo>
                      <a:pt x="564" y="748"/>
                    </a:lnTo>
                    <a:lnTo>
                      <a:pt x="568" y="751"/>
                    </a:lnTo>
                    <a:lnTo>
                      <a:pt x="574" y="755"/>
                    </a:lnTo>
                    <a:lnTo>
                      <a:pt x="578" y="757"/>
                    </a:lnTo>
                    <a:lnTo>
                      <a:pt x="589" y="759"/>
                    </a:lnTo>
                    <a:lnTo>
                      <a:pt x="600" y="760"/>
                    </a:lnTo>
                    <a:lnTo>
                      <a:pt x="610" y="760"/>
                    </a:lnTo>
                    <a:lnTo>
                      <a:pt x="620" y="757"/>
                    </a:lnTo>
                    <a:lnTo>
                      <a:pt x="630" y="752"/>
                    </a:lnTo>
                    <a:lnTo>
                      <a:pt x="638" y="746"/>
                    </a:lnTo>
                    <a:lnTo>
                      <a:pt x="642" y="741"/>
                    </a:lnTo>
                    <a:lnTo>
                      <a:pt x="646" y="737"/>
                    </a:lnTo>
                    <a:lnTo>
                      <a:pt x="648" y="732"/>
                    </a:lnTo>
                    <a:lnTo>
                      <a:pt x="651" y="727"/>
                    </a:lnTo>
                    <a:lnTo>
                      <a:pt x="654" y="720"/>
                    </a:lnTo>
                    <a:lnTo>
                      <a:pt x="655" y="713"/>
                    </a:lnTo>
                    <a:lnTo>
                      <a:pt x="656" y="706"/>
                    </a:lnTo>
                    <a:lnTo>
                      <a:pt x="657" y="698"/>
                    </a:lnTo>
                    <a:lnTo>
                      <a:pt x="656" y="686"/>
                    </a:lnTo>
                    <a:lnTo>
                      <a:pt x="653" y="673"/>
                    </a:lnTo>
                    <a:lnTo>
                      <a:pt x="650" y="668"/>
                    </a:lnTo>
                    <a:lnTo>
                      <a:pt x="647" y="663"/>
                    </a:lnTo>
                    <a:lnTo>
                      <a:pt x="645" y="659"/>
                    </a:lnTo>
                    <a:lnTo>
                      <a:pt x="641" y="654"/>
                    </a:lnTo>
                    <a:lnTo>
                      <a:pt x="637" y="651"/>
                    </a:lnTo>
                    <a:lnTo>
                      <a:pt x="633" y="648"/>
                    </a:lnTo>
                    <a:lnTo>
                      <a:pt x="629" y="644"/>
                    </a:lnTo>
                    <a:lnTo>
                      <a:pt x="623" y="642"/>
                    </a:lnTo>
                    <a:lnTo>
                      <a:pt x="619" y="640"/>
                    </a:lnTo>
                    <a:lnTo>
                      <a:pt x="614" y="639"/>
                    </a:lnTo>
                    <a:lnTo>
                      <a:pt x="607" y="638"/>
                    </a:lnTo>
                    <a:lnTo>
                      <a:pt x="602" y="638"/>
                    </a:lnTo>
                    <a:close/>
                    <a:moveTo>
                      <a:pt x="601" y="653"/>
                    </a:moveTo>
                    <a:lnTo>
                      <a:pt x="605" y="654"/>
                    </a:lnTo>
                    <a:lnTo>
                      <a:pt x="609" y="654"/>
                    </a:lnTo>
                    <a:lnTo>
                      <a:pt x="614" y="657"/>
                    </a:lnTo>
                    <a:lnTo>
                      <a:pt x="617" y="658"/>
                    </a:lnTo>
                    <a:lnTo>
                      <a:pt x="622" y="662"/>
                    </a:lnTo>
                    <a:lnTo>
                      <a:pt x="628" y="669"/>
                    </a:lnTo>
                    <a:lnTo>
                      <a:pt x="631" y="676"/>
                    </a:lnTo>
                    <a:lnTo>
                      <a:pt x="633" y="683"/>
                    </a:lnTo>
                    <a:lnTo>
                      <a:pt x="634" y="691"/>
                    </a:lnTo>
                    <a:lnTo>
                      <a:pt x="635" y="699"/>
                    </a:lnTo>
                    <a:lnTo>
                      <a:pt x="634" y="709"/>
                    </a:lnTo>
                    <a:lnTo>
                      <a:pt x="632" y="717"/>
                    </a:lnTo>
                    <a:lnTo>
                      <a:pt x="630" y="725"/>
                    </a:lnTo>
                    <a:lnTo>
                      <a:pt x="626" y="731"/>
                    </a:lnTo>
                    <a:lnTo>
                      <a:pt x="620" y="737"/>
                    </a:lnTo>
                    <a:lnTo>
                      <a:pt x="615" y="741"/>
                    </a:lnTo>
                    <a:lnTo>
                      <a:pt x="607" y="743"/>
                    </a:lnTo>
                    <a:lnTo>
                      <a:pt x="601" y="745"/>
                    </a:lnTo>
                    <a:lnTo>
                      <a:pt x="593" y="743"/>
                    </a:lnTo>
                    <a:lnTo>
                      <a:pt x="587" y="741"/>
                    </a:lnTo>
                    <a:lnTo>
                      <a:pt x="580" y="737"/>
                    </a:lnTo>
                    <a:lnTo>
                      <a:pt x="576" y="731"/>
                    </a:lnTo>
                    <a:lnTo>
                      <a:pt x="572" y="725"/>
                    </a:lnTo>
                    <a:lnTo>
                      <a:pt x="568" y="718"/>
                    </a:lnTo>
                    <a:lnTo>
                      <a:pt x="566" y="709"/>
                    </a:lnTo>
                    <a:lnTo>
                      <a:pt x="566" y="699"/>
                    </a:lnTo>
                    <a:lnTo>
                      <a:pt x="566" y="691"/>
                    </a:lnTo>
                    <a:lnTo>
                      <a:pt x="568" y="683"/>
                    </a:lnTo>
                    <a:lnTo>
                      <a:pt x="570" y="676"/>
                    </a:lnTo>
                    <a:lnTo>
                      <a:pt x="574" y="668"/>
                    </a:lnTo>
                    <a:lnTo>
                      <a:pt x="579" y="662"/>
                    </a:lnTo>
                    <a:lnTo>
                      <a:pt x="586" y="658"/>
                    </a:lnTo>
                    <a:lnTo>
                      <a:pt x="592" y="654"/>
                    </a:lnTo>
                    <a:lnTo>
                      <a:pt x="601" y="653"/>
                    </a:lnTo>
                    <a:close/>
                    <a:moveTo>
                      <a:pt x="683" y="758"/>
                    </a:moveTo>
                    <a:lnTo>
                      <a:pt x="703" y="758"/>
                    </a:lnTo>
                    <a:lnTo>
                      <a:pt x="703" y="687"/>
                    </a:lnTo>
                    <a:lnTo>
                      <a:pt x="703" y="681"/>
                    </a:lnTo>
                    <a:lnTo>
                      <a:pt x="704" y="677"/>
                    </a:lnTo>
                    <a:lnTo>
                      <a:pt x="705" y="672"/>
                    </a:lnTo>
                    <a:lnTo>
                      <a:pt x="708" y="669"/>
                    </a:lnTo>
                    <a:lnTo>
                      <a:pt x="711" y="665"/>
                    </a:lnTo>
                    <a:lnTo>
                      <a:pt x="714" y="662"/>
                    </a:lnTo>
                    <a:lnTo>
                      <a:pt x="717" y="659"/>
                    </a:lnTo>
                    <a:lnTo>
                      <a:pt x="722" y="657"/>
                    </a:lnTo>
                    <a:lnTo>
                      <a:pt x="726" y="655"/>
                    </a:lnTo>
                    <a:lnTo>
                      <a:pt x="730" y="655"/>
                    </a:lnTo>
                    <a:lnTo>
                      <a:pt x="736" y="655"/>
                    </a:lnTo>
                    <a:lnTo>
                      <a:pt x="740" y="658"/>
                    </a:lnTo>
                    <a:lnTo>
                      <a:pt x="744" y="660"/>
                    </a:lnTo>
                    <a:lnTo>
                      <a:pt x="748" y="664"/>
                    </a:lnTo>
                    <a:lnTo>
                      <a:pt x="751" y="669"/>
                    </a:lnTo>
                    <a:lnTo>
                      <a:pt x="753" y="674"/>
                    </a:lnTo>
                    <a:lnTo>
                      <a:pt x="754" y="681"/>
                    </a:lnTo>
                    <a:lnTo>
                      <a:pt x="754" y="688"/>
                    </a:lnTo>
                    <a:lnTo>
                      <a:pt x="754" y="758"/>
                    </a:lnTo>
                    <a:lnTo>
                      <a:pt x="775" y="758"/>
                    </a:lnTo>
                    <a:lnTo>
                      <a:pt x="775" y="686"/>
                    </a:lnTo>
                    <a:lnTo>
                      <a:pt x="775" y="680"/>
                    </a:lnTo>
                    <a:lnTo>
                      <a:pt x="776" y="674"/>
                    </a:lnTo>
                    <a:lnTo>
                      <a:pt x="778" y="671"/>
                    </a:lnTo>
                    <a:lnTo>
                      <a:pt x="780" y="667"/>
                    </a:lnTo>
                    <a:lnTo>
                      <a:pt x="782" y="663"/>
                    </a:lnTo>
                    <a:lnTo>
                      <a:pt x="785" y="661"/>
                    </a:lnTo>
                    <a:lnTo>
                      <a:pt x="789" y="659"/>
                    </a:lnTo>
                    <a:lnTo>
                      <a:pt x="792" y="657"/>
                    </a:lnTo>
                    <a:lnTo>
                      <a:pt x="796" y="655"/>
                    </a:lnTo>
                    <a:lnTo>
                      <a:pt x="800" y="655"/>
                    </a:lnTo>
                    <a:lnTo>
                      <a:pt x="806" y="655"/>
                    </a:lnTo>
                    <a:lnTo>
                      <a:pt x="811" y="658"/>
                    </a:lnTo>
                    <a:lnTo>
                      <a:pt x="816" y="661"/>
                    </a:lnTo>
                    <a:lnTo>
                      <a:pt x="819" y="664"/>
                    </a:lnTo>
                    <a:lnTo>
                      <a:pt x="822" y="670"/>
                    </a:lnTo>
                    <a:lnTo>
                      <a:pt x="823" y="677"/>
                    </a:lnTo>
                    <a:lnTo>
                      <a:pt x="824" y="683"/>
                    </a:lnTo>
                    <a:lnTo>
                      <a:pt x="825" y="691"/>
                    </a:lnTo>
                    <a:lnTo>
                      <a:pt x="825" y="758"/>
                    </a:lnTo>
                    <a:lnTo>
                      <a:pt x="846" y="758"/>
                    </a:lnTo>
                    <a:lnTo>
                      <a:pt x="846" y="689"/>
                    </a:lnTo>
                    <a:lnTo>
                      <a:pt x="845" y="674"/>
                    </a:lnTo>
                    <a:lnTo>
                      <a:pt x="842" y="663"/>
                    </a:lnTo>
                    <a:lnTo>
                      <a:pt x="837" y="654"/>
                    </a:lnTo>
                    <a:lnTo>
                      <a:pt x="832" y="648"/>
                    </a:lnTo>
                    <a:lnTo>
                      <a:pt x="826" y="643"/>
                    </a:lnTo>
                    <a:lnTo>
                      <a:pt x="820" y="640"/>
                    </a:lnTo>
                    <a:lnTo>
                      <a:pt x="813" y="638"/>
                    </a:lnTo>
                    <a:lnTo>
                      <a:pt x="808" y="638"/>
                    </a:lnTo>
                    <a:lnTo>
                      <a:pt x="800" y="638"/>
                    </a:lnTo>
                    <a:lnTo>
                      <a:pt x="794" y="640"/>
                    </a:lnTo>
                    <a:lnTo>
                      <a:pt x="788" y="642"/>
                    </a:lnTo>
                    <a:lnTo>
                      <a:pt x="783" y="645"/>
                    </a:lnTo>
                    <a:lnTo>
                      <a:pt x="776" y="652"/>
                    </a:lnTo>
                    <a:lnTo>
                      <a:pt x="770" y="661"/>
                    </a:lnTo>
                    <a:lnTo>
                      <a:pt x="769" y="661"/>
                    </a:lnTo>
                    <a:lnTo>
                      <a:pt x="767" y="657"/>
                    </a:lnTo>
                    <a:lnTo>
                      <a:pt x="765" y="652"/>
                    </a:lnTo>
                    <a:lnTo>
                      <a:pt x="762" y="648"/>
                    </a:lnTo>
                    <a:lnTo>
                      <a:pt x="757" y="644"/>
                    </a:lnTo>
                    <a:lnTo>
                      <a:pt x="753" y="641"/>
                    </a:lnTo>
                    <a:lnTo>
                      <a:pt x="749" y="640"/>
                    </a:lnTo>
                    <a:lnTo>
                      <a:pt x="743" y="638"/>
                    </a:lnTo>
                    <a:lnTo>
                      <a:pt x="737" y="638"/>
                    </a:lnTo>
                    <a:lnTo>
                      <a:pt x="730" y="638"/>
                    </a:lnTo>
                    <a:lnTo>
                      <a:pt x="725" y="640"/>
                    </a:lnTo>
                    <a:lnTo>
                      <a:pt x="719" y="641"/>
                    </a:lnTo>
                    <a:lnTo>
                      <a:pt x="714" y="644"/>
                    </a:lnTo>
                    <a:lnTo>
                      <a:pt x="711" y="648"/>
                    </a:lnTo>
                    <a:lnTo>
                      <a:pt x="707" y="651"/>
                    </a:lnTo>
                    <a:lnTo>
                      <a:pt x="704" y="655"/>
                    </a:lnTo>
                    <a:lnTo>
                      <a:pt x="701" y="659"/>
                    </a:lnTo>
                    <a:lnTo>
                      <a:pt x="701" y="659"/>
                    </a:lnTo>
                    <a:lnTo>
                      <a:pt x="700" y="640"/>
                    </a:lnTo>
                    <a:lnTo>
                      <a:pt x="682" y="640"/>
                    </a:lnTo>
                    <a:lnTo>
                      <a:pt x="683" y="655"/>
                    </a:lnTo>
                    <a:lnTo>
                      <a:pt x="683" y="672"/>
                    </a:lnTo>
                    <a:lnTo>
                      <a:pt x="683" y="758"/>
                    </a:lnTo>
                    <a:close/>
                    <a:moveTo>
                      <a:pt x="879" y="806"/>
                    </a:moveTo>
                    <a:lnTo>
                      <a:pt x="900" y="806"/>
                    </a:lnTo>
                    <a:lnTo>
                      <a:pt x="900" y="742"/>
                    </a:lnTo>
                    <a:lnTo>
                      <a:pt x="900" y="742"/>
                    </a:lnTo>
                    <a:lnTo>
                      <a:pt x="903" y="747"/>
                    </a:lnTo>
                    <a:lnTo>
                      <a:pt x="906" y="750"/>
                    </a:lnTo>
                    <a:lnTo>
                      <a:pt x="911" y="754"/>
                    </a:lnTo>
                    <a:lnTo>
                      <a:pt x="915" y="756"/>
                    </a:lnTo>
                    <a:lnTo>
                      <a:pt x="919" y="758"/>
                    </a:lnTo>
                    <a:lnTo>
                      <a:pt x="925" y="759"/>
                    </a:lnTo>
                    <a:lnTo>
                      <a:pt x="930" y="760"/>
                    </a:lnTo>
                    <a:lnTo>
                      <a:pt x="935" y="760"/>
                    </a:lnTo>
                    <a:lnTo>
                      <a:pt x="945" y="760"/>
                    </a:lnTo>
                    <a:lnTo>
                      <a:pt x="955" y="757"/>
                    </a:lnTo>
                    <a:lnTo>
                      <a:pt x="964" y="751"/>
                    </a:lnTo>
                    <a:lnTo>
                      <a:pt x="971" y="745"/>
                    </a:lnTo>
                    <a:lnTo>
                      <a:pt x="974" y="741"/>
                    </a:lnTo>
                    <a:lnTo>
                      <a:pt x="978" y="736"/>
                    </a:lnTo>
                    <a:lnTo>
                      <a:pt x="981" y="731"/>
                    </a:lnTo>
                    <a:lnTo>
                      <a:pt x="983" y="726"/>
                    </a:lnTo>
                    <a:lnTo>
                      <a:pt x="985" y="719"/>
                    </a:lnTo>
                    <a:lnTo>
                      <a:pt x="986" y="712"/>
                    </a:lnTo>
                    <a:lnTo>
                      <a:pt x="987" y="706"/>
                    </a:lnTo>
                    <a:lnTo>
                      <a:pt x="987" y="698"/>
                    </a:lnTo>
                    <a:lnTo>
                      <a:pt x="986" y="684"/>
                    </a:lnTo>
                    <a:lnTo>
                      <a:pt x="983" y="673"/>
                    </a:lnTo>
                    <a:lnTo>
                      <a:pt x="979" y="663"/>
                    </a:lnTo>
                    <a:lnTo>
                      <a:pt x="973" y="654"/>
                    </a:lnTo>
                    <a:lnTo>
                      <a:pt x="966" y="647"/>
                    </a:lnTo>
                    <a:lnTo>
                      <a:pt x="958" y="642"/>
                    </a:lnTo>
                    <a:lnTo>
                      <a:pt x="954" y="640"/>
                    </a:lnTo>
                    <a:lnTo>
                      <a:pt x="948" y="639"/>
                    </a:lnTo>
                    <a:lnTo>
                      <a:pt x="944" y="638"/>
                    </a:lnTo>
                    <a:lnTo>
                      <a:pt x="939" y="638"/>
                    </a:lnTo>
                    <a:lnTo>
                      <a:pt x="932" y="638"/>
                    </a:lnTo>
                    <a:lnTo>
                      <a:pt x="926" y="639"/>
                    </a:lnTo>
                    <a:lnTo>
                      <a:pt x="920" y="641"/>
                    </a:lnTo>
                    <a:lnTo>
                      <a:pt x="915" y="643"/>
                    </a:lnTo>
                    <a:lnTo>
                      <a:pt x="910" y="647"/>
                    </a:lnTo>
                    <a:lnTo>
                      <a:pt x="905" y="651"/>
                    </a:lnTo>
                    <a:lnTo>
                      <a:pt x="902" y="655"/>
                    </a:lnTo>
                    <a:lnTo>
                      <a:pt x="899" y="660"/>
                    </a:lnTo>
                    <a:lnTo>
                      <a:pt x="898" y="660"/>
                    </a:lnTo>
                    <a:lnTo>
                      <a:pt x="897" y="640"/>
                    </a:lnTo>
                    <a:lnTo>
                      <a:pt x="878" y="640"/>
                    </a:lnTo>
                    <a:lnTo>
                      <a:pt x="878" y="649"/>
                    </a:lnTo>
                    <a:lnTo>
                      <a:pt x="879" y="658"/>
                    </a:lnTo>
                    <a:lnTo>
                      <a:pt x="879" y="668"/>
                    </a:lnTo>
                    <a:lnTo>
                      <a:pt x="879" y="679"/>
                    </a:lnTo>
                    <a:lnTo>
                      <a:pt x="879" y="806"/>
                    </a:lnTo>
                    <a:close/>
                    <a:moveTo>
                      <a:pt x="900" y="690"/>
                    </a:moveTo>
                    <a:lnTo>
                      <a:pt x="900" y="686"/>
                    </a:lnTo>
                    <a:lnTo>
                      <a:pt x="901" y="681"/>
                    </a:lnTo>
                    <a:lnTo>
                      <a:pt x="903" y="676"/>
                    </a:lnTo>
                    <a:lnTo>
                      <a:pt x="905" y="670"/>
                    </a:lnTo>
                    <a:lnTo>
                      <a:pt x="908" y="665"/>
                    </a:lnTo>
                    <a:lnTo>
                      <a:pt x="913" y="662"/>
                    </a:lnTo>
                    <a:lnTo>
                      <a:pt x="917" y="659"/>
                    </a:lnTo>
                    <a:lnTo>
                      <a:pt x="923" y="657"/>
                    </a:lnTo>
                    <a:lnTo>
                      <a:pt x="927" y="655"/>
                    </a:lnTo>
                    <a:lnTo>
                      <a:pt x="932" y="654"/>
                    </a:lnTo>
                    <a:lnTo>
                      <a:pt x="940" y="655"/>
                    </a:lnTo>
                    <a:lnTo>
                      <a:pt x="947" y="658"/>
                    </a:lnTo>
                    <a:lnTo>
                      <a:pt x="953" y="662"/>
                    </a:lnTo>
                    <a:lnTo>
                      <a:pt x="957" y="668"/>
                    </a:lnTo>
                    <a:lnTo>
                      <a:pt x="961" y="674"/>
                    </a:lnTo>
                    <a:lnTo>
                      <a:pt x="965" y="681"/>
                    </a:lnTo>
                    <a:lnTo>
                      <a:pt x="966" y="690"/>
                    </a:lnTo>
                    <a:lnTo>
                      <a:pt x="967" y="699"/>
                    </a:lnTo>
                    <a:lnTo>
                      <a:pt x="966" y="708"/>
                    </a:lnTo>
                    <a:lnTo>
                      <a:pt x="964" y="717"/>
                    </a:lnTo>
                    <a:lnTo>
                      <a:pt x="961" y="725"/>
                    </a:lnTo>
                    <a:lnTo>
                      <a:pt x="957" y="731"/>
                    </a:lnTo>
                    <a:lnTo>
                      <a:pt x="953" y="737"/>
                    </a:lnTo>
                    <a:lnTo>
                      <a:pt x="946" y="740"/>
                    </a:lnTo>
                    <a:lnTo>
                      <a:pt x="940" y="743"/>
                    </a:lnTo>
                    <a:lnTo>
                      <a:pt x="932" y="743"/>
                    </a:lnTo>
                    <a:lnTo>
                      <a:pt x="926" y="743"/>
                    </a:lnTo>
                    <a:lnTo>
                      <a:pt x="921" y="742"/>
                    </a:lnTo>
                    <a:lnTo>
                      <a:pt x="916" y="740"/>
                    </a:lnTo>
                    <a:lnTo>
                      <a:pt x="912" y="737"/>
                    </a:lnTo>
                    <a:lnTo>
                      <a:pt x="908" y="733"/>
                    </a:lnTo>
                    <a:lnTo>
                      <a:pt x="905" y="729"/>
                    </a:lnTo>
                    <a:lnTo>
                      <a:pt x="902" y="725"/>
                    </a:lnTo>
                    <a:lnTo>
                      <a:pt x="901" y="719"/>
                    </a:lnTo>
                    <a:lnTo>
                      <a:pt x="900" y="715"/>
                    </a:lnTo>
                    <a:lnTo>
                      <a:pt x="900" y="710"/>
                    </a:lnTo>
                    <a:lnTo>
                      <a:pt x="900" y="690"/>
                    </a:lnTo>
                    <a:close/>
                    <a:moveTo>
                      <a:pt x="1105" y="703"/>
                    </a:moveTo>
                    <a:lnTo>
                      <a:pt x="1105" y="699"/>
                    </a:lnTo>
                    <a:lnTo>
                      <a:pt x="1106" y="693"/>
                    </a:lnTo>
                    <a:lnTo>
                      <a:pt x="1105" y="684"/>
                    </a:lnTo>
                    <a:lnTo>
                      <a:pt x="1104" y="676"/>
                    </a:lnTo>
                    <a:lnTo>
                      <a:pt x="1101" y="665"/>
                    </a:lnTo>
                    <a:lnTo>
                      <a:pt x="1096" y="658"/>
                    </a:lnTo>
                    <a:lnTo>
                      <a:pt x="1093" y="653"/>
                    </a:lnTo>
                    <a:lnTo>
                      <a:pt x="1090" y="650"/>
                    </a:lnTo>
                    <a:lnTo>
                      <a:pt x="1086" y="647"/>
                    </a:lnTo>
                    <a:lnTo>
                      <a:pt x="1081" y="643"/>
                    </a:lnTo>
                    <a:lnTo>
                      <a:pt x="1077" y="641"/>
                    </a:lnTo>
                    <a:lnTo>
                      <a:pt x="1072" y="639"/>
                    </a:lnTo>
                    <a:lnTo>
                      <a:pt x="1065" y="638"/>
                    </a:lnTo>
                    <a:lnTo>
                      <a:pt x="1059" y="638"/>
                    </a:lnTo>
                    <a:lnTo>
                      <a:pt x="1052" y="638"/>
                    </a:lnTo>
                    <a:lnTo>
                      <a:pt x="1047" y="639"/>
                    </a:lnTo>
                    <a:lnTo>
                      <a:pt x="1041" y="640"/>
                    </a:lnTo>
                    <a:lnTo>
                      <a:pt x="1036" y="642"/>
                    </a:lnTo>
                    <a:lnTo>
                      <a:pt x="1032" y="645"/>
                    </a:lnTo>
                    <a:lnTo>
                      <a:pt x="1027" y="649"/>
                    </a:lnTo>
                    <a:lnTo>
                      <a:pt x="1023" y="652"/>
                    </a:lnTo>
                    <a:lnTo>
                      <a:pt x="1020" y="655"/>
                    </a:lnTo>
                    <a:lnTo>
                      <a:pt x="1013" y="665"/>
                    </a:lnTo>
                    <a:lnTo>
                      <a:pt x="1009" y="677"/>
                    </a:lnTo>
                    <a:lnTo>
                      <a:pt x="1006" y="688"/>
                    </a:lnTo>
                    <a:lnTo>
                      <a:pt x="1005" y="701"/>
                    </a:lnTo>
                    <a:lnTo>
                      <a:pt x="1006" y="713"/>
                    </a:lnTo>
                    <a:lnTo>
                      <a:pt x="1009" y="726"/>
                    </a:lnTo>
                    <a:lnTo>
                      <a:pt x="1011" y="730"/>
                    </a:lnTo>
                    <a:lnTo>
                      <a:pt x="1013" y="736"/>
                    </a:lnTo>
                    <a:lnTo>
                      <a:pt x="1016" y="740"/>
                    </a:lnTo>
                    <a:lnTo>
                      <a:pt x="1020" y="745"/>
                    </a:lnTo>
                    <a:lnTo>
                      <a:pt x="1024" y="748"/>
                    </a:lnTo>
                    <a:lnTo>
                      <a:pt x="1028" y="751"/>
                    </a:lnTo>
                    <a:lnTo>
                      <a:pt x="1033" y="754"/>
                    </a:lnTo>
                    <a:lnTo>
                      <a:pt x="1038" y="756"/>
                    </a:lnTo>
                    <a:lnTo>
                      <a:pt x="1042" y="758"/>
                    </a:lnTo>
                    <a:lnTo>
                      <a:pt x="1049" y="759"/>
                    </a:lnTo>
                    <a:lnTo>
                      <a:pt x="1054" y="760"/>
                    </a:lnTo>
                    <a:lnTo>
                      <a:pt x="1061" y="760"/>
                    </a:lnTo>
                    <a:lnTo>
                      <a:pt x="1074" y="760"/>
                    </a:lnTo>
                    <a:lnTo>
                      <a:pt x="1085" y="758"/>
                    </a:lnTo>
                    <a:lnTo>
                      <a:pt x="1093" y="756"/>
                    </a:lnTo>
                    <a:lnTo>
                      <a:pt x="1100" y="754"/>
                    </a:lnTo>
                    <a:lnTo>
                      <a:pt x="1095" y="738"/>
                    </a:lnTo>
                    <a:lnTo>
                      <a:pt x="1090" y="740"/>
                    </a:lnTo>
                    <a:lnTo>
                      <a:pt x="1082" y="742"/>
                    </a:lnTo>
                    <a:lnTo>
                      <a:pt x="1074" y="743"/>
                    </a:lnTo>
                    <a:lnTo>
                      <a:pt x="1064" y="743"/>
                    </a:lnTo>
                    <a:lnTo>
                      <a:pt x="1056" y="743"/>
                    </a:lnTo>
                    <a:lnTo>
                      <a:pt x="1049" y="741"/>
                    </a:lnTo>
                    <a:lnTo>
                      <a:pt x="1042" y="739"/>
                    </a:lnTo>
                    <a:lnTo>
                      <a:pt x="1037" y="735"/>
                    </a:lnTo>
                    <a:lnTo>
                      <a:pt x="1032" y="729"/>
                    </a:lnTo>
                    <a:lnTo>
                      <a:pt x="1028" y="721"/>
                    </a:lnTo>
                    <a:lnTo>
                      <a:pt x="1026" y="713"/>
                    </a:lnTo>
                    <a:lnTo>
                      <a:pt x="1025" y="703"/>
                    </a:lnTo>
                    <a:lnTo>
                      <a:pt x="1105" y="703"/>
                    </a:lnTo>
                    <a:close/>
                    <a:moveTo>
                      <a:pt x="1025" y="688"/>
                    </a:moveTo>
                    <a:lnTo>
                      <a:pt x="1026" y="682"/>
                    </a:lnTo>
                    <a:lnTo>
                      <a:pt x="1027" y="676"/>
                    </a:lnTo>
                    <a:lnTo>
                      <a:pt x="1031" y="670"/>
                    </a:lnTo>
                    <a:lnTo>
                      <a:pt x="1034" y="664"/>
                    </a:lnTo>
                    <a:lnTo>
                      <a:pt x="1038" y="660"/>
                    </a:lnTo>
                    <a:lnTo>
                      <a:pt x="1043" y="657"/>
                    </a:lnTo>
                    <a:lnTo>
                      <a:pt x="1050" y="653"/>
                    </a:lnTo>
                    <a:lnTo>
                      <a:pt x="1056" y="653"/>
                    </a:lnTo>
                    <a:lnTo>
                      <a:pt x="1065" y="654"/>
                    </a:lnTo>
                    <a:lnTo>
                      <a:pt x="1072" y="657"/>
                    </a:lnTo>
                    <a:lnTo>
                      <a:pt x="1076" y="660"/>
                    </a:lnTo>
                    <a:lnTo>
                      <a:pt x="1080" y="665"/>
                    </a:lnTo>
                    <a:lnTo>
                      <a:pt x="1082" y="671"/>
                    </a:lnTo>
                    <a:lnTo>
                      <a:pt x="1085" y="677"/>
                    </a:lnTo>
                    <a:lnTo>
                      <a:pt x="1086" y="682"/>
                    </a:lnTo>
                    <a:lnTo>
                      <a:pt x="1086" y="688"/>
                    </a:lnTo>
                    <a:lnTo>
                      <a:pt x="1025" y="688"/>
                    </a:lnTo>
                    <a:close/>
                    <a:moveTo>
                      <a:pt x="1136" y="612"/>
                    </a:moveTo>
                    <a:lnTo>
                      <a:pt x="1136" y="640"/>
                    </a:lnTo>
                    <a:lnTo>
                      <a:pt x="1118" y="640"/>
                    </a:lnTo>
                    <a:lnTo>
                      <a:pt x="1118" y="657"/>
                    </a:lnTo>
                    <a:lnTo>
                      <a:pt x="1136" y="657"/>
                    </a:lnTo>
                    <a:lnTo>
                      <a:pt x="1136" y="721"/>
                    </a:lnTo>
                    <a:lnTo>
                      <a:pt x="1136" y="730"/>
                    </a:lnTo>
                    <a:lnTo>
                      <a:pt x="1137" y="739"/>
                    </a:lnTo>
                    <a:lnTo>
                      <a:pt x="1141" y="746"/>
                    </a:lnTo>
                    <a:lnTo>
                      <a:pt x="1144" y="751"/>
                    </a:lnTo>
                    <a:lnTo>
                      <a:pt x="1148" y="756"/>
                    </a:lnTo>
                    <a:lnTo>
                      <a:pt x="1154" y="758"/>
                    </a:lnTo>
                    <a:lnTo>
                      <a:pt x="1160" y="760"/>
                    </a:lnTo>
                    <a:lnTo>
                      <a:pt x="1167" y="760"/>
                    </a:lnTo>
                    <a:lnTo>
                      <a:pt x="1177" y="759"/>
                    </a:lnTo>
                    <a:lnTo>
                      <a:pt x="1185" y="758"/>
                    </a:lnTo>
                    <a:lnTo>
                      <a:pt x="1184" y="741"/>
                    </a:lnTo>
                    <a:lnTo>
                      <a:pt x="1180" y="742"/>
                    </a:lnTo>
                    <a:lnTo>
                      <a:pt x="1172" y="742"/>
                    </a:lnTo>
                    <a:lnTo>
                      <a:pt x="1168" y="742"/>
                    </a:lnTo>
                    <a:lnTo>
                      <a:pt x="1164" y="741"/>
                    </a:lnTo>
                    <a:lnTo>
                      <a:pt x="1162" y="739"/>
                    </a:lnTo>
                    <a:lnTo>
                      <a:pt x="1160" y="737"/>
                    </a:lnTo>
                    <a:lnTo>
                      <a:pt x="1158" y="733"/>
                    </a:lnTo>
                    <a:lnTo>
                      <a:pt x="1157" y="730"/>
                    </a:lnTo>
                    <a:lnTo>
                      <a:pt x="1157" y="726"/>
                    </a:lnTo>
                    <a:lnTo>
                      <a:pt x="1157" y="720"/>
                    </a:lnTo>
                    <a:lnTo>
                      <a:pt x="1157" y="657"/>
                    </a:lnTo>
                    <a:lnTo>
                      <a:pt x="1186" y="657"/>
                    </a:lnTo>
                    <a:lnTo>
                      <a:pt x="1186" y="640"/>
                    </a:lnTo>
                    <a:lnTo>
                      <a:pt x="1157" y="640"/>
                    </a:lnTo>
                    <a:lnTo>
                      <a:pt x="1157" y="606"/>
                    </a:lnTo>
                    <a:lnTo>
                      <a:pt x="1136" y="612"/>
                    </a:lnTo>
                    <a:close/>
                    <a:moveTo>
                      <a:pt x="1230" y="758"/>
                    </a:moveTo>
                    <a:lnTo>
                      <a:pt x="1230" y="640"/>
                    </a:lnTo>
                    <a:lnTo>
                      <a:pt x="1210" y="640"/>
                    </a:lnTo>
                    <a:lnTo>
                      <a:pt x="1210" y="758"/>
                    </a:lnTo>
                    <a:lnTo>
                      <a:pt x="1230" y="758"/>
                    </a:lnTo>
                    <a:close/>
                    <a:moveTo>
                      <a:pt x="1220" y="594"/>
                    </a:moveTo>
                    <a:lnTo>
                      <a:pt x="1214" y="595"/>
                    </a:lnTo>
                    <a:lnTo>
                      <a:pt x="1211" y="598"/>
                    </a:lnTo>
                    <a:lnTo>
                      <a:pt x="1208" y="602"/>
                    </a:lnTo>
                    <a:lnTo>
                      <a:pt x="1207" y="608"/>
                    </a:lnTo>
                    <a:lnTo>
                      <a:pt x="1208" y="612"/>
                    </a:lnTo>
                    <a:lnTo>
                      <a:pt x="1211" y="616"/>
                    </a:lnTo>
                    <a:lnTo>
                      <a:pt x="1214" y="620"/>
                    </a:lnTo>
                    <a:lnTo>
                      <a:pt x="1220" y="620"/>
                    </a:lnTo>
                    <a:lnTo>
                      <a:pt x="1225" y="620"/>
                    </a:lnTo>
                    <a:lnTo>
                      <a:pt x="1229" y="616"/>
                    </a:lnTo>
                    <a:lnTo>
                      <a:pt x="1231" y="612"/>
                    </a:lnTo>
                    <a:lnTo>
                      <a:pt x="1232" y="608"/>
                    </a:lnTo>
                    <a:lnTo>
                      <a:pt x="1231" y="602"/>
                    </a:lnTo>
                    <a:lnTo>
                      <a:pt x="1229" y="598"/>
                    </a:lnTo>
                    <a:lnTo>
                      <a:pt x="1225" y="595"/>
                    </a:lnTo>
                    <a:lnTo>
                      <a:pt x="1220" y="594"/>
                    </a:lnTo>
                    <a:close/>
                    <a:moveTo>
                      <a:pt x="1269" y="612"/>
                    </a:moveTo>
                    <a:lnTo>
                      <a:pt x="1269" y="640"/>
                    </a:lnTo>
                    <a:lnTo>
                      <a:pt x="1252" y="640"/>
                    </a:lnTo>
                    <a:lnTo>
                      <a:pt x="1252" y="657"/>
                    </a:lnTo>
                    <a:lnTo>
                      <a:pt x="1269" y="657"/>
                    </a:lnTo>
                    <a:lnTo>
                      <a:pt x="1269" y="721"/>
                    </a:lnTo>
                    <a:lnTo>
                      <a:pt x="1270" y="730"/>
                    </a:lnTo>
                    <a:lnTo>
                      <a:pt x="1271" y="739"/>
                    </a:lnTo>
                    <a:lnTo>
                      <a:pt x="1274" y="746"/>
                    </a:lnTo>
                    <a:lnTo>
                      <a:pt x="1278" y="751"/>
                    </a:lnTo>
                    <a:lnTo>
                      <a:pt x="1281" y="756"/>
                    </a:lnTo>
                    <a:lnTo>
                      <a:pt x="1286" y="758"/>
                    </a:lnTo>
                    <a:lnTo>
                      <a:pt x="1293" y="760"/>
                    </a:lnTo>
                    <a:lnTo>
                      <a:pt x="1299" y="760"/>
                    </a:lnTo>
                    <a:lnTo>
                      <a:pt x="1310" y="759"/>
                    </a:lnTo>
                    <a:lnTo>
                      <a:pt x="1318" y="758"/>
                    </a:lnTo>
                    <a:lnTo>
                      <a:pt x="1317" y="741"/>
                    </a:lnTo>
                    <a:lnTo>
                      <a:pt x="1312" y="742"/>
                    </a:lnTo>
                    <a:lnTo>
                      <a:pt x="1305" y="742"/>
                    </a:lnTo>
                    <a:lnTo>
                      <a:pt x="1302" y="742"/>
                    </a:lnTo>
                    <a:lnTo>
                      <a:pt x="1298" y="741"/>
                    </a:lnTo>
                    <a:lnTo>
                      <a:pt x="1295" y="739"/>
                    </a:lnTo>
                    <a:lnTo>
                      <a:pt x="1293" y="737"/>
                    </a:lnTo>
                    <a:lnTo>
                      <a:pt x="1292" y="733"/>
                    </a:lnTo>
                    <a:lnTo>
                      <a:pt x="1291" y="730"/>
                    </a:lnTo>
                    <a:lnTo>
                      <a:pt x="1290" y="726"/>
                    </a:lnTo>
                    <a:lnTo>
                      <a:pt x="1290" y="720"/>
                    </a:lnTo>
                    <a:lnTo>
                      <a:pt x="1290" y="657"/>
                    </a:lnTo>
                    <a:lnTo>
                      <a:pt x="1319" y="657"/>
                    </a:lnTo>
                    <a:lnTo>
                      <a:pt x="1319" y="640"/>
                    </a:lnTo>
                    <a:lnTo>
                      <a:pt x="1290" y="640"/>
                    </a:lnTo>
                    <a:lnTo>
                      <a:pt x="1290" y="606"/>
                    </a:lnTo>
                    <a:lnTo>
                      <a:pt x="1269" y="61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35"/>
              <p:cNvSpPr/>
              <p:nvPr/>
            </p:nvSpPr>
            <p:spPr>
              <a:xfrm>
                <a:off x="1446213" y="4097338"/>
                <a:ext cx="879476" cy="92075"/>
              </a:xfrm>
              <a:custGeom>
                <a:rect b="b" l="l" r="r" t="t"/>
                <a:pathLst>
                  <a:path extrusionOk="0" h="175" w="1662">
                    <a:moveTo>
                      <a:pt x="23" y="173"/>
                    </a:moveTo>
                    <a:lnTo>
                      <a:pt x="23" y="55"/>
                    </a:lnTo>
                    <a:lnTo>
                      <a:pt x="3" y="55"/>
                    </a:lnTo>
                    <a:lnTo>
                      <a:pt x="3" y="173"/>
                    </a:lnTo>
                    <a:lnTo>
                      <a:pt x="23" y="173"/>
                    </a:lnTo>
                    <a:close/>
                    <a:moveTo>
                      <a:pt x="13" y="9"/>
                    </a:moveTo>
                    <a:lnTo>
                      <a:pt x="8" y="10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4" y="31"/>
                    </a:lnTo>
                    <a:lnTo>
                      <a:pt x="8" y="35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22" y="31"/>
                    </a:lnTo>
                    <a:lnTo>
                      <a:pt x="25" y="27"/>
                    </a:lnTo>
                    <a:lnTo>
                      <a:pt x="25" y="23"/>
                    </a:lnTo>
                    <a:lnTo>
                      <a:pt x="25" y="17"/>
                    </a:lnTo>
                    <a:lnTo>
                      <a:pt x="22" y="13"/>
                    </a:lnTo>
                    <a:lnTo>
                      <a:pt x="19" y="10"/>
                    </a:lnTo>
                    <a:lnTo>
                      <a:pt x="13" y="9"/>
                    </a:lnTo>
                    <a:close/>
                    <a:moveTo>
                      <a:pt x="44" y="55"/>
                    </a:moveTo>
                    <a:lnTo>
                      <a:pt x="87" y="173"/>
                    </a:lnTo>
                    <a:lnTo>
                      <a:pt x="107" y="173"/>
                    </a:lnTo>
                    <a:lnTo>
                      <a:pt x="152" y="55"/>
                    </a:lnTo>
                    <a:lnTo>
                      <a:pt x="130" y="55"/>
                    </a:lnTo>
                    <a:lnTo>
                      <a:pt x="107" y="122"/>
                    </a:lnTo>
                    <a:lnTo>
                      <a:pt x="103" y="137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3" y="137"/>
                    </a:lnTo>
                    <a:lnTo>
                      <a:pt x="88" y="122"/>
                    </a:lnTo>
                    <a:lnTo>
                      <a:pt x="66" y="55"/>
                    </a:lnTo>
                    <a:lnTo>
                      <a:pt x="44" y="55"/>
                    </a:lnTo>
                    <a:close/>
                    <a:moveTo>
                      <a:pt x="192" y="173"/>
                    </a:moveTo>
                    <a:lnTo>
                      <a:pt x="192" y="55"/>
                    </a:lnTo>
                    <a:lnTo>
                      <a:pt x="171" y="55"/>
                    </a:lnTo>
                    <a:lnTo>
                      <a:pt x="171" y="173"/>
                    </a:lnTo>
                    <a:lnTo>
                      <a:pt x="192" y="173"/>
                    </a:lnTo>
                    <a:close/>
                    <a:moveTo>
                      <a:pt x="182" y="9"/>
                    </a:moveTo>
                    <a:lnTo>
                      <a:pt x="177" y="10"/>
                    </a:lnTo>
                    <a:lnTo>
                      <a:pt x="172" y="13"/>
                    </a:lnTo>
                    <a:lnTo>
                      <a:pt x="170" y="17"/>
                    </a:lnTo>
                    <a:lnTo>
                      <a:pt x="169" y="23"/>
                    </a:lnTo>
                    <a:lnTo>
                      <a:pt x="170" y="27"/>
                    </a:lnTo>
                    <a:lnTo>
                      <a:pt x="172" y="31"/>
                    </a:lnTo>
                    <a:lnTo>
                      <a:pt x="177" y="35"/>
                    </a:lnTo>
                    <a:lnTo>
                      <a:pt x="181" y="35"/>
                    </a:lnTo>
                    <a:lnTo>
                      <a:pt x="186" y="35"/>
                    </a:lnTo>
                    <a:lnTo>
                      <a:pt x="191" y="31"/>
                    </a:lnTo>
                    <a:lnTo>
                      <a:pt x="194" y="27"/>
                    </a:lnTo>
                    <a:lnTo>
                      <a:pt x="195" y="23"/>
                    </a:lnTo>
                    <a:lnTo>
                      <a:pt x="194" y="17"/>
                    </a:lnTo>
                    <a:lnTo>
                      <a:pt x="191" y="13"/>
                    </a:lnTo>
                    <a:lnTo>
                      <a:pt x="187" y="10"/>
                    </a:lnTo>
                    <a:lnTo>
                      <a:pt x="182" y="9"/>
                    </a:lnTo>
                    <a:close/>
                    <a:moveTo>
                      <a:pt x="304" y="0"/>
                    </a:moveTo>
                    <a:lnTo>
                      <a:pt x="304" y="70"/>
                    </a:lnTo>
                    <a:lnTo>
                      <a:pt x="304" y="70"/>
                    </a:lnTo>
                    <a:lnTo>
                      <a:pt x="302" y="67"/>
                    </a:lnTo>
                    <a:lnTo>
                      <a:pt x="299" y="64"/>
                    </a:lnTo>
                    <a:lnTo>
                      <a:pt x="295" y="60"/>
                    </a:lnTo>
                    <a:lnTo>
                      <a:pt x="291" y="58"/>
                    </a:lnTo>
                    <a:lnTo>
                      <a:pt x="287" y="56"/>
                    </a:lnTo>
                    <a:lnTo>
                      <a:pt x="281" y="54"/>
                    </a:lnTo>
                    <a:lnTo>
                      <a:pt x="276" y="53"/>
                    </a:lnTo>
                    <a:lnTo>
                      <a:pt x="269" y="53"/>
                    </a:lnTo>
                    <a:lnTo>
                      <a:pt x="264" y="53"/>
                    </a:lnTo>
                    <a:lnTo>
                      <a:pt x="259" y="54"/>
                    </a:lnTo>
                    <a:lnTo>
                      <a:pt x="254" y="55"/>
                    </a:lnTo>
                    <a:lnTo>
                      <a:pt x="250" y="57"/>
                    </a:lnTo>
                    <a:lnTo>
                      <a:pt x="241" y="63"/>
                    </a:lnTo>
                    <a:lnTo>
                      <a:pt x="234" y="69"/>
                    </a:lnTo>
                    <a:lnTo>
                      <a:pt x="229" y="74"/>
                    </a:lnTo>
                    <a:lnTo>
                      <a:pt x="227" y="78"/>
                    </a:lnTo>
                    <a:lnTo>
                      <a:pt x="224" y="84"/>
                    </a:lnTo>
                    <a:lnTo>
                      <a:pt x="222" y="89"/>
                    </a:lnTo>
                    <a:lnTo>
                      <a:pt x="221" y="95"/>
                    </a:lnTo>
                    <a:lnTo>
                      <a:pt x="219" y="102"/>
                    </a:lnTo>
                    <a:lnTo>
                      <a:pt x="219" y="108"/>
                    </a:lnTo>
                    <a:lnTo>
                      <a:pt x="219" y="116"/>
                    </a:lnTo>
                    <a:lnTo>
                      <a:pt x="219" y="128"/>
                    </a:lnTo>
                    <a:lnTo>
                      <a:pt x="222" y="141"/>
                    </a:lnTo>
                    <a:lnTo>
                      <a:pt x="226" y="151"/>
                    </a:lnTo>
                    <a:lnTo>
                      <a:pt x="233" y="160"/>
                    </a:lnTo>
                    <a:lnTo>
                      <a:pt x="239" y="166"/>
                    </a:lnTo>
                    <a:lnTo>
                      <a:pt x="248" y="172"/>
                    </a:lnTo>
                    <a:lnTo>
                      <a:pt x="252" y="173"/>
                    </a:lnTo>
                    <a:lnTo>
                      <a:pt x="256" y="174"/>
                    </a:lnTo>
                    <a:lnTo>
                      <a:pt x="262" y="175"/>
                    </a:lnTo>
                    <a:lnTo>
                      <a:pt x="267" y="175"/>
                    </a:lnTo>
                    <a:lnTo>
                      <a:pt x="274" y="175"/>
                    </a:lnTo>
                    <a:lnTo>
                      <a:pt x="280" y="174"/>
                    </a:lnTo>
                    <a:lnTo>
                      <a:pt x="286" y="172"/>
                    </a:lnTo>
                    <a:lnTo>
                      <a:pt x="291" y="169"/>
                    </a:lnTo>
                    <a:lnTo>
                      <a:pt x="295" y="165"/>
                    </a:lnTo>
                    <a:lnTo>
                      <a:pt x="300" y="162"/>
                    </a:lnTo>
                    <a:lnTo>
                      <a:pt x="303" y="157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7" y="173"/>
                    </a:lnTo>
                    <a:lnTo>
                      <a:pt x="326" y="173"/>
                    </a:lnTo>
                    <a:lnTo>
                      <a:pt x="326" y="158"/>
                    </a:lnTo>
                    <a:lnTo>
                      <a:pt x="324" y="143"/>
                    </a:lnTo>
                    <a:lnTo>
                      <a:pt x="324" y="0"/>
                    </a:lnTo>
                    <a:lnTo>
                      <a:pt x="304" y="0"/>
                    </a:lnTo>
                    <a:close/>
                    <a:moveTo>
                      <a:pt x="304" y="124"/>
                    </a:moveTo>
                    <a:lnTo>
                      <a:pt x="304" y="128"/>
                    </a:lnTo>
                    <a:lnTo>
                      <a:pt x="303" y="133"/>
                    </a:lnTo>
                    <a:lnTo>
                      <a:pt x="302" y="138"/>
                    </a:lnTo>
                    <a:lnTo>
                      <a:pt x="299" y="144"/>
                    </a:lnTo>
                    <a:lnTo>
                      <a:pt x="295" y="148"/>
                    </a:lnTo>
                    <a:lnTo>
                      <a:pt x="292" y="152"/>
                    </a:lnTo>
                    <a:lnTo>
                      <a:pt x="288" y="154"/>
                    </a:lnTo>
                    <a:lnTo>
                      <a:pt x="283" y="156"/>
                    </a:lnTo>
                    <a:lnTo>
                      <a:pt x="278" y="158"/>
                    </a:lnTo>
                    <a:lnTo>
                      <a:pt x="273" y="158"/>
                    </a:lnTo>
                    <a:lnTo>
                      <a:pt x="265" y="157"/>
                    </a:lnTo>
                    <a:lnTo>
                      <a:pt x="259" y="155"/>
                    </a:lnTo>
                    <a:lnTo>
                      <a:pt x="252" y="151"/>
                    </a:lnTo>
                    <a:lnTo>
                      <a:pt x="248" y="145"/>
                    </a:lnTo>
                    <a:lnTo>
                      <a:pt x="243" y="140"/>
                    </a:lnTo>
                    <a:lnTo>
                      <a:pt x="241" y="132"/>
                    </a:lnTo>
                    <a:lnTo>
                      <a:pt x="239" y="124"/>
                    </a:lnTo>
                    <a:lnTo>
                      <a:pt x="239" y="115"/>
                    </a:lnTo>
                    <a:lnTo>
                      <a:pt x="240" y="105"/>
                    </a:lnTo>
                    <a:lnTo>
                      <a:pt x="241" y="97"/>
                    </a:lnTo>
                    <a:lnTo>
                      <a:pt x="245" y="89"/>
                    </a:lnTo>
                    <a:lnTo>
                      <a:pt x="248" y="83"/>
                    </a:lnTo>
                    <a:lnTo>
                      <a:pt x="253" y="77"/>
                    </a:lnTo>
                    <a:lnTo>
                      <a:pt x="259" y="73"/>
                    </a:lnTo>
                    <a:lnTo>
                      <a:pt x="266" y="70"/>
                    </a:lnTo>
                    <a:lnTo>
                      <a:pt x="274" y="69"/>
                    </a:lnTo>
                    <a:lnTo>
                      <a:pt x="279" y="69"/>
                    </a:lnTo>
                    <a:lnTo>
                      <a:pt x="285" y="72"/>
                    </a:lnTo>
                    <a:lnTo>
                      <a:pt x="289" y="74"/>
                    </a:lnTo>
                    <a:lnTo>
                      <a:pt x="293" y="77"/>
                    </a:lnTo>
                    <a:lnTo>
                      <a:pt x="296" y="80"/>
                    </a:lnTo>
                    <a:lnTo>
                      <a:pt x="300" y="85"/>
                    </a:lnTo>
                    <a:lnTo>
                      <a:pt x="302" y="89"/>
                    </a:lnTo>
                    <a:lnTo>
                      <a:pt x="303" y="94"/>
                    </a:lnTo>
                    <a:lnTo>
                      <a:pt x="304" y="98"/>
                    </a:lnTo>
                    <a:lnTo>
                      <a:pt x="304" y="103"/>
                    </a:lnTo>
                    <a:lnTo>
                      <a:pt x="304" y="124"/>
                    </a:lnTo>
                    <a:close/>
                    <a:moveTo>
                      <a:pt x="441" y="173"/>
                    </a:moveTo>
                    <a:lnTo>
                      <a:pt x="440" y="160"/>
                    </a:lnTo>
                    <a:lnTo>
                      <a:pt x="440" y="145"/>
                    </a:lnTo>
                    <a:lnTo>
                      <a:pt x="440" y="101"/>
                    </a:lnTo>
                    <a:lnTo>
                      <a:pt x="439" y="92"/>
                    </a:lnTo>
                    <a:lnTo>
                      <a:pt x="438" y="83"/>
                    </a:lnTo>
                    <a:lnTo>
                      <a:pt x="435" y="75"/>
                    </a:lnTo>
                    <a:lnTo>
                      <a:pt x="431" y="68"/>
                    </a:lnTo>
                    <a:lnTo>
                      <a:pt x="428" y="65"/>
                    </a:lnTo>
                    <a:lnTo>
                      <a:pt x="425" y="62"/>
                    </a:lnTo>
                    <a:lnTo>
                      <a:pt x="422" y="59"/>
                    </a:lnTo>
                    <a:lnTo>
                      <a:pt x="417" y="57"/>
                    </a:lnTo>
                    <a:lnTo>
                      <a:pt x="413" y="55"/>
                    </a:lnTo>
                    <a:lnTo>
                      <a:pt x="408" y="54"/>
                    </a:lnTo>
                    <a:lnTo>
                      <a:pt x="402" y="53"/>
                    </a:lnTo>
                    <a:lnTo>
                      <a:pt x="396" y="53"/>
                    </a:lnTo>
                    <a:lnTo>
                      <a:pt x="386" y="54"/>
                    </a:lnTo>
                    <a:lnTo>
                      <a:pt x="375" y="56"/>
                    </a:lnTo>
                    <a:lnTo>
                      <a:pt x="367" y="58"/>
                    </a:lnTo>
                    <a:lnTo>
                      <a:pt x="359" y="63"/>
                    </a:lnTo>
                    <a:lnTo>
                      <a:pt x="363" y="77"/>
                    </a:lnTo>
                    <a:lnTo>
                      <a:pt x="370" y="74"/>
                    </a:lnTo>
                    <a:lnTo>
                      <a:pt x="377" y="70"/>
                    </a:lnTo>
                    <a:lnTo>
                      <a:pt x="385" y="69"/>
                    </a:lnTo>
                    <a:lnTo>
                      <a:pt x="394" y="68"/>
                    </a:lnTo>
                    <a:lnTo>
                      <a:pt x="401" y="69"/>
                    </a:lnTo>
                    <a:lnTo>
                      <a:pt x="407" y="72"/>
                    </a:lnTo>
                    <a:lnTo>
                      <a:pt x="412" y="75"/>
                    </a:lnTo>
                    <a:lnTo>
                      <a:pt x="415" y="78"/>
                    </a:lnTo>
                    <a:lnTo>
                      <a:pt x="417" y="83"/>
                    </a:lnTo>
                    <a:lnTo>
                      <a:pt x="418" y="87"/>
                    </a:lnTo>
                    <a:lnTo>
                      <a:pt x="418" y="92"/>
                    </a:lnTo>
                    <a:lnTo>
                      <a:pt x="420" y="96"/>
                    </a:lnTo>
                    <a:lnTo>
                      <a:pt x="420" y="98"/>
                    </a:lnTo>
                    <a:lnTo>
                      <a:pt x="403" y="98"/>
                    </a:lnTo>
                    <a:lnTo>
                      <a:pt x="389" y="101"/>
                    </a:lnTo>
                    <a:lnTo>
                      <a:pt x="378" y="104"/>
                    </a:lnTo>
                    <a:lnTo>
                      <a:pt x="368" y="109"/>
                    </a:lnTo>
                    <a:lnTo>
                      <a:pt x="364" y="112"/>
                    </a:lnTo>
                    <a:lnTo>
                      <a:pt x="360" y="115"/>
                    </a:lnTo>
                    <a:lnTo>
                      <a:pt x="358" y="119"/>
                    </a:lnTo>
                    <a:lnTo>
                      <a:pt x="355" y="123"/>
                    </a:lnTo>
                    <a:lnTo>
                      <a:pt x="353" y="127"/>
                    </a:lnTo>
                    <a:lnTo>
                      <a:pt x="351" y="132"/>
                    </a:lnTo>
                    <a:lnTo>
                      <a:pt x="350" y="136"/>
                    </a:lnTo>
                    <a:lnTo>
                      <a:pt x="350" y="142"/>
                    </a:lnTo>
                    <a:lnTo>
                      <a:pt x="351" y="148"/>
                    </a:lnTo>
                    <a:lnTo>
                      <a:pt x="353" y="154"/>
                    </a:lnTo>
                    <a:lnTo>
                      <a:pt x="356" y="160"/>
                    </a:lnTo>
                    <a:lnTo>
                      <a:pt x="359" y="165"/>
                    </a:lnTo>
                    <a:lnTo>
                      <a:pt x="364" y="170"/>
                    </a:lnTo>
                    <a:lnTo>
                      <a:pt x="370" y="173"/>
                    </a:lnTo>
                    <a:lnTo>
                      <a:pt x="377" y="175"/>
                    </a:lnTo>
                    <a:lnTo>
                      <a:pt x="385" y="175"/>
                    </a:lnTo>
                    <a:lnTo>
                      <a:pt x="391" y="175"/>
                    </a:lnTo>
                    <a:lnTo>
                      <a:pt x="397" y="174"/>
                    </a:lnTo>
                    <a:lnTo>
                      <a:pt x="402" y="173"/>
                    </a:lnTo>
                    <a:lnTo>
                      <a:pt x="407" y="171"/>
                    </a:lnTo>
                    <a:lnTo>
                      <a:pt x="414" y="165"/>
                    </a:lnTo>
                    <a:lnTo>
                      <a:pt x="421" y="158"/>
                    </a:lnTo>
                    <a:lnTo>
                      <a:pt x="421" y="158"/>
                    </a:lnTo>
                    <a:lnTo>
                      <a:pt x="423" y="173"/>
                    </a:lnTo>
                    <a:lnTo>
                      <a:pt x="441" y="173"/>
                    </a:lnTo>
                    <a:close/>
                    <a:moveTo>
                      <a:pt x="420" y="133"/>
                    </a:moveTo>
                    <a:lnTo>
                      <a:pt x="420" y="136"/>
                    </a:lnTo>
                    <a:lnTo>
                      <a:pt x="418" y="141"/>
                    </a:lnTo>
                    <a:lnTo>
                      <a:pt x="416" y="144"/>
                    </a:lnTo>
                    <a:lnTo>
                      <a:pt x="415" y="147"/>
                    </a:lnTo>
                    <a:lnTo>
                      <a:pt x="412" y="151"/>
                    </a:lnTo>
                    <a:lnTo>
                      <a:pt x="409" y="154"/>
                    </a:lnTo>
                    <a:lnTo>
                      <a:pt x="405" y="156"/>
                    </a:lnTo>
                    <a:lnTo>
                      <a:pt x="401" y="158"/>
                    </a:lnTo>
                    <a:lnTo>
                      <a:pt x="396" y="160"/>
                    </a:lnTo>
                    <a:lnTo>
                      <a:pt x="390" y="160"/>
                    </a:lnTo>
                    <a:lnTo>
                      <a:pt x="387" y="160"/>
                    </a:lnTo>
                    <a:lnTo>
                      <a:pt x="383" y="158"/>
                    </a:lnTo>
                    <a:lnTo>
                      <a:pt x="380" y="157"/>
                    </a:lnTo>
                    <a:lnTo>
                      <a:pt x="377" y="155"/>
                    </a:lnTo>
                    <a:lnTo>
                      <a:pt x="374" y="152"/>
                    </a:lnTo>
                    <a:lnTo>
                      <a:pt x="373" y="148"/>
                    </a:lnTo>
                    <a:lnTo>
                      <a:pt x="372" y="144"/>
                    </a:lnTo>
                    <a:lnTo>
                      <a:pt x="371" y="140"/>
                    </a:lnTo>
                    <a:lnTo>
                      <a:pt x="372" y="135"/>
                    </a:lnTo>
                    <a:lnTo>
                      <a:pt x="372" y="132"/>
                    </a:lnTo>
                    <a:lnTo>
                      <a:pt x="374" y="128"/>
                    </a:lnTo>
                    <a:lnTo>
                      <a:pt x="375" y="125"/>
                    </a:lnTo>
                    <a:lnTo>
                      <a:pt x="381" y="121"/>
                    </a:lnTo>
                    <a:lnTo>
                      <a:pt x="387" y="117"/>
                    </a:lnTo>
                    <a:lnTo>
                      <a:pt x="395" y="115"/>
                    </a:lnTo>
                    <a:lnTo>
                      <a:pt x="402" y="114"/>
                    </a:lnTo>
                    <a:lnTo>
                      <a:pt x="411" y="113"/>
                    </a:lnTo>
                    <a:lnTo>
                      <a:pt x="420" y="113"/>
                    </a:lnTo>
                    <a:lnTo>
                      <a:pt x="420" y="133"/>
                    </a:lnTo>
                    <a:close/>
                    <a:moveTo>
                      <a:pt x="551" y="0"/>
                    </a:moveTo>
                    <a:lnTo>
                      <a:pt x="551" y="70"/>
                    </a:lnTo>
                    <a:lnTo>
                      <a:pt x="550" y="70"/>
                    </a:lnTo>
                    <a:lnTo>
                      <a:pt x="548" y="67"/>
                    </a:lnTo>
                    <a:lnTo>
                      <a:pt x="545" y="64"/>
                    </a:lnTo>
                    <a:lnTo>
                      <a:pt x="542" y="60"/>
                    </a:lnTo>
                    <a:lnTo>
                      <a:pt x="537" y="58"/>
                    </a:lnTo>
                    <a:lnTo>
                      <a:pt x="533" y="56"/>
                    </a:lnTo>
                    <a:lnTo>
                      <a:pt x="528" y="54"/>
                    </a:lnTo>
                    <a:lnTo>
                      <a:pt x="522" y="53"/>
                    </a:lnTo>
                    <a:lnTo>
                      <a:pt x="516" y="53"/>
                    </a:lnTo>
                    <a:lnTo>
                      <a:pt x="511" y="53"/>
                    </a:lnTo>
                    <a:lnTo>
                      <a:pt x="506" y="54"/>
                    </a:lnTo>
                    <a:lnTo>
                      <a:pt x="501" y="55"/>
                    </a:lnTo>
                    <a:lnTo>
                      <a:pt x="496" y="57"/>
                    </a:lnTo>
                    <a:lnTo>
                      <a:pt x="488" y="63"/>
                    </a:lnTo>
                    <a:lnTo>
                      <a:pt x="480" y="69"/>
                    </a:lnTo>
                    <a:lnTo>
                      <a:pt x="477" y="74"/>
                    </a:lnTo>
                    <a:lnTo>
                      <a:pt x="474" y="78"/>
                    </a:lnTo>
                    <a:lnTo>
                      <a:pt x="471" y="84"/>
                    </a:lnTo>
                    <a:lnTo>
                      <a:pt x="469" y="89"/>
                    </a:lnTo>
                    <a:lnTo>
                      <a:pt x="467" y="95"/>
                    </a:lnTo>
                    <a:lnTo>
                      <a:pt x="466" y="102"/>
                    </a:lnTo>
                    <a:lnTo>
                      <a:pt x="465" y="108"/>
                    </a:lnTo>
                    <a:lnTo>
                      <a:pt x="465" y="116"/>
                    </a:lnTo>
                    <a:lnTo>
                      <a:pt x="466" y="128"/>
                    </a:lnTo>
                    <a:lnTo>
                      <a:pt x="468" y="141"/>
                    </a:lnTo>
                    <a:lnTo>
                      <a:pt x="472" y="151"/>
                    </a:lnTo>
                    <a:lnTo>
                      <a:pt x="479" y="160"/>
                    </a:lnTo>
                    <a:lnTo>
                      <a:pt x="486" y="166"/>
                    </a:lnTo>
                    <a:lnTo>
                      <a:pt x="494" y="172"/>
                    </a:lnTo>
                    <a:lnTo>
                      <a:pt x="498" y="173"/>
                    </a:lnTo>
                    <a:lnTo>
                      <a:pt x="504" y="174"/>
                    </a:lnTo>
                    <a:lnTo>
                      <a:pt x="508" y="175"/>
                    </a:lnTo>
                    <a:lnTo>
                      <a:pt x="513" y="175"/>
                    </a:lnTo>
                    <a:lnTo>
                      <a:pt x="520" y="175"/>
                    </a:lnTo>
                    <a:lnTo>
                      <a:pt x="526" y="174"/>
                    </a:lnTo>
                    <a:lnTo>
                      <a:pt x="533" y="172"/>
                    </a:lnTo>
                    <a:lnTo>
                      <a:pt x="537" y="169"/>
                    </a:lnTo>
                    <a:lnTo>
                      <a:pt x="543" y="165"/>
                    </a:lnTo>
                    <a:lnTo>
                      <a:pt x="546" y="162"/>
                    </a:lnTo>
                    <a:lnTo>
                      <a:pt x="550" y="157"/>
                    </a:lnTo>
                    <a:lnTo>
                      <a:pt x="552" y="153"/>
                    </a:lnTo>
                    <a:lnTo>
                      <a:pt x="553" y="153"/>
                    </a:lnTo>
                    <a:lnTo>
                      <a:pt x="553" y="173"/>
                    </a:lnTo>
                    <a:lnTo>
                      <a:pt x="573" y="173"/>
                    </a:lnTo>
                    <a:lnTo>
                      <a:pt x="572" y="158"/>
                    </a:lnTo>
                    <a:lnTo>
                      <a:pt x="572" y="143"/>
                    </a:lnTo>
                    <a:lnTo>
                      <a:pt x="572" y="0"/>
                    </a:lnTo>
                    <a:lnTo>
                      <a:pt x="551" y="0"/>
                    </a:lnTo>
                    <a:close/>
                    <a:moveTo>
                      <a:pt x="551" y="124"/>
                    </a:moveTo>
                    <a:lnTo>
                      <a:pt x="550" y="128"/>
                    </a:lnTo>
                    <a:lnTo>
                      <a:pt x="550" y="133"/>
                    </a:lnTo>
                    <a:lnTo>
                      <a:pt x="548" y="138"/>
                    </a:lnTo>
                    <a:lnTo>
                      <a:pt x="546" y="144"/>
                    </a:lnTo>
                    <a:lnTo>
                      <a:pt x="543" y="148"/>
                    </a:lnTo>
                    <a:lnTo>
                      <a:pt x="538" y="152"/>
                    </a:lnTo>
                    <a:lnTo>
                      <a:pt x="534" y="154"/>
                    </a:lnTo>
                    <a:lnTo>
                      <a:pt x="530" y="156"/>
                    </a:lnTo>
                    <a:lnTo>
                      <a:pt x="524" y="158"/>
                    </a:lnTo>
                    <a:lnTo>
                      <a:pt x="520" y="158"/>
                    </a:lnTo>
                    <a:lnTo>
                      <a:pt x="511" y="157"/>
                    </a:lnTo>
                    <a:lnTo>
                      <a:pt x="505" y="155"/>
                    </a:lnTo>
                    <a:lnTo>
                      <a:pt x="499" y="151"/>
                    </a:lnTo>
                    <a:lnTo>
                      <a:pt x="494" y="145"/>
                    </a:lnTo>
                    <a:lnTo>
                      <a:pt x="491" y="140"/>
                    </a:lnTo>
                    <a:lnTo>
                      <a:pt x="488" y="132"/>
                    </a:lnTo>
                    <a:lnTo>
                      <a:pt x="486" y="124"/>
                    </a:lnTo>
                    <a:lnTo>
                      <a:pt x="485" y="115"/>
                    </a:lnTo>
                    <a:lnTo>
                      <a:pt x="486" y="105"/>
                    </a:lnTo>
                    <a:lnTo>
                      <a:pt x="488" y="97"/>
                    </a:lnTo>
                    <a:lnTo>
                      <a:pt x="491" y="89"/>
                    </a:lnTo>
                    <a:lnTo>
                      <a:pt x="495" y="83"/>
                    </a:lnTo>
                    <a:lnTo>
                      <a:pt x="499" y="77"/>
                    </a:lnTo>
                    <a:lnTo>
                      <a:pt x="506" y="73"/>
                    </a:lnTo>
                    <a:lnTo>
                      <a:pt x="512" y="70"/>
                    </a:lnTo>
                    <a:lnTo>
                      <a:pt x="520" y="69"/>
                    </a:lnTo>
                    <a:lnTo>
                      <a:pt x="525" y="69"/>
                    </a:lnTo>
                    <a:lnTo>
                      <a:pt x="531" y="72"/>
                    </a:lnTo>
                    <a:lnTo>
                      <a:pt x="535" y="74"/>
                    </a:lnTo>
                    <a:lnTo>
                      <a:pt x="539" y="77"/>
                    </a:lnTo>
                    <a:lnTo>
                      <a:pt x="543" y="80"/>
                    </a:lnTo>
                    <a:lnTo>
                      <a:pt x="546" y="85"/>
                    </a:lnTo>
                    <a:lnTo>
                      <a:pt x="548" y="89"/>
                    </a:lnTo>
                    <a:lnTo>
                      <a:pt x="550" y="94"/>
                    </a:lnTo>
                    <a:lnTo>
                      <a:pt x="550" y="98"/>
                    </a:lnTo>
                    <a:lnTo>
                      <a:pt x="551" y="103"/>
                    </a:lnTo>
                    <a:lnTo>
                      <a:pt x="551" y="124"/>
                    </a:lnTo>
                    <a:close/>
                    <a:moveTo>
                      <a:pt x="698" y="118"/>
                    </a:moveTo>
                    <a:lnTo>
                      <a:pt x="698" y="114"/>
                    </a:lnTo>
                    <a:lnTo>
                      <a:pt x="698" y="108"/>
                    </a:lnTo>
                    <a:lnTo>
                      <a:pt x="698" y="99"/>
                    </a:lnTo>
                    <a:lnTo>
                      <a:pt x="696" y="91"/>
                    </a:lnTo>
                    <a:lnTo>
                      <a:pt x="694" y="80"/>
                    </a:lnTo>
                    <a:lnTo>
                      <a:pt x="688" y="73"/>
                    </a:lnTo>
                    <a:lnTo>
                      <a:pt x="686" y="68"/>
                    </a:lnTo>
                    <a:lnTo>
                      <a:pt x="683" y="65"/>
                    </a:lnTo>
                    <a:lnTo>
                      <a:pt x="679" y="62"/>
                    </a:lnTo>
                    <a:lnTo>
                      <a:pt x="674" y="58"/>
                    </a:lnTo>
                    <a:lnTo>
                      <a:pt x="669" y="56"/>
                    </a:lnTo>
                    <a:lnTo>
                      <a:pt x="664" y="54"/>
                    </a:lnTo>
                    <a:lnTo>
                      <a:pt x="658" y="53"/>
                    </a:lnTo>
                    <a:lnTo>
                      <a:pt x="652" y="53"/>
                    </a:lnTo>
                    <a:lnTo>
                      <a:pt x="645" y="53"/>
                    </a:lnTo>
                    <a:lnTo>
                      <a:pt x="640" y="54"/>
                    </a:lnTo>
                    <a:lnTo>
                      <a:pt x="634" y="55"/>
                    </a:lnTo>
                    <a:lnTo>
                      <a:pt x="629" y="57"/>
                    </a:lnTo>
                    <a:lnTo>
                      <a:pt x="624" y="60"/>
                    </a:lnTo>
                    <a:lnTo>
                      <a:pt x="619" y="64"/>
                    </a:lnTo>
                    <a:lnTo>
                      <a:pt x="616" y="67"/>
                    </a:lnTo>
                    <a:lnTo>
                      <a:pt x="612" y="70"/>
                    </a:lnTo>
                    <a:lnTo>
                      <a:pt x="606" y="80"/>
                    </a:lnTo>
                    <a:lnTo>
                      <a:pt x="601" y="92"/>
                    </a:lnTo>
                    <a:lnTo>
                      <a:pt x="599" y="103"/>
                    </a:lnTo>
                    <a:lnTo>
                      <a:pt x="598" y="116"/>
                    </a:lnTo>
                    <a:lnTo>
                      <a:pt x="599" y="128"/>
                    </a:lnTo>
                    <a:lnTo>
                      <a:pt x="602" y="141"/>
                    </a:lnTo>
                    <a:lnTo>
                      <a:pt x="604" y="145"/>
                    </a:lnTo>
                    <a:lnTo>
                      <a:pt x="606" y="151"/>
                    </a:lnTo>
                    <a:lnTo>
                      <a:pt x="610" y="155"/>
                    </a:lnTo>
                    <a:lnTo>
                      <a:pt x="613" y="160"/>
                    </a:lnTo>
                    <a:lnTo>
                      <a:pt x="616" y="163"/>
                    </a:lnTo>
                    <a:lnTo>
                      <a:pt x="620" y="166"/>
                    </a:lnTo>
                    <a:lnTo>
                      <a:pt x="626" y="169"/>
                    </a:lnTo>
                    <a:lnTo>
                      <a:pt x="630" y="171"/>
                    </a:lnTo>
                    <a:lnTo>
                      <a:pt x="636" y="173"/>
                    </a:lnTo>
                    <a:lnTo>
                      <a:pt x="641" y="174"/>
                    </a:lnTo>
                    <a:lnTo>
                      <a:pt x="647" y="175"/>
                    </a:lnTo>
                    <a:lnTo>
                      <a:pt x="654" y="175"/>
                    </a:lnTo>
                    <a:lnTo>
                      <a:pt x="667" y="175"/>
                    </a:lnTo>
                    <a:lnTo>
                      <a:pt x="677" y="173"/>
                    </a:lnTo>
                    <a:lnTo>
                      <a:pt x="685" y="171"/>
                    </a:lnTo>
                    <a:lnTo>
                      <a:pt x="692" y="169"/>
                    </a:lnTo>
                    <a:lnTo>
                      <a:pt x="688" y="153"/>
                    </a:lnTo>
                    <a:lnTo>
                      <a:pt x="682" y="155"/>
                    </a:lnTo>
                    <a:lnTo>
                      <a:pt x="675" y="157"/>
                    </a:lnTo>
                    <a:lnTo>
                      <a:pt x="667" y="158"/>
                    </a:lnTo>
                    <a:lnTo>
                      <a:pt x="657" y="158"/>
                    </a:lnTo>
                    <a:lnTo>
                      <a:pt x="650" y="158"/>
                    </a:lnTo>
                    <a:lnTo>
                      <a:pt x="642" y="156"/>
                    </a:lnTo>
                    <a:lnTo>
                      <a:pt x="636" y="154"/>
                    </a:lnTo>
                    <a:lnTo>
                      <a:pt x="629" y="150"/>
                    </a:lnTo>
                    <a:lnTo>
                      <a:pt x="625" y="144"/>
                    </a:lnTo>
                    <a:lnTo>
                      <a:pt x="621" y="136"/>
                    </a:lnTo>
                    <a:lnTo>
                      <a:pt x="618" y="128"/>
                    </a:lnTo>
                    <a:lnTo>
                      <a:pt x="617" y="118"/>
                    </a:lnTo>
                    <a:lnTo>
                      <a:pt x="698" y="118"/>
                    </a:lnTo>
                    <a:close/>
                    <a:moveTo>
                      <a:pt x="618" y="103"/>
                    </a:moveTo>
                    <a:lnTo>
                      <a:pt x="618" y="97"/>
                    </a:lnTo>
                    <a:lnTo>
                      <a:pt x="620" y="91"/>
                    </a:lnTo>
                    <a:lnTo>
                      <a:pt x="623" y="85"/>
                    </a:lnTo>
                    <a:lnTo>
                      <a:pt x="627" y="79"/>
                    </a:lnTo>
                    <a:lnTo>
                      <a:pt x="631" y="75"/>
                    </a:lnTo>
                    <a:lnTo>
                      <a:pt x="636" y="72"/>
                    </a:lnTo>
                    <a:lnTo>
                      <a:pt x="642" y="68"/>
                    </a:lnTo>
                    <a:lnTo>
                      <a:pt x="650" y="68"/>
                    </a:lnTo>
                    <a:lnTo>
                      <a:pt x="657" y="69"/>
                    </a:lnTo>
                    <a:lnTo>
                      <a:pt x="664" y="72"/>
                    </a:lnTo>
                    <a:lnTo>
                      <a:pt x="669" y="75"/>
                    </a:lnTo>
                    <a:lnTo>
                      <a:pt x="673" y="80"/>
                    </a:lnTo>
                    <a:lnTo>
                      <a:pt x="675" y="86"/>
                    </a:lnTo>
                    <a:lnTo>
                      <a:pt x="678" y="92"/>
                    </a:lnTo>
                    <a:lnTo>
                      <a:pt x="678" y="97"/>
                    </a:lnTo>
                    <a:lnTo>
                      <a:pt x="679" y="103"/>
                    </a:lnTo>
                    <a:lnTo>
                      <a:pt x="618" y="103"/>
                    </a:lnTo>
                    <a:close/>
                    <a:moveTo>
                      <a:pt x="795" y="173"/>
                    </a:moveTo>
                    <a:lnTo>
                      <a:pt x="795" y="55"/>
                    </a:lnTo>
                    <a:lnTo>
                      <a:pt x="774" y="55"/>
                    </a:lnTo>
                    <a:lnTo>
                      <a:pt x="774" y="173"/>
                    </a:lnTo>
                    <a:lnTo>
                      <a:pt x="795" y="173"/>
                    </a:lnTo>
                    <a:close/>
                    <a:moveTo>
                      <a:pt x="785" y="9"/>
                    </a:moveTo>
                    <a:lnTo>
                      <a:pt x="779" y="10"/>
                    </a:lnTo>
                    <a:lnTo>
                      <a:pt x="775" y="13"/>
                    </a:lnTo>
                    <a:lnTo>
                      <a:pt x="773" y="17"/>
                    </a:lnTo>
                    <a:lnTo>
                      <a:pt x="772" y="23"/>
                    </a:lnTo>
                    <a:lnTo>
                      <a:pt x="773" y="27"/>
                    </a:lnTo>
                    <a:lnTo>
                      <a:pt x="775" y="31"/>
                    </a:lnTo>
                    <a:lnTo>
                      <a:pt x="779" y="35"/>
                    </a:lnTo>
                    <a:lnTo>
                      <a:pt x="783" y="35"/>
                    </a:lnTo>
                    <a:lnTo>
                      <a:pt x="790" y="35"/>
                    </a:lnTo>
                    <a:lnTo>
                      <a:pt x="794" y="31"/>
                    </a:lnTo>
                    <a:lnTo>
                      <a:pt x="796" y="27"/>
                    </a:lnTo>
                    <a:lnTo>
                      <a:pt x="798" y="23"/>
                    </a:lnTo>
                    <a:lnTo>
                      <a:pt x="796" y="17"/>
                    </a:lnTo>
                    <a:lnTo>
                      <a:pt x="794" y="13"/>
                    </a:lnTo>
                    <a:lnTo>
                      <a:pt x="790" y="10"/>
                    </a:lnTo>
                    <a:lnTo>
                      <a:pt x="785" y="9"/>
                    </a:lnTo>
                    <a:close/>
                    <a:moveTo>
                      <a:pt x="829" y="173"/>
                    </a:moveTo>
                    <a:lnTo>
                      <a:pt x="850" y="173"/>
                    </a:lnTo>
                    <a:lnTo>
                      <a:pt x="850" y="102"/>
                    </a:lnTo>
                    <a:lnTo>
                      <a:pt x="850" y="97"/>
                    </a:lnTo>
                    <a:lnTo>
                      <a:pt x="852" y="93"/>
                    </a:lnTo>
                    <a:lnTo>
                      <a:pt x="853" y="88"/>
                    </a:lnTo>
                    <a:lnTo>
                      <a:pt x="856" y="84"/>
                    </a:lnTo>
                    <a:lnTo>
                      <a:pt x="858" y="80"/>
                    </a:lnTo>
                    <a:lnTo>
                      <a:pt x="861" y="77"/>
                    </a:lnTo>
                    <a:lnTo>
                      <a:pt x="866" y="74"/>
                    </a:lnTo>
                    <a:lnTo>
                      <a:pt x="870" y="72"/>
                    </a:lnTo>
                    <a:lnTo>
                      <a:pt x="874" y="70"/>
                    </a:lnTo>
                    <a:lnTo>
                      <a:pt x="880" y="70"/>
                    </a:lnTo>
                    <a:lnTo>
                      <a:pt x="886" y="72"/>
                    </a:lnTo>
                    <a:lnTo>
                      <a:pt x="891" y="73"/>
                    </a:lnTo>
                    <a:lnTo>
                      <a:pt x="896" y="76"/>
                    </a:lnTo>
                    <a:lnTo>
                      <a:pt x="900" y="80"/>
                    </a:lnTo>
                    <a:lnTo>
                      <a:pt x="902" y="86"/>
                    </a:lnTo>
                    <a:lnTo>
                      <a:pt x="904" y="92"/>
                    </a:lnTo>
                    <a:lnTo>
                      <a:pt x="906" y="98"/>
                    </a:lnTo>
                    <a:lnTo>
                      <a:pt x="906" y="105"/>
                    </a:lnTo>
                    <a:lnTo>
                      <a:pt x="906" y="173"/>
                    </a:lnTo>
                    <a:lnTo>
                      <a:pt x="926" y="173"/>
                    </a:lnTo>
                    <a:lnTo>
                      <a:pt x="926" y="103"/>
                    </a:lnTo>
                    <a:lnTo>
                      <a:pt x="926" y="95"/>
                    </a:lnTo>
                    <a:lnTo>
                      <a:pt x="925" y="89"/>
                    </a:lnTo>
                    <a:lnTo>
                      <a:pt x="924" y="83"/>
                    </a:lnTo>
                    <a:lnTo>
                      <a:pt x="923" y="78"/>
                    </a:lnTo>
                    <a:lnTo>
                      <a:pt x="917" y="69"/>
                    </a:lnTo>
                    <a:lnTo>
                      <a:pt x="912" y="63"/>
                    </a:lnTo>
                    <a:lnTo>
                      <a:pt x="906" y="58"/>
                    </a:lnTo>
                    <a:lnTo>
                      <a:pt x="899" y="55"/>
                    </a:lnTo>
                    <a:lnTo>
                      <a:pt x="893" y="53"/>
                    </a:lnTo>
                    <a:lnTo>
                      <a:pt x="886" y="53"/>
                    </a:lnTo>
                    <a:lnTo>
                      <a:pt x="880" y="53"/>
                    </a:lnTo>
                    <a:lnTo>
                      <a:pt x="873" y="55"/>
                    </a:lnTo>
                    <a:lnTo>
                      <a:pt x="868" y="57"/>
                    </a:lnTo>
                    <a:lnTo>
                      <a:pt x="862" y="59"/>
                    </a:lnTo>
                    <a:lnTo>
                      <a:pt x="858" y="63"/>
                    </a:lnTo>
                    <a:lnTo>
                      <a:pt x="854" y="66"/>
                    </a:lnTo>
                    <a:lnTo>
                      <a:pt x="850" y="70"/>
                    </a:lnTo>
                    <a:lnTo>
                      <a:pt x="848" y="75"/>
                    </a:lnTo>
                    <a:lnTo>
                      <a:pt x="848" y="75"/>
                    </a:lnTo>
                    <a:lnTo>
                      <a:pt x="847" y="55"/>
                    </a:lnTo>
                    <a:lnTo>
                      <a:pt x="829" y="55"/>
                    </a:lnTo>
                    <a:lnTo>
                      <a:pt x="829" y="70"/>
                    </a:lnTo>
                    <a:lnTo>
                      <a:pt x="829" y="87"/>
                    </a:lnTo>
                    <a:lnTo>
                      <a:pt x="829" y="173"/>
                    </a:lnTo>
                    <a:close/>
                    <a:moveTo>
                      <a:pt x="1038" y="0"/>
                    </a:moveTo>
                    <a:lnTo>
                      <a:pt x="1038" y="70"/>
                    </a:lnTo>
                    <a:lnTo>
                      <a:pt x="1037" y="70"/>
                    </a:lnTo>
                    <a:lnTo>
                      <a:pt x="1035" y="67"/>
                    </a:lnTo>
                    <a:lnTo>
                      <a:pt x="1032" y="64"/>
                    </a:lnTo>
                    <a:lnTo>
                      <a:pt x="1029" y="60"/>
                    </a:lnTo>
                    <a:lnTo>
                      <a:pt x="1024" y="58"/>
                    </a:lnTo>
                    <a:lnTo>
                      <a:pt x="1020" y="56"/>
                    </a:lnTo>
                    <a:lnTo>
                      <a:pt x="1015" y="54"/>
                    </a:lnTo>
                    <a:lnTo>
                      <a:pt x="1009" y="53"/>
                    </a:lnTo>
                    <a:lnTo>
                      <a:pt x="1003" y="53"/>
                    </a:lnTo>
                    <a:lnTo>
                      <a:pt x="998" y="53"/>
                    </a:lnTo>
                    <a:lnTo>
                      <a:pt x="993" y="54"/>
                    </a:lnTo>
                    <a:lnTo>
                      <a:pt x="988" y="55"/>
                    </a:lnTo>
                    <a:lnTo>
                      <a:pt x="983" y="57"/>
                    </a:lnTo>
                    <a:lnTo>
                      <a:pt x="975" y="63"/>
                    </a:lnTo>
                    <a:lnTo>
                      <a:pt x="967" y="69"/>
                    </a:lnTo>
                    <a:lnTo>
                      <a:pt x="964" y="74"/>
                    </a:lnTo>
                    <a:lnTo>
                      <a:pt x="961" y="78"/>
                    </a:lnTo>
                    <a:lnTo>
                      <a:pt x="958" y="84"/>
                    </a:lnTo>
                    <a:lnTo>
                      <a:pt x="956" y="89"/>
                    </a:lnTo>
                    <a:lnTo>
                      <a:pt x="954" y="95"/>
                    </a:lnTo>
                    <a:lnTo>
                      <a:pt x="953" y="102"/>
                    </a:lnTo>
                    <a:lnTo>
                      <a:pt x="952" y="108"/>
                    </a:lnTo>
                    <a:lnTo>
                      <a:pt x="952" y="116"/>
                    </a:lnTo>
                    <a:lnTo>
                      <a:pt x="953" y="128"/>
                    </a:lnTo>
                    <a:lnTo>
                      <a:pt x="955" y="141"/>
                    </a:lnTo>
                    <a:lnTo>
                      <a:pt x="960" y="151"/>
                    </a:lnTo>
                    <a:lnTo>
                      <a:pt x="966" y="160"/>
                    </a:lnTo>
                    <a:lnTo>
                      <a:pt x="974" y="166"/>
                    </a:lnTo>
                    <a:lnTo>
                      <a:pt x="981" y="172"/>
                    </a:lnTo>
                    <a:lnTo>
                      <a:pt x="985" y="173"/>
                    </a:lnTo>
                    <a:lnTo>
                      <a:pt x="991" y="174"/>
                    </a:lnTo>
                    <a:lnTo>
                      <a:pt x="995" y="175"/>
                    </a:lnTo>
                    <a:lnTo>
                      <a:pt x="1001" y="175"/>
                    </a:lnTo>
                    <a:lnTo>
                      <a:pt x="1007" y="175"/>
                    </a:lnTo>
                    <a:lnTo>
                      <a:pt x="1014" y="174"/>
                    </a:lnTo>
                    <a:lnTo>
                      <a:pt x="1020" y="172"/>
                    </a:lnTo>
                    <a:lnTo>
                      <a:pt x="1024" y="169"/>
                    </a:lnTo>
                    <a:lnTo>
                      <a:pt x="1030" y="165"/>
                    </a:lnTo>
                    <a:lnTo>
                      <a:pt x="1033" y="162"/>
                    </a:lnTo>
                    <a:lnTo>
                      <a:pt x="1037" y="157"/>
                    </a:lnTo>
                    <a:lnTo>
                      <a:pt x="1039" y="153"/>
                    </a:lnTo>
                    <a:lnTo>
                      <a:pt x="1041" y="153"/>
                    </a:lnTo>
                    <a:lnTo>
                      <a:pt x="1041" y="173"/>
                    </a:lnTo>
                    <a:lnTo>
                      <a:pt x="1060" y="173"/>
                    </a:lnTo>
                    <a:lnTo>
                      <a:pt x="1059" y="158"/>
                    </a:lnTo>
                    <a:lnTo>
                      <a:pt x="1059" y="143"/>
                    </a:lnTo>
                    <a:lnTo>
                      <a:pt x="1059" y="0"/>
                    </a:lnTo>
                    <a:lnTo>
                      <a:pt x="1038" y="0"/>
                    </a:lnTo>
                    <a:close/>
                    <a:moveTo>
                      <a:pt x="1038" y="124"/>
                    </a:moveTo>
                    <a:lnTo>
                      <a:pt x="1037" y="128"/>
                    </a:lnTo>
                    <a:lnTo>
                      <a:pt x="1037" y="133"/>
                    </a:lnTo>
                    <a:lnTo>
                      <a:pt x="1035" y="138"/>
                    </a:lnTo>
                    <a:lnTo>
                      <a:pt x="1033" y="144"/>
                    </a:lnTo>
                    <a:lnTo>
                      <a:pt x="1030" y="148"/>
                    </a:lnTo>
                    <a:lnTo>
                      <a:pt x="1025" y="152"/>
                    </a:lnTo>
                    <a:lnTo>
                      <a:pt x="1021" y="154"/>
                    </a:lnTo>
                    <a:lnTo>
                      <a:pt x="1017" y="156"/>
                    </a:lnTo>
                    <a:lnTo>
                      <a:pt x="1011" y="158"/>
                    </a:lnTo>
                    <a:lnTo>
                      <a:pt x="1007" y="158"/>
                    </a:lnTo>
                    <a:lnTo>
                      <a:pt x="998" y="157"/>
                    </a:lnTo>
                    <a:lnTo>
                      <a:pt x="992" y="155"/>
                    </a:lnTo>
                    <a:lnTo>
                      <a:pt x="987" y="151"/>
                    </a:lnTo>
                    <a:lnTo>
                      <a:pt x="981" y="145"/>
                    </a:lnTo>
                    <a:lnTo>
                      <a:pt x="978" y="140"/>
                    </a:lnTo>
                    <a:lnTo>
                      <a:pt x="975" y="132"/>
                    </a:lnTo>
                    <a:lnTo>
                      <a:pt x="974" y="124"/>
                    </a:lnTo>
                    <a:lnTo>
                      <a:pt x="972" y="115"/>
                    </a:lnTo>
                    <a:lnTo>
                      <a:pt x="974" y="105"/>
                    </a:lnTo>
                    <a:lnTo>
                      <a:pt x="976" y="97"/>
                    </a:lnTo>
                    <a:lnTo>
                      <a:pt x="978" y="89"/>
                    </a:lnTo>
                    <a:lnTo>
                      <a:pt x="982" y="83"/>
                    </a:lnTo>
                    <a:lnTo>
                      <a:pt x="987" y="77"/>
                    </a:lnTo>
                    <a:lnTo>
                      <a:pt x="993" y="73"/>
                    </a:lnTo>
                    <a:lnTo>
                      <a:pt x="999" y="70"/>
                    </a:lnTo>
                    <a:lnTo>
                      <a:pt x="1007" y="69"/>
                    </a:lnTo>
                    <a:lnTo>
                      <a:pt x="1012" y="69"/>
                    </a:lnTo>
                    <a:lnTo>
                      <a:pt x="1018" y="72"/>
                    </a:lnTo>
                    <a:lnTo>
                      <a:pt x="1022" y="74"/>
                    </a:lnTo>
                    <a:lnTo>
                      <a:pt x="1026" y="77"/>
                    </a:lnTo>
                    <a:lnTo>
                      <a:pt x="1031" y="80"/>
                    </a:lnTo>
                    <a:lnTo>
                      <a:pt x="1033" y="85"/>
                    </a:lnTo>
                    <a:lnTo>
                      <a:pt x="1035" y="89"/>
                    </a:lnTo>
                    <a:lnTo>
                      <a:pt x="1037" y="94"/>
                    </a:lnTo>
                    <a:lnTo>
                      <a:pt x="1037" y="98"/>
                    </a:lnTo>
                    <a:lnTo>
                      <a:pt x="1038" y="103"/>
                    </a:lnTo>
                    <a:lnTo>
                      <a:pt x="1038" y="124"/>
                    </a:lnTo>
                    <a:close/>
                    <a:moveTo>
                      <a:pt x="1188" y="55"/>
                    </a:moveTo>
                    <a:lnTo>
                      <a:pt x="1168" y="55"/>
                    </a:lnTo>
                    <a:lnTo>
                      <a:pt x="1168" y="127"/>
                    </a:lnTo>
                    <a:lnTo>
                      <a:pt x="1167" y="133"/>
                    </a:lnTo>
                    <a:lnTo>
                      <a:pt x="1166" y="138"/>
                    </a:lnTo>
                    <a:lnTo>
                      <a:pt x="1163" y="145"/>
                    </a:lnTo>
                    <a:lnTo>
                      <a:pt x="1156" y="152"/>
                    </a:lnTo>
                    <a:lnTo>
                      <a:pt x="1153" y="154"/>
                    </a:lnTo>
                    <a:lnTo>
                      <a:pt x="1149" y="156"/>
                    </a:lnTo>
                    <a:lnTo>
                      <a:pt x="1143" y="157"/>
                    </a:lnTo>
                    <a:lnTo>
                      <a:pt x="1139" y="157"/>
                    </a:lnTo>
                    <a:lnTo>
                      <a:pt x="1132" y="157"/>
                    </a:lnTo>
                    <a:lnTo>
                      <a:pt x="1127" y="155"/>
                    </a:lnTo>
                    <a:lnTo>
                      <a:pt x="1123" y="152"/>
                    </a:lnTo>
                    <a:lnTo>
                      <a:pt x="1118" y="147"/>
                    </a:lnTo>
                    <a:lnTo>
                      <a:pt x="1116" y="142"/>
                    </a:lnTo>
                    <a:lnTo>
                      <a:pt x="1114" y="136"/>
                    </a:lnTo>
                    <a:lnTo>
                      <a:pt x="1114" y="128"/>
                    </a:lnTo>
                    <a:lnTo>
                      <a:pt x="1113" y="121"/>
                    </a:lnTo>
                    <a:lnTo>
                      <a:pt x="1113" y="55"/>
                    </a:lnTo>
                    <a:lnTo>
                      <a:pt x="1092" y="55"/>
                    </a:lnTo>
                    <a:lnTo>
                      <a:pt x="1092" y="124"/>
                    </a:lnTo>
                    <a:lnTo>
                      <a:pt x="1093" y="138"/>
                    </a:lnTo>
                    <a:lnTo>
                      <a:pt x="1096" y="150"/>
                    </a:lnTo>
                    <a:lnTo>
                      <a:pt x="1100" y="158"/>
                    </a:lnTo>
                    <a:lnTo>
                      <a:pt x="1105" y="165"/>
                    </a:lnTo>
                    <a:lnTo>
                      <a:pt x="1112" y="171"/>
                    </a:lnTo>
                    <a:lnTo>
                      <a:pt x="1118" y="173"/>
                    </a:lnTo>
                    <a:lnTo>
                      <a:pt x="1125" y="175"/>
                    </a:lnTo>
                    <a:lnTo>
                      <a:pt x="1132" y="175"/>
                    </a:lnTo>
                    <a:lnTo>
                      <a:pt x="1139" y="175"/>
                    </a:lnTo>
                    <a:lnTo>
                      <a:pt x="1145" y="174"/>
                    </a:lnTo>
                    <a:lnTo>
                      <a:pt x="1151" y="171"/>
                    </a:lnTo>
                    <a:lnTo>
                      <a:pt x="1156" y="169"/>
                    </a:lnTo>
                    <a:lnTo>
                      <a:pt x="1164" y="161"/>
                    </a:lnTo>
                    <a:lnTo>
                      <a:pt x="1169" y="154"/>
                    </a:lnTo>
                    <a:lnTo>
                      <a:pt x="1170" y="154"/>
                    </a:lnTo>
                    <a:lnTo>
                      <a:pt x="1171" y="173"/>
                    </a:lnTo>
                    <a:lnTo>
                      <a:pt x="1190" y="173"/>
                    </a:lnTo>
                    <a:lnTo>
                      <a:pt x="1188" y="158"/>
                    </a:lnTo>
                    <a:lnTo>
                      <a:pt x="1188" y="141"/>
                    </a:lnTo>
                    <a:lnTo>
                      <a:pt x="1188" y="55"/>
                    </a:lnTo>
                    <a:close/>
                    <a:moveTo>
                      <a:pt x="1215" y="167"/>
                    </a:moveTo>
                    <a:lnTo>
                      <a:pt x="1222" y="171"/>
                    </a:lnTo>
                    <a:lnTo>
                      <a:pt x="1230" y="173"/>
                    </a:lnTo>
                    <a:lnTo>
                      <a:pt x="1238" y="175"/>
                    </a:lnTo>
                    <a:lnTo>
                      <a:pt x="1247" y="175"/>
                    </a:lnTo>
                    <a:lnTo>
                      <a:pt x="1257" y="175"/>
                    </a:lnTo>
                    <a:lnTo>
                      <a:pt x="1265" y="173"/>
                    </a:lnTo>
                    <a:lnTo>
                      <a:pt x="1273" y="170"/>
                    </a:lnTo>
                    <a:lnTo>
                      <a:pt x="1278" y="165"/>
                    </a:lnTo>
                    <a:lnTo>
                      <a:pt x="1284" y="161"/>
                    </a:lnTo>
                    <a:lnTo>
                      <a:pt x="1287" y="154"/>
                    </a:lnTo>
                    <a:lnTo>
                      <a:pt x="1289" y="147"/>
                    </a:lnTo>
                    <a:lnTo>
                      <a:pt x="1290" y="141"/>
                    </a:lnTo>
                    <a:lnTo>
                      <a:pt x="1289" y="134"/>
                    </a:lnTo>
                    <a:lnTo>
                      <a:pt x="1288" y="128"/>
                    </a:lnTo>
                    <a:lnTo>
                      <a:pt x="1286" y="123"/>
                    </a:lnTo>
                    <a:lnTo>
                      <a:pt x="1282" y="118"/>
                    </a:lnTo>
                    <a:lnTo>
                      <a:pt x="1278" y="115"/>
                    </a:lnTo>
                    <a:lnTo>
                      <a:pt x="1273" y="111"/>
                    </a:lnTo>
                    <a:lnTo>
                      <a:pt x="1266" y="107"/>
                    </a:lnTo>
                    <a:lnTo>
                      <a:pt x="1260" y="105"/>
                    </a:lnTo>
                    <a:lnTo>
                      <a:pt x="1250" y="101"/>
                    </a:lnTo>
                    <a:lnTo>
                      <a:pt x="1244" y="96"/>
                    </a:lnTo>
                    <a:lnTo>
                      <a:pt x="1241" y="94"/>
                    </a:lnTo>
                    <a:lnTo>
                      <a:pt x="1239" y="92"/>
                    </a:lnTo>
                    <a:lnTo>
                      <a:pt x="1238" y="88"/>
                    </a:lnTo>
                    <a:lnTo>
                      <a:pt x="1238" y="85"/>
                    </a:lnTo>
                    <a:lnTo>
                      <a:pt x="1238" y="82"/>
                    </a:lnTo>
                    <a:lnTo>
                      <a:pt x="1239" y="78"/>
                    </a:lnTo>
                    <a:lnTo>
                      <a:pt x="1241" y="76"/>
                    </a:lnTo>
                    <a:lnTo>
                      <a:pt x="1244" y="74"/>
                    </a:lnTo>
                    <a:lnTo>
                      <a:pt x="1246" y="72"/>
                    </a:lnTo>
                    <a:lnTo>
                      <a:pt x="1249" y="69"/>
                    </a:lnTo>
                    <a:lnTo>
                      <a:pt x="1253" y="69"/>
                    </a:lnTo>
                    <a:lnTo>
                      <a:pt x="1258" y="68"/>
                    </a:lnTo>
                    <a:lnTo>
                      <a:pt x="1265" y="69"/>
                    </a:lnTo>
                    <a:lnTo>
                      <a:pt x="1272" y="70"/>
                    </a:lnTo>
                    <a:lnTo>
                      <a:pt x="1277" y="73"/>
                    </a:lnTo>
                    <a:lnTo>
                      <a:pt x="1280" y="75"/>
                    </a:lnTo>
                    <a:lnTo>
                      <a:pt x="1286" y="59"/>
                    </a:lnTo>
                    <a:lnTo>
                      <a:pt x="1280" y="57"/>
                    </a:lnTo>
                    <a:lnTo>
                      <a:pt x="1274" y="55"/>
                    </a:lnTo>
                    <a:lnTo>
                      <a:pt x="1266" y="53"/>
                    </a:lnTo>
                    <a:lnTo>
                      <a:pt x="1258" y="53"/>
                    </a:lnTo>
                    <a:lnTo>
                      <a:pt x="1249" y="54"/>
                    </a:lnTo>
                    <a:lnTo>
                      <a:pt x="1241" y="55"/>
                    </a:lnTo>
                    <a:lnTo>
                      <a:pt x="1235" y="58"/>
                    </a:lnTo>
                    <a:lnTo>
                      <a:pt x="1228" y="63"/>
                    </a:lnTo>
                    <a:lnTo>
                      <a:pt x="1224" y="68"/>
                    </a:lnTo>
                    <a:lnTo>
                      <a:pt x="1221" y="74"/>
                    </a:lnTo>
                    <a:lnTo>
                      <a:pt x="1219" y="80"/>
                    </a:lnTo>
                    <a:lnTo>
                      <a:pt x="1219" y="87"/>
                    </a:lnTo>
                    <a:lnTo>
                      <a:pt x="1219" y="93"/>
                    </a:lnTo>
                    <a:lnTo>
                      <a:pt x="1220" y="97"/>
                    </a:lnTo>
                    <a:lnTo>
                      <a:pt x="1222" y="102"/>
                    </a:lnTo>
                    <a:lnTo>
                      <a:pt x="1225" y="106"/>
                    </a:lnTo>
                    <a:lnTo>
                      <a:pt x="1230" y="111"/>
                    </a:lnTo>
                    <a:lnTo>
                      <a:pt x="1235" y="114"/>
                    </a:lnTo>
                    <a:lnTo>
                      <a:pt x="1241" y="117"/>
                    </a:lnTo>
                    <a:lnTo>
                      <a:pt x="1249" y="121"/>
                    </a:lnTo>
                    <a:lnTo>
                      <a:pt x="1259" y="125"/>
                    </a:lnTo>
                    <a:lnTo>
                      <a:pt x="1265" y="130"/>
                    </a:lnTo>
                    <a:lnTo>
                      <a:pt x="1267" y="132"/>
                    </a:lnTo>
                    <a:lnTo>
                      <a:pt x="1268" y="135"/>
                    </a:lnTo>
                    <a:lnTo>
                      <a:pt x="1269" y="138"/>
                    </a:lnTo>
                    <a:lnTo>
                      <a:pt x="1269" y="142"/>
                    </a:lnTo>
                    <a:lnTo>
                      <a:pt x="1269" y="145"/>
                    </a:lnTo>
                    <a:lnTo>
                      <a:pt x="1268" y="148"/>
                    </a:lnTo>
                    <a:lnTo>
                      <a:pt x="1266" y="152"/>
                    </a:lnTo>
                    <a:lnTo>
                      <a:pt x="1264" y="154"/>
                    </a:lnTo>
                    <a:lnTo>
                      <a:pt x="1261" y="156"/>
                    </a:lnTo>
                    <a:lnTo>
                      <a:pt x="1258" y="158"/>
                    </a:lnTo>
                    <a:lnTo>
                      <a:pt x="1253" y="160"/>
                    </a:lnTo>
                    <a:lnTo>
                      <a:pt x="1248" y="160"/>
                    </a:lnTo>
                    <a:lnTo>
                      <a:pt x="1239" y="158"/>
                    </a:lnTo>
                    <a:lnTo>
                      <a:pt x="1233" y="157"/>
                    </a:lnTo>
                    <a:lnTo>
                      <a:pt x="1225" y="154"/>
                    </a:lnTo>
                    <a:lnTo>
                      <a:pt x="1220" y="151"/>
                    </a:lnTo>
                    <a:lnTo>
                      <a:pt x="1215" y="167"/>
                    </a:lnTo>
                    <a:close/>
                    <a:moveTo>
                      <a:pt x="1321" y="27"/>
                    </a:moveTo>
                    <a:lnTo>
                      <a:pt x="1321" y="55"/>
                    </a:lnTo>
                    <a:lnTo>
                      <a:pt x="1303" y="55"/>
                    </a:lnTo>
                    <a:lnTo>
                      <a:pt x="1303" y="72"/>
                    </a:lnTo>
                    <a:lnTo>
                      <a:pt x="1321" y="72"/>
                    </a:lnTo>
                    <a:lnTo>
                      <a:pt x="1321" y="136"/>
                    </a:lnTo>
                    <a:lnTo>
                      <a:pt x="1321" y="145"/>
                    </a:lnTo>
                    <a:lnTo>
                      <a:pt x="1322" y="154"/>
                    </a:lnTo>
                    <a:lnTo>
                      <a:pt x="1326" y="161"/>
                    </a:lnTo>
                    <a:lnTo>
                      <a:pt x="1329" y="166"/>
                    </a:lnTo>
                    <a:lnTo>
                      <a:pt x="1333" y="171"/>
                    </a:lnTo>
                    <a:lnTo>
                      <a:pt x="1339" y="173"/>
                    </a:lnTo>
                    <a:lnTo>
                      <a:pt x="1345" y="175"/>
                    </a:lnTo>
                    <a:lnTo>
                      <a:pt x="1352" y="175"/>
                    </a:lnTo>
                    <a:lnTo>
                      <a:pt x="1362" y="174"/>
                    </a:lnTo>
                    <a:lnTo>
                      <a:pt x="1370" y="173"/>
                    </a:lnTo>
                    <a:lnTo>
                      <a:pt x="1369" y="156"/>
                    </a:lnTo>
                    <a:lnTo>
                      <a:pt x="1365" y="157"/>
                    </a:lnTo>
                    <a:lnTo>
                      <a:pt x="1357" y="157"/>
                    </a:lnTo>
                    <a:lnTo>
                      <a:pt x="1353" y="157"/>
                    </a:lnTo>
                    <a:lnTo>
                      <a:pt x="1349" y="156"/>
                    </a:lnTo>
                    <a:lnTo>
                      <a:pt x="1347" y="154"/>
                    </a:lnTo>
                    <a:lnTo>
                      <a:pt x="1345" y="152"/>
                    </a:lnTo>
                    <a:lnTo>
                      <a:pt x="1343" y="148"/>
                    </a:lnTo>
                    <a:lnTo>
                      <a:pt x="1342" y="145"/>
                    </a:lnTo>
                    <a:lnTo>
                      <a:pt x="1342" y="141"/>
                    </a:lnTo>
                    <a:lnTo>
                      <a:pt x="1342" y="135"/>
                    </a:lnTo>
                    <a:lnTo>
                      <a:pt x="1342" y="72"/>
                    </a:lnTo>
                    <a:lnTo>
                      <a:pt x="1371" y="72"/>
                    </a:lnTo>
                    <a:lnTo>
                      <a:pt x="1371" y="55"/>
                    </a:lnTo>
                    <a:lnTo>
                      <a:pt x="1342" y="55"/>
                    </a:lnTo>
                    <a:lnTo>
                      <a:pt x="1342" y="21"/>
                    </a:lnTo>
                    <a:lnTo>
                      <a:pt x="1321" y="27"/>
                    </a:lnTo>
                    <a:close/>
                    <a:moveTo>
                      <a:pt x="1395" y="173"/>
                    </a:moveTo>
                    <a:lnTo>
                      <a:pt x="1415" y="173"/>
                    </a:lnTo>
                    <a:lnTo>
                      <a:pt x="1415" y="111"/>
                    </a:lnTo>
                    <a:lnTo>
                      <a:pt x="1415" y="105"/>
                    </a:lnTo>
                    <a:lnTo>
                      <a:pt x="1416" y="101"/>
                    </a:lnTo>
                    <a:lnTo>
                      <a:pt x="1417" y="95"/>
                    </a:lnTo>
                    <a:lnTo>
                      <a:pt x="1420" y="89"/>
                    </a:lnTo>
                    <a:lnTo>
                      <a:pt x="1422" y="85"/>
                    </a:lnTo>
                    <a:lnTo>
                      <a:pt x="1425" y="80"/>
                    </a:lnTo>
                    <a:lnTo>
                      <a:pt x="1429" y="77"/>
                    </a:lnTo>
                    <a:lnTo>
                      <a:pt x="1434" y="75"/>
                    </a:lnTo>
                    <a:lnTo>
                      <a:pt x="1438" y="74"/>
                    </a:lnTo>
                    <a:lnTo>
                      <a:pt x="1443" y="73"/>
                    </a:lnTo>
                    <a:lnTo>
                      <a:pt x="1448" y="73"/>
                    </a:lnTo>
                    <a:lnTo>
                      <a:pt x="1451" y="74"/>
                    </a:lnTo>
                    <a:lnTo>
                      <a:pt x="1451" y="54"/>
                    </a:lnTo>
                    <a:lnTo>
                      <a:pt x="1448" y="53"/>
                    </a:lnTo>
                    <a:lnTo>
                      <a:pt x="1444" y="53"/>
                    </a:lnTo>
                    <a:lnTo>
                      <a:pt x="1440" y="53"/>
                    </a:lnTo>
                    <a:lnTo>
                      <a:pt x="1435" y="55"/>
                    </a:lnTo>
                    <a:lnTo>
                      <a:pt x="1430" y="57"/>
                    </a:lnTo>
                    <a:lnTo>
                      <a:pt x="1426" y="59"/>
                    </a:lnTo>
                    <a:lnTo>
                      <a:pt x="1422" y="64"/>
                    </a:lnTo>
                    <a:lnTo>
                      <a:pt x="1419" y="67"/>
                    </a:lnTo>
                    <a:lnTo>
                      <a:pt x="1415" y="73"/>
                    </a:lnTo>
                    <a:lnTo>
                      <a:pt x="1413" y="78"/>
                    </a:lnTo>
                    <a:lnTo>
                      <a:pt x="1412" y="78"/>
                    </a:lnTo>
                    <a:lnTo>
                      <a:pt x="1412" y="55"/>
                    </a:lnTo>
                    <a:lnTo>
                      <a:pt x="1394" y="55"/>
                    </a:lnTo>
                    <a:lnTo>
                      <a:pt x="1394" y="64"/>
                    </a:lnTo>
                    <a:lnTo>
                      <a:pt x="1395" y="73"/>
                    </a:lnTo>
                    <a:lnTo>
                      <a:pt x="1395" y="82"/>
                    </a:lnTo>
                    <a:lnTo>
                      <a:pt x="1395" y="92"/>
                    </a:lnTo>
                    <a:lnTo>
                      <a:pt x="1395" y="173"/>
                    </a:lnTo>
                    <a:close/>
                    <a:moveTo>
                      <a:pt x="1493" y="173"/>
                    </a:moveTo>
                    <a:lnTo>
                      <a:pt x="1493" y="55"/>
                    </a:lnTo>
                    <a:lnTo>
                      <a:pt x="1473" y="55"/>
                    </a:lnTo>
                    <a:lnTo>
                      <a:pt x="1473" y="173"/>
                    </a:lnTo>
                    <a:lnTo>
                      <a:pt x="1493" y="173"/>
                    </a:lnTo>
                    <a:close/>
                    <a:moveTo>
                      <a:pt x="1483" y="9"/>
                    </a:moveTo>
                    <a:lnTo>
                      <a:pt x="1478" y="10"/>
                    </a:lnTo>
                    <a:lnTo>
                      <a:pt x="1474" y="13"/>
                    </a:lnTo>
                    <a:lnTo>
                      <a:pt x="1470" y="17"/>
                    </a:lnTo>
                    <a:lnTo>
                      <a:pt x="1470" y="23"/>
                    </a:lnTo>
                    <a:lnTo>
                      <a:pt x="1470" y="27"/>
                    </a:lnTo>
                    <a:lnTo>
                      <a:pt x="1474" y="31"/>
                    </a:lnTo>
                    <a:lnTo>
                      <a:pt x="1477" y="35"/>
                    </a:lnTo>
                    <a:lnTo>
                      <a:pt x="1482" y="35"/>
                    </a:lnTo>
                    <a:lnTo>
                      <a:pt x="1488" y="35"/>
                    </a:lnTo>
                    <a:lnTo>
                      <a:pt x="1492" y="31"/>
                    </a:lnTo>
                    <a:lnTo>
                      <a:pt x="1495" y="27"/>
                    </a:lnTo>
                    <a:lnTo>
                      <a:pt x="1495" y="23"/>
                    </a:lnTo>
                    <a:lnTo>
                      <a:pt x="1495" y="17"/>
                    </a:lnTo>
                    <a:lnTo>
                      <a:pt x="1492" y="13"/>
                    </a:lnTo>
                    <a:lnTo>
                      <a:pt x="1488" y="10"/>
                    </a:lnTo>
                    <a:lnTo>
                      <a:pt x="1483" y="9"/>
                    </a:lnTo>
                    <a:close/>
                    <a:moveTo>
                      <a:pt x="1610" y="173"/>
                    </a:moveTo>
                    <a:lnTo>
                      <a:pt x="1609" y="160"/>
                    </a:lnTo>
                    <a:lnTo>
                      <a:pt x="1608" y="145"/>
                    </a:lnTo>
                    <a:lnTo>
                      <a:pt x="1608" y="101"/>
                    </a:lnTo>
                    <a:lnTo>
                      <a:pt x="1608" y="92"/>
                    </a:lnTo>
                    <a:lnTo>
                      <a:pt x="1606" y="83"/>
                    </a:lnTo>
                    <a:lnTo>
                      <a:pt x="1603" y="75"/>
                    </a:lnTo>
                    <a:lnTo>
                      <a:pt x="1599" y="68"/>
                    </a:lnTo>
                    <a:lnTo>
                      <a:pt x="1597" y="65"/>
                    </a:lnTo>
                    <a:lnTo>
                      <a:pt x="1593" y="62"/>
                    </a:lnTo>
                    <a:lnTo>
                      <a:pt x="1590" y="59"/>
                    </a:lnTo>
                    <a:lnTo>
                      <a:pt x="1586" y="57"/>
                    </a:lnTo>
                    <a:lnTo>
                      <a:pt x="1582" y="55"/>
                    </a:lnTo>
                    <a:lnTo>
                      <a:pt x="1576" y="54"/>
                    </a:lnTo>
                    <a:lnTo>
                      <a:pt x="1571" y="53"/>
                    </a:lnTo>
                    <a:lnTo>
                      <a:pt x="1564" y="53"/>
                    </a:lnTo>
                    <a:lnTo>
                      <a:pt x="1554" y="54"/>
                    </a:lnTo>
                    <a:lnTo>
                      <a:pt x="1544" y="56"/>
                    </a:lnTo>
                    <a:lnTo>
                      <a:pt x="1535" y="58"/>
                    </a:lnTo>
                    <a:lnTo>
                      <a:pt x="1527" y="63"/>
                    </a:lnTo>
                    <a:lnTo>
                      <a:pt x="1532" y="77"/>
                    </a:lnTo>
                    <a:lnTo>
                      <a:pt x="1538" y="74"/>
                    </a:lnTo>
                    <a:lnTo>
                      <a:pt x="1546" y="70"/>
                    </a:lnTo>
                    <a:lnTo>
                      <a:pt x="1554" y="69"/>
                    </a:lnTo>
                    <a:lnTo>
                      <a:pt x="1561" y="68"/>
                    </a:lnTo>
                    <a:lnTo>
                      <a:pt x="1569" y="69"/>
                    </a:lnTo>
                    <a:lnTo>
                      <a:pt x="1575" y="72"/>
                    </a:lnTo>
                    <a:lnTo>
                      <a:pt x="1579" y="75"/>
                    </a:lnTo>
                    <a:lnTo>
                      <a:pt x="1583" y="78"/>
                    </a:lnTo>
                    <a:lnTo>
                      <a:pt x="1585" y="83"/>
                    </a:lnTo>
                    <a:lnTo>
                      <a:pt x="1587" y="87"/>
                    </a:lnTo>
                    <a:lnTo>
                      <a:pt x="1587" y="92"/>
                    </a:lnTo>
                    <a:lnTo>
                      <a:pt x="1587" y="96"/>
                    </a:lnTo>
                    <a:lnTo>
                      <a:pt x="1587" y="98"/>
                    </a:lnTo>
                    <a:lnTo>
                      <a:pt x="1572" y="98"/>
                    </a:lnTo>
                    <a:lnTo>
                      <a:pt x="1558" y="101"/>
                    </a:lnTo>
                    <a:lnTo>
                      <a:pt x="1546" y="104"/>
                    </a:lnTo>
                    <a:lnTo>
                      <a:pt x="1536" y="109"/>
                    </a:lnTo>
                    <a:lnTo>
                      <a:pt x="1532" y="112"/>
                    </a:lnTo>
                    <a:lnTo>
                      <a:pt x="1529" y="115"/>
                    </a:lnTo>
                    <a:lnTo>
                      <a:pt x="1525" y="119"/>
                    </a:lnTo>
                    <a:lnTo>
                      <a:pt x="1523" y="123"/>
                    </a:lnTo>
                    <a:lnTo>
                      <a:pt x="1521" y="127"/>
                    </a:lnTo>
                    <a:lnTo>
                      <a:pt x="1520" y="132"/>
                    </a:lnTo>
                    <a:lnTo>
                      <a:pt x="1519" y="136"/>
                    </a:lnTo>
                    <a:lnTo>
                      <a:pt x="1519" y="142"/>
                    </a:lnTo>
                    <a:lnTo>
                      <a:pt x="1519" y="148"/>
                    </a:lnTo>
                    <a:lnTo>
                      <a:pt x="1521" y="154"/>
                    </a:lnTo>
                    <a:lnTo>
                      <a:pt x="1523" y="160"/>
                    </a:lnTo>
                    <a:lnTo>
                      <a:pt x="1528" y="165"/>
                    </a:lnTo>
                    <a:lnTo>
                      <a:pt x="1532" y="170"/>
                    </a:lnTo>
                    <a:lnTo>
                      <a:pt x="1538" y="173"/>
                    </a:lnTo>
                    <a:lnTo>
                      <a:pt x="1546" y="175"/>
                    </a:lnTo>
                    <a:lnTo>
                      <a:pt x="1554" y="175"/>
                    </a:lnTo>
                    <a:lnTo>
                      <a:pt x="1560" y="175"/>
                    </a:lnTo>
                    <a:lnTo>
                      <a:pt x="1565" y="174"/>
                    </a:lnTo>
                    <a:lnTo>
                      <a:pt x="1570" y="173"/>
                    </a:lnTo>
                    <a:lnTo>
                      <a:pt x="1575" y="171"/>
                    </a:lnTo>
                    <a:lnTo>
                      <a:pt x="1583" y="165"/>
                    </a:lnTo>
                    <a:lnTo>
                      <a:pt x="1588" y="158"/>
                    </a:lnTo>
                    <a:lnTo>
                      <a:pt x="1589" y="158"/>
                    </a:lnTo>
                    <a:lnTo>
                      <a:pt x="1591" y="173"/>
                    </a:lnTo>
                    <a:lnTo>
                      <a:pt x="1610" y="173"/>
                    </a:lnTo>
                    <a:close/>
                    <a:moveTo>
                      <a:pt x="1588" y="133"/>
                    </a:moveTo>
                    <a:lnTo>
                      <a:pt x="1587" y="136"/>
                    </a:lnTo>
                    <a:lnTo>
                      <a:pt x="1587" y="141"/>
                    </a:lnTo>
                    <a:lnTo>
                      <a:pt x="1585" y="144"/>
                    </a:lnTo>
                    <a:lnTo>
                      <a:pt x="1583" y="147"/>
                    </a:lnTo>
                    <a:lnTo>
                      <a:pt x="1581" y="151"/>
                    </a:lnTo>
                    <a:lnTo>
                      <a:pt x="1577" y="154"/>
                    </a:lnTo>
                    <a:lnTo>
                      <a:pt x="1573" y="156"/>
                    </a:lnTo>
                    <a:lnTo>
                      <a:pt x="1569" y="158"/>
                    </a:lnTo>
                    <a:lnTo>
                      <a:pt x="1564" y="160"/>
                    </a:lnTo>
                    <a:lnTo>
                      <a:pt x="1559" y="160"/>
                    </a:lnTo>
                    <a:lnTo>
                      <a:pt x="1555" y="160"/>
                    </a:lnTo>
                    <a:lnTo>
                      <a:pt x="1551" y="158"/>
                    </a:lnTo>
                    <a:lnTo>
                      <a:pt x="1548" y="157"/>
                    </a:lnTo>
                    <a:lnTo>
                      <a:pt x="1545" y="155"/>
                    </a:lnTo>
                    <a:lnTo>
                      <a:pt x="1543" y="152"/>
                    </a:lnTo>
                    <a:lnTo>
                      <a:pt x="1541" y="148"/>
                    </a:lnTo>
                    <a:lnTo>
                      <a:pt x="1539" y="144"/>
                    </a:lnTo>
                    <a:lnTo>
                      <a:pt x="1539" y="140"/>
                    </a:lnTo>
                    <a:lnTo>
                      <a:pt x="1539" y="135"/>
                    </a:lnTo>
                    <a:lnTo>
                      <a:pt x="1541" y="132"/>
                    </a:lnTo>
                    <a:lnTo>
                      <a:pt x="1542" y="128"/>
                    </a:lnTo>
                    <a:lnTo>
                      <a:pt x="1544" y="125"/>
                    </a:lnTo>
                    <a:lnTo>
                      <a:pt x="1549" y="121"/>
                    </a:lnTo>
                    <a:lnTo>
                      <a:pt x="1555" y="117"/>
                    </a:lnTo>
                    <a:lnTo>
                      <a:pt x="1562" y="115"/>
                    </a:lnTo>
                    <a:lnTo>
                      <a:pt x="1571" y="114"/>
                    </a:lnTo>
                    <a:lnTo>
                      <a:pt x="1579" y="113"/>
                    </a:lnTo>
                    <a:lnTo>
                      <a:pt x="1588" y="113"/>
                    </a:lnTo>
                    <a:lnTo>
                      <a:pt x="1588" y="133"/>
                    </a:lnTo>
                    <a:close/>
                    <a:moveTo>
                      <a:pt x="1641" y="173"/>
                    </a:moveTo>
                    <a:lnTo>
                      <a:pt x="1662" y="173"/>
                    </a:lnTo>
                    <a:lnTo>
                      <a:pt x="1662" y="0"/>
                    </a:lnTo>
                    <a:lnTo>
                      <a:pt x="1641" y="0"/>
                    </a:lnTo>
                    <a:lnTo>
                      <a:pt x="1641" y="173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35"/>
              <p:cNvSpPr/>
              <p:nvPr/>
            </p:nvSpPr>
            <p:spPr>
              <a:xfrm>
                <a:off x="849313" y="3152775"/>
                <a:ext cx="1542900" cy="78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6" name="Google Shape;126;p35"/>
              <p:cNvSpPr/>
              <p:nvPr/>
            </p:nvSpPr>
            <p:spPr>
              <a:xfrm>
                <a:off x="665163" y="2762250"/>
                <a:ext cx="18828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" name="Google Shape;127;p35"/>
              <p:cNvSpPr/>
              <p:nvPr/>
            </p:nvSpPr>
            <p:spPr>
              <a:xfrm>
                <a:off x="665163" y="2517775"/>
                <a:ext cx="1882778" cy="246063"/>
              </a:xfrm>
              <a:custGeom>
                <a:rect b="b" l="l" r="r" t="t"/>
                <a:pathLst>
                  <a:path extrusionOk="0" h="464" w="3558">
                    <a:moveTo>
                      <a:pt x="3558" y="129"/>
                    </a:moveTo>
                    <a:lnTo>
                      <a:pt x="3557" y="116"/>
                    </a:lnTo>
                    <a:lnTo>
                      <a:pt x="3556" y="103"/>
                    </a:lnTo>
                    <a:lnTo>
                      <a:pt x="3552" y="91"/>
                    </a:lnTo>
                    <a:lnTo>
                      <a:pt x="3548" y="79"/>
                    </a:lnTo>
                    <a:lnTo>
                      <a:pt x="3543" y="68"/>
                    </a:lnTo>
                    <a:lnTo>
                      <a:pt x="3536" y="58"/>
                    </a:lnTo>
                    <a:lnTo>
                      <a:pt x="3529" y="48"/>
                    </a:lnTo>
                    <a:lnTo>
                      <a:pt x="3521" y="39"/>
                    </a:lnTo>
                    <a:lnTo>
                      <a:pt x="3511" y="30"/>
                    </a:lnTo>
                    <a:lnTo>
                      <a:pt x="3502" y="22"/>
                    </a:lnTo>
                    <a:lnTo>
                      <a:pt x="3492" y="16"/>
                    </a:lnTo>
                    <a:lnTo>
                      <a:pt x="3481" y="11"/>
                    </a:lnTo>
                    <a:lnTo>
                      <a:pt x="3469" y="6"/>
                    </a:lnTo>
                    <a:lnTo>
                      <a:pt x="3457" y="3"/>
                    </a:lnTo>
                    <a:lnTo>
                      <a:pt x="3444" y="1"/>
                    </a:lnTo>
                    <a:lnTo>
                      <a:pt x="3432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1" y="3"/>
                    </a:lnTo>
                    <a:lnTo>
                      <a:pt x="89" y="6"/>
                    </a:lnTo>
                    <a:lnTo>
                      <a:pt x="77" y="11"/>
                    </a:lnTo>
                    <a:lnTo>
                      <a:pt x="66" y="16"/>
                    </a:lnTo>
                    <a:lnTo>
                      <a:pt x="55" y="22"/>
                    </a:lnTo>
                    <a:lnTo>
                      <a:pt x="46" y="30"/>
                    </a:lnTo>
                    <a:lnTo>
                      <a:pt x="37" y="39"/>
                    </a:lnTo>
                    <a:lnTo>
                      <a:pt x="28" y="48"/>
                    </a:lnTo>
                    <a:lnTo>
                      <a:pt x="22" y="58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6" y="91"/>
                    </a:lnTo>
                    <a:lnTo>
                      <a:pt x="2" y="103"/>
                    </a:lnTo>
                    <a:lnTo>
                      <a:pt x="0" y="116"/>
                    </a:lnTo>
                    <a:lnTo>
                      <a:pt x="0" y="129"/>
                    </a:lnTo>
                    <a:lnTo>
                      <a:pt x="0" y="464"/>
                    </a:lnTo>
                    <a:lnTo>
                      <a:pt x="3558" y="464"/>
                    </a:lnTo>
                    <a:lnTo>
                      <a:pt x="3558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Google Shape;128;p35"/>
              <p:cNvSpPr/>
              <p:nvPr/>
            </p:nvSpPr>
            <p:spPr>
              <a:xfrm>
                <a:off x="914400" y="2590800"/>
                <a:ext cx="1385891" cy="101600"/>
              </a:xfrm>
              <a:custGeom>
                <a:rect b="b" l="l" r="r" t="t"/>
                <a:pathLst>
                  <a:path extrusionOk="0" h="192" w="2618">
                    <a:moveTo>
                      <a:pt x="104" y="143"/>
                    </a:moveTo>
                    <a:lnTo>
                      <a:pt x="117" y="190"/>
                    </a:lnTo>
                    <a:lnTo>
                      <a:pt x="160" y="190"/>
                    </a:lnTo>
                    <a:lnTo>
                      <a:pt x="105" y="10"/>
                    </a:lnTo>
                    <a:lnTo>
                      <a:pt x="53" y="10"/>
                    </a:lnTo>
                    <a:lnTo>
                      <a:pt x="0" y="190"/>
                    </a:lnTo>
                    <a:lnTo>
                      <a:pt x="41" y="190"/>
                    </a:lnTo>
                    <a:lnTo>
                      <a:pt x="53" y="143"/>
                    </a:lnTo>
                    <a:lnTo>
                      <a:pt x="104" y="143"/>
                    </a:lnTo>
                    <a:close/>
                    <a:moveTo>
                      <a:pt x="59" y="113"/>
                    </a:moveTo>
                    <a:lnTo>
                      <a:pt x="69" y="75"/>
                    </a:lnTo>
                    <a:lnTo>
                      <a:pt x="71" y="66"/>
                    </a:lnTo>
                    <a:lnTo>
                      <a:pt x="73" y="58"/>
                    </a:lnTo>
                    <a:lnTo>
                      <a:pt x="76" y="49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80" y="49"/>
                    </a:lnTo>
                    <a:lnTo>
                      <a:pt x="82" y="58"/>
                    </a:lnTo>
                    <a:lnTo>
                      <a:pt x="84" y="66"/>
                    </a:lnTo>
                    <a:lnTo>
                      <a:pt x="86" y="75"/>
                    </a:lnTo>
                    <a:lnTo>
                      <a:pt x="98" y="113"/>
                    </a:lnTo>
                    <a:lnTo>
                      <a:pt x="59" y="113"/>
                    </a:lnTo>
                    <a:close/>
                    <a:moveTo>
                      <a:pt x="180" y="190"/>
                    </a:moveTo>
                    <a:lnTo>
                      <a:pt x="218" y="190"/>
                    </a:lnTo>
                    <a:lnTo>
                      <a:pt x="218" y="113"/>
                    </a:lnTo>
                    <a:lnTo>
                      <a:pt x="218" y="109"/>
                    </a:lnTo>
                    <a:lnTo>
                      <a:pt x="220" y="103"/>
                    </a:lnTo>
                    <a:lnTo>
                      <a:pt x="222" y="99"/>
                    </a:lnTo>
                    <a:lnTo>
                      <a:pt x="226" y="93"/>
                    </a:lnTo>
                    <a:lnTo>
                      <a:pt x="229" y="92"/>
                    </a:lnTo>
                    <a:lnTo>
                      <a:pt x="231" y="90"/>
                    </a:lnTo>
                    <a:lnTo>
                      <a:pt x="234" y="89"/>
                    </a:lnTo>
                    <a:lnTo>
                      <a:pt x="239" y="89"/>
                    </a:lnTo>
                    <a:lnTo>
                      <a:pt x="243" y="90"/>
                    </a:lnTo>
                    <a:lnTo>
                      <a:pt x="246" y="91"/>
                    </a:lnTo>
                    <a:lnTo>
                      <a:pt x="249" y="93"/>
                    </a:lnTo>
                    <a:lnTo>
                      <a:pt x="252" y="97"/>
                    </a:lnTo>
                    <a:lnTo>
                      <a:pt x="254" y="101"/>
                    </a:lnTo>
                    <a:lnTo>
                      <a:pt x="255" y="105"/>
                    </a:lnTo>
                    <a:lnTo>
                      <a:pt x="256" y="111"/>
                    </a:lnTo>
                    <a:lnTo>
                      <a:pt x="256" y="117"/>
                    </a:lnTo>
                    <a:lnTo>
                      <a:pt x="256" y="190"/>
                    </a:lnTo>
                    <a:lnTo>
                      <a:pt x="295" y="190"/>
                    </a:lnTo>
                    <a:lnTo>
                      <a:pt x="295" y="113"/>
                    </a:lnTo>
                    <a:lnTo>
                      <a:pt x="295" y="108"/>
                    </a:lnTo>
                    <a:lnTo>
                      <a:pt x="296" y="103"/>
                    </a:lnTo>
                    <a:lnTo>
                      <a:pt x="299" y="98"/>
                    </a:lnTo>
                    <a:lnTo>
                      <a:pt x="303" y="93"/>
                    </a:lnTo>
                    <a:lnTo>
                      <a:pt x="308" y="90"/>
                    </a:lnTo>
                    <a:lnTo>
                      <a:pt x="314" y="89"/>
                    </a:lnTo>
                    <a:lnTo>
                      <a:pt x="319" y="90"/>
                    </a:lnTo>
                    <a:lnTo>
                      <a:pt x="323" y="91"/>
                    </a:lnTo>
                    <a:lnTo>
                      <a:pt x="326" y="93"/>
                    </a:lnTo>
                    <a:lnTo>
                      <a:pt x="328" y="97"/>
                    </a:lnTo>
                    <a:lnTo>
                      <a:pt x="330" y="101"/>
                    </a:lnTo>
                    <a:lnTo>
                      <a:pt x="333" y="107"/>
                    </a:lnTo>
                    <a:lnTo>
                      <a:pt x="333" y="112"/>
                    </a:lnTo>
                    <a:lnTo>
                      <a:pt x="334" y="119"/>
                    </a:lnTo>
                    <a:lnTo>
                      <a:pt x="334" y="190"/>
                    </a:lnTo>
                    <a:lnTo>
                      <a:pt x="372" y="190"/>
                    </a:lnTo>
                    <a:lnTo>
                      <a:pt x="372" y="113"/>
                    </a:lnTo>
                    <a:lnTo>
                      <a:pt x="370" y="99"/>
                    </a:lnTo>
                    <a:lnTo>
                      <a:pt x="368" y="88"/>
                    </a:lnTo>
                    <a:lnTo>
                      <a:pt x="365" y="78"/>
                    </a:lnTo>
                    <a:lnTo>
                      <a:pt x="360" y="70"/>
                    </a:lnTo>
                    <a:lnTo>
                      <a:pt x="353" y="64"/>
                    </a:lnTo>
                    <a:lnTo>
                      <a:pt x="346" y="60"/>
                    </a:lnTo>
                    <a:lnTo>
                      <a:pt x="338" y="58"/>
                    </a:lnTo>
                    <a:lnTo>
                      <a:pt x="329" y="56"/>
                    </a:lnTo>
                    <a:lnTo>
                      <a:pt x="322" y="56"/>
                    </a:lnTo>
                    <a:lnTo>
                      <a:pt x="316" y="58"/>
                    </a:lnTo>
                    <a:lnTo>
                      <a:pt x="310" y="60"/>
                    </a:lnTo>
                    <a:lnTo>
                      <a:pt x="305" y="63"/>
                    </a:lnTo>
                    <a:lnTo>
                      <a:pt x="300" y="65"/>
                    </a:lnTo>
                    <a:lnTo>
                      <a:pt x="296" y="70"/>
                    </a:lnTo>
                    <a:lnTo>
                      <a:pt x="292" y="73"/>
                    </a:lnTo>
                    <a:lnTo>
                      <a:pt x="288" y="79"/>
                    </a:lnTo>
                    <a:lnTo>
                      <a:pt x="288" y="79"/>
                    </a:lnTo>
                    <a:lnTo>
                      <a:pt x="285" y="73"/>
                    </a:lnTo>
                    <a:lnTo>
                      <a:pt x="283" y="69"/>
                    </a:lnTo>
                    <a:lnTo>
                      <a:pt x="279" y="65"/>
                    </a:lnTo>
                    <a:lnTo>
                      <a:pt x="274" y="62"/>
                    </a:lnTo>
                    <a:lnTo>
                      <a:pt x="270" y="60"/>
                    </a:lnTo>
                    <a:lnTo>
                      <a:pt x="265" y="58"/>
                    </a:lnTo>
                    <a:lnTo>
                      <a:pt x="259" y="56"/>
                    </a:lnTo>
                    <a:lnTo>
                      <a:pt x="253" y="56"/>
                    </a:lnTo>
                    <a:lnTo>
                      <a:pt x="245" y="56"/>
                    </a:lnTo>
                    <a:lnTo>
                      <a:pt x="239" y="59"/>
                    </a:lnTo>
                    <a:lnTo>
                      <a:pt x="233" y="61"/>
                    </a:lnTo>
                    <a:lnTo>
                      <a:pt x="228" y="63"/>
                    </a:lnTo>
                    <a:lnTo>
                      <a:pt x="220" y="70"/>
                    </a:lnTo>
                    <a:lnTo>
                      <a:pt x="215" y="77"/>
                    </a:lnTo>
                    <a:lnTo>
                      <a:pt x="214" y="77"/>
                    </a:lnTo>
                    <a:lnTo>
                      <a:pt x="212" y="59"/>
                    </a:lnTo>
                    <a:lnTo>
                      <a:pt x="179" y="59"/>
                    </a:lnTo>
                    <a:lnTo>
                      <a:pt x="179" y="69"/>
                    </a:lnTo>
                    <a:lnTo>
                      <a:pt x="179" y="79"/>
                    </a:lnTo>
                    <a:lnTo>
                      <a:pt x="180" y="89"/>
                    </a:lnTo>
                    <a:lnTo>
                      <a:pt x="180" y="101"/>
                    </a:lnTo>
                    <a:lnTo>
                      <a:pt x="180" y="190"/>
                    </a:lnTo>
                    <a:close/>
                    <a:moveTo>
                      <a:pt x="435" y="190"/>
                    </a:moveTo>
                    <a:lnTo>
                      <a:pt x="437" y="172"/>
                    </a:lnTo>
                    <a:lnTo>
                      <a:pt x="437" y="172"/>
                    </a:lnTo>
                    <a:lnTo>
                      <a:pt x="441" y="177"/>
                    </a:lnTo>
                    <a:lnTo>
                      <a:pt x="445" y="181"/>
                    </a:lnTo>
                    <a:lnTo>
                      <a:pt x="449" y="186"/>
                    </a:lnTo>
                    <a:lnTo>
                      <a:pt x="455" y="188"/>
                    </a:lnTo>
                    <a:lnTo>
                      <a:pt x="459" y="190"/>
                    </a:lnTo>
                    <a:lnTo>
                      <a:pt x="464" y="191"/>
                    </a:lnTo>
                    <a:lnTo>
                      <a:pt x="470" y="192"/>
                    </a:lnTo>
                    <a:lnTo>
                      <a:pt x="475" y="192"/>
                    </a:lnTo>
                    <a:lnTo>
                      <a:pt x="481" y="192"/>
                    </a:lnTo>
                    <a:lnTo>
                      <a:pt x="486" y="192"/>
                    </a:lnTo>
                    <a:lnTo>
                      <a:pt x="491" y="190"/>
                    </a:lnTo>
                    <a:lnTo>
                      <a:pt x="497" y="189"/>
                    </a:lnTo>
                    <a:lnTo>
                      <a:pt x="502" y="186"/>
                    </a:lnTo>
                    <a:lnTo>
                      <a:pt x="507" y="183"/>
                    </a:lnTo>
                    <a:lnTo>
                      <a:pt x="511" y="179"/>
                    </a:lnTo>
                    <a:lnTo>
                      <a:pt x="515" y="176"/>
                    </a:lnTo>
                    <a:lnTo>
                      <a:pt x="519" y="170"/>
                    </a:lnTo>
                    <a:lnTo>
                      <a:pt x="523" y="166"/>
                    </a:lnTo>
                    <a:lnTo>
                      <a:pt x="526" y="160"/>
                    </a:lnTo>
                    <a:lnTo>
                      <a:pt x="529" y="153"/>
                    </a:lnTo>
                    <a:lnTo>
                      <a:pt x="531" y="147"/>
                    </a:lnTo>
                    <a:lnTo>
                      <a:pt x="532" y="139"/>
                    </a:lnTo>
                    <a:lnTo>
                      <a:pt x="534" y="131"/>
                    </a:lnTo>
                    <a:lnTo>
                      <a:pt x="534" y="122"/>
                    </a:lnTo>
                    <a:lnTo>
                      <a:pt x="532" y="108"/>
                    </a:lnTo>
                    <a:lnTo>
                      <a:pt x="530" y="95"/>
                    </a:lnTo>
                    <a:lnTo>
                      <a:pt x="528" y="89"/>
                    </a:lnTo>
                    <a:lnTo>
                      <a:pt x="525" y="83"/>
                    </a:lnTo>
                    <a:lnTo>
                      <a:pt x="523" y="79"/>
                    </a:lnTo>
                    <a:lnTo>
                      <a:pt x="519" y="74"/>
                    </a:lnTo>
                    <a:lnTo>
                      <a:pt x="515" y="70"/>
                    </a:lnTo>
                    <a:lnTo>
                      <a:pt x="511" y="66"/>
                    </a:lnTo>
                    <a:lnTo>
                      <a:pt x="507" y="63"/>
                    </a:lnTo>
                    <a:lnTo>
                      <a:pt x="502" y="61"/>
                    </a:lnTo>
                    <a:lnTo>
                      <a:pt x="498" y="59"/>
                    </a:lnTo>
                    <a:lnTo>
                      <a:pt x="492" y="58"/>
                    </a:lnTo>
                    <a:lnTo>
                      <a:pt x="487" y="56"/>
                    </a:lnTo>
                    <a:lnTo>
                      <a:pt x="482" y="56"/>
                    </a:lnTo>
                    <a:lnTo>
                      <a:pt x="475" y="56"/>
                    </a:lnTo>
                    <a:lnTo>
                      <a:pt x="469" y="58"/>
                    </a:lnTo>
                    <a:lnTo>
                      <a:pt x="463" y="59"/>
                    </a:lnTo>
                    <a:lnTo>
                      <a:pt x="458" y="61"/>
                    </a:lnTo>
                    <a:lnTo>
                      <a:pt x="454" y="64"/>
                    </a:lnTo>
                    <a:lnTo>
                      <a:pt x="449" y="68"/>
                    </a:lnTo>
                    <a:lnTo>
                      <a:pt x="446" y="71"/>
                    </a:lnTo>
                    <a:lnTo>
                      <a:pt x="443" y="74"/>
                    </a:lnTo>
                    <a:lnTo>
                      <a:pt x="443" y="74"/>
                    </a:lnTo>
                    <a:lnTo>
                      <a:pt x="443" y="0"/>
                    </a:lnTo>
                    <a:lnTo>
                      <a:pt x="403" y="0"/>
                    </a:lnTo>
                    <a:lnTo>
                      <a:pt x="403" y="151"/>
                    </a:lnTo>
                    <a:lnTo>
                      <a:pt x="403" y="162"/>
                    </a:lnTo>
                    <a:lnTo>
                      <a:pt x="403" y="172"/>
                    </a:lnTo>
                    <a:lnTo>
                      <a:pt x="403" y="182"/>
                    </a:lnTo>
                    <a:lnTo>
                      <a:pt x="402" y="190"/>
                    </a:lnTo>
                    <a:lnTo>
                      <a:pt x="435" y="190"/>
                    </a:lnTo>
                    <a:close/>
                    <a:moveTo>
                      <a:pt x="443" y="116"/>
                    </a:moveTo>
                    <a:lnTo>
                      <a:pt x="443" y="111"/>
                    </a:lnTo>
                    <a:lnTo>
                      <a:pt x="443" y="108"/>
                    </a:lnTo>
                    <a:lnTo>
                      <a:pt x="445" y="103"/>
                    </a:lnTo>
                    <a:lnTo>
                      <a:pt x="446" y="100"/>
                    </a:lnTo>
                    <a:lnTo>
                      <a:pt x="449" y="97"/>
                    </a:lnTo>
                    <a:lnTo>
                      <a:pt x="451" y="93"/>
                    </a:lnTo>
                    <a:lnTo>
                      <a:pt x="455" y="91"/>
                    </a:lnTo>
                    <a:lnTo>
                      <a:pt x="459" y="89"/>
                    </a:lnTo>
                    <a:lnTo>
                      <a:pt x="462" y="88"/>
                    </a:lnTo>
                    <a:lnTo>
                      <a:pt x="467" y="88"/>
                    </a:lnTo>
                    <a:lnTo>
                      <a:pt x="473" y="89"/>
                    </a:lnTo>
                    <a:lnTo>
                      <a:pt x="478" y="90"/>
                    </a:lnTo>
                    <a:lnTo>
                      <a:pt x="483" y="93"/>
                    </a:lnTo>
                    <a:lnTo>
                      <a:pt x="487" y="98"/>
                    </a:lnTo>
                    <a:lnTo>
                      <a:pt x="489" y="103"/>
                    </a:lnTo>
                    <a:lnTo>
                      <a:pt x="491" y="110"/>
                    </a:lnTo>
                    <a:lnTo>
                      <a:pt x="494" y="117"/>
                    </a:lnTo>
                    <a:lnTo>
                      <a:pt x="494" y="124"/>
                    </a:lnTo>
                    <a:lnTo>
                      <a:pt x="494" y="132"/>
                    </a:lnTo>
                    <a:lnTo>
                      <a:pt x="491" y="140"/>
                    </a:lnTo>
                    <a:lnTo>
                      <a:pt x="489" y="146"/>
                    </a:lnTo>
                    <a:lnTo>
                      <a:pt x="486" y="151"/>
                    </a:lnTo>
                    <a:lnTo>
                      <a:pt x="483" y="156"/>
                    </a:lnTo>
                    <a:lnTo>
                      <a:pt x="477" y="158"/>
                    </a:lnTo>
                    <a:lnTo>
                      <a:pt x="472" y="160"/>
                    </a:lnTo>
                    <a:lnTo>
                      <a:pt x="467" y="161"/>
                    </a:lnTo>
                    <a:lnTo>
                      <a:pt x="462" y="160"/>
                    </a:lnTo>
                    <a:lnTo>
                      <a:pt x="458" y="159"/>
                    </a:lnTo>
                    <a:lnTo>
                      <a:pt x="455" y="158"/>
                    </a:lnTo>
                    <a:lnTo>
                      <a:pt x="451" y="156"/>
                    </a:lnTo>
                    <a:lnTo>
                      <a:pt x="448" y="152"/>
                    </a:lnTo>
                    <a:lnTo>
                      <a:pt x="446" y="149"/>
                    </a:lnTo>
                    <a:lnTo>
                      <a:pt x="445" y="146"/>
                    </a:lnTo>
                    <a:lnTo>
                      <a:pt x="443" y="141"/>
                    </a:lnTo>
                    <a:lnTo>
                      <a:pt x="443" y="138"/>
                    </a:lnTo>
                    <a:lnTo>
                      <a:pt x="443" y="134"/>
                    </a:lnTo>
                    <a:lnTo>
                      <a:pt x="443" y="116"/>
                    </a:lnTo>
                    <a:close/>
                    <a:moveTo>
                      <a:pt x="597" y="190"/>
                    </a:moveTo>
                    <a:lnTo>
                      <a:pt x="597" y="59"/>
                    </a:lnTo>
                    <a:lnTo>
                      <a:pt x="558" y="59"/>
                    </a:lnTo>
                    <a:lnTo>
                      <a:pt x="558" y="190"/>
                    </a:lnTo>
                    <a:lnTo>
                      <a:pt x="597" y="190"/>
                    </a:lnTo>
                    <a:close/>
                    <a:moveTo>
                      <a:pt x="578" y="2"/>
                    </a:moveTo>
                    <a:lnTo>
                      <a:pt x="573" y="3"/>
                    </a:lnTo>
                    <a:lnTo>
                      <a:pt x="569" y="4"/>
                    </a:lnTo>
                    <a:lnTo>
                      <a:pt x="566" y="5"/>
                    </a:lnTo>
                    <a:lnTo>
                      <a:pt x="563" y="9"/>
                    </a:lnTo>
                    <a:lnTo>
                      <a:pt x="561" y="11"/>
                    </a:lnTo>
                    <a:lnTo>
                      <a:pt x="558" y="14"/>
                    </a:lnTo>
                    <a:lnTo>
                      <a:pt x="557" y="19"/>
                    </a:lnTo>
                    <a:lnTo>
                      <a:pt x="557" y="23"/>
                    </a:lnTo>
                    <a:lnTo>
                      <a:pt x="557" y="26"/>
                    </a:lnTo>
                    <a:lnTo>
                      <a:pt x="558" y="31"/>
                    </a:lnTo>
                    <a:lnTo>
                      <a:pt x="561" y="34"/>
                    </a:lnTo>
                    <a:lnTo>
                      <a:pt x="563" y="38"/>
                    </a:lnTo>
                    <a:lnTo>
                      <a:pt x="566" y="40"/>
                    </a:lnTo>
                    <a:lnTo>
                      <a:pt x="569" y="42"/>
                    </a:lnTo>
                    <a:lnTo>
                      <a:pt x="573" y="43"/>
                    </a:lnTo>
                    <a:lnTo>
                      <a:pt x="578" y="43"/>
                    </a:lnTo>
                    <a:lnTo>
                      <a:pt x="582" y="43"/>
                    </a:lnTo>
                    <a:lnTo>
                      <a:pt x="586" y="42"/>
                    </a:lnTo>
                    <a:lnTo>
                      <a:pt x="590" y="40"/>
                    </a:lnTo>
                    <a:lnTo>
                      <a:pt x="593" y="38"/>
                    </a:lnTo>
                    <a:lnTo>
                      <a:pt x="595" y="34"/>
                    </a:lnTo>
                    <a:lnTo>
                      <a:pt x="597" y="31"/>
                    </a:lnTo>
                    <a:lnTo>
                      <a:pt x="598" y="26"/>
                    </a:lnTo>
                    <a:lnTo>
                      <a:pt x="598" y="23"/>
                    </a:lnTo>
                    <a:lnTo>
                      <a:pt x="598" y="19"/>
                    </a:lnTo>
                    <a:lnTo>
                      <a:pt x="597" y="14"/>
                    </a:lnTo>
                    <a:lnTo>
                      <a:pt x="595" y="11"/>
                    </a:lnTo>
                    <a:lnTo>
                      <a:pt x="593" y="9"/>
                    </a:lnTo>
                    <a:lnTo>
                      <a:pt x="590" y="5"/>
                    </a:lnTo>
                    <a:lnTo>
                      <a:pt x="586" y="4"/>
                    </a:lnTo>
                    <a:lnTo>
                      <a:pt x="582" y="3"/>
                    </a:lnTo>
                    <a:lnTo>
                      <a:pt x="578" y="2"/>
                    </a:lnTo>
                    <a:close/>
                    <a:moveTo>
                      <a:pt x="741" y="138"/>
                    </a:moveTo>
                    <a:lnTo>
                      <a:pt x="742" y="131"/>
                    </a:lnTo>
                    <a:lnTo>
                      <a:pt x="743" y="121"/>
                    </a:lnTo>
                    <a:lnTo>
                      <a:pt x="742" y="110"/>
                    </a:lnTo>
                    <a:lnTo>
                      <a:pt x="740" y="98"/>
                    </a:lnTo>
                    <a:lnTo>
                      <a:pt x="735" y="87"/>
                    </a:lnTo>
                    <a:lnTo>
                      <a:pt x="730" y="77"/>
                    </a:lnTo>
                    <a:lnTo>
                      <a:pt x="726" y="72"/>
                    </a:lnTo>
                    <a:lnTo>
                      <a:pt x="721" y="69"/>
                    </a:lnTo>
                    <a:lnTo>
                      <a:pt x="717" y="65"/>
                    </a:lnTo>
                    <a:lnTo>
                      <a:pt x="712" y="62"/>
                    </a:lnTo>
                    <a:lnTo>
                      <a:pt x="706" y="60"/>
                    </a:lnTo>
                    <a:lnTo>
                      <a:pt x="700" y="58"/>
                    </a:lnTo>
                    <a:lnTo>
                      <a:pt x="693" y="56"/>
                    </a:lnTo>
                    <a:lnTo>
                      <a:pt x="686" y="56"/>
                    </a:lnTo>
                    <a:lnTo>
                      <a:pt x="678" y="56"/>
                    </a:lnTo>
                    <a:lnTo>
                      <a:pt x="671" y="58"/>
                    </a:lnTo>
                    <a:lnTo>
                      <a:pt x="664" y="60"/>
                    </a:lnTo>
                    <a:lnTo>
                      <a:pt x="658" y="62"/>
                    </a:lnTo>
                    <a:lnTo>
                      <a:pt x="651" y="65"/>
                    </a:lnTo>
                    <a:lnTo>
                      <a:pt x="646" y="70"/>
                    </a:lnTo>
                    <a:lnTo>
                      <a:pt x="642" y="74"/>
                    </a:lnTo>
                    <a:lnTo>
                      <a:pt x="637" y="79"/>
                    </a:lnTo>
                    <a:lnTo>
                      <a:pt x="634" y="84"/>
                    </a:lnTo>
                    <a:lnTo>
                      <a:pt x="631" y="90"/>
                    </a:lnTo>
                    <a:lnTo>
                      <a:pt x="627" y="95"/>
                    </a:lnTo>
                    <a:lnTo>
                      <a:pt x="625" y="101"/>
                    </a:lnTo>
                    <a:lnTo>
                      <a:pt x="623" y="113"/>
                    </a:lnTo>
                    <a:lnTo>
                      <a:pt x="622" y="126"/>
                    </a:lnTo>
                    <a:lnTo>
                      <a:pt x="622" y="133"/>
                    </a:lnTo>
                    <a:lnTo>
                      <a:pt x="623" y="141"/>
                    </a:lnTo>
                    <a:lnTo>
                      <a:pt x="624" y="148"/>
                    </a:lnTo>
                    <a:lnTo>
                      <a:pt x="626" y="153"/>
                    </a:lnTo>
                    <a:lnTo>
                      <a:pt x="629" y="160"/>
                    </a:lnTo>
                    <a:lnTo>
                      <a:pt x="632" y="166"/>
                    </a:lnTo>
                    <a:lnTo>
                      <a:pt x="635" y="170"/>
                    </a:lnTo>
                    <a:lnTo>
                      <a:pt x="639" y="175"/>
                    </a:lnTo>
                    <a:lnTo>
                      <a:pt x="644" y="179"/>
                    </a:lnTo>
                    <a:lnTo>
                      <a:pt x="649" y="182"/>
                    </a:lnTo>
                    <a:lnTo>
                      <a:pt x="654" y="186"/>
                    </a:lnTo>
                    <a:lnTo>
                      <a:pt x="661" y="188"/>
                    </a:lnTo>
                    <a:lnTo>
                      <a:pt x="667" y="190"/>
                    </a:lnTo>
                    <a:lnTo>
                      <a:pt x="674" y="191"/>
                    </a:lnTo>
                    <a:lnTo>
                      <a:pt x="681" y="192"/>
                    </a:lnTo>
                    <a:lnTo>
                      <a:pt x="690" y="192"/>
                    </a:lnTo>
                    <a:lnTo>
                      <a:pt x="702" y="192"/>
                    </a:lnTo>
                    <a:lnTo>
                      <a:pt x="714" y="190"/>
                    </a:lnTo>
                    <a:lnTo>
                      <a:pt x="726" y="188"/>
                    </a:lnTo>
                    <a:lnTo>
                      <a:pt x="735" y="185"/>
                    </a:lnTo>
                    <a:lnTo>
                      <a:pt x="730" y="157"/>
                    </a:lnTo>
                    <a:lnTo>
                      <a:pt x="723" y="159"/>
                    </a:lnTo>
                    <a:lnTo>
                      <a:pt x="714" y="161"/>
                    </a:lnTo>
                    <a:lnTo>
                      <a:pt x="705" y="162"/>
                    </a:lnTo>
                    <a:lnTo>
                      <a:pt x="696" y="162"/>
                    </a:lnTo>
                    <a:lnTo>
                      <a:pt x="689" y="162"/>
                    </a:lnTo>
                    <a:lnTo>
                      <a:pt x="683" y="161"/>
                    </a:lnTo>
                    <a:lnTo>
                      <a:pt x="676" y="159"/>
                    </a:lnTo>
                    <a:lnTo>
                      <a:pt x="671" y="157"/>
                    </a:lnTo>
                    <a:lnTo>
                      <a:pt x="666" y="152"/>
                    </a:lnTo>
                    <a:lnTo>
                      <a:pt x="663" y="149"/>
                    </a:lnTo>
                    <a:lnTo>
                      <a:pt x="661" y="143"/>
                    </a:lnTo>
                    <a:lnTo>
                      <a:pt x="660" y="138"/>
                    </a:lnTo>
                    <a:lnTo>
                      <a:pt x="741" y="138"/>
                    </a:lnTo>
                    <a:close/>
                    <a:moveTo>
                      <a:pt x="659" y="110"/>
                    </a:moveTo>
                    <a:lnTo>
                      <a:pt x="660" y="105"/>
                    </a:lnTo>
                    <a:lnTo>
                      <a:pt x="661" y="101"/>
                    </a:lnTo>
                    <a:lnTo>
                      <a:pt x="663" y="97"/>
                    </a:lnTo>
                    <a:lnTo>
                      <a:pt x="665" y="92"/>
                    </a:lnTo>
                    <a:lnTo>
                      <a:pt x="669" y="89"/>
                    </a:lnTo>
                    <a:lnTo>
                      <a:pt x="673" y="85"/>
                    </a:lnTo>
                    <a:lnTo>
                      <a:pt x="678" y="84"/>
                    </a:lnTo>
                    <a:lnTo>
                      <a:pt x="684" y="83"/>
                    </a:lnTo>
                    <a:lnTo>
                      <a:pt x="690" y="84"/>
                    </a:lnTo>
                    <a:lnTo>
                      <a:pt x="694" y="85"/>
                    </a:lnTo>
                    <a:lnTo>
                      <a:pt x="699" y="89"/>
                    </a:lnTo>
                    <a:lnTo>
                      <a:pt x="702" y="93"/>
                    </a:lnTo>
                    <a:lnTo>
                      <a:pt x="704" y="97"/>
                    </a:lnTo>
                    <a:lnTo>
                      <a:pt x="705" y="101"/>
                    </a:lnTo>
                    <a:lnTo>
                      <a:pt x="705" y="105"/>
                    </a:lnTo>
                    <a:lnTo>
                      <a:pt x="706" y="110"/>
                    </a:lnTo>
                    <a:lnTo>
                      <a:pt x="659" y="110"/>
                    </a:lnTo>
                    <a:close/>
                    <a:moveTo>
                      <a:pt x="766" y="190"/>
                    </a:moveTo>
                    <a:lnTo>
                      <a:pt x="806" y="190"/>
                    </a:lnTo>
                    <a:lnTo>
                      <a:pt x="806" y="114"/>
                    </a:lnTo>
                    <a:lnTo>
                      <a:pt x="806" y="109"/>
                    </a:lnTo>
                    <a:lnTo>
                      <a:pt x="807" y="104"/>
                    </a:lnTo>
                    <a:lnTo>
                      <a:pt x="810" y="99"/>
                    </a:lnTo>
                    <a:lnTo>
                      <a:pt x="814" y="94"/>
                    </a:lnTo>
                    <a:lnTo>
                      <a:pt x="816" y="92"/>
                    </a:lnTo>
                    <a:lnTo>
                      <a:pt x="820" y="91"/>
                    </a:lnTo>
                    <a:lnTo>
                      <a:pt x="823" y="90"/>
                    </a:lnTo>
                    <a:lnTo>
                      <a:pt x="827" y="89"/>
                    </a:lnTo>
                    <a:lnTo>
                      <a:pt x="832" y="90"/>
                    </a:lnTo>
                    <a:lnTo>
                      <a:pt x="836" y="91"/>
                    </a:lnTo>
                    <a:lnTo>
                      <a:pt x="839" y="93"/>
                    </a:lnTo>
                    <a:lnTo>
                      <a:pt x="842" y="97"/>
                    </a:lnTo>
                    <a:lnTo>
                      <a:pt x="845" y="101"/>
                    </a:lnTo>
                    <a:lnTo>
                      <a:pt x="846" y="105"/>
                    </a:lnTo>
                    <a:lnTo>
                      <a:pt x="847" y="111"/>
                    </a:lnTo>
                    <a:lnTo>
                      <a:pt x="847" y="118"/>
                    </a:lnTo>
                    <a:lnTo>
                      <a:pt x="847" y="190"/>
                    </a:lnTo>
                    <a:lnTo>
                      <a:pt x="887" y="190"/>
                    </a:lnTo>
                    <a:lnTo>
                      <a:pt x="887" y="112"/>
                    </a:lnTo>
                    <a:lnTo>
                      <a:pt x="886" y="99"/>
                    </a:lnTo>
                    <a:lnTo>
                      <a:pt x="883" y="88"/>
                    </a:lnTo>
                    <a:lnTo>
                      <a:pt x="879" y="78"/>
                    </a:lnTo>
                    <a:lnTo>
                      <a:pt x="874" y="70"/>
                    </a:lnTo>
                    <a:lnTo>
                      <a:pt x="867" y="64"/>
                    </a:lnTo>
                    <a:lnTo>
                      <a:pt x="859" y="60"/>
                    </a:lnTo>
                    <a:lnTo>
                      <a:pt x="850" y="58"/>
                    </a:lnTo>
                    <a:lnTo>
                      <a:pt x="841" y="56"/>
                    </a:lnTo>
                    <a:lnTo>
                      <a:pt x="834" y="56"/>
                    </a:lnTo>
                    <a:lnTo>
                      <a:pt x="827" y="59"/>
                    </a:lnTo>
                    <a:lnTo>
                      <a:pt x="821" y="61"/>
                    </a:lnTo>
                    <a:lnTo>
                      <a:pt x="815" y="63"/>
                    </a:lnTo>
                    <a:lnTo>
                      <a:pt x="807" y="70"/>
                    </a:lnTo>
                    <a:lnTo>
                      <a:pt x="801" y="78"/>
                    </a:lnTo>
                    <a:lnTo>
                      <a:pt x="801" y="78"/>
                    </a:lnTo>
                    <a:lnTo>
                      <a:pt x="799" y="59"/>
                    </a:lnTo>
                    <a:lnTo>
                      <a:pt x="765" y="59"/>
                    </a:lnTo>
                    <a:lnTo>
                      <a:pt x="766" y="69"/>
                    </a:lnTo>
                    <a:lnTo>
                      <a:pt x="766" y="79"/>
                    </a:lnTo>
                    <a:lnTo>
                      <a:pt x="766" y="89"/>
                    </a:lnTo>
                    <a:lnTo>
                      <a:pt x="766" y="101"/>
                    </a:lnTo>
                    <a:lnTo>
                      <a:pt x="766" y="190"/>
                    </a:lnTo>
                    <a:close/>
                    <a:moveTo>
                      <a:pt x="922" y="31"/>
                    </a:moveTo>
                    <a:lnTo>
                      <a:pt x="922" y="59"/>
                    </a:lnTo>
                    <a:lnTo>
                      <a:pt x="905" y="59"/>
                    </a:lnTo>
                    <a:lnTo>
                      <a:pt x="905" y="89"/>
                    </a:lnTo>
                    <a:lnTo>
                      <a:pt x="922" y="89"/>
                    </a:lnTo>
                    <a:lnTo>
                      <a:pt x="922" y="142"/>
                    </a:lnTo>
                    <a:lnTo>
                      <a:pt x="922" y="156"/>
                    </a:lnTo>
                    <a:lnTo>
                      <a:pt x="924" y="166"/>
                    </a:lnTo>
                    <a:lnTo>
                      <a:pt x="928" y="175"/>
                    </a:lnTo>
                    <a:lnTo>
                      <a:pt x="933" y="181"/>
                    </a:lnTo>
                    <a:lnTo>
                      <a:pt x="939" y="186"/>
                    </a:lnTo>
                    <a:lnTo>
                      <a:pt x="945" y="189"/>
                    </a:lnTo>
                    <a:lnTo>
                      <a:pt x="954" y="192"/>
                    </a:lnTo>
                    <a:lnTo>
                      <a:pt x="962" y="192"/>
                    </a:lnTo>
                    <a:lnTo>
                      <a:pt x="977" y="191"/>
                    </a:lnTo>
                    <a:lnTo>
                      <a:pt x="988" y="189"/>
                    </a:lnTo>
                    <a:lnTo>
                      <a:pt x="988" y="159"/>
                    </a:lnTo>
                    <a:lnTo>
                      <a:pt x="983" y="159"/>
                    </a:lnTo>
                    <a:lnTo>
                      <a:pt x="976" y="159"/>
                    </a:lnTo>
                    <a:lnTo>
                      <a:pt x="972" y="159"/>
                    </a:lnTo>
                    <a:lnTo>
                      <a:pt x="969" y="158"/>
                    </a:lnTo>
                    <a:lnTo>
                      <a:pt x="966" y="157"/>
                    </a:lnTo>
                    <a:lnTo>
                      <a:pt x="964" y="153"/>
                    </a:lnTo>
                    <a:lnTo>
                      <a:pt x="962" y="151"/>
                    </a:lnTo>
                    <a:lnTo>
                      <a:pt x="961" y="147"/>
                    </a:lnTo>
                    <a:lnTo>
                      <a:pt x="961" y="142"/>
                    </a:lnTo>
                    <a:lnTo>
                      <a:pt x="960" y="137"/>
                    </a:lnTo>
                    <a:lnTo>
                      <a:pt x="960" y="89"/>
                    </a:lnTo>
                    <a:lnTo>
                      <a:pt x="989" y="89"/>
                    </a:lnTo>
                    <a:lnTo>
                      <a:pt x="989" y="59"/>
                    </a:lnTo>
                    <a:lnTo>
                      <a:pt x="960" y="59"/>
                    </a:lnTo>
                    <a:lnTo>
                      <a:pt x="960" y="22"/>
                    </a:lnTo>
                    <a:lnTo>
                      <a:pt x="922" y="31"/>
                    </a:lnTo>
                    <a:close/>
                    <a:moveTo>
                      <a:pt x="1122" y="138"/>
                    </a:moveTo>
                    <a:lnTo>
                      <a:pt x="1123" y="131"/>
                    </a:lnTo>
                    <a:lnTo>
                      <a:pt x="1123" y="121"/>
                    </a:lnTo>
                    <a:lnTo>
                      <a:pt x="1123" y="110"/>
                    </a:lnTo>
                    <a:lnTo>
                      <a:pt x="1121" y="98"/>
                    </a:lnTo>
                    <a:lnTo>
                      <a:pt x="1117" y="87"/>
                    </a:lnTo>
                    <a:lnTo>
                      <a:pt x="1111" y="77"/>
                    </a:lnTo>
                    <a:lnTo>
                      <a:pt x="1107" y="72"/>
                    </a:lnTo>
                    <a:lnTo>
                      <a:pt x="1103" y="69"/>
                    </a:lnTo>
                    <a:lnTo>
                      <a:pt x="1098" y="65"/>
                    </a:lnTo>
                    <a:lnTo>
                      <a:pt x="1093" y="62"/>
                    </a:lnTo>
                    <a:lnTo>
                      <a:pt x="1088" y="60"/>
                    </a:lnTo>
                    <a:lnTo>
                      <a:pt x="1081" y="58"/>
                    </a:lnTo>
                    <a:lnTo>
                      <a:pt x="1075" y="56"/>
                    </a:lnTo>
                    <a:lnTo>
                      <a:pt x="1067" y="56"/>
                    </a:lnTo>
                    <a:lnTo>
                      <a:pt x="1059" y="56"/>
                    </a:lnTo>
                    <a:lnTo>
                      <a:pt x="1052" y="58"/>
                    </a:lnTo>
                    <a:lnTo>
                      <a:pt x="1045" y="60"/>
                    </a:lnTo>
                    <a:lnTo>
                      <a:pt x="1039" y="62"/>
                    </a:lnTo>
                    <a:lnTo>
                      <a:pt x="1032" y="65"/>
                    </a:lnTo>
                    <a:lnTo>
                      <a:pt x="1027" y="70"/>
                    </a:lnTo>
                    <a:lnTo>
                      <a:pt x="1023" y="74"/>
                    </a:lnTo>
                    <a:lnTo>
                      <a:pt x="1018" y="79"/>
                    </a:lnTo>
                    <a:lnTo>
                      <a:pt x="1015" y="84"/>
                    </a:lnTo>
                    <a:lnTo>
                      <a:pt x="1012" y="90"/>
                    </a:lnTo>
                    <a:lnTo>
                      <a:pt x="1009" y="95"/>
                    </a:lnTo>
                    <a:lnTo>
                      <a:pt x="1007" y="101"/>
                    </a:lnTo>
                    <a:lnTo>
                      <a:pt x="1004" y="113"/>
                    </a:lnTo>
                    <a:lnTo>
                      <a:pt x="1003" y="126"/>
                    </a:lnTo>
                    <a:lnTo>
                      <a:pt x="1003" y="133"/>
                    </a:lnTo>
                    <a:lnTo>
                      <a:pt x="1004" y="141"/>
                    </a:lnTo>
                    <a:lnTo>
                      <a:pt x="1005" y="148"/>
                    </a:lnTo>
                    <a:lnTo>
                      <a:pt x="1008" y="153"/>
                    </a:lnTo>
                    <a:lnTo>
                      <a:pt x="1010" y="160"/>
                    </a:lnTo>
                    <a:lnTo>
                      <a:pt x="1013" y="166"/>
                    </a:lnTo>
                    <a:lnTo>
                      <a:pt x="1016" y="170"/>
                    </a:lnTo>
                    <a:lnTo>
                      <a:pt x="1021" y="175"/>
                    </a:lnTo>
                    <a:lnTo>
                      <a:pt x="1025" y="179"/>
                    </a:lnTo>
                    <a:lnTo>
                      <a:pt x="1030" y="182"/>
                    </a:lnTo>
                    <a:lnTo>
                      <a:pt x="1036" y="186"/>
                    </a:lnTo>
                    <a:lnTo>
                      <a:pt x="1042" y="188"/>
                    </a:lnTo>
                    <a:lnTo>
                      <a:pt x="1049" y="190"/>
                    </a:lnTo>
                    <a:lnTo>
                      <a:pt x="1055" y="191"/>
                    </a:lnTo>
                    <a:lnTo>
                      <a:pt x="1063" y="192"/>
                    </a:lnTo>
                    <a:lnTo>
                      <a:pt x="1071" y="192"/>
                    </a:lnTo>
                    <a:lnTo>
                      <a:pt x="1083" y="192"/>
                    </a:lnTo>
                    <a:lnTo>
                      <a:pt x="1095" y="190"/>
                    </a:lnTo>
                    <a:lnTo>
                      <a:pt x="1107" y="188"/>
                    </a:lnTo>
                    <a:lnTo>
                      <a:pt x="1117" y="185"/>
                    </a:lnTo>
                    <a:lnTo>
                      <a:pt x="1111" y="157"/>
                    </a:lnTo>
                    <a:lnTo>
                      <a:pt x="1104" y="159"/>
                    </a:lnTo>
                    <a:lnTo>
                      <a:pt x="1095" y="161"/>
                    </a:lnTo>
                    <a:lnTo>
                      <a:pt x="1086" y="162"/>
                    </a:lnTo>
                    <a:lnTo>
                      <a:pt x="1077" y="162"/>
                    </a:lnTo>
                    <a:lnTo>
                      <a:pt x="1070" y="162"/>
                    </a:lnTo>
                    <a:lnTo>
                      <a:pt x="1064" y="161"/>
                    </a:lnTo>
                    <a:lnTo>
                      <a:pt x="1057" y="159"/>
                    </a:lnTo>
                    <a:lnTo>
                      <a:pt x="1052" y="157"/>
                    </a:lnTo>
                    <a:lnTo>
                      <a:pt x="1048" y="152"/>
                    </a:lnTo>
                    <a:lnTo>
                      <a:pt x="1044" y="149"/>
                    </a:lnTo>
                    <a:lnTo>
                      <a:pt x="1042" y="143"/>
                    </a:lnTo>
                    <a:lnTo>
                      <a:pt x="1041" y="138"/>
                    </a:lnTo>
                    <a:lnTo>
                      <a:pt x="1122" y="138"/>
                    </a:lnTo>
                    <a:close/>
                    <a:moveTo>
                      <a:pt x="1040" y="110"/>
                    </a:moveTo>
                    <a:lnTo>
                      <a:pt x="1041" y="105"/>
                    </a:lnTo>
                    <a:lnTo>
                      <a:pt x="1042" y="101"/>
                    </a:lnTo>
                    <a:lnTo>
                      <a:pt x="1044" y="97"/>
                    </a:lnTo>
                    <a:lnTo>
                      <a:pt x="1047" y="92"/>
                    </a:lnTo>
                    <a:lnTo>
                      <a:pt x="1050" y="89"/>
                    </a:lnTo>
                    <a:lnTo>
                      <a:pt x="1054" y="85"/>
                    </a:lnTo>
                    <a:lnTo>
                      <a:pt x="1059" y="84"/>
                    </a:lnTo>
                    <a:lnTo>
                      <a:pt x="1065" y="83"/>
                    </a:lnTo>
                    <a:lnTo>
                      <a:pt x="1071" y="84"/>
                    </a:lnTo>
                    <a:lnTo>
                      <a:pt x="1076" y="85"/>
                    </a:lnTo>
                    <a:lnTo>
                      <a:pt x="1080" y="89"/>
                    </a:lnTo>
                    <a:lnTo>
                      <a:pt x="1083" y="93"/>
                    </a:lnTo>
                    <a:lnTo>
                      <a:pt x="1085" y="97"/>
                    </a:lnTo>
                    <a:lnTo>
                      <a:pt x="1086" y="101"/>
                    </a:lnTo>
                    <a:lnTo>
                      <a:pt x="1086" y="105"/>
                    </a:lnTo>
                    <a:lnTo>
                      <a:pt x="1088" y="110"/>
                    </a:lnTo>
                    <a:lnTo>
                      <a:pt x="1040" y="110"/>
                    </a:lnTo>
                    <a:close/>
                    <a:moveTo>
                      <a:pt x="1201" y="10"/>
                    </a:moveTo>
                    <a:lnTo>
                      <a:pt x="1201" y="190"/>
                    </a:lnTo>
                    <a:lnTo>
                      <a:pt x="1241" y="190"/>
                    </a:lnTo>
                    <a:lnTo>
                      <a:pt x="1241" y="10"/>
                    </a:lnTo>
                    <a:lnTo>
                      <a:pt x="1201" y="10"/>
                    </a:lnTo>
                    <a:close/>
                    <a:moveTo>
                      <a:pt x="1274" y="190"/>
                    </a:moveTo>
                    <a:lnTo>
                      <a:pt x="1314" y="190"/>
                    </a:lnTo>
                    <a:lnTo>
                      <a:pt x="1314" y="114"/>
                    </a:lnTo>
                    <a:lnTo>
                      <a:pt x="1314" y="109"/>
                    </a:lnTo>
                    <a:lnTo>
                      <a:pt x="1315" y="104"/>
                    </a:lnTo>
                    <a:lnTo>
                      <a:pt x="1318" y="99"/>
                    </a:lnTo>
                    <a:lnTo>
                      <a:pt x="1322" y="94"/>
                    </a:lnTo>
                    <a:lnTo>
                      <a:pt x="1325" y="92"/>
                    </a:lnTo>
                    <a:lnTo>
                      <a:pt x="1328" y="91"/>
                    </a:lnTo>
                    <a:lnTo>
                      <a:pt x="1332" y="90"/>
                    </a:lnTo>
                    <a:lnTo>
                      <a:pt x="1335" y="89"/>
                    </a:lnTo>
                    <a:lnTo>
                      <a:pt x="1340" y="90"/>
                    </a:lnTo>
                    <a:lnTo>
                      <a:pt x="1345" y="91"/>
                    </a:lnTo>
                    <a:lnTo>
                      <a:pt x="1348" y="93"/>
                    </a:lnTo>
                    <a:lnTo>
                      <a:pt x="1351" y="97"/>
                    </a:lnTo>
                    <a:lnTo>
                      <a:pt x="1353" y="101"/>
                    </a:lnTo>
                    <a:lnTo>
                      <a:pt x="1354" y="105"/>
                    </a:lnTo>
                    <a:lnTo>
                      <a:pt x="1355" y="111"/>
                    </a:lnTo>
                    <a:lnTo>
                      <a:pt x="1355" y="118"/>
                    </a:lnTo>
                    <a:lnTo>
                      <a:pt x="1355" y="190"/>
                    </a:lnTo>
                    <a:lnTo>
                      <a:pt x="1394" y="190"/>
                    </a:lnTo>
                    <a:lnTo>
                      <a:pt x="1394" y="112"/>
                    </a:lnTo>
                    <a:lnTo>
                      <a:pt x="1394" y="99"/>
                    </a:lnTo>
                    <a:lnTo>
                      <a:pt x="1391" y="88"/>
                    </a:lnTo>
                    <a:lnTo>
                      <a:pt x="1387" y="78"/>
                    </a:lnTo>
                    <a:lnTo>
                      <a:pt x="1381" y="70"/>
                    </a:lnTo>
                    <a:lnTo>
                      <a:pt x="1375" y="64"/>
                    </a:lnTo>
                    <a:lnTo>
                      <a:pt x="1367" y="60"/>
                    </a:lnTo>
                    <a:lnTo>
                      <a:pt x="1359" y="58"/>
                    </a:lnTo>
                    <a:lnTo>
                      <a:pt x="1349" y="56"/>
                    </a:lnTo>
                    <a:lnTo>
                      <a:pt x="1341" y="56"/>
                    </a:lnTo>
                    <a:lnTo>
                      <a:pt x="1335" y="59"/>
                    </a:lnTo>
                    <a:lnTo>
                      <a:pt x="1329" y="61"/>
                    </a:lnTo>
                    <a:lnTo>
                      <a:pt x="1324" y="63"/>
                    </a:lnTo>
                    <a:lnTo>
                      <a:pt x="1315" y="70"/>
                    </a:lnTo>
                    <a:lnTo>
                      <a:pt x="1310" y="78"/>
                    </a:lnTo>
                    <a:lnTo>
                      <a:pt x="1309" y="78"/>
                    </a:lnTo>
                    <a:lnTo>
                      <a:pt x="1308" y="59"/>
                    </a:lnTo>
                    <a:lnTo>
                      <a:pt x="1273" y="59"/>
                    </a:lnTo>
                    <a:lnTo>
                      <a:pt x="1273" y="69"/>
                    </a:lnTo>
                    <a:lnTo>
                      <a:pt x="1274" y="79"/>
                    </a:lnTo>
                    <a:lnTo>
                      <a:pt x="1274" y="89"/>
                    </a:lnTo>
                    <a:lnTo>
                      <a:pt x="1274" y="101"/>
                    </a:lnTo>
                    <a:lnTo>
                      <a:pt x="1274" y="190"/>
                    </a:lnTo>
                    <a:close/>
                    <a:moveTo>
                      <a:pt x="1419" y="183"/>
                    </a:moveTo>
                    <a:lnTo>
                      <a:pt x="1428" y="187"/>
                    </a:lnTo>
                    <a:lnTo>
                      <a:pt x="1437" y="190"/>
                    </a:lnTo>
                    <a:lnTo>
                      <a:pt x="1448" y="192"/>
                    </a:lnTo>
                    <a:lnTo>
                      <a:pt x="1460" y="192"/>
                    </a:lnTo>
                    <a:lnTo>
                      <a:pt x="1473" y="192"/>
                    </a:lnTo>
                    <a:lnTo>
                      <a:pt x="1484" y="189"/>
                    </a:lnTo>
                    <a:lnTo>
                      <a:pt x="1494" y="186"/>
                    </a:lnTo>
                    <a:lnTo>
                      <a:pt x="1501" y="180"/>
                    </a:lnTo>
                    <a:lnTo>
                      <a:pt x="1508" y="175"/>
                    </a:lnTo>
                    <a:lnTo>
                      <a:pt x="1512" y="167"/>
                    </a:lnTo>
                    <a:lnTo>
                      <a:pt x="1514" y="159"/>
                    </a:lnTo>
                    <a:lnTo>
                      <a:pt x="1515" y="150"/>
                    </a:lnTo>
                    <a:lnTo>
                      <a:pt x="1514" y="143"/>
                    </a:lnTo>
                    <a:lnTo>
                      <a:pt x="1513" y="137"/>
                    </a:lnTo>
                    <a:lnTo>
                      <a:pt x="1511" y="131"/>
                    </a:lnTo>
                    <a:lnTo>
                      <a:pt x="1507" y="127"/>
                    </a:lnTo>
                    <a:lnTo>
                      <a:pt x="1502" y="121"/>
                    </a:lnTo>
                    <a:lnTo>
                      <a:pt x="1496" y="118"/>
                    </a:lnTo>
                    <a:lnTo>
                      <a:pt x="1489" y="113"/>
                    </a:lnTo>
                    <a:lnTo>
                      <a:pt x="1481" y="110"/>
                    </a:lnTo>
                    <a:lnTo>
                      <a:pt x="1471" y="107"/>
                    </a:lnTo>
                    <a:lnTo>
                      <a:pt x="1464" y="103"/>
                    </a:lnTo>
                    <a:lnTo>
                      <a:pt x="1462" y="101"/>
                    </a:lnTo>
                    <a:lnTo>
                      <a:pt x="1461" y="99"/>
                    </a:lnTo>
                    <a:lnTo>
                      <a:pt x="1460" y="98"/>
                    </a:lnTo>
                    <a:lnTo>
                      <a:pt x="1460" y="95"/>
                    </a:lnTo>
                    <a:lnTo>
                      <a:pt x="1460" y="92"/>
                    </a:lnTo>
                    <a:lnTo>
                      <a:pt x="1461" y="91"/>
                    </a:lnTo>
                    <a:lnTo>
                      <a:pt x="1462" y="89"/>
                    </a:lnTo>
                    <a:lnTo>
                      <a:pt x="1464" y="88"/>
                    </a:lnTo>
                    <a:lnTo>
                      <a:pt x="1469" y="85"/>
                    </a:lnTo>
                    <a:lnTo>
                      <a:pt x="1475" y="84"/>
                    </a:lnTo>
                    <a:lnTo>
                      <a:pt x="1483" y="85"/>
                    </a:lnTo>
                    <a:lnTo>
                      <a:pt x="1490" y="87"/>
                    </a:lnTo>
                    <a:lnTo>
                      <a:pt x="1498" y="89"/>
                    </a:lnTo>
                    <a:lnTo>
                      <a:pt x="1502" y="92"/>
                    </a:lnTo>
                    <a:lnTo>
                      <a:pt x="1510" y="64"/>
                    </a:lnTo>
                    <a:lnTo>
                      <a:pt x="1503" y="61"/>
                    </a:lnTo>
                    <a:lnTo>
                      <a:pt x="1495" y="59"/>
                    </a:lnTo>
                    <a:lnTo>
                      <a:pt x="1485" y="56"/>
                    </a:lnTo>
                    <a:lnTo>
                      <a:pt x="1474" y="56"/>
                    </a:lnTo>
                    <a:lnTo>
                      <a:pt x="1462" y="58"/>
                    </a:lnTo>
                    <a:lnTo>
                      <a:pt x="1453" y="60"/>
                    </a:lnTo>
                    <a:lnTo>
                      <a:pt x="1444" y="63"/>
                    </a:lnTo>
                    <a:lnTo>
                      <a:pt x="1436" y="69"/>
                    </a:lnTo>
                    <a:lnTo>
                      <a:pt x="1430" y="74"/>
                    </a:lnTo>
                    <a:lnTo>
                      <a:pt x="1426" y="82"/>
                    </a:lnTo>
                    <a:lnTo>
                      <a:pt x="1423" y="90"/>
                    </a:lnTo>
                    <a:lnTo>
                      <a:pt x="1422" y="99"/>
                    </a:lnTo>
                    <a:lnTo>
                      <a:pt x="1422" y="104"/>
                    </a:lnTo>
                    <a:lnTo>
                      <a:pt x="1425" y="110"/>
                    </a:lnTo>
                    <a:lnTo>
                      <a:pt x="1427" y="116"/>
                    </a:lnTo>
                    <a:lnTo>
                      <a:pt x="1430" y="121"/>
                    </a:lnTo>
                    <a:lnTo>
                      <a:pt x="1435" y="126"/>
                    </a:lnTo>
                    <a:lnTo>
                      <a:pt x="1442" y="130"/>
                    </a:lnTo>
                    <a:lnTo>
                      <a:pt x="1449" y="134"/>
                    </a:lnTo>
                    <a:lnTo>
                      <a:pt x="1458" y="139"/>
                    </a:lnTo>
                    <a:lnTo>
                      <a:pt x="1468" y="142"/>
                    </a:lnTo>
                    <a:lnTo>
                      <a:pt x="1473" y="146"/>
                    </a:lnTo>
                    <a:lnTo>
                      <a:pt x="1475" y="147"/>
                    </a:lnTo>
                    <a:lnTo>
                      <a:pt x="1476" y="149"/>
                    </a:lnTo>
                    <a:lnTo>
                      <a:pt x="1476" y="151"/>
                    </a:lnTo>
                    <a:lnTo>
                      <a:pt x="1477" y="153"/>
                    </a:lnTo>
                    <a:lnTo>
                      <a:pt x="1476" y="156"/>
                    </a:lnTo>
                    <a:lnTo>
                      <a:pt x="1476" y="158"/>
                    </a:lnTo>
                    <a:lnTo>
                      <a:pt x="1475" y="160"/>
                    </a:lnTo>
                    <a:lnTo>
                      <a:pt x="1473" y="161"/>
                    </a:lnTo>
                    <a:lnTo>
                      <a:pt x="1468" y="163"/>
                    </a:lnTo>
                    <a:lnTo>
                      <a:pt x="1460" y="165"/>
                    </a:lnTo>
                    <a:lnTo>
                      <a:pt x="1450" y="163"/>
                    </a:lnTo>
                    <a:lnTo>
                      <a:pt x="1442" y="161"/>
                    </a:lnTo>
                    <a:lnTo>
                      <a:pt x="1433" y="158"/>
                    </a:lnTo>
                    <a:lnTo>
                      <a:pt x="1426" y="154"/>
                    </a:lnTo>
                    <a:lnTo>
                      <a:pt x="1419" y="183"/>
                    </a:lnTo>
                    <a:close/>
                    <a:moveTo>
                      <a:pt x="1544" y="31"/>
                    </a:moveTo>
                    <a:lnTo>
                      <a:pt x="1544" y="59"/>
                    </a:lnTo>
                    <a:lnTo>
                      <a:pt x="1527" y="59"/>
                    </a:lnTo>
                    <a:lnTo>
                      <a:pt x="1527" y="89"/>
                    </a:lnTo>
                    <a:lnTo>
                      <a:pt x="1544" y="89"/>
                    </a:lnTo>
                    <a:lnTo>
                      <a:pt x="1544" y="142"/>
                    </a:lnTo>
                    <a:lnTo>
                      <a:pt x="1545" y="156"/>
                    </a:lnTo>
                    <a:lnTo>
                      <a:pt x="1548" y="166"/>
                    </a:lnTo>
                    <a:lnTo>
                      <a:pt x="1551" y="175"/>
                    </a:lnTo>
                    <a:lnTo>
                      <a:pt x="1555" y="181"/>
                    </a:lnTo>
                    <a:lnTo>
                      <a:pt x="1561" y="186"/>
                    </a:lnTo>
                    <a:lnTo>
                      <a:pt x="1568" y="189"/>
                    </a:lnTo>
                    <a:lnTo>
                      <a:pt x="1576" y="192"/>
                    </a:lnTo>
                    <a:lnTo>
                      <a:pt x="1584" y="192"/>
                    </a:lnTo>
                    <a:lnTo>
                      <a:pt x="1599" y="191"/>
                    </a:lnTo>
                    <a:lnTo>
                      <a:pt x="1610" y="189"/>
                    </a:lnTo>
                    <a:lnTo>
                      <a:pt x="1610" y="159"/>
                    </a:lnTo>
                    <a:lnTo>
                      <a:pt x="1605" y="159"/>
                    </a:lnTo>
                    <a:lnTo>
                      <a:pt x="1598" y="159"/>
                    </a:lnTo>
                    <a:lnTo>
                      <a:pt x="1594" y="159"/>
                    </a:lnTo>
                    <a:lnTo>
                      <a:pt x="1591" y="158"/>
                    </a:lnTo>
                    <a:lnTo>
                      <a:pt x="1589" y="157"/>
                    </a:lnTo>
                    <a:lnTo>
                      <a:pt x="1587" y="153"/>
                    </a:lnTo>
                    <a:lnTo>
                      <a:pt x="1584" y="151"/>
                    </a:lnTo>
                    <a:lnTo>
                      <a:pt x="1583" y="147"/>
                    </a:lnTo>
                    <a:lnTo>
                      <a:pt x="1583" y="142"/>
                    </a:lnTo>
                    <a:lnTo>
                      <a:pt x="1583" y="137"/>
                    </a:lnTo>
                    <a:lnTo>
                      <a:pt x="1583" y="89"/>
                    </a:lnTo>
                    <a:lnTo>
                      <a:pt x="1611" y="89"/>
                    </a:lnTo>
                    <a:lnTo>
                      <a:pt x="1611" y="59"/>
                    </a:lnTo>
                    <a:lnTo>
                      <a:pt x="1583" y="59"/>
                    </a:lnTo>
                    <a:lnTo>
                      <a:pt x="1583" y="22"/>
                    </a:lnTo>
                    <a:lnTo>
                      <a:pt x="1544" y="31"/>
                    </a:lnTo>
                    <a:close/>
                    <a:moveTo>
                      <a:pt x="1674" y="190"/>
                    </a:moveTo>
                    <a:lnTo>
                      <a:pt x="1674" y="59"/>
                    </a:lnTo>
                    <a:lnTo>
                      <a:pt x="1634" y="59"/>
                    </a:lnTo>
                    <a:lnTo>
                      <a:pt x="1634" y="190"/>
                    </a:lnTo>
                    <a:lnTo>
                      <a:pt x="1674" y="190"/>
                    </a:lnTo>
                    <a:close/>
                    <a:moveTo>
                      <a:pt x="1653" y="2"/>
                    </a:moveTo>
                    <a:lnTo>
                      <a:pt x="1649" y="3"/>
                    </a:lnTo>
                    <a:lnTo>
                      <a:pt x="1645" y="4"/>
                    </a:lnTo>
                    <a:lnTo>
                      <a:pt x="1642" y="5"/>
                    </a:lnTo>
                    <a:lnTo>
                      <a:pt x="1638" y="9"/>
                    </a:lnTo>
                    <a:lnTo>
                      <a:pt x="1636" y="11"/>
                    </a:lnTo>
                    <a:lnTo>
                      <a:pt x="1634" y="14"/>
                    </a:lnTo>
                    <a:lnTo>
                      <a:pt x="1633" y="19"/>
                    </a:lnTo>
                    <a:lnTo>
                      <a:pt x="1633" y="23"/>
                    </a:lnTo>
                    <a:lnTo>
                      <a:pt x="1633" y="26"/>
                    </a:lnTo>
                    <a:lnTo>
                      <a:pt x="1634" y="31"/>
                    </a:lnTo>
                    <a:lnTo>
                      <a:pt x="1636" y="34"/>
                    </a:lnTo>
                    <a:lnTo>
                      <a:pt x="1638" y="38"/>
                    </a:lnTo>
                    <a:lnTo>
                      <a:pt x="1642" y="40"/>
                    </a:lnTo>
                    <a:lnTo>
                      <a:pt x="1645" y="42"/>
                    </a:lnTo>
                    <a:lnTo>
                      <a:pt x="1649" y="43"/>
                    </a:lnTo>
                    <a:lnTo>
                      <a:pt x="1653" y="43"/>
                    </a:lnTo>
                    <a:lnTo>
                      <a:pt x="1658" y="43"/>
                    </a:lnTo>
                    <a:lnTo>
                      <a:pt x="1662" y="42"/>
                    </a:lnTo>
                    <a:lnTo>
                      <a:pt x="1666" y="40"/>
                    </a:lnTo>
                    <a:lnTo>
                      <a:pt x="1669" y="38"/>
                    </a:lnTo>
                    <a:lnTo>
                      <a:pt x="1672" y="34"/>
                    </a:lnTo>
                    <a:lnTo>
                      <a:pt x="1673" y="31"/>
                    </a:lnTo>
                    <a:lnTo>
                      <a:pt x="1674" y="26"/>
                    </a:lnTo>
                    <a:lnTo>
                      <a:pt x="1675" y="23"/>
                    </a:lnTo>
                    <a:lnTo>
                      <a:pt x="1674" y="19"/>
                    </a:lnTo>
                    <a:lnTo>
                      <a:pt x="1673" y="14"/>
                    </a:lnTo>
                    <a:lnTo>
                      <a:pt x="1672" y="11"/>
                    </a:lnTo>
                    <a:lnTo>
                      <a:pt x="1669" y="9"/>
                    </a:lnTo>
                    <a:lnTo>
                      <a:pt x="1666" y="5"/>
                    </a:lnTo>
                    <a:lnTo>
                      <a:pt x="1662" y="4"/>
                    </a:lnTo>
                    <a:lnTo>
                      <a:pt x="1659" y="3"/>
                    </a:lnTo>
                    <a:lnTo>
                      <a:pt x="1653" y="2"/>
                    </a:lnTo>
                    <a:close/>
                    <a:moveTo>
                      <a:pt x="1711" y="31"/>
                    </a:moveTo>
                    <a:lnTo>
                      <a:pt x="1711" y="59"/>
                    </a:lnTo>
                    <a:lnTo>
                      <a:pt x="1693" y="59"/>
                    </a:lnTo>
                    <a:lnTo>
                      <a:pt x="1693" y="89"/>
                    </a:lnTo>
                    <a:lnTo>
                      <a:pt x="1711" y="89"/>
                    </a:lnTo>
                    <a:lnTo>
                      <a:pt x="1711" y="142"/>
                    </a:lnTo>
                    <a:lnTo>
                      <a:pt x="1712" y="156"/>
                    </a:lnTo>
                    <a:lnTo>
                      <a:pt x="1713" y="166"/>
                    </a:lnTo>
                    <a:lnTo>
                      <a:pt x="1717" y="175"/>
                    </a:lnTo>
                    <a:lnTo>
                      <a:pt x="1722" y="181"/>
                    </a:lnTo>
                    <a:lnTo>
                      <a:pt x="1727" y="186"/>
                    </a:lnTo>
                    <a:lnTo>
                      <a:pt x="1733" y="189"/>
                    </a:lnTo>
                    <a:lnTo>
                      <a:pt x="1742" y="192"/>
                    </a:lnTo>
                    <a:lnTo>
                      <a:pt x="1751" y="192"/>
                    </a:lnTo>
                    <a:lnTo>
                      <a:pt x="1766" y="191"/>
                    </a:lnTo>
                    <a:lnTo>
                      <a:pt x="1777" y="189"/>
                    </a:lnTo>
                    <a:lnTo>
                      <a:pt x="1777" y="159"/>
                    </a:lnTo>
                    <a:lnTo>
                      <a:pt x="1771" y="159"/>
                    </a:lnTo>
                    <a:lnTo>
                      <a:pt x="1765" y="159"/>
                    </a:lnTo>
                    <a:lnTo>
                      <a:pt x="1760" y="159"/>
                    </a:lnTo>
                    <a:lnTo>
                      <a:pt x="1757" y="158"/>
                    </a:lnTo>
                    <a:lnTo>
                      <a:pt x="1755" y="157"/>
                    </a:lnTo>
                    <a:lnTo>
                      <a:pt x="1753" y="153"/>
                    </a:lnTo>
                    <a:lnTo>
                      <a:pt x="1751" y="151"/>
                    </a:lnTo>
                    <a:lnTo>
                      <a:pt x="1750" y="147"/>
                    </a:lnTo>
                    <a:lnTo>
                      <a:pt x="1750" y="142"/>
                    </a:lnTo>
                    <a:lnTo>
                      <a:pt x="1750" y="137"/>
                    </a:lnTo>
                    <a:lnTo>
                      <a:pt x="1750" y="89"/>
                    </a:lnTo>
                    <a:lnTo>
                      <a:pt x="1778" y="89"/>
                    </a:lnTo>
                    <a:lnTo>
                      <a:pt x="1778" y="59"/>
                    </a:lnTo>
                    <a:lnTo>
                      <a:pt x="1750" y="59"/>
                    </a:lnTo>
                    <a:lnTo>
                      <a:pt x="1750" y="22"/>
                    </a:lnTo>
                    <a:lnTo>
                      <a:pt x="1711" y="31"/>
                    </a:lnTo>
                    <a:close/>
                    <a:moveTo>
                      <a:pt x="1920" y="59"/>
                    </a:moveTo>
                    <a:lnTo>
                      <a:pt x="1880" y="59"/>
                    </a:lnTo>
                    <a:lnTo>
                      <a:pt x="1880" y="137"/>
                    </a:lnTo>
                    <a:lnTo>
                      <a:pt x="1880" y="142"/>
                    </a:lnTo>
                    <a:lnTo>
                      <a:pt x="1879" y="146"/>
                    </a:lnTo>
                    <a:lnTo>
                      <a:pt x="1876" y="151"/>
                    </a:lnTo>
                    <a:lnTo>
                      <a:pt x="1873" y="156"/>
                    </a:lnTo>
                    <a:lnTo>
                      <a:pt x="1869" y="157"/>
                    </a:lnTo>
                    <a:lnTo>
                      <a:pt x="1866" y="159"/>
                    </a:lnTo>
                    <a:lnTo>
                      <a:pt x="1863" y="160"/>
                    </a:lnTo>
                    <a:lnTo>
                      <a:pt x="1860" y="160"/>
                    </a:lnTo>
                    <a:lnTo>
                      <a:pt x="1854" y="159"/>
                    </a:lnTo>
                    <a:lnTo>
                      <a:pt x="1850" y="158"/>
                    </a:lnTo>
                    <a:lnTo>
                      <a:pt x="1847" y="156"/>
                    </a:lnTo>
                    <a:lnTo>
                      <a:pt x="1845" y="152"/>
                    </a:lnTo>
                    <a:lnTo>
                      <a:pt x="1842" y="148"/>
                    </a:lnTo>
                    <a:lnTo>
                      <a:pt x="1840" y="142"/>
                    </a:lnTo>
                    <a:lnTo>
                      <a:pt x="1840" y="137"/>
                    </a:lnTo>
                    <a:lnTo>
                      <a:pt x="1839" y="130"/>
                    </a:lnTo>
                    <a:lnTo>
                      <a:pt x="1839" y="59"/>
                    </a:lnTo>
                    <a:lnTo>
                      <a:pt x="1800" y="59"/>
                    </a:lnTo>
                    <a:lnTo>
                      <a:pt x="1800" y="136"/>
                    </a:lnTo>
                    <a:lnTo>
                      <a:pt x="1800" y="150"/>
                    </a:lnTo>
                    <a:lnTo>
                      <a:pt x="1804" y="162"/>
                    </a:lnTo>
                    <a:lnTo>
                      <a:pt x="1807" y="171"/>
                    </a:lnTo>
                    <a:lnTo>
                      <a:pt x="1812" y="180"/>
                    </a:lnTo>
                    <a:lnTo>
                      <a:pt x="1819" y="186"/>
                    </a:lnTo>
                    <a:lnTo>
                      <a:pt x="1826" y="190"/>
                    </a:lnTo>
                    <a:lnTo>
                      <a:pt x="1835" y="192"/>
                    </a:lnTo>
                    <a:lnTo>
                      <a:pt x="1845" y="192"/>
                    </a:lnTo>
                    <a:lnTo>
                      <a:pt x="1852" y="192"/>
                    </a:lnTo>
                    <a:lnTo>
                      <a:pt x="1860" y="191"/>
                    </a:lnTo>
                    <a:lnTo>
                      <a:pt x="1866" y="188"/>
                    </a:lnTo>
                    <a:lnTo>
                      <a:pt x="1871" y="186"/>
                    </a:lnTo>
                    <a:lnTo>
                      <a:pt x="1879" y="178"/>
                    </a:lnTo>
                    <a:lnTo>
                      <a:pt x="1885" y="171"/>
                    </a:lnTo>
                    <a:lnTo>
                      <a:pt x="1885" y="171"/>
                    </a:lnTo>
                    <a:lnTo>
                      <a:pt x="1887" y="190"/>
                    </a:lnTo>
                    <a:lnTo>
                      <a:pt x="1921" y="190"/>
                    </a:lnTo>
                    <a:lnTo>
                      <a:pt x="1920" y="181"/>
                    </a:lnTo>
                    <a:lnTo>
                      <a:pt x="1920" y="171"/>
                    </a:lnTo>
                    <a:lnTo>
                      <a:pt x="1920" y="160"/>
                    </a:lnTo>
                    <a:lnTo>
                      <a:pt x="1920" y="148"/>
                    </a:lnTo>
                    <a:lnTo>
                      <a:pt x="1920" y="59"/>
                    </a:lnTo>
                    <a:close/>
                    <a:moveTo>
                      <a:pt x="2042" y="157"/>
                    </a:moveTo>
                    <a:lnTo>
                      <a:pt x="2033" y="160"/>
                    </a:lnTo>
                    <a:lnTo>
                      <a:pt x="2020" y="161"/>
                    </a:lnTo>
                    <a:lnTo>
                      <a:pt x="2012" y="160"/>
                    </a:lnTo>
                    <a:lnTo>
                      <a:pt x="2006" y="159"/>
                    </a:lnTo>
                    <a:lnTo>
                      <a:pt x="2000" y="156"/>
                    </a:lnTo>
                    <a:lnTo>
                      <a:pt x="1995" y="151"/>
                    </a:lnTo>
                    <a:lnTo>
                      <a:pt x="1990" y="147"/>
                    </a:lnTo>
                    <a:lnTo>
                      <a:pt x="1987" y="140"/>
                    </a:lnTo>
                    <a:lnTo>
                      <a:pt x="1985" y="132"/>
                    </a:lnTo>
                    <a:lnTo>
                      <a:pt x="1985" y="124"/>
                    </a:lnTo>
                    <a:lnTo>
                      <a:pt x="1985" y="117"/>
                    </a:lnTo>
                    <a:lnTo>
                      <a:pt x="1987" y="110"/>
                    </a:lnTo>
                    <a:lnTo>
                      <a:pt x="1990" y="103"/>
                    </a:lnTo>
                    <a:lnTo>
                      <a:pt x="1994" y="98"/>
                    </a:lnTo>
                    <a:lnTo>
                      <a:pt x="1999" y="93"/>
                    </a:lnTo>
                    <a:lnTo>
                      <a:pt x="2004" y="90"/>
                    </a:lnTo>
                    <a:lnTo>
                      <a:pt x="2011" y="89"/>
                    </a:lnTo>
                    <a:lnTo>
                      <a:pt x="2019" y="88"/>
                    </a:lnTo>
                    <a:lnTo>
                      <a:pt x="2026" y="88"/>
                    </a:lnTo>
                    <a:lnTo>
                      <a:pt x="2031" y="89"/>
                    </a:lnTo>
                    <a:lnTo>
                      <a:pt x="2037" y="90"/>
                    </a:lnTo>
                    <a:lnTo>
                      <a:pt x="2041" y="91"/>
                    </a:lnTo>
                    <a:lnTo>
                      <a:pt x="2047" y="61"/>
                    </a:lnTo>
                    <a:lnTo>
                      <a:pt x="2040" y="59"/>
                    </a:lnTo>
                    <a:lnTo>
                      <a:pt x="2033" y="58"/>
                    </a:lnTo>
                    <a:lnTo>
                      <a:pt x="2025" y="56"/>
                    </a:lnTo>
                    <a:lnTo>
                      <a:pt x="2017" y="56"/>
                    </a:lnTo>
                    <a:lnTo>
                      <a:pt x="2009" y="56"/>
                    </a:lnTo>
                    <a:lnTo>
                      <a:pt x="2000" y="58"/>
                    </a:lnTo>
                    <a:lnTo>
                      <a:pt x="1993" y="60"/>
                    </a:lnTo>
                    <a:lnTo>
                      <a:pt x="1986" y="62"/>
                    </a:lnTo>
                    <a:lnTo>
                      <a:pt x="1980" y="64"/>
                    </a:lnTo>
                    <a:lnTo>
                      <a:pt x="1973" y="68"/>
                    </a:lnTo>
                    <a:lnTo>
                      <a:pt x="1968" y="72"/>
                    </a:lnTo>
                    <a:lnTo>
                      <a:pt x="1963" y="77"/>
                    </a:lnTo>
                    <a:lnTo>
                      <a:pt x="1959" y="82"/>
                    </a:lnTo>
                    <a:lnTo>
                      <a:pt x="1955" y="87"/>
                    </a:lnTo>
                    <a:lnTo>
                      <a:pt x="1952" y="93"/>
                    </a:lnTo>
                    <a:lnTo>
                      <a:pt x="1949" y="99"/>
                    </a:lnTo>
                    <a:lnTo>
                      <a:pt x="1947" y="105"/>
                    </a:lnTo>
                    <a:lnTo>
                      <a:pt x="1945" y="112"/>
                    </a:lnTo>
                    <a:lnTo>
                      <a:pt x="1945" y="119"/>
                    </a:lnTo>
                    <a:lnTo>
                      <a:pt x="1944" y="126"/>
                    </a:lnTo>
                    <a:lnTo>
                      <a:pt x="1945" y="133"/>
                    </a:lnTo>
                    <a:lnTo>
                      <a:pt x="1945" y="140"/>
                    </a:lnTo>
                    <a:lnTo>
                      <a:pt x="1947" y="147"/>
                    </a:lnTo>
                    <a:lnTo>
                      <a:pt x="1949" y="153"/>
                    </a:lnTo>
                    <a:lnTo>
                      <a:pt x="1952" y="160"/>
                    </a:lnTo>
                    <a:lnTo>
                      <a:pt x="1955" y="165"/>
                    </a:lnTo>
                    <a:lnTo>
                      <a:pt x="1958" y="170"/>
                    </a:lnTo>
                    <a:lnTo>
                      <a:pt x="1962" y="175"/>
                    </a:lnTo>
                    <a:lnTo>
                      <a:pt x="1967" y="179"/>
                    </a:lnTo>
                    <a:lnTo>
                      <a:pt x="1972" y="182"/>
                    </a:lnTo>
                    <a:lnTo>
                      <a:pt x="1977" y="186"/>
                    </a:lnTo>
                    <a:lnTo>
                      <a:pt x="1984" y="188"/>
                    </a:lnTo>
                    <a:lnTo>
                      <a:pt x="1990" y="190"/>
                    </a:lnTo>
                    <a:lnTo>
                      <a:pt x="1997" y="191"/>
                    </a:lnTo>
                    <a:lnTo>
                      <a:pt x="2004" y="192"/>
                    </a:lnTo>
                    <a:lnTo>
                      <a:pt x="2011" y="192"/>
                    </a:lnTo>
                    <a:lnTo>
                      <a:pt x="2023" y="192"/>
                    </a:lnTo>
                    <a:lnTo>
                      <a:pt x="2033" y="191"/>
                    </a:lnTo>
                    <a:lnTo>
                      <a:pt x="2040" y="189"/>
                    </a:lnTo>
                    <a:lnTo>
                      <a:pt x="2047" y="187"/>
                    </a:lnTo>
                    <a:lnTo>
                      <a:pt x="2042" y="157"/>
                    </a:lnTo>
                    <a:close/>
                    <a:moveTo>
                      <a:pt x="2108" y="190"/>
                    </a:moveTo>
                    <a:lnTo>
                      <a:pt x="2108" y="59"/>
                    </a:lnTo>
                    <a:lnTo>
                      <a:pt x="2068" y="59"/>
                    </a:lnTo>
                    <a:lnTo>
                      <a:pt x="2068" y="190"/>
                    </a:lnTo>
                    <a:lnTo>
                      <a:pt x="2108" y="190"/>
                    </a:lnTo>
                    <a:close/>
                    <a:moveTo>
                      <a:pt x="2089" y="2"/>
                    </a:moveTo>
                    <a:lnTo>
                      <a:pt x="2083" y="3"/>
                    </a:lnTo>
                    <a:lnTo>
                      <a:pt x="2080" y="4"/>
                    </a:lnTo>
                    <a:lnTo>
                      <a:pt x="2076" y="5"/>
                    </a:lnTo>
                    <a:lnTo>
                      <a:pt x="2073" y="9"/>
                    </a:lnTo>
                    <a:lnTo>
                      <a:pt x="2070" y="11"/>
                    </a:lnTo>
                    <a:lnTo>
                      <a:pt x="2069" y="14"/>
                    </a:lnTo>
                    <a:lnTo>
                      <a:pt x="2068" y="19"/>
                    </a:lnTo>
                    <a:lnTo>
                      <a:pt x="2067" y="23"/>
                    </a:lnTo>
                    <a:lnTo>
                      <a:pt x="2068" y="26"/>
                    </a:lnTo>
                    <a:lnTo>
                      <a:pt x="2069" y="31"/>
                    </a:lnTo>
                    <a:lnTo>
                      <a:pt x="2070" y="34"/>
                    </a:lnTo>
                    <a:lnTo>
                      <a:pt x="2073" y="38"/>
                    </a:lnTo>
                    <a:lnTo>
                      <a:pt x="2076" y="40"/>
                    </a:lnTo>
                    <a:lnTo>
                      <a:pt x="2079" y="42"/>
                    </a:lnTo>
                    <a:lnTo>
                      <a:pt x="2083" y="43"/>
                    </a:lnTo>
                    <a:lnTo>
                      <a:pt x="2088" y="43"/>
                    </a:lnTo>
                    <a:lnTo>
                      <a:pt x="2093" y="43"/>
                    </a:lnTo>
                    <a:lnTo>
                      <a:pt x="2096" y="42"/>
                    </a:lnTo>
                    <a:lnTo>
                      <a:pt x="2101" y="40"/>
                    </a:lnTo>
                    <a:lnTo>
                      <a:pt x="2104" y="38"/>
                    </a:lnTo>
                    <a:lnTo>
                      <a:pt x="2106" y="34"/>
                    </a:lnTo>
                    <a:lnTo>
                      <a:pt x="2108" y="31"/>
                    </a:lnTo>
                    <a:lnTo>
                      <a:pt x="2109" y="26"/>
                    </a:lnTo>
                    <a:lnTo>
                      <a:pt x="2109" y="23"/>
                    </a:lnTo>
                    <a:lnTo>
                      <a:pt x="2109" y="19"/>
                    </a:lnTo>
                    <a:lnTo>
                      <a:pt x="2108" y="14"/>
                    </a:lnTo>
                    <a:lnTo>
                      <a:pt x="2106" y="11"/>
                    </a:lnTo>
                    <a:lnTo>
                      <a:pt x="2104" y="9"/>
                    </a:lnTo>
                    <a:lnTo>
                      <a:pt x="2101" y="5"/>
                    </a:lnTo>
                    <a:lnTo>
                      <a:pt x="2097" y="4"/>
                    </a:lnTo>
                    <a:lnTo>
                      <a:pt x="2093" y="3"/>
                    </a:lnTo>
                    <a:lnTo>
                      <a:pt x="2089" y="2"/>
                    </a:lnTo>
                    <a:close/>
                    <a:moveTo>
                      <a:pt x="2200" y="56"/>
                    </a:moveTo>
                    <a:lnTo>
                      <a:pt x="2192" y="56"/>
                    </a:lnTo>
                    <a:lnTo>
                      <a:pt x="2186" y="58"/>
                    </a:lnTo>
                    <a:lnTo>
                      <a:pt x="2178" y="59"/>
                    </a:lnTo>
                    <a:lnTo>
                      <a:pt x="2172" y="61"/>
                    </a:lnTo>
                    <a:lnTo>
                      <a:pt x="2166" y="64"/>
                    </a:lnTo>
                    <a:lnTo>
                      <a:pt x="2161" y="66"/>
                    </a:lnTo>
                    <a:lnTo>
                      <a:pt x="2156" y="71"/>
                    </a:lnTo>
                    <a:lnTo>
                      <a:pt x="2151" y="75"/>
                    </a:lnTo>
                    <a:lnTo>
                      <a:pt x="2147" y="80"/>
                    </a:lnTo>
                    <a:lnTo>
                      <a:pt x="2143" y="85"/>
                    </a:lnTo>
                    <a:lnTo>
                      <a:pt x="2139" y="91"/>
                    </a:lnTo>
                    <a:lnTo>
                      <a:pt x="2137" y="97"/>
                    </a:lnTo>
                    <a:lnTo>
                      <a:pt x="2135" y="103"/>
                    </a:lnTo>
                    <a:lnTo>
                      <a:pt x="2134" y="110"/>
                    </a:lnTo>
                    <a:lnTo>
                      <a:pt x="2133" y="118"/>
                    </a:lnTo>
                    <a:lnTo>
                      <a:pt x="2132" y="126"/>
                    </a:lnTo>
                    <a:lnTo>
                      <a:pt x="2133" y="133"/>
                    </a:lnTo>
                    <a:lnTo>
                      <a:pt x="2134" y="140"/>
                    </a:lnTo>
                    <a:lnTo>
                      <a:pt x="2135" y="148"/>
                    </a:lnTo>
                    <a:lnTo>
                      <a:pt x="2137" y="153"/>
                    </a:lnTo>
                    <a:lnTo>
                      <a:pt x="2141" y="160"/>
                    </a:lnTo>
                    <a:lnTo>
                      <a:pt x="2144" y="166"/>
                    </a:lnTo>
                    <a:lnTo>
                      <a:pt x="2147" y="170"/>
                    </a:lnTo>
                    <a:lnTo>
                      <a:pt x="2151" y="175"/>
                    </a:lnTo>
                    <a:lnTo>
                      <a:pt x="2156" y="179"/>
                    </a:lnTo>
                    <a:lnTo>
                      <a:pt x="2161" y="182"/>
                    </a:lnTo>
                    <a:lnTo>
                      <a:pt x="2166" y="186"/>
                    </a:lnTo>
                    <a:lnTo>
                      <a:pt x="2172" y="188"/>
                    </a:lnTo>
                    <a:lnTo>
                      <a:pt x="2178" y="190"/>
                    </a:lnTo>
                    <a:lnTo>
                      <a:pt x="2185" y="191"/>
                    </a:lnTo>
                    <a:lnTo>
                      <a:pt x="2191" y="192"/>
                    </a:lnTo>
                    <a:lnTo>
                      <a:pt x="2198" y="192"/>
                    </a:lnTo>
                    <a:lnTo>
                      <a:pt x="2211" y="192"/>
                    </a:lnTo>
                    <a:lnTo>
                      <a:pt x="2223" y="189"/>
                    </a:lnTo>
                    <a:lnTo>
                      <a:pt x="2228" y="187"/>
                    </a:lnTo>
                    <a:lnTo>
                      <a:pt x="2235" y="183"/>
                    </a:lnTo>
                    <a:lnTo>
                      <a:pt x="2239" y="180"/>
                    </a:lnTo>
                    <a:lnTo>
                      <a:pt x="2244" y="176"/>
                    </a:lnTo>
                    <a:lnTo>
                      <a:pt x="2249" y="171"/>
                    </a:lnTo>
                    <a:lnTo>
                      <a:pt x="2253" y="167"/>
                    </a:lnTo>
                    <a:lnTo>
                      <a:pt x="2256" y="160"/>
                    </a:lnTo>
                    <a:lnTo>
                      <a:pt x="2259" y="154"/>
                    </a:lnTo>
                    <a:lnTo>
                      <a:pt x="2262" y="148"/>
                    </a:lnTo>
                    <a:lnTo>
                      <a:pt x="2264" y="140"/>
                    </a:lnTo>
                    <a:lnTo>
                      <a:pt x="2265" y="132"/>
                    </a:lnTo>
                    <a:lnTo>
                      <a:pt x="2265" y="123"/>
                    </a:lnTo>
                    <a:lnTo>
                      <a:pt x="2265" y="116"/>
                    </a:lnTo>
                    <a:lnTo>
                      <a:pt x="2264" y="109"/>
                    </a:lnTo>
                    <a:lnTo>
                      <a:pt x="2263" y="102"/>
                    </a:lnTo>
                    <a:lnTo>
                      <a:pt x="2260" y="97"/>
                    </a:lnTo>
                    <a:lnTo>
                      <a:pt x="2257" y="90"/>
                    </a:lnTo>
                    <a:lnTo>
                      <a:pt x="2255" y="84"/>
                    </a:lnTo>
                    <a:lnTo>
                      <a:pt x="2251" y="80"/>
                    </a:lnTo>
                    <a:lnTo>
                      <a:pt x="2247" y="75"/>
                    </a:lnTo>
                    <a:lnTo>
                      <a:pt x="2242" y="71"/>
                    </a:lnTo>
                    <a:lnTo>
                      <a:pt x="2238" y="66"/>
                    </a:lnTo>
                    <a:lnTo>
                      <a:pt x="2232" y="64"/>
                    </a:lnTo>
                    <a:lnTo>
                      <a:pt x="2227" y="61"/>
                    </a:lnTo>
                    <a:lnTo>
                      <a:pt x="2220" y="59"/>
                    </a:lnTo>
                    <a:lnTo>
                      <a:pt x="2214" y="58"/>
                    </a:lnTo>
                    <a:lnTo>
                      <a:pt x="2208" y="56"/>
                    </a:lnTo>
                    <a:lnTo>
                      <a:pt x="2200" y="56"/>
                    </a:lnTo>
                    <a:close/>
                    <a:moveTo>
                      <a:pt x="2199" y="85"/>
                    </a:moveTo>
                    <a:lnTo>
                      <a:pt x="2205" y="87"/>
                    </a:lnTo>
                    <a:lnTo>
                      <a:pt x="2211" y="89"/>
                    </a:lnTo>
                    <a:lnTo>
                      <a:pt x="2215" y="92"/>
                    </a:lnTo>
                    <a:lnTo>
                      <a:pt x="2218" y="98"/>
                    </a:lnTo>
                    <a:lnTo>
                      <a:pt x="2220" y="103"/>
                    </a:lnTo>
                    <a:lnTo>
                      <a:pt x="2223" y="110"/>
                    </a:lnTo>
                    <a:lnTo>
                      <a:pt x="2224" y="117"/>
                    </a:lnTo>
                    <a:lnTo>
                      <a:pt x="2224" y="124"/>
                    </a:lnTo>
                    <a:lnTo>
                      <a:pt x="2224" y="133"/>
                    </a:lnTo>
                    <a:lnTo>
                      <a:pt x="2223" y="140"/>
                    </a:lnTo>
                    <a:lnTo>
                      <a:pt x="2220" y="147"/>
                    </a:lnTo>
                    <a:lnTo>
                      <a:pt x="2217" y="153"/>
                    </a:lnTo>
                    <a:lnTo>
                      <a:pt x="2214" y="158"/>
                    </a:lnTo>
                    <a:lnTo>
                      <a:pt x="2210" y="161"/>
                    </a:lnTo>
                    <a:lnTo>
                      <a:pt x="2204" y="163"/>
                    </a:lnTo>
                    <a:lnTo>
                      <a:pt x="2199" y="163"/>
                    </a:lnTo>
                    <a:lnTo>
                      <a:pt x="2193" y="163"/>
                    </a:lnTo>
                    <a:lnTo>
                      <a:pt x="2188" y="161"/>
                    </a:lnTo>
                    <a:lnTo>
                      <a:pt x="2184" y="157"/>
                    </a:lnTo>
                    <a:lnTo>
                      <a:pt x="2179" y="152"/>
                    </a:lnTo>
                    <a:lnTo>
                      <a:pt x="2177" y="147"/>
                    </a:lnTo>
                    <a:lnTo>
                      <a:pt x="2175" y="140"/>
                    </a:lnTo>
                    <a:lnTo>
                      <a:pt x="2173" y="132"/>
                    </a:lnTo>
                    <a:lnTo>
                      <a:pt x="2173" y="124"/>
                    </a:lnTo>
                    <a:lnTo>
                      <a:pt x="2173" y="118"/>
                    </a:lnTo>
                    <a:lnTo>
                      <a:pt x="2174" y="110"/>
                    </a:lnTo>
                    <a:lnTo>
                      <a:pt x="2176" y="103"/>
                    </a:lnTo>
                    <a:lnTo>
                      <a:pt x="2179" y="98"/>
                    </a:lnTo>
                    <a:lnTo>
                      <a:pt x="2183" y="92"/>
                    </a:lnTo>
                    <a:lnTo>
                      <a:pt x="2187" y="89"/>
                    </a:lnTo>
                    <a:lnTo>
                      <a:pt x="2192" y="87"/>
                    </a:lnTo>
                    <a:lnTo>
                      <a:pt x="2199" y="85"/>
                    </a:lnTo>
                    <a:close/>
                    <a:moveTo>
                      <a:pt x="2290" y="190"/>
                    </a:moveTo>
                    <a:lnTo>
                      <a:pt x="2328" y="190"/>
                    </a:lnTo>
                    <a:lnTo>
                      <a:pt x="2328" y="114"/>
                    </a:lnTo>
                    <a:lnTo>
                      <a:pt x="2330" y="109"/>
                    </a:lnTo>
                    <a:lnTo>
                      <a:pt x="2331" y="104"/>
                    </a:lnTo>
                    <a:lnTo>
                      <a:pt x="2333" y="99"/>
                    </a:lnTo>
                    <a:lnTo>
                      <a:pt x="2337" y="94"/>
                    </a:lnTo>
                    <a:lnTo>
                      <a:pt x="2339" y="92"/>
                    </a:lnTo>
                    <a:lnTo>
                      <a:pt x="2343" y="91"/>
                    </a:lnTo>
                    <a:lnTo>
                      <a:pt x="2346" y="90"/>
                    </a:lnTo>
                    <a:lnTo>
                      <a:pt x="2350" y="89"/>
                    </a:lnTo>
                    <a:lnTo>
                      <a:pt x="2355" y="90"/>
                    </a:lnTo>
                    <a:lnTo>
                      <a:pt x="2360" y="91"/>
                    </a:lnTo>
                    <a:lnTo>
                      <a:pt x="2363" y="93"/>
                    </a:lnTo>
                    <a:lnTo>
                      <a:pt x="2365" y="97"/>
                    </a:lnTo>
                    <a:lnTo>
                      <a:pt x="2367" y="101"/>
                    </a:lnTo>
                    <a:lnTo>
                      <a:pt x="2370" y="105"/>
                    </a:lnTo>
                    <a:lnTo>
                      <a:pt x="2370" y="111"/>
                    </a:lnTo>
                    <a:lnTo>
                      <a:pt x="2371" y="118"/>
                    </a:lnTo>
                    <a:lnTo>
                      <a:pt x="2371" y="190"/>
                    </a:lnTo>
                    <a:lnTo>
                      <a:pt x="2409" y="190"/>
                    </a:lnTo>
                    <a:lnTo>
                      <a:pt x="2409" y="112"/>
                    </a:lnTo>
                    <a:lnTo>
                      <a:pt x="2408" y="99"/>
                    </a:lnTo>
                    <a:lnTo>
                      <a:pt x="2406" y="88"/>
                    </a:lnTo>
                    <a:lnTo>
                      <a:pt x="2402" y="78"/>
                    </a:lnTo>
                    <a:lnTo>
                      <a:pt x="2397" y="70"/>
                    </a:lnTo>
                    <a:lnTo>
                      <a:pt x="2390" y="64"/>
                    </a:lnTo>
                    <a:lnTo>
                      <a:pt x="2382" y="60"/>
                    </a:lnTo>
                    <a:lnTo>
                      <a:pt x="2374" y="58"/>
                    </a:lnTo>
                    <a:lnTo>
                      <a:pt x="2364" y="56"/>
                    </a:lnTo>
                    <a:lnTo>
                      <a:pt x="2357" y="56"/>
                    </a:lnTo>
                    <a:lnTo>
                      <a:pt x="2350" y="59"/>
                    </a:lnTo>
                    <a:lnTo>
                      <a:pt x="2344" y="61"/>
                    </a:lnTo>
                    <a:lnTo>
                      <a:pt x="2338" y="63"/>
                    </a:lnTo>
                    <a:lnTo>
                      <a:pt x="2331" y="70"/>
                    </a:lnTo>
                    <a:lnTo>
                      <a:pt x="2325" y="78"/>
                    </a:lnTo>
                    <a:lnTo>
                      <a:pt x="2324" y="78"/>
                    </a:lnTo>
                    <a:lnTo>
                      <a:pt x="2322" y="59"/>
                    </a:lnTo>
                    <a:lnTo>
                      <a:pt x="2289" y="59"/>
                    </a:lnTo>
                    <a:lnTo>
                      <a:pt x="2289" y="69"/>
                    </a:lnTo>
                    <a:lnTo>
                      <a:pt x="2289" y="79"/>
                    </a:lnTo>
                    <a:lnTo>
                      <a:pt x="2290" y="89"/>
                    </a:lnTo>
                    <a:lnTo>
                      <a:pt x="2290" y="101"/>
                    </a:lnTo>
                    <a:lnTo>
                      <a:pt x="2290" y="190"/>
                    </a:lnTo>
                    <a:close/>
                    <a:moveTo>
                      <a:pt x="2549" y="190"/>
                    </a:moveTo>
                    <a:lnTo>
                      <a:pt x="2548" y="176"/>
                    </a:lnTo>
                    <a:lnTo>
                      <a:pt x="2547" y="158"/>
                    </a:lnTo>
                    <a:lnTo>
                      <a:pt x="2547" y="112"/>
                    </a:lnTo>
                    <a:lnTo>
                      <a:pt x="2547" y="101"/>
                    </a:lnTo>
                    <a:lnTo>
                      <a:pt x="2544" y="91"/>
                    </a:lnTo>
                    <a:lnTo>
                      <a:pt x="2540" y="81"/>
                    </a:lnTo>
                    <a:lnTo>
                      <a:pt x="2535" y="73"/>
                    </a:lnTo>
                    <a:lnTo>
                      <a:pt x="2532" y="69"/>
                    </a:lnTo>
                    <a:lnTo>
                      <a:pt x="2527" y="66"/>
                    </a:lnTo>
                    <a:lnTo>
                      <a:pt x="2523" y="63"/>
                    </a:lnTo>
                    <a:lnTo>
                      <a:pt x="2517" y="61"/>
                    </a:lnTo>
                    <a:lnTo>
                      <a:pt x="2512" y="59"/>
                    </a:lnTo>
                    <a:lnTo>
                      <a:pt x="2506" y="58"/>
                    </a:lnTo>
                    <a:lnTo>
                      <a:pt x="2499" y="56"/>
                    </a:lnTo>
                    <a:lnTo>
                      <a:pt x="2492" y="56"/>
                    </a:lnTo>
                    <a:lnTo>
                      <a:pt x="2475" y="58"/>
                    </a:lnTo>
                    <a:lnTo>
                      <a:pt x="2461" y="60"/>
                    </a:lnTo>
                    <a:lnTo>
                      <a:pt x="2451" y="64"/>
                    </a:lnTo>
                    <a:lnTo>
                      <a:pt x="2442" y="68"/>
                    </a:lnTo>
                    <a:lnTo>
                      <a:pt x="2449" y="94"/>
                    </a:lnTo>
                    <a:lnTo>
                      <a:pt x="2456" y="90"/>
                    </a:lnTo>
                    <a:lnTo>
                      <a:pt x="2465" y="87"/>
                    </a:lnTo>
                    <a:lnTo>
                      <a:pt x="2474" y="84"/>
                    </a:lnTo>
                    <a:lnTo>
                      <a:pt x="2484" y="84"/>
                    </a:lnTo>
                    <a:lnTo>
                      <a:pt x="2490" y="84"/>
                    </a:lnTo>
                    <a:lnTo>
                      <a:pt x="2496" y="85"/>
                    </a:lnTo>
                    <a:lnTo>
                      <a:pt x="2500" y="88"/>
                    </a:lnTo>
                    <a:lnTo>
                      <a:pt x="2503" y="90"/>
                    </a:lnTo>
                    <a:lnTo>
                      <a:pt x="2506" y="92"/>
                    </a:lnTo>
                    <a:lnTo>
                      <a:pt x="2507" y="95"/>
                    </a:lnTo>
                    <a:lnTo>
                      <a:pt x="2507" y="98"/>
                    </a:lnTo>
                    <a:lnTo>
                      <a:pt x="2508" y="101"/>
                    </a:lnTo>
                    <a:lnTo>
                      <a:pt x="2508" y="103"/>
                    </a:lnTo>
                    <a:lnTo>
                      <a:pt x="2492" y="103"/>
                    </a:lnTo>
                    <a:lnTo>
                      <a:pt x="2476" y="105"/>
                    </a:lnTo>
                    <a:lnTo>
                      <a:pt x="2465" y="110"/>
                    </a:lnTo>
                    <a:lnTo>
                      <a:pt x="2454" y="114"/>
                    </a:lnTo>
                    <a:lnTo>
                      <a:pt x="2448" y="118"/>
                    </a:lnTo>
                    <a:lnTo>
                      <a:pt x="2445" y="122"/>
                    </a:lnTo>
                    <a:lnTo>
                      <a:pt x="2441" y="126"/>
                    </a:lnTo>
                    <a:lnTo>
                      <a:pt x="2439" y="131"/>
                    </a:lnTo>
                    <a:lnTo>
                      <a:pt x="2435" y="136"/>
                    </a:lnTo>
                    <a:lnTo>
                      <a:pt x="2434" y="141"/>
                    </a:lnTo>
                    <a:lnTo>
                      <a:pt x="2433" y="147"/>
                    </a:lnTo>
                    <a:lnTo>
                      <a:pt x="2433" y="152"/>
                    </a:lnTo>
                    <a:lnTo>
                      <a:pt x="2433" y="160"/>
                    </a:lnTo>
                    <a:lnTo>
                      <a:pt x="2435" y="168"/>
                    </a:lnTo>
                    <a:lnTo>
                      <a:pt x="2439" y="175"/>
                    </a:lnTo>
                    <a:lnTo>
                      <a:pt x="2444" y="181"/>
                    </a:lnTo>
                    <a:lnTo>
                      <a:pt x="2449" y="186"/>
                    </a:lnTo>
                    <a:lnTo>
                      <a:pt x="2457" y="189"/>
                    </a:lnTo>
                    <a:lnTo>
                      <a:pt x="2465" y="192"/>
                    </a:lnTo>
                    <a:lnTo>
                      <a:pt x="2474" y="192"/>
                    </a:lnTo>
                    <a:lnTo>
                      <a:pt x="2485" y="192"/>
                    </a:lnTo>
                    <a:lnTo>
                      <a:pt x="2495" y="189"/>
                    </a:lnTo>
                    <a:lnTo>
                      <a:pt x="2499" y="187"/>
                    </a:lnTo>
                    <a:lnTo>
                      <a:pt x="2503" y="183"/>
                    </a:lnTo>
                    <a:lnTo>
                      <a:pt x="2507" y="180"/>
                    </a:lnTo>
                    <a:lnTo>
                      <a:pt x="2510" y="177"/>
                    </a:lnTo>
                    <a:lnTo>
                      <a:pt x="2511" y="177"/>
                    </a:lnTo>
                    <a:lnTo>
                      <a:pt x="2513" y="190"/>
                    </a:lnTo>
                    <a:lnTo>
                      <a:pt x="2549" y="190"/>
                    </a:lnTo>
                    <a:close/>
                    <a:moveTo>
                      <a:pt x="2509" y="142"/>
                    </a:moveTo>
                    <a:lnTo>
                      <a:pt x="2509" y="146"/>
                    </a:lnTo>
                    <a:lnTo>
                      <a:pt x="2508" y="149"/>
                    </a:lnTo>
                    <a:lnTo>
                      <a:pt x="2505" y="156"/>
                    </a:lnTo>
                    <a:lnTo>
                      <a:pt x="2500" y="160"/>
                    </a:lnTo>
                    <a:lnTo>
                      <a:pt x="2497" y="162"/>
                    </a:lnTo>
                    <a:lnTo>
                      <a:pt x="2495" y="163"/>
                    </a:lnTo>
                    <a:lnTo>
                      <a:pt x="2490" y="165"/>
                    </a:lnTo>
                    <a:lnTo>
                      <a:pt x="2487" y="165"/>
                    </a:lnTo>
                    <a:lnTo>
                      <a:pt x="2484" y="165"/>
                    </a:lnTo>
                    <a:lnTo>
                      <a:pt x="2481" y="163"/>
                    </a:lnTo>
                    <a:lnTo>
                      <a:pt x="2479" y="162"/>
                    </a:lnTo>
                    <a:lnTo>
                      <a:pt x="2476" y="160"/>
                    </a:lnTo>
                    <a:lnTo>
                      <a:pt x="2474" y="158"/>
                    </a:lnTo>
                    <a:lnTo>
                      <a:pt x="2473" y="156"/>
                    </a:lnTo>
                    <a:lnTo>
                      <a:pt x="2472" y="152"/>
                    </a:lnTo>
                    <a:lnTo>
                      <a:pt x="2472" y="149"/>
                    </a:lnTo>
                    <a:lnTo>
                      <a:pt x="2472" y="143"/>
                    </a:lnTo>
                    <a:lnTo>
                      <a:pt x="2474" y="139"/>
                    </a:lnTo>
                    <a:lnTo>
                      <a:pt x="2478" y="136"/>
                    </a:lnTo>
                    <a:lnTo>
                      <a:pt x="2483" y="132"/>
                    </a:lnTo>
                    <a:lnTo>
                      <a:pt x="2488" y="130"/>
                    </a:lnTo>
                    <a:lnTo>
                      <a:pt x="2494" y="129"/>
                    </a:lnTo>
                    <a:lnTo>
                      <a:pt x="2501" y="129"/>
                    </a:lnTo>
                    <a:lnTo>
                      <a:pt x="2509" y="128"/>
                    </a:lnTo>
                    <a:lnTo>
                      <a:pt x="2509" y="142"/>
                    </a:lnTo>
                    <a:close/>
                    <a:moveTo>
                      <a:pt x="2578" y="190"/>
                    </a:moveTo>
                    <a:lnTo>
                      <a:pt x="2618" y="190"/>
                    </a:lnTo>
                    <a:lnTo>
                      <a:pt x="2618" y="0"/>
                    </a:lnTo>
                    <a:lnTo>
                      <a:pt x="2578" y="0"/>
                    </a:lnTo>
                    <a:lnTo>
                      <a:pt x="2578" y="19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9" name="Google Shape;129;p35"/>
              <p:cNvSpPr/>
              <p:nvPr/>
            </p:nvSpPr>
            <p:spPr>
              <a:xfrm>
                <a:off x="849313" y="3710070"/>
                <a:ext cx="1542900" cy="78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0" name="Google Shape;130;p35"/>
            <p:cNvGrpSpPr/>
            <p:nvPr/>
          </p:nvGrpSpPr>
          <p:grpSpPr>
            <a:xfrm>
              <a:off x="6663579" y="3012511"/>
              <a:ext cx="1669311" cy="1467776"/>
              <a:chOff x="6977063" y="2514600"/>
              <a:chExt cx="1890713" cy="1727201"/>
            </a:xfrm>
          </p:grpSpPr>
          <p:sp>
            <p:nvSpPr>
              <p:cNvPr id="131" name="Google Shape;131;p35"/>
              <p:cNvSpPr/>
              <p:nvPr/>
            </p:nvSpPr>
            <p:spPr>
              <a:xfrm>
                <a:off x="6977063" y="2514600"/>
                <a:ext cx="1890713" cy="1727201"/>
              </a:xfrm>
              <a:custGeom>
                <a:rect b="b" l="l" r="r" t="t"/>
                <a:pathLst>
                  <a:path extrusionOk="0" h="3265" w="3572">
                    <a:moveTo>
                      <a:pt x="126" y="0"/>
                    </a:moveTo>
                    <a:lnTo>
                      <a:pt x="3446" y="0"/>
                    </a:lnTo>
                    <a:lnTo>
                      <a:pt x="3459" y="1"/>
                    </a:lnTo>
                    <a:lnTo>
                      <a:pt x="3472" y="3"/>
                    </a:lnTo>
                    <a:lnTo>
                      <a:pt x="3484" y="5"/>
                    </a:lnTo>
                    <a:lnTo>
                      <a:pt x="3496" y="10"/>
                    </a:lnTo>
                    <a:lnTo>
                      <a:pt x="3506" y="16"/>
                    </a:lnTo>
                    <a:lnTo>
                      <a:pt x="3517" y="22"/>
                    </a:lnTo>
                    <a:lnTo>
                      <a:pt x="3527" y="30"/>
                    </a:lnTo>
                    <a:lnTo>
                      <a:pt x="3536" y="39"/>
                    </a:lnTo>
                    <a:lnTo>
                      <a:pt x="3543" y="48"/>
                    </a:lnTo>
                    <a:lnTo>
                      <a:pt x="3551" y="58"/>
                    </a:lnTo>
                    <a:lnTo>
                      <a:pt x="3557" y="69"/>
                    </a:lnTo>
                    <a:lnTo>
                      <a:pt x="3563" y="80"/>
                    </a:lnTo>
                    <a:lnTo>
                      <a:pt x="3567" y="92"/>
                    </a:lnTo>
                    <a:lnTo>
                      <a:pt x="3570" y="105"/>
                    </a:lnTo>
                    <a:lnTo>
                      <a:pt x="3572" y="117"/>
                    </a:lnTo>
                    <a:lnTo>
                      <a:pt x="3572" y="130"/>
                    </a:lnTo>
                    <a:lnTo>
                      <a:pt x="3572" y="3136"/>
                    </a:lnTo>
                    <a:lnTo>
                      <a:pt x="3572" y="3149"/>
                    </a:lnTo>
                    <a:lnTo>
                      <a:pt x="3570" y="3162"/>
                    </a:lnTo>
                    <a:lnTo>
                      <a:pt x="3567" y="3174"/>
                    </a:lnTo>
                    <a:lnTo>
                      <a:pt x="3563" y="3186"/>
                    </a:lnTo>
                    <a:lnTo>
                      <a:pt x="3557" y="3197"/>
                    </a:lnTo>
                    <a:lnTo>
                      <a:pt x="3551" y="3209"/>
                    </a:lnTo>
                    <a:lnTo>
                      <a:pt x="3543" y="3219"/>
                    </a:lnTo>
                    <a:lnTo>
                      <a:pt x="3536" y="3227"/>
                    </a:lnTo>
                    <a:lnTo>
                      <a:pt x="3527" y="3235"/>
                    </a:lnTo>
                    <a:lnTo>
                      <a:pt x="3517" y="3243"/>
                    </a:lnTo>
                    <a:lnTo>
                      <a:pt x="3506" y="3250"/>
                    </a:lnTo>
                    <a:lnTo>
                      <a:pt x="3496" y="3255"/>
                    </a:lnTo>
                    <a:lnTo>
                      <a:pt x="3484" y="3259"/>
                    </a:lnTo>
                    <a:lnTo>
                      <a:pt x="3472" y="3262"/>
                    </a:lnTo>
                    <a:lnTo>
                      <a:pt x="3459" y="3264"/>
                    </a:lnTo>
                    <a:lnTo>
                      <a:pt x="3446" y="3265"/>
                    </a:lnTo>
                    <a:lnTo>
                      <a:pt x="126" y="3265"/>
                    </a:lnTo>
                    <a:lnTo>
                      <a:pt x="113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6" y="3255"/>
                    </a:lnTo>
                    <a:lnTo>
                      <a:pt x="66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6" y="3227"/>
                    </a:lnTo>
                    <a:lnTo>
                      <a:pt x="29" y="3219"/>
                    </a:lnTo>
                    <a:lnTo>
                      <a:pt x="21" y="3209"/>
                    </a:lnTo>
                    <a:lnTo>
                      <a:pt x="15" y="3197"/>
                    </a:lnTo>
                    <a:lnTo>
                      <a:pt x="9" y="3186"/>
                    </a:lnTo>
                    <a:lnTo>
                      <a:pt x="5" y="3174"/>
                    </a:lnTo>
                    <a:lnTo>
                      <a:pt x="2" y="3162"/>
                    </a:lnTo>
                    <a:lnTo>
                      <a:pt x="0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6" y="16"/>
                    </a:lnTo>
                    <a:lnTo>
                      <a:pt x="76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2" name="Google Shape;132;p35"/>
              <p:cNvSpPr/>
              <p:nvPr/>
            </p:nvSpPr>
            <p:spPr>
              <a:xfrm>
                <a:off x="7210425" y="2952750"/>
                <a:ext cx="1423987" cy="398462"/>
              </a:xfrm>
              <a:custGeom>
                <a:rect b="b" l="l" r="r" t="t"/>
                <a:pathLst>
                  <a:path extrusionOk="0" h="752" w="2692">
                    <a:moveTo>
                      <a:pt x="0" y="165"/>
                    </a:moveTo>
                    <a:lnTo>
                      <a:pt x="21" y="165"/>
                    </a:lnTo>
                    <a:lnTo>
                      <a:pt x="21" y="99"/>
                    </a:lnTo>
                    <a:lnTo>
                      <a:pt x="28" y="100"/>
                    </a:lnTo>
                    <a:lnTo>
                      <a:pt x="37" y="100"/>
                    </a:lnTo>
                    <a:lnTo>
                      <a:pt x="45" y="100"/>
                    </a:lnTo>
                    <a:lnTo>
                      <a:pt x="52" y="99"/>
                    </a:lnTo>
                    <a:lnTo>
                      <a:pt x="59" y="98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7" y="90"/>
                    </a:lnTo>
                    <a:lnTo>
                      <a:pt x="81" y="87"/>
                    </a:lnTo>
                    <a:lnTo>
                      <a:pt x="86" y="82"/>
                    </a:lnTo>
                    <a:lnTo>
                      <a:pt x="91" y="76"/>
                    </a:lnTo>
                    <a:lnTo>
                      <a:pt x="95" y="68"/>
                    </a:lnTo>
                    <a:lnTo>
                      <a:pt x="98" y="58"/>
                    </a:lnTo>
                    <a:lnTo>
                      <a:pt x="99" y="48"/>
                    </a:lnTo>
                    <a:lnTo>
                      <a:pt x="98" y="37"/>
                    </a:lnTo>
                    <a:lnTo>
                      <a:pt x="94" y="28"/>
                    </a:lnTo>
                    <a:lnTo>
                      <a:pt x="90" y="20"/>
                    </a:lnTo>
                    <a:lnTo>
                      <a:pt x="85" y="13"/>
                    </a:lnTo>
                    <a:lnTo>
                      <a:pt x="80" y="10"/>
                    </a:lnTo>
                    <a:lnTo>
                      <a:pt x="76" y="8"/>
                    </a:lnTo>
                    <a:lnTo>
                      <a:pt x="72" y="5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39" y="0"/>
                    </a:lnTo>
                    <a:lnTo>
                      <a:pt x="28" y="0"/>
                    </a:lnTo>
                    <a:lnTo>
                      <a:pt x="18" y="1"/>
                    </a:lnTo>
                    <a:lnTo>
                      <a:pt x="8" y="1"/>
                    </a:lnTo>
                    <a:lnTo>
                      <a:pt x="0" y="3"/>
                    </a:lnTo>
                    <a:lnTo>
                      <a:pt x="0" y="165"/>
                    </a:lnTo>
                    <a:close/>
                    <a:moveTo>
                      <a:pt x="21" y="18"/>
                    </a:moveTo>
                    <a:lnTo>
                      <a:pt x="28" y="17"/>
                    </a:lnTo>
                    <a:lnTo>
                      <a:pt x="40" y="17"/>
                    </a:lnTo>
                    <a:lnTo>
                      <a:pt x="48" y="17"/>
                    </a:lnTo>
                    <a:lnTo>
                      <a:pt x="55" y="18"/>
                    </a:lnTo>
                    <a:lnTo>
                      <a:pt x="62" y="21"/>
                    </a:lnTo>
                    <a:lnTo>
                      <a:pt x="67" y="24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7" y="41"/>
                    </a:lnTo>
                    <a:lnTo>
                      <a:pt x="78" y="49"/>
                    </a:lnTo>
                    <a:lnTo>
                      <a:pt x="77" y="57"/>
                    </a:lnTo>
                    <a:lnTo>
                      <a:pt x="75" y="63"/>
                    </a:lnTo>
                    <a:lnTo>
                      <a:pt x="72" y="69"/>
                    </a:lnTo>
                    <a:lnTo>
                      <a:pt x="67" y="75"/>
                    </a:lnTo>
                    <a:lnTo>
                      <a:pt x="61" y="78"/>
                    </a:lnTo>
                    <a:lnTo>
                      <a:pt x="54" y="81"/>
                    </a:lnTo>
                    <a:lnTo>
                      <a:pt x="47" y="82"/>
                    </a:lnTo>
                    <a:lnTo>
                      <a:pt x="38" y="83"/>
                    </a:lnTo>
                    <a:lnTo>
                      <a:pt x="28" y="83"/>
                    </a:lnTo>
                    <a:lnTo>
                      <a:pt x="21" y="81"/>
                    </a:lnTo>
                    <a:lnTo>
                      <a:pt x="21" y="18"/>
                    </a:lnTo>
                    <a:close/>
                    <a:moveTo>
                      <a:pt x="121" y="165"/>
                    </a:moveTo>
                    <a:lnTo>
                      <a:pt x="142" y="165"/>
                    </a:lnTo>
                    <a:lnTo>
                      <a:pt x="142" y="102"/>
                    </a:lnTo>
                    <a:lnTo>
                      <a:pt x="142" y="97"/>
                    </a:lnTo>
                    <a:lnTo>
                      <a:pt x="143" y="92"/>
                    </a:lnTo>
                    <a:lnTo>
                      <a:pt x="144" y="86"/>
                    </a:lnTo>
                    <a:lnTo>
                      <a:pt x="146" y="81"/>
                    </a:lnTo>
                    <a:lnTo>
                      <a:pt x="149" y="76"/>
                    </a:lnTo>
                    <a:lnTo>
                      <a:pt x="153" y="72"/>
                    </a:lnTo>
                    <a:lnTo>
                      <a:pt x="156" y="69"/>
                    </a:lnTo>
                    <a:lnTo>
                      <a:pt x="160" y="67"/>
                    </a:lnTo>
                    <a:lnTo>
                      <a:pt x="166" y="65"/>
                    </a:lnTo>
                    <a:lnTo>
                      <a:pt x="171" y="65"/>
                    </a:lnTo>
                    <a:lnTo>
                      <a:pt x="174" y="65"/>
                    </a:lnTo>
                    <a:lnTo>
                      <a:pt x="177" y="66"/>
                    </a:lnTo>
                    <a:lnTo>
                      <a:pt x="177" y="44"/>
                    </a:lnTo>
                    <a:lnTo>
                      <a:pt x="175" y="44"/>
                    </a:lnTo>
                    <a:lnTo>
                      <a:pt x="172" y="44"/>
                    </a:lnTo>
                    <a:lnTo>
                      <a:pt x="167" y="44"/>
                    </a:lnTo>
                    <a:lnTo>
                      <a:pt x="161" y="46"/>
                    </a:lnTo>
                    <a:lnTo>
                      <a:pt x="157" y="48"/>
                    </a:lnTo>
                    <a:lnTo>
                      <a:pt x="153" y="51"/>
                    </a:lnTo>
                    <a:lnTo>
                      <a:pt x="148" y="55"/>
                    </a:lnTo>
                    <a:lnTo>
                      <a:pt x="145" y="59"/>
                    </a:lnTo>
                    <a:lnTo>
                      <a:pt x="143" y="65"/>
                    </a:lnTo>
                    <a:lnTo>
                      <a:pt x="140" y="70"/>
                    </a:lnTo>
                    <a:lnTo>
                      <a:pt x="140" y="70"/>
                    </a:lnTo>
                    <a:lnTo>
                      <a:pt x="139" y="47"/>
                    </a:lnTo>
                    <a:lnTo>
                      <a:pt x="120" y="47"/>
                    </a:lnTo>
                    <a:lnTo>
                      <a:pt x="120" y="56"/>
                    </a:lnTo>
                    <a:lnTo>
                      <a:pt x="121" y="65"/>
                    </a:lnTo>
                    <a:lnTo>
                      <a:pt x="121" y="73"/>
                    </a:lnTo>
                    <a:lnTo>
                      <a:pt x="121" y="83"/>
                    </a:lnTo>
                    <a:lnTo>
                      <a:pt x="121" y="165"/>
                    </a:lnTo>
                    <a:close/>
                    <a:moveTo>
                      <a:pt x="244" y="44"/>
                    </a:moveTo>
                    <a:lnTo>
                      <a:pt x="233" y="46"/>
                    </a:lnTo>
                    <a:lnTo>
                      <a:pt x="222" y="49"/>
                    </a:lnTo>
                    <a:lnTo>
                      <a:pt x="217" y="51"/>
                    </a:lnTo>
                    <a:lnTo>
                      <a:pt x="212" y="53"/>
                    </a:lnTo>
                    <a:lnTo>
                      <a:pt x="208" y="57"/>
                    </a:lnTo>
                    <a:lnTo>
                      <a:pt x="204" y="61"/>
                    </a:lnTo>
                    <a:lnTo>
                      <a:pt x="200" y="65"/>
                    </a:lnTo>
                    <a:lnTo>
                      <a:pt x="197" y="70"/>
                    </a:lnTo>
                    <a:lnTo>
                      <a:pt x="195" y="75"/>
                    </a:lnTo>
                    <a:lnTo>
                      <a:pt x="193" y="80"/>
                    </a:lnTo>
                    <a:lnTo>
                      <a:pt x="190" y="87"/>
                    </a:lnTo>
                    <a:lnTo>
                      <a:pt x="189" y="92"/>
                    </a:lnTo>
                    <a:lnTo>
                      <a:pt x="188" y="99"/>
                    </a:lnTo>
                    <a:lnTo>
                      <a:pt x="187" y="107"/>
                    </a:lnTo>
                    <a:lnTo>
                      <a:pt x="188" y="114"/>
                    </a:lnTo>
                    <a:lnTo>
                      <a:pt x="189" y="120"/>
                    </a:lnTo>
                    <a:lnTo>
                      <a:pt x="190" y="126"/>
                    </a:lnTo>
                    <a:lnTo>
                      <a:pt x="192" y="133"/>
                    </a:lnTo>
                    <a:lnTo>
                      <a:pt x="194" y="137"/>
                    </a:lnTo>
                    <a:lnTo>
                      <a:pt x="197" y="143"/>
                    </a:lnTo>
                    <a:lnTo>
                      <a:pt x="200" y="147"/>
                    </a:lnTo>
                    <a:lnTo>
                      <a:pt x="203" y="151"/>
                    </a:lnTo>
                    <a:lnTo>
                      <a:pt x="208" y="155"/>
                    </a:lnTo>
                    <a:lnTo>
                      <a:pt x="212" y="158"/>
                    </a:lnTo>
                    <a:lnTo>
                      <a:pt x="216" y="160"/>
                    </a:lnTo>
                    <a:lnTo>
                      <a:pt x="221" y="163"/>
                    </a:lnTo>
                    <a:lnTo>
                      <a:pt x="231" y="166"/>
                    </a:lnTo>
                    <a:lnTo>
                      <a:pt x="242" y="167"/>
                    </a:lnTo>
                    <a:lnTo>
                      <a:pt x="253" y="166"/>
                    </a:lnTo>
                    <a:lnTo>
                      <a:pt x="263" y="164"/>
                    </a:lnTo>
                    <a:lnTo>
                      <a:pt x="273" y="159"/>
                    </a:lnTo>
                    <a:lnTo>
                      <a:pt x="281" y="153"/>
                    </a:lnTo>
                    <a:lnTo>
                      <a:pt x="285" y="148"/>
                    </a:lnTo>
                    <a:lnTo>
                      <a:pt x="289" y="144"/>
                    </a:lnTo>
                    <a:lnTo>
                      <a:pt x="292" y="139"/>
                    </a:lnTo>
                    <a:lnTo>
                      <a:pt x="294" y="133"/>
                    </a:lnTo>
                    <a:lnTo>
                      <a:pt x="296" y="127"/>
                    </a:lnTo>
                    <a:lnTo>
                      <a:pt x="298" y="120"/>
                    </a:lnTo>
                    <a:lnTo>
                      <a:pt x="298" y="112"/>
                    </a:lnTo>
                    <a:lnTo>
                      <a:pt x="300" y="105"/>
                    </a:lnTo>
                    <a:lnTo>
                      <a:pt x="298" y="92"/>
                    </a:lnTo>
                    <a:lnTo>
                      <a:pt x="295" y="80"/>
                    </a:lnTo>
                    <a:lnTo>
                      <a:pt x="293" y="75"/>
                    </a:lnTo>
                    <a:lnTo>
                      <a:pt x="291" y="70"/>
                    </a:lnTo>
                    <a:lnTo>
                      <a:pt x="288" y="66"/>
                    </a:lnTo>
                    <a:lnTo>
                      <a:pt x="284" y="61"/>
                    </a:lnTo>
                    <a:lnTo>
                      <a:pt x="280" y="58"/>
                    </a:lnTo>
                    <a:lnTo>
                      <a:pt x="276" y="55"/>
                    </a:lnTo>
                    <a:lnTo>
                      <a:pt x="271" y="51"/>
                    </a:lnTo>
                    <a:lnTo>
                      <a:pt x="267" y="49"/>
                    </a:lnTo>
                    <a:lnTo>
                      <a:pt x="262" y="47"/>
                    </a:lnTo>
                    <a:lnTo>
                      <a:pt x="256" y="46"/>
                    </a:lnTo>
                    <a:lnTo>
                      <a:pt x="250" y="44"/>
                    </a:lnTo>
                    <a:lnTo>
                      <a:pt x="244" y="44"/>
                    </a:lnTo>
                    <a:close/>
                    <a:moveTo>
                      <a:pt x="243" y="60"/>
                    </a:moveTo>
                    <a:lnTo>
                      <a:pt x="249" y="60"/>
                    </a:lnTo>
                    <a:lnTo>
                      <a:pt x="252" y="61"/>
                    </a:lnTo>
                    <a:lnTo>
                      <a:pt x="256" y="62"/>
                    </a:lnTo>
                    <a:lnTo>
                      <a:pt x="260" y="65"/>
                    </a:lnTo>
                    <a:lnTo>
                      <a:pt x="265" y="69"/>
                    </a:lnTo>
                    <a:lnTo>
                      <a:pt x="270" y="76"/>
                    </a:lnTo>
                    <a:lnTo>
                      <a:pt x="274" y="82"/>
                    </a:lnTo>
                    <a:lnTo>
                      <a:pt x="276" y="90"/>
                    </a:lnTo>
                    <a:lnTo>
                      <a:pt x="278" y="98"/>
                    </a:lnTo>
                    <a:lnTo>
                      <a:pt x="278" y="106"/>
                    </a:lnTo>
                    <a:lnTo>
                      <a:pt x="277" y="115"/>
                    </a:lnTo>
                    <a:lnTo>
                      <a:pt x="276" y="124"/>
                    </a:lnTo>
                    <a:lnTo>
                      <a:pt x="273" y="131"/>
                    </a:lnTo>
                    <a:lnTo>
                      <a:pt x="268" y="138"/>
                    </a:lnTo>
                    <a:lnTo>
                      <a:pt x="263" y="144"/>
                    </a:lnTo>
                    <a:lnTo>
                      <a:pt x="257" y="148"/>
                    </a:lnTo>
                    <a:lnTo>
                      <a:pt x="251" y="150"/>
                    </a:lnTo>
                    <a:lnTo>
                      <a:pt x="243" y="151"/>
                    </a:lnTo>
                    <a:lnTo>
                      <a:pt x="236" y="150"/>
                    </a:lnTo>
                    <a:lnTo>
                      <a:pt x="229" y="148"/>
                    </a:lnTo>
                    <a:lnTo>
                      <a:pt x="224" y="144"/>
                    </a:lnTo>
                    <a:lnTo>
                      <a:pt x="219" y="138"/>
                    </a:lnTo>
                    <a:lnTo>
                      <a:pt x="214" y="131"/>
                    </a:lnTo>
                    <a:lnTo>
                      <a:pt x="211" y="124"/>
                    </a:lnTo>
                    <a:lnTo>
                      <a:pt x="210" y="116"/>
                    </a:lnTo>
                    <a:lnTo>
                      <a:pt x="209" y="106"/>
                    </a:lnTo>
                    <a:lnTo>
                      <a:pt x="209" y="98"/>
                    </a:lnTo>
                    <a:lnTo>
                      <a:pt x="211" y="89"/>
                    </a:lnTo>
                    <a:lnTo>
                      <a:pt x="213" y="81"/>
                    </a:lnTo>
                    <a:lnTo>
                      <a:pt x="217" y="75"/>
                    </a:lnTo>
                    <a:lnTo>
                      <a:pt x="222" y="69"/>
                    </a:lnTo>
                    <a:lnTo>
                      <a:pt x="228" y="65"/>
                    </a:lnTo>
                    <a:lnTo>
                      <a:pt x="236" y="61"/>
                    </a:lnTo>
                    <a:lnTo>
                      <a:pt x="243" y="60"/>
                    </a:lnTo>
                    <a:close/>
                    <a:moveTo>
                      <a:pt x="325" y="165"/>
                    </a:moveTo>
                    <a:lnTo>
                      <a:pt x="346" y="165"/>
                    </a:lnTo>
                    <a:lnTo>
                      <a:pt x="346" y="94"/>
                    </a:lnTo>
                    <a:lnTo>
                      <a:pt x="346" y="88"/>
                    </a:lnTo>
                    <a:lnTo>
                      <a:pt x="347" y="83"/>
                    </a:lnTo>
                    <a:lnTo>
                      <a:pt x="349" y="79"/>
                    </a:lnTo>
                    <a:lnTo>
                      <a:pt x="351" y="76"/>
                    </a:lnTo>
                    <a:lnTo>
                      <a:pt x="354" y="71"/>
                    </a:lnTo>
                    <a:lnTo>
                      <a:pt x="357" y="69"/>
                    </a:lnTo>
                    <a:lnTo>
                      <a:pt x="360" y="66"/>
                    </a:lnTo>
                    <a:lnTo>
                      <a:pt x="364" y="63"/>
                    </a:lnTo>
                    <a:lnTo>
                      <a:pt x="369" y="62"/>
                    </a:lnTo>
                    <a:lnTo>
                      <a:pt x="373" y="62"/>
                    </a:lnTo>
                    <a:lnTo>
                      <a:pt x="378" y="62"/>
                    </a:lnTo>
                    <a:lnTo>
                      <a:pt x="384" y="65"/>
                    </a:lnTo>
                    <a:lnTo>
                      <a:pt x="387" y="67"/>
                    </a:lnTo>
                    <a:lnTo>
                      <a:pt x="391" y="71"/>
                    </a:lnTo>
                    <a:lnTo>
                      <a:pt x="393" y="76"/>
                    </a:lnTo>
                    <a:lnTo>
                      <a:pt x="396" y="81"/>
                    </a:lnTo>
                    <a:lnTo>
                      <a:pt x="397" y="88"/>
                    </a:lnTo>
                    <a:lnTo>
                      <a:pt x="397" y="95"/>
                    </a:lnTo>
                    <a:lnTo>
                      <a:pt x="397" y="165"/>
                    </a:lnTo>
                    <a:lnTo>
                      <a:pt x="417" y="165"/>
                    </a:lnTo>
                    <a:lnTo>
                      <a:pt x="417" y="92"/>
                    </a:lnTo>
                    <a:lnTo>
                      <a:pt x="417" y="86"/>
                    </a:lnTo>
                    <a:lnTo>
                      <a:pt x="418" y="81"/>
                    </a:lnTo>
                    <a:lnTo>
                      <a:pt x="420" y="78"/>
                    </a:lnTo>
                    <a:lnTo>
                      <a:pt x="423" y="73"/>
                    </a:lnTo>
                    <a:lnTo>
                      <a:pt x="425" y="70"/>
                    </a:lnTo>
                    <a:lnTo>
                      <a:pt x="428" y="68"/>
                    </a:lnTo>
                    <a:lnTo>
                      <a:pt x="431" y="66"/>
                    </a:lnTo>
                    <a:lnTo>
                      <a:pt x="435" y="63"/>
                    </a:lnTo>
                    <a:lnTo>
                      <a:pt x="439" y="62"/>
                    </a:lnTo>
                    <a:lnTo>
                      <a:pt x="443" y="62"/>
                    </a:lnTo>
                    <a:lnTo>
                      <a:pt x="450" y="62"/>
                    </a:lnTo>
                    <a:lnTo>
                      <a:pt x="454" y="65"/>
                    </a:lnTo>
                    <a:lnTo>
                      <a:pt x="458" y="67"/>
                    </a:lnTo>
                    <a:lnTo>
                      <a:pt x="462" y="71"/>
                    </a:lnTo>
                    <a:lnTo>
                      <a:pt x="465" y="77"/>
                    </a:lnTo>
                    <a:lnTo>
                      <a:pt x="467" y="82"/>
                    </a:lnTo>
                    <a:lnTo>
                      <a:pt x="468" y="90"/>
                    </a:lnTo>
                    <a:lnTo>
                      <a:pt x="468" y="98"/>
                    </a:lnTo>
                    <a:lnTo>
                      <a:pt x="468" y="165"/>
                    </a:lnTo>
                    <a:lnTo>
                      <a:pt x="489" y="165"/>
                    </a:lnTo>
                    <a:lnTo>
                      <a:pt x="489" y="96"/>
                    </a:lnTo>
                    <a:lnTo>
                      <a:pt x="487" y="81"/>
                    </a:lnTo>
                    <a:lnTo>
                      <a:pt x="484" y="70"/>
                    </a:lnTo>
                    <a:lnTo>
                      <a:pt x="481" y="61"/>
                    </a:lnTo>
                    <a:lnTo>
                      <a:pt x="476" y="55"/>
                    </a:lnTo>
                    <a:lnTo>
                      <a:pt x="469" y="50"/>
                    </a:lnTo>
                    <a:lnTo>
                      <a:pt x="463" y="47"/>
                    </a:lnTo>
                    <a:lnTo>
                      <a:pt x="457" y="44"/>
                    </a:lnTo>
                    <a:lnTo>
                      <a:pt x="451" y="44"/>
                    </a:lnTo>
                    <a:lnTo>
                      <a:pt x="443" y="44"/>
                    </a:lnTo>
                    <a:lnTo>
                      <a:pt x="437" y="47"/>
                    </a:lnTo>
                    <a:lnTo>
                      <a:pt x="431" y="49"/>
                    </a:lnTo>
                    <a:lnTo>
                      <a:pt x="426" y="52"/>
                    </a:lnTo>
                    <a:lnTo>
                      <a:pt x="418" y="59"/>
                    </a:lnTo>
                    <a:lnTo>
                      <a:pt x="413" y="68"/>
                    </a:lnTo>
                    <a:lnTo>
                      <a:pt x="413" y="68"/>
                    </a:lnTo>
                    <a:lnTo>
                      <a:pt x="411" y="63"/>
                    </a:lnTo>
                    <a:lnTo>
                      <a:pt x="408" y="58"/>
                    </a:lnTo>
                    <a:lnTo>
                      <a:pt x="404" y="55"/>
                    </a:lnTo>
                    <a:lnTo>
                      <a:pt x="400" y="51"/>
                    </a:lnTo>
                    <a:lnTo>
                      <a:pt x="396" y="48"/>
                    </a:lnTo>
                    <a:lnTo>
                      <a:pt x="391" y="46"/>
                    </a:lnTo>
                    <a:lnTo>
                      <a:pt x="386" y="44"/>
                    </a:lnTo>
                    <a:lnTo>
                      <a:pt x="381" y="44"/>
                    </a:lnTo>
                    <a:lnTo>
                      <a:pt x="373" y="44"/>
                    </a:lnTo>
                    <a:lnTo>
                      <a:pt x="368" y="46"/>
                    </a:lnTo>
                    <a:lnTo>
                      <a:pt x="362" y="48"/>
                    </a:lnTo>
                    <a:lnTo>
                      <a:pt x="358" y="51"/>
                    </a:lnTo>
                    <a:lnTo>
                      <a:pt x="354" y="55"/>
                    </a:lnTo>
                    <a:lnTo>
                      <a:pt x="350" y="58"/>
                    </a:lnTo>
                    <a:lnTo>
                      <a:pt x="347" y="62"/>
                    </a:lnTo>
                    <a:lnTo>
                      <a:pt x="344" y="66"/>
                    </a:lnTo>
                    <a:lnTo>
                      <a:pt x="344" y="66"/>
                    </a:lnTo>
                    <a:lnTo>
                      <a:pt x="343" y="47"/>
                    </a:lnTo>
                    <a:lnTo>
                      <a:pt x="324" y="47"/>
                    </a:lnTo>
                    <a:lnTo>
                      <a:pt x="325" y="62"/>
                    </a:lnTo>
                    <a:lnTo>
                      <a:pt x="325" y="79"/>
                    </a:lnTo>
                    <a:lnTo>
                      <a:pt x="325" y="165"/>
                    </a:lnTo>
                    <a:close/>
                    <a:moveTo>
                      <a:pt x="571" y="44"/>
                    </a:moveTo>
                    <a:lnTo>
                      <a:pt x="559" y="46"/>
                    </a:lnTo>
                    <a:lnTo>
                      <a:pt x="548" y="49"/>
                    </a:lnTo>
                    <a:lnTo>
                      <a:pt x="544" y="51"/>
                    </a:lnTo>
                    <a:lnTo>
                      <a:pt x="538" y="53"/>
                    </a:lnTo>
                    <a:lnTo>
                      <a:pt x="534" y="57"/>
                    </a:lnTo>
                    <a:lnTo>
                      <a:pt x="531" y="61"/>
                    </a:lnTo>
                    <a:lnTo>
                      <a:pt x="526" y="65"/>
                    </a:lnTo>
                    <a:lnTo>
                      <a:pt x="523" y="70"/>
                    </a:lnTo>
                    <a:lnTo>
                      <a:pt x="521" y="75"/>
                    </a:lnTo>
                    <a:lnTo>
                      <a:pt x="518" y="80"/>
                    </a:lnTo>
                    <a:lnTo>
                      <a:pt x="517" y="87"/>
                    </a:lnTo>
                    <a:lnTo>
                      <a:pt x="514" y="92"/>
                    </a:lnTo>
                    <a:lnTo>
                      <a:pt x="514" y="99"/>
                    </a:lnTo>
                    <a:lnTo>
                      <a:pt x="513" y="107"/>
                    </a:lnTo>
                    <a:lnTo>
                      <a:pt x="514" y="114"/>
                    </a:lnTo>
                    <a:lnTo>
                      <a:pt x="514" y="120"/>
                    </a:lnTo>
                    <a:lnTo>
                      <a:pt x="517" y="126"/>
                    </a:lnTo>
                    <a:lnTo>
                      <a:pt x="518" y="133"/>
                    </a:lnTo>
                    <a:lnTo>
                      <a:pt x="520" y="137"/>
                    </a:lnTo>
                    <a:lnTo>
                      <a:pt x="523" y="143"/>
                    </a:lnTo>
                    <a:lnTo>
                      <a:pt x="526" y="147"/>
                    </a:lnTo>
                    <a:lnTo>
                      <a:pt x="530" y="151"/>
                    </a:lnTo>
                    <a:lnTo>
                      <a:pt x="534" y="155"/>
                    </a:lnTo>
                    <a:lnTo>
                      <a:pt x="537" y="158"/>
                    </a:lnTo>
                    <a:lnTo>
                      <a:pt x="543" y="160"/>
                    </a:lnTo>
                    <a:lnTo>
                      <a:pt x="547" y="163"/>
                    </a:lnTo>
                    <a:lnTo>
                      <a:pt x="558" y="166"/>
                    </a:lnTo>
                    <a:lnTo>
                      <a:pt x="568" y="167"/>
                    </a:lnTo>
                    <a:lnTo>
                      <a:pt x="579" y="166"/>
                    </a:lnTo>
                    <a:lnTo>
                      <a:pt x="589" y="164"/>
                    </a:lnTo>
                    <a:lnTo>
                      <a:pt x="599" y="159"/>
                    </a:lnTo>
                    <a:lnTo>
                      <a:pt x="607" y="153"/>
                    </a:lnTo>
                    <a:lnTo>
                      <a:pt x="612" y="148"/>
                    </a:lnTo>
                    <a:lnTo>
                      <a:pt x="615" y="144"/>
                    </a:lnTo>
                    <a:lnTo>
                      <a:pt x="618" y="139"/>
                    </a:lnTo>
                    <a:lnTo>
                      <a:pt x="620" y="133"/>
                    </a:lnTo>
                    <a:lnTo>
                      <a:pt x="622" y="127"/>
                    </a:lnTo>
                    <a:lnTo>
                      <a:pt x="624" y="120"/>
                    </a:lnTo>
                    <a:lnTo>
                      <a:pt x="625" y="112"/>
                    </a:lnTo>
                    <a:lnTo>
                      <a:pt x="626" y="105"/>
                    </a:lnTo>
                    <a:lnTo>
                      <a:pt x="625" y="92"/>
                    </a:lnTo>
                    <a:lnTo>
                      <a:pt x="621" y="80"/>
                    </a:lnTo>
                    <a:lnTo>
                      <a:pt x="619" y="75"/>
                    </a:lnTo>
                    <a:lnTo>
                      <a:pt x="617" y="70"/>
                    </a:lnTo>
                    <a:lnTo>
                      <a:pt x="614" y="66"/>
                    </a:lnTo>
                    <a:lnTo>
                      <a:pt x="611" y="61"/>
                    </a:lnTo>
                    <a:lnTo>
                      <a:pt x="606" y="58"/>
                    </a:lnTo>
                    <a:lnTo>
                      <a:pt x="602" y="55"/>
                    </a:lnTo>
                    <a:lnTo>
                      <a:pt x="598" y="51"/>
                    </a:lnTo>
                    <a:lnTo>
                      <a:pt x="593" y="49"/>
                    </a:lnTo>
                    <a:lnTo>
                      <a:pt x="588" y="47"/>
                    </a:lnTo>
                    <a:lnTo>
                      <a:pt x="582" y="46"/>
                    </a:lnTo>
                    <a:lnTo>
                      <a:pt x="576" y="44"/>
                    </a:lnTo>
                    <a:lnTo>
                      <a:pt x="571" y="44"/>
                    </a:lnTo>
                    <a:close/>
                    <a:moveTo>
                      <a:pt x="570" y="60"/>
                    </a:moveTo>
                    <a:lnTo>
                      <a:pt x="574" y="60"/>
                    </a:lnTo>
                    <a:lnTo>
                      <a:pt x="578" y="61"/>
                    </a:lnTo>
                    <a:lnTo>
                      <a:pt x="582" y="62"/>
                    </a:lnTo>
                    <a:lnTo>
                      <a:pt x="586" y="65"/>
                    </a:lnTo>
                    <a:lnTo>
                      <a:pt x="591" y="69"/>
                    </a:lnTo>
                    <a:lnTo>
                      <a:pt x="597" y="76"/>
                    </a:lnTo>
                    <a:lnTo>
                      <a:pt x="600" y="82"/>
                    </a:lnTo>
                    <a:lnTo>
                      <a:pt x="602" y="90"/>
                    </a:lnTo>
                    <a:lnTo>
                      <a:pt x="604" y="98"/>
                    </a:lnTo>
                    <a:lnTo>
                      <a:pt x="604" y="106"/>
                    </a:lnTo>
                    <a:lnTo>
                      <a:pt x="603" y="115"/>
                    </a:lnTo>
                    <a:lnTo>
                      <a:pt x="602" y="124"/>
                    </a:lnTo>
                    <a:lnTo>
                      <a:pt x="599" y="131"/>
                    </a:lnTo>
                    <a:lnTo>
                      <a:pt x="594" y="138"/>
                    </a:lnTo>
                    <a:lnTo>
                      <a:pt x="589" y="144"/>
                    </a:lnTo>
                    <a:lnTo>
                      <a:pt x="584" y="148"/>
                    </a:lnTo>
                    <a:lnTo>
                      <a:pt x="577" y="150"/>
                    </a:lnTo>
                    <a:lnTo>
                      <a:pt x="570" y="151"/>
                    </a:lnTo>
                    <a:lnTo>
                      <a:pt x="562" y="150"/>
                    </a:lnTo>
                    <a:lnTo>
                      <a:pt x="555" y="148"/>
                    </a:lnTo>
                    <a:lnTo>
                      <a:pt x="550" y="144"/>
                    </a:lnTo>
                    <a:lnTo>
                      <a:pt x="545" y="138"/>
                    </a:lnTo>
                    <a:lnTo>
                      <a:pt x="540" y="131"/>
                    </a:lnTo>
                    <a:lnTo>
                      <a:pt x="537" y="124"/>
                    </a:lnTo>
                    <a:lnTo>
                      <a:pt x="535" y="116"/>
                    </a:lnTo>
                    <a:lnTo>
                      <a:pt x="535" y="106"/>
                    </a:lnTo>
                    <a:lnTo>
                      <a:pt x="535" y="98"/>
                    </a:lnTo>
                    <a:lnTo>
                      <a:pt x="537" y="89"/>
                    </a:lnTo>
                    <a:lnTo>
                      <a:pt x="539" y="81"/>
                    </a:lnTo>
                    <a:lnTo>
                      <a:pt x="544" y="75"/>
                    </a:lnTo>
                    <a:lnTo>
                      <a:pt x="548" y="69"/>
                    </a:lnTo>
                    <a:lnTo>
                      <a:pt x="554" y="65"/>
                    </a:lnTo>
                    <a:lnTo>
                      <a:pt x="561" y="61"/>
                    </a:lnTo>
                    <a:lnTo>
                      <a:pt x="570" y="60"/>
                    </a:lnTo>
                    <a:close/>
                    <a:moveTo>
                      <a:pt x="635" y="47"/>
                    </a:moveTo>
                    <a:lnTo>
                      <a:pt x="679" y="165"/>
                    </a:lnTo>
                    <a:lnTo>
                      <a:pt x="699" y="165"/>
                    </a:lnTo>
                    <a:lnTo>
                      <a:pt x="743" y="47"/>
                    </a:lnTo>
                    <a:lnTo>
                      <a:pt x="722" y="47"/>
                    </a:lnTo>
                    <a:lnTo>
                      <a:pt x="700" y="114"/>
                    </a:lnTo>
                    <a:lnTo>
                      <a:pt x="695" y="128"/>
                    </a:lnTo>
                    <a:lnTo>
                      <a:pt x="690" y="144"/>
                    </a:lnTo>
                    <a:lnTo>
                      <a:pt x="689" y="144"/>
                    </a:lnTo>
                    <a:lnTo>
                      <a:pt x="685" y="128"/>
                    </a:lnTo>
                    <a:lnTo>
                      <a:pt x="681" y="114"/>
                    </a:lnTo>
                    <a:lnTo>
                      <a:pt x="658" y="47"/>
                    </a:lnTo>
                    <a:lnTo>
                      <a:pt x="635" y="47"/>
                    </a:lnTo>
                    <a:close/>
                    <a:moveTo>
                      <a:pt x="852" y="110"/>
                    </a:moveTo>
                    <a:lnTo>
                      <a:pt x="854" y="106"/>
                    </a:lnTo>
                    <a:lnTo>
                      <a:pt x="854" y="100"/>
                    </a:lnTo>
                    <a:lnTo>
                      <a:pt x="852" y="91"/>
                    </a:lnTo>
                    <a:lnTo>
                      <a:pt x="851" y="82"/>
                    </a:lnTo>
                    <a:lnTo>
                      <a:pt x="848" y="72"/>
                    </a:lnTo>
                    <a:lnTo>
                      <a:pt x="844" y="63"/>
                    </a:lnTo>
                    <a:lnTo>
                      <a:pt x="841" y="60"/>
                    </a:lnTo>
                    <a:lnTo>
                      <a:pt x="837" y="56"/>
                    </a:lnTo>
                    <a:lnTo>
                      <a:pt x="834" y="52"/>
                    </a:lnTo>
                    <a:lnTo>
                      <a:pt x="829" y="50"/>
                    </a:lnTo>
                    <a:lnTo>
                      <a:pt x="824" y="48"/>
                    </a:lnTo>
                    <a:lnTo>
                      <a:pt x="819" y="46"/>
                    </a:lnTo>
                    <a:lnTo>
                      <a:pt x="813" y="44"/>
                    </a:lnTo>
                    <a:lnTo>
                      <a:pt x="806" y="44"/>
                    </a:lnTo>
                    <a:lnTo>
                      <a:pt x="800" y="44"/>
                    </a:lnTo>
                    <a:lnTo>
                      <a:pt x="794" y="46"/>
                    </a:lnTo>
                    <a:lnTo>
                      <a:pt x="789" y="47"/>
                    </a:lnTo>
                    <a:lnTo>
                      <a:pt x="783" y="49"/>
                    </a:lnTo>
                    <a:lnTo>
                      <a:pt x="779" y="52"/>
                    </a:lnTo>
                    <a:lnTo>
                      <a:pt x="775" y="55"/>
                    </a:lnTo>
                    <a:lnTo>
                      <a:pt x="770" y="59"/>
                    </a:lnTo>
                    <a:lnTo>
                      <a:pt x="767" y="62"/>
                    </a:lnTo>
                    <a:lnTo>
                      <a:pt x="761" y="72"/>
                    </a:lnTo>
                    <a:lnTo>
                      <a:pt x="756" y="82"/>
                    </a:lnTo>
                    <a:lnTo>
                      <a:pt x="753" y="95"/>
                    </a:lnTo>
                    <a:lnTo>
                      <a:pt x="753" y="108"/>
                    </a:lnTo>
                    <a:lnTo>
                      <a:pt x="753" y="120"/>
                    </a:lnTo>
                    <a:lnTo>
                      <a:pt x="756" y="133"/>
                    </a:lnTo>
                    <a:lnTo>
                      <a:pt x="759" y="137"/>
                    </a:lnTo>
                    <a:lnTo>
                      <a:pt x="761" y="143"/>
                    </a:lnTo>
                    <a:lnTo>
                      <a:pt x="764" y="147"/>
                    </a:lnTo>
                    <a:lnTo>
                      <a:pt x="767" y="150"/>
                    </a:lnTo>
                    <a:lnTo>
                      <a:pt x="771" y="155"/>
                    </a:lnTo>
                    <a:lnTo>
                      <a:pt x="776" y="158"/>
                    </a:lnTo>
                    <a:lnTo>
                      <a:pt x="780" y="160"/>
                    </a:lnTo>
                    <a:lnTo>
                      <a:pt x="786" y="163"/>
                    </a:lnTo>
                    <a:lnTo>
                      <a:pt x="791" y="165"/>
                    </a:lnTo>
                    <a:lnTo>
                      <a:pt x="796" y="166"/>
                    </a:lnTo>
                    <a:lnTo>
                      <a:pt x="803" y="167"/>
                    </a:lnTo>
                    <a:lnTo>
                      <a:pt x="809" y="167"/>
                    </a:lnTo>
                    <a:lnTo>
                      <a:pt x="821" y="166"/>
                    </a:lnTo>
                    <a:lnTo>
                      <a:pt x="832" y="165"/>
                    </a:lnTo>
                    <a:lnTo>
                      <a:pt x="841" y="163"/>
                    </a:lnTo>
                    <a:lnTo>
                      <a:pt x="847" y="160"/>
                    </a:lnTo>
                    <a:lnTo>
                      <a:pt x="843" y="145"/>
                    </a:lnTo>
                    <a:lnTo>
                      <a:pt x="837" y="147"/>
                    </a:lnTo>
                    <a:lnTo>
                      <a:pt x="830" y="149"/>
                    </a:lnTo>
                    <a:lnTo>
                      <a:pt x="821" y="150"/>
                    </a:lnTo>
                    <a:lnTo>
                      <a:pt x="811" y="150"/>
                    </a:lnTo>
                    <a:lnTo>
                      <a:pt x="804" y="150"/>
                    </a:lnTo>
                    <a:lnTo>
                      <a:pt x="796" y="148"/>
                    </a:lnTo>
                    <a:lnTo>
                      <a:pt x="790" y="145"/>
                    </a:lnTo>
                    <a:lnTo>
                      <a:pt x="784" y="141"/>
                    </a:lnTo>
                    <a:lnTo>
                      <a:pt x="779" y="136"/>
                    </a:lnTo>
                    <a:lnTo>
                      <a:pt x="776" y="128"/>
                    </a:lnTo>
                    <a:lnTo>
                      <a:pt x="774" y="120"/>
                    </a:lnTo>
                    <a:lnTo>
                      <a:pt x="773" y="110"/>
                    </a:lnTo>
                    <a:lnTo>
                      <a:pt x="852" y="110"/>
                    </a:lnTo>
                    <a:close/>
                    <a:moveTo>
                      <a:pt x="773" y="95"/>
                    </a:moveTo>
                    <a:lnTo>
                      <a:pt x="774" y="89"/>
                    </a:lnTo>
                    <a:lnTo>
                      <a:pt x="776" y="82"/>
                    </a:lnTo>
                    <a:lnTo>
                      <a:pt x="778" y="77"/>
                    </a:lnTo>
                    <a:lnTo>
                      <a:pt x="781" y="71"/>
                    </a:lnTo>
                    <a:lnTo>
                      <a:pt x="786" y="67"/>
                    </a:lnTo>
                    <a:lnTo>
                      <a:pt x="791" y="63"/>
                    </a:lnTo>
                    <a:lnTo>
                      <a:pt x="797" y="60"/>
                    </a:lnTo>
                    <a:lnTo>
                      <a:pt x="805" y="60"/>
                    </a:lnTo>
                    <a:lnTo>
                      <a:pt x="813" y="60"/>
                    </a:lnTo>
                    <a:lnTo>
                      <a:pt x="819" y="63"/>
                    </a:lnTo>
                    <a:lnTo>
                      <a:pt x="824" y="67"/>
                    </a:lnTo>
                    <a:lnTo>
                      <a:pt x="828" y="72"/>
                    </a:lnTo>
                    <a:lnTo>
                      <a:pt x="831" y="78"/>
                    </a:lnTo>
                    <a:lnTo>
                      <a:pt x="832" y="83"/>
                    </a:lnTo>
                    <a:lnTo>
                      <a:pt x="833" y="89"/>
                    </a:lnTo>
                    <a:lnTo>
                      <a:pt x="833" y="95"/>
                    </a:lnTo>
                    <a:lnTo>
                      <a:pt x="773" y="95"/>
                    </a:lnTo>
                    <a:close/>
                    <a:moveTo>
                      <a:pt x="879" y="165"/>
                    </a:moveTo>
                    <a:lnTo>
                      <a:pt x="900" y="165"/>
                    </a:lnTo>
                    <a:lnTo>
                      <a:pt x="900" y="102"/>
                    </a:lnTo>
                    <a:lnTo>
                      <a:pt x="900" y="97"/>
                    </a:lnTo>
                    <a:lnTo>
                      <a:pt x="900" y="92"/>
                    </a:lnTo>
                    <a:lnTo>
                      <a:pt x="902" y="86"/>
                    </a:lnTo>
                    <a:lnTo>
                      <a:pt x="904" y="81"/>
                    </a:lnTo>
                    <a:lnTo>
                      <a:pt x="906" y="76"/>
                    </a:lnTo>
                    <a:lnTo>
                      <a:pt x="910" y="72"/>
                    </a:lnTo>
                    <a:lnTo>
                      <a:pt x="914" y="69"/>
                    </a:lnTo>
                    <a:lnTo>
                      <a:pt x="918" y="67"/>
                    </a:lnTo>
                    <a:lnTo>
                      <a:pt x="923" y="65"/>
                    </a:lnTo>
                    <a:lnTo>
                      <a:pt x="928" y="65"/>
                    </a:lnTo>
                    <a:lnTo>
                      <a:pt x="932" y="65"/>
                    </a:lnTo>
                    <a:lnTo>
                      <a:pt x="936" y="66"/>
                    </a:lnTo>
                    <a:lnTo>
                      <a:pt x="936" y="44"/>
                    </a:lnTo>
                    <a:lnTo>
                      <a:pt x="932" y="44"/>
                    </a:lnTo>
                    <a:lnTo>
                      <a:pt x="929" y="44"/>
                    </a:lnTo>
                    <a:lnTo>
                      <a:pt x="925" y="44"/>
                    </a:lnTo>
                    <a:lnTo>
                      <a:pt x="919" y="46"/>
                    </a:lnTo>
                    <a:lnTo>
                      <a:pt x="915" y="48"/>
                    </a:lnTo>
                    <a:lnTo>
                      <a:pt x="911" y="51"/>
                    </a:lnTo>
                    <a:lnTo>
                      <a:pt x="906" y="55"/>
                    </a:lnTo>
                    <a:lnTo>
                      <a:pt x="903" y="59"/>
                    </a:lnTo>
                    <a:lnTo>
                      <a:pt x="900" y="65"/>
                    </a:lnTo>
                    <a:lnTo>
                      <a:pt x="898" y="70"/>
                    </a:lnTo>
                    <a:lnTo>
                      <a:pt x="897" y="70"/>
                    </a:lnTo>
                    <a:lnTo>
                      <a:pt x="896" y="47"/>
                    </a:lnTo>
                    <a:lnTo>
                      <a:pt x="878" y="47"/>
                    </a:lnTo>
                    <a:lnTo>
                      <a:pt x="878" y="56"/>
                    </a:lnTo>
                    <a:lnTo>
                      <a:pt x="878" y="65"/>
                    </a:lnTo>
                    <a:lnTo>
                      <a:pt x="879" y="73"/>
                    </a:lnTo>
                    <a:lnTo>
                      <a:pt x="879" y="83"/>
                    </a:lnTo>
                    <a:lnTo>
                      <a:pt x="879" y="165"/>
                    </a:lnTo>
                    <a:close/>
                    <a:moveTo>
                      <a:pt x="1084" y="145"/>
                    </a:moveTo>
                    <a:lnTo>
                      <a:pt x="1079" y="146"/>
                    </a:lnTo>
                    <a:lnTo>
                      <a:pt x="1074" y="148"/>
                    </a:lnTo>
                    <a:lnTo>
                      <a:pt x="1066" y="149"/>
                    </a:lnTo>
                    <a:lnTo>
                      <a:pt x="1059" y="150"/>
                    </a:lnTo>
                    <a:lnTo>
                      <a:pt x="1050" y="149"/>
                    </a:lnTo>
                    <a:lnTo>
                      <a:pt x="1043" y="147"/>
                    </a:lnTo>
                    <a:lnTo>
                      <a:pt x="1036" y="144"/>
                    </a:lnTo>
                    <a:lnTo>
                      <a:pt x="1031" y="138"/>
                    </a:lnTo>
                    <a:lnTo>
                      <a:pt x="1025" y="133"/>
                    </a:lnTo>
                    <a:lnTo>
                      <a:pt x="1022" y="125"/>
                    </a:lnTo>
                    <a:lnTo>
                      <a:pt x="1020" y="116"/>
                    </a:lnTo>
                    <a:lnTo>
                      <a:pt x="1019" y="106"/>
                    </a:lnTo>
                    <a:lnTo>
                      <a:pt x="1020" y="97"/>
                    </a:lnTo>
                    <a:lnTo>
                      <a:pt x="1021" y="89"/>
                    </a:lnTo>
                    <a:lnTo>
                      <a:pt x="1024" y="81"/>
                    </a:lnTo>
                    <a:lnTo>
                      <a:pt x="1030" y="75"/>
                    </a:lnTo>
                    <a:lnTo>
                      <a:pt x="1035" y="69"/>
                    </a:lnTo>
                    <a:lnTo>
                      <a:pt x="1041" y="65"/>
                    </a:lnTo>
                    <a:lnTo>
                      <a:pt x="1050" y="62"/>
                    </a:lnTo>
                    <a:lnTo>
                      <a:pt x="1059" y="61"/>
                    </a:lnTo>
                    <a:lnTo>
                      <a:pt x="1067" y="62"/>
                    </a:lnTo>
                    <a:lnTo>
                      <a:pt x="1074" y="63"/>
                    </a:lnTo>
                    <a:lnTo>
                      <a:pt x="1079" y="65"/>
                    </a:lnTo>
                    <a:lnTo>
                      <a:pt x="1084" y="67"/>
                    </a:lnTo>
                    <a:lnTo>
                      <a:pt x="1088" y="51"/>
                    </a:lnTo>
                    <a:lnTo>
                      <a:pt x="1083" y="49"/>
                    </a:lnTo>
                    <a:lnTo>
                      <a:pt x="1076" y="47"/>
                    </a:lnTo>
                    <a:lnTo>
                      <a:pt x="1068" y="46"/>
                    </a:lnTo>
                    <a:lnTo>
                      <a:pt x="1059" y="44"/>
                    </a:lnTo>
                    <a:lnTo>
                      <a:pt x="1052" y="44"/>
                    </a:lnTo>
                    <a:lnTo>
                      <a:pt x="1046" y="46"/>
                    </a:lnTo>
                    <a:lnTo>
                      <a:pt x="1039" y="47"/>
                    </a:lnTo>
                    <a:lnTo>
                      <a:pt x="1034" y="49"/>
                    </a:lnTo>
                    <a:lnTo>
                      <a:pt x="1029" y="52"/>
                    </a:lnTo>
                    <a:lnTo>
                      <a:pt x="1023" y="55"/>
                    </a:lnTo>
                    <a:lnTo>
                      <a:pt x="1019" y="58"/>
                    </a:lnTo>
                    <a:lnTo>
                      <a:pt x="1014" y="62"/>
                    </a:lnTo>
                    <a:lnTo>
                      <a:pt x="1011" y="67"/>
                    </a:lnTo>
                    <a:lnTo>
                      <a:pt x="1007" y="71"/>
                    </a:lnTo>
                    <a:lnTo>
                      <a:pt x="1005" y="77"/>
                    </a:lnTo>
                    <a:lnTo>
                      <a:pt x="1003" y="82"/>
                    </a:lnTo>
                    <a:lnTo>
                      <a:pt x="1000" y="88"/>
                    </a:lnTo>
                    <a:lnTo>
                      <a:pt x="999" y="94"/>
                    </a:lnTo>
                    <a:lnTo>
                      <a:pt x="998" y="100"/>
                    </a:lnTo>
                    <a:lnTo>
                      <a:pt x="998" y="107"/>
                    </a:lnTo>
                    <a:lnTo>
                      <a:pt x="999" y="120"/>
                    </a:lnTo>
                    <a:lnTo>
                      <a:pt x="1002" y="131"/>
                    </a:lnTo>
                    <a:lnTo>
                      <a:pt x="1004" y="137"/>
                    </a:lnTo>
                    <a:lnTo>
                      <a:pt x="1007" y="141"/>
                    </a:lnTo>
                    <a:lnTo>
                      <a:pt x="1010" y="147"/>
                    </a:lnTo>
                    <a:lnTo>
                      <a:pt x="1013" y="150"/>
                    </a:lnTo>
                    <a:lnTo>
                      <a:pt x="1018" y="155"/>
                    </a:lnTo>
                    <a:lnTo>
                      <a:pt x="1022" y="158"/>
                    </a:lnTo>
                    <a:lnTo>
                      <a:pt x="1026" y="160"/>
                    </a:lnTo>
                    <a:lnTo>
                      <a:pt x="1032" y="163"/>
                    </a:lnTo>
                    <a:lnTo>
                      <a:pt x="1037" y="165"/>
                    </a:lnTo>
                    <a:lnTo>
                      <a:pt x="1043" y="166"/>
                    </a:lnTo>
                    <a:lnTo>
                      <a:pt x="1048" y="167"/>
                    </a:lnTo>
                    <a:lnTo>
                      <a:pt x="1054" y="167"/>
                    </a:lnTo>
                    <a:lnTo>
                      <a:pt x="1065" y="166"/>
                    </a:lnTo>
                    <a:lnTo>
                      <a:pt x="1075" y="165"/>
                    </a:lnTo>
                    <a:lnTo>
                      <a:pt x="1083" y="163"/>
                    </a:lnTo>
                    <a:lnTo>
                      <a:pt x="1088" y="160"/>
                    </a:lnTo>
                    <a:lnTo>
                      <a:pt x="1084" y="145"/>
                    </a:lnTo>
                    <a:close/>
                    <a:moveTo>
                      <a:pt x="1158" y="44"/>
                    </a:moveTo>
                    <a:lnTo>
                      <a:pt x="1147" y="46"/>
                    </a:lnTo>
                    <a:lnTo>
                      <a:pt x="1137" y="49"/>
                    </a:lnTo>
                    <a:lnTo>
                      <a:pt x="1131" y="51"/>
                    </a:lnTo>
                    <a:lnTo>
                      <a:pt x="1127" y="53"/>
                    </a:lnTo>
                    <a:lnTo>
                      <a:pt x="1122" y="57"/>
                    </a:lnTo>
                    <a:lnTo>
                      <a:pt x="1118" y="61"/>
                    </a:lnTo>
                    <a:lnTo>
                      <a:pt x="1115" y="65"/>
                    </a:lnTo>
                    <a:lnTo>
                      <a:pt x="1112" y="70"/>
                    </a:lnTo>
                    <a:lnTo>
                      <a:pt x="1108" y="75"/>
                    </a:lnTo>
                    <a:lnTo>
                      <a:pt x="1106" y="80"/>
                    </a:lnTo>
                    <a:lnTo>
                      <a:pt x="1104" y="87"/>
                    </a:lnTo>
                    <a:lnTo>
                      <a:pt x="1103" y="92"/>
                    </a:lnTo>
                    <a:lnTo>
                      <a:pt x="1102" y="99"/>
                    </a:lnTo>
                    <a:lnTo>
                      <a:pt x="1102" y="107"/>
                    </a:lnTo>
                    <a:lnTo>
                      <a:pt x="1102" y="114"/>
                    </a:lnTo>
                    <a:lnTo>
                      <a:pt x="1103" y="120"/>
                    </a:lnTo>
                    <a:lnTo>
                      <a:pt x="1104" y="126"/>
                    </a:lnTo>
                    <a:lnTo>
                      <a:pt x="1106" y="133"/>
                    </a:lnTo>
                    <a:lnTo>
                      <a:pt x="1108" y="137"/>
                    </a:lnTo>
                    <a:lnTo>
                      <a:pt x="1112" y="143"/>
                    </a:lnTo>
                    <a:lnTo>
                      <a:pt x="1114" y="147"/>
                    </a:lnTo>
                    <a:lnTo>
                      <a:pt x="1118" y="151"/>
                    </a:lnTo>
                    <a:lnTo>
                      <a:pt x="1121" y="155"/>
                    </a:lnTo>
                    <a:lnTo>
                      <a:pt x="1126" y="158"/>
                    </a:lnTo>
                    <a:lnTo>
                      <a:pt x="1130" y="160"/>
                    </a:lnTo>
                    <a:lnTo>
                      <a:pt x="1135" y="163"/>
                    </a:lnTo>
                    <a:lnTo>
                      <a:pt x="1145" y="166"/>
                    </a:lnTo>
                    <a:lnTo>
                      <a:pt x="1157" y="167"/>
                    </a:lnTo>
                    <a:lnTo>
                      <a:pt x="1167" y="166"/>
                    </a:lnTo>
                    <a:lnTo>
                      <a:pt x="1178" y="164"/>
                    </a:lnTo>
                    <a:lnTo>
                      <a:pt x="1187" y="159"/>
                    </a:lnTo>
                    <a:lnTo>
                      <a:pt x="1196" y="153"/>
                    </a:lnTo>
                    <a:lnTo>
                      <a:pt x="1199" y="148"/>
                    </a:lnTo>
                    <a:lnTo>
                      <a:pt x="1202" y="144"/>
                    </a:lnTo>
                    <a:lnTo>
                      <a:pt x="1206" y="139"/>
                    </a:lnTo>
                    <a:lnTo>
                      <a:pt x="1209" y="133"/>
                    </a:lnTo>
                    <a:lnTo>
                      <a:pt x="1211" y="127"/>
                    </a:lnTo>
                    <a:lnTo>
                      <a:pt x="1212" y="120"/>
                    </a:lnTo>
                    <a:lnTo>
                      <a:pt x="1213" y="112"/>
                    </a:lnTo>
                    <a:lnTo>
                      <a:pt x="1213" y="105"/>
                    </a:lnTo>
                    <a:lnTo>
                      <a:pt x="1212" y="92"/>
                    </a:lnTo>
                    <a:lnTo>
                      <a:pt x="1210" y="80"/>
                    </a:lnTo>
                    <a:lnTo>
                      <a:pt x="1208" y="75"/>
                    </a:lnTo>
                    <a:lnTo>
                      <a:pt x="1205" y="70"/>
                    </a:lnTo>
                    <a:lnTo>
                      <a:pt x="1201" y="66"/>
                    </a:lnTo>
                    <a:lnTo>
                      <a:pt x="1198" y="61"/>
                    </a:lnTo>
                    <a:lnTo>
                      <a:pt x="1195" y="58"/>
                    </a:lnTo>
                    <a:lnTo>
                      <a:pt x="1191" y="55"/>
                    </a:lnTo>
                    <a:lnTo>
                      <a:pt x="1186" y="51"/>
                    </a:lnTo>
                    <a:lnTo>
                      <a:pt x="1181" y="49"/>
                    </a:lnTo>
                    <a:lnTo>
                      <a:pt x="1175" y="47"/>
                    </a:lnTo>
                    <a:lnTo>
                      <a:pt x="1170" y="46"/>
                    </a:lnTo>
                    <a:lnTo>
                      <a:pt x="1165" y="44"/>
                    </a:lnTo>
                    <a:lnTo>
                      <a:pt x="1158" y="44"/>
                    </a:lnTo>
                    <a:close/>
                    <a:moveTo>
                      <a:pt x="1158" y="60"/>
                    </a:moveTo>
                    <a:lnTo>
                      <a:pt x="1162" y="60"/>
                    </a:lnTo>
                    <a:lnTo>
                      <a:pt x="1167" y="61"/>
                    </a:lnTo>
                    <a:lnTo>
                      <a:pt x="1170" y="62"/>
                    </a:lnTo>
                    <a:lnTo>
                      <a:pt x="1174" y="65"/>
                    </a:lnTo>
                    <a:lnTo>
                      <a:pt x="1180" y="69"/>
                    </a:lnTo>
                    <a:lnTo>
                      <a:pt x="1184" y="76"/>
                    </a:lnTo>
                    <a:lnTo>
                      <a:pt x="1188" y="82"/>
                    </a:lnTo>
                    <a:lnTo>
                      <a:pt x="1191" y="90"/>
                    </a:lnTo>
                    <a:lnTo>
                      <a:pt x="1192" y="98"/>
                    </a:lnTo>
                    <a:lnTo>
                      <a:pt x="1193" y="106"/>
                    </a:lnTo>
                    <a:lnTo>
                      <a:pt x="1192" y="115"/>
                    </a:lnTo>
                    <a:lnTo>
                      <a:pt x="1189" y="124"/>
                    </a:lnTo>
                    <a:lnTo>
                      <a:pt x="1186" y="131"/>
                    </a:lnTo>
                    <a:lnTo>
                      <a:pt x="1183" y="138"/>
                    </a:lnTo>
                    <a:lnTo>
                      <a:pt x="1178" y="144"/>
                    </a:lnTo>
                    <a:lnTo>
                      <a:pt x="1171" y="148"/>
                    </a:lnTo>
                    <a:lnTo>
                      <a:pt x="1165" y="150"/>
                    </a:lnTo>
                    <a:lnTo>
                      <a:pt x="1158" y="151"/>
                    </a:lnTo>
                    <a:lnTo>
                      <a:pt x="1151" y="150"/>
                    </a:lnTo>
                    <a:lnTo>
                      <a:pt x="1144" y="148"/>
                    </a:lnTo>
                    <a:lnTo>
                      <a:pt x="1138" y="144"/>
                    </a:lnTo>
                    <a:lnTo>
                      <a:pt x="1133" y="138"/>
                    </a:lnTo>
                    <a:lnTo>
                      <a:pt x="1129" y="131"/>
                    </a:lnTo>
                    <a:lnTo>
                      <a:pt x="1126" y="124"/>
                    </a:lnTo>
                    <a:lnTo>
                      <a:pt x="1124" y="116"/>
                    </a:lnTo>
                    <a:lnTo>
                      <a:pt x="1124" y="106"/>
                    </a:lnTo>
                    <a:lnTo>
                      <a:pt x="1124" y="98"/>
                    </a:lnTo>
                    <a:lnTo>
                      <a:pt x="1125" y="89"/>
                    </a:lnTo>
                    <a:lnTo>
                      <a:pt x="1128" y="81"/>
                    </a:lnTo>
                    <a:lnTo>
                      <a:pt x="1131" y="75"/>
                    </a:lnTo>
                    <a:lnTo>
                      <a:pt x="1137" y="69"/>
                    </a:lnTo>
                    <a:lnTo>
                      <a:pt x="1142" y="65"/>
                    </a:lnTo>
                    <a:lnTo>
                      <a:pt x="1149" y="61"/>
                    </a:lnTo>
                    <a:lnTo>
                      <a:pt x="1158" y="60"/>
                    </a:lnTo>
                    <a:close/>
                    <a:moveTo>
                      <a:pt x="1240" y="165"/>
                    </a:moveTo>
                    <a:lnTo>
                      <a:pt x="1260" y="165"/>
                    </a:lnTo>
                    <a:lnTo>
                      <a:pt x="1260" y="94"/>
                    </a:lnTo>
                    <a:lnTo>
                      <a:pt x="1261" y="88"/>
                    </a:lnTo>
                    <a:lnTo>
                      <a:pt x="1262" y="83"/>
                    </a:lnTo>
                    <a:lnTo>
                      <a:pt x="1263" y="79"/>
                    </a:lnTo>
                    <a:lnTo>
                      <a:pt x="1265" y="76"/>
                    </a:lnTo>
                    <a:lnTo>
                      <a:pt x="1268" y="71"/>
                    </a:lnTo>
                    <a:lnTo>
                      <a:pt x="1270" y="69"/>
                    </a:lnTo>
                    <a:lnTo>
                      <a:pt x="1275" y="66"/>
                    </a:lnTo>
                    <a:lnTo>
                      <a:pt x="1278" y="63"/>
                    </a:lnTo>
                    <a:lnTo>
                      <a:pt x="1282" y="62"/>
                    </a:lnTo>
                    <a:lnTo>
                      <a:pt x="1288" y="62"/>
                    </a:lnTo>
                    <a:lnTo>
                      <a:pt x="1293" y="62"/>
                    </a:lnTo>
                    <a:lnTo>
                      <a:pt x="1297" y="65"/>
                    </a:lnTo>
                    <a:lnTo>
                      <a:pt x="1302" y="67"/>
                    </a:lnTo>
                    <a:lnTo>
                      <a:pt x="1305" y="71"/>
                    </a:lnTo>
                    <a:lnTo>
                      <a:pt x="1308" y="76"/>
                    </a:lnTo>
                    <a:lnTo>
                      <a:pt x="1309" y="81"/>
                    </a:lnTo>
                    <a:lnTo>
                      <a:pt x="1310" y="88"/>
                    </a:lnTo>
                    <a:lnTo>
                      <a:pt x="1311" y="95"/>
                    </a:lnTo>
                    <a:lnTo>
                      <a:pt x="1311" y="165"/>
                    </a:lnTo>
                    <a:lnTo>
                      <a:pt x="1331" y="165"/>
                    </a:lnTo>
                    <a:lnTo>
                      <a:pt x="1331" y="92"/>
                    </a:lnTo>
                    <a:lnTo>
                      <a:pt x="1332" y="86"/>
                    </a:lnTo>
                    <a:lnTo>
                      <a:pt x="1333" y="81"/>
                    </a:lnTo>
                    <a:lnTo>
                      <a:pt x="1334" y="78"/>
                    </a:lnTo>
                    <a:lnTo>
                      <a:pt x="1336" y="73"/>
                    </a:lnTo>
                    <a:lnTo>
                      <a:pt x="1340" y="70"/>
                    </a:lnTo>
                    <a:lnTo>
                      <a:pt x="1343" y="68"/>
                    </a:lnTo>
                    <a:lnTo>
                      <a:pt x="1346" y="66"/>
                    </a:lnTo>
                    <a:lnTo>
                      <a:pt x="1349" y="63"/>
                    </a:lnTo>
                    <a:lnTo>
                      <a:pt x="1354" y="62"/>
                    </a:lnTo>
                    <a:lnTo>
                      <a:pt x="1358" y="62"/>
                    </a:lnTo>
                    <a:lnTo>
                      <a:pt x="1363" y="62"/>
                    </a:lnTo>
                    <a:lnTo>
                      <a:pt x="1369" y="65"/>
                    </a:lnTo>
                    <a:lnTo>
                      <a:pt x="1373" y="67"/>
                    </a:lnTo>
                    <a:lnTo>
                      <a:pt x="1376" y="71"/>
                    </a:lnTo>
                    <a:lnTo>
                      <a:pt x="1378" y="77"/>
                    </a:lnTo>
                    <a:lnTo>
                      <a:pt x="1381" y="82"/>
                    </a:lnTo>
                    <a:lnTo>
                      <a:pt x="1382" y="90"/>
                    </a:lnTo>
                    <a:lnTo>
                      <a:pt x="1383" y="98"/>
                    </a:lnTo>
                    <a:lnTo>
                      <a:pt x="1383" y="165"/>
                    </a:lnTo>
                    <a:lnTo>
                      <a:pt x="1402" y="165"/>
                    </a:lnTo>
                    <a:lnTo>
                      <a:pt x="1402" y="96"/>
                    </a:lnTo>
                    <a:lnTo>
                      <a:pt x="1402" y="81"/>
                    </a:lnTo>
                    <a:lnTo>
                      <a:pt x="1399" y="70"/>
                    </a:lnTo>
                    <a:lnTo>
                      <a:pt x="1395" y="61"/>
                    </a:lnTo>
                    <a:lnTo>
                      <a:pt x="1389" y="55"/>
                    </a:lnTo>
                    <a:lnTo>
                      <a:pt x="1384" y="50"/>
                    </a:lnTo>
                    <a:lnTo>
                      <a:pt x="1377" y="47"/>
                    </a:lnTo>
                    <a:lnTo>
                      <a:pt x="1371" y="44"/>
                    </a:lnTo>
                    <a:lnTo>
                      <a:pt x="1365" y="44"/>
                    </a:lnTo>
                    <a:lnTo>
                      <a:pt x="1358" y="44"/>
                    </a:lnTo>
                    <a:lnTo>
                      <a:pt x="1351" y="47"/>
                    </a:lnTo>
                    <a:lnTo>
                      <a:pt x="1345" y="49"/>
                    </a:lnTo>
                    <a:lnTo>
                      <a:pt x="1340" y="52"/>
                    </a:lnTo>
                    <a:lnTo>
                      <a:pt x="1333" y="59"/>
                    </a:lnTo>
                    <a:lnTo>
                      <a:pt x="1328" y="68"/>
                    </a:lnTo>
                    <a:lnTo>
                      <a:pt x="1327" y="68"/>
                    </a:lnTo>
                    <a:lnTo>
                      <a:pt x="1324" y="63"/>
                    </a:lnTo>
                    <a:lnTo>
                      <a:pt x="1322" y="58"/>
                    </a:lnTo>
                    <a:lnTo>
                      <a:pt x="1318" y="55"/>
                    </a:lnTo>
                    <a:lnTo>
                      <a:pt x="1315" y="51"/>
                    </a:lnTo>
                    <a:lnTo>
                      <a:pt x="1310" y="48"/>
                    </a:lnTo>
                    <a:lnTo>
                      <a:pt x="1305" y="46"/>
                    </a:lnTo>
                    <a:lnTo>
                      <a:pt x="1300" y="44"/>
                    </a:lnTo>
                    <a:lnTo>
                      <a:pt x="1294" y="44"/>
                    </a:lnTo>
                    <a:lnTo>
                      <a:pt x="1288" y="44"/>
                    </a:lnTo>
                    <a:lnTo>
                      <a:pt x="1281" y="46"/>
                    </a:lnTo>
                    <a:lnTo>
                      <a:pt x="1277" y="48"/>
                    </a:lnTo>
                    <a:lnTo>
                      <a:pt x="1272" y="51"/>
                    </a:lnTo>
                    <a:lnTo>
                      <a:pt x="1268" y="55"/>
                    </a:lnTo>
                    <a:lnTo>
                      <a:pt x="1264" y="58"/>
                    </a:lnTo>
                    <a:lnTo>
                      <a:pt x="1261" y="62"/>
                    </a:lnTo>
                    <a:lnTo>
                      <a:pt x="1259" y="66"/>
                    </a:lnTo>
                    <a:lnTo>
                      <a:pt x="1257" y="66"/>
                    </a:lnTo>
                    <a:lnTo>
                      <a:pt x="1257" y="47"/>
                    </a:lnTo>
                    <a:lnTo>
                      <a:pt x="1239" y="47"/>
                    </a:lnTo>
                    <a:lnTo>
                      <a:pt x="1239" y="62"/>
                    </a:lnTo>
                    <a:lnTo>
                      <a:pt x="1240" y="79"/>
                    </a:lnTo>
                    <a:lnTo>
                      <a:pt x="1240" y="165"/>
                    </a:lnTo>
                    <a:close/>
                    <a:moveTo>
                      <a:pt x="1437" y="213"/>
                    </a:moveTo>
                    <a:lnTo>
                      <a:pt x="1457" y="213"/>
                    </a:lnTo>
                    <a:lnTo>
                      <a:pt x="1457" y="149"/>
                    </a:lnTo>
                    <a:lnTo>
                      <a:pt x="1457" y="149"/>
                    </a:lnTo>
                    <a:lnTo>
                      <a:pt x="1461" y="153"/>
                    </a:lnTo>
                    <a:lnTo>
                      <a:pt x="1464" y="157"/>
                    </a:lnTo>
                    <a:lnTo>
                      <a:pt x="1467" y="160"/>
                    </a:lnTo>
                    <a:lnTo>
                      <a:pt x="1471" y="163"/>
                    </a:lnTo>
                    <a:lnTo>
                      <a:pt x="1477" y="165"/>
                    </a:lnTo>
                    <a:lnTo>
                      <a:pt x="1482" y="166"/>
                    </a:lnTo>
                    <a:lnTo>
                      <a:pt x="1486" y="167"/>
                    </a:lnTo>
                    <a:lnTo>
                      <a:pt x="1493" y="167"/>
                    </a:lnTo>
                    <a:lnTo>
                      <a:pt x="1503" y="166"/>
                    </a:lnTo>
                    <a:lnTo>
                      <a:pt x="1512" y="164"/>
                    </a:lnTo>
                    <a:lnTo>
                      <a:pt x="1521" y="158"/>
                    </a:lnTo>
                    <a:lnTo>
                      <a:pt x="1529" y="151"/>
                    </a:lnTo>
                    <a:lnTo>
                      <a:pt x="1532" y="147"/>
                    </a:lnTo>
                    <a:lnTo>
                      <a:pt x="1535" y="143"/>
                    </a:lnTo>
                    <a:lnTo>
                      <a:pt x="1537" y="138"/>
                    </a:lnTo>
                    <a:lnTo>
                      <a:pt x="1540" y="131"/>
                    </a:lnTo>
                    <a:lnTo>
                      <a:pt x="1542" y="126"/>
                    </a:lnTo>
                    <a:lnTo>
                      <a:pt x="1544" y="119"/>
                    </a:lnTo>
                    <a:lnTo>
                      <a:pt x="1544" y="111"/>
                    </a:lnTo>
                    <a:lnTo>
                      <a:pt x="1545" y="105"/>
                    </a:lnTo>
                    <a:lnTo>
                      <a:pt x="1544" y="91"/>
                    </a:lnTo>
                    <a:lnTo>
                      <a:pt x="1540" y="80"/>
                    </a:lnTo>
                    <a:lnTo>
                      <a:pt x="1536" y="69"/>
                    </a:lnTo>
                    <a:lnTo>
                      <a:pt x="1531" y="61"/>
                    </a:lnTo>
                    <a:lnTo>
                      <a:pt x="1523" y="53"/>
                    </a:lnTo>
                    <a:lnTo>
                      <a:pt x="1516" y="49"/>
                    </a:lnTo>
                    <a:lnTo>
                      <a:pt x="1510" y="47"/>
                    </a:lnTo>
                    <a:lnTo>
                      <a:pt x="1506" y="46"/>
                    </a:lnTo>
                    <a:lnTo>
                      <a:pt x="1502" y="44"/>
                    </a:lnTo>
                    <a:lnTo>
                      <a:pt x="1496" y="44"/>
                    </a:lnTo>
                    <a:lnTo>
                      <a:pt x="1490" y="44"/>
                    </a:lnTo>
                    <a:lnTo>
                      <a:pt x="1483" y="46"/>
                    </a:lnTo>
                    <a:lnTo>
                      <a:pt x="1477" y="48"/>
                    </a:lnTo>
                    <a:lnTo>
                      <a:pt x="1472" y="50"/>
                    </a:lnTo>
                    <a:lnTo>
                      <a:pt x="1467" y="53"/>
                    </a:lnTo>
                    <a:lnTo>
                      <a:pt x="1463" y="58"/>
                    </a:lnTo>
                    <a:lnTo>
                      <a:pt x="1458" y="62"/>
                    </a:lnTo>
                    <a:lnTo>
                      <a:pt x="1455" y="67"/>
                    </a:lnTo>
                    <a:lnTo>
                      <a:pt x="1455" y="67"/>
                    </a:lnTo>
                    <a:lnTo>
                      <a:pt x="1454" y="47"/>
                    </a:lnTo>
                    <a:lnTo>
                      <a:pt x="1436" y="47"/>
                    </a:lnTo>
                    <a:lnTo>
                      <a:pt x="1436" y="56"/>
                    </a:lnTo>
                    <a:lnTo>
                      <a:pt x="1436" y="65"/>
                    </a:lnTo>
                    <a:lnTo>
                      <a:pt x="1437" y="75"/>
                    </a:lnTo>
                    <a:lnTo>
                      <a:pt x="1437" y="86"/>
                    </a:lnTo>
                    <a:lnTo>
                      <a:pt x="1437" y="213"/>
                    </a:lnTo>
                    <a:close/>
                    <a:moveTo>
                      <a:pt x="1457" y="97"/>
                    </a:moveTo>
                    <a:lnTo>
                      <a:pt x="1457" y="92"/>
                    </a:lnTo>
                    <a:lnTo>
                      <a:pt x="1458" y="88"/>
                    </a:lnTo>
                    <a:lnTo>
                      <a:pt x="1461" y="82"/>
                    </a:lnTo>
                    <a:lnTo>
                      <a:pt x="1463" y="77"/>
                    </a:lnTo>
                    <a:lnTo>
                      <a:pt x="1466" y="72"/>
                    </a:lnTo>
                    <a:lnTo>
                      <a:pt x="1470" y="69"/>
                    </a:lnTo>
                    <a:lnTo>
                      <a:pt x="1475" y="66"/>
                    </a:lnTo>
                    <a:lnTo>
                      <a:pt x="1479" y="63"/>
                    </a:lnTo>
                    <a:lnTo>
                      <a:pt x="1484" y="62"/>
                    </a:lnTo>
                    <a:lnTo>
                      <a:pt x="1490" y="61"/>
                    </a:lnTo>
                    <a:lnTo>
                      <a:pt x="1497" y="62"/>
                    </a:lnTo>
                    <a:lnTo>
                      <a:pt x="1504" y="65"/>
                    </a:lnTo>
                    <a:lnTo>
                      <a:pt x="1510" y="69"/>
                    </a:lnTo>
                    <a:lnTo>
                      <a:pt x="1515" y="75"/>
                    </a:lnTo>
                    <a:lnTo>
                      <a:pt x="1519" y="81"/>
                    </a:lnTo>
                    <a:lnTo>
                      <a:pt x="1521" y="88"/>
                    </a:lnTo>
                    <a:lnTo>
                      <a:pt x="1523" y="97"/>
                    </a:lnTo>
                    <a:lnTo>
                      <a:pt x="1523" y="105"/>
                    </a:lnTo>
                    <a:lnTo>
                      <a:pt x="1523" y="115"/>
                    </a:lnTo>
                    <a:lnTo>
                      <a:pt x="1521" y="124"/>
                    </a:lnTo>
                    <a:lnTo>
                      <a:pt x="1519" y="131"/>
                    </a:lnTo>
                    <a:lnTo>
                      <a:pt x="1515" y="138"/>
                    </a:lnTo>
                    <a:lnTo>
                      <a:pt x="1509" y="144"/>
                    </a:lnTo>
                    <a:lnTo>
                      <a:pt x="1504" y="147"/>
                    </a:lnTo>
                    <a:lnTo>
                      <a:pt x="1497" y="149"/>
                    </a:lnTo>
                    <a:lnTo>
                      <a:pt x="1489" y="150"/>
                    </a:lnTo>
                    <a:lnTo>
                      <a:pt x="1483" y="150"/>
                    </a:lnTo>
                    <a:lnTo>
                      <a:pt x="1479" y="149"/>
                    </a:lnTo>
                    <a:lnTo>
                      <a:pt x="1473" y="147"/>
                    </a:lnTo>
                    <a:lnTo>
                      <a:pt x="1469" y="144"/>
                    </a:lnTo>
                    <a:lnTo>
                      <a:pt x="1466" y="140"/>
                    </a:lnTo>
                    <a:lnTo>
                      <a:pt x="1463" y="136"/>
                    </a:lnTo>
                    <a:lnTo>
                      <a:pt x="1459" y="131"/>
                    </a:lnTo>
                    <a:lnTo>
                      <a:pt x="1458" y="126"/>
                    </a:lnTo>
                    <a:lnTo>
                      <a:pt x="1457" y="121"/>
                    </a:lnTo>
                    <a:lnTo>
                      <a:pt x="1457" y="117"/>
                    </a:lnTo>
                    <a:lnTo>
                      <a:pt x="1457" y="97"/>
                    </a:lnTo>
                    <a:close/>
                    <a:moveTo>
                      <a:pt x="1619" y="44"/>
                    </a:moveTo>
                    <a:lnTo>
                      <a:pt x="1607" y="46"/>
                    </a:lnTo>
                    <a:lnTo>
                      <a:pt x="1597" y="49"/>
                    </a:lnTo>
                    <a:lnTo>
                      <a:pt x="1591" y="51"/>
                    </a:lnTo>
                    <a:lnTo>
                      <a:pt x="1587" y="53"/>
                    </a:lnTo>
                    <a:lnTo>
                      <a:pt x="1583" y="57"/>
                    </a:lnTo>
                    <a:lnTo>
                      <a:pt x="1578" y="61"/>
                    </a:lnTo>
                    <a:lnTo>
                      <a:pt x="1575" y="65"/>
                    </a:lnTo>
                    <a:lnTo>
                      <a:pt x="1572" y="70"/>
                    </a:lnTo>
                    <a:lnTo>
                      <a:pt x="1569" y="75"/>
                    </a:lnTo>
                    <a:lnTo>
                      <a:pt x="1566" y="80"/>
                    </a:lnTo>
                    <a:lnTo>
                      <a:pt x="1565" y="87"/>
                    </a:lnTo>
                    <a:lnTo>
                      <a:pt x="1563" y="92"/>
                    </a:lnTo>
                    <a:lnTo>
                      <a:pt x="1562" y="99"/>
                    </a:lnTo>
                    <a:lnTo>
                      <a:pt x="1562" y="107"/>
                    </a:lnTo>
                    <a:lnTo>
                      <a:pt x="1562" y="114"/>
                    </a:lnTo>
                    <a:lnTo>
                      <a:pt x="1563" y="120"/>
                    </a:lnTo>
                    <a:lnTo>
                      <a:pt x="1564" y="126"/>
                    </a:lnTo>
                    <a:lnTo>
                      <a:pt x="1566" y="133"/>
                    </a:lnTo>
                    <a:lnTo>
                      <a:pt x="1569" y="137"/>
                    </a:lnTo>
                    <a:lnTo>
                      <a:pt x="1572" y="143"/>
                    </a:lnTo>
                    <a:lnTo>
                      <a:pt x="1575" y="147"/>
                    </a:lnTo>
                    <a:lnTo>
                      <a:pt x="1578" y="151"/>
                    </a:lnTo>
                    <a:lnTo>
                      <a:pt x="1581" y="155"/>
                    </a:lnTo>
                    <a:lnTo>
                      <a:pt x="1586" y="158"/>
                    </a:lnTo>
                    <a:lnTo>
                      <a:pt x="1590" y="160"/>
                    </a:lnTo>
                    <a:lnTo>
                      <a:pt x="1596" y="163"/>
                    </a:lnTo>
                    <a:lnTo>
                      <a:pt x="1605" y="166"/>
                    </a:lnTo>
                    <a:lnTo>
                      <a:pt x="1617" y="167"/>
                    </a:lnTo>
                    <a:lnTo>
                      <a:pt x="1627" y="166"/>
                    </a:lnTo>
                    <a:lnTo>
                      <a:pt x="1638" y="164"/>
                    </a:lnTo>
                    <a:lnTo>
                      <a:pt x="1647" y="159"/>
                    </a:lnTo>
                    <a:lnTo>
                      <a:pt x="1656" y="153"/>
                    </a:lnTo>
                    <a:lnTo>
                      <a:pt x="1659" y="148"/>
                    </a:lnTo>
                    <a:lnTo>
                      <a:pt x="1664" y="144"/>
                    </a:lnTo>
                    <a:lnTo>
                      <a:pt x="1666" y="139"/>
                    </a:lnTo>
                    <a:lnTo>
                      <a:pt x="1669" y="133"/>
                    </a:lnTo>
                    <a:lnTo>
                      <a:pt x="1671" y="127"/>
                    </a:lnTo>
                    <a:lnTo>
                      <a:pt x="1672" y="120"/>
                    </a:lnTo>
                    <a:lnTo>
                      <a:pt x="1673" y="112"/>
                    </a:lnTo>
                    <a:lnTo>
                      <a:pt x="1673" y="105"/>
                    </a:lnTo>
                    <a:lnTo>
                      <a:pt x="1673" y="92"/>
                    </a:lnTo>
                    <a:lnTo>
                      <a:pt x="1670" y="80"/>
                    </a:lnTo>
                    <a:lnTo>
                      <a:pt x="1668" y="75"/>
                    </a:lnTo>
                    <a:lnTo>
                      <a:pt x="1665" y="70"/>
                    </a:lnTo>
                    <a:lnTo>
                      <a:pt x="1662" y="66"/>
                    </a:lnTo>
                    <a:lnTo>
                      <a:pt x="1658" y="61"/>
                    </a:lnTo>
                    <a:lnTo>
                      <a:pt x="1655" y="58"/>
                    </a:lnTo>
                    <a:lnTo>
                      <a:pt x="1651" y="55"/>
                    </a:lnTo>
                    <a:lnTo>
                      <a:pt x="1646" y="51"/>
                    </a:lnTo>
                    <a:lnTo>
                      <a:pt x="1641" y="49"/>
                    </a:lnTo>
                    <a:lnTo>
                      <a:pt x="1637" y="47"/>
                    </a:lnTo>
                    <a:lnTo>
                      <a:pt x="1631" y="46"/>
                    </a:lnTo>
                    <a:lnTo>
                      <a:pt x="1625" y="44"/>
                    </a:lnTo>
                    <a:lnTo>
                      <a:pt x="1619" y="44"/>
                    </a:lnTo>
                    <a:close/>
                    <a:moveTo>
                      <a:pt x="1618" y="60"/>
                    </a:moveTo>
                    <a:lnTo>
                      <a:pt x="1623" y="60"/>
                    </a:lnTo>
                    <a:lnTo>
                      <a:pt x="1627" y="61"/>
                    </a:lnTo>
                    <a:lnTo>
                      <a:pt x="1631" y="62"/>
                    </a:lnTo>
                    <a:lnTo>
                      <a:pt x="1634" y="65"/>
                    </a:lnTo>
                    <a:lnTo>
                      <a:pt x="1640" y="69"/>
                    </a:lnTo>
                    <a:lnTo>
                      <a:pt x="1645" y="76"/>
                    </a:lnTo>
                    <a:lnTo>
                      <a:pt x="1648" y="82"/>
                    </a:lnTo>
                    <a:lnTo>
                      <a:pt x="1651" y="90"/>
                    </a:lnTo>
                    <a:lnTo>
                      <a:pt x="1652" y="98"/>
                    </a:lnTo>
                    <a:lnTo>
                      <a:pt x="1653" y="106"/>
                    </a:lnTo>
                    <a:lnTo>
                      <a:pt x="1652" y="115"/>
                    </a:lnTo>
                    <a:lnTo>
                      <a:pt x="1650" y="124"/>
                    </a:lnTo>
                    <a:lnTo>
                      <a:pt x="1647" y="131"/>
                    </a:lnTo>
                    <a:lnTo>
                      <a:pt x="1643" y="138"/>
                    </a:lnTo>
                    <a:lnTo>
                      <a:pt x="1638" y="144"/>
                    </a:lnTo>
                    <a:lnTo>
                      <a:pt x="1631" y="148"/>
                    </a:lnTo>
                    <a:lnTo>
                      <a:pt x="1625" y="150"/>
                    </a:lnTo>
                    <a:lnTo>
                      <a:pt x="1618" y="151"/>
                    </a:lnTo>
                    <a:lnTo>
                      <a:pt x="1611" y="150"/>
                    </a:lnTo>
                    <a:lnTo>
                      <a:pt x="1604" y="148"/>
                    </a:lnTo>
                    <a:lnTo>
                      <a:pt x="1598" y="144"/>
                    </a:lnTo>
                    <a:lnTo>
                      <a:pt x="1593" y="138"/>
                    </a:lnTo>
                    <a:lnTo>
                      <a:pt x="1589" y="131"/>
                    </a:lnTo>
                    <a:lnTo>
                      <a:pt x="1586" y="124"/>
                    </a:lnTo>
                    <a:lnTo>
                      <a:pt x="1584" y="116"/>
                    </a:lnTo>
                    <a:lnTo>
                      <a:pt x="1584" y="106"/>
                    </a:lnTo>
                    <a:lnTo>
                      <a:pt x="1584" y="98"/>
                    </a:lnTo>
                    <a:lnTo>
                      <a:pt x="1586" y="89"/>
                    </a:lnTo>
                    <a:lnTo>
                      <a:pt x="1588" y="81"/>
                    </a:lnTo>
                    <a:lnTo>
                      <a:pt x="1591" y="75"/>
                    </a:lnTo>
                    <a:lnTo>
                      <a:pt x="1597" y="69"/>
                    </a:lnTo>
                    <a:lnTo>
                      <a:pt x="1603" y="65"/>
                    </a:lnTo>
                    <a:lnTo>
                      <a:pt x="1610" y="61"/>
                    </a:lnTo>
                    <a:lnTo>
                      <a:pt x="1618" y="60"/>
                    </a:lnTo>
                    <a:close/>
                    <a:moveTo>
                      <a:pt x="1700" y="165"/>
                    </a:moveTo>
                    <a:lnTo>
                      <a:pt x="1721" y="165"/>
                    </a:lnTo>
                    <a:lnTo>
                      <a:pt x="1721" y="102"/>
                    </a:lnTo>
                    <a:lnTo>
                      <a:pt x="1721" y="97"/>
                    </a:lnTo>
                    <a:lnTo>
                      <a:pt x="1722" y="92"/>
                    </a:lnTo>
                    <a:lnTo>
                      <a:pt x="1723" y="86"/>
                    </a:lnTo>
                    <a:lnTo>
                      <a:pt x="1725" y="81"/>
                    </a:lnTo>
                    <a:lnTo>
                      <a:pt x="1727" y="76"/>
                    </a:lnTo>
                    <a:lnTo>
                      <a:pt x="1731" y="72"/>
                    </a:lnTo>
                    <a:lnTo>
                      <a:pt x="1735" y="69"/>
                    </a:lnTo>
                    <a:lnTo>
                      <a:pt x="1739" y="67"/>
                    </a:lnTo>
                    <a:lnTo>
                      <a:pt x="1743" y="65"/>
                    </a:lnTo>
                    <a:lnTo>
                      <a:pt x="1749" y="65"/>
                    </a:lnTo>
                    <a:lnTo>
                      <a:pt x="1753" y="65"/>
                    </a:lnTo>
                    <a:lnTo>
                      <a:pt x="1756" y="66"/>
                    </a:lnTo>
                    <a:lnTo>
                      <a:pt x="1756" y="44"/>
                    </a:lnTo>
                    <a:lnTo>
                      <a:pt x="1753" y="44"/>
                    </a:lnTo>
                    <a:lnTo>
                      <a:pt x="1750" y="44"/>
                    </a:lnTo>
                    <a:lnTo>
                      <a:pt x="1746" y="44"/>
                    </a:lnTo>
                    <a:lnTo>
                      <a:pt x="1740" y="46"/>
                    </a:lnTo>
                    <a:lnTo>
                      <a:pt x="1736" y="48"/>
                    </a:lnTo>
                    <a:lnTo>
                      <a:pt x="1732" y="51"/>
                    </a:lnTo>
                    <a:lnTo>
                      <a:pt x="1727" y="55"/>
                    </a:lnTo>
                    <a:lnTo>
                      <a:pt x="1724" y="59"/>
                    </a:lnTo>
                    <a:lnTo>
                      <a:pt x="1721" y="65"/>
                    </a:lnTo>
                    <a:lnTo>
                      <a:pt x="1719" y="70"/>
                    </a:lnTo>
                    <a:lnTo>
                      <a:pt x="1718" y="70"/>
                    </a:lnTo>
                    <a:lnTo>
                      <a:pt x="1718" y="47"/>
                    </a:lnTo>
                    <a:lnTo>
                      <a:pt x="1699" y="47"/>
                    </a:lnTo>
                    <a:lnTo>
                      <a:pt x="1699" y="56"/>
                    </a:lnTo>
                    <a:lnTo>
                      <a:pt x="1700" y="65"/>
                    </a:lnTo>
                    <a:lnTo>
                      <a:pt x="1700" y="73"/>
                    </a:lnTo>
                    <a:lnTo>
                      <a:pt x="1700" y="83"/>
                    </a:lnTo>
                    <a:lnTo>
                      <a:pt x="1700" y="165"/>
                    </a:lnTo>
                    <a:close/>
                    <a:moveTo>
                      <a:pt x="1788" y="19"/>
                    </a:moveTo>
                    <a:lnTo>
                      <a:pt x="1788" y="47"/>
                    </a:lnTo>
                    <a:lnTo>
                      <a:pt x="1769" y="47"/>
                    </a:lnTo>
                    <a:lnTo>
                      <a:pt x="1769" y="63"/>
                    </a:lnTo>
                    <a:lnTo>
                      <a:pt x="1788" y="63"/>
                    </a:lnTo>
                    <a:lnTo>
                      <a:pt x="1788" y="127"/>
                    </a:lnTo>
                    <a:lnTo>
                      <a:pt x="1788" y="137"/>
                    </a:lnTo>
                    <a:lnTo>
                      <a:pt x="1789" y="146"/>
                    </a:lnTo>
                    <a:lnTo>
                      <a:pt x="1792" y="153"/>
                    </a:lnTo>
                    <a:lnTo>
                      <a:pt x="1795" y="158"/>
                    </a:lnTo>
                    <a:lnTo>
                      <a:pt x="1800" y="161"/>
                    </a:lnTo>
                    <a:lnTo>
                      <a:pt x="1805" y="165"/>
                    </a:lnTo>
                    <a:lnTo>
                      <a:pt x="1810" y="167"/>
                    </a:lnTo>
                    <a:lnTo>
                      <a:pt x="1818" y="167"/>
                    </a:lnTo>
                    <a:lnTo>
                      <a:pt x="1829" y="166"/>
                    </a:lnTo>
                    <a:lnTo>
                      <a:pt x="1836" y="164"/>
                    </a:lnTo>
                    <a:lnTo>
                      <a:pt x="1835" y="148"/>
                    </a:lnTo>
                    <a:lnTo>
                      <a:pt x="1830" y="149"/>
                    </a:lnTo>
                    <a:lnTo>
                      <a:pt x="1823" y="149"/>
                    </a:lnTo>
                    <a:lnTo>
                      <a:pt x="1819" y="149"/>
                    </a:lnTo>
                    <a:lnTo>
                      <a:pt x="1816" y="148"/>
                    </a:lnTo>
                    <a:lnTo>
                      <a:pt x="1814" y="146"/>
                    </a:lnTo>
                    <a:lnTo>
                      <a:pt x="1812" y="144"/>
                    </a:lnTo>
                    <a:lnTo>
                      <a:pt x="1809" y="140"/>
                    </a:lnTo>
                    <a:lnTo>
                      <a:pt x="1808" y="137"/>
                    </a:lnTo>
                    <a:lnTo>
                      <a:pt x="1808" y="131"/>
                    </a:lnTo>
                    <a:lnTo>
                      <a:pt x="1807" y="127"/>
                    </a:lnTo>
                    <a:lnTo>
                      <a:pt x="1807" y="63"/>
                    </a:lnTo>
                    <a:lnTo>
                      <a:pt x="1837" y="63"/>
                    </a:lnTo>
                    <a:lnTo>
                      <a:pt x="1837" y="47"/>
                    </a:lnTo>
                    <a:lnTo>
                      <a:pt x="1807" y="47"/>
                    </a:lnTo>
                    <a:lnTo>
                      <a:pt x="1807" y="13"/>
                    </a:lnTo>
                    <a:lnTo>
                      <a:pt x="1788" y="19"/>
                    </a:lnTo>
                    <a:close/>
                    <a:moveTo>
                      <a:pt x="1943" y="165"/>
                    </a:moveTo>
                    <a:lnTo>
                      <a:pt x="1941" y="151"/>
                    </a:lnTo>
                    <a:lnTo>
                      <a:pt x="1941" y="137"/>
                    </a:lnTo>
                    <a:lnTo>
                      <a:pt x="1941" y="92"/>
                    </a:lnTo>
                    <a:lnTo>
                      <a:pt x="1940" y="83"/>
                    </a:lnTo>
                    <a:lnTo>
                      <a:pt x="1939" y="75"/>
                    </a:lnTo>
                    <a:lnTo>
                      <a:pt x="1937" y="67"/>
                    </a:lnTo>
                    <a:lnTo>
                      <a:pt x="1932" y="60"/>
                    </a:lnTo>
                    <a:lnTo>
                      <a:pt x="1929" y="57"/>
                    </a:lnTo>
                    <a:lnTo>
                      <a:pt x="1927" y="53"/>
                    </a:lnTo>
                    <a:lnTo>
                      <a:pt x="1923" y="51"/>
                    </a:lnTo>
                    <a:lnTo>
                      <a:pt x="1920" y="49"/>
                    </a:lnTo>
                    <a:lnTo>
                      <a:pt x="1914" y="47"/>
                    </a:lnTo>
                    <a:lnTo>
                      <a:pt x="1910" y="46"/>
                    </a:lnTo>
                    <a:lnTo>
                      <a:pt x="1903" y="44"/>
                    </a:lnTo>
                    <a:lnTo>
                      <a:pt x="1898" y="44"/>
                    </a:lnTo>
                    <a:lnTo>
                      <a:pt x="1887" y="44"/>
                    </a:lnTo>
                    <a:lnTo>
                      <a:pt x="1877" y="47"/>
                    </a:lnTo>
                    <a:lnTo>
                      <a:pt x="1868" y="50"/>
                    </a:lnTo>
                    <a:lnTo>
                      <a:pt x="1860" y="55"/>
                    </a:lnTo>
                    <a:lnTo>
                      <a:pt x="1864" y="69"/>
                    </a:lnTo>
                    <a:lnTo>
                      <a:pt x="1871" y="66"/>
                    </a:lnTo>
                    <a:lnTo>
                      <a:pt x="1878" y="62"/>
                    </a:lnTo>
                    <a:lnTo>
                      <a:pt x="1886" y="61"/>
                    </a:lnTo>
                    <a:lnTo>
                      <a:pt x="1895" y="60"/>
                    </a:lnTo>
                    <a:lnTo>
                      <a:pt x="1902" y="61"/>
                    </a:lnTo>
                    <a:lnTo>
                      <a:pt x="1909" y="63"/>
                    </a:lnTo>
                    <a:lnTo>
                      <a:pt x="1913" y="66"/>
                    </a:lnTo>
                    <a:lnTo>
                      <a:pt x="1916" y="70"/>
                    </a:lnTo>
                    <a:lnTo>
                      <a:pt x="1918" y="75"/>
                    </a:lnTo>
                    <a:lnTo>
                      <a:pt x="1920" y="79"/>
                    </a:lnTo>
                    <a:lnTo>
                      <a:pt x="1921" y="83"/>
                    </a:lnTo>
                    <a:lnTo>
                      <a:pt x="1921" y="87"/>
                    </a:lnTo>
                    <a:lnTo>
                      <a:pt x="1921" y="90"/>
                    </a:lnTo>
                    <a:lnTo>
                      <a:pt x="1904" y="90"/>
                    </a:lnTo>
                    <a:lnTo>
                      <a:pt x="1891" y="92"/>
                    </a:lnTo>
                    <a:lnTo>
                      <a:pt x="1880" y="96"/>
                    </a:lnTo>
                    <a:lnTo>
                      <a:pt x="1870" y="101"/>
                    </a:lnTo>
                    <a:lnTo>
                      <a:pt x="1866" y="104"/>
                    </a:lnTo>
                    <a:lnTo>
                      <a:pt x="1862" y="107"/>
                    </a:lnTo>
                    <a:lnTo>
                      <a:pt x="1859" y="110"/>
                    </a:lnTo>
                    <a:lnTo>
                      <a:pt x="1856" y="115"/>
                    </a:lnTo>
                    <a:lnTo>
                      <a:pt x="1855" y="119"/>
                    </a:lnTo>
                    <a:lnTo>
                      <a:pt x="1853" y="124"/>
                    </a:lnTo>
                    <a:lnTo>
                      <a:pt x="1853" y="128"/>
                    </a:lnTo>
                    <a:lnTo>
                      <a:pt x="1851" y="134"/>
                    </a:lnTo>
                    <a:lnTo>
                      <a:pt x="1853" y="140"/>
                    </a:lnTo>
                    <a:lnTo>
                      <a:pt x="1854" y="146"/>
                    </a:lnTo>
                    <a:lnTo>
                      <a:pt x="1857" y="151"/>
                    </a:lnTo>
                    <a:lnTo>
                      <a:pt x="1860" y="157"/>
                    </a:lnTo>
                    <a:lnTo>
                      <a:pt x="1866" y="161"/>
                    </a:lnTo>
                    <a:lnTo>
                      <a:pt x="1872" y="165"/>
                    </a:lnTo>
                    <a:lnTo>
                      <a:pt x="1878" y="167"/>
                    </a:lnTo>
                    <a:lnTo>
                      <a:pt x="1887" y="167"/>
                    </a:lnTo>
                    <a:lnTo>
                      <a:pt x="1893" y="167"/>
                    </a:lnTo>
                    <a:lnTo>
                      <a:pt x="1898" y="166"/>
                    </a:lnTo>
                    <a:lnTo>
                      <a:pt x="1903" y="165"/>
                    </a:lnTo>
                    <a:lnTo>
                      <a:pt x="1908" y="163"/>
                    </a:lnTo>
                    <a:lnTo>
                      <a:pt x="1916" y="157"/>
                    </a:lnTo>
                    <a:lnTo>
                      <a:pt x="1922" y="150"/>
                    </a:lnTo>
                    <a:lnTo>
                      <a:pt x="1923" y="150"/>
                    </a:lnTo>
                    <a:lnTo>
                      <a:pt x="1924" y="165"/>
                    </a:lnTo>
                    <a:lnTo>
                      <a:pt x="1943" y="165"/>
                    </a:lnTo>
                    <a:close/>
                    <a:moveTo>
                      <a:pt x="1921" y="125"/>
                    </a:moveTo>
                    <a:lnTo>
                      <a:pt x="1921" y="128"/>
                    </a:lnTo>
                    <a:lnTo>
                      <a:pt x="1920" y="131"/>
                    </a:lnTo>
                    <a:lnTo>
                      <a:pt x="1918" y="136"/>
                    </a:lnTo>
                    <a:lnTo>
                      <a:pt x="1916" y="139"/>
                    </a:lnTo>
                    <a:lnTo>
                      <a:pt x="1913" y="143"/>
                    </a:lnTo>
                    <a:lnTo>
                      <a:pt x="1910" y="146"/>
                    </a:lnTo>
                    <a:lnTo>
                      <a:pt x="1907" y="148"/>
                    </a:lnTo>
                    <a:lnTo>
                      <a:pt x="1902" y="150"/>
                    </a:lnTo>
                    <a:lnTo>
                      <a:pt x="1898" y="151"/>
                    </a:lnTo>
                    <a:lnTo>
                      <a:pt x="1893" y="151"/>
                    </a:lnTo>
                    <a:lnTo>
                      <a:pt x="1888" y="151"/>
                    </a:lnTo>
                    <a:lnTo>
                      <a:pt x="1885" y="150"/>
                    </a:lnTo>
                    <a:lnTo>
                      <a:pt x="1882" y="149"/>
                    </a:lnTo>
                    <a:lnTo>
                      <a:pt x="1878" y="147"/>
                    </a:lnTo>
                    <a:lnTo>
                      <a:pt x="1876" y="144"/>
                    </a:lnTo>
                    <a:lnTo>
                      <a:pt x="1874" y="140"/>
                    </a:lnTo>
                    <a:lnTo>
                      <a:pt x="1873" y="136"/>
                    </a:lnTo>
                    <a:lnTo>
                      <a:pt x="1873" y="131"/>
                    </a:lnTo>
                    <a:lnTo>
                      <a:pt x="1873" y="127"/>
                    </a:lnTo>
                    <a:lnTo>
                      <a:pt x="1874" y="124"/>
                    </a:lnTo>
                    <a:lnTo>
                      <a:pt x="1875" y="120"/>
                    </a:lnTo>
                    <a:lnTo>
                      <a:pt x="1877" y="117"/>
                    </a:lnTo>
                    <a:lnTo>
                      <a:pt x="1882" y="112"/>
                    </a:lnTo>
                    <a:lnTo>
                      <a:pt x="1888" y="109"/>
                    </a:lnTo>
                    <a:lnTo>
                      <a:pt x="1896" y="107"/>
                    </a:lnTo>
                    <a:lnTo>
                      <a:pt x="1903" y="106"/>
                    </a:lnTo>
                    <a:lnTo>
                      <a:pt x="1912" y="105"/>
                    </a:lnTo>
                    <a:lnTo>
                      <a:pt x="1921" y="105"/>
                    </a:lnTo>
                    <a:lnTo>
                      <a:pt x="1921" y="125"/>
                    </a:lnTo>
                    <a:close/>
                    <a:moveTo>
                      <a:pt x="1975" y="165"/>
                    </a:moveTo>
                    <a:lnTo>
                      <a:pt x="1995" y="165"/>
                    </a:lnTo>
                    <a:lnTo>
                      <a:pt x="1995" y="94"/>
                    </a:lnTo>
                    <a:lnTo>
                      <a:pt x="1995" y="88"/>
                    </a:lnTo>
                    <a:lnTo>
                      <a:pt x="1996" y="83"/>
                    </a:lnTo>
                    <a:lnTo>
                      <a:pt x="1998" y="79"/>
                    </a:lnTo>
                    <a:lnTo>
                      <a:pt x="1999" y="76"/>
                    </a:lnTo>
                    <a:lnTo>
                      <a:pt x="2003" y="71"/>
                    </a:lnTo>
                    <a:lnTo>
                      <a:pt x="2006" y="69"/>
                    </a:lnTo>
                    <a:lnTo>
                      <a:pt x="2009" y="66"/>
                    </a:lnTo>
                    <a:lnTo>
                      <a:pt x="2013" y="63"/>
                    </a:lnTo>
                    <a:lnTo>
                      <a:pt x="2018" y="62"/>
                    </a:lnTo>
                    <a:lnTo>
                      <a:pt x="2022" y="62"/>
                    </a:lnTo>
                    <a:lnTo>
                      <a:pt x="2028" y="62"/>
                    </a:lnTo>
                    <a:lnTo>
                      <a:pt x="2033" y="65"/>
                    </a:lnTo>
                    <a:lnTo>
                      <a:pt x="2036" y="67"/>
                    </a:lnTo>
                    <a:lnTo>
                      <a:pt x="2039" y="71"/>
                    </a:lnTo>
                    <a:lnTo>
                      <a:pt x="2043" y="76"/>
                    </a:lnTo>
                    <a:lnTo>
                      <a:pt x="2045" y="81"/>
                    </a:lnTo>
                    <a:lnTo>
                      <a:pt x="2046" y="88"/>
                    </a:lnTo>
                    <a:lnTo>
                      <a:pt x="2046" y="95"/>
                    </a:lnTo>
                    <a:lnTo>
                      <a:pt x="2046" y="165"/>
                    </a:lnTo>
                    <a:lnTo>
                      <a:pt x="2066" y="165"/>
                    </a:lnTo>
                    <a:lnTo>
                      <a:pt x="2066" y="92"/>
                    </a:lnTo>
                    <a:lnTo>
                      <a:pt x="2066" y="86"/>
                    </a:lnTo>
                    <a:lnTo>
                      <a:pt x="2067" y="81"/>
                    </a:lnTo>
                    <a:lnTo>
                      <a:pt x="2070" y="78"/>
                    </a:lnTo>
                    <a:lnTo>
                      <a:pt x="2072" y="73"/>
                    </a:lnTo>
                    <a:lnTo>
                      <a:pt x="2074" y="70"/>
                    </a:lnTo>
                    <a:lnTo>
                      <a:pt x="2077" y="68"/>
                    </a:lnTo>
                    <a:lnTo>
                      <a:pt x="2080" y="66"/>
                    </a:lnTo>
                    <a:lnTo>
                      <a:pt x="2084" y="63"/>
                    </a:lnTo>
                    <a:lnTo>
                      <a:pt x="2088" y="62"/>
                    </a:lnTo>
                    <a:lnTo>
                      <a:pt x="2092" y="62"/>
                    </a:lnTo>
                    <a:lnTo>
                      <a:pt x="2098" y="62"/>
                    </a:lnTo>
                    <a:lnTo>
                      <a:pt x="2103" y="65"/>
                    </a:lnTo>
                    <a:lnTo>
                      <a:pt x="2107" y="67"/>
                    </a:lnTo>
                    <a:lnTo>
                      <a:pt x="2111" y="71"/>
                    </a:lnTo>
                    <a:lnTo>
                      <a:pt x="2114" y="77"/>
                    </a:lnTo>
                    <a:lnTo>
                      <a:pt x="2115" y="82"/>
                    </a:lnTo>
                    <a:lnTo>
                      <a:pt x="2117" y="90"/>
                    </a:lnTo>
                    <a:lnTo>
                      <a:pt x="2117" y="98"/>
                    </a:lnTo>
                    <a:lnTo>
                      <a:pt x="2117" y="165"/>
                    </a:lnTo>
                    <a:lnTo>
                      <a:pt x="2138" y="165"/>
                    </a:lnTo>
                    <a:lnTo>
                      <a:pt x="2138" y="96"/>
                    </a:lnTo>
                    <a:lnTo>
                      <a:pt x="2137" y="81"/>
                    </a:lnTo>
                    <a:lnTo>
                      <a:pt x="2133" y="70"/>
                    </a:lnTo>
                    <a:lnTo>
                      <a:pt x="2129" y="61"/>
                    </a:lnTo>
                    <a:lnTo>
                      <a:pt x="2125" y="55"/>
                    </a:lnTo>
                    <a:lnTo>
                      <a:pt x="2118" y="50"/>
                    </a:lnTo>
                    <a:lnTo>
                      <a:pt x="2112" y="47"/>
                    </a:lnTo>
                    <a:lnTo>
                      <a:pt x="2105" y="44"/>
                    </a:lnTo>
                    <a:lnTo>
                      <a:pt x="2100" y="44"/>
                    </a:lnTo>
                    <a:lnTo>
                      <a:pt x="2092" y="44"/>
                    </a:lnTo>
                    <a:lnTo>
                      <a:pt x="2086" y="47"/>
                    </a:lnTo>
                    <a:lnTo>
                      <a:pt x="2080" y="49"/>
                    </a:lnTo>
                    <a:lnTo>
                      <a:pt x="2075" y="52"/>
                    </a:lnTo>
                    <a:lnTo>
                      <a:pt x="2067" y="59"/>
                    </a:lnTo>
                    <a:lnTo>
                      <a:pt x="2062" y="68"/>
                    </a:lnTo>
                    <a:lnTo>
                      <a:pt x="2061" y="68"/>
                    </a:lnTo>
                    <a:lnTo>
                      <a:pt x="2059" y="63"/>
                    </a:lnTo>
                    <a:lnTo>
                      <a:pt x="2057" y="58"/>
                    </a:lnTo>
                    <a:lnTo>
                      <a:pt x="2053" y="55"/>
                    </a:lnTo>
                    <a:lnTo>
                      <a:pt x="2049" y="51"/>
                    </a:lnTo>
                    <a:lnTo>
                      <a:pt x="2045" y="48"/>
                    </a:lnTo>
                    <a:lnTo>
                      <a:pt x="2040" y="46"/>
                    </a:lnTo>
                    <a:lnTo>
                      <a:pt x="2035" y="44"/>
                    </a:lnTo>
                    <a:lnTo>
                      <a:pt x="2029" y="44"/>
                    </a:lnTo>
                    <a:lnTo>
                      <a:pt x="2022" y="44"/>
                    </a:lnTo>
                    <a:lnTo>
                      <a:pt x="2017" y="46"/>
                    </a:lnTo>
                    <a:lnTo>
                      <a:pt x="2011" y="48"/>
                    </a:lnTo>
                    <a:lnTo>
                      <a:pt x="2007" y="51"/>
                    </a:lnTo>
                    <a:lnTo>
                      <a:pt x="2003" y="55"/>
                    </a:lnTo>
                    <a:lnTo>
                      <a:pt x="1999" y="58"/>
                    </a:lnTo>
                    <a:lnTo>
                      <a:pt x="1996" y="62"/>
                    </a:lnTo>
                    <a:lnTo>
                      <a:pt x="1993" y="66"/>
                    </a:lnTo>
                    <a:lnTo>
                      <a:pt x="1993" y="66"/>
                    </a:lnTo>
                    <a:lnTo>
                      <a:pt x="1992" y="47"/>
                    </a:lnTo>
                    <a:lnTo>
                      <a:pt x="1974" y="47"/>
                    </a:lnTo>
                    <a:lnTo>
                      <a:pt x="1975" y="62"/>
                    </a:lnTo>
                    <a:lnTo>
                      <a:pt x="1975" y="79"/>
                    </a:lnTo>
                    <a:lnTo>
                      <a:pt x="1975" y="165"/>
                    </a:lnTo>
                    <a:close/>
                    <a:moveTo>
                      <a:pt x="2263" y="110"/>
                    </a:moveTo>
                    <a:lnTo>
                      <a:pt x="2263" y="106"/>
                    </a:lnTo>
                    <a:lnTo>
                      <a:pt x="2263" y="100"/>
                    </a:lnTo>
                    <a:lnTo>
                      <a:pt x="2263" y="91"/>
                    </a:lnTo>
                    <a:lnTo>
                      <a:pt x="2261" y="82"/>
                    </a:lnTo>
                    <a:lnTo>
                      <a:pt x="2259" y="72"/>
                    </a:lnTo>
                    <a:lnTo>
                      <a:pt x="2254" y="63"/>
                    </a:lnTo>
                    <a:lnTo>
                      <a:pt x="2251" y="60"/>
                    </a:lnTo>
                    <a:lnTo>
                      <a:pt x="2248" y="56"/>
                    </a:lnTo>
                    <a:lnTo>
                      <a:pt x="2244" y="52"/>
                    </a:lnTo>
                    <a:lnTo>
                      <a:pt x="2239" y="50"/>
                    </a:lnTo>
                    <a:lnTo>
                      <a:pt x="2235" y="48"/>
                    </a:lnTo>
                    <a:lnTo>
                      <a:pt x="2229" y="46"/>
                    </a:lnTo>
                    <a:lnTo>
                      <a:pt x="2223" y="44"/>
                    </a:lnTo>
                    <a:lnTo>
                      <a:pt x="2217" y="44"/>
                    </a:lnTo>
                    <a:lnTo>
                      <a:pt x="2210" y="44"/>
                    </a:lnTo>
                    <a:lnTo>
                      <a:pt x="2205" y="46"/>
                    </a:lnTo>
                    <a:lnTo>
                      <a:pt x="2199" y="47"/>
                    </a:lnTo>
                    <a:lnTo>
                      <a:pt x="2194" y="49"/>
                    </a:lnTo>
                    <a:lnTo>
                      <a:pt x="2190" y="52"/>
                    </a:lnTo>
                    <a:lnTo>
                      <a:pt x="2185" y="55"/>
                    </a:lnTo>
                    <a:lnTo>
                      <a:pt x="2181" y="59"/>
                    </a:lnTo>
                    <a:lnTo>
                      <a:pt x="2177" y="62"/>
                    </a:lnTo>
                    <a:lnTo>
                      <a:pt x="2171" y="72"/>
                    </a:lnTo>
                    <a:lnTo>
                      <a:pt x="2167" y="82"/>
                    </a:lnTo>
                    <a:lnTo>
                      <a:pt x="2164" y="95"/>
                    </a:lnTo>
                    <a:lnTo>
                      <a:pt x="2163" y="108"/>
                    </a:lnTo>
                    <a:lnTo>
                      <a:pt x="2164" y="120"/>
                    </a:lnTo>
                    <a:lnTo>
                      <a:pt x="2167" y="133"/>
                    </a:lnTo>
                    <a:lnTo>
                      <a:pt x="2169" y="137"/>
                    </a:lnTo>
                    <a:lnTo>
                      <a:pt x="2171" y="143"/>
                    </a:lnTo>
                    <a:lnTo>
                      <a:pt x="2174" y="147"/>
                    </a:lnTo>
                    <a:lnTo>
                      <a:pt x="2178" y="150"/>
                    </a:lnTo>
                    <a:lnTo>
                      <a:pt x="2182" y="155"/>
                    </a:lnTo>
                    <a:lnTo>
                      <a:pt x="2185" y="158"/>
                    </a:lnTo>
                    <a:lnTo>
                      <a:pt x="2191" y="160"/>
                    </a:lnTo>
                    <a:lnTo>
                      <a:pt x="2195" y="163"/>
                    </a:lnTo>
                    <a:lnTo>
                      <a:pt x="2200" y="165"/>
                    </a:lnTo>
                    <a:lnTo>
                      <a:pt x="2207" y="166"/>
                    </a:lnTo>
                    <a:lnTo>
                      <a:pt x="2212" y="167"/>
                    </a:lnTo>
                    <a:lnTo>
                      <a:pt x="2219" y="167"/>
                    </a:lnTo>
                    <a:lnTo>
                      <a:pt x="2232" y="166"/>
                    </a:lnTo>
                    <a:lnTo>
                      <a:pt x="2242" y="165"/>
                    </a:lnTo>
                    <a:lnTo>
                      <a:pt x="2250" y="163"/>
                    </a:lnTo>
                    <a:lnTo>
                      <a:pt x="2256" y="160"/>
                    </a:lnTo>
                    <a:lnTo>
                      <a:pt x="2253" y="145"/>
                    </a:lnTo>
                    <a:lnTo>
                      <a:pt x="2247" y="147"/>
                    </a:lnTo>
                    <a:lnTo>
                      <a:pt x="2240" y="149"/>
                    </a:lnTo>
                    <a:lnTo>
                      <a:pt x="2232" y="150"/>
                    </a:lnTo>
                    <a:lnTo>
                      <a:pt x="2222" y="150"/>
                    </a:lnTo>
                    <a:lnTo>
                      <a:pt x="2214" y="150"/>
                    </a:lnTo>
                    <a:lnTo>
                      <a:pt x="2207" y="148"/>
                    </a:lnTo>
                    <a:lnTo>
                      <a:pt x="2200" y="145"/>
                    </a:lnTo>
                    <a:lnTo>
                      <a:pt x="2195" y="141"/>
                    </a:lnTo>
                    <a:lnTo>
                      <a:pt x="2190" y="136"/>
                    </a:lnTo>
                    <a:lnTo>
                      <a:pt x="2186" y="128"/>
                    </a:lnTo>
                    <a:lnTo>
                      <a:pt x="2183" y="120"/>
                    </a:lnTo>
                    <a:lnTo>
                      <a:pt x="2183" y="110"/>
                    </a:lnTo>
                    <a:lnTo>
                      <a:pt x="2263" y="110"/>
                    </a:lnTo>
                    <a:close/>
                    <a:moveTo>
                      <a:pt x="2183" y="95"/>
                    </a:moveTo>
                    <a:lnTo>
                      <a:pt x="2184" y="89"/>
                    </a:lnTo>
                    <a:lnTo>
                      <a:pt x="2185" y="82"/>
                    </a:lnTo>
                    <a:lnTo>
                      <a:pt x="2188" y="77"/>
                    </a:lnTo>
                    <a:lnTo>
                      <a:pt x="2192" y="71"/>
                    </a:lnTo>
                    <a:lnTo>
                      <a:pt x="2196" y="67"/>
                    </a:lnTo>
                    <a:lnTo>
                      <a:pt x="2201" y="63"/>
                    </a:lnTo>
                    <a:lnTo>
                      <a:pt x="2207" y="60"/>
                    </a:lnTo>
                    <a:lnTo>
                      <a:pt x="2214" y="60"/>
                    </a:lnTo>
                    <a:lnTo>
                      <a:pt x="2223" y="60"/>
                    </a:lnTo>
                    <a:lnTo>
                      <a:pt x="2229" y="63"/>
                    </a:lnTo>
                    <a:lnTo>
                      <a:pt x="2234" y="67"/>
                    </a:lnTo>
                    <a:lnTo>
                      <a:pt x="2238" y="72"/>
                    </a:lnTo>
                    <a:lnTo>
                      <a:pt x="2240" y="78"/>
                    </a:lnTo>
                    <a:lnTo>
                      <a:pt x="2242" y="83"/>
                    </a:lnTo>
                    <a:lnTo>
                      <a:pt x="2244" y="89"/>
                    </a:lnTo>
                    <a:lnTo>
                      <a:pt x="2244" y="95"/>
                    </a:lnTo>
                    <a:lnTo>
                      <a:pt x="2183" y="95"/>
                    </a:lnTo>
                    <a:close/>
                    <a:moveTo>
                      <a:pt x="2289" y="165"/>
                    </a:moveTo>
                    <a:lnTo>
                      <a:pt x="2309" y="165"/>
                    </a:lnTo>
                    <a:lnTo>
                      <a:pt x="2309" y="94"/>
                    </a:lnTo>
                    <a:lnTo>
                      <a:pt x="2310" y="89"/>
                    </a:lnTo>
                    <a:lnTo>
                      <a:pt x="2312" y="83"/>
                    </a:lnTo>
                    <a:lnTo>
                      <a:pt x="2313" y="79"/>
                    </a:lnTo>
                    <a:lnTo>
                      <a:pt x="2315" y="76"/>
                    </a:lnTo>
                    <a:lnTo>
                      <a:pt x="2318" y="71"/>
                    </a:lnTo>
                    <a:lnTo>
                      <a:pt x="2321" y="69"/>
                    </a:lnTo>
                    <a:lnTo>
                      <a:pt x="2326" y="66"/>
                    </a:lnTo>
                    <a:lnTo>
                      <a:pt x="2330" y="63"/>
                    </a:lnTo>
                    <a:lnTo>
                      <a:pt x="2334" y="62"/>
                    </a:lnTo>
                    <a:lnTo>
                      <a:pt x="2340" y="62"/>
                    </a:lnTo>
                    <a:lnTo>
                      <a:pt x="2346" y="62"/>
                    </a:lnTo>
                    <a:lnTo>
                      <a:pt x="2352" y="65"/>
                    </a:lnTo>
                    <a:lnTo>
                      <a:pt x="2356" y="68"/>
                    </a:lnTo>
                    <a:lnTo>
                      <a:pt x="2360" y="72"/>
                    </a:lnTo>
                    <a:lnTo>
                      <a:pt x="2362" y="78"/>
                    </a:lnTo>
                    <a:lnTo>
                      <a:pt x="2364" y="83"/>
                    </a:lnTo>
                    <a:lnTo>
                      <a:pt x="2366" y="90"/>
                    </a:lnTo>
                    <a:lnTo>
                      <a:pt x="2366" y="97"/>
                    </a:lnTo>
                    <a:lnTo>
                      <a:pt x="2366" y="165"/>
                    </a:lnTo>
                    <a:lnTo>
                      <a:pt x="2386" y="165"/>
                    </a:lnTo>
                    <a:lnTo>
                      <a:pt x="2386" y="95"/>
                    </a:lnTo>
                    <a:lnTo>
                      <a:pt x="2386" y="87"/>
                    </a:lnTo>
                    <a:lnTo>
                      <a:pt x="2385" y="80"/>
                    </a:lnTo>
                    <a:lnTo>
                      <a:pt x="2384" y="75"/>
                    </a:lnTo>
                    <a:lnTo>
                      <a:pt x="2382" y="69"/>
                    </a:lnTo>
                    <a:lnTo>
                      <a:pt x="2377" y="61"/>
                    </a:lnTo>
                    <a:lnTo>
                      <a:pt x="2372" y="55"/>
                    </a:lnTo>
                    <a:lnTo>
                      <a:pt x="2366" y="50"/>
                    </a:lnTo>
                    <a:lnTo>
                      <a:pt x="2359" y="47"/>
                    </a:lnTo>
                    <a:lnTo>
                      <a:pt x="2353" y="44"/>
                    </a:lnTo>
                    <a:lnTo>
                      <a:pt x="2346" y="44"/>
                    </a:lnTo>
                    <a:lnTo>
                      <a:pt x="2340" y="44"/>
                    </a:lnTo>
                    <a:lnTo>
                      <a:pt x="2333" y="47"/>
                    </a:lnTo>
                    <a:lnTo>
                      <a:pt x="2328" y="48"/>
                    </a:lnTo>
                    <a:lnTo>
                      <a:pt x="2322" y="51"/>
                    </a:lnTo>
                    <a:lnTo>
                      <a:pt x="2318" y="55"/>
                    </a:lnTo>
                    <a:lnTo>
                      <a:pt x="2314" y="58"/>
                    </a:lnTo>
                    <a:lnTo>
                      <a:pt x="2310" y="62"/>
                    </a:lnTo>
                    <a:lnTo>
                      <a:pt x="2308" y="67"/>
                    </a:lnTo>
                    <a:lnTo>
                      <a:pt x="2308" y="67"/>
                    </a:lnTo>
                    <a:lnTo>
                      <a:pt x="2306" y="47"/>
                    </a:lnTo>
                    <a:lnTo>
                      <a:pt x="2288" y="47"/>
                    </a:lnTo>
                    <a:lnTo>
                      <a:pt x="2289" y="62"/>
                    </a:lnTo>
                    <a:lnTo>
                      <a:pt x="2289" y="79"/>
                    </a:lnTo>
                    <a:lnTo>
                      <a:pt x="2289" y="165"/>
                    </a:lnTo>
                    <a:close/>
                    <a:moveTo>
                      <a:pt x="2424" y="19"/>
                    </a:moveTo>
                    <a:lnTo>
                      <a:pt x="2424" y="47"/>
                    </a:lnTo>
                    <a:lnTo>
                      <a:pt x="2407" y="47"/>
                    </a:lnTo>
                    <a:lnTo>
                      <a:pt x="2407" y="63"/>
                    </a:lnTo>
                    <a:lnTo>
                      <a:pt x="2424" y="63"/>
                    </a:lnTo>
                    <a:lnTo>
                      <a:pt x="2424" y="127"/>
                    </a:lnTo>
                    <a:lnTo>
                      <a:pt x="2424" y="137"/>
                    </a:lnTo>
                    <a:lnTo>
                      <a:pt x="2426" y="146"/>
                    </a:lnTo>
                    <a:lnTo>
                      <a:pt x="2428" y="153"/>
                    </a:lnTo>
                    <a:lnTo>
                      <a:pt x="2431" y="158"/>
                    </a:lnTo>
                    <a:lnTo>
                      <a:pt x="2436" y="161"/>
                    </a:lnTo>
                    <a:lnTo>
                      <a:pt x="2441" y="165"/>
                    </a:lnTo>
                    <a:lnTo>
                      <a:pt x="2448" y="167"/>
                    </a:lnTo>
                    <a:lnTo>
                      <a:pt x="2454" y="167"/>
                    </a:lnTo>
                    <a:lnTo>
                      <a:pt x="2465" y="166"/>
                    </a:lnTo>
                    <a:lnTo>
                      <a:pt x="2472" y="164"/>
                    </a:lnTo>
                    <a:lnTo>
                      <a:pt x="2471" y="148"/>
                    </a:lnTo>
                    <a:lnTo>
                      <a:pt x="2467" y="149"/>
                    </a:lnTo>
                    <a:lnTo>
                      <a:pt x="2460" y="149"/>
                    </a:lnTo>
                    <a:lnTo>
                      <a:pt x="2455" y="149"/>
                    </a:lnTo>
                    <a:lnTo>
                      <a:pt x="2452" y="148"/>
                    </a:lnTo>
                    <a:lnTo>
                      <a:pt x="2450" y="146"/>
                    </a:lnTo>
                    <a:lnTo>
                      <a:pt x="2448" y="144"/>
                    </a:lnTo>
                    <a:lnTo>
                      <a:pt x="2445" y="140"/>
                    </a:lnTo>
                    <a:lnTo>
                      <a:pt x="2444" y="137"/>
                    </a:lnTo>
                    <a:lnTo>
                      <a:pt x="2444" y="131"/>
                    </a:lnTo>
                    <a:lnTo>
                      <a:pt x="2444" y="127"/>
                    </a:lnTo>
                    <a:lnTo>
                      <a:pt x="2444" y="63"/>
                    </a:lnTo>
                    <a:lnTo>
                      <a:pt x="2474" y="63"/>
                    </a:lnTo>
                    <a:lnTo>
                      <a:pt x="2474" y="47"/>
                    </a:lnTo>
                    <a:lnTo>
                      <a:pt x="2444" y="47"/>
                    </a:lnTo>
                    <a:lnTo>
                      <a:pt x="2444" y="13"/>
                    </a:lnTo>
                    <a:lnTo>
                      <a:pt x="2424" y="19"/>
                    </a:lnTo>
                    <a:close/>
                    <a:moveTo>
                      <a:pt x="2544" y="44"/>
                    </a:moveTo>
                    <a:lnTo>
                      <a:pt x="2533" y="46"/>
                    </a:lnTo>
                    <a:lnTo>
                      <a:pt x="2522" y="49"/>
                    </a:lnTo>
                    <a:lnTo>
                      <a:pt x="2517" y="51"/>
                    </a:lnTo>
                    <a:lnTo>
                      <a:pt x="2512" y="53"/>
                    </a:lnTo>
                    <a:lnTo>
                      <a:pt x="2508" y="57"/>
                    </a:lnTo>
                    <a:lnTo>
                      <a:pt x="2504" y="61"/>
                    </a:lnTo>
                    <a:lnTo>
                      <a:pt x="2501" y="65"/>
                    </a:lnTo>
                    <a:lnTo>
                      <a:pt x="2497" y="70"/>
                    </a:lnTo>
                    <a:lnTo>
                      <a:pt x="2494" y="75"/>
                    </a:lnTo>
                    <a:lnTo>
                      <a:pt x="2492" y="80"/>
                    </a:lnTo>
                    <a:lnTo>
                      <a:pt x="2490" y="87"/>
                    </a:lnTo>
                    <a:lnTo>
                      <a:pt x="2489" y="92"/>
                    </a:lnTo>
                    <a:lnTo>
                      <a:pt x="2488" y="99"/>
                    </a:lnTo>
                    <a:lnTo>
                      <a:pt x="2488" y="107"/>
                    </a:lnTo>
                    <a:lnTo>
                      <a:pt x="2488" y="114"/>
                    </a:lnTo>
                    <a:lnTo>
                      <a:pt x="2489" y="120"/>
                    </a:lnTo>
                    <a:lnTo>
                      <a:pt x="2490" y="126"/>
                    </a:lnTo>
                    <a:lnTo>
                      <a:pt x="2492" y="133"/>
                    </a:lnTo>
                    <a:lnTo>
                      <a:pt x="2494" y="137"/>
                    </a:lnTo>
                    <a:lnTo>
                      <a:pt x="2496" y="143"/>
                    </a:lnTo>
                    <a:lnTo>
                      <a:pt x="2499" y="147"/>
                    </a:lnTo>
                    <a:lnTo>
                      <a:pt x="2503" y="151"/>
                    </a:lnTo>
                    <a:lnTo>
                      <a:pt x="2507" y="155"/>
                    </a:lnTo>
                    <a:lnTo>
                      <a:pt x="2511" y="158"/>
                    </a:lnTo>
                    <a:lnTo>
                      <a:pt x="2516" y="160"/>
                    </a:lnTo>
                    <a:lnTo>
                      <a:pt x="2521" y="163"/>
                    </a:lnTo>
                    <a:lnTo>
                      <a:pt x="2531" y="166"/>
                    </a:lnTo>
                    <a:lnTo>
                      <a:pt x="2543" y="167"/>
                    </a:lnTo>
                    <a:lnTo>
                      <a:pt x="2552" y="166"/>
                    </a:lnTo>
                    <a:lnTo>
                      <a:pt x="2563" y="164"/>
                    </a:lnTo>
                    <a:lnTo>
                      <a:pt x="2572" y="159"/>
                    </a:lnTo>
                    <a:lnTo>
                      <a:pt x="2580" y="153"/>
                    </a:lnTo>
                    <a:lnTo>
                      <a:pt x="2585" y="148"/>
                    </a:lnTo>
                    <a:lnTo>
                      <a:pt x="2588" y="144"/>
                    </a:lnTo>
                    <a:lnTo>
                      <a:pt x="2591" y="139"/>
                    </a:lnTo>
                    <a:lnTo>
                      <a:pt x="2593" y="133"/>
                    </a:lnTo>
                    <a:lnTo>
                      <a:pt x="2596" y="127"/>
                    </a:lnTo>
                    <a:lnTo>
                      <a:pt x="2598" y="120"/>
                    </a:lnTo>
                    <a:lnTo>
                      <a:pt x="2599" y="112"/>
                    </a:lnTo>
                    <a:lnTo>
                      <a:pt x="2599" y="105"/>
                    </a:lnTo>
                    <a:lnTo>
                      <a:pt x="2598" y="92"/>
                    </a:lnTo>
                    <a:lnTo>
                      <a:pt x="2595" y="80"/>
                    </a:lnTo>
                    <a:lnTo>
                      <a:pt x="2592" y="75"/>
                    </a:lnTo>
                    <a:lnTo>
                      <a:pt x="2590" y="70"/>
                    </a:lnTo>
                    <a:lnTo>
                      <a:pt x="2587" y="66"/>
                    </a:lnTo>
                    <a:lnTo>
                      <a:pt x="2584" y="61"/>
                    </a:lnTo>
                    <a:lnTo>
                      <a:pt x="2580" y="58"/>
                    </a:lnTo>
                    <a:lnTo>
                      <a:pt x="2576" y="55"/>
                    </a:lnTo>
                    <a:lnTo>
                      <a:pt x="2571" y="51"/>
                    </a:lnTo>
                    <a:lnTo>
                      <a:pt x="2566" y="49"/>
                    </a:lnTo>
                    <a:lnTo>
                      <a:pt x="2561" y="47"/>
                    </a:lnTo>
                    <a:lnTo>
                      <a:pt x="2556" y="46"/>
                    </a:lnTo>
                    <a:lnTo>
                      <a:pt x="2550" y="44"/>
                    </a:lnTo>
                    <a:lnTo>
                      <a:pt x="2544" y="44"/>
                    </a:lnTo>
                    <a:close/>
                    <a:moveTo>
                      <a:pt x="2544" y="60"/>
                    </a:moveTo>
                    <a:lnTo>
                      <a:pt x="2548" y="60"/>
                    </a:lnTo>
                    <a:lnTo>
                      <a:pt x="2552" y="61"/>
                    </a:lnTo>
                    <a:lnTo>
                      <a:pt x="2556" y="62"/>
                    </a:lnTo>
                    <a:lnTo>
                      <a:pt x="2559" y="65"/>
                    </a:lnTo>
                    <a:lnTo>
                      <a:pt x="2565" y="69"/>
                    </a:lnTo>
                    <a:lnTo>
                      <a:pt x="2570" y="76"/>
                    </a:lnTo>
                    <a:lnTo>
                      <a:pt x="2573" y="82"/>
                    </a:lnTo>
                    <a:lnTo>
                      <a:pt x="2576" y="90"/>
                    </a:lnTo>
                    <a:lnTo>
                      <a:pt x="2577" y="98"/>
                    </a:lnTo>
                    <a:lnTo>
                      <a:pt x="2577" y="106"/>
                    </a:lnTo>
                    <a:lnTo>
                      <a:pt x="2577" y="115"/>
                    </a:lnTo>
                    <a:lnTo>
                      <a:pt x="2575" y="124"/>
                    </a:lnTo>
                    <a:lnTo>
                      <a:pt x="2572" y="131"/>
                    </a:lnTo>
                    <a:lnTo>
                      <a:pt x="2568" y="138"/>
                    </a:lnTo>
                    <a:lnTo>
                      <a:pt x="2563" y="144"/>
                    </a:lnTo>
                    <a:lnTo>
                      <a:pt x="2557" y="148"/>
                    </a:lnTo>
                    <a:lnTo>
                      <a:pt x="2550" y="150"/>
                    </a:lnTo>
                    <a:lnTo>
                      <a:pt x="2543" y="151"/>
                    </a:lnTo>
                    <a:lnTo>
                      <a:pt x="2536" y="150"/>
                    </a:lnTo>
                    <a:lnTo>
                      <a:pt x="2529" y="148"/>
                    </a:lnTo>
                    <a:lnTo>
                      <a:pt x="2523" y="144"/>
                    </a:lnTo>
                    <a:lnTo>
                      <a:pt x="2518" y="138"/>
                    </a:lnTo>
                    <a:lnTo>
                      <a:pt x="2514" y="131"/>
                    </a:lnTo>
                    <a:lnTo>
                      <a:pt x="2511" y="124"/>
                    </a:lnTo>
                    <a:lnTo>
                      <a:pt x="2509" y="116"/>
                    </a:lnTo>
                    <a:lnTo>
                      <a:pt x="2508" y="106"/>
                    </a:lnTo>
                    <a:lnTo>
                      <a:pt x="2509" y="98"/>
                    </a:lnTo>
                    <a:lnTo>
                      <a:pt x="2510" y="89"/>
                    </a:lnTo>
                    <a:lnTo>
                      <a:pt x="2514" y="81"/>
                    </a:lnTo>
                    <a:lnTo>
                      <a:pt x="2517" y="75"/>
                    </a:lnTo>
                    <a:lnTo>
                      <a:pt x="2522" y="69"/>
                    </a:lnTo>
                    <a:lnTo>
                      <a:pt x="2528" y="65"/>
                    </a:lnTo>
                    <a:lnTo>
                      <a:pt x="2535" y="61"/>
                    </a:lnTo>
                    <a:lnTo>
                      <a:pt x="2544" y="60"/>
                    </a:lnTo>
                    <a:close/>
                    <a:moveTo>
                      <a:pt x="2617" y="159"/>
                    </a:moveTo>
                    <a:lnTo>
                      <a:pt x="2624" y="163"/>
                    </a:lnTo>
                    <a:lnTo>
                      <a:pt x="2631" y="165"/>
                    </a:lnTo>
                    <a:lnTo>
                      <a:pt x="2640" y="167"/>
                    </a:lnTo>
                    <a:lnTo>
                      <a:pt x="2650" y="167"/>
                    </a:lnTo>
                    <a:lnTo>
                      <a:pt x="2659" y="166"/>
                    </a:lnTo>
                    <a:lnTo>
                      <a:pt x="2667" y="165"/>
                    </a:lnTo>
                    <a:lnTo>
                      <a:pt x="2674" y="161"/>
                    </a:lnTo>
                    <a:lnTo>
                      <a:pt x="2681" y="157"/>
                    </a:lnTo>
                    <a:lnTo>
                      <a:pt x="2685" y="153"/>
                    </a:lnTo>
                    <a:lnTo>
                      <a:pt x="2688" y="146"/>
                    </a:lnTo>
                    <a:lnTo>
                      <a:pt x="2691" y="139"/>
                    </a:lnTo>
                    <a:lnTo>
                      <a:pt x="2692" y="131"/>
                    </a:lnTo>
                    <a:lnTo>
                      <a:pt x="2692" y="126"/>
                    </a:lnTo>
                    <a:lnTo>
                      <a:pt x="2690" y="120"/>
                    </a:lnTo>
                    <a:lnTo>
                      <a:pt x="2687" y="115"/>
                    </a:lnTo>
                    <a:lnTo>
                      <a:pt x="2684" y="110"/>
                    </a:lnTo>
                    <a:lnTo>
                      <a:pt x="2680" y="107"/>
                    </a:lnTo>
                    <a:lnTo>
                      <a:pt x="2674" y="102"/>
                    </a:lnTo>
                    <a:lnTo>
                      <a:pt x="2669" y="99"/>
                    </a:lnTo>
                    <a:lnTo>
                      <a:pt x="2661" y="97"/>
                    </a:lnTo>
                    <a:lnTo>
                      <a:pt x="2652" y="92"/>
                    </a:lnTo>
                    <a:lnTo>
                      <a:pt x="2645" y="88"/>
                    </a:lnTo>
                    <a:lnTo>
                      <a:pt x="2643" y="86"/>
                    </a:lnTo>
                    <a:lnTo>
                      <a:pt x="2642" y="82"/>
                    </a:lnTo>
                    <a:lnTo>
                      <a:pt x="2641" y="80"/>
                    </a:lnTo>
                    <a:lnTo>
                      <a:pt x="2640" y="77"/>
                    </a:lnTo>
                    <a:lnTo>
                      <a:pt x="2641" y="73"/>
                    </a:lnTo>
                    <a:lnTo>
                      <a:pt x="2641" y="70"/>
                    </a:lnTo>
                    <a:lnTo>
                      <a:pt x="2643" y="68"/>
                    </a:lnTo>
                    <a:lnTo>
                      <a:pt x="2645" y="65"/>
                    </a:lnTo>
                    <a:lnTo>
                      <a:pt x="2647" y="63"/>
                    </a:lnTo>
                    <a:lnTo>
                      <a:pt x="2651" y="61"/>
                    </a:lnTo>
                    <a:lnTo>
                      <a:pt x="2655" y="61"/>
                    </a:lnTo>
                    <a:lnTo>
                      <a:pt x="2659" y="60"/>
                    </a:lnTo>
                    <a:lnTo>
                      <a:pt x="2667" y="61"/>
                    </a:lnTo>
                    <a:lnTo>
                      <a:pt x="2673" y="62"/>
                    </a:lnTo>
                    <a:lnTo>
                      <a:pt x="2679" y="65"/>
                    </a:lnTo>
                    <a:lnTo>
                      <a:pt x="2683" y="67"/>
                    </a:lnTo>
                    <a:lnTo>
                      <a:pt x="2687" y="51"/>
                    </a:lnTo>
                    <a:lnTo>
                      <a:pt x="2682" y="49"/>
                    </a:lnTo>
                    <a:lnTo>
                      <a:pt x="2676" y="47"/>
                    </a:lnTo>
                    <a:lnTo>
                      <a:pt x="2668" y="44"/>
                    </a:lnTo>
                    <a:lnTo>
                      <a:pt x="2659" y="44"/>
                    </a:lnTo>
                    <a:lnTo>
                      <a:pt x="2651" y="44"/>
                    </a:lnTo>
                    <a:lnTo>
                      <a:pt x="2643" y="47"/>
                    </a:lnTo>
                    <a:lnTo>
                      <a:pt x="2637" y="50"/>
                    </a:lnTo>
                    <a:lnTo>
                      <a:pt x="2631" y="55"/>
                    </a:lnTo>
                    <a:lnTo>
                      <a:pt x="2627" y="60"/>
                    </a:lnTo>
                    <a:lnTo>
                      <a:pt x="2623" y="66"/>
                    </a:lnTo>
                    <a:lnTo>
                      <a:pt x="2622" y="72"/>
                    </a:lnTo>
                    <a:lnTo>
                      <a:pt x="2620" y="79"/>
                    </a:lnTo>
                    <a:lnTo>
                      <a:pt x="2620" y="83"/>
                    </a:lnTo>
                    <a:lnTo>
                      <a:pt x="2623" y="89"/>
                    </a:lnTo>
                    <a:lnTo>
                      <a:pt x="2625" y="94"/>
                    </a:lnTo>
                    <a:lnTo>
                      <a:pt x="2628" y="98"/>
                    </a:lnTo>
                    <a:lnTo>
                      <a:pt x="2632" y="102"/>
                    </a:lnTo>
                    <a:lnTo>
                      <a:pt x="2638" y="106"/>
                    </a:lnTo>
                    <a:lnTo>
                      <a:pt x="2643" y="109"/>
                    </a:lnTo>
                    <a:lnTo>
                      <a:pt x="2651" y="112"/>
                    </a:lnTo>
                    <a:lnTo>
                      <a:pt x="2660" y="117"/>
                    </a:lnTo>
                    <a:lnTo>
                      <a:pt x="2667" y="121"/>
                    </a:lnTo>
                    <a:lnTo>
                      <a:pt x="2669" y="124"/>
                    </a:lnTo>
                    <a:lnTo>
                      <a:pt x="2670" y="127"/>
                    </a:lnTo>
                    <a:lnTo>
                      <a:pt x="2671" y="130"/>
                    </a:lnTo>
                    <a:lnTo>
                      <a:pt x="2672" y="134"/>
                    </a:lnTo>
                    <a:lnTo>
                      <a:pt x="2671" y="137"/>
                    </a:lnTo>
                    <a:lnTo>
                      <a:pt x="2670" y="140"/>
                    </a:lnTo>
                    <a:lnTo>
                      <a:pt x="2669" y="144"/>
                    </a:lnTo>
                    <a:lnTo>
                      <a:pt x="2667" y="146"/>
                    </a:lnTo>
                    <a:lnTo>
                      <a:pt x="2664" y="148"/>
                    </a:lnTo>
                    <a:lnTo>
                      <a:pt x="2659" y="150"/>
                    </a:lnTo>
                    <a:lnTo>
                      <a:pt x="2655" y="151"/>
                    </a:lnTo>
                    <a:lnTo>
                      <a:pt x="2650" y="151"/>
                    </a:lnTo>
                    <a:lnTo>
                      <a:pt x="2642" y="150"/>
                    </a:lnTo>
                    <a:lnTo>
                      <a:pt x="2634" y="148"/>
                    </a:lnTo>
                    <a:lnTo>
                      <a:pt x="2628" y="146"/>
                    </a:lnTo>
                    <a:lnTo>
                      <a:pt x="2623" y="143"/>
                    </a:lnTo>
                    <a:lnTo>
                      <a:pt x="2617" y="159"/>
                    </a:lnTo>
                    <a:close/>
                    <a:moveTo>
                      <a:pt x="377" y="451"/>
                    </a:moveTo>
                    <a:lnTo>
                      <a:pt x="384" y="454"/>
                    </a:lnTo>
                    <a:lnTo>
                      <a:pt x="391" y="458"/>
                    </a:lnTo>
                    <a:lnTo>
                      <a:pt x="400" y="459"/>
                    </a:lnTo>
                    <a:lnTo>
                      <a:pt x="409" y="459"/>
                    </a:lnTo>
                    <a:lnTo>
                      <a:pt x="418" y="459"/>
                    </a:lnTo>
                    <a:lnTo>
                      <a:pt x="427" y="457"/>
                    </a:lnTo>
                    <a:lnTo>
                      <a:pt x="435" y="453"/>
                    </a:lnTo>
                    <a:lnTo>
                      <a:pt x="441" y="450"/>
                    </a:lnTo>
                    <a:lnTo>
                      <a:pt x="445" y="444"/>
                    </a:lnTo>
                    <a:lnTo>
                      <a:pt x="449" y="439"/>
                    </a:lnTo>
                    <a:lnTo>
                      <a:pt x="451" y="432"/>
                    </a:lnTo>
                    <a:lnTo>
                      <a:pt x="452" y="424"/>
                    </a:lnTo>
                    <a:lnTo>
                      <a:pt x="451" y="418"/>
                    </a:lnTo>
                    <a:lnTo>
                      <a:pt x="450" y="412"/>
                    </a:lnTo>
                    <a:lnTo>
                      <a:pt x="447" y="408"/>
                    </a:lnTo>
                    <a:lnTo>
                      <a:pt x="444" y="403"/>
                    </a:lnTo>
                    <a:lnTo>
                      <a:pt x="440" y="399"/>
                    </a:lnTo>
                    <a:lnTo>
                      <a:pt x="435" y="395"/>
                    </a:lnTo>
                    <a:lnTo>
                      <a:pt x="429" y="392"/>
                    </a:lnTo>
                    <a:lnTo>
                      <a:pt x="422" y="389"/>
                    </a:lnTo>
                    <a:lnTo>
                      <a:pt x="412" y="384"/>
                    </a:lnTo>
                    <a:lnTo>
                      <a:pt x="405" y="380"/>
                    </a:lnTo>
                    <a:lnTo>
                      <a:pt x="403" y="378"/>
                    </a:lnTo>
                    <a:lnTo>
                      <a:pt x="401" y="375"/>
                    </a:lnTo>
                    <a:lnTo>
                      <a:pt x="400" y="372"/>
                    </a:lnTo>
                    <a:lnTo>
                      <a:pt x="400" y="369"/>
                    </a:lnTo>
                    <a:lnTo>
                      <a:pt x="400" y="365"/>
                    </a:lnTo>
                    <a:lnTo>
                      <a:pt x="401" y="362"/>
                    </a:lnTo>
                    <a:lnTo>
                      <a:pt x="403" y="360"/>
                    </a:lnTo>
                    <a:lnTo>
                      <a:pt x="405" y="358"/>
                    </a:lnTo>
                    <a:lnTo>
                      <a:pt x="408" y="355"/>
                    </a:lnTo>
                    <a:lnTo>
                      <a:pt x="411" y="354"/>
                    </a:lnTo>
                    <a:lnTo>
                      <a:pt x="415" y="353"/>
                    </a:lnTo>
                    <a:lnTo>
                      <a:pt x="419" y="353"/>
                    </a:lnTo>
                    <a:lnTo>
                      <a:pt x="427" y="353"/>
                    </a:lnTo>
                    <a:lnTo>
                      <a:pt x="433" y="355"/>
                    </a:lnTo>
                    <a:lnTo>
                      <a:pt x="439" y="358"/>
                    </a:lnTo>
                    <a:lnTo>
                      <a:pt x="442" y="360"/>
                    </a:lnTo>
                    <a:lnTo>
                      <a:pt x="447" y="344"/>
                    </a:lnTo>
                    <a:lnTo>
                      <a:pt x="442" y="341"/>
                    </a:lnTo>
                    <a:lnTo>
                      <a:pt x="436" y="339"/>
                    </a:lnTo>
                    <a:lnTo>
                      <a:pt x="428" y="337"/>
                    </a:lnTo>
                    <a:lnTo>
                      <a:pt x="419" y="336"/>
                    </a:lnTo>
                    <a:lnTo>
                      <a:pt x="411" y="337"/>
                    </a:lnTo>
                    <a:lnTo>
                      <a:pt x="403" y="340"/>
                    </a:lnTo>
                    <a:lnTo>
                      <a:pt x="397" y="343"/>
                    </a:lnTo>
                    <a:lnTo>
                      <a:pt x="390" y="346"/>
                    </a:lnTo>
                    <a:lnTo>
                      <a:pt x="386" y="352"/>
                    </a:lnTo>
                    <a:lnTo>
                      <a:pt x="383" y="358"/>
                    </a:lnTo>
                    <a:lnTo>
                      <a:pt x="381" y="364"/>
                    </a:lnTo>
                    <a:lnTo>
                      <a:pt x="381" y="371"/>
                    </a:lnTo>
                    <a:lnTo>
                      <a:pt x="381" y="376"/>
                    </a:lnTo>
                    <a:lnTo>
                      <a:pt x="382" y="381"/>
                    </a:lnTo>
                    <a:lnTo>
                      <a:pt x="385" y="385"/>
                    </a:lnTo>
                    <a:lnTo>
                      <a:pt x="388" y="390"/>
                    </a:lnTo>
                    <a:lnTo>
                      <a:pt x="391" y="394"/>
                    </a:lnTo>
                    <a:lnTo>
                      <a:pt x="397" y="398"/>
                    </a:lnTo>
                    <a:lnTo>
                      <a:pt x="403" y="401"/>
                    </a:lnTo>
                    <a:lnTo>
                      <a:pt x="411" y="404"/>
                    </a:lnTo>
                    <a:lnTo>
                      <a:pt x="420" y="409"/>
                    </a:lnTo>
                    <a:lnTo>
                      <a:pt x="427" y="413"/>
                    </a:lnTo>
                    <a:lnTo>
                      <a:pt x="429" y="417"/>
                    </a:lnTo>
                    <a:lnTo>
                      <a:pt x="430" y="419"/>
                    </a:lnTo>
                    <a:lnTo>
                      <a:pt x="431" y="422"/>
                    </a:lnTo>
                    <a:lnTo>
                      <a:pt x="431" y="427"/>
                    </a:lnTo>
                    <a:lnTo>
                      <a:pt x="431" y="430"/>
                    </a:lnTo>
                    <a:lnTo>
                      <a:pt x="430" y="433"/>
                    </a:lnTo>
                    <a:lnTo>
                      <a:pt x="429" y="436"/>
                    </a:lnTo>
                    <a:lnTo>
                      <a:pt x="426" y="439"/>
                    </a:lnTo>
                    <a:lnTo>
                      <a:pt x="423" y="441"/>
                    </a:lnTo>
                    <a:lnTo>
                      <a:pt x="419" y="442"/>
                    </a:lnTo>
                    <a:lnTo>
                      <a:pt x="415" y="443"/>
                    </a:lnTo>
                    <a:lnTo>
                      <a:pt x="410" y="443"/>
                    </a:lnTo>
                    <a:lnTo>
                      <a:pt x="402" y="443"/>
                    </a:lnTo>
                    <a:lnTo>
                      <a:pt x="395" y="441"/>
                    </a:lnTo>
                    <a:lnTo>
                      <a:pt x="387" y="438"/>
                    </a:lnTo>
                    <a:lnTo>
                      <a:pt x="382" y="436"/>
                    </a:lnTo>
                    <a:lnTo>
                      <a:pt x="377" y="451"/>
                    </a:lnTo>
                    <a:close/>
                    <a:moveTo>
                      <a:pt x="570" y="402"/>
                    </a:moveTo>
                    <a:lnTo>
                      <a:pt x="571" y="398"/>
                    </a:lnTo>
                    <a:lnTo>
                      <a:pt x="571" y="392"/>
                    </a:lnTo>
                    <a:lnTo>
                      <a:pt x="571" y="383"/>
                    </a:lnTo>
                    <a:lnTo>
                      <a:pt x="568" y="374"/>
                    </a:lnTo>
                    <a:lnTo>
                      <a:pt x="565" y="365"/>
                    </a:lnTo>
                    <a:lnTo>
                      <a:pt x="561" y="356"/>
                    </a:lnTo>
                    <a:lnTo>
                      <a:pt x="559" y="352"/>
                    </a:lnTo>
                    <a:lnTo>
                      <a:pt x="554" y="349"/>
                    </a:lnTo>
                    <a:lnTo>
                      <a:pt x="551" y="345"/>
                    </a:lnTo>
                    <a:lnTo>
                      <a:pt x="547" y="342"/>
                    </a:lnTo>
                    <a:lnTo>
                      <a:pt x="541" y="340"/>
                    </a:lnTo>
                    <a:lnTo>
                      <a:pt x="536" y="339"/>
                    </a:lnTo>
                    <a:lnTo>
                      <a:pt x="531" y="337"/>
                    </a:lnTo>
                    <a:lnTo>
                      <a:pt x="523" y="336"/>
                    </a:lnTo>
                    <a:lnTo>
                      <a:pt x="518" y="337"/>
                    </a:lnTo>
                    <a:lnTo>
                      <a:pt x="511" y="337"/>
                    </a:lnTo>
                    <a:lnTo>
                      <a:pt x="506" y="340"/>
                    </a:lnTo>
                    <a:lnTo>
                      <a:pt x="501" y="342"/>
                    </a:lnTo>
                    <a:lnTo>
                      <a:pt x="496" y="344"/>
                    </a:lnTo>
                    <a:lnTo>
                      <a:pt x="492" y="348"/>
                    </a:lnTo>
                    <a:lnTo>
                      <a:pt x="489" y="351"/>
                    </a:lnTo>
                    <a:lnTo>
                      <a:pt x="484" y="355"/>
                    </a:lnTo>
                    <a:lnTo>
                      <a:pt x="478" y="364"/>
                    </a:lnTo>
                    <a:lnTo>
                      <a:pt x="473" y="375"/>
                    </a:lnTo>
                    <a:lnTo>
                      <a:pt x="471" y="388"/>
                    </a:lnTo>
                    <a:lnTo>
                      <a:pt x="470" y="400"/>
                    </a:lnTo>
                    <a:lnTo>
                      <a:pt x="471" y="413"/>
                    </a:lnTo>
                    <a:lnTo>
                      <a:pt x="473" y="424"/>
                    </a:lnTo>
                    <a:lnTo>
                      <a:pt x="476" y="430"/>
                    </a:lnTo>
                    <a:lnTo>
                      <a:pt x="479" y="434"/>
                    </a:lnTo>
                    <a:lnTo>
                      <a:pt x="482" y="439"/>
                    </a:lnTo>
                    <a:lnTo>
                      <a:pt x="485" y="443"/>
                    </a:lnTo>
                    <a:lnTo>
                      <a:pt x="489" y="447"/>
                    </a:lnTo>
                    <a:lnTo>
                      <a:pt x="493" y="450"/>
                    </a:lnTo>
                    <a:lnTo>
                      <a:pt x="497" y="453"/>
                    </a:lnTo>
                    <a:lnTo>
                      <a:pt x="503" y="456"/>
                    </a:lnTo>
                    <a:lnTo>
                      <a:pt x="508" y="457"/>
                    </a:lnTo>
                    <a:lnTo>
                      <a:pt x="513" y="459"/>
                    </a:lnTo>
                    <a:lnTo>
                      <a:pt x="520" y="459"/>
                    </a:lnTo>
                    <a:lnTo>
                      <a:pt x="526" y="459"/>
                    </a:lnTo>
                    <a:lnTo>
                      <a:pt x="538" y="459"/>
                    </a:lnTo>
                    <a:lnTo>
                      <a:pt x="549" y="457"/>
                    </a:lnTo>
                    <a:lnTo>
                      <a:pt x="558" y="454"/>
                    </a:lnTo>
                    <a:lnTo>
                      <a:pt x="564" y="452"/>
                    </a:lnTo>
                    <a:lnTo>
                      <a:pt x="561" y="437"/>
                    </a:lnTo>
                    <a:lnTo>
                      <a:pt x="554" y="439"/>
                    </a:lnTo>
                    <a:lnTo>
                      <a:pt x="548" y="441"/>
                    </a:lnTo>
                    <a:lnTo>
                      <a:pt x="539" y="442"/>
                    </a:lnTo>
                    <a:lnTo>
                      <a:pt x="528" y="443"/>
                    </a:lnTo>
                    <a:lnTo>
                      <a:pt x="521" y="442"/>
                    </a:lnTo>
                    <a:lnTo>
                      <a:pt x="514" y="441"/>
                    </a:lnTo>
                    <a:lnTo>
                      <a:pt x="508" y="438"/>
                    </a:lnTo>
                    <a:lnTo>
                      <a:pt x="501" y="433"/>
                    </a:lnTo>
                    <a:lnTo>
                      <a:pt x="497" y="428"/>
                    </a:lnTo>
                    <a:lnTo>
                      <a:pt x="493" y="421"/>
                    </a:lnTo>
                    <a:lnTo>
                      <a:pt x="491" y="412"/>
                    </a:lnTo>
                    <a:lnTo>
                      <a:pt x="490" y="402"/>
                    </a:lnTo>
                    <a:lnTo>
                      <a:pt x="570" y="402"/>
                    </a:lnTo>
                    <a:close/>
                    <a:moveTo>
                      <a:pt x="490" y="387"/>
                    </a:moveTo>
                    <a:lnTo>
                      <a:pt x="491" y="381"/>
                    </a:lnTo>
                    <a:lnTo>
                      <a:pt x="493" y="375"/>
                    </a:lnTo>
                    <a:lnTo>
                      <a:pt x="495" y="369"/>
                    </a:lnTo>
                    <a:lnTo>
                      <a:pt x="498" y="364"/>
                    </a:lnTo>
                    <a:lnTo>
                      <a:pt x="503" y="359"/>
                    </a:lnTo>
                    <a:lnTo>
                      <a:pt x="508" y="355"/>
                    </a:lnTo>
                    <a:lnTo>
                      <a:pt x="514" y="353"/>
                    </a:lnTo>
                    <a:lnTo>
                      <a:pt x="522" y="352"/>
                    </a:lnTo>
                    <a:lnTo>
                      <a:pt x="530" y="353"/>
                    </a:lnTo>
                    <a:lnTo>
                      <a:pt x="536" y="355"/>
                    </a:lnTo>
                    <a:lnTo>
                      <a:pt x="541" y="360"/>
                    </a:lnTo>
                    <a:lnTo>
                      <a:pt x="545" y="364"/>
                    </a:lnTo>
                    <a:lnTo>
                      <a:pt x="548" y="370"/>
                    </a:lnTo>
                    <a:lnTo>
                      <a:pt x="550" y="375"/>
                    </a:lnTo>
                    <a:lnTo>
                      <a:pt x="550" y="381"/>
                    </a:lnTo>
                    <a:lnTo>
                      <a:pt x="551" y="387"/>
                    </a:lnTo>
                    <a:lnTo>
                      <a:pt x="490" y="387"/>
                    </a:lnTo>
                    <a:close/>
                    <a:moveTo>
                      <a:pt x="676" y="340"/>
                    </a:moveTo>
                    <a:lnTo>
                      <a:pt x="675" y="358"/>
                    </a:lnTo>
                    <a:lnTo>
                      <a:pt x="675" y="358"/>
                    </a:lnTo>
                    <a:lnTo>
                      <a:pt x="673" y="353"/>
                    </a:lnTo>
                    <a:lnTo>
                      <a:pt x="670" y="350"/>
                    </a:lnTo>
                    <a:lnTo>
                      <a:pt x="667" y="346"/>
                    </a:lnTo>
                    <a:lnTo>
                      <a:pt x="663" y="343"/>
                    </a:lnTo>
                    <a:lnTo>
                      <a:pt x="658" y="341"/>
                    </a:lnTo>
                    <a:lnTo>
                      <a:pt x="653" y="339"/>
                    </a:lnTo>
                    <a:lnTo>
                      <a:pt x="646" y="337"/>
                    </a:lnTo>
                    <a:lnTo>
                      <a:pt x="640" y="336"/>
                    </a:lnTo>
                    <a:lnTo>
                      <a:pt x="630" y="337"/>
                    </a:lnTo>
                    <a:lnTo>
                      <a:pt x="620" y="341"/>
                    </a:lnTo>
                    <a:lnTo>
                      <a:pt x="612" y="346"/>
                    </a:lnTo>
                    <a:lnTo>
                      <a:pt x="604" y="353"/>
                    </a:lnTo>
                    <a:lnTo>
                      <a:pt x="601" y="358"/>
                    </a:lnTo>
                    <a:lnTo>
                      <a:pt x="598" y="362"/>
                    </a:lnTo>
                    <a:lnTo>
                      <a:pt x="594" y="366"/>
                    </a:lnTo>
                    <a:lnTo>
                      <a:pt x="592" y="372"/>
                    </a:lnTo>
                    <a:lnTo>
                      <a:pt x="591" y="379"/>
                    </a:lnTo>
                    <a:lnTo>
                      <a:pt x="589" y="385"/>
                    </a:lnTo>
                    <a:lnTo>
                      <a:pt x="589" y="392"/>
                    </a:lnTo>
                    <a:lnTo>
                      <a:pt x="588" y="399"/>
                    </a:lnTo>
                    <a:lnTo>
                      <a:pt x="589" y="411"/>
                    </a:lnTo>
                    <a:lnTo>
                      <a:pt x="592" y="422"/>
                    </a:lnTo>
                    <a:lnTo>
                      <a:pt x="597" y="432"/>
                    </a:lnTo>
                    <a:lnTo>
                      <a:pt x="602" y="440"/>
                    </a:lnTo>
                    <a:lnTo>
                      <a:pt x="609" y="447"/>
                    </a:lnTo>
                    <a:lnTo>
                      <a:pt x="617" y="452"/>
                    </a:lnTo>
                    <a:lnTo>
                      <a:pt x="621" y="454"/>
                    </a:lnTo>
                    <a:lnTo>
                      <a:pt x="627" y="456"/>
                    </a:lnTo>
                    <a:lnTo>
                      <a:pt x="631" y="457"/>
                    </a:lnTo>
                    <a:lnTo>
                      <a:pt x="636" y="457"/>
                    </a:lnTo>
                    <a:lnTo>
                      <a:pt x="643" y="457"/>
                    </a:lnTo>
                    <a:lnTo>
                      <a:pt x="649" y="454"/>
                    </a:lnTo>
                    <a:lnTo>
                      <a:pt x="655" y="453"/>
                    </a:lnTo>
                    <a:lnTo>
                      <a:pt x="659" y="451"/>
                    </a:lnTo>
                    <a:lnTo>
                      <a:pt x="663" y="448"/>
                    </a:lnTo>
                    <a:lnTo>
                      <a:pt x="667" y="444"/>
                    </a:lnTo>
                    <a:lnTo>
                      <a:pt x="670" y="441"/>
                    </a:lnTo>
                    <a:lnTo>
                      <a:pt x="673" y="437"/>
                    </a:lnTo>
                    <a:lnTo>
                      <a:pt x="673" y="437"/>
                    </a:lnTo>
                    <a:lnTo>
                      <a:pt x="673" y="450"/>
                    </a:lnTo>
                    <a:lnTo>
                      <a:pt x="673" y="460"/>
                    </a:lnTo>
                    <a:lnTo>
                      <a:pt x="671" y="469"/>
                    </a:lnTo>
                    <a:lnTo>
                      <a:pt x="668" y="476"/>
                    </a:lnTo>
                    <a:lnTo>
                      <a:pt x="663" y="481"/>
                    </a:lnTo>
                    <a:lnTo>
                      <a:pt x="658" y="486"/>
                    </a:lnTo>
                    <a:lnTo>
                      <a:pt x="652" y="489"/>
                    </a:lnTo>
                    <a:lnTo>
                      <a:pt x="644" y="490"/>
                    </a:lnTo>
                    <a:lnTo>
                      <a:pt x="636" y="491"/>
                    </a:lnTo>
                    <a:lnTo>
                      <a:pt x="627" y="490"/>
                    </a:lnTo>
                    <a:lnTo>
                      <a:pt x="617" y="488"/>
                    </a:lnTo>
                    <a:lnTo>
                      <a:pt x="609" y="486"/>
                    </a:lnTo>
                    <a:lnTo>
                      <a:pt x="603" y="482"/>
                    </a:lnTo>
                    <a:lnTo>
                      <a:pt x="598" y="498"/>
                    </a:lnTo>
                    <a:lnTo>
                      <a:pt x="606" y="502"/>
                    </a:lnTo>
                    <a:lnTo>
                      <a:pt x="615" y="506"/>
                    </a:lnTo>
                    <a:lnTo>
                      <a:pt x="626" y="507"/>
                    </a:lnTo>
                    <a:lnTo>
                      <a:pt x="636" y="508"/>
                    </a:lnTo>
                    <a:lnTo>
                      <a:pt x="647" y="507"/>
                    </a:lnTo>
                    <a:lnTo>
                      <a:pt x="658" y="505"/>
                    </a:lnTo>
                    <a:lnTo>
                      <a:pt x="663" y="503"/>
                    </a:lnTo>
                    <a:lnTo>
                      <a:pt x="669" y="500"/>
                    </a:lnTo>
                    <a:lnTo>
                      <a:pt x="673" y="498"/>
                    </a:lnTo>
                    <a:lnTo>
                      <a:pt x="678" y="493"/>
                    </a:lnTo>
                    <a:lnTo>
                      <a:pt x="682" y="490"/>
                    </a:lnTo>
                    <a:lnTo>
                      <a:pt x="685" y="485"/>
                    </a:lnTo>
                    <a:lnTo>
                      <a:pt x="687" y="479"/>
                    </a:lnTo>
                    <a:lnTo>
                      <a:pt x="689" y="473"/>
                    </a:lnTo>
                    <a:lnTo>
                      <a:pt x="692" y="467"/>
                    </a:lnTo>
                    <a:lnTo>
                      <a:pt x="693" y="459"/>
                    </a:lnTo>
                    <a:lnTo>
                      <a:pt x="694" y="450"/>
                    </a:lnTo>
                    <a:lnTo>
                      <a:pt x="694" y="440"/>
                    </a:lnTo>
                    <a:lnTo>
                      <a:pt x="694" y="372"/>
                    </a:lnTo>
                    <a:lnTo>
                      <a:pt x="694" y="353"/>
                    </a:lnTo>
                    <a:lnTo>
                      <a:pt x="695" y="340"/>
                    </a:lnTo>
                    <a:lnTo>
                      <a:pt x="676" y="340"/>
                    </a:lnTo>
                    <a:close/>
                    <a:moveTo>
                      <a:pt x="673" y="407"/>
                    </a:moveTo>
                    <a:lnTo>
                      <a:pt x="673" y="412"/>
                    </a:lnTo>
                    <a:lnTo>
                      <a:pt x="672" y="419"/>
                    </a:lnTo>
                    <a:lnTo>
                      <a:pt x="670" y="423"/>
                    </a:lnTo>
                    <a:lnTo>
                      <a:pt x="667" y="428"/>
                    </a:lnTo>
                    <a:lnTo>
                      <a:pt x="663" y="431"/>
                    </a:lnTo>
                    <a:lnTo>
                      <a:pt x="660" y="434"/>
                    </a:lnTo>
                    <a:lnTo>
                      <a:pt x="656" y="437"/>
                    </a:lnTo>
                    <a:lnTo>
                      <a:pt x="652" y="439"/>
                    </a:lnTo>
                    <a:lnTo>
                      <a:pt x="647" y="440"/>
                    </a:lnTo>
                    <a:lnTo>
                      <a:pt x="643" y="440"/>
                    </a:lnTo>
                    <a:lnTo>
                      <a:pt x="635" y="439"/>
                    </a:lnTo>
                    <a:lnTo>
                      <a:pt x="628" y="437"/>
                    </a:lnTo>
                    <a:lnTo>
                      <a:pt x="622" y="433"/>
                    </a:lnTo>
                    <a:lnTo>
                      <a:pt x="618" y="428"/>
                    </a:lnTo>
                    <a:lnTo>
                      <a:pt x="614" y="421"/>
                    </a:lnTo>
                    <a:lnTo>
                      <a:pt x="612" y="414"/>
                    </a:lnTo>
                    <a:lnTo>
                      <a:pt x="609" y="407"/>
                    </a:lnTo>
                    <a:lnTo>
                      <a:pt x="609" y="398"/>
                    </a:lnTo>
                    <a:lnTo>
                      <a:pt x="609" y="389"/>
                    </a:lnTo>
                    <a:lnTo>
                      <a:pt x="612" y="380"/>
                    </a:lnTo>
                    <a:lnTo>
                      <a:pt x="615" y="372"/>
                    </a:lnTo>
                    <a:lnTo>
                      <a:pt x="619" y="365"/>
                    </a:lnTo>
                    <a:lnTo>
                      <a:pt x="624" y="361"/>
                    </a:lnTo>
                    <a:lnTo>
                      <a:pt x="629" y="356"/>
                    </a:lnTo>
                    <a:lnTo>
                      <a:pt x="636" y="354"/>
                    </a:lnTo>
                    <a:lnTo>
                      <a:pt x="643" y="353"/>
                    </a:lnTo>
                    <a:lnTo>
                      <a:pt x="648" y="354"/>
                    </a:lnTo>
                    <a:lnTo>
                      <a:pt x="654" y="355"/>
                    </a:lnTo>
                    <a:lnTo>
                      <a:pt x="658" y="358"/>
                    </a:lnTo>
                    <a:lnTo>
                      <a:pt x="662" y="360"/>
                    </a:lnTo>
                    <a:lnTo>
                      <a:pt x="666" y="363"/>
                    </a:lnTo>
                    <a:lnTo>
                      <a:pt x="668" y="368"/>
                    </a:lnTo>
                    <a:lnTo>
                      <a:pt x="670" y="372"/>
                    </a:lnTo>
                    <a:lnTo>
                      <a:pt x="672" y="376"/>
                    </a:lnTo>
                    <a:lnTo>
                      <a:pt x="673" y="381"/>
                    </a:lnTo>
                    <a:lnTo>
                      <a:pt x="673" y="385"/>
                    </a:lnTo>
                    <a:lnTo>
                      <a:pt x="673" y="407"/>
                    </a:lnTo>
                    <a:close/>
                    <a:moveTo>
                      <a:pt x="823" y="340"/>
                    </a:moveTo>
                    <a:lnTo>
                      <a:pt x="803" y="340"/>
                    </a:lnTo>
                    <a:lnTo>
                      <a:pt x="803" y="411"/>
                    </a:lnTo>
                    <a:lnTo>
                      <a:pt x="803" y="418"/>
                    </a:lnTo>
                    <a:lnTo>
                      <a:pt x="801" y="422"/>
                    </a:lnTo>
                    <a:lnTo>
                      <a:pt x="797" y="430"/>
                    </a:lnTo>
                    <a:lnTo>
                      <a:pt x="791" y="436"/>
                    </a:lnTo>
                    <a:lnTo>
                      <a:pt x="788" y="438"/>
                    </a:lnTo>
                    <a:lnTo>
                      <a:pt x="783" y="440"/>
                    </a:lnTo>
                    <a:lnTo>
                      <a:pt x="779" y="441"/>
                    </a:lnTo>
                    <a:lnTo>
                      <a:pt x="774" y="442"/>
                    </a:lnTo>
                    <a:lnTo>
                      <a:pt x="767" y="441"/>
                    </a:lnTo>
                    <a:lnTo>
                      <a:pt x="762" y="439"/>
                    </a:lnTo>
                    <a:lnTo>
                      <a:pt x="757" y="436"/>
                    </a:lnTo>
                    <a:lnTo>
                      <a:pt x="754" y="431"/>
                    </a:lnTo>
                    <a:lnTo>
                      <a:pt x="751" y="427"/>
                    </a:lnTo>
                    <a:lnTo>
                      <a:pt x="750" y="420"/>
                    </a:lnTo>
                    <a:lnTo>
                      <a:pt x="749" y="412"/>
                    </a:lnTo>
                    <a:lnTo>
                      <a:pt x="749" y="404"/>
                    </a:lnTo>
                    <a:lnTo>
                      <a:pt x="749" y="340"/>
                    </a:lnTo>
                    <a:lnTo>
                      <a:pt x="727" y="340"/>
                    </a:lnTo>
                    <a:lnTo>
                      <a:pt x="727" y="408"/>
                    </a:lnTo>
                    <a:lnTo>
                      <a:pt x="728" y="422"/>
                    </a:lnTo>
                    <a:lnTo>
                      <a:pt x="732" y="433"/>
                    </a:lnTo>
                    <a:lnTo>
                      <a:pt x="735" y="442"/>
                    </a:lnTo>
                    <a:lnTo>
                      <a:pt x="740" y="449"/>
                    </a:lnTo>
                    <a:lnTo>
                      <a:pt x="747" y="454"/>
                    </a:lnTo>
                    <a:lnTo>
                      <a:pt x="753" y="458"/>
                    </a:lnTo>
                    <a:lnTo>
                      <a:pt x="760" y="459"/>
                    </a:lnTo>
                    <a:lnTo>
                      <a:pt x="767" y="460"/>
                    </a:lnTo>
                    <a:lnTo>
                      <a:pt x="774" y="459"/>
                    </a:lnTo>
                    <a:lnTo>
                      <a:pt x="780" y="458"/>
                    </a:lnTo>
                    <a:lnTo>
                      <a:pt x="787" y="456"/>
                    </a:lnTo>
                    <a:lnTo>
                      <a:pt x="791" y="452"/>
                    </a:lnTo>
                    <a:lnTo>
                      <a:pt x="800" y="446"/>
                    </a:lnTo>
                    <a:lnTo>
                      <a:pt x="805" y="438"/>
                    </a:lnTo>
                    <a:lnTo>
                      <a:pt x="805" y="438"/>
                    </a:lnTo>
                    <a:lnTo>
                      <a:pt x="806" y="457"/>
                    </a:lnTo>
                    <a:lnTo>
                      <a:pt x="824" y="457"/>
                    </a:lnTo>
                    <a:lnTo>
                      <a:pt x="824" y="442"/>
                    </a:lnTo>
                    <a:lnTo>
                      <a:pt x="823" y="424"/>
                    </a:lnTo>
                    <a:lnTo>
                      <a:pt x="823" y="340"/>
                    </a:lnTo>
                    <a:close/>
                    <a:moveTo>
                      <a:pt x="858" y="457"/>
                    </a:moveTo>
                    <a:lnTo>
                      <a:pt x="878" y="457"/>
                    </a:lnTo>
                    <a:lnTo>
                      <a:pt x="878" y="394"/>
                    </a:lnTo>
                    <a:lnTo>
                      <a:pt x="879" y="389"/>
                    </a:lnTo>
                    <a:lnTo>
                      <a:pt x="879" y="384"/>
                    </a:lnTo>
                    <a:lnTo>
                      <a:pt x="881" y="379"/>
                    </a:lnTo>
                    <a:lnTo>
                      <a:pt x="883" y="373"/>
                    </a:lnTo>
                    <a:lnTo>
                      <a:pt x="886" y="369"/>
                    </a:lnTo>
                    <a:lnTo>
                      <a:pt x="889" y="364"/>
                    </a:lnTo>
                    <a:lnTo>
                      <a:pt x="892" y="361"/>
                    </a:lnTo>
                    <a:lnTo>
                      <a:pt x="898" y="359"/>
                    </a:lnTo>
                    <a:lnTo>
                      <a:pt x="902" y="358"/>
                    </a:lnTo>
                    <a:lnTo>
                      <a:pt x="908" y="356"/>
                    </a:lnTo>
                    <a:lnTo>
                      <a:pt x="911" y="358"/>
                    </a:lnTo>
                    <a:lnTo>
                      <a:pt x="914" y="358"/>
                    </a:lnTo>
                    <a:lnTo>
                      <a:pt x="914" y="337"/>
                    </a:lnTo>
                    <a:lnTo>
                      <a:pt x="912" y="336"/>
                    </a:lnTo>
                    <a:lnTo>
                      <a:pt x="909" y="336"/>
                    </a:lnTo>
                    <a:lnTo>
                      <a:pt x="903" y="337"/>
                    </a:lnTo>
                    <a:lnTo>
                      <a:pt x="899" y="339"/>
                    </a:lnTo>
                    <a:lnTo>
                      <a:pt x="894" y="341"/>
                    </a:lnTo>
                    <a:lnTo>
                      <a:pt x="889" y="343"/>
                    </a:lnTo>
                    <a:lnTo>
                      <a:pt x="886" y="348"/>
                    </a:lnTo>
                    <a:lnTo>
                      <a:pt x="882" y="352"/>
                    </a:lnTo>
                    <a:lnTo>
                      <a:pt x="879" y="356"/>
                    </a:lnTo>
                    <a:lnTo>
                      <a:pt x="877" y="362"/>
                    </a:lnTo>
                    <a:lnTo>
                      <a:pt x="876" y="362"/>
                    </a:lnTo>
                    <a:lnTo>
                      <a:pt x="875" y="340"/>
                    </a:lnTo>
                    <a:lnTo>
                      <a:pt x="857" y="340"/>
                    </a:lnTo>
                    <a:lnTo>
                      <a:pt x="858" y="348"/>
                    </a:lnTo>
                    <a:lnTo>
                      <a:pt x="858" y="356"/>
                    </a:lnTo>
                    <a:lnTo>
                      <a:pt x="858" y="366"/>
                    </a:lnTo>
                    <a:lnTo>
                      <a:pt x="858" y="376"/>
                    </a:lnTo>
                    <a:lnTo>
                      <a:pt x="858" y="457"/>
                    </a:lnTo>
                    <a:close/>
                    <a:moveTo>
                      <a:pt x="981" y="336"/>
                    </a:moveTo>
                    <a:lnTo>
                      <a:pt x="970" y="337"/>
                    </a:lnTo>
                    <a:lnTo>
                      <a:pt x="959" y="341"/>
                    </a:lnTo>
                    <a:lnTo>
                      <a:pt x="954" y="343"/>
                    </a:lnTo>
                    <a:lnTo>
                      <a:pt x="950" y="346"/>
                    </a:lnTo>
                    <a:lnTo>
                      <a:pt x="945" y="350"/>
                    </a:lnTo>
                    <a:lnTo>
                      <a:pt x="941" y="353"/>
                    </a:lnTo>
                    <a:lnTo>
                      <a:pt x="938" y="358"/>
                    </a:lnTo>
                    <a:lnTo>
                      <a:pt x="935" y="362"/>
                    </a:lnTo>
                    <a:lnTo>
                      <a:pt x="931" y="368"/>
                    </a:lnTo>
                    <a:lnTo>
                      <a:pt x="929" y="373"/>
                    </a:lnTo>
                    <a:lnTo>
                      <a:pt x="927" y="379"/>
                    </a:lnTo>
                    <a:lnTo>
                      <a:pt x="926" y="385"/>
                    </a:lnTo>
                    <a:lnTo>
                      <a:pt x="925" y="392"/>
                    </a:lnTo>
                    <a:lnTo>
                      <a:pt x="925" y="399"/>
                    </a:lnTo>
                    <a:lnTo>
                      <a:pt x="925" y="405"/>
                    </a:lnTo>
                    <a:lnTo>
                      <a:pt x="926" y="412"/>
                    </a:lnTo>
                    <a:lnTo>
                      <a:pt x="927" y="419"/>
                    </a:lnTo>
                    <a:lnTo>
                      <a:pt x="929" y="424"/>
                    </a:lnTo>
                    <a:lnTo>
                      <a:pt x="931" y="430"/>
                    </a:lnTo>
                    <a:lnTo>
                      <a:pt x="933" y="434"/>
                    </a:lnTo>
                    <a:lnTo>
                      <a:pt x="937" y="439"/>
                    </a:lnTo>
                    <a:lnTo>
                      <a:pt x="940" y="443"/>
                    </a:lnTo>
                    <a:lnTo>
                      <a:pt x="944" y="447"/>
                    </a:lnTo>
                    <a:lnTo>
                      <a:pt x="949" y="450"/>
                    </a:lnTo>
                    <a:lnTo>
                      <a:pt x="953" y="453"/>
                    </a:lnTo>
                    <a:lnTo>
                      <a:pt x="957" y="456"/>
                    </a:lnTo>
                    <a:lnTo>
                      <a:pt x="968" y="459"/>
                    </a:lnTo>
                    <a:lnTo>
                      <a:pt x="979" y="460"/>
                    </a:lnTo>
                    <a:lnTo>
                      <a:pt x="990" y="459"/>
                    </a:lnTo>
                    <a:lnTo>
                      <a:pt x="999" y="456"/>
                    </a:lnTo>
                    <a:lnTo>
                      <a:pt x="1009" y="451"/>
                    </a:lnTo>
                    <a:lnTo>
                      <a:pt x="1018" y="444"/>
                    </a:lnTo>
                    <a:lnTo>
                      <a:pt x="1022" y="441"/>
                    </a:lnTo>
                    <a:lnTo>
                      <a:pt x="1025" y="437"/>
                    </a:lnTo>
                    <a:lnTo>
                      <a:pt x="1029" y="431"/>
                    </a:lnTo>
                    <a:lnTo>
                      <a:pt x="1031" y="426"/>
                    </a:lnTo>
                    <a:lnTo>
                      <a:pt x="1033" y="419"/>
                    </a:lnTo>
                    <a:lnTo>
                      <a:pt x="1035" y="412"/>
                    </a:lnTo>
                    <a:lnTo>
                      <a:pt x="1036" y="405"/>
                    </a:lnTo>
                    <a:lnTo>
                      <a:pt x="1036" y="398"/>
                    </a:lnTo>
                    <a:lnTo>
                      <a:pt x="1035" y="384"/>
                    </a:lnTo>
                    <a:lnTo>
                      <a:pt x="1032" y="372"/>
                    </a:lnTo>
                    <a:lnTo>
                      <a:pt x="1030" y="368"/>
                    </a:lnTo>
                    <a:lnTo>
                      <a:pt x="1027" y="362"/>
                    </a:lnTo>
                    <a:lnTo>
                      <a:pt x="1024" y="358"/>
                    </a:lnTo>
                    <a:lnTo>
                      <a:pt x="1021" y="353"/>
                    </a:lnTo>
                    <a:lnTo>
                      <a:pt x="1017" y="350"/>
                    </a:lnTo>
                    <a:lnTo>
                      <a:pt x="1013" y="346"/>
                    </a:lnTo>
                    <a:lnTo>
                      <a:pt x="1008" y="343"/>
                    </a:lnTo>
                    <a:lnTo>
                      <a:pt x="1004" y="341"/>
                    </a:lnTo>
                    <a:lnTo>
                      <a:pt x="998" y="339"/>
                    </a:lnTo>
                    <a:lnTo>
                      <a:pt x="993" y="337"/>
                    </a:lnTo>
                    <a:lnTo>
                      <a:pt x="987" y="336"/>
                    </a:lnTo>
                    <a:lnTo>
                      <a:pt x="981" y="336"/>
                    </a:lnTo>
                    <a:close/>
                    <a:moveTo>
                      <a:pt x="981" y="353"/>
                    </a:moveTo>
                    <a:lnTo>
                      <a:pt x="985" y="353"/>
                    </a:lnTo>
                    <a:lnTo>
                      <a:pt x="990" y="354"/>
                    </a:lnTo>
                    <a:lnTo>
                      <a:pt x="993" y="355"/>
                    </a:lnTo>
                    <a:lnTo>
                      <a:pt x="996" y="356"/>
                    </a:lnTo>
                    <a:lnTo>
                      <a:pt x="1003" y="362"/>
                    </a:lnTo>
                    <a:lnTo>
                      <a:pt x="1007" y="368"/>
                    </a:lnTo>
                    <a:lnTo>
                      <a:pt x="1010" y="375"/>
                    </a:lnTo>
                    <a:lnTo>
                      <a:pt x="1013" y="382"/>
                    </a:lnTo>
                    <a:lnTo>
                      <a:pt x="1014" y="390"/>
                    </a:lnTo>
                    <a:lnTo>
                      <a:pt x="1014" y="398"/>
                    </a:lnTo>
                    <a:lnTo>
                      <a:pt x="1014" y="408"/>
                    </a:lnTo>
                    <a:lnTo>
                      <a:pt x="1012" y="417"/>
                    </a:lnTo>
                    <a:lnTo>
                      <a:pt x="1009" y="424"/>
                    </a:lnTo>
                    <a:lnTo>
                      <a:pt x="1005" y="431"/>
                    </a:lnTo>
                    <a:lnTo>
                      <a:pt x="1000" y="437"/>
                    </a:lnTo>
                    <a:lnTo>
                      <a:pt x="994" y="440"/>
                    </a:lnTo>
                    <a:lnTo>
                      <a:pt x="987" y="443"/>
                    </a:lnTo>
                    <a:lnTo>
                      <a:pt x="980" y="443"/>
                    </a:lnTo>
                    <a:lnTo>
                      <a:pt x="973" y="443"/>
                    </a:lnTo>
                    <a:lnTo>
                      <a:pt x="966" y="440"/>
                    </a:lnTo>
                    <a:lnTo>
                      <a:pt x="960" y="437"/>
                    </a:lnTo>
                    <a:lnTo>
                      <a:pt x="955" y="431"/>
                    </a:lnTo>
                    <a:lnTo>
                      <a:pt x="951" y="424"/>
                    </a:lnTo>
                    <a:lnTo>
                      <a:pt x="949" y="417"/>
                    </a:lnTo>
                    <a:lnTo>
                      <a:pt x="946" y="408"/>
                    </a:lnTo>
                    <a:lnTo>
                      <a:pt x="945" y="399"/>
                    </a:lnTo>
                    <a:lnTo>
                      <a:pt x="946" y="390"/>
                    </a:lnTo>
                    <a:lnTo>
                      <a:pt x="948" y="382"/>
                    </a:lnTo>
                    <a:lnTo>
                      <a:pt x="951" y="374"/>
                    </a:lnTo>
                    <a:lnTo>
                      <a:pt x="954" y="368"/>
                    </a:lnTo>
                    <a:lnTo>
                      <a:pt x="958" y="361"/>
                    </a:lnTo>
                    <a:lnTo>
                      <a:pt x="965" y="356"/>
                    </a:lnTo>
                    <a:lnTo>
                      <a:pt x="972" y="354"/>
                    </a:lnTo>
                    <a:lnTo>
                      <a:pt x="981" y="353"/>
                    </a:lnTo>
                    <a:close/>
                    <a:moveTo>
                      <a:pt x="1054" y="451"/>
                    </a:moveTo>
                    <a:lnTo>
                      <a:pt x="1061" y="454"/>
                    </a:lnTo>
                    <a:lnTo>
                      <a:pt x="1068" y="458"/>
                    </a:lnTo>
                    <a:lnTo>
                      <a:pt x="1077" y="459"/>
                    </a:lnTo>
                    <a:lnTo>
                      <a:pt x="1087" y="459"/>
                    </a:lnTo>
                    <a:lnTo>
                      <a:pt x="1095" y="459"/>
                    </a:lnTo>
                    <a:lnTo>
                      <a:pt x="1104" y="457"/>
                    </a:lnTo>
                    <a:lnTo>
                      <a:pt x="1112" y="453"/>
                    </a:lnTo>
                    <a:lnTo>
                      <a:pt x="1118" y="450"/>
                    </a:lnTo>
                    <a:lnTo>
                      <a:pt x="1122" y="444"/>
                    </a:lnTo>
                    <a:lnTo>
                      <a:pt x="1126" y="439"/>
                    </a:lnTo>
                    <a:lnTo>
                      <a:pt x="1128" y="432"/>
                    </a:lnTo>
                    <a:lnTo>
                      <a:pt x="1129" y="424"/>
                    </a:lnTo>
                    <a:lnTo>
                      <a:pt x="1129" y="418"/>
                    </a:lnTo>
                    <a:lnTo>
                      <a:pt x="1127" y="412"/>
                    </a:lnTo>
                    <a:lnTo>
                      <a:pt x="1125" y="408"/>
                    </a:lnTo>
                    <a:lnTo>
                      <a:pt x="1121" y="403"/>
                    </a:lnTo>
                    <a:lnTo>
                      <a:pt x="1117" y="399"/>
                    </a:lnTo>
                    <a:lnTo>
                      <a:pt x="1112" y="395"/>
                    </a:lnTo>
                    <a:lnTo>
                      <a:pt x="1106" y="392"/>
                    </a:lnTo>
                    <a:lnTo>
                      <a:pt x="1099" y="389"/>
                    </a:lnTo>
                    <a:lnTo>
                      <a:pt x="1089" y="384"/>
                    </a:lnTo>
                    <a:lnTo>
                      <a:pt x="1083" y="380"/>
                    </a:lnTo>
                    <a:lnTo>
                      <a:pt x="1080" y="378"/>
                    </a:lnTo>
                    <a:lnTo>
                      <a:pt x="1078" y="375"/>
                    </a:lnTo>
                    <a:lnTo>
                      <a:pt x="1078" y="372"/>
                    </a:lnTo>
                    <a:lnTo>
                      <a:pt x="1077" y="369"/>
                    </a:lnTo>
                    <a:lnTo>
                      <a:pt x="1078" y="365"/>
                    </a:lnTo>
                    <a:lnTo>
                      <a:pt x="1078" y="362"/>
                    </a:lnTo>
                    <a:lnTo>
                      <a:pt x="1080" y="360"/>
                    </a:lnTo>
                    <a:lnTo>
                      <a:pt x="1083" y="358"/>
                    </a:lnTo>
                    <a:lnTo>
                      <a:pt x="1085" y="355"/>
                    </a:lnTo>
                    <a:lnTo>
                      <a:pt x="1088" y="354"/>
                    </a:lnTo>
                    <a:lnTo>
                      <a:pt x="1092" y="353"/>
                    </a:lnTo>
                    <a:lnTo>
                      <a:pt x="1097" y="353"/>
                    </a:lnTo>
                    <a:lnTo>
                      <a:pt x="1104" y="353"/>
                    </a:lnTo>
                    <a:lnTo>
                      <a:pt x="1111" y="355"/>
                    </a:lnTo>
                    <a:lnTo>
                      <a:pt x="1116" y="358"/>
                    </a:lnTo>
                    <a:lnTo>
                      <a:pt x="1120" y="360"/>
                    </a:lnTo>
                    <a:lnTo>
                      <a:pt x="1125" y="344"/>
                    </a:lnTo>
                    <a:lnTo>
                      <a:pt x="1119" y="341"/>
                    </a:lnTo>
                    <a:lnTo>
                      <a:pt x="1113" y="339"/>
                    </a:lnTo>
                    <a:lnTo>
                      <a:pt x="1105" y="337"/>
                    </a:lnTo>
                    <a:lnTo>
                      <a:pt x="1097" y="336"/>
                    </a:lnTo>
                    <a:lnTo>
                      <a:pt x="1088" y="337"/>
                    </a:lnTo>
                    <a:lnTo>
                      <a:pt x="1080" y="340"/>
                    </a:lnTo>
                    <a:lnTo>
                      <a:pt x="1074" y="343"/>
                    </a:lnTo>
                    <a:lnTo>
                      <a:pt x="1068" y="346"/>
                    </a:lnTo>
                    <a:lnTo>
                      <a:pt x="1063" y="352"/>
                    </a:lnTo>
                    <a:lnTo>
                      <a:pt x="1060" y="358"/>
                    </a:lnTo>
                    <a:lnTo>
                      <a:pt x="1059" y="364"/>
                    </a:lnTo>
                    <a:lnTo>
                      <a:pt x="1058" y="371"/>
                    </a:lnTo>
                    <a:lnTo>
                      <a:pt x="1058" y="376"/>
                    </a:lnTo>
                    <a:lnTo>
                      <a:pt x="1060" y="381"/>
                    </a:lnTo>
                    <a:lnTo>
                      <a:pt x="1062" y="385"/>
                    </a:lnTo>
                    <a:lnTo>
                      <a:pt x="1065" y="390"/>
                    </a:lnTo>
                    <a:lnTo>
                      <a:pt x="1070" y="394"/>
                    </a:lnTo>
                    <a:lnTo>
                      <a:pt x="1074" y="398"/>
                    </a:lnTo>
                    <a:lnTo>
                      <a:pt x="1080" y="401"/>
                    </a:lnTo>
                    <a:lnTo>
                      <a:pt x="1088" y="404"/>
                    </a:lnTo>
                    <a:lnTo>
                      <a:pt x="1098" y="409"/>
                    </a:lnTo>
                    <a:lnTo>
                      <a:pt x="1104" y="413"/>
                    </a:lnTo>
                    <a:lnTo>
                      <a:pt x="1106" y="417"/>
                    </a:lnTo>
                    <a:lnTo>
                      <a:pt x="1107" y="419"/>
                    </a:lnTo>
                    <a:lnTo>
                      <a:pt x="1108" y="422"/>
                    </a:lnTo>
                    <a:lnTo>
                      <a:pt x="1110" y="427"/>
                    </a:lnTo>
                    <a:lnTo>
                      <a:pt x="1108" y="430"/>
                    </a:lnTo>
                    <a:lnTo>
                      <a:pt x="1107" y="433"/>
                    </a:lnTo>
                    <a:lnTo>
                      <a:pt x="1106" y="436"/>
                    </a:lnTo>
                    <a:lnTo>
                      <a:pt x="1104" y="439"/>
                    </a:lnTo>
                    <a:lnTo>
                      <a:pt x="1101" y="441"/>
                    </a:lnTo>
                    <a:lnTo>
                      <a:pt x="1097" y="442"/>
                    </a:lnTo>
                    <a:lnTo>
                      <a:pt x="1092" y="443"/>
                    </a:lnTo>
                    <a:lnTo>
                      <a:pt x="1087" y="443"/>
                    </a:lnTo>
                    <a:lnTo>
                      <a:pt x="1079" y="443"/>
                    </a:lnTo>
                    <a:lnTo>
                      <a:pt x="1072" y="441"/>
                    </a:lnTo>
                    <a:lnTo>
                      <a:pt x="1065" y="438"/>
                    </a:lnTo>
                    <a:lnTo>
                      <a:pt x="1060" y="436"/>
                    </a:lnTo>
                    <a:lnTo>
                      <a:pt x="1054" y="451"/>
                    </a:lnTo>
                    <a:close/>
                    <a:moveTo>
                      <a:pt x="1297" y="402"/>
                    </a:moveTo>
                    <a:lnTo>
                      <a:pt x="1297" y="398"/>
                    </a:lnTo>
                    <a:lnTo>
                      <a:pt x="1299" y="392"/>
                    </a:lnTo>
                    <a:lnTo>
                      <a:pt x="1297" y="383"/>
                    </a:lnTo>
                    <a:lnTo>
                      <a:pt x="1296" y="374"/>
                    </a:lnTo>
                    <a:lnTo>
                      <a:pt x="1293" y="365"/>
                    </a:lnTo>
                    <a:lnTo>
                      <a:pt x="1289" y="356"/>
                    </a:lnTo>
                    <a:lnTo>
                      <a:pt x="1286" y="352"/>
                    </a:lnTo>
                    <a:lnTo>
                      <a:pt x="1282" y="349"/>
                    </a:lnTo>
                    <a:lnTo>
                      <a:pt x="1278" y="345"/>
                    </a:lnTo>
                    <a:lnTo>
                      <a:pt x="1274" y="342"/>
                    </a:lnTo>
                    <a:lnTo>
                      <a:pt x="1269" y="340"/>
                    </a:lnTo>
                    <a:lnTo>
                      <a:pt x="1264" y="339"/>
                    </a:lnTo>
                    <a:lnTo>
                      <a:pt x="1257" y="337"/>
                    </a:lnTo>
                    <a:lnTo>
                      <a:pt x="1251" y="336"/>
                    </a:lnTo>
                    <a:lnTo>
                      <a:pt x="1245" y="337"/>
                    </a:lnTo>
                    <a:lnTo>
                      <a:pt x="1239" y="337"/>
                    </a:lnTo>
                    <a:lnTo>
                      <a:pt x="1234" y="340"/>
                    </a:lnTo>
                    <a:lnTo>
                      <a:pt x="1228" y="342"/>
                    </a:lnTo>
                    <a:lnTo>
                      <a:pt x="1224" y="344"/>
                    </a:lnTo>
                    <a:lnTo>
                      <a:pt x="1220" y="348"/>
                    </a:lnTo>
                    <a:lnTo>
                      <a:pt x="1215" y="351"/>
                    </a:lnTo>
                    <a:lnTo>
                      <a:pt x="1212" y="355"/>
                    </a:lnTo>
                    <a:lnTo>
                      <a:pt x="1206" y="364"/>
                    </a:lnTo>
                    <a:lnTo>
                      <a:pt x="1201" y="375"/>
                    </a:lnTo>
                    <a:lnTo>
                      <a:pt x="1198" y="388"/>
                    </a:lnTo>
                    <a:lnTo>
                      <a:pt x="1197" y="400"/>
                    </a:lnTo>
                    <a:lnTo>
                      <a:pt x="1198" y="413"/>
                    </a:lnTo>
                    <a:lnTo>
                      <a:pt x="1201" y="424"/>
                    </a:lnTo>
                    <a:lnTo>
                      <a:pt x="1203" y="430"/>
                    </a:lnTo>
                    <a:lnTo>
                      <a:pt x="1206" y="434"/>
                    </a:lnTo>
                    <a:lnTo>
                      <a:pt x="1209" y="439"/>
                    </a:lnTo>
                    <a:lnTo>
                      <a:pt x="1212" y="443"/>
                    </a:lnTo>
                    <a:lnTo>
                      <a:pt x="1216" y="447"/>
                    </a:lnTo>
                    <a:lnTo>
                      <a:pt x="1221" y="450"/>
                    </a:lnTo>
                    <a:lnTo>
                      <a:pt x="1225" y="453"/>
                    </a:lnTo>
                    <a:lnTo>
                      <a:pt x="1230" y="456"/>
                    </a:lnTo>
                    <a:lnTo>
                      <a:pt x="1235" y="457"/>
                    </a:lnTo>
                    <a:lnTo>
                      <a:pt x="1241" y="459"/>
                    </a:lnTo>
                    <a:lnTo>
                      <a:pt x="1247" y="459"/>
                    </a:lnTo>
                    <a:lnTo>
                      <a:pt x="1253" y="459"/>
                    </a:lnTo>
                    <a:lnTo>
                      <a:pt x="1266" y="459"/>
                    </a:lnTo>
                    <a:lnTo>
                      <a:pt x="1277" y="457"/>
                    </a:lnTo>
                    <a:lnTo>
                      <a:pt x="1286" y="454"/>
                    </a:lnTo>
                    <a:lnTo>
                      <a:pt x="1291" y="452"/>
                    </a:lnTo>
                    <a:lnTo>
                      <a:pt x="1288" y="437"/>
                    </a:lnTo>
                    <a:lnTo>
                      <a:pt x="1282" y="439"/>
                    </a:lnTo>
                    <a:lnTo>
                      <a:pt x="1275" y="441"/>
                    </a:lnTo>
                    <a:lnTo>
                      <a:pt x="1266" y="442"/>
                    </a:lnTo>
                    <a:lnTo>
                      <a:pt x="1256" y="443"/>
                    </a:lnTo>
                    <a:lnTo>
                      <a:pt x="1249" y="442"/>
                    </a:lnTo>
                    <a:lnTo>
                      <a:pt x="1241" y="441"/>
                    </a:lnTo>
                    <a:lnTo>
                      <a:pt x="1235" y="438"/>
                    </a:lnTo>
                    <a:lnTo>
                      <a:pt x="1229" y="433"/>
                    </a:lnTo>
                    <a:lnTo>
                      <a:pt x="1224" y="428"/>
                    </a:lnTo>
                    <a:lnTo>
                      <a:pt x="1221" y="421"/>
                    </a:lnTo>
                    <a:lnTo>
                      <a:pt x="1219" y="412"/>
                    </a:lnTo>
                    <a:lnTo>
                      <a:pt x="1218" y="402"/>
                    </a:lnTo>
                    <a:lnTo>
                      <a:pt x="1297" y="402"/>
                    </a:lnTo>
                    <a:close/>
                    <a:moveTo>
                      <a:pt x="1218" y="387"/>
                    </a:moveTo>
                    <a:lnTo>
                      <a:pt x="1219" y="381"/>
                    </a:lnTo>
                    <a:lnTo>
                      <a:pt x="1220" y="375"/>
                    </a:lnTo>
                    <a:lnTo>
                      <a:pt x="1223" y="369"/>
                    </a:lnTo>
                    <a:lnTo>
                      <a:pt x="1226" y="364"/>
                    </a:lnTo>
                    <a:lnTo>
                      <a:pt x="1230" y="359"/>
                    </a:lnTo>
                    <a:lnTo>
                      <a:pt x="1236" y="355"/>
                    </a:lnTo>
                    <a:lnTo>
                      <a:pt x="1242" y="353"/>
                    </a:lnTo>
                    <a:lnTo>
                      <a:pt x="1249" y="352"/>
                    </a:lnTo>
                    <a:lnTo>
                      <a:pt x="1257" y="353"/>
                    </a:lnTo>
                    <a:lnTo>
                      <a:pt x="1264" y="355"/>
                    </a:lnTo>
                    <a:lnTo>
                      <a:pt x="1268" y="360"/>
                    </a:lnTo>
                    <a:lnTo>
                      <a:pt x="1273" y="364"/>
                    </a:lnTo>
                    <a:lnTo>
                      <a:pt x="1275" y="370"/>
                    </a:lnTo>
                    <a:lnTo>
                      <a:pt x="1277" y="375"/>
                    </a:lnTo>
                    <a:lnTo>
                      <a:pt x="1278" y="381"/>
                    </a:lnTo>
                    <a:lnTo>
                      <a:pt x="1278" y="387"/>
                    </a:lnTo>
                    <a:lnTo>
                      <a:pt x="1218" y="387"/>
                    </a:lnTo>
                    <a:close/>
                    <a:moveTo>
                      <a:pt x="1365" y="451"/>
                    </a:moveTo>
                    <a:lnTo>
                      <a:pt x="1372" y="454"/>
                    </a:lnTo>
                    <a:lnTo>
                      <a:pt x="1381" y="458"/>
                    </a:lnTo>
                    <a:lnTo>
                      <a:pt x="1388" y="459"/>
                    </a:lnTo>
                    <a:lnTo>
                      <a:pt x="1398" y="459"/>
                    </a:lnTo>
                    <a:lnTo>
                      <a:pt x="1408" y="459"/>
                    </a:lnTo>
                    <a:lnTo>
                      <a:pt x="1416" y="457"/>
                    </a:lnTo>
                    <a:lnTo>
                      <a:pt x="1423" y="453"/>
                    </a:lnTo>
                    <a:lnTo>
                      <a:pt x="1429" y="450"/>
                    </a:lnTo>
                    <a:lnTo>
                      <a:pt x="1435" y="444"/>
                    </a:lnTo>
                    <a:lnTo>
                      <a:pt x="1438" y="439"/>
                    </a:lnTo>
                    <a:lnTo>
                      <a:pt x="1440" y="432"/>
                    </a:lnTo>
                    <a:lnTo>
                      <a:pt x="1440" y="424"/>
                    </a:lnTo>
                    <a:lnTo>
                      <a:pt x="1440" y="418"/>
                    </a:lnTo>
                    <a:lnTo>
                      <a:pt x="1439" y="412"/>
                    </a:lnTo>
                    <a:lnTo>
                      <a:pt x="1437" y="408"/>
                    </a:lnTo>
                    <a:lnTo>
                      <a:pt x="1432" y="403"/>
                    </a:lnTo>
                    <a:lnTo>
                      <a:pt x="1429" y="399"/>
                    </a:lnTo>
                    <a:lnTo>
                      <a:pt x="1424" y="395"/>
                    </a:lnTo>
                    <a:lnTo>
                      <a:pt x="1417" y="392"/>
                    </a:lnTo>
                    <a:lnTo>
                      <a:pt x="1411" y="389"/>
                    </a:lnTo>
                    <a:lnTo>
                      <a:pt x="1401" y="384"/>
                    </a:lnTo>
                    <a:lnTo>
                      <a:pt x="1395" y="380"/>
                    </a:lnTo>
                    <a:lnTo>
                      <a:pt x="1391" y="378"/>
                    </a:lnTo>
                    <a:lnTo>
                      <a:pt x="1390" y="375"/>
                    </a:lnTo>
                    <a:lnTo>
                      <a:pt x="1389" y="372"/>
                    </a:lnTo>
                    <a:lnTo>
                      <a:pt x="1389" y="369"/>
                    </a:lnTo>
                    <a:lnTo>
                      <a:pt x="1389" y="365"/>
                    </a:lnTo>
                    <a:lnTo>
                      <a:pt x="1390" y="362"/>
                    </a:lnTo>
                    <a:lnTo>
                      <a:pt x="1391" y="360"/>
                    </a:lnTo>
                    <a:lnTo>
                      <a:pt x="1394" y="358"/>
                    </a:lnTo>
                    <a:lnTo>
                      <a:pt x="1397" y="355"/>
                    </a:lnTo>
                    <a:lnTo>
                      <a:pt x="1400" y="354"/>
                    </a:lnTo>
                    <a:lnTo>
                      <a:pt x="1403" y="353"/>
                    </a:lnTo>
                    <a:lnTo>
                      <a:pt x="1408" y="353"/>
                    </a:lnTo>
                    <a:lnTo>
                      <a:pt x="1415" y="353"/>
                    </a:lnTo>
                    <a:lnTo>
                      <a:pt x="1422" y="355"/>
                    </a:lnTo>
                    <a:lnTo>
                      <a:pt x="1427" y="358"/>
                    </a:lnTo>
                    <a:lnTo>
                      <a:pt x="1431" y="360"/>
                    </a:lnTo>
                    <a:lnTo>
                      <a:pt x="1437" y="344"/>
                    </a:lnTo>
                    <a:lnTo>
                      <a:pt x="1431" y="341"/>
                    </a:lnTo>
                    <a:lnTo>
                      <a:pt x="1425" y="339"/>
                    </a:lnTo>
                    <a:lnTo>
                      <a:pt x="1417" y="337"/>
                    </a:lnTo>
                    <a:lnTo>
                      <a:pt x="1409" y="336"/>
                    </a:lnTo>
                    <a:lnTo>
                      <a:pt x="1400" y="337"/>
                    </a:lnTo>
                    <a:lnTo>
                      <a:pt x="1392" y="340"/>
                    </a:lnTo>
                    <a:lnTo>
                      <a:pt x="1385" y="343"/>
                    </a:lnTo>
                    <a:lnTo>
                      <a:pt x="1380" y="346"/>
                    </a:lnTo>
                    <a:lnTo>
                      <a:pt x="1375" y="352"/>
                    </a:lnTo>
                    <a:lnTo>
                      <a:pt x="1372" y="358"/>
                    </a:lnTo>
                    <a:lnTo>
                      <a:pt x="1370" y="364"/>
                    </a:lnTo>
                    <a:lnTo>
                      <a:pt x="1369" y="371"/>
                    </a:lnTo>
                    <a:lnTo>
                      <a:pt x="1370" y="376"/>
                    </a:lnTo>
                    <a:lnTo>
                      <a:pt x="1371" y="381"/>
                    </a:lnTo>
                    <a:lnTo>
                      <a:pt x="1373" y="385"/>
                    </a:lnTo>
                    <a:lnTo>
                      <a:pt x="1376" y="390"/>
                    </a:lnTo>
                    <a:lnTo>
                      <a:pt x="1381" y="394"/>
                    </a:lnTo>
                    <a:lnTo>
                      <a:pt x="1386" y="398"/>
                    </a:lnTo>
                    <a:lnTo>
                      <a:pt x="1392" y="401"/>
                    </a:lnTo>
                    <a:lnTo>
                      <a:pt x="1399" y="404"/>
                    </a:lnTo>
                    <a:lnTo>
                      <a:pt x="1409" y="409"/>
                    </a:lnTo>
                    <a:lnTo>
                      <a:pt x="1415" y="413"/>
                    </a:lnTo>
                    <a:lnTo>
                      <a:pt x="1417" y="417"/>
                    </a:lnTo>
                    <a:lnTo>
                      <a:pt x="1419" y="419"/>
                    </a:lnTo>
                    <a:lnTo>
                      <a:pt x="1421" y="422"/>
                    </a:lnTo>
                    <a:lnTo>
                      <a:pt x="1421" y="427"/>
                    </a:lnTo>
                    <a:lnTo>
                      <a:pt x="1421" y="430"/>
                    </a:lnTo>
                    <a:lnTo>
                      <a:pt x="1419" y="433"/>
                    </a:lnTo>
                    <a:lnTo>
                      <a:pt x="1417" y="436"/>
                    </a:lnTo>
                    <a:lnTo>
                      <a:pt x="1415" y="439"/>
                    </a:lnTo>
                    <a:lnTo>
                      <a:pt x="1412" y="441"/>
                    </a:lnTo>
                    <a:lnTo>
                      <a:pt x="1408" y="442"/>
                    </a:lnTo>
                    <a:lnTo>
                      <a:pt x="1403" y="443"/>
                    </a:lnTo>
                    <a:lnTo>
                      <a:pt x="1398" y="443"/>
                    </a:lnTo>
                    <a:lnTo>
                      <a:pt x="1390" y="443"/>
                    </a:lnTo>
                    <a:lnTo>
                      <a:pt x="1383" y="441"/>
                    </a:lnTo>
                    <a:lnTo>
                      <a:pt x="1376" y="438"/>
                    </a:lnTo>
                    <a:lnTo>
                      <a:pt x="1371" y="436"/>
                    </a:lnTo>
                    <a:lnTo>
                      <a:pt x="1365" y="451"/>
                    </a:lnTo>
                    <a:close/>
                    <a:moveTo>
                      <a:pt x="1549" y="457"/>
                    </a:moveTo>
                    <a:lnTo>
                      <a:pt x="1548" y="443"/>
                    </a:lnTo>
                    <a:lnTo>
                      <a:pt x="1547" y="429"/>
                    </a:lnTo>
                    <a:lnTo>
                      <a:pt x="1547" y="384"/>
                    </a:lnTo>
                    <a:lnTo>
                      <a:pt x="1547" y="376"/>
                    </a:lnTo>
                    <a:lnTo>
                      <a:pt x="1546" y="368"/>
                    </a:lnTo>
                    <a:lnTo>
                      <a:pt x="1543" y="359"/>
                    </a:lnTo>
                    <a:lnTo>
                      <a:pt x="1538" y="352"/>
                    </a:lnTo>
                    <a:lnTo>
                      <a:pt x="1536" y="349"/>
                    </a:lnTo>
                    <a:lnTo>
                      <a:pt x="1533" y="345"/>
                    </a:lnTo>
                    <a:lnTo>
                      <a:pt x="1530" y="343"/>
                    </a:lnTo>
                    <a:lnTo>
                      <a:pt x="1525" y="341"/>
                    </a:lnTo>
                    <a:lnTo>
                      <a:pt x="1521" y="339"/>
                    </a:lnTo>
                    <a:lnTo>
                      <a:pt x="1516" y="337"/>
                    </a:lnTo>
                    <a:lnTo>
                      <a:pt x="1510" y="336"/>
                    </a:lnTo>
                    <a:lnTo>
                      <a:pt x="1504" y="336"/>
                    </a:lnTo>
                    <a:lnTo>
                      <a:pt x="1493" y="337"/>
                    </a:lnTo>
                    <a:lnTo>
                      <a:pt x="1483" y="340"/>
                    </a:lnTo>
                    <a:lnTo>
                      <a:pt x="1475" y="343"/>
                    </a:lnTo>
                    <a:lnTo>
                      <a:pt x="1466" y="348"/>
                    </a:lnTo>
                    <a:lnTo>
                      <a:pt x="1471" y="361"/>
                    </a:lnTo>
                    <a:lnTo>
                      <a:pt x="1478" y="358"/>
                    </a:lnTo>
                    <a:lnTo>
                      <a:pt x="1485" y="355"/>
                    </a:lnTo>
                    <a:lnTo>
                      <a:pt x="1493" y="353"/>
                    </a:lnTo>
                    <a:lnTo>
                      <a:pt x="1500" y="352"/>
                    </a:lnTo>
                    <a:lnTo>
                      <a:pt x="1509" y="353"/>
                    </a:lnTo>
                    <a:lnTo>
                      <a:pt x="1515" y="355"/>
                    </a:lnTo>
                    <a:lnTo>
                      <a:pt x="1519" y="359"/>
                    </a:lnTo>
                    <a:lnTo>
                      <a:pt x="1522" y="362"/>
                    </a:lnTo>
                    <a:lnTo>
                      <a:pt x="1524" y="366"/>
                    </a:lnTo>
                    <a:lnTo>
                      <a:pt x="1526" y="371"/>
                    </a:lnTo>
                    <a:lnTo>
                      <a:pt x="1526" y="375"/>
                    </a:lnTo>
                    <a:lnTo>
                      <a:pt x="1526" y="380"/>
                    </a:lnTo>
                    <a:lnTo>
                      <a:pt x="1526" y="382"/>
                    </a:lnTo>
                    <a:lnTo>
                      <a:pt x="1511" y="383"/>
                    </a:lnTo>
                    <a:lnTo>
                      <a:pt x="1497" y="385"/>
                    </a:lnTo>
                    <a:lnTo>
                      <a:pt x="1485" y="389"/>
                    </a:lnTo>
                    <a:lnTo>
                      <a:pt x="1476" y="393"/>
                    </a:lnTo>
                    <a:lnTo>
                      <a:pt x="1471" y="397"/>
                    </a:lnTo>
                    <a:lnTo>
                      <a:pt x="1468" y="400"/>
                    </a:lnTo>
                    <a:lnTo>
                      <a:pt x="1465" y="403"/>
                    </a:lnTo>
                    <a:lnTo>
                      <a:pt x="1463" y="407"/>
                    </a:lnTo>
                    <a:lnTo>
                      <a:pt x="1461" y="411"/>
                    </a:lnTo>
                    <a:lnTo>
                      <a:pt x="1459" y="415"/>
                    </a:lnTo>
                    <a:lnTo>
                      <a:pt x="1458" y="421"/>
                    </a:lnTo>
                    <a:lnTo>
                      <a:pt x="1458" y="426"/>
                    </a:lnTo>
                    <a:lnTo>
                      <a:pt x="1458" y="432"/>
                    </a:lnTo>
                    <a:lnTo>
                      <a:pt x="1461" y="439"/>
                    </a:lnTo>
                    <a:lnTo>
                      <a:pt x="1463" y="444"/>
                    </a:lnTo>
                    <a:lnTo>
                      <a:pt x="1467" y="449"/>
                    </a:lnTo>
                    <a:lnTo>
                      <a:pt x="1472" y="453"/>
                    </a:lnTo>
                    <a:lnTo>
                      <a:pt x="1478" y="457"/>
                    </a:lnTo>
                    <a:lnTo>
                      <a:pt x="1485" y="459"/>
                    </a:lnTo>
                    <a:lnTo>
                      <a:pt x="1493" y="460"/>
                    </a:lnTo>
                    <a:lnTo>
                      <a:pt x="1499" y="459"/>
                    </a:lnTo>
                    <a:lnTo>
                      <a:pt x="1505" y="458"/>
                    </a:lnTo>
                    <a:lnTo>
                      <a:pt x="1509" y="457"/>
                    </a:lnTo>
                    <a:lnTo>
                      <a:pt x="1515" y="454"/>
                    </a:lnTo>
                    <a:lnTo>
                      <a:pt x="1522" y="449"/>
                    </a:lnTo>
                    <a:lnTo>
                      <a:pt x="1527" y="442"/>
                    </a:lnTo>
                    <a:lnTo>
                      <a:pt x="1529" y="442"/>
                    </a:lnTo>
                    <a:lnTo>
                      <a:pt x="1531" y="457"/>
                    </a:lnTo>
                    <a:lnTo>
                      <a:pt x="1549" y="457"/>
                    </a:lnTo>
                    <a:close/>
                    <a:moveTo>
                      <a:pt x="1527" y="418"/>
                    </a:moveTo>
                    <a:lnTo>
                      <a:pt x="1527" y="421"/>
                    </a:lnTo>
                    <a:lnTo>
                      <a:pt x="1526" y="424"/>
                    </a:lnTo>
                    <a:lnTo>
                      <a:pt x="1524" y="428"/>
                    </a:lnTo>
                    <a:lnTo>
                      <a:pt x="1522" y="431"/>
                    </a:lnTo>
                    <a:lnTo>
                      <a:pt x="1520" y="434"/>
                    </a:lnTo>
                    <a:lnTo>
                      <a:pt x="1517" y="438"/>
                    </a:lnTo>
                    <a:lnTo>
                      <a:pt x="1512" y="440"/>
                    </a:lnTo>
                    <a:lnTo>
                      <a:pt x="1509" y="442"/>
                    </a:lnTo>
                    <a:lnTo>
                      <a:pt x="1504" y="443"/>
                    </a:lnTo>
                    <a:lnTo>
                      <a:pt x="1498" y="444"/>
                    </a:lnTo>
                    <a:lnTo>
                      <a:pt x="1495" y="443"/>
                    </a:lnTo>
                    <a:lnTo>
                      <a:pt x="1491" y="442"/>
                    </a:lnTo>
                    <a:lnTo>
                      <a:pt x="1488" y="441"/>
                    </a:lnTo>
                    <a:lnTo>
                      <a:pt x="1484" y="439"/>
                    </a:lnTo>
                    <a:lnTo>
                      <a:pt x="1482" y="436"/>
                    </a:lnTo>
                    <a:lnTo>
                      <a:pt x="1481" y="432"/>
                    </a:lnTo>
                    <a:lnTo>
                      <a:pt x="1479" y="429"/>
                    </a:lnTo>
                    <a:lnTo>
                      <a:pt x="1479" y="423"/>
                    </a:lnTo>
                    <a:lnTo>
                      <a:pt x="1479" y="420"/>
                    </a:lnTo>
                    <a:lnTo>
                      <a:pt x="1480" y="415"/>
                    </a:lnTo>
                    <a:lnTo>
                      <a:pt x="1481" y="412"/>
                    </a:lnTo>
                    <a:lnTo>
                      <a:pt x="1483" y="410"/>
                    </a:lnTo>
                    <a:lnTo>
                      <a:pt x="1489" y="405"/>
                    </a:lnTo>
                    <a:lnTo>
                      <a:pt x="1495" y="401"/>
                    </a:lnTo>
                    <a:lnTo>
                      <a:pt x="1502" y="399"/>
                    </a:lnTo>
                    <a:lnTo>
                      <a:pt x="1510" y="398"/>
                    </a:lnTo>
                    <a:lnTo>
                      <a:pt x="1519" y="397"/>
                    </a:lnTo>
                    <a:lnTo>
                      <a:pt x="1527" y="397"/>
                    </a:lnTo>
                    <a:lnTo>
                      <a:pt x="1527" y="418"/>
                    </a:lnTo>
                    <a:close/>
                    <a:moveTo>
                      <a:pt x="1677" y="340"/>
                    </a:moveTo>
                    <a:lnTo>
                      <a:pt x="1656" y="340"/>
                    </a:lnTo>
                    <a:lnTo>
                      <a:pt x="1656" y="411"/>
                    </a:lnTo>
                    <a:lnTo>
                      <a:pt x="1655" y="418"/>
                    </a:lnTo>
                    <a:lnTo>
                      <a:pt x="1654" y="422"/>
                    </a:lnTo>
                    <a:lnTo>
                      <a:pt x="1650" y="430"/>
                    </a:lnTo>
                    <a:lnTo>
                      <a:pt x="1644" y="436"/>
                    </a:lnTo>
                    <a:lnTo>
                      <a:pt x="1640" y="438"/>
                    </a:lnTo>
                    <a:lnTo>
                      <a:pt x="1635" y="440"/>
                    </a:lnTo>
                    <a:lnTo>
                      <a:pt x="1631" y="441"/>
                    </a:lnTo>
                    <a:lnTo>
                      <a:pt x="1627" y="442"/>
                    </a:lnTo>
                    <a:lnTo>
                      <a:pt x="1619" y="441"/>
                    </a:lnTo>
                    <a:lnTo>
                      <a:pt x="1614" y="439"/>
                    </a:lnTo>
                    <a:lnTo>
                      <a:pt x="1610" y="436"/>
                    </a:lnTo>
                    <a:lnTo>
                      <a:pt x="1606" y="431"/>
                    </a:lnTo>
                    <a:lnTo>
                      <a:pt x="1604" y="427"/>
                    </a:lnTo>
                    <a:lnTo>
                      <a:pt x="1602" y="420"/>
                    </a:lnTo>
                    <a:lnTo>
                      <a:pt x="1601" y="412"/>
                    </a:lnTo>
                    <a:lnTo>
                      <a:pt x="1601" y="404"/>
                    </a:lnTo>
                    <a:lnTo>
                      <a:pt x="1601" y="340"/>
                    </a:lnTo>
                    <a:lnTo>
                      <a:pt x="1580" y="340"/>
                    </a:lnTo>
                    <a:lnTo>
                      <a:pt x="1580" y="408"/>
                    </a:lnTo>
                    <a:lnTo>
                      <a:pt x="1581" y="422"/>
                    </a:lnTo>
                    <a:lnTo>
                      <a:pt x="1584" y="433"/>
                    </a:lnTo>
                    <a:lnTo>
                      <a:pt x="1588" y="442"/>
                    </a:lnTo>
                    <a:lnTo>
                      <a:pt x="1593" y="449"/>
                    </a:lnTo>
                    <a:lnTo>
                      <a:pt x="1599" y="454"/>
                    </a:lnTo>
                    <a:lnTo>
                      <a:pt x="1605" y="458"/>
                    </a:lnTo>
                    <a:lnTo>
                      <a:pt x="1613" y="459"/>
                    </a:lnTo>
                    <a:lnTo>
                      <a:pt x="1619" y="460"/>
                    </a:lnTo>
                    <a:lnTo>
                      <a:pt x="1627" y="459"/>
                    </a:lnTo>
                    <a:lnTo>
                      <a:pt x="1633" y="458"/>
                    </a:lnTo>
                    <a:lnTo>
                      <a:pt x="1639" y="456"/>
                    </a:lnTo>
                    <a:lnTo>
                      <a:pt x="1644" y="452"/>
                    </a:lnTo>
                    <a:lnTo>
                      <a:pt x="1652" y="446"/>
                    </a:lnTo>
                    <a:lnTo>
                      <a:pt x="1657" y="438"/>
                    </a:lnTo>
                    <a:lnTo>
                      <a:pt x="1658" y="438"/>
                    </a:lnTo>
                    <a:lnTo>
                      <a:pt x="1659" y="457"/>
                    </a:lnTo>
                    <a:lnTo>
                      <a:pt x="1678" y="457"/>
                    </a:lnTo>
                    <a:lnTo>
                      <a:pt x="1677" y="442"/>
                    </a:lnTo>
                    <a:lnTo>
                      <a:pt x="1677" y="424"/>
                    </a:lnTo>
                    <a:lnTo>
                      <a:pt x="1677" y="340"/>
                    </a:lnTo>
                    <a:close/>
                    <a:moveTo>
                      <a:pt x="1789" y="284"/>
                    </a:moveTo>
                    <a:lnTo>
                      <a:pt x="1789" y="354"/>
                    </a:lnTo>
                    <a:lnTo>
                      <a:pt x="1788" y="354"/>
                    </a:lnTo>
                    <a:lnTo>
                      <a:pt x="1786" y="351"/>
                    </a:lnTo>
                    <a:lnTo>
                      <a:pt x="1783" y="348"/>
                    </a:lnTo>
                    <a:lnTo>
                      <a:pt x="1779" y="345"/>
                    </a:lnTo>
                    <a:lnTo>
                      <a:pt x="1776" y="342"/>
                    </a:lnTo>
                    <a:lnTo>
                      <a:pt x="1770" y="340"/>
                    </a:lnTo>
                    <a:lnTo>
                      <a:pt x="1766" y="339"/>
                    </a:lnTo>
                    <a:lnTo>
                      <a:pt x="1760" y="337"/>
                    </a:lnTo>
                    <a:lnTo>
                      <a:pt x="1753" y="336"/>
                    </a:lnTo>
                    <a:lnTo>
                      <a:pt x="1749" y="336"/>
                    </a:lnTo>
                    <a:lnTo>
                      <a:pt x="1743" y="337"/>
                    </a:lnTo>
                    <a:lnTo>
                      <a:pt x="1738" y="339"/>
                    </a:lnTo>
                    <a:lnTo>
                      <a:pt x="1734" y="341"/>
                    </a:lnTo>
                    <a:lnTo>
                      <a:pt x="1725" y="346"/>
                    </a:lnTo>
                    <a:lnTo>
                      <a:pt x="1718" y="353"/>
                    </a:lnTo>
                    <a:lnTo>
                      <a:pt x="1714" y="358"/>
                    </a:lnTo>
                    <a:lnTo>
                      <a:pt x="1711" y="363"/>
                    </a:lnTo>
                    <a:lnTo>
                      <a:pt x="1709" y="368"/>
                    </a:lnTo>
                    <a:lnTo>
                      <a:pt x="1707" y="373"/>
                    </a:lnTo>
                    <a:lnTo>
                      <a:pt x="1705" y="380"/>
                    </a:lnTo>
                    <a:lnTo>
                      <a:pt x="1704" y="385"/>
                    </a:lnTo>
                    <a:lnTo>
                      <a:pt x="1702" y="393"/>
                    </a:lnTo>
                    <a:lnTo>
                      <a:pt x="1702" y="400"/>
                    </a:lnTo>
                    <a:lnTo>
                      <a:pt x="1704" y="413"/>
                    </a:lnTo>
                    <a:lnTo>
                      <a:pt x="1706" y="424"/>
                    </a:lnTo>
                    <a:lnTo>
                      <a:pt x="1711" y="434"/>
                    </a:lnTo>
                    <a:lnTo>
                      <a:pt x="1716" y="443"/>
                    </a:lnTo>
                    <a:lnTo>
                      <a:pt x="1724" y="450"/>
                    </a:lnTo>
                    <a:lnTo>
                      <a:pt x="1732" y="456"/>
                    </a:lnTo>
                    <a:lnTo>
                      <a:pt x="1737" y="458"/>
                    </a:lnTo>
                    <a:lnTo>
                      <a:pt x="1741" y="459"/>
                    </a:lnTo>
                    <a:lnTo>
                      <a:pt x="1746" y="459"/>
                    </a:lnTo>
                    <a:lnTo>
                      <a:pt x="1751" y="460"/>
                    </a:lnTo>
                    <a:lnTo>
                      <a:pt x="1758" y="459"/>
                    </a:lnTo>
                    <a:lnTo>
                      <a:pt x="1764" y="458"/>
                    </a:lnTo>
                    <a:lnTo>
                      <a:pt x="1770" y="456"/>
                    </a:lnTo>
                    <a:lnTo>
                      <a:pt x="1775" y="453"/>
                    </a:lnTo>
                    <a:lnTo>
                      <a:pt x="1780" y="450"/>
                    </a:lnTo>
                    <a:lnTo>
                      <a:pt x="1785" y="446"/>
                    </a:lnTo>
                    <a:lnTo>
                      <a:pt x="1788" y="441"/>
                    </a:lnTo>
                    <a:lnTo>
                      <a:pt x="1790" y="437"/>
                    </a:lnTo>
                    <a:lnTo>
                      <a:pt x="1791" y="437"/>
                    </a:lnTo>
                    <a:lnTo>
                      <a:pt x="1792" y="457"/>
                    </a:lnTo>
                    <a:lnTo>
                      <a:pt x="1810" y="457"/>
                    </a:lnTo>
                    <a:lnTo>
                      <a:pt x="1809" y="442"/>
                    </a:lnTo>
                    <a:lnTo>
                      <a:pt x="1809" y="427"/>
                    </a:lnTo>
                    <a:lnTo>
                      <a:pt x="1809" y="284"/>
                    </a:lnTo>
                    <a:lnTo>
                      <a:pt x="1789" y="284"/>
                    </a:lnTo>
                    <a:close/>
                    <a:moveTo>
                      <a:pt x="1789" y="408"/>
                    </a:moveTo>
                    <a:lnTo>
                      <a:pt x="1789" y="412"/>
                    </a:lnTo>
                    <a:lnTo>
                      <a:pt x="1788" y="417"/>
                    </a:lnTo>
                    <a:lnTo>
                      <a:pt x="1786" y="422"/>
                    </a:lnTo>
                    <a:lnTo>
                      <a:pt x="1783" y="428"/>
                    </a:lnTo>
                    <a:lnTo>
                      <a:pt x="1780" y="432"/>
                    </a:lnTo>
                    <a:lnTo>
                      <a:pt x="1776" y="436"/>
                    </a:lnTo>
                    <a:lnTo>
                      <a:pt x="1772" y="439"/>
                    </a:lnTo>
                    <a:lnTo>
                      <a:pt x="1767" y="441"/>
                    </a:lnTo>
                    <a:lnTo>
                      <a:pt x="1762" y="442"/>
                    </a:lnTo>
                    <a:lnTo>
                      <a:pt x="1758" y="442"/>
                    </a:lnTo>
                    <a:lnTo>
                      <a:pt x="1749" y="441"/>
                    </a:lnTo>
                    <a:lnTo>
                      <a:pt x="1742" y="439"/>
                    </a:lnTo>
                    <a:lnTo>
                      <a:pt x="1737" y="434"/>
                    </a:lnTo>
                    <a:lnTo>
                      <a:pt x="1732" y="430"/>
                    </a:lnTo>
                    <a:lnTo>
                      <a:pt x="1728" y="423"/>
                    </a:lnTo>
                    <a:lnTo>
                      <a:pt x="1725" y="415"/>
                    </a:lnTo>
                    <a:lnTo>
                      <a:pt x="1724" y="408"/>
                    </a:lnTo>
                    <a:lnTo>
                      <a:pt x="1723" y="399"/>
                    </a:lnTo>
                    <a:lnTo>
                      <a:pt x="1724" y="390"/>
                    </a:lnTo>
                    <a:lnTo>
                      <a:pt x="1726" y="381"/>
                    </a:lnTo>
                    <a:lnTo>
                      <a:pt x="1728" y="373"/>
                    </a:lnTo>
                    <a:lnTo>
                      <a:pt x="1733" y="366"/>
                    </a:lnTo>
                    <a:lnTo>
                      <a:pt x="1737" y="361"/>
                    </a:lnTo>
                    <a:lnTo>
                      <a:pt x="1743" y="356"/>
                    </a:lnTo>
                    <a:lnTo>
                      <a:pt x="1750" y="354"/>
                    </a:lnTo>
                    <a:lnTo>
                      <a:pt x="1758" y="353"/>
                    </a:lnTo>
                    <a:lnTo>
                      <a:pt x="1763" y="354"/>
                    </a:lnTo>
                    <a:lnTo>
                      <a:pt x="1768" y="355"/>
                    </a:lnTo>
                    <a:lnTo>
                      <a:pt x="1773" y="358"/>
                    </a:lnTo>
                    <a:lnTo>
                      <a:pt x="1777" y="361"/>
                    </a:lnTo>
                    <a:lnTo>
                      <a:pt x="1781" y="364"/>
                    </a:lnTo>
                    <a:lnTo>
                      <a:pt x="1783" y="369"/>
                    </a:lnTo>
                    <a:lnTo>
                      <a:pt x="1786" y="373"/>
                    </a:lnTo>
                    <a:lnTo>
                      <a:pt x="1788" y="379"/>
                    </a:lnTo>
                    <a:lnTo>
                      <a:pt x="1789" y="383"/>
                    </a:lnTo>
                    <a:lnTo>
                      <a:pt x="1789" y="388"/>
                    </a:lnTo>
                    <a:lnTo>
                      <a:pt x="1789" y="408"/>
                    </a:lnTo>
                    <a:close/>
                    <a:moveTo>
                      <a:pt x="1926" y="457"/>
                    </a:moveTo>
                    <a:lnTo>
                      <a:pt x="1924" y="443"/>
                    </a:lnTo>
                    <a:lnTo>
                      <a:pt x="1924" y="429"/>
                    </a:lnTo>
                    <a:lnTo>
                      <a:pt x="1924" y="384"/>
                    </a:lnTo>
                    <a:lnTo>
                      <a:pt x="1924" y="376"/>
                    </a:lnTo>
                    <a:lnTo>
                      <a:pt x="1922" y="368"/>
                    </a:lnTo>
                    <a:lnTo>
                      <a:pt x="1920" y="359"/>
                    </a:lnTo>
                    <a:lnTo>
                      <a:pt x="1915" y="352"/>
                    </a:lnTo>
                    <a:lnTo>
                      <a:pt x="1913" y="349"/>
                    </a:lnTo>
                    <a:lnTo>
                      <a:pt x="1910" y="345"/>
                    </a:lnTo>
                    <a:lnTo>
                      <a:pt x="1905" y="343"/>
                    </a:lnTo>
                    <a:lnTo>
                      <a:pt x="1902" y="341"/>
                    </a:lnTo>
                    <a:lnTo>
                      <a:pt x="1898" y="339"/>
                    </a:lnTo>
                    <a:lnTo>
                      <a:pt x="1893" y="337"/>
                    </a:lnTo>
                    <a:lnTo>
                      <a:pt x="1887" y="336"/>
                    </a:lnTo>
                    <a:lnTo>
                      <a:pt x="1881" y="336"/>
                    </a:lnTo>
                    <a:lnTo>
                      <a:pt x="1870" y="337"/>
                    </a:lnTo>
                    <a:lnTo>
                      <a:pt x="1860" y="340"/>
                    </a:lnTo>
                    <a:lnTo>
                      <a:pt x="1850" y="343"/>
                    </a:lnTo>
                    <a:lnTo>
                      <a:pt x="1843" y="348"/>
                    </a:lnTo>
                    <a:lnTo>
                      <a:pt x="1847" y="361"/>
                    </a:lnTo>
                    <a:lnTo>
                      <a:pt x="1855" y="358"/>
                    </a:lnTo>
                    <a:lnTo>
                      <a:pt x="1861" y="355"/>
                    </a:lnTo>
                    <a:lnTo>
                      <a:pt x="1870" y="353"/>
                    </a:lnTo>
                    <a:lnTo>
                      <a:pt x="1877" y="352"/>
                    </a:lnTo>
                    <a:lnTo>
                      <a:pt x="1885" y="353"/>
                    </a:lnTo>
                    <a:lnTo>
                      <a:pt x="1891" y="355"/>
                    </a:lnTo>
                    <a:lnTo>
                      <a:pt x="1896" y="359"/>
                    </a:lnTo>
                    <a:lnTo>
                      <a:pt x="1899" y="362"/>
                    </a:lnTo>
                    <a:lnTo>
                      <a:pt x="1901" y="366"/>
                    </a:lnTo>
                    <a:lnTo>
                      <a:pt x="1902" y="371"/>
                    </a:lnTo>
                    <a:lnTo>
                      <a:pt x="1903" y="375"/>
                    </a:lnTo>
                    <a:lnTo>
                      <a:pt x="1903" y="380"/>
                    </a:lnTo>
                    <a:lnTo>
                      <a:pt x="1903" y="382"/>
                    </a:lnTo>
                    <a:lnTo>
                      <a:pt x="1888" y="383"/>
                    </a:lnTo>
                    <a:lnTo>
                      <a:pt x="1874" y="385"/>
                    </a:lnTo>
                    <a:lnTo>
                      <a:pt x="1862" y="389"/>
                    </a:lnTo>
                    <a:lnTo>
                      <a:pt x="1853" y="393"/>
                    </a:lnTo>
                    <a:lnTo>
                      <a:pt x="1848" y="397"/>
                    </a:lnTo>
                    <a:lnTo>
                      <a:pt x="1845" y="400"/>
                    </a:lnTo>
                    <a:lnTo>
                      <a:pt x="1842" y="403"/>
                    </a:lnTo>
                    <a:lnTo>
                      <a:pt x="1840" y="407"/>
                    </a:lnTo>
                    <a:lnTo>
                      <a:pt x="1837" y="411"/>
                    </a:lnTo>
                    <a:lnTo>
                      <a:pt x="1836" y="415"/>
                    </a:lnTo>
                    <a:lnTo>
                      <a:pt x="1835" y="421"/>
                    </a:lnTo>
                    <a:lnTo>
                      <a:pt x="1834" y="426"/>
                    </a:lnTo>
                    <a:lnTo>
                      <a:pt x="1835" y="432"/>
                    </a:lnTo>
                    <a:lnTo>
                      <a:pt x="1837" y="439"/>
                    </a:lnTo>
                    <a:lnTo>
                      <a:pt x="1840" y="444"/>
                    </a:lnTo>
                    <a:lnTo>
                      <a:pt x="1844" y="449"/>
                    </a:lnTo>
                    <a:lnTo>
                      <a:pt x="1848" y="453"/>
                    </a:lnTo>
                    <a:lnTo>
                      <a:pt x="1855" y="457"/>
                    </a:lnTo>
                    <a:lnTo>
                      <a:pt x="1861" y="459"/>
                    </a:lnTo>
                    <a:lnTo>
                      <a:pt x="1870" y="460"/>
                    </a:lnTo>
                    <a:lnTo>
                      <a:pt x="1875" y="459"/>
                    </a:lnTo>
                    <a:lnTo>
                      <a:pt x="1881" y="458"/>
                    </a:lnTo>
                    <a:lnTo>
                      <a:pt x="1886" y="457"/>
                    </a:lnTo>
                    <a:lnTo>
                      <a:pt x="1890" y="454"/>
                    </a:lnTo>
                    <a:lnTo>
                      <a:pt x="1899" y="449"/>
                    </a:lnTo>
                    <a:lnTo>
                      <a:pt x="1904" y="442"/>
                    </a:lnTo>
                    <a:lnTo>
                      <a:pt x="1905" y="442"/>
                    </a:lnTo>
                    <a:lnTo>
                      <a:pt x="1907" y="457"/>
                    </a:lnTo>
                    <a:lnTo>
                      <a:pt x="1926" y="457"/>
                    </a:lnTo>
                    <a:close/>
                    <a:moveTo>
                      <a:pt x="1903" y="418"/>
                    </a:moveTo>
                    <a:lnTo>
                      <a:pt x="1903" y="421"/>
                    </a:lnTo>
                    <a:lnTo>
                      <a:pt x="1902" y="424"/>
                    </a:lnTo>
                    <a:lnTo>
                      <a:pt x="1901" y="428"/>
                    </a:lnTo>
                    <a:lnTo>
                      <a:pt x="1899" y="431"/>
                    </a:lnTo>
                    <a:lnTo>
                      <a:pt x="1897" y="434"/>
                    </a:lnTo>
                    <a:lnTo>
                      <a:pt x="1894" y="438"/>
                    </a:lnTo>
                    <a:lnTo>
                      <a:pt x="1889" y="440"/>
                    </a:lnTo>
                    <a:lnTo>
                      <a:pt x="1885" y="442"/>
                    </a:lnTo>
                    <a:lnTo>
                      <a:pt x="1881" y="443"/>
                    </a:lnTo>
                    <a:lnTo>
                      <a:pt x="1875" y="444"/>
                    </a:lnTo>
                    <a:lnTo>
                      <a:pt x="1871" y="443"/>
                    </a:lnTo>
                    <a:lnTo>
                      <a:pt x="1868" y="442"/>
                    </a:lnTo>
                    <a:lnTo>
                      <a:pt x="1864" y="441"/>
                    </a:lnTo>
                    <a:lnTo>
                      <a:pt x="1861" y="439"/>
                    </a:lnTo>
                    <a:lnTo>
                      <a:pt x="1859" y="436"/>
                    </a:lnTo>
                    <a:lnTo>
                      <a:pt x="1857" y="432"/>
                    </a:lnTo>
                    <a:lnTo>
                      <a:pt x="1856" y="429"/>
                    </a:lnTo>
                    <a:lnTo>
                      <a:pt x="1856" y="423"/>
                    </a:lnTo>
                    <a:lnTo>
                      <a:pt x="1856" y="420"/>
                    </a:lnTo>
                    <a:lnTo>
                      <a:pt x="1857" y="415"/>
                    </a:lnTo>
                    <a:lnTo>
                      <a:pt x="1858" y="412"/>
                    </a:lnTo>
                    <a:lnTo>
                      <a:pt x="1860" y="410"/>
                    </a:lnTo>
                    <a:lnTo>
                      <a:pt x="1864" y="405"/>
                    </a:lnTo>
                    <a:lnTo>
                      <a:pt x="1871" y="401"/>
                    </a:lnTo>
                    <a:lnTo>
                      <a:pt x="1878" y="399"/>
                    </a:lnTo>
                    <a:lnTo>
                      <a:pt x="1887" y="398"/>
                    </a:lnTo>
                    <a:lnTo>
                      <a:pt x="1896" y="397"/>
                    </a:lnTo>
                    <a:lnTo>
                      <a:pt x="1903" y="397"/>
                    </a:lnTo>
                    <a:lnTo>
                      <a:pt x="1903" y="418"/>
                    </a:lnTo>
                    <a:close/>
                    <a:moveTo>
                      <a:pt x="1891" y="288"/>
                    </a:moveTo>
                    <a:lnTo>
                      <a:pt x="1871" y="323"/>
                    </a:lnTo>
                    <a:lnTo>
                      <a:pt x="1885" y="323"/>
                    </a:lnTo>
                    <a:lnTo>
                      <a:pt x="1914" y="288"/>
                    </a:lnTo>
                    <a:lnTo>
                      <a:pt x="1891" y="288"/>
                    </a:lnTo>
                    <a:close/>
                    <a:moveTo>
                      <a:pt x="1941" y="340"/>
                    </a:moveTo>
                    <a:lnTo>
                      <a:pt x="1984" y="457"/>
                    </a:lnTo>
                    <a:lnTo>
                      <a:pt x="2005" y="457"/>
                    </a:lnTo>
                    <a:lnTo>
                      <a:pt x="2049" y="340"/>
                    </a:lnTo>
                    <a:lnTo>
                      <a:pt x="2028" y="340"/>
                    </a:lnTo>
                    <a:lnTo>
                      <a:pt x="2006" y="405"/>
                    </a:lnTo>
                    <a:lnTo>
                      <a:pt x="2001" y="421"/>
                    </a:lnTo>
                    <a:lnTo>
                      <a:pt x="1996" y="436"/>
                    </a:lnTo>
                    <a:lnTo>
                      <a:pt x="1995" y="436"/>
                    </a:lnTo>
                    <a:lnTo>
                      <a:pt x="1991" y="421"/>
                    </a:lnTo>
                    <a:lnTo>
                      <a:pt x="1985" y="405"/>
                    </a:lnTo>
                    <a:lnTo>
                      <a:pt x="1964" y="340"/>
                    </a:lnTo>
                    <a:lnTo>
                      <a:pt x="1941" y="340"/>
                    </a:lnTo>
                    <a:close/>
                    <a:moveTo>
                      <a:pt x="2158" y="402"/>
                    </a:moveTo>
                    <a:lnTo>
                      <a:pt x="2158" y="398"/>
                    </a:lnTo>
                    <a:lnTo>
                      <a:pt x="2159" y="392"/>
                    </a:lnTo>
                    <a:lnTo>
                      <a:pt x="2158" y="383"/>
                    </a:lnTo>
                    <a:lnTo>
                      <a:pt x="2157" y="374"/>
                    </a:lnTo>
                    <a:lnTo>
                      <a:pt x="2154" y="365"/>
                    </a:lnTo>
                    <a:lnTo>
                      <a:pt x="2150" y="356"/>
                    </a:lnTo>
                    <a:lnTo>
                      <a:pt x="2146" y="352"/>
                    </a:lnTo>
                    <a:lnTo>
                      <a:pt x="2143" y="349"/>
                    </a:lnTo>
                    <a:lnTo>
                      <a:pt x="2139" y="345"/>
                    </a:lnTo>
                    <a:lnTo>
                      <a:pt x="2134" y="342"/>
                    </a:lnTo>
                    <a:lnTo>
                      <a:pt x="2130" y="340"/>
                    </a:lnTo>
                    <a:lnTo>
                      <a:pt x="2125" y="339"/>
                    </a:lnTo>
                    <a:lnTo>
                      <a:pt x="2118" y="337"/>
                    </a:lnTo>
                    <a:lnTo>
                      <a:pt x="2112" y="336"/>
                    </a:lnTo>
                    <a:lnTo>
                      <a:pt x="2105" y="337"/>
                    </a:lnTo>
                    <a:lnTo>
                      <a:pt x="2100" y="337"/>
                    </a:lnTo>
                    <a:lnTo>
                      <a:pt x="2094" y="340"/>
                    </a:lnTo>
                    <a:lnTo>
                      <a:pt x="2089" y="342"/>
                    </a:lnTo>
                    <a:lnTo>
                      <a:pt x="2085" y="344"/>
                    </a:lnTo>
                    <a:lnTo>
                      <a:pt x="2080" y="348"/>
                    </a:lnTo>
                    <a:lnTo>
                      <a:pt x="2076" y="351"/>
                    </a:lnTo>
                    <a:lnTo>
                      <a:pt x="2073" y="355"/>
                    </a:lnTo>
                    <a:lnTo>
                      <a:pt x="2066" y="364"/>
                    </a:lnTo>
                    <a:lnTo>
                      <a:pt x="2062" y="375"/>
                    </a:lnTo>
                    <a:lnTo>
                      <a:pt x="2059" y="388"/>
                    </a:lnTo>
                    <a:lnTo>
                      <a:pt x="2058" y="400"/>
                    </a:lnTo>
                    <a:lnTo>
                      <a:pt x="2059" y="413"/>
                    </a:lnTo>
                    <a:lnTo>
                      <a:pt x="2062" y="424"/>
                    </a:lnTo>
                    <a:lnTo>
                      <a:pt x="2064" y="430"/>
                    </a:lnTo>
                    <a:lnTo>
                      <a:pt x="2066" y="434"/>
                    </a:lnTo>
                    <a:lnTo>
                      <a:pt x="2070" y="439"/>
                    </a:lnTo>
                    <a:lnTo>
                      <a:pt x="2073" y="443"/>
                    </a:lnTo>
                    <a:lnTo>
                      <a:pt x="2077" y="447"/>
                    </a:lnTo>
                    <a:lnTo>
                      <a:pt x="2082" y="450"/>
                    </a:lnTo>
                    <a:lnTo>
                      <a:pt x="2086" y="453"/>
                    </a:lnTo>
                    <a:lnTo>
                      <a:pt x="2091" y="456"/>
                    </a:lnTo>
                    <a:lnTo>
                      <a:pt x="2097" y="457"/>
                    </a:lnTo>
                    <a:lnTo>
                      <a:pt x="2102" y="459"/>
                    </a:lnTo>
                    <a:lnTo>
                      <a:pt x="2107" y="459"/>
                    </a:lnTo>
                    <a:lnTo>
                      <a:pt x="2114" y="459"/>
                    </a:lnTo>
                    <a:lnTo>
                      <a:pt x="2127" y="459"/>
                    </a:lnTo>
                    <a:lnTo>
                      <a:pt x="2138" y="457"/>
                    </a:lnTo>
                    <a:lnTo>
                      <a:pt x="2146" y="454"/>
                    </a:lnTo>
                    <a:lnTo>
                      <a:pt x="2153" y="452"/>
                    </a:lnTo>
                    <a:lnTo>
                      <a:pt x="2148" y="437"/>
                    </a:lnTo>
                    <a:lnTo>
                      <a:pt x="2143" y="439"/>
                    </a:lnTo>
                    <a:lnTo>
                      <a:pt x="2136" y="441"/>
                    </a:lnTo>
                    <a:lnTo>
                      <a:pt x="2127" y="442"/>
                    </a:lnTo>
                    <a:lnTo>
                      <a:pt x="2117" y="443"/>
                    </a:lnTo>
                    <a:lnTo>
                      <a:pt x="2110" y="442"/>
                    </a:lnTo>
                    <a:lnTo>
                      <a:pt x="2102" y="441"/>
                    </a:lnTo>
                    <a:lnTo>
                      <a:pt x="2096" y="438"/>
                    </a:lnTo>
                    <a:lnTo>
                      <a:pt x="2090" y="433"/>
                    </a:lnTo>
                    <a:lnTo>
                      <a:pt x="2085" y="428"/>
                    </a:lnTo>
                    <a:lnTo>
                      <a:pt x="2082" y="421"/>
                    </a:lnTo>
                    <a:lnTo>
                      <a:pt x="2079" y="412"/>
                    </a:lnTo>
                    <a:lnTo>
                      <a:pt x="2078" y="402"/>
                    </a:lnTo>
                    <a:lnTo>
                      <a:pt x="2158" y="402"/>
                    </a:lnTo>
                    <a:close/>
                    <a:moveTo>
                      <a:pt x="2078" y="387"/>
                    </a:moveTo>
                    <a:lnTo>
                      <a:pt x="2079" y="381"/>
                    </a:lnTo>
                    <a:lnTo>
                      <a:pt x="2082" y="375"/>
                    </a:lnTo>
                    <a:lnTo>
                      <a:pt x="2084" y="369"/>
                    </a:lnTo>
                    <a:lnTo>
                      <a:pt x="2087" y="364"/>
                    </a:lnTo>
                    <a:lnTo>
                      <a:pt x="2091" y="359"/>
                    </a:lnTo>
                    <a:lnTo>
                      <a:pt x="2097" y="355"/>
                    </a:lnTo>
                    <a:lnTo>
                      <a:pt x="2103" y="353"/>
                    </a:lnTo>
                    <a:lnTo>
                      <a:pt x="2110" y="352"/>
                    </a:lnTo>
                    <a:lnTo>
                      <a:pt x="2118" y="353"/>
                    </a:lnTo>
                    <a:lnTo>
                      <a:pt x="2125" y="355"/>
                    </a:lnTo>
                    <a:lnTo>
                      <a:pt x="2129" y="360"/>
                    </a:lnTo>
                    <a:lnTo>
                      <a:pt x="2133" y="364"/>
                    </a:lnTo>
                    <a:lnTo>
                      <a:pt x="2136" y="370"/>
                    </a:lnTo>
                    <a:lnTo>
                      <a:pt x="2138" y="375"/>
                    </a:lnTo>
                    <a:lnTo>
                      <a:pt x="2139" y="381"/>
                    </a:lnTo>
                    <a:lnTo>
                      <a:pt x="2139" y="387"/>
                    </a:lnTo>
                    <a:lnTo>
                      <a:pt x="2078" y="387"/>
                    </a:lnTo>
                    <a:close/>
                    <a:moveTo>
                      <a:pt x="2206" y="457"/>
                    </a:moveTo>
                    <a:lnTo>
                      <a:pt x="2206" y="340"/>
                    </a:lnTo>
                    <a:lnTo>
                      <a:pt x="2184" y="340"/>
                    </a:lnTo>
                    <a:lnTo>
                      <a:pt x="2184" y="457"/>
                    </a:lnTo>
                    <a:lnTo>
                      <a:pt x="2206" y="457"/>
                    </a:lnTo>
                    <a:close/>
                    <a:moveTo>
                      <a:pt x="2195" y="293"/>
                    </a:moveTo>
                    <a:lnTo>
                      <a:pt x="2190" y="294"/>
                    </a:lnTo>
                    <a:lnTo>
                      <a:pt x="2185" y="296"/>
                    </a:lnTo>
                    <a:lnTo>
                      <a:pt x="2183" y="301"/>
                    </a:lnTo>
                    <a:lnTo>
                      <a:pt x="2182" y="306"/>
                    </a:lnTo>
                    <a:lnTo>
                      <a:pt x="2183" y="312"/>
                    </a:lnTo>
                    <a:lnTo>
                      <a:pt x="2185" y="315"/>
                    </a:lnTo>
                    <a:lnTo>
                      <a:pt x="2190" y="319"/>
                    </a:lnTo>
                    <a:lnTo>
                      <a:pt x="2195" y="320"/>
                    </a:lnTo>
                    <a:lnTo>
                      <a:pt x="2200" y="319"/>
                    </a:lnTo>
                    <a:lnTo>
                      <a:pt x="2205" y="315"/>
                    </a:lnTo>
                    <a:lnTo>
                      <a:pt x="2207" y="312"/>
                    </a:lnTo>
                    <a:lnTo>
                      <a:pt x="2208" y="306"/>
                    </a:lnTo>
                    <a:lnTo>
                      <a:pt x="2207" y="301"/>
                    </a:lnTo>
                    <a:lnTo>
                      <a:pt x="2205" y="296"/>
                    </a:lnTo>
                    <a:lnTo>
                      <a:pt x="2200" y="294"/>
                    </a:lnTo>
                    <a:lnTo>
                      <a:pt x="2195" y="293"/>
                    </a:lnTo>
                    <a:close/>
                    <a:moveTo>
                      <a:pt x="2232" y="451"/>
                    </a:moveTo>
                    <a:lnTo>
                      <a:pt x="2238" y="454"/>
                    </a:lnTo>
                    <a:lnTo>
                      <a:pt x="2246" y="458"/>
                    </a:lnTo>
                    <a:lnTo>
                      <a:pt x="2254" y="459"/>
                    </a:lnTo>
                    <a:lnTo>
                      <a:pt x="2264" y="459"/>
                    </a:lnTo>
                    <a:lnTo>
                      <a:pt x="2274" y="459"/>
                    </a:lnTo>
                    <a:lnTo>
                      <a:pt x="2282" y="457"/>
                    </a:lnTo>
                    <a:lnTo>
                      <a:pt x="2289" y="453"/>
                    </a:lnTo>
                    <a:lnTo>
                      <a:pt x="2295" y="450"/>
                    </a:lnTo>
                    <a:lnTo>
                      <a:pt x="2300" y="444"/>
                    </a:lnTo>
                    <a:lnTo>
                      <a:pt x="2304" y="439"/>
                    </a:lnTo>
                    <a:lnTo>
                      <a:pt x="2306" y="432"/>
                    </a:lnTo>
                    <a:lnTo>
                      <a:pt x="2306" y="424"/>
                    </a:lnTo>
                    <a:lnTo>
                      <a:pt x="2306" y="418"/>
                    </a:lnTo>
                    <a:lnTo>
                      <a:pt x="2305" y="412"/>
                    </a:lnTo>
                    <a:lnTo>
                      <a:pt x="2302" y="408"/>
                    </a:lnTo>
                    <a:lnTo>
                      <a:pt x="2299" y="403"/>
                    </a:lnTo>
                    <a:lnTo>
                      <a:pt x="2294" y="399"/>
                    </a:lnTo>
                    <a:lnTo>
                      <a:pt x="2290" y="395"/>
                    </a:lnTo>
                    <a:lnTo>
                      <a:pt x="2283" y="392"/>
                    </a:lnTo>
                    <a:lnTo>
                      <a:pt x="2277" y="389"/>
                    </a:lnTo>
                    <a:lnTo>
                      <a:pt x="2267" y="384"/>
                    </a:lnTo>
                    <a:lnTo>
                      <a:pt x="2260" y="380"/>
                    </a:lnTo>
                    <a:lnTo>
                      <a:pt x="2258" y="378"/>
                    </a:lnTo>
                    <a:lnTo>
                      <a:pt x="2256" y="375"/>
                    </a:lnTo>
                    <a:lnTo>
                      <a:pt x="2255" y="372"/>
                    </a:lnTo>
                    <a:lnTo>
                      <a:pt x="2255" y="369"/>
                    </a:lnTo>
                    <a:lnTo>
                      <a:pt x="2255" y="365"/>
                    </a:lnTo>
                    <a:lnTo>
                      <a:pt x="2256" y="362"/>
                    </a:lnTo>
                    <a:lnTo>
                      <a:pt x="2258" y="360"/>
                    </a:lnTo>
                    <a:lnTo>
                      <a:pt x="2260" y="358"/>
                    </a:lnTo>
                    <a:lnTo>
                      <a:pt x="2263" y="355"/>
                    </a:lnTo>
                    <a:lnTo>
                      <a:pt x="2266" y="354"/>
                    </a:lnTo>
                    <a:lnTo>
                      <a:pt x="2269" y="353"/>
                    </a:lnTo>
                    <a:lnTo>
                      <a:pt x="2274" y="353"/>
                    </a:lnTo>
                    <a:lnTo>
                      <a:pt x="2281" y="353"/>
                    </a:lnTo>
                    <a:lnTo>
                      <a:pt x="2288" y="355"/>
                    </a:lnTo>
                    <a:lnTo>
                      <a:pt x="2293" y="358"/>
                    </a:lnTo>
                    <a:lnTo>
                      <a:pt x="2298" y="360"/>
                    </a:lnTo>
                    <a:lnTo>
                      <a:pt x="2303" y="344"/>
                    </a:lnTo>
                    <a:lnTo>
                      <a:pt x="2298" y="341"/>
                    </a:lnTo>
                    <a:lnTo>
                      <a:pt x="2290" y="339"/>
                    </a:lnTo>
                    <a:lnTo>
                      <a:pt x="2282" y="337"/>
                    </a:lnTo>
                    <a:lnTo>
                      <a:pt x="2275" y="336"/>
                    </a:lnTo>
                    <a:lnTo>
                      <a:pt x="2266" y="337"/>
                    </a:lnTo>
                    <a:lnTo>
                      <a:pt x="2258" y="340"/>
                    </a:lnTo>
                    <a:lnTo>
                      <a:pt x="2251" y="343"/>
                    </a:lnTo>
                    <a:lnTo>
                      <a:pt x="2246" y="346"/>
                    </a:lnTo>
                    <a:lnTo>
                      <a:pt x="2241" y="352"/>
                    </a:lnTo>
                    <a:lnTo>
                      <a:pt x="2238" y="358"/>
                    </a:lnTo>
                    <a:lnTo>
                      <a:pt x="2236" y="364"/>
                    </a:lnTo>
                    <a:lnTo>
                      <a:pt x="2235" y="371"/>
                    </a:lnTo>
                    <a:lnTo>
                      <a:pt x="2236" y="376"/>
                    </a:lnTo>
                    <a:lnTo>
                      <a:pt x="2237" y="381"/>
                    </a:lnTo>
                    <a:lnTo>
                      <a:pt x="2239" y="385"/>
                    </a:lnTo>
                    <a:lnTo>
                      <a:pt x="2242" y="390"/>
                    </a:lnTo>
                    <a:lnTo>
                      <a:pt x="2247" y="394"/>
                    </a:lnTo>
                    <a:lnTo>
                      <a:pt x="2252" y="398"/>
                    </a:lnTo>
                    <a:lnTo>
                      <a:pt x="2258" y="401"/>
                    </a:lnTo>
                    <a:lnTo>
                      <a:pt x="2265" y="404"/>
                    </a:lnTo>
                    <a:lnTo>
                      <a:pt x="2275" y="409"/>
                    </a:lnTo>
                    <a:lnTo>
                      <a:pt x="2281" y="413"/>
                    </a:lnTo>
                    <a:lnTo>
                      <a:pt x="2283" y="417"/>
                    </a:lnTo>
                    <a:lnTo>
                      <a:pt x="2286" y="419"/>
                    </a:lnTo>
                    <a:lnTo>
                      <a:pt x="2286" y="422"/>
                    </a:lnTo>
                    <a:lnTo>
                      <a:pt x="2287" y="427"/>
                    </a:lnTo>
                    <a:lnTo>
                      <a:pt x="2286" y="430"/>
                    </a:lnTo>
                    <a:lnTo>
                      <a:pt x="2286" y="433"/>
                    </a:lnTo>
                    <a:lnTo>
                      <a:pt x="2283" y="436"/>
                    </a:lnTo>
                    <a:lnTo>
                      <a:pt x="2281" y="439"/>
                    </a:lnTo>
                    <a:lnTo>
                      <a:pt x="2278" y="441"/>
                    </a:lnTo>
                    <a:lnTo>
                      <a:pt x="2274" y="442"/>
                    </a:lnTo>
                    <a:lnTo>
                      <a:pt x="2269" y="443"/>
                    </a:lnTo>
                    <a:lnTo>
                      <a:pt x="2264" y="443"/>
                    </a:lnTo>
                    <a:lnTo>
                      <a:pt x="2256" y="443"/>
                    </a:lnTo>
                    <a:lnTo>
                      <a:pt x="2249" y="441"/>
                    </a:lnTo>
                    <a:lnTo>
                      <a:pt x="2242" y="438"/>
                    </a:lnTo>
                    <a:lnTo>
                      <a:pt x="2237" y="436"/>
                    </a:lnTo>
                    <a:lnTo>
                      <a:pt x="2232" y="451"/>
                    </a:lnTo>
                    <a:close/>
                    <a:moveTo>
                      <a:pt x="627" y="750"/>
                    </a:moveTo>
                    <a:lnTo>
                      <a:pt x="647" y="750"/>
                    </a:lnTo>
                    <a:lnTo>
                      <a:pt x="647" y="678"/>
                    </a:lnTo>
                    <a:lnTo>
                      <a:pt x="647" y="673"/>
                    </a:lnTo>
                    <a:lnTo>
                      <a:pt x="648" y="668"/>
                    </a:lnTo>
                    <a:lnTo>
                      <a:pt x="651" y="664"/>
                    </a:lnTo>
                    <a:lnTo>
                      <a:pt x="653" y="661"/>
                    </a:lnTo>
                    <a:lnTo>
                      <a:pt x="655" y="656"/>
                    </a:lnTo>
                    <a:lnTo>
                      <a:pt x="659" y="653"/>
                    </a:lnTo>
                    <a:lnTo>
                      <a:pt x="662" y="651"/>
                    </a:lnTo>
                    <a:lnTo>
                      <a:pt x="667" y="648"/>
                    </a:lnTo>
                    <a:lnTo>
                      <a:pt x="671" y="647"/>
                    </a:lnTo>
                    <a:lnTo>
                      <a:pt x="676" y="647"/>
                    </a:lnTo>
                    <a:lnTo>
                      <a:pt x="683" y="647"/>
                    </a:lnTo>
                    <a:lnTo>
                      <a:pt x="688" y="649"/>
                    </a:lnTo>
                    <a:lnTo>
                      <a:pt x="694" y="653"/>
                    </a:lnTo>
                    <a:lnTo>
                      <a:pt x="697" y="657"/>
                    </a:lnTo>
                    <a:lnTo>
                      <a:pt x="699" y="662"/>
                    </a:lnTo>
                    <a:lnTo>
                      <a:pt x="701" y="668"/>
                    </a:lnTo>
                    <a:lnTo>
                      <a:pt x="702" y="675"/>
                    </a:lnTo>
                    <a:lnTo>
                      <a:pt x="702" y="682"/>
                    </a:lnTo>
                    <a:lnTo>
                      <a:pt x="702" y="750"/>
                    </a:lnTo>
                    <a:lnTo>
                      <a:pt x="724" y="750"/>
                    </a:lnTo>
                    <a:lnTo>
                      <a:pt x="724" y="680"/>
                    </a:lnTo>
                    <a:lnTo>
                      <a:pt x="723" y="672"/>
                    </a:lnTo>
                    <a:lnTo>
                      <a:pt x="723" y="665"/>
                    </a:lnTo>
                    <a:lnTo>
                      <a:pt x="721" y="659"/>
                    </a:lnTo>
                    <a:lnTo>
                      <a:pt x="720" y="654"/>
                    </a:lnTo>
                    <a:lnTo>
                      <a:pt x="715" y="645"/>
                    </a:lnTo>
                    <a:lnTo>
                      <a:pt x="709" y="639"/>
                    </a:lnTo>
                    <a:lnTo>
                      <a:pt x="702" y="634"/>
                    </a:lnTo>
                    <a:lnTo>
                      <a:pt x="696" y="632"/>
                    </a:lnTo>
                    <a:lnTo>
                      <a:pt x="689" y="629"/>
                    </a:lnTo>
                    <a:lnTo>
                      <a:pt x="683" y="629"/>
                    </a:lnTo>
                    <a:lnTo>
                      <a:pt x="676" y="629"/>
                    </a:lnTo>
                    <a:lnTo>
                      <a:pt x="670" y="631"/>
                    </a:lnTo>
                    <a:lnTo>
                      <a:pt x="665" y="633"/>
                    </a:lnTo>
                    <a:lnTo>
                      <a:pt x="659" y="636"/>
                    </a:lnTo>
                    <a:lnTo>
                      <a:pt x="655" y="639"/>
                    </a:lnTo>
                    <a:lnTo>
                      <a:pt x="652" y="643"/>
                    </a:lnTo>
                    <a:lnTo>
                      <a:pt x="648" y="647"/>
                    </a:lnTo>
                    <a:lnTo>
                      <a:pt x="645" y="652"/>
                    </a:lnTo>
                    <a:lnTo>
                      <a:pt x="645" y="652"/>
                    </a:lnTo>
                    <a:lnTo>
                      <a:pt x="644" y="632"/>
                    </a:lnTo>
                    <a:lnTo>
                      <a:pt x="626" y="632"/>
                    </a:lnTo>
                    <a:lnTo>
                      <a:pt x="626" y="647"/>
                    </a:lnTo>
                    <a:lnTo>
                      <a:pt x="627" y="664"/>
                    </a:lnTo>
                    <a:lnTo>
                      <a:pt x="627" y="750"/>
                    </a:lnTo>
                    <a:close/>
                    <a:moveTo>
                      <a:pt x="806" y="629"/>
                    </a:moveTo>
                    <a:lnTo>
                      <a:pt x="794" y="631"/>
                    </a:lnTo>
                    <a:lnTo>
                      <a:pt x="783" y="633"/>
                    </a:lnTo>
                    <a:lnTo>
                      <a:pt x="778" y="636"/>
                    </a:lnTo>
                    <a:lnTo>
                      <a:pt x="774" y="638"/>
                    </a:lnTo>
                    <a:lnTo>
                      <a:pt x="769" y="642"/>
                    </a:lnTo>
                    <a:lnTo>
                      <a:pt x="765" y="645"/>
                    </a:lnTo>
                    <a:lnTo>
                      <a:pt x="762" y="649"/>
                    </a:lnTo>
                    <a:lnTo>
                      <a:pt x="759" y="654"/>
                    </a:lnTo>
                    <a:lnTo>
                      <a:pt x="755" y="659"/>
                    </a:lnTo>
                    <a:lnTo>
                      <a:pt x="753" y="665"/>
                    </a:lnTo>
                    <a:lnTo>
                      <a:pt x="751" y="671"/>
                    </a:lnTo>
                    <a:lnTo>
                      <a:pt x="750" y="677"/>
                    </a:lnTo>
                    <a:lnTo>
                      <a:pt x="749" y="684"/>
                    </a:lnTo>
                    <a:lnTo>
                      <a:pt x="749" y="692"/>
                    </a:lnTo>
                    <a:lnTo>
                      <a:pt x="749" y="698"/>
                    </a:lnTo>
                    <a:lnTo>
                      <a:pt x="750" y="705"/>
                    </a:lnTo>
                    <a:lnTo>
                      <a:pt x="751" y="711"/>
                    </a:lnTo>
                    <a:lnTo>
                      <a:pt x="753" y="716"/>
                    </a:lnTo>
                    <a:lnTo>
                      <a:pt x="755" y="722"/>
                    </a:lnTo>
                    <a:lnTo>
                      <a:pt x="759" y="727"/>
                    </a:lnTo>
                    <a:lnTo>
                      <a:pt x="762" y="732"/>
                    </a:lnTo>
                    <a:lnTo>
                      <a:pt x="765" y="735"/>
                    </a:lnTo>
                    <a:lnTo>
                      <a:pt x="768" y="740"/>
                    </a:lnTo>
                    <a:lnTo>
                      <a:pt x="773" y="743"/>
                    </a:lnTo>
                    <a:lnTo>
                      <a:pt x="777" y="745"/>
                    </a:lnTo>
                    <a:lnTo>
                      <a:pt x="782" y="747"/>
                    </a:lnTo>
                    <a:lnTo>
                      <a:pt x="792" y="751"/>
                    </a:lnTo>
                    <a:lnTo>
                      <a:pt x="804" y="752"/>
                    </a:lnTo>
                    <a:lnTo>
                      <a:pt x="814" y="751"/>
                    </a:lnTo>
                    <a:lnTo>
                      <a:pt x="824" y="749"/>
                    </a:lnTo>
                    <a:lnTo>
                      <a:pt x="834" y="744"/>
                    </a:lnTo>
                    <a:lnTo>
                      <a:pt x="843" y="737"/>
                    </a:lnTo>
                    <a:lnTo>
                      <a:pt x="846" y="733"/>
                    </a:lnTo>
                    <a:lnTo>
                      <a:pt x="850" y="729"/>
                    </a:lnTo>
                    <a:lnTo>
                      <a:pt x="852" y="723"/>
                    </a:lnTo>
                    <a:lnTo>
                      <a:pt x="856" y="717"/>
                    </a:lnTo>
                    <a:lnTo>
                      <a:pt x="858" y="712"/>
                    </a:lnTo>
                    <a:lnTo>
                      <a:pt x="859" y="705"/>
                    </a:lnTo>
                    <a:lnTo>
                      <a:pt x="860" y="697"/>
                    </a:lnTo>
                    <a:lnTo>
                      <a:pt x="860" y="690"/>
                    </a:lnTo>
                    <a:lnTo>
                      <a:pt x="859" y="676"/>
                    </a:lnTo>
                    <a:lnTo>
                      <a:pt x="857" y="665"/>
                    </a:lnTo>
                    <a:lnTo>
                      <a:pt x="855" y="659"/>
                    </a:lnTo>
                    <a:lnTo>
                      <a:pt x="851" y="655"/>
                    </a:lnTo>
                    <a:lnTo>
                      <a:pt x="849" y="649"/>
                    </a:lnTo>
                    <a:lnTo>
                      <a:pt x="845" y="646"/>
                    </a:lnTo>
                    <a:lnTo>
                      <a:pt x="842" y="642"/>
                    </a:lnTo>
                    <a:lnTo>
                      <a:pt x="837" y="638"/>
                    </a:lnTo>
                    <a:lnTo>
                      <a:pt x="833" y="636"/>
                    </a:lnTo>
                    <a:lnTo>
                      <a:pt x="828" y="634"/>
                    </a:lnTo>
                    <a:lnTo>
                      <a:pt x="823" y="632"/>
                    </a:lnTo>
                    <a:lnTo>
                      <a:pt x="817" y="631"/>
                    </a:lnTo>
                    <a:lnTo>
                      <a:pt x="811" y="629"/>
                    </a:lnTo>
                    <a:lnTo>
                      <a:pt x="806" y="629"/>
                    </a:lnTo>
                    <a:close/>
                    <a:moveTo>
                      <a:pt x="805" y="645"/>
                    </a:moveTo>
                    <a:lnTo>
                      <a:pt x="809" y="645"/>
                    </a:lnTo>
                    <a:lnTo>
                      <a:pt x="814" y="646"/>
                    </a:lnTo>
                    <a:lnTo>
                      <a:pt x="817" y="647"/>
                    </a:lnTo>
                    <a:lnTo>
                      <a:pt x="821" y="649"/>
                    </a:lnTo>
                    <a:lnTo>
                      <a:pt x="827" y="654"/>
                    </a:lnTo>
                    <a:lnTo>
                      <a:pt x="831" y="661"/>
                    </a:lnTo>
                    <a:lnTo>
                      <a:pt x="835" y="667"/>
                    </a:lnTo>
                    <a:lnTo>
                      <a:pt x="837" y="675"/>
                    </a:lnTo>
                    <a:lnTo>
                      <a:pt x="838" y="683"/>
                    </a:lnTo>
                    <a:lnTo>
                      <a:pt x="840" y="691"/>
                    </a:lnTo>
                    <a:lnTo>
                      <a:pt x="838" y="700"/>
                    </a:lnTo>
                    <a:lnTo>
                      <a:pt x="836" y="708"/>
                    </a:lnTo>
                    <a:lnTo>
                      <a:pt x="833" y="716"/>
                    </a:lnTo>
                    <a:lnTo>
                      <a:pt x="830" y="723"/>
                    </a:lnTo>
                    <a:lnTo>
                      <a:pt x="824" y="729"/>
                    </a:lnTo>
                    <a:lnTo>
                      <a:pt x="818" y="733"/>
                    </a:lnTo>
                    <a:lnTo>
                      <a:pt x="811" y="735"/>
                    </a:lnTo>
                    <a:lnTo>
                      <a:pt x="805" y="736"/>
                    </a:lnTo>
                    <a:lnTo>
                      <a:pt x="797" y="735"/>
                    </a:lnTo>
                    <a:lnTo>
                      <a:pt x="791" y="733"/>
                    </a:lnTo>
                    <a:lnTo>
                      <a:pt x="784" y="729"/>
                    </a:lnTo>
                    <a:lnTo>
                      <a:pt x="780" y="723"/>
                    </a:lnTo>
                    <a:lnTo>
                      <a:pt x="776" y="716"/>
                    </a:lnTo>
                    <a:lnTo>
                      <a:pt x="773" y="708"/>
                    </a:lnTo>
                    <a:lnTo>
                      <a:pt x="770" y="700"/>
                    </a:lnTo>
                    <a:lnTo>
                      <a:pt x="770" y="691"/>
                    </a:lnTo>
                    <a:lnTo>
                      <a:pt x="770" y="683"/>
                    </a:lnTo>
                    <a:lnTo>
                      <a:pt x="771" y="674"/>
                    </a:lnTo>
                    <a:lnTo>
                      <a:pt x="775" y="666"/>
                    </a:lnTo>
                    <a:lnTo>
                      <a:pt x="778" y="659"/>
                    </a:lnTo>
                    <a:lnTo>
                      <a:pt x="783" y="654"/>
                    </a:lnTo>
                    <a:lnTo>
                      <a:pt x="789" y="649"/>
                    </a:lnTo>
                    <a:lnTo>
                      <a:pt x="796" y="646"/>
                    </a:lnTo>
                    <a:lnTo>
                      <a:pt x="805" y="645"/>
                    </a:lnTo>
                    <a:close/>
                    <a:moveTo>
                      <a:pt x="941" y="604"/>
                    </a:moveTo>
                    <a:lnTo>
                      <a:pt x="941" y="632"/>
                    </a:lnTo>
                    <a:lnTo>
                      <a:pt x="924" y="632"/>
                    </a:lnTo>
                    <a:lnTo>
                      <a:pt x="924" y="648"/>
                    </a:lnTo>
                    <a:lnTo>
                      <a:pt x="941" y="648"/>
                    </a:lnTo>
                    <a:lnTo>
                      <a:pt x="941" y="712"/>
                    </a:lnTo>
                    <a:lnTo>
                      <a:pt x="942" y="722"/>
                    </a:lnTo>
                    <a:lnTo>
                      <a:pt x="943" y="731"/>
                    </a:lnTo>
                    <a:lnTo>
                      <a:pt x="945" y="737"/>
                    </a:lnTo>
                    <a:lnTo>
                      <a:pt x="950" y="743"/>
                    </a:lnTo>
                    <a:lnTo>
                      <a:pt x="954" y="746"/>
                    </a:lnTo>
                    <a:lnTo>
                      <a:pt x="958" y="750"/>
                    </a:lnTo>
                    <a:lnTo>
                      <a:pt x="965" y="751"/>
                    </a:lnTo>
                    <a:lnTo>
                      <a:pt x="971" y="752"/>
                    </a:lnTo>
                    <a:lnTo>
                      <a:pt x="982" y="751"/>
                    </a:lnTo>
                    <a:lnTo>
                      <a:pt x="990" y="749"/>
                    </a:lnTo>
                    <a:lnTo>
                      <a:pt x="990" y="733"/>
                    </a:lnTo>
                    <a:lnTo>
                      <a:pt x="984" y="734"/>
                    </a:lnTo>
                    <a:lnTo>
                      <a:pt x="977" y="734"/>
                    </a:lnTo>
                    <a:lnTo>
                      <a:pt x="973" y="734"/>
                    </a:lnTo>
                    <a:lnTo>
                      <a:pt x="970" y="733"/>
                    </a:lnTo>
                    <a:lnTo>
                      <a:pt x="967" y="731"/>
                    </a:lnTo>
                    <a:lnTo>
                      <a:pt x="965" y="729"/>
                    </a:lnTo>
                    <a:lnTo>
                      <a:pt x="964" y="725"/>
                    </a:lnTo>
                    <a:lnTo>
                      <a:pt x="963" y="721"/>
                    </a:lnTo>
                    <a:lnTo>
                      <a:pt x="962" y="716"/>
                    </a:lnTo>
                    <a:lnTo>
                      <a:pt x="962" y="712"/>
                    </a:lnTo>
                    <a:lnTo>
                      <a:pt x="962" y="648"/>
                    </a:lnTo>
                    <a:lnTo>
                      <a:pt x="992" y="648"/>
                    </a:lnTo>
                    <a:lnTo>
                      <a:pt x="992" y="632"/>
                    </a:lnTo>
                    <a:lnTo>
                      <a:pt x="962" y="632"/>
                    </a:lnTo>
                    <a:lnTo>
                      <a:pt x="962" y="598"/>
                    </a:lnTo>
                    <a:lnTo>
                      <a:pt x="941" y="604"/>
                    </a:lnTo>
                    <a:close/>
                    <a:moveTo>
                      <a:pt x="1014" y="750"/>
                    </a:moveTo>
                    <a:lnTo>
                      <a:pt x="1035" y="750"/>
                    </a:lnTo>
                    <a:lnTo>
                      <a:pt x="1035" y="686"/>
                    </a:lnTo>
                    <a:lnTo>
                      <a:pt x="1035" y="682"/>
                    </a:lnTo>
                    <a:lnTo>
                      <a:pt x="1036" y="676"/>
                    </a:lnTo>
                    <a:lnTo>
                      <a:pt x="1037" y="671"/>
                    </a:lnTo>
                    <a:lnTo>
                      <a:pt x="1039" y="666"/>
                    </a:lnTo>
                    <a:lnTo>
                      <a:pt x="1043" y="661"/>
                    </a:lnTo>
                    <a:lnTo>
                      <a:pt x="1046" y="657"/>
                    </a:lnTo>
                    <a:lnTo>
                      <a:pt x="1049" y="654"/>
                    </a:lnTo>
                    <a:lnTo>
                      <a:pt x="1053" y="652"/>
                    </a:lnTo>
                    <a:lnTo>
                      <a:pt x="1059" y="649"/>
                    </a:lnTo>
                    <a:lnTo>
                      <a:pt x="1064" y="649"/>
                    </a:lnTo>
                    <a:lnTo>
                      <a:pt x="1067" y="649"/>
                    </a:lnTo>
                    <a:lnTo>
                      <a:pt x="1071" y="649"/>
                    </a:lnTo>
                    <a:lnTo>
                      <a:pt x="1071" y="629"/>
                    </a:lnTo>
                    <a:lnTo>
                      <a:pt x="1068" y="629"/>
                    </a:lnTo>
                    <a:lnTo>
                      <a:pt x="1065" y="629"/>
                    </a:lnTo>
                    <a:lnTo>
                      <a:pt x="1060" y="629"/>
                    </a:lnTo>
                    <a:lnTo>
                      <a:pt x="1056" y="631"/>
                    </a:lnTo>
                    <a:lnTo>
                      <a:pt x="1050" y="633"/>
                    </a:lnTo>
                    <a:lnTo>
                      <a:pt x="1046" y="636"/>
                    </a:lnTo>
                    <a:lnTo>
                      <a:pt x="1043" y="639"/>
                    </a:lnTo>
                    <a:lnTo>
                      <a:pt x="1038" y="644"/>
                    </a:lnTo>
                    <a:lnTo>
                      <a:pt x="1036" y="649"/>
                    </a:lnTo>
                    <a:lnTo>
                      <a:pt x="1034" y="655"/>
                    </a:lnTo>
                    <a:lnTo>
                      <a:pt x="1033" y="655"/>
                    </a:lnTo>
                    <a:lnTo>
                      <a:pt x="1032" y="632"/>
                    </a:lnTo>
                    <a:lnTo>
                      <a:pt x="1013" y="632"/>
                    </a:lnTo>
                    <a:lnTo>
                      <a:pt x="1014" y="641"/>
                    </a:lnTo>
                    <a:lnTo>
                      <a:pt x="1014" y="649"/>
                    </a:lnTo>
                    <a:lnTo>
                      <a:pt x="1014" y="658"/>
                    </a:lnTo>
                    <a:lnTo>
                      <a:pt x="1014" y="668"/>
                    </a:lnTo>
                    <a:lnTo>
                      <a:pt x="1014" y="750"/>
                    </a:lnTo>
                    <a:close/>
                    <a:moveTo>
                      <a:pt x="1172" y="750"/>
                    </a:moveTo>
                    <a:lnTo>
                      <a:pt x="1171" y="736"/>
                    </a:lnTo>
                    <a:lnTo>
                      <a:pt x="1171" y="721"/>
                    </a:lnTo>
                    <a:lnTo>
                      <a:pt x="1171" y="677"/>
                    </a:lnTo>
                    <a:lnTo>
                      <a:pt x="1170" y="668"/>
                    </a:lnTo>
                    <a:lnTo>
                      <a:pt x="1169" y="659"/>
                    </a:lnTo>
                    <a:lnTo>
                      <a:pt x="1167" y="652"/>
                    </a:lnTo>
                    <a:lnTo>
                      <a:pt x="1162" y="644"/>
                    </a:lnTo>
                    <a:lnTo>
                      <a:pt x="1159" y="641"/>
                    </a:lnTo>
                    <a:lnTo>
                      <a:pt x="1156" y="638"/>
                    </a:lnTo>
                    <a:lnTo>
                      <a:pt x="1153" y="635"/>
                    </a:lnTo>
                    <a:lnTo>
                      <a:pt x="1148" y="633"/>
                    </a:lnTo>
                    <a:lnTo>
                      <a:pt x="1144" y="632"/>
                    </a:lnTo>
                    <a:lnTo>
                      <a:pt x="1140" y="631"/>
                    </a:lnTo>
                    <a:lnTo>
                      <a:pt x="1133" y="629"/>
                    </a:lnTo>
                    <a:lnTo>
                      <a:pt x="1128" y="629"/>
                    </a:lnTo>
                    <a:lnTo>
                      <a:pt x="1117" y="629"/>
                    </a:lnTo>
                    <a:lnTo>
                      <a:pt x="1106" y="632"/>
                    </a:lnTo>
                    <a:lnTo>
                      <a:pt x="1098" y="635"/>
                    </a:lnTo>
                    <a:lnTo>
                      <a:pt x="1090" y="639"/>
                    </a:lnTo>
                    <a:lnTo>
                      <a:pt x="1094" y="654"/>
                    </a:lnTo>
                    <a:lnTo>
                      <a:pt x="1101" y="649"/>
                    </a:lnTo>
                    <a:lnTo>
                      <a:pt x="1108" y="647"/>
                    </a:lnTo>
                    <a:lnTo>
                      <a:pt x="1116" y="645"/>
                    </a:lnTo>
                    <a:lnTo>
                      <a:pt x="1125" y="645"/>
                    </a:lnTo>
                    <a:lnTo>
                      <a:pt x="1132" y="646"/>
                    </a:lnTo>
                    <a:lnTo>
                      <a:pt x="1139" y="647"/>
                    </a:lnTo>
                    <a:lnTo>
                      <a:pt x="1143" y="651"/>
                    </a:lnTo>
                    <a:lnTo>
                      <a:pt x="1146" y="655"/>
                    </a:lnTo>
                    <a:lnTo>
                      <a:pt x="1148" y="659"/>
                    </a:lnTo>
                    <a:lnTo>
                      <a:pt x="1149" y="664"/>
                    </a:lnTo>
                    <a:lnTo>
                      <a:pt x="1151" y="668"/>
                    </a:lnTo>
                    <a:lnTo>
                      <a:pt x="1151" y="672"/>
                    </a:lnTo>
                    <a:lnTo>
                      <a:pt x="1151" y="674"/>
                    </a:lnTo>
                    <a:lnTo>
                      <a:pt x="1134" y="675"/>
                    </a:lnTo>
                    <a:lnTo>
                      <a:pt x="1121" y="677"/>
                    </a:lnTo>
                    <a:lnTo>
                      <a:pt x="1110" y="681"/>
                    </a:lnTo>
                    <a:lnTo>
                      <a:pt x="1100" y="685"/>
                    </a:lnTo>
                    <a:lnTo>
                      <a:pt x="1095" y="688"/>
                    </a:lnTo>
                    <a:lnTo>
                      <a:pt x="1092" y="692"/>
                    </a:lnTo>
                    <a:lnTo>
                      <a:pt x="1089" y="695"/>
                    </a:lnTo>
                    <a:lnTo>
                      <a:pt x="1086" y="700"/>
                    </a:lnTo>
                    <a:lnTo>
                      <a:pt x="1085" y="704"/>
                    </a:lnTo>
                    <a:lnTo>
                      <a:pt x="1083" y="708"/>
                    </a:lnTo>
                    <a:lnTo>
                      <a:pt x="1081" y="713"/>
                    </a:lnTo>
                    <a:lnTo>
                      <a:pt x="1081" y="719"/>
                    </a:lnTo>
                    <a:lnTo>
                      <a:pt x="1083" y="724"/>
                    </a:lnTo>
                    <a:lnTo>
                      <a:pt x="1084" y="731"/>
                    </a:lnTo>
                    <a:lnTo>
                      <a:pt x="1087" y="736"/>
                    </a:lnTo>
                    <a:lnTo>
                      <a:pt x="1090" y="742"/>
                    </a:lnTo>
                    <a:lnTo>
                      <a:pt x="1095" y="746"/>
                    </a:lnTo>
                    <a:lnTo>
                      <a:pt x="1101" y="750"/>
                    </a:lnTo>
                    <a:lnTo>
                      <a:pt x="1108" y="751"/>
                    </a:lnTo>
                    <a:lnTo>
                      <a:pt x="1117" y="752"/>
                    </a:lnTo>
                    <a:lnTo>
                      <a:pt x="1122" y="752"/>
                    </a:lnTo>
                    <a:lnTo>
                      <a:pt x="1128" y="751"/>
                    </a:lnTo>
                    <a:lnTo>
                      <a:pt x="1133" y="749"/>
                    </a:lnTo>
                    <a:lnTo>
                      <a:pt x="1138" y="746"/>
                    </a:lnTo>
                    <a:lnTo>
                      <a:pt x="1145" y="741"/>
                    </a:lnTo>
                    <a:lnTo>
                      <a:pt x="1152" y="734"/>
                    </a:lnTo>
                    <a:lnTo>
                      <a:pt x="1152" y="734"/>
                    </a:lnTo>
                    <a:lnTo>
                      <a:pt x="1154" y="750"/>
                    </a:lnTo>
                    <a:lnTo>
                      <a:pt x="1172" y="750"/>
                    </a:lnTo>
                    <a:close/>
                    <a:moveTo>
                      <a:pt x="1151" y="710"/>
                    </a:moveTo>
                    <a:lnTo>
                      <a:pt x="1151" y="713"/>
                    </a:lnTo>
                    <a:lnTo>
                      <a:pt x="1149" y="716"/>
                    </a:lnTo>
                    <a:lnTo>
                      <a:pt x="1148" y="721"/>
                    </a:lnTo>
                    <a:lnTo>
                      <a:pt x="1146" y="724"/>
                    </a:lnTo>
                    <a:lnTo>
                      <a:pt x="1143" y="727"/>
                    </a:lnTo>
                    <a:lnTo>
                      <a:pt x="1140" y="730"/>
                    </a:lnTo>
                    <a:lnTo>
                      <a:pt x="1137" y="733"/>
                    </a:lnTo>
                    <a:lnTo>
                      <a:pt x="1132" y="734"/>
                    </a:lnTo>
                    <a:lnTo>
                      <a:pt x="1127" y="736"/>
                    </a:lnTo>
                    <a:lnTo>
                      <a:pt x="1122" y="736"/>
                    </a:lnTo>
                    <a:lnTo>
                      <a:pt x="1118" y="736"/>
                    </a:lnTo>
                    <a:lnTo>
                      <a:pt x="1115" y="735"/>
                    </a:lnTo>
                    <a:lnTo>
                      <a:pt x="1111" y="733"/>
                    </a:lnTo>
                    <a:lnTo>
                      <a:pt x="1108" y="731"/>
                    </a:lnTo>
                    <a:lnTo>
                      <a:pt x="1106" y="729"/>
                    </a:lnTo>
                    <a:lnTo>
                      <a:pt x="1104" y="725"/>
                    </a:lnTo>
                    <a:lnTo>
                      <a:pt x="1103" y="721"/>
                    </a:lnTo>
                    <a:lnTo>
                      <a:pt x="1102" y="716"/>
                    </a:lnTo>
                    <a:lnTo>
                      <a:pt x="1103" y="712"/>
                    </a:lnTo>
                    <a:lnTo>
                      <a:pt x="1103" y="708"/>
                    </a:lnTo>
                    <a:lnTo>
                      <a:pt x="1105" y="705"/>
                    </a:lnTo>
                    <a:lnTo>
                      <a:pt x="1106" y="702"/>
                    </a:lnTo>
                    <a:lnTo>
                      <a:pt x="1112" y="697"/>
                    </a:lnTo>
                    <a:lnTo>
                      <a:pt x="1118" y="694"/>
                    </a:lnTo>
                    <a:lnTo>
                      <a:pt x="1126" y="692"/>
                    </a:lnTo>
                    <a:lnTo>
                      <a:pt x="1133" y="690"/>
                    </a:lnTo>
                    <a:lnTo>
                      <a:pt x="1142" y="690"/>
                    </a:lnTo>
                    <a:lnTo>
                      <a:pt x="1151" y="690"/>
                    </a:lnTo>
                    <a:lnTo>
                      <a:pt x="1151" y="710"/>
                    </a:lnTo>
                    <a:close/>
                    <a:moveTo>
                      <a:pt x="1221" y="750"/>
                    </a:moveTo>
                    <a:lnTo>
                      <a:pt x="1222" y="730"/>
                    </a:lnTo>
                    <a:lnTo>
                      <a:pt x="1223" y="730"/>
                    </a:lnTo>
                    <a:lnTo>
                      <a:pt x="1226" y="735"/>
                    </a:lnTo>
                    <a:lnTo>
                      <a:pt x="1230" y="740"/>
                    </a:lnTo>
                    <a:lnTo>
                      <a:pt x="1235" y="744"/>
                    </a:lnTo>
                    <a:lnTo>
                      <a:pt x="1239" y="746"/>
                    </a:lnTo>
                    <a:lnTo>
                      <a:pt x="1245" y="750"/>
                    </a:lnTo>
                    <a:lnTo>
                      <a:pt x="1249" y="751"/>
                    </a:lnTo>
                    <a:lnTo>
                      <a:pt x="1255" y="752"/>
                    </a:lnTo>
                    <a:lnTo>
                      <a:pt x="1261" y="752"/>
                    </a:lnTo>
                    <a:lnTo>
                      <a:pt x="1270" y="751"/>
                    </a:lnTo>
                    <a:lnTo>
                      <a:pt x="1280" y="749"/>
                    </a:lnTo>
                    <a:lnTo>
                      <a:pt x="1289" y="743"/>
                    </a:lnTo>
                    <a:lnTo>
                      <a:pt x="1296" y="736"/>
                    </a:lnTo>
                    <a:lnTo>
                      <a:pt x="1300" y="732"/>
                    </a:lnTo>
                    <a:lnTo>
                      <a:pt x="1303" y="727"/>
                    </a:lnTo>
                    <a:lnTo>
                      <a:pt x="1305" y="722"/>
                    </a:lnTo>
                    <a:lnTo>
                      <a:pt x="1308" y="716"/>
                    </a:lnTo>
                    <a:lnTo>
                      <a:pt x="1309" y="711"/>
                    </a:lnTo>
                    <a:lnTo>
                      <a:pt x="1311" y="704"/>
                    </a:lnTo>
                    <a:lnTo>
                      <a:pt x="1311" y="696"/>
                    </a:lnTo>
                    <a:lnTo>
                      <a:pt x="1313" y="690"/>
                    </a:lnTo>
                    <a:lnTo>
                      <a:pt x="1311" y="676"/>
                    </a:lnTo>
                    <a:lnTo>
                      <a:pt x="1309" y="665"/>
                    </a:lnTo>
                    <a:lnTo>
                      <a:pt x="1305" y="654"/>
                    </a:lnTo>
                    <a:lnTo>
                      <a:pt x="1299" y="646"/>
                    </a:lnTo>
                    <a:lnTo>
                      <a:pt x="1292" y="638"/>
                    </a:lnTo>
                    <a:lnTo>
                      <a:pt x="1283" y="634"/>
                    </a:lnTo>
                    <a:lnTo>
                      <a:pt x="1279" y="632"/>
                    </a:lnTo>
                    <a:lnTo>
                      <a:pt x="1275" y="631"/>
                    </a:lnTo>
                    <a:lnTo>
                      <a:pt x="1269" y="629"/>
                    </a:lnTo>
                    <a:lnTo>
                      <a:pt x="1264" y="629"/>
                    </a:lnTo>
                    <a:lnTo>
                      <a:pt x="1257" y="629"/>
                    </a:lnTo>
                    <a:lnTo>
                      <a:pt x="1251" y="631"/>
                    </a:lnTo>
                    <a:lnTo>
                      <a:pt x="1246" y="633"/>
                    </a:lnTo>
                    <a:lnTo>
                      <a:pt x="1240" y="635"/>
                    </a:lnTo>
                    <a:lnTo>
                      <a:pt x="1236" y="638"/>
                    </a:lnTo>
                    <a:lnTo>
                      <a:pt x="1232" y="642"/>
                    </a:lnTo>
                    <a:lnTo>
                      <a:pt x="1228" y="646"/>
                    </a:lnTo>
                    <a:lnTo>
                      <a:pt x="1225" y="651"/>
                    </a:lnTo>
                    <a:lnTo>
                      <a:pt x="1225" y="651"/>
                    </a:lnTo>
                    <a:lnTo>
                      <a:pt x="1225" y="577"/>
                    </a:lnTo>
                    <a:lnTo>
                      <a:pt x="1205" y="577"/>
                    </a:lnTo>
                    <a:lnTo>
                      <a:pt x="1205" y="719"/>
                    </a:lnTo>
                    <a:lnTo>
                      <a:pt x="1203" y="735"/>
                    </a:lnTo>
                    <a:lnTo>
                      <a:pt x="1203" y="750"/>
                    </a:lnTo>
                    <a:lnTo>
                      <a:pt x="1221" y="750"/>
                    </a:lnTo>
                    <a:close/>
                    <a:moveTo>
                      <a:pt x="1225" y="681"/>
                    </a:moveTo>
                    <a:lnTo>
                      <a:pt x="1225" y="676"/>
                    </a:lnTo>
                    <a:lnTo>
                      <a:pt x="1226" y="673"/>
                    </a:lnTo>
                    <a:lnTo>
                      <a:pt x="1228" y="666"/>
                    </a:lnTo>
                    <a:lnTo>
                      <a:pt x="1230" y="662"/>
                    </a:lnTo>
                    <a:lnTo>
                      <a:pt x="1234" y="657"/>
                    </a:lnTo>
                    <a:lnTo>
                      <a:pt x="1238" y="653"/>
                    </a:lnTo>
                    <a:lnTo>
                      <a:pt x="1242" y="651"/>
                    </a:lnTo>
                    <a:lnTo>
                      <a:pt x="1248" y="648"/>
                    </a:lnTo>
                    <a:lnTo>
                      <a:pt x="1252" y="646"/>
                    </a:lnTo>
                    <a:lnTo>
                      <a:pt x="1257" y="646"/>
                    </a:lnTo>
                    <a:lnTo>
                      <a:pt x="1265" y="647"/>
                    </a:lnTo>
                    <a:lnTo>
                      <a:pt x="1273" y="649"/>
                    </a:lnTo>
                    <a:lnTo>
                      <a:pt x="1278" y="654"/>
                    </a:lnTo>
                    <a:lnTo>
                      <a:pt x="1282" y="659"/>
                    </a:lnTo>
                    <a:lnTo>
                      <a:pt x="1287" y="665"/>
                    </a:lnTo>
                    <a:lnTo>
                      <a:pt x="1289" y="673"/>
                    </a:lnTo>
                    <a:lnTo>
                      <a:pt x="1291" y="681"/>
                    </a:lnTo>
                    <a:lnTo>
                      <a:pt x="1291" y="690"/>
                    </a:lnTo>
                    <a:lnTo>
                      <a:pt x="1291" y="700"/>
                    </a:lnTo>
                    <a:lnTo>
                      <a:pt x="1289" y="708"/>
                    </a:lnTo>
                    <a:lnTo>
                      <a:pt x="1287" y="716"/>
                    </a:lnTo>
                    <a:lnTo>
                      <a:pt x="1282" y="723"/>
                    </a:lnTo>
                    <a:lnTo>
                      <a:pt x="1277" y="727"/>
                    </a:lnTo>
                    <a:lnTo>
                      <a:pt x="1272" y="732"/>
                    </a:lnTo>
                    <a:lnTo>
                      <a:pt x="1265" y="734"/>
                    </a:lnTo>
                    <a:lnTo>
                      <a:pt x="1256" y="735"/>
                    </a:lnTo>
                    <a:lnTo>
                      <a:pt x="1251" y="734"/>
                    </a:lnTo>
                    <a:lnTo>
                      <a:pt x="1247" y="733"/>
                    </a:lnTo>
                    <a:lnTo>
                      <a:pt x="1241" y="731"/>
                    </a:lnTo>
                    <a:lnTo>
                      <a:pt x="1237" y="729"/>
                    </a:lnTo>
                    <a:lnTo>
                      <a:pt x="1234" y="724"/>
                    </a:lnTo>
                    <a:lnTo>
                      <a:pt x="1230" y="720"/>
                    </a:lnTo>
                    <a:lnTo>
                      <a:pt x="1227" y="715"/>
                    </a:lnTo>
                    <a:lnTo>
                      <a:pt x="1226" y="710"/>
                    </a:lnTo>
                    <a:lnTo>
                      <a:pt x="1225" y="706"/>
                    </a:lnTo>
                    <a:lnTo>
                      <a:pt x="1225" y="702"/>
                    </a:lnTo>
                    <a:lnTo>
                      <a:pt x="1225" y="681"/>
                    </a:lnTo>
                    <a:close/>
                    <a:moveTo>
                      <a:pt x="1421" y="750"/>
                    </a:moveTo>
                    <a:lnTo>
                      <a:pt x="1419" y="736"/>
                    </a:lnTo>
                    <a:lnTo>
                      <a:pt x="1418" y="721"/>
                    </a:lnTo>
                    <a:lnTo>
                      <a:pt x="1418" y="677"/>
                    </a:lnTo>
                    <a:lnTo>
                      <a:pt x="1418" y="668"/>
                    </a:lnTo>
                    <a:lnTo>
                      <a:pt x="1416" y="659"/>
                    </a:lnTo>
                    <a:lnTo>
                      <a:pt x="1414" y="652"/>
                    </a:lnTo>
                    <a:lnTo>
                      <a:pt x="1410" y="644"/>
                    </a:lnTo>
                    <a:lnTo>
                      <a:pt x="1408" y="641"/>
                    </a:lnTo>
                    <a:lnTo>
                      <a:pt x="1404" y="638"/>
                    </a:lnTo>
                    <a:lnTo>
                      <a:pt x="1401" y="635"/>
                    </a:lnTo>
                    <a:lnTo>
                      <a:pt x="1397" y="633"/>
                    </a:lnTo>
                    <a:lnTo>
                      <a:pt x="1392" y="632"/>
                    </a:lnTo>
                    <a:lnTo>
                      <a:pt x="1387" y="631"/>
                    </a:lnTo>
                    <a:lnTo>
                      <a:pt x="1382" y="629"/>
                    </a:lnTo>
                    <a:lnTo>
                      <a:pt x="1375" y="629"/>
                    </a:lnTo>
                    <a:lnTo>
                      <a:pt x="1364" y="629"/>
                    </a:lnTo>
                    <a:lnTo>
                      <a:pt x="1355" y="632"/>
                    </a:lnTo>
                    <a:lnTo>
                      <a:pt x="1346" y="635"/>
                    </a:lnTo>
                    <a:lnTo>
                      <a:pt x="1337" y="639"/>
                    </a:lnTo>
                    <a:lnTo>
                      <a:pt x="1343" y="654"/>
                    </a:lnTo>
                    <a:lnTo>
                      <a:pt x="1349" y="649"/>
                    </a:lnTo>
                    <a:lnTo>
                      <a:pt x="1357" y="647"/>
                    </a:lnTo>
                    <a:lnTo>
                      <a:pt x="1364" y="645"/>
                    </a:lnTo>
                    <a:lnTo>
                      <a:pt x="1372" y="645"/>
                    </a:lnTo>
                    <a:lnTo>
                      <a:pt x="1380" y="646"/>
                    </a:lnTo>
                    <a:lnTo>
                      <a:pt x="1386" y="647"/>
                    </a:lnTo>
                    <a:lnTo>
                      <a:pt x="1390" y="651"/>
                    </a:lnTo>
                    <a:lnTo>
                      <a:pt x="1394" y="655"/>
                    </a:lnTo>
                    <a:lnTo>
                      <a:pt x="1396" y="659"/>
                    </a:lnTo>
                    <a:lnTo>
                      <a:pt x="1397" y="664"/>
                    </a:lnTo>
                    <a:lnTo>
                      <a:pt x="1398" y="668"/>
                    </a:lnTo>
                    <a:lnTo>
                      <a:pt x="1398" y="672"/>
                    </a:lnTo>
                    <a:lnTo>
                      <a:pt x="1398" y="674"/>
                    </a:lnTo>
                    <a:lnTo>
                      <a:pt x="1383" y="675"/>
                    </a:lnTo>
                    <a:lnTo>
                      <a:pt x="1369" y="677"/>
                    </a:lnTo>
                    <a:lnTo>
                      <a:pt x="1357" y="681"/>
                    </a:lnTo>
                    <a:lnTo>
                      <a:pt x="1347" y="685"/>
                    </a:lnTo>
                    <a:lnTo>
                      <a:pt x="1343" y="688"/>
                    </a:lnTo>
                    <a:lnTo>
                      <a:pt x="1340" y="692"/>
                    </a:lnTo>
                    <a:lnTo>
                      <a:pt x="1336" y="695"/>
                    </a:lnTo>
                    <a:lnTo>
                      <a:pt x="1334" y="700"/>
                    </a:lnTo>
                    <a:lnTo>
                      <a:pt x="1332" y="704"/>
                    </a:lnTo>
                    <a:lnTo>
                      <a:pt x="1331" y="708"/>
                    </a:lnTo>
                    <a:lnTo>
                      <a:pt x="1330" y="713"/>
                    </a:lnTo>
                    <a:lnTo>
                      <a:pt x="1330" y="719"/>
                    </a:lnTo>
                    <a:lnTo>
                      <a:pt x="1330" y="724"/>
                    </a:lnTo>
                    <a:lnTo>
                      <a:pt x="1332" y="731"/>
                    </a:lnTo>
                    <a:lnTo>
                      <a:pt x="1334" y="736"/>
                    </a:lnTo>
                    <a:lnTo>
                      <a:pt x="1338" y="742"/>
                    </a:lnTo>
                    <a:lnTo>
                      <a:pt x="1343" y="746"/>
                    </a:lnTo>
                    <a:lnTo>
                      <a:pt x="1349" y="750"/>
                    </a:lnTo>
                    <a:lnTo>
                      <a:pt x="1356" y="751"/>
                    </a:lnTo>
                    <a:lnTo>
                      <a:pt x="1364" y="752"/>
                    </a:lnTo>
                    <a:lnTo>
                      <a:pt x="1370" y="752"/>
                    </a:lnTo>
                    <a:lnTo>
                      <a:pt x="1376" y="751"/>
                    </a:lnTo>
                    <a:lnTo>
                      <a:pt x="1381" y="749"/>
                    </a:lnTo>
                    <a:lnTo>
                      <a:pt x="1386" y="746"/>
                    </a:lnTo>
                    <a:lnTo>
                      <a:pt x="1394" y="741"/>
                    </a:lnTo>
                    <a:lnTo>
                      <a:pt x="1399" y="734"/>
                    </a:lnTo>
                    <a:lnTo>
                      <a:pt x="1400" y="734"/>
                    </a:lnTo>
                    <a:lnTo>
                      <a:pt x="1401" y="750"/>
                    </a:lnTo>
                    <a:lnTo>
                      <a:pt x="1421" y="750"/>
                    </a:lnTo>
                    <a:close/>
                    <a:moveTo>
                      <a:pt x="1399" y="710"/>
                    </a:moveTo>
                    <a:lnTo>
                      <a:pt x="1398" y="713"/>
                    </a:lnTo>
                    <a:lnTo>
                      <a:pt x="1398" y="716"/>
                    </a:lnTo>
                    <a:lnTo>
                      <a:pt x="1396" y="721"/>
                    </a:lnTo>
                    <a:lnTo>
                      <a:pt x="1394" y="724"/>
                    </a:lnTo>
                    <a:lnTo>
                      <a:pt x="1391" y="727"/>
                    </a:lnTo>
                    <a:lnTo>
                      <a:pt x="1388" y="730"/>
                    </a:lnTo>
                    <a:lnTo>
                      <a:pt x="1384" y="733"/>
                    </a:lnTo>
                    <a:lnTo>
                      <a:pt x="1380" y="734"/>
                    </a:lnTo>
                    <a:lnTo>
                      <a:pt x="1375" y="736"/>
                    </a:lnTo>
                    <a:lnTo>
                      <a:pt x="1370" y="736"/>
                    </a:lnTo>
                    <a:lnTo>
                      <a:pt x="1365" y="736"/>
                    </a:lnTo>
                    <a:lnTo>
                      <a:pt x="1362" y="735"/>
                    </a:lnTo>
                    <a:lnTo>
                      <a:pt x="1359" y="733"/>
                    </a:lnTo>
                    <a:lnTo>
                      <a:pt x="1356" y="731"/>
                    </a:lnTo>
                    <a:lnTo>
                      <a:pt x="1354" y="729"/>
                    </a:lnTo>
                    <a:lnTo>
                      <a:pt x="1351" y="725"/>
                    </a:lnTo>
                    <a:lnTo>
                      <a:pt x="1350" y="721"/>
                    </a:lnTo>
                    <a:lnTo>
                      <a:pt x="1350" y="716"/>
                    </a:lnTo>
                    <a:lnTo>
                      <a:pt x="1350" y="712"/>
                    </a:lnTo>
                    <a:lnTo>
                      <a:pt x="1351" y="708"/>
                    </a:lnTo>
                    <a:lnTo>
                      <a:pt x="1353" y="705"/>
                    </a:lnTo>
                    <a:lnTo>
                      <a:pt x="1355" y="702"/>
                    </a:lnTo>
                    <a:lnTo>
                      <a:pt x="1359" y="697"/>
                    </a:lnTo>
                    <a:lnTo>
                      <a:pt x="1365" y="694"/>
                    </a:lnTo>
                    <a:lnTo>
                      <a:pt x="1373" y="692"/>
                    </a:lnTo>
                    <a:lnTo>
                      <a:pt x="1382" y="690"/>
                    </a:lnTo>
                    <a:lnTo>
                      <a:pt x="1390" y="690"/>
                    </a:lnTo>
                    <a:lnTo>
                      <a:pt x="1399" y="690"/>
                    </a:lnTo>
                    <a:lnTo>
                      <a:pt x="1399" y="710"/>
                    </a:lnTo>
                    <a:close/>
                    <a:moveTo>
                      <a:pt x="1452" y="750"/>
                    </a:moveTo>
                    <a:lnTo>
                      <a:pt x="1472" y="750"/>
                    </a:lnTo>
                    <a:lnTo>
                      <a:pt x="1472" y="577"/>
                    </a:lnTo>
                    <a:lnTo>
                      <a:pt x="1452" y="577"/>
                    </a:lnTo>
                    <a:lnTo>
                      <a:pt x="1452" y="750"/>
                    </a:lnTo>
                    <a:close/>
                    <a:moveTo>
                      <a:pt x="1508" y="750"/>
                    </a:moveTo>
                    <a:lnTo>
                      <a:pt x="1529" y="750"/>
                    </a:lnTo>
                    <a:lnTo>
                      <a:pt x="1529" y="678"/>
                    </a:lnTo>
                    <a:lnTo>
                      <a:pt x="1529" y="673"/>
                    </a:lnTo>
                    <a:lnTo>
                      <a:pt x="1530" y="668"/>
                    </a:lnTo>
                    <a:lnTo>
                      <a:pt x="1532" y="664"/>
                    </a:lnTo>
                    <a:lnTo>
                      <a:pt x="1534" y="659"/>
                    </a:lnTo>
                    <a:lnTo>
                      <a:pt x="1537" y="656"/>
                    </a:lnTo>
                    <a:lnTo>
                      <a:pt x="1540" y="653"/>
                    </a:lnTo>
                    <a:lnTo>
                      <a:pt x="1544" y="651"/>
                    </a:lnTo>
                    <a:lnTo>
                      <a:pt x="1548" y="648"/>
                    </a:lnTo>
                    <a:lnTo>
                      <a:pt x="1552" y="647"/>
                    </a:lnTo>
                    <a:lnTo>
                      <a:pt x="1558" y="647"/>
                    </a:lnTo>
                    <a:lnTo>
                      <a:pt x="1564" y="647"/>
                    </a:lnTo>
                    <a:lnTo>
                      <a:pt x="1570" y="649"/>
                    </a:lnTo>
                    <a:lnTo>
                      <a:pt x="1575" y="653"/>
                    </a:lnTo>
                    <a:lnTo>
                      <a:pt x="1578" y="657"/>
                    </a:lnTo>
                    <a:lnTo>
                      <a:pt x="1580" y="663"/>
                    </a:lnTo>
                    <a:lnTo>
                      <a:pt x="1583" y="668"/>
                    </a:lnTo>
                    <a:lnTo>
                      <a:pt x="1584" y="675"/>
                    </a:lnTo>
                    <a:lnTo>
                      <a:pt x="1584" y="682"/>
                    </a:lnTo>
                    <a:lnTo>
                      <a:pt x="1584" y="750"/>
                    </a:lnTo>
                    <a:lnTo>
                      <a:pt x="1605" y="750"/>
                    </a:lnTo>
                    <a:lnTo>
                      <a:pt x="1605" y="680"/>
                    </a:lnTo>
                    <a:lnTo>
                      <a:pt x="1604" y="672"/>
                    </a:lnTo>
                    <a:lnTo>
                      <a:pt x="1604" y="665"/>
                    </a:lnTo>
                    <a:lnTo>
                      <a:pt x="1602" y="659"/>
                    </a:lnTo>
                    <a:lnTo>
                      <a:pt x="1601" y="654"/>
                    </a:lnTo>
                    <a:lnTo>
                      <a:pt x="1597" y="646"/>
                    </a:lnTo>
                    <a:lnTo>
                      <a:pt x="1591" y="639"/>
                    </a:lnTo>
                    <a:lnTo>
                      <a:pt x="1585" y="634"/>
                    </a:lnTo>
                    <a:lnTo>
                      <a:pt x="1577" y="632"/>
                    </a:lnTo>
                    <a:lnTo>
                      <a:pt x="1571" y="629"/>
                    </a:lnTo>
                    <a:lnTo>
                      <a:pt x="1565" y="629"/>
                    </a:lnTo>
                    <a:lnTo>
                      <a:pt x="1559" y="629"/>
                    </a:lnTo>
                    <a:lnTo>
                      <a:pt x="1553" y="631"/>
                    </a:lnTo>
                    <a:lnTo>
                      <a:pt x="1549" y="633"/>
                    </a:lnTo>
                    <a:lnTo>
                      <a:pt x="1544" y="635"/>
                    </a:lnTo>
                    <a:lnTo>
                      <a:pt x="1539" y="638"/>
                    </a:lnTo>
                    <a:lnTo>
                      <a:pt x="1535" y="642"/>
                    </a:lnTo>
                    <a:lnTo>
                      <a:pt x="1532" y="646"/>
                    </a:lnTo>
                    <a:lnTo>
                      <a:pt x="1529" y="651"/>
                    </a:lnTo>
                    <a:lnTo>
                      <a:pt x="1529" y="651"/>
                    </a:lnTo>
                    <a:lnTo>
                      <a:pt x="1529" y="577"/>
                    </a:lnTo>
                    <a:lnTo>
                      <a:pt x="1508" y="577"/>
                    </a:lnTo>
                    <a:lnTo>
                      <a:pt x="1508" y="750"/>
                    </a:lnTo>
                    <a:close/>
                    <a:moveTo>
                      <a:pt x="1721" y="750"/>
                    </a:moveTo>
                    <a:lnTo>
                      <a:pt x="1719" y="736"/>
                    </a:lnTo>
                    <a:lnTo>
                      <a:pt x="1719" y="721"/>
                    </a:lnTo>
                    <a:lnTo>
                      <a:pt x="1719" y="677"/>
                    </a:lnTo>
                    <a:lnTo>
                      <a:pt x="1719" y="668"/>
                    </a:lnTo>
                    <a:lnTo>
                      <a:pt x="1716" y="659"/>
                    </a:lnTo>
                    <a:lnTo>
                      <a:pt x="1714" y="652"/>
                    </a:lnTo>
                    <a:lnTo>
                      <a:pt x="1710" y="644"/>
                    </a:lnTo>
                    <a:lnTo>
                      <a:pt x="1708" y="641"/>
                    </a:lnTo>
                    <a:lnTo>
                      <a:pt x="1705" y="638"/>
                    </a:lnTo>
                    <a:lnTo>
                      <a:pt x="1701" y="635"/>
                    </a:lnTo>
                    <a:lnTo>
                      <a:pt x="1697" y="633"/>
                    </a:lnTo>
                    <a:lnTo>
                      <a:pt x="1693" y="632"/>
                    </a:lnTo>
                    <a:lnTo>
                      <a:pt x="1687" y="631"/>
                    </a:lnTo>
                    <a:lnTo>
                      <a:pt x="1682" y="629"/>
                    </a:lnTo>
                    <a:lnTo>
                      <a:pt x="1675" y="629"/>
                    </a:lnTo>
                    <a:lnTo>
                      <a:pt x="1665" y="629"/>
                    </a:lnTo>
                    <a:lnTo>
                      <a:pt x="1655" y="632"/>
                    </a:lnTo>
                    <a:lnTo>
                      <a:pt x="1645" y="635"/>
                    </a:lnTo>
                    <a:lnTo>
                      <a:pt x="1638" y="639"/>
                    </a:lnTo>
                    <a:lnTo>
                      <a:pt x="1643" y="654"/>
                    </a:lnTo>
                    <a:lnTo>
                      <a:pt x="1650" y="649"/>
                    </a:lnTo>
                    <a:lnTo>
                      <a:pt x="1656" y="647"/>
                    </a:lnTo>
                    <a:lnTo>
                      <a:pt x="1665" y="645"/>
                    </a:lnTo>
                    <a:lnTo>
                      <a:pt x="1672" y="645"/>
                    </a:lnTo>
                    <a:lnTo>
                      <a:pt x="1680" y="646"/>
                    </a:lnTo>
                    <a:lnTo>
                      <a:pt x="1686" y="647"/>
                    </a:lnTo>
                    <a:lnTo>
                      <a:pt x="1691" y="651"/>
                    </a:lnTo>
                    <a:lnTo>
                      <a:pt x="1694" y="655"/>
                    </a:lnTo>
                    <a:lnTo>
                      <a:pt x="1696" y="659"/>
                    </a:lnTo>
                    <a:lnTo>
                      <a:pt x="1697" y="664"/>
                    </a:lnTo>
                    <a:lnTo>
                      <a:pt x="1698" y="668"/>
                    </a:lnTo>
                    <a:lnTo>
                      <a:pt x="1698" y="672"/>
                    </a:lnTo>
                    <a:lnTo>
                      <a:pt x="1698" y="674"/>
                    </a:lnTo>
                    <a:lnTo>
                      <a:pt x="1683" y="675"/>
                    </a:lnTo>
                    <a:lnTo>
                      <a:pt x="1669" y="677"/>
                    </a:lnTo>
                    <a:lnTo>
                      <a:pt x="1657" y="681"/>
                    </a:lnTo>
                    <a:lnTo>
                      <a:pt x="1647" y="685"/>
                    </a:lnTo>
                    <a:lnTo>
                      <a:pt x="1643" y="688"/>
                    </a:lnTo>
                    <a:lnTo>
                      <a:pt x="1640" y="692"/>
                    </a:lnTo>
                    <a:lnTo>
                      <a:pt x="1637" y="695"/>
                    </a:lnTo>
                    <a:lnTo>
                      <a:pt x="1634" y="700"/>
                    </a:lnTo>
                    <a:lnTo>
                      <a:pt x="1632" y="704"/>
                    </a:lnTo>
                    <a:lnTo>
                      <a:pt x="1631" y="708"/>
                    </a:lnTo>
                    <a:lnTo>
                      <a:pt x="1630" y="713"/>
                    </a:lnTo>
                    <a:lnTo>
                      <a:pt x="1630" y="719"/>
                    </a:lnTo>
                    <a:lnTo>
                      <a:pt x="1630" y="724"/>
                    </a:lnTo>
                    <a:lnTo>
                      <a:pt x="1632" y="731"/>
                    </a:lnTo>
                    <a:lnTo>
                      <a:pt x="1634" y="736"/>
                    </a:lnTo>
                    <a:lnTo>
                      <a:pt x="1639" y="742"/>
                    </a:lnTo>
                    <a:lnTo>
                      <a:pt x="1643" y="746"/>
                    </a:lnTo>
                    <a:lnTo>
                      <a:pt x="1650" y="750"/>
                    </a:lnTo>
                    <a:lnTo>
                      <a:pt x="1656" y="751"/>
                    </a:lnTo>
                    <a:lnTo>
                      <a:pt x="1665" y="752"/>
                    </a:lnTo>
                    <a:lnTo>
                      <a:pt x="1670" y="752"/>
                    </a:lnTo>
                    <a:lnTo>
                      <a:pt x="1675" y="751"/>
                    </a:lnTo>
                    <a:lnTo>
                      <a:pt x="1681" y="749"/>
                    </a:lnTo>
                    <a:lnTo>
                      <a:pt x="1685" y="746"/>
                    </a:lnTo>
                    <a:lnTo>
                      <a:pt x="1694" y="741"/>
                    </a:lnTo>
                    <a:lnTo>
                      <a:pt x="1699" y="734"/>
                    </a:lnTo>
                    <a:lnTo>
                      <a:pt x="1700" y="734"/>
                    </a:lnTo>
                    <a:lnTo>
                      <a:pt x="1701" y="750"/>
                    </a:lnTo>
                    <a:lnTo>
                      <a:pt x="1721" y="750"/>
                    </a:lnTo>
                    <a:close/>
                    <a:moveTo>
                      <a:pt x="1699" y="710"/>
                    </a:moveTo>
                    <a:lnTo>
                      <a:pt x="1698" y="713"/>
                    </a:lnTo>
                    <a:lnTo>
                      <a:pt x="1697" y="716"/>
                    </a:lnTo>
                    <a:lnTo>
                      <a:pt x="1696" y="721"/>
                    </a:lnTo>
                    <a:lnTo>
                      <a:pt x="1694" y="724"/>
                    </a:lnTo>
                    <a:lnTo>
                      <a:pt x="1692" y="727"/>
                    </a:lnTo>
                    <a:lnTo>
                      <a:pt x="1688" y="730"/>
                    </a:lnTo>
                    <a:lnTo>
                      <a:pt x="1684" y="733"/>
                    </a:lnTo>
                    <a:lnTo>
                      <a:pt x="1680" y="734"/>
                    </a:lnTo>
                    <a:lnTo>
                      <a:pt x="1675" y="736"/>
                    </a:lnTo>
                    <a:lnTo>
                      <a:pt x="1670" y="736"/>
                    </a:lnTo>
                    <a:lnTo>
                      <a:pt x="1666" y="736"/>
                    </a:lnTo>
                    <a:lnTo>
                      <a:pt x="1662" y="735"/>
                    </a:lnTo>
                    <a:lnTo>
                      <a:pt x="1659" y="733"/>
                    </a:lnTo>
                    <a:lnTo>
                      <a:pt x="1656" y="731"/>
                    </a:lnTo>
                    <a:lnTo>
                      <a:pt x="1654" y="729"/>
                    </a:lnTo>
                    <a:lnTo>
                      <a:pt x="1652" y="725"/>
                    </a:lnTo>
                    <a:lnTo>
                      <a:pt x="1651" y="721"/>
                    </a:lnTo>
                    <a:lnTo>
                      <a:pt x="1651" y="716"/>
                    </a:lnTo>
                    <a:lnTo>
                      <a:pt x="1651" y="712"/>
                    </a:lnTo>
                    <a:lnTo>
                      <a:pt x="1652" y="708"/>
                    </a:lnTo>
                    <a:lnTo>
                      <a:pt x="1653" y="705"/>
                    </a:lnTo>
                    <a:lnTo>
                      <a:pt x="1655" y="702"/>
                    </a:lnTo>
                    <a:lnTo>
                      <a:pt x="1659" y="697"/>
                    </a:lnTo>
                    <a:lnTo>
                      <a:pt x="1666" y="694"/>
                    </a:lnTo>
                    <a:lnTo>
                      <a:pt x="1673" y="692"/>
                    </a:lnTo>
                    <a:lnTo>
                      <a:pt x="1682" y="690"/>
                    </a:lnTo>
                    <a:lnTo>
                      <a:pt x="1691" y="690"/>
                    </a:lnTo>
                    <a:lnTo>
                      <a:pt x="1699" y="690"/>
                    </a:lnTo>
                    <a:lnTo>
                      <a:pt x="1699" y="710"/>
                    </a:lnTo>
                    <a:close/>
                    <a:moveTo>
                      <a:pt x="1830" y="577"/>
                    </a:moveTo>
                    <a:lnTo>
                      <a:pt x="1830" y="647"/>
                    </a:lnTo>
                    <a:lnTo>
                      <a:pt x="1830" y="647"/>
                    </a:lnTo>
                    <a:lnTo>
                      <a:pt x="1828" y="644"/>
                    </a:lnTo>
                    <a:lnTo>
                      <a:pt x="1824" y="641"/>
                    </a:lnTo>
                    <a:lnTo>
                      <a:pt x="1821" y="637"/>
                    </a:lnTo>
                    <a:lnTo>
                      <a:pt x="1817" y="635"/>
                    </a:lnTo>
                    <a:lnTo>
                      <a:pt x="1813" y="633"/>
                    </a:lnTo>
                    <a:lnTo>
                      <a:pt x="1807" y="631"/>
                    </a:lnTo>
                    <a:lnTo>
                      <a:pt x="1802" y="629"/>
                    </a:lnTo>
                    <a:lnTo>
                      <a:pt x="1795" y="629"/>
                    </a:lnTo>
                    <a:lnTo>
                      <a:pt x="1790" y="629"/>
                    </a:lnTo>
                    <a:lnTo>
                      <a:pt x="1785" y="631"/>
                    </a:lnTo>
                    <a:lnTo>
                      <a:pt x="1780" y="632"/>
                    </a:lnTo>
                    <a:lnTo>
                      <a:pt x="1776" y="634"/>
                    </a:lnTo>
                    <a:lnTo>
                      <a:pt x="1766" y="638"/>
                    </a:lnTo>
                    <a:lnTo>
                      <a:pt x="1759" y="646"/>
                    </a:lnTo>
                    <a:lnTo>
                      <a:pt x="1755" y="651"/>
                    </a:lnTo>
                    <a:lnTo>
                      <a:pt x="1753" y="655"/>
                    </a:lnTo>
                    <a:lnTo>
                      <a:pt x="1750" y="661"/>
                    </a:lnTo>
                    <a:lnTo>
                      <a:pt x="1748" y="666"/>
                    </a:lnTo>
                    <a:lnTo>
                      <a:pt x="1747" y="672"/>
                    </a:lnTo>
                    <a:lnTo>
                      <a:pt x="1745" y="678"/>
                    </a:lnTo>
                    <a:lnTo>
                      <a:pt x="1745" y="685"/>
                    </a:lnTo>
                    <a:lnTo>
                      <a:pt x="1743" y="692"/>
                    </a:lnTo>
                    <a:lnTo>
                      <a:pt x="1745" y="705"/>
                    </a:lnTo>
                    <a:lnTo>
                      <a:pt x="1748" y="716"/>
                    </a:lnTo>
                    <a:lnTo>
                      <a:pt x="1752" y="727"/>
                    </a:lnTo>
                    <a:lnTo>
                      <a:pt x="1758" y="735"/>
                    </a:lnTo>
                    <a:lnTo>
                      <a:pt x="1765" y="743"/>
                    </a:lnTo>
                    <a:lnTo>
                      <a:pt x="1774" y="747"/>
                    </a:lnTo>
                    <a:lnTo>
                      <a:pt x="1778" y="750"/>
                    </a:lnTo>
                    <a:lnTo>
                      <a:pt x="1782" y="751"/>
                    </a:lnTo>
                    <a:lnTo>
                      <a:pt x="1788" y="752"/>
                    </a:lnTo>
                    <a:lnTo>
                      <a:pt x="1793" y="752"/>
                    </a:lnTo>
                    <a:lnTo>
                      <a:pt x="1800" y="752"/>
                    </a:lnTo>
                    <a:lnTo>
                      <a:pt x="1806" y="751"/>
                    </a:lnTo>
                    <a:lnTo>
                      <a:pt x="1812" y="749"/>
                    </a:lnTo>
                    <a:lnTo>
                      <a:pt x="1817" y="745"/>
                    </a:lnTo>
                    <a:lnTo>
                      <a:pt x="1821" y="742"/>
                    </a:lnTo>
                    <a:lnTo>
                      <a:pt x="1826" y="739"/>
                    </a:lnTo>
                    <a:lnTo>
                      <a:pt x="1829" y="734"/>
                    </a:lnTo>
                    <a:lnTo>
                      <a:pt x="1832" y="729"/>
                    </a:lnTo>
                    <a:lnTo>
                      <a:pt x="1832" y="729"/>
                    </a:lnTo>
                    <a:lnTo>
                      <a:pt x="1833" y="750"/>
                    </a:lnTo>
                    <a:lnTo>
                      <a:pt x="1851" y="750"/>
                    </a:lnTo>
                    <a:lnTo>
                      <a:pt x="1851" y="735"/>
                    </a:lnTo>
                    <a:lnTo>
                      <a:pt x="1850" y="719"/>
                    </a:lnTo>
                    <a:lnTo>
                      <a:pt x="1850" y="577"/>
                    </a:lnTo>
                    <a:lnTo>
                      <a:pt x="1830" y="577"/>
                    </a:lnTo>
                    <a:close/>
                    <a:moveTo>
                      <a:pt x="1830" y="700"/>
                    </a:moveTo>
                    <a:lnTo>
                      <a:pt x="1830" y="705"/>
                    </a:lnTo>
                    <a:lnTo>
                      <a:pt x="1829" y="710"/>
                    </a:lnTo>
                    <a:lnTo>
                      <a:pt x="1828" y="715"/>
                    </a:lnTo>
                    <a:lnTo>
                      <a:pt x="1824" y="720"/>
                    </a:lnTo>
                    <a:lnTo>
                      <a:pt x="1821" y="724"/>
                    </a:lnTo>
                    <a:lnTo>
                      <a:pt x="1818" y="729"/>
                    </a:lnTo>
                    <a:lnTo>
                      <a:pt x="1814" y="731"/>
                    </a:lnTo>
                    <a:lnTo>
                      <a:pt x="1808" y="733"/>
                    </a:lnTo>
                    <a:lnTo>
                      <a:pt x="1804" y="734"/>
                    </a:lnTo>
                    <a:lnTo>
                      <a:pt x="1799" y="735"/>
                    </a:lnTo>
                    <a:lnTo>
                      <a:pt x="1791" y="734"/>
                    </a:lnTo>
                    <a:lnTo>
                      <a:pt x="1783" y="732"/>
                    </a:lnTo>
                    <a:lnTo>
                      <a:pt x="1778" y="727"/>
                    </a:lnTo>
                    <a:lnTo>
                      <a:pt x="1774" y="722"/>
                    </a:lnTo>
                    <a:lnTo>
                      <a:pt x="1769" y="715"/>
                    </a:lnTo>
                    <a:lnTo>
                      <a:pt x="1767" y="708"/>
                    </a:lnTo>
                    <a:lnTo>
                      <a:pt x="1765" y="700"/>
                    </a:lnTo>
                    <a:lnTo>
                      <a:pt x="1765" y="692"/>
                    </a:lnTo>
                    <a:lnTo>
                      <a:pt x="1765" y="682"/>
                    </a:lnTo>
                    <a:lnTo>
                      <a:pt x="1767" y="673"/>
                    </a:lnTo>
                    <a:lnTo>
                      <a:pt x="1770" y="665"/>
                    </a:lnTo>
                    <a:lnTo>
                      <a:pt x="1774" y="658"/>
                    </a:lnTo>
                    <a:lnTo>
                      <a:pt x="1779" y="653"/>
                    </a:lnTo>
                    <a:lnTo>
                      <a:pt x="1785" y="649"/>
                    </a:lnTo>
                    <a:lnTo>
                      <a:pt x="1791" y="647"/>
                    </a:lnTo>
                    <a:lnTo>
                      <a:pt x="1800" y="646"/>
                    </a:lnTo>
                    <a:lnTo>
                      <a:pt x="1805" y="646"/>
                    </a:lnTo>
                    <a:lnTo>
                      <a:pt x="1810" y="647"/>
                    </a:lnTo>
                    <a:lnTo>
                      <a:pt x="1815" y="651"/>
                    </a:lnTo>
                    <a:lnTo>
                      <a:pt x="1819" y="653"/>
                    </a:lnTo>
                    <a:lnTo>
                      <a:pt x="1822" y="657"/>
                    </a:lnTo>
                    <a:lnTo>
                      <a:pt x="1826" y="661"/>
                    </a:lnTo>
                    <a:lnTo>
                      <a:pt x="1828" y="666"/>
                    </a:lnTo>
                    <a:lnTo>
                      <a:pt x="1829" y="671"/>
                    </a:lnTo>
                    <a:lnTo>
                      <a:pt x="1830" y="675"/>
                    </a:lnTo>
                    <a:lnTo>
                      <a:pt x="1830" y="680"/>
                    </a:lnTo>
                    <a:lnTo>
                      <a:pt x="1830" y="700"/>
                    </a:lnTo>
                    <a:close/>
                    <a:moveTo>
                      <a:pt x="1934" y="629"/>
                    </a:moveTo>
                    <a:lnTo>
                      <a:pt x="1922" y="631"/>
                    </a:lnTo>
                    <a:lnTo>
                      <a:pt x="1911" y="633"/>
                    </a:lnTo>
                    <a:lnTo>
                      <a:pt x="1907" y="636"/>
                    </a:lnTo>
                    <a:lnTo>
                      <a:pt x="1902" y="638"/>
                    </a:lnTo>
                    <a:lnTo>
                      <a:pt x="1897" y="642"/>
                    </a:lnTo>
                    <a:lnTo>
                      <a:pt x="1894" y="645"/>
                    </a:lnTo>
                    <a:lnTo>
                      <a:pt x="1889" y="649"/>
                    </a:lnTo>
                    <a:lnTo>
                      <a:pt x="1886" y="654"/>
                    </a:lnTo>
                    <a:lnTo>
                      <a:pt x="1884" y="659"/>
                    </a:lnTo>
                    <a:lnTo>
                      <a:pt x="1882" y="665"/>
                    </a:lnTo>
                    <a:lnTo>
                      <a:pt x="1880" y="671"/>
                    </a:lnTo>
                    <a:lnTo>
                      <a:pt x="1878" y="677"/>
                    </a:lnTo>
                    <a:lnTo>
                      <a:pt x="1877" y="684"/>
                    </a:lnTo>
                    <a:lnTo>
                      <a:pt x="1877" y="692"/>
                    </a:lnTo>
                    <a:lnTo>
                      <a:pt x="1877" y="698"/>
                    </a:lnTo>
                    <a:lnTo>
                      <a:pt x="1878" y="705"/>
                    </a:lnTo>
                    <a:lnTo>
                      <a:pt x="1880" y="711"/>
                    </a:lnTo>
                    <a:lnTo>
                      <a:pt x="1881" y="716"/>
                    </a:lnTo>
                    <a:lnTo>
                      <a:pt x="1884" y="722"/>
                    </a:lnTo>
                    <a:lnTo>
                      <a:pt x="1886" y="727"/>
                    </a:lnTo>
                    <a:lnTo>
                      <a:pt x="1889" y="732"/>
                    </a:lnTo>
                    <a:lnTo>
                      <a:pt x="1893" y="735"/>
                    </a:lnTo>
                    <a:lnTo>
                      <a:pt x="1897" y="740"/>
                    </a:lnTo>
                    <a:lnTo>
                      <a:pt x="1901" y="743"/>
                    </a:lnTo>
                    <a:lnTo>
                      <a:pt x="1905" y="745"/>
                    </a:lnTo>
                    <a:lnTo>
                      <a:pt x="1910" y="747"/>
                    </a:lnTo>
                    <a:lnTo>
                      <a:pt x="1921" y="751"/>
                    </a:lnTo>
                    <a:lnTo>
                      <a:pt x="1931" y="752"/>
                    </a:lnTo>
                    <a:lnTo>
                      <a:pt x="1942" y="751"/>
                    </a:lnTo>
                    <a:lnTo>
                      <a:pt x="1952" y="749"/>
                    </a:lnTo>
                    <a:lnTo>
                      <a:pt x="1962" y="744"/>
                    </a:lnTo>
                    <a:lnTo>
                      <a:pt x="1970" y="737"/>
                    </a:lnTo>
                    <a:lnTo>
                      <a:pt x="1975" y="733"/>
                    </a:lnTo>
                    <a:lnTo>
                      <a:pt x="1978" y="729"/>
                    </a:lnTo>
                    <a:lnTo>
                      <a:pt x="1981" y="723"/>
                    </a:lnTo>
                    <a:lnTo>
                      <a:pt x="1983" y="717"/>
                    </a:lnTo>
                    <a:lnTo>
                      <a:pt x="1985" y="712"/>
                    </a:lnTo>
                    <a:lnTo>
                      <a:pt x="1988" y="705"/>
                    </a:lnTo>
                    <a:lnTo>
                      <a:pt x="1989" y="697"/>
                    </a:lnTo>
                    <a:lnTo>
                      <a:pt x="1989" y="690"/>
                    </a:lnTo>
                    <a:lnTo>
                      <a:pt x="1988" y="676"/>
                    </a:lnTo>
                    <a:lnTo>
                      <a:pt x="1984" y="665"/>
                    </a:lnTo>
                    <a:lnTo>
                      <a:pt x="1982" y="659"/>
                    </a:lnTo>
                    <a:lnTo>
                      <a:pt x="1980" y="655"/>
                    </a:lnTo>
                    <a:lnTo>
                      <a:pt x="1977" y="649"/>
                    </a:lnTo>
                    <a:lnTo>
                      <a:pt x="1974" y="646"/>
                    </a:lnTo>
                    <a:lnTo>
                      <a:pt x="1969" y="642"/>
                    </a:lnTo>
                    <a:lnTo>
                      <a:pt x="1965" y="638"/>
                    </a:lnTo>
                    <a:lnTo>
                      <a:pt x="1961" y="636"/>
                    </a:lnTo>
                    <a:lnTo>
                      <a:pt x="1956" y="634"/>
                    </a:lnTo>
                    <a:lnTo>
                      <a:pt x="1951" y="632"/>
                    </a:lnTo>
                    <a:lnTo>
                      <a:pt x="1945" y="631"/>
                    </a:lnTo>
                    <a:lnTo>
                      <a:pt x="1940" y="629"/>
                    </a:lnTo>
                    <a:lnTo>
                      <a:pt x="1934" y="629"/>
                    </a:lnTo>
                    <a:close/>
                    <a:moveTo>
                      <a:pt x="1934" y="645"/>
                    </a:moveTo>
                    <a:lnTo>
                      <a:pt x="1938" y="645"/>
                    </a:lnTo>
                    <a:lnTo>
                      <a:pt x="1941" y="646"/>
                    </a:lnTo>
                    <a:lnTo>
                      <a:pt x="1945" y="647"/>
                    </a:lnTo>
                    <a:lnTo>
                      <a:pt x="1949" y="649"/>
                    </a:lnTo>
                    <a:lnTo>
                      <a:pt x="1955" y="654"/>
                    </a:lnTo>
                    <a:lnTo>
                      <a:pt x="1959" y="661"/>
                    </a:lnTo>
                    <a:lnTo>
                      <a:pt x="1963" y="667"/>
                    </a:lnTo>
                    <a:lnTo>
                      <a:pt x="1965" y="675"/>
                    </a:lnTo>
                    <a:lnTo>
                      <a:pt x="1967" y="683"/>
                    </a:lnTo>
                    <a:lnTo>
                      <a:pt x="1967" y="691"/>
                    </a:lnTo>
                    <a:lnTo>
                      <a:pt x="1967" y="700"/>
                    </a:lnTo>
                    <a:lnTo>
                      <a:pt x="1965" y="708"/>
                    </a:lnTo>
                    <a:lnTo>
                      <a:pt x="1962" y="716"/>
                    </a:lnTo>
                    <a:lnTo>
                      <a:pt x="1957" y="723"/>
                    </a:lnTo>
                    <a:lnTo>
                      <a:pt x="1952" y="729"/>
                    </a:lnTo>
                    <a:lnTo>
                      <a:pt x="1947" y="733"/>
                    </a:lnTo>
                    <a:lnTo>
                      <a:pt x="1940" y="735"/>
                    </a:lnTo>
                    <a:lnTo>
                      <a:pt x="1932" y="736"/>
                    </a:lnTo>
                    <a:lnTo>
                      <a:pt x="1925" y="735"/>
                    </a:lnTo>
                    <a:lnTo>
                      <a:pt x="1918" y="733"/>
                    </a:lnTo>
                    <a:lnTo>
                      <a:pt x="1913" y="729"/>
                    </a:lnTo>
                    <a:lnTo>
                      <a:pt x="1908" y="723"/>
                    </a:lnTo>
                    <a:lnTo>
                      <a:pt x="1903" y="716"/>
                    </a:lnTo>
                    <a:lnTo>
                      <a:pt x="1900" y="708"/>
                    </a:lnTo>
                    <a:lnTo>
                      <a:pt x="1899" y="700"/>
                    </a:lnTo>
                    <a:lnTo>
                      <a:pt x="1898" y="691"/>
                    </a:lnTo>
                    <a:lnTo>
                      <a:pt x="1898" y="683"/>
                    </a:lnTo>
                    <a:lnTo>
                      <a:pt x="1900" y="674"/>
                    </a:lnTo>
                    <a:lnTo>
                      <a:pt x="1902" y="666"/>
                    </a:lnTo>
                    <a:lnTo>
                      <a:pt x="1907" y="659"/>
                    </a:lnTo>
                    <a:lnTo>
                      <a:pt x="1911" y="654"/>
                    </a:lnTo>
                    <a:lnTo>
                      <a:pt x="1917" y="649"/>
                    </a:lnTo>
                    <a:lnTo>
                      <a:pt x="1925" y="646"/>
                    </a:lnTo>
                    <a:lnTo>
                      <a:pt x="1934" y="645"/>
                    </a:lnTo>
                    <a:close/>
                    <a:moveTo>
                      <a:pt x="2015" y="750"/>
                    </a:moveTo>
                    <a:lnTo>
                      <a:pt x="2035" y="750"/>
                    </a:lnTo>
                    <a:lnTo>
                      <a:pt x="2035" y="686"/>
                    </a:lnTo>
                    <a:lnTo>
                      <a:pt x="2035" y="682"/>
                    </a:lnTo>
                    <a:lnTo>
                      <a:pt x="2036" y="676"/>
                    </a:lnTo>
                    <a:lnTo>
                      <a:pt x="2037" y="671"/>
                    </a:lnTo>
                    <a:lnTo>
                      <a:pt x="2039" y="666"/>
                    </a:lnTo>
                    <a:lnTo>
                      <a:pt x="2043" y="661"/>
                    </a:lnTo>
                    <a:lnTo>
                      <a:pt x="2046" y="657"/>
                    </a:lnTo>
                    <a:lnTo>
                      <a:pt x="2049" y="654"/>
                    </a:lnTo>
                    <a:lnTo>
                      <a:pt x="2053" y="652"/>
                    </a:lnTo>
                    <a:lnTo>
                      <a:pt x="2059" y="649"/>
                    </a:lnTo>
                    <a:lnTo>
                      <a:pt x="2064" y="649"/>
                    </a:lnTo>
                    <a:lnTo>
                      <a:pt x="2067" y="649"/>
                    </a:lnTo>
                    <a:lnTo>
                      <a:pt x="2071" y="649"/>
                    </a:lnTo>
                    <a:lnTo>
                      <a:pt x="2071" y="629"/>
                    </a:lnTo>
                    <a:lnTo>
                      <a:pt x="2069" y="629"/>
                    </a:lnTo>
                    <a:lnTo>
                      <a:pt x="2065" y="629"/>
                    </a:lnTo>
                    <a:lnTo>
                      <a:pt x="2060" y="629"/>
                    </a:lnTo>
                    <a:lnTo>
                      <a:pt x="2055" y="631"/>
                    </a:lnTo>
                    <a:lnTo>
                      <a:pt x="2050" y="633"/>
                    </a:lnTo>
                    <a:lnTo>
                      <a:pt x="2046" y="636"/>
                    </a:lnTo>
                    <a:lnTo>
                      <a:pt x="2042" y="639"/>
                    </a:lnTo>
                    <a:lnTo>
                      <a:pt x="2038" y="644"/>
                    </a:lnTo>
                    <a:lnTo>
                      <a:pt x="2036" y="649"/>
                    </a:lnTo>
                    <a:lnTo>
                      <a:pt x="2034" y="655"/>
                    </a:lnTo>
                    <a:lnTo>
                      <a:pt x="2033" y="655"/>
                    </a:lnTo>
                    <a:lnTo>
                      <a:pt x="2032" y="632"/>
                    </a:lnTo>
                    <a:lnTo>
                      <a:pt x="2013" y="632"/>
                    </a:lnTo>
                    <a:lnTo>
                      <a:pt x="2015" y="641"/>
                    </a:lnTo>
                    <a:lnTo>
                      <a:pt x="2015" y="649"/>
                    </a:lnTo>
                    <a:lnTo>
                      <a:pt x="2015" y="658"/>
                    </a:lnTo>
                    <a:lnTo>
                      <a:pt x="2015" y="668"/>
                    </a:lnTo>
                    <a:lnTo>
                      <a:pt x="2015" y="750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" name="Google Shape;133;p35"/>
              <p:cNvSpPr/>
              <p:nvPr/>
            </p:nvSpPr>
            <p:spPr>
              <a:xfrm>
                <a:off x="7123113" y="3641725"/>
                <a:ext cx="1598615" cy="401637"/>
              </a:xfrm>
              <a:custGeom>
                <a:rect b="b" l="l" r="r" t="t"/>
                <a:pathLst>
                  <a:path extrusionOk="0" h="760" w="3022">
                    <a:moveTo>
                      <a:pt x="501" y="173"/>
                    </a:moveTo>
                    <a:lnTo>
                      <a:pt x="522" y="173"/>
                    </a:lnTo>
                    <a:lnTo>
                      <a:pt x="522" y="107"/>
                    </a:lnTo>
                    <a:lnTo>
                      <a:pt x="529" y="108"/>
                    </a:lnTo>
                    <a:lnTo>
                      <a:pt x="538" y="108"/>
                    </a:lnTo>
                    <a:lnTo>
                      <a:pt x="546" y="108"/>
                    </a:lnTo>
                    <a:lnTo>
                      <a:pt x="553" y="107"/>
                    </a:lnTo>
                    <a:lnTo>
                      <a:pt x="560" y="106"/>
                    </a:lnTo>
                    <a:lnTo>
                      <a:pt x="566" y="104"/>
                    </a:lnTo>
                    <a:lnTo>
                      <a:pt x="573" y="102"/>
                    </a:lnTo>
                    <a:lnTo>
                      <a:pt x="578" y="98"/>
                    </a:lnTo>
                    <a:lnTo>
                      <a:pt x="582" y="95"/>
                    </a:lnTo>
                    <a:lnTo>
                      <a:pt x="587" y="90"/>
                    </a:lnTo>
                    <a:lnTo>
                      <a:pt x="592" y="84"/>
                    </a:lnTo>
                    <a:lnTo>
                      <a:pt x="596" y="75"/>
                    </a:lnTo>
                    <a:lnTo>
                      <a:pt x="598" y="66"/>
                    </a:lnTo>
                    <a:lnTo>
                      <a:pt x="600" y="56"/>
                    </a:lnTo>
                    <a:lnTo>
                      <a:pt x="598" y="45"/>
                    </a:lnTo>
                    <a:lnTo>
                      <a:pt x="595" y="36"/>
                    </a:lnTo>
                    <a:lnTo>
                      <a:pt x="591" y="28"/>
                    </a:lnTo>
                    <a:lnTo>
                      <a:pt x="585" y="21"/>
                    </a:lnTo>
                    <a:lnTo>
                      <a:pt x="581" y="18"/>
                    </a:lnTo>
                    <a:lnTo>
                      <a:pt x="577" y="16"/>
                    </a:lnTo>
                    <a:lnTo>
                      <a:pt x="573" y="12"/>
                    </a:lnTo>
                    <a:lnTo>
                      <a:pt x="567" y="11"/>
                    </a:lnTo>
                    <a:lnTo>
                      <a:pt x="555" y="8"/>
                    </a:lnTo>
                    <a:lnTo>
                      <a:pt x="541" y="8"/>
                    </a:lnTo>
                    <a:lnTo>
                      <a:pt x="529" y="8"/>
                    </a:lnTo>
                    <a:lnTo>
                      <a:pt x="519" y="8"/>
                    </a:lnTo>
                    <a:lnTo>
                      <a:pt x="510" y="9"/>
                    </a:lnTo>
                    <a:lnTo>
                      <a:pt x="501" y="10"/>
                    </a:lnTo>
                    <a:lnTo>
                      <a:pt x="501" y="173"/>
                    </a:lnTo>
                    <a:close/>
                    <a:moveTo>
                      <a:pt x="522" y="26"/>
                    </a:moveTo>
                    <a:lnTo>
                      <a:pt x="529" y="25"/>
                    </a:lnTo>
                    <a:lnTo>
                      <a:pt x="541" y="25"/>
                    </a:lnTo>
                    <a:lnTo>
                      <a:pt x="550" y="25"/>
                    </a:lnTo>
                    <a:lnTo>
                      <a:pt x="556" y="26"/>
                    </a:lnTo>
                    <a:lnTo>
                      <a:pt x="563" y="29"/>
                    </a:lnTo>
                    <a:lnTo>
                      <a:pt x="568" y="32"/>
                    </a:lnTo>
                    <a:lnTo>
                      <a:pt x="573" y="37"/>
                    </a:lnTo>
                    <a:lnTo>
                      <a:pt x="576" y="43"/>
                    </a:lnTo>
                    <a:lnTo>
                      <a:pt x="578" y="49"/>
                    </a:lnTo>
                    <a:lnTo>
                      <a:pt x="579" y="56"/>
                    </a:lnTo>
                    <a:lnTo>
                      <a:pt x="578" y="65"/>
                    </a:lnTo>
                    <a:lnTo>
                      <a:pt x="576" y="71"/>
                    </a:lnTo>
                    <a:lnTo>
                      <a:pt x="573" y="77"/>
                    </a:lnTo>
                    <a:lnTo>
                      <a:pt x="568" y="83"/>
                    </a:lnTo>
                    <a:lnTo>
                      <a:pt x="563" y="86"/>
                    </a:lnTo>
                    <a:lnTo>
                      <a:pt x="555" y="89"/>
                    </a:lnTo>
                    <a:lnTo>
                      <a:pt x="548" y="90"/>
                    </a:lnTo>
                    <a:lnTo>
                      <a:pt x="539" y="92"/>
                    </a:lnTo>
                    <a:lnTo>
                      <a:pt x="529" y="92"/>
                    </a:lnTo>
                    <a:lnTo>
                      <a:pt x="522" y="89"/>
                    </a:lnTo>
                    <a:lnTo>
                      <a:pt x="522" y="26"/>
                    </a:lnTo>
                    <a:close/>
                    <a:moveTo>
                      <a:pt x="622" y="173"/>
                    </a:moveTo>
                    <a:lnTo>
                      <a:pt x="643" y="173"/>
                    </a:lnTo>
                    <a:lnTo>
                      <a:pt x="643" y="109"/>
                    </a:lnTo>
                    <a:lnTo>
                      <a:pt x="643" y="105"/>
                    </a:lnTo>
                    <a:lnTo>
                      <a:pt x="644" y="100"/>
                    </a:lnTo>
                    <a:lnTo>
                      <a:pt x="645" y="94"/>
                    </a:lnTo>
                    <a:lnTo>
                      <a:pt x="647" y="89"/>
                    </a:lnTo>
                    <a:lnTo>
                      <a:pt x="650" y="84"/>
                    </a:lnTo>
                    <a:lnTo>
                      <a:pt x="654" y="80"/>
                    </a:lnTo>
                    <a:lnTo>
                      <a:pt x="657" y="77"/>
                    </a:lnTo>
                    <a:lnTo>
                      <a:pt x="661" y="75"/>
                    </a:lnTo>
                    <a:lnTo>
                      <a:pt x="666" y="73"/>
                    </a:lnTo>
                    <a:lnTo>
                      <a:pt x="672" y="73"/>
                    </a:lnTo>
                    <a:lnTo>
                      <a:pt x="675" y="73"/>
                    </a:lnTo>
                    <a:lnTo>
                      <a:pt x="678" y="74"/>
                    </a:lnTo>
                    <a:lnTo>
                      <a:pt x="678" y="53"/>
                    </a:lnTo>
                    <a:lnTo>
                      <a:pt x="676" y="53"/>
                    </a:lnTo>
                    <a:lnTo>
                      <a:pt x="673" y="53"/>
                    </a:lnTo>
                    <a:lnTo>
                      <a:pt x="668" y="53"/>
                    </a:lnTo>
                    <a:lnTo>
                      <a:pt x="663" y="54"/>
                    </a:lnTo>
                    <a:lnTo>
                      <a:pt x="658" y="56"/>
                    </a:lnTo>
                    <a:lnTo>
                      <a:pt x="654" y="59"/>
                    </a:lnTo>
                    <a:lnTo>
                      <a:pt x="650" y="63"/>
                    </a:lnTo>
                    <a:lnTo>
                      <a:pt x="646" y="67"/>
                    </a:lnTo>
                    <a:lnTo>
                      <a:pt x="644" y="73"/>
                    </a:lnTo>
                    <a:lnTo>
                      <a:pt x="642" y="78"/>
                    </a:lnTo>
                    <a:lnTo>
                      <a:pt x="641" y="78"/>
                    </a:lnTo>
                    <a:lnTo>
                      <a:pt x="639" y="55"/>
                    </a:lnTo>
                    <a:lnTo>
                      <a:pt x="621" y="55"/>
                    </a:lnTo>
                    <a:lnTo>
                      <a:pt x="622" y="64"/>
                    </a:lnTo>
                    <a:lnTo>
                      <a:pt x="622" y="73"/>
                    </a:lnTo>
                    <a:lnTo>
                      <a:pt x="622" y="82"/>
                    </a:lnTo>
                    <a:lnTo>
                      <a:pt x="622" y="92"/>
                    </a:lnTo>
                    <a:lnTo>
                      <a:pt x="622" y="173"/>
                    </a:lnTo>
                    <a:close/>
                    <a:moveTo>
                      <a:pt x="745" y="53"/>
                    </a:moveTo>
                    <a:lnTo>
                      <a:pt x="733" y="54"/>
                    </a:lnTo>
                    <a:lnTo>
                      <a:pt x="724" y="57"/>
                    </a:lnTo>
                    <a:lnTo>
                      <a:pt x="718" y="59"/>
                    </a:lnTo>
                    <a:lnTo>
                      <a:pt x="714" y="61"/>
                    </a:lnTo>
                    <a:lnTo>
                      <a:pt x="710" y="65"/>
                    </a:lnTo>
                    <a:lnTo>
                      <a:pt x="705" y="69"/>
                    </a:lnTo>
                    <a:lnTo>
                      <a:pt x="702" y="73"/>
                    </a:lnTo>
                    <a:lnTo>
                      <a:pt x="699" y="78"/>
                    </a:lnTo>
                    <a:lnTo>
                      <a:pt x="696" y="83"/>
                    </a:lnTo>
                    <a:lnTo>
                      <a:pt x="693" y="88"/>
                    </a:lnTo>
                    <a:lnTo>
                      <a:pt x="691" y="95"/>
                    </a:lnTo>
                    <a:lnTo>
                      <a:pt x="690" y="100"/>
                    </a:lnTo>
                    <a:lnTo>
                      <a:pt x="689" y="107"/>
                    </a:lnTo>
                    <a:lnTo>
                      <a:pt x="689" y="115"/>
                    </a:lnTo>
                    <a:lnTo>
                      <a:pt x="689" y="122"/>
                    </a:lnTo>
                    <a:lnTo>
                      <a:pt x="690" y="128"/>
                    </a:lnTo>
                    <a:lnTo>
                      <a:pt x="691" y="134"/>
                    </a:lnTo>
                    <a:lnTo>
                      <a:pt x="693" y="139"/>
                    </a:lnTo>
                    <a:lnTo>
                      <a:pt x="696" y="145"/>
                    </a:lnTo>
                    <a:lnTo>
                      <a:pt x="698" y="151"/>
                    </a:lnTo>
                    <a:lnTo>
                      <a:pt x="701" y="155"/>
                    </a:lnTo>
                    <a:lnTo>
                      <a:pt x="704" y="160"/>
                    </a:lnTo>
                    <a:lnTo>
                      <a:pt x="709" y="163"/>
                    </a:lnTo>
                    <a:lnTo>
                      <a:pt x="713" y="166"/>
                    </a:lnTo>
                    <a:lnTo>
                      <a:pt x="717" y="168"/>
                    </a:lnTo>
                    <a:lnTo>
                      <a:pt x="722" y="171"/>
                    </a:lnTo>
                    <a:lnTo>
                      <a:pt x="732" y="174"/>
                    </a:lnTo>
                    <a:lnTo>
                      <a:pt x="743" y="175"/>
                    </a:lnTo>
                    <a:lnTo>
                      <a:pt x="754" y="174"/>
                    </a:lnTo>
                    <a:lnTo>
                      <a:pt x="764" y="172"/>
                    </a:lnTo>
                    <a:lnTo>
                      <a:pt x="773" y="167"/>
                    </a:lnTo>
                    <a:lnTo>
                      <a:pt x="782" y="161"/>
                    </a:lnTo>
                    <a:lnTo>
                      <a:pt x="786" y="156"/>
                    </a:lnTo>
                    <a:lnTo>
                      <a:pt x="790" y="152"/>
                    </a:lnTo>
                    <a:lnTo>
                      <a:pt x="793" y="146"/>
                    </a:lnTo>
                    <a:lnTo>
                      <a:pt x="795" y="141"/>
                    </a:lnTo>
                    <a:lnTo>
                      <a:pt x="797" y="135"/>
                    </a:lnTo>
                    <a:lnTo>
                      <a:pt x="799" y="128"/>
                    </a:lnTo>
                    <a:lnTo>
                      <a:pt x="800" y="121"/>
                    </a:lnTo>
                    <a:lnTo>
                      <a:pt x="800" y="113"/>
                    </a:lnTo>
                    <a:lnTo>
                      <a:pt x="799" y="99"/>
                    </a:lnTo>
                    <a:lnTo>
                      <a:pt x="796" y="88"/>
                    </a:lnTo>
                    <a:lnTo>
                      <a:pt x="794" y="83"/>
                    </a:lnTo>
                    <a:lnTo>
                      <a:pt x="792" y="78"/>
                    </a:lnTo>
                    <a:lnTo>
                      <a:pt x="789" y="74"/>
                    </a:lnTo>
                    <a:lnTo>
                      <a:pt x="785" y="69"/>
                    </a:lnTo>
                    <a:lnTo>
                      <a:pt x="781" y="65"/>
                    </a:lnTo>
                    <a:lnTo>
                      <a:pt x="778" y="61"/>
                    </a:lnTo>
                    <a:lnTo>
                      <a:pt x="772" y="59"/>
                    </a:lnTo>
                    <a:lnTo>
                      <a:pt x="768" y="57"/>
                    </a:lnTo>
                    <a:lnTo>
                      <a:pt x="763" y="55"/>
                    </a:lnTo>
                    <a:lnTo>
                      <a:pt x="757" y="54"/>
                    </a:lnTo>
                    <a:lnTo>
                      <a:pt x="752" y="53"/>
                    </a:lnTo>
                    <a:lnTo>
                      <a:pt x="745" y="53"/>
                    </a:lnTo>
                    <a:close/>
                    <a:moveTo>
                      <a:pt x="745" y="68"/>
                    </a:moveTo>
                    <a:lnTo>
                      <a:pt x="750" y="68"/>
                    </a:lnTo>
                    <a:lnTo>
                      <a:pt x="754" y="69"/>
                    </a:lnTo>
                    <a:lnTo>
                      <a:pt x="757" y="70"/>
                    </a:lnTo>
                    <a:lnTo>
                      <a:pt x="760" y="73"/>
                    </a:lnTo>
                    <a:lnTo>
                      <a:pt x="767" y="77"/>
                    </a:lnTo>
                    <a:lnTo>
                      <a:pt x="771" y="84"/>
                    </a:lnTo>
                    <a:lnTo>
                      <a:pt x="774" y="90"/>
                    </a:lnTo>
                    <a:lnTo>
                      <a:pt x="778" y="98"/>
                    </a:lnTo>
                    <a:lnTo>
                      <a:pt x="779" y="106"/>
                    </a:lnTo>
                    <a:lnTo>
                      <a:pt x="779" y="114"/>
                    </a:lnTo>
                    <a:lnTo>
                      <a:pt x="779" y="123"/>
                    </a:lnTo>
                    <a:lnTo>
                      <a:pt x="777" y="132"/>
                    </a:lnTo>
                    <a:lnTo>
                      <a:pt x="773" y="139"/>
                    </a:lnTo>
                    <a:lnTo>
                      <a:pt x="769" y="146"/>
                    </a:lnTo>
                    <a:lnTo>
                      <a:pt x="764" y="152"/>
                    </a:lnTo>
                    <a:lnTo>
                      <a:pt x="758" y="156"/>
                    </a:lnTo>
                    <a:lnTo>
                      <a:pt x="752" y="158"/>
                    </a:lnTo>
                    <a:lnTo>
                      <a:pt x="744" y="160"/>
                    </a:lnTo>
                    <a:lnTo>
                      <a:pt x="737" y="158"/>
                    </a:lnTo>
                    <a:lnTo>
                      <a:pt x="730" y="156"/>
                    </a:lnTo>
                    <a:lnTo>
                      <a:pt x="725" y="152"/>
                    </a:lnTo>
                    <a:lnTo>
                      <a:pt x="719" y="146"/>
                    </a:lnTo>
                    <a:lnTo>
                      <a:pt x="715" y="139"/>
                    </a:lnTo>
                    <a:lnTo>
                      <a:pt x="712" y="132"/>
                    </a:lnTo>
                    <a:lnTo>
                      <a:pt x="711" y="124"/>
                    </a:lnTo>
                    <a:lnTo>
                      <a:pt x="710" y="114"/>
                    </a:lnTo>
                    <a:lnTo>
                      <a:pt x="711" y="106"/>
                    </a:lnTo>
                    <a:lnTo>
                      <a:pt x="712" y="97"/>
                    </a:lnTo>
                    <a:lnTo>
                      <a:pt x="714" y="89"/>
                    </a:lnTo>
                    <a:lnTo>
                      <a:pt x="718" y="83"/>
                    </a:lnTo>
                    <a:lnTo>
                      <a:pt x="723" y="77"/>
                    </a:lnTo>
                    <a:lnTo>
                      <a:pt x="729" y="73"/>
                    </a:lnTo>
                    <a:lnTo>
                      <a:pt x="737" y="69"/>
                    </a:lnTo>
                    <a:lnTo>
                      <a:pt x="745" y="68"/>
                    </a:lnTo>
                    <a:close/>
                    <a:moveTo>
                      <a:pt x="826" y="173"/>
                    </a:moveTo>
                    <a:lnTo>
                      <a:pt x="847" y="173"/>
                    </a:lnTo>
                    <a:lnTo>
                      <a:pt x="847" y="102"/>
                    </a:lnTo>
                    <a:lnTo>
                      <a:pt x="847" y="96"/>
                    </a:lnTo>
                    <a:lnTo>
                      <a:pt x="848" y="92"/>
                    </a:lnTo>
                    <a:lnTo>
                      <a:pt x="850" y="87"/>
                    </a:lnTo>
                    <a:lnTo>
                      <a:pt x="852" y="84"/>
                    </a:lnTo>
                    <a:lnTo>
                      <a:pt x="854" y="79"/>
                    </a:lnTo>
                    <a:lnTo>
                      <a:pt x="858" y="76"/>
                    </a:lnTo>
                    <a:lnTo>
                      <a:pt x="861" y="74"/>
                    </a:lnTo>
                    <a:lnTo>
                      <a:pt x="865" y="71"/>
                    </a:lnTo>
                    <a:lnTo>
                      <a:pt x="870" y="70"/>
                    </a:lnTo>
                    <a:lnTo>
                      <a:pt x="874" y="69"/>
                    </a:lnTo>
                    <a:lnTo>
                      <a:pt x="879" y="70"/>
                    </a:lnTo>
                    <a:lnTo>
                      <a:pt x="885" y="73"/>
                    </a:lnTo>
                    <a:lnTo>
                      <a:pt x="889" y="75"/>
                    </a:lnTo>
                    <a:lnTo>
                      <a:pt x="892" y="79"/>
                    </a:lnTo>
                    <a:lnTo>
                      <a:pt x="894" y="84"/>
                    </a:lnTo>
                    <a:lnTo>
                      <a:pt x="897" y="89"/>
                    </a:lnTo>
                    <a:lnTo>
                      <a:pt x="898" y="95"/>
                    </a:lnTo>
                    <a:lnTo>
                      <a:pt x="898" y="102"/>
                    </a:lnTo>
                    <a:lnTo>
                      <a:pt x="898" y="173"/>
                    </a:lnTo>
                    <a:lnTo>
                      <a:pt x="918" y="173"/>
                    </a:lnTo>
                    <a:lnTo>
                      <a:pt x="918" y="100"/>
                    </a:lnTo>
                    <a:lnTo>
                      <a:pt x="919" y="94"/>
                    </a:lnTo>
                    <a:lnTo>
                      <a:pt x="920" y="89"/>
                    </a:lnTo>
                    <a:lnTo>
                      <a:pt x="921" y="85"/>
                    </a:lnTo>
                    <a:lnTo>
                      <a:pt x="924" y="82"/>
                    </a:lnTo>
                    <a:lnTo>
                      <a:pt x="926" y="78"/>
                    </a:lnTo>
                    <a:lnTo>
                      <a:pt x="929" y="76"/>
                    </a:lnTo>
                    <a:lnTo>
                      <a:pt x="932" y="73"/>
                    </a:lnTo>
                    <a:lnTo>
                      <a:pt x="936" y="71"/>
                    </a:lnTo>
                    <a:lnTo>
                      <a:pt x="940" y="70"/>
                    </a:lnTo>
                    <a:lnTo>
                      <a:pt x="944" y="69"/>
                    </a:lnTo>
                    <a:lnTo>
                      <a:pt x="951" y="70"/>
                    </a:lnTo>
                    <a:lnTo>
                      <a:pt x="955" y="73"/>
                    </a:lnTo>
                    <a:lnTo>
                      <a:pt x="959" y="75"/>
                    </a:lnTo>
                    <a:lnTo>
                      <a:pt x="963" y="79"/>
                    </a:lnTo>
                    <a:lnTo>
                      <a:pt x="966" y="85"/>
                    </a:lnTo>
                    <a:lnTo>
                      <a:pt x="968" y="90"/>
                    </a:lnTo>
                    <a:lnTo>
                      <a:pt x="969" y="98"/>
                    </a:lnTo>
                    <a:lnTo>
                      <a:pt x="969" y="106"/>
                    </a:lnTo>
                    <a:lnTo>
                      <a:pt x="969" y="173"/>
                    </a:lnTo>
                    <a:lnTo>
                      <a:pt x="989" y="173"/>
                    </a:lnTo>
                    <a:lnTo>
                      <a:pt x="989" y="104"/>
                    </a:lnTo>
                    <a:lnTo>
                      <a:pt x="988" y="89"/>
                    </a:lnTo>
                    <a:lnTo>
                      <a:pt x="986" y="78"/>
                    </a:lnTo>
                    <a:lnTo>
                      <a:pt x="982" y="69"/>
                    </a:lnTo>
                    <a:lnTo>
                      <a:pt x="976" y="63"/>
                    </a:lnTo>
                    <a:lnTo>
                      <a:pt x="970" y="58"/>
                    </a:lnTo>
                    <a:lnTo>
                      <a:pt x="965" y="55"/>
                    </a:lnTo>
                    <a:lnTo>
                      <a:pt x="958" y="53"/>
                    </a:lnTo>
                    <a:lnTo>
                      <a:pt x="952" y="53"/>
                    </a:lnTo>
                    <a:lnTo>
                      <a:pt x="944" y="53"/>
                    </a:lnTo>
                    <a:lnTo>
                      <a:pt x="938" y="55"/>
                    </a:lnTo>
                    <a:lnTo>
                      <a:pt x="932" y="57"/>
                    </a:lnTo>
                    <a:lnTo>
                      <a:pt x="927" y="60"/>
                    </a:lnTo>
                    <a:lnTo>
                      <a:pt x="920" y="67"/>
                    </a:lnTo>
                    <a:lnTo>
                      <a:pt x="914" y="76"/>
                    </a:lnTo>
                    <a:lnTo>
                      <a:pt x="914" y="76"/>
                    </a:lnTo>
                    <a:lnTo>
                      <a:pt x="912" y="70"/>
                    </a:lnTo>
                    <a:lnTo>
                      <a:pt x="908" y="66"/>
                    </a:lnTo>
                    <a:lnTo>
                      <a:pt x="905" y="63"/>
                    </a:lnTo>
                    <a:lnTo>
                      <a:pt x="901" y="59"/>
                    </a:lnTo>
                    <a:lnTo>
                      <a:pt x="897" y="56"/>
                    </a:lnTo>
                    <a:lnTo>
                      <a:pt x="892" y="54"/>
                    </a:lnTo>
                    <a:lnTo>
                      <a:pt x="887" y="53"/>
                    </a:lnTo>
                    <a:lnTo>
                      <a:pt x="881" y="53"/>
                    </a:lnTo>
                    <a:lnTo>
                      <a:pt x="875" y="53"/>
                    </a:lnTo>
                    <a:lnTo>
                      <a:pt x="868" y="54"/>
                    </a:lnTo>
                    <a:lnTo>
                      <a:pt x="863" y="56"/>
                    </a:lnTo>
                    <a:lnTo>
                      <a:pt x="859" y="59"/>
                    </a:lnTo>
                    <a:lnTo>
                      <a:pt x="854" y="63"/>
                    </a:lnTo>
                    <a:lnTo>
                      <a:pt x="851" y="66"/>
                    </a:lnTo>
                    <a:lnTo>
                      <a:pt x="848" y="69"/>
                    </a:lnTo>
                    <a:lnTo>
                      <a:pt x="846" y="74"/>
                    </a:lnTo>
                    <a:lnTo>
                      <a:pt x="845" y="74"/>
                    </a:lnTo>
                    <a:lnTo>
                      <a:pt x="844" y="55"/>
                    </a:lnTo>
                    <a:lnTo>
                      <a:pt x="825" y="55"/>
                    </a:lnTo>
                    <a:lnTo>
                      <a:pt x="826" y="70"/>
                    </a:lnTo>
                    <a:lnTo>
                      <a:pt x="826" y="87"/>
                    </a:lnTo>
                    <a:lnTo>
                      <a:pt x="826" y="173"/>
                    </a:lnTo>
                    <a:close/>
                    <a:moveTo>
                      <a:pt x="1071" y="53"/>
                    </a:moveTo>
                    <a:lnTo>
                      <a:pt x="1060" y="54"/>
                    </a:lnTo>
                    <a:lnTo>
                      <a:pt x="1049" y="57"/>
                    </a:lnTo>
                    <a:lnTo>
                      <a:pt x="1044" y="59"/>
                    </a:lnTo>
                    <a:lnTo>
                      <a:pt x="1040" y="61"/>
                    </a:lnTo>
                    <a:lnTo>
                      <a:pt x="1036" y="65"/>
                    </a:lnTo>
                    <a:lnTo>
                      <a:pt x="1032" y="69"/>
                    </a:lnTo>
                    <a:lnTo>
                      <a:pt x="1027" y="73"/>
                    </a:lnTo>
                    <a:lnTo>
                      <a:pt x="1024" y="78"/>
                    </a:lnTo>
                    <a:lnTo>
                      <a:pt x="1022" y="83"/>
                    </a:lnTo>
                    <a:lnTo>
                      <a:pt x="1020" y="88"/>
                    </a:lnTo>
                    <a:lnTo>
                      <a:pt x="1017" y="95"/>
                    </a:lnTo>
                    <a:lnTo>
                      <a:pt x="1016" y="100"/>
                    </a:lnTo>
                    <a:lnTo>
                      <a:pt x="1015" y="107"/>
                    </a:lnTo>
                    <a:lnTo>
                      <a:pt x="1015" y="115"/>
                    </a:lnTo>
                    <a:lnTo>
                      <a:pt x="1015" y="122"/>
                    </a:lnTo>
                    <a:lnTo>
                      <a:pt x="1016" y="128"/>
                    </a:lnTo>
                    <a:lnTo>
                      <a:pt x="1017" y="134"/>
                    </a:lnTo>
                    <a:lnTo>
                      <a:pt x="1019" y="139"/>
                    </a:lnTo>
                    <a:lnTo>
                      <a:pt x="1022" y="145"/>
                    </a:lnTo>
                    <a:lnTo>
                      <a:pt x="1024" y="151"/>
                    </a:lnTo>
                    <a:lnTo>
                      <a:pt x="1027" y="155"/>
                    </a:lnTo>
                    <a:lnTo>
                      <a:pt x="1030" y="160"/>
                    </a:lnTo>
                    <a:lnTo>
                      <a:pt x="1035" y="163"/>
                    </a:lnTo>
                    <a:lnTo>
                      <a:pt x="1039" y="166"/>
                    </a:lnTo>
                    <a:lnTo>
                      <a:pt x="1043" y="168"/>
                    </a:lnTo>
                    <a:lnTo>
                      <a:pt x="1048" y="171"/>
                    </a:lnTo>
                    <a:lnTo>
                      <a:pt x="1059" y="174"/>
                    </a:lnTo>
                    <a:lnTo>
                      <a:pt x="1069" y="175"/>
                    </a:lnTo>
                    <a:lnTo>
                      <a:pt x="1080" y="174"/>
                    </a:lnTo>
                    <a:lnTo>
                      <a:pt x="1090" y="172"/>
                    </a:lnTo>
                    <a:lnTo>
                      <a:pt x="1100" y="167"/>
                    </a:lnTo>
                    <a:lnTo>
                      <a:pt x="1108" y="161"/>
                    </a:lnTo>
                    <a:lnTo>
                      <a:pt x="1113" y="156"/>
                    </a:lnTo>
                    <a:lnTo>
                      <a:pt x="1116" y="152"/>
                    </a:lnTo>
                    <a:lnTo>
                      <a:pt x="1119" y="146"/>
                    </a:lnTo>
                    <a:lnTo>
                      <a:pt x="1121" y="141"/>
                    </a:lnTo>
                    <a:lnTo>
                      <a:pt x="1123" y="135"/>
                    </a:lnTo>
                    <a:lnTo>
                      <a:pt x="1125" y="128"/>
                    </a:lnTo>
                    <a:lnTo>
                      <a:pt x="1127" y="121"/>
                    </a:lnTo>
                    <a:lnTo>
                      <a:pt x="1127" y="113"/>
                    </a:lnTo>
                    <a:lnTo>
                      <a:pt x="1125" y="99"/>
                    </a:lnTo>
                    <a:lnTo>
                      <a:pt x="1122" y="88"/>
                    </a:lnTo>
                    <a:lnTo>
                      <a:pt x="1120" y="83"/>
                    </a:lnTo>
                    <a:lnTo>
                      <a:pt x="1118" y="78"/>
                    </a:lnTo>
                    <a:lnTo>
                      <a:pt x="1115" y="74"/>
                    </a:lnTo>
                    <a:lnTo>
                      <a:pt x="1111" y="69"/>
                    </a:lnTo>
                    <a:lnTo>
                      <a:pt x="1107" y="65"/>
                    </a:lnTo>
                    <a:lnTo>
                      <a:pt x="1103" y="61"/>
                    </a:lnTo>
                    <a:lnTo>
                      <a:pt x="1098" y="59"/>
                    </a:lnTo>
                    <a:lnTo>
                      <a:pt x="1094" y="57"/>
                    </a:lnTo>
                    <a:lnTo>
                      <a:pt x="1089" y="55"/>
                    </a:lnTo>
                    <a:lnTo>
                      <a:pt x="1083" y="54"/>
                    </a:lnTo>
                    <a:lnTo>
                      <a:pt x="1078" y="53"/>
                    </a:lnTo>
                    <a:lnTo>
                      <a:pt x="1071" y="53"/>
                    </a:lnTo>
                    <a:close/>
                    <a:moveTo>
                      <a:pt x="1071" y="68"/>
                    </a:moveTo>
                    <a:lnTo>
                      <a:pt x="1076" y="68"/>
                    </a:lnTo>
                    <a:lnTo>
                      <a:pt x="1079" y="69"/>
                    </a:lnTo>
                    <a:lnTo>
                      <a:pt x="1083" y="70"/>
                    </a:lnTo>
                    <a:lnTo>
                      <a:pt x="1087" y="73"/>
                    </a:lnTo>
                    <a:lnTo>
                      <a:pt x="1093" y="77"/>
                    </a:lnTo>
                    <a:lnTo>
                      <a:pt x="1097" y="84"/>
                    </a:lnTo>
                    <a:lnTo>
                      <a:pt x="1101" y="90"/>
                    </a:lnTo>
                    <a:lnTo>
                      <a:pt x="1103" y="98"/>
                    </a:lnTo>
                    <a:lnTo>
                      <a:pt x="1105" y="106"/>
                    </a:lnTo>
                    <a:lnTo>
                      <a:pt x="1105" y="114"/>
                    </a:lnTo>
                    <a:lnTo>
                      <a:pt x="1105" y="123"/>
                    </a:lnTo>
                    <a:lnTo>
                      <a:pt x="1103" y="132"/>
                    </a:lnTo>
                    <a:lnTo>
                      <a:pt x="1100" y="139"/>
                    </a:lnTo>
                    <a:lnTo>
                      <a:pt x="1095" y="146"/>
                    </a:lnTo>
                    <a:lnTo>
                      <a:pt x="1090" y="152"/>
                    </a:lnTo>
                    <a:lnTo>
                      <a:pt x="1084" y="156"/>
                    </a:lnTo>
                    <a:lnTo>
                      <a:pt x="1078" y="158"/>
                    </a:lnTo>
                    <a:lnTo>
                      <a:pt x="1070" y="160"/>
                    </a:lnTo>
                    <a:lnTo>
                      <a:pt x="1063" y="158"/>
                    </a:lnTo>
                    <a:lnTo>
                      <a:pt x="1056" y="156"/>
                    </a:lnTo>
                    <a:lnTo>
                      <a:pt x="1051" y="152"/>
                    </a:lnTo>
                    <a:lnTo>
                      <a:pt x="1046" y="146"/>
                    </a:lnTo>
                    <a:lnTo>
                      <a:pt x="1041" y="139"/>
                    </a:lnTo>
                    <a:lnTo>
                      <a:pt x="1038" y="132"/>
                    </a:lnTo>
                    <a:lnTo>
                      <a:pt x="1037" y="124"/>
                    </a:lnTo>
                    <a:lnTo>
                      <a:pt x="1036" y="114"/>
                    </a:lnTo>
                    <a:lnTo>
                      <a:pt x="1036" y="106"/>
                    </a:lnTo>
                    <a:lnTo>
                      <a:pt x="1038" y="97"/>
                    </a:lnTo>
                    <a:lnTo>
                      <a:pt x="1040" y="89"/>
                    </a:lnTo>
                    <a:lnTo>
                      <a:pt x="1044" y="83"/>
                    </a:lnTo>
                    <a:lnTo>
                      <a:pt x="1049" y="77"/>
                    </a:lnTo>
                    <a:lnTo>
                      <a:pt x="1055" y="73"/>
                    </a:lnTo>
                    <a:lnTo>
                      <a:pt x="1063" y="69"/>
                    </a:lnTo>
                    <a:lnTo>
                      <a:pt x="1071" y="68"/>
                    </a:lnTo>
                    <a:close/>
                    <a:moveTo>
                      <a:pt x="1136" y="55"/>
                    </a:moveTo>
                    <a:lnTo>
                      <a:pt x="1181" y="173"/>
                    </a:lnTo>
                    <a:lnTo>
                      <a:pt x="1200" y="173"/>
                    </a:lnTo>
                    <a:lnTo>
                      <a:pt x="1244" y="55"/>
                    </a:lnTo>
                    <a:lnTo>
                      <a:pt x="1223" y="55"/>
                    </a:lnTo>
                    <a:lnTo>
                      <a:pt x="1201" y="122"/>
                    </a:lnTo>
                    <a:lnTo>
                      <a:pt x="1196" y="136"/>
                    </a:lnTo>
                    <a:lnTo>
                      <a:pt x="1191" y="152"/>
                    </a:lnTo>
                    <a:lnTo>
                      <a:pt x="1190" y="152"/>
                    </a:lnTo>
                    <a:lnTo>
                      <a:pt x="1186" y="136"/>
                    </a:lnTo>
                    <a:lnTo>
                      <a:pt x="1182" y="122"/>
                    </a:lnTo>
                    <a:lnTo>
                      <a:pt x="1159" y="55"/>
                    </a:lnTo>
                    <a:lnTo>
                      <a:pt x="1136" y="55"/>
                    </a:lnTo>
                    <a:close/>
                    <a:moveTo>
                      <a:pt x="1353" y="117"/>
                    </a:moveTo>
                    <a:lnTo>
                      <a:pt x="1354" y="114"/>
                    </a:lnTo>
                    <a:lnTo>
                      <a:pt x="1354" y="108"/>
                    </a:lnTo>
                    <a:lnTo>
                      <a:pt x="1354" y="99"/>
                    </a:lnTo>
                    <a:lnTo>
                      <a:pt x="1352" y="90"/>
                    </a:lnTo>
                    <a:lnTo>
                      <a:pt x="1349" y="80"/>
                    </a:lnTo>
                    <a:lnTo>
                      <a:pt x="1345" y="71"/>
                    </a:lnTo>
                    <a:lnTo>
                      <a:pt x="1341" y="68"/>
                    </a:lnTo>
                    <a:lnTo>
                      <a:pt x="1338" y="64"/>
                    </a:lnTo>
                    <a:lnTo>
                      <a:pt x="1335" y="60"/>
                    </a:lnTo>
                    <a:lnTo>
                      <a:pt x="1331" y="58"/>
                    </a:lnTo>
                    <a:lnTo>
                      <a:pt x="1325" y="56"/>
                    </a:lnTo>
                    <a:lnTo>
                      <a:pt x="1320" y="54"/>
                    </a:lnTo>
                    <a:lnTo>
                      <a:pt x="1313" y="53"/>
                    </a:lnTo>
                    <a:lnTo>
                      <a:pt x="1307" y="53"/>
                    </a:lnTo>
                    <a:lnTo>
                      <a:pt x="1302" y="53"/>
                    </a:lnTo>
                    <a:lnTo>
                      <a:pt x="1295" y="54"/>
                    </a:lnTo>
                    <a:lnTo>
                      <a:pt x="1290" y="55"/>
                    </a:lnTo>
                    <a:lnTo>
                      <a:pt x="1285" y="57"/>
                    </a:lnTo>
                    <a:lnTo>
                      <a:pt x="1280" y="60"/>
                    </a:lnTo>
                    <a:lnTo>
                      <a:pt x="1276" y="63"/>
                    </a:lnTo>
                    <a:lnTo>
                      <a:pt x="1271" y="67"/>
                    </a:lnTo>
                    <a:lnTo>
                      <a:pt x="1268" y="70"/>
                    </a:lnTo>
                    <a:lnTo>
                      <a:pt x="1262" y="80"/>
                    </a:lnTo>
                    <a:lnTo>
                      <a:pt x="1257" y="90"/>
                    </a:lnTo>
                    <a:lnTo>
                      <a:pt x="1255" y="103"/>
                    </a:lnTo>
                    <a:lnTo>
                      <a:pt x="1254" y="116"/>
                    </a:lnTo>
                    <a:lnTo>
                      <a:pt x="1255" y="128"/>
                    </a:lnTo>
                    <a:lnTo>
                      <a:pt x="1257" y="139"/>
                    </a:lnTo>
                    <a:lnTo>
                      <a:pt x="1259" y="145"/>
                    </a:lnTo>
                    <a:lnTo>
                      <a:pt x="1263" y="151"/>
                    </a:lnTo>
                    <a:lnTo>
                      <a:pt x="1265" y="155"/>
                    </a:lnTo>
                    <a:lnTo>
                      <a:pt x="1269" y="158"/>
                    </a:lnTo>
                    <a:lnTo>
                      <a:pt x="1272" y="163"/>
                    </a:lnTo>
                    <a:lnTo>
                      <a:pt x="1277" y="166"/>
                    </a:lnTo>
                    <a:lnTo>
                      <a:pt x="1281" y="168"/>
                    </a:lnTo>
                    <a:lnTo>
                      <a:pt x="1286" y="171"/>
                    </a:lnTo>
                    <a:lnTo>
                      <a:pt x="1292" y="173"/>
                    </a:lnTo>
                    <a:lnTo>
                      <a:pt x="1297" y="174"/>
                    </a:lnTo>
                    <a:lnTo>
                      <a:pt x="1304" y="175"/>
                    </a:lnTo>
                    <a:lnTo>
                      <a:pt x="1310" y="175"/>
                    </a:lnTo>
                    <a:lnTo>
                      <a:pt x="1322" y="174"/>
                    </a:lnTo>
                    <a:lnTo>
                      <a:pt x="1333" y="173"/>
                    </a:lnTo>
                    <a:lnTo>
                      <a:pt x="1341" y="171"/>
                    </a:lnTo>
                    <a:lnTo>
                      <a:pt x="1348" y="167"/>
                    </a:lnTo>
                    <a:lnTo>
                      <a:pt x="1345" y="153"/>
                    </a:lnTo>
                    <a:lnTo>
                      <a:pt x="1338" y="155"/>
                    </a:lnTo>
                    <a:lnTo>
                      <a:pt x="1331" y="157"/>
                    </a:lnTo>
                    <a:lnTo>
                      <a:pt x="1323" y="158"/>
                    </a:lnTo>
                    <a:lnTo>
                      <a:pt x="1312" y="158"/>
                    </a:lnTo>
                    <a:lnTo>
                      <a:pt x="1305" y="158"/>
                    </a:lnTo>
                    <a:lnTo>
                      <a:pt x="1298" y="156"/>
                    </a:lnTo>
                    <a:lnTo>
                      <a:pt x="1292" y="153"/>
                    </a:lnTo>
                    <a:lnTo>
                      <a:pt x="1285" y="149"/>
                    </a:lnTo>
                    <a:lnTo>
                      <a:pt x="1281" y="143"/>
                    </a:lnTo>
                    <a:lnTo>
                      <a:pt x="1277" y="136"/>
                    </a:lnTo>
                    <a:lnTo>
                      <a:pt x="1275" y="127"/>
                    </a:lnTo>
                    <a:lnTo>
                      <a:pt x="1273" y="117"/>
                    </a:lnTo>
                    <a:lnTo>
                      <a:pt x="1353" y="117"/>
                    </a:lnTo>
                    <a:close/>
                    <a:moveTo>
                      <a:pt x="1273" y="103"/>
                    </a:moveTo>
                    <a:lnTo>
                      <a:pt x="1275" y="97"/>
                    </a:lnTo>
                    <a:lnTo>
                      <a:pt x="1277" y="90"/>
                    </a:lnTo>
                    <a:lnTo>
                      <a:pt x="1279" y="85"/>
                    </a:lnTo>
                    <a:lnTo>
                      <a:pt x="1282" y="79"/>
                    </a:lnTo>
                    <a:lnTo>
                      <a:pt x="1286" y="75"/>
                    </a:lnTo>
                    <a:lnTo>
                      <a:pt x="1292" y="70"/>
                    </a:lnTo>
                    <a:lnTo>
                      <a:pt x="1298" y="68"/>
                    </a:lnTo>
                    <a:lnTo>
                      <a:pt x="1306" y="67"/>
                    </a:lnTo>
                    <a:lnTo>
                      <a:pt x="1313" y="68"/>
                    </a:lnTo>
                    <a:lnTo>
                      <a:pt x="1320" y="71"/>
                    </a:lnTo>
                    <a:lnTo>
                      <a:pt x="1325" y="75"/>
                    </a:lnTo>
                    <a:lnTo>
                      <a:pt x="1329" y="80"/>
                    </a:lnTo>
                    <a:lnTo>
                      <a:pt x="1332" y="85"/>
                    </a:lnTo>
                    <a:lnTo>
                      <a:pt x="1333" y="92"/>
                    </a:lnTo>
                    <a:lnTo>
                      <a:pt x="1334" y="97"/>
                    </a:lnTo>
                    <a:lnTo>
                      <a:pt x="1334" y="103"/>
                    </a:lnTo>
                    <a:lnTo>
                      <a:pt x="1273" y="103"/>
                    </a:lnTo>
                    <a:close/>
                    <a:moveTo>
                      <a:pt x="1380" y="173"/>
                    </a:moveTo>
                    <a:lnTo>
                      <a:pt x="1401" y="173"/>
                    </a:lnTo>
                    <a:lnTo>
                      <a:pt x="1401" y="109"/>
                    </a:lnTo>
                    <a:lnTo>
                      <a:pt x="1401" y="105"/>
                    </a:lnTo>
                    <a:lnTo>
                      <a:pt x="1402" y="100"/>
                    </a:lnTo>
                    <a:lnTo>
                      <a:pt x="1403" y="94"/>
                    </a:lnTo>
                    <a:lnTo>
                      <a:pt x="1405" y="89"/>
                    </a:lnTo>
                    <a:lnTo>
                      <a:pt x="1407" y="84"/>
                    </a:lnTo>
                    <a:lnTo>
                      <a:pt x="1411" y="80"/>
                    </a:lnTo>
                    <a:lnTo>
                      <a:pt x="1415" y="77"/>
                    </a:lnTo>
                    <a:lnTo>
                      <a:pt x="1419" y="75"/>
                    </a:lnTo>
                    <a:lnTo>
                      <a:pt x="1424" y="73"/>
                    </a:lnTo>
                    <a:lnTo>
                      <a:pt x="1429" y="73"/>
                    </a:lnTo>
                    <a:lnTo>
                      <a:pt x="1433" y="73"/>
                    </a:lnTo>
                    <a:lnTo>
                      <a:pt x="1437" y="74"/>
                    </a:lnTo>
                    <a:lnTo>
                      <a:pt x="1437" y="53"/>
                    </a:lnTo>
                    <a:lnTo>
                      <a:pt x="1433" y="53"/>
                    </a:lnTo>
                    <a:lnTo>
                      <a:pt x="1430" y="53"/>
                    </a:lnTo>
                    <a:lnTo>
                      <a:pt x="1426" y="53"/>
                    </a:lnTo>
                    <a:lnTo>
                      <a:pt x="1420" y="54"/>
                    </a:lnTo>
                    <a:lnTo>
                      <a:pt x="1416" y="56"/>
                    </a:lnTo>
                    <a:lnTo>
                      <a:pt x="1412" y="59"/>
                    </a:lnTo>
                    <a:lnTo>
                      <a:pt x="1407" y="63"/>
                    </a:lnTo>
                    <a:lnTo>
                      <a:pt x="1404" y="67"/>
                    </a:lnTo>
                    <a:lnTo>
                      <a:pt x="1401" y="73"/>
                    </a:lnTo>
                    <a:lnTo>
                      <a:pt x="1399" y="78"/>
                    </a:lnTo>
                    <a:lnTo>
                      <a:pt x="1398" y="78"/>
                    </a:lnTo>
                    <a:lnTo>
                      <a:pt x="1398" y="55"/>
                    </a:lnTo>
                    <a:lnTo>
                      <a:pt x="1379" y="55"/>
                    </a:lnTo>
                    <a:lnTo>
                      <a:pt x="1379" y="64"/>
                    </a:lnTo>
                    <a:lnTo>
                      <a:pt x="1380" y="73"/>
                    </a:lnTo>
                    <a:lnTo>
                      <a:pt x="1380" y="82"/>
                    </a:lnTo>
                    <a:lnTo>
                      <a:pt x="1380" y="92"/>
                    </a:lnTo>
                    <a:lnTo>
                      <a:pt x="1380" y="173"/>
                    </a:lnTo>
                    <a:close/>
                    <a:moveTo>
                      <a:pt x="1446" y="201"/>
                    </a:moveTo>
                    <a:lnTo>
                      <a:pt x="1452" y="190"/>
                    </a:lnTo>
                    <a:lnTo>
                      <a:pt x="1458" y="175"/>
                    </a:lnTo>
                    <a:lnTo>
                      <a:pt x="1464" y="158"/>
                    </a:lnTo>
                    <a:lnTo>
                      <a:pt x="1469" y="142"/>
                    </a:lnTo>
                    <a:lnTo>
                      <a:pt x="1445" y="144"/>
                    </a:lnTo>
                    <a:lnTo>
                      <a:pt x="1443" y="160"/>
                    </a:lnTo>
                    <a:lnTo>
                      <a:pt x="1440" y="175"/>
                    </a:lnTo>
                    <a:lnTo>
                      <a:pt x="1435" y="190"/>
                    </a:lnTo>
                    <a:lnTo>
                      <a:pt x="1431" y="203"/>
                    </a:lnTo>
                    <a:lnTo>
                      <a:pt x="1446" y="201"/>
                    </a:lnTo>
                    <a:close/>
                    <a:moveTo>
                      <a:pt x="1635" y="117"/>
                    </a:moveTo>
                    <a:lnTo>
                      <a:pt x="1635" y="114"/>
                    </a:lnTo>
                    <a:lnTo>
                      <a:pt x="1636" y="108"/>
                    </a:lnTo>
                    <a:lnTo>
                      <a:pt x="1635" y="99"/>
                    </a:lnTo>
                    <a:lnTo>
                      <a:pt x="1634" y="90"/>
                    </a:lnTo>
                    <a:lnTo>
                      <a:pt x="1631" y="80"/>
                    </a:lnTo>
                    <a:lnTo>
                      <a:pt x="1627" y="71"/>
                    </a:lnTo>
                    <a:lnTo>
                      <a:pt x="1623" y="68"/>
                    </a:lnTo>
                    <a:lnTo>
                      <a:pt x="1620" y="64"/>
                    </a:lnTo>
                    <a:lnTo>
                      <a:pt x="1616" y="60"/>
                    </a:lnTo>
                    <a:lnTo>
                      <a:pt x="1611" y="58"/>
                    </a:lnTo>
                    <a:lnTo>
                      <a:pt x="1607" y="56"/>
                    </a:lnTo>
                    <a:lnTo>
                      <a:pt x="1602" y="54"/>
                    </a:lnTo>
                    <a:lnTo>
                      <a:pt x="1595" y="53"/>
                    </a:lnTo>
                    <a:lnTo>
                      <a:pt x="1589" y="53"/>
                    </a:lnTo>
                    <a:lnTo>
                      <a:pt x="1582" y="53"/>
                    </a:lnTo>
                    <a:lnTo>
                      <a:pt x="1577" y="54"/>
                    </a:lnTo>
                    <a:lnTo>
                      <a:pt x="1572" y="55"/>
                    </a:lnTo>
                    <a:lnTo>
                      <a:pt x="1566" y="57"/>
                    </a:lnTo>
                    <a:lnTo>
                      <a:pt x="1562" y="60"/>
                    </a:lnTo>
                    <a:lnTo>
                      <a:pt x="1557" y="63"/>
                    </a:lnTo>
                    <a:lnTo>
                      <a:pt x="1553" y="67"/>
                    </a:lnTo>
                    <a:lnTo>
                      <a:pt x="1550" y="70"/>
                    </a:lnTo>
                    <a:lnTo>
                      <a:pt x="1543" y="80"/>
                    </a:lnTo>
                    <a:lnTo>
                      <a:pt x="1539" y="90"/>
                    </a:lnTo>
                    <a:lnTo>
                      <a:pt x="1536" y="103"/>
                    </a:lnTo>
                    <a:lnTo>
                      <a:pt x="1535" y="116"/>
                    </a:lnTo>
                    <a:lnTo>
                      <a:pt x="1536" y="128"/>
                    </a:lnTo>
                    <a:lnTo>
                      <a:pt x="1539" y="139"/>
                    </a:lnTo>
                    <a:lnTo>
                      <a:pt x="1541" y="145"/>
                    </a:lnTo>
                    <a:lnTo>
                      <a:pt x="1543" y="151"/>
                    </a:lnTo>
                    <a:lnTo>
                      <a:pt x="1547" y="155"/>
                    </a:lnTo>
                    <a:lnTo>
                      <a:pt x="1550" y="158"/>
                    </a:lnTo>
                    <a:lnTo>
                      <a:pt x="1554" y="163"/>
                    </a:lnTo>
                    <a:lnTo>
                      <a:pt x="1559" y="166"/>
                    </a:lnTo>
                    <a:lnTo>
                      <a:pt x="1563" y="168"/>
                    </a:lnTo>
                    <a:lnTo>
                      <a:pt x="1568" y="171"/>
                    </a:lnTo>
                    <a:lnTo>
                      <a:pt x="1573" y="173"/>
                    </a:lnTo>
                    <a:lnTo>
                      <a:pt x="1579" y="174"/>
                    </a:lnTo>
                    <a:lnTo>
                      <a:pt x="1584" y="175"/>
                    </a:lnTo>
                    <a:lnTo>
                      <a:pt x="1591" y="175"/>
                    </a:lnTo>
                    <a:lnTo>
                      <a:pt x="1604" y="174"/>
                    </a:lnTo>
                    <a:lnTo>
                      <a:pt x="1615" y="173"/>
                    </a:lnTo>
                    <a:lnTo>
                      <a:pt x="1623" y="171"/>
                    </a:lnTo>
                    <a:lnTo>
                      <a:pt x="1630" y="167"/>
                    </a:lnTo>
                    <a:lnTo>
                      <a:pt x="1626" y="153"/>
                    </a:lnTo>
                    <a:lnTo>
                      <a:pt x="1620" y="155"/>
                    </a:lnTo>
                    <a:lnTo>
                      <a:pt x="1613" y="157"/>
                    </a:lnTo>
                    <a:lnTo>
                      <a:pt x="1604" y="158"/>
                    </a:lnTo>
                    <a:lnTo>
                      <a:pt x="1594" y="158"/>
                    </a:lnTo>
                    <a:lnTo>
                      <a:pt x="1587" y="158"/>
                    </a:lnTo>
                    <a:lnTo>
                      <a:pt x="1579" y="156"/>
                    </a:lnTo>
                    <a:lnTo>
                      <a:pt x="1573" y="153"/>
                    </a:lnTo>
                    <a:lnTo>
                      <a:pt x="1567" y="149"/>
                    </a:lnTo>
                    <a:lnTo>
                      <a:pt x="1562" y="143"/>
                    </a:lnTo>
                    <a:lnTo>
                      <a:pt x="1559" y="136"/>
                    </a:lnTo>
                    <a:lnTo>
                      <a:pt x="1556" y="127"/>
                    </a:lnTo>
                    <a:lnTo>
                      <a:pt x="1555" y="117"/>
                    </a:lnTo>
                    <a:lnTo>
                      <a:pt x="1635" y="117"/>
                    </a:lnTo>
                    <a:close/>
                    <a:moveTo>
                      <a:pt x="1555" y="103"/>
                    </a:moveTo>
                    <a:lnTo>
                      <a:pt x="1556" y="97"/>
                    </a:lnTo>
                    <a:lnTo>
                      <a:pt x="1557" y="90"/>
                    </a:lnTo>
                    <a:lnTo>
                      <a:pt x="1561" y="85"/>
                    </a:lnTo>
                    <a:lnTo>
                      <a:pt x="1564" y="79"/>
                    </a:lnTo>
                    <a:lnTo>
                      <a:pt x="1568" y="75"/>
                    </a:lnTo>
                    <a:lnTo>
                      <a:pt x="1574" y="70"/>
                    </a:lnTo>
                    <a:lnTo>
                      <a:pt x="1580" y="68"/>
                    </a:lnTo>
                    <a:lnTo>
                      <a:pt x="1587" y="67"/>
                    </a:lnTo>
                    <a:lnTo>
                      <a:pt x="1595" y="68"/>
                    </a:lnTo>
                    <a:lnTo>
                      <a:pt x="1602" y="71"/>
                    </a:lnTo>
                    <a:lnTo>
                      <a:pt x="1606" y="75"/>
                    </a:lnTo>
                    <a:lnTo>
                      <a:pt x="1610" y="80"/>
                    </a:lnTo>
                    <a:lnTo>
                      <a:pt x="1613" y="85"/>
                    </a:lnTo>
                    <a:lnTo>
                      <a:pt x="1615" y="92"/>
                    </a:lnTo>
                    <a:lnTo>
                      <a:pt x="1616" y="97"/>
                    </a:lnTo>
                    <a:lnTo>
                      <a:pt x="1616" y="103"/>
                    </a:lnTo>
                    <a:lnTo>
                      <a:pt x="1555" y="103"/>
                    </a:lnTo>
                    <a:close/>
                    <a:moveTo>
                      <a:pt x="1661" y="173"/>
                    </a:moveTo>
                    <a:lnTo>
                      <a:pt x="1682" y="173"/>
                    </a:lnTo>
                    <a:lnTo>
                      <a:pt x="1682" y="102"/>
                    </a:lnTo>
                    <a:lnTo>
                      <a:pt x="1683" y="96"/>
                    </a:lnTo>
                    <a:lnTo>
                      <a:pt x="1684" y="92"/>
                    </a:lnTo>
                    <a:lnTo>
                      <a:pt x="1685" y="87"/>
                    </a:lnTo>
                    <a:lnTo>
                      <a:pt x="1687" y="84"/>
                    </a:lnTo>
                    <a:lnTo>
                      <a:pt x="1689" y="79"/>
                    </a:lnTo>
                    <a:lnTo>
                      <a:pt x="1692" y="76"/>
                    </a:lnTo>
                    <a:lnTo>
                      <a:pt x="1697" y="74"/>
                    </a:lnTo>
                    <a:lnTo>
                      <a:pt x="1700" y="71"/>
                    </a:lnTo>
                    <a:lnTo>
                      <a:pt x="1704" y="70"/>
                    </a:lnTo>
                    <a:lnTo>
                      <a:pt x="1710" y="69"/>
                    </a:lnTo>
                    <a:lnTo>
                      <a:pt x="1715" y="70"/>
                    </a:lnTo>
                    <a:lnTo>
                      <a:pt x="1719" y="73"/>
                    </a:lnTo>
                    <a:lnTo>
                      <a:pt x="1724" y="75"/>
                    </a:lnTo>
                    <a:lnTo>
                      <a:pt x="1727" y="79"/>
                    </a:lnTo>
                    <a:lnTo>
                      <a:pt x="1729" y="84"/>
                    </a:lnTo>
                    <a:lnTo>
                      <a:pt x="1731" y="89"/>
                    </a:lnTo>
                    <a:lnTo>
                      <a:pt x="1732" y="95"/>
                    </a:lnTo>
                    <a:lnTo>
                      <a:pt x="1734" y="102"/>
                    </a:lnTo>
                    <a:lnTo>
                      <a:pt x="1734" y="173"/>
                    </a:lnTo>
                    <a:lnTo>
                      <a:pt x="1753" y="173"/>
                    </a:lnTo>
                    <a:lnTo>
                      <a:pt x="1753" y="100"/>
                    </a:lnTo>
                    <a:lnTo>
                      <a:pt x="1754" y="94"/>
                    </a:lnTo>
                    <a:lnTo>
                      <a:pt x="1755" y="89"/>
                    </a:lnTo>
                    <a:lnTo>
                      <a:pt x="1756" y="85"/>
                    </a:lnTo>
                    <a:lnTo>
                      <a:pt x="1758" y="82"/>
                    </a:lnTo>
                    <a:lnTo>
                      <a:pt x="1762" y="78"/>
                    </a:lnTo>
                    <a:lnTo>
                      <a:pt x="1764" y="76"/>
                    </a:lnTo>
                    <a:lnTo>
                      <a:pt x="1767" y="73"/>
                    </a:lnTo>
                    <a:lnTo>
                      <a:pt x="1771" y="71"/>
                    </a:lnTo>
                    <a:lnTo>
                      <a:pt x="1776" y="70"/>
                    </a:lnTo>
                    <a:lnTo>
                      <a:pt x="1780" y="69"/>
                    </a:lnTo>
                    <a:lnTo>
                      <a:pt x="1785" y="70"/>
                    </a:lnTo>
                    <a:lnTo>
                      <a:pt x="1791" y="73"/>
                    </a:lnTo>
                    <a:lnTo>
                      <a:pt x="1795" y="75"/>
                    </a:lnTo>
                    <a:lnTo>
                      <a:pt x="1798" y="79"/>
                    </a:lnTo>
                    <a:lnTo>
                      <a:pt x="1800" y="85"/>
                    </a:lnTo>
                    <a:lnTo>
                      <a:pt x="1803" y="90"/>
                    </a:lnTo>
                    <a:lnTo>
                      <a:pt x="1804" y="98"/>
                    </a:lnTo>
                    <a:lnTo>
                      <a:pt x="1804" y="106"/>
                    </a:lnTo>
                    <a:lnTo>
                      <a:pt x="1804" y="173"/>
                    </a:lnTo>
                    <a:lnTo>
                      <a:pt x="1824" y="173"/>
                    </a:lnTo>
                    <a:lnTo>
                      <a:pt x="1824" y="104"/>
                    </a:lnTo>
                    <a:lnTo>
                      <a:pt x="1823" y="89"/>
                    </a:lnTo>
                    <a:lnTo>
                      <a:pt x="1821" y="78"/>
                    </a:lnTo>
                    <a:lnTo>
                      <a:pt x="1817" y="69"/>
                    </a:lnTo>
                    <a:lnTo>
                      <a:pt x="1811" y="63"/>
                    </a:lnTo>
                    <a:lnTo>
                      <a:pt x="1806" y="58"/>
                    </a:lnTo>
                    <a:lnTo>
                      <a:pt x="1799" y="55"/>
                    </a:lnTo>
                    <a:lnTo>
                      <a:pt x="1793" y="53"/>
                    </a:lnTo>
                    <a:lnTo>
                      <a:pt x="1788" y="53"/>
                    </a:lnTo>
                    <a:lnTo>
                      <a:pt x="1780" y="53"/>
                    </a:lnTo>
                    <a:lnTo>
                      <a:pt x="1772" y="55"/>
                    </a:lnTo>
                    <a:lnTo>
                      <a:pt x="1767" y="57"/>
                    </a:lnTo>
                    <a:lnTo>
                      <a:pt x="1762" y="60"/>
                    </a:lnTo>
                    <a:lnTo>
                      <a:pt x="1755" y="67"/>
                    </a:lnTo>
                    <a:lnTo>
                      <a:pt x="1749" y="76"/>
                    </a:lnTo>
                    <a:lnTo>
                      <a:pt x="1749" y="76"/>
                    </a:lnTo>
                    <a:lnTo>
                      <a:pt x="1746" y="70"/>
                    </a:lnTo>
                    <a:lnTo>
                      <a:pt x="1743" y="66"/>
                    </a:lnTo>
                    <a:lnTo>
                      <a:pt x="1740" y="63"/>
                    </a:lnTo>
                    <a:lnTo>
                      <a:pt x="1737" y="59"/>
                    </a:lnTo>
                    <a:lnTo>
                      <a:pt x="1732" y="56"/>
                    </a:lnTo>
                    <a:lnTo>
                      <a:pt x="1727" y="54"/>
                    </a:lnTo>
                    <a:lnTo>
                      <a:pt x="1722" y="53"/>
                    </a:lnTo>
                    <a:lnTo>
                      <a:pt x="1716" y="53"/>
                    </a:lnTo>
                    <a:lnTo>
                      <a:pt x="1710" y="53"/>
                    </a:lnTo>
                    <a:lnTo>
                      <a:pt x="1703" y="54"/>
                    </a:lnTo>
                    <a:lnTo>
                      <a:pt x="1698" y="56"/>
                    </a:lnTo>
                    <a:lnTo>
                      <a:pt x="1694" y="59"/>
                    </a:lnTo>
                    <a:lnTo>
                      <a:pt x="1689" y="63"/>
                    </a:lnTo>
                    <a:lnTo>
                      <a:pt x="1686" y="66"/>
                    </a:lnTo>
                    <a:lnTo>
                      <a:pt x="1683" y="69"/>
                    </a:lnTo>
                    <a:lnTo>
                      <a:pt x="1681" y="74"/>
                    </a:lnTo>
                    <a:lnTo>
                      <a:pt x="1680" y="74"/>
                    </a:lnTo>
                    <a:lnTo>
                      <a:pt x="1678" y="55"/>
                    </a:lnTo>
                    <a:lnTo>
                      <a:pt x="1661" y="55"/>
                    </a:lnTo>
                    <a:lnTo>
                      <a:pt x="1661" y="70"/>
                    </a:lnTo>
                    <a:lnTo>
                      <a:pt x="1661" y="87"/>
                    </a:lnTo>
                    <a:lnTo>
                      <a:pt x="1661" y="173"/>
                    </a:lnTo>
                    <a:close/>
                    <a:moveTo>
                      <a:pt x="2000" y="117"/>
                    </a:moveTo>
                    <a:lnTo>
                      <a:pt x="2000" y="114"/>
                    </a:lnTo>
                    <a:lnTo>
                      <a:pt x="2000" y="108"/>
                    </a:lnTo>
                    <a:lnTo>
                      <a:pt x="2000" y="99"/>
                    </a:lnTo>
                    <a:lnTo>
                      <a:pt x="1998" y="90"/>
                    </a:lnTo>
                    <a:lnTo>
                      <a:pt x="1996" y="80"/>
                    </a:lnTo>
                    <a:lnTo>
                      <a:pt x="1991" y="71"/>
                    </a:lnTo>
                    <a:lnTo>
                      <a:pt x="1988" y="68"/>
                    </a:lnTo>
                    <a:lnTo>
                      <a:pt x="1985" y="64"/>
                    </a:lnTo>
                    <a:lnTo>
                      <a:pt x="1981" y="60"/>
                    </a:lnTo>
                    <a:lnTo>
                      <a:pt x="1977" y="58"/>
                    </a:lnTo>
                    <a:lnTo>
                      <a:pt x="1972" y="56"/>
                    </a:lnTo>
                    <a:lnTo>
                      <a:pt x="1966" y="54"/>
                    </a:lnTo>
                    <a:lnTo>
                      <a:pt x="1960" y="53"/>
                    </a:lnTo>
                    <a:lnTo>
                      <a:pt x="1954" y="53"/>
                    </a:lnTo>
                    <a:lnTo>
                      <a:pt x="1947" y="53"/>
                    </a:lnTo>
                    <a:lnTo>
                      <a:pt x="1942" y="54"/>
                    </a:lnTo>
                    <a:lnTo>
                      <a:pt x="1937" y="55"/>
                    </a:lnTo>
                    <a:lnTo>
                      <a:pt x="1931" y="57"/>
                    </a:lnTo>
                    <a:lnTo>
                      <a:pt x="1927" y="60"/>
                    </a:lnTo>
                    <a:lnTo>
                      <a:pt x="1921" y="63"/>
                    </a:lnTo>
                    <a:lnTo>
                      <a:pt x="1918" y="67"/>
                    </a:lnTo>
                    <a:lnTo>
                      <a:pt x="1914" y="70"/>
                    </a:lnTo>
                    <a:lnTo>
                      <a:pt x="1908" y="80"/>
                    </a:lnTo>
                    <a:lnTo>
                      <a:pt x="1904" y="90"/>
                    </a:lnTo>
                    <a:lnTo>
                      <a:pt x="1901" y="103"/>
                    </a:lnTo>
                    <a:lnTo>
                      <a:pt x="1900" y="116"/>
                    </a:lnTo>
                    <a:lnTo>
                      <a:pt x="1901" y="128"/>
                    </a:lnTo>
                    <a:lnTo>
                      <a:pt x="1904" y="139"/>
                    </a:lnTo>
                    <a:lnTo>
                      <a:pt x="1906" y="145"/>
                    </a:lnTo>
                    <a:lnTo>
                      <a:pt x="1908" y="151"/>
                    </a:lnTo>
                    <a:lnTo>
                      <a:pt x="1912" y="155"/>
                    </a:lnTo>
                    <a:lnTo>
                      <a:pt x="1915" y="158"/>
                    </a:lnTo>
                    <a:lnTo>
                      <a:pt x="1918" y="163"/>
                    </a:lnTo>
                    <a:lnTo>
                      <a:pt x="1923" y="166"/>
                    </a:lnTo>
                    <a:lnTo>
                      <a:pt x="1928" y="168"/>
                    </a:lnTo>
                    <a:lnTo>
                      <a:pt x="1932" y="171"/>
                    </a:lnTo>
                    <a:lnTo>
                      <a:pt x="1938" y="173"/>
                    </a:lnTo>
                    <a:lnTo>
                      <a:pt x="1944" y="174"/>
                    </a:lnTo>
                    <a:lnTo>
                      <a:pt x="1950" y="175"/>
                    </a:lnTo>
                    <a:lnTo>
                      <a:pt x="1956" y="175"/>
                    </a:lnTo>
                    <a:lnTo>
                      <a:pt x="1969" y="174"/>
                    </a:lnTo>
                    <a:lnTo>
                      <a:pt x="1979" y="173"/>
                    </a:lnTo>
                    <a:lnTo>
                      <a:pt x="1987" y="171"/>
                    </a:lnTo>
                    <a:lnTo>
                      <a:pt x="1994" y="167"/>
                    </a:lnTo>
                    <a:lnTo>
                      <a:pt x="1991" y="153"/>
                    </a:lnTo>
                    <a:lnTo>
                      <a:pt x="1984" y="155"/>
                    </a:lnTo>
                    <a:lnTo>
                      <a:pt x="1978" y="157"/>
                    </a:lnTo>
                    <a:lnTo>
                      <a:pt x="1969" y="158"/>
                    </a:lnTo>
                    <a:lnTo>
                      <a:pt x="1959" y="158"/>
                    </a:lnTo>
                    <a:lnTo>
                      <a:pt x="1952" y="158"/>
                    </a:lnTo>
                    <a:lnTo>
                      <a:pt x="1944" y="156"/>
                    </a:lnTo>
                    <a:lnTo>
                      <a:pt x="1938" y="153"/>
                    </a:lnTo>
                    <a:lnTo>
                      <a:pt x="1932" y="149"/>
                    </a:lnTo>
                    <a:lnTo>
                      <a:pt x="1927" y="143"/>
                    </a:lnTo>
                    <a:lnTo>
                      <a:pt x="1924" y="136"/>
                    </a:lnTo>
                    <a:lnTo>
                      <a:pt x="1920" y="127"/>
                    </a:lnTo>
                    <a:lnTo>
                      <a:pt x="1919" y="117"/>
                    </a:lnTo>
                    <a:lnTo>
                      <a:pt x="2000" y="117"/>
                    </a:lnTo>
                    <a:close/>
                    <a:moveTo>
                      <a:pt x="1920" y="103"/>
                    </a:moveTo>
                    <a:lnTo>
                      <a:pt x="1921" y="97"/>
                    </a:lnTo>
                    <a:lnTo>
                      <a:pt x="1923" y="90"/>
                    </a:lnTo>
                    <a:lnTo>
                      <a:pt x="1926" y="85"/>
                    </a:lnTo>
                    <a:lnTo>
                      <a:pt x="1929" y="79"/>
                    </a:lnTo>
                    <a:lnTo>
                      <a:pt x="1933" y="75"/>
                    </a:lnTo>
                    <a:lnTo>
                      <a:pt x="1939" y="70"/>
                    </a:lnTo>
                    <a:lnTo>
                      <a:pt x="1944" y="68"/>
                    </a:lnTo>
                    <a:lnTo>
                      <a:pt x="1952" y="67"/>
                    </a:lnTo>
                    <a:lnTo>
                      <a:pt x="1960" y="68"/>
                    </a:lnTo>
                    <a:lnTo>
                      <a:pt x="1966" y="71"/>
                    </a:lnTo>
                    <a:lnTo>
                      <a:pt x="1971" y="75"/>
                    </a:lnTo>
                    <a:lnTo>
                      <a:pt x="1975" y="80"/>
                    </a:lnTo>
                    <a:lnTo>
                      <a:pt x="1978" y="85"/>
                    </a:lnTo>
                    <a:lnTo>
                      <a:pt x="1980" y="92"/>
                    </a:lnTo>
                    <a:lnTo>
                      <a:pt x="1981" y="97"/>
                    </a:lnTo>
                    <a:lnTo>
                      <a:pt x="1981" y="103"/>
                    </a:lnTo>
                    <a:lnTo>
                      <a:pt x="1920" y="103"/>
                    </a:lnTo>
                    <a:close/>
                    <a:moveTo>
                      <a:pt x="2019" y="167"/>
                    </a:moveTo>
                    <a:lnTo>
                      <a:pt x="2025" y="171"/>
                    </a:lnTo>
                    <a:lnTo>
                      <a:pt x="2033" y="173"/>
                    </a:lnTo>
                    <a:lnTo>
                      <a:pt x="2041" y="174"/>
                    </a:lnTo>
                    <a:lnTo>
                      <a:pt x="2050" y="175"/>
                    </a:lnTo>
                    <a:lnTo>
                      <a:pt x="2060" y="174"/>
                    </a:lnTo>
                    <a:lnTo>
                      <a:pt x="2068" y="173"/>
                    </a:lnTo>
                    <a:lnTo>
                      <a:pt x="2076" y="170"/>
                    </a:lnTo>
                    <a:lnTo>
                      <a:pt x="2082" y="165"/>
                    </a:lnTo>
                    <a:lnTo>
                      <a:pt x="2087" y="160"/>
                    </a:lnTo>
                    <a:lnTo>
                      <a:pt x="2090" y="154"/>
                    </a:lnTo>
                    <a:lnTo>
                      <a:pt x="2092" y="147"/>
                    </a:lnTo>
                    <a:lnTo>
                      <a:pt x="2093" y="139"/>
                    </a:lnTo>
                    <a:lnTo>
                      <a:pt x="2092" y="134"/>
                    </a:lnTo>
                    <a:lnTo>
                      <a:pt x="2091" y="128"/>
                    </a:lnTo>
                    <a:lnTo>
                      <a:pt x="2089" y="123"/>
                    </a:lnTo>
                    <a:lnTo>
                      <a:pt x="2086" y="118"/>
                    </a:lnTo>
                    <a:lnTo>
                      <a:pt x="2081" y="114"/>
                    </a:lnTo>
                    <a:lnTo>
                      <a:pt x="2076" y="110"/>
                    </a:lnTo>
                    <a:lnTo>
                      <a:pt x="2070" y="107"/>
                    </a:lnTo>
                    <a:lnTo>
                      <a:pt x="2063" y="104"/>
                    </a:lnTo>
                    <a:lnTo>
                      <a:pt x="2053" y="100"/>
                    </a:lnTo>
                    <a:lnTo>
                      <a:pt x="2047" y="96"/>
                    </a:lnTo>
                    <a:lnTo>
                      <a:pt x="2045" y="94"/>
                    </a:lnTo>
                    <a:lnTo>
                      <a:pt x="2042" y="90"/>
                    </a:lnTo>
                    <a:lnTo>
                      <a:pt x="2041" y="88"/>
                    </a:lnTo>
                    <a:lnTo>
                      <a:pt x="2041" y="85"/>
                    </a:lnTo>
                    <a:lnTo>
                      <a:pt x="2041" y="82"/>
                    </a:lnTo>
                    <a:lnTo>
                      <a:pt x="2042" y="78"/>
                    </a:lnTo>
                    <a:lnTo>
                      <a:pt x="2045" y="76"/>
                    </a:lnTo>
                    <a:lnTo>
                      <a:pt x="2047" y="73"/>
                    </a:lnTo>
                    <a:lnTo>
                      <a:pt x="2049" y="71"/>
                    </a:lnTo>
                    <a:lnTo>
                      <a:pt x="2052" y="69"/>
                    </a:lnTo>
                    <a:lnTo>
                      <a:pt x="2056" y="68"/>
                    </a:lnTo>
                    <a:lnTo>
                      <a:pt x="2061" y="68"/>
                    </a:lnTo>
                    <a:lnTo>
                      <a:pt x="2068" y="69"/>
                    </a:lnTo>
                    <a:lnTo>
                      <a:pt x="2075" y="70"/>
                    </a:lnTo>
                    <a:lnTo>
                      <a:pt x="2080" y="73"/>
                    </a:lnTo>
                    <a:lnTo>
                      <a:pt x="2083" y="75"/>
                    </a:lnTo>
                    <a:lnTo>
                      <a:pt x="2089" y="59"/>
                    </a:lnTo>
                    <a:lnTo>
                      <a:pt x="2083" y="57"/>
                    </a:lnTo>
                    <a:lnTo>
                      <a:pt x="2077" y="55"/>
                    </a:lnTo>
                    <a:lnTo>
                      <a:pt x="2069" y="53"/>
                    </a:lnTo>
                    <a:lnTo>
                      <a:pt x="2061" y="53"/>
                    </a:lnTo>
                    <a:lnTo>
                      <a:pt x="2052" y="53"/>
                    </a:lnTo>
                    <a:lnTo>
                      <a:pt x="2045" y="55"/>
                    </a:lnTo>
                    <a:lnTo>
                      <a:pt x="2038" y="58"/>
                    </a:lnTo>
                    <a:lnTo>
                      <a:pt x="2032" y="63"/>
                    </a:lnTo>
                    <a:lnTo>
                      <a:pt x="2027" y="67"/>
                    </a:lnTo>
                    <a:lnTo>
                      <a:pt x="2024" y="74"/>
                    </a:lnTo>
                    <a:lnTo>
                      <a:pt x="2022" y="80"/>
                    </a:lnTo>
                    <a:lnTo>
                      <a:pt x="2022" y="87"/>
                    </a:lnTo>
                    <a:lnTo>
                      <a:pt x="2022" y="92"/>
                    </a:lnTo>
                    <a:lnTo>
                      <a:pt x="2023" y="97"/>
                    </a:lnTo>
                    <a:lnTo>
                      <a:pt x="2026" y="102"/>
                    </a:lnTo>
                    <a:lnTo>
                      <a:pt x="2029" y="106"/>
                    </a:lnTo>
                    <a:lnTo>
                      <a:pt x="2034" y="110"/>
                    </a:lnTo>
                    <a:lnTo>
                      <a:pt x="2038" y="114"/>
                    </a:lnTo>
                    <a:lnTo>
                      <a:pt x="2045" y="117"/>
                    </a:lnTo>
                    <a:lnTo>
                      <a:pt x="2052" y="121"/>
                    </a:lnTo>
                    <a:lnTo>
                      <a:pt x="2062" y="125"/>
                    </a:lnTo>
                    <a:lnTo>
                      <a:pt x="2068" y="129"/>
                    </a:lnTo>
                    <a:lnTo>
                      <a:pt x="2070" y="132"/>
                    </a:lnTo>
                    <a:lnTo>
                      <a:pt x="2072" y="135"/>
                    </a:lnTo>
                    <a:lnTo>
                      <a:pt x="2073" y="138"/>
                    </a:lnTo>
                    <a:lnTo>
                      <a:pt x="2073" y="142"/>
                    </a:lnTo>
                    <a:lnTo>
                      <a:pt x="2073" y="145"/>
                    </a:lnTo>
                    <a:lnTo>
                      <a:pt x="2072" y="148"/>
                    </a:lnTo>
                    <a:lnTo>
                      <a:pt x="2070" y="152"/>
                    </a:lnTo>
                    <a:lnTo>
                      <a:pt x="2067" y="154"/>
                    </a:lnTo>
                    <a:lnTo>
                      <a:pt x="2064" y="156"/>
                    </a:lnTo>
                    <a:lnTo>
                      <a:pt x="2061" y="158"/>
                    </a:lnTo>
                    <a:lnTo>
                      <a:pt x="2056" y="158"/>
                    </a:lnTo>
                    <a:lnTo>
                      <a:pt x="2051" y="160"/>
                    </a:lnTo>
                    <a:lnTo>
                      <a:pt x="2043" y="158"/>
                    </a:lnTo>
                    <a:lnTo>
                      <a:pt x="2036" y="156"/>
                    </a:lnTo>
                    <a:lnTo>
                      <a:pt x="2029" y="154"/>
                    </a:lnTo>
                    <a:lnTo>
                      <a:pt x="2024" y="151"/>
                    </a:lnTo>
                    <a:lnTo>
                      <a:pt x="2019" y="167"/>
                    </a:lnTo>
                    <a:close/>
                    <a:moveTo>
                      <a:pt x="2198" y="152"/>
                    </a:moveTo>
                    <a:lnTo>
                      <a:pt x="2193" y="154"/>
                    </a:lnTo>
                    <a:lnTo>
                      <a:pt x="2187" y="156"/>
                    </a:lnTo>
                    <a:lnTo>
                      <a:pt x="2181" y="157"/>
                    </a:lnTo>
                    <a:lnTo>
                      <a:pt x="2172" y="158"/>
                    </a:lnTo>
                    <a:lnTo>
                      <a:pt x="2163" y="157"/>
                    </a:lnTo>
                    <a:lnTo>
                      <a:pt x="2156" y="155"/>
                    </a:lnTo>
                    <a:lnTo>
                      <a:pt x="2149" y="152"/>
                    </a:lnTo>
                    <a:lnTo>
                      <a:pt x="2144" y="146"/>
                    </a:lnTo>
                    <a:lnTo>
                      <a:pt x="2139" y="139"/>
                    </a:lnTo>
                    <a:lnTo>
                      <a:pt x="2135" y="133"/>
                    </a:lnTo>
                    <a:lnTo>
                      <a:pt x="2133" y="124"/>
                    </a:lnTo>
                    <a:lnTo>
                      <a:pt x="2132" y="114"/>
                    </a:lnTo>
                    <a:lnTo>
                      <a:pt x="2133" y="105"/>
                    </a:lnTo>
                    <a:lnTo>
                      <a:pt x="2135" y="97"/>
                    </a:lnTo>
                    <a:lnTo>
                      <a:pt x="2139" y="89"/>
                    </a:lnTo>
                    <a:lnTo>
                      <a:pt x="2143" y="83"/>
                    </a:lnTo>
                    <a:lnTo>
                      <a:pt x="2148" y="77"/>
                    </a:lnTo>
                    <a:lnTo>
                      <a:pt x="2156" y="73"/>
                    </a:lnTo>
                    <a:lnTo>
                      <a:pt x="2163" y="70"/>
                    </a:lnTo>
                    <a:lnTo>
                      <a:pt x="2173" y="69"/>
                    </a:lnTo>
                    <a:lnTo>
                      <a:pt x="2181" y="70"/>
                    </a:lnTo>
                    <a:lnTo>
                      <a:pt x="2187" y="71"/>
                    </a:lnTo>
                    <a:lnTo>
                      <a:pt x="2193" y="73"/>
                    </a:lnTo>
                    <a:lnTo>
                      <a:pt x="2197" y="75"/>
                    </a:lnTo>
                    <a:lnTo>
                      <a:pt x="2201" y="58"/>
                    </a:lnTo>
                    <a:lnTo>
                      <a:pt x="2197" y="56"/>
                    </a:lnTo>
                    <a:lnTo>
                      <a:pt x="2189" y="55"/>
                    </a:lnTo>
                    <a:lnTo>
                      <a:pt x="2182" y="53"/>
                    </a:lnTo>
                    <a:lnTo>
                      <a:pt x="2173" y="53"/>
                    </a:lnTo>
                    <a:lnTo>
                      <a:pt x="2166" y="53"/>
                    </a:lnTo>
                    <a:lnTo>
                      <a:pt x="2159" y="54"/>
                    </a:lnTo>
                    <a:lnTo>
                      <a:pt x="2154" y="55"/>
                    </a:lnTo>
                    <a:lnTo>
                      <a:pt x="2147" y="57"/>
                    </a:lnTo>
                    <a:lnTo>
                      <a:pt x="2142" y="59"/>
                    </a:lnTo>
                    <a:lnTo>
                      <a:pt x="2137" y="63"/>
                    </a:lnTo>
                    <a:lnTo>
                      <a:pt x="2132" y="66"/>
                    </a:lnTo>
                    <a:lnTo>
                      <a:pt x="2128" y="70"/>
                    </a:lnTo>
                    <a:lnTo>
                      <a:pt x="2124" y="75"/>
                    </a:lnTo>
                    <a:lnTo>
                      <a:pt x="2121" y="79"/>
                    </a:lnTo>
                    <a:lnTo>
                      <a:pt x="2118" y="85"/>
                    </a:lnTo>
                    <a:lnTo>
                      <a:pt x="2116" y="90"/>
                    </a:lnTo>
                    <a:lnTo>
                      <a:pt x="2114" y="96"/>
                    </a:lnTo>
                    <a:lnTo>
                      <a:pt x="2113" y="102"/>
                    </a:lnTo>
                    <a:lnTo>
                      <a:pt x="2112" y="108"/>
                    </a:lnTo>
                    <a:lnTo>
                      <a:pt x="2112" y="115"/>
                    </a:lnTo>
                    <a:lnTo>
                      <a:pt x="2113" y="128"/>
                    </a:lnTo>
                    <a:lnTo>
                      <a:pt x="2116" y="139"/>
                    </a:lnTo>
                    <a:lnTo>
                      <a:pt x="2118" y="145"/>
                    </a:lnTo>
                    <a:lnTo>
                      <a:pt x="2120" y="149"/>
                    </a:lnTo>
                    <a:lnTo>
                      <a:pt x="2123" y="154"/>
                    </a:lnTo>
                    <a:lnTo>
                      <a:pt x="2127" y="158"/>
                    </a:lnTo>
                    <a:lnTo>
                      <a:pt x="2131" y="162"/>
                    </a:lnTo>
                    <a:lnTo>
                      <a:pt x="2135" y="165"/>
                    </a:lnTo>
                    <a:lnTo>
                      <a:pt x="2140" y="168"/>
                    </a:lnTo>
                    <a:lnTo>
                      <a:pt x="2145" y="171"/>
                    </a:lnTo>
                    <a:lnTo>
                      <a:pt x="2150" y="173"/>
                    </a:lnTo>
                    <a:lnTo>
                      <a:pt x="2156" y="174"/>
                    </a:lnTo>
                    <a:lnTo>
                      <a:pt x="2162" y="175"/>
                    </a:lnTo>
                    <a:lnTo>
                      <a:pt x="2169" y="175"/>
                    </a:lnTo>
                    <a:lnTo>
                      <a:pt x="2180" y="174"/>
                    </a:lnTo>
                    <a:lnTo>
                      <a:pt x="2188" y="173"/>
                    </a:lnTo>
                    <a:lnTo>
                      <a:pt x="2196" y="171"/>
                    </a:lnTo>
                    <a:lnTo>
                      <a:pt x="2201" y="168"/>
                    </a:lnTo>
                    <a:lnTo>
                      <a:pt x="2198" y="152"/>
                    </a:lnTo>
                    <a:close/>
                    <a:moveTo>
                      <a:pt x="2307" y="173"/>
                    </a:moveTo>
                    <a:lnTo>
                      <a:pt x="2306" y="160"/>
                    </a:lnTo>
                    <a:lnTo>
                      <a:pt x="2306" y="144"/>
                    </a:lnTo>
                    <a:lnTo>
                      <a:pt x="2306" y="100"/>
                    </a:lnTo>
                    <a:lnTo>
                      <a:pt x="2305" y="92"/>
                    </a:lnTo>
                    <a:lnTo>
                      <a:pt x="2304" y="83"/>
                    </a:lnTo>
                    <a:lnTo>
                      <a:pt x="2301" y="75"/>
                    </a:lnTo>
                    <a:lnTo>
                      <a:pt x="2297" y="67"/>
                    </a:lnTo>
                    <a:lnTo>
                      <a:pt x="2294" y="64"/>
                    </a:lnTo>
                    <a:lnTo>
                      <a:pt x="2291" y="61"/>
                    </a:lnTo>
                    <a:lnTo>
                      <a:pt x="2288" y="58"/>
                    </a:lnTo>
                    <a:lnTo>
                      <a:pt x="2283" y="57"/>
                    </a:lnTo>
                    <a:lnTo>
                      <a:pt x="2279" y="55"/>
                    </a:lnTo>
                    <a:lnTo>
                      <a:pt x="2274" y="54"/>
                    </a:lnTo>
                    <a:lnTo>
                      <a:pt x="2268" y="53"/>
                    </a:lnTo>
                    <a:lnTo>
                      <a:pt x="2262" y="53"/>
                    </a:lnTo>
                    <a:lnTo>
                      <a:pt x="2252" y="53"/>
                    </a:lnTo>
                    <a:lnTo>
                      <a:pt x="2241" y="55"/>
                    </a:lnTo>
                    <a:lnTo>
                      <a:pt x="2232" y="58"/>
                    </a:lnTo>
                    <a:lnTo>
                      <a:pt x="2225" y="63"/>
                    </a:lnTo>
                    <a:lnTo>
                      <a:pt x="2229" y="77"/>
                    </a:lnTo>
                    <a:lnTo>
                      <a:pt x="2236" y="74"/>
                    </a:lnTo>
                    <a:lnTo>
                      <a:pt x="2243" y="70"/>
                    </a:lnTo>
                    <a:lnTo>
                      <a:pt x="2251" y="68"/>
                    </a:lnTo>
                    <a:lnTo>
                      <a:pt x="2259" y="68"/>
                    </a:lnTo>
                    <a:lnTo>
                      <a:pt x="2267" y="69"/>
                    </a:lnTo>
                    <a:lnTo>
                      <a:pt x="2272" y="71"/>
                    </a:lnTo>
                    <a:lnTo>
                      <a:pt x="2278" y="74"/>
                    </a:lnTo>
                    <a:lnTo>
                      <a:pt x="2281" y="78"/>
                    </a:lnTo>
                    <a:lnTo>
                      <a:pt x="2283" y="83"/>
                    </a:lnTo>
                    <a:lnTo>
                      <a:pt x="2284" y="87"/>
                    </a:lnTo>
                    <a:lnTo>
                      <a:pt x="2284" y="92"/>
                    </a:lnTo>
                    <a:lnTo>
                      <a:pt x="2285" y="95"/>
                    </a:lnTo>
                    <a:lnTo>
                      <a:pt x="2285" y="98"/>
                    </a:lnTo>
                    <a:lnTo>
                      <a:pt x="2269" y="98"/>
                    </a:lnTo>
                    <a:lnTo>
                      <a:pt x="2255" y="100"/>
                    </a:lnTo>
                    <a:lnTo>
                      <a:pt x="2244" y="104"/>
                    </a:lnTo>
                    <a:lnTo>
                      <a:pt x="2235" y="109"/>
                    </a:lnTo>
                    <a:lnTo>
                      <a:pt x="2230" y="112"/>
                    </a:lnTo>
                    <a:lnTo>
                      <a:pt x="2226" y="115"/>
                    </a:lnTo>
                    <a:lnTo>
                      <a:pt x="2224" y="118"/>
                    </a:lnTo>
                    <a:lnTo>
                      <a:pt x="2221" y="123"/>
                    </a:lnTo>
                    <a:lnTo>
                      <a:pt x="2218" y="127"/>
                    </a:lnTo>
                    <a:lnTo>
                      <a:pt x="2217" y="132"/>
                    </a:lnTo>
                    <a:lnTo>
                      <a:pt x="2216" y="136"/>
                    </a:lnTo>
                    <a:lnTo>
                      <a:pt x="2216" y="142"/>
                    </a:lnTo>
                    <a:lnTo>
                      <a:pt x="2217" y="148"/>
                    </a:lnTo>
                    <a:lnTo>
                      <a:pt x="2218" y="154"/>
                    </a:lnTo>
                    <a:lnTo>
                      <a:pt x="2222" y="160"/>
                    </a:lnTo>
                    <a:lnTo>
                      <a:pt x="2225" y="165"/>
                    </a:lnTo>
                    <a:lnTo>
                      <a:pt x="2230" y="170"/>
                    </a:lnTo>
                    <a:lnTo>
                      <a:pt x="2236" y="173"/>
                    </a:lnTo>
                    <a:lnTo>
                      <a:pt x="2243" y="175"/>
                    </a:lnTo>
                    <a:lnTo>
                      <a:pt x="2251" y="175"/>
                    </a:lnTo>
                    <a:lnTo>
                      <a:pt x="2257" y="175"/>
                    </a:lnTo>
                    <a:lnTo>
                      <a:pt x="2263" y="174"/>
                    </a:lnTo>
                    <a:lnTo>
                      <a:pt x="2268" y="172"/>
                    </a:lnTo>
                    <a:lnTo>
                      <a:pt x="2272" y="170"/>
                    </a:lnTo>
                    <a:lnTo>
                      <a:pt x="2280" y="164"/>
                    </a:lnTo>
                    <a:lnTo>
                      <a:pt x="2286" y="157"/>
                    </a:lnTo>
                    <a:lnTo>
                      <a:pt x="2286" y="157"/>
                    </a:lnTo>
                    <a:lnTo>
                      <a:pt x="2289" y="173"/>
                    </a:lnTo>
                    <a:lnTo>
                      <a:pt x="2307" y="173"/>
                    </a:lnTo>
                    <a:close/>
                    <a:moveTo>
                      <a:pt x="2285" y="133"/>
                    </a:moveTo>
                    <a:lnTo>
                      <a:pt x="2285" y="136"/>
                    </a:lnTo>
                    <a:lnTo>
                      <a:pt x="2284" y="139"/>
                    </a:lnTo>
                    <a:lnTo>
                      <a:pt x="2283" y="144"/>
                    </a:lnTo>
                    <a:lnTo>
                      <a:pt x="2281" y="147"/>
                    </a:lnTo>
                    <a:lnTo>
                      <a:pt x="2278" y="151"/>
                    </a:lnTo>
                    <a:lnTo>
                      <a:pt x="2275" y="154"/>
                    </a:lnTo>
                    <a:lnTo>
                      <a:pt x="2271" y="156"/>
                    </a:lnTo>
                    <a:lnTo>
                      <a:pt x="2267" y="157"/>
                    </a:lnTo>
                    <a:lnTo>
                      <a:pt x="2262" y="160"/>
                    </a:lnTo>
                    <a:lnTo>
                      <a:pt x="2256" y="160"/>
                    </a:lnTo>
                    <a:lnTo>
                      <a:pt x="2253" y="160"/>
                    </a:lnTo>
                    <a:lnTo>
                      <a:pt x="2249" y="158"/>
                    </a:lnTo>
                    <a:lnTo>
                      <a:pt x="2245" y="156"/>
                    </a:lnTo>
                    <a:lnTo>
                      <a:pt x="2243" y="155"/>
                    </a:lnTo>
                    <a:lnTo>
                      <a:pt x="2240" y="152"/>
                    </a:lnTo>
                    <a:lnTo>
                      <a:pt x="2239" y="148"/>
                    </a:lnTo>
                    <a:lnTo>
                      <a:pt x="2238" y="144"/>
                    </a:lnTo>
                    <a:lnTo>
                      <a:pt x="2237" y="139"/>
                    </a:lnTo>
                    <a:lnTo>
                      <a:pt x="2238" y="135"/>
                    </a:lnTo>
                    <a:lnTo>
                      <a:pt x="2238" y="132"/>
                    </a:lnTo>
                    <a:lnTo>
                      <a:pt x="2240" y="128"/>
                    </a:lnTo>
                    <a:lnTo>
                      <a:pt x="2241" y="125"/>
                    </a:lnTo>
                    <a:lnTo>
                      <a:pt x="2247" y="121"/>
                    </a:lnTo>
                    <a:lnTo>
                      <a:pt x="2253" y="117"/>
                    </a:lnTo>
                    <a:lnTo>
                      <a:pt x="2261" y="115"/>
                    </a:lnTo>
                    <a:lnTo>
                      <a:pt x="2268" y="114"/>
                    </a:lnTo>
                    <a:lnTo>
                      <a:pt x="2277" y="113"/>
                    </a:lnTo>
                    <a:lnTo>
                      <a:pt x="2285" y="113"/>
                    </a:lnTo>
                    <a:lnTo>
                      <a:pt x="2285" y="133"/>
                    </a:lnTo>
                    <a:close/>
                    <a:moveTo>
                      <a:pt x="2339" y="173"/>
                    </a:moveTo>
                    <a:lnTo>
                      <a:pt x="2360" y="173"/>
                    </a:lnTo>
                    <a:lnTo>
                      <a:pt x="2360" y="0"/>
                    </a:lnTo>
                    <a:lnTo>
                      <a:pt x="2339" y="0"/>
                    </a:lnTo>
                    <a:lnTo>
                      <a:pt x="2339" y="173"/>
                    </a:lnTo>
                    <a:close/>
                    <a:moveTo>
                      <a:pt x="2477" y="173"/>
                    </a:moveTo>
                    <a:lnTo>
                      <a:pt x="2475" y="160"/>
                    </a:lnTo>
                    <a:lnTo>
                      <a:pt x="2474" y="144"/>
                    </a:lnTo>
                    <a:lnTo>
                      <a:pt x="2474" y="100"/>
                    </a:lnTo>
                    <a:lnTo>
                      <a:pt x="2474" y="92"/>
                    </a:lnTo>
                    <a:lnTo>
                      <a:pt x="2473" y="83"/>
                    </a:lnTo>
                    <a:lnTo>
                      <a:pt x="2470" y="75"/>
                    </a:lnTo>
                    <a:lnTo>
                      <a:pt x="2466" y="67"/>
                    </a:lnTo>
                    <a:lnTo>
                      <a:pt x="2464" y="64"/>
                    </a:lnTo>
                    <a:lnTo>
                      <a:pt x="2460" y="61"/>
                    </a:lnTo>
                    <a:lnTo>
                      <a:pt x="2457" y="58"/>
                    </a:lnTo>
                    <a:lnTo>
                      <a:pt x="2453" y="57"/>
                    </a:lnTo>
                    <a:lnTo>
                      <a:pt x="2448" y="55"/>
                    </a:lnTo>
                    <a:lnTo>
                      <a:pt x="2443" y="54"/>
                    </a:lnTo>
                    <a:lnTo>
                      <a:pt x="2438" y="53"/>
                    </a:lnTo>
                    <a:lnTo>
                      <a:pt x="2431" y="53"/>
                    </a:lnTo>
                    <a:lnTo>
                      <a:pt x="2420" y="53"/>
                    </a:lnTo>
                    <a:lnTo>
                      <a:pt x="2411" y="55"/>
                    </a:lnTo>
                    <a:lnTo>
                      <a:pt x="2402" y="58"/>
                    </a:lnTo>
                    <a:lnTo>
                      <a:pt x="2393" y="63"/>
                    </a:lnTo>
                    <a:lnTo>
                      <a:pt x="2399" y="77"/>
                    </a:lnTo>
                    <a:lnTo>
                      <a:pt x="2405" y="74"/>
                    </a:lnTo>
                    <a:lnTo>
                      <a:pt x="2413" y="70"/>
                    </a:lnTo>
                    <a:lnTo>
                      <a:pt x="2420" y="68"/>
                    </a:lnTo>
                    <a:lnTo>
                      <a:pt x="2428" y="68"/>
                    </a:lnTo>
                    <a:lnTo>
                      <a:pt x="2437" y="69"/>
                    </a:lnTo>
                    <a:lnTo>
                      <a:pt x="2442" y="71"/>
                    </a:lnTo>
                    <a:lnTo>
                      <a:pt x="2446" y="74"/>
                    </a:lnTo>
                    <a:lnTo>
                      <a:pt x="2450" y="78"/>
                    </a:lnTo>
                    <a:lnTo>
                      <a:pt x="2452" y="83"/>
                    </a:lnTo>
                    <a:lnTo>
                      <a:pt x="2454" y="87"/>
                    </a:lnTo>
                    <a:lnTo>
                      <a:pt x="2454" y="92"/>
                    </a:lnTo>
                    <a:lnTo>
                      <a:pt x="2454" y="95"/>
                    </a:lnTo>
                    <a:lnTo>
                      <a:pt x="2454" y="98"/>
                    </a:lnTo>
                    <a:lnTo>
                      <a:pt x="2439" y="98"/>
                    </a:lnTo>
                    <a:lnTo>
                      <a:pt x="2425" y="100"/>
                    </a:lnTo>
                    <a:lnTo>
                      <a:pt x="2413" y="104"/>
                    </a:lnTo>
                    <a:lnTo>
                      <a:pt x="2403" y="109"/>
                    </a:lnTo>
                    <a:lnTo>
                      <a:pt x="2399" y="112"/>
                    </a:lnTo>
                    <a:lnTo>
                      <a:pt x="2396" y="115"/>
                    </a:lnTo>
                    <a:lnTo>
                      <a:pt x="2392" y="118"/>
                    </a:lnTo>
                    <a:lnTo>
                      <a:pt x="2390" y="123"/>
                    </a:lnTo>
                    <a:lnTo>
                      <a:pt x="2388" y="127"/>
                    </a:lnTo>
                    <a:lnTo>
                      <a:pt x="2387" y="132"/>
                    </a:lnTo>
                    <a:lnTo>
                      <a:pt x="2386" y="136"/>
                    </a:lnTo>
                    <a:lnTo>
                      <a:pt x="2386" y="142"/>
                    </a:lnTo>
                    <a:lnTo>
                      <a:pt x="2386" y="148"/>
                    </a:lnTo>
                    <a:lnTo>
                      <a:pt x="2388" y="154"/>
                    </a:lnTo>
                    <a:lnTo>
                      <a:pt x="2390" y="160"/>
                    </a:lnTo>
                    <a:lnTo>
                      <a:pt x="2394" y="165"/>
                    </a:lnTo>
                    <a:lnTo>
                      <a:pt x="2400" y="170"/>
                    </a:lnTo>
                    <a:lnTo>
                      <a:pt x="2405" y="173"/>
                    </a:lnTo>
                    <a:lnTo>
                      <a:pt x="2413" y="175"/>
                    </a:lnTo>
                    <a:lnTo>
                      <a:pt x="2420" y="175"/>
                    </a:lnTo>
                    <a:lnTo>
                      <a:pt x="2427" y="175"/>
                    </a:lnTo>
                    <a:lnTo>
                      <a:pt x="2432" y="174"/>
                    </a:lnTo>
                    <a:lnTo>
                      <a:pt x="2437" y="172"/>
                    </a:lnTo>
                    <a:lnTo>
                      <a:pt x="2442" y="170"/>
                    </a:lnTo>
                    <a:lnTo>
                      <a:pt x="2450" y="164"/>
                    </a:lnTo>
                    <a:lnTo>
                      <a:pt x="2455" y="157"/>
                    </a:lnTo>
                    <a:lnTo>
                      <a:pt x="2456" y="157"/>
                    </a:lnTo>
                    <a:lnTo>
                      <a:pt x="2458" y="173"/>
                    </a:lnTo>
                    <a:lnTo>
                      <a:pt x="2477" y="173"/>
                    </a:lnTo>
                    <a:close/>
                    <a:moveTo>
                      <a:pt x="2455" y="133"/>
                    </a:moveTo>
                    <a:lnTo>
                      <a:pt x="2455" y="136"/>
                    </a:lnTo>
                    <a:lnTo>
                      <a:pt x="2454" y="139"/>
                    </a:lnTo>
                    <a:lnTo>
                      <a:pt x="2452" y="144"/>
                    </a:lnTo>
                    <a:lnTo>
                      <a:pt x="2450" y="147"/>
                    </a:lnTo>
                    <a:lnTo>
                      <a:pt x="2447" y="151"/>
                    </a:lnTo>
                    <a:lnTo>
                      <a:pt x="2444" y="154"/>
                    </a:lnTo>
                    <a:lnTo>
                      <a:pt x="2440" y="156"/>
                    </a:lnTo>
                    <a:lnTo>
                      <a:pt x="2437" y="157"/>
                    </a:lnTo>
                    <a:lnTo>
                      <a:pt x="2431" y="160"/>
                    </a:lnTo>
                    <a:lnTo>
                      <a:pt x="2426" y="160"/>
                    </a:lnTo>
                    <a:lnTo>
                      <a:pt x="2423" y="160"/>
                    </a:lnTo>
                    <a:lnTo>
                      <a:pt x="2418" y="158"/>
                    </a:lnTo>
                    <a:lnTo>
                      <a:pt x="2415" y="156"/>
                    </a:lnTo>
                    <a:lnTo>
                      <a:pt x="2412" y="155"/>
                    </a:lnTo>
                    <a:lnTo>
                      <a:pt x="2410" y="152"/>
                    </a:lnTo>
                    <a:lnTo>
                      <a:pt x="2409" y="148"/>
                    </a:lnTo>
                    <a:lnTo>
                      <a:pt x="2406" y="144"/>
                    </a:lnTo>
                    <a:lnTo>
                      <a:pt x="2406" y="139"/>
                    </a:lnTo>
                    <a:lnTo>
                      <a:pt x="2406" y="135"/>
                    </a:lnTo>
                    <a:lnTo>
                      <a:pt x="2407" y="132"/>
                    </a:lnTo>
                    <a:lnTo>
                      <a:pt x="2409" y="128"/>
                    </a:lnTo>
                    <a:lnTo>
                      <a:pt x="2411" y="125"/>
                    </a:lnTo>
                    <a:lnTo>
                      <a:pt x="2416" y="121"/>
                    </a:lnTo>
                    <a:lnTo>
                      <a:pt x="2423" y="117"/>
                    </a:lnTo>
                    <a:lnTo>
                      <a:pt x="2429" y="115"/>
                    </a:lnTo>
                    <a:lnTo>
                      <a:pt x="2438" y="114"/>
                    </a:lnTo>
                    <a:lnTo>
                      <a:pt x="2446" y="113"/>
                    </a:lnTo>
                    <a:lnTo>
                      <a:pt x="2455" y="113"/>
                    </a:lnTo>
                    <a:lnTo>
                      <a:pt x="2455" y="133"/>
                    </a:lnTo>
                    <a:close/>
                    <a:moveTo>
                      <a:pt x="2510" y="201"/>
                    </a:moveTo>
                    <a:lnTo>
                      <a:pt x="2515" y="190"/>
                    </a:lnTo>
                    <a:lnTo>
                      <a:pt x="2521" y="175"/>
                    </a:lnTo>
                    <a:lnTo>
                      <a:pt x="2527" y="158"/>
                    </a:lnTo>
                    <a:lnTo>
                      <a:pt x="2532" y="142"/>
                    </a:lnTo>
                    <a:lnTo>
                      <a:pt x="2509" y="144"/>
                    </a:lnTo>
                    <a:lnTo>
                      <a:pt x="2507" y="160"/>
                    </a:lnTo>
                    <a:lnTo>
                      <a:pt x="2502" y="175"/>
                    </a:lnTo>
                    <a:lnTo>
                      <a:pt x="2499" y="190"/>
                    </a:lnTo>
                    <a:lnTo>
                      <a:pt x="2495" y="203"/>
                    </a:lnTo>
                    <a:lnTo>
                      <a:pt x="2510" y="201"/>
                    </a:lnTo>
                    <a:close/>
                    <a:moveTo>
                      <a:pt x="92" y="465"/>
                    </a:moveTo>
                    <a:lnTo>
                      <a:pt x="90" y="451"/>
                    </a:lnTo>
                    <a:lnTo>
                      <a:pt x="90" y="437"/>
                    </a:lnTo>
                    <a:lnTo>
                      <a:pt x="90" y="392"/>
                    </a:lnTo>
                    <a:lnTo>
                      <a:pt x="89" y="383"/>
                    </a:lnTo>
                    <a:lnTo>
                      <a:pt x="88" y="376"/>
                    </a:lnTo>
                    <a:lnTo>
                      <a:pt x="85" y="367"/>
                    </a:lnTo>
                    <a:lnTo>
                      <a:pt x="81" y="360"/>
                    </a:lnTo>
                    <a:lnTo>
                      <a:pt x="78" y="357"/>
                    </a:lnTo>
                    <a:lnTo>
                      <a:pt x="76" y="353"/>
                    </a:lnTo>
                    <a:lnTo>
                      <a:pt x="71" y="351"/>
                    </a:lnTo>
                    <a:lnTo>
                      <a:pt x="68" y="349"/>
                    </a:lnTo>
                    <a:lnTo>
                      <a:pt x="63" y="347"/>
                    </a:lnTo>
                    <a:lnTo>
                      <a:pt x="58" y="346"/>
                    </a:lnTo>
                    <a:lnTo>
                      <a:pt x="52" y="344"/>
                    </a:lnTo>
                    <a:lnTo>
                      <a:pt x="47" y="344"/>
                    </a:lnTo>
                    <a:lnTo>
                      <a:pt x="36" y="346"/>
                    </a:lnTo>
                    <a:lnTo>
                      <a:pt x="26" y="348"/>
                    </a:lnTo>
                    <a:lnTo>
                      <a:pt x="16" y="351"/>
                    </a:lnTo>
                    <a:lnTo>
                      <a:pt x="9" y="356"/>
                    </a:lnTo>
                    <a:lnTo>
                      <a:pt x="13" y="369"/>
                    </a:lnTo>
                    <a:lnTo>
                      <a:pt x="20" y="366"/>
                    </a:lnTo>
                    <a:lnTo>
                      <a:pt x="27" y="362"/>
                    </a:lnTo>
                    <a:lnTo>
                      <a:pt x="35" y="361"/>
                    </a:lnTo>
                    <a:lnTo>
                      <a:pt x="43" y="360"/>
                    </a:lnTo>
                    <a:lnTo>
                      <a:pt x="51" y="361"/>
                    </a:lnTo>
                    <a:lnTo>
                      <a:pt x="57" y="363"/>
                    </a:lnTo>
                    <a:lnTo>
                      <a:pt x="62" y="367"/>
                    </a:lnTo>
                    <a:lnTo>
                      <a:pt x="65" y="370"/>
                    </a:lnTo>
                    <a:lnTo>
                      <a:pt x="67" y="375"/>
                    </a:lnTo>
                    <a:lnTo>
                      <a:pt x="68" y="379"/>
                    </a:lnTo>
                    <a:lnTo>
                      <a:pt x="69" y="383"/>
                    </a:lnTo>
                    <a:lnTo>
                      <a:pt x="69" y="388"/>
                    </a:lnTo>
                    <a:lnTo>
                      <a:pt x="69" y="390"/>
                    </a:lnTo>
                    <a:lnTo>
                      <a:pt x="53" y="391"/>
                    </a:lnTo>
                    <a:lnTo>
                      <a:pt x="40" y="392"/>
                    </a:lnTo>
                    <a:lnTo>
                      <a:pt x="28" y="397"/>
                    </a:lnTo>
                    <a:lnTo>
                      <a:pt x="18" y="401"/>
                    </a:lnTo>
                    <a:lnTo>
                      <a:pt x="14" y="405"/>
                    </a:lnTo>
                    <a:lnTo>
                      <a:pt x="11" y="408"/>
                    </a:lnTo>
                    <a:lnTo>
                      <a:pt x="8" y="411"/>
                    </a:lnTo>
                    <a:lnTo>
                      <a:pt x="6" y="415"/>
                    </a:lnTo>
                    <a:lnTo>
                      <a:pt x="3" y="419"/>
                    </a:lnTo>
                    <a:lnTo>
                      <a:pt x="1" y="424"/>
                    </a:lnTo>
                    <a:lnTo>
                      <a:pt x="1" y="429"/>
                    </a:lnTo>
                    <a:lnTo>
                      <a:pt x="0" y="434"/>
                    </a:lnTo>
                    <a:lnTo>
                      <a:pt x="1" y="440"/>
                    </a:lnTo>
                    <a:lnTo>
                      <a:pt x="2" y="446"/>
                    </a:lnTo>
                    <a:lnTo>
                      <a:pt x="6" y="453"/>
                    </a:lnTo>
                    <a:lnTo>
                      <a:pt x="9" y="457"/>
                    </a:lnTo>
                    <a:lnTo>
                      <a:pt x="14" y="461"/>
                    </a:lnTo>
                    <a:lnTo>
                      <a:pt x="21" y="465"/>
                    </a:lnTo>
                    <a:lnTo>
                      <a:pt x="27" y="467"/>
                    </a:lnTo>
                    <a:lnTo>
                      <a:pt x="36" y="468"/>
                    </a:lnTo>
                    <a:lnTo>
                      <a:pt x="41" y="467"/>
                    </a:lnTo>
                    <a:lnTo>
                      <a:pt x="47" y="466"/>
                    </a:lnTo>
                    <a:lnTo>
                      <a:pt x="52" y="465"/>
                    </a:lnTo>
                    <a:lnTo>
                      <a:pt x="56" y="463"/>
                    </a:lnTo>
                    <a:lnTo>
                      <a:pt x="65" y="457"/>
                    </a:lnTo>
                    <a:lnTo>
                      <a:pt x="70" y="450"/>
                    </a:lnTo>
                    <a:lnTo>
                      <a:pt x="71" y="450"/>
                    </a:lnTo>
                    <a:lnTo>
                      <a:pt x="72" y="465"/>
                    </a:lnTo>
                    <a:lnTo>
                      <a:pt x="92" y="465"/>
                    </a:lnTo>
                    <a:close/>
                    <a:moveTo>
                      <a:pt x="69" y="426"/>
                    </a:moveTo>
                    <a:lnTo>
                      <a:pt x="69" y="429"/>
                    </a:lnTo>
                    <a:lnTo>
                      <a:pt x="68" y="432"/>
                    </a:lnTo>
                    <a:lnTo>
                      <a:pt x="67" y="436"/>
                    </a:lnTo>
                    <a:lnTo>
                      <a:pt x="65" y="439"/>
                    </a:lnTo>
                    <a:lnTo>
                      <a:pt x="62" y="442"/>
                    </a:lnTo>
                    <a:lnTo>
                      <a:pt x="58" y="446"/>
                    </a:lnTo>
                    <a:lnTo>
                      <a:pt x="55" y="448"/>
                    </a:lnTo>
                    <a:lnTo>
                      <a:pt x="51" y="450"/>
                    </a:lnTo>
                    <a:lnTo>
                      <a:pt x="47" y="451"/>
                    </a:lnTo>
                    <a:lnTo>
                      <a:pt x="41" y="451"/>
                    </a:lnTo>
                    <a:lnTo>
                      <a:pt x="37" y="451"/>
                    </a:lnTo>
                    <a:lnTo>
                      <a:pt x="34" y="450"/>
                    </a:lnTo>
                    <a:lnTo>
                      <a:pt x="30" y="449"/>
                    </a:lnTo>
                    <a:lnTo>
                      <a:pt x="27" y="447"/>
                    </a:lnTo>
                    <a:lnTo>
                      <a:pt x="25" y="444"/>
                    </a:lnTo>
                    <a:lnTo>
                      <a:pt x="23" y="440"/>
                    </a:lnTo>
                    <a:lnTo>
                      <a:pt x="22" y="436"/>
                    </a:lnTo>
                    <a:lnTo>
                      <a:pt x="22" y="431"/>
                    </a:lnTo>
                    <a:lnTo>
                      <a:pt x="22" y="427"/>
                    </a:lnTo>
                    <a:lnTo>
                      <a:pt x="23" y="424"/>
                    </a:lnTo>
                    <a:lnTo>
                      <a:pt x="24" y="420"/>
                    </a:lnTo>
                    <a:lnTo>
                      <a:pt x="26" y="418"/>
                    </a:lnTo>
                    <a:lnTo>
                      <a:pt x="30" y="412"/>
                    </a:lnTo>
                    <a:lnTo>
                      <a:pt x="37" y="409"/>
                    </a:lnTo>
                    <a:lnTo>
                      <a:pt x="44" y="407"/>
                    </a:lnTo>
                    <a:lnTo>
                      <a:pt x="52" y="406"/>
                    </a:lnTo>
                    <a:lnTo>
                      <a:pt x="61" y="405"/>
                    </a:lnTo>
                    <a:lnTo>
                      <a:pt x="69" y="405"/>
                    </a:lnTo>
                    <a:lnTo>
                      <a:pt x="69" y="426"/>
                    </a:lnTo>
                    <a:close/>
                    <a:moveTo>
                      <a:pt x="123" y="465"/>
                    </a:moveTo>
                    <a:lnTo>
                      <a:pt x="144" y="465"/>
                    </a:lnTo>
                    <a:lnTo>
                      <a:pt x="144" y="393"/>
                    </a:lnTo>
                    <a:lnTo>
                      <a:pt x="144" y="389"/>
                    </a:lnTo>
                    <a:lnTo>
                      <a:pt x="145" y="383"/>
                    </a:lnTo>
                    <a:lnTo>
                      <a:pt x="147" y="379"/>
                    </a:lnTo>
                    <a:lnTo>
                      <a:pt x="148" y="376"/>
                    </a:lnTo>
                    <a:lnTo>
                      <a:pt x="151" y="372"/>
                    </a:lnTo>
                    <a:lnTo>
                      <a:pt x="155" y="369"/>
                    </a:lnTo>
                    <a:lnTo>
                      <a:pt x="158" y="366"/>
                    </a:lnTo>
                    <a:lnTo>
                      <a:pt x="162" y="365"/>
                    </a:lnTo>
                    <a:lnTo>
                      <a:pt x="166" y="362"/>
                    </a:lnTo>
                    <a:lnTo>
                      <a:pt x="171" y="362"/>
                    </a:lnTo>
                    <a:lnTo>
                      <a:pt x="176" y="362"/>
                    </a:lnTo>
                    <a:lnTo>
                      <a:pt x="182" y="365"/>
                    </a:lnTo>
                    <a:lnTo>
                      <a:pt x="185" y="368"/>
                    </a:lnTo>
                    <a:lnTo>
                      <a:pt x="188" y="371"/>
                    </a:lnTo>
                    <a:lnTo>
                      <a:pt x="191" y="376"/>
                    </a:lnTo>
                    <a:lnTo>
                      <a:pt x="193" y="381"/>
                    </a:lnTo>
                    <a:lnTo>
                      <a:pt x="195" y="388"/>
                    </a:lnTo>
                    <a:lnTo>
                      <a:pt x="195" y="395"/>
                    </a:lnTo>
                    <a:lnTo>
                      <a:pt x="195" y="465"/>
                    </a:lnTo>
                    <a:lnTo>
                      <a:pt x="215" y="465"/>
                    </a:lnTo>
                    <a:lnTo>
                      <a:pt x="215" y="392"/>
                    </a:lnTo>
                    <a:lnTo>
                      <a:pt x="215" y="387"/>
                    </a:lnTo>
                    <a:lnTo>
                      <a:pt x="216" y="381"/>
                    </a:lnTo>
                    <a:lnTo>
                      <a:pt x="218" y="378"/>
                    </a:lnTo>
                    <a:lnTo>
                      <a:pt x="220" y="375"/>
                    </a:lnTo>
                    <a:lnTo>
                      <a:pt x="223" y="371"/>
                    </a:lnTo>
                    <a:lnTo>
                      <a:pt x="226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7" y="362"/>
                    </a:lnTo>
                    <a:lnTo>
                      <a:pt x="241" y="362"/>
                    </a:lnTo>
                    <a:lnTo>
                      <a:pt x="246" y="362"/>
                    </a:lnTo>
                    <a:lnTo>
                      <a:pt x="252" y="365"/>
                    </a:lnTo>
                    <a:lnTo>
                      <a:pt x="256" y="368"/>
                    </a:lnTo>
                    <a:lnTo>
                      <a:pt x="259" y="372"/>
                    </a:lnTo>
                    <a:lnTo>
                      <a:pt x="263" y="377"/>
                    </a:lnTo>
                    <a:lnTo>
                      <a:pt x="265" y="383"/>
                    </a:lnTo>
                    <a:lnTo>
                      <a:pt x="266" y="390"/>
                    </a:lnTo>
                    <a:lnTo>
                      <a:pt x="266" y="398"/>
                    </a:lnTo>
                    <a:lnTo>
                      <a:pt x="266" y="465"/>
                    </a:lnTo>
                    <a:lnTo>
                      <a:pt x="286" y="465"/>
                    </a:lnTo>
                    <a:lnTo>
                      <a:pt x="286" y="396"/>
                    </a:lnTo>
                    <a:lnTo>
                      <a:pt x="285" y="381"/>
                    </a:lnTo>
                    <a:lnTo>
                      <a:pt x="282" y="370"/>
                    </a:lnTo>
                    <a:lnTo>
                      <a:pt x="278" y="361"/>
                    </a:lnTo>
                    <a:lnTo>
                      <a:pt x="273" y="354"/>
                    </a:lnTo>
                    <a:lnTo>
                      <a:pt x="267" y="350"/>
                    </a:lnTo>
                    <a:lnTo>
                      <a:pt x="260" y="347"/>
                    </a:lnTo>
                    <a:lnTo>
                      <a:pt x="254" y="346"/>
                    </a:lnTo>
                    <a:lnTo>
                      <a:pt x="249" y="344"/>
                    </a:lnTo>
                    <a:lnTo>
                      <a:pt x="241" y="346"/>
                    </a:lnTo>
                    <a:lnTo>
                      <a:pt x="234" y="347"/>
                    </a:lnTo>
                    <a:lnTo>
                      <a:pt x="229" y="349"/>
                    </a:lnTo>
                    <a:lnTo>
                      <a:pt x="224" y="353"/>
                    </a:lnTo>
                    <a:lnTo>
                      <a:pt x="216" y="359"/>
                    </a:lnTo>
                    <a:lnTo>
                      <a:pt x="211" y="368"/>
                    </a:lnTo>
                    <a:lnTo>
                      <a:pt x="210" y="368"/>
                    </a:lnTo>
                    <a:lnTo>
                      <a:pt x="207" y="363"/>
                    </a:lnTo>
                    <a:lnTo>
                      <a:pt x="205" y="359"/>
                    </a:lnTo>
                    <a:lnTo>
                      <a:pt x="202" y="354"/>
                    </a:lnTo>
                    <a:lnTo>
                      <a:pt x="198" y="351"/>
                    </a:lnTo>
                    <a:lnTo>
                      <a:pt x="193" y="349"/>
                    </a:lnTo>
                    <a:lnTo>
                      <a:pt x="189" y="347"/>
                    </a:lnTo>
                    <a:lnTo>
                      <a:pt x="184" y="346"/>
                    </a:lnTo>
                    <a:lnTo>
                      <a:pt x="177" y="344"/>
                    </a:lnTo>
                    <a:lnTo>
                      <a:pt x="171" y="346"/>
                    </a:lnTo>
                    <a:lnTo>
                      <a:pt x="165" y="347"/>
                    </a:lnTo>
                    <a:lnTo>
                      <a:pt x="160" y="349"/>
                    </a:lnTo>
                    <a:lnTo>
                      <a:pt x="156" y="351"/>
                    </a:lnTo>
                    <a:lnTo>
                      <a:pt x="151" y="354"/>
                    </a:lnTo>
                    <a:lnTo>
                      <a:pt x="148" y="358"/>
                    </a:lnTo>
                    <a:lnTo>
                      <a:pt x="145" y="362"/>
                    </a:lnTo>
                    <a:lnTo>
                      <a:pt x="142" y="367"/>
                    </a:lnTo>
                    <a:lnTo>
                      <a:pt x="142" y="367"/>
                    </a:lnTo>
                    <a:lnTo>
                      <a:pt x="141" y="348"/>
                    </a:lnTo>
                    <a:lnTo>
                      <a:pt x="122" y="348"/>
                    </a:lnTo>
                    <a:lnTo>
                      <a:pt x="123" y="362"/>
                    </a:lnTo>
                    <a:lnTo>
                      <a:pt x="123" y="379"/>
                    </a:lnTo>
                    <a:lnTo>
                      <a:pt x="123" y="465"/>
                    </a:lnTo>
                    <a:close/>
                    <a:moveTo>
                      <a:pt x="337" y="465"/>
                    </a:moveTo>
                    <a:lnTo>
                      <a:pt x="338" y="446"/>
                    </a:lnTo>
                    <a:lnTo>
                      <a:pt x="338" y="446"/>
                    </a:lnTo>
                    <a:lnTo>
                      <a:pt x="341" y="451"/>
                    </a:lnTo>
                    <a:lnTo>
                      <a:pt x="346" y="456"/>
                    </a:lnTo>
                    <a:lnTo>
                      <a:pt x="350" y="459"/>
                    </a:lnTo>
                    <a:lnTo>
                      <a:pt x="354" y="463"/>
                    </a:lnTo>
                    <a:lnTo>
                      <a:pt x="360" y="465"/>
                    </a:lnTo>
                    <a:lnTo>
                      <a:pt x="365" y="466"/>
                    </a:lnTo>
                    <a:lnTo>
                      <a:pt x="371" y="467"/>
                    </a:lnTo>
                    <a:lnTo>
                      <a:pt x="377" y="468"/>
                    </a:lnTo>
                    <a:lnTo>
                      <a:pt x="386" y="467"/>
                    </a:lnTo>
                    <a:lnTo>
                      <a:pt x="395" y="464"/>
                    </a:lnTo>
                    <a:lnTo>
                      <a:pt x="404" y="459"/>
                    </a:lnTo>
                    <a:lnTo>
                      <a:pt x="412" y="451"/>
                    </a:lnTo>
                    <a:lnTo>
                      <a:pt x="415" y="448"/>
                    </a:lnTo>
                    <a:lnTo>
                      <a:pt x="418" y="444"/>
                    </a:lnTo>
                    <a:lnTo>
                      <a:pt x="421" y="438"/>
                    </a:lnTo>
                    <a:lnTo>
                      <a:pt x="423" y="432"/>
                    </a:lnTo>
                    <a:lnTo>
                      <a:pt x="426" y="426"/>
                    </a:lnTo>
                    <a:lnTo>
                      <a:pt x="427" y="419"/>
                    </a:lnTo>
                    <a:lnTo>
                      <a:pt x="428" y="412"/>
                    </a:lnTo>
                    <a:lnTo>
                      <a:pt x="428" y="405"/>
                    </a:lnTo>
                    <a:lnTo>
                      <a:pt x="427" y="392"/>
                    </a:lnTo>
                    <a:lnTo>
                      <a:pt x="425" y="380"/>
                    </a:lnTo>
                    <a:lnTo>
                      <a:pt x="420" y="370"/>
                    </a:lnTo>
                    <a:lnTo>
                      <a:pt x="415" y="361"/>
                    </a:lnTo>
                    <a:lnTo>
                      <a:pt x="407" y="354"/>
                    </a:lnTo>
                    <a:lnTo>
                      <a:pt x="399" y="349"/>
                    </a:lnTo>
                    <a:lnTo>
                      <a:pt x="394" y="347"/>
                    </a:lnTo>
                    <a:lnTo>
                      <a:pt x="390" y="346"/>
                    </a:lnTo>
                    <a:lnTo>
                      <a:pt x="385" y="344"/>
                    </a:lnTo>
                    <a:lnTo>
                      <a:pt x="379" y="344"/>
                    </a:lnTo>
                    <a:lnTo>
                      <a:pt x="373" y="344"/>
                    </a:lnTo>
                    <a:lnTo>
                      <a:pt x="367" y="347"/>
                    </a:lnTo>
                    <a:lnTo>
                      <a:pt x="361" y="348"/>
                    </a:lnTo>
                    <a:lnTo>
                      <a:pt x="357" y="350"/>
                    </a:lnTo>
                    <a:lnTo>
                      <a:pt x="351" y="353"/>
                    </a:lnTo>
                    <a:lnTo>
                      <a:pt x="347" y="358"/>
                    </a:lnTo>
                    <a:lnTo>
                      <a:pt x="344" y="361"/>
                    </a:lnTo>
                    <a:lnTo>
                      <a:pt x="340" y="367"/>
                    </a:lnTo>
                    <a:lnTo>
                      <a:pt x="340" y="367"/>
                    </a:lnTo>
                    <a:lnTo>
                      <a:pt x="340" y="292"/>
                    </a:lnTo>
                    <a:lnTo>
                      <a:pt x="320" y="292"/>
                    </a:lnTo>
                    <a:lnTo>
                      <a:pt x="320" y="435"/>
                    </a:lnTo>
                    <a:lnTo>
                      <a:pt x="320" y="450"/>
                    </a:lnTo>
                    <a:lnTo>
                      <a:pt x="319" y="465"/>
                    </a:lnTo>
                    <a:lnTo>
                      <a:pt x="337" y="465"/>
                    </a:lnTo>
                    <a:close/>
                    <a:moveTo>
                      <a:pt x="340" y="397"/>
                    </a:moveTo>
                    <a:lnTo>
                      <a:pt x="340" y="392"/>
                    </a:lnTo>
                    <a:lnTo>
                      <a:pt x="341" y="388"/>
                    </a:lnTo>
                    <a:lnTo>
                      <a:pt x="344" y="382"/>
                    </a:lnTo>
                    <a:lnTo>
                      <a:pt x="346" y="377"/>
                    </a:lnTo>
                    <a:lnTo>
                      <a:pt x="350" y="372"/>
                    </a:lnTo>
                    <a:lnTo>
                      <a:pt x="353" y="369"/>
                    </a:lnTo>
                    <a:lnTo>
                      <a:pt x="358" y="366"/>
                    </a:lnTo>
                    <a:lnTo>
                      <a:pt x="363" y="363"/>
                    </a:lnTo>
                    <a:lnTo>
                      <a:pt x="367" y="362"/>
                    </a:lnTo>
                    <a:lnTo>
                      <a:pt x="373" y="361"/>
                    </a:lnTo>
                    <a:lnTo>
                      <a:pt x="380" y="362"/>
                    </a:lnTo>
                    <a:lnTo>
                      <a:pt x="388" y="366"/>
                    </a:lnTo>
                    <a:lnTo>
                      <a:pt x="393" y="369"/>
                    </a:lnTo>
                    <a:lnTo>
                      <a:pt x="399" y="375"/>
                    </a:lnTo>
                    <a:lnTo>
                      <a:pt x="402" y="381"/>
                    </a:lnTo>
                    <a:lnTo>
                      <a:pt x="405" y="389"/>
                    </a:lnTo>
                    <a:lnTo>
                      <a:pt x="406" y="397"/>
                    </a:lnTo>
                    <a:lnTo>
                      <a:pt x="407" y="406"/>
                    </a:lnTo>
                    <a:lnTo>
                      <a:pt x="406" y="415"/>
                    </a:lnTo>
                    <a:lnTo>
                      <a:pt x="405" y="424"/>
                    </a:lnTo>
                    <a:lnTo>
                      <a:pt x="402" y="431"/>
                    </a:lnTo>
                    <a:lnTo>
                      <a:pt x="398" y="438"/>
                    </a:lnTo>
                    <a:lnTo>
                      <a:pt x="393" y="444"/>
                    </a:lnTo>
                    <a:lnTo>
                      <a:pt x="387" y="447"/>
                    </a:lnTo>
                    <a:lnTo>
                      <a:pt x="380" y="450"/>
                    </a:lnTo>
                    <a:lnTo>
                      <a:pt x="373" y="450"/>
                    </a:lnTo>
                    <a:lnTo>
                      <a:pt x="367" y="450"/>
                    </a:lnTo>
                    <a:lnTo>
                      <a:pt x="362" y="449"/>
                    </a:lnTo>
                    <a:lnTo>
                      <a:pt x="357" y="447"/>
                    </a:lnTo>
                    <a:lnTo>
                      <a:pt x="352" y="444"/>
                    </a:lnTo>
                    <a:lnTo>
                      <a:pt x="349" y="440"/>
                    </a:lnTo>
                    <a:lnTo>
                      <a:pt x="346" y="436"/>
                    </a:lnTo>
                    <a:lnTo>
                      <a:pt x="344" y="431"/>
                    </a:lnTo>
                    <a:lnTo>
                      <a:pt x="341" y="426"/>
                    </a:lnTo>
                    <a:lnTo>
                      <a:pt x="340" y="421"/>
                    </a:lnTo>
                    <a:lnTo>
                      <a:pt x="340" y="418"/>
                    </a:lnTo>
                    <a:lnTo>
                      <a:pt x="340" y="397"/>
                    </a:lnTo>
                    <a:close/>
                    <a:moveTo>
                      <a:pt x="474" y="465"/>
                    </a:moveTo>
                    <a:lnTo>
                      <a:pt x="474" y="348"/>
                    </a:lnTo>
                    <a:lnTo>
                      <a:pt x="454" y="348"/>
                    </a:lnTo>
                    <a:lnTo>
                      <a:pt x="454" y="465"/>
                    </a:lnTo>
                    <a:lnTo>
                      <a:pt x="474" y="465"/>
                    </a:lnTo>
                    <a:close/>
                    <a:moveTo>
                      <a:pt x="465" y="301"/>
                    </a:moveTo>
                    <a:lnTo>
                      <a:pt x="459" y="302"/>
                    </a:lnTo>
                    <a:lnTo>
                      <a:pt x="455" y="304"/>
                    </a:lnTo>
                    <a:lnTo>
                      <a:pt x="453" y="309"/>
                    </a:lnTo>
                    <a:lnTo>
                      <a:pt x="452" y="314"/>
                    </a:lnTo>
                    <a:lnTo>
                      <a:pt x="453" y="319"/>
                    </a:lnTo>
                    <a:lnTo>
                      <a:pt x="455" y="323"/>
                    </a:lnTo>
                    <a:lnTo>
                      <a:pt x="459" y="327"/>
                    </a:lnTo>
                    <a:lnTo>
                      <a:pt x="463" y="328"/>
                    </a:lnTo>
                    <a:lnTo>
                      <a:pt x="469" y="327"/>
                    </a:lnTo>
                    <a:lnTo>
                      <a:pt x="473" y="323"/>
                    </a:lnTo>
                    <a:lnTo>
                      <a:pt x="476" y="319"/>
                    </a:lnTo>
                    <a:lnTo>
                      <a:pt x="477" y="314"/>
                    </a:lnTo>
                    <a:lnTo>
                      <a:pt x="476" y="309"/>
                    </a:lnTo>
                    <a:lnTo>
                      <a:pt x="473" y="304"/>
                    </a:lnTo>
                    <a:lnTo>
                      <a:pt x="470" y="302"/>
                    </a:lnTo>
                    <a:lnTo>
                      <a:pt x="465" y="301"/>
                    </a:lnTo>
                    <a:close/>
                    <a:moveTo>
                      <a:pt x="601" y="410"/>
                    </a:moveTo>
                    <a:lnTo>
                      <a:pt x="602" y="406"/>
                    </a:lnTo>
                    <a:lnTo>
                      <a:pt x="602" y="400"/>
                    </a:lnTo>
                    <a:lnTo>
                      <a:pt x="601" y="391"/>
                    </a:lnTo>
                    <a:lnTo>
                      <a:pt x="600" y="382"/>
                    </a:lnTo>
                    <a:lnTo>
                      <a:pt x="596" y="373"/>
                    </a:lnTo>
                    <a:lnTo>
                      <a:pt x="592" y="365"/>
                    </a:lnTo>
                    <a:lnTo>
                      <a:pt x="589" y="360"/>
                    </a:lnTo>
                    <a:lnTo>
                      <a:pt x="585" y="357"/>
                    </a:lnTo>
                    <a:lnTo>
                      <a:pt x="582" y="353"/>
                    </a:lnTo>
                    <a:lnTo>
                      <a:pt x="578" y="350"/>
                    </a:lnTo>
                    <a:lnTo>
                      <a:pt x="573" y="348"/>
                    </a:lnTo>
                    <a:lnTo>
                      <a:pt x="567" y="346"/>
                    </a:lnTo>
                    <a:lnTo>
                      <a:pt x="561" y="344"/>
                    </a:lnTo>
                    <a:lnTo>
                      <a:pt x="554" y="344"/>
                    </a:lnTo>
                    <a:lnTo>
                      <a:pt x="549" y="344"/>
                    </a:lnTo>
                    <a:lnTo>
                      <a:pt x="542" y="346"/>
                    </a:lnTo>
                    <a:lnTo>
                      <a:pt x="537" y="348"/>
                    </a:lnTo>
                    <a:lnTo>
                      <a:pt x="531" y="350"/>
                    </a:lnTo>
                    <a:lnTo>
                      <a:pt x="527" y="352"/>
                    </a:lnTo>
                    <a:lnTo>
                      <a:pt x="523" y="356"/>
                    </a:lnTo>
                    <a:lnTo>
                      <a:pt x="519" y="359"/>
                    </a:lnTo>
                    <a:lnTo>
                      <a:pt x="515" y="363"/>
                    </a:lnTo>
                    <a:lnTo>
                      <a:pt x="509" y="372"/>
                    </a:lnTo>
                    <a:lnTo>
                      <a:pt x="504" y="383"/>
                    </a:lnTo>
                    <a:lnTo>
                      <a:pt x="501" y="396"/>
                    </a:lnTo>
                    <a:lnTo>
                      <a:pt x="501" y="408"/>
                    </a:lnTo>
                    <a:lnTo>
                      <a:pt x="501" y="421"/>
                    </a:lnTo>
                    <a:lnTo>
                      <a:pt x="504" y="432"/>
                    </a:lnTo>
                    <a:lnTo>
                      <a:pt x="507" y="438"/>
                    </a:lnTo>
                    <a:lnTo>
                      <a:pt x="509" y="442"/>
                    </a:lnTo>
                    <a:lnTo>
                      <a:pt x="512" y="447"/>
                    </a:lnTo>
                    <a:lnTo>
                      <a:pt x="515" y="451"/>
                    </a:lnTo>
                    <a:lnTo>
                      <a:pt x="520" y="455"/>
                    </a:lnTo>
                    <a:lnTo>
                      <a:pt x="524" y="458"/>
                    </a:lnTo>
                    <a:lnTo>
                      <a:pt x="528" y="460"/>
                    </a:lnTo>
                    <a:lnTo>
                      <a:pt x="534" y="464"/>
                    </a:lnTo>
                    <a:lnTo>
                      <a:pt x="539" y="465"/>
                    </a:lnTo>
                    <a:lnTo>
                      <a:pt x="544" y="466"/>
                    </a:lnTo>
                    <a:lnTo>
                      <a:pt x="551" y="467"/>
                    </a:lnTo>
                    <a:lnTo>
                      <a:pt x="557" y="467"/>
                    </a:lnTo>
                    <a:lnTo>
                      <a:pt x="569" y="467"/>
                    </a:lnTo>
                    <a:lnTo>
                      <a:pt x="580" y="465"/>
                    </a:lnTo>
                    <a:lnTo>
                      <a:pt x="589" y="463"/>
                    </a:lnTo>
                    <a:lnTo>
                      <a:pt x="595" y="460"/>
                    </a:lnTo>
                    <a:lnTo>
                      <a:pt x="591" y="445"/>
                    </a:lnTo>
                    <a:lnTo>
                      <a:pt x="585" y="447"/>
                    </a:lnTo>
                    <a:lnTo>
                      <a:pt x="578" y="449"/>
                    </a:lnTo>
                    <a:lnTo>
                      <a:pt x="570" y="450"/>
                    </a:lnTo>
                    <a:lnTo>
                      <a:pt x="560" y="451"/>
                    </a:lnTo>
                    <a:lnTo>
                      <a:pt x="552" y="450"/>
                    </a:lnTo>
                    <a:lnTo>
                      <a:pt x="544" y="448"/>
                    </a:lnTo>
                    <a:lnTo>
                      <a:pt x="538" y="446"/>
                    </a:lnTo>
                    <a:lnTo>
                      <a:pt x="533" y="441"/>
                    </a:lnTo>
                    <a:lnTo>
                      <a:pt x="528" y="436"/>
                    </a:lnTo>
                    <a:lnTo>
                      <a:pt x="524" y="429"/>
                    </a:lnTo>
                    <a:lnTo>
                      <a:pt x="522" y="420"/>
                    </a:lnTo>
                    <a:lnTo>
                      <a:pt x="521" y="410"/>
                    </a:lnTo>
                    <a:lnTo>
                      <a:pt x="601" y="410"/>
                    </a:lnTo>
                    <a:close/>
                    <a:moveTo>
                      <a:pt x="521" y="395"/>
                    </a:moveTo>
                    <a:lnTo>
                      <a:pt x="522" y="389"/>
                    </a:lnTo>
                    <a:lnTo>
                      <a:pt x="524" y="383"/>
                    </a:lnTo>
                    <a:lnTo>
                      <a:pt x="526" y="377"/>
                    </a:lnTo>
                    <a:lnTo>
                      <a:pt x="529" y="372"/>
                    </a:lnTo>
                    <a:lnTo>
                      <a:pt x="534" y="367"/>
                    </a:lnTo>
                    <a:lnTo>
                      <a:pt x="539" y="363"/>
                    </a:lnTo>
                    <a:lnTo>
                      <a:pt x="546" y="361"/>
                    </a:lnTo>
                    <a:lnTo>
                      <a:pt x="553" y="360"/>
                    </a:lnTo>
                    <a:lnTo>
                      <a:pt x="561" y="361"/>
                    </a:lnTo>
                    <a:lnTo>
                      <a:pt x="567" y="363"/>
                    </a:lnTo>
                    <a:lnTo>
                      <a:pt x="573" y="368"/>
                    </a:lnTo>
                    <a:lnTo>
                      <a:pt x="576" y="372"/>
                    </a:lnTo>
                    <a:lnTo>
                      <a:pt x="579" y="378"/>
                    </a:lnTo>
                    <a:lnTo>
                      <a:pt x="580" y="383"/>
                    </a:lnTo>
                    <a:lnTo>
                      <a:pt x="581" y="389"/>
                    </a:lnTo>
                    <a:lnTo>
                      <a:pt x="581" y="395"/>
                    </a:lnTo>
                    <a:lnTo>
                      <a:pt x="521" y="395"/>
                    </a:lnTo>
                    <a:close/>
                    <a:moveTo>
                      <a:pt x="628" y="465"/>
                    </a:moveTo>
                    <a:lnTo>
                      <a:pt x="648" y="465"/>
                    </a:lnTo>
                    <a:lnTo>
                      <a:pt x="648" y="395"/>
                    </a:lnTo>
                    <a:lnTo>
                      <a:pt x="648" y="389"/>
                    </a:lnTo>
                    <a:lnTo>
                      <a:pt x="649" y="385"/>
                    </a:lnTo>
                    <a:lnTo>
                      <a:pt x="651" y="380"/>
                    </a:lnTo>
                    <a:lnTo>
                      <a:pt x="654" y="376"/>
                    </a:lnTo>
                    <a:lnTo>
                      <a:pt x="656" y="372"/>
                    </a:lnTo>
                    <a:lnTo>
                      <a:pt x="659" y="369"/>
                    </a:lnTo>
                    <a:lnTo>
                      <a:pt x="663" y="366"/>
                    </a:lnTo>
                    <a:lnTo>
                      <a:pt x="668" y="365"/>
                    </a:lnTo>
                    <a:lnTo>
                      <a:pt x="672" y="362"/>
                    </a:lnTo>
                    <a:lnTo>
                      <a:pt x="677" y="362"/>
                    </a:lnTo>
                    <a:lnTo>
                      <a:pt x="684" y="363"/>
                    </a:lnTo>
                    <a:lnTo>
                      <a:pt x="689" y="366"/>
                    </a:lnTo>
                    <a:lnTo>
                      <a:pt x="695" y="368"/>
                    </a:lnTo>
                    <a:lnTo>
                      <a:pt x="698" y="372"/>
                    </a:lnTo>
                    <a:lnTo>
                      <a:pt x="700" y="378"/>
                    </a:lnTo>
                    <a:lnTo>
                      <a:pt x="702" y="383"/>
                    </a:lnTo>
                    <a:lnTo>
                      <a:pt x="703" y="390"/>
                    </a:lnTo>
                    <a:lnTo>
                      <a:pt x="703" y="397"/>
                    </a:lnTo>
                    <a:lnTo>
                      <a:pt x="703" y="465"/>
                    </a:lnTo>
                    <a:lnTo>
                      <a:pt x="725" y="465"/>
                    </a:lnTo>
                    <a:lnTo>
                      <a:pt x="725" y="395"/>
                    </a:lnTo>
                    <a:lnTo>
                      <a:pt x="724" y="388"/>
                    </a:lnTo>
                    <a:lnTo>
                      <a:pt x="724" y="381"/>
                    </a:lnTo>
                    <a:lnTo>
                      <a:pt x="722" y="376"/>
                    </a:lnTo>
                    <a:lnTo>
                      <a:pt x="720" y="370"/>
                    </a:lnTo>
                    <a:lnTo>
                      <a:pt x="716" y="361"/>
                    </a:lnTo>
                    <a:lnTo>
                      <a:pt x="710" y="354"/>
                    </a:lnTo>
                    <a:lnTo>
                      <a:pt x="703" y="350"/>
                    </a:lnTo>
                    <a:lnTo>
                      <a:pt x="697" y="347"/>
                    </a:lnTo>
                    <a:lnTo>
                      <a:pt x="690" y="346"/>
                    </a:lnTo>
                    <a:lnTo>
                      <a:pt x="684" y="344"/>
                    </a:lnTo>
                    <a:lnTo>
                      <a:pt x="677" y="346"/>
                    </a:lnTo>
                    <a:lnTo>
                      <a:pt x="671" y="347"/>
                    </a:lnTo>
                    <a:lnTo>
                      <a:pt x="665" y="349"/>
                    </a:lnTo>
                    <a:lnTo>
                      <a:pt x="660" y="351"/>
                    </a:lnTo>
                    <a:lnTo>
                      <a:pt x="656" y="354"/>
                    </a:lnTo>
                    <a:lnTo>
                      <a:pt x="651" y="359"/>
                    </a:lnTo>
                    <a:lnTo>
                      <a:pt x="649" y="362"/>
                    </a:lnTo>
                    <a:lnTo>
                      <a:pt x="646" y="367"/>
                    </a:lnTo>
                    <a:lnTo>
                      <a:pt x="646" y="367"/>
                    </a:lnTo>
                    <a:lnTo>
                      <a:pt x="645" y="348"/>
                    </a:lnTo>
                    <a:lnTo>
                      <a:pt x="627" y="348"/>
                    </a:lnTo>
                    <a:lnTo>
                      <a:pt x="627" y="362"/>
                    </a:lnTo>
                    <a:lnTo>
                      <a:pt x="628" y="379"/>
                    </a:lnTo>
                    <a:lnTo>
                      <a:pt x="628" y="465"/>
                    </a:lnTo>
                    <a:close/>
                    <a:moveTo>
                      <a:pt x="762" y="319"/>
                    </a:moveTo>
                    <a:lnTo>
                      <a:pt x="762" y="348"/>
                    </a:lnTo>
                    <a:lnTo>
                      <a:pt x="744" y="348"/>
                    </a:lnTo>
                    <a:lnTo>
                      <a:pt x="744" y="363"/>
                    </a:lnTo>
                    <a:lnTo>
                      <a:pt x="762" y="363"/>
                    </a:lnTo>
                    <a:lnTo>
                      <a:pt x="762" y="428"/>
                    </a:lnTo>
                    <a:lnTo>
                      <a:pt x="763" y="438"/>
                    </a:lnTo>
                    <a:lnTo>
                      <a:pt x="764" y="446"/>
                    </a:lnTo>
                    <a:lnTo>
                      <a:pt x="766" y="453"/>
                    </a:lnTo>
                    <a:lnTo>
                      <a:pt x="770" y="458"/>
                    </a:lnTo>
                    <a:lnTo>
                      <a:pt x="774" y="463"/>
                    </a:lnTo>
                    <a:lnTo>
                      <a:pt x="779" y="465"/>
                    </a:lnTo>
                    <a:lnTo>
                      <a:pt x="785" y="467"/>
                    </a:lnTo>
                    <a:lnTo>
                      <a:pt x="792" y="467"/>
                    </a:lnTo>
                    <a:lnTo>
                      <a:pt x="803" y="467"/>
                    </a:lnTo>
                    <a:lnTo>
                      <a:pt x="810" y="465"/>
                    </a:lnTo>
                    <a:lnTo>
                      <a:pt x="810" y="448"/>
                    </a:lnTo>
                    <a:lnTo>
                      <a:pt x="805" y="449"/>
                    </a:lnTo>
                    <a:lnTo>
                      <a:pt x="797" y="450"/>
                    </a:lnTo>
                    <a:lnTo>
                      <a:pt x="794" y="449"/>
                    </a:lnTo>
                    <a:lnTo>
                      <a:pt x="791" y="448"/>
                    </a:lnTo>
                    <a:lnTo>
                      <a:pt x="787" y="447"/>
                    </a:lnTo>
                    <a:lnTo>
                      <a:pt x="785" y="444"/>
                    </a:lnTo>
                    <a:lnTo>
                      <a:pt x="784" y="440"/>
                    </a:lnTo>
                    <a:lnTo>
                      <a:pt x="783" y="437"/>
                    </a:lnTo>
                    <a:lnTo>
                      <a:pt x="782" y="432"/>
                    </a:lnTo>
                    <a:lnTo>
                      <a:pt x="782" y="427"/>
                    </a:lnTo>
                    <a:lnTo>
                      <a:pt x="782" y="363"/>
                    </a:lnTo>
                    <a:lnTo>
                      <a:pt x="812" y="363"/>
                    </a:lnTo>
                    <a:lnTo>
                      <a:pt x="812" y="348"/>
                    </a:lnTo>
                    <a:lnTo>
                      <a:pt x="782" y="348"/>
                    </a:lnTo>
                    <a:lnTo>
                      <a:pt x="782" y="313"/>
                    </a:lnTo>
                    <a:lnTo>
                      <a:pt x="762" y="319"/>
                    </a:lnTo>
                    <a:close/>
                    <a:moveTo>
                      <a:pt x="926" y="410"/>
                    </a:moveTo>
                    <a:lnTo>
                      <a:pt x="926" y="406"/>
                    </a:lnTo>
                    <a:lnTo>
                      <a:pt x="926" y="400"/>
                    </a:lnTo>
                    <a:lnTo>
                      <a:pt x="926" y="391"/>
                    </a:lnTo>
                    <a:lnTo>
                      <a:pt x="924" y="382"/>
                    </a:lnTo>
                    <a:lnTo>
                      <a:pt x="921" y="373"/>
                    </a:lnTo>
                    <a:lnTo>
                      <a:pt x="917" y="365"/>
                    </a:lnTo>
                    <a:lnTo>
                      <a:pt x="914" y="360"/>
                    </a:lnTo>
                    <a:lnTo>
                      <a:pt x="911" y="357"/>
                    </a:lnTo>
                    <a:lnTo>
                      <a:pt x="906" y="353"/>
                    </a:lnTo>
                    <a:lnTo>
                      <a:pt x="902" y="350"/>
                    </a:lnTo>
                    <a:lnTo>
                      <a:pt x="898" y="348"/>
                    </a:lnTo>
                    <a:lnTo>
                      <a:pt x="892" y="346"/>
                    </a:lnTo>
                    <a:lnTo>
                      <a:pt x="886" y="344"/>
                    </a:lnTo>
                    <a:lnTo>
                      <a:pt x="879" y="344"/>
                    </a:lnTo>
                    <a:lnTo>
                      <a:pt x="873" y="344"/>
                    </a:lnTo>
                    <a:lnTo>
                      <a:pt x="867" y="346"/>
                    </a:lnTo>
                    <a:lnTo>
                      <a:pt x="862" y="348"/>
                    </a:lnTo>
                    <a:lnTo>
                      <a:pt x="857" y="350"/>
                    </a:lnTo>
                    <a:lnTo>
                      <a:pt x="852" y="352"/>
                    </a:lnTo>
                    <a:lnTo>
                      <a:pt x="848" y="356"/>
                    </a:lnTo>
                    <a:lnTo>
                      <a:pt x="844" y="359"/>
                    </a:lnTo>
                    <a:lnTo>
                      <a:pt x="839" y="363"/>
                    </a:lnTo>
                    <a:lnTo>
                      <a:pt x="834" y="372"/>
                    </a:lnTo>
                    <a:lnTo>
                      <a:pt x="830" y="383"/>
                    </a:lnTo>
                    <a:lnTo>
                      <a:pt x="826" y="396"/>
                    </a:lnTo>
                    <a:lnTo>
                      <a:pt x="825" y="408"/>
                    </a:lnTo>
                    <a:lnTo>
                      <a:pt x="826" y="421"/>
                    </a:lnTo>
                    <a:lnTo>
                      <a:pt x="830" y="432"/>
                    </a:lnTo>
                    <a:lnTo>
                      <a:pt x="832" y="438"/>
                    </a:lnTo>
                    <a:lnTo>
                      <a:pt x="834" y="442"/>
                    </a:lnTo>
                    <a:lnTo>
                      <a:pt x="837" y="447"/>
                    </a:lnTo>
                    <a:lnTo>
                      <a:pt x="840" y="451"/>
                    </a:lnTo>
                    <a:lnTo>
                      <a:pt x="845" y="455"/>
                    </a:lnTo>
                    <a:lnTo>
                      <a:pt x="848" y="458"/>
                    </a:lnTo>
                    <a:lnTo>
                      <a:pt x="853" y="460"/>
                    </a:lnTo>
                    <a:lnTo>
                      <a:pt x="858" y="464"/>
                    </a:lnTo>
                    <a:lnTo>
                      <a:pt x="863" y="465"/>
                    </a:lnTo>
                    <a:lnTo>
                      <a:pt x="870" y="466"/>
                    </a:lnTo>
                    <a:lnTo>
                      <a:pt x="875" y="467"/>
                    </a:lnTo>
                    <a:lnTo>
                      <a:pt x="881" y="467"/>
                    </a:lnTo>
                    <a:lnTo>
                      <a:pt x="894" y="467"/>
                    </a:lnTo>
                    <a:lnTo>
                      <a:pt x="904" y="465"/>
                    </a:lnTo>
                    <a:lnTo>
                      <a:pt x="913" y="463"/>
                    </a:lnTo>
                    <a:lnTo>
                      <a:pt x="919" y="460"/>
                    </a:lnTo>
                    <a:lnTo>
                      <a:pt x="916" y="445"/>
                    </a:lnTo>
                    <a:lnTo>
                      <a:pt x="909" y="447"/>
                    </a:lnTo>
                    <a:lnTo>
                      <a:pt x="903" y="449"/>
                    </a:lnTo>
                    <a:lnTo>
                      <a:pt x="894" y="450"/>
                    </a:lnTo>
                    <a:lnTo>
                      <a:pt x="885" y="451"/>
                    </a:lnTo>
                    <a:lnTo>
                      <a:pt x="877" y="450"/>
                    </a:lnTo>
                    <a:lnTo>
                      <a:pt x="870" y="448"/>
                    </a:lnTo>
                    <a:lnTo>
                      <a:pt x="863" y="446"/>
                    </a:lnTo>
                    <a:lnTo>
                      <a:pt x="858" y="441"/>
                    </a:lnTo>
                    <a:lnTo>
                      <a:pt x="852" y="436"/>
                    </a:lnTo>
                    <a:lnTo>
                      <a:pt x="849" y="429"/>
                    </a:lnTo>
                    <a:lnTo>
                      <a:pt x="846" y="420"/>
                    </a:lnTo>
                    <a:lnTo>
                      <a:pt x="846" y="410"/>
                    </a:lnTo>
                    <a:lnTo>
                      <a:pt x="926" y="410"/>
                    </a:lnTo>
                    <a:close/>
                    <a:moveTo>
                      <a:pt x="846" y="395"/>
                    </a:moveTo>
                    <a:lnTo>
                      <a:pt x="847" y="389"/>
                    </a:lnTo>
                    <a:lnTo>
                      <a:pt x="848" y="383"/>
                    </a:lnTo>
                    <a:lnTo>
                      <a:pt x="851" y="377"/>
                    </a:lnTo>
                    <a:lnTo>
                      <a:pt x="854" y="372"/>
                    </a:lnTo>
                    <a:lnTo>
                      <a:pt x="859" y="367"/>
                    </a:lnTo>
                    <a:lnTo>
                      <a:pt x="864" y="363"/>
                    </a:lnTo>
                    <a:lnTo>
                      <a:pt x="870" y="361"/>
                    </a:lnTo>
                    <a:lnTo>
                      <a:pt x="877" y="360"/>
                    </a:lnTo>
                    <a:lnTo>
                      <a:pt x="886" y="361"/>
                    </a:lnTo>
                    <a:lnTo>
                      <a:pt x="892" y="363"/>
                    </a:lnTo>
                    <a:lnTo>
                      <a:pt x="897" y="368"/>
                    </a:lnTo>
                    <a:lnTo>
                      <a:pt x="901" y="372"/>
                    </a:lnTo>
                    <a:lnTo>
                      <a:pt x="903" y="378"/>
                    </a:lnTo>
                    <a:lnTo>
                      <a:pt x="905" y="383"/>
                    </a:lnTo>
                    <a:lnTo>
                      <a:pt x="906" y="389"/>
                    </a:lnTo>
                    <a:lnTo>
                      <a:pt x="906" y="395"/>
                    </a:lnTo>
                    <a:lnTo>
                      <a:pt x="846" y="395"/>
                    </a:lnTo>
                    <a:close/>
                    <a:moveTo>
                      <a:pt x="944" y="459"/>
                    </a:moveTo>
                    <a:lnTo>
                      <a:pt x="951" y="463"/>
                    </a:lnTo>
                    <a:lnTo>
                      <a:pt x="958" y="465"/>
                    </a:lnTo>
                    <a:lnTo>
                      <a:pt x="967" y="467"/>
                    </a:lnTo>
                    <a:lnTo>
                      <a:pt x="975" y="467"/>
                    </a:lnTo>
                    <a:lnTo>
                      <a:pt x="985" y="467"/>
                    </a:lnTo>
                    <a:lnTo>
                      <a:pt x="994" y="465"/>
                    </a:lnTo>
                    <a:lnTo>
                      <a:pt x="1001" y="461"/>
                    </a:lnTo>
                    <a:lnTo>
                      <a:pt x="1008" y="458"/>
                    </a:lnTo>
                    <a:lnTo>
                      <a:pt x="1012" y="453"/>
                    </a:lnTo>
                    <a:lnTo>
                      <a:pt x="1015" y="447"/>
                    </a:lnTo>
                    <a:lnTo>
                      <a:pt x="1017" y="439"/>
                    </a:lnTo>
                    <a:lnTo>
                      <a:pt x="1019" y="432"/>
                    </a:lnTo>
                    <a:lnTo>
                      <a:pt x="1019" y="426"/>
                    </a:lnTo>
                    <a:lnTo>
                      <a:pt x="1016" y="420"/>
                    </a:lnTo>
                    <a:lnTo>
                      <a:pt x="1014" y="416"/>
                    </a:lnTo>
                    <a:lnTo>
                      <a:pt x="1011" y="411"/>
                    </a:lnTo>
                    <a:lnTo>
                      <a:pt x="1007" y="407"/>
                    </a:lnTo>
                    <a:lnTo>
                      <a:pt x="1001" y="403"/>
                    </a:lnTo>
                    <a:lnTo>
                      <a:pt x="996" y="400"/>
                    </a:lnTo>
                    <a:lnTo>
                      <a:pt x="988" y="397"/>
                    </a:lnTo>
                    <a:lnTo>
                      <a:pt x="979" y="392"/>
                    </a:lnTo>
                    <a:lnTo>
                      <a:pt x="972" y="388"/>
                    </a:lnTo>
                    <a:lnTo>
                      <a:pt x="970" y="386"/>
                    </a:lnTo>
                    <a:lnTo>
                      <a:pt x="968" y="383"/>
                    </a:lnTo>
                    <a:lnTo>
                      <a:pt x="967" y="380"/>
                    </a:lnTo>
                    <a:lnTo>
                      <a:pt x="967" y="377"/>
                    </a:lnTo>
                    <a:lnTo>
                      <a:pt x="967" y="373"/>
                    </a:lnTo>
                    <a:lnTo>
                      <a:pt x="968" y="370"/>
                    </a:lnTo>
                    <a:lnTo>
                      <a:pt x="970" y="368"/>
                    </a:lnTo>
                    <a:lnTo>
                      <a:pt x="972" y="366"/>
                    </a:lnTo>
                    <a:lnTo>
                      <a:pt x="974" y="363"/>
                    </a:lnTo>
                    <a:lnTo>
                      <a:pt x="978" y="362"/>
                    </a:lnTo>
                    <a:lnTo>
                      <a:pt x="982" y="361"/>
                    </a:lnTo>
                    <a:lnTo>
                      <a:pt x="986" y="361"/>
                    </a:lnTo>
                    <a:lnTo>
                      <a:pt x="994" y="361"/>
                    </a:lnTo>
                    <a:lnTo>
                      <a:pt x="1000" y="363"/>
                    </a:lnTo>
                    <a:lnTo>
                      <a:pt x="1006" y="366"/>
                    </a:lnTo>
                    <a:lnTo>
                      <a:pt x="1009" y="368"/>
                    </a:lnTo>
                    <a:lnTo>
                      <a:pt x="1014" y="352"/>
                    </a:lnTo>
                    <a:lnTo>
                      <a:pt x="1009" y="349"/>
                    </a:lnTo>
                    <a:lnTo>
                      <a:pt x="1002" y="347"/>
                    </a:lnTo>
                    <a:lnTo>
                      <a:pt x="995" y="346"/>
                    </a:lnTo>
                    <a:lnTo>
                      <a:pt x="986" y="344"/>
                    </a:lnTo>
                    <a:lnTo>
                      <a:pt x="978" y="346"/>
                    </a:lnTo>
                    <a:lnTo>
                      <a:pt x="970" y="348"/>
                    </a:lnTo>
                    <a:lnTo>
                      <a:pt x="963" y="350"/>
                    </a:lnTo>
                    <a:lnTo>
                      <a:pt x="958" y="354"/>
                    </a:lnTo>
                    <a:lnTo>
                      <a:pt x="953" y="360"/>
                    </a:lnTo>
                    <a:lnTo>
                      <a:pt x="949" y="366"/>
                    </a:lnTo>
                    <a:lnTo>
                      <a:pt x="947" y="372"/>
                    </a:lnTo>
                    <a:lnTo>
                      <a:pt x="947" y="379"/>
                    </a:lnTo>
                    <a:lnTo>
                      <a:pt x="947" y="385"/>
                    </a:lnTo>
                    <a:lnTo>
                      <a:pt x="949" y="389"/>
                    </a:lnTo>
                    <a:lnTo>
                      <a:pt x="952" y="393"/>
                    </a:lnTo>
                    <a:lnTo>
                      <a:pt x="955" y="398"/>
                    </a:lnTo>
                    <a:lnTo>
                      <a:pt x="959" y="402"/>
                    </a:lnTo>
                    <a:lnTo>
                      <a:pt x="963" y="406"/>
                    </a:lnTo>
                    <a:lnTo>
                      <a:pt x="970" y="409"/>
                    </a:lnTo>
                    <a:lnTo>
                      <a:pt x="978" y="412"/>
                    </a:lnTo>
                    <a:lnTo>
                      <a:pt x="987" y="417"/>
                    </a:lnTo>
                    <a:lnTo>
                      <a:pt x="994" y="421"/>
                    </a:lnTo>
                    <a:lnTo>
                      <a:pt x="996" y="425"/>
                    </a:lnTo>
                    <a:lnTo>
                      <a:pt x="997" y="427"/>
                    </a:lnTo>
                    <a:lnTo>
                      <a:pt x="998" y="430"/>
                    </a:lnTo>
                    <a:lnTo>
                      <a:pt x="998" y="434"/>
                    </a:lnTo>
                    <a:lnTo>
                      <a:pt x="998" y="438"/>
                    </a:lnTo>
                    <a:lnTo>
                      <a:pt x="997" y="441"/>
                    </a:lnTo>
                    <a:lnTo>
                      <a:pt x="996" y="444"/>
                    </a:lnTo>
                    <a:lnTo>
                      <a:pt x="993" y="447"/>
                    </a:lnTo>
                    <a:lnTo>
                      <a:pt x="990" y="449"/>
                    </a:lnTo>
                    <a:lnTo>
                      <a:pt x="986" y="450"/>
                    </a:lnTo>
                    <a:lnTo>
                      <a:pt x="982" y="451"/>
                    </a:lnTo>
                    <a:lnTo>
                      <a:pt x="976" y="451"/>
                    </a:lnTo>
                    <a:lnTo>
                      <a:pt x="969" y="451"/>
                    </a:lnTo>
                    <a:lnTo>
                      <a:pt x="961" y="449"/>
                    </a:lnTo>
                    <a:lnTo>
                      <a:pt x="955" y="446"/>
                    </a:lnTo>
                    <a:lnTo>
                      <a:pt x="949" y="444"/>
                    </a:lnTo>
                    <a:lnTo>
                      <a:pt x="944" y="459"/>
                    </a:lnTo>
                    <a:close/>
                    <a:moveTo>
                      <a:pt x="1173" y="292"/>
                    </a:moveTo>
                    <a:lnTo>
                      <a:pt x="1173" y="362"/>
                    </a:lnTo>
                    <a:lnTo>
                      <a:pt x="1173" y="362"/>
                    </a:lnTo>
                    <a:lnTo>
                      <a:pt x="1170" y="359"/>
                    </a:lnTo>
                    <a:lnTo>
                      <a:pt x="1168" y="356"/>
                    </a:lnTo>
                    <a:lnTo>
                      <a:pt x="1164" y="352"/>
                    </a:lnTo>
                    <a:lnTo>
                      <a:pt x="1160" y="350"/>
                    </a:lnTo>
                    <a:lnTo>
                      <a:pt x="1156" y="348"/>
                    </a:lnTo>
                    <a:lnTo>
                      <a:pt x="1150" y="346"/>
                    </a:lnTo>
                    <a:lnTo>
                      <a:pt x="1144" y="344"/>
                    </a:lnTo>
                    <a:lnTo>
                      <a:pt x="1138" y="344"/>
                    </a:lnTo>
                    <a:lnTo>
                      <a:pt x="1133" y="344"/>
                    </a:lnTo>
                    <a:lnTo>
                      <a:pt x="1128" y="346"/>
                    </a:lnTo>
                    <a:lnTo>
                      <a:pt x="1123" y="347"/>
                    </a:lnTo>
                    <a:lnTo>
                      <a:pt x="1118" y="349"/>
                    </a:lnTo>
                    <a:lnTo>
                      <a:pt x="1109" y="354"/>
                    </a:lnTo>
                    <a:lnTo>
                      <a:pt x="1102" y="361"/>
                    </a:lnTo>
                    <a:lnTo>
                      <a:pt x="1098" y="366"/>
                    </a:lnTo>
                    <a:lnTo>
                      <a:pt x="1095" y="370"/>
                    </a:lnTo>
                    <a:lnTo>
                      <a:pt x="1093" y="376"/>
                    </a:lnTo>
                    <a:lnTo>
                      <a:pt x="1091" y="381"/>
                    </a:lnTo>
                    <a:lnTo>
                      <a:pt x="1089" y="388"/>
                    </a:lnTo>
                    <a:lnTo>
                      <a:pt x="1088" y="393"/>
                    </a:lnTo>
                    <a:lnTo>
                      <a:pt x="1088" y="400"/>
                    </a:lnTo>
                    <a:lnTo>
                      <a:pt x="1087" y="408"/>
                    </a:lnTo>
                    <a:lnTo>
                      <a:pt x="1088" y="420"/>
                    </a:lnTo>
                    <a:lnTo>
                      <a:pt x="1091" y="432"/>
                    </a:lnTo>
                    <a:lnTo>
                      <a:pt x="1095" y="442"/>
                    </a:lnTo>
                    <a:lnTo>
                      <a:pt x="1101" y="451"/>
                    </a:lnTo>
                    <a:lnTo>
                      <a:pt x="1108" y="458"/>
                    </a:lnTo>
                    <a:lnTo>
                      <a:pt x="1117" y="464"/>
                    </a:lnTo>
                    <a:lnTo>
                      <a:pt x="1121" y="465"/>
                    </a:lnTo>
                    <a:lnTo>
                      <a:pt x="1125" y="467"/>
                    </a:lnTo>
                    <a:lnTo>
                      <a:pt x="1131" y="467"/>
                    </a:lnTo>
                    <a:lnTo>
                      <a:pt x="1135" y="468"/>
                    </a:lnTo>
                    <a:lnTo>
                      <a:pt x="1143" y="467"/>
                    </a:lnTo>
                    <a:lnTo>
                      <a:pt x="1149" y="466"/>
                    </a:lnTo>
                    <a:lnTo>
                      <a:pt x="1155" y="464"/>
                    </a:lnTo>
                    <a:lnTo>
                      <a:pt x="1160" y="461"/>
                    </a:lnTo>
                    <a:lnTo>
                      <a:pt x="1164" y="458"/>
                    </a:lnTo>
                    <a:lnTo>
                      <a:pt x="1169" y="454"/>
                    </a:lnTo>
                    <a:lnTo>
                      <a:pt x="1172" y="449"/>
                    </a:lnTo>
                    <a:lnTo>
                      <a:pt x="1175" y="445"/>
                    </a:lnTo>
                    <a:lnTo>
                      <a:pt x="1175" y="445"/>
                    </a:lnTo>
                    <a:lnTo>
                      <a:pt x="1176" y="465"/>
                    </a:lnTo>
                    <a:lnTo>
                      <a:pt x="1195" y="465"/>
                    </a:lnTo>
                    <a:lnTo>
                      <a:pt x="1194" y="450"/>
                    </a:lnTo>
                    <a:lnTo>
                      <a:pt x="1194" y="435"/>
                    </a:lnTo>
                    <a:lnTo>
                      <a:pt x="1194" y="292"/>
                    </a:lnTo>
                    <a:lnTo>
                      <a:pt x="1173" y="292"/>
                    </a:lnTo>
                    <a:close/>
                    <a:moveTo>
                      <a:pt x="1173" y="416"/>
                    </a:moveTo>
                    <a:lnTo>
                      <a:pt x="1173" y="420"/>
                    </a:lnTo>
                    <a:lnTo>
                      <a:pt x="1172" y="425"/>
                    </a:lnTo>
                    <a:lnTo>
                      <a:pt x="1170" y="430"/>
                    </a:lnTo>
                    <a:lnTo>
                      <a:pt x="1168" y="436"/>
                    </a:lnTo>
                    <a:lnTo>
                      <a:pt x="1164" y="440"/>
                    </a:lnTo>
                    <a:lnTo>
                      <a:pt x="1161" y="444"/>
                    </a:lnTo>
                    <a:lnTo>
                      <a:pt x="1157" y="447"/>
                    </a:lnTo>
                    <a:lnTo>
                      <a:pt x="1151" y="449"/>
                    </a:lnTo>
                    <a:lnTo>
                      <a:pt x="1147" y="450"/>
                    </a:lnTo>
                    <a:lnTo>
                      <a:pt x="1142" y="450"/>
                    </a:lnTo>
                    <a:lnTo>
                      <a:pt x="1134" y="449"/>
                    </a:lnTo>
                    <a:lnTo>
                      <a:pt x="1127" y="447"/>
                    </a:lnTo>
                    <a:lnTo>
                      <a:pt x="1121" y="442"/>
                    </a:lnTo>
                    <a:lnTo>
                      <a:pt x="1117" y="438"/>
                    </a:lnTo>
                    <a:lnTo>
                      <a:pt x="1113" y="431"/>
                    </a:lnTo>
                    <a:lnTo>
                      <a:pt x="1110" y="424"/>
                    </a:lnTo>
                    <a:lnTo>
                      <a:pt x="1108" y="416"/>
                    </a:lnTo>
                    <a:lnTo>
                      <a:pt x="1108" y="407"/>
                    </a:lnTo>
                    <a:lnTo>
                      <a:pt x="1108" y="398"/>
                    </a:lnTo>
                    <a:lnTo>
                      <a:pt x="1110" y="389"/>
                    </a:lnTo>
                    <a:lnTo>
                      <a:pt x="1114" y="381"/>
                    </a:lnTo>
                    <a:lnTo>
                      <a:pt x="1117" y="375"/>
                    </a:lnTo>
                    <a:lnTo>
                      <a:pt x="1122" y="369"/>
                    </a:lnTo>
                    <a:lnTo>
                      <a:pt x="1128" y="365"/>
                    </a:lnTo>
                    <a:lnTo>
                      <a:pt x="1134" y="362"/>
                    </a:lnTo>
                    <a:lnTo>
                      <a:pt x="1142" y="361"/>
                    </a:lnTo>
                    <a:lnTo>
                      <a:pt x="1148" y="362"/>
                    </a:lnTo>
                    <a:lnTo>
                      <a:pt x="1152" y="363"/>
                    </a:lnTo>
                    <a:lnTo>
                      <a:pt x="1158" y="366"/>
                    </a:lnTo>
                    <a:lnTo>
                      <a:pt x="1162" y="369"/>
                    </a:lnTo>
                    <a:lnTo>
                      <a:pt x="1165" y="372"/>
                    </a:lnTo>
                    <a:lnTo>
                      <a:pt x="1169" y="377"/>
                    </a:lnTo>
                    <a:lnTo>
                      <a:pt x="1171" y="381"/>
                    </a:lnTo>
                    <a:lnTo>
                      <a:pt x="1172" y="386"/>
                    </a:lnTo>
                    <a:lnTo>
                      <a:pt x="1173" y="391"/>
                    </a:lnTo>
                    <a:lnTo>
                      <a:pt x="1173" y="396"/>
                    </a:lnTo>
                    <a:lnTo>
                      <a:pt x="1173" y="416"/>
                    </a:lnTo>
                    <a:close/>
                    <a:moveTo>
                      <a:pt x="1320" y="410"/>
                    </a:moveTo>
                    <a:lnTo>
                      <a:pt x="1320" y="406"/>
                    </a:lnTo>
                    <a:lnTo>
                      <a:pt x="1321" y="400"/>
                    </a:lnTo>
                    <a:lnTo>
                      <a:pt x="1320" y="391"/>
                    </a:lnTo>
                    <a:lnTo>
                      <a:pt x="1319" y="382"/>
                    </a:lnTo>
                    <a:lnTo>
                      <a:pt x="1316" y="373"/>
                    </a:lnTo>
                    <a:lnTo>
                      <a:pt x="1311" y="365"/>
                    </a:lnTo>
                    <a:lnTo>
                      <a:pt x="1308" y="360"/>
                    </a:lnTo>
                    <a:lnTo>
                      <a:pt x="1305" y="357"/>
                    </a:lnTo>
                    <a:lnTo>
                      <a:pt x="1300" y="353"/>
                    </a:lnTo>
                    <a:lnTo>
                      <a:pt x="1296" y="350"/>
                    </a:lnTo>
                    <a:lnTo>
                      <a:pt x="1292" y="348"/>
                    </a:lnTo>
                    <a:lnTo>
                      <a:pt x="1286" y="346"/>
                    </a:lnTo>
                    <a:lnTo>
                      <a:pt x="1280" y="344"/>
                    </a:lnTo>
                    <a:lnTo>
                      <a:pt x="1273" y="344"/>
                    </a:lnTo>
                    <a:lnTo>
                      <a:pt x="1267" y="344"/>
                    </a:lnTo>
                    <a:lnTo>
                      <a:pt x="1262" y="346"/>
                    </a:lnTo>
                    <a:lnTo>
                      <a:pt x="1256" y="348"/>
                    </a:lnTo>
                    <a:lnTo>
                      <a:pt x="1251" y="350"/>
                    </a:lnTo>
                    <a:lnTo>
                      <a:pt x="1246" y="352"/>
                    </a:lnTo>
                    <a:lnTo>
                      <a:pt x="1242" y="356"/>
                    </a:lnTo>
                    <a:lnTo>
                      <a:pt x="1238" y="359"/>
                    </a:lnTo>
                    <a:lnTo>
                      <a:pt x="1235" y="363"/>
                    </a:lnTo>
                    <a:lnTo>
                      <a:pt x="1228" y="372"/>
                    </a:lnTo>
                    <a:lnTo>
                      <a:pt x="1224" y="383"/>
                    </a:lnTo>
                    <a:lnTo>
                      <a:pt x="1221" y="396"/>
                    </a:lnTo>
                    <a:lnTo>
                      <a:pt x="1219" y="408"/>
                    </a:lnTo>
                    <a:lnTo>
                      <a:pt x="1221" y="421"/>
                    </a:lnTo>
                    <a:lnTo>
                      <a:pt x="1224" y="432"/>
                    </a:lnTo>
                    <a:lnTo>
                      <a:pt x="1226" y="438"/>
                    </a:lnTo>
                    <a:lnTo>
                      <a:pt x="1228" y="442"/>
                    </a:lnTo>
                    <a:lnTo>
                      <a:pt x="1231" y="447"/>
                    </a:lnTo>
                    <a:lnTo>
                      <a:pt x="1235" y="451"/>
                    </a:lnTo>
                    <a:lnTo>
                      <a:pt x="1239" y="455"/>
                    </a:lnTo>
                    <a:lnTo>
                      <a:pt x="1243" y="458"/>
                    </a:lnTo>
                    <a:lnTo>
                      <a:pt x="1248" y="460"/>
                    </a:lnTo>
                    <a:lnTo>
                      <a:pt x="1253" y="464"/>
                    </a:lnTo>
                    <a:lnTo>
                      <a:pt x="1258" y="465"/>
                    </a:lnTo>
                    <a:lnTo>
                      <a:pt x="1264" y="466"/>
                    </a:lnTo>
                    <a:lnTo>
                      <a:pt x="1269" y="467"/>
                    </a:lnTo>
                    <a:lnTo>
                      <a:pt x="1276" y="467"/>
                    </a:lnTo>
                    <a:lnTo>
                      <a:pt x="1289" y="467"/>
                    </a:lnTo>
                    <a:lnTo>
                      <a:pt x="1299" y="465"/>
                    </a:lnTo>
                    <a:lnTo>
                      <a:pt x="1308" y="463"/>
                    </a:lnTo>
                    <a:lnTo>
                      <a:pt x="1314" y="460"/>
                    </a:lnTo>
                    <a:lnTo>
                      <a:pt x="1310" y="445"/>
                    </a:lnTo>
                    <a:lnTo>
                      <a:pt x="1305" y="447"/>
                    </a:lnTo>
                    <a:lnTo>
                      <a:pt x="1297" y="449"/>
                    </a:lnTo>
                    <a:lnTo>
                      <a:pt x="1289" y="450"/>
                    </a:lnTo>
                    <a:lnTo>
                      <a:pt x="1279" y="451"/>
                    </a:lnTo>
                    <a:lnTo>
                      <a:pt x="1271" y="450"/>
                    </a:lnTo>
                    <a:lnTo>
                      <a:pt x="1264" y="448"/>
                    </a:lnTo>
                    <a:lnTo>
                      <a:pt x="1257" y="446"/>
                    </a:lnTo>
                    <a:lnTo>
                      <a:pt x="1252" y="441"/>
                    </a:lnTo>
                    <a:lnTo>
                      <a:pt x="1246" y="436"/>
                    </a:lnTo>
                    <a:lnTo>
                      <a:pt x="1243" y="429"/>
                    </a:lnTo>
                    <a:lnTo>
                      <a:pt x="1241" y="420"/>
                    </a:lnTo>
                    <a:lnTo>
                      <a:pt x="1240" y="410"/>
                    </a:lnTo>
                    <a:lnTo>
                      <a:pt x="1320" y="410"/>
                    </a:lnTo>
                    <a:close/>
                    <a:moveTo>
                      <a:pt x="1240" y="395"/>
                    </a:moveTo>
                    <a:lnTo>
                      <a:pt x="1241" y="389"/>
                    </a:lnTo>
                    <a:lnTo>
                      <a:pt x="1242" y="383"/>
                    </a:lnTo>
                    <a:lnTo>
                      <a:pt x="1245" y="377"/>
                    </a:lnTo>
                    <a:lnTo>
                      <a:pt x="1249" y="372"/>
                    </a:lnTo>
                    <a:lnTo>
                      <a:pt x="1253" y="367"/>
                    </a:lnTo>
                    <a:lnTo>
                      <a:pt x="1258" y="363"/>
                    </a:lnTo>
                    <a:lnTo>
                      <a:pt x="1265" y="361"/>
                    </a:lnTo>
                    <a:lnTo>
                      <a:pt x="1271" y="360"/>
                    </a:lnTo>
                    <a:lnTo>
                      <a:pt x="1280" y="361"/>
                    </a:lnTo>
                    <a:lnTo>
                      <a:pt x="1286" y="363"/>
                    </a:lnTo>
                    <a:lnTo>
                      <a:pt x="1291" y="368"/>
                    </a:lnTo>
                    <a:lnTo>
                      <a:pt x="1295" y="372"/>
                    </a:lnTo>
                    <a:lnTo>
                      <a:pt x="1297" y="378"/>
                    </a:lnTo>
                    <a:lnTo>
                      <a:pt x="1299" y="383"/>
                    </a:lnTo>
                    <a:lnTo>
                      <a:pt x="1300" y="389"/>
                    </a:lnTo>
                    <a:lnTo>
                      <a:pt x="1300" y="395"/>
                    </a:lnTo>
                    <a:lnTo>
                      <a:pt x="1240" y="395"/>
                    </a:lnTo>
                    <a:close/>
                    <a:moveTo>
                      <a:pt x="1401" y="319"/>
                    </a:moveTo>
                    <a:lnTo>
                      <a:pt x="1401" y="348"/>
                    </a:lnTo>
                    <a:lnTo>
                      <a:pt x="1384" y="348"/>
                    </a:lnTo>
                    <a:lnTo>
                      <a:pt x="1384" y="363"/>
                    </a:lnTo>
                    <a:lnTo>
                      <a:pt x="1401" y="363"/>
                    </a:lnTo>
                    <a:lnTo>
                      <a:pt x="1401" y="428"/>
                    </a:lnTo>
                    <a:lnTo>
                      <a:pt x="1401" y="438"/>
                    </a:lnTo>
                    <a:lnTo>
                      <a:pt x="1403" y="446"/>
                    </a:lnTo>
                    <a:lnTo>
                      <a:pt x="1405" y="453"/>
                    </a:lnTo>
                    <a:lnTo>
                      <a:pt x="1410" y="458"/>
                    </a:lnTo>
                    <a:lnTo>
                      <a:pt x="1413" y="463"/>
                    </a:lnTo>
                    <a:lnTo>
                      <a:pt x="1418" y="465"/>
                    </a:lnTo>
                    <a:lnTo>
                      <a:pt x="1425" y="467"/>
                    </a:lnTo>
                    <a:lnTo>
                      <a:pt x="1431" y="467"/>
                    </a:lnTo>
                    <a:lnTo>
                      <a:pt x="1442" y="467"/>
                    </a:lnTo>
                    <a:lnTo>
                      <a:pt x="1449" y="465"/>
                    </a:lnTo>
                    <a:lnTo>
                      <a:pt x="1448" y="448"/>
                    </a:lnTo>
                    <a:lnTo>
                      <a:pt x="1444" y="449"/>
                    </a:lnTo>
                    <a:lnTo>
                      <a:pt x="1437" y="450"/>
                    </a:lnTo>
                    <a:lnTo>
                      <a:pt x="1433" y="449"/>
                    </a:lnTo>
                    <a:lnTo>
                      <a:pt x="1430" y="448"/>
                    </a:lnTo>
                    <a:lnTo>
                      <a:pt x="1427" y="447"/>
                    </a:lnTo>
                    <a:lnTo>
                      <a:pt x="1425" y="444"/>
                    </a:lnTo>
                    <a:lnTo>
                      <a:pt x="1424" y="440"/>
                    </a:lnTo>
                    <a:lnTo>
                      <a:pt x="1422" y="437"/>
                    </a:lnTo>
                    <a:lnTo>
                      <a:pt x="1421" y="432"/>
                    </a:lnTo>
                    <a:lnTo>
                      <a:pt x="1421" y="427"/>
                    </a:lnTo>
                    <a:lnTo>
                      <a:pt x="1421" y="363"/>
                    </a:lnTo>
                    <a:lnTo>
                      <a:pt x="1451" y="363"/>
                    </a:lnTo>
                    <a:lnTo>
                      <a:pt x="1451" y="348"/>
                    </a:lnTo>
                    <a:lnTo>
                      <a:pt x="1421" y="348"/>
                    </a:lnTo>
                    <a:lnTo>
                      <a:pt x="1421" y="313"/>
                    </a:lnTo>
                    <a:lnTo>
                      <a:pt x="1401" y="319"/>
                    </a:lnTo>
                    <a:close/>
                    <a:moveTo>
                      <a:pt x="1474" y="465"/>
                    </a:moveTo>
                    <a:lnTo>
                      <a:pt x="1495" y="465"/>
                    </a:lnTo>
                    <a:lnTo>
                      <a:pt x="1495" y="402"/>
                    </a:lnTo>
                    <a:lnTo>
                      <a:pt x="1495" y="397"/>
                    </a:lnTo>
                    <a:lnTo>
                      <a:pt x="1496" y="392"/>
                    </a:lnTo>
                    <a:lnTo>
                      <a:pt x="1497" y="387"/>
                    </a:lnTo>
                    <a:lnTo>
                      <a:pt x="1499" y="381"/>
                    </a:lnTo>
                    <a:lnTo>
                      <a:pt x="1502" y="377"/>
                    </a:lnTo>
                    <a:lnTo>
                      <a:pt x="1506" y="372"/>
                    </a:lnTo>
                    <a:lnTo>
                      <a:pt x="1509" y="369"/>
                    </a:lnTo>
                    <a:lnTo>
                      <a:pt x="1513" y="367"/>
                    </a:lnTo>
                    <a:lnTo>
                      <a:pt x="1519" y="366"/>
                    </a:lnTo>
                    <a:lnTo>
                      <a:pt x="1524" y="365"/>
                    </a:lnTo>
                    <a:lnTo>
                      <a:pt x="1527" y="365"/>
                    </a:lnTo>
                    <a:lnTo>
                      <a:pt x="1530" y="366"/>
                    </a:lnTo>
                    <a:lnTo>
                      <a:pt x="1530" y="346"/>
                    </a:lnTo>
                    <a:lnTo>
                      <a:pt x="1528" y="344"/>
                    </a:lnTo>
                    <a:lnTo>
                      <a:pt x="1525" y="344"/>
                    </a:lnTo>
                    <a:lnTo>
                      <a:pt x="1520" y="346"/>
                    </a:lnTo>
                    <a:lnTo>
                      <a:pt x="1514" y="347"/>
                    </a:lnTo>
                    <a:lnTo>
                      <a:pt x="1510" y="349"/>
                    </a:lnTo>
                    <a:lnTo>
                      <a:pt x="1506" y="351"/>
                    </a:lnTo>
                    <a:lnTo>
                      <a:pt x="1501" y="356"/>
                    </a:lnTo>
                    <a:lnTo>
                      <a:pt x="1498" y="360"/>
                    </a:lnTo>
                    <a:lnTo>
                      <a:pt x="1496" y="365"/>
                    </a:lnTo>
                    <a:lnTo>
                      <a:pt x="1493" y="370"/>
                    </a:lnTo>
                    <a:lnTo>
                      <a:pt x="1493" y="370"/>
                    </a:lnTo>
                    <a:lnTo>
                      <a:pt x="1492" y="348"/>
                    </a:lnTo>
                    <a:lnTo>
                      <a:pt x="1473" y="348"/>
                    </a:lnTo>
                    <a:lnTo>
                      <a:pt x="1474" y="356"/>
                    </a:lnTo>
                    <a:lnTo>
                      <a:pt x="1474" y="365"/>
                    </a:lnTo>
                    <a:lnTo>
                      <a:pt x="1474" y="373"/>
                    </a:lnTo>
                    <a:lnTo>
                      <a:pt x="1474" y="385"/>
                    </a:lnTo>
                    <a:lnTo>
                      <a:pt x="1474" y="465"/>
                    </a:lnTo>
                    <a:close/>
                    <a:moveTo>
                      <a:pt x="1632" y="465"/>
                    </a:moveTo>
                    <a:lnTo>
                      <a:pt x="1631" y="451"/>
                    </a:lnTo>
                    <a:lnTo>
                      <a:pt x="1630" y="437"/>
                    </a:lnTo>
                    <a:lnTo>
                      <a:pt x="1630" y="392"/>
                    </a:lnTo>
                    <a:lnTo>
                      <a:pt x="1630" y="383"/>
                    </a:lnTo>
                    <a:lnTo>
                      <a:pt x="1629" y="376"/>
                    </a:lnTo>
                    <a:lnTo>
                      <a:pt x="1626" y="367"/>
                    </a:lnTo>
                    <a:lnTo>
                      <a:pt x="1622" y="360"/>
                    </a:lnTo>
                    <a:lnTo>
                      <a:pt x="1619" y="357"/>
                    </a:lnTo>
                    <a:lnTo>
                      <a:pt x="1616" y="353"/>
                    </a:lnTo>
                    <a:lnTo>
                      <a:pt x="1613" y="351"/>
                    </a:lnTo>
                    <a:lnTo>
                      <a:pt x="1608" y="349"/>
                    </a:lnTo>
                    <a:lnTo>
                      <a:pt x="1604" y="347"/>
                    </a:lnTo>
                    <a:lnTo>
                      <a:pt x="1599" y="346"/>
                    </a:lnTo>
                    <a:lnTo>
                      <a:pt x="1593" y="344"/>
                    </a:lnTo>
                    <a:lnTo>
                      <a:pt x="1587" y="344"/>
                    </a:lnTo>
                    <a:lnTo>
                      <a:pt x="1577" y="346"/>
                    </a:lnTo>
                    <a:lnTo>
                      <a:pt x="1566" y="348"/>
                    </a:lnTo>
                    <a:lnTo>
                      <a:pt x="1557" y="351"/>
                    </a:lnTo>
                    <a:lnTo>
                      <a:pt x="1550" y="356"/>
                    </a:lnTo>
                    <a:lnTo>
                      <a:pt x="1554" y="369"/>
                    </a:lnTo>
                    <a:lnTo>
                      <a:pt x="1561" y="366"/>
                    </a:lnTo>
                    <a:lnTo>
                      <a:pt x="1568" y="362"/>
                    </a:lnTo>
                    <a:lnTo>
                      <a:pt x="1576" y="361"/>
                    </a:lnTo>
                    <a:lnTo>
                      <a:pt x="1583" y="360"/>
                    </a:lnTo>
                    <a:lnTo>
                      <a:pt x="1592" y="361"/>
                    </a:lnTo>
                    <a:lnTo>
                      <a:pt x="1597" y="363"/>
                    </a:lnTo>
                    <a:lnTo>
                      <a:pt x="1603" y="367"/>
                    </a:lnTo>
                    <a:lnTo>
                      <a:pt x="1606" y="370"/>
                    </a:lnTo>
                    <a:lnTo>
                      <a:pt x="1608" y="375"/>
                    </a:lnTo>
                    <a:lnTo>
                      <a:pt x="1609" y="379"/>
                    </a:lnTo>
                    <a:lnTo>
                      <a:pt x="1609" y="383"/>
                    </a:lnTo>
                    <a:lnTo>
                      <a:pt x="1609" y="388"/>
                    </a:lnTo>
                    <a:lnTo>
                      <a:pt x="1609" y="390"/>
                    </a:lnTo>
                    <a:lnTo>
                      <a:pt x="1594" y="391"/>
                    </a:lnTo>
                    <a:lnTo>
                      <a:pt x="1580" y="392"/>
                    </a:lnTo>
                    <a:lnTo>
                      <a:pt x="1568" y="397"/>
                    </a:lnTo>
                    <a:lnTo>
                      <a:pt x="1559" y="401"/>
                    </a:lnTo>
                    <a:lnTo>
                      <a:pt x="1555" y="405"/>
                    </a:lnTo>
                    <a:lnTo>
                      <a:pt x="1551" y="408"/>
                    </a:lnTo>
                    <a:lnTo>
                      <a:pt x="1548" y="411"/>
                    </a:lnTo>
                    <a:lnTo>
                      <a:pt x="1546" y="415"/>
                    </a:lnTo>
                    <a:lnTo>
                      <a:pt x="1543" y="419"/>
                    </a:lnTo>
                    <a:lnTo>
                      <a:pt x="1542" y="424"/>
                    </a:lnTo>
                    <a:lnTo>
                      <a:pt x="1541" y="429"/>
                    </a:lnTo>
                    <a:lnTo>
                      <a:pt x="1541" y="434"/>
                    </a:lnTo>
                    <a:lnTo>
                      <a:pt x="1541" y="440"/>
                    </a:lnTo>
                    <a:lnTo>
                      <a:pt x="1543" y="446"/>
                    </a:lnTo>
                    <a:lnTo>
                      <a:pt x="1547" y="453"/>
                    </a:lnTo>
                    <a:lnTo>
                      <a:pt x="1550" y="457"/>
                    </a:lnTo>
                    <a:lnTo>
                      <a:pt x="1555" y="461"/>
                    </a:lnTo>
                    <a:lnTo>
                      <a:pt x="1561" y="465"/>
                    </a:lnTo>
                    <a:lnTo>
                      <a:pt x="1568" y="467"/>
                    </a:lnTo>
                    <a:lnTo>
                      <a:pt x="1576" y="468"/>
                    </a:lnTo>
                    <a:lnTo>
                      <a:pt x="1582" y="467"/>
                    </a:lnTo>
                    <a:lnTo>
                      <a:pt x="1588" y="466"/>
                    </a:lnTo>
                    <a:lnTo>
                      <a:pt x="1593" y="465"/>
                    </a:lnTo>
                    <a:lnTo>
                      <a:pt x="1597" y="463"/>
                    </a:lnTo>
                    <a:lnTo>
                      <a:pt x="1605" y="457"/>
                    </a:lnTo>
                    <a:lnTo>
                      <a:pt x="1611" y="450"/>
                    </a:lnTo>
                    <a:lnTo>
                      <a:pt x="1611" y="450"/>
                    </a:lnTo>
                    <a:lnTo>
                      <a:pt x="1614" y="465"/>
                    </a:lnTo>
                    <a:lnTo>
                      <a:pt x="1632" y="465"/>
                    </a:lnTo>
                    <a:close/>
                    <a:moveTo>
                      <a:pt x="1610" y="426"/>
                    </a:moveTo>
                    <a:lnTo>
                      <a:pt x="1610" y="429"/>
                    </a:lnTo>
                    <a:lnTo>
                      <a:pt x="1609" y="432"/>
                    </a:lnTo>
                    <a:lnTo>
                      <a:pt x="1607" y="436"/>
                    </a:lnTo>
                    <a:lnTo>
                      <a:pt x="1606" y="439"/>
                    </a:lnTo>
                    <a:lnTo>
                      <a:pt x="1603" y="442"/>
                    </a:lnTo>
                    <a:lnTo>
                      <a:pt x="1600" y="446"/>
                    </a:lnTo>
                    <a:lnTo>
                      <a:pt x="1596" y="448"/>
                    </a:lnTo>
                    <a:lnTo>
                      <a:pt x="1592" y="450"/>
                    </a:lnTo>
                    <a:lnTo>
                      <a:pt x="1587" y="451"/>
                    </a:lnTo>
                    <a:lnTo>
                      <a:pt x="1581" y="451"/>
                    </a:lnTo>
                    <a:lnTo>
                      <a:pt x="1578" y="451"/>
                    </a:lnTo>
                    <a:lnTo>
                      <a:pt x="1574" y="450"/>
                    </a:lnTo>
                    <a:lnTo>
                      <a:pt x="1570" y="449"/>
                    </a:lnTo>
                    <a:lnTo>
                      <a:pt x="1568" y="447"/>
                    </a:lnTo>
                    <a:lnTo>
                      <a:pt x="1565" y="444"/>
                    </a:lnTo>
                    <a:lnTo>
                      <a:pt x="1564" y="440"/>
                    </a:lnTo>
                    <a:lnTo>
                      <a:pt x="1563" y="436"/>
                    </a:lnTo>
                    <a:lnTo>
                      <a:pt x="1562" y="431"/>
                    </a:lnTo>
                    <a:lnTo>
                      <a:pt x="1562" y="427"/>
                    </a:lnTo>
                    <a:lnTo>
                      <a:pt x="1563" y="424"/>
                    </a:lnTo>
                    <a:lnTo>
                      <a:pt x="1565" y="420"/>
                    </a:lnTo>
                    <a:lnTo>
                      <a:pt x="1566" y="418"/>
                    </a:lnTo>
                    <a:lnTo>
                      <a:pt x="1572" y="412"/>
                    </a:lnTo>
                    <a:lnTo>
                      <a:pt x="1578" y="409"/>
                    </a:lnTo>
                    <a:lnTo>
                      <a:pt x="1586" y="407"/>
                    </a:lnTo>
                    <a:lnTo>
                      <a:pt x="1593" y="406"/>
                    </a:lnTo>
                    <a:lnTo>
                      <a:pt x="1602" y="405"/>
                    </a:lnTo>
                    <a:lnTo>
                      <a:pt x="1610" y="405"/>
                    </a:lnTo>
                    <a:lnTo>
                      <a:pt x="1610" y="426"/>
                    </a:lnTo>
                    <a:close/>
                    <a:moveTo>
                      <a:pt x="1681" y="465"/>
                    </a:moveTo>
                    <a:lnTo>
                      <a:pt x="1682" y="446"/>
                    </a:lnTo>
                    <a:lnTo>
                      <a:pt x="1683" y="446"/>
                    </a:lnTo>
                    <a:lnTo>
                      <a:pt x="1686" y="451"/>
                    </a:lnTo>
                    <a:lnTo>
                      <a:pt x="1689" y="456"/>
                    </a:lnTo>
                    <a:lnTo>
                      <a:pt x="1694" y="459"/>
                    </a:lnTo>
                    <a:lnTo>
                      <a:pt x="1699" y="463"/>
                    </a:lnTo>
                    <a:lnTo>
                      <a:pt x="1703" y="465"/>
                    </a:lnTo>
                    <a:lnTo>
                      <a:pt x="1709" y="466"/>
                    </a:lnTo>
                    <a:lnTo>
                      <a:pt x="1715" y="467"/>
                    </a:lnTo>
                    <a:lnTo>
                      <a:pt x="1721" y="468"/>
                    </a:lnTo>
                    <a:lnTo>
                      <a:pt x="1730" y="467"/>
                    </a:lnTo>
                    <a:lnTo>
                      <a:pt x="1739" y="464"/>
                    </a:lnTo>
                    <a:lnTo>
                      <a:pt x="1748" y="459"/>
                    </a:lnTo>
                    <a:lnTo>
                      <a:pt x="1756" y="451"/>
                    </a:lnTo>
                    <a:lnTo>
                      <a:pt x="1759" y="448"/>
                    </a:lnTo>
                    <a:lnTo>
                      <a:pt x="1763" y="444"/>
                    </a:lnTo>
                    <a:lnTo>
                      <a:pt x="1765" y="438"/>
                    </a:lnTo>
                    <a:lnTo>
                      <a:pt x="1767" y="432"/>
                    </a:lnTo>
                    <a:lnTo>
                      <a:pt x="1769" y="426"/>
                    </a:lnTo>
                    <a:lnTo>
                      <a:pt x="1770" y="419"/>
                    </a:lnTo>
                    <a:lnTo>
                      <a:pt x="1771" y="412"/>
                    </a:lnTo>
                    <a:lnTo>
                      <a:pt x="1771" y="405"/>
                    </a:lnTo>
                    <a:lnTo>
                      <a:pt x="1771" y="392"/>
                    </a:lnTo>
                    <a:lnTo>
                      <a:pt x="1768" y="380"/>
                    </a:lnTo>
                    <a:lnTo>
                      <a:pt x="1764" y="370"/>
                    </a:lnTo>
                    <a:lnTo>
                      <a:pt x="1758" y="361"/>
                    </a:lnTo>
                    <a:lnTo>
                      <a:pt x="1752" y="354"/>
                    </a:lnTo>
                    <a:lnTo>
                      <a:pt x="1743" y="349"/>
                    </a:lnTo>
                    <a:lnTo>
                      <a:pt x="1739" y="347"/>
                    </a:lnTo>
                    <a:lnTo>
                      <a:pt x="1734" y="346"/>
                    </a:lnTo>
                    <a:lnTo>
                      <a:pt x="1729" y="344"/>
                    </a:lnTo>
                    <a:lnTo>
                      <a:pt x="1724" y="344"/>
                    </a:lnTo>
                    <a:lnTo>
                      <a:pt x="1717" y="344"/>
                    </a:lnTo>
                    <a:lnTo>
                      <a:pt x="1711" y="347"/>
                    </a:lnTo>
                    <a:lnTo>
                      <a:pt x="1705" y="348"/>
                    </a:lnTo>
                    <a:lnTo>
                      <a:pt x="1700" y="350"/>
                    </a:lnTo>
                    <a:lnTo>
                      <a:pt x="1696" y="353"/>
                    </a:lnTo>
                    <a:lnTo>
                      <a:pt x="1691" y="358"/>
                    </a:lnTo>
                    <a:lnTo>
                      <a:pt x="1688" y="361"/>
                    </a:lnTo>
                    <a:lnTo>
                      <a:pt x="1685" y="367"/>
                    </a:lnTo>
                    <a:lnTo>
                      <a:pt x="1684" y="367"/>
                    </a:lnTo>
                    <a:lnTo>
                      <a:pt x="1684" y="292"/>
                    </a:lnTo>
                    <a:lnTo>
                      <a:pt x="1663" y="292"/>
                    </a:lnTo>
                    <a:lnTo>
                      <a:pt x="1663" y="435"/>
                    </a:lnTo>
                    <a:lnTo>
                      <a:pt x="1663" y="450"/>
                    </a:lnTo>
                    <a:lnTo>
                      <a:pt x="1663" y="465"/>
                    </a:lnTo>
                    <a:lnTo>
                      <a:pt x="1681" y="465"/>
                    </a:lnTo>
                    <a:close/>
                    <a:moveTo>
                      <a:pt x="1684" y="397"/>
                    </a:moveTo>
                    <a:lnTo>
                      <a:pt x="1685" y="392"/>
                    </a:lnTo>
                    <a:lnTo>
                      <a:pt x="1686" y="388"/>
                    </a:lnTo>
                    <a:lnTo>
                      <a:pt x="1687" y="382"/>
                    </a:lnTo>
                    <a:lnTo>
                      <a:pt x="1690" y="377"/>
                    </a:lnTo>
                    <a:lnTo>
                      <a:pt x="1694" y="372"/>
                    </a:lnTo>
                    <a:lnTo>
                      <a:pt x="1698" y="369"/>
                    </a:lnTo>
                    <a:lnTo>
                      <a:pt x="1702" y="366"/>
                    </a:lnTo>
                    <a:lnTo>
                      <a:pt x="1707" y="363"/>
                    </a:lnTo>
                    <a:lnTo>
                      <a:pt x="1712" y="362"/>
                    </a:lnTo>
                    <a:lnTo>
                      <a:pt x="1717" y="361"/>
                    </a:lnTo>
                    <a:lnTo>
                      <a:pt x="1725" y="362"/>
                    </a:lnTo>
                    <a:lnTo>
                      <a:pt x="1731" y="366"/>
                    </a:lnTo>
                    <a:lnTo>
                      <a:pt x="1738" y="369"/>
                    </a:lnTo>
                    <a:lnTo>
                      <a:pt x="1742" y="375"/>
                    </a:lnTo>
                    <a:lnTo>
                      <a:pt x="1746" y="381"/>
                    </a:lnTo>
                    <a:lnTo>
                      <a:pt x="1749" y="389"/>
                    </a:lnTo>
                    <a:lnTo>
                      <a:pt x="1751" y="397"/>
                    </a:lnTo>
                    <a:lnTo>
                      <a:pt x="1751" y="406"/>
                    </a:lnTo>
                    <a:lnTo>
                      <a:pt x="1751" y="415"/>
                    </a:lnTo>
                    <a:lnTo>
                      <a:pt x="1749" y="424"/>
                    </a:lnTo>
                    <a:lnTo>
                      <a:pt x="1745" y="431"/>
                    </a:lnTo>
                    <a:lnTo>
                      <a:pt x="1742" y="438"/>
                    </a:lnTo>
                    <a:lnTo>
                      <a:pt x="1737" y="444"/>
                    </a:lnTo>
                    <a:lnTo>
                      <a:pt x="1731" y="447"/>
                    </a:lnTo>
                    <a:lnTo>
                      <a:pt x="1724" y="450"/>
                    </a:lnTo>
                    <a:lnTo>
                      <a:pt x="1716" y="450"/>
                    </a:lnTo>
                    <a:lnTo>
                      <a:pt x="1711" y="450"/>
                    </a:lnTo>
                    <a:lnTo>
                      <a:pt x="1705" y="449"/>
                    </a:lnTo>
                    <a:lnTo>
                      <a:pt x="1701" y="447"/>
                    </a:lnTo>
                    <a:lnTo>
                      <a:pt x="1697" y="444"/>
                    </a:lnTo>
                    <a:lnTo>
                      <a:pt x="1692" y="440"/>
                    </a:lnTo>
                    <a:lnTo>
                      <a:pt x="1689" y="436"/>
                    </a:lnTo>
                    <a:lnTo>
                      <a:pt x="1687" y="431"/>
                    </a:lnTo>
                    <a:lnTo>
                      <a:pt x="1685" y="426"/>
                    </a:lnTo>
                    <a:lnTo>
                      <a:pt x="1685" y="421"/>
                    </a:lnTo>
                    <a:lnTo>
                      <a:pt x="1684" y="418"/>
                    </a:lnTo>
                    <a:lnTo>
                      <a:pt x="1684" y="397"/>
                    </a:lnTo>
                    <a:close/>
                    <a:moveTo>
                      <a:pt x="1880" y="465"/>
                    </a:moveTo>
                    <a:lnTo>
                      <a:pt x="1878" y="451"/>
                    </a:lnTo>
                    <a:lnTo>
                      <a:pt x="1878" y="437"/>
                    </a:lnTo>
                    <a:lnTo>
                      <a:pt x="1878" y="392"/>
                    </a:lnTo>
                    <a:lnTo>
                      <a:pt x="1878" y="383"/>
                    </a:lnTo>
                    <a:lnTo>
                      <a:pt x="1876" y="376"/>
                    </a:lnTo>
                    <a:lnTo>
                      <a:pt x="1874" y="367"/>
                    </a:lnTo>
                    <a:lnTo>
                      <a:pt x="1870" y="360"/>
                    </a:lnTo>
                    <a:lnTo>
                      <a:pt x="1867" y="357"/>
                    </a:lnTo>
                    <a:lnTo>
                      <a:pt x="1864" y="353"/>
                    </a:lnTo>
                    <a:lnTo>
                      <a:pt x="1860" y="351"/>
                    </a:lnTo>
                    <a:lnTo>
                      <a:pt x="1857" y="349"/>
                    </a:lnTo>
                    <a:lnTo>
                      <a:pt x="1851" y="347"/>
                    </a:lnTo>
                    <a:lnTo>
                      <a:pt x="1847" y="346"/>
                    </a:lnTo>
                    <a:lnTo>
                      <a:pt x="1842" y="344"/>
                    </a:lnTo>
                    <a:lnTo>
                      <a:pt x="1835" y="344"/>
                    </a:lnTo>
                    <a:lnTo>
                      <a:pt x="1824" y="346"/>
                    </a:lnTo>
                    <a:lnTo>
                      <a:pt x="1815" y="348"/>
                    </a:lnTo>
                    <a:lnTo>
                      <a:pt x="1805" y="351"/>
                    </a:lnTo>
                    <a:lnTo>
                      <a:pt x="1797" y="356"/>
                    </a:lnTo>
                    <a:lnTo>
                      <a:pt x="1802" y="369"/>
                    </a:lnTo>
                    <a:lnTo>
                      <a:pt x="1808" y="366"/>
                    </a:lnTo>
                    <a:lnTo>
                      <a:pt x="1816" y="362"/>
                    </a:lnTo>
                    <a:lnTo>
                      <a:pt x="1824" y="361"/>
                    </a:lnTo>
                    <a:lnTo>
                      <a:pt x="1832" y="360"/>
                    </a:lnTo>
                    <a:lnTo>
                      <a:pt x="1839" y="361"/>
                    </a:lnTo>
                    <a:lnTo>
                      <a:pt x="1846" y="363"/>
                    </a:lnTo>
                    <a:lnTo>
                      <a:pt x="1850" y="367"/>
                    </a:lnTo>
                    <a:lnTo>
                      <a:pt x="1853" y="370"/>
                    </a:lnTo>
                    <a:lnTo>
                      <a:pt x="1856" y="375"/>
                    </a:lnTo>
                    <a:lnTo>
                      <a:pt x="1857" y="379"/>
                    </a:lnTo>
                    <a:lnTo>
                      <a:pt x="1858" y="383"/>
                    </a:lnTo>
                    <a:lnTo>
                      <a:pt x="1858" y="388"/>
                    </a:lnTo>
                    <a:lnTo>
                      <a:pt x="1858" y="390"/>
                    </a:lnTo>
                    <a:lnTo>
                      <a:pt x="1842" y="391"/>
                    </a:lnTo>
                    <a:lnTo>
                      <a:pt x="1829" y="392"/>
                    </a:lnTo>
                    <a:lnTo>
                      <a:pt x="1817" y="397"/>
                    </a:lnTo>
                    <a:lnTo>
                      <a:pt x="1807" y="401"/>
                    </a:lnTo>
                    <a:lnTo>
                      <a:pt x="1803" y="405"/>
                    </a:lnTo>
                    <a:lnTo>
                      <a:pt x="1799" y="408"/>
                    </a:lnTo>
                    <a:lnTo>
                      <a:pt x="1796" y="411"/>
                    </a:lnTo>
                    <a:lnTo>
                      <a:pt x="1794" y="415"/>
                    </a:lnTo>
                    <a:lnTo>
                      <a:pt x="1792" y="419"/>
                    </a:lnTo>
                    <a:lnTo>
                      <a:pt x="1790" y="424"/>
                    </a:lnTo>
                    <a:lnTo>
                      <a:pt x="1790" y="429"/>
                    </a:lnTo>
                    <a:lnTo>
                      <a:pt x="1789" y="434"/>
                    </a:lnTo>
                    <a:lnTo>
                      <a:pt x="1790" y="440"/>
                    </a:lnTo>
                    <a:lnTo>
                      <a:pt x="1791" y="446"/>
                    </a:lnTo>
                    <a:lnTo>
                      <a:pt x="1794" y="453"/>
                    </a:lnTo>
                    <a:lnTo>
                      <a:pt x="1798" y="457"/>
                    </a:lnTo>
                    <a:lnTo>
                      <a:pt x="1803" y="461"/>
                    </a:lnTo>
                    <a:lnTo>
                      <a:pt x="1809" y="465"/>
                    </a:lnTo>
                    <a:lnTo>
                      <a:pt x="1816" y="467"/>
                    </a:lnTo>
                    <a:lnTo>
                      <a:pt x="1824" y="468"/>
                    </a:lnTo>
                    <a:lnTo>
                      <a:pt x="1830" y="467"/>
                    </a:lnTo>
                    <a:lnTo>
                      <a:pt x="1835" y="466"/>
                    </a:lnTo>
                    <a:lnTo>
                      <a:pt x="1840" y="465"/>
                    </a:lnTo>
                    <a:lnTo>
                      <a:pt x="1845" y="463"/>
                    </a:lnTo>
                    <a:lnTo>
                      <a:pt x="1853" y="457"/>
                    </a:lnTo>
                    <a:lnTo>
                      <a:pt x="1859" y="450"/>
                    </a:lnTo>
                    <a:lnTo>
                      <a:pt x="1860" y="450"/>
                    </a:lnTo>
                    <a:lnTo>
                      <a:pt x="1861" y="465"/>
                    </a:lnTo>
                    <a:lnTo>
                      <a:pt x="1880" y="465"/>
                    </a:lnTo>
                    <a:close/>
                    <a:moveTo>
                      <a:pt x="1858" y="426"/>
                    </a:moveTo>
                    <a:lnTo>
                      <a:pt x="1858" y="429"/>
                    </a:lnTo>
                    <a:lnTo>
                      <a:pt x="1857" y="432"/>
                    </a:lnTo>
                    <a:lnTo>
                      <a:pt x="1856" y="436"/>
                    </a:lnTo>
                    <a:lnTo>
                      <a:pt x="1853" y="439"/>
                    </a:lnTo>
                    <a:lnTo>
                      <a:pt x="1850" y="442"/>
                    </a:lnTo>
                    <a:lnTo>
                      <a:pt x="1848" y="446"/>
                    </a:lnTo>
                    <a:lnTo>
                      <a:pt x="1844" y="448"/>
                    </a:lnTo>
                    <a:lnTo>
                      <a:pt x="1839" y="450"/>
                    </a:lnTo>
                    <a:lnTo>
                      <a:pt x="1835" y="451"/>
                    </a:lnTo>
                    <a:lnTo>
                      <a:pt x="1830" y="451"/>
                    </a:lnTo>
                    <a:lnTo>
                      <a:pt x="1825" y="451"/>
                    </a:lnTo>
                    <a:lnTo>
                      <a:pt x="1822" y="450"/>
                    </a:lnTo>
                    <a:lnTo>
                      <a:pt x="1819" y="449"/>
                    </a:lnTo>
                    <a:lnTo>
                      <a:pt x="1816" y="447"/>
                    </a:lnTo>
                    <a:lnTo>
                      <a:pt x="1813" y="444"/>
                    </a:lnTo>
                    <a:lnTo>
                      <a:pt x="1811" y="440"/>
                    </a:lnTo>
                    <a:lnTo>
                      <a:pt x="1810" y="436"/>
                    </a:lnTo>
                    <a:lnTo>
                      <a:pt x="1810" y="431"/>
                    </a:lnTo>
                    <a:lnTo>
                      <a:pt x="1810" y="427"/>
                    </a:lnTo>
                    <a:lnTo>
                      <a:pt x="1811" y="424"/>
                    </a:lnTo>
                    <a:lnTo>
                      <a:pt x="1812" y="420"/>
                    </a:lnTo>
                    <a:lnTo>
                      <a:pt x="1815" y="418"/>
                    </a:lnTo>
                    <a:lnTo>
                      <a:pt x="1819" y="412"/>
                    </a:lnTo>
                    <a:lnTo>
                      <a:pt x="1825" y="409"/>
                    </a:lnTo>
                    <a:lnTo>
                      <a:pt x="1833" y="407"/>
                    </a:lnTo>
                    <a:lnTo>
                      <a:pt x="1842" y="406"/>
                    </a:lnTo>
                    <a:lnTo>
                      <a:pt x="1849" y="405"/>
                    </a:lnTo>
                    <a:lnTo>
                      <a:pt x="1858" y="405"/>
                    </a:lnTo>
                    <a:lnTo>
                      <a:pt x="1858" y="426"/>
                    </a:lnTo>
                    <a:close/>
                    <a:moveTo>
                      <a:pt x="1912" y="465"/>
                    </a:moveTo>
                    <a:lnTo>
                      <a:pt x="1932" y="465"/>
                    </a:lnTo>
                    <a:lnTo>
                      <a:pt x="1932" y="292"/>
                    </a:lnTo>
                    <a:lnTo>
                      <a:pt x="1912" y="292"/>
                    </a:lnTo>
                    <a:lnTo>
                      <a:pt x="1912" y="465"/>
                    </a:lnTo>
                    <a:close/>
                    <a:moveTo>
                      <a:pt x="1967" y="465"/>
                    </a:moveTo>
                    <a:lnTo>
                      <a:pt x="1988" y="465"/>
                    </a:lnTo>
                    <a:lnTo>
                      <a:pt x="1988" y="393"/>
                    </a:lnTo>
                    <a:lnTo>
                      <a:pt x="1988" y="388"/>
                    </a:lnTo>
                    <a:lnTo>
                      <a:pt x="1989" y="383"/>
                    </a:lnTo>
                    <a:lnTo>
                      <a:pt x="1992" y="379"/>
                    </a:lnTo>
                    <a:lnTo>
                      <a:pt x="1994" y="376"/>
                    </a:lnTo>
                    <a:lnTo>
                      <a:pt x="1996" y="372"/>
                    </a:lnTo>
                    <a:lnTo>
                      <a:pt x="2000" y="369"/>
                    </a:lnTo>
                    <a:lnTo>
                      <a:pt x="2004" y="366"/>
                    </a:lnTo>
                    <a:lnTo>
                      <a:pt x="2008" y="365"/>
                    </a:lnTo>
                    <a:lnTo>
                      <a:pt x="2012" y="362"/>
                    </a:lnTo>
                    <a:lnTo>
                      <a:pt x="2018" y="362"/>
                    </a:lnTo>
                    <a:lnTo>
                      <a:pt x="2024" y="363"/>
                    </a:lnTo>
                    <a:lnTo>
                      <a:pt x="2029" y="366"/>
                    </a:lnTo>
                    <a:lnTo>
                      <a:pt x="2034" y="369"/>
                    </a:lnTo>
                    <a:lnTo>
                      <a:pt x="2038" y="372"/>
                    </a:lnTo>
                    <a:lnTo>
                      <a:pt x="2040" y="378"/>
                    </a:lnTo>
                    <a:lnTo>
                      <a:pt x="2042" y="383"/>
                    </a:lnTo>
                    <a:lnTo>
                      <a:pt x="2043" y="390"/>
                    </a:lnTo>
                    <a:lnTo>
                      <a:pt x="2043" y="398"/>
                    </a:lnTo>
                    <a:lnTo>
                      <a:pt x="2043" y="465"/>
                    </a:lnTo>
                    <a:lnTo>
                      <a:pt x="2064" y="465"/>
                    </a:lnTo>
                    <a:lnTo>
                      <a:pt x="2064" y="395"/>
                    </a:lnTo>
                    <a:lnTo>
                      <a:pt x="2064" y="388"/>
                    </a:lnTo>
                    <a:lnTo>
                      <a:pt x="2063" y="381"/>
                    </a:lnTo>
                    <a:lnTo>
                      <a:pt x="2062" y="376"/>
                    </a:lnTo>
                    <a:lnTo>
                      <a:pt x="2061" y="370"/>
                    </a:lnTo>
                    <a:lnTo>
                      <a:pt x="2055" y="361"/>
                    </a:lnTo>
                    <a:lnTo>
                      <a:pt x="2050" y="354"/>
                    </a:lnTo>
                    <a:lnTo>
                      <a:pt x="2043" y="350"/>
                    </a:lnTo>
                    <a:lnTo>
                      <a:pt x="2037" y="347"/>
                    </a:lnTo>
                    <a:lnTo>
                      <a:pt x="2031" y="346"/>
                    </a:lnTo>
                    <a:lnTo>
                      <a:pt x="2025" y="344"/>
                    </a:lnTo>
                    <a:lnTo>
                      <a:pt x="2019" y="346"/>
                    </a:lnTo>
                    <a:lnTo>
                      <a:pt x="2013" y="347"/>
                    </a:lnTo>
                    <a:lnTo>
                      <a:pt x="2008" y="348"/>
                    </a:lnTo>
                    <a:lnTo>
                      <a:pt x="2004" y="351"/>
                    </a:lnTo>
                    <a:lnTo>
                      <a:pt x="1999" y="353"/>
                    </a:lnTo>
                    <a:lnTo>
                      <a:pt x="1995" y="358"/>
                    </a:lnTo>
                    <a:lnTo>
                      <a:pt x="1992" y="361"/>
                    </a:lnTo>
                    <a:lnTo>
                      <a:pt x="1988" y="366"/>
                    </a:lnTo>
                    <a:lnTo>
                      <a:pt x="1988" y="366"/>
                    </a:lnTo>
                    <a:lnTo>
                      <a:pt x="1988" y="292"/>
                    </a:lnTo>
                    <a:lnTo>
                      <a:pt x="1967" y="292"/>
                    </a:lnTo>
                    <a:lnTo>
                      <a:pt x="1967" y="465"/>
                    </a:lnTo>
                    <a:close/>
                    <a:moveTo>
                      <a:pt x="2146" y="344"/>
                    </a:moveTo>
                    <a:lnTo>
                      <a:pt x="2135" y="346"/>
                    </a:lnTo>
                    <a:lnTo>
                      <a:pt x="2124" y="349"/>
                    </a:lnTo>
                    <a:lnTo>
                      <a:pt x="2119" y="351"/>
                    </a:lnTo>
                    <a:lnTo>
                      <a:pt x="2115" y="354"/>
                    </a:lnTo>
                    <a:lnTo>
                      <a:pt x="2110" y="358"/>
                    </a:lnTo>
                    <a:lnTo>
                      <a:pt x="2106" y="361"/>
                    </a:lnTo>
                    <a:lnTo>
                      <a:pt x="2103" y="366"/>
                    </a:lnTo>
                    <a:lnTo>
                      <a:pt x="2100" y="370"/>
                    </a:lnTo>
                    <a:lnTo>
                      <a:pt x="2096" y="376"/>
                    </a:lnTo>
                    <a:lnTo>
                      <a:pt x="2094" y="381"/>
                    </a:lnTo>
                    <a:lnTo>
                      <a:pt x="2092" y="387"/>
                    </a:lnTo>
                    <a:lnTo>
                      <a:pt x="2091" y="393"/>
                    </a:lnTo>
                    <a:lnTo>
                      <a:pt x="2090" y="400"/>
                    </a:lnTo>
                    <a:lnTo>
                      <a:pt x="2090" y="407"/>
                    </a:lnTo>
                    <a:lnTo>
                      <a:pt x="2090" y="414"/>
                    </a:lnTo>
                    <a:lnTo>
                      <a:pt x="2091" y="420"/>
                    </a:lnTo>
                    <a:lnTo>
                      <a:pt x="2092" y="427"/>
                    </a:lnTo>
                    <a:lnTo>
                      <a:pt x="2094" y="432"/>
                    </a:lnTo>
                    <a:lnTo>
                      <a:pt x="2096" y="438"/>
                    </a:lnTo>
                    <a:lnTo>
                      <a:pt x="2099" y="442"/>
                    </a:lnTo>
                    <a:lnTo>
                      <a:pt x="2102" y="447"/>
                    </a:lnTo>
                    <a:lnTo>
                      <a:pt x="2106" y="451"/>
                    </a:lnTo>
                    <a:lnTo>
                      <a:pt x="2109" y="455"/>
                    </a:lnTo>
                    <a:lnTo>
                      <a:pt x="2114" y="458"/>
                    </a:lnTo>
                    <a:lnTo>
                      <a:pt x="2118" y="461"/>
                    </a:lnTo>
                    <a:lnTo>
                      <a:pt x="2123" y="464"/>
                    </a:lnTo>
                    <a:lnTo>
                      <a:pt x="2133" y="467"/>
                    </a:lnTo>
                    <a:lnTo>
                      <a:pt x="2145" y="468"/>
                    </a:lnTo>
                    <a:lnTo>
                      <a:pt x="2155" y="467"/>
                    </a:lnTo>
                    <a:lnTo>
                      <a:pt x="2166" y="464"/>
                    </a:lnTo>
                    <a:lnTo>
                      <a:pt x="2174" y="459"/>
                    </a:lnTo>
                    <a:lnTo>
                      <a:pt x="2184" y="453"/>
                    </a:lnTo>
                    <a:lnTo>
                      <a:pt x="2187" y="449"/>
                    </a:lnTo>
                    <a:lnTo>
                      <a:pt x="2190" y="444"/>
                    </a:lnTo>
                    <a:lnTo>
                      <a:pt x="2194" y="439"/>
                    </a:lnTo>
                    <a:lnTo>
                      <a:pt x="2197" y="434"/>
                    </a:lnTo>
                    <a:lnTo>
                      <a:pt x="2199" y="427"/>
                    </a:lnTo>
                    <a:lnTo>
                      <a:pt x="2200" y="420"/>
                    </a:lnTo>
                    <a:lnTo>
                      <a:pt x="2201" y="414"/>
                    </a:lnTo>
                    <a:lnTo>
                      <a:pt x="2201" y="406"/>
                    </a:lnTo>
                    <a:lnTo>
                      <a:pt x="2200" y="392"/>
                    </a:lnTo>
                    <a:lnTo>
                      <a:pt x="2198" y="380"/>
                    </a:lnTo>
                    <a:lnTo>
                      <a:pt x="2196" y="376"/>
                    </a:lnTo>
                    <a:lnTo>
                      <a:pt x="2193" y="370"/>
                    </a:lnTo>
                    <a:lnTo>
                      <a:pt x="2189" y="366"/>
                    </a:lnTo>
                    <a:lnTo>
                      <a:pt x="2186" y="361"/>
                    </a:lnTo>
                    <a:lnTo>
                      <a:pt x="2183" y="358"/>
                    </a:lnTo>
                    <a:lnTo>
                      <a:pt x="2178" y="354"/>
                    </a:lnTo>
                    <a:lnTo>
                      <a:pt x="2174" y="351"/>
                    </a:lnTo>
                    <a:lnTo>
                      <a:pt x="2169" y="349"/>
                    </a:lnTo>
                    <a:lnTo>
                      <a:pt x="2163" y="347"/>
                    </a:lnTo>
                    <a:lnTo>
                      <a:pt x="2158" y="346"/>
                    </a:lnTo>
                    <a:lnTo>
                      <a:pt x="2153" y="344"/>
                    </a:lnTo>
                    <a:lnTo>
                      <a:pt x="2146" y="344"/>
                    </a:lnTo>
                    <a:close/>
                    <a:moveTo>
                      <a:pt x="2146" y="361"/>
                    </a:moveTo>
                    <a:lnTo>
                      <a:pt x="2150" y="361"/>
                    </a:lnTo>
                    <a:lnTo>
                      <a:pt x="2155" y="362"/>
                    </a:lnTo>
                    <a:lnTo>
                      <a:pt x="2158" y="363"/>
                    </a:lnTo>
                    <a:lnTo>
                      <a:pt x="2161" y="365"/>
                    </a:lnTo>
                    <a:lnTo>
                      <a:pt x="2168" y="370"/>
                    </a:lnTo>
                    <a:lnTo>
                      <a:pt x="2172" y="376"/>
                    </a:lnTo>
                    <a:lnTo>
                      <a:pt x="2176" y="382"/>
                    </a:lnTo>
                    <a:lnTo>
                      <a:pt x="2178" y="390"/>
                    </a:lnTo>
                    <a:lnTo>
                      <a:pt x="2180" y="398"/>
                    </a:lnTo>
                    <a:lnTo>
                      <a:pt x="2181" y="406"/>
                    </a:lnTo>
                    <a:lnTo>
                      <a:pt x="2180" y="416"/>
                    </a:lnTo>
                    <a:lnTo>
                      <a:pt x="2177" y="425"/>
                    </a:lnTo>
                    <a:lnTo>
                      <a:pt x="2174" y="432"/>
                    </a:lnTo>
                    <a:lnTo>
                      <a:pt x="2170" y="439"/>
                    </a:lnTo>
                    <a:lnTo>
                      <a:pt x="2166" y="444"/>
                    </a:lnTo>
                    <a:lnTo>
                      <a:pt x="2159" y="448"/>
                    </a:lnTo>
                    <a:lnTo>
                      <a:pt x="2153" y="450"/>
                    </a:lnTo>
                    <a:lnTo>
                      <a:pt x="2146" y="451"/>
                    </a:lnTo>
                    <a:lnTo>
                      <a:pt x="2139" y="450"/>
                    </a:lnTo>
                    <a:lnTo>
                      <a:pt x="2132" y="448"/>
                    </a:lnTo>
                    <a:lnTo>
                      <a:pt x="2126" y="444"/>
                    </a:lnTo>
                    <a:lnTo>
                      <a:pt x="2120" y="439"/>
                    </a:lnTo>
                    <a:lnTo>
                      <a:pt x="2117" y="432"/>
                    </a:lnTo>
                    <a:lnTo>
                      <a:pt x="2114" y="425"/>
                    </a:lnTo>
                    <a:lnTo>
                      <a:pt x="2112" y="416"/>
                    </a:lnTo>
                    <a:lnTo>
                      <a:pt x="2110" y="407"/>
                    </a:lnTo>
                    <a:lnTo>
                      <a:pt x="2112" y="398"/>
                    </a:lnTo>
                    <a:lnTo>
                      <a:pt x="2113" y="390"/>
                    </a:lnTo>
                    <a:lnTo>
                      <a:pt x="2116" y="382"/>
                    </a:lnTo>
                    <a:lnTo>
                      <a:pt x="2119" y="376"/>
                    </a:lnTo>
                    <a:lnTo>
                      <a:pt x="2124" y="369"/>
                    </a:lnTo>
                    <a:lnTo>
                      <a:pt x="2130" y="365"/>
                    </a:lnTo>
                    <a:lnTo>
                      <a:pt x="2137" y="361"/>
                    </a:lnTo>
                    <a:lnTo>
                      <a:pt x="2146" y="361"/>
                    </a:lnTo>
                    <a:close/>
                    <a:moveTo>
                      <a:pt x="2269" y="459"/>
                    </a:moveTo>
                    <a:lnTo>
                      <a:pt x="2276" y="463"/>
                    </a:lnTo>
                    <a:lnTo>
                      <a:pt x="2284" y="465"/>
                    </a:lnTo>
                    <a:lnTo>
                      <a:pt x="2293" y="467"/>
                    </a:lnTo>
                    <a:lnTo>
                      <a:pt x="2302" y="467"/>
                    </a:lnTo>
                    <a:lnTo>
                      <a:pt x="2311" y="467"/>
                    </a:lnTo>
                    <a:lnTo>
                      <a:pt x="2320" y="465"/>
                    </a:lnTo>
                    <a:lnTo>
                      <a:pt x="2328" y="461"/>
                    </a:lnTo>
                    <a:lnTo>
                      <a:pt x="2333" y="458"/>
                    </a:lnTo>
                    <a:lnTo>
                      <a:pt x="2338" y="453"/>
                    </a:lnTo>
                    <a:lnTo>
                      <a:pt x="2342" y="447"/>
                    </a:lnTo>
                    <a:lnTo>
                      <a:pt x="2344" y="439"/>
                    </a:lnTo>
                    <a:lnTo>
                      <a:pt x="2345" y="432"/>
                    </a:lnTo>
                    <a:lnTo>
                      <a:pt x="2344" y="426"/>
                    </a:lnTo>
                    <a:lnTo>
                      <a:pt x="2343" y="420"/>
                    </a:lnTo>
                    <a:lnTo>
                      <a:pt x="2340" y="416"/>
                    </a:lnTo>
                    <a:lnTo>
                      <a:pt x="2337" y="411"/>
                    </a:lnTo>
                    <a:lnTo>
                      <a:pt x="2333" y="407"/>
                    </a:lnTo>
                    <a:lnTo>
                      <a:pt x="2328" y="403"/>
                    </a:lnTo>
                    <a:lnTo>
                      <a:pt x="2321" y="400"/>
                    </a:lnTo>
                    <a:lnTo>
                      <a:pt x="2315" y="397"/>
                    </a:lnTo>
                    <a:lnTo>
                      <a:pt x="2305" y="392"/>
                    </a:lnTo>
                    <a:lnTo>
                      <a:pt x="2298" y="388"/>
                    </a:lnTo>
                    <a:lnTo>
                      <a:pt x="2295" y="386"/>
                    </a:lnTo>
                    <a:lnTo>
                      <a:pt x="2294" y="383"/>
                    </a:lnTo>
                    <a:lnTo>
                      <a:pt x="2293" y="380"/>
                    </a:lnTo>
                    <a:lnTo>
                      <a:pt x="2293" y="377"/>
                    </a:lnTo>
                    <a:lnTo>
                      <a:pt x="2293" y="373"/>
                    </a:lnTo>
                    <a:lnTo>
                      <a:pt x="2294" y="370"/>
                    </a:lnTo>
                    <a:lnTo>
                      <a:pt x="2295" y="368"/>
                    </a:lnTo>
                    <a:lnTo>
                      <a:pt x="2297" y="366"/>
                    </a:lnTo>
                    <a:lnTo>
                      <a:pt x="2301" y="363"/>
                    </a:lnTo>
                    <a:lnTo>
                      <a:pt x="2304" y="362"/>
                    </a:lnTo>
                    <a:lnTo>
                      <a:pt x="2307" y="361"/>
                    </a:lnTo>
                    <a:lnTo>
                      <a:pt x="2311" y="361"/>
                    </a:lnTo>
                    <a:lnTo>
                      <a:pt x="2319" y="361"/>
                    </a:lnTo>
                    <a:lnTo>
                      <a:pt x="2325" y="363"/>
                    </a:lnTo>
                    <a:lnTo>
                      <a:pt x="2331" y="366"/>
                    </a:lnTo>
                    <a:lnTo>
                      <a:pt x="2335" y="368"/>
                    </a:lnTo>
                    <a:lnTo>
                      <a:pt x="2340" y="352"/>
                    </a:lnTo>
                    <a:lnTo>
                      <a:pt x="2335" y="349"/>
                    </a:lnTo>
                    <a:lnTo>
                      <a:pt x="2329" y="347"/>
                    </a:lnTo>
                    <a:lnTo>
                      <a:pt x="2321" y="346"/>
                    </a:lnTo>
                    <a:lnTo>
                      <a:pt x="2312" y="344"/>
                    </a:lnTo>
                    <a:lnTo>
                      <a:pt x="2304" y="346"/>
                    </a:lnTo>
                    <a:lnTo>
                      <a:pt x="2296" y="348"/>
                    </a:lnTo>
                    <a:lnTo>
                      <a:pt x="2289" y="350"/>
                    </a:lnTo>
                    <a:lnTo>
                      <a:pt x="2283" y="354"/>
                    </a:lnTo>
                    <a:lnTo>
                      <a:pt x="2279" y="360"/>
                    </a:lnTo>
                    <a:lnTo>
                      <a:pt x="2276" y="366"/>
                    </a:lnTo>
                    <a:lnTo>
                      <a:pt x="2274" y="372"/>
                    </a:lnTo>
                    <a:lnTo>
                      <a:pt x="2272" y="379"/>
                    </a:lnTo>
                    <a:lnTo>
                      <a:pt x="2274" y="385"/>
                    </a:lnTo>
                    <a:lnTo>
                      <a:pt x="2275" y="389"/>
                    </a:lnTo>
                    <a:lnTo>
                      <a:pt x="2277" y="393"/>
                    </a:lnTo>
                    <a:lnTo>
                      <a:pt x="2280" y="398"/>
                    </a:lnTo>
                    <a:lnTo>
                      <a:pt x="2284" y="402"/>
                    </a:lnTo>
                    <a:lnTo>
                      <a:pt x="2290" y="406"/>
                    </a:lnTo>
                    <a:lnTo>
                      <a:pt x="2296" y="409"/>
                    </a:lnTo>
                    <a:lnTo>
                      <a:pt x="2303" y="412"/>
                    </a:lnTo>
                    <a:lnTo>
                      <a:pt x="2312" y="417"/>
                    </a:lnTo>
                    <a:lnTo>
                      <a:pt x="2319" y="421"/>
                    </a:lnTo>
                    <a:lnTo>
                      <a:pt x="2322" y="425"/>
                    </a:lnTo>
                    <a:lnTo>
                      <a:pt x="2323" y="427"/>
                    </a:lnTo>
                    <a:lnTo>
                      <a:pt x="2324" y="430"/>
                    </a:lnTo>
                    <a:lnTo>
                      <a:pt x="2324" y="434"/>
                    </a:lnTo>
                    <a:lnTo>
                      <a:pt x="2324" y="438"/>
                    </a:lnTo>
                    <a:lnTo>
                      <a:pt x="2323" y="441"/>
                    </a:lnTo>
                    <a:lnTo>
                      <a:pt x="2321" y="444"/>
                    </a:lnTo>
                    <a:lnTo>
                      <a:pt x="2319" y="447"/>
                    </a:lnTo>
                    <a:lnTo>
                      <a:pt x="2316" y="449"/>
                    </a:lnTo>
                    <a:lnTo>
                      <a:pt x="2312" y="450"/>
                    </a:lnTo>
                    <a:lnTo>
                      <a:pt x="2307" y="451"/>
                    </a:lnTo>
                    <a:lnTo>
                      <a:pt x="2302" y="451"/>
                    </a:lnTo>
                    <a:lnTo>
                      <a:pt x="2294" y="451"/>
                    </a:lnTo>
                    <a:lnTo>
                      <a:pt x="2286" y="449"/>
                    </a:lnTo>
                    <a:lnTo>
                      <a:pt x="2280" y="446"/>
                    </a:lnTo>
                    <a:lnTo>
                      <a:pt x="2275" y="444"/>
                    </a:lnTo>
                    <a:lnTo>
                      <a:pt x="2269" y="459"/>
                    </a:lnTo>
                    <a:close/>
                    <a:moveTo>
                      <a:pt x="2463" y="410"/>
                    </a:moveTo>
                    <a:lnTo>
                      <a:pt x="2464" y="406"/>
                    </a:lnTo>
                    <a:lnTo>
                      <a:pt x="2464" y="400"/>
                    </a:lnTo>
                    <a:lnTo>
                      <a:pt x="2463" y="391"/>
                    </a:lnTo>
                    <a:lnTo>
                      <a:pt x="2461" y="382"/>
                    </a:lnTo>
                    <a:lnTo>
                      <a:pt x="2458" y="373"/>
                    </a:lnTo>
                    <a:lnTo>
                      <a:pt x="2454" y="365"/>
                    </a:lnTo>
                    <a:lnTo>
                      <a:pt x="2451" y="360"/>
                    </a:lnTo>
                    <a:lnTo>
                      <a:pt x="2447" y="357"/>
                    </a:lnTo>
                    <a:lnTo>
                      <a:pt x="2444" y="353"/>
                    </a:lnTo>
                    <a:lnTo>
                      <a:pt x="2439" y="350"/>
                    </a:lnTo>
                    <a:lnTo>
                      <a:pt x="2434" y="348"/>
                    </a:lnTo>
                    <a:lnTo>
                      <a:pt x="2429" y="346"/>
                    </a:lnTo>
                    <a:lnTo>
                      <a:pt x="2423" y="344"/>
                    </a:lnTo>
                    <a:lnTo>
                      <a:pt x="2416" y="344"/>
                    </a:lnTo>
                    <a:lnTo>
                      <a:pt x="2410" y="344"/>
                    </a:lnTo>
                    <a:lnTo>
                      <a:pt x="2404" y="346"/>
                    </a:lnTo>
                    <a:lnTo>
                      <a:pt x="2399" y="348"/>
                    </a:lnTo>
                    <a:lnTo>
                      <a:pt x="2393" y="350"/>
                    </a:lnTo>
                    <a:lnTo>
                      <a:pt x="2389" y="352"/>
                    </a:lnTo>
                    <a:lnTo>
                      <a:pt x="2385" y="356"/>
                    </a:lnTo>
                    <a:lnTo>
                      <a:pt x="2380" y="359"/>
                    </a:lnTo>
                    <a:lnTo>
                      <a:pt x="2377" y="363"/>
                    </a:lnTo>
                    <a:lnTo>
                      <a:pt x="2371" y="372"/>
                    </a:lnTo>
                    <a:lnTo>
                      <a:pt x="2366" y="383"/>
                    </a:lnTo>
                    <a:lnTo>
                      <a:pt x="2363" y="396"/>
                    </a:lnTo>
                    <a:lnTo>
                      <a:pt x="2363" y="408"/>
                    </a:lnTo>
                    <a:lnTo>
                      <a:pt x="2363" y="421"/>
                    </a:lnTo>
                    <a:lnTo>
                      <a:pt x="2366" y="432"/>
                    </a:lnTo>
                    <a:lnTo>
                      <a:pt x="2369" y="438"/>
                    </a:lnTo>
                    <a:lnTo>
                      <a:pt x="2371" y="442"/>
                    </a:lnTo>
                    <a:lnTo>
                      <a:pt x="2374" y="447"/>
                    </a:lnTo>
                    <a:lnTo>
                      <a:pt x="2377" y="451"/>
                    </a:lnTo>
                    <a:lnTo>
                      <a:pt x="2382" y="455"/>
                    </a:lnTo>
                    <a:lnTo>
                      <a:pt x="2386" y="458"/>
                    </a:lnTo>
                    <a:lnTo>
                      <a:pt x="2390" y="460"/>
                    </a:lnTo>
                    <a:lnTo>
                      <a:pt x="2396" y="464"/>
                    </a:lnTo>
                    <a:lnTo>
                      <a:pt x="2401" y="465"/>
                    </a:lnTo>
                    <a:lnTo>
                      <a:pt x="2406" y="466"/>
                    </a:lnTo>
                    <a:lnTo>
                      <a:pt x="2413" y="467"/>
                    </a:lnTo>
                    <a:lnTo>
                      <a:pt x="2419" y="467"/>
                    </a:lnTo>
                    <a:lnTo>
                      <a:pt x="2431" y="467"/>
                    </a:lnTo>
                    <a:lnTo>
                      <a:pt x="2442" y="465"/>
                    </a:lnTo>
                    <a:lnTo>
                      <a:pt x="2451" y="463"/>
                    </a:lnTo>
                    <a:lnTo>
                      <a:pt x="2457" y="460"/>
                    </a:lnTo>
                    <a:lnTo>
                      <a:pt x="2453" y="445"/>
                    </a:lnTo>
                    <a:lnTo>
                      <a:pt x="2447" y="447"/>
                    </a:lnTo>
                    <a:lnTo>
                      <a:pt x="2440" y="449"/>
                    </a:lnTo>
                    <a:lnTo>
                      <a:pt x="2432" y="450"/>
                    </a:lnTo>
                    <a:lnTo>
                      <a:pt x="2421" y="451"/>
                    </a:lnTo>
                    <a:lnTo>
                      <a:pt x="2414" y="450"/>
                    </a:lnTo>
                    <a:lnTo>
                      <a:pt x="2406" y="448"/>
                    </a:lnTo>
                    <a:lnTo>
                      <a:pt x="2400" y="446"/>
                    </a:lnTo>
                    <a:lnTo>
                      <a:pt x="2394" y="441"/>
                    </a:lnTo>
                    <a:lnTo>
                      <a:pt x="2389" y="436"/>
                    </a:lnTo>
                    <a:lnTo>
                      <a:pt x="2386" y="429"/>
                    </a:lnTo>
                    <a:lnTo>
                      <a:pt x="2384" y="420"/>
                    </a:lnTo>
                    <a:lnTo>
                      <a:pt x="2383" y="410"/>
                    </a:lnTo>
                    <a:lnTo>
                      <a:pt x="2463" y="410"/>
                    </a:lnTo>
                    <a:close/>
                    <a:moveTo>
                      <a:pt x="2383" y="395"/>
                    </a:moveTo>
                    <a:lnTo>
                      <a:pt x="2384" y="389"/>
                    </a:lnTo>
                    <a:lnTo>
                      <a:pt x="2386" y="383"/>
                    </a:lnTo>
                    <a:lnTo>
                      <a:pt x="2388" y="377"/>
                    </a:lnTo>
                    <a:lnTo>
                      <a:pt x="2391" y="372"/>
                    </a:lnTo>
                    <a:lnTo>
                      <a:pt x="2396" y="367"/>
                    </a:lnTo>
                    <a:lnTo>
                      <a:pt x="2401" y="363"/>
                    </a:lnTo>
                    <a:lnTo>
                      <a:pt x="2407" y="361"/>
                    </a:lnTo>
                    <a:lnTo>
                      <a:pt x="2415" y="360"/>
                    </a:lnTo>
                    <a:lnTo>
                      <a:pt x="2423" y="361"/>
                    </a:lnTo>
                    <a:lnTo>
                      <a:pt x="2429" y="363"/>
                    </a:lnTo>
                    <a:lnTo>
                      <a:pt x="2434" y="368"/>
                    </a:lnTo>
                    <a:lnTo>
                      <a:pt x="2438" y="372"/>
                    </a:lnTo>
                    <a:lnTo>
                      <a:pt x="2441" y="378"/>
                    </a:lnTo>
                    <a:lnTo>
                      <a:pt x="2442" y="383"/>
                    </a:lnTo>
                    <a:lnTo>
                      <a:pt x="2443" y="389"/>
                    </a:lnTo>
                    <a:lnTo>
                      <a:pt x="2443" y="395"/>
                    </a:lnTo>
                    <a:lnTo>
                      <a:pt x="2383" y="395"/>
                    </a:lnTo>
                    <a:close/>
                    <a:moveTo>
                      <a:pt x="2569" y="348"/>
                    </a:moveTo>
                    <a:lnTo>
                      <a:pt x="2568" y="365"/>
                    </a:lnTo>
                    <a:lnTo>
                      <a:pt x="2567" y="365"/>
                    </a:lnTo>
                    <a:lnTo>
                      <a:pt x="2566" y="361"/>
                    </a:lnTo>
                    <a:lnTo>
                      <a:pt x="2563" y="358"/>
                    </a:lnTo>
                    <a:lnTo>
                      <a:pt x="2560" y="354"/>
                    </a:lnTo>
                    <a:lnTo>
                      <a:pt x="2555" y="351"/>
                    </a:lnTo>
                    <a:lnTo>
                      <a:pt x="2551" y="349"/>
                    </a:lnTo>
                    <a:lnTo>
                      <a:pt x="2546" y="347"/>
                    </a:lnTo>
                    <a:lnTo>
                      <a:pt x="2539" y="346"/>
                    </a:lnTo>
                    <a:lnTo>
                      <a:pt x="2533" y="344"/>
                    </a:lnTo>
                    <a:lnTo>
                      <a:pt x="2523" y="346"/>
                    </a:lnTo>
                    <a:lnTo>
                      <a:pt x="2513" y="349"/>
                    </a:lnTo>
                    <a:lnTo>
                      <a:pt x="2505" y="353"/>
                    </a:lnTo>
                    <a:lnTo>
                      <a:pt x="2497" y="361"/>
                    </a:lnTo>
                    <a:lnTo>
                      <a:pt x="2493" y="366"/>
                    </a:lnTo>
                    <a:lnTo>
                      <a:pt x="2491" y="370"/>
                    </a:lnTo>
                    <a:lnTo>
                      <a:pt x="2487" y="375"/>
                    </a:lnTo>
                    <a:lnTo>
                      <a:pt x="2485" y="380"/>
                    </a:lnTo>
                    <a:lnTo>
                      <a:pt x="2483" y="387"/>
                    </a:lnTo>
                    <a:lnTo>
                      <a:pt x="2482" y="393"/>
                    </a:lnTo>
                    <a:lnTo>
                      <a:pt x="2481" y="400"/>
                    </a:lnTo>
                    <a:lnTo>
                      <a:pt x="2481" y="407"/>
                    </a:lnTo>
                    <a:lnTo>
                      <a:pt x="2482" y="419"/>
                    </a:lnTo>
                    <a:lnTo>
                      <a:pt x="2484" y="430"/>
                    </a:lnTo>
                    <a:lnTo>
                      <a:pt x="2488" y="439"/>
                    </a:lnTo>
                    <a:lnTo>
                      <a:pt x="2495" y="448"/>
                    </a:lnTo>
                    <a:lnTo>
                      <a:pt x="2501" y="455"/>
                    </a:lnTo>
                    <a:lnTo>
                      <a:pt x="2510" y="460"/>
                    </a:lnTo>
                    <a:lnTo>
                      <a:pt x="2514" y="463"/>
                    </a:lnTo>
                    <a:lnTo>
                      <a:pt x="2519" y="464"/>
                    </a:lnTo>
                    <a:lnTo>
                      <a:pt x="2524" y="465"/>
                    </a:lnTo>
                    <a:lnTo>
                      <a:pt x="2529" y="465"/>
                    </a:lnTo>
                    <a:lnTo>
                      <a:pt x="2536" y="464"/>
                    </a:lnTo>
                    <a:lnTo>
                      <a:pt x="2541" y="463"/>
                    </a:lnTo>
                    <a:lnTo>
                      <a:pt x="2547" y="461"/>
                    </a:lnTo>
                    <a:lnTo>
                      <a:pt x="2552" y="459"/>
                    </a:lnTo>
                    <a:lnTo>
                      <a:pt x="2556" y="456"/>
                    </a:lnTo>
                    <a:lnTo>
                      <a:pt x="2560" y="453"/>
                    </a:lnTo>
                    <a:lnTo>
                      <a:pt x="2563" y="449"/>
                    </a:lnTo>
                    <a:lnTo>
                      <a:pt x="2566" y="445"/>
                    </a:lnTo>
                    <a:lnTo>
                      <a:pt x="2566" y="445"/>
                    </a:lnTo>
                    <a:lnTo>
                      <a:pt x="2566" y="458"/>
                    </a:lnTo>
                    <a:lnTo>
                      <a:pt x="2565" y="468"/>
                    </a:lnTo>
                    <a:lnTo>
                      <a:pt x="2563" y="477"/>
                    </a:lnTo>
                    <a:lnTo>
                      <a:pt x="2560" y="484"/>
                    </a:lnTo>
                    <a:lnTo>
                      <a:pt x="2555" y="489"/>
                    </a:lnTo>
                    <a:lnTo>
                      <a:pt x="2550" y="494"/>
                    </a:lnTo>
                    <a:lnTo>
                      <a:pt x="2545" y="497"/>
                    </a:lnTo>
                    <a:lnTo>
                      <a:pt x="2537" y="498"/>
                    </a:lnTo>
                    <a:lnTo>
                      <a:pt x="2529" y="499"/>
                    </a:lnTo>
                    <a:lnTo>
                      <a:pt x="2520" y="498"/>
                    </a:lnTo>
                    <a:lnTo>
                      <a:pt x="2510" y="496"/>
                    </a:lnTo>
                    <a:lnTo>
                      <a:pt x="2502" y="494"/>
                    </a:lnTo>
                    <a:lnTo>
                      <a:pt x="2496" y="489"/>
                    </a:lnTo>
                    <a:lnTo>
                      <a:pt x="2491" y="506"/>
                    </a:lnTo>
                    <a:lnTo>
                      <a:pt x="2498" y="510"/>
                    </a:lnTo>
                    <a:lnTo>
                      <a:pt x="2508" y="514"/>
                    </a:lnTo>
                    <a:lnTo>
                      <a:pt x="2519" y="515"/>
                    </a:lnTo>
                    <a:lnTo>
                      <a:pt x="2528" y="516"/>
                    </a:lnTo>
                    <a:lnTo>
                      <a:pt x="2539" y="515"/>
                    </a:lnTo>
                    <a:lnTo>
                      <a:pt x="2551" y="513"/>
                    </a:lnTo>
                    <a:lnTo>
                      <a:pt x="2556" y="510"/>
                    </a:lnTo>
                    <a:lnTo>
                      <a:pt x="2561" y="508"/>
                    </a:lnTo>
                    <a:lnTo>
                      <a:pt x="2566" y="505"/>
                    </a:lnTo>
                    <a:lnTo>
                      <a:pt x="2571" y="502"/>
                    </a:lnTo>
                    <a:lnTo>
                      <a:pt x="2574" y="497"/>
                    </a:lnTo>
                    <a:lnTo>
                      <a:pt x="2577" y="493"/>
                    </a:lnTo>
                    <a:lnTo>
                      <a:pt x="2580" y="487"/>
                    </a:lnTo>
                    <a:lnTo>
                      <a:pt x="2582" y="481"/>
                    </a:lnTo>
                    <a:lnTo>
                      <a:pt x="2585" y="474"/>
                    </a:lnTo>
                    <a:lnTo>
                      <a:pt x="2586" y="466"/>
                    </a:lnTo>
                    <a:lnTo>
                      <a:pt x="2587" y="458"/>
                    </a:lnTo>
                    <a:lnTo>
                      <a:pt x="2587" y="448"/>
                    </a:lnTo>
                    <a:lnTo>
                      <a:pt x="2587" y="380"/>
                    </a:lnTo>
                    <a:lnTo>
                      <a:pt x="2587" y="361"/>
                    </a:lnTo>
                    <a:lnTo>
                      <a:pt x="2588" y="348"/>
                    </a:lnTo>
                    <a:lnTo>
                      <a:pt x="2569" y="348"/>
                    </a:lnTo>
                    <a:close/>
                    <a:moveTo>
                      <a:pt x="2566" y="415"/>
                    </a:moveTo>
                    <a:lnTo>
                      <a:pt x="2565" y="420"/>
                    </a:lnTo>
                    <a:lnTo>
                      <a:pt x="2564" y="426"/>
                    </a:lnTo>
                    <a:lnTo>
                      <a:pt x="2562" y="431"/>
                    </a:lnTo>
                    <a:lnTo>
                      <a:pt x="2560" y="436"/>
                    </a:lnTo>
                    <a:lnTo>
                      <a:pt x="2556" y="439"/>
                    </a:lnTo>
                    <a:lnTo>
                      <a:pt x="2553" y="442"/>
                    </a:lnTo>
                    <a:lnTo>
                      <a:pt x="2549" y="445"/>
                    </a:lnTo>
                    <a:lnTo>
                      <a:pt x="2545" y="447"/>
                    </a:lnTo>
                    <a:lnTo>
                      <a:pt x="2540" y="448"/>
                    </a:lnTo>
                    <a:lnTo>
                      <a:pt x="2536" y="448"/>
                    </a:lnTo>
                    <a:lnTo>
                      <a:pt x="2527" y="447"/>
                    </a:lnTo>
                    <a:lnTo>
                      <a:pt x="2521" y="445"/>
                    </a:lnTo>
                    <a:lnTo>
                      <a:pt x="2515" y="441"/>
                    </a:lnTo>
                    <a:lnTo>
                      <a:pt x="2510" y="436"/>
                    </a:lnTo>
                    <a:lnTo>
                      <a:pt x="2507" y="429"/>
                    </a:lnTo>
                    <a:lnTo>
                      <a:pt x="2504" y="422"/>
                    </a:lnTo>
                    <a:lnTo>
                      <a:pt x="2502" y="415"/>
                    </a:lnTo>
                    <a:lnTo>
                      <a:pt x="2501" y="406"/>
                    </a:lnTo>
                    <a:lnTo>
                      <a:pt x="2502" y="396"/>
                    </a:lnTo>
                    <a:lnTo>
                      <a:pt x="2505" y="388"/>
                    </a:lnTo>
                    <a:lnTo>
                      <a:pt x="2507" y="380"/>
                    </a:lnTo>
                    <a:lnTo>
                      <a:pt x="2511" y="373"/>
                    </a:lnTo>
                    <a:lnTo>
                      <a:pt x="2517" y="368"/>
                    </a:lnTo>
                    <a:lnTo>
                      <a:pt x="2522" y="365"/>
                    </a:lnTo>
                    <a:lnTo>
                      <a:pt x="2528" y="362"/>
                    </a:lnTo>
                    <a:lnTo>
                      <a:pt x="2536" y="361"/>
                    </a:lnTo>
                    <a:lnTo>
                      <a:pt x="2541" y="362"/>
                    </a:lnTo>
                    <a:lnTo>
                      <a:pt x="2546" y="363"/>
                    </a:lnTo>
                    <a:lnTo>
                      <a:pt x="2551" y="366"/>
                    </a:lnTo>
                    <a:lnTo>
                      <a:pt x="2554" y="368"/>
                    </a:lnTo>
                    <a:lnTo>
                      <a:pt x="2558" y="371"/>
                    </a:lnTo>
                    <a:lnTo>
                      <a:pt x="2561" y="376"/>
                    </a:lnTo>
                    <a:lnTo>
                      <a:pt x="2563" y="379"/>
                    </a:lnTo>
                    <a:lnTo>
                      <a:pt x="2565" y="385"/>
                    </a:lnTo>
                    <a:lnTo>
                      <a:pt x="2566" y="389"/>
                    </a:lnTo>
                    <a:lnTo>
                      <a:pt x="2566" y="393"/>
                    </a:lnTo>
                    <a:lnTo>
                      <a:pt x="2566" y="415"/>
                    </a:lnTo>
                    <a:close/>
                    <a:moveTo>
                      <a:pt x="2716" y="348"/>
                    </a:moveTo>
                    <a:lnTo>
                      <a:pt x="2696" y="348"/>
                    </a:lnTo>
                    <a:lnTo>
                      <a:pt x="2696" y="419"/>
                    </a:lnTo>
                    <a:lnTo>
                      <a:pt x="2695" y="426"/>
                    </a:lnTo>
                    <a:lnTo>
                      <a:pt x="2694" y="430"/>
                    </a:lnTo>
                    <a:lnTo>
                      <a:pt x="2689" y="438"/>
                    </a:lnTo>
                    <a:lnTo>
                      <a:pt x="2684" y="444"/>
                    </a:lnTo>
                    <a:lnTo>
                      <a:pt x="2680" y="446"/>
                    </a:lnTo>
                    <a:lnTo>
                      <a:pt x="2676" y="448"/>
                    </a:lnTo>
                    <a:lnTo>
                      <a:pt x="2671" y="449"/>
                    </a:lnTo>
                    <a:lnTo>
                      <a:pt x="2667" y="450"/>
                    </a:lnTo>
                    <a:lnTo>
                      <a:pt x="2660" y="449"/>
                    </a:lnTo>
                    <a:lnTo>
                      <a:pt x="2655" y="447"/>
                    </a:lnTo>
                    <a:lnTo>
                      <a:pt x="2650" y="444"/>
                    </a:lnTo>
                    <a:lnTo>
                      <a:pt x="2646" y="439"/>
                    </a:lnTo>
                    <a:lnTo>
                      <a:pt x="2644" y="435"/>
                    </a:lnTo>
                    <a:lnTo>
                      <a:pt x="2642" y="428"/>
                    </a:lnTo>
                    <a:lnTo>
                      <a:pt x="2641" y="420"/>
                    </a:lnTo>
                    <a:lnTo>
                      <a:pt x="2641" y="412"/>
                    </a:lnTo>
                    <a:lnTo>
                      <a:pt x="2641" y="348"/>
                    </a:lnTo>
                    <a:lnTo>
                      <a:pt x="2620" y="348"/>
                    </a:lnTo>
                    <a:lnTo>
                      <a:pt x="2620" y="416"/>
                    </a:lnTo>
                    <a:lnTo>
                      <a:pt x="2621" y="430"/>
                    </a:lnTo>
                    <a:lnTo>
                      <a:pt x="2623" y="441"/>
                    </a:lnTo>
                    <a:lnTo>
                      <a:pt x="2628" y="450"/>
                    </a:lnTo>
                    <a:lnTo>
                      <a:pt x="2633" y="457"/>
                    </a:lnTo>
                    <a:lnTo>
                      <a:pt x="2640" y="463"/>
                    </a:lnTo>
                    <a:lnTo>
                      <a:pt x="2646" y="466"/>
                    </a:lnTo>
                    <a:lnTo>
                      <a:pt x="2653" y="467"/>
                    </a:lnTo>
                    <a:lnTo>
                      <a:pt x="2659" y="468"/>
                    </a:lnTo>
                    <a:lnTo>
                      <a:pt x="2667" y="467"/>
                    </a:lnTo>
                    <a:lnTo>
                      <a:pt x="2673" y="466"/>
                    </a:lnTo>
                    <a:lnTo>
                      <a:pt x="2679" y="464"/>
                    </a:lnTo>
                    <a:lnTo>
                      <a:pt x="2684" y="460"/>
                    </a:lnTo>
                    <a:lnTo>
                      <a:pt x="2691" y="454"/>
                    </a:lnTo>
                    <a:lnTo>
                      <a:pt x="2697" y="446"/>
                    </a:lnTo>
                    <a:lnTo>
                      <a:pt x="2698" y="446"/>
                    </a:lnTo>
                    <a:lnTo>
                      <a:pt x="2699" y="465"/>
                    </a:lnTo>
                    <a:lnTo>
                      <a:pt x="2717" y="465"/>
                    </a:lnTo>
                    <a:lnTo>
                      <a:pt x="2716" y="450"/>
                    </a:lnTo>
                    <a:lnTo>
                      <a:pt x="2716" y="432"/>
                    </a:lnTo>
                    <a:lnTo>
                      <a:pt x="2716" y="348"/>
                    </a:lnTo>
                    <a:close/>
                    <a:moveTo>
                      <a:pt x="2751" y="465"/>
                    </a:moveTo>
                    <a:lnTo>
                      <a:pt x="2771" y="465"/>
                    </a:lnTo>
                    <a:lnTo>
                      <a:pt x="2771" y="402"/>
                    </a:lnTo>
                    <a:lnTo>
                      <a:pt x="2771" y="397"/>
                    </a:lnTo>
                    <a:lnTo>
                      <a:pt x="2772" y="392"/>
                    </a:lnTo>
                    <a:lnTo>
                      <a:pt x="2774" y="387"/>
                    </a:lnTo>
                    <a:lnTo>
                      <a:pt x="2776" y="381"/>
                    </a:lnTo>
                    <a:lnTo>
                      <a:pt x="2778" y="377"/>
                    </a:lnTo>
                    <a:lnTo>
                      <a:pt x="2782" y="372"/>
                    </a:lnTo>
                    <a:lnTo>
                      <a:pt x="2785" y="369"/>
                    </a:lnTo>
                    <a:lnTo>
                      <a:pt x="2790" y="367"/>
                    </a:lnTo>
                    <a:lnTo>
                      <a:pt x="2795" y="366"/>
                    </a:lnTo>
                    <a:lnTo>
                      <a:pt x="2801" y="365"/>
                    </a:lnTo>
                    <a:lnTo>
                      <a:pt x="2804" y="365"/>
                    </a:lnTo>
                    <a:lnTo>
                      <a:pt x="2807" y="366"/>
                    </a:lnTo>
                    <a:lnTo>
                      <a:pt x="2807" y="346"/>
                    </a:lnTo>
                    <a:lnTo>
                      <a:pt x="2805" y="344"/>
                    </a:lnTo>
                    <a:lnTo>
                      <a:pt x="2802" y="344"/>
                    </a:lnTo>
                    <a:lnTo>
                      <a:pt x="2796" y="346"/>
                    </a:lnTo>
                    <a:lnTo>
                      <a:pt x="2791" y="347"/>
                    </a:lnTo>
                    <a:lnTo>
                      <a:pt x="2787" y="349"/>
                    </a:lnTo>
                    <a:lnTo>
                      <a:pt x="2782" y="351"/>
                    </a:lnTo>
                    <a:lnTo>
                      <a:pt x="2778" y="356"/>
                    </a:lnTo>
                    <a:lnTo>
                      <a:pt x="2775" y="360"/>
                    </a:lnTo>
                    <a:lnTo>
                      <a:pt x="2771" y="365"/>
                    </a:lnTo>
                    <a:lnTo>
                      <a:pt x="2769" y="370"/>
                    </a:lnTo>
                    <a:lnTo>
                      <a:pt x="2768" y="370"/>
                    </a:lnTo>
                    <a:lnTo>
                      <a:pt x="2768" y="348"/>
                    </a:lnTo>
                    <a:lnTo>
                      <a:pt x="2750" y="348"/>
                    </a:lnTo>
                    <a:lnTo>
                      <a:pt x="2750" y="356"/>
                    </a:lnTo>
                    <a:lnTo>
                      <a:pt x="2751" y="365"/>
                    </a:lnTo>
                    <a:lnTo>
                      <a:pt x="2751" y="373"/>
                    </a:lnTo>
                    <a:lnTo>
                      <a:pt x="2751" y="385"/>
                    </a:lnTo>
                    <a:lnTo>
                      <a:pt x="2751" y="465"/>
                    </a:lnTo>
                    <a:close/>
                    <a:moveTo>
                      <a:pt x="2874" y="344"/>
                    </a:moveTo>
                    <a:lnTo>
                      <a:pt x="2862" y="346"/>
                    </a:lnTo>
                    <a:lnTo>
                      <a:pt x="2851" y="349"/>
                    </a:lnTo>
                    <a:lnTo>
                      <a:pt x="2847" y="351"/>
                    </a:lnTo>
                    <a:lnTo>
                      <a:pt x="2842" y="354"/>
                    </a:lnTo>
                    <a:lnTo>
                      <a:pt x="2837" y="358"/>
                    </a:lnTo>
                    <a:lnTo>
                      <a:pt x="2834" y="361"/>
                    </a:lnTo>
                    <a:lnTo>
                      <a:pt x="2830" y="366"/>
                    </a:lnTo>
                    <a:lnTo>
                      <a:pt x="2826" y="370"/>
                    </a:lnTo>
                    <a:lnTo>
                      <a:pt x="2824" y="376"/>
                    </a:lnTo>
                    <a:lnTo>
                      <a:pt x="2822" y="381"/>
                    </a:lnTo>
                    <a:lnTo>
                      <a:pt x="2820" y="387"/>
                    </a:lnTo>
                    <a:lnTo>
                      <a:pt x="2819" y="393"/>
                    </a:lnTo>
                    <a:lnTo>
                      <a:pt x="2818" y="400"/>
                    </a:lnTo>
                    <a:lnTo>
                      <a:pt x="2817" y="407"/>
                    </a:lnTo>
                    <a:lnTo>
                      <a:pt x="2818" y="414"/>
                    </a:lnTo>
                    <a:lnTo>
                      <a:pt x="2818" y="420"/>
                    </a:lnTo>
                    <a:lnTo>
                      <a:pt x="2820" y="427"/>
                    </a:lnTo>
                    <a:lnTo>
                      <a:pt x="2821" y="432"/>
                    </a:lnTo>
                    <a:lnTo>
                      <a:pt x="2823" y="438"/>
                    </a:lnTo>
                    <a:lnTo>
                      <a:pt x="2826" y="442"/>
                    </a:lnTo>
                    <a:lnTo>
                      <a:pt x="2830" y="447"/>
                    </a:lnTo>
                    <a:lnTo>
                      <a:pt x="2833" y="451"/>
                    </a:lnTo>
                    <a:lnTo>
                      <a:pt x="2837" y="455"/>
                    </a:lnTo>
                    <a:lnTo>
                      <a:pt x="2842" y="458"/>
                    </a:lnTo>
                    <a:lnTo>
                      <a:pt x="2846" y="461"/>
                    </a:lnTo>
                    <a:lnTo>
                      <a:pt x="2850" y="464"/>
                    </a:lnTo>
                    <a:lnTo>
                      <a:pt x="2861" y="467"/>
                    </a:lnTo>
                    <a:lnTo>
                      <a:pt x="2872" y="468"/>
                    </a:lnTo>
                    <a:lnTo>
                      <a:pt x="2883" y="467"/>
                    </a:lnTo>
                    <a:lnTo>
                      <a:pt x="2892" y="464"/>
                    </a:lnTo>
                    <a:lnTo>
                      <a:pt x="2902" y="459"/>
                    </a:lnTo>
                    <a:lnTo>
                      <a:pt x="2911" y="453"/>
                    </a:lnTo>
                    <a:lnTo>
                      <a:pt x="2915" y="449"/>
                    </a:lnTo>
                    <a:lnTo>
                      <a:pt x="2918" y="444"/>
                    </a:lnTo>
                    <a:lnTo>
                      <a:pt x="2922" y="439"/>
                    </a:lnTo>
                    <a:lnTo>
                      <a:pt x="2924" y="434"/>
                    </a:lnTo>
                    <a:lnTo>
                      <a:pt x="2926" y="427"/>
                    </a:lnTo>
                    <a:lnTo>
                      <a:pt x="2928" y="420"/>
                    </a:lnTo>
                    <a:lnTo>
                      <a:pt x="2928" y="414"/>
                    </a:lnTo>
                    <a:lnTo>
                      <a:pt x="2929" y="406"/>
                    </a:lnTo>
                    <a:lnTo>
                      <a:pt x="2928" y="392"/>
                    </a:lnTo>
                    <a:lnTo>
                      <a:pt x="2925" y="380"/>
                    </a:lnTo>
                    <a:lnTo>
                      <a:pt x="2923" y="376"/>
                    </a:lnTo>
                    <a:lnTo>
                      <a:pt x="2920" y="370"/>
                    </a:lnTo>
                    <a:lnTo>
                      <a:pt x="2917" y="366"/>
                    </a:lnTo>
                    <a:lnTo>
                      <a:pt x="2914" y="361"/>
                    </a:lnTo>
                    <a:lnTo>
                      <a:pt x="2910" y="358"/>
                    </a:lnTo>
                    <a:lnTo>
                      <a:pt x="2905" y="354"/>
                    </a:lnTo>
                    <a:lnTo>
                      <a:pt x="2901" y="351"/>
                    </a:lnTo>
                    <a:lnTo>
                      <a:pt x="2897" y="349"/>
                    </a:lnTo>
                    <a:lnTo>
                      <a:pt x="2891" y="347"/>
                    </a:lnTo>
                    <a:lnTo>
                      <a:pt x="2886" y="346"/>
                    </a:lnTo>
                    <a:lnTo>
                      <a:pt x="2879" y="344"/>
                    </a:lnTo>
                    <a:lnTo>
                      <a:pt x="2874" y="344"/>
                    </a:lnTo>
                    <a:close/>
                    <a:moveTo>
                      <a:pt x="2873" y="361"/>
                    </a:moveTo>
                    <a:lnTo>
                      <a:pt x="2878" y="361"/>
                    </a:lnTo>
                    <a:lnTo>
                      <a:pt x="2882" y="362"/>
                    </a:lnTo>
                    <a:lnTo>
                      <a:pt x="2886" y="363"/>
                    </a:lnTo>
                    <a:lnTo>
                      <a:pt x="2889" y="365"/>
                    </a:lnTo>
                    <a:lnTo>
                      <a:pt x="2895" y="370"/>
                    </a:lnTo>
                    <a:lnTo>
                      <a:pt x="2900" y="376"/>
                    </a:lnTo>
                    <a:lnTo>
                      <a:pt x="2903" y="382"/>
                    </a:lnTo>
                    <a:lnTo>
                      <a:pt x="2905" y="390"/>
                    </a:lnTo>
                    <a:lnTo>
                      <a:pt x="2907" y="398"/>
                    </a:lnTo>
                    <a:lnTo>
                      <a:pt x="2907" y="406"/>
                    </a:lnTo>
                    <a:lnTo>
                      <a:pt x="2906" y="416"/>
                    </a:lnTo>
                    <a:lnTo>
                      <a:pt x="2905" y="425"/>
                    </a:lnTo>
                    <a:lnTo>
                      <a:pt x="2902" y="432"/>
                    </a:lnTo>
                    <a:lnTo>
                      <a:pt x="2898" y="439"/>
                    </a:lnTo>
                    <a:lnTo>
                      <a:pt x="2892" y="444"/>
                    </a:lnTo>
                    <a:lnTo>
                      <a:pt x="2887" y="448"/>
                    </a:lnTo>
                    <a:lnTo>
                      <a:pt x="2880" y="450"/>
                    </a:lnTo>
                    <a:lnTo>
                      <a:pt x="2873" y="451"/>
                    </a:lnTo>
                    <a:lnTo>
                      <a:pt x="2865" y="450"/>
                    </a:lnTo>
                    <a:lnTo>
                      <a:pt x="2859" y="448"/>
                    </a:lnTo>
                    <a:lnTo>
                      <a:pt x="2853" y="444"/>
                    </a:lnTo>
                    <a:lnTo>
                      <a:pt x="2848" y="439"/>
                    </a:lnTo>
                    <a:lnTo>
                      <a:pt x="2844" y="432"/>
                    </a:lnTo>
                    <a:lnTo>
                      <a:pt x="2841" y="425"/>
                    </a:lnTo>
                    <a:lnTo>
                      <a:pt x="2839" y="416"/>
                    </a:lnTo>
                    <a:lnTo>
                      <a:pt x="2838" y="407"/>
                    </a:lnTo>
                    <a:lnTo>
                      <a:pt x="2838" y="398"/>
                    </a:lnTo>
                    <a:lnTo>
                      <a:pt x="2841" y="390"/>
                    </a:lnTo>
                    <a:lnTo>
                      <a:pt x="2843" y="382"/>
                    </a:lnTo>
                    <a:lnTo>
                      <a:pt x="2847" y="376"/>
                    </a:lnTo>
                    <a:lnTo>
                      <a:pt x="2851" y="369"/>
                    </a:lnTo>
                    <a:lnTo>
                      <a:pt x="2858" y="365"/>
                    </a:lnTo>
                    <a:lnTo>
                      <a:pt x="2865" y="361"/>
                    </a:lnTo>
                    <a:lnTo>
                      <a:pt x="2873" y="361"/>
                    </a:lnTo>
                    <a:close/>
                    <a:moveTo>
                      <a:pt x="2947" y="459"/>
                    </a:moveTo>
                    <a:lnTo>
                      <a:pt x="2954" y="463"/>
                    </a:lnTo>
                    <a:lnTo>
                      <a:pt x="2961" y="465"/>
                    </a:lnTo>
                    <a:lnTo>
                      <a:pt x="2970" y="467"/>
                    </a:lnTo>
                    <a:lnTo>
                      <a:pt x="2979" y="467"/>
                    </a:lnTo>
                    <a:lnTo>
                      <a:pt x="2988" y="467"/>
                    </a:lnTo>
                    <a:lnTo>
                      <a:pt x="2997" y="465"/>
                    </a:lnTo>
                    <a:lnTo>
                      <a:pt x="3005" y="461"/>
                    </a:lnTo>
                    <a:lnTo>
                      <a:pt x="3010" y="458"/>
                    </a:lnTo>
                    <a:lnTo>
                      <a:pt x="3015" y="453"/>
                    </a:lnTo>
                    <a:lnTo>
                      <a:pt x="3019" y="447"/>
                    </a:lnTo>
                    <a:lnTo>
                      <a:pt x="3021" y="439"/>
                    </a:lnTo>
                    <a:lnTo>
                      <a:pt x="3022" y="432"/>
                    </a:lnTo>
                    <a:lnTo>
                      <a:pt x="3021" y="426"/>
                    </a:lnTo>
                    <a:lnTo>
                      <a:pt x="3020" y="420"/>
                    </a:lnTo>
                    <a:lnTo>
                      <a:pt x="3018" y="416"/>
                    </a:lnTo>
                    <a:lnTo>
                      <a:pt x="3014" y="411"/>
                    </a:lnTo>
                    <a:lnTo>
                      <a:pt x="3010" y="407"/>
                    </a:lnTo>
                    <a:lnTo>
                      <a:pt x="3005" y="403"/>
                    </a:lnTo>
                    <a:lnTo>
                      <a:pt x="2998" y="400"/>
                    </a:lnTo>
                    <a:lnTo>
                      <a:pt x="2992" y="397"/>
                    </a:lnTo>
                    <a:lnTo>
                      <a:pt x="2982" y="392"/>
                    </a:lnTo>
                    <a:lnTo>
                      <a:pt x="2976" y="388"/>
                    </a:lnTo>
                    <a:lnTo>
                      <a:pt x="2973" y="386"/>
                    </a:lnTo>
                    <a:lnTo>
                      <a:pt x="2971" y="383"/>
                    </a:lnTo>
                    <a:lnTo>
                      <a:pt x="2970" y="380"/>
                    </a:lnTo>
                    <a:lnTo>
                      <a:pt x="2970" y="377"/>
                    </a:lnTo>
                    <a:lnTo>
                      <a:pt x="2970" y="373"/>
                    </a:lnTo>
                    <a:lnTo>
                      <a:pt x="2971" y="370"/>
                    </a:lnTo>
                    <a:lnTo>
                      <a:pt x="2973" y="368"/>
                    </a:lnTo>
                    <a:lnTo>
                      <a:pt x="2976" y="366"/>
                    </a:lnTo>
                    <a:lnTo>
                      <a:pt x="2978" y="363"/>
                    </a:lnTo>
                    <a:lnTo>
                      <a:pt x="2981" y="362"/>
                    </a:lnTo>
                    <a:lnTo>
                      <a:pt x="2985" y="361"/>
                    </a:lnTo>
                    <a:lnTo>
                      <a:pt x="2990" y="361"/>
                    </a:lnTo>
                    <a:lnTo>
                      <a:pt x="2997" y="361"/>
                    </a:lnTo>
                    <a:lnTo>
                      <a:pt x="3004" y="363"/>
                    </a:lnTo>
                    <a:lnTo>
                      <a:pt x="3008" y="366"/>
                    </a:lnTo>
                    <a:lnTo>
                      <a:pt x="3012" y="368"/>
                    </a:lnTo>
                    <a:lnTo>
                      <a:pt x="3018" y="352"/>
                    </a:lnTo>
                    <a:lnTo>
                      <a:pt x="3012" y="349"/>
                    </a:lnTo>
                    <a:lnTo>
                      <a:pt x="3006" y="347"/>
                    </a:lnTo>
                    <a:lnTo>
                      <a:pt x="2998" y="346"/>
                    </a:lnTo>
                    <a:lnTo>
                      <a:pt x="2990" y="344"/>
                    </a:lnTo>
                    <a:lnTo>
                      <a:pt x="2981" y="346"/>
                    </a:lnTo>
                    <a:lnTo>
                      <a:pt x="2973" y="348"/>
                    </a:lnTo>
                    <a:lnTo>
                      <a:pt x="2967" y="350"/>
                    </a:lnTo>
                    <a:lnTo>
                      <a:pt x="2960" y="354"/>
                    </a:lnTo>
                    <a:lnTo>
                      <a:pt x="2956" y="360"/>
                    </a:lnTo>
                    <a:lnTo>
                      <a:pt x="2953" y="366"/>
                    </a:lnTo>
                    <a:lnTo>
                      <a:pt x="2951" y="372"/>
                    </a:lnTo>
                    <a:lnTo>
                      <a:pt x="2951" y="379"/>
                    </a:lnTo>
                    <a:lnTo>
                      <a:pt x="2951" y="385"/>
                    </a:lnTo>
                    <a:lnTo>
                      <a:pt x="2952" y="389"/>
                    </a:lnTo>
                    <a:lnTo>
                      <a:pt x="2954" y="393"/>
                    </a:lnTo>
                    <a:lnTo>
                      <a:pt x="2957" y="398"/>
                    </a:lnTo>
                    <a:lnTo>
                      <a:pt x="2961" y="402"/>
                    </a:lnTo>
                    <a:lnTo>
                      <a:pt x="2967" y="406"/>
                    </a:lnTo>
                    <a:lnTo>
                      <a:pt x="2973" y="409"/>
                    </a:lnTo>
                    <a:lnTo>
                      <a:pt x="2981" y="412"/>
                    </a:lnTo>
                    <a:lnTo>
                      <a:pt x="2991" y="417"/>
                    </a:lnTo>
                    <a:lnTo>
                      <a:pt x="2997" y="421"/>
                    </a:lnTo>
                    <a:lnTo>
                      <a:pt x="2999" y="425"/>
                    </a:lnTo>
                    <a:lnTo>
                      <a:pt x="3000" y="427"/>
                    </a:lnTo>
                    <a:lnTo>
                      <a:pt x="3001" y="430"/>
                    </a:lnTo>
                    <a:lnTo>
                      <a:pt x="3001" y="434"/>
                    </a:lnTo>
                    <a:lnTo>
                      <a:pt x="3001" y="438"/>
                    </a:lnTo>
                    <a:lnTo>
                      <a:pt x="3000" y="441"/>
                    </a:lnTo>
                    <a:lnTo>
                      <a:pt x="2998" y="444"/>
                    </a:lnTo>
                    <a:lnTo>
                      <a:pt x="2996" y="447"/>
                    </a:lnTo>
                    <a:lnTo>
                      <a:pt x="2993" y="449"/>
                    </a:lnTo>
                    <a:lnTo>
                      <a:pt x="2990" y="450"/>
                    </a:lnTo>
                    <a:lnTo>
                      <a:pt x="2985" y="451"/>
                    </a:lnTo>
                    <a:lnTo>
                      <a:pt x="2980" y="451"/>
                    </a:lnTo>
                    <a:lnTo>
                      <a:pt x="2971" y="451"/>
                    </a:lnTo>
                    <a:lnTo>
                      <a:pt x="2965" y="449"/>
                    </a:lnTo>
                    <a:lnTo>
                      <a:pt x="2957" y="446"/>
                    </a:lnTo>
                    <a:lnTo>
                      <a:pt x="2952" y="444"/>
                    </a:lnTo>
                    <a:lnTo>
                      <a:pt x="2947" y="459"/>
                    </a:lnTo>
                    <a:close/>
                    <a:moveTo>
                      <a:pt x="452" y="702"/>
                    </a:moveTo>
                    <a:lnTo>
                      <a:pt x="452" y="699"/>
                    </a:lnTo>
                    <a:lnTo>
                      <a:pt x="452" y="692"/>
                    </a:lnTo>
                    <a:lnTo>
                      <a:pt x="452" y="684"/>
                    </a:lnTo>
                    <a:lnTo>
                      <a:pt x="449" y="674"/>
                    </a:lnTo>
                    <a:lnTo>
                      <a:pt x="446" y="665"/>
                    </a:lnTo>
                    <a:lnTo>
                      <a:pt x="442" y="656"/>
                    </a:lnTo>
                    <a:lnTo>
                      <a:pt x="440" y="653"/>
                    </a:lnTo>
                    <a:lnTo>
                      <a:pt x="435" y="649"/>
                    </a:lnTo>
                    <a:lnTo>
                      <a:pt x="432" y="645"/>
                    </a:lnTo>
                    <a:lnTo>
                      <a:pt x="428" y="643"/>
                    </a:lnTo>
                    <a:lnTo>
                      <a:pt x="422" y="640"/>
                    </a:lnTo>
                    <a:lnTo>
                      <a:pt x="417" y="639"/>
                    </a:lnTo>
                    <a:lnTo>
                      <a:pt x="412" y="637"/>
                    </a:lnTo>
                    <a:lnTo>
                      <a:pt x="405" y="637"/>
                    </a:lnTo>
                    <a:lnTo>
                      <a:pt x="399" y="637"/>
                    </a:lnTo>
                    <a:lnTo>
                      <a:pt x="393" y="639"/>
                    </a:lnTo>
                    <a:lnTo>
                      <a:pt x="388" y="640"/>
                    </a:lnTo>
                    <a:lnTo>
                      <a:pt x="382" y="642"/>
                    </a:lnTo>
                    <a:lnTo>
                      <a:pt x="377" y="644"/>
                    </a:lnTo>
                    <a:lnTo>
                      <a:pt x="373" y="647"/>
                    </a:lnTo>
                    <a:lnTo>
                      <a:pt x="369" y="651"/>
                    </a:lnTo>
                    <a:lnTo>
                      <a:pt x="365" y="655"/>
                    </a:lnTo>
                    <a:lnTo>
                      <a:pt x="360" y="664"/>
                    </a:lnTo>
                    <a:lnTo>
                      <a:pt x="354" y="675"/>
                    </a:lnTo>
                    <a:lnTo>
                      <a:pt x="352" y="688"/>
                    </a:lnTo>
                    <a:lnTo>
                      <a:pt x="351" y="701"/>
                    </a:lnTo>
                    <a:lnTo>
                      <a:pt x="352" y="713"/>
                    </a:lnTo>
                    <a:lnTo>
                      <a:pt x="354" y="724"/>
                    </a:lnTo>
                    <a:lnTo>
                      <a:pt x="357" y="730"/>
                    </a:lnTo>
                    <a:lnTo>
                      <a:pt x="360" y="734"/>
                    </a:lnTo>
                    <a:lnTo>
                      <a:pt x="363" y="739"/>
                    </a:lnTo>
                    <a:lnTo>
                      <a:pt x="366" y="743"/>
                    </a:lnTo>
                    <a:lnTo>
                      <a:pt x="369" y="747"/>
                    </a:lnTo>
                    <a:lnTo>
                      <a:pt x="374" y="750"/>
                    </a:lnTo>
                    <a:lnTo>
                      <a:pt x="378" y="753"/>
                    </a:lnTo>
                    <a:lnTo>
                      <a:pt x="384" y="756"/>
                    </a:lnTo>
                    <a:lnTo>
                      <a:pt x="389" y="758"/>
                    </a:lnTo>
                    <a:lnTo>
                      <a:pt x="394" y="759"/>
                    </a:lnTo>
                    <a:lnTo>
                      <a:pt x="401" y="760"/>
                    </a:lnTo>
                    <a:lnTo>
                      <a:pt x="407" y="760"/>
                    </a:lnTo>
                    <a:lnTo>
                      <a:pt x="420" y="759"/>
                    </a:lnTo>
                    <a:lnTo>
                      <a:pt x="430" y="758"/>
                    </a:lnTo>
                    <a:lnTo>
                      <a:pt x="439" y="756"/>
                    </a:lnTo>
                    <a:lnTo>
                      <a:pt x="445" y="752"/>
                    </a:lnTo>
                    <a:lnTo>
                      <a:pt x="442" y="738"/>
                    </a:lnTo>
                    <a:lnTo>
                      <a:pt x="435" y="740"/>
                    </a:lnTo>
                    <a:lnTo>
                      <a:pt x="429" y="741"/>
                    </a:lnTo>
                    <a:lnTo>
                      <a:pt x="420" y="743"/>
                    </a:lnTo>
                    <a:lnTo>
                      <a:pt x="411" y="743"/>
                    </a:lnTo>
                    <a:lnTo>
                      <a:pt x="402" y="742"/>
                    </a:lnTo>
                    <a:lnTo>
                      <a:pt x="395" y="741"/>
                    </a:lnTo>
                    <a:lnTo>
                      <a:pt x="389" y="738"/>
                    </a:lnTo>
                    <a:lnTo>
                      <a:pt x="382" y="733"/>
                    </a:lnTo>
                    <a:lnTo>
                      <a:pt x="378" y="728"/>
                    </a:lnTo>
                    <a:lnTo>
                      <a:pt x="374" y="721"/>
                    </a:lnTo>
                    <a:lnTo>
                      <a:pt x="372" y="712"/>
                    </a:lnTo>
                    <a:lnTo>
                      <a:pt x="371" y="702"/>
                    </a:lnTo>
                    <a:lnTo>
                      <a:pt x="452" y="702"/>
                    </a:lnTo>
                    <a:close/>
                    <a:moveTo>
                      <a:pt x="372" y="688"/>
                    </a:moveTo>
                    <a:lnTo>
                      <a:pt x="372" y="681"/>
                    </a:lnTo>
                    <a:lnTo>
                      <a:pt x="374" y="675"/>
                    </a:lnTo>
                    <a:lnTo>
                      <a:pt x="376" y="670"/>
                    </a:lnTo>
                    <a:lnTo>
                      <a:pt x="380" y="664"/>
                    </a:lnTo>
                    <a:lnTo>
                      <a:pt x="385" y="660"/>
                    </a:lnTo>
                    <a:lnTo>
                      <a:pt x="389" y="655"/>
                    </a:lnTo>
                    <a:lnTo>
                      <a:pt x="395" y="653"/>
                    </a:lnTo>
                    <a:lnTo>
                      <a:pt x="403" y="652"/>
                    </a:lnTo>
                    <a:lnTo>
                      <a:pt x="411" y="653"/>
                    </a:lnTo>
                    <a:lnTo>
                      <a:pt x="417" y="655"/>
                    </a:lnTo>
                    <a:lnTo>
                      <a:pt x="422" y="660"/>
                    </a:lnTo>
                    <a:lnTo>
                      <a:pt x="426" y="664"/>
                    </a:lnTo>
                    <a:lnTo>
                      <a:pt x="429" y="670"/>
                    </a:lnTo>
                    <a:lnTo>
                      <a:pt x="431" y="675"/>
                    </a:lnTo>
                    <a:lnTo>
                      <a:pt x="431" y="682"/>
                    </a:lnTo>
                    <a:lnTo>
                      <a:pt x="432" y="688"/>
                    </a:lnTo>
                    <a:lnTo>
                      <a:pt x="372" y="688"/>
                    </a:lnTo>
                    <a:close/>
                    <a:moveTo>
                      <a:pt x="520" y="752"/>
                    </a:moveTo>
                    <a:lnTo>
                      <a:pt x="526" y="756"/>
                    </a:lnTo>
                    <a:lnTo>
                      <a:pt x="534" y="758"/>
                    </a:lnTo>
                    <a:lnTo>
                      <a:pt x="542" y="759"/>
                    </a:lnTo>
                    <a:lnTo>
                      <a:pt x="552" y="760"/>
                    </a:lnTo>
                    <a:lnTo>
                      <a:pt x="561" y="759"/>
                    </a:lnTo>
                    <a:lnTo>
                      <a:pt x="569" y="757"/>
                    </a:lnTo>
                    <a:lnTo>
                      <a:pt x="577" y="754"/>
                    </a:lnTo>
                    <a:lnTo>
                      <a:pt x="583" y="750"/>
                    </a:lnTo>
                    <a:lnTo>
                      <a:pt x="588" y="744"/>
                    </a:lnTo>
                    <a:lnTo>
                      <a:pt x="591" y="739"/>
                    </a:lnTo>
                    <a:lnTo>
                      <a:pt x="593" y="732"/>
                    </a:lnTo>
                    <a:lnTo>
                      <a:pt x="594" y="724"/>
                    </a:lnTo>
                    <a:lnTo>
                      <a:pt x="594" y="719"/>
                    </a:lnTo>
                    <a:lnTo>
                      <a:pt x="592" y="713"/>
                    </a:lnTo>
                    <a:lnTo>
                      <a:pt x="590" y="708"/>
                    </a:lnTo>
                    <a:lnTo>
                      <a:pt x="587" y="703"/>
                    </a:lnTo>
                    <a:lnTo>
                      <a:pt x="582" y="699"/>
                    </a:lnTo>
                    <a:lnTo>
                      <a:pt x="577" y="695"/>
                    </a:lnTo>
                    <a:lnTo>
                      <a:pt x="571" y="692"/>
                    </a:lnTo>
                    <a:lnTo>
                      <a:pt x="564" y="689"/>
                    </a:lnTo>
                    <a:lnTo>
                      <a:pt x="554" y="684"/>
                    </a:lnTo>
                    <a:lnTo>
                      <a:pt x="548" y="681"/>
                    </a:lnTo>
                    <a:lnTo>
                      <a:pt x="546" y="678"/>
                    </a:lnTo>
                    <a:lnTo>
                      <a:pt x="543" y="675"/>
                    </a:lnTo>
                    <a:lnTo>
                      <a:pt x="543" y="672"/>
                    </a:lnTo>
                    <a:lnTo>
                      <a:pt x="542" y="669"/>
                    </a:lnTo>
                    <a:lnTo>
                      <a:pt x="543" y="665"/>
                    </a:lnTo>
                    <a:lnTo>
                      <a:pt x="543" y="663"/>
                    </a:lnTo>
                    <a:lnTo>
                      <a:pt x="546" y="660"/>
                    </a:lnTo>
                    <a:lnTo>
                      <a:pt x="548" y="658"/>
                    </a:lnTo>
                    <a:lnTo>
                      <a:pt x="550" y="655"/>
                    </a:lnTo>
                    <a:lnTo>
                      <a:pt x="553" y="654"/>
                    </a:lnTo>
                    <a:lnTo>
                      <a:pt x="557" y="653"/>
                    </a:lnTo>
                    <a:lnTo>
                      <a:pt x="562" y="653"/>
                    </a:lnTo>
                    <a:lnTo>
                      <a:pt x="569" y="654"/>
                    </a:lnTo>
                    <a:lnTo>
                      <a:pt x="576" y="655"/>
                    </a:lnTo>
                    <a:lnTo>
                      <a:pt x="581" y="658"/>
                    </a:lnTo>
                    <a:lnTo>
                      <a:pt x="585" y="660"/>
                    </a:lnTo>
                    <a:lnTo>
                      <a:pt x="590" y="644"/>
                    </a:lnTo>
                    <a:lnTo>
                      <a:pt x="584" y="642"/>
                    </a:lnTo>
                    <a:lnTo>
                      <a:pt x="578" y="640"/>
                    </a:lnTo>
                    <a:lnTo>
                      <a:pt x="570" y="637"/>
                    </a:lnTo>
                    <a:lnTo>
                      <a:pt x="562" y="637"/>
                    </a:lnTo>
                    <a:lnTo>
                      <a:pt x="553" y="637"/>
                    </a:lnTo>
                    <a:lnTo>
                      <a:pt x="546" y="640"/>
                    </a:lnTo>
                    <a:lnTo>
                      <a:pt x="539" y="643"/>
                    </a:lnTo>
                    <a:lnTo>
                      <a:pt x="534" y="647"/>
                    </a:lnTo>
                    <a:lnTo>
                      <a:pt x="528" y="652"/>
                    </a:lnTo>
                    <a:lnTo>
                      <a:pt x="525" y="659"/>
                    </a:lnTo>
                    <a:lnTo>
                      <a:pt x="524" y="664"/>
                    </a:lnTo>
                    <a:lnTo>
                      <a:pt x="523" y="672"/>
                    </a:lnTo>
                    <a:lnTo>
                      <a:pt x="523" y="676"/>
                    </a:lnTo>
                    <a:lnTo>
                      <a:pt x="525" y="682"/>
                    </a:lnTo>
                    <a:lnTo>
                      <a:pt x="527" y="686"/>
                    </a:lnTo>
                    <a:lnTo>
                      <a:pt x="530" y="691"/>
                    </a:lnTo>
                    <a:lnTo>
                      <a:pt x="535" y="694"/>
                    </a:lnTo>
                    <a:lnTo>
                      <a:pt x="539" y="699"/>
                    </a:lnTo>
                    <a:lnTo>
                      <a:pt x="546" y="702"/>
                    </a:lnTo>
                    <a:lnTo>
                      <a:pt x="553" y="704"/>
                    </a:lnTo>
                    <a:lnTo>
                      <a:pt x="563" y="709"/>
                    </a:lnTo>
                    <a:lnTo>
                      <a:pt x="569" y="714"/>
                    </a:lnTo>
                    <a:lnTo>
                      <a:pt x="571" y="717"/>
                    </a:lnTo>
                    <a:lnTo>
                      <a:pt x="573" y="720"/>
                    </a:lnTo>
                    <a:lnTo>
                      <a:pt x="574" y="723"/>
                    </a:lnTo>
                    <a:lnTo>
                      <a:pt x="574" y="727"/>
                    </a:lnTo>
                    <a:lnTo>
                      <a:pt x="574" y="730"/>
                    </a:lnTo>
                    <a:lnTo>
                      <a:pt x="573" y="733"/>
                    </a:lnTo>
                    <a:lnTo>
                      <a:pt x="571" y="737"/>
                    </a:lnTo>
                    <a:lnTo>
                      <a:pt x="568" y="739"/>
                    </a:lnTo>
                    <a:lnTo>
                      <a:pt x="566" y="741"/>
                    </a:lnTo>
                    <a:lnTo>
                      <a:pt x="562" y="742"/>
                    </a:lnTo>
                    <a:lnTo>
                      <a:pt x="557" y="743"/>
                    </a:lnTo>
                    <a:lnTo>
                      <a:pt x="552" y="744"/>
                    </a:lnTo>
                    <a:lnTo>
                      <a:pt x="544" y="743"/>
                    </a:lnTo>
                    <a:lnTo>
                      <a:pt x="537" y="741"/>
                    </a:lnTo>
                    <a:lnTo>
                      <a:pt x="530" y="739"/>
                    </a:lnTo>
                    <a:lnTo>
                      <a:pt x="525" y="735"/>
                    </a:lnTo>
                    <a:lnTo>
                      <a:pt x="520" y="752"/>
                    </a:lnTo>
                    <a:close/>
                    <a:moveTo>
                      <a:pt x="703" y="758"/>
                    </a:moveTo>
                    <a:lnTo>
                      <a:pt x="701" y="744"/>
                    </a:lnTo>
                    <a:lnTo>
                      <a:pt x="701" y="729"/>
                    </a:lnTo>
                    <a:lnTo>
                      <a:pt x="701" y="685"/>
                    </a:lnTo>
                    <a:lnTo>
                      <a:pt x="701" y="676"/>
                    </a:lnTo>
                    <a:lnTo>
                      <a:pt x="699" y="668"/>
                    </a:lnTo>
                    <a:lnTo>
                      <a:pt x="697" y="660"/>
                    </a:lnTo>
                    <a:lnTo>
                      <a:pt x="692" y="652"/>
                    </a:lnTo>
                    <a:lnTo>
                      <a:pt x="690" y="649"/>
                    </a:lnTo>
                    <a:lnTo>
                      <a:pt x="687" y="646"/>
                    </a:lnTo>
                    <a:lnTo>
                      <a:pt x="683" y="643"/>
                    </a:lnTo>
                    <a:lnTo>
                      <a:pt x="679" y="641"/>
                    </a:lnTo>
                    <a:lnTo>
                      <a:pt x="674" y="640"/>
                    </a:lnTo>
                    <a:lnTo>
                      <a:pt x="670" y="639"/>
                    </a:lnTo>
                    <a:lnTo>
                      <a:pt x="664" y="637"/>
                    </a:lnTo>
                    <a:lnTo>
                      <a:pt x="658" y="637"/>
                    </a:lnTo>
                    <a:lnTo>
                      <a:pt x="647" y="637"/>
                    </a:lnTo>
                    <a:lnTo>
                      <a:pt x="637" y="640"/>
                    </a:lnTo>
                    <a:lnTo>
                      <a:pt x="628" y="643"/>
                    </a:lnTo>
                    <a:lnTo>
                      <a:pt x="620" y="647"/>
                    </a:lnTo>
                    <a:lnTo>
                      <a:pt x="624" y="662"/>
                    </a:lnTo>
                    <a:lnTo>
                      <a:pt x="631" y="658"/>
                    </a:lnTo>
                    <a:lnTo>
                      <a:pt x="638" y="655"/>
                    </a:lnTo>
                    <a:lnTo>
                      <a:pt x="647" y="653"/>
                    </a:lnTo>
                    <a:lnTo>
                      <a:pt x="655" y="653"/>
                    </a:lnTo>
                    <a:lnTo>
                      <a:pt x="662" y="653"/>
                    </a:lnTo>
                    <a:lnTo>
                      <a:pt x="669" y="655"/>
                    </a:lnTo>
                    <a:lnTo>
                      <a:pt x="673" y="659"/>
                    </a:lnTo>
                    <a:lnTo>
                      <a:pt x="676" y="663"/>
                    </a:lnTo>
                    <a:lnTo>
                      <a:pt x="678" y="668"/>
                    </a:lnTo>
                    <a:lnTo>
                      <a:pt x="679" y="672"/>
                    </a:lnTo>
                    <a:lnTo>
                      <a:pt x="681" y="676"/>
                    </a:lnTo>
                    <a:lnTo>
                      <a:pt x="681" y="680"/>
                    </a:lnTo>
                    <a:lnTo>
                      <a:pt x="681" y="682"/>
                    </a:lnTo>
                    <a:lnTo>
                      <a:pt x="664" y="683"/>
                    </a:lnTo>
                    <a:lnTo>
                      <a:pt x="651" y="685"/>
                    </a:lnTo>
                    <a:lnTo>
                      <a:pt x="639" y="689"/>
                    </a:lnTo>
                    <a:lnTo>
                      <a:pt x="630" y="693"/>
                    </a:lnTo>
                    <a:lnTo>
                      <a:pt x="625" y="697"/>
                    </a:lnTo>
                    <a:lnTo>
                      <a:pt x="622" y="700"/>
                    </a:lnTo>
                    <a:lnTo>
                      <a:pt x="619" y="703"/>
                    </a:lnTo>
                    <a:lnTo>
                      <a:pt x="617" y="708"/>
                    </a:lnTo>
                    <a:lnTo>
                      <a:pt x="615" y="712"/>
                    </a:lnTo>
                    <a:lnTo>
                      <a:pt x="612" y="717"/>
                    </a:lnTo>
                    <a:lnTo>
                      <a:pt x="612" y="721"/>
                    </a:lnTo>
                    <a:lnTo>
                      <a:pt x="611" y="727"/>
                    </a:lnTo>
                    <a:lnTo>
                      <a:pt x="612" y="732"/>
                    </a:lnTo>
                    <a:lnTo>
                      <a:pt x="614" y="739"/>
                    </a:lnTo>
                    <a:lnTo>
                      <a:pt x="617" y="744"/>
                    </a:lnTo>
                    <a:lnTo>
                      <a:pt x="621" y="750"/>
                    </a:lnTo>
                    <a:lnTo>
                      <a:pt x="625" y="753"/>
                    </a:lnTo>
                    <a:lnTo>
                      <a:pt x="632" y="757"/>
                    </a:lnTo>
                    <a:lnTo>
                      <a:pt x="638" y="759"/>
                    </a:lnTo>
                    <a:lnTo>
                      <a:pt x="647" y="760"/>
                    </a:lnTo>
                    <a:lnTo>
                      <a:pt x="652" y="760"/>
                    </a:lnTo>
                    <a:lnTo>
                      <a:pt x="658" y="759"/>
                    </a:lnTo>
                    <a:lnTo>
                      <a:pt x="663" y="757"/>
                    </a:lnTo>
                    <a:lnTo>
                      <a:pt x="668" y="754"/>
                    </a:lnTo>
                    <a:lnTo>
                      <a:pt x="676" y="749"/>
                    </a:lnTo>
                    <a:lnTo>
                      <a:pt x="682" y="742"/>
                    </a:lnTo>
                    <a:lnTo>
                      <a:pt x="683" y="742"/>
                    </a:lnTo>
                    <a:lnTo>
                      <a:pt x="684" y="758"/>
                    </a:lnTo>
                    <a:lnTo>
                      <a:pt x="703" y="758"/>
                    </a:lnTo>
                    <a:close/>
                    <a:moveTo>
                      <a:pt x="681" y="718"/>
                    </a:moveTo>
                    <a:lnTo>
                      <a:pt x="681" y="721"/>
                    </a:lnTo>
                    <a:lnTo>
                      <a:pt x="679" y="724"/>
                    </a:lnTo>
                    <a:lnTo>
                      <a:pt x="678" y="728"/>
                    </a:lnTo>
                    <a:lnTo>
                      <a:pt x="676" y="732"/>
                    </a:lnTo>
                    <a:lnTo>
                      <a:pt x="673" y="735"/>
                    </a:lnTo>
                    <a:lnTo>
                      <a:pt x="671" y="738"/>
                    </a:lnTo>
                    <a:lnTo>
                      <a:pt x="666" y="741"/>
                    </a:lnTo>
                    <a:lnTo>
                      <a:pt x="662" y="742"/>
                    </a:lnTo>
                    <a:lnTo>
                      <a:pt x="658" y="743"/>
                    </a:lnTo>
                    <a:lnTo>
                      <a:pt x="652" y="744"/>
                    </a:lnTo>
                    <a:lnTo>
                      <a:pt x="648" y="744"/>
                    </a:lnTo>
                    <a:lnTo>
                      <a:pt x="645" y="743"/>
                    </a:lnTo>
                    <a:lnTo>
                      <a:pt x="642" y="741"/>
                    </a:lnTo>
                    <a:lnTo>
                      <a:pt x="638" y="739"/>
                    </a:lnTo>
                    <a:lnTo>
                      <a:pt x="636" y="737"/>
                    </a:lnTo>
                    <a:lnTo>
                      <a:pt x="634" y="733"/>
                    </a:lnTo>
                    <a:lnTo>
                      <a:pt x="633" y="729"/>
                    </a:lnTo>
                    <a:lnTo>
                      <a:pt x="633" y="723"/>
                    </a:lnTo>
                    <a:lnTo>
                      <a:pt x="633" y="720"/>
                    </a:lnTo>
                    <a:lnTo>
                      <a:pt x="634" y="717"/>
                    </a:lnTo>
                    <a:lnTo>
                      <a:pt x="635" y="713"/>
                    </a:lnTo>
                    <a:lnTo>
                      <a:pt x="637" y="710"/>
                    </a:lnTo>
                    <a:lnTo>
                      <a:pt x="642" y="705"/>
                    </a:lnTo>
                    <a:lnTo>
                      <a:pt x="648" y="702"/>
                    </a:lnTo>
                    <a:lnTo>
                      <a:pt x="656" y="700"/>
                    </a:lnTo>
                    <a:lnTo>
                      <a:pt x="664" y="698"/>
                    </a:lnTo>
                    <a:lnTo>
                      <a:pt x="672" y="698"/>
                    </a:lnTo>
                    <a:lnTo>
                      <a:pt x="681" y="698"/>
                    </a:lnTo>
                    <a:lnTo>
                      <a:pt x="681" y="718"/>
                    </a:lnTo>
                    <a:close/>
                    <a:moveTo>
                      <a:pt x="830" y="640"/>
                    </a:moveTo>
                    <a:lnTo>
                      <a:pt x="809" y="640"/>
                    </a:lnTo>
                    <a:lnTo>
                      <a:pt x="809" y="712"/>
                    </a:lnTo>
                    <a:lnTo>
                      <a:pt x="809" y="718"/>
                    </a:lnTo>
                    <a:lnTo>
                      <a:pt x="807" y="723"/>
                    </a:lnTo>
                    <a:lnTo>
                      <a:pt x="804" y="730"/>
                    </a:lnTo>
                    <a:lnTo>
                      <a:pt x="797" y="737"/>
                    </a:lnTo>
                    <a:lnTo>
                      <a:pt x="794" y="739"/>
                    </a:lnTo>
                    <a:lnTo>
                      <a:pt x="790" y="741"/>
                    </a:lnTo>
                    <a:lnTo>
                      <a:pt x="785" y="742"/>
                    </a:lnTo>
                    <a:lnTo>
                      <a:pt x="780" y="742"/>
                    </a:lnTo>
                    <a:lnTo>
                      <a:pt x="773" y="741"/>
                    </a:lnTo>
                    <a:lnTo>
                      <a:pt x="768" y="740"/>
                    </a:lnTo>
                    <a:lnTo>
                      <a:pt x="764" y="737"/>
                    </a:lnTo>
                    <a:lnTo>
                      <a:pt x="760" y="732"/>
                    </a:lnTo>
                    <a:lnTo>
                      <a:pt x="757" y="727"/>
                    </a:lnTo>
                    <a:lnTo>
                      <a:pt x="756" y="720"/>
                    </a:lnTo>
                    <a:lnTo>
                      <a:pt x="755" y="713"/>
                    </a:lnTo>
                    <a:lnTo>
                      <a:pt x="754" y="704"/>
                    </a:lnTo>
                    <a:lnTo>
                      <a:pt x="754" y="640"/>
                    </a:lnTo>
                    <a:lnTo>
                      <a:pt x="733" y="640"/>
                    </a:lnTo>
                    <a:lnTo>
                      <a:pt x="733" y="709"/>
                    </a:lnTo>
                    <a:lnTo>
                      <a:pt x="735" y="722"/>
                    </a:lnTo>
                    <a:lnTo>
                      <a:pt x="738" y="734"/>
                    </a:lnTo>
                    <a:lnTo>
                      <a:pt x="741" y="743"/>
                    </a:lnTo>
                    <a:lnTo>
                      <a:pt x="746" y="750"/>
                    </a:lnTo>
                    <a:lnTo>
                      <a:pt x="753" y="754"/>
                    </a:lnTo>
                    <a:lnTo>
                      <a:pt x="759" y="758"/>
                    </a:lnTo>
                    <a:lnTo>
                      <a:pt x="766" y="760"/>
                    </a:lnTo>
                    <a:lnTo>
                      <a:pt x="773" y="760"/>
                    </a:lnTo>
                    <a:lnTo>
                      <a:pt x="780" y="760"/>
                    </a:lnTo>
                    <a:lnTo>
                      <a:pt x="786" y="758"/>
                    </a:lnTo>
                    <a:lnTo>
                      <a:pt x="793" y="756"/>
                    </a:lnTo>
                    <a:lnTo>
                      <a:pt x="797" y="752"/>
                    </a:lnTo>
                    <a:lnTo>
                      <a:pt x="806" y="746"/>
                    </a:lnTo>
                    <a:lnTo>
                      <a:pt x="811" y="738"/>
                    </a:lnTo>
                    <a:lnTo>
                      <a:pt x="811" y="738"/>
                    </a:lnTo>
                    <a:lnTo>
                      <a:pt x="812" y="758"/>
                    </a:lnTo>
                    <a:lnTo>
                      <a:pt x="831" y="758"/>
                    </a:lnTo>
                    <a:lnTo>
                      <a:pt x="831" y="742"/>
                    </a:lnTo>
                    <a:lnTo>
                      <a:pt x="830" y="725"/>
                    </a:lnTo>
                    <a:lnTo>
                      <a:pt x="830" y="640"/>
                    </a:lnTo>
                    <a:close/>
                    <a:moveTo>
                      <a:pt x="942" y="585"/>
                    </a:moveTo>
                    <a:lnTo>
                      <a:pt x="942" y="655"/>
                    </a:lnTo>
                    <a:lnTo>
                      <a:pt x="942" y="655"/>
                    </a:lnTo>
                    <a:lnTo>
                      <a:pt x="940" y="652"/>
                    </a:lnTo>
                    <a:lnTo>
                      <a:pt x="936" y="649"/>
                    </a:lnTo>
                    <a:lnTo>
                      <a:pt x="933" y="645"/>
                    </a:lnTo>
                    <a:lnTo>
                      <a:pt x="929" y="642"/>
                    </a:lnTo>
                    <a:lnTo>
                      <a:pt x="925" y="640"/>
                    </a:lnTo>
                    <a:lnTo>
                      <a:pt x="919" y="639"/>
                    </a:lnTo>
                    <a:lnTo>
                      <a:pt x="914" y="637"/>
                    </a:lnTo>
                    <a:lnTo>
                      <a:pt x="907" y="637"/>
                    </a:lnTo>
                    <a:lnTo>
                      <a:pt x="902" y="637"/>
                    </a:lnTo>
                    <a:lnTo>
                      <a:pt x="898" y="639"/>
                    </a:lnTo>
                    <a:lnTo>
                      <a:pt x="892" y="640"/>
                    </a:lnTo>
                    <a:lnTo>
                      <a:pt x="888" y="641"/>
                    </a:lnTo>
                    <a:lnTo>
                      <a:pt x="879" y="646"/>
                    </a:lnTo>
                    <a:lnTo>
                      <a:pt x="872" y="654"/>
                    </a:lnTo>
                    <a:lnTo>
                      <a:pt x="867" y="659"/>
                    </a:lnTo>
                    <a:lnTo>
                      <a:pt x="865" y="663"/>
                    </a:lnTo>
                    <a:lnTo>
                      <a:pt x="862" y="669"/>
                    </a:lnTo>
                    <a:lnTo>
                      <a:pt x="860" y="674"/>
                    </a:lnTo>
                    <a:lnTo>
                      <a:pt x="859" y="680"/>
                    </a:lnTo>
                    <a:lnTo>
                      <a:pt x="857" y="686"/>
                    </a:lnTo>
                    <a:lnTo>
                      <a:pt x="857" y="693"/>
                    </a:lnTo>
                    <a:lnTo>
                      <a:pt x="857" y="700"/>
                    </a:lnTo>
                    <a:lnTo>
                      <a:pt x="857" y="713"/>
                    </a:lnTo>
                    <a:lnTo>
                      <a:pt x="860" y="724"/>
                    </a:lnTo>
                    <a:lnTo>
                      <a:pt x="864" y="734"/>
                    </a:lnTo>
                    <a:lnTo>
                      <a:pt x="871" y="743"/>
                    </a:lnTo>
                    <a:lnTo>
                      <a:pt x="877" y="750"/>
                    </a:lnTo>
                    <a:lnTo>
                      <a:pt x="886" y="756"/>
                    </a:lnTo>
                    <a:lnTo>
                      <a:pt x="890" y="758"/>
                    </a:lnTo>
                    <a:lnTo>
                      <a:pt x="894" y="759"/>
                    </a:lnTo>
                    <a:lnTo>
                      <a:pt x="900" y="760"/>
                    </a:lnTo>
                    <a:lnTo>
                      <a:pt x="905" y="760"/>
                    </a:lnTo>
                    <a:lnTo>
                      <a:pt x="912" y="760"/>
                    </a:lnTo>
                    <a:lnTo>
                      <a:pt x="918" y="758"/>
                    </a:lnTo>
                    <a:lnTo>
                      <a:pt x="924" y="757"/>
                    </a:lnTo>
                    <a:lnTo>
                      <a:pt x="929" y="753"/>
                    </a:lnTo>
                    <a:lnTo>
                      <a:pt x="933" y="750"/>
                    </a:lnTo>
                    <a:lnTo>
                      <a:pt x="938" y="746"/>
                    </a:lnTo>
                    <a:lnTo>
                      <a:pt x="941" y="742"/>
                    </a:lnTo>
                    <a:lnTo>
                      <a:pt x="944" y="737"/>
                    </a:lnTo>
                    <a:lnTo>
                      <a:pt x="944" y="737"/>
                    </a:lnTo>
                    <a:lnTo>
                      <a:pt x="945" y="758"/>
                    </a:lnTo>
                    <a:lnTo>
                      <a:pt x="963" y="758"/>
                    </a:lnTo>
                    <a:lnTo>
                      <a:pt x="963" y="743"/>
                    </a:lnTo>
                    <a:lnTo>
                      <a:pt x="962" y="727"/>
                    </a:lnTo>
                    <a:lnTo>
                      <a:pt x="962" y="585"/>
                    </a:lnTo>
                    <a:lnTo>
                      <a:pt x="942" y="585"/>
                    </a:lnTo>
                    <a:close/>
                    <a:moveTo>
                      <a:pt x="942" y="708"/>
                    </a:moveTo>
                    <a:lnTo>
                      <a:pt x="942" y="713"/>
                    </a:lnTo>
                    <a:lnTo>
                      <a:pt x="941" y="718"/>
                    </a:lnTo>
                    <a:lnTo>
                      <a:pt x="940" y="723"/>
                    </a:lnTo>
                    <a:lnTo>
                      <a:pt x="936" y="728"/>
                    </a:lnTo>
                    <a:lnTo>
                      <a:pt x="933" y="732"/>
                    </a:lnTo>
                    <a:lnTo>
                      <a:pt x="930" y="735"/>
                    </a:lnTo>
                    <a:lnTo>
                      <a:pt x="926" y="739"/>
                    </a:lnTo>
                    <a:lnTo>
                      <a:pt x="921" y="741"/>
                    </a:lnTo>
                    <a:lnTo>
                      <a:pt x="916" y="742"/>
                    </a:lnTo>
                    <a:lnTo>
                      <a:pt x="911" y="743"/>
                    </a:lnTo>
                    <a:lnTo>
                      <a:pt x="903" y="742"/>
                    </a:lnTo>
                    <a:lnTo>
                      <a:pt x="897" y="739"/>
                    </a:lnTo>
                    <a:lnTo>
                      <a:pt x="890" y="735"/>
                    </a:lnTo>
                    <a:lnTo>
                      <a:pt x="886" y="730"/>
                    </a:lnTo>
                    <a:lnTo>
                      <a:pt x="881" y="723"/>
                    </a:lnTo>
                    <a:lnTo>
                      <a:pt x="879" y="717"/>
                    </a:lnTo>
                    <a:lnTo>
                      <a:pt x="877" y="708"/>
                    </a:lnTo>
                    <a:lnTo>
                      <a:pt x="877" y="699"/>
                    </a:lnTo>
                    <a:lnTo>
                      <a:pt x="878" y="690"/>
                    </a:lnTo>
                    <a:lnTo>
                      <a:pt x="879" y="681"/>
                    </a:lnTo>
                    <a:lnTo>
                      <a:pt x="882" y="673"/>
                    </a:lnTo>
                    <a:lnTo>
                      <a:pt x="886" y="666"/>
                    </a:lnTo>
                    <a:lnTo>
                      <a:pt x="891" y="661"/>
                    </a:lnTo>
                    <a:lnTo>
                      <a:pt x="897" y="658"/>
                    </a:lnTo>
                    <a:lnTo>
                      <a:pt x="904" y="654"/>
                    </a:lnTo>
                    <a:lnTo>
                      <a:pt x="912" y="654"/>
                    </a:lnTo>
                    <a:lnTo>
                      <a:pt x="917" y="654"/>
                    </a:lnTo>
                    <a:lnTo>
                      <a:pt x="922" y="655"/>
                    </a:lnTo>
                    <a:lnTo>
                      <a:pt x="927" y="658"/>
                    </a:lnTo>
                    <a:lnTo>
                      <a:pt x="931" y="661"/>
                    </a:lnTo>
                    <a:lnTo>
                      <a:pt x="934" y="664"/>
                    </a:lnTo>
                    <a:lnTo>
                      <a:pt x="938" y="669"/>
                    </a:lnTo>
                    <a:lnTo>
                      <a:pt x="940" y="673"/>
                    </a:lnTo>
                    <a:lnTo>
                      <a:pt x="941" y="679"/>
                    </a:lnTo>
                    <a:lnTo>
                      <a:pt x="942" y="683"/>
                    </a:lnTo>
                    <a:lnTo>
                      <a:pt x="942" y="688"/>
                    </a:lnTo>
                    <a:lnTo>
                      <a:pt x="942" y="708"/>
                    </a:lnTo>
                    <a:close/>
                    <a:moveTo>
                      <a:pt x="1079" y="758"/>
                    </a:moveTo>
                    <a:lnTo>
                      <a:pt x="1078" y="744"/>
                    </a:lnTo>
                    <a:lnTo>
                      <a:pt x="1078" y="729"/>
                    </a:lnTo>
                    <a:lnTo>
                      <a:pt x="1078" y="685"/>
                    </a:lnTo>
                    <a:lnTo>
                      <a:pt x="1077" y="676"/>
                    </a:lnTo>
                    <a:lnTo>
                      <a:pt x="1076" y="668"/>
                    </a:lnTo>
                    <a:lnTo>
                      <a:pt x="1073" y="660"/>
                    </a:lnTo>
                    <a:lnTo>
                      <a:pt x="1069" y="652"/>
                    </a:lnTo>
                    <a:lnTo>
                      <a:pt x="1066" y="649"/>
                    </a:lnTo>
                    <a:lnTo>
                      <a:pt x="1063" y="646"/>
                    </a:lnTo>
                    <a:lnTo>
                      <a:pt x="1060" y="643"/>
                    </a:lnTo>
                    <a:lnTo>
                      <a:pt x="1055" y="641"/>
                    </a:lnTo>
                    <a:lnTo>
                      <a:pt x="1051" y="640"/>
                    </a:lnTo>
                    <a:lnTo>
                      <a:pt x="1046" y="639"/>
                    </a:lnTo>
                    <a:lnTo>
                      <a:pt x="1040" y="637"/>
                    </a:lnTo>
                    <a:lnTo>
                      <a:pt x="1034" y="637"/>
                    </a:lnTo>
                    <a:lnTo>
                      <a:pt x="1024" y="637"/>
                    </a:lnTo>
                    <a:lnTo>
                      <a:pt x="1013" y="640"/>
                    </a:lnTo>
                    <a:lnTo>
                      <a:pt x="1005" y="643"/>
                    </a:lnTo>
                    <a:lnTo>
                      <a:pt x="997" y="647"/>
                    </a:lnTo>
                    <a:lnTo>
                      <a:pt x="1001" y="662"/>
                    </a:lnTo>
                    <a:lnTo>
                      <a:pt x="1008" y="658"/>
                    </a:lnTo>
                    <a:lnTo>
                      <a:pt x="1015" y="655"/>
                    </a:lnTo>
                    <a:lnTo>
                      <a:pt x="1023" y="653"/>
                    </a:lnTo>
                    <a:lnTo>
                      <a:pt x="1032" y="653"/>
                    </a:lnTo>
                    <a:lnTo>
                      <a:pt x="1039" y="653"/>
                    </a:lnTo>
                    <a:lnTo>
                      <a:pt x="1044" y="655"/>
                    </a:lnTo>
                    <a:lnTo>
                      <a:pt x="1050" y="659"/>
                    </a:lnTo>
                    <a:lnTo>
                      <a:pt x="1053" y="663"/>
                    </a:lnTo>
                    <a:lnTo>
                      <a:pt x="1055" y="668"/>
                    </a:lnTo>
                    <a:lnTo>
                      <a:pt x="1056" y="672"/>
                    </a:lnTo>
                    <a:lnTo>
                      <a:pt x="1056" y="676"/>
                    </a:lnTo>
                    <a:lnTo>
                      <a:pt x="1057" y="680"/>
                    </a:lnTo>
                    <a:lnTo>
                      <a:pt x="1057" y="682"/>
                    </a:lnTo>
                    <a:lnTo>
                      <a:pt x="1041" y="683"/>
                    </a:lnTo>
                    <a:lnTo>
                      <a:pt x="1027" y="685"/>
                    </a:lnTo>
                    <a:lnTo>
                      <a:pt x="1016" y="689"/>
                    </a:lnTo>
                    <a:lnTo>
                      <a:pt x="1007" y="693"/>
                    </a:lnTo>
                    <a:lnTo>
                      <a:pt x="1002" y="697"/>
                    </a:lnTo>
                    <a:lnTo>
                      <a:pt x="998" y="700"/>
                    </a:lnTo>
                    <a:lnTo>
                      <a:pt x="996" y="703"/>
                    </a:lnTo>
                    <a:lnTo>
                      <a:pt x="993" y="708"/>
                    </a:lnTo>
                    <a:lnTo>
                      <a:pt x="990" y="712"/>
                    </a:lnTo>
                    <a:lnTo>
                      <a:pt x="989" y="717"/>
                    </a:lnTo>
                    <a:lnTo>
                      <a:pt x="988" y="721"/>
                    </a:lnTo>
                    <a:lnTo>
                      <a:pt x="988" y="727"/>
                    </a:lnTo>
                    <a:lnTo>
                      <a:pt x="989" y="732"/>
                    </a:lnTo>
                    <a:lnTo>
                      <a:pt x="990" y="739"/>
                    </a:lnTo>
                    <a:lnTo>
                      <a:pt x="994" y="744"/>
                    </a:lnTo>
                    <a:lnTo>
                      <a:pt x="997" y="750"/>
                    </a:lnTo>
                    <a:lnTo>
                      <a:pt x="1002" y="753"/>
                    </a:lnTo>
                    <a:lnTo>
                      <a:pt x="1008" y="757"/>
                    </a:lnTo>
                    <a:lnTo>
                      <a:pt x="1015" y="759"/>
                    </a:lnTo>
                    <a:lnTo>
                      <a:pt x="1023" y="760"/>
                    </a:lnTo>
                    <a:lnTo>
                      <a:pt x="1029" y="760"/>
                    </a:lnTo>
                    <a:lnTo>
                      <a:pt x="1035" y="759"/>
                    </a:lnTo>
                    <a:lnTo>
                      <a:pt x="1040" y="757"/>
                    </a:lnTo>
                    <a:lnTo>
                      <a:pt x="1044" y="754"/>
                    </a:lnTo>
                    <a:lnTo>
                      <a:pt x="1052" y="749"/>
                    </a:lnTo>
                    <a:lnTo>
                      <a:pt x="1059" y="742"/>
                    </a:lnTo>
                    <a:lnTo>
                      <a:pt x="1059" y="742"/>
                    </a:lnTo>
                    <a:lnTo>
                      <a:pt x="1061" y="758"/>
                    </a:lnTo>
                    <a:lnTo>
                      <a:pt x="1079" y="758"/>
                    </a:lnTo>
                    <a:close/>
                    <a:moveTo>
                      <a:pt x="1057" y="718"/>
                    </a:moveTo>
                    <a:lnTo>
                      <a:pt x="1057" y="721"/>
                    </a:lnTo>
                    <a:lnTo>
                      <a:pt x="1056" y="724"/>
                    </a:lnTo>
                    <a:lnTo>
                      <a:pt x="1055" y="728"/>
                    </a:lnTo>
                    <a:lnTo>
                      <a:pt x="1053" y="732"/>
                    </a:lnTo>
                    <a:lnTo>
                      <a:pt x="1050" y="735"/>
                    </a:lnTo>
                    <a:lnTo>
                      <a:pt x="1047" y="738"/>
                    </a:lnTo>
                    <a:lnTo>
                      <a:pt x="1043" y="741"/>
                    </a:lnTo>
                    <a:lnTo>
                      <a:pt x="1039" y="742"/>
                    </a:lnTo>
                    <a:lnTo>
                      <a:pt x="1034" y="743"/>
                    </a:lnTo>
                    <a:lnTo>
                      <a:pt x="1028" y="744"/>
                    </a:lnTo>
                    <a:lnTo>
                      <a:pt x="1025" y="744"/>
                    </a:lnTo>
                    <a:lnTo>
                      <a:pt x="1021" y="743"/>
                    </a:lnTo>
                    <a:lnTo>
                      <a:pt x="1017" y="741"/>
                    </a:lnTo>
                    <a:lnTo>
                      <a:pt x="1015" y="739"/>
                    </a:lnTo>
                    <a:lnTo>
                      <a:pt x="1012" y="737"/>
                    </a:lnTo>
                    <a:lnTo>
                      <a:pt x="1011" y="733"/>
                    </a:lnTo>
                    <a:lnTo>
                      <a:pt x="1010" y="729"/>
                    </a:lnTo>
                    <a:lnTo>
                      <a:pt x="1009" y="723"/>
                    </a:lnTo>
                    <a:lnTo>
                      <a:pt x="1010" y="720"/>
                    </a:lnTo>
                    <a:lnTo>
                      <a:pt x="1010" y="717"/>
                    </a:lnTo>
                    <a:lnTo>
                      <a:pt x="1012" y="713"/>
                    </a:lnTo>
                    <a:lnTo>
                      <a:pt x="1013" y="710"/>
                    </a:lnTo>
                    <a:lnTo>
                      <a:pt x="1019" y="705"/>
                    </a:lnTo>
                    <a:lnTo>
                      <a:pt x="1025" y="702"/>
                    </a:lnTo>
                    <a:lnTo>
                      <a:pt x="1033" y="700"/>
                    </a:lnTo>
                    <a:lnTo>
                      <a:pt x="1040" y="698"/>
                    </a:lnTo>
                    <a:lnTo>
                      <a:pt x="1049" y="698"/>
                    </a:lnTo>
                    <a:lnTo>
                      <a:pt x="1057" y="698"/>
                    </a:lnTo>
                    <a:lnTo>
                      <a:pt x="1057" y="718"/>
                    </a:lnTo>
                    <a:close/>
                    <a:moveTo>
                      <a:pt x="1044" y="588"/>
                    </a:moveTo>
                    <a:lnTo>
                      <a:pt x="1024" y="624"/>
                    </a:lnTo>
                    <a:lnTo>
                      <a:pt x="1039" y="624"/>
                    </a:lnTo>
                    <a:lnTo>
                      <a:pt x="1068" y="588"/>
                    </a:lnTo>
                    <a:lnTo>
                      <a:pt x="1044" y="588"/>
                    </a:lnTo>
                    <a:close/>
                    <a:moveTo>
                      <a:pt x="1095" y="640"/>
                    </a:moveTo>
                    <a:lnTo>
                      <a:pt x="1138" y="758"/>
                    </a:lnTo>
                    <a:lnTo>
                      <a:pt x="1158" y="758"/>
                    </a:lnTo>
                    <a:lnTo>
                      <a:pt x="1203" y="640"/>
                    </a:lnTo>
                    <a:lnTo>
                      <a:pt x="1182" y="640"/>
                    </a:lnTo>
                    <a:lnTo>
                      <a:pt x="1159" y="705"/>
                    </a:lnTo>
                    <a:lnTo>
                      <a:pt x="1154" y="721"/>
                    </a:lnTo>
                    <a:lnTo>
                      <a:pt x="1149" y="735"/>
                    </a:lnTo>
                    <a:lnTo>
                      <a:pt x="1148" y="735"/>
                    </a:lnTo>
                    <a:lnTo>
                      <a:pt x="1145" y="721"/>
                    </a:lnTo>
                    <a:lnTo>
                      <a:pt x="1140" y="705"/>
                    </a:lnTo>
                    <a:lnTo>
                      <a:pt x="1117" y="640"/>
                    </a:lnTo>
                    <a:lnTo>
                      <a:pt x="1095" y="640"/>
                    </a:lnTo>
                    <a:close/>
                    <a:moveTo>
                      <a:pt x="1312" y="702"/>
                    </a:moveTo>
                    <a:lnTo>
                      <a:pt x="1312" y="699"/>
                    </a:lnTo>
                    <a:lnTo>
                      <a:pt x="1312" y="692"/>
                    </a:lnTo>
                    <a:lnTo>
                      <a:pt x="1312" y="684"/>
                    </a:lnTo>
                    <a:lnTo>
                      <a:pt x="1310" y="674"/>
                    </a:lnTo>
                    <a:lnTo>
                      <a:pt x="1307" y="665"/>
                    </a:lnTo>
                    <a:lnTo>
                      <a:pt x="1303" y="656"/>
                    </a:lnTo>
                    <a:lnTo>
                      <a:pt x="1300" y="653"/>
                    </a:lnTo>
                    <a:lnTo>
                      <a:pt x="1297" y="649"/>
                    </a:lnTo>
                    <a:lnTo>
                      <a:pt x="1293" y="645"/>
                    </a:lnTo>
                    <a:lnTo>
                      <a:pt x="1289" y="643"/>
                    </a:lnTo>
                    <a:lnTo>
                      <a:pt x="1283" y="640"/>
                    </a:lnTo>
                    <a:lnTo>
                      <a:pt x="1278" y="639"/>
                    </a:lnTo>
                    <a:lnTo>
                      <a:pt x="1272" y="637"/>
                    </a:lnTo>
                    <a:lnTo>
                      <a:pt x="1266" y="637"/>
                    </a:lnTo>
                    <a:lnTo>
                      <a:pt x="1259" y="637"/>
                    </a:lnTo>
                    <a:lnTo>
                      <a:pt x="1254" y="639"/>
                    </a:lnTo>
                    <a:lnTo>
                      <a:pt x="1249" y="640"/>
                    </a:lnTo>
                    <a:lnTo>
                      <a:pt x="1243" y="642"/>
                    </a:lnTo>
                    <a:lnTo>
                      <a:pt x="1238" y="644"/>
                    </a:lnTo>
                    <a:lnTo>
                      <a:pt x="1233" y="647"/>
                    </a:lnTo>
                    <a:lnTo>
                      <a:pt x="1230" y="651"/>
                    </a:lnTo>
                    <a:lnTo>
                      <a:pt x="1226" y="655"/>
                    </a:lnTo>
                    <a:lnTo>
                      <a:pt x="1221" y="664"/>
                    </a:lnTo>
                    <a:lnTo>
                      <a:pt x="1215" y="675"/>
                    </a:lnTo>
                    <a:lnTo>
                      <a:pt x="1213" y="688"/>
                    </a:lnTo>
                    <a:lnTo>
                      <a:pt x="1212" y="701"/>
                    </a:lnTo>
                    <a:lnTo>
                      <a:pt x="1213" y="713"/>
                    </a:lnTo>
                    <a:lnTo>
                      <a:pt x="1216" y="724"/>
                    </a:lnTo>
                    <a:lnTo>
                      <a:pt x="1217" y="730"/>
                    </a:lnTo>
                    <a:lnTo>
                      <a:pt x="1221" y="734"/>
                    </a:lnTo>
                    <a:lnTo>
                      <a:pt x="1224" y="739"/>
                    </a:lnTo>
                    <a:lnTo>
                      <a:pt x="1227" y="743"/>
                    </a:lnTo>
                    <a:lnTo>
                      <a:pt x="1230" y="747"/>
                    </a:lnTo>
                    <a:lnTo>
                      <a:pt x="1235" y="750"/>
                    </a:lnTo>
                    <a:lnTo>
                      <a:pt x="1239" y="753"/>
                    </a:lnTo>
                    <a:lnTo>
                      <a:pt x="1244" y="756"/>
                    </a:lnTo>
                    <a:lnTo>
                      <a:pt x="1250" y="758"/>
                    </a:lnTo>
                    <a:lnTo>
                      <a:pt x="1255" y="759"/>
                    </a:lnTo>
                    <a:lnTo>
                      <a:pt x="1262" y="760"/>
                    </a:lnTo>
                    <a:lnTo>
                      <a:pt x="1268" y="760"/>
                    </a:lnTo>
                    <a:lnTo>
                      <a:pt x="1281" y="759"/>
                    </a:lnTo>
                    <a:lnTo>
                      <a:pt x="1291" y="758"/>
                    </a:lnTo>
                    <a:lnTo>
                      <a:pt x="1299" y="756"/>
                    </a:lnTo>
                    <a:lnTo>
                      <a:pt x="1306" y="752"/>
                    </a:lnTo>
                    <a:lnTo>
                      <a:pt x="1303" y="738"/>
                    </a:lnTo>
                    <a:lnTo>
                      <a:pt x="1296" y="740"/>
                    </a:lnTo>
                    <a:lnTo>
                      <a:pt x="1290" y="741"/>
                    </a:lnTo>
                    <a:lnTo>
                      <a:pt x="1281" y="743"/>
                    </a:lnTo>
                    <a:lnTo>
                      <a:pt x="1271" y="743"/>
                    </a:lnTo>
                    <a:lnTo>
                      <a:pt x="1264" y="742"/>
                    </a:lnTo>
                    <a:lnTo>
                      <a:pt x="1256" y="741"/>
                    </a:lnTo>
                    <a:lnTo>
                      <a:pt x="1250" y="738"/>
                    </a:lnTo>
                    <a:lnTo>
                      <a:pt x="1243" y="733"/>
                    </a:lnTo>
                    <a:lnTo>
                      <a:pt x="1239" y="728"/>
                    </a:lnTo>
                    <a:lnTo>
                      <a:pt x="1235" y="721"/>
                    </a:lnTo>
                    <a:lnTo>
                      <a:pt x="1232" y="712"/>
                    </a:lnTo>
                    <a:lnTo>
                      <a:pt x="1231" y="702"/>
                    </a:lnTo>
                    <a:lnTo>
                      <a:pt x="1312" y="702"/>
                    </a:lnTo>
                    <a:close/>
                    <a:moveTo>
                      <a:pt x="1232" y="688"/>
                    </a:moveTo>
                    <a:lnTo>
                      <a:pt x="1232" y="681"/>
                    </a:lnTo>
                    <a:lnTo>
                      <a:pt x="1235" y="675"/>
                    </a:lnTo>
                    <a:lnTo>
                      <a:pt x="1237" y="670"/>
                    </a:lnTo>
                    <a:lnTo>
                      <a:pt x="1241" y="664"/>
                    </a:lnTo>
                    <a:lnTo>
                      <a:pt x="1245" y="660"/>
                    </a:lnTo>
                    <a:lnTo>
                      <a:pt x="1250" y="655"/>
                    </a:lnTo>
                    <a:lnTo>
                      <a:pt x="1256" y="653"/>
                    </a:lnTo>
                    <a:lnTo>
                      <a:pt x="1264" y="652"/>
                    </a:lnTo>
                    <a:lnTo>
                      <a:pt x="1271" y="653"/>
                    </a:lnTo>
                    <a:lnTo>
                      <a:pt x="1278" y="655"/>
                    </a:lnTo>
                    <a:lnTo>
                      <a:pt x="1283" y="660"/>
                    </a:lnTo>
                    <a:lnTo>
                      <a:pt x="1287" y="664"/>
                    </a:lnTo>
                    <a:lnTo>
                      <a:pt x="1290" y="670"/>
                    </a:lnTo>
                    <a:lnTo>
                      <a:pt x="1292" y="675"/>
                    </a:lnTo>
                    <a:lnTo>
                      <a:pt x="1292" y="682"/>
                    </a:lnTo>
                    <a:lnTo>
                      <a:pt x="1293" y="688"/>
                    </a:lnTo>
                    <a:lnTo>
                      <a:pt x="1232" y="688"/>
                    </a:lnTo>
                    <a:close/>
                    <a:moveTo>
                      <a:pt x="1359" y="758"/>
                    </a:moveTo>
                    <a:lnTo>
                      <a:pt x="1359" y="640"/>
                    </a:lnTo>
                    <a:lnTo>
                      <a:pt x="1338" y="640"/>
                    </a:lnTo>
                    <a:lnTo>
                      <a:pt x="1338" y="758"/>
                    </a:lnTo>
                    <a:lnTo>
                      <a:pt x="1359" y="758"/>
                    </a:lnTo>
                    <a:close/>
                    <a:moveTo>
                      <a:pt x="1349" y="593"/>
                    </a:moveTo>
                    <a:lnTo>
                      <a:pt x="1344" y="594"/>
                    </a:lnTo>
                    <a:lnTo>
                      <a:pt x="1339" y="597"/>
                    </a:lnTo>
                    <a:lnTo>
                      <a:pt x="1336" y="602"/>
                    </a:lnTo>
                    <a:lnTo>
                      <a:pt x="1336" y="606"/>
                    </a:lnTo>
                    <a:lnTo>
                      <a:pt x="1336" y="612"/>
                    </a:lnTo>
                    <a:lnTo>
                      <a:pt x="1339" y="616"/>
                    </a:lnTo>
                    <a:lnTo>
                      <a:pt x="1344" y="619"/>
                    </a:lnTo>
                    <a:lnTo>
                      <a:pt x="1348" y="620"/>
                    </a:lnTo>
                    <a:lnTo>
                      <a:pt x="1353" y="619"/>
                    </a:lnTo>
                    <a:lnTo>
                      <a:pt x="1358" y="616"/>
                    </a:lnTo>
                    <a:lnTo>
                      <a:pt x="1361" y="612"/>
                    </a:lnTo>
                    <a:lnTo>
                      <a:pt x="1361" y="606"/>
                    </a:lnTo>
                    <a:lnTo>
                      <a:pt x="1361" y="602"/>
                    </a:lnTo>
                    <a:lnTo>
                      <a:pt x="1358" y="597"/>
                    </a:lnTo>
                    <a:lnTo>
                      <a:pt x="1353" y="594"/>
                    </a:lnTo>
                    <a:lnTo>
                      <a:pt x="1349" y="593"/>
                    </a:lnTo>
                    <a:close/>
                    <a:moveTo>
                      <a:pt x="1386" y="752"/>
                    </a:moveTo>
                    <a:lnTo>
                      <a:pt x="1392" y="756"/>
                    </a:lnTo>
                    <a:lnTo>
                      <a:pt x="1400" y="758"/>
                    </a:lnTo>
                    <a:lnTo>
                      <a:pt x="1408" y="759"/>
                    </a:lnTo>
                    <a:lnTo>
                      <a:pt x="1417" y="760"/>
                    </a:lnTo>
                    <a:lnTo>
                      <a:pt x="1427" y="759"/>
                    </a:lnTo>
                    <a:lnTo>
                      <a:pt x="1435" y="757"/>
                    </a:lnTo>
                    <a:lnTo>
                      <a:pt x="1443" y="754"/>
                    </a:lnTo>
                    <a:lnTo>
                      <a:pt x="1449" y="750"/>
                    </a:lnTo>
                    <a:lnTo>
                      <a:pt x="1454" y="744"/>
                    </a:lnTo>
                    <a:lnTo>
                      <a:pt x="1457" y="739"/>
                    </a:lnTo>
                    <a:lnTo>
                      <a:pt x="1459" y="732"/>
                    </a:lnTo>
                    <a:lnTo>
                      <a:pt x="1460" y="724"/>
                    </a:lnTo>
                    <a:lnTo>
                      <a:pt x="1459" y="719"/>
                    </a:lnTo>
                    <a:lnTo>
                      <a:pt x="1458" y="713"/>
                    </a:lnTo>
                    <a:lnTo>
                      <a:pt x="1456" y="708"/>
                    </a:lnTo>
                    <a:lnTo>
                      <a:pt x="1453" y="703"/>
                    </a:lnTo>
                    <a:lnTo>
                      <a:pt x="1448" y="699"/>
                    </a:lnTo>
                    <a:lnTo>
                      <a:pt x="1443" y="695"/>
                    </a:lnTo>
                    <a:lnTo>
                      <a:pt x="1438" y="692"/>
                    </a:lnTo>
                    <a:lnTo>
                      <a:pt x="1430" y="689"/>
                    </a:lnTo>
                    <a:lnTo>
                      <a:pt x="1420" y="684"/>
                    </a:lnTo>
                    <a:lnTo>
                      <a:pt x="1414" y="681"/>
                    </a:lnTo>
                    <a:lnTo>
                      <a:pt x="1412" y="678"/>
                    </a:lnTo>
                    <a:lnTo>
                      <a:pt x="1410" y="675"/>
                    </a:lnTo>
                    <a:lnTo>
                      <a:pt x="1408" y="672"/>
                    </a:lnTo>
                    <a:lnTo>
                      <a:pt x="1408" y="669"/>
                    </a:lnTo>
                    <a:lnTo>
                      <a:pt x="1408" y="665"/>
                    </a:lnTo>
                    <a:lnTo>
                      <a:pt x="1410" y="663"/>
                    </a:lnTo>
                    <a:lnTo>
                      <a:pt x="1412" y="660"/>
                    </a:lnTo>
                    <a:lnTo>
                      <a:pt x="1414" y="658"/>
                    </a:lnTo>
                    <a:lnTo>
                      <a:pt x="1416" y="655"/>
                    </a:lnTo>
                    <a:lnTo>
                      <a:pt x="1419" y="654"/>
                    </a:lnTo>
                    <a:lnTo>
                      <a:pt x="1424" y="653"/>
                    </a:lnTo>
                    <a:lnTo>
                      <a:pt x="1428" y="653"/>
                    </a:lnTo>
                    <a:lnTo>
                      <a:pt x="1435" y="654"/>
                    </a:lnTo>
                    <a:lnTo>
                      <a:pt x="1442" y="655"/>
                    </a:lnTo>
                    <a:lnTo>
                      <a:pt x="1447" y="658"/>
                    </a:lnTo>
                    <a:lnTo>
                      <a:pt x="1451" y="660"/>
                    </a:lnTo>
                    <a:lnTo>
                      <a:pt x="1456" y="644"/>
                    </a:lnTo>
                    <a:lnTo>
                      <a:pt x="1451" y="642"/>
                    </a:lnTo>
                    <a:lnTo>
                      <a:pt x="1444" y="640"/>
                    </a:lnTo>
                    <a:lnTo>
                      <a:pt x="1437" y="637"/>
                    </a:lnTo>
                    <a:lnTo>
                      <a:pt x="1428" y="637"/>
                    </a:lnTo>
                    <a:lnTo>
                      <a:pt x="1419" y="637"/>
                    </a:lnTo>
                    <a:lnTo>
                      <a:pt x="1412" y="640"/>
                    </a:lnTo>
                    <a:lnTo>
                      <a:pt x="1405" y="643"/>
                    </a:lnTo>
                    <a:lnTo>
                      <a:pt x="1399" y="647"/>
                    </a:lnTo>
                    <a:lnTo>
                      <a:pt x="1394" y="652"/>
                    </a:lnTo>
                    <a:lnTo>
                      <a:pt x="1391" y="659"/>
                    </a:lnTo>
                    <a:lnTo>
                      <a:pt x="1389" y="664"/>
                    </a:lnTo>
                    <a:lnTo>
                      <a:pt x="1389" y="672"/>
                    </a:lnTo>
                    <a:lnTo>
                      <a:pt x="1389" y="676"/>
                    </a:lnTo>
                    <a:lnTo>
                      <a:pt x="1390" y="682"/>
                    </a:lnTo>
                    <a:lnTo>
                      <a:pt x="1393" y="686"/>
                    </a:lnTo>
                    <a:lnTo>
                      <a:pt x="1397" y="691"/>
                    </a:lnTo>
                    <a:lnTo>
                      <a:pt x="1400" y="694"/>
                    </a:lnTo>
                    <a:lnTo>
                      <a:pt x="1405" y="699"/>
                    </a:lnTo>
                    <a:lnTo>
                      <a:pt x="1412" y="702"/>
                    </a:lnTo>
                    <a:lnTo>
                      <a:pt x="1419" y="704"/>
                    </a:lnTo>
                    <a:lnTo>
                      <a:pt x="1429" y="709"/>
                    </a:lnTo>
                    <a:lnTo>
                      <a:pt x="1435" y="714"/>
                    </a:lnTo>
                    <a:lnTo>
                      <a:pt x="1438" y="717"/>
                    </a:lnTo>
                    <a:lnTo>
                      <a:pt x="1439" y="720"/>
                    </a:lnTo>
                    <a:lnTo>
                      <a:pt x="1440" y="723"/>
                    </a:lnTo>
                    <a:lnTo>
                      <a:pt x="1440" y="727"/>
                    </a:lnTo>
                    <a:lnTo>
                      <a:pt x="1440" y="730"/>
                    </a:lnTo>
                    <a:lnTo>
                      <a:pt x="1439" y="733"/>
                    </a:lnTo>
                    <a:lnTo>
                      <a:pt x="1438" y="737"/>
                    </a:lnTo>
                    <a:lnTo>
                      <a:pt x="1434" y="739"/>
                    </a:lnTo>
                    <a:lnTo>
                      <a:pt x="1431" y="741"/>
                    </a:lnTo>
                    <a:lnTo>
                      <a:pt x="1428" y="742"/>
                    </a:lnTo>
                    <a:lnTo>
                      <a:pt x="1424" y="743"/>
                    </a:lnTo>
                    <a:lnTo>
                      <a:pt x="1418" y="744"/>
                    </a:lnTo>
                    <a:lnTo>
                      <a:pt x="1411" y="743"/>
                    </a:lnTo>
                    <a:lnTo>
                      <a:pt x="1403" y="741"/>
                    </a:lnTo>
                    <a:lnTo>
                      <a:pt x="1395" y="739"/>
                    </a:lnTo>
                    <a:lnTo>
                      <a:pt x="1390" y="735"/>
                    </a:lnTo>
                    <a:lnTo>
                      <a:pt x="1386" y="752"/>
                    </a:lnTo>
                    <a:close/>
                    <a:moveTo>
                      <a:pt x="1537" y="758"/>
                    </a:moveTo>
                    <a:lnTo>
                      <a:pt x="1557" y="758"/>
                    </a:lnTo>
                    <a:lnTo>
                      <a:pt x="1557" y="686"/>
                    </a:lnTo>
                    <a:lnTo>
                      <a:pt x="1557" y="681"/>
                    </a:lnTo>
                    <a:lnTo>
                      <a:pt x="1559" y="676"/>
                    </a:lnTo>
                    <a:lnTo>
                      <a:pt x="1561" y="672"/>
                    </a:lnTo>
                    <a:lnTo>
                      <a:pt x="1563" y="669"/>
                    </a:lnTo>
                    <a:lnTo>
                      <a:pt x="1566" y="664"/>
                    </a:lnTo>
                    <a:lnTo>
                      <a:pt x="1569" y="661"/>
                    </a:lnTo>
                    <a:lnTo>
                      <a:pt x="1573" y="659"/>
                    </a:lnTo>
                    <a:lnTo>
                      <a:pt x="1577" y="656"/>
                    </a:lnTo>
                    <a:lnTo>
                      <a:pt x="1581" y="655"/>
                    </a:lnTo>
                    <a:lnTo>
                      <a:pt x="1587" y="654"/>
                    </a:lnTo>
                    <a:lnTo>
                      <a:pt x="1593" y="655"/>
                    </a:lnTo>
                    <a:lnTo>
                      <a:pt x="1600" y="658"/>
                    </a:lnTo>
                    <a:lnTo>
                      <a:pt x="1604" y="661"/>
                    </a:lnTo>
                    <a:lnTo>
                      <a:pt x="1607" y="665"/>
                    </a:lnTo>
                    <a:lnTo>
                      <a:pt x="1610" y="670"/>
                    </a:lnTo>
                    <a:lnTo>
                      <a:pt x="1611" y="676"/>
                    </a:lnTo>
                    <a:lnTo>
                      <a:pt x="1613" y="682"/>
                    </a:lnTo>
                    <a:lnTo>
                      <a:pt x="1614" y="690"/>
                    </a:lnTo>
                    <a:lnTo>
                      <a:pt x="1614" y="758"/>
                    </a:lnTo>
                    <a:lnTo>
                      <a:pt x="1634" y="758"/>
                    </a:lnTo>
                    <a:lnTo>
                      <a:pt x="1634" y="688"/>
                    </a:lnTo>
                    <a:lnTo>
                      <a:pt x="1634" y="680"/>
                    </a:lnTo>
                    <a:lnTo>
                      <a:pt x="1633" y="673"/>
                    </a:lnTo>
                    <a:lnTo>
                      <a:pt x="1632" y="668"/>
                    </a:lnTo>
                    <a:lnTo>
                      <a:pt x="1630" y="662"/>
                    </a:lnTo>
                    <a:lnTo>
                      <a:pt x="1626" y="653"/>
                    </a:lnTo>
                    <a:lnTo>
                      <a:pt x="1620" y="646"/>
                    </a:lnTo>
                    <a:lnTo>
                      <a:pt x="1614" y="642"/>
                    </a:lnTo>
                    <a:lnTo>
                      <a:pt x="1606" y="639"/>
                    </a:lnTo>
                    <a:lnTo>
                      <a:pt x="1600" y="637"/>
                    </a:lnTo>
                    <a:lnTo>
                      <a:pt x="1593" y="637"/>
                    </a:lnTo>
                    <a:lnTo>
                      <a:pt x="1587" y="637"/>
                    </a:lnTo>
                    <a:lnTo>
                      <a:pt x="1580" y="639"/>
                    </a:lnTo>
                    <a:lnTo>
                      <a:pt x="1575" y="641"/>
                    </a:lnTo>
                    <a:lnTo>
                      <a:pt x="1569" y="644"/>
                    </a:lnTo>
                    <a:lnTo>
                      <a:pt x="1565" y="647"/>
                    </a:lnTo>
                    <a:lnTo>
                      <a:pt x="1562" y="651"/>
                    </a:lnTo>
                    <a:lnTo>
                      <a:pt x="1559" y="655"/>
                    </a:lnTo>
                    <a:lnTo>
                      <a:pt x="1556" y="659"/>
                    </a:lnTo>
                    <a:lnTo>
                      <a:pt x="1555" y="659"/>
                    </a:lnTo>
                    <a:lnTo>
                      <a:pt x="1554" y="640"/>
                    </a:lnTo>
                    <a:lnTo>
                      <a:pt x="1536" y="640"/>
                    </a:lnTo>
                    <a:lnTo>
                      <a:pt x="1537" y="654"/>
                    </a:lnTo>
                    <a:lnTo>
                      <a:pt x="1537" y="672"/>
                    </a:lnTo>
                    <a:lnTo>
                      <a:pt x="1537" y="758"/>
                    </a:lnTo>
                    <a:close/>
                    <a:moveTo>
                      <a:pt x="1750" y="758"/>
                    </a:moveTo>
                    <a:lnTo>
                      <a:pt x="1749" y="744"/>
                    </a:lnTo>
                    <a:lnTo>
                      <a:pt x="1748" y="729"/>
                    </a:lnTo>
                    <a:lnTo>
                      <a:pt x="1748" y="685"/>
                    </a:lnTo>
                    <a:lnTo>
                      <a:pt x="1748" y="676"/>
                    </a:lnTo>
                    <a:lnTo>
                      <a:pt x="1745" y="668"/>
                    </a:lnTo>
                    <a:lnTo>
                      <a:pt x="1743" y="660"/>
                    </a:lnTo>
                    <a:lnTo>
                      <a:pt x="1739" y="652"/>
                    </a:lnTo>
                    <a:lnTo>
                      <a:pt x="1737" y="649"/>
                    </a:lnTo>
                    <a:lnTo>
                      <a:pt x="1734" y="646"/>
                    </a:lnTo>
                    <a:lnTo>
                      <a:pt x="1730" y="643"/>
                    </a:lnTo>
                    <a:lnTo>
                      <a:pt x="1726" y="641"/>
                    </a:lnTo>
                    <a:lnTo>
                      <a:pt x="1722" y="640"/>
                    </a:lnTo>
                    <a:lnTo>
                      <a:pt x="1716" y="639"/>
                    </a:lnTo>
                    <a:lnTo>
                      <a:pt x="1711" y="637"/>
                    </a:lnTo>
                    <a:lnTo>
                      <a:pt x="1704" y="637"/>
                    </a:lnTo>
                    <a:lnTo>
                      <a:pt x="1694" y="637"/>
                    </a:lnTo>
                    <a:lnTo>
                      <a:pt x="1684" y="640"/>
                    </a:lnTo>
                    <a:lnTo>
                      <a:pt x="1675" y="643"/>
                    </a:lnTo>
                    <a:lnTo>
                      <a:pt x="1667" y="647"/>
                    </a:lnTo>
                    <a:lnTo>
                      <a:pt x="1672" y="662"/>
                    </a:lnTo>
                    <a:lnTo>
                      <a:pt x="1678" y="658"/>
                    </a:lnTo>
                    <a:lnTo>
                      <a:pt x="1686" y="655"/>
                    </a:lnTo>
                    <a:lnTo>
                      <a:pt x="1694" y="653"/>
                    </a:lnTo>
                    <a:lnTo>
                      <a:pt x="1701" y="653"/>
                    </a:lnTo>
                    <a:lnTo>
                      <a:pt x="1709" y="653"/>
                    </a:lnTo>
                    <a:lnTo>
                      <a:pt x="1715" y="655"/>
                    </a:lnTo>
                    <a:lnTo>
                      <a:pt x="1719" y="659"/>
                    </a:lnTo>
                    <a:lnTo>
                      <a:pt x="1723" y="663"/>
                    </a:lnTo>
                    <a:lnTo>
                      <a:pt x="1725" y="668"/>
                    </a:lnTo>
                    <a:lnTo>
                      <a:pt x="1727" y="672"/>
                    </a:lnTo>
                    <a:lnTo>
                      <a:pt x="1727" y="676"/>
                    </a:lnTo>
                    <a:lnTo>
                      <a:pt x="1727" y="680"/>
                    </a:lnTo>
                    <a:lnTo>
                      <a:pt x="1727" y="682"/>
                    </a:lnTo>
                    <a:lnTo>
                      <a:pt x="1712" y="683"/>
                    </a:lnTo>
                    <a:lnTo>
                      <a:pt x="1698" y="685"/>
                    </a:lnTo>
                    <a:lnTo>
                      <a:pt x="1686" y="689"/>
                    </a:lnTo>
                    <a:lnTo>
                      <a:pt x="1676" y="693"/>
                    </a:lnTo>
                    <a:lnTo>
                      <a:pt x="1672" y="697"/>
                    </a:lnTo>
                    <a:lnTo>
                      <a:pt x="1669" y="700"/>
                    </a:lnTo>
                    <a:lnTo>
                      <a:pt x="1665" y="703"/>
                    </a:lnTo>
                    <a:lnTo>
                      <a:pt x="1663" y="708"/>
                    </a:lnTo>
                    <a:lnTo>
                      <a:pt x="1661" y="712"/>
                    </a:lnTo>
                    <a:lnTo>
                      <a:pt x="1660" y="717"/>
                    </a:lnTo>
                    <a:lnTo>
                      <a:pt x="1659" y="721"/>
                    </a:lnTo>
                    <a:lnTo>
                      <a:pt x="1659" y="727"/>
                    </a:lnTo>
                    <a:lnTo>
                      <a:pt x="1659" y="732"/>
                    </a:lnTo>
                    <a:lnTo>
                      <a:pt x="1661" y="739"/>
                    </a:lnTo>
                    <a:lnTo>
                      <a:pt x="1663" y="744"/>
                    </a:lnTo>
                    <a:lnTo>
                      <a:pt x="1668" y="750"/>
                    </a:lnTo>
                    <a:lnTo>
                      <a:pt x="1672" y="753"/>
                    </a:lnTo>
                    <a:lnTo>
                      <a:pt x="1678" y="757"/>
                    </a:lnTo>
                    <a:lnTo>
                      <a:pt x="1685" y="759"/>
                    </a:lnTo>
                    <a:lnTo>
                      <a:pt x="1694" y="760"/>
                    </a:lnTo>
                    <a:lnTo>
                      <a:pt x="1699" y="760"/>
                    </a:lnTo>
                    <a:lnTo>
                      <a:pt x="1705" y="759"/>
                    </a:lnTo>
                    <a:lnTo>
                      <a:pt x="1710" y="757"/>
                    </a:lnTo>
                    <a:lnTo>
                      <a:pt x="1715" y="754"/>
                    </a:lnTo>
                    <a:lnTo>
                      <a:pt x="1723" y="749"/>
                    </a:lnTo>
                    <a:lnTo>
                      <a:pt x="1728" y="742"/>
                    </a:lnTo>
                    <a:lnTo>
                      <a:pt x="1729" y="742"/>
                    </a:lnTo>
                    <a:lnTo>
                      <a:pt x="1730" y="758"/>
                    </a:lnTo>
                    <a:lnTo>
                      <a:pt x="1750" y="758"/>
                    </a:lnTo>
                    <a:close/>
                    <a:moveTo>
                      <a:pt x="1728" y="718"/>
                    </a:moveTo>
                    <a:lnTo>
                      <a:pt x="1727" y="721"/>
                    </a:lnTo>
                    <a:lnTo>
                      <a:pt x="1727" y="724"/>
                    </a:lnTo>
                    <a:lnTo>
                      <a:pt x="1725" y="728"/>
                    </a:lnTo>
                    <a:lnTo>
                      <a:pt x="1723" y="732"/>
                    </a:lnTo>
                    <a:lnTo>
                      <a:pt x="1721" y="735"/>
                    </a:lnTo>
                    <a:lnTo>
                      <a:pt x="1717" y="738"/>
                    </a:lnTo>
                    <a:lnTo>
                      <a:pt x="1713" y="741"/>
                    </a:lnTo>
                    <a:lnTo>
                      <a:pt x="1709" y="742"/>
                    </a:lnTo>
                    <a:lnTo>
                      <a:pt x="1704" y="743"/>
                    </a:lnTo>
                    <a:lnTo>
                      <a:pt x="1699" y="744"/>
                    </a:lnTo>
                    <a:lnTo>
                      <a:pt x="1695" y="744"/>
                    </a:lnTo>
                    <a:lnTo>
                      <a:pt x="1691" y="743"/>
                    </a:lnTo>
                    <a:lnTo>
                      <a:pt x="1688" y="741"/>
                    </a:lnTo>
                    <a:lnTo>
                      <a:pt x="1685" y="739"/>
                    </a:lnTo>
                    <a:lnTo>
                      <a:pt x="1683" y="737"/>
                    </a:lnTo>
                    <a:lnTo>
                      <a:pt x="1681" y="733"/>
                    </a:lnTo>
                    <a:lnTo>
                      <a:pt x="1680" y="729"/>
                    </a:lnTo>
                    <a:lnTo>
                      <a:pt x="1680" y="723"/>
                    </a:lnTo>
                    <a:lnTo>
                      <a:pt x="1680" y="720"/>
                    </a:lnTo>
                    <a:lnTo>
                      <a:pt x="1681" y="717"/>
                    </a:lnTo>
                    <a:lnTo>
                      <a:pt x="1682" y="713"/>
                    </a:lnTo>
                    <a:lnTo>
                      <a:pt x="1684" y="710"/>
                    </a:lnTo>
                    <a:lnTo>
                      <a:pt x="1689" y="705"/>
                    </a:lnTo>
                    <a:lnTo>
                      <a:pt x="1695" y="702"/>
                    </a:lnTo>
                    <a:lnTo>
                      <a:pt x="1702" y="700"/>
                    </a:lnTo>
                    <a:lnTo>
                      <a:pt x="1711" y="698"/>
                    </a:lnTo>
                    <a:lnTo>
                      <a:pt x="1719" y="698"/>
                    </a:lnTo>
                    <a:lnTo>
                      <a:pt x="1728" y="698"/>
                    </a:lnTo>
                    <a:lnTo>
                      <a:pt x="1728" y="718"/>
                    </a:lnTo>
                    <a:close/>
                    <a:moveTo>
                      <a:pt x="1852" y="758"/>
                    </a:moveTo>
                    <a:lnTo>
                      <a:pt x="1852" y="640"/>
                    </a:lnTo>
                    <a:lnTo>
                      <a:pt x="1831" y="640"/>
                    </a:lnTo>
                    <a:lnTo>
                      <a:pt x="1831" y="758"/>
                    </a:lnTo>
                    <a:lnTo>
                      <a:pt x="1852" y="758"/>
                    </a:lnTo>
                    <a:close/>
                    <a:moveTo>
                      <a:pt x="1842" y="593"/>
                    </a:moveTo>
                    <a:lnTo>
                      <a:pt x="1836" y="594"/>
                    </a:lnTo>
                    <a:lnTo>
                      <a:pt x="1832" y="597"/>
                    </a:lnTo>
                    <a:lnTo>
                      <a:pt x="1830" y="602"/>
                    </a:lnTo>
                    <a:lnTo>
                      <a:pt x="1829" y="606"/>
                    </a:lnTo>
                    <a:lnTo>
                      <a:pt x="1830" y="612"/>
                    </a:lnTo>
                    <a:lnTo>
                      <a:pt x="1832" y="616"/>
                    </a:lnTo>
                    <a:lnTo>
                      <a:pt x="1836" y="619"/>
                    </a:lnTo>
                    <a:lnTo>
                      <a:pt x="1842" y="620"/>
                    </a:lnTo>
                    <a:lnTo>
                      <a:pt x="1847" y="619"/>
                    </a:lnTo>
                    <a:lnTo>
                      <a:pt x="1851" y="616"/>
                    </a:lnTo>
                    <a:lnTo>
                      <a:pt x="1853" y="612"/>
                    </a:lnTo>
                    <a:lnTo>
                      <a:pt x="1854" y="606"/>
                    </a:lnTo>
                    <a:lnTo>
                      <a:pt x="1853" y="602"/>
                    </a:lnTo>
                    <a:lnTo>
                      <a:pt x="1851" y="597"/>
                    </a:lnTo>
                    <a:lnTo>
                      <a:pt x="1847" y="594"/>
                    </a:lnTo>
                    <a:lnTo>
                      <a:pt x="1842" y="593"/>
                    </a:lnTo>
                    <a:close/>
                    <a:moveTo>
                      <a:pt x="1887" y="758"/>
                    </a:moveTo>
                    <a:lnTo>
                      <a:pt x="1907" y="758"/>
                    </a:lnTo>
                    <a:lnTo>
                      <a:pt x="1907" y="686"/>
                    </a:lnTo>
                    <a:lnTo>
                      <a:pt x="1907" y="681"/>
                    </a:lnTo>
                    <a:lnTo>
                      <a:pt x="1908" y="676"/>
                    </a:lnTo>
                    <a:lnTo>
                      <a:pt x="1911" y="672"/>
                    </a:lnTo>
                    <a:lnTo>
                      <a:pt x="1913" y="669"/>
                    </a:lnTo>
                    <a:lnTo>
                      <a:pt x="1915" y="664"/>
                    </a:lnTo>
                    <a:lnTo>
                      <a:pt x="1918" y="661"/>
                    </a:lnTo>
                    <a:lnTo>
                      <a:pt x="1923" y="659"/>
                    </a:lnTo>
                    <a:lnTo>
                      <a:pt x="1927" y="656"/>
                    </a:lnTo>
                    <a:lnTo>
                      <a:pt x="1931" y="655"/>
                    </a:lnTo>
                    <a:lnTo>
                      <a:pt x="1937" y="654"/>
                    </a:lnTo>
                    <a:lnTo>
                      <a:pt x="1943" y="655"/>
                    </a:lnTo>
                    <a:lnTo>
                      <a:pt x="1948" y="658"/>
                    </a:lnTo>
                    <a:lnTo>
                      <a:pt x="1954" y="661"/>
                    </a:lnTo>
                    <a:lnTo>
                      <a:pt x="1957" y="665"/>
                    </a:lnTo>
                    <a:lnTo>
                      <a:pt x="1959" y="670"/>
                    </a:lnTo>
                    <a:lnTo>
                      <a:pt x="1961" y="676"/>
                    </a:lnTo>
                    <a:lnTo>
                      <a:pt x="1962" y="682"/>
                    </a:lnTo>
                    <a:lnTo>
                      <a:pt x="1962" y="690"/>
                    </a:lnTo>
                    <a:lnTo>
                      <a:pt x="1962" y="758"/>
                    </a:lnTo>
                    <a:lnTo>
                      <a:pt x="1984" y="758"/>
                    </a:lnTo>
                    <a:lnTo>
                      <a:pt x="1984" y="688"/>
                    </a:lnTo>
                    <a:lnTo>
                      <a:pt x="1983" y="680"/>
                    </a:lnTo>
                    <a:lnTo>
                      <a:pt x="1983" y="673"/>
                    </a:lnTo>
                    <a:lnTo>
                      <a:pt x="1981" y="668"/>
                    </a:lnTo>
                    <a:lnTo>
                      <a:pt x="1980" y="662"/>
                    </a:lnTo>
                    <a:lnTo>
                      <a:pt x="1975" y="653"/>
                    </a:lnTo>
                    <a:lnTo>
                      <a:pt x="1969" y="646"/>
                    </a:lnTo>
                    <a:lnTo>
                      <a:pt x="1962" y="642"/>
                    </a:lnTo>
                    <a:lnTo>
                      <a:pt x="1956" y="639"/>
                    </a:lnTo>
                    <a:lnTo>
                      <a:pt x="1950" y="637"/>
                    </a:lnTo>
                    <a:lnTo>
                      <a:pt x="1943" y="637"/>
                    </a:lnTo>
                    <a:lnTo>
                      <a:pt x="1937" y="637"/>
                    </a:lnTo>
                    <a:lnTo>
                      <a:pt x="1930" y="639"/>
                    </a:lnTo>
                    <a:lnTo>
                      <a:pt x="1925" y="641"/>
                    </a:lnTo>
                    <a:lnTo>
                      <a:pt x="1919" y="644"/>
                    </a:lnTo>
                    <a:lnTo>
                      <a:pt x="1915" y="647"/>
                    </a:lnTo>
                    <a:lnTo>
                      <a:pt x="1911" y="651"/>
                    </a:lnTo>
                    <a:lnTo>
                      <a:pt x="1908" y="655"/>
                    </a:lnTo>
                    <a:lnTo>
                      <a:pt x="1905" y="659"/>
                    </a:lnTo>
                    <a:lnTo>
                      <a:pt x="1905" y="659"/>
                    </a:lnTo>
                    <a:lnTo>
                      <a:pt x="1904" y="640"/>
                    </a:lnTo>
                    <a:lnTo>
                      <a:pt x="1886" y="640"/>
                    </a:lnTo>
                    <a:lnTo>
                      <a:pt x="1886" y="654"/>
                    </a:lnTo>
                    <a:lnTo>
                      <a:pt x="1887" y="672"/>
                    </a:lnTo>
                    <a:lnTo>
                      <a:pt x="1887" y="75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" name="Google Shape;134;p35"/>
              <p:cNvSpPr/>
              <p:nvPr/>
            </p:nvSpPr>
            <p:spPr>
              <a:xfrm>
                <a:off x="8186738" y="3951288"/>
                <a:ext cx="347663" cy="92075"/>
              </a:xfrm>
              <a:custGeom>
                <a:rect b="b" l="l" r="r" t="t"/>
                <a:pathLst>
                  <a:path extrusionOk="0" h="175" w="658">
                    <a:moveTo>
                      <a:pt x="86" y="0"/>
                    </a:moveTo>
                    <a:lnTo>
                      <a:pt x="86" y="70"/>
                    </a:lnTo>
                    <a:lnTo>
                      <a:pt x="85" y="70"/>
                    </a:lnTo>
                    <a:lnTo>
                      <a:pt x="83" y="67"/>
                    </a:lnTo>
                    <a:lnTo>
                      <a:pt x="81" y="64"/>
                    </a:lnTo>
                    <a:lnTo>
                      <a:pt x="77" y="60"/>
                    </a:lnTo>
                    <a:lnTo>
                      <a:pt x="73" y="57"/>
                    </a:lnTo>
                    <a:lnTo>
                      <a:pt x="68" y="55"/>
                    </a:lnTo>
                    <a:lnTo>
                      <a:pt x="64" y="54"/>
                    </a:lnTo>
                    <a:lnTo>
                      <a:pt x="57" y="52"/>
                    </a:lnTo>
                    <a:lnTo>
                      <a:pt x="51" y="52"/>
                    </a:lnTo>
                    <a:lnTo>
                      <a:pt x="46" y="52"/>
                    </a:lnTo>
                    <a:lnTo>
                      <a:pt x="41" y="54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3" y="61"/>
                    </a:lnTo>
                    <a:lnTo>
                      <a:pt x="15" y="69"/>
                    </a:lnTo>
                    <a:lnTo>
                      <a:pt x="12" y="74"/>
                    </a:lnTo>
                    <a:lnTo>
                      <a:pt x="9" y="78"/>
                    </a:lnTo>
                    <a:lnTo>
                      <a:pt x="6" y="84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1" y="101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1" y="128"/>
                    </a:lnTo>
                    <a:lnTo>
                      <a:pt x="4" y="139"/>
                    </a:lnTo>
                    <a:lnTo>
                      <a:pt x="9" y="149"/>
                    </a:lnTo>
                    <a:lnTo>
                      <a:pt x="14" y="158"/>
                    </a:lnTo>
                    <a:lnTo>
                      <a:pt x="22" y="165"/>
                    </a:lnTo>
                    <a:lnTo>
                      <a:pt x="29" y="171"/>
                    </a:lnTo>
                    <a:lnTo>
                      <a:pt x="34" y="173"/>
                    </a:lnTo>
                    <a:lnTo>
                      <a:pt x="39" y="174"/>
                    </a:lnTo>
                    <a:lnTo>
                      <a:pt x="44" y="175"/>
                    </a:lnTo>
                    <a:lnTo>
                      <a:pt x="49" y="175"/>
                    </a:lnTo>
                    <a:lnTo>
                      <a:pt x="56" y="175"/>
                    </a:lnTo>
                    <a:lnTo>
                      <a:pt x="61" y="173"/>
                    </a:lnTo>
                    <a:lnTo>
                      <a:pt x="68" y="172"/>
                    </a:lnTo>
                    <a:lnTo>
                      <a:pt x="73" y="168"/>
                    </a:lnTo>
                    <a:lnTo>
                      <a:pt x="78" y="165"/>
                    </a:lnTo>
                    <a:lnTo>
                      <a:pt x="82" y="161"/>
                    </a:lnTo>
                    <a:lnTo>
                      <a:pt x="85" y="157"/>
                    </a:lnTo>
                    <a:lnTo>
                      <a:pt x="87" y="152"/>
                    </a:lnTo>
                    <a:lnTo>
                      <a:pt x="88" y="152"/>
                    </a:lnTo>
                    <a:lnTo>
                      <a:pt x="90" y="173"/>
                    </a:lnTo>
                    <a:lnTo>
                      <a:pt x="108" y="173"/>
                    </a:lnTo>
                    <a:lnTo>
                      <a:pt x="107" y="158"/>
                    </a:lnTo>
                    <a:lnTo>
                      <a:pt x="107" y="142"/>
                    </a:lnTo>
                    <a:lnTo>
                      <a:pt x="107" y="0"/>
                    </a:lnTo>
                    <a:lnTo>
                      <a:pt x="86" y="0"/>
                    </a:lnTo>
                    <a:close/>
                    <a:moveTo>
                      <a:pt x="86" y="123"/>
                    </a:moveTo>
                    <a:lnTo>
                      <a:pt x="86" y="128"/>
                    </a:lnTo>
                    <a:lnTo>
                      <a:pt x="85" y="133"/>
                    </a:lnTo>
                    <a:lnTo>
                      <a:pt x="83" y="138"/>
                    </a:lnTo>
                    <a:lnTo>
                      <a:pt x="81" y="143"/>
                    </a:lnTo>
                    <a:lnTo>
                      <a:pt x="78" y="147"/>
                    </a:lnTo>
                    <a:lnTo>
                      <a:pt x="73" y="150"/>
                    </a:lnTo>
                    <a:lnTo>
                      <a:pt x="69" y="154"/>
                    </a:lnTo>
                    <a:lnTo>
                      <a:pt x="65" y="156"/>
                    </a:lnTo>
                    <a:lnTo>
                      <a:pt x="60" y="157"/>
                    </a:lnTo>
                    <a:lnTo>
                      <a:pt x="55" y="158"/>
                    </a:lnTo>
                    <a:lnTo>
                      <a:pt x="46" y="157"/>
                    </a:lnTo>
                    <a:lnTo>
                      <a:pt x="40" y="154"/>
                    </a:lnTo>
                    <a:lnTo>
                      <a:pt x="34" y="150"/>
                    </a:lnTo>
                    <a:lnTo>
                      <a:pt x="29" y="145"/>
                    </a:lnTo>
                    <a:lnTo>
                      <a:pt x="26" y="138"/>
                    </a:lnTo>
                    <a:lnTo>
                      <a:pt x="23" y="132"/>
                    </a:lnTo>
                    <a:lnTo>
                      <a:pt x="22" y="123"/>
                    </a:lnTo>
                    <a:lnTo>
                      <a:pt x="22" y="114"/>
                    </a:lnTo>
                    <a:lnTo>
                      <a:pt x="22" y="105"/>
                    </a:lnTo>
                    <a:lnTo>
                      <a:pt x="24" y="96"/>
                    </a:lnTo>
                    <a:lnTo>
                      <a:pt x="26" y="88"/>
                    </a:lnTo>
                    <a:lnTo>
                      <a:pt x="30" y="81"/>
                    </a:lnTo>
                    <a:lnTo>
                      <a:pt x="34" y="76"/>
                    </a:lnTo>
                    <a:lnTo>
                      <a:pt x="41" y="73"/>
                    </a:lnTo>
                    <a:lnTo>
                      <a:pt x="47" y="69"/>
                    </a:lnTo>
                    <a:lnTo>
                      <a:pt x="55" y="69"/>
                    </a:lnTo>
                    <a:lnTo>
                      <a:pt x="60" y="69"/>
                    </a:lnTo>
                    <a:lnTo>
                      <a:pt x="66" y="70"/>
                    </a:lnTo>
                    <a:lnTo>
                      <a:pt x="71" y="73"/>
                    </a:lnTo>
                    <a:lnTo>
                      <a:pt x="74" y="76"/>
                    </a:lnTo>
                    <a:lnTo>
                      <a:pt x="79" y="79"/>
                    </a:lnTo>
                    <a:lnTo>
                      <a:pt x="81" y="84"/>
                    </a:lnTo>
                    <a:lnTo>
                      <a:pt x="83" y="88"/>
                    </a:lnTo>
                    <a:lnTo>
                      <a:pt x="85" y="94"/>
                    </a:lnTo>
                    <a:lnTo>
                      <a:pt x="86" y="98"/>
                    </a:lnTo>
                    <a:lnTo>
                      <a:pt x="86" y="103"/>
                    </a:lnTo>
                    <a:lnTo>
                      <a:pt x="86" y="123"/>
                    </a:lnTo>
                    <a:close/>
                    <a:moveTo>
                      <a:pt x="236" y="55"/>
                    </a:moveTo>
                    <a:lnTo>
                      <a:pt x="216" y="55"/>
                    </a:lnTo>
                    <a:lnTo>
                      <a:pt x="216" y="127"/>
                    </a:lnTo>
                    <a:lnTo>
                      <a:pt x="216" y="133"/>
                    </a:lnTo>
                    <a:lnTo>
                      <a:pt x="214" y="138"/>
                    </a:lnTo>
                    <a:lnTo>
                      <a:pt x="211" y="145"/>
                    </a:lnTo>
                    <a:lnTo>
                      <a:pt x="204" y="152"/>
                    </a:lnTo>
                    <a:lnTo>
                      <a:pt x="201" y="154"/>
                    </a:lnTo>
                    <a:lnTo>
                      <a:pt x="196" y="156"/>
                    </a:lnTo>
                    <a:lnTo>
                      <a:pt x="192" y="157"/>
                    </a:lnTo>
                    <a:lnTo>
                      <a:pt x="187" y="157"/>
                    </a:lnTo>
                    <a:lnTo>
                      <a:pt x="180" y="156"/>
                    </a:lnTo>
                    <a:lnTo>
                      <a:pt x="175" y="155"/>
                    </a:lnTo>
                    <a:lnTo>
                      <a:pt x="171" y="152"/>
                    </a:lnTo>
                    <a:lnTo>
                      <a:pt x="167" y="147"/>
                    </a:lnTo>
                    <a:lnTo>
                      <a:pt x="164" y="142"/>
                    </a:lnTo>
                    <a:lnTo>
                      <a:pt x="163" y="135"/>
                    </a:lnTo>
                    <a:lnTo>
                      <a:pt x="162" y="128"/>
                    </a:lnTo>
                    <a:lnTo>
                      <a:pt x="161" y="119"/>
                    </a:lnTo>
                    <a:lnTo>
                      <a:pt x="161" y="55"/>
                    </a:lnTo>
                    <a:lnTo>
                      <a:pt x="140" y="55"/>
                    </a:lnTo>
                    <a:lnTo>
                      <a:pt x="140" y="124"/>
                    </a:lnTo>
                    <a:lnTo>
                      <a:pt x="141" y="137"/>
                    </a:lnTo>
                    <a:lnTo>
                      <a:pt x="145" y="149"/>
                    </a:lnTo>
                    <a:lnTo>
                      <a:pt x="148" y="158"/>
                    </a:lnTo>
                    <a:lnTo>
                      <a:pt x="153" y="165"/>
                    </a:lnTo>
                    <a:lnTo>
                      <a:pt x="160" y="169"/>
                    </a:lnTo>
                    <a:lnTo>
                      <a:pt x="166" y="173"/>
                    </a:lnTo>
                    <a:lnTo>
                      <a:pt x="173" y="175"/>
                    </a:lnTo>
                    <a:lnTo>
                      <a:pt x="180" y="175"/>
                    </a:lnTo>
                    <a:lnTo>
                      <a:pt x="187" y="175"/>
                    </a:lnTo>
                    <a:lnTo>
                      <a:pt x="193" y="173"/>
                    </a:lnTo>
                    <a:lnTo>
                      <a:pt x="200" y="171"/>
                    </a:lnTo>
                    <a:lnTo>
                      <a:pt x="204" y="167"/>
                    </a:lnTo>
                    <a:lnTo>
                      <a:pt x="213" y="161"/>
                    </a:lnTo>
                    <a:lnTo>
                      <a:pt x="218" y="153"/>
                    </a:lnTo>
                    <a:lnTo>
                      <a:pt x="218" y="153"/>
                    </a:lnTo>
                    <a:lnTo>
                      <a:pt x="219" y="173"/>
                    </a:lnTo>
                    <a:lnTo>
                      <a:pt x="238" y="173"/>
                    </a:lnTo>
                    <a:lnTo>
                      <a:pt x="236" y="157"/>
                    </a:lnTo>
                    <a:lnTo>
                      <a:pt x="236" y="140"/>
                    </a:lnTo>
                    <a:lnTo>
                      <a:pt x="236" y="55"/>
                    </a:lnTo>
                    <a:close/>
                    <a:moveTo>
                      <a:pt x="200" y="3"/>
                    </a:moveTo>
                    <a:lnTo>
                      <a:pt x="179" y="39"/>
                    </a:lnTo>
                    <a:lnTo>
                      <a:pt x="194" y="39"/>
                    </a:lnTo>
                    <a:lnTo>
                      <a:pt x="222" y="3"/>
                    </a:lnTo>
                    <a:lnTo>
                      <a:pt x="200" y="3"/>
                    </a:lnTo>
                    <a:close/>
                    <a:moveTo>
                      <a:pt x="263" y="167"/>
                    </a:moveTo>
                    <a:lnTo>
                      <a:pt x="270" y="171"/>
                    </a:lnTo>
                    <a:lnTo>
                      <a:pt x="277" y="173"/>
                    </a:lnTo>
                    <a:lnTo>
                      <a:pt x="286" y="174"/>
                    </a:lnTo>
                    <a:lnTo>
                      <a:pt x="295" y="175"/>
                    </a:lnTo>
                    <a:lnTo>
                      <a:pt x="304" y="174"/>
                    </a:lnTo>
                    <a:lnTo>
                      <a:pt x="313" y="172"/>
                    </a:lnTo>
                    <a:lnTo>
                      <a:pt x="321" y="169"/>
                    </a:lnTo>
                    <a:lnTo>
                      <a:pt x="327" y="165"/>
                    </a:lnTo>
                    <a:lnTo>
                      <a:pt x="331" y="159"/>
                    </a:lnTo>
                    <a:lnTo>
                      <a:pt x="335" y="154"/>
                    </a:lnTo>
                    <a:lnTo>
                      <a:pt x="337" y="147"/>
                    </a:lnTo>
                    <a:lnTo>
                      <a:pt x="338" y="139"/>
                    </a:lnTo>
                    <a:lnTo>
                      <a:pt x="337" y="134"/>
                    </a:lnTo>
                    <a:lnTo>
                      <a:pt x="336" y="128"/>
                    </a:lnTo>
                    <a:lnTo>
                      <a:pt x="334" y="123"/>
                    </a:lnTo>
                    <a:lnTo>
                      <a:pt x="330" y="118"/>
                    </a:lnTo>
                    <a:lnTo>
                      <a:pt x="326" y="114"/>
                    </a:lnTo>
                    <a:lnTo>
                      <a:pt x="321" y="110"/>
                    </a:lnTo>
                    <a:lnTo>
                      <a:pt x="315" y="107"/>
                    </a:lnTo>
                    <a:lnTo>
                      <a:pt x="308" y="104"/>
                    </a:lnTo>
                    <a:lnTo>
                      <a:pt x="298" y="99"/>
                    </a:lnTo>
                    <a:lnTo>
                      <a:pt x="292" y="96"/>
                    </a:lnTo>
                    <a:lnTo>
                      <a:pt x="289" y="93"/>
                    </a:lnTo>
                    <a:lnTo>
                      <a:pt x="287" y="90"/>
                    </a:lnTo>
                    <a:lnTo>
                      <a:pt x="286" y="87"/>
                    </a:lnTo>
                    <a:lnTo>
                      <a:pt x="286" y="84"/>
                    </a:lnTo>
                    <a:lnTo>
                      <a:pt x="286" y="80"/>
                    </a:lnTo>
                    <a:lnTo>
                      <a:pt x="287" y="78"/>
                    </a:lnTo>
                    <a:lnTo>
                      <a:pt x="289" y="75"/>
                    </a:lnTo>
                    <a:lnTo>
                      <a:pt x="292" y="73"/>
                    </a:lnTo>
                    <a:lnTo>
                      <a:pt x="294" y="70"/>
                    </a:lnTo>
                    <a:lnTo>
                      <a:pt x="297" y="69"/>
                    </a:lnTo>
                    <a:lnTo>
                      <a:pt x="301" y="68"/>
                    </a:lnTo>
                    <a:lnTo>
                      <a:pt x="306" y="68"/>
                    </a:lnTo>
                    <a:lnTo>
                      <a:pt x="313" y="69"/>
                    </a:lnTo>
                    <a:lnTo>
                      <a:pt x="320" y="70"/>
                    </a:lnTo>
                    <a:lnTo>
                      <a:pt x="325" y="73"/>
                    </a:lnTo>
                    <a:lnTo>
                      <a:pt x="328" y="75"/>
                    </a:lnTo>
                    <a:lnTo>
                      <a:pt x="334" y="59"/>
                    </a:lnTo>
                    <a:lnTo>
                      <a:pt x="328" y="57"/>
                    </a:lnTo>
                    <a:lnTo>
                      <a:pt x="322" y="55"/>
                    </a:lnTo>
                    <a:lnTo>
                      <a:pt x="314" y="52"/>
                    </a:lnTo>
                    <a:lnTo>
                      <a:pt x="306" y="52"/>
                    </a:lnTo>
                    <a:lnTo>
                      <a:pt x="297" y="52"/>
                    </a:lnTo>
                    <a:lnTo>
                      <a:pt x="289" y="55"/>
                    </a:lnTo>
                    <a:lnTo>
                      <a:pt x="283" y="58"/>
                    </a:lnTo>
                    <a:lnTo>
                      <a:pt x="277" y="62"/>
                    </a:lnTo>
                    <a:lnTo>
                      <a:pt x="272" y="67"/>
                    </a:lnTo>
                    <a:lnTo>
                      <a:pt x="269" y="74"/>
                    </a:lnTo>
                    <a:lnTo>
                      <a:pt x="267" y="79"/>
                    </a:lnTo>
                    <a:lnTo>
                      <a:pt x="267" y="87"/>
                    </a:lnTo>
                    <a:lnTo>
                      <a:pt x="267" y="91"/>
                    </a:lnTo>
                    <a:lnTo>
                      <a:pt x="268" y="97"/>
                    </a:lnTo>
                    <a:lnTo>
                      <a:pt x="271" y="101"/>
                    </a:lnTo>
                    <a:lnTo>
                      <a:pt x="274" y="106"/>
                    </a:lnTo>
                    <a:lnTo>
                      <a:pt x="279" y="109"/>
                    </a:lnTo>
                    <a:lnTo>
                      <a:pt x="283" y="114"/>
                    </a:lnTo>
                    <a:lnTo>
                      <a:pt x="289" y="117"/>
                    </a:lnTo>
                    <a:lnTo>
                      <a:pt x="297" y="119"/>
                    </a:lnTo>
                    <a:lnTo>
                      <a:pt x="307" y="124"/>
                    </a:lnTo>
                    <a:lnTo>
                      <a:pt x="313" y="129"/>
                    </a:lnTo>
                    <a:lnTo>
                      <a:pt x="315" y="132"/>
                    </a:lnTo>
                    <a:lnTo>
                      <a:pt x="316" y="135"/>
                    </a:lnTo>
                    <a:lnTo>
                      <a:pt x="317" y="138"/>
                    </a:lnTo>
                    <a:lnTo>
                      <a:pt x="317" y="142"/>
                    </a:lnTo>
                    <a:lnTo>
                      <a:pt x="317" y="145"/>
                    </a:lnTo>
                    <a:lnTo>
                      <a:pt x="316" y="148"/>
                    </a:lnTo>
                    <a:lnTo>
                      <a:pt x="315" y="152"/>
                    </a:lnTo>
                    <a:lnTo>
                      <a:pt x="312" y="154"/>
                    </a:lnTo>
                    <a:lnTo>
                      <a:pt x="309" y="156"/>
                    </a:lnTo>
                    <a:lnTo>
                      <a:pt x="306" y="157"/>
                    </a:lnTo>
                    <a:lnTo>
                      <a:pt x="301" y="158"/>
                    </a:lnTo>
                    <a:lnTo>
                      <a:pt x="296" y="159"/>
                    </a:lnTo>
                    <a:lnTo>
                      <a:pt x="288" y="158"/>
                    </a:lnTo>
                    <a:lnTo>
                      <a:pt x="281" y="156"/>
                    </a:lnTo>
                    <a:lnTo>
                      <a:pt x="274" y="154"/>
                    </a:lnTo>
                    <a:lnTo>
                      <a:pt x="269" y="150"/>
                    </a:lnTo>
                    <a:lnTo>
                      <a:pt x="263" y="167"/>
                    </a:lnTo>
                    <a:close/>
                    <a:moveTo>
                      <a:pt x="369" y="27"/>
                    </a:moveTo>
                    <a:lnTo>
                      <a:pt x="369" y="55"/>
                    </a:lnTo>
                    <a:lnTo>
                      <a:pt x="352" y="55"/>
                    </a:lnTo>
                    <a:lnTo>
                      <a:pt x="352" y="71"/>
                    </a:lnTo>
                    <a:lnTo>
                      <a:pt x="369" y="71"/>
                    </a:lnTo>
                    <a:lnTo>
                      <a:pt x="369" y="135"/>
                    </a:lnTo>
                    <a:lnTo>
                      <a:pt x="369" y="145"/>
                    </a:lnTo>
                    <a:lnTo>
                      <a:pt x="371" y="154"/>
                    </a:lnTo>
                    <a:lnTo>
                      <a:pt x="374" y="161"/>
                    </a:lnTo>
                    <a:lnTo>
                      <a:pt x="377" y="166"/>
                    </a:lnTo>
                    <a:lnTo>
                      <a:pt x="381" y="169"/>
                    </a:lnTo>
                    <a:lnTo>
                      <a:pt x="387" y="173"/>
                    </a:lnTo>
                    <a:lnTo>
                      <a:pt x="393" y="174"/>
                    </a:lnTo>
                    <a:lnTo>
                      <a:pt x="400" y="175"/>
                    </a:lnTo>
                    <a:lnTo>
                      <a:pt x="410" y="174"/>
                    </a:lnTo>
                    <a:lnTo>
                      <a:pt x="418" y="172"/>
                    </a:lnTo>
                    <a:lnTo>
                      <a:pt x="417" y="156"/>
                    </a:lnTo>
                    <a:lnTo>
                      <a:pt x="412" y="157"/>
                    </a:lnTo>
                    <a:lnTo>
                      <a:pt x="405" y="157"/>
                    </a:lnTo>
                    <a:lnTo>
                      <a:pt x="401" y="157"/>
                    </a:lnTo>
                    <a:lnTo>
                      <a:pt x="397" y="156"/>
                    </a:lnTo>
                    <a:lnTo>
                      <a:pt x="395" y="154"/>
                    </a:lnTo>
                    <a:lnTo>
                      <a:pt x="393" y="152"/>
                    </a:lnTo>
                    <a:lnTo>
                      <a:pt x="391" y="148"/>
                    </a:lnTo>
                    <a:lnTo>
                      <a:pt x="390" y="144"/>
                    </a:lnTo>
                    <a:lnTo>
                      <a:pt x="390" y="139"/>
                    </a:lnTo>
                    <a:lnTo>
                      <a:pt x="390" y="135"/>
                    </a:lnTo>
                    <a:lnTo>
                      <a:pt x="390" y="71"/>
                    </a:lnTo>
                    <a:lnTo>
                      <a:pt x="419" y="71"/>
                    </a:lnTo>
                    <a:lnTo>
                      <a:pt x="419" y="55"/>
                    </a:lnTo>
                    <a:lnTo>
                      <a:pt x="390" y="55"/>
                    </a:lnTo>
                    <a:lnTo>
                      <a:pt x="390" y="21"/>
                    </a:lnTo>
                    <a:lnTo>
                      <a:pt x="369" y="27"/>
                    </a:lnTo>
                    <a:close/>
                    <a:moveTo>
                      <a:pt x="443" y="173"/>
                    </a:moveTo>
                    <a:lnTo>
                      <a:pt x="463" y="173"/>
                    </a:lnTo>
                    <a:lnTo>
                      <a:pt x="463" y="109"/>
                    </a:lnTo>
                    <a:lnTo>
                      <a:pt x="463" y="105"/>
                    </a:lnTo>
                    <a:lnTo>
                      <a:pt x="464" y="99"/>
                    </a:lnTo>
                    <a:lnTo>
                      <a:pt x="465" y="94"/>
                    </a:lnTo>
                    <a:lnTo>
                      <a:pt x="468" y="88"/>
                    </a:lnTo>
                    <a:lnTo>
                      <a:pt x="470" y="84"/>
                    </a:lnTo>
                    <a:lnTo>
                      <a:pt x="474" y="80"/>
                    </a:lnTo>
                    <a:lnTo>
                      <a:pt x="477" y="77"/>
                    </a:lnTo>
                    <a:lnTo>
                      <a:pt x="482" y="75"/>
                    </a:lnTo>
                    <a:lnTo>
                      <a:pt x="487" y="73"/>
                    </a:lnTo>
                    <a:lnTo>
                      <a:pt x="491" y="73"/>
                    </a:lnTo>
                    <a:lnTo>
                      <a:pt x="496" y="73"/>
                    </a:lnTo>
                    <a:lnTo>
                      <a:pt x="499" y="73"/>
                    </a:lnTo>
                    <a:lnTo>
                      <a:pt x="499" y="52"/>
                    </a:lnTo>
                    <a:lnTo>
                      <a:pt x="496" y="52"/>
                    </a:lnTo>
                    <a:lnTo>
                      <a:pt x="493" y="52"/>
                    </a:lnTo>
                    <a:lnTo>
                      <a:pt x="488" y="52"/>
                    </a:lnTo>
                    <a:lnTo>
                      <a:pt x="483" y="54"/>
                    </a:lnTo>
                    <a:lnTo>
                      <a:pt x="478" y="56"/>
                    </a:lnTo>
                    <a:lnTo>
                      <a:pt x="474" y="59"/>
                    </a:lnTo>
                    <a:lnTo>
                      <a:pt x="470" y="62"/>
                    </a:lnTo>
                    <a:lnTo>
                      <a:pt x="466" y="67"/>
                    </a:lnTo>
                    <a:lnTo>
                      <a:pt x="463" y="73"/>
                    </a:lnTo>
                    <a:lnTo>
                      <a:pt x="461" y="78"/>
                    </a:lnTo>
                    <a:lnTo>
                      <a:pt x="460" y="78"/>
                    </a:lnTo>
                    <a:lnTo>
                      <a:pt x="460" y="55"/>
                    </a:lnTo>
                    <a:lnTo>
                      <a:pt x="442" y="55"/>
                    </a:lnTo>
                    <a:lnTo>
                      <a:pt x="442" y="64"/>
                    </a:lnTo>
                    <a:lnTo>
                      <a:pt x="443" y="71"/>
                    </a:lnTo>
                    <a:lnTo>
                      <a:pt x="443" y="81"/>
                    </a:lnTo>
                    <a:lnTo>
                      <a:pt x="443" y="91"/>
                    </a:lnTo>
                    <a:lnTo>
                      <a:pt x="443" y="173"/>
                    </a:lnTo>
                    <a:close/>
                    <a:moveTo>
                      <a:pt x="541" y="173"/>
                    </a:moveTo>
                    <a:lnTo>
                      <a:pt x="541" y="55"/>
                    </a:lnTo>
                    <a:lnTo>
                      <a:pt x="520" y="55"/>
                    </a:lnTo>
                    <a:lnTo>
                      <a:pt x="520" y="173"/>
                    </a:lnTo>
                    <a:lnTo>
                      <a:pt x="541" y="173"/>
                    </a:lnTo>
                    <a:close/>
                    <a:moveTo>
                      <a:pt x="531" y="8"/>
                    </a:moveTo>
                    <a:lnTo>
                      <a:pt x="526" y="9"/>
                    </a:lnTo>
                    <a:lnTo>
                      <a:pt x="522" y="12"/>
                    </a:lnTo>
                    <a:lnTo>
                      <a:pt x="519" y="17"/>
                    </a:lnTo>
                    <a:lnTo>
                      <a:pt x="518" y="21"/>
                    </a:lnTo>
                    <a:lnTo>
                      <a:pt x="519" y="27"/>
                    </a:lnTo>
                    <a:lnTo>
                      <a:pt x="522" y="31"/>
                    </a:lnTo>
                    <a:lnTo>
                      <a:pt x="526" y="34"/>
                    </a:lnTo>
                    <a:lnTo>
                      <a:pt x="530" y="35"/>
                    </a:lnTo>
                    <a:lnTo>
                      <a:pt x="536" y="34"/>
                    </a:lnTo>
                    <a:lnTo>
                      <a:pt x="540" y="31"/>
                    </a:lnTo>
                    <a:lnTo>
                      <a:pt x="543" y="27"/>
                    </a:lnTo>
                    <a:lnTo>
                      <a:pt x="544" y="21"/>
                    </a:lnTo>
                    <a:lnTo>
                      <a:pt x="543" y="17"/>
                    </a:lnTo>
                    <a:lnTo>
                      <a:pt x="540" y="12"/>
                    </a:lnTo>
                    <a:lnTo>
                      <a:pt x="537" y="9"/>
                    </a:lnTo>
                    <a:lnTo>
                      <a:pt x="531" y="8"/>
                    </a:lnTo>
                    <a:close/>
                    <a:moveTo>
                      <a:pt x="658" y="173"/>
                    </a:moveTo>
                    <a:lnTo>
                      <a:pt x="657" y="159"/>
                    </a:lnTo>
                    <a:lnTo>
                      <a:pt x="655" y="144"/>
                    </a:lnTo>
                    <a:lnTo>
                      <a:pt x="655" y="100"/>
                    </a:lnTo>
                    <a:lnTo>
                      <a:pt x="655" y="91"/>
                    </a:lnTo>
                    <a:lnTo>
                      <a:pt x="654" y="83"/>
                    </a:lnTo>
                    <a:lnTo>
                      <a:pt x="651" y="75"/>
                    </a:lnTo>
                    <a:lnTo>
                      <a:pt x="647" y="67"/>
                    </a:lnTo>
                    <a:lnTo>
                      <a:pt x="645" y="64"/>
                    </a:lnTo>
                    <a:lnTo>
                      <a:pt x="641" y="61"/>
                    </a:lnTo>
                    <a:lnTo>
                      <a:pt x="638" y="58"/>
                    </a:lnTo>
                    <a:lnTo>
                      <a:pt x="634" y="56"/>
                    </a:lnTo>
                    <a:lnTo>
                      <a:pt x="630" y="55"/>
                    </a:lnTo>
                    <a:lnTo>
                      <a:pt x="624" y="54"/>
                    </a:lnTo>
                    <a:lnTo>
                      <a:pt x="619" y="52"/>
                    </a:lnTo>
                    <a:lnTo>
                      <a:pt x="612" y="52"/>
                    </a:lnTo>
                    <a:lnTo>
                      <a:pt x="601" y="52"/>
                    </a:lnTo>
                    <a:lnTo>
                      <a:pt x="592" y="55"/>
                    </a:lnTo>
                    <a:lnTo>
                      <a:pt x="583" y="58"/>
                    </a:lnTo>
                    <a:lnTo>
                      <a:pt x="576" y="62"/>
                    </a:lnTo>
                    <a:lnTo>
                      <a:pt x="580" y="77"/>
                    </a:lnTo>
                    <a:lnTo>
                      <a:pt x="586" y="73"/>
                    </a:lnTo>
                    <a:lnTo>
                      <a:pt x="594" y="70"/>
                    </a:lnTo>
                    <a:lnTo>
                      <a:pt x="601" y="68"/>
                    </a:lnTo>
                    <a:lnTo>
                      <a:pt x="609" y="68"/>
                    </a:lnTo>
                    <a:lnTo>
                      <a:pt x="618" y="68"/>
                    </a:lnTo>
                    <a:lnTo>
                      <a:pt x="623" y="70"/>
                    </a:lnTo>
                    <a:lnTo>
                      <a:pt x="628" y="74"/>
                    </a:lnTo>
                    <a:lnTo>
                      <a:pt x="632" y="78"/>
                    </a:lnTo>
                    <a:lnTo>
                      <a:pt x="634" y="83"/>
                    </a:lnTo>
                    <a:lnTo>
                      <a:pt x="635" y="87"/>
                    </a:lnTo>
                    <a:lnTo>
                      <a:pt x="635" y="91"/>
                    </a:lnTo>
                    <a:lnTo>
                      <a:pt x="635" y="95"/>
                    </a:lnTo>
                    <a:lnTo>
                      <a:pt x="635" y="97"/>
                    </a:lnTo>
                    <a:lnTo>
                      <a:pt x="620" y="98"/>
                    </a:lnTo>
                    <a:lnTo>
                      <a:pt x="606" y="100"/>
                    </a:lnTo>
                    <a:lnTo>
                      <a:pt x="594" y="104"/>
                    </a:lnTo>
                    <a:lnTo>
                      <a:pt x="584" y="108"/>
                    </a:lnTo>
                    <a:lnTo>
                      <a:pt x="581" y="112"/>
                    </a:lnTo>
                    <a:lnTo>
                      <a:pt x="577" y="115"/>
                    </a:lnTo>
                    <a:lnTo>
                      <a:pt x="573" y="118"/>
                    </a:lnTo>
                    <a:lnTo>
                      <a:pt x="571" y="123"/>
                    </a:lnTo>
                    <a:lnTo>
                      <a:pt x="569" y="127"/>
                    </a:lnTo>
                    <a:lnTo>
                      <a:pt x="568" y="132"/>
                    </a:lnTo>
                    <a:lnTo>
                      <a:pt x="567" y="136"/>
                    </a:lnTo>
                    <a:lnTo>
                      <a:pt x="567" y="142"/>
                    </a:lnTo>
                    <a:lnTo>
                      <a:pt x="567" y="147"/>
                    </a:lnTo>
                    <a:lnTo>
                      <a:pt x="569" y="154"/>
                    </a:lnTo>
                    <a:lnTo>
                      <a:pt x="572" y="159"/>
                    </a:lnTo>
                    <a:lnTo>
                      <a:pt x="576" y="165"/>
                    </a:lnTo>
                    <a:lnTo>
                      <a:pt x="581" y="168"/>
                    </a:lnTo>
                    <a:lnTo>
                      <a:pt x="586" y="172"/>
                    </a:lnTo>
                    <a:lnTo>
                      <a:pt x="594" y="174"/>
                    </a:lnTo>
                    <a:lnTo>
                      <a:pt x="601" y="175"/>
                    </a:lnTo>
                    <a:lnTo>
                      <a:pt x="608" y="175"/>
                    </a:lnTo>
                    <a:lnTo>
                      <a:pt x="613" y="174"/>
                    </a:lnTo>
                    <a:lnTo>
                      <a:pt x="619" y="172"/>
                    </a:lnTo>
                    <a:lnTo>
                      <a:pt x="623" y="169"/>
                    </a:lnTo>
                    <a:lnTo>
                      <a:pt x="631" y="164"/>
                    </a:lnTo>
                    <a:lnTo>
                      <a:pt x="637" y="157"/>
                    </a:lnTo>
                    <a:lnTo>
                      <a:pt x="637" y="157"/>
                    </a:lnTo>
                    <a:lnTo>
                      <a:pt x="639" y="173"/>
                    </a:lnTo>
                    <a:lnTo>
                      <a:pt x="658" y="173"/>
                    </a:lnTo>
                    <a:close/>
                    <a:moveTo>
                      <a:pt x="636" y="133"/>
                    </a:moveTo>
                    <a:lnTo>
                      <a:pt x="636" y="136"/>
                    </a:lnTo>
                    <a:lnTo>
                      <a:pt x="635" y="139"/>
                    </a:lnTo>
                    <a:lnTo>
                      <a:pt x="633" y="143"/>
                    </a:lnTo>
                    <a:lnTo>
                      <a:pt x="631" y="147"/>
                    </a:lnTo>
                    <a:lnTo>
                      <a:pt x="628" y="150"/>
                    </a:lnTo>
                    <a:lnTo>
                      <a:pt x="625" y="153"/>
                    </a:lnTo>
                    <a:lnTo>
                      <a:pt x="622" y="156"/>
                    </a:lnTo>
                    <a:lnTo>
                      <a:pt x="618" y="157"/>
                    </a:lnTo>
                    <a:lnTo>
                      <a:pt x="612" y="158"/>
                    </a:lnTo>
                    <a:lnTo>
                      <a:pt x="607" y="159"/>
                    </a:lnTo>
                    <a:lnTo>
                      <a:pt x="604" y="159"/>
                    </a:lnTo>
                    <a:lnTo>
                      <a:pt x="599" y="158"/>
                    </a:lnTo>
                    <a:lnTo>
                      <a:pt x="596" y="156"/>
                    </a:lnTo>
                    <a:lnTo>
                      <a:pt x="594" y="154"/>
                    </a:lnTo>
                    <a:lnTo>
                      <a:pt x="591" y="152"/>
                    </a:lnTo>
                    <a:lnTo>
                      <a:pt x="590" y="148"/>
                    </a:lnTo>
                    <a:lnTo>
                      <a:pt x="589" y="144"/>
                    </a:lnTo>
                    <a:lnTo>
                      <a:pt x="587" y="138"/>
                    </a:lnTo>
                    <a:lnTo>
                      <a:pt x="587" y="135"/>
                    </a:lnTo>
                    <a:lnTo>
                      <a:pt x="589" y="132"/>
                    </a:lnTo>
                    <a:lnTo>
                      <a:pt x="590" y="128"/>
                    </a:lnTo>
                    <a:lnTo>
                      <a:pt x="592" y="125"/>
                    </a:lnTo>
                    <a:lnTo>
                      <a:pt x="597" y="120"/>
                    </a:lnTo>
                    <a:lnTo>
                      <a:pt x="604" y="117"/>
                    </a:lnTo>
                    <a:lnTo>
                      <a:pt x="611" y="115"/>
                    </a:lnTo>
                    <a:lnTo>
                      <a:pt x="619" y="113"/>
                    </a:lnTo>
                    <a:lnTo>
                      <a:pt x="627" y="113"/>
                    </a:lnTo>
                    <a:lnTo>
                      <a:pt x="636" y="113"/>
                    </a:lnTo>
                    <a:lnTo>
                      <a:pt x="636" y="133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" name="Google Shape;135;p35"/>
              <p:cNvSpPr/>
              <p:nvPr/>
            </p:nvSpPr>
            <p:spPr>
              <a:xfrm>
                <a:off x="6981825" y="2762250"/>
                <a:ext cx="18813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" name="Google Shape;136;p35"/>
              <p:cNvSpPr/>
              <p:nvPr/>
            </p:nvSpPr>
            <p:spPr>
              <a:xfrm>
                <a:off x="6981825" y="2517775"/>
                <a:ext cx="1881191" cy="246063"/>
              </a:xfrm>
              <a:custGeom>
                <a:rect b="b" l="l" r="r" t="t"/>
                <a:pathLst>
                  <a:path extrusionOk="0" h="466" w="3557">
                    <a:moveTo>
                      <a:pt x="3557" y="129"/>
                    </a:moveTo>
                    <a:lnTo>
                      <a:pt x="3556" y="115"/>
                    </a:lnTo>
                    <a:lnTo>
                      <a:pt x="3555" y="103"/>
                    </a:lnTo>
                    <a:lnTo>
                      <a:pt x="3551" y="91"/>
                    </a:lnTo>
                    <a:lnTo>
                      <a:pt x="3547" y="79"/>
                    </a:lnTo>
                    <a:lnTo>
                      <a:pt x="3542" y="68"/>
                    </a:lnTo>
                    <a:lnTo>
                      <a:pt x="3535" y="56"/>
                    </a:lnTo>
                    <a:lnTo>
                      <a:pt x="3528" y="46"/>
                    </a:lnTo>
                    <a:lnTo>
                      <a:pt x="3520" y="37"/>
                    </a:lnTo>
                    <a:lnTo>
                      <a:pt x="3510" y="29"/>
                    </a:lnTo>
                    <a:lnTo>
                      <a:pt x="3501" y="22"/>
                    </a:lnTo>
                    <a:lnTo>
                      <a:pt x="3491" y="15"/>
                    </a:lnTo>
                    <a:lnTo>
                      <a:pt x="3480" y="10"/>
                    </a:lnTo>
                    <a:lnTo>
                      <a:pt x="3468" y="5"/>
                    </a:lnTo>
                    <a:lnTo>
                      <a:pt x="3456" y="2"/>
                    </a:lnTo>
                    <a:lnTo>
                      <a:pt x="3443" y="0"/>
                    </a:lnTo>
                    <a:lnTo>
                      <a:pt x="3431" y="0"/>
                    </a:lnTo>
                    <a:lnTo>
                      <a:pt x="127" y="0"/>
                    </a:lnTo>
                    <a:lnTo>
                      <a:pt x="114" y="0"/>
                    </a:lnTo>
                    <a:lnTo>
                      <a:pt x="101" y="2"/>
                    </a:lnTo>
                    <a:lnTo>
                      <a:pt x="89" y="5"/>
                    </a:lnTo>
                    <a:lnTo>
                      <a:pt x="78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7" y="29"/>
                    </a:lnTo>
                    <a:lnTo>
                      <a:pt x="38" y="37"/>
                    </a:lnTo>
                    <a:lnTo>
                      <a:pt x="29" y="46"/>
                    </a:lnTo>
                    <a:lnTo>
                      <a:pt x="22" y="56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7" y="91"/>
                    </a:lnTo>
                    <a:lnTo>
                      <a:pt x="4" y="103"/>
                    </a:lnTo>
                    <a:lnTo>
                      <a:pt x="1" y="115"/>
                    </a:lnTo>
                    <a:lnTo>
                      <a:pt x="0" y="129"/>
                    </a:lnTo>
                    <a:lnTo>
                      <a:pt x="0" y="466"/>
                    </a:lnTo>
                    <a:lnTo>
                      <a:pt x="3557" y="466"/>
                    </a:lnTo>
                    <a:lnTo>
                      <a:pt x="3557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7" name="Google Shape;137;p35"/>
              <p:cNvSpPr/>
              <p:nvPr/>
            </p:nvSpPr>
            <p:spPr>
              <a:xfrm>
                <a:off x="7370763" y="2582863"/>
                <a:ext cx="1103314" cy="117475"/>
              </a:xfrm>
              <a:custGeom>
                <a:rect b="b" l="l" r="r" t="t"/>
                <a:pathLst>
                  <a:path extrusionOk="0" h="221" w="2085">
                    <a:moveTo>
                      <a:pt x="168" y="190"/>
                    </a:moveTo>
                    <a:lnTo>
                      <a:pt x="159" y="187"/>
                    </a:lnTo>
                    <a:lnTo>
                      <a:pt x="148" y="185"/>
                    </a:lnTo>
                    <a:lnTo>
                      <a:pt x="137" y="182"/>
                    </a:lnTo>
                    <a:lnTo>
                      <a:pt x="126" y="180"/>
                    </a:lnTo>
                    <a:lnTo>
                      <a:pt x="126" y="179"/>
                    </a:lnTo>
                    <a:lnTo>
                      <a:pt x="135" y="173"/>
                    </a:lnTo>
                    <a:lnTo>
                      <a:pt x="142" y="166"/>
                    </a:lnTo>
                    <a:lnTo>
                      <a:pt x="150" y="158"/>
                    </a:lnTo>
                    <a:lnTo>
                      <a:pt x="156" y="150"/>
                    </a:lnTo>
                    <a:lnTo>
                      <a:pt x="161" y="138"/>
                    </a:lnTo>
                    <a:lnTo>
                      <a:pt x="165" y="126"/>
                    </a:lnTo>
                    <a:lnTo>
                      <a:pt x="167" y="113"/>
                    </a:lnTo>
                    <a:lnTo>
                      <a:pt x="168" y="97"/>
                    </a:lnTo>
                    <a:lnTo>
                      <a:pt x="167" y="88"/>
                    </a:lnTo>
                    <a:lnTo>
                      <a:pt x="166" y="79"/>
                    </a:lnTo>
                    <a:lnTo>
                      <a:pt x="165" y="70"/>
                    </a:lnTo>
                    <a:lnTo>
                      <a:pt x="163" y="63"/>
                    </a:lnTo>
                    <a:lnTo>
                      <a:pt x="160" y="55"/>
                    </a:lnTo>
                    <a:lnTo>
                      <a:pt x="156" y="47"/>
                    </a:lnTo>
                    <a:lnTo>
                      <a:pt x="152" y="40"/>
                    </a:lnTo>
                    <a:lnTo>
                      <a:pt x="147" y="34"/>
                    </a:lnTo>
                    <a:lnTo>
                      <a:pt x="141" y="28"/>
                    </a:lnTo>
                    <a:lnTo>
                      <a:pt x="135" y="23"/>
                    </a:lnTo>
                    <a:lnTo>
                      <a:pt x="128" y="18"/>
                    </a:lnTo>
                    <a:lnTo>
                      <a:pt x="121" y="14"/>
                    </a:lnTo>
                    <a:lnTo>
                      <a:pt x="113" y="10"/>
                    </a:lnTo>
                    <a:lnTo>
                      <a:pt x="105" y="8"/>
                    </a:lnTo>
                    <a:lnTo>
                      <a:pt x="95" y="7"/>
                    </a:lnTo>
                    <a:lnTo>
                      <a:pt x="85" y="7"/>
                    </a:lnTo>
                    <a:lnTo>
                      <a:pt x="75" y="7"/>
                    </a:lnTo>
                    <a:lnTo>
                      <a:pt x="67" y="8"/>
                    </a:lnTo>
                    <a:lnTo>
                      <a:pt x="58" y="10"/>
                    </a:lnTo>
                    <a:lnTo>
                      <a:pt x="49" y="14"/>
                    </a:lnTo>
                    <a:lnTo>
                      <a:pt x="42" y="18"/>
                    </a:lnTo>
                    <a:lnTo>
                      <a:pt x="35" y="23"/>
                    </a:lnTo>
                    <a:lnTo>
                      <a:pt x="29" y="28"/>
                    </a:lnTo>
                    <a:lnTo>
                      <a:pt x="24" y="34"/>
                    </a:lnTo>
                    <a:lnTo>
                      <a:pt x="18" y="40"/>
                    </a:lnTo>
                    <a:lnTo>
                      <a:pt x="13" y="48"/>
                    </a:lnTo>
                    <a:lnTo>
                      <a:pt x="9" y="56"/>
                    </a:lnTo>
                    <a:lnTo>
                      <a:pt x="6" y="64"/>
                    </a:lnTo>
                    <a:lnTo>
                      <a:pt x="3" y="73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2"/>
                    </a:lnTo>
                    <a:lnTo>
                      <a:pt x="1" y="112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6" y="141"/>
                    </a:lnTo>
                    <a:lnTo>
                      <a:pt x="9" y="148"/>
                    </a:lnTo>
                    <a:lnTo>
                      <a:pt x="14" y="155"/>
                    </a:lnTo>
                    <a:lnTo>
                      <a:pt x="18" y="162"/>
                    </a:lnTo>
                    <a:lnTo>
                      <a:pt x="24" y="168"/>
                    </a:lnTo>
                    <a:lnTo>
                      <a:pt x="29" y="174"/>
                    </a:lnTo>
                    <a:lnTo>
                      <a:pt x="34" y="179"/>
                    </a:lnTo>
                    <a:lnTo>
                      <a:pt x="41" y="182"/>
                    </a:lnTo>
                    <a:lnTo>
                      <a:pt x="47" y="185"/>
                    </a:lnTo>
                    <a:lnTo>
                      <a:pt x="55" y="189"/>
                    </a:lnTo>
                    <a:lnTo>
                      <a:pt x="61" y="191"/>
                    </a:lnTo>
                    <a:lnTo>
                      <a:pt x="69" y="192"/>
                    </a:lnTo>
                    <a:lnTo>
                      <a:pt x="76" y="193"/>
                    </a:lnTo>
                    <a:lnTo>
                      <a:pt x="82" y="194"/>
                    </a:lnTo>
                    <a:lnTo>
                      <a:pt x="88" y="195"/>
                    </a:lnTo>
                    <a:lnTo>
                      <a:pt x="106" y="203"/>
                    </a:lnTo>
                    <a:lnTo>
                      <a:pt x="122" y="210"/>
                    </a:lnTo>
                    <a:lnTo>
                      <a:pt x="139" y="215"/>
                    </a:lnTo>
                    <a:lnTo>
                      <a:pt x="157" y="221"/>
                    </a:lnTo>
                    <a:lnTo>
                      <a:pt x="168" y="190"/>
                    </a:lnTo>
                    <a:close/>
                    <a:moveTo>
                      <a:pt x="84" y="161"/>
                    </a:moveTo>
                    <a:lnTo>
                      <a:pt x="79" y="161"/>
                    </a:lnTo>
                    <a:lnTo>
                      <a:pt x="74" y="160"/>
                    </a:lnTo>
                    <a:lnTo>
                      <a:pt x="70" y="157"/>
                    </a:lnTo>
                    <a:lnTo>
                      <a:pt x="66" y="156"/>
                    </a:lnTo>
                    <a:lnTo>
                      <a:pt x="59" y="151"/>
                    </a:lnTo>
                    <a:lnTo>
                      <a:pt x="53" y="143"/>
                    </a:lnTo>
                    <a:lnTo>
                      <a:pt x="48" y="134"/>
                    </a:lnTo>
                    <a:lnTo>
                      <a:pt x="44" y="124"/>
                    </a:lnTo>
                    <a:lnTo>
                      <a:pt x="42" y="113"/>
                    </a:lnTo>
                    <a:lnTo>
                      <a:pt x="42" y="101"/>
                    </a:lnTo>
                    <a:lnTo>
                      <a:pt x="42" y="88"/>
                    </a:lnTo>
                    <a:lnTo>
                      <a:pt x="44" y="76"/>
                    </a:lnTo>
                    <a:lnTo>
                      <a:pt x="48" y="66"/>
                    </a:lnTo>
                    <a:lnTo>
                      <a:pt x="53" y="57"/>
                    </a:lnTo>
                    <a:lnTo>
                      <a:pt x="59" y="49"/>
                    </a:lnTo>
                    <a:lnTo>
                      <a:pt x="66" y="44"/>
                    </a:lnTo>
                    <a:lnTo>
                      <a:pt x="70" y="41"/>
                    </a:lnTo>
                    <a:lnTo>
                      <a:pt x="74" y="40"/>
                    </a:lnTo>
                    <a:lnTo>
                      <a:pt x="80" y="39"/>
                    </a:lnTo>
                    <a:lnTo>
                      <a:pt x="84" y="39"/>
                    </a:lnTo>
                    <a:lnTo>
                      <a:pt x="89" y="39"/>
                    </a:lnTo>
                    <a:lnTo>
                      <a:pt x="94" y="40"/>
                    </a:lnTo>
                    <a:lnTo>
                      <a:pt x="98" y="41"/>
                    </a:lnTo>
                    <a:lnTo>
                      <a:pt x="102" y="44"/>
                    </a:lnTo>
                    <a:lnTo>
                      <a:pt x="109" y="49"/>
                    </a:lnTo>
                    <a:lnTo>
                      <a:pt x="115" y="57"/>
                    </a:lnTo>
                    <a:lnTo>
                      <a:pt x="120" y="66"/>
                    </a:lnTo>
                    <a:lnTo>
                      <a:pt x="124" y="76"/>
                    </a:lnTo>
                    <a:lnTo>
                      <a:pt x="125" y="87"/>
                    </a:lnTo>
                    <a:lnTo>
                      <a:pt x="126" y="99"/>
                    </a:lnTo>
                    <a:lnTo>
                      <a:pt x="125" y="112"/>
                    </a:lnTo>
                    <a:lnTo>
                      <a:pt x="123" y="124"/>
                    </a:lnTo>
                    <a:lnTo>
                      <a:pt x="120" y="134"/>
                    </a:lnTo>
                    <a:lnTo>
                      <a:pt x="115" y="143"/>
                    </a:lnTo>
                    <a:lnTo>
                      <a:pt x="109" y="151"/>
                    </a:lnTo>
                    <a:lnTo>
                      <a:pt x="101" y="156"/>
                    </a:lnTo>
                    <a:lnTo>
                      <a:pt x="98" y="157"/>
                    </a:lnTo>
                    <a:lnTo>
                      <a:pt x="94" y="160"/>
                    </a:lnTo>
                    <a:lnTo>
                      <a:pt x="88" y="161"/>
                    </a:lnTo>
                    <a:lnTo>
                      <a:pt x="84" y="161"/>
                    </a:lnTo>
                    <a:close/>
                    <a:moveTo>
                      <a:pt x="313" y="59"/>
                    </a:moveTo>
                    <a:lnTo>
                      <a:pt x="274" y="59"/>
                    </a:lnTo>
                    <a:lnTo>
                      <a:pt x="274" y="137"/>
                    </a:lnTo>
                    <a:lnTo>
                      <a:pt x="273" y="142"/>
                    </a:lnTo>
                    <a:lnTo>
                      <a:pt x="273" y="146"/>
                    </a:lnTo>
                    <a:lnTo>
                      <a:pt x="270" y="151"/>
                    </a:lnTo>
                    <a:lnTo>
                      <a:pt x="265" y="155"/>
                    </a:lnTo>
                    <a:lnTo>
                      <a:pt x="263" y="157"/>
                    </a:lnTo>
                    <a:lnTo>
                      <a:pt x="260" y="158"/>
                    </a:lnTo>
                    <a:lnTo>
                      <a:pt x="257" y="160"/>
                    </a:lnTo>
                    <a:lnTo>
                      <a:pt x="252" y="160"/>
                    </a:lnTo>
                    <a:lnTo>
                      <a:pt x="248" y="160"/>
                    </a:lnTo>
                    <a:lnTo>
                      <a:pt x="244" y="157"/>
                    </a:lnTo>
                    <a:lnTo>
                      <a:pt x="241" y="155"/>
                    </a:lnTo>
                    <a:lnTo>
                      <a:pt x="237" y="152"/>
                    </a:lnTo>
                    <a:lnTo>
                      <a:pt x="235" y="147"/>
                    </a:lnTo>
                    <a:lnTo>
                      <a:pt x="234" y="142"/>
                    </a:lnTo>
                    <a:lnTo>
                      <a:pt x="233" y="136"/>
                    </a:lnTo>
                    <a:lnTo>
                      <a:pt x="233" y="130"/>
                    </a:lnTo>
                    <a:lnTo>
                      <a:pt x="233" y="59"/>
                    </a:lnTo>
                    <a:lnTo>
                      <a:pt x="193" y="59"/>
                    </a:lnTo>
                    <a:lnTo>
                      <a:pt x="193" y="136"/>
                    </a:lnTo>
                    <a:lnTo>
                      <a:pt x="194" y="150"/>
                    </a:lnTo>
                    <a:lnTo>
                      <a:pt x="196" y="162"/>
                    </a:lnTo>
                    <a:lnTo>
                      <a:pt x="201" y="172"/>
                    </a:lnTo>
                    <a:lnTo>
                      <a:pt x="206" y="180"/>
                    </a:lnTo>
                    <a:lnTo>
                      <a:pt x="213" y="185"/>
                    </a:lnTo>
                    <a:lnTo>
                      <a:pt x="220" y="190"/>
                    </a:lnTo>
                    <a:lnTo>
                      <a:pt x="229" y="192"/>
                    </a:lnTo>
                    <a:lnTo>
                      <a:pt x="238" y="193"/>
                    </a:lnTo>
                    <a:lnTo>
                      <a:pt x="246" y="192"/>
                    </a:lnTo>
                    <a:lnTo>
                      <a:pt x="254" y="191"/>
                    </a:lnTo>
                    <a:lnTo>
                      <a:pt x="259" y="189"/>
                    </a:lnTo>
                    <a:lnTo>
                      <a:pt x="264" y="185"/>
                    </a:lnTo>
                    <a:lnTo>
                      <a:pt x="273" y="179"/>
                    </a:lnTo>
                    <a:lnTo>
                      <a:pt x="277" y="172"/>
                    </a:lnTo>
                    <a:lnTo>
                      <a:pt x="278" y="172"/>
                    </a:lnTo>
                    <a:lnTo>
                      <a:pt x="281" y="190"/>
                    </a:lnTo>
                    <a:lnTo>
                      <a:pt x="314" y="190"/>
                    </a:lnTo>
                    <a:lnTo>
                      <a:pt x="314" y="181"/>
                    </a:lnTo>
                    <a:lnTo>
                      <a:pt x="314" y="171"/>
                    </a:lnTo>
                    <a:lnTo>
                      <a:pt x="314" y="161"/>
                    </a:lnTo>
                    <a:lnTo>
                      <a:pt x="313" y="148"/>
                    </a:lnTo>
                    <a:lnTo>
                      <a:pt x="313" y="59"/>
                    </a:lnTo>
                    <a:close/>
                    <a:moveTo>
                      <a:pt x="452" y="190"/>
                    </a:moveTo>
                    <a:lnTo>
                      <a:pt x="451" y="176"/>
                    </a:lnTo>
                    <a:lnTo>
                      <a:pt x="451" y="158"/>
                    </a:lnTo>
                    <a:lnTo>
                      <a:pt x="451" y="113"/>
                    </a:lnTo>
                    <a:lnTo>
                      <a:pt x="450" y="102"/>
                    </a:lnTo>
                    <a:lnTo>
                      <a:pt x="448" y="91"/>
                    </a:lnTo>
                    <a:lnTo>
                      <a:pt x="445" y="82"/>
                    </a:lnTo>
                    <a:lnTo>
                      <a:pt x="439" y="73"/>
                    </a:lnTo>
                    <a:lnTo>
                      <a:pt x="435" y="69"/>
                    </a:lnTo>
                    <a:lnTo>
                      <a:pt x="432" y="66"/>
                    </a:lnTo>
                    <a:lnTo>
                      <a:pt x="426" y="63"/>
                    </a:lnTo>
                    <a:lnTo>
                      <a:pt x="422" y="60"/>
                    </a:lnTo>
                    <a:lnTo>
                      <a:pt x="416" y="58"/>
                    </a:lnTo>
                    <a:lnTo>
                      <a:pt x="410" y="57"/>
                    </a:lnTo>
                    <a:lnTo>
                      <a:pt x="403" y="56"/>
                    </a:lnTo>
                    <a:lnTo>
                      <a:pt x="395" y="56"/>
                    </a:lnTo>
                    <a:lnTo>
                      <a:pt x="379" y="57"/>
                    </a:lnTo>
                    <a:lnTo>
                      <a:pt x="365" y="60"/>
                    </a:lnTo>
                    <a:lnTo>
                      <a:pt x="354" y="64"/>
                    </a:lnTo>
                    <a:lnTo>
                      <a:pt x="345" y="68"/>
                    </a:lnTo>
                    <a:lnTo>
                      <a:pt x="353" y="94"/>
                    </a:lnTo>
                    <a:lnTo>
                      <a:pt x="360" y="91"/>
                    </a:lnTo>
                    <a:lnTo>
                      <a:pt x="369" y="87"/>
                    </a:lnTo>
                    <a:lnTo>
                      <a:pt x="379" y="85"/>
                    </a:lnTo>
                    <a:lnTo>
                      <a:pt x="389" y="84"/>
                    </a:lnTo>
                    <a:lnTo>
                      <a:pt x="395" y="85"/>
                    </a:lnTo>
                    <a:lnTo>
                      <a:pt x="400" y="86"/>
                    </a:lnTo>
                    <a:lnTo>
                      <a:pt x="404" y="87"/>
                    </a:lnTo>
                    <a:lnTo>
                      <a:pt x="407" y="89"/>
                    </a:lnTo>
                    <a:lnTo>
                      <a:pt x="409" y="93"/>
                    </a:lnTo>
                    <a:lnTo>
                      <a:pt x="410" y="95"/>
                    </a:lnTo>
                    <a:lnTo>
                      <a:pt x="411" y="98"/>
                    </a:lnTo>
                    <a:lnTo>
                      <a:pt x="411" y="101"/>
                    </a:lnTo>
                    <a:lnTo>
                      <a:pt x="411" y="103"/>
                    </a:lnTo>
                    <a:lnTo>
                      <a:pt x="395" y="104"/>
                    </a:lnTo>
                    <a:lnTo>
                      <a:pt x="381" y="106"/>
                    </a:lnTo>
                    <a:lnTo>
                      <a:pt x="368" y="109"/>
                    </a:lnTo>
                    <a:lnTo>
                      <a:pt x="357" y="115"/>
                    </a:lnTo>
                    <a:lnTo>
                      <a:pt x="353" y="118"/>
                    </a:lnTo>
                    <a:lnTo>
                      <a:pt x="349" y="122"/>
                    </a:lnTo>
                    <a:lnTo>
                      <a:pt x="345" y="126"/>
                    </a:lnTo>
                    <a:lnTo>
                      <a:pt x="342" y="131"/>
                    </a:lnTo>
                    <a:lnTo>
                      <a:pt x="340" y="135"/>
                    </a:lnTo>
                    <a:lnTo>
                      <a:pt x="338" y="141"/>
                    </a:lnTo>
                    <a:lnTo>
                      <a:pt x="337" y="146"/>
                    </a:lnTo>
                    <a:lnTo>
                      <a:pt x="337" y="153"/>
                    </a:lnTo>
                    <a:lnTo>
                      <a:pt x="338" y="161"/>
                    </a:lnTo>
                    <a:lnTo>
                      <a:pt x="340" y="167"/>
                    </a:lnTo>
                    <a:lnTo>
                      <a:pt x="343" y="174"/>
                    </a:lnTo>
                    <a:lnTo>
                      <a:pt x="348" y="181"/>
                    </a:lnTo>
                    <a:lnTo>
                      <a:pt x="354" y="185"/>
                    </a:lnTo>
                    <a:lnTo>
                      <a:pt x="360" y="190"/>
                    </a:lnTo>
                    <a:lnTo>
                      <a:pt x="369" y="192"/>
                    </a:lnTo>
                    <a:lnTo>
                      <a:pt x="378" y="193"/>
                    </a:lnTo>
                    <a:lnTo>
                      <a:pt x="389" y="192"/>
                    </a:lnTo>
                    <a:lnTo>
                      <a:pt x="398" y="189"/>
                    </a:lnTo>
                    <a:lnTo>
                      <a:pt x="403" y="186"/>
                    </a:lnTo>
                    <a:lnTo>
                      <a:pt x="407" y="184"/>
                    </a:lnTo>
                    <a:lnTo>
                      <a:pt x="411" y="181"/>
                    </a:lnTo>
                    <a:lnTo>
                      <a:pt x="414" y="176"/>
                    </a:lnTo>
                    <a:lnTo>
                      <a:pt x="414" y="176"/>
                    </a:lnTo>
                    <a:lnTo>
                      <a:pt x="418" y="190"/>
                    </a:lnTo>
                    <a:lnTo>
                      <a:pt x="452" y="190"/>
                    </a:lnTo>
                    <a:close/>
                    <a:moveTo>
                      <a:pt x="412" y="142"/>
                    </a:moveTo>
                    <a:lnTo>
                      <a:pt x="412" y="146"/>
                    </a:lnTo>
                    <a:lnTo>
                      <a:pt x="411" y="150"/>
                    </a:lnTo>
                    <a:lnTo>
                      <a:pt x="409" y="155"/>
                    </a:lnTo>
                    <a:lnTo>
                      <a:pt x="405" y="160"/>
                    </a:lnTo>
                    <a:lnTo>
                      <a:pt x="402" y="162"/>
                    </a:lnTo>
                    <a:lnTo>
                      <a:pt x="398" y="163"/>
                    </a:lnTo>
                    <a:lnTo>
                      <a:pt x="395" y="164"/>
                    </a:lnTo>
                    <a:lnTo>
                      <a:pt x="391" y="164"/>
                    </a:lnTo>
                    <a:lnTo>
                      <a:pt x="389" y="164"/>
                    </a:lnTo>
                    <a:lnTo>
                      <a:pt x="385" y="163"/>
                    </a:lnTo>
                    <a:lnTo>
                      <a:pt x="382" y="162"/>
                    </a:lnTo>
                    <a:lnTo>
                      <a:pt x="380" y="161"/>
                    </a:lnTo>
                    <a:lnTo>
                      <a:pt x="378" y="158"/>
                    </a:lnTo>
                    <a:lnTo>
                      <a:pt x="377" y="155"/>
                    </a:lnTo>
                    <a:lnTo>
                      <a:pt x="376" y="153"/>
                    </a:lnTo>
                    <a:lnTo>
                      <a:pt x="376" y="148"/>
                    </a:lnTo>
                    <a:lnTo>
                      <a:pt x="377" y="143"/>
                    </a:lnTo>
                    <a:lnTo>
                      <a:pt x="379" y="138"/>
                    </a:lnTo>
                    <a:lnTo>
                      <a:pt x="382" y="135"/>
                    </a:lnTo>
                    <a:lnTo>
                      <a:pt x="386" y="133"/>
                    </a:lnTo>
                    <a:lnTo>
                      <a:pt x="392" y="131"/>
                    </a:lnTo>
                    <a:lnTo>
                      <a:pt x="398" y="130"/>
                    </a:lnTo>
                    <a:lnTo>
                      <a:pt x="405" y="128"/>
                    </a:lnTo>
                    <a:lnTo>
                      <a:pt x="412" y="128"/>
                    </a:lnTo>
                    <a:lnTo>
                      <a:pt x="412" y="142"/>
                    </a:lnTo>
                    <a:close/>
                    <a:moveTo>
                      <a:pt x="483" y="190"/>
                    </a:moveTo>
                    <a:lnTo>
                      <a:pt x="521" y="190"/>
                    </a:lnTo>
                    <a:lnTo>
                      <a:pt x="521" y="0"/>
                    </a:lnTo>
                    <a:lnTo>
                      <a:pt x="483" y="0"/>
                    </a:lnTo>
                    <a:lnTo>
                      <a:pt x="483" y="190"/>
                    </a:lnTo>
                    <a:close/>
                    <a:moveTo>
                      <a:pt x="593" y="190"/>
                    </a:moveTo>
                    <a:lnTo>
                      <a:pt x="593" y="59"/>
                    </a:lnTo>
                    <a:lnTo>
                      <a:pt x="554" y="59"/>
                    </a:lnTo>
                    <a:lnTo>
                      <a:pt x="554" y="190"/>
                    </a:lnTo>
                    <a:lnTo>
                      <a:pt x="593" y="190"/>
                    </a:lnTo>
                    <a:close/>
                    <a:moveTo>
                      <a:pt x="573" y="2"/>
                    </a:moveTo>
                    <a:lnTo>
                      <a:pt x="569" y="2"/>
                    </a:lnTo>
                    <a:lnTo>
                      <a:pt x="565" y="4"/>
                    </a:lnTo>
                    <a:lnTo>
                      <a:pt x="561" y="6"/>
                    </a:lnTo>
                    <a:lnTo>
                      <a:pt x="558" y="8"/>
                    </a:lnTo>
                    <a:lnTo>
                      <a:pt x="555" y="11"/>
                    </a:lnTo>
                    <a:lnTo>
                      <a:pt x="554" y="15"/>
                    </a:lnTo>
                    <a:lnTo>
                      <a:pt x="553" y="18"/>
                    </a:lnTo>
                    <a:lnTo>
                      <a:pt x="553" y="23"/>
                    </a:lnTo>
                    <a:lnTo>
                      <a:pt x="553" y="27"/>
                    </a:lnTo>
                    <a:lnTo>
                      <a:pt x="554" y="30"/>
                    </a:lnTo>
                    <a:lnTo>
                      <a:pt x="555" y="34"/>
                    </a:lnTo>
                    <a:lnTo>
                      <a:pt x="558" y="37"/>
                    </a:lnTo>
                    <a:lnTo>
                      <a:pt x="560" y="39"/>
                    </a:lnTo>
                    <a:lnTo>
                      <a:pt x="565" y="41"/>
                    </a:lnTo>
                    <a:lnTo>
                      <a:pt x="568" y="43"/>
                    </a:lnTo>
                    <a:lnTo>
                      <a:pt x="573" y="43"/>
                    </a:lnTo>
                    <a:lnTo>
                      <a:pt x="578" y="43"/>
                    </a:lnTo>
                    <a:lnTo>
                      <a:pt x="582" y="41"/>
                    </a:lnTo>
                    <a:lnTo>
                      <a:pt x="585" y="39"/>
                    </a:lnTo>
                    <a:lnTo>
                      <a:pt x="588" y="37"/>
                    </a:lnTo>
                    <a:lnTo>
                      <a:pt x="591" y="34"/>
                    </a:lnTo>
                    <a:lnTo>
                      <a:pt x="593" y="30"/>
                    </a:lnTo>
                    <a:lnTo>
                      <a:pt x="594" y="27"/>
                    </a:lnTo>
                    <a:lnTo>
                      <a:pt x="594" y="23"/>
                    </a:lnTo>
                    <a:lnTo>
                      <a:pt x="594" y="18"/>
                    </a:lnTo>
                    <a:lnTo>
                      <a:pt x="593" y="15"/>
                    </a:lnTo>
                    <a:lnTo>
                      <a:pt x="591" y="11"/>
                    </a:lnTo>
                    <a:lnTo>
                      <a:pt x="588" y="8"/>
                    </a:lnTo>
                    <a:lnTo>
                      <a:pt x="585" y="6"/>
                    </a:lnTo>
                    <a:lnTo>
                      <a:pt x="582" y="4"/>
                    </a:lnTo>
                    <a:lnTo>
                      <a:pt x="578" y="2"/>
                    </a:lnTo>
                    <a:lnTo>
                      <a:pt x="573" y="2"/>
                    </a:lnTo>
                    <a:close/>
                    <a:moveTo>
                      <a:pt x="708" y="0"/>
                    </a:moveTo>
                    <a:lnTo>
                      <a:pt x="708" y="70"/>
                    </a:lnTo>
                    <a:lnTo>
                      <a:pt x="707" y="70"/>
                    </a:lnTo>
                    <a:lnTo>
                      <a:pt x="705" y="67"/>
                    </a:lnTo>
                    <a:lnTo>
                      <a:pt x="702" y="65"/>
                    </a:lnTo>
                    <a:lnTo>
                      <a:pt x="699" y="63"/>
                    </a:lnTo>
                    <a:lnTo>
                      <a:pt x="694" y="60"/>
                    </a:lnTo>
                    <a:lnTo>
                      <a:pt x="684" y="57"/>
                    </a:lnTo>
                    <a:lnTo>
                      <a:pt x="674" y="56"/>
                    </a:lnTo>
                    <a:lnTo>
                      <a:pt x="668" y="56"/>
                    </a:lnTo>
                    <a:lnTo>
                      <a:pt x="663" y="57"/>
                    </a:lnTo>
                    <a:lnTo>
                      <a:pt x="657" y="59"/>
                    </a:lnTo>
                    <a:lnTo>
                      <a:pt x="652" y="60"/>
                    </a:lnTo>
                    <a:lnTo>
                      <a:pt x="648" y="64"/>
                    </a:lnTo>
                    <a:lnTo>
                      <a:pt x="642" y="66"/>
                    </a:lnTo>
                    <a:lnTo>
                      <a:pt x="638" y="70"/>
                    </a:lnTo>
                    <a:lnTo>
                      <a:pt x="634" y="75"/>
                    </a:lnTo>
                    <a:lnTo>
                      <a:pt x="630" y="79"/>
                    </a:lnTo>
                    <a:lnTo>
                      <a:pt x="627" y="84"/>
                    </a:lnTo>
                    <a:lnTo>
                      <a:pt x="624" y="91"/>
                    </a:lnTo>
                    <a:lnTo>
                      <a:pt x="622" y="96"/>
                    </a:lnTo>
                    <a:lnTo>
                      <a:pt x="620" y="103"/>
                    </a:lnTo>
                    <a:lnTo>
                      <a:pt x="619" y="111"/>
                    </a:lnTo>
                    <a:lnTo>
                      <a:pt x="618" y="117"/>
                    </a:lnTo>
                    <a:lnTo>
                      <a:pt x="618" y="126"/>
                    </a:lnTo>
                    <a:lnTo>
                      <a:pt x="618" y="133"/>
                    </a:lnTo>
                    <a:lnTo>
                      <a:pt x="619" y="141"/>
                    </a:lnTo>
                    <a:lnTo>
                      <a:pt x="620" y="147"/>
                    </a:lnTo>
                    <a:lnTo>
                      <a:pt x="622" y="153"/>
                    </a:lnTo>
                    <a:lnTo>
                      <a:pt x="624" y="160"/>
                    </a:lnTo>
                    <a:lnTo>
                      <a:pt x="626" y="165"/>
                    </a:lnTo>
                    <a:lnTo>
                      <a:pt x="629" y="170"/>
                    </a:lnTo>
                    <a:lnTo>
                      <a:pt x="633" y="174"/>
                    </a:lnTo>
                    <a:lnTo>
                      <a:pt x="637" y="179"/>
                    </a:lnTo>
                    <a:lnTo>
                      <a:pt x="641" y="182"/>
                    </a:lnTo>
                    <a:lnTo>
                      <a:pt x="646" y="185"/>
                    </a:lnTo>
                    <a:lnTo>
                      <a:pt x="650" y="189"/>
                    </a:lnTo>
                    <a:lnTo>
                      <a:pt x="655" y="190"/>
                    </a:lnTo>
                    <a:lnTo>
                      <a:pt x="661" y="192"/>
                    </a:lnTo>
                    <a:lnTo>
                      <a:pt x="666" y="193"/>
                    </a:lnTo>
                    <a:lnTo>
                      <a:pt x="672" y="193"/>
                    </a:lnTo>
                    <a:lnTo>
                      <a:pt x="677" y="193"/>
                    </a:lnTo>
                    <a:lnTo>
                      <a:pt x="683" y="192"/>
                    </a:lnTo>
                    <a:lnTo>
                      <a:pt x="689" y="190"/>
                    </a:lnTo>
                    <a:lnTo>
                      <a:pt x="694" y="187"/>
                    </a:lnTo>
                    <a:lnTo>
                      <a:pt x="700" y="184"/>
                    </a:lnTo>
                    <a:lnTo>
                      <a:pt x="704" y="181"/>
                    </a:lnTo>
                    <a:lnTo>
                      <a:pt x="707" y="176"/>
                    </a:lnTo>
                    <a:lnTo>
                      <a:pt x="711" y="171"/>
                    </a:lnTo>
                    <a:lnTo>
                      <a:pt x="711" y="171"/>
                    </a:lnTo>
                    <a:lnTo>
                      <a:pt x="714" y="190"/>
                    </a:lnTo>
                    <a:lnTo>
                      <a:pt x="748" y="190"/>
                    </a:lnTo>
                    <a:lnTo>
                      <a:pt x="748" y="182"/>
                    </a:lnTo>
                    <a:lnTo>
                      <a:pt x="747" y="173"/>
                    </a:lnTo>
                    <a:lnTo>
                      <a:pt x="747" y="162"/>
                    </a:lnTo>
                    <a:lnTo>
                      <a:pt x="747" y="151"/>
                    </a:lnTo>
                    <a:lnTo>
                      <a:pt x="747" y="0"/>
                    </a:lnTo>
                    <a:lnTo>
                      <a:pt x="708" y="0"/>
                    </a:lnTo>
                    <a:close/>
                    <a:moveTo>
                      <a:pt x="708" y="132"/>
                    </a:moveTo>
                    <a:lnTo>
                      <a:pt x="707" y="136"/>
                    </a:lnTo>
                    <a:lnTo>
                      <a:pt x="707" y="141"/>
                    </a:lnTo>
                    <a:lnTo>
                      <a:pt x="706" y="145"/>
                    </a:lnTo>
                    <a:lnTo>
                      <a:pt x="704" y="148"/>
                    </a:lnTo>
                    <a:lnTo>
                      <a:pt x="702" y="152"/>
                    </a:lnTo>
                    <a:lnTo>
                      <a:pt x="699" y="155"/>
                    </a:lnTo>
                    <a:lnTo>
                      <a:pt x="695" y="157"/>
                    </a:lnTo>
                    <a:lnTo>
                      <a:pt x="692" y="160"/>
                    </a:lnTo>
                    <a:lnTo>
                      <a:pt x="688" y="160"/>
                    </a:lnTo>
                    <a:lnTo>
                      <a:pt x="684" y="161"/>
                    </a:lnTo>
                    <a:lnTo>
                      <a:pt x="678" y="160"/>
                    </a:lnTo>
                    <a:lnTo>
                      <a:pt x="673" y="158"/>
                    </a:lnTo>
                    <a:lnTo>
                      <a:pt x="668" y="155"/>
                    </a:lnTo>
                    <a:lnTo>
                      <a:pt x="664" y="151"/>
                    </a:lnTo>
                    <a:lnTo>
                      <a:pt x="662" y="145"/>
                    </a:lnTo>
                    <a:lnTo>
                      <a:pt x="659" y="140"/>
                    </a:lnTo>
                    <a:lnTo>
                      <a:pt x="657" y="133"/>
                    </a:lnTo>
                    <a:lnTo>
                      <a:pt x="657" y="124"/>
                    </a:lnTo>
                    <a:lnTo>
                      <a:pt x="657" y="117"/>
                    </a:lnTo>
                    <a:lnTo>
                      <a:pt x="659" y="109"/>
                    </a:lnTo>
                    <a:lnTo>
                      <a:pt x="661" y="104"/>
                    </a:lnTo>
                    <a:lnTo>
                      <a:pt x="664" y="98"/>
                    </a:lnTo>
                    <a:lnTo>
                      <a:pt x="668" y="94"/>
                    </a:lnTo>
                    <a:lnTo>
                      <a:pt x="673" y="91"/>
                    </a:lnTo>
                    <a:lnTo>
                      <a:pt x="678" y="88"/>
                    </a:lnTo>
                    <a:lnTo>
                      <a:pt x="684" y="87"/>
                    </a:lnTo>
                    <a:lnTo>
                      <a:pt x="689" y="87"/>
                    </a:lnTo>
                    <a:lnTo>
                      <a:pt x="693" y="88"/>
                    </a:lnTo>
                    <a:lnTo>
                      <a:pt x="696" y="91"/>
                    </a:lnTo>
                    <a:lnTo>
                      <a:pt x="700" y="93"/>
                    </a:lnTo>
                    <a:lnTo>
                      <a:pt x="702" y="96"/>
                    </a:lnTo>
                    <a:lnTo>
                      <a:pt x="705" y="99"/>
                    </a:lnTo>
                    <a:lnTo>
                      <a:pt x="706" y="103"/>
                    </a:lnTo>
                    <a:lnTo>
                      <a:pt x="707" y="107"/>
                    </a:lnTo>
                    <a:lnTo>
                      <a:pt x="708" y="111"/>
                    </a:lnTo>
                    <a:lnTo>
                      <a:pt x="708" y="115"/>
                    </a:lnTo>
                    <a:lnTo>
                      <a:pt x="708" y="132"/>
                    </a:lnTo>
                    <a:close/>
                    <a:moveTo>
                      <a:pt x="886" y="190"/>
                    </a:moveTo>
                    <a:lnTo>
                      <a:pt x="885" y="176"/>
                    </a:lnTo>
                    <a:lnTo>
                      <a:pt x="884" y="158"/>
                    </a:lnTo>
                    <a:lnTo>
                      <a:pt x="884" y="113"/>
                    </a:lnTo>
                    <a:lnTo>
                      <a:pt x="884" y="102"/>
                    </a:lnTo>
                    <a:lnTo>
                      <a:pt x="882" y="91"/>
                    </a:lnTo>
                    <a:lnTo>
                      <a:pt x="878" y="82"/>
                    </a:lnTo>
                    <a:lnTo>
                      <a:pt x="872" y="73"/>
                    </a:lnTo>
                    <a:lnTo>
                      <a:pt x="869" y="69"/>
                    </a:lnTo>
                    <a:lnTo>
                      <a:pt x="865" y="66"/>
                    </a:lnTo>
                    <a:lnTo>
                      <a:pt x="861" y="63"/>
                    </a:lnTo>
                    <a:lnTo>
                      <a:pt x="855" y="60"/>
                    </a:lnTo>
                    <a:lnTo>
                      <a:pt x="850" y="58"/>
                    </a:lnTo>
                    <a:lnTo>
                      <a:pt x="843" y="57"/>
                    </a:lnTo>
                    <a:lnTo>
                      <a:pt x="837" y="56"/>
                    </a:lnTo>
                    <a:lnTo>
                      <a:pt x="829" y="56"/>
                    </a:lnTo>
                    <a:lnTo>
                      <a:pt x="813" y="57"/>
                    </a:lnTo>
                    <a:lnTo>
                      <a:pt x="799" y="60"/>
                    </a:lnTo>
                    <a:lnTo>
                      <a:pt x="788" y="64"/>
                    </a:lnTo>
                    <a:lnTo>
                      <a:pt x="780" y="68"/>
                    </a:lnTo>
                    <a:lnTo>
                      <a:pt x="787" y="94"/>
                    </a:lnTo>
                    <a:lnTo>
                      <a:pt x="795" y="91"/>
                    </a:lnTo>
                    <a:lnTo>
                      <a:pt x="803" y="87"/>
                    </a:lnTo>
                    <a:lnTo>
                      <a:pt x="812" y="85"/>
                    </a:lnTo>
                    <a:lnTo>
                      <a:pt x="822" y="84"/>
                    </a:lnTo>
                    <a:lnTo>
                      <a:pt x="828" y="85"/>
                    </a:lnTo>
                    <a:lnTo>
                      <a:pt x="834" y="86"/>
                    </a:lnTo>
                    <a:lnTo>
                      <a:pt x="838" y="87"/>
                    </a:lnTo>
                    <a:lnTo>
                      <a:pt x="841" y="89"/>
                    </a:lnTo>
                    <a:lnTo>
                      <a:pt x="843" y="93"/>
                    </a:lnTo>
                    <a:lnTo>
                      <a:pt x="844" y="95"/>
                    </a:lnTo>
                    <a:lnTo>
                      <a:pt x="845" y="98"/>
                    </a:lnTo>
                    <a:lnTo>
                      <a:pt x="845" y="101"/>
                    </a:lnTo>
                    <a:lnTo>
                      <a:pt x="845" y="103"/>
                    </a:lnTo>
                    <a:lnTo>
                      <a:pt x="829" y="104"/>
                    </a:lnTo>
                    <a:lnTo>
                      <a:pt x="814" y="106"/>
                    </a:lnTo>
                    <a:lnTo>
                      <a:pt x="802" y="109"/>
                    </a:lnTo>
                    <a:lnTo>
                      <a:pt x="791" y="115"/>
                    </a:lnTo>
                    <a:lnTo>
                      <a:pt x="786" y="118"/>
                    </a:lnTo>
                    <a:lnTo>
                      <a:pt x="783" y="122"/>
                    </a:lnTo>
                    <a:lnTo>
                      <a:pt x="778" y="126"/>
                    </a:lnTo>
                    <a:lnTo>
                      <a:pt x="776" y="131"/>
                    </a:lnTo>
                    <a:lnTo>
                      <a:pt x="774" y="135"/>
                    </a:lnTo>
                    <a:lnTo>
                      <a:pt x="772" y="141"/>
                    </a:lnTo>
                    <a:lnTo>
                      <a:pt x="771" y="146"/>
                    </a:lnTo>
                    <a:lnTo>
                      <a:pt x="771" y="153"/>
                    </a:lnTo>
                    <a:lnTo>
                      <a:pt x="771" y="161"/>
                    </a:lnTo>
                    <a:lnTo>
                      <a:pt x="773" y="167"/>
                    </a:lnTo>
                    <a:lnTo>
                      <a:pt x="777" y="174"/>
                    </a:lnTo>
                    <a:lnTo>
                      <a:pt x="782" y="181"/>
                    </a:lnTo>
                    <a:lnTo>
                      <a:pt x="787" y="185"/>
                    </a:lnTo>
                    <a:lnTo>
                      <a:pt x="795" y="190"/>
                    </a:lnTo>
                    <a:lnTo>
                      <a:pt x="802" y="192"/>
                    </a:lnTo>
                    <a:lnTo>
                      <a:pt x="812" y="193"/>
                    </a:lnTo>
                    <a:lnTo>
                      <a:pt x="823" y="192"/>
                    </a:lnTo>
                    <a:lnTo>
                      <a:pt x="832" y="189"/>
                    </a:lnTo>
                    <a:lnTo>
                      <a:pt x="837" y="186"/>
                    </a:lnTo>
                    <a:lnTo>
                      <a:pt x="841" y="184"/>
                    </a:lnTo>
                    <a:lnTo>
                      <a:pt x="844" y="181"/>
                    </a:lnTo>
                    <a:lnTo>
                      <a:pt x="848" y="176"/>
                    </a:lnTo>
                    <a:lnTo>
                      <a:pt x="849" y="176"/>
                    </a:lnTo>
                    <a:lnTo>
                      <a:pt x="851" y="190"/>
                    </a:lnTo>
                    <a:lnTo>
                      <a:pt x="886" y="190"/>
                    </a:lnTo>
                    <a:close/>
                    <a:moveTo>
                      <a:pt x="846" y="142"/>
                    </a:moveTo>
                    <a:lnTo>
                      <a:pt x="846" y="146"/>
                    </a:lnTo>
                    <a:lnTo>
                      <a:pt x="845" y="150"/>
                    </a:lnTo>
                    <a:lnTo>
                      <a:pt x="843" y="155"/>
                    </a:lnTo>
                    <a:lnTo>
                      <a:pt x="838" y="160"/>
                    </a:lnTo>
                    <a:lnTo>
                      <a:pt x="836" y="162"/>
                    </a:lnTo>
                    <a:lnTo>
                      <a:pt x="832" y="163"/>
                    </a:lnTo>
                    <a:lnTo>
                      <a:pt x="829" y="164"/>
                    </a:lnTo>
                    <a:lnTo>
                      <a:pt x="825" y="164"/>
                    </a:lnTo>
                    <a:lnTo>
                      <a:pt x="822" y="164"/>
                    </a:lnTo>
                    <a:lnTo>
                      <a:pt x="819" y="163"/>
                    </a:lnTo>
                    <a:lnTo>
                      <a:pt x="816" y="162"/>
                    </a:lnTo>
                    <a:lnTo>
                      <a:pt x="814" y="161"/>
                    </a:lnTo>
                    <a:lnTo>
                      <a:pt x="812" y="158"/>
                    </a:lnTo>
                    <a:lnTo>
                      <a:pt x="811" y="155"/>
                    </a:lnTo>
                    <a:lnTo>
                      <a:pt x="810" y="153"/>
                    </a:lnTo>
                    <a:lnTo>
                      <a:pt x="810" y="148"/>
                    </a:lnTo>
                    <a:lnTo>
                      <a:pt x="811" y="143"/>
                    </a:lnTo>
                    <a:lnTo>
                      <a:pt x="812" y="138"/>
                    </a:lnTo>
                    <a:lnTo>
                      <a:pt x="816" y="135"/>
                    </a:lnTo>
                    <a:lnTo>
                      <a:pt x="821" y="133"/>
                    </a:lnTo>
                    <a:lnTo>
                      <a:pt x="826" y="131"/>
                    </a:lnTo>
                    <a:lnTo>
                      <a:pt x="831" y="130"/>
                    </a:lnTo>
                    <a:lnTo>
                      <a:pt x="839" y="128"/>
                    </a:lnTo>
                    <a:lnTo>
                      <a:pt x="846" y="128"/>
                    </a:lnTo>
                    <a:lnTo>
                      <a:pt x="846" y="142"/>
                    </a:lnTo>
                    <a:close/>
                    <a:moveTo>
                      <a:pt x="1000" y="0"/>
                    </a:moveTo>
                    <a:lnTo>
                      <a:pt x="1000" y="70"/>
                    </a:lnTo>
                    <a:lnTo>
                      <a:pt x="999" y="70"/>
                    </a:lnTo>
                    <a:lnTo>
                      <a:pt x="997" y="67"/>
                    </a:lnTo>
                    <a:lnTo>
                      <a:pt x="993" y="65"/>
                    </a:lnTo>
                    <a:lnTo>
                      <a:pt x="990" y="63"/>
                    </a:lnTo>
                    <a:lnTo>
                      <a:pt x="986" y="60"/>
                    </a:lnTo>
                    <a:lnTo>
                      <a:pt x="976" y="57"/>
                    </a:lnTo>
                    <a:lnTo>
                      <a:pt x="965" y="56"/>
                    </a:lnTo>
                    <a:lnTo>
                      <a:pt x="960" y="56"/>
                    </a:lnTo>
                    <a:lnTo>
                      <a:pt x="954" y="57"/>
                    </a:lnTo>
                    <a:lnTo>
                      <a:pt x="949" y="59"/>
                    </a:lnTo>
                    <a:lnTo>
                      <a:pt x="944" y="60"/>
                    </a:lnTo>
                    <a:lnTo>
                      <a:pt x="938" y="64"/>
                    </a:lnTo>
                    <a:lnTo>
                      <a:pt x="934" y="66"/>
                    </a:lnTo>
                    <a:lnTo>
                      <a:pt x="930" y="70"/>
                    </a:lnTo>
                    <a:lnTo>
                      <a:pt x="925" y="75"/>
                    </a:lnTo>
                    <a:lnTo>
                      <a:pt x="922" y="79"/>
                    </a:lnTo>
                    <a:lnTo>
                      <a:pt x="919" y="84"/>
                    </a:lnTo>
                    <a:lnTo>
                      <a:pt x="916" y="91"/>
                    </a:lnTo>
                    <a:lnTo>
                      <a:pt x="913" y="96"/>
                    </a:lnTo>
                    <a:lnTo>
                      <a:pt x="911" y="103"/>
                    </a:lnTo>
                    <a:lnTo>
                      <a:pt x="910" y="111"/>
                    </a:lnTo>
                    <a:lnTo>
                      <a:pt x="909" y="117"/>
                    </a:lnTo>
                    <a:lnTo>
                      <a:pt x="909" y="126"/>
                    </a:lnTo>
                    <a:lnTo>
                      <a:pt x="909" y="133"/>
                    </a:lnTo>
                    <a:lnTo>
                      <a:pt x="910" y="141"/>
                    </a:lnTo>
                    <a:lnTo>
                      <a:pt x="911" y="147"/>
                    </a:lnTo>
                    <a:lnTo>
                      <a:pt x="912" y="153"/>
                    </a:lnTo>
                    <a:lnTo>
                      <a:pt x="916" y="160"/>
                    </a:lnTo>
                    <a:lnTo>
                      <a:pt x="918" y="165"/>
                    </a:lnTo>
                    <a:lnTo>
                      <a:pt x="921" y="170"/>
                    </a:lnTo>
                    <a:lnTo>
                      <a:pt x="924" y="174"/>
                    </a:lnTo>
                    <a:lnTo>
                      <a:pt x="929" y="179"/>
                    </a:lnTo>
                    <a:lnTo>
                      <a:pt x="933" y="182"/>
                    </a:lnTo>
                    <a:lnTo>
                      <a:pt x="937" y="185"/>
                    </a:lnTo>
                    <a:lnTo>
                      <a:pt x="942" y="189"/>
                    </a:lnTo>
                    <a:lnTo>
                      <a:pt x="947" y="190"/>
                    </a:lnTo>
                    <a:lnTo>
                      <a:pt x="952" y="192"/>
                    </a:lnTo>
                    <a:lnTo>
                      <a:pt x="958" y="193"/>
                    </a:lnTo>
                    <a:lnTo>
                      <a:pt x="963" y="193"/>
                    </a:lnTo>
                    <a:lnTo>
                      <a:pt x="969" y="193"/>
                    </a:lnTo>
                    <a:lnTo>
                      <a:pt x="975" y="192"/>
                    </a:lnTo>
                    <a:lnTo>
                      <a:pt x="980" y="190"/>
                    </a:lnTo>
                    <a:lnTo>
                      <a:pt x="986" y="187"/>
                    </a:lnTo>
                    <a:lnTo>
                      <a:pt x="991" y="184"/>
                    </a:lnTo>
                    <a:lnTo>
                      <a:pt x="996" y="181"/>
                    </a:lnTo>
                    <a:lnTo>
                      <a:pt x="999" y="176"/>
                    </a:lnTo>
                    <a:lnTo>
                      <a:pt x="1002" y="171"/>
                    </a:lnTo>
                    <a:lnTo>
                      <a:pt x="1003" y="171"/>
                    </a:lnTo>
                    <a:lnTo>
                      <a:pt x="1005" y="190"/>
                    </a:lnTo>
                    <a:lnTo>
                      <a:pt x="1040" y="190"/>
                    </a:lnTo>
                    <a:lnTo>
                      <a:pt x="1040" y="182"/>
                    </a:lnTo>
                    <a:lnTo>
                      <a:pt x="1039" y="173"/>
                    </a:lnTo>
                    <a:lnTo>
                      <a:pt x="1039" y="162"/>
                    </a:lnTo>
                    <a:lnTo>
                      <a:pt x="1039" y="151"/>
                    </a:lnTo>
                    <a:lnTo>
                      <a:pt x="1039" y="0"/>
                    </a:lnTo>
                    <a:lnTo>
                      <a:pt x="1000" y="0"/>
                    </a:lnTo>
                    <a:close/>
                    <a:moveTo>
                      <a:pt x="1000" y="132"/>
                    </a:moveTo>
                    <a:lnTo>
                      <a:pt x="999" y="136"/>
                    </a:lnTo>
                    <a:lnTo>
                      <a:pt x="999" y="141"/>
                    </a:lnTo>
                    <a:lnTo>
                      <a:pt x="998" y="145"/>
                    </a:lnTo>
                    <a:lnTo>
                      <a:pt x="996" y="148"/>
                    </a:lnTo>
                    <a:lnTo>
                      <a:pt x="993" y="152"/>
                    </a:lnTo>
                    <a:lnTo>
                      <a:pt x="990" y="155"/>
                    </a:lnTo>
                    <a:lnTo>
                      <a:pt x="987" y="157"/>
                    </a:lnTo>
                    <a:lnTo>
                      <a:pt x="984" y="160"/>
                    </a:lnTo>
                    <a:lnTo>
                      <a:pt x="979" y="160"/>
                    </a:lnTo>
                    <a:lnTo>
                      <a:pt x="976" y="161"/>
                    </a:lnTo>
                    <a:lnTo>
                      <a:pt x="970" y="160"/>
                    </a:lnTo>
                    <a:lnTo>
                      <a:pt x="964" y="158"/>
                    </a:lnTo>
                    <a:lnTo>
                      <a:pt x="960" y="155"/>
                    </a:lnTo>
                    <a:lnTo>
                      <a:pt x="956" y="151"/>
                    </a:lnTo>
                    <a:lnTo>
                      <a:pt x="952" y="145"/>
                    </a:lnTo>
                    <a:lnTo>
                      <a:pt x="950" y="140"/>
                    </a:lnTo>
                    <a:lnTo>
                      <a:pt x="949" y="133"/>
                    </a:lnTo>
                    <a:lnTo>
                      <a:pt x="949" y="124"/>
                    </a:lnTo>
                    <a:lnTo>
                      <a:pt x="949" y="117"/>
                    </a:lnTo>
                    <a:lnTo>
                      <a:pt x="950" y="109"/>
                    </a:lnTo>
                    <a:lnTo>
                      <a:pt x="952" y="104"/>
                    </a:lnTo>
                    <a:lnTo>
                      <a:pt x="956" y="98"/>
                    </a:lnTo>
                    <a:lnTo>
                      <a:pt x="959" y="94"/>
                    </a:lnTo>
                    <a:lnTo>
                      <a:pt x="964" y="91"/>
                    </a:lnTo>
                    <a:lnTo>
                      <a:pt x="970" y="88"/>
                    </a:lnTo>
                    <a:lnTo>
                      <a:pt x="976" y="87"/>
                    </a:lnTo>
                    <a:lnTo>
                      <a:pt x="980" y="87"/>
                    </a:lnTo>
                    <a:lnTo>
                      <a:pt x="985" y="88"/>
                    </a:lnTo>
                    <a:lnTo>
                      <a:pt x="988" y="91"/>
                    </a:lnTo>
                    <a:lnTo>
                      <a:pt x="991" y="93"/>
                    </a:lnTo>
                    <a:lnTo>
                      <a:pt x="993" y="96"/>
                    </a:lnTo>
                    <a:lnTo>
                      <a:pt x="996" y="99"/>
                    </a:lnTo>
                    <a:lnTo>
                      <a:pt x="998" y="103"/>
                    </a:lnTo>
                    <a:lnTo>
                      <a:pt x="999" y="107"/>
                    </a:lnTo>
                    <a:lnTo>
                      <a:pt x="999" y="111"/>
                    </a:lnTo>
                    <a:lnTo>
                      <a:pt x="1000" y="115"/>
                    </a:lnTo>
                    <a:lnTo>
                      <a:pt x="1000" y="132"/>
                    </a:lnTo>
                    <a:close/>
                    <a:moveTo>
                      <a:pt x="1182" y="137"/>
                    </a:moveTo>
                    <a:lnTo>
                      <a:pt x="1183" y="131"/>
                    </a:lnTo>
                    <a:lnTo>
                      <a:pt x="1183" y="122"/>
                    </a:lnTo>
                    <a:lnTo>
                      <a:pt x="1183" y="109"/>
                    </a:lnTo>
                    <a:lnTo>
                      <a:pt x="1180" y="97"/>
                    </a:lnTo>
                    <a:lnTo>
                      <a:pt x="1177" y="86"/>
                    </a:lnTo>
                    <a:lnTo>
                      <a:pt x="1170" y="77"/>
                    </a:lnTo>
                    <a:lnTo>
                      <a:pt x="1167" y="73"/>
                    </a:lnTo>
                    <a:lnTo>
                      <a:pt x="1163" y="68"/>
                    </a:lnTo>
                    <a:lnTo>
                      <a:pt x="1159" y="65"/>
                    </a:lnTo>
                    <a:lnTo>
                      <a:pt x="1153" y="62"/>
                    </a:lnTo>
                    <a:lnTo>
                      <a:pt x="1148" y="59"/>
                    </a:lnTo>
                    <a:lnTo>
                      <a:pt x="1141" y="57"/>
                    </a:lnTo>
                    <a:lnTo>
                      <a:pt x="1135" y="57"/>
                    </a:lnTo>
                    <a:lnTo>
                      <a:pt x="1127" y="56"/>
                    </a:lnTo>
                    <a:lnTo>
                      <a:pt x="1120" y="57"/>
                    </a:lnTo>
                    <a:lnTo>
                      <a:pt x="1112" y="58"/>
                    </a:lnTo>
                    <a:lnTo>
                      <a:pt x="1105" y="59"/>
                    </a:lnTo>
                    <a:lnTo>
                      <a:pt x="1099" y="63"/>
                    </a:lnTo>
                    <a:lnTo>
                      <a:pt x="1093" y="66"/>
                    </a:lnTo>
                    <a:lnTo>
                      <a:pt x="1087" y="69"/>
                    </a:lnTo>
                    <a:lnTo>
                      <a:pt x="1083" y="74"/>
                    </a:lnTo>
                    <a:lnTo>
                      <a:pt x="1079" y="78"/>
                    </a:lnTo>
                    <a:lnTo>
                      <a:pt x="1075" y="84"/>
                    </a:lnTo>
                    <a:lnTo>
                      <a:pt x="1072" y="89"/>
                    </a:lnTo>
                    <a:lnTo>
                      <a:pt x="1069" y="95"/>
                    </a:lnTo>
                    <a:lnTo>
                      <a:pt x="1067" y="101"/>
                    </a:lnTo>
                    <a:lnTo>
                      <a:pt x="1065" y="114"/>
                    </a:lnTo>
                    <a:lnTo>
                      <a:pt x="1064" y="126"/>
                    </a:lnTo>
                    <a:lnTo>
                      <a:pt x="1064" y="134"/>
                    </a:lnTo>
                    <a:lnTo>
                      <a:pt x="1065" y="141"/>
                    </a:lnTo>
                    <a:lnTo>
                      <a:pt x="1066" y="147"/>
                    </a:lnTo>
                    <a:lnTo>
                      <a:pt x="1068" y="154"/>
                    </a:lnTo>
                    <a:lnTo>
                      <a:pt x="1070" y="160"/>
                    </a:lnTo>
                    <a:lnTo>
                      <a:pt x="1073" y="165"/>
                    </a:lnTo>
                    <a:lnTo>
                      <a:pt x="1077" y="170"/>
                    </a:lnTo>
                    <a:lnTo>
                      <a:pt x="1081" y="175"/>
                    </a:lnTo>
                    <a:lnTo>
                      <a:pt x="1085" y="179"/>
                    </a:lnTo>
                    <a:lnTo>
                      <a:pt x="1091" y="182"/>
                    </a:lnTo>
                    <a:lnTo>
                      <a:pt x="1096" y="185"/>
                    </a:lnTo>
                    <a:lnTo>
                      <a:pt x="1102" y="187"/>
                    </a:lnTo>
                    <a:lnTo>
                      <a:pt x="1109" y="190"/>
                    </a:lnTo>
                    <a:lnTo>
                      <a:pt x="1115" y="192"/>
                    </a:lnTo>
                    <a:lnTo>
                      <a:pt x="1123" y="192"/>
                    </a:lnTo>
                    <a:lnTo>
                      <a:pt x="1131" y="193"/>
                    </a:lnTo>
                    <a:lnTo>
                      <a:pt x="1143" y="192"/>
                    </a:lnTo>
                    <a:lnTo>
                      <a:pt x="1155" y="191"/>
                    </a:lnTo>
                    <a:lnTo>
                      <a:pt x="1166" y="189"/>
                    </a:lnTo>
                    <a:lnTo>
                      <a:pt x="1177" y="184"/>
                    </a:lnTo>
                    <a:lnTo>
                      <a:pt x="1172" y="157"/>
                    </a:lnTo>
                    <a:lnTo>
                      <a:pt x="1164" y="160"/>
                    </a:lnTo>
                    <a:lnTo>
                      <a:pt x="1155" y="161"/>
                    </a:lnTo>
                    <a:lnTo>
                      <a:pt x="1147" y="162"/>
                    </a:lnTo>
                    <a:lnTo>
                      <a:pt x="1137" y="163"/>
                    </a:lnTo>
                    <a:lnTo>
                      <a:pt x="1129" y="162"/>
                    </a:lnTo>
                    <a:lnTo>
                      <a:pt x="1123" y="161"/>
                    </a:lnTo>
                    <a:lnTo>
                      <a:pt x="1118" y="158"/>
                    </a:lnTo>
                    <a:lnTo>
                      <a:pt x="1112" y="156"/>
                    </a:lnTo>
                    <a:lnTo>
                      <a:pt x="1108" y="153"/>
                    </a:lnTo>
                    <a:lnTo>
                      <a:pt x="1105" y="148"/>
                    </a:lnTo>
                    <a:lnTo>
                      <a:pt x="1102" y="143"/>
                    </a:lnTo>
                    <a:lnTo>
                      <a:pt x="1100" y="137"/>
                    </a:lnTo>
                    <a:lnTo>
                      <a:pt x="1182" y="137"/>
                    </a:lnTo>
                    <a:close/>
                    <a:moveTo>
                      <a:pt x="1100" y="109"/>
                    </a:moveTo>
                    <a:lnTo>
                      <a:pt x="1101" y="105"/>
                    </a:lnTo>
                    <a:lnTo>
                      <a:pt x="1102" y="101"/>
                    </a:lnTo>
                    <a:lnTo>
                      <a:pt x="1105" y="96"/>
                    </a:lnTo>
                    <a:lnTo>
                      <a:pt x="1107" y="93"/>
                    </a:lnTo>
                    <a:lnTo>
                      <a:pt x="1110" y="88"/>
                    </a:lnTo>
                    <a:lnTo>
                      <a:pt x="1114" y="86"/>
                    </a:lnTo>
                    <a:lnTo>
                      <a:pt x="1119" y="84"/>
                    </a:lnTo>
                    <a:lnTo>
                      <a:pt x="1125" y="83"/>
                    </a:lnTo>
                    <a:lnTo>
                      <a:pt x="1132" y="84"/>
                    </a:lnTo>
                    <a:lnTo>
                      <a:pt x="1136" y="86"/>
                    </a:lnTo>
                    <a:lnTo>
                      <a:pt x="1140" y="89"/>
                    </a:lnTo>
                    <a:lnTo>
                      <a:pt x="1142" y="93"/>
                    </a:lnTo>
                    <a:lnTo>
                      <a:pt x="1145" y="97"/>
                    </a:lnTo>
                    <a:lnTo>
                      <a:pt x="1147" y="102"/>
                    </a:lnTo>
                    <a:lnTo>
                      <a:pt x="1147" y="106"/>
                    </a:lnTo>
                    <a:lnTo>
                      <a:pt x="1147" y="109"/>
                    </a:lnTo>
                    <a:lnTo>
                      <a:pt x="1100" y="109"/>
                    </a:lnTo>
                    <a:close/>
                    <a:moveTo>
                      <a:pt x="1343" y="0"/>
                    </a:moveTo>
                    <a:lnTo>
                      <a:pt x="1343" y="70"/>
                    </a:lnTo>
                    <a:lnTo>
                      <a:pt x="1343" y="70"/>
                    </a:lnTo>
                    <a:lnTo>
                      <a:pt x="1340" y="67"/>
                    </a:lnTo>
                    <a:lnTo>
                      <a:pt x="1337" y="65"/>
                    </a:lnTo>
                    <a:lnTo>
                      <a:pt x="1334" y="63"/>
                    </a:lnTo>
                    <a:lnTo>
                      <a:pt x="1329" y="60"/>
                    </a:lnTo>
                    <a:lnTo>
                      <a:pt x="1321" y="57"/>
                    </a:lnTo>
                    <a:lnTo>
                      <a:pt x="1310" y="56"/>
                    </a:lnTo>
                    <a:lnTo>
                      <a:pt x="1303" y="56"/>
                    </a:lnTo>
                    <a:lnTo>
                      <a:pt x="1298" y="57"/>
                    </a:lnTo>
                    <a:lnTo>
                      <a:pt x="1293" y="59"/>
                    </a:lnTo>
                    <a:lnTo>
                      <a:pt x="1287" y="60"/>
                    </a:lnTo>
                    <a:lnTo>
                      <a:pt x="1283" y="64"/>
                    </a:lnTo>
                    <a:lnTo>
                      <a:pt x="1278" y="66"/>
                    </a:lnTo>
                    <a:lnTo>
                      <a:pt x="1273" y="70"/>
                    </a:lnTo>
                    <a:lnTo>
                      <a:pt x="1270" y="75"/>
                    </a:lnTo>
                    <a:lnTo>
                      <a:pt x="1266" y="79"/>
                    </a:lnTo>
                    <a:lnTo>
                      <a:pt x="1262" y="84"/>
                    </a:lnTo>
                    <a:lnTo>
                      <a:pt x="1259" y="91"/>
                    </a:lnTo>
                    <a:lnTo>
                      <a:pt x="1257" y="96"/>
                    </a:lnTo>
                    <a:lnTo>
                      <a:pt x="1255" y="103"/>
                    </a:lnTo>
                    <a:lnTo>
                      <a:pt x="1254" y="111"/>
                    </a:lnTo>
                    <a:lnTo>
                      <a:pt x="1253" y="117"/>
                    </a:lnTo>
                    <a:lnTo>
                      <a:pt x="1253" y="126"/>
                    </a:lnTo>
                    <a:lnTo>
                      <a:pt x="1253" y="133"/>
                    </a:lnTo>
                    <a:lnTo>
                      <a:pt x="1254" y="141"/>
                    </a:lnTo>
                    <a:lnTo>
                      <a:pt x="1255" y="147"/>
                    </a:lnTo>
                    <a:lnTo>
                      <a:pt x="1257" y="153"/>
                    </a:lnTo>
                    <a:lnTo>
                      <a:pt x="1259" y="160"/>
                    </a:lnTo>
                    <a:lnTo>
                      <a:pt x="1262" y="165"/>
                    </a:lnTo>
                    <a:lnTo>
                      <a:pt x="1264" y="170"/>
                    </a:lnTo>
                    <a:lnTo>
                      <a:pt x="1269" y="174"/>
                    </a:lnTo>
                    <a:lnTo>
                      <a:pt x="1272" y="179"/>
                    </a:lnTo>
                    <a:lnTo>
                      <a:pt x="1276" y="182"/>
                    </a:lnTo>
                    <a:lnTo>
                      <a:pt x="1281" y="185"/>
                    </a:lnTo>
                    <a:lnTo>
                      <a:pt x="1286" y="189"/>
                    </a:lnTo>
                    <a:lnTo>
                      <a:pt x="1290" y="190"/>
                    </a:lnTo>
                    <a:lnTo>
                      <a:pt x="1296" y="192"/>
                    </a:lnTo>
                    <a:lnTo>
                      <a:pt x="1301" y="193"/>
                    </a:lnTo>
                    <a:lnTo>
                      <a:pt x="1307" y="193"/>
                    </a:lnTo>
                    <a:lnTo>
                      <a:pt x="1313" y="193"/>
                    </a:lnTo>
                    <a:lnTo>
                      <a:pt x="1318" y="192"/>
                    </a:lnTo>
                    <a:lnTo>
                      <a:pt x="1324" y="190"/>
                    </a:lnTo>
                    <a:lnTo>
                      <a:pt x="1329" y="187"/>
                    </a:lnTo>
                    <a:lnTo>
                      <a:pt x="1335" y="184"/>
                    </a:lnTo>
                    <a:lnTo>
                      <a:pt x="1339" y="181"/>
                    </a:lnTo>
                    <a:lnTo>
                      <a:pt x="1343" y="176"/>
                    </a:lnTo>
                    <a:lnTo>
                      <a:pt x="1347" y="171"/>
                    </a:lnTo>
                    <a:lnTo>
                      <a:pt x="1347" y="171"/>
                    </a:lnTo>
                    <a:lnTo>
                      <a:pt x="1349" y="190"/>
                    </a:lnTo>
                    <a:lnTo>
                      <a:pt x="1383" y="190"/>
                    </a:lnTo>
                    <a:lnTo>
                      <a:pt x="1383" y="182"/>
                    </a:lnTo>
                    <a:lnTo>
                      <a:pt x="1383" y="173"/>
                    </a:lnTo>
                    <a:lnTo>
                      <a:pt x="1383" y="162"/>
                    </a:lnTo>
                    <a:lnTo>
                      <a:pt x="1383" y="151"/>
                    </a:lnTo>
                    <a:lnTo>
                      <a:pt x="1383" y="0"/>
                    </a:lnTo>
                    <a:lnTo>
                      <a:pt x="1343" y="0"/>
                    </a:lnTo>
                    <a:close/>
                    <a:moveTo>
                      <a:pt x="1343" y="132"/>
                    </a:moveTo>
                    <a:lnTo>
                      <a:pt x="1343" y="136"/>
                    </a:lnTo>
                    <a:lnTo>
                      <a:pt x="1342" y="141"/>
                    </a:lnTo>
                    <a:lnTo>
                      <a:pt x="1341" y="145"/>
                    </a:lnTo>
                    <a:lnTo>
                      <a:pt x="1339" y="148"/>
                    </a:lnTo>
                    <a:lnTo>
                      <a:pt x="1337" y="152"/>
                    </a:lnTo>
                    <a:lnTo>
                      <a:pt x="1335" y="155"/>
                    </a:lnTo>
                    <a:lnTo>
                      <a:pt x="1331" y="157"/>
                    </a:lnTo>
                    <a:lnTo>
                      <a:pt x="1327" y="160"/>
                    </a:lnTo>
                    <a:lnTo>
                      <a:pt x="1324" y="160"/>
                    </a:lnTo>
                    <a:lnTo>
                      <a:pt x="1320" y="161"/>
                    </a:lnTo>
                    <a:lnTo>
                      <a:pt x="1314" y="160"/>
                    </a:lnTo>
                    <a:lnTo>
                      <a:pt x="1309" y="158"/>
                    </a:lnTo>
                    <a:lnTo>
                      <a:pt x="1303" y="155"/>
                    </a:lnTo>
                    <a:lnTo>
                      <a:pt x="1300" y="151"/>
                    </a:lnTo>
                    <a:lnTo>
                      <a:pt x="1297" y="145"/>
                    </a:lnTo>
                    <a:lnTo>
                      <a:pt x="1295" y="140"/>
                    </a:lnTo>
                    <a:lnTo>
                      <a:pt x="1293" y="133"/>
                    </a:lnTo>
                    <a:lnTo>
                      <a:pt x="1293" y="124"/>
                    </a:lnTo>
                    <a:lnTo>
                      <a:pt x="1293" y="117"/>
                    </a:lnTo>
                    <a:lnTo>
                      <a:pt x="1295" y="109"/>
                    </a:lnTo>
                    <a:lnTo>
                      <a:pt x="1297" y="104"/>
                    </a:lnTo>
                    <a:lnTo>
                      <a:pt x="1299" y="98"/>
                    </a:lnTo>
                    <a:lnTo>
                      <a:pt x="1303" y="94"/>
                    </a:lnTo>
                    <a:lnTo>
                      <a:pt x="1308" y="91"/>
                    </a:lnTo>
                    <a:lnTo>
                      <a:pt x="1313" y="88"/>
                    </a:lnTo>
                    <a:lnTo>
                      <a:pt x="1320" y="87"/>
                    </a:lnTo>
                    <a:lnTo>
                      <a:pt x="1324" y="87"/>
                    </a:lnTo>
                    <a:lnTo>
                      <a:pt x="1328" y="88"/>
                    </a:lnTo>
                    <a:lnTo>
                      <a:pt x="1331" y="91"/>
                    </a:lnTo>
                    <a:lnTo>
                      <a:pt x="1335" y="93"/>
                    </a:lnTo>
                    <a:lnTo>
                      <a:pt x="1338" y="96"/>
                    </a:lnTo>
                    <a:lnTo>
                      <a:pt x="1340" y="99"/>
                    </a:lnTo>
                    <a:lnTo>
                      <a:pt x="1341" y="103"/>
                    </a:lnTo>
                    <a:lnTo>
                      <a:pt x="1343" y="107"/>
                    </a:lnTo>
                    <a:lnTo>
                      <a:pt x="1343" y="111"/>
                    </a:lnTo>
                    <a:lnTo>
                      <a:pt x="1343" y="115"/>
                    </a:lnTo>
                    <a:lnTo>
                      <a:pt x="1343" y="132"/>
                    </a:lnTo>
                    <a:close/>
                    <a:moveTo>
                      <a:pt x="1527" y="137"/>
                    </a:moveTo>
                    <a:lnTo>
                      <a:pt x="1527" y="131"/>
                    </a:lnTo>
                    <a:lnTo>
                      <a:pt x="1528" y="122"/>
                    </a:lnTo>
                    <a:lnTo>
                      <a:pt x="1527" y="109"/>
                    </a:lnTo>
                    <a:lnTo>
                      <a:pt x="1525" y="97"/>
                    </a:lnTo>
                    <a:lnTo>
                      <a:pt x="1520" y="86"/>
                    </a:lnTo>
                    <a:lnTo>
                      <a:pt x="1515" y="77"/>
                    </a:lnTo>
                    <a:lnTo>
                      <a:pt x="1511" y="73"/>
                    </a:lnTo>
                    <a:lnTo>
                      <a:pt x="1507" y="68"/>
                    </a:lnTo>
                    <a:lnTo>
                      <a:pt x="1502" y="65"/>
                    </a:lnTo>
                    <a:lnTo>
                      <a:pt x="1498" y="62"/>
                    </a:lnTo>
                    <a:lnTo>
                      <a:pt x="1491" y="59"/>
                    </a:lnTo>
                    <a:lnTo>
                      <a:pt x="1486" y="57"/>
                    </a:lnTo>
                    <a:lnTo>
                      <a:pt x="1478" y="57"/>
                    </a:lnTo>
                    <a:lnTo>
                      <a:pt x="1471" y="56"/>
                    </a:lnTo>
                    <a:lnTo>
                      <a:pt x="1463" y="57"/>
                    </a:lnTo>
                    <a:lnTo>
                      <a:pt x="1456" y="58"/>
                    </a:lnTo>
                    <a:lnTo>
                      <a:pt x="1449" y="59"/>
                    </a:lnTo>
                    <a:lnTo>
                      <a:pt x="1443" y="63"/>
                    </a:lnTo>
                    <a:lnTo>
                      <a:pt x="1437" y="66"/>
                    </a:lnTo>
                    <a:lnTo>
                      <a:pt x="1432" y="69"/>
                    </a:lnTo>
                    <a:lnTo>
                      <a:pt x="1426" y="74"/>
                    </a:lnTo>
                    <a:lnTo>
                      <a:pt x="1422" y="78"/>
                    </a:lnTo>
                    <a:lnTo>
                      <a:pt x="1419" y="84"/>
                    </a:lnTo>
                    <a:lnTo>
                      <a:pt x="1416" y="89"/>
                    </a:lnTo>
                    <a:lnTo>
                      <a:pt x="1413" y="95"/>
                    </a:lnTo>
                    <a:lnTo>
                      <a:pt x="1411" y="101"/>
                    </a:lnTo>
                    <a:lnTo>
                      <a:pt x="1408" y="114"/>
                    </a:lnTo>
                    <a:lnTo>
                      <a:pt x="1407" y="126"/>
                    </a:lnTo>
                    <a:lnTo>
                      <a:pt x="1407" y="134"/>
                    </a:lnTo>
                    <a:lnTo>
                      <a:pt x="1408" y="141"/>
                    </a:lnTo>
                    <a:lnTo>
                      <a:pt x="1409" y="147"/>
                    </a:lnTo>
                    <a:lnTo>
                      <a:pt x="1411" y="154"/>
                    </a:lnTo>
                    <a:lnTo>
                      <a:pt x="1415" y="160"/>
                    </a:lnTo>
                    <a:lnTo>
                      <a:pt x="1417" y="165"/>
                    </a:lnTo>
                    <a:lnTo>
                      <a:pt x="1421" y="170"/>
                    </a:lnTo>
                    <a:lnTo>
                      <a:pt x="1424" y="175"/>
                    </a:lnTo>
                    <a:lnTo>
                      <a:pt x="1430" y="179"/>
                    </a:lnTo>
                    <a:lnTo>
                      <a:pt x="1434" y="182"/>
                    </a:lnTo>
                    <a:lnTo>
                      <a:pt x="1440" y="185"/>
                    </a:lnTo>
                    <a:lnTo>
                      <a:pt x="1446" y="187"/>
                    </a:lnTo>
                    <a:lnTo>
                      <a:pt x="1452" y="190"/>
                    </a:lnTo>
                    <a:lnTo>
                      <a:pt x="1460" y="192"/>
                    </a:lnTo>
                    <a:lnTo>
                      <a:pt x="1466" y="192"/>
                    </a:lnTo>
                    <a:lnTo>
                      <a:pt x="1475" y="193"/>
                    </a:lnTo>
                    <a:lnTo>
                      <a:pt x="1487" y="192"/>
                    </a:lnTo>
                    <a:lnTo>
                      <a:pt x="1499" y="191"/>
                    </a:lnTo>
                    <a:lnTo>
                      <a:pt x="1511" y="189"/>
                    </a:lnTo>
                    <a:lnTo>
                      <a:pt x="1520" y="184"/>
                    </a:lnTo>
                    <a:lnTo>
                      <a:pt x="1515" y="157"/>
                    </a:lnTo>
                    <a:lnTo>
                      <a:pt x="1507" y="160"/>
                    </a:lnTo>
                    <a:lnTo>
                      <a:pt x="1499" y="161"/>
                    </a:lnTo>
                    <a:lnTo>
                      <a:pt x="1490" y="162"/>
                    </a:lnTo>
                    <a:lnTo>
                      <a:pt x="1480" y="163"/>
                    </a:lnTo>
                    <a:lnTo>
                      <a:pt x="1474" y="162"/>
                    </a:lnTo>
                    <a:lnTo>
                      <a:pt x="1467" y="161"/>
                    </a:lnTo>
                    <a:lnTo>
                      <a:pt x="1461" y="158"/>
                    </a:lnTo>
                    <a:lnTo>
                      <a:pt x="1457" y="156"/>
                    </a:lnTo>
                    <a:lnTo>
                      <a:pt x="1451" y="153"/>
                    </a:lnTo>
                    <a:lnTo>
                      <a:pt x="1448" y="148"/>
                    </a:lnTo>
                    <a:lnTo>
                      <a:pt x="1446" y="143"/>
                    </a:lnTo>
                    <a:lnTo>
                      <a:pt x="1445" y="137"/>
                    </a:lnTo>
                    <a:lnTo>
                      <a:pt x="1527" y="137"/>
                    </a:lnTo>
                    <a:close/>
                    <a:moveTo>
                      <a:pt x="1445" y="109"/>
                    </a:moveTo>
                    <a:lnTo>
                      <a:pt x="1445" y="105"/>
                    </a:lnTo>
                    <a:lnTo>
                      <a:pt x="1446" y="101"/>
                    </a:lnTo>
                    <a:lnTo>
                      <a:pt x="1448" y="96"/>
                    </a:lnTo>
                    <a:lnTo>
                      <a:pt x="1451" y="93"/>
                    </a:lnTo>
                    <a:lnTo>
                      <a:pt x="1455" y="88"/>
                    </a:lnTo>
                    <a:lnTo>
                      <a:pt x="1458" y="86"/>
                    </a:lnTo>
                    <a:lnTo>
                      <a:pt x="1463" y="84"/>
                    </a:lnTo>
                    <a:lnTo>
                      <a:pt x="1469" y="83"/>
                    </a:lnTo>
                    <a:lnTo>
                      <a:pt x="1475" y="84"/>
                    </a:lnTo>
                    <a:lnTo>
                      <a:pt x="1480" y="86"/>
                    </a:lnTo>
                    <a:lnTo>
                      <a:pt x="1484" y="89"/>
                    </a:lnTo>
                    <a:lnTo>
                      <a:pt x="1487" y="93"/>
                    </a:lnTo>
                    <a:lnTo>
                      <a:pt x="1489" y="97"/>
                    </a:lnTo>
                    <a:lnTo>
                      <a:pt x="1490" y="102"/>
                    </a:lnTo>
                    <a:lnTo>
                      <a:pt x="1491" y="106"/>
                    </a:lnTo>
                    <a:lnTo>
                      <a:pt x="1491" y="109"/>
                    </a:lnTo>
                    <a:lnTo>
                      <a:pt x="1445" y="109"/>
                    </a:lnTo>
                    <a:close/>
                    <a:moveTo>
                      <a:pt x="1682" y="190"/>
                    </a:moveTo>
                    <a:lnTo>
                      <a:pt x="1742" y="9"/>
                    </a:lnTo>
                    <a:lnTo>
                      <a:pt x="1700" y="9"/>
                    </a:lnTo>
                    <a:lnTo>
                      <a:pt x="1677" y="87"/>
                    </a:lnTo>
                    <a:lnTo>
                      <a:pt x="1673" y="103"/>
                    </a:lnTo>
                    <a:lnTo>
                      <a:pt x="1668" y="118"/>
                    </a:lnTo>
                    <a:lnTo>
                      <a:pt x="1665" y="134"/>
                    </a:lnTo>
                    <a:lnTo>
                      <a:pt x="1662" y="151"/>
                    </a:lnTo>
                    <a:lnTo>
                      <a:pt x="1661" y="151"/>
                    </a:lnTo>
                    <a:lnTo>
                      <a:pt x="1658" y="134"/>
                    </a:lnTo>
                    <a:lnTo>
                      <a:pt x="1653" y="117"/>
                    </a:lnTo>
                    <a:lnTo>
                      <a:pt x="1650" y="102"/>
                    </a:lnTo>
                    <a:lnTo>
                      <a:pt x="1646" y="86"/>
                    </a:lnTo>
                    <a:lnTo>
                      <a:pt x="1624" y="9"/>
                    </a:lnTo>
                    <a:lnTo>
                      <a:pt x="1581" y="9"/>
                    </a:lnTo>
                    <a:lnTo>
                      <a:pt x="1637" y="190"/>
                    </a:lnTo>
                    <a:lnTo>
                      <a:pt x="1682" y="190"/>
                    </a:lnTo>
                    <a:close/>
                    <a:moveTo>
                      <a:pt x="1791" y="190"/>
                    </a:moveTo>
                    <a:lnTo>
                      <a:pt x="1791" y="59"/>
                    </a:lnTo>
                    <a:lnTo>
                      <a:pt x="1752" y="59"/>
                    </a:lnTo>
                    <a:lnTo>
                      <a:pt x="1752" y="190"/>
                    </a:lnTo>
                    <a:lnTo>
                      <a:pt x="1791" y="190"/>
                    </a:lnTo>
                    <a:close/>
                    <a:moveTo>
                      <a:pt x="1772" y="2"/>
                    </a:moveTo>
                    <a:lnTo>
                      <a:pt x="1768" y="2"/>
                    </a:lnTo>
                    <a:lnTo>
                      <a:pt x="1763" y="4"/>
                    </a:lnTo>
                    <a:lnTo>
                      <a:pt x="1759" y="6"/>
                    </a:lnTo>
                    <a:lnTo>
                      <a:pt x="1757" y="8"/>
                    </a:lnTo>
                    <a:lnTo>
                      <a:pt x="1754" y="11"/>
                    </a:lnTo>
                    <a:lnTo>
                      <a:pt x="1753" y="15"/>
                    </a:lnTo>
                    <a:lnTo>
                      <a:pt x="1752" y="18"/>
                    </a:lnTo>
                    <a:lnTo>
                      <a:pt x="1752" y="23"/>
                    </a:lnTo>
                    <a:lnTo>
                      <a:pt x="1752" y="27"/>
                    </a:lnTo>
                    <a:lnTo>
                      <a:pt x="1753" y="30"/>
                    </a:lnTo>
                    <a:lnTo>
                      <a:pt x="1754" y="34"/>
                    </a:lnTo>
                    <a:lnTo>
                      <a:pt x="1757" y="37"/>
                    </a:lnTo>
                    <a:lnTo>
                      <a:pt x="1759" y="39"/>
                    </a:lnTo>
                    <a:lnTo>
                      <a:pt x="1763" y="41"/>
                    </a:lnTo>
                    <a:lnTo>
                      <a:pt x="1767" y="43"/>
                    </a:lnTo>
                    <a:lnTo>
                      <a:pt x="1771" y="43"/>
                    </a:lnTo>
                    <a:lnTo>
                      <a:pt x="1776" y="43"/>
                    </a:lnTo>
                    <a:lnTo>
                      <a:pt x="1781" y="41"/>
                    </a:lnTo>
                    <a:lnTo>
                      <a:pt x="1784" y="39"/>
                    </a:lnTo>
                    <a:lnTo>
                      <a:pt x="1787" y="37"/>
                    </a:lnTo>
                    <a:lnTo>
                      <a:pt x="1789" y="34"/>
                    </a:lnTo>
                    <a:lnTo>
                      <a:pt x="1791" y="30"/>
                    </a:lnTo>
                    <a:lnTo>
                      <a:pt x="1793" y="27"/>
                    </a:lnTo>
                    <a:lnTo>
                      <a:pt x="1793" y="23"/>
                    </a:lnTo>
                    <a:lnTo>
                      <a:pt x="1793" y="18"/>
                    </a:lnTo>
                    <a:lnTo>
                      <a:pt x="1791" y="15"/>
                    </a:lnTo>
                    <a:lnTo>
                      <a:pt x="1789" y="11"/>
                    </a:lnTo>
                    <a:lnTo>
                      <a:pt x="1787" y="8"/>
                    </a:lnTo>
                    <a:lnTo>
                      <a:pt x="1784" y="6"/>
                    </a:lnTo>
                    <a:lnTo>
                      <a:pt x="1781" y="4"/>
                    </a:lnTo>
                    <a:lnTo>
                      <a:pt x="1776" y="2"/>
                    </a:lnTo>
                    <a:lnTo>
                      <a:pt x="1772" y="2"/>
                    </a:lnTo>
                    <a:close/>
                    <a:moveTo>
                      <a:pt x="1907" y="0"/>
                    </a:moveTo>
                    <a:lnTo>
                      <a:pt x="1907" y="70"/>
                    </a:lnTo>
                    <a:lnTo>
                      <a:pt x="1906" y="70"/>
                    </a:lnTo>
                    <a:lnTo>
                      <a:pt x="1904" y="67"/>
                    </a:lnTo>
                    <a:lnTo>
                      <a:pt x="1901" y="65"/>
                    </a:lnTo>
                    <a:lnTo>
                      <a:pt x="1897" y="63"/>
                    </a:lnTo>
                    <a:lnTo>
                      <a:pt x="1893" y="60"/>
                    </a:lnTo>
                    <a:lnTo>
                      <a:pt x="1883" y="57"/>
                    </a:lnTo>
                    <a:lnTo>
                      <a:pt x="1872" y="56"/>
                    </a:lnTo>
                    <a:lnTo>
                      <a:pt x="1867" y="56"/>
                    </a:lnTo>
                    <a:lnTo>
                      <a:pt x="1862" y="57"/>
                    </a:lnTo>
                    <a:lnTo>
                      <a:pt x="1856" y="59"/>
                    </a:lnTo>
                    <a:lnTo>
                      <a:pt x="1851" y="60"/>
                    </a:lnTo>
                    <a:lnTo>
                      <a:pt x="1845" y="64"/>
                    </a:lnTo>
                    <a:lnTo>
                      <a:pt x="1841" y="66"/>
                    </a:lnTo>
                    <a:lnTo>
                      <a:pt x="1837" y="70"/>
                    </a:lnTo>
                    <a:lnTo>
                      <a:pt x="1833" y="75"/>
                    </a:lnTo>
                    <a:lnTo>
                      <a:pt x="1829" y="79"/>
                    </a:lnTo>
                    <a:lnTo>
                      <a:pt x="1826" y="84"/>
                    </a:lnTo>
                    <a:lnTo>
                      <a:pt x="1823" y="91"/>
                    </a:lnTo>
                    <a:lnTo>
                      <a:pt x="1821" y="96"/>
                    </a:lnTo>
                    <a:lnTo>
                      <a:pt x="1818" y="103"/>
                    </a:lnTo>
                    <a:lnTo>
                      <a:pt x="1817" y="111"/>
                    </a:lnTo>
                    <a:lnTo>
                      <a:pt x="1816" y="117"/>
                    </a:lnTo>
                    <a:lnTo>
                      <a:pt x="1816" y="126"/>
                    </a:lnTo>
                    <a:lnTo>
                      <a:pt x="1816" y="133"/>
                    </a:lnTo>
                    <a:lnTo>
                      <a:pt x="1817" y="141"/>
                    </a:lnTo>
                    <a:lnTo>
                      <a:pt x="1818" y="147"/>
                    </a:lnTo>
                    <a:lnTo>
                      <a:pt x="1820" y="153"/>
                    </a:lnTo>
                    <a:lnTo>
                      <a:pt x="1823" y="160"/>
                    </a:lnTo>
                    <a:lnTo>
                      <a:pt x="1825" y="165"/>
                    </a:lnTo>
                    <a:lnTo>
                      <a:pt x="1828" y="170"/>
                    </a:lnTo>
                    <a:lnTo>
                      <a:pt x="1831" y="174"/>
                    </a:lnTo>
                    <a:lnTo>
                      <a:pt x="1836" y="179"/>
                    </a:lnTo>
                    <a:lnTo>
                      <a:pt x="1840" y="182"/>
                    </a:lnTo>
                    <a:lnTo>
                      <a:pt x="1844" y="185"/>
                    </a:lnTo>
                    <a:lnTo>
                      <a:pt x="1849" y="189"/>
                    </a:lnTo>
                    <a:lnTo>
                      <a:pt x="1854" y="190"/>
                    </a:lnTo>
                    <a:lnTo>
                      <a:pt x="1860" y="192"/>
                    </a:lnTo>
                    <a:lnTo>
                      <a:pt x="1865" y="193"/>
                    </a:lnTo>
                    <a:lnTo>
                      <a:pt x="1870" y="193"/>
                    </a:lnTo>
                    <a:lnTo>
                      <a:pt x="1876" y="193"/>
                    </a:lnTo>
                    <a:lnTo>
                      <a:pt x="1882" y="192"/>
                    </a:lnTo>
                    <a:lnTo>
                      <a:pt x="1888" y="190"/>
                    </a:lnTo>
                    <a:lnTo>
                      <a:pt x="1893" y="187"/>
                    </a:lnTo>
                    <a:lnTo>
                      <a:pt x="1898" y="184"/>
                    </a:lnTo>
                    <a:lnTo>
                      <a:pt x="1903" y="181"/>
                    </a:lnTo>
                    <a:lnTo>
                      <a:pt x="1906" y="176"/>
                    </a:lnTo>
                    <a:lnTo>
                      <a:pt x="1909" y="171"/>
                    </a:lnTo>
                    <a:lnTo>
                      <a:pt x="1910" y="171"/>
                    </a:lnTo>
                    <a:lnTo>
                      <a:pt x="1912" y="190"/>
                    </a:lnTo>
                    <a:lnTo>
                      <a:pt x="1947" y="190"/>
                    </a:lnTo>
                    <a:lnTo>
                      <a:pt x="1947" y="182"/>
                    </a:lnTo>
                    <a:lnTo>
                      <a:pt x="1946" y="173"/>
                    </a:lnTo>
                    <a:lnTo>
                      <a:pt x="1946" y="162"/>
                    </a:lnTo>
                    <a:lnTo>
                      <a:pt x="1946" y="151"/>
                    </a:lnTo>
                    <a:lnTo>
                      <a:pt x="1946" y="0"/>
                    </a:lnTo>
                    <a:lnTo>
                      <a:pt x="1907" y="0"/>
                    </a:lnTo>
                    <a:close/>
                    <a:moveTo>
                      <a:pt x="1907" y="132"/>
                    </a:moveTo>
                    <a:lnTo>
                      <a:pt x="1906" y="136"/>
                    </a:lnTo>
                    <a:lnTo>
                      <a:pt x="1906" y="141"/>
                    </a:lnTo>
                    <a:lnTo>
                      <a:pt x="1905" y="145"/>
                    </a:lnTo>
                    <a:lnTo>
                      <a:pt x="1903" y="148"/>
                    </a:lnTo>
                    <a:lnTo>
                      <a:pt x="1901" y="152"/>
                    </a:lnTo>
                    <a:lnTo>
                      <a:pt x="1897" y="155"/>
                    </a:lnTo>
                    <a:lnTo>
                      <a:pt x="1894" y="157"/>
                    </a:lnTo>
                    <a:lnTo>
                      <a:pt x="1891" y="160"/>
                    </a:lnTo>
                    <a:lnTo>
                      <a:pt x="1887" y="160"/>
                    </a:lnTo>
                    <a:lnTo>
                      <a:pt x="1883" y="161"/>
                    </a:lnTo>
                    <a:lnTo>
                      <a:pt x="1877" y="160"/>
                    </a:lnTo>
                    <a:lnTo>
                      <a:pt x="1871" y="158"/>
                    </a:lnTo>
                    <a:lnTo>
                      <a:pt x="1867" y="155"/>
                    </a:lnTo>
                    <a:lnTo>
                      <a:pt x="1863" y="151"/>
                    </a:lnTo>
                    <a:lnTo>
                      <a:pt x="1860" y="145"/>
                    </a:lnTo>
                    <a:lnTo>
                      <a:pt x="1857" y="140"/>
                    </a:lnTo>
                    <a:lnTo>
                      <a:pt x="1856" y="133"/>
                    </a:lnTo>
                    <a:lnTo>
                      <a:pt x="1856" y="124"/>
                    </a:lnTo>
                    <a:lnTo>
                      <a:pt x="1856" y="117"/>
                    </a:lnTo>
                    <a:lnTo>
                      <a:pt x="1857" y="109"/>
                    </a:lnTo>
                    <a:lnTo>
                      <a:pt x="1860" y="104"/>
                    </a:lnTo>
                    <a:lnTo>
                      <a:pt x="1863" y="98"/>
                    </a:lnTo>
                    <a:lnTo>
                      <a:pt x="1866" y="94"/>
                    </a:lnTo>
                    <a:lnTo>
                      <a:pt x="1871" y="91"/>
                    </a:lnTo>
                    <a:lnTo>
                      <a:pt x="1877" y="88"/>
                    </a:lnTo>
                    <a:lnTo>
                      <a:pt x="1883" y="87"/>
                    </a:lnTo>
                    <a:lnTo>
                      <a:pt x="1888" y="87"/>
                    </a:lnTo>
                    <a:lnTo>
                      <a:pt x="1892" y="88"/>
                    </a:lnTo>
                    <a:lnTo>
                      <a:pt x="1895" y="91"/>
                    </a:lnTo>
                    <a:lnTo>
                      <a:pt x="1898" y="93"/>
                    </a:lnTo>
                    <a:lnTo>
                      <a:pt x="1901" y="96"/>
                    </a:lnTo>
                    <a:lnTo>
                      <a:pt x="1903" y="99"/>
                    </a:lnTo>
                    <a:lnTo>
                      <a:pt x="1905" y="103"/>
                    </a:lnTo>
                    <a:lnTo>
                      <a:pt x="1906" y="107"/>
                    </a:lnTo>
                    <a:lnTo>
                      <a:pt x="1906" y="111"/>
                    </a:lnTo>
                    <a:lnTo>
                      <a:pt x="1907" y="115"/>
                    </a:lnTo>
                    <a:lnTo>
                      <a:pt x="1907" y="132"/>
                    </a:lnTo>
                    <a:close/>
                    <a:moveTo>
                      <a:pt x="2085" y="190"/>
                    </a:moveTo>
                    <a:lnTo>
                      <a:pt x="2084" y="176"/>
                    </a:lnTo>
                    <a:lnTo>
                      <a:pt x="2083" y="158"/>
                    </a:lnTo>
                    <a:lnTo>
                      <a:pt x="2083" y="113"/>
                    </a:lnTo>
                    <a:lnTo>
                      <a:pt x="2083" y="102"/>
                    </a:lnTo>
                    <a:lnTo>
                      <a:pt x="2081" y="91"/>
                    </a:lnTo>
                    <a:lnTo>
                      <a:pt x="2077" y="82"/>
                    </a:lnTo>
                    <a:lnTo>
                      <a:pt x="2071" y="73"/>
                    </a:lnTo>
                    <a:lnTo>
                      <a:pt x="2068" y="69"/>
                    </a:lnTo>
                    <a:lnTo>
                      <a:pt x="2064" y="66"/>
                    </a:lnTo>
                    <a:lnTo>
                      <a:pt x="2059" y="63"/>
                    </a:lnTo>
                    <a:lnTo>
                      <a:pt x="2054" y="60"/>
                    </a:lnTo>
                    <a:lnTo>
                      <a:pt x="2049" y="58"/>
                    </a:lnTo>
                    <a:lnTo>
                      <a:pt x="2042" y="57"/>
                    </a:lnTo>
                    <a:lnTo>
                      <a:pt x="2036" y="56"/>
                    </a:lnTo>
                    <a:lnTo>
                      <a:pt x="2028" y="56"/>
                    </a:lnTo>
                    <a:lnTo>
                      <a:pt x="2012" y="57"/>
                    </a:lnTo>
                    <a:lnTo>
                      <a:pt x="1998" y="60"/>
                    </a:lnTo>
                    <a:lnTo>
                      <a:pt x="1987" y="64"/>
                    </a:lnTo>
                    <a:lnTo>
                      <a:pt x="1978" y="68"/>
                    </a:lnTo>
                    <a:lnTo>
                      <a:pt x="1986" y="94"/>
                    </a:lnTo>
                    <a:lnTo>
                      <a:pt x="1992" y="91"/>
                    </a:lnTo>
                    <a:lnTo>
                      <a:pt x="2001" y="87"/>
                    </a:lnTo>
                    <a:lnTo>
                      <a:pt x="2011" y="85"/>
                    </a:lnTo>
                    <a:lnTo>
                      <a:pt x="2020" y="84"/>
                    </a:lnTo>
                    <a:lnTo>
                      <a:pt x="2027" y="85"/>
                    </a:lnTo>
                    <a:lnTo>
                      <a:pt x="2032" y="86"/>
                    </a:lnTo>
                    <a:lnTo>
                      <a:pt x="2037" y="87"/>
                    </a:lnTo>
                    <a:lnTo>
                      <a:pt x="2040" y="89"/>
                    </a:lnTo>
                    <a:lnTo>
                      <a:pt x="2042" y="93"/>
                    </a:lnTo>
                    <a:lnTo>
                      <a:pt x="2043" y="95"/>
                    </a:lnTo>
                    <a:lnTo>
                      <a:pt x="2043" y="98"/>
                    </a:lnTo>
                    <a:lnTo>
                      <a:pt x="2044" y="101"/>
                    </a:lnTo>
                    <a:lnTo>
                      <a:pt x="2044" y="103"/>
                    </a:lnTo>
                    <a:lnTo>
                      <a:pt x="2028" y="104"/>
                    </a:lnTo>
                    <a:lnTo>
                      <a:pt x="2013" y="106"/>
                    </a:lnTo>
                    <a:lnTo>
                      <a:pt x="2001" y="109"/>
                    </a:lnTo>
                    <a:lnTo>
                      <a:pt x="1990" y="115"/>
                    </a:lnTo>
                    <a:lnTo>
                      <a:pt x="1985" y="118"/>
                    </a:lnTo>
                    <a:lnTo>
                      <a:pt x="1982" y="122"/>
                    </a:lnTo>
                    <a:lnTo>
                      <a:pt x="1977" y="126"/>
                    </a:lnTo>
                    <a:lnTo>
                      <a:pt x="1975" y="131"/>
                    </a:lnTo>
                    <a:lnTo>
                      <a:pt x="1973" y="135"/>
                    </a:lnTo>
                    <a:lnTo>
                      <a:pt x="1971" y="141"/>
                    </a:lnTo>
                    <a:lnTo>
                      <a:pt x="1970" y="146"/>
                    </a:lnTo>
                    <a:lnTo>
                      <a:pt x="1970" y="153"/>
                    </a:lnTo>
                    <a:lnTo>
                      <a:pt x="1970" y="161"/>
                    </a:lnTo>
                    <a:lnTo>
                      <a:pt x="1972" y="167"/>
                    </a:lnTo>
                    <a:lnTo>
                      <a:pt x="1975" y="174"/>
                    </a:lnTo>
                    <a:lnTo>
                      <a:pt x="1980" y="181"/>
                    </a:lnTo>
                    <a:lnTo>
                      <a:pt x="1986" y="185"/>
                    </a:lnTo>
                    <a:lnTo>
                      <a:pt x="1993" y="190"/>
                    </a:lnTo>
                    <a:lnTo>
                      <a:pt x="2001" y="192"/>
                    </a:lnTo>
                    <a:lnTo>
                      <a:pt x="2011" y="193"/>
                    </a:lnTo>
                    <a:lnTo>
                      <a:pt x="2022" y="192"/>
                    </a:lnTo>
                    <a:lnTo>
                      <a:pt x="2031" y="189"/>
                    </a:lnTo>
                    <a:lnTo>
                      <a:pt x="2036" y="186"/>
                    </a:lnTo>
                    <a:lnTo>
                      <a:pt x="2040" y="184"/>
                    </a:lnTo>
                    <a:lnTo>
                      <a:pt x="2043" y="181"/>
                    </a:lnTo>
                    <a:lnTo>
                      <a:pt x="2046" y="176"/>
                    </a:lnTo>
                    <a:lnTo>
                      <a:pt x="2047" y="176"/>
                    </a:lnTo>
                    <a:lnTo>
                      <a:pt x="2050" y="190"/>
                    </a:lnTo>
                    <a:lnTo>
                      <a:pt x="2085" y="190"/>
                    </a:lnTo>
                    <a:close/>
                    <a:moveTo>
                      <a:pt x="2045" y="142"/>
                    </a:moveTo>
                    <a:lnTo>
                      <a:pt x="2045" y="146"/>
                    </a:lnTo>
                    <a:lnTo>
                      <a:pt x="2044" y="150"/>
                    </a:lnTo>
                    <a:lnTo>
                      <a:pt x="2041" y="155"/>
                    </a:lnTo>
                    <a:lnTo>
                      <a:pt x="2037" y="160"/>
                    </a:lnTo>
                    <a:lnTo>
                      <a:pt x="2034" y="162"/>
                    </a:lnTo>
                    <a:lnTo>
                      <a:pt x="2031" y="163"/>
                    </a:lnTo>
                    <a:lnTo>
                      <a:pt x="2027" y="164"/>
                    </a:lnTo>
                    <a:lnTo>
                      <a:pt x="2024" y="164"/>
                    </a:lnTo>
                    <a:lnTo>
                      <a:pt x="2020" y="164"/>
                    </a:lnTo>
                    <a:lnTo>
                      <a:pt x="2017" y="163"/>
                    </a:lnTo>
                    <a:lnTo>
                      <a:pt x="2015" y="162"/>
                    </a:lnTo>
                    <a:lnTo>
                      <a:pt x="2013" y="161"/>
                    </a:lnTo>
                    <a:lnTo>
                      <a:pt x="2011" y="158"/>
                    </a:lnTo>
                    <a:lnTo>
                      <a:pt x="2010" y="155"/>
                    </a:lnTo>
                    <a:lnTo>
                      <a:pt x="2009" y="153"/>
                    </a:lnTo>
                    <a:lnTo>
                      <a:pt x="2009" y="148"/>
                    </a:lnTo>
                    <a:lnTo>
                      <a:pt x="2009" y="143"/>
                    </a:lnTo>
                    <a:lnTo>
                      <a:pt x="2011" y="138"/>
                    </a:lnTo>
                    <a:lnTo>
                      <a:pt x="2014" y="135"/>
                    </a:lnTo>
                    <a:lnTo>
                      <a:pt x="2019" y="133"/>
                    </a:lnTo>
                    <a:lnTo>
                      <a:pt x="2025" y="131"/>
                    </a:lnTo>
                    <a:lnTo>
                      <a:pt x="2030" y="130"/>
                    </a:lnTo>
                    <a:lnTo>
                      <a:pt x="2038" y="128"/>
                    </a:lnTo>
                    <a:lnTo>
                      <a:pt x="2045" y="128"/>
                    </a:lnTo>
                    <a:lnTo>
                      <a:pt x="2045" y="14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8" name="Google Shape;138;p35"/>
            <p:cNvGrpSpPr/>
            <p:nvPr/>
          </p:nvGrpSpPr>
          <p:grpSpPr>
            <a:xfrm>
              <a:off x="2946525" y="3012511"/>
              <a:ext cx="1669307" cy="1467776"/>
              <a:chOff x="2767013" y="2514600"/>
              <a:chExt cx="1890709" cy="1727201"/>
            </a:xfrm>
          </p:grpSpPr>
          <p:sp>
            <p:nvSpPr>
              <p:cNvPr id="139" name="Google Shape;139;p35"/>
              <p:cNvSpPr/>
              <p:nvPr/>
            </p:nvSpPr>
            <p:spPr>
              <a:xfrm>
                <a:off x="2767013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7" y="0"/>
                    </a:moveTo>
                    <a:lnTo>
                      <a:pt x="3449" y="0"/>
                    </a:lnTo>
                    <a:lnTo>
                      <a:pt x="3462" y="1"/>
                    </a:lnTo>
                    <a:lnTo>
                      <a:pt x="3475" y="3"/>
                    </a:lnTo>
                    <a:lnTo>
                      <a:pt x="3487" y="5"/>
                    </a:lnTo>
                    <a:lnTo>
                      <a:pt x="3497" y="10"/>
                    </a:lnTo>
                    <a:lnTo>
                      <a:pt x="3508" y="16"/>
                    </a:lnTo>
                    <a:lnTo>
                      <a:pt x="3519" y="22"/>
                    </a:lnTo>
                    <a:lnTo>
                      <a:pt x="3529" y="30"/>
                    </a:lnTo>
                    <a:lnTo>
                      <a:pt x="3537" y="39"/>
                    </a:lnTo>
                    <a:lnTo>
                      <a:pt x="3546" y="48"/>
                    </a:lnTo>
                    <a:lnTo>
                      <a:pt x="3552" y="58"/>
                    </a:lnTo>
                    <a:lnTo>
                      <a:pt x="3559" y="69"/>
                    </a:lnTo>
                    <a:lnTo>
                      <a:pt x="3564" y="80"/>
                    </a:lnTo>
                    <a:lnTo>
                      <a:pt x="3569" y="92"/>
                    </a:lnTo>
                    <a:lnTo>
                      <a:pt x="3572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2" y="3162"/>
                    </a:lnTo>
                    <a:lnTo>
                      <a:pt x="3569" y="3174"/>
                    </a:lnTo>
                    <a:lnTo>
                      <a:pt x="3564" y="3186"/>
                    </a:lnTo>
                    <a:lnTo>
                      <a:pt x="3559" y="3197"/>
                    </a:lnTo>
                    <a:lnTo>
                      <a:pt x="3552" y="3209"/>
                    </a:lnTo>
                    <a:lnTo>
                      <a:pt x="3546" y="3219"/>
                    </a:lnTo>
                    <a:lnTo>
                      <a:pt x="3537" y="3227"/>
                    </a:lnTo>
                    <a:lnTo>
                      <a:pt x="3529" y="3235"/>
                    </a:lnTo>
                    <a:lnTo>
                      <a:pt x="3519" y="3243"/>
                    </a:lnTo>
                    <a:lnTo>
                      <a:pt x="3508" y="3250"/>
                    </a:lnTo>
                    <a:lnTo>
                      <a:pt x="3497" y="3255"/>
                    </a:lnTo>
                    <a:lnTo>
                      <a:pt x="3487" y="3259"/>
                    </a:lnTo>
                    <a:lnTo>
                      <a:pt x="3475" y="3262"/>
                    </a:lnTo>
                    <a:lnTo>
                      <a:pt x="3462" y="3264"/>
                    </a:lnTo>
                    <a:lnTo>
                      <a:pt x="3449" y="3265"/>
                    </a:lnTo>
                    <a:lnTo>
                      <a:pt x="127" y="3265"/>
                    </a:lnTo>
                    <a:lnTo>
                      <a:pt x="114" y="3264"/>
                    </a:lnTo>
                    <a:lnTo>
                      <a:pt x="102" y="3262"/>
                    </a:lnTo>
                    <a:lnTo>
                      <a:pt x="90" y="3259"/>
                    </a:lnTo>
                    <a:lnTo>
                      <a:pt x="78" y="3255"/>
                    </a:lnTo>
                    <a:lnTo>
                      <a:pt x="67" y="3250"/>
                    </a:lnTo>
                    <a:lnTo>
                      <a:pt x="56" y="3243"/>
                    </a:lnTo>
                    <a:lnTo>
                      <a:pt x="47" y="3235"/>
                    </a:lnTo>
                    <a:lnTo>
                      <a:pt x="38" y="3227"/>
                    </a:lnTo>
                    <a:lnTo>
                      <a:pt x="29" y="3219"/>
                    </a:lnTo>
                    <a:lnTo>
                      <a:pt x="22" y="3209"/>
                    </a:lnTo>
                    <a:lnTo>
                      <a:pt x="15" y="3197"/>
                    </a:lnTo>
                    <a:lnTo>
                      <a:pt x="10" y="3186"/>
                    </a:lnTo>
                    <a:lnTo>
                      <a:pt x="6" y="3174"/>
                    </a:lnTo>
                    <a:lnTo>
                      <a:pt x="4" y="3162"/>
                    </a:lnTo>
                    <a:lnTo>
                      <a:pt x="1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4" y="105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5" y="69"/>
                    </a:lnTo>
                    <a:lnTo>
                      <a:pt x="22" y="58"/>
                    </a:lnTo>
                    <a:lnTo>
                      <a:pt x="29" y="48"/>
                    </a:lnTo>
                    <a:lnTo>
                      <a:pt x="38" y="39"/>
                    </a:lnTo>
                    <a:lnTo>
                      <a:pt x="47" y="30"/>
                    </a:lnTo>
                    <a:lnTo>
                      <a:pt x="56" y="22"/>
                    </a:lnTo>
                    <a:lnTo>
                      <a:pt x="67" y="16"/>
                    </a:lnTo>
                    <a:lnTo>
                      <a:pt x="78" y="10"/>
                    </a:lnTo>
                    <a:lnTo>
                      <a:pt x="90" y="5"/>
                    </a:lnTo>
                    <a:lnTo>
                      <a:pt x="102" y="3"/>
                    </a:lnTo>
                    <a:lnTo>
                      <a:pt x="114" y="1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" name="Google Shape;140;p35"/>
              <p:cNvSpPr/>
              <p:nvPr/>
            </p:nvSpPr>
            <p:spPr>
              <a:xfrm>
                <a:off x="2965450" y="3136900"/>
                <a:ext cx="1392240" cy="581026"/>
              </a:xfrm>
              <a:custGeom>
                <a:rect b="b" l="l" r="r" t="t"/>
                <a:pathLst>
                  <a:path extrusionOk="0" h="1098" w="2631">
                    <a:moveTo>
                      <a:pt x="195" y="172"/>
                    </a:moveTo>
                    <a:lnTo>
                      <a:pt x="215" y="172"/>
                    </a:lnTo>
                    <a:lnTo>
                      <a:pt x="215" y="106"/>
                    </a:lnTo>
                    <a:lnTo>
                      <a:pt x="224" y="108"/>
                    </a:lnTo>
                    <a:lnTo>
                      <a:pt x="232" y="108"/>
                    </a:lnTo>
                    <a:lnTo>
                      <a:pt x="240" y="108"/>
                    </a:lnTo>
                    <a:lnTo>
                      <a:pt x="246" y="106"/>
                    </a:lnTo>
                    <a:lnTo>
                      <a:pt x="253" y="105"/>
                    </a:lnTo>
                    <a:lnTo>
                      <a:pt x="259" y="103"/>
                    </a:lnTo>
                    <a:lnTo>
                      <a:pt x="266" y="101"/>
                    </a:lnTo>
                    <a:lnTo>
                      <a:pt x="271" y="98"/>
                    </a:lnTo>
                    <a:lnTo>
                      <a:pt x="277" y="94"/>
                    </a:lnTo>
                    <a:lnTo>
                      <a:pt x="281" y="90"/>
                    </a:lnTo>
                    <a:lnTo>
                      <a:pt x="286" y="83"/>
                    </a:lnTo>
                    <a:lnTo>
                      <a:pt x="290" y="75"/>
                    </a:lnTo>
                    <a:lnTo>
                      <a:pt x="292" y="65"/>
                    </a:lnTo>
                    <a:lnTo>
                      <a:pt x="293" y="55"/>
                    </a:lnTo>
                    <a:lnTo>
                      <a:pt x="292" y="45"/>
                    </a:lnTo>
                    <a:lnTo>
                      <a:pt x="290" y="35"/>
                    </a:lnTo>
                    <a:lnTo>
                      <a:pt x="285" y="27"/>
                    </a:lnTo>
                    <a:lnTo>
                      <a:pt x="279" y="21"/>
                    </a:lnTo>
                    <a:lnTo>
                      <a:pt x="276" y="17"/>
                    </a:lnTo>
                    <a:lnTo>
                      <a:pt x="271" y="15"/>
                    </a:lnTo>
                    <a:lnTo>
                      <a:pt x="266" y="13"/>
                    </a:lnTo>
                    <a:lnTo>
                      <a:pt x="260" y="11"/>
                    </a:lnTo>
                    <a:lnTo>
                      <a:pt x="249" y="8"/>
                    </a:lnTo>
                    <a:lnTo>
                      <a:pt x="234" y="7"/>
                    </a:lnTo>
                    <a:lnTo>
                      <a:pt x="223" y="7"/>
                    </a:lnTo>
                    <a:lnTo>
                      <a:pt x="212" y="8"/>
                    </a:lnTo>
                    <a:lnTo>
                      <a:pt x="203" y="10"/>
                    </a:lnTo>
                    <a:lnTo>
                      <a:pt x="195" y="11"/>
                    </a:lnTo>
                    <a:lnTo>
                      <a:pt x="195" y="172"/>
                    </a:lnTo>
                    <a:close/>
                    <a:moveTo>
                      <a:pt x="215" y="25"/>
                    </a:moveTo>
                    <a:lnTo>
                      <a:pt x="223" y="24"/>
                    </a:lnTo>
                    <a:lnTo>
                      <a:pt x="234" y="24"/>
                    </a:lnTo>
                    <a:lnTo>
                      <a:pt x="243" y="24"/>
                    </a:lnTo>
                    <a:lnTo>
                      <a:pt x="251" y="26"/>
                    </a:lnTo>
                    <a:lnTo>
                      <a:pt x="256" y="28"/>
                    </a:lnTo>
                    <a:lnTo>
                      <a:pt x="261" y="32"/>
                    </a:lnTo>
                    <a:lnTo>
                      <a:pt x="267" y="36"/>
                    </a:lnTo>
                    <a:lnTo>
                      <a:pt x="270" y="42"/>
                    </a:lnTo>
                    <a:lnTo>
                      <a:pt x="271" y="49"/>
                    </a:lnTo>
                    <a:lnTo>
                      <a:pt x="272" y="56"/>
                    </a:lnTo>
                    <a:lnTo>
                      <a:pt x="271" y="64"/>
                    </a:lnTo>
                    <a:lnTo>
                      <a:pt x="269" y="71"/>
                    </a:lnTo>
                    <a:lnTo>
                      <a:pt x="266" y="78"/>
                    </a:lnTo>
                    <a:lnTo>
                      <a:pt x="261" y="82"/>
                    </a:lnTo>
                    <a:lnTo>
                      <a:pt x="256" y="86"/>
                    </a:lnTo>
                    <a:lnTo>
                      <a:pt x="250" y="89"/>
                    </a:lnTo>
                    <a:lnTo>
                      <a:pt x="241" y="91"/>
                    </a:lnTo>
                    <a:lnTo>
                      <a:pt x="232" y="91"/>
                    </a:lnTo>
                    <a:lnTo>
                      <a:pt x="223" y="91"/>
                    </a:lnTo>
                    <a:lnTo>
                      <a:pt x="215" y="90"/>
                    </a:lnTo>
                    <a:lnTo>
                      <a:pt x="215" y="25"/>
                    </a:lnTo>
                    <a:close/>
                    <a:moveTo>
                      <a:pt x="315" y="172"/>
                    </a:moveTo>
                    <a:lnTo>
                      <a:pt x="336" y="172"/>
                    </a:lnTo>
                    <a:lnTo>
                      <a:pt x="336" y="110"/>
                    </a:lnTo>
                    <a:lnTo>
                      <a:pt x="337" y="104"/>
                    </a:lnTo>
                    <a:lnTo>
                      <a:pt x="337" y="100"/>
                    </a:lnTo>
                    <a:lnTo>
                      <a:pt x="339" y="94"/>
                    </a:lnTo>
                    <a:lnTo>
                      <a:pt x="340" y="89"/>
                    </a:lnTo>
                    <a:lnTo>
                      <a:pt x="344" y="84"/>
                    </a:lnTo>
                    <a:lnTo>
                      <a:pt x="347" y="80"/>
                    </a:lnTo>
                    <a:lnTo>
                      <a:pt x="351" y="76"/>
                    </a:lnTo>
                    <a:lnTo>
                      <a:pt x="355" y="74"/>
                    </a:lnTo>
                    <a:lnTo>
                      <a:pt x="360" y="73"/>
                    </a:lnTo>
                    <a:lnTo>
                      <a:pt x="365" y="72"/>
                    </a:lnTo>
                    <a:lnTo>
                      <a:pt x="369" y="72"/>
                    </a:lnTo>
                    <a:lnTo>
                      <a:pt x="373" y="73"/>
                    </a:lnTo>
                    <a:lnTo>
                      <a:pt x="373" y="53"/>
                    </a:lnTo>
                    <a:lnTo>
                      <a:pt x="369" y="52"/>
                    </a:lnTo>
                    <a:lnTo>
                      <a:pt x="366" y="52"/>
                    </a:lnTo>
                    <a:lnTo>
                      <a:pt x="361" y="52"/>
                    </a:lnTo>
                    <a:lnTo>
                      <a:pt x="357" y="54"/>
                    </a:lnTo>
                    <a:lnTo>
                      <a:pt x="351" y="56"/>
                    </a:lnTo>
                    <a:lnTo>
                      <a:pt x="347" y="59"/>
                    </a:lnTo>
                    <a:lnTo>
                      <a:pt x="344" y="63"/>
                    </a:lnTo>
                    <a:lnTo>
                      <a:pt x="340" y="67"/>
                    </a:lnTo>
                    <a:lnTo>
                      <a:pt x="337" y="72"/>
                    </a:lnTo>
                    <a:lnTo>
                      <a:pt x="335" y="78"/>
                    </a:lnTo>
                    <a:lnTo>
                      <a:pt x="334" y="78"/>
                    </a:lnTo>
                    <a:lnTo>
                      <a:pt x="333" y="54"/>
                    </a:lnTo>
                    <a:lnTo>
                      <a:pt x="315" y="54"/>
                    </a:lnTo>
                    <a:lnTo>
                      <a:pt x="315" y="63"/>
                    </a:lnTo>
                    <a:lnTo>
                      <a:pt x="315" y="72"/>
                    </a:lnTo>
                    <a:lnTo>
                      <a:pt x="315" y="81"/>
                    </a:lnTo>
                    <a:lnTo>
                      <a:pt x="315" y="91"/>
                    </a:lnTo>
                    <a:lnTo>
                      <a:pt x="315" y="172"/>
                    </a:lnTo>
                    <a:close/>
                    <a:moveTo>
                      <a:pt x="439" y="52"/>
                    </a:moveTo>
                    <a:lnTo>
                      <a:pt x="428" y="53"/>
                    </a:lnTo>
                    <a:lnTo>
                      <a:pt x="417" y="56"/>
                    </a:lnTo>
                    <a:lnTo>
                      <a:pt x="412" y="59"/>
                    </a:lnTo>
                    <a:lnTo>
                      <a:pt x="407" y="61"/>
                    </a:lnTo>
                    <a:lnTo>
                      <a:pt x="403" y="64"/>
                    </a:lnTo>
                    <a:lnTo>
                      <a:pt x="399" y="69"/>
                    </a:lnTo>
                    <a:lnTo>
                      <a:pt x="395" y="73"/>
                    </a:lnTo>
                    <a:lnTo>
                      <a:pt x="392" y="78"/>
                    </a:lnTo>
                    <a:lnTo>
                      <a:pt x="389" y="82"/>
                    </a:lnTo>
                    <a:lnTo>
                      <a:pt x="387" y="88"/>
                    </a:lnTo>
                    <a:lnTo>
                      <a:pt x="385" y="94"/>
                    </a:lnTo>
                    <a:lnTo>
                      <a:pt x="384" y="101"/>
                    </a:lnTo>
                    <a:lnTo>
                      <a:pt x="382" y="108"/>
                    </a:lnTo>
                    <a:lnTo>
                      <a:pt x="382" y="114"/>
                    </a:lnTo>
                    <a:lnTo>
                      <a:pt x="382" y="121"/>
                    </a:lnTo>
                    <a:lnTo>
                      <a:pt x="384" y="128"/>
                    </a:lnTo>
                    <a:lnTo>
                      <a:pt x="385" y="134"/>
                    </a:lnTo>
                    <a:lnTo>
                      <a:pt x="387" y="140"/>
                    </a:lnTo>
                    <a:lnTo>
                      <a:pt x="389" y="145"/>
                    </a:lnTo>
                    <a:lnTo>
                      <a:pt x="391" y="150"/>
                    </a:lnTo>
                    <a:lnTo>
                      <a:pt x="394" y="154"/>
                    </a:lnTo>
                    <a:lnTo>
                      <a:pt x="399" y="159"/>
                    </a:lnTo>
                    <a:lnTo>
                      <a:pt x="402" y="162"/>
                    </a:lnTo>
                    <a:lnTo>
                      <a:pt x="406" y="166"/>
                    </a:lnTo>
                    <a:lnTo>
                      <a:pt x="411" y="169"/>
                    </a:lnTo>
                    <a:lnTo>
                      <a:pt x="416" y="171"/>
                    </a:lnTo>
                    <a:lnTo>
                      <a:pt x="426" y="174"/>
                    </a:lnTo>
                    <a:lnTo>
                      <a:pt x="438" y="176"/>
                    </a:lnTo>
                    <a:lnTo>
                      <a:pt x="447" y="174"/>
                    </a:lnTo>
                    <a:lnTo>
                      <a:pt x="458" y="171"/>
                    </a:lnTo>
                    <a:lnTo>
                      <a:pt x="467" y="167"/>
                    </a:lnTo>
                    <a:lnTo>
                      <a:pt x="475" y="160"/>
                    </a:lnTo>
                    <a:lnTo>
                      <a:pt x="480" y="155"/>
                    </a:lnTo>
                    <a:lnTo>
                      <a:pt x="483" y="151"/>
                    </a:lnTo>
                    <a:lnTo>
                      <a:pt x="486" y="147"/>
                    </a:lnTo>
                    <a:lnTo>
                      <a:pt x="489" y="141"/>
                    </a:lnTo>
                    <a:lnTo>
                      <a:pt x="492" y="134"/>
                    </a:lnTo>
                    <a:lnTo>
                      <a:pt x="493" y="128"/>
                    </a:lnTo>
                    <a:lnTo>
                      <a:pt x="494" y="120"/>
                    </a:lnTo>
                    <a:lnTo>
                      <a:pt x="494" y="112"/>
                    </a:lnTo>
                    <a:lnTo>
                      <a:pt x="493" y="100"/>
                    </a:lnTo>
                    <a:lnTo>
                      <a:pt x="490" y="88"/>
                    </a:lnTo>
                    <a:lnTo>
                      <a:pt x="488" y="82"/>
                    </a:lnTo>
                    <a:lnTo>
                      <a:pt x="485" y="78"/>
                    </a:lnTo>
                    <a:lnTo>
                      <a:pt x="482" y="73"/>
                    </a:lnTo>
                    <a:lnTo>
                      <a:pt x="479" y="69"/>
                    </a:lnTo>
                    <a:lnTo>
                      <a:pt x="475" y="65"/>
                    </a:lnTo>
                    <a:lnTo>
                      <a:pt x="471" y="62"/>
                    </a:lnTo>
                    <a:lnTo>
                      <a:pt x="467" y="59"/>
                    </a:lnTo>
                    <a:lnTo>
                      <a:pt x="461" y="56"/>
                    </a:lnTo>
                    <a:lnTo>
                      <a:pt x="456" y="54"/>
                    </a:lnTo>
                    <a:lnTo>
                      <a:pt x="450" y="53"/>
                    </a:lnTo>
                    <a:lnTo>
                      <a:pt x="445" y="52"/>
                    </a:lnTo>
                    <a:lnTo>
                      <a:pt x="439" y="52"/>
                    </a:lnTo>
                    <a:close/>
                    <a:moveTo>
                      <a:pt x="439" y="67"/>
                    </a:moveTo>
                    <a:lnTo>
                      <a:pt x="443" y="69"/>
                    </a:lnTo>
                    <a:lnTo>
                      <a:pt x="447" y="69"/>
                    </a:lnTo>
                    <a:lnTo>
                      <a:pt x="450" y="71"/>
                    </a:lnTo>
                    <a:lnTo>
                      <a:pt x="454" y="72"/>
                    </a:lnTo>
                    <a:lnTo>
                      <a:pt x="460" y="78"/>
                    </a:lnTo>
                    <a:lnTo>
                      <a:pt x="465" y="83"/>
                    </a:lnTo>
                    <a:lnTo>
                      <a:pt x="469" y="90"/>
                    </a:lnTo>
                    <a:lnTo>
                      <a:pt x="471" y="98"/>
                    </a:lnTo>
                    <a:lnTo>
                      <a:pt x="472" y="105"/>
                    </a:lnTo>
                    <a:lnTo>
                      <a:pt x="473" y="113"/>
                    </a:lnTo>
                    <a:lnTo>
                      <a:pt x="472" y="123"/>
                    </a:lnTo>
                    <a:lnTo>
                      <a:pt x="470" y="132"/>
                    </a:lnTo>
                    <a:lnTo>
                      <a:pt x="467" y="140"/>
                    </a:lnTo>
                    <a:lnTo>
                      <a:pt x="462" y="147"/>
                    </a:lnTo>
                    <a:lnTo>
                      <a:pt x="458" y="151"/>
                    </a:lnTo>
                    <a:lnTo>
                      <a:pt x="452" y="155"/>
                    </a:lnTo>
                    <a:lnTo>
                      <a:pt x="445" y="158"/>
                    </a:lnTo>
                    <a:lnTo>
                      <a:pt x="438" y="159"/>
                    </a:lnTo>
                    <a:lnTo>
                      <a:pt x="431" y="158"/>
                    </a:lnTo>
                    <a:lnTo>
                      <a:pt x="425" y="155"/>
                    </a:lnTo>
                    <a:lnTo>
                      <a:pt x="418" y="151"/>
                    </a:lnTo>
                    <a:lnTo>
                      <a:pt x="413" y="145"/>
                    </a:lnTo>
                    <a:lnTo>
                      <a:pt x="409" y="140"/>
                    </a:lnTo>
                    <a:lnTo>
                      <a:pt x="406" y="132"/>
                    </a:lnTo>
                    <a:lnTo>
                      <a:pt x="404" y="123"/>
                    </a:lnTo>
                    <a:lnTo>
                      <a:pt x="403" y="113"/>
                    </a:lnTo>
                    <a:lnTo>
                      <a:pt x="404" y="105"/>
                    </a:lnTo>
                    <a:lnTo>
                      <a:pt x="405" y="98"/>
                    </a:lnTo>
                    <a:lnTo>
                      <a:pt x="408" y="90"/>
                    </a:lnTo>
                    <a:lnTo>
                      <a:pt x="412" y="82"/>
                    </a:lnTo>
                    <a:lnTo>
                      <a:pt x="417" y="76"/>
                    </a:lnTo>
                    <a:lnTo>
                      <a:pt x="422" y="72"/>
                    </a:lnTo>
                    <a:lnTo>
                      <a:pt x="430" y="69"/>
                    </a:lnTo>
                    <a:lnTo>
                      <a:pt x="439" y="67"/>
                    </a:lnTo>
                    <a:close/>
                    <a:moveTo>
                      <a:pt x="520" y="172"/>
                    </a:moveTo>
                    <a:lnTo>
                      <a:pt x="540" y="172"/>
                    </a:lnTo>
                    <a:lnTo>
                      <a:pt x="540" y="101"/>
                    </a:lnTo>
                    <a:lnTo>
                      <a:pt x="541" y="96"/>
                    </a:lnTo>
                    <a:lnTo>
                      <a:pt x="542" y="91"/>
                    </a:lnTo>
                    <a:lnTo>
                      <a:pt x="543" y="86"/>
                    </a:lnTo>
                    <a:lnTo>
                      <a:pt x="546" y="83"/>
                    </a:lnTo>
                    <a:lnTo>
                      <a:pt x="548" y="80"/>
                    </a:lnTo>
                    <a:lnTo>
                      <a:pt x="551" y="76"/>
                    </a:lnTo>
                    <a:lnTo>
                      <a:pt x="555" y="73"/>
                    </a:lnTo>
                    <a:lnTo>
                      <a:pt x="558" y="71"/>
                    </a:lnTo>
                    <a:lnTo>
                      <a:pt x="563" y="70"/>
                    </a:lnTo>
                    <a:lnTo>
                      <a:pt x="568" y="70"/>
                    </a:lnTo>
                    <a:lnTo>
                      <a:pt x="574" y="70"/>
                    </a:lnTo>
                    <a:lnTo>
                      <a:pt x="578" y="72"/>
                    </a:lnTo>
                    <a:lnTo>
                      <a:pt x="582" y="75"/>
                    </a:lnTo>
                    <a:lnTo>
                      <a:pt x="585" y="79"/>
                    </a:lnTo>
                    <a:lnTo>
                      <a:pt x="588" y="83"/>
                    </a:lnTo>
                    <a:lnTo>
                      <a:pt x="590" y="89"/>
                    </a:lnTo>
                    <a:lnTo>
                      <a:pt x="591" y="95"/>
                    </a:lnTo>
                    <a:lnTo>
                      <a:pt x="592" y="102"/>
                    </a:lnTo>
                    <a:lnTo>
                      <a:pt x="592" y="172"/>
                    </a:lnTo>
                    <a:lnTo>
                      <a:pt x="611" y="172"/>
                    </a:lnTo>
                    <a:lnTo>
                      <a:pt x="611" y="100"/>
                    </a:lnTo>
                    <a:lnTo>
                      <a:pt x="612" y="94"/>
                    </a:lnTo>
                    <a:lnTo>
                      <a:pt x="614" y="89"/>
                    </a:lnTo>
                    <a:lnTo>
                      <a:pt x="615" y="85"/>
                    </a:lnTo>
                    <a:lnTo>
                      <a:pt x="617" y="82"/>
                    </a:lnTo>
                    <a:lnTo>
                      <a:pt x="620" y="79"/>
                    </a:lnTo>
                    <a:lnTo>
                      <a:pt x="622" y="75"/>
                    </a:lnTo>
                    <a:lnTo>
                      <a:pt x="625" y="73"/>
                    </a:lnTo>
                    <a:lnTo>
                      <a:pt x="630" y="71"/>
                    </a:lnTo>
                    <a:lnTo>
                      <a:pt x="634" y="70"/>
                    </a:lnTo>
                    <a:lnTo>
                      <a:pt x="638" y="70"/>
                    </a:lnTo>
                    <a:lnTo>
                      <a:pt x="644" y="70"/>
                    </a:lnTo>
                    <a:lnTo>
                      <a:pt x="649" y="72"/>
                    </a:lnTo>
                    <a:lnTo>
                      <a:pt x="654" y="75"/>
                    </a:lnTo>
                    <a:lnTo>
                      <a:pt x="657" y="79"/>
                    </a:lnTo>
                    <a:lnTo>
                      <a:pt x="659" y="84"/>
                    </a:lnTo>
                    <a:lnTo>
                      <a:pt x="661" y="91"/>
                    </a:lnTo>
                    <a:lnTo>
                      <a:pt x="662" y="98"/>
                    </a:lnTo>
                    <a:lnTo>
                      <a:pt x="663" y="105"/>
                    </a:lnTo>
                    <a:lnTo>
                      <a:pt x="663" y="172"/>
                    </a:lnTo>
                    <a:lnTo>
                      <a:pt x="683" y="172"/>
                    </a:lnTo>
                    <a:lnTo>
                      <a:pt x="683" y="103"/>
                    </a:lnTo>
                    <a:lnTo>
                      <a:pt x="682" y="89"/>
                    </a:lnTo>
                    <a:lnTo>
                      <a:pt x="679" y="78"/>
                    </a:lnTo>
                    <a:lnTo>
                      <a:pt x="675" y="69"/>
                    </a:lnTo>
                    <a:lnTo>
                      <a:pt x="670" y="62"/>
                    </a:lnTo>
                    <a:lnTo>
                      <a:pt x="664" y="57"/>
                    </a:lnTo>
                    <a:lnTo>
                      <a:pt x="658" y="54"/>
                    </a:lnTo>
                    <a:lnTo>
                      <a:pt x="651" y="53"/>
                    </a:lnTo>
                    <a:lnTo>
                      <a:pt x="646" y="52"/>
                    </a:lnTo>
                    <a:lnTo>
                      <a:pt x="638" y="53"/>
                    </a:lnTo>
                    <a:lnTo>
                      <a:pt x="632" y="54"/>
                    </a:lnTo>
                    <a:lnTo>
                      <a:pt x="625" y="56"/>
                    </a:lnTo>
                    <a:lnTo>
                      <a:pt x="620" y="60"/>
                    </a:lnTo>
                    <a:lnTo>
                      <a:pt x="614" y="66"/>
                    </a:lnTo>
                    <a:lnTo>
                      <a:pt x="607" y="75"/>
                    </a:lnTo>
                    <a:lnTo>
                      <a:pt x="607" y="75"/>
                    </a:lnTo>
                    <a:lnTo>
                      <a:pt x="605" y="71"/>
                    </a:lnTo>
                    <a:lnTo>
                      <a:pt x="602" y="66"/>
                    </a:lnTo>
                    <a:lnTo>
                      <a:pt x="598" y="62"/>
                    </a:lnTo>
                    <a:lnTo>
                      <a:pt x="595" y="59"/>
                    </a:lnTo>
                    <a:lnTo>
                      <a:pt x="591" y="55"/>
                    </a:lnTo>
                    <a:lnTo>
                      <a:pt x="585" y="54"/>
                    </a:lnTo>
                    <a:lnTo>
                      <a:pt x="580" y="52"/>
                    </a:lnTo>
                    <a:lnTo>
                      <a:pt x="575" y="52"/>
                    </a:lnTo>
                    <a:lnTo>
                      <a:pt x="568" y="52"/>
                    </a:lnTo>
                    <a:lnTo>
                      <a:pt x="562" y="54"/>
                    </a:lnTo>
                    <a:lnTo>
                      <a:pt x="556" y="56"/>
                    </a:lnTo>
                    <a:lnTo>
                      <a:pt x="552" y="59"/>
                    </a:lnTo>
                    <a:lnTo>
                      <a:pt x="548" y="62"/>
                    </a:lnTo>
                    <a:lnTo>
                      <a:pt x="544" y="65"/>
                    </a:lnTo>
                    <a:lnTo>
                      <a:pt x="541" y="70"/>
                    </a:lnTo>
                    <a:lnTo>
                      <a:pt x="539" y="73"/>
                    </a:lnTo>
                    <a:lnTo>
                      <a:pt x="538" y="73"/>
                    </a:lnTo>
                    <a:lnTo>
                      <a:pt x="537" y="54"/>
                    </a:lnTo>
                    <a:lnTo>
                      <a:pt x="520" y="54"/>
                    </a:lnTo>
                    <a:lnTo>
                      <a:pt x="520" y="70"/>
                    </a:lnTo>
                    <a:lnTo>
                      <a:pt x="520" y="86"/>
                    </a:lnTo>
                    <a:lnTo>
                      <a:pt x="520" y="172"/>
                    </a:lnTo>
                    <a:close/>
                    <a:moveTo>
                      <a:pt x="765" y="52"/>
                    </a:moveTo>
                    <a:lnTo>
                      <a:pt x="754" y="53"/>
                    </a:lnTo>
                    <a:lnTo>
                      <a:pt x="743" y="56"/>
                    </a:lnTo>
                    <a:lnTo>
                      <a:pt x="738" y="59"/>
                    </a:lnTo>
                    <a:lnTo>
                      <a:pt x="733" y="61"/>
                    </a:lnTo>
                    <a:lnTo>
                      <a:pt x="729" y="64"/>
                    </a:lnTo>
                    <a:lnTo>
                      <a:pt x="725" y="69"/>
                    </a:lnTo>
                    <a:lnTo>
                      <a:pt x="722" y="73"/>
                    </a:lnTo>
                    <a:lnTo>
                      <a:pt x="718" y="78"/>
                    </a:lnTo>
                    <a:lnTo>
                      <a:pt x="715" y="82"/>
                    </a:lnTo>
                    <a:lnTo>
                      <a:pt x="713" y="88"/>
                    </a:lnTo>
                    <a:lnTo>
                      <a:pt x="711" y="94"/>
                    </a:lnTo>
                    <a:lnTo>
                      <a:pt x="710" y="101"/>
                    </a:lnTo>
                    <a:lnTo>
                      <a:pt x="709" y="108"/>
                    </a:lnTo>
                    <a:lnTo>
                      <a:pt x="709" y="114"/>
                    </a:lnTo>
                    <a:lnTo>
                      <a:pt x="709" y="121"/>
                    </a:lnTo>
                    <a:lnTo>
                      <a:pt x="710" y="128"/>
                    </a:lnTo>
                    <a:lnTo>
                      <a:pt x="711" y="134"/>
                    </a:lnTo>
                    <a:lnTo>
                      <a:pt x="713" y="140"/>
                    </a:lnTo>
                    <a:lnTo>
                      <a:pt x="715" y="145"/>
                    </a:lnTo>
                    <a:lnTo>
                      <a:pt x="717" y="150"/>
                    </a:lnTo>
                    <a:lnTo>
                      <a:pt x="720" y="154"/>
                    </a:lnTo>
                    <a:lnTo>
                      <a:pt x="724" y="159"/>
                    </a:lnTo>
                    <a:lnTo>
                      <a:pt x="728" y="162"/>
                    </a:lnTo>
                    <a:lnTo>
                      <a:pt x="732" y="166"/>
                    </a:lnTo>
                    <a:lnTo>
                      <a:pt x="737" y="169"/>
                    </a:lnTo>
                    <a:lnTo>
                      <a:pt x="742" y="171"/>
                    </a:lnTo>
                    <a:lnTo>
                      <a:pt x="752" y="174"/>
                    </a:lnTo>
                    <a:lnTo>
                      <a:pt x="764" y="176"/>
                    </a:lnTo>
                    <a:lnTo>
                      <a:pt x="773" y="174"/>
                    </a:lnTo>
                    <a:lnTo>
                      <a:pt x="784" y="171"/>
                    </a:lnTo>
                    <a:lnTo>
                      <a:pt x="793" y="167"/>
                    </a:lnTo>
                    <a:lnTo>
                      <a:pt x="801" y="160"/>
                    </a:lnTo>
                    <a:lnTo>
                      <a:pt x="806" y="155"/>
                    </a:lnTo>
                    <a:lnTo>
                      <a:pt x="809" y="151"/>
                    </a:lnTo>
                    <a:lnTo>
                      <a:pt x="812" y="147"/>
                    </a:lnTo>
                    <a:lnTo>
                      <a:pt x="814" y="141"/>
                    </a:lnTo>
                    <a:lnTo>
                      <a:pt x="817" y="134"/>
                    </a:lnTo>
                    <a:lnTo>
                      <a:pt x="819" y="128"/>
                    </a:lnTo>
                    <a:lnTo>
                      <a:pt x="820" y="120"/>
                    </a:lnTo>
                    <a:lnTo>
                      <a:pt x="820" y="112"/>
                    </a:lnTo>
                    <a:lnTo>
                      <a:pt x="819" y="100"/>
                    </a:lnTo>
                    <a:lnTo>
                      <a:pt x="816" y="88"/>
                    </a:lnTo>
                    <a:lnTo>
                      <a:pt x="813" y="82"/>
                    </a:lnTo>
                    <a:lnTo>
                      <a:pt x="811" y="78"/>
                    </a:lnTo>
                    <a:lnTo>
                      <a:pt x="808" y="73"/>
                    </a:lnTo>
                    <a:lnTo>
                      <a:pt x="805" y="69"/>
                    </a:lnTo>
                    <a:lnTo>
                      <a:pt x="801" y="65"/>
                    </a:lnTo>
                    <a:lnTo>
                      <a:pt x="797" y="62"/>
                    </a:lnTo>
                    <a:lnTo>
                      <a:pt x="793" y="59"/>
                    </a:lnTo>
                    <a:lnTo>
                      <a:pt x="787" y="56"/>
                    </a:lnTo>
                    <a:lnTo>
                      <a:pt x="782" y="54"/>
                    </a:lnTo>
                    <a:lnTo>
                      <a:pt x="777" y="53"/>
                    </a:lnTo>
                    <a:lnTo>
                      <a:pt x="771" y="52"/>
                    </a:lnTo>
                    <a:lnTo>
                      <a:pt x="765" y="52"/>
                    </a:lnTo>
                    <a:close/>
                    <a:moveTo>
                      <a:pt x="765" y="67"/>
                    </a:moveTo>
                    <a:lnTo>
                      <a:pt x="769" y="69"/>
                    </a:lnTo>
                    <a:lnTo>
                      <a:pt x="773" y="69"/>
                    </a:lnTo>
                    <a:lnTo>
                      <a:pt x="777" y="71"/>
                    </a:lnTo>
                    <a:lnTo>
                      <a:pt x="780" y="72"/>
                    </a:lnTo>
                    <a:lnTo>
                      <a:pt x="786" y="78"/>
                    </a:lnTo>
                    <a:lnTo>
                      <a:pt x="791" y="83"/>
                    </a:lnTo>
                    <a:lnTo>
                      <a:pt x="794" y="90"/>
                    </a:lnTo>
                    <a:lnTo>
                      <a:pt x="797" y="98"/>
                    </a:lnTo>
                    <a:lnTo>
                      <a:pt x="798" y="105"/>
                    </a:lnTo>
                    <a:lnTo>
                      <a:pt x="798" y="113"/>
                    </a:lnTo>
                    <a:lnTo>
                      <a:pt x="798" y="123"/>
                    </a:lnTo>
                    <a:lnTo>
                      <a:pt x="796" y="132"/>
                    </a:lnTo>
                    <a:lnTo>
                      <a:pt x="793" y="140"/>
                    </a:lnTo>
                    <a:lnTo>
                      <a:pt x="789" y="147"/>
                    </a:lnTo>
                    <a:lnTo>
                      <a:pt x="784" y="151"/>
                    </a:lnTo>
                    <a:lnTo>
                      <a:pt x="778" y="155"/>
                    </a:lnTo>
                    <a:lnTo>
                      <a:pt x="771" y="158"/>
                    </a:lnTo>
                    <a:lnTo>
                      <a:pt x="764" y="159"/>
                    </a:lnTo>
                    <a:lnTo>
                      <a:pt x="757" y="158"/>
                    </a:lnTo>
                    <a:lnTo>
                      <a:pt x="750" y="155"/>
                    </a:lnTo>
                    <a:lnTo>
                      <a:pt x="744" y="151"/>
                    </a:lnTo>
                    <a:lnTo>
                      <a:pt x="739" y="145"/>
                    </a:lnTo>
                    <a:lnTo>
                      <a:pt x="735" y="140"/>
                    </a:lnTo>
                    <a:lnTo>
                      <a:pt x="732" y="132"/>
                    </a:lnTo>
                    <a:lnTo>
                      <a:pt x="730" y="123"/>
                    </a:lnTo>
                    <a:lnTo>
                      <a:pt x="729" y="113"/>
                    </a:lnTo>
                    <a:lnTo>
                      <a:pt x="730" y="105"/>
                    </a:lnTo>
                    <a:lnTo>
                      <a:pt x="731" y="98"/>
                    </a:lnTo>
                    <a:lnTo>
                      <a:pt x="735" y="90"/>
                    </a:lnTo>
                    <a:lnTo>
                      <a:pt x="738" y="82"/>
                    </a:lnTo>
                    <a:lnTo>
                      <a:pt x="743" y="76"/>
                    </a:lnTo>
                    <a:lnTo>
                      <a:pt x="749" y="72"/>
                    </a:lnTo>
                    <a:lnTo>
                      <a:pt x="756" y="69"/>
                    </a:lnTo>
                    <a:lnTo>
                      <a:pt x="765" y="67"/>
                    </a:lnTo>
                    <a:close/>
                    <a:moveTo>
                      <a:pt x="831" y="54"/>
                    </a:moveTo>
                    <a:lnTo>
                      <a:pt x="874" y="172"/>
                    </a:lnTo>
                    <a:lnTo>
                      <a:pt x="893" y="172"/>
                    </a:lnTo>
                    <a:lnTo>
                      <a:pt x="939" y="54"/>
                    </a:lnTo>
                    <a:lnTo>
                      <a:pt x="917" y="54"/>
                    </a:lnTo>
                    <a:lnTo>
                      <a:pt x="894" y="121"/>
                    </a:lnTo>
                    <a:lnTo>
                      <a:pt x="889" y="137"/>
                    </a:lnTo>
                    <a:lnTo>
                      <a:pt x="885" y="151"/>
                    </a:lnTo>
                    <a:lnTo>
                      <a:pt x="885" y="151"/>
                    </a:lnTo>
                    <a:lnTo>
                      <a:pt x="880" y="137"/>
                    </a:lnTo>
                    <a:lnTo>
                      <a:pt x="875" y="121"/>
                    </a:lnTo>
                    <a:lnTo>
                      <a:pt x="852" y="54"/>
                    </a:lnTo>
                    <a:lnTo>
                      <a:pt x="831" y="54"/>
                    </a:lnTo>
                    <a:close/>
                    <a:moveTo>
                      <a:pt x="1048" y="118"/>
                    </a:moveTo>
                    <a:lnTo>
                      <a:pt x="1048" y="113"/>
                    </a:lnTo>
                    <a:lnTo>
                      <a:pt x="1048" y="108"/>
                    </a:lnTo>
                    <a:lnTo>
                      <a:pt x="1048" y="99"/>
                    </a:lnTo>
                    <a:lnTo>
                      <a:pt x="1046" y="90"/>
                    </a:lnTo>
                    <a:lnTo>
                      <a:pt x="1042" y="81"/>
                    </a:lnTo>
                    <a:lnTo>
                      <a:pt x="1038" y="72"/>
                    </a:lnTo>
                    <a:lnTo>
                      <a:pt x="1036" y="67"/>
                    </a:lnTo>
                    <a:lnTo>
                      <a:pt x="1033" y="64"/>
                    </a:lnTo>
                    <a:lnTo>
                      <a:pt x="1028" y="61"/>
                    </a:lnTo>
                    <a:lnTo>
                      <a:pt x="1024" y="57"/>
                    </a:lnTo>
                    <a:lnTo>
                      <a:pt x="1019" y="55"/>
                    </a:lnTo>
                    <a:lnTo>
                      <a:pt x="1013" y="53"/>
                    </a:lnTo>
                    <a:lnTo>
                      <a:pt x="1008" y="52"/>
                    </a:lnTo>
                    <a:lnTo>
                      <a:pt x="1001" y="52"/>
                    </a:lnTo>
                    <a:lnTo>
                      <a:pt x="995" y="52"/>
                    </a:lnTo>
                    <a:lnTo>
                      <a:pt x="989" y="53"/>
                    </a:lnTo>
                    <a:lnTo>
                      <a:pt x="984" y="55"/>
                    </a:lnTo>
                    <a:lnTo>
                      <a:pt x="979" y="56"/>
                    </a:lnTo>
                    <a:lnTo>
                      <a:pt x="973" y="60"/>
                    </a:lnTo>
                    <a:lnTo>
                      <a:pt x="969" y="63"/>
                    </a:lnTo>
                    <a:lnTo>
                      <a:pt x="966" y="66"/>
                    </a:lnTo>
                    <a:lnTo>
                      <a:pt x="961" y="71"/>
                    </a:lnTo>
                    <a:lnTo>
                      <a:pt x="956" y="80"/>
                    </a:lnTo>
                    <a:lnTo>
                      <a:pt x="951" y="91"/>
                    </a:lnTo>
                    <a:lnTo>
                      <a:pt x="948" y="102"/>
                    </a:lnTo>
                    <a:lnTo>
                      <a:pt x="947" y="115"/>
                    </a:lnTo>
                    <a:lnTo>
                      <a:pt x="948" y="128"/>
                    </a:lnTo>
                    <a:lnTo>
                      <a:pt x="952" y="140"/>
                    </a:lnTo>
                    <a:lnTo>
                      <a:pt x="954" y="145"/>
                    </a:lnTo>
                    <a:lnTo>
                      <a:pt x="956" y="150"/>
                    </a:lnTo>
                    <a:lnTo>
                      <a:pt x="959" y="154"/>
                    </a:lnTo>
                    <a:lnTo>
                      <a:pt x="962" y="159"/>
                    </a:lnTo>
                    <a:lnTo>
                      <a:pt x="966" y="162"/>
                    </a:lnTo>
                    <a:lnTo>
                      <a:pt x="970" y="166"/>
                    </a:lnTo>
                    <a:lnTo>
                      <a:pt x="974" y="168"/>
                    </a:lnTo>
                    <a:lnTo>
                      <a:pt x="980" y="170"/>
                    </a:lnTo>
                    <a:lnTo>
                      <a:pt x="985" y="172"/>
                    </a:lnTo>
                    <a:lnTo>
                      <a:pt x="990" y="173"/>
                    </a:lnTo>
                    <a:lnTo>
                      <a:pt x="997" y="174"/>
                    </a:lnTo>
                    <a:lnTo>
                      <a:pt x="1003" y="174"/>
                    </a:lnTo>
                    <a:lnTo>
                      <a:pt x="1016" y="174"/>
                    </a:lnTo>
                    <a:lnTo>
                      <a:pt x="1026" y="172"/>
                    </a:lnTo>
                    <a:lnTo>
                      <a:pt x="1035" y="170"/>
                    </a:lnTo>
                    <a:lnTo>
                      <a:pt x="1041" y="168"/>
                    </a:lnTo>
                    <a:lnTo>
                      <a:pt x="1038" y="152"/>
                    </a:lnTo>
                    <a:lnTo>
                      <a:pt x="1032" y="154"/>
                    </a:lnTo>
                    <a:lnTo>
                      <a:pt x="1025" y="157"/>
                    </a:lnTo>
                    <a:lnTo>
                      <a:pt x="1016" y="158"/>
                    </a:lnTo>
                    <a:lnTo>
                      <a:pt x="1007" y="158"/>
                    </a:lnTo>
                    <a:lnTo>
                      <a:pt x="999" y="158"/>
                    </a:lnTo>
                    <a:lnTo>
                      <a:pt x="992" y="155"/>
                    </a:lnTo>
                    <a:lnTo>
                      <a:pt x="985" y="153"/>
                    </a:lnTo>
                    <a:lnTo>
                      <a:pt x="979" y="149"/>
                    </a:lnTo>
                    <a:lnTo>
                      <a:pt x="974" y="143"/>
                    </a:lnTo>
                    <a:lnTo>
                      <a:pt x="970" y="135"/>
                    </a:lnTo>
                    <a:lnTo>
                      <a:pt x="968" y="128"/>
                    </a:lnTo>
                    <a:lnTo>
                      <a:pt x="967" y="118"/>
                    </a:lnTo>
                    <a:lnTo>
                      <a:pt x="1048" y="118"/>
                    </a:lnTo>
                    <a:close/>
                    <a:moveTo>
                      <a:pt x="968" y="102"/>
                    </a:moveTo>
                    <a:lnTo>
                      <a:pt x="968" y="96"/>
                    </a:lnTo>
                    <a:lnTo>
                      <a:pt x="970" y="91"/>
                    </a:lnTo>
                    <a:lnTo>
                      <a:pt x="972" y="84"/>
                    </a:lnTo>
                    <a:lnTo>
                      <a:pt x="976" y="79"/>
                    </a:lnTo>
                    <a:lnTo>
                      <a:pt x="981" y="74"/>
                    </a:lnTo>
                    <a:lnTo>
                      <a:pt x="985" y="71"/>
                    </a:lnTo>
                    <a:lnTo>
                      <a:pt x="992" y="69"/>
                    </a:lnTo>
                    <a:lnTo>
                      <a:pt x="999" y="67"/>
                    </a:lnTo>
                    <a:lnTo>
                      <a:pt x="1007" y="69"/>
                    </a:lnTo>
                    <a:lnTo>
                      <a:pt x="1013" y="71"/>
                    </a:lnTo>
                    <a:lnTo>
                      <a:pt x="1019" y="74"/>
                    </a:lnTo>
                    <a:lnTo>
                      <a:pt x="1023" y="80"/>
                    </a:lnTo>
                    <a:lnTo>
                      <a:pt x="1025" y="85"/>
                    </a:lnTo>
                    <a:lnTo>
                      <a:pt x="1027" y="91"/>
                    </a:lnTo>
                    <a:lnTo>
                      <a:pt x="1027" y="96"/>
                    </a:lnTo>
                    <a:lnTo>
                      <a:pt x="1028" y="102"/>
                    </a:lnTo>
                    <a:lnTo>
                      <a:pt x="968" y="102"/>
                    </a:lnTo>
                    <a:close/>
                    <a:moveTo>
                      <a:pt x="1074" y="172"/>
                    </a:moveTo>
                    <a:lnTo>
                      <a:pt x="1094" y="172"/>
                    </a:lnTo>
                    <a:lnTo>
                      <a:pt x="1094" y="110"/>
                    </a:lnTo>
                    <a:lnTo>
                      <a:pt x="1094" y="104"/>
                    </a:lnTo>
                    <a:lnTo>
                      <a:pt x="1095" y="100"/>
                    </a:lnTo>
                    <a:lnTo>
                      <a:pt x="1096" y="94"/>
                    </a:lnTo>
                    <a:lnTo>
                      <a:pt x="1098" y="89"/>
                    </a:lnTo>
                    <a:lnTo>
                      <a:pt x="1102" y="84"/>
                    </a:lnTo>
                    <a:lnTo>
                      <a:pt x="1105" y="80"/>
                    </a:lnTo>
                    <a:lnTo>
                      <a:pt x="1108" y="76"/>
                    </a:lnTo>
                    <a:lnTo>
                      <a:pt x="1113" y="74"/>
                    </a:lnTo>
                    <a:lnTo>
                      <a:pt x="1118" y="73"/>
                    </a:lnTo>
                    <a:lnTo>
                      <a:pt x="1123" y="72"/>
                    </a:lnTo>
                    <a:lnTo>
                      <a:pt x="1127" y="72"/>
                    </a:lnTo>
                    <a:lnTo>
                      <a:pt x="1130" y="73"/>
                    </a:lnTo>
                    <a:lnTo>
                      <a:pt x="1130" y="53"/>
                    </a:lnTo>
                    <a:lnTo>
                      <a:pt x="1128" y="52"/>
                    </a:lnTo>
                    <a:lnTo>
                      <a:pt x="1124" y="52"/>
                    </a:lnTo>
                    <a:lnTo>
                      <a:pt x="1119" y="52"/>
                    </a:lnTo>
                    <a:lnTo>
                      <a:pt x="1114" y="54"/>
                    </a:lnTo>
                    <a:lnTo>
                      <a:pt x="1109" y="56"/>
                    </a:lnTo>
                    <a:lnTo>
                      <a:pt x="1105" y="59"/>
                    </a:lnTo>
                    <a:lnTo>
                      <a:pt x="1101" y="63"/>
                    </a:lnTo>
                    <a:lnTo>
                      <a:pt x="1097" y="67"/>
                    </a:lnTo>
                    <a:lnTo>
                      <a:pt x="1095" y="72"/>
                    </a:lnTo>
                    <a:lnTo>
                      <a:pt x="1092" y="78"/>
                    </a:lnTo>
                    <a:lnTo>
                      <a:pt x="1092" y="78"/>
                    </a:lnTo>
                    <a:lnTo>
                      <a:pt x="1091" y="54"/>
                    </a:lnTo>
                    <a:lnTo>
                      <a:pt x="1073" y="54"/>
                    </a:lnTo>
                    <a:lnTo>
                      <a:pt x="1074" y="63"/>
                    </a:lnTo>
                    <a:lnTo>
                      <a:pt x="1074" y="72"/>
                    </a:lnTo>
                    <a:lnTo>
                      <a:pt x="1074" y="81"/>
                    </a:lnTo>
                    <a:lnTo>
                      <a:pt x="1074" y="91"/>
                    </a:lnTo>
                    <a:lnTo>
                      <a:pt x="1074" y="172"/>
                    </a:lnTo>
                    <a:close/>
                    <a:moveTo>
                      <a:pt x="1283" y="172"/>
                    </a:moveTo>
                    <a:lnTo>
                      <a:pt x="1281" y="159"/>
                    </a:lnTo>
                    <a:lnTo>
                      <a:pt x="1281" y="144"/>
                    </a:lnTo>
                    <a:lnTo>
                      <a:pt x="1281" y="100"/>
                    </a:lnTo>
                    <a:lnTo>
                      <a:pt x="1281" y="91"/>
                    </a:lnTo>
                    <a:lnTo>
                      <a:pt x="1279" y="83"/>
                    </a:lnTo>
                    <a:lnTo>
                      <a:pt x="1277" y="74"/>
                    </a:lnTo>
                    <a:lnTo>
                      <a:pt x="1272" y="67"/>
                    </a:lnTo>
                    <a:lnTo>
                      <a:pt x="1269" y="64"/>
                    </a:lnTo>
                    <a:lnTo>
                      <a:pt x="1267" y="61"/>
                    </a:lnTo>
                    <a:lnTo>
                      <a:pt x="1263" y="59"/>
                    </a:lnTo>
                    <a:lnTo>
                      <a:pt x="1259" y="56"/>
                    </a:lnTo>
                    <a:lnTo>
                      <a:pt x="1254" y="54"/>
                    </a:lnTo>
                    <a:lnTo>
                      <a:pt x="1250" y="53"/>
                    </a:lnTo>
                    <a:lnTo>
                      <a:pt x="1244" y="52"/>
                    </a:lnTo>
                    <a:lnTo>
                      <a:pt x="1238" y="52"/>
                    </a:lnTo>
                    <a:lnTo>
                      <a:pt x="1227" y="53"/>
                    </a:lnTo>
                    <a:lnTo>
                      <a:pt x="1217" y="55"/>
                    </a:lnTo>
                    <a:lnTo>
                      <a:pt x="1208" y="59"/>
                    </a:lnTo>
                    <a:lnTo>
                      <a:pt x="1200" y="62"/>
                    </a:lnTo>
                    <a:lnTo>
                      <a:pt x="1204" y="76"/>
                    </a:lnTo>
                    <a:lnTo>
                      <a:pt x="1211" y="73"/>
                    </a:lnTo>
                    <a:lnTo>
                      <a:pt x="1218" y="70"/>
                    </a:lnTo>
                    <a:lnTo>
                      <a:pt x="1227" y="69"/>
                    </a:lnTo>
                    <a:lnTo>
                      <a:pt x="1235" y="67"/>
                    </a:lnTo>
                    <a:lnTo>
                      <a:pt x="1242" y="69"/>
                    </a:lnTo>
                    <a:lnTo>
                      <a:pt x="1249" y="71"/>
                    </a:lnTo>
                    <a:lnTo>
                      <a:pt x="1253" y="74"/>
                    </a:lnTo>
                    <a:lnTo>
                      <a:pt x="1256" y="78"/>
                    </a:lnTo>
                    <a:lnTo>
                      <a:pt x="1258" y="82"/>
                    </a:lnTo>
                    <a:lnTo>
                      <a:pt x="1259" y="86"/>
                    </a:lnTo>
                    <a:lnTo>
                      <a:pt x="1260" y="91"/>
                    </a:lnTo>
                    <a:lnTo>
                      <a:pt x="1260" y="95"/>
                    </a:lnTo>
                    <a:lnTo>
                      <a:pt x="1260" y="98"/>
                    </a:lnTo>
                    <a:lnTo>
                      <a:pt x="1244" y="98"/>
                    </a:lnTo>
                    <a:lnTo>
                      <a:pt x="1231" y="100"/>
                    </a:lnTo>
                    <a:lnTo>
                      <a:pt x="1219" y="103"/>
                    </a:lnTo>
                    <a:lnTo>
                      <a:pt x="1210" y="109"/>
                    </a:lnTo>
                    <a:lnTo>
                      <a:pt x="1205" y="112"/>
                    </a:lnTo>
                    <a:lnTo>
                      <a:pt x="1202" y="114"/>
                    </a:lnTo>
                    <a:lnTo>
                      <a:pt x="1199" y="119"/>
                    </a:lnTo>
                    <a:lnTo>
                      <a:pt x="1197" y="122"/>
                    </a:lnTo>
                    <a:lnTo>
                      <a:pt x="1195" y="127"/>
                    </a:lnTo>
                    <a:lnTo>
                      <a:pt x="1192" y="131"/>
                    </a:lnTo>
                    <a:lnTo>
                      <a:pt x="1192" y="137"/>
                    </a:lnTo>
                    <a:lnTo>
                      <a:pt x="1191" y="141"/>
                    </a:lnTo>
                    <a:lnTo>
                      <a:pt x="1192" y="148"/>
                    </a:lnTo>
                    <a:lnTo>
                      <a:pt x="1194" y="153"/>
                    </a:lnTo>
                    <a:lnTo>
                      <a:pt x="1197" y="159"/>
                    </a:lnTo>
                    <a:lnTo>
                      <a:pt x="1201" y="164"/>
                    </a:lnTo>
                    <a:lnTo>
                      <a:pt x="1205" y="169"/>
                    </a:lnTo>
                    <a:lnTo>
                      <a:pt x="1212" y="172"/>
                    </a:lnTo>
                    <a:lnTo>
                      <a:pt x="1218" y="174"/>
                    </a:lnTo>
                    <a:lnTo>
                      <a:pt x="1227" y="176"/>
                    </a:lnTo>
                    <a:lnTo>
                      <a:pt x="1232" y="174"/>
                    </a:lnTo>
                    <a:lnTo>
                      <a:pt x="1238" y="173"/>
                    </a:lnTo>
                    <a:lnTo>
                      <a:pt x="1243" y="172"/>
                    </a:lnTo>
                    <a:lnTo>
                      <a:pt x="1248" y="170"/>
                    </a:lnTo>
                    <a:lnTo>
                      <a:pt x="1256" y="164"/>
                    </a:lnTo>
                    <a:lnTo>
                      <a:pt x="1262" y="158"/>
                    </a:lnTo>
                    <a:lnTo>
                      <a:pt x="1263" y="158"/>
                    </a:lnTo>
                    <a:lnTo>
                      <a:pt x="1264" y="172"/>
                    </a:lnTo>
                    <a:lnTo>
                      <a:pt x="1283" y="172"/>
                    </a:lnTo>
                    <a:close/>
                    <a:moveTo>
                      <a:pt x="1260" y="133"/>
                    </a:moveTo>
                    <a:lnTo>
                      <a:pt x="1260" y="137"/>
                    </a:lnTo>
                    <a:lnTo>
                      <a:pt x="1259" y="140"/>
                    </a:lnTo>
                    <a:lnTo>
                      <a:pt x="1258" y="143"/>
                    </a:lnTo>
                    <a:lnTo>
                      <a:pt x="1256" y="147"/>
                    </a:lnTo>
                    <a:lnTo>
                      <a:pt x="1253" y="150"/>
                    </a:lnTo>
                    <a:lnTo>
                      <a:pt x="1251" y="153"/>
                    </a:lnTo>
                    <a:lnTo>
                      <a:pt x="1246" y="155"/>
                    </a:lnTo>
                    <a:lnTo>
                      <a:pt x="1242" y="158"/>
                    </a:lnTo>
                    <a:lnTo>
                      <a:pt x="1238" y="159"/>
                    </a:lnTo>
                    <a:lnTo>
                      <a:pt x="1232" y="159"/>
                    </a:lnTo>
                    <a:lnTo>
                      <a:pt x="1228" y="159"/>
                    </a:lnTo>
                    <a:lnTo>
                      <a:pt x="1225" y="158"/>
                    </a:lnTo>
                    <a:lnTo>
                      <a:pt x="1222" y="157"/>
                    </a:lnTo>
                    <a:lnTo>
                      <a:pt x="1218" y="154"/>
                    </a:lnTo>
                    <a:lnTo>
                      <a:pt x="1216" y="151"/>
                    </a:lnTo>
                    <a:lnTo>
                      <a:pt x="1214" y="148"/>
                    </a:lnTo>
                    <a:lnTo>
                      <a:pt x="1213" y="143"/>
                    </a:lnTo>
                    <a:lnTo>
                      <a:pt x="1213" y="139"/>
                    </a:lnTo>
                    <a:lnTo>
                      <a:pt x="1213" y="134"/>
                    </a:lnTo>
                    <a:lnTo>
                      <a:pt x="1214" y="131"/>
                    </a:lnTo>
                    <a:lnTo>
                      <a:pt x="1215" y="128"/>
                    </a:lnTo>
                    <a:lnTo>
                      <a:pt x="1217" y="125"/>
                    </a:lnTo>
                    <a:lnTo>
                      <a:pt x="1222" y="120"/>
                    </a:lnTo>
                    <a:lnTo>
                      <a:pt x="1228" y="117"/>
                    </a:lnTo>
                    <a:lnTo>
                      <a:pt x="1236" y="114"/>
                    </a:lnTo>
                    <a:lnTo>
                      <a:pt x="1244" y="113"/>
                    </a:lnTo>
                    <a:lnTo>
                      <a:pt x="1252" y="112"/>
                    </a:lnTo>
                    <a:lnTo>
                      <a:pt x="1260" y="112"/>
                    </a:lnTo>
                    <a:lnTo>
                      <a:pt x="1260" y="133"/>
                    </a:lnTo>
                    <a:close/>
                    <a:moveTo>
                      <a:pt x="1456" y="118"/>
                    </a:moveTo>
                    <a:lnTo>
                      <a:pt x="1457" y="113"/>
                    </a:lnTo>
                    <a:lnTo>
                      <a:pt x="1457" y="108"/>
                    </a:lnTo>
                    <a:lnTo>
                      <a:pt x="1456" y="99"/>
                    </a:lnTo>
                    <a:lnTo>
                      <a:pt x="1455" y="90"/>
                    </a:lnTo>
                    <a:lnTo>
                      <a:pt x="1452" y="81"/>
                    </a:lnTo>
                    <a:lnTo>
                      <a:pt x="1447" y="72"/>
                    </a:lnTo>
                    <a:lnTo>
                      <a:pt x="1444" y="67"/>
                    </a:lnTo>
                    <a:lnTo>
                      <a:pt x="1441" y="64"/>
                    </a:lnTo>
                    <a:lnTo>
                      <a:pt x="1438" y="61"/>
                    </a:lnTo>
                    <a:lnTo>
                      <a:pt x="1432" y="57"/>
                    </a:lnTo>
                    <a:lnTo>
                      <a:pt x="1428" y="55"/>
                    </a:lnTo>
                    <a:lnTo>
                      <a:pt x="1422" y="53"/>
                    </a:lnTo>
                    <a:lnTo>
                      <a:pt x="1416" y="52"/>
                    </a:lnTo>
                    <a:lnTo>
                      <a:pt x="1410" y="52"/>
                    </a:lnTo>
                    <a:lnTo>
                      <a:pt x="1403" y="52"/>
                    </a:lnTo>
                    <a:lnTo>
                      <a:pt x="1398" y="53"/>
                    </a:lnTo>
                    <a:lnTo>
                      <a:pt x="1392" y="55"/>
                    </a:lnTo>
                    <a:lnTo>
                      <a:pt x="1387" y="56"/>
                    </a:lnTo>
                    <a:lnTo>
                      <a:pt x="1383" y="60"/>
                    </a:lnTo>
                    <a:lnTo>
                      <a:pt x="1378" y="63"/>
                    </a:lnTo>
                    <a:lnTo>
                      <a:pt x="1374" y="66"/>
                    </a:lnTo>
                    <a:lnTo>
                      <a:pt x="1371" y="71"/>
                    </a:lnTo>
                    <a:lnTo>
                      <a:pt x="1364" y="80"/>
                    </a:lnTo>
                    <a:lnTo>
                      <a:pt x="1360" y="91"/>
                    </a:lnTo>
                    <a:lnTo>
                      <a:pt x="1357" y="102"/>
                    </a:lnTo>
                    <a:lnTo>
                      <a:pt x="1357" y="115"/>
                    </a:lnTo>
                    <a:lnTo>
                      <a:pt x="1357" y="128"/>
                    </a:lnTo>
                    <a:lnTo>
                      <a:pt x="1360" y="140"/>
                    </a:lnTo>
                    <a:lnTo>
                      <a:pt x="1362" y="145"/>
                    </a:lnTo>
                    <a:lnTo>
                      <a:pt x="1364" y="150"/>
                    </a:lnTo>
                    <a:lnTo>
                      <a:pt x="1367" y="154"/>
                    </a:lnTo>
                    <a:lnTo>
                      <a:pt x="1371" y="159"/>
                    </a:lnTo>
                    <a:lnTo>
                      <a:pt x="1375" y="162"/>
                    </a:lnTo>
                    <a:lnTo>
                      <a:pt x="1379" y="166"/>
                    </a:lnTo>
                    <a:lnTo>
                      <a:pt x="1384" y="168"/>
                    </a:lnTo>
                    <a:lnTo>
                      <a:pt x="1389" y="170"/>
                    </a:lnTo>
                    <a:lnTo>
                      <a:pt x="1394" y="172"/>
                    </a:lnTo>
                    <a:lnTo>
                      <a:pt x="1400" y="173"/>
                    </a:lnTo>
                    <a:lnTo>
                      <a:pt x="1406" y="174"/>
                    </a:lnTo>
                    <a:lnTo>
                      <a:pt x="1413" y="174"/>
                    </a:lnTo>
                    <a:lnTo>
                      <a:pt x="1425" y="174"/>
                    </a:lnTo>
                    <a:lnTo>
                      <a:pt x="1435" y="172"/>
                    </a:lnTo>
                    <a:lnTo>
                      <a:pt x="1444" y="170"/>
                    </a:lnTo>
                    <a:lnTo>
                      <a:pt x="1451" y="168"/>
                    </a:lnTo>
                    <a:lnTo>
                      <a:pt x="1446" y="152"/>
                    </a:lnTo>
                    <a:lnTo>
                      <a:pt x="1441" y="154"/>
                    </a:lnTo>
                    <a:lnTo>
                      <a:pt x="1433" y="157"/>
                    </a:lnTo>
                    <a:lnTo>
                      <a:pt x="1425" y="158"/>
                    </a:lnTo>
                    <a:lnTo>
                      <a:pt x="1415" y="158"/>
                    </a:lnTo>
                    <a:lnTo>
                      <a:pt x="1407" y="158"/>
                    </a:lnTo>
                    <a:lnTo>
                      <a:pt x="1400" y="155"/>
                    </a:lnTo>
                    <a:lnTo>
                      <a:pt x="1393" y="153"/>
                    </a:lnTo>
                    <a:lnTo>
                      <a:pt x="1388" y="149"/>
                    </a:lnTo>
                    <a:lnTo>
                      <a:pt x="1383" y="143"/>
                    </a:lnTo>
                    <a:lnTo>
                      <a:pt x="1379" y="135"/>
                    </a:lnTo>
                    <a:lnTo>
                      <a:pt x="1377" y="128"/>
                    </a:lnTo>
                    <a:lnTo>
                      <a:pt x="1376" y="118"/>
                    </a:lnTo>
                    <a:lnTo>
                      <a:pt x="1456" y="118"/>
                    </a:lnTo>
                    <a:close/>
                    <a:moveTo>
                      <a:pt x="1376" y="102"/>
                    </a:moveTo>
                    <a:lnTo>
                      <a:pt x="1377" y="96"/>
                    </a:lnTo>
                    <a:lnTo>
                      <a:pt x="1379" y="91"/>
                    </a:lnTo>
                    <a:lnTo>
                      <a:pt x="1381" y="84"/>
                    </a:lnTo>
                    <a:lnTo>
                      <a:pt x="1385" y="79"/>
                    </a:lnTo>
                    <a:lnTo>
                      <a:pt x="1389" y="74"/>
                    </a:lnTo>
                    <a:lnTo>
                      <a:pt x="1394" y="71"/>
                    </a:lnTo>
                    <a:lnTo>
                      <a:pt x="1401" y="69"/>
                    </a:lnTo>
                    <a:lnTo>
                      <a:pt x="1408" y="67"/>
                    </a:lnTo>
                    <a:lnTo>
                      <a:pt x="1416" y="69"/>
                    </a:lnTo>
                    <a:lnTo>
                      <a:pt x="1422" y="71"/>
                    </a:lnTo>
                    <a:lnTo>
                      <a:pt x="1428" y="74"/>
                    </a:lnTo>
                    <a:lnTo>
                      <a:pt x="1431" y="80"/>
                    </a:lnTo>
                    <a:lnTo>
                      <a:pt x="1434" y="85"/>
                    </a:lnTo>
                    <a:lnTo>
                      <a:pt x="1435" y="91"/>
                    </a:lnTo>
                    <a:lnTo>
                      <a:pt x="1437" y="96"/>
                    </a:lnTo>
                    <a:lnTo>
                      <a:pt x="1437" y="102"/>
                    </a:lnTo>
                    <a:lnTo>
                      <a:pt x="1376" y="102"/>
                    </a:lnTo>
                    <a:close/>
                    <a:moveTo>
                      <a:pt x="1474" y="167"/>
                    </a:moveTo>
                    <a:lnTo>
                      <a:pt x="1481" y="170"/>
                    </a:lnTo>
                    <a:lnTo>
                      <a:pt x="1488" y="172"/>
                    </a:lnTo>
                    <a:lnTo>
                      <a:pt x="1497" y="174"/>
                    </a:lnTo>
                    <a:lnTo>
                      <a:pt x="1507" y="174"/>
                    </a:lnTo>
                    <a:lnTo>
                      <a:pt x="1516" y="174"/>
                    </a:lnTo>
                    <a:lnTo>
                      <a:pt x="1525" y="172"/>
                    </a:lnTo>
                    <a:lnTo>
                      <a:pt x="1532" y="169"/>
                    </a:lnTo>
                    <a:lnTo>
                      <a:pt x="1538" y="164"/>
                    </a:lnTo>
                    <a:lnTo>
                      <a:pt x="1542" y="160"/>
                    </a:lnTo>
                    <a:lnTo>
                      <a:pt x="1547" y="153"/>
                    </a:lnTo>
                    <a:lnTo>
                      <a:pt x="1549" y="147"/>
                    </a:lnTo>
                    <a:lnTo>
                      <a:pt x="1549" y="140"/>
                    </a:lnTo>
                    <a:lnTo>
                      <a:pt x="1549" y="133"/>
                    </a:lnTo>
                    <a:lnTo>
                      <a:pt x="1548" y="128"/>
                    </a:lnTo>
                    <a:lnTo>
                      <a:pt x="1545" y="122"/>
                    </a:lnTo>
                    <a:lnTo>
                      <a:pt x="1541" y="118"/>
                    </a:lnTo>
                    <a:lnTo>
                      <a:pt x="1537" y="114"/>
                    </a:lnTo>
                    <a:lnTo>
                      <a:pt x="1533" y="110"/>
                    </a:lnTo>
                    <a:lnTo>
                      <a:pt x="1526" y="106"/>
                    </a:lnTo>
                    <a:lnTo>
                      <a:pt x="1520" y="104"/>
                    </a:lnTo>
                    <a:lnTo>
                      <a:pt x="1510" y="100"/>
                    </a:lnTo>
                    <a:lnTo>
                      <a:pt x="1502" y="95"/>
                    </a:lnTo>
                    <a:lnTo>
                      <a:pt x="1500" y="93"/>
                    </a:lnTo>
                    <a:lnTo>
                      <a:pt x="1499" y="91"/>
                    </a:lnTo>
                    <a:lnTo>
                      <a:pt x="1498" y="88"/>
                    </a:lnTo>
                    <a:lnTo>
                      <a:pt x="1498" y="84"/>
                    </a:lnTo>
                    <a:lnTo>
                      <a:pt x="1498" y="81"/>
                    </a:lnTo>
                    <a:lnTo>
                      <a:pt x="1499" y="78"/>
                    </a:lnTo>
                    <a:lnTo>
                      <a:pt x="1500" y="75"/>
                    </a:lnTo>
                    <a:lnTo>
                      <a:pt x="1502" y="73"/>
                    </a:lnTo>
                    <a:lnTo>
                      <a:pt x="1506" y="71"/>
                    </a:lnTo>
                    <a:lnTo>
                      <a:pt x="1509" y="70"/>
                    </a:lnTo>
                    <a:lnTo>
                      <a:pt x="1512" y="69"/>
                    </a:lnTo>
                    <a:lnTo>
                      <a:pt x="1516" y="67"/>
                    </a:lnTo>
                    <a:lnTo>
                      <a:pt x="1524" y="69"/>
                    </a:lnTo>
                    <a:lnTo>
                      <a:pt x="1530" y="71"/>
                    </a:lnTo>
                    <a:lnTo>
                      <a:pt x="1536" y="73"/>
                    </a:lnTo>
                    <a:lnTo>
                      <a:pt x="1540" y="75"/>
                    </a:lnTo>
                    <a:lnTo>
                      <a:pt x="1546" y="60"/>
                    </a:lnTo>
                    <a:lnTo>
                      <a:pt x="1540" y="56"/>
                    </a:lnTo>
                    <a:lnTo>
                      <a:pt x="1533" y="54"/>
                    </a:lnTo>
                    <a:lnTo>
                      <a:pt x="1525" y="53"/>
                    </a:lnTo>
                    <a:lnTo>
                      <a:pt x="1518" y="52"/>
                    </a:lnTo>
                    <a:lnTo>
                      <a:pt x="1509" y="53"/>
                    </a:lnTo>
                    <a:lnTo>
                      <a:pt x="1500" y="54"/>
                    </a:lnTo>
                    <a:lnTo>
                      <a:pt x="1494" y="57"/>
                    </a:lnTo>
                    <a:lnTo>
                      <a:pt x="1488" y="62"/>
                    </a:lnTo>
                    <a:lnTo>
                      <a:pt x="1484" y="67"/>
                    </a:lnTo>
                    <a:lnTo>
                      <a:pt x="1481" y="73"/>
                    </a:lnTo>
                    <a:lnTo>
                      <a:pt x="1479" y="80"/>
                    </a:lnTo>
                    <a:lnTo>
                      <a:pt x="1478" y="86"/>
                    </a:lnTo>
                    <a:lnTo>
                      <a:pt x="1479" y="92"/>
                    </a:lnTo>
                    <a:lnTo>
                      <a:pt x="1480" y="96"/>
                    </a:lnTo>
                    <a:lnTo>
                      <a:pt x="1482" y="101"/>
                    </a:lnTo>
                    <a:lnTo>
                      <a:pt x="1485" y="105"/>
                    </a:lnTo>
                    <a:lnTo>
                      <a:pt x="1489" y="110"/>
                    </a:lnTo>
                    <a:lnTo>
                      <a:pt x="1495" y="113"/>
                    </a:lnTo>
                    <a:lnTo>
                      <a:pt x="1500" y="117"/>
                    </a:lnTo>
                    <a:lnTo>
                      <a:pt x="1508" y="120"/>
                    </a:lnTo>
                    <a:lnTo>
                      <a:pt x="1518" y="124"/>
                    </a:lnTo>
                    <a:lnTo>
                      <a:pt x="1524" y="129"/>
                    </a:lnTo>
                    <a:lnTo>
                      <a:pt x="1526" y="132"/>
                    </a:lnTo>
                    <a:lnTo>
                      <a:pt x="1528" y="134"/>
                    </a:lnTo>
                    <a:lnTo>
                      <a:pt x="1529" y="138"/>
                    </a:lnTo>
                    <a:lnTo>
                      <a:pt x="1529" y="141"/>
                    </a:lnTo>
                    <a:lnTo>
                      <a:pt x="1528" y="145"/>
                    </a:lnTo>
                    <a:lnTo>
                      <a:pt x="1528" y="149"/>
                    </a:lnTo>
                    <a:lnTo>
                      <a:pt x="1526" y="151"/>
                    </a:lnTo>
                    <a:lnTo>
                      <a:pt x="1524" y="154"/>
                    </a:lnTo>
                    <a:lnTo>
                      <a:pt x="1521" y="155"/>
                    </a:lnTo>
                    <a:lnTo>
                      <a:pt x="1516" y="158"/>
                    </a:lnTo>
                    <a:lnTo>
                      <a:pt x="1512" y="159"/>
                    </a:lnTo>
                    <a:lnTo>
                      <a:pt x="1507" y="159"/>
                    </a:lnTo>
                    <a:lnTo>
                      <a:pt x="1499" y="158"/>
                    </a:lnTo>
                    <a:lnTo>
                      <a:pt x="1492" y="157"/>
                    </a:lnTo>
                    <a:lnTo>
                      <a:pt x="1485" y="153"/>
                    </a:lnTo>
                    <a:lnTo>
                      <a:pt x="1480" y="150"/>
                    </a:lnTo>
                    <a:lnTo>
                      <a:pt x="1474" y="167"/>
                    </a:lnTo>
                    <a:close/>
                    <a:moveTo>
                      <a:pt x="1654" y="152"/>
                    </a:moveTo>
                    <a:lnTo>
                      <a:pt x="1649" y="154"/>
                    </a:lnTo>
                    <a:lnTo>
                      <a:pt x="1643" y="155"/>
                    </a:lnTo>
                    <a:lnTo>
                      <a:pt x="1636" y="158"/>
                    </a:lnTo>
                    <a:lnTo>
                      <a:pt x="1628" y="158"/>
                    </a:lnTo>
                    <a:lnTo>
                      <a:pt x="1620" y="157"/>
                    </a:lnTo>
                    <a:lnTo>
                      <a:pt x="1613" y="154"/>
                    </a:lnTo>
                    <a:lnTo>
                      <a:pt x="1606" y="151"/>
                    </a:lnTo>
                    <a:lnTo>
                      <a:pt x="1600" y="145"/>
                    </a:lnTo>
                    <a:lnTo>
                      <a:pt x="1595" y="140"/>
                    </a:lnTo>
                    <a:lnTo>
                      <a:pt x="1592" y="132"/>
                    </a:lnTo>
                    <a:lnTo>
                      <a:pt x="1590" y="123"/>
                    </a:lnTo>
                    <a:lnTo>
                      <a:pt x="1589" y="113"/>
                    </a:lnTo>
                    <a:lnTo>
                      <a:pt x="1589" y="104"/>
                    </a:lnTo>
                    <a:lnTo>
                      <a:pt x="1591" y="96"/>
                    </a:lnTo>
                    <a:lnTo>
                      <a:pt x="1594" y="89"/>
                    </a:lnTo>
                    <a:lnTo>
                      <a:pt x="1599" y="82"/>
                    </a:lnTo>
                    <a:lnTo>
                      <a:pt x="1605" y="76"/>
                    </a:lnTo>
                    <a:lnTo>
                      <a:pt x="1611" y="73"/>
                    </a:lnTo>
                    <a:lnTo>
                      <a:pt x="1620" y="70"/>
                    </a:lnTo>
                    <a:lnTo>
                      <a:pt x="1629" y="70"/>
                    </a:lnTo>
                    <a:lnTo>
                      <a:pt x="1636" y="70"/>
                    </a:lnTo>
                    <a:lnTo>
                      <a:pt x="1643" y="71"/>
                    </a:lnTo>
                    <a:lnTo>
                      <a:pt x="1648" y="73"/>
                    </a:lnTo>
                    <a:lnTo>
                      <a:pt x="1653" y="75"/>
                    </a:lnTo>
                    <a:lnTo>
                      <a:pt x="1658" y="59"/>
                    </a:lnTo>
                    <a:lnTo>
                      <a:pt x="1653" y="56"/>
                    </a:lnTo>
                    <a:lnTo>
                      <a:pt x="1646" y="54"/>
                    </a:lnTo>
                    <a:lnTo>
                      <a:pt x="1637" y="53"/>
                    </a:lnTo>
                    <a:lnTo>
                      <a:pt x="1629" y="52"/>
                    </a:lnTo>
                    <a:lnTo>
                      <a:pt x="1622" y="53"/>
                    </a:lnTo>
                    <a:lnTo>
                      <a:pt x="1616" y="53"/>
                    </a:lnTo>
                    <a:lnTo>
                      <a:pt x="1609" y="55"/>
                    </a:lnTo>
                    <a:lnTo>
                      <a:pt x="1604" y="56"/>
                    </a:lnTo>
                    <a:lnTo>
                      <a:pt x="1599" y="60"/>
                    </a:lnTo>
                    <a:lnTo>
                      <a:pt x="1593" y="62"/>
                    </a:lnTo>
                    <a:lnTo>
                      <a:pt x="1589" y="66"/>
                    </a:lnTo>
                    <a:lnTo>
                      <a:pt x="1584" y="70"/>
                    </a:lnTo>
                    <a:lnTo>
                      <a:pt x="1580" y="74"/>
                    </a:lnTo>
                    <a:lnTo>
                      <a:pt x="1577" y="79"/>
                    </a:lnTo>
                    <a:lnTo>
                      <a:pt x="1575" y="84"/>
                    </a:lnTo>
                    <a:lnTo>
                      <a:pt x="1572" y="90"/>
                    </a:lnTo>
                    <a:lnTo>
                      <a:pt x="1570" y="95"/>
                    </a:lnTo>
                    <a:lnTo>
                      <a:pt x="1568" y="102"/>
                    </a:lnTo>
                    <a:lnTo>
                      <a:pt x="1568" y="108"/>
                    </a:lnTo>
                    <a:lnTo>
                      <a:pt x="1567" y="114"/>
                    </a:lnTo>
                    <a:lnTo>
                      <a:pt x="1568" y="128"/>
                    </a:lnTo>
                    <a:lnTo>
                      <a:pt x="1572" y="139"/>
                    </a:lnTo>
                    <a:lnTo>
                      <a:pt x="1574" y="144"/>
                    </a:lnTo>
                    <a:lnTo>
                      <a:pt x="1577" y="150"/>
                    </a:lnTo>
                    <a:lnTo>
                      <a:pt x="1579" y="154"/>
                    </a:lnTo>
                    <a:lnTo>
                      <a:pt x="1583" y="158"/>
                    </a:lnTo>
                    <a:lnTo>
                      <a:pt x="1587" y="162"/>
                    </a:lnTo>
                    <a:lnTo>
                      <a:pt x="1591" y="166"/>
                    </a:lnTo>
                    <a:lnTo>
                      <a:pt x="1596" y="168"/>
                    </a:lnTo>
                    <a:lnTo>
                      <a:pt x="1601" y="170"/>
                    </a:lnTo>
                    <a:lnTo>
                      <a:pt x="1606" y="172"/>
                    </a:lnTo>
                    <a:lnTo>
                      <a:pt x="1613" y="173"/>
                    </a:lnTo>
                    <a:lnTo>
                      <a:pt x="1618" y="174"/>
                    </a:lnTo>
                    <a:lnTo>
                      <a:pt x="1624" y="174"/>
                    </a:lnTo>
                    <a:lnTo>
                      <a:pt x="1635" y="174"/>
                    </a:lnTo>
                    <a:lnTo>
                      <a:pt x="1645" y="172"/>
                    </a:lnTo>
                    <a:lnTo>
                      <a:pt x="1651" y="170"/>
                    </a:lnTo>
                    <a:lnTo>
                      <a:pt x="1657" y="168"/>
                    </a:lnTo>
                    <a:lnTo>
                      <a:pt x="1654" y="152"/>
                    </a:lnTo>
                    <a:close/>
                    <a:moveTo>
                      <a:pt x="1728" y="52"/>
                    </a:moveTo>
                    <a:lnTo>
                      <a:pt x="1717" y="53"/>
                    </a:lnTo>
                    <a:lnTo>
                      <a:pt x="1707" y="56"/>
                    </a:lnTo>
                    <a:lnTo>
                      <a:pt x="1701" y="59"/>
                    </a:lnTo>
                    <a:lnTo>
                      <a:pt x="1697" y="61"/>
                    </a:lnTo>
                    <a:lnTo>
                      <a:pt x="1692" y="64"/>
                    </a:lnTo>
                    <a:lnTo>
                      <a:pt x="1688" y="69"/>
                    </a:lnTo>
                    <a:lnTo>
                      <a:pt x="1685" y="73"/>
                    </a:lnTo>
                    <a:lnTo>
                      <a:pt x="1682" y="78"/>
                    </a:lnTo>
                    <a:lnTo>
                      <a:pt x="1678" y="82"/>
                    </a:lnTo>
                    <a:lnTo>
                      <a:pt x="1676" y="88"/>
                    </a:lnTo>
                    <a:lnTo>
                      <a:pt x="1674" y="94"/>
                    </a:lnTo>
                    <a:lnTo>
                      <a:pt x="1673" y="101"/>
                    </a:lnTo>
                    <a:lnTo>
                      <a:pt x="1672" y="108"/>
                    </a:lnTo>
                    <a:lnTo>
                      <a:pt x="1672" y="114"/>
                    </a:lnTo>
                    <a:lnTo>
                      <a:pt x="1672" y="121"/>
                    </a:lnTo>
                    <a:lnTo>
                      <a:pt x="1673" y="128"/>
                    </a:lnTo>
                    <a:lnTo>
                      <a:pt x="1674" y="134"/>
                    </a:lnTo>
                    <a:lnTo>
                      <a:pt x="1676" y="140"/>
                    </a:lnTo>
                    <a:lnTo>
                      <a:pt x="1678" y="145"/>
                    </a:lnTo>
                    <a:lnTo>
                      <a:pt x="1681" y="150"/>
                    </a:lnTo>
                    <a:lnTo>
                      <a:pt x="1684" y="154"/>
                    </a:lnTo>
                    <a:lnTo>
                      <a:pt x="1687" y="159"/>
                    </a:lnTo>
                    <a:lnTo>
                      <a:pt x="1691" y="162"/>
                    </a:lnTo>
                    <a:lnTo>
                      <a:pt x="1696" y="166"/>
                    </a:lnTo>
                    <a:lnTo>
                      <a:pt x="1700" y="169"/>
                    </a:lnTo>
                    <a:lnTo>
                      <a:pt x="1705" y="171"/>
                    </a:lnTo>
                    <a:lnTo>
                      <a:pt x="1715" y="174"/>
                    </a:lnTo>
                    <a:lnTo>
                      <a:pt x="1727" y="176"/>
                    </a:lnTo>
                    <a:lnTo>
                      <a:pt x="1737" y="174"/>
                    </a:lnTo>
                    <a:lnTo>
                      <a:pt x="1748" y="171"/>
                    </a:lnTo>
                    <a:lnTo>
                      <a:pt x="1756" y="167"/>
                    </a:lnTo>
                    <a:lnTo>
                      <a:pt x="1765" y="160"/>
                    </a:lnTo>
                    <a:lnTo>
                      <a:pt x="1769" y="155"/>
                    </a:lnTo>
                    <a:lnTo>
                      <a:pt x="1772" y="151"/>
                    </a:lnTo>
                    <a:lnTo>
                      <a:pt x="1776" y="147"/>
                    </a:lnTo>
                    <a:lnTo>
                      <a:pt x="1778" y="141"/>
                    </a:lnTo>
                    <a:lnTo>
                      <a:pt x="1780" y="134"/>
                    </a:lnTo>
                    <a:lnTo>
                      <a:pt x="1782" y="128"/>
                    </a:lnTo>
                    <a:lnTo>
                      <a:pt x="1783" y="120"/>
                    </a:lnTo>
                    <a:lnTo>
                      <a:pt x="1783" y="112"/>
                    </a:lnTo>
                    <a:lnTo>
                      <a:pt x="1782" y="100"/>
                    </a:lnTo>
                    <a:lnTo>
                      <a:pt x="1779" y="88"/>
                    </a:lnTo>
                    <a:lnTo>
                      <a:pt x="1777" y="82"/>
                    </a:lnTo>
                    <a:lnTo>
                      <a:pt x="1775" y="78"/>
                    </a:lnTo>
                    <a:lnTo>
                      <a:pt x="1771" y="73"/>
                    </a:lnTo>
                    <a:lnTo>
                      <a:pt x="1768" y="69"/>
                    </a:lnTo>
                    <a:lnTo>
                      <a:pt x="1765" y="65"/>
                    </a:lnTo>
                    <a:lnTo>
                      <a:pt x="1761" y="62"/>
                    </a:lnTo>
                    <a:lnTo>
                      <a:pt x="1756" y="59"/>
                    </a:lnTo>
                    <a:lnTo>
                      <a:pt x="1751" y="56"/>
                    </a:lnTo>
                    <a:lnTo>
                      <a:pt x="1745" y="54"/>
                    </a:lnTo>
                    <a:lnTo>
                      <a:pt x="1740" y="53"/>
                    </a:lnTo>
                    <a:lnTo>
                      <a:pt x="1735" y="52"/>
                    </a:lnTo>
                    <a:lnTo>
                      <a:pt x="1728" y="52"/>
                    </a:lnTo>
                    <a:close/>
                    <a:moveTo>
                      <a:pt x="1728" y="67"/>
                    </a:moveTo>
                    <a:lnTo>
                      <a:pt x="1732" y="69"/>
                    </a:lnTo>
                    <a:lnTo>
                      <a:pt x="1737" y="69"/>
                    </a:lnTo>
                    <a:lnTo>
                      <a:pt x="1740" y="71"/>
                    </a:lnTo>
                    <a:lnTo>
                      <a:pt x="1743" y="72"/>
                    </a:lnTo>
                    <a:lnTo>
                      <a:pt x="1750" y="78"/>
                    </a:lnTo>
                    <a:lnTo>
                      <a:pt x="1754" y="83"/>
                    </a:lnTo>
                    <a:lnTo>
                      <a:pt x="1757" y="90"/>
                    </a:lnTo>
                    <a:lnTo>
                      <a:pt x="1761" y="98"/>
                    </a:lnTo>
                    <a:lnTo>
                      <a:pt x="1762" y="105"/>
                    </a:lnTo>
                    <a:lnTo>
                      <a:pt x="1762" y="113"/>
                    </a:lnTo>
                    <a:lnTo>
                      <a:pt x="1762" y="123"/>
                    </a:lnTo>
                    <a:lnTo>
                      <a:pt x="1759" y="132"/>
                    </a:lnTo>
                    <a:lnTo>
                      <a:pt x="1756" y="140"/>
                    </a:lnTo>
                    <a:lnTo>
                      <a:pt x="1752" y="147"/>
                    </a:lnTo>
                    <a:lnTo>
                      <a:pt x="1748" y="151"/>
                    </a:lnTo>
                    <a:lnTo>
                      <a:pt x="1741" y="155"/>
                    </a:lnTo>
                    <a:lnTo>
                      <a:pt x="1735" y="158"/>
                    </a:lnTo>
                    <a:lnTo>
                      <a:pt x="1727" y="159"/>
                    </a:lnTo>
                    <a:lnTo>
                      <a:pt x="1721" y="158"/>
                    </a:lnTo>
                    <a:lnTo>
                      <a:pt x="1713" y="155"/>
                    </a:lnTo>
                    <a:lnTo>
                      <a:pt x="1708" y="151"/>
                    </a:lnTo>
                    <a:lnTo>
                      <a:pt x="1702" y="145"/>
                    </a:lnTo>
                    <a:lnTo>
                      <a:pt x="1698" y="140"/>
                    </a:lnTo>
                    <a:lnTo>
                      <a:pt x="1696" y="132"/>
                    </a:lnTo>
                    <a:lnTo>
                      <a:pt x="1694" y="123"/>
                    </a:lnTo>
                    <a:lnTo>
                      <a:pt x="1692" y="113"/>
                    </a:lnTo>
                    <a:lnTo>
                      <a:pt x="1694" y="105"/>
                    </a:lnTo>
                    <a:lnTo>
                      <a:pt x="1695" y="98"/>
                    </a:lnTo>
                    <a:lnTo>
                      <a:pt x="1698" y="90"/>
                    </a:lnTo>
                    <a:lnTo>
                      <a:pt x="1701" y="82"/>
                    </a:lnTo>
                    <a:lnTo>
                      <a:pt x="1707" y="76"/>
                    </a:lnTo>
                    <a:lnTo>
                      <a:pt x="1712" y="72"/>
                    </a:lnTo>
                    <a:lnTo>
                      <a:pt x="1719" y="69"/>
                    </a:lnTo>
                    <a:lnTo>
                      <a:pt x="1728" y="67"/>
                    </a:lnTo>
                    <a:close/>
                    <a:moveTo>
                      <a:pt x="1809" y="172"/>
                    </a:moveTo>
                    <a:lnTo>
                      <a:pt x="1831" y="172"/>
                    </a:lnTo>
                    <a:lnTo>
                      <a:pt x="1831" y="0"/>
                    </a:lnTo>
                    <a:lnTo>
                      <a:pt x="1809" y="0"/>
                    </a:lnTo>
                    <a:lnTo>
                      <a:pt x="1809" y="172"/>
                    </a:lnTo>
                    <a:close/>
                    <a:moveTo>
                      <a:pt x="1947" y="172"/>
                    </a:moveTo>
                    <a:lnTo>
                      <a:pt x="1945" y="159"/>
                    </a:lnTo>
                    <a:lnTo>
                      <a:pt x="1945" y="144"/>
                    </a:lnTo>
                    <a:lnTo>
                      <a:pt x="1945" y="100"/>
                    </a:lnTo>
                    <a:lnTo>
                      <a:pt x="1945" y="91"/>
                    </a:lnTo>
                    <a:lnTo>
                      <a:pt x="1943" y="83"/>
                    </a:lnTo>
                    <a:lnTo>
                      <a:pt x="1941" y="74"/>
                    </a:lnTo>
                    <a:lnTo>
                      <a:pt x="1937" y="67"/>
                    </a:lnTo>
                    <a:lnTo>
                      <a:pt x="1934" y="64"/>
                    </a:lnTo>
                    <a:lnTo>
                      <a:pt x="1931" y="61"/>
                    </a:lnTo>
                    <a:lnTo>
                      <a:pt x="1928" y="59"/>
                    </a:lnTo>
                    <a:lnTo>
                      <a:pt x="1924" y="56"/>
                    </a:lnTo>
                    <a:lnTo>
                      <a:pt x="1919" y="54"/>
                    </a:lnTo>
                    <a:lnTo>
                      <a:pt x="1914" y="53"/>
                    </a:lnTo>
                    <a:lnTo>
                      <a:pt x="1908" y="52"/>
                    </a:lnTo>
                    <a:lnTo>
                      <a:pt x="1902" y="52"/>
                    </a:lnTo>
                    <a:lnTo>
                      <a:pt x="1891" y="53"/>
                    </a:lnTo>
                    <a:lnTo>
                      <a:pt x="1881" y="55"/>
                    </a:lnTo>
                    <a:lnTo>
                      <a:pt x="1872" y="59"/>
                    </a:lnTo>
                    <a:lnTo>
                      <a:pt x="1864" y="62"/>
                    </a:lnTo>
                    <a:lnTo>
                      <a:pt x="1870" y="76"/>
                    </a:lnTo>
                    <a:lnTo>
                      <a:pt x="1876" y="73"/>
                    </a:lnTo>
                    <a:lnTo>
                      <a:pt x="1883" y="70"/>
                    </a:lnTo>
                    <a:lnTo>
                      <a:pt x="1891" y="69"/>
                    </a:lnTo>
                    <a:lnTo>
                      <a:pt x="1899" y="67"/>
                    </a:lnTo>
                    <a:lnTo>
                      <a:pt x="1906" y="69"/>
                    </a:lnTo>
                    <a:lnTo>
                      <a:pt x="1913" y="71"/>
                    </a:lnTo>
                    <a:lnTo>
                      <a:pt x="1917" y="74"/>
                    </a:lnTo>
                    <a:lnTo>
                      <a:pt x="1920" y="78"/>
                    </a:lnTo>
                    <a:lnTo>
                      <a:pt x="1923" y="82"/>
                    </a:lnTo>
                    <a:lnTo>
                      <a:pt x="1924" y="86"/>
                    </a:lnTo>
                    <a:lnTo>
                      <a:pt x="1925" y="91"/>
                    </a:lnTo>
                    <a:lnTo>
                      <a:pt x="1925" y="95"/>
                    </a:lnTo>
                    <a:lnTo>
                      <a:pt x="1925" y="98"/>
                    </a:lnTo>
                    <a:lnTo>
                      <a:pt x="1910" y="98"/>
                    </a:lnTo>
                    <a:lnTo>
                      <a:pt x="1896" y="100"/>
                    </a:lnTo>
                    <a:lnTo>
                      <a:pt x="1884" y="103"/>
                    </a:lnTo>
                    <a:lnTo>
                      <a:pt x="1874" y="109"/>
                    </a:lnTo>
                    <a:lnTo>
                      <a:pt x="1870" y="112"/>
                    </a:lnTo>
                    <a:lnTo>
                      <a:pt x="1866" y="114"/>
                    </a:lnTo>
                    <a:lnTo>
                      <a:pt x="1863" y="119"/>
                    </a:lnTo>
                    <a:lnTo>
                      <a:pt x="1861" y="122"/>
                    </a:lnTo>
                    <a:lnTo>
                      <a:pt x="1859" y="127"/>
                    </a:lnTo>
                    <a:lnTo>
                      <a:pt x="1858" y="131"/>
                    </a:lnTo>
                    <a:lnTo>
                      <a:pt x="1857" y="137"/>
                    </a:lnTo>
                    <a:lnTo>
                      <a:pt x="1857" y="141"/>
                    </a:lnTo>
                    <a:lnTo>
                      <a:pt x="1857" y="148"/>
                    </a:lnTo>
                    <a:lnTo>
                      <a:pt x="1859" y="153"/>
                    </a:lnTo>
                    <a:lnTo>
                      <a:pt x="1861" y="159"/>
                    </a:lnTo>
                    <a:lnTo>
                      <a:pt x="1865" y="164"/>
                    </a:lnTo>
                    <a:lnTo>
                      <a:pt x="1870" y="169"/>
                    </a:lnTo>
                    <a:lnTo>
                      <a:pt x="1876" y="172"/>
                    </a:lnTo>
                    <a:lnTo>
                      <a:pt x="1883" y="174"/>
                    </a:lnTo>
                    <a:lnTo>
                      <a:pt x="1891" y="176"/>
                    </a:lnTo>
                    <a:lnTo>
                      <a:pt x="1897" y="174"/>
                    </a:lnTo>
                    <a:lnTo>
                      <a:pt x="1902" y="173"/>
                    </a:lnTo>
                    <a:lnTo>
                      <a:pt x="1907" y="172"/>
                    </a:lnTo>
                    <a:lnTo>
                      <a:pt x="1912" y="170"/>
                    </a:lnTo>
                    <a:lnTo>
                      <a:pt x="1920" y="164"/>
                    </a:lnTo>
                    <a:lnTo>
                      <a:pt x="1926" y="158"/>
                    </a:lnTo>
                    <a:lnTo>
                      <a:pt x="1927" y="158"/>
                    </a:lnTo>
                    <a:lnTo>
                      <a:pt x="1928" y="172"/>
                    </a:lnTo>
                    <a:lnTo>
                      <a:pt x="1947" y="172"/>
                    </a:lnTo>
                    <a:close/>
                    <a:moveTo>
                      <a:pt x="1926" y="133"/>
                    </a:moveTo>
                    <a:lnTo>
                      <a:pt x="1925" y="137"/>
                    </a:lnTo>
                    <a:lnTo>
                      <a:pt x="1924" y="140"/>
                    </a:lnTo>
                    <a:lnTo>
                      <a:pt x="1923" y="143"/>
                    </a:lnTo>
                    <a:lnTo>
                      <a:pt x="1920" y="147"/>
                    </a:lnTo>
                    <a:lnTo>
                      <a:pt x="1918" y="150"/>
                    </a:lnTo>
                    <a:lnTo>
                      <a:pt x="1915" y="153"/>
                    </a:lnTo>
                    <a:lnTo>
                      <a:pt x="1911" y="155"/>
                    </a:lnTo>
                    <a:lnTo>
                      <a:pt x="1906" y="158"/>
                    </a:lnTo>
                    <a:lnTo>
                      <a:pt x="1902" y="159"/>
                    </a:lnTo>
                    <a:lnTo>
                      <a:pt x="1897" y="159"/>
                    </a:lnTo>
                    <a:lnTo>
                      <a:pt x="1892" y="159"/>
                    </a:lnTo>
                    <a:lnTo>
                      <a:pt x="1889" y="158"/>
                    </a:lnTo>
                    <a:lnTo>
                      <a:pt x="1886" y="157"/>
                    </a:lnTo>
                    <a:lnTo>
                      <a:pt x="1883" y="154"/>
                    </a:lnTo>
                    <a:lnTo>
                      <a:pt x="1880" y="151"/>
                    </a:lnTo>
                    <a:lnTo>
                      <a:pt x="1878" y="148"/>
                    </a:lnTo>
                    <a:lnTo>
                      <a:pt x="1877" y="143"/>
                    </a:lnTo>
                    <a:lnTo>
                      <a:pt x="1877" y="139"/>
                    </a:lnTo>
                    <a:lnTo>
                      <a:pt x="1877" y="134"/>
                    </a:lnTo>
                    <a:lnTo>
                      <a:pt x="1878" y="131"/>
                    </a:lnTo>
                    <a:lnTo>
                      <a:pt x="1879" y="128"/>
                    </a:lnTo>
                    <a:lnTo>
                      <a:pt x="1881" y="125"/>
                    </a:lnTo>
                    <a:lnTo>
                      <a:pt x="1886" y="120"/>
                    </a:lnTo>
                    <a:lnTo>
                      <a:pt x="1892" y="117"/>
                    </a:lnTo>
                    <a:lnTo>
                      <a:pt x="1900" y="114"/>
                    </a:lnTo>
                    <a:lnTo>
                      <a:pt x="1908" y="113"/>
                    </a:lnTo>
                    <a:lnTo>
                      <a:pt x="1917" y="112"/>
                    </a:lnTo>
                    <a:lnTo>
                      <a:pt x="1926" y="112"/>
                    </a:lnTo>
                    <a:lnTo>
                      <a:pt x="1926" y="133"/>
                    </a:lnTo>
                    <a:close/>
                    <a:moveTo>
                      <a:pt x="1979" y="172"/>
                    </a:moveTo>
                    <a:lnTo>
                      <a:pt x="1999" y="172"/>
                    </a:lnTo>
                    <a:lnTo>
                      <a:pt x="1999" y="110"/>
                    </a:lnTo>
                    <a:lnTo>
                      <a:pt x="1999" y="104"/>
                    </a:lnTo>
                    <a:lnTo>
                      <a:pt x="2000" y="100"/>
                    </a:lnTo>
                    <a:lnTo>
                      <a:pt x="2001" y="94"/>
                    </a:lnTo>
                    <a:lnTo>
                      <a:pt x="2004" y="89"/>
                    </a:lnTo>
                    <a:lnTo>
                      <a:pt x="2007" y="84"/>
                    </a:lnTo>
                    <a:lnTo>
                      <a:pt x="2010" y="80"/>
                    </a:lnTo>
                    <a:lnTo>
                      <a:pt x="2013" y="76"/>
                    </a:lnTo>
                    <a:lnTo>
                      <a:pt x="2018" y="74"/>
                    </a:lnTo>
                    <a:lnTo>
                      <a:pt x="2023" y="73"/>
                    </a:lnTo>
                    <a:lnTo>
                      <a:pt x="2028" y="72"/>
                    </a:lnTo>
                    <a:lnTo>
                      <a:pt x="2032" y="72"/>
                    </a:lnTo>
                    <a:lnTo>
                      <a:pt x="2035" y="73"/>
                    </a:lnTo>
                    <a:lnTo>
                      <a:pt x="2035" y="53"/>
                    </a:lnTo>
                    <a:lnTo>
                      <a:pt x="2033" y="52"/>
                    </a:lnTo>
                    <a:lnTo>
                      <a:pt x="2029" y="52"/>
                    </a:lnTo>
                    <a:lnTo>
                      <a:pt x="2024" y="52"/>
                    </a:lnTo>
                    <a:lnTo>
                      <a:pt x="2019" y="54"/>
                    </a:lnTo>
                    <a:lnTo>
                      <a:pt x="2014" y="56"/>
                    </a:lnTo>
                    <a:lnTo>
                      <a:pt x="2010" y="59"/>
                    </a:lnTo>
                    <a:lnTo>
                      <a:pt x="2007" y="63"/>
                    </a:lnTo>
                    <a:lnTo>
                      <a:pt x="2002" y="67"/>
                    </a:lnTo>
                    <a:lnTo>
                      <a:pt x="2000" y="72"/>
                    </a:lnTo>
                    <a:lnTo>
                      <a:pt x="1998" y="78"/>
                    </a:lnTo>
                    <a:lnTo>
                      <a:pt x="1997" y="78"/>
                    </a:lnTo>
                    <a:lnTo>
                      <a:pt x="1996" y="54"/>
                    </a:lnTo>
                    <a:lnTo>
                      <a:pt x="1978" y="54"/>
                    </a:lnTo>
                    <a:lnTo>
                      <a:pt x="1979" y="63"/>
                    </a:lnTo>
                    <a:lnTo>
                      <a:pt x="1979" y="72"/>
                    </a:lnTo>
                    <a:lnTo>
                      <a:pt x="1979" y="81"/>
                    </a:lnTo>
                    <a:lnTo>
                      <a:pt x="1979" y="91"/>
                    </a:lnTo>
                    <a:lnTo>
                      <a:pt x="1979" y="172"/>
                    </a:lnTo>
                    <a:close/>
                    <a:moveTo>
                      <a:pt x="2078" y="172"/>
                    </a:moveTo>
                    <a:lnTo>
                      <a:pt x="2078" y="54"/>
                    </a:lnTo>
                    <a:lnTo>
                      <a:pt x="2056" y="54"/>
                    </a:lnTo>
                    <a:lnTo>
                      <a:pt x="2056" y="172"/>
                    </a:lnTo>
                    <a:lnTo>
                      <a:pt x="2078" y="172"/>
                    </a:lnTo>
                    <a:close/>
                    <a:moveTo>
                      <a:pt x="2067" y="8"/>
                    </a:moveTo>
                    <a:lnTo>
                      <a:pt x="2062" y="10"/>
                    </a:lnTo>
                    <a:lnTo>
                      <a:pt x="2058" y="12"/>
                    </a:lnTo>
                    <a:lnTo>
                      <a:pt x="2055" y="16"/>
                    </a:lnTo>
                    <a:lnTo>
                      <a:pt x="2054" y="22"/>
                    </a:lnTo>
                    <a:lnTo>
                      <a:pt x="2055" y="26"/>
                    </a:lnTo>
                    <a:lnTo>
                      <a:pt x="2058" y="31"/>
                    </a:lnTo>
                    <a:lnTo>
                      <a:pt x="2062" y="34"/>
                    </a:lnTo>
                    <a:lnTo>
                      <a:pt x="2067" y="35"/>
                    </a:lnTo>
                    <a:lnTo>
                      <a:pt x="2073" y="34"/>
                    </a:lnTo>
                    <a:lnTo>
                      <a:pt x="2077" y="31"/>
                    </a:lnTo>
                    <a:lnTo>
                      <a:pt x="2079" y="26"/>
                    </a:lnTo>
                    <a:lnTo>
                      <a:pt x="2080" y="22"/>
                    </a:lnTo>
                    <a:lnTo>
                      <a:pt x="2079" y="16"/>
                    </a:lnTo>
                    <a:lnTo>
                      <a:pt x="2077" y="12"/>
                    </a:lnTo>
                    <a:lnTo>
                      <a:pt x="2073" y="10"/>
                    </a:lnTo>
                    <a:lnTo>
                      <a:pt x="2067" y="8"/>
                    </a:lnTo>
                    <a:close/>
                    <a:moveTo>
                      <a:pt x="2189" y="0"/>
                    </a:moveTo>
                    <a:lnTo>
                      <a:pt x="2189" y="70"/>
                    </a:lnTo>
                    <a:lnTo>
                      <a:pt x="2189" y="70"/>
                    </a:lnTo>
                    <a:lnTo>
                      <a:pt x="2187" y="66"/>
                    </a:lnTo>
                    <a:lnTo>
                      <a:pt x="2184" y="63"/>
                    </a:lnTo>
                    <a:lnTo>
                      <a:pt x="2181" y="60"/>
                    </a:lnTo>
                    <a:lnTo>
                      <a:pt x="2176" y="57"/>
                    </a:lnTo>
                    <a:lnTo>
                      <a:pt x="2172" y="55"/>
                    </a:lnTo>
                    <a:lnTo>
                      <a:pt x="2167" y="53"/>
                    </a:lnTo>
                    <a:lnTo>
                      <a:pt x="2161" y="52"/>
                    </a:lnTo>
                    <a:lnTo>
                      <a:pt x="2155" y="52"/>
                    </a:lnTo>
                    <a:lnTo>
                      <a:pt x="2149" y="52"/>
                    </a:lnTo>
                    <a:lnTo>
                      <a:pt x="2145" y="53"/>
                    </a:lnTo>
                    <a:lnTo>
                      <a:pt x="2140" y="54"/>
                    </a:lnTo>
                    <a:lnTo>
                      <a:pt x="2135" y="56"/>
                    </a:lnTo>
                    <a:lnTo>
                      <a:pt x="2127" y="62"/>
                    </a:lnTo>
                    <a:lnTo>
                      <a:pt x="2119" y="69"/>
                    </a:lnTo>
                    <a:lnTo>
                      <a:pt x="2116" y="73"/>
                    </a:lnTo>
                    <a:lnTo>
                      <a:pt x="2113" y="78"/>
                    </a:lnTo>
                    <a:lnTo>
                      <a:pt x="2110" y="83"/>
                    </a:lnTo>
                    <a:lnTo>
                      <a:pt x="2107" y="89"/>
                    </a:lnTo>
                    <a:lnTo>
                      <a:pt x="2106" y="95"/>
                    </a:lnTo>
                    <a:lnTo>
                      <a:pt x="2105" y="101"/>
                    </a:lnTo>
                    <a:lnTo>
                      <a:pt x="2104" y="108"/>
                    </a:lnTo>
                    <a:lnTo>
                      <a:pt x="2104" y="115"/>
                    </a:lnTo>
                    <a:lnTo>
                      <a:pt x="2105" y="128"/>
                    </a:lnTo>
                    <a:lnTo>
                      <a:pt x="2107" y="140"/>
                    </a:lnTo>
                    <a:lnTo>
                      <a:pt x="2112" y="150"/>
                    </a:lnTo>
                    <a:lnTo>
                      <a:pt x="2118" y="159"/>
                    </a:lnTo>
                    <a:lnTo>
                      <a:pt x="2124" y="166"/>
                    </a:lnTo>
                    <a:lnTo>
                      <a:pt x="2133" y="171"/>
                    </a:lnTo>
                    <a:lnTo>
                      <a:pt x="2137" y="172"/>
                    </a:lnTo>
                    <a:lnTo>
                      <a:pt x="2143" y="174"/>
                    </a:lnTo>
                    <a:lnTo>
                      <a:pt x="2147" y="174"/>
                    </a:lnTo>
                    <a:lnTo>
                      <a:pt x="2153" y="176"/>
                    </a:lnTo>
                    <a:lnTo>
                      <a:pt x="2159" y="174"/>
                    </a:lnTo>
                    <a:lnTo>
                      <a:pt x="2166" y="173"/>
                    </a:lnTo>
                    <a:lnTo>
                      <a:pt x="2171" y="171"/>
                    </a:lnTo>
                    <a:lnTo>
                      <a:pt x="2176" y="169"/>
                    </a:lnTo>
                    <a:lnTo>
                      <a:pt x="2182" y="166"/>
                    </a:lnTo>
                    <a:lnTo>
                      <a:pt x="2185" y="161"/>
                    </a:lnTo>
                    <a:lnTo>
                      <a:pt x="2188" y="157"/>
                    </a:lnTo>
                    <a:lnTo>
                      <a:pt x="2191" y="152"/>
                    </a:lnTo>
                    <a:lnTo>
                      <a:pt x="2191" y="152"/>
                    </a:lnTo>
                    <a:lnTo>
                      <a:pt x="2193" y="172"/>
                    </a:lnTo>
                    <a:lnTo>
                      <a:pt x="2212" y="172"/>
                    </a:lnTo>
                    <a:lnTo>
                      <a:pt x="2211" y="158"/>
                    </a:lnTo>
                    <a:lnTo>
                      <a:pt x="2211" y="142"/>
                    </a:lnTo>
                    <a:lnTo>
                      <a:pt x="2211" y="0"/>
                    </a:lnTo>
                    <a:lnTo>
                      <a:pt x="2189" y="0"/>
                    </a:lnTo>
                    <a:close/>
                    <a:moveTo>
                      <a:pt x="2189" y="123"/>
                    </a:moveTo>
                    <a:lnTo>
                      <a:pt x="2189" y="128"/>
                    </a:lnTo>
                    <a:lnTo>
                      <a:pt x="2189" y="132"/>
                    </a:lnTo>
                    <a:lnTo>
                      <a:pt x="2187" y="138"/>
                    </a:lnTo>
                    <a:lnTo>
                      <a:pt x="2185" y="143"/>
                    </a:lnTo>
                    <a:lnTo>
                      <a:pt x="2182" y="148"/>
                    </a:lnTo>
                    <a:lnTo>
                      <a:pt x="2177" y="151"/>
                    </a:lnTo>
                    <a:lnTo>
                      <a:pt x="2173" y="154"/>
                    </a:lnTo>
                    <a:lnTo>
                      <a:pt x="2169" y="155"/>
                    </a:lnTo>
                    <a:lnTo>
                      <a:pt x="2163" y="158"/>
                    </a:lnTo>
                    <a:lnTo>
                      <a:pt x="2158" y="158"/>
                    </a:lnTo>
                    <a:lnTo>
                      <a:pt x="2150" y="157"/>
                    </a:lnTo>
                    <a:lnTo>
                      <a:pt x="2144" y="154"/>
                    </a:lnTo>
                    <a:lnTo>
                      <a:pt x="2137" y="150"/>
                    </a:lnTo>
                    <a:lnTo>
                      <a:pt x="2133" y="144"/>
                    </a:lnTo>
                    <a:lnTo>
                      <a:pt x="2130" y="139"/>
                    </a:lnTo>
                    <a:lnTo>
                      <a:pt x="2127" y="131"/>
                    </a:lnTo>
                    <a:lnTo>
                      <a:pt x="2126" y="123"/>
                    </a:lnTo>
                    <a:lnTo>
                      <a:pt x="2124" y="114"/>
                    </a:lnTo>
                    <a:lnTo>
                      <a:pt x="2126" y="104"/>
                    </a:lnTo>
                    <a:lnTo>
                      <a:pt x="2127" y="96"/>
                    </a:lnTo>
                    <a:lnTo>
                      <a:pt x="2130" y="89"/>
                    </a:lnTo>
                    <a:lnTo>
                      <a:pt x="2134" y="82"/>
                    </a:lnTo>
                    <a:lnTo>
                      <a:pt x="2139" y="76"/>
                    </a:lnTo>
                    <a:lnTo>
                      <a:pt x="2145" y="72"/>
                    </a:lnTo>
                    <a:lnTo>
                      <a:pt x="2151" y="70"/>
                    </a:lnTo>
                    <a:lnTo>
                      <a:pt x="2159" y="69"/>
                    </a:lnTo>
                    <a:lnTo>
                      <a:pt x="2164" y="70"/>
                    </a:lnTo>
                    <a:lnTo>
                      <a:pt x="2170" y="71"/>
                    </a:lnTo>
                    <a:lnTo>
                      <a:pt x="2174" y="73"/>
                    </a:lnTo>
                    <a:lnTo>
                      <a:pt x="2178" y="76"/>
                    </a:lnTo>
                    <a:lnTo>
                      <a:pt x="2182" y="80"/>
                    </a:lnTo>
                    <a:lnTo>
                      <a:pt x="2185" y="84"/>
                    </a:lnTo>
                    <a:lnTo>
                      <a:pt x="2187" y="89"/>
                    </a:lnTo>
                    <a:lnTo>
                      <a:pt x="2189" y="93"/>
                    </a:lnTo>
                    <a:lnTo>
                      <a:pt x="2189" y="98"/>
                    </a:lnTo>
                    <a:lnTo>
                      <a:pt x="2189" y="102"/>
                    </a:lnTo>
                    <a:lnTo>
                      <a:pt x="2189" y="123"/>
                    </a:lnTo>
                    <a:close/>
                    <a:moveTo>
                      <a:pt x="2328" y="172"/>
                    </a:moveTo>
                    <a:lnTo>
                      <a:pt x="2325" y="159"/>
                    </a:lnTo>
                    <a:lnTo>
                      <a:pt x="2325" y="144"/>
                    </a:lnTo>
                    <a:lnTo>
                      <a:pt x="2325" y="100"/>
                    </a:lnTo>
                    <a:lnTo>
                      <a:pt x="2324" y="91"/>
                    </a:lnTo>
                    <a:lnTo>
                      <a:pt x="2323" y="83"/>
                    </a:lnTo>
                    <a:lnTo>
                      <a:pt x="2321" y="74"/>
                    </a:lnTo>
                    <a:lnTo>
                      <a:pt x="2317" y="67"/>
                    </a:lnTo>
                    <a:lnTo>
                      <a:pt x="2313" y="64"/>
                    </a:lnTo>
                    <a:lnTo>
                      <a:pt x="2311" y="61"/>
                    </a:lnTo>
                    <a:lnTo>
                      <a:pt x="2307" y="59"/>
                    </a:lnTo>
                    <a:lnTo>
                      <a:pt x="2304" y="56"/>
                    </a:lnTo>
                    <a:lnTo>
                      <a:pt x="2298" y="54"/>
                    </a:lnTo>
                    <a:lnTo>
                      <a:pt x="2294" y="53"/>
                    </a:lnTo>
                    <a:lnTo>
                      <a:pt x="2288" y="52"/>
                    </a:lnTo>
                    <a:lnTo>
                      <a:pt x="2282" y="52"/>
                    </a:lnTo>
                    <a:lnTo>
                      <a:pt x="2271" y="53"/>
                    </a:lnTo>
                    <a:lnTo>
                      <a:pt x="2262" y="55"/>
                    </a:lnTo>
                    <a:lnTo>
                      <a:pt x="2252" y="59"/>
                    </a:lnTo>
                    <a:lnTo>
                      <a:pt x="2244" y="62"/>
                    </a:lnTo>
                    <a:lnTo>
                      <a:pt x="2249" y="76"/>
                    </a:lnTo>
                    <a:lnTo>
                      <a:pt x="2255" y="73"/>
                    </a:lnTo>
                    <a:lnTo>
                      <a:pt x="2263" y="70"/>
                    </a:lnTo>
                    <a:lnTo>
                      <a:pt x="2270" y="69"/>
                    </a:lnTo>
                    <a:lnTo>
                      <a:pt x="2279" y="67"/>
                    </a:lnTo>
                    <a:lnTo>
                      <a:pt x="2286" y="69"/>
                    </a:lnTo>
                    <a:lnTo>
                      <a:pt x="2293" y="71"/>
                    </a:lnTo>
                    <a:lnTo>
                      <a:pt x="2297" y="74"/>
                    </a:lnTo>
                    <a:lnTo>
                      <a:pt x="2301" y="78"/>
                    </a:lnTo>
                    <a:lnTo>
                      <a:pt x="2303" y="82"/>
                    </a:lnTo>
                    <a:lnTo>
                      <a:pt x="2304" y="86"/>
                    </a:lnTo>
                    <a:lnTo>
                      <a:pt x="2305" y="91"/>
                    </a:lnTo>
                    <a:lnTo>
                      <a:pt x="2305" y="95"/>
                    </a:lnTo>
                    <a:lnTo>
                      <a:pt x="2305" y="98"/>
                    </a:lnTo>
                    <a:lnTo>
                      <a:pt x="2289" y="98"/>
                    </a:lnTo>
                    <a:lnTo>
                      <a:pt x="2276" y="100"/>
                    </a:lnTo>
                    <a:lnTo>
                      <a:pt x="2264" y="103"/>
                    </a:lnTo>
                    <a:lnTo>
                      <a:pt x="2254" y="109"/>
                    </a:lnTo>
                    <a:lnTo>
                      <a:pt x="2250" y="112"/>
                    </a:lnTo>
                    <a:lnTo>
                      <a:pt x="2247" y="114"/>
                    </a:lnTo>
                    <a:lnTo>
                      <a:pt x="2243" y="119"/>
                    </a:lnTo>
                    <a:lnTo>
                      <a:pt x="2240" y="122"/>
                    </a:lnTo>
                    <a:lnTo>
                      <a:pt x="2239" y="127"/>
                    </a:lnTo>
                    <a:lnTo>
                      <a:pt x="2237" y="131"/>
                    </a:lnTo>
                    <a:lnTo>
                      <a:pt x="2237" y="137"/>
                    </a:lnTo>
                    <a:lnTo>
                      <a:pt x="2236" y="141"/>
                    </a:lnTo>
                    <a:lnTo>
                      <a:pt x="2237" y="148"/>
                    </a:lnTo>
                    <a:lnTo>
                      <a:pt x="2238" y="153"/>
                    </a:lnTo>
                    <a:lnTo>
                      <a:pt x="2241" y="159"/>
                    </a:lnTo>
                    <a:lnTo>
                      <a:pt x="2244" y="164"/>
                    </a:lnTo>
                    <a:lnTo>
                      <a:pt x="2250" y="169"/>
                    </a:lnTo>
                    <a:lnTo>
                      <a:pt x="2256" y="172"/>
                    </a:lnTo>
                    <a:lnTo>
                      <a:pt x="2263" y="174"/>
                    </a:lnTo>
                    <a:lnTo>
                      <a:pt x="2271" y="176"/>
                    </a:lnTo>
                    <a:lnTo>
                      <a:pt x="2277" y="174"/>
                    </a:lnTo>
                    <a:lnTo>
                      <a:pt x="2282" y="173"/>
                    </a:lnTo>
                    <a:lnTo>
                      <a:pt x="2288" y="172"/>
                    </a:lnTo>
                    <a:lnTo>
                      <a:pt x="2292" y="170"/>
                    </a:lnTo>
                    <a:lnTo>
                      <a:pt x="2299" y="164"/>
                    </a:lnTo>
                    <a:lnTo>
                      <a:pt x="2306" y="158"/>
                    </a:lnTo>
                    <a:lnTo>
                      <a:pt x="2307" y="158"/>
                    </a:lnTo>
                    <a:lnTo>
                      <a:pt x="2308" y="172"/>
                    </a:lnTo>
                    <a:lnTo>
                      <a:pt x="2328" y="172"/>
                    </a:lnTo>
                    <a:close/>
                    <a:moveTo>
                      <a:pt x="2305" y="133"/>
                    </a:moveTo>
                    <a:lnTo>
                      <a:pt x="2305" y="137"/>
                    </a:lnTo>
                    <a:lnTo>
                      <a:pt x="2304" y="140"/>
                    </a:lnTo>
                    <a:lnTo>
                      <a:pt x="2303" y="143"/>
                    </a:lnTo>
                    <a:lnTo>
                      <a:pt x="2301" y="147"/>
                    </a:lnTo>
                    <a:lnTo>
                      <a:pt x="2297" y="150"/>
                    </a:lnTo>
                    <a:lnTo>
                      <a:pt x="2294" y="153"/>
                    </a:lnTo>
                    <a:lnTo>
                      <a:pt x="2291" y="155"/>
                    </a:lnTo>
                    <a:lnTo>
                      <a:pt x="2286" y="158"/>
                    </a:lnTo>
                    <a:lnTo>
                      <a:pt x="2282" y="159"/>
                    </a:lnTo>
                    <a:lnTo>
                      <a:pt x="2277" y="159"/>
                    </a:lnTo>
                    <a:lnTo>
                      <a:pt x="2272" y="159"/>
                    </a:lnTo>
                    <a:lnTo>
                      <a:pt x="2269" y="158"/>
                    </a:lnTo>
                    <a:lnTo>
                      <a:pt x="2266" y="157"/>
                    </a:lnTo>
                    <a:lnTo>
                      <a:pt x="2263" y="154"/>
                    </a:lnTo>
                    <a:lnTo>
                      <a:pt x="2261" y="151"/>
                    </a:lnTo>
                    <a:lnTo>
                      <a:pt x="2258" y="148"/>
                    </a:lnTo>
                    <a:lnTo>
                      <a:pt x="2257" y="143"/>
                    </a:lnTo>
                    <a:lnTo>
                      <a:pt x="2256" y="139"/>
                    </a:lnTo>
                    <a:lnTo>
                      <a:pt x="2257" y="134"/>
                    </a:lnTo>
                    <a:lnTo>
                      <a:pt x="2258" y="131"/>
                    </a:lnTo>
                    <a:lnTo>
                      <a:pt x="2259" y="128"/>
                    </a:lnTo>
                    <a:lnTo>
                      <a:pt x="2262" y="125"/>
                    </a:lnTo>
                    <a:lnTo>
                      <a:pt x="2266" y="120"/>
                    </a:lnTo>
                    <a:lnTo>
                      <a:pt x="2272" y="117"/>
                    </a:lnTo>
                    <a:lnTo>
                      <a:pt x="2280" y="114"/>
                    </a:lnTo>
                    <a:lnTo>
                      <a:pt x="2288" y="113"/>
                    </a:lnTo>
                    <a:lnTo>
                      <a:pt x="2296" y="112"/>
                    </a:lnTo>
                    <a:lnTo>
                      <a:pt x="2305" y="112"/>
                    </a:lnTo>
                    <a:lnTo>
                      <a:pt x="2305" y="133"/>
                    </a:lnTo>
                    <a:close/>
                    <a:moveTo>
                      <a:pt x="2437" y="0"/>
                    </a:moveTo>
                    <a:lnTo>
                      <a:pt x="2437" y="70"/>
                    </a:lnTo>
                    <a:lnTo>
                      <a:pt x="2436" y="70"/>
                    </a:lnTo>
                    <a:lnTo>
                      <a:pt x="2433" y="66"/>
                    </a:lnTo>
                    <a:lnTo>
                      <a:pt x="2431" y="63"/>
                    </a:lnTo>
                    <a:lnTo>
                      <a:pt x="2427" y="60"/>
                    </a:lnTo>
                    <a:lnTo>
                      <a:pt x="2424" y="57"/>
                    </a:lnTo>
                    <a:lnTo>
                      <a:pt x="2418" y="55"/>
                    </a:lnTo>
                    <a:lnTo>
                      <a:pt x="2414" y="53"/>
                    </a:lnTo>
                    <a:lnTo>
                      <a:pt x="2407" y="52"/>
                    </a:lnTo>
                    <a:lnTo>
                      <a:pt x="2402" y="52"/>
                    </a:lnTo>
                    <a:lnTo>
                      <a:pt x="2397" y="52"/>
                    </a:lnTo>
                    <a:lnTo>
                      <a:pt x="2391" y="53"/>
                    </a:lnTo>
                    <a:lnTo>
                      <a:pt x="2387" y="54"/>
                    </a:lnTo>
                    <a:lnTo>
                      <a:pt x="2382" y="56"/>
                    </a:lnTo>
                    <a:lnTo>
                      <a:pt x="2373" y="62"/>
                    </a:lnTo>
                    <a:lnTo>
                      <a:pt x="2365" y="69"/>
                    </a:lnTo>
                    <a:lnTo>
                      <a:pt x="2362" y="73"/>
                    </a:lnTo>
                    <a:lnTo>
                      <a:pt x="2359" y="78"/>
                    </a:lnTo>
                    <a:lnTo>
                      <a:pt x="2357" y="83"/>
                    </a:lnTo>
                    <a:lnTo>
                      <a:pt x="2355" y="89"/>
                    </a:lnTo>
                    <a:lnTo>
                      <a:pt x="2352" y="95"/>
                    </a:lnTo>
                    <a:lnTo>
                      <a:pt x="2351" y="101"/>
                    </a:lnTo>
                    <a:lnTo>
                      <a:pt x="2350" y="108"/>
                    </a:lnTo>
                    <a:lnTo>
                      <a:pt x="2350" y="115"/>
                    </a:lnTo>
                    <a:lnTo>
                      <a:pt x="2351" y="128"/>
                    </a:lnTo>
                    <a:lnTo>
                      <a:pt x="2355" y="140"/>
                    </a:lnTo>
                    <a:lnTo>
                      <a:pt x="2359" y="150"/>
                    </a:lnTo>
                    <a:lnTo>
                      <a:pt x="2364" y="159"/>
                    </a:lnTo>
                    <a:lnTo>
                      <a:pt x="2372" y="166"/>
                    </a:lnTo>
                    <a:lnTo>
                      <a:pt x="2380" y="171"/>
                    </a:lnTo>
                    <a:lnTo>
                      <a:pt x="2385" y="172"/>
                    </a:lnTo>
                    <a:lnTo>
                      <a:pt x="2389" y="174"/>
                    </a:lnTo>
                    <a:lnTo>
                      <a:pt x="2394" y="174"/>
                    </a:lnTo>
                    <a:lnTo>
                      <a:pt x="2399" y="176"/>
                    </a:lnTo>
                    <a:lnTo>
                      <a:pt x="2406" y="174"/>
                    </a:lnTo>
                    <a:lnTo>
                      <a:pt x="2412" y="173"/>
                    </a:lnTo>
                    <a:lnTo>
                      <a:pt x="2418" y="171"/>
                    </a:lnTo>
                    <a:lnTo>
                      <a:pt x="2424" y="169"/>
                    </a:lnTo>
                    <a:lnTo>
                      <a:pt x="2428" y="166"/>
                    </a:lnTo>
                    <a:lnTo>
                      <a:pt x="2432" y="161"/>
                    </a:lnTo>
                    <a:lnTo>
                      <a:pt x="2436" y="157"/>
                    </a:lnTo>
                    <a:lnTo>
                      <a:pt x="2438" y="152"/>
                    </a:lnTo>
                    <a:lnTo>
                      <a:pt x="2439" y="152"/>
                    </a:lnTo>
                    <a:lnTo>
                      <a:pt x="2440" y="172"/>
                    </a:lnTo>
                    <a:lnTo>
                      <a:pt x="2458" y="172"/>
                    </a:lnTo>
                    <a:lnTo>
                      <a:pt x="2457" y="158"/>
                    </a:lnTo>
                    <a:lnTo>
                      <a:pt x="2457" y="142"/>
                    </a:lnTo>
                    <a:lnTo>
                      <a:pt x="2457" y="0"/>
                    </a:lnTo>
                    <a:lnTo>
                      <a:pt x="2437" y="0"/>
                    </a:lnTo>
                    <a:close/>
                    <a:moveTo>
                      <a:pt x="2437" y="123"/>
                    </a:moveTo>
                    <a:lnTo>
                      <a:pt x="2437" y="128"/>
                    </a:lnTo>
                    <a:lnTo>
                      <a:pt x="2436" y="132"/>
                    </a:lnTo>
                    <a:lnTo>
                      <a:pt x="2433" y="138"/>
                    </a:lnTo>
                    <a:lnTo>
                      <a:pt x="2431" y="143"/>
                    </a:lnTo>
                    <a:lnTo>
                      <a:pt x="2428" y="148"/>
                    </a:lnTo>
                    <a:lnTo>
                      <a:pt x="2424" y="151"/>
                    </a:lnTo>
                    <a:lnTo>
                      <a:pt x="2419" y="154"/>
                    </a:lnTo>
                    <a:lnTo>
                      <a:pt x="2415" y="155"/>
                    </a:lnTo>
                    <a:lnTo>
                      <a:pt x="2411" y="158"/>
                    </a:lnTo>
                    <a:lnTo>
                      <a:pt x="2405" y="158"/>
                    </a:lnTo>
                    <a:lnTo>
                      <a:pt x="2398" y="157"/>
                    </a:lnTo>
                    <a:lnTo>
                      <a:pt x="2390" y="154"/>
                    </a:lnTo>
                    <a:lnTo>
                      <a:pt x="2385" y="150"/>
                    </a:lnTo>
                    <a:lnTo>
                      <a:pt x="2379" y="144"/>
                    </a:lnTo>
                    <a:lnTo>
                      <a:pt x="2376" y="139"/>
                    </a:lnTo>
                    <a:lnTo>
                      <a:pt x="2374" y="131"/>
                    </a:lnTo>
                    <a:lnTo>
                      <a:pt x="2372" y="123"/>
                    </a:lnTo>
                    <a:lnTo>
                      <a:pt x="2372" y="114"/>
                    </a:lnTo>
                    <a:lnTo>
                      <a:pt x="2372" y="104"/>
                    </a:lnTo>
                    <a:lnTo>
                      <a:pt x="2374" y="96"/>
                    </a:lnTo>
                    <a:lnTo>
                      <a:pt x="2376" y="89"/>
                    </a:lnTo>
                    <a:lnTo>
                      <a:pt x="2380" y="82"/>
                    </a:lnTo>
                    <a:lnTo>
                      <a:pt x="2385" y="76"/>
                    </a:lnTo>
                    <a:lnTo>
                      <a:pt x="2391" y="72"/>
                    </a:lnTo>
                    <a:lnTo>
                      <a:pt x="2398" y="70"/>
                    </a:lnTo>
                    <a:lnTo>
                      <a:pt x="2405" y="69"/>
                    </a:lnTo>
                    <a:lnTo>
                      <a:pt x="2411" y="70"/>
                    </a:lnTo>
                    <a:lnTo>
                      <a:pt x="2416" y="71"/>
                    </a:lnTo>
                    <a:lnTo>
                      <a:pt x="2421" y="73"/>
                    </a:lnTo>
                    <a:lnTo>
                      <a:pt x="2425" y="76"/>
                    </a:lnTo>
                    <a:lnTo>
                      <a:pt x="2429" y="80"/>
                    </a:lnTo>
                    <a:lnTo>
                      <a:pt x="2431" y="84"/>
                    </a:lnTo>
                    <a:lnTo>
                      <a:pt x="2434" y="89"/>
                    </a:lnTo>
                    <a:lnTo>
                      <a:pt x="2436" y="93"/>
                    </a:lnTo>
                    <a:lnTo>
                      <a:pt x="2437" y="98"/>
                    </a:lnTo>
                    <a:lnTo>
                      <a:pt x="2437" y="102"/>
                    </a:lnTo>
                    <a:lnTo>
                      <a:pt x="2437" y="123"/>
                    </a:lnTo>
                    <a:close/>
                    <a:moveTo>
                      <a:pt x="2583" y="118"/>
                    </a:moveTo>
                    <a:lnTo>
                      <a:pt x="2583" y="113"/>
                    </a:lnTo>
                    <a:lnTo>
                      <a:pt x="2583" y="108"/>
                    </a:lnTo>
                    <a:lnTo>
                      <a:pt x="2583" y="99"/>
                    </a:lnTo>
                    <a:lnTo>
                      <a:pt x="2582" y="90"/>
                    </a:lnTo>
                    <a:lnTo>
                      <a:pt x="2579" y="81"/>
                    </a:lnTo>
                    <a:lnTo>
                      <a:pt x="2575" y="72"/>
                    </a:lnTo>
                    <a:lnTo>
                      <a:pt x="2572" y="67"/>
                    </a:lnTo>
                    <a:lnTo>
                      <a:pt x="2568" y="64"/>
                    </a:lnTo>
                    <a:lnTo>
                      <a:pt x="2564" y="61"/>
                    </a:lnTo>
                    <a:lnTo>
                      <a:pt x="2560" y="57"/>
                    </a:lnTo>
                    <a:lnTo>
                      <a:pt x="2555" y="55"/>
                    </a:lnTo>
                    <a:lnTo>
                      <a:pt x="2550" y="53"/>
                    </a:lnTo>
                    <a:lnTo>
                      <a:pt x="2544" y="52"/>
                    </a:lnTo>
                    <a:lnTo>
                      <a:pt x="2537" y="52"/>
                    </a:lnTo>
                    <a:lnTo>
                      <a:pt x="2531" y="52"/>
                    </a:lnTo>
                    <a:lnTo>
                      <a:pt x="2525" y="53"/>
                    </a:lnTo>
                    <a:lnTo>
                      <a:pt x="2520" y="55"/>
                    </a:lnTo>
                    <a:lnTo>
                      <a:pt x="2514" y="56"/>
                    </a:lnTo>
                    <a:lnTo>
                      <a:pt x="2510" y="60"/>
                    </a:lnTo>
                    <a:lnTo>
                      <a:pt x="2506" y="63"/>
                    </a:lnTo>
                    <a:lnTo>
                      <a:pt x="2501" y="66"/>
                    </a:lnTo>
                    <a:lnTo>
                      <a:pt x="2498" y="71"/>
                    </a:lnTo>
                    <a:lnTo>
                      <a:pt x="2492" y="80"/>
                    </a:lnTo>
                    <a:lnTo>
                      <a:pt x="2487" y="91"/>
                    </a:lnTo>
                    <a:lnTo>
                      <a:pt x="2484" y="102"/>
                    </a:lnTo>
                    <a:lnTo>
                      <a:pt x="2483" y="115"/>
                    </a:lnTo>
                    <a:lnTo>
                      <a:pt x="2484" y="128"/>
                    </a:lnTo>
                    <a:lnTo>
                      <a:pt x="2487" y="140"/>
                    </a:lnTo>
                    <a:lnTo>
                      <a:pt x="2490" y="145"/>
                    </a:lnTo>
                    <a:lnTo>
                      <a:pt x="2492" y="150"/>
                    </a:lnTo>
                    <a:lnTo>
                      <a:pt x="2495" y="154"/>
                    </a:lnTo>
                    <a:lnTo>
                      <a:pt x="2498" y="159"/>
                    </a:lnTo>
                    <a:lnTo>
                      <a:pt x="2502" y="162"/>
                    </a:lnTo>
                    <a:lnTo>
                      <a:pt x="2507" y="166"/>
                    </a:lnTo>
                    <a:lnTo>
                      <a:pt x="2511" y="168"/>
                    </a:lnTo>
                    <a:lnTo>
                      <a:pt x="2515" y="170"/>
                    </a:lnTo>
                    <a:lnTo>
                      <a:pt x="2521" y="172"/>
                    </a:lnTo>
                    <a:lnTo>
                      <a:pt x="2527" y="173"/>
                    </a:lnTo>
                    <a:lnTo>
                      <a:pt x="2533" y="174"/>
                    </a:lnTo>
                    <a:lnTo>
                      <a:pt x="2539" y="174"/>
                    </a:lnTo>
                    <a:lnTo>
                      <a:pt x="2552" y="174"/>
                    </a:lnTo>
                    <a:lnTo>
                      <a:pt x="2563" y="172"/>
                    </a:lnTo>
                    <a:lnTo>
                      <a:pt x="2571" y="170"/>
                    </a:lnTo>
                    <a:lnTo>
                      <a:pt x="2577" y="168"/>
                    </a:lnTo>
                    <a:lnTo>
                      <a:pt x="2574" y="152"/>
                    </a:lnTo>
                    <a:lnTo>
                      <a:pt x="2567" y="154"/>
                    </a:lnTo>
                    <a:lnTo>
                      <a:pt x="2561" y="157"/>
                    </a:lnTo>
                    <a:lnTo>
                      <a:pt x="2552" y="158"/>
                    </a:lnTo>
                    <a:lnTo>
                      <a:pt x="2542" y="158"/>
                    </a:lnTo>
                    <a:lnTo>
                      <a:pt x="2535" y="158"/>
                    </a:lnTo>
                    <a:lnTo>
                      <a:pt x="2527" y="155"/>
                    </a:lnTo>
                    <a:lnTo>
                      <a:pt x="2521" y="153"/>
                    </a:lnTo>
                    <a:lnTo>
                      <a:pt x="2515" y="149"/>
                    </a:lnTo>
                    <a:lnTo>
                      <a:pt x="2510" y="143"/>
                    </a:lnTo>
                    <a:lnTo>
                      <a:pt x="2507" y="135"/>
                    </a:lnTo>
                    <a:lnTo>
                      <a:pt x="2505" y="128"/>
                    </a:lnTo>
                    <a:lnTo>
                      <a:pt x="2504" y="118"/>
                    </a:lnTo>
                    <a:lnTo>
                      <a:pt x="2583" y="118"/>
                    </a:lnTo>
                    <a:close/>
                    <a:moveTo>
                      <a:pt x="2504" y="102"/>
                    </a:moveTo>
                    <a:lnTo>
                      <a:pt x="2505" y="96"/>
                    </a:lnTo>
                    <a:lnTo>
                      <a:pt x="2506" y="91"/>
                    </a:lnTo>
                    <a:lnTo>
                      <a:pt x="2509" y="84"/>
                    </a:lnTo>
                    <a:lnTo>
                      <a:pt x="2512" y="79"/>
                    </a:lnTo>
                    <a:lnTo>
                      <a:pt x="2517" y="74"/>
                    </a:lnTo>
                    <a:lnTo>
                      <a:pt x="2522" y="71"/>
                    </a:lnTo>
                    <a:lnTo>
                      <a:pt x="2528" y="69"/>
                    </a:lnTo>
                    <a:lnTo>
                      <a:pt x="2535" y="67"/>
                    </a:lnTo>
                    <a:lnTo>
                      <a:pt x="2544" y="69"/>
                    </a:lnTo>
                    <a:lnTo>
                      <a:pt x="2550" y="71"/>
                    </a:lnTo>
                    <a:lnTo>
                      <a:pt x="2554" y="74"/>
                    </a:lnTo>
                    <a:lnTo>
                      <a:pt x="2559" y="80"/>
                    </a:lnTo>
                    <a:lnTo>
                      <a:pt x="2561" y="85"/>
                    </a:lnTo>
                    <a:lnTo>
                      <a:pt x="2563" y="91"/>
                    </a:lnTo>
                    <a:lnTo>
                      <a:pt x="2564" y="96"/>
                    </a:lnTo>
                    <a:lnTo>
                      <a:pt x="2564" y="102"/>
                    </a:lnTo>
                    <a:lnTo>
                      <a:pt x="2504" y="102"/>
                    </a:lnTo>
                    <a:close/>
                    <a:moveTo>
                      <a:pt x="2608" y="201"/>
                    </a:moveTo>
                    <a:lnTo>
                      <a:pt x="2614" y="190"/>
                    </a:lnTo>
                    <a:lnTo>
                      <a:pt x="2620" y="174"/>
                    </a:lnTo>
                    <a:lnTo>
                      <a:pt x="2626" y="158"/>
                    </a:lnTo>
                    <a:lnTo>
                      <a:pt x="2631" y="142"/>
                    </a:lnTo>
                    <a:lnTo>
                      <a:pt x="2607" y="144"/>
                    </a:lnTo>
                    <a:lnTo>
                      <a:pt x="2605" y="159"/>
                    </a:lnTo>
                    <a:lnTo>
                      <a:pt x="2602" y="174"/>
                    </a:lnTo>
                    <a:lnTo>
                      <a:pt x="2598" y="190"/>
                    </a:lnTo>
                    <a:lnTo>
                      <a:pt x="2593" y="202"/>
                    </a:lnTo>
                    <a:lnTo>
                      <a:pt x="2608" y="201"/>
                    </a:lnTo>
                    <a:close/>
                    <a:moveTo>
                      <a:pt x="752" y="465"/>
                    </a:moveTo>
                    <a:lnTo>
                      <a:pt x="751" y="452"/>
                    </a:lnTo>
                    <a:lnTo>
                      <a:pt x="750" y="436"/>
                    </a:lnTo>
                    <a:lnTo>
                      <a:pt x="750" y="393"/>
                    </a:lnTo>
                    <a:lnTo>
                      <a:pt x="750" y="384"/>
                    </a:lnTo>
                    <a:lnTo>
                      <a:pt x="749" y="375"/>
                    </a:lnTo>
                    <a:lnTo>
                      <a:pt x="745" y="367"/>
                    </a:lnTo>
                    <a:lnTo>
                      <a:pt x="742" y="359"/>
                    </a:lnTo>
                    <a:lnTo>
                      <a:pt x="739" y="356"/>
                    </a:lnTo>
                    <a:lnTo>
                      <a:pt x="736" y="354"/>
                    </a:lnTo>
                    <a:lnTo>
                      <a:pt x="732" y="350"/>
                    </a:lnTo>
                    <a:lnTo>
                      <a:pt x="728" y="348"/>
                    </a:lnTo>
                    <a:lnTo>
                      <a:pt x="724" y="347"/>
                    </a:lnTo>
                    <a:lnTo>
                      <a:pt x="718" y="345"/>
                    </a:lnTo>
                    <a:lnTo>
                      <a:pt x="713" y="345"/>
                    </a:lnTo>
                    <a:lnTo>
                      <a:pt x="706" y="344"/>
                    </a:lnTo>
                    <a:lnTo>
                      <a:pt x="697" y="345"/>
                    </a:lnTo>
                    <a:lnTo>
                      <a:pt x="686" y="347"/>
                    </a:lnTo>
                    <a:lnTo>
                      <a:pt x="677" y="350"/>
                    </a:lnTo>
                    <a:lnTo>
                      <a:pt x="670" y="355"/>
                    </a:lnTo>
                    <a:lnTo>
                      <a:pt x="674" y="369"/>
                    </a:lnTo>
                    <a:lnTo>
                      <a:pt x="681" y="365"/>
                    </a:lnTo>
                    <a:lnTo>
                      <a:pt x="688" y="363"/>
                    </a:lnTo>
                    <a:lnTo>
                      <a:pt x="696" y="360"/>
                    </a:lnTo>
                    <a:lnTo>
                      <a:pt x="703" y="360"/>
                    </a:lnTo>
                    <a:lnTo>
                      <a:pt x="712" y="360"/>
                    </a:lnTo>
                    <a:lnTo>
                      <a:pt x="717" y="363"/>
                    </a:lnTo>
                    <a:lnTo>
                      <a:pt x="723" y="366"/>
                    </a:lnTo>
                    <a:lnTo>
                      <a:pt x="726" y="371"/>
                    </a:lnTo>
                    <a:lnTo>
                      <a:pt x="728" y="375"/>
                    </a:lnTo>
                    <a:lnTo>
                      <a:pt x="729" y="379"/>
                    </a:lnTo>
                    <a:lnTo>
                      <a:pt x="729" y="384"/>
                    </a:lnTo>
                    <a:lnTo>
                      <a:pt x="730" y="387"/>
                    </a:lnTo>
                    <a:lnTo>
                      <a:pt x="730" y="389"/>
                    </a:lnTo>
                    <a:lnTo>
                      <a:pt x="714" y="391"/>
                    </a:lnTo>
                    <a:lnTo>
                      <a:pt x="700" y="393"/>
                    </a:lnTo>
                    <a:lnTo>
                      <a:pt x="688" y="396"/>
                    </a:lnTo>
                    <a:lnTo>
                      <a:pt x="678" y="401"/>
                    </a:lnTo>
                    <a:lnTo>
                      <a:pt x="675" y="404"/>
                    </a:lnTo>
                    <a:lnTo>
                      <a:pt x="671" y="407"/>
                    </a:lnTo>
                    <a:lnTo>
                      <a:pt x="668" y="411"/>
                    </a:lnTo>
                    <a:lnTo>
                      <a:pt x="665" y="415"/>
                    </a:lnTo>
                    <a:lnTo>
                      <a:pt x="663" y="418"/>
                    </a:lnTo>
                    <a:lnTo>
                      <a:pt x="662" y="424"/>
                    </a:lnTo>
                    <a:lnTo>
                      <a:pt x="661" y="428"/>
                    </a:lnTo>
                    <a:lnTo>
                      <a:pt x="661" y="434"/>
                    </a:lnTo>
                    <a:lnTo>
                      <a:pt x="661" y="440"/>
                    </a:lnTo>
                    <a:lnTo>
                      <a:pt x="663" y="446"/>
                    </a:lnTo>
                    <a:lnTo>
                      <a:pt x="666" y="452"/>
                    </a:lnTo>
                    <a:lnTo>
                      <a:pt x="670" y="456"/>
                    </a:lnTo>
                    <a:lnTo>
                      <a:pt x="675" y="461"/>
                    </a:lnTo>
                    <a:lnTo>
                      <a:pt x="681" y="464"/>
                    </a:lnTo>
                    <a:lnTo>
                      <a:pt x="688" y="466"/>
                    </a:lnTo>
                    <a:lnTo>
                      <a:pt x="696" y="467"/>
                    </a:lnTo>
                    <a:lnTo>
                      <a:pt x="702" y="467"/>
                    </a:lnTo>
                    <a:lnTo>
                      <a:pt x="708" y="466"/>
                    </a:lnTo>
                    <a:lnTo>
                      <a:pt x="713" y="464"/>
                    </a:lnTo>
                    <a:lnTo>
                      <a:pt x="717" y="462"/>
                    </a:lnTo>
                    <a:lnTo>
                      <a:pt x="725" y="456"/>
                    </a:lnTo>
                    <a:lnTo>
                      <a:pt x="731" y="450"/>
                    </a:lnTo>
                    <a:lnTo>
                      <a:pt x="731" y="450"/>
                    </a:lnTo>
                    <a:lnTo>
                      <a:pt x="733" y="465"/>
                    </a:lnTo>
                    <a:lnTo>
                      <a:pt x="752" y="465"/>
                    </a:lnTo>
                    <a:close/>
                    <a:moveTo>
                      <a:pt x="730" y="425"/>
                    </a:moveTo>
                    <a:lnTo>
                      <a:pt x="730" y="428"/>
                    </a:lnTo>
                    <a:lnTo>
                      <a:pt x="729" y="432"/>
                    </a:lnTo>
                    <a:lnTo>
                      <a:pt x="727" y="435"/>
                    </a:lnTo>
                    <a:lnTo>
                      <a:pt x="726" y="440"/>
                    </a:lnTo>
                    <a:lnTo>
                      <a:pt x="723" y="443"/>
                    </a:lnTo>
                    <a:lnTo>
                      <a:pt x="719" y="445"/>
                    </a:lnTo>
                    <a:lnTo>
                      <a:pt x="716" y="449"/>
                    </a:lnTo>
                    <a:lnTo>
                      <a:pt x="712" y="450"/>
                    </a:lnTo>
                    <a:lnTo>
                      <a:pt x="706" y="451"/>
                    </a:lnTo>
                    <a:lnTo>
                      <a:pt x="701" y="452"/>
                    </a:lnTo>
                    <a:lnTo>
                      <a:pt x="698" y="451"/>
                    </a:lnTo>
                    <a:lnTo>
                      <a:pt x="693" y="451"/>
                    </a:lnTo>
                    <a:lnTo>
                      <a:pt x="690" y="449"/>
                    </a:lnTo>
                    <a:lnTo>
                      <a:pt x="688" y="446"/>
                    </a:lnTo>
                    <a:lnTo>
                      <a:pt x="685" y="444"/>
                    </a:lnTo>
                    <a:lnTo>
                      <a:pt x="684" y="441"/>
                    </a:lnTo>
                    <a:lnTo>
                      <a:pt x="683" y="436"/>
                    </a:lnTo>
                    <a:lnTo>
                      <a:pt x="682" y="431"/>
                    </a:lnTo>
                    <a:lnTo>
                      <a:pt x="682" y="427"/>
                    </a:lnTo>
                    <a:lnTo>
                      <a:pt x="683" y="423"/>
                    </a:lnTo>
                    <a:lnTo>
                      <a:pt x="685" y="421"/>
                    </a:lnTo>
                    <a:lnTo>
                      <a:pt x="686" y="417"/>
                    </a:lnTo>
                    <a:lnTo>
                      <a:pt x="691" y="413"/>
                    </a:lnTo>
                    <a:lnTo>
                      <a:pt x="698" y="410"/>
                    </a:lnTo>
                    <a:lnTo>
                      <a:pt x="705" y="407"/>
                    </a:lnTo>
                    <a:lnTo>
                      <a:pt x="713" y="405"/>
                    </a:lnTo>
                    <a:lnTo>
                      <a:pt x="722" y="405"/>
                    </a:lnTo>
                    <a:lnTo>
                      <a:pt x="730" y="405"/>
                    </a:lnTo>
                    <a:lnTo>
                      <a:pt x="730" y="425"/>
                    </a:lnTo>
                    <a:close/>
                    <a:moveTo>
                      <a:pt x="912" y="513"/>
                    </a:moveTo>
                    <a:lnTo>
                      <a:pt x="932" y="513"/>
                    </a:lnTo>
                    <a:lnTo>
                      <a:pt x="932" y="379"/>
                    </a:lnTo>
                    <a:lnTo>
                      <a:pt x="932" y="363"/>
                    </a:lnTo>
                    <a:lnTo>
                      <a:pt x="933" y="347"/>
                    </a:lnTo>
                    <a:lnTo>
                      <a:pt x="914" y="347"/>
                    </a:lnTo>
                    <a:lnTo>
                      <a:pt x="913" y="365"/>
                    </a:lnTo>
                    <a:lnTo>
                      <a:pt x="912" y="365"/>
                    </a:lnTo>
                    <a:lnTo>
                      <a:pt x="909" y="360"/>
                    </a:lnTo>
                    <a:lnTo>
                      <a:pt x="906" y="357"/>
                    </a:lnTo>
                    <a:lnTo>
                      <a:pt x="903" y="353"/>
                    </a:lnTo>
                    <a:lnTo>
                      <a:pt x="899" y="350"/>
                    </a:lnTo>
                    <a:lnTo>
                      <a:pt x="894" y="348"/>
                    </a:lnTo>
                    <a:lnTo>
                      <a:pt x="889" y="346"/>
                    </a:lnTo>
                    <a:lnTo>
                      <a:pt x="884" y="345"/>
                    </a:lnTo>
                    <a:lnTo>
                      <a:pt x="877" y="344"/>
                    </a:lnTo>
                    <a:lnTo>
                      <a:pt x="867" y="345"/>
                    </a:lnTo>
                    <a:lnTo>
                      <a:pt x="859" y="348"/>
                    </a:lnTo>
                    <a:lnTo>
                      <a:pt x="850" y="353"/>
                    </a:lnTo>
                    <a:lnTo>
                      <a:pt x="843" y="359"/>
                    </a:lnTo>
                    <a:lnTo>
                      <a:pt x="838" y="364"/>
                    </a:lnTo>
                    <a:lnTo>
                      <a:pt x="835" y="368"/>
                    </a:lnTo>
                    <a:lnTo>
                      <a:pt x="833" y="374"/>
                    </a:lnTo>
                    <a:lnTo>
                      <a:pt x="830" y="379"/>
                    </a:lnTo>
                    <a:lnTo>
                      <a:pt x="828" y="386"/>
                    </a:lnTo>
                    <a:lnTo>
                      <a:pt x="826" y="393"/>
                    </a:lnTo>
                    <a:lnTo>
                      <a:pt x="825" y="399"/>
                    </a:lnTo>
                    <a:lnTo>
                      <a:pt x="825" y="407"/>
                    </a:lnTo>
                    <a:lnTo>
                      <a:pt x="826" y="421"/>
                    </a:lnTo>
                    <a:lnTo>
                      <a:pt x="830" y="432"/>
                    </a:lnTo>
                    <a:lnTo>
                      <a:pt x="834" y="442"/>
                    </a:lnTo>
                    <a:lnTo>
                      <a:pt x="839" y="451"/>
                    </a:lnTo>
                    <a:lnTo>
                      <a:pt x="847" y="457"/>
                    </a:lnTo>
                    <a:lnTo>
                      <a:pt x="854" y="463"/>
                    </a:lnTo>
                    <a:lnTo>
                      <a:pt x="864" y="466"/>
                    </a:lnTo>
                    <a:lnTo>
                      <a:pt x="874" y="467"/>
                    </a:lnTo>
                    <a:lnTo>
                      <a:pt x="880" y="467"/>
                    </a:lnTo>
                    <a:lnTo>
                      <a:pt x="887" y="465"/>
                    </a:lnTo>
                    <a:lnTo>
                      <a:pt x="892" y="464"/>
                    </a:lnTo>
                    <a:lnTo>
                      <a:pt x="897" y="461"/>
                    </a:lnTo>
                    <a:lnTo>
                      <a:pt x="901" y="459"/>
                    </a:lnTo>
                    <a:lnTo>
                      <a:pt x="905" y="455"/>
                    </a:lnTo>
                    <a:lnTo>
                      <a:pt x="908" y="451"/>
                    </a:lnTo>
                    <a:lnTo>
                      <a:pt x="911" y="446"/>
                    </a:lnTo>
                    <a:lnTo>
                      <a:pt x="912" y="446"/>
                    </a:lnTo>
                    <a:lnTo>
                      <a:pt x="912" y="513"/>
                    </a:lnTo>
                    <a:close/>
                    <a:moveTo>
                      <a:pt x="912" y="417"/>
                    </a:moveTo>
                    <a:lnTo>
                      <a:pt x="911" y="422"/>
                    </a:lnTo>
                    <a:lnTo>
                      <a:pt x="909" y="427"/>
                    </a:lnTo>
                    <a:lnTo>
                      <a:pt x="907" y="432"/>
                    </a:lnTo>
                    <a:lnTo>
                      <a:pt x="905" y="437"/>
                    </a:lnTo>
                    <a:lnTo>
                      <a:pt x="902" y="441"/>
                    </a:lnTo>
                    <a:lnTo>
                      <a:pt x="899" y="444"/>
                    </a:lnTo>
                    <a:lnTo>
                      <a:pt x="894" y="447"/>
                    </a:lnTo>
                    <a:lnTo>
                      <a:pt x="890" y="449"/>
                    </a:lnTo>
                    <a:lnTo>
                      <a:pt x="885" y="450"/>
                    </a:lnTo>
                    <a:lnTo>
                      <a:pt x="880" y="451"/>
                    </a:lnTo>
                    <a:lnTo>
                      <a:pt x="872" y="450"/>
                    </a:lnTo>
                    <a:lnTo>
                      <a:pt x="865" y="446"/>
                    </a:lnTo>
                    <a:lnTo>
                      <a:pt x="860" y="443"/>
                    </a:lnTo>
                    <a:lnTo>
                      <a:pt x="854" y="437"/>
                    </a:lnTo>
                    <a:lnTo>
                      <a:pt x="851" y="431"/>
                    </a:lnTo>
                    <a:lnTo>
                      <a:pt x="848" y="423"/>
                    </a:lnTo>
                    <a:lnTo>
                      <a:pt x="847" y="415"/>
                    </a:lnTo>
                    <a:lnTo>
                      <a:pt x="847" y="406"/>
                    </a:lnTo>
                    <a:lnTo>
                      <a:pt x="847" y="397"/>
                    </a:lnTo>
                    <a:lnTo>
                      <a:pt x="849" y="388"/>
                    </a:lnTo>
                    <a:lnTo>
                      <a:pt x="851" y="381"/>
                    </a:lnTo>
                    <a:lnTo>
                      <a:pt x="855" y="374"/>
                    </a:lnTo>
                    <a:lnTo>
                      <a:pt x="861" y="368"/>
                    </a:lnTo>
                    <a:lnTo>
                      <a:pt x="866" y="365"/>
                    </a:lnTo>
                    <a:lnTo>
                      <a:pt x="873" y="363"/>
                    </a:lnTo>
                    <a:lnTo>
                      <a:pt x="880" y="362"/>
                    </a:lnTo>
                    <a:lnTo>
                      <a:pt x="887" y="362"/>
                    </a:lnTo>
                    <a:lnTo>
                      <a:pt x="891" y="363"/>
                    </a:lnTo>
                    <a:lnTo>
                      <a:pt x="897" y="366"/>
                    </a:lnTo>
                    <a:lnTo>
                      <a:pt x="901" y="368"/>
                    </a:lnTo>
                    <a:lnTo>
                      <a:pt x="904" y="372"/>
                    </a:lnTo>
                    <a:lnTo>
                      <a:pt x="906" y="376"/>
                    </a:lnTo>
                    <a:lnTo>
                      <a:pt x="909" y="381"/>
                    </a:lnTo>
                    <a:lnTo>
                      <a:pt x="911" y="386"/>
                    </a:lnTo>
                    <a:lnTo>
                      <a:pt x="912" y="391"/>
                    </a:lnTo>
                    <a:lnTo>
                      <a:pt x="912" y="395"/>
                    </a:lnTo>
                    <a:lnTo>
                      <a:pt x="912" y="417"/>
                    </a:lnTo>
                    <a:close/>
                    <a:moveTo>
                      <a:pt x="1062" y="347"/>
                    </a:moveTo>
                    <a:lnTo>
                      <a:pt x="1041" y="347"/>
                    </a:lnTo>
                    <a:lnTo>
                      <a:pt x="1041" y="420"/>
                    </a:lnTo>
                    <a:lnTo>
                      <a:pt x="1040" y="425"/>
                    </a:lnTo>
                    <a:lnTo>
                      <a:pt x="1039" y="431"/>
                    </a:lnTo>
                    <a:lnTo>
                      <a:pt x="1036" y="437"/>
                    </a:lnTo>
                    <a:lnTo>
                      <a:pt x="1029" y="443"/>
                    </a:lnTo>
                    <a:lnTo>
                      <a:pt x="1026" y="446"/>
                    </a:lnTo>
                    <a:lnTo>
                      <a:pt x="1022" y="447"/>
                    </a:lnTo>
                    <a:lnTo>
                      <a:pt x="1016" y="450"/>
                    </a:lnTo>
                    <a:lnTo>
                      <a:pt x="1012" y="450"/>
                    </a:lnTo>
                    <a:lnTo>
                      <a:pt x="1006" y="449"/>
                    </a:lnTo>
                    <a:lnTo>
                      <a:pt x="1000" y="447"/>
                    </a:lnTo>
                    <a:lnTo>
                      <a:pt x="996" y="444"/>
                    </a:lnTo>
                    <a:lnTo>
                      <a:pt x="992" y="440"/>
                    </a:lnTo>
                    <a:lnTo>
                      <a:pt x="989" y="434"/>
                    </a:lnTo>
                    <a:lnTo>
                      <a:pt x="987" y="427"/>
                    </a:lnTo>
                    <a:lnTo>
                      <a:pt x="987" y="421"/>
                    </a:lnTo>
                    <a:lnTo>
                      <a:pt x="986" y="412"/>
                    </a:lnTo>
                    <a:lnTo>
                      <a:pt x="986" y="347"/>
                    </a:lnTo>
                    <a:lnTo>
                      <a:pt x="966" y="347"/>
                    </a:lnTo>
                    <a:lnTo>
                      <a:pt x="966" y="416"/>
                    </a:lnTo>
                    <a:lnTo>
                      <a:pt x="967" y="430"/>
                    </a:lnTo>
                    <a:lnTo>
                      <a:pt x="969" y="442"/>
                    </a:lnTo>
                    <a:lnTo>
                      <a:pt x="973" y="451"/>
                    </a:lnTo>
                    <a:lnTo>
                      <a:pt x="979" y="457"/>
                    </a:lnTo>
                    <a:lnTo>
                      <a:pt x="985" y="462"/>
                    </a:lnTo>
                    <a:lnTo>
                      <a:pt x="992" y="465"/>
                    </a:lnTo>
                    <a:lnTo>
                      <a:pt x="998" y="466"/>
                    </a:lnTo>
                    <a:lnTo>
                      <a:pt x="1005" y="467"/>
                    </a:lnTo>
                    <a:lnTo>
                      <a:pt x="1012" y="466"/>
                    </a:lnTo>
                    <a:lnTo>
                      <a:pt x="1019" y="465"/>
                    </a:lnTo>
                    <a:lnTo>
                      <a:pt x="1024" y="463"/>
                    </a:lnTo>
                    <a:lnTo>
                      <a:pt x="1029" y="460"/>
                    </a:lnTo>
                    <a:lnTo>
                      <a:pt x="1037" y="453"/>
                    </a:lnTo>
                    <a:lnTo>
                      <a:pt x="1042" y="445"/>
                    </a:lnTo>
                    <a:lnTo>
                      <a:pt x="1043" y="445"/>
                    </a:lnTo>
                    <a:lnTo>
                      <a:pt x="1044" y="465"/>
                    </a:lnTo>
                    <a:lnTo>
                      <a:pt x="1063" y="465"/>
                    </a:lnTo>
                    <a:lnTo>
                      <a:pt x="1062" y="450"/>
                    </a:lnTo>
                    <a:lnTo>
                      <a:pt x="1062" y="433"/>
                    </a:lnTo>
                    <a:lnTo>
                      <a:pt x="1062" y="347"/>
                    </a:lnTo>
                    <a:close/>
                    <a:moveTo>
                      <a:pt x="1178" y="465"/>
                    </a:moveTo>
                    <a:lnTo>
                      <a:pt x="1177" y="452"/>
                    </a:lnTo>
                    <a:lnTo>
                      <a:pt x="1176" y="436"/>
                    </a:lnTo>
                    <a:lnTo>
                      <a:pt x="1176" y="393"/>
                    </a:lnTo>
                    <a:lnTo>
                      <a:pt x="1176" y="384"/>
                    </a:lnTo>
                    <a:lnTo>
                      <a:pt x="1174" y="375"/>
                    </a:lnTo>
                    <a:lnTo>
                      <a:pt x="1172" y="367"/>
                    </a:lnTo>
                    <a:lnTo>
                      <a:pt x="1168" y="359"/>
                    </a:lnTo>
                    <a:lnTo>
                      <a:pt x="1165" y="356"/>
                    </a:lnTo>
                    <a:lnTo>
                      <a:pt x="1162" y="354"/>
                    </a:lnTo>
                    <a:lnTo>
                      <a:pt x="1159" y="350"/>
                    </a:lnTo>
                    <a:lnTo>
                      <a:pt x="1155" y="348"/>
                    </a:lnTo>
                    <a:lnTo>
                      <a:pt x="1150" y="347"/>
                    </a:lnTo>
                    <a:lnTo>
                      <a:pt x="1145" y="345"/>
                    </a:lnTo>
                    <a:lnTo>
                      <a:pt x="1140" y="345"/>
                    </a:lnTo>
                    <a:lnTo>
                      <a:pt x="1133" y="344"/>
                    </a:lnTo>
                    <a:lnTo>
                      <a:pt x="1122" y="345"/>
                    </a:lnTo>
                    <a:lnTo>
                      <a:pt x="1113" y="347"/>
                    </a:lnTo>
                    <a:lnTo>
                      <a:pt x="1104" y="350"/>
                    </a:lnTo>
                    <a:lnTo>
                      <a:pt x="1095" y="355"/>
                    </a:lnTo>
                    <a:lnTo>
                      <a:pt x="1101" y="369"/>
                    </a:lnTo>
                    <a:lnTo>
                      <a:pt x="1107" y="365"/>
                    </a:lnTo>
                    <a:lnTo>
                      <a:pt x="1115" y="363"/>
                    </a:lnTo>
                    <a:lnTo>
                      <a:pt x="1122" y="360"/>
                    </a:lnTo>
                    <a:lnTo>
                      <a:pt x="1130" y="360"/>
                    </a:lnTo>
                    <a:lnTo>
                      <a:pt x="1137" y="360"/>
                    </a:lnTo>
                    <a:lnTo>
                      <a:pt x="1144" y="363"/>
                    </a:lnTo>
                    <a:lnTo>
                      <a:pt x="1148" y="366"/>
                    </a:lnTo>
                    <a:lnTo>
                      <a:pt x="1151" y="371"/>
                    </a:lnTo>
                    <a:lnTo>
                      <a:pt x="1154" y="375"/>
                    </a:lnTo>
                    <a:lnTo>
                      <a:pt x="1155" y="379"/>
                    </a:lnTo>
                    <a:lnTo>
                      <a:pt x="1156" y="384"/>
                    </a:lnTo>
                    <a:lnTo>
                      <a:pt x="1156" y="387"/>
                    </a:lnTo>
                    <a:lnTo>
                      <a:pt x="1156" y="389"/>
                    </a:lnTo>
                    <a:lnTo>
                      <a:pt x="1141" y="391"/>
                    </a:lnTo>
                    <a:lnTo>
                      <a:pt x="1127" y="393"/>
                    </a:lnTo>
                    <a:lnTo>
                      <a:pt x="1115" y="396"/>
                    </a:lnTo>
                    <a:lnTo>
                      <a:pt x="1105" y="401"/>
                    </a:lnTo>
                    <a:lnTo>
                      <a:pt x="1101" y="404"/>
                    </a:lnTo>
                    <a:lnTo>
                      <a:pt x="1097" y="407"/>
                    </a:lnTo>
                    <a:lnTo>
                      <a:pt x="1094" y="411"/>
                    </a:lnTo>
                    <a:lnTo>
                      <a:pt x="1092" y="415"/>
                    </a:lnTo>
                    <a:lnTo>
                      <a:pt x="1090" y="418"/>
                    </a:lnTo>
                    <a:lnTo>
                      <a:pt x="1089" y="424"/>
                    </a:lnTo>
                    <a:lnTo>
                      <a:pt x="1088" y="428"/>
                    </a:lnTo>
                    <a:lnTo>
                      <a:pt x="1088" y="434"/>
                    </a:lnTo>
                    <a:lnTo>
                      <a:pt x="1088" y="440"/>
                    </a:lnTo>
                    <a:lnTo>
                      <a:pt x="1090" y="446"/>
                    </a:lnTo>
                    <a:lnTo>
                      <a:pt x="1092" y="452"/>
                    </a:lnTo>
                    <a:lnTo>
                      <a:pt x="1096" y="456"/>
                    </a:lnTo>
                    <a:lnTo>
                      <a:pt x="1101" y="461"/>
                    </a:lnTo>
                    <a:lnTo>
                      <a:pt x="1107" y="464"/>
                    </a:lnTo>
                    <a:lnTo>
                      <a:pt x="1114" y="466"/>
                    </a:lnTo>
                    <a:lnTo>
                      <a:pt x="1122" y="467"/>
                    </a:lnTo>
                    <a:lnTo>
                      <a:pt x="1128" y="467"/>
                    </a:lnTo>
                    <a:lnTo>
                      <a:pt x="1134" y="466"/>
                    </a:lnTo>
                    <a:lnTo>
                      <a:pt x="1138" y="464"/>
                    </a:lnTo>
                    <a:lnTo>
                      <a:pt x="1144" y="462"/>
                    </a:lnTo>
                    <a:lnTo>
                      <a:pt x="1151" y="456"/>
                    </a:lnTo>
                    <a:lnTo>
                      <a:pt x="1157" y="450"/>
                    </a:lnTo>
                    <a:lnTo>
                      <a:pt x="1158" y="450"/>
                    </a:lnTo>
                    <a:lnTo>
                      <a:pt x="1159" y="465"/>
                    </a:lnTo>
                    <a:lnTo>
                      <a:pt x="1178" y="465"/>
                    </a:lnTo>
                    <a:close/>
                    <a:moveTo>
                      <a:pt x="1157" y="425"/>
                    </a:moveTo>
                    <a:lnTo>
                      <a:pt x="1156" y="428"/>
                    </a:lnTo>
                    <a:lnTo>
                      <a:pt x="1156" y="432"/>
                    </a:lnTo>
                    <a:lnTo>
                      <a:pt x="1154" y="435"/>
                    </a:lnTo>
                    <a:lnTo>
                      <a:pt x="1151" y="440"/>
                    </a:lnTo>
                    <a:lnTo>
                      <a:pt x="1149" y="443"/>
                    </a:lnTo>
                    <a:lnTo>
                      <a:pt x="1146" y="445"/>
                    </a:lnTo>
                    <a:lnTo>
                      <a:pt x="1142" y="449"/>
                    </a:lnTo>
                    <a:lnTo>
                      <a:pt x="1137" y="450"/>
                    </a:lnTo>
                    <a:lnTo>
                      <a:pt x="1133" y="451"/>
                    </a:lnTo>
                    <a:lnTo>
                      <a:pt x="1128" y="452"/>
                    </a:lnTo>
                    <a:lnTo>
                      <a:pt x="1123" y="451"/>
                    </a:lnTo>
                    <a:lnTo>
                      <a:pt x="1120" y="451"/>
                    </a:lnTo>
                    <a:lnTo>
                      <a:pt x="1117" y="449"/>
                    </a:lnTo>
                    <a:lnTo>
                      <a:pt x="1114" y="446"/>
                    </a:lnTo>
                    <a:lnTo>
                      <a:pt x="1111" y="444"/>
                    </a:lnTo>
                    <a:lnTo>
                      <a:pt x="1109" y="441"/>
                    </a:lnTo>
                    <a:lnTo>
                      <a:pt x="1108" y="436"/>
                    </a:lnTo>
                    <a:lnTo>
                      <a:pt x="1108" y="431"/>
                    </a:lnTo>
                    <a:lnTo>
                      <a:pt x="1108" y="427"/>
                    </a:lnTo>
                    <a:lnTo>
                      <a:pt x="1109" y="423"/>
                    </a:lnTo>
                    <a:lnTo>
                      <a:pt x="1110" y="421"/>
                    </a:lnTo>
                    <a:lnTo>
                      <a:pt x="1113" y="417"/>
                    </a:lnTo>
                    <a:lnTo>
                      <a:pt x="1118" y="413"/>
                    </a:lnTo>
                    <a:lnTo>
                      <a:pt x="1123" y="410"/>
                    </a:lnTo>
                    <a:lnTo>
                      <a:pt x="1131" y="407"/>
                    </a:lnTo>
                    <a:lnTo>
                      <a:pt x="1140" y="405"/>
                    </a:lnTo>
                    <a:lnTo>
                      <a:pt x="1148" y="405"/>
                    </a:lnTo>
                    <a:lnTo>
                      <a:pt x="1157" y="405"/>
                    </a:lnTo>
                    <a:lnTo>
                      <a:pt x="1157" y="425"/>
                    </a:lnTo>
                    <a:close/>
                    <a:moveTo>
                      <a:pt x="1210" y="465"/>
                    </a:moveTo>
                    <a:lnTo>
                      <a:pt x="1230" y="465"/>
                    </a:lnTo>
                    <a:lnTo>
                      <a:pt x="1230" y="293"/>
                    </a:lnTo>
                    <a:lnTo>
                      <a:pt x="1210" y="293"/>
                    </a:lnTo>
                    <a:lnTo>
                      <a:pt x="1210" y="465"/>
                    </a:lnTo>
                    <a:close/>
                    <a:moveTo>
                      <a:pt x="1286" y="465"/>
                    </a:moveTo>
                    <a:lnTo>
                      <a:pt x="1286" y="347"/>
                    </a:lnTo>
                    <a:lnTo>
                      <a:pt x="1266" y="347"/>
                    </a:lnTo>
                    <a:lnTo>
                      <a:pt x="1266" y="465"/>
                    </a:lnTo>
                    <a:lnTo>
                      <a:pt x="1286" y="465"/>
                    </a:lnTo>
                    <a:close/>
                    <a:moveTo>
                      <a:pt x="1276" y="300"/>
                    </a:moveTo>
                    <a:lnTo>
                      <a:pt x="1271" y="301"/>
                    </a:lnTo>
                    <a:lnTo>
                      <a:pt x="1267" y="305"/>
                    </a:lnTo>
                    <a:lnTo>
                      <a:pt x="1264" y="308"/>
                    </a:lnTo>
                    <a:lnTo>
                      <a:pt x="1263" y="314"/>
                    </a:lnTo>
                    <a:lnTo>
                      <a:pt x="1264" y="319"/>
                    </a:lnTo>
                    <a:lnTo>
                      <a:pt x="1267" y="324"/>
                    </a:lnTo>
                    <a:lnTo>
                      <a:pt x="1270" y="326"/>
                    </a:lnTo>
                    <a:lnTo>
                      <a:pt x="1276" y="327"/>
                    </a:lnTo>
                    <a:lnTo>
                      <a:pt x="1281" y="326"/>
                    </a:lnTo>
                    <a:lnTo>
                      <a:pt x="1285" y="324"/>
                    </a:lnTo>
                    <a:lnTo>
                      <a:pt x="1287" y="319"/>
                    </a:lnTo>
                    <a:lnTo>
                      <a:pt x="1289" y="314"/>
                    </a:lnTo>
                    <a:lnTo>
                      <a:pt x="1287" y="308"/>
                    </a:lnTo>
                    <a:lnTo>
                      <a:pt x="1285" y="305"/>
                    </a:lnTo>
                    <a:lnTo>
                      <a:pt x="1281" y="301"/>
                    </a:lnTo>
                    <a:lnTo>
                      <a:pt x="1276" y="300"/>
                    </a:lnTo>
                    <a:close/>
                    <a:moveTo>
                      <a:pt x="1344" y="465"/>
                    </a:moveTo>
                    <a:lnTo>
                      <a:pt x="1344" y="363"/>
                    </a:lnTo>
                    <a:lnTo>
                      <a:pt x="1389" y="363"/>
                    </a:lnTo>
                    <a:lnTo>
                      <a:pt x="1389" y="465"/>
                    </a:lnTo>
                    <a:lnTo>
                      <a:pt x="1410" y="465"/>
                    </a:lnTo>
                    <a:lnTo>
                      <a:pt x="1410" y="347"/>
                    </a:lnTo>
                    <a:lnTo>
                      <a:pt x="1344" y="347"/>
                    </a:lnTo>
                    <a:lnTo>
                      <a:pt x="1344" y="342"/>
                    </a:lnTo>
                    <a:lnTo>
                      <a:pt x="1344" y="334"/>
                    </a:lnTo>
                    <a:lnTo>
                      <a:pt x="1345" y="328"/>
                    </a:lnTo>
                    <a:lnTo>
                      <a:pt x="1347" y="321"/>
                    </a:lnTo>
                    <a:lnTo>
                      <a:pt x="1349" y="317"/>
                    </a:lnTo>
                    <a:lnTo>
                      <a:pt x="1353" y="313"/>
                    </a:lnTo>
                    <a:lnTo>
                      <a:pt x="1358" y="309"/>
                    </a:lnTo>
                    <a:lnTo>
                      <a:pt x="1364" y="307"/>
                    </a:lnTo>
                    <a:lnTo>
                      <a:pt x="1372" y="307"/>
                    </a:lnTo>
                    <a:lnTo>
                      <a:pt x="1379" y="307"/>
                    </a:lnTo>
                    <a:lnTo>
                      <a:pt x="1386" y="308"/>
                    </a:lnTo>
                    <a:lnTo>
                      <a:pt x="1391" y="310"/>
                    </a:lnTo>
                    <a:lnTo>
                      <a:pt x="1395" y="314"/>
                    </a:lnTo>
                    <a:lnTo>
                      <a:pt x="1402" y="297"/>
                    </a:lnTo>
                    <a:lnTo>
                      <a:pt x="1397" y="294"/>
                    </a:lnTo>
                    <a:lnTo>
                      <a:pt x="1389" y="291"/>
                    </a:lnTo>
                    <a:lnTo>
                      <a:pt x="1380" y="290"/>
                    </a:lnTo>
                    <a:lnTo>
                      <a:pt x="1373" y="289"/>
                    </a:lnTo>
                    <a:lnTo>
                      <a:pt x="1361" y="290"/>
                    </a:lnTo>
                    <a:lnTo>
                      <a:pt x="1351" y="293"/>
                    </a:lnTo>
                    <a:lnTo>
                      <a:pt x="1343" y="297"/>
                    </a:lnTo>
                    <a:lnTo>
                      <a:pt x="1336" y="304"/>
                    </a:lnTo>
                    <a:lnTo>
                      <a:pt x="1331" y="310"/>
                    </a:lnTo>
                    <a:lnTo>
                      <a:pt x="1326" y="319"/>
                    </a:lnTo>
                    <a:lnTo>
                      <a:pt x="1324" y="329"/>
                    </a:lnTo>
                    <a:lnTo>
                      <a:pt x="1323" y="340"/>
                    </a:lnTo>
                    <a:lnTo>
                      <a:pt x="1323" y="347"/>
                    </a:lnTo>
                    <a:lnTo>
                      <a:pt x="1307" y="347"/>
                    </a:lnTo>
                    <a:lnTo>
                      <a:pt x="1307" y="363"/>
                    </a:lnTo>
                    <a:lnTo>
                      <a:pt x="1323" y="363"/>
                    </a:lnTo>
                    <a:lnTo>
                      <a:pt x="1323" y="465"/>
                    </a:lnTo>
                    <a:lnTo>
                      <a:pt x="1344" y="465"/>
                    </a:lnTo>
                    <a:close/>
                    <a:moveTo>
                      <a:pt x="1522" y="444"/>
                    </a:moveTo>
                    <a:lnTo>
                      <a:pt x="1518" y="446"/>
                    </a:lnTo>
                    <a:lnTo>
                      <a:pt x="1511" y="449"/>
                    </a:lnTo>
                    <a:lnTo>
                      <a:pt x="1505" y="450"/>
                    </a:lnTo>
                    <a:lnTo>
                      <a:pt x="1496" y="450"/>
                    </a:lnTo>
                    <a:lnTo>
                      <a:pt x="1488" y="450"/>
                    </a:lnTo>
                    <a:lnTo>
                      <a:pt x="1481" y="447"/>
                    </a:lnTo>
                    <a:lnTo>
                      <a:pt x="1474" y="443"/>
                    </a:lnTo>
                    <a:lnTo>
                      <a:pt x="1468" y="438"/>
                    </a:lnTo>
                    <a:lnTo>
                      <a:pt x="1464" y="432"/>
                    </a:lnTo>
                    <a:lnTo>
                      <a:pt x="1460" y="424"/>
                    </a:lnTo>
                    <a:lnTo>
                      <a:pt x="1457" y="416"/>
                    </a:lnTo>
                    <a:lnTo>
                      <a:pt x="1457" y="406"/>
                    </a:lnTo>
                    <a:lnTo>
                      <a:pt x="1457" y="397"/>
                    </a:lnTo>
                    <a:lnTo>
                      <a:pt x="1459" y="388"/>
                    </a:lnTo>
                    <a:lnTo>
                      <a:pt x="1462" y="382"/>
                    </a:lnTo>
                    <a:lnTo>
                      <a:pt x="1467" y="375"/>
                    </a:lnTo>
                    <a:lnTo>
                      <a:pt x="1473" y="369"/>
                    </a:lnTo>
                    <a:lnTo>
                      <a:pt x="1480" y="365"/>
                    </a:lnTo>
                    <a:lnTo>
                      <a:pt x="1488" y="363"/>
                    </a:lnTo>
                    <a:lnTo>
                      <a:pt x="1497" y="362"/>
                    </a:lnTo>
                    <a:lnTo>
                      <a:pt x="1505" y="362"/>
                    </a:lnTo>
                    <a:lnTo>
                      <a:pt x="1511" y="363"/>
                    </a:lnTo>
                    <a:lnTo>
                      <a:pt x="1516" y="365"/>
                    </a:lnTo>
                    <a:lnTo>
                      <a:pt x="1521" y="367"/>
                    </a:lnTo>
                    <a:lnTo>
                      <a:pt x="1526" y="350"/>
                    </a:lnTo>
                    <a:lnTo>
                      <a:pt x="1521" y="348"/>
                    </a:lnTo>
                    <a:lnTo>
                      <a:pt x="1514" y="346"/>
                    </a:lnTo>
                    <a:lnTo>
                      <a:pt x="1506" y="345"/>
                    </a:lnTo>
                    <a:lnTo>
                      <a:pt x="1497" y="345"/>
                    </a:lnTo>
                    <a:lnTo>
                      <a:pt x="1491" y="345"/>
                    </a:lnTo>
                    <a:lnTo>
                      <a:pt x="1484" y="346"/>
                    </a:lnTo>
                    <a:lnTo>
                      <a:pt x="1478" y="347"/>
                    </a:lnTo>
                    <a:lnTo>
                      <a:pt x="1472" y="349"/>
                    </a:lnTo>
                    <a:lnTo>
                      <a:pt x="1467" y="352"/>
                    </a:lnTo>
                    <a:lnTo>
                      <a:pt x="1461" y="355"/>
                    </a:lnTo>
                    <a:lnTo>
                      <a:pt x="1457" y="358"/>
                    </a:lnTo>
                    <a:lnTo>
                      <a:pt x="1453" y="363"/>
                    </a:lnTo>
                    <a:lnTo>
                      <a:pt x="1448" y="366"/>
                    </a:lnTo>
                    <a:lnTo>
                      <a:pt x="1445" y="372"/>
                    </a:lnTo>
                    <a:lnTo>
                      <a:pt x="1443" y="376"/>
                    </a:lnTo>
                    <a:lnTo>
                      <a:pt x="1440" y="382"/>
                    </a:lnTo>
                    <a:lnTo>
                      <a:pt x="1439" y="388"/>
                    </a:lnTo>
                    <a:lnTo>
                      <a:pt x="1437" y="394"/>
                    </a:lnTo>
                    <a:lnTo>
                      <a:pt x="1437" y="401"/>
                    </a:lnTo>
                    <a:lnTo>
                      <a:pt x="1435" y="407"/>
                    </a:lnTo>
                    <a:lnTo>
                      <a:pt x="1437" y="420"/>
                    </a:lnTo>
                    <a:lnTo>
                      <a:pt x="1440" y="432"/>
                    </a:lnTo>
                    <a:lnTo>
                      <a:pt x="1442" y="437"/>
                    </a:lnTo>
                    <a:lnTo>
                      <a:pt x="1445" y="442"/>
                    </a:lnTo>
                    <a:lnTo>
                      <a:pt x="1447" y="446"/>
                    </a:lnTo>
                    <a:lnTo>
                      <a:pt x="1452" y="451"/>
                    </a:lnTo>
                    <a:lnTo>
                      <a:pt x="1455" y="454"/>
                    </a:lnTo>
                    <a:lnTo>
                      <a:pt x="1459" y="457"/>
                    </a:lnTo>
                    <a:lnTo>
                      <a:pt x="1465" y="461"/>
                    </a:lnTo>
                    <a:lnTo>
                      <a:pt x="1469" y="463"/>
                    </a:lnTo>
                    <a:lnTo>
                      <a:pt x="1474" y="465"/>
                    </a:lnTo>
                    <a:lnTo>
                      <a:pt x="1481" y="466"/>
                    </a:lnTo>
                    <a:lnTo>
                      <a:pt x="1486" y="466"/>
                    </a:lnTo>
                    <a:lnTo>
                      <a:pt x="1493" y="467"/>
                    </a:lnTo>
                    <a:lnTo>
                      <a:pt x="1503" y="466"/>
                    </a:lnTo>
                    <a:lnTo>
                      <a:pt x="1513" y="465"/>
                    </a:lnTo>
                    <a:lnTo>
                      <a:pt x="1520" y="463"/>
                    </a:lnTo>
                    <a:lnTo>
                      <a:pt x="1525" y="461"/>
                    </a:lnTo>
                    <a:lnTo>
                      <a:pt x="1522" y="444"/>
                    </a:lnTo>
                    <a:close/>
                    <a:moveTo>
                      <a:pt x="1632" y="465"/>
                    </a:moveTo>
                    <a:lnTo>
                      <a:pt x="1630" y="452"/>
                    </a:lnTo>
                    <a:lnTo>
                      <a:pt x="1630" y="436"/>
                    </a:lnTo>
                    <a:lnTo>
                      <a:pt x="1630" y="393"/>
                    </a:lnTo>
                    <a:lnTo>
                      <a:pt x="1630" y="384"/>
                    </a:lnTo>
                    <a:lnTo>
                      <a:pt x="1628" y="375"/>
                    </a:lnTo>
                    <a:lnTo>
                      <a:pt x="1626" y="367"/>
                    </a:lnTo>
                    <a:lnTo>
                      <a:pt x="1621" y="359"/>
                    </a:lnTo>
                    <a:lnTo>
                      <a:pt x="1619" y="356"/>
                    </a:lnTo>
                    <a:lnTo>
                      <a:pt x="1616" y="354"/>
                    </a:lnTo>
                    <a:lnTo>
                      <a:pt x="1611" y="350"/>
                    </a:lnTo>
                    <a:lnTo>
                      <a:pt x="1608" y="348"/>
                    </a:lnTo>
                    <a:lnTo>
                      <a:pt x="1604" y="347"/>
                    </a:lnTo>
                    <a:lnTo>
                      <a:pt x="1599" y="345"/>
                    </a:lnTo>
                    <a:lnTo>
                      <a:pt x="1593" y="345"/>
                    </a:lnTo>
                    <a:lnTo>
                      <a:pt x="1587" y="344"/>
                    </a:lnTo>
                    <a:lnTo>
                      <a:pt x="1576" y="345"/>
                    </a:lnTo>
                    <a:lnTo>
                      <a:pt x="1566" y="347"/>
                    </a:lnTo>
                    <a:lnTo>
                      <a:pt x="1556" y="350"/>
                    </a:lnTo>
                    <a:lnTo>
                      <a:pt x="1549" y="355"/>
                    </a:lnTo>
                    <a:lnTo>
                      <a:pt x="1553" y="369"/>
                    </a:lnTo>
                    <a:lnTo>
                      <a:pt x="1561" y="365"/>
                    </a:lnTo>
                    <a:lnTo>
                      <a:pt x="1567" y="363"/>
                    </a:lnTo>
                    <a:lnTo>
                      <a:pt x="1576" y="360"/>
                    </a:lnTo>
                    <a:lnTo>
                      <a:pt x="1583" y="360"/>
                    </a:lnTo>
                    <a:lnTo>
                      <a:pt x="1591" y="360"/>
                    </a:lnTo>
                    <a:lnTo>
                      <a:pt x="1597" y="363"/>
                    </a:lnTo>
                    <a:lnTo>
                      <a:pt x="1602" y="366"/>
                    </a:lnTo>
                    <a:lnTo>
                      <a:pt x="1605" y="371"/>
                    </a:lnTo>
                    <a:lnTo>
                      <a:pt x="1607" y="375"/>
                    </a:lnTo>
                    <a:lnTo>
                      <a:pt x="1608" y="379"/>
                    </a:lnTo>
                    <a:lnTo>
                      <a:pt x="1609" y="384"/>
                    </a:lnTo>
                    <a:lnTo>
                      <a:pt x="1609" y="387"/>
                    </a:lnTo>
                    <a:lnTo>
                      <a:pt x="1609" y="389"/>
                    </a:lnTo>
                    <a:lnTo>
                      <a:pt x="1594" y="391"/>
                    </a:lnTo>
                    <a:lnTo>
                      <a:pt x="1580" y="393"/>
                    </a:lnTo>
                    <a:lnTo>
                      <a:pt x="1568" y="396"/>
                    </a:lnTo>
                    <a:lnTo>
                      <a:pt x="1559" y="401"/>
                    </a:lnTo>
                    <a:lnTo>
                      <a:pt x="1554" y="404"/>
                    </a:lnTo>
                    <a:lnTo>
                      <a:pt x="1551" y="407"/>
                    </a:lnTo>
                    <a:lnTo>
                      <a:pt x="1548" y="411"/>
                    </a:lnTo>
                    <a:lnTo>
                      <a:pt x="1546" y="415"/>
                    </a:lnTo>
                    <a:lnTo>
                      <a:pt x="1543" y="418"/>
                    </a:lnTo>
                    <a:lnTo>
                      <a:pt x="1542" y="424"/>
                    </a:lnTo>
                    <a:lnTo>
                      <a:pt x="1541" y="428"/>
                    </a:lnTo>
                    <a:lnTo>
                      <a:pt x="1540" y="434"/>
                    </a:lnTo>
                    <a:lnTo>
                      <a:pt x="1541" y="440"/>
                    </a:lnTo>
                    <a:lnTo>
                      <a:pt x="1543" y="446"/>
                    </a:lnTo>
                    <a:lnTo>
                      <a:pt x="1546" y="452"/>
                    </a:lnTo>
                    <a:lnTo>
                      <a:pt x="1550" y="456"/>
                    </a:lnTo>
                    <a:lnTo>
                      <a:pt x="1554" y="461"/>
                    </a:lnTo>
                    <a:lnTo>
                      <a:pt x="1561" y="464"/>
                    </a:lnTo>
                    <a:lnTo>
                      <a:pt x="1567" y="466"/>
                    </a:lnTo>
                    <a:lnTo>
                      <a:pt x="1576" y="467"/>
                    </a:lnTo>
                    <a:lnTo>
                      <a:pt x="1581" y="467"/>
                    </a:lnTo>
                    <a:lnTo>
                      <a:pt x="1587" y="466"/>
                    </a:lnTo>
                    <a:lnTo>
                      <a:pt x="1592" y="464"/>
                    </a:lnTo>
                    <a:lnTo>
                      <a:pt x="1596" y="462"/>
                    </a:lnTo>
                    <a:lnTo>
                      <a:pt x="1605" y="456"/>
                    </a:lnTo>
                    <a:lnTo>
                      <a:pt x="1610" y="450"/>
                    </a:lnTo>
                    <a:lnTo>
                      <a:pt x="1611" y="450"/>
                    </a:lnTo>
                    <a:lnTo>
                      <a:pt x="1613" y="465"/>
                    </a:lnTo>
                    <a:lnTo>
                      <a:pt x="1632" y="465"/>
                    </a:lnTo>
                    <a:close/>
                    <a:moveTo>
                      <a:pt x="1609" y="425"/>
                    </a:moveTo>
                    <a:lnTo>
                      <a:pt x="1609" y="428"/>
                    </a:lnTo>
                    <a:lnTo>
                      <a:pt x="1608" y="432"/>
                    </a:lnTo>
                    <a:lnTo>
                      <a:pt x="1607" y="435"/>
                    </a:lnTo>
                    <a:lnTo>
                      <a:pt x="1605" y="440"/>
                    </a:lnTo>
                    <a:lnTo>
                      <a:pt x="1603" y="443"/>
                    </a:lnTo>
                    <a:lnTo>
                      <a:pt x="1600" y="445"/>
                    </a:lnTo>
                    <a:lnTo>
                      <a:pt x="1595" y="449"/>
                    </a:lnTo>
                    <a:lnTo>
                      <a:pt x="1591" y="450"/>
                    </a:lnTo>
                    <a:lnTo>
                      <a:pt x="1587" y="451"/>
                    </a:lnTo>
                    <a:lnTo>
                      <a:pt x="1581" y="452"/>
                    </a:lnTo>
                    <a:lnTo>
                      <a:pt x="1577" y="451"/>
                    </a:lnTo>
                    <a:lnTo>
                      <a:pt x="1574" y="451"/>
                    </a:lnTo>
                    <a:lnTo>
                      <a:pt x="1570" y="449"/>
                    </a:lnTo>
                    <a:lnTo>
                      <a:pt x="1567" y="446"/>
                    </a:lnTo>
                    <a:lnTo>
                      <a:pt x="1565" y="444"/>
                    </a:lnTo>
                    <a:lnTo>
                      <a:pt x="1563" y="441"/>
                    </a:lnTo>
                    <a:lnTo>
                      <a:pt x="1562" y="436"/>
                    </a:lnTo>
                    <a:lnTo>
                      <a:pt x="1562" y="431"/>
                    </a:lnTo>
                    <a:lnTo>
                      <a:pt x="1562" y="427"/>
                    </a:lnTo>
                    <a:lnTo>
                      <a:pt x="1563" y="423"/>
                    </a:lnTo>
                    <a:lnTo>
                      <a:pt x="1564" y="421"/>
                    </a:lnTo>
                    <a:lnTo>
                      <a:pt x="1566" y="417"/>
                    </a:lnTo>
                    <a:lnTo>
                      <a:pt x="1570" y="413"/>
                    </a:lnTo>
                    <a:lnTo>
                      <a:pt x="1577" y="410"/>
                    </a:lnTo>
                    <a:lnTo>
                      <a:pt x="1584" y="407"/>
                    </a:lnTo>
                    <a:lnTo>
                      <a:pt x="1593" y="405"/>
                    </a:lnTo>
                    <a:lnTo>
                      <a:pt x="1602" y="405"/>
                    </a:lnTo>
                    <a:lnTo>
                      <a:pt x="1609" y="405"/>
                    </a:lnTo>
                    <a:lnTo>
                      <a:pt x="1609" y="425"/>
                    </a:lnTo>
                    <a:close/>
                    <a:moveTo>
                      <a:pt x="1741" y="444"/>
                    </a:moveTo>
                    <a:lnTo>
                      <a:pt x="1737" y="446"/>
                    </a:lnTo>
                    <a:lnTo>
                      <a:pt x="1730" y="449"/>
                    </a:lnTo>
                    <a:lnTo>
                      <a:pt x="1724" y="450"/>
                    </a:lnTo>
                    <a:lnTo>
                      <a:pt x="1715" y="450"/>
                    </a:lnTo>
                    <a:lnTo>
                      <a:pt x="1708" y="450"/>
                    </a:lnTo>
                    <a:lnTo>
                      <a:pt x="1700" y="447"/>
                    </a:lnTo>
                    <a:lnTo>
                      <a:pt x="1694" y="443"/>
                    </a:lnTo>
                    <a:lnTo>
                      <a:pt x="1687" y="438"/>
                    </a:lnTo>
                    <a:lnTo>
                      <a:pt x="1683" y="432"/>
                    </a:lnTo>
                    <a:lnTo>
                      <a:pt x="1680" y="424"/>
                    </a:lnTo>
                    <a:lnTo>
                      <a:pt x="1677" y="416"/>
                    </a:lnTo>
                    <a:lnTo>
                      <a:pt x="1676" y="406"/>
                    </a:lnTo>
                    <a:lnTo>
                      <a:pt x="1676" y="397"/>
                    </a:lnTo>
                    <a:lnTo>
                      <a:pt x="1678" y="388"/>
                    </a:lnTo>
                    <a:lnTo>
                      <a:pt x="1682" y="382"/>
                    </a:lnTo>
                    <a:lnTo>
                      <a:pt x="1686" y="375"/>
                    </a:lnTo>
                    <a:lnTo>
                      <a:pt x="1692" y="369"/>
                    </a:lnTo>
                    <a:lnTo>
                      <a:pt x="1699" y="365"/>
                    </a:lnTo>
                    <a:lnTo>
                      <a:pt x="1708" y="363"/>
                    </a:lnTo>
                    <a:lnTo>
                      <a:pt x="1716" y="362"/>
                    </a:lnTo>
                    <a:lnTo>
                      <a:pt x="1724" y="362"/>
                    </a:lnTo>
                    <a:lnTo>
                      <a:pt x="1730" y="363"/>
                    </a:lnTo>
                    <a:lnTo>
                      <a:pt x="1736" y="365"/>
                    </a:lnTo>
                    <a:lnTo>
                      <a:pt x="1740" y="367"/>
                    </a:lnTo>
                    <a:lnTo>
                      <a:pt x="1745" y="350"/>
                    </a:lnTo>
                    <a:lnTo>
                      <a:pt x="1740" y="348"/>
                    </a:lnTo>
                    <a:lnTo>
                      <a:pt x="1734" y="346"/>
                    </a:lnTo>
                    <a:lnTo>
                      <a:pt x="1725" y="345"/>
                    </a:lnTo>
                    <a:lnTo>
                      <a:pt x="1716" y="345"/>
                    </a:lnTo>
                    <a:lnTo>
                      <a:pt x="1710" y="345"/>
                    </a:lnTo>
                    <a:lnTo>
                      <a:pt x="1703" y="346"/>
                    </a:lnTo>
                    <a:lnTo>
                      <a:pt x="1697" y="347"/>
                    </a:lnTo>
                    <a:lnTo>
                      <a:pt x="1691" y="349"/>
                    </a:lnTo>
                    <a:lnTo>
                      <a:pt x="1686" y="352"/>
                    </a:lnTo>
                    <a:lnTo>
                      <a:pt x="1681" y="355"/>
                    </a:lnTo>
                    <a:lnTo>
                      <a:pt x="1676" y="358"/>
                    </a:lnTo>
                    <a:lnTo>
                      <a:pt x="1672" y="363"/>
                    </a:lnTo>
                    <a:lnTo>
                      <a:pt x="1668" y="366"/>
                    </a:lnTo>
                    <a:lnTo>
                      <a:pt x="1664" y="372"/>
                    </a:lnTo>
                    <a:lnTo>
                      <a:pt x="1662" y="376"/>
                    </a:lnTo>
                    <a:lnTo>
                      <a:pt x="1659" y="382"/>
                    </a:lnTo>
                    <a:lnTo>
                      <a:pt x="1658" y="388"/>
                    </a:lnTo>
                    <a:lnTo>
                      <a:pt x="1656" y="394"/>
                    </a:lnTo>
                    <a:lnTo>
                      <a:pt x="1656" y="401"/>
                    </a:lnTo>
                    <a:lnTo>
                      <a:pt x="1655" y="407"/>
                    </a:lnTo>
                    <a:lnTo>
                      <a:pt x="1656" y="418"/>
                    </a:lnTo>
                    <a:lnTo>
                      <a:pt x="1658" y="430"/>
                    </a:lnTo>
                    <a:lnTo>
                      <a:pt x="1662" y="440"/>
                    </a:lnTo>
                    <a:lnTo>
                      <a:pt x="1668" y="447"/>
                    </a:lnTo>
                    <a:lnTo>
                      <a:pt x="1675" y="454"/>
                    </a:lnTo>
                    <a:lnTo>
                      <a:pt x="1683" y="460"/>
                    </a:lnTo>
                    <a:lnTo>
                      <a:pt x="1692" y="464"/>
                    </a:lnTo>
                    <a:lnTo>
                      <a:pt x="1702" y="466"/>
                    </a:lnTo>
                    <a:lnTo>
                      <a:pt x="1692" y="485"/>
                    </a:lnTo>
                    <a:lnTo>
                      <a:pt x="1700" y="486"/>
                    </a:lnTo>
                    <a:lnTo>
                      <a:pt x="1707" y="489"/>
                    </a:lnTo>
                    <a:lnTo>
                      <a:pt x="1709" y="490"/>
                    </a:lnTo>
                    <a:lnTo>
                      <a:pt x="1710" y="491"/>
                    </a:lnTo>
                    <a:lnTo>
                      <a:pt x="1711" y="493"/>
                    </a:lnTo>
                    <a:lnTo>
                      <a:pt x="1711" y="495"/>
                    </a:lnTo>
                    <a:lnTo>
                      <a:pt x="1711" y="499"/>
                    </a:lnTo>
                    <a:lnTo>
                      <a:pt x="1709" y="501"/>
                    </a:lnTo>
                    <a:lnTo>
                      <a:pt x="1705" y="502"/>
                    </a:lnTo>
                    <a:lnTo>
                      <a:pt x="1701" y="503"/>
                    </a:lnTo>
                    <a:lnTo>
                      <a:pt x="1695" y="502"/>
                    </a:lnTo>
                    <a:lnTo>
                      <a:pt x="1688" y="500"/>
                    </a:lnTo>
                    <a:lnTo>
                      <a:pt x="1685" y="511"/>
                    </a:lnTo>
                    <a:lnTo>
                      <a:pt x="1692" y="514"/>
                    </a:lnTo>
                    <a:lnTo>
                      <a:pt x="1701" y="515"/>
                    </a:lnTo>
                    <a:lnTo>
                      <a:pt x="1705" y="514"/>
                    </a:lnTo>
                    <a:lnTo>
                      <a:pt x="1710" y="514"/>
                    </a:lnTo>
                    <a:lnTo>
                      <a:pt x="1714" y="512"/>
                    </a:lnTo>
                    <a:lnTo>
                      <a:pt x="1718" y="510"/>
                    </a:lnTo>
                    <a:lnTo>
                      <a:pt x="1722" y="508"/>
                    </a:lnTo>
                    <a:lnTo>
                      <a:pt x="1724" y="504"/>
                    </a:lnTo>
                    <a:lnTo>
                      <a:pt x="1725" y="500"/>
                    </a:lnTo>
                    <a:lnTo>
                      <a:pt x="1726" y="494"/>
                    </a:lnTo>
                    <a:lnTo>
                      <a:pt x="1725" y="491"/>
                    </a:lnTo>
                    <a:lnTo>
                      <a:pt x="1724" y="487"/>
                    </a:lnTo>
                    <a:lnTo>
                      <a:pt x="1723" y="485"/>
                    </a:lnTo>
                    <a:lnTo>
                      <a:pt x="1721" y="483"/>
                    </a:lnTo>
                    <a:lnTo>
                      <a:pt x="1715" y="479"/>
                    </a:lnTo>
                    <a:lnTo>
                      <a:pt x="1709" y="476"/>
                    </a:lnTo>
                    <a:lnTo>
                      <a:pt x="1715" y="467"/>
                    </a:lnTo>
                    <a:lnTo>
                      <a:pt x="1725" y="466"/>
                    </a:lnTo>
                    <a:lnTo>
                      <a:pt x="1734" y="464"/>
                    </a:lnTo>
                    <a:lnTo>
                      <a:pt x="1740" y="463"/>
                    </a:lnTo>
                    <a:lnTo>
                      <a:pt x="1745" y="461"/>
                    </a:lnTo>
                    <a:lnTo>
                      <a:pt x="1741" y="444"/>
                    </a:lnTo>
                    <a:close/>
                    <a:moveTo>
                      <a:pt x="1851" y="465"/>
                    </a:moveTo>
                    <a:lnTo>
                      <a:pt x="1849" y="452"/>
                    </a:lnTo>
                    <a:lnTo>
                      <a:pt x="1849" y="436"/>
                    </a:lnTo>
                    <a:lnTo>
                      <a:pt x="1849" y="393"/>
                    </a:lnTo>
                    <a:lnTo>
                      <a:pt x="1848" y="384"/>
                    </a:lnTo>
                    <a:lnTo>
                      <a:pt x="1847" y="375"/>
                    </a:lnTo>
                    <a:lnTo>
                      <a:pt x="1845" y="367"/>
                    </a:lnTo>
                    <a:lnTo>
                      <a:pt x="1840" y="359"/>
                    </a:lnTo>
                    <a:lnTo>
                      <a:pt x="1837" y="356"/>
                    </a:lnTo>
                    <a:lnTo>
                      <a:pt x="1835" y="354"/>
                    </a:lnTo>
                    <a:lnTo>
                      <a:pt x="1831" y="350"/>
                    </a:lnTo>
                    <a:lnTo>
                      <a:pt x="1827" y="348"/>
                    </a:lnTo>
                    <a:lnTo>
                      <a:pt x="1822" y="347"/>
                    </a:lnTo>
                    <a:lnTo>
                      <a:pt x="1818" y="345"/>
                    </a:lnTo>
                    <a:lnTo>
                      <a:pt x="1811" y="345"/>
                    </a:lnTo>
                    <a:lnTo>
                      <a:pt x="1806" y="344"/>
                    </a:lnTo>
                    <a:lnTo>
                      <a:pt x="1795" y="345"/>
                    </a:lnTo>
                    <a:lnTo>
                      <a:pt x="1785" y="347"/>
                    </a:lnTo>
                    <a:lnTo>
                      <a:pt x="1776" y="350"/>
                    </a:lnTo>
                    <a:lnTo>
                      <a:pt x="1768" y="355"/>
                    </a:lnTo>
                    <a:lnTo>
                      <a:pt x="1772" y="369"/>
                    </a:lnTo>
                    <a:lnTo>
                      <a:pt x="1779" y="365"/>
                    </a:lnTo>
                    <a:lnTo>
                      <a:pt x="1786" y="363"/>
                    </a:lnTo>
                    <a:lnTo>
                      <a:pt x="1794" y="360"/>
                    </a:lnTo>
                    <a:lnTo>
                      <a:pt x="1803" y="360"/>
                    </a:lnTo>
                    <a:lnTo>
                      <a:pt x="1810" y="360"/>
                    </a:lnTo>
                    <a:lnTo>
                      <a:pt x="1817" y="363"/>
                    </a:lnTo>
                    <a:lnTo>
                      <a:pt x="1821" y="366"/>
                    </a:lnTo>
                    <a:lnTo>
                      <a:pt x="1824" y="371"/>
                    </a:lnTo>
                    <a:lnTo>
                      <a:pt x="1826" y="375"/>
                    </a:lnTo>
                    <a:lnTo>
                      <a:pt x="1827" y="379"/>
                    </a:lnTo>
                    <a:lnTo>
                      <a:pt x="1829" y="384"/>
                    </a:lnTo>
                    <a:lnTo>
                      <a:pt x="1829" y="387"/>
                    </a:lnTo>
                    <a:lnTo>
                      <a:pt x="1829" y="389"/>
                    </a:lnTo>
                    <a:lnTo>
                      <a:pt x="1812" y="391"/>
                    </a:lnTo>
                    <a:lnTo>
                      <a:pt x="1799" y="393"/>
                    </a:lnTo>
                    <a:lnTo>
                      <a:pt x="1788" y="396"/>
                    </a:lnTo>
                    <a:lnTo>
                      <a:pt x="1778" y="401"/>
                    </a:lnTo>
                    <a:lnTo>
                      <a:pt x="1773" y="404"/>
                    </a:lnTo>
                    <a:lnTo>
                      <a:pt x="1770" y="407"/>
                    </a:lnTo>
                    <a:lnTo>
                      <a:pt x="1767" y="411"/>
                    </a:lnTo>
                    <a:lnTo>
                      <a:pt x="1764" y="415"/>
                    </a:lnTo>
                    <a:lnTo>
                      <a:pt x="1763" y="418"/>
                    </a:lnTo>
                    <a:lnTo>
                      <a:pt x="1761" y="424"/>
                    </a:lnTo>
                    <a:lnTo>
                      <a:pt x="1761" y="428"/>
                    </a:lnTo>
                    <a:lnTo>
                      <a:pt x="1759" y="434"/>
                    </a:lnTo>
                    <a:lnTo>
                      <a:pt x="1761" y="440"/>
                    </a:lnTo>
                    <a:lnTo>
                      <a:pt x="1762" y="446"/>
                    </a:lnTo>
                    <a:lnTo>
                      <a:pt x="1765" y="452"/>
                    </a:lnTo>
                    <a:lnTo>
                      <a:pt x="1768" y="456"/>
                    </a:lnTo>
                    <a:lnTo>
                      <a:pt x="1773" y="461"/>
                    </a:lnTo>
                    <a:lnTo>
                      <a:pt x="1780" y="464"/>
                    </a:lnTo>
                    <a:lnTo>
                      <a:pt x="1786" y="466"/>
                    </a:lnTo>
                    <a:lnTo>
                      <a:pt x="1795" y="467"/>
                    </a:lnTo>
                    <a:lnTo>
                      <a:pt x="1800" y="467"/>
                    </a:lnTo>
                    <a:lnTo>
                      <a:pt x="1806" y="466"/>
                    </a:lnTo>
                    <a:lnTo>
                      <a:pt x="1811" y="464"/>
                    </a:lnTo>
                    <a:lnTo>
                      <a:pt x="1816" y="462"/>
                    </a:lnTo>
                    <a:lnTo>
                      <a:pt x="1823" y="456"/>
                    </a:lnTo>
                    <a:lnTo>
                      <a:pt x="1830" y="450"/>
                    </a:lnTo>
                    <a:lnTo>
                      <a:pt x="1831" y="450"/>
                    </a:lnTo>
                    <a:lnTo>
                      <a:pt x="1832" y="465"/>
                    </a:lnTo>
                    <a:lnTo>
                      <a:pt x="1851" y="465"/>
                    </a:lnTo>
                    <a:close/>
                    <a:moveTo>
                      <a:pt x="1829" y="425"/>
                    </a:moveTo>
                    <a:lnTo>
                      <a:pt x="1829" y="428"/>
                    </a:lnTo>
                    <a:lnTo>
                      <a:pt x="1827" y="432"/>
                    </a:lnTo>
                    <a:lnTo>
                      <a:pt x="1826" y="435"/>
                    </a:lnTo>
                    <a:lnTo>
                      <a:pt x="1824" y="440"/>
                    </a:lnTo>
                    <a:lnTo>
                      <a:pt x="1821" y="443"/>
                    </a:lnTo>
                    <a:lnTo>
                      <a:pt x="1818" y="445"/>
                    </a:lnTo>
                    <a:lnTo>
                      <a:pt x="1815" y="449"/>
                    </a:lnTo>
                    <a:lnTo>
                      <a:pt x="1810" y="450"/>
                    </a:lnTo>
                    <a:lnTo>
                      <a:pt x="1806" y="451"/>
                    </a:lnTo>
                    <a:lnTo>
                      <a:pt x="1800" y="452"/>
                    </a:lnTo>
                    <a:lnTo>
                      <a:pt x="1796" y="451"/>
                    </a:lnTo>
                    <a:lnTo>
                      <a:pt x="1793" y="451"/>
                    </a:lnTo>
                    <a:lnTo>
                      <a:pt x="1790" y="449"/>
                    </a:lnTo>
                    <a:lnTo>
                      <a:pt x="1786" y="446"/>
                    </a:lnTo>
                    <a:lnTo>
                      <a:pt x="1784" y="444"/>
                    </a:lnTo>
                    <a:lnTo>
                      <a:pt x="1782" y="441"/>
                    </a:lnTo>
                    <a:lnTo>
                      <a:pt x="1781" y="436"/>
                    </a:lnTo>
                    <a:lnTo>
                      <a:pt x="1781" y="431"/>
                    </a:lnTo>
                    <a:lnTo>
                      <a:pt x="1781" y="427"/>
                    </a:lnTo>
                    <a:lnTo>
                      <a:pt x="1782" y="423"/>
                    </a:lnTo>
                    <a:lnTo>
                      <a:pt x="1783" y="421"/>
                    </a:lnTo>
                    <a:lnTo>
                      <a:pt x="1785" y="417"/>
                    </a:lnTo>
                    <a:lnTo>
                      <a:pt x="1790" y="413"/>
                    </a:lnTo>
                    <a:lnTo>
                      <a:pt x="1796" y="410"/>
                    </a:lnTo>
                    <a:lnTo>
                      <a:pt x="1804" y="407"/>
                    </a:lnTo>
                    <a:lnTo>
                      <a:pt x="1811" y="405"/>
                    </a:lnTo>
                    <a:lnTo>
                      <a:pt x="1820" y="405"/>
                    </a:lnTo>
                    <a:lnTo>
                      <a:pt x="1829" y="405"/>
                    </a:lnTo>
                    <a:lnTo>
                      <a:pt x="1829" y="425"/>
                    </a:lnTo>
                    <a:close/>
                    <a:moveTo>
                      <a:pt x="1790" y="327"/>
                    </a:moveTo>
                    <a:lnTo>
                      <a:pt x="1791" y="323"/>
                    </a:lnTo>
                    <a:lnTo>
                      <a:pt x="1792" y="319"/>
                    </a:lnTo>
                    <a:lnTo>
                      <a:pt x="1794" y="317"/>
                    </a:lnTo>
                    <a:lnTo>
                      <a:pt x="1796" y="316"/>
                    </a:lnTo>
                    <a:lnTo>
                      <a:pt x="1800" y="317"/>
                    </a:lnTo>
                    <a:lnTo>
                      <a:pt x="1806" y="320"/>
                    </a:lnTo>
                    <a:lnTo>
                      <a:pt x="1813" y="324"/>
                    </a:lnTo>
                    <a:lnTo>
                      <a:pt x="1821" y="325"/>
                    </a:lnTo>
                    <a:lnTo>
                      <a:pt x="1824" y="325"/>
                    </a:lnTo>
                    <a:lnTo>
                      <a:pt x="1827" y="324"/>
                    </a:lnTo>
                    <a:lnTo>
                      <a:pt x="1831" y="321"/>
                    </a:lnTo>
                    <a:lnTo>
                      <a:pt x="1833" y="319"/>
                    </a:lnTo>
                    <a:lnTo>
                      <a:pt x="1835" y="316"/>
                    </a:lnTo>
                    <a:lnTo>
                      <a:pt x="1836" y="311"/>
                    </a:lnTo>
                    <a:lnTo>
                      <a:pt x="1836" y="306"/>
                    </a:lnTo>
                    <a:lnTo>
                      <a:pt x="1836" y="300"/>
                    </a:lnTo>
                    <a:lnTo>
                      <a:pt x="1825" y="300"/>
                    </a:lnTo>
                    <a:lnTo>
                      <a:pt x="1825" y="306"/>
                    </a:lnTo>
                    <a:lnTo>
                      <a:pt x="1823" y="309"/>
                    </a:lnTo>
                    <a:lnTo>
                      <a:pt x="1822" y="310"/>
                    </a:lnTo>
                    <a:lnTo>
                      <a:pt x="1819" y="311"/>
                    </a:lnTo>
                    <a:lnTo>
                      <a:pt x="1815" y="309"/>
                    </a:lnTo>
                    <a:lnTo>
                      <a:pt x="1809" y="307"/>
                    </a:lnTo>
                    <a:lnTo>
                      <a:pt x="1802" y="303"/>
                    </a:lnTo>
                    <a:lnTo>
                      <a:pt x="1795" y="301"/>
                    </a:lnTo>
                    <a:lnTo>
                      <a:pt x="1791" y="301"/>
                    </a:lnTo>
                    <a:lnTo>
                      <a:pt x="1788" y="304"/>
                    </a:lnTo>
                    <a:lnTo>
                      <a:pt x="1785" y="305"/>
                    </a:lnTo>
                    <a:lnTo>
                      <a:pt x="1782" y="308"/>
                    </a:lnTo>
                    <a:lnTo>
                      <a:pt x="1781" y="311"/>
                    </a:lnTo>
                    <a:lnTo>
                      <a:pt x="1780" y="316"/>
                    </a:lnTo>
                    <a:lnTo>
                      <a:pt x="1779" y="321"/>
                    </a:lnTo>
                    <a:lnTo>
                      <a:pt x="1779" y="327"/>
                    </a:lnTo>
                    <a:lnTo>
                      <a:pt x="1790" y="327"/>
                    </a:lnTo>
                    <a:close/>
                    <a:moveTo>
                      <a:pt x="1931" y="344"/>
                    </a:moveTo>
                    <a:lnTo>
                      <a:pt x="1919" y="345"/>
                    </a:lnTo>
                    <a:lnTo>
                      <a:pt x="1908" y="348"/>
                    </a:lnTo>
                    <a:lnTo>
                      <a:pt x="1903" y="350"/>
                    </a:lnTo>
                    <a:lnTo>
                      <a:pt x="1899" y="354"/>
                    </a:lnTo>
                    <a:lnTo>
                      <a:pt x="1894" y="357"/>
                    </a:lnTo>
                    <a:lnTo>
                      <a:pt x="1890" y="360"/>
                    </a:lnTo>
                    <a:lnTo>
                      <a:pt x="1887" y="365"/>
                    </a:lnTo>
                    <a:lnTo>
                      <a:pt x="1884" y="369"/>
                    </a:lnTo>
                    <a:lnTo>
                      <a:pt x="1880" y="375"/>
                    </a:lnTo>
                    <a:lnTo>
                      <a:pt x="1878" y="381"/>
                    </a:lnTo>
                    <a:lnTo>
                      <a:pt x="1877" y="386"/>
                    </a:lnTo>
                    <a:lnTo>
                      <a:pt x="1875" y="393"/>
                    </a:lnTo>
                    <a:lnTo>
                      <a:pt x="1874" y="399"/>
                    </a:lnTo>
                    <a:lnTo>
                      <a:pt x="1874" y="407"/>
                    </a:lnTo>
                    <a:lnTo>
                      <a:pt x="1874" y="414"/>
                    </a:lnTo>
                    <a:lnTo>
                      <a:pt x="1875" y="420"/>
                    </a:lnTo>
                    <a:lnTo>
                      <a:pt x="1876" y="426"/>
                    </a:lnTo>
                    <a:lnTo>
                      <a:pt x="1878" y="432"/>
                    </a:lnTo>
                    <a:lnTo>
                      <a:pt x="1880" y="437"/>
                    </a:lnTo>
                    <a:lnTo>
                      <a:pt x="1884" y="442"/>
                    </a:lnTo>
                    <a:lnTo>
                      <a:pt x="1887" y="447"/>
                    </a:lnTo>
                    <a:lnTo>
                      <a:pt x="1890" y="451"/>
                    </a:lnTo>
                    <a:lnTo>
                      <a:pt x="1893" y="455"/>
                    </a:lnTo>
                    <a:lnTo>
                      <a:pt x="1898" y="459"/>
                    </a:lnTo>
                    <a:lnTo>
                      <a:pt x="1902" y="461"/>
                    </a:lnTo>
                    <a:lnTo>
                      <a:pt x="1907" y="463"/>
                    </a:lnTo>
                    <a:lnTo>
                      <a:pt x="1917" y="466"/>
                    </a:lnTo>
                    <a:lnTo>
                      <a:pt x="1929" y="467"/>
                    </a:lnTo>
                    <a:lnTo>
                      <a:pt x="1939" y="466"/>
                    </a:lnTo>
                    <a:lnTo>
                      <a:pt x="1950" y="464"/>
                    </a:lnTo>
                    <a:lnTo>
                      <a:pt x="1959" y="459"/>
                    </a:lnTo>
                    <a:lnTo>
                      <a:pt x="1968" y="453"/>
                    </a:lnTo>
                    <a:lnTo>
                      <a:pt x="1971" y="449"/>
                    </a:lnTo>
                    <a:lnTo>
                      <a:pt x="1975" y="444"/>
                    </a:lnTo>
                    <a:lnTo>
                      <a:pt x="1978" y="438"/>
                    </a:lnTo>
                    <a:lnTo>
                      <a:pt x="1981" y="433"/>
                    </a:lnTo>
                    <a:lnTo>
                      <a:pt x="1983" y="427"/>
                    </a:lnTo>
                    <a:lnTo>
                      <a:pt x="1984" y="420"/>
                    </a:lnTo>
                    <a:lnTo>
                      <a:pt x="1985" y="413"/>
                    </a:lnTo>
                    <a:lnTo>
                      <a:pt x="1985" y="405"/>
                    </a:lnTo>
                    <a:lnTo>
                      <a:pt x="1984" y="392"/>
                    </a:lnTo>
                    <a:lnTo>
                      <a:pt x="1982" y="381"/>
                    </a:lnTo>
                    <a:lnTo>
                      <a:pt x="1980" y="375"/>
                    </a:lnTo>
                    <a:lnTo>
                      <a:pt x="1977" y="369"/>
                    </a:lnTo>
                    <a:lnTo>
                      <a:pt x="1974" y="365"/>
                    </a:lnTo>
                    <a:lnTo>
                      <a:pt x="1970" y="362"/>
                    </a:lnTo>
                    <a:lnTo>
                      <a:pt x="1967" y="357"/>
                    </a:lnTo>
                    <a:lnTo>
                      <a:pt x="1962" y="354"/>
                    </a:lnTo>
                    <a:lnTo>
                      <a:pt x="1958" y="352"/>
                    </a:lnTo>
                    <a:lnTo>
                      <a:pt x="1953" y="348"/>
                    </a:lnTo>
                    <a:lnTo>
                      <a:pt x="1948" y="347"/>
                    </a:lnTo>
                    <a:lnTo>
                      <a:pt x="1942" y="345"/>
                    </a:lnTo>
                    <a:lnTo>
                      <a:pt x="1937" y="345"/>
                    </a:lnTo>
                    <a:lnTo>
                      <a:pt x="1931" y="344"/>
                    </a:lnTo>
                    <a:close/>
                    <a:moveTo>
                      <a:pt x="1930" y="360"/>
                    </a:moveTo>
                    <a:lnTo>
                      <a:pt x="1934" y="360"/>
                    </a:lnTo>
                    <a:lnTo>
                      <a:pt x="1939" y="362"/>
                    </a:lnTo>
                    <a:lnTo>
                      <a:pt x="1942" y="363"/>
                    </a:lnTo>
                    <a:lnTo>
                      <a:pt x="1946" y="365"/>
                    </a:lnTo>
                    <a:lnTo>
                      <a:pt x="1952" y="369"/>
                    </a:lnTo>
                    <a:lnTo>
                      <a:pt x="1956" y="375"/>
                    </a:lnTo>
                    <a:lnTo>
                      <a:pt x="1960" y="383"/>
                    </a:lnTo>
                    <a:lnTo>
                      <a:pt x="1962" y="391"/>
                    </a:lnTo>
                    <a:lnTo>
                      <a:pt x="1964" y="398"/>
                    </a:lnTo>
                    <a:lnTo>
                      <a:pt x="1965" y="405"/>
                    </a:lnTo>
                    <a:lnTo>
                      <a:pt x="1964" y="415"/>
                    </a:lnTo>
                    <a:lnTo>
                      <a:pt x="1961" y="424"/>
                    </a:lnTo>
                    <a:lnTo>
                      <a:pt x="1958" y="432"/>
                    </a:lnTo>
                    <a:lnTo>
                      <a:pt x="1955" y="438"/>
                    </a:lnTo>
                    <a:lnTo>
                      <a:pt x="1950" y="444"/>
                    </a:lnTo>
                    <a:lnTo>
                      <a:pt x="1943" y="447"/>
                    </a:lnTo>
                    <a:lnTo>
                      <a:pt x="1937" y="451"/>
                    </a:lnTo>
                    <a:lnTo>
                      <a:pt x="1930" y="452"/>
                    </a:lnTo>
                    <a:lnTo>
                      <a:pt x="1923" y="451"/>
                    </a:lnTo>
                    <a:lnTo>
                      <a:pt x="1916" y="447"/>
                    </a:lnTo>
                    <a:lnTo>
                      <a:pt x="1910" y="444"/>
                    </a:lnTo>
                    <a:lnTo>
                      <a:pt x="1905" y="438"/>
                    </a:lnTo>
                    <a:lnTo>
                      <a:pt x="1901" y="432"/>
                    </a:lnTo>
                    <a:lnTo>
                      <a:pt x="1898" y="424"/>
                    </a:lnTo>
                    <a:lnTo>
                      <a:pt x="1896" y="415"/>
                    </a:lnTo>
                    <a:lnTo>
                      <a:pt x="1896" y="406"/>
                    </a:lnTo>
                    <a:lnTo>
                      <a:pt x="1896" y="397"/>
                    </a:lnTo>
                    <a:lnTo>
                      <a:pt x="1897" y="389"/>
                    </a:lnTo>
                    <a:lnTo>
                      <a:pt x="1900" y="382"/>
                    </a:lnTo>
                    <a:lnTo>
                      <a:pt x="1903" y="375"/>
                    </a:lnTo>
                    <a:lnTo>
                      <a:pt x="1908" y="369"/>
                    </a:lnTo>
                    <a:lnTo>
                      <a:pt x="1914" y="364"/>
                    </a:lnTo>
                    <a:lnTo>
                      <a:pt x="1921" y="362"/>
                    </a:lnTo>
                    <a:lnTo>
                      <a:pt x="1930" y="360"/>
                    </a:lnTo>
                    <a:close/>
                    <a:moveTo>
                      <a:pt x="2154" y="410"/>
                    </a:moveTo>
                    <a:lnTo>
                      <a:pt x="2154" y="405"/>
                    </a:lnTo>
                    <a:lnTo>
                      <a:pt x="2155" y="399"/>
                    </a:lnTo>
                    <a:lnTo>
                      <a:pt x="2154" y="392"/>
                    </a:lnTo>
                    <a:lnTo>
                      <a:pt x="2153" y="382"/>
                    </a:lnTo>
                    <a:lnTo>
                      <a:pt x="2149" y="373"/>
                    </a:lnTo>
                    <a:lnTo>
                      <a:pt x="2145" y="364"/>
                    </a:lnTo>
                    <a:lnTo>
                      <a:pt x="2142" y="359"/>
                    </a:lnTo>
                    <a:lnTo>
                      <a:pt x="2139" y="356"/>
                    </a:lnTo>
                    <a:lnTo>
                      <a:pt x="2134" y="353"/>
                    </a:lnTo>
                    <a:lnTo>
                      <a:pt x="2130" y="350"/>
                    </a:lnTo>
                    <a:lnTo>
                      <a:pt x="2126" y="347"/>
                    </a:lnTo>
                    <a:lnTo>
                      <a:pt x="2120" y="346"/>
                    </a:lnTo>
                    <a:lnTo>
                      <a:pt x="2114" y="345"/>
                    </a:lnTo>
                    <a:lnTo>
                      <a:pt x="2107" y="344"/>
                    </a:lnTo>
                    <a:lnTo>
                      <a:pt x="2101" y="345"/>
                    </a:lnTo>
                    <a:lnTo>
                      <a:pt x="2095" y="346"/>
                    </a:lnTo>
                    <a:lnTo>
                      <a:pt x="2090" y="347"/>
                    </a:lnTo>
                    <a:lnTo>
                      <a:pt x="2085" y="349"/>
                    </a:lnTo>
                    <a:lnTo>
                      <a:pt x="2080" y="352"/>
                    </a:lnTo>
                    <a:lnTo>
                      <a:pt x="2076" y="355"/>
                    </a:lnTo>
                    <a:lnTo>
                      <a:pt x="2072" y="358"/>
                    </a:lnTo>
                    <a:lnTo>
                      <a:pt x="2068" y="363"/>
                    </a:lnTo>
                    <a:lnTo>
                      <a:pt x="2062" y="372"/>
                    </a:lnTo>
                    <a:lnTo>
                      <a:pt x="2058" y="383"/>
                    </a:lnTo>
                    <a:lnTo>
                      <a:pt x="2054" y="395"/>
                    </a:lnTo>
                    <a:lnTo>
                      <a:pt x="2053" y="407"/>
                    </a:lnTo>
                    <a:lnTo>
                      <a:pt x="2054" y="421"/>
                    </a:lnTo>
                    <a:lnTo>
                      <a:pt x="2058" y="432"/>
                    </a:lnTo>
                    <a:lnTo>
                      <a:pt x="2060" y="437"/>
                    </a:lnTo>
                    <a:lnTo>
                      <a:pt x="2062" y="442"/>
                    </a:lnTo>
                    <a:lnTo>
                      <a:pt x="2065" y="446"/>
                    </a:lnTo>
                    <a:lnTo>
                      <a:pt x="2068" y="451"/>
                    </a:lnTo>
                    <a:lnTo>
                      <a:pt x="2073" y="454"/>
                    </a:lnTo>
                    <a:lnTo>
                      <a:pt x="2077" y="457"/>
                    </a:lnTo>
                    <a:lnTo>
                      <a:pt x="2081" y="461"/>
                    </a:lnTo>
                    <a:lnTo>
                      <a:pt x="2086" y="463"/>
                    </a:lnTo>
                    <a:lnTo>
                      <a:pt x="2091" y="465"/>
                    </a:lnTo>
                    <a:lnTo>
                      <a:pt x="2097" y="466"/>
                    </a:lnTo>
                    <a:lnTo>
                      <a:pt x="2103" y="466"/>
                    </a:lnTo>
                    <a:lnTo>
                      <a:pt x="2109" y="467"/>
                    </a:lnTo>
                    <a:lnTo>
                      <a:pt x="2122" y="466"/>
                    </a:lnTo>
                    <a:lnTo>
                      <a:pt x="2133" y="465"/>
                    </a:lnTo>
                    <a:lnTo>
                      <a:pt x="2141" y="462"/>
                    </a:lnTo>
                    <a:lnTo>
                      <a:pt x="2147" y="460"/>
                    </a:lnTo>
                    <a:lnTo>
                      <a:pt x="2144" y="444"/>
                    </a:lnTo>
                    <a:lnTo>
                      <a:pt x="2137" y="447"/>
                    </a:lnTo>
                    <a:lnTo>
                      <a:pt x="2131" y="449"/>
                    </a:lnTo>
                    <a:lnTo>
                      <a:pt x="2122" y="450"/>
                    </a:lnTo>
                    <a:lnTo>
                      <a:pt x="2113" y="451"/>
                    </a:lnTo>
                    <a:lnTo>
                      <a:pt x="2105" y="450"/>
                    </a:lnTo>
                    <a:lnTo>
                      <a:pt x="2097" y="449"/>
                    </a:lnTo>
                    <a:lnTo>
                      <a:pt x="2091" y="445"/>
                    </a:lnTo>
                    <a:lnTo>
                      <a:pt x="2086" y="441"/>
                    </a:lnTo>
                    <a:lnTo>
                      <a:pt x="2080" y="435"/>
                    </a:lnTo>
                    <a:lnTo>
                      <a:pt x="2077" y="428"/>
                    </a:lnTo>
                    <a:lnTo>
                      <a:pt x="2075" y="420"/>
                    </a:lnTo>
                    <a:lnTo>
                      <a:pt x="2074" y="410"/>
                    </a:lnTo>
                    <a:lnTo>
                      <a:pt x="2154" y="410"/>
                    </a:lnTo>
                    <a:close/>
                    <a:moveTo>
                      <a:pt x="2074" y="394"/>
                    </a:moveTo>
                    <a:lnTo>
                      <a:pt x="2075" y="388"/>
                    </a:lnTo>
                    <a:lnTo>
                      <a:pt x="2076" y="383"/>
                    </a:lnTo>
                    <a:lnTo>
                      <a:pt x="2079" y="377"/>
                    </a:lnTo>
                    <a:lnTo>
                      <a:pt x="2082" y="372"/>
                    </a:lnTo>
                    <a:lnTo>
                      <a:pt x="2087" y="367"/>
                    </a:lnTo>
                    <a:lnTo>
                      <a:pt x="2092" y="363"/>
                    </a:lnTo>
                    <a:lnTo>
                      <a:pt x="2099" y="360"/>
                    </a:lnTo>
                    <a:lnTo>
                      <a:pt x="2105" y="359"/>
                    </a:lnTo>
                    <a:lnTo>
                      <a:pt x="2114" y="360"/>
                    </a:lnTo>
                    <a:lnTo>
                      <a:pt x="2120" y="363"/>
                    </a:lnTo>
                    <a:lnTo>
                      <a:pt x="2124" y="367"/>
                    </a:lnTo>
                    <a:lnTo>
                      <a:pt x="2129" y="372"/>
                    </a:lnTo>
                    <a:lnTo>
                      <a:pt x="2131" y="377"/>
                    </a:lnTo>
                    <a:lnTo>
                      <a:pt x="2133" y="383"/>
                    </a:lnTo>
                    <a:lnTo>
                      <a:pt x="2134" y="389"/>
                    </a:lnTo>
                    <a:lnTo>
                      <a:pt x="2134" y="394"/>
                    </a:lnTo>
                    <a:lnTo>
                      <a:pt x="2074" y="394"/>
                    </a:lnTo>
                    <a:close/>
                    <a:moveTo>
                      <a:pt x="530" y="637"/>
                    </a:moveTo>
                    <a:lnTo>
                      <a:pt x="520" y="638"/>
                    </a:lnTo>
                    <a:lnTo>
                      <a:pt x="509" y="641"/>
                    </a:lnTo>
                    <a:lnTo>
                      <a:pt x="503" y="643"/>
                    </a:lnTo>
                    <a:lnTo>
                      <a:pt x="499" y="646"/>
                    </a:lnTo>
                    <a:lnTo>
                      <a:pt x="495" y="649"/>
                    </a:lnTo>
                    <a:lnTo>
                      <a:pt x="490" y="653"/>
                    </a:lnTo>
                    <a:lnTo>
                      <a:pt x="487" y="657"/>
                    </a:lnTo>
                    <a:lnTo>
                      <a:pt x="484" y="662"/>
                    </a:lnTo>
                    <a:lnTo>
                      <a:pt x="481" y="667"/>
                    </a:lnTo>
                    <a:lnTo>
                      <a:pt x="479" y="672"/>
                    </a:lnTo>
                    <a:lnTo>
                      <a:pt x="476" y="679"/>
                    </a:lnTo>
                    <a:lnTo>
                      <a:pt x="475" y="685"/>
                    </a:lnTo>
                    <a:lnTo>
                      <a:pt x="474" y="692"/>
                    </a:lnTo>
                    <a:lnTo>
                      <a:pt x="474" y="699"/>
                    </a:lnTo>
                    <a:lnTo>
                      <a:pt x="474" y="706"/>
                    </a:lnTo>
                    <a:lnTo>
                      <a:pt x="475" y="713"/>
                    </a:lnTo>
                    <a:lnTo>
                      <a:pt x="476" y="718"/>
                    </a:lnTo>
                    <a:lnTo>
                      <a:pt x="479" y="725"/>
                    </a:lnTo>
                    <a:lnTo>
                      <a:pt x="481" y="729"/>
                    </a:lnTo>
                    <a:lnTo>
                      <a:pt x="483" y="735"/>
                    </a:lnTo>
                    <a:lnTo>
                      <a:pt x="486" y="739"/>
                    </a:lnTo>
                    <a:lnTo>
                      <a:pt x="489" y="744"/>
                    </a:lnTo>
                    <a:lnTo>
                      <a:pt x="494" y="747"/>
                    </a:lnTo>
                    <a:lnTo>
                      <a:pt x="498" y="750"/>
                    </a:lnTo>
                    <a:lnTo>
                      <a:pt x="502" y="753"/>
                    </a:lnTo>
                    <a:lnTo>
                      <a:pt x="508" y="756"/>
                    </a:lnTo>
                    <a:lnTo>
                      <a:pt x="517" y="758"/>
                    </a:lnTo>
                    <a:lnTo>
                      <a:pt x="529" y="759"/>
                    </a:lnTo>
                    <a:lnTo>
                      <a:pt x="539" y="759"/>
                    </a:lnTo>
                    <a:lnTo>
                      <a:pt x="550" y="756"/>
                    </a:lnTo>
                    <a:lnTo>
                      <a:pt x="558" y="752"/>
                    </a:lnTo>
                    <a:lnTo>
                      <a:pt x="567" y="745"/>
                    </a:lnTo>
                    <a:lnTo>
                      <a:pt x="571" y="740"/>
                    </a:lnTo>
                    <a:lnTo>
                      <a:pt x="575" y="736"/>
                    </a:lnTo>
                    <a:lnTo>
                      <a:pt x="578" y="731"/>
                    </a:lnTo>
                    <a:lnTo>
                      <a:pt x="580" y="725"/>
                    </a:lnTo>
                    <a:lnTo>
                      <a:pt x="582" y="719"/>
                    </a:lnTo>
                    <a:lnTo>
                      <a:pt x="584" y="713"/>
                    </a:lnTo>
                    <a:lnTo>
                      <a:pt x="585" y="705"/>
                    </a:lnTo>
                    <a:lnTo>
                      <a:pt x="585" y="697"/>
                    </a:lnTo>
                    <a:lnTo>
                      <a:pt x="584" y="685"/>
                    </a:lnTo>
                    <a:lnTo>
                      <a:pt x="581" y="672"/>
                    </a:lnTo>
                    <a:lnTo>
                      <a:pt x="579" y="667"/>
                    </a:lnTo>
                    <a:lnTo>
                      <a:pt x="577" y="662"/>
                    </a:lnTo>
                    <a:lnTo>
                      <a:pt x="574" y="658"/>
                    </a:lnTo>
                    <a:lnTo>
                      <a:pt x="570" y="653"/>
                    </a:lnTo>
                    <a:lnTo>
                      <a:pt x="567" y="650"/>
                    </a:lnTo>
                    <a:lnTo>
                      <a:pt x="563" y="647"/>
                    </a:lnTo>
                    <a:lnTo>
                      <a:pt x="558" y="643"/>
                    </a:lnTo>
                    <a:lnTo>
                      <a:pt x="553" y="641"/>
                    </a:lnTo>
                    <a:lnTo>
                      <a:pt x="548" y="639"/>
                    </a:lnTo>
                    <a:lnTo>
                      <a:pt x="542" y="638"/>
                    </a:lnTo>
                    <a:lnTo>
                      <a:pt x="537" y="637"/>
                    </a:lnTo>
                    <a:lnTo>
                      <a:pt x="530" y="637"/>
                    </a:lnTo>
                    <a:close/>
                    <a:moveTo>
                      <a:pt x="530" y="652"/>
                    </a:moveTo>
                    <a:lnTo>
                      <a:pt x="535" y="653"/>
                    </a:lnTo>
                    <a:lnTo>
                      <a:pt x="539" y="653"/>
                    </a:lnTo>
                    <a:lnTo>
                      <a:pt x="542" y="655"/>
                    </a:lnTo>
                    <a:lnTo>
                      <a:pt x="546" y="657"/>
                    </a:lnTo>
                    <a:lnTo>
                      <a:pt x="552" y="661"/>
                    </a:lnTo>
                    <a:lnTo>
                      <a:pt x="556" y="668"/>
                    </a:lnTo>
                    <a:lnTo>
                      <a:pt x="560" y="675"/>
                    </a:lnTo>
                    <a:lnTo>
                      <a:pt x="563" y="682"/>
                    </a:lnTo>
                    <a:lnTo>
                      <a:pt x="564" y="690"/>
                    </a:lnTo>
                    <a:lnTo>
                      <a:pt x="564" y="698"/>
                    </a:lnTo>
                    <a:lnTo>
                      <a:pt x="564" y="707"/>
                    </a:lnTo>
                    <a:lnTo>
                      <a:pt x="562" y="716"/>
                    </a:lnTo>
                    <a:lnTo>
                      <a:pt x="558" y="724"/>
                    </a:lnTo>
                    <a:lnTo>
                      <a:pt x="554" y="730"/>
                    </a:lnTo>
                    <a:lnTo>
                      <a:pt x="550" y="736"/>
                    </a:lnTo>
                    <a:lnTo>
                      <a:pt x="543" y="740"/>
                    </a:lnTo>
                    <a:lnTo>
                      <a:pt x="537" y="743"/>
                    </a:lnTo>
                    <a:lnTo>
                      <a:pt x="529" y="744"/>
                    </a:lnTo>
                    <a:lnTo>
                      <a:pt x="523" y="743"/>
                    </a:lnTo>
                    <a:lnTo>
                      <a:pt x="515" y="740"/>
                    </a:lnTo>
                    <a:lnTo>
                      <a:pt x="510" y="736"/>
                    </a:lnTo>
                    <a:lnTo>
                      <a:pt x="504" y="730"/>
                    </a:lnTo>
                    <a:lnTo>
                      <a:pt x="500" y="724"/>
                    </a:lnTo>
                    <a:lnTo>
                      <a:pt x="498" y="716"/>
                    </a:lnTo>
                    <a:lnTo>
                      <a:pt x="496" y="708"/>
                    </a:lnTo>
                    <a:lnTo>
                      <a:pt x="495" y="698"/>
                    </a:lnTo>
                    <a:lnTo>
                      <a:pt x="496" y="690"/>
                    </a:lnTo>
                    <a:lnTo>
                      <a:pt x="497" y="681"/>
                    </a:lnTo>
                    <a:lnTo>
                      <a:pt x="500" y="675"/>
                    </a:lnTo>
                    <a:lnTo>
                      <a:pt x="503" y="667"/>
                    </a:lnTo>
                    <a:lnTo>
                      <a:pt x="509" y="661"/>
                    </a:lnTo>
                    <a:lnTo>
                      <a:pt x="514" y="657"/>
                    </a:lnTo>
                    <a:lnTo>
                      <a:pt x="522" y="653"/>
                    </a:lnTo>
                    <a:lnTo>
                      <a:pt x="530" y="652"/>
                    </a:lnTo>
                    <a:close/>
                    <a:moveTo>
                      <a:pt x="740" y="584"/>
                    </a:moveTo>
                    <a:lnTo>
                      <a:pt x="740" y="655"/>
                    </a:lnTo>
                    <a:lnTo>
                      <a:pt x="739" y="655"/>
                    </a:lnTo>
                    <a:lnTo>
                      <a:pt x="737" y="651"/>
                    </a:lnTo>
                    <a:lnTo>
                      <a:pt x="735" y="648"/>
                    </a:lnTo>
                    <a:lnTo>
                      <a:pt x="730" y="645"/>
                    </a:lnTo>
                    <a:lnTo>
                      <a:pt x="727" y="642"/>
                    </a:lnTo>
                    <a:lnTo>
                      <a:pt x="722" y="640"/>
                    </a:lnTo>
                    <a:lnTo>
                      <a:pt x="716" y="638"/>
                    </a:lnTo>
                    <a:lnTo>
                      <a:pt x="711" y="637"/>
                    </a:lnTo>
                    <a:lnTo>
                      <a:pt x="704" y="637"/>
                    </a:lnTo>
                    <a:lnTo>
                      <a:pt x="700" y="637"/>
                    </a:lnTo>
                    <a:lnTo>
                      <a:pt x="695" y="638"/>
                    </a:lnTo>
                    <a:lnTo>
                      <a:pt x="689" y="639"/>
                    </a:lnTo>
                    <a:lnTo>
                      <a:pt x="685" y="641"/>
                    </a:lnTo>
                    <a:lnTo>
                      <a:pt x="676" y="647"/>
                    </a:lnTo>
                    <a:lnTo>
                      <a:pt x="669" y="653"/>
                    </a:lnTo>
                    <a:lnTo>
                      <a:pt x="665" y="658"/>
                    </a:lnTo>
                    <a:lnTo>
                      <a:pt x="662" y="662"/>
                    </a:lnTo>
                    <a:lnTo>
                      <a:pt x="660" y="668"/>
                    </a:lnTo>
                    <a:lnTo>
                      <a:pt x="658" y="674"/>
                    </a:lnTo>
                    <a:lnTo>
                      <a:pt x="656" y="679"/>
                    </a:lnTo>
                    <a:lnTo>
                      <a:pt x="655" y="686"/>
                    </a:lnTo>
                    <a:lnTo>
                      <a:pt x="654" y="692"/>
                    </a:lnTo>
                    <a:lnTo>
                      <a:pt x="654" y="700"/>
                    </a:lnTo>
                    <a:lnTo>
                      <a:pt x="655" y="713"/>
                    </a:lnTo>
                    <a:lnTo>
                      <a:pt x="657" y="725"/>
                    </a:lnTo>
                    <a:lnTo>
                      <a:pt x="662" y="735"/>
                    </a:lnTo>
                    <a:lnTo>
                      <a:pt x="668" y="744"/>
                    </a:lnTo>
                    <a:lnTo>
                      <a:pt x="675" y="750"/>
                    </a:lnTo>
                    <a:lnTo>
                      <a:pt x="683" y="755"/>
                    </a:lnTo>
                    <a:lnTo>
                      <a:pt x="688" y="757"/>
                    </a:lnTo>
                    <a:lnTo>
                      <a:pt x="692" y="758"/>
                    </a:lnTo>
                    <a:lnTo>
                      <a:pt x="697" y="759"/>
                    </a:lnTo>
                    <a:lnTo>
                      <a:pt x="702" y="759"/>
                    </a:lnTo>
                    <a:lnTo>
                      <a:pt x="709" y="759"/>
                    </a:lnTo>
                    <a:lnTo>
                      <a:pt x="715" y="758"/>
                    </a:lnTo>
                    <a:lnTo>
                      <a:pt x="722" y="756"/>
                    </a:lnTo>
                    <a:lnTo>
                      <a:pt x="726" y="753"/>
                    </a:lnTo>
                    <a:lnTo>
                      <a:pt x="731" y="749"/>
                    </a:lnTo>
                    <a:lnTo>
                      <a:pt x="736" y="746"/>
                    </a:lnTo>
                    <a:lnTo>
                      <a:pt x="739" y="742"/>
                    </a:lnTo>
                    <a:lnTo>
                      <a:pt x="741" y="737"/>
                    </a:lnTo>
                    <a:lnTo>
                      <a:pt x="742" y="737"/>
                    </a:lnTo>
                    <a:lnTo>
                      <a:pt x="743" y="757"/>
                    </a:lnTo>
                    <a:lnTo>
                      <a:pt x="762" y="757"/>
                    </a:lnTo>
                    <a:lnTo>
                      <a:pt x="760" y="743"/>
                    </a:lnTo>
                    <a:lnTo>
                      <a:pt x="760" y="727"/>
                    </a:lnTo>
                    <a:lnTo>
                      <a:pt x="760" y="584"/>
                    </a:lnTo>
                    <a:lnTo>
                      <a:pt x="740" y="584"/>
                    </a:lnTo>
                    <a:close/>
                    <a:moveTo>
                      <a:pt x="740" y="708"/>
                    </a:moveTo>
                    <a:lnTo>
                      <a:pt x="739" y="713"/>
                    </a:lnTo>
                    <a:lnTo>
                      <a:pt x="739" y="717"/>
                    </a:lnTo>
                    <a:lnTo>
                      <a:pt x="737" y="723"/>
                    </a:lnTo>
                    <a:lnTo>
                      <a:pt x="735" y="728"/>
                    </a:lnTo>
                    <a:lnTo>
                      <a:pt x="731" y="733"/>
                    </a:lnTo>
                    <a:lnTo>
                      <a:pt x="727" y="736"/>
                    </a:lnTo>
                    <a:lnTo>
                      <a:pt x="723" y="738"/>
                    </a:lnTo>
                    <a:lnTo>
                      <a:pt x="718" y="740"/>
                    </a:lnTo>
                    <a:lnTo>
                      <a:pt x="713" y="742"/>
                    </a:lnTo>
                    <a:lnTo>
                      <a:pt x="709" y="743"/>
                    </a:lnTo>
                    <a:lnTo>
                      <a:pt x="700" y="742"/>
                    </a:lnTo>
                    <a:lnTo>
                      <a:pt x="693" y="739"/>
                    </a:lnTo>
                    <a:lnTo>
                      <a:pt x="688" y="735"/>
                    </a:lnTo>
                    <a:lnTo>
                      <a:pt x="683" y="729"/>
                    </a:lnTo>
                    <a:lnTo>
                      <a:pt x="679" y="724"/>
                    </a:lnTo>
                    <a:lnTo>
                      <a:pt x="676" y="716"/>
                    </a:lnTo>
                    <a:lnTo>
                      <a:pt x="675" y="708"/>
                    </a:lnTo>
                    <a:lnTo>
                      <a:pt x="674" y="699"/>
                    </a:lnTo>
                    <a:lnTo>
                      <a:pt x="675" y="689"/>
                    </a:lnTo>
                    <a:lnTo>
                      <a:pt x="677" y="681"/>
                    </a:lnTo>
                    <a:lnTo>
                      <a:pt x="679" y="674"/>
                    </a:lnTo>
                    <a:lnTo>
                      <a:pt x="684" y="667"/>
                    </a:lnTo>
                    <a:lnTo>
                      <a:pt x="688" y="661"/>
                    </a:lnTo>
                    <a:lnTo>
                      <a:pt x="695" y="657"/>
                    </a:lnTo>
                    <a:lnTo>
                      <a:pt x="701" y="655"/>
                    </a:lnTo>
                    <a:lnTo>
                      <a:pt x="709" y="653"/>
                    </a:lnTo>
                    <a:lnTo>
                      <a:pt x="714" y="653"/>
                    </a:lnTo>
                    <a:lnTo>
                      <a:pt x="719" y="656"/>
                    </a:lnTo>
                    <a:lnTo>
                      <a:pt x="724" y="658"/>
                    </a:lnTo>
                    <a:lnTo>
                      <a:pt x="728" y="660"/>
                    </a:lnTo>
                    <a:lnTo>
                      <a:pt x="732" y="665"/>
                    </a:lnTo>
                    <a:lnTo>
                      <a:pt x="735" y="669"/>
                    </a:lnTo>
                    <a:lnTo>
                      <a:pt x="737" y="674"/>
                    </a:lnTo>
                    <a:lnTo>
                      <a:pt x="739" y="678"/>
                    </a:lnTo>
                    <a:lnTo>
                      <a:pt x="739" y="682"/>
                    </a:lnTo>
                    <a:lnTo>
                      <a:pt x="740" y="687"/>
                    </a:lnTo>
                    <a:lnTo>
                      <a:pt x="740" y="708"/>
                    </a:lnTo>
                    <a:close/>
                    <a:moveTo>
                      <a:pt x="887" y="703"/>
                    </a:moveTo>
                    <a:lnTo>
                      <a:pt x="887" y="698"/>
                    </a:lnTo>
                    <a:lnTo>
                      <a:pt x="887" y="692"/>
                    </a:lnTo>
                    <a:lnTo>
                      <a:pt x="887" y="684"/>
                    </a:lnTo>
                    <a:lnTo>
                      <a:pt x="885" y="675"/>
                    </a:lnTo>
                    <a:lnTo>
                      <a:pt x="882" y="665"/>
                    </a:lnTo>
                    <a:lnTo>
                      <a:pt x="877" y="656"/>
                    </a:lnTo>
                    <a:lnTo>
                      <a:pt x="875" y="652"/>
                    </a:lnTo>
                    <a:lnTo>
                      <a:pt x="872" y="649"/>
                    </a:lnTo>
                    <a:lnTo>
                      <a:pt x="867" y="646"/>
                    </a:lnTo>
                    <a:lnTo>
                      <a:pt x="863" y="642"/>
                    </a:lnTo>
                    <a:lnTo>
                      <a:pt x="859" y="640"/>
                    </a:lnTo>
                    <a:lnTo>
                      <a:pt x="852" y="638"/>
                    </a:lnTo>
                    <a:lnTo>
                      <a:pt x="847" y="637"/>
                    </a:lnTo>
                    <a:lnTo>
                      <a:pt x="840" y="637"/>
                    </a:lnTo>
                    <a:lnTo>
                      <a:pt x="834" y="637"/>
                    </a:lnTo>
                    <a:lnTo>
                      <a:pt x="828" y="638"/>
                    </a:lnTo>
                    <a:lnTo>
                      <a:pt x="823" y="639"/>
                    </a:lnTo>
                    <a:lnTo>
                      <a:pt x="818" y="641"/>
                    </a:lnTo>
                    <a:lnTo>
                      <a:pt x="813" y="645"/>
                    </a:lnTo>
                    <a:lnTo>
                      <a:pt x="808" y="648"/>
                    </a:lnTo>
                    <a:lnTo>
                      <a:pt x="805" y="651"/>
                    </a:lnTo>
                    <a:lnTo>
                      <a:pt x="800" y="655"/>
                    </a:lnTo>
                    <a:lnTo>
                      <a:pt x="795" y="665"/>
                    </a:lnTo>
                    <a:lnTo>
                      <a:pt x="791" y="676"/>
                    </a:lnTo>
                    <a:lnTo>
                      <a:pt x="787" y="687"/>
                    </a:lnTo>
                    <a:lnTo>
                      <a:pt x="786" y="700"/>
                    </a:lnTo>
                    <a:lnTo>
                      <a:pt x="787" y="713"/>
                    </a:lnTo>
                    <a:lnTo>
                      <a:pt x="791" y="725"/>
                    </a:lnTo>
                    <a:lnTo>
                      <a:pt x="793" y="729"/>
                    </a:lnTo>
                    <a:lnTo>
                      <a:pt x="795" y="735"/>
                    </a:lnTo>
                    <a:lnTo>
                      <a:pt x="798" y="739"/>
                    </a:lnTo>
                    <a:lnTo>
                      <a:pt x="801" y="743"/>
                    </a:lnTo>
                    <a:lnTo>
                      <a:pt x="805" y="747"/>
                    </a:lnTo>
                    <a:lnTo>
                      <a:pt x="809" y="750"/>
                    </a:lnTo>
                    <a:lnTo>
                      <a:pt x="814" y="753"/>
                    </a:lnTo>
                    <a:lnTo>
                      <a:pt x="819" y="755"/>
                    </a:lnTo>
                    <a:lnTo>
                      <a:pt x="824" y="757"/>
                    </a:lnTo>
                    <a:lnTo>
                      <a:pt x="831" y="758"/>
                    </a:lnTo>
                    <a:lnTo>
                      <a:pt x="836" y="759"/>
                    </a:lnTo>
                    <a:lnTo>
                      <a:pt x="843" y="759"/>
                    </a:lnTo>
                    <a:lnTo>
                      <a:pt x="855" y="759"/>
                    </a:lnTo>
                    <a:lnTo>
                      <a:pt x="865" y="757"/>
                    </a:lnTo>
                    <a:lnTo>
                      <a:pt x="874" y="755"/>
                    </a:lnTo>
                    <a:lnTo>
                      <a:pt x="880" y="753"/>
                    </a:lnTo>
                    <a:lnTo>
                      <a:pt x="877" y="737"/>
                    </a:lnTo>
                    <a:lnTo>
                      <a:pt x="871" y="739"/>
                    </a:lnTo>
                    <a:lnTo>
                      <a:pt x="864" y="742"/>
                    </a:lnTo>
                    <a:lnTo>
                      <a:pt x="855" y="743"/>
                    </a:lnTo>
                    <a:lnTo>
                      <a:pt x="846" y="743"/>
                    </a:lnTo>
                    <a:lnTo>
                      <a:pt x="838" y="743"/>
                    </a:lnTo>
                    <a:lnTo>
                      <a:pt x="831" y="740"/>
                    </a:lnTo>
                    <a:lnTo>
                      <a:pt x="824" y="738"/>
                    </a:lnTo>
                    <a:lnTo>
                      <a:pt x="819" y="734"/>
                    </a:lnTo>
                    <a:lnTo>
                      <a:pt x="813" y="728"/>
                    </a:lnTo>
                    <a:lnTo>
                      <a:pt x="810" y="720"/>
                    </a:lnTo>
                    <a:lnTo>
                      <a:pt x="807" y="713"/>
                    </a:lnTo>
                    <a:lnTo>
                      <a:pt x="806" y="703"/>
                    </a:lnTo>
                    <a:lnTo>
                      <a:pt x="887" y="703"/>
                    </a:lnTo>
                    <a:close/>
                    <a:moveTo>
                      <a:pt x="807" y="687"/>
                    </a:moveTo>
                    <a:lnTo>
                      <a:pt x="808" y="681"/>
                    </a:lnTo>
                    <a:lnTo>
                      <a:pt x="809" y="675"/>
                    </a:lnTo>
                    <a:lnTo>
                      <a:pt x="812" y="669"/>
                    </a:lnTo>
                    <a:lnTo>
                      <a:pt x="816" y="664"/>
                    </a:lnTo>
                    <a:lnTo>
                      <a:pt x="820" y="659"/>
                    </a:lnTo>
                    <a:lnTo>
                      <a:pt x="825" y="656"/>
                    </a:lnTo>
                    <a:lnTo>
                      <a:pt x="831" y="652"/>
                    </a:lnTo>
                    <a:lnTo>
                      <a:pt x="838" y="652"/>
                    </a:lnTo>
                    <a:lnTo>
                      <a:pt x="847" y="652"/>
                    </a:lnTo>
                    <a:lnTo>
                      <a:pt x="852" y="656"/>
                    </a:lnTo>
                    <a:lnTo>
                      <a:pt x="858" y="659"/>
                    </a:lnTo>
                    <a:lnTo>
                      <a:pt x="862" y="665"/>
                    </a:lnTo>
                    <a:lnTo>
                      <a:pt x="864" y="670"/>
                    </a:lnTo>
                    <a:lnTo>
                      <a:pt x="866" y="676"/>
                    </a:lnTo>
                    <a:lnTo>
                      <a:pt x="867" y="681"/>
                    </a:lnTo>
                    <a:lnTo>
                      <a:pt x="867" y="687"/>
                    </a:lnTo>
                    <a:lnTo>
                      <a:pt x="807" y="687"/>
                    </a:lnTo>
                    <a:close/>
                    <a:moveTo>
                      <a:pt x="905" y="752"/>
                    </a:moveTo>
                    <a:lnTo>
                      <a:pt x="912" y="755"/>
                    </a:lnTo>
                    <a:lnTo>
                      <a:pt x="919" y="757"/>
                    </a:lnTo>
                    <a:lnTo>
                      <a:pt x="928" y="759"/>
                    </a:lnTo>
                    <a:lnTo>
                      <a:pt x="936" y="759"/>
                    </a:lnTo>
                    <a:lnTo>
                      <a:pt x="946" y="759"/>
                    </a:lnTo>
                    <a:lnTo>
                      <a:pt x="955" y="757"/>
                    </a:lnTo>
                    <a:lnTo>
                      <a:pt x="962" y="754"/>
                    </a:lnTo>
                    <a:lnTo>
                      <a:pt x="969" y="749"/>
                    </a:lnTo>
                    <a:lnTo>
                      <a:pt x="973" y="745"/>
                    </a:lnTo>
                    <a:lnTo>
                      <a:pt x="976" y="738"/>
                    </a:lnTo>
                    <a:lnTo>
                      <a:pt x="979" y="731"/>
                    </a:lnTo>
                    <a:lnTo>
                      <a:pt x="980" y="724"/>
                    </a:lnTo>
                    <a:lnTo>
                      <a:pt x="979" y="718"/>
                    </a:lnTo>
                    <a:lnTo>
                      <a:pt x="978" y="713"/>
                    </a:lnTo>
                    <a:lnTo>
                      <a:pt x="975" y="707"/>
                    </a:lnTo>
                    <a:lnTo>
                      <a:pt x="972" y="703"/>
                    </a:lnTo>
                    <a:lnTo>
                      <a:pt x="968" y="699"/>
                    </a:lnTo>
                    <a:lnTo>
                      <a:pt x="962" y="695"/>
                    </a:lnTo>
                    <a:lnTo>
                      <a:pt x="957" y="691"/>
                    </a:lnTo>
                    <a:lnTo>
                      <a:pt x="949" y="689"/>
                    </a:lnTo>
                    <a:lnTo>
                      <a:pt x="940" y="685"/>
                    </a:lnTo>
                    <a:lnTo>
                      <a:pt x="933" y="680"/>
                    </a:lnTo>
                    <a:lnTo>
                      <a:pt x="931" y="678"/>
                    </a:lnTo>
                    <a:lnTo>
                      <a:pt x="929" y="675"/>
                    </a:lnTo>
                    <a:lnTo>
                      <a:pt x="928" y="672"/>
                    </a:lnTo>
                    <a:lnTo>
                      <a:pt x="928" y="669"/>
                    </a:lnTo>
                    <a:lnTo>
                      <a:pt x="928" y="666"/>
                    </a:lnTo>
                    <a:lnTo>
                      <a:pt x="929" y="662"/>
                    </a:lnTo>
                    <a:lnTo>
                      <a:pt x="931" y="660"/>
                    </a:lnTo>
                    <a:lnTo>
                      <a:pt x="933" y="658"/>
                    </a:lnTo>
                    <a:lnTo>
                      <a:pt x="935" y="656"/>
                    </a:lnTo>
                    <a:lnTo>
                      <a:pt x="939" y="653"/>
                    </a:lnTo>
                    <a:lnTo>
                      <a:pt x="943" y="653"/>
                    </a:lnTo>
                    <a:lnTo>
                      <a:pt x="947" y="652"/>
                    </a:lnTo>
                    <a:lnTo>
                      <a:pt x="955" y="653"/>
                    </a:lnTo>
                    <a:lnTo>
                      <a:pt x="961" y="655"/>
                    </a:lnTo>
                    <a:lnTo>
                      <a:pt x="967" y="657"/>
                    </a:lnTo>
                    <a:lnTo>
                      <a:pt x="970" y="659"/>
                    </a:lnTo>
                    <a:lnTo>
                      <a:pt x="975" y="643"/>
                    </a:lnTo>
                    <a:lnTo>
                      <a:pt x="970" y="641"/>
                    </a:lnTo>
                    <a:lnTo>
                      <a:pt x="963" y="639"/>
                    </a:lnTo>
                    <a:lnTo>
                      <a:pt x="956" y="637"/>
                    </a:lnTo>
                    <a:lnTo>
                      <a:pt x="947" y="637"/>
                    </a:lnTo>
                    <a:lnTo>
                      <a:pt x="939" y="638"/>
                    </a:lnTo>
                    <a:lnTo>
                      <a:pt x="931" y="639"/>
                    </a:lnTo>
                    <a:lnTo>
                      <a:pt x="925" y="642"/>
                    </a:lnTo>
                    <a:lnTo>
                      <a:pt x="918" y="647"/>
                    </a:lnTo>
                    <a:lnTo>
                      <a:pt x="914" y="652"/>
                    </a:lnTo>
                    <a:lnTo>
                      <a:pt x="911" y="658"/>
                    </a:lnTo>
                    <a:lnTo>
                      <a:pt x="908" y="665"/>
                    </a:lnTo>
                    <a:lnTo>
                      <a:pt x="908" y="671"/>
                    </a:lnTo>
                    <a:lnTo>
                      <a:pt x="908" y="677"/>
                    </a:lnTo>
                    <a:lnTo>
                      <a:pt x="909" y="681"/>
                    </a:lnTo>
                    <a:lnTo>
                      <a:pt x="913" y="686"/>
                    </a:lnTo>
                    <a:lnTo>
                      <a:pt x="916" y="690"/>
                    </a:lnTo>
                    <a:lnTo>
                      <a:pt x="920" y="695"/>
                    </a:lnTo>
                    <a:lnTo>
                      <a:pt x="925" y="698"/>
                    </a:lnTo>
                    <a:lnTo>
                      <a:pt x="931" y="701"/>
                    </a:lnTo>
                    <a:lnTo>
                      <a:pt x="939" y="705"/>
                    </a:lnTo>
                    <a:lnTo>
                      <a:pt x="948" y="709"/>
                    </a:lnTo>
                    <a:lnTo>
                      <a:pt x="955" y="714"/>
                    </a:lnTo>
                    <a:lnTo>
                      <a:pt x="957" y="716"/>
                    </a:lnTo>
                    <a:lnTo>
                      <a:pt x="958" y="719"/>
                    </a:lnTo>
                    <a:lnTo>
                      <a:pt x="959" y="723"/>
                    </a:lnTo>
                    <a:lnTo>
                      <a:pt x="959" y="726"/>
                    </a:lnTo>
                    <a:lnTo>
                      <a:pt x="959" y="729"/>
                    </a:lnTo>
                    <a:lnTo>
                      <a:pt x="958" y="733"/>
                    </a:lnTo>
                    <a:lnTo>
                      <a:pt x="957" y="736"/>
                    </a:lnTo>
                    <a:lnTo>
                      <a:pt x="954" y="738"/>
                    </a:lnTo>
                    <a:lnTo>
                      <a:pt x="951" y="740"/>
                    </a:lnTo>
                    <a:lnTo>
                      <a:pt x="947" y="743"/>
                    </a:lnTo>
                    <a:lnTo>
                      <a:pt x="943" y="744"/>
                    </a:lnTo>
                    <a:lnTo>
                      <a:pt x="938" y="744"/>
                    </a:lnTo>
                    <a:lnTo>
                      <a:pt x="930" y="743"/>
                    </a:lnTo>
                    <a:lnTo>
                      <a:pt x="922" y="742"/>
                    </a:lnTo>
                    <a:lnTo>
                      <a:pt x="916" y="738"/>
                    </a:lnTo>
                    <a:lnTo>
                      <a:pt x="911" y="735"/>
                    </a:lnTo>
                    <a:lnTo>
                      <a:pt x="905" y="752"/>
                    </a:lnTo>
                    <a:close/>
                    <a:moveTo>
                      <a:pt x="1098" y="703"/>
                    </a:moveTo>
                    <a:lnTo>
                      <a:pt x="1098" y="698"/>
                    </a:lnTo>
                    <a:lnTo>
                      <a:pt x="1098" y="692"/>
                    </a:lnTo>
                    <a:lnTo>
                      <a:pt x="1098" y="684"/>
                    </a:lnTo>
                    <a:lnTo>
                      <a:pt x="1096" y="675"/>
                    </a:lnTo>
                    <a:lnTo>
                      <a:pt x="1093" y="665"/>
                    </a:lnTo>
                    <a:lnTo>
                      <a:pt x="1089" y="656"/>
                    </a:lnTo>
                    <a:lnTo>
                      <a:pt x="1087" y="652"/>
                    </a:lnTo>
                    <a:lnTo>
                      <a:pt x="1082" y="649"/>
                    </a:lnTo>
                    <a:lnTo>
                      <a:pt x="1079" y="646"/>
                    </a:lnTo>
                    <a:lnTo>
                      <a:pt x="1075" y="642"/>
                    </a:lnTo>
                    <a:lnTo>
                      <a:pt x="1069" y="640"/>
                    </a:lnTo>
                    <a:lnTo>
                      <a:pt x="1064" y="638"/>
                    </a:lnTo>
                    <a:lnTo>
                      <a:pt x="1059" y="637"/>
                    </a:lnTo>
                    <a:lnTo>
                      <a:pt x="1051" y="637"/>
                    </a:lnTo>
                    <a:lnTo>
                      <a:pt x="1046" y="637"/>
                    </a:lnTo>
                    <a:lnTo>
                      <a:pt x="1040" y="638"/>
                    </a:lnTo>
                    <a:lnTo>
                      <a:pt x="1034" y="639"/>
                    </a:lnTo>
                    <a:lnTo>
                      <a:pt x="1029" y="641"/>
                    </a:lnTo>
                    <a:lnTo>
                      <a:pt x="1024" y="645"/>
                    </a:lnTo>
                    <a:lnTo>
                      <a:pt x="1020" y="648"/>
                    </a:lnTo>
                    <a:lnTo>
                      <a:pt x="1016" y="651"/>
                    </a:lnTo>
                    <a:lnTo>
                      <a:pt x="1012" y="655"/>
                    </a:lnTo>
                    <a:lnTo>
                      <a:pt x="1007" y="665"/>
                    </a:lnTo>
                    <a:lnTo>
                      <a:pt x="1001" y="676"/>
                    </a:lnTo>
                    <a:lnTo>
                      <a:pt x="999" y="687"/>
                    </a:lnTo>
                    <a:lnTo>
                      <a:pt x="998" y="700"/>
                    </a:lnTo>
                    <a:lnTo>
                      <a:pt x="999" y="713"/>
                    </a:lnTo>
                    <a:lnTo>
                      <a:pt x="1001" y="725"/>
                    </a:lnTo>
                    <a:lnTo>
                      <a:pt x="1003" y="729"/>
                    </a:lnTo>
                    <a:lnTo>
                      <a:pt x="1007" y="735"/>
                    </a:lnTo>
                    <a:lnTo>
                      <a:pt x="1010" y="739"/>
                    </a:lnTo>
                    <a:lnTo>
                      <a:pt x="1013" y="743"/>
                    </a:lnTo>
                    <a:lnTo>
                      <a:pt x="1016" y="747"/>
                    </a:lnTo>
                    <a:lnTo>
                      <a:pt x="1021" y="750"/>
                    </a:lnTo>
                    <a:lnTo>
                      <a:pt x="1025" y="753"/>
                    </a:lnTo>
                    <a:lnTo>
                      <a:pt x="1030" y="755"/>
                    </a:lnTo>
                    <a:lnTo>
                      <a:pt x="1036" y="757"/>
                    </a:lnTo>
                    <a:lnTo>
                      <a:pt x="1041" y="758"/>
                    </a:lnTo>
                    <a:lnTo>
                      <a:pt x="1048" y="759"/>
                    </a:lnTo>
                    <a:lnTo>
                      <a:pt x="1054" y="759"/>
                    </a:lnTo>
                    <a:lnTo>
                      <a:pt x="1067" y="759"/>
                    </a:lnTo>
                    <a:lnTo>
                      <a:pt x="1077" y="757"/>
                    </a:lnTo>
                    <a:lnTo>
                      <a:pt x="1086" y="755"/>
                    </a:lnTo>
                    <a:lnTo>
                      <a:pt x="1092" y="753"/>
                    </a:lnTo>
                    <a:lnTo>
                      <a:pt x="1089" y="737"/>
                    </a:lnTo>
                    <a:lnTo>
                      <a:pt x="1082" y="739"/>
                    </a:lnTo>
                    <a:lnTo>
                      <a:pt x="1076" y="742"/>
                    </a:lnTo>
                    <a:lnTo>
                      <a:pt x="1067" y="743"/>
                    </a:lnTo>
                    <a:lnTo>
                      <a:pt x="1057" y="743"/>
                    </a:lnTo>
                    <a:lnTo>
                      <a:pt x="1049" y="743"/>
                    </a:lnTo>
                    <a:lnTo>
                      <a:pt x="1042" y="740"/>
                    </a:lnTo>
                    <a:lnTo>
                      <a:pt x="1036" y="738"/>
                    </a:lnTo>
                    <a:lnTo>
                      <a:pt x="1029" y="734"/>
                    </a:lnTo>
                    <a:lnTo>
                      <a:pt x="1025" y="728"/>
                    </a:lnTo>
                    <a:lnTo>
                      <a:pt x="1021" y="720"/>
                    </a:lnTo>
                    <a:lnTo>
                      <a:pt x="1019" y="713"/>
                    </a:lnTo>
                    <a:lnTo>
                      <a:pt x="1017" y="703"/>
                    </a:lnTo>
                    <a:lnTo>
                      <a:pt x="1098" y="703"/>
                    </a:lnTo>
                    <a:close/>
                    <a:moveTo>
                      <a:pt x="1019" y="687"/>
                    </a:moveTo>
                    <a:lnTo>
                      <a:pt x="1019" y="681"/>
                    </a:lnTo>
                    <a:lnTo>
                      <a:pt x="1021" y="675"/>
                    </a:lnTo>
                    <a:lnTo>
                      <a:pt x="1023" y="669"/>
                    </a:lnTo>
                    <a:lnTo>
                      <a:pt x="1027" y="664"/>
                    </a:lnTo>
                    <a:lnTo>
                      <a:pt x="1032" y="659"/>
                    </a:lnTo>
                    <a:lnTo>
                      <a:pt x="1036" y="656"/>
                    </a:lnTo>
                    <a:lnTo>
                      <a:pt x="1042" y="652"/>
                    </a:lnTo>
                    <a:lnTo>
                      <a:pt x="1050" y="652"/>
                    </a:lnTo>
                    <a:lnTo>
                      <a:pt x="1057" y="652"/>
                    </a:lnTo>
                    <a:lnTo>
                      <a:pt x="1064" y="656"/>
                    </a:lnTo>
                    <a:lnTo>
                      <a:pt x="1069" y="659"/>
                    </a:lnTo>
                    <a:lnTo>
                      <a:pt x="1073" y="665"/>
                    </a:lnTo>
                    <a:lnTo>
                      <a:pt x="1076" y="670"/>
                    </a:lnTo>
                    <a:lnTo>
                      <a:pt x="1078" y="676"/>
                    </a:lnTo>
                    <a:lnTo>
                      <a:pt x="1078" y="681"/>
                    </a:lnTo>
                    <a:lnTo>
                      <a:pt x="1079" y="687"/>
                    </a:lnTo>
                    <a:lnTo>
                      <a:pt x="1019" y="687"/>
                    </a:lnTo>
                    <a:close/>
                    <a:moveTo>
                      <a:pt x="1124" y="757"/>
                    </a:moveTo>
                    <a:lnTo>
                      <a:pt x="1145" y="757"/>
                    </a:lnTo>
                    <a:lnTo>
                      <a:pt x="1145" y="686"/>
                    </a:lnTo>
                    <a:lnTo>
                      <a:pt x="1145" y="681"/>
                    </a:lnTo>
                    <a:lnTo>
                      <a:pt x="1146" y="676"/>
                    </a:lnTo>
                    <a:lnTo>
                      <a:pt x="1148" y="672"/>
                    </a:lnTo>
                    <a:lnTo>
                      <a:pt x="1150" y="668"/>
                    </a:lnTo>
                    <a:lnTo>
                      <a:pt x="1154" y="665"/>
                    </a:lnTo>
                    <a:lnTo>
                      <a:pt x="1157" y="661"/>
                    </a:lnTo>
                    <a:lnTo>
                      <a:pt x="1160" y="658"/>
                    </a:lnTo>
                    <a:lnTo>
                      <a:pt x="1164" y="656"/>
                    </a:lnTo>
                    <a:lnTo>
                      <a:pt x="1170" y="655"/>
                    </a:lnTo>
                    <a:lnTo>
                      <a:pt x="1174" y="655"/>
                    </a:lnTo>
                    <a:lnTo>
                      <a:pt x="1181" y="655"/>
                    </a:lnTo>
                    <a:lnTo>
                      <a:pt x="1187" y="657"/>
                    </a:lnTo>
                    <a:lnTo>
                      <a:pt x="1191" y="660"/>
                    </a:lnTo>
                    <a:lnTo>
                      <a:pt x="1195" y="665"/>
                    </a:lnTo>
                    <a:lnTo>
                      <a:pt x="1198" y="670"/>
                    </a:lnTo>
                    <a:lnTo>
                      <a:pt x="1199" y="676"/>
                    </a:lnTo>
                    <a:lnTo>
                      <a:pt x="1200" y="682"/>
                    </a:lnTo>
                    <a:lnTo>
                      <a:pt x="1201" y="689"/>
                    </a:lnTo>
                    <a:lnTo>
                      <a:pt x="1201" y="757"/>
                    </a:lnTo>
                    <a:lnTo>
                      <a:pt x="1222" y="757"/>
                    </a:lnTo>
                    <a:lnTo>
                      <a:pt x="1222" y="687"/>
                    </a:lnTo>
                    <a:lnTo>
                      <a:pt x="1222" y="679"/>
                    </a:lnTo>
                    <a:lnTo>
                      <a:pt x="1221" y="674"/>
                    </a:lnTo>
                    <a:lnTo>
                      <a:pt x="1219" y="667"/>
                    </a:lnTo>
                    <a:lnTo>
                      <a:pt x="1217" y="662"/>
                    </a:lnTo>
                    <a:lnTo>
                      <a:pt x="1213" y="653"/>
                    </a:lnTo>
                    <a:lnTo>
                      <a:pt x="1208" y="647"/>
                    </a:lnTo>
                    <a:lnTo>
                      <a:pt x="1201" y="642"/>
                    </a:lnTo>
                    <a:lnTo>
                      <a:pt x="1195" y="639"/>
                    </a:lnTo>
                    <a:lnTo>
                      <a:pt x="1187" y="637"/>
                    </a:lnTo>
                    <a:lnTo>
                      <a:pt x="1182" y="637"/>
                    </a:lnTo>
                    <a:lnTo>
                      <a:pt x="1174" y="637"/>
                    </a:lnTo>
                    <a:lnTo>
                      <a:pt x="1168" y="639"/>
                    </a:lnTo>
                    <a:lnTo>
                      <a:pt x="1162" y="641"/>
                    </a:lnTo>
                    <a:lnTo>
                      <a:pt x="1158" y="643"/>
                    </a:lnTo>
                    <a:lnTo>
                      <a:pt x="1152" y="647"/>
                    </a:lnTo>
                    <a:lnTo>
                      <a:pt x="1149" y="650"/>
                    </a:lnTo>
                    <a:lnTo>
                      <a:pt x="1146" y="655"/>
                    </a:lnTo>
                    <a:lnTo>
                      <a:pt x="1144" y="659"/>
                    </a:lnTo>
                    <a:lnTo>
                      <a:pt x="1143" y="659"/>
                    </a:lnTo>
                    <a:lnTo>
                      <a:pt x="1142" y="639"/>
                    </a:lnTo>
                    <a:lnTo>
                      <a:pt x="1123" y="639"/>
                    </a:lnTo>
                    <a:lnTo>
                      <a:pt x="1124" y="655"/>
                    </a:lnTo>
                    <a:lnTo>
                      <a:pt x="1124" y="671"/>
                    </a:lnTo>
                    <a:lnTo>
                      <a:pt x="1124" y="757"/>
                    </a:lnTo>
                    <a:close/>
                    <a:moveTo>
                      <a:pt x="1238" y="639"/>
                    </a:moveTo>
                    <a:lnTo>
                      <a:pt x="1281" y="757"/>
                    </a:lnTo>
                    <a:lnTo>
                      <a:pt x="1302" y="757"/>
                    </a:lnTo>
                    <a:lnTo>
                      <a:pt x="1346" y="639"/>
                    </a:lnTo>
                    <a:lnTo>
                      <a:pt x="1324" y="639"/>
                    </a:lnTo>
                    <a:lnTo>
                      <a:pt x="1303" y="706"/>
                    </a:lnTo>
                    <a:lnTo>
                      <a:pt x="1297" y="721"/>
                    </a:lnTo>
                    <a:lnTo>
                      <a:pt x="1293" y="736"/>
                    </a:lnTo>
                    <a:lnTo>
                      <a:pt x="1292" y="736"/>
                    </a:lnTo>
                    <a:lnTo>
                      <a:pt x="1287" y="721"/>
                    </a:lnTo>
                    <a:lnTo>
                      <a:pt x="1282" y="706"/>
                    </a:lnTo>
                    <a:lnTo>
                      <a:pt x="1260" y="639"/>
                    </a:lnTo>
                    <a:lnTo>
                      <a:pt x="1238" y="639"/>
                    </a:lnTo>
                    <a:close/>
                    <a:moveTo>
                      <a:pt x="1412" y="637"/>
                    </a:moveTo>
                    <a:lnTo>
                      <a:pt x="1400" y="638"/>
                    </a:lnTo>
                    <a:lnTo>
                      <a:pt x="1389" y="641"/>
                    </a:lnTo>
                    <a:lnTo>
                      <a:pt x="1385" y="643"/>
                    </a:lnTo>
                    <a:lnTo>
                      <a:pt x="1379" y="646"/>
                    </a:lnTo>
                    <a:lnTo>
                      <a:pt x="1375" y="649"/>
                    </a:lnTo>
                    <a:lnTo>
                      <a:pt x="1372" y="653"/>
                    </a:lnTo>
                    <a:lnTo>
                      <a:pt x="1367" y="657"/>
                    </a:lnTo>
                    <a:lnTo>
                      <a:pt x="1364" y="662"/>
                    </a:lnTo>
                    <a:lnTo>
                      <a:pt x="1362" y="667"/>
                    </a:lnTo>
                    <a:lnTo>
                      <a:pt x="1360" y="672"/>
                    </a:lnTo>
                    <a:lnTo>
                      <a:pt x="1358" y="679"/>
                    </a:lnTo>
                    <a:lnTo>
                      <a:pt x="1357" y="685"/>
                    </a:lnTo>
                    <a:lnTo>
                      <a:pt x="1356" y="692"/>
                    </a:lnTo>
                    <a:lnTo>
                      <a:pt x="1354" y="699"/>
                    </a:lnTo>
                    <a:lnTo>
                      <a:pt x="1356" y="706"/>
                    </a:lnTo>
                    <a:lnTo>
                      <a:pt x="1356" y="713"/>
                    </a:lnTo>
                    <a:lnTo>
                      <a:pt x="1358" y="718"/>
                    </a:lnTo>
                    <a:lnTo>
                      <a:pt x="1359" y="725"/>
                    </a:lnTo>
                    <a:lnTo>
                      <a:pt x="1361" y="729"/>
                    </a:lnTo>
                    <a:lnTo>
                      <a:pt x="1364" y="735"/>
                    </a:lnTo>
                    <a:lnTo>
                      <a:pt x="1367" y="739"/>
                    </a:lnTo>
                    <a:lnTo>
                      <a:pt x="1371" y="744"/>
                    </a:lnTo>
                    <a:lnTo>
                      <a:pt x="1375" y="747"/>
                    </a:lnTo>
                    <a:lnTo>
                      <a:pt x="1379" y="750"/>
                    </a:lnTo>
                    <a:lnTo>
                      <a:pt x="1384" y="753"/>
                    </a:lnTo>
                    <a:lnTo>
                      <a:pt x="1388" y="756"/>
                    </a:lnTo>
                    <a:lnTo>
                      <a:pt x="1399" y="758"/>
                    </a:lnTo>
                    <a:lnTo>
                      <a:pt x="1410" y="759"/>
                    </a:lnTo>
                    <a:lnTo>
                      <a:pt x="1420" y="759"/>
                    </a:lnTo>
                    <a:lnTo>
                      <a:pt x="1430" y="756"/>
                    </a:lnTo>
                    <a:lnTo>
                      <a:pt x="1440" y="752"/>
                    </a:lnTo>
                    <a:lnTo>
                      <a:pt x="1448" y="745"/>
                    </a:lnTo>
                    <a:lnTo>
                      <a:pt x="1453" y="740"/>
                    </a:lnTo>
                    <a:lnTo>
                      <a:pt x="1456" y="736"/>
                    </a:lnTo>
                    <a:lnTo>
                      <a:pt x="1459" y="731"/>
                    </a:lnTo>
                    <a:lnTo>
                      <a:pt x="1461" y="725"/>
                    </a:lnTo>
                    <a:lnTo>
                      <a:pt x="1464" y="719"/>
                    </a:lnTo>
                    <a:lnTo>
                      <a:pt x="1466" y="713"/>
                    </a:lnTo>
                    <a:lnTo>
                      <a:pt x="1466" y="705"/>
                    </a:lnTo>
                    <a:lnTo>
                      <a:pt x="1467" y="697"/>
                    </a:lnTo>
                    <a:lnTo>
                      <a:pt x="1466" y="685"/>
                    </a:lnTo>
                    <a:lnTo>
                      <a:pt x="1462" y="672"/>
                    </a:lnTo>
                    <a:lnTo>
                      <a:pt x="1460" y="667"/>
                    </a:lnTo>
                    <a:lnTo>
                      <a:pt x="1458" y="662"/>
                    </a:lnTo>
                    <a:lnTo>
                      <a:pt x="1455" y="658"/>
                    </a:lnTo>
                    <a:lnTo>
                      <a:pt x="1452" y="653"/>
                    </a:lnTo>
                    <a:lnTo>
                      <a:pt x="1447" y="650"/>
                    </a:lnTo>
                    <a:lnTo>
                      <a:pt x="1443" y="647"/>
                    </a:lnTo>
                    <a:lnTo>
                      <a:pt x="1439" y="643"/>
                    </a:lnTo>
                    <a:lnTo>
                      <a:pt x="1434" y="641"/>
                    </a:lnTo>
                    <a:lnTo>
                      <a:pt x="1429" y="639"/>
                    </a:lnTo>
                    <a:lnTo>
                      <a:pt x="1424" y="638"/>
                    </a:lnTo>
                    <a:lnTo>
                      <a:pt x="1417" y="637"/>
                    </a:lnTo>
                    <a:lnTo>
                      <a:pt x="1412" y="637"/>
                    </a:lnTo>
                    <a:close/>
                    <a:moveTo>
                      <a:pt x="1411" y="652"/>
                    </a:moveTo>
                    <a:lnTo>
                      <a:pt x="1416" y="653"/>
                    </a:lnTo>
                    <a:lnTo>
                      <a:pt x="1419" y="653"/>
                    </a:lnTo>
                    <a:lnTo>
                      <a:pt x="1424" y="655"/>
                    </a:lnTo>
                    <a:lnTo>
                      <a:pt x="1427" y="657"/>
                    </a:lnTo>
                    <a:lnTo>
                      <a:pt x="1432" y="661"/>
                    </a:lnTo>
                    <a:lnTo>
                      <a:pt x="1438" y="668"/>
                    </a:lnTo>
                    <a:lnTo>
                      <a:pt x="1441" y="675"/>
                    </a:lnTo>
                    <a:lnTo>
                      <a:pt x="1443" y="682"/>
                    </a:lnTo>
                    <a:lnTo>
                      <a:pt x="1445" y="690"/>
                    </a:lnTo>
                    <a:lnTo>
                      <a:pt x="1445" y="698"/>
                    </a:lnTo>
                    <a:lnTo>
                      <a:pt x="1444" y="707"/>
                    </a:lnTo>
                    <a:lnTo>
                      <a:pt x="1443" y="716"/>
                    </a:lnTo>
                    <a:lnTo>
                      <a:pt x="1440" y="724"/>
                    </a:lnTo>
                    <a:lnTo>
                      <a:pt x="1435" y="730"/>
                    </a:lnTo>
                    <a:lnTo>
                      <a:pt x="1430" y="736"/>
                    </a:lnTo>
                    <a:lnTo>
                      <a:pt x="1425" y="740"/>
                    </a:lnTo>
                    <a:lnTo>
                      <a:pt x="1418" y="743"/>
                    </a:lnTo>
                    <a:lnTo>
                      <a:pt x="1411" y="744"/>
                    </a:lnTo>
                    <a:lnTo>
                      <a:pt x="1403" y="743"/>
                    </a:lnTo>
                    <a:lnTo>
                      <a:pt x="1397" y="740"/>
                    </a:lnTo>
                    <a:lnTo>
                      <a:pt x="1391" y="736"/>
                    </a:lnTo>
                    <a:lnTo>
                      <a:pt x="1386" y="730"/>
                    </a:lnTo>
                    <a:lnTo>
                      <a:pt x="1381" y="724"/>
                    </a:lnTo>
                    <a:lnTo>
                      <a:pt x="1378" y="716"/>
                    </a:lnTo>
                    <a:lnTo>
                      <a:pt x="1376" y="708"/>
                    </a:lnTo>
                    <a:lnTo>
                      <a:pt x="1376" y="698"/>
                    </a:lnTo>
                    <a:lnTo>
                      <a:pt x="1376" y="690"/>
                    </a:lnTo>
                    <a:lnTo>
                      <a:pt x="1378" y="681"/>
                    </a:lnTo>
                    <a:lnTo>
                      <a:pt x="1380" y="675"/>
                    </a:lnTo>
                    <a:lnTo>
                      <a:pt x="1385" y="667"/>
                    </a:lnTo>
                    <a:lnTo>
                      <a:pt x="1389" y="661"/>
                    </a:lnTo>
                    <a:lnTo>
                      <a:pt x="1395" y="657"/>
                    </a:lnTo>
                    <a:lnTo>
                      <a:pt x="1402" y="653"/>
                    </a:lnTo>
                    <a:lnTo>
                      <a:pt x="1411" y="652"/>
                    </a:lnTo>
                    <a:close/>
                    <a:moveTo>
                      <a:pt x="1493" y="757"/>
                    </a:moveTo>
                    <a:lnTo>
                      <a:pt x="1513" y="757"/>
                    </a:lnTo>
                    <a:lnTo>
                      <a:pt x="1513" y="584"/>
                    </a:lnTo>
                    <a:lnTo>
                      <a:pt x="1493" y="584"/>
                    </a:lnTo>
                    <a:lnTo>
                      <a:pt x="1493" y="757"/>
                    </a:lnTo>
                    <a:close/>
                    <a:moveTo>
                      <a:pt x="1534" y="639"/>
                    </a:moveTo>
                    <a:lnTo>
                      <a:pt x="1578" y="757"/>
                    </a:lnTo>
                    <a:lnTo>
                      <a:pt x="1597" y="757"/>
                    </a:lnTo>
                    <a:lnTo>
                      <a:pt x="1642" y="639"/>
                    </a:lnTo>
                    <a:lnTo>
                      <a:pt x="1620" y="639"/>
                    </a:lnTo>
                    <a:lnTo>
                      <a:pt x="1599" y="706"/>
                    </a:lnTo>
                    <a:lnTo>
                      <a:pt x="1593" y="721"/>
                    </a:lnTo>
                    <a:lnTo>
                      <a:pt x="1589" y="736"/>
                    </a:lnTo>
                    <a:lnTo>
                      <a:pt x="1588" y="736"/>
                    </a:lnTo>
                    <a:lnTo>
                      <a:pt x="1583" y="721"/>
                    </a:lnTo>
                    <a:lnTo>
                      <a:pt x="1579" y="706"/>
                    </a:lnTo>
                    <a:lnTo>
                      <a:pt x="1556" y="639"/>
                    </a:lnTo>
                    <a:lnTo>
                      <a:pt x="1534" y="639"/>
                    </a:lnTo>
                    <a:close/>
                    <a:moveTo>
                      <a:pt x="1683" y="757"/>
                    </a:moveTo>
                    <a:lnTo>
                      <a:pt x="1683" y="639"/>
                    </a:lnTo>
                    <a:lnTo>
                      <a:pt x="1661" y="639"/>
                    </a:lnTo>
                    <a:lnTo>
                      <a:pt x="1661" y="757"/>
                    </a:lnTo>
                    <a:lnTo>
                      <a:pt x="1683" y="757"/>
                    </a:lnTo>
                    <a:close/>
                    <a:moveTo>
                      <a:pt x="1672" y="593"/>
                    </a:moveTo>
                    <a:lnTo>
                      <a:pt x="1667" y="594"/>
                    </a:lnTo>
                    <a:lnTo>
                      <a:pt x="1662" y="597"/>
                    </a:lnTo>
                    <a:lnTo>
                      <a:pt x="1660" y="601"/>
                    </a:lnTo>
                    <a:lnTo>
                      <a:pt x="1659" y="607"/>
                    </a:lnTo>
                    <a:lnTo>
                      <a:pt x="1660" y="611"/>
                    </a:lnTo>
                    <a:lnTo>
                      <a:pt x="1662" y="616"/>
                    </a:lnTo>
                    <a:lnTo>
                      <a:pt x="1667" y="618"/>
                    </a:lnTo>
                    <a:lnTo>
                      <a:pt x="1672" y="619"/>
                    </a:lnTo>
                    <a:lnTo>
                      <a:pt x="1677" y="618"/>
                    </a:lnTo>
                    <a:lnTo>
                      <a:pt x="1682" y="616"/>
                    </a:lnTo>
                    <a:lnTo>
                      <a:pt x="1684" y="611"/>
                    </a:lnTo>
                    <a:lnTo>
                      <a:pt x="1685" y="607"/>
                    </a:lnTo>
                    <a:lnTo>
                      <a:pt x="1684" y="601"/>
                    </a:lnTo>
                    <a:lnTo>
                      <a:pt x="1682" y="597"/>
                    </a:lnTo>
                    <a:lnTo>
                      <a:pt x="1677" y="594"/>
                    </a:lnTo>
                    <a:lnTo>
                      <a:pt x="1672" y="593"/>
                    </a:lnTo>
                    <a:close/>
                    <a:moveTo>
                      <a:pt x="1717" y="757"/>
                    </a:moveTo>
                    <a:lnTo>
                      <a:pt x="1737" y="757"/>
                    </a:lnTo>
                    <a:lnTo>
                      <a:pt x="1737" y="686"/>
                    </a:lnTo>
                    <a:lnTo>
                      <a:pt x="1738" y="680"/>
                    </a:lnTo>
                    <a:lnTo>
                      <a:pt x="1739" y="676"/>
                    </a:lnTo>
                    <a:lnTo>
                      <a:pt x="1740" y="671"/>
                    </a:lnTo>
                    <a:lnTo>
                      <a:pt x="1742" y="668"/>
                    </a:lnTo>
                    <a:lnTo>
                      <a:pt x="1745" y="665"/>
                    </a:lnTo>
                    <a:lnTo>
                      <a:pt x="1748" y="661"/>
                    </a:lnTo>
                    <a:lnTo>
                      <a:pt x="1752" y="658"/>
                    </a:lnTo>
                    <a:lnTo>
                      <a:pt x="1755" y="656"/>
                    </a:lnTo>
                    <a:lnTo>
                      <a:pt x="1759" y="655"/>
                    </a:lnTo>
                    <a:lnTo>
                      <a:pt x="1765" y="655"/>
                    </a:lnTo>
                    <a:lnTo>
                      <a:pt x="1770" y="655"/>
                    </a:lnTo>
                    <a:lnTo>
                      <a:pt x="1775" y="657"/>
                    </a:lnTo>
                    <a:lnTo>
                      <a:pt x="1779" y="659"/>
                    </a:lnTo>
                    <a:lnTo>
                      <a:pt x="1782" y="664"/>
                    </a:lnTo>
                    <a:lnTo>
                      <a:pt x="1785" y="668"/>
                    </a:lnTo>
                    <a:lnTo>
                      <a:pt x="1786" y="674"/>
                    </a:lnTo>
                    <a:lnTo>
                      <a:pt x="1788" y="680"/>
                    </a:lnTo>
                    <a:lnTo>
                      <a:pt x="1789" y="687"/>
                    </a:lnTo>
                    <a:lnTo>
                      <a:pt x="1789" y="757"/>
                    </a:lnTo>
                    <a:lnTo>
                      <a:pt x="1808" y="757"/>
                    </a:lnTo>
                    <a:lnTo>
                      <a:pt x="1808" y="685"/>
                    </a:lnTo>
                    <a:lnTo>
                      <a:pt x="1809" y="679"/>
                    </a:lnTo>
                    <a:lnTo>
                      <a:pt x="1810" y="674"/>
                    </a:lnTo>
                    <a:lnTo>
                      <a:pt x="1811" y="670"/>
                    </a:lnTo>
                    <a:lnTo>
                      <a:pt x="1813" y="666"/>
                    </a:lnTo>
                    <a:lnTo>
                      <a:pt x="1817" y="662"/>
                    </a:lnTo>
                    <a:lnTo>
                      <a:pt x="1819" y="660"/>
                    </a:lnTo>
                    <a:lnTo>
                      <a:pt x="1823" y="658"/>
                    </a:lnTo>
                    <a:lnTo>
                      <a:pt x="1826" y="656"/>
                    </a:lnTo>
                    <a:lnTo>
                      <a:pt x="1831" y="655"/>
                    </a:lnTo>
                    <a:lnTo>
                      <a:pt x="1835" y="655"/>
                    </a:lnTo>
                    <a:lnTo>
                      <a:pt x="1840" y="655"/>
                    </a:lnTo>
                    <a:lnTo>
                      <a:pt x="1846" y="657"/>
                    </a:lnTo>
                    <a:lnTo>
                      <a:pt x="1850" y="660"/>
                    </a:lnTo>
                    <a:lnTo>
                      <a:pt x="1853" y="664"/>
                    </a:lnTo>
                    <a:lnTo>
                      <a:pt x="1856" y="669"/>
                    </a:lnTo>
                    <a:lnTo>
                      <a:pt x="1858" y="675"/>
                    </a:lnTo>
                    <a:lnTo>
                      <a:pt x="1859" y="682"/>
                    </a:lnTo>
                    <a:lnTo>
                      <a:pt x="1860" y="690"/>
                    </a:lnTo>
                    <a:lnTo>
                      <a:pt x="1860" y="757"/>
                    </a:lnTo>
                    <a:lnTo>
                      <a:pt x="1879" y="757"/>
                    </a:lnTo>
                    <a:lnTo>
                      <a:pt x="1879" y="688"/>
                    </a:lnTo>
                    <a:lnTo>
                      <a:pt x="1878" y="674"/>
                    </a:lnTo>
                    <a:lnTo>
                      <a:pt x="1876" y="662"/>
                    </a:lnTo>
                    <a:lnTo>
                      <a:pt x="1872" y="653"/>
                    </a:lnTo>
                    <a:lnTo>
                      <a:pt x="1866" y="647"/>
                    </a:lnTo>
                    <a:lnTo>
                      <a:pt x="1861" y="642"/>
                    </a:lnTo>
                    <a:lnTo>
                      <a:pt x="1854" y="639"/>
                    </a:lnTo>
                    <a:lnTo>
                      <a:pt x="1848" y="637"/>
                    </a:lnTo>
                    <a:lnTo>
                      <a:pt x="1843" y="637"/>
                    </a:lnTo>
                    <a:lnTo>
                      <a:pt x="1835" y="637"/>
                    </a:lnTo>
                    <a:lnTo>
                      <a:pt x="1829" y="639"/>
                    </a:lnTo>
                    <a:lnTo>
                      <a:pt x="1822" y="641"/>
                    </a:lnTo>
                    <a:lnTo>
                      <a:pt x="1817" y="645"/>
                    </a:lnTo>
                    <a:lnTo>
                      <a:pt x="1810" y="651"/>
                    </a:lnTo>
                    <a:lnTo>
                      <a:pt x="1805" y="660"/>
                    </a:lnTo>
                    <a:lnTo>
                      <a:pt x="1804" y="660"/>
                    </a:lnTo>
                    <a:lnTo>
                      <a:pt x="1802" y="656"/>
                    </a:lnTo>
                    <a:lnTo>
                      <a:pt x="1799" y="650"/>
                    </a:lnTo>
                    <a:lnTo>
                      <a:pt x="1795" y="647"/>
                    </a:lnTo>
                    <a:lnTo>
                      <a:pt x="1792" y="643"/>
                    </a:lnTo>
                    <a:lnTo>
                      <a:pt x="1788" y="640"/>
                    </a:lnTo>
                    <a:lnTo>
                      <a:pt x="1782" y="638"/>
                    </a:lnTo>
                    <a:lnTo>
                      <a:pt x="1777" y="637"/>
                    </a:lnTo>
                    <a:lnTo>
                      <a:pt x="1771" y="637"/>
                    </a:lnTo>
                    <a:lnTo>
                      <a:pt x="1765" y="637"/>
                    </a:lnTo>
                    <a:lnTo>
                      <a:pt x="1758" y="639"/>
                    </a:lnTo>
                    <a:lnTo>
                      <a:pt x="1754" y="640"/>
                    </a:lnTo>
                    <a:lnTo>
                      <a:pt x="1749" y="643"/>
                    </a:lnTo>
                    <a:lnTo>
                      <a:pt x="1745" y="647"/>
                    </a:lnTo>
                    <a:lnTo>
                      <a:pt x="1741" y="650"/>
                    </a:lnTo>
                    <a:lnTo>
                      <a:pt x="1738" y="655"/>
                    </a:lnTo>
                    <a:lnTo>
                      <a:pt x="1736" y="658"/>
                    </a:lnTo>
                    <a:lnTo>
                      <a:pt x="1735" y="658"/>
                    </a:lnTo>
                    <a:lnTo>
                      <a:pt x="1734" y="639"/>
                    </a:lnTo>
                    <a:lnTo>
                      <a:pt x="1716" y="639"/>
                    </a:lnTo>
                    <a:lnTo>
                      <a:pt x="1716" y="655"/>
                    </a:lnTo>
                    <a:lnTo>
                      <a:pt x="1717" y="671"/>
                    </a:lnTo>
                    <a:lnTo>
                      <a:pt x="1717" y="757"/>
                    </a:lnTo>
                    <a:close/>
                    <a:moveTo>
                      <a:pt x="2006" y="703"/>
                    </a:moveTo>
                    <a:lnTo>
                      <a:pt x="2006" y="698"/>
                    </a:lnTo>
                    <a:lnTo>
                      <a:pt x="2006" y="692"/>
                    </a:lnTo>
                    <a:lnTo>
                      <a:pt x="2006" y="684"/>
                    </a:lnTo>
                    <a:lnTo>
                      <a:pt x="2004" y="675"/>
                    </a:lnTo>
                    <a:lnTo>
                      <a:pt x="2000" y="665"/>
                    </a:lnTo>
                    <a:lnTo>
                      <a:pt x="1996" y="656"/>
                    </a:lnTo>
                    <a:lnTo>
                      <a:pt x="1994" y="652"/>
                    </a:lnTo>
                    <a:lnTo>
                      <a:pt x="1991" y="649"/>
                    </a:lnTo>
                    <a:lnTo>
                      <a:pt x="1986" y="646"/>
                    </a:lnTo>
                    <a:lnTo>
                      <a:pt x="1982" y="642"/>
                    </a:lnTo>
                    <a:lnTo>
                      <a:pt x="1977" y="640"/>
                    </a:lnTo>
                    <a:lnTo>
                      <a:pt x="1971" y="638"/>
                    </a:lnTo>
                    <a:lnTo>
                      <a:pt x="1966" y="637"/>
                    </a:lnTo>
                    <a:lnTo>
                      <a:pt x="1959" y="637"/>
                    </a:lnTo>
                    <a:lnTo>
                      <a:pt x="1953" y="637"/>
                    </a:lnTo>
                    <a:lnTo>
                      <a:pt x="1947" y="638"/>
                    </a:lnTo>
                    <a:lnTo>
                      <a:pt x="1942" y="639"/>
                    </a:lnTo>
                    <a:lnTo>
                      <a:pt x="1937" y="641"/>
                    </a:lnTo>
                    <a:lnTo>
                      <a:pt x="1931" y="645"/>
                    </a:lnTo>
                    <a:lnTo>
                      <a:pt x="1927" y="648"/>
                    </a:lnTo>
                    <a:lnTo>
                      <a:pt x="1924" y="651"/>
                    </a:lnTo>
                    <a:lnTo>
                      <a:pt x="1919" y="655"/>
                    </a:lnTo>
                    <a:lnTo>
                      <a:pt x="1914" y="665"/>
                    </a:lnTo>
                    <a:lnTo>
                      <a:pt x="1908" y="676"/>
                    </a:lnTo>
                    <a:lnTo>
                      <a:pt x="1906" y="687"/>
                    </a:lnTo>
                    <a:lnTo>
                      <a:pt x="1905" y="700"/>
                    </a:lnTo>
                    <a:lnTo>
                      <a:pt x="1906" y="713"/>
                    </a:lnTo>
                    <a:lnTo>
                      <a:pt x="1910" y="725"/>
                    </a:lnTo>
                    <a:lnTo>
                      <a:pt x="1911" y="729"/>
                    </a:lnTo>
                    <a:lnTo>
                      <a:pt x="1914" y="735"/>
                    </a:lnTo>
                    <a:lnTo>
                      <a:pt x="1917" y="739"/>
                    </a:lnTo>
                    <a:lnTo>
                      <a:pt x="1920" y="743"/>
                    </a:lnTo>
                    <a:lnTo>
                      <a:pt x="1924" y="747"/>
                    </a:lnTo>
                    <a:lnTo>
                      <a:pt x="1928" y="750"/>
                    </a:lnTo>
                    <a:lnTo>
                      <a:pt x="1932" y="753"/>
                    </a:lnTo>
                    <a:lnTo>
                      <a:pt x="1938" y="755"/>
                    </a:lnTo>
                    <a:lnTo>
                      <a:pt x="1943" y="757"/>
                    </a:lnTo>
                    <a:lnTo>
                      <a:pt x="1948" y="758"/>
                    </a:lnTo>
                    <a:lnTo>
                      <a:pt x="1955" y="759"/>
                    </a:lnTo>
                    <a:lnTo>
                      <a:pt x="1961" y="759"/>
                    </a:lnTo>
                    <a:lnTo>
                      <a:pt x="1974" y="759"/>
                    </a:lnTo>
                    <a:lnTo>
                      <a:pt x="1984" y="757"/>
                    </a:lnTo>
                    <a:lnTo>
                      <a:pt x="1993" y="755"/>
                    </a:lnTo>
                    <a:lnTo>
                      <a:pt x="1999" y="753"/>
                    </a:lnTo>
                    <a:lnTo>
                      <a:pt x="1996" y="737"/>
                    </a:lnTo>
                    <a:lnTo>
                      <a:pt x="1989" y="739"/>
                    </a:lnTo>
                    <a:lnTo>
                      <a:pt x="1983" y="742"/>
                    </a:lnTo>
                    <a:lnTo>
                      <a:pt x="1974" y="743"/>
                    </a:lnTo>
                    <a:lnTo>
                      <a:pt x="1965" y="743"/>
                    </a:lnTo>
                    <a:lnTo>
                      <a:pt x="1957" y="743"/>
                    </a:lnTo>
                    <a:lnTo>
                      <a:pt x="1950" y="740"/>
                    </a:lnTo>
                    <a:lnTo>
                      <a:pt x="1943" y="738"/>
                    </a:lnTo>
                    <a:lnTo>
                      <a:pt x="1937" y="734"/>
                    </a:lnTo>
                    <a:lnTo>
                      <a:pt x="1932" y="728"/>
                    </a:lnTo>
                    <a:lnTo>
                      <a:pt x="1928" y="720"/>
                    </a:lnTo>
                    <a:lnTo>
                      <a:pt x="1926" y="713"/>
                    </a:lnTo>
                    <a:lnTo>
                      <a:pt x="1925" y="703"/>
                    </a:lnTo>
                    <a:lnTo>
                      <a:pt x="2006" y="703"/>
                    </a:lnTo>
                    <a:close/>
                    <a:moveTo>
                      <a:pt x="1926" y="687"/>
                    </a:moveTo>
                    <a:lnTo>
                      <a:pt x="1926" y="681"/>
                    </a:lnTo>
                    <a:lnTo>
                      <a:pt x="1928" y="675"/>
                    </a:lnTo>
                    <a:lnTo>
                      <a:pt x="1930" y="669"/>
                    </a:lnTo>
                    <a:lnTo>
                      <a:pt x="1934" y="664"/>
                    </a:lnTo>
                    <a:lnTo>
                      <a:pt x="1939" y="659"/>
                    </a:lnTo>
                    <a:lnTo>
                      <a:pt x="1943" y="656"/>
                    </a:lnTo>
                    <a:lnTo>
                      <a:pt x="1950" y="652"/>
                    </a:lnTo>
                    <a:lnTo>
                      <a:pt x="1957" y="652"/>
                    </a:lnTo>
                    <a:lnTo>
                      <a:pt x="1965" y="652"/>
                    </a:lnTo>
                    <a:lnTo>
                      <a:pt x="1971" y="656"/>
                    </a:lnTo>
                    <a:lnTo>
                      <a:pt x="1977" y="659"/>
                    </a:lnTo>
                    <a:lnTo>
                      <a:pt x="1981" y="665"/>
                    </a:lnTo>
                    <a:lnTo>
                      <a:pt x="1983" y="670"/>
                    </a:lnTo>
                    <a:lnTo>
                      <a:pt x="1985" y="676"/>
                    </a:lnTo>
                    <a:lnTo>
                      <a:pt x="1985" y="681"/>
                    </a:lnTo>
                    <a:lnTo>
                      <a:pt x="1986" y="687"/>
                    </a:lnTo>
                    <a:lnTo>
                      <a:pt x="1926" y="687"/>
                    </a:lnTo>
                    <a:close/>
                    <a:moveTo>
                      <a:pt x="2032" y="757"/>
                    </a:moveTo>
                    <a:lnTo>
                      <a:pt x="2052" y="757"/>
                    </a:lnTo>
                    <a:lnTo>
                      <a:pt x="2052" y="686"/>
                    </a:lnTo>
                    <a:lnTo>
                      <a:pt x="2053" y="681"/>
                    </a:lnTo>
                    <a:lnTo>
                      <a:pt x="2054" y="676"/>
                    </a:lnTo>
                    <a:lnTo>
                      <a:pt x="2055" y="672"/>
                    </a:lnTo>
                    <a:lnTo>
                      <a:pt x="2058" y="668"/>
                    </a:lnTo>
                    <a:lnTo>
                      <a:pt x="2061" y="665"/>
                    </a:lnTo>
                    <a:lnTo>
                      <a:pt x="2064" y="661"/>
                    </a:lnTo>
                    <a:lnTo>
                      <a:pt x="2067" y="658"/>
                    </a:lnTo>
                    <a:lnTo>
                      <a:pt x="2072" y="656"/>
                    </a:lnTo>
                    <a:lnTo>
                      <a:pt x="2077" y="655"/>
                    </a:lnTo>
                    <a:lnTo>
                      <a:pt x="2081" y="655"/>
                    </a:lnTo>
                    <a:lnTo>
                      <a:pt x="2089" y="655"/>
                    </a:lnTo>
                    <a:lnTo>
                      <a:pt x="2094" y="657"/>
                    </a:lnTo>
                    <a:lnTo>
                      <a:pt x="2099" y="660"/>
                    </a:lnTo>
                    <a:lnTo>
                      <a:pt x="2102" y="665"/>
                    </a:lnTo>
                    <a:lnTo>
                      <a:pt x="2105" y="670"/>
                    </a:lnTo>
                    <a:lnTo>
                      <a:pt x="2106" y="676"/>
                    </a:lnTo>
                    <a:lnTo>
                      <a:pt x="2107" y="682"/>
                    </a:lnTo>
                    <a:lnTo>
                      <a:pt x="2108" y="689"/>
                    </a:lnTo>
                    <a:lnTo>
                      <a:pt x="2108" y="757"/>
                    </a:lnTo>
                    <a:lnTo>
                      <a:pt x="2129" y="757"/>
                    </a:lnTo>
                    <a:lnTo>
                      <a:pt x="2129" y="687"/>
                    </a:lnTo>
                    <a:lnTo>
                      <a:pt x="2129" y="679"/>
                    </a:lnTo>
                    <a:lnTo>
                      <a:pt x="2128" y="674"/>
                    </a:lnTo>
                    <a:lnTo>
                      <a:pt x="2127" y="667"/>
                    </a:lnTo>
                    <a:lnTo>
                      <a:pt x="2124" y="662"/>
                    </a:lnTo>
                    <a:lnTo>
                      <a:pt x="2120" y="653"/>
                    </a:lnTo>
                    <a:lnTo>
                      <a:pt x="2115" y="647"/>
                    </a:lnTo>
                    <a:lnTo>
                      <a:pt x="2108" y="642"/>
                    </a:lnTo>
                    <a:lnTo>
                      <a:pt x="2102" y="639"/>
                    </a:lnTo>
                    <a:lnTo>
                      <a:pt x="2094" y="637"/>
                    </a:lnTo>
                    <a:lnTo>
                      <a:pt x="2089" y="637"/>
                    </a:lnTo>
                    <a:lnTo>
                      <a:pt x="2081" y="637"/>
                    </a:lnTo>
                    <a:lnTo>
                      <a:pt x="2076" y="639"/>
                    </a:lnTo>
                    <a:lnTo>
                      <a:pt x="2069" y="641"/>
                    </a:lnTo>
                    <a:lnTo>
                      <a:pt x="2065" y="643"/>
                    </a:lnTo>
                    <a:lnTo>
                      <a:pt x="2060" y="647"/>
                    </a:lnTo>
                    <a:lnTo>
                      <a:pt x="2056" y="650"/>
                    </a:lnTo>
                    <a:lnTo>
                      <a:pt x="2053" y="655"/>
                    </a:lnTo>
                    <a:lnTo>
                      <a:pt x="2051" y="659"/>
                    </a:lnTo>
                    <a:lnTo>
                      <a:pt x="2050" y="659"/>
                    </a:lnTo>
                    <a:lnTo>
                      <a:pt x="2049" y="639"/>
                    </a:lnTo>
                    <a:lnTo>
                      <a:pt x="2031" y="639"/>
                    </a:lnTo>
                    <a:lnTo>
                      <a:pt x="2032" y="655"/>
                    </a:lnTo>
                    <a:lnTo>
                      <a:pt x="2032" y="671"/>
                    </a:lnTo>
                    <a:lnTo>
                      <a:pt x="2032" y="757"/>
                    </a:lnTo>
                    <a:close/>
                    <a:moveTo>
                      <a:pt x="2167" y="611"/>
                    </a:moveTo>
                    <a:lnTo>
                      <a:pt x="2167" y="639"/>
                    </a:lnTo>
                    <a:lnTo>
                      <a:pt x="2148" y="639"/>
                    </a:lnTo>
                    <a:lnTo>
                      <a:pt x="2148" y="656"/>
                    </a:lnTo>
                    <a:lnTo>
                      <a:pt x="2167" y="656"/>
                    </a:lnTo>
                    <a:lnTo>
                      <a:pt x="2167" y="720"/>
                    </a:lnTo>
                    <a:lnTo>
                      <a:pt x="2167" y="729"/>
                    </a:lnTo>
                    <a:lnTo>
                      <a:pt x="2168" y="738"/>
                    </a:lnTo>
                    <a:lnTo>
                      <a:pt x="2171" y="745"/>
                    </a:lnTo>
                    <a:lnTo>
                      <a:pt x="2174" y="750"/>
                    </a:lnTo>
                    <a:lnTo>
                      <a:pt x="2178" y="755"/>
                    </a:lnTo>
                    <a:lnTo>
                      <a:pt x="2184" y="757"/>
                    </a:lnTo>
                    <a:lnTo>
                      <a:pt x="2189" y="759"/>
                    </a:lnTo>
                    <a:lnTo>
                      <a:pt x="2197" y="759"/>
                    </a:lnTo>
                    <a:lnTo>
                      <a:pt x="2208" y="758"/>
                    </a:lnTo>
                    <a:lnTo>
                      <a:pt x="2215" y="757"/>
                    </a:lnTo>
                    <a:lnTo>
                      <a:pt x="2214" y="740"/>
                    </a:lnTo>
                    <a:lnTo>
                      <a:pt x="2209" y="742"/>
                    </a:lnTo>
                    <a:lnTo>
                      <a:pt x="2202" y="742"/>
                    </a:lnTo>
                    <a:lnTo>
                      <a:pt x="2198" y="742"/>
                    </a:lnTo>
                    <a:lnTo>
                      <a:pt x="2195" y="740"/>
                    </a:lnTo>
                    <a:lnTo>
                      <a:pt x="2193" y="738"/>
                    </a:lnTo>
                    <a:lnTo>
                      <a:pt x="2190" y="736"/>
                    </a:lnTo>
                    <a:lnTo>
                      <a:pt x="2188" y="733"/>
                    </a:lnTo>
                    <a:lnTo>
                      <a:pt x="2187" y="729"/>
                    </a:lnTo>
                    <a:lnTo>
                      <a:pt x="2187" y="725"/>
                    </a:lnTo>
                    <a:lnTo>
                      <a:pt x="2186" y="719"/>
                    </a:lnTo>
                    <a:lnTo>
                      <a:pt x="2186" y="656"/>
                    </a:lnTo>
                    <a:lnTo>
                      <a:pt x="2216" y="656"/>
                    </a:lnTo>
                    <a:lnTo>
                      <a:pt x="2216" y="639"/>
                    </a:lnTo>
                    <a:lnTo>
                      <a:pt x="2186" y="639"/>
                    </a:lnTo>
                    <a:lnTo>
                      <a:pt x="2186" y="606"/>
                    </a:lnTo>
                    <a:lnTo>
                      <a:pt x="2167" y="611"/>
                    </a:lnTo>
                    <a:close/>
                    <a:moveTo>
                      <a:pt x="2286" y="637"/>
                    </a:moveTo>
                    <a:lnTo>
                      <a:pt x="2275" y="638"/>
                    </a:lnTo>
                    <a:lnTo>
                      <a:pt x="2264" y="641"/>
                    </a:lnTo>
                    <a:lnTo>
                      <a:pt x="2259" y="643"/>
                    </a:lnTo>
                    <a:lnTo>
                      <a:pt x="2255" y="646"/>
                    </a:lnTo>
                    <a:lnTo>
                      <a:pt x="2251" y="649"/>
                    </a:lnTo>
                    <a:lnTo>
                      <a:pt x="2247" y="653"/>
                    </a:lnTo>
                    <a:lnTo>
                      <a:pt x="2242" y="657"/>
                    </a:lnTo>
                    <a:lnTo>
                      <a:pt x="2239" y="662"/>
                    </a:lnTo>
                    <a:lnTo>
                      <a:pt x="2237" y="667"/>
                    </a:lnTo>
                    <a:lnTo>
                      <a:pt x="2235" y="672"/>
                    </a:lnTo>
                    <a:lnTo>
                      <a:pt x="2232" y="679"/>
                    </a:lnTo>
                    <a:lnTo>
                      <a:pt x="2231" y="685"/>
                    </a:lnTo>
                    <a:lnTo>
                      <a:pt x="2230" y="692"/>
                    </a:lnTo>
                    <a:lnTo>
                      <a:pt x="2230" y="699"/>
                    </a:lnTo>
                    <a:lnTo>
                      <a:pt x="2230" y="706"/>
                    </a:lnTo>
                    <a:lnTo>
                      <a:pt x="2231" y="713"/>
                    </a:lnTo>
                    <a:lnTo>
                      <a:pt x="2232" y="718"/>
                    </a:lnTo>
                    <a:lnTo>
                      <a:pt x="2234" y="725"/>
                    </a:lnTo>
                    <a:lnTo>
                      <a:pt x="2237" y="729"/>
                    </a:lnTo>
                    <a:lnTo>
                      <a:pt x="2239" y="735"/>
                    </a:lnTo>
                    <a:lnTo>
                      <a:pt x="2242" y="739"/>
                    </a:lnTo>
                    <a:lnTo>
                      <a:pt x="2245" y="744"/>
                    </a:lnTo>
                    <a:lnTo>
                      <a:pt x="2250" y="747"/>
                    </a:lnTo>
                    <a:lnTo>
                      <a:pt x="2254" y="750"/>
                    </a:lnTo>
                    <a:lnTo>
                      <a:pt x="2258" y="753"/>
                    </a:lnTo>
                    <a:lnTo>
                      <a:pt x="2263" y="756"/>
                    </a:lnTo>
                    <a:lnTo>
                      <a:pt x="2274" y="758"/>
                    </a:lnTo>
                    <a:lnTo>
                      <a:pt x="2284" y="759"/>
                    </a:lnTo>
                    <a:lnTo>
                      <a:pt x="2295" y="759"/>
                    </a:lnTo>
                    <a:lnTo>
                      <a:pt x="2305" y="756"/>
                    </a:lnTo>
                    <a:lnTo>
                      <a:pt x="2315" y="752"/>
                    </a:lnTo>
                    <a:lnTo>
                      <a:pt x="2323" y="745"/>
                    </a:lnTo>
                    <a:lnTo>
                      <a:pt x="2328" y="740"/>
                    </a:lnTo>
                    <a:lnTo>
                      <a:pt x="2331" y="736"/>
                    </a:lnTo>
                    <a:lnTo>
                      <a:pt x="2334" y="731"/>
                    </a:lnTo>
                    <a:lnTo>
                      <a:pt x="2336" y="725"/>
                    </a:lnTo>
                    <a:lnTo>
                      <a:pt x="2338" y="719"/>
                    </a:lnTo>
                    <a:lnTo>
                      <a:pt x="2340" y="713"/>
                    </a:lnTo>
                    <a:lnTo>
                      <a:pt x="2342" y="705"/>
                    </a:lnTo>
                    <a:lnTo>
                      <a:pt x="2342" y="697"/>
                    </a:lnTo>
                    <a:lnTo>
                      <a:pt x="2340" y="685"/>
                    </a:lnTo>
                    <a:lnTo>
                      <a:pt x="2337" y="672"/>
                    </a:lnTo>
                    <a:lnTo>
                      <a:pt x="2335" y="667"/>
                    </a:lnTo>
                    <a:lnTo>
                      <a:pt x="2333" y="662"/>
                    </a:lnTo>
                    <a:lnTo>
                      <a:pt x="2330" y="658"/>
                    </a:lnTo>
                    <a:lnTo>
                      <a:pt x="2326" y="653"/>
                    </a:lnTo>
                    <a:lnTo>
                      <a:pt x="2322" y="650"/>
                    </a:lnTo>
                    <a:lnTo>
                      <a:pt x="2318" y="647"/>
                    </a:lnTo>
                    <a:lnTo>
                      <a:pt x="2313" y="643"/>
                    </a:lnTo>
                    <a:lnTo>
                      <a:pt x="2309" y="641"/>
                    </a:lnTo>
                    <a:lnTo>
                      <a:pt x="2304" y="639"/>
                    </a:lnTo>
                    <a:lnTo>
                      <a:pt x="2298" y="638"/>
                    </a:lnTo>
                    <a:lnTo>
                      <a:pt x="2293" y="637"/>
                    </a:lnTo>
                    <a:lnTo>
                      <a:pt x="2286" y="637"/>
                    </a:lnTo>
                    <a:close/>
                    <a:moveTo>
                      <a:pt x="2286" y="652"/>
                    </a:moveTo>
                    <a:lnTo>
                      <a:pt x="2291" y="653"/>
                    </a:lnTo>
                    <a:lnTo>
                      <a:pt x="2294" y="653"/>
                    </a:lnTo>
                    <a:lnTo>
                      <a:pt x="2298" y="655"/>
                    </a:lnTo>
                    <a:lnTo>
                      <a:pt x="2302" y="657"/>
                    </a:lnTo>
                    <a:lnTo>
                      <a:pt x="2308" y="661"/>
                    </a:lnTo>
                    <a:lnTo>
                      <a:pt x="2312" y="668"/>
                    </a:lnTo>
                    <a:lnTo>
                      <a:pt x="2316" y="675"/>
                    </a:lnTo>
                    <a:lnTo>
                      <a:pt x="2318" y="682"/>
                    </a:lnTo>
                    <a:lnTo>
                      <a:pt x="2320" y="690"/>
                    </a:lnTo>
                    <a:lnTo>
                      <a:pt x="2320" y="698"/>
                    </a:lnTo>
                    <a:lnTo>
                      <a:pt x="2320" y="707"/>
                    </a:lnTo>
                    <a:lnTo>
                      <a:pt x="2318" y="716"/>
                    </a:lnTo>
                    <a:lnTo>
                      <a:pt x="2315" y="724"/>
                    </a:lnTo>
                    <a:lnTo>
                      <a:pt x="2310" y="730"/>
                    </a:lnTo>
                    <a:lnTo>
                      <a:pt x="2305" y="736"/>
                    </a:lnTo>
                    <a:lnTo>
                      <a:pt x="2299" y="740"/>
                    </a:lnTo>
                    <a:lnTo>
                      <a:pt x="2293" y="743"/>
                    </a:lnTo>
                    <a:lnTo>
                      <a:pt x="2285" y="744"/>
                    </a:lnTo>
                    <a:lnTo>
                      <a:pt x="2278" y="743"/>
                    </a:lnTo>
                    <a:lnTo>
                      <a:pt x="2271" y="740"/>
                    </a:lnTo>
                    <a:lnTo>
                      <a:pt x="2266" y="736"/>
                    </a:lnTo>
                    <a:lnTo>
                      <a:pt x="2261" y="730"/>
                    </a:lnTo>
                    <a:lnTo>
                      <a:pt x="2256" y="724"/>
                    </a:lnTo>
                    <a:lnTo>
                      <a:pt x="2253" y="716"/>
                    </a:lnTo>
                    <a:lnTo>
                      <a:pt x="2252" y="708"/>
                    </a:lnTo>
                    <a:lnTo>
                      <a:pt x="2251" y="698"/>
                    </a:lnTo>
                    <a:lnTo>
                      <a:pt x="2251" y="690"/>
                    </a:lnTo>
                    <a:lnTo>
                      <a:pt x="2253" y="681"/>
                    </a:lnTo>
                    <a:lnTo>
                      <a:pt x="2255" y="675"/>
                    </a:lnTo>
                    <a:lnTo>
                      <a:pt x="2259" y="667"/>
                    </a:lnTo>
                    <a:lnTo>
                      <a:pt x="2264" y="661"/>
                    </a:lnTo>
                    <a:lnTo>
                      <a:pt x="2270" y="657"/>
                    </a:lnTo>
                    <a:lnTo>
                      <a:pt x="2278" y="653"/>
                    </a:lnTo>
                    <a:lnTo>
                      <a:pt x="2286" y="652"/>
                    </a:lnTo>
                    <a:close/>
                    <a:moveTo>
                      <a:pt x="1" y="1098"/>
                    </a:moveTo>
                    <a:lnTo>
                      <a:pt x="22" y="1098"/>
                    </a:lnTo>
                    <a:lnTo>
                      <a:pt x="22" y="1033"/>
                    </a:lnTo>
                    <a:lnTo>
                      <a:pt x="22" y="1033"/>
                    </a:lnTo>
                    <a:lnTo>
                      <a:pt x="25" y="1038"/>
                    </a:lnTo>
                    <a:lnTo>
                      <a:pt x="28" y="1041"/>
                    </a:lnTo>
                    <a:lnTo>
                      <a:pt x="31" y="1045"/>
                    </a:lnTo>
                    <a:lnTo>
                      <a:pt x="36" y="1047"/>
                    </a:lnTo>
                    <a:lnTo>
                      <a:pt x="41" y="1049"/>
                    </a:lnTo>
                    <a:lnTo>
                      <a:pt x="45" y="1051"/>
                    </a:lnTo>
                    <a:lnTo>
                      <a:pt x="51" y="1051"/>
                    </a:lnTo>
                    <a:lnTo>
                      <a:pt x="57" y="1052"/>
                    </a:lnTo>
                    <a:lnTo>
                      <a:pt x="67" y="1051"/>
                    </a:lnTo>
                    <a:lnTo>
                      <a:pt x="77" y="1048"/>
                    </a:lnTo>
                    <a:lnTo>
                      <a:pt x="85" y="1043"/>
                    </a:lnTo>
                    <a:lnTo>
                      <a:pt x="93" y="1037"/>
                    </a:lnTo>
                    <a:lnTo>
                      <a:pt x="96" y="1032"/>
                    </a:lnTo>
                    <a:lnTo>
                      <a:pt x="99" y="1028"/>
                    </a:lnTo>
                    <a:lnTo>
                      <a:pt x="102" y="1022"/>
                    </a:lnTo>
                    <a:lnTo>
                      <a:pt x="105" y="1017"/>
                    </a:lnTo>
                    <a:lnTo>
                      <a:pt x="106" y="1010"/>
                    </a:lnTo>
                    <a:lnTo>
                      <a:pt x="108" y="1003"/>
                    </a:lnTo>
                    <a:lnTo>
                      <a:pt x="108" y="997"/>
                    </a:lnTo>
                    <a:lnTo>
                      <a:pt x="109" y="989"/>
                    </a:lnTo>
                    <a:lnTo>
                      <a:pt x="108" y="975"/>
                    </a:lnTo>
                    <a:lnTo>
                      <a:pt x="105" y="964"/>
                    </a:lnTo>
                    <a:lnTo>
                      <a:pt x="101" y="954"/>
                    </a:lnTo>
                    <a:lnTo>
                      <a:pt x="95" y="945"/>
                    </a:lnTo>
                    <a:lnTo>
                      <a:pt x="88" y="939"/>
                    </a:lnTo>
                    <a:lnTo>
                      <a:pt x="80" y="933"/>
                    </a:lnTo>
                    <a:lnTo>
                      <a:pt x="75" y="931"/>
                    </a:lnTo>
                    <a:lnTo>
                      <a:pt x="70" y="930"/>
                    </a:lnTo>
                    <a:lnTo>
                      <a:pt x="66" y="930"/>
                    </a:lnTo>
                    <a:lnTo>
                      <a:pt x="61" y="929"/>
                    </a:lnTo>
                    <a:lnTo>
                      <a:pt x="54" y="930"/>
                    </a:lnTo>
                    <a:lnTo>
                      <a:pt x="48" y="931"/>
                    </a:lnTo>
                    <a:lnTo>
                      <a:pt x="41" y="932"/>
                    </a:lnTo>
                    <a:lnTo>
                      <a:pt x="37" y="935"/>
                    </a:lnTo>
                    <a:lnTo>
                      <a:pt x="31" y="939"/>
                    </a:lnTo>
                    <a:lnTo>
                      <a:pt x="27" y="942"/>
                    </a:lnTo>
                    <a:lnTo>
                      <a:pt x="23" y="947"/>
                    </a:lnTo>
                    <a:lnTo>
                      <a:pt x="20" y="952"/>
                    </a:lnTo>
                    <a:lnTo>
                      <a:pt x="20" y="952"/>
                    </a:lnTo>
                    <a:lnTo>
                      <a:pt x="18" y="932"/>
                    </a:lnTo>
                    <a:lnTo>
                      <a:pt x="0" y="932"/>
                    </a:lnTo>
                    <a:lnTo>
                      <a:pt x="0" y="940"/>
                    </a:lnTo>
                    <a:lnTo>
                      <a:pt x="0" y="950"/>
                    </a:lnTo>
                    <a:lnTo>
                      <a:pt x="1" y="960"/>
                    </a:lnTo>
                    <a:lnTo>
                      <a:pt x="1" y="970"/>
                    </a:lnTo>
                    <a:lnTo>
                      <a:pt x="1" y="1098"/>
                    </a:lnTo>
                    <a:close/>
                    <a:moveTo>
                      <a:pt x="22" y="981"/>
                    </a:moveTo>
                    <a:lnTo>
                      <a:pt x="22" y="977"/>
                    </a:lnTo>
                    <a:lnTo>
                      <a:pt x="23" y="972"/>
                    </a:lnTo>
                    <a:lnTo>
                      <a:pt x="25" y="967"/>
                    </a:lnTo>
                    <a:lnTo>
                      <a:pt x="27" y="962"/>
                    </a:lnTo>
                    <a:lnTo>
                      <a:pt x="30" y="958"/>
                    </a:lnTo>
                    <a:lnTo>
                      <a:pt x="35" y="953"/>
                    </a:lnTo>
                    <a:lnTo>
                      <a:pt x="39" y="950"/>
                    </a:lnTo>
                    <a:lnTo>
                      <a:pt x="43" y="948"/>
                    </a:lnTo>
                    <a:lnTo>
                      <a:pt x="49" y="947"/>
                    </a:lnTo>
                    <a:lnTo>
                      <a:pt x="54" y="947"/>
                    </a:lnTo>
                    <a:lnTo>
                      <a:pt x="62" y="947"/>
                    </a:lnTo>
                    <a:lnTo>
                      <a:pt x="68" y="950"/>
                    </a:lnTo>
                    <a:lnTo>
                      <a:pt x="75" y="953"/>
                    </a:lnTo>
                    <a:lnTo>
                      <a:pt x="79" y="959"/>
                    </a:lnTo>
                    <a:lnTo>
                      <a:pt x="83" y="965"/>
                    </a:lnTo>
                    <a:lnTo>
                      <a:pt x="85" y="973"/>
                    </a:lnTo>
                    <a:lnTo>
                      <a:pt x="88" y="981"/>
                    </a:lnTo>
                    <a:lnTo>
                      <a:pt x="88" y="990"/>
                    </a:lnTo>
                    <a:lnTo>
                      <a:pt x="88" y="1000"/>
                    </a:lnTo>
                    <a:lnTo>
                      <a:pt x="85" y="1008"/>
                    </a:lnTo>
                    <a:lnTo>
                      <a:pt x="83" y="1016"/>
                    </a:lnTo>
                    <a:lnTo>
                      <a:pt x="79" y="1022"/>
                    </a:lnTo>
                    <a:lnTo>
                      <a:pt x="74" y="1028"/>
                    </a:lnTo>
                    <a:lnTo>
                      <a:pt x="68" y="1032"/>
                    </a:lnTo>
                    <a:lnTo>
                      <a:pt x="61" y="1035"/>
                    </a:lnTo>
                    <a:lnTo>
                      <a:pt x="53" y="1036"/>
                    </a:lnTo>
                    <a:lnTo>
                      <a:pt x="48" y="1035"/>
                    </a:lnTo>
                    <a:lnTo>
                      <a:pt x="42" y="1033"/>
                    </a:lnTo>
                    <a:lnTo>
                      <a:pt x="38" y="1031"/>
                    </a:lnTo>
                    <a:lnTo>
                      <a:pt x="34" y="1028"/>
                    </a:lnTo>
                    <a:lnTo>
                      <a:pt x="29" y="1024"/>
                    </a:lnTo>
                    <a:lnTo>
                      <a:pt x="27" y="1020"/>
                    </a:lnTo>
                    <a:lnTo>
                      <a:pt x="24" y="1016"/>
                    </a:lnTo>
                    <a:lnTo>
                      <a:pt x="22" y="1010"/>
                    </a:lnTo>
                    <a:lnTo>
                      <a:pt x="22" y="1006"/>
                    </a:lnTo>
                    <a:lnTo>
                      <a:pt x="22" y="1001"/>
                    </a:lnTo>
                    <a:lnTo>
                      <a:pt x="22" y="981"/>
                    </a:lnTo>
                    <a:close/>
                    <a:moveTo>
                      <a:pt x="135" y="1049"/>
                    </a:moveTo>
                    <a:lnTo>
                      <a:pt x="156" y="1049"/>
                    </a:lnTo>
                    <a:lnTo>
                      <a:pt x="156" y="987"/>
                    </a:lnTo>
                    <a:lnTo>
                      <a:pt x="156" y="981"/>
                    </a:lnTo>
                    <a:lnTo>
                      <a:pt x="157" y="977"/>
                    </a:lnTo>
                    <a:lnTo>
                      <a:pt x="158" y="971"/>
                    </a:lnTo>
                    <a:lnTo>
                      <a:pt x="160" y="965"/>
                    </a:lnTo>
                    <a:lnTo>
                      <a:pt x="162" y="961"/>
                    </a:lnTo>
                    <a:lnTo>
                      <a:pt x="165" y="957"/>
                    </a:lnTo>
                    <a:lnTo>
                      <a:pt x="170" y="953"/>
                    </a:lnTo>
                    <a:lnTo>
                      <a:pt x="174" y="951"/>
                    </a:lnTo>
                    <a:lnTo>
                      <a:pt x="179" y="950"/>
                    </a:lnTo>
                    <a:lnTo>
                      <a:pt x="184" y="949"/>
                    </a:lnTo>
                    <a:lnTo>
                      <a:pt x="188" y="950"/>
                    </a:lnTo>
                    <a:lnTo>
                      <a:pt x="191" y="950"/>
                    </a:lnTo>
                    <a:lnTo>
                      <a:pt x="191" y="930"/>
                    </a:lnTo>
                    <a:lnTo>
                      <a:pt x="188" y="929"/>
                    </a:lnTo>
                    <a:lnTo>
                      <a:pt x="186" y="929"/>
                    </a:lnTo>
                    <a:lnTo>
                      <a:pt x="180" y="930"/>
                    </a:lnTo>
                    <a:lnTo>
                      <a:pt x="175" y="931"/>
                    </a:lnTo>
                    <a:lnTo>
                      <a:pt x="171" y="933"/>
                    </a:lnTo>
                    <a:lnTo>
                      <a:pt x="166" y="936"/>
                    </a:lnTo>
                    <a:lnTo>
                      <a:pt x="162" y="940"/>
                    </a:lnTo>
                    <a:lnTo>
                      <a:pt x="159" y="944"/>
                    </a:lnTo>
                    <a:lnTo>
                      <a:pt x="156" y="949"/>
                    </a:lnTo>
                    <a:lnTo>
                      <a:pt x="153" y="954"/>
                    </a:lnTo>
                    <a:lnTo>
                      <a:pt x="152" y="954"/>
                    </a:lnTo>
                    <a:lnTo>
                      <a:pt x="152" y="932"/>
                    </a:lnTo>
                    <a:lnTo>
                      <a:pt x="134" y="932"/>
                    </a:lnTo>
                    <a:lnTo>
                      <a:pt x="134" y="940"/>
                    </a:lnTo>
                    <a:lnTo>
                      <a:pt x="135" y="949"/>
                    </a:lnTo>
                    <a:lnTo>
                      <a:pt x="135" y="959"/>
                    </a:lnTo>
                    <a:lnTo>
                      <a:pt x="135" y="969"/>
                    </a:lnTo>
                    <a:lnTo>
                      <a:pt x="135" y="1049"/>
                    </a:lnTo>
                    <a:close/>
                    <a:moveTo>
                      <a:pt x="258" y="929"/>
                    </a:moveTo>
                    <a:lnTo>
                      <a:pt x="246" y="930"/>
                    </a:lnTo>
                    <a:lnTo>
                      <a:pt x="236" y="933"/>
                    </a:lnTo>
                    <a:lnTo>
                      <a:pt x="231" y="935"/>
                    </a:lnTo>
                    <a:lnTo>
                      <a:pt x="226" y="939"/>
                    </a:lnTo>
                    <a:lnTo>
                      <a:pt x="222" y="942"/>
                    </a:lnTo>
                    <a:lnTo>
                      <a:pt x="218" y="945"/>
                    </a:lnTo>
                    <a:lnTo>
                      <a:pt x="214" y="950"/>
                    </a:lnTo>
                    <a:lnTo>
                      <a:pt x="211" y="954"/>
                    </a:lnTo>
                    <a:lnTo>
                      <a:pt x="209" y="960"/>
                    </a:lnTo>
                    <a:lnTo>
                      <a:pt x="205" y="965"/>
                    </a:lnTo>
                    <a:lnTo>
                      <a:pt x="204" y="971"/>
                    </a:lnTo>
                    <a:lnTo>
                      <a:pt x="202" y="978"/>
                    </a:lnTo>
                    <a:lnTo>
                      <a:pt x="202" y="984"/>
                    </a:lnTo>
                    <a:lnTo>
                      <a:pt x="201" y="991"/>
                    </a:lnTo>
                    <a:lnTo>
                      <a:pt x="202" y="999"/>
                    </a:lnTo>
                    <a:lnTo>
                      <a:pt x="202" y="1004"/>
                    </a:lnTo>
                    <a:lnTo>
                      <a:pt x="204" y="1011"/>
                    </a:lnTo>
                    <a:lnTo>
                      <a:pt x="205" y="1017"/>
                    </a:lnTo>
                    <a:lnTo>
                      <a:pt x="207" y="1022"/>
                    </a:lnTo>
                    <a:lnTo>
                      <a:pt x="211" y="1027"/>
                    </a:lnTo>
                    <a:lnTo>
                      <a:pt x="214" y="1031"/>
                    </a:lnTo>
                    <a:lnTo>
                      <a:pt x="217" y="1036"/>
                    </a:lnTo>
                    <a:lnTo>
                      <a:pt x="222" y="1039"/>
                    </a:lnTo>
                    <a:lnTo>
                      <a:pt x="225" y="1042"/>
                    </a:lnTo>
                    <a:lnTo>
                      <a:pt x="230" y="1046"/>
                    </a:lnTo>
                    <a:lnTo>
                      <a:pt x="234" y="1048"/>
                    </a:lnTo>
                    <a:lnTo>
                      <a:pt x="245" y="1051"/>
                    </a:lnTo>
                    <a:lnTo>
                      <a:pt x="256" y="1052"/>
                    </a:lnTo>
                    <a:lnTo>
                      <a:pt x="267" y="1051"/>
                    </a:lnTo>
                    <a:lnTo>
                      <a:pt x="277" y="1048"/>
                    </a:lnTo>
                    <a:lnTo>
                      <a:pt x="286" y="1043"/>
                    </a:lnTo>
                    <a:lnTo>
                      <a:pt x="295" y="1037"/>
                    </a:lnTo>
                    <a:lnTo>
                      <a:pt x="298" y="1033"/>
                    </a:lnTo>
                    <a:lnTo>
                      <a:pt x="303" y="1029"/>
                    </a:lnTo>
                    <a:lnTo>
                      <a:pt x="306" y="1023"/>
                    </a:lnTo>
                    <a:lnTo>
                      <a:pt x="308" y="1018"/>
                    </a:lnTo>
                    <a:lnTo>
                      <a:pt x="310" y="1011"/>
                    </a:lnTo>
                    <a:lnTo>
                      <a:pt x="311" y="1004"/>
                    </a:lnTo>
                    <a:lnTo>
                      <a:pt x="312" y="998"/>
                    </a:lnTo>
                    <a:lnTo>
                      <a:pt x="313" y="990"/>
                    </a:lnTo>
                    <a:lnTo>
                      <a:pt x="312" y="977"/>
                    </a:lnTo>
                    <a:lnTo>
                      <a:pt x="309" y="965"/>
                    </a:lnTo>
                    <a:lnTo>
                      <a:pt x="307" y="960"/>
                    </a:lnTo>
                    <a:lnTo>
                      <a:pt x="305" y="954"/>
                    </a:lnTo>
                    <a:lnTo>
                      <a:pt x="301" y="950"/>
                    </a:lnTo>
                    <a:lnTo>
                      <a:pt x="298" y="945"/>
                    </a:lnTo>
                    <a:lnTo>
                      <a:pt x="294" y="942"/>
                    </a:lnTo>
                    <a:lnTo>
                      <a:pt x="290" y="939"/>
                    </a:lnTo>
                    <a:lnTo>
                      <a:pt x="285" y="935"/>
                    </a:lnTo>
                    <a:lnTo>
                      <a:pt x="281" y="933"/>
                    </a:lnTo>
                    <a:lnTo>
                      <a:pt x="276" y="932"/>
                    </a:lnTo>
                    <a:lnTo>
                      <a:pt x="270" y="930"/>
                    </a:lnTo>
                    <a:lnTo>
                      <a:pt x="264" y="930"/>
                    </a:lnTo>
                    <a:lnTo>
                      <a:pt x="258" y="929"/>
                    </a:lnTo>
                    <a:close/>
                    <a:moveTo>
                      <a:pt x="257" y="945"/>
                    </a:moveTo>
                    <a:lnTo>
                      <a:pt x="261" y="945"/>
                    </a:lnTo>
                    <a:lnTo>
                      <a:pt x="266" y="947"/>
                    </a:lnTo>
                    <a:lnTo>
                      <a:pt x="270" y="948"/>
                    </a:lnTo>
                    <a:lnTo>
                      <a:pt x="273" y="950"/>
                    </a:lnTo>
                    <a:lnTo>
                      <a:pt x="279" y="954"/>
                    </a:lnTo>
                    <a:lnTo>
                      <a:pt x="284" y="960"/>
                    </a:lnTo>
                    <a:lnTo>
                      <a:pt x="287" y="968"/>
                    </a:lnTo>
                    <a:lnTo>
                      <a:pt x="290" y="974"/>
                    </a:lnTo>
                    <a:lnTo>
                      <a:pt x="292" y="982"/>
                    </a:lnTo>
                    <a:lnTo>
                      <a:pt x="292" y="990"/>
                    </a:lnTo>
                    <a:lnTo>
                      <a:pt x="291" y="1000"/>
                    </a:lnTo>
                    <a:lnTo>
                      <a:pt x="290" y="1009"/>
                    </a:lnTo>
                    <a:lnTo>
                      <a:pt x="286" y="1017"/>
                    </a:lnTo>
                    <a:lnTo>
                      <a:pt x="282" y="1023"/>
                    </a:lnTo>
                    <a:lnTo>
                      <a:pt x="277" y="1029"/>
                    </a:lnTo>
                    <a:lnTo>
                      <a:pt x="271" y="1032"/>
                    </a:lnTo>
                    <a:lnTo>
                      <a:pt x="265" y="1036"/>
                    </a:lnTo>
                    <a:lnTo>
                      <a:pt x="257" y="1036"/>
                    </a:lnTo>
                    <a:lnTo>
                      <a:pt x="250" y="1036"/>
                    </a:lnTo>
                    <a:lnTo>
                      <a:pt x="243" y="1032"/>
                    </a:lnTo>
                    <a:lnTo>
                      <a:pt x="238" y="1029"/>
                    </a:lnTo>
                    <a:lnTo>
                      <a:pt x="232" y="1023"/>
                    </a:lnTo>
                    <a:lnTo>
                      <a:pt x="228" y="1017"/>
                    </a:lnTo>
                    <a:lnTo>
                      <a:pt x="225" y="1009"/>
                    </a:lnTo>
                    <a:lnTo>
                      <a:pt x="223" y="1000"/>
                    </a:lnTo>
                    <a:lnTo>
                      <a:pt x="223" y="991"/>
                    </a:lnTo>
                    <a:lnTo>
                      <a:pt x="223" y="982"/>
                    </a:lnTo>
                    <a:lnTo>
                      <a:pt x="225" y="974"/>
                    </a:lnTo>
                    <a:lnTo>
                      <a:pt x="227" y="967"/>
                    </a:lnTo>
                    <a:lnTo>
                      <a:pt x="231" y="960"/>
                    </a:lnTo>
                    <a:lnTo>
                      <a:pt x="236" y="953"/>
                    </a:lnTo>
                    <a:lnTo>
                      <a:pt x="242" y="949"/>
                    </a:lnTo>
                    <a:lnTo>
                      <a:pt x="249" y="947"/>
                    </a:lnTo>
                    <a:lnTo>
                      <a:pt x="257" y="945"/>
                    </a:lnTo>
                    <a:close/>
                    <a:moveTo>
                      <a:pt x="362" y="1049"/>
                    </a:moveTo>
                    <a:lnTo>
                      <a:pt x="362" y="948"/>
                    </a:lnTo>
                    <a:lnTo>
                      <a:pt x="407" y="948"/>
                    </a:lnTo>
                    <a:lnTo>
                      <a:pt x="407" y="1049"/>
                    </a:lnTo>
                    <a:lnTo>
                      <a:pt x="428" y="1049"/>
                    </a:lnTo>
                    <a:lnTo>
                      <a:pt x="428" y="932"/>
                    </a:lnTo>
                    <a:lnTo>
                      <a:pt x="362" y="932"/>
                    </a:lnTo>
                    <a:lnTo>
                      <a:pt x="362" y="925"/>
                    </a:lnTo>
                    <a:lnTo>
                      <a:pt x="362" y="919"/>
                    </a:lnTo>
                    <a:lnTo>
                      <a:pt x="363" y="913"/>
                    </a:lnTo>
                    <a:lnTo>
                      <a:pt x="365" y="906"/>
                    </a:lnTo>
                    <a:lnTo>
                      <a:pt x="367" y="902"/>
                    </a:lnTo>
                    <a:lnTo>
                      <a:pt x="372" y="897"/>
                    </a:lnTo>
                    <a:lnTo>
                      <a:pt x="376" y="894"/>
                    </a:lnTo>
                    <a:lnTo>
                      <a:pt x="382" y="892"/>
                    </a:lnTo>
                    <a:lnTo>
                      <a:pt x="390" y="891"/>
                    </a:lnTo>
                    <a:lnTo>
                      <a:pt x="398" y="892"/>
                    </a:lnTo>
                    <a:lnTo>
                      <a:pt x="404" y="893"/>
                    </a:lnTo>
                    <a:lnTo>
                      <a:pt x="409" y="895"/>
                    </a:lnTo>
                    <a:lnTo>
                      <a:pt x="414" y="899"/>
                    </a:lnTo>
                    <a:lnTo>
                      <a:pt x="420" y="882"/>
                    </a:lnTo>
                    <a:lnTo>
                      <a:pt x="415" y="879"/>
                    </a:lnTo>
                    <a:lnTo>
                      <a:pt x="407" y="876"/>
                    </a:lnTo>
                    <a:lnTo>
                      <a:pt x="399" y="874"/>
                    </a:lnTo>
                    <a:lnTo>
                      <a:pt x="391" y="874"/>
                    </a:lnTo>
                    <a:lnTo>
                      <a:pt x="379" y="875"/>
                    </a:lnTo>
                    <a:lnTo>
                      <a:pt x="369" y="877"/>
                    </a:lnTo>
                    <a:lnTo>
                      <a:pt x="361" y="882"/>
                    </a:lnTo>
                    <a:lnTo>
                      <a:pt x="354" y="889"/>
                    </a:lnTo>
                    <a:lnTo>
                      <a:pt x="349" y="895"/>
                    </a:lnTo>
                    <a:lnTo>
                      <a:pt x="345" y="904"/>
                    </a:lnTo>
                    <a:lnTo>
                      <a:pt x="342" y="914"/>
                    </a:lnTo>
                    <a:lnTo>
                      <a:pt x="341" y="925"/>
                    </a:lnTo>
                    <a:lnTo>
                      <a:pt x="341" y="932"/>
                    </a:lnTo>
                    <a:lnTo>
                      <a:pt x="325" y="932"/>
                    </a:lnTo>
                    <a:lnTo>
                      <a:pt x="325" y="948"/>
                    </a:lnTo>
                    <a:lnTo>
                      <a:pt x="341" y="948"/>
                    </a:lnTo>
                    <a:lnTo>
                      <a:pt x="341" y="1049"/>
                    </a:lnTo>
                    <a:lnTo>
                      <a:pt x="362" y="1049"/>
                    </a:lnTo>
                    <a:close/>
                    <a:moveTo>
                      <a:pt x="455" y="1043"/>
                    </a:moveTo>
                    <a:lnTo>
                      <a:pt x="461" y="1047"/>
                    </a:lnTo>
                    <a:lnTo>
                      <a:pt x="469" y="1050"/>
                    </a:lnTo>
                    <a:lnTo>
                      <a:pt x="477" y="1051"/>
                    </a:lnTo>
                    <a:lnTo>
                      <a:pt x="486" y="1052"/>
                    </a:lnTo>
                    <a:lnTo>
                      <a:pt x="496" y="1051"/>
                    </a:lnTo>
                    <a:lnTo>
                      <a:pt x="504" y="1049"/>
                    </a:lnTo>
                    <a:lnTo>
                      <a:pt x="512" y="1046"/>
                    </a:lnTo>
                    <a:lnTo>
                      <a:pt x="517" y="1042"/>
                    </a:lnTo>
                    <a:lnTo>
                      <a:pt x="523" y="1037"/>
                    </a:lnTo>
                    <a:lnTo>
                      <a:pt x="526" y="1031"/>
                    </a:lnTo>
                    <a:lnTo>
                      <a:pt x="528" y="1024"/>
                    </a:lnTo>
                    <a:lnTo>
                      <a:pt x="529" y="1017"/>
                    </a:lnTo>
                    <a:lnTo>
                      <a:pt x="528" y="1010"/>
                    </a:lnTo>
                    <a:lnTo>
                      <a:pt x="527" y="1004"/>
                    </a:lnTo>
                    <a:lnTo>
                      <a:pt x="525" y="1000"/>
                    </a:lnTo>
                    <a:lnTo>
                      <a:pt x="522" y="996"/>
                    </a:lnTo>
                    <a:lnTo>
                      <a:pt x="517" y="991"/>
                    </a:lnTo>
                    <a:lnTo>
                      <a:pt x="512" y="988"/>
                    </a:lnTo>
                    <a:lnTo>
                      <a:pt x="507" y="984"/>
                    </a:lnTo>
                    <a:lnTo>
                      <a:pt x="499" y="981"/>
                    </a:lnTo>
                    <a:lnTo>
                      <a:pt x="489" y="977"/>
                    </a:lnTo>
                    <a:lnTo>
                      <a:pt x="483" y="972"/>
                    </a:lnTo>
                    <a:lnTo>
                      <a:pt x="481" y="970"/>
                    </a:lnTo>
                    <a:lnTo>
                      <a:pt x="479" y="968"/>
                    </a:lnTo>
                    <a:lnTo>
                      <a:pt x="477" y="964"/>
                    </a:lnTo>
                    <a:lnTo>
                      <a:pt x="477" y="961"/>
                    </a:lnTo>
                    <a:lnTo>
                      <a:pt x="477" y="958"/>
                    </a:lnTo>
                    <a:lnTo>
                      <a:pt x="479" y="955"/>
                    </a:lnTo>
                    <a:lnTo>
                      <a:pt x="481" y="952"/>
                    </a:lnTo>
                    <a:lnTo>
                      <a:pt x="483" y="950"/>
                    </a:lnTo>
                    <a:lnTo>
                      <a:pt x="485" y="948"/>
                    </a:lnTo>
                    <a:lnTo>
                      <a:pt x="488" y="947"/>
                    </a:lnTo>
                    <a:lnTo>
                      <a:pt x="493" y="945"/>
                    </a:lnTo>
                    <a:lnTo>
                      <a:pt x="497" y="945"/>
                    </a:lnTo>
                    <a:lnTo>
                      <a:pt x="504" y="945"/>
                    </a:lnTo>
                    <a:lnTo>
                      <a:pt x="511" y="948"/>
                    </a:lnTo>
                    <a:lnTo>
                      <a:pt x="516" y="950"/>
                    </a:lnTo>
                    <a:lnTo>
                      <a:pt x="520" y="952"/>
                    </a:lnTo>
                    <a:lnTo>
                      <a:pt x="525" y="936"/>
                    </a:lnTo>
                    <a:lnTo>
                      <a:pt x="520" y="933"/>
                    </a:lnTo>
                    <a:lnTo>
                      <a:pt x="513" y="931"/>
                    </a:lnTo>
                    <a:lnTo>
                      <a:pt x="506" y="930"/>
                    </a:lnTo>
                    <a:lnTo>
                      <a:pt x="497" y="929"/>
                    </a:lnTo>
                    <a:lnTo>
                      <a:pt x="488" y="930"/>
                    </a:lnTo>
                    <a:lnTo>
                      <a:pt x="481" y="932"/>
                    </a:lnTo>
                    <a:lnTo>
                      <a:pt x="474" y="935"/>
                    </a:lnTo>
                    <a:lnTo>
                      <a:pt x="468" y="939"/>
                    </a:lnTo>
                    <a:lnTo>
                      <a:pt x="463" y="944"/>
                    </a:lnTo>
                    <a:lnTo>
                      <a:pt x="460" y="950"/>
                    </a:lnTo>
                    <a:lnTo>
                      <a:pt x="458" y="957"/>
                    </a:lnTo>
                    <a:lnTo>
                      <a:pt x="458" y="963"/>
                    </a:lnTo>
                    <a:lnTo>
                      <a:pt x="458" y="969"/>
                    </a:lnTo>
                    <a:lnTo>
                      <a:pt x="459" y="973"/>
                    </a:lnTo>
                    <a:lnTo>
                      <a:pt x="462" y="979"/>
                    </a:lnTo>
                    <a:lnTo>
                      <a:pt x="466" y="982"/>
                    </a:lnTo>
                    <a:lnTo>
                      <a:pt x="469" y="987"/>
                    </a:lnTo>
                    <a:lnTo>
                      <a:pt x="474" y="990"/>
                    </a:lnTo>
                    <a:lnTo>
                      <a:pt x="481" y="993"/>
                    </a:lnTo>
                    <a:lnTo>
                      <a:pt x="488" y="997"/>
                    </a:lnTo>
                    <a:lnTo>
                      <a:pt x="498" y="1001"/>
                    </a:lnTo>
                    <a:lnTo>
                      <a:pt x="504" y="1006"/>
                    </a:lnTo>
                    <a:lnTo>
                      <a:pt x="507" y="1009"/>
                    </a:lnTo>
                    <a:lnTo>
                      <a:pt x="508" y="1011"/>
                    </a:lnTo>
                    <a:lnTo>
                      <a:pt x="509" y="1014"/>
                    </a:lnTo>
                    <a:lnTo>
                      <a:pt x="509" y="1019"/>
                    </a:lnTo>
                    <a:lnTo>
                      <a:pt x="509" y="1022"/>
                    </a:lnTo>
                    <a:lnTo>
                      <a:pt x="508" y="1026"/>
                    </a:lnTo>
                    <a:lnTo>
                      <a:pt x="506" y="1028"/>
                    </a:lnTo>
                    <a:lnTo>
                      <a:pt x="503" y="1031"/>
                    </a:lnTo>
                    <a:lnTo>
                      <a:pt x="500" y="1033"/>
                    </a:lnTo>
                    <a:lnTo>
                      <a:pt x="497" y="1035"/>
                    </a:lnTo>
                    <a:lnTo>
                      <a:pt x="493" y="1036"/>
                    </a:lnTo>
                    <a:lnTo>
                      <a:pt x="487" y="1036"/>
                    </a:lnTo>
                    <a:lnTo>
                      <a:pt x="480" y="1036"/>
                    </a:lnTo>
                    <a:lnTo>
                      <a:pt x="472" y="1033"/>
                    </a:lnTo>
                    <a:lnTo>
                      <a:pt x="465" y="1030"/>
                    </a:lnTo>
                    <a:lnTo>
                      <a:pt x="459" y="1028"/>
                    </a:lnTo>
                    <a:lnTo>
                      <a:pt x="455" y="1043"/>
                    </a:lnTo>
                    <a:close/>
                    <a:moveTo>
                      <a:pt x="548" y="1043"/>
                    </a:moveTo>
                    <a:lnTo>
                      <a:pt x="554" y="1047"/>
                    </a:lnTo>
                    <a:lnTo>
                      <a:pt x="562" y="1050"/>
                    </a:lnTo>
                    <a:lnTo>
                      <a:pt x="570" y="1051"/>
                    </a:lnTo>
                    <a:lnTo>
                      <a:pt x="580" y="1052"/>
                    </a:lnTo>
                    <a:lnTo>
                      <a:pt x="590" y="1051"/>
                    </a:lnTo>
                    <a:lnTo>
                      <a:pt x="598" y="1049"/>
                    </a:lnTo>
                    <a:lnTo>
                      <a:pt x="605" y="1046"/>
                    </a:lnTo>
                    <a:lnTo>
                      <a:pt x="611" y="1042"/>
                    </a:lnTo>
                    <a:lnTo>
                      <a:pt x="616" y="1037"/>
                    </a:lnTo>
                    <a:lnTo>
                      <a:pt x="620" y="1031"/>
                    </a:lnTo>
                    <a:lnTo>
                      <a:pt x="622" y="1024"/>
                    </a:lnTo>
                    <a:lnTo>
                      <a:pt x="622" y="1017"/>
                    </a:lnTo>
                    <a:lnTo>
                      <a:pt x="622" y="1010"/>
                    </a:lnTo>
                    <a:lnTo>
                      <a:pt x="621" y="1004"/>
                    </a:lnTo>
                    <a:lnTo>
                      <a:pt x="618" y="1000"/>
                    </a:lnTo>
                    <a:lnTo>
                      <a:pt x="615" y="996"/>
                    </a:lnTo>
                    <a:lnTo>
                      <a:pt x="610" y="991"/>
                    </a:lnTo>
                    <a:lnTo>
                      <a:pt x="606" y="988"/>
                    </a:lnTo>
                    <a:lnTo>
                      <a:pt x="600" y="984"/>
                    </a:lnTo>
                    <a:lnTo>
                      <a:pt x="593" y="981"/>
                    </a:lnTo>
                    <a:lnTo>
                      <a:pt x="583" y="977"/>
                    </a:lnTo>
                    <a:lnTo>
                      <a:pt x="576" y="972"/>
                    </a:lnTo>
                    <a:lnTo>
                      <a:pt x="574" y="970"/>
                    </a:lnTo>
                    <a:lnTo>
                      <a:pt x="573" y="968"/>
                    </a:lnTo>
                    <a:lnTo>
                      <a:pt x="571" y="964"/>
                    </a:lnTo>
                    <a:lnTo>
                      <a:pt x="570" y="961"/>
                    </a:lnTo>
                    <a:lnTo>
                      <a:pt x="571" y="958"/>
                    </a:lnTo>
                    <a:lnTo>
                      <a:pt x="573" y="955"/>
                    </a:lnTo>
                    <a:lnTo>
                      <a:pt x="574" y="952"/>
                    </a:lnTo>
                    <a:lnTo>
                      <a:pt x="576" y="950"/>
                    </a:lnTo>
                    <a:lnTo>
                      <a:pt x="579" y="948"/>
                    </a:lnTo>
                    <a:lnTo>
                      <a:pt x="582" y="947"/>
                    </a:lnTo>
                    <a:lnTo>
                      <a:pt x="585" y="945"/>
                    </a:lnTo>
                    <a:lnTo>
                      <a:pt x="590" y="945"/>
                    </a:lnTo>
                    <a:lnTo>
                      <a:pt x="597" y="945"/>
                    </a:lnTo>
                    <a:lnTo>
                      <a:pt x="604" y="948"/>
                    </a:lnTo>
                    <a:lnTo>
                      <a:pt x="609" y="950"/>
                    </a:lnTo>
                    <a:lnTo>
                      <a:pt x="614" y="952"/>
                    </a:lnTo>
                    <a:lnTo>
                      <a:pt x="619" y="936"/>
                    </a:lnTo>
                    <a:lnTo>
                      <a:pt x="614" y="933"/>
                    </a:lnTo>
                    <a:lnTo>
                      <a:pt x="606" y="931"/>
                    </a:lnTo>
                    <a:lnTo>
                      <a:pt x="598" y="930"/>
                    </a:lnTo>
                    <a:lnTo>
                      <a:pt x="591" y="929"/>
                    </a:lnTo>
                    <a:lnTo>
                      <a:pt x="582" y="930"/>
                    </a:lnTo>
                    <a:lnTo>
                      <a:pt x="574" y="932"/>
                    </a:lnTo>
                    <a:lnTo>
                      <a:pt x="567" y="935"/>
                    </a:lnTo>
                    <a:lnTo>
                      <a:pt x="562" y="939"/>
                    </a:lnTo>
                    <a:lnTo>
                      <a:pt x="557" y="944"/>
                    </a:lnTo>
                    <a:lnTo>
                      <a:pt x="554" y="950"/>
                    </a:lnTo>
                    <a:lnTo>
                      <a:pt x="552" y="957"/>
                    </a:lnTo>
                    <a:lnTo>
                      <a:pt x="551" y="963"/>
                    </a:lnTo>
                    <a:lnTo>
                      <a:pt x="552" y="969"/>
                    </a:lnTo>
                    <a:lnTo>
                      <a:pt x="553" y="973"/>
                    </a:lnTo>
                    <a:lnTo>
                      <a:pt x="555" y="979"/>
                    </a:lnTo>
                    <a:lnTo>
                      <a:pt x="558" y="982"/>
                    </a:lnTo>
                    <a:lnTo>
                      <a:pt x="563" y="987"/>
                    </a:lnTo>
                    <a:lnTo>
                      <a:pt x="568" y="990"/>
                    </a:lnTo>
                    <a:lnTo>
                      <a:pt x="574" y="993"/>
                    </a:lnTo>
                    <a:lnTo>
                      <a:pt x="581" y="997"/>
                    </a:lnTo>
                    <a:lnTo>
                      <a:pt x="591" y="1001"/>
                    </a:lnTo>
                    <a:lnTo>
                      <a:pt x="597" y="1006"/>
                    </a:lnTo>
                    <a:lnTo>
                      <a:pt x="600" y="1009"/>
                    </a:lnTo>
                    <a:lnTo>
                      <a:pt x="602" y="1011"/>
                    </a:lnTo>
                    <a:lnTo>
                      <a:pt x="602" y="1014"/>
                    </a:lnTo>
                    <a:lnTo>
                      <a:pt x="603" y="1019"/>
                    </a:lnTo>
                    <a:lnTo>
                      <a:pt x="602" y="1022"/>
                    </a:lnTo>
                    <a:lnTo>
                      <a:pt x="601" y="1026"/>
                    </a:lnTo>
                    <a:lnTo>
                      <a:pt x="600" y="1028"/>
                    </a:lnTo>
                    <a:lnTo>
                      <a:pt x="597" y="1031"/>
                    </a:lnTo>
                    <a:lnTo>
                      <a:pt x="594" y="1033"/>
                    </a:lnTo>
                    <a:lnTo>
                      <a:pt x="590" y="1035"/>
                    </a:lnTo>
                    <a:lnTo>
                      <a:pt x="585" y="1036"/>
                    </a:lnTo>
                    <a:lnTo>
                      <a:pt x="580" y="1036"/>
                    </a:lnTo>
                    <a:lnTo>
                      <a:pt x="573" y="1036"/>
                    </a:lnTo>
                    <a:lnTo>
                      <a:pt x="565" y="1033"/>
                    </a:lnTo>
                    <a:lnTo>
                      <a:pt x="558" y="1030"/>
                    </a:lnTo>
                    <a:lnTo>
                      <a:pt x="553" y="1028"/>
                    </a:lnTo>
                    <a:lnTo>
                      <a:pt x="548" y="1043"/>
                    </a:lnTo>
                    <a:close/>
                    <a:moveTo>
                      <a:pt x="670" y="1049"/>
                    </a:moveTo>
                    <a:lnTo>
                      <a:pt x="670" y="932"/>
                    </a:lnTo>
                    <a:lnTo>
                      <a:pt x="649" y="932"/>
                    </a:lnTo>
                    <a:lnTo>
                      <a:pt x="649" y="1049"/>
                    </a:lnTo>
                    <a:lnTo>
                      <a:pt x="670" y="1049"/>
                    </a:lnTo>
                    <a:close/>
                    <a:moveTo>
                      <a:pt x="660" y="885"/>
                    </a:moveTo>
                    <a:lnTo>
                      <a:pt x="655" y="886"/>
                    </a:lnTo>
                    <a:lnTo>
                      <a:pt x="650" y="889"/>
                    </a:lnTo>
                    <a:lnTo>
                      <a:pt x="647" y="893"/>
                    </a:lnTo>
                    <a:lnTo>
                      <a:pt x="647" y="899"/>
                    </a:lnTo>
                    <a:lnTo>
                      <a:pt x="647" y="904"/>
                    </a:lnTo>
                    <a:lnTo>
                      <a:pt x="650" y="908"/>
                    </a:lnTo>
                    <a:lnTo>
                      <a:pt x="654" y="911"/>
                    </a:lnTo>
                    <a:lnTo>
                      <a:pt x="659" y="912"/>
                    </a:lnTo>
                    <a:lnTo>
                      <a:pt x="664" y="911"/>
                    </a:lnTo>
                    <a:lnTo>
                      <a:pt x="669" y="908"/>
                    </a:lnTo>
                    <a:lnTo>
                      <a:pt x="672" y="904"/>
                    </a:lnTo>
                    <a:lnTo>
                      <a:pt x="672" y="899"/>
                    </a:lnTo>
                    <a:lnTo>
                      <a:pt x="672" y="893"/>
                    </a:lnTo>
                    <a:lnTo>
                      <a:pt x="669" y="889"/>
                    </a:lnTo>
                    <a:lnTo>
                      <a:pt x="664" y="886"/>
                    </a:lnTo>
                    <a:lnTo>
                      <a:pt x="660" y="885"/>
                    </a:lnTo>
                    <a:close/>
                    <a:moveTo>
                      <a:pt x="753" y="929"/>
                    </a:moveTo>
                    <a:lnTo>
                      <a:pt x="741" y="930"/>
                    </a:lnTo>
                    <a:lnTo>
                      <a:pt x="730" y="933"/>
                    </a:lnTo>
                    <a:lnTo>
                      <a:pt x="726" y="935"/>
                    </a:lnTo>
                    <a:lnTo>
                      <a:pt x="720" y="939"/>
                    </a:lnTo>
                    <a:lnTo>
                      <a:pt x="716" y="942"/>
                    </a:lnTo>
                    <a:lnTo>
                      <a:pt x="713" y="945"/>
                    </a:lnTo>
                    <a:lnTo>
                      <a:pt x="709" y="950"/>
                    </a:lnTo>
                    <a:lnTo>
                      <a:pt x="705" y="954"/>
                    </a:lnTo>
                    <a:lnTo>
                      <a:pt x="703" y="960"/>
                    </a:lnTo>
                    <a:lnTo>
                      <a:pt x="700" y="965"/>
                    </a:lnTo>
                    <a:lnTo>
                      <a:pt x="699" y="971"/>
                    </a:lnTo>
                    <a:lnTo>
                      <a:pt x="697" y="978"/>
                    </a:lnTo>
                    <a:lnTo>
                      <a:pt x="697" y="984"/>
                    </a:lnTo>
                    <a:lnTo>
                      <a:pt x="696" y="991"/>
                    </a:lnTo>
                    <a:lnTo>
                      <a:pt x="697" y="999"/>
                    </a:lnTo>
                    <a:lnTo>
                      <a:pt x="697" y="1004"/>
                    </a:lnTo>
                    <a:lnTo>
                      <a:pt x="699" y="1011"/>
                    </a:lnTo>
                    <a:lnTo>
                      <a:pt x="700" y="1017"/>
                    </a:lnTo>
                    <a:lnTo>
                      <a:pt x="702" y="1022"/>
                    </a:lnTo>
                    <a:lnTo>
                      <a:pt x="705" y="1027"/>
                    </a:lnTo>
                    <a:lnTo>
                      <a:pt x="709" y="1031"/>
                    </a:lnTo>
                    <a:lnTo>
                      <a:pt x="712" y="1036"/>
                    </a:lnTo>
                    <a:lnTo>
                      <a:pt x="716" y="1039"/>
                    </a:lnTo>
                    <a:lnTo>
                      <a:pt x="719" y="1042"/>
                    </a:lnTo>
                    <a:lnTo>
                      <a:pt x="725" y="1046"/>
                    </a:lnTo>
                    <a:lnTo>
                      <a:pt x="729" y="1048"/>
                    </a:lnTo>
                    <a:lnTo>
                      <a:pt x="740" y="1051"/>
                    </a:lnTo>
                    <a:lnTo>
                      <a:pt x="751" y="1052"/>
                    </a:lnTo>
                    <a:lnTo>
                      <a:pt x="762" y="1051"/>
                    </a:lnTo>
                    <a:lnTo>
                      <a:pt x="771" y="1048"/>
                    </a:lnTo>
                    <a:lnTo>
                      <a:pt x="781" y="1043"/>
                    </a:lnTo>
                    <a:lnTo>
                      <a:pt x="790" y="1037"/>
                    </a:lnTo>
                    <a:lnTo>
                      <a:pt x="794" y="1033"/>
                    </a:lnTo>
                    <a:lnTo>
                      <a:pt x="797" y="1029"/>
                    </a:lnTo>
                    <a:lnTo>
                      <a:pt x="800" y="1023"/>
                    </a:lnTo>
                    <a:lnTo>
                      <a:pt x="803" y="1018"/>
                    </a:lnTo>
                    <a:lnTo>
                      <a:pt x="805" y="1011"/>
                    </a:lnTo>
                    <a:lnTo>
                      <a:pt x="806" y="1004"/>
                    </a:lnTo>
                    <a:lnTo>
                      <a:pt x="807" y="998"/>
                    </a:lnTo>
                    <a:lnTo>
                      <a:pt x="808" y="990"/>
                    </a:lnTo>
                    <a:lnTo>
                      <a:pt x="807" y="977"/>
                    </a:lnTo>
                    <a:lnTo>
                      <a:pt x="804" y="965"/>
                    </a:lnTo>
                    <a:lnTo>
                      <a:pt x="801" y="960"/>
                    </a:lnTo>
                    <a:lnTo>
                      <a:pt x="799" y="954"/>
                    </a:lnTo>
                    <a:lnTo>
                      <a:pt x="796" y="950"/>
                    </a:lnTo>
                    <a:lnTo>
                      <a:pt x="793" y="945"/>
                    </a:lnTo>
                    <a:lnTo>
                      <a:pt x="789" y="942"/>
                    </a:lnTo>
                    <a:lnTo>
                      <a:pt x="784" y="939"/>
                    </a:lnTo>
                    <a:lnTo>
                      <a:pt x="780" y="935"/>
                    </a:lnTo>
                    <a:lnTo>
                      <a:pt x="776" y="933"/>
                    </a:lnTo>
                    <a:lnTo>
                      <a:pt x="770" y="932"/>
                    </a:lnTo>
                    <a:lnTo>
                      <a:pt x="765" y="930"/>
                    </a:lnTo>
                    <a:lnTo>
                      <a:pt x="758" y="930"/>
                    </a:lnTo>
                    <a:lnTo>
                      <a:pt x="753" y="929"/>
                    </a:lnTo>
                    <a:close/>
                    <a:moveTo>
                      <a:pt x="752" y="945"/>
                    </a:moveTo>
                    <a:lnTo>
                      <a:pt x="756" y="945"/>
                    </a:lnTo>
                    <a:lnTo>
                      <a:pt x="760" y="947"/>
                    </a:lnTo>
                    <a:lnTo>
                      <a:pt x="765" y="948"/>
                    </a:lnTo>
                    <a:lnTo>
                      <a:pt x="768" y="950"/>
                    </a:lnTo>
                    <a:lnTo>
                      <a:pt x="773" y="954"/>
                    </a:lnTo>
                    <a:lnTo>
                      <a:pt x="779" y="960"/>
                    </a:lnTo>
                    <a:lnTo>
                      <a:pt x="782" y="968"/>
                    </a:lnTo>
                    <a:lnTo>
                      <a:pt x="784" y="974"/>
                    </a:lnTo>
                    <a:lnTo>
                      <a:pt x="786" y="982"/>
                    </a:lnTo>
                    <a:lnTo>
                      <a:pt x="786" y="990"/>
                    </a:lnTo>
                    <a:lnTo>
                      <a:pt x="785" y="1000"/>
                    </a:lnTo>
                    <a:lnTo>
                      <a:pt x="784" y="1009"/>
                    </a:lnTo>
                    <a:lnTo>
                      <a:pt x="781" y="1017"/>
                    </a:lnTo>
                    <a:lnTo>
                      <a:pt x="777" y="1023"/>
                    </a:lnTo>
                    <a:lnTo>
                      <a:pt x="771" y="1029"/>
                    </a:lnTo>
                    <a:lnTo>
                      <a:pt x="766" y="1032"/>
                    </a:lnTo>
                    <a:lnTo>
                      <a:pt x="759" y="1036"/>
                    </a:lnTo>
                    <a:lnTo>
                      <a:pt x="752" y="1036"/>
                    </a:lnTo>
                    <a:lnTo>
                      <a:pt x="744" y="1036"/>
                    </a:lnTo>
                    <a:lnTo>
                      <a:pt x="738" y="1032"/>
                    </a:lnTo>
                    <a:lnTo>
                      <a:pt x="732" y="1029"/>
                    </a:lnTo>
                    <a:lnTo>
                      <a:pt x="727" y="1023"/>
                    </a:lnTo>
                    <a:lnTo>
                      <a:pt x="723" y="1017"/>
                    </a:lnTo>
                    <a:lnTo>
                      <a:pt x="719" y="1009"/>
                    </a:lnTo>
                    <a:lnTo>
                      <a:pt x="717" y="1000"/>
                    </a:lnTo>
                    <a:lnTo>
                      <a:pt x="717" y="991"/>
                    </a:lnTo>
                    <a:lnTo>
                      <a:pt x="717" y="982"/>
                    </a:lnTo>
                    <a:lnTo>
                      <a:pt x="719" y="974"/>
                    </a:lnTo>
                    <a:lnTo>
                      <a:pt x="722" y="967"/>
                    </a:lnTo>
                    <a:lnTo>
                      <a:pt x="726" y="960"/>
                    </a:lnTo>
                    <a:lnTo>
                      <a:pt x="730" y="953"/>
                    </a:lnTo>
                    <a:lnTo>
                      <a:pt x="737" y="949"/>
                    </a:lnTo>
                    <a:lnTo>
                      <a:pt x="743" y="947"/>
                    </a:lnTo>
                    <a:lnTo>
                      <a:pt x="752" y="945"/>
                    </a:lnTo>
                    <a:close/>
                    <a:moveTo>
                      <a:pt x="834" y="1049"/>
                    </a:moveTo>
                    <a:lnTo>
                      <a:pt x="854" y="1049"/>
                    </a:lnTo>
                    <a:lnTo>
                      <a:pt x="854" y="979"/>
                    </a:lnTo>
                    <a:lnTo>
                      <a:pt x="854" y="973"/>
                    </a:lnTo>
                    <a:lnTo>
                      <a:pt x="855" y="969"/>
                    </a:lnTo>
                    <a:lnTo>
                      <a:pt x="858" y="964"/>
                    </a:lnTo>
                    <a:lnTo>
                      <a:pt x="860" y="960"/>
                    </a:lnTo>
                    <a:lnTo>
                      <a:pt x="863" y="957"/>
                    </a:lnTo>
                    <a:lnTo>
                      <a:pt x="866" y="953"/>
                    </a:lnTo>
                    <a:lnTo>
                      <a:pt x="870" y="951"/>
                    </a:lnTo>
                    <a:lnTo>
                      <a:pt x="874" y="949"/>
                    </a:lnTo>
                    <a:lnTo>
                      <a:pt x="879" y="948"/>
                    </a:lnTo>
                    <a:lnTo>
                      <a:pt x="884" y="947"/>
                    </a:lnTo>
                    <a:lnTo>
                      <a:pt x="890" y="948"/>
                    </a:lnTo>
                    <a:lnTo>
                      <a:pt x="897" y="950"/>
                    </a:lnTo>
                    <a:lnTo>
                      <a:pt x="901" y="953"/>
                    </a:lnTo>
                    <a:lnTo>
                      <a:pt x="904" y="957"/>
                    </a:lnTo>
                    <a:lnTo>
                      <a:pt x="907" y="962"/>
                    </a:lnTo>
                    <a:lnTo>
                      <a:pt x="908" y="968"/>
                    </a:lnTo>
                    <a:lnTo>
                      <a:pt x="909" y="974"/>
                    </a:lnTo>
                    <a:lnTo>
                      <a:pt x="911" y="981"/>
                    </a:lnTo>
                    <a:lnTo>
                      <a:pt x="911" y="1049"/>
                    </a:lnTo>
                    <a:lnTo>
                      <a:pt x="931" y="1049"/>
                    </a:lnTo>
                    <a:lnTo>
                      <a:pt x="931" y="979"/>
                    </a:lnTo>
                    <a:lnTo>
                      <a:pt x="931" y="972"/>
                    </a:lnTo>
                    <a:lnTo>
                      <a:pt x="930" y="965"/>
                    </a:lnTo>
                    <a:lnTo>
                      <a:pt x="929" y="960"/>
                    </a:lnTo>
                    <a:lnTo>
                      <a:pt x="927" y="954"/>
                    </a:lnTo>
                    <a:lnTo>
                      <a:pt x="922" y="945"/>
                    </a:lnTo>
                    <a:lnTo>
                      <a:pt x="917" y="939"/>
                    </a:lnTo>
                    <a:lnTo>
                      <a:pt x="911" y="934"/>
                    </a:lnTo>
                    <a:lnTo>
                      <a:pt x="904" y="931"/>
                    </a:lnTo>
                    <a:lnTo>
                      <a:pt x="897" y="930"/>
                    </a:lnTo>
                    <a:lnTo>
                      <a:pt x="891" y="929"/>
                    </a:lnTo>
                    <a:lnTo>
                      <a:pt x="884" y="930"/>
                    </a:lnTo>
                    <a:lnTo>
                      <a:pt x="877" y="931"/>
                    </a:lnTo>
                    <a:lnTo>
                      <a:pt x="872" y="933"/>
                    </a:lnTo>
                    <a:lnTo>
                      <a:pt x="866" y="935"/>
                    </a:lnTo>
                    <a:lnTo>
                      <a:pt x="862" y="939"/>
                    </a:lnTo>
                    <a:lnTo>
                      <a:pt x="859" y="943"/>
                    </a:lnTo>
                    <a:lnTo>
                      <a:pt x="855" y="947"/>
                    </a:lnTo>
                    <a:lnTo>
                      <a:pt x="853" y="951"/>
                    </a:lnTo>
                    <a:lnTo>
                      <a:pt x="852" y="951"/>
                    </a:lnTo>
                    <a:lnTo>
                      <a:pt x="851" y="932"/>
                    </a:lnTo>
                    <a:lnTo>
                      <a:pt x="833" y="932"/>
                    </a:lnTo>
                    <a:lnTo>
                      <a:pt x="834" y="947"/>
                    </a:lnTo>
                    <a:lnTo>
                      <a:pt x="834" y="963"/>
                    </a:lnTo>
                    <a:lnTo>
                      <a:pt x="834" y="104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1" name="Google Shape;141;p35"/>
              <p:cNvSpPr/>
              <p:nvPr/>
            </p:nvSpPr>
            <p:spPr>
              <a:xfrm>
                <a:off x="2992438" y="3600450"/>
                <a:ext cx="1466850" cy="273050"/>
              </a:xfrm>
              <a:custGeom>
                <a:rect b="b" l="l" r="r" t="t"/>
                <a:pathLst>
                  <a:path extrusionOk="0" h="516" w="2771">
                    <a:moveTo>
                      <a:pt x="996" y="173"/>
                    </a:moveTo>
                    <a:lnTo>
                      <a:pt x="995" y="160"/>
                    </a:lnTo>
                    <a:lnTo>
                      <a:pt x="993" y="145"/>
                    </a:lnTo>
                    <a:lnTo>
                      <a:pt x="993" y="102"/>
                    </a:lnTo>
                    <a:lnTo>
                      <a:pt x="993" y="93"/>
                    </a:lnTo>
                    <a:lnTo>
                      <a:pt x="992" y="84"/>
                    </a:lnTo>
                    <a:lnTo>
                      <a:pt x="989" y="76"/>
                    </a:lnTo>
                    <a:lnTo>
                      <a:pt x="985" y="68"/>
                    </a:lnTo>
                    <a:lnTo>
                      <a:pt x="983" y="65"/>
                    </a:lnTo>
                    <a:lnTo>
                      <a:pt x="979" y="62"/>
                    </a:lnTo>
                    <a:lnTo>
                      <a:pt x="976" y="59"/>
                    </a:lnTo>
                    <a:lnTo>
                      <a:pt x="972" y="57"/>
                    </a:lnTo>
                    <a:lnTo>
                      <a:pt x="968" y="55"/>
                    </a:lnTo>
                    <a:lnTo>
                      <a:pt x="962" y="54"/>
                    </a:lnTo>
                    <a:lnTo>
                      <a:pt x="957" y="54"/>
                    </a:lnTo>
                    <a:lnTo>
                      <a:pt x="950" y="53"/>
                    </a:lnTo>
                    <a:lnTo>
                      <a:pt x="939" y="54"/>
                    </a:lnTo>
                    <a:lnTo>
                      <a:pt x="930" y="56"/>
                    </a:lnTo>
                    <a:lnTo>
                      <a:pt x="921" y="59"/>
                    </a:lnTo>
                    <a:lnTo>
                      <a:pt x="912" y="64"/>
                    </a:lnTo>
                    <a:lnTo>
                      <a:pt x="918" y="77"/>
                    </a:lnTo>
                    <a:lnTo>
                      <a:pt x="924" y="74"/>
                    </a:lnTo>
                    <a:lnTo>
                      <a:pt x="932" y="72"/>
                    </a:lnTo>
                    <a:lnTo>
                      <a:pt x="939" y="69"/>
                    </a:lnTo>
                    <a:lnTo>
                      <a:pt x="947" y="68"/>
                    </a:lnTo>
                    <a:lnTo>
                      <a:pt x="956" y="69"/>
                    </a:lnTo>
                    <a:lnTo>
                      <a:pt x="961" y="72"/>
                    </a:lnTo>
                    <a:lnTo>
                      <a:pt x="965" y="75"/>
                    </a:lnTo>
                    <a:lnTo>
                      <a:pt x="969" y="78"/>
                    </a:lnTo>
                    <a:lnTo>
                      <a:pt x="971" y="83"/>
                    </a:lnTo>
                    <a:lnTo>
                      <a:pt x="973" y="87"/>
                    </a:lnTo>
                    <a:lnTo>
                      <a:pt x="973" y="92"/>
                    </a:lnTo>
                    <a:lnTo>
                      <a:pt x="973" y="96"/>
                    </a:lnTo>
                    <a:lnTo>
                      <a:pt x="973" y="98"/>
                    </a:lnTo>
                    <a:lnTo>
                      <a:pt x="958" y="99"/>
                    </a:lnTo>
                    <a:lnTo>
                      <a:pt x="944" y="102"/>
                    </a:lnTo>
                    <a:lnTo>
                      <a:pt x="932" y="105"/>
                    </a:lnTo>
                    <a:lnTo>
                      <a:pt x="922" y="109"/>
                    </a:lnTo>
                    <a:lnTo>
                      <a:pt x="918" y="113"/>
                    </a:lnTo>
                    <a:lnTo>
                      <a:pt x="915" y="116"/>
                    </a:lnTo>
                    <a:lnTo>
                      <a:pt x="911" y="120"/>
                    </a:lnTo>
                    <a:lnTo>
                      <a:pt x="909" y="123"/>
                    </a:lnTo>
                    <a:lnTo>
                      <a:pt x="907" y="127"/>
                    </a:lnTo>
                    <a:lnTo>
                      <a:pt x="906" y="132"/>
                    </a:lnTo>
                    <a:lnTo>
                      <a:pt x="905" y="137"/>
                    </a:lnTo>
                    <a:lnTo>
                      <a:pt x="905" y="142"/>
                    </a:lnTo>
                    <a:lnTo>
                      <a:pt x="905" y="148"/>
                    </a:lnTo>
                    <a:lnTo>
                      <a:pt x="907" y="155"/>
                    </a:lnTo>
                    <a:lnTo>
                      <a:pt x="909" y="161"/>
                    </a:lnTo>
                    <a:lnTo>
                      <a:pt x="914" y="165"/>
                    </a:lnTo>
                    <a:lnTo>
                      <a:pt x="918" y="170"/>
                    </a:lnTo>
                    <a:lnTo>
                      <a:pt x="924" y="173"/>
                    </a:lnTo>
                    <a:lnTo>
                      <a:pt x="932" y="175"/>
                    </a:lnTo>
                    <a:lnTo>
                      <a:pt x="939" y="176"/>
                    </a:lnTo>
                    <a:lnTo>
                      <a:pt x="946" y="175"/>
                    </a:lnTo>
                    <a:lnTo>
                      <a:pt x="951" y="174"/>
                    </a:lnTo>
                    <a:lnTo>
                      <a:pt x="956" y="173"/>
                    </a:lnTo>
                    <a:lnTo>
                      <a:pt x="961" y="171"/>
                    </a:lnTo>
                    <a:lnTo>
                      <a:pt x="969" y="165"/>
                    </a:lnTo>
                    <a:lnTo>
                      <a:pt x="974" y="159"/>
                    </a:lnTo>
                    <a:lnTo>
                      <a:pt x="975" y="159"/>
                    </a:lnTo>
                    <a:lnTo>
                      <a:pt x="977" y="173"/>
                    </a:lnTo>
                    <a:lnTo>
                      <a:pt x="996" y="173"/>
                    </a:lnTo>
                    <a:close/>
                    <a:moveTo>
                      <a:pt x="974" y="134"/>
                    </a:moveTo>
                    <a:lnTo>
                      <a:pt x="973" y="137"/>
                    </a:lnTo>
                    <a:lnTo>
                      <a:pt x="973" y="141"/>
                    </a:lnTo>
                    <a:lnTo>
                      <a:pt x="971" y="144"/>
                    </a:lnTo>
                    <a:lnTo>
                      <a:pt x="969" y="147"/>
                    </a:lnTo>
                    <a:lnTo>
                      <a:pt x="966" y="151"/>
                    </a:lnTo>
                    <a:lnTo>
                      <a:pt x="963" y="154"/>
                    </a:lnTo>
                    <a:lnTo>
                      <a:pt x="959" y="156"/>
                    </a:lnTo>
                    <a:lnTo>
                      <a:pt x="955" y="159"/>
                    </a:lnTo>
                    <a:lnTo>
                      <a:pt x="950" y="160"/>
                    </a:lnTo>
                    <a:lnTo>
                      <a:pt x="945" y="161"/>
                    </a:lnTo>
                    <a:lnTo>
                      <a:pt x="941" y="160"/>
                    </a:lnTo>
                    <a:lnTo>
                      <a:pt x="937" y="159"/>
                    </a:lnTo>
                    <a:lnTo>
                      <a:pt x="934" y="157"/>
                    </a:lnTo>
                    <a:lnTo>
                      <a:pt x="931" y="155"/>
                    </a:lnTo>
                    <a:lnTo>
                      <a:pt x="929" y="153"/>
                    </a:lnTo>
                    <a:lnTo>
                      <a:pt x="927" y="148"/>
                    </a:lnTo>
                    <a:lnTo>
                      <a:pt x="925" y="145"/>
                    </a:lnTo>
                    <a:lnTo>
                      <a:pt x="925" y="140"/>
                    </a:lnTo>
                    <a:lnTo>
                      <a:pt x="925" y="136"/>
                    </a:lnTo>
                    <a:lnTo>
                      <a:pt x="927" y="132"/>
                    </a:lnTo>
                    <a:lnTo>
                      <a:pt x="928" y="128"/>
                    </a:lnTo>
                    <a:lnTo>
                      <a:pt x="930" y="126"/>
                    </a:lnTo>
                    <a:lnTo>
                      <a:pt x="935" y="122"/>
                    </a:lnTo>
                    <a:lnTo>
                      <a:pt x="941" y="117"/>
                    </a:lnTo>
                    <a:lnTo>
                      <a:pt x="948" y="115"/>
                    </a:lnTo>
                    <a:lnTo>
                      <a:pt x="957" y="114"/>
                    </a:lnTo>
                    <a:lnTo>
                      <a:pt x="965" y="113"/>
                    </a:lnTo>
                    <a:lnTo>
                      <a:pt x="974" y="113"/>
                    </a:lnTo>
                    <a:lnTo>
                      <a:pt x="974" y="134"/>
                    </a:lnTo>
                    <a:close/>
                    <a:moveTo>
                      <a:pt x="1027" y="173"/>
                    </a:moveTo>
                    <a:lnTo>
                      <a:pt x="1047" y="173"/>
                    </a:lnTo>
                    <a:lnTo>
                      <a:pt x="1047" y="0"/>
                    </a:lnTo>
                    <a:lnTo>
                      <a:pt x="1027" y="0"/>
                    </a:lnTo>
                    <a:lnTo>
                      <a:pt x="1027" y="173"/>
                    </a:lnTo>
                    <a:close/>
                    <a:moveTo>
                      <a:pt x="1211" y="0"/>
                    </a:moveTo>
                    <a:lnTo>
                      <a:pt x="1211" y="71"/>
                    </a:lnTo>
                    <a:lnTo>
                      <a:pt x="1211" y="71"/>
                    </a:lnTo>
                    <a:lnTo>
                      <a:pt x="1208" y="67"/>
                    </a:lnTo>
                    <a:lnTo>
                      <a:pt x="1205" y="64"/>
                    </a:lnTo>
                    <a:lnTo>
                      <a:pt x="1202" y="62"/>
                    </a:lnTo>
                    <a:lnTo>
                      <a:pt x="1198" y="58"/>
                    </a:lnTo>
                    <a:lnTo>
                      <a:pt x="1193" y="56"/>
                    </a:lnTo>
                    <a:lnTo>
                      <a:pt x="1188" y="55"/>
                    </a:lnTo>
                    <a:lnTo>
                      <a:pt x="1182" y="54"/>
                    </a:lnTo>
                    <a:lnTo>
                      <a:pt x="1176" y="53"/>
                    </a:lnTo>
                    <a:lnTo>
                      <a:pt x="1171" y="54"/>
                    </a:lnTo>
                    <a:lnTo>
                      <a:pt x="1165" y="54"/>
                    </a:lnTo>
                    <a:lnTo>
                      <a:pt x="1161" y="56"/>
                    </a:lnTo>
                    <a:lnTo>
                      <a:pt x="1157" y="57"/>
                    </a:lnTo>
                    <a:lnTo>
                      <a:pt x="1147" y="63"/>
                    </a:lnTo>
                    <a:lnTo>
                      <a:pt x="1139" y="69"/>
                    </a:lnTo>
                    <a:lnTo>
                      <a:pt x="1136" y="74"/>
                    </a:lnTo>
                    <a:lnTo>
                      <a:pt x="1134" y="79"/>
                    </a:lnTo>
                    <a:lnTo>
                      <a:pt x="1131" y="84"/>
                    </a:lnTo>
                    <a:lnTo>
                      <a:pt x="1128" y="89"/>
                    </a:lnTo>
                    <a:lnTo>
                      <a:pt x="1127" y="96"/>
                    </a:lnTo>
                    <a:lnTo>
                      <a:pt x="1125" y="103"/>
                    </a:lnTo>
                    <a:lnTo>
                      <a:pt x="1125" y="109"/>
                    </a:lnTo>
                    <a:lnTo>
                      <a:pt x="1124" y="116"/>
                    </a:lnTo>
                    <a:lnTo>
                      <a:pt x="1125" y="130"/>
                    </a:lnTo>
                    <a:lnTo>
                      <a:pt x="1128" y="141"/>
                    </a:lnTo>
                    <a:lnTo>
                      <a:pt x="1133" y="151"/>
                    </a:lnTo>
                    <a:lnTo>
                      <a:pt x="1138" y="160"/>
                    </a:lnTo>
                    <a:lnTo>
                      <a:pt x="1146" y="166"/>
                    </a:lnTo>
                    <a:lnTo>
                      <a:pt x="1154" y="172"/>
                    </a:lnTo>
                    <a:lnTo>
                      <a:pt x="1159" y="174"/>
                    </a:lnTo>
                    <a:lnTo>
                      <a:pt x="1163" y="175"/>
                    </a:lnTo>
                    <a:lnTo>
                      <a:pt x="1168" y="176"/>
                    </a:lnTo>
                    <a:lnTo>
                      <a:pt x="1174" y="176"/>
                    </a:lnTo>
                    <a:lnTo>
                      <a:pt x="1180" y="175"/>
                    </a:lnTo>
                    <a:lnTo>
                      <a:pt x="1187" y="174"/>
                    </a:lnTo>
                    <a:lnTo>
                      <a:pt x="1192" y="172"/>
                    </a:lnTo>
                    <a:lnTo>
                      <a:pt x="1198" y="170"/>
                    </a:lnTo>
                    <a:lnTo>
                      <a:pt x="1202" y="166"/>
                    </a:lnTo>
                    <a:lnTo>
                      <a:pt x="1206" y="162"/>
                    </a:lnTo>
                    <a:lnTo>
                      <a:pt x="1209" y="157"/>
                    </a:lnTo>
                    <a:lnTo>
                      <a:pt x="1213" y="153"/>
                    </a:lnTo>
                    <a:lnTo>
                      <a:pt x="1213" y="153"/>
                    </a:lnTo>
                    <a:lnTo>
                      <a:pt x="1214" y="173"/>
                    </a:lnTo>
                    <a:lnTo>
                      <a:pt x="1232" y="173"/>
                    </a:lnTo>
                    <a:lnTo>
                      <a:pt x="1232" y="160"/>
                    </a:lnTo>
                    <a:lnTo>
                      <a:pt x="1231" y="143"/>
                    </a:lnTo>
                    <a:lnTo>
                      <a:pt x="1231" y="0"/>
                    </a:lnTo>
                    <a:lnTo>
                      <a:pt x="1211" y="0"/>
                    </a:lnTo>
                    <a:close/>
                    <a:moveTo>
                      <a:pt x="1211" y="124"/>
                    </a:moveTo>
                    <a:lnTo>
                      <a:pt x="1211" y="128"/>
                    </a:lnTo>
                    <a:lnTo>
                      <a:pt x="1209" y="133"/>
                    </a:lnTo>
                    <a:lnTo>
                      <a:pt x="1208" y="138"/>
                    </a:lnTo>
                    <a:lnTo>
                      <a:pt x="1205" y="144"/>
                    </a:lnTo>
                    <a:lnTo>
                      <a:pt x="1202" y="148"/>
                    </a:lnTo>
                    <a:lnTo>
                      <a:pt x="1199" y="152"/>
                    </a:lnTo>
                    <a:lnTo>
                      <a:pt x="1194" y="155"/>
                    </a:lnTo>
                    <a:lnTo>
                      <a:pt x="1189" y="157"/>
                    </a:lnTo>
                    <a:lnTo>
                      <a:pt x="1185" y="159"/>
                    </a:lnTo>
                    <a:lnTo>
                      <a:pt x="1179" y="159"/>
                    </a:lnTo>
                    <a:lnTo>
                      <a:pt x="1172" y="157"/>
                    </a:lnTo>
                    <a:lnTo>
                      <a:pt x="1164" y="155"/>
                    </a:lnTo>
                    <a:lnTo>
                      <a:pt x="1159" y="152"/>
                    </a:lnTo>
                    <a:lnTo>
                      <a:pt x="1154" y="146"/>
                    </a:lnTo>
                    <a:lnTo>
                      <a:pt x="1150" y="140"/>
                    </a:lnTo>
                    <a:lnTo>
                      <a:pt x="1148" y="132"/>
                    </a:lnTo>
                    <a:lnTo>
                      <a:pt x="1146" y="124"/>
                    </a:lnTo>
                    <a:lnTo>
                      <a:pt x="1146" y="115"/>
                    </a:lnTo>
                    <a:lnTo>
                      <a:pt x="1146" y="106"/>
                    </a:lnTo>
                    <a:lnTo>
                      <a:pt x="1148" y="97"/>
                    </a:lnTo>
                    <a:lnTo>
                      <a:pt x="1151" y="89"/>
                    </a:lnTo>
                    <a:lnTo>
                      <a:pt x="1154" y="83"/>
                    </a:lnTo>
                    <a:lnTo>
                      <a:pt x="1160" y="77"/>
                    </a:lnTo>
                    <a:lnTo>
                      <a:pt x="1165" y="73"/>
                    </a:lnTo>
                    <a:lnTo>
                      <a:pt x="1172" y="71"/>
                    </a:lnTo>
                    <a:lnTo>
                      <a:pt x="1180" y="69"/>
                    </a:lnTo>
                    <a:lnTo>
                      <a:pt x="1186" y="71"/>
                    </a:lnTo>
                    <a:lnTo>
                      <a:pt x="1191" y="72"/>
                    </a:lnTo>
                    <a:lnTo>
                      <a:pt x="1195" y="74"/>
                    </a:lnTo>
                    <a:lnTo>
                      <a:pt x="1200" y="77"/>
                    </a:lnTo>
                    <a:lnTo>
                      <a:pt x="1203" y="81"/>
                    </a:lnTo>
                    <a:lnTo>
                      <a:pt x="1206" y="85"/>
                    </a:lnTo>
                    <a:lnTo>
                      <a:pt x="1208" y="89"/>
                    </a:lnTo>
                    <a:lnTo>
                      <a:pt x="1209" y="95"/>
                    </a:lnTo>
                    <a:lnTo>
                      <a:pt x="1211" y="99"/>
                    </a:lnTo>
                    <a:lnTo>
                      <a:pt x="1211" y="104"/>
                    </a:lnTo>
                    <a:lnTo>
                      <a:pt x="1211" y="124"/>
                    </a:lnTo>
                    <a:close/>
                    <a:moveTo>
                      <a:pt x="1357" y="118"/>
                    </a:moveTo>
                    <a:lnTo>
                      <a:pt x="1359" y="114"/>
                    </a:lnTo>
                    <a:lnTo>
                      <a:pt x="1359" y="108"/>
                    </a:lnTo>
                    <a:lnTo>
                      <a:pt x="1357" y="99"/>
                    </a:lnTo>
                    <a:lnTo>
                      <a:pt x="1356" y="91"/>
                    </a:lnTo>
                    <a:lnTo>
                      <a:pt x="1353" y="82"/>
                    </a:lnTo>
                    <a:lnTo>
                      <a:pt x="1349" y="73"/>
                    </a:lnTo>
                    <a:lnTo>
                      <a:pt x="1346" y="68"/>
                    </a:lnTo>
                    <a:lnTo>
                      <a:pt x="1342" y="65"/>
                    </a:lnTo>
                    <a:lnTo>
                      <a:pt x="1339" y="62"/>
                    </a:lnTo>
                    <a:lnTo>
                      <a:pt x="1334" y="58"/>
                    </a:lnTo>
                    <a:lnTo>
                      <a:pt x="1329" y="56"/>
                    </a:lnTo>
                    <a:lnTo>
                      <a:pt x="1324" y="55"/>
                    </a:lnTo>
                    <a:lnTo>
                      <a:pt x="1317" y="54"/>
                    </a:lnTo>
                    <a:lnTo>
                      <a:pt x="1311" y="53"/>
                    </a:lnTo>
                    <a:lnTo>
                      <a:pt x="1305" y="54"/>
                    </a:lnTo>
                    <a:lnTo>
                      <a:pt x="1299" y="54"/>
                    </a:lnTo>
                    <a:lnTo>
                      <a:pt x="1294" y="56"/>
                    </a:lnTo>
                    <a:lnTo>
                      <a:pt x="1288" y="58"/>
                    </a:lnTo>
                    <a:lnTo>
                      <a:pt x="1284" y="60"/>
                    </a:lnTo>
                    <a:lnTo>
                      <a:pt x="1280" y="64"/>
                    </a:lnTo>
                    <a:lnTo>
                      <a:pt x="1275" y="67"/>
                    </a:lnTo>
                    <a:lnTo>
                      <a:pt x="1272" y="72"/>
                    </a:lnTo>
                    <a:lnTo>
                      <a:pt x="1266" y="81"/>
                    </a:lnTo>
                    <a:lnTo>
                      <a:pt x="1261" y="92"/>
                    </a:lnTo>
                    <a:lnTo>
                      <a:pt x="1258" y="104"/>
                    </a:lnTo>
                    <a:lnTo>
                      <a:pt x="1258" y="116"/>
                    </a:lnTo>
                    <a:lnTo>
                      <a:pt x="1258" y="130"/>
                    </a:lnTo>
                    <a:lnTo>
                      <a:pt x="1261" y="141"/>
                    </a:lnTo>
                    <a:lnTo>
                      <a:pt x="1263" y="146"/>
                    </a:lnTo>
                    <a:lnTo>
                      <a:pt x="1266" y="151"/>
                    </a:lnTo>
                    <a:lnTo>
                      <a:pt x="1269" y="155"/>
                    </a:lnTo>
                    <a:lnTo>
                      <a:pt x="1272" y="160"/>
                    </a:lnTo>
                    <a:lnTo>
                      <a:pt x="1276" y="163"/>
                    </a:lnTo>
                    <a:lnTo>
                      <a:pt x="1281" y="166"/>
                    </a:lnTo>
                    <a:lnTo>
                      <a:pt x="1285" y="170"/>
                    </a:lnTo>
                    <a:lnTo>
                      <a:pt x="1290" y="172"/>
                    </a:lnTo>
                    <a:lnTo>
                      <a:pt x="1296" y="173"/>
                    </a:lnTo>
                    <a:lnTo>
                      <a:pt x="1301" y="175"/>
                    </a:lnTo>
                    <a:lnTo>
                      <a:pt x="1308" y="175"/>
                    </a:lnTo>
                    <a:lnTo>
                      <a:pt x="1314" y="176"/>
                    </a:lnTo>
                    <a:lnTo>
                      <a:pt x="1326" y="175"/>
                    </a:lnTo>
                    <a:lnTo>
                      <a:pt x="1337" y="173"/>
                    </a:lnTo>
                    <a:lnTo>
                      <a:pt x="1346" y="171"/>
                    </a:lnTo>
                    <a:lnTo>
                      <a:pt x="1352" y="169"/>
                    </a:lnTo>
                    <a:lnTo>
                      <a:pt x="1348" y="153"/>
                    </a:lnTo>
                    <a:lnTo>
                      <a:pt x="1342" y="155"/>
                    </a:lnTo>
                    <a:lnTo>
                      <a:pt x="1335" y="157"/>
                    </a:lnTo>
                    <a:lnTo>
                      <a:pt x="1326" y="159"/>
                    </a:lnTo>
                    <a:lnTo>
                      <a:pt x="1316" y="160"/>
                    </a:lnTo>
                    <a:lnTo>
                      <a:pt x="1309" y="159"/>
                    </a:lnTo>
                    <a:lnTo>
                      <a:pt x="1301" y="157"/>
                    </a:lnTo>
                    <a:lnTo>
                      <a:pt x="1295" y="154"/>
                    </a:lnTo>
                    <a:lnTo>
                      <a:pt x="1289" y="150"/>
                    </a:lnTo>
                    <a:lnTo>
                      <a:pt x="1284" y="144"/>
                    </a:lnTo>
                    <a:lnTo>
                      <a:pt x="1281" y="137"/>
                    </a:lnTo>
                    <a:lnTo>
                      <a:pt x="1279" y="128"/>
                    </a:lnTo>
                    <a:lnTo>
                      <a:pt x="1278" y="118"/>
                    </a:lnTo>
                    <a:lnTo>
                      <a:pt x="1357" y="118"/>
                    </a:lnTo>
                    <a:close/>
                    <a:moveTo>
                      <a:pt x="1278" y="103"/>
                    </a:moveTo>
                    <a:lnTo>
                      <a:pt x="1279" y="97"/>
                    </a:lnTo>
                    <a:lnTo>
                      <a:pt x="1281" y="92"/>
                    </a:lnTo>
                    <a:lnTo>
                      <a:pt x="1283" y="86"/>
                    </a:lnTo>
                    <a:lnTo>
                      <a:pt x="1286" y="81"/>
                    </a:lnTo>
                    <a:lnTo>
                      <a:pt x="1290" y="75"/>
                    </a:lnTo>
                    <a:lnTo>
                      <a:pt x="1296" y="72"/>
                    </a:lnTo>
                    <a:lnTo>
                      <a:pt x="1302" y="69"/>
                    </a:lnTo>
                    <a:lnTo>
                      <a:pt x="1310" y="68"/>
                    </a:lnTo>
                    <a:lnTo>
                      <a:pt x="1317" y="69"/>
                    </a:lnTo>
                    <a:lnTo>
                      <a:pt x="1324" y="72"/>
                    </a:lnTo>
                    <a:lnTo>
                      <a:pt x="1329" y="76"/>
                    </a:lnTo>
                    <a:lnTo>
                      <a:pt x="1333" y="81"/>
                    </a:lnTo>
                    <a:lnTo>
                      <a:pt x="1336" y="86"/>
                    </a:lnTo>
                    <a:lnTo>
                      <a:pt x="1337" y="92"/>
                    </a:lnTo>
                    <a:lnTo>
                      <a:pt x="1338" y="97"/>
                    </a:lnTo>
                    <a:lnTo>
                      <a:pt x="1338" y="103"/>
                    </a:lnTo>
                    <a:lnTo>
                      <a:pt x="1278" y="103"/>
                    </a:lnTo>
                    <a:close/>
                    <a:moveTo>
                      <a:pt x="1438" y="27"/>
                    </a:moveTo>
                    <a:lnTo>
                      <a:pt x="1438" y="56"/>
                    </a:lnTo>
                    <a:lnTo>
                      <a:pt x="1421" y="56"/>
                    </a:lnTo>
                    <a:lnTo>
                      <a:pt x="1421" y="72"/>
                    </a:lnTo>
                    <a:lnTo>
                      <a:pt x="1438" y="72"/>
                    </a:lnTo>
                    <a:lnTo>
                      <a:pt x="1438" y="136"/>
                    </a:lnTo>
                    <a:lnTo>
                      <a:pt x="1440" y="146"/>
                    </a:lnTo>
                    <a:lnTo>
                      <a:pt x="1441" y="154"/>
                    </a:lnTo>
                    <a:lnTo>
                      <a:pt x="1443" y="162"/>
                    </a:lnTo>
                    <a:lnTo>
                      <a:pt x="1447" y="166"/>
                    </a:lnTo>
                    <a:lnTo>
                      <a:pt x="1451" y="171"/>
                    </a:lnTo>
                    <a:lnTo>
                      <a:pt x="1456" y="173"/>
                    </a:lnTo>
                    <a:lnTo>
                      <a:pt x="1462" y="175"/>
                    </a:lnTo>
                    <a:lnTo>
                      <a:pt x="1469" y="176"/>
                    </a:lnTo>
                    <a:lnTo>
                      <a:pt x="1479" y="175"/>
                    </a:lnTo>
                    <a:lnTo>
                      <a:pt x="1487" y="173"/>
                    </a:lnTo>
                    <a:lnTo>
                      <a:pt x="1487" y="157"/>
                    </a:lnTo>
                    <a:lnTo>
                      <a:pt x="1482" y="157"/>
                    </a:lnTo>
                    <a:lnTo>
                      <a:pt x="1474" y="159"/>
                    </a:lnTo>
                    <a:lnTo>
                      <a:pt x="1471" y="157"/>
                    </a:lnTo>
                    <a:lnTo>
                      <a:pt x="1468" y="156"/>
                    </a:lnTo>
                    <a:lnTo>
                      <a:pt x="1464" y="155"/>
                    </a:lnTo>
                    <a:lnTo>
                      <a:pt x="1462" y="152"/>
                    </a:lnTo>
                    <a:lnTo>
                      <a:pt x="1461" y="150"/>
                    </a:lnTo>
                    <a:lnTo>
                      <a:pt x="1460" y="145"/>
                    </a:lnTo>
                    <a:lnTo>
                      <a:pt x="1459" y="141"/>
                    </a:lnTo>
                    <a:lnTo>
                      <a:pt x="1459" y="135"/>
                    </a:lnTo>
                    <a:lnTo>
                      <a:pt x="1459" y="72"/>
                    </a:lnTo>
                    <a:lnTo>
                      <a:pt x="1489" y="72"/>
                    </a:lnTo>
                    <a:lnTo>
                      <a:pt x="1489" y="56"/>
                    </a:lnTo>
                    <a:lnTo>
                      <a:pt x="1459" y="56"/>
                    </a:lnTo>
                    <a:lnTo>
                      <a:pt x="1459" y="21"/>
                    </a:lnTo>
                    <a:lnTo>
                      <a:pt x="1438" y="27"/>
                    </a:lnTo>
                    <a:close/>
                    <a:moveTo>
                      <a:pt x="1512" y="173"/>
                    </a:moveTo>
                    <a:lnTo>
                      <a:pt x="1532" y="173"/>
                    </a:lnTo>
                    <a:lnTo>
                      <a:pt x="1532" y="111"/>
                    </a:lnTo>
                    <a:lnTo>
                      <a:pt x="1532" y="105"/>
                    </a:lnTo>
                    <a:lnTo>
                      <a:pt x="1533" y="101"/>
                    </a:lnTo>
                    <a:lnTo>
                      <a:pt x="1535" y="95"/>
                    </a:lnTo>
                    <a:lnTo>
                      <a:pt x="1537" y="89"/>
                    </a:lnTo>
                    <a:lnTo>
                      <a:pt x="1540" y="85"/>
                    </a:lnTo>
                    <a:lnTo>
                      <a:pt x="1543" y="81"/>
                    </a:lnTo>
                    <a:lnTo>
                      <a:pt x="1546" y="77"/>
                    </a:lnTo>
                    <a:lnTo>
                      <a:pt x="1551" y="75"/>
                    </a:lnTo>
                    <a:lnTo>
                      <a:pt x="1556" y="74"/>
                    </a:lnTo>
                    <a:lnTo>
                      <a:pt x="1562" y="73"/>
                    </a:lnTo>
                    <a:lnTo>
                      <a:pt x="1565" y="74"/>
                    </a:lnTo>
                    <a:lnTo>
                      <a:pt x="1568" y="74"/>
                    </a:lnTo>
                    <a:lnTo>
                      <a:pt x="1568" y="54"/>
                    </a:lnTo>
                    <a:lnTo>
                      <a:pt x="1566" y="53"/>
                    </a:lnTo>
                    <a:lnTo>
                      <a:pt x="1563" y="53"/>
                    </a:lnTo>
                    <a:lnTo>
                      <a:pt x="1557" y="54"/>
                    </a:lnTo>
                    <a:lnTo>
                      <a:pt x="1553" y="55"/>
                    </a:lnTo>
                    <a:lnTo>
                      <a:pt x="1548" y="57"/>
                    </a:lnTo>
                    <a:lnTo>
                      <a:pt x="1543" y="60"/>
                    </a:lnTo>
                    <a:lnTo>
                      <a:pt x="1540" y="64"/>
                    </a:lnTo>
                    <a:lnTo>
                      <a:pt x="1536" y="68"/>
                    </a:lnTo>
                    <a:lnTo>
                      <a:pt x="1533" y="73"/>
                    </a:lnTo>
                    <a:lnTo>
                      <a:pt x="1531" y="78"/>
                    </a:lnTo>
                    <a:lnTo>
                      <a:pt x="1530" y="78"/>
                    </a:lnTo>
                    <a:lnTo>
                      <a:pt x="1529" y="56"/>
                    </a:lnTo>
                    <a:lnTo>
                      <a:pt x="1511" y="56"/>
                    </a:lnTo>
                    <a:lnTo>
                      <a:pt x="1512" y="64"/>
                    </a:lnTo>
                    <a:lnTo>
                      <a:pt x="1512" y="73"/>
                    </a:lnTo>
                    <a:lnTo>
                      <a:pt x="1512" y="83"/>
                    </a:lnTo>
                    <a:lnTo>
                      <a:pt x="1512" y="93"/>
                    </a:lnTo>
                    <a:lnTo>
                      <a:pt x="1512" y="173"/>
                    </a:lnTo>
                    <a:close/>
                    <a:moveTo>
                      <a:pt x="1670" y="173"/>
                    </a:moveTo>
                    <a:lnTo>
                      <a:pt x="1668" y="160"/>
                    </a:lnTo>
                    <a:lnTo>
                      <a:pt x="1668" y="145"/>
                    </a:lnTo>
                    <a:lnTo>
                      <a:pt x="1668" y="102"/>
                    </a:lnTo>
                    <a:lnTo>
                      <a:pt x="1667" y="93"/>
                    </a:lnTo>
                    <a:lnTo>
                      <a:pt x="1666" y="84"/>
                    </a:lnTo>
                    <a:lnTo>
                      <a:pt x="1663" y="76"/>
                    </a:lnTo>
                    <a:lnTo>
                      <a:pt x="1660" y="68"/>
                    </a:lnTo>
                    <a:lnTo>
                      <a:pt x="1657" y="65"/>
                    </a:lnTo>
                    <a:lnTo>
                      <a:pt x="1653" y="62"/>
                    </a:lnTo>
                    <a:lnTo>
                      <a:pt x="1650" y="59"/>
                    </a:lnTo>
                    <a:lnTo>
                      <a:pt x="1646" y="57"/>
                    </a:lnTo>
                    <a:lnTo>
                      <a:pt x="1641" y="55"/>
                    </a:lnTo>
                    <a:lnTo>
                      <a:pt x="1636" y="54"/>
                    </a:lnTo>
                    <a:lnTo>
                      <a:pt x="1631" y="54"/>
                    </a:lnTo>
                    <a:lnTo>
                      <a:pt x="1624" y="53"/>
                    </a:lnTo>
                    <a:lnTo>
                      <a:pt x="1614" y="54"/>
                    </a:lnTo>
                    <a:lnTo>
                      <a:pt x="1604" y="56"/>
                    </a:lnTo>
                    <a:lnTo>
                      <a:pt x="1595" y="59"/>
                    </a:lnTo>
                    <a:lnTo>
                      <a:pt x="1587" y="64"/>
                    </a:lnTo>
                    <a:lnTo>
                      <a:pt x="1592" y="77"/>
                    </a:lnTo>
                    <a:lnTo>
                      <a:pt x="1598" y="74"/>
                    </a:lnTo>
                    <a:lnTo>
                      <a:pt x="1606" y="72"/>
                    </a:lnTo>
                    <a:lnTo>
                      <a:pt x="1613" y="69"/>
                    </a:lnTo>
                    <a:lnTo>
                      <a:pt x="1622" y="68"/>
                    </a:lnTo>
                    <a:lnTo>
                      <a:pt x="1630" y="69"/>
                    </a:lnTo>
                    <a:lnTo>
                      <a:pt x="1635" y="72"/>
                    </a:lnTo>
                    <a:lnTo>
                      <a:pt x="1640" y="75"/>
                    </a:lnTo>
                    <a:lnTo>
                      <a:pt x="1644" y="78"/>
                    </a:lnTo>
                    <a:lnTo>
                      <a:pt x="1646" y="83"/>
                    </a:lnTo>
                    <a:lnTo>
                      <a:pt x="1647" y="87"/>
                    </a:lnTo>
                    <a:lnTo>
                      <a:pt x="1647" y="92"/>
                    </a:lnTo>
                    <a:lnTo>
                      <a:pt x="1648" y="96"/>
                    </a:lnTo>
                    <a:lnTo>
                      <a:pt x="1648" y="98"/>
                    </a:lnTo>
                    <a:lnTo>
                      <a:pt x="1632" y="99"/>
                    </a:lnTo>
                    <a:lnTo>
                      <a:pt x="1618" y="102"/>
                    </a:lnTo>
                    <a:lnTo>
                      <a:pt x="1607" y="105"/>
                    </a:lnTo>
                    <a:lnTo>
                      <a:pt x="1597" y="109"/>
                    </a:lnTo>
                    <a:lnTo>
                      <a:pt x="1593" y="113"/>
                    </a:lnTo>
                    <a:lnTo>
                      <a:pt x="1589" y="116"/>
                    </a:lnTo>
                    <a:lnTo>
                      <a:pt x="1586" y="120"/>
                    </a:lnTo>
                    <a:lnTo>
                      <a:pt x="1583" y="123"/>
                    </a:lnTo>
                    <a:lnTo>
                      <a:pt x="1581" y="127"/>
                    </a:lnTo>
                    <a:lnTo>
                      <a:pt x="1580" y="132"/>
                    </a:lnTo>
                    <a:lnTo>
                      <a:pt x="1579" y="137"/>
                    </a:lnTo>
                    <a:lnTo>
                      <a:pt x="1579" y="142"/>
                    </a:lnTo>
                    <a:lnTo>
                      <a:pt x="1580" y="148"/>
                    </a:lnTo>
                    <a:lnTo>
                      <a:pt x="1581" y="155"/>
                    </a:lnTo>
                    <a:lnTo>
                      <a:pt x="1584" y="161"/>
                    </a:lnTo>
                    <a:lnTo>
                      <a:pt x="1587" y="165"/>
                    </a:lnTo>
                    <a:lnTo>
                      <a:pt x="1593" y="170"/>
                    </a:lnTo>
                    <a:lnTo>
                      <a:pt x="1598" y="173"/>
                    </a:lnTo>
                    <a:lnTo>
                      <a:pt x="1606" y="175"/>
                    </a:lnTo>
                    <a:lnTo>
                      <a:pt x="1613" y="176"/>
                    </a:lnTo>
                    <a:lnTo>
                      <a:pt x="1620" y="175"/>
                    </a:lnTo>
                    <a:lnTo>
                      <a:pt x="1625" y="174"/>
                    </a:lnTo>
                    <a:lnTo>
                      <a:pt x="1631" y="173"/>
                    </a:lnTo>
                    <a:lnTo>
                      <a:pt x="1635" y="171"/>
                    </a:lnTo>
                    <a:lnTo>
                      <a:pt x="1643" y="165"/>
                    </a:lnTo>
                    <a:lnTo>
                      <a:pt x="1649" y="159"/>
                    </a:lnTo>
                    <a:lnTo>
                      <a:pt x="1649" y="159"/>
                    </a:lnTo>
                    <a:lnTo>
                      <a:pt x="1651" y="173"/>
                    </a:lnTo>
                    <a:lnTo>
                      <a:pt x="1670" y="173"/>
                    </a:lnTo>
                    <a:close/>
                    <a:moveTo>
                      <a:pt x="1648" y="134"/>
                    </a:moveTo>
                    <a:lnTo>
                      <a:pt x="1648" y="137"/>
                    </a:lnTo>
                    <a:lnTo>
                      <a:pt x="1647" y="141"/>
                    </a:lnTo>
                    <a:lnTo>
                      <a:pt x="1646" y="144"/>
                    </a:lnTo>
                    <a:lnTo>
                      <a:pt x="1644" y="147"/>
                    </a:lnTo>
                    <a:lnTo>
                      <a:pt x="1640" y="151"/>
                    </a:lnTo>
                    <a:lnTo>
                      <a:pt x="1637" y="154"/>
                    </a:lnTo>
                    <a:lnTo>
                      <a:pt x="1634" y="156"/>
                    </a:lnTo>
                    <a:lnTo>
                      <a:pt x="1630" y="159"/>
                    </a:lnTo>
                    <a:lnTo>
                      <a:pt x="1624" y="160"/>
                    </a:lnTo>
                    <a:lnTo>
                      <a:pt x="1619" y="161"/>
                    </a:lnTo>
                    <a:lnTo>
                      <a:pt x="1616" y="160"/>
                    </a:lnTo>
                    <a:lnTo>
                      <a:pt x="1611" y="159"/>
                    </a:lnTo>
                    <a:lnTo>
                      <a:pt x="1608" y="157"/>
                    </a:lnTo>
                    <a:lnTo>
                      <a:pt x="1606" y="155"/>
                    </a:lnTo>
                    <a:lnTo>
                      <a:pt x="1603" y="153"/>
                    </a:lnTo>
                    <a:lnTo>
                      <a:pt x="1602" y="148"/>
                    </a:lnTo>
                    <a:lnTo>
                      <a:pt x="1600" y="145"/>
                    </a:lnTo>
                    <a:lnTo>
                      <a:pt x="1599" y="140"/>
                    </a:lnTo>
                    <a:lnTo>
                      <a:pt x="1600" y="136"/>
                    </a:lnTo>
                    <a:lnTo>
                      <a:pt x="1600" y="132"/>
                    </a:lnTo>
                    <a:lnTo>
                      <a:pt x="1603" y="128"/>
                    </a:lnTo>
                    <a:lnTo>
                      <a:pt x="1604" y="126"/>
                    </a:lnTo>
                    <a:lnTo>
                      <a:pt x="1609" y="122"/>
                    </a:lnTo>
                    <a:lnTo>
                      <a:pt x="1616" y="117"/>
                    </a:lnTo>
                    <a:lnTo>
                      <a:pt x="1623" y="115"/>
                    </a:lnTo>
                    <a:lnTo>
                      <a:pt x="1631" y="114"/>
                    </a:lnTo>
                    <a:lnTo>
                      <a:pt x="1639" y="113"/>
                    </a:lnTo>
                    <a:lnTo>
                      <a:pt x="1648" y="113"/>
                    </a:lnTo>
                    <a:lnTo>
                      <a:pt x="1648" y="134"/>
                    </a:lnTo>
                    <a:close/>
                    <a:moveTo>
                      <a:pt x="1718" y="173"/>
                    </a:moveTo>
                    <a:lnTo>
                      <a:pt x="1719" y="154"/>
                    </a:lnTo>
                    <a:lnTo>
                      <a:pt x="1720" y="154"/>
                    </a:lnTo>
                    <a:lnTo>
                      <a:pt x="1724" y="160"/>
                    </a:lnTo>
                    <a:lnTo>
                      <a:pt x="1728" y="164"/>
                    </a:lnTo>
                    <a:lnTo>
                      <a:pt x="1731" y="167"/>
                    </a:lnTo>
                    <a:lnTo>
                      <a:pt x="1737" y="171"/>
                    </a:lnTo>
                    <a:lnTo>
                      <a:pt x="1741" y="173"/>
                    </a:lnTo>
                    <a:lnTo>
                      <a:pt x="1746" y="175"/>
                    </a:lnTo>
                    <a:lnTo>
                      <a:pt x="1753" y="175"/>
                    </a:lnTo>
                    <a:lnTo>
                      <a:pt x="1758" y="176"/>
                    </a:lnTo>
                    <a:lnTo>
                      <a:pt x="1768" y="175"/>
                    </a:lnTo>
                    <a:lnTo>
                      <a:pt x="1778" y="172"/>
                    </a:lnTo>
                    <a:lnTo>
                      <a:pt x="1786" y="167"/>
                    </a:lnTo>
                    <a:lnTo>
                      <a:pt x="1794" y="161"/>
                    </a:lnTo>
                    <a:lnTo>
                      <a:pt x="1797" y="156"/>
                    </a:lnTo>
                    <a:lnTo>
                      <a:pt x="1800" y="152"/>
                    </a:lnTo>
                    <a:lnTo>
                      <a:pt x="1802" y="146"/>
                    </a:lnTo>
                    <a:lnTo>
                      <a:pt x="1806" y="141"/>
                    </a:lnTo>
                    <a:lnTo>
                      <a:pt x="1807" y="134"/>
                    </a:lnTo>
                    <a:lnTo>
                      <a:pt x="1809" y="127"/>
                    </a:lnTo>
                    <a:lnTo>
                      <a:pt x="1809" y="121"/>
                    </a:lnTo>
                    <a:lnTo>
                      <a:pt x="1810" y="113"/>
                    </a:lnTo>
                    <a:lnTo>
                      <a:pt x="1809" y="101"/>
                    </a:lnTo>
                    <a:lnTo>
                      <a:pt x="1806" y="88"/>
                    </a:lnTo>
                    <a:lnTo>
                      <a:pt x="1802" y="78"/>
                    </a:lnTo>
                    <a:lnTo>
                      <a:pt x="1796" y="69"/>
                    </a:lnTo>
                    <a:lnTo>
                      <a:pt x="1789" y="63"/>
                    </a:lnTo>
                    <a:lnTo>
                      <a:pt x="1781" y="57"/>
                    </a:lnTo>
                    <a:lnTo>
                      <a:pt x="1776" y="56"/>
                    </a:lnTo>
                    <a:lnTo>
                      <a:pt x="1772" y="54"/>
                    </a:lnTo>
                    <a:lnTo>
                      <a:pt x="1767" y="54"/>
                    </a:lnTo>
                    <a:lnTo>
                      <a:pt x="1761" y="53"/>
                    </a:lnTo>
                    <a:lnTo>
                      <a:pt x="1755" y="54"/>
                    </a:lnTo>
                    <a:lnTo>
                      <a:pt x="1748" y="55"/>
                    </a:lnTo>
                    <a:lnTo>
                      <a:pt x="1743" y="56"/>
                    </a:lnTo>
                    <a:lnTo>
                      <a:pt x="1738" y="59"/>
                    </a:lnTo>
                    <a:lnTo>
                      <a:pt x="1733" y="62"/>
                    </a:lnTo>
                    <a:lnTo>
                      <a:pt x="1729" y="66"/>
                    </a:lnTo>
                    <a:lnTo>
                      <a:pt x="1726" y="71"/>
                    </a:lnTo>
                    <a:lnTo>
                      <a:pt x="1722" y="75"/>
                    </a:lnTo>
                    <a:lnTo>
                      <a:pt x="1722" y="75"/>
                    </a:lnTo>
                    <a:lnTo>
                      <a:pt x="1722" y="0"/>
                    </a:lnTo>
                    <a:lnTo>
                      <a:pt x="1702" y="0"/>
                    </a:lnTo>
                    <a:lnTo>
                      <a:pt x="1702" y="143"/>
                    </a:lnTo>
                    <a:lnTo>
                      <a:pt x="1701" y="160"/>
                    </a:lnTo>
                    <a:lnTo>
                      <a:pt x="1701" y="173"/>
                    </a:lnTo>
                    <a:lnTo>
                      <a:pt x="1718" y="173"/>
                    </a:lnTo>
                    <a:close/>
                    <a:moveTo>
                      <a:pt x="1722" y="105"/>
                    </a:moveTo>
                    <a:lnTo>
                      <a:pt x="1722" y="101"/>
                    </a:lnTo>
                    <a:lnTo>
                      <a:pt x="1724" y="96"/>
                    </a:lnTo>
                    <a:lnTo>
                      <a:pt x="1726" y="91"/>
                    </a:lnTo>
                    <a:lnTo>
                      <a:pt x="1728" y="85"/>
                    </a:lnTo>
                    <a:lnTo>
                      <a:pt x="1731" y="81"/>
                    </a:lnTo>
                    <a:lnTo>
                      <a:pt x="1735" y="77"/>
                    </a:lnTo>
                    <a:lnTo>
                      <a:pt x="1740" y="74"/>
                    </a:lnTo>
                    <a:lnTo>
                      <a:pt x="1744" y="72"/>
                    </a:lnTo>
                    <a:lnTo>
                      <a:pt x="1749" y="71"/>
                    </a:lnTo>
                    <a:lnTo>
                      <a:pt x="1755" y="71"/>
                    </a:lnTo>
                    <a:lnTo>
                      <a:pt x="1762" y="71"/>
                    </a:lnTo>
                    <a:lnTo>
                      <a:pt x="1770" y="74"/>
                    </a:lnTo>
                    <a:lnTo>
                      <a:pt x="1775" y="77"/>
                    </a:lnTo>
                    <a:lnTo>
                      <a:pt x="1780" y="83"/>
                    </a:lnTo>
                    <a:lnTo>
                      <a:pt x="1784" y="89"/>
                    </a:lnTo>
                    <a:lnTo>
                      <a:pt x="1786" y="97"/>
                    </a:lnTo>
                    <a:lnTo>
                      <a:pt x="1788" y="105"/>
                    </a:lnTo>
                    <a:lnTo>
                      <a:pt x="1788" y="114"/>
                    </a:lnTo>
                    <a:lnTo>
                      <a:pt x="1788" y="124"/>
                    </a:lnTo>
                    <a:lnTo>
                      <a:pt x="1786" y="132"/>
                    </a:lnTo>
                    <a:lnTo>
                      <a:pt x="1784" y="140"/>
                    </a:lnTo>
                    <a:lnTo>
                      <a:pt x="1780" y="146"/>
                    </a:lnTo>
                    <a:lnTo>
                      <a:pt x="1774" y="152"/>
                    </a:lnTo>
                    <a:lnTo>
                      <a:pt x="1769" y="156"/>
                    </a:lnTo>
                    <a:lnTo>
                      <a:pt x="1761" y="159"/>
                    </a:lnTo>
                    <a:lnTo>
                      <a:pt x="1754" y="159"/>
                    </a:lnTo>
                    <a:lnTo>
                      <a:pt x="1748" y="159"/>
                    </a:lnTo>
                    <a:lnTo>
                      <a:pt x="1743" y="157"/>
                    </a:lnTo>
                    <a:lnTo>
                      <a:pt x="1739" y="155"/>
                    </a:lnTo>
                    <a:lnTo>
                      <a:pt x="1734" y="152"/>
                    </a:lnTo>
                    <a:lnTo>
                      <a:pt x="1731" y="148"/>
                    </a:lnTo>
                    <a:lnTo>
                      <a:pt x="1728" y="144"/>
                    </a:lnTo>
                    <a:lnTo>
                      <a:pt x="1725" y="140"/>
                    </a:lnTo>
                    <a:lnTo>
                      <a:pt x="1724" y="134"/>
                    </a:lnTo>
                    <a:lnTo>
                      <a:pt x="1722" y="131"/>
                    </a:lnTo>
                    <a:lnTo>
                      <a:pt x="1722" y="126"/>
                    </a:lnTo>
                    <a:lnTo>
                      <a:pt x="1722" y="105"/>
                    </a:lnTo>
                    <a:close/>
                    <a:moveTo>
                      <a:pt x="1918" y="173"/>
                    </a:moveTo>
                    <a:lnTo>
                      <a:pt x="1916" y="160"/>
                    </a:lnTo>
                    <a:lnTo>
                      <a:pt x="1916" y="145"/>
                    </a:lnTo>
                    <a:lnTo>
                      <a:pt x="1916" y="102"/>
                    </a:lnTo>
                    <a:lnTo>
                      <a:pt x="1916" y="93"/>
                    </a:lnTo>
                    <a:lnTo>
                      <a:pt x="1914" y="84"/>
                    </a:lnTo>
                    <a:lnTo>
                      <a:pt x="1911" y="76"/>
                    </a:lnTo>
                    <a:lnTo>
                      <a:pt x="1907" y="68"/>
                    </a:lnTo>
                    <a:lnTo>
                      <a:pt x="1905" y="65"/>
                    </a:lnTo>
                    <a:lnTo>
                      <a:pt x="1902" y="62"/>
                    </a:lnTo>
                    <a:lnTo>
                      <a:pt x="1899" y="59"/>
                    </a:lnTo>
                    <a:lnTo>
                      <a:pt x="1894" y="57"/>
                    </a:lnTo>
                    <a:lnTo>
                      <a:pt x="1890" y="55"/>
                    </a:lnTo>
                    <a:lnTo>
                      <a:pt x="1884" y="54"/>
                    </a:lnTo>
                    <a:lnTo>
                      <a:pt x="1879" y="54"/>
                    </a:lnTo>
                    <a:lnTo>
                      <a:pt x="1873" y="53"/>
                    </a:lnTo>
                    <a:lnTo>
                      <a:pt x="1862" y="54"/>
                    </a:lnTo>
                    <a:lnTo>
                      <a:pt x="1852" y="56"/>
                    </a:lnTo>
                    <a:lnTo>
                      <a:pt x="1842" y="59"/>
                    </a:lnTo>
                    <a:lnTo>
                      <a:pt x="1835" y="64"/>
                    </a:lnTo>
                    <a:lnTo>
                      <a:pt x="1840" y="77"/>
                    </a:lnTo>
                    <a:lnTo>
                      <a:pt x="1847" y="74"/>
                    </a:lnTo>
                    <a:lnTo>
                      <a:pt x="1853" y="72"/>
                    </a:lnTo>
                    <a:lnTo>
                      <a:pt x="1862" y="69"/>
                    </a:lnTo>
                    <a:lnTo>
                      <a:pt x="1869" y="68"/>
                    </a:lnTo>
                    <a:lnTo>
                      <a:pt x="1877" y="69"/>
                    </a:lnTo>
                    <a:lnTo>
                      <a:pt x="1883" y="72"/>
                    </a:lnTo>
                    <a:lnTo>
                      <a:pt x="1888" y="75"/>
                    </a:lnTo>
                    <a:lnTo>
                      <a:pt x="1891" y="78"/>
                    </a:lnTo>
                    <a:lnTo>
                      <a:pt x="1893" y="83"/>
                    </a:lnTo>
                    <a:lnTo>
                      <a:pt x="1894" y="87"/>
                    </a:lnTo>
                    <a:lnTo>
                      <a:pt x="1895" y="92"/>
                    </a:lnTo>
                    <a:lnTo>
                      <a:pt x="1895" y="96"/>
                    </a:lnTo>
                    <a:lnTo>
                      <a:pt x="1895" y="98"/>
                    </a:lnTo>
                    <a:lnTo>
                      <a:pt x="1880" y="99"/>
                    </a:lnTo>
                    <a:lnTo>
                      <a:pt x="1866" y="102"/>
                    </a:lnTo>
                    <a:lnTo>
                      <a:pt x="1854" y="105"/>
                    </a:lnTo>
                    <a:lnTo>
                      <a:pt x="1845" y="109"/>
                    </a:lnTo>
                    <a:lnTo>
                      <a:pt x="1840" y="113"/>
                    </a:lnTo>
                    <a:lnTo>
                      <a:pt x="1837" y="116"/>
                    </a:lnTo>
                    <a:lnTo>
                      <a:pt x="1834" y="120"/>
                    </a:lnTo>
                    <a:lnTo>
                      <a:pt x="1832" y="123"/>
                    </a:lnTo>
                    <a:lnTo>
                      <a:pt x="1829" y="127"/>
                    </a:lnTo>
                    <a:lnTo>
                      <a:pt x="1828" y="132"/>
                    </a:lnTo>
                    <a:lnTo>
                      <a:pt x="1827" y="137"/>
                    </a:lnTo>
                    <a:lnTo>
                      <a:pt x="1827" y="142"/>
                    </a:lnTo>
                    <a:lnTo>
                      <a:pt x="1827" y="148"/>
                    </a:lnTo>
                    <a:lnTo>
                      <a:pt x="1829" y="155"/>
                    </a:lnTo>
                    <a:lnTo>
                      <a:pt x="1832" y="161"/>
                    </a:lnTo>
                    <a:lnTo>
                      <a:pt x="1836" y="165"/>
                    </a:lnTo>
                    <a:lnTo>
                      <a:pt x="1840" y="170"/>
                    </a:lnTo>
                    <a:lnTo>
                      <a:pt x="1847" y="173"/>
                    </a:lnTo>
                    <a:lnTo>
                      <a:pt x="1853" y="175"/>
                    </a:lnTo>
                    <a:lnTo>
                      <a:pt x="1862" y="176"/>
                    </a:lnTo>
                    <a:lnTo>
                      <a:pt x="1867" y="175"/>
                    </a:lnTo>
                    <a:lnTo>
                      <a:pt x="1873" y="174"/>
                    </a:lnTo>
                    <a:lnTo>
                      <a:pt x="1878" y="173"/>
                    </a:lnTo>
                    <a:lnTo>
                      <a:pt x="1882" y="171"/>
                    </a:lnTo>
                    <a:lnTo>
                      <a:pt x="1891" y="165"/>
                    </a:lnTo>
                    <a:lnTo>
                      <a:pt x="1896" y="159"/>
                    </a:lnTo>
                    <a:lnTo>
                      <a:pt x="1897" y="159"/>
                    </a:lnTo>
                    <a:lnTo>
                      <a:pt x="1899" y="173"/>
                    </a:lnTo>
                    <a:lnTo>
                      <a:pt x="1918" y="173"/>
                    </a:lnTo>
                    <a:close/>
                    <a:moveTo>
                      <a:pt x="1896" y="134"/>
                    </a:moveTo>
                    <a:lnTo>
                      <a:pt x="1895" y="137"/>
                    </a:lnTo>
                    <a:lnTo>
                      <a:pt x="1894" y="141"/>
                    </a:lnTo>
                    <a:lnTo>
                      <a:pt x="1893" y="144"/>
                    </a:lnTo>
                    <a:lnTo>
                      <a:pt x="1891" y="147"/>
                    </a:lnTo>
                    <a:lnTo>
                      <a:pt x="1889" y="151"/>
                    </a:lnTo>
                    <a:lnTo>
                      <a:pt x="1886" y="154"/>
                    </a:lnTo>
                    <a:lnTo>
                      <a:pt x="1881" y="156"/>
                    </a:lnTo>
                    <a:lnTo>
                      <a:pt x="1877" y="159"/>
                    </a:lnTo>
                    <a:lnTo>
                      <a:pt x="1873" y="160"/>
                    </a:lnTo>
                    <a:lnTo>
                      <a:pt x="1867" y="161"/>
                    </a:lnTo>
                    <a:lnTo>
                      <a:pt x="1863" y="160"/>
                    </a:lnTo>
                    <a:lnTo>
                      <a:pt x="1860" y="159"/>
                    </a:lnTo>
                    <a:lnTo>
                      <a:pt x="1856" y="157"/>
                    </a:lnTo>
                    <a:lnTo>
                      <a:pt x="1853" y="155"/>
                    </a:lnTo>
                    <a:lnTo>
                      <a:pt x="1851" y="153"/>
                    </a:lnTo>
                    <a:lnTo>
                      <a:pt x="1849" y="148"/>
                    </a:lnTo>
                    <a:lnTo>
                      <a:pt x="1848" y="145"/>
                    </a:lnTo>
                    <a:lnTo>
                      <a:pt x="1848" y="140"/>
                    </a:lnTo>
                    <a:lnTo>
                      <a:pt x="1848" y="136"/>
                    </a:lnTo>
                    <a:lnTo>
                      <a:pt x="1849" y="132"/>
                    </a:lnTo>
                    <a:lnTo>
                      <a:pt x="1850" y="128"/>
                    </a:lnTo>
                    <a:lnTo>
                      <a:pt x="1852" y="126"/>
                    </a:lnTo>
                    <a:lnTo>
                      <a:pt x="1856" y="122"/>
                    </a:lnTo>
                    <a:lnTo>
                      <a:pt x="1863" y="117"/>
                    </a:lnTo>
                    <a:lnTo>
                      <a:pt x="1870" y="115"/>
                    </a:lnTo>
                    <a:lnTo>
                      <a:pt x="1879" y="114"/>
                    </a:lnTo>
                    <a:lnTo>
                      <a:pt x="1888" y="113"/>
                    </a:lnTo>
                    <a:lnTo>
                      <a:pt x="1896" y="113"/>
                    </a:lnTo>
                    <a:lnTo>
                      <a:pt x="1896" y="134"/>
                    </a:lnTo>
                    <a:close/>
                    <a:moveTo>
                      <a:pt x="1949" y="173"/>
                    </a:moveTo>
                    <a:lnTo>
                      <a:pt x="1970" y="173"/>
                    </a:lnTo>
                    <a:lnTo>
                      <a:pt x="1970" y="0"/>
                    </a:lnTo>
                    <a:lnTo>
                      <a:pt x="1949" y="0"/>
                    </a:lnTo>
                    <a:lnTo>
                      <a:pt x="1949" y="173"/>
                    </a:lnTo>
                    <a:close/>
                    <a:moveTo>
                      <a:pt x="2005" y="173"/>
                    </a:moveTo>
                    <a:lnTo>
                      <a:pt x="2026" y="173"/>
                    </a:lnTo>
                    <a:lnTo>
                      <a:pt x="2026" y="103"/>
                    </a:lnTo>
                    <a:lnTo>
                      <a:pt x="2026" y="97"/>
                    </a:lnTo>
                    <a:lnTo>
                      <a:pt x="2027" y="92"/>
                    </a:lnTo>
                    <a:lnTo>
                      <a:pt x="2029" y="88"/>
                    </a:lnTo>
                    <a:lnTo>
                      <a:pt x="2031" y="84"/>
                    </a:lnTo>
                    <a:lnTo>
                      <a:pt x="2035" y="81"/>
                    </a:lnTo>
                    <a:lnTo>
                      <a:pt x="2038" y="77"/>
                    </a:lnTo>
                    <a:lnTo>
                      <a:pt x="2041" y="75"/>
                    </a:lnTo>
                    <a:lnTo>
                      <a:pt x="2045" y="73"/>
                    </a:lnTo>
                    <a:lnTo>
                      <a:pt x="2050" y="72"/>
                    </a:lnTo>
                    <a:lnTo>
                      <a:pt x="2055" y="71"/>
                    </a:lnTo>
                    <a:lnTo>
                      <a:pt x="2062" y="72"/>
                    </a:lnTo>
                    <a:lnTo>
                      <a:pt x="2067" y="74"/>
                    </a:lnTo>
                    <a:lnTo>
                      <a:pt x="2072" y="77"/>
                    </a:lnTo>
                    <a:lnTo>
                      <a:pt x="2076" y="82"/>
                    </a:lnTo>
                    <a:lnTo>
                      <a:pt x="2078" y="86"/>
                    </a:lnTo>
                    <a:lnTo>
                      <a:pt x="2080" y="93"/>
                    </a:lnTo>
                    <a:lnTo>
                      <a:pt x="2081" y="98"/>
                    </a:lnTo>
                    <a:lnTo>
                      <a:pt x="2081" y="106"/>
                    </a:lnTo>
                    <a:lnTo>
                      <a:pt x="2081" y="173"/>
                    </a:lnTo>
                    <a:lnTo>
                      <a:pt x="2103" y="173"/>
                    </a:lnTo>
                    <a:lnTo>
                      <a:pt x="2103" y="103"/>
                    </a:lnTo>
                    <a:lnTo>
                      <a:pt x="2102" y="96"/>
                    </a:lnTo>
                    <a:lnTo>
                      <a:pt x="2102" y="89"/>
                    </a:lnTo>
                    <a:lnTo>
                      <a:pt x="2099" y="84"/>
                    </a:lnTo>
                    <a:lnTo>
                      <a:pt x="2098" y="78"/>
                    </a:lnTo>
                    <a:lnTo>
                      <a:pt x="2094" y="69"/>
                    </a:lnTo>
                    <a:lnTo>
                      <a:pt x="2088" y="63"/>
                    </a:lnTo>
                    <a:lnTo>
                      <a:pt x="2082" y="58"/>
                    </a:lnTo>
                    <a:lnTo>
                      <a:pt x="2075" y="55"/>
                    </a:lnTo>
                    <a:lnTo>
                      <a:pt x="2068" y="54"/>
                    </a:lnTo>
                    <a:lnTo>
                      <a:pt x="2063" y="53"/>
                    </a:lnTo>
                    <a:lnTo>
                      <a:pt x="2056" y="54"/>
                    </a:lnTo>
                    <a:lnTo>
                      <a:pt x="2051" y="55"/>
                    </a:lnTo>
                    <a:lnTo>
                      <a:pt x="2045" y="57"/>
                    </a:lnTo>
                    <a:lnTo>
                      <a:pt x="2041" y="59"/>
                    </a:lnTo>
                    <a:lnTo>
                      <a:pt x="2037" y="62"/>
                    </a:lnTo>
                    <a:lnTo>
                      <a:pt x="2032" y="66"/>
                    </a:lnTo>
                    <a:lnTo>
                      <a:pt x="2029" y="69"/>
                    </a:lnTo>
                    <a:lnTo>
                      <a:pt x="2026" y="74"/>
                    </a:lnTo>
                    <a:lnTo>
                      <a:pt x="2026" y="74"/>
                    </a:lnTo>
                    <a:lnTo>
                      <a:pt x="2026" y="0"/>
                    </a:lnTo>
                    <a:lnTo>
                      <a:pt x="2005" y="0"/>
                    </a:lnTo>
                    <a:lnTo>
                      <a:pt x="2005" y="173"/>
                    </a:lnTo>
                    <a:close/>
                    <a:moveTo>
                      <a:pt x="2218" y="173"/>
                    </a:moveTo>
                    <a:lnTo>
                      <a:pt x="2216" y="160"/>
                    </a:lnTo>
                    <a:lnTo>
                      <a:pt x="2216" y="145"/>
                    </a:lnTo>
                    <a:lnTo>
                      <a:pt x="2216" y="102"/>
                    </a:lnTo>
                    <a:lnTo>
                      <a:pt x="2216" y="93"/>
                    </a:lnTo>
                    <a:lnTo>
                      <a:pt x="2214" y="84"/>
                    </a:lnTo>
                    <a:lnTo>
                      <a:pt x="2212" y="76"/>
                    </a:lnTo>
                    <a:lnTo>
                      <a:pt x="2207" y="68"/>
                    </a:lnTo>
                    <a:lnTo>
                      <a:pt x="2205" y="65"/>
                    </a:lnTo>
                    <a:lnTo>
                      <a:pt x="2202" y="62"/>
                    </a:lnTo>
                    <a:lnTo>
                      <a:pt x="2198" y="59"/>
                    </a:lnTo>
                    <a:lnTo>
                      <a:pt x="2194" y="57"/>
                    </a:lnTo>
                    <a:lnTo>
                      <a:pt x="2190" y="55"/>
                    </a:lnTo>
                    <a:lnTo>
                      <a:pt x="2185" y="54"/>
                    </a:lnTo>
                    <a:lnTo>
                      <a:pt x="2179" y="54"/>
                    </a:lnTo>
                    <a:lnTo>
                      <a:pt x="2173" y="53"/>
                    </a:lnTo>
                    <a:lnTo>
                      <a:pt x="2162" y="54"/>
                    </a:lnTo>
                    <a:lnTo>
                      <a:pt x="2152" y="56"/>
                    </a:lnTo>
                    <a:lnTo>
                      <a:pt x="2143" y="59"/>
                    </a:lnTo>
                    <a:lnTo>
                      <a:pt x="2135" y="64"/>
                    </a:lnTo>
                    <a:lnTo>
                      <a:pt x="2139" y="77"/>
                    </a:lnTo>
                    <a:lnTo>
                      <a:pt x="2147" y="74"/>
                    </a:lnTo>
                    <a:lnTo>
                      <a:pt x="2153" y="72"/>
                    </a:lnTo>
                    <a:lnTo>
                      <a:pt x="2162" y="69"/>
                    </a:lnTo>
                    <a:lnTo>
                      <a:pt x="2170" y="68"/>
                    </a:lnTo>
                    <a:lnTo>
                      <a:pt x="2177" y="69"/>
                    </a:lnTo>
                    <a:lnTo>
                      <a:pt x="2184" y="72"/>
                    </a:lnTo>
                    <a:lnTo>
                      <a:pt x="2188" y="75"/>
                    </a:lnTo>
                    <a:lnTo>
                      <a:pt x="2191" y="78"/>
                    </a:lnTo>
                    <a:lnTo>
                      <a:pt x="2193" y="83"/>
                    </a:lnTo>
                    <a:lnTo>
                      <a:pt x="2194" y="87"/>
                    </a:lnTo>
                    <a:lnTo>
                      <a:pt x="2196" y="92"/>
                    </a:lnTo>
                    <a:lnTo>
                      <a:pt x="2196" y="96"/>
                    </a:lnTo>
                    <a:lnTo>
                      <a:pt x="2196" y="98"/>
                    </a:lnTo>
                    <a:lnTo>
                      <a:pt x="2180" y="99"/>
                    </a:lnTo>
                    <a:lnTo>
                      <a:pt x="2166" y="102"/>
                    </a:lnTo>
                    <a:lnTo>
                      <a:pt x="2154" y="105"/>
                    </a:lnTo>
                    <a:lnTo>
                      <a:pt x="2145" y="109"/>
                    </a:lnTo>
                    <a:lnTo>
                      <a:pt x="2140" y="113"/>
                    </a:lnTo>
                    <a:lnTo>
                      <a:pt x="2137" y="116"/>
                    </a:lnTo>
                    <a:lnTo>
                      <a:pt x="2134" y="120"/>
                    </a:lnTo>
                    <a:lnTo>
                      <a:pt x="2132" y="123"/>
                    </a:lnTo>
                    <a:lnTo>
                      <a:pt x="2130" y="127"/>
                    </a:lnTo>
                    <a:lnTo>
                      <a:pt x="2129" y="132"/>
                    </a:lnTo>
                    <a:lnTo>
                      <a:pt x="2127" y="137"/>
                    </a:lnTo>
                    <a:lnTo>
                      <a:pt x="2126" y="142"/>
                    </a:lnTo>
                    <a:lnTo>
                      <a:pt x="2127" y="148"/>
                    </a:lnTo>
                    <a:lnTo>
                      <a:pt x="2130" y="155"/>
                    </a:lnTo>
                    <a:lnTo>
                      <a:pt x="2132" y="161"/>
                    </a:lnTo>
                    <a:lnTo>
                      <a:pt x="2136" y="165"/>
                    </a:lnTo>
                    <a:lnTo>
                      <a:pt x="2140" y="170"/>
                    </a:lnTo>
                    <a:lnTo>
                      <a:pt x="2147" y="173"/>
                    </a:lnTo>
                    <a:lnTo>
                      <a:pt x="2153" y="175"/>
                    </a:lnTo>
                    <a:lnTo>
                      <a:pt x="2162" y="176"/>
                    </a:lnTo>
                    <a:lnTo>
                      <a:pt x="2167" y="175"/>
                    </a:lnTo>
                    <a:lnTo>
                      <a:pt x="2173" y="174"/>
                    </a:lnTo>
                    <a:lnTo>
                      <a:pt x="2178" y="173"/>
                    </a:lnTo>
                    <a:lnTo>
                      <a:pt x="2183" y="171"/>
                    </a:lnTo>
                    <a:lnTo>
                      <a:pt x="2191" y="165"/>
                    </a:lnTo>
                    <a:lnTo>
                      <a:pt x="2197" y="159"/>
                    </a:lnTo>
                    <a:lnTo>
                      <a:pt x="2198" y="159"/>
                    </a:lnTo>
                    <a:lnTo>
                      <a:pt x="2199" y="173"/>
                    </a:lnTo>
                    <a:lnTo>
                      <a:pt x="2218" y="173"/>
                    </a:lnTo>
                    <a:close/>
                    <a:moveTo>
                      <a:pt x="2196" y="134"/>
                    </a:moveTo>
                    <a:lnTo>
                      <a:pt x="2196" y="137"/>
                    </a:lnTo>
                    <a:lnTo>
                      <a:pt x="2194" y="141"/>
                    </a:lnTo>
                    <a:lnTo>
                      <a:pt x="2193" y="144"/>
                    </a:lnTo>
                    <a:lnTo>
                      <a:pt x="2191" y="147"/>
                    </a:lnTo>
                    <a:lnTo>
                      <a:pt x="2189" y="151"/>
                    </a:lnTo>
                    <a:lnTo>
                      <a:pt x="2186" y="154"/>
                    </a:lnTo>
                    <a:lnTo>
                      <a:pt x="2181" y="156"/>
                    </a:lnTo>
                    <a:lnTo>
                      <a:pt x="2177" y="159"/>
                    </a:lnTo>
                    <a:lnTo>
                      <a:pt x="2173" y="160"/>
                    </a:lnTo>
                    <a:lnTo>
                      <a:pt x="2167" y="161"/>
                    </a:lnTo>
                    <a:lnTo>
                      <a:pt x="2163" y="160"/>
                    </a:lnTo>
                    <a:lnTo>
                      <a:pt x="2160" y="159"/>
                    </a:lnTo>
                    <a:lnTo>
                      <a:pt x="2157" y="157"/>
                    </a:lnTo>
                    <a:lnTo>
                      <a:pt x="2153" y="155"/>
                    </a:lnTo>
                    <a:lnTo>
                      <a:pt x="2151" y="153"/>
                    </a:lnTo>
                    <a:lnTo>
                      <a:pt x="2149" y="148"/>
                    </a:lnTo>
                    <a:lnTo>
                      <a:pt x="2148" y="145"/>
                    </a:lnTo>
                    <a:lnTo>
                      <a:pt x="2148" y="140"/>
                    </a:lnTo>
                    <a:lnTo>
                      <a:pt x="2148" y="136"/>
                    </a:lnTo>
                    <a:lnTo>
                      <a:pt x="2149" y="132"/>
                    </a:lnTo>
                    <a:lnTo>
                      <a:pt x="2150" y="128"/>
                    </a:lnTo>
                    <a:lnTo>
                      <a:pt x="2152" y="126"/>
                    </a:lnTo>
                    <a:lnTo>
                      <a:pt x="2157" y="122"/>
                    </a:lnTo>
                    <a:lnTo>
                      <a:pt x="2163" y="117"/>
                    </a:lnTo>
                    <a:lnTo>
                      <a:pt x="2171" y="115"/>
                    </a:lnTo>
                    <a:lnTo>
                      <a:pt x="2179" y="114"/>
                    </a:lnTo>
                    <a:lnTo>
                      <a:pt x="2187" y="113"/>
                    </a:lnTo>
                    <a:lnTo>
                      <a:pt x="2196" y="113"/>
                    </a:lnTo>
                    <a:lnTo>
                      <a:pt x="2196" y="134"/>
                    </a:lnTo>
                    <a:close/>
                    <a:moveTo>
                      <a:pt x="2327" y="0"/>
                    </a:moveTo>
                    <a:lnTo>
                      <a:pt x="2327" y="71"/>
                    </a:lnTo>
                    <a:lnTo>
                      <a:pt x="2327" y="71"/>
                    </a:lnTo>
                    <a:lnTo>
                      <a:pt x="2325" y="67"/>
                    </a:lnTo>
                    <a:lnTo>
                      <a:pt x="2322" y="64"/>
                    </a:lnTo>
                    <a:lnTo>
                      <a:pt x="2319" y="62"/>
                    </a:lnTo>
                    <a:lnTo>
                      <a:pt x="2314" y="58"/>
                    </a:lnTo>
                    <a:lnTo>
                      <a:pt x="2310" y="56"/>
                    </a:lnTo>
                    <a:lnTo>
                      <a:pt x="2305" y="55"/>
                    </a:lnTo>
                    <a:lnTo>
                      <a:pt x="2299" y="54"/>
                    </a:lnTo>
                    <a:lnTo>
                      <a:pt x="2293" y="53"/>
                    </a:lnTo>
                    <a:lnTo>
                      <a:pt x="2287" y="54"/>
                    </a:lnTo>
                    <a:lnTo>
                      <a:pt x="2282" y="54"/>
                    </a:lnTo>
                    <a:lnTo>
                      <a:pt x="2278" y="56"/>
                    </a:lnTo>
                    <a:lnTo>
                      <a:pt x="2272" y="57"/>
                    </a:lnTo>
                    <a:lnTo>
                      <a:pt x="2264" y="63"/>
                    </a:lnTo>
                    <a:lnTo>
                      <a:pt x="2256" y="69"/>
                    </a:lnTo>
                    <a:lnTo>
                      <a:pt x="2253" y="74"/>
                    </a:lnTo>
                    <a:lnTo>
                      <a:pt x="2250" y="79"/>
                    </a:lnTo>
                    <a:lnTo>
                      <a:pt x="2247" y="84"/>
                    </a:lnTo>
                    <a:lnTo>
                      <a:pt x="2245" y="89"/>
                    </a:lnTo>
                    <a:lnTo>
                      <a:pt x="2243" y="96"/>
                    </a:lnTo>
                    <a:lnTo>
                      <a:pt x="2242" y="103"/>
                    </a:lnTo>
                    <a:lnTo>
                      <a:pt x="2242" y="109"/>
                    </a:lnTo>
                    <a:lnTo>
                      <a:pt x="2241" y="116"/>
                    </a:lnTo>
                    <a:lnTo>
                      <a:pt x="2242" y="130"/>
                    </a:lnTo>
                    <a:lnTo>
                      <a:pt x="2245" y="141"/>
                    </a:lnTo>
                    <a:lnTo>
                      <a:pt x="2250" y="151"/>
                    </a:lnTo>
                    <a:lnTo>
                      <a:pt x="2255" y="160"/>
                    </a:lnTo>
                    <a:lnTo>
                      <a:pt x="2262" y="166"/>
                    </a:lnTo>
                    <a:lnTo>
                      <a:pt x="2271" y="172"/>
                    </a:lnTo>
                    <a:lnTo>
                      <a:pt x="2275" y="174"/>
                    </a:lnTo>
                    <a:lnTo>
                      <a:pt x="2280" y="175"/>
                    </a:lnTo>
                    <a:lnTo>
                      <a:pt x="2285" y="176"/>
                    </a:lnTo>
                    <a:lnTo>
                      <a:pt x="2291" y="176"/>
                    </a:lnTo>
                    <a:lnTo>
                      <a:pt x="2297" y="175"/>
                    </a:lnTo>
                    <a:lnTo>
                      <a:pt x="2304" y="174"/>
                    </a:lnTo>
                    <a:lnTo>
                      <a:pt x="2309" y="172"/>
                    </a:lnTo>
                    <a:lnTo>
                      <a:pt x="2314" y="170"/>
                    </a:lnTo>
                    <a:lnTo>
                      <a:pt x="2319" y="166"/>
                    </a:lnTo>
                    <a:lnTo>
                      <a:pt x="2323" y="162"/>
                    </a:lnTo>
                    <a:lnTo>
                      <a:pt x="2326" y="157"/>
                    </a:lnTo>
                    <a:lnTo>
                      <a:pt x="2329" y="153"/>
                    </a:lnTo>
                    <a:lnTo>
                      <a:pt x="2329" y="153"/>
                    </a:lnTo>
                    <a:lnTo>
                      <a:pt x="2331" y="173"/>
                    </a:lnTo>
                    <a:lnTo>
                      <a:pt x="2349" y="173"/>
                    </a:lnTo>
                    <a:lnTo>
                      <a:pt x="2348" y="160"/>
                    </a:lnTo>
                    <a:lnTo>
                      <a:pt x="2348" y="143"/>
                    </a:lnTo>
                    <a:lnTo>
                      <a:pt x="2348" y="0"/>
                    </a:lnTo>
                    <a:lnTo>
                      <a:pt x="2327" y="0"/>
                    </a:lnTo>
                    <a:close/>
                    <a:moveTo>
                      <a:pt x="2327" y="124"/>
                    </a:moveTo>
                    <a:lnTo>
                      <a:pt x="2327" y="128"/>
                    </a:lnTo>
                    <a:lnTo>
                      <a:pt x="2326" y="133"/>
                    </a:lnTo>
                    <a:lnTo>
                      <a:pt x="2324" y="138"/>
                    </a:lnTo>
                    <a:lnTo>
                      <a:pt x="2322" y="144"/>
                    </a:lnTo>
                    <a:lnTo>
                      <a:pt x="2319" y="148"/>
                    </a:lnTo>
                    <a:lnTo>
                      <a:pt x="2315" y="152"/>
                    </a:lnTo>
                    <a:lnTo>
                      <a:pt x="2311" y="155"/>
                    </a:lnTo>
                    <a:lnTo>
                      <a:pt x="2306" y="157"/>
                    </a:lnTo>
                    <a:lnTo>
                      <a:pt x="2301" y="159"/>
                    </a:lnTo>
                    <a:lnTo>
                      <a:pt x="2296" y="159"/>
                    </a:lnTo>
                    <a:lnTo>
                      <a:pt x="2288" y="157"/>
                    </a:lnTo>
                    <a:lnTo>
                      <a:pt x="2281" y="155"/>
                    </a:lnTo>
                    <a:lnTo>
                      <a:pt x="2275" y="152"/>
                    </a:lnTo>
                    <a:lnTo>
                      <a:pt x="2271" y="146"/>
                    </a:lnTo>
                    <a:lnTo>
                      <a:pt x="2267" y="140"/>
                    </a:lnTo>
                    <a:lnTo>
                      <a:pt x="2265" y="132"/>
                    </a:lnTo>
                    <a:lnTo>
                      <a:pt x="2262" y="124"/>
                    </a:lnTo>
                    <a:lnTo>
                      <a:pt x="2262" y="115"/>
                    </a:lnTo>
                    <a:lnTo>
                      <a:pt x="2262" y="106"/>
                    </a:lnTo>
                    <a:lnTo>
                      <a:pt x="2265" y="97"/>
                    </a:lnTo>
                    <a:lnTo>
                      <a:pt x="2268" y="89"/>
                    </a:lnTo>
                    <a:lnTo>
                      <a:pt x="2271" y="83"/>
                    </a:lnTo>
                    <a:lnTo>
                      <a:pt x="2277" y="77"/>
                    </a:lnTo>
                    <a:lnTo>
                      <a:pt x="2282" y="73"/>
                    </a:lnTo>
                    <a:lnTo>
                      <a:pt x="2288" y="71"/>
                    </a:lnTo>
                    <a:lnTo>
                      <a:pt x="2296" y="69"/>
                    </a:lnTo>
                    <a:lnTo>
                      <a:pt x="2302" y="71"/>
                    </a:lnTo>
                    <a:lnTo>
                      <a:pt x="2307" y="72"/>
                    </a:lnTo>
                    <a:lnTo>
                      <a:pt x="2312" y="74"/>
                    </a:lnTo>
                    <a:lnTo>
                      <a:pt x="2316" y="77"/>
                    </a:lnTo>
                    <a:lnTo>
                      <a:pt x="2320" y="81"/>
                    </a:lnTo>
                    <a:lnTo>
                      <a:pt x="2323" y="85"/>
                    </a:lnTo>
                    <a:lnTo>
                      <a:pt x="2325" y="89"/>
                    </a:lnTo>
                    <a:lnTo>
                      <a:pt x="2326" y="95"/>
                    </a:lnTo>
                    <a:lnTo>
                      <a:pt x="2327" y="99"/>
                    </a:lnTo>
                    <a:lnTo>
                      <a:pt x="2327" y="104"/>
                    </a:lnTo>
                    <a:lnTo>
                      <a:pt x="2327" y="124"/>
                    </a:lnTo>
                    <a:close/>
                    <a:moveTo>
                      <a:pt x="2431" y="53"/>
                    </a:moveTo>
                    <a:lnTo>
                      <a:pt x="2419" y="54"/>
                    </a:lnTo>
                    <a:lnTo>
                      <a:pt x="2408" y="57"/>
                    </a:lnTo>
                    <a:lnTo>
                      <a:pt x="2404" y="59"/>
                    </a:lnTo>
                    <a:lnTo>
                      <a:pt x="2399" y="63"/>
                    </a:lnTo>
                    <a:lnTo>
                      <a:pt x="2394" y="66"/>
                    </a:lnTo>
                    <a:lnTo>
                      <a:pt x="2391" y="69"/>
                    </a:lnTo>
                    <a:lnTo>
                      <a:pt x="2387" y="74"/>
                    </a:lnTo>
                    <a:lnTo>
                      <a:pt x="2383" y="78"/>
                    </a:lnTo>
                    <a:lnTo>
                      <a:pt x="2381" y="84"/>
                    </a:lnTo>
                    <a:lnTo>
                      <a:pt x="2379" y="89"/>
                    </a:lnTo>
                    <a:lnTo>
                      <a:pt x="2377" y="95"/>
                    </a:lnTo>
                    <a:lnTo>
                      <a:pt x="2376" y="102"/>
                    </a:lnTo>
                    <a:lnTo>
                      <a:pt x="2375" y="108"/>
                    </a:lnTo>
                    <a:lnTo>
                      <a:pt x="2374" y="115"/>
                    </a:lnTo>
                    <a:lnTo>
                      <a:pt x="2375" y="123"/>
                    </a:lnTo>
                    <a:lnTo>
                      <a:pt x="2375" y="128"/>
                    </a:lnTo>
                    <a:lnTo>
                      <a:pt x="2377" y="135"/>
                    </a:lnTo>
                    <a:lnTo>
                      <a:pt x="2378" y="141"/>
                    </a:lnTo>
                    <a:lnTo>
                      <a:pt x="2380" y="146"/>
                    </a:lnTo>
                    <a:lnTo>
                      <a:pt x="2383" y="151"/>
                    </a:lnTo>
                    <a:lnTo>
                      <a:pt x="2387" y="155"/>
                    </a:lnTo>
                    <a:lnTo>
                      <a:pt x="2390" y="160"/>
                    </a:lnTo>
                    <a:lnTo>
                      <a:pt x="2394" y="163"/>
                    </a:lnTo>
                    <a:lnTo>
                      <a:pt x="2399" y="166"/>
                    </a:lnTo>
                    <a:lnTo>
                      <a:pt x="2403" y="170"/>
                    </a:lnTo>
                    <a:lnTo>
                      <a:pt x="2407" y="172"/>
                    </a:lnTo>
                    <a:lnTo>
                      <a:pt x="2418" y="175"/>
                    </a:lnTo>
                    <a:lnTo>
                      <a:pt x="2429" y="176"/>
                    </a:lnTo>
                    <a:lnTo>
                      <a:pt x="2440" y="175"/>
                    </a:lnTo>
                    <a:lnTo>
                      <a:pt x="2449" y="172"/>
                    </a:lnTo>
                    <a:lnTo>
                      <a:pt x="2459" y="167"/>
                    </a:lnTo>
                    <a:lnTo>
                      <a:pt x="2468" y="161"/>
                    </a:lnTo>
                    <a:lnTo>
                      <a:pt x="2472" y="157"/>
                    </a:lnTo>
                    <a:lnTo>
                      <a:pt x="2475" y="153"/>
                    </a:lnTo>
                    <a:lnTo>
                      <a:pt x="2478" y="147"/>
                    </a:lnTo>
                    <a:lnTo>
                      <a:pt x="2481" y="142"/>
                    </a:lnTo>
                    <a:lnTo>
                      <a:pt x="2483" y="135"/>
                    </a:lnTo>
                    <a:lnTo>
                      <a:pt x="2485" y="128"/>
                    </a:lnTo>
                    <a:lnTo>
                      <a:pt x="2485" y="122"/>
                    </a:lnTo>
                    <a:lnTo>
                      <a:pt x="2486" y="114"/>
                    </a:lnTo>
                    <a:lnTo>
                      <a:pt x="2485" y="101"/>
                    </a:lnTo>
                    <a:lnTo>
                      <a:pt x="2482" y="89"/>
                    </a:lnTo>
                    <a:lnTo>
                      <a:pt x="2480" y="84"/>
                    </a:lnTo>
                    <a:lnTo>
                      <a:pt x="2477" y="78"/>
                    </a:lnTo>
                    <a:lnTo>
                      <a:pt x="2474" y="74"/>
                    </a:lnTo>
                    <a:lnTo>
                      <a:pt x="2471" y="69"/>
                    </a:lnTo>
                    <a:lnTo>
                      <a:pt x="2467" y="66"/>
                    </a:lnTo>
                    <a:lnTo>
                      <a:pt x="2462" y="63"/>
                    </a:lnTo>
                    <a:lnTo>
                      <a:pt x="2458" y="59"/>
                    </a:lnTo>
                    <a:lnTo>
                      <a:pt x="2454" y="57"/>
                    </a:lnTo>
                    <a:lnTo>
                      <a:pt x="2448" y="56"/>
                    </a:lnTo>
                    <a:lnTo>
                      <a:pt x="2443" y="54"/>
                    </a:lnTo>
                    <a:lnTo>
                      <a:pt x="2436" y="54"/>
                    </a:lnTo>
                    <a:lnTo>
                      <a:pt x="2431" y="53"/>
                    </a:lnTo>
                    <a:close/>
                    <a:moveTo>
                      <a:pt x="2430" y="69"/>
                    </a:moveTo>
                    <a:lnTo>
                      <a:pt x="2435" y="69"/>
                    </a:lnTo>
                    <a:lnTo>
                      <a:pt x="2439" y="71"/>
                    </a:lnTo>
                    <a:lnTo>
                      <a:pt x="2443" y="72"/>
                    </a:lnTo>
                    <a:lnTo>
                      <a:pt x="2446" y="74"/>
                    </a:lnTo>
                    <a:lnTo>
                      <a:pt x="2451" y="78"/>
                    </a:lnTo>
                    <a:lnTo>
                      <a:pt x="2457" y="84"/>
                    </a:lnTo>
                    <a:lnTo>
                      <a:pt x="2460" y="92"/>
                    </a:lnTo>
                    <a:lnTo>
                      <a:pt x="2462" y="98"/>
                    </a:lnTo>
                    <a:lnTo>
                      <a:pt x="2464" y="106"/>
                    </a:lnTo>
                    <a:lnTo>
                      <a:pt x="2464" y="114"/>
                    </a:lnTo>
                    <a:lnTo>
                      <a:pt x="2463" y="124"/>
                    </a:lnTo>
                    <a:lnTo>
                      <a:pt x="2462" y="133"/>
                    </a:lnTo>
                    <a:lnTo>
                      <a:pt x="2459" y="141"/>
                    </a:lnTo>
                    <a:lnTo>
                      <a:pt x="2455" y="147"/>
                    </a:lnTo>
                    <a:lnTo>
                      <a:pt x="2449" y="153"/>
                    </a:lnTo>
                    <a:lnTo>
                      <a:pt x="2444" y="156"/>
                    </a:lnTo>
                    <a:lnTo>
                      <a:pt x="2437" y="160"/>
                    </a:lnTo>
                    <a:lnTo>
                      <a:pt x="2430" y="160"/>
                    </a:lnTo>
                    <a:lnTo>
                      <a:pt x="2422" y="160"/>
                    </a:lnTo>
                    <a:lnTo>
                      <a:pt x="2416" y="156"/>
                    </a:lnTo>
                    <a:lnTo>
                      <a:pt x="2410" y="153"/>
                    </a:lnTo>
                    <a:lnTo>
                      <a:pt x="2405" y="147"/>
                    </a:lnTo>
                    <a:lnTo>
                      <a:pt x="2401" y="141"/>
                    </a:lnTo>
                    <a:lnTo>
                      <a:pt x="2397" y="133"/>
                    </a:lnTo>
                    <a:lnTo>
                      <a:pt x="2396" y="124"/>
                    </a:lnTo>
                    <a:lnTo>
                      <a:pt x="2395" y="115"/>
                    </a:lnTo>
                    <a:lnTo>
                      <a:pt x="2395" y="106"/>
                    </a:lnTo>
                    <a:lnTo>
                      <a:pt x="2397" y="98"/>
                    </a:lnTo>
                    <a:lnTo>
                      <a:pt x="2400" y="91"/>
                    </a:lnTo>
                    <a:lnTo>
                      <a:pt x="2404" y="84"/>
                    </a:lnTo>
                    <a:lnTo>
                      <a:pt x="2408" y="77"/>
                    </a:lnTo>
                    <a:lnTo>
                      <a:pt x="2415" y="73"/>
                    </a:lnTo>
                    <a:lnTo>
                      <a:pt x="2422" y="71"/>
                    </a:lnTo>
                    <a:lnTo>
                      <a:pt x="2430" y="69"/>
                    </a:lnTo>
                    <a:close/>
                    <a:moveTo>
                      <a:pt x="2512" y="173"/>
                    </a:moveTo>
                    <a:lnTo>
                      <a:pt x="2532" y="173"/>
                    </a:lnTo>
                    <a:lnTo>
                      <a:pt x="2532" y="111"/>
                    </a:lnTo>
                    <a:lnTo>
                      <a:pt x="2532" y="105"/>
                    </a:lnTo>
                    <a:lnTo>
                      <a:pt x="2534" y="101"/>
                    </a:lnTo>
                    <a:lnTo>
                      <a:pt x="2535" y="95"/>
                    </a:lnTo>
                    <a:lnTo>
                      <a:pt x="2537" y="89"/>
                    </a:lnTo>
                    <a:lnTo>
                      <a:pt x="2540" y="85"/>
                    </a:lnTo>
                    <a:lnTo>
                      <a:pt x="2543" y="81"/>
                    </a:lnTo>
                    <a:lnTo>
                      <a:pt x="2547" y="77"/>
                    </a:lnTo>
                    <a:lnTo>
                      <a:pt x="2551" y="75"/>
                    </a:lnTo>
                    <a:lnTo>
                      <a:pt x="2556" y="74"/>
                    </a:lnTo>
                    <a:lnTo>
                      <a:pt x="2562" y="73"/>
                    </a:lnTo>
                    <a:lnTo>
                      <a:pt x="2565" y="74"/>
                    </a:lnTo>
                    <a:lnTo>
                      <a:pt x="2568" y="74"/>
                    </a:lnTo>
                    <a:lnTo>
                      <a:pt x="2568" y="54"/>
                    </a:lnTo>
                    <a:lnTo>
                      <a:pt x="2566" y="53"/>
                    </a:lnTo>
                    <a:lnTo>
                      <a:pt x="2563" y="53"/>
                    </a:lnTo>
                    <a:lnTo>
                      <a:pt x="2557" y="54"/>
                    </a:lnTo>
                    <a:lnTo>
                      <a:pt x="2552" y="55"/>
                    </a:lnTo>
                    <a:lnTo>
                      <a:pt x="2548" y="57"/>
                    </a:lnTo>
                    <a:lnTo>
                      <a:pt x="2543" y="60"/>
                    </a:lnTo>
                    <a:lnTo>
                      <a:pt x="2539" y="64"/>
                    </a:lnTo>
                    <a:lnTo>
                      <a:pt x="2536" y="68"/>
                    </a:lnTo>
                    <a:lnTo>
                      <a:pt x="2534" y="73"/>
                    </a:lnTo>
                    <a:lnTo>
                      <a:pt x="2530" y="78"/>
                    </a:lnTo>
                    <a:lnTo>
                      <a:pt x="2530" y="78"/>
                    </a:lnTo>
                    <a:lnTo>
                      <a:pt x="2529" y="56"/>
                    </a:lnTo>
                    <a:lnTo>
                      <a:pt x="2511" y="56"/>
                    </a:lnTo>
                    <a:lnTo>
                      <a:pt x="2512" y="64"/>
                    </a:lnTo>
                    <a:lnTo>
                      <a:pt x="2512" y="73"/>
                    </a:lnTo>
                    <a:lnTo>
                      <a:pt x="2512" y="83"/>
                    </a:lnTo>
                    <a:lnTo>
                      <a:pt x="2512" y="93"/>
                    </a:lnTo>
                    <a:lnTo>
                      <a:pt x="2512" y="173"/>
                    </a:lnTo>
                    <a:close/>
                    <a:moveTo>
                      <a:pt x="2678" y="118"/>
                    </a:moveTo>
                    <a:lnTo>
                      <a:pt x="2678" y="114"/>
                    </a:lnTo>
                    <a:lnTo>
                      <a:pt x="2679" y="108"/>
                    </a:lnTo>
                    <a:lnTo>
                      <a:pt x="2678" y="99"/>
                    </a:lnTo>
                    <a:lnTo>
                      <a:pt x="2677" y="91"/>
                    </a:lnTo>
                    <a:lnTo>
                      <a:pt x="2674" y="82"/>
                    </a:lnTo>
                    <a:lnTo>
                      <a:pt x="2670" y="73"/>
                    </a:lnTo>
                    <a:lnTo>
                      <a:pt x="2666" y="68"/>
                    </a:lnTo>
                    <a:lnTo>
                      <a:pt x="2663" y="65"/>
                    </a:lnTo>
                    <a:lnTo>
                      <a:pt x="2659" y="62"/>
                    </a:lnTo>
                    <a:lnTo>
                      <a:pt x="2655" y="58"/>
                    </a:lnTo>
                    <a:lnTo>
                      <a:pt x="2650" y="56"/>
                    </a:lnTo>
                    <a:lnTo>
                      <a:pt x="2645" y="55"/>
                    </a:lnTo>
                    <a:lnTo>
                      <a:pt x="2638" y="54"/>
                    </a:lnTo>
                    <a:lnTo>
                      <a:pt x="2632" y="53"/>
                    </a:lnTo>
                    <a:lnTo>
                      <a:pt x="2625" y="54"/>
                    </a:lnTo>
                    <a:lnTo>
                      <a:pt x="2620" y="54"/>
                    </a:lnTo>
                    <a:lnTo>
                      <a:pt x="2615" y="56"/>
                    </a:lnTo>
                    <a:lnTo>
                      <a:pt x="2609" y="58"/>
                    </a:lnTo>
                    <a:lnTo>
                      <a:pt x="2605" y="60"/>
                    </a:lnTo>
                    <a:lnTo>
                      <a:pt x="2601" y="64"/>
                    </a:lnTo>
                    <a:lnTo>
                      <a:pt x="2596" y="67"/>
                    </a:lnTo>
                    <a:lnTo>
                      <a:pt x="2593" y="72"/>
                    </a:lnTo>
                    <a:lnTo>
                      <a:pt x="2586" y="81"/>
                    </a:lnTo>
                    <a:lnTo>
                      <a:pt x="2582" y="92"/>
                    </a:lnTo>
                    <a:lnTo>
                      <a:pt x="2579" y="104"/>
                    </a:lnTo>
                    <a:lnTo>
                      <a:pt x="2579" y="116"/>
                    </a:lnTo>
                    <a:lnTo>
                      <a:pt x="2579" y="130"/>
                    </a:lnTo>
                    <a:lnTo>
                      <a:pt x="2582" y="141"/>
                    </a:lnTo>
                    <a:lnTo>
                      <a:pt x="2584" y="146"/>
                    </a:lnTo>
                    <a:lnTo>
                      <a:pt x="2586" y="151"/>
                    </a:lnTo>
                    <a:lnTo>
                      <a:pt x="2590" y="155"/>
                    </a:lnTo>
                    <a:lnTo>
                      <a:pt x="2593" y="160"/>
                    </a:lnTo>
                    <a:lnTo>
                      <a:pt x="2597" y="163"/>
                    </a:lnTo>
                    <a:lnTo>
                      <a:pt x="2602" y="166"/>
                    </a:lnTo>
                    <a:lnTo>
                      <a:pt x="2606" y="170"/>
                    </a:lnTo>
                    <a:lnTo>
                      <a:pt x="2611" y="172"/>
                    </a:lnTo>
                    <a:lnTo>
                      <a:pt x="2617" y="173"/>
                    </a:lnTo>
                    <a:lnTo>
                      <a:pt x="2622" y="175"/>
                    </a:lnTo>
                    <a:lnTo>
                      <a:pt x="2629" y="175"/>
                    </a:lnTo>
                    <a:lnTo>
                      <a:pt x="2634" y="176"/>
                    </a:lnTo>
                    <a:lnTo>
                      <a:pt x="2647" y="175"/>
                    </a:lnTo>
                    <a:lnTo>
                      <a:pt x="2658" y="173"/>
                    </a:lnTo>
                    <a:lnTo>
                      <a:pt x="2666" y="171"/>
                    </a:lnTo>
                    <a:lnTo>
                      <a:pt x="2673" y="169"/>
                    </a:lnTo>
                    <a:lnTo>
                      <a:pt x="2669" y="153"/>
                    </a:lnTo>
                    <a:lnTo>
                      <a:pt x="2663" y="155"/>
                    </a:lnTo>
                    <a:lnTo>
                      <a:pt x="2656" y="157"/>
                    </a:lnTo>
                    <a:lnTo>
                      <a:pt x="2647" y="159"/>
                    </a:lnTo>
                    <a:lnTo>
                      <a:pt x="2637" y="160"/>
                    </a:lnTo>
                    <a:lnTo>
                      <a:pt x="2630" y="159"/>
                    </a:lnTo>
                    <a:lnTo>
                      <a:pt x="2622" y="157"/>
                    </a:lnTo>
                    <a:lnTo>
                      <a:pt x="2616" y="154"/>
                    </a:lnTo>
                    <a:lnTo>
                      <a:pt x="2610" y="150"/>
                    </a:lnTo>
                    <a:lnTo>
                      <a:pt x="2605" y="144"/>
                    </a:lnTo>
                    <a:lnTo>
                      <a:pt x="2602" y="137"/>
                    </a:lnTo>
                    <a:lnTo>
                      <a:pt x="2599" y="128"/>
                    </a:lnTo>
                    <a:lnTo>
                      <a:pt x="2598" y="118"/>
                    </a:lnTo>
                    <a:lnTo>
                      <a:pt x="2678" y="118"/>
                    </a:lnTo>
                    <a:close/>
                    <a:moveTo>
                      <a:pt x="2598" y="103"/>
                    </a:moveTo>
                    <a:lnTo>
                      <a:pt x="2599" y="97"/>
                    </a:lnTo>
                    <a:lnTo>
                      <a:pt x="2602" y="92"/>
                    </a:lnTo>
                    <a:lnTo>
                      <a:pt x="2604" y="86"/>
                    </a:lnTo>
                    <a:lnTo>
                      <a:pt x="2607" y="81"/>
                    </a:lnTo>
                    <a:lnTo>
                      <a:pt x="2611" y="75"/>
                    </a:lnTo>
                    <a:lnTo>
                      <a:pt x="2617" y="72"/>
                    </a:lnTo>
                    <a:lnTo>
                      <a:pt x="2623" y="69"/>
                    </a:lnTo>
                    <a:lnTo>
                      <a:pt x="2631" y="68"/>
                    </a:lnTo>
                    <a:lnTo>
                      <a:pt x="2638" y="69"/>
                    </a:lnTo>
                    <a:lnTo>
                      <a:pt x="2645" y="72"/>
                    </a:lnTo>
                    <a:lnTo>
                      <a:pt x="2650" y="76"/>
                    </a:lnTo>
                    <a:lnTo>
                      <a:pt x="2653" y="81"/>
                    </a:lnTo>
                    <a:lnTo>
                      <a:pt x="2657" y="86"/>
                    </a:lnTo>
                    <a:lnTo>
                      <a:pt x="2658" y="92"/>
                    </a:lnTo>
                    <a:lnTo>
                      <a:pt x="2659" y="97"/>
                    </a:lnTo>
                    <a:lnTo>
                      <a:pt x="2659" y="103"/>
                    </a:lnTo>
                    <a:lnTo>
                      <a:pt x="2598" y="103"/>
                    </a:lnTo>
                    <a:close/>
                    <a:moveTo>
                      <a:pt x="2697" y="167"/>
                    </a:moveTo>
                    <a:lnTo>
                      <a:pt x="2703" y="171"/>
                    </a:lnTo>
                    <a:lnTo>
                      <a:pt x="2711" y="174"/>
                    </a:lnTo>
                    <a:lnTo>
                      <a:pt x="2719" y="175"/>
                    </a:lnTo>
                    <a:lnTo>
                      <a:pt x="2729" y="176"/>
                    </a:lnTo>
                    <a:lnTo>
                      <a:pt x="2739" y="175"/>
                    </a:lnTo>
                    <a:lnTo>
                      <a:pt x="2747" y="173"/>
                    </a:lnTo>
                    <a:lnTo>
                      <a:pt x="2754" y="170"/>
                    </a:lnTo>
                    <a:lnTo>
                      <a:pt x="2760" y="166"/>
                    </a:lnTo>
                    <a:lnTo>
                      <a:pt x="2765" y="161"/>
                    </a:lnTo>
                    <a:lnTo>
                      <a:pt x="2769" y="155"/>
                    </a:lnTo>
                    <a:lnTo>
                      <a:pt x="2771" y="148"/>
                    </a:lnTo>
                    <a:lnTo>
                      <a:pt x="2771" y="141"/>
                    </a:lnTo>
                    <a:lnTo>
                      <a:pt x="2771" y="134"/>
                    </a:lnTo>
                    <a:lnTo>
                      <a:pt x="2770" y="128"/>
                    </a:lnTo>
                    <a:lnTo>
                      <a:pt x="2767" y="124"/>
                    </a:lnTo>
                    <a:lnTo>
                      <a:pt x="2764" y="120"/>
                    </a:lnTo>
                    <a:lnTo>
                      <a:pt x="2759" y="115"/>
                    </a:lnTo>
                    <a:lnTo>
                      <a:pt x="2755" y="112"/>
                    </a:lnTo>
                    <a:lnTo>
                      <a:pt x="2748" y="108"/>
                    </a:lnTo>
                    <a:lnTo>
                      <a:pt x="2742" y="105"/>
                    </a:lnTo>
                    <a:lnTo>
                      <a:pt x="2732" y="101"/>
                    </a:lnTo>
                    <a:lnTo>
                      <a:pt x="2725" y="96"/>
                    </a:lnTo>
                    <a:lnTo>
                      <a:pt x="2723" y="94"/>
                    </a:lnTo>
                    <a:lnTo>
                      <a:pt x="2721" y="92"/>
                    </a:lnTo>
                    <a:lnTo>
                      <a:pt x="2720" y="88"/>
                    </a:lnTo>
                    <a:lnTo>
                      <a:pt x="2720" y="85"/>
                    </a:lnTo>
                    <a:lnTo>
                      <a:pt x="2720" y="82"/>
                    </a:lnTo>
                    <a:lnTo>
                      <a:pt x="2721" y="79"/>
                    </a:lnTo>
                    <a:lnTo>
                      <a:pt x="2723" y="76"/>
                    </a:lnTo>
                    <a:lnTo>
                      <a:pt x="2725" y="74"/>
                    </a:lnTo>
                    <a:lnTo>
                      <a:pt x="2728" y="72"/>
                    </a:lnTo>
                    <a:lnTo>
                      <a:pt x="2731" y="71"/>
                    </a:lnTo>
                    <a:lnTo>
                      <a:pt x="2734" y="69"/>
                    </a:lnTo>
                    <a:lnTo>
                      <a:pt x="2739" y="69"/>
                    </a:lnTo>
                    <a:lnTo>
                      <a:pt x="2746" y="69"/>
                    </a:lnTo>
                    <a:lnTo>
                      <a:pt x="2753" y="72"/>
                    </a:lnTo>
                    <a:lnTo>
                      <a:pt x="2758" y="74"/>
                    </a:lnTo>
                    <a:lnTo>
                      <a:pt x="2763" y="76"/>
                    </a:lnTo>
                    <a:lnTo>
                      <a:pt x="2768" y="60"/>
                    </a:lnTo>
                    <a:lnTo>
                      <a:pt x="2763" y="57"/>
                    </a:lnTo>
                    <a:lnTo>
                      <a:pt x="2755" y="55"/>
                    </a:lnTo>
                    <a:lnTo>
                      <a:pt x="2747" y="54"/>
                    </a:lnTo>
                    <a:lnTo>
                      <a:pt x="2740" y="53"/>
                    </a:lnTo>
                    <a:lnTo>
                      <a:pt x="2731" y="54"/>
                    </a:lnTo>
                    <a:lnTo>
                      <a:pt x="2723" y="56"/>
                    </a:lnTo>
                    <a:lnTo>
                      <a:pt x="2716" y="59"/>
                    </a:lnTo>
                    <a:lnTo>
                      <a:pt x="2711" y="63"/>
                    </a:lnTo>
                    <a:lnTo>
                      <a:pt x="2706" y="68"/>
                    </a:lnTo>
                    <a:lnTo>
                      <a:pt x="2703" y="74"/>
                    </a:lnTo>
                    <a:lnTo>
                      <a:pt x="2701" y="81"/>
                    </a:lnTo>
                    <a:lnTo>
                      <a:pt x="2700" y="87"/>
                    </a:lnTo>
                    <a:lnTo>
                      <a:pt x="2701" y="93"/>
                    </a:lnTo>
                    <a:lnTo>
                      <a:pt x="2702" y="97"/>
                    </a:lnTo>
                    <a:lnTo>
                      <a:pt x="2704" y="103"/>
                    </a:lnTo>
                    <a:lnTo>
                      <a:pt x="2707" y="106"/>
                    </a:lnTo>
                    <a:lnTo>
                      <a:pt x="2712" y="111"/>
                    </a:lnTo>
                    <a:lnTo>
                      <a:pt x="2717" y="114"/>
                    </a:lnTo>
                    <a:lnTo>
                      <a:pt x="2723" y="117"/>
                    </a:lnTo>
                    <a:lnTo>
                      <a:pt x="2730" y="121"/>
                    </a:lnTo>
                    <a:lnTo>
                      <a:pt x="2740" y="125"/>
                    </a:lnTo>
                    <a:lnTo>
                      <a:pt x="2746" y="130"/>
                    </a:lnTo>
                    <a:lnTo>
                      <a:pt x="2748" y="133"/>
                    </a:lnTo>
                    <a:lnTo>
                      <a:pt x="2751" y="135"/>
                    </a:lnTo>
                    <a:lnTo>
                      <a:pt x="2752" y="138"/>
                    </a:lnTo>
                    <a:lnTo>
                      <a:pt x="2752" y="143"/>
                    </a:lnTo>
                    <a:lnTo>
                      <a:pt x="2751" y="146"/>
                    </a:lnTo>
                    <a:lnTo>
                      <a:pt x="2751" y="150"/>
                    </a:lnTo>
                    <a:lnTo>
                      <a:pt x="2748" y="152"/>
                    </a:lnTo>
                    <a:lnTo>
                      <a:pt x="2746" y="155"/>
                    </a:lnTo>
                    <a:lnTo>
                      <a:pt x="2743" y="157"/>
                    </a:lnTo>
                    <a:lnTo>
                      <a:pt x="2739" y="159"/>
                    </a:lnTo>
                    <a:lnTo>
                      <a:pt x="2734" y="160"/>
                    </a:lnTo>
                    <a:lnTo>
                      <a:pt x="2729" y="160"/>
                    </a:lnTo>
                    <a:lnTo>
                      <a:pt x="2721" y="160"/>
                    </a:lnTo>
                    <a:lnTo>
                      <a:pt x="2714" y="157"/>
                    </a:lnTo>
                    <a:lnTo>
                      <a:pt x="2707" y="154"/>
                    </a:lnTo>
                    <a:lnTo>
                      <a:pt x="2702" y="152"/>
                    </a:lnTo>
                    <a:lnTo>
                      <a:pt x="2697" y="167"/>
                    </a:lnTo>
                    <a:close/>
                    <a:moveTo>
                      <a:pt x="100" y="410"/>
                    </a:moveTo>
                    <a:lnTo>
                      <a:pt x="100" y="407"/>
                    </a:lnTo>
                    <a:lnTo>
                      <a:pt x="101" y="400"/>
                    </a:lnTo>
                    <a:lnTo>
                      <a:pt x="100" y="392"/>
                    </a:lnTo>
                    <a:lnTo>
                      <a:pt x="99" y="384"/>
                    </a:lnTo>
                    <a:lnTo>
                      <a:pt x="96" y="374"/>
                    </a:lnTo>
                    <a:lnTo>
                      <a:pt x="92" y="365"/>
                    </a:lnTo>
                    <a:lnTo>
                      <a:pt x="88" y="361"/>
                    </a:lnTo>
                    <a:lnTo>
                      <a:pt x="85" y="357"/>
                    </a:lnTo>
                    <a:lnTo>
                      <a:pt x="81" y="353"/>
                    </a:lnTo>
                    <a:lnTo>
                      <a:pt x="77" y="351"/>
                    </a:lnTo>
                    <a:lnTo>
                      <a:pt x="72" y="349"/>
                    </a:lnTo>
                    <a:lnTo>
                      <a:pt x="67" y="347"/>
                    </a:lnTo>
                    <a:lnTo>
                      <a:pt x="60" y="346"/>
                    </a:lnTo>
                    <a:lnTo>
                      <a:pt x="54" y="346"/>
                    </a:lnTo>
                    <a:lnTo>
                      <a:pt x="47" y="346"/>
                    </a:lnTo>
                    <a:lnTo>
                      <a:pt x="42" y="347"/>
                    </a:lnTo>
                    <a:lnTo>
                      <a:pt x="37" y="348"/>
                    </a:lnTo>
                    <a:lnTo>
                      <a:pt x="31" y="350"/>
                    </a:lnTo>
                    <a:lnTo>
                      <a:pt x="27" y="353"/>
                    </a:lnTo>
                    <a:lnTo>
                      <a:pt x="23" y="356"/>
                    </a:lnTo>
                    <a:lnTo>
                      <a:pt x="18" y="360"/>
                    </a:lnTo>
                    <a:lnTo>
                      <a:pt x="15" y="364"/>
                    </a:lnTo>
                    <a:lnTo>
                      <a:pt x="9" y="374"/>
                    </a:lnTo>
                    <a:lnTo>
                      <a:pt x="4" y="384"/>
                    </a:lnTo>
                    <a:lnTo>
                      <a:pt x="1" y="396"/>
                    </a:lnTo>
                    <a:lnTo>
                      <a:pt x="0" y="409"/>
                    </a:lnTo>
                    <a:lnTo>
                      <a:pt x="1" y="421"/>
                    </a:lnTo>
                    <a:lnTo>
                      <a:pt x="4" y="433"/>
                    </a:lnTo>
                    <a:lnTo>
                      <a:pt x="6" y="438"/>
                    </a:lnTo>
                    <a:lnTo>
                      <a:pt x="9" y="444"/>
                    </a:lnTo>
                    <a:lnTo>
                      <a:pt x="12" y="448"/>
                    </a:lnTo>
                    <a:lnTo>
                      <a:pt x="15" y="452"/>
                    </a:lnTo>
                    <a:lnTo>
                      <a:pt x="19" y="456"/>
                    </a:lnTo>
                    <a:lnTo>
                      <a:pt x="24" y="459"/>
                    </a:lnTo>
                    <a:lnTo>
                      <a:pt x="28" y="462"/>
                    </a:lnTo>
                    <a:lnTo>
                      <a:pt x="32" y="464"/>
                    </a:lnTo>
                    <a:lnTo>
                      <a:pt x="38" y="466"/>
                    </a:lnTo>
                    <a:lnTo>
                      <a:pt x="44" y="467"/>
                    </a:lnTo>
                    <a:lnTo>
                      <a:pt x="50" y="468"/>
                    </a:lnTo>
                    <a:lnTo>
                      <a:pt x="56" y="468"/>
                    </a:lnTo>
                    <a:lnTo>
                      <a:pt x="69" y="467"/>
                    </a:lnTo>
                    <a:lnTo>
                      <a:pt x="80" y="466"/>
                    </a:lnTo>
                    <a:lnTo>
                      <a:pt x="87" y="464"/>
                    </a:lnTo>
                    <a:lnTo>
                      <a:pt x="94" y="460"/>
                    </a:lnTo>
                    <a:lnTo>
                      <a:pt x="91" y="446"/>
                    </a:lnTo>
                    <a:lnTo>
                      <a:pt x="84" y="448"/>
                    </a:lnTo>
                    <a:lnTo>
                      <a:pt x="78" y="450"/>
                    </a:lnTo>
                    <a:lnTo>
                      <a:pt x="69" y="452"/>
                    </a:lnTo>
                    <a:lnTo>
                      <a:pt x="59" y="452"/>
                    </a:lnTo>
                    <a:lnTo>
                      <a:pt x="52" y="452"/>
                    </a:lnTo>
                    <a:lnTo>
                      <a:pt x="44" y="449"/>
                    </a:lnTo>
                    <a:lnTo>
                      <a:pt x="38" y="446"/>
                    </a:lnTo>
                    <a:lnTo>
                      <a:pt x="32" y="443"/>
                    </a:lnTo>
                    <a:lnTo>
                      <a:pt x="27" y="436"/>
                    </a:lnTo>
                    <a:lnTo>
                      <a:pt x="24" y="429"/>
                    </a:lnTo>
                    <a:lnTo>
                      <a:pt x="21" y="420"/>
                    </a:lnTo>
                    <a:lnTo>
                      <a:pt x="20" y="410"/>
                    </a:lnTo>
                    <a:lnTo>
                      <a:pt x="100" y="410"/>
                    </a:lnTo>
                    <a:close/>
                    <a:moveTo>
                      <a:pt x="20" y="396"/>
                    </a:moveTo>
                    <a:lnTo>
                      <a:pt x="21" y="390"/>
                    </a:lnTo>
                    <a:lnTo>
                      <a:pt x="23" y="384"/>
                    </a:lnTo>
                    <a:lnTo>
                      <a:pt x="26" y="378"/>
                    </a:lnTo>
                    <a:lnTo>
                      <a:pt x="29" y="372"/>
                    </a:lnTo>
                    <a:lnTo>
                      <a:pt x="33" y="368"/>
                    </a:lnTo>
                    <a:lnTo>
                      <a:pt x="39" y="364"/>
                    </a:lnTo>
                    <a:lnTo>
                      <a:pt x="45" y="361"/>
                    </a:lnTo>
                    <a:lnTo>
                      <a:pt x="52" y="360"/>
                    </a:lnTo>
                    <a:lnTo>
                      <a:pt x="60" y="361"/>
                    </a:lnTo>
                    <a:lnTo>
                      <a:pt x="67" y="365"/>
                    </a:lnTo>
                    <a:lnTo>
                      <a:pt x="71" y="368"/>
                    </a:lnTo>
                    <a:lnTo>
                      <a:pt x="75" y="372"/>
                    </a:lnTo>
                    <a:lnTo>
                      <a:pt x="78" y="378"/>
                    </a:lnTo>
                    <a:lnTo>
                      <a:pt x="80" y="385"/>
                    </a:lnTo>
                    <a:lnTo>
                      <a:pt x="81" y="390"/>
                    </a:lnTo>
                    <a:lnTo>
                      <a:pt x="81" y="396"/>
                    </a:lnTo>
                    <a:lnTo>
                      <a:pt x="20" y="396"/>
                    </a:lnTo>
                    <a:close/>
                    <a:moveTo>
                      <a:pt x="177" y="466"/>
                    </a:moveTo>
                    <a:lnTo>
                      <a:pt x="198" y="466"/>
                    </a:lnTo>
                    <a:lnTo>
                      <a:pt x="198" y="293"/>
                    </a:lnTo>
                    <a:lnTo>
                      <a:pt x="177" y="293"/>
                    </a:lnTo>
                    <a:lnTo>
                      <a:pt x="177" y="466"/>
                    </a:lnTo>
                    <a:close/>
                    <a:moveTo>
                      <a:pt x="253" y="466"/>
                    </a:moveTo>
                    <a:lnTo>
                      <a:pt x="253" y="348"/>
                    </a:lnTo>
                    <a:lnTo>
                      <a:pt x="232" y="348"/>
                    </a:lnTo>
                    <a:lnTo>
                      <a:pt x="232" y="466"/>
                    </a:lnTo>
                    <a:lnTo>
                      <a:pt x="253" y="466"/>
                    </a:lnTo>
                    <a:close/>
                    <a:moveTo>
                      <a:pt x="243" y="301"/>
                    </a:moveTo>
                    <a:lnTo>
                      <a:pt x="237" y="302"/>
                    </a:lnTo>
                    <a:lnTo>
                      <a:pt x="233" y="306"/>
                    </a:lnTo>
                    <a:lnTo>
                      <a:pt x="231" y="310"/>
                    </a:lnTo>
                    <a:lnTo>
                      <a:pt x="230" y="314"/>
                    </a:lnTo>
                    <a:lnTo>
                      <a:pt x="231" y="320"/>
                    </a:lnTo>
                    <a:lnTo>
                      <a:pt x="233" y="325"/>
                    </a:lnTo>
                    <a:lnTo>
                      <a:pt x="237" y="327"/>
                    </a:lnTo>
                    <a:lnTo>
                      <a:pt x="242" y="328"/>
                    </a:lnTo>
                    <a:lnTo>
                      <a:pt x="247" y="327"/>
                    </a:lnTo>
                    <a:lnTo>
                      <a:pt x="252" y="325"/>
                    </a:lnTo>
                    <a:lnTo>
                      <a:pt x="255" y="320"/>
                    </a:lnTo>
                    <a:lnTo>
                      <a:pt x="256" y="314"/>
                    </a:lnTo>
                    <a:lnTo>
                      <a:pt x="255" y="310"/>
                    </a:lnTo>
                    <a:lnTo>
                      <a:pt x="252" y="306"/>
                    </a:lnTo>
                    <a:lnTo>
                      <a:pt x="248" y="302"/>
                    </a:lnTo>
                    <a:lnTo>
                      <a:pt x="243" y="301"/>
                    </a:lnTo>
                    <a:close/>
                    <a:moveTo>
                      <a:pt x="365" y="293"/>
                    </a:moveTo>
                    <a:lnTo>
                      <a:pt x="365" y="364"/>
                    </a:lnTo>
                    <a:lnTo>
                      <a:pt x="365" y="364"/>
                    </a:lnTo>
                    <a:lnTo>
                      <a:pt x="363" y="360"/>
                    </a:lnTo>
                    <a:lnTo>
                      <a:pt x="360" y="357"/>
                    </a:lnTo>
                    <a:lnTo>
                      <a:pt x="356" y="353"/>
                    </a:lnTo>
                    <a:lnTo>
                      <a:pt x="352" y="351"/>
                    </a:lnTo>
                    <a:lnTo>
                      <a:pt x="348" y="349"/>
                    </a:lnTo>
                    <a:lnTo>
                      <a:pt x="342" y="347"/>
                    </a:lnTo>
                    <a:lnTo>
                      <a:pt x="337" y="346"/>
                    </a:lnTo>
                    <a:lnTo>
                      <a:pt x="330" y="346"/>
                    </a:lnTo>
                    <a:lnTo>
                      <a:pt x="325" y="346"/>
                    </a:lnTo>
                    <a:lnTo>
                      <a:pt x="321" y="347"/>
                    </a:lnTo>
                    <a:lnTo>
                      <a:pt x="315" y="348"/>
                    </a:lnTo>
                    <a:lnTo>
                      <a:pt x="311" y="350"/>
                    </a:lnTo>
                    <a:lnTo>
                      <a:pt x="302" y="355"/>
                    </a:lnTo>
                    <a:lnTo>
                      <a:pt x="295" y="362"/>
                    </a:lnTo>
                    <a:lnTo>
                      <a:pt x="290" y="367"/>
                    </a:lnTo>
                    <a:lnTo>
                      <a:pt x="288" y="371"/>
                    </a:lnTo>
                    <a:lnTo>
                      <a:pt x="285" y="377"/>
                    </a:lnTo>
                    <a:lnTo>
                      <a:pt x="283" y="382"/>
                    </a:lnTo>
                    <a:lnTo>
                      <a:pt x="282" y="388"/>
                    </a:lnTo>
                    <a:lnTo>
                      <a:pt x="280" y="395"/>
                    </a:lnTo>
                    <a:lnTo>
                      <a:pt x="280" y="401"/>
                    </a:lnTo>
                    <a:lnTo>
                      <a:pt x="280" y="408"/>
                    </a:lnTo>
                    <a:lnTo>
                      <a:pt x="280" y="421"/>
                    </a:lnTo>
                    <a:lnTo>
                      <a:pt x="283" y="433"/>
                    </a:lnTo>
                    <a:lnTo>
                      <a:pt x="287" y="444"/>
                    </a:lnTo>
                    <a:lnTo>
                      <a:pt x="294" y="452"/>
                    </a:lnTo>
                    <a:lnTo>
                      <a:pt x="300" y="459"/>
                    </a:lnTo>
                    <a:lnTo>
                      <a:pt x="309" y="464"/>
                    </a:lnTo>
                    <a:lnTo>
                      <a:pt x="313" y="466"/>
                    </a:lnTo>
                    <a:lnTo>
                      <a:pt x="317" y="467"/>
                    </a:lnTo>
                    <a:lnTo>
                      <a:pt x="323" y="468"/>
                    </a:lnTo>
                    <a:lnTo>
                      <a:pt x="328" y="468"/>
                    </a:lnTo>
                    <a:lnTo>
                      <a:pt x="335" y="468"/>
                    </a:lnTo>
                    <a:lnTo>
                      <a:pt x="341" y="467"/>
                    </a:lnTo>
                    <a:lnTo>
                      <a:pt x="347" y="465"/>
                    </a:lnTo>
                    <a:lnTo>
                      <a:pt x="352" y="462"/>
                    </a:lnTo>
                    <a:lnTo>
                      <a:pt x="356" y="458"/>
                    </a:lnTo>
                    <a:lnTo>
                      <a:pt x="361" y="455"/>
                    </a:lnTo>
                    <a:lnTo>
                      <a:pt x="364" y="450"/>
                    </a:lnTo>
                    <a:lnTo>
                      <a:pt x="367" y="445"/>
                    </a:lnTo>
                    <a:lnTo>
                      <a:pt x="367" y="445"/>
                    </a:lnTo>
                    <a:lnTo>
                      <a:pt x="368" y="466"/>
                    </a:lnTo>
                    <a:lnTo>
                      <a:pt x="387" y="466"/>
                    </a:lnTo>
                    <a:lnTo>
                      <a:pt x="387" y="452"/>
                    </a:lnTo>
                    <a:lnTo>
                      <a:pt x="385" y="435"/>
                    </a:lnTo>
                    <a:lnTo>
                      <a:pt x="385" y="293"/>
                    </a:lnTo>
                    <a:lnTo>
                      <a:pt x="365" y="293"/>
                    </a:lnTo>
                    <a:close/>
                    <a:moveTo>
                      <a:pt x="365" y="416"/>
                    </a:moveTo>
                    <a:lnTo>
                      <a:pt x="365" y="421"/>
                    </a:lnTo>
                    <a:lnTo>
                      <a:pt x="364" y="426"/>
                    </a:lnTo>
                    <a:lnTo>
                      <a:pt x="363" y="431"/>
                    </a:lnTo>
                    <a:lnTo>
                      <a:pt x="360" y="436"/>
                    </a:lnTo>
                    <a:lnTo>
                      <a:pt x="356" y="440"/>
                    </a:lnTo>
                    <a:lnTo>
                      <a:pt x="353" y="445"/>
                    </a:lnTo>
                    <a:lnTo>
                      <a:pt x="349" y="447"/>
                    </a:lnTo>
                    <a:lnTo>
                      <a:pt x="344" y="449"/>
                    </a:lnTo>
                    <a:lnTo>
                      <a:pt x="339" y="450"/>
                    </a:lnTo>
                    <a:lnTo>
                      <a:pt x="334" y="452"/>
                    </a:lnTo>
                    <a:lnTo>
                      <a:pt x="326" y="450"/>
                    </a:lnTo>
                    <a:lnTo>
                      <a:pt x="320" y="448"/>
                    </a:lnTo>
                    <a:lnTo>
                      <a:pt x="313" y="444"/>
                    </a:lnTo>
                    <a:lnTo>
                      <a:pt x="309" y="438"/>
                    </a:lnTo>
                    <a:lnTo>
                      <a:pt x="304" y="431"/>
                    </a:lnTo>
                    <a:lnTo>
                      <a:pt x="302" y="425"/>
                    </a:lnTo>
                    <a:lnTo>
                      <a:pt x="300" y="416"/>
                    </a:lnTo>
                    <a:lnTo>
                      <a:pt x="300" y="408"/>
                    </a:lnTo>
                    <a:lnTo>
                      <a:pt x="301" y="398"/>
                    </a:lnTo>
                    <a:lnTo>
                      <a:pt x="302" y="389"/>
                    </a:lnTo>
                    <a:lnTo>
                      <a:pt x="306" y="381"/>
                    </a:lnTo>
                    <a:lnTo>
                      <a:pt x="309" y="375"/>
                    </a:lnTo>
                    <a:lnTo>
                      <a:pt x="314" y="370"/>
                    </a:lnTo>
                    <a:lnTo>
                      <a:pt x="320" y="366"/>
                    </a:lnTo>
                    <a:lnTo>
                      <a:pt x="327" y="364"/>
                    </a:lnTo>
                    <a:lnTo>
                      <a:pt x="335" y="362"/>
                    </a:lnTo>
                    <a:lnTo>
                      <a:pt x="340" y="362"/>
                    </a:lnTo>
                    <a:lnTo>
                      <a:pt x="345" y="365"/>
                    </a:lnTo>
                    <a:lnTo>
                      <a:pt x="350" y="367"/>
                    </a:lnTo>
                    <a:lnTo>
                      <a:pt x="354" y="369"/>
                    </a:lnTo>
                    <a:lnTo>
                      <a:pt x="357" y="374"/>
                    </a:lnTo>
                    <a:lnTo>
                      <a:pt x="361" y="377"/>
                    </a:lnTo>
                    <a:lnTo>
                      <a:pt x="363" y="382"/>
                    </a:lnTo>
                    <a:lnTo>
                      <a:pt x="364" y="387"/>
                    </a:lnTo>
                    <a:lnTo>
                      <a:pt x="365" y="391"/>
                    </a:lnTo>
                    <a:lnTo>
                      <a:pt x="365" y="396"/>
                    </a:lnTo>
                    <a:lnTo>
                      <a:pt x="365" y="416"/>
                    </a:lnTo>
                    <a:close/>
                    <a:moveTo>
                      <a:pt x="512" y="410"/>
                    </a:moveTo>
                    <a:lnTo>
                      <a:pt x="513" y="407"/>
                    </a:lnTo>
                    <a:lnTo>
                      <a:pt x="513" y="400"/>
                    </a:lnTo>
                    <a:lnTo>
                      <a:pt x="512" y="392"/>
                    </a:lnTo>
                    <a:lnTo>
                      <a:pt x="511" y="384"/>
                    </a:lnTo>
                    <a:lnTo>
                      <a:pt x="507" y="374"/>
                    </a:lnTo>
                    <a:lnTo>
                      <a:pt x="503" y="365"/>
                    </a:lnTo>
                    <a:lnTo>
                      <a:pt x="500" y="361"/>
                    </a:lnTo>
                    <a:lnTo>
                      <a:pt x="497" y="357"/>
                    </a:lnTo>
                    <a:lnTo>
                      <a:pt x="493" y="353"/>
                    </a:lnTo>
                    <a:lnTo>
                      <a:pt x="489" y="351"/>
                    </a:lnTo>
                    <a:lnTo>
                      <a:pt x="484" y="349"/>
                    </a:lnTo>
                    <a:lnTo>
                      <a:pt x="478" y="347"/>
                    </a:lnTo>
                    <a:lnTo>
                      <a:pt x="472" y="346"/>
                    </a:lnTo>
                    <a:lnTo>
                      <a:pt x="465" y="346"/>
                    </a:lnTo>
                    <a:lnTo>
                      <a:pt x="460" y="346"/>
                    </a:lnTo>
                    <a:lnTo>
                      <a:pt x="453" y="347"/>
                    </a:lnTo>
                    <a:lnTo>
                      <a:pt x="448" y="348"/>
                    </a:lnTo>
                    <a:lnTo>
                      <a:pt x="444" y="350"/>
                    </a:lnTo>
                    <a:lnTo>
                      <a:pt x="438" y="353"/>
                    </a:lnTo>
                    <a:lnTo>
                      <a:pt x="434" y="356"/>
                    </a:lnTo>
                    <a:lnTo>
                      <a:pt x="430" y="360"/>
                    </a:lnTo>
                    <a:lnTo>
                      <a:pt x="426" y="364"/>
                    </a:lnTo>
                    <a:lnTo>
                      <a:pt x="420" y="374"/>
                    </a:lnTo>
                    <a:lnTo>
                      <a:pt x="416" y="384"/>
                    </a:lnTo>
                    <a:lnTo>
                      <a:pt x="414" y="396"/>
                    </a:lnTo>
                    <a:lnTo>
                      <a:pt x="412" y="409"/>
                    </a:lnTo>
                    <a:lnTo>
                      <a:pt x="414" y="421"/>
                    </a:lnTo>
                    <a:lnTo>
                      <a:pt x="416" y="433"/>
                    </a:lnTo>
                    <a:lnTo>
                      <a:pt x="418" y="438"/>
                    </a:lnTo>
                    <a:lnTo>
                      <a:pt x="421" y="444"/>
                    </a:lnTo>
                    <a:lnTo>
                      <a:pt x="423" y="448"/>
                    </a:lnTo>
                    <a:lnTo>
                      <a:pt x="426" y="452"/>
                    </a:lnTo>
                    <a:lnTo>
                      <a:pt x="431" y="456"/>
                    </a:lnTo>
                    <a:lnTo>
                      <a:pt x="435" y="459"/>
                    </a:lnTo>
                    <a:lnTo>
                      <a:pt x="439" y="462"/>
                    </a:lnTo>
                    <a:lnTo>
                      <a:pt x="445" y="464"/>
                    </a:lnTo>
                    <a:lnTo>
                      <a:pt x="450" y="466"/>
                    </a:lnTo>
                    <a:lnTo>
                      <a:pt x="456" y="467"/>
                    </a:lnTo>
                    <a:lnTo>
                      <a:pt x="462" y="468"/>
                    </a:lnTo>
                    <a:lnTo>
                      <a:pt x="469" y="468"/>
                    </a:lnTo>
                    <a:lnTo>
                      <a:pt x="480" y="467"/>
                    </a:lnTo>
                    <a:lnTo>
                      <a:pt x="491" y="466"/>
                    </a:lnTo>
                    <a:lnTo>
                      <a:pt x="500" y="464"/>
                    </a:lnTo>
                    <a:lnTo>
                      <a:pt x="506" y="460"/>
                    </a:lnTo>
                    <a:lnTo>
                      <a:pt x="503" y="446"/>
                    </a:lnTo>
                    <a:lnTo>
                      <a:pt x="497" y="448"/>
                    </a:lnTo>
                    <a:lnTo>
                      <a:pt x="489" y="450"/>
                    </a:lnTo>
                    <a:lnTo>
                      <a:pt x="482" y="452"/>
                    </a:lnTo>
                    <a:lnTo>
                      <a:pt x="471" y="452"/>
                    </a:lnTo>
                    <a:lnTo>
                      <a:pt x="463" y="452"/>
                    </a:lnTo>
                    <a:lnTo>
                      <a:pt x="457" y="449"/>
                    </a:lnTo>
                    <a:lnTo>
                      <a:pt x="449" y="446"/>
                    </a:lnTo>
                    <a:lnTo>
                      <a:pt x="444" y="443"/>
                    </a:lnTo>
                    <a:lnTo>
                      <a:pt x="439" y="436"/>
                    </a:lnTo>
                    <a:lnTo>
                      <a:pt x="435" y="429"/>
                    </a:lnTo>
                    <a:lnTo>
                      <a:pt x="433" y="420"/>
                    </a:lnTo>
                    <a:lnTo>
                      <a:pt x="432" y="410"/>
                    </a:lnTo>
                    <a:lnTo>
                      <a:pt x="512" y="410"/>
                    </a:lnTo>
                    <a:close/>
                    <a:moveTo>
                      <a:pt x="432" y="396"/>
                    </a:moveTo>
                    <a:lnTo>
                      <a:pt x="433" y="390"/>
                    </a:lnTo>
                    <a:lnTo>
                      <a:pt x="435" y="384"/>
                    </a:lnTo>
                    <a:lnTo>
                      <a:pt x="437" y="378"/>
                    </a:lnTo>
                    <a:lnTo>
                      <a:pt x="441" y="372"/>
                    </a:lnTo>
                    <a:lnTo>
                      <a:pt x="445" y="368"/>
                    </a:lnTo>
                    <a:lnTo>
                      <a:pt x="450" y="364"/>
                    </a:lnTo>
                    <a:lnTo>
                      <a:pt x="457" y="361"/>
                    </a:lnTo>
                    <a:lnTo>
                      <a:pt x="464" y="360"/>
                    </a:lnTo>
                    <a:lnTo>
                      <a:pt x="472" y="361"/>
                    </a:lnTo>
                    <a:lnTo>
                      <a:pt x="478" y="365"/>
                    </a:lnTo>
                    <a:lnTo>
                      <a:pt x="484" y="368"/>
                    </a:lnTo>
                    <a:lnTo>
                      <a:pt x="487" y="372"/>
                    </a:lnTo>
                    <a:lnTo>
                      <a:pt x="490" y="378"/>
                    </a:lnTo>
                    <a:lnTo>
                      <a:pt x="491" y="385"/>
                    </a:lnTo>
                    <a:lnTo>
                      <a:pt x="492" y="390"/>
                    </a:lnTo>
                    <a:lnTo>
                      <a:pt x="492" y="396"/>
                    </a:lnTo>
                    <a:lnTo>
                      <a:pt x="432" y="396"/>
                    </a:lnTo>
                    <a:close/>
                    <a:moveTo>
                      <a:pt x="539" y="466"/>
                    </a:moveTo>
                    <a:lnTo>
                      <a:pt x="559" y="466"/>
                    </a:lnTo>
                    <a:lnTo>
                      <a:pt x="559" y="403"/>
                    </a:lnTo>
                    <a:lnTo>
                      <a:pt x="559" y="398"/>
                    </a:lnTo>
                    <a:lnTo>
                      <a:pt x="560" y="392"/>
                    </a:lnTo>
                    <a:lnTo>
                      <a:pt x="561" y="387"/>
                    </a:lnTo>
                    <a:lnTo>
                      <a:pt x="564" y="382"/>
                    </a:lnTo>
                    <a:lnTo>
                      <a:pt x="566" y="377"/>
                    </a:lnTo>
                    <a:lnTo>
                      <a:pt x="569" y="374"/>
                    </a:lnTo>
                    <a:lnTo>
                      <a:pt x="573" y="370"/>
                    </a:lnTo>
                    <a:lnTo>
                      <a:pt x="578" y="368"/>
                    </a:lnTo>
                    <a:lnTo>
                      <a:pt x="582" y="366"/>
                    </a:lnTo>
                    <a:lnTo>
                      <a:pt x="587" y="366"/>
                    </a:lnTo>
                    <a:lnTo>
                      <a:pt x="592" y="366"/>
                    </a:lnTo>
                    <a:lnTo>
                      <a:pt x="595" y="366"/>
                    </a:lnTo>
                    <a:lnTo>
                      <a:pt x="595" y="346"/>
                    </a:lnTo>
                    <a:lnTo>
                      <a:pt x="592" y="346"/>
                    </a:lnTo>
                    <a:lnTo>
                      <a:pt x="588" y="346"/>
                    </a:lnTo>
                    <a:lnTo>
                      <a:pt x="584" y="346"/>
                    </a:lnTo>
                    <a:lnTo>
                      <a:pt x="579" y="347"/>
                    </a:lnTo>
                    <a:lnTo>
                      <a:pt x="574" y="349"/>
                    </a:lnTo>
                    <a:lnTo>
                      <a:pt x="570" y="352"/>
                    </a:lnTo>
                    <a:lnTo>
                      <a:pt x="566" y="356"/>
                    </a:lnTo>
                    <a:lnTo>
                      <a:pt x="563" y="360"/>
                    </a:lnTo>
                    <a:lnTo>
                      <a:pt x="559" y="366"/>
                    </a:lnTo>
                    <a:lnTo>
                      <a:pt x="557" y="371"/>
                    </a:lnTo>
                    <a:lnTo>
                      <a:pt x="556" y="371"/>
                    </a:lnTo>
                    <a:lnTo>
                      <a:pt x="556" y="348"/>
                    </a:lnTo>
                    <a:lnTo>
                      <a:pt x="538" y="348"/>
                    </a:lnTo>
                    <a:lnTo>
                      <a:pt x="538" y="357"/>
                    </a:lnTo>
                    <a:lnTo>
                      <a:pt x="539" y="366"/>
                    </a:lnTo>
                    <a:lnTo>
                      <a:pt x="539" y="375"/>
                    </a:lnTo>
                    <a:lnTo>
                      <a:pt x="539" y="385"/>
                    </a:lnTo>
                    <a:lnTo>
                      <a:pt x="539" y="466"/>
                    </a:lnTo>
                    <a:close/>
                    <a:moveTo>
                      <a:pt x="696" y="466"/>
                    </a:moveTo>
                    <a:lnTo>
                      <a:pt x="695" y="453"/>
                    </a:lnTo>
                    <a:lnTo>
                      <a:pt x="694" y="437"/>
                    </a:lnTo>
                    <a:lnTo>
                      <a:pt x="694" y="394"/>
                    </a:lnTo>
                    <a:lnTo>
                      <a:pt x="694" y="385"/>
                    </a:lnTo>
                    <a:lnTo>
                      <a:pt x="692" y="376"/>
                    </a:lnTo>
                    <a:lnTo>
                      <a:pt x="690" y="368"/>
                    </a:lnTo>
                    <a:lnTo>
                      <a:pt x="686" y="360"/>
                    </a:lnTo>
                    <a:lnTo>
                      <a:pt x="684" y="357"/>
                    </a:lnTo>
                    <a:lnTo>
                      <a:pt x="680" y="355"/>
                    </a:lnTo>
                    <a:lnTo>
                      <a:pt x="677" y="351"/>
                    </a:lnTo>
                    <a:lnTo>
                      <a:pt x="673" y="349"/>
                    </a:lnTo>
                    <a:lnTo>
                      <a:pt x="668" y="348"/>
                    </a:lnTo>
                    <a:lnTo>
                      <a:pt x="663" y="347"/>
                    </a:lnTo>
                    <a:lnTo>
                      <a:pt x="658" y="346"/>
                    </a:lnTo>
                    <a:lnTo>
                      <a:pt x="651" y="346"/>
                    </a:lnTo>
                    <a:lnTo>
                      <a:pt x="640" y="346"/>
                    </a:lnTo>
                    <a:lnTo>
                      <a:pt x="631" y="348"/>
                    </a:lnTo>
                    <a:lnTo>
                      <a:pt x="622" y="351"/>
                    </a:lnTo>
                    <a:lnTo>
                      <a:pt x="613" y="356"/>
                    </a:lnTo>
                    <a:lnTo>
                      <a:pt x="619" y="370"/>
                    </a:lnTo>
                    <a:lnTo>
                      <a:pt x="625" y="367"/>
                    </a:lnTo>
                    <a:lnTo>
                      <a:pt x="633" y="364"/>
                    </a:lnTo>
                    <a:lnTo>
                      <a:pt x="640" y="361"/>
                    </a:lnTo>
                    <a:lnTo>
                      <a:pt x="648" y="361"/>
                    </a:lnTo>
                    <a:lnTo>
                      <a:pt x="655" y="362"/>
                    </a:lnTo>
                    <a:lnTo>
                      <a:pt x="662" y="364"/>
                    </a:lnTo>
                    <a:lnTo>
                      <a:pt x="666" y="367"/>
                    </a:lnTo>
                    <a:lnTo>
                      <a:pt x="669" y="371"/>
                    </a:lnTo>
                    <a:lnTo>
                      <a:pt x="672" y="376"/>
                    </a:lnTo>
                    <a:lnTo>
                      <a:pt x="674" y="380"/>
                    </a:lnTo>
                    <a:lnTo>
                      <a:pt x="674" y="385"/>
                    </a:lnTo>
                    <a:lnTo>
                      <a:pt x="674" y="388"/>
                    </a:lnTo>
                    <a:lnTo>
                      <a:pt x="674" y="391"/>
                    </a:lnTo>
                    <a:lnTo>
                      <a:pt x="659" y="391"/>
                    </a:lnTo>
                    <a:lnTo>
                      <a:pt x="645" y="394"/>
                    </a:lnTo>
                    <a:lnTo>
                      <a:pt x="633" y="397"/>
                    </a:lnTo>
                    <a:lnTo>
                      <a:pt x="623" y="403"/>
                    </a:lnTo>
                    <a:lnTo>
                      <a:pt x="619" y="405"/>
                    </a:lnTo>
                    <a:lnTo>
                      <a:pt x="615" y="408"/>
                    </a:lnTo>
                    <a:lnTo>
                      <a:pt x="612" y="411"/>
                    </a:lnTo>
                    <a:lnTo>
                      <a:pt x="610" y="416"/>
                    </a:lnTo>
                    <a:lnTo>
                      <a:pt x="608" y="420"/>
                    </a:lnTo>
                    <a:lnTo>
                      <a:pt x="607" y="425"/>
                    </a:lnTo>
                    <a:lnTo>
                      <a:pt x="606" y="429"/>
                    </a:lnTo>
                    <a:lnTo>
                      <a:pt x="606" y="435"/>
                    </a:lnTo>
                    <a:lnTo>
                      <a:pt x="606" y="442"/>
                    </a:lnTo>
                    <a:lnTo>
                      <a:pt x="608" y="447"/>
                    </a:lnTo>
                    <a:lnTo>
                      <a:pt x="610" y="453"/>
                    </a:lnTo>
                    <a:lnTo>
                      <a:pt x="614" y="458"/>
                    </a:lnTo>
                    <a:lnTo>
                      <a:pt x="619" y="463"/>
                    </a:lnTo>
                    <a:lnTo>
                      <a:pt x="625" y="466"/>
                    </a:lnTo>
                    <a:lnTo>
                      <a:pt x="632" y="467"/>
                    </a:lnTo>
                    <a:lnTo>
                      <a:pt x="640" y="468"/>
                    </a:lnTo>
                    <a:lnTo>
                      <a:pt x="646" y="468"/>
                    </a:lnTo>
                    <a:lnTo>
                      <a:pt x="652" y="467"/>
                    </a:lnTo>
                    <a:lnTo>
                      <a:pt x="657" y="465"/>
                    </a:lnTo>
                    <a:lnTo>
                      <a:pt x="662" y="463"/>
                    </a:lnTo>
                    <a:lnTo>
                      <a:pt x="669" y="457"/>
                    </a:lnTo>
                    <a:lnTo>
                      <a:pt x="675" y="450"/>
                    </a:lnTo>
                    <a:lnTo>
                      <a:pt x="676" y="450"/>
                    </a:lnTo>
                    <a:lnTo>
                      <a:pt x="678" y="466"/>
                    </a:lnTo>
                    <a:lnTo>
                      <a:pt x="696" y="466"/>
                    </a:lnTo>
                    <a:close/>
                    <a:moveTo>
                      <a:pt x="675" y="426"/>
                    </a:moveTo>
                    <a:lnTo>
                      <a:pt x="674" y="429"/>
                    </a:lnTo>
                    <a:lnTo>
                      <a:pt x="674" y="433"/>
                    </a:lnTo>
                    <a:lnTo>
                      <a:pt x="672" y="437"/>
                    </a:lnTo>
                    <a:lnTo>
                      <a:pt x="669" y="440"/>
                    </a:lnTo>
                    <a:lnTo>
                      <a:pt x="667" y="444"/>
                    </a:lnTo>
                    <a:lnTo>
                      <a:pt x="664" y="446"/>
                    </a:lnTo>
                    <a:lnTo>
                      <a:pt x="660" y="449"/>
                    </a:lnTo>
                    <a:lnTo>
                      <a:pt x="655" y="450"/>
                    </a:lnTo>
                    <a:lnTo>
                      <a:pt x="651" y="453"/>
                    </a:lnTo>
                    <a:lnTo>
                      <a:pt x="646" y="453"/>
                    </a:lnTo>
                    <a:lnTo>
                      <a:pt x="641" y="453"/>
                    </a:lnTo>
                    <a:lnTo>
                      <a:pt x="638" y="452"/>
                    </a:lnTo>
                    <a:lnTo>
                      <a:pt x="635" y="449"/>
                    </a:lnTo>
                    <a:lnTo>
                      <a:pt x="632" y="447"/>
                    </a:lnTo>
                    <a:lnTo>
                      <a:pt x="630" y="445"/>
                    </a:lnTo>
                    <a:lnTo>
                      <a:pt x="627" y="442"/>
                    </a:lnTo>
                    <a:lnTo>
                      <a:pt x="626" y="437"/>
                    </a:lnTo>
                    <a:lnTo>
                      <a:pt x="626" y="433"/>
                    </a:lnTo>
                    <a:lnTo>
                      <a:pt x="626" y="428"/>
                    </a:lnTo>
                    <a:lnTo>
                      <a:pt x="627" y="425"/>
                    </a:lnTo>
                    <a:lnTo>
                      <a:pt x="628" y="421"/>
                    </a:lnTo>
                    <a:lnTo>
                      <a:pt x="631" y="418"/>
                    </a:lnTo>
                    <a:lnTo>
                      <a:pt x="636" y="414"/>
                    </a:lnTo>
                    <a:lnTo>
                      <a:pt x="641" y="410"/>
                    </a:lnTo>
                    <a:lnTo>
                      <a:pt x="649" y="408"/>
                    </a:lnTo>
                    <a:lnTo>
                      <a:pt x="658" y="406"/>
                    </a:lnTo>
                    <a:lnTo>
                      <a:pt x="666" y="406"/>
                    </a:lnTo>
                    <a:lnTo>
                      <a:pt x="675" y="406"/>
                    </a:lnTo>
                    <a:lnTo>
                      <a:pt x="675" y="426"/>
                    </a:lnTo>
                    <a:close/>
                    <a:moveTo>
                      <a:pt x="728" y="466"/>
                    </a:moveTo>
                    <a:lnTo>
                      <a:pt x="748" y="466"/>
                    </a:lnTo>
                    <a:lnTo>
                      <a:pt x="748" y="395"/>
                    </a:lnTo>
                    <a:lnTo>
                      <a:pt x="749" y="389"/>
                    </a:lnTo>
                    <a:lnTo>
                      <a:pt x="750" y="385"/>
                    </a:lnTo>
                    <a:lnTo>
                      <a:pt x="752" y="380"/>
                    </a:lnTo>
                    <a:lnTo>
                      <a:pt x="754" y="377"/>
                    </a:lnTo>
                    <a:lnTo>
                      <a:pt x="757" y="372"/>
                    </a:lnTo>
                    <a:lnTo>
                      <a:pt x="760" y="369"/>
                    </a:lnTo>
                    <a:lnTo>
                      <a:pt x="765" y="367"/>
                    </a:lnTo>
                    <a:lnTo>
                      <a:pt x="769" y="365"/>
                    </a:lnTo>
                    <a:lnTo>
                      <a:pt x="773" y="364"/>
                    </a:lnTo>
                    <a:lnTo>
                      <a:pt x="779" y="364"/>
                    </a:lnTo>
                    <a:lnTo>
                      <a:pt x="785" y="364"/>
                    </a:lnTo>
                    <a:lnTo>
                      <a:pt x="790" y="366"/>
                    </a:lnTo>
                    <a:lnTo>
                      <a:pt x="795" y="369"/>
                    </a:lnTo>
                    <a:lnTo>
                      <a:pt x="799" y="374"/>
                    </a:lnTo>
                    <a:lnTo>
                      <a:pt x="801" y="379"/>
                    </a:lnTo>
                    <a:lnTo>
                      <a:pt x="803" y="385"/>
                    </a:lnTo>
                    <a:lnTo>
                      <a:pt x="804" y="391"/>
                    </a:lnTo>
                    <a:lnTo>
                      <a:pt x="804" y="398"/>
                    </a:lnTo>
                    <a:lnTo>
                      <a:pt x="804" y="466"/>
                    </a:lnTo>
                    <a:lnTo>
                      <a:pt x="825" y="466"/>
                    </a:lnTo>
                    <a:lnTo>
                      <a:pt x="825" y="396"/>
                    </a:lnTo>
                    <a:lnTo>
                      <a:pt x="825" y="388"/>
                    </a:lnTo>
                    <a:lnTo>
                      <a:pt x="824" y="381"/>
                    </a:lnTo>
                    <a:lnTo>
                      <a:pt x="823" y="376"/>
                    </a:lnTo>
                    <a:lnTo>
                      <a:pt x="821" y="370"/>
                    </a:lnTo>
                    <a:lnTo>
                      <a:pt x="816" y="362"/>
                    </a:lnTo>
                    <a:lnTo>
                      <a:pt x="811" y="356"/>
                    </a:lnTo>
                    <a:lnTo>
                      <a:pt x="804" y="350"/>
                    </a:lnTo>
                    <a:lnTo>
                      <a:pt x="798" y="348"/>
                    </a:lnTo>
                    <a:lnTo>
                      <a:pt x="792" y="346"/>
                    </a:lnTo>
                    <a:lnTo>
                      <a:pt x="785" y="346"/>
                    </a:lnTo>
                    <a:lnTo>
                      <a:pt x="779" y="346"/>
                    </a:lnTo>
                    <a:lnTo>
                      <a:pt x="772" y="347"/>
                    </a:lnTo>
                    <a:lnTo>
                      <a:pt x="766" y="349"/>
                    </a:lnTo>
                    <a:lnTo>
                      <a:pt x="761" y="352"/>
                    </a:lnTo>
                    <a:lnTo>
                      <a:pt x="757" y="356"/>
                    </a:lnTo>
                    <a:lnTo>
                      <a:pt x="753" y="359"/>
                    </a:lnTo>
                    <a:lnTo>
                      <a:pt x="749" y="364"/>
                    </a:lnTo>
                    <a:lnTo>
                      <a:pt x="747" y="368"/>
                    </a:lnTo>
                    <a:lnTo>
                      <a:pt x="746" y="368"/>
                    </a:lnTo>
                    <a:lnTo>
                      <a:pt x="745" y="348"/>
                    </a:lnTo>
                    <a:lnTo>
                      <a:pt x="727" y="348"/>
                    </a:lnTo>
                    <a:lnTo>
                      <a:pt x="728" y="364"/>
                    </a:lnTo>
                    <a:lnTo>
                      <a:pt x="728" y="380"/>
                    </a:lnTo>
                    <a:lnTo>
                      <a:pt x="728" y="466"/>
                    </a:lnTo>
                    <a:close/>
                    <a:moveTo>
                      <a:pt x="936" y="445"/>
                    </a:moveTo>
                    <a:lnTo>
                      <a:pt x="932" y="447"/>
                    </a:lnTo>
                    <a:lnTo>
                      <a:pt x="927" y="449"/>
                    </a:lnTo>
                    <a:lnTo>
                      <a:pt x="919" y="450"/>
                    </a:lnTo>
                    <a:lnTo>
                      <a:pt x="911" y="452"/>
                    </a:lnTo>
                    <a:lnTo>
                      <a:pt x="903" y="450"/>
                    </a:lnTo>
                    <a:lnTo>
                      <a:pt x="895" y="448"/>
                    </a:lnTo>
                    <a:lnTo>
                      <a:pt x="889" y="445"/>
                    </a:lnTo>
                    <a:lnTo>
                      <a:pt x="883" y="439"/>
                    </a:lnTo>
                    <a:lnTo>
                      <a:pt x="878" y="433"/>
                    </a:lnTo>
                    <a:lnTo>
                      <a:pt x="875" y="426"/>
                    </a:lnTo>
                    <a:lnTo>
                      <a:pt x="873" y="417"/>
                    </a:lnTo>
                    <a:lnTo>
                      <a:pt x="871" y="407"/>
                    </a:lnTo>
                    <a:lnTo>
                      <a:pt x="873" y="398"/>
                    </a:lnTo>
                    <a:lnTo>
                      <a:pt x="875" y="390"/>
                    </a:lnTo>
                    <a:lnTo>
                      <a:pt x="878" y="382"/>
                    </a:lnTo>
                    <a:lnTo>
                      <a:pt x="882" y="376"/>
                    </a:lnTo>
                    <a:lnTo>
                      <a:pt x="888" y="370"/>
                    </a:lnTo>
                    <a:lnTo>
                      <a:pt x="894" y="366"/>
                    </a:lnTo>
                    <a:lnTo>
                      <a:pt x="903" y="364"/>
                    </a:lnTo>
                    <a:lnTo>
                      <a:pt x="912" y="362"/>
                    </a:lnTo>
                    <a:lnTo>
                      <a:pt x="920" y="364"/>
                    </a:lnTo>
                    <a:lnTo>
                      <a:pt x="927" y="365"/>
                    </a:lnTo>
                    <a:lnTo>
                      <a:pt x="932" y="366"/>
                    </a:lnTo>
                    <a:lnTo>
                      <a:pt x="936" y="368"/>
                    </a:lnTo>
                    <a:lnTo>
                      <a:pt x="941" y="351"/>
                    </a:lnTo>
                    <a:lnTo>
                      <a:pt x="935" y="349"/>
                    </a:lnTo>
                    <a:lnTo>
                      <a:pt x="929" y="348"/>
                    </a:lnTo>
                    <a:lnTo>
                      <a:pt x="921" y="346"/>
                    </a:lnTo>
                    <a:lnTo>
                      <a:pt x="912" y="346"/>
                    </a:lnTo>
                    <a:lnTo>
                      <a:pt x="905" y="346"/>
                    </a:lnTo>
                    <a:lnTo>
                      <a:pt x="898" y="347"/>
                    </a:lnTo>
                    <a:lnTo>
                      <a:pt x="892" y="348"/>
                    </a:lnTo>
                    <a:lnTo>
                      <a:pt x="887" y="350"/>
                    </a:lnTo>
                    <a:lnTo>
                      <a:pt x="881" y="352"/>
                    </a:lnTo>
                    <a:lnTo>
                      <a:pt x="876" y="356"/>
                    </a:lnTo>
                    <a:lnTo>
                      <a:pt x="871" y="359"/>
                    </a:lnTo>
                    <a:lnTo>
                      <a:pt x="867" y="364"/>
                    </a:lnTo>
                    <a:lnTo>
                      <a:pt x="864" y="368"/>
                    </a:lnTo>
                    <a:lnTo>
                      <a:pt x="861" y="372"/>
                    </a:lnTo>
                    <a:lnTo>
                      <a:pt x="857" y="378"/>
                    </a:lnTo>
                    <a:lnTo>
                      <a:pt x="855" y="384"/>
                    </a:lnTo>
                    <a:lnTo>
                      <a:pt x="853" y="389"/>
                    </a:lnTo>
                    <a:lnTo>
                      <a:pt x="852" y="395"/>
                    </a:lnTo>
                    <a:lnTo>
                      <a:pt x="851" y="401"/>
                    </a:lnTo>
                    <a:lnTo>
                      <a:pt x="851" y="408"/>
                    </a:lnTo>
                    <a:lnTo>
                      <a:pt x="852" y="420"/>
                    </a:lnTo>
                    <a:lnTo>
                      <a:pt x="854" y="430"/>
                    </a:lnTo>
                    <a:lnTo>
                      <a:pt x="858" y="440"/>
                    </a:lnTo>
                    <a:lnTo>
                      <a:pt x="864" y="448"/>
                    </a:lnTo>
                    <a:lnTo>
                      <a:pt x="870" y="456"/>
                    </a:lnTo>
                    <a:lnTo>
                      <a:pt x="879" y="462"/>
                    </a:lnTo>
                    <a:lnTo>
                      <a:pt x="888" y="465"/>
                    </a:lnTo>
                    <a:lnTo>
                      <a:pt x="898" y="467"/>
                    </a:lnTo>
                    <a:lnTo>
                      <a:pt x="889" y="486"/>
                    </a:lnTo>
                    <a:lnTo>
                      <a:pt x="896" y="487"/>
                    </a:lnTo>
                    <a:lnTo>
                      <a:pt x="902" y="489"/>
                    </a:lnTo>
                    <a:lnTo>
                      <a:pt x="904" y="491"/>
                    </a:lnTo>
                    <a:lnTo>
                      <a:pt x="905" y="493"/>
                    </a:lnTo>
                    <a:lnTo>
                      <a:pt x="906" y="494"/>
                    </a:lnTo>
                    <a:lnTo>
                      <a:pt x="907" y="496"/>
                    </a:lnTo>
                    <a:lnTo>
                      <a:pt x="906" y="501"/>
                    </a:lnTo>
                    <a:lnTo>
                      <a:pt x="904" y="503"/>
                    </a:lnTo>
                    <a:lnTo>
                      <a:pt x="901" y="504"/>
                    </a:lnTo>
                    <a:lnTo>
                      <a:pt x="896" y="504"/>
                    </a:lnTo>
                    <a:lnTo>
                      <a:pt x="890" y="503"/>
                    </a:lnTo>
                    <a:lnTo>
                      <a:pt x="883" y="501"/>
                    </a:lnTo>
                    <a:lnTo>
                      <a:pt x="880" y="512"/>
                    </a:lnTo>
                    <a:lnTo>
                      <a:pt x="888" y="515"/>
                    </a:lnTo>
                    <a:lnTo>
                      <a:pt x="896" y="516"/>
                    </a:lnTo>
                    <a:lnTo>
                      <a:pt x="902" y="516"/>
                    </a:lnTo>
                    <a:lnTo>
                      <a:pt x="906" y="515"/>
                    </a:lnTo>
                    <a:lnTo>
                      <a:pt x="910" y="513"/>
                    </a:lnTo>
                    <a:lnTo>
                      <a:pt x="914" y="512"/>
                    </a:lnTo>
                    <a:lnTo>
                      <a:pt x="917" y="508"/>
                    </a:lnTo>
                    <a:lnTo>
                      <a:pt x="919" y="505"/>
                    </a:lnTo>
                    <a:lnTo>
                      <a:pt x="921" y="501"/>
                    </a:lnTo>
                    <a:lnTo>
                      <a:pt x="921" y="496"/>
                    </a:lnTo>
                    <a:lnTo>
                      <a:pt x="921" y="492"/>
                    </a:lnTo>
                    <a:lnTo>
                      <a:pt x="920" y="489"/>
                    </a:lnTo>
                    <a:lnTo>
                      <a:pt x="918" y="486"/>
                    </a:lnTo>
                    <a:lnTo>
                      <a:pt x="916" y="484"/>
                    </a:lnTo>
                    <a:lnTo>
                      <a:pt x="910" y="480"/>
                    </a:lnTo>
                    <a:lnTo>
                      <a:pt x="905" y="478"/>
                    </a:lnTo>
                    <a:lnTo>
                      <a:pt x="910" y="468"/>
                    </a:lnTo>
                    <a:lnTo>
                      <a:pt x="920" y="467"/>
                    </a:lnTo>
                    <a:lnTo>
                      <a:pt x="929" y="466"/>
                    </a:lnTo>
                    <a:lnTo>
                      <a:pt x="936" y="464"/>
                    </a:lnTo>
                    <a:lnTo>
                      <a:pt x="941" y="462"/>
                    </a:lnTo>
                    <a:lnTo>
                      <a:pt x="936" y="445"/>
                    </a:lnTo>
                    <a:close/>
                    <a:moveTo>
                      <a:pt x="1046" y="466"/>
                    </a:moveTo>
                    <a:lnTo>
                      <a:pt x="1045" y="453"/>
                    </a:lnTo>
                    <a:lnTo>
                      <a:pt x="1044" y="437"/>
                    </a:lnTo>
                    <a:lnTo>
                      <a:pt x="1044" y="394"/>
                    </a:lnTo>
                    <a:lnTo>
                      <a:pt x="1044" y="385"/>
                    </a:lnTo>
                    <a:lnTo>
                      <a:pt x="1042" y="376"/>
                    </a:lnTo>
                    <a:lnTo>
                      <a:pt x="1040" y="368"/>
                    </a:lnTo>
                    <a:lnTo>
                      <a:pt x="1036" y="360"/>
                    </a:lnTo>
                    <a:lnTo>
                      <a:pt x="1033" y="357"/>
                    </a:lnTo>
                    <a:lnTo>
                      <a:pt x="1030" y="355"/>
                    </a:lnTo>
                    <a:lnTo>
                      <a:pt x="1027" y="351"/>
                    </a:lnTo>
                    <a:lnTo>
                      <a:pt x="1023" y="349"/>
                    </a:lnTo>
                    <a:lnTo>
                      <a:pt x="1018" y="348"/>
                    </a:lnTo>
                    <a:lnTo>
                      <a:pt x="1013" y="347"/>
                    </a:lnTo>
                    <a:lnTo>
                      <a:pt x="1008" y="346"/>
                    </a:lnTo>
                    <a:lnTo>
                      <a:pt x="1001" y="346"/>
                    </a:lnTo>
                    <a:lnTo>
                      <a:pt x="990" y="346"/>
                    </a:lnTo>
                    <a:lnTo>
                      <a:pt x="981" y="348"/>
                    </a:lnTo>
                    <a:lnTo>
                      <a:pt x="972" y="351"/>
                    </a:lnTo>
                    <a:lnTo>
                      <a:pt x="963" y="356"/>
                    </a:lnTo>
                    <a:lnTo>
                      <a:pt x="969" y="370"/>
                    </a:lnTo>
                    <a:lnTo>
                      <a:pt x="975" y="367"/>
                    </a:lnTo>
                    <a:lnTo>
                      <a:pt x="983" y="364"/>
                    </a:lnTo>
                    <a:lnTo>
                      <a:pt x="990" y="361"/>
                    </a:lnTo>
                    <a:lnTo>
                      <a:pt x="998" y="361"/>
                    </a:lnTo>
                    <a:lnTo>
                      <a:pt x="1005" y="362"/>
                    </a:lnTo>
                    <a:lnTo>
                      <a:pt x="1012" y="364"/>
                    </a:lnTo>
                    <a:lnTo>
                      <a:pt x="1016" y="367"/>
                    </a:lnTo>
                    <a:lnTo>
                      <a:pt x="1019" y="371"/>
                    </a:lnTo>
                    <a:lnTo>
                      <a:pt x="1022" y="376"/>
                    </a:lnTo>
                    <a:lnTo>
                      <a:pt x="1023" y="380"/>
                    </a:lnTo>
                    <a:lnTo>
                      <a:pt x="1024" y="385"/>
                    </a:lnTo>
                    <a:lnTo>
                      <a:pt x="1024" y="388"/>
                    </a:lnTo>
                    <a:lnTo>
                      <a:pt x="1024" y="391"/>
                    </a:lnTo>
                    <a:lnTo>
                      <a:pt x="1009" y="391"/>
                    </a:lnTo>
                    <a:lnTo>
                      <a:pt x="995" y="394"/>
                    </a:lnTo>
                    <a:lnTo>
                      <a:pt x="983" y="397"/>
                    </a:lnTo>
                    <a:lnTo>
                      <a:pt x="973" y="403"/>
                    </a:lnTo>
                    <a:lnTo>
                      <a:pt x="969" y="405"/>
                    </a:lnTo>
                    <a:lnTo>
                      <a:pt x="965" y="408"/>
                    </a:lnTo>
                    <a:lnTo>
                      <a:pt x="962" y="411"/>
                    </a:lnTo>
                    <a:lnTo>
                      <a:pt x="960" y="416"/>
                    </a:lnTo>
                    <a:lnTo>
                      <a:pt x="958" y="420"/>
                    </a:lnTo>
                    <a:lnTo>
                      <a:pt x="957" y="425"/>
                    </a:lnTo>
                    <a:lnTo>
                      <a:pt x="956" y="429"/>
                    </a:lnTo>
                    <a:lnTo>
                      <a:pt x="956" y="435"/>
                    </a:lnTo>
                    <a:lnTo>
                      <a:pt x="956" y="442"/>
                    </a:lnTo>
                    <a:lnTo>
                      <a:pt x="958" y="447"/>
                    </a:lnTo>
                    <a:lnTo>
                      <a:pt x="960" y="453"/>
                    </a:lnTo>
                    <a:lnTo>
                      <a:pt x="964" y="458"/>
                    </a:lnTo>
                    <a:lnTo>
                      <a:pt x="969" y="463"/>
                    </a:lnTo>
                    <a:lnTo>
                      <a:pt x="975" y="466"/>
                    </a:lnTo>
                    <a:lnTo>
                      <a:pt x="982" y="467"/>
                    </a:lnTo>
                    <a:lnTo>
                      <a:pt x="990" y="468"/>
                    </a:lnTo>
                    <a:lnTo>
                      <a:pt x="996" y="468"/>
                    </a:lnTo>
                    <a:lnTo>
                      <a:pt x="1002" y="467"/>
                    </a:lnTo>
                    <a:lnTo>
                      <a:pt x="1006" y="465"/>
                    </a:lnTo>
                    <a:lnTo>
                      <a:pt x="1012" y="463"/>
                    </a:lnTo>
                    <a:lnTo>
                      <a:pt x="1019" y="457"/>
                    </a:lnTo>
                    <a:lnTo>
                      <a:pt x="1025" y="450"/>
                    </a:lnTo>
                    <a:lnTo>
                      <a:pt x="1026" y="450"/>
                    </a:lnTo>
                    <a:lnTo>
                      <a:pt x="1027" y="466"/>
                    </a:lnTo>
                    <a:lnTo>
                      <a:pt x="1046" y="466"/>
                    </a:lnTo>
                    <a:close/>
                    <a:moveTo>
                      <a:pt x="1025" y="426"/>
                    </a:moveTo>
                    <a:lnTo>
                      <a:pt x="1024" y="429"/>
                    </a:lnTo>
                    <a:lnTo>
                      <a:pt x="1024" y="433"/>
                    </a:lnTo>
                    <a:lnTo>
                      <a:pt x="1022" y="437"/>
                    </a:lnTo>
                    <a:lnTo>
                      <a:pt x="1019" y="440"/>
                    </a:lnTo>
                    <a:lnTo>
                      <a:pt x="1017" y="444"/>
                    </a:lnTo>
                    <a:lnTo>
                      <a:pt x="1014" y="446"/>
                    </a:lnTo>
                    <a:lnTo>
                      <a:pt x="1010" y="449"/>
                    </a:lnTo>
                    <a:lnTo>
                      <a:pt x="1005" y="450"/>
                    </a:lnTo>
                    <a:lnTo>
                      <a:pt x="1001" y="453"/>
                    </a:lnTo>
                    <a:lnTo>
                      <a:pt x="996" y="453"/>
                    </a:lnTo>
                    <a:lnTo>
                      <a:pt x="991" y="453"/>
                    </a:lnTo>
                    <a:lnTo>
                      <a:pt x="988" y="452"/>
                    </a:lnTo>
                    <a:lnTo>
                      <a:pt x="985" y="449"/>
                    </a:lnTo>
                    <a:lnTo>
                      <a:pt x="982" y="447"/>
                    </a:lnTo>
                    <a:lnTo>
                      <a:pt x="979" y="445"/>
                    </a:lnTo>
                    <a:lnTo>
                      <a:pt x="977" y="442"/>
                    </a:lnTo>
                    <a:lnTo>
                      <a:pt x="976" y="437"/>
                    </a:lnTo>
                    <a:lnTo>
                      <a:pt x="976" y="433"/>
                    </a:lnTo>
                    <a:lnTo>
                      <a:pt x="976" y="428"/>
                    </a:lnTo>
                    <a:lnTo>
                      <a:pt x="977" y="425"/>
                    </a:lnTo>
                    <a:lnTo>
                      <a:pt x="978" y="421"/>
                    </a:lnTo>
                    <a:lnTo>
                      <a:pt x="981" y="418"/>
                    </a:lnTo>
                    <a:lnTo>
                      <a:pt x="986" y="414"/>
                    </a:lnTo>
                    <a:lnTo>
                      <a:pt x="991" y="410"/>
                    </a:lnTo>
                    <a:lnTo>
                      <a:pt x="999" y="408"/>
                    </a:lnTo>
                    <a:lnTo>
                      <a:pt x="1008" y="406"/>
                    </a:lnTo>
                    <a:lnTo>
                      <a:pt x="1016" y="406"/>
                    </a:lnTo>
                    <a:lnTo>
                      <a:pt x="1025" y="406"/>
                    </a:lnTo>
                    <a:lnTo>
                      <a:pt x="1025" y="426"/>
                    </a:lnTo>
                    <a:close/>
                    <a:moveTo>
                      <a:pt x="1070" y="460"/>
                    </a:moveTo>
                    <a:lnTo>
                      <a:pt x="1077" y="464"/>
                    </a:lnTo>
                    <a:lnTo>
                      <a:pt x="1084" y="466"/>
                    </a:lnTo>
                    <a:lnTo>
                      <a:pt x="1093" y="467"/>
                    </a:lnTo>
                    <a:lnTo>
                      <a:pt x="1101" y="468"/>
                    </a:lnTo>
                    <a:lnTo>
                      <a:pt x="1111" y="467"/>
                    </a:lnTo>
                    <a:lnTo>
                      <a:pt x="1120" y="466"/>
                    </a:lnTo>
                    <a:lnTo>
                      <a:pt x="1127" y="463"/>
                    </a:lnTo>
                    <a:lnTo>
                      <a:pt x="1134" y="458"/>
                    </a:lnTo>
                    <a:lnTo>
                      <a:pt x="1138" y="453"/>
                    </a:lnTo>
                    <a:lnTo>
                      <a:pt x="1141" y="447"/>
                    </a:lnTo>
                    <a:lnTo>
                      <a:pt x="1144" y="440"/>
                    </a:lnTo>
                    <a:lnTo>
                      <a:pt x="1145" y="433"/>
                    </a:lnTo>
                    <a:lnTo>
                      <a:pt x="1145" y="427"/>
                    </a:lnTo>
                    <a:lnTo>
                      <a:pt x="1143" y="421"/>
                    </a:lnTo>
                    <a:lnTo>
                      <a:pt x="1140" y="416"/>
                    </a:lnTo>
                    <a:lnTo>
                      <a:pt x="1137" y="411"/>
                    </a:lnTo>
                    <a:lnTo>
                      <a:pt x="1133" y="407"/>
                    </a:lnTo>
                    <a:lnTo>
                      <a:pt x="1127" y="404"/>
                    </a:lnTo>
                    <a:lnTo>
                      <a:pt x="1122" y="400"/>
                    </a:lnTo>
                    <a:lnTo>
                      <a:pt x="1114" y="397"/>
                    </a:lnTo>
                    <a:lnTo>
                      <a:pt x="1105" y="394"/>
                    </a:lnTo>
                    <a:lnTo>
                      <a:pt x="1098" y="389"/>
                    </a:lnTo>
                    <a:lnTo>
                      <a:pt x="1096" y="387"/>
                    </a:lnTo>
                    <a:lnTo>
                      <a:pt x="1094" y="384"/>
                    </a:lnTo>
                    <a:lnTo>
                      <a:pt x="1093" y="381"/>
                    </a:lnTo>
                    <a:lnTo>
                      <a:pt x="1093" y="378"/>
                    </a:lnTo>
                    <a:lnTo>
                      <a:pt x="1093" y="375"/>
                    </a:lnTo>
                    <a:lnTo>
                      <a:pt x="1094" y="371"/>
                    </a:lnTo>
                    <a:lnTo>
                      <a:pt x="1096" y="369"/>
                    </a:lnTo>
                    <a:lnTo>
                      <a:pt x="1098" y="366"/>
                    </a:lnTo>
                    <a:lnTo>
                      <a:pt x="1100" y="365"/>
                    </a:lnTo>
                    <a:lnTo>
                      <a:pt x="1104" y="362"/>
                    </a:lnTo>
                    <a:lnTo>
                      <a:pt x="1108" y="361"/>
                    </a:lnTo>
                    <a:lnTo>
                      <a:pt x="1112" y="361"/>
                    </a:lnTo>
                    <a:lnTo>
                      <a:pt x="1120" y="362"/>
                    </a:lnTo>
                    <a:lnTo>
                      <a:pt x="1126" y="364"/>
                    </a:lnTo>
                    <a:lnTo>
                      <a:pt x="1132" y="366"/>
                    </a:lnTo>
                    <a:lnTo>
                      <a:pt x="1135" y="368"/>
                    </a:lnTo>
                    <a:lnTo>
                      <a:pt x="1140" y="352"/>
                    </a:lnTo>
                    <a:lnTo>
                      <a:pt x="1135" y="350"/>
                    </a:lnTo>
                    <a:lnTo>
                      <a:pt x="1128" y="348"/>
                    </a:lnTo>
                    <a:lnTo>
                      <a:pt x="1121" y="346"/>
                    </a:lnTo>
                    <a:lnTo>
                      <a:pt x="1112" y="346"/>
                    </a:lnTo>
                    <a:lnTo>
                      <a:pt x="1104" y="346"/>
                    </a:lnTo>
                    <a:lnTo>
                      <a:pt x="1096" y="348"/>
                    </a:lnTo>
                    <a:lnTo>
                      <a:pt x="1090" y="351"/>
                    </a:lnTo>
                    <a:lnTo>
                      <a:pt x="1084" y="356"/>
                    </a:lnTo>
                    <a:lnTo>
                      <a:pt x="1079" y="360"/>
                    </a:lnTo>
                    <a:lnTo>
                      <a:pt x="1076" y="367"/>
                    </a:lnTo>
                    <a:lnTo>
                      <a:pt x="1073" y="372"/>
                    </a:lnTo>
                    <a:lnTo>
                      <a:pt x="1073" y="380"/>
                    </a:lnTo>
                    <a:lnTo>
                      <a:pt x="1073" y="385"/>
                    </a:lnTo>
                    <a:lnTo>
                      <a:pt x="1076" y="390"/>
                    </a:lnTo>
                    <a:lnTo>
                      <a:pt x="1078" y="395"/>
                    </a:lnTo>
                    <a:lnTo>
                      <a:pt x="1081" y="399"/>
                    </a:lnTo>
                    <a:lnTo>
                      <a:pt x="1085" y="404"/>
                    </a:lnTo>
                    <a:lnTo>
                      <a:pt x="1090" y="407"/>
                    </a:lnTo>
                    <a:lnTo>
                      <a:pt x="1096" y="410"/>
                    </a:lnTo>
                    <a:lnTo>
                      <a:pt x="1104" y="414"/>
                    </a:lnTo>
                    <a:lnTo>
                      <a:pt x="1113" y="418"/>
                    </a:lnTo>
                    <a:lnTo>
                      <a:pt x="1120" y="423"/>
                    </a:lnTo>
                    <a:lnTo>
                      <a:pt x="1122" y="425"/>
                    </a:lnTo>
                    <a:lnTo>
                      <a:pt x="1123" y="428"/>
                    </a:lnTo>
                    <a:lnTo>
                      <a:pt x="1124" y="431"/>
                    </a:lnTo>
                    <a:lnTo>
                      <a:pt x="1124" y="435"/>
                    </a:lnTo>
                    <a:lnTo>
                      <a:pt x="1124" y="438"/>
                    </a:lnTo>
                    <a:lnTo>
                      <a:pt x="1123" y="442"/>
                    </a:lnTo>
                    <a:lnTo>
                      <a:pt x="1122" y="445"/>
                    </a:lnTo>
                    <a:lnTo>
                      <a:pt x="1119" y="447"/>
                    </a:lnTo>
                    <a:lnTo>
                      <a:pt x="1117" y="449"/>
                    </a:lnTo>
                    <a:lnTo>
                      <a:pt x="1112" y="452"/>
                    </a:lnTo>
                    <a:lnTo>
                      <a:pt x="1108" y="452"/>
                    </a:lnTo>
                    <a:lnTo>
                      <a:pt x="1103" y="453"/>
                    </a:lnTo>
                    <a:lnTo>
                      <a:pt x="1095" y="452"/>
                    </a:lnTo>
                    <a:lnTo>
                      <a:pt x="1087" y="449"/>
                    </a:lnTo>
                    <a:lnTo>
                      <a:pt x="1081" y="447"/>
                    </a:lnTo>
                    <a:lnTo>
                      <a:pt x="1076" y="444"/>
                    </a:lnTo>
                    <a:lnTo>
                      <a:pt x="1070" y="460"/>
                    </a:lnTo>
                    <a:close/>
                    <a:moveTo>
                      <a:pt x="1221" y="514"/>
                    </a:moveTo>
                    <a:lnTo>
                      <a:pt x="1242" y="514"/>
                    </a:lnTo>
                    <a:lnTo>
                      <a:pt x="1242" y="450"/>
                    </a:lnTo>
                    <a:lnTo>
                      <a:pt x="1242" y="450"/>
                    </a:lnTo>
                    <a:lnTo>
                      <a:pt x="1245" y="454"/>
                    </a:lnTo>
                    <a:lnTo>
                      <a:pt x="1248" y="458"/>
                    </a:lnTo>
                    <a:lnTo>
                      <a:pt x="1253" y="460"/>
                    </a:lnTo>
                    <a:lnTo>
                      <a:pt x="1257" y="464"/>
                    </a:lnTo>
                    <a:lnTo>
                      <a:pt x="1261" y="466"/>
                    </a:lnTo>
                    <a:lnTo>
                      <a:pt x="1267" y="467"/>
                    </a:lnTo>
                    <a:lnTo>
                      <a:pt x="1272" y="468"/>
                    </a:lnTo>
                    <a:lnTo>
                      <a:pt x="1278" y="468"/>
                    </a:lnTo>
                    <a:lnTo>
                      <a:pt x="1287" y="467"/>
                    </a:lnTo>
                    <a:lnTo>
                      <a:pt x="1297" y="465"/>
                    </a:lnTo>
                    <a:lnTo>
                      <a:pt x="1306" y="459"/>
                    </a:lnTo>
                    <a:lnTo>
                      <a:pt x="1313" y="453"/>
                    </a:lnTo>
                    <a:lnTo>
                      <a:pt x="1316" y="448"/>
                    </a:lnTo>
                    <a:lnTo>
                      <a:pt x="1320" y="444"/>
                    </a:lnTo>
                    <a:lnTo>
                      <a:pt x="1323" y="438"/>
                    </a:lnTo>
                    <a:lnTo>
                      <a:pt x="1325" y="433"/>
                    </a:lnTo>
                    <a:lnTo>
                      <a:pt x="1327" y="427"/>
                    </a:lnTo>
                    <a:lnTo>
                      <a:pt x="1328" y="420"/>
                    </a:lnTo>
                    <a:lnTo>
                      <a:pt x="1329" y="413"/>
                    </a:lnTo>
                    <a:lnTo>
                      <a:pt x="1329" y="405"/>
                    </a:lnTo>
                    <a:lnTo>
                      <a:pt x="1328" y="392"/>
                    </a:lnTo>
                    <a:lnTo>
                      <a:pt x="1326" y="380"/>
                    </a:lnTo>
                    <a:lnTo>
                      <a:pt x="1321" y="370"/>
                    </a:lnTo>
                    <a:lnTo>
                      <a:pt x="1315" y="362"/>
                    </a:lnTo>
                    <a:lnTo>
                      <a:pt x="1309" y="355"/>
                    </a:lnTo>
                    <a:lnTo>
                      <a:pt x="1300" y="350"/>
                    </a:lnTo>
                    <a:lnTo>
                      <a:pt x="1296" y="348"/>
                    </a:lnTo>
                    <a:lnTo>
                      <a:pt x="1290" y="347"/>
                    </a:lnTo>
                    <a:lnTo>
                      <a:pt x="1286" y="346"/>
                    </a:lnTo>
                    <a:lnTo>
                      <a:pt x="1281" y="346"/>
                    </a:lnTo>
                    <a:lnTo>
                      <a:pt x="1274" y="346"/>
                    </a:lnTo>
                    <a:lnTo>
                      <a:pt x="1268" y="347"/>
                    </a:lnTo>
                    <a:lnTo>
                      <a:pt x="1262" y="349"/>
                    </a:lnTo>
                    <a:lnTo>
                      <a:pt x="1257" y="351"/>
                    </a:lnTo>
                    <a:lnTo>
                      <a:pt x="1252" y="355"/>
                    </a:lnTo>
                    <a:lnTo>
                      <a:pt x="1247" y="359"/>
                    </a:lnTo>
                    <a:lnTo>
                      <a:pt x="1244" y="364"/>
                    </a:lnTo>
                    <a:lnTo>
                      <a:pt x="1241" y="368"/>
                    </a:lnTo>
                    <a:lnTo>
                      <a:pt x="1240" y="368"/>
                    </a:lnTo>
                    <a:lnTo>
                      <a:pt x="1239" y="348"/>
                    </a:lnTo>
                    <a:lnTo>
                      <a:pt x="1220" y="348"/>
                    </a:lnTo>
                    <a:lnTo>
                      <a:pt x="1220" y="357"/>
                    </a:lnTo>
                    <a:lnTo>
                      <a:pt x="1221" y="366"/>
                    </a:lnTo>
                    <a:lnTo>
                      <a:pt x="1221" y="376"/>
                    </a:lnTo>
                    <a:lnTo>
                      <a:pt x="1221" y="387"/>
                    </a:lnTo>
                    <a:lnTo>
                      <a:pt x="1221" y="514"/>
                    </a:lnTo>
                    <a:close/>
                    <a:moveTo>
                      <a:pt x="1242" y="398"/>
                    </a:moveTo>
                    <a:lnTo>
                      <a:pt x="1242" y="394"/>
                    </a:lnTo>
                    <a:lnTo>
                      <a:pt x="1243" y="389"/>
                    </a:lnTo>
                    <a:lnTo>
                      <a:pt x="1245" y="384"/>
                    </a:lnTo>
                    <a:lnTo>
                      <a:pt x="1248" y="378"/>
                    </a:lnTo>
                    <a:lnTo>
                      <a:pt x="1252" y="374"/>
                    </a:lnTo>
                    <a:lnTo>
                      <a:pt x="1255" y="369"/>
                    </a:lnTo>
                    <a:lnTo>
                      <a:pt x="1259" y="367"/>
                    </a:lnTo>
                    <a:lnTo>
                      <a:pt x="1265" y="365"/>
                    </a:lnTo>
                    <a:lnTo>
                      <a:pt x="1269" y="362"/>
                    </a:lnTo>
                    <a:lnTo>
                      <a:pt x="1274" y="362"/>
                    </a:lnTo>
                    <a:lnTo>
                      <a:pt x="1282" y="364"/>
                    </a:lnTo>
                    <a:lnTo>
                      <a:pt x="1289" y="366"/>
                    </a:lnTo>
                    <a:lnTo>
                      <a:pt x="1295" y="370"/>
                    </a:lnTo>
                    <a:lnTo>
                      <a:pt x="1300" y="376"/>
                    </a:lnTo>
                    <a:lnTo>
                      <a:pt x="1303" y="382"/>
                    </a:lnTo>
                    <a:lnTo>
                      <a:pt x="1307" y="389"/>
                    </a:lnTo>
                    <a:lnTo>
                      <a:pt x="1308" y="398"/>
                    </a:lnTo>
                    <a:lnTo>
                      <a:pt x="1309" y="406"/>
                    </a:lnTo>
                    <a:lnTo>
                      <a:pt x="1308" y="416"/>
                    </a:lnTo>
                    <a:lnTo>
                      <a:pt x="1307" y="425"/>
                    </a:lnTo>
                    <a:lnTo>
                      <a:pt x="1303" y="433"/>
                    </a:lnTo>
                    <a:lnTo>
                      <a:pt x="1299" y="439"/>
                    </a:lnTo>
                    <a:lnTo>
                      <a:pt x="1295" y="445"/>
                    </a:lnTo>
                    <a:lnTo>
                      <a:pt x="1288" y="448"/>
                    </a:lnTo>
                    <a:lnTo>
                      <a:pt x="1282" y="450"/>
                    </a:lnTo>
                    <a:lnTo>
                      <a:pt x="1274" y="452"/>
                    </a:lnTo>
                    <a:lnTo>
                      <a:pt x="1269" y="452"/>
                    </a:lnTo>
                    <a:lnTo>
                      <a:pt x="1263" y="449"/>
                    </a:lnTo>
                    <a:lnTo>
                      <a:pt x="1258" y="448"/>
                    </a:lnTo>
                    <a:lnTo>
                      <a:pt x="1254" y="445"/>
                    </a:lnTo>
                    <a:lnTo>
                      <a:pt x="1251" y="442"/>
                    </a:lnTo>
                    <a:lnTo>
                      <a:pt x="1247" y="437"/>
                    </a:lnTo>
                    <a:lnTo>
                      <a:pt x="1244" y="431"/>
                    </a:lnTo>
                    <a:lnTo>
                      <a:pt x="1243" y="427"/>
                    </a:lnTo>
                    <a:lnTo>
                      <a:pt x="1242" y="423"/>
                    </a:lnTo>
                    <a:lnTo>
                      <a:pt x="1242" y="418"/>
                    </a:lnTo>
                    <a:lnTo>
                      <a:pt x="1242" y="398"/>
                    </a:lnTo>
                    <a:close/>
                    <a:moveTo>
                      <a:pt x="1437" y="466"/>
                    </a:moveTo>
                    <a:lnTo>
                      <a:pt x="1436" y="453"/>
                    </a:lnTo>
                    <a:lnTo>
                      <a:pt x="1435" y="437"/>
                    </a:lnTo>
                    <a:lnTo>
                      <a:pt x="1435" y="394"/>
                    </a:lnTo>
                    <a:lnTo>
                      <a:pt x="1435" y="385"/>
                    </a:lnTo>
                    <a:lnTo>
                      <a:pt x="1434" y="376"/>
                    </a:lnTo>
                    <a:lnTo>
                      <a:pt x="1431" y="368"/>
                    </a:lnTo>
                    <a:lnTo>
                      <a:pt x="1427" y="360"/>
                    </a:lnTo>
                    <a:lnTo>
                      <a:pt x="1424" y="357"/>
                    </a:lnTo>
                    <a:lnTo>
                      <a:pt x="1421" y="355"/>
                    </a:lnTo>
                    <a:lnTo>
                      <a:pt x="1418" y="351"/>
                    </a:lnTo>
                    <a:lnTo>
                      <a:pt x="1414" y="349"/>
                    </a:lnTo>
                    <a:lnTo>
                      <a:pt x="1409" y="348"/>
                    </a:lnTo>
                    <a:lnTo>
                      <a:pt x="1404" y="347"/>
                    </a:lnTo>
                    <a:lnTo>
                      <a:pt x="1398" y="346"/>
                    </a:lnTo>
                    <a:lnTo>
                      <a:pt x="1392" y="346"/>
                    </a:lnTo>
                    <a:lnTo>
                      <a:pt x="1381" y="346"/>
                    </a:lnTo>
                    <a:lnTo>
                      <a:pt x="1371" y="348"/>
                    </a:lnTo>
                    <a:lnTo>
                      <a:pt x="1363" y="351"/>
                    </a:lnTo>
                    <a:lnTo>
                      <a:pt x="1355" y="356"/>
                    </a:lnTo>
                    <a:lnTo>
                      <a:pt x="1360" y="370"/>
                    </a:lnTo>
                    <a:lnTo>
                      <a:pt x="1366" y="367"/>
                    </a:lnTo>
                    <a:lnTo>
                      <a:pt x="1374" y="364"/>
                    </a:lnTo>
                    <a:lnTo>
                      <a:pt x="1381" y="361"/>
                    </a:lnTo>
                    <a:lnTo>
                      <a:pt x="1389" y="361"/>
                    </a:lnTo>
                    <a:lnTo>
                      <a:pt x="1397" y="362"/>
                    </a:lnTo>
                    <a:lnTo>
                      <a:pt x="1403" y="364"/>
                    </a:lnTo>
                    <a:lnTo>
                      <a:pt x="1407" y="367"/>
                    </a:lnTo>
                    <a:lnTo>
                      <a:pt x="1410" y="371"/>
                    </a:lnTo>
                    <a:lnTo>
                      <a:pt x="1413" y="376"/>
                    </a:lnTo>
                    <a:lnTo>
                      <a:pt x="1415" y="380"/>
                    </a:lnTo>
                    <a:lnTo>
                      <a:pt x="1415" y="385"/>
                    </a:lnTo>
                    <a:lnTo>
                      <a:pt x="1415" y="388"/>
                    </a:lnTo>
                    <a:lnTo>
                      <a:pt x="1415" y="391"/>
                    </a:lnTo>
                    <a:lnTo>
                      <a:pt x="1400" y="391"/>
                    </a:lnTo>
                    <a:lnTo>
                      <a:pt x="1386" y="394"/>
                    </a:lnTo>
                    <a:lnTo>
                      <a:pt x="1374" y="397"/>
                    </a:lnTo>
                    <a:lnTo>
                      <a:pt x="1364" y="403"/>
                    </a:lnTo>
                    <a:lnTo>
                      <a:pt x="1361" y="405"/>
                    </a:lnTo>
                    <a:lnTo>
                      <a:pt x="1356" y="408"/>
                    </a:lnTo>
                    <a:lnTo>
                      <a:pt x="1353" y="411"/>
                    </a:lnTo>
                    <a:lnTo>
                      <a:pt x="1351" y="416"/>
                    </a:lnTo>
                    <a:lnTo>
                      <a:pt x="1349" y="420"/>
                    </a:lnTo>
                    <a:lnTo>
                      <a:pt x="1348" y="425"/>
                    </a:lnTo>
                    <a:lnTo>
                      <a:pt x="1347" y="429"/>
                    </a:lnTo>
                    <a:lnTo>
                      <a:pt x="1347" y="435"/>
                    </a:lnTo>
                    <a:lnTo>
                      <a:pt x="1347" y="442"/>
                    </a:lnTo>
                    <a:lnTo>
                      <a:pt x="1349" y="447"/>
                    </a:lnTo>
                    <a:lnTo>
                      <a:pt x="1351" y="453"/>
                    </a:lnTo>
                    <a:lnTo>
                      <a:pt x="1355" y="458"/>
                    </a:lnTo>
                    <a:lnTo>
                      <a:pt x="1361" y="463"/>
                    </a:lnTo>
                    <a:lnTo>
                      <a:pt x="1366" y="466"/>
                    </a:lnTo>
                    <a:lnTo>
                      <a:pt x="1374" y="467"/>
                    </a:lnTo>
                    <a:lnTo>
                      <a:pt x="1381" y="468"/>
                    </a:lnTo>
                    <a:lnTo>
                      <a:pt x="1388" y="468"/>
                    </a:lnTo>
                    <a:lnTo>
                      <a:pt x="1393" y="467"/>
                    </a:lnTo>
                    <a:lnTo>
                      <a:pt x="1397" y="465"/>
                    </a:lnTo>
                    <a:lnTo>
                      <a:pt x="1403" y="463"/>
                    </a:lnTo>
                    <a:lnTo>
                      <a:pt x="1410" y="457"/>
                    </a:lnTo>
                    <a:lnTo>
                      <a:pt x="1416" y="450"/>
                    </a:lnTo>
                    <a:lnTo>
                      <a:pt x="1417" y="450"/>
                    </a:lnTo>
                    <a:lnTo>
                      <a:pt x="1419" y="466"/>
                    </a:lnTo>
                    <a:lnTo>
                      <a:pt x="1437" y="466"/>
                    </a:lnTo>
                    <a:close/>
                    <a:moveTo>
                      <a:pt x="1416" y="426"/>
                    </a:moveTo>
                    <a:lnTo>
                      <a:pt x="1416" y="429"/>
                    </a:lnTo>
                    <a:lnTo>
                      <a:pt x="1415" y="433"/>
                    </a:lnTo>
                    <a:lnTo>
                      <a:pt x="1413" y="437"/>
                    </a:lnTo>
                    <a:lnTo>
                      <a:pt x="1410" y="440"/>
                    </a:lnTo>
                    <a:lnTo>
                      <a:pt x="1408" y="444"/>
                    </a:lnTo>
                    <a:lnTo>
                      <a:pt x="1405" y="446"/>
                    </a:lnTo>
                    <a:lnTo>
                      <a:pt x="1402" y="449"/>
                    </a:lnTo>
                    <a:lnTo>
                      <a:pt x="1397" y="450"/>
                    </a:lnTo>
                    <a:lnTo>
                      <a:pt x="1392" y="453"/>
                    </a:lnTo>
                    <a:lnTo>
                      <a:pt x="1387" y="453"/>
                    </a:lnTo>
                    <a:lnTo>
                      <a:pt x="1383" y="453"/>
                    </a:lnTo>
                    <a:lnTo>
                      <a:pt x="1379" y="452"/>
                    </a:lnTo>
                    <a:lnTo>
                      <a:pt x="1376" y="449"/>
                    </a:lnTo>
                    <a:lnTo>
                      <a:pt x="1373" y="447"/>
                    </a:lnTo>
                    <a:lnTo>
                      <a:pt x="1370" y="445"/>
                    </a:lnTo>
                    <a:lnTo>
                      <a:pt x="1369" y="442"/>
                    </a:lnTo>
                    <a:lnTo>
                      <a:pt x="1367" y="437"/>
                    </a:lnTo>
                    <a:lnTo>
                      <a:pt x="1367" y="433"/>
                    </a:lnTo>
                    <a:lnTo>
                      <a:pt x="1367" y="428"/>
                    </a:lnTo>
                    <a:lnTo>
                      <a:pt x="1368" y="425"/>
                    </a:lnTo>
                    <a:lnTo>
                      <a:pt x="1369" y="421"/>
                    </a:lnTo>
                    <a:lnTo>
                      <a:pt x="1371" y="418"/>
                    </a:lnTo>
                    <a:lnTo>
                      <a:pt x="1377" y="414"/>
                    </a:lnTo>
                    <a:lnTo>
                      <a:pt x="1383" y="410"/>
                    </a:lnTo>
                    <a:lnTo>
                      <a:pt x="1390" y="408"/>
                    </a:lnTo>
                    <a:lnTo>
                      <a:pt x="1398" y="406"/>
                    </a:lnTo>
                    <a:lnTo>
                      <a:pt x="1407" y="406"/>
                    </a:lnTo>
                    <a:lnTo>
                      <a:pt x="1416" y="406"/>
                    </a:lnTo>
                    <a:lnTo>
                      <a:pt x="1416" y="426"/>
                    </a:lnTo>
                    <a:close/>
                    <a:moveTo>
                      <a:pt x="1469" y="466"/>
                    </a:moveTo>
                    <a:lnTo>
                      <a:pt x="1489" y="466"/>
                    </a:lnTo>
                    <a:lnTo>
                      <a:pt x="1489" y="403"/>
                    </a:lnTo>
                    <a:lnTo>
                      <a:pt x="1490" y="398"/>
                    </a:lnTo>
                    <a:lnTo>
                      <a:pt x="1490" y="392"/>
                    </a:lnTo>
                    <a:lnTo>
                      <a:pt x="1492" y="387"/>
                    </a:lnTo>
                    <a:lnTo>
                      <a:pt x="1494" y="382"/>
                    </a:lnTo>
                    <a:lnTo>
                      <a:pt x="1497" y="377"/>
                    </a:lnTo>
                    <a:lnTo>
                      <a:pt x="1500" y="374"/>
                    </a:lnTo>
                    <a:lnTo>
                      <a:pt x="1504" y="370"/>
                    </a:lnTo>
                    <a:lnTo>
                      <a:pt x="1509" y="368"/>
                    </a:lnTo>
                    <a:lnTo>
                      <a:pt x="1513" y="366"/>
                    </a:lnTo>
                    <a:lnTo>
                      <a:pt x="1518" y="366"/>
                    </a:lnTo>
                    <a:lnTo>
                      <a:pt x="1523" y="366"/>
                    </a:lnTo>
                    <a:lnTo>
                      <a:pt x="1526" y="366"/>
                    </a:lnTo>
                    <a:lnTo>
                      <a:pt x="1526" y="346"/>
                    </a:lnTo>
                    <a:lnTo>
                      <a:pt x="1523" y="346"/>
                    </a:lnTo>
                    <a:lnTo>
                      <a:pt x="1519" y="346"/>
                    </a:lnTo>
                    <a:lnTo>
                      <a:pt x="1514" y="346"/>
                    </a:lnTo>
                    <a:lnTo>
                      <a:pt x="1510" y="347"/>
                    </a:lnTo>
                    <a:lnTo>
                      <a:pt x="1504" y="349"/>
                    </a:lnTo>
                    <a:lnTo>
                      <a:pt x="1500" y="352"/>
                    </a:lnTo>
                    <a:lnTo>
                      <a:pt x="1497" y="356"/>
                    </a:lnTo>
                    <a:lnTo>
                      <a:pt x="1494" y="360"/>
                    </a:lnTo>
                    <a:lnTo>
                      <a:pt x="1490" y="366"/>
                    </a:lnTo>
                    <a:lnTo>
                      <a:pt x="1488" y="371"/>
                    </a:lnTo>
                    <a:lnTo>
                      <a:pt x="1487" y="371"/>
                    </a:lnTo>
                    <a:lnTo>
                      <a:pt x="1486" y="348"/>
                    </a:lnTo>
                    <a:lnTo>
                      <a:pt x="1469" y="348"/>
                    </a:lnTo>
                    <a:lnTo>
                      <a:pt x="1469" y="357"/>
                    </a:lnTo>
                    <a:lnTo>
                      <a:pt x="1469" y="366"/>
                    </a:lnTo>
                    <a:lnTo>
                      <a:pt x="1469" y="375"/>
                    </a:lnTo>
                    <a:lnTo>
                      <a:pt x="1469" y="385"/>
                    </a:lnTo>
                    <a:lnTo>
                      <a:pt x="1469" y="466"/>
                    </a:lnTo>
                    <a:close/>
                    <a:moveTo>
                      <a:pt x="1627" y="466"/>
                    </a:moveTo>
                    <a:lnTo>
                      <a:pt x="1625" y="453"/>
                    </a:lnTo>
                    <a:lnTo>
                      <a:pt x="1625" y="437"/>
                    </a:lnTo>
                    <a:lnTo>
                      <a:pt x="1625" y="394"/>
                    </a:lnTo>
                    <a:lnTo>
                      <a:pt x="1624" y="385"/>
                    </a:lnTo>
                    <a:lnTo>
                      <a:pt x="1623" y="376"/>
                    </a:lnTo>
                    <a:lnTo>
                      <a:pt x="1621" y="368"/>
                    </a:lnTo>
                    <a:lnTo>
                      <a:pt x="1617" y="360"/>
                    </a:lnTo>
                    <a:lnTo>
                      <a:pt x="1613" y="357"/>
                    </a:lnTo>
                    <a:lnTo>
                      <a:pt x="1611" y="355"/>
                    </a:lnTo>
                    <a:lnTo>
                      <a:pt x="1607" y="351"/>
                    </a:lnTo>
                    <a:lnTo>
                      <a:pt x="1604" y="349"/>
                    </a:lnTo>
                    <a:lnTo>
                      <a:pt x="1598" y="348"/>
                    </a:lnTo>
                    <a:lnTo>
                      <a:pt x="1594" y="347"/>
                    </a:lnTo>
                    <a:lnTo>
                      <a:pt x="1589" y="346"/>
                    </a:lnTo>
                    <a:lnTo>
                      <a:pt x="1582" y="346"/>
                    </a:lnTo>
                    <a:lnTo>
                      <a:pt x="1571" y="346"/>
                    </a:lnTo>
                    <a:lnTo>
                      <a:pt x="1562" y="348"/>
                    </a:lnTo>
                    <a:lnTo>
                      <a:pt x="1552" y="351"/>
                    </a:lnTo>
                    <a:lnTo>
                      <a:pt x="1544" y="356"/>
                    </a:lnTo>
                    <a:lnTo>
                      <a:pt x="1549" y="370"/>
                    </a:lnTo>
                    <a:lnTo>
                      <a:pt x="1555" y="367"/>
                    </a:lnTo>
                    <a:lnTo>
                      <a:pt x="1563" y="364"/>
                    </a:lnTo>
                    <a:lnTo>
                      <a:pt x="1570" y="361"/>
                    </a:lnTo>
                    <a:lnTo>
                      <a:pt x="1579" y="361"/>
                    </a:lnTo>
                    <a:lnTo>
                      <a:pt x="1586" y="362"/>
                    </a:lnTo>
                    <a:lnTo>
                      <a:pt x="1593" y="364"/>
                    </a:lnTo>
                    <a:lnTo>
                      <a:pt x="1597" y="367"/>
                    </a:lnTo>
                    <a:lnTo>
                      <a:pt x="1600" y="371"/>
                    </a:lnTo>
                    <a:lnTo>
                      <a:pt x="1603" y="376"/>
                    </a:lnTo>
                    <a:lnTo>
                      <a:pt x="1604" y="380"/>
                    </a:lnTo>
                    <a:lnTo>
                      <a:pt x="1605" y="385"/>
                    </a:lnTo>
                    <a:lnTo>
                      <a:pt x="1605" y="388"/>
                    </a:lnTo>
                    <a:lnTo>
                      <a:pt x="1605" y="391"/>
                    </a:lnTo>
                    <a:lnTo>
                      <a:pt x="1589" y="391"/>
                    </a:lnTo>
                    <a:lnTo>
                      <a:pt x="1576" y="394"/>
                    </a:lnTo>
                    <a:lnTo>
                      <a:pt x="1564" y="397"/>
                    </a:lnTo>
                    <a:lnTo>
                      <a:pt x="1554" y="403"/>
                    </a:lnTo>
                    <a:lnTo>
                      <a:pt x="1550" y="405"/>
                    </a:lnTo>
                    <a:lnTo>
                      <a:pt x="1546" y="408"/>
                    </a:lnTo>
                    <a:lnTo>
                      <a:pt x="1543" y="411"/>
                    </a:lnTo>
                    <a:lnTo>
                      <a:pt x="1541" y="416"/>
                    </a:lnTo>
                    <a:lnTo>
                      <a:pt x="1539" y="420"/>
                    </a:lnTo>
                    <a:lnTo>
                      <a:pt x="1537" y="425"/>
                    </a:lnTo>
                    <a:lnTo>
                      <a:pt x="1537" y="429"/>
                    </a:lnTo>
                    <a:lnTo>
                      <a:pt x="1536" y="435"/>
                    </a:lnTo>
                    <a:lnTo>
                      <a:pt x="1537" y="442"/>
                    </a:lnTo>
                    <a:lnTo>
                      <a:pt x="1538" y="447"/>
                    </a:lnTo>
                    <a:lnTo>
                      <a:pt x="1541" y="453"/>
                    </a:lnTo>
                    <a:lnTo>
                      <a:pt x="1545" y="458"/>
                    </a:lnTo>
                    <a:lnTo>
                      <a:pt x="1550" y="463"/>
                    </a:lnTo>
                    <a:lnTo>
                      <a:pt x="1556" y="466"/>
                    </a:lnTo>
                    <a:lnTo>
                      <a:pt x="1563" y="467"/>
                    </a:lnTo>
                    <a:lnTo>
                      <a:pt x="1571" y="468"/>
                    </a:lnTo>
                    <a:lnTo>
                      <a:pt x="1577" y="468"/>
                    </a:lnTo>
                    <a:lnTo>
                      <a:pt x="1582" y="467"/>
                    </a:lnTo>
                    <a:lnTo>
                      <a:pt x="1587" y="465"/>
                    </a:lnTo>
                    <a:lnTo>
                      <a:pt x="1592" y="463"/>
                    </a:lnTo>
                    <a:lnTo>
                      <a:pt x="1600" y="457"/>
                    </a:lnTo>
                    <a:lnTo>
                      <a:pt x="1606" y="450"/>
                    </a:lnTo>
                    <a:lnTo>
                      <a:pt x="1607" y="450"/>
                    </a:lnTo>
                    <a:lnTo>
                      <a:pt x="1608" y="466"/>
                    </a:lnTo>
                    <a:lnTo>
                      <a:pt x="1627" y="466"/>
                    </a:lnTo>
                    <a:close/>
                    <a:moveTo>
                      <a:pt x="1605" y="426"/>
                    </a:moveTo>
                    <a:lnTo>
                      <a:pt x="1605" y="429"/>
                    </a:lnTo>
                    <a:lnTo>
                      <a:pt x="1604" y="433"/>
                    </a:lnTo>
                    <a:lnTo>
                      <a:pt x="1603" y="437"/>
                    </a:lnTo>
                    <a:lnTo>
                      <a:pt x="1600" y="440"/>
                    </a:lnTo>
                    <a:lnTo>
                      <a:pt x="1597" y="444"/>
                    </a:lnTo>
                    <a:lnTo>
                      <a:pt x="1594" y="446"/>
                    </a:lnTo>
                    <a:lnTo>
                      <a:pt x="1591" y="449"/>
                    </a:lnTo>
                    <a:lnTo>
                      <a:pt x="1586" y="450"/>
                    </a:lnTo>
                    <a:lnTo>
                      <a:pt x="1582" y="453"/>
                    </a:lnTo>
                    <a:lnTo>
                      <a:pt x="1577" y="453"/>
                    </a:lnTo>
                    <a:lnTo>
                      <a:pt x="1572" y="453"/>
                    </a:lnTo>
                    <a:lnTo>
                      <a:pt x="1569" y="452"/>
                    </a:lnTo>
                    <a:lnTo>
                      <a:pt x="1566" y="449"/>
                    </a:lnTo>
                    <a:lnTo>
                      <a:pt x="1563" y="447"/>
                    </a:lnTo>
                    <a:lnTo>
                      <a:pt x="1560" y="445"/>
                    </a:lnTo>
                    <a:lnTo>
                      <a:pt x="1558" y="442"/>
                    </a:lnTo>
                    <a:lnTo>
                      <a:pt x="1557" y="437"/>
                    </a:lnTo>
                    <a:lnTo>
                      <a:pt x="1557" y="433"/>
                    </a:lnTo>
                    <a:lnTo>
                      <a:pt x="1557" y="428"/>
                    </a:lnTo>
                    <a:lnTo>
                      <a:pt x="1558" y="425"/>
                    </a:lnTo>
                    <a:lnTo>
                      <a:pt x="1559" y="421"/>
                    </a:lnTo>
                    <a:lnTo>
                      <a:pt x="1562" y="418"/>
                    </a:lnTo>
                    <a:lnTo>
                      <a:pt x="1566" y="414"/>
                    </a:lnTo>
                    <a:lnTo>
                      <a:pt x="1572" y="410"/>
                    </a:lnTo>
                    <a:lnTo>
                      <a:pt x="1580" y="408"/>
                    </a:lnTo>
                    <a:lnTo>
                      <a:pt x="1589" y="406"/>
                    </a:lnTo>
                    <a:lnTo>
                      <a:pt x="1596" y="406"/>
                    </a:lnTo>
                    <a:lnTo>
                      <a:pt x="1605" y="406"/>
                    </a:lnTo>
                    <a:lnTo>
                      <a:pt x="1605" y="426"/>
                    </a:lnTo>
                    <a:close/>
                    <a:moveTo>
                      <a:pt x="1791" y="466"/>
                    </a:moveTo>
                    <a:lnTo>
                      <a:pt x="1789" y="453"/>
                    </a:lnTo>
                    <a:lnTo>
                      <a:pt x="1788" y="437"/>
                    </a:lnTo>
                    <a:lnTo>
                      <a:pt x="1788" y="394"/>
                    </a:lnTo>
                    <a:lnTo>
                      <a:pt x="1788" y="385"/>
                    </a:lnTo>
                    <a:lnTo>
                      <a:pt x="1787" y="376"/>
                    </a:lnTo>
                    <a:lnTo>
                      <a:pt x="1784" y="368"/>
                    </a:lnTo>
                    <a:lnTo>
                      <a:pt x="1780" y="360"/>
                    </a:lnTo>
                    <a:lnTo>
                      <a:pt x="1778" y="357"/>
                    </a:lnTo>
                    <a:lnTo>
                      <a:pt x="1774" y="355"/>
                    </a:lnTo>
                    <a:lnTo>
                      <a:pt x="1771" y="351"/>
                    </a:lnTo>
                    <a:lnTo>
                      <a:pt x="1767" y="349"/>
                    </a:lnTo>
                    <a:lnTo>
                      <a:pt x="1762" y="348"/>
                    </a:lnTo>
                    <a:lnTo>
                      <a:pt x="1757" y="347"/>
                    </a:lnTo>
                    <a:lnTo>
                      <a:pt x="1752" y="346"/>
                    </a:lnTo>
                    <a:lnTo>
                      <a:pt x="1745" y="346"/>
                    </a:lnTo>
                    <a:lnTo>
                      <a:pt x="1734" y="346"/>
                    </a:lnTo>
                    <a:lnTo>
                      <a:pt x="1725" y="348"/>
                    </a:lnTo>
                    <a:lnTo>
                      <a:pt x="1716" y="351"/>
                    </a:lnTo>
                    <a:lnTo>
                      <a:pt x="1708" y="356"/>
                    </a:lnTo>
                    <a:lnTo>
                      <a:pt x="1713" y="370"/>
                    </a:lnTo>
                    <a:lnTo>
                      <a:pt x="1719" y="367"/>
                    </a:lnTo>
                    <a:lnTo>
                      <a:pt x="1727" y="364"/>
                    </a:lnTo>
                    <a:lnTo>
                      <a:pt x="1734" y="361"/>
                    </a:lnTo>
                    <a:lnTo>
                      <a:pt x="1742" y="361"/>
                    </a:lnTo>
                    <a:lnTo>
                      <a:pt x="1751" y="362"/>
                    </a:lnTo>
                    <a:lnTo>
                      <a:pt x="1756" y="364"/>
                    </a:lnTo>
                    <a:lnTo>
                      <a:pt x="1760" y="367"/>
                    </a:lnTo>
                    <a:lnTo>
                      <a:pt x="1765" y="371"/>
                    </a:lnTo>
                    <a:lnTo>
                      <a:pt x="1767" y="376"/>
                    </a:lnTo>
                    <a:lnTo>
                      <a:pt x="1768" y="380"/>
                    </a:lnTo>
                    <a:lnTo>
                      <a:pt x="1768" y="385"/>
                    </a:lnTo>
                    <a:lnTo>
                      <a:pt x="1768" y="388"/>
                    </a:lnTo>
                    <a:lnTo>
                      <a:pt x="1768" y="391"/>
                    </a:lnTo>
                    <a:lnTo>
                      <a:pt x="1753" y="391"/>
                    </a:lnTo>
                    <a:lnTo>
                      <a:pt x="1739" y="394"/>
                    </a:lnTo>
                    <a:lnTo>
                      <a:pt x="1727" y="397"/>
                    </a:lnTo>
                    <a:lnTo>
                      <a:pt x="1717" y="403"/>
                    </a:lnTo>
                    <a:lnTo>
                      <a:pt x="1714" y="405"/>
                    </a:lnTo>
                    <a:lnTo>
                      <a:pt x="1710" y="408"/>
                    </a:lnTo>
                    <a:lnTo>
                      <a:pt x="1706" y="411"/>
                    </a:lnTo>
                    <a:lnTo>
                      <a:pt x="1704" y="416"/>
                    </a:lnTo>
                    <a:lnTo>
                      <a:pt x="1702" y="420"/>
                    </a:lnTo>
                    <a:lnTo>
                      <a:pt x="1701" y="425"/>
                    </a:lnTo>
                    <a:lnTo>
                      <a:pt x="1700" y="429"/>
                    </a:lnTo>
                    <a:lnTo>
                      <a:pt x="1700" y="435"/>
                    </a:lnTo>
                    <a:lnTo>
                      <a:pt x="1700" y="442"/>
                    </a:lnTo>
                    <a:lnTo>
                      <a:pt x="1702" y="447"/>
                    </a:lnTo>
                    <a:lnTo>
                      <a:pt x="1704" y="453"/>
                    </a:lnTo>
                    <a:lnTo>
                      <a:pt x="1708" y="458"/>
                    </a:lnTo>
                    <a:lnTo>
                      <a:pt x="1714" y="463"/>
                    </a:lnTo>
                    <a:lnTo>
                      <a:pt x="1719" y="466"/>
                    </a:lnTo>
                    <a:lnTo>
                      <a:pt x="1727" y="467"/>
                    </a:lnTo>
                    <a:lnTo>
                      <a:pt x="1734" y="468"/>
                    </a:lnTo>
                    <a:lnTo>
                      <a:pt x="1741" y="468"/>
                    </a:lnTo>
                    <a:lnTo>
                      <a:pt x="1746" y="467"/>
                    </a:lnTo>
                    <a:lnTo>
                      <a:pt x="1751" y="465"/>
                    </a:lnTo>
                    <a:lnTo>
                      <a:pt x="1756" y="463"/>
                    </a:lnTo>
                    <a:lnTo>
                      <a:pt x="1764" y="457"/>
                    </a:lnTo>
                    <a:lnTo>
                      <a:pt x="1770" y="450"/>
                    </a:lnTo>
                    <a:lnTo>
                      <a:pt x="1770" y="450"/>
                    </a:lnTo>
                    <a:lnTo>
                      <a:pt x="1772" y="466"/>
                    </a:lnTo>
                    <a:lnTo>
                      <a:pt x="1791" y="466"/>
                    </a:lnTo>
                    <a:close/>
                    <a:moveTo>
                      <a:pt x="1769" y="426"/>
                    </a:moveTo>
                    <a:lnTo>
                      <a:pt x="1769" y="429"/>
                    </a:lnTo>
                    <a:lnTo>
                      <a:pt x="1768" y="433"/>
                    </a:lnTo>
                    <a:lnTo>
                      <a:pt x="1766" y="437"/>
                    </a:lnTo>
                    <a:lnTo>
                      <a:pt x="1764" y="440"/>
                    </a:lnTo>
                    <a:lnTo>
                      <a:pt x="1761" y="444"/>
                    </a:lnTo>
                    <a:lnTo>
                      <a:pt x="1758" y="446"/>
                    </a:lnTo>
                    <a:lnTo>
                      <a:pt x="1755" y="449"/>
                    </a:lnTo>
                    <a:lnTo>
                      <a:pt x="1751" y="450"/>
                    </a:lnTo>
                    <a:lnTo>
                      <a:pt x="1745" y="453"/>
                    </a:lnTo>
                    <a:lnTo>
                      <a:pt x="1740" y="453"/>
                    </a:lnTo>
                    <a:lnTo>
                      <a:pt x="1737" y="453"/>
                    </a:lnTo>
                    <a:lnTo>
                      <a:pt x="1732" y="452"/>
                    </a:lnTo>
                    <a:lnTo>
                      <a:pt x="1729" y="449"/>
                    </a:lnTo>
                    <a:lnTo>
                      <a:pt x="1726" y="447"/>
                    </a:lnTo>
                    <a:lnTo>
                      <a:pt x="1724" y="445"/>
                    </a:lnTo>
                    <a:lnTo>
                      <a:pt x="1722" y="442"/>
                    </a:lnTo>
                    <a:lnTo>
                      <a:pt x="1720" y="437"/>
                    </a:lnTo>
                    <a:lnTo>
                      <a:pt x="1720" y="433"/>
                    </a:lnTo>
                    <a:lnTo>
                      <a:pt x="1720" y="428"/>
                    </a:lnTo>
                    <a:lnTo>
                      <a:pt x="1721" y="425"/>
                    </a:lnTo>
                    <a:lnTo>
                      <a:pt x="1722" y="421"/>
                    </a:lnTo>
                    <a:lnTo>
                      <a:pt x="1725" y="418"/>
                    </a:lnTo>
                    <a:lnTo>
                      <a:pt x="1730" y="414"/>
                    </a:lnTo>
                    <a:lnTo>
                      <a:pt x="1737" y="410"/>
                    </a:lnTo>
                    <a:lnTo>
                      <a:pt x="1743" y="408"/>
                    </a:lnTo>
                    <a:lnTo>
                      <a:pt x="1752" y="406"/>
                    </a:lnTo>
                    <a:lnTo>
                      <a:pt x="1760" y="406"/>
                    </a:lnTo>
                    <a:lnTo>
                      <a:pt x="1769" y="406"/>
                    </a:lnTo>
                    <a:lnTo>
                      <a:pt x="1769" y="426"/>
                    </a:lnTo>
                    <a:close/>
                    <a:moveTo>
                      <a:pt x="1893" y="466"/>
                    </a:moveTo>
                    <a:lnTo>
                      <a:pt x="1893" y="348"/>
                    </a:lnTo>
                    <a:lnTo>
                      <a:pt x="1873" y="348"/>
                    </a:lnTo>
                    <a:lnTo>
                      <a:pt x="1873" y="466"/>
                    </a:lnTo>
                    <a:lnTo>
                      <a:pt x="1893" y="466"/>
                    </a:lnTo>
                    <a:close/>
                    <a:moveTo>
                      <a:pt x="1882" y="301"/>
                    </a:moveTo>
                    <a:lnTo>
                      <a:pt x="1877" y="302"/>
                    </a:lnTo>
                    <a:lnTo>
                      <a:pt x="1874" y="306"/>
                    </a:lnTo>
                    <a:lnTo>
                      <a:pt x="1870" y="310"/>
                    </a:lnTo>
                    <a:lnTo>
                      <a:pt x="1869" y="314"/>
                    </a:lnTo>
                    <a:lnTo>
                      <a:pt x="1870" y="320"/>
                    </a:lnTo>
                    <a:lnTo>
                      <a:pt x="1874" y="325"/>
                    </a:lnTo>
                    <a:lnTo>
                      <a:pt x="1877" y="327"/>
                    </a:lnTo>
                    <a:lnTo>
                      <a:pt x="1882" y="328"/>
                    </a:lnTo>
                    <a:lnTo>
                      <a:pt x="1888" y="327"/>
                    </a:lnTo>
                    <a:lnTo>
                      <a:pt x="1892" y="325"/>
                    </a:lnTo>
                    <a:lnTo>
                      <a:pt x="1894" y="320"/>
                    </a:lnTo>
                    <a:lnTo>
                      <a:pt x="1895" y="314"/>
                    </a:lnTo>
                    <a:lnTo>
                      <a:pt x="1894" y="310"/>
                    </a:lnTo>
                    <a:lnTo>
                      <a:pt x="1892" y="306"/>
                    </a:lnTo>
                    <a:lnTo>
                      <a:pt x="1888" y="302"/>
                    </a:lnTo>
                    <a:lnTo>
                      <a:pt x="1882" y="301"/>
                    </a:lnTo>
                    <a:close/>
                    <a:moveTo>
                      <a:pt x="1928" y="466"/>
                    </a:moveTo>
                    <a:lnTo>
                      <a:pt x="1948" y="466"/>
                    </a:lnTo>
                    <a:lnTo>
                      <a:pt x="1948" y="395"/>
                    </a:lnTo>
                    <a:lnTo>
                      <a:pt x="1948" y="389"/>
                    </a:lnTo>
                    <a:lnTo>
                      <a:pt x="1949" y="385"/>
                    </a:lnTo>
                    <a:lnTo>
                      <a:pt x="1951" y="380"/>
                    </a:lnTo>
                    <a:lnTo>
                      <a:pt x="1954" y="377"/>
                    </a:lnTo>
                    <a:lnTo>
                      <a:pt x="1957" y="372"/>
                    </a:lnTo>
                    <a:lnTo>
                      <a:pt x="1960" y="369"/>
                    </a:lnTo>
                    <a:lnTo>
                      <a:pt x="1963" y="367"/>
                    </a:lnTo>
                    <a:lnTo>
                      <a:pt x="1968" y="365"/>
                    </a:lnTo>
                    <a:lnTo>
                      <a:pt x="1972" y="364"/>
                    </a:lnTo>
                    <a:lnTo>
                      <a:pt x="1977" y="364"/>
                    </a:lnTo>
                    <a:lnTo>
                      <a:pt x="1984" y="364"/>
                    </a:lnTo>
                    <a:lnTo>
                      <a:pt x="1990" y="366"/>
                    </a:lnTo>
                    <a:lnTo>
                      <a:pt x="1995" y="369"/>
                    </a:lnTo>
                    <a:lnTo>
                      <a:pt x="1998" y="374"/>
                    </a:lnTo>
                    <a:lnTo>
                      <a:pt x="2001" y="379"/>
                    </a:lnTo>
                    <a:lnTo>
                      <a:pt x="2002" y="385"/>
                    </a:lnTo>
                    <a:lnTo>
                      <a:pt x="2003" y="391"/>
                    </a:lnTo>
                    <a:lnTo>
                      <a:pt x="2004" y="398"/>
                    </a:lnTo>
                    <a:lnTo>
                      <a:pt x="2004" y="466"/>
                    </a:lnTo>
                    <a:lnTo>
                      <a:pt x="2025" y="466"/>
                    </a:lnTo>
                    <a:lnTo>
                      <a:pt x="2025" y="396"/>
                    </a:lnTo>
                    <a:lnTo>
                      <a:pt x="2024" y="388"/>
                    </a:lnTo>
                    <a:lnTo>
                      <a:pt x="2024" y="381"/>
                    </a:lnTo>
                    <a:lnTo>
                      <a:pt x="2023" y="376"/>
                    </a:lnTo>
                    <a:lnTo>
                      <a:pt x="2021" y="370"/>
                    </a:lnTo>
                    <a:lnTo>
                      <a:pt x="2016" y="362"/>
                    </a:lnTo>
                    <a:lnTo>
                      <a:pt x="2011" y="356"/>
                    </a:lnTo>
                    <a:lnTo>
                      <a:pt x="2004" y="350"/>
                    </a:lnTo>
                    <a:lnTo>
                      <a:pt x="1997" y="348"/>
                    </a:lnTo>
                    <a:lnTo>
                      <a:pt x="1990" y="346"/>
                    </a:lnTo>
                    <a:lnTo>
                      <a:pt x="1984" y="346"/>
                    </a:lnTo>
                    <a:lnTo>
                      <a:pt x="1977" y="346"/>
                    </a:lnTo>
                    <a:lnTo>
                      <a:pt x="1971" y="347"/>
                    </a:lnTo>
                    <a:lnTo>
                      <a:pt x="1965" y="349"/>
                    </a:lnTo>
                    <a:lnTo>
                      <a:pt x="1960" y="352"/>
                    </a:lnTo>
                    <a:lnTo>
                      <a:pt x="1956" y="356"/>
                    </a:lnTo>
                    <a:lnTo>
                      <a:pt x="1953" y="359"/>
                    </a:lnTo>
                    <a:lnTo>
                      <a:pt x="1949" y="364"/>
                    </a:lnTo>
                    <a:lnTo>
                      <a:pt x="1946" y="368"/>
                    </a:lnTo>
                    <a:lnTo>
                      <a:pt x="1946" y="368"/>
                    </a:lnTo>
                    <a:lnTo>
                      <a:pt x="1945" y="348"/>
                    </a:lnTo>
                    <a:lnTo>
                      <a:pt x="1927" y="348"/>
                    </a:lnTo>
                    <a:lnTo>
                      <a:pt x="1928" y="364"/>
                    </a:lnTo>
                    <a:lnTo>
                      <a:pt x="1928" y="380"/>
                    </a:lnTo>
                    <a:lnTo>
                      <a:pt x="1928" y="466"/>
                    </a:lnTo>
                    <a:close/>
                    <a:moveTo>
                      <a:pt x="2136" y="293"/>
                    </a:moveTo>
                    <a:lnTo>
                      <a:pt x="2136" y="364"/>
                    </a:lnTo>
                    <a:lnTo>
                      <a:pt x="2136" y="364"/>
                    </a:lnTo>
                    <a:lnTo>
                      <a:pt x="2133" y="360"/>
                    </a:lnTo>
                    <a:lnTo>
                      <a:pt x="2131" y="357"/>
                    </a:lnTo>
                    <a:lnTo>
                      <a:pt x="2127" y="353"/>
                    </a:lnTo>
                    <a:lnTo>
                      <a:pt x="2123" y="351"/>
                    </a:lnTo>
                    <a:lnTo>
                      <a:pt x="2119" y="349"/>
                    </a:lnTo>
                    <a:lnTo>
                      <a:pt x="2113" y="347"/>
                    </a:lnTo>
                    <a:lnTo>
                      <a:pt x="2107" y="346"/>
                    </a:lnTo>
                    <a:lnTo>
                      <a:pt x="2102" y="346"/>
                    </a:lnTo>
                    <a:lnTo>
                      <a:pt x="2096" y="346"/>
                    </a:lnTo>
                    <a:lnTo>
                      <a:pt x="2091" y="347"/>
                    </a:lnTo>
                    <a:lnTo>
                      <a:pt x="2086" y="348"/>
                    </a:lnTo>
                    <a:lnTo>
                      <a:pt x="2081" y="350"/>
                    </a:lnTo>
                    <a:lnTo>
                      <a:pt x="2072" y="355"/>
                    </a:lnTo>
                    <a:lnTo>
                      <a:pt x="2065" y="362"/>
                    </a:lnTo>
                    <a:lnTo>
                      <a:pt x="2062" y="367"/>
                    </a:lnTo>
                    <a:lnTo>
                      <a:pt x="2058" y="371"/>
                    </a:lnTo>
                    <a:lnTo>
                      <a:pt x="2056" y="377"/>
                    </a:lnTo>
                    <a:lnTo>
                      <a:pt x="2054" y="382"/>
                    </a:lnTo>
                    <a:lnTo>
                      <a:pt x="2052" y="388"/>
                    </a:lnTo>
                    <a:lnTo>
                      <a:pt x="2051" y="395"/>
                    </a:lnTo>
                    <a:lnTo>
                      <a:pt x="2051" y="401"/>
                    </a:lnTo>
                    <a:lnTo>
                      <a:pt x="2050" y="408"/>
                    </a:lnTo>
                    <a:lnTo>
                      <a:pt x="2051" y="421"/>
                    </a:lnTo>
                    <a:lnTo>
                      <a:pt x="2054" y="433"/>
                    </a:lnTo>
                    <a:lnTo>
                      <a:pt x="2058" y="444"/>
                    </a:lnTo>
                    <a:lnTo>
                      <a:pt x="2064" y="452"/>
                    </a:lnTo>
                    <a:lnTo>
                      <a:pt x="2071" y="459"/>
                    </a:lnTo>
                    <a:lnTo>
                      <a:pt x="2080" y="464"/>
                    </a:lnTo>
                    <a:lnTo>
                      <a:pt x="2084" y="466"/>
                    </a:lnTo>
                    <a:lnTo>
                      <a:pt x="2089" y="467"/>
                    </a:lnTo>
                    <a:lnTo>
                      <a:pt x="2094" y="468"/>
                    </a:lnTo>
                    <a:lnTo>
                      <a:pt x="2098" y="468"/>
                    </a:lnTo>
                    <a:lnTo>
                      <a:pt x="2106" y="468"/>
                    </a:lnTo>
                    <a:lnTo>
                      <a:pt x="2112" y="467"/>
                    </a:lnTo>
                    <a:lnTo>
                      <a:pt x="2118" y="465"/>
                    </a:lnTo>
                    <a:lnTo>
                      <a:pt x="2123" y="462"/>
                    </a:lnTo>
                    <a:lnTo>
                      <a:pt x="2127" y="458"/>
                    </a:lnTo>
                    <a:lnTo>
                      <a:pt x="2132" y="455"/>
                    </a:lnTo>
                    <a:lnTo>
                      <a:pt x="2135" y="450"/>
                    </a:lnTo>
                    <a:lnTo>
                      <a:pt x="2138" y="445"/>
                    </a:lnTo>
                    <a:lnTo>
                      <a:pt x="2138" y="445"/>
                    </a:lnTo>
                    <a:lnTo>
                      <a:pt x="2139" y="466"/>
                    </a:lnTo>
                    <a:lnTo>
                      <a:pt x="2158" y="466"/>
                    </a:lnTo>
                    <a:lnTo>
                      <a:pt x="2157" y="452"/>
                    </a:lnTo>
                    <a:lnTo>
                      <a:pt x="2157" y="435"/>
                    </a:lnTo>
                    <a:lnTo>
                      <a:pt x="2157" y="293"/>
                    </a:lnTo>
                    <a:lnTo>
                      <a:pt x="2136" y="293"/>
                    </a:lnTo>
                    <a:close/>
                    <a:moveTo>
                      <a:pt x="2136" y="416"/>
                    </a:moveTo>
                    <a:lnTo>
                      <a:pt x="2136" y="421"/>
                    </a:lnTo>
                    <a:lnTo>
                      <a:pt x="2135" y="426"/>
                    </a:lnTo>
                    <a:lnTo>
                      <a:pt x="2133" y="431"/>
                    </a:lnTo>
                    <a:lnTo>
                      <a:pt x="2131" y="436"/>
                    </a:lnTo>
                    <a:lnTo>
                      <a:pt x="2127" y="440"/>
                    </a:lnTo>
                    <a:lnTo>
                      <a:pt x="2124" y="445"/>
                    </a:lnTo>
                    <a:lnTo>
                      <a:pt x="2120" y="447"/>
                    </a:lnTo>
                    <a:lnTo>
                      <a:pt x="2115" y="449"/>
                    </a:lnTo>
                    <a:lnTo>
                      <a:pt x="2110" y="450"/>
                    </a:lnTo>
                    <a:lnTo>
                      <a:pt x="2105" y="452"/>
                    </a:lnTo>
                    <a:lnTo>
                      <a:pt x="2097" y="450"/>
                    </a:lnTo>
                    <a:lnTo>
                      <a:pt x="2090" y="448"/>
                    </a:lnTo>
                    <a:lnTo>
                      <a:pt x="2084" y="444"/>
                    </a:lnTo>
                    <a:lnTo>
                      <a:pt x="2080" y="438"/>
                    </a:lnTo>
                    <a:lnTo>
                      <a:pt x="2076" y="431"/>
                    </a:lnTo>
                    <a:lnTo>
                      <a:pt x="2073" y="425"/>
                    </a:lnTo>
                    <a:lnTo>
                      <a:pt x="2071" y="416"/>
                    </a:lnTo>
                    <a:lnTo>
                      <a:pt x="2071" y="408"/>
                    </a:lnTo>
                    <a:lnTo>
                      <a:pt x="2071" y="398"/>
                    </a:lnTo>
                    <a:lnTo>
                      <a:pt x="2073" y="389"/>
                    </a:lnTo>
                    <a:lnTo>
                      <a:pt x="2077" y="381"/>
                    </a:lnTo>
                    <a:lnTo>
                      <a:pt x="2080" y="375"/>
                    </a:lnTo>
                    <a:lnTo>
                      <a:pt x="2085" y="370"/>
                    </a:lnTo>
                    <a:lnTo>
                      <a:pt x="2091" y="366"/>
                    </a:lnTo>
                    <a:lnTo>
                      <a:pt x="2097" y="364"/>
                    </a:lnTo>
                    <a:lnTo>
                      <a:pt x="2105" y="362"/>
                    </a:lnTo>
                    <a:lnTo>
                      <a:pt x="2111" y="362"/>
                    </a:lnTo>
                    <a:lnTo>
                      <a:pt x="2116" y="365"/>
                    </a:lnTo>
                    <a:lnTo>
                      <a:pt x="2121" y="367"/>
                    </a:lnTo>
                    <a:lnTo>
                      <a:pt x="2125" y="369"/>
                    </a:lnTo>
                    <a:lnTo>
                      <a:pt x="2129" y="374"/>
                    </a:lnTo>
                    <a:lnTo>
                      <a:pt x="2132" y="377"/>
                    </a:lnTo>
                    <a:lnTo>
                      <a:pt x="2134" y="382"/>
                    </a:lnTo>
                    <a:lnTo>
                      <a:pt x="2135" y="387"/>
                    </a:lnTo>
                    <a:lnTo>
                      <a:pt x="2136" y="391"/>
                    </a:lnTo>
                    <a:lnTo>
                      <a:pt x="2136" y="396"/>
                    </a:lnTo>
                    <a:lnTo>
                      <a:pt x="2136" y="416"/>
                    </a:lnTo>
                    <a:close/>
                    <a:moveTo>
                      <a:pt x="2286" y="348"/>
                    </a:moveTo>
                    <a:lnTo>
                      <a:pt x="2266" y="348"/>
                    </a:lnTo>
                    <a:lnTo>
                      <a:pt x="2266" y="420"/>
                    </a:lnTo>
                    <a:lnTo>
                      <a:pt x="2266" y="426"/>
                    </a:lnTo>
                    <a:lnTo>
                      <a:pt x="2265" y="431"/>
                    </a:lnTo>
                    <a:lnTo>
                      <a:pt x="2260" y="438"/>
                    </a:lnTo>
                    <a:lnTo>
                      <a:pt x="2254" y="445"/>
                    </a:lnTo>
                    <a:lnTo>
                      <a:pt x="2251" y="447"/>
                    </a:lnTo>
                    <a:lnTo>
                      <a:pt x="2246" y="449"/>
                    </a:lnTo>
                    <a:lnTo>
                      <a:pt x="2242" y="450"/>
                    </a:lnTo>
                    <a:lnTo>
                      <a:pt x="2237" y="450"/>
                    </a:lnTo>
                    <a:lnTo>
                      <a:pt x="2230" y="450"/>
                    </a:lnTo>
                    <a:lnTo>
                      <a:pt x="2225" y="448"/>
                    </a:lnTo>
                    <a:lnTo>
                      <a:pt x="2220" y="445"/>
                    </a:lnTo>
                    <a:lnTo>
                      <a:pt x="2217" y="440"/>
                    </a:lnTo>
                    <a:lnTo>
                      <a:pt x="2214" y="435"/>
                    </a:lnTo>
                    <a:lnTo>
                      <a:pt x="2213" y="428"/>
                    </a:lnTo>
                    <a:lnTo>
                      <a:pt x="2212" y="421"/>
                    </a:lnTo>
                    <a:lnTo>
                      <a:pt x="2212" y="414"/>
                    </a:lnTo>
                    <a:lnTo>
                      <a:pt x="2212" y="348"/>
                    </a:lnTo>
                    <a:lnTo>
                      <a:pt x="2190" y="348"/>
                    </a:lnTo>
                    <a:lnTo>
                      <a:pt x="2190" y="417"/>
                    </a:lnTo>
                    <a:lnTo>
                      <a:pt x="2191" y="431"/>
                    </a:lnTo>
                    <a:lnTo>
                      <a:pt x="2194" y="443"/>
                    </a:lnTo>
                    <a:lnTo>
                      <a:pt x="2199" y="452"/>
                    </a:lnTo>
                    <a:lnTo>
                      <a:pt x="2203" y="458"/>
                    </a:lnTo>
                    <a:lnTo>
                      <a:pt x="2210" y="463"/>
                    </a:lnTo>
                    <a:lnTo>
                      <a:pt x="2216" y="466"/>
                    </a:lnTo>
                    <a:lnTo>
                      <a:pt x="2224" y="468"/>
                    </a:lnTo>
                    <a:lnTo>
                      <a:pt x="2230" y="468"/>
                    </a:lnTo>
                    <a:lnTo>
                      <a:pt x="2238" y="468"/>
                    </a:lnTo>
                    <a:lnTo>
                      <a:pt x="2244" y="466"/>
                    </a:lnTo>
                    <a:lnTo>
                      <a:pt x="2250" y="464"/>
                    </a:lnTo>
                    <a:lnTo>
                      <a:pt x="2254" y="462"/>
                    </a:lnTo>
                    <a:lnTo>
                      <a:pt x="2262" y="454"/>
                    </a:lnTo>
                    <a:lnTo>
                      <a:pt x="2268" y="447"/>
                    </a:lnTo>
                    <a:lnTo>
                      <a:pt x="2268" y="447"/>
                    </a:lnTo>
                    <a:lnTo>
                      <a:pt x="2269" y="466"/>
                    </a:lnTo>
                    <a:lnTo>
                      <a:pt x="2287" y="466"/>
                    </a:lnTo>
                    <a:lnTo>
                      <a:pt x="2287" y="450"/>
                    </a:lnTo>
                    <a:lnTo>
                      <a:pt x="2286" y="434"/>
                    </a:lnTo>
                    <a:lnTo>
                      <a:pt x="2286" y="348"/>
                    </a:lnTo>
                    <a:close/>
                    <a:moveTo>
                      <a:pt x="2250" y="297"/>
                    </a:moveTo>
                    <a:lnTo>
                      <a:pt x="2229" y="332"/>
                    </a:lnTo>
                    <a:lnTo>
                      <a:pt x="2244" y="332"/>
                    </a:lnTo>
                    <a:lnTo>
                      <a:pt x="2272" y="297"/>
                    </a:lnTo>
                    <a:lnTo>
                      <a:pt x="2250" y="297"/>
                    </a:lnTo>
                    <a:close/>
                    <a:moveTo>
                      <a:pt x="2313" y="460"/>
                    </a:moveTo>
                    <a:lnTo>
                      <a:pt x="2320" y="464"/>
                    </a:lnTo>
                    <a:lnTo>
                      <a:pt x="2327" y="466"/>
                    </a:lnTo>
                    <a:lnTo>
                      <a:pt x="2336" y="467"/>
                    </a:lnTo>
                    <a:lnTo>
                      <a:pt x="2346" y="468"/>
                    </a:lnTo>
                    <a:lnTo>
                      <a:pt x="2355" y="467"/>
                    </a:lnTo>
                    <a:lnTo>
                      <a:pt x="2363" y="466"/>
                    </a:lnTo>
                    <a:lnTo>
                      <a:pt x="2370" y="463"/>
                    </a:lnTo>
                    <a:lnTo>
                      <a:pt x="2377" y="458"/>
                    </a:lnTo>
                    <a:lnTo>
                      <a:pt x="2381" y="453"/>
                    </a:lnTo>
                    <a:lnTo>
                      <a:pt x="2385" y="447"/>
                    </a:lnTo>
                    <a:lnTo>
                      <a:pt x="2387" y="440"/>
                    </a:lnTo>
                    <a:lnTo>
                      <a:pt x="2388" y="433"/>
                    </a:lnTo>
                    <a:lnTo>
                      <a:pt x="2388" y="427"/>
                    </a:lnTo>
                    <a:lnTo>
                      <a:pt x="2386" y="421"/>
                    </a:lnTo>
                    <a:lnTo>
                      <a:pt x="2383" y="416"/>
                    </a:lnTo>
                    <a:lnTo>
                      <a:pt x="2380" y="411"/>
                    </a:lnTo>
                    <a:lnTo>
                      <a:pt x="2376" y="407"/>
                    </a:lnTo>
                    <a:lnTo>
                      <a:pt x="2370" y="404"/>
                    </a:lnTo>
                    <a:lnTo>
                      <a:pt x="2365" y="400"/>
                    </a:lnTo>
                    <a:lnTo>
                      <a:pt x="2358" y="397"/>
                    </a:lnTo>
                    <a:lnTo>
                      <a:pt x="2348" y="394"/>
                    </a:lnTo>
                    <a:lnTo>
                      <a:pt x="2341" y="389"/>
                    </a:lnTo>
                    <a:lnTo>
                      <a:pt x="2339" y="387"/>
                    </a:lnTo>
                    <a:lnTo>
                      <a:pt x="2338" y="384"/>
                    </a:lnTo>
                    <a:lnTo>
                      <a:pt x="2337" y="381"/>
                    </a:lnTo>
                    <a:lnTo>
                      <a:pt x="2336" y="378"/>
                    </a:lnTo>
                    <a:lnTo>
                      <a:pt x="2337" y="375"/>
                    </a:lnTo>
                    <a:lnTo>
                      <a:pt x="2337" y="371"/>
                    </a:lnTo>
                    <a:lnTo>
                      <a:pt x="2339" y="369"/>
                    </a:lnTo>
                    <a:lnTo>
                      <a:pt x="2341" y="366"/>
                    </a:lnTo>
                    <a:lnTo>
                      <a:pt x="2343" y="365"/>
                    </a:lnTo>
                    <a:lnTo>
                      <a:pt x="2347" y="362"/>
                    </a:lnTo>
                    <a:lnTo>
                      <a:pt x="2351" y="361"/>
                    </a:lnTo>
                    <a:lnTo>
                      <a:pt x="2355" y="361"/>
                    </a:lnTo>
                    <a:lnTo>
                      <a:pt x="2363" y="362"/>
                    </a:lnTo>
                    <a:lnTo>
                      <a:pt x="2369" y="364"/>
                    </a:lnTo>
                    <a:lnTo>
                      <a:pt x="2375" y="366"/>
                    </a:lnTo>
                    <a:lnTo>
                      <a:pt x="2379" y="368"/>
                    </a:lnTo>
                    <a:lnTo>
                      <a:pt x="2383" y="352"/>
                    </a:lnTo>
                    <a:lnTo>
                      <a:pt x="2378" y="350"/>
                    </a:lnTo>
                    <a:lnTo>
                      <a:pt x="2372" y="348"/>
                    </a:lnTo>
                    <a:lnTo>
                      <a:pt x="2364" y="346"/>
                    </a:lnTo>
                    <a:lnTo>
                      <a:pt x="2355" y="346"/>
                    </a:lnTo>
                    <a:lnTo>
                      <a:pt x="2347" y="346"/>
                    </a:lnTo>
                    <a:lnTo>
                      <a:pt x="2339" y="348"/>
                    </a:lnTo>
                    <a:lnTo>
                      <a:pt x="2333" y="351"/>
                    </a:lnTo>
                    <a:lnTo>
                      <a:pt x="2327" y="356"/>
                    </a:lnTo>
                    <a:lnTo>
                      <a:pt x="2323" y="360"/>
                    </a:lnTo>
                    <a:lnTo>
                      <a:pt x="2319" y="367"/>
                    </a:lnTo>
                    <a:lnTo>
                      <a:pt x="2318" y="372"/>
                    </a:lnTo>
                    <a:lnTo>
                      <a:pt x="2316" y="380"/>
                    </a:lnTo>
                    <a:lnTo>
                      <a:pt x="2316" y="385"/>
                    </a:lnTo>
                    <a:lnTo>
                      <a:pt x="2319" y="390"/>
                    </a:lnTo>
                    <a:lnTo>
                      <a:pt x="2321" y="395"/>
                    </a:lnTo>
                    <a:lnTo>
                      <a:pt x="2324" y="399"/>
                    </a:lnTo>
                    <a:lnTo>
                      <a:pt x="2328" y="404"/>
                    </a:lnTo>
                    <a:lnTo>
                      <a:pt x="2334" y="407"/>
                    </a:lnTo>
                    <a:lnTo>
                      <a:pt x="2339" y="410"/>
                    </a:lnTo>
                    <a:lnTo>
                      <a:pt x="2347" y="414"/>
                    </a:lnTo>
                    <a:lnTo>
                      <a:pt x="2356" y="418"/>
                    </a:lnTo>
                    <a:lnTo>
                      <a:pt x="2363" y="423"/>
                    </a:lnTo>
                    <a:lnTo>
                      <a:pt x="2365" y="425"/>
                    </a:lnTo>
                    <a:lnTo>
                      <a:pt x="2367" y="428"/>
                    </a:lnTo>
                    <a:lnTo>
                      <a:pt x="2367" y="431"/>
                    </a:lnTo>
                    <a:lnTo>
                      <a:pt x="2368" y="435"/>
                    </a:lnTo>
                    <a:lnTo>
                      <a:pt x="2367" y="438"/>
                    </a:lnTo>
                    <a:lnTo>
                      <a:pt x="2366" y="442"/>
                    </a:lnTo>
                    <a:lnTo>
                      <a:pt x="2365" y="445"/>
                    </a:lnTo>
                    <a:lnTo>
                      <a:pt x="2363" y="447"/>
                    </a:lnTo>
                    <a:lnTo>
                      <a:pt x="2360" y="449"/>
                    </a:lnTo>
                    <a:lnTo>
                      <a:pt x="2355" y="452"/>
                    </a:lnTo>
                    <a:lnTo>
                      <a:pt x="2351" y="452"/>
                    </a:lnTo>
                    <a:lnTo>
                      <a:pt x="2346" y="453"/>
                    </a:lnTo>
                    <a:lnTo>
                      <a:pt x="2338" y="452"/>
                    </a:lnTo>
                    <a:lnTo>
                      <a:pt x="2331" y="449"/>
                    </a:lnTo>
                    <a:lnTo>
                      <a:pt x="2324" y="447"/>
                    </a:lnTo>
                    <a:lnTo>
                      <a:pt x="2319" y="444"/>
                    </a:lnTo>
                    <a:lnTo>
                      <a:pt x="2313" y="460"/>
                    </a:lnTo>
                    <a:close/>
                    <a:moveTo>
                      <a:pt x="2419" y="320"/>
                    </a:moveTo>
                    <a:lnTo>
                      <a:pt x="2419" y="348"/>
                    </a:lnTo>
                    <a:lnTo>
                      <a:pt x="2402" y="348"/>
                    </a:lnTo>
                    <a:lnTo>
                      <a:pt x="2402" y="365"/>
                    </a:lnTo>
                    <a:lnTo>
                      <a:pt x="2419" y="365"/>
                    </a:lnTo>
                    <a:lnTo>
                      <a:pt x="2419" y="428"/>
                    </a:lnTo>
                    <a:lnTo>
                      <a:pt x="2420" y="438"/>
                    </a:lnTo>
                    <a:lnTo>
                      <a:pt x="2421" y="447"/>
                    </a:lnTo>
                    <a:lnTo>
                      <a:pt x="2423" y="454"/>
                    </a:lnTo>
                    <a:lnTo>
                      <a:pt x="2428" y="459"/>
                    </a:lnTo>
                    <a:lnTo>
                      <a:pt x="2432" y="463"/>
                    </a:lnTo>
                    <a:lnTo>
                      <a:pt x="2436" y="466"/>
                    </a:lnTo>
                    <a:lnTo>
                      <a:pt x="2443" y="467"/>
                    </a:lnTo>
                    <a:lnTo>
                      <a:pt x="2449" y="468"/>
                    </a:lnTo>
                    <a:lnTo>
                      <a:pt x="2460" y="467"/>
                    </a:lnTo>
                    <a:lnTo>
                      <a:pt x="2468" y="465"/>
                    </a:lnTo>
                    <a:lnTo>
                      <a:pt x="2467" y="449"/>
                    </a:lnTo>
                    <a:lnTo>
                      <a:pt x="2462" y="450"/>
                    </a:lnTo>
                    <a:lnTo>
                      <a:pt x="2455" y="450"/>
                    </a:lnTo>
                    <a:lnTo>
                      <a:pt x="2451" y="450"/>
                    </a:lnTo>
                    <a:lnTo>
                      <a:pt x="2448" y="449"/>
                    </a:lnTo>
                    <a:lnTo>
                      <a:pt x="2445" y="447"/>
                    </a:lnTo>
                    <a:lnTo>
                      <a:pt x="2443" y="445"/>
                    </a:lnTo>
                    <a:lnTo>
                      <a:pt x="2442" y="442"/>
                    </a:lnTo>
                    <a:lnTo>
                      <a:pt x="2441" y="437"/>
                    </a:lnTo>
                    <a:lnTo>
                      <a:pt x="2440" y="433"/>
                    </a:lnTo>
                    <a:lnTo>
                      <a:pt x="2440" y="428"/>
                    </a:lnTo>
                    <a:lnTo>
                      <a:pt x="2440" y="365"/>
                    </a:lnTo>
                    <a:lnTo>
                      <a:pt x="2469" y="365"/>
                    </a:lnTo>
                    <a:lnTo>
                      <a:pt x="2469" y="348"/>
                    </a:lnTo>
                    <a:lnTo>
                      <a:pt x="2440" y="348"/>
                    </a:lnTo>
                    <a:lnTo>
                      <a:pt x="2440" y="314"/>
                    </a:lnTo>
                    <a:lnTo>
                      <a:pt x="2419" y="320"/>
                    </a:lnTo>
                    <a:close/>
                    <a:moveTo>
                      <a:pt x="2493" y="466"/>
                    </a:moveTo>
                    <a:lnTo>
                      <a:pt x="2513" y="466"/>
                    </a:lnTo>
                    <a:lnTo>
                      <a:pt x="2513" y="403"/>
                    </a:lnTo>
                    <a:lnTo>
                      <a:pt x="2513" y="398"/>
                    </a:lnTo>
                    <a:lnTo>
                      <a:pt x="2514" y="392"/>
                    </a:lnTo>
                    <a:lnTo>
                      <a:pt x="2515" y="387"/>
                    </a:lnTo>
                    <a:lnTo>
                      <a:pt x="2517" y="382"/>
                    </a:lnTo>
                    <a:lnTo>
                      <a:pt x="2521" y="377"/>
                    </a:lnTo>
                    <a:lnTo>
                      <a:pt x="2524" y="374"/>
                    </a:lnTo>
                    <a:lnTo>
                      <a:pt x="2527" y="370"/>
                    </a:lnTo>
                    <a:lnTo>
                      <a:pt x="2531" y="368"/>
                    </a:lnTo>
                    <a:lnTo>
                      <a:pt x="2537" y="366"/>
                    </a:lnTo>
                    <a:lnTo>
                      <a:pt x="2542" y="366"/>
                    </a:lnTo>
                    <a:lnTo>
                      <a:pt x="2545" y="366"/>
                    </a:lnTo>
                    <a:lnTo>
                      <a:pt x="2549" y="366"/>
                    </a:lnTo>
                    <a:lnTo>
                      <a:pt x="2549" y="346"/>
                    </a:lnTo>
                    <a:lnTo>
                      <a:pt x="2547" y="346"/>
                    </a:lnTo>
                    <a:lnTo>
                      <a:pt x="2543" y="346"/>
                    </a:lnTo>
                    <a:lnTo>
                      <a:pt x="2538" y="346"/>
                    </a:lnTo>
                    <a:lnTo>
                      <a:pt x="2532" y="347"/>
                    </a:lnTo>
                    <a:lnTo>
                      <a:pt x="2528" y="349"/>
                    </a:lnTo>
                    <a:lnTo>
                      <a:pt x="2524" y="352"/>
                    </a:lnTo>
                    <a:lnTo>
                      <a:pt x="2520" y="356"/>
                    </a:lnTo>
                    <a:lnTo>
                      <a:pt x="2516" y="360"/>
                    </a:lnTo>
                    <a:lnTo>
                      <a:pt x="2514" y="366"/>
                    </a:lnTo>
                    <a:lnTo>
                      <a:pt x="2512" y="371"/>
                    </a:lnTo>
                    <a:lnTo>
                      <a:pt x="2511" y="371"/>
                    </a:lnTo>
                    <a:lnTo>
                      <a:pt x="2510" y="348"/>
                    </a:lnTo>
                    <a:lnTo>
                      <a:pt x="2491" y="348"/>
                    </a:lnTo>
                    <a:lnTo>
                      <a:pt x="2493" y="357"/>
                    </a:lnTo>
                    <a:lnTo>
                      <a:pt x="2493" y="366"/>
                    </a:lnTo>
                    <a:lnTo>
                      <a:pt x="2493" y="375"/>
                    </a:lnTo>
                    <a:lnTo>
                      <a:pt x="2493" y="385"/>
                    </a:lnTo>
                    <a:lnTo>
                      <a:pt x="2493" y="466"/>
                    </a:lnTo>
                    <a:close/>
                    <a:moveTo>
                      <a:pt x="2592" y="466"/>
                    </a:moveTo>
                    <a:lnTo>
                      <a:pt x="2592" y="348"/>
                    </a:lnTo>
                    <a:lnTo>
                      <a:pt x="2570" y="348"/>
                    </a:lnTo>
                    <a:lnTo>
                      <a:pt x="2570" y="466"/>
                    </a:lnTo>
                    <a:lnTo>
                      <a:pt x="2592" y="466"/>
                    </a:lnTo>
                    <a:close/>
                    <a:moveTo>
                      <a:pt x="2581" y="301"/>
                    </a:moveTo>
                    <a:lnTo>
                      <a:pt x="2576" y="302"/>
                    </a:lnTo>
                    <a:lnTo>
                      <a:pt x="2571" y="306"/>
                    </a:lnTo>
                    <a:lnTo>
                      <a:pt x="2569" y="310"/>
                    </a:lnTo>
                    <a:lnTo>
                      <a:pt x="2568" y="314"/>
                    </a:lnTo>
                    <a:lnTo>
                      <a:pt x="2569" y="320"/>
                    </a:lnTo>
                    <a:lnTo>
                      <a:pt x="2571" y="325"/>
                    </a:lnTo>
                    <a:lnTo>
                      <a:pt x="2576" y="327"/>
                    </a:lnTo>
                    <a:lnTo>
                      <a:pt x="2580" y="328"/>
                    </a:lnTo>
                    <a:lnTo>
                      <a:pt x="2586" y="327"/>
                    </a:lnTo>
                    <a:lnTo>
                      <a:pt x="2591" y="325"/>
                    </a:lnTo>
                    <a:lnTo>
                      <a:pt x="2593" y="320"/>
                    </a:lnTo>
                    <a:lnTo>
                      <a:pt x="2594" y="314"/>
                    </a:lnTo>
                    <a:lnTo>
                      <a:pt x="2593" y="310"/>
                    </a:lnTo>
                    <a:lnTo>
                      <a:pt x="2591" y="306"/>
                    </a:lnTo>
                    <a:lnTo>
                      <a:pt x="2586" y="302"/>
                    </a:lnTo>
                    <a:lnTo>
                      <a:pt x="2581" y="301"/>
                    </a:lnTo>
                    <a:close/>
                    <a:moveTo>
                      <a:pt x="2707" y="466"/>
                    </a:moveTo>
                    <a:lnTo>
                      <a:pt x="2706" y="453"/>
                    </a:lnTo>
                    <a:lnTo>
                      <a:pt x="2706" y="437"/>
                    </a:lnTo>
                    <a:lnTo>
                      <a:pt x="2706" y="394"/>
                    </a:lnTo>
                    <a:lnTo>
                      <a:pt x="2705" y="385"/>
                    </a:lnTo>
                    <a:lnTo>
                      <a:pt x="2704" y="376"/>
                    </a:lnTo>
                    <a:lnTo>
                      <a:pt x="2701" y="368"/>
                    </a:lnTo>
                    <a:lnTo>
                      <a:pt x="2698" y="360"/>
                    </a:lnTo>
                    <a:lnTo>
                      <a:pt x="2694" y="357"/>
                    </a:lnTo>
                    <a:lnTo>
                      <a:pt x="2691" y="355"/>
                    </a:lnTo>
                    <a:lnTo>
                      <a:pt x="2688" y="351"/>
                    </a:lnTo>
                    <a:lnTo>
                      <a:pt x="2684" y="349"/>
                    </a:lnTo>
                    <a:lnTo>
                      <a:pt x="2679" y="348"/>
                    </a:lnTo>
                    <a:lnTo>
                      <a:pt x="2674" y="347"/>
                    </a:lnTo>
                    <a:lnTo>
                      <a:pt x="2669" y="346"/>
                    </a:lnTo>
                    <a:lnTo>
                      <a:pt x="2662" y="346"/>
                    </a:lnTo>
                    <a:lnTo>
                      <a:pt x="2652" y="346"/>
                    </a:lnTo>
                    <a:lnTo>
                      <a:pt x="2642" y="348"/>
                    </a:lnTo>
                    <a:lnTo>
                      <a:pt x="2633" y="351"/>
                    </a:lnTo>
                    <a:lnTo>
                      <a:pt x="2625" y="356"/>
                    </a:lnTo>
                    <a:lnTo>
                      <a:pt x="2630" y="370"/>
                    </a:lnTo>
                    <a:lnTo>
                      <a:pt x="2636" y="367"/>
                    </a:lnTo>
                    <a:lnTo>
                      <a:pt x="2644" y="364"/>
                    </a:lnTo>
                    <a:lnTo>
                      <a:pt x="2651" y="361"/>
                    </a:lnTo>
                    <a:lnTo>
                      <a:pt x="2660" y="361"/>
                    </a:lnTo>
                    <a:lnTo>
                      <a:pt x="2667" y="362"/>
                    </a:lnTo>
                    <a:lnTo>
                      <a:pt x="2673" y="364"/>
                    </a:lnTo>
                    <a:lnTo>
                      <a:pt x="2678" y="367"/>
                    </a:lnTo>
                    <a:lnTo>
                      <a:pt x="2682" y="371"/>
                    </a:lnTo>
                    <a:lnTo>
                      <a:pt x="2684" y="376"/>
                    </a:lnTo>
                    <a:lnTo>
                      <a:pt x="2685" y="380"/>
                    </a:lnTo>
                    <a:lnTo>
                      <a:pt x="2685" y="385"/>
                    </a:lnTo>
                    <a:lnTo>
                      <a:pt x="2686" y="388"/>
                    </a:lnTo>
                    <a:lnTo>
                      <a:pt x="2686" y="391"/>
                    </a:lnTo>
                    <a:lnTo>
                      <a:pt x="2670" y="391"/>
                    </a:lnTo>
                    <a:lnTo>
                      <a:pt x="2656" y="394"/>
                    </a:lnTo>
                    <a:lnTo>
                      <a:pt x="2645" y="397"/>
                    </a:lnTo>
                    <a:lnTo>
                      <a:pt x="2635" y="403"/>
                    </a:lnTo>
                    <a:lnTo>
                      <a:pt x="2631" y="405"/>
                    </a:lnTo>
                    <a:lnTo>
                      <a:pt x="2626" y="408"/>
                    </a:lnTo>
                    <a:lnTo>
                      <a:pt x="2624" y="411"/>
                    </a:lnTo>
                    <a:lnTo>
                      <a:pt x="2621" y="416"/>
                    </a:lnTo>
                    <a:lnTo>
                      <a:pt x="2619" y="420"/>
                    </a:lnTo>
                    <a:lnTo>
                      <a:pt x="2618" y="425"/>
                    </a:lnTo>
                    <a:lnTo>
                      <a:pt x="2617" y="429"/>
                    </a:lnTo>
                    <a:lnTo>
                      <a:pt x="2617" y="435"/>
                    </a:lnTo>
                    <a:lnTo>
                      <a:pt x="2618" y="442"/>
                    </a:lnTo>
                    <a:lnTo>
                      <a:pt x="2619" y="447"/>
                    </a:lnTo>
                    <a:lnTo>
                      <a:pt x="2622" y="453"/>
                    </a:lnTo>
                    <a:lnTo>
                      <a:pt x="2625" y="458"/>
                    </a:lnTo>
                    <a:lnTo>
                      <a:pt x="2631" y="463"/>
                    </a:lnTo>
                    <a:lnTo>
                      <a:pt x="2636" y="466"/>
                    </a:lnTo>
                    <a:lnTo>
                      <a:pt x="2644" y="467"/>
                    </a:lnTo>
                    <a:lnTo>
                      <a:pt x="2651" y="468"/>
                    </a:lnTo>
                    <a:lnTo>
                      <a:pt x="2658" y="468"/>
                    </a:lnTo>
                    <a:lnTo>
                      <a:pt x="2663" y="467"/>
                    </a:lnTo>
                    <a:lnTo>
                      <a:pt x="2669" y="465"/>
                    </a:lnTo>
                    <a:lnTo>
                      <a:pt x="2673" y="463"/>
                    </a:lnTo>
                    <a:lnTo>
                      <a:pt x="2680" y="457"/>
                    </a:lnTo>
                    <a:lnTo>
                      <a:pt x="2687" y="450"/>
                    </a:lnTo>
                    <a:lnTo>
                      <a:pt x="2687" y="450"/>
                    </a:lnTo>
                    <a:lnTo>
                      <a:pt x="2689" y="466"/>
                    </a:lnTo>
                    <a:lnTo>
                      <a:pt x="2707" y="466"/>
                    </a:lnTo>
                    <a:close/>
                    <a:moveTo>
                      <a:pt x="2686" y="426"/>
                    </a:moveTo>
                    <a:lnTo>
                      <a:pt x="2686" y="429"/>
                    </a:lnTo>
                    <a:lnTo>
                      <a:pt x="2685" y="433"/>
                    </a:lnTo>
                    <a:lnTo>
                      <a:pt x="2684" y="437"/>
                    </a:lnTo>
                    <a:lnTo>
                      <a:pt x="2682" y="440"/>
                    </a:lnTo>
                    <a:lnTo>
                      <a:pt x="2678" y="444"/>
                    </a:lnTo>
                    <a:lnTo>
                      <a:pt x="2675" y="446"/>
                    </a:lnTo>
                    <a:lnTo>
                      <a:pt x="2672" y="449"/>
                    </a:lnTo>
                    <a:lnTo>
                      <a:pt x="2667" y="450"/>
                    </a:lnTo>
                    <a:lnTo>
                      <a:pt x="2662" y="453"/>
                    </a:lnTo>
                    <a:lnTo>
                      <a:pt x="2657" y="453"/>
                    </a:lnTo>
                    <a:lnTo>
                      <a:pt x="2653" y="453"/>
                    </a:lnTo>
                    <a:lnTo>
                      <a:pt x="2649" y="452"/>
                    </a:lnTo>
                    <a:lnTo>
                      <a:pt x="2646" y="449"/>
                    </a:lnTo>
                    <a:lnTo>
                      <a:pt x="2644" y="447"/>
                    </a:lnTo>
                    <a:lnTo>
                      <a:pt x="2640" y="445"/>
                    </a:lnTo>
                    <a:lnTo>
                      <a:pt x="2639" y="442"/>
                    </a:lnTo>
                    <a:lnTo>
                      <a:pt x="2638" y="437"/>
                    </a:lnTo>
                    <a:lnTo>
                      <a:pt x="2637" y="433"/>
                    </a:lnTo>
                    <a:lnTo>
                      <a:pt x="2638" y="428"/>
                    </a:lnTo>
                    <a:lnTo>
                      <a:pt x="2638" y="425"/>
                    </a:lnTo>
                    <a:lnTo>
                      <a:pt x="2640" y="421"/>
                    </a:lnTo>
                    <a:lnTo>
                      <a:pt x="2642" y="418"/>
                    </a:lnTo>
                    <a:lnTo>
                      <a:pt x="2647" y="414"/>
                    </a:lnTo>
                    <a:lnTo>
                      <a:pt x="2653" y="410"/>
                    </a:lnTo>
                    <a:lnTo>
                      <a:pt x="2661" y="408"/>
                    </a:lnTo>
                    <a:lnTo>
                      <a:pt x="2669" y="406"/>
                    </a:lnTo>
                    <a:lnTo>
                      <a:pt x="2677" y="406"/>
                    </a:lnTo>
                    <a:lnTo>
                      <a:pt x="2686" y="406"/>
                    </a:lnTo>
                    <a:lnTo>
                      <a:pt x="2686" y="42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2" name="Google Shape;142;p35"/>
              <p:cNvSpPr/>
              <p:nvPr/>
            </p:nvSpPr>
            <p:spPr>
              <a:xfrm>
                <a:off x="2771775" y="2762250"/>
                <a:ext cx="18795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3" name="Google Shape;143;p35"/>
              <p:cNvSpPr/>
              <p:nvPr/>
            </p:nvSpPr>
            <p:spPr>
              <a:xfrm>
                <a:off x="2771775" y="2517775"/>
                <a:ext cx="1879604" cy="246063"/>
              </a:xfrm>
              <a:custGeom>
                <a:rect b="b" l="l" r="r" t="t"/>
                <a:pathLst>
                  <a:path extrusionOk="0" h="465" w="3554">
                    <a:moveTo>
                      <a:pt x="3554" y="129"/>
                    </a:moveTo>
                    <a:lnTo>
                      <a:pt x="3553" y="116"/>
                    </a:lnTo>
                    <a:lnTo>
                      <a:pt x="3552" y="103"/>
                    </a:lnTo>
                    <a:lnTo>
                      <a:pt x="3549" y="91"/>
                    </a:lnTo>
                    <a:lnTo>
                      <a:pt x="3544" y="79"/>
                    </a:lnTo>
                    <a:lnTo>
                      <a:pt x="3539" y="68"/>
                    </a:lnTo>
                    <a:lnTo>
                      <a:pt x="3533" y="57"/>
                    </a:lnTo>
                    <a:lnTo>
                      <a:pt x="3525" y="47"/>
                    </a:lnTo>
                    <a:lnTo>
                      <a:pt x="3517" y="38"/>
                    </a:lnTo>
                    <a:lnTo>
                      <a:pt x="3508" y="30"/>
                    </a:lnTo>
                    <a:lnTo>
                      <a:pt x="3498" y="22"/>
                    </a:lnTo>
                    <a:lnTo>
                      <a:pt x="3488" y="15"/>
                    </a:lnTo>
                    <a:lnTo>
                      <a:pt x="3478" y="10"/>
                    </a:lnTo>
                    <a:lnTo>
                      <a:pt x="3466" y="5"/>
                    </a:lnTo>
                    <a:lnTo>
                      <a:pt x="3454" y="2"/>
                    </a:lnTo>
                    <a:lnTo>
                      <a:pt x="3441" y="1"/>
                    </a:lnTo>
                    <a:lnTo>
                      <a:pt x="3429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2"/>
                    </a:lnTo>
                    <a:lnTo>
                      <a:pt x="88" y="5"/>
                    </a:lnTo>
                    <a:lnTo>
                      <a:pt x="77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7" y="38"/>
                    </a:lnTo>
                    <a:lnTo>
                      <a:pt x="29" y="47"/>
                    </a:lnTo>
                    <a:lnTo>
                      <a:pt x="22" y="57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1" y="116"/>
                    </a:lnTo>
                    <a:lnTo>
                      <a:pt x="0" y="129"/>
                    </a:lnTo>
                    <a:lnTo>
                      <a:pt x="0" y="465"/>
                    </a:lnTo>
                    <a:lnTo>
                      <a:pt x="3554" y="465"/>
                    </a:lnTo>
                    <a:lnTo>
                      <a:pt x="3554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4" name="Google Shape;144;p35"/>
              <p:cNvSpPr/>
              <p:nvPr/>
            </p:nvSpPr>
            <p:spPr>
              <a:xfrm>
                <a:off x="3427413" y="2574925"/>
                <a:ext cx="568324" cy="131763"/>
              </a:xfrm>
              <a:custGeom>
                <a:rect b="b" l="l" r="r" t="t"/>
                <a:pathLst>
                  <a:path extrusionOk="0" h="248" w="1076">
                    <a:moveTo>
                      <a:pt x="103" y="81"/>
                    </a:moveTo>
                    <a:lnTo>
                      <a:pt x="40" y="81"/>
                    </a:lnTo>
                    <a:lnTo>
                      <a:pt x="40" y="43"/>
                    </a:lnTo>
                    <a:lnTo>
                      <a:pt x="108" y="43"/>
                    </a:lnTo>
                    <a:lnTo>
                      <a:pt x="108" y="10"/>
                    </a:lnTo>
                    <a:lnTo>
                      <a:pt x="0" y="10"/>
                    </a:lnTo>
                    <a:lnTo>
                      <a:pt x="0" y="190"/>
                    </a:lnTo>
                    <a:lnTo>
                      <a:pt x="111" y="190"/>
                    </a:lnTo>
                    <a:lnTo>
                      <a:pt x="111" y="157"/>
                    </a:lnTo>
                    <a:lnTo>
                      <a:pt x="40" y="157"/>
                    </a:lnTo>
                    <a:lnTo>
                      <a:pt x="40" y="115"/>
                    </a:lnTo>
                    <a:lnTo>
                      <a:pt x="103" y="115"/>
                    </a:lnTo>
                    <a:lnTo>
                      <a:pt x="103" y="81"/>
                    </a:lnTo>
                    <a:close/>
                    <a:moveTo>
                      <a:pt x="219" y="0"/>
                    </a:moveTo>
                    <a:lnTo>
                      <a:pt x="219" y="71"/>
                    </a:lnTo>
                    <a:lnTo>
                      <a:pt x="219" y="71"/>
                    </a:lnTo>
                    <a:lnTo>
                      <a:pt x="217" y="68"/>
                    </a:lnTo>
                    <a:lnTo>
                      <a:pt x="214" y="66"/>
                    </a:lnTo>
                    <a:lnTo>
                      <a:pt x="209" y="62"/>
                    </a:lnTo>
                    <a:lnTo>
                      <a:pt x="206" y="60"/>
                    </a:lnTo>
                    <a:lnTo>
                      <a:pt x="196" y="58"/>
                    </a:lnTo>
                    <a:lnTo>
                      <a:pt x="185" y="57"/>
                    </a:lnTo>
                    <a:lnTo>
                      <a:pt x="180" y="57"/>
                    </a:lnTo>
                    <a:lnTo>
                      <a:pt x="174" y="58"/>
                    </a:lnTo>
                    <a:lnTo>
                      <a:pt x="169" y="59"/>
                    </a:lnTo>
                    <a:lnTo>
                      <a:pt x="164" y="61"/>
                    </a:lnTo>
                    <a:lnTo>
                      <a:pt x="158" y="63"/>
                    </a:lnTo>
                    <a:lnTo>
                      <a:pt x="154" y="67"/>
                    </a:lnTo>
                    <a:lnTo>
                      <a:pt x="150" y="71"/>
                    </a:lnTo>
                    <a:lnTo>
                      <a:pt x="145" y="74"/>
                    </a:lnTo>
                    <a:lnTo>
                      <a:pt x="141" y="80"/>
                    </a:lnTo>
                    <a:lnTo>
                      <a:pt x="138" y="84"/>
                    </a:lnTo>
                    <a:lnTo>
                      <a:pt x="136" y="90"/>
                    </a:lnTo>
                    <a:lnTo>
                      <a:pt x="133" y="97"/>
                    </a:lnTo>
                    <a:lnTo>
                      <a:pt x="131" y="103"/>
                    </a:lnTo>
                    <a:lnTo>
                      <a:pt x="129" y="110"/>
                    </a:lnTo>
                    <a:lnTo>
                      <a:pt x="128" y="118"/>
                    </a:lnTo>
                    <a:lnTo>
                      <a:pt x="128" y="126"/>
                    </a:lnTo>
                    <a:lnTo>
                      <a:pt x="128" y="133"/>
                    </a:lnTo>
                    <a:lnTo>
                      <a:pt x="129" y="140"/>
                    </a:lnTo>
                    <a:lnTo>
                      <a:pt x="130" y="147"/>
                    </a:lnTo>
                    <a:lnTo>
                      <a:pt x="133" y="154"/>
                    </a:lnTo>
                    <a:lnTo>
                      <a:pt x="135" y="160"/>
                    </a:lnTo>
                    <a:lnTo>
                      <a:pt x="138" y="165"/>
                    </a:lnTo>
                    <a:lnTo>
                      <a:pt x="141" y="170"/>
                    </a:lnTo>
                    <a:lnTo>
                      <a:pt x="144" y="175"/>
                    </a:lnTo>
                    <a:lnTo>
                      <a:pt x="148" y="179"/>
                    </a:lnTo>
                    <a:lnTo>
                      <a:pt x="152" y="182"/>
                    </a:lnTo>
                    <a:lnTo>
                      <a:pt x="156" y="186"/>
                    </a:lnTo>
                    <a:lnTo>
                      <a:pt x="162" y="188"/>
                    </a:lnTo>
                    <a:lnTo>
                      <a:pt x="166" y="190"/>
                    </a:lnTo>
                    <a:lnTo>
                      <a:pt x="171" y="193"/>
                    </a:lnTo>
                    <a:lnTo>
                      <a:pt x="177" y="193"/>
                    </a:lnTo>
                    <a:lnTo>
                      <a:pt x="182" y="194"/>
                    </a:lnTo>
                    <a:lnTo>
                      <a:pt x="189" y="193"/>
                    </a:lnTo>
                    <a:lnTo>
                      <a:pt x="194" y="191"/>
                    </a:lnTo>
                    <a:lnTo>
                      <a:pt x="201" y="190"/>
                    </a:lnTo>
                    <a:lnTo>
                      <a:pt x="206" y="188"/>
                    </a:lnTo>
                    <a:lnTo>
                      <a:pt x="210" y="185"/>
                    </a:lnTo>
                    <a:lnTo>
                      <a:pt x="215" y="180"/>
                    </a:lnTo>
                    <a:lnTo>
                      <a:pt x="219" y="176"/>
                    </a:lnTo>
                    <a:lnTo>
                      <a:pt x="222" y="171"/>
                    </a:lnTo>
                    <a:lnTo>
                      <a:pt x="223" y="171"/>
                    </a:lnTo>
                    <a:lnTo>
                      <a:pt x="224" y="190"/>
                    </a:lnTo>
                    <a:lnTo>
                      <a:pt x="260" y="190"/>
                    </a:lnTo>
                    <a:lnTo>
                      <a:pt x="259" y="182"/>
                    </a:lnTo>
                    <a:lnTo>
                      <a:pt x="259" y="172"/>
                    </a:lnTo>
                    <a:lnTo>
                      <a:pt x="259" y="162"/>
                    </a:lnTo>
                    <a:lnTo>
                      <a:pt x="259" y="151"/>
                    </a:lnTo>
                    <a:lnTo>
                      <a:pt x="259" y="0"/>
                    </a:lnTo>
                    <a:lnTo>
                      <a:pt x="219" y="0"/>
                    </a:lnTo>
                    <a:close/>
                    <a:moveTo>
                      <a:pt x="219" y="132"/>
                    </a:moveTo>
                    <a:lnTo>
                      <a:pt x="219" y="137"/>
                    </a:lnTo>
                    <a:lnTo>
                      <a:pt x="218" y="141"/>
                    </a:lnTo>
                    <a:lnTo>
                      <a:pt x="217" y="146"/>
                    </a:lnTo>
                    <a:lnTo>
                      <a:pt x="216" y="149"/>
                    </a:lnTo>
                    <a:lnTo>
                      <a:pt x="212" y="152"/>
                    </a:lnTo>
                    <a:lnTo>
                      <a:pt x="210" y="156"/>
                    </a:lnTo>
                    <a:lnTo>
                      <a:pt x="207" y="158"/>
                    </a:lnTo>
                    <a:lnTo>
                      <a:pt x="204" y="159"/>
                    </a:lnTo>
                    <a:lnTo>
                      <a:pt x="199" y="160"/>
                    </a:lnTo>
                    <a:lnTo>
                      <a:pt x="195" y="161"/>
                    </a:lnTo>
                    <a:lnTo>
                      <a:pt x="190" y="160"/>
                    </a:lnTo>
                    <a:lnTo>
                      <a:pt x="184" y="158"/>
                    </a:lnTo>
                    <a:lnTo>
                      <a:pt x="180" y="156"/>
                    </a:lnTo>
                    <a:lnTo>
                      <a:pt x="176" y="151"/>
                    </a:lnTo>
                    <a:lnTo>
                      <a:pt x="172" y="146"/>
                    </a:lnTo>
                    <a:lnTo>
                      <a:pt x="170" y="140"/>
                    </a:lnTo>
                    <a:lnTo>
                      <a:pt x="169" y="132"/>
                    </a:lnTo>
                    <a:lnTo>
                      <a:pt x="168" y="125"/>
                    </a:lnTo>
                    <a:lnTo>
                      <a:pt x="169" y="117"/>
                    </a:lnTo>
                    <a:lnTo>
                      <a:pt x="170" y="110"/>
                    </a:lnTo>
                    <a:lnTo>
                      <a:pt x="172" y="103"/>
                    </a:lnTo>
                    <a:lnTo>
                      <a:pt x="176" y="99"/>
                    </a:lnTo>
                    <a:lnTo>
                      <a:pt x="179" y="93"/>
                    </a:lnTo>
                    <a:lnTo>
                      <a:pt x="183" y="90"/>
                    </a:lnTo>
                    <a:lnTo>
                      <a:pt x="190" y="88"/>
                    </a:lnTo>
                    <a:lnTo>
                      <a:pt x="195" y="88"/>
                    </a:lnTo>
                    <a:lnTo>
                      <a:pt x="199" y="88"/>
                    </a:lnTo>
                    <a:lnTo>
                      <a:pt x="204" y="89"/>
                    </a:lnTo>
                    <a:lnTo>
                      <a:pt x="208" y="91"/>
                    </a:lnTo>
                    <a:lnTo>
                      <a:pt x="211" y="93"/>
                    </a:lnTo>
                    <a:lnTo>
                      <a:pt x="214" y="97"/>
                    </a:lnTo>
                    <a:lnTo>
                      <a:pt x="216" y="100"/>
                    </a:lnTo>
                    <a:lnTo>
                      <a:pt x="218" y="103"/>
                    </a:lnTo>
                    <a:lnTo>
                      <a:pt x="219" y="108"/>
                    </a:lnTo>
                    <a:lnTo>
                      <a:pt x="219" y="111"/>
                    </a:lnTo>
                    <a:lnTo>
                      <a:pt x="219" y="115"/>
                    </a:lnTo>
                    <a:lnTo>
                      <a:pt x="219" y="132"/>
                    </a:lnTo>
                    <a:close/>
                    <a:moveTo>
                      <a:pt x="410" y="60"/>
                    </a:moveTo>
                    <a:lnTo>
                      <a:pt x="370" y="60"/>
                    </a:lnTo>
                    <a:lnTo>
                      <a:pt x="370" y="137"/>
                    </a:lnTo>
                    <a:lnTo>
                      <a:pt x="370" y="142"/>
                    </a:lnTo>
                    <a:lnTo>
                      <a:pt x="369" y="146"/>
                    </a:lnTo>
                    <a:lnTo>
                      <a:pt x="366" y="151"/>
                    </a:lnTo>
                    <a:lnTo>
                      <a:pt x="363" y="156"/>
                    </a:lnTo>
                    <a:lnTo>
                      <a:pt x="359" y="158"/>
                    </a:lnTo>
                    <a:lnTo>
                      <a:pt x="356" y="159"/>
                    </a:lnTo>
                    <a:lnTo>
                      <a:pt x="353" y="160"/>
                    </a:lnTo>
                    <a:lnTo>
                      <a:pt x="350" y="160"/>
                    </a:lnTo>
                    <a:lnTo>
                      <a:pt x="344" y="160"/>
                    </a:lnTo>
                    <a:lnTo>
                      <a:pt x="340" y="158"/>
                    </a:lnTo>
                    <a:lnTo>
                      <a:pt x="337" y="156"/>
                    </a:lnTo>
                    <a:lnTo>
                      <a:pt x="334" y="152"/>
                    </a:lnTo>
                    <a:lnTo>
                      <a:pt x="332" y="148"/>
                    </a:lnTo>
                    <a:lnTo>
                      <a:pt x="330" y="142"/>
                    </a:lnTo>
                    <a:lnTo>
                      <a:pt x="330" y="137"/>
                    </a:lnTo>
                    <a:lnTo>
                      <a:pt x="329" y="130"/>
                    </a:lnTo>
                    <a:lnTo>
                      <a:pt x="329" y="60"/>
                    </a:lnTo>
                    <a:lnTo>
                      <a:pt x="290" y="60"/>
                    </a:lnTo>
                    <a:lnTo>
                      <a:pt x="290" y="136"/>
                    </a:lnTo>
                    <a:lnTo>
                      <a:pt x="290" y="150"/>
                    </a:lnTo>
                    <a:lnTo>
                      <a:pt x="293" y="162"/>
                    </a:lnTo>
                    <a:lnTo>
                      <a:pt x="297" y="172"/>
                    </a:lnTo>
                    <a:lnTo>
                      <a:pt x="302" y="180"/>
                    </a:lnTo>
                    <a:lnTo>
                      <a:pt x="309" y="186"/>
                    </a:lnTo>
                    <a:lnTo>
                      <a:pt x="316" y="190"/>
                    </a:lnTo>
                    <a:lnTo>
                      <a:pt x="325" y="193"/>
                    </a:lnTo>
                    <a:lnTo>
                      <a:pt x="334" y="194"/>
                    </a:lnTo>
                    <a:lnTo>
                      <a:pt x="342" y="193"/>
                    </a:lnTo>
                    <a:lnTo>
                      <a:pt x="350" y="191"/>
                    </a:lnTo>
                    <a:lnTo>
                      <a:pt x="356" y="188"/>
                    </a:lnTo>
                    <a:lnTo>
                      <a:pt x="360" y="186"/>
                    </a:lnTo>
                    <a:lnTo>
                      <a:pt x="369" y="178"/>
                    </a:lnTo>
                    <a:lnTo>
                      <a:pt x="374" y="171"/>
                    </a:lnTo>
                    <a:lnTo>
                      <a:pt x="374" y="171"/>
                    </a:lnTo>
                    <a:lnTo>
                      <a:pt x="377" y="190"/>
                    </a:lnTo>
                    <a:lnTo>
                      <a:pt x="411" y="190"/>
                    </a:lnTo>
                    <a:lnTo>
                      <a:pt x="410" y="181"/>
                    </a:lnTo>
                    <a:lnTo>
                      <a:pt x="410" y="171"/>
                    </a:lnTo>
                    <a:lnTo>
                      <a:pt x="410" y="160"/>
                    </a:lnTo>
                    <a:lnTo>
                      <a:pt x="410" y="148"/>
                    </a:lnTo>
                    <a:lnTo>
                      <a:pt x="410" y="60"/>
                    </a:lnTo>
                    <a:close/>
                    <a:moveTo>
                      <a:pt x="532" y="157"/>
                    </a:moveTo>
                    <a:lnTo>
                      <a:pt x="522" y="160"/>
                    </a:lnTo>
                    <a:lnTo>
                      <a:pt x="509" y="161"/>
                    </a:lnTo>
                    <a:lnTo>
                      <a:pt x="502" y="160"/>
                    </a:lnTo>
                    <a:lnTo>
                      <a:pt x="495" y="159"/>
                    </a:lnTo>
                    <a:lnTo>
                      <a:pt x="490" y="156"/>
                    </a:lnTo>
                    <a:lnTo>
                      <a:pt x="485" y="151"/>
                    </a:lnTo>
                    <a:lnTo>
                      <a:pt x="480" y="147"/>
                    </a:lnTo>
                    <a:lnTo>
                      <a:pt x="477" y="140"/>
                    </a:lnTo>
                    <a:lnTo>
                      <a:pt x="475" y="133"/>
                    </a:lnTo>
                    <a:lnTo>
                      <a:pt x="475" y="125"/>
                    </a:lnTo>
                    <a:lnTo>
                      <a:pt x="475" y="117"/>
                    </a:lnTo>
                    <a:lnTo>
                      <a:pt x="477" y="110"/>
                    </a:lnTo>
                    <a:lnTo>
                      <a:pt x="480" y="103"/>
                    </a:lnTo>
                    <a:lnTo>
                      <a:pt x="484" y="98"/>
                    </a:lnTo>
                    <a:lnTo>
                      <a:pt x="489" y="93"/>
                    </a:lnTo>
                    <a:lnTo>
                      <a:pt x="494" y="90"/>
                    </a:lnTo>
                    <a:lnTo>
                      <a:pt x="501" y="89"/>
                    </a:lnTo>
                    <a:lnTo>
                      <a:pt x="508" y="88"/>
                    </a:lnTo>
                    <a:lnTo>
                      <a:pt x="516" y="88"/>
                    </a:lnTo>
                    <a:lnTo>
                      <a:pt x="521" y="89"/>
                    </a:lnTo>
                    <a:lnTo>
                      <a:pt x="527" y="90"/>
                    </a:lnTo>
                    <a:lnTo>
                      <a:pt x="531" y="92"/>
                    </a:lnTo>
                    <a:lnTo>
                      <a:pt x="536" y="61"/>
                    </a:lnTo>
                    <a:lnTo>
                      <a:pt x="530" y="60"/>
                    </a:lnTo>
                    <a:lnTo>
                      <a:pt x="522" y="58"/>
                    </a:lnTo>
                    <a:lnTo>
                      <a:pt x="515" y="57"/>
                    </a:lnTo>
                    <a:lnTo>
                      <a:pt x="507" y="57"/>
                    </a:lnTo>
                    <a:lnTo>
                      <a:pt x="499" y="57"/>
                    </a:lnTo>
                    <a:lnTo>
                      <a:pt x="490" y="58"/>
                    </a:lnTo>
                    <a:lnTo>
                      <a:pt x="482" y="60"/>
                    </a:lnTo>
                    <a:lnTo>
                      <a:pt x="476" y="62"/>
                    </a:lnTo>
                    <a:lnTo>
                      <a:pt x="469" y="64"/>
                    </a:lnTo>
                    <a:lnTo>
                      <a:pt x="463" y="69"/>
                    </a:lnTo>
                    <a:lnTo>
                      <a:pt x="458" y="72"/>
                    </a:lnTo>
                    <a:lnTo>
                      <a:pt x="453" y="77"/>
                    </a:lnTo>
                    <a:lnTo>
                      <a:pt x="449" y="82"/>
                    </a:lnTo>
                    <a:lnTo>
                      <a:pt x="445" y="88"/>
                    </a:lnTo>
                    <a:lnTo>
                      <a:pt x="441" y="93"/>
                    </a:lnTo>
                    <a:lnTo>
                      <a:pt x="439" y="99"/>
                    </a:lnTo>
                    <a:lnTo>
                      <a:pt x="437" y="106"/>
                    </a:lnTo>
                    <a:lnTo>
                      <a:pt x="435" y="112"/>
                    </a:lnTo>
                    <a:lnTo>
                      <a:pt x="435" y="119"/>
                    </a:lnTo>
                    <a:lnTo>
                      <a:pt x="434" y="126"/>
                    </a:lnTo>
                    <a:lnTo>
                      <a:pt x="435" y="133"/>
                    </a:lnTo>
                    <a:lnTo>
                      <a:pt x="435" y="141"/>
                    </a:lnTo>
                    <a:lnTo>
                      <a:pt x="437" y="148"/>
                    </a:lnTo>
                    <a:lnTo>
                      <a:pt x="439" y="154"/>
                    </a:lnTo>
                    <a:lnTo>
                      <a:pt x="441" y="160"/>
                    </a:lnTo>
                    <a:lnTo>
                      <a:pt x="445" y="166"/>
                    </a:lnTo>
                    <a:lnTo>
                      <a:pt x="448" y="170"/>
                    </a:lnTo>
                    <a:lnTo>
                      <a:pt x="452" y="175"/>
                    </a:lnTo>
                    <a:lnTo>
                      <a:pt x="457" y="179"/>
                    </a:lnTo>
                    <a:lnTo>
                      <a:pt x="462" y="182"/>
                    </a:lnTo>
                    <a:lnTo>
                      <a:pt x="467" y="186"/>
                    </a:lnTo>
                    <a:lnTo>
                      <a:pt x="474" y="188"/>
                    </a:lnTo>
                    <a:lnTo>
                      <a:pt x="480" y="190"/>
                    </a:lnTo>
                    <a:lnTo>
                      <a:pt x="487" y="191"/>
                    </a:lnTo>
                    <a:lnTo>
                      <a:pt x="494" y="193"/>
                    </a:lnTo>
                    <a:lnTo>
                      <a:pt x="502" y="193"/>
                    </a:lnTo>
                    <a:lnTo>
                      <a:pt x="513" y="193"/>
                    </a:lnTo>
                    <a:lnTo>
                      <a:pt x="522" y="191"/>
                    </a:lnTo>
                    <a:lnTo>
                      <a:pt x="530" y="189"/>
                    </a:lnTo>
                    <a:lnTo>
                      <a:pt x="536" y="187"/>
                    </a:lnTo>
                    <a:lnTo>
                      <a:pt x="532" y="157"/>
                    </a:lnTo>
                    <a:close/>
                    <a:moveTo>
                      <a:pt x="667" y="190"/>
                    </a:moveTo>
                    <a:lnTo>
                      <a:pt x="666" y="177"/>
                    </a:lnTo>
                    <a:lnTo>
                      <a:pt x="665" y="158"/>
                    </a:lnTo>
                    <a:lnTo>
                      <a:pt x="665" y="113"/>
                    </a:lnTo>
                    <a:lnTo>
                      <a:pt x="665" y="101"/>
                    </a:lnTo>
                    <a:lnTo>
                      <a:pt x="663" y="91"/>
                    </a:lnTo>
                    <a:lnTo>
                      <a:pt x="658" y="81"/>
                    </a:lnTo>
                    <a:lnTo>
                      <a:pt x="653" y="73"/>
                    </a:lnTo>
                    <a:lnTo>
                      <a:pt x="650" y="70"/>
                    </a:lnTo>
                    <a:lnTo>
                      <a:pt x="646" y="67"/>
                    </a:lnTo>
                    <a:lnTo>
                      <a:pt x="641" y="63"/>
                    </a:lnTo>
                    <a:lnTo>
                      <a:pt x="636" y="61"/>
                    </a:lnTo>
                    <a:lnTo>
                      <a:pt x="630" y="59"/>
                    </a:lnTo>
                    <a:lnTo>
                      <a:pt x="624" y="58"/>
                    </a:lnTo>
                    <a:lnTo>
                      <a:pt x="617" y="57"/>
                    </a:lnTo>
                    <a:lnTo>
                      <a:pt x="610" y="57"/>
                    </a:lnTo>
                    <a:lnTo>
                      <a:pt x="594" y="58"/>
                    </a:lnTo>
                    <a:lnTo>
                      <a:pt x="580" y="60"/>
                    </a:lnTo>
                    <a:lnTo>
                      <a:pt x="569" y="64"/>
                    </a:lnTo>
                    <a:lnTo>
                      <a:pt x="560" y="68"/>
                    </a:lnTo>
                    <a:lnTo>
                      <a:pt x="568" y="94"/>
                    </a:lnTo>
                    <a:lnTo>
                      <a:pt x="574" y="90"/>
                    </a:lnTo>
                    <a:lnTo>
                      <a:pt x="583" y="88"/>
                    </a:lnTo>
                    <a:lnTo>
                      <a:pt x="593" y="86"/>
                    </a:lnTo>
                    <a:lnTo>
                      <a:pt x="602" y="84"/>
                    </a:lnTo>
                    <a:lnTo>
                      <a:pt x="609" y="84"/>
                    </a:lnTo>
                    <a:lnTo>
                      <a:pt x="614" y="86"/>
                    </a:lnTo>
                    <a:lnTo>
                      <a:pt x="619" y="88"/>
                    </a:lnTo>
                    <a:lnTo>
                      <a:pt x="622" y="90"/>
                    </a:lnTo>
                    <a:lnTo>
                      <a:pt x="624" y="92"/>
                    </a:lnTo>
                    <a:lnTo>
                      <a:pt x="625" y="96"/>
                    </a:lnTo>
                    <a:lnTo>
                      <a:pt x="625" y="99"/>
                    </a:lnTo>
                    <a:lnTo>
                      <a:pt x="626" y="101"/>
                    </a:lnTo>
                    <a:lnTo>
                      <a:pt x="626" y="103"/>
                    </a:lnTo>
                    <a:lnTo>
                      <a:pt x="610" y="103"/>
                    </a:lnTo>
                    <a:lnTo>
                      <a:pt x="595" y="106"/>
                    </a:lnTo>
                    <a:lnTo>
                      <a:pt x="582" y="110"/>
                    </a:lnTo>
                    <a:lnTo>
                      <a:pt x="572" y="116"/>
                    </a:lnTo>
                    <a:lnTo>
                      <a:pt x="567" y="119"/>
                    </a:lnTo>
                    <a:lnTo>
                      <a:pt x="562" y="122"/>
                    </a:lnTo>
                    <a:lnTo>
                      <a:pt x="559" y="127"/>
                    </a:lnTo>
                    <a:lnTo>
                      <a:pt x="557" y="131"/>
                    </a:lnTo>
                    <a:lnTo>
                      <a:pt x="554" y="136"/>
                    </a:lnTo>
                    <a:lnTo>
                      <a:pt x="553" y="141"/>
                    </a:lnTo>
                    <a:lnTo>
                      <a:pt x="552" y="147"/>
                    </a:lnTo>
                    <a:lnTo>
                      <a:pt x="552" y="154"/>
                    </a:lnTo>
                    <a:lnTo>
                      <a:pt x="552" y="161"/>
                    </a:lnTo>
                    <a:lnTo>
                      <a:pt x="554" y="168"/>
                    </a:lnTo>
                    <a:lnTo>
                      <a:pt x="557" y="175"/>
                    </a:lnTo>
                    <a:lnTo>
                      <a:pt x="562" y="181"/>
                    </a:lnTo>
                    <a:lnTo>
                      <a:pt x="568" y="186"/>
                    </a:lnTo>
                    <a:lnTo>
                      <a:pt x="575" y="190"/>
                    </a:lnTo>
                    <a:lnTo>
                      <a:pt x="583" y="193"/>
                    </a:lnTo>
                    <a:lnTo>
                      <a:pt x="593" y="194"/>
                    </a:lnTo>
                    <a:lnTo>
                      <a:pt x="603" y="193"/>
                    </a:lnTo>
                    <a:lnTo>
                      <a:pt x="613" y="189"/>
                    </a:lnTo>
                    <a:lnTo>
                      <a:pt x="617" y="187"/>
                    </a:lnTo>
                    <a:lnTo>
                      <a:pt x="622" y="184"/>
                    </a:lnTo>
                    <a:lnTo>
                      <a:pt x="625" y="181"/>
                    </a:lnTo>
                    <a:lnTo>
                      <a:pt x="628" y="177"/>
                    </a:lnTo>
                    <a:lnTo>
                      <a:pt x="629" y="177"/>
                    </a:lnTo>
                    <a:lnTo>
                      <a:pt x="631" y="190"/>
                    </a:lnTo>
                    <a:lnTo>
                      <a:pt x="667" y="190"/>
                    </a:lnTo>
                    <a:close/>
                    <a:moveTo>
                      <a:pt x="627" y="142"/>
                    </a:moveTo>
                    <a:lnTo>
                      <a:pt x="627" y="146"/>
                    </a:lnTo>
                    <a:lnTo>
                      <a:pt x="626" y="149"/>
                    </a:lnTo>
                    <a:lnTo>
                      <a:pt x="623" y="156"/>
                    </a:lnTo>
                    <a:lnTo>
                      <a:pt x="619" y="160"/>
                    </a:lnTo>
                    <a:lnTo>
                      <a:pt x="615" y="162"/>
                    </a:lnTo>
                    <a:lnTo>
                      <a:pt x="613" y="164"/>
                    </a:lnTo>
                    <a:lnTo>
                      <a:pt x="609" y="165"/>
                    </a:lnTo>
                    <a:lnTo>
                      <a:pt x="606" y="165"/>
                    </a:lnTo>
                    <a:lnTo>
                      <a:pt x="602" y="165"/>
                    </a:lnTo>
                    <a:lnTo>
                      <a:pt x="599" y="164"/>
                    </a:lnTo>
                    <a:lnTo>
                      <a:pt x="597" y="162"/>
                    </a:lnTo>
                    <a:lnTo>
                      <a:pt x="595" y="160"/>
                    </a:lnTo>
                    <a:lnTo>
                      <a:pt x="593" y="159"/>
                    </a:lnTo>
                    <a:lnTo>
                      <a:pt x="592" y="156"/>
                    </a:lnTo>
                    <a:lnTo>
                      <a:pt x="590" y="152"/>
                    </a:lnTo>
                    <a:lnTo>
                      <a:pt x="590" y="149"/>
                    </a:lnTo>
                    <a:lnTo>
                      <a:pt x="590" y="144"/>
                    </a:lnTo>
                    <a:lnTo>
                      <a:pt x="593" y="139"/>
                    </a:lnTo>
                    <a:lnTo>
                      <a:pt x="596" y="136"/>
                    </a:lnTo>
                    <a:lnTo>
                      <a:pt x="601" y="132"/>
                    </a:lnTo>
                    <a:lnTo>
                      <a:pt x="607" y="131"/>
                    </a:lnTo>
                    <a:lnTo>
                      <a:pt x="612" y="129"/>
                    </a:lnTo>
                    <a:lnTo>
                      <a:pt x="620" y="129"/>
                    </a:lnTo>
                    <a:lnTo>
                      <a:pt x="627" y="129"/>
                    </a:lnTo>
                    <a:lnTo>
                      <a:pt x="627" y="142"/>
                    </a:lnTo>
                    <a:close/>
                    <a:moveTo>
                      <a:pt x="787" y="157"/>
                    </a:moveTo>
                    <a:lnTo>
                      <a:pt x="783" y="159"/>
                    </a:lnTo>
                    <a:lnTo>
                      <a:pt x="777" y="160"/>
                    </a:lnTo>
                    <a:lnTo>
                      <a:pt x="771" y="161"/>
                    </a:lnTo>
                    <a:lnTo>
                      <a:pt x="764" y="161"/>
                    </a:lnTo>
                    <a:lnTo>
                      <a:pt x="758" y="160"/>
                    </a:lnTo>
                    <a:lnTo>
                      <a:pt x="751" y="159"/>
                    </a:lnTo>
                    <a:lnTo>
                      <a:pt x="745" y="156"/>
                    </a:lnTo>
                    <a:lnTo>
                      <a:pt x="739" y="151"/>
                    </a:lnTo>
                    <a:lnTo>
                      <a:pt x="735" y="147"/>
                    </a:lnTo>
                    <a:lnTo>
                      <a:pt x="732" y="140"/>
                    </a:lnTo>
                    <a:lnTo>
                      <a:pt x="731" y="133"/>
                    </a:lnTo>
                    <a:lnTo>
                      <a:pt x="730" y="125"/>
                    </a:lnTo>
                    <a:lnTo>
                      <a:pt x="730" y="117"/>
                    </a:lnTo>
                    <a:lnTo>
                      <a:pt x="732" y="110"/>
                    </a:lnTo>
                    <a:lnTo>
                      <a:pt x="735" y="103"/>
                    </a:lnTo>
                    <a:lnTo>
                      <a:pt x="738" y="98"/>
                    </a:lnTo>
                    <a:lnTo>
                      <a:pt x="744" y="93"/>
                    </a:lnTo>
                    <a:lnTo>
                      <a:pt x="749" y="90"/>
                    </a:lnTo>
                    <a:lnTo>
                      <a:pt x="756" y="89"/>
                    </a:lnTo>
                    <a:lnTo>
                      <a:pt x="763" y="88"/>
                    </a:lnTo>
                    <a:lnTo>
                      <a:pt x="771" y="88"/>
                    </a:lnTo>
                    <a:lnTo>
                      <a:pt x="776" y="89"/>
                    </a:lnTo>
                    <a:lnTo>
                      <a:pt x="782" y="90"/>
                    </a:lnTo>
                    <a:lnTo>
                      <a:pt x="786" y="92"/>
                    </a:lnTo>
                    <a:lnTo>
                      <a:pt x="791" y="61"/>
                    </a:lnTo>
                    <a:lnTo>
                      <a:pt x="785" y="60"/>
                    </a:lnTo>
                    <a:lnTo>
                      <a:pt x="777" y="58"/>
                    </a:lnTo>
                    <a:lnTo>
                      <a:pt x="770" y="57"/>
                    </a:lnTo>
                    <a:lnTo>
                      <a:pt x="762" y="57"/>
                    </a:lnTo>
                    <a:lnTo>
                      <a:pt x="754" y="57"/>
                    </a:lnTo>
                    <a:lnTo>
                      <a:pt x="745" y="58"/>
                    </a:lnTo>
                    <a:lnTo>
                      <a:pt x="737" y="60"/>
                    </a:lnTo>
                    <a:lnTo>
                      <a:pt x="731" y="62"/>
                    </a:lnTo>
                    <a:lnTo>
                      <a:pt x="724" y="64"/>
                    </a:lnTo>
                    <a:lnTo>
                      <a:pt x="718" y="69"/>
                    </a:lnTo>
                    <a:lnTo>
                      <a:pt x="712" y="72"/>
                    </a:lnTo>
                    <a:lnTo>
                      <a:pt x="708" y="77"/>
                    </a:lnTo>
                    <a:lnTo>
                      <a:pt x="704" y="82"/>
                    </a:lnTo>
                    <a:lnTo>
                      <a:pt x="700" y="88"/>
                    </a:lnTo>
                    <a:lnTo>
                      <a:pt x="696" y="93"/>
                    </a:lnTo>
                    <a:lnTo>
                      <a:pt x="694" y="99"/>
                    </a:lnTo>
                    <a:lnTo>
                      <a:pt x="692" y="106"/>
                    </a:lnTo>
                    <a:lnTo>
                      <a:pt x="690" y="112"/>
                    </a:lnTo>
                    <a:lnTo>
                      <a:pt x="690" y="119"/>
                    </a:lnTo>
                    <a:lnTo>
                      <a:pt x="689" y="126"/>
                    </a:lnTo>
                    <a:lnTo>
                      <a:pt x="690" y="139"/>
                    </a:lnTo>
                    <a:lnTo>
                      <a:pt x="693" y="151"/>
                    </a:lnTo>
                    <a:lnTo>
                      <a:pt x="697" y="161"/>
                    </a:lnTo>
                    <a:lnTo>
                      <a:pt x="704" y="170"/>
                    </a:lnTo>
                    <a:lnTo>
                      <a:pt x="711" y="178"/>
                    </a:lnTo>
                    <a:lnTo>
                      <a:pt x="720" y="185"/>
                    </a:lnTo>
                    <a:lnTo>
                      <a:pt x="731" y="189"/>
                    </a:lnTo>
                    <a:lnTo>
                      <a:pt x="743" y="191"/>
                    </a:lnTo>
                    <a:lnTo>
                      <a:pt x="732" y="214"/>
                    </a:lnTo>
                    <a:lnTo>
                      <a:pt x="742" y="216"/>
                    </a:lnTo>
                    <a:lnTo>
                      <a:pt x="748" y="218"/>
                    </a:lnTo>
                    <a:lnTo>
                      <a:pt x="750" y="219"/>
                    </a:lnTo>
                    <a:lnTo>
                      <a:pt x="751" y="220"/>
                    </a:lnTo>
                    <a:lnTo>
                      <a:pt x="752" y="223"/>
                    </a:lnTo>
                    <a:lnTo>
                      <a:pt x="752" y="224"/>
                    </a:lnTo>
                    <a:lnTo>
                      <a:pt x="751" y="227"/>
                    </a:lnTo>
                    <a:lnTo>
                      <a:pt x="749" y="229"/>
                    </a:lnTo>
                    <a:lnTo>
                      <a:pt x="747" y="230"/>
                    </a:lnTo>
                    <a:lnTo>
                      <a:pt x="743" y="230"/>
                    </a:lnTo>
                    <a:lnTo>
                      <a:pt x="735" y="229"/>
                    </a:lnTo>
                    <a:lnTo>
                      <a:pt x="729" y="227"/>
                    </a:lnTo>
                    <a:lnTo>
                      <a:pt x="723" y="244"/>
                    </a:lnTo>
                    <a:lnTo>
                      <a:pt x="729" y="246"/>
                    </a:lnTo>
                    <a:lnTo>
                      <a:pt x="734" y="247"/>
                    </a:lnTo>
                    <a:lnTo>
                      <a:pt x="739" y="248"/>
                    </a:lnTo>
                    <a:lnTo>
                      <a:pt x="746" y="248"/>
                    </a:lnTo>
                    <a:lnTo>
                      <a:pt x="751" y="248"/>
                    </a:lnTo>
                    <a:lnTo>
                      <a:pt x="757" y="247"/>
                    </a:lnTo>
                    <a:lnTo>
                      <a:pt x="762" y="246"/>
                    </a:lnTo>
                    <a:lnTo>
                      <a:pt x="766" y="243"/>
                    </a:lnTo>
                    <a:lnTo>
                      <a:pt x="771" y="239"/>
                    </a:lnTo>
                    <a:lnTo>
                      <a:pt x="774" y="236"/>
                    </a:lnTo>
                    <a:lnTo>
                      <a:pt x="776" y="230"/>
                    </a:lnTo>
                    <a:lnTo>
                      <a:pt x="776" y="224"/>
                    </a:lnTo>
                    <a:lnTo>
                      <a:pt x="776" y="219"/>
                    </a:lnTo>
                    <a:lnTo>
                      <a:pt x="775" y="216"/>
                    </a:lnTo>
                    <a:lnTo>
                      <a:pt x="773" y="213"/>
                    </a:lnTo>
                    <a:lnTo>
                      <a:pt x="771" y="209"/>
                    </a:lnTo>
                    <a:lnTo>
                      <a:pt x="764" y="205"/>
                    </a:lnTo>
                    <a:lnTo>
                      <a:pt x="758" y="203"/>
                    </a:lnTo>
                    <a:lnTo>
                      <a:pt x="762" y="193"/>
                    </a:lnTo>
                    <a:lnTo>
                      <a:pt x="772" y="193"/>
                    </a:lnTo>
                    <a:lnTo>
                      <a:pt x="779" y="191"/>
                    </a:lnTo>
                    <a:lnTo>
                      <a:pt x="786" y="189"/>
                    </a:lnTo>
                    <a:lnTo>
                      <a:pt x="791" y="187"/>
                    </a:lnTo>
                    <a:lnTo>
                      <a:pt x="787" y="157"/>
                    </a:lnTo>
                    <a:close/>
                    <a:moveTo>
                      <a:pt x="922" y="190"/>
                    </a:moveTo>
                    <a:lnTo>
                      <a:pt x="921" y="177"/>
                    </a:lnTo>
                    <a:lnTo>
                      <a:pt x="920" y="158"/>
                    </a:lnTo>
                    <a:lnTo>
                      <a:pt x="920" y="113"/>
                    </a:lnTo>
                    <a:lnTo>
                      <a:pt x="920" y="101"/>
                    </a:lnTo>
                    <a:lnTo>
                      <a:pt x="918" y="91"/>
                    </a:lnTo>
                    <a:lnTo>
                      <a:pt x="913" y="81"/>
                    </a:lnTo>
                    <a:lnTo>
                      <a:pt x="908" y="73"/>
                    </a:lnTo>
                    <a:lnTo>
                      <a:pt x="905" y="70"/>
                    </a:lnTo>
                    <a:lnTo>
                      <a:pt x="900" y="67"/>
                    </a:lnTo>
                    <a:lnTo>
                      <a:pt x="896" y="63"/>
                    </a:lnTo>
                    <a:lnTo>
                      <a:pt x="891" y="61"/>
                    </a:lnTo>
                    <a:lnTo>
                      <a:pt x="885" y="59"/>
                    </a:lnTo>
                    <a:lnTo>
                      <a:pt x="879" y="58"/>
                    </a:lnTo>
                    <a:lnTo>
                      <a:pt x="872" y="57"/>
                    </a:lnTo>
                    <a:lnTo>
                      <a:pt x="865" y="57"/>
                    </a:lnTo>
                    <a:lnTo>
                      <a:pt x="849" y="58"/>
                    </a:lnTo>
                    <a:lnTo>
                      <a:pt x="835" y="60"/>
                    </a:lnTo>
                    <a:lnTo>
                      <a:pt x="824" y="64"/>
                    </a:lnTo>
                    <a:lnTo>
                      <a:pt x="815" y="68"/>
                    </a:lnTo>
                    <a:lnTo>
                      <a:pt x="823" y="94"/>
                    </a:lnTo>
                    <a:lnTo>
                      <a:pt x="829" y="90"/>
                    </a:lnTo>
                    <a:lnTo>
                      <a:pt x="838" y="88"/>
                    </a:lnTo>
                    <a:lnTo>
                      <a:pt x="847" y="86"/>
                    </a:lnTo>
                    <a:lnTo>
                      <a:pt x="857" y="84"/>
                    </a:lnTo>
                    <a:lnTo>
                      <a:pt x="864" y="84"/>
                    </a:lnTo>
                    <a:lnTo>
                      <a:pt x="869" y="86"/>
                    </a:lnTo>
                    <a:lnTo>
                      <a:pt x="873" y="88"/>
                    </a:lnTo>
                    <a:lnTo>
                      <a:pt x="877" y="90"/>
                    </a:lnTo>
                    <a:lnTo>
                      <a:pt x="879" y="92"/>
                    </a:lnTo>
                    <a:lnTo>
                      <a:pt x="880" y="96"/>
                    </a:lnTo>
                    <a:lnTo>
                      <a:pt x="880" y="99"/>
                    </a:lnTo>
                    <a:lnTo>
                      <a:pt x="881" y="101"/>
                    </a:lnTo>
                    <a:lnTo>
                      <a:pt x="881" y="103"/>
                    </a:lnTo>
                    <a:lnTo>
                      <a:pt x="865" y="103"/>
                    </a:lnTo>
                    <a:lnTo>
                      <a:pt x="850" y="106"/>
                    </a:lnTo>
                    <a:lnTo>
                      <a:pt x="838" y="110"/>
                    </a:lnTo>
                    <a:lnTo>
                      <a:pt x="827" y="116"/>
                    </a:lnTo>
                    <a:lnTo>
                      <a:pt x="822" y="119"/>
                    </a:lnTo>
                    <a:lnTo>
                      <a:pt x="818" y="122"/>
                    </a:lnTo>
                    <a:lnTo>
                      <a:pt x="814" y="127"/>
                    </a:lnTo>
                    <a:lnTo>
                      <a:pt x="812" y="131"/>
                    </a:lnTo>
                    <a:lnTo>
                      <a:pt x="809" y="136"/>
                    </a:lnTo>
                    <a:lnTo>
                      <a:pt x="808" y="141"/>
                    </a:lnTo>
                    <a:lnTo>
                      <a:pt x="806" y="147"/>
                    </a:lnTo>
                    <a:lnTo>
                      <a:pt x="806" y="154"/>
                    </a:lnTo>
                    <a:lnTo>
                      <a:pt x="806" y="161"/>
                    </a:lnTo>
                    <a:lnTo>
                      <a:pt x="809" y="168"/>
                    </a:lnTo>
                    <a:lnTo>
                      <a:pt x="812" y="175"/>
                    </a:lnTo>
                    <a:lnTo>
                      <a:pt x="817" y="181"/>
                    </a:lnTo>
                    <a:lnTo>
                      <a:pt x="823" y="186"/>
                    </a:lnTo>
                    <a:lnTo>
                      <a:pt x="830" y="190"/>
                    </a:lnTo>
                    <a:lnTo>
                      <a:pt x="838" y="193"/>
                    </a:lnTo>
                    <a:lnTo>
                      <a:pt x="847" y="194"/>
                    </a:lnTo>
                    <a:lnTo>
                      <a:pt x="858" y="193"/>
                    </a:lnTo>
                    <a:lnTo>
                      <a:pt x="868" y="189"/>
                    </a:lnTo>
                    <a:lnTo>
                      <a:pt x="872" y="187"/>
                    </a:lnTo>
                    <a:lnTo>
                      <a:pt x="877" y="184"/>
                    </a:lnTo>
                    <a:lnTo>
                      <a:pt x="880" y="181"/>
                    </a:lnTo>
                    <a:lnTo>
                      <a:pt x="883" y="177"/>
                    </a:lnTo>
                    <a:lnTo>
                      <a:pt x="884" y="177"/>
                    </a:lnTo>
                    <a:lnTo>
                      <a:pt x="886" y="190"/>
                    </a:lnTo>
                    <a:lnTo>
                      <a:pt x="922" y="190"/>
                    </a:lnTo>
                    <a:close/>
                    <a:moveTo>
                      <a:pt x="882" y="142"/>
                    </a:moveTo>
                    <a:lnTo>
                      <a:pt x="882" y="146"/>
                    </a:lnTo>
                    <a:lnTo>
                      <a:pt x="881" y="149"/>
                    </a:lnTo>
                    <a:lnTo>
                      <a:pt x="878" y="156"/>
                    </a:lnTo>
                    <a:lnTo>
                      <a:pt x="873" y="160"/>
                    </a:lnTo>
                    <a:lnTo>
                      <a:pt x="871" y="162"/>
                    </a:lnTo>
                    <a:lnTo>
                      <a:pt x="868" y="164"/>
                    </a:lnTo>
                    <a:lnTo>
                      <a:pt x="864" y="165"/>
                    </a:lnTo>
                    <a:lnTo>
                      <a:pt x="860" y="165"/>
                    </a:lnTo>
                    <a:lnTo>
                      <a:pt x="857" y="165"/>
                    </a:lnTo>
                    <a:lnTo>
                      <a:pt x="854" y="164"/>
                    </a:lnTo>
                    <a:lnTo>
                      <a:pt x="852" y="162"/>
                    </a:lnTo>
                    <a:lnTo>
                      <a:pt x="850" y="160"/>
                    </a:lnTo>
                    <a:lnTo>
                      <a:pt x="847" y="159"/>
                    </a:lnTo>
                    <a:lnTo>
                      <a:pt x="846" y="156"/>
                    </a:lnTo>
                    <a:lnTo>
                      <a:pt x="845" y="152"/>
                    </a:lnTo>
                    <a:lnTo>
                      <a:pt x="845" y="149"/>
                    </a:lnTo>
                    <a:lnTo>
                      <a:pt x="845" y="144"/>
                    </a:lnTo>
                    <a:lnTo>
                      <a:pt x="847" y="139"/>
                    </a:lnTo>
                    <a:lnTo>
                      <a:pt x="851" y="136"/>
                    </a:lnTo>
                    <a:lnTo>
                      <a:pt x="856" y="132"/>
                    </a:lnTo>
                    <a:lnTo>
                      <a:pt x="862" y="131"/>
                    </a:lnTo>
                    <a:lnTo>
                      <a:pt x="867" y="129"/>
                    </a:lnTo>
                    <a:lnTo>
                      <a:pt x="874" y="129"/>
                    </a:lnTo>
                    <a:lnTo>
                      <a:pt x="882" y="129"/>
                    </a:lnTo>
                    <a:lnTo>
                      <a:pt x="882" y="142"/>
                    </a:lnTo>
                    <a:close/>
                    <a:moveTo>
                      <a:pt x="846" y="41"/>
                    </a:moveTo>
                    <a:lnTo>
                      <a:pt x="847" y="35"/>
                    </a:lnTo>
                    <a:lnTo>
                      <a:pt x="849" y="32"/>
                    </a:lnTo>
                    <a:lnTo>
                      <a:pt x="851" y="30"/>
                    </a:lnTo>
                    <a:lnTo>
                      <a:pt x="853" y="29"/>
                    </a:lnTo>
                    <a:lnTo>
                      <a:pt x="857" y="30"/>
                    </a:lnTo>
                    <a:lnTo>
                      <a:pt x="863" y="33"/>
                    </a:lnTo>
                    <a:lnTo>
                      <a:pt x="867" y="35"/>
                    </a:lnTo>
                    <a:lnTo>
                      <a:pt x="871" y="38"/>
                    </a:lnTo>
                    <a:lnTo>
                      <a:pt x="876" y="39"/>
                    </a:lnTo>
                    <a:lnTo>
                      <a:pt x="881" y="39"/>
                    </a:lnTo>
                    <a:lnTo>
                      <a:pt x="885" y="39"/>
                    </a:lnTo>
                    <a:lnTo>
                      <a:pt x="890" y="38"/>
                    </a:lnTo>
                    <a:lnTo>
                      <a:pt x="894" y="34"/>
                    </a:lnTo>
                    <a:lnTo>
                      <a:pt x="897" y="31"/>
                    </a:lnTo>
                    <a:lnTo>
                      <a:pt x="899" y="27"/>
                    </a:lnTo>
                    <a:lnTo>
                      <a:pt x="900" y="20"/>
                    </a:lnTo>
                    <a:lnTo>
                      <a:pt x="901" y="13"/>
                    </a:lnTo>
                    <a:lnTo>
                      <a:pt x="901" y="4"/>
                    </a:lnTo>
                    <a:lnTo>
                      <a:pt x="883" y="4"/>
                    </a:lnTo>
                    <a:lnTo>
                      <a:pt x="883" y="11"/>
                    </a:lnTo>
                    <a:lnTo>
                      <a:pt x="882" y="14"/>
                    </a:lnTo>
                    <a:lnTo>
                      <a:pt x="880" y="16"/>
                    </a:lnTo>
                    <a:lnTo>
                      <a:pt x="877" y="16"/>
                    </a:lnTo>
                    <a:lnTo>
                      <a:pt x="872" y="15"/>
                    </a:lnTo>
                    <a:lnTo>
                      <a:pt x="866" y="11"/>
                    </a:lnTo>
                    <a:lnTo>
                      <a:pt x="858" y="8"/>
                    </a:lnTo>
                    <a:lnTo>
                      <a:pt x="850" y="6"/>
                    </a:lnTo>
                    <a:lnTo>
                      <a:pt x="844" y="6"/>
                    </a:lnTo>
                    <a:lnTo>
                      <a:pt x="840" y="9"/>
                    </a:lnTo>
                    <a:lnTo>
                      <a:pt x="837" y="11"/>
                    </a:lnTo>
                    <a:lnTo>
                      <a:pt x="833" y="15"/>
                    </a:lnTo>
                    <a:lnTo>
                      <a:pt x="831" y="20"/>
                    </a:lnTo>
                    <a:lnTo>
                      <a:pt x="829" y="27"/>
                    </a:lnTo>
                    <a:lnTo>
                      <a:pt x="828" y="33"/>
                    </a:lnTo>
                    <a:lnTo>
                      <a:pt x="828" y="41"/>
                    </a:lnTo>
                    <a:lnTo>
                      <a:pt x="846" y="41"/>
                    </a:lnTo>
                    <a:close/>
                    <a:moveTo>
                      <a:pt x="1012" y="57"/>
                    </a:moveTo>
                    <a:lnTo>
                      <a:pt x="1004" y="57"/>
                    </a:lnTo>
                    <a:lnTo>
                      <a:pt x="998" y="58"/>
                    </a:lnTo>
                    <a:lnTo>
                      <a:pt x="990" y="59"/>
                    </a:lnTo>
                    <a:lnTo>
                      <a:pt x="984" y="61"/>
                    </a:lnTo>
                    <a:lnTo>
                      <a:pt x="978" y="64"/>
                    </a:lnTo>
                    <a:lnTo>
                      <a:pt x="973" y="68"/>
                    </a:lnTo>
                    <a:lnTo>
                      <a:pt x="967" y="71"/>
                    </a:lnTo>
                    <a:lnTo>
                      <a:pt x="963" y="76"/>
                    </a:lnTo>
                    <a:lnTo>
                      <a:pt x="959" y="80"/>
                    </a:lnTo>
                    <a:lnTo>
                      <a:pt x="954" y="86"/>
                    </a:lnTo>
                    <a:lnTo>
                      <a:pt x="951" y="91"/>
                    </a:lnTo>
                    <a:lnTo>
                      <a:pt x="949" y="97"/>
                    </a:lnTo>
                    <a:lnTo>
                      <a:pt x="947" y="103"/>
                    </a:lnTo>
                    <a:lnTo>
                      <a:pt x="946" y="111"/>
                    </a:lnTo>
                    <a:lnTo>
                      <a:pt x="945" y="118"/>
                    </a:lnTo>
                    <a:lnTo>
                      <a:pt x="944" y="126"/>
                    </a:lnTo>
                    <a:lnTo>
                      <a:pt x="945" y="133"/>
                    </a:lnTo>
                    <a:lnTo>
                      <a:pt x="946" y="141"/>
                    </a:lnTo>
                    <a:lnTo>
                      <a:pt x="947" y="148"/>
                    </a:lnTo>
                    <a:lnTo>
                      <a:pt x="949" y="155"/>
                    </a:lnTo>
                    <a:lnTo>
                      <a:pt x="952" y="160"/>
                    </a:lnTo>
                    <a:lnTo>
                      <a:pt x="955" y="166"/>
                    </a:lnTo>
                    <a:lnTo>
                      <a:pt x="959" y="170"/>
                    </a:lnTo>
                    <a:lnTo>
                      <a:pt x="963" y="176"/>
                    </a:lnTo>
                    <a:lnTo>
                      <a:pt x="967" y="179"/>
                    </a:lnTo>
                    <a:lnTo>
                      <a:pt x="973" y="182"/>
                    </a:lnTo>
                    <a:lnTo>
                      <a:pt x="978" y="186"/>
                    </a:lnTo>
                    <a:lnTo>
                      <a:pt x="984" y="189"/>
                    </a:lnTo>
                    <a:lnTo>
                      <a:pt x="990" y="190"/>
                    </a:lnTo>
                    <a:lnTo>
                      <a:pt x="997" y="193"/>
                    </a:lnTo>
                    <a:lnTo>
                      <a:pt x="1003" y="193"/>
                    </a:lnTo>
                    <a:lnTo>
                      <a:pt x="1009" y="194"/>
                    </a:lnTo>
                    <a:lnTo>
                      <a:pt x="1022" y="193"/>
                    </a:lnTo>
                    <a:lnTo>
                      <a:pt x="1034" y="189"/>
                    </a:lnTo>
                    <a:lnTo>
                      <a:pt x="1041" y="187"/>
                    </a:lnTo>
                    <a:lnTo>
                      <a:pt x="1046" y="184"/>
                    </a:lnTo>
                    <a:lnTo>
                      <a:pt x="1051" y="180"/>
                    </a:lnTo>
                    <a:lnTo>
                      <a:pt x="1056" y="176"/>
                    </a:lnTo>
                    <a:lnTo>
                      <a:pt x="1060" y="171"/>
                    </a:lnTo>
                    <a:lnTo>
                      <a:pt x="1065" y="167"/>
                    </a:lnTo>
                    <a:lnTo>
                      <a:pt x="1068" y="161"/>
                    </a:lnTo>
                    <a:lnTo>
                      <a:pt x="1071" y="155"/>
                    </a:lnTo>
                    <a:lnTo>
                      <a:pt x="1073" y="148"/>
                    </a:lnTo>
                    <a:lnTo>
                      <a:pt x="1075" y="140"/>
                    </a:lnTo>
                    <a:lnTo>
                      <a:pt x="1076" y="132"/>
                    </a:lnTo>
                    <a:lnTo>
                      <a:pt x="1076" y="123"/>
                    </a:lnTo>
                    <a:lnTo>
                      <a:pt x="1076" y="116"/>
                    </a:lnTo>
                    <a:lnTo>
                      <a:pt x="1075" y="109"/>
                    </a:lnTo>
                    <a:lnTo>
                      <a:pt x="1074" y="102"/>
                    </a:lnTo>
                    <a:lnTo>
                      <a:pt x="1072" y="97"/>
                    </a:lnTo>
                    <a:lnTo>
                      <a:pt x="1069" y="90"/>
                    </a:lnTo>
                    <a:lnTo>
                      <a:pt x="1067" y="84"/>
                    </a:lnTo>
                    <a:lnTo>
                      <a:pt x="1062" y="80"/>
                    </a:lnTo>
                    <a:lnTo>
                      <a:pt x="1059" y="76"/>
                    </a:lnTo>
                    <a:lnTo>
                      <a:pt x="1054" y="71"/>
                    </a:lnTo>
                    <a:lnTo>
                      <a:pt x="1049" y="68"/>
                    </a:lnTo>
                    <a:lnTo>
                      <a:pt x="1044" y="64"/>
                    </a:lnTo>
                    <a:lnTo>
                      <a:pt x="1039" y="61"/>
                    </a:lnTo>
                    <a:lnTo>
                      <a:pt x="1032" y="59"/>
                    </a:lnTo>
                    <a:lnTo>
                      <a:pt x="1026" y="58"/>
                    </a:lnTo>
                    <a:lnTo>
                      <a:pt x="1019" y="57"/>
                    </a:lnTo>
                    <a:lnTo>
                      <a:pt x="1012" y="57"/>
                    </a:lnTo>
                    <a:close/>
                    <a:moveTo>
                      <a:pt x="1011" y="86"/>
                    </a:moveTo>
                    <a:lnTo>
                      <a:pt x="1017" y="87"/>
                    </a:lnTo>
                    <a:lnTo>
                      <a:pt x="1022" y="89"/>
                    </a:lnTo>
                    <a:lnTo>
                      <a:pt x="1027" y="92"/>
                    </a:lnTo>
                    <a:lnTo>
                      <a:pt x="1030" y="98"/>
                    </a:lnTo>
                    <a:lnTo>
                      <a:pt x="1032" y="103"/>
                    </a:lnTo>
                    <a:lnTo>
                      <a:pt x="1034" y="110"/>
                    </a:lnTo>
                    <a:lnTo>
                      <a:pt x="1035" y="118"/>
                    </a:lnTo>
                    <a:lnTo>
                      <a:pt x="1035" y="125"/>
                    </a:lnTo>
                    <a:lnTo>
                      <a:pt x="1035" y="133"/>
                    </a:lnTo>
                    <a:lnTo>
                      <a:pt x="1034" y="141"/>
                    </a:lnTo>
                    <a:lnTo>
                      <a:pt x="1032" y="148"/>
                    </a:lnTo>
                    <a:lnTo>
                      <a:pt x="1029" y="154"/>
                    </a:lnTo>
                    <a:lnTo>
                      <a:pt x="1026" y="158"/>
                    </a:lnTo>
                    <a:lnTo>
                      <a:pt x="1021" y="161"/>
                    </a:lnTo>
                    <a:lnTo>
                      <a:pt x="1016" y="164"/>
                    </a:lnTo>
                    <a:lnTo>
                      <a:pt x="1011" y="164"/>
                    </a:lnTo>
                    <a:lnTo>
                      <a:pt x="1005" y="164"/>
                    </a:lnTo>
                    <a:lnTo>
                      <a:pt x="1000" y="161"/>
                    </a:lnTo>
                    <a:lnTo>
                      <a:pt x="995" y="158"/>
                    </a:lnTo>
                    <a:lnTo>
                      <a:pt x="991" y="152"/>
                    </a:lnTo>
                    <a:lnTo>
                      <a:pt x="989" y="147"/>
                    </a:lnTo>
                    <a:lnTo>
                      <a:pt x="987" y="140"/>
                    </a:lnTo>
                    <a:lnTo>
                      <a:pt x="986" y="132"/>
                    </a:lnTo>
                    <a:lnTo>
                      <a:pt x="985" y="125"/>
                    </a:lnTo>
                    <a:lnTo>
                      <a:pt x="985" y="118"/>
                    </a:lnTo>
                    <a:lnTo>
                      <a:pt x="986" y="110"/>
                    </a:lnTo>
                    <a:lnTo>
                      <a:pt x="988" y="103"/>
                    </a:lnTo>
                    <a:lnTo>
                      <a:pt x="991" y="98"/>
                    </a:lnTo>
                    <a:lnTo>
                      <a:pt x="994" y="92"/>
                    </a:lnTo>
                    <a:lnTo>
                      <a:pt x="999" y="89"/>
                    </a:lnTo>
                    <a:lnTo>
                      <a:pt x="1004" y="87"/>
                    </a:lnTo>
                    <a:lnTo>
                      <a:pt x="1011" y="86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45" name="Google Shape;145;p35"/>
            <p:cNvGrpSpPr/>
            <p:nvPr/>
          </p:nvGrpSpPr>
          <p:grpSpPr>
            <a:xfrm>
              <a:off x="4805052" y="3012511"/>
              <a:ext cx="1669307" cy="1467776"/>
              <a:chOff x="4872038" y="2514600"/>
              <a:chExt cx="1890709" cy="1727201"/>
            </a:xfrm>
          </p:grpSpPr>
          <p:sp>
            <p:nvSpPr>
              <p:cNvPr id="146" name="Google Shape;146;p35"/>
              <p:cNvSpPr/>
              <p:nvPr/>
            </p:nvSpPr>
            <p:spPr>
              <a:xfrm>
                <a:off x="4872038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5" y="0"/>
                    </a:moveTo>
                    <a:lnTo>
                      <a:pt x="3448" y="0"/>
                    </a:lnTo>
                    <a:lnTo>
                      <a:pt x="3461" y="1"/>
                    </a:lnTo>
                    <a:lnTo>
                      <a:pt x="3474" y="3"/>
                    </a:lnTo>
                    <a:lnTo>
                      <a:pt x="3486" y="5"/>
                    </a:lnTo>
                    <a:lnTo>
                      <a:pt x="3497" y="10"/>
                    </a:lnTo>
                    <a:lnTo>
                      <a:pt x="3508" y="16"/>
                    </a:lnTo>
                    <a:lnTo>
                      <a:pt x="3519" y="22"/>
                    </a:lnTo>
                    <a:lnTo>
                      <a:pt x="3528" y="30"/>
                    </a:lnTo>
                    <a:lnTo>
                      <a:pt x="3537" y="39"/>
                    </a:lnTo>
                    <a:lnTo>
                      <a:pt x="3546" y="48"/>
                    </a:lnTo>
                    <a:lnTo>
                      <a:pt x="3552" y="58"/>
                    </a:lnTo>
                    <a:lnTo>
                      <a:pt x="3559" y="69"/>
                    </a:lnTo>
                    <a:lnTo>
                      <a:pt x="3564" y="80"/>
                    </a:lnTo>
                    <a:lnTo>
                      <a:pt x="3568" y="92"/>
                    </a:lnTo>
                    <a:lnTo>
                      <a:pt x="3571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1" y="3162"/>
                    </a:lnTo>
                    <a:lnTo>
                      <a:pt x="3568" y="3174"/>
                    </a:lnTo>
                    <a:lnTo>
                      <a:pt x="3564" y="3186"/>
                    </a:lnTo>
                    <a:lnTo>
                      <a:pt x="3559" y="3197"/>
                    </a:lnTo>
                    <a:lnTo>
                      <a:pt x="3552" y="3209"/>
                    </a:lnTo>
                    <a:lnTo>
                      <a:pt x="3546" y="3219"/>
                    </a:lnTo>
                    <a:lnTo>
                      <a:pt x="3537" y="3227"/>
                    </a:lnTo>
                    <a:lnTo>
                      <a:pt x="3528" y="3235"/>
                    </a:lnTo>
                    <a:lnTo>
                      <a:pt x="3519" y="3243"/>
                    </a:lnTo>
                    <a:lnTo>
                      <a:pt x="3508" y="3250"/>
                    </a:lnTo>
                    <a:lnTo>
                      <a:pt x="3497" y="3255"/>
                    </a:lnTo>
                    <a:lnTo>
                      <a:pt x="3486" y="3259"/>
                    </a:lnTo>
                    <a:lnTo>
                      <a:pt x="3474" y="3262"/>
                    </a:lnTo>
                    <a:lnTo>
                      <a:pt x="3461" y="3264"/>
                    </a:lnTo>
                    <a:lnTo>
                      <a:pt x="3448" y="3265"/>
                    </a:lnTo>
                    <a:lnTo>
                      <a:pt x="125" y="3265"/>
                    </a:lnTo>
                    <a:lnTo>
                      <a:pt x="112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7" y="3255"/>
                    </a:lnTo>
                    <a:lnTo>
                      <a:pt x="66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8" y="3227"/>
                    </a:lnTo>
                    <a:lnTo>
                      <a:pt x="29" y="3219"/>
                    </a:lnTo>
                    <a:lnTo>
                      <a:pt x="22" y="3209"/>
                    </a:lnTo>
                    <a:lnTo>
                      <a:pt x="15" y="3197"/>
                    </a:lnTo>
                    <a:lnTo>
                      <a:pt x="10" y="3186"/>
                    </a:lnTo>
                    <a:lnTo>
                      <a:pt x="5" y="3174"/>
                    </a:lnTo>
                    <a:lnTo>
                      <a:pt x="3" y="3162"/>
                    </a:lnTo>
                    <a:lnTo>
                      <a:pt x="1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3" y="105"/>
                    </a:lnTo>
                    <a:lnTo>
                      <a:pt x="5" y="92"/>
                    </a:lnTo>
                    <a:lnTo>
                      <a:pt x="10" y="80"/>
                    </a:lnTo>
                    <a:lnTo>
                      <a:pt x="15" y="69"/>
                    </a:lnTo>
                    <a:lnTo>
                      <a:pt x="22" y="58"/>
                    </a:lnTo>
                    <a:lnTo>
                      <a:pt x="29" y="48"/>
                    </a:lnTo>
                    <a:lnTo>
                      <a:pt x="38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6" y="16"/>
                    </a:lnTo>
                    <a:lnTo>
                      <a:pt x="77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2" y="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5205413" y="2894013"/>
                <a:ext cx="1223963" cy="425449"/>
              </a:xfrm>
              <a:custGeom>
                <a:rect b="b" l="l" r="r" t="t"/>
                <a:pathLst>
                  <a:path extrusionOk="0" h="806" w="2311">
                    <a:moveTo>
                      <a:pt x="0" y="165"/>
                    </a:moveTo>
                    <a:lnTo>
                      <a:pt x="7" y="170"/>
                    </a:lnTo>
                    <a:lnTo>
                      <a:pt x="17" y="173"/>
                    </a:lnTo>
                    <a:lnTo>
                      <a:pt x="28" y="175"/>
                    </a:lnTo>
                    <a:lnTo>
                      <a:pt x="40" y="175"/>
                    </a:lnTo>
                    <a:lnTo>
                      <a:pt x="53" y="175"/>
                    </a:lnTo>
                    <a:lnTo>
                      <a:pt x="65" y="172"/>
                    </a:lnTo>
                    <a:lnTo>
                      <a:pt x="74" y="168"/>
                    </a:lnTo>
                    <a:lnTo>
                      <a:pt x="82" y="162"/>
                    </a:lnTo>
                    <a:lnTo>
                      <a:pt x="88" y="155"/>
                    </a:lnTo>
                    <a:lnTo>
                      <a:pt x="93" y="146"/>
                    </a:lnTo>
                    <a:lnTo>
                      <a:pt x="95" y="137"/>
                    </a:lnTo>
                    <a:lnTo>
                      <a:pt x="96" y="129"/>
                    </a:lnTo>
                    <a:lnTo>
                      <a:pt x="95" y="120"/>
                    </a:lnTo>
                    <a:lnTo>
                      <a:pt x="93" y="113"/>
                    </a:lnTo>
                    <a:lnTo>
                      <a:pt x="89" y="105"/>
                    </a:lnTo>
                    <a:lnTo>
                      <a:pt x="85" y="100"/>
                    </a:lnTo>
                    <a:lnTo>
                      <a:pt x="80" y="94"/>
                    </a:lnTo>
                    <a:lnTo>
                      <a:pt x="73" y="90"/>
                    </a:lnTo>
                    <a:lnTo>
                      <a:pt x="65" y="85"/>
                    </a:lnTo>
                    <a:lnTo>
                      <a:pt x="55" y="81"/>
                    </a:lnTo>
                    <a:lnTo>
                      <a:pt x="47" y="77"/>
                    </a:lnTo>
                    <a:lnTo>
                      <a:pt x="41" y="74"/>
                    </a:lnTo>
                    <a:lnTo>
                      <a:pt x="35" y="71"/>
                    </a:lnTo>
                    <a:lnTo>
                      <a:pt x="31" y="67"/>
                    </a:lnTo>
                    <a:lnTo>
                      <a:pt x="28" y="63"/>
                    </a:lnTo>
                    <a:lnTo>
                      <a:pt x="26" y="59"/>
                    </a:lnTo>
                    <a:lnTo>
                      <a:pt x="23" y="54"/>
                    </a:lnTo>
                    <a:lnTo>
                      <a:pt x="23" y="49"/>
                    </a:lnTo>
                    <a:lnTo>
                      <a:pt x="23" y="45"/>
                    </a:lnTo>
                    <a:lnTo>
                      <a:pt x="25" y="41"/>
                    </a:lnTo>
                    <a:lnTo>
                      <a:pt x="27" y="36"/>
                    </a:lnTo>
                    <a:lnTo>
                      <a:pt x="30" y="33"/>
                    </a:lnTo>
                    <a:lnTo>
                      <a:pt x="34" y="29"/>
                    </a:lnTo>
                    <a:lnTo>
                      <a:pt x="40" y="26"/>
                    </a:lnTo>
                    <a:lnTo>
                      <a:pt x="46" y="25"/>
                    </a:lnTo>
                    <a:lnTo>
                      <a:pt x="54" y="24"/>
                    </a:lnTo>
                    <a:lnTo>
                      <a:pt x="63" y="25"/>
                    </a:lnTo>
                    <a:lnTo>
                      <a:pt x="72" y="27"/>
                    </a:lnTo>
                    <a:lnTo>
                      <a:pt x="79" y="29"/>
                    </a:lnTo>
                    <a:lnTo>
                      <a:pt x="84" y="32"/>
                    </a:lnTo>
                    <a:lnTo>
                      <a:pt x="89" y="15"/>
                    </a:lnTo>
                    <a:lnTo>
                      <a:pt x="83" y="12"/>
                    </a:lnTo>
                    <a:lnTo>
                      <a:pt x="75" y="9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3" y="8"/>
                    </a:lnTo>
                    <a:lnTo>
                      <a:pt x="33" y="10"/>
                    </a:lnTo>
                    <a:lnTo>
                      <a:pt x="25" y="14"/>
                    </a:lnTo>
                    <a:lnTo>
                      <a:pt x="17" y="19"/>
                    </a:lnTo>
                    <a:lnTo>
                      <a:pt x="11" y="26"/>
                    </a:lnTo>
                    <a:lnTo>
                      <a:pt x="6" y="34"/>
                    </a:lnTo>
                    <a:lnTo>
                      <a:pt x="4" y="42"/>
                    </a:lnTo>
                    <a:lnTo>
                      <a:pt x="3" y="52"/>
                    </a:lnTo>
                    <a:lnTo>
                      <a:pt x="3" y="59"/>
                    </a:lnTo>
                    <a:lnTo>
                      <a:pt x="5" y="67"/>
                    </a:lnTo>
                    <a:lnTo>
                      <a:pt x="9" y="74"/>
                    </a:lnTo>
                    <a:lnTo>
                      <a:pt x="14" y="79"/>
                    </a:lnTo>
                    <a:lnTo>
                      <a:pt x="20" y="85"/>
                    </a:lnTo>
                    <a:lnTo>
                      <a:pt x="27" y="90"/>
                    </a:lnTo>
                    <a:lnTo>
                      <a:pt x="35" y="94"/>
                    </a:lnTo>
                    <a:lnTo>
                      <a:pt x="45" y="97"/>
                    </a:lnTo>
                    <a:lnTo>
                      <a:pt x="52" y="101"/>
                    </a:lnTo>
                    <a:lnTo>
                      <a:pt x="58" y="104"/>
                    </a:lnTo>
                    <a:lnTo>
                      <a:pt x="63" y="107"/>
                    </a:lnTo>
                    <a:lnTo>
                      <a:pt x="68" y="112"/>
                    </a:lnTo>
                    <a:lnTo>
                      <a:pt x="71" y="115"/>
                    </a:lnTo>
                    <a:lnTo>
                      <a:pt x="73" y="120"/>
                    </a:lnTo>
                    <a:lnTo>
                      <a:pt x="74" y="125"/>
                    </a:lnTo>
                    <a:lnTo>
                      <a:pt x="74" y="131"/>
                    </a:lnTo>
                    <a:lnTo>
                      <a:pt x="74" y="136"/>
                    </a:lnTo>
                    <a:lnTo>
                      <a:pt x="72" y="142"/>
                    </a:lnTo>
                    <a:lnTo>
                      <a:pt x="70" y="146"/>
                    </a:lnTo>
                    <a:lnTo>
                      <a:pt x="66" y="151"/>
                    </a:lnTo>
                    <a:lnTo>
                      <a:pt x="61" y="154"/>
                    </a:lnTo>
                    <a:lnTo>
                      <a:pt x="56" y="156"/>
                    </a:lnTo>
                    <a:lnTo>
                      <a:pt x="48" y="157"/>
                    </a:lnTo>
                    <a:lnTo>
                      <a:pt x="42" y="159"/>
                    </a:lnTo>
                    <a:lnTo>
                      <a:pt x="31" y="157"/>
                    </a:lnTo>
                    <a:lnTo>
                      <a:pt x="21" y="155"/>
                    </a:lnTo>
                    <a:lnTo>
                      <a:pt x="13" y="152"/>
                    </a:lnTo>
                    <a:lnTo>
                      <a:pt x="4" y="147"/>
                    </a:lnTo>
                    <a:lnTo>
                      <a:pt x="0" y="165"/>
                    </a:lnTo>
                    <a:close/>
                    <a:moveTo>
                      <a:pt x="216" y="118"/>
                    </a:moveTo>
                    <a:lnTo>
                      <a:pt x="217" y="114"/>
                    </a:lnTo>
                    <a:lnTo>
                      <a:pt x="217" y="108"/>
                    </a:lnTo>
                    <a:lnTo>
                      <a:pt x="216" y="100"/>
                    </a:lnTo>
                    <a:lnTo>
                      <a:pt x="215" y="91"/>
                    </a:lnTo>
                    <a:lnTo>
                      <a:pt x="211" y="82"/>
                    </a:lnTo>
                    <a:lnTo>
                      <a:pt x="207" y="73"/>
                    </a:lnTo>
                    <a:lnTo>
                      <a:pt x="204" y="68"/>
                    </a:lnTo>
                    <a:lnTo>
                      <a:pt x="201" y="65"/>
                    </a:lnTo>
                    <a:lnTo>
                      <a:pt x="197" y="62"/>
                    </a:lnTo>
                    <a:lnTo>
                      <a:pt x="193" y="58"/>
                    </a:lnTo>
                    <a:lnTo>
                      <a:pt x="188" y="56"/>
                    </a:lnTo>
                    <a:lnTo>
                      <a:pt x="182" y="55"/>
                    </a:lnTo>
                    <a:lnTo>
                      <a:pt x="176" y="54"/>
                    </a:lnTo>
                    <a:lnTo>
                      <a:pt x="169" y="53"/>
                    </a:lnTo>
                    <a:lnTo>
                      <a:pt x="164" y="54"/>
                    </a:lnTo>
                    <a:lnTo>
                      <a:pt x="157" y="54"/>
                    </a:lnTo>
                    <a:lnTo>
                      <a:pt x="152" y="56"/>
                    </a:lnTo>
                    <a:lnTo>
                      <a:pt x="148" y="58"/>
                    </a:lnTo>
                    <a:lnTo>
                      <a:pt x="142" y="61"/>
                    </a:lnTo>
                    <a:lnTo>
                      <a:pt x="138" y="64"/>
                    </a:lnTo>
                    <a:lnTo>
                      <a:pt x="134" y="67"/>
                    </a:lnTo>
                    <a:lnTo>
                      <a:pt x="130" y="72"/>
                    </a:lnTo>
                    <a:lnTo>
                      <a:pt x="124" y="81"/>
                    </a:lnTo>
                    <a:lnTo>
                      <a:pt x="120" y="92"/>
                    </a:lnTo>
                    <a:lnTo>
                      <a:pt x="117" y="104"/>
                    </a:lnTo>
                    <a:lnTo>
                      <a:pt x="116" y="116"/>
                    </a:lnTo>
                    <a:lnTo>
                      <a:pt x="117" y="130"/>
                    </a:lnTo>
                    <a:lnTo>
                      <a:pt x="120" y="141"/>
                    </a:lnTo>
                    <a:lnTo>
                      <a:pt x="122" y="146"/>
                    </a:lnTo>
                    <a:lnTo>
                      <a:pt x="125" y="151"/>
                    </a:lnTo>
                    <a:lnTo>
                      <a:pt x="127" y="155"/>
                    </a:lnTo>
                    <a:lnTo>
                      <a:pt x="130" y="160"/>
                    </a:lnTo>
                    <a:lnTo>
                      <a:pt x="135" y="163"/>
                    </a:lnTo>
                    <a:lnTo>
                      <a:pt x="139" y="166"/>
                    </a:lnTo>
                    <a:lnTo>
                      <a:pt x="143" y="170"/>
                    </a:lnTo>
                    <a:lnTo>
                      <a:pt x="149" y="172"/>
                    </a:lnTo>
                    <a:lnTo>
                      <a:pt x="154" y="173"/>
                    </a:lnTo>
                    <a:lnTo>
                      <a:pt x="160" y="174"/>
                    </a:lnTo>
                    <a:lnTo>
                      <a:pt x="166" y="175"/>
                    </a:lnTo>
                    <a:lnTo>
                      <a:pt x="173" y="175"/>
                    </a:lnTo>
                    <a:lnTo>
                      <a:pt x="184" y="175"/>
                    </a:lnTo>
                    <a:lnTo>
                      <a:pt x="195" y="173"/>
                    </a:lnTo>
                    <a:lnTo>
                      <a:pt x="204" y="171"/>
                    </a:lnTo>
                    <a:lnTo>
                      <a:pt x="210" y="169"/>
                    </a:lnTo>
                    <a:lnTo>
                      <a:pt x="207" y="153"/>
                    </a:lnTo>
                    <a:lnTo>
                      <a:pt x="201" y="155"/>
                    </a:lnTo>
                    <a:lnTo>
                      <a:pt x="193" y="157"/>
                    </a:lnTo>
                    <a:lnTo>
                      <a:pt x="185" y="159"/>
                    </a:lnTo>
                    <a:lnTo>
                      <a:pt x="175" y="160"/>
                    </a:lnTo>
                    <a:lnTo>
                      <a:pt x="167" y="159"/>
                    </a:lnTo>
                    <a:lnTo>
                      <a:pt x="161" y="157"/>
                    </a:lnTo>
                    <a:lnTo>
                      <a:pt x="153" y="154"/>
                    </a:lnTo>
                    <a:lnTo>
                      <a:pt x="148" y="150"/>
                    </a:lnTo>
                    <a:lnTo>
                      <a:pt x="143" y="144"/>
                    </a:lnTo>
                    <a:lnTo>
                      <a:pt x="139" y="137"/>
                    </a:lnTo>
                    <a:lnTo>
                      <a:pt x="137" y="129"/>
                    </a:lnTo>
                    <a:lnTo>
                      <a:pt x="136" y="118"/>
                    </a:lnTo>
                    <a:lnTo>
                      <a:pt x="216" y="118"/>
                    </a:lnTo>
                    <a:close/>
                    <a:moveTo>
                      <a:pt x="136" y="103"/>
                    </a:moveTo>
                    <a:lnTo>
                      <a:pt x="137" y="97"/>
                    </a:lnTo>
                    <a:lnTo>
                      <a:pt x="139" y="92"/>
                    </a:lnTo>
                    <a:lnTo>
                      <a:pt x="141" y="85"/>
                    </a:lnTo>
                    <a:lnTo>
                      <a:pt x="144" y="81"/>
                    </a:lnTo>
                    <a:lnTo>
                      <a:pt x="149" y="75"/>
                    </a:lnTo>
                    <a:lnTo>
                      <a:pt x="154" y="72"/>
                    </a:lnTo>
                    <a:lnTo>
                      <a:pt x="161" y="69"/>
                    </a:lnTo>
                    <a:lnTo>
                      <a:pt x="168" y="68"/>
                    </a:lnTo>
                    <a:lnTo>
                      <a:pt x="176" y="69"/>
                    </a:lnTo>
                    <a:lnTo>
                      <a:pt x="182" y="72"/>
                    </a:lnTo>
                    <a:lnTo>
                      <a:pt x="188" y="76"/>
                    </a:lnTo>
                    <a:lnTo>
                      <a:pt x="191" y="81"/>
                    </a:lnTo>
                    <a:lnTo>
                      <a:pt x="194" y="86"/>
                    </a:lnTo>
                    <a:lnTo>
                      <a:pt x="195" y="92"/>
                    </a:lnTo>
                    <a:lnTo>
                      <a:pt x="196" y="97"/>
                    </a:lnTo>
                    <a:lnTo>
                      <a:pt x="196" y="103"/>
                    </a:lnTo>
                    <a:lnTo>
                      <a:pt x="136" y="103"/>
                    </a:lnTo>
                    <a:close/>
                    <a:moveTo>
                      <a:pt x="243" y="173"/>
                    </a:moveTo>
                    <a:lnTo>
                      <a:pt x="263" y="173"/>
                    </a:lnTo>
                    <a:lnTo>
                      <a:pt x="263" y="111"/>
                    </a:lnTo>
                    <a:lnTo>
                      <a:pt x="263" y="105"/>
                    </a:lnTo>
                    <a:lnTo>
                      <a:pt x="264" y="101"/>
                    </a:lnTo>
                    <a:lnTo>
                      <a:pt x="265" y="95"/>
                    </a:lnTo>
                    <a:lnTo>
                      <a:pt x="268" y="90"/>
                    </a:lnTo>
                    <a:lnTo>
                      <a:pt x="270" y="85"/>
                    </a:lnTo>
                    <a:lnTo>
                      <a:pt x="273" y="81"/>
                    </a:lnTo>
                    <a:lnTo>
                      <a:pt x="277" y="77"/>
                    </a:lnTo>
                    <a:lnTo>
                      <a:pt x="282" y="75"/>
                    </a:lnTo>
                    <a:lnTo>
                      <a:pt x="286" y="74"/>
                    </a:lnTo>
                    <a:lnTo>
                      <a:pt x="291" y="73"/>
                    </a:lnTo>
                    <a:lnTo>
                      <a:pt x="296" y="74"/>
                    </a:lnTo>
                    <a:lnTo>
                      <a:pt x="299" y="74"/>
                    </a:lnTo>
                    <a:lnTo>
                      <a:pt x="299" y="54"/>
                    </a:lnTo>
                    <a:lnTo>
                      <a:pt x="296" y="53"/>
                    </a:lnTo>
                    <a:lnTo>
                      <a:pt x="292" y="53"/>
                    </a:lnTo>
                    <a:lnTo>
                      <a:pt x="288" y="54"/>
                    </a:lnTo>
                    <a:lnTo>
                      <a:pt x="283" y="55"/>
                    </a:lnTo>
                    <a:lnTo>
                      <a:pt x="278" y="57"/>
                    </a:lnTo>
                    <a:lnTo>
                      <a:pt x="274" y="59"/>
                    </a:lnTo>
                    <a:lnTo>
                      <a:pt x="270" y="64"/>
                    </a:lnTo>
                    <a:lnTo>
                      <a:pt x="266" y="68"/>
                    </a:lnTo>
                    <a:lnTo>
                      <a:pt x="263" y="73"/>
                    </a:lnTo>
                    <a:lnTo>
                      <a:pt x="261" y="78"/>
                    </a:lnTo>
                    <a:lnTo>
                      <a:pt x="260" y="78"/>
                    </a:lnTo>
                    <a:lnTo>
                      <a:pt x="260" y="56"/>
                    </a:lnTo>
                    <a:lnTo>
                      <a:pt x="242" y="56"/>
                    </a:lnTo>
                    <a:lnTo>
                      <a:pt x="242" y="64"/>
                    </a:lnTo>
                    <a:lnTo>
                      <a:pt x="243" y="73"/>
                    </a:lnTo>
                    <a:lnTo>
                      <a:pt x="243" y="83"/>
                    </a:lnTo>
                    <a:lnTo>
                      <a:pt x="243" y="93"/>
                    </a:lnTo>
                    <a:lnTo>
                      <a:pt x="243" y="173"/>
                    </a:lnTo>
                    <a:close/>
                    <a:moveTo>
                      <a:pt x="391" y="173"/>
                    </a:moveTo>
                    <a:lnTo>
                      <a:pt x="391" y="56"/>
                    </a:lnTo>
                    <a:lnTo>
                      <a:pt x="369" y="56"/>
                    </a:lnTo>
                    <a:lnTo>
                      <a:pt x="369" y="173"/>
                    </a:lnTo>
                    <a:lnTo>
                      <a:pt x="391" y="173"/>
                    </a:lnTo>
                    <a:close/>
                    <a:moveTo>
                      <a:pt x="380" y="9"/>
                    </a:moveTo>
                    <a:lnTo>
                      <a:pt x="374" y="10"/>
                    </a:lnTo>
                    <a:lnTo>
                      <a:pt x="370" y="13"/>
                    </a:lnTo>
                    <a:lnTo>
                      <a:pt x="368" y="17"/>
                    </a:lnTo>
                    <a:lnTo>
                      <a:pt x="367" y="23"/>
                    </a:lnTo>
                    <a:lnTo>
                      <a:pt x="368" y="28"/>
                    </a:lnTo>
                    <a:lnTo>
                      <a:pt x="370" y="32"/>
                    </a:lnTo>
                    <a:lnTo>
                      <a:pt x="374" y="35"/>
                    </a:lnTo>
                    <a:lnTo>
                      <a:pt x="380" y="36"/>
                    </a:lnTo>
                    <a:lnTo>
                      <a:pt x="385" y="35"/>
                    </a:lnTo>
                    <a:lnTo>
                      <a:pt x="390" y="32"/>
                    </a:lnTo>
                    <a:lnTo>
                      <a:pt x="392" y="28"/>
                    </a:lnTo>
                    <a:lnTo>
                      <a:pt x="393" y="23"/>
                    </a:lnTo>
                    <a:lnTo>
                      <a:pt x="392" y="17"/>
                    </a:lnTo>
                    <a:lnTo>
                      <a:pt x="390" y="13"/>
                    </a:lnTo>
                    <a:lnTo>
                      <a:pt x="385" y="10"/>
                    </a:lnTo>
                    <a:lnTo>
                      <a:pt x="380" y="9"/>
                    </a:lnTo>
                    <a:close/>
                    <a:moveTo>
                      <a:pt x="424" y="173"/>
                    </a:moveTo>
                    <a:lnTo>
                      <a:pt x="446" y="173"/>
                    </a:lnTo>
                    <a:lnTo>
                      <a:pt x="446" y="103"/>
                    </a:lnTo>
                    <a:lnTo>
                      <a:pt x="446" y="97"/>
                    </a:lnTo>
                    <a:lnTo>
                      <a:pt x="447" y="93"/>
                    </a:lnTo>
                    <a:lnTo>
                      <a:pt x="449" y="88"/>
                    </a:lnTo>
                    <a:lnTo>
                      <a:pt x="451" y="84"/>
                    </a:lnTo>
                    <a:lnTo>
                      <a:pt x="453" y="81"/>
                    </a:lnTo>
                    <a:lnTo>
                      <a:pt x="457" y="77"/>
                    </a:lnTo>
                    <a:lnTo>
                      <a:pt x="461" y="75"/>
                    </a:lnTo>
                    <a:lnTo>
                      <a:pt x="465" y="73"/>
                    </a:lnTo>
                    <a:lnTo>
                      <a:pt x="470" y="72"/>
                    </a:lnTo>
                    <a:lnTo>
                      <a:pt x="475" y="71"/>
                    </a:lnTo>
                    <a:lnTo>
                      <a:pt x="481" y="72"/>
                    </a:lnTo>
                    <a:lnTo>
                      <a:pt x="487" y="74"/>
                    </a:lnTo>
                    <a:lnTo>
                      <a:pt x="491" y="77"/>
                    </a:lnTo>
                    <a:lnTo>
                      <a:pt x="495" y="81"/>
                    </a:lnTo>
                    <a:lnTo>
                      <a:pt x="498" y="86"/>
                    </a:lnTo>
                    <a:lnTo>
                      <a:pt x="500" y="92"/>
                    </a:lnTo>
                    <a:lnTo>
                      <a:pt x="501" y="98"/>
                    </a:lnTo>
                    <a:lnTo>
                      <a:pt x="501" y="105"/>
                    </a:lnTo>
                    <a:lnTo>
                      <a:pt x="501" y="173"/>
                    </a:lnTo>
                    <a:lnTo>
                      <a:pt x="521" y="173"/>
                    </a:lnTo>
                    <a:lnTo>
                      <a:pt x="521" y="103"/>
                    </a:lnTo>
                    <a:lnTo>
                      <a:pt x="521" y="96"/>
                    </a:lnTo>
                    <a:lnTo>
                      <a:pt x="520" y="90"/>
                    </a:lnTo>
                    <a:lnTo>
                      <a:pt x="519" y="84"/>
                    </a:lnTo>
                    <a:lnTo>
                      <a:pt x="518" y="78"/>
                    </a:lnTo>
                    <a:lnTo>
                      <a:pt x="513" y="69"/>
                    </a:lnTo>
                    <a:lnTo>
                      <a:pt x="507" y="63"/>
                    </a:lnTo>
                    <a:lnTo>
                      <a:pt x="501" y="58"/>
                    </a:lnTo>
                    <a:lnTo>
                      <a:pt x="494" y="55"/>
                    </a:lnTo>
                    <a:lnTo>
                      <a:pt x="488" y="54"/>
                    </a:lnTo>
                    <a:lnTo>
                      <a:pt x="481" y="53"/>
                    </a:lnTo>
                    <a:lnTo>
                      <a:pt x="475" y="54"/>
                    </a:lnTo>
                    <a:lnTo>
                      <a:pt x="468" y="55"/>
                    </a:lnTo>
                    <a:lnTo>
                      <a:pt x="463" y="57"/>
                    </a:lnTo>
                    <a:lnTo>
                      <a:pt x="458" y="59"/>
                    </a:lnTo>
                    <a:lnTo>
                      <a:pt x="453" y="63"/>
                    </a:lnTo>
                    <a:lnTo>
                      <a:pt x="449" y="67"/>
                    </a:lnTo>
                    <a:lnTo>
                      <a:pt x="446" y="71"/>
                    </a:lnTo>
                    <a:lnTo>
                      <a:pt x="444" y="75"/>
                    </a:lnTo>
                    <a:lnTo>
                      <a:pt x="444" y="75"/>
                    </a:lnTo>
                    <a:lnTo>
                      <a:pt x="443" y="56"/>
                    </a:lnTo>
                    <a:lnTo>
                      <a:pt x="424" y="56"/>
                    </a:lnTo>
                    <a:lnTo>
                      <a:pt x="424" y="71"/>
                    </a:lnTo>
                    <a:lnTo>
                      <a:pt x="424" y="87"/>
                    </a:lnTo>
                    <a:lnTo>
                      <a:pt x="424" y="173"/>
                    </a:lnTo>
                    <a:close/>
                    <a:moveTo>
                      <a:pt x="634" y="0"/>
                    </a:moveTo>
                    <a:lnTo>
                      <a:pt x="634" y="71"/>
                    </a:lnTo>
                    <a:lnTo>
                      <a:pt x="633" y="71"/>
                    </a:lnTo>
                    <a:lnTo>
                      <a:pt x="630" y="67"/>
                    </a:lnTo>
                    <a:lnTo>
                      <a:pt x="628" y="64"/>
                    </a:lnTo>
                    <a:lnTo>
                      <a:pt x="624" y="62"/>
                    </a:lnTo>
                    <a:lnTo>
                      <a:pt x="621" y="58"/>
                    </a:lnTo>
                    <a:lnTo>
                      <a:pt x="615" y="56"/>
                    </a:lnTo>
                    <a:lnTo>
                      <a:pt x="610" y="55"/>
                    </a:lnTo>
                    <a:lnTo>
                      <a:pt x="605" y="54"/>
                    </a:lnTo>
                    <a:lnTo>
                      <a:pt x="598" y="53"/>
                    </a:lnTo>
                    <a:lnTo>
                      <a:pt x="594" y="53"/>
                    </a:lnTo>
                    <a:lnTo>
                      <a:pt x="588" y="54"/>
                    </a:lnTo>
                    <a:lnTo>
                      <a:pt x="583" y="55"/>
                    </a:lnTo>
                    <a:lnTo>
                      <a:pt x="579" y="57"/>
                    </a:lnTo>
                    <a:lnTo>
                      <a:pt x="570" y="63"/>
                    </a:lnTo>
                    <a:lnTo>
                      <a:pt x="562" y="69"/>
                    </a:lnTo>
                    <a:lnTo>
                      <a:pt x="559" y="74"/>
                    </a:lnTo>
                    <a:lnTo>
                      <a:pt x="556" y="79"/>
                    </a:lnTo>
                    <a:lnTo>
                      <a:pt x="554" y="84"/>
                    </a:lnTo>
                    <a:lnTo>
                      <a:pt x="552" y="90"/>
                    </a:lnTo>
                    <a:lnTo>
                      <a:pt x="549" y="96"/>
                    </a:lnTo>
                    <a:lnTo>
                      <a:pt x="548" y="102"/>
                    </a:lnTo>
                    <a:lnTo>
                      <a:pt x="547" y="110"/>
                    </a:lnTo>
                    <a:lnTo>
                      <a:pt x="547" y="116"/>
                    </a:lnTo>
                    <a:lnTo>
                      <a:pt x="548" y="130"/>
                    </a:lnTo>
                    <a:lnTo>
                      <a:pt x="551" y="141"/>
                    </a:lnTo>
                    <a:lnTo>
                      <a:pt x="556" y="151"/>
                    </a:lnTo>
                    <a:lnTo>
                      <a:pt x="561" y="160"/>
                    </a:lnTo>
                    <a:lnTo>
                      <a:pt x="569" y="166"/>
                    </a:lnTo>
                    <a:lnTo>
                      <a:pt x="576" y="172"/>
                    </a:lnTo>
                    <a:lnTo>
                      <a:pt x="582" y="173"/>
                    </a:lnTo>
                    <a:lnTo>
                      <a:pt x="586" y="175"/>
                    </a:lnTo>
                    <a:lnTo>
                      <a:pt x="590" y="175"/>
                    </a:lnTo>
                    <a:lnTo>
                      <a:pt x="596" y="176"/>
                    </a:lnTo>
                    <a:lnTo>
                      <a:pt x="602" y="175"/>
                    </a:lnTo>
                    <a:lnTo>
                      <a:pt x="609" y="174"/>
                    </a:lnTo>
                    <a:lnTo>
                      <a:pt x="615" y="172"/>
                    </a:lnTo>
                    <a:lnTo>
                      <a:pt x="620" y="170"/>
                    </a:lnTo>
                    <a:lnTo>
                      <a:pt x="625" y="166"/>
                    </a:lnTo>
                    <a:lnTo>
                      <a:pt x="629" y="162"/>
                    </a:lnTo>
                    <a:lnTo>
                      <a:pt x="633" y="157"/>
                    </a:lnTo>
                    <a:lnTo>
                      <a:pt x="635" y="153"/>
                    </a:lnTo>
                    <a:lnTo>
                      <a:pt x="636" y="153"/>
                    </a:lnTo>
                    <a:lnTo>
                      <a:pt x="637" y="173"/>
                    </a:lnTo>
                    <a:lnTo>
                      <a:pt x="655" y="173"/>
                    </a:lnTo>
                    <a:lnTo>
                      <a:pt x="654" y="159"/>
                    </a:lnTo>
                    <a:lnTo>
                      <a:pt x="654" y="143"/>
                    </a:lnTo>
                    <a:lnTo>
                      <a:pt x="654" y="0"/>
                    </a:lnTo>
                    <a:lnTo>
                      <a:pt x="634" y="0"/>
                    </a:lnTo>
                    <a:close/>
                    <a:moveTo>
                      <a:pt x="634" y="124"/>
                    </a:moveTo>
                    <a:lnTo>
                      <a:pt x="633" y="129"/>
                    </a:lnTo>
                    <a:lnTo>
                      <a:pt x="633" y="133"/>
                    </a:lnTo>
                    <a:lnTo>
                      <a:pt x="630" y="139"/>
                    </a:lnTo>
                    <a:lnTo>
                      <a:pt x="628" y="144"/>
                    </a:lnTo>
                    <a:lnTo>
                      <a:pt x="625" y="149"/>
                    </a:lnTo>
                    <a:lnTo>
                      <a:pt x="621" y="152"/>
                    </a:lnTo>
                    <a:lnTo>
                      <a:pt x="616" y="155"/>
                    </a:lnTo>
                    <a:lnTo>
                      <a:pt x="612" y="157"/>
                    </a:lnTo>
                    <a:lnTo>
                      <a:pt x="607" y="159"/>
                    </a:lnTo>
                    <a:lnTo>
                      <a:pt x="602" y="159"/>
                    </a:lnTo>
                    <a:lnTo>
                      <a:pt x="594" y="157"/>
                    </a:lnTo>
                    <a:lnTo>
                      <a:pt x="587" y="155"/>
                    </a:lnTo>
                    <a:lnTo>
                      <a:pt x="582" y="151"/>
                    </a:lnTo>
                    <a:lnTo>
                      <a:pt x="576" y="146"/>
                    </a:lnTo>
                    <a:lnTo>
                      <a:pt x="573" y="140"/>
                    </a:lnTo>
                    <a:lnTo>
                      <a:pt x="570" y="132"/>
                    </a:lnTo>
                    <a:lnTo>
                      <a:pt x="569" y="124"/>
                    </a:lnTo>
                    <a:lnTo>
                      <a:pt x="568" y="115"/>
                    </a:lnTo>
                    <a:lnTo>
                      <a:pt x="569" y="106"/>
                    </a:lnTo>
                    <a:lnTo>
                      <a:pt x="571" y="97"/>
                    </a:lnTo>
                    <a:lnTo>
                      <a:pt x="573" y="90"/>
                    </a:lnTo>
                    <a:lnTo>
                      <a:pt x="578" y="83"/>
                    </a:lnTo>
                    <a:lnTo>
                      <a:pt x="582" y="77"/>
                    </a:lnTo>
                    <a:lnTo>
                      <a:pt x="588" y="73"/>
                    </a:lnTo>
                    <a:lnTo>
                      <a:pt x="595" y="71"/>
                    </a:lnTo>
                    <a:lnTo>
                      <a:pt x="602" y="69"/>
                    </a:lnTo>
                    <a:lnTo>
                      <a:pt x="608" y="71"/>
                    </a:lnTo>
                    <a:lnTo>
                      <a:pt x="613" y="72"/>
                    </a:lnTo>
                    <a:lnTo>
                      <a:pt x="617" y="74"/>
                    </a:lnTo>
                    <a:lnTo>
                      <a:pt x="622" y="77"/>
                    </a:lnTo>
                    <a:lnTo>
                      <a:pt x="626" y="81"/>
                    </a:lnTo>
                    <a:lnTo>
                      <a:pt x="628" y="85"/>
                    </a:lnTo>
                    <a:lnTo>
                      <a:pt x="630" y="90"/>
                    </a:lnTo>
                    <a:lnTo>
                      <a:pt x="633" y="95"/>
                    </a:lnTo>
                    <a:lnTo>
                      <a:pt x="633" y="100"/>
                    </a:lnTo>
                    <a:lnTo>
                      <a:pt x="634" y="104"/>
                    </a:lnTo>
                    <a:lnTo>
                      <a:pt x="634" y="124"/>
                    </a:lnTo>
                    <a:close/>
                    <a:moveTo>
                      <a:pt x="784" y="56"/>
                    </a:moveTo>
                    <a:lnTo>
                      <a:pt x="763" y="56"/>
                    </a:lnTo>
                    <a:lnTo>
                      <a:pt x="763" y="127"/>
                    </a:lnTo>
                    <a:lnTo>
                      <a:pt x="763" y="134"/>
                    </a:lnTo>
                    <a:lnTo>
                      <a:pt x="761" y="139"/>
                    </a:lnTo>
                    <a:lnTo>
                      <a:pt x="758" y="146"/>
                    </a:lnTo>
                    <a:lnTo>
                      <a:pt x="751" y="152"/>
                    </a:lnTo>
                    <a:lnTo>
                      <a:pt x="748" y="154"/>
                    </a:lnTo>
                    <a:lnTo>
                      <a:pt x="744" y="156"/>
                    </a:lnTo>
                    <a:lnTo>
                      <a:pt x="740" y="157"/>
                    </a:lnTo>
                    <a:lnTo>
                      <a:pt x="734" y="159"/>
                    </a:lnTo>
                    <a:lnTo>
                      <a:pt x="728" y="157"/>
                    </a:lnTo>
                    <a:lnTo>
                      <a:pt x="722" y="155"/>
                    </a:lnTo>
                    <a:lnTo>
                      <a:pt x="718" y="152"/>
                    </a:lnTo>
                    <a:lnTo>
                      <a:pt x="715" y="147"/>
                    </a:lnTo>
                    <a:lnTo>
                      <a:pt x="711" y="143"/>
                    </a:lnTo>
                    <a:lnTo>
                      <a:pt x="710" y="136"/>
                    </a:lnTo>
                    <a:lnTo>
                      <a:pt x="709" y="129"/>
                    </a:lnTo>
                    <a:lnTo>
                      <a:pt x="708" y="121"/>
                    </a:lnTo>
                    <a:lnTo>
                      <a:pt x="708" y="56"/>
                    </a:lnTo>
                    <a:lnTo>
                      <a:pt x="688" y="56"/>
                    </a:lnTo>
                    <a:lnTo>
                      <a:pt x="688" y="124"/>
                    </a:lnTo>
                    <a:lnTo>
                      <a:pt x="689" y="139"/>
                    </a:lnTo>
                    <a:lnTo>
                      <a:pt x="691" y="150"/>
                    </a:lnTo>
                    <a:lnTo>
                      <a:pt x="695" y="159"/>
                    </a:lnTo>
                    <a:lnTo>
                      <a:pt x="701" y="165"/>
                    </a:lnTo>
                    <a:lnTo>
                      <a:pt x="707" y="171"/>
                    </a:lnTo>
                    <a:lnTo>
                      <a:pt x="714" y="174"/>
                    </a:lnTo>
                    <a:lnTo>
                      <a:pt x="720" y="175"/>
                    </a:lnTo>
                    <a:lnTo>
                      <a:pt x="728" y="176"/>
                    </a:lnTo>
                    <a:lnTo>
                      <a:pt x="734" y="175"/>
                    </a:lnTo>
                    <a:lnTo>
                      <a:pt x="741" y="174"/>
                    </a:lnTo>
                    <a:lnTo>
                      <a:pt x="747" y="172"/>
                    </a:lnTo>
                    <a:lnTo>
                      <a:pt x="751" y="169"/>
                    </a:lnTo>
                    <a:lnTo>
                      <a:pt x="760" y="162"/>
                    </a:lnTo>
                    <a:lnTo>
                      <a:pt x="764" y="154"/>
                    </a:lnTo>
                    <a:lnTo>
                      <a:pt x="765" y="154"/>
                    </a:lnTo>
                    <a:lnTo>
                      <a:pt x="767" y="173"/>
                    </a:lnTo>
                    <a:lnTo>
                      <a:pt x="785" y="173"/>
                    </a:lnTo>
                    <a:lnTo>
                      <a:pt x="784" y="159"/>
                    </a:lnTo>
                    <a:lnTo>
                      <a:pt x="784" y="141"/>
                    </a:lnTo>
                    <a:lnTo>
                      <a:pt x="784" y="56"/>
                    </a:lnTo>
                    <a:close/>
                    <a:moveTo>
                      <a:pt x="823" y="27"/>
                    </a:moveTo>
                    <a:lnTo>
                      <a:pt x="823" y="56"/>
                    </a:lnTo>
                    <a:lnTo>
                      <a:pt x="805" y="56"/>
                    </a:lnTo>
                    <a:lnTo>
                      <a:pt x="805" y="72"/>
                    </a:lnTo>
                    <a:lnTo>
                      <a:pt x="823" y="72"/>
                    </a:lnTo>
                    <a:lnTo>
                      <a:pt x="823" y="136"/>
                    </a:lnTo>
                    <a:lnTo>
                      <a:pt x="824" y="146"/>
                    </a:lnTo>
                    <a:lnTo>
                      <a:pt x="825" y="154"/>
                    </a:lnTo>
                    <a:lnTo>
                      <a:pt x="827" y="161"/>
                    </a:lnTo>
                    <a:lnTo>
                      <a:pt x="831" y="166"/>
                    </a:lnTo>
                    <a:lnTo>
                      <a:pt x="836" y="171"/>
                    </a:lnTo>
                    <a:lnTo>
                      <a:pt x="841" y="173"/>
                    </a:lnTo>
                    <a:lnTo>
                      <a:pt x="846" y="175"/>
                    </a:lnTo>
                    <a:lnTo>
                      <a:pt x="854" y="175"/>
                    </a:lnTo>
                    <a:lnTo>
                      <a:pt x="864" y="175"/>
                    </a:lnTo>
                    <a:lnTo>
                      <a:pt x="872" y="173"/>
                    </a:lnTo>
                    <a:lnTo>
                      <a:pt x="871" y="156"/>
                    </a:lnTo>
                    <a:lnTo>
                      <a:pt x="866" y="157"/>
                    </a:lnTo>
                    <a:lnTo>
                      <a:pt x="859" y="159"/>
                    </a:lnTo>
                    <a:lnTo>
                      <a:pt x="855" y="157"/>
                    </a:lnTo>
                    <a:lnTo>
                      <a:pt x="852" y="156"/>
                    </a:lnTo>
                    <a:lnTo>
                      <a:pt x="849" y="155"/>
                    </a:lnTo>
                    <a:lnTo>
                      <a:pt x="846" y="152"/>
                    </a:lnTo>
                    <a:lnTo>
                      <a:pt x="845" y="149"/>
                    </a:lnTo>
                    <a:lnTo>
                      <a:pt x="844" y="145"/>
                    </a:lnTo>
                    <a:lnTo>
                      <a:pt x="843" y="141"/>
                    </a:lnTo>
                    <a:lnTo>
                      <a:pt x="843" y="135"/>
                    </a:lnTo>
                    <a:lnTo>
                      <a:pt x="843" y="72"/>
                    </a:lnTo>
                    <a:lnTo>
                      <a:pt x="873" y="72"/>
                    </a:lnTo>
                    <a:lnTo>
                      <a:pt x="873" y="56"/>
                    </a:lnTo>
                    <a:lnTo>
                      <a:pt x="843" y="56"/>
                    </a:lnTo>
                    <a:lnTo>
                      <a:pt x="843" y="22"/>
                    </a:lnTo>
                    <a:lnTo>
                      <a:pt x="823" y="27"/>
                    </a:lnTo>
                    <a:close/>
                    <a:moveTo>
                      <a:pt x="944" y="53"/>
                    </a:moveTo>
                    <a:lnTo>
                      <a:pt x="932" y="54"/>
                    </a:lnTo>
                    <a:lnTo>
                      <a:pt x="921" y="57"/>
                    </a:lnTo>
                    <a:lnTo>
                      <a:pt x="917" y="59"/>
                    </a:lnTo>
                    <a:lnTo>
                      <a:pt x="911" y="63"/>
                    </a:lnTo>
                    <a:lnTo>
                      <a:pt x="907" y="66"/>
                    </a:lnTo>
                    <a:lnTo>
                      <a:pt x="904" y="69"/>
                    </a:lnTo>
                    <a:lnTo>
                      <a:pt x="899" y="74"/>
                    </a:lnTo>
                    <a:lnTo>
                      <a:pt x="896" y="78"/>
                    </a:lnTo>
                    <a:lnTo>
                      <a:pt x="894" y="84"/>
                    </a:lnTo>
                    <a:lnTo>
                      <a:pt x="891" y="90"/>
                    </a:lnTo>
                    <a:lnTo>
                      <a:pt x="890" y="95"/>
                    </a:lnTo>
                    <a:lnTo>
                      <a:pt x="887" y="102"/>
                    </a:lnTo>
                    <a:lnTo>
                      <a:pt x="887" y="108"/>
                    </a:lnTo>
                    <a:lnTo>
                      <a:pt x="886" y="115"/>
                    </a:lnTo>
                    <a:lnTo>
                      <a:pt x="887" y="122"/>
                    </a:lnTo>
                    <a:lnTo>
                      <a:pt x="887" y="129"/>
                    </a:lnTo>
                    <a:lnTo>
                      <a:pt x="890" y="135"/>
                    </a:lnTo>
                    <a:lnTo>
                      <a:pt x="891" y="141"/>
                    </a:lnTo>
                    <a:lnTo>
                      <a:pt x="893" y="146"/>
                    </a:lnTo>
                    <a:lnTo>
                      <a:pt x="896" y="151"/>
                    </a:lnTo>
                    <a:lnTo>
                      <a:pt x="899" y="155"/>
                    </a:lnTo>
                    <a:lnTo>
                      <a:pt x="903" y="160"/>
                    </a:lnTo>
                    <a:lnTo>
                      <a:pt x="907" y="163"/>
                    </a:lnTo>
                    <a:lnTo>
                      <a:pt x="910" y="166"/>
                    </a:lnTo>
                    <a:lnTo>
                      <a:pt x="916" y="170"/>
                    </a:lnTo>
                    <a:lnTo>
                      <a:pt x="920" y="172"/>
                    </a:lnTo>
                    <a:lnTo>
                      <a:pt x="931" y="175"/>
                    </a:lnTo>
                    <a:lnTo>
                      <a:pt x="941" y="176"/>
                    </a:lnTo>
                    <a:lnTo>
                      <a:pt x="952" y="175"/>
                    </a:lnTo>
                    <a:lnTo>
                      <a:pt x="962" y="172"/>
                    </a:lnTo>
                    <a:lnTo>
                      <a:pt x="972" y="168"/>
                    </a:lnTo>
                    <a:lnTo>
                      <a:pt x="980" y="161"/>
                    </a:lnTo>
                    <a:lnTo>
                      <a:pt x="984" y="157"/>
                    </a:lnTo>
                    <a:lnTo>
                      <a:pt x="988" y="153"/>
                    </a:lnTo>
                    <a:lnTo>
                      <a:pt x="991" y="147"/>
                    </a:lnTo>
                    <a:lnTo>
                      <a:pt x="993" y="142"/>
                    </a:lnTo>
                    <a:lnTo>
                      <a:pt x="995" y="135"/>
                    </a:lnTo>
                    <a:lnTo>
                      <a:pt x="997" y="129"/>
                    </a:lnTo>
                    <a:lnTo>
                      <a:pt x="998" y="122"/>
                    </a:lnTo>
                    <a:lnTo>
                      <a:pt x="999" y="114"/>
                    </a:lnTo>
                    <a:lnTo>
                      <a:pt x="998" y="101"/>
                    </a:lnTo>
                    <a:lnTo>
                      <a:pt x="994" y="88"/>
                    </a:lnTo>
                    <a:lnTo>
                      <a:pt x="992" y="84"/>
                    </a:lnTo>
                    <a:lnTo>
                      <a:pt x="990" y="78"/>
                    </a:lnTo>
                    <a:lnTo>
                      <a:pt x="987" y="74"/>
                    </a:lnTo>
                    <a:lnTo>
                      <a:pt x="984" y="69"/>
                    </a:lnTo>
                    <a:lnTo>
                      <a:pt x="979" y="66"/>
                    </a:lnTo>
                    <a:lnTo>
                      <a:pt x="975" y="63"/>
                    </a:lnTo>
                    <a:lnTo>
                      <a:pt x="971" y="59"/>
                    </a:lnTo>
                    <a:lnTo>
                      <a:pt x="966" y="57"/>
                    </a:lnTo>
                    <a:lnTo>
                      <a:pt x="961" y="55"/>
                    </a:lnTo>
                    <a:lnTo>
                      <a:pt x="956" y="54"/>
                    </a:lnTo>
                    <a:lnTo>
                      <a:pt x="949" y="53"/>
                    </a:lnTo>
                    <a:lnTo>
                      <a:pt x="944" y="53"/>
                    </a:lnTo>
                    <a:close/>
                    <a:moveTo>
                      <a:pt x="943" y="69"/>
                    </a:moveTo>
                    <a:lnTo>
                      <a:pt x="947" y="69"/>
                    </a:lnTo>
                    <a:lnTo>
                      <a:pt x="951" y="71"/>
                    </a:lnTo>
                    <a:lnTo>
                      <a:pt x="956" y="72"/>
                    </a:lnTo>
                    <a:lnTo>
                      <a:pt x="959" y="73"/>
                    </a:lnTo>
                    <a:lnTo>
                      <a:pt x="964" y="78"/>
                    </a:lnTo>
                    <a:lnTo>
                      <a:pt x="970" y="84"/>
                    </a:lnTo>
                    <a:lnTo>
                      <a:pt x="973" y="92"/>
                    </a:lnTo>
                    <a:lnTo>
                      <a:pt x="975" y="98"/>
                    </a:lnTo>
                    <a:lnTo>
                      <a:pt x="977" y="106"/>
                    </a:lnTo>
                    <a:lnTo>
                      <a:pt x="977" y="114"/>
                    </a:lnTo>
                    <a:lnTo>
                      <a:pt x="976" y="124"/>
                    </a:lnTo>
                    <a:lnTo>
                      <a:pt x="975" y="133"/>
                    </a:lnTo>
                    <a:lnTo>
                      <a:pt x="972" y="141"/>
                    </a:lnTo>
                    <a:lnTo>
                      <a:pt x="967" y="147"/>
                    </a:lnTo>
                    <a:lnTo>
                      <a:pt x="962" y="153"/>
                    </a:lnTo>
                    <a:lnTo>
                      <a:pt x="957" y="156"/>
                    </a:lnTo>
                    <a:lnTo>
                      <a:pt x="950" y="159"/>
                    </a:lnTo>
                    <a:lnTo>
                      <a:pt x="943" y="160"/>
                    </a:lnTo>
                    <a:lnTo>
                      <a:pt x="935" y="159"/>
                    </a:lnTo>
                    <a:lnTo>
                      <a:pt x="929" y="156"/>
                    </a:lnTo>
                    <a:lnTo>
                      <a:pt x="922" y="153"/>
                    </a:lnTo>
                    <a:lnTo>
                      <a:pt x="918" y="147"/>
                    </a:lnTo>
                    <a:lnTo>
                      <a:pt x="913" y="141"/>
                    </a:lnTo>
                    <a:lnTo>
                      <a:pt x="910" y="133"/>
                    </a:lnTo>
                    <a:lnTo>
                      <a:pt x="908" y="124"/>
                    </a:lnTo>
                    <a:lnTo>
                      <a:pt x="908" y="115"/>
                    </a:lnTo>
                    <a:lnTo>
                      <a:pt x="908" y="106"/>
                    </a:lnTo>
                    <a:lnTo>
                      <a:pt x="910" y="98"/>
                    </a:lnTo>
                    <a:lnTo>
                      <a:pt x="912" y="91"/>
                    </a:lnTo>
                    <a:lnTo>
                      <a:pt x="917" y="84"/>
                    </a:lnTo>
                    <a:lnTo>
                      <a:pt x="921" y="77"/>
                    </a:lnTo>
                    <a:lnTo>
                      <a:pt x="927" y="73"/>
                    </a:lnTo>
                    <a:lnTo>
                      <a:pt x="934" y="71"/>
                    </a:lnTo>
                    <a:lnTo>
                      <a:pt x="943" y="69"/>
                    </a:lnTo>
                    <a:close/>
                    <a:moveTo>
                      <a:pt x="1025" y="173"/>
                    </a:moveTo>
                    <a:lnTo>
                      <a:pt x="1045" y="173"/>
                    </a:lnTo>
                    <a:lnTo>
                      <a:pt x="1045" y="111"/>
                    </a:lnTo>
                    <a:lnTo>
                      <a:pt x="1045" y="105"/>
                    </a:lnTo>
                    <a:lnTo>
                      <a:pt x="1046" y="101"/>
                    </a:lnTo>
                    <a:lnTo>
                      <a:pt x="1047" y="95"/>
                    </a:lnTo>
                    <a:lnTo>
                      <a:pt x="1049" y="90"/>
                    </a:lnTo>
                    <a:lnTo>
                      <a:pt x="1052" y="85"/>
                    </a:lnTo>
                    <a:lnTo>
                      <a:pt x="1056" y="81"/>
                    </a:lnTo>
                    <a:lnTo>
                      <a:pt x="1059" y="77"/>
                    </a:lnTo>
                    <a:lnTo>
                      <a:pt x="1064" y="75"/>
                    </a:lnTo>
                    <a:lnTo>
                      <a:pt x="1069" y="74"/>
                    </a:lnTo>
                    <a:lnTo>
                      <a:pt x="1073" y="73"/>
                    </a:lnTo>
                    <a:lnTo>
                      <a:pt x="1078" y="74"/>
                    </a:lnTo>
                    <a:lnTo>
                      <a:pt x="1081" y="74"/>
                    </a:lnTo>
                    <a:lnTo>
                      <a:pt x="1081" y="54"/>
                    </a:lnTo>
                    <a:lnTo>
                      <a:pt x="1078" y="53"/>
                    </a:lnTo>
                    <a:lnTo>
                      <a:pt x="1075" y="53"/>
                    </a:lnTo>
                    <a:lnTo>
                      <a:pt x="1070" y="54"/>
                    </a:lnTo>
                    <a:lnTo>
                      <a:pt x="1065" y="55"/>
                    </a:lnTo>
                    <a:lnTo>
                      <a:pt x="1060" y="57"/>
                    </a:lnTo>
                    <a:lnTo>
                      <a:pt x="1056" y="59"/>
                    </a:lnTo>
                    <a:lnTo>
                      <a:pt x="1052" y="64"/>
                    </a:lnTo>
                    <a:lnTo>
                      <a:pt x="1048" y="68"/>
                    </a:lnTo>
                    <a:lnTo>
                      <a:pt x="1045" y="73"/>
                    </a:lnTo>
                    <a:lnTo>
                      <a:pt x="1043" y="78"/>
                    </a:lnTo>
                    <a:lnTo>
                      <a:pt x="1042" y="78"/>
                    </a:lnTo>
                    <a:lnTo>
                      <a:pt x="1042" y="56"/>
                    </a:lnTo>
                    <a:lnTo>
                      <a:pt x="1024" y="56"/>
                    </a:lnTo>
                    <a:lnTo>
                      <a:pt x="1024" y="64"/>
                    </a:lnTo>
                    <a:lnTo>
                      <a:pt x="1025" y="73"/>
                    </a:lnTo>
                    <a:lnTo>
                      <a:pt x="1025" y="83"/>
                    </a:lnTo>
                    <a:lnTo>
                      <a:pt x="1025" y="93"/>
                    </a:lnTo>
                    <a:lnTo>
                      <a:pt x="1025" y="173"/>
                    </a:lnTo>
                    <a:close/>
                    <a:moveTo>
                      <a:pt x="1230" y="0"/>
                    </a:moveTo>
                    <a:lnTo>
                      <a:pt x="1230" y="71"/>
                    </a:lnTo>
                    <a:lnTo>
                      <a:pt x="1229" y="71"/>
                    </a:lnTo>
                    <a:lnTo>
                      <a:pt x="1227" y="67"/>
                    </a:lnTo>
                    <a:lnTo>
                      <a:pt x="1223" y="64"/>
                    </a:lnTo>
                    <a:lnTo>
                      <a:pt x="1220" y="62"/>
                    </a:lnTo>
                    <a:lnTo>
                      <a:pt x="1216" y="58"/>
                    </a:lnTo>
                    <a:lnTo>
                      <a:pt x="1211" y="56"/>
                    </a:lnTo>
                    <a:lnTo>
                      <a:pt x="1206" y="55"/>
                    </a:lnTo>
                    <a:lnTo>
                      <a:pt x="1201" y="54"/>
                    </a:lnTo>
                    <a:lnTo>
                      <a:pt x="1194" y="53"/>
                    </a:lnTo>
                    <a:lnTo>
                      <a:pt x="1189" y="53"/>
                    </a:lnTo>
                    <a:lnTo>
                      <a:pt x="1184" y="54"/>
                    </a:lnTo>
                    <a:lnTo>
                      <a:pt x="1179" y="55"/>
                    </a:lnTo>
                    <a:lnTo>
                      <a:pt x="1175" y="57"/>
                    </a:lnTo>
                    <a:lnTo>
                      <a:pt x="1166" y="63"/>
                    </a:lnTo>
                    <a:lnTo>
                      <a:pt x="1159" y="69"/>
                    </a:lnTo>
                    <a:lnTo>
                      <a:pt x="1155" y="74"/>
                    </a:lnTo>
                    <a:lnTo>
                      <a:pt x="1152" y="79"/>
                    </a:lnTo>
                    <a:lnTo>
                      <a:pt x="1150" y="84"/>
                    </a:lnTo>
                    <a:lnTo>
                      <a:pt x="1148" y="90"/>
                    </a:lnTo>
                    <a:lnTo>
                      <a:pt x="1146" y="96"/>
                    </a:lnTo>
                    <a:lnTo>
                      <a:pt x="1145" y="102"/>
                    </a:lnTo>
                    <a:lnTo>
                      <a:pt x="1143" y="110"/>
                    </a:lnTo>
                    <a:lnTo>
                      <a:pt x="1143" y="116"/>
                    </a:lnTo>
                    <a:lnTo>
                      <a:pt x="1145" y="130"/>
                    </a:lnTo>
                    <a:lnTo>
                      <a:pt x="1147" y="141"/>
                    </a:lnTo>
                    <a:lnTo>
                      <a:pt x="1151" y="151"/>
                    </a:lnTo>
                    <a:lnTo>
                      <a:pt x="1157" y="160"/>
                    </a:lnTo>
                    <a:lnTo>
                      <a:pt x="1165" y="166"/>
                    </a:lnTo>
                    <a:lnTo>
                      <a:pt x="1173" y="172"/>
                    </a:lnTo>
                    <a:lnTo>
                      <a:pt x="1177" y="173"/>
                    </a:lnTo>
                    <a:lnTo>
                      <a:pt x="1182" y="175"/>
                    </a:lnTo>
                    <a:lnTo>
                      <a:pt x="1187" y="175"/>
                    </a:lnTo>
                    <a:lnTo>
                      <a:pt x="1192" y="176"/>
                    </a:lnTo>
                    <a:lnTo>
                      <a:pt x="1199" y="175"/>
                    </a:lnTo>
                    <a:lnTo>
                      <a:pt x="1205" y="174"/>
                    </a:lnTo>
                    <a:lnTo>
                      <a:pt x="1210" y="172"/>
                    </a:lnTo>
                    <a:lnTo>
                      <a:pt x="1216" y="170"/>
                    </a:lnTo>
                    <a:lnTo>
                      <a:pt x="1221" y="166"/>
                    </a:lnTo>
                    <a:lnTo>
                      <a:pt x="1224" y="162"/>
                    </a:lnTo>
                    <a:lnTo>
                      <a:pt x="1229" y="157"/>
                    </a:lnTo>
                    <a:lnTo>
                      <a:pt x="1231" y="153"/>
                    </a:lnTo>
                    <a:lnTo>
                      <a:pt x="1232" y="153"/>
                    </a:lnTo>
                    <a:lnTo>
                      <a:pt x="1232" y="173"/>
                    </a:lnTo>
                    <a:lnTo>
                      <a:pt x="1251" y="173"/>
                    </a:lnTo>
                    <a:lnTo>
                      <a:pt x="1250" y="159"/>
                    </a:lnTo>
                    <a:lnTo>
                      <a:pt x="1250" y="143"/>
                    </a:lnTo>
                    <a:lnTo>
                      <a:pt x="1250" y="0"/>
                    </a:lnTo>
                    <a:lnTo>
                      <a:pt x="1230" y="0"/>
                    </a:lnTo>
                    <a:close/>
                    <a:moveTo>
                      <a:pt x="1230" y="124"/>
                    </a:moveTo>
                    <a:lnTo>
                      <a:pt x="1229" y="129"/>
                    </a:lnTo>
                    <a:lnTo>
                      <a:pt x="1229" y="133"/>
                    </a:lnTo>
                    <a:lnTo>
                      <a:pt x="1227" y="139"/>
                    </a:lnTo>
                    <a:lnTo>
                      <a:pt x="1224" y="144"/>
                    </a:lnTo>
                    <a:lnTo>
                      <a:pt x="1221" y="149"/>
                    </a:lnTo>
                    <a:lnTo>
                      <a:pt x="1217" y="152"/>
                    </a:lnTo>
                    <a:lnTo>
                      <a:pt x="1213" y="155"/>
                    </a:lnTo>
                    <a:lnTo>
                      <a:pt x="1208" y="157"/>
                    </a:lnTo>
                    <a:lnTo>
                      <a:pt x="1203" y="159"/>
                    </a:lnTo>
                    <a:lnTo>
                      <a:pt x="1199" y="159"/>
                    </a:lnTo>
                    <a:lnTo>
                      <a:pt x="1190" y="157"/>
                    </a:lnTo>
                    <a:lnTo>
                      <a:pt x="1183" y="155"/>
                    </a:lnTo>
                    <a:lnTo>
                      <a:pt x="1178" y="151"/>
                    </a:lnTo>
                    <a:lnTo>
                      <a:pt x="1173" y="146"/>
                    </a:lnTo>
                    <a:lnTo>
                      <a:pt x="1169" y="140"/>
                    </a:lnTo>
                    <a:lnTo>
                      <a:pt x="1166" y="132"/>
                    </a:lnTo>
                    <a:lnTo>
                      <a:pt x="1165" y="124"/>
                    </a:lnTo>
                    <a:lnTo>
                      <a:pt x="1164" y="115"/>
                    </a:lnTo>
                    <a:lnTo>
                      <a:pt x="1165" y="106"/>
                    </a:lnTo>
                    <a:lnTo>
                      <a:pt x="1166" y="97"/>
                    </a:lnTo>
                    <a:lnTo>
                      <a:pt x="1169" y="90"/>
                    </a:lnTo>
                    <a:lnTo>
                      <a:pt x="1174" y="83"/>
                    </a:lnTo>
                    <a:lnTo>
                      <a:pt x="1178" y="77"/>
                    </a:lnTo>
                    <a:lnTo>
                      <a:pt x="1184" y="73"/>
                    </a:lnTo>
                    <a:lnTo>
                      <a:pt x="1191" y="71"/>
                    </a:lnTo>
                    <a:lnTo>
                      <a:pt x="1199" y="69"/>
                    </a:lnTo>
                    <a:lnTo>
                      <a:pt x="1204" y="71"/>
                    </a:lnTo>
                    <a:lnTo>
                      <a:pt x="1209" y="72"/>
                    </a:lnTo>
                    <a:lnTo>
                      <a:pt x="1214" y="74"/>
                    </a:lnTo>
                    <a:lnTo>
                      <a:pt x="1218" y="77"/>
                    </a:lnTo>
                    <a:lnTo>
                      <a:pt x="1221" y="81"/>
                    </a:lnTo>
                    <a:lnTo>
                      <a:pt x="1224" y="85"/>
                    </a:lnTo>
                    <a:lnTo>
                      <a:pt x="1227" y="90"/>
                    </a:lnTo>
                    <a:lnTo>
                      <a:pt x="1229" y="95"/>
                    </a:lnTo>
                    <a:lnTo>
                      <a:pt x="1229" y="100"/>
                    </a:lnTo>
                    <a:lnTo>
                      <a:pt x="1230" y="104"/>
                    </a:lnTo>
                    <a:lnTo>
                      <a:pt x="1230" y="124"/>
                    </a:lnTo>
                    <a:close/>
                    <a:moveTo>
                      <a:pt x="1367" y="173"/>
                    </a:moveTo>
                    <a:lnTo>
                      <a:pt x="1365" y="160"/>
                    </a:lnTo>
                    <a:lnTo>
                      <a:pt x="1365" y="145"/>
                    </a:lnTo>
                    <a:lnTo>
                      <a:pt x="1365" y="101"/>
                    </a:lnTo>
                    <a:lnTo>
                      <a:pt x="1364" y="93"/>
                    </a:lnTo>
                    <a:lnTo>
                      <a:pt x="1363" y="84"/>
                    </a:lnTo>
                    <a:lnTo>
                      <a:pt x="1361" y="75"/>
                    </a:lnTo>
                    <a:lnTo>
                      <a:pt x="1356" y="68"/>
                    </a:lnTo>
                    <a:lnTo>
                      <a:pt x="1353" y="65"/>
                    </a:lnTo>
                    <a:lnTo>
                      <a:pt x="1351" y="62"/>
                    </a:lnTo>
                    <a:lnTo>
                      <a:pt x="1346" y="59"/>
                    </a:lnTo>
                    <a:lnTo>
                      <a:pt x="1343" y="57"/>
                    </a:lnTo>
                    <a:lnTo>
                      <a:pt x="1338" y="55"/>
                    </a:lnTo>
                    <a:lnTo>
                      <a:pt x="1334" y="54"/>
                    </a:lnTo>
                    <a:lnTo>
                      <a:pt x="1327" y="53"/>
                    </a:lnTo>
                    <a:lnTo>
                      <a:pt x="1322" y="53"/>
                    </a:lnTo>
                    <a:lnTo>
                      <a:pt x="1311" y="54"/>
                    </a:lnTo>
                    <a:lnTo>
                      <a:pt x="1301" y="56"/>
                    </a:lnTo>
                    <a:lnTo>
                      <a:pt x="1291" y="59"/>
                    </a:lnTo>
                    <a:lnTo>
                      <a:pt x="1284" y="64"/>
                    </a:lnTo>
                    <a:lnTo>
                      <a:pt x="1288" y="77"/>
                    </a:lnTo>
                    <a:lnTo>
                      <a:pt x="1295" y="74"/>
                    </a:lnTo>
                    <a:lnTo>
                      <a:pt x="1302" y="72"/>
                    </a:lnTo>
                    <a:lnTo>
                      <a:pt x="1310" y="69"/>
                    </a:lnTo>
                    <a:lnTo>
                      <a:pt x="1318" y="68"/>
                    </a:lnTo>
                    <a:lnTo>
                      <a:pt x="1326" y="69"/>
                    </a:lnTo>
                    <a:lnTo>
                      <a:pt x="1332" y="72"/>
                    </a:lnTo>
                    <a:lnTo>
                      <a:pt x="1337" y="75"/>
                    </a:lnTo>
                    <a:lnTo>
                      <a:pt x="1340" y="78"/>
                    </a:lnTo>
                    <a:lnTo>
                      <a:pt x="1342" y="83"/>
                    </a:lnTo>
                    <a:lnTo>
                      <a:pt x="1343" y="87"/>
                    </a:lnTo>
                    <a:lnTo>
                      <a:pt x="1344" y="92"/>
                    </a:lnTo>
                    <a:lnTo>
                      <a:pt x="1344" y="96"/>
                    </a:lnTo>
                    <a:lnTo>
                      <a:pt x="1344" y="98"/>
                    </a:lnTo>
                    <a:lnTo>
                      <a:pt x="1328" y="100"/>
                    </a:lnTo>
                    <a:lnTo>
                      <a:pt x="1315" y="102"/>
                    </a:lnTo>
                    <a:lnTo>
                      <a:pt x="1303" y="105"/>
                    </a:lnTo>
                    <a:lnTo>
                      <a:pt x="1294" y="110"/>
                    </a:lnTo>
                    <a:lnTo>
                      <a:pt x="1289" y="113"/>
                    </a:lnTo>
                    <a:lnTo>
                      <a:pt x="1286" y="116"/>
                    </a:lnTo>
                    <a:lnTo>
                      <a:pt x="1283" y="120"/>
                    </a:lnTo>
                    <a:lnTo>
                      <a:pt x="1281" y="123"/>
                    </a:lnTo>
                    <a:lnTo>
                      <a:pt x="1278" y="127"/>
                    </a:lnTo>
                    <a:lnTo>
                      <a:pt x="1276" y="132"/>
                    </a:lnTo>
                    <a:lnTo>
                      <a:pt x="1276" y="137"/>
                    </a:lnTo>
                    <a:lnTo>
                      <a:pt x="1275" y="142"/>
                    </a:lnTo>
                    <a:lnTo>
                      <a:pt x="1276" y="149"/>
                    </a:lnTo>
                    <a:lnTo>
                      <a:pt x="1277" y="155"/>
                    </a:lnTo>
                    <a:lnTo>
                      <a:pt x="1281" y="161"/>
                    </a:lnTo>
                    <a:lnTo>
                      <a:pt x="1284" y="165"/>
                    </a:lnTo>
                    <a:lnTo>
                      <a:pt x="1289" y="170"/>
                    </a:lnTo>
                    <a:lnTo>
                      <a:pt x="1296" y="173"/>
                    </a:lnTo>
                    <a:lnTo>
                      <a:pt x="1302" y="175"/>
                    </a:lnTo>
                    <a:lnTo>
                      <a:pt x="1311" y="176"/>
                    </a:lnTo>
                    <a:lnTo>
                      <a:pt x="1316" y="175"/>
                    </a:lnTo>
                    <a:lnTo>
                      <a:pt x="1322" y="174"/>
                    </a:lnTo>
                    <a:lnTo>
                      <a:pt x="1327" y="173"/>
                    </a:lnTo>
                    <a:lnTo>
                      <a:pt x="1331" y="171"/>
                    </a:lnTo>
                    <a:lnTo>
                      <a:pt x="1340" y="165"/>
                    </a:lnTo>
                    <a:lnTo>
                      <a:pt x="1345" y="159"/>
                    </a:lnTo>
                    <a:lnTo>
                      <a:pt x="1346" y="159"/>
                    </a:lnTo>
                    <a:lnTo>
                      <a:pt x="1348" y="173"/>
                    </a:lnTo>
                    <a:lnTo>
                      <a:pt x="1367" y="173"/>
                    </a:lnTo>
                    <a:close/>
                    <a:moveTo>
                      <a:pt x="1344" y="134"/>
                    </a:moveTo>
                    <a:lnTo>
                      <a:pt x="1344" y="137"/>
                    </a:lnTo>
                    <a:lnTo>
                      <a:pt x="1343" y="141"/>
                    </a:lnTo>
                    <a:lnTo>
                      <a:pt x="1342" y="144"/>
                    </a:lnTo>
                    <a:lnTo>
                      <a:pt x="1340" y="147"/>
                    </a:lnTo>
                    <a:lnTo>
                      <a:pt x="1337" y="151"/>
                    </a:lnTo>
                    <a:lnTo>
                      <a:pt x="1334" y="154"/>
                    </a:lnTo>
                    <a:lnTo>
                      <a:pt x="1330" y="156"/>
                    </a:lnTo>
                    <a:lnTo>
                      <a:pt x="1326" y="159"/>
                    </a:lnTo>
                    <a:lnTo>
                      <a:pt x="1322" y="160"/>
                    </a:lnTo>
                    <a:lnTo>
                      <a:pt x="1316" y="161"/>
                    </a:lnTo>
                    <a:lnTo>
                      <a:pt x="1312" y="160"/>
                    </a:lnTo>
                    <a:lnTo>
                      <a:pt x="1309" y="159"/>
                    </a:lnTo>
                    <a:lnTo>
                      <a:pt x="1305" y="157"/>
                    </a:lnTo>
                    <a:lnTo>
                      <a:pt x="1302" y="155"/>
                    </a:lnTo>
                    <a:lnTo>
                      <a:pt x="1300" y="152"/>
                    </a:lnTo>
                    <a:lnTo>
                      <a:pt x="1298" y="149"/>
                    </a:lnTo>
                    <a:lnTo>
                      <a:pt x="1297" y="145"/>
                    </a:lnTo>
                    <a:lnTo>
                      <a:pt x="1297" y="140"/>
                    </a:lnTo>
                    <a:lnTo>
                      <a:pt x="1297" y="136"/>
                    </a:lnTo>
                    <a:lnTo>
                      <a:pt x="1298" y="132"/>
                    </a:lnTo>
                    <a:lnTo>
                      <a:pt x="1299" y="129"/>
                    </a:lnTo>
                    <a:lnTo>
                      <a:pt x="1301" y="126"/>
                    </a:lnTo>
                    <a:lnTo>
                      <a:pt x="1305" y="122"/>
                    </a:lnTo>
                    <a:lnTo>
                      <a:pt x="1312" y="117"/>
                    </a:lnTo>
                    <a:lnTo>
                      <a:pt x="1319" y="115"/>
                    </a:lnTo>
                    <a:lnTo>
                      <a:pt x="1327" y="114"/>
                    </a:lnTo>
                    <a:lnTo>
                      <a:pt x="1336" y="113"/>
                    </a:lnTo>
                    <a:lnTo>
                      <a:pt x="1344" y="113"/>
                    </a:lnTo>
                    <a:lnTo>
                      <a:pt x="1344" y="134"/>
                    </a:lnTo>
                    <a:close/>
                    <a:moveTo>
                      <a:pt x="1469" y="173"/>
                    </a:moveTo>
                    <a:lnTo>
                      <a:pt x="1469" y="56"/>
                    </a:lnTo>
                    <a:lnTo>
                      <a:pt x="1448" y="56"/>
                    </a:lnTo>
                    <a:lnTo>
                      <a:pt x="1448" y="173"/>
                    </a:lnTo>
                    <a:lnTo>
                      <a:pt x="1469" y="173"/>
                    </a:lnTo>
                    <a:close/>
                    <a:moveTo>
                      <a:pt x="1459" y="9"/>
                    </a:moveTo>
                    <a:lnTo>
                      <a:pt x="1453" y="10"/>
                    </a:lnTo>
                    <a:lnTo>
                      <a:pt x="1449" y="13"/>
                    </a:lnTo>
                    <a:lnTo>
                      <a:pt x="1447" y="17"/>
                    </a:lnTo>
                    <a:lnTo>
                      <a:pt x="1446" y="23"/>
                    </a:lnTo>
                    <a:lnTo>
                      <a:pt x="1447" y="28"/>
                    </a:lnTo>
                    <a:lnTo>
                      <a:pt x="1449" y="32"/>
                    </a:lnTo>
                    <a:lnTo>
                      <a:pt x="1453" y="35"/>
                    </a:lnTo>
                    <a:lnTo>
                      <a:pt x="1458" y="36"/>
                    </a:lnTo>
                    <a:lnTo>
                      <a:pt x="1463" y="35"/>
                    </a:lnTo>
                    <a:lnTo>
                      <a:pt x="1467" y="32"/>
                    </a:lnTo>
                    <a:lnTo>
                      <a:pt x="1471" y="28"/>
                    </a:lnTo>
                    <a:lnTo>
                      <a:pt x="1472" y="23"/>
                    </a:lnTo>
                    <a:lnTo>
                      <a:pt x="1471" y="17"/>
                    </a:lnTo>
                    <a:lnTo>
                      <a:pt x="1467" y="13"/>
                    </a:lnTo>
                    <a:lnTo>
                      <a:pt x="1464" y="10"/>
                    </a:lnTo>
                    <a:lnTo>
                      <a:pt x="1459" y="9"/>
                    </a:lnTo>
                    <a:close/>
                    <a:moveTo>
                      <a:pt x="1503" y="173"/>
                    </a:moveTo>
                    <a:lnTo>
                      <a:pt x="1524" y="173"/>
                    </a:lnTo>
                    <a:lnTo>
                      <a:pt x="1524" y="103"/>
                    </a:lnTo>
                    <a:lnTo>
                      <a:pt x="1525" y="97"/>
                    </a:lnTo>
                    <a:lnTo>
                      <a:pt x="1526" y="93"/>
                    </a:lnTo>
                    <a:lnTo>
                      <a:pt x="1527" y="88"/>
                    </a:lnTo>
                    <a:lnTo>
                      <a:pt x="1529" y="84"/>
                    </a:lnTo>
                    <a:lnTo>
                      <a:pt x="1532" y="81"/>
                    </a:lnTo>
                    <a:lnTo>
                      <a:pt x="1535" y="77"/>
                    </a:lnTo>
                    <a:lnTo>
                      <a:pt x="1540" y="75"/>
                    </a:lnTo>
                    <a:lnTo>
                      <a:pt x="1544" y="73"/>
                    </a:lnTo>
                    <a:lnTo>
                      <a:pt x="1548" y="72"/>
                    </a:lnTo>
                    <a:lnTo>
                      <a:pt x="1554" y="71"/>
                    </a:lnTo>
                    <a:lnTo>
                      <a:pt x="1560" y="72"/>
                    </a:lnTo>
                    <a:lnTo>
                      <a:pt x="1566" y="74"/>
                    </a:lnTo>
                    <a:lnTo>
                      <a:pt x="1570" y="77"/>
                    </a:lnTo>
                    <a:lnTo>
                      <a:pt x="1574" y="81"/>
                    </a:lnTo>
                    <a:lnTo>
                      <a:pt x="1577" y="86"/>
                    </a:lnTo>
                    <a:lnTo>
                      <a:pt x="1579" y="92"/>
                    </a:lnTo>
                    <a:lnTo>
                      <a:pt x="1580" y="98"/>
                    </a:lnTo>
                    <a:lnTo>
                      <a:pt x="1580" y="105"/>
                    </a:lnTo>
                    <a:lnTo>
                      <a:pt x="1580" y="173"/>
                    </a:lnTo>
                    <a:lnTo>
                      <a:pt x="1600" y="173"/>
                    </a:lnTo>
                    <a:lnTo>
                      <a:pt x="1600" y="103"/>
                    </a:lnTo>
                    <a:lnTo>
                      <a:pt x="1600" y="96"/>
                    </a:lnTo>
                    <a:lnTo>
                      <a:pt x="1599" y="90"/>
                    </a:lnTo>
                    <a:lnTo>
                      <a:pt x="1598" y="84"/>
                    </a:lnTo>
                    <a:lnTo>
                      <a:pt x="1596" y="78"/>
                    </a:lnTo>
                    <a:lnTo>
                      <a:pt x="1592" y="69"/>
                    </a:lnTo>
                    <a:lnTo>
                      <a:pt x="1586" y="63"/>
                    </a:lnTo>
                    <a:lnTo>
                      <a:pt x="1580" y="58"/>
                    </a:lnTo>
                    <a:lnTo>
                      <a:pt x="1573" y="55"/>
                    </a:lnTo>
                    <a:lnTo>
                      <a:pt x="1567" y="54"/>
                    </a:lnTo>
                    <a:lnTo>
                      <a:pt x="1560" y="53"/>
                    </a:lnTo>
                    <a:lnTo>
                      <a:pt x="1554" y="54"/>
                    </a:lnTo>
                    <a:lnTo>
                      <a:pt x="1547" y="55"/>
                    </a:lnTo>
                    <a:lnTo>
                      <a:pt x="1542" y="57"/>
                    </a:lnTo>
                    <a:lnTo>
                      <a:pt x="1537" y="59"/>
                    </a:lnTo>
                    <a:lnTo>
                      <a:pt x="1532" y="63"/>
                    </a:lnTo>
                    <a:lnTo>
                      <a:pt x="1528" y="67"/>
                    </a:lnTo>
                    <a:lnTo>
                      <a:pt x="1525" y="71"/>
                    </a:lnTo>
                    <a:lnTo>
                      <a:pt x="1523" y="75"/>
                    </a:lnTo>
                    <a:lnTo>
                      <a:pt x="1521" y="75"/>
                    </a:lnTo>
                    <a:lnTo>
                      <a:pt x="1520" y="56"/>
                    </a:lnTo>
                    <a:lnTo>
                      <a:pt x="1502" y="56"/>
                    </a:lnTo>
                    <a:lnTo>
                      <a:pt x="1503" y="71"/>
                    </a:lnTo>
                    <a:lnTo>
                      <a:pt x="1503" y="87"/>
                    </a:lnTo>
                    <a:lnTo>
                      <a:pt x="1503" y="173"/>
                    </a:lnTo>
                    <a:close/>
                    <a:moveTo>
                      <a:pt x="1682" y="53"/>
                    </a:moveTo>
                    <a:lnTo>
                      <a:pt x="1672" y="54"/>
                    </a:lnTo>
                    <a:lnTo>
                      <a:pt x="1661" y="57"/>
                    </a:lnTo>
                    <a:lnTo>
                      <a:pt x="1655" y="59"/>
                    </a:lnTo>
                    <a:lnTo>
                      <a:pt x="1651" y="63"/>
                    </a:lnTo>
                    <a:lnTo>
                      <a:pt x="1647" y="66"/>
                    </a:lnTo>
                    <a:lnTo>
                      <a:pt x="1642" y="69"/>
                    </a:lnTo>
                    <a:lnTo>
                      <a:pt x="1639" y="74"/>
                    </a:lnTo>
                    <a:lnTo>
                      <a:pt x="1636" y="78"/>
                    </a:lnTo>
                    <a:lnTo>
                      <a:pt x="1633" y="84"/>
                    </a:lnTo>
                    <a:lnTo>
                      <a:pt x="1631" y="90"/>
                    </a:lnTo>
                    <a:lnTo>
                      <a:pt x="1628" y="95"/>
                    </a:lnTo>
                    <a:lnTo>
                      <a:pt x="1627" y="102"/>
                    </a:lnTo>
                    <a:lnTo>
                      <a:pt x="1626" y="108"/>
                    </a:lnTo>
                    <a:lnTo>
                      <a:pt x="1626" y="115"/>
                    </a:lnTo>
                    <a:lnTo>
                      <a:pt x="1626" y="122"/>
                    </a:lnTo>
                    <a:lnTo>
                      <a:pt x="1627" y="129"/>
                    </a:lnTo>
                    <a:lnTo>
                      <a:pt x="1628" y="135"/>
                    </a:lnTo>
                    <a:lnTo>
                      <a:pt x="1631" y="141"/>
                    </a:lnTo>
                    <a:lnTo>
                      <a:pt x="1633" y="146"/>
                    </a:lnTo>
                    <a:lnTo>
                      <a:pt x="1635" y="151"/>
                    </a:lnTo>
                    <a:lnTo>
                      <a:pt x="1638" y="155"/>
                    </a:lnTo>
                    <a:lnTo>
                      <a:pt x="1641" y="160"/>
                    </a:lnTo>
                    <a:lnTo>
                      <a:pt x="1646" y="163"/>
                    </a:lnTo>
                    <a:lnTo>
                      <a:pt x="1650" y="166"/>
                    </a:lnTo>
                    <a:lnTo>
                      <a:pt x="1654" y="170"/>
                    </a:lnTo>
                    <a:lnTo>
                      <a:pt x="1659" y="172"/>
                    </a:lnTo>
                    <a:lnTo>
                      <a:pt x="1669" y="175"/>
                    </a:lnTo>
                    <a:lnTo>
                      <a:pt x="1680" y="176"/>
                    </a:lnTo>
                    <a:lnTo>
                      <a:pt x="1691" y="175"/>
                    </a:lnTo>
                    <a:lnTo>
                      <a:pt x="1701" y="172"/>
                    </a:lnTo>
                    <a:lnTo>
                      <a:pt x="1710" y="168"/>
                    </a:lnTo>
                    <a:lnTo>
                      <a:pt x="1719" y="161"/>
                    </a:lnTo>
                    <a:lnTo>
                      <a:pt x="1723" y="157"/>
                    </a:lnTo>
                    <a:lnTo>
                      <a:pt x="1727" y="153"/>
                    </a:lnTo>
                    <a:lnTo>
                      <a:pt x="1730" y="147"/>
                    </a:lnTo>
                    <a:lnTo>
                      <a:pt x="1732" y="142"/>
                    </a:lnTo>
                    <a:lnTo>
                      <a:pt x="1734" y="135"/>
                    </a:lnTo>
                    <a:lnTo>
                      <a:pt x="1736" y="129"/>
                    </a:lnTo>
                    <a:lnTo>
                      <a:pt x="1737" y="122"/>
                    </a:lnTo>
                    <a:lnTo>
                      <a:pt x="1737" y="114"/>
                    </a:lnTo>
                    <a:lnTo>
                      <a:pt x="1736" y="101"/>
                    </a:lnTo>
                    <a:lnTo>
                      <a:pt x="1733" y="88"/>
                    </a:lnTo>
                    <a:lnTo>
                      <a:pt x="1731" y="84"/>
                    </a:lnTo>
                    <a:lnTo>
                      <a:pt x="1729" y="78"/>
                    </a:lnTo>
                    <a:lnTo>
                      <a:pt x="1726" y="74"/>
                    </a:lnTo>
                    <a:lnTo>
                      <a:pt x="1722" y="69"/>
                    </a:lnTo>
                    <a:lnTo>
                      <a:pt x="1718" y="66"/>
                    </a:lnTo>
                    <a:lnTo>
                      <a:pt x="1715" y="63"/>
                    </a:lnTo>
                    <a:lnTo>
                      <a:pt x="1709" y="59"/>
                    </a:lnTo>
                    <a:lnTo>
                      <a:pt x="1705" y="57"/>
                    </a:lnTo>
                    <a:lnTo>
                      <a:pt x="1700" y="55"/>
                    </a:lnTo>
                    <a:lnTo>
                      <a:pt x="1694" y="54"/>
                    </a:lnTo>
                    <a:lnTo>
                      <a:pt x="1689" y="53"/>
                    </a:lnTo>
                    <a:lnTo>
                      <a:pt x="1682" y="53"/>
                    </a:lnTo>
                    <a:close/>
                    <a:moveTo>
                      <a:pt x="1682" y="69"/>
                    </a:moveTo>
                    <a:lnTo>
                      <a:pt x="1687" y="69"/>
                    </a:lnTo>
                    <a:lnTo>
                      <a:pt x="1691" y="71"/>
                    </a:lnTo>
                    <a:lnTo>
                      <a:pt x="1694" y="72"/>
                    </a:lnTo>
                    <a:lnTo>
                      <a:pt x="1697" y="73"/>
                    </a:lnTo>
                    <a:lnTo>
                      <a:pt x="1704" y="78"/>
                    </a:lnTo>
                    <a:lnTo>
                      <a:pt x="1708" y="84"/>
                    </a:lnTo>
                    <a:lnTo>
                      <a:pt x="1712" y="92"/>
                    </a:lnTo>
                    <a:lnTo>
                      <a:pt x="1715" y="98"/>
                    </a:lnTo>
                    <a:lnTo>
                      <a:pt x="1716" y="106"/>
                    </a:lnTo>
                    <a:lnTo>
                      <a:pt x="1716" y="114"/>
                    </a:lnTo>
                    <a:lnTo>
                      <a:pt x="1716" y="124"/>
                    </a:lnTo>
                    <a:lnTo>
                      <a:pt x="1714" y="133"/>
                    </a:lnTo>
                    <a:lnTo>
                      <a:pt x="1710" y="141"/>
                    </a:lnTo>
                    <a:lnTo>
                      <a:pt x="1706" y="147"/>
                    </a:lnTo>
                    <a:lnTo>
                      <a:pt x="1701" y="153"/>
                    </a:lnTo>
                    <a:lnTo>
                      <a:pt x="1695" y="156"/>
                    </a:lnTo>
                    <a:lnTo>
                      <a:pt x="1689" y="159"/>
                    </a:lnTo>
                    <a:lnTo>
                      <a:pt x="1681" y="160"/>
                    </a:lnTo>
                    <a:lnTo>
                      <a:pt x="1675" y="159"/>
                    </a:lnTo>
                    <a:lnTo>
                      <a:pt x="1667" y="156"/>
                    </a:lnTo>
                    <a:lnTo>
                      <a:pt x="1662" y="153"/>
                    </a:lnTo>
                    <a:lnTo>
                      <a:pt x="1656" y="147"/>
                    </a:lnTo>
                    <a:lnTo>
                      <a:pt x="1652" y="141"/>
                    </a:lnTo>
                    <a:lnTo>
                      <a:pt x="1650" y="133"/>
                    </a:lnTo>
                    <a:lnTo>
                      <a:pt x="1648" y="124"/>
                    </a:lnTo>
                    <a:lnTo>
                      <a:pt x="1647" y="115"/>
                    </a:lnTo>
                    <a:lnTo>
                      <a:pt x="1648" y="106"/>
                    </a:lnTo>
                    <a:lnTo>
                      <a:pt x="1649" y="98"/>
                    </a:lnTo>
                    <a:lnTo>
                      <a:pt x="1651" y="91"/>
                    </a:lnTo>
                    <a:lnTo>
                      <a:pt x="1655" y="84"/>
                    </a:lnTo>
                    <a:lnTo>
                      <a:pt x="1660" y="77"/>
                    </a:lnTo>
                    <a:lnTo>
                      <a:pt x="1666" y="73"/>
                    </a:lnTo>
                    <a:lnTo>
                      <a:pt x="1674" y="71"/>
                    </a:lnTo>
                    <a:lnTo>
                      <a:pt x="1682" y="69"/>
                    </a:lnTo>
                    <a:close/>
                    <a:moveTo>
                      <a:pt x="1748" y="56"/>
                    </a:moveTo>
                    <a:lnTo>
                      <a:pt x="1791" y="173"/>
                    </a:lnTo>
                    <a:lnTo>
                      <a:pt x="1811" y="173"/>
                    </a:lnTo>
                    <a:lnTo>
                      <a:pt x="1856" y="56"/>
                    </a:lnTo>
                    <a:lnTo>
                      <a:pt x="1835" y="56"/>
                    </a:lnTo>
                    <a:lnTo>
                      <a:pt x="1812" y="122"/>
                    </a:lnTo>
                    <a:lnTo>
                      <a:pt x="1807" y="137"/>
                    </a:lnTo>
                    <a:lnTo>
                      <a:pt x="1802" y="152"/>
                    </a:lnTo>
                    <a:lnTo>
                      <a:pt x="1801" y="152"/>
                    </a:lnTo>
                    <a:lnTo>
                      <a:pt x="1798" y="137"/>
                    </a:lnTo>
                    <a:lnTo>
                      <a:pt x="1793" y="122"/>
                    </a:lnTo>
                    <a:lnTo>
                      <a:pt x="1770" y="56"/>
                    </a:lnTo>
                    <a:lnTo>
                      <a:pt x="1748" y="56"/>
                    </a:lnTo>
                    <a:close/>
                    <a:moveTo>
                      <a:pt x="1957" y="173"/>
                    </a:moveTo>
                    <a:lnTo>
                      <a:pt x="1955" y="160"/>
                    </a:lnTo>
                    <a:lnTo>
                      <a:pt x="1955" y="145"/>
                    </a:lnTo>
                    <a:lnTo>
                      <a:pt x="1955" y="101"/>
                    </a:lnTo>
                    <a:lnTo>
                      <a:pt x="1955" y="93"/>
                    </a:lnTo>
                    <a:lnTo>
                      <a:pt x="1952" y="84"/>
                    </a:lnTo>
                    <a:lnTo>
                      <a:pt x="1950" y="75"/>
                    </a:lnTo>
                    <a:lnTo>
                      <a:pt x="1946" y="68"/>
                    </a:lnTo>
                    <a:lnTo>
                      <a:pt x="1944" y="65"/>
                    </a:lnTo>
                    <a:lnTo>
                      <a:pt x="1940" y="62"/>
                    </a:lnTo>
                    <a:lnTo>
                      <a:pt x="1937" y="59"/>
                    </a:lnTo>
                    <a:lnTo>
                      <a:pt x="1933" y="57"/>
                    </a:lnTo>
                    <a:lnTo>
                      <a:pt x="1929" y="55"/>
                    </a:lnTo>
                    <a:lnTo>
                      <a:pt x="1923" y="54"/>
                    </a:lnTo>
                    <a:lnTo>
                      <a:pt x="1918" y="53"/>
                    </a:lnTo>
                    <a:lnTo>
                      <a:pt x="1911" y="53"/>
                    </a:lnTo>
                    <a:lnTo>
                      <a:pt x="1901" y="54"/>
                    </a:lnTo>
                    <a:lnTo>
                      <a:pt x="1891" y="56"/>
                    </a:lnTo>
                    <a:lnTo>
                      <a:pt x="1881" y="59"/>
                    </a:lnTo>
                    <a:lnTo>
                      <a:pt x="1874" y="64"/>
                    </a:lnTo>
                    <a:lnTo>
                      <a:pt x="1879" y="77"/>
                    </a:lnTo>
                    <a:lnTo>
                      <a:pt x="1885" y="74"/>
                    </a:lnTo>
                    <a:lnTo>
                      <a:pt x="1892" y="72"/>
                    </a:lnTo>
                    <a:lnTo>
                      <a:pt x="1901" y="69"/>
                    </a:lnTo>
                    <a:lnTo>
                      <a:pt x="1908" y="68"/>
                    </a:lnTo>
                    <a:lnTo>
                      <a:pt x="1916" y="69"/>
                    </a:lnTo>
                    <a:lnTo>
                      <a:pt x="1922" y="72"/>
                    </a:lnTo>
                    <a:lnTo>
                      <a:pt x="1926" y="75"/>
                    </a:lnTo>
                    <a:lnTo>
                      <a:pt x="1930" y="78"/>
                    </a:lnTo>
                    <a:lnTo>
                      <a:pt x="1932" y="83"/>
                    </a:lnTo>
                    <a:lnTo>
                      <a:pt x="1933" y="87"/>
                    </a:lnTo>
                    <a:lnTo>
                      <a:pt x="1934" y="92"/>
                    </a:lnTo>
                    <a:lnTo>
                      <a:pt x="1934" y="96"/>
                    </a:lnTo>
                    <a:lnTo>
                      <a:pt x="1934" y="98"/>
                    </a:lnTo>
                    <a:lnTo>
                      <a:pt x="1919" y="100"/>
                    </a:lnTo>
                    <a:lnTo>
                      <a:pt x="1905" y="102"/>
                    </a:lnTo>
                    <a:lnTo>
                      <a:pt x="1893" y="105"/>
                    </a:lnTo>
                    <a:lnTo>
                      <a:pt x="1883" y="110"/>
                    </a:lnTo>
                    <a:lnTo>
                      <a:pt x="1879" y="113"/>
                    </a:lnTo>
                    <a:lnTo>
                      <a:pt x="1876" y="116"/>
                    </a:lnTo>
                    <a:lnTo>
                      <a:pt x="1872" y="120"/>
                    </a:lnTo>
                    <a:lnTo>
                      <a:pt x="1870" y="123"/>
                    </a:lnTo>
                    <a:lnTo>
                      <a:pt x="1868" y="127"/>
                    </a:lnTo>
                    <a:lnTo>
                      <a:pt x="1867" y="132"/>
                    </a:lnTo>
                    <a:lnTo>
                      <a:pt x="1866" y="137"/>
                    </a:lnTo>
                    <a:lnTo>
                      <a:pt x="1866" y="142"/>
                    </a:lnTo>
                    <a:lnTo>
                      <a:pt x="1866" y="149"/>
                    </a:lnTo>
                    <a:lnTo>
                      <a:pt x="1868" y="155"/>
                    </a:lnTo>
                    <a:lnTo>
                      <a:pt x="1870" y="161"/>
                    </a:lnTo>
                    <a:lnTo>
                      <a:pt x="1875" y="165"/>
                    </a:lnTo>
                    <a:lnTo>
                      <a:pt x="1879" y="170"/>
                    </a:lnTo>
                    <a:lnTo>
                      <a:pt x="1885" y="173"/>
                    </a:lnTo>
                    <a:lnTo>
                      <a:pt x="1892" y="175"/>
                    </a:lnTo>
                    <a:lnTo>
                      <a:pt x="1901" y="176"/>
                    </a:lnTo>
                    <a:lnTo>
                      <a:pt x="1906" y="175"/>
                    </a:lnTo>
                    <a:lnTo>
                      <a:pt x="1911" y="174"/>
                    </a:lnTo>
                    <a:lnTo>
                      <a:pt x="1917" y="173"/>
                    </a:lnTo>
                    <a:lnTo>
                      <a:pt x="1921" y="171"/>
                    </a:lnTo>
                    <a:lnTo>
                      <a:pt x="1930" y="165"/>
                    </a:lnTo>
                    <a:lnTo>
                      <a:pt x="1935" y="159"/>
                    </a:lnTo>
                    <a:lnTo>
                      <a:pt x="1936" y="159"/>
                    </a:lnTo>
                    <a:lnTo>
                      <a:pt x="1937" y="173"/>
                    </a:lnTo>
                    <a:lnTo>
                      <a:pt x="1957" y="173"/>
                    </a:lnTo>
                    <a:close/>
                    <a:moveTo>
                      <a:pt x="1935" y="134"/>
                    </a:moveTo>
                    <a:lnTo>
                      <a:pt x="1934" y="137"/>
                    </a:lnTo>
                    <a:lnTo>
                      <a:pt x="1933" y="141"/>
                    </a:lnTo>
                    <a:lnTo>
                      <a:pt x="1932" y="144"/>
                    </a:lnTo>
                    <a:lnTo>
                      <a:pt x="1930" y="147"/>
                    </a:lnTo>
                    <a:lnTo>
                      <a:pt x="1928" y="151"/>
                    </a:lnTo>
                    <a:lnTo>
                      <a:pt x="1924" y="154"/>
                    </a:lnTo>
                    <a:lnTo>
                      <a:pt x="1920" y="156"/>
                    </a:lnTo>
                    <a:lnTo>
                      <a:pt x="1916" y="159"/>
                    </a:lnTo>
                    <a:lnTo>
                      <a:pt x="1911" y="160"/>
                    </a:lnTo>
                    <a:lnTo>
                      <a:pt x="1906" y="161"/>
                    </a:lnTo>
                    <a:lnTo>
                      <a:pt x="1902" y="160"/>
                    </a:lnTo>
                    <a:lnTo>
                      <a:pt x="1898" y="159"/>
                    </a:lnTo>
                    <a:lnTo>
                      <a:pt x="1895" y="157"/>
                    </a:lnTo>
                    <a:lnTo>
                      <a:pt x="1892" y="155"/>
                    </a:lnTo>
                    <a:lnTo>
                      <a:pt x="1890" y="152"/>
                    </a:lnTo>
                    <a:lnTo>
                      <a:pt x="1888" y="149"/>
                    </a:lnTo>
                    <a:lnTo>
                      <a:pt x="1886" y="145"/>
                    </a:lnTo>
                    <a:lnTo>
                      <a:pt x="1886" y="140"/>
                    </a:lnTo>
                    <a:lnTo>
                      <a:pt x="1886" y="136"/>
                    </a:lnTo>
                    <a:lnTo>
                      <a:pt x="1888" y="132"/>
                    </a:lnTo>
                    <a:lnTo>
                      <a:pt x="1889" y="129"/>
                    </a:lnTo>
                    <a:lnTo>
                      <a:pt x="1891" y="126"/>
                    </a:lnTo>
                    <a:lnTo>
                      <a:pt x="1895" y="122"/>
                    </a:lnTo>
                    <a:lnTo>
                      <a:pt x="1902" y="117"/>
                    </a:lnTo>
                    <a:lnTo>
                      <a:pt x="1909" y="115"/>
                    </a:lnTo>
                    <a:lnTo>
                      <a:pt x="1918" y="114"/>
                    </a:lnTo>
                    <a:lnTo>
                      <a:pt x="1926" y="113"/>
                    </a:lnTo>
                    <a:lnTo>
                      <a:pt x="1935" y="113"/>
                    </a:lnTo>
                    <a:lnTo>
                      <a:pt x="1935" y="134"/>
                    </a:lnTo>
                    <a:close/>
                    <a:moveTo>
                      <a:pt x="2066" y="153"/>
                    </a:moveTo>
                    <a:lnTo>
                      <a:pt x="2061" y="155"/>
                    </a:lnTo>
                    <a:lnTo>
                      <a:pt x="2055" y="156"/>
                    </a:lnTo>
                    <a:lnTo>
                      <a:pt x="2048" y="159"/>
                    </a:lnTo>
                    <a:lnTo>
                      <a:pt x="2041" y="159"/>
                    </a:lnTo>
                    <a:lnTo>
                      <a:pt x="2032" y="157"/>
                    </a:lnTo>
                    <a:lnTo>
                      <a:pt x="2025" y="155"/>
                    </a:lnTo>
                    <a:lnTo>
                      <a:pt x="2018" y="152"/>
                    </a:lnTo>
                    <a:lnTo>
                      <a:pt x="2012" y="147"/>
                    </a:lnTo>
                    <a:lnTo>
                      <a:pt x="2007" y="141"/>
                    </a:lnTo>
                    <a:lnTo>
                      <a:pt x="2004" y="133"/>
                    </a:lnTo>
                    <a:lnTo>
                      <a:pt x="2002" y="124"/>
                    </a:lnTo>
                    <a:lnTo>
                      <a:pt x="2001" y="115"/>
                    </a:lnTo>
                    <a:lnTo>
                      <a:pt x="2001" y="106"/>
                    </a:lnTo>
                    <a:lnTo>
                      <a:pt x="2003" y="97"/>
                    </a:lnTo>
                    <a:lnTo>
                      <a:pt x="2006" y="90"/>
                    </a:lnTo>
                    <a:lnTo>
                      <a:pt x="2011" y="83"/>
                    </a:lnTo>
                    <a:lnTo>
                      <a:pt x="2017" y="78"/>
                    </a:lnTo>
                    <a:lnTo>
                      <a:pt x="2024" y="74"/>
                    </a:lnTo>
                    <a:lnTo>
                      <a:pt x="2032" y="72"/>
                    </a:lnTo>
                    <a:lnTo>
                      <a:pt x="2041" y="71"/>
                    </a:lnTo>
                    <a:lnTo>
                      <a:pt x="2048" y="71"/>
                    </a:lnTo>
                    <a:lnTo>
                      <a:pt x="2056" y="72"/>
                    </a:lnTo>
                    <a:lnTo>
                      <a:pt x="2061" y="74"/>
                    </a:lnTo>
                    <a:lnTo>
                      <a:pt x="2065" y="76"/>
                    </a:lnTo>
                    <a:lnTo>
                      <a:pt x="2070" y="59"/>
                    </a:lnTo>
                    <a:lnTo>
                      <a:pt x="2065" y="57"/>
                    </a:lnTo>
                    <a:lnTo>
                      <a:pt x="2058" y="55"/>
                    </a:lnTo>
                    <a:lnTo>
                      <a:pt x="2050" y="54"/>
                    </a:lnTo>
                    <a:lnTo>
                      <a:pt x="2041" y="53"/>
                    </a:lnTo>
                    <a:lnTo>
                      <a:pt x="2034" y="54"/>
                    </a:lnTo>
                    <a:lnTo>
                      <a:pt x="2028" y="55"/>
                    </a:lnTo>
                    <a:lnTo>
                      <a:pt x="2021" y="56"/>
                    </a:lnTo>
                    <a:lnTo>
                      <a:pt x="2016" y="58"/>
                    </a:lnTo>
                    <a:lnTo>
                      <a:pt x="2011" y="61"/>
                    </a:lnTo>
                    <a:lnTo>
                      <a:pt x="2005" y="64"/>
                    </a:lnTo>
                    <a:lnTo>
                      <a:pt x="2001" y="67"/>
                    </a:lnTo>
                    <a:lnTo>
                      <a:pt x="1997" y="71"/>
                    </a:lnTo>
                    <a:lnTo>
                      <a:pt x="1992" y="75"/>
                    </a:lnTo>
                    <a:lnTo>
                      <a:pt x="1989" y="81"/>
                    </a:lnTo>
                    <a:lnTo>
                      <a:pt x="1987" y="85"/>
                    </a:lnTo>
                    <a:lnTo>
                      <a:pt x="1984" y="91"/>
                    </a:lnTo>
                    <a:lnTo>
                      <a:pt x="1983" y="96"/>
                    </a:lnTo>
                    <a:lnTo>
                      <a:pt x="1980" y="103"/>
                    </a:lnTo>
                    <a:lnTo>
                      <a:pt x="1980" y="110"/>
                    </a:lnTo>
                    <a:lnTo>
                      <a:pt x="1979" y="116"/>
                    </a:lnTo>
                    <a:lnTo>
                      <a:pt x="1980" y="127"/>
                    </a:lnTo>
                    <a:lnTo>
                      <a:pt x="1984" y="139"/>
                    </a:lnTo>
                    <a:lnTo>
                      <a:pt x="1987" y="147"/>
                    </a:lnTo>
                    <a:lnTo>
                      <a:pt x="1992" y="156"/>
                    </a:lnTo>
                    <a:lnTo>
                      <a:pt x="2000" y="163"/>
                    </a:lnTo>
                    <a:lnTo>
                      <a:pt x="2007" y="169"/>
                    </a:lnTo>
                    <a:lnTo>
                      <a:pt x="2017" y="173"/>
                    </a:lnTo>
                    <a:lnTo>
                      <a:pt x="2028" y="175"/>
                    </a:lnTo>
                    <a:lnTo>
                      <a:pt x="2017" y="194"/>
                    </a:lnTo>
                    <a:lnTo>
                      <a:pt x="2025" y="195"/>
                    </a:lnTo>
                    <a:lnTo>
                      <a:pt x="2031" y="196"/>
                    </a:lnTo>
                    <a:lnTo>
                      <a:pt x="2033" y="199"/>
                    </a:lnTo>
                    <a:lnTo>
                      <a:pt x="2034" y="200"/>
                    </a:lnTo>
                    <a:lnTo>
                      <a:pt x="2036" y="202"/>
                    </a:lnTo>
                    <a:lnTo>
                      <a:pt x="2036" y="204"/>
                    </a:lnTo>
                    <a:lnTo>
                      <a:pt x="2036" y="208"/>
                    </a:lnTo>
                    <a:lnTo>
                      <a:pt x="2033" y="210"/>
                    </a:lnTo>
                    <a:lnTo>
                      <a:pt x="2030" y="211"/>
                    </a:lnTo>
                    <a:lnTo>
                      <a:pt x="2026" y="212"/>
                    </a:lnTo>
                    <a:lnTo>
                      <a:pt x="2019" y="211"/>
                    </a:lnTo>
                    <a:lnTo>
                      <a:pt x="2013" y="209"/>
                    </a:lnTo>
                    <a:lnTo>
                      <a:pt x="2010" y="220"/>
                    </a:lnTo>
                    <a:lnTo>
                      <a:pt x="2017" y="222"/>
                    </a:lnTo>
                    <a:lnTo>
                      <a:pt x="2026" y="223"/>
                    </a:lnTo>
                    <a:lnTo>
                      <a:pt x="2030" y="223"/>
                    </a:lnTo>
                    <a:lnTo>
                      <a:pt x="2036" y="222"/>
                    </a:lnTo>
                    <a:lnTo>
                      <a:pt x="2039" y="221"/>
                    </a:lnTo>
                    <a:lnTo>
                      <a:pt x="2043" y="219"/>
                    </a:lnTo>
                    <a:lnTo>
                      <a:pt x="2046" y="217"/>
                    </a:lnTo>
                    <a:lnTo>
                      <a:pt x="2048" y="213"/>
                    </a:lnTo>
                    <a:lnTo>
                      <a:pt x="2050" y="209"/>
                    </a:lnTo>
                    <a:lnTo>
                      <a:pt x="2051" y="203"/>
                    </a:lnTo>
                    <a:lnTo>
                      <a:pt x="2050" y="200"/>
                    </a:lnTo>
                    <a:lnTo>
                      <a:pt x="2048" y="196"/>
                    </a:lnTo>
                    <a:lnTo>
                      <a:pt x="2047" y="194"/>
                    </a:lnTo>
                    <a:lnTo>
                      <a:pt x="2045" y="191"/>
                    </a:lnTo>
                    <a:lnTo>
                      <a:pt x="2040" y="188"/>
                    </a:lnTo>
                    <a:lnTo>
                      <a:pt x="2033" y="185"/>
                    </a:lnTo>
                    <a:lnTo>
                      <a:pt x="2040" y="175"/>
                    </a:lnTo>
                    <a:lnTo>
                      <a:pt x="2050" y="175"/>
                    </a:lnTo>
                    <a:lnTo>
                      <a:pt x="2058" y="173"/>
                    </a:lnTo>
                    <a:lnTo>
                      <a:pt x="2065" y="171"/>
                    </a:lnTo>
                    <a:lnTo>
                      <a:pt x="2070" y="169"/>
                    </a:lnTo>
                    <a:lnTo>
                      <a:pt x="2066" y="153"/>
                    </a:lnTo>
                    <a:close/>
                    <a:moveTo>
                      <a:pt x="2176" y="173"/>
                    </a:moveTo>
                    <a:lnTo>
                      <a:pt x="2174" y="160"/>
                    </a:lnTo>
                    <a:lnTo>
                      <a:pt x="2174" y="145"/>
                    </a:lnTo>
                    <a:lnTo>
                      <a:pt x="2174" y="101"/>
                    </a:lnTo>
                    <a:lnTo>
                      <a:pt x="2173" y="93"/>
                    </a:lnTo>
                    <a:lnTo>
                      <a:pt x="2172" y="84"/>
                    </a:lnTo>
                    <a:lnTo>
                      <a:pt x="2169" y="75"/>
                    </a:lnTo>
                    <a:lnTo>
                      <a:pt x="2165" y="68"/>
                    </a:lnTo>
                    <a:lnTo>
                      <a:pt x="2162" y="65"/>
                    </a:lnTo>
                    <a:lnTo>
                      <a:pt x="2160" y="62"/>
                    </a:lnTo>
                    <a:lnTo>
                      <a:pt x="2155" y="59"/>
                    </a:lnTo>
                    <a:lnTo>
                      <a:pt x="2152" y="57"/>
                    </a:lnTo>
                    <a:lnTo>
                      <a:pt x="2147" y="55"/>
                    </a:lnTo>
                    <a:lnTo>
                      <a:pt x="2142" y="54"/>
                    </a:lnTo>
                    <a:lnTo>
                      <a:pt x="2136" y="53"/>
                    </a:lnTo>
                    <a:lnTo>
                      <a:pt x="2131" y="53"/>
                    </a:lnTo>
                    <a:lnTo>
                      <a:pt x="2120" y="54"/>
                    </a:lnTo>
                    <a:lnTo>
                      <a:pt x="2110" y="56"/>
                    </a:lnTo>
                    <a:lnTo>
                      <a:pt x="2100" y="59"/>
                    </a:lnTo>
                    <a:lnTo>
                      <a:pt x="2093" y="64"/>
                    </a:lnTo>
                    <a:lnTo>
                      <a:pt x="2097" y="77"/>
                    </a:lnTo>
                    <a:lnTo>
                      <a:pt x="2104" y="74"/>
                    </a:lnTo>
                    <a:lnTo>
                      <a:pt x="2111" y="72"/>
                    </a:lnTo>
                    <a:lnTo>
                      <a:pt x="2119" y="69"/>
                    </a:lnTo>
                    <a:lnTo>
                      <a:pt x="2127" y="68"/>
                    </a:lnTo>
                    <a:lnTo>
                      <a:pt x="2135" y="69"/>
                    </a:lnTo>
                    <a:lnTo>
                      <a:pt x="2141" y="72"/>
                    </a:lnTo>
                    <a:lnTo>
                      <a:pt x="2146" y="75"/>
                    </a:lnTo>
                    <a:lnTo>
                      <a:pt x="2149" y="78"/>
                    </a:lnTo>
                    <a:lnTo>
                      <a:pt x="2151" y="83"/>
                    </a:lnTo>
                    <a:lnTo>
                      <a:pt x="2152" y="87"/>
                    </a:lnTo>
                    <a:lnTo>
                      <a:pt x="2153" y="92"/>
                    </a:lnTo>
                    <a:lnTo>
                      <a:pt x="2153" y="96"/>
                    </a:lnTo>
                    <a:lnTo>
                      <a:pt x="2153" y="98"/>
                    </a:lnTo>
                    <a:lnTo>
                      <a:pt x="2137" y="100"/>
                    </a:lnTo>
                    <a:lnTo>
                      <a:pt x="2124" y="102"/>
                    </a:lnTo>
                    <a:lnTo>
                      <a:pt x="2112" y="105"/>
                    </a:lnTo>
                    <a:lnTo>
                      <a:pt x="2102" y="110"/>
                    </a:lnTo>
                    <a:lnTo>
                      <a:pt x="2098" y="113"/>
                    </a:lnTo>
                    <a:lnTo>
                      <a:pt x="2095" y="116"/>
                    </a:lnTo>
                    <a:lnTo>
                      <a:pt x="2092" y="120"/>
                    </a:lnTo>
                    <a:lnTo>
                      <a:pt x="2090" y="123"/>
                    </a:lnTo>
                    <a:lnTo>
                      <a:pt x="2087" y="127"/>
                    </a:lnTo>
                    <a:lnTo>
                      <a:pt x="2085" y="132"/>
                    </a:lnTo>
                    <a:lnTo>
                      <a:pt x="2085" y="137"/>
                    </a:lnTo>
                    <a:lnTo>
                      <a:pt x="2084" y="142"/>
                    </a:lnTo>
                    <a:lnTo>
                      <a:pt x="2085" y="149"/>
                    </a:lnTo>
                    <a:lnTo>
                      <a:pt x="2086" y="155"/>
                    </a:lnTo>
                    <a:lnTo>
                      <a:pt x="2090" y="161"/>
                    </a:lnTo>
                    <a:lnTo>
                      <a:pt x="2094" y="165"/>
                    </a:lnTo>
                    <a:lnTo>
                      <a:pt x="2098" y="170"/>
                    </a:lnTo>
                    <a:lnTo>
                      <a:pt x="2105" y="173"/>
                    </a:lnTo>
                    <a:lnTo>
                      <a:pt x="2111" y="175"/>
                    </a:lnTo>
                    <a:lnTo>
                      <a:pt x="2120" y="176"/>
                    </a:lnTo>
                    <a:lnTo>
                      <a:pt x="2125" y="175"/>
                    </a:lnTo>
                    <a:lnTo>
                      <a:pt x="2131" y="174"/>
                    </a:lnTo>
                    <a:lnTo>
                      <a:pt x="2136" y="173"/>
                    </a:lnTo>
                    <a:lnTo>
                      <a:pt x="2140" y="171"/>
                    </a:lnTo>
                    <a:lnTo>
                      <a:pt x="2149" y="165"/>
                    </a:lnTo>
                    <a:lnTo>
                      <a:pt x="2154" y="159"/>
                    </a:lnTo>
                    <a:lnTo>
                      <a:pt x="2155" y="159"/>
                    </a:lnTo>
                    <a:lnTo>
                      <a:pt x="2156" y="173"/>
                    </a:lnTo>
                    <a:lnTo>
                      <a:pt x="2176" y="173"/>
                    </a:lnTo>
                    <a:close/>
                    <a:moveTo>
                      <a:pt x="2153" y="134"/>
                    </a:moveTo>
                    <a:lnTo>
                      <a:pt x="2153" y="137"/>
                    </a:lnTo>
                    <a:lnTo>
                      <a:pt x="2152" y="141"/>
                    </a:lnTo>
                    <a:lnTo>
                      <a:pt x="2151" y="144"/>
                    </a:lnTo>
                    <a:lnTo>
                      <a:pt x="2149" y="147"/>
                    </a:lnTo>
                    <a:lnTo>
                      <a:pt x="2146" y="151"/>
                    </a:lnTo>
                    <a:lnTo>
                      <a:pt x="2142" y="154"/>
                    </a:lnTo>
                    <a:lnTo>
                      <a:pt x="2139" y="156"/>
                    </a:lnTo>
                    <a:lnTo>
                      <a:pt x="2135" y="159"/>
                    </a:lnTo>
                    <a:lnTo>
                      <a:pt x="2131" y="160"/>
                    </a:lnTo>
                    <a:lnTo>
                      <a:pt x="2125" y="161"/>
                    </a:lnTo>
                    <a:lnTo>
                      <a:pt x="2121" y="160"/>
                    </a:lnTo>
                    <a:lnTo>
                      <a:pt x="2118" y="159"/>
                    </a:lnTo>
                    <a:lnTo>
                      <a:pt x="2114" y="157"/>
                    </a:lnTo>
                    <a:lnTo>
                      <a:pt x="2111" y="155"/>
                    </a:lnTo>
                    <a:lnTo>
                      <a:pt x="2109" y="152"/>
                    </a:lnTo>
                    <a:lnTo>
                      <a:pt x="2107" y="149"/>
                    </a:lnTo>
                    <a:lnTo>
                      <a:pt x="2106" y="145"/>
                    </a:lnTo>
                    <a:lnTo>
                      <a:pt x="2106" y="140"/>
                    </a:lnTo>
                    <a:lnTo>
                      <a:pt x="2106" y="136"/>
                    </a:lnTo>
                    <a:lnTo>
                      <a:pt x="2107" y="132"/>
                    </a:lnTo>
                    <a:lnTo>
                      <a:pt x="2108" y="129"/>
                    </a:lnTo>
                    <a:lnTo>
                      <a:pt x="2110" y="126"/>
                    </a:lnTo>
                    <a:lnTo>
                      <a:pt x="2114" y="122"/>
                    </a:lnTo>
                    <a:lnTo>
                      <a:pt x="2121" y="117"/>
                    </a:lnTo>
                    <a:lnTo>
                      <a:pt x="2128" y="115"/>
                    </a:lnTo>
                    <a:lnTo>
                      <a:pt x="2136" y="114"/>
                    </a:lnTo>
                    <a:lnTo>
                      <a:pt x="2145" y="113"/>
                    </a:lnTo>
                    <a:lnTo>
                      <a:pt x="2153" y="113"/>
                    </a:lnTo>
                    <a:lnTo>
                      <a:pt x="2153" y="134"/>
                    </a:lnTo>
                    <a:close/>
                    <a:moveTo>
                      <a:pt x="2114" y="36"/>
                    </a:moveTo>
                    <a:lnTo>
                      <a:pt x="2115" y="30"/>
                    </a:lnTo>
                    <a:lnTo>
                      <a:pt x="2117" y="27"/>
                    </a:lnTo>
                    <a:lnTo>
                      <a:pt x="2119" y="25"/>
                    </a:lnTo>
                    <a:lnTo>
                      <a:pt x="2121" y="25"/>
                    </a:lnTo>
                    <a:lnTo>
                      <a:pt x="2125" y="26"/>
                    </a:lnTo>
                    <a:lnTo>
                      <a:pt x="2131" y="29"/>
                    </a:lnTo>
                    <a:lnTo>
                      <a:pt x="2138" y="33"/>
                    </a:lnTo>
                    <a:lnTo>
                      <a:pt x="2146" y="34"/>
                    </a:lnTo>
                    <a:lnTo>
                      <a:pt x="2149" y="34"/>
                    </a:lnTo>
                    <a:lnTo>
                      <a:pt x="2152" y="33"/>
                    </a:lnTo>
                    <a:lnTo>
                      <a:pt x="2155" y="30"/>
                    </a:lnTo>
                    <a:lnTo>
                      <a:pt x="2158" y="27"/>
                    </a:lnTo>
                    <a:lnTo>
                      <a:pt x="2160" y="24"/>
                    </a:lnTo>
                    <a:lnTo>
                      <a:pt x="2161" y="20"/>
                    </a:lnTo>
                    <a:lnTo>
                      <a:pt x="2161" y="15"/>
                    </a:lnTo>
                    <a:lnTo>
                      <a:pt x="2162" y="9"/>
                    </a:lnTo>
                    <a:lnTo>
                      <a:pt x="2150" y="9"/>
                    </a:lnTo>
                    <a:lnTo>
                      <a:pt x="2150" y="15"/>
                    </a:lnTo>
                    <a:lnTo>
                      <a:pt x="2149" y="17"/>
                    </a:lnTo>
                    <a:lnTo>
                      <a:pt x="2147" y="19"/>
                    </a:lnTo>
                    <a:lnTo>
                      <a:pt x="2144" y="19"/>
                    </a:lnTo>
                    <a:lnTo>
                      <a:pt x="2139" y="18"/>
                    </a:lnTo>
                    <a:lnTo>
                      <a:pt x="2134" y="16"/>
                    </a:lnTo>
                    <a:lnTo>
                      <a:pt x="2126" y="12"/>
                    </a:lnTo>
                    <a:lnTo>
                      <a:pt x="2120" y="10"/>
                    </a:lnTo>
                    <a:lnTo>
                      <a:pt x="2115" y="10"/>
                    </a:lnTo>
                    <a:lnTo>
                      <a:pt x="2112" y="12"/>
                    </a:lnTo>
                    <a:lnTo>
                      <a:pt x="2110" y="14"/>
                    </a:lnTo>
                    <a:lnTo>
                      <a:pt x="2108" y="17"/>
                    </a:lnTo>
                    <a:lnTo>
                      <a:pt x="2106" y="20"/>
                    </a:lnTo>
                    <a:lnTo>
                      <a:pt x="2105" y="25"/>
                    </a:lnTo>
                    <a:lnTo>
                      <a:pt x="2104" y="29"/>
                    </a:lnTo>
                    <a:lnTo>
                      <a:pt x="2104" y="36"/>
                    </a:lnTo>
                    <a:lnTo>
                      <a:pt x="2114" y="36"/>
                    </a:lnTo>
                    <a:close/>
                    <a:moveTo>
                      <a:pt x="2256" y="53"/>
                    </a:moveTo>
                    <a:lnTo>
                      <a:pt x="2244" y="54"/>
                    </a:lnTo>
                    <a:lnTo>
                      <a:pt x="2233" y="57"/>
                    </a:lnTo>
                    <a:lnTo>
                      <a:pt x="2229" y="59"/>
                    </a:lnTo>
                    <a:lnTo>
                      <a:pt x="2223" y="63"/>
                    </a:lnTo>
                    <a:lnTo>
                      <a:pt x="2219" y="66"/>
                    </a:lnTo>
                    <a:lnTo>
                      <a:pt x="2215" y="69"/>
                    </a:lnTo>
                    <a:lnTo>
                      <a:pt x="2212" y="74"/>
                    </a:lnTo>
                    <a:lnTo>
                      <a:pt x="2208" y="78"/>
                    </a:lnTo>
                    <a:lnTo>
                      <a:pt x="2206" y="84"/>
                    </a:lnTo>
                    <a:lnTo>
                      <a:pt x="2203" y="90"/>
                    </a:lnTo>
                    <a:lnTo>
                      <a:pt x="2202" y="95"/>
                    </a:lnTo>
                    <a:lnTo>
                      <a:pt x="2200" y="102"/>
                    </a:lnTo>
                    <a:lnTo>
                      <a:pt x="2200" y="108"/>
                    </a:lnTo>
                    <a:lnTo>
                      <a:pt x="2199" y="115"/>
                    </a:lnTo>
                    <a:lnTo>
                      <a:pt x="2200" y="122"/>
                    </a:lnTo>
                    <a:lnTo>
                      <a:pt x="2200" y="129"/>
                    </a:lnTo>
                    <a:lnTo>
                      <a:pt x="2201" y="135"/>
                    </a:lnTo>
                    <a:lnTo>
                      <a:pt x="2203" y="141"/>
                    </a:lnTo>
                    <a:lnTo>
                      <a:pt x="2205" y="146"/>
                    </a:lnTo>
                    <a:lnTo>
                      <a:pt x="2208" y="151"/>
                    </a:lnTo>
                    <a:lnTo>
                      <a:pt x="2212" y="155"/>
                    </a:lnTo>
                    <a:lnTo>
                      <a:pt x="2215" y="160"/>
                    </a:lnTo>
                    <a:lnTo>
                      <a:pt x="2218" y="163"/>
                    </a:lnTo>
                    <a:lnTo>
                      <a:pt x="2222" y="166"/>
                    </a:lnTo>
                    <a:lnTo>
                      <a:pt x="2227" y="170"/>
                    </a:lnTo>
                    <a:lnTo>
                      <a:pt x="2232" y="172"/>
                    </a:lnTo>
                    <a:lnTo>
                      <a:pt x="2243" y="175"/>
                    </a:lnTo>
                    <a:lnTo>
                      <a:pt x="2254" y="176"/>
                    </a:lnTo>
                    <a:lnTo>
                      <a:pt x="2263" y="175"/>
                    </a:lnTo>
                    <a:lnTo>
                      <a:pt x="2274" y="172"/>
                    </a:lnTo>
                    <a:lnTo>
                      <a:pt x="2284" y="168"/>
                    </a:lnTo>
                    <a:lnTo>
                      <a:pt x="2293" y="161"/>
                    </a:lnTo>
                    <a:lnTo>
                      <a:pt x="2296" y="157"/>
                    </a:lnTo>
                    <a:lnTo>
                      <a:pt x="2300" y="153"/>
                    </a:lnTo>
                    <a:lnTo>
                      <a:pt x="2302" y="147"/>
                    </a:lnTo>
                    <a:lnTo>
                      <a:pt x="2306" y="142"/>
                    </a:lnTo>
                    <a:lnTo>
                      <a:pt x="2308" y="135"/>
                    </a:lnTo>
                    <a:lnTo>
                      <a:pt x="2309" y="129"/>
                    </a:lnTo>
                    <a:lnTo>
                      <a:pt x="2310" y="122"/>
                    </a:lnTo>
                    <a:lnTo>
                      <a:pt x="2311" y="114"/>
                    </a:lnTo>
                    <a:lnTo>
                      <a:pt x="2310" y="101"/>
                    </a:lnTo>
                    <a:lnTo>
                      <a:pt x="2307" y="88"/>
                    </a:lnTo>
                    <a:lnTo>
                      <a:pt x="2304" y="84"/>
                    </a:lnTo>
                    <a:lnTo>
                      <a:pt x="2301" y="78"/>
                    </a:lnTo>
                    <a:lnTo>
                      <a:pt x="2299" y="74"/>
                    </a:lnTo>
                    <a:lnTo>
                      <a:pt x="2295" y="69"/>
                    </a:lnTo>
                    <a:lnTo>
                      <a:pt x="2291" y="66"/>
                    </a:lnTo>
                    <a:lnTo>
                      <a:pt x="2287" y="63"/>
                    </a:lnTo>
                    <a:lnTo>
                      <a:pt x="2283" y="59"/>
                    </a:lnTo>
                    <a:lnTo>
                      <a:pt x="2277" y="57"/>
                    </a:lnTo>
                    <a:lnTo>
                      <a:pt x="2273" y="55"/>
                    </a:lnTo>
                    <a:lnTo>
                      <a:pt x="2268" y="54"/>
                    </a:lnTo>
                    <a:lnTo>
                      <a:pt x="2261" y="53"/>
                    </a:lnTo>
                    <a:lnTo>
                      <a:pt x="2256" y="53"/>
                    </a:lnTo>
                    <a:close/>
                    <a:moveTo>
                      <a:pt x="2255" y="69"/>
                    </a:moveTo>
                    <a:lnTo>
                      <a:pt x="2259" y="69"/>
                    </a:lnTo>
                    <a:lnTo>
                      <a:pt x="2263" y="71"/>
                    </a:lnTo>
                    <a:lnTo>
                      <a:pt x="2268" y="72"/>
                    </a:lnTo>
                    <a:lnTo>
                      <a:pt x="2271" y="73"/>
                    </a:lnTo>
                    <a:lnTo>
                      <a:pt x="2276" y="78"/>
                    </a:lnTo>
                    <a:lnTo>
                      <a:pt x="2282" y="84"/>
                    </a:lnTo>
                    <a:lnTo>
                      <a:pt x="2285" y="92"/>
                    </a:lnTo>
                    <a:lnTo>
                      <a:pt x="2287" y="98"/>
                    </a:lnTo>
                    <a:lnTo>
                      <a:pt x="2288" y="106"/>
                    </a:lnTo>
                    <a:lnTo>
                      <a:pt x="2289" y="114"/>
                    </a:lnTo>
                    <a:lnTo>
                      <a:pt x="2288" y="124"/>
                    </a:lnTo>
                    <a:lnTo>
                      <a:pt x="2286" y="133"/>
                    </a:lnTo>
                    <a:lnTo>
                      <a:pt x="2284" y="141"/>
                    </a:lnTo>
                    <a:lnTo>
                      <a:pt x="2280" y="147"/>
                    </a:lnTo>
                    <a:lnTo>
                      <a:pt x="2274" y="153"/>
                    </a:lnTo>
                    <a:lnTo>
                      <a:pt x="2269" y="156"/>
                    </a:lnTo>
                    <a:lnTo>
                      <a:pt x="2261" y="159"/>
                    </a:lnTo>
                    <a:lnTo>
                      <a:pt x="2255" y="160"/>
                    </a:lnTo>
                    <a:lnTo>
                      <a:pt x="2247" y="159"/>
                    </a:lnTo>
                    <a:lnTo>
                      <a:pt x="2241" y="156"/>
                    </a:lnTo>
                    <a:lnTo>
                      <a:pt x="2234" y="153"/>
                    </a:lnTo>
                    <a:lnTo>
                      <a:pt x="2230" y="147"/>
                    </a:lnTo>
                    <a:lnTo>
                      <a:pt x="2226" y="141"/>
                    </a:lnTo>
                    <a:lnTo>
                      <a:pt x="2222" y="133"/>
                    </a:lnTo>
                    <a:lnTo>
                      <a:pt x="2220" y="124"/>
                    </a:lnTo>
                    <a:lnTo>
                      <a:pt x="2220" y="115"/>
                    </a:lnTo>
                    <a:lnTo>
                      <a:pt x="2220" y="106"/>
                    </a:lnTo>
                    <a:lnTo>
                      <a:pt x="2222" y="98"/>
                    </a:lnTo>
                    <a:lnTo>
                      <a:pt x="2225" y="91"/>
                    </a:lnTo>
                    <a:lnTo>
                      <a:pt x="2228" y="84"/>
                    </a:lnTo>
                    <a:lnTo>
                      <a:pt x="2233" y="77"/>
                    </a:lnTo>
                    <a:lnTo>
                      <a:pt x="2240" y="73"/>
                    </a:lnTo>
                    <a:lnTo>
                      <a:pt x="2246" y="71"/>
                    </a:lnTo>
                    <a:lnTo>
                      <a:pt x="2255" y="69"/>
                    </a:lnTo>
                    <a:close/>
                    <a:moveTo>
                      <a:pt x="124" y="466"/>
                    </a:moveTo>
                    <a:lnTo>
                      <a:pt x="144" y="466"/>
                    </a:lnTo>
                    <a:lnTo>
                      <a:pt x="144" y="395"/>
                    </a:lnTo>
                    <a:lnTo>
                      <a:pt x="144" y="389"/>
                    </a:lnTo>
                    <a:lnTo>
                      <a:pt x="146" y="385"/>
                    </a:lnTo>
                    <a:lnTo>
                      <a:pt x="148" y="380"/>
                    </a:lnTo>
                    <a:lnTo>
                      <a:pt x="150" y="377"/>
                    </a:lnTo>
                    <a:lnTo>
                      <a:pt x="152" y="373"/>
                    </a:lnTo>
                    <a:lnTo>
                      <a:pt x="155" y="369"/>
                    </a:lnTo>
                    <a:lnTo>
                      <a:pt x="160" y="367"/>
                    </a:lnTo>
                    <a:lnTo>
                      <a:pt x="164" y="365"/>
                    </a:lnTo>
                    <a:lnTo>
                      <a:pt x="168" y="364"/>
                    </a:lnTo>
                    <a:lnTo>
                      <a:pt x="174" y="364"/>
                    </a:lnTo>
                    <a:lnTo>
                      <a:pt x="180" y="364"/>
                    </a:lnTo>
                    <a:lnTo>
                      <a:pt x="185" y="366"/>
                    </a:lnTo>
                    <a:lnTo>
                      <a:pt x="191" y="369"/>
                    </a:lnTo>
                    <a:lnTo>
                      <a:pt x="194" y="374"/>
                    </a:lnTo>
                    <a:lnTo>
                      <a:pt x="196" y="378"/>
                    </a:lnTo>
                    <a:lnTo>
                      <a:pt x="198" y="385"/>
                    </a:lnTo>
                    <a:lnTo>
                      <a:pt x="200" y="391"/>
                    </a:lnTo>
                    <a:lnTo>
                      <a:pt x="200" y="398"/>
                    </a:lnTo>
                    <a:lnTo>
                      <a:pt x="200" y="466"/>
                    </a:lnTo>
                    <a:lnTo>
                      <a:pt x="221" y="466"/>
                    </a:lnTo>
                    <a:lnTo>
                      <a:pt x="221" y="396"/>
                    </a:lnTo>
                    <a:lnTo>
                      <a:pt x="220" y="388"/>
                    </a:lnTo>
                    <a:lnTo>
                      <a:pt x="220" y="381"/>
                    </a:lnTo>
                    <a:lnTo>
                      <a:pt x="218" y="376"/>
                    </a:lnTo>
                    <a:lnTo>
                      <a:pt x="217" y="370"/>
                    </a:lnTo>
                    <a:lnTo>
                      <a:pt x="212" y="361"/>
                    </a:lnTo>
                    <a:lnTo>
                      <a:pt x="206" y="356"/>
                    </a:lnTo>
                    <a:lnTo>
                      <a:pt x="200" y="350"/>
                    </a:lnTo>
                    <a:lnTo>
                      <a:pt x="193" y="348"/>
                    </a:lnTo>
                    <a:lnTo>
                      <a:pt x="187" y="346"/>
                    </a:lnTo>
                    <a:lnTo>
                      <a:pt x="180" y="346"/>
                    </a:lnTo>
                    <a:lnTo>
                      <a:pt x="174" y="346"/>
                    </a:lnTo>
                    <a:lnTo>
                      <a:pt x="167" y="347"/>
                    </a:lnTo>
                    <a:lnTo>
                      <a:pt x="162" y="349"/>
                    </a:lnTo>
                    <a:lnTo>
                      <a:pt x="156" y="352"/>
                    </a:lnTo>
                    <a:lnTo>
                      <a:pt x="152" y="356"/>
                    </a:lnTo>
                    <a:lnTo>
                      <a:pt x="148" y="359"/>
                    </a:lnTo>
                    <a:lnTo>
                      <a:pt x="146" y="364"/>
                    </a:lnTo>
                    <a:lnTo>
                      <a:pt x="142" y="368"/>
                    </a:lnTo>
                    <a:lnTo>
                      <a:pt x="142" y="368"/>
                    </a:lnTo>
                    <a:lnTo>
                      <a:pt x="141" y="348"/>
                    </a:lnTo>
                    <a:lnTo>
                      <a:pt x="123" y="348"/>
                    </a:lnTo>
                    <a:lnTo>
                      <a:pt x="123" y="364"/>
                    </a:lnTo>
                    <a:lnTo>
                      <a:pt x="124" y="380"/>
                    </a:lnTo>
                    <a:lnTo>
                      <a:pt x="124" y="466"/>
                    </a:lnTo>
                    <a:close/>
                    <a:moveTo>
                      <a:pt x="337" y="466"/>
                    </a:moveTo>
                    <a:lnTo>
                      <a:pt x="335" y="453"/>
                    </a:lnTo>
                    <a:lnTo>
                      <a:pt x="335" y="437"/>
                    </a:lnTo>
                    <a:lnTo>
                      <a:pt x="335" y="394"/>
                    </a:lnTo>
                    <a:lnTo>
                      <a:pt x="335" y="385"/>
                    </a:lnTo>
                    <a:lnTo>
                      <a:pt x="332" y="376"/>
                    </a:lnTo>
                    <a:lnTo>
                      <a:pt x="330" y="368"/>
                    </a:lnTo>
                    <a:lnTo>
                      <a:pt x="326" y="360"/>
                    </a:lnTo>
                    <a:lnTo>
                      <a:pt x="324" y="357"/>
                    </a:lnTo>
                    <a:lnTo>
                      <a:pt x="320" y="355"/>
                    </a:lnTo>
                    <a:lnTo>
                      <a:pt x="316" y="351"/>
                    </a:lnTo>
                    <a:lnTo>
                      <a:pt x="313" y="349"/>
                    </a:lnTo>
                    <a:lnTo>
                      <a:pt x="309" y="348"/>
                    </a:lnTo>
                    <a:lnTo>
                      <a:pt x="303" y="347"/>
                    </a:lnTo>
                    <a:lnTo>
                      <a:pt x="298" y="346"/>
                    </a:lnTo>
                    <a:lnTo>
                      <a:pt x="291" y="346"/>
                    </a:lnTo>
                    <a:lnTo>
                      <a:pt x="281" y="346"/>
                    </a:lnTo>
                    <a:lnTo>
                      <a:pt x="271" y="348"/>
                    </a:lnTo>
                    <a:lnTo>
                      <a:pt x="261" y="351"/>
                    </a:lnTo>
                    <a:lnTo>
                      <a:pt x="254" y="356"/>
                    </a:lnTo>
                    <a:lnTo>
                      <a:pt x="258" y="370"/>
                    </a:lnTo>
                    <a:lnTo>
                      <a:pt x="265" y="366"/>
                    </a:lnTo>
                    <a:lnTo>
                      <a:pt x="272" y="364"/>
                    </a:lnTo>
                    <a:lnTo>
                      <a:pt x="281" y="361"/>
                    </a:lnTo>
                    <a:lnTo>
                      <a:pt x="288" y="361"/>
                    </a:lnTo>
                    <a:lnTo>
                      <a:pt x="296" y="362"/>
                    </a:lnTo>
                    <a:lnTo>
                      <a:pt x="302" y="364"/>
                    </a:lnTo>
                    <a:lnTo>
                      <a:pt x="306" y="367"/>
                    </a:lnTo>
                    <a:lnTo>
                      <a:pt x="310" y="371"/>
                    </a:lnTo>
                    <a:lnTo>
                      <a:pt x="312" y="376"/>
                    </a:lnTo>
                    <a:lnTo>
                      <a:pt x="313" y="380"/>
                    </a:lnTo>
                    <a:lnTo>
                      <a:pt x="314" y="385"/>
                    </a:lnTo>
                    <a:lnTo>
                      <a:pt x="314" y="388"/>
                    </a:lnTo>
                    <a:lnTo>
                      <a:pt x="314" y="390"/>
                    </a:lnTo>
                    <a:lnTo>
                      <a:pt x="299" y="391"/>
                    </a:lnTo>
                    <a:lnTo>
                      <a:pt x="285" y="394"/>
                    </a:lnTo>
                    <a:lnTo>
                      <a:pt x="273" y="397"/>
                    </a:lnTo>
                    <a:lnTo>
                      <a:pt x="263" y="401"/>
                    </a:lnTo>
                    <a:lnTo>
                      <a:pt x="259" y="405"/>
                    </a:lnTo>
                    <a:lnTo>
                      <a:pt x="256" y="408"/>
                    </a:lnTo>
                    <a:lnTo>
                      <a:pt x="252" y="412"/>
                    </a:lnTo>
                    <a:lnTo>
                      <a:pt x="250" y="416"/>
                    </a:lnTo>
                    <a:lnTo>
                      <a:pt x="248" y="420"/>
                    </a:lnTo>
                    <a:lnTo>
                      <a:pt x="247" y="425"/>
                    </a:lnTo>
                    <a:lnTo>
                      <a:pt x="246" y="429"/>
                    </a:lnTo>
                    <a:lnTo>
                      <a:pt x="245" y="435"/>
                    </a:lnTo>
                    <a:lnTo>
                      <a:pt x="246" y="440"/>
                    </a:lnTo>
                    <a:lnTo>
                      <a:pt x="247" y="447"/>
                    </a:lnTo>
                    <a:lnTo>
                      <a:pt x="250" y="453"/>
                    </a:lnTo>
                    <a:lnTo>
                      <a:pt x="255" y="458"/>
                    </a:lnTo>
                    <a:lnTo>
                      <a:pt x="259" y="463"/>
                    </a:lnTo>
                    <a:lnTo>
                      <a:pt x="265" y="466"/>
                    </a:lnTo>
                    <a:lnTo>
                      <a:pt x="272" y="467"/>
                    </a:lnTo>
                    <a:lnTo>
                      <a:pt x="281" y="468"/>
                    </a:lnTo>
                    <a:lnTo>
                      <a:pt x="286" y="468"/>
                    </a:lnTo>
                    <a:lnTo>
                      <a:pt x="291" y="467"/>
                    </a:lnTo>
                    <a:lnTo>
                      <a:pt x="297" y="465"/>
                    </a:lnTo>
                    <a:lnTo>
                      <a:pt x="301" y="463"/>
                    </a:lnTo>
                    <a:lnTo>
                      <a:pt x="310" y="457"/>
                    </a:lnTo>
                    <a:lnTo>
                      <a:pt x="315" y="450"/>
                    </a:lnTo>
                    <a:lnTo>
                      <a:pt x="316" y="450"/>
                    </a:lnTo>
                    <a:lnTo>
                      <a:pt x="317" y="466"/>
                    </a:lnTo>
                    <a:lnTo>
                      <a:pt x="337" y="466"/>
                    </a:lnTo>
                    <a:close/>
                    <a:moveTo>
                      <a:pt x="314" y="426"/>
                    </a:moveTo>
                    <a:lnTo>
                      <a:pt x="314" y="429"/>
                    </a:lnTo>
                    <a:lnTo>
                      <a:pt x="313" y="433"/>
                    </a:lnTo>
                    <a:lnTo>
                      <a:pt x="312" y="437"/>
                    </a:lnTo>
                    <a:lnTo>
                      <a:pt x="310" y="440"/>
                    </a:lnTo>
                    <a:lnTo>
                      <a:pt x="308" y="444"/>
                    </a:lnTo>
                    <a:lnTo>
                      <a:pt x="304" y="446"/>
                    </a:lnTo>
                    <a:lnTo>
                      <a:pt x="300" y="449"/>
                    </a:lnTo>
                    <a:lnTo>
                      <a:pt x="296" y="450"/>
                    </a:lnTo>
                    <a:lnTo>
                      <a:pt x="291" y="453"/>
                    </a:lnTo>
                    <a:lnTo>
                      <a:pt x="286" y="453"/>
                    </a:lnTo>
                    <a:lnTo>
                      <a:pt x="282" y="453"/>
                    </a:lnTo>
                    <a:lnTo>
                      <a:pt x="278" y="452"/>
                    </a:lnTo>
                    <a:lnTo>
                      <a:pt x="275" y="449"/>
                    </a:lnTo>
                    <a:lnTo>
                      <a:pt x="272" y="447"/>
                    </a:lnTo>
                    <a:lnTo>
                      <a:pt x="270" y="445"/>
                    </a:lnTo>
                    <a:lnTo>
                      <a:pt x="268" y="442"/>
                    </a:lnTo>
                    <a:lnTo>
                      <a:pt x="266" y="437"/>
                    </a:lnTo>
                    <a:lnTo>
                      <a:pt x="266" y="433"/>
                    </a:lnTo>
                    <a:lnTo>
                      <a:pt x="266" y="428"/>
                    </a:lnTo>
                    <a:lnTo>
                      <a:pt x="268" y="425"/>
                    </a:lnTo>
                    <a:lnTo>
                      <a:pt x="269" y="422"/>
                    </a:lnTo>
                    <a:lnTo>
                      <a:pt x="271" y="418"/>
                    </a:lnTo>
                    <a:lnTo>
                      <a:pt x="275" y="414"/>
                    </a:lnTo>
                    <a:lnTo>
                      <a:pt x="282" y="410"/>
                    </a:lnTo>
                    <a:lnTo>
                      <a:pt x="289" y="408"/>
                    </a:lnTo>
                    <a:lnTo>
                      <a:pt x="298" y="406"/>
                    </a:lnTo>
                    <a:lnTo>
                      <a:pt x="305" y="406"/>
                    </a:lnTo>
                    <a:lnTo>
                      <a:pt x="314" y="406"/>
                    </a:lnTo>
                    <a:lnTo>
                      <a:pt x="314" y="426"/>
                    </a:lnTo>
                    <a:close/>
                    <a:moveTo>
                      <a:pt x="438" y="466"/>
                    </a:moveTo>
                    <a:lnTo>
                      <a:pt x="438" y="348"/>
                    </a:lnTo>
                    <a:lnTo>
                      <a:pt x="418" y="348"/>
                    </a:lnTo>
                    <a:lnTo>
                      <a:pt x="418" y="466"/>
                    </a:lnTo>
                    <a:lnTo>
                      <a:pt x="438" y="466"/>
                    </a:lnTo>
                    <a:close/>
                    <a:moveTo>
                      <a:pt x="428" y="301"/>
                    </a:moveTo>
                    <a:lnTo>
                      <a:pt x="423" y="302"/>
                    </a:lnTo>
                    <a:lnTo>
                      <a:pt x="419" y="306"/>
                    </a:lnTo>
                    <a:lnTo>
                      <a:pt x="417" y="310"/>
                    </a:lnTo>
                    <a:lnTo>
                      <a:pt x="416" y="315"/>
                    </a:lnTo>
                    <a:lnTo>
                      <a:pt x="417" y="320"/>
                    </a:lnTo>
                    <a:lnTo>
                      <a:pt x="419" y="325"/>
                    </a:lnTo>
                    <a:lnTo>
                      <a:pt x="423" y="327"/>
                    </a:lnTo>
                    <a:lnTo>
                      <a:pt x="427" y="328"/>
                    </a:lnTo>
                    <a:lnTo>
                      <a:pt x="434" y="327"/>
                    </a:lnTo>
                    <a:lnTo>
                      <a:pt x="437" y="325"/>
                    </a:lnTo>
                    <a:lnTo>
                      <a:pt x="440" y="320"/>
                    </a:lnTo>
                    <a:lnTo>
                      <a:pt x="441" y="315"/>
                    </a:lnTo>
                    <a:lnTo>
                      <a:pt x="440" y="310"/>
                    </a:lnTo>
                    <a:lnTo>
                      <a:pt x="437" y="306"/>
                    </a:lnTo>
                    <a:lnTo>
                      <a:pt x="434" y="302"/>
                    </a:lnTo>
                    <a:lnTo>
                      <a:pt x="428" y="301"/>
                    </a:lnTo>
                    <a:close/>
                    <a:moveTo>
                      <a:pt x="473" y="466"/>
                    </a:moveTo>
                    <a:lnTo>
                      <a:pt x="494" y="466"/>
                    </a:lnTo>
                    <a:lnTo>
                      <a:pt x="494" y="395"/>
                    </a:lnTo>
                    <a:lnTo>
                      <a:pt x="494" y="389"/>
                    </a:lnTo>
                    <a:lnTo>
                      <a:pt x="495" y="385"/>
                    </a:lnTo>
                    <a:lnTo>
                      <a:pt x="497" y="380"/>
                    </a:lnTo>
                    <a:lnTo>
                      <a:pt x="499" y="377"/>
                    </a:lnTo>
                    <a:lnTo>
                      <a:pt x="502" y="373"/>
                    </a:lnTo>
                    <a:lnTo>
                      <a:pt x="505" y="369"/>
                    </a:lnTo>
                    <a:lnTo>
                      <a:pt x="509" y="367"/>
                    </a:lnTo>
                    <a:lnTo>
                      <a:pt x="514" y="365"/>
                    </a:lnTo>
                    <a:lnTo>
                      <a:pt x="518" y="364"/>
                    </a:lnTo>
                    <a:lnTo>
                      <a:pt x="524" y="364"/>
                    </a:lnTo>
                    <a:lnTo>
                      <a:pt x="530" y="364"/>
                    </a:lnTo>
                    <a:lnTo>
                      <a:pt x="535" y="366"/>
                    </a:lnTo>
                    <a:lnTo>
                      <a:pt x="540" y="369"/>
                    </a:lnTo>
                    <a:lnTo>
                      <a:pt x="544" y="374"/>
                    </a:lnTo>
                    <a:lnTo>
                      <a:pt x="546" y="378"/>
                    </a:lnTo>
                    <a:lnTo>
                      <a:pt x="548" y="385"/>
                    </a:lnTo>
                    <a:lnTo>
                      <a:pt x="549" y="391"/>
                    </a:lnTo>
                    <a:lnTo>
                      <a:pt x="549" y="398"/>
                    </a:lnTo>
                    <a:lnTo>
                      <a:pt x="549" y="466"/>
                    </a:lnTo>
                    <a:lnTo>
                      <a:pt x="570" y="466"/>
                    </a:lnTo>
                    <a:lnTo>
                      <a:pt x="570" y="396"/>
                    </a:lnTo>
                    <a:lnTo>
                      <a:pt x="570" y="388"/>
                    </a:lnTo>
                    <a:lnTo>
                      <a:pt x="569" y="381"/>
                    </a:lnTo>
                    <a:lnTo>
                      <a:pt x="568" y="376"/>
                    </a:lnTo>
                    <a:lnTo>
                      <a:pt x="567" y="370"/>
                    </a:lnTo>
                    <a:lnTo>
                      <a:pt x="561" y="361"/>
                    </a:lnTo>
                    <a:lnTo>
                      <a:pt x="556" y="356"/>
                    </a:lnTo>
                    <a:lnTo>
                      <a:pt x="549" y="350"/>
                    </a:lnTo>
                    <a:lnTo>
                      <a:pt x="543" y="348"/>
                    </a:lnTo>
                    <a:lnTo>
                      <a:pt x="536" y="346"/>
                    </a:lnTo>
                    <a:lnTo>
                      <a:pt x="530" y="346"/>
                    </a:lnTo>
                    <a:lnTo>
                      <a:pt x="524" y="346"/>
                    </a:lnTo>
                    <a:lnTo>
                      <a:pt x="517" y="347"/>
                    </a:lnTo>
                    <a:lnTo>
                      <a:pt x="512" y="349"/>
                    </a:lnTo>
                    <a:lnTo>
                      <a:pt x="506" y="352"/>
                    </a:lnTo>
                    <a:lnTo>
                      <a:pt x="502" y="356"/>
                    </a:lnTo>
                    <a:lnTo>
                      <a:pt x="498" y="359"/>
                    </a:lnTo>
                    <a:lnTo>
                      <a:pt x="494" y="364"/>
                    </a:lnTo>
                    <a:lnTo>
                      <a:pt x="492" y="368"/>
                    </a:lnTo>
                    <a:lnTo>
                      <a:pt x="492" y="368"/>
                    </a:lnTo>
                    <a:lnTo>
                      <a:pt x="491" y="348"/>
                    </a:lnTo>
                    <a:lnTo>
                      <a:pt x="472" y="348"/>
                    </a:lnTo>
                    <a:lnTo>
                      <a:pt x="473" y="364"/>
                    </a:lnTo>
                    <a:lnTo>
                      <a:pt x="473" y="380"/>
                    </a:lnTo>
                    <a:lnTo>
                      <a:pt x="473" y="466"/>
                    </a:lnTo>
                    <a:close/>
                    <a:moveTo>
                      <a:pt x="682" y="293"/>
                    </a:moveTo>
                    <a:lnTo>
                      <a:pt x="682" y="364"/>
                    </a:lnTo>
                    <a:lnTo>
                      <a:pt x="681" y="364"/>
                    </a:lnTo>
                    <a:lnTo>
                      <a:pt x="679" y="360"/>
                    </a:lnTo>
                    <a:lnTo>
                      <a:pt x="676" y="357"/>
                    </a:lnTo>
                    <a:lnTo>
                      <a:pt x="673" y="354"/>
                    </a:lnTo>
                    <a:lnTo>
                      <a:pt x="668" y="351"/>
                    </a:lnTo>
                    <a:lnTo>
                      <a:pt x="664" y="349"/>
                    </a:lnTo>
                    <a:lnTo>
                      <a:pt x="659" y="347"/>
                    </a:lnTo>
                    <a:lnTo>
                      <a:pt x="653" y="346"/>
                    </a:lnTo>
                    <a:lnTo>
                      <a:pt x="647" y="346"/>
                    </a:lnTo>
                    <a:lnTo>
                      <a:pt x="641" y="346"/>
                    </a:lnTo>
                    <a:lnTo>
                      <a:pt x="637" y="347"/>
                    </a:lnTo>
                    <a:lnTo>
                      <a:pt x="632" y="348"/>
                    </a:lnTo>
                    <a:lnTo>
                      <a:pt x="627" y="350"/>
                    </a:lnTo>
                    <a:lnTo>
                      <a:pt x="619" y="355"/>
                    </a:lnTo>
                    <a:lnTo>
                      <a:pt x="611" y="362"/>
                    </a:lnTo>
                    <a:lnTo>
                      <a:pt x="608" y="367"/>
                    </a:lnTo>
                    <a:lnTo>
                      <a:pt x="605" y="371"/>
                    </a:lnTo>
                    <a:lnTo>
                      <a:pt x="602" y="377"/>
                    </a:lnTo>
                    <a:lnTo>
                      <a:pt x="600" y="383"/>
                    </a:lnTo>
                    <a:lnTo>
                      <a:pt x="598" y="388"/>
                    </a:lnTo>
                    <a:lnTo>
                      <a:pt x="597" y="395"/>
                    </a:lnTo>
                    <a:lnTo>
                      <a:pt x="596" y="401"/>
                    </a:lnTo>
                    <a:lnTo>
                      <a:pt x="596" y="408"/>
                    </a:lnTo>
                    <a:lnTo>
                      <a:pt x="597" y="422"/>
                    </a:lnTo>
                    <a:lnTo>
                      <a:pt x="599" y="433"/>
                    </a:lnTo>
                    <a:lnTo>
                      <a:pt x="603" y="444"/>
                    </a:lnTo>
                    <a:lnTo>
                      <a:pt x="610" y="452"/>
                    </a:lnTo>
                    <a:lnTo>
                      <a:pt x="617" y="459"/>
                    </a:lnTo>
                    <a:lnTo>
                      <a:pt x="625" y="464"/>
                    </a:lnTo>
                    <a:lnTo>
                      <a:pt x="629" y="466"/>
                    </a:lnTo>
                    <a:lnTo>
                      <a:pt x="635" y="467"/>
                    </a:lnTo>
                    <a:lnTo>
                      <a:pt x="639" y="468"/>
                    </a:lnTo>
                    <a:lnTo>
                      <a:pt x="644" y="468"/>
                    </a:lnTo>
                    <a:lnTo>
                      <a:pt x="651" y="468"/>
                    </a:lnTo>
                    <a:lnTo>
                      <a:pt x="657" y="467"/>
                    </a:lnTo>
                    <a:lnTo>
                      <a:pt x="663" y="465"/>
                    </a:lnTo>
                    <a:lnTo>
                      <a:pt x="668" y="462"/>
                    </a:lnTo>
                    <a:lnTo>
                      <a:pt x="674" y="458"/>
                    </a:lnTo>
                    <a:lnTo>
                      <a:pt x="677" y="455"/>
                    </a:lnTo>
                    <a:lnTo>
                      <a:pt x="681" y="450"/>
                    </a:lnTo>
                    <a:lnTo>
                      <a:pt x="683" y="445"/>
                    </a:lnTo>
                    <a:lnTo>
                      <a:pt x="684" y="445"/>
                    </a:lnTo>
                    <a:lnTo>
                      <a:pt x="684" y="466"/>
                    </a:lnTo>
                    <a:lnTo>
                      <a:pt x="704" y="466"/>
                    </a:lnTo>
                    <a:lnTo>
                      <a:pt x="703" y="452"/>
                    </a:lnTo>
                    <a:lnTo>
                      <a:pt x="703" y="435"/>
                    </a:lnTo>
                    <a:lnTo>
                      <a:pt x="703" y="293"/>
                    </a:lnTo>
                    <a:lnTo>
                      <a:pt x="682" y="293"/>
                    </a:lnTo>
                    <a:close/>
                    <a:moveTo>
                      <a:pt x="682" y="416"/>
                    </a:moveTo>
                    <a:lnTo>
                      <a:pt x="681" y="422"/>
                    </a:lnTo>
                    <a:lnTo>
                      <a:pt x="681" y="426"/>
                    </a:lnTo>
                    <a:lnTo>
                      <a:pt x="679" y="432"/>
                    </a:lnTo>
                    <a:lnTo>
                      <a:pt x="677" y="436"/>
                    </a:lnTo>
                    <a:lnTo>
                      <a:pt x="674" y="440"/>
                    </a:lnTo>
                    <a:lnTo>
                      <a:pt x="669" y="445"/>
                    </a:lnTo>
                    <a:lnTo>
                      <a:pt x="665" y="447"/>
                    </a:lnTo>
                    <a:lnTo>
                      <a:pt x="661" y="449"/>
                    </a:lnTo>
                    <a:lnTo>
                      <a:pt x="655" y="450"/>
                    </a:lnTo>
                    <a:lnTo>
                      <a:pt x="651" y="452"/>
                    </a:lnTo>
                    <a:lnTo>
                      <a:pt x="642" y="450"/>
                    </a:lnTo>
                    <a:lnTo>
                      <a:pt x="636" y="448"/>
                    </a:lnTo>
                    <a:lnTo>
                      <a:pt x="630" y="444"/>
                    </a:lnTo>
                    <a:lnTo>
                      <a:pt x="625" y="438"/>
                    </a:lnTo>
                    <a:lnTo>
                      <a:pt x="622" y="432"/>
                    </a:lnTo>
                    <a:lnTo>
                      <a:pt x="619" y="425"/>
                    </a:lnTo>
                    <a:lnTo>
                      <a:pt x="617" y="416"/>
                    </a:lnTo>
                    <a:lnTo>
                      <a:pt x="616" y="408"/>
                    </a:lnTo>
                    <a:lnTo>
                      <a:pt x="617" y="398"/>
                    </a:lnTo>
                    <a:lnTo>
                      <a:pt x="619" y="389"/>
                    </a:lnTo>
                    <a:lnTo>
                      <a:pt x="622" y="381"/>
                    </a:lnTo>
                    <a:lnTo>
                      <a:pt x="626" y="375"/>
                    </a:lnTo>
                    <a:lnTo>
                      <a:pt x="630" y="369"/>
                    </a:lnTo>
                    <a:lnTo>
                      <a:pt x="637" y="366"/>
                    </a:lnTo>
                    <a:lnTo>
                      <a:pt x="643" y="364"/>
                    </a:lnTo>
                    <a:lnTo>
                      <a:pt x="651" y="362"/>
                    </a:lnTo>
                    <a:lnTo>
                      <a:pt x="656" y="362"/>
                    </a:lnTo>
                    <a:lnTo>
                      <a:pt x="662" y="364"/>
                    </a:lnTo>
                    <a:lnTo>
                      <a:pt x="666" y="367"/>
                    </a:lnTo>
                    <a:lnTo>
                      <a:pt x="670" y="369"/>
                    </a:lnTo>
                    <a:lnTo>
                      <a:pt x="674" y="374"/>
                    </a:lnTo>
                    <a:lnTo>
                      <a:pt x="677" y="377"/>
                    </a:lnTo>
                    <a:lnTo>
                      <a:pt x="679" y="383"/>
                    </a:lnTo>
                    <a:lnTo>
                      <a:pt x="681" y="387"/>
                    </a:lnTo>
                    <a:lnTo>
                      <a:pt x="681" y="391"/>
                    </a:lnTo>
                    <a:lnTo>
                      <a:pt x="682" y="396"/>
                    </a:lnTo>
                    <a:lnTo>
                      <a:pt x="682" y="416"/>
                    </a:lnTo>
                    <a:close/>
                    <a:moveTo>
                      <a:pt x="832" y="348"/>
                    </a:moveTo>
                    <a:lnTo>
                      <a:pt x="812" y="348"/>
                    </a:lnTo>
                    <a:lnTo>
                      <a:pt x="812" y="420"/>
                    </a:lnTo>
                    <a:lnTo>
                      <a:pt x="811" y="426"/>
                    </a:lnTo>
                    <a:lnTo>
                      <a:pt x="810" y="432"/>
                    </a:lnTo>
                    <a:lnTo>
                      <a:pt x="805" y="438"/>
                    </a:lnTo>
                    <a:lnTo>
                      <a:pt x="800" y="445"/>
                    </a:lnTo>
                    <a:lnTo>
                      <a:pt x="797" y="447"/>
                    </a:lnTo>
                    <a:lnTo>
                      <a:pt x="792" y="449"/>
                    </a:lnTo>
                    <a:lnTo>
                      <a:pt x="787" y="450"/>
                    </a:lnTo>
                    <a:lnTo>
                      <a:pt x="783" y="450"/>
                    </a:lnTo>
                    <a:lnTo>
                      <a:pt x="776" y="450"/>
                    </a:lnTo>
                    <a:lnTo>
                      <a:pt x="771" y="448"/>
                    </a:lnTo>
                    <a:lnTo>
                      <a:pt x="767" y="445"/>
                    </a:lnTo>
                    <a:lnTo>
                      <a:pt x="762" y="440"/>
                    </a:lnTo>
                    <a:lnTo>
                      <a:pt x="760" y="435"/>
                    </a:lnTo>
                    <a:lnTo>
                      <a:pt x="758" y="428"/>
                    </a:lnTo>
                    <a:lnTo>
                      <a:pt x="757" y="422"/>
                    </a:lnTo>
                    <a:lnTo>
                      <a:pt x="757" y="414"/>
                    </a:lnTo>
                    <a:lnTo>
                      <a:pt x="757" y="348"/>
                    </a:lnTo>
                    <a:lnTo>
                      <a:pt x="736" y="348"/>
                    </a:lnTo>
                    <a:lnTo>
                      <a:pt x="736" y="417"/>
                    </a:lnTo>
                    <a:lnTo>
                      <a:pt x="737" y="430"/>
                    </a:lnTo>
                    <a:lnTo>
                      <a:pt x="740" y="443"/>
                    </a:lnTo>
                    <a:lnTo>
                      <a:pt x="744" y="452"/>
                    </a:lnTo>
                    <a:lnTo>
                      <a:pt x="749" y="458"/>
                    </a:lnTo>
                    <a:lnTo>
                      <a:pt x="756" y="463"/>
                    </a:lnTo>
                    <a:lnTo>
                      <a:pt x="762" y="466"/>
                    </a:lnTo>
                    <a:lnTo>
                      <a:pt x="769" y="468"/>
                    </a:lnTo>
                    <a:lnTo>
                      <a:pt x="775" y="468"/>
                    </a:lnTo>
                    <a:lnTo>
                      <a:pt x="783" y="468"/>
                    </a:lnTo>
                    <a:lnTo>
                      <a:pt x="789" y="466"/>
                    </a:lnTo>
                    <a:lnTo>
                      <a:pt x="795" y="464"/>
                    </a:lnTo>
                    <a:lnTo>
                      <a:pt x="800" y="461"/>
                    </a:lnTo>
                    <a:lnTo>
                      <a:pt x="808" y="454"/>
                    </a:lnTo>
                    <a:lnTo>
                      <a:pt x="813" y="446"/>
                    </a:lnTo>
                    <a:lnTo>
                      <a:pt x="814" y="446"/>
                    </a:lnTo>
                    <a:lnTo>
                      <a:pt x="815" y="466"/>
                    </a:lnTo>
                    <a:lnTo>
                      <a:pt x="833" y="466"/>
                    </a:lnTo>
                    <a:lnTo>
                      <a:pt x="832" y="450"/>
                    </a:lnTo>
                    <a:lnTo>
                      <a:pt x="832" y="434"/>
                    </a:lnTo>
                    <a:lnTo>
                      <a:pt x="832" y="348"/>
                    </a:lnTo>
                    <a:close/>
                    <a:moveTo>
                      <a:pt x="796" y="297"/>
                    </a:moveTo>
                    <a:lnTo>
                      <a:pt x="775" y="332"/>
                    </a:lnTo>
                    <a:lnTo>
                      <a:pt x="789" y="332"/>
                    </a:lnTo>
                    <a:lnTo>
                      <a:pt x="818" y="297"/>
                    </a:lnTo>
                    <a:lnTo>
                      <a:pt x="796" y="297"/>
                    </a:lnTo>
                    <a:close/>
                    <a:moveTo>
                      <a:pt x="858" y="461"/>
                    </a:moveTo>
                    <a:lnTo>
                      <a:pt x="866" y="464"/>
                    </a:lnTo>
                    <a:lnTo>
                      <a:pt x="873" y="466"/>
                    </a:lnTo>
                    <a:lnTo>
                      <a:pt x="882" y="467"/>
                    </a:lnTo>
                    <a:lnTo>
                      <a:pt x="891" y="468"/>
                    </a:lnTo>
                    <a:lnTo>
                      <a:pt x="900" y="467"/>
                    </a:lnTo>
                    <a:lnTo>
                      <a:pt x="909" y="466"/>
                    </a:lnTo>
                    <a:lnTo>
                      <a:pt x="917" y="463"/>
                    </a:lnTo>
                    <a:lnTo>
                      <a:pt x="922" y="458"/>
                    </a:lnTo>
                    <a:lnTo>
                      <a:pt x="927" y="453"/>
                    </a:lnTo>
                    <a:lnTo>
                      <a:pt x="931" y="447"/>
                    </a:lnTo>
                    <a:lnTo>
                      <a:pt x="933" y="440"/>
                    </a:lnTo>
                    <a:lnTo>
                      <a:pt x="934" y="433"/>
                    </a:lnTo>
                    <a:lnTo>
                      <a:pt x="933" y="427"/>
                    </a:lnTo>
                    <a:lnTo>
                      <a:pt x="932" y="422"/>
                    </a:lnTo>
                    <a:lnTo>
                      <a:pt x="930" y="416"/>
                    </a:lnTo>
                    <a:lnTo>
                      <a:pt x="926" y="412"/>
                    </a:lnTo>
                    <a:lnTo>
                      <a:pt x="922" y="407"/>
                    </a:lnTo>
                    <a:lnTo>
                      <a:pt x="917" y="404"/>
                    </a:lnTo>
                    <a:lnTo>
                      <a:pt x="910" y="400"/>
                    </a:lnTo>
                    <a:lnTo>
                      <a:pt x="904" y="397"/>
                    </a:lnTo>
                    <a:lnTo>
                      <a:pt x="894" y="394"/>
                    </a:lnTo>
                    <a:lnTo>
                      <a:pt x="887" y="389"/>
                    </a:lnTo>
                    <a:lnTo>
                      <a:pt x="885" y="387"/>
                    </a:lnTo>
                    <a:lnTo>
                      <a:pt x="883" y="384"/>
                    </a:lnTo>
                    <a:lnTo>
                      <a:pt x="882" y="381"/>
                    </a:lnTo>
                    <a:lnTo>
                      <a:pt x="882" y="377"/>
                    </a:lnTo>
                    <a:lnTo>
                      <a:pt x="882" y="375"/>
                    </a:lnTo>
                    <a:lnTo>
                      <a:pt x="883" y="371"/>
                    </a:lnTo>
                    <a:lnTo>
                      <a:pt x="884" y="368"/>
                    </a:lnTo>
                    <a:lnTo>
                      <a:pt x="886" y="366"/>
                    </a:lnTo>
                    <a:lnTo>
                      <a:pt x="890" y="365"/>
                    </a:lnTo>
                    <a:lnTo>
                      <a:pt x="893" y="362"/>
                    </a:lnTo>
                    <a:lnTo>
                      <a:pt x="897" y="361"/>
                    </a:lnTo>
                    <a:lnTo>
                      <a:pt x="902" y="361"/>
                    </a:lnTo>
                    <a:lnTo>
                      <a:pt x="909" y="362"/>
                    </a:lnTo>
                    <a:lnTo>
                      <a:pt x="916" y="364"/>
                    </a:lnTo>
                    <a:lnTo>
                      <a:pt x="920" y="366"/>
                    </a:lnTo>
                    <a:lnTo>
                      <a:pt x="924" y="368"/>
                    </a:lnTo>
                    <a:lnTo>
                      <a:pt x="930" y="352"/>
                    </a:lnTo>
                    <a:lnTo>
                      <a:pt x="924" y="350"/>
                    </a:lnTo>
                    <a:lnTo>
                      <a:pt x="918" y="348"/>
                    </a:lnTo>
                    <a:lnTo>
                      <a:pt x="910" y="346"/>
                    </a:lnTo>
                    <a:lnTo>
                      <a:pt x="902" y="346"/>
                    </a:lnTo>
                    <a:lnTo>
                      <a:pt x="893" y="346"/>
                    </a:lnTo>
                    <a:lnTo>
                      <a:pt x="885" y="348"/>
                    </a:lnTo>
                    <a:lnTo>
                      <a:pt x="878" y="351"/>
                    </a:lnTo>
                    <a:lnTo>
                      <a:pt x="872" y="356"/>
                    </a:lnTo>
                    <a:lnTo>
                      <a:pt x="868" y="360"/>
                    </a:lnTo>
                    <a:lnTo>
                      <a:pt x="865" y="367"/>
                    </a:lnTo>
                    <a:lnTo>
                      <a:pt x="863" y="373"/>
                    </a:lnTo>
                    <a:lnTo>
                      <a:pt x="863" y="380"/>
                    </a:lnTo>
                    <a:lnTo>
                      <a:pt x="863" y="385"/>
                    </a:lnTo>
                    <a:lnTo>
                      <a:pt x="864" y="390"/>
                    </a:lnTo>
                    <a:lnTo>
                      <a:pt x="866" y="395"/>
                    </a:lnTo>
                    <a:lnTo>
                      <a:pt x="869" y="399"/>
                    </a:lnTo>
                    <a:lnTo>
                      <a:pt x="873" y="403"/>
                    </a:lnTo>
                    <a:lnTo>
                      <a:pt x="879" y="407"/>
                    </a:lnTo>
                    <a:lnTo>
                      <a:pt x="885" y="410"/>
                    </a:lnTo>
                    <a:lnTo>
                      <a:pt x="892" y="414"/>
                    </a:lnTo>
                    <a:lnTo>
                      <a:pt x="903" y="418"/>
                    </a:lnTo>
                    <a:lnTo>
                      <a:pt x="909" y="423"/>
                    </a:lnTo>
                    <a:lnTo>
                      <a:pt x="911" y="425"/>
                    </a:lnTo>
                    <a:lnTo>
                      <a:pt x="912" y="428"/>
                    </a:lnTo>
                    <a:lnTo>
                      <a:pt x="913" y="432"/>
                    </a:lnTo>
                    <a:lnTo>
                      <a:pt x="913" y="435"/>
                    </a:lnTo>
                    <a:lnTo>
                      <a:pt x="913" y="438"/>
                    </a:lnTo>
                    <a:lnTo>
                      <a:pt x="912" y="442"/>
                    </a:lnTo>
                    <a:lnTo>
                      <a:pt x="910" y="445"/>
                    </a:lnTo>
                    <a:lnTo>
                      <a:pt x="908" y="447"/>
                    </a:lnTo>
                    <a:lnTo>
                      <a:pt x="905" y="449"/>
                    </a:lnTo>
                    <a:lnTo>
                      <a:pt x="902" y="450"/>
                    </a:lnTo>
                    <a:lnTo>
                      <a:pt x="897" y="452"/>
                    </a:lnTo>
                    <a:lnTo>
                      <a:pt x="892" y="453"/>
                    </a:lnTo>
                    <a:lnTo>
                      <a:pt x="883" y="452"/>
                    </a:lnTo>
                    <a:lnTo>
                      <a:pt x="876" y="449"/>
                    </a:lnTo>
                    <a:lnTo>
                      <a:pt x="869" y="447"/>
                    </a:lnTo>
                    <a:lnTo>
                      <a:pt x="864" y="444"/>
                    </a:lnTo>
                    <a:lnTo>
                      <a:pt x="858" y="461"/>
                    </a:lnTo>
                    <a:close/>
                    <a:moveTo>
                      <a:pt x="965" y="320"/>
                    </a:moveTo>
                    <a:lnTo>
                      <a:pt x="965" y="348"/>
                    </a:lnTo>
                    <a:lnTo>
                      <a:pt x="947" y="348"/>
                    </a:lnTo>
                    <a:lnTo>
                      <a:pt x="947" y="365"/>
                    </a:lnTo>
                    <a:lnTo>
                      <a:pt x="965" y="365"/>
                    </a:lnTo>
                    <a:lnTo>
                      <a:pt x="965" y="428"/>
                    </a:lnTo>
                    <a:lnTo>
                      <a:pt x="965" y="438"/>
                    </a:lnTo>
                    <a:lnTo>
                      <a:pt x="966" y="447"/>
                    </a:lnTo>
                    <a:lnTo>
                      <a:pt x="970" y="454"/>
                    </a:lnTo>
                    <a:lnTo>
                      <a:pt x="973" y="459"/>
                    </a:lnTo>
                    <a:lnTo>
                      <a:pt x="977" y="463"/>
                    </a:lnTo>
                    <a:lnTo>
                      <a:pt x="983" y="466"/>
                    </a:lnTo>
                    <a:lnTo>
                      <a:pt x="989" y="467"/>
                    </a:lnTo>
                    <a:lnTo>
                      <a:pt x="995" y="468"/>
                    </a:lnTo>
                    <a:lnTo>
                      <a:pt x="1006" y="467"/>
                    </a:lnTo>
                    <a:lnTo>
                      <a:pt x="1014" y="465"/>
                    </a:lnTo>
                    <a:lnTo>
                      <a:pt x="1013" y="449"/>
                    </a:lnTo>
                    <a:lnTo>
                      <a:pt x="1007" y="450"/>
                    </a:lnTo>
                    <a:lnTo>
                      <a:pt x="1001" y="450"/>
                    </a:lnTo>
                    <a:lnTo>
                      <a:pt x="997" y="450"/>
                    </a:lnTo>
                    <a:lnTo>
                      <a:pt x="993" y="449"/>
                    </a:lnTo>
                    <a:lnTo>
                      <a:pt x="991" y="447"/>
                    </a:lnTo>
                    <a:lnTo>
                      <a:pt x="989" y="445"/>
                    </a:lnTo>
                    <a:lnTo>
                      <a:pt x="987" y="442"/>
                    </a:lnTo>
                    <a:lnTo>
                      <a:pt x="986" y="437"/>
                    </a:lnTo>
                    <a:lnTo>
                      <a:pt x="986" y="433"/>
                    </a:lnTo>
                    <a:lnTo>
                      <a:pt x="986" y="428"/>
                    </a:lnTo>
                    <a:lnTo>
                      <a:pt x="986" y="365"/>
                    </a:lnTo>
                    <a:lnTo>
                      <a:pt x="1015" y="365"/>
                    </a:lnTo>
                    <a:lnTo>
                      <a:pt x="1015" y="348"/>
                    </a:lnTo>
                    <a:lnTo>
                      <a:pt x="986" y="348"/>
                    </a:lnTo>
                    <a:lnTo>
                      <a:pt x="986" y="315"/>
                    </a:lnTo>
                    <a:lnTo>
                      <a:pt x="965" y="320"/>
                    </a:lnTo>
                    <a:close/>
                    <a:moveTo>
                      <a:pt x="1039" y="466"/>
                    </a:moveTo>
                    <a:lnTo>
                      <a:pt x="1059" y="466"/>
                    </a:lnTo>
                    <a:lnTo>
                      <a:pt x="1059" y="403"/>
                    </a:lnTo>
                    <a:lnTo>
                      <a:pt x="1059" y="398"/>
                    </a:lnTo>
                    <a:lnTo>
                      <a:pt x="1059" y="393"/>
                    </a:lnTo>
                    <a:lnTo>
                      <a:pt x="1061" y="387"/>
                    </a:lnTo>
                    <a:lnTo>
                      <a:pt x="1064" y="381"/>
                    </a:lnTo>
                    <a:lnTo>
                      <a:pt x="1066" y="377"/>
                    </a:lnTo>
                    <a:lnTo>
                      <a:pt x="1069" y="374"/>
                    </a:lnTo>
                    <a:lnTo>
                      <a:pt x="1073" y="370"/>
                    </a:lnTo>
                    <a:lnTo>
                      <a:pt x="1078" y="368"/>
                    </a:lnTo>
                    <a:lnTo>
                      <a:pt x="1082" y="366"/>
                    </a:lnTo>
                    <a:lnTo>
                      <a:pt x="1087" y="366"/>
                    </a:lnTo>
                    <a:lnTo>
                      <a:pt x="1092" y="366"/>
                    </a:lnTo>
                    <a:lnTo>
                      <a:pt x="1095" y="366"/>
                    </a:lnTo>
                    <a:lnTo>
                      <a:pt x="1095" y="346"/>
                    </a:lnTo>
                    <a:lnTo>
                      <a:pt x="1092" y="346"/>
                    </a:lnTo>
                    <a:lnTo>
                      <a:pt x="1088" y="346"/>
                    </a:lnTo>
                    <a:lnTo>
                      <a:pt x="1084" y="346"/>
                    </a:lnTo>
                    <a:lnTo>
                      <a:pt x="1079" y="347"/>
                    </a:lnTo>
                    <a:lnTo>
                      <a:pt x="1074" y="349"/>
                    </a:lnTo>
                    <a:lnTo>
                      <a:pt x="1070" y="352"/>
                    </a:lnTo>
                    <a:lnTo>
                      <a:pt x="1066" y="356"/>
                    </a:lnTo>
                    <a:lnTo>
                      <a:pt x="1062" y="360"/>
                    </a:lnTo>
                    <a:lnTo>
                      <a:pt x="1059" y="366"/>
                    </a:lnTo>
                    <a:lnTo>
                      <a:pt x="1057" y="371"/>
                    </a:lnTo>
                    <a:lnTo>
                      <a:pt x="1056" y="371"/>
                    </a:lnTo>
                    <a:lnTo>
                      <a:pt x="1056" y="348"/>
                    </a:lnTo>
                    <a:lnTo>
                      <a:pt x="1038" y="348"/>
                    </a:lnTo>
                    <a:lnTo>
                      <a:pt x="1038" y="357"/>
                    </a:lnTo>
                    <a:lnTo>
                      <a:pt x="1038" y="366"/>
                    </a:lnTo>
                    <a:lnTo>
                      <a:pt x="1039" y="375"/>
                    </a:lnTo>
                    <a:lnTo>
                      <a:pt x="1039" y="385"/>
                    </a:lnTo>
                    <a:lnTo>
                      <a:pt x="1039" y="466"/>
                    </a:lnTo>
                    <a:close/>
                    <a:moveTo>
                      <a:pt x="1137" y="466"/>
                    </a:moveTo>
                    <a:lnTo>
                      <a:pt x="1137" y="348"/>
                    </a:lnTo>
                    <a:lnTo>
                      <a:pt x="1116" y="348"/>
                    </a:lnTo>
                    <a:lnTo>
                      <a:pt x="1116" y="466"/>
                    </a:lnTo>
                    <a:lnTo>
                      <a:pt x="1137" y="466"/>
                    </a:lnTo>
                    <a:close/>
                    <a:moveTo>
                      <a:pt x="1126" y="301"/>
                    </a:moveTo>
                    <a:lnTo>
                      <a:pt x="1122" y="302"/>
                    </a:lnTo>
                    <a:lnTo>
                      <a:pt x="1118" y="306"/>
                    </a:lnTo>
                    <a:lnTo>
                      <a:pt x="1114" y="310"/>
                    </a:lnTo>
                    <a:lnTo>
                      <a:pt x="1113" y="315"/>
                    </a:lnTo>
                    <a:lnTo>
                      <a:pt x="1114" y="320"/>
                    </a:lnTo>
                    <a:lnTo>
                      <a:pt x="1118" y="325"/>
                    </a:lnTo>
                    <a:lnTo>
                      <a:pt x="1121" y="327"/>
                    </a:lnTo>
                    <a:lnTo>
                      <a:pt x="1126" y="328"/>
                    </a:lnTo>
                    <a:lnTo>
                      <a:pt x="1132" y="327"/>
                    </a:lnTo>
                    <a:lnTo>
                      <a:pt x="1136" y="325"/>
                    </a:lnTo>
                    <a:lnTo>
                      <a:pt x="1139" y="320"/>
                    </a:lnTo>
                    <a:lnTo>
                      <a:pt x="1139" y="315"/>
                    </a:lnTo>
                    <a:lnTo>
                      <a:pt x="1138" y="310"/>
                    </a:lnTo>
                    <a:lnTo>
                      <a:pt x="1136" y="306"/>
                    </a:lnTo>
                    <a:lnTo>
                      <a:pt x="1132" y="302"/>
                    </a:lnTo>
                    <a:lnTo>
                      <a:pt x="1126" y="301"/>
                    </a:lnTo>
                    <a:close/>
                    <a:moveTo>
                      <a:pt x="1254" y="466"/>
                    </a:moveTo>
                    <a:lnTo>
                      <a:pt x="1253" y="453"/>
                    </a:lnTo>
                    <a:lnTo>
                      <a:pt x="1251" y="437"/>
                    </a:lnTo>
                    <a:lnTo>
                      <a:pt x="1251" y="394"/>
                    </a:lnTo>
                    <a:lnTo>
                      <a:pt x="1251" y="385"/>
                    </a:lnTo>
                    <a:lnTo>
                      <a:pt x="1249" y="376"/>
                    </a:lnTo>
                    <a:lnTo>
                      <a:pt x="1247" y="368"/>
                    </a:lnTo>
                    <a:lnTo>
                      <a:pt x="1243" y="360"/>
                    </a:lnTo>
                    <a:lnTo>
                      <a:pt x="1241" y="357"/>
                    </a:lnTo>
                    <a:lnTo>
                      <a:pt x="1237" y="355"/>
                    </a:lnTo>
                    <a:lnTo>
                      <a:pt x="1234" y="351"/>
                    </a:lnTo>
                    <a:lnTo>
                      <a:pt x="1230" y="349"/>
                    </a:lnTo>
                    <a:lnTo>
                      <a:pt x="1226" y="348"/>
                    </a:lnTo>
                    <a:lnTo>
                      <a:pt x="1220" y="347"/>
                    </a:lnTo>
                    <a:lnTo>
                      <a:pt x="1215" y="346"/>
                    </a:lnTo>
                    <a:lnTo>
                      <a:pt x="1208" y="346"/>
                    </a:lnTo>
                    <a:lnTo>
                      <a:pt x="1197" y="346"/>
                    </a:lnTo>
                    <a:lnTo>
                      <a:pt x="1188" y="348"/>
                    </a:lnTo>
                    <a:lnTo>
                      <a:pt x="1179" y="351"/>
                    </a:lnTo>
                    <a:lnTo>
                      <a:pt x="1170" y="356"/>
                    </a:lnTo>
                    <a:lnTo>
                      <a:pt x="1176" y="370"/>
                    </a:lnTo>
                    <a:lnTo>
                      <a:pt x="1182" y="366"/>
                    </a:lnTo>
                    <a:lnTo>
                      <a:pt x="1190" y="364"/>
                    </a:lnTo>
                    <a:lnTo>
                      <a:pt x="1197" y="361"/>
                    </a:lnTo>
                    <a:lnTo>
                      <a:pt x="1205" y="361"/>
                    </a:lnTo>
                    <a:lnTo>
                      <a:pt x="1213" y="362"/>
                    </a:lnTo>
                    <a:lnTo>
                      <a:pt x="1219" y="364"/>
                    </a:lnTo>
                    <a:lnTo>
                      <a:pt x="1223" y="367"/>
                    </a:lnTo>
                    <a:lnTo>
                      <a:pt x="1227" y="371"/>
                    </a:lnTo>
                    <a:lnTo>
                      <a:pt x="1229" y="376"/>
                    </a:lnTo>
                    <a:lnTo>
                      <a:pt x="1230" y="380"/>
                    </a:lnTo>
                    <a:lnTo>
                      <a:pt x="1231" y="385"/>
                    </a:lnTo>
                    <a:lnTo>
                      <a:pt x="1231" y="388"/>
                    </a:lnTo>
                    <a:lnTo>
                      <a:pt x="1231" y="390"/>
                    </a:lnTo>
                    <a:lnTo>
                      <a:pt x="1216" y="391"/>
                    </a:lnTo>
                    <a:lnTo>
                      <a:pt x="1202" y="394"/>
                    </a:lnTo>
                    <a:lnTo>
                      <a:pt x="1190" y="397"/>
                    </a:lnTo>
                    <a:lnTo>
                      <a:pt x="1180" y="401"/>
                    </a:lnTo>
                    <a:lnTo>
                      <a:pt x="1176" y="405"/>
                    </a:lnTo>
                    <a:lnTo>
                      <a:pt x="1173" y="408"/>
                    </a:lnTo>
                    <a:lnTo>
                      <a:pt x="1169" y="412"/>
                    </a:lnTo>
                    <a:lnTo>
                      <a:pt x="1167" y="416"/>
                    </a:lnTo>
                    <a:lnTo>
                      <a:pt x="1165" y="420"/>
                    </a:lnTo>
                    <a:lnTo>
                      <a:pt x="1164" y="425"/>
                    </a:lnTo>
                    <a:lnTo>
                      <a:pt x="1163" y="429"/>
                    </a:lnTo>
                    <a:lnTo>
                      <a:pt x="1163" y="435"/>
                    </a:lnTo>
                    <a:lnTo>
                      <a:pt x="1163" y="440"/>
                    </a:lnTo>
                    <a:lnTo>
                      <a:pt x="1165" y="447"/>
                    </a:lnTo>
                    <a:lnTo>
                      <a:pt x="1167" y="453"/>
                    </a:lnTo>
                    <a:lnTo>
                      <a:pt x="1172" y="458"/>
                    </a:lnTo>
                    <a:lnTo>
                      <a:pt x="1176" y="463"/>
                    </a:lnTo>
                    <a:lnTo>
                      <a:pt x="1182" y="466"/>
                    </a:lnTo>
                    <a:lnTo>
                      <a:pt x="1189" y="467"/>
                    </a:lnTo>
                    <a:lnTo>
                      <a:pt x="1197" y="468"/>
                    </a:lnTo>
                    <a:lnTo>
                      <a:pt x="1203" y="468"/>
                    </a:lnTo>
                    <a:lnTo>
                      <a:pt x="1209" y="467"/>
                    </a:lnTo>
                    <a:lnTo>
                      <a:pt x="1214" y="465"/>
                    </a:lnTo>
                    <a:lnTo>
                      <a:pt x="1219" y="463"/>
                    </a:lnTo>
                    <a:lnTo>
                      <a:pt x="1227" y="457"/>
                    </a:lnTo>
                    <a:lnTo>
                      <a:pt x="1232" y="450"/>
                    </a:lnTo>
                    <a:lnTo>
                      <a:pt x="1233" y="450"/>
                    </a:lnTo>
                    <a:lnTo>
                      <a:pt x="1234" y="466"/>
                    </a:lnTo>
                    <a:lnTo>
                      <a:pt x="1254" y="466"/>
                    </a:lnTo>
                    <a:close/>
                    <a:moveTo>
                      <a:pt x="1232" y="426"/>
                    </a:moveTo>
                    <a:lnTo>
                      <a:pt x="1231" y="429"/>
                    </a:lnTo>
                    <a:lnTo>
                      <a:pt x="1231" y="433"/>
                    </a:lnTo>
                    <a:lnTo>
                      <a:pt x="1229" y="437"/>
                    </a:lnTo>
                    <a:lnTo>
                      <a:pt x="1227" y="440"/>
                    </a:lnTo>
                    <a:lnTo>
                      <a:pt x="1224" y="444"/>
                    </a:lnTo>
                    <a:lnTo>
                      <a:pt x="1221" y="446"/>
                    </a:lnTo>
                    <a:lnTo>
                      <a:pt x="1217" y="449"/>
                    </a:lnTo>
                    <a:lnTo>
                      <a:pt x="1213" y="450"/>
                    </a:lnTo>
                    <a:lnTo>
                      <a:pt x="1208" y="453"/>
                    </a:lnTo>
                    <a:lnTo>
                      <a:pt x="1203" y="453"/>
                    </a:lnTo>
                    <a:lnTo>
                      <a:pt x="1199" y="453"/>
                    </a:lnTo>
                    <a:lnTo>
                      <a:pt x="1195" y="452"/>
                    </a:lnTo>
                    <a:lnTo>
                      <a:pt x="1192" y="449"/>
                    </a:lnTo>
                    <a:lnTo>
                      <a:pt x="1189" y="447"/>
                    </a:lnTo>
                    <a:lnTo>
                      <a:pt x="1187" y="445"/>
                    </a:lnTo>
                    <a:lnTo>
                      <a:pt x="1184" y="442"/>
                    </a:lnTo>
                    <a:lnTo>
                      <a:pt x="1183" y="437"/>
                    </a:lnTo>
                    <a:lnTo>
                      <a:pt x="1183" y="433"/>
                    </a:lnTo>
                    <a:lnTo>
                      <a:pt x="1183" y="428"/>
                    </a:lnTo>
                    <a:lnTo>
                      <a:pt x="1184" y="425"/>
                    </a:lnTo>
                    <a:lnTo>
                      <a:pt x="1186" y="422"/>
                    </a:lnTo>
                    <a:lnTo>
                      <a:pt x="1188" y="418"/>
                    </a:lnTo>
                    <a:lnTo>
                      <a:pt x="1193" y="414"/>
                    </a:lnTo>
                    <a:lnTo>
                      <a:pt x="1199" y="410"/>
                    </a:lnTo>
                    <a:lnTo>
                      <a:pt x="1206" y="408"/>
                    </a:lnTo>
                    <a:lnTo>
                      <a:pt x="1215" y="406"/>
                    </a:lnTo>
                    <a:lnTo>
                      <a:pt x="1223" y="406"/>
                    </a:lnTo>
                    <a:lnTo>
                      <a:pt x="1232" y="406"/>
                    </a:lnTo>
                    <a:lnTo>
                      <a:pt x="1232" y="426"/>
                    </a:lnTo>
                    <a:close/>
                    <a:moveTo>
                      <a:pt x="1413" y="293"/>
                    </a:moveTo>
                    <a:lnTo>
                      <a:pt x="1413" y="364"/>
                    </a:lnTo>
                    <a:lnTo>
                      <a:pt x="1412" y="364"/>
                    </a:lnTo>
                    <a:lnTo>
                      <a:pt x="1410" y="360"/>
                    </a:lnTo>
                    <a:lnTo>
                      <a:pt x="1407" y="357"/>
                    </a:lnTo>
                    <a:lnTo>
                      <a:pt x="1404" y="354"/>
                    </a:lnTo>
                    <a:lnTo>
                      <a:pt x="1399" y="351"/>
                    </a:lnTo>
                    <a:lnTo>
                      <a:pt x="1395" y="349"/>
                    </a:lnTo>
                    <a:lnTo>
                      <a:pt x="1390" y="347"/>
                    </a:lnTo>
                    <a:lnTo>
                      <a:pt x="1384" y="346"/>
                    </a:lnTo>
                    <a:lnTo>
                      <a:pt x="1378" y="346"/>
                    </a:lnTo>
                    <a:lnTo>
                      <a:pt x="1372" y="346"/>
                    </a:lnTo>
                    <a:lnTo>
                      <a:pt x="1368" y="347"/>
                    </a:lnTo>
                    <a:lnTo>
                      <a:pt x="1363" y="348"/>
                    </a:lnTo>
                    <a:lnTo>
                      <a:pt x="1358" y="350"/>
                    </a:lnTo>
                    <a:lnTo>
                      <a:pt x="1350" y="355"/>
                    </a:lnTo>
                    <a:lnTo>
                      <a:pt x="1342" y="362"/>
                    </a:lnTo>
                    <a:lnTo>
                      <a:pt x="1339" y="367"/>
                    </a:lnTo>
                    <a:lnTo>
                      <a:pt x="1336" y="371"/>
                    </a:lnTo>
                    <a:lnTo>
                      <a:pt x="1334" y="377"/>
                    </a:lnTo>
                    <a:lnTo>
                      <a:pt x="1331" y="383"/>
                    </a:lnTo>
                    <a:lnTo>
                      <a:pt x="1329" y="388"/>
                    </a:lnTo>
                    <a:lnTo>
                      <a:pt x="1328" y="395"/>
                    </a:lnTo>
                    <a:lnTo>
                      <a:pt x="1327" y="401"/>
                    </a:lnTo>
                    <a:lnTo>
                      <a:pt x="1327" y="408"/>
                    </a:lnTo>
                    <a:lnTo>
                      <a:pt x="1328" y="422"/>
                    </a:lnTo>
                    <a:lnTo>
                      <a:pt x="1330" y="433"/>
                    </a:lnTo>
                    <a:lnTo>
                      <a:pt x="1335" y="444"/>
                    </a:lnTo>
                    <a:lnTo>
                      <a:pt x="1341" y="452"/>
                    </a:lnTo>
                    <a:lnTo>
                      <a:pt x="1349" y="459"/>
                    </a:lnTo>
                    <a:lnTo>
                      <a:pt x="1356" y="464"/>
                    </a:lnTo>
                    <a:lnTo>
                      <a:pt x="1361" y="466"/>
                    </a:lnTo>
                    <a:lnTo>
                      <a:pt x="1366" y="467"/>
                    </a:lnTo>
                    <a:lnTo>
                      <a:pt x="1370" y="468"/>
                    </a:lnTo>
                    <a:lnTo>
                      <a:pt x="1376" y="468"/>
                    </a:lnTo>
                    <a:lnTo>
                      <a:pt x="1382" y="468"/>
                    </a:lnTo>
                    <a:lnTo>
                      <a:pt x="1389" y="467"/>
                    </a:lnTo>
                    <a:lnTo>
                      <a:pt x="1394" y="465"/>
                    </a:lnTo>
                    <a:lnTo>
                      <a:pt x="1399" y="462"/>
                    </a:lnTo>
                    <a:lnTo>
                      <a:pt x="1405" y="458"/>
                    </a:lnTo>
                    <a:lnTo>
                      <a:pt x="1408" y="455"/>
                    </a:lnTo>
                    <a:lnTo>
                      <a:pt x="1412" y="450"/>
                    </a:lnTo>
                    <a:lnTo>
                      <a:pt x="1415" y="445"/>
                    </a:lnTo>
                    <a:lnTo>
                      <a:pt x="1415" y="445"/>
                    </a:lnTo>
                    <a:lnTo>
                      <a:pt x="1416" y="466"/>
                    </a:lnTo>
                    <a:lnTo>
                      <a:pt x="1435" y="466"/>
                    </a:lnTo>
                    <a:lnTo>
                      <a:pt x="1434" y="452"/>
                    </a:lnTo>
                    <a:lnTo>
                      <a:pt x="1434" y="435"/>
                    </a:lnTo>
                    <a:lnTo>
                      <a:pt x="1434" y="293"/>
                    </a:lnTo>
                    <a:lnTo>
                      <a:pt x="1413" y="293"/>
                    </a:lnTo>
                    <a:close/>
                    <a:moveTo>
                      <a:pt x="1413" y="416"/>
                    </a:moveTo>
                    <a:lnTo>
                      <a:pt x="1412" y="422"/>
                    </a:lnTo>
                    <a:lnTo>
                      <a:pt x="1412" y="426"/>
                    </a:lnTo>
                    <a:lnTo>
                      <a:pt x="1410" y="432"/>
                    </a:lnTo>
                    <a:lnTo>
                      <a:pt x="1408" y="436"/>
                    </a:lnTo>
                    <a:lnTo>
                      <a:pt x="1405" y="440"/>
                    </a:lnTo>
                    <a:lnTo>
                      <a:pt x="1400" y="445"/>
                    </a:lnTo>
                    <a:lnTo>
                      <a:pt x="1396" y="447"/>
                    </a:lnTo>
                    <a:lnTo>
                      <a:pt x="1392" y="449"/>
                    </a:lnTo>
                    <a:lnTo>
                      <a:pt x="1386" y="450"/>
                    </a:lnTo>
                    <a:lnTo>
                      <a:pt x="1381" y="452"/>
                    </a:lnTo>
                    <a:lnTo>
                      <a:pt x="1373" y="450"/>
                    </a:lnTo>
                    <a:lnTo>
                      <a:pt x="1367" y="448"/>
                    </a:lnTo>
                    <a:lnTo>
                      <a:pt x="1361" y="444"/>
                    </a:lnTo>
                    <a:lnTo>
                      <a:pt x="1356" y="438"/>
                    </a:lnTo>
                    <a:lnTo>
                      <a:pt x="1353" y="432"/>
                    </a:lnTo>
                    <a:lnTo>
                      <a:pt x="1350" y="425"/>
                    </a:lnTo>
                    <a:lnTo>
                      <a:pt x="1349" y="416"/>
                    </a:lnTo>
                    <a:lnTo>
                      <a:pt x="1348" y="408"/>
                    </a:lnTo>
                    <a:lnTo>
                      <a:pt x="1349" y="398"/>
                    </a:lnTo>
                    <a:lnTo>
                      <a:pt x="1350" y="389"/>
                    </a:lnTo>
                    <a:lnTo>
                      <a:pt x="1353" y="381"/>
                    </a:lnTo>
                    <a:lnTo>
                      <a:pt x="1357" y="375"/>
                    </a:lnTo>
                    <a:lnTo>
                      <a:pt x="1362" y="369"/>
                    </a:lnTo>
                    <a:lnTo>
                      <a:pt x="1368" y="366"/>
                    </a:lnTo>
                    <a:lnTo>
                      <a:pt x="1375" y="364"/>
                    </a:lnTo>
                    <a:lnTo>
                      <a:pt x="1382" y="362"/>
                    </a:lnTo>
                    <a:lnTo>
                      <a:pt x="1388" y="362"/>
                    </a:lnTo>
                    <a:lnTo>
                      <a:pt x="1393" y="364"/>
                    </a:lnTo>
                    <a:lnTo>
                      <a:pt x="1397" y="367"/>
                    </a:lnTo>
                    <a:lnTo>
                      <a:pt x="1402" y="369"/>
                    </a:lnTo>
                    <a:lnTo>
                      <a:pt x="1405" y="374"/>
                    </a:lnTo>
                    <a:lnTo>
                      <a:pt x="1408" y="377"/>
                    </a:lnTo>
                    <a:lnTo>
                      <a:pt x="1410" y="383"/>
                    </a:lnTo>
                    <a:lnTo>
                      <a:pt x="1412" y="387"/>
                    </a:lnTo>
                    <a:lnTo>
                      <a:pt x="1412" y="391"/>
                    </a:lnTo>
                    <a:lnTo>
                      <a:pt x="1413" y="396"/>
                    </a:lnTo>
                    <a:lnTo>
                      <a:pt x="1413" y="416"/>
                    </a:lnTo>
                    <a:close/>
                    <a:moveTo>
                      <a:pt x="1560" y="410"/>
                    </a:moveTo>
                    <a:lnTo>
                      <a:pt x="1560" y="407"/>
                    </a:lnTo>
                    <a:lnTo>
                      <a:pt x="1560" y="400"/>
                    </a:lnTo>
                    <a:lnTo>
                      <a:pt x="1560" y="393"/>
                    </a:lnTo>
                    <a:lnTo>
                      <a:pt x="1558" y="383"/>
                    </a:lnTo>
                    <a:lnTo>
                      <a:pt x="1555" y="374"/>
                    </a:lnTo>
                    <a:lnTo>
                      <a:pt x="1551" y="365"/>
                    </a:lnTo>
                    <a:lnTo>
                      <a:pt x="1548" y="361"/>
                    </a:lnTo>
                    <a:lnTo>
                      <a:pt x="1544" y="357"/>
                    </a:lnTo>
                    <a:lnTo>
                      <a:pt x="1541" y="354"/>
                    </a:lnTo>
                    <a:lnTo>
                      <a:pt x="1537" y="351"/>
                    </a:lnTo>
                    <a:lnTo>
                      <a:pt x="1531" y="349"/>
                    </a:lnTo>
                    <a:lnTo>
                      <a:pt x="1526" y="347"/>
                    </a:lnTo>
                    <a:lnTo>
                      <a:pt x="1520" y="346"/>
                    </a:lnTo>
                    <a:lnTo>
                      <a:pt x="1514" y="346"/>
                    </a:lnTo>
                    <a:lnTo>
                      <a:pt x="1507" y="346"/>
                    </a:lnTo>
                    <a:lnTo>
                      <a:pt x="1502" y="347"/>
                    </a:lnTo>
                    <a:lnTo>
                      <a:pt x="1497" y="348"/>
                    </a:lnTo>
                    <a:lnTo>
                      <a:pt x="1491" y="350"/>
                    </a:lnTo>
                    <a:lnTo>
                      <a:pt x="1486" y="352"/>
                    </a:lnTo>
                    <a:lnTo>
                      <a:pt x="1481" y="356"/>
                    </a:lnTo>
                    <a:lnTo>
                      <a:pt x="1478" y="360"/>
                    </a:lnTo>
                    <a:lnTo>
                      <a:pt x="1474" y="364"/>
                    </a:lnTo>
                    <a:lnTo>
                      <a:pt x="1469" y="374"/>
                    </a:lnTo>
                    <a:lnTo>
                      <a:pt x="1463" y="384"/>
                    </a:lnTo>
                    <a:lnTo>
                      <a:pt x="1461" y="396"/>
                    </a:lnTo>
                    <a:lnTo>
                      <a:pt x="1460" y="409"/>
                    </a:lnTo>
                    <a:lnTo>
                      <a:pt x="1461" y="422"/>
                    </a:lnTo>
                    <a:lnTo>
                      <a:pt x="1464" y="433"/>
                    </a:lnTo>
                    <a:lnTo>
                      <a:pt x="1465" y="438"/>
                    </a:lnTo>
                    <a:lnTo>
                      <a:pt x="1469" y="443"/>
                    </a:lnTo>
                    <a:lnTo>
                      <a:pt x="1472" y="448"/>
                    </a:lnTo>
                    <a:lnTo>
                      <a:pt x="1475" y="452"/>
                    </a:lnTo>
                    <a:lnTo>
                      <a:pt x="1478" y="456"/>
                    </a:lnTo>
                    <a:lnTo>
                      <a:pt x="1483" y="458"/>
                    </a:lnTo>
                    <a:lnTo>
                      <a:pt x="1487" y="462"/>
                    </a:lnTo>
                    <a:lnTo>
                      <a:pt x="1492" y="464"/>
                    </a:lnTo>
                    <a:lnTo>
                      <a:pt x="1498" y="466"/>
                    </a:lnTo>
                    <a:lnTo>
                      <a:pt x="1503" y="467"/>
                    </a:lnTo>
                    <a:lnTo>
                      <a:pt x="1510" y="468"/>
                    </a:lnTo>
                    <a:lnTo>
                      <a:pt x="1516" y="468"/>
                    </a:lnTo>
                    <a:lnTo>
                      <a:pt x="1529" y="467"/>
                    </a:lnTo>
                    <a:lnTo>
                      <a:pt x="1539" y="466"/>
                    </a:lnTo>
                    <a:lnTo>
                      <a:pt x="1547" y="464"/>
                    </a:lnTo>
                    <a:lnTo>
                      <a:pt x="1554" y="461"/>
                    </a:lnTo>
                    <a:lnTo>
                      <a:pt x="1551" y="446"/>
                    </a:lnTo>
                    <a:lnTo>
                      <a:pt x="1544" y="448"/>
                    </a:lnTo>
                    <a:lnTo>
                      <a:pt x="1538" y="449"/>
                    </a:lnTo>
                    <a:lnTo>
                      <a:pt x="1529" y="452"/>
                    </a:lnTo>
                    <a:lnTo>
                      <a:pt x="1519" y="452"/>
                    </a:lnTo>
                    <a:lnTo>
                      <a:pt x="1511" y="452"/>
                    </a:lnTo>
                    <a:lnTo>
                      <a:pt x="1504" y="449"/>
                    </a:lnTo>
                    <a:lnTo>
                      <a:pt x="1498" y="446"/>
                    </a:lnTo>
                    <a:lnTo>
                      <a:pt x="1491" y="442"/>
                    </a:lnTo>
                    <a:lnTo>
                      <a:pt x="1487" y="436"/>
                    </a:lnTo>
                    <a:lnTo>
                      <a:pt x="1483" y="429"/>
                    </a:lnTo>
                    <a:lnTo>
                      <a:pt x="1480" y="420"/>
                    </a:lnTo>
                    <a:lnTo>
                      <a:pt x="1479" y="410"/>
                    </a:lnTo>
                    <a:lnTo>
                      <a:pt x="1560" y="410"/>
                    </a:lnTo>
                    <a:close/>
                    <a:moveTo>
                      <a:pt x="1480" y="396"/>
                    </a:moveTo>
                    <a:lnTo>
                      <a:pt x="1480" y="389"/>
                    </a:lnTo>
                    <a:lnTo>
                      <a:pt x="1483" y="384"/>
                    </a:lnTo>
                    <a:lnTo>
                      <a:pt x="1485" y="378"/>
                    </a:lnTo>
                    <a:lnTo>
                      <a:pt x="1489" y="373"/>
                    </a:lnTo>
                    <a:lnTo>
                      <a:pt x="1493" y="368"/>
                    </a:lnTo>
                    <a:lnTo>
                      <a:pt x="1498" y="364"/>
                    </a:lnTo>
                    <a:lnTo>
                      <a:pt x="1504" y="361"/>
                    </a:lnTo>
                    <a:lnTo>
                      <a:pt x="1512" y="360"/>
                    </a:lnTo>
                    <a:lnTo>
                      <a:pt x="1519" y="361"/>
                    </a:lnTo>
                    <a:lnTo>
                      <a:pt x="1526" y="365"/>
                    </a:lnTo>
                    <a:lnTo>
                      <a:pt x="1531" y="368"/>
                    </a:lnTo>
                    <a:lnTo>
                      <a:pt x="1534" y="373"/>
                    </a:lnTo>
                    <a:lnTo>
                      <a:pt x="1538" y="378"/>
                    </a:lnTo>
                    <a:lnTo>
                      <a:pt x="1540" y="385"/>
                    </a:lnTo>
                    <a:lnTo>
                      <a:pt x="1540" y="390"/>
                    </a:lnTo>
                    <a:lnTo>
                      <a:pt x="1541" y="396"/>
                    </a:lnTo>
                    <a:lnTo>
                      <a:pt x="1480" y="396"/>
                    </a:lnTo>
                    <a:close/>
                    <a:moveTo>
                      <a:pt x="1659" y="466"/>
                    </a:moveTo>
                    <a:lnTo>
                      <a:pt x="1659" y="365"/>
                    </a:lnTo>
                    <a:lnTo>
                      <a:pt x="1687" y="365"/>
                    </a:lnTo>
                    <a:lnTo>
                      <a:pt x="1687" y="348"/>
                    </a:lnTo>
                    <a:lnTo>
                      <a:pt x="1659" y="348"/>
                    </a:lnTo>
                    <a:lnTo>
                      <a:pt x="1659" y="341"/>
                    </a:lnTo>
                    <a:lnTo>
                      <a:pt x="1659" y="335"/>
                    </a:lnTo>
                    <a:lnTo>
                      <a:pt x="1660" y="329"/>
                    </a:lnTo>
                    <a:lnTo>
                      <a:pt x="1661" y="323"/>
                    </a:lnTo>
                    <a:lnTo>
                      <a:pt x="1663" y="318"/>
                    </a:lnTo>
                    <a:lnTo>
                      <a:pt x="1666" y="313"/>
                    </a:lnTo>
                    <a:lnTo>
                      <a:pt x="1670" y="310"/>
                    </a:lnTo>
                    <a:lnTo>
                      <a:pt x="1675" y="308"/>
                    </a:lnTo>
                    <a:lnTo>
                      <a:pt x="1681" y="308"/>
                    </a:lnTo>
                    <a:lnTo>
                      <a:pt x="1689" y="309"/>
                    </a:lnTo>
                    <a:lnTo>
                      <a:pt x="1694" y="310"/>
                    </a:lnTo>
                    <a:lnTo>
                      <a:pt x="1697" y="293"/>
                    </a:lnTo>
                    <a:lnTo>
                      <a:pt x="1690" y="291"/>
                    </a:lnTo>
                    <a:lnTo>
                      <a:pt x="1679" y="290"/>
                    </a:lnTo>
                    <a:lnTo>
                      <a:pt x="1672" y="291"/>
                    </a:lnTo>
                    <a:lnTo>
                      <a:pt x="1665" y="293"/>
                    </a:lnTo>
                    <a:lnTo>
                      <a:pt x="1658" y="297"/>
                    </a:lnTo>
                    <a:lnTo>
                      <a:pt x="1651" y="301"/>
                    </a:lnTo>
                    <a:lnTo>
                      <a:pt x="1648" y="306"/>
                    </a:lnTo>
                    <a:lnTo>
                      <a:pt x="1646" y="309"/>
                    </a:lnTo>
                    <a:lnTo>
                      <a:pt x="1643" y="315"/>
                    </a:lnTo>
                    <a:lnTo>
                      <a:pt x="1641" y="319"/>
                    </a:lnTo>
                    <a:lnTo>
                      <a:pt x="1639" y="330"/>
                    </a:lnTo>
                    <a:lnTo>
                      <a:pt x="1638" y="342"/>
                    </a:lnTo>
                    <a:lnTo>
                      <a:pt x="1638" y="348"/>
                    </a:lnTo>
                    <a:lnTo>
                      <a:pt x="1622" y="348"/>
                    </a:lnTo>
                    <a:lnTo>
                      <a:pt x="1622" y="365"/>
                    </a:lnTo>
                    <a:lnTo>
                      <a:pt x="1638" y="365"/>
                    </a:lnTo>
                    <a:lnTo>
                      <a:pt x="1638" y="466"/>
                    </a:lnTo>
                    <a:lnTo>
                      <a:pt x="1659" y="466"/>
                    </a:lnTo>
                    <a:close/>
                    <a:moveTo>
                      <a:pt x="1750" y="346"/>
                    </a:moveTo>
                    <a:lnTo>
                      <a:pt x="1739" y="347"/>
                    </a:lnTo>
                    <a:lnTo>
                      <a:pt x="1728" y="349"/>
                    </a:lnTo>
                    <a:lnTo>
                      <a:pt x="1723" y="352"/>
                    </a:lnTo>
                    <a:lnTo>
                      <a:pt x="1718" y="355"/>
                    </a:lnTo>
                    <a:lnTo>
                      <a:pt x="1714" y="358"/>
                    </a:lnTo>
                    <a:lnTo>
                      <a:pt x="1710" y="361"/>
                    </a:lnTo>
                    <a:lnTo>
                      <a:pt x="1706" y="366"/>
                    </a:lnTo>
                    <a:lnTo>
                      <a:pt x="1703" y="370"/>
                    </a:lnTo>
                    <a:lnTo>
                      <a:pt x="1701" y="376"/>
                    </a:lnTo>
                    <a:lnTo>
                      <a:pt x="1699" y="381"/>
                    </a:lnTo>
                    <a:lnTo>
                      <a:pt x="1696" y="387"/>
                    </a:lnTo>
                    <a:lnTo>
                      <a:pt x="1695" y="394"/>
                    </a:lnTo>
                    <a:lnTo>
                      <a:pt x="1694" y="400"/>
                    </a:lnTo>
                    <a:lnTo>
                      <a:pt x="1694" y="408"/>
                    </a:lnTo>
                    <a:lnTo>
                      <a:pt x="1694" y="415"/>
                    </a:lnTo>
                    <a:lnTo>
                      <a:pt x="1695" y="422"/>
                    </a:lnTo>
                    <a:lnTo>
                      <a:pt x="1696" y="427"/>
                    </a:lnTo>
                    <a:lnTo>
                      <a:pt x="1697" y="433"/>
                    </a:lnTo>
                    <a:lnTo>
                      <a:pt x="1701" y="438"/>
                    </a:lnTo>
                    <a:lnTo>
                      <a:pt x="1703" y="444"/>
                    </a:lnTo>
                    <a:lnTo>
                      <a:pt x="1706" y="448"/>
                    </a:lnTo>
                    <a:lnTo>
                      <a:pt x="1709" y="452"/>
                    </a:lnTo>
                    <a:lnTo>
                      <a:pt x="1714" y="456"/>
                    </a:lnTo>
                    <a:lnTo>
                      <a:pt x="1718" y="459"/>
                    </a:lnTo>
                    <a:lnTo>
                      <a:pt x="1722" y="462"/>
                    </a:lnTo>
                    <a:lnTo>
                      <a:pt x="1727" y="464"/>
                    </a:lnTo>
                    <a:lnTo>
                      <a:pt x="1737" y="467"/>
                    </a:lnTo>
                    <a:lnTo>
                      <a:pt x="1748" y="468"/>
                    </a:lnTo>
                    <a:lnTo>
                      <a:pt x="1759" y="467"/>
                    </a:lnTo>
                    <a:lnTo>
                      <a:pt x="1769" y="465"/>
                    </a:lnTo>
                    <a:lnTo>
                      <a:pt x="1778" y="461"/>
                    </a:lnTo>
                    <a:lnTo>
                      <a:pt x="1787" y="454"/>
                    </a:lnTo>
                    <a:lnTo>
                      <a:pt x="1791" y="449"/>
                    </a:lnTo>
                    <a:lnTo>
                      <a:pt x="1795" y="445"/>
                    </a:lnTo>
                    <a:lnTo>
                      <a:pt x="1798" y="439"/>
                    </a:lnTo>
                    <a:lnTo>
                      <a:pt x="1800" y="434"/>
                    </a:lnTo>
                    <a:lnTo>
                      <a:pt x="1802" y="428"/>
                    </a:lnTo>
                    <a:lnTo>
                      <a:pt x="1804" y="422"/>
                    </a:lnTo>
                    <a:lnTo>
                      <a:pt x="1804" y="414"/>
                    </a:lnTo>
                    <a:lnTo>
                      <a:pt x="1805" y="406"/>
                    </a:lnTo>
                    <a:lnTo>
                      <a:pt x="1804" y="393"/>
                    </a:lnTo>
                    <a:lnTo>
                      <a:pt x="1801" y="381"/>
                    </a:lnTo>
                    <a:lnTo>
                      <a:pt x="1799" y="376"/>
                    </a:lnTo>
                    <a:lnTo>
                      <a:pt x="1797" y="371"/>
                    </a:lnTo>
                    <a:lnTo>
                      <a:pt x="1794" y="366"/>
                    </a:lnTo>
                    <a:lnTo>
                      <a:pt x="1790" y="362"/>
                    </a:lnTo>
                    <a:lnTo>
                      <a:pt x="1786" y="358"/>
                    </a:lnTo>
                    <a:lnTo>
                      <a:pt x="1782" y="355"/>
                    </a:lnTo>
                    <a:lnTo>
                      <a:pt x="1777" y="352"/>
                    </a:lnTo>
                    <a:lnTo>
                      <a:pt x="1773" y="350"/>
                    </a:lnTo>
                    <a:lnTo>
                      <a:pt x="1768" y="348"/>
                    </a:lnTo>
                    <a:lnTo>
                      <a:pt x="1762" y="347"/>
                    </a:lnTo>
                    <a:lnTo>
                      <a:pt x="1756" y="346"/>
                    </a:lnTo>
                    <a:lnTo>
                      <a:pt x="1750" y="346"/>
                    </a:lnTo>
                    <a:close/>
                    <a:moveTo>
                      <a:pt x="1749" y="361"/>
                    </a:moveTo>
                    <a:lnTo>
                      <a:pt x="1755" y="361"/>
                    </a:lnTo>
                    <a:lnTo>
                      <a:pt x="1758" y="362"/>
                    </a:lnTo>
                    <a:lnTo>
                      <a:pt x="1762" y="364"/>
                    </a:lnTo>
                    <a:lnTo>
                      <a:pt x="1766" y="366"/>
                    </a:lnTo>
                    <a:lnTo>
                      <a:pt x="1771" y="370"/>
                    </a:lnTo>
                    <a:lnTo>
                      <a:pt x="1776" y="377"/>
                    </a:lnTo>
                    <a:lnTo>
                      <a:pt x="1780" y="384"/>
                    </a:lnTo>
                    <a:lnTo>
                      <a:pt x="1782" y="391"/>
                    </a:lnTo>
                    <a:lnTo>
                      <a:pt x="1784" y="399"/>
                    </a:lnTo>
                    <a:lnTo>
                      <a:pt x="1784" y="407"/>
                    </a:lnTo>
                    <a:lnTo>
                      <a:pt x="1784" y="416"/>
                    </a:lnTo>
                    <a:lnTo>
                      <a:pt x="1782" y="425"/>
                    </a:lnTo>
                    <a:lnTo>
                      <a:pt x="1778" y="433"/>
                    </a:lnTo>
                    <a:lnTo>
                      <a:pt x="1774" y="439"/>
                    </a:lnTo>
                    <a:lnTo>
                      <a:pt x="1769" y="445"/>
                    </a:lnTo>
                    <a:lnTo>
                      <a:pt x="1763" y="449"/>
                    </a:lnTo>
                    <a:lnTo>
                      <a:pt x="1757" y="452"/>
                    </a:lnTo>
                    <a:lnTo>
                      <a:pt x="1749" y="453"/>
                    </a:lnTo>
                    <a:lnTo>
                      <a:pt x="1742" y="452"/>
                    </a:lnTo>
                    <a:lnTo>
                      <a:pt x="1735" y="449"/>
                    </a:lnTo>
                    <a:lnTo>
                      <a:pt x="1730" y="445"/>
                    </a:lnTo>
                    <a:lnTo>
                      <a:pt x="1724" y="439"/>
                    </a:lnTo>
                    <a:lnTo>
                      <a:pt x="1720" y="433"/>
                    </a:lnTo>
                    <a:lnTo>
                      <a:pt x="1717" y="425"/>
                    </a:lnTo>
                    <a:lnTo>
                      <a:pt x="1716" y="416"/>
                    </a:lnTo>
                    <a:lnTo>
                      <a:pt x="1715" y="407"/>
                    </a:lnTo>
                    <a:lnTo>
                      <a:pt x="1715" y="399"/>
                    </a:lnTo>
                    <a:lnTo>
                      <a:pt x="1717" y="390"/>
                    </a:lnTo>
                    <a:lnTo>
                      <a:pt x="1719" y="383"/>
                    </a:lnTo>
                    <a:lnTo>
                      <a:pt x="1723" y="376"/>
                    </a:lnTo>
                    <a:lnTo>
                      <a:pt x="1728" y="370"/>
                    </a:lnTo>
                    <a:lnTo>
                      <a:pt x="1734" y="366"/>
                    </a:lnTo>
                    <a:lnTo>
                      <a:pt x="1742" y="362"/>
                    </a:lnTo>
                    <a:lnTo>
                      <a:pt x="1749" y="361"/>
                    </a:lnTo>
                    <a:close/>
                    <a:moveTo>
                      <a:pt x="1831" y="466"/>
                    </a:moveTo>
                    <a:lnTo>
                      <a:pt x="1852" y="466"/>
                    </a:lnTo>
                    <a:lnTo>
                      <a:pt x="1852" y="403"/>
                    </a:lnTo>
                    <a:lnTo>
                      <a:pt x="1852" y="398"/>
                    </a:lnTo>
                    <a:lnTo>
                      <a:pt x="1853" y="393"/>
                    </a:lnTo>
                    <a:lnTo>
                      <a:pt x="1854" y="387"/>
                    </a:lnTo>
                    <a:lnTo>
                      <a:pt x="1856" y="381"/>
                    </a:lnTo>
                    <a:lnTo>
                      <a:pt x="1859" y="377"/>
                    </a:lnTo>
                    <a:lnTo>
                      <a:pt x="1863" y="374"/>
                    </a:lnTo>
                    <a:lnTo>
                      <a:pt x="1866" y="370"/>
                    </a:lnTo>
                    <a:lnTo>
                      <a:pt x="1870" y="368"/>
                    </a:lnTo>
                    <a:lnTo>
                      <a:pt x="1876" y="366"/>
                    </a:lnTo>
                    <a:lnTo>
                      <a:pt x="1881" y="366"/>
                    </a:lnTo>
                    <a:lnTo>
                      <a:pt x="1884" y="366"/>
                    </a:lnTo>
                    <a:lnTo>
                      <a:pt x="1888" y="366"/>
                    </a:lnTo>
                    <a:lnTo>
                      <a:pt x="1888" y="346"/>
                    </a:lnTo>
                    <a:lnTo>
                      <a:pt x="1885" y="346"/>
                    </a:lnTo>
                    <a:lnTo>
                      <a:pt x="1882" y="346"/>
                    </a:lnTo>
                    <a:lnTo>
                      <a:pt x="1877" y="346"/>
                    </a:lnTo>
                    <a:lnTo>
                      <a:pt x="1871" y="347"/>
                    </a:lnTo>
                    <a:lnTo>
                      <a:pt x="1867" y="349"/>
                    </a:lnTo>
                    <a:lnTo>
                      <a:pt x="1863" y="352"/>
                    </a:lnTo>
                    <a:lnTo>
                      <a:pt x="1858" y="356"/>
                    </a:lnTo>
                    <a:lnTo>
                      <a:pt x="1855" y="360"/>
                    </a:lnTo>
                    <a:lnTo>
                      <a:pt x="1853" y="366"/>
                    </a:lnTo>
                    <a:lnTo>
                      <a:pt x="1850" y="371"/>
                    </a:lnTo>
                    <a:lnTo>
                      <a:pt x="1850" y="371"/>
                    </a:lnTo>
                    <a:lnTo>
                      <a:pt x="1849" y="348"/>
                    </a:lnTo>
                    <a:lnTo>
                      <a:pt x="1830" y="348"/>
                    </a:lnTo>
                    <a:lnTo>
                      <a:pt x="1831" y="357"/>
                    </a:lnTo>
                    <a:lnTo>
                      <a:pt x="1831" y="366"/>
                    </a:lnTo>
                    <a:lnTo>
                      <a:pt x="1831" y="375"/>
                    </a:lnTo>
                    <a:lnTo>
                      <a:pt x="1831" y="385"/>
                    </a:lnTo>
                    <a:lnTo>
                      <a:pt x="1831" y="466"/>
                    </a:lnTo>
                    <a:close/>
                    <a:moveTo>
                      <a:pt x="1909" y="466"/>
                    </a:moveTo>
                    <a:lnTo>
                      <a:pt x="1930" y="466"/>
                    </a:lnTo>
                    <a:lnTo>
                      <a:pt x="1930" y="395"/>
                    </a:lnTo>
                    <a:lnTo>
                      <a:pt x="1930" y="389"/>
                    </a:lnTo>
                    <a:lnTo>
                      <a:pt x="1932" y="385"/>
                    </a:lnTo>
                    <a:lnTo>
                      <a:pt x="1933" y="380"/>
                    </a:lnTo>
                    <a:lnTo>
                      <a:pt x="1935" y="377"/>
                    </a:lnTo>
                    <a:lnTo>
                      <a:pt x="1937" y="373"/>
                    </a:lnTo>
                    <a:lnTo>
                      <a:pt x="1940" y="369"/>
                    </a:lnTo>
                    <a:lnTo>
                      <a:pt x="1944" y="367"/>
                    </a:lnTo>
                    <a:lnTo>
                      <a:pt x="1948" y="365"/>
                    </a:lnTo>
                    <a:lnTo>
                      <a:pt x="1952" y="364"/>
                    </a:lnTo>
                    <a:lnTo>
                      <a:pt x="1957" y="362"/>
                    </a:lnTo>
                    <a:lnTo>
                      <a:pt x="1963" y="364"/>
                    </a:lnTo>
                    <a:lnTo>
                      <a:pt x="1967" y="366"/>
                    </a:lnTo>
                    <a:lnTo>
                      <a:pt x="1972" y="368"/>
                    </a:lnTo>
                    <a:lnTo>
                      <a:pt x="1975" y="373"/>
                    </a:lnTo>
                    <a:lnTo>
                      <a:pt x="1977" y="377"/>
                    </a:lnTo>
                    <a:lnTo>
                      <a:pt x="1979" y="383"/>
                    </a:lnTo>
                    <a:lnTo>
                      <a:pt x="1980" y="388"/>
                    </a:lnTo>
                    <a:lnTo>
                      <a:pt x="1980" y="395"/>
                    </a:lnTo>
                    <a:lnTo>
                      <a:pt x="1980" y="466"/>
                    </a:lnTo>
                    <a:lnTo>
                      <a:pt x="2001" y="466"/>
                    </a:lnTo>
                    <a:lnTo>
                      <a:pt x="2001" y="393"/>
                    </a:lnTo>
                    <a:lnTo>
                      <a:pt x="2002" y="387"/>
                    </a:lnTo>
                    <a:lnTo>
                      <a:pt x="2003" y="383"/>
                    </a:lnTo>
                    <a:lnTo>
                      <a:pt x="2004" y="378"/>
                    </a:lnTo>
                    <a:lnTo>
                      <a:pt x="2006" y="375"/>
                    </a:lnTo>
                    <a:lnTo>
                      <a:pt x="2009" y="371"/>
                    </a:lnTo>
                    <a:lnTo>
                      <a:pt x="2012" y="369"/>
                    </a:lnTo>
                    <a:lnTo>
                      <a:pt x="2015" y="366"/>
                    </a:lnTo>
                    <a:lnTo>
                      <a:pt x="2019" y="365"/>
                    </a:lnTo>
                    <a:lnTo>
                      <a:pt x="2023" y="364"/>
                    </a:lnTo>
                    <a:lnTo>
                      <a:pt x="2027" y="362"/>
                    </a:lnTo>
                    <a:lnTo>
                      <a:pt x="2033" y="364"/>
                    </a:lnTo>
                    <a:lnTo>
                      <a:pt x="2039" y="366"/>
                    </a:lnTo>
                    <a:lnTo>
                      <a:pt x="2042" y="368"/>
                    </a:lnTo>
                    <a:lnTo>
                      <a:pt x="2046" y="373"/>
                    </a:lnTo>
                    <a:lnTo>
                      <a:pt x="2048" y="378"/>
                    </a:lnTo>
                    <a:lnTo>
                      <a:pt x="2051" y="384"/>
                    </a:lnTo>
                    <a:lnTo>
                      <a:pt x="2052" y="391"/>
                    </a:lnTo>
                    <a:lnTo>
                      <a:pt x="2052" y="399"/>
                    </a:lnTo>
                    <a:lnTo>
                      <a:pt x="2052" y="466"/>
                    </a:lnTo>
                    <a:lnTo>
                      <a:pt x="2072" y="466"/>
                    </a:lnTo>
                    <a:lnTo>
                      <a:pt x="2072" y="396"/>
                    </a:lnTo>
                    <a:lnTo>
                      <a:pt x="2071" y="383"/>
                    </a:lnTo>
                    <a:lnTo>
                      <a:pt x="2069" y="371"/>
                    </a:lnTo>
                    <a:lnTo>
                      <a:pt x="2065" y="362"/>
                    </a:lnTo>
                    <a:lnTo>
                      <a:pt x="2059" y="356"/>
                    </a:lnTo>
                    <a:lnTo>
                      <a:pt x="2054" y="350"/>
                    </a:lnTo>
                    <a:lnTo>
                      <a:pt x="2047" y="348"/>
                    </a:lnTo>
                    <a:lnTo>
                      <a:pt x="2041" y="346"/>
                    </a:lnTo>
                    <a:lnTo>
                      <a:pt x="2034" y="346"/>
                    </a:lnTo>
                    <a:lnTo>
                      <a:pt x="2027" y="346"/>
                    </a:lnTo>
                    <a:lnTo>
                      <a:pt x="2020" y="348"/>
                    </a:lnTo>
                    <a:lnTo>
                      <a:pt x="2015" y="350"/>
                    </a:lnTo>
                    <a:lnTo>
                      <a:pt x="2010" y="354"/>
                    </a:lnTo>
                    <a:lnTo>
                      <a:pt x="2003" y="360"/>
                    </a:lnTo>
                    <a:lnTo>
                      <a:pt x="1997" y="369"/>
                    </a:lnTo>
                    <a:lnTo>
                      <a:pt x="1997" y="369"/>
                    </a:lnTo>
                    <a:lnTo>
                      <a:pt x="1994" y="364"/>
                    </a:lnTo>
                    <a:lnTo>
                      <a:pt x="1991" y="359"/>
                    </a:lnTo>
                    <a:lnTo>
                      <a:pt x="1988" y="356"/>
                    </a:lnTo>
                    <a:lnTo>
                      <a:pt x="1985" y="352"/>
                    </a:lnTo>
                    <a:lnTo>
                      <a:pt x="1980" y="349"/>
                    </a:lnTo>
                    <a:lnTo>
                      <a:pt x="1975" y="347"/>
                    </a:lnTo>
                    <a:lnTo>
                      <a:pt x="1970" y="346"/>
                    </a:lnTo>
                    <a:lnTo>
                      <a:pt x="1964" y="346"/>
                    </a:lnTo>
                    <a:lnTo>
                      <a:pt x="1958" y="346"/>
                    </a:lnTo>
                    <a:lnTo>
                      <a:pt x="1951" y="347"/>
                    </a:lnTo>
                    <a:lnTo>
                      <a:pt x="1946" y="349"/>
                    </a:lnTo>
                    <a:lnTo>
                      <a:pt x="1942" y="352"/>
                    </a:lnTo>
                    <a:lnTo>
                      <a:pt x="1937" y="356"/>
                    </a:lnTo>
                    <a:lnTo>
                      <a:pt x="1934" y="359"/>
                    </a:lnTo>
                    <a:lnTo>
                      <a:pt x="1931" y="362"/>
                    </a:lnTo>
                    <a:lnTo>
                      <a:pt x="1929" y="367"/>
                    </a:lnTo>
                    <a:lnTo>
                      <a:pt x="1928" y="367"/>
                    </a:lnTo>
                    <a:lnTo>
                      <a:pt x="1926" y="348"/>
                    </a:lnTo>
                    <a:lnTo>
                      <a:pt x="1908" y="348"/>
                    </a:lnTo>
                    <a:lnTo>
                      <a:pt x="1909" y="364"/>
                    </a:lnTo>
                    <a:lnTo>
                      <a:pt x="1909" y="380"/>
                    </a:lnTo>
                    <a:lnTo>
                      <a:pt x="1909" y="466"/>
                    </a:lnTo>
                    <a:close/>
                    <a:moveTo>
                      <a:pt x="2188" y="466"/>
                    </a:moveTo>
                    <a:lnTo>
                      <a:pt x="2187" y="453"/>
                    </a:lnTo>
                    <a:lnTo>
                      <a:pt x="2187" y="437"/>
                    </a:lnTo>
                    <a:lnTo>
                      <a:pt x="2187" y="394"/>
                    </a:lnTo>
                    <a:lnTo>
                      <a:pt x="2186" y="385"/>
                    </a:lnTo>
                    <a:lnTo>
                      <a:pt x="2185" y="376"/>
                    </a:lnTo>
                    <a:lnTo>
                      <a:pt x="2181" y="368"/>
                    </a:lnTo>
                    <a:lnTo>
                      <a:pt x="2178" y="360"/>
                    </a:lnTo>
                    <a:lnTo>
                      <a:pt x="2175" y="357"/>
                    </a:lnTo>
                    <a:lnTo>
                      <a:pt x="2172" y="355"/>
                    </a:lnTo>
                    <a:lnTo>
                      <a:pt x="2168" y="351"/>
                    </a:lnTo>
                    <a:lnTo>
                      <a:pt x="2164" y="349"/>
                    </a:lnTo>
                    <a:lnTo>
                      <a:pt x="2160" y="348"/>
                    </a:lnTo>
                    <a:lnTo>
                      <a:pt x="2154" y="347"/>
                    </a:lnTo>
                    <a:lnTo>
                      <a:pt x="2149" y="346"/>
                    </a:lnTo>
                    <a:lnTo>
                      <a:pt x="2142" y="346"/>
                    </a:lnTo>
                    <a:lnTo>
                      <a:pt x="2133" y="346"/>
                    </a:lnTo>
                    <a:lnTo>
                      <a:pt x="2122" y="348"/>
                    </a:lnTo>
                    <a:lnTo>
                      <a:pt x="2113" y="351"/>
                    </a:lnTo>
                    <a:lnTo>
                      <a:pt x="2106" y="356"/>
                    </a:lnTo>
                    <a:lnTo>
                      <a:pt x="2110" y="370"/>
                    </a:lnTo>
                    <a:lnTo>
                      <a:pt x="2117" y="366"/>
                    </a:lnTo>
                    <a:lnTo>
                      <a:pt x="2124" y="364"/>
                    </a:lnTo>
                    <a:lnTo>
                      <a:pt x="2132" y="361"/>
                    </a:lnTo>
                    <a:lnTo>
                      <a:pt x="2140" y="361"/>
                    </a:lnTo>
                    <a:lnTo>
                      <a:pt x="2148" y="362"/>
                    </a:lnTo>
                    <a:lnTo>
                      <a:pt x="2153" y="364"/>
                    </a:lnTo>
                    <a:lnTo>
                      <a:pt x="2159" y="367"/>
                    </a:lnTo>
                    <a:lnTo>
                      <a:pt x="2162" y="371"/>
                    </a:lnTo>
                    <a:lnTo>
                      <a:pt x="2164" y="376"/>
                    </a:lnTo>
                    <a:lnTo>
                      <a:pt x="2165" y="380"/>
                    </a:lnTo>
                    <a:lnTo>
                      <a:pt x="2165" y="385"/>
                    </a:lnTo>
                    <a:lnTo>
                      <a:pt x="2166" y="388"/>
                    </a:lnTo>
                    <a:lnTo>
                      <a:pt x="2166" y="390"/>
                    </a:lnTo>
                    <a:lnTo>
                      <a:pt x="2150" y="391"/>
                    </a:lnTo>
                    <a:lnTo>
                      <a:pt x="2136" y="394"/>
                    </a:lnTo>
                    <a:lnTo>
                      <a:pt x="2125" y="397"/>
                    </a:lnTo>
                    <a:lnTo>
                      <a:pt x="2115" y="401"/>
                    </a:lnTo>
                    <a:lnTo>
                      <a:pt x="2111" y="405"/>
                    </a:lnTo>
                    <a:lnTo>
                      <a:pt x="2107" y="408"/>
                    </a:lnTo>
                    <a:lnTo>
                      <a:pt x="2105" y="412"/>
                    </a:lnTo>
                    <a:lnTo>
                      <a:pt x="2101" y="416"/>
                    </a:lnTo>
                    <a:lnTo>
                      <a:pt x="2099" y="420"/>
                    </a:lnTo>
                    <a:lnTo>
                      <a:pt x="2098" y="425"/>
                    </a:lnTo>
                    <a:lnTo>
                      <a:pt x="2097" y="429"/>
                    </a:lnTo>
                    <a:lnTo>
                      <a:pt x="2097" y="435"/>
                    </a:lnTo>
                    <a:lnTo>
                      <a:pt x="2098" y="440"/>
                    </a:lnTo>
                    <a:lnTo>
                      <a:pt x="2099" y="447"/>
                    </a:lnTo>
                    <a:lnTo>
                      <a:pt x="2102" y="453"/>
                    </a:lnTo>
                    <a:lnTo>
                      <a:pt x="2106" y="458"/>
                    </a:lnTo>
                    <a:lnTo>
                      <a:pt x="2111" y="463"/>
                    </a:lnTo>
                    <a:lnTo>
                      <a:pt x="2117" y="466"/>
                    </a:lnTo>
                    <a:lnTo>
                      <a:pt x="2124" y="467"/>
                    </a:lnTo>
                    <a:lnTo>
                      <a:pt x="2132" y="468"/>
                    </a:lnTo>
                    <a:lnTo>
                      <a:pt x="2138" y="468"/>
                    </a:lnTo>
                    <a:lnTo>
                      <a:pt x="2144" y="467"/>
                    </a:lnTo>
                    <a:lnTo>
                      <a:pt x="2149" y="465"/>
                    </a:lnTo>
                    <a:lnTo>
                      <a:pt x="2153" y="463"/>
                    </a:lnTo>
                    <a:lnTo>
                      <a:pt x="2161" y="457"/>
                    </a:lnTo>
                    <a:lnTo>
                      <a:pt x="2167" y="450"/>
                    </a:lnTo>
                    <a:lnTo>
                      <a:pt x="2167" y="450"/>
                    </a:lnTo>
                    <a:lnTo>
                      <a:pt x="2169" y="466"/>
                    </a:lnTo>
                    <a:lnTo>
                      <a:pt x="2188" y="466"/>
                    </a:lnTo>
                    <a:close/>
                    <a:moveTo>
                      <a:pt x="2166" y="426"/>
                    </a:moveTo>
                    <a:lnTo>
                      <a:pt x="2166" y="429"/>
                    </a:lnTo>
                    <a:lnTo>
                      <a:pt x="2165" y="433"/>
                    </a:lnTo>
                    <a:lnTo>
                      <a:pt x="2164" y="437"/>
                    </a:lnTo>
                    <a:lnTo>
                      <a:pt x="2162" y="440"/>
                    </a:lnTo>
                    <a:lnTo>
                      <a:pt x="2159" y="444"/>
                    </a:lnTo>
                    <a:lnTo>
                      <a:pt x="2155" y="446"/>
                    </a:lnTo>
                    <a:lnTo>
                      <a:pt x="2152" y="449"/>
                    </a:lnTo>
                    <a:lnTo>
                      <a:pt x="2148" y="450"/>
                    </a:lnTo>
                    <a:lnTo>
                      <a:pt x="2142" y="453"/>
                    </a:lnTo>
                    <a:lnTo>
                      <a:pt x="2137" y="453"/>
                    </a:lnTo>
                    <a:lnTo>
                      <a:pt x="2134" y="453"/>
                    </a:lnTo>
                    <a:lnTo>
                      <a:pt x="2129" y="452"/>
                    </a:lnTo>
                    <a:lnTo>
                      <a:pt x="2126" y="449"/>
                    </a:lnTo>
                    <a:lnTo>
                      <a:pt x="2124" y="447"/>
                    </a:lnTo>
                    <a:lnTo>
                      <a:pt x="2121" y="445"/>
                    </a:lnTo>
                    <a:lnTo>
                      <a:pt x="2120" y="442"/>
                    </a:lnTo>
                    <a:lnTo>
                      <a:pt x="2119" y="437"/>
                    </a:lnTo>
                    <a:lnTo>
                      <a:pt x="2118" y="433"/>
                    </a:lnTo>
                    <a:lnTo>
                      <a:pt x="2119" y="428"/>
                    </a:lnTo>
                    <a:lnTo>
                      <a:pt x="2119" y="425"/>
                    </a:lnTo>
                    <a:lnTo>
                      <a:pt x="2121" y="422"/>
                    </a:lnTo>
                    <a:lnTo>
                      <a:pt x="2122" y="418"/>
                    </a:lnTo>
                    <a:lnTo>
                      <a:pt x="2127" y="414"/>
                    </a:lnTo>
                    <a:lnTo>
                      <a:pt x="2134" y="410"/>
                    </a:lnTo>
                    <a:lnTo>
                      <a:pt x="2141" y="408"/>
                    </a:lnTo>
                    <a:lnTo>
                      <a:pt x="2149" y="406"/>
                    </a:lnTo>
                    <a:lnTo>
                      <a:pt x="2158" y="406"/>
                    </a:lnTo>
                    <a:lnTo>
                      <a:pt x="2166" y="406"/>
                    </a:lnTo>
                    <a:lnTo>
                      <a:pt x="2166" y="426"/>
                    </a:lnTo>
                    <a:close/>
                    <a:moveTo>
                      <a:pt x="249" y="758"/>
                    </a:moveTo>
                    <a:lnTo>
                      <a:pt x="247" y="745"/>
                    </a:lnTo>
                    <a:lnTo>
                      <a:pt x="247" y="730"/>
                    </a:lnTo>
                    <a:lnTo>
                      <a:pt x="247" y="686"/>
                    </a:lnTo>
                    <a:lnTo>
                      <a:pt x="247" y="677"/>
                    </a:lnTo>
                    <a:lnTo>
                      <a:pt x="245" y="669"/>
                    </a:lnTo>
                    <a:lnTo>
                      <a:pt x="243" y="660"/>
                    </a:lnTo>
                    <a:lnTo>
                      <a:pt x="238" y="653"/>
                    </a:lnTo>
                    <a:lnTo>
                      <a:pt x="236" y="650"/>
                    </a:lnTo>
                    <a:lnTo>
                      <a:pt x="233" y="647"/>
                    </a:lnTo>
                    <a:lnTo>
                      <a:pt x="229" y="644"/>
                    </a:lnTo>
                    <a:lnTo>
                      <a:pt x="225" y="642"/>
                    </a:lnTo>
                    <a:lnTo>
                      <a:pt x="221" y="640"/>
                    </a:lnTo>
                    <a:lnTo>
                      <a:pt x="216" y="639"/>
                    </a:lnTo>
                    <a:lnTo>
                      <a:pt x="210" y="638"/>
                    </a:lnTo>
                    <a:lnTo>
                      <a:pt x="204" y="638"/>
                    </a:lnTo>
                    <a:lnTo>
                      <a:pt x="193" y="639"/>
                    </a:lnTo>
                    <a:lnTo>
                      <a:pt x="183" y="641"/>
                    </a:lnTo>
                    <a:lnTo>
                      <a:pt x="174" y="644"/>
                    </a:lnTo>
                    <a:lnTo>
                      <a:pt x="166" y="648"/>
                    </a:lnTo>
                    <a:lnTo>
                      <a:pt x="170" y="662"/>
                    </a:lnTo>
                    <a:lnTo>
                      <a:pt x="178" y="659"/>
                    </a:lnTo>
                    <a:lnTo>
                      <a:pt x="184" y="655"/>
                    </a:lnTo>
                    <a:lnTo>
                      <a:pt x="193" y="654"/>
                    </a:lnTo>
                    <a:lnTo>
                      <a:pt x="201" y="653"/>
                    </a:lnTo>
                    <a:lnTo>
                      <a:pt x="208" y="654"/>
                    </a:lnTo>
                    <a:lnTo>
                      <a:pt x="215" y="657"/>
                    </a:lnTo>
                    <a:lnTo>
                      <a:pt x="219" y="660"/>
                    </a:lnTo>
                    <a:lnTo>
                      <a:pt x="222" y="663"/>
                    </a:lnTo>
                    <a:lnTo>
                      <a:pt x="224" y="668"/>
                    </a:lnTo>
                    <a:lnTo>
                      <a:pt x="225" y="672"/>
                    </a:lnTo>
                    <a:lnTo>
                      <a:pt x="227" y="677"/>
                    </a:lnTo>
                    <a:lnTo>
                      <a:pt x="227" y="681"/>
                    </a:lnTo>
                    <a:lnTo>
                      <a:pt x="227" y="683"/>
                    </a:lnTo>
                    <a:lnTo>
                      <a:pt x="211" y="683"/>
                    </a:lnTo>
                    <a:lnTo>
                      <a:pt x="197" y="686"/>
                    </a:lnTo>
                    <a:lnTo>
                      <a:pt x="185" y="689"/>
                    </a:lnTo>
                    <a:lnTo>
                      <a:pt x="176" y="694"/>
                    </a:lnTo>
                    <a:lnTo>
                      <a:pt x="171" y="698"/>
                    </a:lnTo>
                    <a:lnTo>
                      <a:pt x="168" y="700"/>
                    </a:lnTo>
                    <a:lnTo>
                      <a:pt x="165" y="705"/>
                    </a:lnTo>
                    <a:lnTo>
                      <a:pt x="163" y="708"/>
                    </a:lnTo>
                    <a:lnTo>
                      <a:pt x="161" y="712"/>
                    </a:lnTo>
                    <a:lnTo>
                      <a:pt x="160" y="717"/>
                    </a:lnTo>
                    <a:lnTo>
                      <a:pt x="158" y="722"/>
                    </a:lnTo>
                    <a:lnTo>
                      <a:pt x="157" y="727"/>
                    </a:lnTo>
                    <a:lnTo>
                      <a:pt x="158" y="733"/>
                    </a:lnTo>
                    <a:lnTo>
                      <a:pt x="161" y="739"/>
                    </a:lnTo>
                    <a:lnTo>
                      <a:pt x="163" y="745"/>
                    </a:lnTo>
                    <a:lnTo>
                      <a:pt x="167" y="750"/>
                    </a:lnTo>
                    <a:lnTo>
                      <a:pt x="171" y="755"/>
                    </a:lnTo>
                    <a:lnTo>
                      <a:pt x="178" y="758"/>
                    </a:lnTo>
                    <a:lnTo>
                      <a:pt x="184" y="760"/>
                    </a:lnTo>
                    <a:lnTo>
                      <a:pt x="193" y="761"/>
                    </a:lnTo>
                    <a:lnTo>
                      <a:pt x="198" y="760"/>
                    </a:lnTo>
                    <a:lnTo>
                      <a:pt x="204" y="759"/>
                    </a:lnTo>
                    <a:lnTo>
                      <a:pt x="209" y="758"/>
                    </a:lnTo>
                    <a:lnTo>
                      <a:pt x="214" y="756"/>
                    </a:lnTo>
                    <a:lnTo>
                      <a:pt x="222" y="750"/>
                    </a:lnTo>
                    <a:lnTo>
                      <a:pt x="228" y="744"/>
                    </a:lnTo>
                    <a:lnTo>
                      <a:pt x="229" y="744"/>
                    </a:lnTo>
                    <a:lnTo>
                      <a:pt x="230" y="758"/>
                    </a:lnTo>
                    <a:lnTo>
                      <a:pt x="249" y="758"/>
                    </a:lnTo>
                    <a:close/>
                    <a:moveTo>
                      <a:pt x="227" y="719"/>
                    </a:moveTo>
                    <a:lnTo>
                      <a:pt x="227" y="722"/>
                    </a:lnTo>
                    <a:lnTo>
                      <a:pt x="225" y="726"/>
                    </a:lnTo>
                    <a:lnTo>
                      <a:pt x="224" y="729"/>
                    </a:lnTo>
                    <a:lnTo>
                      <a:pt x="222" y="732"/>
                    </a:lnTo>
                    <a:lnTo>
                      <a:pt x="220" y="736"/>
                    </a:lnTo>
                    <a:lnTo>
                      <a:pt x="217" y="739"/>
                    </a:lnTo>
                    <a:lnTo>
                      <a:pt x="212" y="741"/>
                    </a:lnTo>
                    <a:lnTo>
                      <a:pt x="208" y="744"/>
                    </a:lnTo>
                    <a:lnTo>
                      <a:pt x="204" y="745"/>
                    </a:lnTo>
                    <a:lnTo>
                      <a:pt x="198" y="745"/>
                    </a:lnTo>
                    <a:lnTo>
                      <a:pt x="194" y="745"/>
                    </a:lnTo>
                    <a:lnTo>
                      <a:pt x="191" y="744"/>
                    </a:lnTo>
                    <a:lnTo>
                      <a:pt x="188" y="742"/>
                    </a:lnTo>
                    <a:lnTo>
                      <a:pt x="184" y="740"/>
                    </a:lnTo>
                    <a:lnTo>
                      <a:pt x="182" y="737"/>
                    </a:lnTo>
                    <a:lnTo>
                      <a:pt x="180" y="733"/>
                    </a:lnTo>
                    <a:lnTo>
                      <a:pt x="179" y="729"/>
                    </a:lnTo>
                    <a:lnTo>
                      <a:pt x="179" y="725"/>
                    </a:lnTo>
                    <a:lnTo>
                      <a:pt x="179" y="720"/>
                    </a:lnTo>
                    <a:lnTo>
                      <a:pt x="180" y="717"/>
                    </a:lnTo>
                    <a:lnTo>
                      <a:pt x="181" y="713"/>
                    </a:lnTo>
                    <a:lnTo>
                      <a:pt x="183" y="711"/>
                    </a:lnTo>
                    <a:lnTo>
                      <a:pt x="188" y="706"/>
                    </a:lnTo>
                    <a:lnTo>
                      <a:pt x="194" y="702"/>
                    </a:lnTo>
                    <a:lnTo>
                      <a:pt x="202" y="700"/>
                    </a:lnTo>
                    <a:lnTo>
                      <a:pt x="210" y="699"/>
                    </a:lnTo>
                    <a:lnTo>
                      <a:pt x="218" y="698"/>
                    </a:lnTo>
                    <a:lnTo>
                      <a:pt x="227" y="698"/>
                    </a:lnTo>
                    <a:lnTo>
                      <a:pt x="227" y="719"/>
                    </a:lnTo>
                    <a:close/>
                    <a:moveTo>
                      <a:pt x="281" y="758"/>
                    </a:moveTo>
                    <a:lnTo>
                      <a:pt x="301" y="758"/>
                    </a:lnTo>
                    <a:lnTo>
                      <a:pt x="301" y="696"/>
                    </a:lnTo>
                    <a:lnTo>
                      <a:pt x="301" y="690"/>
                    </a:lnTo>
                    <a:lnTo>
                      <a:pt x="302" y="686"/>
                    </a:lnTo>
                    <a:lnTo>
                      <a:pt x="303" y="680"/>
                    </a:lnTo>
                    <a:lnTo>
                      <a:pt x="305" y="674"/>
                    </a:lnTo>
                    <a:lnTo>
                      <a:pt x="309" y="670"/>
                    </a:lnTo>
                    <a:lnTo>
                      <a:pt x="312" y="666"/>
                    </a:lnTo>
                    <a:lnTo>
                      <a:pt x="315" y="662"/>
                    </a:lnTo>
                    <a:lnTo>
                      <a:pt x="319" y="660"/>
                    </a:lnTo>
                    <a:lnTo>
                      <a:pt x="325" y="659"/>
                    </a:lnTo>
                    <a:lnTo>
                      <a:pt x="330" y="658"/>
                    </a:lnTo>
                    <a:lnTo>
                      <a:pt x="333" y="658"/>
                    </a:lnTo>
                    <a:lnTo>
                      <a:pt x="337" y="659"/>
                    </a:lnTo>
                    <a:lnTo>
                      <a:pt x="337" y="639"/>
                    </a:lnTo>
                    <a:lnTo>
                      <a:pt x="335" y="638"/>
                    </a:lnTo>
                    <a:lnTo>
                      <a:pt x="331" y="638"/>
                    </a:lnTo>
                    <a:lnTo>
                      <a:pt x="326" y="638"/>
                    </a:lnTo>
                    <a:lnTo>
                      <a:pt x="320" y="640"/>
                    </a:lnTo>
                    <a:lnTo>
                      <a:pt x="316" y="642"/>
                    </a:lnTo>
                    <a:lnTo>
                      <a:pt x="312" y="644"/>
                    </a:lnTo>
                    <a:lnTo>
                      <a:pt x="308" y="649"/>
                    </a:lnTo>
                    <a:lnTo>
                      <a:pt x="304" y="653"/>
                    </a:lnTo>
                    <a:lnTo>
                      <a:pt x="302" y="658"/>
                    </a:lnTo>
                    <a:lnTo>
                      <a:pt x="299" y="663"/>
                    </a:lnTo>
                    <a:lnTo>
                      <a:pt x="299" y="663"/>
                    </a:lnTo>
                    <a:lnTo>
                      <a:pt x="298" y="640"/>
                    </a:lnTo>
                    <a:lnTo>
                      <a:pt x="279" y="640"/>
                    </a:lnTo>
                    <a:lnTo>
                      <a:pt x="281" y="649"/>
                    </a:lnTo>
                    <a:lnTo>
                      <a:pt x="281" y="658"/>
                    </a:lnTo>
                    <a:lnTo>
                      <a:pt x="281" y="667"/>
                    </a:lnTo>
                    <a:lnTo>
                      <a:pt x="281" y="677"/>
                    </a:lnTo>
                    <a:lnTo>
                      <a:pt x="281" y="758"/>
                    </a:lnTo>
                    <a:close/>
                    <a:moveTo>
                      <a:pt x="368" y="612"/>
                    </a:moveTo>
                    <a:lnTo>
                      <a:pt x="368" y="640"/>
                    </a:lnTo>
                    <a:lnTo>
                      <a:pt x="351" y="640"/>
                    </a:lnTo>
                    <a:lnTo>
                      <a:pt x="351" y="657"/>
                    </a:lnTo>
                    <a:lnTo>
                      <a:pt x="368" y="657"/>
                    </a:lnTo>
                    <a:lnTo>
                      <a:pt x="368" y="721"/>
                    </a:lnTo>
                    <a:lnTo>
                      <a:pt x="368" y="730"/>
                    </a:lnTo>
                    <a:lnTo>
                      <a:pt x="370" y="739"/>
                    </a:lnTo>
                    <a:lnTo>
                      <a:pt x="372" y="746"/>
                    </a:lnTo>
                    <a:lnTo>
                      <a:pt x="376" y="751"/>
                    </a:lnTo>
                    <a:lnTo>
                      <a:pt x="380" y="756"/>
                    </a:lnTo>
                    <a:lnTo>
                      <a:pt x="385" y="758"/>
                    </a:lnTo>
                    <a:lnTo>
                      <a:pt x="392" y="760"/>
                    </a:lnTo>
                    <a:lnTo>
                      <a:pt x="398" y="760"/>
                    </a:lnTo>
                    <a:lnTo>
                      <a:pt x="409" y="760"/>
                    </a:lnTo>
                    <a:lnTo>
                      <a:pt x="417" y="758"/>
                    </a:lnTo>
                    <a:lnTo>
                      <a:pt x="416" y="741"/>
                    </a:lnTo>
                    <a:lnTo>
                      <a:pt x="411" y="742"/>
                    </a:lnTo>
                    <a:lnTo>
                      <a:pt x="404" y="744"/>
                    </a:lnTo>
                    <a:lnTo>
                      <a:pt x="399" y="742"/>
                    </a:lnTo>
                    <a:lnTo>
                      <a:pt x="396" y="741"/>
                    </a:lnTo>
                    <a:lnTo>
                      <a:pt x="394" y="740"/>
                    </a:lnTo>
                    <a:lnTo>
                      <a:pt x="392" y="737"/>
                    </a:lnTo>
                    <a:lnTo>
                      <a:pt x="390" y="733"/>
                    </a:lnTo>
                    <a:lnTo>
                      <a:pt x="389" y="730"/>
                    </a:lnTo>
                    <a:lnTo>
                      <a:pt x="389" y="726"/>
                    </a:lnTo>
                    <a:lnTo>
                      <a:pt x="389" y="720"/>
                    </a:lnTo>
                    <a:lnTo>
                      <a:pt x="389" y="657"/>
                    </a:lnTo>
                    <a:lnTo>
                      <a:pt x="418" y="657"/>
                    </a:lnTo>
                    <a:lnTo>
                      <a:pt x="418" y="640"/>
                    </a:lnTo>
                    <a:lnTo>
                      <a:pt x="389" y="640"/>
                    </a:lnTo>
                    <a:lnTo>
                      <a:pt x="389" y="606"/>
                    </a:lnTo>
                    <a:lnTo>
                      <a:pt x="368" y="612"/>
                    </a:lnTo>
                    <a:close/>
                    <a:moveTo>
                      <a:pt x="462" y="758"/>
                    </a:moveTo>
                    <a:lnTo>
                      <a:pt x="462" y="640"/>
                    </a:lnTo>
                    <a:lnTo>
                      <a:pt x="441" y="640"/>
                    </a:lnTo>
                    <a:lnTo>
                      <a:pt x="441" y="758"/>
                    </a:lnTo>
                    <a:lnTo>
                      <a:pt x="462" y="758"/>
                    </a:lnTo>
                    <a:close/>
                    <a:moveTo>
                      <a:pt x="451" y="594"/>
                    </a:moveTo>
                    <a:lnTo>
                      <a:pt x="447" y="595"/>
                    </a:lnTo>
                    <a:lnTo>
                      <a:pt x="443" y="598"/>
                    </a:lnTo>
                    <a:lnTo>
                      <a:pt x="439" y="602"/>
                    </a:lnTo>
                    <a:lnTo>
                      <a:pt x="438" y="608"/>
                    </a:lnTo>
                    <a:lnTo>
                      <a:pt x="439" y="612"/>
                    </a:lnTo>
                    <a:lnTo>
                      <a:pt x="443" y="616"/>
                    </a:lnTo>
                    <a:lnTo>
                      <a:pt x="446" y="620"/>
                    </a:lnTo>
                    <a:lnTo>
                      <a:pt x="451" y="621"/>
                    </a:lnTo>
                    <a:lnTo>
                      <a:pt x="457" y="620"/>
                    </a:lnTo>
                    <a:lnTo>
                      <a:pt x="461" y="616"/>
                    </a:lnTo>
                    <a:lnTo>
                      <a:pt x="464" y="612"/>
                    </a:lnTo>
                    <a:lnTo>
                      <a:pt x="464" y="608"/>
                    </a:lnTo>
                    <a:lnTo>
                      <a:pt x="463" y="602"/>
                    </a:lnTo>
                    <a:lnTo>
                      <a:pt x="461" y="598"/>
                    </a:lnTo>
                    <a:lnTo>
                      <a:pt x="457" y="595"/>
                    </a:lnTo>
                    <a:lnTo>
                      <a:pt x="451" y="594"/>
                    </a:lnTo>
                    <a:close/>
                    <a:moveTo>
                      <a:pt x="574" y="738"/>
                    </a:moveTo>
                    <a:lnTo>
                      <a:pt x="570" y="740"/>
                    </a:lnTo>
                    <a:lnTo>
                      <a:pt x="563" y="741"/>
                    </a:lnTo>
                    <a:lnTo>
                      <a:pt x="557" y="744"/>
                    </a:lnTo>
                    <a:lnTo>
                      <a:pt x="548" y="744"/>
                    </a:lnTo>
                    <a:lnTo>
                      <a:pt x="541" y="742"/>
                    </a:lnTo>
                    <a:lnTo>
                      <a:pt x="533" y="740"/>
                    </a:lnTo>
                    <a:lnTo>
                      <a:pt x="527" y="737"/>
                    </a:lnTo>
                    <a:lnTo>
                      <a:pt x="520" y="731"/>
                    </a:lnTo>
                    <a:lnTo>
                      <a:pt x="516" y="726"/>
                    </a:lnTo>
                    <a:lnTo>
                      <a:pt x="513" y="718"/>
                    </a:lnTo>
                    <a:lnTo>
                      <a:pt x="509" y="709"/>
                    </a:lnTo>
                    <a:lnTo>
                      <a:pt x="509" y="700"/>
                    </a:lnTo>
                    <a:lnTo>
                      <a:pt x="509" y="690"/>
                    </a:lnTo>
                    <a:lnTo>
                      <a:pt x="512" y="682"/>
                    </a:lnTo>
                    <a:lnTo>
                      <a:pt x="515" y="674"/>
                    </a:lnTo>
                    <a:lnTo>
                      <a:pt x="519" y="668"/>
                    </a:lnTo>
                    <a:lnTo>
                      <a:pt x="526" y="662"/>
                    </a:lnTo>
                    <a:lnTo>
                      <a:pt x="532" y="659"/>
                    </a:lnTo>
                    <a:lnTo>
                      <a:pt x="541" y="655"/>
                    </a:lnTo>
                    <a:lnTo>
                      <a:pt x="549" y="655"/>
                    </a:lnTo>
                    <a:lnTo>
                      <a:pt x="557" y="655"/>
                    </a:lnTo>
                    <a:lnTo>
                      <a:pt x="563" y="657"/>
                    </a:lnTo>
                    <a:lnTo>
                      <a:pt x="569" y="659"/>
                    </a:lnTo>
                    <a:lnTo>
                      <a:pt x="573" y="661"/>
                    </a:lnTo>
                    <a:lnTo>
                      <a:pt x="579" y="644"/>
                    </a:lnTo>
                    <a:lnTo>
                      <a:pt x="573" y="642"/>
                    </a:lnTo>
                    <a:lnTo>
                      <a:pt x="567" y="640"/>
                    </a:lnTo>
                    <a:lnTo>
                      <a:pt x="558" y="639"/>
                    </a:lnTo>
                    <a:lnTo>
                      <a:pt x="549" y="638"/>
                    </a:lnTo>
                    <a:lnTo>
                      <a:pt x="543" y="639"/>
                    </a:lnTo>
                    <a:lnTo>
                      <a:pt x="536" y="639"/>
                    </a:lnTo>
                    <a:lnTo>
                      <a:pt x="530" y="641"/>
                    </a:lnTo>
                    <a:lnTo>
                      <a:pt x="525" y="642"/>
                    </a:lnTo>
                    <a:lnTo>
                      <a:pt x="519" y="645"/>
                    </a:lnTo>
                    <a:lnTo>
                      <a:pt x="514" y="648"/>
                    </a:lnTo>
                    <a:lnTo>
                      <a:pt x="509" y="652"/>
                    </a:lnTo>
                    <a:lnTo>
                      <a:pt x="505" y="655"/>
                    </a:lnTo>
                    <a:lnTo>
                      <a:pt x="501" y="660"/>
                    </a:lnTo>
                    <a:lnTo>
                      <a:pt x="498" y="664"/>
                    </a:lnTo>
                    <a:lnTo>
                      <a:pt x="495" y="670"/>
                    </a:lnTo>
                    <a:lnTo>
                      <a:pt x="492" y="676"/>
                    </a:lnTo>
                    <a:lnTo>
                      <a:pt x="491" y="681"/>
                    </a:lnTo>
                    <a:lnTo>
                      <a:pt x="489" y="688"/>
                    </a:lnTo>
                    <a:lnTo>
                      <a:pt x="489" y="693"/>
                    </a:lnTo>
                    <a:lnTo>
                      <a:pt x="488" y="700"/>
                    </a:lnTo>
                    <a:lnTo>
                      <a:pt x="489" y="713"/>
                    </a:lnTo>
                    <a:lnTo>
                      <a:pt x="492" y="725"/>
                    </a:lnTo>
                    <a:lnTo>
                      <a:pt x="494" y="730"/>
                    </a:lnTo>
                    <a:lnTo>
                      <a:pt x="498" y="736"/>
                    </a:lnTo>
                    <a:lnTo>
                      <a:pt x="500" y="740"/>
                    </a:lnTo>
                    <a:lnTo>
                      <a:pt x="504" y="744"/>
                    </a:lnTo>
                    <a:lnTo>
                      <a:pt x="507" y="748"/>
                    </a:lnTo>
                    <a:lnTo>
                      <a:pt x="512" y="751"/>
                    </a:lnTo>
                    <a:lnTo>
                      <a:pt x="517" y="754"/>
                    </a:lnTo>
                    <a:lnTo>
                      <a:pt x="521" y="756"/>
                    </a:lnTo>
                    <a:lnTo>
                      <a:pt x="527" y="758"/>
                    </a:lnTo>
                    <a:lnTo>
                      <a:pt x="533" y="759"/>
                    </a:lnTo>
                    <a:lnTo>
                      <a:pt x="539" y="760"/>
                    </a:lnTo>
                    <a:lnTo>
                      <a:pt x="545" y="760"/>
                    </a:lnTo>
                    <a:lnTo>
                      <a:pt x="556" y="760"/>
                    </a:lnTo>
                    <a:lnTo>
                      <a:pt x="566" y="758"/>
                    </a:lnTo>
                    <a:lnTo>
                      <a:pt x="572" y="756"/>
                    </a:lnTo>
                    <a:lnTo>
                      <a:pt x="578" y="754"/>
                    </a:lnTo>
                    <a:lnTo>
                      <a:pt x="574" y="738"/>
                    </a:lnTo>
                    <a:close/>
                    <a:moveTo>
                      <a:pt x="697" y="640"/>
                    </a:moveTo>
                    <a:lnTo>
                      <a:pt x="677" y="640"/>
                    </a:lnTo>
                    <a:lnTo>
                      <a:pt x="677" y="712"/>
                    </a:lnTo>
                    <a:lnTo>
                      <a:pt x="676" y="718"/>
                    </a:lnTo>
                    <a:lnTo>
                      <a:pt x="675" y="723"/>
                    </a:lnTo>
                    <a:lnTo>
                      <a:pt x="671" y="730"/>
                    </a:lnTo>
                    <a:lnTo>
                      <a:pt x="665" y="737"/>
                    </a:lnTo>
                    <a:lnTo>
                      <a:pt x="662" y="739"/>
                    </a:lnTo>
                    <a:lnTo>
                      <a:pt x="657" y="741"/>
                    </a:lnTo>
                    <a:lnTo>
                      <a:pt x="653" y="742"/>
                    </a:lnTo>
                    <a:lnTo>
                      <a:pt x="648" y="744"/>
                    </a:lnTo>
                    <a:lnTo>
                      <a:pt x="641" y="742"/>
                    </a:lnTo>
                    <a:lnTo>
                      <a:pt x="636" y="740"/>
                    </a:lnTo>
                    <a:lnTo>
                      <a:pt x="632" y="737"/>
                    </a:lnTo>
                    <a:lnTo>
                      <a:pt x="628" y="732"/>
                    </a:lnTo>
                    <a:lnTo>
                      <a:pt x="625" y="727"/>
                    </a:lnTo>
                    <a:lnTo>
                      <a:pt x="624" y="721"/>
                    </a:lnTo>
                    <a:lnTo>
                      <a:pt x="623" y="713"/>
                    </a:lnTo>
                    <a:lnTo>
                      <a:pt x="622" y="706"/>
                    </a:lnTo>
                    <a:lnTo>
                      <a:pt x="622" y="640"/>
                    </a:lnTo>
                    <a:lnTo>
                      <a:pt x="601" y="640"/>
                    </a:lnTo>
                    <a:lnTo>
                      <a:pt x="601" y="709"/>
                    </a:lnTo>
                    <a:lnTo>
                      <a:pt x="602" y="723"/>
                    </a:lnTo>
                    <a:lnTo>
                      <a:pt x="605" y="735"/>
                    </a:lnTo>
                    <a:lnTo>
                      <a:pt x="609" y="744"/>
                    </a:lnTo>
                    <a:lnTo>
                      <a:pt x="614" y="750"/>
                    </a:lnTo>
                    <a:lnTo>
                      <a:pt x="621" y="756"/>
                    </a:lnTo>
                    <a:lnTo>
                      <a:pt x="627" y="759"/>
                    </a:lnTo>
                    <a:lnTo>
                      <a:pt x="634" y="760"/>
                    </a:lnTo>
                    <a:lnTo>
                      <a:pt x="641" y="761"/>
                    </a:lnTo>
                    <a:lnTo>
                      <a:pt x="648" y="760"/>
                    </a:lnTo>
                    <a:lnTo>
                      <a:pt x="654" y="759"/>
                    </a:lnTo>
                    <a:lnTo>
                      <a:pt x="661" y="757"/>
                    </a:lnTo>
                    <a:lnTo>
                      <a:pt x="665" y="754"/>
                    </a:lnTo>
                    <a:lnTo>
                      <a:pt x="674" y="747"/>
                    </a:lnTo>
                    <a:lnTo>
                      <a:pt x="678" y="739"/>
                    </a:lnTo>
                    <a:lnTo>
                      <a:pt x="679" y="739"/>
                    </a:lnTo>
                    <a:lnTo>
                      <a:pt x="680" y="758"/>
                    </a:lnTo>
                    <a:lnTo>
                      <a:pt x="698" y="758"/>
                    </a:lnTo>
                    <a:lnTo>
                      <a:pt x="697" y="744"/>
                    </a:lnTo>
                    <a:lnTo>
                      <a:pt x="697" y="726"/>
                    </a:lnTo>
                    <a:lnTo>
                      <a:pt x="697" y="640"/>
                    </a:lnTo>
                    <a:close/>
                    <a:moveTo>
                      <a:pt x="732" y="758"/>
                    </a:moveTo>
                    <a:lnTo>
                      <a:pt x="752" y="758"/>
                    </a:lnTo>
                    <a:lnTo>
                      <a:pt x="752" y="585"/>
                    </a:lnTo>
                    <a:lnTo>
                      <a:pt x="732" y="585"/>
                    </a:lnTo>
                    <a:lnTo>
                      <a:pt x="732" y="758"/>
                    </a:lnTo>
                    <a:close/>
                    <a:moveTo>
                      <a:pt x="870" y="758"/>
                    </a:moveTo>
                    <a:lnTo>
                      <a:pt x="868" y="745"/>
                    </a:lnTo>
                    <a:lnTo>
                      <a:pt x="868" y="730"/>
                    </a:lnTo>
                    <a:lnTo>
                      <a:pt x="868" y="686"/>
                    </a:lnTo>
                    <a:lnTo>
                      <a:pt x="867" y="677"/>
                    </a:lnTo>
                    <a:lnTo>
                      <a:pt x="866" y="669"/>
                    </a:lnTo>
                    <a:lnTo>
                      <a:pt x="864" y="660"/>
                    </a:lnTo>
                    <a:lnTo>
                      <a:pt x="859" y="653"/>
                    </a:lnTo>
                    <a:lnTo>
                      <a:pt x="856" y="650"/>
                    </a:lnTo>
                    <a:lnTo>
                      <a:pt x="854" y="647"/>
                    </a:lnTo>
                    <a:lnTo>
                      <a:pt x="850" y="644"/>
                    </a:lnTo>
                    <a:lnTo>
                      <a:pt x="846" y="642"/>
                    </a:lnTo>
                    <a:lnTo>
                      <a:pt x="841" y="640"/>
                    </a:lnTo>
                    <a:lnTo>
                      <a:pt x="837" y="639"/>
                    </a:lnTo>
                    <a:lnTo>
                      <a:pt x="830" y="638"/>
                    </a:lnTo>
                    <a:lnTo>
                      <a:pt x="825" y="638"/>
                    </a:lnTo>
                    <a:lnTo>
                      <a:pt x="814" y="639"/>
                    </a:lnTo>
                    <a:lnTo>
                      <a:pt x="804" y="641"/>
                    </a:lnTo>
                    <a:lnTo>
                      <a:pt x="795" y="644"/>
                    </a:lnTo>
                    <a:lnTo>
                      <a:pt x="787" y="648"/>
                    </a:lnTo>
                    <a:lnTo>
                      <a:pt x="791" y="662"/>
                    </a:lnTo>
                    <a:lnTo>
                      <a:pt x="798" y="659"/>
                    </a:lnTo>
                    <a:lnTo>
                      <a:pt x="805" y="655"/>
                    </a:lnTo>
                    <a:lnTo>
                      <a:pt x="813" y="654"/>
                    </a:lnTo>
                    <a:lnTo>
                      <a:pt x="822" y="653"/>
                    </a:lnTo>
                    <a:lnTo>
                      <a:pt x="829" y="654"/>
                    </a:lnTo>
                    <a:lnTo>
                      <a:pt x="836" y="657"/>
                    </a:lnTo>
                    <a:lnTo>
                      <a:pt x="840" y="660"/>
                    </a:lnTo>
                    <a:lnTo>
                      <a:pt x="843" y="663"/>
                    </a:lnTo>
                    <a:lnTo>
                      <a:pt x="845" y="668"/>
                    </a:lnTo>
                    <a:lnTo>
                      <a:pt x="846" y="672"/>
                    </a:lnTo>
                    <a:lnTo>
                      <a:pt x="848" y="677"/>
                    </a:lnTo>
                    <a:lnTo>
                      <a:pt x="848" y="681"/>
                    </a:lnTo>
                    <a:lnTo>
                      <a:pt x="848" y="683"/>
                    </a:lnTo>
                    <a:lnTo>
                      <a:pt x="831" y="683"/>
                    </a:lnTo>
                    <a:lnTo>
                      <a:pt x="818" y="686"/>
                    </a:lnTo>
                    <a:lnTo>
                      <a:pt x="806" y="689"/>
                    </a:lnTo>
                    <a:lnTo>
                      <a:pt x="797" y="694"/>
                    </a:lnTo>
                    <a:lnTo>
                      <a:pt x="792" y="698"/>
                    </a:lnTo>
                    <a:lnTo>
                      <a:pt x="789" y="700"/>
                    </a:lnTo>
                    <a:lnTo>
                      <a:pt x="786" y="705"/>
                    </a:lnTo>
                    <a:lnTo>
                      <a:pt x="783" y="708"/>
                    </a:lnTo>
                    <a:lnTo>
                      <a:pt x="782" y="712"/>
                    </a:lnTo>
                    <a:lnTo>
                      <a:pt x="779" y="717"/>
                    </a:lnTo>
                    <a:lnTo>
                      <a:pt x="779" y="722"/>
                    </a:lnTo>
                    <a:lnTo>
                      <a:pt x="778" y="727"/>
                    </a:lnTo>
                    <a:lnTo>
                      <a:pt x="779" y="733"/>
                    </a:lnTo>
                    <a:lnTo>
                      <a:pt x="781" y="739"/>
                    </a:lnTo>
                    <a:lnTo>
                      <a:pt x="784" y="745"/>
                    </a:lnTo>
                    <a:lnTo>
                      <a:pt x="787" y="750"/>
                    </a:lnTo>
                    <a:lnTo>
                      <a:pt x="792" y="755"/>
                    </a:lnTo>
                    <a:lnTo>
                      <a:pt x="799" y="758"/>
                    </a:lnTo>
                    <a:lnTo>
                      <a:pt x="805" y="760"/>
                    </a:lnTo>
                    <a:lnTo>
                      <a:pt x="814" y="761"/>
                    </a:lnTo>
                    <a:lnTo>
                      <a:pt x="819" y="760"/>
                    </a:lnTo>
                    <a:lnTo>
                      <a:pt x="825" y="759"/>
                    </a:lnTo>
                    <a:lnTo>
                      <a:pt x="830" y="758"/>
                    </a:lnTo>
                    <a:lnTo>
                      <a:pt x="835" y="756"/>
                    </a:lnTo>
                    <a:lnTo>
                      <a:pt x="842" y="750"/>
                    </a:lnTo>
                    <a:lnTo>
                      <a:pt x="849" y="744"/>
                    </a:lnTo>
                    <a:lnTo>
                      <a:pt x="850" y="744"/>
                    </a:lnTo>
                    <a:lnTo>
                      <a:pt x="851" y="758"/>
                    </a:lnTo>
                    <a:lnTo>
                      <a:pt x="870" y="758"/>
                    </a:lnTo>
                    <a:close/>
                    <a:moveTo>
                      <a:pt x="848" y="719"/>
                    </a:moveTo>
                    <a:lnTo>
                      <a:pt x="848" y="722"/>
                    </a:lnTo>
                    <a:lnTo>
                      <a:pt x="846" y="726"/>
                    </a:lnTo>
                    <a:lnTo>
                      <a:pt x="845" y="729"/>
                    </a:lnTo>
                    <a:lnTo>
                      <a:pt x="843" y="732"/>
                    </a:lnTo>
                    <a:lnTo>
                      <a:pt x="840" y="736"/>
                    </a:lnTo>
                    <a:lnTo>
                      <a:pt x="837" y="739"/>
                    </a:lnTo>
                    <a:lnTo>
                      <a:pt x="833" y="741"/>
                    </a:lnTo>
                    <a:lnTo>
                      <a:pt x="829" y="744"/>
                    </a:lnTo>
                    <a:lnTo>
                      <a:pt x="825" y="745"/>
                    </a:lnTo>
                    <a:lnTo>
                      <a:pt x="819" y="745"/>
                    </a:lnTo>
                    <a:lnTo>
                      <a:pt x="815" y="745"/>
                    </a:lnTo>
                    <a:lnTo>
                      <a:pt x="812" y="744"/>
                    </a:lnTo>
                    <a:lnTo>
                      <a:pt x="809" y="742"/>
                    </a:lnTo>
                    <a:lnTo>
                      <a:pt x="805" y="740"/>
                    </a:lnTo>
                    <a:lnTo>
                      <a:pt x="803" y="737"/>
                    </a:lnTo>
                    <a:lnTo>
                      <a:pt x="801" y="733"/>
                    </a:lnTo>
                    <a:lnTo>
                      <a:pt x="800" y="729"/>
                    </a:lnTo>
                    <a:lnTo>
                      <a:pt x="799" y="725"/>
                    </a:lnTo>
                    <a:lnTo>
                      <a:pt x="800" y="720"/>
                    </a:lnTo>
                    <a:lnTo>
                      <a:pt x="801" y="717"/>
                    </a:lnTo>
                    <a:lnTo>
                      <a:pt x="802" y="713"/>
                    </a:lnTo>
                    <a:lnTo>
                      <a:pt x="804" y="711"/>
                    </a:lnTo>
                    <a:lnTo>
                      <a:pt x="809" y="706"/>
                    </a:lnTo>
                    <a:lnTo>
                      <a:pt x="815" y="702"/>
                    </a:lnTo>
                    <a:lnTo>
                      <a:pt x="823" y="700"/>
                    </a:lnTo>
                    <a:lnTo>
                      <a:pt x="830" y="699"/>
                    </a:lnTo>
                    <a:lnTo>
                      <a:pt x="839" y="698"/>
                    </a:lnTo>
                    <a:lnTo>
                      <a:pt x="848" y="698"/>
                    </a:lnTo>
                    <a:lnTo>
                      <a:pt x="848" y="719"/>
                    </a:lnTo>
                    <a:close/>
                    <a:moveTo>
                      <a:pt x="979" y="585"/>
                    </a:moveTo>
                    <a:lnTo>
                      <a:pt x="979" y="655"/>
                    </a:lnTo>
                    <a:lnTo>
                      <a:pt x="978" y="655"/>
                    </a:lnTo>
                    <a:lnTo>
                      <a:pt x="976" y="652"/>
                    </a:lnTo>
                    <a:lnTo>
                      <a:pt x="974" y="649"/>
                    </a:lnTo>
                    <a:lnTo>
                      <a:pt x="970" y="645"/>
                    </a:lnTo>
                    <a:lnTo>
                      <a:pt x="966" y="643"/>
                    </a:lnTo>
                    <a:lnTo>
                      <a:pt x="961" y="641"/>
                    </a:lnTo>
                    <a:lnTo>
                      <a:pt x="957" y="639"/>
                    </a:lnTo>
                    <a:lnTo>
                      <a:pt x="950" y="638"/>
                    </a:lnTo>
                    <a:lnTo>
                      <a:pt x="945" y="638"/>
                    </a:lnTo>
                    <a:lnTo>
                      <a:pt x="939" y="638"/>
                    </a:lnTo>
                    <a:lnTo>
                      <a:pt x="934" y="639"/>
                    </a:lnTo>
                    <a:lnTo>
                      <a:pt x="930" y="640"/>
                    </a:lnTo>
                    <a:lnTo>
                      <a:pt x="924" y="642"/>
                    </a:lnTo>
                    <a:lnTo>
                      <a:pt x="916" y="648"/>
                    </a:lnTo>
                    <a:lnTo>
                      <a:pt x="908" y="654"/>
                    </a:lnTo>
                    <a:lnTo>
                      <a:pt x="905" y="659"/>
                    </a:lnTo>
                    <a:lnTo>
                      <a:pt x="902" y="663"/>
                    </a:lnTo>
                    <a:lnTo>
                      <a:pt x="899" y="669"/>
                    </a:lnTo>
                    <a:lnTo>
                      <a:pt x="897" y="674"/>
                    </a:lnTo>
                    <a:lnTo>
                      <a:pt x="895" y="681"/>
                    </a:lnTo>
                    <a:lnTo>
                      <a:pt x="894" y="687"/>
                    </a:lnTo>
                    <a:lnTo>
                      <a:pt x="893" y="693"/>
                    </a:lnTo>
                    <a:lnTo>
                      <a:pt x="893" y="701"/>
                    </a:lnTo>
                    <a:lnTo>
                      <a:pt x="894" y="713"/>
                    </a:lnTo>
                    <a:lnTo>
                      <a:pt x="897" y="726"/>
                    </a:lnTo>
                    <a:lnTo>
                      <a:pt x="902" y="736"/>
                    </a:lnTo>
                    <a:lnTo>
                      <a:pt x="907" y="745"/>
                    </a:lnTo>
                    <a:lnTo>
                      <a:pt x="914" y="751"/>
                    </a:lnTo>
                    <a:lnTo>
                      <a:pt x="922" y="757"/>
                    </a:lnTo>
                    <a:lnTo>
                      <a:pt x="927" y="758"/>
                    </a:lnTo>
                    <a:lnTo>
                      <a:pt x="932" y="760"/>
                    </a:lnTo>
                    <a:lnTo>
                      <a:pt x="937" y="760"/>
                    </a:lnTo>
                    <a:lnTo>
                      <a:pt x="941" y="761"/>
                    </a:lnTo>
                    <a:lnTo>
                      <a:pt x="949" y="760"/>
                    </a:lnTo>
                    <a:lnTo>
                      <a:pt x="954" y="759"/>
                    </a:lnTo>
                    <a:lnTo>
                      <a:pt x="961" y="757"/>
                    </a:lnTo>
                    <a:lnTo>
                      <a:pt x="966" y="755"/>
                    </a:lnTo>
                    <a:lnTo>
                      <a:pt x="971" y="751"/>
                    </a:lnTo>
                    <a:lnTo>
                      <a:pt x="975" y="747"/>
                    </a:lnTo>
                    <a:lnTo>
                      <a:pt x="978" y="742"/>
                    </a:lnTo>
                    <a:lnTo>
                      <a:pt x="980" y="738"/>
                    </a:lnTo>
                    <a:lnTo>
                      <a:pt x="981" y="738"/>
                    </a:lnTo>
                    <a:lnTo>
                      <a:pt x="983" y="758"/>
                    </a:lnTo>
                    <a:lnTo>
                      <a:pt x="1001" y="758"/>
                    </a:lnTo>
                    <a:lnTo>
                      <a:pt x="1000" y="744"/>
                    </a:lnTo>
                    <a:lnTo>
                      <a:pt x="1000" y="728"/>
                    </a:lnTo>
                    <a:lnTo>
                      <a:pt x="1000" y="585"/>
                    </a:lnTo>
                    <a:lnTo>
                      <a:pt x="979" y="585"/>
                    </a:lnTo>
                    <a:close/>
                    <a:moveTo>
                      <a:pt x="979" y="709"/>
                    </a:moveTo>
                    <a:lnTo>
                      <a:pt x="979" y="713"/>
                    </a:lnTo>
                    <a:lnTo>
                      <a:pt x="978" y="718"/>
                    </a:lnTo>
                    <a:lnTo>
                      <a:pt x="976" y="723"/>
                    </a:lnTo>
                    <a:lnTo>
                      <a:pt x="974" y="729"/>
                    </a:lnTo>
                    <a:lnTo>
                      <a:pt x="971" y="733"/>
                    </a:lnTo>
                    <a:lnTo>
                      <a:pt x="966" y="737"/>
                    </a:lnTo>
                    <a:lnTo>
                      <a:pt x="962" y="740"/>
                    </a:lnTo>
                    <a:lnTo>
                      <a:pt x="958" y="741"/>
                    </a:lnTo>
                    <a:lnTo>
                      <a:pt x="953" y="744"/>
                    </a:lnTo>
                    <a:lnTo>
                      <a:pt x="948" y="744"/>
                    </a:lnTo>
                    <a:lnTo>
                      <a:pt x="939" y="742"/>
                    </a:lnTo>
                    <a:lnTo>
                      <a:pt x="933" y="740"/>
                    </a:lnTo>
                    <a:lnTo>
                      <a:pt x="927" y="736"/>
                    </a:lnTo>
                    <a:lnTo>
                      <a:pt x="922" y="731"/>
                    </a:lnTo>
                    <a:lnTo>
                      <a:pt x="919" y="725"/>
                    </a:lnTo>
                    <a:lnTo>
                      <a:pt x="917" y="717"/>
                    </a:lnTo>
                    <a:lnTo>
                      <a:pt x="914" y="709"/>
                    </a:lnTo>
                    <a:lnTo>
                      <a:pt x="914" y="700"/>
                    </a:lnTo>
                    <a:lnTo>
                      <a:pt x="914" y="690"/>
                    </a:lnTo>
                    <a:lnTo>
                      <a:pt x="917" y="682"/>
                    </a:lnTo>
                    <a:lnTo>
                      <a:pt x="919" y="674"/>
                    </a:lnTo>
                    <a:lnTo>
                      <a:pt x="923" y="668"/>
                    </a:lnTo>
                    <a:lnTo>
                      <a:pt x="927" y="662"/>
                    </a:lnTo>
                    <a:lnTo>
                      <a:pt x="934" y="658"/>
                    </a:lnTo>
                    <a:lnTo>
                      <a:pt x="940" y="655"/>
                    </a:lnTo>
                    <a:lnTo>
                      <a:pt x="948" y="654"/>
                    </a:lnTo>
                    <a:lnTo>
                      <a:pt x="953" y="655"/>
                    </a:lnTo>
                    <a:lnTo>
                      <a:pt x="959" y="657"/>
                    </a:lnTo>
                    <a:lnTo>
                      <a:pt x="964" y="659"/>
                    </a:lnTo>
                    <a:lnTo>
                      <a:pt x="967" y="662"/>
                    </a:lnTo>
                    <a:lnTo>
                      <a:pt x="972" y="666"/>
                    </a:lnTo>
                    <a:lnTo>
                      <a:pt x="974" y="670"/>
                    </a:lnTo>
                    <a:lnTo>
                      <a:pt x="977" y="674"/>
                    </a:lnTo>
                    <a:lnTo>
                      <a:pt x="978" y="679"/>
                    </a:lnTo>
                    <a:lnTo>
                      <a:pt x="979" y="683"/>
                    </a:lnTo>
                    <a:lnTo>
                      <a:pt x="979" y="688"/>
                    </a:lnTo>
                    <a:lnTo>
                      <a:pt x="979" y="709"/>
                    </a:lnTo>
                    <a:close/>
                    <a:moveTo>
                      <a:pt x="1116" y="758"/>
                    </a:moveTo>
                    <a:lnTo>
                      <a:pt x="1115" y="745"/>
                    </a:lnTo>
                    <a:lnTo>
                      <a:pt x="1114" y="730"/>
                    </a:lnTo>
                    <a:lnTo>
                      <a:pt x="1114" y="686"/>
                    </a:lnTo>
                    <a:lnTo>
                      <a:pt x="1114" y="677"/>
                    </a:lnTo>
                    <a:lnTo>
                      <a:pt x="1112" y="669"/>
                    </a:lnTo>
                    <a:lnTo>
                      <a:pt x="1110" y="660"/>
                    </a:lnTo>
                    <a:lnTo>
                      <a:pt x="1106" y="653"/>
                    </a:lnTo>
                    <a:lnTo>
                      <a:pt x="1103" y="650"/>
                    </a:lnTo>
                    <a:lnTo>
                      <a:pt x="1100" y="647"/>
                    </a:lnTo>
                    <a:lnTo>
                      <a:pt x="1097" y="644"/>
                    </a:lnTo>
                    <a:lnTo>
                      <a:pt x="1093" y="642"/>
                    </a:lnTo>
                    <a:lnTo>
                      <a:pt x="1088" y="640"/>
                    </a:lnTo>
                    <a:lnTo>
                      <a:pt x="1083" y="639"/>
                    </a:lnTo>
                    <a:lnTo>
                      <a:pt x="1078" y="638"/>
                    </a:lnTo>
                    <a:lnTo>
                      <a:pt x="1071" y="638"/>
                    </a:lnTo>
                    <a:lnTo>
                      <a:pt x="1060" y="639"/>
                    </a:lnTo>
                    <a:lnTo>
                      <a:pt x="1051" y="641"/>
                    </a:lnTo>
                    <a:lnTo>
                      <a:pt x="1041" y="644"/>
                    </a:lnTo>
                    <a:lnTo>
                      <a:pt x="1033" y="648"/>
                    </a:lnTo>
                    <a:lnTo>
                      <a:pt x="1039" y="662"/>
                    </a:lnTo>
                    <a:lnTo>
                      <a:pt x="1045" y="659"/>
                    </a:lnTo>
                    <a:lnTo>
                      <a:pt x="1052" y="655"/>
                    </a:lnTo>
                    <a:lnTo>
                      <a:pt x="1060" y="654"/>
                    </a:lnTo>
                    <a:lnTo>
                      <a:pt x="1068" y="653"/>
                    </a:lnTo>
                    <a:lnTo>
                      <a:pt x="1075" y="654"/>
                    </a:lnTo>
                    <a:lnTo>
                      <a:pt x="1082" y="657"/>
                    </a:lnTo>
                    <a:lnTo>
                      <a:pt x="1086" y="660"/>
                    </a:lnTo>
                    <a:lnTo>
                      <a:pt x="1089" y="663"/>
                    </a:lnTo>
                    <a:lnTo>
                      <a:pt x="1092" y="668"/>
                    </a:lnTo>
                    <a:lnTo>
                      <a:pt x="1093" y="672"/>
                    </a:lnTo>
                    <a:lnTo>
                      <a:pt x="1094" y="677"/>
                    </a:lnTo>
                    <a:lnTo>
                      <a:pt x="1094" y="681"/>
                    </a:lnTo>
                    <a:lnTo>
                      <a:pt x="1094" y="683"/>
                    </a:lnTo>
                    <a:lnTo>
                      <a:pt x="1079" y="683"/>
                    </a:lnTo>
                    <a:lnTo>
                      <a:pt x="1065" y="686"/>
                    </a:lnTo>
                    <a:lnTo>
                      <a:pt x="1053" y="689"/>
                    </a:lnTo>
                    <a:lnTo>
                      <a:pt x="1043" y="694"/>
                    </a:lnTo>
                    <a:lnTo>
                      <a:pt x="1039" y="698"/>
                    </a:lnTo>
                    <a:lnTo>
                      <a:pt x="1035" y="700"/>
                    </a:lnTo>
                    <a:lnTo>
                      <a:pt x="1032" y="705"/>
                    </a:lnTo>
                    <a:lnTo>
                      <a:pt x="1030" y="708"/>
                    </a:lnTo>
                    <a:lnTo>
                      <a:pt x="1028" y="712"/>
                    </a:lnTo>
                    <a:lnTo>
                      <a:pt x="1027" y="717"/>
                    </a:lnTo>
                    <a:lnTo>
                      <a:pt x="1026" y="722"/>
                    </a:lnTo>
                    <a:lnTo>
                      <a:pt x="1026" y="727"/>
                    </a:lnTo>
                    <a:lnTo>
                      <a:pt x="1026" y="733"/>
                    </a:lnTo>
                    <a:lnTo>
                      <a:pt x="1028" y="739"/>
                    </a:lnTo>
                    <a:lnTo>
                      <a:pt x="1030" y="745"/>
                    </a:lnTo>
                    <a:lnTo>
                      <a:pt x="1034" y="750"/>
                    </a:lnTo>
                    <a:lnTo>
                      <a:pt x="1039" y="755"/>
                    </a:lnTo>
                    <a:lnTo>
                      <a:pt x="1045" y="758"/>
                    </a:lnTo>
                    <a:lnTo>
                      <a:pt x="1052" y="760"/>
                    </a:lnTo>
                    <a:lnTo>
                      <a:pt x="1060" y="761"/>
                    </a:lnTo>
                    <a:lnTo>
                      <a:pt x="1066" y="760"/>
                    </a:lnTo>
                    <a:lnTo>
                      <a:pt x="1071" y="759"/>
                    </a:lnTo>
                    <a:lnTo>
                      <a:pt x="1076" y="758"/>
                    </a:lnTo>
                    <a:lnTo>
                      <a:pt x="1082" y="756"/>
                    </a:lnTo>
                    <a:lnTo>
                      <a:pt x="1089" y="750"/>
                    </a:lnTo>
                    <a:lnTo>
                      <a:pt x="1095" y="744"/>
                    </a:lnTo>
                    <a:lnTo>
                      <a:pt x="1096" y="744"/>
                    </a:lnTo>
                    <a:lnTo>
                      <a:pt x="1097" y="758"/>
                    </a:lnTo>
                    <a:lnTo>
                      <a:pt x="1116" y="758"/>
                    </a:lnTo>
                    <a:close/>
                    <a:moveTo>
                      <a:pt x="1095" y="719"/>
                    </a:moveTo>
                    <a:lnTo>
                      <a:pt x="1094" y="722"/>
                    </a:lnTo>
                    <a:lnTo>
                      <a:pt x="1093" y="726"/>
                    </a:lnTo>
                    <a:lnTo>
                      <a:pt x="1092" y="729"/>
                    </a:lnTo>
                    <a:lnTo>
                      <a:pt x="1089" y="732"/>
                    </a:lnTo>
                    <a:lnTo>
                      <a:pt x="1087" y="736"/>
                    </a:lnTo>
                    <a:lnTo>
                      <a:pt x="1084" y="739"/>
                    </a:lnTo>
                    <a:lnTo>
                      <a:pt x="1080" y="741"/>
                    </a:lnTo>
                    <a:lnTo>
                      <a:pt x="1075" y="744"/>
                    </a:lnTo>
                    <a:lnTo>
                      <a:pt x="1071" y="745"/>
                    </a:lnTo>
                    <a:lnTo>
                      <a:pt x="1066" y="745"/>
                    </a:lnTo>
                    <a:lnTo>
                      <a:pt x="1061" y="745"/>
                    </a:lnTo>
                    <a:lnTo>
                      <a:pt x="1058" y="744"/>
                    </a:lnTo>
                    <a:lnTo>
                      <a:pt x="1055" y="742"/>
                    </a:lnTo>
                    <a:lnTo>
                      <a:pt x="1052" y="740"/>
                    </a:lnTo>
                    <a:lnTo>
                      <a:pt x="1049" y="737"/>
                    </a:lnTo>
                    <a:lnTo>
                      <a:pt x="1047" y="733"/>
                    </a:lnTo>
                    <a:lnTo>
                      <a:pt x="1046" y="729"/>
                    </a:lnTo>
                    <a:lnTo>
                      <a:pt x="1046" y="725"/>
                    </a:lnTo>
                    <a:lnTo>
                      <a:pt x="1046" y="720"/>
                    </a:lnTo>
                    <a:lnTo>
                      <a:pt x="1047" y="717"/>
                    </a:lnTo>
                    <a:lnTo>
                      <a:pt x="1048" y="713"/>
                    </a:lnTo>
                    <a:lnTo>
                      <a:pt x="1051" y="711"/>
                    </a:lnTo>
                    <a:lnTo>
                      <a:pt x="1055" y="706"/>
                    </a:lnTo>
                    <a:lnTo>
                      <a:pt x="1061" y="702"/>
                    </a:lnTo>
                    <a:lnTo>
                      <a:pt x="1069" y="700"/>
                    </a:lnTo>
                    <a:lnTo>
                      <a:pt x="1078" y="699"/>
                    </a:lnTo>
                    <a:lnTo>
                      <a:pt x="1086" y="698"/>
                    </a:lnTo>
                    <a:lnTo>
                      <a:pt x="1095" y="698"/>
                    </a:lnTo>
                    <a:lnTo>
                      <a:pt x="1095" y="719"/>
                    </a:lnTo>
                    <a:close/>
                    <a:moveTo>
                      <a:pt x="1289" y="703"/>
                    </a:moveTo>
                    <a:lnTo>
                      <a:pt x="1290" y="699"/>
                    </a:lnTo>
                    <a:lnTo>
                      <a:pt x="1290" y="693"/>
                    </a:lnTo>
                    <a:lnTo>
                      <a:pt x="1290" y="684"/>
                    </a:lnTo>
                    <a:lnTo>
                      <a:pt x="1288" y="676"/>
                    </a:lnTo>
                    <a:lnTo>
                      <a:pt x="1285" y="667"/>
                    </a:lnTo>
                    <a:lnTo>
                      <a:pt x="1281" y="658"/>
                    </a:lnTo>
                    <a:lnTo>
                      <a:pt x="1277" y="653"/>
                    </a:lnTo>
                    <a:lnTo>
                      <a:pt x="1274" y="650"/>
                    </a:lnTo>
                    <a:lnTo>
                      <a:pt x="1271" y="647"/>
                    </a:lnTo>
                    <a:lnTo>
                      <a:pt x="1267" y="643"/>
                    </a:lnTo>
                    <a:lnTo>
                      <a:pt x="1261" y="641"/>
                    </a:lnTo>
                    <a:lnTo>
                      <a:pt x="1256" y="639"/>
                    </a:lnTo>
                    <a:lnTo>
                      <a:pt x="1250" y="638"/>
                    </a:lnTo>
                    <a:lnTo>
                      <a:pt x="1243" y="638"/>
                    </a:lnTo>
                    <a:lnTo>
                      <a:pt x="1237" y="638"/>
                    </a:lnTo>
                    <a:lnTo>
                      <a:pt x="1231" y="639"/>
                    </a:lnTo>
                    <a:lnTo>
                      <a:pt x="1226" y="641"/>
                    </a:lnTo>
                    <a:lnTo>
                      <a:pt x="1221" y="642"/>
                    </a:lnTo>
                    <a:lnTo>
                      <a:pt x="1216" y="645"/>
                    </a:lnTo>
                    <a:lnTo>
                      <a:pt x="1211" y="649"/>
                    </a:lnTo>
                    <a:lnTo>
                      <a:pt x="1207" y="652"/>
                    </a:lnTo>
                    <a:lnTo>
                      <a:pt x="1204" y="657"/>
                    </a:lnTo>
                    <a:lnTo>
                      <a:pt x="1197" y="666"/>
                    </a:lnTo>
                    <a:lnTo>
                      <a:pt x="1193" y="677"/>
                    </a:lnTo>
                    <a:lnTo>
                      <a:pt x="1191" y="688"/>
                    </a:lnTo>
                    <a:lnTo>
                      <a:pt x="1190" y="701"/>
                    </a:lnTo>
                    <a:lnTo>
                      <a:pt x="1191" y="713"/>
                    </a:lnTo>
                    <a:lnTo>
                      <a:pt x="1193" y="726"/>
                    </a:lnTo>
                    <a:lnTo>
                      <a:pt x="1195" y="731"/>
                    </a:lnTo>
                    <a:lnTo>
                      <a:pt x="1199" y="736"/>
                    </a:lnTo>
                    <a:lnTo>
                      <a:pt x="1201" y="740"/>
                    </a:lnTo>
                    <a:lnTo>
                      <a:pt x="1205" y="745"/>
                    </a:lnTo>
                    <a:lnTo>
                      <a:pt x="1208" y="748"/>
                    </a:lnTo>
                    <a:lnTo>
                      <a:pt x="1213" y="751"/>
                    </a:lnTo>
                    <a:lnTo>
                      <a:pt x="1217" y="754"/>
                    </a:lnTo>
                    <a:lnTo>
                      <a:pt x="1222" y="756"/>
                    </a:lnTo>
                    <a:lnTo>
                      <a:pt x="1228" y="758"/>
                    </a:lnTo>
                    <a:lnTo>
                      <a:pt x="1233" y="759"/>
                    </a:lnTo>
                    <a:lnTo>
                      <a:pt x="1240" y="760"/>
                    </a:lnTo>
                    <a:lnTo>
                      <a:pt x="1246" y="760"/>
                    </a:lnTo>
                    <a:lnTo>
                      <a:pt x="1258" y="760"/>
                    </a:lnTo>
                    <a:lnTo>
                      <a:pt x="1269" y="758"/>
                    </a:lnTo>
                    <a:lnTo>
                      <a:pt x="1277" y="756"/>
                    </a:lnTo>
                    <a:lnTo>
                      <a:pt x="1284" y="754"/>
                    </a:lnTo>
                    <a:lnTo>
                      <a:pt x="1281" y="738"/>
                    </a:lnTo>
                    <a:lnTo>
                      <a:pt x="1274" y="740"/>
                    </a:lnTo>
                    <a:lnTo>
                      <a:pt x="1267" y="742"/>
                    </a:lnTo>
                    <a:lnTo>
                      <a:pt x="1259" y="744"/>
                    </a:lnTo>
                    <a:lnTo>
                      <a:pt x="1248" y="744"/>
                    </a:lnTo>
                    <a:lnTo>
                      <a:pt x="1241" y="744"/>
                    </a:lnTo>
                    <a:lnTo>
                      <a:pt x="1234" y="741"/>
                    </a:lnTo>
                    <a:lnTo>
                      <a:pt x="1228" y="739"/>
                    </a:lnTo>
                    <a:lnTo>
                      <a:pt x="1221" y="735"/>
                    </a:lnTo>
                    <a:lnTo>
                      <a:pt x="1217" y="729"/>
                    </a:lnTo>
                    <a:lnTo>
                      <a:pt x="1213" y="721"/>
                    </a:lnTo>
                    <a:lnTo>
                      <a:pt x="1210" y="713"/>
                    </a:lnTo>
                    <a:lnTo>
                      <a:pt x="1209" y="703"/>
                    </a:lnTo>
                    <a:lnTo>
                      <a:pt x="1289" y="703"/>
                    </a:lnTo>
                    <a:close/>
                    <a:moveTo>
                      <a:pt x="1209" y="688"/>
                    </a:moveTo>
                    <a:lnTo>
                      <a:pt x="1210" y="682"/>
                    </a:lnTo>
                    <a:lnTo>
                      <a:pt x="1213" y="677"/>
                    </a:lnTo>
                    <a:lnTo>
                      <a:pt x="1215" y="670"/>
                    </a:lnTo>
                    <a:lnTo>
                      <a:pt x="1218" y="664"/>
                    </a:lnTo>
                    <a:lnTo>
                      <a:pt x="1222" y="660"/>
                    </a:lnTo>
                    <a:lnTo>
                      <a:pt x="1228" y="657"/>
                    </a:lnTo>
                    <a:lnTo>
                      <a:pt x="1234" y="654"/>
                    </a:lnTo>
                    <a:lnTo>
                      <a:pt x="1242" y="653"/>
                    </a:lnTo>
                    <a:lnTo>
                      <a:pt x="1249" y="654"/>
                    </a:lnTo>
                    <a:lnTo>
                      <a:pt x="1256" y="657"/>
                    </a:lnTo>
                    <a:lnTo>
                      <a:pt x="1261" y="660"/>
                    </a:lnTo>
                    <a:lnTo>
                      <a:pt x="1264" y="666"/>
                    </a:lnTo>
                    <a:lnTo>
                      <a:pt x="1268" y="671"/>
                    </a:lnTo>
                    <a:lnTo>
                      <a:pt x="1269" y="677"/>
                    </a:lnTo>
                    <a:lnTo>
                      <a:pt x="1270" y="682"/>
                    </a:lnTo>
                    <a:lnTo>
                      <a:pt x="1270" y="688"/>
                    </a:lnTo>
                    <a:lnTo>
                      <a:pt x="1209" y="688"/>
                    </a:lnTo>
                    <a:close/>
                    <a:moveTo>
                      <a:pt x="1366" y="806"/>
                    </a:moveTo>
                    <a:lnTo>
                      <a:pt x="1386" y="806"/>
                    </a:lnTo>
                    <a:lnTo>
                      <a:pt x="1386" y="742"/>
                    </a:lnTo>
                    <a:lnTo>
                      <a:pt x="1388" y="742"/>
                    </a:lnTo>
                    <a:lnTo>
                      <a:pt x="1390" y="747"/>
                    </a:lnTo>
                    <a:lnTo>
                      <a:pt x="1393" y="750"/>
                    </a:lnTo>
                    <a:lnTo>
                      <a:pt x="1397" y="754"/>
                    </a:lnTo>
                    <a:lnTo>
                      <a:pt x="1402" y="756"/>
                    </a:lnTo>
                    <a:lnTo>
                      <a:pt x="1406" y="758"/>
                    </a:lnTo>
                    <a:lnTo>
                      <a:pt x="1411" y="759"/>
                    </a:lnTo>
                    <a:lnTo>
                      <a:pt x="1417" y="760"/>
                    </a:lnTo>
                    <a:lnTo>
                      <a:pt x="1422" y="761"/>
                    </a:lnTo>
                    <a:lnTo>
                      <a:pt x="1432" y="760"/>
                    </a:lnTo>
                    <a:lnTo>
                      <a:pt x="1442" y="757"/>
                    </a:lnTo>
                    <a:lnTo>
                      <a:pt x="1450" y="752"/>
                    </a:lnTo>
                    <a:lnTo>
                      <a:pt x="1458" y="745"/>
                    </a:lnTo>
                    <a:lnTo>
                      <a:pt x="1462" y="741"/>
                    </a:lnTo>
                    <a:lnTo>
                      <a:pt x="1464" y="736"/>
                    </a:lnTo>
                    <a:lnTo>
                      <a:pt x="1467" y="731"/>
                    </a:lnTo>
                    <a:lnTo>
                      <a:pt x="1470" y="726"/>
                    </a:lnTo>
                    <a:lnTo>
                      <a:pt x="1472" y="719"/>
                    </a:lnTo>
                    <a:lnTo>
                      <a:pt x="1473" y="712"/>
                    </a:lnTo>
                    <a:lnTo>
                      <a:pt x="1474" y="706"/>
                    </a:lnTo>
                    <a:lnTo>
                      <a:pt x="1474" y="698"/>
                    </a:lnTo>
                    <a:lnTo>
                      <a:pt x="1473" y="684"/>
                    </a:lnTo>
                    <a:lnTo>
                      <a:pt x="1471" y="673"/>
                    </a:lnTo>
                    <a:lnTo>
                      <a:pt x="1466" y="663"/>
                    </a:lnTo>
                    <a:lnTo>
                      <a:pt x="1460" y="654"/>
                    </a:lnTo>
                    <a:lnTo>
                      <a:pt x="1453" y="648"/>
                    </a:lnTo>
                    <a:lnTo>
                      <a:pt x="1445" y="642"/>
                    </a:lnTo>
                    <a:lnTo>
                      <a:pt x="1440" y="640"/>
                    </a:lnTo>
                    <a:lnTo>
                      <a:pt x="1436" y="639"/>
                    </a:lnTo>
                    <a:lnTo>
                      <a:pt x="1431" y="638"/>
                    </a:lnTo>
                    <a:lnTo>
                      <a:pt x="1425" y="638"/>
                    </a:lnTo>
                    <a:lnTo>
                      <a:pt x="1419" y="638"/>
                    </a:lnTo>
                    <a:lnTo>
                      <a:pt x="1412" y="639"/>
                    </a:lnTo>
                    <a:lnTo>
                      <a:pt x="1407" y="641"/>
                    </a:lnTo>
                    <a:lnTo>
                      <a:pt x="1402" y="643"/>
                    </a:lnTo>
                    <a:lnTo>
                      <a:pt x="1397" y="647"/>
                    </a:lnTo>
                    <a:lnTo>
                      <a:pt x="1393" y="651"/>
                    </a:lnTo>
                    <a:lnTo>
                      <a:pt x="1389" y="655"/>
                    </a:lnTo>
                    <a:lnTo>
                      <a:pt x="1385" y="661"/>
                    </a:lnTo>
                    <a:lnTo>
                      <a:pt x="1384" y="661"/>
                    </a:lnTo>
                    <a:lnTo>
                      <a:pt x="1383" y="640"/>
                    </a:lnTo>
                    <a:lnTo>
                      <a:pt x="1365" y="640"/>
                    </a:lnTo>
                    <a:lnTo>
                      <a:pt x="1366" y="649"/>
                    </a:lnTo>
                    <a:lnTo>
                      <a:pt x="1366" y="658"/>
                    </a:lnTo>
                    <a:lnTo>
                      <a:pt x="1366" y="668"/>
                    </a:lnTo>
                    <a:lnTo>
                      <a:pt x="1366" y="679"/>
                    </a:lnTo>
                    <a:lnTo>
                      <a:pt x="1366" y="806"/>
                    </a:lnTo>
                    <a:close/>
                    <a:moveTo>
                      <a:pt x="1386" y="690"/>
                    </a:moveTo>
                    <a:lnTo>
                      <a:pt x="1386" y="686"/>
                    </a:lnTo>
                    <a:lnTo>
                      <a:pt x="1388" y="681"/>
                    </a:lnTo>
                    <a:lnTo>
                      <a:pt x="1390" y="676"/>
                    </a:lnTo>
                    <a:lnTo>
                      <a:pt x="1393" y="670"/>
                    </a:lnTo>
                    <a:lnTo>
                      <a:pt x="1396" y="666"/>
                    </a:lnTo>
                    <a:lnTo>
                      <a:pt x="1399" y="662"/>
                    </a:lnTo>
                    <a:lnTo>
                      <a:pt x="1404" y="659"/>
                    </a:lnTo>
                    <a:lnTo>
                      <a:pt x="1409" y="657"/>
                    </a:lnTo>
                    <a:lnTo>
                      <a:pt x="1415" y="655"/>
                    </a:lnTo>
                    <a:lnTo>
                      <a:pt x="1419" y="654"/>
                    </a:lnTo>
                    <a:lnTo>
                      <a:pt x="1427" y="655"/>
                    </a:lnTo>
                    <a:lnTo>
                      <a:pt x="1434" y="658"/>
                    </a:lnTo>
                    <a:lnTo>
                      <a:pt x="1439" y="662"/>
                    </a:lnTo>
                    <a:lnTo>
                      <a:pt x="1445" y="668"/>
                    </a:lnTo>
                    <a:lnTo>
                      <a:pt x="1448" y="674"/>
                    </a:lnTo>
                    <a:lnTo>
                      <a:pt x="1451" y="682"/>
                    </a:lnTo>
                    <a:lnTo>
                      <a:pt x="1452" y="690"/>
                    </a:lnTo>
                    <a:lnTo>
                      <a:pt x="1453" y="699"/>
                    </a:lnTo>
                    <a:lnTo>
                      <a:pt x="1452" y="708"/>
                    </a:lnTo>
                    <a:lnTo>
                      <a:pt x="1451" y="717"/>
                    </a:lnTo>
                    <a:lnTo>
                      <a:pt x="1448" y="725"/>
                    </a:lnTo>
                    <a:lnTo>
                      <a:pt x="1444" y="731"/>
                    </a:lnTo>
                    <a:lnTo>
                      <a:pt x="1439" y="737"/>
                    </a:lnTo>
                    <a:lnTo>
                      <a:pt x="1433" y="740"/>
                    </a:lnTo>
                    <a:lnTo>
                      <a:pt x="1426" y="744"/>
                    </a:lnTo>
                    <a:lnTo>
                      <a:pt x="1419" y="744"/>
                    </a:lnTo>
                    <a:lnTo>
                      <a:pt x="1413" y="744"/>
                    </a:lnTo>
                    <a:lnTo>
                      <a:pt x="1408" y="742"/>
                    </a:lnTo>
                    <a:lnTo>
                      <a:pt x="1404" y="740"/>
                    </a:lnTo>
                    <a:lnTo>
                      <a:pt x="1399" y="737"/>
                    </a:lnTo>
                    <a:lnTo>
                      <a:pt x="1395" y="733"/>
                    </a:lnTo>
                    <a:lnTo>
                      <a:pt x="1392" y="729"/>
                    </a:lnTo>
                    <a:lnTo>
                      <a:pt x="1390" y="725"/>
                    </a:lnTo>
                    <a:lnTo>
                      <a:pt x="1388" y="719"/>
                    </a:lnTo>
                    <a:lnTo>
                      <a:pt x="1386" y="715"/>
                    </a:lnTo>
                    <a:lnTo>
                      <a:pt x="1386" y="710"/>
                    </a:lnTo>
                    <a:lnTo>
                      <a:pt x="1386" y="690"/>
                    </a:lnTo>
                    <a:close/>
                    <a:moveTo>
                      <a:pt x="1500" y="758"/>
                    </a:moveTo>
                    <a:lnTo>
                      <a:pt x="1520" y="758"/>
                    </a:lnTo>
                    <a:lnTo>
                      <a:pt x="1520" y="696"/>
                    </a:lnTo>
                    <a:lnTo>
                      <a:pt x="1521" y="690"/>
                    </a:lnTo>
                    <a:lnTo>
                      <a:pt x="1521" y="686"/>
                    </a:lnTo>
                    <a:lnTo>
                      <a:pt x="1523" y="680"/>
                    </a:lnTo>
                    <a:lnTo>
                      <a:pt x="1525" y="674"/>
                    </a:lnTo>
                    <a:lnTo>
                      <a:pt x="1528" y="670"/>
                    </a:lnTo>
                    <a:lnTo>
                      <a:pt x="1531" y="666"/>
                    </a:lnTo>
                    <a:lnTo>
                      <a:pt x="1535" y="662"/>
                    </a:lnTo>
                    <a:lnTo>
                      <a:pt x="1540" y="660"/>
                    </a:lnTo>
                    <a:lnTo>
                      <a:pt x="1544" y="659"/>
                    </a:lnTo>
                    <a:lnTo>
                      <a:pt x="1550" y="658"/>
                    </a:lnTo>
                    <a:lnTo>
                      <a:pt x="1553" y="658"/>
                    </a:lnTo>
                    <a:lnTo>
                      <a:pt x="1556" y="659"/>
                    </a:lnTo>
                    <a:lnTo>
                      <a:pt x="1556" y="639"/>
                    </a:lnTo>
                    <a:lnTo>
                      <a:pt x="1554" y="638"/>
                    </a:lnTo>
                    <a:lnTo>
                      <a:pt x="1551" y="638"/>
                    </a:lnTo>
                    <a:lnTo>
                      <a:pt x="1545" y="638"/>
                    </a:lnTo>
                    <a:lnTo>
                      <a:pt x="1541" y="640"/>
                    </a:lnTo>
                    <a:lnTo>
                      <a:pt x="1535" y="642"/>
                    </a:lnTo>
                    <a:lnTo>
                      <a:pt x="1531" y="644"/>
                    </a:lnTo>
                    <a:lnTo>
                      <a:pt x="1528" y="649"/>
                    </a:lnTo>
                    <a:lnTo>
                      <a:pt x="1525" y="653"/>
                    </a:lnTo>
                    <a:lnTo>
                      <a:pt x="1521" y="658"/>
                    </a:lnTo>
                    <a:lnTo>
                      <a:pt x="1519" y="663"/>
                    </a:lnTo>
                    <a:lnTo>
                      <a:pt x="1518" y="663"/>
                    </a:lnTo>
                    <a:lnTo>
                      <a:pt x="1517" y="640"/>
                    </a:lnTo>
                    <a:lnTo>
                      <a:pt x="1499" y="640"/>
                    </a:lnTo>
                    <a:lnTo>
                      <a:pt x="1500" y="649"/>
                    </a:lnTo>
                    <a:lnTo>
                      <a:pt x="1500" y="658"/>
                    </a:lnTo>
                    <a:lnTo>
                      <a:pt x="1500" y="667"/>
                    </a:lnTo>
                    <a:lnTo>
                      <a:pt x="1500" y="677"/>
                    </a:lnTo>
                    <a:lnTo>
                      <a:pt x="1500" y="758"/>
                    </a:lnTo>
                    <a:close/>
                    <a:moveTo>
                      <a:pt x="1623" y="638"/>
                    </a:moveTo>
                    <a:lnTo>
                      <a:pt x="1612" y="639"/>
                    </a:lnTo>
                    <a:lnTo>
                      <a:pt x="1601" y="642"/>
                    </a:lnTo>
                    <a:lnTo>
                      <a:pt x="1596" y="644"/>
                    </a:lnTo>
                    <a:lnTo>
                      <a:pt x="1592" y="647"/>
                    </a:lnTo>
                    <a:lnTo>
                      <a:pt x="1587" y="650"/>
                    </a:lnTo>
                    <a:lnTo>
                      <a:pt x="1583" y="654"/>
                    </a:lnTo>
                    <a:lnTo>
                      <a:pt x="1580" y="659"/>
                    </a:lnTo>
                    <a:lnTo>
                      <a:pt x="1577" y="663"/>
                    </a:lnTo>
                    <a:lnTo>
                      <a:pt x="1573" y="668"/>
                    </a:lnTo>
                    <a:lnTo>
                      <a:pt x="1571" y="673"/>
                    </a:lnTo>
                    <a:lnTo>
                      <a:pt x="1569" y="680"/>
                    </a:lnTo>
                    <a:lnTo>
                      <a:pt x="1568" y="687"/>
                    </a:lnTo>
                    <a:lnTo>
                      <a:pt x="1567" y="693"/>
                    </a:lnTo>
                    <a:lnTo>
                      <a:pt x="1567" y="700"/>
                    </a:lnTo>
                    <a:lnTo>
                      <a:pt x="1567" y="707"/>
                    </a:lnTo>
                    <a:lnTo>
                      <a:pt x="1568" y="713"/>
                    </a:lnTo>
                    <a:lnTo>
                      <a:pt x="1569" y="720"/>
                    </a:lnTo>
                    <a:lnTo>
                      <a:pt x="1571" y="726"/>
                    </a:lnTo>
                    <a:lnTo>
                      <a:pt x="1573" y="731"/>
                    </a:lnTo>
                    <a:lnTo>
                      <a:pt x="1575" y="736"/>
                    </a:lnTo>
                    <a:lnTo>
                      <a:pt x="1579" y="740"/>
                    </a:lnTo>
                    <a:lnTo>
                      <a:pt x="1582" y="745"/>
                    </a:lnTo>
                    <a:lnTo>
                      <a:pt x="1586" y="748"/>
                    </a:lnTo>
                    <a:lnTo>
                      <a:pt x="1591" y="751"/>
                    </a:lnTo>
                    <a:lnTo>
                      <a:pt x="1595" y="755"/>
                    </a:lnTo>
                    <a:lnTo>
                      <a:pt x="1600" y="757"/>
                    </a:lnTo>
                    <a:lnTo>
                      <a:pt x="1610" y="760"/>
                    </a:lnTo>
                    <a:lnTo>
                      <a:pt x="1622" y="761"/>
                    </a:lnTo>
                    <a:lnTo>
                      <a:pt x="1632" y="760"/>
                    </a:lnTo>
                    <a:lnTo>
                      <a:pt x="1642" y="757"/>
                    </a:lnTo>
                    <a:lnTo>
                      <a:pt x="1651" y="752"/>
                    </a:lnTo>
                    <a:lnTo>
                      <a:pt x="1660" y="746"/>
                    </a:lnTo>
                    <a:lnTo>
                      <a:pt x="1664" y="741"/>
                    </a:lnTo>
                    <a:lnTo>
                      <a:pt x="1667" y="737"/>
                    </a:lnTo>
                    <a:lnTo>
                      <a:pt x="1670" y="732"/>
                    </a:lnTo>
                    <a:lnTo>
                      <a:pt x="1673" y="727"/>
                    </a:lnTo>
                    <a:lnTo>
                      <a:pt x="1675" y="720"/>
                    </a:lnTo>
                    <a:lnTo>
                      <a:pt x="1677" y="713"/>
                    </a:lnTo>
                    <a:lnTo>
                      <a:pt x="1678" y="706"/>
                    </a:lnTo>
                    <a:lnTo>
                      <a:pt x="1678" y="698"/>
                    </a:lnTo>
                    <a:lnTo>
                      <a:pt x="1677" y="686"/>
                    </a:lnTo>
                    <a:lnTo>
                      <a:pt x="1674" y="673"/>
                    </a:lnTo>
                    <a:lnTo>
                      <a:pt x="1672" y="668"/>
                    </a:lnTo>
                    <a:lnTo>
                      <a:pt x="1669" y="663"/>
                    </a:lnTo>
                    <a:lnTo>
                      <a:pt x="1666" y="659"/>
                    </a:lnTo>
                    <a:lnTo>
                      <a:pt x="1663" y="654"/>
                    </a:lnTo>
                    <a:lnTo>
                      <a:pt x="1660" y="651"/>
                    </a:lnTo>
                    <a:lnTo>
                      <a:pt x="1655" y="648"/>
                    </a:lnTo>
                    <a:lnTo>
                      <a:pt x="1650" y="644"/>
                    </a:lnTo>
                    <a:lnTo>
                      <a:pt x="1646" y="642"/>
                    </a:lnTo>
                    <a:lnTo>
                      <a:pt x="1640" y="640"/>
                    </a:lnTo>
                    <a:lnTo>
                      <a:pt x="1635" y="639"/>
                    </a:lnTo>
                    <a:lnTo>
                      <a:pt x="1629" y="638"/>
                    </a:lnTo>
                    <a:lnTo>
                      <a:pt x="1623" y="638"/>
                    </a:lnTo>
                    <a:close/>
                    <a:moveTo>
                      <a:pt x="1623" y="653"/>
                    </a:moveTo>
                    <a:lnTo>
                      <a:pt x="1627" y="654"/>
                    </a:lnTo>
                    <a:lnTo>
                      <a:pt x="1632" y="654"/>
                    </a:lnTo>
                    <a:lnTo>
                      <a:pt x="1635" y="657"/>
                    </a:lnTo>
                    <a:lnTo>
                      <a:pt x="1638" y="658"/>
                    </a:lnTo>
                    <a:lnTo>
                      <a:pt x="1645" y="663"/>
                    </a:lnTo>
                    <a:lnTo>
                      <a:pt x="1649" y="669"/>
                    </a:lnTo>
                    <a:lnTo>
                      <a:pt x="1652" y="676"/>
                    </a:lnTo>
                    <a:lnTo>
                      <a:pt x="1655" y="683"/>
                    </a:lnTo>
                    <a:lnTo>
                      <a:pt x="1656" y="691"/>
                    </a:lnTo>
                    <a:lnTo>
                      <a:pt x="1656" y="699"/>
                    </a:lnTo>
                    <a:lnTo>
                      <a:pt x="1656" y="709"/>
                    </a:lnTo>
                    <a:lnTo>
                      <a:pt x="1654" y="718"/>
                    </a:lnTo>
                    <a:lnTo>
                      <a:pt x="1651" y="726"/>
                    </a:lnTo>
                    <a:lnTo>
                      <a:pt x="1647" y="732"/>
                    </a:lnTo>
                    <a:lnTo>
                      <a:pt x="1642" y="737"/>
                    </a:lnTo>
                    <a:lnTo>
                      <a:pt x="1636" y="741"/>
                    </a:lnTo>
                    <a:lnTo>
                      <a:pt x="1629" y="744"/>
                    </a:lnTo>
                    <a:lnTo>
                      <a:pt x="1622" y="745"/>
                    </a:lnTo>
                    <a:lnTo>
                      <a:pt x="1615" y="744"/>
                    </a:lnTo>
                    <a:lnTo>
                      <a:pt x="1608" y="741"/>
                    </a:lnTo>
                    <a:lnTo>
                      <a:pt x="1602" y="737"/>
                    </a:lnTo>
                    <a:lnTo>
                      <a:pt x="1597" y="731"/>
                    </a:lnTo>
                    <a:lnTo>
                      <a:pt x="1593" y="726"/>
                    </a:lnTo>
                    <a:lnTo>
                      <a:pt x="1591" y="718"/>
                    </a:lnTo>
                    <a:lnTo>
                      <a:pt x="1588" y="709"/>
                    </a:lnTo>
                    <a:lnTo>
                      <a:pt x="1587" y="700"/>
                    </a:lnTo>
                    <a:lnTo>
                      <a:pt x="1588" y="691"/>
                    </a:lnTo>
                    <a:lnTo>
                      <a:pt x="1589" y="683"/>
                    </a:lnTo>
                    <a:lnTo>
                      <a:pt x="1593" y="676"/>
                    </a:lnTo>
                    <a:lnTo>
                      <a:pt x="1596" y="668"/>
                    </a:lnTo>
                    <a:lnTo>
                      <a:pt x="1601" y="662"/>
                    </a:lnTo>
                    <a:lnTo>
                      <a:pt x="1607" y="658"/>
                    </a:lnTo>
                    <a:lnTo>
                      <a:pt x="1614" y="654"/>
                    </a:lnTo>
                    <a:lnTo>
                      <a:pt x="1623" y="653"/>
                    </a:lnTo>
                    <a:close/>
                    <a:moveTo>
                      <a:pt x="1786" y="758"/>
                    </a:moveTo>
                    <a:lnTo>
                      <a:pt x="1785" y="745"/>
                    </a:lnTo>
                    <a:lnTo>
                      <a:pt x="1785" y="730"/>
                    </a:lnTo>
                    <a:lnTo>
                      <a:pt x="1785" y="686"/>
                    </a:lnTo>
                    <a:lnTo>
                      <a:pt x="1784" y="677"/>
                    </a:lnTo>
                    <a:lnTo>
                      <a:pt x="1783" y="669"/>
                    </a:lnTo>
                    <a:lnTo>
                      <a:pt x="1780" y="660"/>
                    </a:lnTo>
                    <a:lnTo>
                      <a:pt x="1776" y="653"/>
                    </a:lnTo>
                    <a:lnTo>
                      <a:pt x="1773" y="650"/>
                    </a:lnTo>
                    <a:lnTo>
                      <a:pt x="1770" y="647"/>
                    </a:lnTo>
                    <a:lnTo>
                      <a:pt x="1767" y="644"/>
                    </a:lnTo>
                    <a:lnTo>
                      <a:pt x="1762" y="642"/>
                    </a:lnTo>
                    <a:lnTo>
                      <a:pt x="1758" y="640"/>
                    </a:lnTo>
                    <a:lnTo>
                      <a:pt x="1753" y="639"/>
                    </a:lnTo>
                    <a:lnTo>
                      <a:pt x="1747" y="638"/>
                    </a:lnTo>
                    <a:lnTo>
                      <a:pt x="1741" y="638"/>
                    </a:lnTo>
                    <a:lnTo>
                      <a:pt x="1731" y="639"/>
                    </a:lnTo>
                    <a:lnTo>
                      <a:pt x="1720" y="641"/>
                    </a:lnTo>
                    <a:lnTo>
                      <a:pt x="1712" y="644"/>
                    </a:lnTo>
                    <a:lnTo>
                      <a:pt x="1704" y="648"/>
                    </a:lnTo>
                    <a:lnTo>
                      <a:pt x="1708" y="662"/>
                    </a:lnTo>
                    <a:lnTo>
                      <a:pt x="1715" y="659"/>
                    </a:lnTo>
                    <a:lnTo>
                      <a:pt x="1722" y="655"/>
                    </a:lnTo>
                    <a:lnTo>
                      <a:pt x="1730" y="654"/>
                    </a:lnTo>
                    <a:lnTo>
                      <a:pt x="1739" y="653"/>
                    </a:lnTo>
                    <a:lnTo>
                      <a:pt x="1746" y="654"/>
                    </a:lnTo>
                    <a:lnTo>
                      <a:pt x="1751" y="657"/>
                    </a:lnTo>
                    <a:lnTo>
                      <a:pt x="1757" y="660"/>
                    </a:lnTo>
                    <a:lnTo>
                      <a:pt x="1760" y="663"/>
                    </a:lnTo>
                    <a:lnTo>
                      <a:pt x="1762" y="668"/>
                    </a:lnTo>
                    <a:lnTo>
                      <a:pt x="1763" y="672"/>
                    </a:lnTo>
                    <a:lnTo>
                      <a:pt x="1763" y="677"/>
                    </a:lnTo>
                    <a:lnTo>
                      <a:pt x="1764" y="681"/>
                    </a:lnTo>
                    <a:lnTo>
                      <a:pt x="1764" y="683"/>
                    </a:lnTo>
                    <a:lnTo>
                      <a:pt x="1748" y="683"/>
                    </a:lnTo>
                    <a:lnTo>
                      <a:pt x="1734" y="686"/>
                    </a:lnTo>
                    <a:lnTo>
                      <a:pt x="1723" y="689"/>
                    </a:lnTo>
                    <a:lnTo>
                      <a:pt x="1714" y="694"/>
                    </a:lnTo>
                    <a:lnTo>
                      <a:pt x="1709" y="698"/>
                    </a:lnTo>
                    <a:lnTo>
                      <a:pt x="1705" y="700"/>
                    </a:lnTo>
                    <a:lnTo>
                      <a:pt x="1703" y="705"/>
                    </a:lnTo>
                    <a:lnTo>
                      <a:pt x="1700" y="708"/>
                    </a:lnTo>
                    <a:lnTo>
                      <a:pt x="1697" y="712"/>
                    </a:lnTo>
                    <a:lnTo>
                      <a:pt x="1696" y="717"/>
                    </a:lnTo>
                    <a:lnTo>
                      <a:pt x="1695" y="722"/>
                    </a:lnTo>
                    <a:lnTo>
                      <a:pt x="1695" y="727"/>
                    </a:lnTo>
                    <a:lnTo>
                      <a:pt x="1696" y="733"/>
                    </a:lnTo>
                    <a:lnTo>
                      <a:pt x="1697" y="739"/>
                    </a:lnTo>
                    <a:lnTo>
                      <a:pt x="1701" y="745"/>
                    </a:lnTo>
                    <a:lnTo>
                      <a:pt x="1704" y="750"/>
                    </a:lnTo>
                    <a:lnTo>
                      <a:pt x="1709" y="755"/>
                    </a:lnTo>
                    <a:lnTo>
                      <a:pt x="1715" y="758"/>
                    </a:lnTo>
                    <a:lnTo>
                      <a:pt x="1722" y="760"/>
                    </a:lnTo>
                    <a:lnTo>
                      <a:pt x="1730" y="761"/>
                    </a:lnTo>
                    <a:lnTo>
                      <a:pt x="1736" y="760"/>
                    </a:lnTo>
                    <a:lnTo>
                      <a:pt x="1742" y="759"/>
                    </a:lnTo>
                    <a:lnTo>
                      <a:pt x="1747" y="758"/>
                    </a:lnTo>
                    <a:lnTo>
                      <a:pt x="1751" y="756"/>
                    </a:lnTo>
                    <a:lnTo>
                      <a:pt x="1759" y="750"/>
                    </a:lnTo>
                    <a:lnTo>
                      <a:pt x="1766" y="744"/>
                    </a:lnTo>
                    <a:lnTo>
                      <a:pt x="1766" y="744"/>
                    </a:lnTo>
                    <a:lnTo>
                      <a:pt x="1768" y="758"/>
                    </a:lnTo>
                    <a:lnTo>
                      <a:pt x="1786" y="758"/>
                    </a:lnTo>
                    <a:close/>
                    <a:moveTo>
                      <a:pt x="1764" y="719"/>
                    </a:moveTo>
                    <a:lnTo>
                      <a:pt x="1764" y="722"/>
                    </a:lnTo>
                    <a:lnTo>
                      <a:pt x="1763" y="726"/>
                    </a:lnTo>
                    <a:lnTo>
                      <a:pt x="1762" y="729"/>
                    </a:lnTo>
                    <a:lnTo>
                      <a:pt x="1760" y="732"/>
                    </a:lnTo>
                    <a:lnTo>
                      <a:pt x="1757" y="736"/>
                    </a:lnTo>
                    <a:lnTo>
                      <a:pt x="1754" y="739"/>
                    </a:lnTo>
                    <a:lnTo>
                      <a:pt x="1750" y="741"/>
                    </a:lnTo>
                    <a:lnTo>
                      <a:pt x="1746" y="744"/>
                    </a:lnTo>
                    <a:lnTo>
                      <a:pt x="1741" y="745"/>
                    </a:lnTo>
                    <a:lnTo>
                      <a:pt x="1735" y="745"/>
                    </a:lnTo>
                    <a:lnTo>
                      <a:pt x="1732" y="745"/>
                    </a:lnTo>
                    <a:lnTo>
                      <a:pt x="1728" y="744"/>
                    </a:lnTo>
                    <a:lnTo>
                      <a:pt x="1724" y="742"/>
                    </a:lnTo>
                    <a:lnTo>
                      <a:pt x="1722" y="740"/>
                    </a:lnTo>
                    <a:lnTo>
                      <a:pt x="1719" y="737"/>
                    </a:lnTo>
                    <a:lnTo>
                      <a:pt x="1718" y="733"/>
                    </a:lnTo>
                    <a:lnTo>
                      <a:pt x="1717" y="729"/>
                    </a:lnTo>
                    <a:lnTo>
                      <a:pt x="1716" y="725"/>
                    </a:lnTo>
                    <a:lnTo>
                      <a:pt x="1717" y="720"/>
                    </a:lnTo>
                    <a:lnTo>
                      <a:pt x="1717" y="717"/>
                    </a:lnTo>
                    <a:lnTo>
                      <a:pt x="1719" y="713"/>
                    </a:lnTo>
                    <a:lnTo>
                      <a:pt x="1720" y="711"/>
                    </a:lnTo>
                    <a:lnTo>
                      <a:pt x="1726" y="706"/>
                    </a:lnTo>
                    <a:lnTo>
                      <a:pt x="1732" y="702"/>
                    </a:lnTo>
                    <a:lnTo>
                      <a:pt x="1740" y="700"/>
                    </a:lnTo>
                    <a:lnTo>
                      <a:pt x="1747" y="699"/>
                    </a:lnTo>
                    <a:lnTo>
                      <a:pt x="1756" y="698"/>
                    </a:lnTo>
                    <a:lnTo>
                      <a:pt x="1764" y="698"/>
                    </a:lnTo>
                    <a:lnTo>
                      <a:pt x="1764" y="719"/>
                    </a:lnTo>
                    <a:close/>
                    <a:moveTo>
                      <a:pt x="1822" y="612"/>
                    </a:moveTo>
                    <a:lnTo>
                      <a:pt x="1822" y="640"/>
                    </a:lnTo>
                    <a:lnTo>
                      <a:pt x="1804" y="640"/>
                    </a:lnTo>
                    <a:lnTo>
                      <a:pt x="1804" y="657"/>
                    </a:lnTo>
                    <a:lnTo>
                      <a:pt x="1822" y="657"/>
                    </a:lnTo>
                    <a:lnTo>
                      <a:pt x="1822" y="721"/>
                    </a:lnTo>
                    <a:lnTo>
                      <a:pt x="1822" y="730"/>
                    </a:lnTo>
                    <a:lnTo>
                      <a:pt x="1824" y="739"/>
                    </a:lnTo>
                    <a:lnTo>
                      <a:pt x="1826" y="746"/>
                    </a:lnTo>
                    <a:lnTo>
                      <a:pt x="1829" y="751"/>
                    </a:lnTo>
                    <a:lnTo>
                      <a:pt x="1834" y="756"/>
                    </a:lnTo>
                    <a:lnTo>
                      <a:pt x="1839" y="758"/>
                    </a:lnTo>
                    <a:lnTo>
                      <a:pt x="1845" y="760"/>
                    </a:lnTo>
                    <a:lnTo>
                      <a:pt x="1852" y="760"/>
                    </a:lnTo>
                    <a:lnTo>
                      <a:pt x="1863" y="760"/>
                    </a:lnTo>
                    <a:lnTo>
                      <a:pt x="1870" y="758"/>
                    </a:lnTo>
                    <a:lnTo>
                      <a:pt x="1869" y="741"/>
                    </a:lnTo>
                    <a:lnTo>
                      <a:pt x="1865" y="742"/>
                    </a:lnTo>
                    <a:lnTo>
                      <a:pt x="1857" y="744"/>
                    </a:lnTo>
                    <a:lnTo>
                      <a:pt x="1854" y="742"/>
                    </a:lnTo>
                    <a:lnTo>
                      <a:pt x="1850" y="741"/>
                    </a:lnTo>
                    <a:lnTo>
                      <a:pt x="1848" y="740"/>
                    </a:lnTo>
                    <a:lnTo>
                      <a:pt x="1845" y="737"/>
                    </a:lnTo>
                    <a:lnTo>
                      <a:pt x="1844" y="733"/>
                    </a:lnTo>
                    <a:lnTo>
                      <a:pt x="1843" y="730"/>
                    </a:lnTo>
                    <a:lnTo>
                      <a:pt x="1842" y="726"/>
                    </a:lnTo>
                    <a:lnTo>
                      <a:pt x="1842" y="720"/>
                    </a:lnTo>
                    <a:lnTo>
                      <a:pt x="1842" y="657"/>
                    </a:lnTo>
                    <a:lnTo>
                      <a:pt x="1871" y="657"/>
                    </a:lnTo>
                    <a:lnTo>
                      <a:pt x="1871" y="640"/>
                    </a:lnTo>
                    <a:lnTo>
                      <a:pt x="1842" y="640"/>
                    </a:lnTo>
                    <a:lnTo>
                      <a:pt x="1842" y="606"/>
                    </a:lnTo>
                    <a:lnTo>
                      <a:pt x="1822" y="612"/>
                    </a:lnTo>
                    <a:close/>
                    <a:moveTo>
                      <a:pt x="1916" y="758"/>
                    </a:moveTo>
                    <a:lnTo>
                      <a:pt x="1916" y="640"/>
                    </a:lnTo>
                    <a:lnTo>
                      <a:pt x="1895" y="640"/>
                    </a:lnTo>
                    <a:lnTo>
                      <a:pt x="1895" y="758"/>
                    </a:lnTo>
                    <a:lnTo>
                      <a:pt x="1916" y="758"/>
                    </a:lnTo>
                    <a:close/>
                    <a:moveTo>
                      <a:pt x="1906" y="594"/>
                    </a:moveTo>
                    <a:lnTo>
                      <a:pt x="1901" y="595"/>
                    </a:lnTo>
                    <a:lnTo>
                      <a:pt x="1896" y="598"/>
                    </a:lnTo>
                    <a:lnTo>
                      <a:pt x="1893" y="602"/>
                    </a:lnTo>
                    <a:lnTo>
                      <a:pt x="1893" y="608"/>
                    </a:lnTo>
                    <a:lnTo>
                      <a:pt x="1893" y="612"/>
                    </a:lnTo>
                    <a:lnTo>
                      <a:pt x="1896" y="616"/>
                    </a:lnTo>
                    <a:lnTo>
                      <a:pt x="1899" y="620"/>
                    </a:lnTo>
                    <a:lnTo>
                      <a:pt x="1905" y="621"/>
                    </a:lnTo>
                    <a:lnTo>
                      <a:pt x="1910" y="620"/>
                    </a:lnTo>
                    <a:lnTo>
                      <a:pt x="1915" y="616"/>
                    </a:lnTo>
                    <a:lnTo>
                      <a:pt x="1918" y="612"/>
                    </a:lnTo>
                    <a:lnTo>
                      <a:pt x="1918" y="608"/>
                    </a:lnTo>
                    <a:lnTo>
                      <a:pt x="1918" y="602"/>
                    </a:lnTo>
                    <a:lnTo>
                      <a:pt x="1915" y="598"/>
                    </a:lnTo>
                    <a:lnTo>
                      <a:pt x="1910" y="595"/>
                    </a:lnTo>
                    <a:lnTo>
                      <a:pt x="1906" y="594"/>
                    </a:lnTo>
                    <a:close/>
                    <a:moveTo>
                      <a:pt x="1936" y="640"/>
                    </a:moveTo>
                    <a:lnTo>
                      <a:pt x="1979" y="758"/>
                    </a:lnTo>
                    <a:lnTo>
                      <a:pt x="1999" y="758"/>
                    </a:lnTo>
                    <a:lnTo>
                      <a:pt x="2044" y="640"/>
                    </a:lnTo>
                    <a:lnTo>
                      <a:pt x="2023" y="640"/>
                    </a:lnTo>
                    <a:lnTo>
                      <a:pt x="2000" y="707"/>
                    </a:lnTo>
                    <a:lnTo>
                      <a:pt x="1994" y="722"/>
                    </a:lnTo>
                    <a:lnTo>
                      <a:pt x="1990" y="737"/>
                    </a:lnTo>
                    <a:lnTo>
                      <a:pt x="1990" y="737"/>
                    </a:lnTo>
                    <a:lnTo>
                      <a:pt x="1986" y="722"/>
                    </a:lnTo>
                    <a:lnTo>
                      <a:pt x="1980" y="707"/>
                    </a:lnTo>
                    <a:lnTo>
                      <a:pt x="1958" y="640"/>
                    </a:lnTo>
                    <a:lnTo>
                      <a:pt x="1936" y="640"/>
                    </a:lnTo>
                    <a:close/>
                    <a:moveTo>
                      <a:pt x="2145" y="758"/>
                    </a:moveTo>
                    <a:lnTo>
                      <a:pt x="2144" y="745"/>
                    </a:lnTo>
                    <a:lnTo>
                      <a:pt x="2142" y="730"/>
                    </a:lnTo>
                    <a:lnTo>
                      <a:pt x="2142" y="686"/>
                    </a:lnTo>
                    <a:lnTo>
                      <a:pt x="2142" y="677"/>
                    </a:lnTo>
                    <a:lnTo>
                      <a:pt x="2141" y="669"/>
                    </a:lnTo>
                    <a:lnTo>
                      <a:pt x="2138" y="660"/>
                    </a:lnTo>
                    <a:lnTo>
                      <a:pt x="2134" y="653"/>
                    </a:lnTo>
                    <a:lnTo>
                      <a:pt x="2132" y="650"/>
                    </a:lnTo>
                    <a:lnTo>
                      <a:pt x="2128" y="647"/>
                    </a:lnTo>
                    <a:lnTo>
                      <a:pt x="2125" y="644"/>
                    </a:lnTo>
                    <a:lnTo>
                      <a:pt x="2121" y="642"/>
                    </a:lnTo>
                    <a:lnTo>
                      <a:pt x="2117" y="640"/>
                    </a:lnTo>
                    <a:lnTo>
                      <a:pt x="2111" y="639"/>
                    </a:lnTo>
                    <a:lnTo>
                      <a:pt x="2106" y="638"/>
                    </a:lnTo>
                    <a:lnTo>
                      <a:pt x="2099" y="638"/>
                    </a:lnTo>
                    <a:lnTo>
                      <a:pt x="2088" y="639"/>
                    </a:lnTo>
                    <a:lnTo>
                      <a:pt x="2079" y="641"/>
                    </a:lnTo>
                    <a:lnTo>
                      <a:pt x="2070" y="644"/>
                    </a:lnTo>
                    <a:lnTo>
                      <a:pt x="2063" y="648"/>
                    </a:lnTo>
                    <a:lnTo>
                      <a:pt x="2067" y="662"/>
                    </a:lnTo>
                    <a:lnTo>
                      <a:pt x="2073" y="659"/>
                    </a:lnTo>
                    <a:lnTo>
                      <a:pt x="2081" y="655"/>
                    </a:lnTo>
                    <a:lnTo>
                      <a:pt x="2088" y="654"/>
                    </a:lnTo>
                    <a:lnTo>
                      <a:pt x="2096" y="653"/>
                    </a:lnTo>
                    <a:lnTo>
                      <a:pt x="2105" y="654"/>
                    </a:lnTo>
                    <a:lnTo>
                      <a:pt x="2110" y="657"/>
                    </a:lnTo>
                    <a:lnTo>
                      <a:pt x="2114" y="660"/>
                    </a:lnTo>
                    <a:lnTo>
                      <a:pt x="2119" y="663"/>
                    </a:lnTo>
                    <a:lnTo>
                      <a:pt x="2121" y="668"/>
                    </a:lnTo>
                    <a:lnTo>
                      <a:pt x="2122" y="672"/>
                    </a:lnTo>
                    <a:lnTo>
                      <a:pt x="2122" y="677"/>
                    </a:lnTo>
                    <a:lnTo>
                      <a:pt x="2122" y="681"/>
                    </a:lnTo>
                    <a:lnTo>
                      <a:pt x="2122" y="683"/>
                    </a:lnTo>
                    <a:lnTo>
                      <a:pt x="2107" y="683"/>
                    </a:lnTo>
                    <a:lnTo>
                      <a:pt x="2093" y="686"/>
                    </a:lnTo>
                    <a:lnTo>
                      <a:pt x="2081" y="689"/>
                    </a:lnTo>
                    <a:lnTo>
                      <a:pt x="2071" y="694"/>
                    </a:lnTo>
                    <a:lnTo>
                      <a:pt x="2068" y="698"/>
                    </a:lnTo>
                    <a:lnTo>
                      <a:pt x="2064" y="700"/>
                    </a:lnTo>
                    <a:lnTo>
                      <a:pt x="2060" y="705"/>
                    </a:lnTo>
                    <a:lnTo>
                      <a:pt x="2058" y="708"/>
                    </a:lnTo>
                    <a:lnTo>
                      <a:pt x="2056" y="712"/>
                    </a:lnTo>
                    <a:lnTo>
                      <a:pt x="2055" y="717"/>
                    </a:lnTo>
                    <a:lnTo>
                      <a:pt x="2054" y="722"/>
                    </a:lnTo>
                    <a:lnTo>
                      <a:pt x="2054" y="727"/>
                    </a:lnTo>
                    <a:lnTo>
                      <a:pt x="2054" y="733"/>
                    </a:lnTo>
                    <a:lnTo>
                      <a:pt x="2056" y="739"/>
                    </a:lnTo>
                    <a:lnTo>
                      <a:pt x="2058" y="745"/>
                    </a:lnTo>
                    <a:lnTo>
                      <a:pt x="2063" y="750"/>
                    </a:lnTo>
                    <a:lnTo>
                      <a:pt x="2068" y="755"/>
                    </a:lnTo>
                    <a:lnTo>
                      <a:pt x="2073" y="758"/>
                    </a:lnTo>
                    <a:lnTo>
                      <a:pt x="2081" y="760"/>
                    </a:lnTo>
                    <a:lnTo>
                      <a:pt x="2088" y="761"/>
                    </a:lnTo>
                    <a:lnTo>
                      <a:pt x="2095" y="760"/>
                    </a:lnTo>
                    <a:lnTo>
                      <a:pt x="2100" y="759"/>
                    </a:lnTo>
                    <a:lnTo>
                      <a:pt x="2105" y="758"/>
                    </a:lnTo>
                    <a:lnTo>
                      <a:pt x="2110" y="756"/>
                    </a:lnTo>
                    <a:lnTo>
                      <a:pt x="2118" y="750"/>
                    </a:lnTo>
                    <a:lnTo>
                      <a:pt x="2123" y="744"/>
                    </a:lnTo>
                    <a:lnTo>
                      <a:pt x="2124" y="744"/>
                    </a:lnTo>
                    <a:lnTo>
                      <a:pt x="2126" y="758"/>
                    </a:lnTo>
                    <a:lnTo>
                      <a:pt x="2145" y="758"/>
                    </a:lnTo>
                    <a:close/>
                    <a:moveTo>
                      <a:pt x="2123" y="719"/>
                    </a:moveTo>
                    <a:lnTo>
                      <a:pt x="2123" y="722"/>
                    </a:lnTo>
                    <a:lnTo>
                      <a:pt x="2122" y="726"/>
                    </a:lnTo>
                    <a:lnTo>
                      <a:pt x="2120" y="729"/>
                    </a:lnTo>
                    <a:lnTo>
                      <a:pt x="2118" y="732"/>
                    </a:lnTo>
                    <a:lnTo>
                      <a:pt x="2115" y="736"/>
                    </a:lnTo>
                    <a:lnTo>
                      <a:pt x="2112" y="739"/>
                    </a:lnTo>
                    <a:lnTo>
                      <a:pt x="2109" y="741"/>
                    </a:lnTo>
                    <a:lnTo>
                      <a:pt x="2105" y="744"/>
                    </a:lnTo>
                    <a:lnTo>
                      <a:pt x="2099" y="745"/>
                    </a:lnTo>
                    <a:lnTo>
                      <a:pt x="2094" y="745"/>
                    </a:lnTo>
                    <a:lnTo>
                      <a:pt x="2091" y="745"/>
                    </a:lnTo>
                    <a:lnTo>
                      <a:pt x="2086" y="744"/>
                    </a:lnTo>
                    <a:lnTo>
                      <a:pt x="2083" y="742"/>
                    </a:lnTo>
                    <a:lnTo>
                      <a:pt x="2080" y="740"/>
                    </a:lnTo>
                    <a:lnTo>
                      <a:pt x="2078" y="737"/>
                    </a:lnTo>
                    <a:lnTo>
                      <a:pt x="2077" y="733"/>
                    </a:lnTo>
                    <a:lnTo>
                      <a:pt x="2074" y="729"/>
                    </a:lnTo>
                    <a:lnTo>
                      <a:pt x="2074" y="725"/>
                    </a:lnTo>
                    <a:lnTo>
                      <a:pt x="2074" y="720"/>
                    </a:lnTo>
                    <a:lnTo>
                      <a:pt x="2075" y="717"/>
                    </a:lnTo>
                    <a:lnTo>
                      <a:pt x="2077" y="713"/>
                    </a:lnTo>
                    <a:lnTo>
                      <a:pt x="2079" y="711"/>
                    </a:lnTo>
                    <a:lnTo>
                      <a:pt x="2084" y="706"/>
                    </a:lnTo>
                    <a:lnTo>
                      <a:pt x="2091" y="702"/>
                    </a:lnTo>
                    <a:lnTo>
                      <a:pt x="2097" y="700"/>
                    </a:lnTo>
                    <a:lnTo>
                      <a:pt x="2106" y="699"/>
                    </a:lnTo>
                    <a:lnTo>
                      <a:pt x="2114" y="698"/>
                    </a:lnTo>
                    <a:lnTo>
                      <a:pt x="2123" y="698"/>
                    </a:lnTo>
                    <a:lnTo>
                      <a:pt x="2123" y="71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" name="Google Shape;148;p35"/>
              <p:cNvSpPr/>
              <p:nvPr/>
            </p:nvSpPr>
            <p:spPr>
              <a:xfrm>
                <a:off x="5043488" y="3432175"/>
                <a:ext cx="1542900" cy="96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9" name="Google Shape;149;p35"/>
              <p:cNvSpPr/>
              <p:nvPr/>
            </p:nvSpPr>
            <p:spPr>
              <a:xfrm>
                <a:off x="4876800" y="2762250"/>
                <a:ext cx="18795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0" name="Google Shape;150;p35"/>
              <p:cNvSpPr/>
              <p:nvPr/>
            </p:nvSpPr>
            <p:spPr>
              <a:xfrm>
                <a:off x="4876800" y="2517775"/>
                <a:ext cx="1879599" cy="246063"/>
              </a:xfrm>
              <a:custGeom>
                <a:rect b="b" l="l" r="r" t="t"/>
                <a:pathLst>
                  <a:path extrusionOk="0" h="465" w="3553">
                    <a:moveTo>
                      <a:pt x="3553" y="129"/>
                    </a:moveTo>
                    <a:lnTo>
                      <a:pt x="3553" y="116"/>
                    </a:lnTo>
                    <a:lnTo>
                      <a:pt x="3551" y="103"/>
                    </a:lnTo>
                    <a:lnTo>
                      <a:pt x="3547" y="91"/>
                    </a:lnTo>
                    <a:lnTo>
                      <a:pt x="3543" y="79"/>
                    </a:lnTo>
                    <a:lnTo>
                      <a:pt x="3538" y="68"/>
                    </a:lnTo>
                    <a:lnTo>
                      <a:pt x="3531" y="57"/>
                    </a:lnTo>
                    <a:lnTo>
                      <a:pt x="3524" y="47"/>
                    </a:lnTo>
                    <a:lnTo>
                      <a:pt x="3516" y="38"/>
                    </a:lnTo>
                    <a:lnTo>
                      <a:pt x="3507" y="30"/>
                    </a:lnTo>
                    <a:lnTo>
                      <a:pt x="3498" y="22"/>
                    </a:lnTo>
                    <a:lnTo>
                      <a:pt x="3487" y="15"/>
                    </a:lnTo>
                    <a:lnTo>
                      <a:pt x="3476" y="10"/>
                    </a:lnTo>
                    <a:lnTo>
                      <a:pt x="3464" y="5"/>
                    </a:lnTo>
                    <a:lnTo>
                      <a:pt x="3452" y="2"/>
                    </a:lnTo>
                    <a:lnTo>
                      <a:pt x="3441" y="1"/>
                    </a:lnTo>
                    <a:lnTo>
                      <a:pt x="3428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2"/>
                    </a:lnTo>
                    <a:lnTo>
                      <a:pt x="88" y="5"/>
                    </a:lnTo>
                    <a:lnTo>
                      <a:pt x="76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6" y="38"/>
                    </a:lnTo>
                    <a:lnTo>
                      <a:pt x="29" y="47"/>
                    </a:lnTo>
                    <a:lnTo>
                      <a:pt x="21" y="57"/>
                    </a:lnTo>
                    <a:lnTo>
                      <a:pt x="15" y="68"/>
                    </a:lnTo>
                    <a:lnTo>
                      <a:pt x="9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1" y="116"/>
                    </a:lnTo>
                    <a:lnTo>
                      <a:pt x="0" y="129"/>
                    </a:lnTo>
                    <a:lnTo>
                      <a:pt x="0" y="465"/>
                    </a:lnTo>
                    <a:lnTo>
                      <a:pt x="3553" y="465"/>
                    </a:lnTo>
                    <a:lnTo>
                      <a:pt x="3553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1" name="Google Shape;151;p35"/>
              <p:cNvSpPr/>
              <p:nvPr/>
            </p:nvSpPr>
            <p:spPr>
              <a:xfrm>
                <a:off x="5153025" y="2574925"/>
                <a:ext cx="1327150" cy="131763"/>
              </a:xfrm>
              <a:custGeom>
                <a:rect b="b" l="l" r="r" t="t"/>
                <a:pathLst>
                  <a:path extrusionOk="0" h="248" w="2510">
                    <a:moveTo>
                      <a:pt x="0" y="10"/>
                    </a:moveTo>
                    <a:lnTo>
                      <a:pt x="0" y="190"/>
                    </a:lnTo>
                    <a:lnTo>
                      <a:pt x="40" y="190"/>
                    </a:lnTo>
                    <a:lnTo>
                      <a:pt x="40" y="10"/>
                    </a:lnTo>
                    <a:lnTo>
                      <a:pt x="0" y="10"/>
                    </a:lnTo>
                    <a:close/>
                    <a:moveTo>
                      <a:pt x="74" y="190"/>
                    </a:moveTo>
                    <a:lnTo>
                      <a:pt x="113" y="190"/>
                    </a:lnTo>
                    <a:lnTo>
                      <a:pt x="113" y="115"/>
                    </a:lnTo>
                    <a:lnTo>
                      <a:pt x="114" y="109"/>
                    </a:lnTo>
                    <a:lnTo>
                      <a:pt x="115" y="105"/>
                    </a:lnTo>
                    <a:lnTo>
                      <a:pt x="117" y="99"/>
                    </a:lnTo>
                    <a:lnTo>
                      <a:pt x="121" y="94"/>
                    </a:lnTo>
                    <a:lnTo>
                      <a:pt x="124" y="92"/>
                    </a:lnTo>
                    <a:lnTo>
                      <a:pt x="128" y="91"/>
                    </a:lnTo>
                    <a:lnTo>
                      <a:pt x="131" y="90"/>
                    </a:lnTo>
                    <a:lnTo>
                      <a:pt x="134" y="89"/>
                    </a:lnTo>
                    <a:lnTo>
                      <a:pt x="140" y="90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50" y="98"/>
                    </a:lnTo>
                    <a:lnTo>
                      <a:pt x="153" y="101"/>
                    </a:lnTo>
                    <a:lnTo>
                      <a:pt x="154" y="107"/>
                    </a:lnTo>
                    <a:lnTo>
                      <a:pt x="155" y="111"/>
                    </a:lnTo>
                    <a:lnTo>
                      <a:pt x="155" y="118"/>
                    </a:lnTo>
                    <a:lnTo>
                      <a:pt x="155" y="190"/>
                    </a:lnTo>
                    <a:lnTo>
                      <a:pt x="194" y="190"/>
                    </a:lnTo>
                    <a:lnTo>
                      <a:pt x="194" y="112"/>
                    </a:lnTo>
                    <a:lnTo>
                      <a:pt x="194" y="99"/>
                    </a:lnTo>
                    <a:lnTo>
                      <a:pt x="190" y="88"/>
                    </a:lnTo>
                    <a:lnTo>
                      <a:pt x="186" y="78"/>
                    </a:lnTo>
                    <a:lnTo>
                      <a:pt x="181" y="70"/>
                    </a:lnTo>
                    <a:lnTo>
                      <a:pt x="174" y="64"/>
                    </a:lnTo>
                    <a:lnTo>
                      <a:pt x="167" y="60"/>
                    </a:lnTo>
                    <a:lnTo>
                      <a:pt x="158" y="58"/>
                    </a:lnTo>
                    <a:lnTo>
                      <a:pt x="148" y="57"/>
                    </a:lnTo>
                    <a:lnTo>
                      <a:pt x="141" y="57"/>
                    </a:lnTo>
                    <a:lnTo>
                      <a:pt x="134" y="59"/>
                    </a:lnTo>
                    <a:lnTo>
                      <a:pt x="129" y="61"/>
                    </a:lnTo>
                    <a:lnTo>
                      <a:pt x="123" y="63"/>
                    </a:lnTo>
                    <a:lnTo>
                      <a:pt x="115" y="71"/>
                    </a:lnTo>
                    <a:lnTo>
                      <a:pt x="109" y="78"/>
                    </a:lnTo>
                    <a:lnTo>
                      <a:pt x="108" y="78"/>
                    </a:lnTo>
                    <a:lnTo>
                      <a:pt x="107" y="60"/>
                    </a:lnTo>
                    <a:lnTo>
                      <a:pt x="73" y="60"/>
                    </a:lnTo>
                    <a:lnTo>
                      <a:pt x="73" y="69"/>
                    </a:lnTo>
                    <a:lnTo>
                      <a:pt x="74" y="79"/>
                    </a:lnTo>
                    <a:lnTo>
                      <a:pt x="74" y="89"/>
                    </a:lnTo>
                    <a:lnTo>
                      <a:pt x="74" y="101"/>
                    </a:lnTo>
                    <a:lnTo>
                      <a:pt x="74" y="190"/>
                    </a:lnTo>
                    <a:close/>
                    <a:moveTo>
                      <a:pt x="286" y="57"/>
                    </a:moveTo>
                    <a:lnTo>
                      <a:pt x="279" y="57"/>
                    </a:lnTo>
                    <a:lnTo>
                      <a:pt x="271" y="58"/>
                    </a:lnTo>
                    <a:lnTo>
                      <a:pt x="265" y="59"/>
                    </a:lnTo>
                    <a:lnTo>
                      <a:pt x="258" y="61"/>
                    </a:lnTo>
                    <a:lnTo>
                      <a:pt x="252" y="64"/>
                    </a:lnTo>
                    <a:lnTo>
                      <a:pt x="247" y="68"/>
                    </a:lnTo>
                    <a:lnTo>
                      <a:pt x="241" y="71"/>
                    </a:lnTo>
                    <a:lnTo>
                      <a:pt x="237" y="76"/>
                    </a:lnTo>
                    <a:lnTo>
                      <a:pt x="232" y="80"/>
                    </a:lnTo>
                    <a:lnTo>
                      <a:pt x="229" y="86"/>
                    </a:lnTo>
                    <a:lnTo>
                      <a:pt x="226" y="91"/>
                    </a:lnTo>
                    <a:lnTo>
                      <a:pt x="223" y="97"/>
                    </a:lnTo>
                    <a:lnTo>
                      <a:pt x="222" y="103"/>
                    </a:lnTo>
                    <a:lnTo>
                      <a:pt x="220" y="111"/>
                    </a:lnTo>
                    <a:lnTo>
                      <a:pt x="218" y="118"/>
                    </a:lnTo>
                    <a:lnTo>
                      <a:pt x="218" y="126"/>
                    </a:lnTo>
                    <a:lnTo>
                      <a:pt x="218" y="133"/>
                    </a:lnTo>
                    <a:lnTo>
                      <a:pt x="220" y="141"/>
                    </a:lnTo>
                    <a:lnTo>
                      <a:pt x="222" y="148"/>
                    </a:lnTo>
                    <a:lnTo>
                      <a:pt x="224" y="155"/>
                    </a:lnTo>
                    <a:lnTo>
                      <a:pt x="226" y="160"/>
                    </a:lnTo>
                    <a:lnTo>
                      <a:pt x="229" y="166"/>
                    </a:lnTo>
                    <a:lnTo>
                      <a:pt x="234" y="170"/>
                    </a:lnTo>
                    <a:lnTo>
                      <a:pt x="237" y="176"/>
                    </a:lnTo>
                    <a:lnTo>
                      <a:pt x="242" y="179"/>
                    </a:lnTo>
                    <a:lnTo>
                      <a:pt x="247" y="182"/>
                    </a:lnTo>
                    <a:lnTo>
                      <a:pt x="252" y="186"/>
                    </a:lnTo>
                    <a:lnTo>
                      <a:pt x="258" y="189"/>
                    </a:lnTo>
                    <a:lnTo>
                      <a:pt x="264" y="190"/>
                    </a:lnTo>
                    <a:lnTo>
                      <a:pt x="270" y="193"/>
                    </a:lnTo>
                    <a:lnTo>
                      <a:pt x="277" y="193"/>
                    </a:lnTo>
                    <a:lnTo>
                      <a:pt x="284" y="194"/>
                    </a:lnTo>
                    <a:lnTo>
                      <a:pt x="296" y="193"/>
                    </a:lnTo>
                    <a:lnTo>
                      <a:pt x="309" y="189"/>
                    </a:lnTo>
                    <a:lnTo>
                      <a:pt x="315" y="187"/>
                    </a:lnTo>
                    <a:lnTo>
                      <a:pt x="320" y="184"/>
                    </a:lnTo>
                    <a:lnTo>
                      <a:pt x="325" y="180"/>
                    </a:lnTo>
                    <a:lnTo>
                      <a:pt x="330" y="176"/>
                    </a:lnTo>
                    <a:lnTo>
                      <a:pt x="335" y="171"/>
                    </a:lnTo>
                    <a:lnTo>
                      <a:pt x="338" y="167"/>
                    </a:lnTo>
                    <a:lnTo>
                      <a:pt x="343" y="161"/>
                    </a:lnTo>
                    <a:lnTo>
                      <a:pt x="345" y="155"/>
                    </a:lnTo>
                    <a:lnTo>
                      <a:pt x="348" y="148"/>
                    </a:lnTo>
                    <a:lnTo>
                      <a:pt x="349" y="140"/>
                    </a:lnTo>
                    <a:lnTo>
                      <a:pt x="350" y="132"/>
                    </a:lnTo>
                    <a:lnTo>
                      <a:pt x="351" y="123"/>
                    </a:lnTo>
                    <a:lnTo>
                      <a:pt x="350" y="116"/>
                    </a:lnTo>
                    <a:lnTo>
                      <a:pt x="350" y="109"/>
                    </a:lnTo>
                    <a:lnTo>
                      <a:pt x="348" y="102"/>
                    </a:lnTo>
                    <a:lnTo>
                      <a:pt x="346" y="97"/>
                    </a:lnTo>
                    <a:lnTo>
                      <a:pt x="344" y="90"/>
                    </a:lnTo>
                    <a:lnTo>
                      <a:pt x="340" y="84"/>
                    </a:lnTo>
                    <a:lnTo>
                      <a:pt x="337" y="80"/>
                    </a:lnTo>
                    <a:lnTo>
                      <a:pt x="333" y="76"/>
                    </a:lnTo>
                    <a:lnTo>
                      <a:pt x="329" y="71"/>
                    </a:lnTo>
                    <a:lnTo>
                      <a:pt x="323" y="68"/>
                    </a:lnTo>
                    <a:lnTo>
                      <a:pt x="319" y="64"/>
                    </a:lnTo>
                    <a:lnTo>
                      <a:pt x="312" y="61"/>
                    </a:lnTo>
                    <a:lnTo>
                      <a:pt x="307" y="59"/>
                    </a:lnTo>
                    <a:lnTo>
                      <a:pt x="301" y="58"/>
                    </a:lnTo>
                    <a:lnTo>
                      <a:pt x="293" y="57"/>
                    </a:lnTo>
                    <a:lnTo>
                      <a:pt x="286" y="57"/>
                    </a:lnTo>
                    <a:close/>
                    <a:moveTo>
                      <a:pt x="285" y="86"/>
                    </a:moveTo>
                    <a:lnTo>
                      <a:pt x="291" y="87"/>
                    </a:lnTo>
                    <a:lnTo>
                      <a:pt x="296" y="89"/>
                    </a:lnTo>
                    <a:lnTo>
                      <a:pt x="301" y="92"/>
                    </a:lnTo>
                    <a:lnTo>
                      <a:pt x="305" y="98"/>
                    </a:lnTo>
                    <a:lnTo>
                      <a:pt x="307" y="103"/>
                    </a:lnTo>
                    <a:lnTo>
                      <a:pt x="309" y="110"/>
                    </a:lnTo>
                    <a:lnTo>
                      <a:pt x="310" y="118"/>
                    </a:lnTo>
                    <a:lnTo>
                      <a:pt x="310" y="125"/>
                    </a:lnTo>
                    <a:lnTo>
                      <a:pt x="310" y="133"/>
                    </a:lnTo>
                    <a:lnTo>
                      <a:pt x="308" y="141"/>
                    </a:lnTo>
                    <a:lnTo>
                      <a:pt x="306" y="148"/>
                    </a:lnTo>
                    <a:lnTo>
                      <a:pt x="304" y="154"/>
                    </a:lnTo>
                    <a:lnTo>
                      <a:pt x="299" y="158"/>
                    </a:lnTo>
                    <a:lnTo>
                      <a:pt x="295" y="161"/>
                    </a:lnTo>
                    <a:lnTo>
                      <a:pt x="291" y="164"/>
                    </a:lnTo>
                    <a:lnTo>
                      <a:pt x="285" y="164"/>
                    </a:lnTo>
                    <a:lnTo>
                      <a:pt x="279" y="164"/>
                    </a:lnTo>
                    <a:lnTo>
                      <a:pt x="274" y="161"/>
                    </a:lnTo>
                    <a:lnTo>
                      <a:pt x="269" y="158"/>
                    </a:lnTo>
                    <a:lnTo>
                      <a:pt x="266" y="152"/>
                    </a:lnTo>
                    <a:lnTo>
                      <a:pt x="263" y="147"/>
                    </a:lnTo>
                    <a:lnTo>
                      <a:pt x="261" y="140"/>
                    </a:lnTo>
                    <a:lnTo>
                      <a:pt x="259" y="132"/>
                    </a:lnTo>
                    <a:lnTo>
                      <a:pt x="259" y="125"/>
                    </a:lnTo>
                    <a:lnTo>
                      <a:pt x="259" y="118"/>
                    </a:lnTo>
                    <a:lnTo>
                      <a:pt x="261" y="110"/>
                    </a:lnTo>
                    <a:lnTo>
                      <a:pt x="263" y="103"/>
                    </a:lnTo>
                    <a:lnTo>
                      <a:pt x="265" y="98"/>
                    </a:lnTo>
                    <a:lnTo>
                      <a:pt x="268" y="92"/>
                    </a:lnTo>
                    <a:lnTo>
                      <a:pt x="274" y="89"/>
                    </a:lnTo>
                    <a:lnTo>
                      <a:pt x="279" y="87"/>
                    </a:lnTo>
                    <a:lnTo>
                      <a:pt x="285" y="86"/>
                    </a:lnTo>
                    <a:close/>
                    <a:moveTo>
                      <a:pt x="360" y="60"/>
                    </a:moveTo>
                    <a:lnTo>
                      <a:pt x="405" y="190"/>
                    </a:lnTo>
                    <a:lnTo>
                      <a:pt x="445" y="190"/>
                    </a:lnTo>
                    <a:lnTo>
                      <a:pt x="493" y="60"/>
                    </a:lnTo>
                    <a:lnTo>
                      <a:pt x="451" y="60"/>
                    </a:lnTo>
                    <a:lnTo>
                      <a:pt x="434" y="120"/>
                    </a:lnTo>
                    <a:lnTo>
                      <a:pt x="430" y="137"/>
                    </a:lnTo>
                    <a:lnTo>
                      <a:pt x="428" y="152"/>
                    </a:lnTo>
                    <a:lnTo>
                      <a:pt x="427" y="152"/>
                    </a:lnTo>
                    <a:lnTo>
                      <a:pt x="424" y="137"/>
                    </a:lnTo>
                    <a:lnTo>
                      <a:pt x="419" y="120"/>
                    </a:lnTo>
                    <a:lnTo>
                      <a:pt x="402" y="60"/>
                    </a:lnTo>
                    <a:lnTo>
                      <a:pt x="360" y="60"/>
                    </a:lnTo>
                    <a:close/>
                    <a:moveTo>
                      <a:pt x="616" y="190"/>
                    </a:moveTo>
                    <a:lnTo>
                      <a:pt x="615" y="177"/>
                    </a:lnTo>
                    <a:lnTo>
                      <a:pt x="615" y="158"/>
                    </a:lnTo>
                    <a:lnTo>
                      <a:pt x="615" y="113"/>
                    </a:lnTo>
                    <a:lnTo>
                      <a:pt x="614" y="101"/>
                    </a:lnTo>
                    <a:lnTo>
                      <a:pt x="612" y="91"/>
                    </a:lnTo>
                    <a:lnTo>
                      <a:pt x="608" y="81"/>
                    </a:lnTo>
                    <a:lnTo>
                      <a:pt x="603" y="73"/>
                    </a:lnTo>
                    <a:lnTo>
                      <a:pt x="599" y="70"/>
                    </a:lnTo>
                    <a:lnTo>
                      <a:pt x="595" y="67"/>
                    </a:lnTo>
                    <a:lnTo>
                      <a:pt x="590" y="63"/>
                    </a:lnTo>
                    <a:lnTo>
                      <a:pt x="586" y="61"/>
                    </a:lnTo>
                    <a:lnTo>
                      <a:pt x="579" y="59"/>
                    </a:lnTo>
                    <a:lnTo>
                      <a:pt x="573" y="58"/>
                    </a:lnTo>
                    <a:lnTo>
                      <a:pt x="566" y="57"/>
                    </a:lnTo>
                    <a:lnTo>
                      <a:pt x="559" y="57"/>
                    </a:lnTo>
                    <a:lnTo>
                      <a:pt x="542" y="58"/>
                    </a:lnTo>
                    <a:lnTo>
                      <a:pt x="528" y="60"/>
                    </a:lnTo>
                    <a:lnTo>
                      <a:pt x="518" y="64"/>
                    </a:lnTo>
                    <a:lnTo>
                      <a:pt x="509" y="68"/>
                    </a:lnTo>
                    <a:lnTo>
                      <a:pt x="517" y="94"/>
                    </a:lnTo>
                    <a:lnTo>
                      <a:pt x="524" y="90"/>
                    </a:lnTo>
                    <a:lnTo>
                      <a:pt x="533" y="88"/>
                    </a:lnTo>
                    <a:lnTo>
                      <a:pt x="541" y="86"/>
                    </a:lnTo>
                    <a:lnTo>
                      <a:pt x="552" y="84"/>
                    </a:lnTo>
                    <a:lnTo>
                      <a:pt x="559" y="84"/>
                    </a:lnTo>
                    <a:lnTo>
                      <a:pt x="563" y="86"/>
                    </a:lnTo>
                    <a:lnTo>
                      <a:pt x="567" y="88"/>
                    </a:lnTo>
                    <a:lnTo>
                      <a:pt x="571" y="90"/>
                    </a:lnTo>
                    <a:lnTo>
                      <a:pt x="573" y="92"/>
                    </a:lnTo>
                    <a:lnTo>
                      <a:pt x="574" y="96"/>
                    </a:lnTo>
                    <a:lnTo>
                      <a:pt x="575" y="99"/>
                    </a:lnTo>
                    <a:lnTo>
                      <a:pt x="575" y="101"/>
                    </a:lnTo>
                    <a:lnTo>
                      <a:pt x="575" y="103"/>
                    </a:lnTo>
                    <a:lnTo>
                      <a:pt x="559" y="103"/>
                    </a:lnTo>
                    <a:lnTo>
                      <a:pt x="545" y="106"/>
                    </a:lnTo>
                    <a:lnTo>
                      <a:pt x="532" y="110"/>
                    </a:lnTo>
                    <a:lnTo>
                      <a:pt x="521" y="116"/>
                    </a:lnTo>
                    <a:lnTo>
                      <a:pt x="517" y="119"/>
                    </a:lnTo>
                    <a:lnTo>
                      <a:pt x="512" y="122"/>
                    </a:lnTo>
                    <a:lnTo>
                      <a:pt x="509" y="127"/>
                    </a:lnTo>
                    <a:lnTo>
                      <a:pt x="506" y="131"/>
                    </a:lnTo>
                    <a:lnTo>
                      <a:pt x="504" y="136"/>
                    </a:lnTo>
                    <a:lnTo>
                      <a:pt x="501" y="141"/>
                    </a:lnTo>
                    <a:lnTo>
                      <a:pt x="500" y="147"/>
                    </a:lnTo>
                    <a:lnTo>
                      <a:pt x="500" y="154"/>
                    </a:lnTo>
                    <a:lnTo>
                      <a:pt x="501" y="161"/>
                    </a:lnTo>
                    <a:lnTo>
                      <a:pt x="504" y="168"/>
                    </a:lnTo>
                    <a:lnTo>
                      <a:pt x="507" y="175"/>
                    </a:lnTo>
                    <a:lnTo>
                      <a:pt x="511" y="181"/>
                    </a:lnTo>
                    <a:lnTo>
                      <a:pt x="517" y="186"/>
                    </a:lnTo>
                    <a:lnTo>
                      <a:pt x="524" y="190"/>
                    </a:lnTo>
                    <a:lnTo>
                      <a:pt x="532" y="193"/>
                    </a:lnTo>
                    <a:lnTo>
                      <a:pt x="541" y="194"/>
                    </a:lnTo>
                    <a:lnTo>
                      <a:pt x="552" y="193"/>
                    </a:lnTo>
                    <a:lnTo>
                      <a:pt x="562" y="189"/>
                    </a:lnTo>
                    <a:lnTo>
                      <a:pt x="566" y="187"/>
                    </a:lnTo>
                    <a:lnTo>
                      <a:pt x="571" y="184"/>
                    </a:lnTo>
                    <a:lnTo>
                      <a:pt x="574" y="181"/>
                    </a:lnTo>
                    <a:lnTo>
                      <a:pt x="578" y="177"/>
                    </a:lnTo>
                    <a:lnTo>
                      <a:pt x="578" y="177"/>
                    </a:lnTo>
                    <a:lnTo>
                      <a:pt x="580" y="190"/>
                    </a:lnTo>
                    <a:lnTo>
                      <a:pt x="616" y="190"/>
                    </a:lnTo>
                    <a:close/>
                    <a:moveTo>
                      <a:pt x="576" y="142"/>
                    </a:moveTo>
                    <a:lnTo>
                      <a:pt x="576" y="146"/>
                    </a:lnTo>
                    <a:lnTo>
                      <a:pt x="575" y="149"/>
                    </a:lnTo>
                    <a:lnTo>
                      <a:pt x="573" y="156"/>
                    </a:lnTo>
                    <a:lnTo>
                      <a:pt x="567" y="160"/>
                    </a:lnTo>
                    <a:lnTo>
                      <a:pt x="565" y="162"/>
                    </a:lnTo>
                    <a:lnTo>
                      <a:pt x="562" y="164"/>
                    </a:lnTo>
                    <a:lnTo>
                      <a:pt x="559" y="165"/>
                    </a:lnTo>
                    <a:lnTo>
                      <a:pt x="554" y="165"/>
                    </a:lnTo>
                    <a:lnTo>
                      <a:pt x="551" y="165"/>
                    </a:lnTo>
                    <a:lnTo>
                      <a:pt x="549" y="164"/>
                    </a:lnTo>
                    <a:lnTo>
                      <a:pt x="546" y="162"/>
                    </a:lnTo>
                    <a:lnTo>
                      <a:pt x="544" y="160"/>
                    </a:lnTo>
                    <a:lnTo>
                      <a:pt x="541" y="159"/>
                    </a:lnTo>
                    <a:lnTo>
                      <a:pt x="540" y="156"/>
                    </a:lnTo>
                    <a:lnTo>
                      <a:pt x="539" y="152"/>
                    </a:lnTo>
                    <a:lnTo>
                      <a:pt x="539" y="149"/>
                    </a:lnTo>
                    <a:lnTo>
                      <a:pt x="540" y="144"/>
                    </a:lnTo>
                    <a:lnTo>
                      <a:pt x="542" y="139"/>
                    </a:lnTo>
                    <a:lnTo>
                      <a:pt x="546" y="136"/>
                    </a:lnTo>
                    <a:lnTo>
                      <a:pt x="550" y="132"/>
                    </a:lnTo>
                    <a:lnTo>
                      <a:pt x="555" y="131"/>
                    </a:lnTo>
                    <a:lnTo>
                      <a:pt x="562" y="129"/>
                    </a:lnTo>
                    <a:lnTo>
                      <a:pt x="568" y="129"/>
                    </a:lnTo>
                    <a:lnTo>
                      <a:pt x="576" y="129"/>
                    </a:lnTo>
                    <a:lnTo>
                      <a:pt x="576" y="142"/>
                    </a:lnTo>
                    <a:close/>
                    <a:moveTo>
                      <a:pt x="736" y="157"/>
                    </a:moveTo>
                    <a:lnTo>
                      <a:pt x="731" y="159"/>
                    </a:lnTo>
                    <a:lnTo>
                      <a:pt x="726" y="160"/>
                    </a:lnTo>
                    <a:lnTo>
                      <a:pt x="721" y="161"/>
                    </a:lnTo>
                    <a:lnTo>
                      <a:pt x="713" y="161"/>
                    </a:lnTo>
                    <a:lnTo>
                      <a:pt x="707" y="160"/>
                    </a:lnTo>
                    <a:lnTo>
                      <a:pt x="700" y="159"/>
                    </a:lnTo>
                    <a:lnTo>
                      <a:pt x="694" y="156"/>
                    </a:lnTo>
                    <a:lnTo>
                      <a:pt x="689" y="151"/>
                    </a:lnTo>
                    <a:lnTo>
                      <a:pt x="685" y="147"/>
                    </a:lnTo>
                    <a:lnTo>
                      <a:pt x="682" y="140"/>
                    </a:lnTo>
                    <a:lnTo>
                      <a:pt x="680" y="133"/>
                    </a:lnTo>
                    <a:lnTo>
                      <a:pt x="679" y="125"/>
                    </a:lnTo>
                    <a:lnTo>
                      <a:pt x="680" y="117"/>
                    </a:lnTo>
                    <a:lnTo>
                      <a:pt x="681" y="110"/>
                    </a:lnTo>
                    <a:lnTo>
                      <a:pt x="684" y="103"/>
                    </a:lnTo>
                    <a:lnTo>
                      <a:pt x="688" y="98"/>
                    </a:lnTo>
                    <a:lnTo>
                      <a:pt x="693" y="93"/>
                    </a:lnTo>
                    <a:lnTo>
                      <a:pt x="699" y="90"/>
                    </a:lnTo>
                    <a:lnTo>
                      <a:pt x="706" y="89"/>
                    </a:lnTo>
                    <a:lnTo>
                      <a:pt x="713" y="88"/>
                    </a:lnTo>
                    <a:lnTo>
                      <a:pt x="720" y="88"/>
                    </a:lnTo>
                    <a:lnTo>
                      <a:pt x="726" y="89"/>
                    </a:lnTo>
                    <a:lnTo>
                      <a:pt x="730" y="90"/>
                    </a:lnTo>
                    <a:lnTo>
                      <a:pt x="735" y="92"/>
                    </a:lnTo>
                    <a:lnTo>
                      <a:pt x="741" y="61"/>
                    </a:lnTo>
                    <a:lnTo>
                      <a:pt x="735" y="60"/>
                    </a:lnTo>
                    <a:lnTo>
                      <a:pt x="727" y="58"/>
                    </a:lnTo>
                    <a:lnTo>
                      <a:pt x="718" y="57"/>
                    </a:lnTo>
                    <a:lnTo>
                      <a:pt x="711" y="57"/>
                    </a:lnTo>
                    <a:lnTo>
                      <a:pt x="702" y="57"/>
                    </a:lnTo>
                    <a:lnTo>
                      <a:pt x="695" y="58"/>
                    </a:lnTo>
                    <a:lnTo>
                      <a:pt x="687" y="60"/>
                    </a:lnTo>
                    <a:lnTo>
                      <a:pt x="680" y="62"/>
                    </a:lnTo>
                    <a:lnTo>
                      <a:pt x="673" y="64"/>
                    </a:lnTo>
                    <a:lnTo>
                      <a:pt x="667" y="69"/>
                    </a:lnTo>
                    <a:lnTo>
                      <a:pt x="661" y="72"/>
                    </a:lnTo>
                    <a:lnTo>
                      <a:pt x="657" y="77"/>
                    </a:lnTo>
                    <a:lnTo>
                      <a:pt x="653" y="82"/>
                    </a:lnTo>
                    <a:lnTo>
                      <a:pt x="648" y="88"/>
                    </a:lnTo>
                    <a:lnTo>
                      <a:pt x="646" y="93"/>
                    </a:lnTo>
                    <a:lnTo>
                      <a:pt x="643" y="99"/>
                    </a:lnTo>
                    <a:lnTo>
                      <a:pt x="641" y="106"/>
                    </a:lnTo>
                    <a:lnTo>
                      <a:pt x="640" y="112"/>
                    </a:lnTo>
                    <a:lnTo>
                      <a:pt x="639" y="119"/>
                    </a:lnTo>
                    <a:lnTo>
                      <a:pt x="639" y="126"/>
                    </a:lnTo>
                    <a:lnTo>
                      <a:pt x="640" y="139"/>
                    </a:lnTo>
                    <a:lnTo>
                      <a:pt x="642" y="151"/>
                    </a:lnTo>
                    <a:lnTo>
                      <a:pt x="646" y="161"/>
                    </a:lnTo>
                    <a:lnTo>
                      <a:pt x="653" y="170"/>
                    </a:lnTo>
                    <a:lnTo>
                      <a:pt x="660" y="178"/>
                    </a:lnTo>
                    <a:lnTo>
                      <a:pt x="669" y="185"/>
                    </a:lnTo>
                    <a:lnTo>
                      <a:pt x="680" y="189"/>
                    </a:lnTo>
                    <a:lnTo>
                      <a:pt x="691" y="191"/>
                    </a:lnTo>
                    <a:lnTo>
                      <a:pt x="681" y="214"/>
                    </a:lnTo>
                    <a:lnTo>
                      <a:pt x="690" y="216"/>
                    </a:lnTo>
                    <a:lnTo>
                      <a:pt x="697" y="218"/>
                    </a:lnTo>
                    <a:lnTo>
                      <a:pt x="699" y="219"/>
                    </a:lnTo>
                    <a:lnTo>
                      <a:pt x="700" y="220"/>
                    </a:lnTo>
                    <a:lnTo>
                      <a:pt x="701" y="223"/>
                    </a:lnTo>
                    <a:lnTo>
                      <a:pt x="701" y="224"/>
                    </a:lnTo>
                    <a:lnTo>
                      <a:pt x="701" y="227"/>
                    </a:lnTo>
                    <a:lnTo>
                      <a:pt x="699" y="229"/>
                    </a:lnTo>
                    <a:lnTo>
                      <a:pt x="696" y="230"/>
                    </a:lnTo>
                    <a:lnTo>
                      <a:pt x="693" y="230"/>
                    </a:lnTo>
                    <a:lnTo>
                      <a:pt x="685" y="229"/>
                    </a:lnTo>
                    <a:lnTo>
                      <a:pt x="677" y="227"/>
                    </a:lnTo>
                    <a:lnTo>
                      <a:pt x="672" y="244"/>
                    </a:lnTo>
                    <a:lnTo>
                      <a:pt x="677" y="246"/>
                    </a:lnTo>
                    <a:lnTo>
                      <a:pt x="683" y="247"/>
                    </a:lnTo>
                    <a:lnTo>
                      <a:pt x="688" y="248"/>
                    </a:lnTo>
                    <a:lnTo>
                      <a:pt x="695" y="248"/>
                    </a:lnTo>
                    <a:lnTo>
                      <a:pt x="700" y="248"/>
                    </a:lnTo>
                    <a:lnTo>
                      <a:pt x="706" y="247"/>
                    </a:lnTo>
                    <a:lnTo>
                      <a:pt x="711" y="246"/>
                    </a:lnTo>
                    <a:lnTo>
                      <a:pt x="715" y="243"/>
                    </a:lnTo>
                    <a:lnTo>
                      <a:pt x="720" y="239"/>
                    </a:lnTo>
                    <a:lnTo>
                      <a:pt x="723" y="236"/>
                    </a:lnTo>
                    <a:lnTo>
                      <a:pt x="725" y="230"/>
                    </a:lnTo>
                    <a:lnTo>
                      <a:pt x="726" y="224"/>
                    </a:lnTo>
                    <a:lnTo>
                      <a:pt x="725" y="219"/>
                    </a:lnTo>
                    <a:lnTo>
                      <a:pt x="724" y="216"/>
                    </a:lnTo>
                    <a:lnTo>
                      <a:pt x="723" y="213"/>
                    </a:lnTo>
                    <a:lnTo>
                      <a:pt x="720" y="209"/>
                    </a:lnTo>
                    <a:lnTo>
                      <a:pt x="714" y="205"/>
                    </a:lnTo>
                    <a:lnTo>
                      <a:pt x="707" y="203"/>
                    </a:lnTo>
                    <a:lnTo>
                      <a:pt x="712" y="193"/>
                    </a:lnTo>
                    <a:lnTo>
                      <a:pt x="721" y="193"/>
                    </a:lnTo>
                    <a:lnTo>
                      <a:pt x="729" y="191"/>
                    </a:lnTo>
                    <a:lnTo>
                      <a:pt x="736" y="189"/>
                    </a:lnTo>
                    <a:lnTo>
                      <a:pt x="741" y="187"/>
                    </a:lnTo>
                    <a:lnTo>
                      <a:pt x="736" y="157"/>
                    </a:lnTo>
                    <a:close/>
                    <a:moveTo>
                      <a:pt x="871" y="190"/>
                    </a:moveTo>
                    <a:lnTo>
                      <a:pt x="870" y="177"/>
                    </a:lnTo>
                    <a:lnTo>
                      <a:pt x="870" y="158"/>
                    </a:lnTo>
                    <a:lnTo>
                      <a:pt x="870" y="113"/>
                    </a:lnTo>
                    <a:lnTo>
                      <a:pt x="869" y="101"/>
                    </a:lnTo>
                    <a:lnTo>
                      <a:pt x="866" y="91"/>
                    </a:lnTo>
                    <a:lnTo>
                      <a:pt x="863" y="81"/>
                    </a:lnTo>
                    <a:lnTo>
                      <a:pt x="858" y="73"/>
                    </a:lnTo>
                    <a:lnTo>
                      <a:pt x="853" y="70"/>
                    </a:lnTo>
                    <a:lnTo>
                      <a:pt x="850" y="67"/>
                    </a:lnTo>
                    <a:lnTo>
                      <a:pt x="845" y="63"/>
                    </a:lnTo>
                    <a:lnTo>
                      <a:pt x="841" y="61"/>
                    </a:lnTo>
                    <a:lnTo>
                      <a:pt x="834" y="59"/>
                    </a:lnTo>
                    <a:lnTo>
                      <a:pt x="829" y="58"/>
                    </a:lnTo>
                    <a:lnTo>
                      <a:pt x="821" y="57"/>
                    </a:lnTo>
                    <a:lnTo>
                      <a:pt x="814" y="57"/>
                    </a:lnTo>
                    <a:lnTo>
                      <a:pt x="797" y="58"/>
                    </a:lnTo>
                    <a:lnTo>
                      <a:pt x="783" y="60"/>
                    </a:lnTo>
                    <a:lnTo>
                      <a:pt x="772" y="64"/>
                    </a:lnTo>
                    <a:lnTo>
                      <a:pt x="764" y="68"/>
                    </a:lnTo>
                    <a:lnTo>
                      <a:pt x="771" y="94"/>
                    </a:lnTo>
                    <a:lnTo>
                      <a:pt x="779" y="90"/>
                    </a:lnTo>
                    <a:lnTo>
                      <a:pt x="788" y="88"/>
                    </a:lnTo>
                    <a:lnTo>
                      <a:pt x="797" y="86"/>
                    </a:lnTo>
                    <a:lnTo>
                      <a:pt x="807" y="84"/>
                    </a:lnTo>
                    <a:lnTo>
                      <a:pt x="814" y="84"/>
                    </a:lnTo>
                    <a:lnTo>
                      <a:pt x="819" y="86"/>
                    </a:lnTo>
                    <a:lnTo>
                      <a:pt x="822" y="88"/>
                    </a:lnTo>
                    <a:lnTo>
                      <a:pt x="825" y="90"/>
                    </a:lnTo>
                    <a:lnTo>
                      <a:pt x="828" y="92"/>
                    </a:lnTo>
                    <a:lnTo>
                      <a:pt x="829" y="96"/>
                    </a:lnTo>
                    <a:lnTo>
                      <a:pt x="830" y="99"/>
                    </a:lnTo>
                    <a:lnTo>
                      <a:pt x="830" y="101"/>
                    </a:lnTo>
                    <a:lnTo>
                      <a:pt x="830" y="103"/>
                    </a:lnTo>
                    <a:lnTo>
                      <a:pt x="814" y="103"/>
                    </a:lnTo>
                    <a:lnTo>
                      <a:pt x="799" y="106"/>
                    </a:lnTo>
                    <a:lnTo>
                      <a:pt x="787" y="110"/>
                    </a:lnTo>
                    <a:lnTo>
                      <a:pt x="776" y="116"/>
                    </a:lnTo>
                    <a:lnTo>
                      <a:pt x="771" y="119"/>
                    </a:lnTo>
                    <a:lnTo>
                      <a:pt x="767" y="122"/>
                    </a:lnTo>
                    <a:lnTo>
                      <a:pt x="764" y="127"/>
                    </a:lnTo>
                    <a:lnTo>
                      <a:pt x="761" y="131"/>
                    </a:lnTo>
                    <a:lnTo>
                      <a:pt x="758" y="136"/>
                    </a:lnTo>
                    <a:lnTo>
                      <a:pt x="756" y="141"/>
                    </a:lnTo>
                    <a:lnTo>
                      <a:pt x="755" y="147"/>
                    </a:lnTo>
                    <a:lnTo>
                      <a:pt x="755" y="154"/>
                    </a:lnTo>
                    <a:lnTo>
                      <a:pt x="756" y="161"/>
                    </a:lnTo>
                    <a:lnTo>
                      <a:pt x="758" y="168"/>
                    </a:lnTo>
                    <a:lnTo>
                      <a:pt x="762" y="175"/>
                    </a:lnTo>
                    <a:lnTo>
                      <a:pt x="766" y="181"/>
                    </a:lnTo>
                    <a:lnTo>
                      <a:pt x="772" y="186"/>
                    </a:lnTo>
                    <a:lnTo>
                      <a:pt x="779" y="190"/>
                    </a:lnTo>
                    <a:lnTo>
                      <a:pt x="788" y="193"/>
                    </a:lnTo>
                    <a:lnTo>
                      <a:pt x="796" y="194"/>
                    </a:lnTo>
                    <a:lnTo>
                      <a:pt x="807" y="193"/>
                    </a:lnTo>
                    <a:lnTo>
                      <a:pt x="817" y="189"/>
                    </a:lnTo>
                    <a:lnTo>
                      <a:pt x="821" y="187"/>
                    </a:lnTo>
                    <a:lnTo>
                      <a:pt x="825" y="184"/>
                    </a:lnTo>
                    <a:lnTo>
                      <a:pt x="830" y="181"/>
                    </a:lnTo>
                    <a:lnTo>
                      <a:pt x="833" y="177"/>
                    </a:lnTo>
                    <a:lnTo>
                      <a:pt x="833" y="177"/>
                    </a:lnTo>
                    <a:lnTo>
                      <a:pt x="835" y="190"/>
                    </a:lnTo>
                    <a:lnTo>
                      <a:pt x="871" y="190"/>
                    </a:lnTo>
                    <a:close/>
                    <a:moveTo>
                      <a:pt x="831" y="142"/>
                    </a:moveTo>
                    <a:lnTo>
                      <a:pt x="831" y="146"/>
                    </a:lnTo>
                    <a:lnTo>
                      <a:pt x="830" y="149"/>
                    </a:lnTo>
                    <a:lnTo>
                      <a:pt x="828" y="156"/>
                    </a:lnTo>
                    <a:lnTo>
                      <a:pt x="822" y="160"/>
                    </a:lnTo>
                    <a:lnTo>
                      <a:pt x="820" y="162"/>
                    </a:lnTo>
                    <a:lnTo>
                      <a:pt x="817" y="164"/>
                    </a:lnTo>
                    <a:lnTo>
                      <a:pt x="814" y="165"/>
                    </a:lnTo>
                    <a:lnTo>
                      <a:pt x="809" y="165"/>
                    </a:lnTo>
                    <a:lnTo>
                      <a:pt x="807" y="165"/>
                    </a:lnTo>
                    <a:lnTo>
                      <a:pt x="804" y="164"/>
                    </a:lnTo>
                    <a:lnTo>
                      <a:pt x="801" y="162"/>
                    </a:lnTo>
                    <a:lnTo>
                      <a:pt x="798" y="160"/>
                    </a:lnTo>
                    <a:lnTo>
                      <a:pt x="796" y="159"/>
                    </a:lnTo>
                    <a:lnTo>
                      <a:pt x="795" y="156"/>
                    </a:lnTo>
                    <a:lnTo>
                      <a:pt x="794" y="152"/>
                    </a:lnTo>
                    <a:lnTo>
                      <a:pt x="794" y="149"/>
                    </a:lnTo>
                    <a:lnTo>
                      <a:pt x="795" y="144"/>
                    </a:lnTo>
                    <a:lnTo>
                      <a:pt x="797" y="139"/>
                    </a:lnTo>
                    <a:lnTo>
                      <a:pt x="801" y="136"/>
                    </a:lnTo>
                    <a:lnTo>
                      <a:pt x="805" y="132"/>
                    </a:lnTo>
                    <a:lnTo>
                      <a:pt x="810" y="131"/>
                    </a:lnTo>
                    <a:lnTo>
                      <a:pt x="817" y="129"/>
                    </a:lnTo>
                    <a:lnTo>
                      <a:pt x="823" y="129"/>
                    </a:lnTo>
                    <a:lnTo>
                      <a:pt x="831" y="129"/>
                    </a:lnTo>
                    <a:lnTo>
                      <a:pt x="831" y="142"/>
                    </a:lnTo>
                    <a:close/>
                    <a:moveTo>
                      <a:pt x="795" y="41"/>
                    </a:moveTo>
                    <a:lnTo>
                      <a:pt x="796" y="35"/>
                    </a:lnTo>
                    <a:lnTo>
                      <a:pt x="797" y="32"/>
                    </a:lnTo>
                    <a:lnTo>
                      <a:pt x="799" y="30"/>
                    </a:lnTo>
                    <a:lnTo>
                      <a:pt x="802" y="29"/>
                    </a:lnTo>
                    <a:lnTo>
                      <a:pt x="806" y="30"/>
                    </a:lnTo>
                    <a:lnTo>
                      <a:pt x="811" y="33"/>
                    </a:lnTo>
                    <a:lnTo>
                      <a:pt x="816" y="35"/>
                    </a:lnTo>
                    <a:lnTo>
                      <a:pt x="820" y="38"/>
                    </a:lnTo>
                    <a:lnTo>
                      <a:pt x="824" y="39"/>
                    </a:lnTo>
                    <a:lnTo>
                      <a:pt x="830" y="39"/>
                    </a:lnTo>
                    <a:lnTo>
                      <a:pt x="834" y="39"/>
                    </a:lnTo>
                    <a:lnTo>
                      <a:pt x="839" y="38"/>
                    </a:lnTo>
                    <a:lnTo>
                      <a:pt x="843" y="34"/>
                    </a:lnTo>
                    <a:lnTo>
                      <a:pt x="846" y="31"/>
                    </a:lnTo>
                    <a:lnTo>
                      <a:pt x="848" y="27"/>
                    </a:lnTo>
                    <a:lnTo>
                      <a:pt x="850" y="20"/>
                    </a:lnTo>
                    <a:lnTo>
                      <a:pt x="851" y="13"/>
                    </a:lnTo>
                    <a:lnTo>
                      <a:pt x="851" y="4"/>
                    </a:lnTo>
                    <a:lnTo>
                      <a:pt x="833" y="4"/>
                    </a:lnTo>
                    <a:lnTo>
                      <a:pt x="832" y="11"/>
                    </a:lnTo>
                    <a:lnTo>
                      <a:pt x="831" y="14"/>
                    </a:lnTo>
                    <a:lnTo>
                      <a:pt x="829" y="16"/>
                    </a:lnTo>
                    <a:lnTo>
                      <a:pt x="826" y="16"/>
                    </a:lnTo>
                    <a:lnTo>
                      <a:pt x="821" y="15"/>
                    </a:lnTo>
                    <a:lnTo>
                      <a:pt x="816" y="11"/>
                    </a:lnTo>
                    <a:lnTo>
                      <a:pt x="807" y="8"/>
                    </a:lnTo>
                    <a:lnTo>
                      <a:pt x="798" y="6"/>
                    </a:lnTo>
                    <a:lnTo>
                      <a:pt x="794" y="6"/>
                    </a:lnTo>
                    <a:lnTo>
                      <a:pt x="790" y="9"/>
                    </a:lnTo>
                    <a:lnTo>
                      <a:pt x="785" y="11"/>
                    </a:lnTo>
                    <a:lnTo>
                      <a:pt x="782" y="15"/>
                    </a:lnTo>
                    <a:lnTo>
                      <a:pt x="780" y="20"/>
                    </a:lnTo>
                    <a:lnTo>
                      <a:pt x="778" y="27"/>
                    </a:lnTo>
                    <a:lnTo>
                      <a:pt x="777" y="33"/>
                    </a:lnTo>
                    <a:lnTo>
                      <a:pt x="777" y="41"/>
                    </a:lnTo>
                    <a:lnTo>
                      <a:pt x="795" y="41"/>
                    </a:lnTo>
                    <a:close/>
                    <a:moveTo>
                      <a:pt x="960" y="57"/>
                    </a:moveTo>
                    <a:lnTo>
                      <a:pt x="954" y="57"/>
                    </a:lnTo>
                    <a:lnTo>
                      <a:pt x="946" y="58"/>
                    </a:lnTo>
                    <a:lnTo>
                      <a:pt x="940" y="59"/>
                    </a:lnTo>
                    <a:lnTo>
                      <a:pt x="933" y="61"/>
                    </a:lnTo>
                    <a:lnTo>
                      <a:pt x="927" y="64"/>
                    </a:lnTo>
                    <a:lnTo>
                      <a:pt x="922" y="68"/>
                    </a:lnTo>
                    <a:lnTo>
                      <a:pt x="916" y="71"/>
                    </a:lnTo>
                    <a:lnTo>
                      <a:pt x="912" y="76"/>
                    </a:lnTo>
                    <a:lnTo>
                      <a:pt x="907" y="80"/>
                    </a:lnTo>
                    <a:lnTo>
                      <a:pt x="904" y="86"/>
                    </a:lnTo>
                    <a:lnTo>
                      <a:pt x="901" y="91"/>
                    </a:lnTo>
                    <a:lnTo>
                      <a:pt x="898" y="97"/>
                    </a:lnTo>
                    <a:lnTo>
                      <a:pt x="896" y="103"/>
                    </a:lnTo>
                    <a:lnTo>
                      <a:pt x="895" y="111"/>
                    </a:lnTo>
                    <a:lnTo>
                      <a:pt x="893" y="118"/>
                    </a:lnTo>
                    <a:lnTo>
                      <a:pt x="893" y="126"/>
                    </a:lnTo>
                    <a:lnTo>
                      <a:pt x="893" y="133"/>
                    </a:lnTo>
                    <a:lnTo>
                      <a:pt x="895" y="141"/>
                    </a:lnTo>
                    <a:lnTo>
                      <a:pt x="896" y="148"/>
                    </a:lnTo>
                    <a:lnTo>
                      <a:pt x="898" y="155"/>
                    </a:lnTo>
                    <a:lnTo>
                      <a:pt x="901" y="160"/>
                    </a:lnTo>
                    <a:lnTo>
                      <a:pt x="904" y="166"/>
                    </a:lnTo>
                    <a:lnTo>
                      <a:pt x="907" y="170"/>
                    </a:lnTo>
                    <a:lnTo>
                      <a:pt x="912" y="176"/>
                    </a:lnTo>
                    <a:lnTo>
                      <a:pt x="917" y="179"/>
                    </a:lnTo>
                    <a:lnTo>
                      <a:pt x="922" y="182"/>
                    </a:lnTo>
                    <a:lnTo>
                      <a:pt x="927" y="186"/>
                    </a:lnTo>
                    <a:lnTo>
                      <a:pt x="933" y="189"/>
                    </a:lnTo>
                    <a:lnTo>
                      <a:pt x="939" y="190"/>
                    </a:lnTo>
                    <a:lnTo>
                      <a:pt x="945" y="193"/>
                    </a:lnTo>
                    <a:lnTo>
                      <a:pt x="952" y="193"/>
                    </a:lnTo>
                    <a:lnTo>
                      <a:pt x="959" y="194"/>
                    </a:lnTo>
                    <a:lnTo>
                      <a:pt x="971" y="193"/>
                    </a:lnTo>
                    <a:lnTo>
                      <a:pt x="983" y="189"/>
                    </a:lnTo>
                    <a:lnTo>
                      <a:pt x="990" y="187"/>
                    </a:lnTo>
                    <a:lnTo>
                      <a:pt x="995" y="184"/>
                    </a:lnTo>
                    <a:lnTo>
                      <a:pt x="1000" y="180"/>
                    </a:lnTo>
                    <a:lnTo>
                      <a:pt x="1005" y="176"/>
                    </a:lnTo>
                    <a:lnTo>
                      <a:pt x="1009" y="171"/>
                    </a:lnTo>
                    <a:lnTo>
                      <a:pt x="1013" y="167"/>
                    </a:lnTo>
                    <a:lnTo>
                      <a:pt x="1017" y="161"/>
                    </a:lnTo>
                    <a:lnTo>
                      <a:pt x="1020" y="155"/>
                    </a:lnTo>
                    <a:lnTo>
                      <a:pt x="1022" y="148"/>
                    </a:lnTo>
                    <a:lnTo>
                      <a:pt x="1024" y="140"/>
                    </a:lnTo>
                    <a:lnTo>
                      <a:pt x="1025" y="132"/>
                    </a:lnTo>
                    <a:lnTo>
                      <a:pt x="1025" y="123"/>
                    </a:lnTo>
                    <a:lnTo>
                      <a:pt x="1025" y="116"/>
                    </a:lnTo>
                    <a:lnTo>
                      <a:pt x="1024" y="109"/>
                    </a:lnTo>
                    <a:lnTo>
                      <a:pt x="1023" y="102"/>
                    </a:lnTo>
                    <a:lnTo>
                      <a:pt x="1021" y="97"/>
                    </a:lnTo>
                    <a:lnTo>
                      <a:pt x="1019" y="90"/>
                    </a:lnTo>
                    <a:lnTo>
                      <a:pt x="1015" y="84"/>
                    </a:lnTo>
                    <a:lnTo>
                      <a:pt x="1012" y="80"/>
                    </a:lnTo>
                    <a:lnTo>
                      <a:pt x="1008" y="76"/>
                    </a:lnTo>
                    <a:lnTo>
                      <a:pt x="1004" y="71"/>
                    </a:lnTo>
                    <a:lnTo>
                      <a:pt x="998" y="68"/>
                    </a:lnTo>
                    <a:lnTo>
                      <a:pt x="993" y="64"/>
                    </a:lnTo>
                    <a:lnTo>
                      <a:pt x="987" y="61"/>
                    </a:lnTo>
                    <a:lnTo>
                      <a:pt x="981" y="59"/>
                    </a:lnTo>
                    <a:lnTo>
                      <a:pt x="974" y="58"/>
                    </a:lnTo>
                    <a:lnTo>
                      <a:pt x="968" y="57"/>
                    </a:lnTo>
                    <a:lnTo>
                      <a:pt x="960" y="57"/>
                    </a:lnTo>
                    <a:close/>
                    <a:moveTo>
                      <a:pt x="960" y="86"/>
                    </a:moveTo>
                    <a:lnTo>
                      <a:pt x="966" y="87"/>
                    </a:lnTo>
                    <a:lnTo>
                      <a:pt x="971" y="89"/>
                    </a:lnTo>
                    <a:lnTo>
                      <a:pt x="976" y="92"/>
                    </a:lnTo>
                    <a:lnTo>
                      <a:pt x="979" y="98"/>
                    </a:lnTo>
                    <a:lnTo>
                      <a:pt x="982" y="103"/>
                    </a:lnTo>
                    <a:lnTo>
                      <a:pt x="983" y="110"/>
                    </a:lnTo>
                    <a:lnTo>
                      <a:pt x="984" y="118"/>
                    </a:lnTo>
                    <a:lnTo>
                      <a:pt x="985" y="125"/>
                    </a:lnTo>
                    <a:lnTo>
                      <a:pt x="984" y="133"/>
                    </a:lnTo>
                    <a:lnTo>
                      <a:pt x="983" y="141"/>
                    </a:lnTo>
                    <a:lnTo>
                      <a:pt x="981" y="148"/>
                    </a:lnTo>
                    <a:lnTo>
                      <a:pt x="978" y="154"/>
                    </a:lnTo>
                    <a:lnTo>
                      <a:pt x="974" y="158"/>
                    </a:lnTo>
                    <a:lnTo>
                      <a:pt x="970" y="161"/>
                    </a:lnTo>
                    <a:lnTo>
                      <a:pt x="966" y="164"/>
                    </a:lnTo>
                    <a:lnTo>
                      <a:pt x="960" y="164"/>
                    </a:lnTo>
                    <a:lnTo>
                      <a:pt x="954" y="164"/>
                    </a:lnTo>
                    <a:lnTo>
                      <a:pt x="949" y="161"/>
                    </a:lnTo>
                    <a:lnTo>
                      <a:pt x="944" y="158"/>
                    </a:lnTo>
                    <a:lnTo>
                      <a:pt x="941" y="152"/>
                    </a:lnTo>
                    <a:lnTo>
                      <a:pt x="938" y="147"/>
                    </a:lnTo>
                    <a:lnTo>
                      <a:pt x="936" y="140"/>
                    </a:lnTo>
                    <a:lnTo>
                      <a:pt x="934" y="132"/>
                    </a:lnTo>
                    <a:lnTo>
                      <a:pt x="933" y="125"/>
                    </a:lnTo>
                    <a:lnTo>
                      <a:pt x="934" y="118"/>
                    </a:lnTo>
                    <a:lnTo>
                      <a:pt x="936" y="110"/>
                    </a:lnTo>
                    <a:lnTo>
                      <a:pt x="937" y="103"/>
                    </a:lnTo>
                    <a:lnTo>
                      <a:pt x="940" y="98"/>
                    </a:lnTo>
                    <a:lnTo>
                      <a:pt x="943" y="92"/>
                    </a:lnTo>
                    <a:lnTo>
                      <a:pt x="947" y="89"/>
                    </a:lnTo>
                    <a:lnTo>
                      <a:pt x="953" y="87"/>
                    </a:lnTo>
                    <a:lnTo>
                      <a:pt x="960" y="86"/>
                    </a:lnTo>
                    <a:close/>
                    <a:moveTo>
                      <a:pt x="1214" y="138"/>
                    </a:moveTo>
                    <a:lnTo>
                      <a:pt x="1215" y="131"/>
                    </a:lnTo>
                    <a:lnTo>
                      <a:pt x="1216" y="122"/>
                    </a:lnTo>
                    <a:lnTo>
                      <a:pt x="1215" y="110"/>
                    </a:lnTo>
                    <a:lnTo>
                      <a:pt x="1213" y="98"/>
                    </a:lnTo>
                    <a:lnTo>
                      <a:pt x="1209" y="87"/>
                    </a:lnTo>
                    <a:lnTo>
                      <a:pt x="1203" y="77"/>
                    </a:lnTo>
                    <a:lnTo>
                      <a:pt x="1199" y="72"/>
                    </a:lnTo>
                    <a:lnTo>
                      <a:pt x="1195" y="69"/>
                    </a:lnTo>
                    <a:lnTo>
                      <a:pt x="1190" y="66"/>
                    </a:lnTo>
                    <a:lnTo>
                      <a:pt x="1185" y="62"/>
                    </a:lnTo>
                    <a:lnTo>
                      <a:pt x="1180" y="60"/>
                    </a:lnTo>
                    <a:lnTo>
                      <a:pt x="1173" y="58"/>
                    </a:lnTo>
                    <a:lnTo>
                      <a:pt x="1167" y="57"/>
                    </a:lnTo>
                    <a:lnTo>
                      <a:pt x="1159" y="57"/>
                    </a:lnTo>
                    <a:lnTo>
                      <a:pt x="1152" y="57"/>
                    </a:lnTo>
                    <a:lnTo>
                      <a:pt x="1144" y="58"/>
                    </a:lnTo>
                    <a:lnTo>
                      <a:pt x="1138" y="60"/>
                    </a:lnTo>
                    <a:lnTo>
                      <a:pt x="1131" y="63"/>
                    </a:lnTo>
                    <a:lnTo>
                      <a:pt x="1125" y="66"/>
                    </a:lnTo>
                    <a:lnTo>
                      <a:pt x="1119" y="70"/>
                    </a:lnTo>
                    <a:lnTo>
                      <a:pt x="1115" y="74"/>
                    </a:lnTo>
                    <a:lnTo>
                      <a:pt x="1111" y="79"/>
                    </a:lnTo>
                    <a:lnTo>
                      <a:pt x="1107" y="84"/>
                    </a:lnTo>
                    <a:lnTo>
                      <a:pt x="1104" y="90"/>
                    </a:lnTo>
                    <a:lnTo>
                      <a:pt x="1101" y="96"/>
                    </a:lnTo>
                    <a:lnTo>
                      <a:pt x="1099" y="101"/>
                    </a:lnTo>
                    <a:lnTo>
                      <a:pt x="1096" y="113"/>
                    </a:lnTo>
                    <a:lnTo>
                      <a:pt x="1095" y="127"/>
                    </a:lnTo>
                    <a:lnTo>
                      <a:pt x="1095" y="133"/>
                    </a:lnTo>
                    <a:lnTo>
                      <a:pt x="1096" y="141"/>
                    </a:lnTo>
                    <a:lnTo>
                      <a:pt x="1098" y="148"/>
                    </a:lnTo>
                    <a:lnTo>
                      <a:pt x="1100" y="154"/>
                    </a:lnTo>
                    <a:lnTo>
                      <a:pt x="1102" y="160"/>
                    </a:lnTo>
                    <a:lnTo>
                      <a:pt x="1105" y="166"/>
                    </a:lnTo>
                    <a:lnTo>
                      <a:pt x="1108" y="170"/>
                    </a:lnTo>
                    <a:lnTo>
                      <a:pt x="1113" y="175"/>
                    </a:lnTo>
                    <a:lnTo>
                      <a:pt x="1117" y="179"/>
                    </a:lnTo>
                    <a:lnTo>
                      <a:pt x="1122" y="182"/>
                    </a:lnTo>
                    <a:lnTo>
                      <a:pt x="1128" y="186"/>
                    </a:lnTo>
                    <a:lnTo>
                      <a:pt x="1134" y="188"/>
                    </a:lnTo>
                    <a:lnTo>
                      <a:pt x="1141" y="190"/>
                    </a:lnTo>
                    <a:lnTo>
                      <a:pt x="1147" y="191"/>
                    </a:lnTo>
                    <a:lnTo>
                      <a:pt x="1155" y="193"/>
                    </a:lnTo>
                    <a:lnTo>
                      <a:pt x="1163" y="193"/>
                    </a:lnTo>
                    <a:lnTo>
                      <a:pt x="1175" y="193"/>
                    </a:lnTo>
                    <a:lnTo>
                      <a:pt x="1187" y="191"/>
                    </a:lnTo>
                    <a:lnTo>
                      <a:pt x="1199" y="188"/>
                    </a:lnTo>
                    <a:lnTo>
                      <a:pt x="1209" y="185"/>
                    </a:lnTo>
                    <a:lnTo>
                      <a:pt x="1203" y="157"/>
                    </a:lnTo>
                    <a:lnTo>
                      <a:pt x="1196" y="160"/>
                    </a:lnTo>
                    <a:lnTo>
                      <a:pt x="1187" y="161"/>
                    </a:lnTo>
                    <a:lnTo>
                      <a:pt x="1179" y="162"/>
                    </a:lnTo>
                    <a:lnTo>
                      <a:pt x="1169" y="162"/>
                    </a:lnTo>
                    <a:lnTo>
                      <a:pt x="1162" y="162"/>
                    </a:lnTo>
                    <a:lnTo>
                      <a:pt x="1156" y="161"/>
                    </a:lnTo>
                    <a:lnTo>
                      <a:pt x="1149" y="159"/>
                    </a:lnTo>
                    <a:lnTo>
                      <a:pt x="1144" y="157"/>
                    </a:lnTo>
                    <a:lnTo>
                      <a:pt x="1140" y="154"/>
                    </a:lnTo>
                    <a:lnTo>
                      <a:pt x="1136" y="149"/>
                    </a:lnTo>
                    <a:lnTo>
                      <a:pt x="1134" y="144"/>
                    </a:lnTo>
                    <a:lnTo>
                      <a:pt x="1133" y="138"/>
                    </a:lnTo>
                    <a:lnTo>
                      <a:pt x="1214" y="138"/>
                    </a:lnTo>
                    <a:close/>
                    <a:moveTo>
                      <a:pt x="1132" y="110"/>
                    </a:moveTo>
                    <a:lnTo>
                      <a:pt x="1133" y="106"/>
                    </a:lnTo>
                    <a:lnTo>
                      <a:pt x="1134" y="101"/>
                    </a:lnTo>
                    <a:lnTo>
                      <a:pt x="1136" y="97"/>
                    </a:lnTo>
                    <a:lnTo>
                      <a:pt x="1139" y="92"/>
                    </a:lnTo>
                    <a:lnTo>
                      <a:pt x="1142" y="89"/>
                    </a:lnTo>
                    <a:lnTo>
                      <a:pt x="1146" y="87"/>
                    </a:lnTo>
                    <a:lnTo>
                      <a:pt x="1152" y="84"/>
                    </a:lnTo>
                    <a:lnTo>
                      <a:pt x="1157" y="83"/>
                    </a:lnTo>
                    <a:lnTo>
                      <a:pt x="1163" y="84"/>
                    </a:lnTo>
                    <a:lnTo>
                      <a:pt x="1168" y="87"/>
                    </a:lnTo>
                    <a:lnTo>
                      <a:pt x="1172" y="89"/>
                    </a:lnTo>
                    <a:lnTo>
                      <a:pt x="1175" y="93"/>
                    </a:lnTo>
                    <a:lnTo>
                      <a:pt x="1177" y="98"/>
                    </a:lnTo>
                    <a:lnTo>
                      <a:pt x="1179" y="101"/>
                    </a:lnTo>
                    <a:lnTo>
                      <a:pt x="1179" y="106"/>
                    </a:lnTo>
                    <a:lnTo>
                      <a:pt x="1180" y="110"/>
                    </a:lnTo>
                    <a:lnTo>
                      <a:pt x="1132" y="110"/>
                    </a:lnTo>
                    <a:close/>
                    <a:moveTo>
                      <a:pt x="1317" y="190"/>
                    </a:moveTo>
                    <a:lnTo>
                      <a:pt x="1357" y="190"/>
                    </a:lnTo>
                    <a:lnTo>
                      <a:pt x="1357" y="44"/>
                    </a:lnTo>
                    <a:lnTo>
                      <a:pt x="1404" y="44"/>
                    </a:lnTo>
                    <a:lnTo>
                      <a:pt x="1404" y="10"/>
                    </a:lnTo>
                    <a:lnTo>
                      <a:pt x="1269" y="10"/>
                    </a:lnTo>
                    <a:lnTo>
                      <a:pt x="1269" y="44"/>
                    </a:lnTo>
                    <a:lnTo>
                      <a:pt x="1317" y="44"/>
                    </a:lnTo>
                    <a:lnTo>
                      <a:pt x="1317" y="190"/>
                    </a:lnTo>
                    <a:close/>
                    <a:moveTo>
                      <a:pt x="1514" y="138"/>
                    </a:moveTo>
                    <a:lnTo>
                      <a:pt x="1516" y="131"/>
                    </a:lnTo>
                    <a:lnTo>
                      <a:pt x="1517" y="122"/>
                    </a:lnTo>
                    <a:lnTo>
                      <a:pt x="1516" y="110"/>
                    </a:lnTo>
                    <a:lnTo>
                      <a:pt x="1513" y="98"/>
                    </a:lnTo>
                    <a:lnTo>
                      <a:pt x="1509" y="87"/>
                    </a:lnTo>
                    <a:lnTo>
                      <a:pt x="1504" y="77"/>
                    </a:lnTo>
                    <a:lnTo>
                      <a:pt x="1499" y="72"/>
                    </a:lnTo>
                    <a:lnTo>
                      <a:pt x="1495" y="69"/>
                    </a:lnTo>
                    <a:lnTo>
                      <a:pt x="1491" y="66"/>
                    </a:lnTo>
                    <a:lnTo>
                      <a:pt x="1485" y="62"/>
                    </a:lnTo>
                    <a:lnTo>
                      <a:pt x="1480" y="60"/>
                    </a:lnTo>
                    <a:lnTo>
                      <a:pt x="1473" y="58"/>
                    </a:lnTo>
                    <a:lnTo>
                      <a:pt x="1467" y="57"/>
                    </a:lnTo>
                    <a:lnTo>
                      <a:pt x="1459" y="57"/>
                    </a:lnTo>
                    <a:lnTo>
                      <a:pt x="1452" y="57"/>
                    </a:lnTo>
                    <a:lnTo>
                      <a:pt x="1444" y="58"/>
                    </a:lnTo>
                    <a:lnTo>
                      <a:pt x="1438" y="60"/>
                    </a:lnTo>
                    <a:lnTo>
                      <a:pt x="1431" y="63"/>
                    </a:lnTo>
                    <a:lnTo>
                      <a:pt x="1425" y="66"/>
                    </a:lnTo>
                    <a:lnTo>
                      <a:pt x="1420" y="70"/>
                    </a:lnTo>
                    <a:lnTo>
                      <a:pt x="1415" y="74"/>
                    </a:lnTo>
                    <a:lnTo>
                      <a:pt x="1411" y="79"/>
                    </a:lnTo>
                    <a:lnTo>
                      <a:pt x="1408" y="84"/>
                    </a:lnTo>
                    <a:lnTo>
                      <a:pt x="1404" y="90"/>
                    </a:lnTo>
                    <a:lnTo>
                      <a:pt x="1401" y="96"/>
                    </a:lnTo>
                    <a:lnTo>
                      <a:pt x="1399" y="101"/>
                    </a:lnTo>
                    <a:lnTo>
                      <a:pt x="1397" y="113"/>
                    </a:lnTo>
                    <a:lnTo>
                      <a:pt x="1396" y="127"/>
                    </a:lnTo>
                    <a:lnTo>
                      <a:pt x="1396" y="133"/>
                    </a:lnTo>
                    <a:lnTo>
                      <a:pt x="1397" y="141"/>
                    </a:lnTo>
                    <a:lnTo>
                      <a:pt x="1398" y="148"/>
                    </a:lnTo>
                    <a:lnTo>
                      <a:pt x="1400" y="154"/>
                    </a:lnTo>
                    <a:lnTo>
                      <a:pt x="1402" y="160"/>
                    </a:lnTo>
                    <a:lnTo>
                      <a:pt x="1405" y="166"/>
                    </a:lnTo>
                    <a:lnTo>
                      <a:pt x="1410" y="170"/>
                    </a:lnTo>
                    <a:lnTo>
                      <a:pt x="1413" y="175"/>
                    </a:lnTo>
                    <a:lnTo>
                      <a:pt x="1418" y="179"/>
                    </a:lnTo>
                    <a:lnTo>
                      <a:pt x="1423" y="182"/>
                    </a:lnTo>
                    <a:lnTo>
                      <a:pt x="1428" y="186"/>
                    </a:lnTo>
                    <a:lnTo>
                      <a:pt x="1435" y="188"/>
                    </a:lnTo>
                    <a:lnTo>
                      <a:pt x="1441" y="190"/>
                    </a:lnTo>
                    <a:lnTo>
                      <a:pt x="1447" y="191"/>
                    </a:lnTo>
                    <a:lnTo>
                      <a:pt x="1455" y="193"/>
                    </a:lnTo>
                    <a:lnTo>
                      <a:pt x="1464" y="193"/>
                    </a:lnTo>
                    <a:lnTo>
                      <a:pt x="1476" y="193"/>
                    </a:lnTo>
                    <a:lnTo>
                      <a:pt x="1487" y="191"/>
                    </a:lnTo>
                    <a:lnTo>
                      <a:pt x="1499" y="188"/>
                    </a:lnTo>
                    <a:lnTo>
                      <a:pt x="1509" y="185"/>
                    </a:lnTo>
                    <a:lnTo>
                      <a:pt x="1504" y="157"/>
                    </a:lnTo>
                    <a:lnTo>
                      <a:pt x="1496" y="160"/>
                    </a:lnTo>
                    <a:lnTo>
                      <a:pt x="1487" y="161"/>
                    </a:lnTo>
                    <a:lnTo>
                      <a:pt x="1479" y="162"/>
                    </a:lnTo>
                    <a:lnTo>
                      <a:pt x="1469" y="162"/>
                    </a:lnTo>
                    <a:lnTo>
                      <a:pt x="1463" y="162"/>
                    </a:lnTo>
                    <a:lnTo>
                      <a:pt x="1456" y="161"/>
                    </a:lnTo>
                    <a:lnTo>
                      <a:pt x="1450" y="159"/>
                    </a:lnTo>
                    <a:lnTo>
                      <a:pt x="1444" y="157"/>
                    </a:lnTo>
                    <a:lnTo>
                      <a:pt x="1440" y="154"/>
                    </a:lnTo>
                    <a:lnTo>
                      <a:pt x="1437" y="149"/>
                    </a:lnTo>
                    <a:lnTo>
                      <a:pt x="1435" y="144"/>
                    </a:lnTo>
                    <a:lnTo>
                      <a:pt x="1433" y="138"/>
                    </a:lnTo>
                    <a:lnTo>
                      <a:pt x="1514" y="138"/>
                    </a:lnTo>
                    <a:close/>
                    <a:moveTo>
                      <a:pt x="1433" y="110"/>
                    </a:moveTo>
                    <a:lnTo>
                      <a:pt x="1433" y="106"/>
                    </a:lnTo>
                    <a:lnTo>
                      <a:pt x="1435" y="101"/>
                    </a:lnTo>
                    <a:lnTo>
                      <a:pt x="1437" y="97"/>
                    </a:lnTo>
                    <a:lnTo>
                      <a:pt x="1439" y="92"/>
                    </a:lnTo>
                    <a:lnTo>
                      <a:pt x="1442" y="89"/>
                    </a:lnTo>
                    <a:lnTo>
                      <a:pt x="1446" y="87"/>
                    </a:lnTo>
                    <a:lnTo>
                      <a:pt x="1452" y="84"/>
                    </a:lnTo>
                    <a:lnTo>
                      <a:pt x="1457" y="83"/>
                    </a:lnTo>
                    <a:lnTo>
                      <a:pt x="1464" y="84"/>
                    </a:lnTo>
                    <a:lnTo>
                      <a:pt x="1468" y="87"/>
                    </a:lnTo>
                    <a:lnTo>
                      <a:pt x="1472" y="89"/>
                    </a:lnTo>
                    <a:lnTo>
                      <a:pt x="1476" y="93"/>
                    </a:lnTo>
                    <a:lnTo>
                      <a:pt x="1478" y="98"/>
                    </a:lnTo>
                    <a:lnTo>
                      <a:pt x="1479" y="101"/>
                    </a:lnTo>
                    <a:lnTo>
                      <a:pt x="1480" y="106"/>
                    </a:lnTo>
                    <a:lnTo>
                      <a:pt x="1480" y="110"/>
                    </a:lnTo>
                    <a:lnTo>
                      <a:pt x="1433" y="110"/>
                    </a:lnTo>
                    <a:close/>
                    <a:moveTo>
                      <a:pt x="1630" y="157"/>
                    </a:moveTo>
                    <a:lnTo>
                      <a:pt x="1620" y="160"/>
                    </a:lnTo>
                    <a:lnTo>
                      <a:pt x="1607" y="161"/>
                    </a:lnTo>
                    <a:lnTo>
                      <a:pt x="1601" y="160"/>
                    </a:lnTo>
                    <a:lnTo>
                      <a:pt x="1594" y="159"/>
                    </a:lnTo>
                    <a:lnTo>
                      <a:pt x="1588" y="156"/>
                    </a:lnTo>
                    <a:lnTo>
                      <a:pt x="1584" y="151"/>
                    </a:lnTo>
                    <a:lnTo>
                      <a:pt x="1579" y="147"/>
                    </a:lnTo>
                    <a:lnTo>
                      <a:pt x="1576" y="140"/>
                    </a:lnTo>
                    <a:lnTo>
                      <a:pt x="1574" y="133"/>
                    </a:lnTo>
                    <a:lnTo>
                      <a:pt x="1573" y="125"/>
                    </a:lnTo>
                    <a:lnTo>
                      <a:pt x="1574" y="117"/>
                    </a:lnTo>
                    <a:lnTo>
                      <a:pt x="1575" y="110"/>
                    </a:lnTo>
                    <a:lnTo>
                      <a:pt x="1578" y="103"/>
                    </a:lnTo>
                    <a:lnTo>
                      <a:pt x="1582" y="98"/>
                    </a:lnTo>
                    <a:lnTo>
                      <a:pt x="1587" y="93"/>
                    </a:lnTo>
                    <a:lnTo>
                      <a:pt x="1593" y="90"/>
                    </a:lnTo>
                    <a:lnTo>
                      <a:pt x="1600" y="89"/>
                    </a:lnTo>
                    <a:lnTo>
                      <a:pt x="1607" y="88"/>
                    </a:lnTo>
                    <a:lnTo>
                      <a:pt x="1614" y="88"/>
                    </a:lnTo>
                    <a:lnTo>
                      <a:pt x="1620" y="89"/>
                    </a:lnTo>
                    <a:lnTo>
                      <a:pt x="1625" y="90"/>
                    </a:lnTo>
                    <a:lnTo>
                      <a:pt x="1629" y="92"/>
                    </a:lnTo>
                    <a:lnTo>
                      <a:pt x="1635" y="61"/>
                    </a:lnTo>
                    <a:lnTo>
                      <a:pt x="1629" y="60"/>
                    </a:lnTo>
                    <a:lnTo>
                      <a:pt x="1621" y="58"/>
                    </a:lnTo>
                    <a:lnTo>
                      <a:pt x="1613" y="57"/>
                    </a:lnTo>
                    <a:lnTo>
                      <a:pt x="1605" y="57"/>
                    </a:lnTo>
                    <a:lnTo>
                      <a:pt x="1597" y="57"/>
                    </a:lnTo>
                    <a:lnTo>
                      <a:pt x="1589" y="58"/>
                    </a:lnTo>
                    <a:lnTo>
                      <a:pt x="1581" y="60"/>
                    </a:lnTo>
                    <a:lnTo>
                      <a:pt x="1574" y="62"/>
                    </a:lnTo>
                    <a:lnTo>
                      <a:pt x="1567" y="64"/>
                    </a:lnTo>
                    <a:lnTo>
                      <a:pt x="1561" y="69"/>
                    </a:lnTo>
                    <a:lnTo>
                      <a:pt x="1555" y="72"/>
                    </a:lnTo>
                    <a:lnTo>
                      <a:pt x="1551" y="77"/>
                    </a:lnTo>
                    <a:lnTo>
                      <a:pt x="1547" y="82"/>
                    </a:lnTo>
                    <a:lnTo>
                      <a:pt x="1543" y="88"/>
                    </a:lnTo>
                    <a:lnTo>
                      <a:pt x="1540" y="93"/>
                    </a:lnTo>
                    <a:lnTo>
                      <a:pt x="1537" y="99"/>
                    </a:lnTo>
                    <a:lnTo>
                      <a:pt x="1535" y="106"/>
                    </a:lnTo>
                    <a:lnTo>
                      <a:pt x="1534" y="112"/>
                    </a:lnTo>
                    <a:lnTo>
                      <a:pt x="1533" y="119"/>
                    </a:lnTo>
                    <a:lnTo>
                      <a:pt x="1533" y="126"/>
                    </a:lnTo>
                    <a:lnTo>
                      <a:pt x="1533" y="133"/>
                    </a:lnTo>
                    <a:lnTo>
                      <a:pt x="1534" y="141"/>
                    </a:lnTo>
                    <a:lnTo>
                      <a:pt x="1535" y="148"/>
                    </a:lnTo>
                    <a:lnTo>
                      <a:pt x="1537" y="154"/>
                    </a:lnTo>
                    <a:lnTo>
                      <a:pt x="1540" y="160"/>
                    </a:lnTo>
                    <a:lnTo>
                      <a:pt x="1543" y="166"/>
                    </a:lnTo>
                    <a:lnTo>
                      <a:pt x="1547" y="170"/>
                    </a:lnTo>
                    <a:lnTo>
                      <a:pt x="1551" y="175"/>
                    </a:lnTo>
                    <a:lnTo>
                      <a:pt x="1555" y="179"/>
                    </a:lnTo>
                    <a:lnTo>
                      <a:pt x="1561" y="182"/>
                    </a:lnTo>
                    <a:lnTo>
                      <a:pt x="1566" y="186"/>
                    </a:lnTo>
                    <a:lnTo>
                      <a:pt x="1572" y="188"/>
                    </a:lnTo>
                    <a:lnTo>
                      <a:pt x="1578" y="190"/>
                    </a:lnTo>
                    <a:lnTo>
                      <a:pt x="1585" y="191"/>
                    </a:lnTo>
                    <a:lnTo>
                      <a:pt x="1592" y="193"/>
                    </a:lnTo>
                    <a:lnTo>
                      <a:pt x="1600" y="193"/>
                    </a:lnTo>
                    <a:lnTo>
                      <a:pt x="1611" y="193"/>
                    </a:lnTo>
                    <a:lnTo>
                      <a:pt x="1620" y="191"/>
                    </a:lnTo>
                    <a:lnTo>
                      <a:pt x="1629" y="189"/>
                    </a:lnTo>
                    <a:lnTo>
                      <a:pt x="1635" y="187"/>
                    </a:lnTo>
                    <a:lnTo>
                      <a:pt x="1630" y="157"/>
                    </a:lnTo>
                    <a:close/>
                    <a:moveTo>
                      <a:pt x="1657" y="190"/>
                    </a:moveTo>
                    <a:lnTo>
                      <a:pt x="1696" y="190"/>
                    </a:lnTo>
                    <a:lnTo>
                      <a:pt x="1696" y="115"/>
                    </a:lnTo>
                    <a:lnTo>
                      <a:pt x="1697" y="109"/>
                    </a:lnTo>
                    <a:lnTo>
                      <a:pt x="1698" y="105"/>
                    </a:lnTo>
                    <a:lnTo>
                      <a:pt x="1700" y="99"/>
                    </a:lnTo>
                    <a:lnTo>
                      <a:pt x="1705" y="94"/>
                    </a:lnTo>
                    <a:lnTo>
                      <a:pt x="1708" y="92"/>
                    </a:lnTo>
                    <a:lnTo>
                      <a:pt x="1710" y="91"/>
                    </a:lnTo>
                    <a:lnTo>
                      <a:pt x="1714" y="90"/>
                    </a:lnTo>
                    <a:lnTo>
                      <a:pt x="1717" y="89"/>
                    </a:lnTo>
                    <a:lnTo>
                      <a:pt x="1723" y="90"/>
                    </a:lnTo>
                    <a:lnTo>
                      <a:pt x="1727" y="91"/>
                    </a:lnTo>
                    <a:lnTo>
                      <a:pt x="1730" y="94"/>
                    </a:lnTo>
                    <a:lnTo>
                      <a:pt x="1733" y="98"/>
                    </a:lnTo>
                    <a:lnTo>
                      <a:pt x="1735" y="101"/>
                    </a:lnTo>
                    <a:lnTo>
                      <a:pt x="1737" y="107"/>
                    </a:lnTo>
                    <a:lnTo>
                      <a:pt x="1737" y="111"/>
                    </a:lnTo>
                    <a:lnTo>
                      <a:pt x="1738" y="118"/>
                    </a:lnTo>
                    <a:lnTo>
                      <a:pt x="1738" y="190"/>
                    </a:lnTo>
                    <a:lnTo>
                      <a:pt x="1777" y="190"/>
                    </a:lnTo>
                    <a:lnTo>
                      <a:pt x="1777" y="112"/>
                    </a:lnTo>
                    <a:lnTo>
                      <a:pt x="1776" y="99"/>
                    </a:lnTo>
                    <a:lnTo>
                      <a:pt x="1774" y="88"/>
                    </a:lnTo>
                    <a:lnTo>
                      <a:pt x="1769" y="78"/>
                    </a:lnTo>
                    <a:lnTo>
                      <a:pt x="1764" y="70"/>
                    </a:lnTo>
                    <a:lnTo>
                      <a:pt x="1757" y="64"/>
                    </a:lnTo>
                    <a:lnTo>
                      <a:pt x="1750" y="60"/>
                    </a:lnTo>
                    <a:lnTo>
                      <a:pt x="1741" y="58"/>
                    </a:lnTo>
                    <a:lnTo>
                      <a:pt x="1732" y="57"/>
                    </a:lnTo>
                    <a:lnTo>
                      <a:pt x="1724" y="57"/>
                    </a:lnTo>
                    <a:lnTo>
                      <a:pt x="1717" y="59"/>
                    </a:lnTo>
                    <a:lnTo>
                      <a:pt x="1711" y="61"/>
                    </a:lnTo>
                    <a:lnTo>
                      <a:pt x="1707" y="63"/>
                    </a:lnTo>
                    <a:lnTo>
                      <a:pt x="1698" y="71"/>
                    </a:lnTo>
                    <a:lnTo>
                      <a:pt x="1693" y="78"/>
                    </a:lnTo>
                    <a:lnTo>
                      <a:pt x="1692" y="78"/>
                    </a:lnTo>
                    <a:lnTo>
                      <a:pt x="1689" y="60"/>
                    </a:lnTo>
                    <a:lnTo>
                      <a:pt x="1656" y="60"/>
                    </a:lnTo>
                    <a:lnTo>
                      <a:pt x="1656" y="69"/>
                    </a:lnTo>
                    <a:lnTo>
                      <a:pt x="1656" y="79"/>
                    </a:lnTo>
                    <a:lnTo>
                      <a:pt x="1657" y="89"/>
                    </a:lnTo>
                    <a:lnTo>
                      <a:pt x="1657" y="101"/>
                    </a:lnTo>
                    <a:lnTo>
                      <a:pt x="1657" y="190"/>
                    </a:lnTo>
                    <a:close/>
                    <a:moveTo>
                      <a:pt x="1869" y="57"/>
                    </a:moveTo>
                    <a:lnTo>
                      <a:pt x="1861" y="57"/>
                    </a:lnTo>
                    <a:lnTo>
                      <a:pt x="1855" y="58"/>
                    </a:lnTo>
                    <a:lnTo>
                      <a:pt x="1848" y="59"/>
                    </a:lnTo>
                    <a:lnTo>
                      <a:pt x="1842" y="61"/>
                    </a:lnTo>
                    <a:lnTo>
                      <a:pt x="1835" y="64"/>
                    </a:lnTo>
                    <a:lnTo>
                      <a:pt x="1830" y="68"/>
                    </a:lnTo>
                    <a:lnTo>
                      <a:pt x="1824" y="71"/>
                    </a:lnTo>
                    <a:lnTo>
                      <a:pt x="1820" y="76"/>
                    </a:lnTo>
                    <a:lnTo>
                      <a:pt x="1816" y="80"/>
                    </a:lnTo>
                    <a:lnTo>
                      <a:pt x="1813" y="86"/>
                    </a:lnTo>
                    <a:lnTo>
                      <a:pt x="1809" y="91"/>
                    </a:lnTo>
                    <a:lnTo>
                      <a:pt x="1806" y="97"/>
                    </a:lnTo>
                    <a:lnTo>
                      <a:pt x="1804" y="103"/>
                    </a:lnTo>
                    <a:lnTo>
                      <a:pt x="1803" y="111"/>
                    </a:lnTo>
                    <a:lnTo>
                      <a:pt x="1802" y="118"/>
                    </a:lnTo>
                    <a:lnTo>
                      <a:pt x="1802" y="126"/>
                    </a:lnTo>
                    <a:lnTo>
                      <a:pt x="1802" y="133"/>
                    </a:lnTo>
                    <a:lnTo>
                      <a:pt x="1803" y="141"/>
                    </a:lnTo>
                    <a:lnTo>
                      <a:pt x="1804" y="148"/>
                    </a:lnTo>
                    <a:lnTo>
                      <a:pt x="1806" y="155"/>
                    </a:lnTo>
                    <a:lnTo>
                      <a:pt x="1809" y="160"/>
                    </a:lnTo>
                    <a:lnTo>
                      <a:pt x="1813" y="166"/>
                    </a:lnTo>
                    <a:lnTo>
                      <a:pt x="1816" y="170"/>
                    </a:lnTo>
                    <a:lnTo>
                      <a:pt x="1820" y="176"/>
                    </a:lnTo>
                    <a:lnTo>
                      <a:pt x="1825" y="179"/>
                    </a:lnTo>
                    <a:lnTo>
                      <a:pt x="1830" y="182"/>
                    </a:lnTo>
                    <a:lnTo>
                      <a:pt x="1835" y="186"/>
                    </a:lnTo>
                    <a:lnTo>
                      <a:pt x="1842" y="189"/>
                    </a:lnTo>
                    <a:lnTo>
                      <a:pt x="1847" y="190"/>
                    </a:lnTo>
                    <a:lnTo>
                      <a:pt x="1854" y="193"/>
                    </a:lnTo>
                    <a:lnTo>
                      <a:pt x="1860" y="193"/>
                    </a:lnTo>
                    <a:lnTo>
                      <a:pt x="1867" y="194"/>
                    </a:lnTo>
                    <a:lnTo>
                      <a:pt x="1879" y="193"/>
                    </a:lnTo>
                    <a:lnTo>
                      <a:pt x="1891" y="189"/>
                    </a:lnTo>
                    <a:lnTo>
                      <a:pt x="1898" y="187"/>
                    </a:lnTo>
                    <a:lnTo>
                      <a:pt x="1903" y="184"/>
                    </a:lnTo>
                    <a:lnTo>
                      <a:pt x="1909" y="180"/>
                    </a:lnTo>
                    <a:lnTo>
                      <a:pt x="1913" y="176"/>
                    </a:lnTo>
                    <a:lnTo>
                      <a:pt x="1917" y="171"/>
                    </a:lnTo>
                    <a:lnTo>
                      <a:pt x="1922" y="167"/>
                    </a:lnTo>
                    <a:lnTo>
                      <a:pt x="1925" y="161"/>
                    </a:lnTo>
                    <a:lnTo>
                      <a:pt x="1928" y="155"/>
                    </a:lnTo>
                    <a:lnTo>
                      <a:pt x="1930" y="148"/>
                    </a:lnTo>
                    <a:lnTo>
                      <a:pt x="1932" y="140"/>
                    </a:lnTo>
                    <a:lnTo>
                      <a:pt x="1933" y="132"/>
                    </a:lnTo>
                    <a:lnTo>
                      <a:pt x="1933" y="123"/>
                    </a:lnTo>
                    <a:lnTo>
                      <a:pt x="1933" y="116"/>
                    </a:lnTo>
                    <a:lnTo>
                      <a:pt x="1932" y="109"/>
                    </a:lnTo>
                    <a:lnTo>
                      <a:pt x="1931" y="102"/>
                    </a:lnTo>
                    <a:lnTo>
                      <a:pt x="1929" y="97"/>
                    </a:lnTo>
                    <a:lnTo>
                      <a:pt x="1927" y="90"/>
                    </a:lnTo>
                    <a:lnTo>
                      <a:pt x="1924" y="84"/>
                    </a:lnTo>
                    <a:lnTo>
                      <a:pt x="1921" y="80"/>
                    </a:lnTo>
                    <a:lnTo>
                      <a:pt x="1916" y="76"/>
                    </a:lnTo>
                    <a:lnTo>
                      <a:pt x="1912" y="71"/>
                    </a:lnTo>
                    <a:lnTo>
                      <a:pt x="1906" y="68"/>
                    </a:lnTo>
                    <a:lnTo>
                      <a:pt x="1901" y="64"/>
                    </a:lnTo>
                    <a:lnTo>
                      <a:pt x="1896" y="61"/>
                    </a:lnTo>
                    <a:lnTo>
                      <a:pt x="1889" y="59"/>
                    </a:lnTo>
                    <a:lnTo>
                      <a:pt x="1883" y="58"/>
                    </a:lnTo>
                    <a:lnTo>
                      <a:pt x="1876" y="57"/>
                    </a:lnTo>
                    <a:lnTo>
                      <a:pt x="1869" y="57"/>
                    </a:lnTo>
                    <a:close/>
                    <a:moveTo>
                      <a:pt x="1868" y="86"/>
                    </a:moveTo>
                    <a:lnTo>
                      <a:pt x="1874" y="87"/>
                    </a:lnTo>
                    <a:lnTo>
                      <a:pt x="1879" y="89"/>
                    </a:lnTo>
                    <a:lnTo>
                      <a:pt x="1884" y="92"/>
                    </a:lnTo>
                    <a:lnTo>
                      <a:pt x="1887" y="98"/>
                    </a:lnTo>
                    <a:lnTo>
                      <a:pt x="1890" y="103"/>
                    </a:lnTo>
                    <a:lnTo>
                      <a:pt x="1891" y="110"/>
                    </a:lnTo>
                    <a:lnTo>
                      <a:pt x="1892" y="118"/>
                    </a:lnTo>
                    <a:lnTo>
                      <a:pt x="1894" y="125"/>
                    </a:lnTo>
                    <a:lnTo>
                      <a:pt x="1892" y="133"/>
                    </a:lnTo>
                    <a:lnTo>
                      <a:pt x="1891" y="141"/>
                    </a:lnTo>
                    <a:lnTo>
                      <a:pt x="1889" y="148"/>
                    </a:lnTo>
                    <a:lnTo>
                      <a:pt x="1886" y="154"/>
                    </a:lnTo>
                    <a:lnTo>
                      <a:pt x="1883" y="158"/>
                    </a:lnTo>
                    <a:lnTo>
                      <a:pt x="1878" y="161"/>
                    </a:lnTo>
                    <a:lnTo>
                      <a:pt x="1874" y="164"/>
                    </a:lnTo>
                    <a:lnTo>
                      <a:pt x="1868" y="164"/>
                    </a:lnTo>
                    <a:lnTo>
                      <a:pt x="1862" y="164"/>
                    </a:lnTo>
                    <a:lnTo>
                      <a:pt x="1857" y="161"/>
                    </a:lnTo>
                    <a:lnTo>
                      <a:pt x="1852" y="158"/>
                    </a:lnTo>
                    <a:lnTo>
                      <a:pt x="1849" y="152"/>
                    </a:lnTo>
                    <a:lnTo>
                      <a:pt x="1846" y="147"/>
                    </a:lnTo>
                    <a:lnTo>
                      <a:pt x="1844" y="140"/>
                    </a:lnTo>
                    <a:lnTo>
                      <a:pt x="1843" y="132"/>
                    </a:lnTo>
                    <a:lnTo>
                      <a:pt x="1842" y="125"/>
                    </a:lnTo>
                    <a:lnTo>
                      <a:pt x="1843" y="118"/>
                    </a:lnTo>
                    <a:lnTo>
                      <a:pt x="1844" y="110"/>
                    </a:lnTo>
                    <a:lnTo>
                      <a:pt x="1845" y="103"/>
                    </a:lnTo>
                    <a:lnTo>
                      <a:pt x="1848" y="98"/>
                    </a:lnTo>
                    <a:lnTo>
                      <a:pt x="1851" y="92"/>
                    </a:lnTo>
                    <a:lnTo>
                      <a:pt x="1856" y="89"/>
                    </a:lnTo>
                    <a:lnTo>
                      <a:pt x="1861" y="87"/>
                    </a:lnTo>
                    <a:lnTo>
                      <a:pt x="1868" y="86"/>
                    </a:lnTo>
                    <a:close/>
                    <a:moveTo>
                      <a:pt x="1958" y="190"/>
                    </a:moveTo>
                    <a:lnTo>
                      <a:pt x="1998" y="190"/>
                    </a:lnTo>
                    <a:lnTo>
                      <a:pt x="1998" y="0"/>
                    </a:lnTo>
                    <a:lnTo>
                      <a:pt x="1958" y="0"/>
                    </a:lnTo>
                    <a:lnTo>
                      <a:pt x="1958" y="190"/>
                    </a:lnTo>
                    <a:close/>
                    <a:moveTo>
                      <a:pt x="2090" y="57"/>
                    </a:moveTo>
                    <a:lnTo>
                      <a:pt x="2083" y="57"/>
                    </a:lnTo>
                    <a:lnTo>
                      <a:pt x="2075" y="58"/>
                    </a:lnTo>
                    <a:lnTo>
                      <a:pt x="2068" y="59"/>
                    </a:lnTo>
                    <a:lnTo>
                      <a:pt x="2062" y="61"/>
                    </a:lnTo>
                    <a:lnTo>
                      <a:pt x="2057" y="64"/>
                    </a:lnTo>
                    <a:lnTo>
                      <a:pt x="2051" y="68"/>
                    </a:lnTo>
                    <a:lnTo>
                      <a:pt x="2046" y="71"/>
                    </a:lnTo>
                    <a:lnTo>
                      <a:pt x="2041" y="76"/>
                    </a:lnTo>
                    <a:lnTo>
                      <a:pt x="2037" y="80"/>
                    </a:lnTo>
                    <a:lnTo>
                      <a:pt x="2033" y="86"/>
                    </a:lnTo>
                    <a:lnTo>
                      <a:pt x="2030" y="91"/>
                    </a:lnTo>
                    <a:lnTo>
                      <a:pt x="2027" y="97"/>
                    </a:lnTo>
                    <a:lnTo>
                      <a:pt x="2025" y="103"/>
                    </a:lnTo>
                    <a:lnTo>
                      <a:pt x="2023" y="111"/>
                    </a:lnTo>
                    <a:lnTo>
                      <a:pt x="2023" y="118"/>
                    </a:lnTo>
                    <a:lnTo>
                      <a:pt x="2022" y="126"/>
                    </a:lnTo>
                    <a:lnTo>
                      <a:pt x="2023" y="133"/>
                    </a:lnTo>
                    <a:lnTo>
                      <a:pt x="2024" y="141"/>
                    </a:lnTo>
                    <a:lnTo>
                      <a:pt x="2025" y="148"/>
                    </a:lnTo>
                    <a:lnTo>
                      <a:pt x="2027" y="155"/>
                    </a:lnTo>
                    <a:lnTo>
                      <a:pt x="2031" y="160"/>
                    </a:lnTo>
                    <a:lnTo>
                      <a:pt x="2033" y="166"/>
                    </a:lnTo>
                    <a:lnTo>
                      <a:pt x="2037" y="170"/>
                    </a:lnTo>
                    <a:lnTo>
                      <a:pt x="2041" y="176"/>
                    </a:lnTo>
                    <a:lnTo>
                      <a:pt x="2046" y="179"/>
                    </a:lnTo>
                    <a:lnTo>
                      <a:pt x="2051" y="182"/>
                    </a:lnTo>
                    <a:lnTo>
                      <a:pt x="2057" y="186"/>
                    </a:lnTo>
                    <a:lnTo>
                      <a:pt x="2062" y="189"/>
                    </a:lnTo>
                    <a:lnTo>
                      <a:pt x="2068" y="190"/>
                    </a:lnTo>
                    <a:lnTo>
                      <a:pt x="2075" y="193"/>
                    </a:lnTo>
                    <a:lnTo>
                      <a:pt x="2081" y="193"/>
                    </a:lnTo>
                    <a:lnTo>
                      <a:pt x="2088" y="194"/>
                    </a:lnTo>
                    <a:lnTo>
                      <a:pt x="2101" y="193"/>
                    </a:lnTo>
                    <a:lnTo>
                      <a:pt x="2113" y="189"/>
                    </a:lnTo>
                    <a:lnTo>
                      <a:pt x="2118" y="187"/>
                    </a:lnTo>
                    <a:lnTo>
                      <a:pt x="2125" y="184"/>
                    </a:lnTo>
                    <a:lnTo>
                      <a:pt x="2129" y="180"/>
                    </a:lnTo>
                    <a:lnTo>
                      <a:pt x="2134" y="176"/>
                    </a:lnTo>
                    <a:lnTo>
                      <a:pt x="2139" y="171"/>
                    </a:lnTo>
                    <a:lnTo>
                      <a:pt x="2143" y="167"/>
                    </a:lnTo>
                    <a:lnTo>
                      <a:pt x="2146" y="161"/>
                    </a:lnTo>
                    <a:lnTo>
                      <a:pt x="2149" y="155"/>
                    </a:lnTo>
                    <a:lnTo>
                      <a:pt x="2152" y="148"/>
                    </a:lnTo>
                    <a:lnTo>
                      <a:pt x="2154" y="140"/>
                    </a:lnTo>
                    <a:lnTo>
                      <a:pt x="2155" y="132"/>
                    </a:lnTo>
                    <a:lnTo>
                      <a:pt x="2155" y="123"/>
                    </a:lnTo>
                    <a:lnTo>
                      <a:pt x="2155" y="116"/>
                    </a:lnTo>
                    <a:lnTo>
                      <a:pt x="2154" y="109"/>
                    </a:lnTo>
                    <a:lnTo>
                      <a:pt x="2153" y="102"/>
                    </a:lnTo>
                    <a:lnTo>
                      <a:pt x="2151" y="97"/>
                    </a:lnTo>
                    <a:lnTo>
                      <a:pt x="2147" y="90"/>
                    </a:lnTo>
                    <a:lnTo>
                      <a:pt x="2145" y="84"/>
                    </a:lnTo>
                    <a:lnTo>
                      <a:pt x="2141" y="80"/>
                    </a:lnTo>
                    <a:lnTo>
                      <a:pt x="2138" y="76"/>
                    </a:lnTo>
                    <a:lnTo>
                      <a:pt x="2132" y="71"/>
                    </a:lnTo>
                    <a:lnTo>
                      <a:pt x="2128" y="68"/>
                    </a:lnTo>
                    <a:lnTo>
                      <a:pt x="2122" y="64"/>
                    </a:lnTo>
                    <a:lnTo>
                      <a:pt x="2117" y="61"/>
                    </a:lnTo>
                    <a:lnTo>
                      <a:pt x="2111" y="59"/>
                    </a:lnTo>
                    <a:lnTo>
                      <a:pt x="2104" y="58"/>
                    </a:lnTo>
                    <a:lnTo>
                      <a:pt x="2098" y="57"/>
                    </a:lnTo>
                    <a:lnTo>
                      <a:pt x="2090" y="57"/>
                    </a:lnTo>
                    <a:close/>
                    <a:moveTo>
                      <a:pt x="2089" y="86"/>
                    </a:moveTo>
                    <a:lnTo>
                      <a:pt x="2095" y="87"/>
                    </a:lnTo>
                    <a:lnTo>
                      <a:pt x="2101" y="89"/>
                    </a:lnTo>
                    <a:lnTo>
                      <a:pt x="2105" y="92"/>
                    </a:lnTo>
                    <a:lnTo>
                      <a:pt x="2108" y="98"/>
                    </a:lnTo>
                    <a:lnTo>
                      <a:pt x="2111" y="103"/>
                    </a:lnTo>
                    <a:lnTo>
                      <a:pt x="2113" y="110"/>
                    </a:lnTo>
                    <a:lnTo>
                      <a:pt x="2114" y="118"/>
                    </a:lnTo>
                    <a:lnTo>
                      <a:pt x="2114" y="125"/>
                    </a:lnTo>
                    <a:lnTo>
                      <a:pt x="2114" y="133"/>
                    </a:lnTo>
                    <a:lnTo>
                      <a:pt x="2113" y="141"/>
                    </a:lnTo>
                    <a:lnTo>
                      <a:pt x="2111" y="148"/>
                    </a:lnTo>
                    <a:lnTo>
                      <a:pt x="2107" y="154"/>
                    </a:lnTo>
                    <a:lnTo>
                      <a:pt x="2104" y="158"/>
                    </a:lnTo>
                    <a:lnTo>
                      <a:pt x="2100" y="161"/>
                    </a:lnTo>
                    <a:lnTo>
                      <a:pt x="2094" y="164"/>
                    </a:lnTo>
                    <a:lnTo>
                      <a:pt x="2089" y="164"/>
                    </a:lnTo>
                    <a:lnTo>
                      <a:pt x="2084" y="164"/>
                    </a:lnTo>
                    <a:lnTo>
                      <a:pt x="2078" y="161"/>
                    </a:lnTo>
                    <a:lnTo>
                      <a:pt x="2074" y="158"/>
                    </a:lnTo>
                    <a:lnTo>
                      <a:pt x="2070" y="152"/>
                    </a:lnTo>
                    <a:lnTo>
                      <a:pt x="2067" y="147"/>
                    </a:lnTo>
                    <a:lnTo>
                      <a:pt x="2065" y="140"/>
                    </a:lnTo>
                    <a:lnTo>
                      <a:pt x="2063" y="132"/>
                    </a:lnTo>
                    <a:lnTo>
                      <a:pt x="2063" y="125"/>
                    </a:lnTo>
                    <a:lnTo>
                      <a:pt x="2063" y="118"/>
                    </a:lnTo>
                    <a:lnTo>
                      <a:pt x="2064" y="110"/>
                    </a:lnTo>
                    <a:lnTo>
                      <a:pt x="2066" y="103"/>
                    </a:lnTo>
                    <a:lnTo>
                      <a:pt x="2068" y="98"/>
                    </a:lnTo>
                    <a:lnTo>
                      <a:pt x="2073" y="92"/>
                    </a:lnTo>
                    <a:lnTo>
                      <a:pt x="2077" y="89"/>
                    </a:lnTo>
                    <a:lnTo>
                      <a:pt x="2083" y="87"/>
                    </a:lnTo>
                    <a:lnTo>
                      <a:pt x="2089" y="86"/>
                    </a:lnTo>
                    <a:close/>
                    <a:moveTo>
                      <a:pt x="2267" y="60"/>
                    </a:moveTo>
                    <a:lnTo>
                      <a:pt x="2266" y="74"/>
                    </a:lnTo>
                    <a:lnTo>
                      <a:pt x="2265" y="74"/>
                    </a:lnTo>
                    <a:lnTo>
                      <a:pt x="2263" y="71"/>
                    </a:lnTo>
                    <a:lnTo>
                      <a:pt x="2260" y="68"/>
                    </a:lnTo>
                    <a:lnTo>
                      <a:pt x="2256" y="64"/>
                    </a:lnTo>
                    <a:lnTo>
                      <a:pt x="2252" y="62"/>
                    </a:lnTo>
                    <a:lnTo>
                      <a:pt x="2248" y="60"/>
                    </a:lnTo>
                    <a:lnTo>
                      <a:pt x="2242" y="58"/>
                    </a:lnTo>
                    <a:lnTo>
                      <a:pt x="2237" y="57"/>
                    </a:lnTo>
                    <a:lnTo>
                      <a:pt x="2230" y="57"/>
                    </a:lnTo>
                    <a:lnTo>
                      <a:pt x="2225" y="57"/>
                    </a:lnTo>
                    <a:lnTo>
                      <a:pt x="2219" y="58"/>
                    </a:lnTo>
                    <a:lnTo>
                      <a:pt x="2213" y="59"/>
                    </a:lnTo>
                    <a:lnTo>
                      <a:pt x="2208" y="61"/>
                    </a:lnTo>
                    <a:lnTo>
                      <a:pt x="2203" y="64"/>
                    </a:lnTo>
                    <a:lnTo>
                      <a:pt x="2198" y="68"/>
                    </a:lnTo>
                    <a:lnTo>
                      <a:pt x="2194" y="71"/>
                    </a:lnTo>
                    <a:lnTo>
                      <a:pt x="2189" y="76"/>
                    </a:lnTo>
                    <a:lnTo>
                      <a:pt x="2186" y="80"/>
                    </a:lnTo>
                    <a:lnTo>
                      <a:pt x="2183" y="86"/>
                    </a:lnTo>
                    <a:lnTo>
                      <a:pt x="2180" y="91"/>
                    </a:lnTo>
                    <a:lnTo>
                      <a:pt x="2178" y="97"/>
                    </a:lnTo>
                    <a:lnTo>
                      <a:pt x="2175" y="103"/>
                    </a:lnTo>
                    <a:lnTo>
                      <a:pt x="2174" y="110"/>
                    </a:lnTo>
                    <a:lnTo>
                      <a:pt x="2173" y="118"/>
                    </a:lnTo>
                    <a:lnTo>
                      <a:pt x="2173" y="126"/>
                    </a:lnTo>
                    <a:lnTo>
                      <a:pt x="2174" y="139"/>
                    </a:lnTo>
                    <a:lnTo>
                      <a:pt x="2176" y="151"/>
                    </a:lnTo>
                    <a:lnTo>
                      <a:pt x="2179" y="157"/>
                    </a:lnTo>
                    <a:lnTo>
                      <a:pt x="2182" y="162"/>
                    </a:lnTo>
                    <a:lnTo>
                      <a:pt x="2184" y="167"/>
                    </a:lnTo>
                    <a:lnTo>
                      <a:pt x="2188" y="171"/>
                    </a:lnTo>
                    <a:lnTo>
                      <a:pt x="2192" y="176"/>
                    </a:lnTo>
                    <a:lnTo>
                      <a:pt x="2196" y="179"/>
                    </a:lnTo>
                    <a:lnTo>
                      <a:pt x="2200" y="182"/>
                    </a:lnTo>
                    <a:lnTo>
                      <a:pt x="2205" y="185"/>
                    </a:lnTo>
                    <a:lnTo>
                      <a:pt x="2210" y="187"/>
                    </a:lnTo>
                    <a:lnTo>
                      <a:pt x="2215" y="188"/>
                    </a:lnTo>
                    <a:lnTo>
                      <a:pt x="2221" y="189"/>
                    </a:lnTo>
                    <a:lnTo>
                      <a:pt x="2226" y="189"/>
                    </a:lnTo>
                    <a:lnTo>
                      <a:pt x="2232" y="189"/>
                    </a:lnTo>
                    <a:lnTo>
                      <a:pt x="2237" y="188"/>
                    </a:lnTo>
                    <a:lnTo>
                      <a:pt x="2241" y="187"/>
                    </a:lnTo>
                    <a:lnTo>
                      <a:pt x="2247" y="185"/>
                    </a:lnTo>
                    <a:lnTo>
                      <a:pt x="2250" y="182"/>
                    </a:lnTo>
                    <a:lnTo>
                      <a:pt x="2254" y="179"/>
                    </a:lnTo>
                    <a:lnTo>
                      <a:pt x="2257" y="176"/>
                    </a:lnTo>
                    <a:lnTo>
                      <a:pt x="2261" y="172"/>
                    </a:lnTo>
                    <a:lnTo>
                      <a:pt x="2261" y="172"/>
                    </a:lnTo>
                    <a:lnTo>
                      <a:pt x="2261" y="180"/>
                    </a:lnTo>
                    <a:lnTo>
                      <a:pt x="2261" y="189"/>
                    </a:lnTo>
                    <a:lnTo>
                      <a:pt x="2259" y="196"/>
                    </a:lnTo>
                    <a:lnTo>
                      <a:pt x="2255" y="203"/>
                    </a:lnTo>
                    <a:lnTo>
                      <a:pt x="2252" y="207"/>
                    </a:lnTo>
                    <a:lnTo>
                      <a:pt x="2247" y="210"/>
                    </a:lnTo>
                    <a:lnTo>
                      <a:pt x="2241" y="214"/>
                    </a:lnTo>
                    <a:lnTo>
                      <a:pt x="2235" y="215"/>
                    </a:lnTo>
                    <a:lnTo>
                      <a:pt x="2228" y="215"/>
                    </a:lnTo>
                    <a:lnTo>
                      <a:pt x="2218" y="215"/>
                    </a:lnTo>
                    <a:lnTo>
                      <a:pt x="2208" y="213"/>
                    </a:lnTo>
                    <a:lnTo>
                      <a:pt x="2198" y="209"/>
                    </a:lnTo>
                    <a:lnTo>
                      <a:pt x="2192" y="205"/>
                    </a:lnTo>
                    <a:lnTo>
                      <a:pt x="2184" y="236"/>
                    </a:lnTo>
                    <a:lnTo>
                      <a:pt x="2194" y="240"/>
                    </a:lnTo>
                    <a:lnTo>
                      <a:pt x="2205" y="244"/>
                    </a:lnTo>
                    <a:lnTo>
                      <a:pt x="2216" y="246"/>
                    </a:lnTo>
                    <a:lnTo>
                      <a:pt x="2229" y="246"/>
                    </a:lnTo>
                    <a:lnTo>
                      <a:pt x="2243" y="245"/>
                    </a:lnTo>
                    <a:lnTo>
                      <a:pt x="2256" y="243"/>
                    </a:lnTo>
                    <a:lnTo>
                      <a:pt x="2263" y="240"/>
                    </a:lnTo>
                    <a:lnTo>
                      <a:pt x="2269" y="238"/>
                    </a:lnTo>
                    <a:lnTo>
                      <a:pt x="2276" y="235"/>
                    </a:lnTo>
                    <a:lnTo>
                      <a:pt x="2281" y="230"/>
                    </a:lnTo>
                    <a:lnTo>
                      <a:pt x="2286" y="225"/>
                    </a:lnTo>
                    <a:lnTo>
                      <a:pt x="2290" y="219"/>
                    </a:lnTo>
                    <a:lnTo>
                      <a:pt x="2293" y="213"/>
                    </a:lnTo>
                    <a:lnTo>
                      <a:pt x="2296" y="205"/>
                    </a:lnTo>
                    <a:lnTo>
                      <a:pt x="2297" y="197"/>
                    </a:lnTo>
                    <a:lnTo>
                      <a:pt x="2300" y="189"/>
                    </a:lnTo>
                    <a:lnTo>
                      <a:pt x="2300" y="180"/>
                    </a:lnTo>
                    <a:lnTo>
                      <a:pt x="2301" y="171"/>
                    </a:lnTo>
                    <a:lnTo>
                      <a:pt x="2301" y="98"/>
                    </a:lnTo>
                    <a:lnTo>
                      <a:pt x="2301" y="86"/>
                    </a:lnTo>
                    <a:lnTo>
                      <a:pt x="2301" y="74"/>
                    </a:lnTo>
                    <a:lnTo>
                      <a:pt x="2301" y="67"/>
                    </a:lnTo>
                    <a:lnTo>
                      <a:pt x="2301" y="60"/>
                    </a:lnTo>
                    <a:lnTo>
                      <a:pt x="2267" y="60"/>
                    </a:lnTo>
                    <a:close/>
                    <a:moveTo>
                      <a:pt x="2261" y="132"/>
                    </a:moveTo>
                    <a:lnTo>
                      <a:pt x="2261" y="138"/>
                    </a:lnTo>
                    <a:lnTo>
                      <a:pt x="2260" y="142"/>
                    </a:lnTo>
                    <a:lnTo>
                      <a:pt x="2259" y="146"/>
                    </a:lnTo>
                    <a:lnTo>
                      <a:pt x="2256" y="149"/>
                    </a:lnTo>
                    <a:lnTo>
                      <a:pt x="2254" y="152"/>
                    </a:lnTo>
                    <a:lnTo>
                      <a:pt x="2252" y="155"/>
                    </a:lnTo>
                    <a:lnTo>
                      <a:pt x="2249" y="157"/>
                    </a:lnTo>
                    <a:lnTo>
                      <a:pt x="2246" y="158"/>
                    </a:lnTo>
                    <a:lnTo>
                      <a:pt x="2242" y="159"/>
                    </a:lnTo>
                    <a:lnTo>
                      <a:pt x="2239" y="159"/>
                    </a:lnTo>
                    <a:lnTo>
                      <a:pt x="2233" y="159"/>
                    </a:lnTo>
                    <a:lnTo>
                      <a:pt x="2227" y="157"/>
                    </a:lnTo>
                    <a:lnTo>
                      <a:pt x="2223" y="154"/>
                    </a:lnTo>
                    <a:lnTo>
                      <a:pt x="2220" y="149"/>
                    </a:lnTo>
                    <a:lnTo>
                      <a:pt x="2216" y="145"/>
                    </a:lnTo>
                    <a:lnTo>
                      <a:pt x="2214" y="138"/>
                    </a:lnTo>
                    <a:lnTo>
                      <a:pt x="2213" y="131"/>
                    </a:lnTo>
                    <a:lnTo>
                      <a:pt x="2213" y="125"/>
                    </a:lnTo>
                    <a:lnTo>
                      <a:pt x="2213" y="116"/>
                    </a:lnTo>
                    <a:lnTo>
                      <a:pt x="2214" y="109"/>
                    </a:lnTo>
                    <a:lnTo>
                      <a:pt x="2218" y="102"/>
                    </a:lnTo>
                    <a:lnTo>
                      <a:pt x="2221" y="97"/>
                    </a:lnTo>
                    <a:lnTo>
                      <a:pt x="2224" y="92"/>
                    </a:lnTo>
                    <a:lnTo>
                      <a:pt x="2228" y="90"/>
                    </a:lnTo>
                    <a:lnTo>
                      <a:pt x="2234" y="88"/>
                    </a:lnTo>
                    <a:lnTo>
                      <a:pt x="2239" y="88"/>
                    </a:lnTo>
                    <a:lnTo>
                      <a:pt x="2242" y="88"/>
                    </a:lnTo>
                    <a:lnTo>
                      <a:pt x="2247" y="89"/>
                    </a:lnTo>
                    <a:lnTo>
                      <a:pt x="2250" y="90"/>
                    </a:lnTo>
                    <a:lnTo>
                      <a:pt x="2252" y="92"/>
                    </a:lnTo>
                    <a:lnTo>
                      <a:pt x="2255" y="94"/>
                    </a:lnTo>
                    <a:lnTo>
                      <a:pt x="2257" y="98"/>
                    </a:lnTo>
                    <a:lnTo>
                      <a:pt x="2259" y="101"/>
                    </a:lnTo>
                    <a:lnTo>
                      <a:pt x="2260" y="106"/>
                    </a:lnTo>
                    <a:lnTo>
                      <a:pt x="2261" y="109"/>
                    </a:lnTo>
                    <a:lnTo>
                      <a:pt x="2261" y="112"/>
                    </a:lnTo>
                    <a:lnTo>
                      <a:pt x="2261" y="132"/>
                    </a:lnTo>
                    <a:close/>
                    <a:moveTo>
                      <a:pt x="2371" y="190"/>
                    </a:moveTo>
                    <a:lnTo>
                      <a:pt x="2371" y="60"/>
                    </a:lnTo>
                    <a:lnTo>
                      <a:pt x="2332" y="60"/>
                    </a:lnTo>
                    <a:lnTo>
                      <a:pt x="2332" y="190"/>
                    </a:lnTo>
                    <a:lnTo>
                      <a:pt x="2371" y="190"/>
                    </a:lnTo>
                    <a:close/>
                    <a:moveTo>
                      <a:pt x="2351" y="2"/>
                    </a:moveTo>
                    <a:lnTo>
                      <a:pt x="2347" y="3"/>
                    </a:lnTo>
                    <a:lnTo>
                      <a:pt x="2343" y="4"/>
                    </a:lnTo>
                    <a:lnTo>
                      <a:pt x="2340" y="5"/>
                    </a:lnTo>
                    <a:lnTo>
                      <a:pt x="2336" y="9"/>
                    </a:lnTo>
                    <a:lnTo>
                      <a:pt x="2334" y="11"/>
                    </a:lnTo>
                    <a:lnTo>
                      <a:pt x="2332" y="15"/>
                    </a:lnTo>
                    <a:lnTo>
                      <a:pt x="2331" y="19"/>
                    </a:lnTo>
                    <a:lnTo>
                      <a:pt x="2331" y="23"/>
                    </a:lnTo>
                    <a:lnTo>
                      <a:pt x="2331" y="28"/>
                    </a:lnTo>
                    <a:lnTo>
                      <a:pt x="2332" y="31"/>
                    </a:lnTo>
                    <a:lnTo>
                      <a:pt x="2334" y="34"/>
                    </a:lnTo>
                    <a:lnTo>
                      <a:pt x="2336" y="38"/>
                    </a:lnTo>
                    <a:lnTo>
                      <a:pt x="2340" y="40"/>
                    </a:lnTo>
                    <a:lnTo>
                      <a:pt x="2343" y="42"/>
                    </a:lnTo>
                    <a:lnTo>
                      <a:pt x="2347" y="43"/>
                    </a:lnTo>
                    <a:lnTo>
                      <a:pt x="2351" y="43"/>
                    </a:lnTo>
                    <a:lnTo>
                      <a:pt x="2356" y="43"/>
                    </a:lnTo>
                    <a:lnTo>
                      <a:pt x="2360" y="42"/>
                    </a:lnTo>
                    <a:lnTo>
                      <a:pt x="2363" y="40"/>
                    </a:lnTo>
                    <a:lnTo>
                      <a:pt x="2367" y="38"/>
                    </a:lnTo>
                    <a:lnTo>
                      <a:pt x="2369" y="34"/>
                    </a:lnTo>
                    <a:lnTo>
                      <a:pt x="2371" y="31"/>
                    </a:lnTo>
                    <a:lnTo>
                      <a:pt x="2372" y="28"/>
                    </a:lnTo>
                    <a:lnTo>
                      <a:pt x="2373" y="23"/>
                    </a:lnTo>
                    <a:lnTo>
                      <a:pt x="2372" y="19"/>
                    </a:lnTo>
                    <a:lnTo>
                      <a:pt x="2371" y="15"/>
                    </a:lnTo>
                    <a:lnTo>
                      <a:pt x="2369" y="11"/>
                    </a:lnTo>
                    <a:lnTo>
                      <a:pt x="2367" y="9"/>
                    </a:lnTo>
                    <a:lnTo>
                      <a:pt x="2363" y="5"/>
                    </a:lnTo>
                    <a:lnTo>
                      <a:pt x="2360" y="4"/>
                    </a:lnTo>
                    <a:lnTo>
                      <a:pt x="2356" y="3"/>
                    </a:lnTo>
                    <a:lnTo>
                      <a:pt x="2351" y="2"/>
                    </a:lnTo>
                    <a:close/>
                    <a:moveTo>
                      <a:pt x="2510" y="190"/>
                    </a:moveTo>
                    <a:lnTo>
                      <a:pt x="2509" y="177"/>
                    </a:lnTo>
                    <a:lnTo>
                      <a:pt x="2509" y="158"/>
                    </a:lnTo>
                    <a:lnTo>
                      <a:pt x="2509" y="113"/>
                    </a:lnTo>
                    <a:lnTo>
                      <a:pt x="2508" y="101"/>
                    </a:lnTo>
                    <a:lnTo>
                      <a:pt x="2506" y="91"/>
                    </a:lnTo>
                    <a:lnTo>
                      <a:pt x="2503" y="81"/>
                    </a:lnTo>
                    <a:lnTo>
                      <a:pt x="2496" y="73"/>
                    </a:lnTo>
                    <a:lnTo>
                      <a:pt x="2493" y="70"/>
                    </a:lnTo>
                    <a:lnTo>
                      <a:pt x="2489" y="67"/>
                    </a:lnTo>
                    <a:lnTo>
                      <a:pt x="2484" y="63"/>
                    </a:lnTo>
                    <a:lnTo>
                      <a:pt x="2480" y="61"/>
                    </a:lnTo>
                    <a:lnTo>
                      <a:pt x="2473" y="59"/>
                    </a:lnTo>
                    <a:lnTo>
                      <a:pt x="2467" y="58"/>
                    </a:lnTo>
                    <a:lnTo>
                      <a:pt x="2461" y="57"/>
                    </a:lnTo>
                    <a:lnTo>
                      <a:pt x="2453" y="57"/>
                    </a:lnTo>
                    <a:lnTo>
                      <a:pt x="2437" y="58"/>
                    </a:lnTo>
                    <a:lnTo>
                      <a:pt x="2423" y="60"/>
                    </a:lnTo>
                    <a:lnTo>
                      <a:pt x="2412" y="64"/>
                    </a:lnTo>
                    <a:lnTo>
                      <a:pt x="2403" y="68"/>
                    </a:lnTo>
                    <a:lnTo>
                      <a:pt x="2411" y="94"/>
                    </a:lnTo>
                    <a:lnTo>
                      <a:pt x="2418" y="90"/>
                    </a:lnTo>
                    <a:lnTo>
                      <a:pt x="2427" y="88"/>
                    </a:lnTo>
                    <a:lnTo>
                      <a:pt x="2436" y="86"/>
                    </a:lnTo>
                    <a:lnTo>
                      <a:pt x="2445" y="84"/>
                    </a:lnTo>
                    <a:lnTo>
                      <a:pt x="2453" y="84"/>
                    </a:lnTo>
                    <a:lnTo>
                      <a:pt x="2457" y="86"/>
                    </a:lnTo>
                    <a:lnTo>
                      <a:pt x="2462" y="88"/>
                    </a:lnTo>
                    <a:lnTo>
                      <a:pt x="2465" y="90"/>
                    </a:lnTo>
                    <a:lnTo>
                      <a:pt x="2467" y="92"/>
                    </a:lnTo>
                    <a:lnTo>
                      <a:pt x="2468" y="96"/>
                    </a:lnTo>
                    <a:lnTo>
                      <a:pt x="2469" y="99"/>
                    </a:lnTo>
                    <a:lnTo>
                      <a:pt x="2469" y="101"/>
                    </a:lnTo>
                    <a:lnTo>
                      <a:pt x="2469" y="103"/>
                    </a:lnTo>
                    <a:lnTo>
                      <a:pt x="2453" y="103"/>
                    </a:lnTo>
                    <a:lnTo>
                      <a:pt x="2439" y="106"/>
                    </a:lnTo>
                    <a:lnTo>
                      <a:pt x="2426" y="110"/>
                    </a:lnTo>
                    <a:lnTo>
                      <a:pt x="2415" y="116"/>
                    </a:lnTo>
                    <a:lnTo>
                      <a:pt x="2411" y="119"/>
                    </a:lnTo>
                    <a:lnTo>
                      <a:pt x="2407" y="122"/>
                    </a:lnTo>
                    <a:lnTo>
                      <a:pt x="2403" y="127"/>
                    </a:lnTo>
                    <a:lnTo>
                      <a:pt x="2400" y="131"/>
                    </a:lnTo>
                    <a:lnTo>
                      <a:pt x="2398" y="136"/>
                    </a:lnTo>
                    <a:lnTo>
                      <a:pt x="2396" y="141"/>
                    </a:lnTo>
                    <a:lnTo>
                      <a:pt x="2395" y="147"/>
                    </a:lnTo>
                    <a:lnTo>
                      <a:pt x="2395" y="154"/>
                    </a:lnTo>
                    <a:lnTo>
                      <a:pt x="2396" y="161"/>
                    </a:lnTo>
                    <a:lnTo>
                      <a:pt x="2397" y="168"/>
                    </a:lnTo>
                    <a:lnTo>
                      <a:pt x="2401" y="175"/>
                    </a:lnTo>
                    <a:lnTo>
                      <a:pt x="2405" y="181"/>
                    </a:lnTo>
                    <a:lnTo>
                      <a:pt x="2411" y="186"/>
                    </a:lnTo>
                    <a:lnTo>
                      <a:pt x="2418" y="190"/>
                    </a:lnTo>
                    <a:lnTo>
                      <a:pt x="2426" y="193"/>
                    </a:lnTo>
                    <a:lnTo>
                      <a:pt x="2436" y="194"/>
                    </a:lnTo>
                    <a:lnTo>
                      <a:pt x="2446" y="193"/>
                    </a:lnTo>
                    <a:lnTo>
                      <a:pt x="2456" y="189"/>
                    </a:lnTo>
                    <a:lnTo>
                      <a:pt x="2461" y="187"/>
                    </a:lnTo>
                    <a:lnTo>
                      <a:pt x="2465" y="184"/>
                    </a:lnTo>
                    <a:lnTo>
                      <a:pt x="2468" y="181"/>
                    </a:lnTo>
                    <a:lnTo>
                      <a:pt x="2471" y="177"/>
                    </a:lnTo>
                    <a:lnTo>
                      <a:pt x="2472" y="177"/>
                    </a:lnTo>
                    <a:lnTo>
                      <a:pt x="2475" y="190"/>
                    </a:lnTo>
                    <a:lnTo>
                      <a:pt x="2510" y="190"/>
                    </a:lnTo>
                    <a:close/>
                    <a:moveTo>
                      <a:pt x="2470" y="142"/>
                    </a:moveTo>
                    <a:lnTo>
                      <a:pt x="2470" y="146"/>
                    </a:lnTo>
                    <a:lnTo>
                      <a:pt x="2469" y="149"/>
                    </a:lnTo>
                    <a:lnTo>
                      <a:pt x="2467" y="156"/>
                    </a:lnTo>
                    <a:lnTo>
                      <a:pt x="2462" y="160"/>
                    </a:lnTo>
                    <a:lnTo>
                      <a:pt x="2459" y="162"/>
                    </a:lnTo>
                    <a:lnTo>
                      <a:pt x="2456" y="164"/>
                    </a:lnTo>
                    <a:lnTo>
                      <a:pt x="2453" y="165"/>
                    </a:lnTo>
                    <a:lnTo>
                      <a:pt x="2449" y="165"/>
                    </a:lnTo>
                    <a:lnTo>
                      <a:pt x="2445" y="165"/>
                    </a:lnTo>
                    <a:lnTo>
                      <a:pt x="2443" y="164"/>
                    </a:lnTo>
                    <a:lnTo>
                      <a:pt x="2440" y="162"/>
                    </a:lnTo>
                    <a:lnTo>
                      <a:pt x="2438" y="160"/>
                    </a:lnTo>
                    <a:lnTo>
                      <a:pt x="2436" y="159"/>
                    </a:lnTo>
                    <a:lnTo>
                      <a:pt x="2435" y="156"/>
                    </a:lnTo>
                    <a:lnTo>
                      <a:pt x="2434" y="152"/>
                    </a:lnTo>
                    <a:lnTo>
                      <a:pt x="2434" y="149"/>
                    </a:lnTo>
                    <a:lnTo>
                      <a:pt x="2435" y="144"/>
                    </a:lnTo>
                    <a:lnTo>
                      <a:pt x="2437" y="139"/>
                    </a:lnTo>
                    <a:lnTo>
                      <a:pt x="2440" y="136"/>
                    </a:lnTo>
                    <a:lnTo>
                      <a:pt x="2444" y="132"/>
                    </a:lnTo>
                    <a:lnTo>
                      <a:pt x="2450" y="131"/>
                    </a:lnTo>
                    <a:lnTo>
                      <a:pt x="2456" y="129"/>
                    </a:lnTo>
                    <a:lnTo>
                      <a:pt x="2463" y="129"/>
                    </a:lnTo>
                    <a:lnTo>
                      <a:pt x="2470" y="129"/>
                    </a:lnTo>
                    <a:lnTo>
                      <a:pt x="2470" y="14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2" name="Google Shape;152;p35"/>
              <p:cNvSpPr/>
              <p:nvPr/>
            </p:nvSpPr>
            <p:spPr>
              <a:xfrm>
                <a:off x="5043488" y="3543300"/>
                <a:ext cx="1547815" cy="427038"/>
              </a:xfrm>
              <a:custGeom>
                <a:rect b="b" l="l" r="r" t="t"/>
                <a:pathLst>
                  <a:path extrusionOk="0" h="807" w="2925">
                    <a:moveTo>
                      <a:pt x="540" y="120"/>
                    </a:moveTo>
                    <a:lnTo>
                      <a:pt x="557" y="173"/>
                    </a:lnTo>
                    <a:lnTo>
                      <a:pt x="579" y="173"/>
                    </a:lnTo>
                    <a:lnTo>
                      <a:pt x="525" y="8"/>
                    </a:lnTo>
                    <a:lnTo>
                      <a:pt x="500" y="8"/>
                    </a:lnTo>
                    <a:lnTo>
                      <a:pt x="446" y="173"/>
                    </a:lnTo>
                    <a:lnTo>
                      <a:pt x="467" y="173"/>
                    </a:lnTo>
                    <a:lnTo>
                      <a:pt x="484" y="120"/>
                    </a:lnTo>
                    <a:lnTo>
                      <a:pt x="540" y="120"/>
                    </a:lnTo>
                    <a:close/>
                    <a:moveTo>
                      <a:pt x="488" y="105"/>
                    </a:moveTo>
                    <a:lnTo>
                      <a:pt x="503" y="57"/>
                    </a:lnTo>
                    <a:lnTo>
                      <a:pt x="508" y="42"/>
                    </a:lnTo>
                    <a:lnTo>
                      <a:pt x="511" y="27"/>
                    </a:lnTo>
                    <a:lnTo>
                      <a:pt x="512" y="27"/>
                    </a:lnTo>
                    <a:lnTo>
                      <a:pt x="515" y="41"/>
                    </a:lnTo>
                    <a:lnTo>
                      <a:pt x="521" y="57"/>
                    </a:lnTo>
                    <a:lnTo>
                      <a:pt x="536" y="105"/>
                    </a:lnTo>
                    <a:lnTo>
                      <a:pt x="488" y="105"/>
                    </a:lnTo>
                    <a:close/>
                    <a:moveTo>
                      <a:pt x="600" y="221"/>
                    </a:moveTo>
                    <a:lnTo>
                      <a:pt x="621" y="221"/>
                    </a:lnTo>
                    <a:lnTo>
                      <a:pt x="621" y="156"/>
                    </a:lnTo>
                    <a:lnTo>
                      <a:pt x="622" y="156"/>
                    </a:lnTo>
                    <a:lnTo>
                      <a:pt x="624" y="161"/>
                    </a:lnTo>
                    <a:lnTo>
                      <a:pt x="627" y="164"/>
                    </a:lnTo>
                    <a:lnTo>
                      <a:pt x="632" y="167"/>
                    </a:lnTo>
                    <a:lnTo>
                      <a:pt x="636" y="171"/>
                    </a:lnTo>
                    <a:lnTo>
                      <a:pt x="640" y="173"/>
                    </a:lnTo>
                    <a:lnTo>
                      <a:pt x="646" y="174"/>
                    </a:lnTo>
                    <a:lnTo>
                      <a:pt x="651" y="175"/>
                    </a:lnTo>
                    <a:lnTo>
                      <a:pt x="657" y="175"/>
                    </a:lnTo>
                    <a:lnTo>
                      <a:pt x="666" y="174"/>
                    </a:lnTo>
                    <a:lnTo>
                      <a:pt x="676" y="172"/>
                    </a:lnTo>
                    <a:lnTo>
                      <a:pt x="685" y="166"/>
                    </a:lnTo>
                    <a:lnTo>
                      <a:pt x="693" y="159"/>
                    </a:lnTo>
                    <a:lnTo>
                      <a:pt x="697" y="155"/>
                    </a:lnTo>
                    <a:lnTo>
                      <a:pt x="700" y="151"/>
                    </a:lnTo>
                    <a:lnTo>
                      <a:pt x="702" y="145"/>
                    </a:lnTo>
                    <a:lnTo>
                      <a:pt x="704" y="139"/>
                    </a:lnTo>
                    <a:lnTo>
                      <a:pt x="706" y="134"/>
                    </a:lnTo>
                    <a:lnTo>
                      <a:pt x="707" y="127"/>
                    </a:lnTo>
                    <a:lnTo>
                      <a:pt x="708" y="119"/>
                    </a:lnTo>
                    <a:lnTo>
                      <a:pt x="708" y="112"/>
                    </a:lnTo>
                    <a:lnTo>
                      <a:pt x="707" y="99"/>
                    </a:lnTo>
                    <a:lnTo>
                      <a:pt x="705" y="87"/>
                    </a:lnTo>
                    <a:lnTo>
                      <a:pt x="701" y="77"/>
                    </a:lnTo>
                    <a:lnTo>
                      <a:pt x="694" y="68"/>
                    </a:lnTo>
                    <a:lnTo>
                      <a:pt x="688" y="61"/>
                    </a:lnTo>
                    <a:lnTo>
                      <a:pt x="679" y="56"/>
                    </a:lnTo>
                    <a:lnTo>
                      <a:pt x="675" y="55"/>
                    </a:lnTo>
                    <a:lnTo>
                      <a:pt x="671" y="54"/>
                    </a:lnTo>
                    <a:lnTo>
                      <a:pt x="665" y="52"/>
                    </a:lnTo>
                    <a:lnTo>
                      <a:pt x="660" y="52"/>
                    </a:lnTo>
                    <a:lnTo>
                      <a:pt x="653" y="52"/>
                    </a:lnTo>
                    <a:lnTo>
                      <a:pt x="647" y="54"/>
                    </a:lnTo>
                    <a:lnTo>
                      <a:pt x="642" y="56"/>
                    </a:lnTo>
                    <a:lnTo>
                      <a:pt x="636" y="58"/>
                    </a:lnTo>
                    <a:lnTo>
                      <a:pt x="632" y="61"/>
                    </a:lnTo>
                    <a:lnTo>
                      <a:pt x="627" y="65"/>
                    </a:lnTo>
                    <a:lnTo>
                      <a:pt x="623" y="70"/>
                    </a:lnTo>
                    <a:lnTo>
                      <a:pt x="620" y="75"/>
                    </a:lnTo>
                    <a:lnTo>
                      <a:pt x="619" y="75"/>
                    </a:lnTo>
                    <a:lnTo>
                      <a:pt x="619" y="55"/>
                    </a:lnTo>
                    <a:lnTo>
                      <a:pt x="599" y="55"/>
                    </a:lnTo>
                    <a:lnTo>
                      <a:pt x="600" y="64"/>
                    </a:lnTo>
                    <a:lnTo>
                      <a:pt x="600" y="73"/>
                    </a:lnTo>
                    <a:lnTo>
                      <a:pt x="600" y="83"/>
                    </a:lnTo>
                    <a:lnTo>
                      <a:pt x="600" y="93"/>
                    </a:lnTo>
                    <a:lnTo>
                      <a:pt x="600" y="221"/>
                    </a:lnTo>
                    <a:close/>
                    <a:moveTo>
                      <a:pt x="621" y="105"/>
                    </a:moveTo>
                    <a:lnTo>
                      <a:pt x="622" y="100"/>
                    </a:lnTo>
                    <a:lnTo>
                      <a:pt x="623" y="96"/>
                    </a:lnTo>
                    <a:lnTo>
                      <a:pt x="624" y="89"/>
                    </a:lnTo>
                    <a:lnTo>
                      <a:pt x="627" y="85"/>
                    </a:lnTo>
                    <a:lnTo>
                      <a:pt x="631" y="80"/>
                    </a:lnTo>
                    <a:lnTo>
                      <a:pt x="634" y="76"/>
                    </a:lnTo>
                    <a:lnTo>
                      <a:pt x="639" y="74"/>
                    </a:lnTo>
                    <a:lnTo>
                      <a:pt x="644" y="71"/>
                    </a:lnTo>
                    <a:lnTo>
                      <a:pt x="649" y="69"/>
                    </a:lnTo>
                    <a:lnTo>
                      <a:pt x="654" y="69"/>
                    </a:lnTo>
                    <a:lnTo>
                      <a:pt x="662" y="70"/>
                    </a:lnTo>
                    <a:lnTo>
                      <a:pt x="669" y="73"/>
                    </a:lnTo>
                    <a:lnTo>
                      <a:pt x="674" y="77"/>
                    </a:lnTo>
                    <a:lnTo>
                      <a:pt x="679" y="83"/>
                    </a:lnTo>
                    <a:lnTo>
                      <a:pt x="683" y="88"/>
                    </a:lnTo>
                    <a:lnTo>
                      <a:pt x="686" y="96"/>
                    </a:lnTo>
                    <a:lnTo>
                      <a:pt x="687" y="104"/>
                    </a:lnTo>
                    <a:lnTo>
                      <a:pt x="688" y="113"/>
                    </a:lnTo>
                    <a:lnTo>
                      <a:pt x="687" y="123"/>
                    </a:lnTo>
                    <a:lnTo>
                      <a:pt x="686" y="132"/>
                    </a:lnTo>
                    <a:lnTo>
                      <a:pt x="683" y="139"/>
                    </a:lnTo>
                    <a:lnTo>
                      <a:pt x="679" y="146"/>
                    </a:lnTo>
                    <a:lnTo>
                      <a:pt x="674" y="151"/>
                    </a:lnTo>
                    <a:lnTo>
                      <a:pt x="667" y="155"/>
                    </a:lnTo>
                    <a:lnTo>
                      <a:pt x="661" y="157"/>
                    </a:lnTo>
                    <a:lnTo>
                      <a:pt x="653" y="158"/>
                    </a:lnTo>
                    <a:lnTo>
                      <a:pt x="648" y="158"/>
                    </a:lnTo>
                    <a:lnTo>
                      <a:pt x="643" y="156"/>
                    </a:lnTo>
                    <a:lnTo>
                      <a:pt x="638" y="154"/>
                    </a:lnTo>
                    <a:lnTo>
                      <a:pt x="634" y="152"/>
                    </a:lnTo>
                    <a:lnTo>
                      <a:pt x="630" y="147"/>
                    </a:lnTo>
                    <a:lnTo>
                      <a:pt x="626" y="144"/>
                    </a:lnTo>
                    <a:lnTo>
                      <a:pt x="624" y="138"/>
                    </a:lnTo>
                    <a:lnTo>
                      <a:pt x="622" y="133"/>
                    </a:lnTo>
                    <a:lnTo>
                      <a:pt x="621" y="129"/>
                    </a:lnTo>
                    <a:lnTo>
                      <a:pt x="621" y="125"/>
                    </a:lnTo>
                    <a:lnTo>
                      <a:pt x="621" y="105"/>
                    </a:lnTo>
                    <a:close/>
                    <a:moveTo>
                      <a:pt x="783" y="52"/>
                    </a:moveTo>
                    <a:lnTo>
                      <a:pt x="772" y="54"/>
                    </a:lnTo>
                    <a:lnTo>
                      <a:pt x="761" y="56"/>
                    </a:lnTo>
                    <a:lnTo>
                      <a:pt x="756" y="58"/>
                    </a:lnTo>
                    <a:lnTo>
                      <a:pt x="752" y="61"/>
                    </a:lnTo>
                    <a:lnTo>
                      <a:pt x="747" y="65"/>
                    </a:lnTo>
                    <a:lnTo>
                      <a:pt x="743" y="68"/>
                    </a:lnTo>
                    <a:lnTo>
                      <a:pt x="740" y="73"/>
                    </a:lnTo>
                    <a:lnTo>
                      <a:pt x="737" y="77"/>
                    </a:lnTo>
                    <a:lnTo>
                      <a:pt x="733" y="83"/>
                    </a:lnTo>
                    <a:lnTo>
                      <a:pt x="731" y="88"/>
                    </a:lnTo>
                    <a:lnTo>
                      <a:pt x="729" y="94"/>
                    </a:lnTo>
                    <a:lnTo>
                      <a:pt x="728" y="100"/>
                    </a:lnTo>
                    <a:lnTo>
                      <a:pt x="727" y="107"/>
                    </a:lnTo>
                    <a:lnTo>
                      <a:pt x="727" y="115"/>
                    </a:lnTo>
                    <a:lnTo>
                      <a:pt x="727" y="122"/>
                    </a:lnTo>
                    <a:lnTo>
                      <a:pt x="728" y="128"/>
                    </a:lnTo>
                    <a:lnTo>
                      <a:pt x="729" y="134"/>
                    </a:lnTo>
                    <a:lnTo>
                      <a:pt x="731" y="139"/>
                    </a:lnTo>
                    <a:lnTo>
                      <a:pt x="733" y="145"/>
                    </a:lnTo>
                    <a:lnTo>
                      <a:pt x="735" y="151"/>
                    </a:lnTo>
                    <a:lnTo>
                      <a:pt x="739" y="155"/>
                    </a:lnTo>
                    <a:lnTo>
                      <a:pt x="742" y="158"/>
                    </a:lnTo>
                    <a:lnTo>
                      <a:pt x="746" y="163"/>
                    </a:lnTo>
                    <a:lnTo>
                      <a:pt x="751" y="166"/>
                    </a:lnTo>
                    <a:lnTo>
                      <a:pt x="755" y="168"/>
                    </a:lnTo>
                    <a:lnTo>
                      <a:pt x="759" y="171"/>
                    </a:lnTo>
                    <a:lnTo>
                      <a:pt x="770" y="174"/>
                    </a:lnTo>
                    <a:lnTo>
                      <a:pt x="781" y="175"/>
                    </a:lnTo>
                    <a:lnTo>
                      <a:pt x="792" y="174"/>
                    </a:lnTo>
                    <a:lnTo>
                      <a:pt x="801" y="172"/>
                    </a:lnTo>
                    <a:lnTo>
                      <a:pt x="811" y="167"/>
                    </a:lnTo>
                    <a:lnTo>
                      <a:pt x="820" y="161"/>
                    </a:lnTo>
                    <a:lnTo>
                      <a:pt x="824" y="156"/>
                    </a:lnTo>
                    <a:lnTo>
                      <a:pt x="827" y="152"/>
                    </a:lnTo>
                    <a:lnTo>
                      <a:pt x="831" y="146"/>
                    </a:lnTo>
                    <a:lnTo>
                      <a:pt x="833" y="141"/>
                    </a:lnTo>
                    <a:lnTo>
                      <a:pt x="835" y="135"/>
                    </a:lnTo>
                    <a:lnTo>
                      <a:pt x="837" y="128"/>
                    </a:lnTo>
                    <a:lnTo>
                      <a:pt x="838" y="120"/>
                    </a:lnTo>
                    <a:lnTo>
                      <a:pt x="838" y="113"/>
                    </a:lnTo>
                    <a:lnTo>
                      <a:pt x="837" y="99"/>
                    </a:lnTo>
                    <a:lnTo>
                      <a:pt x="834" y="88"/>
                    </a:lnTo>
                    <a:lnTo>
                      <a:pt x="832" y="83"/>
                    </a:lnTo>
                    <a:lnTo>
                      <a:pt x="829" y="78"/>
                    </a:lnTo>
                    <a:lnTo>
                      <a:pt x="826" y="73"/>
                    </a:lnTo>
                    <a:lnTo>
                      <a:pt x="823" y="69"/>
                    </a:lnTo>
                    <a:lnTo>
                      <a:pt x="819" y="65"/>
                    </a:lnTo>
                    <a:lnTo>
                      <a:pt x="815" y="61"/>
                    </a:lnTo>
                    <a:lnTo>
                      <a:pt x="810" y="59"/>
                    </a:lnTo>
                    <a:lnTo>
                      <a:pt x="806" y="57"/>
                    </a:lnTo>
                    <a:lnTo>
                      <a:pt x="800" y="55"/>
                    </a:lnTo>
                    <a:lnTo>
                      <a:pt x="795" y="54"/>
                    </a:lnTo>
                    <a:lnTo>
                      <a:pt x="789" y="52"/>
                    </a:lnTo>
                    <a:lnTo>
                      <a:pt x="783" y="52"/>
                    </a:lnTo>
                    <a:close/>
                    <a:moveTo>
                      <a:pt x="783" y="68"/>
                    </a:moveTo>
                    <a:lnTo>
                      <a:pt x="787" y="68"/>
                    </a:lnTo>
                    <a:lnTo>
                      <a:pt x="792" y="69"/>
                    </a:lnTo>
                    <a:lnTo>
                      <a:pt x="795" y="70"/>
                    </a:lnTo>
                    <a:lnTo>
                      <a:pt x="798" y="73"/>
                    </a:lnTo>
                    <a:lnTo>
                      <a:pt x="805" y="77"/>
                    </a:lnTo>
                    <a:lnTo>
                      <a:pt x="809" y="84"/>
                    </a:lnTo>
                    <a:lnTo>
                      <a:pt x="812" y="90"/>
                    </a:lnTo>
                    <a:lnTo>
                      <a:pt x="815" y="98"/>
                    </a:lnTo>
                    <a:lnTo>
                      <a:pt x="816" y="106"/>
                    </a:lnTo>
                    <a:lnTo>
                      <a:pt x="816" y="114"/>
                    </a:lnTo>
                    <a:lnTo>
                      <a:pt x="816" y="123"/>
                    </a:lnTo>
                    <a:lnTo>
                      <a:pt x="814" y="132"/>
                    </a:lnTo>
                    <a:lnTo>
                      <a:pt x="811" y="139"/>
                    </a:lnTo>
                    <a:lnTo>
                      <a:pt x="807" y="146"/>
                    </a:lnTo>
                    <a:lnTo>
                      <a:pt x="802" y="152"/>
                    </a:lnTo>
                    <a:lnTo>
                      <a:pt x="796" y="156"/>
                    </a:lnTo>
                    <a:lnTo>
                      <a:pt x="789" y="158"/>
                    </a:lnTo>
                    <a:lnTo>
                      <a:pt x="782" y="159"/>
                    </a:lnTo>
                    <a:lnTo>
                      <a:pt x="775" y="158"/>
                    </a:lnTo>
                    <a:lnTo>
                      <a:pt x="768" y="156"/>
                    </a:lnTo>
                    <a:lnTo>
                      <a:pt x="762" y="152"/>
                    </a:lnTo>
                    <a:lnTo>
                      <a:pt x="757" y="146"/>
                    </a:lnTo>
                    <a:lnTo>
                      <a:pt x="753" y="139"/>
                    </a:lnTo>
                    <a:lnTo>
                      <a:pt x="751" y="132"/>
                    </a:lnTo>
                    <a:lnTo>
                      <a:pt x="748" y="123"/>
                    </a:lnTo>
                    <a:lnTo>
                      <a:pt x="747" y="114"/>
                    </a:lnTo>
                    <a:lnTo>
                      <a:pt x="748" y="105"/>
                    </a:lnTo>
                    <a:lnTo>
                      <a:pt x="750" y="97"/>
                    </a:lnTo>
                    <a:lnTo>
                      <a:pt x="753" y="89"/>
                    </a:lnTo>
                    <a:lnTo>
                      <a:pt x="756" y="83"/>
                    </a:lnTo>
                    <a:lnTo>
                      <a:pt x="760" y="77"/>
                    </a:lnTo>
                    <a:lnTo>
                      <a:pt x="767" y="73"/>
                    </a:lnTo>
                    <a:lnTo>
                      <a:pt x="774" y="69"/>
                    </a:lnTo>
                    <a:lnTo>
                      <a:pt x="783" y="68"/>
                    </a:lnTo>
                    <a:close/>
                    <a:moveTo>
                      <a:pt x="885" y="173"/>
                    </a:moveTo>
                    <a:lnTo>
                      <a:pt x="885" y="55"/>
                    </a:lnTo>
                    <a:lnTo>
                      <a:pt x="864" y="55"/>
                    </a:lnTo>
                    <a:lnTo>
                      <a:pt x="864" y="173"/>
                    </a:lnTo>
                    <a:lnTo>
                      <a:pt x="885" y="173"/>
                    </a:lnTo>
                    <a:close/>
                    <a:moveTo>
                      <a:pt x="875" y="8"/>
                    </a:moveTo>
                    <a:lnTo>
                      <a:pt x="869" y="9"/>
                    </a:lnTo>
                    <a:lnTo>
                      <a:pt x="865" y="12"/>
                    </a:lnTo>
                    <a:lnTo>
                      <a:pt x="863" y="17"/>
                    </a:lnTo>
                    <a:lnTo>
                      <a:pt x="862" y="21"/>
                    </a:lnTo>
                    <a:lnTo>
                      <a:pt x="863" y="27"/>
                    </a:lnTo>
                    <a:lnTo>
                      <a:pt x="865" y="31"/>
                    </a:lnTo>
                    <a:lnTo>
                      <a:pt x="869" y="34"/>
                    </a:lnTo>
                    <a:lnTo>
                      <a:pt x="874" y="35"/>
                    </a:lnTo>
                    <a:lnTo>
                      <a:pt x="880" y="34"/>
                    </a:lnTo>
                    <a:lnTo>
                      <a:pt x="883" y="31"/>
                    </a:lnTo>
                    <a:lnTo>
                      <a:pt x="887" y="27"/>
                    </a:lnTo>
                    <a:lnTo>
                      <a:pt x="888" y="21"/>
                    </a:lnTo>
                    <a:lnTo>
                      <a:pt x="887" y="17"/>
                    </a:lnTo>
                    <a:lnTo>
                      <a:pt x="883" y="12"/>
                    </a:lnTo>
                    <a:lnTo>
                      <a:pt x="880" y="9"/>
                    </a:lnTo>
                    <a:lnTo>
                      <a:pt x="875" y="8"/>
                    </a:lnTo>
                    <a:close/>
                    <a:moveTo>
                      <a:pt x="1001" y="173"/>
                    </a:moveTo>
                    <a:lnTo>
                      <a:pt x="1000" y="159"/>
                    </a:lnTo>
                    <a:lnTo>
                      <a:pt x="1000" y="144"/>
                    </a:lnTo>
                    <a:lnTo>
                      <a:pt x="1000" y="100"/>
                    </a:lnTo>
                    <a:lnTo>
                      <a:pt x="999" y="91"/>
                    </a:lnTo>
                    <a:lnTo>
                      <a:pt x="998" y="83"/>
                    </a:lnTo>
                    <a:lnTo>
                      <a:pt x="995" y="75"/>
                    </a:lnTo>
                    <a:lnTo>
                      <a:pt x="991" y="67"/>
                    </a:lnTo>
                    <a:lnTo>
                      <a:pt x="988" y="64"/>
                    </a:lnTo>
                    <a:lnTo>
                      <a:pt x="985" y="61"/>
                    </a:lnTo>
                    <a:lnTo>
                      <a:pt x="982" y="58"/>
                    </a:lnTo>
                    <a:lnTo>
                      <a:pt x="977" y="56"/>
                    </a:lnTo>
                    <a:lnTo>
                      <a:pt x="973" y="55"/>
                    </a:lnTo>
                    <a:lnTo>
                      <a:pt x="968" y="54"/>
                    </a:lnTo>
                    <a:lnTo>
                      <a:pt x="962" y="52"/>
                    </a:lnTo>
                    <a:lnTo>
                      <a:pt x="956" y="52"/>
                    </a:lnTo>
                    <a:lnTo>
                      <a:pt x="946" y="52"/>
                    </a:lnTo>
                    <a:lnTo>
                      <a:pt x="935" y="55"/>
                    </a:lnTo>
                    <a:lnTo>
                      <a:pt x="927" y="58"/>
                    </a:lnTo>
                    <a:lnTo>
                      <a:pt x="919" y="63"/>
                    </a:lnTo>
                    <a:lnTo>
                      <a:pt x="923" y="77"/>
                    </a:lnTo>
                    <a:lnTo>
                      <a:pt x="930" y="73"/>
                    </a:lnTo>
                    <a:lnTo>
                      <a:pt x="937" y="70"/>
                    </a:lnTo>
                    <a:lnTo>
                      <a:pt x="945" y="68"/>
                    </a:lnTo>
                    <a:lnTo>
                      <a:pt x="954" y="68"/>
                    </a:lnTo>
                    <a:lnTo>
                      <a:pt x="961" y="68"/>
                    </a:lnTo>
                    <a:lnTo>
                      <a:pt x="967" y="70"/>
                    </a:lnTo>
                    <a:lnTo>
                      <a:pt x="972" y="74"/>
                    </a:lnTo>
                    <a:lnTo>
                      <a:pt x="975" y="78"/>
                    </a:lnTo>
                    <a:lnTo>
                      <a:pt x="977" y="83"/>
                    </a:lnTo>
                    <a:lnTo>
                      <a:pt x="978" y="87"/>
                    </a:lnTo>
                    <a:lnTo>
                      <a:pt x="978" y="91"/>
                    </a:lnTo>
                    <a:lnTo>
                      <a:pt x="980" y="95"/>
                    </a:lnTo>
                    <a:lnTo>
                      <a:pt x="980" y="97"/>
                    </a:lnTo>
                    <a:lnTo>
                      <a:pt x="963" y="98"/>
                    </a:lnTo>
                    <a:lnTo>
                      <a:pt x="949" y="100"/>
                    </a:lnTo>
                    <a:lnTo>
                      <a:pt x="939" y="104"/>
                    </a:lnTo>
                    <a:lnTo>
                      <a:pt x="929" y="108"/>
                    </a:lnTo>
                    <a:lnTo>
                      <a:pt x="924" y="112"/>
                    </a:lnTo>
                    <a:lnTo>
                      <a:pt x="920" y="115"/>
                    </a:lnTo>
                    <a:lnTo>
                      <a:pt x="918" y="118"/>
                    </a:lnTo>
                    <a:lnTo>
                      <a:pt x="915" y="123"/>
                    </a:lnTo>
                    <a:lnTo>
                      <a:pt x="913" y="127"/>
                    </a:lnTo>
                    <a:lnTo>
                      <a:pt x="912" y="132"/>
                    </a:lnTo>
                    <a:lnTo>
                      <a:pt x="910" y="136"/>
                    </a:lnTo>
                    <a:lnTo>
                      <a:pt x="910" y="142"/>
                    </a:lnTo>
                    <a:lnTo>
                      <a:pt x="912" y="147"/>
                    </a:lnTo>
                    <a:lnTo>
                      <a:pt x="913" y="154"/>
                    </a:lnTo>
                    <a:lnTo>
                      <a:pt x="916" y="159"/>
                    </a:lnTo>
                    <a:lnTo>
                      <a:pt x="919" y="165"/>
                    </a:lnTo>
                    <a:lnTo>
                      <a:pt x="924" y="168"/>
                    </a:lnTo>
                    <a:lnTo>
                      <a:pt x="930" y="172"/>
                    </a:lnTo>
                    <a:lnTo>
                      <a:pt x="937" y="174"/>
                    </a:lnTo>
                    <a:lnTo>
                      <a:pt x="945" y="175"/>
                    </a:lnTo>
                    <a:lnTo>
                      <a:pt x="951" y="175"/>
                    </a:lnTo>
                    <a:lnTo>
                      <a:pt x="957" y="174"/>
                    </a:lnTo>
                    <a:lnTo>
                      <a:pt x="962" y="172"/>
                    </a:lnTo>
                    <a:lnTo>
                      <a:pt x="967" y="169"/>
                    </a:lnTo>
                    <a:lnTo>
                      <a:pt x="974" y="164"/>
                    </a:lnTo>
                    <a:lnTo>
                      <a:pt x="981" y="157"/>
                    </a:lnTo>
                    <a:lnTo>
                      <a:pt x="981" y="157"/>
                    </a:lnTo>
                    <a:lnTo>
                      <a:pt x="983" y="173"/>
                    </a:lnTo>
                    <a:lnTo>
                      <a:pt x="1001" y="173"/>
                    </a:lnTo>
                    <a:close/>
                    <a:moveTo>
                      <a:pt x="980" y="133"/>
                    </a:moveTo>
                    <a:lnTo>
                      <a:pt x="980" y="136"/>
                    </a:lnTo>
                    <a:lnTo>
                      <a:pt x="978" y="139"/>
                    </a:lnTo>
                    <a:lnTo>
                      <a:pt x="977" y="144"/>
                    </a:lnTo>
                    <a:lnTo>
                      <a:pt x="975" y="147"/>
                    </a:lnTo>
                    <a:lnTo>
                      <a:pt x="972" y="151"/>
                    </a:lnTo>
                    <a:lnTo>
                      <a:pt x="969" y="153"/>
                    </a:lnTo>
                    <a:lnTo>
                      <a:pt x="966" y="156"/>
                    </a:lnTo>
                    <a:lnTo>
                      <a:pt x="961" y="157"/>
                    </a:lnTo>
                    <a:lnTo>
                      <a:pt x="956" y="158"/>
                    </a:lnTo>
                    <a:lnTo>
                      <a:pt x="950" y="159"/>
                    </a:lnTo>
                    <a:lnTo>
                      <a:pt x="947" y="159"/>
                    </a:lnTo>
                    <a:lnTo>
                      <a:pt x="943" y="158"/>
                    </a:lnTo>
                    <a:lnTo>
                      <a:pt x="940" y="156"/>
                    </a:lnTo>
                    <a:lnTo>
                      <a:pt x="937" y="154"/>
                    </a:lnTo>
                    <a:lnTo>
                      <a:pt x="934" y="152"/>
                    </a:lnTo>
                    <a:lnTo>
                      <a:pt x="933" y="148"/>
                    </a:lnTo>
                    <a:lnTo>
                      <a:pt x="932" y="144"/>
                    </a:lnTo>
                    <a:lnTo>
                      <a:pt x="931" y="139"/>
                    </a:lnTo>
                    <a:lnTo>
                      <a:pt x="932" y="135"/>
                    </a:lnTo>
                    <a:lnTo>
                      <a:pt x="932" y="132"/>
                    </a:lnTo>
                    <a:lnTo>
                      <a:pt x="934" y="128"/>
                    </a:lnTo>
                    <a:lnTo>
                      <a:pt x="935" y="125"/>
                    </a:lnTo>
                    <a:lnTo>
                      <a:pt x="941" y="120"/>
                    </a:lnTo>
                    <a:lnTo>
                      <a:pt x="947" y="117"/>
                    </a:lnTo>
                    <a:lnTo>
                      <a:pt x="955" y="115"/>
                    </a:lnTo>
                    <a:lnTo>
                      <a:pt x="962" y="113"/>
                    </a:lnTo>
                    <a:lnTo>
                      <a:pt x="971" y="113"/>
                    </a:lnTo>
                    <a:lnTo>
                      <a:pt x="980" y="113"/>
                    </a:lnTo>
                    <a:lnTo>
                      <a:pt x="980" y="133"/>
                    </a:lnTo>
                    <a:close/>
                    <a:moveTo>
                      <a:pt x="1034" y="173"/>
                    </a:moveTo>
                    <a:lnTo>
                      <a:pt x="1054" y="173"/>
                    </a:lnTo>
                    <a:lnTo>
                      <a:pt x="1054" y="109"/>
                    </a:lnTo>
                    <a:lnTo>
                      <a:pt x="1054" y="105"/>
                    </a:lnTo>
                    <a:lnTo>
                      <a:pt x="1054" y="99"/>
                    </a:lnTo>
                    <a:lnTo>
                      <a:pt x="1056" y="94"/>
                    </a:lnTo>
                    <a:lnTo>
                      <a:pt x="1058" y="88"/>
                    </a:lnTo>
                    <a:lnTo>
                      <a:pt x="1061" y="84"/>
                    </a:lnTo>
                    <a:lnTo>
                      <a:pt x="1064" y="80"/>
                    </a:lnTo>
                    <a:lnTo>
                      <a:pt x="1068" y="77"/>
                    </a:lnTo>
                    <a:lnTo>
                      <a:pt x="1072" y="75"/>
                    </a:lnTo>
                    <a:lnTo>
                      <a:pt x="1077" y="73"/>
                    </a:lnTo>
                    <a:lnTo>
                      <a:pt x="1082" y="73"/>
                    </a:lnTo>
                    <a:lnTo>
                      <a:pt x="1086" y="73"/>
                    </a:lnTo>
                    <a:lnTo>
                      <a:pt x="1090" y="73"/>
                    </a:lnTo>
                    <a:lnTo>
                      <a:pt x="1090" y="52"/>
                    </a:lnTo>
                    <a:lnTo>
                      <a:pt x="1086" y="52"/>
                    </a:lnTo>
                    <a:lnTo>
                      <a:pt x="1083" y="52"/>
                    </a:lnTo>
                    <a:lnTo>
                      <a:pt x="1079" y="52"/>
                    </a:lnTo>
                    <a:lnTo>
                      <a:pt x="1074" y="54"/>
                    </a:lnTo>
                    <a:lnTo>
                      <a:pt x="1069" y="56"/>
                    </a:lnTo>
                    <a:lnTo>
                      <a:pt x="1065" y="59"/>
                    </a:lnTo>
                    <a:lnTo>
                      <a:pt x="1061" y="63"/>
                    </a:lnTo>
                    <a:lnTo>
                      <a:pt x="1057" y="67"/>
                    </a:lnTo>
                    <a:lnTo>
                      <a:pt x="1054" y="73"/>
                    </a:lnTo>
                    <a:lnTo>
                      <a:pt x="1052" y="78"/>
                    </a:lnTo>
                    <a:lnTo>
                      <a:pt x="1051" y="78"/>
                    </a:lnTo>
                    <a:lnTo>
                      <a:pt x="1051" y="55"/>
                    </a:lnTo>
                    <a:lnTo>
                      <a:pt x="1032" y="55"/>
                    </a:lnTo>
                    <a:lnTo>
                      <a:pt x="1032" y="64"/>
                    </a:lnTo>
                    <a:lnTo>
                      <a:pt x="1032" y="71"/>
                    </a:lnTo>
                    <a:lnTo>
                      <a:pt x="1034" y="81"/>
                    </a:lnTo>
                    <a:lnTo>
                      <a:pt x="1034" y="91"/>
                    </a:lnTo>
                    <a:lnTo>
                      <a:pt x="1034" y="173"/>
                    </a:lnTo>
                    <a:close/>
                    <a:moveTo>
                      <a:pt x="1242" y="173"/>
                    </a:moveTo>
                    <a:lnTo>
                      <a:pt x="1241" y="159"/>
                    </a:lnTo>
                    <a:lnTo>
                      <a:pt x="1240" y="144"/>
                    </a:lnTo>
                    <a:lnTo>
                      <a:pt x="1240" y="100"/>
                    </a:lnTo>
                    <a:lnTo>
                      <a:pt x="1240" y="91"/>
                    </a:lnTo>
                    <a:lnTo>
                      <a:pt x="1239" y="83"/>
                    </a:lnTo>
                    <a:lnTo>
                      <a:pt x="1236" y="75"/>
                    </a:lnTo>
                    <a:lnTo>
                      <a:pt x="1232" y="67"/>
                    </a:lnTo>
                    <a:lnTo>
                      <a:pt x="1229" y="64"/>
                    </a:lnTo>
                    <a:lnTo>
                      <a:pt x="1226" y="61"/>
                    </a:lnTo>
                    <a:lnTo>
                      <a:pt x="1223" y="58"/>
                    </a:lnTo>
                    <a:lnTo>
                      <a:pt x="1218" y="56"/>
                    </a:lnTo>
                    <a:lnTo>
                      <a:pt x="1214" y="55"/>
                    </a:lnTo>
                    <a:lnTo>
                      <a:pt x="1209" y="54"/>
                    </a:lnTo>
                    <a:lnTo>
                      <a:pt x="1203" y="52"/>
                    </a:lnTo>
                    <a:lnTo>
                      <a:pt x="1197" y="52"/>
                    </a:lnTo>
                    <a:lnTo>
                      <a:pt x="1186" y="52"/>
                    </a:lnTo>
                    <a:lnTo>
                      <a:pt x="1176" y="55"/>
                    </a:lnTo>
                    <a:lnTo>
                      <a:pt x="1167" y="58"/>
                    </a:lnTo>
                    <a:lnTo>
                      <a:pt x="1160" y="63"/>
                    </a:lnTo>
                    <a:lnTo>
                      <a:pt x="1164" y="77"/>
                    </a:lnTo>
                    <a:lnTo>
                      <a:pt x="1171" y="73"/>
                    </a:lnTo>
                    <a:lnTo>
                      <a:pt x="1178" y="70"/>
                    </a:lnTo>
                    <a:lnTo>
                      <a:pt x="1186" y="68"/>
                    </a:lnTo>
                    <a:lnTo>
                      <a:pt x="1193" y="68"/>
                    </a:lnTo>
                    <a:lnTo>
                      <a:pt x="1202" y="68"/>
                    </a:lnTo>
                    <a:lnTo>
                      <a:pt x="1207" y="70"/>
                    </a:lnTo>
                    <a:lnTo>
                      <a:pt x="1213" y="74"/>
                    </a:lnTo>
                    <a:lnTo>
                      <a:pt x="1216" y="78"/>
                    </a:lnTo>
                    <a:lnTo>
                      <a:pt x="1218" y="83"/>
                    </a:lnTo>
                    <a:lnTo>
                      <a:pt x="1219" y="87"/>
                    </a:lnTo>
                    <a:lnTo>
                      <a:pt x="1219" y="91"/>
                    </a:lnTo>
                    <a:lnTo>
                      <a:pt x="1219" y="95"/>
                    </a:lnTo>
                    <a:lnTo>
                      <a:pt x="1219" y="97"/>
                    </a:lnTo>
                    <a:lnTo>
                      <a:pt x="1204" y="98"/>
                    </a:lnTo>
                    <a:lnTo>
                      <a:pt x="1190" y="100"/>
                    </a:lnTo>
                    <a:lnTo>
                      <a:pt x="1178" y="104"/>
                    </a:lnTo>
                    <a:lnTo>
                      <a:pt x="1169" y="108"/>
                    </a:lnTo>
                    <a:lnTo>
                      <a:pt x="1165" y="112"/>
                    </a:lnTo>
                    <a:lnTo>
                      <a:pt x="1161" y="115"/>
                    </a:lnTo>
                    <a:lnTo>
                      <a:pt x="1158" y="118"/>
                    </a:lnTo>
                    <a:lnTo>
                      <a:pt x="1156" y="123"/>
                    </a:lnTo>
                    <a:lnTo>
                      <a:pt x="1153" y="127"/>
                    </a:lnTo>
                    <a:lnTo>
                      <a:pt x="1152" y="132"/>
                    </a:lnTo>
                    <a:lnTo>
                      <a:pt x="1151" y="136"/>
                    </a:lnTo>
                    <a:lnTo>
                      <a:pt x="1151" y="142"/>
                    </a:lnTo>
                    <a:lnTo>
                      <a:pt x="1151" y="147"/>
                    </a:lnTo>
                    <a:lnTo>
                      <a:pt x="1153" y="154"/>
                    </a:lnTo>
                    <a:lnTo>
                      <a:pt x="1157" y="159"/>
                    </a:lnTo>
                    <a:lnTo>
                      <a:pt x="1160" y="165"/>
                    </a:lnTo>
                    <a:lnTo>
                      <a:pt x="1165" y="168"/>
                    </a:lnTo>
                    <a:lnTo>
                      <a:pt x="1171" y="172"/>
                    </a:lnTo>
                    <a:lnTo>
                      <a:pt x="1178" y="174"/>
                    </a:lnTo>
                    <a:lnTo>
                      <a:pt x="1186" y="175"/>
                    </a:lnTo>
                    <a:lnTo>
                      <a:pt x="1192" y="175"/>
                    </a:lnTo>
                    <a:lnTo>
                      <a:pt x="1198" y="174"/>
                    </a:lnTo>
                    <a:lnTo>
                      <a:pt x="1203" y="172"/>
                    </a:lnTo>
                    <a:lnTo>
                      <a:pt x="1207" y="169"/>
                    </a:lnTo>
                    <a:lnTo>
                      <a:pt x="1215" y="164"/>
                    </a:lnTo>
                    <a:lnTo>
                      <a:pt x="1221" y="157"/>
                    </a:lnTo>
                    <a:lnTo>
                      <a:pt x="1221" y="157"/>
                    </a:lnTo>
                    <a:lnTo>
                      <a:pt x="1224" y="173"/>
                    </a:lnTo>
                    <a:lnTo>
                      <a:pt x="1242" y="173"/>
                    </a:lnTo>
                    <a:close/>
                    <a:moveTo>
                      <a:pt x="1220" y="133"/>
                    </a:moveTo>
                    <a:lnTo>
                      <a:pt x="1220" y="136"/>
                    </a:lnTo>
                    <a:lnTo>
                      <a:pt x="1219" y="139"/>
                    </a:lnTo>
                    <a:lnTo>
                      <a:pt x="1217" y="144"/>
                    </a:lnTo>
                    <a:lnTo>
                      <a:pt x="1215" y="147"/>
                    </a:lnTo>
                    <a:lnTo>
                      <a:pt x="1213" y="151"/>
                    </a:lnTo>
                    <a:lnTo>
                      <a:pt x="1210" y="153"/>
                    </a:lnTo>
                    <a:lnTo>
                      <a:pt x="1206" y="156"/>
                    </a:lnTo>
                    <a:lnTo>
                      <a:pt x="1202" y="157"/>
                    </a:lnTo>
                    <a:lnTo>
                      <a:pt x="1197" y="158"/>
                    </a:lnTo>
                    <a:lnTo>
                      <a:pt x="1191" y="159"/>
                    </a:lnTo>
                    <a:lnTo>
                      <a:pt x="1188" y="159"/>
                    </a:lnTo>
                    <a:lnTo>
                      <a:pt x="1184" y="158"/>
                    </a:lnTo>
                    <a:lnTo>
                      <a:pt x="1180" y="156"/>
                    </a:lnTo>
                    <a:lnTo>
                      <a:pt x="1178" y="154"/>
                    </a:lnTo>
                    <a:lnTo>
                      <a:pt x="1175" y="152"/>
                    </a:lnTo>
                    <a:lnTo>
                      <a:pt x="1174" y="148"/>
                    </a:lnTo>
                    <a:lnTo>
                      <a:pt x="1173" y="144"/>
                    </a:lnTo>
                    <a:lnTo>
                      <a:pt x="1172" y="139"/>
                    </a:lnTo>
                    <a:lnTo>
                      <a:pt x="1172" y="135"/>
                    </a:lnTo>
                    <a:lnTo>
                      <a:pt x="1173" y="132"/>
                    </a:lnTo>
                    <a:lnTo>
                      <a:pt x="1174" y="128"/>
                    </a:lnTo>
                    <a:lnTo>
                      <a:pt x="1176" y="125"/>
                    </a:lnTo>
                    <a:lnTo>
                      <a:pt x="1182" y="120"/>
                    </a:lnTo>
                    <a:lnTo>
                      <a:pt x="1188" y="117"/>
                    </a:lnTo>
                    <a:lnTo>
                      <a:pt x="1196" y="115"/>
                    </a:lnTo>
                    <a:lnTo>
                      <a:pt x="1203" y="113"/>
                    </a:lnTo>
                    <a:lnTo>
                      <a:pt x="1212" y="113"/>
                    </a:lnTo>
                    <a:lnTo>
                      <a:pt x="1220" y="113"/>
                    </a:lnTo>
                    <a:lnTo>
                      <a:pt x="1220" y="133"/>
                    </a:lnTo>
                    <a:close/>
                    <a:moveTo>
                      <a:pt x="1345" y="173"/>
                    </a:moveTo>
                    <a:lnTo>
                      <a:pt x="1345" y="55"/>
                    </a:lnTo>
                    <a:lnTo>
                      <a:pt x="1324" y="55"/>
                    </a:lnTo>
                    <a:lnTo>
                      <a:pt x="1324" y="173"/>
                    </a:lnTo>
                    <a:lnTo>
                      <a:pt x="1345" y="173"/>
                    </a:lnTo>
                    <a:close/>
                    <a:moveTo>
                      <a:pt x="1334" y="8"/>
                    </a:moveTo>
                    <a:lnTo>
                      <a:pt x="1329" y="9"/>
                    </a:lnTo>
                    <a:lnTo>
                      <a:pt x="1325" y="12"/>
                    </a:lnTo>
                    <a:lnTo>
                      <a:pt x="1322" y="17"/>
                    </a:lnTo>
                    <a:lnTo>
                      <a:pt x="1321" y="21"/>
                    </a:lnTo>
                    <a:lnTo>
                      <a:pt x="1322" y="27"/>
                    </a:lnTo>
                    <a:lnTo>
                      <a:pt x="1325" y="31"/>
                    </a:lnTo>
                    <a:lnTo>
                      <a:pt x="1328" y="34"/>
                    </a:lnTo>
                    <a:lnTo>
                      <a:pt x="1334" y="35"/>
                    </a:lnTo>
                    <a:lnTo>
                      <a:pt x="1339" y="34"/>
                    </a:lnTo>
                    <a:lnTo>
                      <a:pt x="1344" y="31"/>
                    </a:lnTo>
                    <a:lnTo>
                      <a:pt x="1346" y="27"/>
                    </a:lnTo>
                    <a:lnTo>
                      <a:pt x="1347" y="21"/>
                    </a:lnTo>
                    <a:lnTo>
                      <a:pt x="1346" y="17"/>
                    </a:lnTo>
                    <a:lnTo>
                      <a:pt x="1344" y="12"/>
                    </a:lnTo>
                    <a:lnTo>
                      <a:pt x="1339" y="9"/>
                    </a:lnTo>
                    <a:lnTo>
                      <a:pt x="1334" y="8"/>
                    </a:lnTo>
                    <a:close/>
                    <a:moveTo>
                      <a:pt x="1379" y="173"/>
                    </a:moveTo>
                    <a:lnTo>
                      <a:pt x="1400" y="173"/>
                    </a:lnTo>
                    <a:lnTo>
                      <a:pt x="1400" y="102"/>
                    </a:lnTo>
                    <a:lnTo>
                      <a:pt x="1400" y="96"/>
                    </a:lnTo>
                    <a:lnTo>
                      <a:pt x="1401" y="91"/>
                    </a:lnTo>
                    <a:lnTo>
                      <a:pt x="1403" y="87"/>
                    </a:lnTo>
                    <a:lnTo>
                      <a:pt x="1405" y="84"/>
                    </a:lnTo>
                    <a:lnTo>
                      <a:pt x="1408" y="79"/>
                    </a:lnTo>
                    <a:lnTo>
                      <a:pt x="1412" y="76"/>
                    </a:lnTo>
                    <a:lnTo>
                      <a:pt x="1415" y="74"/>
                    </a:lnTo>
                    <a:lnTo>
                      <a:pt x="1419" y="71"/>
                    </a:lnTo>
                    <a:lnTo>
                      <a:pt x="1425" y="70"/>
                    </a:lnTo>
                    <a:lnTo>
                      <a:pt x="1429" y="70"/>
                    </a:lnTo>
                    <a:lnTo>
                      <a:pt x="1435" y="70"/>
                    </a:lnTo>
                    <a:lnTo>
                      <a:pt x="1442" y="73"/>
                    </a:lnTo>
                    <a:lnTo>
                      <a:pt x="1446" y="76"/>
                    </a:lnTo>
                    <a:lnTo>
                      <a:pt x="1449" y="80"/>
                    </a:lnTo>
                    <a:lnTo>
                      <a:pt x="1453" y="85"/>
                    </a:lnTo>
                    <a:lnTo>
                      <a:pt x="1454" y="91"/>
                    </a:lnTo>
                    <a:lnTo>
                      <a:pt x="1455" y="98"/>
                    </a:lnTo>
                    <a:lnTo>
                      <a:pt x="1456" y="105"/>
                    </a:lnTo>
                    <a:lnTo>
                      <a:pt x="1456" y="173"/>
                    </a:lnTo>
                    <a:lnTo>
                      <a:pt x="1476" y="173"/>
                    </a:lnTo>
                    <a:lnTo>
                      <a:pt x="1476" y="103"/>
                    </a:lnTo>
                    <a:lnTo>
                      <a:pt x="1476" y="95"/>
                    </a:lnTo>
                    <a:lnTo>
                      <a:pt x="1475" y="88"/>
                    </a:lnTo>
                    <a:lnTo>
                      <a:pt x="1474" y="83"/>
                    </a:lnTo>
                    <a:lnTo>
                      <a:pt x="1472" y="77"/>
                    </a:lnTo>
                    <a:lnTo>
                      <a:pt x="1468" y="68"/>
                    </a:lnTo>
                    <a:lnTo>
                      <a:pt x="1462" y="61"/>
                    </a:lnTo>
                    <a:lnTo>
                      <a:pt x="1456" y="57"/>
                    </a:lnTo>
                    <a:lnTo>
                      <a:pt x="1448" y="55"/>
                    </a:lnTo>
                    <a:lnTo>
                      <a:pt x="1442" y="52"/>
                    </a:lnTo>
                    <a:lnTo>
                      <a:pt x="1435" y="52"/>
                    </a:lnTo>
                    <a:lnTo>
                      <a:pt x="1429" y="52"/>
                    </a:lnTo>
                    <a:lnTo>
                      <a:pt x="1422" y="54"/>
                    </a:lnTo>
                    <a:lnTo>
                      <a:pt x="1417" y="56"/>
                    </a:lnTo>
                    <a:lnTo>
                      <a:pt x="1412" y="59"/>
                    </a:lnTo>
                    <a:lnTo>
                      <a:pt x="1407" y="63"/>
                    </a:lnTo>
                    <a:lnTo>
                      <a:pt x="1404" y="66"/>
                    </a:lnTo>
                    <a:lnTo>
                      <a:pt x="1401" y="70"/>
                    </a:lnTo>
                    <a:lnTo>
                      <a:pt x="1399" y="74"/>
                    </a:lnTo>
                    <a:lnTo>
                      <a:pt x="1398" y="74"/>
                    </a:lnTo>
                    <a:lnTo>
                      <a:pt x="1396" y="55"/>
                    </a:lnTo>
                    <a:lnTo>
                      <a:pt x="1378" y="55"/>
                    </a:lnTo>
                    <a:lnTo>
                      <a:pt x="1379" y="69"/>
                    </a:lnTo>
                    <a:lnTo>
                      <a:pt x="1379" y="87"/>
                    </a:lnTo>
                    <a:lnTo>
                      <a:pt x="1379" y="173"/>
                    </a:lnTo>
                    <a:close/>
                    <a:moveTo>
                      <a:pt x="1588" y="0"/>
                    </a:moveTo>
                    <a:lnTo>
                      <a:pt x="1588" y="70"/>
                    </a:lnTo>
                    <a:lnTo>
                      <a:pt x="1588" y="70"/>
                    </a:lnTo>
                    <a:lnTo>
                      <a:pt x="1585" y="67"/>
                    </a:lnTo>
                    <a:lnTo>
                      <a:pt x="1582" y="64"/>
                    </a:lnTo>
                    <a:lnTo>
                      <a:pt x="1579" y="60"/>
                    </a:lnTo>
                    <a:lnTo>
                      <a:pt x="1575" y="57"/>
                    </a:lnTo>
                    <a:lnTo>
                      <a:pt x="1570" y="55"/>
                    </a:lnTo>
                    <a:lnTo>
                      <a:pt x="1565" y="54"/>
                    </a:lnTo>
                    <a:lnTo>
                      <a:pt x="1560" y="52"/>
                    </a:lnTo>
                    <a:lnTo>
                      <a:pt x="1553" y="52"/>
                    </a:lnTo>
                    <a:lnTo>
                      <a:pt x="1548" y="52"/>
                    </a:lnTo>
                    <a:lnTo>
                      <a:pt x="1542" y="54"/>
                    </a:lnTo>
                    <a:lnTo>
                      <a:pt x="1538" y="55"/>
                    </a:lnTo>
                    <a:lnTo>
                      <a:pt x="1533" y="57"/>
                    </a:lnTo>
                    <a:lnTo>
                      <a:pt x="1524" y="61"/>
                    </a:lnTo>
                    <a:lnTo>
                      <a:pt x="1516" y="69"/>
                    </a:lnTo>
                    <a:lnTo>
                      <a:pt x="1513" y="74"/>
                    </a:lnTo>
                    <a:lnTo>
                      <a:pt x="1510" y="78"/>
                    </a:lnTo>
                    <a:lnTo>
                      <a:pt x="1508" y="84"/>
                    </a:lnTo>
                    <a:lnTo>
                      <a:pt x="1506" y="89"/>
                    </a:lnTo>
                    <a:lnTo>
                      <a:pt x="1503" y="95"/>
                    </a:lnTo>
                    <a:lnTo>
                      <a:pt x="1502" y="102"/>
                    </a:lnTo>
                    <a:lnTo>
                      <a:pt x="1502" y="108"/>
                    </a:lnTo>
                    <a:lnTo>
                      <a:pt x="1501" y="115"/>
                    </a:lnTo>
                    <a:lnTo>
                      <a:pt x="1502" y="128"/>
                    </a:lnTo>
                    <a:lnTo>
                      <a:pt x="1506" y="139"/>
                    </a:lnTo>
                    <a:lnTo>
                      <a:pt x="1510" y="149"/>
                    </a:lnTo>
                    <a:lnTo>
                      <a:pt x="1515" y="158"/>
                    </a:lnTo>
                    <a:lnTo>
                      <a:pt x="1523" y="166"/>
                    </a:lnTo>
                    <a:lnTo>
                      <a:pt x="1531" y="171"/>
                    </a:lnTo>
                    <a:lnTo>
                      <a:pt x="1536" y="173"/>
                    </a:lnTo>
                    <a:lnTo>
                      <a:pt x="1540" y="174"/>
                    </a:lnTo>
                    <a:lnTo>
                      <a:pt x="1545" y="175"/>
                    </a:lnTo>
                    <a:lnTo>
                      <a:pt x="1551" y="175"/>
                    </a:lnTo>
                    <a:lnTo>
                      <a:pt x="1557" y="175"/>
                    </a:lnTo>
                    <a:lnTo>
                      <a:pt x="1564" y="173"/>
                    </a:lnTo>
                    <a:lnTo>
                      <a:pt x="1569" y="172"/>
                    </a:lnTo>
                    <a:lnTo>
                      <a:pt x="1575" y="168"/>
                    </a:lnTo>
                    <a:lnTo>
                      <a:pt x="1579" y="165"/>
                    </a:lnTo>
                    <a:lnTo>
                      <a:pt x="1583" y="162"/>
                    </a:lnTo>
                    <a:lnTo>
                      <a:pt x="1587" y="157"/>
                    </a:lnTo>
                    <a:lnTo>
                      <a:pt x="1590" y="152"/>
                    </a:lnTo>
                    <a:lnTo>
                      <a:pt x="1590" y="152"/>
                    </a:lnTo>
                    <a:lnTo>
                      <a:pt x="1591" y="173"/>
                    </a:lnTo>
                    <a:lnTo>
                      <a:pt x="1609" y="173"/>
                    </a:lnTo>
                    <a:lnTo>
                      <a:pt x="1608" y="158"/>
                    </a:lnTo>
                    <a:lnTo>
                      <a:pt x="1608" y="142"/>
                    </a:lnTo>
                    <a:lnTo>
                      <a:pt x="1608" y="0"/>
                    </a:lnTo>
                    <a:lnTo>
                      <a:pt x="1588" y="0"/>
                    </a:lnTo>
                    <a:close/>
                    <a:moveTo>
                      <a:pt x="1588" y="123"/>
                    </a:moveTo>
                    <a:lnTo>
                      <a:pt x="1588" y="128"/>
                    </a:lnTo>
                    <a:lnTo>
                      <a:pt x="1587" y="133"/>
                    </a:lnTo>
                    <a:lnTo>
                      <a:pt x="1584" y="138"/>
                    </a:lnTo>
                    <a:lnTo>
                      <a:pt x="1582" y="143"/>
                    </a:lnTo>
                    <a:lnTo>
                      <a:pt x="1579" y="147"/>
                    </a:lnTo>
                    <a:lnTo>
                      <a:pt x="1576" y="151"/>
                    </a:lnTo>
                    <a:lnTo>
                      <a:pt x="1571" y="154"/>
                    </a:lnTo>
                    <a:lnTo>
                      <a:pt x="1566" y="156"/>
                    </a:lnTo>
                    <a:lnTo>
                      <a:pt x="1562" y="157"/>
                    </a:lnTo>
                    <a:lnTo>
                      <a:pt x="1556" y="158"/>
                    </a:lnTo>
                    <a:lnTo>
                      <a:pt x="1549" y="157"/>
                    </a:lnTo>
                    <a:lnTo>
                      <a:pt x="1541" y="154"/>
                    </a:lnTo>
                    <a:lnTo>
                      <a:pt x="1536" y="151"/>
                    </a:lnTo>
                    <a:lnTo>
                      <a:pt x="1531" y="145"/>
                    </a:lnTo>
                    <a:lnTo>
                      <a:pt x="1527" y="138"/>
                    </a:lnTo>
                    <a:lnTo>
                      <a:pt x="1525" y="132"/>
                    </a:lnTo>
                    <a:lnTo>
                      <a:pt x="1523" y="123"/>
                    </a:lnTo>
                    <a:lnTo>
                      <a:pt x="1523" y="114"/>
                    </a:lnTo>
                    <a:lnTo>
                      <a:pt x="1523" y="105"/>
                    </a:lnTo>
                    <a:lnTo>
                      <a:pt x="1525" y="96"/>
                    </a:lnTo>
                    <a:lnTo>
                      <a:pt x="1528" y="88"/>
                    </a:lnTo>
                    <a:lnTo>
                      <a:pt x="1531" y="81"/>
                    </a:lnTo>
                    <a:lnTo>
                      <a:pt x="1537" y="76"/>
                    </a:lnTo>
                    <a:lnTo>
                      <a:pt x="1542" y="73"/>
                    </a:lnTo>
                    <a:lnTo>
                      <a:pt x="1549" y="69"/>
                    </a:lnTo>
                    <a:lnTo>
                      <a:pt x="1556" y="69"/>
                    </a:lnTo>
                    <a:lnTo>
                      <a:pt x="1563" y="69"/>
                    </a:lnTo>
                    <a:lnTo>
                      <a:pt x="1567" y="70"/>
                    </a:lnTo>
                    <a:lnTo>
                      <a:pt x="1572" y="73"/>
                    </a:lnTo>
                    <a:lnTo>
                      <a:pt x="1577" y="76"/>
                    </a:lnTo>
                    <a:lnTo>
                      <a:pt x="1580" y="79"/>
                    </a:lnTo>
                    <a:lnTo>
                      <a:pt x="1583" y="84"/>
                    </a:lnTo>
                    <a:lnTo>
                      <a:pt x="1585" y="88"/>
                    </a:lnTo>
                    <a:lnTo>
                      <a:pt x="1587" y="94"/>
                    </a:lnTo>
                    <a:lnTo>
                      <a:pt x="1588" y="98"/>
                    </a:lnTo>
                    <a:lnTo>
                      <a:pt x="1588" y="103"/>
                    </a:lnTo>
                    <a:lnTo>
                      <a:pt x="1588" y="123"/>
                    </a:lnTo>
                    <a:close/>
                    <a:moveTo>
                      <a:pt x="1739" y="55"/>
                    </a:moveTo>
                    <a:lnTo>
                      <a:pt x="1717" y="55"/>
                    </a:lnTo>
                    <a:lnTo>
                      <a:pt x="1717" y="127"/>
                    </a:lnTo>
                    <a:lnTo>
                      <a:pt x="1717" y="133"/>
                    </a:lnTo>
                    <a:lnTo>
                      <a:pt x="1716" y="138"/>
                    </a:lnTo>
                    <a:lnTo>
                      <a:pt x="1712" y="145"/>
                    </a:lnTo>
                    <a:lnTo>
                      <a:pt x="1705" y="152"/>
                    </a:lnTo>
                    <a:lnTo>
                      <a:pt x="1702" y="154"/>
                    </a:lnTo>
                    <a:lnTo>
                      <a:pt x="1698" y="156"/>
                    </a:lnTo>
                    <a:lnTo>
                      <a:pt x="1693" y="157"/>
                    </a:lnTo>
                    <a:lnTo>
                      <a:pt x="1688" y="157"/>
                    </a:lnTo>
                    <a:lnTo>
                      <a:pt x="1682" y="156"/>
                    </a:lnTo>
                    <a:lnTo>
                      <a:pt x="1676" y="155"/>
                    </a:lnTo>
                    <a:lnTo>
                      <a:pt x="1672" y="152"/>
                    </a:lnTo>
                    <a:lnTo>
                      <a:pt x="1669" y="147"/>
                    </a:lnTo>
                    <a:lnTo>
                      <a:pt x="1666" y="142"/>
                    </a:lnTo>
                    <a:lnTo>
                      <a:pt x="1664" y="135"/>
                    </a:lnTo>
                    <a:lnTo>
                      <a:pt x="1663" y="128"/>
                    </a:lnTo>
                    <a:lnTo>
                      <a:pt x="1663" y="119"/>
                    </a:lnTo>
                    <a:lnTo>
                      <a:pt x="1663" y="55"/>
                    </a:lnTo>
                    <a:lnTo>
                      <a:pt x="1642" y="55"/>
                    </a:lnTo>
                    <a:lnTo>
                      <a:pt x="1642" y="124"/>
                    </a:lnTo>
                    <a:lnTo>
                      <a:pt x="1643" y="137"/>
                    </a:lnTo>
                    <a:lnTo>
                      <a:pt x="1646" y="149"/>
                    </a:lnTo>
                    <a:lnTo>
                      <a:pt x="1650" y="158"/>
                    </a:lnTo>
                    <a:lnTo>
                      <a:pt x="1655" y="165"/>
                    </a:lnTo>
                    <a:lnTo>
                      <a:pt x="1661" y="169"/>
                    </a:lnTo>
                    <a:lnTo>
                      <a:pt x="1668" y="173"/>
                    </a:lnTo>
                    <a:lnTo>
                      <a:pt x="1675" y="175"/>
                    </a:lnTo>
                    <a:lnTo>
                      <a:pt x="1682" y="175"/>
                    </a:lnTo>
                    <a:lnTo>
                      <a:pt x="1689" y="175"/>
                    </a:lnTo>
                    <a:lnTo>
                      <a:pt x="1696" y="173"/>
                    </a:lnTo>
                    <a:lnTo>
                      <a:pt x="1701" y="171"/>
                    </a:lnTo>
                    <a:lnTo>
                      <a:pt x="1706" y="167"/>
                    </a:lnTo>
                    <a:lnTo>
                      <a:pt x="1714" y="161"/>
                    </a:lnTo>
                    <a:lnTo>
                      <a:pt x="1719" y="153"/>
                    </a:lnTo>
                    <a:lnTo>
                      <a:pt x="1719" y="153"/>
                    </a:lnTo>
                    <a:lnTo>
                      <a:pt x="1720" y="173"/>
                    </a:lnTo>
                    <a:lnTo>
                      <a:pt x="1739" y="173"/>
                    </a:lnTo>
                    <a:lnTo>
                      <a:pt x="1739" y="157"/>
                    </a:lnTo>
                    <a:lnTo>
                      <a:pt x="1739" y="141"/>
                    </a:lnTo>
                    <a:lnTo>
                      <a:pt x="1739" y="55"/>
                    </a:lnTo>
                    <a:close/>
                    <a:moveTo>
                      <a:pt x="1701" y="3"/>
                    </a:moveTo>
                    <a:lnTo>
                      <a:pt x="1680" y="39"/>
                    </a:lnTo>
                    <a:lnTo>
                      <a:pt x="1696" y="39"/>
                    </a:lnTo>
                    <a:lnTo>
                      <a:pt x="1724" y="3"/>
                    </a:lnTo>
                    <a:lnTo>
                      <a:pt x="1701" y="3"/>
                    </a:lnTo>
                    <a:close/>
                    <a:moveTo>
                      <a:pt x="1765" y="167"/>
                    </a:moveTo>
                    <a:lnTo>
                      <a:pt x="1771" y="171"/>
                    </a:lnTo>
                    <a:lnTo>
                      <a:pt x="1779" y="173"/>
                    </a:lnTo>
                    <a:lnTo>
                      <a:pt x="1787" y="174"/>
                    </a:lnTo>
                    <a:lnTo>
                      <a:pt x="1797" y="175"/>
                    </a:lnTo>
                    <a:lnTo>
                      <a:pt x="1807" y="174"/>
                    </a:lnTo>
                    <a:lnTo>
                      <a:pt x="1814" y="172"/>
                    </a:lnTo>
                    <a:lnTo>
                      <a:pt x="1822" y="169"/>
                    </a:lnTo>
                    <a:lnTo>
                      <a:pt x="1828" y="165"/>
                    </a:lnTo>
                    <a:lnTo>
                      <a:pt x="1833" y="159"/>
                    </a:lnTo>
                    <a:lnTo>
                      <a:pt x="1837" y="154"/>
                    </a:lnTo>
                    <a:lnTo>
                      <a:pt x="1839" y="147"/>
                    </a:lnTo>
                    <a:lnTo>
                      <a:pt x="1839" y="139"/>
                    </a:lnTo>
                    <a:lnTo>
                      <a:pt x="1839" y="134"/>
                    </a:lnTo>
                    <a:lnTo>
                      <a:pt x="1837" y="128"/>
                    </a:lnTo>
                    <a:lnTo>
                      <a:pt x="1835" y="123"/>
                    </a:lnTo>
                    <a:lnTo>
                      <a:pt x="1832" y="118"/>
                    </a:lnTo>
                    <a:lnTo>
                      <a:pt x="1827" y="114"/>
                    </a:lnTo>
                    <a:lnTo>
                      <a:pt x="1823" y="110"/>
                    </a:lnTo>
                    <a:lnTo>
                      <a:pt x="1817" y="107"/>
                    </a:lnTo>
                    <a:lnTo>
                      <a:pt x="1809" y="104"/>
                    </a:lnTo>
                    <a:lnTo>
                      <a:pt x="1800" y="100"/>
                    </a:lnTo>
                    <a:lnTo>
                      <a:pt x="1793" y="96"/>
                    </a:lnTo>
                    <a:lnTo>
                      <a:pt x="1791" y="94"/>
                    </a:lnTo>
                    <a:lnTo>
                      <a:pt x="1790" y="90"/>
                    </a:lnTo>
                    <a:lnTo>
                      <a:pt x="1788" y="87"/>
                    </a:lnTo>
                    <a:lnTo>
                      <a:pt x="1787" y="84"/>
                    </a:lnTo>
                    <a:lnTo>
                      <a:pt x="1788" y="81"/>
                    </a:lnTo>
                    <a:lnTo>
                      <a:pt x="1790" y="78"/>
                    </a:lnTo>
                    <a:lnTo>
                      <a:pt x="1791" y="75"/>
                    </a:lnTo>
                    <a:lnTo>
                      <a:pt x="1793" y="73"/>
                    </a:lnTo>
                    <a:lnTo>
                      <a:pt x="1795" y="70"/>
                    </a:lnTo>
                    <a:lnTo>
                      <a:pt x="1799" y="69"/>
                    </a:lnTo>
                    <a:lnTo>
                      <a:pt x="1803" y="68"/>
                    </a:lnTo>
                    <a:lnTo>
                      <a:pt x="1807" y="68"/>
                    </a:lnTo>
                    <a:lnTo>
                      <a:pt x="1814" y="69"/>
                    </a:lnTo>
                    <a:lnTo>
                      <a:pt x="1821" y="70"/>
                    </a:lnTo>
                    <a:lnTo>
                      <a:pt x="1826" y="73"/>
                    </a:lnTo>
                    <a:lnTo>
                      <a:pt x="1831" y="75"/>
                    </a:lnTo>
                    <a:lnTo>
                      <a:pt x="1835" y="59"/>
                    </a:lnTo>
                    <a:lnTo>
                      <a:pt x="1830" y="57"/>
                    </a:lnTo>
                    <a:lnTo>
                      <a:pt x="1823" y="55"/>
                    </a:lnTo>
                    <a:lnTo>
                      <a:pt x="1815" y="52"/>
                    </a:lnTo>
                    <a:lnTo>
                      <a:pt x="1808" y="52"/>
                    </a:lnTo>
                    <a:lnTo>
                      <a:pt x="1798" y="52"/>
                    </a:lnTo>
                    <a:lnTo>
                      <a:pt x="1791" y="55"/>
                    </a:lnTo>
                    <a:lnTo>
                      <a:pt x="1784" y="58"/>
                    </a:lnTo>
                    <a:lnTo>
                      <a:pt x="1779" y="63"/>
                    </a:lnTo>
                    <a:lnTo>
                      <a:pt x="1774" y="67"/>
                    </a:lnTo>
                    <a:lnTo>
                      <a:pt x="1771" y="74"/>
                    </a:lnTo>
                    <a:lnTo>
                      <a:pt x="1769" y="79"/>
                    </a:lnTo>
                    <a:lnTo>
                      <a:pt x="1768" y="87"/>
                    </a:lnTo>
                    <a:lnTo>
                      <a:pt x="1768" y="91"/>
                    </a:lnTo>
                    <a:lnTo>
                      <a:pt x="1770" y="97"/>
                    </a:lnTo>
                    <a:lnTo>
                      <a:pt x="1772" y="102"/>
                    </a:lnTo>
                    <a:lnTo>
                      <a:pt x="1776" y="106"/>
                    </a:lnTo>
                    <a:lnTo>
                      <a:pt x="1780" y="109"/>
                    </a:lnTo>
                    <a:lnTo>
                      <a:pt x="1785" y="114"/>
                    </a:lnTo>
                    <a:lnTo>
                      <a:pt x="1791" y="117"/>
                    </a:lnTo>
                    <a:lnTo>
                      <a:pt x="1798" y="119"/>
                    </a:lnTo>
                    <a:lnTo>
                      <a:pt x="1808" y="124"/>
                    </a:lnTo>
                    <a:lnTo>
                      <a:pt x="1814" y="129"/>
                    </a:lnTo>
                    <a:lnTo>
                      <a:pt x="1817" y="132"/>
                    </a:lnTo>
                    <a:lnTo>
                      <a:pt x="1819" y="135"/>
                    </a:lnTo>
                    <a:lnTo>
                      <a:pt x="1819" y="138"/>
                    </a:lnTo>
                    <a:lnTo>
                      <a:pt x="1820" y="142"/>
                    </a:lnTo>
                    <a:lnTo>
                      <a:pt x="1819" y="145"/>
                    </a:lnTo>
                    <a:lnTo>
                      <a:pt x="1818" y="148"/>
                    </a:lnTo>
                    <a:lnTo>
                      <a:pt x="1817" y="152"/>
                    </a:lnTo>
                    <a:lnTo>
                      <a:pt x="1814" y="154"/>
                    </a:lnTo>
                    <a:lnTo>
                      <a:pt x="1811" y="156"/>
                    </a:lnTo>
                    <a:lnTo>
                      <a:pt x="1807" y="157"/>
                    </a:lnTo>
                    <a:lnTo>
                      <a:pt x="1803" y="158"/>
                    </a:lnTo>
                    <a:lnTo>
                      <a:pt x="1797" y="159"/>
                    </a:lnTo>
                    <a:lnTo>
                      <a:pt x="1790" y="158"/>
                    </a:lnTo>
                    <a:lnTo>
                      <a:pt x="1782" y="156"/>
                    </a:lnTo>
                    <a:lnTo>
                      <a:pt x="1776" y="154"/>
                    </a:lnTo>
                    <a:lnTo>
                      <a:pt x="1770" y="151"/>
                    </a:lnTo>
                    <a:lnTo>
                      <a:pt x="1765" y="167"/>
                    </a:lnTo>
                    <a:close/>
                    <a:moveTo>
                      <a:pt x="1871" y="27"/>
                    </a:moveTo>
                    <a:lnTo>
                      <a:pt x="1871" y="55"/>
                    </a:lnTo>
                    <a:lnTo>
                      <a:pt x="1853" y="55"/>
                    </a:lnTo>
                    <a:lnTo>
                      <a:pt x="1853" y="71"/>
                    </a:lnTo>
                    <a:lnTo>
                      <a:pt x="1871" y="71"/>
                    </a:lnTo>
                    <a:lnTo>
                      <a:pt x="1871" y="135"/>
                    </a:lnTo>
                    <a:lnTo>
                      <a:pt x="1872" y="145"/>
                    </a:lnTo>
                    <a:lnTo>
                      <a:pt x="1873" y="154"/>
                    </a:lnTo>
                    <a:lnTo>
                      <a:pt x="1875" y="161"/>
                    </a:lnTo>
                    <a:lnTo>
                      <a:pt x="1879" y="166"/>
                    </a:lnTo>
                    <a:lnTo>
                      <a:pt x="1884" y="169"/>
                    </a:lnTo>
                    <a:lnTo>
                      <a:pt x="1888" y="173"/>
                    </a:lnTo>
                    <a:lnTo>
                      <a:pt x="1894" y="174"/>
                    </a:lnTo>
                    <a:lnTo>
                      <a:pt x="1901" y="175"/>
                    </a:lnTo>
                    <a:lnTo>
                      <a:pt x="1912" y="174"/>
                    </a:lnTo>
                    <a:lnTo>
                      <a:pt x="1919" y="172"/>
                    </a:lnTo>
                    <a:lnTo>
                      <a:pt x="1919" y="156"/>
                    </a:lnTo>
                    <a:lnTo>
                      <a:pt x="1914" y="157"/>
                    </a:lnTo>
                    <a:lnTo>
                      <a:pt x="1906" y="157"/>
                    </a:lnTo>
                    <a:lnTo>
                      <a:pt x="1903" y="157"/>
                    </a:lnTo>
                    <a:lnTo>
                      <a:pt x="1900" y="156"/>
                    </a:lnTo>
                    <a:lnTo>
                      <a:pt x="1896" y="154"/>
                    </a:lnTo>
                    <a:lnTo>
                      <a:pt x="1894" y="152"/>
                    </a:lnTo>
                    <a:lnTo>
                      <a:pt x="1893" y="148"/>
                    </a:lnTo>
                    <a:lnTo>
                      <a:pt x="1892" y="144"/>
                    </a:lnTo>
                    <a:lnTo>
                      <a:pt x="1891" y="139"/>
                    </a:lnTo>
                    <a:lnTo>
                      <a:pt x="1891" y="135"/>
                    </a:lnTo>
                    <a:lnTo>
                      <a:pt x="1891" y="71"/>
                    </a:lnTo>
                    <a:lnTo>
                      <a:pt x="1921" y="71"/>
                    </a:lnTo>
                    <a:lnTo>
                      <a:pt x="1921" y="55"/>
                    </a:lnTo>
                    <a:lnTo>
                      <a:pt x="1891" y="55"/>
                    </a:lnTo>
                    <a:lnTo>
                      <a:pt x="1891" y="21"/>
                    </a:lnTo>
                    <a:lnTo>
                      <a:pt x="1871" y="27"/>
                    </a:lnTo>
                    <a:close/>
                    <a:moveTo>
                      <a:pt x="1944" y="173"/>
                    </a:moveTo>
                    <a:lnTo>
                      <a:pt x="1965" y="173"/>
                    </a:lnTo>
                    <a:lnTo>
                      <a:pt x="1965" y="109"/>
                    </a:lnTo>
                    <a:lnTo>
                      <a:pt x="1965" y="105"/>
                    </a:lnTo>
                    <a:lnTo>
                      <a:pt x="1966" y="99"/>
                    </a:lnTo>
                    <a:lnTo>
                      <a:pt x="1967" y="94"/>
                    </a:lnTo>
                    <a:lnTo>
                      <a:pt x="1969" y="88"/>
                    </a:lnTo>
                    <a:lnTo>
                      <a:pt x="1972" y="84"/>
                    </a:lnTo>
                    <a:lnTo>
                      <a:pt x="1975" y="80"/>
                    </a:lnTo>
                    <a:lnTo>
                      <a:pt x="1979" y="77"/>
                    </a:lnTo>
                    <a:lnTo>
                      <a:pt x="1983" y="75"/>
                    </a:lnTo>
                    <a:lnTo>
                      <a:pt x="1988" y="73"/>
                    </a:lnTo>
                    <a:lnTo>
                      <a:pt x="1994" y="73"/>
                    </a:lnTo>
                    <a:lnTo>
                      <a:pt x="1997" y="73"/>
                    </a:lnTo>
                    <a:lnTo>
                      <a:pt x="2000" y="73"/>
                    </a:lnTo>
                    <a:lnTo>
                      <a:pt x="2000" y="52"/>
                    </a:lnTo>
                    <a:lnTo>
                      <a:pt x="1998" y="52"/>
                    </a:lnTo>
                    <a:lnTo>
                      <a:pt x="1995" y="52"/>
                    </a:lnTo>
                    <a:lnTo>
                      <a:pt x="1989" y="52"/>
                    </a:lnTo>
                    <a:lnTo>
                      <a:pt x="1985" y="54"/>
                    </a:lnTo>
                    <a:lnTo>
                      <a:pt x="1980" y="56"/>
                    </a:lnTo>
                    <a:lnTo>
                      <a:pt x="1975" y="59"/>
                    </a:lnTo>
                    <a:lnTo>
                      <a:pt x="1972" y="63"/>
                    </a:lnTo>
                    <a:lnTo>
                      <a:pt x="1968" y="67"/>
                    </a:lnTo>
                    <a:lnTo>
                      <a:pt x="1966" y="73"/>
                    </a:lnTo>
                    <a:lnTo>
                      <a:pt x="1963" y="78"/>
                    </a:lnTo>
                    <a:lnTo>
                      <a:pt x="1962" y="78"/>
                    </a:lnTo>
                    <a:lnTo>
                      <a:pt x="1961" y="55"/>
                    </a:lnTo>
                    <a:lnTo>
                      <a:pt x="1943" y="55"/>
                    </a:lnTo>
                    <a:lnTo>
                      <a:pt x="1944" y="64"/>
                    </a:lnTo>
                    <a:lnTo>
                      <a:pt x="1944" y="71"/>
                    </a:lnTo>
                    <a:lnTo>
                      <a:pt x="1944" y="81"/>
                    </a:lnTo>
                    <a:lnTo>
                      <a:pt x="1944" y="91"/>
                    </a:lnTo>
                    <a:lnTo>
                      <a:pt x="1944" y="173"/>
                    </a:lnTo>
                    <a:close/>
                    <a:moveTo>
                      <a:pt x="2043" y="173"/>
                    </a:moveTo>
                    <a:lnTo>
                      <a:pt x="2043" y="55"/>
                    </a:lnTo>
                    <a:lnTo>
                      <a:pt x="2022" y="55"/>
                    </a:lnTo>
                    <a:lnTo>
                      <a:pt x="2022" y="173"/>
                    </a:lnTo>
                    <a:lnTo>
                      <a:pt x="2043" y="173"/>
                    </a:lnTo>
                    <a:close/>
                    <a:moveTo>
                      <a:pt x="2033" y="8"/>
                    </a:moveTo>
                    <a:lnTo>
                      <a:pt x="2027" y="9"/>
                    </a:lnTo>
                    <a:lnTo>
                      <a:pt x="2023" y="12"/>
                    </a:lnTo>
                    <a:lnTo>
                      <a:pt x="2021" y="17"/>
                    </a:lnTo>
                    <a:lnTo>
                      <a:pt x="2020" y="21"/>
                    </a:lnTo>
                    <a:lnTo>
                      <a:pt x="2021" y="27"/>
                    </a:lnTo>
                    <a:lnTo>
                      <a:pt x="2023" y="31"/>
                    </a:lnTo>
                    <a:lnTo>
                      <a:pt x="2027" y="34"/>
                    </a:lnTo>
                    <a:lnTo>
                      <a:pt x="2033" y="35"/>
                    </a:lnTo>
                    <a:lnTo>
                      <a:pt x="2038" y="34"/>
                    </a:lnTo>
                    <a:lnTo>
                      <a:pt x="2042" y="31"/>
                    </a:lnTo>
                    <a:lnTo>
                      <a:pt x="2044" y="27"/>
                    </a:lnTo>
                    <a:lnTo>
                      <a:pt x="2046" y="21"/>
                    </a:lnTo>
                    <a:lnTo>
                      <a:pt x="2044" y="17"/>
                    </a:lnTo>
                    <a:lnTo>
                      <a:pt x="2042" y="12"/>
                    </a:lnTo>
                    <a:lnTo>
                      <a:pt x="2038" y="9"/>
                    </a:lnTo>
                    <a:lnTo>
                      <a:pt x="2033" y="8"/>
                    </a:lnTo>
                    <a:close/>
                    <a:moveTo>
                      <a:pt x="2159" y="173"/>
                    </a:moveTo>
                    <a:lnTo>
                      <a:pt x="2158" y="159"/>
                    </a:lnTo>
                    <a:lnTo>
                      <a:pt x="2158" y="144"/>
                    </a:lnTo>
                    <a:lnTo>
                      <a:pt x="2158" y="100"/>
                    </a:lnTo>
                    <a:lnTo>
                      <a:pt x="2157" y="91"/>
                    </a:lnTo>
                    <a:lnTo>
                      <a:pt x="2156" y="83"/>
                    </a:lnTo>
                    <a:lnTo>
                      <a:pt x="2154" y="75"/>
                    </a:lnTo>
                    <a:lnTo>
                      <a:pt x="2149" y="67"/>
                    </a:lnTo>
                    <a:lnTo>
                      <a:pt x="2146" y="64"/>
                    </a:lnTo>
                    <a:lnTo>
                      <a:pt x="2143" y="61"/>
                    </a:lnTo>
                    <a:lnTo>
                      <a:pt x="2139" y="58"/>
                    </a:lnTo>
                    <a:lnTo>
                      <a:pt x="2135" y="56"/>
                    </a:lnTo>
                    <a:lnTo>
                      <a:pt x="2131" y="55"/>
                    </a:lnTo>
                    <a:lnTo>
                      <a:pt x="2127" y="54"/>
                    </a:lnTo>
                    <a:lnTo>
                      <a:pt x="2120" y="52"/>
                    </a:lnTo>
                    <a:lnTo>
                      <a:pt x="2115" y="52"/>
                    </a:lnTo>
                    <a:lnTo>
                      <a:pt x="2104" y="52"/>
                    </a:lnTo>
                    <a:lnTo>
                      <a:pt x="2093" y="55"/>
                    </a:lnTo>
                    <a:lnTo>
                      <a:pt x="2084" y="58"/>
                    </a:lnTo>
                    <a:lnTo>
                      <a:pt x="2077" y="63"/>
                    </a:lnTo>
                    <a:lnTo>
                      <a:pt x="2081" y="77"/>
                    </a:lnTo>
                    <a:lnTo>
                      <a:pt x="2088" y="73"/>
                    </a:lnTo>
                    <a:lnTo>
                      <a:pt x="2095" y="70"/>
                    </a:lnTo>
                    <a:lnTo>
                      <a:pt x="2103" y="68"/>
                    </a:lnTo>
                    <a:lnTo>
                      <a:pt x="2111" y="68"/>
                    </a:lnTo>
                    <a:lnTo>
                      <a:pt x="2119" y="68"/>
                    </a:lnTo>
                    <a:lnTo>
                      <a:pt x="2125" y="70"/>
                    </a:lnTo>
                    <a:lnTo>
                      <a:pt x="2130" y="74"/>
                    </a:lnTo>
                    <a:lnTo>
                      <a:pt x="2133" y="78"/>
                    </a:lnTo>
                    <a:lnTo>
                      <a:pt x="2135" y="83"/>
                    </a:lnTo>
                    <a:lnTo>
                      <a:pt x="2136" y="87"/>
                    </a:lnTo>
                    <a:lnTo>
                      <a:pt x="2137" y="91"/>
                    </a:lnTo>
                    <a:lnTo>
                      <a:pt x="2137" y="95"/>
                    </a:lnTo>
                    <a:lnTo>
                      <a:pt x="2137" y="97"/>
                    </a:lnTo>
                    <a:lnTo>
                      <a:pt x="2121" y="98"/>
                    </a:lnTo>
                    <a:lnTo>
                      <a:pt x="2108" y="100"/>
                    </a:lnTo>
                    <a:lnTo>
                      <a:pt x="2096" y="104"/>
                    </a:lnTo>
                    <a:lnTo>
                      <a:pt x="2087" y="108"/>
                    </a:lnTo>
                    <a:lnTo>
                      <a:pt x="2082" y="112"/>
                    </a:lnTo>
                    <a:lnTo>
                      <a:pt x="2079" y="115"/>
                    </a:lnTo>
                    <a:lnTo>
                      <a:pt x="2076" y="118"/>
                    </a:lnTo>
                    <a:lnTo>
                      <a:pt x="2073" y="123"/>
                    </a:lnTo>
                    <a:lnTo>
                      <a:pt x="2071" y="127"/>
                    </a:lnTo>
                    <a:lnTo>
                      <a:pt x="2069" y="132"/>
                    </a:lnTo>
                    <a:lnTo>
                      <a:pt x="2068" y="136"/>
                    </a:lnTo>
                    <a:lnTo>
                      <a:pt x="2068" y="142"/>
                    </a:lnTo>
                    <a:lnTo>
                      <a:pt x="2069" y="147"/>
                    </a:lnTo>
                    <a:lnTo>
                      <a:pt x="2070" y="154"/>
                    </a:lnTo>
                    <a:lnTo>
                      <a:pt x="2074" y="159"/>
                    </a:lnTo>
                    <a:lnTo>
                      <a:pt x="2077" y="165"/>
                    </a:lnTo>
                    <a:lnTo>
                      <a:pt x="2082" y="168"/>
                    </a:lnTo>
                    <a:lnTo>
                      <a:pt x="2088" y="172"/>
                    </a:lnTo>
                    <a:lnTo>
                      <a:pt x="2095" y="174"/>
                    </a:lnTo>
                    <a:lnTo>
                      <a:pt x="2103" y="175"/>
                    </a:lnTo>
                    <a:lnTo>
                      <a:pt x="2109" y="175"/>
                    </a:lnTo>
                    <a:lnTo>
                      <a:pt x="2115" y="174"/>
                    </a:lnTo>
                    <a:lnTo>
                      <a:pt x="2120" y="172"/>
                    </a:lnTo>
                    <a:lnTo>
                      <a:pt x="2124" y="169"/>
                    </a:lnTo>
                    <a:lnTo>
                      <a:pt x="2132" y="164"/>
                    </a:lnTo>
                    <a:lnTo>
                      <a:pt x="2138" y="157"/>
                    </a:lnTo>
                    <a:lnTo>
                      <a:pt x="2138" y="157"/>
                    </a:lnTo>
                    <a:lnTo>
                      <a:pt x="2141" y="173"/>
                    </a:lnTo>
                    <a:lnTo>
                      <a:pt x="2159" y="173"/>
                    </a:lnTo>
                    <a:close/>
                    <a:moveTo>
                      <a:pt x="2137" y="133"/>
                    </a:moveTo>
                    <a:lnTo>
                      <a:pt x="2137" y="136"/>
                    </a:lnTo>
                    <a:lnTo>
                      <a:pt x="2136" y="139"/>
                    </a:lnTo>
                    <a:lnTo>
                      <a:pt x="2135" y="144"/>
                    </a:lnTo>
                    <a:lnTo>
                      <a:pt x="2133" y="147"/>
                    </a:lnTo>
                    <a:lnTo>
                      <a:pt x="2130" y="151"/>
                    </a:lnTo>
                    <a:lnTo>
                      <a:pt x="2127" y="153"/>
                    </a:lnTo>
                    <a:lnTo>
                      <a:pt x="2123" y="156"/>
                    </a:lnTo>
                    <a:lnTo>
                      <a:pt x="2119" y="157"/>
                    </a:lnTo>
                    <a:lnTo>
                      <a:pt x="2114" y="158"/>
                    </a:lnTo>
                    <a:lnTo>
                      <a:pt x="2109" y="159"/>
                    </a:lnTo>
                    <a:lnTo>
                      <a:pt x="2105" y="159"/>
                    </a:lnTo>
                    <a:lnTo>
                      <a:pt x="2102" y="158"/>
                    </a:lnTo>
                    <a:lnTo>
                      <a:pt x="2097" y="156"/>
                    </a:lnTo>
                    <a:lnTo>
                      <a:pt x="2095" y="154"/>
                    </a:lnTo>
                    <a:lnTo>
                      <a:pt x="2093" y="152"/>
                    </a:lnTo>
                    <a:lnTo>
                      <a:pt x="2091" y="148"/>
                    </a:lnTo>
                    <a:lnTo>
                      <a:pt x="2090" y="144"/>
                    </a:lnTo>
                    <a:lnTo>
                      <a:pt x="2089" y="139"/>
                    </a:lnTo>
                    <a:lnTo>
                      <a:pt x="2090" y="135"/>
                    </a:lnTo>
                    <a:lnTo>
                      <a:pt x="2090" y="132"/>
                    </a:lnTo>
                    <a:lnTo>
                      <a:pt x="2092" y="128"/>
                    </a:lnTo>
                    <a:lnTo>
                      <a:pt x="2093" y="125"/>
                    </a:lnTo>
                    <a:lnTo>
                      <a:pt x="2098" y="120"/>
                    </a:lnTo>
                    <a:lnTo>
                      <a:pt x="2105" y="117"/>
                    </a:lnTo>
                    <a:lnTo>
                      <a:pt x="2112" y="115"/>
                    </a:lnTo>
                    <a:lnTo>
                      <a:pt x="2120" y="113"/>
                    </a:lnTo>
                    <a:lnTo>
                      <a:pt x="2129" y="113"/>
                    </a:lnTo>
                    <a:lnTo>
                      <a:pt x="2137" y="113"/>
                    </a:lnTo>
                    <a:lnTo>
                      <a:pt x="2137" y="133"/>
                    </a:lnTo>
                    <a:close/>
                    <a:moveTo>
                      <a:pt x="2241" y="173"/>
                    </a:moveTo>
                    <a:lnTo>
                      <a:pt x="2262" y="173"/>
                    </a:lnTo>
                    <a:lnTo>
                      <a:pt x="2262" y="102"/>
                    </a:lnTo>
                    <a:lnTo>
                      <a:pt x="2263" y="96"/>
                    </a:lnTo>
                    <a:lnTo>
                      <a:pt x="2264" y="91"/>
                    </a:lnTo>
                    <a:lnTo>
                      <a:pt x="2265" y="87"/>
                    </a:lnTo>
                    <a:lnTo>
                      <a:pt x="2267" y="84"/>
                    </a:lnTo>
                    <a:lnTo>
                      <a:pt x="2270" y="79"/>
                    </a:lnTo>
                    <a:lnTo>
                      <a:pt x="2273" y="76"/>
                    </a:lnTo>
                    <a:lnTo>
                      <a:pt x="2277" y="74"/>
                    </a:lnTo>
                    <a:lnTo>
                      <a:pt x="2281" y="71"/>
                    </a:lnTo>
                    <a:lnTo>
                      <a:pt x="2286" y="70"/>
                    </a:lnTo>
                    <a:lnTo>
                      <a:pt x="2291" y="70"/>
                    </a:lnTo>
                    <a:lnTo>
                      <a:pt x="2298" y="70"/>
                    </a:lnTo>
                    <a:lnTo>
                      <a:pt x="2304" y="73"/>
                    </a:lnTo>
                    <a:lnTo>
                      <a:pt x="2308" y="76"/>
                    </a:lnTo>
                    <a:lnTo>
                      <a:pt x="2311" y="80"/>
                    </a:lnTo>
                    <a:lnTo>
                      <a:pt x="2314" y="85"/>
                    </a:lnTo>
                    <a:lnTo>
                      <a:pt x="2316" y="91"/>
                    </a:lnTo>
                    <a:lnTo>
                      <a:pt x="2317" y="98"/>
                    </a:lnTo>
                    <a:lnTo>
                      <a:pt x="2318" y="105"/>
                    </a:lnTo>
                    <a:lnTo>
                      <a:pt x="2318" y="173"/>
                    </a:lnTo>
                    <a:lnTo>
                      <a:pt x="2338" y="173"/>
                    </a:lnTo>
                    <a:lnTo>
                      <a:pt x="2338" y="103"/>
                    </a:lnTo>
                    <a:lnTo>
                      <a:pt x="2338" y="95"/>
                    </a:lnTo>
                    <a:lnTo>
                      <a:pt x="2337" y="88"/>
                    </a:lnTo>
                    <a:lnTo>
                      <a:pt x="2336" y="83"/>
                    </a:lnTo>
                    <a:lnTo>
                      <a:pt x="2334" y="77"/>
                    </a:lnTo>
                    <a:lnTo>
                      <a:pt x="2330" y="68"/>
                    </a:lnTo>
                    <a:lnTo>
                      <a:pt x="2324" y="61"/>
                    </a:lnTo>
                    <a:lnTo>
                      <a:pt x="2318" y="57"/>
                    </a:lnTo>
                    <a:lnTo>
                      <a:pt x="2311" y="55"/>
                    </a:lnTo>
                    <a:lnTo>
                      <a:pt x="2304" y="52"/>
                    </a:lnTo>
                    <a:lnTo>
                      <a:pt x="2298" y="52"/>
                    </a:lnTo>
                    <a:lnTo>
                      <a:pt x="2291" y="52"/>
                    </a:lnTo>
                    <a:lnTo>
                      <a:pt x="2285" y="54"/>
                    </a:lnTo>
                    <a:lnTo>
                      <a:pt x="2279" y="56"/>
                    </a:lnTo>
                    <a:lnTo>
                      <a:pt x="2274" y="59"/>
                    </a:lnTo>
                    <a:lnTo>
                      <a:pt x="2269" y="63"/>
                    </a:lnTo>
                    <a:lnTo>
                      <a:pt x="2266" y="66"/>
                    </a:lnTo>
                    <a:lnTo>
                      <a:pt x="2263" y="70"/>
                    </a:lnTo>
                    <a:lnTo>
                      <a:pt x="2260" y="74"/>
                    </a:lnTo>
                    <a:lnTo>
                      <a:pt x="2259" y="74"/>
                    </a:lnTo>
                    <a:lnTo>
                      <a:pt x="2258" y="55"/>
                    </a:lnTo>
                    <a:lnTo>
                      <a:pt x="2240" y="55"/>
                    </a:lnTo>
                    <a:lnTo>
                      <a:pt x="2241" y="69"/>
                    </a:lnTo>
                    <a:lnTo>
                      <a:pt x="2241" y="87"/>
                    </a:lnTo>
                    <a:lnTo>
                      <a:pt x="2241" y="173"/>
                    </a:lnTo>
                    <a:close/>
                    <a:moveTo>
                      <a:pt x="2420" y="52"/>
                    </a:moveTo>
                    <a:lnTo>
                      <a:pt x="2408" y="54"/>
                    </a:lnTo>
                    <a:lnTo>
                      <a:pt x="2398" y="56"/>
                    </a:lnTo>
                    <a:lnTo>
                      <a:pt x="2393" y="58"/>
                    </a:lnTo>
                    <a:lnTo>
                      <a:pt x="2388" y="61"/>
                    </a:lnTo>
                    <a:lnTo>
                      <a:pt x="2384" y="65"/>
                    </a:lnTo>
                    <a:lnTo>
                      <a:pt x="2380" y="68"/>
                    </a:lnTo>
                    <a:lnTo>
                      <a:pt x="2376" y="73"/>
                    </a:lnTo>
                    <a:lnTo>
                      <a:pt x="2373" y="77"/>
                    </a:lnTo>
                    <a:lnTo>
                      <a:pt x="2371" y="83"/>
                    </a:lnTo>
                    <a:lnTo>
                      <a:pt x="2368" y="88"/>
                    </a:lnTo>
                    <a:lnTo>
                      <a:pt x="2366" y="94"/>
                    </a:lnTo>
                    <a:lnTo>
                      <a:pt x="2365" y="100"/>
                    </a:lnTo>
                    <a:lnTo>
                      <a:pt x="2364" y="107"/>
                    </a:lnTo>
                    <a:lnTo>
                      <a:pt x="2364" y="115"/>
                    </a:lnTo>
                    <a:lnTo>
                      <a:pt x="2364" y="122"/>
                    </a:lnTo>
                    <a:lnTo>
                      <a:pt x="2365" y="128"/>
                    </a:lnTo>
                    <a:lnTo>
                      <a:pt x="2366" y="134"/>
                    </a:lnTo>
                    <a:lnTo>
                      <a:pt x="2367" y="139"/>
                    </a:lnTo>
                    <a:lnTo>
                      <a:pt x="2370" y="145"/>
                    </a:lnTo>
                    <a:lnTo>
                      <a:pt x="2373" y="151"/>
                    </a:lnTo>
                    <a:lnTo>
                      <a:pt x="2376" y="155"/>
                    </a:lnTo>
                    <a:lnTo>
                      <a:pt x="2379" y="158"/>
                    </a:lnTo>
                    <a:lnTo>
                      <a:pt x="2384" y="163"/>
                    </a:lnTo>
                    <a:lnTo>
                      <a:pt x="2388" y="166"/>
                    </a:lnTo>
                    <a:lnTo>
                      <a:pt x="2392" y="168"/>
                    </a:lnTo>
                    <a:lnTo>
                      <a:pt x="2397" y="171"/>
                    </a:lnTo>
                    <a:lnTo>
                      <a:pt x="2407" y="174"/>
                    </a:lnTo>
                    <a:lnTo>
                      <a:pt x="2418" y="175"/>
                    </a:lnTo>
                    <a:lnTo>
                      <a:pt x="2429" y="174"/>
                    </a:lnTo>
                    <a:lnTo>
                      <a:pt x="2439" y="172"/>
                    </a:lnTo>
                    <a:lnTo>
                      <a:pt x="2448" y="167"/>
                    </a:lnTo>
                    <a:lnTo>
                      <a:pt x="2457" y="161"/>
                    </a:lnTo>
                    <a:lnTo>
                      <a:pt x="2461" y="156"/>
                    </a:lnTo>
                    <a:lnTo>
                      <a:pt x="2465" y="152"/>
                    </a:lnTo>
                    <a:lnTo>
                      <a:pt x="2468" y="146"/>
                    </a:lnTo>
                    <a:lnTo>
                      <a:pt x="2470" y="141"/>
                    </a:lnTo>
                    <a:lnTo>
                      <a:pt x="2472" y="135"/>
                    </a:lnTo>
                    <a:lnTo>
                      <a:pt x="2474" y="128"/>
                    </a:lnTo>
                    <a:lnTo>
                      <a:pt x="2474" y="120"/>
                    </a:lnTo>
                    <a:lnTo>
                      <a:pt x="2475" y="113"/>
                    </a:lnTo>
                    <a:lnTo>
                      <a:pt x="2474" y="99"/>
                    </a:lnTo>
                    <a:lnTo>
                      <a:pt x="2471" y="88"/>
                    </a:lnTo>
                    <a:lnTo>
                      <a:pt x="2469" y="83"/>
                    </a:lnTo>
                    <a:lnTo>
                      <a:pt x="2467" y="78"/>
                    </a:lnTo>
                    <a:lnTo>
                      <a:pt x="2463" y="73"/>
                    </a:lnTo>
                    <a:lnTo>
                      <a:pt x="2460" y="69"/>
                    </a:lnTo>
                    <a:lnTo>
                      <a:pt x="2456" y="65"/>
                    </a:lnTo>
                    <a:lnTo>
                      <a:pt x="2452" y="61"/>
                    </a:lnTo>
                    <a:lnTo>
                      <a:pt x="2447" y="59"/>
                    </a:lnTo>
                    <a:lnTo>
                      <a:pt x="2443" y="57"/>
                    </a:lnTo>
                    <a:lnTo>
                      <a:pt x="2438" y="55"/>
                    </a:lnTo>
                    <a:lnTo>
                      <a:pt x="2432" y="54"/>
                    </a:lnTo>
                    <a:lnTo>
                      <a:pt x="2426" y="52"/>
                    </a:lnTo>
                    <a:lnTo>
                      <a:pt x="2420" y="52"/>
                    </a:lnTo>
                    <a:close/>
                    <a:moveTo>
                      <a:pt x="2419" y="68"/>
                    </a:moveTo>
                    <a:lnTo>
                      <a:pt x="2425" y="68"/>
                    </a:lnTo>
                    <a:lnTo>
                      <a:pt x="2428" y="69"/>
                    </a:lnTo>
                    <a:lnTo>
                      <a:pt x="2432" y="70"/>
                    </a:lnTo>
                    <a:lnTo>
                      <a:pt x="2435" y="73"/>
                    </a:lnTo>
                    <a:lnTo>
                      <a:pt x="2441" y="77"/>
                    </a:lnTo>
                    <a:lnTo>
                      <a:pt x="2446" y="84"/>
                    </a:lnTo>
                    <a:lnTo>
                      <a:pt x="2449" y="90"/>
                    </a:lnTo>
                    <a:lnTo>
                      <a:pt x="2452" y="98"/>
                    </a:lnTo>
                    <a:lnTo>
                      <a:pt x="2454" y="106"/>
                    </a:lnTo>
                    <a:lnTo>
                      <a:pt x="2454" y="114"/>
                    </a:lnTo>
                    <a:lnTo>
                      <a:pt x="2453" y="123"/>
                    </a:lnTo>
                    <a:lnTo>
                      <a:pt x="2452" y="132"/>
                    </a:lnTo>
                    <a:lnTo>
                      <a:pt x="2448" y="139"/>
                    </a:lnTo>
                    <a:lnTo>
                      <a:pt x="2444" y="146"/>
                    </a:lnTo>
                    <a:lnTo>
                      <a:pt x="2439" y="152"/>
                    </a:lnTo>
                    <a:lnTo>
                      <a:pt x="2433" y="156"/>
                    </a:lnTo>
                    <a:lnTo>
                      <a:pt x="2427" y="158"/>
                    </a:lnTo>
                    <a:lnTo>
                      <a:pt x="2419" y="159"/>
                    </a:lnTo>
                    <a:lnTo>
                      <a:pt x="2412" y="158"/>
                    </a:lnTo>
                    <a:lnTo>
                      <a:pt x="2405" y="156"/>
                    </a:lnTo>
                    <a:lnTo>
                      <a:pt x="2400" y="152"/>
                    </a:lnTo>
                    <a:lnTo>
                      <a:pt x="2394" y="146"/>
                    </a:lnTo>
                    <a:lnTo>
                      <a:pt x="2390" y="139"/>
                    </a:lnTo>
                    <a:lnTo>
                      <a:pt x="2387" y="132"/>
                    </a:lnTo>
                    <a:lnTo>
                      <a:pt x="2386" y="123"/>
                    </a:lnTo>
                    <a:lnTo>
                      <a:pt x="2385" y="114"/>
                    </a:lnTo>
                    <a:lnTo>
                      <a:pt x="2385" y="105"/>
                    </a:lnTo>
                    <a:lnTo>
                      <a:pt x="2387" y="97"/>
                    </a:lnTo>
                    <a:lnTo>
                      <a:pt x="2389" y="89"/>
                    </a:lnTo>
                    <a:lnTo>
                      <a:pt x="2393" y="83"/>
                    </a:lnTo>
                    <a:lnTo>
                      <a:pt x="2398" y="77"/>
                    </a:lnTo>
                    <a:lnTo>
                      <a:pt x="2404" y="73"/>
                    </a:lnTo>
                    <a:lnTo>
                      <a:pt x="2412" y="69"/>
                    </a:lnTo>
                    <a:lnTo>
                      <a:pt x="2419" y="68"/>
                    </a:lnTo>
                    <a:close/>
                    <a:moveTo>
                      <a:pt x="85" y="292"/>
                    </a:moveTo>
                    <a:lnTo>
                      <a:pt x="85" y="362"/>
                    </a:lnTo>
                    <a:lnTo>
                      <a:pt x="85" y="362"/>
                    </a:lnTo>
                    <a:lnTo>
                      <a:pt x="83" y="359"/>
                    </a:lnTo>
                    <a:lnTo>
                      <a:pt x="80" y="356"/>
                    </a:lnTo>
                    <a:lnTo>
                      <a:pt x="77" y="352"/>
                    </a:lnTo>
                    <a:lnTo>
                      <a:pt x="72" y="350"/>
                    </a:lnTo>
                    <a:lnTo>
                      <a:pt x="68" y="348"/>
                    </a:lnTo>
                    <a:lnTo>
                      <a:pt x="63" y="346"/>
                    </a:lnTo>
                    <a:lnTo>
                      <a:pt x="57" y="344"/>
                    </a:lnTo>
                    <a:lnTo>
                      <a:pt x="51" y="344"/>
                    </a:lnTo>
                    <a:lnTo>
                      <a:pt x="45" y="344"/>
                    </a:lnTo>
                    <a:lnTo>
                      <a:pt x="40" y="346"/>
                    </a:lnTo>
                    <a:lnTo>
                      <a:pt x="36" y="347"/>
                    </a:lnTo>
                    <a:lnTo>
                      <a:pt x="31" y="349"/>
                    </a:lnTo>
                    <a:lnTo>
                      <a:pt x="23" y="354"/>
                    </a:lnTo>
                    <a:lnTo>
                      <a:pt x="14" y="361"/>
                    </a:lnTo>
                    <a:lnTo>
                      <a:pt x="11" y="366"/>
                    </a:lnTo>
                    <a:lnTo>
                      <a:pt x="9" y="370"/>
                    </a:lnTo>
                    <a:lnTo>
                      <a:pt x="5" y="376"/>
                    </a:lnTo>
                    <a:lnTo>
                      <a:pt x="3" y="381"/>
                    </a:lnTo>
                    <a:lnTo>
                      <a:pt x="2" y="387"/>
                    </a:lnTo>
                    <a:lnTo>
                      <a:pt x="0" y="393"/>
                    </a:lnTo>
                    <a:lnTo>
                      <a:pt x="0" y="400"/>
                    </a:lnTo>
                    <a:lnTo>
                      <a:pt x="0" y="408"/>
                    </a:lnTo>
                    <a:lnTo>
                      <a:pt x="0" y="420"/>
                    </a:lnTo>
                    <a:lnTo>
                      <a:pt x="3" y="432"/>
                    </a:lnTo>
                    <a:lnTo>
                      <a:pt x="8" y="442"/>
                    </a:lnTo>
                    <a:lnTo>
                      <a:pt x="14" y="451"/>
                    </a:lnTo>
                    <a:lnTo>
                      <a:pt x="21" y="458"/>
                    </a:lnTo>
                    <a:lnTo>
                      <a:pt x="29" y="464"/>
                    </a:lnTo>
                    <a:lnTo>
                      <a:pt x="33" y="465"/>
                    </a:lnTo>
                    <a:lnTo>
                      <a:pt x="38" y="466"/>
                    </a:lnTo>
                    <a:lnTo>
                      <a:pt x="43" y="467"/>
                    </a:lnTo>
                    <a:lnTo>
                      <a:pt x="49" y="467"/>
                    </a:lnTo>
                    <a:lnTo>
                      <a:pt x="55" y="467"/>
                    </a:lnTo>
                    <a:lnTo>
                      <a:pt x="62" y="466"/>
                    </a:lnTo>
                    <a:lnTo>
                      <a:pt x="67" y="464"/>
                    </a:lnTo>
                    <a:lnTo>
                      <a:pt x="72" y="461"/>
                    </a:lnTo>
                    <a:lnTo>
                      <a:pt x="77" y="457"/>
                    </a:lnTo>
                    <a:lnTo>
                      <a:pt x="81" y="454"/>
                    </a:lnTo>
                    <a:lnTo>
                      <a:pt x="84" y="449"/>
                    </a:lnTo>
                    <a:lnTo>
                      <a:pt x="87" y="445"/>
                    </a:lnTo>
                    <a:lnTo>
                      <a:pt x="87" y="445"/>
                    </a:lnTo>
                    <a:lnTo>
                      <a:pt x="89" y="465"/>
                    </a:lnTo>
                    <a:lnTo>
                      <a:pt x="107" y="465"/>
                    </a:lnTo>
                    <a:lnTo>
                      <a:pt x="107" y="450"/>
                    </a:lnTo>
                    <a:lnTo>
                      <a:pt x="106" y="435"/>
                    </a:lnTo>
                    <a:lnTo>
                      <a:pt x="106" y="292"/>
                    </a:lnTo>
                    <a:lnTo>
                      <a:pt x="85" y="292"/>
                    </a:lnTo>
                    <a:close/>
                    <a:moveTo>
                      <a:pt x="85" y="416"/>
                    </a:moveTo>
                    <a:lnTo>
                      <a:pt x="85" y="420"/>
                    </a:lnTo>
                    <a:lnTo>
                      <a:pt x="84" y="425"/>
                    </a:lnTo>
                    <a:lnTo>
                      <a:pt x="83" y="430"/>
                    </a:lnTo>
                    <a:lnTo>
                      <a:pt x="80" y="436"/>
                    </a:lnTo>
                    <a:lnTo>
                      <a:pt x="77" y="440"/>
                    </a:lnTo>
                    <a:lnTo>
                      <a:pt x="73" y="444"/>
                    </a:lnTo>
                    <a:lnTo>
                      <a:pt x="69" y="447"/>
                    </a:lnTo>
                    <a:lnTo>
                      <a:pt x="65" y="448"/>
                    </a:lnTo>
                    <a:lnTo>
                      <a:pt x="59" y="450"/>
                    </a:lnTo>
                    <a:lnTo>
                      <a:pt x="54" y="450"/>
                    </a:lnTo>
                    <a:lnTo>
                      <a:pt x="46" y="449"/>
                    </a:lnTo>
                    <a:lnTo>
                      <a:pt x="40" y="447"/>
                    </a:lnTo>
                    <a:lnTo>
                      <a:pt x="33" y="442"/>
                    </a:lnTo>
                    <a:lnTo>
                      <a:pt x="29" y="437"/>
                    </a:lnTo>
                    <a:lnTo>
                      <a:pt x="25" y="431"/>
                    </a:lnTo>
                    <a:lnTo>
                      <a:pt x="23" y="423"/>
                    </a:lnTo>
                    <a:lnTo>
                      <a:pt x="21" y="416"/>
                    </a:lnTo>
                    <a:lnTo>
                      <a:pt x="21" y="407"/>
                    </a:lnTo>
                    <a:lnTo>
                      <a:pt x="22" y="397"/>
                    </a:lnTo>
                    <a:lnTo>
                      <a:pt x="23" y="389"/>
                    </a:lnTo>
                    <a:lnTo>
                      <a:pt x="26" y="381"/>
                    </a:lnTo>
                    <a:lnTo>
                      <a:pt x="29" y="374"/>
                    </a:lnTo>
                    <a:lnTo>
                      <a:pt x="35" y="369"/>
                    </a:lnTo>
                    <a:lnTo>
                      <a:pt x="40" y="364"/>
                    </a:lnTo>
                    <a:lnTo>
                      <a:pt x="48" y="362"/>
                    </a:lnTo>
                    <a:lnTo>
                      <a:pt x="55" y="361"/>
                    </a:lnTo>
                    <a:lnTo>
                      <a:pt x="60" y="362"/>
                    </a:lnTo>
                    <a:lnTo>
                      <a:pt x="66" y="363"/>
                    </a:lnTo>
                    <a:lnTo>
                      <a:pt x="70" y="366"/>
                    </a:lnTo>
                    <a:lnTo>
                      <a:pt x="75" y="369"/>
                    </a:lnTo>
                    <a:lnTo>
                      <a:pt x="78" y="372"/>
                    </a:lnTo>
                    <a:lnTo>
                      <a:pt x="81" y="377"/>
                    </a:lnTo>
                    <a:lnTo>
                      <a:pt x="83" y="381"/>
                    </a:lnTo>
                    <a:lnTo>
                      <a:pt x="84" y="386"/>
                    </a:lnTo>
                    <a:lnTo>
                      <a:pt x="85" y="390"/>
                    </a:lnTo>
                    <a:lnTo>
                      <a:pt x="85" y="395"/>
                    </a:lnTo>
                    <a:lnTo>
                      <a:pt x="85" y="416"/>
                    </a:lnTo>
                    <a:close/>
                    <a:moveTo>
                      <a:pt x="232" y="410"/>
                    </a:moveTo>
                    <a:lnTo>
                      <a:pt x="233" y="406"/>
                    </a:lnTo>
                    <a:lnTo>
                      <a:pt x="233" y="400"/>
                    </a:lnTo>
                    <a:lnTo>
                      <a:pt x="232" y="391"/>
                    </a:lnTo>
                    <a:lnTo>
                      <a:pt x="231" y="382"/>
                    </a:lnTo>
                    <a:lnTo>
                      <a:pt x="228" y="372"/>
                    </a:lnTo>
                    <a:lnTo>
                      <a:pt x="224" y="364"/>
                    </a:lnTo>
                    <a:lnTo>
                      <a:pt x="220" y="360"/>
                    </a:lnTo>
                    <a:lnTo>
                      <a:pt x="217" y="357"/>
                    </a:lnTo>
                    <a:lnTo>
                      <a:pt x="214" y="353"/>
                    </a:lnTo>
                    <a:lnTo>
                      <a:pt x="210" y="350"/>
                    </a:lnTo>
                    <a:lnTo>
                      <a:pt x="204" y="348"/>
                    </a:lnTo>
                    <a:lnTo>
                      <a:pt x="199" y="346"/>
                    </a:lnTo>
                    <a:lnTo>
                      <a:pt x="192" y="344"/>
                    </a:lnTo>
                    <a:lnTo>
                      <a:pt x="186" y="344"/>
                    </a:lnTo>
                    <a:lnTo>
                      <a:pt x="180" y="344"/>
                    </a:lnTo>
                    <a:lnTo>
                      <a:pt x="174" y="346"/>
                    </a:lnTo>
                    <a:lnTo>
                      <a:pt x="168" y="348"/>
                    </a:lnTo>
                    <a:lnTo>
                      <a:pt x="163" y="349"/>
                    </a:lnTo>
                    <a:lnTo>
                      <a:pt x="159" y="352"/>
                    </a:lnTo>
                    <a:lnTo>
                      <a:pt x="154" y="356"/>
                    </a:lnTo>
                    <a:lnTo>
                      <a:pt x="150" y="359"/>
                    </a:lnTo>
                    <a:lnTo>
                      <a:pt x="147" y="363"/>
                    </a:lnTo>
                    <a:lnTo>
                      <a:pt x="140" y="372"/>
                    </a:lnTo>
                    <a:lnTo>
                      <a:pt x="136" y="383"/>
                    </a:lnTo>
                    <a:lnTo>
                      <a:pt x="134" y="395"/>
                    </a:lnTo>
                    <a:lnTo>
                      <a:pt x="133" y="408"/>
                    </a:lnTo>
                    <a:lnTo>
                      <a:pt x="134" y="420"/>
                    </a:lnTo>
                    <a:lnTo>
                      <a:pt x="136" y="432"/>
                    </a:lnTo>
                    <a:lnTo>
                      <a:pt x="138" y="437"/>
                    </a:lnTo>
                    <a:lnTo>
                      <a:pt x="141" y="442"/>
                    </a:lnTo>
                    <a:lnTo>
                      <a:pt x="144" y="447"/>
                    </a:lnTo>
                    <a:lnTo>
                      <a:pt x="147" y="451"/>
                    </a:lnTo>
                    <a:lnTo>
                      <a:pt x="151" y="455"/>
                    </a:lnTo>
                    <a:lnTo>
                      <a:pt x="156" y="458"/>
                    </a:lnTo>
                    <a:lnTo>
                      <a:pt x="160" y="460"/>
                    </a:lnTo>
                    <a:lnTo>
                      <a:pt x="165" y="462"/>
                    </a:lnTo>
                    <a:lnTo>
                      <a:pt x="171" y="465"/>
                    </a:lnTo>
                    <a:lnTo>
                      <a:pt x="176" y="466"/>
                    </a:lnTo>
                    <a:lnTo>
                      <a:pt x="183" y="467"/>
                    </a:lnTo>
                    <a:lnTo>
                      <a:pt x="189" y="467"/>
                    </a:lnTo>
                    <a:lnTo>
                      <a:pt x="201" y="467"/>
                    </a:lnTo>
                    <a:lnTo>
                      <a:pt x="212" y="465"/>
                    </a:lnTo>
                    <a:lnTo>
                      <a:pt x="220" y="462"/>
                    </a:lnTo>
                    <a:lnTo>
                      <a:pt x="227" y="460"/>
                    </a:lnTo>
                    <a:lnTo>
                      <a:pt x="222" y="445"/>
                    </a:lnTo>
                    <a:lnTo>
                      <a:pt x="217" y="447"/>
                    </a:lnTo>
                    <a:lnTo>
                      <a:pt x="210" y="449"/>
                    </a:lnTo>
                    <a:lnTo>
                      <a:pt x="202" y="450"/>
                    </a:lnTo>
                    <a:lnTo>
                      <a:pt x="191" y="450"/>
                    </a:lnTo>
                    <a:lnTo>
                      <a:pt x="184" y="450"/>
                    </a:lnTo>
                    <a:lnTo>
                      <a:pt x="177" y="448"/>
                    </a:lnTo>
                    <a:lnTo>
                      <a:pt x="170" y="446"/>
                    </a:lnTo>
                    <a:lnTo>
                      <a:pt x="164" y="441"/>
                    </a:lnTo>
                    <a:lnTo>
                      <a:pt x="160" y="436"/>
                    </a:lnTo>
                    <a:lnTo>
                      <a:pt x="156" y="428"/>
                    </a:lnTo>
                    <a:lnTo>
                      <a:pt x="153" y="420"/>
                    </a:lnTo>
                    <a:lnTo>
                      <a:pt x="152" y="410"/>
                    </a:lnTo>
                    <a:lnTo>
                      <a:pt x="232" y="410"/>
                    </a:lnTo>
                    <a:close/>
                    <a:moveTo>
                      <a:pt x="152" y="395"/>
                    </a:moveTo>
                    <a:lnTo>
                      <a:pt x="153" y="389"/>
                    </a:lnTo>
                    <a:lnTo>
                      <a:pt x="156" y="382"/>
                    </a:lnTo>
                    <a:lnTo>
                      <a:pt x="158" y="377"/>
                    </a:lnTo>
                    <a:lnTo>
                      <a:pt x="161" y="371"/>
                    </a:lnTo>
                    <a:lnTo>
                      <a:pt x="165" y="367"/>
                    </a:lnTo>
                    <a:lnTo>
                      <a:pt x="171" y="363"/>
                    </a:lnTo>
                    <a:lnTo>
                      <a:pt x="177" y="361"/>
                    </a:lnTo>
                    <a:lnTo>
                      <a:pt x="185" y="360"/>
                    </a:lnTo>
                    <a:lnTo>
                      <a:pt x="192" y="361"/>
                    </a:lnTo>
                    <a:lnTo>
                      <a:pt x="199" y="363"/>
                    </a:lnTo>
                    <a:lnTo>
                      <a:pt x="204" y="367"/>
                    </a:lnTo>
                    <a:lnTo>
                      <a:pt x="207" y="372"/>
                    </a:lnTo>
                    <a:lnTo>
                      <a:pt x="211" y="378"/>
                    </a:lnTo>
                    <a:lnTo>
                      <a:pt x="212" y="383"/>
                    </a:lnTo>
                    <a:lnTo>
                      <a:pt x="213" y="389"/>
                    </a:lnTo>
                    <a:lnTo>
                      <a:pt x="213" y="395"/>
                    </a:lnTo>
                    <a:lnTo>
                      <a:pt x="152" y="395"/>
                    </a:lnTo>
                    <a:close/>
                    <a:moveTo>
                      <a:pt x="251" y="459"/>
                    </a:moveTo>
                    <a:lnTo>
                      <a:pt x="257" y="462"/>
                    </a:lnTo>
                    <a:lnTo>
                      <a:pt x="266" y="465"/>
                    </a:lnTo>
                    <a:lnTo>
                      <a:pt x="273" y="467"/>
                    </a:lnTo>
                    <a:lnTo>
                      <a:pt x="283" y="467"/>
                    </a:lnTo>
                    <a:lnTo>
                      <a:pt x="293" y="467"/>
                    </a:lnTo>
                    <a:lnTo>
                      <a:pt x="301" y="465"/>
                    </a:lnTo>
                    <a:lnTo>
                      <a:pt x="308" y="461"/>
                    </a:lnTo>
                    <a:lnTo>
                      <a:pt x="314" y="457"/>
                    </a:lnTo>
                    <a:lnTo>
                      <a:pt x="320" y="452"/>
                    </a:lnTo>
                    <a:lnTo>
                      <a:pt x="323" y="446"/>
                    </a:lnTo>
                    <a:lnTo>
                      <a:pt x="325" y="439"/>
                    </a:lnTo>
                    <a:lnTo>
                      <a:pt x="325" y="432"/>
                    </a:lnTo>
                    <a:lnTo>
                      <a:pt x="325" y="426"/>
                    </a:lnTo>
                    <a:lnTo>
                      <a:pt x="324" y="420"/>
                    </a:lnTo>
                    <a:lnTo>
                      <a:pt x="322" y="415"/>
                    </a:lnTo>
                    <a:lnTo>
                      <a:pt x="318" y="410"/>
                    </a:lnTo>
                    <a:lnTo>
                      <a:pt x="314" y="407"/>
                    </a:lnTo>
                    <a:lnTo>
                      <a:pt x="309" y="402"/>
                    </a:lnTo>
                    <a:lnTo>
                      <a:pt x="302" y="399"/>
                    </a:lnTo>
                    <a:lnTo>
                      <a:pt x="296" y="397"/>
                    </a:lnTo>
                    <a:lnTo>
                      <a:pt x="286" y="392"/>
                    </a:lnTo>
                    <a:lnTo>
                      <a:pt x="280" y="388"/>
                    </a:lnTo>
                    <a:lnTo>
                      <a:pt x="276" y="386"/>
                    </a:lnTo>
                    <a:lnTo>
                      <a:pt x="275" y="383"/>
                    </a:lnTo>
                    <a:lnTo>
                      <a:pt x="274" y="380"/>
                    </a:lnTo>
                    <a:lnTo>
                      <a:pt x="274" y="377"/>
                    </a:lnTo>
                    <a:lnTo>
                      <a:pt x="274" y="373"/>
                    </a:lnTo>
                    <a:lnTo>
                      <a:pt x="275" y="370"/>
                    </a:lnTo>
                    <a:lnTo>
                      <a:pt x="276" y="368"/>
                    </a:lnTo>
                    <a:lnTo>
                      <a:pt x="279" y="366"/>
                    </a:lnTo>
                    <a:lnTo>
                      <a:pt x="282" y="363"/>
                    </a:lnTo>
                    <a:lnTo>
                      <a:pt x="285" y="362"/>
                    </a:lnTo>
                    <a:lnTo>
                      <a:pt x="288" y="361"/>
                    </a:lnTo>
                    <a:lnTo>
                      <a:pt x="293" y="360"/>
                    </a:lnTo>
                    <a:lnTo>
                      <a:pt x="300" y="361"/>
                    </a:lnTo>
                    <a:lnTo>
                      <a:pt x="307" y="362"/>
                    </a:lnTo>
                    <a:lnTo>
                      <a:pt x="312" y="364"/>
                    </a:lnTo>
                    <a:lnTo>
                      <a:pt x="316" y="368"/>
                    </a:lnTo>
                    <a:lnTo>
                      <a:pt x="322" y="352"/>
                    </a:lnTo>
                    <a:lnTo>
                      <a:pt x="316" y="349"/>
                    </a:lnTo>
                    <a:lnTo>
                      <a:pt x="310" y="347"/>
                    </a:lnTo>
                    <a:lnTo>
                      <a:pt x="302" y="346"/>
                    </a:lnTo>
                    <a:lnTo>
                      <a:pt x="294" y="344"/>
                    </a:lnTo>
                    <a:lnTo>
                      <a:pt x="285" y="346"/>
                    </a:lnTo>
                    <a:lnTo>
                      <a:pt x="276" y="347"/>
                    </a:lnTo>
                    <a:lnTo>
                      <a:pt x="270" y="350"/>
                    </a:lnTo>
                    <a:lnTo>
                      <a:pt x="265" y="354"/>
                    </a:lnTo>
                    <a:lnTo>
                      <a:pt x="260" y="360"/>
                    </a:lnTo>
                    <a:lnTo>
                      <a:pt x="257" y="366"/>
                    </a:lnTo>
                    <a:lnTo>
                      <a:pt x="255" y="372"/>
                    </a:lnTo>
                    <a:lnTo>
                      <a:pt x="254" y="379"/>
                    </a:lnTo>
                    <a:lnTo>
                      <a:pt x="255" y="384"/>
                    </a:lnTo>
                    <a:lnTo>
                      <a:pt x="256" y="389"/>
                    </a:lnTo>
                    <a:lnTo>
                      <a:pt x="258" y="393"/>
                    </a:lnTo>
                    <a:lnTo>
                      <a:pt x="261" y="398"/>
                    </a:lnTo>
                    <a:lnTo>
                      <a:pt x="266" y="402"/>
                    </a:lnTo>
                    <a:lnTo>
                      <a:pt x="271" y="406"/>
                    </a:lnTo>
                    <a:lnTo>
                      <a:pt x="278" y="409"/>
                    </a:lnTo>
                    <a:lnTo>
                      <a:pt x="284" y="412"/>
                    </a:lnTo>
                    <a:lnTo>
                      <a:pt x="294" y="417"/>
                    </a:lnTo>
                    <a:lnTo>
                      <a:pt x="300" y="421"/>
                    </a:lnTo>
                    <a:lnTo>
                      <a:pt x="302" y="425"/>
                    </a:lnTo>
                    <a:lnTo>
                      <a:pt x="305" y="427"/>
                    </a:lnTo>
                    <a:lnTo>
                      <a:pt x="306" y="430"/>
                    </a:lnTo>
                    <a:lnTo>
                      <a:pt x="306" y="434"/>
                    </a:lnTo>
                    <a:lnTo>
                      <a:pt x="306" y="438"/>
                    </a:lnTo>
                    <a:lnTo>
                      <a:pt x="305" y="440"/>
                    </a:lnTo>
                    <a:lnTo>
                      <a:pt x="302" y="444"/>
                    </a:lnTo>
                    <a:lnTo>
                      <a:pt x="300" y="446"/>
                    </a:lnTo>
                    <a:lnTo>
                      <a:pt x="297" y="448"/>
                    </a:lnTo>
                    <a:lnTo>
                      <a:pt x="293" y="450"/>
                    </a:lnTo>
                    <a:lnTo>
                      <a:pt x="288" y="451"/>
                    </a:lnTo>
                    <a:lnTo>
                      <a:pt x="283" y="451"/>
                    </a:lnTo>
                    <a:lnTo>
                      <a:pt x="275" y="450"/>
                    </a:lnTo>
                    <a:lnTo>
                      <a:pt x="268" y="449"/>
                    </a:lnTo>
                    <a:lnTo>
                      <a:pt x="261" y="446"/>
                    </a:lnTo>
                    <a:lnTo>
                      <a:pt x="256" y="442"/>
                    </a:lnTo>
                    <a:lnTo>
                      <a:pt x="251" y="459"/>
                    </a:lnTo>
                    <a:close/>
                    <a:moveTo>
                      <a:pt x="444" y="410"/>
                    </a:moveTo>
                    <a:lnTo>
                      <a:pt x="444" y="406"/>
                    </a:lnTo>
                    <a:lnTo>
                      <a:pt x="445" y="400"/>
                    </a:lnTo>
                    <a:lnTo>
                      <a:pt x="444" y="391"/>
                    </a:lnTo>
                    <a:lnTo>
                      <a:pt x="443" y="382"/>
                    </a:lnTo>
                    <a:lnTo>
                      <a:pt x="440" y="372"/>
                    </a:lnTo>
                    <a:lnTo>
                      <a:pt x="435" y="364"/>
                    </a:lnTo>
                    <a:lnTo>
                      <a:pt x="432" y="360"/>
                    </a:lnTo>
                    <a:lnTo>
                      <a:pt x="429" y="357"/>
                    </a:lnTo>
                    <a:lnTo>
                      <a:pt x="424" y="353"/>
                    </a:lnTo>
                    <a:lnTo>
                      <a:pt x="420" y="350"/>
                    </a:lnTo>
                    <a:lnTo>
                      <a:pt x="416" y="348"/>
                    </a:lnTo>
                    <a:lnTo>
                      <a:pt x="410" y="346"/>
                    </a:lnTo>
                    <a:lnTo>
                      <a:pt x="404" y="344"/>
                    </a:lnTo>
                    <a:lnTo>
                      <a:pt x="397" y="344"/>
                    </a:lnTo>
                    <a:lnTo>
                      <a:pt x="391" y="344"/>
                    </a:lnTo>
                    <a:lnTo>
                      <a:pt x="386" y="346"/>
                    </a:lnTo>
                    <a:lnTo>
                      <a:pt x="380" y="348"/>
                    </a:lnTo>
                    <a:lnTo>
                      <a:pt x="375" y="349"/>
                    </a:lnTo>
                    <a:lnTo>
                      <a:pt x="370" y="352"/>
                    </a:lnTo>
                    <a:lnTo>
                      <a:pt x="366" y="356"/>
                    </a:lnTo>
                    <a:lnTo>
                      <a:pt x="362" y="359"/>
                    </a:lnTo>
                    <a:lnTo>
                      <a:pt x="359" y="363"/>
                    </a:lnTo>
                    <a:lnTo>
                      <a:pt x="352" y="372"/>
                    </a:lnTo>
                    <a:lnTo>
                      <a:pt x="348" y="383"/>
                    </a:lnTo>
                    <a:lnTo>
                      <a:pt x="345" y="395"/>
                    </a:lnTo>
                    <a:lnTo>
                      <a:pt x="343" y="408"/>
                    </a:lnTo>
                    <a:lnTo>
                      <a:pt x="345" y="420"/>
                    </a:lnTo>
                    <a:lnTo>
                      <a:pt x="348" y="432"/>
                    </a:lnTo>
                    <a:lnTo>
                      <a:pt x="350" y="437"/>
                    </a:lnTo>
                    <a:lnTo>
                      <a:pt x="352" y="442"/>
                    </a:lnTo>
                    <a:lnTo>
                      <a:pt x="355" y="447"/>
                    </a:lnTo>
                    <a:lnTo>
                      <a:pt x="359" y="451"/>
                    </a:lnTo>
                    <a:lnTo>
                      <a:pt x="363" y="455"/>
                    </a:lnTo>
                    <a:lnTo>
                      <a:pt x="367" y="458"/>
                    </a:lnTo>
                    <a:lnTo>
                      <a:pt x="372" y="460"/>
                    </a:lnTo>
                    <a:lnTo>
                      <a:pt x="377" y="462"/>
                    </a:lnTo>
                    <a:lnTo>
                      <a:pt x="382" y="465"/>
                    </a:lnTo>
                    <a:lnTo>
                      <a:pt x="388" y="466"/>
                    </a:lnTo>
                    <a:lnTo>
                      <a:pt x="393" y="467"/>
                    </a:lnTo>
                    <a:lnTo>
                      <a:pt x="400" y="467"/>
                    </a:lnTo>
                    <a:lnTo>
                      <a:pt x="413" y="467"/>
                    </a:lnTo>
                    <a:lnTo>
                      <a:pt x="423" y="465"/>
                    </a:lnTo>
                    <a:lnTo>
                      <a:pt x="432" y="462"/>
                    </a:lnTo>
                    <a:lnTo>
                      <a:pt x="438" y="460"/>
                    </a:lnTo>
                    <a:lnTo>
                      <a:pt x="434" y="445"/>
                    </a:lnTo>
                    <a:lnTo>
                      <a:pt x="429" y="447"/>
                    </a:lnTo>
                    <a:lnTo>
                      <a:pt x="421" y="449"/>
                    </a:lnTo>
                    <a:lnTo>
                      <a:pt x="413" y="450"/>
                    </a:lnTo>
                    <a:lnTo>
                      <a:pt x="403" y="450"/>
                    </a:lnTo>
                    <a:lnTo>
                      <a:pt x="395" y="450"/>
                    </a:lnTo>
                    <a:lnTo>
                      <a:pt x="388" y="448"/>
                    </a:lnTo>
                    <a:lnTo>
                      <a:pt x="381" y="446"/>
                    </a:lnTo>
                    <a:lnTo>
                      <a:pt x="376" y="441"/>
                    </a:lnTo>
                    <a:lnTo>
                      <a:pt x="370" y="436"/>
                    </a:lnTo>
                    <a:lnTo>
                      <a:pt x="367" y="428"/>
                    </a:lnTo>
                    <a:lnTo>
                      <a:pt x="365" y="420"/>
                    </a:lnTo>
                    <a:lnTo>
                      <a:pt x="364" y="410"/>
                    </a:lnTo>
                    <a:lnTo>
                      <a:pt x="444" y="410"/>
                    </a:lnTo>
                    <a:close/>
                    <a:moveTo>
                      <a:pt x="364" y="395"/>
                    </a:moveTo>
                    <a:lnTo>
                      <a:pt x="365" y="389"/>
                    </a:lnTo>
                    <a:lnTo>
                      <a:pt x="367" y="382"/>
                    </a:lnTo>
                    <a:lnTo>
                      <a:pt x="369" y="377"/>
                    </a:lnTo>
                    <a:lnTo>
                      <a:pt x="373" y="371"/>
                    </a:lnTo>
                    <a:lnTo>
                      <a:pt x="377" y="367"/>
                    </a:lnTo>
                    <a:lnTo>
                      <a:pt x="382" y="363"/>
                    </a:lnTo>
                    <a:lnTo>
                      <a:pt x="389" y="361"/>
                    </a:lnTo>
                    <a:lnTo>
                      <a:pt x="396" y="360"/>
                    </a:lnTo>
                    <a:lnTo>
                      <a:pt x="404" y="361"/>
                    </a:lnTo>
                    <a:lnTo>
                      <a:pt x="410" y="363"/>
                    </a:lnTo>
                    <a:lnTo>
                      <a:pt x="415" y="367"/>
                    </a:lnTo>
                    <a:lnTo>
                      <a:pt x="419" y="372"/>
                    </a:lnTo>
                    <a:lnTo>
                      <a:pt x="422" y="378"/>
                    </a:lnTo>
                    <a:lnTo>
                      <a:pt x="423" y="383"/>
                    </a:lnTo>
                    <a:lnTo>
                      <a:pt x="424" y="389"/>
                    </a:lnTo>
                    <a:lnTo>
                      <a:pt x="424" y="395"/>
                    </a:lnTo>
                    <a:lnTo>
                      <a:pt x="364" y="395"/>
                    </a:lnTo>
                    <a:close/>
                    <a:moveTo>
                      <a:pt x="470" y="465"/>
                    </a:moveTo>
                    <a:lnTo>
                      <a:pt x="491" y="465"/>
                    </a:lnTo>
                    <a:lnTo>
                      <a:pt x="491" y="395"/>
                    </a:lnTo>
                    <a:lnTo>
                      <a:pt x="491" y="389"/>
                    </a:lnTo>
                    <a:lnTo>
                      <a:pt x="492" y="384"/>
                    </a:lnTo>
                    <a:lnTo>
                      <a:pt x="495" y="380"/>
                    </a:lnTo>
                    <a:lnTo>
                      <a:pt x="497" y="376"/>
                    </a:lnTo>
                    <a:lnTo>
                      <a:pt x="499" y="372"/>
                    </a:lnTo>
                    <a:lnTo>
                      <a:pt x="502" y="369"/>
                    </a:lnTo>
                    <a:lnTo>
                      <a:pt x="507" y="366"/>
                    </a:lnTo>
                    <a:lnTo>
                      <a:pt x="511" y="363"/>
                    </a:lnTo>
                    <a:lnTo>
                      <a:pt x="515" y="362"/>
                    </a:lnTo>
                    <a:lnTo>
                      <a:pt x="521" y="362"/>
                    </a:lnTo>
                    <a:lnTo>
                      <a:pt x="527" y="363"/>
                    </a:lnTo>
                    <a:lnTo>
                      <a:pt x="532" y="364"/>
                    </a:lnTo>
                    <a:lnTo>
                      <a:pt x="537" y="368"/>
                    </a:lnTo>
                    <a:lnTo>
                      <a:pt x="541" y="372"/>
                    </a:lnTo>
                    <a:lnTo>
                      <a:pt x="543" y="378"/>
                    </a:lnTo>
                    <a:lnTo>
                      <a:pt x="545" y="383"/>
                    </a:lnTo>
                    <a:lnTo>
                      <a:pt x="546" y="390"/>
                    </a:lnTo>
                    <a:lnTo>
                      <a:pt x="546" y="397"/>
                    </a:lnTo>
                    <a:lnTo>
                      <a:pt x="546" y="465"/>
                    </a:lnTo>
                    <a:lnTo>
                      <a:pt x="567" y="465"/>
                    </a:lnTo>
                    <a:lnTo>
                      <a:pt x="567" y="395"/>
                    </a:lnTo>
                    <a:lnTo>
                      <a:pt x="567" y="387"/>
                    </a:lnTo>
                    <a:lnTo>
                      <a:pt x="566" y="381"/>
                    </a:lnTo>
                    <a:lnTo>
                      <a:pt x="565" y="374"/>
                    </a:lnTo>
                    <a:lnTo>
                      <a:pt x="564" y="370"/>
                    </a:lnTo>
                    <a:lnTo>
                      <a:pt x="558" y="361"/>
                    </a:lnTo>
                    <a:lnTo>
                      <a:pt x="553" y="354"/>
                    </a:lnTo>
                    <a:lnTo>
                      <a:pt x="546" y="350"/>
                    </a:lnTo>
                    <a:lnTo>
                      <a:pt x="540" y="347"/>
                    </a:lnTo>
                    <a:lnTo>
                      <a:pt x="534" y="344"/>
                    </a:lnTo>
                    <a:lnTo>
                      <a:pt x="527" y="344"/>
                    </a:lnTo>
                    <a:lnTo>
                      <a:pt x="521" y="344"/>
                    </a:lnTo>
                    <a:lnTo>
                      <a:pt x="514" y="347"/>
                    </a:lnTo>
                    <a:lnTo>
                      <a:pt x="509" y="349"/>
                    </a:lnTo>
                    <a:lnTo>
                      <a:pt x="503" y="351"/>
                    </a:lnTo>
                    <a:lnTo>
                      <a:pt x="499" y="354"/>
                    </a:lnTo>
                    <a:lnTo>
                      <a:pt x="495" y="359"/>
                    </a:lnTo>
                    <a:lnTo>
                      <a:pt x="491" y="362"/>
                    </a:lnTo>
                    <a:lnTo>
                      <a:pt x="489" y="367"/>
                    </a:lnTo>
                    <a:lnTo>
                      <a:pt x="489" y="367"/>
                    </a:lnTo>
                    <a:lnTo>
                      <a:pt x="488" y="347"/>
                    </a:lnTo>
                    <a:lnTo>
                      <a:pt x="470" y="347"/>
                    </a:lnTo>
                    <a:lnTo>
                      <a:pt x="470" y="362"/>
                    </a:lnTo>
                    <a:lnTo>
                      <a:pt x="470" y="379"/>
                    </a:lnTo>
                    <a:lnTo>
                      <a:pt x="470" y="465"/>
                    </a:lnTo>
                    <a:close/>
                    <a:moveTo>
                      <a:pt x="584" y="347"/>
                    </a:moveTo>
                    <a:lnTo>
                      <a:pt x="627" y="465"/>
                    </a:lnTo>
                    <a:lnTo>
                      <a:pt x="647" y="465"/>
                    </a:lnTo>
                    <a:lnTo>
                      <a:pt x="692" y="347"/>
                    </a:lnTo>
                    <a:lnTo>
                      <a:pt x="671" y="347"/>
                    </a:lnTo>
                    <a:lnTo>
                      <a:pt x="648" y="413"/>
                    </a:lnTo>
                    <a:lnTo>
                      <a:pt x="643" y="429"/>
                    </a:lnTo>
                    <a:lnTo>
                      <a:pt x="638" y="444"/>
                    </a:lnTo>
                    <a:lnTo>
                      <a:pt x="637" y="444"/>
                    </a:lnTo>
                    <a:lnTo>
                      <a:pt x="634" y="429"/>
                    </a:lnTo>
                    <a:lnTo>
                      <a:pt x="629" y="413"/>
                    </a:lnTo>
                    <a:lnTo>
                      <a:pt x="606" y="347"/>
                    </a:lnTo>
                    <a:lnTo>
                      <a:pt x="584" y="347"/>
                    </a:lnTo>
                    <a:close/>
                    <a:moveTo>
                      <a:pt x="757" y="344"/>
                    </a:moveTo>
                    <a:lnTo>
                      <a:pt x="746" y="346"/>
                    </a:lnTo>
                    <a:lnTo>
                      <a:pt x="735" y="349"/>
                    </a:lnTo>
                    <a:lnTo>
                      <a:pt x="730" y="351"/>
                    </a:lnTo>
                    <a:lnTo>
                      <a:pt x="726" y="353"/>
                    </a:lnTo>
                    <a:lnTo>
                      <a:pt x="721" y="357"/>
                    </a:lnTo>
                    <a:lnTo>
                      <a:pt x="717" y="361"/>
                    </a:lnTo>
                    <a:lnTo>
                      <a:pt x="714" y="366"/>
                    </a:lnTo>
                    <a:lnTo>
                      <a:pt x="711" y="370"/>
                    </a:lnTo>
                    <a:lnTo>
                      <a:pt x="707" y="374"/>
                    </a:lnTo>
                    <a:lnTo>
                      <a:pt x="705" y="380"/>
                    </a:lnTo>
                    <a:lnTo>
                      <a:pt x="703" y="387"/>
                    </a:lnTo>
                    <a:lnTo>
                      <a:pt x="702" y="393"/>
                    </a:lnTo>
                    <a:lnTo>
                      <a:pt x="701" y="400"/>
                    </a:lnTo>
                    <a:lnTo>
                      <a:pt x="701" y="407"/>
                    </a:lnTo>
                    <a:lnTo>
                      <a:pt x="701" y="413"/>
                    </a:lnTo>
                    <a:lnTo>
                      <a:pt x="702" y="420"/>
                    </a:lnTo>
                    <a:lnTo>
                      <a:pt x="703" y="427"/>
                    </a:lnTo>
                    <a:lnTo>
                      <a:pt x="705" y="432"/>
                    </a:lnTo>
                    <a:lnTo>
                      <a:pt x="707" y="438"/>
                    </a:lnTo>
                    <a:lnTo>
                      <a:pt x="710" y="442"/>
                    </a:lnTo>
                    <a:lnTo>
                      <a:pt x="713" y="447"/>
                    </a:lnTo>
                    <a:lnTo>
                      <a:pt x="717" y="451"/>
                    </a:lnTo>
                    <a:lnTo>
                      <a:pt x="720" y="455"/>
                    </a:lnTo>
                    <a:lnTo>
                      <a:pt x="725" y="458"/>
                    </a:lnTo>
                    <a:lnTo>
                      <a:pt x="729" y="461"/>
                    </a:lnTo>
                    <a:lnTo>
                      <a:pt x="734" y="464"/>
                    </a:lnTo>
                    <a:lnTo>
                      <a:pt x="744" y="466"/>
                    </a:lnTo>
                    <a:lnTo>
                      <a:pt x="756" y="467"/>
                    </a:lnTo>
                    <a:lnTo>
                      <a:pt x="766" y="467"/>
                    </a:lnTo>
                    <a:lnTo>
                      <a:pt x="777" y="464"/>
                    </a:lnTo>
                    <a:lnTo>
                      <a:pt x="786" y="459"/>
                    </a:lnTo>
                    <a:lnTo>
                      <a:pt x="795" y="452"/>
                    </a:lnTo>
                    <a:lnTo>
                      <a:pt x="798" y="448"/>
                    </a:lnTo>
                    <a:lnTo>
                      <a:pt x="801" y="444"/>
                    </a:lnTo>
                    <a:lnTo>
                      <a:pt x="805" y="439"/>
                    </a:lnTo>
                    <a:lnTo>
                      <a:pt x="808" y="434"/>
                    </a:lnTo>
                    <a:lnTo>
                      <a:pt x="810" y="427"/>
                    </a:lnTo>
                    <a:lnTo>
                      <a:pt x="811" y="420"/>
                    </a:lnTo>
                    <a:lnTo>
                      <a:pt x="812" y="412"/>
                    </a:lnTo>
                    <a:lnTo>
                      <a:pt x="812" y="405"/>
                    </a:lnTo>
                    <a:lnTo>
                      <a:pt x="811" y="392"/>
                    </a:lnTo>
                    <a:lnTo>
                      <a:pt x="809" y="380"/>
                    </a:lnTo>
                    <a:lnTo>
                      <a:pt x="807" y="374"/>
                    </a:lnTo>
                    <a:lnTo>
                      <a:pt x="804" y="370"/>
                    </a:lnTo>
                    <a:lnTo>
                      <a:pt x="800" y="366"/>
                    </a:lnTo>
                    <a:lnTo>
                      <a:pt x="797" y="361"/>
                    </a:lnTo>
                    <a:lnTo>
                      <a:pt x="794" y="358"/>
                    </a:lnTo>
                    <a:lnTo>
                      <a:pt x="789" y="354"/>
                    </a:lnTo>
                    <a:lnTo>
                      <a:pt x="785" y="351"/>
                    </a:lnTo>
                    <a:lnTo>
                      <a:pt x="780" y="349"/>
                    </a:lnTo>
                    <a:lnTo>
                      <a:pt x="774" y="347"/>
                    </a:lnTo>
                    <a:lnTo>
                      <a:pt x="769" y="346"/>
                    </a:lnTo>
                    <a:lnTo>
                      <a:pt x="764" y="344"/>
                    </a:lnTo>
                    <a:lnTo>
                      <a:pt x="757" y="344"/>
                    </a:lnTo>
                    <a:close/>
                    <a:moveTo>
                      <a:pt x="757" y="360"/>
                    </a:moveTo>
                    <a:lnTo>
                      <a:pt x="761" y="361"/>
                    </a:lnTo>
                    <a:lnTo>
                      <a:pt x="766" y="361"/>
                    </a:lnTo>
                    <a:lnTo>
                      <a:pt x="769" y="363"/>
                    </a:lnTo>
                    <a:lnTo>
                      <a:pt x="772" y="364"/>
                    </a:lnTo>
                    <a:lnTo>
                      <a:pt x="779" y="370"/>
                    </a:lnTo>
                    <a:lnTo>
                      <a:pt x="783" y="376"/>
                    </a:lnTo>
                    <a:lnTo>
                      <a:pt x="787" y="382"/>
                    </a:lnTo>
                    <a:lnTo>
                      <a:pt x="789" y="390"/>
                    </a:lnTo>
                    <a:lnTo>
                      <a:pt x="791" y="398"/>
                    </a:lnTo>
                    <a:lnTo>
                      <a:pt x="792" y="406"/>
                    </a:lnTo>
                    <a:lnTo>
                      <a:pt x="791" y="416"/>
                    </a:lnTo>
                    <a:lnTo>
                      <a:pt x="788" y="423"/>
                    </a:lnTo>
                    <a:lnTo>
                      <a:pt x="785" y="431"/>
                    </a:lnTo>
                    <a:lnTo>
                      <a:pt x="781" y="438"/>
                    </a:lnTo>
                    <a:lnTo>
                      <a:pt x="777" y="444"/>
                    </a:lnTo>
                    <a:lnTo>
                      <a:pt x="770" y="448"/>
                    </a:lnTo>
                    <a:lnTo>
                      <a:pt x="764" y="450"/>
                    </a:lnTo>
                    <a:lnTo>
                      <a:pt x="757" y="451"/>
                    </a:lnTo>
                    <a:lnTo>
                      <a:pt x="750" y="450"/>
                    </a:lnTo>
                    <a:lnTo>
                      <a:pt x="743" y="448"/>
                    </a:lnTo>
                    <a:lnTo>
                      <a:pt x="737" y="444"/>
                    </a:lnTo>
                    <a:lnTo>
                      <a:pt x="731" y="438"/>
                    </a:lnTo>
                    <a:lnTo>
                      <a:pt x="728" y="431"/>
                    </a:lnTo>
                    <a:lnTo>
                      <a:pt x="725" y="425"/>
                    </a:lnTo>
                    <a:lnTo>
                      <a:pt x="723" y="416"/>
                    </a:lnTo>
                    <a:lnTo>
                      <a:pt x="721" y="406"/>
                    </a:lnTo>
                    <a:lnTo>
                      <a:pt x="723" y="398"/>
                    </a:lnTo>
                    <a:lnTo>
                      <a:pt x="724" y="390"/>
                    </a:lnTo>
                    <a:lnTo>
                      <a:pt x="727" y="382"/>
                    </a:lnTo>
                    <a:lnTo>
                      <a:pt x="730" y="374"/>
                    </a:lnTo>
                    <a:lnTo>
                      <a:pt x="735" y="369"/>
                    </a:lnTo>
                    <a:lnTo>
                      <a:pt x="741" y="364"/>
                    </a:lnTo>
                    <a:lnTo>
                      <a:pt x="748" y="361"/>
                    </a:lnTo>
                    <a:lnTo>
                      <a:pt x="757" y="360"/>
                    </a:lnTo>
                    <a:close/>
                    <a:moveTo>
                      <a:pt x="838" y="465"/>
                    </a:moveTo>
                    <a:lnTo>
                      <a:pt x="860" y="465"/>
                    </a:lnTo>
                    <a:lnTo>
                      <a:pt x="860" y="292"/>
                    </a:lnTo>
                    <a:lnTo>
                      <a:pt x="838" y="292"/>
                    </a:lnTo>
                    <a:lnTo>
                      <a:pt x="838" y="465"/>
                    </a:lnTo>
                    <a:close/>
                    <a:moveTo>
                      <a:pt x="880" y="347"/>
                    </a:moveTo>
                    <a:lnTo>
                      <a:pt x="923" y="465"/>
                    </a:lnTo>
                    <a:lnTo>
                      <a:pt x="943" y="465"/>
                    </a:lnTo>
                    <a:lnTo>
                      <a:pt x="988" y="347"/>
                    </a:lnTo>
                    <a:lnTo>
                      <a:pt x="967" y="347"/>
                    </a:lnTo>
                    <a:lnTo>
                      <a:pt x="944" y="413"/>
                    </a:lnTo>
                    <a:lnTo>
                      <a:pt x="939" y="429"/>
                    </a:lnTo>
                    <a:lnTo>
                      <a:pt x="934" y="444"/>
                    </a:lnTo>
                    <a:lnTo>
                      <a:pt x="934" y="444"/>
                    </a:lnTo>
                    <a:lnTo>
                      <a:pt x="930" y="429"/>
                    </a:lnTo>
                    <a:lnTo>
                      <a:pt x="924" y="413"/>
                    </a:lnTo>
                    <a:lnTo>
                      <a:pt x="902" y="347"/>
                    </a:lnTo>
                    <a:lnTo>
                      <a:pt x="880" y="347"/>
                    </a:lnTo>
                    <a:close/>
                    <a:moveTo>
                      <a:pt x="1028" y="465"/>
                    </a:moveTo>
                    <a:lnTo>
                      <a:pt x="1028" y="347"/>
                    </a:lnTo>
                    <a:lnTo>
                      <a:pt x="1008" y="347"/>
                    </a:lnTo>
                    <a:lnTo>
                      <a:pt x="1008" y="465"/>
                    </a:lnTo>
                    <a:lnTo>
                      <a:pt x="1028" y="465"/>
                    </a:lnTo>
                    <a:close/>
                    <a:moveTo>
                      <a:pt x="1018" y="301"/>
                    </a:moveTo>
                    <a:lnTo>
                      <a:pt x="1013" y="302"/>
                    </a:lnTo>
                    <a:lnTo>
                      <a:pt x="1009" y="304"/>
                    </a:lnTo>
                    <a:lnTo>
                      <a:pt x="1005" y="309"/>
                    </a:lnTo>
                    <a:lnTo>
                      <a:pt x="1005" y="314"/>
                    </a:lnTo>
                    <a:lnTo>
                      <a:pt x="1005" y="319"/>
                    </a:lnTo>
                    <a:lnTo>
                      <a:pt x="1009" y="323"/>
                    </a:lnTo>
                    <a:lnTo>
                      <a:pt x="1013" y="327"/>
                    </a:lnTo>
                    <a:lnTo>
                      <a:pt x="1017" y="327"/>
                    </a:lnTo>
                    <a:lnTo>
                      <a:pt x="1023" y="327"/>
                    </a:lnTo>
                    <a:lnTo>
                      <a:pt x="1027" y="323"/>
                    </a:lnTo>
                    <a:lnTo>
                      <a:pt x="1030" y="319"/>
                    </a:lnTo>
                    <a:lnTo>
                      <a:pt x="1030" y="314"/>
                    </a:lnTo>
                    <a:lnTo>
                      <a:pt x="1030" y="309"/>
                    </a:lnTo>
                    <a:lnTo>
                      <a:pt x="1027" y="304"/>
                    </a:lnTo>
                    <a:lnTo>
                      <a:pt x="1023" y="302"/>
                    </a:lnTo>
                    <a:lnTo>
                      <a:pt x="1018" y="301"/>
                    </a:lnTo>
                    <a:close/>
                    <a:moveTo>
                      <a:pt x="1063" y="465"/>
                    </a:moveTo>
                    <a:lnTo>
                      <a:pt x="1083" y="465"/>
                    </a:lnTo>
                    <a:lnTo>
                      <a:pt x="1083" y="393"/>
                    </a:lnTo>
                    <a:lnTo>
                      <a:pt x="1083" y="388"/>
                    </a:lnTo>
                    <a:lnTo>
                      <a:pt x="1084" y="383"/>
                    </a:lnTo>
                    <a:lnTo>
                      <a:pt x="1086" y="379"/>
                    </a:lnTo>
                    <a:lnTo>
                      <a:pt x="1089" y="376"/>
                    </a:lnTo>
                    <a:lnTo>
                      <a:pt x="1091" y="372"/>
                    </a:lnTo>
                    <a:lnTo>
                      <a:pt x="1094" y="369"/>
                    </a:lnTo>
                    <a:lnTo>
                      <a:pt x="1097" y="366"/>
                    </a:lnTo>
                    <a:lnTo>
                      <a:pt x="1102" y="363"/>
                    </a:lnTo>
                    <a:lnTo>
                      <a:pt x="1106" y="362"/>
                    </a:lnTo>
                    <a:lnTo>
                      <a:pt x="1110" y="362"/>
                    </a:lnTo>
                    <a:lnTo>
                      <a:pt x="1116" y="362"/>
                    </a:lnTo>
                    <a:lnTo>
                      <a:pt x="1121" y="364"/>
                    </a:lnTo>
                    <a:lnTo>
                      <a:pt x="1125" y="367"/>
                    </a:lnTo>
                    <a:lnTo>
                      <a:pt x="1129" y="371"/>
                    </a:lnTo>
                    <a:lnTo>
                      <a:pt x="1131" y="376"/>
                    </a:lnTo>
                    <a:lnTo>
                      <a:pt x="1133" y="381"/>
                    </a:lnTo>
                    <a:lnTo>
                      <a:pt x="1134" y="388"/>
                    </a:lnTo>
                    <a:lnTo>
                      <a:pt x="1134" y="395"/>
                    </a:lnTo>
                    <a:lnTo>
                      <a:pt x="1134" y="465"/>
                    </a:lnTo>
                    <a:lnTo>
                      <a:pt x="1155" y="465"/>
                    </a:lnTo>
                    <a:lnTo>
                      <a:pt x="1155" y="392"/>
                    </a:lnTo>
                    <a:lnTo>
                      <a:pt x="1155" y="387"/>
                    </a:lnTo>
                    <a:lnTo>
                      <a:pt x="1157" y="381"/>
                    </a:lnTo>
                    <a:lnTo>
                      <a:pt x="1158" y="378"/>
                    </a:lnTo>
                    <a:lnTo>
                      <a:pt x="1160" y="373"/>
                    </a:lnTo>
                    <a:lnTo>
                      <a:pt x="1162" y="371"/>
                    </a:lnTo>
                    <a:lnTo>
                      <a:pt x="1165" y="368"/>
                    </a:lnTo>
                    <a:lnTo>
                      <a:pt x="1169" y="366"/>
                    </a:lnTo>
                    <a:lnTo>
                      <a:pt x="1173" y="363"/>
                    </a:lnTo>
                    <a:lnTo>
                      <a:pt x="1176" y="362"/>
                    </a:lnTo>
                    <a:lnTo>
                      <a:pt x="1180" y="362"/>
                    </a:lnTo>
                    <a:lnTo>
                      <a:pt x="1187" y="362"/>
                    </a:lnTo>
                    <a:lnTo>
                      <a:pt x="1191" y="364"/>
                    </a:lnTo>
                    <a:lnTo>
                      <a:pt x="1196" y="368"/>
                    </a:lnTo>
                    <a:lnTo>
                      <a:pt x="1200" y="371"/>
                    </a:lnTo>
                    <a:lnTo>
                      <a:pt x="1202" y="377"/>
                    </a:lnTo>
                    <a:lnTo>
                      <a:pt x="1204" y="383"/>
                    </a:lnTo>
                    <a:lnTo>
                      <a:pt x="1205" y="390"/>
                    </a:lnTo>
                    <a:lnTo>
                      <a:pt x="1205" y="398"/>
                    </a:lnTo>
                    <a:lnTo>
                      <a:pt x="1205" y="465"/>
                    </a:lnTo>
                    <a:lnTo>
                      <a:pt x="1226" y="465"/>
                    </a:lnTo>
                    <a:lnTo>
                      <a:pt x="1226" y="396"/>
                    </a:lnTo>
                    <a:lnTo>
                      <a:pt x="1225" y="381"/>
                    </a:lnTo>
                    <a:lnTo>
                      <a:pt x="1221" y="370"/>
                    </a:lnTo>
                    <a:lnTo>
                      <a:pt x="1218" y="361"/>
                    </a:lnTo>
                    <a:lnTo>
                      <a:pt x="1213" y="354"/>
                    </a:lnTo>
                    <a:lnTo>
                      <a:pt x="1206" y="350"/>
                    </a:lnTo>
                    <a:lnTo>
                      <a:pt x="1201" y="347"/>
                    </a:lnTo>
                    <a:lnTo>
                      <a:pt x="1194" y="344"/>
                    </a:lnTo>
                    <a:lnTo>
                      <a:pt x="1188" y="344"/>
                    </a:lnTo>
                    <a:lnTo>
                      <a:pt x="1180" y="344"/>
                    </a:lnTo>
                    <a:lnTo>
                      <a:pt x="1174" y="347"/>
                    </a:lnTo>
                    <a:lnTo>
                      <a:pt x="1169" y="349"/>
                    </a:lnTo>
                    <a:lnTo>
                      <a:pt x="1163" y="352"/>
                    </a:lnTo>
                    <a:lnTo>
                      <a:pt x="1157" y="359"/>
                    </a:lnTo>
                    <a:lnTo>
                      <a:pt x="1150" y="368"/>
                    </a:lnTo>
                    <a:lnTo>
                      <a:pt x="1150" y="368"/>
                    </a:lnTo>
                    <a:lnTo>
                      <a:pt x="1148" y="363"/>
                    </a:lnTo>
                    <a:lnTo>
                      <a:pt x="1145" y="359"/>
                    </a:lnTo>
                    <a:lnTo>
                      <a:pt x="1142" y="354"/>
                    </a:lnTo>
                    <a:lnTo>
                      <a:pt x="1137" y="351"/>
                    </a:lnTo>
                    <a:lnTo>
                      <a:pt x="1133" y="348"/>
                    </a:lnTo>
                    <a:lnTo>
                      <a:pt x="1129" y="347"/>
                    </a:lnTo>
                    <a:lnTo>
                      <a:pt x="1123" y="344"/>
                    </a:lnTo>
                    <a:lnTo>
                      <a:pt x="1118" y="344"/>
                    </a:lnTo>
                    <a:lnTo>
                      <a:pt x="1111" y="344"/>
                    </a:lnTo>
                    <a:lnTo>
                      <a:pt x="1105" y="347"/>
                    </a:lnTo>
                    <a:lnTo>
                      <a:pt x="1099" y="348"/>
                    </a:lnTo>
                    <a:lnTo>
                      <a:pt x="1095" y="351"/>
                    </a:lnTo>
                    <a:lnTo>
                      <a:pt x="1091" y="354"/>
                    </a:lnTo>
                    <a:lnTo>
                      <a:pt x="1088" y="358"/>
                    </a:lnTo>
                    <a:lnTo>
                      <a:pt x="1084" y="362"/>
                    </a:lnTo>
                    <a:lnTo>
                      <a:pt x="1082" y="366"/>
                    </a:lnTo>
                    <a:lnTo>
                      <a:pt x="1081" y="366"/>
                    </a:lnTo>
                    <a:lnTo>
                      <a:pt x="1080" y="347"/>
                    </a:lnTo>
                    <a:lnTo>
                      <a:pt x="1062" y="347"/>
                    </a:lnTo>
                    <a:lnTo>
                      <a:pt x="1063" y="362"/>
                    </a:lnTo>
                    <a:lnTo>
                      <a:pt x="1063" y="379"/>
                    </a:lnTo>
                    <a:lnTo>
                      <a:pt x="1063" y="465"/>
                    </a:lnTo>
                    <a:close/>
                    <a:moveTo>
                      <a:pt x="1351" y="410"/>
                    </a:moveTo>
                    <a:lnTo>
                      <a:pt x="1351" y="406"/>
                    </a:lnTo>
                    <a:lnTo>
                      <a:pt x="1352" y="400"/>
                    </a:lnTo>
                    <a:lnTo>
                      <a:pt x="1351" y="391"/>
                    </a:lnTo>
                    <a:lnTo>
                      <a:pt x="1350" y="382"/>
                    </a:lnTo>
                    <a:lnTo>
                      <a:pt x="1347" y="372"/>
                    </a:lnTo>
                    <a:lnTo>
                      <a:pt x="1342" y="364"/>
                    </a:lnTo>
                    <a:lnTo>
                      <a:pt x="1339" y="360"/>
                    </a:lnTo>
                    <a:lnTo>
                      <a:pt x="1336" y="357"/>
                    </a:lnTo>
                    <a:lnTo>
                      <a:pt x="1332" y="353"/>
                    </a:lnTo>
                    <a:lnTo>
                      <a:pt x="1327" y="350"/>
                    </a:lnTo>
                    <a:lnTo>
                      <a:pt x="1323" y="348"/>
                    </a:lnTo>
                    <a:lnTo>
                      <a:pt x="1318" y="346"/>
                    </a:lnTo>
                    <a:lnTo>
                      <a:pt x="1311" y="344"/>
                    </a:lnTo>
                    <a:lnTo>
                      <a:pt x="1305" y="344"/>
                    </a:lnTo>
                    <a:lnTo>
                      <a:pt x="1298" y="344"/>
                    </a:lnTo>
                    <a:lnTo>
                      <a:pt x="1293" y="346"/>
                    </a:lnTo>
                    <a:lnTo>
                      <a:pt x="1287" y="348"/>
                    </a:lnTo>
                    <a:lnTo>
                      <a:pt x="1282" y="349"/>
                    </a:lnTo>
                    <a:lnTo>
                      <a:pt x="1278" y="352"/>
                    </a:lnTo>
                    <a:lnTo>
                      <a:pt x="1273" y="356"/>
                    </a:lnTo>
                    <a:lnTo>
                      <a:pt x="1269" y="359"/>
                    </a:lnTo>
                    <a:lnTo>
                      <a:pt x="1266" y="363"/>
                    </a:lnTo>
                    <a:lnTo>
                      <a:pt x="1259" y="372"/>
                    </a:lnTo>
                    <a:lnTo>
                      <a:pt x="1255" y="383"/>
                    </a:lnTo>
                    <a:lnTo>
                      <a:pt x="1252" y="395"/>
                    </a:lnTo>
                    <a:lnTo>
                      <a:pt x="1252" y="408"/>
                    </a:lnTo>
                    <a:lnTo>
                      <a:pt x="1252" y="420"/>
                    </a:lnTo>
                    <a:lnTo>
                      <a:pt x="1255" y="432"/>
                    </a:lnTo>
                    <a:lnTo>
                      <a:pt x="1257" y="437"/>
                    </a:lnTo>
                    <a:lnTo>
                      <a:pt x="1259" y="442"/>
                    </a:lnTo>
                    <a:lnTo>
                      <a:pt x="1263" y="447"/>
                    </a:lnTo>
                    <a:lnTo>
                      <a:pt x="1266" y="451"/>
                    </a:lnTo>
                    <a:lnTo>
                      <a:pt x="1270" y="455"/>
                    </a:lnTo>
                    <a:lnTo>
                      <a:pt x="1274" y="458"/>
                    </a:lnTo>
                    <a:lnTo>
                      <a:pt x="1279" y="460"/>
                    </a:lnTo>
                    <a:lnTo>
                      <a:pt x="1284" y="462"/>
                    </a:lnTo>
                    <a:lnTo>
                      <a:pt x="1290" y="465"/>
                    </a:lnTo>
                    <a:lnTo>
                      <a:pt x="1295" y="466"/>
                    </a:lnTo>
                    <a:lnTo>
                      <a:pt x="1301" y="467"/>
                    </a:lnTo>
                    <a:lnTo>
                      <a:pt x="1307" y="467"/>
                    </a:lnTo>
                    <a:lnTo>
                      <a:pt x="1320" y="467"/>
                    </a:lnTo>
                    <a:lnTo>
                      <a:pt x="1331" y="465"/>
                    </a:lnTo>
                    <a:lnTo>
                      <a:pt x="1339" y="462"/>
                    </a:lnTo>
                    <a:lnTo>
                      <a:pt x="1346" y="460"/>
                    </a:lnTo>
                    <a:lnTo>
                      <a:pt x="1341" y="445"/>
                    </a:lnTo>
                    <a:lnTo>
                      <a:pt x="1336" y="447"/>
                    </a:lnTo>
                    <a:lnTo>
                      <a:pt x="1328" y="449"/>
                    </a:lnTo>
                    <a:lnTo>
                      <a:pt x="1320" y="450"/>
                    </a:lnTo>
                    <a:lnTo>
                      <a:pt x="1310" y="450"/>
                    </a:lnTo>
                    <a:lnTo>
                      <a:pt x="1302" y="450"/>
                    </a:lnTo>
                    <a:lnTo>
                      <a:pt x="1295" y="448"/>
                    </a:lnTo>
                    <a:lnTo>
                      <a:pt x="1288" y="446"/>
                    </a:lnTo>
                    <a:lnTo>
                      <a:pt x="1283" y="441"/>
                    </a:lnTo>
                    <a:lnTo>
                      <a:pt x="1278" y="436"/>
                    </a:lnTo>
                    <a:lnTo>
                      <a:pt x="1274" y="428"/>
                    </a:lnTo>
                    <a:lnTo>
                      <a:pt x="1272" y="420"/>
                    </a:lnTo>
                    <a:lnTo>
                      <a:pt x="1271" y="410"/>
                    </a:lnTo>
                    <a:lnTo>
                      <a:pt x="1351" y="410"/>
                    </a:lnTo>
                    <a:close/>
                    <a:moveTo>
                      <a:pt x="1271" y="395"/>
                    </a:moveTo>
                    <a:lnTo>
                      <a:pt x="1272" y="389"/>
                    </a:lnTo>
                    <a:lnTo>
                      <a:pt x="1274" y="382"/>
                    </a:lnTo>
                    <a:lnTo>
                      <a:pt x="1277" y="377"/>
                    </a:lnTo>
                    <a:lnTo>
                      <a:pt x="1280" y="371"/>
                    </a:lnTo>
                    <a:lnTo>
                      <a:pt x="1284" y="367"/>
                    </a:lnTo>
                    <a:lnTo>
                      <a:pt x="1290" y="363"/>
                    </a:lnTo>
                    <a:lnTo>
                      <a:pt x="1296" y="361"/>
                    </a:lnTo>
                    <a:lnTo>
                      <a:pt x="1304" y="360"/>
                    </a:lnTo>
                    <a:lnTo>
                      <a:pt x="1311" y="361"/>
                    </a:lnTo>
                    <a:lnTo>
                      <a:pt x="1318" y="363"/>
                    </a:lnTo>
                    <a:lnTo>
                      <a:pt x="1323" y="367"/>
                    </a:lnTo>
                    <a:lnTo>
                      <a:pt x="1326" y="372"/>
                    </a:lnTo>
                    <a:lnTo>
                      <a:pt x="1329" y="378"/>
                    </a:lnTo>
                    <a:lnTo>
                      <a:pt x="1331" y="383"/>
                    </a:lnTo>
                    <a:lnTo>
                      <a:pt x="1332" y="389"/>
                    </a:lnTo>
                    <a:lnTo>
                      <a:pt x="1332" y="395"/>
                    </a:lnTo>
                    <a:lnTo>
                      <a:pt x="1271" y="395"/>
                    </a:lnTo>
                    <a:close/>
                    <a:moveTo>
                      <a:pt x="1378" y="465"/>
                    </a:moveTo>
                    <a:lnTo>
                      <a:pt x="1399" y="465"/>
                    </a:lnTo>
                    <a:lnTo>
                      <a:pt x="1399" y="395"/>
                    </a:lnTo>
                    <a:lnTo>
                      <a:pt x="1399" y="389"/>
                    </a:lnTo>
                    <a:lnTo>
                      <a:pt x="1400" y="384"/>
                    </a:lnTo>
                    <a:lnTo>
                      <a:pt x="1402" y="380"/>
                    </a:lnTo>
                    <a:lnTo>
                      <a:pt x="1404" y="376"/>
                    </a:lnTo>
                    <a:lnTo>
                      <a:pt x="1406" y="372"/>
                    </a:lnTo>
                    <a:lnTo>
                      <a:pt x="1409" y="369"/>
                    </a:lnTo>
                    <a:lnTo>
                      <a:pt x="1414" y="366"/>
                    </a:lnTo>
                    <a:lnTo>
                      <a:pt x="1418" y="363"/>
                    </a:lnTo>
                    <a:lnTo>
                      <a:pt x="1422" y="362"/>
                    </a:lnTo>
                    <a:lnTo>
                      <a:pt x="1428" y="362"/>
                    </a:lnTo>
                    <a:lnTo>
                      <a:pt x="1434" y="363"/>
                    </a:lnTo>
                    <a:lnTo>
                      <a:pt x="1440" y="364"/>
                    </a:lnTo>
                    <a:lnTo>
                      <a:pt x="1445" y="368"/>
                    </a:lnTo>
                    <a:lnTo>
                      <a:pt x="1448" y="372"/>
                    </a:lnTo>
                    <a:lnTo>
                      <a:pt x="1450" y="378"/>
                    </a:lnTo>
                    <a:lnTo>
                      <a:pt x="1453" y="383"/>
                    </a:lnTo>
                    <a:lnTo>
                      <a:pt x="1454" y="390"/>
                    </a:lnTo>
                    <a:lnTo>
                      <a:pt x="1454" y="397"/>
                    </a:lnTo>
                    <a:lnTo>
                      <a:pt x="1454" y="465"/>
                    </a:lnTo>
                    <a:lnTo>
                      <a:pt x="1474" y="465"/>
                    </a:lnTo>
                    <a:lnTo>
                      <a:pt x="1474" y="395"/>
                    </a:lnTo>
                    <a:lnTo>
                      <a:pt x="1474" y="387"/>
                    </a:lnTo>
                    <a:lnTo>
                      <a:pt x="1473" y="381"/>
                    </a:lnTo>
                    <a:lnTo>
                      <a:pt x="1472" y="374"/>
                    </a:lnTo>
                    <a:lnTo>
                      <a:pt x="1471" y="370"/>
                    </a:lnTo>
                    <a:lnTo>
                      <a:pt x="1467" y="361"/>
                    </a:lnTo>
                    <a:lnTo>
                      <a:pt x="1460" y="354"/>
                    </a:lnTo>
                    <a:lnTo>
                      <a:pt x="1454" y="350"/>
                    </a:lnTo>
                    <a:lnTo>
                      <a:pt x="1447" y="347"/>
                    </a:lnTo>
                    <a:lnTo>
                      <a:pt x="1441" y="344"/>
                    </a:lnTo>
                    <a:lnTo>
                      <a:pt x="1434" y="344"/>
                    </a:lnTo>
                    <a:lnTo>
                      <a:pt x="1428" y="344"/>
                    </a:lnTo>
                    <a:lnTo>
                      <a:pt x="1421" y="347"/>
                    </a:lnTo>
                    <a:lnTo>
                      <a:pt x="1416" y="349"/>
                    </a:lnTo>
                    <a:lnTo>
                      <a:pt x="1410" y="351"/>
                    </a:lnTo>
                    <a:lnTo>
                      <a:pt x="1406" y="354"/>
                    </a:lnTo>
                    <a:lnTo>
                      <a:pt x="1402" y="359"/>
                    </a:lnTo>
                    <a:lnTo>
                      <a:pt x="1399" y="362"/>
                    </a:lnTo>
                    <a:lnTo>
                      <a:pt x="1396" y="367"/>
                    </a:lnTo>
                    <a:lnTo>
                      <a:pt x="1396" y="367"/>
                    </a:lnTo>
                    <a:lnTo>
                      <a:pt x="1395" y="347"/>
                    </a:lnTo>
                    <a:lnTo>
                      <a:pt x="1377" y="347"/>
                    </a:lnTo>
                    <a:lnTo>
                      <a:pt x="1377" y="362"/>
                    </a:lnTo>
                    <a:lnTo>
                      <a:pt x="1378" y="379"/>
                    </a:lnTo>
                    <a:lnTo>
                      <a:pt x="1378" y="465"/>
                    </a:lnTo>
                    <a:close/>
                    <a:moveTo>
                      <a:pt x="1512" y="319"/>
                    </a:moveTo>
                    <a:lnTo>
                      <a:pt x="1512" y="347"/>
                    </a:lnTo>
                    <a:lnTo>
                      <a:pt x="1495" y="347"/>
                    </a:lnTo>
                    <a:lnTo>
                      <a:pt x="1495" y="363"/>
                    </a:lnTo>
                    <a:lnTo>
                      <a:pt x="1512" y="363"/>
                    </a:lnTo>
                    <a:lnTo>
                      <a:pt x="1512" y="428"/>
                    </a:lnTo>
                    <a:lnTo>
                      <a:pt x="1513" y="437"/>
                    </a:lnTo>
                    <a:lnTo>
                      <a:pt x="1514" y="446"/>
                    </a:lnTo>
                    <a:lnTo>
                      <a:pt x="1516" y="452"/>
                    </a:lnTo>
                    <a:lnTo>
                      <a:pt x="1521" y="458"/>
                    </a:lnTo>
                    <a:lnTo>
                      <a:pt x="1525" y="462"/>
                    </a:lnTo>
                    <a:lnTo>
                      <a:pt x="1529" y="465"/>
                    </a:lnTo>
                    <a:lnTo>
                      <a:pt x="1536" y="467"/>
                    </a:lnTo>
                    <a:lnTo>
                      <a:pt x="1542" y="467"/>
                    </a:lnTo>
                    <a:lnTo>
                      <a:pt x="1553" y="467"/>
                    </a:lnTo>
                    <a:lnTo>
                      <a:pt x="1561" y="465"/>
                    </a:lnTo>
                    <a:lnTo>
                      <a:pt x="1560" y="448"/>
                    </a:lnTo>
                    <a:lnTo>
                      <a:pt x="1555" y="449"/>
                    </a:lnTo>
                    <a:lnTo>
                      <a:pt x="1548" y="450"/>
                    </a:lnTo>
                    <a:lnTo>
                      <a:pt x="1544" y="449"/>
                    </a:lnTo>
                    <a:lnTo>
                      <a:pt x="1541" y="448"/>
                    </a:lnTo>
                    <a:lnTo>
                      <a:pt x="1538" y="446"/>
                    </a:lnTo>
                    <a:lnTo>
                      <a:pt x="1536" y="444"/>
                    </a:lnTo>
                    <a:lnTo>
                      <a:pt x="1535" y="440"/>
                    </a:lnTo>
                    <a:lnTo>
                      <a:pt x="1534" y="437"/>
                    </a:lnTo>
                    <a:lnTo>
                      <a:pt x="1533" y="432"/>
                    </a:lnTo>
                    <a:lnTo>
                      <a:pt x="1533" y="427"/>
                    </a:lnTo>
                    <a:lnTo>
                      <a:pt x="1533" y="363"/>
                    </a:lnTo>
                    <a:lnTo>
                      <a:pt x="1562" y="363"/>
                    </a:lnTo>
                    <a:lnTo>
                      <a:pt x="1562" y="347"/>
                    </a:lnTo>
                    <a:lnTo>
                      <a:pt x="1533" y="347"/>
                    </a:lnTo>
                    <a:lnTo>
                      <a:pt x="1533" y="313"/>
                    </a:lnTo>
                    <a:lnTo>
                      <a:pt x="1512" y="319"/>
                    </a:lnTo>
                    <a:close/>
                    <a:moveTo>
                      <a:pt x="1633" y="344"/>
                    </a:moveTo>
                    <a:lnTo>
                      <a:pt x="1621" y="346"/>
                    </a:lnTo>
                    <a:lnTo>
                      <a:pt x="1610" y="349"/>
                    </a:lnTo>
                    <a:lnTo>
                      <a:pt x="1605" y="351"/>
                    </a:lnTo>
                    <a:lnTo>
                      <a:pt x="1601" y="353"/>
                    </a:lnTo>
                    <a:lnTo>
                      <a:pt x="1596" y="357"/>
                    </a:lnTo>
                    <a:lnTo>
                      <a:pt x="1592" y="361"/>
                    </a:lnTo>
                    <a:lnTo>
                      <a:pt x="1589" y="366"/>
                    </a:lnTo>
                    <a:lnTo>
                      <a:pt x="1585" y="370"/>
                    </a:lnTo>
                    <a:lnTo>
                      <a:pt x="1582" y="374"/>
                    </a:lnTo>
                    <a:lnTo>
                      <a:pt x="1580" y="380"/>
                    </a:lnTo>
                    <a:lnTo>
                      <a:pt x="1578" y="387"/>
                    </a:lnTo>
                    <a:lnTo>
                      <a:pt x="1577" y="393"/>
                    </a:lnTo>
                    <a:lnTo>
                      <a:pt x="1576" y="400"/>
                    </a:lnTo>
                    <a:lnTo>
                      <a:pt x="1576" y="407"/>
                    </a:lnTo>
                    <a:lnTo>
                      <a:pt x="1576" y="413"/>
                    </a:lnTo>
                    <a:lnTo>
                      <a:pt x="1577" y="420"/>
                    </a:lnTo>
                    <a:lnTo>
                      <a:pt x="1578" y="427"/>
                    </a:lnTo>
                    <a:lnTo>
                      <a:pt x="1580" y="432"/>
                    </a:lnTo>
                    <a:lnTo>
                      <a:pt x="1582" y="438"/>
                    </a:lnTo>
                    <a:lnTo>
                      <a:pt x="1585" y="442"/>
                    </a:lnTo>
                    <a:lnTo>
                      <a:pt x="1588" y="447"/>
                    </a:lnTo>
                    <a:lnTo>
                      <a:pt x="1592" y="451"/>
                    </a:lnTo>
                    <a:lnTo>
                      <a:pt x="1595" y="455"/>
                    </a:lnTo>
                    <a:lnTo>
                      <a:pt x="1599" y="458"/>
                    </a:lnTo>
                    <a:lnTo>
                      <a:pt x="1604" y="461"/>
                    </a:lnTo>
                    <a:lnTo>
                      <a:pt x="1609" y="464"/>
                    </a:lnTo>
                    <a:lnTo>
                      <a:pt x="1619" y="466"/>
                    </a:lnTo>
                    <a:lnTo>
                      <a:pt x="1631" y="467"/>
                    </a:lnTo>
                    <a:lnTo>
                      <a:pt x="1641" y="467"/>
                    </a:lnTo>
                    <a:lnTo>
                      <a:pt x="1651" y="464"/>
                    </a:lnTo>
                    <a:lnTo>
                      <a:pt x="1661" y="459"/>
                    </a:lnTo>
                    <a:lnTo>
                      <a:pt x="1670" y="452"/>
                    </a:lnTo>
                    <a:lnTo>
                      <a:pt x="1673" y="448"/>
                    </a:lnTo>
                    <a:lnTo>
                      <a:pt x="1676" y="444"/>
                    </a:lnTo>
                    <a:lnTo>
                      <a:pt x="1679" y="439"/>
                    </a:lnTo>
                    <a:lnTo>
                      <a:pt x="1683" y="434"/>
                    </a:lnTo>
                    <a:lnTo>
                      <a:pt x="1685" y="427"/>
                    </a:lnTo>
                    <a:lnTo>
                      <a:pt x="1686" y="420"/>
                    </a:lnTo>
                    <a:lnTo>
                      <a:pt x="1687" y="412"/>
                    </a:lnTo>
                    <a:lnTo>
                      <a:pt x="1687" y="405"/>
                    </a:lnTo>
                    <a:lnTo>
                      <a:pt x="1686" y="392"/>
                    </a:lnTo>
                    <a:lnTo>
                      <a:pt x="1684" y="380"/>
                    </a:lnTo>
                    <a:lnTo>
                      <a:pt x="1682" y="374"/>
                    </a:lnTo>
                    <a:lnTo>
                      <a:pt x="1678" y="370"/>
                    </a:lnTo>
                    <a:lnTo>
                      <a:pt x="1675" y="366"/>
                    </a:lnTo>
                    <a:lnTo>
                      <a:pt x="1672" y="361"/>
                    </a:lnTo>
                    <a:lnTo>
                      <a:pt x="1669" y="358"/>
                    </a:lnTo>
                    <a:lnTo>
                      <a:pt x="1664" y="354"/>
                    </a:lnTo>
                    <a:lnTo>
                      <a:pt x="1660" y="351"/>
                    </a:lnTo>
                    <a:lnTo>
                      <a:pt x="1655" y="349"/>
                    </a:lnTo>
                    <a:lnTo>
                      <a:pt x="1649" y="347"/>
                    </a:lnTo>
                    <a:lnTo>
                      <a:pt x="1644" y="346"/>
                    </a:lnTo>
                    <a:lnTo>
                      <a:pt x="1638" y="344"/>
                    </a:lnTo>
                    <a:lnTo>
                      <a:pt x="1633" y="344"/>
                    </a:lnTo>
                    <a:close/>
                    <a:moveTo>
                      <a:pt x="1632" y="360"/>
                    </a:moveTo>
                    <a:lnTo>
                      <a:pt x="1636" y="361"/>
                    </a:lnTo>
                    <a:lnTo>
                      <a:pt x="1641" y="361"/>
                    </a:lnTo>
                    <a:lnTo>
                      <a:pt x="1644" y="363"/>
                    </a:lnTo>
                    <a:lnTo>
                      <a:pt x="1648" y="364"/>
                    </a:lnTo>
                    <a:lnTo>
                      <a:pt x="1653" y="370"/>
                    </a:lnTo>
                    <a:lnTo>
                      <a:pt x="1658" y="376"/>
                    </a:lnTo>
                    <a:lnTo>
                      <a:pt x="1662" y="382"/>
                    </a:lnTo>
                    <a:lnTo>
                      <a:pt x="1664" y="390"/>
                    </a:lnTo>
                    <a:lnTo>
                      <a:pt x="1665" y="398"/>
                    </a:lnTo>
                    <a:lnTo>
                      <a:pt x="1666" y="406"/>
                    </a:lnTo>
                    <a:lnTo>
                      <a:pt x="1665" y="416"/>
                    </a:lnTo>
                    <a:lnTo>
                      <a:pt x="1663" y="423"/>
                    </a:lnTo>
                    <a:lnTo>
                      <a:pt x="1660" y="431"/>
                    </a:lnTo>
                    <a:lnTo>
                      <a:pt x="1657" y="438"/>
                    </a:lnTo>
                    <a:lnTo>
                      <a:pt x="1651" y="444"/>
                    </a:lnTo>
                    <a:lnTo>
                      <a:pt x="1645" y="448"/>
                    </a:lnTo>
                    <a:lnTo>
                      <a:pt x="1638" y="450"/>
                    </a:lnTo>
                    <a:lnTo>
                      <a:pt x="1632" y="451"/>
                    </a:lnTo>
                    <a:lnTo>
                      <a:pt x="1624" y="450"/>
                    </a:lnTo>
                    <a:lnTo>
                      <a:pt x="1618" y="448"/>
                    </a:lnTo>
                    <a:lnTo>
                      <a:pt x="1611" y="444"/>
                    </a:lnTo>
                    <a:lnTo>
                      <a:pt x="1607" y="438"/>
                    </a:lnTo>
                    <a:lnTo>
                      <a:pt x="1603" y="431"/>
                    </a:lnTo>
                    <a:lnTo>
                      <a:pt x="1599" y="425"/>
                    </a:lnTo>
                    <a:lnTo>
                      <a:pt x="1597" y="416"/>
                    </a:lnTo>
                    <a:lnTo>
                      <a:pt x="1597" y="406"/>
                    </a:lnTo>
                    <a:lnTo>
                      <a:pt x="1597" y="398"/>
                    </a:lnTo>
                    <a:lnTo>
                      <a:pt x="1598" y="390"/>
                    </a:lnTo>
                    <a:lnTo>
                      <a:pt x="1602" y="382"/>
                    </a:lnTo>
                    <a:lnTo>
                      <a:pt x="1605" y="374"/>
                    </a:lnTo>
                    <a:lnTo>
                      <a:pt x="1610" y="369"/>
                    </a:lnTo>
                    <a:lnTo>
                      <a:pt x="1616" y="364"/>
                    </a:lnTo>
                    <a:lnTo>
                      <a:pt x="1623" y="361"/>
                    </a:lnTo>
                    <a:lnTo>
                      <a:pt x="1632" y="360"/>
                    </a:lnTo>
                    <a:close/>
                    <a:moveTo>
                      <a:pt x="1855" y="410"/>
                    </a:moveTo>
                    <a:lnTo>
                      <a:pt x="1855" y="406"/>
                    </a:lnTo>
                    <a:lnTo>
                      <a:pt x="1855" y="400"/>
                    </a:lnTo>
                    <a:lnTo>
                      <a:pt x="1855" y="391"/>
                    </a:lnTo>
                    <a:lnTo>
                      <a:pt x="1854" y="382"/>
                    </a:lnTo>
                    <a:lnTo>
                      <a:pt x="1851" y="372"/>
                    </a:lnTo>
                    <a:lnTo>
                      <a:pt x="1847" y="364"/>
                    </a:lnTo>
                    <a:lnTo>
                      <a:pt x="1844" y="360"/>
                    </a:lnTo>
                    <a:lnTo>
                      <a:pt x="1840" y="357"/>
                    </a:lnTo>
                    <a:lnTo>
                      <a:pt x="1836" y="353"/>
                    </a:lnTo>
                    <a:lnTo>
                      <a:pt x="1832" y="350"/>
                    </a:lnTo>
                    <a:lnTo>
                      <a:pt x="1827" y="348"/>
                    </a:lnTo>
                    <a:lnTo>
                      <a:pt x="1822" y="346"/>
                    </a:lnTo>
                    <a:lnTo>
                      <a:pt x="1815" y="344"/>
                    </a:lnTo>
                    <a:lnTo>
                      <a:pt x="1809" y="344"/>
                    </a:lnTo>
                    <a:lnTo>
                      <a:pt x="1803" y="344"/>
                    </a:lnTo>
                    <a:lnTo>
                      <a:pt x="1797" y="346"/>
                    </a:lnTo>
                    <a:lnTo>
                      <a:pt x="1792" y="348"/>
                    </a:lnTo>
                    <a:lnTo>
                      <a:pt x="1786" y="349"/>
                    </a:lnTo>
                    <a:lnTo>
                      <a:pt x="1782" y="352"/>
                    </a:lnTo>
                    <a:lnTo>
                      <a:pt x="1778" y="356"/>
                    </a:lnTo>
                    <a:lnTo>
                      <a:pt x="1773" y="359"/>
                    </a:lnTo>
                    <a:lnTo>
                      <a:pt x="1769" y="363"/>
                    </a:lnTo>
                    <a:lnTo>
                      <a:pt x="1764" y="372"/>
                    </a:lnTo>
                    <a:lnTo>
                      <a:pt x="1759" y="383"/>
                    </a:lnTo>
                    <a:lnTo>
                      <a:pt x="1756" y="395"/>
                    </a:lnTo>
                    <a:lnTo>
                      <a:pt x="1755" y="408"/>
                    </a:lnTo>
                    <a:lnTo>
                      <a:pt x="1756" y="420"/>
                    </a:lnTo>
                    <a:lnTo>
                      <a:pt x="1759" y="432"/>
                    </a:lnTo>
                    <a:lnTo>
                      <a:pt x="1761" y="437"/>
                    </a:lnTo>
                    <a:lnTo>
                      <a:pt x="1764" y="442"/>
                    </a:lnTo>
                    <a:lnTo>
                      <a:pt x="1767" y="447"/>
                    </a:lnTo>
                    <a:lnTo>
                      <a:pt x="1770" y="451"/>
                    </a:lnTo>
                    <a:lnTo>
                      <a:pt x="1774" y="455"/>
                    </a:lnTo>
                    <a:lnTo>
                      <a:pt x="1778" y="458"/>
                    </a:lnTo>
                    <a:lnTo>
                      <a:pt x="1783" y="460"/>
                    </a:lnTo>
                    <a:lnTo>
                      <a:pt x="1787" y="462"/>
                    </a:lnTo>
                    <a:lnTo>
                      <a:pt x="1793" y="465"/>
                    </a:lnTo>
                    <a:lnTo>
                      <a:pt x="1799" y="466"/>
                    </a:lnTo>
                    <a:lnTo>
                      <a:pt x="1805" y="467"/>
                    </a:lnTo>
                    <a:lnTo>
                      <a:pt x="1811" y="467"/>
                    </a:lnTo>
                    <a:lnTo>
                      <a:pt x="1824" y="467"/>
                    </a:lnTo>
                    <a:lnTo>
                      <a:pt x="1835" y="465"/>
                    </a:lnTo>
                    <a:lnTo>
                      <a:pt x="1842" y="462"/>
                    </a:lnTo>
                    <a:lnTo>
                      <a:pt x="1849" y="460"/>
                    </a:lnTo>
                    <a:lnTo>
                      <a:pt x="1846" y="445"/>
                    </a:lnTo>
                    <a:lnTo>
                      <a:pt x="1839" y="447"/>
                    </a:lnTo>
                    <a:lnTo>
                      <a:pt x="1833" y="449"/>
                    </a:lnTo>
                    <a:lnTo>
                      <a:pt x="1824" y="450"/>
                    </a:lnTo>
                    <a:lnTo>
                      <a:pt x="1814" y="450"/>
                    </a:lnTo>
                    <a:lnTo>
                      <a:pt x="1807" y="450"/>
                    </a:lnTo>
                    <a:lnTo>
                      <a:pt x="1799" y="448"/>
                    </a:lnTo>
                    <a:lnTo>
                      <a:pt x="1793" y="446"/>
                    </a:lnTo>
                    <a:lnTo>
                      <a:pt x="1787" y="441"/>
                    </a:lnTo>
                    <a:lnTo>
                      <a:pt x="1782" y="436"/>
                    </a:lnTo>
                    <a:lnTo>
                      <a:pt x="1779" y="428"/>
                    </a:lnTo>
                    <a:lnTo>
                      <a:pt x="1776" y="420"/>
                    </a:lnTo>
                    <a:lnTo>
                      <a:pt x="1776" y="410"/>
                    </a:lnTo>
                    <a:lnTo>
                      <a:pt x="1855" y="410"/>
                    </a:lnTo>
                    <a:close/>
                    <a:moveTo>
                      <a:pt x="1776" y="395"/>
                    </a:moveTo>
                    <a:lnTo>
                      <a:pt x="1777" y="389"/>
                    </a:lnTo>
                    <a:lnTo>
                      <a:pt x="1778" y="382"/>
                    </a:lnTo>
                    <a:lnTo>
                      <a:pt x="1781" y="377"/>
                    </a:lnTo>
                    <a:lnTo>
                      <a:pt x="1784" y="371"/>
                    </a:lnTo>
                    <a:lnTo>
                      <a:pt x="1788" y="367"/>
                    </a:lnTo>
                    <a:lnTo>
                      <a:pt x="1794" y="363"/>
                    </a:lnTo>
                    <a:lnTo>
                      <a:pt x="1799" y="361"/>
                    </a:lnTo>
                    <a:lnTo>
                      <a:pt x="1807" y="360"/>
                    </a:lnTo>
                    <a:lnTo>
                      <a:pt x="1815" y="361"/>
                    </a:lnTo>
                    <a:lnTo>
                      <a:pt x="1822" y="363"/>
                    </a:lnTo>
                    <a:lnTo>
                      <a:pt x="1826" y="367"/>
                    </a:lnTo>
                    <a:lnTo>
                      <a:pt x="1831" y="372"/>
                    </a:lnTo>
                    <a:lnTo>
                      <a:pt x="1833" y="378"/>
                    </a:lnTo>
                    <a:lnTo>
                      <a:pt x="1835" y="383"/>
                    </a:lnTo>
                    <a:lnTo>
                      <a:pt x="1836" y="389"/>
                    </a:lnTo>
                    <a:lnTo>
                      <a:pt x="1836" y="395"/>
                    </a:lnTo>
                    <a:lnTo>
                      <a:pt x="1776" y="395"/>
                    </a:lnTo>
                    <a:close/>
                    <a:moveTo>
                      <a:pt x="1932" y="465"/>
                    </a:moveTo>
                    <a:lnTo>
                      <a:pt x="1953" y="465"/>
                    </a:lnTo>
                    <a:lnTo>
                      <a:pt x="1953" y="395"/>
                    </a:lnTo>
                    <a:lnTo>
                      <a:pt x="1953" y="389"/>
                    </a:lnTo>
                    <a:lnTo>
                      <a:pt x="1954" y="384"/>
                    </a:lnTo>
                    <a:lnTo>
                      <a:pt x="1956" y="380"/>
                    </a:lnTo>
                    <a:lnTo>
                      <a:pt x="1958" y="376"/>
                    </a:lnTo>
                    <a:lnTo>
                      <a:pt x="1960" y="372"/>
                    </a:lnTo>
                    <a:lnTo>
                      <a:pt x="1963" y="369"/>
                    </a:lnTo>
                    <a:lnTo>
                      <a:pt x="1968" y="366"/>
                    </a:lnTo>
                    <a:lnTo>
                      <a:pt x="1972" y="363"/>
                    </a:lnTo>
                    <a:lnTo>
                      <a:pt x="1976" y="362"/>
                    </a:lnTo>
                    <a:lnTo>
                      <a:pt x="1982" y="362"/>
                    </a:lnTo>
                    <a:lnTo>
                      <a:pt x="1988" y="363"/>
                    </a:lnTo>
                    <a:lnTo>
                      <a:pt x="1994" y="364"/>
                    </a:lnTo>
                    <a:lnTo>
                      <a:pt x="1999" y="368"/>
                    </a:lnTo>
                    <a:lnTo>
                      <a:pt x="2002" y="372"/>
                    </a:lnTo>
                    <a:lnTo>
                      <a:pt x="2004" y="378"/>
                    </a:lnTo>
                    <a:lnTo>
                      <a:pt x="2007" y="383"/>
                    </a:lnTo>
                    <a:lnTo>
                      <a:pt x="2008" y="390"/>
                    </a:lnTo>
                    <a:lnTo>
                      <a:pt x="2008" y="397"/>
                    </a:lnTo>
                    <a:lnTo>
                      <a:pt x="2008" y="465"/>
                    </a:lnTo>
                    <a:lnTo>
                      <a:pt x="2028" y="465"/>
                    </a:lnTo>
                    <a:lnTo>
                      <a:pt x="2028" y="395"/>
                    </a:lnTo>
                    <a:lnTo>
                      <a:pt x="2028" y="387"/>
                    </a:lnTo>
                    <a:lnTo>
                      <a:pt x="2027" y="381"/>
                    </a:lnTo>
                    <a:lnTo>
                      <a:pt x="2026" y="374"/>
                    </a:lnTo>
                    <a:lnTo>
                      <a:pt x="2025" y="370"/>
                    </a:lnTo>
                    <a:lnTo>
                      <a:pt x="2021" y="361"/>
                    </a:lnTo>
                    <a:lnTo>
                      <a:pt x="2014" y="354"/>
                    </a:lnTo>
                    <a:lnTo>
                      <a:pt x="2008" y="350"/>
                    </a:lnTo>
                    <a:lnTo>
                      <a:pt x="2001" y="347"/>
                    </a:lnTo>
                    <a:lnTo>
                      <a:pt x="1995" y="344"/>
                    </a:lnTo>
                    <a:lnTo>
                      <a:pt x="1988" y="344"/>
                    </a:lnTo>
                    <a:lnTo>
                      <a:pt x="1982" y="344"/>
                    </a:lnTo>
                    <a:lnTo>
                      <a:pt x="1975" y="347"/>
                    </a:lnTo>
                    <a:lnTo>
                      <a:pt x="1970" y="349"/>
                    </a:lnTo>
                    <a:lnTo>
                      <a:pt x="1965" y="351"/>
                    </a:lnTo>
                    <a:lnTo>
                      <a:pt x="1960" y="354"/>
                    </a:lnTo>
                    <a:lnTo>
                      <a:pt x="1956" y="359"/>
                    </a:lnTo>
                    <a:lnTo>
                      <a:pt x="1954" y="362"/>
                    </a:lnTo>
                    <a:lnTo>
                      <a:pt x="1950" y="367"/>
                    </a:lnTo>
                    <a:lnTo>
                      <a:pt x="1950" y="367"/>
                    </a:lnTo>
                    <a:lnTo>
                      <a:pt x="1949" y="347"/>
                    </a:lnTo>
                    <a:lnTo>
                      <a:pt x="1931" y="347"/>
                    </a:lnTo>
                    <a:lnTo>
                      <a:pt x="1931" y="362"/>
                    </a:lnTo>
                    <a:lnTo>
                      <a:pt x="1932" y="379"/>
                    </a:lnTo>
                    <a:lnTo>
                      <a:pt x="1932" y="465"/>
                    </a:lnTo>
                    <a:close/>
                    <a:moveTo>
                      <a:pt x="2145" y="465"/>
                    </a:moveTo>
                    <a:lnTo>
                      <a:pt x="2143" y="451"/>
                    </a:lnTo>
                    <a:lnTo>
                      <a:pt x="2143" y="437"/>
                    </a:lnTo>
                    <a:lnTo>
                      <a:pt x="2143" y="392"/>
                    </a:lnTo>
                    <a:lnTo>
                      <a:pt x="2143" y="383"/>
                    </a:lnTo>
                    <a:lnTo>
                      <a:pt x="2141" y="376"/>
                    </a:lnTo>
                    <a:lnTo>
                      <a:pt x="2138" y="367"/>
                    </a:lnTo>
                    <a:lnTo>
                      <a:pt x="2134" y="360"/>
                    </a:lnTo>
                    <a:lnTo>
                      <a:pt x="2132" y="357"/>
                    </a:lnTo>
                    <a:lnTo>
                      <a:pt x="2129" y="353"/>
                    </a:lnTo>
                    <a:lnTo>
                      <a:pt x="2124" y="351"/>
                    </a:lnTo>
                    <a:lnTo>
                      <a:pt x="2121" y="349"/>
                    </a:lnTo>
                    <a:lnTo>
                      <a:pt x="2116" y="347"/>
                    </a:lnTo>
                    <a:lnTo>
                      <a:pt x="2111" y="346"/>
                    </a:lnTo>
                    <a:lnTo>
                      <a:pt x="2106" y="344"/>
                    </a:lnTo>
                    <a:lnTo>
                      <a:pt x="2100" y="344"/>
                    </a:lnTo>
                    <a:lnTo>
                      <a:pt x="2089" y="346"/>
                    </a:lnTo>
                    <a:lnTo>
                      <a:pt x="2079" y="348"/>
                    </a:lnTo>
                    <a:lnTo>
                      <a:pt x="2069" y="351"/>
                    </a:lnTo>
                    <a:lnTo>
                      <a:pt x="2062" y="354"/>
                    </a:lnTo>
                    <a:lnTo>
                      <a:pt x="2066" y="369"/>
                    </a:lnTo>
                    <a:lnTo>
                      <a:pt x="2073" y="366"/>
                    </a:lnTo>
                    <a:lnTo>
                      <a:pt x="2080" y="362"/>
                    </a:lnTo>
                    <a:lnTo>
                      <a:pt x="2089" y="361"/>
                    </a:lnTo>
                    <a:lnTo>
                      <a:pt x="2096" y="360"/>
                    </a:lnTo>
                    <a:lnTo>
                      <a:pt x="2104" y="361"/>
                    </a:lnTo>
                    <a:lnTo>
                      <a:pt x="2110" y="363"/>
                    </a:lnTo>
                    <a:lnTo>
                      <a:pt x="2115" y="367"/>
                    </a:lnTo>
                    <a:lnTo>
                      <a:pt x="2118" y="370"/>
                    </a:lnTo>
                    <a:lnTo>
                      <a:pt x="2120" y="374"/>
                    </a:lnTo>
                    <a:lnTo>
                      <a:pt x="2121" y="379"/>
                    </a:lnTo>
                    <a:lnTo>
                      <a:pt x="2122" y="383"/>
                    </a:lnTo>
                    <a:lnTo>
                      <a:pt x="2122" y="388"/>
                    </a:lnTo>
                    <a:lnTo>
                      <a:pt x="2122" y="390"/>
                    </a:lnTo>
                    <a:lnTo>
                      <a:pt x="2106" y="390"/>
                    </a:lnTo>
                    <a:lnTo>
                      <a:pt x="2093" y="392"/>
                    </a:lnTo>
                    <a:lnTo>
                      <a:pt x="2081" y="396"/>
                    </a:lnTo>
                    <a:lnTo>
                      <a:pt x="2071" y="401"/>
                    </a:lnTo>
                    <a:lnTo>
                      <a:pt x="2067" y="403"/>
                    </a:lnTo>
                    <a:lnTo>
                      <a:pt x="2064" y="407"/>
                    </a:lnTo>
                    <a:lnTo>
                      <a:pt x="2061" y="411"/>
                    </a:lnTo>
                    <a:lnTo>
                      <a:pt x="2058" y="415"/>
                    </a:lnTo>
                    <a:lnTo>
                      <a:pt x="2056" y="419"/>
                    </a:lnTo>
                    <a:lnTo>
                      <a:pt x="2054" y="423"/>
                    </a:lnTo>
                    <a:lnTo>
                      <a:pt x="2054" y="428"/>
                    </a:lnTo>
                    <a:lnTo>
                      <a:pt x="2053" y="434"/>
                    </a:lnTo>
                    <a:lnTo>
                      <a:pt x="2054" y="440"/>
                    </a:lnTo>
                    <a:lnTo>
                      <a:pt x="2055" y="446"/>
                    </a:lnTo>
                    <a:lnTo>
                      <a:pt x="2058" y="451"/>
                    </a:lnTo>
                    <a:lnTo>
                      <a:pt x="2063" y="457"/>
                    </a:lnTo>
                    <a:lnTo>
                      <a:pt x="2067" y="461"/>
                    </a:lnTo>
                    <a:lnTo>
                      <a:pt x="2074" y="465"/>
                    </a:lnTo>
                    <a:lnTo>
                      <a:pt x="2080" y="467"/>
                    </a:lnTo>
                    <a:lnTo>
                      <a:pt x="2089" y="467"/>
                    </a:lnTo>
                    <a:lnTo>
                      <a:pt x="2094" y="467"/>
                    </a:lnTo>
                    <a:lnTo>
                      <a:pt x="2100" y="466"/>
                    </a:lnTo>
                    <a:lnTo>
                      <a:pt x="2105" y="465"/>
                    </a:lnTo>
                    <a:lnTo>
                      <a:pt x="2109" y="462"/>
                    </a:lnTo>
                    <a:lnTo>
                      <a:pt x="2118" y="457"/>
                    </a:lnTo>
                    <a:lnTo>
                      <a:pt x="2123" y="450"/>
                    </a:lnTo>
                    <a:lnTo>
                      <a:pt x="2124" y="450"/>
                    </a:lnTo>
                    <a:lnTo>
                      <a:pt x="2125" y="465"/>
                    </a:lnTo>
                    <a:lnTo>
                      <a:pt x="2145" y="465"/>
                    </a:lnTo>
                    <a:close/>
                    <a:moveTo>
                      <a:pt x="2122" y="425"/>
                    </a:moveTo>
                    <a:lnTo>
                      <a:pt x="2122" y="429"/>
                    </a:lnTo>
                    <a:lnTo>
                      <a:pt x="2121" y="432"/>
                    </a:lnTo>
                    <a:lnTo>
                      <a:pt x="2120" y="436"/>
                    </a:lnTo>
                    <a:lnTo>
                      <a:pt x="2118" y="439"/>
                    </a:lnTo>
                    <a:lnTo>
                      <a:pt x="2115" y="442"/>
                    </a:lnTo>
                    <a:lnTo>
                      <a:pt x="2112" y="446"/>
                    </a:lnTo>
                    <a:lnTo>
                      <a:pt x="2108" y="448"/>
                    </a:lnTo>
                    <a:lnTo>
                      <a:pt x="2104" y="450"/>
                    </a:lnTo>
                    <a:lnTo>
                      <a:pt x="2100" y="451"/>
                    </a:lnTo>
                    <a:lnTo>
                      <a:pt x="2094" y="451"/>
                    </a:lnTo>
                    <a:lnTo>
                      <a:pt x="2090" y="451"/>
                    </a:lnTo>
                    <a:lnTo>
                      <a:pt x="2087" y="450"/>
                    </a:lnTo>
                    <a:lnTo>
                      <a:pt x="2083" y="449"/>
                    </a:lnTo>
                    <a:lnTo>
                      <a:pt x="2080" y="447"/>
                    </a:lnTo>
                    <a:lnTo>
                      <a:pt x="2078" y="444"/>
                    </a:lnTo>
                    <a:lnTo>
                      <a:pt x="2076" y="440"/>
                    </a:lnTo>
                    <a:lnTo>
                      <a:pt x="2075" y="436"/>
                    </a:lnTo>
                    <a:lnTo>
                      <a:pt x="2075" y="431"/>
                    </a:lnTo>
                    <a:lnTo>
                      <a:pt x="2075" y="427"/>
                    </a:lnTo>
                    <a:lnTo>
                      <a:pt x="2076" y="423"/>
                    </a:lnTo>
                    <a:lnTo>
                      <a:pt x="2077" y="420"/>
                    </a:lnTo>
                    <a:lnTo>
                      <a:pt x="2079" y="417"/>
                    </a:lnTo>
                    <a:lnTo>
                      <a:pt x="2083" y="412"/>
                    </a:lnTo>
                    <a:lnTo>
                      <a:pt x="2090" y="409"/>
                    </a:lnTo>
                    <a:lnTo>
                      <a:pt x="2097" y="407"/>
                    </a:lnTo>
                    <a:lnTo>
                      <a:pt x="2106" y="406"/>
                    </a:lnTo>
                    <a:lnTo>
                      <a:pt x="2114" y="405"/>
                    </a:lnTo>
                    <a:lnTo>
                      <a:pt x="2122" y="405"/>
                    </a:lnTo>
                    <a:lnTo>
                      <a:pt x="2122" y="425"/>
                    </a:lnTo>
                    <a:close/>
                    <a:moveTo>
                      <a:pt x="2308" y="465"/>
                    </a:moveTo>
                    <a:lnTo>
                      <a:pt x="2307" y="451"/>
                    </a:lnTo>
                    <a:lnTo>
                      <a:pt x="2306" y="437"/>
                    </a:lnTo>
                    <a:lnTo>
                      <a:pt x="2306" y="392"/>
                    </a:lnTo>
                    <a:lnTo>
                      <a:pt x="2306" y="383"/>
                    </a:lnTo>
                    <a:lnTo>
                      <a:pt x="2305" y="376"/>
                    </a:lnTo>
                    <a:lnTo>
                      <a:pt x="2301" y="367"/>
                    </a:lnTo>
                    <a:lnTo>
                      <a:pt x="2297" y="360"/>
                    </a:lnTo>
                    <a:lnTo>
                      <a:pt x="2295" y="357"/>
                    </a:lnTo>
                    <a:lnTo>
                      <a:pt x="2292" y="353"/>
                    </a:lnTo>
                    <a:lnTo>
                      <a:pt x="2289" y="351"/>
                    </a:lnTo>
                    <a:lnTo>
                      <a:pt x="2284" y="349"/>
                    </a:lnTo>
                    <a:lnTo>
                      <a:pt x="2280" y="347"/>
                    </a:lnTo>
                    <a:lnTo>
                      <a:pt x="2274" y="346"/>
                    </a:lnTo>
                    <a:lnTo>
                      <a:pt x="2269" y="344"/>
                    </a:lnTo>
                    <a:lnTo>
                      <a:pt x="2263" y="344"/>
                    </a:lnTo>
                    <a:lnTo>
                      <a:pt x="2252" y="346"/>
                    </a:lnTo>
                    <a:lnTo>
                      <a:pt x="2242" y="348"/>
                    </a:lnTo>
                    <a:lnTo>
                      <a:pt x="2233" y="351"/>
                    </a:lnTo>
                    <a:lnTo>
                      <a:pt x="2226" y="354"/>
                    </a:lnTo>
                    <a:lnTo>
                      <a:pt x="2230" y="369"/>
                    </a:lnTo>
                    <a:lnTo>
                      <a:pt x="2237" y="366"/>
                    </a:lnTo>
                    <a:lnTo>
                      <a:pt x="2244" y="362"/>
                    </a:lnTo>
                    <a:lnTo>
                      <a:pt x="2252" y="361"/>
                    </a:lnTo>
                    <a:lnTo>
                      <a:pt x="2259" y="360"/>
                    </a:lnTo>
                    <a:lnTo>
                      <a:pt x="2268" y="361"/>
                    </a:lnTo>
                    <a:lnTo>
                      <a:pt x="2273" y="363"/>
                    </a:lnTo>
                    <a:lnTo>
                      <a:pt x="2279" y="367"/>
                    </a:lnTo>
                    <a:lnTo>
                      <a:pt x="2282" y="370"/>
                    </a:lnTo>
                    <a:lnTo>
                      <a:pt x="2284" y="374"/>
                    </a:lnTo>
                    <a:lnTo>
                      <a:pt x="2285" y="379"/>
                    </a:lnTo>
                    <a:lnTo>
                      <a:pt x="2285" y="383"/>
                    </a:lnTo>
                    <a:lnTo>
                      <a:pt x="2285" y="388"/>
                    </a:lnTo>
                    <a:lnTo>
                      <a:pt x="2285" y="390"/>
                    </a:lnTo>
                    <a:lnTo>
                      <a:pt x="2270" y="390"/>
                    </a:lnTo>
                    <a:lnTo>
                      <a:pt x="2256" y="392"/>
                    </a:lnTo>
                    <a:lnTo>
                      <a:pt x="2244" y="396"/>
                    </a:lnTo>
                    <a:lnTo>
                      <a:pt x="2235" y="401"/>
                    </a:lnTo>
                    <a:lnTo>
                      <a:pt x="2231" y="403"/>
                    </a:lnTo>
                    <a:lnTo>
                      <a:pt x="2227" y="407"/>
                    </a:lnTo>
                    <a:lnTo>
                      <a:pt x="2224" y="411"/>
                    </a:lnTo>
                    <a:lnTo>
                      <a:pt x="2222" y="415"/>
                    </a:lnTo>
                    <a:lnTo>
                      <a:pt x="2219" y="419"/>
                    </a:lnTo>
                    <a:lnTo>
                      <a:pt x="2218" y="423"/>
                    </a:lnTo>
                    <a:lnTo>
                      <a:pt x="2217" y="428"/>
                    </a:lnTo>
                    <a:lnTo>
                      <a:pt x="2217" y="434"/>
                    </a:lnTo>
                    <a:lnTo>
                      <a:pt x="2217" y="440"/>
                    </a:lnTo>
                    <a:lnTo>
                      <a:pt x="2219" y="446"/>
                    </a:lnTo>
                    <a:lnTo>
                      <a:pt x="2223" y="451"/>
                    </a:lnTo>
                    <a:lnTo>
                      <a:pt x="2226" y="457"/>
                    </a:lnTo>
                    <a:lnTo>
                      <a:pt x="2231" y="461"/>
                    </a:lnTo>
                    <a:lnTo>
                      <a:pt x="2237" y="465"/>
                    </a:lnTo>
                    <a:lnTo>
                      <a:pt x="2244" y="467"/>
                    </a:lnTo>
                    <a:lnTo>
                      <a:pt x="2252" y="467"/>
                    </a:lnTo>
                    <a:lnTo>
                      <a:pt x="2258" y="467"/>
                    </a:lnTo>
                    <a:lnTo>
                      <a:pt x="2264" y="466"/>
                    </a:lnTo>
                    <a:lnTo>
                      <a:pt x="2269" y="465"/>
                    </a:lnTo>
                    <a:lnTo>
                      <a:pt x="2273" y="462"/>
                    </a:lnTo>
                    <a:lnTo>
                      <a:pt x="2281" y="457"/>
                    </a:lnTo>
                    <a:lnTo>
                      <a:pt x="2287" y="450"/>
                    </a:lnTo>
                    <a:lnTo>
                      <a:pt x="2287" y="450"/>
                    </a:lnTo>
                    <a:lnTo>
                      <a:pt x="2290" y="465"/>
                    </a:lnTo>
                    <a:lnTo>
                      <a:pt x="2308" y="465"/>
                    </a:lnTo>
                    <a:close/>
                    <a:moveTo>
                      <a:pt x="2286" y="425"/>
                    </a:moveTo>
                    <a:lnTo>
                      <a:pt x="2286" y="429"/>
                    </a:lnTo>
                    <a:lnTo>
                      <a:pt x="2285" y="432"/>
                    </a:lnTo>
                    <a:lnTo>
                      <a:pt x="2283" y="436"/>
                    </a:lnTo>
                    <a:lnTo>
                      <a:pt x="2281" y="439"/>
                    </a:lnTo>
                    <a:lnTo>
                      <a:pt x="2279" y="442"/>
                    </a:lnTo>
                    <a:lnTo>
                      <a:pt x="2276" y="446"/>
                    </a:lnTo>
                    <a:lnTo>
                      <a:pt x="2272" y="448"/>
                    </a:lnTo>
                    <a:lnTo>
                      <a:pt x="2268" y="450"/>
                    </a:lnTo>
                    <a:lnTo>
                      <a:pt x="2263" y="451"/>
                    </a:lnTo>
                    <a:lnTo>
                      <a:pt x="2257" y="451"/>
                    </a:lnTo>
                    <a:lnTo>
                      <a:pt x="2254" y="451"/>
                    </a:lnTo>
                    <a:lnTo>
                      <a:pt x="2250" y="450"/>
                    </a:lnTo>
                    <a:lnTo>
                      <a:pt x="2246" y="449"/>
                    </a:lnTo>
                    <a:lnTo>
                      <a:pt x="2244" y="447"/>
                    </a:lnTo>
                    <a:lnTo>
                      <a:pt x="2241" y="444"/>
                    </a:lnTo>
                    <a:lnTo>
                      <a:pt x="2240" y="440"/>
                    </a:lnTo>
                    <a:lnTo>
                      <a:pt x="2239" y="436"/>
                    </a:lnTo>
                    <a:lnTo>
                      <a:pt x="2238" y="431"/>
                    </a:lnTo>
                    <a:lnTo>
                      <a:pt x="2238" y="427"/>
                    </a:lnTo>
                    <a:lnTo>
                      <a:pt x="2239" y="423"/>
                    </a:lnTo>
                    <a:lnTo>
                      <a:pt x="2240" y="420"/>
                    </a:lnTo>
                    <a:lnTo>
                      <a:pt x="2242" y="417"/>
                    </a:lnTo>
                    <a:lnTo>
                      <a:pt x="2247" y="412"/>
                    </a:lnTo>
                    <a:lnTo>
                      <a:pt x="2254" y="409"/>
                    </a:lnTo>
                    <a:lnTo>
                      <a:pt x="2262" y="407"/>
                    </a:lnTo>
                    <a:lnTo>
                      <a:pt x="2269" y="406"/>
                    </a:lnTo>
                    <a:lnTo>
                      <a:pt x="2278" y="405"/>
                    </a:lnTo>
                    <a:lnTo>
                      <a:pt x="2286" y="405"/>
                    </a:lnTo>
                    <a:lnTo>
                      <a:pt x="2286" y="425"/>
                    </a:lnTo>
                    <a:close/>
                    <a:moveTo>
                      <a:pt x="2417" y="292"/>
                    </a:moveTo>
                    <a:lnTo>
                      <a:pt x="2417" y="362"/>
                    </a:lnTo>
                    <a:lnTo>
                      <a:pt x="2417" y="362"/>
                    </a:lnTo>
                    <a:lnTo>
                      <a:pt x="2415" y="359"/>
                    </a:lnTo>
                    <a:lnTo>
                      <a:pt x="2412" y="356"/>
                    </a:lnTo>
                    <a:lnTo>
                      <a:pt x="2408" y="352"/>
                    </a:lnTo>
                    <a:lnTo>
                      <a:pt x="2404" y="350"/>
                    </a:lnTo>
                    <a:lnTo>
                      <a:pt x="2400" y="348"/>
                    </a:lnTo>
                    <a:lnTo>
                      <a:pt x="2394" y="346"/>
                    </a:lnTo>
                    <a:lnTo>
                      <a:pt x="2389" y="344"/>
                    </a:lnTo>
                    <a:lnTo>
                      <a:pt x="2382" y="344"/>
                    </a:lnTo>
                    <a:lnTo>
                      <a:pt x="2377" y="344"/>
                    </a:lnTo>
                    <a:lnTo>
                      <a:pt x="2373" y="346"/>
                    </a:lnTo>
                    <a:lnTo>
                      <a:pt x="2367" y="347"/>
                    </a:lnTo>
                    <a:lnTo>
                      <a:pt x="2363" y="349"/>
                    </a:lnTo>
                    <a:lnTo>
                      <a:pt x="2354" y="354"/>
                    </a:lnTo>
                    <a:lnTo>
                      <a:pt x="2347" y="361"/>
                    </a:lnTo>
                    <a:lnTo>
                      <a:pt x="2344" y="366"/>
                    </a:lnTo>
                    <a:lnTo>
                      <a:pt x="2340" y="370"/>
                    </a:lnTo>
                    <a:lnTo>
                      <a:pt x="2338" y="376"/>
                    </a:lnTo>
                    <a:lnTo>
                      <a:pt x="2335" y="381"/>
                    </a:lnTo>
                    <a:lnTo>
                      <a:pt x="2334" y="387"/>
                    </a:lnTo>
                    <a:lnTo>
                      <a:pt x="2333" y="393"/>
                    </a:lnTo>
                    <a:lnTo>
                      <a:pt x="2332" y="400"/>
                    </a:lnTo>
                    <a:lnTo>
                      <a:pt x="2332" y="408"/>
                    </a:lnTo>
                    <a:lnTo>
                      <a:pt x="2333" y="420"/>
                    </a:lnTo>
                    <a:lnTo>
                      <a:pt x="2335" y="432"/>
                    </a:lnTo>
                    <a:lnTo>
                      <a:pt x="2339" y="442"/>
                    </a:lnTo>
                    <a:lnTo>
                      <a:pt x="2346" y="451"/>
                    </a:lnTo>
                    <a:lnTo>
                      <a:pt x="2352" y="458"/>
                    </a:lnTo>
                    <a:lnTo>
                      <a:pt x="2361" y="464"/>
                    </a:lnTo>
                    <a:lnTo>
                      <a:pt x="2365" y="465"/>
                    </a:lnTo>
                    <a:lnTo>
                      <a:pt x="2371" y="466"/>
                    </a:lnTo>
                    <a:lnTo>
                      <a:pt x="2375" y="467"/>
                    </a:lnTo>
                    <a:lnTo>
                      <a:pt x="2380" y="467"/>
                    </a:lnTo>
                    <a:lnTo>
                      <a:pt x="2387" y="467"/>
                    </a:lnTo>
                    <a:lnTo>
                      <a:pt x="2393" y="466"/>
                    </a:lnTo>
                    <a:lnTo>
                      <a:pt x="2399" y="464"/>
                    </a:lnTo>
                    <a:lnTo>
                      <a:pt x="2404" y="461"/>
                    </a:lnTo>
                    <a:lnTo>
                      <a:pt x="2409" y="457"/>
                    </a:lnTo>
                    <a:lnTo>
                      <a:pt x="2413" y="454"/>
                    </a:lnTo>
                    <a:lnTo>
                      <a:pt x="2416" y="449"/>
                    </a:lnTo>
                    <a:lnTo>
                      <a:pt x="2419" y="445"/>
                    </a:lnTo>
                    <a:lnTo>
                      <a:pt x="2419" y="445"/>
                    </a:lnTo>
                    <a:lnTo>
                      <a:pt x="2420" y="465"/>
                    </a:lnTo>
                    <a:lnTo>
                      <a:pt x="2440" y="465"/>
                    </a:lnTo>
                    <a:lnTo>
                      <a:pt x="2439" y="450"/>
                    </a:lnTo>
                    <a:lnTo>
                      <a:pt x="2439" y="435"/>
                    </a:lnTo>
                    <a:lnTo>
                      <a:pt x="2439" y="292"/>
                    </a:lnTo>
                    <a:lnTo>
                      <a:pt x="2417" y="292"/>
                    </a:lnTo>
                    <a:close/>
                    <a:moveTo>
                      <a:pt x="2417" y="416"/>
                    </a:moveTo>
                    <a:lnTo>
                      <a:pt x="2417" y="420"/>
                    </a:lnTo>
                    <a:lnTo>
                      <a:pt x="2417" y="425"/>
                    </a:lnTo>
                    <a:lnTo>
                      <a:pt x="2415" y="430"/>
                    </a:lnTo>
                    <a:lnTo>
                      <a:pt x="2413" y="436"/>
                    </a:lnTo>
                    <a:lnTo>
                      <a:pt x="2409" y="440"/>
                    </a:lnTo>
                    <a:lnTo>
                      <a:pt x="2405" y="444"/>
                    </a:lnTo>
                    <a:lnTo>
                      <a:pt x="2401" y="447"/>
                    </a:lnTo>
                    <a:lnTo>
                      <a:pt x="2397" y="448"/>
                    </a:lnTo>
                    <a:lnTo>
                      <a:pt x="2391" y="450"/>
                    </a:lnTo>
                    <a:lnTo>
                      <a:pt x="2386" y="450"/>
                    </a:lnTo>
                    <a:lnTo>
                      <a:pt x="2378" y="449"/>
                    </a:lnTo>
                    <a:lnTo>
                      <a:pt x="2372" y="447"/>
                    </a:lnTo>
                    <a:lnTo>
                      <a:pt x="2365" y="442"/>
                    </a:lnTo>
                    <a:lnTo>
                      <a:pt x="2361" y="437"/>
                    </a:lnTo>
                    <a:lnTo>
                      <a:pt x="2358" y="431"/>
                    </a:lnTo>
                    <a:lnTo>
                      <a:pt x="2354" y="423"/>
                    </a:lnTo>
                    <a:lnTo>
                      <a:pt x="2353" y="416"/>
                    </a:lnTo>
                    <a:lnTo>
                      <a:pt x="2352" y="407"/>
                    </a:lnTo>
                    <a:lnTo>
                      <a:pt x="2353" y="397"/>
                    </a:lnTo>
                    <a:lnTo>
                      <a:pt x="2354" y="389"/>
                    </a:lnTo>
                    <a:lnTo>
                      <a:pt x="2358" y="381"/>
                    </a:lnTo>
                    <a:lnTo>
                      <a:pt x="2362" y="374"/>
                    </a:lnTo>
                    <a:lnTo>
                      <a:pt x="2366" y="369"/>
                    </a:lnTo>
                    <a:lnTo>
                      <a:pt x="2373" y="364"/>
                    </a:lnTo>
                    <a:lnTo>
                      <a:pt x="2379" y="362"/>
                    </a:lnTo>
                    <a:lnTo>
                      <a:pt x="2387" y="361"/>
                    </a:lnTo>
                    <a:lnTo>
                      <a:pt x="2392" y="362"/>
                    </a:lnTo>
                    <a:lnTo>
                      <a:pt x="2398" y="363"/>
                    </a:lnTo>
                    <a:lnTo>
                      <a:pt x="2402" y="366"/>
                    </a:lnTo>
                    <a:lnTo>
                      <a:pt x="2406" y="369"/>
                    </a:lnTo>
                    <a:lnTo>
                      <a:pt x="2409" y="372"/>
                    </a:lnTo>
                    <a:lnTo>
                      <a:pt x="2413" y="377"/>
                    </a:lnTo>
                    <a:lnTo>
                      <a:pt x="2415" y="381"/>
                    </a:lnTo>
                    <a:lnTo>
                      <a:pt x="2417" y="386"/>
                    </a:lnTo>
                    <a:lnTo>
                      <a:pt x="2417" y="390"/>
                    </a:lnTo>
                    <a:lnTo>
                      <a:pt x="2417" y="395"/>
                    </a:lnTo>
                    <a:lnTo>
                      <a:pt x="2417" y="416"/>
                    </a:lnTo>
                    <a:close/>
                    <a:moveTo>
                      <a:pt x="2521" y="344"/>
                    </a:moveTo>
                    <a:lnTo>
                      <a:pt x="2510" y="346"/>
                    </a:lnTo>
                    <a:lnTo>
                      <a:pt x="2499" y="349"/>
                    </a:lnTo>
                    <a:lnTo>
                      <a:pt x="2494" y="351"/>
                    </a:lnTo>
                    <a:lnTo>
                      <a:pt x="2489" y="353"/>
                    </a:lnTo>
                    <a:lnTo>
                      <a:pt x="2485" y="357"/>
                    </a:lnTo>
                    <a:lnTo>
                      <a:pt x="2481" y="361"/>
                    </a:lnTo>
                    <a:lnTo>
                      <a:pt x="2478" y="366"/>
                    </a:lnTo>
                    <a:lnTo>
                      <a:pt x="2474" y="370"/>
                    </a:lnTo>
                    <a:lnTo>
                      <a:pt x="2471" y="374"/>
                    </a:lnTo>
                    <a:lnTo>
                      <a:pt x="2469" y="380"/>
                    </a:lnTo>
                    <a:lnTo>
                      <a:pt x="2467" y="387"/>
                    </a:lnTo>
                    <a:lnTo>
                      <a:pt x="2466" y="393"/>
                    </a:lnTo>
                    <a:lnTo>
                      <a:pt x="2465" y="400"/>
                    </a:lnTo>
                    <a:lnTo>
                      <a:pt x="2465" y="407"/>
                    </a:lnTo>
                    <a:lnTo>
                      <a:pt x="2465" y="413"/>
                    </a:lnTo>
                    <a:lnTo>
                      <a:pt x="2466" y="420"/>
                    </a:lnTo>
                    <a:lnTo>
                      <a:pt x="2467" y="427"/>
                    </a:lnTo>
                    <a:lnTo>
                      <a:pt x="2469" y="432"/>
                    </a:lnTo>
                    <a:lnTo>
                      <a:pt x="2471" y="438"/>
                    </a:lnTo>
                    <a:lnTo>
                      <a:pt x="2473" y="442"/>
                    </a:lnTo>
                    <a:lnTo>
                      <a:pt x="2476" y="447"/>
                    </a:lnTo>
                    <a:lnTo>
                      <a:pt x="2481" y="451"/>
                    </a:lnTo>
                    <a:lnTo>
                      <a:pt x="2484" y="455"/>
                    </a:lnTo>
                    <a:lnTo>
                      <a:pt x="2488" y="458"/>
                    </a:lnTo>
                    <a:lnTo>
                      <a:pt x="2493" y="461"/>
                    </a:lnTo>
                    <a:lnTo>
                      <a:pt x="2498" y="464"/>
                    </a:lnTo>
                    <a:lnTo>
                      <a:pt x="2508" y="466"/>
                    </a:lnTo>
                    <a:lnTo>
                      <a:pt x="2520" y="467"/>
                    </a:lnTo>
                    <a:lnTo>
                      <a:pt x="2529" y="467"/>
                    </a:lnTo>
                    <a:lnTo>
                      <a:pt x="2540" y="464"/>
                    </a:lnTo>
                    <a:lnTo>
                      <a:pt x="2549" y="459"/>
                    </a:lnTo>
                    <a:lnTo>
                      <a:pt x="2557" y="452"/>
                    </a:lnTo>
                    <a:lnTo>
                      <a:pt x="2562" y="448"/>
                    </a:lnTo>
                    <a:lnTo>
                      <a:pt x="2565" y="444"/>
                    </a:lnTo>
                    <a:lnTo>
                      <a:pt x="2568" y="439"/>
                    </a:lnTo>
                    <a:lnTo>
                      <a:pt x="2571" y="434"/>
                    </a:lnTo>
                    <a:lnTo>
                      <a:pt x="2574" y="427"/>
                    </a:lnTo>
                    <a:lnTo>
                      <a:pt x="2575" y="420"/>
                    </a:lnTo>
                    <a:lnTo>
                      <a:pt x="2576" y="412"/>
                    </a:lnTo>
                    <a:lnTo>
                      <a:pt x="2576" y="405"/>
                    </a:lnTo>
                    <a:lnTo>
                      <a:pt x="2575" y="392"/>
                    </a:lnTo>
                    <a:lnTo>
                      <a:pt x="2573" y="380"/>
                    </a:lnTo>
                    <a:lnTo>
                      <a:pt x="2570" y="374"/>
                    </a:lnTo>
                    <a:lnTo>
                      <a:pt x="2567" y="370"/>
                    </a:lnTo>
                    <a:lnTo>
                      <a:pt x="2564" y="366"/>
                    </a:lnTo>
                    <a:lnTo>
                      <a:pt x="2561" y="361"/>
                    </a:lnTo>
                    <a:lnTo>
                      <a:pt x="2557" y="358"/>
                    </a:lnTo>
                    <a:lnTo>
                      <a:pt x="2553" y="354"/>
                    </a:lnTo>
                    <a:lnTo>
                      <a:pt x="2549" y="351"/>
                    </a:lnTo>
                    <a:lnTo>
                      <a:pt x="2543" y="349"/>
                    </a:lnTo>
                    <a:lnTo>
                      <a:pt x="2538" y="347"/>
                    </a:lnTo>
                    <a:lnTo>
                      <a:pt x="2533" y="346"/>
                    </a:lnTo>
                    <a:lnTo>
                      <a:pt x="2527" y="344"/>
                    </a:lnTo>
                    <a:lnTo>
                      <a:pt x="2521" y="344"/>
                    </a:lnTo>
                    <a:close/>
                    <a:moveTo>
                      <a:pt x="2521" y="360"/>
                    </a:moveTo>
                    <a:lnTo>
                      <a:pt x="2525" y="361"/>
                    </a:lnTo>
                    <a:lnTo>
                      <a:pt x="2529" y="361"/>
                    </a:lnTo>
                    <a:lnTo>
                      <a:pt x="2533" y="363"/>
                    </a:lnTo>
                    <a:lnTo>
                      <a:pt x="2536" y="364"/>
                    </a:lnTo>
                    <a:lnTo>
                      <a:pt x="2542" y="370"/>
                    </a:lnTo>
                    <a:lnTo>
                      <a:pt x="2547" y="376"/>
                    </a:lnTo>
                    <a:lnTo>
                      <a:pt x="2551" y="382"/>
                    </a:lnTo>
                    <a:lnTo>
                      <a:pt x="2553" y="390"/>
                    </a:lnTo>
                    <a:lnTo>
                      <a:pt x="2554" y="398"/>
                    </a:lnTo>
                    <a:lnTo>
                      <a:pt x="2555" y="406"/>
                    </a:lnTo>
                    <a:lnTo>
                      <a:pt x="2554" y="416"/>
                    </a:lnTo>
                    <a:lnTo>
                      <a:pt x="2552" y="423"/>
                    </a:lnTo>
                    <a:lnTo>
                      <a:pt x="2549" y="431"/>
                    </a:lnTo>
                    <a:lnTo>
                      <a:pt x="2544" y="438"/>
                    </a:lnTo>
                    <a:lnTo>
                      <a:pt x="2540" y="444"/>
                    </a:lnTo>
                    <a:lnTo>
                      <a:pt x="2534" y="448"/>
                    </a:lnTo>
                    <a:lnTo>
                      <a:pt x="2527" y="450"/>
                    </a:lnTo>
                    <a:lnTo>
                      <a:pt x="2520" y="451"/>
                    </a:lnTo>
                    <a:lnTo>
                      <a:pt x="2513" y="450"/>
                    </a:lnTo>
                    <a:lnTo>
                      <a:pt x="2507" y="448"/>
                    </a:lnTo>
                    <a:lnTo>
                      <a:pt x="2500" y="444"/>
                    </a:lnTo>
                    <a:lnTo>
                      <a:pt x="2495" y="438"/>
                    </a:lnTo>
                    <a:lnTo>
                      <a:pt x="2492" y="431"/>
                    </a:lnTo>
                    <a:lnTo>
                      <a:pt x="2488" y="425"/>
                    </a:lnTo>
                    <a:lnTo>
                      <a:pt x="2486" y="416"/>
                    </a:lnTo>
                    <a:lnTo>
                      <a:pt x="2485" y="406"/>
                    </a:lnTo>
                    <a:lnTo>
                      <a:pt x="2486" y="398"/>
                    </a:lnTo>
                    <a:lnTo>
                      <a:pt x="2487" y="390"/>
                    </a:lnTo>
                    <a:lnTo>
                      <a:pt x="2490" y="382"/>
                    </a:lnTo>
                    <a:lnTo>
                      <a:pt x="2494" y="374"/>
                    </a:lnTo>
                    <a:lnTo>
                      <a:pt x="2499" y="369"/>
                    </a:lnTo>
                    <a:lnTo>
                      <a:pt x="2505" y="364"/>
                    </a:lnTo>
                    <a:lnTo>
                      <a:pt x="2512" y="361"/>
                    </a:lnTo>
                    <a:lnTo>
                      <a:pt x="2521" y="360"/>
                    </a:lnTo>
                    <a:close/>
                    <a:moveTo>
                      <a:pt x="2679" y="445"/>
                    </a:moveTo>
                    <a:lnTo>
                      <a:pt x="2675" y="447"/>
                    </a:lnTo>
                    <a:lnTo>
                      <a:pt x="2670" y="448"/>
                    </a:lnTo>
                    <a:lnTo>
                      <a:pt x="2662" y="449"/>
                    </a:lnTo>
                    <a:lnTo>
                      <a:pt x="2655" y="450"/>
                    </a:lnTo>
                    <a:lnTo>
                      <a:pt x="2646" y="449"/>
                    </a:lnTo>
                    <a:lnTo>
                      <a:pt x="2638" y="447"/>
                    </a:lnTo>
                    <a:lnTo>
                      <a:pt x="2632" y="444"/>
                    </a:lnTo>
                    <a:lnTo>
                      <a:pt x="2627" y="438"/>
                    </a:lnTo>
                    <a:lnTo>
                      <a:pt x="2621" y="432"/>
                    </a:lnTo>
                    <a:lnTo>
                      <a:pt x="2618" y="425"/>
                    </a:lnTo>
                    <a:lnTo>
                      <a:pt x="2616" y="416"/>
                    </a:lnTo>
                    <a:lnTo>
                      <a:pt x="2615" y="406"/>
                    </a:lnTo>
                    <a:lnTo>
                      <a:pt x="2616" y="397"/>
                    </a:lnTo>
                    <a:lnTo>
                      <a:pt x="2618" y="389"/>
                    </a:lnTo>
                    <a:lnTo>
                      <a:pt x="2621" y="381"/>
                    </a:lnTo>
                    <a:lnTo>
                      <a:pt x="2625" y="374"/>
                    </a:lnTo>
                    <a:lnTo>
                      <a:pt x="2631" y="369"/>
                    </a:lnTo>
                    <a:lnTo>
                      <a:pt x="2637" y="366"/>
                    </a:lnTo>
                    <a:lnTo>
                      <a:pt x="2646" y="362"/>
                    </a:lnTo>
                    <a:lnTo>
                      <a:pt x="2656" y="361"/>
                    </a:lnTo>
                    <a:lnTo>
                      <a:pt x="2663" y="362"/>
                    </a:lnTo>
                    <a:lnTo>
                      <a:pt x="2670" y="363"/>
                    </a:lnTo>
                    <a:lnTo>
                      <a:pt x="2675" y="366"/>
                    </a:lnTo>
                    <a:lnTo>
                      <a:pt x="2679" y="368"/>
                    </a:lnTo>
                    <a:lnTo>
                      <a:pt x="2684" y="351"/>
                    </a:lnTo>
                    <a:lnTo>
                      <a:pt x="2678" y="349"/>
                    </a:lnTo>
                    <a:lnTo>
                      <a:pt x="2672" y="347"/>
                    </a:lnTo>
                    <a:lnTo>
                      <a:pt x="2664" y="346"/>
                    </a:lnTo>
                    <a:lnTo>
                      <a:pt x="2656" y="344"/>
                    </a:lnTo>
                    <a:lnTo>
                      <a:pt x="2648" y="344"/>
                    </a:lnTo>
                    <a:lnTo>
                      <a:pt x="2642" y="346"/>
                    </a:lnTo>
                    <a:lnTo>
                      <a:pt x="2635" y="348"/>
                    </a:lnTo>
                    <a:lnTo>
                      <a:pt x="2630" y="349"/>
                    </a:lnTo>
                    <a:lnTo>
                      <a:pt x="2624" y="352"/>
                    </a:lnTo>
                    <a:lnTo>
                      <a:pt x="2619" y="354"/>
                    </a:lnTo>
                    <a:lnTo>
                      <a:pt x="2615" y="359"/>
                    </a:lnTo>
                    <a:lnTo>
                      <a:pt x="2610" y="362"/>
                    </a:lnTo>
                    <a:lnTo>
                      <a:pt x="2607" y="367"/>
                    </a:lnTo>
                    <a:lnTo>
                      <a:pt x="2604" y="371"/>
                    </a:lnTo>
                    <a:lnTo>
                      <a:pt x="2601" y="377"/>
                    </a:lnTo>
                    <a:lnTo>
                      <a:pt x="2598" y="382"/>
                    </a:lnTo>
                    <a:lnTo>
                      <a:pt x="2596" y="388"/>
                    </a:lnTo>
                    <a:lnTo>
                      <a:pt x="2595" y="395"/>
                    </a:lnTo>
                    <a:lnTo>
                      <a:pt x="2594" y="400"/>
                    </a:lnTo>
                    <a:lnTo>
                      <a:pt x="2594" y="407"/>
                    </a:lnTo>
                    <a:lnTo>
                      <a:pt x="2595" y="419"/>
                    </a:lnTo>
                    <a:lnTo>
                      <a:pt x="2597" y="430"/>
                    </a:lnTo>
                    <a:lnTo>
                      <a:pt x="2602" y="439"/>
                    </a:lnTo>
                    <a:lnTo>
                      <a:pt x="2607" y="448"/>
                    </a:lnTo>
                    <a:lnTo>
                      <a:pt x="2614" y="455"/>
                    </a:lnTo>
                    <a:lnTo>
                      <a:pt x="2622" y="460"/>
                    </a:lnTo>
                    <a:lnTo>
                      <a:pt x="2631" y="465"/>
                    </a:lnTo>
                    <a:lnTo>
                      <a:pt x="2642" y="467"/>
                    </a:lnTo>
                    <a:lnTo>
                      <a:pt x="2632" y="485"/>
                    </a:lnTo>
                    <a:lnTo>
                      <a:pt x="2640" y="486"/>
                    </a:lnTo>
                    <a:lnTo>
                      <a:pt x="2645" y="488"/>
                    </a:lnTo>
                    <a:lnTo>
                      <a:pt x="2647" y="489"/>
                    </a:lnTo>
                    <a:lnTo>
                      <a:pt x="2648" y="491"/>
                    </a:lnTo>
                    <a:lnTo>
                      <a:pt x="2649" y="494"/>
                    </a:lnTo>
                    <a:lnTo>
                      <a:pt x="2650" y="496"/>
                    </a:lnTo>
                    <a:lnTo>
                      <a:pt x="2649" y="499"/>
                    </a:lnTo>
                    <a:lnTo>
                      <a:pt x="2647" y="501"/>
                    </a:lnTo>
                    <a:lnTo>
                      <a:pt x="2644" y="503"/>
                    </a:lnTo>
                    <a:lnTo>
                      <a:pt x="2640" y="503"/>
                    </a:lnTo>
                    <a:lnTo>
                      <a:pt x="2633" y="503"/>
                    </a:lnTo>
                    <a:lnTo>
                      <a:pt x="2627" y="499"/>
                    </a:lnTo>
                    <a:lnTo>
                      <a:pt x="2623" y="510"/>
                    </a:lnTo>
                    <a:lnTo>
                      <a:pt x="2631" y="514"/>
                    </a:lnTo>
                    <a:lnTo>
                      <a:pt x="2640" y="515"/>
                    </a:lnTo>
                    <a:lnTo>
                      <a:pt x="2645" y="515"/>
                    </a:lnTo>
                    <a:lnTo>
                      <a:pt x="2649" y="514"/>
                    </a:lnTo>
                    <a:lnTo>
                      <a:pt x="2654" y="513"/>
                    </a:lnTo>
                    <a:lnTo>
                      <a:pt x="2657" y="510"/>
                    </a:lnTo>
                    <a:lnTo>
                      <a:pt x="2660" y="507"/>
                    </a:lnTo>
                    <a:lnTo>
                      <a:pt x="2662" y="504"/>
                    </a:lnTo>
                    <a:lnTo>
                      <a:pt x="2664" y="499"/>
                    </a:lnTo>
                    <a:lnTo>
                      <a:pt x="2664" y="495"/>
                    </a:lnTo>
                    <a:lnTo>
                      <a:pt x="2664" y="491"/>
                    </a:lnTo>
                    <a:lnTo>
                      <a:pt x="2663" y="488"/>
                    </a:lnTo>
                    <a:lnTo>
                      <a:pt x="2661" y="485"/>
                    </a:lnTo>
                    <a:lnTo>
                      <a:pt x="2659" y="483"/>
                    </a:lnTo>
                    <a:lnTo>
                      <a:pt x="2654" y="479"/>
                    </a:lnTo>
                    <a:lnTo>
                      <a:pt x="2648" y="477"/>
                    </a:lnTo>
                    <a:lnTo>
                      <a:pt x="2654" y="467"/>
                    </a:lnTo>
                    <a:lnTo>
                      <a:pt x="2663" y="467"/>
                    </a:lnTo>
                    <a:lnTo>
                      <a:pt x="2672" y="465"/>
                    </a:lnTo>
                    <a:lnTo>
                      <a:pt x="2679" y="462"/>
                    </a:lnTo>
                    <a:lnTo>
                      <a:pt x="2684" y="460"/>
                    </a:lnTo>
                    <a:lnTo>
                      <a:pt x="2679" y="445"/>
                    </a:lnTo>
                    <a:close/>
                    <a:moveTo>
                      <a:pt x="2790" y="465"/>
                    </a:moveTo>
                    <a:lnTo>
                      <a:pt x="2789" y="451"/>
                    </a:lnTo>
                    <a:lnTo>
                      <a:pt x="2787" y="437"/>
                    </a:lnTo>
                    <a:lnTo>
                      <a:pt x="2787" y="392"/>
                    </a:lnTo>
                    <a:lnTo>
                      <a:pt x="2787" y="383"/>
                    </a:lnTo>
                    <a:lnTo>
                      <a:pt x="2785" y="376"/>
                    </a:lnTo>
                    <a:lnTo>
                      <a:pt x="2783" y="367"/>
                    </a:lnTo>
                    <a:lnTo>
                      <a:pt x="2779" y="360"/>
                    </a:lnTo>
                    <a:lnTo>
                      <a:pt x="2777" y="357"/>
                    </a:lnTo>
                    <a:lnTo>
                      <a:pt x="2773" y="353"/>
                    </a:lnTo>
                    <a:lnTo>
                      <a:pt x="2770" y="351"/>
                    </a:lnTo>
                    <a:lnTo>
                      <a:pt x="2766" y="349"/>
                    </a:lnTo>
                    <a:lnTo>
                      <a:pt x="2762" y="347"/>
                    </a:lnTo>
                    <a:lnTo>
                      <a:pt x="2756" y="346"/>
                    </a:lnTo>
                    <a:lnTo>
                      <a:pt x="2751" y="344"/>
                    </a:lnTo>
                    <a:lnTo>
                      <a:pt x="2744" y="344"/>
                    </a:lnTo>
                    <a:lnTo>
                      <a:pt x="2733" y="346"/>
                    </a:lnTo>
                    <a:lnTo>
                      <a:pt x="2724" y="348"/>
                    </a:lnTo>
                    <a:lnTo>
                      <a:pt x="2715" y="351"/>
                    </a:lnTo>
                    <a:lnTo>
                      <a:pt x="2706" y="354"/>
                    </a:lnTo>
                    <a:lnTo>
                      <a:pt x="2712" y="369"/>
                    </a:lnTo>
                    <a:lnTo>
                      <a:pt x="2718" y="366"/>
                    </a:lnTo>
                    <a:lnTo>
                      <a:pt x="2726" y="362"/>
                    </a:lnTo>
                    <a:lnTo>
                      <a:pt x="2733" y="361"/>
                    </a:lnTo>
                    <a:lnTo>
                      <a:pt x="2741" y="360"/>
                    </a:lnTo>
                    <a:lnTo>
                      <a:pt x="2749" y="361"/>
                    </a:lnTo>
                    <a:lnTo>
                      <a:pt x="2755" y="363"/>
                    </a:lnTo>
                    <a:lnTo>
                      <a:pt x="2759" y="367"/>
                    </a:lnTo>
                    <a:lnTo>
                      <a:pt x="2763" y="370"/>
                    </a:lnTo>
                    <a:lnTo>
                      <a:pt x="2765" y="374"/>
                    </a:lnTo>
                    <a:lnTo>
                      <a:pt x="2767" y="379"/>
                    </a:lnTo>
                    <a:lnTo>
                      <a:pt x="2767" y="383"/>
                    </a:lnTo>
                    <a:lnTo>
                      <a:pt x="2767" y="388"/>
                    </a:lnTo>
                    <a:lnTo>
                      <a:pt x="2767" y="390"/>
                    </a:lnTo>
                    <a:lnTo>
                      <a:pt x="2752" y="390"/>
                    </a:lnTo>
                    <a:lnTo>
                      <a:pt x="2738" y="392"/>
                    </a:lnTo>
                    <a:lnTo>
                      <a:pt x="2726" y="396"/>
                    </a:lnTo>
                    <a:lnTo>
                      <a:pt x="2716" y="401"/>
                    </a:lnTo>
                    <a:lnTo>
                      <a:pt x="2712" y="403"/>
                    </a:lnTo>
                    <a:lnTo>
                      <a:pt x="2709" y="407"/>
                    </a:lnTo>
                    <a:lnTo>
                      <a:pt x="2705" y="411"/>
                    </a:lnTo>
                    <a:lnTo>
                      <a:pt x="2703" y="415"/>
                    </a:lnTo>
                    <a:lnTo>
                      <a:pt x="2701" y="419"/>
                    </a:lnTo>
                    <a:lnTo>
                      <a:pt x="2700" y="423"/>
                    </a:lnTo>
                    <a:lnTo>
                      <a:pt x="2699" y="428"/>
                    </a:lnTo>
                    <a:lnTo>
                      <a:pt x="2699" y="434"/>
                    </a:lnTo>
                    <a:lnTo>
                      <a:pt x="2699" y="440"/>
                    </a:lnTo>
                    <a:lnTo>
                      <a:pt x="2701" y="446"/>
                    </a:lnTo>
                    <a:lnTo>
                      <a:pt x="2703" y="451"/>
                    </a:lnTo>
                    <a:lnTo>
                      <a:pt x="2708" y="457"/>
                    </a:lnTo>
                    <a:lnTo>
                      <a:pt x="2712" y="461"/>
                    </a:lnTo>
                    <a:lnTo>
                      <a:pt x="2718" y="465"/>
                    </a:lnTo>
                    <a:lnTo>
                      <a:pt x="2725" y="467"/>
                    </a:lnTo>
                    <a:lnTo>
                      <a:pt x="2733" y="467"/>
                    </a:lnTo>
                    <a:lnTo>
                      <a:pt x="2739" y="467"/>
                    </a:lnTo>
                    <a:lnTo>
                      <a:pt x="2745" y="466"/>
                    </a:lnTo>
                    <a:lnTo>
                      <a:pt x="2750" y="465"/>
                    </a:lnTo>
                    <a:lnTo>
                      <a:pt x="2755" y="462"/>
                    </a:lnTo>
                    <a:lnTo>
                      <a:pt x="2763" y="457"/>
                    </a:lnTo>
                    <a:lnTo>
                      <a:pt x="2768" y="450"/>
                    </a:lnTo>
                    <a:lnTo>
                      <a:pt x="2769" y="450"/>
                    </a:lnTo>
                    <a:lnTo>
                      <a:pt x="2771" y="465"/>
                    </a:lnTo>
                    <a:lnTo>
                      <a:pt x="2790" y="465"/>
                    </a:lnTo>
                    <a:close/>
                    <a:moveTo>
                      <a:pt x="2768" y="425"/>
                    </a:moveTo>
                    <a:lnTo>
                      <a:pt x="2767" y="429"/>
                    </a:lnTo>
                    <a:lnTo>
                      <a:pt x="2767" y="432"/>
                    </a:lnTo>
                    <a:lnTo>
                      <a:pt x="2765" y="436"/>
                    </a:lnTo>
                    <a:lnTo>
                      <a:pt x="2763" y="439"/>
                    </a:lnTo>
                    <a:lnTo>
                      <a:pt x="2760" y="442"/>
                    </a:lnTo>
                    <a:lnTo>
                      <a:pt x="2757" y="446"/>
                    </a:lnTo>
                    <a:lnTo>
                      <a:pt x="2753" y="448"/>
                    </a:lnTo>
                    <a:lnTo>
                      <a:pt x="2749" y="450"/>
                    </a:lnTo>
                    <a:lnTo>
                      <a:pt x="2744" y="451"/>
                    </a:lnTo>
                    <a:lnTo>
                      <a:pt x="2739" y="451"/>
                    </a:lnTo>
                    <a:lnTo>
                      <a:pt x="2735" y="451"/>
                    </a:lnTo>
                    <a:lnTo>
                      <a:pt x="2731" y="450"/>
                    </a:lnTo>
                    <a:lnTo>
                      <a:pt x="2728" y="449"/>
                    </a:lnTo>
                    <a:lnTo>
                      <a:pt x="2725" y="447"/>
                    </a:lnTo>
                    <a:lnTo>
                      <a:pt x="2723" y="444"/>
                    </a:lnTo>
                    <a:lnTo>
                      <a:pt x="2721" y="440"/>
                    </a:lnTo>
                    <a:lnTo>
                      <a:pt x="2719" y="436"/>
                    </a:lnTo>
                    <a:lnTo>
                      <a:pt x="2719" y="431"/>
                    </a:lnTo>
                    <a:lnTo>
                      <a:pt x="2719" y="427"/>
                    </a:lnTo>
                    <a:lnTo>
                      <a:pt x="2721" y="423"/>
                    </a:lnTo>
                    <a:lnTo>
                      <a:pt x="2722" y="420"/>
                    </a:lnTo>
                    <a:lnTo>
                      <a:pt x="2724" y="417"/>
                    </a:lnTo>
                    <a:lnTo>
                      <a:pt x="2729" y="412"/>
                    </a:lnTo>
                    <a:lnTo>
                      <a:pt x="2735" y="409"/>
                    </a:lnTo>
                    <a:lnTo>
                      <a:pt x="2742" y="407"/>
                    </a:lnTo>
                    <a:lnTo>
                      <a:pt x="2751" y="406"/>
                    </a:lnTo>
                    <a:lnTo>
                      <a:pt x="2759" y="405"/>
                    </a:lnTo>
                    <a:lnTo>
                      <a:pt x="2768" y="405"/>
                    </a:lnTo>
                    <a:lnTo>
                      <a:pt x="2768" y="425"/>
                    </a:lnTo>
                    <a:close/>
                    <a:moveTo>
                      <a:pt x="2729" y="327"/>
                    </a:moveTo>
                    <a:lnTo>
                      <a:pt x="2729" y="322"/>
                    </a:lnTo>
                    <a:lnTo>
                      <a:pt x="2730" y="319"/>
                    </a:lnTo>
                    <a:lnTo>
                      <a:pt x="2732" y="317"/>
                    </a:lnTo>
                    <a:lnTo>
                      <a:pt x="2735" y="315"/>
                    </a:lnTo>
                    <a:lnTo>
                      <a:pt x="2739" y="317"/>
                    </a:lnTo>
                    <a:lnTo>
                      <a:pt x="2745" y="320"/>
                    </a:lnTo>
                    <a:lnTo>
                      <a:pt x="2752" y="323"/>
                    </a:lnTo>
                    <a:lnTo>
                      <a:pt x="2759" y="325"/>
                    </a:lnTo>
                    <a:lnTo>
                      <a:pt x="2764" y="324"/>
                    </a:lnTo>
                    <a:lnTo>
                      <a:pt x="2767" y="323"/>
                    </a:lnTo>
                    <a:lnTo>
                      <a:pt x="2769" y="322"/>
                    </a:lnTo>
                    <a:lnTo>
                      <a:pt x="2771" y="319"/>
                    </a:lnTo>
                    <a:lnTo>
                      <a:pt x="2773" y="315"/>
                    </a:lnTo>
                    <a:lnTo>
                      <a:pt x="2775" y="311"/>
                    </a:lnTo>
                    <a:lnTo>
                      <a:pt x="2776" y="307"/>
                    </a:lnTo>
                    <a:lnTo>
                      <a:pt x="2776" y="301"/>
                    </a:lnTo>
                    <a:lnTo>
                      <a:pt x="2765" y="301"/>
                    </a:lnTo>
                    <a:lnTo>
                      <a:pt x="2764" y="305"/>
                    </a:lnTo>
                    <a:lnTo>
                      <a:pt x="2763" y="309"/>
                    </a:lnTo>
                    <a:lnTo>
                      <a:pt x="2760" y="311"/>
                    </a:lnTo>
                    <a:lnTo>
                      <a:pt x="2758" y="311"/>
                    </a:lnTo>
                    <a:lnTo>
                      <a:pt x="2753" y="310"/>
                    </a:lnTo>
                    <a:lnTo>
                      <a:pt x="2749" y="307"/>
                    </a:lnTo>
                    <a:lnTo>
                      <a:pt x="2741" y="303"/>
                    </a:lnTo>
                    <a:lnTo>
                      <a:pt x="2733" y="302"/>
                    </a:lnTo>
                    <a:lnTo>
                      <a:pt x="2730" y="302"/>
                    </a:lnTo>
                    <a:lnTo>
                      <a:pt x="2727" y="303"/>
                    </a:lnTo>
                    <a:lnTo>
                      <a:pt x="2724" y="305"/>
                    </a:lnTo>
                    <a:lnTo>
                      <a:pt x="2722" y="309"/>
                    </a:lnTo>
                    <a:lnTo>
                      <a:pt x="2719" y="312"/>
                    </a:lnTo>
                    <a:lnTo>
                      <a:pt x="2718" y="317"/>
                    </a:lnTo>
                    <a:lnTo>
                      <a:pt x="2717" y="321"/>
                    </a:lnTo>
                    <a:lnTo>
                      <a:pt x="2717" y="327"/>
                    </a:lnTo>
                    <a:lnTo>
                      <a:pt x="2729" y="327"/>
                    </a:lnTo>
                    <a:close/>
                    <a:moveTo>
                      <a:pt x="2870" y="344"/>
                    </a:moveTo>
                    <a:lnTo>
                      <a:pt x="2858" y="346"/>
                    </a:lnTo>
                    <a:lnTo>
                      <a:pt x="2847" y="349"/>
                    </a:lnTo>
                    <a:lnTo>
                      <a:pt x="2843" y="351"/>
                    </a:lnTo>
                    <a:lnTo>
                      <a:pt x="2838" y="353"/>
                    </a:lnTo>
                    <a:lnTo>
                      <a:pt x="2834" y="357"/>
                    </a:lnTo>
                    <a:lnTo>
                      <a:pt x="2830" y="361"/>
                    </a:lnTo>
                    <a:lnTo>
                      <a:pt x="2825" y="366"/>
                    </a:lnTo>
                    <a:lnTo>
                      <a:pt x="2822" y="370"/>
                    </a:lnTo>
                    <a:lnTo>
                      <a:pt x="2820" y="374"/>
                    </a:lnTo>
                    <a:lnTo>
                      <a:pt x="2818" y="380"/>
                    </a:lnTo>
                    <a:lnTo>
                      <a:pt x="2816" y="387"/>
                    </a:lnTo>
                    <a:lnTo>
                      <a:pt x="2814" y="393"/>
                    </a:lnTo>
                    <a:lnTo>
                      <a:pt x="2813" y="400"/>
                    </a:lnTo>
                    <a:lnTo>
                      <a:pt x="2813" y="407"/>
                    </a:lnTo>
                    <a:lnTo>
                      <a:pt x="2813" y="413"/>
                    </a:lnTo>
                    <a:lnTo>
                      <a:pt x="2814" y="420"/>
                    </a:lnTo>
                    <a:lnTo>
                      <a:pt x="2816" y="427"/>
                    </a:lnTo>
                    <a:lnTo>
                      <a:pt x="2817" y="432"/>
                    </a:lnTo>
                    <a:lnTo>
                      <a:pt x="2820" y="438"/>
                    </a:lnTo>
                    <a:lnTo>
                      <a:pt x="2822" y="442"/>
                    </a:lnTo>
                    <a:lnTo>
                      <a:pt x="2825" y="447"/>
                    </a:lnTo>
                    <a:lnTo>
                      <a:pt x="2829" y="451"/>
                    </a:lnTo>
                    <a:lnTo>
                      <a:pt x="2833" y="455"/>
                    </a:lnTo>
                    <a:lnTo>
                      <a:pt x="2837" y="458"/>
                    </a:lnTo>
                    <a:lnTo>
                      <a:pt x="2841" y="461"/>
                    </a:lnTo>
                    <a:lnTo>
                      <a:pt x="2846" y="464"/>
                    </a:lnTo>
                    <a:lnTo>
                      <a:pt x="2857" y="466"/>
                    </a:lnTo>
                    <a:lnTo>
                      <a:pt x="2867" y="467"/>
                    </a:lnTo>
                    <a:lnTo>
                      <a:pt x="2878" y="467"/>
                    </a:lnTo>
                    <a:lnTo>
                      <a:pt x="2888" y="464"/>
                    </a:lnTo>
                    <a:lnTo>
                      <a:pt x="2898" y="459"/>
                    </a:lnTo>
                    <a:lnTo>
                      <a:pt x="2906" y="452"/>
                    </a:lnTo>
                    <a:lnTo>
                      <a:pt x="2911" y="448"/>
                    </a:lnTo>
                    <a:lnTo>
                      <a:pt x="2914" y="444"/>
                    </a:lnTo>
                    <a:lnTo>
                      <a:pt x="2917" y="439"/>
                    </a:lnTo>
                    <a:lnTo>
                      <a:pt x="2919" y="434"/>
                    </a:lnTo>
                    <a:lnTo>
                      <a:pt x="2921" y="427"/>
                    </a:lnTo>
                    <a:lnTo>
                      <a:pt x="2924" y="420"/>
                    </a:lnTo>
                    <a:lnTo>
                      <a:pt x="2925" y="412"/>
                    </a:lnTo>
                    <a:lnTo>
                      <a:pt x="2925" y="405"/>
                    </a:lnTo>
                    <a:lnTo>
                      <a:pt x="2924" y="392"/>
                    </a:lnTo>
                    <a:lnTo>
                      <a:pt x="2920" y="380"/>
                    </a:lnTo>
                    <a:lnTo>
                      <a:pt x="2918" y="374"/>
                    </a:lnTo>
                    <a:lnTo>
                      <a:pt x="2916" y="370"/>
                    </a:lnTo>
                    <a:lnTo>
                      <a:pt x="2913" y="366"/>
                    </a:lnTo>
                    <a:lnTo>
                      <a:pt x="2910" y="361"/>
                    </a:lnTo>
                    <a:lnTo>
                      <a:pt x="2905" y="358"/>
                    </a:lnTo>
                    <a:lnTo>
                      <a:pt x="2901" y="354"/>
                    </a:lnTo>
                    <a:lnTo>
                      <a:pt x="2897" y="351"/>
                    </a:lnTo>
                    <a:lnTo>
                      <a:pt x="2892" y="349"/>
                    </a:lnTo>
                    <a:lnTo>
                      <a:pt x="2887" y="347"/>
                    </a:lnTo>
                    <a:lnTo>
                      <a:pt x="2881" y="346"/>
                    </a:lnTo>
                    <a:lnTo>
                      <a:pt x="2876" y="344"/>
                    </a:lnTo>
                    <a:lnTo>
                      <a:pt x="2870" y="344"/>
                    </a:lnTo>
                    <a:close/>
                    <a:moveTo>
                      <a:pt x="2870" y="360"/>
                    </a:moveTo>
                    <a:lnTo>
                      <a:pt x="2874" y="361"/>
                    </a:lnTo>
                    <a:lnTo>
                      <a:pt x="2877" y="361"/>
                    </a:lnTo>
                    <a:lnTo>
                      <a:pt x="2881" y="363"/>
                    </a:lnTo>
                    <a:lnTo>
                      <a:pt x="2885" y="364"/>
                    </a:lnTo>
                    <a:lnTo>
                      <a:pt x="2891" y="370"/>
                    </a:lnTo>
                    <a:lnTo>
                      <a:pt x="2895" y="376"/>
                    </a:lnTo>
                    <a:lnTo>
                      <a:pt x="2899" y="382"/>
                    </a:lnTo>
                    <a:lnTo>
                      <a:pt x="2901" y="390"/>
                    </a:lnTo>
                    <a:lnTo>
                      <a:pt x="2903" y="398"/>
                    </a:lnTo>
                    <a:lnTo>
                      <a:pt x="2903" y="406"/>
                    </a:lnTo>
                    <a:lnTo>
                      <a:pt x="2903" y="416"/>
                    </a:lnTo>
                    <a:lnTo>
                      <a:pt x="2901" y="423"/>
                    </a:lnTo>
                    <a:lnTo>
                      <a:pt x="2898" y="431"/>
                    </a:lnTo>
                    <a:lnTo>
                      <a:pt x="2893" y="438"/>
                    </a:lnTo>
                    <a:lnTo>
                      <a:pt x="2888" y="444"/>
                    </a:lnTo>
                    <a:lnTo>
                      <a:pt x="2883" y="448"/>
                    </a:lnTo>
                    <a:lnTo>
                      <a:pt x="2876" y="450"/>
                    </a:lnTo>
                    <a:lnTo>
                      <a:pt x="2868" y="451"/>
                    </a:lnTo>
                    <a:lnTo>
                      <a:pt x="2861" y="450"/>
                    </a:lnTo>
                    <a:lnTo>
                      <a:pt x="2854" y="448"/>
                    </a:lnTo>
                    <a:lnTo>
                      <a:pt x="2849" y="444"/>
                    </a:lnTo>
                    <a:lnTo>
                      <a:pt x="2844" y="438"/>
                    </a:lnTo>
                    <a:lnTo>
                      <a:pt x="2839" y="431"/>
                    </a:lnTo>
                    <a:lnTo>
                      <a:pt x="2836" y="425"/>
                    </a:lnTo>
                    <a:lnTo>
                      <a:pt x="2835" y="416"/>
                    </a:lnTo>
                    <a:lnTo>
                      <a:pt x="2834" y="406"/>
                    </a:lnTo>
                    <a:lnTo>
                      <a:pt x="2834" y="398"/>
                    </a:lnTo>
                    <a:lnTo>
                      <a:pt x="2836" y="390"/>
                    </a:lnTo>
                    <a:lnTo>
                      <a:pt x="2838" y="382"/>
                    </a:lnTo>
                    <a:lnTo>
                      <a:pt x="2843" y="374"/>
                    </a:lnTo>
                    <a:lnTo>
                      <a:pt x="2847" y="369"/>
                    </a:lnTo>
                    <a:lnTo>
                      <a:pt x="2853" y="364"/>
                    </a:lnTo>
                    <a:lnTo>
                      <a:pt x="2861" y="361"/>
                    </a:lnTo>
                    <a:lnTo>
                      <a:pt x="2870" y="360"/>
                    </a:lnTo>
                    <a:close/>
                    <a:moveTo>
                      <a:pt x="333" y="584"/>
                    </a:moveTo>
                    <a:lnTo>
                      <a:pt x="333" y="655"/>
                    </a:lnTo>
                    <a:lnTo>
                      <a:pt x="333" y="655"/>
                    </a:lnTo>
                    <a:lnTo>
                      <a:pt x="330" y="651"/>
                    </a:lnTo>
                    <a:lnTo>
                      <a:pt x="327" y="647"/>
                    </a:lnTo>
                    <a:lnTo>
                      <a:pt x="324" y="645"/>
                    </a:lnTo>
                    <a:lnTo>
                      <a:pt x="320" y="642"/>
                    </a:lnTo>
                    <a:lnTo>
                      <a:pt x="315" y="640"/>
                    </a:lnTo>
                    <a:lnTo>
                      <a:pt x="310" y="639"/>
                    </a:lnTo>
                    <a:lnTo>
                      <a:pt x="305" y="637"/>
                    </a:lnTo>
                    <a:lnTo>
                      <a:pt x="298" y="636"/>
                    </a:lnTo>
                    <a:lnTo>
                      <a:pt x="293" y="637"/>
                    </a:lnTo>
                    <a:lnTo>
                      <a:pt x="287" y="637"/>
                    </a:lnTo>
                    <a:lnTo>
                      <a:pt x="283" y="640"/>
                    </a:lnTo>
                    <a:lnTo>
                      <a:pt x="279" y="641"/>
                    </a:lnTo>
                    <a:lnTo>
                      <a:pt x="270" y="646"/>
                    </a:lnTo>
                    <a:lnTo>
                      <a:pt x="261" y="654"/>
                    </a:lnTo>
                    <a:lnTo>
                      <a:pt x="258" y="657"/>
                    </a:lnTo>
                    <a:lnTo>
                      <a:pt x="256" y="663"/>
                    </a:lnTo>
                    <a:lnTo>
                      <a:pt x="253" y="667"/>
                    </a:lnTo>
                    <a:lnTo>
                      <a:pt x="251" y="673"/>
                    </a:lnTo>
                    <a:lnTo>
                      <a:pt x="249" y="680"/>
                    </a:lnTo>
                    <a:lnTo>
                      <a:pt x="247" y="686"/>
                    </a:lnTo>
                    <a:lnTo>
                      <a:pt x="247" y="693"/>
                    </a:lnTo>
                    <a:lnTo>
                      <a:pt x="247" y="700"/>
                    </a:lnTo>
                    <a:lnTo>
                      <a:pt x="247" y="713"/>
                    </a:lnTo>
                    <a:lnTo>
                      <a:pt x="251" y="724"/>
                    </a:lnTo>
                    <a:lnTo>
                      <a:pt x="255" y="734"/>
                    </a:lnTo>
                    <a:lnTo>
                      <a:pt x="261" y="743"/>
                    </a:lnTo>
                    <a:lnTo>
                      <a:pt x="268" y="750"/>
                    </a:lnTo>
                    <a:lnTo>
                      <a:pt x="276" y="755"/>
                    </a:lnTo>
                    <a:lnTo>
                      <a:pt x="281" y="758"/>
                    </a:lnTo>
                    <a:lnTo>
                      <a:pt x="285" y="759"/>
                    </a:lnTo>
                    <a:lnTo>
                      <a:pt x="291" y="760"/>
                    </a:lnTo>
                    <a:lnTo>
                      <a:pt x="296" y="760"/>
                    </a:lnTo>
                    <a:lnTo>
                      <a:pt x="302" y="759"/>
                    </a:lnTo>
                    <a:lnTo>
                      <a:pt x="309" y="758"/>
                    </a:lnTo>
                    <a:lnTo>
                      <a:pt x="314" y="755"/>
                    </a:lnTo>
                    <a:lnTo>
                      <a:pt x="320" y="753"/>
                    </a:lnTo>
                    <a:lnTo>
                      <a:pt x="324" y="750"/>
                    </a:lnTo>
                    <a:lnTo>
                      <a:pt x="328" y="745"/>
                    </a:lnTo>
                    <a:lnTo>
                      <a:pt x="332" y="741"/>
                    </a:lnTo>
                    <a:lnTo>
                      <a:pt x="335" y="737"/>
                    </a:lnTo>
                    <a:lnTo>
                      <a:pt x="335" y="737"/>
                    </a:lnTo>
                    <a:lnTo>
                      <a:pt x="336" y="757"/>
                    </a:lnTo>
                    <a:lnTo>
                      <a:pt x="354" y="757"/>
                    </a:lnTo>
                    <a:lnTo>
                      <a:pt x="354" y="743"/>
                    </a:lnTo>
                    <a:lnTo>
                      <a:pt x="353" y="727"/>
                    </a:lnTo>
                    <a:lnTo>
                      <a:pt x="353" y="584"/>
                    </a:lnTo>
                    <a:lnTo>
                      <a:pt x="333" y="584"/>
                    </a:lnTo>
                    <a:close/>
                    <a:moveTo>
                      <a:pt x="333" y="708"/>
                    </a:moveTo>
                    <a:lnTo>
                      <a:pt x="333" y="712"/>
                    </a:lnTo>
                    <a:lnTo>
                      <a:pt x="332" y="717"/>
                    </a:lnTo>
                    <a:lnTo>
                      <a:pt x="330" y="723"/>
                    </a:lnTo>
                    <a:lnTo>
                      <a:pt x="327" y="728"/>
                    </a:lnTo>
                    <a:lnTo>
                      <a:pt x="324" y="732"/>
                    </a:lnTo>
                    <a:lnTo>
                      <a:pt x="321" y="735"/>
                    </a:lnTo>
                    <a:lnTo>
                      <a:pt x="316" y="739"/>
                    </a:lnTo>
                    <a:lnTo>
                      <a:pt x="312" y="741"/>
                    </a:lnTo>
                    <a:lnTo>
                      <a:pt x="307" y="742"/>
                    </a:lnTo>
                    <a:lnTo>
                      <a:pt x="301" y="742"/>
                    </a:lnTo>
                    <a:lnTo>
                      <a:pt x="294" y="742"/>
                    </a:lnTo>
                    <a:lnTo>
                      <a:pt x="287" y="739"/>
                    </a:lnTo>
                    <a:lnTo>
                      <a:pt x="281" y="735"/>
                    </a:lnTo>
                    <a:lnTo>
                      <a:pt x="276" y="730"/>
                    </a:lnTo>
                    <a:lnTo>
                      <a:pt x="272" y="723"/>
                    </a:lnTo>
                    <a:lnTo>
                      <a:pt x="270" y="715"/>
                    </a:lnTo>
                    <a:lnTo>
                      <a:pt x="268" y="708"/>
                    </a:lnTo>
                    <a:lnTo>
                      <a:pt x="268" y="699"/>
                    </a:lnTo>
                    <a:lnTo>
                      <a:pt x="269" y="690"/>
                    </a:lnTo>
                    <a:lnTo>
                      <a:pt x="270" y="681"/>
                    </a:lnTo>
                    <a:lnTo>
                      <a:pt x="273" y="673"/>
                    </a:lnTo>
                    <a:lnTo>
                      <a:pt x="276" y="666"/>
                    </a:lnTo>
                    <a:lnTo>
                      <a:pt x="282" y="661"/>
                    </a:lnTo>
                    <a:lnTo>
                      <a:pt x="287" y="657"/>
                    </a:lnTo>
                    <a:lnTo>
                      <a:pt x="295" y="654"/>
                    </a:lnTo>
                    <a:lnTo>
                      <a:pt x="302" y="653"/>
                    </a:lnTo>
                    <a:lnTo>
                      <a:pt x="308" y="654"/>
                    </a:lnTo>
                    <a:lnTo>
                      <a:pt x="313" y="655"/>
                    </a:lnTo>
                    <a:lnTo>
                      <a:pt x="318" y="657"/>
                    </a:lnTo>
                    <a:lnTo>
                      <a:pt x="322" y="661"/>
                    </a:lnTo>
                    <a:lnTo>
                      <a:pt x="325" y="664"/>
                    </a:lnTo>
                    <a:lnTo>
                      <a:pt x="328" y="669"/>
                    </a:lnTo>
                    <a:lnTo>
                      <a:pt x="330" y="673"/>
                    </a:lnTo>
                    <a:lnTo>
                      <a:pt x="332" y="679"/>
                    </a:lnTo>
                    <a:lnTo>
                      <a:pt x="333" y="683"/>
                    </a:lnTo>
                    <a:lnTo>
                      <a:pt x="333" y="688"/>
                    </a:lnTo>
                    <a:lnTo>
                      <a:pt x="333" y="708"/>
                    </a:lnTo>
                    <a:close/>
                    <a:moveTo>
                      <a:pt x="480" y="702"/>
                    </a:moveTo>
                    <a:lnTo>
                      <a:pt x="481" y="698"/>
                    </a:lnTo>
                    <a:lnTo>
                      <a:pt x="481" y="692"/>
                    </a:lnTo>
                    <a:lnTo>
                      <a:pt x="480" y="683"/>
                    </a:lnTo>
                    <a:lnTo>
                      <a:pt x="478" y="674"/>
                    </a:lnTo>
                    <a:lnTo>
                      <a:pt x="475" y="665"/>
                    </a:lnTo>
                    <a:lnTo>
                      <a:pt x="471" y="656"/>
                    </a:lnTo>
                    <a:lnTo>
                      <a:pt x="468" y="652"/>
                    </a:lnTo>
                    <a:lnTo>
                      <a:pt x="464" y="649"/>
                    </a:lnTo>
                    <a:lnTo>
                      <a:pt x="461" y="645"/>
                    </a:lnTo>
                    <a:lnTo>
                      <a:pt x="457" y="642"/>
                    </a:lnTo>
                    <a:lnTo>
                      <a:pt x="451" y="640"/>
                    </a:lnTo>
                    <a:lnTo>
                      <a:pt x="446" y="639"/>
                    </a:lnTo>
                    <a:lnTo>
                      <a:pt x="440" y="637"/>
                    </a:lnTo>
                    <a:lnTo>
                      <a:pt x="433" y="636"/>
                    </a:lnTo>
                    <a:lnTo>
                      <a:pt x="428" y="637"/>
                    </a:lnTo>
                    <a:lnTo>
                      <a:pt x="421" y="639"/>
                    </a:lnTo>
                    <a:lnTo>
                      <a:pt x="416" y="640"/>
                    </a:lnTo>
                    <a:lnTo>
                      <a:pt x="410" y="642"/>
                    </a:lnTo>
                    <a:lnTo>
                      <a:pt x="406" y="644"/>
                    </a:lnTo>
                    <a:lnTo>
                      <a:pt x="402" y="647"/>
                    </a:lnTo>
                    <a:lnTo>
                      <a:pt x="397" y="651"/>
                    </a:lnTo>
                    <a:lnTo>
                      <a:pt x="394" y="655"/>
                    </a:lnTo>
                    <a:lnTo>
                      <a:pt x="388" y="664"/>
                    </a:lnTo>
                    <a:lnTo>
                      <a:pt x="383" y="675"/>
                    </a:lnTo>
                    <a:lnTo>
                      <a:pt x="381" y="688"/>
                    </a:lnTo>
                    <a:lnTo>
                      <a:pt x="380" y="700"/>
                    </a:lnTo>
                    <a:lnTo>
                      <a:pt x="381" y="713"/>
                    </a:lnTo>
                    <a:lnTo>
                      <a:pt x="383" y="724"/>
                    </a:lnTo>
                    <a:lnTo>
                      <a:pt x="386" y="730"/>
                    </a:lnTo>
                    <a:lnTo>
                      <a:pt x="389" y="734"/>
                    </a:lnTo>
                    <a:lnTo>
                      <a:pt x="391" y="739"/>
                    </a:lnTo>
                    <a:lnTo>
                      <a:pt x="394" y="743"/>
                    </a:lnTo>
                    <a:lnTo>
                      <a:pt x="399" y="747"/>
                    </a:lnTo>
                    <a:lnTo>
                      <a:pt x="403" y="750"/>
                    </a:lnTo>
                    <a:lnTo>
                      <a:pt x="407" y="753"/>
                    </a:lnTo>
                    <a:lnTo>
                      <a:pt x="413" y="755"/>
                    </a:lnTo>
                    <a:lnTo>
                      <a:pt x="418" y="757"/>
                    </a:lnTo>
                    <a:lnTo>
                      <a:pt x="423" y="759"/>
                    </a:lnTo>
                    <a:lnTo>
                      <a:pt x="430" y="759"/>
                    </a:lnTo>
                    <a:lnTo>
                      <a:pt x="436" y="760"/>
                    </a:lnTo>
                    <a:lnTo>
                      <a:pt x="448" y="759"/>
                    </a:lnTo>
                    <a:lnTo>
                      <a:pt x="459" y="758"/>
                    </a:lnTo>
                    <a:lnTo>
                      <a:pt x="468" y="754"/>
                    </a:lnTo>
                    <a:lnTo>
                      <a:pt x="474" y="752"/>
                    </a:lnTo>
                    <a:lnTo>
                      <a:pt x="470" y="737"/>
                    </a:lnTo>
                    <a:lnTo>
                      <a:pt x="464" y="739"/>
                    </a:lnTo>
                    <a:lnTo>
                      <a:pt x="457" y="741"/>
                    </a:lnTo>
                    <a:lnTo>
                      <a:pt x="449" y="742"/>
                    </a:lnTo>
                    <a:lnTo>
                      <a:pt x="438" y="743"/>
                    </a:lnTo>
                    <a:lnTo>
                      <a:pt x="431" y="742"/>
                    </a:lnTo>
                    <a:lnTo>
                      <a:pt x="424" y="741"/>
                    </a:lnTo>
                    <a:lnTo>
                      <a:pt x="417" y="738"/>
                    </a:lnTo>
                    <a:lnTo>
                      <a:pt x="411" y="733"/>
                    </a:lnTo>
                    <a:lnTo>
                      <a:pt x="407" y="728"/>
                    </a:lnTo>
                    <a:lnTo>
                      <a:pt x="403" y="721"/>
                    </a:lnTo>
                    <a:lnTo>
                      <a:pt x="401" y="712"/>
                    </a:lnTo>
                    <a:lnTo>
                      <a:pt x="400" y="702"/>
                    </a:lnTo>
                    <a:lnTo>
                      <a:pt x="480" y="702"/>
                    </a:lnTo>
                    <a:close/>
                    <a:moveTo>
                      <a:pt x="400" y="686"/>
                    </a:moveTo>
                    <a:lnTo>
                      <a:pt x="401" y="681"/>
                    </a:lnTo>
                    <a:lnTo>
                      <a:pt x="403" y="675"/>
                    </a:lnTo>
                    <a:lnTo>
                      <a:pt x="405" y="670"/>
                    </a:lnTo>
                    <a:lnTo>
                      <a:pt x="408" y="664"/>
                    </a:lnTo>
                    <a:lnTo>
                      <a:pt x="413" y="660"/>
                    </a:lnTo>
                    <a:lnTo>
                      <a:pt x="418" y="655"/>
                    </a:lnTo>
                    <a:lnTo>
                      <a:pt x="424" y="653"/>
                    </a:lnTo>
                    <a:lnTo>
                      <a:pt x="432" y="652"/>
                    </a:lnTo>
                    <a:lnTo>
                      <a:pt x="440" y="653"/>
                    </a:lnTo>
                    <a:lnTo>
                      <a:pt x="446" y="655"/>
                    </a:lnTo>
                    <a:lnTo>
                      <a:pt x="451" y="660"/>
                    </a:lnTo>
                    <a:lnTo>
                      <a:pt x="455" y="664"/>
                    </a:lnTo>
                    <a:lnTo>
                      <a:pt x="458" y="670"/>
                    </a:lnTo>
                    <a:lnTo>
                      <a:pt x="459" y="675"/>
                    </a:lnTo>
                    <a:lnTo>
                      <a:pt x="460" y="682"/>
                    </a:lnTo>
                    <a:lnTo>
                      <a:pt x="460" y="686"/>
                    </a:lnTo>
                    <a:lnTo>
                      <a:pt x="400" y="686"/>
                    </a:lnTo>
                    <a:close/>
                    <a:moveTo>
                      <a:pt x="549" y="751"/>
                    </a:moveTo>
                    <a:lnTo>
                      <a:pt x="555" y="754"/>
                    </a:lnTo>
                    <a:lnTo>
                      <a:pt x="563" y="758"/>
                    </a:lnTo>
                    <a:lnTo>
                      <a:pt x="571" y="759"/>
                    </a:lnTo>
                    <a:lnTo>
                      <a:pt x="580" y="760"/>
                    </a:lnTo>
                    <a:lnTo>
                      <a:pt x="590" y="759"/>
                    </a:lnTo>
                    <a:lnTo>
                      <a:pt x="598" y="757"/>
                    </a:lnTo>
                    <a:lnTo>
                      <a:pt x="606" y="754"/>
                    </a:lnTo>
                    <a:lnTo>
                      <a:pt x="611" y="750"/>
                    </a:lnTo>
                    <a:lnTo>
                      <a:pt x="617" y="744"/>
                    </a:lnTo>
                    <a:lnTo>
                      <a:pt x="620" y="739"/>
                    </a:lnTo>
                    <a:lnTo>
                      <a:pt x="622" y="732"/>
                    </a:lnTo>
                    <a:lnTo>
                      <a:pt x="623" y="724"/>
                    </a:lnTo>
                    <a:lnTo>
                      <a:pt x="622" y="718"/>
                    </a:lnTo>
                    <a:lnTo>
                      <a:pt x="621" y="712"/>
                    </a:lnTo>
                    <a:lnTo>
                      <a:pt x="619" y="708"/>
                    </a:lnTo>
                    <a:lnTo>
                      <a:pt x="616" y="703"/>
                    </a:lnTo>
                    <a:lnTo>
                      <a:pt x="611" y="699"/>
                    </a:lnTo>
                    <a:lnTo>
                      <a:pt x="606" y="695"/>
                    </a:lnTo>
                    <a:lnTo>
                      <a:pt x="599" y="692"/>
                    </a:lnTo>
                    <a:lnTo>
                      <a:pt x="593" y="689"/>
                    </a:lnTo>
                    <a:lnTo>
                      <a:pt x="583" y="684"/>
                    </a:lnTo>
                    <a:lnTo>
                      <a:pt x="577" y="680"/>
                    </a:lnTo>
                    <a:lnTo>
                      <a:pt x="575" y="678"/>
                    </a:lnTo>
                    <a:lnTo>
                      <a:pt x="572" y="675"/>
                    </a:lnTo>
                    <a:lnTo>
                      <a:pt x="571" y="672"/>
                    </a:lnTo>
                    <a:lnTo>
                      <a:pt x="571" y="669"/>
                    </a:lnTo>
                    <a:lnTo>
                      <a:pt x="571" y="665"/>
                    </a:lnTo>
                    <a:lnTo>
                      <a:pt x="572" y="663"/>
                    </a:lnTo>
                    <a:lnTo>
                      <a:pt x="575" y="660"/>
                    </a:lnTo>
                    <a:lnTo>
                      <a:pt x="577" y="657"/>
                    </a:lnTo>
                    <a:lnTo>
                      <a:pt x="579" y="655"/>
                    </a:lnTo>
                    <a:lnTo>
                      <a:pt x="582" y="654"/>
                    </a:lnTo>
                    <a:lnTo>
                      <a:pt x="586" y="653"/>
                    </a:lnTo>
                    <a:lnTo>
                      <a:pt x="591" y="653"/>
                    </a:lnTo>
                    <a:lnTo>
                      <a:pt x="598" y="653"/>
                    </a:lnTo>
                    <a:lnTo>
                      <a:pt x="605" y="655"/>
                    </a:lnTo>
                    <a:lnTo>
                      <a:pt x="609" y="657"/>
                    </a:lnTo>
                    <a:lnTo>
                      <a:pt x="613" y="660"/>
                    </a:lnTo>
                    <a:lnTo>
                      <a:pt x="619" y="644"/>
                    </a:lnTo>
                    <a:lnTo>
                      <a:pt x="613" y="641"/>
                    </a:lnTo>
                    <a:lnTo>
                      <a:pt x="607" y="639"/>
                    </a:lnTo>
                    <a:lnTo>
                      <a:pt x="599" y="637"/>
                    </a:lnTo>
                    <a:lnTo>
                      <a:pt x="591" y="636"/>
                    </a:lnTo>
                    <a:lnTo>
                      <a:pt x="582" y="637"/>
                    </a:lnTo>
                    <a:lnTo>
                      <a:pt x="575" y="640"/>
                    </a:lnTo>
                    <a:lnTo>
                      <a:pt x="568" y="643"/>
                    </a:lnTo>
                    <a:lnTo>
                      <a:pt x="562" y="647"/>
                    </a:lnTo>
                    <a:lnTo>
                      <a:pt x="557" y="652"/>
                    </a:lnTo>
                    <a:lnTo>
                      <a:pt x="554" y="657"/>
                    </a:lnTo>
                    <a:lnTo>
                      <a:pt x="552" y="664"/>
                    </a:lnTo>
                    <a:lnTo>
                      <a:pt x="552" y="671"/>
                    </a:lnTo>
                    <a:lnTo>
                      <a:pt x="552" y="676"/>
                    </a:lnTo>
                    <a:lnTo>
                      <a:pt x="553" y="681"/>
                    </a:lnTo>
                    <a:lnTo>
                      <a:pt x="555" y="686"/>
                    </a:lnTo>
                    <a:lnTo>
                      <a:pt x="558" y="691"/>
                    </a:lnTo>
                    <a:lnTo>
                      <a:pt x="563" y="694"/>
                    </a:lnTo>
                    <a:lnTo>
                      <a:pt x="568" y="699"/>
                    </a:lnTo>
                    <a:lnTo>
                      <a:pt x="575" y="702"/>
                    </a:lnTo>
                    <a:lnTo>
                      <a:pt x="582" y="704"/>
                    </a:lnTo>
                    <a:lnTo>
                      <a:pt x="592" y="709"/>
                    </a:lnTo>
                    <a:lnTo>
                      <a:pt x="598" y="714"/>
                    </a:lnTo>
                    <a:lnTo>
                      <a:pt x="600" y="717"/>
                    </a:lnTo>
                    <a:lnTo>
                      <a:pt x="602" y="720"/>
                    </a:lnTo>
                    <a:lnTo>
                      <a:pt x="603" y="722"/>
                    </a:lnTo>
                    <a:lnTo>
                      <a:pt x="603" y="727"/>
                    </a:lnTo>
                    <a:lnTo>
                      <a:pt x="603" y="730"/>
                    </a:lnTo>
                    <a:lnTo>
                      <a:pt x="602" y="733"/>
                    </a:lnTo>
                    <a:lnTo>
                      <a:pt x="599" y="737"/>
                    </a:lnTo>
                    <a:lnTo>
                      <a:pt x="597" y="739"/>
                    </a:lnTo>
                    <a:lnTo>
                      <a:pt x="594" y="741"/>
                    </a:lnTo>
                    <a:lnTo>
                      <a:pt x="591" y="742"/>
                    </a:lnTo>
                    <a:lnTo>
                      <a:pt x="586" y="743"/>
                    </a:lnTo>
                    <a:lnTo>
                      <a:pt x="581" y="743"/>
                    </a:lnTo>
                    <a:lnTo>
                      <a:pt x="572" y="743"/>
                    </a:lnTo>
                    <a:lnTo>
                      <a:pt x="566" y="741"/>
                    </a:lnTo>
                    <a:lnTo>
                      <a:pt x="558" y="739"/>
                    </a:lnTo>
                    <a:lnTo>
                      <a:pt x="553" y="735"/>
                    </a:lnTo>
                    <a:lnTo>
                      <a:pt x="549" y="751"/>
                    </a:lnTo>
                    <a:close/>
                    <a:moveTo>
                      <a:pt x="698" y="636"/>
                    </a:moveTo>
                    <a:lnTo>
                      <a:pt x="687" y="637"/>
                    </a:lnTo>
                    <a:lnTo>
                      <a:pt x="676" y="641"/>
                    </a:lnTo>
                    <a:lnTo>
                      <a:pt x="671" y="643"/>
                    </a:lnTo>
                    <a:lnTo>
                      <a:pt x="666" y="646"/>
                    </a:lnTo>
                    <a:lnTo>
                      <a:pt x="662" y="650"/>
                    </a:lnTo>
                    <a:lnTo>
                      <a:pt x="658" y="653"/>
                    </a:lnTo>
                    <a:lnTo>
                      <a:pt x="654" y="657"/>
                    </a:lnTo>
                    <a:lnTo>
                      <a:pt x="651" y="662"/>
                    </a:lnTo>
                    <a:lnTo>
                      <a:pt x="648" y="667"/>
                    </a:lnTo>
                    <a:lnTo>
                      <a:pt x="646" y="673"/>
                    </a:lnTo>
                    <a:lnTo>
                      <a:pt x="644" y="679"/>
                    </a:lnTo>
                    <a:lnTo>
                      <a:pt x="643" y="685"/>
                    </a:lnTo>
                    <a:lnTo>
                      <a:pt x="642" y="692"/>
                    </a:lnTo>
                    <a:lnTo>
                      <a:pt x="642" y="700"/>
                    </a:lnTo>
                    <a:lnTo>
                      <a:pt x="642" y="706"/>
                    </a:lnTo>
                    <a:lnTo>
                      <a:pt x="643" y="712"/>
                    </a:lnTo>
                    <a:lnTo>
                      <a:pt x="644" y="719"/>
                    </a:lnTo>
                    <a:lnTo>
                      <a:pt x="646" y="724"/>
                    </a:lnTo>
                    <a:lnTo>
                      <a:pt x="648" y="730"/>
                    </a:lnTo>
                    <a:lnTo>
                      <a:pt x="650" y="734"/>
                    </a:lnTo>
                    <a:lnTo>
                      <a:pt x="653" y="739"/>
                    </a:lnTo>
                    <a:lnTo>
                      <a:pt x="657" y="743"/>
                    </a:lnTo>
                    <a:lnTo>
                      <a:pt x="661" y="748"/>
                    </a:lnTo>
                    <a:lnTo>
                      <a:pt x="665" y="750"/>
                    </a:lnTo>
                    <a:lnTo>
                      <a:pt x="670" y="753"/>
                    </a:lnTo>
                    <a:lnTo>
                      <a:pt x="674" y="755"/>
                    </a:lnTo>
                    <a:lnTo>
                      <a:pt x="685" y="759"/>
                    </a:lnTo>
                    <a:lnTo>
                      <a:pt x="696" y="760"/>
                    </a:lnTo>
                    <a:lnTo>
                      <a:pt x="706" y="759"/>
                    </a:lnTo>
                    <a:lnTo>
                      <a:pt x="716" y="757"/>
                    </a:lnTo>
                    <a:lnTo>
                      <a:pt x="726" y="751"/>
                    </a:lnTo>
                    <a:lnTo>
                      <a:pt x="734" y="744"/>
                    </a:lnTo>
                    <a:lnTo>
                      <a:pt x="739" y="741"/>
                    </a:lnTo>
                    <a:lnTo>
                      <a:pt x="742" y="737"/>
                    </a:lnTo>
                    <a:lnTo>
                      <a:pt x="745" y="731"/>
                    </a:lnTo>
                    <a:lnTo>
                      <a:pt x="747" y="725"/>
                    </a:lnTo>
                    <a:lnTo>
                      <a:pt x="750" y="719"/>
                    </a:lnTo>
                    <a:lnTo>
                      <a:pt x="752" y="712"/>
                    </a:lnTo>
                    <a:lnTo>
                      <a:pt x="753" y="705"/>
                    </a:lnTo>
                    <a:lnTo>
                      <a:pt x="753" y="698"/>
                    </a:lnTo>
                    <a:lnTo>
                      <a:pt x="752" y="684"/>
                    </a:lnTo>
                    <a:lnTo>
                      <a:pt x="748" y="673"/>
                    </a:lnTo>
                    <a:lnTo>
                      <a:pt x="746" y="667"/>
                    </a:lnTo>
                    <a:lnTo>
                      <a:pt x="744" y="662"/>
                    </a:lnTo>
                    <a:lnTo>
                      <a:pt x="741" y="657"/>
                    </a:lnTo>
                    <a:lnTo>
                      <a:pt x="738" y="653"/>
                    </a:lnTo>
                    <a:lnTo>
                      <a:pt x="733" y="650"/>
                    </a:lnTo>
                    <a:lnTo>
                      <a:pt x="730" y="646"/>
                    </a:lnTo>
                    <a:lnTo>
                      <a:pt x="725" y="644"/>
                    </a:lnTo>
                    <a:lnTo>
                      <a:pt x="720" y="641"/>
                    </a:lnTo>
                    <a:lnTo>
                      <a:pt x="715" y="640"/>
                    </a:lnTo>
                    <a:lnTo>
                      <a:pt x="710" y="637"/>
                    </a:lnTo>
                    <a:lnTo>
                      <a:pt x="704" y="637"/>
                    </a:lnTo>
                    <a:lnTo>
                      <a:pt x="698" y="636"/>
                    </a:lnTo>
                    <a:close/>
                    <a:moveTo>
                      <a:pt x="698" y="653"/>
                    </a:moveTo>
                    <a:lnTo>
                      <a:pt x="702" y="653"/>
                    </a:lnTo>
                    <a:lnTo>
                      <a:pt x="706" y="654"/>
                    </a:lnTo>
                    <a:lnTo>
                      <a:pt x="710" y="655"/>
                    </a:lnTo>
                    <a:lnTo>
                      <a:pt x="713" y="657"/>
                    </a:lnTo>
                    <a:lnTo>
                      <a:pt x="719" y="662"/>
                    </a:lnTo>
                    <a:lnTo>
                      <a:pt x="724" y="667"/>
                    </a:lnTo>
                    <a:lnTo>
                      <a:pt x="727" y="675"/>
                    </a:lnTo>
                    <a:lnTo>
                      <a:pt x="730" y="683"/>
                    </a:lnTo>
                    <a:lnTo>
                      <a:pt x="731" y="691"/>
                    </a:lnTo>
                    <a:lnTo>
                      <a:pt x="731" y="698"/>
                    </a:lnTo>
                    <a:lnTo>
                      <a:pt x="731" y="708"/>
                    </a:lnTo>
                    <a:lnTo>
                      <a:pt x="729" y="717"/>
                    </a:lnTo>
                    <a:lnTo>
                      <a:pt x="726" y="724"/>
                    </a:lnTo>
                    <a:lnTo>
                      <a:pt x="721" y="731"/>
                    </a:lnTo>
                    <a:lnTo>
                      <a:pt x="716" y="737"/>
                    </a:lnTo>
                    <a:lnTo>
                      <a:pt x="711" y="740"/>
                    </a:lnTo>
                    <a:lnTo>
                      <a:pt x="704" y="743"/>
                    </a:lnTo>
                    <a:lnTo>
                      <a:pt x="697" y="743"/>
                    </a:lnTo>
                    <a:lnTo>
                      <a:pt x="690" y="743"/>
                    </a:lnTo>
                    <a:lnTo>
                      <a:pt x="683" y="740"/>
                    </a:lnTo>
                    <a:lnTo>
                      <a:pt x="677" y="737"/>
                    </a:lnTo>
                    <a:lnTo>
                      <a:pt x="672" y="731"/>
                    </a:lnTo>
                    <a:lnTo>
                      <a:pt x="667" y="724"/>
                    </a:lnTo>
                    <a:lnTo>
                      <a:pt x="665" y="717"/>
                    </a:lnTo>
                    <a:lnTo>
                      <a:pt x="663" y="708"/>
                    </a:lnTo>
                    <a:lnTo>
                      <a:pt x="662" y="699"/>
                    </a:lnTo>
                    <a:lnTo>
                      <a:pt x="663" y="690"/>
                    </a:lnTo>
                    <a:lnTo>
                      <a:pt x="664" y="682"/>
                    </a:lnTo>
                    <a:lnTo>
                      <a:pt x="666" y="674"/>
                    </a:lnTo>
                    <a:lnTo>
                      <a:pt x="671" y="667"/>
                    </a:lnTo>
                    <a:lnTo>
                      <a:pt x="675" y="662"/>
                    </a:lnTo>
                    <a:lnTo>
                      <a:pt x="681" y="656"/>
                    </a:lnTo>
                    <a:lnTo>
                      <a:pt x="689" y="654"/>
                    </a:lnTo>
                    <a:lnTo>
                      <a:pt x="698" y="653"/>
                    </a:lnTo>
                    <a:close/>
                    <a:moveTo>
                      <a:pt x="779" y="757"/>
                    </a:moveTo>
                    <a:lnTo>
                      <a:pt x="799" y="757"/>
                    </a:lnTo>
                    <a:lnTo>
                      <a:pt x="799" y="584"/>
                    </a:lnTo>
                    <a:lnTo>
                      <a:pt x="779" y="584"/>
                    </a:lnTo>
                    <a:lnTo>
                      <a:pt x="779" y="757"/>
                    </a:lnTo>
                    <a:close/>
                    <a:moveTo>
                      <a:pt x="930" y="640"/>
                    </a:moveTo>
                    <a:lnTo>
                      <a:pt x="909" y="640"/>
                    </a:lnTo>
                    <a:lnTo>
                      <a:pt x="909" y="712"/>
                    </a:lnTo>
                    <a:lnTo>
                      <a:pt x="909" y="718"/>
                    </a:lnTo>
                    <a:lnTo>
                      <a:pt x="907" y="722"/>
                    </a:lnTo>
                    <a:lnTo>
                      <a:pt x="904" y="730"/>
                    </a:lnTo>
                    <a:lnTo>
                      <a:pt x="897" y="735"/>
                    </a:lnTo>
                    <a:lnTo>
                      <a:pt x="894" y="739"/>
                    </a:lnTo>
                    <a:lnTo>
                      <a:pt x="890" y="740"/>
                    </a:lnTo>
                    <a:lnTo>
                      <a:pt x="886" y="742"/>
                    </a:lnTo>
                    <a:lnTo>
                      <a:pt x="880" y="742"/>
                    </a:lnTo>
                    <a:lnTo>
                      <a:pt x="874" y="741"/>
                    </a:lnTo>
                    <a:lnTo>
                      <a:pt x="868" y="740"/>
                    </a:lnTo>
                    <a:lnTo>
                      <a:pt x="864" y="737"/>
                    </a:lnTo>
                    <a:lnTo>
                      <a:pt x="861" y="732"/>
                    </a:lnTo>
                    <a:lnTo>
                      <a:pt x="858" y="727"/>
                    </a:lnTo>
                    <a:lnTo>
                      <a:pt x="856" y="720"/>
                    </a:lnTo>
                    <a:lnTo>
                      <a:pt x="855" y="713"/>
                    </a:lnTo>
                    <a:lnTo>
                      <a:pt x="854" y="704"/>
                    </a:lnTo>
                    <a:lnTo>
                      <a:pt x="854" y="640"/>
                    </a:lnTo>
                    <a:lnTo>
                      <a:pt x="834" y="640"/>
                    </a:lnTo>
                    <a:lnTo>
                      <a:pt x="834" y="709"/>
                    </a:lnTo>
                    <a:lnTo>
                      <a:pt x="835" y="722"/>
                    </a:lnTo>
                    <a:lnTo>
                      <a:pt x="837" y="733"/>
                    </a:lnTo>
                    <a:lnTo>
                      <a:pt x="841" y="743"/>
                    </a:lnTo>
                    <a:lnTo>
                      <a:pt x="847" y="750"/>
                    </a:lnTo>
                    <a:lnTo>
                      <a:pt x="853" y="754"/>
                    </a:lnTo>
                    <a:lnTo>
                      <a:pt x="860" y="758"/>
                    </a:lnTo>
                    <a:lnTo>
                      <a:pt x="866" y="759"/>
                    </a:lnTo>
                    <a:lnTo>
                      <a:pt x="874" y="760"/>
                    </a:lnTo>
                    <a:lnTo>
                      <a:pt x="880" y="759"/>
                    </a:lnTo>
                    <a:lnTo>
                      <a:pt x="887" y="758"/>
                    </a:lnTo>
                    <a:lnTo>
                      <a:pt x="893" y="755"/>
                    </a:lnTo>
                    <a:lnTo>
                      <a:pt x="897" y="752"/>
                    </a:lnTo>
                    <a:lnTo>
                      <a:pt x="906" y="745"/>
                    </a:lnTo>
                    <a:lnTo>
                      <a:pt x="912" y="738"/>
                    </a:lnTo>
                    <a:lnTo>
                      <a:pt x="912" y="738"/>
                    </a:lnTo>
                    <a:lnTo>
                      <a:pt x="913" y="757"/>
                    </a:lnTo>
                    <a:lnTo>
                      <a:pt x="931" y="757"/>
                    </a:lnTo>
                    <a:lnTo>
                      <a:pt x="930" y="742"/>
                    </a:lnTo>
                    <a:lnTo>
                      <a:pt x="930" y="725"/>
                    </a:lnTo>
                    <a:lnTo>
                      <a:pt x="930" y="640"/>
                    </a:lnTo>
                    <a:close/>
                    <a:moveTo>
                      <a:pt x="1042" y="737"/>
                    </a:moveTo>
                    <a:lnTo>
                      <a:pt x="1038" y="739"/>
                    </a:lnTo>
                    <a:lnTo>
                      <a:pt x="1031" y="741"/>
                    </a:lnTo>
                    <a:lnTo>
                      <a:pt x="1025" y="742"/>
                    </a:lnTo>
                    <a:lnTo>
                      <a:pt x="1017" y="742"/>
                    </a:lnTo>
                    <a:lnTo>
                      <a:pt x="1009" y="742"/>
                    </a:lnTo>
                    <a:lnTo>
                      <a:pt x="1001" y="740"/>
                    </a:lnTo>
                    <a:lnTo>
                      <a:pt x="995" y="735"/>
                    </a:lnTo>
                    <a:lnTo>
                      <a:pt x="988" y="731"/>
                    </a:lnTo>
                    <a:lnTo>
                      <a:pt x="984" y="724"/>
                    </a:lnTo>
                    <a:lnTo>
                      <a:pt x="981" y="717"/>
                    </a:lnTo>
                    <a:lnTo>
                      <a:pt x="978" y="709"/>
                    </a:lnTo>
                    <a:lnTo>
                      <a:pt x="977" y="699"/>
                    </a:lnTo>
                    <a:lnTo>
                      <a:pt x="977" y="690"/>
                    </a:lnTo>
                    <a:lnTo>
                      <a:pt x="980" y="681"/>
                    </a:lnTo>
                    <a:lnTo>
                      <a:pt x="983" y="674"/>
                    </a:lnTo>
                    <a:lnTo>
                      <a:pt x="987" y="667"/>
                    </a:lnTo>
                    <a:lnTo>
                      <a:pt x="994" y="662"/>
                    </a:lnTo>
                    <a:lnTo>
                      <a:pt x="1000" y="657"/>
                    </a:lnTo>
                    <a:lnTo>
                      <a:pt x="1009" y="655"/>
                    </a:lnTo>
                    <a:lnTo>
                      <a:pt x="1017" y="654"/>
                    </a:lnTo>
                    <a:lnTo>
                      <a:pt x="1025" y="654"/>
                    </a:lnTo>
                    <a:lnTo>
                      <a:pt x="1032" y="655"/>
                    </a:lnTo>
                    <a:lnTo>
                      <a:pt x="1038" y="657"/>
                    </a:lnTo>
                    <a:lnTo>
                      <a:pt x="1041" y="660"/>
                    </a:lnTo>
                    <a:lnTo>
                      <a:pt x="1047" y="643"/>
                    </a:lnTo>
                    <a:lnTo>
                      <a:pt x="1041" y="641"/>
                    </a:lnTo>
                    <a:lnTo>
                      <a:pt x="1035" y="639"/>
                    </a:lnTo>
                    <a:lnTo>
                      <a:pt x="1026" y="637"/>
                    </a:lnTo>
                    <a:lnTo>
                      <a:pt x="1017" y="637"/>
                    </a:lnTo>
                    <a:lnTo>
                      <a:pt x="1011" y="637"/>
                    </a:lnTo>
                    <a:lnTo>
                      <a:pt x="1004" y="639"/>
                    </a:lnTo>
                    <a:lnTo>
                      <a:pt x="998" y="640"/>
                    </a:lnTo>
                    <a:lnTo>
                      <a:pt x="993" y="642"/>
                    </a:lnTo>
                    <a:lnTo>
                      <a:pt x="987" y="644"/>
                    </a:lnTo>
                    <a:lnTo>
                      <a:pt x="982" y="647"/>
                    </a:lnTo>
                    <a:lnTo>
                      <a:pt x="977" y="651"/>
                    </a:lnTo>
                    <a:lnTo>
                      <a:pt x="973" y="654"/>
                    </a:lnTo>
                    <a:lnTo>
                      <a:pt x="969" y="659"/>
                    </a:lnTo>
                    <a:lnTo>
                      <a:pt x="966" y="664"/>
                    </a:lnTo>
                    <a:lnTo>
                      <a:pt x="963" y="669"/>
                    </a:lnTo>
                    <a:lnTo>
                      <a:pt x="960" y="674"/>
                    </a:lnTo>
                    <a:lnTo>
                      <a:pt x="959" y="680"/>
                    </a:lnTo>
                    <a:lnTo>
                      <a:pt x="957" y="686"/>
                    </a:lnTo>
                    <a:lnTo>
                      <a:pt x="957" y="693"/>
                    </a:lnTo>
                    <a:lnTo>
                      <a:pt x="956" y="700"/>
                    </a:lnTo>
                    <a:lnTo>
                      <a:pt x="957" y="711"/>
                    </a:lnTo>
                    <a:lnTo>
                      <a:pt x="960" y="722"/>
                    </a:lnTo>
                    <a:lnTo>
                      <a:pt x="963" y="732"/>
                    </a:lnTo>
                    <a:lnTo>
                      <a:pt x="969" y="740"/>
                    </a:lnTo>
                    <a:lnTo>
                      <a:pt x="976" y="747"/>
                    </a:lnTo>
                    <a:lnTo>
                      <a:pt x="984" y="752"/>
                    </a:lnTo>
                    <a:lnTo>
                      <a:pt x="994" y="757"/>
                    </a:lnTo>
                    <a:lnTo>
                      <a:pt x="1004" y="759"/>
                    </a:lnTo>
                    <a:lnTo>
                      <a:pt x="994" y="778"/>
                    </a:lnTo>
                    <a:lnTo>
                      <a:pt x="1001" y="779"/>
                    </a:lnTo>
                    <a:lnTo>
                      <a:pt x="1008" y="781"/>
                    </a:lnTo>
                    <a:lnTo>
                      <a:pt x="1010" y="782"/>
                    </a:lnTo>
                    <a:lnTo>
                      <a:pt x="1011" y="783"/>
                    </a:lnTo>
                    <a:lnTo>
                      <a:pt x="1012" y="786"/>
                    </a:lnTo>
                    <a:lnTo>
                      <a:pt x="1012" y="788"/>
                    </a:lnTo>
                    <a:lnTo>
                      <a:pt x="1012" y="791"/>
                    </a:lnTo>
                    <a:lnTo>
                      <a:pt x="1010" y="793"/>
                    </a:lnTo>
                    <a:lnTo>
                      <a:pt x="1007" y="794"/>
                    </a:lnTo>
                    <a:lnTo>
                      <a:pt x="1002" y="796"/>
                    </a:lnTo>
                    <a:lnTo>
                      <a:pt x="996" y="794"/>
                    </a:lnTo>
                    <a:lnTo>
                      <a:pt x="989" y="792"/>
                    </a:lnTo>
                    <a:lnTo>
                      <a:pt x="986" y="803"/>
                    </a:lnTo>
                    <a:lnTo>
                      <a:pt x="994" y="806"/>
                    </a:lnTo>
                    <a:lnTo>
                      <a:pt x="1002" y="807"/>
                    </a:lnTo>
                    <a:lnTo>
                      <a:pt x="1007" y="807"/>
                    </a:lnTo>
                    <a:lnTo>
                      <a:pt x="1012" y="806"/>
                    </a:lnTo>
                    <a:lnTo>
                      <a:pt x="1015" y="805"/>
                    </a:lnTo>
                    <a:lnTo>
                      <a:pt x="1020" y="802"/>
                    </a:lnTo>
                    <a:lnTo>
                      <a:pt x="1023" y="800"/>
                    </a:lnTo>
                    <a:lnTo>
                      <a:pt x="1025" y="797"/>
                    </a:lnTo>
                    <a:lnTo>
                      <a:pt x="1026" y="792"/>
                    </a:lnTo>
                    <a:lnTo>
                      <a:pt x="1027" y="787"/>
                    </a:lnTo>
                    <a:lnTo>
                      <a:pt x="1026" y="783"/>
                    </a:lnTo>
                    <a:lnTo>
                      <a:pt x="1025" y="780"/>
                    </a:lnTo>
                    <a:lnTo>
                      <a:pt x="1024" y="778"/>
                    </a:lnTo>
                    <a:lnTo>
                      <a:pt x="1022" y="776"/>
                    </a:lnTo>
                    <a:lnTo>
                      <a:pt x="1016" y="771"/>
                    </a:lnTo>
                    <a:lnTo>
                      <a:pt x="1010" y="769"/>
                    </a:lnTo>
                    <a:lnTo>
                      <a:pt x="1016" y="760"/>
                    </a:lnTo>
                    <a:lnTo>
                      <a:pt x="1026" y="759"/>
                    </a:lnTo>
                    <a:lnTo>
                      <a:pt x="1035" y="757"/>
                    </a:lnTo>
                    <a:lnTo>
                      <a:pt x="1041" y="754"/>
                    </a:lnTo>
                    <a:lnTo>
                      <a:pt x="1047" y="753"/>
                    </a:lnTo>
                    <a:lnTo>
                      <a:pt x="1042" y="737"/>
                    </a:lnTo>
                    <a:close/>
                    <a:moveTo>
                      <a:pt x="1117" y="636"/>
                    </a:moveTo>
                    <a:lnTo>
                      <a:pt x="1105" y="637"/>
                    </a:lnTo>
                    <a:lnTo>
                      <a:pt x="1095" y="641"/>
                    </a:lnTo>
                    <a:lnTo>
                      <a:pt x="1090" y="643"/>
                    </a:lnTo>
                    <a:lnTo>
                      <a:pt x="1085" y="646"/>
                    </a:lnTo>
                    <a:lnTo>
                      <a:pt x="1081" y="650"/>
                    </a:lnTo>
                    <a:lnTo>
                      <a:pt x="1077" y="653"/>
                    </a:lnTo>
                    <a:lnTo>
                      <a:pt x="1074" y="657"/>
                    </a:lnTo>
                    <a:lnTo>
                      <a:pt x="1070" y="662"/>
                    </a:lnTo>
                    <a:lnTo>
                      <a:pt x="1067" y="667"/>
                    </a:lnTo>
                    <a:lnTo>
                      <a:pt x="1065" y="673"/>
                    </a:lnTo>
                    <a:lnTo>
                      <a:pt x="1063" y="679"/>
                    </a:lnTo>
                    <a:lnTo>
                      <a:pt x="1062" y="685"/>
                    </a:lnTo>
                    <a:lnTo>
                      <a:pt x="1061" y="692"/>
                    </a:lnTo>
                    <a:lnTo>
                      <a:pt x="1061" y="700"/>
                    </a:lnTo>
                    <a:lnTo>
                      <a:pt x="1061" y="706"/>
                    </a:lnTo>
                    <a:lnTo>
                      <a:pt x="1062" y="712"/>
                    </a:lnTo>
                    <a:lnTo>
                      <a:pt x="1063" y="719"/>
                    </a:lnTo>
                    <a:lnTo>
                      <a:pt x="1065" y="724"/>
                    </a:lnTo>
                    <a:lnTo>
                      <a:pt x="1067" y="730"/>
                    </a:lnTo>
                    <a:lnTo>
                      <a:pt x="1069" y="734"/>
                    </a:lnTo>
                    <a:lnTo>
                      <a:pt x="1072" y="739"/>
                    </a:lnTo>
                    <a:lnTo>
                      <a:pt x="1076" y="743"/>
                    </a:lnTo>
                    <a:lnTo>
                      <a:pt x="1080" y="748"/>
                    </a:lnTo>
                    <a:lnTo>
                      <a:pt x="1084" y="750"/>
                    </a:lnTo>
                    <a:lnTo>
                      <a:pt x="1089" y="753"/>
                    </a:lnTo>
                    <a:lnTo>
                      <a:pt x="1093" y="755"/>
                    </a:lnTo>
                    <a:lnTo>
                      <a:pt x="1104" y="759"/>
                    </a:lnTo>
                    <a:lnTo>
                      <a:pt x="1115" y="760"/>
                    </a:lnTo>
                    <a:lnTo>
                      <a:pt x="1125" y="759"/>
                    </a:lnTo>
                    <a:lnTo>
                      <a:pt x="1135" y="757"/>
                    </a:lnTo>
                    <a:lnTo>
                      <a:pt x="1145" y="751"/>
                    </a:lnTo>
                    <a:lnTo>
                      <a:pt x="1153" y="744"/>
                    </a:lnTo>
                    <a:lnTo>
                      <a:pt x="1158" y="741"/>
                    </a:lnTo>
                    <a:lnTo>
                      <a:pt x="1161" y="737"/>
                    </a:lnTo>
                    <a:lnTo>
                      <a:pt x="1164" y="731"/>
                    </a:lnTo>
                    <a:lnTo>
                      <a:pt x="1166" y="725"/>
                    </a:lnTo>
                    <a:lnTo>
                      <a:pt x="1169" y="719"/>
                    </a:lnTo>
                    <a:lnTo>
                      <a:pt x="1171" y="712"/>
                    </a:lnTo>
                    <a:lnTo>
                      <a:pt x="1172" y="705"/>
                    </a:lnTo>
                    <a:lnTo>
                      <a:pt x="1172" y="698"/>
                    </a:lnTo>
                    <a:lnTo>
                      <a:pt x="1171" y="684"/>
                    </a:lnTo>
                    <a:lnTo>
                      <a:pt x="1167" y="673"/>
                    </a:lnTo>
                    <a:lnTo>
                      <a:pt x="1165" y="667"/>
                    </a:lnTo>
                    <a:lnTo>
                      <a:pt x="1163" y="662"/>
                    </a:lnTo>
                    <a:lnTo>
                      <a:pt x="1160" y="657"/>
                    </a:lnTo>
                    <a:lnTo>
                      <a:pt x="1157" y="653"/>
                    </a:lnTo>
                    <a:lnTo>
                      <a:pt x="1152" y="650"/>
                    </a:lnTo>
                    <a:lnTo>
                      <a:pt x="1149" y="646"/>
                    </a:lnTo>
                    <a:lnTo>
                      <a:pt x="1144" y="644"/>
                    </a:lnTo>
                    <a:lnTo>
                      <a:pt x="1139" y="641"/>
                    </a:lnTo>
                    <a:lnTo>
                      <a:pt x="1134" y="640"/>
                    </a:lnTo>
                    <a:lnTo>
                      <a:pt x="1129" y="637"/>
                    </a:lnTo>
                    <a:lnTo>
                      <a:pt x="1123" y="637"/>
                    </a:lnTo>
                    <a:lnTo>
                      <a:pt x="1117" y="636"/>
                    </a:lnTo>
                    <a:close/>
                    <a:moveTo>
                      <a:pt x="1117" y="653"/>
                    </a:moveTo>
                    <a:lnTo>
                      <a:pt x="1121" y="653"/>
                    </a:lnTo>
                    <a:lnTo>
                      <a:pt x="1125" y="654"/>
                    </a:lnTo>
                    <a:lnTo>
                      <a:pt x="1129" y="655"/>
                    </a:lnTo>
                    <a:lnTo>
                      <a:pt x="1132" y="657"/>
                    </a:lnTo>
                    <a:lnTo>
                      <a:pt x="1138" y="662"/>
                    </a:lnTo>
                    <a:lnTo>
                      <a:pt x="1143" y="667"/>
                    </a:lnTo>
                    <a:lnTo>
                      <a:pt x="1146" y="675"/>
                    </a:lnTo>
                    <a:lnTo>
                      <a:pt x="1149" y="683"/>
                    </a:lnTo>
                    <a:lnTo>
                      <a:pt x="1150" y="691"/>
                    </a:lnTo>
                    <a:lnTo>
                      <a:pt x="1150" y="698"/>
                    </a:lnTo>
                    <a:lnTo>
                      <a:pt x="1150" y="708"/>
                    </a:lnTo>
                    <a:lnTo>
                      <a:pt x="1148" y="717"/>
                    </a:lnTo>
                    <a:lnTo>
                      <a:pt x="1145" y="724"/>
                    </a:lnTo>
                    <a:lnTo>
                      <a:pt x="1140" y="731"/>
                    </a:lnTo>
                    <a:lnTo>
                      <a:pt x="1135" y="737"/>
                    </a:lnTo>
                    <a:lnTo>
                      <a:pt x="1130" y="740"/>
                    </a:lnTo>
                    <a:lnTo>
                      <a:pt x="1123" y="743"/>
                    </a:lnTo>
                    <a:lnTo>
                      <a:pt x="1116" y="743"/>
                    </a:lnTo>
                    <a:lnTo>
                      <a:pt x="1108" y="743"/>
                    </a:lnTo>
                    <a:lnTo>
                      <a:pt x="1102" y="740"/>
                    </a:lnTo>
                    <a:lnTo>
                      <a:pt x="1096" y="737"/>
                    </a:lnTo>
                    <a:lnTo>
                      <a:pt x="1091" y="731"/>
                    </a:lnTo>
                    <a:lnTo>
                      <a:pt x="1086" y="724"/>
                    </a:lnTo>
                    <a:lnTo>
                      <a:pt x="1083" y="717"/>
                    </a:lnTo>
                    <a:lnTo>
                      <a:pt x="1082" y="708"/>
                    </a:lnTo>
                    <a:lnTo>
                      <a:pt x="1081" y="699"/>
                    </a:lnTo>
                    <a:lnTo>
                      <a:pt x="1082" y="690"/>
                    </a:lnTo>
                    <a:lnTo>
                      <a:pt x="1083" y="682"/>
                    </a:lnTo>
                    <a:lnTo>
                      <a:pt x="1085" y="674"/>
                    </a:lnTo>
                    <a:lnTo>
                      <a:pt x="1090" y="667"/>
                    </a:lnTo>
                    <a:lnTo>
                      <a:pt x="1094" y="662"/>
                    </a:lnTo>
                    <a:lnTo>
                      <a:pt x="1101" y="656"/>
                    </a:lnTo>
                    <a:lnTo>
                      <a:pt x="1108" y="654"/>
                    </a:lnTo>
                    <a:lnTo>
                      <a:pt x="1117" y="653"/>
                    </a:lnTo>
                    <a:close/>
                    <a:moveTo>
                      <a:pt x="1098" y="620"/>
                    </a:moveTo>
                    <a:lnTo>
                      <a:pt x="1098" y="615"/>
                    </a:lnTo>
                    <a:lnTo>
                      <a:pt x="1101" y="611"/>
                    </a:lnTo>
                    <a:lnTo>
                      <a:pt x="1102" y="610"/>
                    </a:lnTo>
                    <a:lnTo>
                      <a:pt x="1105" y="608"/>
                    </a:lnTo>
                    <a:lnTo>
                      <a:pt x="1109" y="610"/>
                    </a:lnTo>
                    <a:lnTo>
                      <a:pt x="1115" y="613"/>
                    </a:lnTo>
                    <a:lnTo>
                      <a:pt x="1122" y="616"/>
                    </a:lnTo>
                    <a:lnTo>
                      <a:pt x="1129" y="617"/>
                    </a:lnTo>
                    <a:lnTo>
                      <a:pt x="1133" y="617"/>
                    </a:lnTo>
                    <a:lnTo>
                      <a:pt x="1136" y="616"/>
                    </a:lnTo>
                    <a:lnTo>
                      <a:pt x="1139" y="614"/>
                    </a:lnTo>
                    <a:lnTo>
                      <a:pt x="1142" y="612"/>
                    </a:lnTo>
                    <a:lnTo>
                      <a:pt x="1143" y="608"/>
                    </a:lnTo>
                    <a:lnTo>
                      <a:pt x="1144" y="604"/>
                    </a:lnTo>
                    <a:lnTo>
                      <a:pt x="1145" y="598"/>
                    </a:lnTo>
                    <a:lnTo>
                      <a:pt x="1145" y="593"/>
                    </a:lnTo>
                    <a:lnTo>
                      <a:pt x="1134" y="593"/>
                    </a:lnTo>
                    <a:lnTo>
                      <a:pt x="1133" y="598"/>
                    </a:lnTo>
                    <a:lnTo>
                      <a:pt x="1132" y="602"/>
                    </a:lnTo>
                    <a:lnTo>
                      <a:pt x="1130" y="603"/>
                    </a:lnTo>
                    <a:lnTo>
                      <a:pt x="1128" y="603"/>
                    </a:lnTo>
                    <a:lnTo>
                      <a:pt x="1123" y="602"/>
                    </a:lnTo>
                    <a:lnTo>
                      <a:pt x="1118" y="600"/>
                    </a:lnTo>
                    <a:lnTo>
                      <a:pt x="1110" y="595"/>
                    </a:lnTo>
                    <a:lnTo>
                      <a:pt x="1103" y="594"/>
                    </a:lnTo>
                    <a:lnTo>
                      <a:pt x="1099" y="594"/>
                    </a:lnTo>
                    <a:lnTo>
                      <a:pt x="1096" y="596"/>
                    </a:lnTo>
                    <a:lnTo>
                      <a:pt x="1093" y="597"/>
                    </a:lnTo>
                    <a:lnTo>
                      <a:pt x="1091" y="601"/>
                    </a:lnTo>
                    <a:lnTo>
                      <a:pt x="1089" y="604"/>
                    </a:lnTo>
                    <a:lnTo>
                      <a:pt x="1088" y="608"/>
                    </a:lnTo>
                    <a:lnTo>
                      <a:pt x="1086" y="614"/>
                    </a:lnTo>
                    <a:lnTo>
                      <a:pt x="1086" y="620"/>
                    </a:lnTo>
                    <a:lnTo>
                      <a:pt x="1098" y="620"/>
                    </a:lnTo>
                    <a:close/>
                    <a:moveTo>
                      <a:pt x="1290" y="702"/>
                    </a:moveTo>
                    <a:lnTo>
                      <a:pt x="1291" y="698"/>
                    </a:lnTo>
                    <a:lnTo>
                      <a:pt x="1291" y="692"/>
                    </a:lnTo>
                    <a:lnTo>
                      <a:pt x="1290" y="683"/>
                    </a:lnTo>
                    <a:lnTo>
                      <a:pt x="1288" y="674"/>
                    </a:lnTo>
                    <a:lnTo>
                      <a:pt x="1285" y="665"/>
                    </a:lnTo>
                    <a:lnTo>
                      <a:pt x="1281" y="656"/>
                    </a:lnTo>
                    <a:lnTo>
                      <a:pt x="1278" y="652"/>
                    </a:lnTo>
                    <a:lnTo>
                      <a:pt x="1274" y="649"/>
                    </a:lnTo>
                    <a:lnTo>
                      <a:pt x="1271" y="645"/>
                    </a:lnTo>
                    <a:lnTo>
                      <a:pt x="1266" y="642"/>
                    </a:lnTo>
                    <a:lnTo>
                      <a:pt x="1261" y="640"/>
                    </a:lnTo>
                    <a:lnTo>
                      <a:pt x="1256" y="639"/>
                    </a:lnTo>
                    <a:lnTo>
                      <a:pt x="1250" y="637"/>
                    </a:lnTo>
                    <a:lnTo>
                      <a:pt x="1243" y="636"/>
                    </a:lnTo>
                    <a:lnTo>
                      <a:pt x="1237" y="637"/>
                    </a:lnTo>
                    <a:lnTo>
                      <a:pt x="1231" y="639"/>
                    </a:lnTo>
                    <a:lnTo>
                      <a:pt x="1226" y="640"/>
                    </a:lnTo>
                    <a:lnTo>
                      <a:pt x="1220" y="642"/>
                    </a:lnTo>
                    <a:lnTo>
                      <a:pt x="1216" y="644"/>
                    </a:lnTo>
                    <a:lnTo>
                      <a:pt x="1212" y="647"/>
                    </a:lnTo>
                    <a:lnTo>
                      <a:pt x="1207" y="651"/>
                    </a:lnTo>
                    <a:lnTo>
                      <a:pt x="1204" y="655"/>
                    </a:lnTo>
                    <a:lnTo>
                      <a:pt x="1198" y="664"/>
                    </a:lnTo>
                    <a:lnTo>
                      <a:pt x="1193" y="675"/>
                    </a:lnTo>
                    <a:lnTo>
                      <a:pt x="1190" y="688"/>
                    </a:lnTo>
                    <a:lnTo>
                      <a:pt x="1190" y="700"/>
                    </a:lnTo>
                    <a:lnTo>
                      <a:pt x="1190" y="713"/>
                    </a:lnTo>
                    <a:lnTo>
                      <a:pt x="1193" y="724"/>
                    </a:lnTo>
                    <a:lnTo>
                      <a:pt x="1196" y="730"/>
                    </a:lnTo>
                    <a:lnTo>
                      <a:pt x="1198" y="734"/>
                    </a:lnTo>
                    <a:lnTo>
                      <a:pt x="1201" y="739"/>
                    </a:lnTo>
                    <a:lnTo>
                      <a:pt x="1204" y="743"/>
                    </a:lnTo>
                    <a:lnTo>
                      <a:pt x="1209" y="747"/>
                    </a:lnTo>
                    <a:lnTo>
                      <a:pt x="1213" y="750"/>
                    </a:lnTo>
                    <a:lnTo>
                      <a:pt x="1217" y="753"/>
                    </a:lnTo>
                    <a:lnTo>
                      <a:pt x="1223" y="755"/>
                    </a:lnTo>
                    <a:lnTo>
                      <a:pt x="1228" y="757"/>
                    </a:lnTo>
                    <a:lnTo>
                      <a:pt x="1233" y="759"/>
                    </a:lnTo>
                    <a:lnTo>
                      <a:pt x="1240" y="759"/>
                    </a:lnTo>
                    <a:lnTo>
                      <a:pt x="1245" y="760"/>
                    </a:lnTo>
                    <a:lnTo>
                      <a:pt x="1258" y="759"/>
                    </a:lnTo>
                    <a:lnTo>
                      <a:pt x="1269" y="758"/>
                    </a:lnTo>
                    <a:lnTo>
                      <a:pt x="1278" y="754"/>
                    </a:lnTo>
                    <a:lnTo>
                      <a:pt x="1284" y="752"/>
                    </a:lnTo>
                    <a:lnTo>
                      <a:pt x="1280" y="737"/>
                    </a:lnTo>
                    <a:lnTo>
                      <a:pt x="1274" y="739"/>
                    </a:lnTo>
                    <a:lnTo>
                      <a:pt x="1267" y="741"/>
                    </a:lnTo>
                    <a:lnTo>
                      <a:pt x="1258" y="742"/>
                    </a:lnTo>
                    <a:lnTo>
                      <a:pt x="1248" y="743"/>
                    </a:lnTo>
                    <a:lnTo>
                      <a:pt x="1241" y="742"/>
                    </a:lnTo>
                    <a:lnTo>
                      <a:pt x="1233" y="741"/>
                    </a:lnTo>
                    <a:lnTo>
                      <a:pt x="1227" y="738"/>
                    </a:lnTo>
                    <a:lnTo>
                      <a:pt x="1221" y="733"/>
                    </a:lnTo>
                    <a:lnTo>
                      <a:pt x="1216" y="728"/>
                    </a:lnTo>
                    <a:lnTo>
                      <a:pt x="1213" y="721"/>
                    </a:lnTo>
                    <a:lnTo>
                      <a:pt x="1211" y="712"/>
                    </a:lnTo>
                    <a:lnTo>
                      <a:pt x="1210" y="702"/>
                    </a:lnTo>
                    <a:lnTo>
                      <a:pt x="1290" y="702"/>
                    </a:lnTo>
                    <a:close/>
                    <a:moveTo>
                      <a:pt x="1210" y="686"/>
                    </a:moveTo>
                    <a:lnTo>
                      <a:pt x="1211" y="681"/>
                    </a:lnTo>
                    <a:lnTo>
                      <a:pt x="1213" y="675"/>
                    </a:lnTo>
                    <a:lnTo>
                      <a:pt x="1215" y="670"/>
                    </a:lnTo>
                    <a:lnTo>
                      <a:pt x="1218" y="664"/>
                    </a:lnTo>
                    <a:lnTo>
                      <a:pt x="1223" y="660"/>
                    </a:lnTo>
                    <a:lnTo>
                      <a:pt x="1228" y="655"/>
                    </a:lnTo>
                    <a:lnTo>
                      <a:pt x="1234" y="653"/>
                    </a:lnTo>
                    <a:lnTo>
                      <a:pt x="1242" y="652"/>
                    </a:lnTo>
                    <a:lnTo>
                      <a:pt x="1250" y="653"/>
                    </a:lnTo>
                    <a:lnTo>
                      <a:pt x="1256" y="655"/>
                    </a:lnTo>
                    <a:lnTo>
                      <a:pt x="1261" y="660"/>
                    </a:lnTo>
                    <a:lnTo>
                      <a:pt x="1265" y="664"/>
                    </a:lnTo>
                    <a:lnTo>
                      <a:pt x="1268" y="670"/>
                    </a:lnTo>
                    <a:lnTo>
                      <a:pt x="1269" y="675"/>
                    </a:lnTo>
                    <a:lnTo>
                      <a:pt x="1270" y="682"/>
                    </a:lnTo>
                    <a:lnTo>
                      <a:pt x="1270" y="686"/>
                    </a:lnTo>
                    <a:lnTo>
                      <a:pt x="1210" y="686"/>
                    </a:lnTo>
                    <a:close/>
                    <a:moveTo>
                      <a:pt x="1308" y="751"/>
                    </a:moveTo>
                    <a:lnTo>
                      <a:pt x="1314" y="754"/>
                    </a:lnTo>
                    <a:lnTo>
                      <a:pt x="1322" y="758"/>
                    </a:lnTo>
                    <a:lnTo>
                      <a:pt x="1331" y="759"/>
                    </a:lnTo>
                    <a:lnTo>
                      <a:pt x="1340" y="760"/>
                    </a:lnTo>
                    <a:lnTo>
                      <a:pt x="1350" y="759"/>
                    </a:lnTo>
                    <a:lnTo>
                      <a:pt x="1359" y="757"/>
                    </a:lnTo>
                    <a:lnTo>
                      <a:pt x="1365" y="754"/>
                    </a:lnTo>
                    <a:lnTo>
                      <a:pt x="1372" y="750"/>
                    </a:lnTo>
                    <a:lnTo>
                      <a:pt x="1376" y="744"/>
                    </a:lnTo>
                    <a:lnTo>
                      <a:pt x="1380" y="739"/>
                    </a:lnTo>
                    <a:lnTo>
                      <a:pt x="1382" y="732"/>
                    </a:lnTo>
                    <a:lnTo>
                      <a:pt x="1382" y="724"/>
                    </a:lnTo>
                    <a:lnTo>
                      <a:pt x="1382" y="718"/>
                    </a:lnTo>
                    <a:lnTo>
                      <a:pt x="1381" y="712"/>
                    </a:lnTo>
                    <a:lnTo>
                      <a:pt x="1378" y="708"/>
                    </a:lnTo>
                    <a:lnTo>
                      <a:pt x="1375" y="703"/>
                    </a:lnTo>
                    <a:lnTo>
                      <a:pt x="1371" y="699"/>
                    </a:lnTo>
                    <a:lnTo>
                      <a:pt x="1366" y="695"/>
                    </a:lnTo>
                    <a:lnTo>
                      <a:pt x="1360" y="692"/>
                    </a:lnTo>
                    <a:lnTo>
                      <a:pt x="1353" y="689"/>
                    </a:lnTo>
                    <a:lnTo>
                      <a:pt x="1344" y="684"/>
                    </a:lnTo>
                    <a:lnTo>
                      <a:pt x="1336" y="680"/>
                    </a:lnTo>
                    <a:lnTo>
                      <a:pt x="1334" y="678"/>
                    </a:lnTo>
                    <a:lnTo>
                      <a:pt x="1333" y="675"/>
                    </a:lnTo>
                    <a:lnTo>
                      <a:pt x="1332" y="672"/>
                    </a:lnTo>
                    <a:lnTo>
                      <a:pt x="1332" y="669"/>
                    </a:lnTo>
                    <a:lnTo>
                      <a:pt x="1332" y="665"/>
                    </a:lnTo>
                    <a:lnTo>
                      <a:pt x="1333" y="663"/>
                    </a:lnTo>
                    <a:lnTo>
                      <a:pt x="1334" y="660"/>
                    </a:lnTo>
                    <a:lnTo>
                      <a:pt x="1336" y="657"/>
                    </a:lnTo>
                    <a:lnTo>
                      <a:pt x="1339" y="655"/>
                    </a:lnTo>
                    <a:lnTo>
                      <a:pt x="1342" y="654"/>
                    </a:lnTo>
                    <a:lnTo>
                      <a:pt x="1346" y="653"/>
                    </a:lnTo>
                    <a:lnTo>
                      <a:pt x="1350" y="653"/>
                    </a:lnTo>
                    <a:lnTo>
                      <a:pt x="1358" y="653"/>
                    </a:lnTo>
                    <a:lnTo>
                      <a:pt x="1364" y="655"/>
                    </a:lnTo>
                    <a:lnTo>
                      <a:pt x="1369" y="657"/>
                    </a:lnTo>
                    <a:lnTo>
                      <a:pt x="1374" y="660"/>
                    </a:lnTo>
                    <a:lnTo>
                      <a:pt x="1379" y="644"/>
                    </a:lnTo>
                    <a:lnTo>
                      <a:pt x="1374" y="641"/>
                    </a:lnTo>
                    <a:lnTo>
                      <a:pt x="1366" y="639"/>
                    </a:lnTo>
                    <a:lnTo>
                      <a:pt x="1359" y="637"/>
                    </a:lnTo>
                    <a:lnTo>
                      <a:pt x="1351" y="636"/>
                    </a:lnTo>
                    <a:lnTo>
                      <a:pt x="1342" y="637"/>
                    </a:lnTo>
                    <a:lnTo>
                      <a:pt x="1334" y="640"/>
                    </a:lnTo>
                    <a:lnTo>
                      <a:pt x="1327" y="643"/>
                    </a:lnTo>
                    <a:lnTo>
                      <a:pt x="1322" y="647"/>
                    </a:lnTo>
                    <a:lnTo>
                      <a:pt x="1318" y="652"/>
                    </a:lnTo>
                    <a:lnTo>
                      <a:pt x="1314" y="657"/>
                    </a:lnTo>
                    <a:lnTo>
                      <a:pt x="1312" y="664"/>
                    </a:lnTo>
                    <a:lnTo>
                      <a:pt x="1311" y="671"/>
                    </a:lnTo>
                    <a:lnTo>
                      <a:pt x="1312" y="676"/>
                    </a:lnTo>
                    <a:lnTo>
                      <a:pt x="1313" y="681"/>
                    </a:lnTo>
                    <a:lnTo>
                      <a:pt x="1315" y="686"/>
                    </a:lnTo>
                    <a:lnTo>
                      <a:pt x="1319" y="691"/>
                    </a:lnTo>
                    <a:lnTo>
                      <a:pt x="1323" y="694"/>
                    </a:lnTo>
                    <a:lnTo>
                      <a:pt x="1328" y="699"/>
                    </a:lnTo>
                    <a:lnTo>
                      <a:pt x="1334" y="702"/>
                    </a:lnTo>
                    <a:lnTo>
                      <a:pt x="1341" y="704"/>
                    </a:lnTo>
                    <a:lnTo>
                      <a:pt x="1351" y="709"/>
                    </a:lnTo>
                    <a:lnTo>
                      <a:pt x="1358" y="714"/>
                    </a:lnTo>
                    <a:lnTo>
                      <a:pt x="1360" y="717"/>
                    </a:lnTo>
                    <a:lnTo>
                      <a:pt x="1362" y="720"/>
                    </a:lnTo>
                    <a:lnTo>
                      <a:pt x="1363" y="722"/>
                    </a:lnTo>
                    <a:lnTo>
                      <a:pt x="1363" y="727"/>
                    </a:lnTo>
                    <a:lnTo>
                      <a:pt x="1362" y="730"/>
                    </a:lnTo>
                    <a:lnTo>
                      <a:pt x="1362" y="733"/>
                    </a:lnTo>
                    <a:lnTo>
                      <a:pt x="1360" y="737"/>
                    </a:lnTo>
                    <a:lnTo>
                      <a:pt x="1358" y="739"/>
                    </a:lnTo>
                    <a:lnTo>
                      <a:pt x="1354" y="741"/>
                    </a:lnTo>
                    <a:lnTo>
                      <a:pt x="1350" y="742"/>
                    </a:lnTo>
                    <a:lnTo>
                      <a:pt x="1346" y="743"/>
                    </a:lnTo>
                    <a:lnTo>
                      <a:pt x="1340" y="743"/>
                    </a:lnTo>
                    <a:lnTo>
                      <a:pt x="1333" y="743"/>
                    </a:lnTo>
                    <a:lnTo>
                      <a:pt x="1325" y="741"/>
                    </a:lnTo>
                    <a:lnTo>
                      <a:pt x="1319" y="739"/>
                    </a:lnTo>
                    <a:lnTo>
                      <a:pt x="1313" y="735"/>
                    </a:lnTo>
                    <a:lnTo>
                      <a:pt x="1308" y="751"/>
                    </a:lnTo>
                    <a:close/>
                    <a:moveTo>
                      <a:pt x="1464" y="611"/>
                    </a:moveTo>
                    <a:lnTo>
                      <a:pt x="1464" y="640"/>
                    </a:lnTo>
                    <a:lnTo>
                      <a:pt x="1446" y="640"/>
                    </a:lnTo>
                    <a:lnTo>
                      <a:pt x="1446" y="655"/>
                    </a:lnTo>
                    <a:lnTo>
                      <a:pt x="1464" y="655"/>
                    </a:lnTo>
                    <a:lnTo>
                      <a:pt x="1464" y="720"/>
                    </a:lnTo>
                    <a:lnTo>
                      <a:pt x="1464" y="730"/>
                    </a:lnTo>
                    <a:lnTo>
                      <a:pt x="1466" y="738"/>
                    </a:lnTo>
                    <a:lnTo>
                      <a:pt x="1469" y="745"/>
                    </a:lnTo>
                    <a:lnTo>
                      <a:pt x="1472" y="751"/>
                    </a:lnTo>
                    <a:lnTo>
                      <a:pt x="1476" y="754"/>
                    </a:lnTo>
                    <a:lnTo>
                      <a:pt x="1482" y="758"/>
                    </a:lnTo>
                    <a:lnTo>
                      <a:pt x="1487" y="759"/>
                    </a:lnTo>
                    <a:lnTo>
                      <a:pt x="1495" y="760"/>
                    </a:lnTo>
                    <a:lnTo>
                      <a:pt x="1506" y="759"/>
                    </a:lnTo>
                    <a:lnTo>
                      <a:pt x="1513" y="757"/>
                    </a:lnTo>
                    <a:lnTo>
                      <a:pt x="1512" y="741"/>
                    </a:lnTo>
                    <a:lnTo>
                      <a:pt x="1507" y="742"/>
                    </a:lnTo>
                    <a:lnTo>
                      <a:pt x="1500" y="742"/>
                    </a:lnTo>
                    <a:lnTo>
                      <a:pt x="1496" y="742"/>
                    </a:lnTo>
                    <a:lnTo>
                      <a:pt x="1493" y="741"/>
                    </a:lnTo>
                    <a:lnTo>
                      <a:pt x="1490" y="739"/>
                    </a:lnTo>
                    <a:lnTo>
                      <a:pt x="1488" y="737"/>
                    </a:lnTo>
                    <a:lnTo>
                      <a:pt x="1486" y="733"/>
                    </a:lnTo>
                    <a:lnTo>
                      <a:pt x="1485" y="729"/>
                    </a:lnTo>
                    <a:lnTo>
                      <a:pt x="1485" y="724"/>
                    </a:lnTo>
                    <a:lnTo>
                      <a:pt x="1484" y="719"/>
                    </a:lnTo>
                    <a:lnTo>
                      <a:pt x="1484" y="655"/>
                    </a:lnTo>
                    <a:lnTo>
                      <a:pt x="1514" y="655"/>
                    </a:lnTo>
                    <a:lnTo>
                      <a:pt x="1514" y="640"/>
                    </a:lnTo>
                    <a:lnTo>
                      <a:pt x="1484" y="640"/>
                    </a:lnTo>
                    <a:lnTo>
                      <a:pt x="1484" y="605"/>
                    </a:lnTo>
                    <a:lnTo>
                      <a:pt x="1464" y="611"/>
                    </a:lnTo>
                    <a:close/>
                    <a:moveTo>
                      <a:pt x="1628" y="702"/>
                    </a:moveTo>
                    <a:lnTo>
                      <a:pt x="1629" y="698"/>
                    </a:lnTo>
                    <a:lnTo>
                      <a:pt x="1629" y="692"/>
                    </a:lnTo>
                    <a:lnTo>
                      <a:pt x="1628" y="683"/>
                    </a:lnTo>
                    <a:lnTo>
                      <a:pt x="1626" y="674"/>
                    </a:lnTo>
                    <a:lnTo>
                      <a:pt x="1623" y="665"/>
                    </a:lnTo>
                    <a:lnTo>
                      <a:pt x="1619" y="656"/>
                    </a:lnTo>
                    <a:lnTo>
                      <a:pt x="1616" y="652"/>
                    </a:lnTo>
                    <a:lnTo>
                      <a:pt x="1612" y="649"/>
                    </a:lnTo>
                    <a:lnTo>
                      <a:pt x="1609" y="645"/>
                    </a:lnTo>
                    <a:lnTo>
                      <a:pt x="1605" y="642"/>
                    </a:lnTo>
                    <a:lnTo>
                      <a:pt x="1599" y="640"/>
                    </a:lnTo>
                    <a:lnTo>
                      <a:pt x="1594" y="639"/>
                    </a:lnTo>
                    <a:lnTo>
                      <a:pt x="1588" y="637"/>
                    </a:lnTo>
                    <a:lnTo>
                      <a:pt x="1581" y="636"/>
                    </a:lnTo>
                    <a:lnTo>
                      <a:pt x="1576" y="637"/>
                    </a:lnTo>
                    <a:lnTo>
                      <a:pt x="1569" y="639"/>
                    </a:lnTo>
                    <a:lnTo>
                      <a:pt x="1564" y="640"/>
                    </a:lnTo>
                    <a:lnTo>
                      <a:pt x="1558" y="642"/>
                    </a:lnTo>
                    <a:lnTo>
                      <a:pt x="1554" y="644"/>
                    </a:lnTo>
                    <a:lnTo>
                      <a:pt x="1550" y="647"/>
                    </a:lnTo>
                    <a:lnTo>
                      <a:pt x="1545" y="651"/>
                    </a:lnTo>
                    <a:lnTo>
                      <a:pt x="1542" y="655"/>
                    </a:lnTo>
                    <a:lnTo>
                      <a:pt x="1536" y="664"/>
                    </a:lnTo>
                    <a:lnTo>
                      <a:pt x="1531" y="675"/>
                    </a:lnTo>
                    <a:lnTo>
                      <a:pt x="1528" y="688"/>
                    </a:lnTo>
                    <a:lnTo>
                      <a:pt x="1528" y="700"/>
                    </a:lnTo>
                    <a:lnTo>
                      <a:pt x="1528" y="713"/>
                    </a:lnTo>
                    <a:lnTo>
                      <a:pt x="1531" y="724"/>
                    </a:lnTo>
                    <a:lnTo>
                      <a:pt x="1534" y="730"/>
                    </a:lnTo>
                    <a:lnTo>
                      <a:pt x="1536" y="734"/>
                    </a:lnTo>
                    <a:lnTo>
                      <a:pt x="1539" y="739"/>
                    </a:lnTo>
                    <a:lnTo>
                      <a:pt x="1542" y="743"/>
                    </a:lnTo>
                    <a:lnTo>
                      <a:pt x="1547" y="747"/>
                    </a:lnTo>
                    <a:lnTo>
                      <a:pt x="1551" y="750"/>
                    </a:lnTo>
                    <a:lnTo>
                      <a:pt x="1555" y="753"/>
                    </a:lnTo>
                    <a:lnTo>
                      <a:pt x="1561" y="755"/>
                    </a:lnTo>
                    <a:lnTo>
                      <a:pt x="1566" y="757"/>
                    </a:lnTo>
                    <a:lnTo>
                      <a:pt x="1571" y="759"/>
                    </a:lnTo>
                    <a:lnTo>
                      <a:pt x="1578" y="759"/>
                    </a:lnTo>
                    <a:lnTo>
                      <a:pt x="1584" y="760"/>
                    </a:lnTo>
                    <a:lnTo>
                      <a:pt x="1596" y="759"/>
                    </a:lnTo>
                    <a:lnTo>
                      <a:pt x="1607" y="758"/>
                    </a:lnTo>
                    <a:lnTo>
                      <a:pt x="1616" y="754"/>
                    </a:lnTo>
                    <a:lnTo>
                      <a:pt x="1622" y="752"/>
                    </a:lnTo>
                    <a:lnTo>
                      <a:pt x="1618" y="737"/>
                    </a:lnTo>
                    <a:lnTo>
                      <a:pt x="1612" y="739"/>
                    </a:lnTo>
                    <a:lnTo>
                      <a:pt x="1605" y="741"/>
                    </a:lnTo>
                    <a:lnTo>
                      <a:pt x="1597" y="742"/>
                    </a:lnTo>
                    <a:lnTo>
                      <a:pt x="1587" y="743"/>
                    </a:lnTo>
                    <a:lnTo>
                      <a:pt x="1579" y="742"/>
                    </a:lnTo>
                    <a:lnTo>
                      <a:pt x="1571" y="741"/>
                    </a:lnTo>
                    <a:lnTo>
                      <a:pt x="1565" y="738"/>
                    </a:lnTo>
                    <a:lnTo>
                      <a:pt x="1560" y="733"/>
                    </a:lnTo>
                    <a:lnTo>
                      <a:pt x="1555" y="728"/>
                    </a:lnTo>
                    <a:lnTo>
                      <a:pt x="1551" y="721"/>
                    </a:lnTo>
                    <a:lnTo>
                      <a:pt x="1549" y="712"/>
                    </a:lnTo>
                    <a:lnTo>
                      <a:pt x="1548" y="702"/>
                    </a:lnTo>
                    <a:lnTo>
                      <a:pt x="1628" y="702"/>
                    </a:lnTo>
                    <a:close/>
                    <a:moveTo>
                      <a:pt x="1548" y="686"/>
                    </a:moveTo>
                    <a:lnTo>
                      <a:pt x="1549" y="681"/>
                    </a:lnTo>
                    <a:lnTo>
                      <a:pt x="1551" y="675"/>
                    </a:lnTo>
                    <a:lnTo>
                      <a:pt x="1553" y="670"/>
                    </a:lnTo>
                    <a:lnTo>
                      <a:pt x="1556" y="664"/>
                    </a:lnTo>
                    <a:lnTo>
                      <a:pt x="1561" y="660"/>
                    </a:lnTo>
                    <a:lnTo>
                      <a:pt x="1566" y="655"/>
                    </a:lnTo>
                    <a:lnTo>
                      <a:pt x="1572" y="653"/>
                    </a:lnTo>
                    <a:lnTo>
                      <a:pt x="1580" y="652"/>
                    </a:lnTo>
                    <a:lnTo>
                      <a:pt x="1588" y="653"/>
                    </a:lnTo>
                    <a:lnTo>
                      <a:pt x="1594" y="655"/>
                    </a:lnTo>
                    <a:lnTo>
                      <a:pt x="1599" y="660"/>
                    </a:lnTo>
                    <a:lnTo>
                      <a:pt x="1603" y="664"/>
                    </a:lnTo>
                    <a:lnTo>
                      <a:pt x="1606" y="670"/>
                    </a:lnTo>
                    <a:lnTo>
                      <a:pt x="1607" y="675"/>
                    </a:lnTo>
                    <a:lnTo>
                      <a:pt x="1608" y="682"/>
                    </a:lnTo>
                    <a:lnTo>
                      <a:pt x="1608" y="686"/>
                    </a:lnTo>
                    <a:lnTo>
                      <a:pt x="1548" y="686"/>
                    </a:lnTo>
                    <a:close/>
                    <a:moveTo>
                      <a:pt x="1732" y="737"/>
                    </a:moveTo>
                    <a:lnTo>
                      <a:pt x="1727" y="739"/>
                    </a:lnTo>
                    <a:lnTo>
                      <a:pt x="1722" y="741"/>
                    </a:lnTo>
                    <a:lnTo>
                      <a:pt x="1715" y="742"/>
                    </a:lnTo>
                    <a:lnTo>
                      <a:pt x="1706" y="742"/>
                    </a:lnTo>
                    <a:lnTo>
                      <a:pt x="1698" y="742"/>
                    </a:lnTo>
                    <a:lnTo>
                      <a:pt x="1691" y="740"/>
                    </a:lnTo>
                    <a:lnTo>
                      <a:pt x="1684" y="735"/>
                    </a:lnTo>
                    <a:lnTo>
                      <a:pt x="1678" y="731"/>
                    </a:lnTo>
                    <a:lnTo>
                      <a:pt x="1673" y="724"/>
                    </a:lnTo>
                    <a:lnTo>
                      <a:pt x="1670" y="717"/>
                    </a:lnTo>
                    <a:lnTo>
                      <a:pt x="1668" y="709"/>
                    </a:lnTo>
                    <a:lnTo>
                      <a:pt x="1666" y="699"/>
                    </a:lnTo>
                    <a:lnTo>
                      <a:pt x="1668" y="690"/>
                    </a:lnTo>
                    <a:lnTo>
                      <a:pt x="1670" y="681"/>
                    </a:lnTo>
                    <a:lnTo>
                      <a:pt x="1673" y="674"/>
                    </a:lnTo>
                    <a:lnTo>
                      <a:pt x="1677" y="667"/>
                    </a:lnTo>
                    <a:lnTo>
                      <a:pt x="1683" y="662"/>
                    </a:lnTo>
                    <a:lnTo>
                      <a:pt x="1690" y="657"/>
                    </a:lnTo>
                    <a:lnTo>
                      <a:pt x="1698" y="655"/>
                    </a:lnTo>
                    <a:lnTo>
                      <a:pt x="1707" y="654"/>
                    </a:lnTo>
                    <a:lnTo>
                      <a:pt x="1715" y="654"/>
                    </a:lnTo>
                    <a:lnTo>
                      <a:pt x="1722" y="655"/>
                    </a:lnTo>
                    <a:lnTo>
                      <a:pt x="1727" y="657"/>
                    </a:lnTo>
                    <a:lnTo>
                      <a:pt x="1731" y="660"/>
                    </a:lnTo>
                    <a:lnTo>
                      <a:pt x="1736" y="643"/>
                    </a:lnTo>
                    <a:lnTo>
                      <a:pt x="1731" y="641"/>
                    </a:lnTo>
                    <a:lnTo>
                      <a:pt x="1724" y="639"/>
                    </a:lnTo>
                    <a:lnTo>
                      <a:pt x="1716" y="637"/>
                    </a:lnTo>
                    <a:lnTo>
                      <a:pt x="1707" y="637"/>
                    </a:lnTo>
                    <a:lnTo>
                      <a:pt x="1700" y="637"/>
                    </a:lnTo>
                    <a:lnTo>
                      <a:pt x="1693" y="639"/>
                    </a:lnTo>
                    <a:lnTo>
                      <a:pt x="1688" y="640"/>
                    </a:lnTo>
                    <a:lnTo>
                      <a:pt x="1682" y="642"/>
                    </a:lnTo>
                    <a:lnTo>
                      <a:pt x="1676" y="644"/>
                    </a:lnTo>
                    <a:lnTo>
                      <a:pt x="1672" y="647"/>
                    </a:lnTo>
                    <a:lnTo>
                      <a:pt x="1666" y="651"/>
                    </a:lnTo>
                    <a:lnTo>
                      <a:pt x="1662" y="654"/>
                    </a:lnTo>
                    <a:lnTo>
                      <a:pt x="1659" y="659"/>
                    </a:lnTo>
                    <a:lnTo>
                      <a:pt x="1656" y="664"/>
                    </a:lnTo>
                    <a:lnTo>
                      <a:pt x="1652" y="669"/>
                    </a:lnTo>
                    <a:lnTo>
                      <a:pt x="1650" y="674"/>
                    </a:lnTo>
                    <a:lnTo>
                      <a:pt x="1648" y="680"/>
                    </a:lnTo>
                    <a:lnTo>
                      <a:pt x="1647" y="686"/>
                    </a:lnTo>
                    <a:lnTo>
                      <a:pt x="1646" y="693"/>
                    </a:lnTo>
                    <a:lnTo>
                      <a:pt x="1646" y="700"/>
                    </a:lnTo>
                    <a:lnTo>
                      <a:pt x="1647" y="712"/>
                    </a:lnTo>
                    <a:lnTo>
                      <a:pt x="1650" y="724"/>
                    </a:lnTo>
                    <a:lnTo>
                      <a:pt x="1652" y="730"/>
                    </a:lnTo>
                    <a:lnTo>
                      <a:pt x="1655" y="734"/>
                    </a:lnTo>
                    <a:lnTo>
                      <a:pt x="1658" y="739"/>
                    </a:lnTo>
                    <a:lnTo>
                      <a:pt x="1661" y="743"/>
                    </a:lnTo>
                    <a:lnTo>
                      <a:pt x="1665" y="747"/>
                    </a:lnTo>
                    <a:lnTo>
                      <a:pt x="1670" y="750"/>
                    </a:lnTo>
                    <a:lnTo>
                      <a:pt x="1674" y="753"/>
                    </a:lnTo>
                    <a:lnTo>
                      <a:pt x="1679" y="755"/>
                    </a:lnTo>
                    <a:lnTo>
                      <a:pt x="1685" y="757"/>
                    </a:lnTo>
                    <a:lnTo>
                      <a:pt x="1690" y="759"/>
                    </a:lnTo>
                    <a:lnTo>
                      <a:pt x="1697" y="759"/>
                    </a:lnTo>
                    <a:lnTo>
                      <a:pt x="1703" y="760"/>
                    </a:lnTo>
                    <a:lnTo>
                      <a:pt x="1714" y="759"/>
                    </a:lnTo>
                    <a:lnTo>
                      <a:pt x="1723" y="758"/>
                    </a:lnTo>
                    <a:lnTo>
                      <a:pt x="1730" y="755"/>
                    </a:lnTo>
                    <a:lnTo>
                      <a:pt x="1736" y="753"/>
                    </a:lnTo>
                    <a:lnTo>
                      <a:pt x="1732" y="737"/>
                    </a:lnTo>
                    <a:close/>
                    <a:moveTo>
                      <a:pt x="1759" y="757"/>
                    </a:moveTo>
                    <a:lnTo>
                      <a:pt x="1781" y="757"/>
                    </a:lnTo>
                    <a:lnTo>
                      <a:pt x="1781" y="686"/>
                    </a:lnTo>
                    <a:lnTo>
                      <a:pt x="1781" y="681"/>
                    </a:lnTo>
                    <a:lnTo>
                      <a:pt x="1782" y="676"/>
                    </a:lnTo>
                    <a:lnTo>
                      <a:pt x="1783" y="672"/>
                    </a:lnTo>
                    <a:lnTo>
                      <a:pt x="1786" y="667"/>
                    </a:lnTo>
                    <a:lnTo>
                      <a:pt x="1788" y="664"/>
                    </a:lnTo>
                    <a:lnTo>
                      <a:pt x="1792" y="661"/>
                    </a:lnTo>
                    <a:lnTo>
                      <a:pt x="1796" y="659"/>
                    </a:lnTo>
                    <a:lnTo>
                      <a:pt x="1800" y="656"/>
                    </a:lnTo>
                    <a:lnTo>
                      <a:pt x="1805" y="655"/>
                    </a:lnTo>
                    <a:lnTo>
                      <a:pt x="1810" y="654"/>
                    </a:lnTo>
                    <a:lnTo>
                      <a:pt x="1817" y="655"/>
                    </a:lnTo>
                    <a:lnTo>
                      <a:pt x="1822" y="657"/>
                    </a:lnTo>
                    <a:lnTo>
                      <a:pt x="1826" y="661"/>
                    </a:lnTo>
                    <a:lnTo>
                      <a:pt x="1831" y="665"/>
                    </a:lnTo>
                    <a:lnTo>
                      <a:pt x="1833" y="670"/>
                    </a:lnTo>
                    <a:lnTo>
                      <a:pt x="1835" y="676"/>
                    </a:lnTo>
                    <a:lnTo>
                      <a:pt x="1836" y="682"/>
                    </a:lnTo>
                    <a:lnTo>
                      <a:pt x="1836" y="690"/>
                    </a:lnTo>
                    <a:lnTo>
                      <a:pt x="1836" y="757"/>
                    </a:lnTo>
                    <a:lnTo>
                      <a:pt x="1857" y="757"/>
                    </a:lnTo>
                    <a:lnTo>
                      <a:pt x="1857" y="686"/>
                    </a:lnTo>
                    <a:lnTo>
                      <a:pt x="1857" y="680"/>
                    </a:lnTo>
                    <a:lnTo>
                      <a:pt x="1855" y="673"/>
                    </a:lnTo>
                    <a:lnTo>
                      <a:pt x="1854" y="667"/>
                    </a:lnTo>
                    <a:lnTo>
                      <a:pt x="1853" y="662"/>
                    </a:lnTo>
                    <a:lnTo>
                      <a:pt x="1848" y="653"/>
                    </a:lnTo>
                    <a:lnTo>
                      <a:pt x="1842" y="646"/>
                    </a:lnTo>
                    <a:lnTo>
                      <a:pt x="1836" y="642"/>
                    </a:lnTo>
                    <a:lnTo>
                      <a:pt x="1830" y="639"/>
                    </a:lnTo>
                    <a:lnTo>
                      <a:pt x="1823" y="637"/>
                    </a:lnTo>
                    <a:lnTo>
                      <a:pt x="1817" y="636"/>
                    </a:lnTo>
                    <a:lnTo>
                      <a:pt x="1810" y="637"/>
                    </a:lnTo>
                    <a:lnTo>
                      <a:pt x="1804" y="639"/>
                    </a:lnTo>
                    <a:lnTo>
                      <a:pt x="1798" y="641"/>
                    </a:lnTo>
                    <a:lnTo>
                      <a:pt x="1793" y="644"/>
                    </a:lnTo>
                    <a:lnTo>
                      <a:pt x="1788" y="647"/>
                    </a:lnTo>
                    <a:lnTo>
                      <a:pt x="1784" y="651"/>
                    </a:lnTo>
                    <a:lnTo>
                      <a:pt x="1781" y="655"/>
                    </a:lnTo>
                    <a:lnTo>
                      <a:pt x="1779" y="659"/>
                    </a:lnTo>
                    <a:lnTo>
                      <a:pt x="1779" y="659"/>
                    </a:lnTo>
                    <a:lnTo>
                      <a:pt x="1778" y="640"/>
                    </a:lnTo>
                    <a:lnTo>
                      <a:pt x="1759" y="640"/>
                    </a:lnTo>
                    <a:lnTo>
                      <a:pt x="1759" y="654"/>
                    </a:lnTo>
                    <a:lnTo>
                      <a:pt x="1759" y="671"/>
                    </a:lnTo>
                    <a:lnTo>
                      <a:pt x="1759" y="757"/>
                    </a:lnTo>
                    <a:close/>
                    <a:moveTo>
                      <a:pt x="1939" y="636"/>
                    </a:moveTo>
                    <a:lnTo>
                      <a:pt x="1928" y="637"/>
                    </a:lnTo>
                    <a:lnTo>
                      <a:pt x="1917" y="641"/>
                    </a:lnTo>
                    <a:lnTo>
                      <a:pt x="1912" y="643"/>
                    </a:lnTo>
                    <a:lnTo>
                      <a:pt x="1907" y="646"/>
                    </a:lnTo>
                    <a:lnTo>
                      <a:pt x="1903" y="650"/>
                    </a:lnTo>
                    <a:lnTo>
                      <a:pt x="1899" y="653"/>
                    </a:lnTo>
                    <a:lnTo>
                      <a:pt x="1895" y="657"/>
                    </a:lnTo>
                    <a:lnTo>
                      <a:pt x="1892" y="662"/>
                    </a:lnTo>
                    <a:lnTo>
                      <a:pt x="1889" y="667"/>
                    </a:lnTo>
                    <a:lnTo>
                      <a:pt x="1887" y="673"/>
                    </a:lnTo>
                    <a:lnTo>
                      <a:pt x="1885" y="679"/>
                    </a:lnTo>
                    <a:lnTo>
                      <a:pt x="1884" y="685"/>
                    </a:lnTo>
                    <a:lnTo>
                      <a:pt x="1882" y="692"/>
                    </a:lnTo>
                    <a:lnTo>
                      <a:pt x="1882" y="700"/>
                    </a:lnTo>
                    <a:lnTo>
                      <a:pt x="1882" y="706"/>
                    </a:lnTo>
                    <a:lnTo>
                      <a:pt x="1884" y="712"/>
                    </a:lnTo>
                    <a:lnTo>
                      <a:pt x="1885" y="719"/>
                    </a:lnTo>
                    <a:lnTo>
                      <a:pt x="1887" y="724"/>
                    </a:lnTo>
                    <a:lnTo>
                      <a:pt x="1889" y="730"/>
                    </a:lnTo>
                    <a:lnTo>
                      <a:pt x="1891" y="734"/>
                    </a:lnTo>
                    <a:lnTo>
                      <a:pt x="1894" y="739"/>
                    </a:lnTo>
                    <a:lnTo>
                      <a:pt x="1899" y="743"/>
                    </a:lnTo>
                    <a:lnTo>
                      <a:pt x="1902" y="748"/>
                    </a:lnTo>
                    <a:lnTo>
                      <a:pt x="1906" y="750"/>
                    </a:lnTo>
                    <a:lnTo>
                      <a:pt x="1911" y="753"/>
                    </a:lnTo>
                    <a:lnTo>
                      <a:pt x="1916" y="755"/>
                    </a:lnTo>
                    <a:lnTo>
                      <a:pt x="1926" y="759"/>
                    </a:lnTo>
                    <a:lnTo>
                      <a:pt x="1938" y="760"/>
                    </a:lnTo>
                    <a:lnTo>
                      <a:pt x="1947" y="759"/>
                    </a:lnTo>
                    <a:lnTo>
                      <a:pt x="1958" y="757"/>
                    </a:lnTo>
                    <a:lnTo>
                      <a:pt x="1967" y="751"/>
                    </a:lnTo>
                    <a:lnTo>
                      <a:pt x="1975" y="744"/>
                    </a:lnTo>
                    <a:lnTo>
                      <a:pt x="1980" y="741"/>
                    </a:lnTo>
                    <a:lnTo>
                      <a:pt x="1983" y="737"/>
                    </a:lnTo>
                    <a:lnTo>
                      <a:pt x="1986" y="731"/>
                    </a:lnTo>
                    <a:lnTo>
                      <a:pt x="1989" y="725"/>
                    </a:lnTo>
                    <a:lnTo>
                      <a:pt x="1992" y="719"/>
                    </a:lnTo>
                    <a:lnTo>
                      <a:pt x="1993" y="712"/>
                    </a:lnTo>
                    <a:lnTo>
                      <a:pt x="1994" y="705"/>
                    </a:lnTo>
                    <a:lnTo>
                      <a:pt x="1994" y="698"/>
                    </a:lnTo>
                    <a:lnTo>
                      <a:pt x="1993" y="684"/>
                    </a:lnTo>
                    <a:lnTo>
                      <a:pt x="1990" y="673"/>
                    </a:lnTo>
                    <a:lnTo>
                      <a:pt x="1988" y="667"/>
                    </a:lnTo>
                    <a:lnTo>
                      <a:pt x="1985" y="662"/>
                    </a:lnTo>
                    <a:lnTo>
                      <a:pt x="1982" y="657"/>
                    </a:lnTo>
                    <a:lnTo>
                      <a:pt x="1979" y="653"/>
                    </a:lnTo>
                    <a:lnTo>
                      <a:pt x="1975" y="650"/>
                    </a:lnTo>
                    <a:lnTo>
                      <a:pt x="1971" y="646"/>
                    </a:lnTo>
                    <a:lnTo>
                      <a:pt x="1967" y="644"/>
                    </a:lnTo>
                    <a:lnTo>
                      <a:pt x="1961" y="641"/>
                    </a:lnTo>
                    <a:lnTo>
                      <a:pt x="1956" y="640"/>
                    </a:lnTo>
                    <a:lnTo>
                      <a:pt x="1950" y="637"/>
                    </a:lnTo>
                    <a:lnTo>
                      <a:pt x="1945" y="637"/>
                    </a:lnTo>
                    <a:lnTo>
                      <a:pt x="1939" y="636"/>
                    </a:lnTo>
                    <a:close/>
                    <a:moveTo>
                      <a:pt x="1939" y="653"/>
                    </a:moveTo>
                    <a:lnTo>
                      <a:pt x="1943" y="653"/>
                    </a:lnTo>
                    <a:lnTo>
                      <a:pt x="1947" y="654"/>
                    </a:lnTo>
                    <a:lnTo>
                      <a:pt x="1950" y="655"/>
                    </a:lnTo>
                    <a:lnTo>
                      <a:pt x="1954" y="657"/>
                    </a:lnTo>
                    <a:lnTo>
                      <a:pt x="1960" y="662"/>
                    </a:lnTo>
                    <a:lnTo>
                      <a:pt x="1965" y="667"/>
                    </a:lnTo>
                    <a:lnTo>
                      <a:pt x="1969" y="675"/>
                    </a:lnTo>
                    <a:lnTo>
                      <a:pt x="1971" y="683"/>
                    </a:lnTo>
                    <a:lnTo>
                      <a:pt x="1972" y="691"/>
                    </a:lnTo>
                    <a:lnTo>
                      <a:pt x="1973" y="698"/>
                    </a:lnTo>
                    <a:lnTo>
                      <a:pt x="1972" y="708"/>
                    </a:lnTo>
                    <a:lnTo>
                      <a:pt x="1970" y="717"/>
                    </a:lnTo>
                    <a:lnTo>
                      <a:pt x="1967" y="724"/>
                    </a:lnTo>
                    <a:lnTo>
                      <a:pt x="1962" y="731"/>
                    </a:lnTo>
                    <a:lnTo>
                      <a:pt x="1958" y="737"/>
                    </a:lnTo>
                    <a:lnTo>
                      <a:pt x="1952" y="740"/>
                    </a:lnTo>
                    <a:lnTo>
                      <a:pt x="1945" y="743"/>
                    </a:lnTo>
                    <a:lnTo>
                      <a:pt x="1938" y="743"/>
                    </a:lnTo>
                    <a:lnTo>
                      <a:pt x="1931" y="743"/>
                    </a:lnTo>
                    <a:lnTo>
                      <a:pt x="1925" y="740"/>
                    </a:lnTo>
                    <a:lnTo>
                      <a:pt x="1918" y="737"/>
                    </a:lnTo>
                    <a:lnTo>
                      <a:pt x="1913" y="731"/>
                    </a:lnTo>
                    <a:lnTo>
                      <a:pt x="1909" y="724"/>
                    </a:lnTo>
                    <a:lnTo>
                      <a:pt x="1906" y="717"/>
                    </a:lnTo>
                    <a:lnTo>
                      <a:pt x="1904" y="708"/>
                    </a:lnTo>
                    <a:lnTo>
                      <a:pt x="1903" y="699"/>
                    </a:lnTo>
                    <a:lnTo>
                      <a:pt x="1904" y="690"/>
                    </a:lnTo>
                    <a:lnTo>
                      <a:pt x="1905" y="682"/>
                    </a:lnTo>
                    <a:lnTo>
                      <a:pt x="1908" y="674"/>
                    </a:lnTo>
                    <a:lnTo>
                      <a:pt x="1912" y="667"/>
                    </a:lnTo>
                    <a:lnTo>
                      <a:pt x="1917" y="662"/>
                    </a:lnTo>
                    <a:lnTo>
                      <a:pt x="1922" y="656"/>
                    </a:lnTo>
                    <a:lnTo>
                      <a:pt x="1930" y="654"/>
                    </a:lnTo>
                    <a:lnTo>
                      <a:pt x="1939" y="653"/>
                    </a:lnTo>
                    <a:close/>
                    <a:moveTo>
                      <a:pt x="2020" y="757"/>
                    </a:moveTo>
                    <a:lnTo>
                      <a:pt x="2041" y="757"/>
                    </a:lnTo>
                    <a:lnTo>
                      <a:pt x="2041" y="584"/>
                    </a:lnTo>
                    <a:lnTo>
                      <a:pt x="2020" y="584"/>
                    </a:lnTo>
                    <a:lnTo>
                      <a:pt x="2020" y="757"/>
                    </a:lnTo>
                    <a:close/>
                    <a:moveTo>
                      <a:pt x="2124" y="636"/>
                    </a:moveTo>
                    <a:lnTo>
                      <a:pt x="2112" y="637"/>
                    </a:lnTo>
                    <a:lnTo>
                      <a:pt x="2102" y="641"/>
                    </a:lnTo>
                    <a:lnTo>
                      <a:pt x="2097" y="643"/>
                    </a:lnTo>
                    <a:lnTo>
                      <a:pt x="2092" y="646"/>
                    </a:lnTo>
                    <a:lnTo>
                      <a:pt x="2088" y="650"/>
                    </a:lnTo>
                    <a:lnTo>
                      <a:pt x="2084" y="653"/>
                    </a:lnTo>
                    <a:lnTo>
                      <a:pt x="2080" y="657"/>
                    </a:lnTo>
                    <a:lnTo>
                      <a:pt x="2077" y="662"/>
                    </a:lnTo>
                    <a:lnTo>
                      <a:pt x="2075" y="667"/>
                    </a:lnTo>
                    <a:lnTo>
                      <a:pt x="2071" y="673"/>
                    </a:lnTo>
                    <a:lnTo>
                      <a:pt x="2070" y="679"/>
                    </a:lnTo>
                    <a:lnTo>
                      <a:pt x="2068" y="685"/>
                    </a:lnTo>
                    <a:lnTo>
                      <a:pt x="2068" y="692"/>
                    </a:lnTo>
                    <a:lnTo>
                      <a:pt x="2067" y="700"/>
                    </a:lnTo>
                    <a:lnTo>
                      <a:pt x="2068" y="706"/>
                    </a:lnTo>
                    <a:lnTo>
                      <a:pt x="2068" y="712"/>
                    </a:lnTo>
                    <a:lnTo>
                      <a:pt x="2070" y="719"/>
                    </a:lnTo>
                    <a:lnTo>
                      <a:pt x="2071" y="724"/>
                    </a:lnTo>
                    <a:lnTo>
                      <a:pt x="2074" y="730"/>
                    </a:lnTo>
                    <a:lnTo>
                      <a:pt x="2077" y="734"/>
                    </a:lnTo>
                    <a:lnTo>
                      <a:pt x="2080" y="739"/>
                    </a:lnTo>
                    <a:lnTo>
                      <a:pt x="2083" y="743"/>
                    </a:lnTo>
                    <a:lnTo>
                      <a:pt x="2087" y="748"/>
                    </a:lnTo>
                    <a:lnTo>
                      <a:pt x="2091" y="750"/>
                    </a:lnTo>
                    <a:lnTo>
                      <a:pt x="2096" y="753"/>
                    </a:lnTo>
                    <a:lnTo>
                      <a:pt x="2101" y="755"/>
                    </a:lnTo>
                    <a:lnTo>
                      <a:pt x="2111" y="759"/>
                    </a:lnTo>
                    <a:lnTo>
                      <a:pt x="2122" y="760"/>
                    </a:lnTo>
                    <a:lnTo>
                      <a:pt x="2133" y="759"/>
                    </a:lnTo>
                    <a:lnTo>
                      <a:pt x="2143" y="757"/>
                    </a:lnTo>
                    <a:lnTo>
                      <a:pt x="2152" y="751"/>
                    </a:lnTo>
                    <a:lnTo>
                      <a:pt x="2161" y="744"/>
                    </a:lnTo>
                    <a:lnTo>
                      <a:pt x="2164" y="741"/>
                    </a:lnTo>
                    <a:lnTo>
                      <a:pt x="2169" y="737"/>
                    </a:lnTo>
                    <a:lnTo>
                      <a:pt x="2172" y="731"/>
                    </a:lnTo>
                    <a:lnTo>
                      <a:pt x="2174" y="725"/>
                    </a:lnTo>
                    <a:lnTo>
                      <a:pt x="2176" y="719"/>
                    </a:lnTo>
                    <a:lnTo>
                      <a:pt x="2177" y="712"/>
                    </a:lnTo>
                    <a:lnTo>
                      <a:pt x="2178" y="705"/>
                    </a:lnTo>
                    <a:lnTo>
                      <a:pt x="2179" y="698"/>
                    </a:lnTo>
                    <a:lnTo>
                      <a:pt x="2178" y="684"/>
                    </a:lnTo>
                    <a:lnTo>
                      <a:pt x="2175" y="673"/>
                    </a:lnTo>
                    <a:lnTo>
                      <a:pt x="2173" y="667"/>
                    </a:lnTo>
                    <a:lnTo>
                      <a:pt x="2170" y="662"/>
                    </a:lnTo>
                    <a:lnTo>
                      <a:pt x="2168" y="657"/>
                    </a:lnTo>
                    <a:lnTo>
                      <a:pt x="2164" y="653"/>
                    </a:lnTo>
                    <a:lnTo>
                      <a:pt x="2160" y="650"/>
                    </a:lnTo>
                    <a:lnTo>
                      <a:pt x="2156" y="646"/>
                    </a:lnTo>
                    <a:lnTo>
                      <a:pt x="2151" y="644"/>
                    </a:lnTo>
                    <a:lnTo>
                      <a:pt x="2146" y="641"/>
                    </a:lnTo>
                    <a:lnTo>
                      <a:pt x="2142" y="640"/>
                    </a:lnTo>
                    <a:lnTo>
                      <a:pt x="2136" y="637"/>
                    </a:lnTo>
                    <a:lnTo>
                      <a:pt x="2130" y="637"/>
                    </a:lnTo>
                    <a:lnTo>
                      <a:pt x="2124" y="636"/>
                    </a:lnTo>
                    <a:close/>
                    <a:moveTo>
                      <a:pt x="2123" y="653"/>
                    </a:moveTo>
                    <a:lnTo>
                      <a:pt x="2128" y="653"/>
                    </a:lnTo>
                    <a:lnTo>
                      <a:pt x="2132" y="654"/>
                    </a:lnTo>
                    <a:lnTo>
                      <a:pt x="2136" y="655"/>
                    </a:lnTo>
                    <a:lnTo>
                      <a:pt x="2139" y="657"/>
                    </a:lnTo>
                    <a:lnTo>
                      <a:pt x="2145" y="662"/>
                    </a:lnTo>
                    <a:lnTo>
                      <a:pt x="2150" y="667"/>
                    </a:lnTo>
                    <a:lnTo>
                      <a:pt x="2154" y="675"/>
                    </a:lnTo>
                    <a:lnTo>
                      <a:pt x="2156" y="683"/>
                    </a:lnTo>
                    <a:lnTo>
                      <a:pt x="2157" y="691"/>
                    </a:lnTo>
                    <a:lnTo>
                      <a:pt x="2158" y="698"/>
                    </a:lnTo>
                    <a:lnTo>
                      <a:pt x="2157" y="708"/>
                    </a:lnTo>
                    <a:lnTo>
                      <a:pt x="2155" y="717"/>
                    </a:lnTo>
                    <a:lnTo>
                      <a:pt x="2152" y="724"/>
                    </a:lnTo>
                    <a:lnTo>
                      <a:pt x="2148" y="731"/>
                    </a:lnTo>
                    <a:lnTo>
                      <a:pt x="2143" y="737"/>
                    </a:lnTo>
                    <a:lnTo>
                      <a:pt x="2137" y="740"/>
                    </a:lnTo>
                    <a:lnTo>
                      <a:pt x="2130" y="743"/>
                    </a:lnTo>
                    <a:lnTo>
                      <a:pt x="2123" y="743"/>
                    </a:lnTo>
                    <a:lnTo>
                      <a:pt x="2116" y="743"/>
                    </a:lnTo>
                    <a:lnTo>
                      <a:pt x="2109" y="740"/>
                    </a:lnTo>
                    <a:lnTo>
                      <a:pt x="2103" y="737"/>
                    </a:lnTo>
                    <a:lnTo>
                      <a:pt x="2098" y="731"/>
                    </a:lnTo>
                    <a:lnTo>
                      <a:pt x="2094" y="724"/>
                    </a:lnTo>
                    <a:lnTo>
                      <a:pt x="2091" y="717"/>
                    </a:lnTo>
                    <a:lnTo>
                      <a:pt x="2089" y="708"/>
                    </a:lnTo>
                    <a:lnTo>
                      <a:pt x="2089" y="699"/>
                    </a:lnTo>
                    <a:lnTo>
                      <a:pt x="2089" y="690"/>
                    </a:lnTo>
                    <a:lnTo>
                      <a:pt x="2091" y="682"/>
                    </a:lnTo>
                    <a:lnTo>
                      <a:pt x="2093" y="674"/>
                    </a:lnTo>
                    <a:lnTo>
                      <a:pt x="2096" y="667"/>
                    </a:lnTo>
                    <a:lnTo>
                      <a:pt x="2102" y="662"/>
                    </a:lnTo>
                    <a:lnTo>
                      <a:pt x="2108" y="656"/>
                    </a:lnTo>
                    <a:lnTo>
                      <a:pt x="2115" y="654"/>
                    </a:lnTo>
                    <a:lnTo>
                      <a:pt x="2123" y="653"/>
                    </a:lnTo>
                    <a:close/>
                    <a:moveTo>
                      <a:pt x="2131" y="588"/>
                    </a:moveTo>
                    <a:lnTo>
                      <a:pt x="2110" y="623"/>
                    </a:lnTo>
                    <a:lnTo>
                      <a:pt x="2125" y="623"/>
                    </a:lnTo>
                    <a:lnTo>
                      <a:pt x="2155" y="588"/>
                    </a:lnTo>
                    <a:lnTo>
                      <a:pt x="2131" y="58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3" name="Google Shape;153;p35"/>
              <p:cNvSpPr/>
              <p:nvPr/>
            </p:nvSpPr>
            <p:spPr>
              <a:xfrm>
                <a:off x="5521325" y="3857625"/>
                <a:ext cx="938212" cy="268288"/>
              </a:xfrm>
              <a:custGeom>
                <a:rect b="b" l="l" r="r" t="t"/>
                <a:pathLst>
                  <a:path extrusionOk="0" h="508" w="1772">
                    <a:moveTo>
                      <a:pt x="1381" y="47"/>
                    </a:moveTo>
                    <a:lnTo>
                      <a:pt x="1380" y="64"/>
                    </a:lnTo>
                    <a:lnTo>
                      <a:pt x="1380" y="64"/>
                    </a:lnTo>
                    <a:lnTo>
                      <a:pt x="1378" y="60"/>
                    </a:lnTo>
                    <a:lnTo>
                      <a:pt x="1375" y="57"/>
                    </a:lnTo>
                    <a:lnTo>
                      <a:pt x="1372" y="53"/>
                    </a:lnTo>
                    <a:lnTo>
                      <a:pt x="1367" y="50"/>
                    </a:lnTo>
                    <a:lnTo>
                      <a:pt x="1363" y="48"/>
                    </a:lnTo>
                    <a:lnTo>
                      <a:pt x="1358" y="46"/>
                    </a:lnTo>
                    <a:lnTo>
                      <a:pt x="1351" y="44"/>
                    </a:lnTo>
                    <a:lnTo>
                      <a:pt x="1345" y="43"/>
                    </a:lnTo>
                    <a:lnTo>
                      <a:pt x="1335" y="44"/>
                    </a:lnTo>
                    <a:lnTo>
                      <a:pt x="1325" y="48"/>
                    </a:lnTo>
                    <a:lnTo>
                      <a:pt x="1316" y="53"/>
                    </a:lnTo>
                    <a:lnTo>
                      <a:pt x="1309" y="60"/>
                    </a:lnTo>
                    <a:lnTo>
                      <a:pt x="1306" y="64"/>
                    </a:lnTo>
                    <a:lnTo>
                      <a:pt x="1302" y="69"/>
                    </a:lnTo>
                    <a:lnTo>
                      <a:pt x="1299" y="74"/>
                    </a:lnTo>
                    <a:lnTo>
                      <a:pt x="1297" y="80"/>
                    </a:lnTo>
                    <a:lnTo>
                      <a:pt x="1295" y="86"/>
                    </a:lnTo>
                    <a:lnTo>
                      <a:pt x="1294" y="92"/>
                    </a:lnTo>
                    <a:lnTo>
                      <a:pt x="1293" y="99"/>
                    </a:lnTo>
                    <a:lnTo>
                      <a:pt x="1293" y="107"/>
                    </a:lnTo>
                    <a:lnTo>
                      <a:pt x="1294" y="118"/>
                    </a:lnTo>
                    <a:lnTo>
                      <a:pt x="1296" y="129"/>
                    </a:lnTo>
                    <a:lnTo>
                      <a:pt x="1300" y="139"/>
                    </a:lnTo>
                    <a:lnTo>
                      <a:pt x="1307" y="147"/>
                    </a:lnTo>
                    <a:lnTo>
                      <a:pt x="1313" y="154"/>
                    </a:lnTo>
                    <a:lnTo>
                      <a:pt x="1322" y="159"/>
                    </a:lnTo>
                    <a:lnTo>
                      <a:pt x="1326" y="161"/>
                    </a:lnTo>
                    <a:lnTo>
                      <a:pt x="1332" y="162"/>
                    </a:lnTo>
                    <a:lnTo>
                      <a:pt x="1336" y="164"/>
                    </a:lnTo>
                    <a:lnTo>
                      <a:pt x="1341" y="164"/>
                    </a:lnTo>
                    <a:lnTo>
                      <a:pt x="1348" y="164"/>
                    </a:lnTo>
                    <a:lnTo>
                      <a:pt x="1353" y="162"/>
                    </a:lnTo>
                    <a:lnTo>
                      <a:pt x="1359" y="160"/>
                    </a:lnTo>
                    <a:lnTo>
                      <a:pt x="1364" y="158"/>
                    </a:lnTo>
                    <a:lnTo>
                      <a:pt x="1368" y="155"/>
                    </a:lnTo>
                    <a:lnTo>
                      <a:pt x="1372" y="151"/>
                    </a:lnTo>
                    <a:lnTo>
                      <a:pt x="1375" y="148"/>
                    </a:lnTo>
                    <a:lnTo>
                      <a:pt x="1378" y="144"/>
                    </a:lnTo>
                    <a:lnTo>
                      <a:pt x="1378" y="144"/>
                    </a:lnTo>
                    <a:lnTo>
                      <a:pt x="1378" y="157"/>
                    </a:lnTo>
                    <a:lnTo>
                      <a:pt x="1378" y="167"/>
                    </a:lnTo>
                    <a:lnTo>
                      <a:pt x="1376" y="176"/>
                    </a:lnTo>
                    <a:lnTo>
                      <a:pt x="1373" y="184"/>
                    </a:lnTo>
                    <a:lnTo>
                      <a:pt x="1368" y="189"/>
                    </a:lnTo>
                    <a:lnTo>
                      <a:pt x="1363" y="193"/>
                    </a:lnTo>
                    <a:lnTo>
                      <a:pt x="1356" y="196"/>
                    </a:lnTo>
                    <a:lnTo>
                      <a:pt x="1349" y="198"/>
                    </a:lnTo>
                    <a:lnTo>
                      <a:pt x="1341" y="198"/>
                    </a:lnTo>
                    <a:lnTo>
                      <a:pt x="1332" y="197"/>
                    </a:lnTo>
                    <a:lnTo>
                      <a:pt x="1322" y="196"/>
                    </a:lnTo>
                    <a:lnTo>
                      <a:pt x="1314" y="193"/>
                    </a:lnTo>
                    <a:lnTo>
                      <a:pt x="1308" y="189"/>
                    </a:lnTo>
                    <a:lnTo>
                      <a:pt x="1302" y="205"/>
                    </a:lnTo>
                    <a:lnTo>
                      <a:pt x="1311" y="209"/>
                    </a:lnTo>
                    <a:lnTo>
                      <a:pt x="1320" y="213"/>
                    </a:lnTo>
                    <a:lnTo>
                      <a:pt x="1331" y="215"/>
                    </a:lnTo>
                    <a:lnTo>
                      <a:pt x="1340" y="215"/>
                    </a:lnTo>
                    <a:lnTo>
                      <a:pt x="1352" y="214"/>
                    </a:lnTo>
                    <a:lnTo>
                      <a:pt x="1363" y="212"/>
                    </a:lnTo>
                    <a:lnTo>
                      <a:pt x="1368" y="210"/>
                    </a:lnTo>
                    <a:lnTo>
                      <a:pt x="1373" y="207"/>
                    </a:lnTo>
                    <a:lnTo>
                      <a:pt x="1378" y="205"/>
                    </a:lnTo>
                    <a:lnTo>
                      <a:pt x="1382" y="200"/>
                    </a:lnTo>
                    <a:lnTo>
                      <a:pt x="1386" y="197"/>
                    </a:lnTo>
                    <a:lnTo>
                      <a:pt x="1390" y="191"/>
                    </a:lnTo>
                    <a:lnTo>
                      <a:pt x="1392" y="187"/>
                    </a:lnTo>
                    <a:lnTo>
                      <a:pt x="1394" y="180"/>
                    </a:lnTo>
                    <a:lnTo>
                      <a:pt x="1396" y="174"/>
                    </a:lnTo>
                    <a:lnTo>
                      <a:pt x="1397" y="166"/>
                    </a:lnTo>
                    <a:lnTo>
                      <a:pt x="1399" y="157"/>
                    </a:lnTo>
                    <a:lnTo>
                      <a:pt x="1399" y="147"/>
                    </a:lnTo>
                    <a:lnTo>
                      <a:pt x="1399" y="79"/>
                    </a:lnTo>
                    <a:lnTo>
                      <a:pt x="1399" y="60"/>
                    </a:lnTo>
                    <a:lnTo>
                      <a:pt x="1400" y="47"/>
                    </a:lnTo>
                    <a:lnTo>
                      <a:pt x="1381" y="47"/>
                    </a:lnTo>
                    <a:close/>
                    <a:moveTo>
                      <a:pt x="1378" y="115"/>
                    </a:moveTo>
                    <a:lnTo>
                      <a:pt x="1378" y="120"/>
                    </a:lnTo>
                    <a:lnTo>
                      <a:pt x="1376" y="126"/>
                    </a:lnTo>
                    <a:lnTo>
                      <a:pt x="1375" y="130"/>
                    </a:lnTo>
                    <a:lnTo>
                      <a:pt x="1372" y="135"/>
                    </a:lnTo>
                    <a:lnTo>
                      <a:pt x="1368" y="138"/>
                    </a:lnTo>
                    <a:lnTo>
                      <a:pt x="1365" y="141"/>
                    </a:lnTo>
                    <a:lnTo>
                      <a:pt x="1361" y="144"/>
                    </a:lnTo>
                    <a:lnTo>
                      <a:pt x="1356" y="146"/>
                    </a:lnTo>
                    <a:lnTo>
                      <a:pt x="1352" y="147"/>
                    </a:lnTo>
                    <a:lnTo>
                      <a:pt x="1348" y="147"/>
                    </a:lnTo>
                    <a:lnTo>
                      <a:pt x="1340" y="147"/>
                    </a:lnTo>
                    <a:lnTo>
                      <a:pt x="1333" y="144"/>
                    </a:lnTo>
                    <a:lnTo>
                      <a:pt x="1327" y="140"/>
                    </a:lnTo>
                    <a:lnTo>
                      <a:pt x="1322" y="135"/>
                    </a:lnTo>
                    <a:lnTo>
                      <a:pt x="1319" y="129"/>
                    </a:lnTo>
                    <a:lnTo>
                      <a:pt x="1316" y="121"/>
                    </a:lnTo>
                    <a:lnTo>
                      <a:pt x="1314" y="113"/>
                    </a:lnTo>
                    <a:lnTo>
                      <a:pt x="1314" y="105"/>
                    </a:lnTo>
                    <a:lnTo>
                      <a:pt x="1314" y="96"/>
                    </a:lnTo>
                    <a:lnTo>
                      <a:pt x="1316" y="87"/>
                    </a:lnTo>
                    <a:lnTo>
                      <a:pt x="1320" y="79"/>
                    </a:lnTo>
                    <a:lnTo>
                      <a:pt x="1323" y="72"/>
                    </a:lnTo>
                    <a:lnTo>
                      <a:pt x="1328" y="68"/>
                    </a:lnTo>
                    <a:lnTo>
                      <a:pt x="1334" y="63"/>
                    </a:lnTo>
                    <a:lnTo>
                      <a:pt x="1340" y="61"/>
                    </a:lnTo>
                    <a:lnTo>
                      <a:pt x="1348" y="60"/>
                    </a:lnTo>
                    <a:lnTo>
                      <a:pt x="1353" y="61"/>
                    </a:lnTo>
                    <a:lnTo>
                      <a:pt x="1359" y="62"/>
                    </a:lnTo>
                    <a:lnTo>
                      <a:pt x="1363" y="64"/>
                    </a:lnTo>
                    <a:lnTo>
                      <a:pt x="1366" y="67"/>
                    </a:lnTo>
                    <a:lnTo>
                      <a:pt x="1370" y="70"/>
                    </a:lnTo>
                    <a:lnTo>
                      <a:pt x="1373" y="74"/>
                    </a:lnTo>
                    <a:lnTo>
                      <a:pt x="1375" y="79"/>
                    </a:lnTo>
                    <a:lnTo>
                      <a:pt x="1377" y="83"/>
                    </a:lnTo>
                    <a:lnTo>
                      <a:pt x="1378" y="88"/>
                    </a:lnTo>
                    <a:lnTo>
                      <a:pt x="1378" y="93"/>
                    </a:lnTo>
                    <a:lnTo>
                      <a:pt x="1378" y="115"/>
                    </a:lnTo>
                    <a:close/>
                    <a:moveTo>
                      <a:pt x="1453" y="164"/>
                    </a:moveTo>
                    <a:lnTo>
                      <a:pt x="1453" y="47"/>
                    </a:lnTo>
                    <a:lnTo>
                      <a:pt x="1432" y="47"/>
                    </a:lnTo>
                    <a:lnTo>
                      <a:pt x="1432" y="164"/>
                    </a:lnTo>
                    <a:lnTo>
                      <a:pt x="1453" y="164"/>
                    </a:lnTo>
                    <a:close/>
                    <a:moveTo>
                      <a:pt x="1442" y="0"/>
                    </a:moveTo>
                    <a:lnTo>
                      <a:pt x="1436" y="1"/>
                    </a:lnTo>
                    <a:lnTo>
                      <a:pt x="1432" y="4"/>
                    </a:lnTo>
                    <a:lnTo>
                      <a:pt x="1430" y="8"/>
                    </a:lnTo>
                    <a:lnTo>
                      <a:pt x="1429" y="13"/>
                    </a:lnTo>
                    <a:lnTo>
                      <a:pt x="1430" y="19"/>
                    </a:lnTo>
                    <a:lnTo>
                      <a:pt x="1432" y="22"/>
                    </a:lnTo>
                    <a:lnTo>
                      <a:pt x="1436" y="25"/>
                    </a:lnTo>
                    <a:lnTo>
                      <a:pt x="1442" y="27"/>
                    </a:lnTo>
                    <a:lnTo>
                      <a:pt x="1447" y="25"/>
                    </a:lnTo>
                    <a:lnTo>
                      <a:pt x="1451" y="22"/>
                    </a:lnTo>
                    <a:lnTo>
                      <a:pt x="1454" y="19"/>
                    </a:lnTo>
                    <a:lnTo>
                      <a:pt x="1455" y="13"/>
                    </a:lnTo>
                    <a:lnTo>
                      <a:pt x="1454" y="8"/>
                    </a:lnTo>
                    <a:lnTo>
                      <a:pt x="1451" y="4"/>
                    </a:lnTo>
                    <a:lnTo>
                      <a:pt x="1447" y="1"/>
                    </a:lnTo>
                    <a:lnTo>
                      <a:pt x="1442" y="0"/>
                    </a:lnTo>
                    <a:close/>
                    <a:moveTo>
                      <a:pt x="1565" y="144"/>
                    </a:moveTo>
                    <a:lnTo>
                      <a:pt x="1559" y="146"/>
                    </a:lnTo>
                    <a:lnTo>
                      <a:pt x="1554" y="148"/>
                    </a:lnTo>
                    <a:lnTo>
                      <a:pt x="1548" y="149"/>
                    </a:lnTo>
                    <a:lnTo>
                      <a:pt x="1539" y="149"/>
                    </a:lnTo>
                    <a:lnTo>
                      <a:pt x="1530" y="149"/>
                    </a:lnTo>
                    <a:lnTo>
                      <a:pt x="1523" y="147"/>
                    </a:lnTo>
                    <a:lnTo>
                      <a:pt x="1516" y="142"/>
                    </a:lnTo>
                    <a:lnTo>
                      <a:pt x="1511" y="138"/>
                    </a:lnTo>
                    <a:lnTo>
                      <a:pt x="1505" y="131"/>
                    </a:lnTo>
                    <a:lnTo>
                      <a:pt x="1502" y="124"/>
                    </a:lnTo>
                    <a:lnTo>
                      <a:pt x="1500" y="116"/>
                    </a:lnTo>
                    <a:lnTo>
                      <a:pt x="1499" y="106"/>
                    </a:lnTo>
                    <a:lnTo>
                      <a:pt x="1500" y="97"/>
                    </a:lnTo>
                    <a:lnTo>
                      <a:pt x="1502" y="88"/>
                    </a:lnTo>
                    <a:lnTo>
                      <a:pt x="1505" y="81"/>
                    </a:lnTo>
                    <a:lnTo>
                      <a:pt x="1510" y="74"/>
                    </a:lnTo>
                    <a:lnTo>
                      <a:pt x="1515" y="69"/>
                    </a:lnTo>
                    <a:lnTo>
                      <a:pt x="1523" y="64"/>
                    </a:lnTo>
                    <a:lnTo>
                      <a:pt x="1530" y="62"/>
                    </a:lnTo>
                    <a:lnTo>
                      <a:pt x="1540" y="61"/>
                    </a:lnTo>
                    <a:lnTo>
                      <a:pt x="1548" y="61"/>
                    </a:lnTo>
                    <a:lnTo>
                      <a:pt x="1554" y="62"/>
                    </a:lnTo>
                    <a:lnTo>
                      <a:pt x="1559" y="64"/>
                    </a:lnTo>
                    <a:lnTo>
                      <a:pt x="1564" y="67"/>
                    </a:lnTo>
                    <a:lnTo>
                      <a:pt x="1568" y="50"/>
                    </a:lnTo>
                    <a:lnTo>
                      <a:pt x="1564" y="48"/>
                    </a:lnTo>
                    <a:lnTo>
                      <a:pt x="1556" y="46"/>
                    </a:lnTo>
                    <a:lnTo>
                      <a:pt x="1549" y="44"/>
                    </a:lnTo>
                    <a:lnTo>
                      <a:pt x="1540" y="44"/>
                    </a:lnTo>
                    <a:lnTo>
                      <a:pt x="1532" y="44"/>
                    </a:lnTo>
                    <a:lnTo>
                      <a:pt x="1526" y="46"/>
                    </a:lnTo>
                    <a:lnTo>
                      <a:pt x="1521" y="47"/>
                    </a:lnTo>
                    <a:lnTo>
                      <a:pt x="1514" y="49"/>
                    </a:lnTo>
                    <a:lnTo>
                      <a:pt x="1509" y="51"/>
                    </a:lnTo>
                    <a:lnTo>
                      <a:pt x="1504" y="54"/>
                    </a:lnTo>
                    <a:lnTo>
                      <a:pt x="1499" y="58"/>
                    </a:lnTo>
                    <a:lnTo>
                      <a:pt x="1495" y="61"/>
                    </a:lnTo>
                    <a:lnTo>
                      <a:pt x="1491" y="66"/>
                    </a:lnTo>
                    <a:lnTo>
                      <a:pt x="1488" y="71"/>
                    </a:lnTo>
                    <a:lnTo>
                      <a:pt x="1485" y="76"/>
                    </a:lnTo>
                    <a:lnTo>
                      <a:pt x="1483" y="81"/>
                    </a:lnTo>
                    <a:lnTo>
                      <a:pt x="1481" y="87"/>
                    </a:lnTo>
                    <a:lnTo>
                      <a:pt x="1480" y="93"/>
                    </a:lnTo>
                    <a:lnTo>
                      <a:pt x="1478" y="100"/>
                    </a:lnTo>
                    <a:lnTo>
                      <a:pt x="1478" y="107"/>
                    </a:lnTo>
                    <a:lnTo>
                      <a:pt x="1480" y="119"/>
                    </a:lnTo>
                    <a:lnTo>
                      <a:pt x="1483" y="131"/>
                    </a:lnTo>
                    <a:lnTo>
                      <a:pt x="1485" y="137"/>
                    </a:lnTo>
                    <a:lnTo>
                      <a:pt x="1487" y="141"/>
                    </a:lnTo>
                    <a:lnTo>
                      <a:pt x="1490" y="146"/>
                    </a:lnTo>
                    <a:lnTo>
                      <a:pt x="1494" y="150"/>
                    </a:lnTo>
                    <a:lnTo>
                      <a:pt x="1498" y="154"/>
                    </a:lnTo>
                    <a:lnTo>
                      <a:pt x="1502" y="157"/>
                    </a:lnTo>
                    <a:lnTo>
                      <a:pt x="1507" y="160"/>
                    </a:lnTo>
                    <a:lnTo>
                      <a:pt x="1512" y="162"/>
                    </a:lnTo>
                    <a:lnTo>
                      <a:pt x="1517" y="164"/>
                    </a:lnTo>
                    <a:lnTo>
                      <a:pt x="1523" y="166"/>
                    </a:lnTo>
                    <a:lnTo>
                      <a:pt x="1529" y="166"/>
                    </a:lnTo>
                    <a:lnTo>
                      <a:pt x="1536" y="167"/>
                    </a:lnTo>
                    <a:lnTo>
                      <a:pt x="1547" y="166"/>
                    </a:lnTo>
                    <a:lnTo>
                      <a:pt x="1555" y="165"/>
                    </a:lnTo>
                    <a:lnTo>
                      <a:pt x="1563" y="162"/>
                    </a:lnTo>
                    <a:lnTo>
                      <a:pt x="1568" y="160"/>
                    </a:lnTo>
                    <a:lnTo>
                      <a:pt x="1565" y="144"/>
                    </a:lnTo>
                    <a:close/>
                    <a:moveTo>
                      <a:pt x="1674" y="164"/>
                    </a:moveTo>
                    <a:lnTo>
                      <a:pt x="1673" y="151"/>
                    </a:lnTo>
                    <a:lnTo>
                      <a:pt x="1673" y="136"/>
                    </a:lnTo>
                    <a:lnTo>
                      <a:pt x="1673" y="92"/>
                    </a:lnTo>
                    <a:lnTo>
                      <a:pt x="1672" y="83"/>
                    </a:lnTo>
                    <a:lnTo>
                      <a:pt x="1671" y="74"/>
                    </a:lnTo>
                    <a:lnTo>
                      <a:pt x="1667" y="67"/>
                    </a:lnTo>
                    <a:lnTo>
                      <a:pt x="1664" y="59"/>
                    </a:lnTo>
                    <a:lnTo>
                      <a:pt x="1661" y="56"/>
                    </a:lnTo>
                    <a:lnTo>
                      <a:pt x="1658" y="53"/>
                    </a:lnTo>
                    <a:lnTo>
                      <a:pt x="1655" y="50"/>
                    </a:lnTo>
                    <a:lnTo>
                      <a:pt x="1650" y="48"/>
                    </a:lnTo>
                    <a:lnTo>
                      <a:pt x="1646" y="47"/>
                    </a:lnTo>
                    <a:lnTo>
                      <a:pt x="1640" y="44"/>
                    </a:lnTo>
                    <a:lnTo>
                      <a:pt x="1635" y="44"/>
                    </a:lnTo>
                    <a:lnTo>
                      <a:pt x="1629" y="43"/>
                    </a:lnTo>
                    <a:lnTo>
                      <a:pt x="1619" y="44"/>
                    </a:lnTo>
                    <a:lnTo>
                      <a:pt x="1608" y="47"/>
                    </a:lnTo>
                    <a:lnTo>
                      <a:pt x="1599" y="50"/>
                    </a:lnTo>
                    <a:lnTo>
                      <a:pt x="1592" y="54"/>
                    </a:lnTo>
                    <a:lnTo>
                      <a:pt x="1596" y="68"/>
                    </a:lnTo>
                    <a:lnTo>
                      <a:pt x="1603" y="64"/>
                    </a:lnTo>
                    <a:lnTo>
                      <a:pt x="1610" y="62"/>
                    </a:lnTo>
                    <a:lnTo>
                      <a:pt x="1618" y="60"/>
                    </a:lnTo>
                    <a:lnTo>
                      <a:pt x="1626" y="60"/>
                    </a:lnTo>
                    <a:lnTo>
                      <a:pt x="1634" y="60"/>
                    </a:lnTo>
                    <a:lnTo>
                      <a:pt x="1639" y="62"/>
                    </a:lnTo>
                    <a:lnTo>
                      <a:pt x="1645" y="66"/>
                    </a:lnTo>
                    <a:lnTo>
                      <a:pt x="1648" y="70"/>
                    </a:lnTo>
                    <a:lnTo>
                      <a:pt x="1650" y="73"/>
                    </a:lnTo>
                    <a:lnTo>
                      <a:pt x="1651" y="79"/>
                    </a:lnTo>
                    <a:lnTo>
                      <a:pt x="1651" y="82"/>
                    </a:lnTo>
                    <a:lnTo>
                      <a:pt x="1652" y="87"/>
                    </a:lnTo>
                    <a:lnTo>
                      <a:pt x="1652" y="89"/>
                    </a:lnTo>
                    <a:lnTo>
                      <a:pt x="1636" y="90"/>
                    </a:lnTo>
                    <a:lnTo>
                      <a:pt x="1622" y="92"/>
                    </a:lnTo>
                    <a:lnTo>
                      <a:pt x="1611" y="96"/>
                    </a:lnTo>
                    <a:lnTo>
                      <a:pt x="1602" y="100"/>
                    </a:lnTo>
                    <a:lnTo>
                      <a:pt x="1597" y="103"/>
                    </a:lnTo>
                    <a:lnTo>
                      <a:pt x="1593" y="107"/>
                    </a:lnTo>
                    <a:lnTo>
                      <a:pt x="1591" y="110"/>
                    </a:lnTo>
                    <a:lnTo>
                      <a:pt x="1588" y="115"/>
                    </a:lnTo>
                    <a:lnTo>
                      <a:pt x="1585" y="118"/>
                    </a:lnTo>
                    <a:lnTo>
                      <a:pt x="1584" y="122"/>
                    </a:lnTo>
                    <a:lnTo>
                      <a:pt x="1583" y="128"/>
                    </a:lnTo>
                    <a:lnTo>
                      <a:pt x="1583" y="134"/>
                    </a:lnTo>
                    <a:lnTo>
                      <a:pt x="1584" y="139"/>
                    </a:lnTo>
                    <a:lnTo>
                      <a:pt x="1585" y="146"/>
                    </a:lnTo>
                    <a:lnTo>
                      <a:pt x="1589" y="151"/>
                    </a:lnTo>
                    <a:lnTo>
                      <a:pt x="1592" y="156"/>
                    </a:lnTo>
                    <a:lnTo>
                      <a:pt x="1597" y="160"/>
                    </a:lnTo>
                    <a:lnTo>
                      <a:pt x="1603" y="164"/>
                    </a:lnTo>
                    <a:lnTo>
                      <a:pt x="1610" y="166"/>
                    </a:lnTo>
                    <a:lnTo>
                      <a:pt x="1618" y="167"/>
                    </a:lnTo>
                    <a:lnTo>
                      <a:pt x="1624" y="167"/>
                    </a:lnTo>
                    <a:lnTo>
                      <a:pt x="1630" y="166"/>
                    </a:lnTo>
                    <a:lnTo>
                      <a:pt x="1635" y="164"/>
                    </a:lnTo>
                    <a:lnTo>
                      <a:pt x="1639" y="161"/>
                    </a:lnTo>
                    <a:lnTo>
                      <a:pt x="1647" y="156"/>
                    </a:lnTo>
                    <a:lnTo>
                      <a:pt x="1653" y="149"/>
                    </a:lnTo>
                    <a:lnTo>
                      <a:pt x="1653" y="149"/>
                    </a:lnTo>
                    <a:lnTo>
                      <a:pt x="1656" y="164"/>
                    </a:lnTo>
                    <a:lnTo>
                      <a:pt x="1674" y="164"/>
                    </a:lnTo>
                    <a:close/>
                    <a:moveTo>
                      <a:pt x="1652" y="125"/>
                    </a:moveTo>
                    <a:lnTo>
                      <a:pt x="1652" y="128"/>
                    </a:lnTo>
                    <a:lnTo>
                      <a:pt x="1651" y="131"/>
                    </a:lnTo>
                    <a:lnTo>
                      <a:pt x="1650" y="135"/>
                    </a:lnTo>
                    <a:lnTo>
                      <a:pt x="1648" y="139"/>
                    </a:lnTo>
                    <a:lnTo>
                      <a:pt x="1645" y="142"/>
                    </a:lnTo>
                    <a:lnTo>
                      <a:pt x="1642" y="145"/>
                    </a:lnTo>
                    <a:lnTo>
                      <a:pt x="1638" y="147"/>
                    </a:lnTo>
                    <a:lnTo>
                      <a:pt x="1634" y="149"/>
                    </a:lnTo>
                    <a:lnTo>
                      <a:pt x="1629" y="150"/>
                    </a:lnTo>
                    <a:lnTo>
                      <a:pt x="1623" y="151"/>
                    </a:lnTo>
                    <a:lnTo>
                      <a:pt x="1620" y="150"/>
                    </a:lnTo>
                    <a:lnTo>
                      <a:pt x="1616" y="150"/>
                    </a:lnTo>
                    <a:lnTo>
                      <a:pt x="1612" y="148"/>
                    </a:lnTo>
                    <a:lnTo>
                      <a:pt x="1610" y="146"/>
                    </a:lnTo>
                    <a:lnTo>
                      <a:pt x="1607" y="144"/>
                    </a:lnTo>
                    <a:lnTo>
                      <a:pt x="1606" y="139"/>
                    </a:lnTo>
                    <a:lnTo>
                      <a:pt x="1605" y="136"/>
                    </a:lnTo>
                    <a:lnTo>
                      <a:pt x="1604" y="130"/>
                    </a:lnTo>
                    <a:lnTo>
                      <a:pt x="1605" y="127"/>
                    </a:lnTo>
                    <a:lnTo>
                      <a:pt x="1605" y="122"/>
                    </a:lnTo>
                    <a:lnTo>
                      <a:pt x="1607" y="119"/>
                    </a:lnTo>
                    <a:lnTo>
                      <a:pt x="1608" y="117"/>
                    </a:lnTo>
                    <a:lnTo>
                      <a:pt x="1613" y="112"/>
                    </a:lnTo>
                    <a:lnTo>
                      <a:pt x="1620" y="109"/>
                    </a:lnTo>
                    <a:lnTo>
                      <a:pt x="1628" y="106"/>
                    </a:lnTo>
                    <a:lnTo>
                      <a:pt x="1635" y="105"/>
                    </a:lnTo>
                    <a:lnTo>
                      <a:pt x="1644" y="105"/>
                    </a:lnTo>
                    <a:lnTo>
                      <a:pt x="1652" y="105"/>
                    </a:lnTo>
                    <a:lnTo>
                      <a:pt x="1652" y="125"/>
                    </a:lnTo>
                    <a:close/>
                    <a:moveTo>
                      <a:pt x="1698" y="158"/>
                    </a:moveTo>
                    <a:lnTo>
                      <a:pt x="1704" y="161"/>
                    </a:lnTo>
                    <a:lnTo>
                      <a:pt x="1712" y="165"/>
                    </a:lnTo>
                    <a:lnTo>
                      <a:pt x="1720" y="166"/>
                    </a:lnTo>
                    <a:lnTo>
                      <a:pt x="1730" y="167"/>
                    </a:lnTo>
                    <a:lnTo>
                      <a:pt x="1740" y="166"/>
                    </a:lnTo>
                    <a:lnTo>
                      <a:pt x="1748" y="164"/>
                    </a:lnTo>
                    <a:lnTo>
                      <a:pt x="1755" y="161"/>
                    </a:lnTo>
                    <a:lnTo>
                      <a:pt x="1761" y="157"/>
                    </a:lnTo>
                    <a:lnTo>
                      <a:pt x="1767" y="151"/>
                    </a:lnTo>
                    <a:lnTo>
                      <a:pt x="1770" y="146"/>
                    </a:lnTo>
                    <a:lnTo>
                      <a:pt x="1772" y="139"/>
                    </a:lnTo>
                    <a:lnTo>
                      <a:pt x="1772" y="131"/>
                    </a:lnTo>
                    <a:lnTo>
                      <a:pt x="1772" y="125"/>
                    </a:lnTo>
                    <a:lnTo>
                      <a:pt x="1771" y="119"/>
                    </a:lnTo>
                    <a:lnTo>
                      <a:pt x="1768" y="115"/>
                    </a:lnTo>
                    <a:lnTo>
                      <a:pt x="1765" y="110"/>
                    </a:lnTo>
                    <a:lnTo>
                      <a:pt x="1761" y="106"/>
                    </a:lnTo>
                    <a:lnTo>
                      <a:pt x="1756" y="102"/>
                    </a:lnTo>
                    <a:lnTo>
                      <a:pt x="1750" y="99"/>
                    </a:lnTo>
                    <a:lnTo>
                      <a:pt x="1743" y="96"/>
                    </a:lnTo>
                    <a:lnTo>
                      <a:pt x="1733" y="91"/>
                    </a:lnTo>
                    <a:lnTo>
                      <a:pt x="1726" y="87"/>
                    </a:lnTo>
                    <a:lnTo>
                      <a:pt x="1724" y="85"/>
                    </a:lnTo>
                    <a:lnTo>
                      <a:pt x="1723" y="82"/>
                    </a:lnTo>
                    <a:lnTo>
                      <a:pt x="1721" y="79"/>
                    </a:lnTo>
                    <a:lnTo>
                      <a:pt x="1721" y="76"/>
                    </a:lnTo>
                    <a:lnTo>
                      <a:pt x="1721" y="72"/>
                    </a:lnTo>
                    <a:lnTo>
                      <a:pt x="1723" y="70"/>
                    </a:lnTo>
                    <a:lnTo>
                      <a:pt x="1724" y="67"/>
                    </a:lnTo>
                    <a:lnTo>
                      <a:pt x="1726" y="64"/>
                    </a:lnTo>
                    <a:lnTo>
                      <a:pt x="1729" y="62"/>
                    </a:lnTo>
                    <a:lnTo>
                      <a:pt x="1732" y="61"/>
                    </a:lnTo>
                    <a:lnTo>
                      <a:pt x="1736" y="60"/>
                    </a:lnTo>
                    <a:lnTo>
                      <a:pt x="1740" y="60"/>
                    </a:lnTo>
                    <a:lnTo>
                      <a:pt x="1747" y="60"/>
                    </a:lnTo>
                    <a:lnTo>
                      <a:pt x="1754" y="62"/>
                    </a:lnTo>
                    <a:lnTo>
                      <a:pt x="1759" y="64"/>
                    </a:lnTo>
                    <a:lnTo>
                      <a:pt x="1764" y="67"/>
                    </a:lnTo>
                    <a:lnTo>
                      <a:pt x="1769" y="51"/>
                    </a:lnTo>
                    <a:lnTo>
                      <a:pt x="1764" y="48"/>
                    </a:lnTo>
                    <a:lnTo>
                      <a:pt x="1757" y="46"/>
                    </a:lnTo>
                    <a:lnTo>
                      <a:pt x="1748" y="44"/>
                    </a:lnTo>
                    <a:lnTo>
                      <a:pt x="1741" y="43"/>
                    </a:lnTo>
                    <a:lnTo>
                      <a:pt x="1732" y="44"/>
                    </a:lnTo>
                    <a:lnTo>
                      <a:pt x="1724" y="47"/>
                    </a:lnTo>
                    <a:lnTo>
                      <a:pt x="1717" y="50"/>
                    </a:lnTo>
                    <a:lnTo>
                      <a:pt x="1712" y="54"/>
                    </a:lnTo>
                    <a:lnTo>
                      <a:pt x="1707" y="59"/>
                    </a:lnTo>
                    <a:lnTo>
                      <a:pt x="1704" y="64"/>
                    </a:lnTo>
                    <a:lnTo>
                      <a:pt x="1702" y="71"/>
                    </a:lnTo>
                    <a:lnTo>
                      <a:pt x="1701" y="78"/>
                    </a:lnTo>
                    <a:lnTo>
                      <a:pt x="1702" y="83"/>
                    </a:lnTo>
                    <a:lnTo>
                      <a:pt x="1703" y="88"/>
                    </a:lnTo>
                    <a:lnTo>
                      <a:pt x="1705" y="93"/>
                    </a:lnTo>
                    <a:lnTo>
                      <a:pt x="1709" y="98"/>
                    </a:lnTo>
                    <a:lnTo>
                      <a:pt x="1713" y="101"/>
                    </a:lnTo>
                    <a:lnTo>
                      <a:pt x="1718" y="106"/>
                    </a:lnTo>
                    <a:lnTo>
                      <a:pt x="1725" y="109"/>
                    </a:lnTo>
                    <a:lnTo>
                      <a:pt x="1731" y="111"/>
                    </a:lnTo>
                    <a:lnTo>
                      <a:pt x="1741" y="116"/>
                    </a:lnTo>
                    <a:lnTo>
                      <a:pt x="1747" y="121"/>
                    </a:lnTo>
                    <a:lnTo>
                      <a:pt x="1750" y="124"/>
                    </a:lnTo>
                    <a:lnTo>
                      <a:pt x="1752" y="127"/>
                    </a:lnTo>
                    <a:lnTo>
                      <a:pt x="1753" y="129"/>
                    </a:lnTo>
                    <a:lnTo>
                      <a:pt x="1753" y="134"/>
                    </a:lnTo>
                    <a:lnTo>
                      <a:pt x="1753" y="137"/>
                    </a:lnTo>
                    <a:lnTo>
                      <a:pt x="1752" y="140"/>
                    </a:lnTo>
                    <a:lnTo>
                      <a:pt x="1750" y="144"/>
                    </a:lnTo>
                    <a:lnTo>
                      <a:pt x="1747" y="146"/>
                    </a:lnTo>
                    <a:lnTo>
                      <a:pt x="1744" y="148"/>
                    </a:lnTo>
                    <a:lnTo>
                      <a:pt x="1740" y="149"/>
                    </a:lnTo>
                    <a:lnTo>
                      <a:pt x="1736" y="150"/>
                    </a:lnTo>
                    <a:lnTo>
                      <a:pt x="1730" y="150"/>
                    </a:lnTo>
                    <a:lnTo>
                      <a:pt x="1723" y="150"/>
                    </a:lnTo>
                    <a:lnTo>
                      <a:pt x="1715" y="148"/>
                    </a:lnTo>
                    <a:lnTo>
                      <a:pt x="1709" y="146"/>
                    </a:lnTo>
                    <a:lnTo>
                      <a:pt x="1703" y="142"/>
                    </a:lnTo>
                    <a:lnTo>
                      <a:pt x="1698" y="158"/>
                    </a:lnTo>
                    <a:close/>
                    <a:moveTo>
                      <a:pt x="100" y="402"/>
                    </a:moveTo>
                    <a:lnTo>
                      <a:pt x="100" y="398"/>
                    </a:lnTo>
                    <a:lnTo>
                      <a:pt x="100" y="392"/>
                    </a:lnTo>
                    <a:lnTo>
                      <a:pt x="100" y="383"/>
                    </a:lnTo>
                    <a:lnTo>
                      <a:pt x="98" y="374"/>
                    </a:lnTo>
                    <a:lnTo>
                      <a:pt x="96" y="364"/>
                    </a:lnTo>
                    <a:lnTo>
                      <a:pt x="91" y="355"/>
                    </a:lnTo>
                    <a:lnTo>
                      <a:pt x="89" y="352"/>
                    </a:lnTo>
                    <a:lnTo>
                      <a:pt x="85" y="347"/>
                    </a:lnTo>
                    <a:lnTo>
                      <a:pt x="81" y="344"/>
                    </a:lnTo>
                    <a:lnTo>
                      <a:pt x="77" y="342"/>
                    </a:lnTo>
                    <a:lnTo>
                      <a:pt x="72" y="340"/>
                    </a:lnTo>
                    <a:lnTo>
                      <a:pt x="67" y="337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47" y="336"/>
                    </a:lnTo>
                    <a:lnTo>
                      <a:pt x="42" y="337"/>
                    </a:lnTo>
                    <a:lnTo>
                      <a:pt x="37" y="339"/>
                    </a:lnTo>
                    <a:lnTo>
                      <a:pt x="31" y="341"/>
                    </a:lnTo>
                    <a:lnTo>
                      <a:pt x="27" y="344"/>
                    </a:lnTo>
                    <a:lnTo>
                      <a:pt x="23" y="346"/>
                    </a:lnTo>
                    <a:lnTo>
                      <a:pt x="18" y="351"/>
                    </a:lnTo>
                    <a:lnTo>
                      <a:pt x="14" y="354"/>
                    </a:lnTo>
                    <a:lnTo>
                      <a:pt x="9" y="364"/>
                    </a:lnTo>
                    <a:lnTo>
                      <a:pt x="4" y="374"/>
                    </a:lnTo>
                    <a:lnTo>
                      <a:pt x="1" y="386"/>
                    </a:lnTo>
                    <a:lnTo>
                      <a:pt x="0" y="400"/>
                    </a:lnTo>
                    <a:lnTo>
                      <a:pt x="1" y="412"/>
                    </a:lnTo>
                    <a:lnTo>
                      <a:pt x="4" y="424"/>
                    </a:lnTo>
                    <a:lnTo>
                      <a:pt x="6" y="429"/>
                    </a:lnTo>
                    <a:lnTo>
                      <a:pt x="9" y="434"/>
                    </a:lnTo>
                    <a:lnTo>
                      <a:pt x="12" y="439"/>
                    </a:lnTo>
                    <a:lnTo>
                      <a:pt x="15" y="442"/>
                    </a:lnTo>
                    <a:lnTo>
                      <a:pt x="18" y="447"/>
                    </a:lnTo>
                    <a:lnTo>
                      <a:pt x="23" y="450"/>
                    </a:lnTo>
                    <a:lnTo>
                      <a:pt x="28" y="452"/>
                    </a:lnTo>
                    <a:lnTo>
                      <a:pt x="32" y="454"/>
                    </a:lnTo>
                    <a:lnTo>
                      <a:pt x="38" y="457"/>
                    </a:lnTo>
                    <a:lnTo>
                      <a:pt x="44" y="458"/>
                    </a:lnTo>
                    <a:lnTo>
                      <a:pt x="50" y="459"/>
                    </a:lnTo>
                    <a:lnTo>
                      <a:pt x="56" y="459"/>
                    </a:lnTo>
                    <a:lnTo>
                      <a:pt x="69" y="458"/>
                    </a:lnTo>
                    <a:lnTo>
                      <a:pt x="79" y="457"/>
                    </a:lnTo>
                    <a:lnTo>
                      <a:pt x="87" y="454"/>
                    </a:lnTo>
                    <a:lnTo>
                      <a:pt x="94" y="452"/>
                    </a:lnTo>
                    <a:lnTo>
                      <a:pt x="91" y="437"/>
                    </a:lnTo>
                    <a:lnTo>
                      <a:pt x="84" y="439"/>
                    </a:lnTo>
                    <a:lnTo>
                      <a:pt x="78" y="441"/>
                    </a:lnTo>
                    <a:lnTo>
                      <a:pt x="69" y="442"/>
                    </a:lnTo>
                    <a:lnTo>
                      <a:pt x="59" y="442"/>
                    </a:lnTo>
                    <a:lnTo>
                      <a:pt x="52" y="442"/>
                    </a:lnTo>
                    <a:lnTo>
                      <a:pt x="44" y="440"/>
                    </a:lnTo>
                    <a:lnTo>
                      <a:pt x="38" y="437"/>
                    </a:lnTo>
                    <a:lnTo>
                      <a:pt x="32" y="433"/>
                    </a:lnTo>
                    <a:lnTo>
                      <a:pt x="27" y="428"/>
                    </a:lnTo>
                    <a:lnTo>
                      <a:pt x="24" y="420"/>
                    </a:lnTo>
                    <a:lnTo>
                      <a:pt x="20" y="412"/>
                    </a:lnTo>
                    <a:lnTo>
                      <a:pt x="20" y="402"/>
                    </a:lnTo>
                    <a:lnTo>
                      <a:pt x="100" y="402"/>
                    </a:lnTo>
                    <a:close/>
                    <a:moveTo>
                      <a:pt x="20" y="386"/>
                    </a:moveTo>
                    <a:lnTo>
                      <a:pt x="22" y="381"/>
                    </a:lnTo>
                    <a:lnTo>
                      <a:pt x="23" y="374"/>
                    </a:lnTo>
                    <a:lnTo>
                      <a:pt x="26" y="369"/>
                    </a:lnTo>
                    <a:lnTo>
                      <a:pt x="29" y="363"/>
                    </a:lnTo>
                    <a:lnTo>
                      <a:pt x="33" y="359"/>
                    </a:lnTo>
                    <a:lnTo>
                      <a:pt x="39" y="355"/>
                    </a:lnTo>
                    <a:lnTo>
                      <a:pt x="44" y="352"/>
                    </a:lnTo>
                    <a:lnTo>
                      <a:pt x="52" y="352"/>
                    </a:lnTo>
                    <a:lnTo>
                      <a:pt x="60" y="352"/>
                    </a:lnTo>
                    <a:lnTo>
                      <a:pt x="67" y="355"/>
                    </a:lnTo>
                    <a:lnTo>
                      <a:pt x="71" y="359"/>
                    </a:lnTo>
                    <a:lnTo>
                      <a:pt x="76" y="364"/>
                    </a:lnTo>
                    <a:lnTo>
                      <a:pt x="78" y="370"/>
                    </a:lnTo>
                    <a:lnTo>
                      <a:pt x="80" y="375"/>
                    </a:lnTo>
                    <a:lnTo>
                      <a:pt x="81" y="381"/>
                    </a:lnTo>
                    <a:lnTo>
                      <a:pt x="81" y="386"/>
                    </a:lnTo>
                    <a:lnTo>
                      <a:pt x="20" y="386"/>
                    </a:lnTo>
                    <a:close/>
                    <a:moveTo>
                      <a:pt x="255" y="284"/>
                    </a:moveTo>
                    <a:lnTo>
                      <a:pt x="255" y="354"/>
                    </a:lnTo>
                    <a:lnTo>
                      <a:pt x="254" y="354"/>
                    </a:lnTo>
                    <a:lnTo>
                      <a:pt x="252" y="351"/>
                    </a:lnTo>
                    <a:lnTo>
                      <a:pt x="248" y="347"/>
                    </a:lnTo>
                    <a:lnTo>
                      <a:pt x="245" y="344"/>
                    </a:lnTo>
                    <a:lnTo>
                      <a:pt x="241" y="342"/>
                    </a:lnTo>
                    <a:lnTo>
                      <a:pt x="236" y="340"/>
                    </a:lnTo>
                    <a:lnTo>
                      <a:pt x="231" y="337"/>
                    </a:lnTo>
                    <a:lnTo>
                      <a:pt x="226" y="336"/>
                    </a:lnTo>
                    <a:lnTo>
                      <a:pt x="219" y="336"/>
                    </a:lnTo>
                    <a:lnTo>
                      <a:pt x="214" y="336"/>
                    </a:lnTo>
                    <a:lnTo>
                      <a:pt x="209" y="337"/>
                    </a:lnTo>
                    <a:lnTo>
                      <a:pt x="204" y="339"/>
                    </a:lnTo>
                    <a:lnTo>
                      <a:pt x="200" y="341"/>
                    </a:lnTo>
                    <a:lnTo>
                      <a:pt x="191" y="346"/>
                    </a:lnTo>
                    <a:lnTo>
                      <a:pt x="184" y="353"/>
                    </a:lnTo>
                    <a:lnTo>
                      <a:pt x="180" y="357"/>
                    </a:lnTo>
                    <a:lnTo>
                      <a:pt x="177" y="362"/>
                    </a:lnTo>
                    <a:lnTo>
                      <a:pt x="175" y="367"/>
                    </a:lnTo>
                    <a:lnTo>
                      <a:pt x="173" y="373"/>
                    </a:lnTo>
                    <a:lnTo>
                      <a:pt x="171" y="379"/>
                    </a:lnTo>
                    <a:lnTo>
                      <a:pt x="170" y="385"/>
                    </a:lnTo>
                    <a:lnTo>
                      <a:pt x="168" y="392"/>
                    </a:lnTo>
                    <a:lnTo>
                      <a:pt x="168" y="400"/>
                    </a:lnTo>
                    <a:lnTo>
                      <a:pt x="170" y="412"/>
                    </a:lnTo>
                    <a:lnTo>
                      <a:pt x="172" y="424"/>
                    </a:lnTo>
                    <a:lnTo>
                      <a:pt x="176" y="434"/>
                    </a:lnTo>
                    <a:lnTo>
                      <a:pt x="182" y="442"/>
                    </a:lnTo>
                    <a:lnTo>
                      <a:pt x="189" y="450"/>
                    </a:lnTo>
                    <a:lnTo>
                      <a:pt x="198" y="454"/>
                    </a:lnTo>
                    <a:lnTo>
                      <a:pt x="202" y="457"/>
                    </a:lnTo>
                    <a:lnTo>
                      <a:pt x="207" y="458"/>
                    </a:lnTo>
                    <a:lnTo>
                      <a:pt x="212" y="459"/>
                    </a:lnTo>
                    <a:lnTo>
                      <a:pt x="217" y="459"/>
                    </a:lnTo>
                    <a:lnTo>
                      <a:pt x="224" y="459"/>
                    </a:lnTo>
                    <a:lnTo>
                      <a:pt x="230" y="458"/>
                    </a:lnTo>
                    <a:lnTo>
                      <a:pt x="235" y="456"/>
                    </a:lnTo>
                    <a:lnTo>
                      <a:pt x="241" y="452"/>
                    </a:lnTo>
                    <a:lnTo>
                      <a:pt x="246" y="449"/>
                    </a:lnTo>
                    <a:lnTo>
                      <a:pt x="249" y="445"/>
                    </a:lnTo>
                    <a:lnTo>
                      <a:pt x="254" y="441"/>
                    </a:lnTo>
                    <a:lnTo>
                      <a:pt x="256" y="437"/>
                    </a:lnTo>
                    <a:lnTo>
                      <a:pt x="256" y="437"/>
                    </a:lnTo>
                    <a:lnTo>
                      <a:pt x="257" y="457"/>
                    </a:lnTo>
                    <a:lnTo>
                      <a:pt x="276" y="457"/>
                    </a:lnTo>
                    <a:lnTo>
                      <a:pt x="275" y="442"/>
                    </a:lnTo>
                    <a:lnTo>
                      <a:pt x="275" y="427"/>
                    </a:lnTo>
                    <a:lnTo>
                      <a:pt x="275" y="284"/>
                    </a:lnTo>
                    <a:lnTo>
                      <a:pt x="255" y="284"/>
                    </a:lnTo>
                    <a:close/>
                    <a:moveTo>
                      <a:pt x="255" y="408"/>
                    </a:moveTo>
                    <a:lnTo>
                      <a:pt x="254" y="412"/>
                    </a:lnTo>
                    <a:lnTo>
                      <a:pt x="254" y="417"/>
                    </a:lnTo>
                    <a:lnTo>
                      <a:pt x="252" y="422"/>
                    </a:lnTo>
                    <a:lnTo>
                      <a:pt x="249" y="428"/>
                    </a:lnTo>
                    <a:lnTo>
                      <a:pt x="246" y="431"/>
                    </a:lnTo>
                    <a:lnTo>
                      <a:pt x="242" y="435"/>
                    </a:lnTo>
                    <a:lnTo>
                      <a:pt x="238" y="438"/>
                    </a:lnTo>
                    <a:lnTo>
                      <a:pt x="233" y="440"/>
                    </a:lnTo>
                    <a:lnTo>
                      <a:pt x="228" y="441"/>
                    </a:lnTo>
                    <a:lnTo>
                      <a:pt x="222" y="442"/>
                    </a:lnTo>
                    <a:lnTo>
                      <a:pt x="215" y="441"/>
                    </a:lnTo>
                    <a:lnTo>
                      <a:pt x="208" y="439"/>
                    </a:lnTo>
                    <a:lnTo>
                      <a:pt x="202" y="434"/>
                    </a:lnTo>
                    <a:lnTo>
                      <a:pt x="198" y="429"/>
                    </a:lnTo>
                    <a:lnTo>
                      <a:pt x="194" y="422"/>
                    </a:lnTo>
                    <a:lnTo>
                      <a:pt x="191" y="415"/>
                    </a:lnTo>
                    <a:lnTo>
                      <a:pt x="190" y="408"/>
                    </a:lnTo>
                    <a:lnTo>
                      <a:pt x="189" y="399"/>
                    </a:lnTo>
                    <a:lnTo>
                      <a:pt x="190" y="389"/>
                    </a:lnTo>
                    <a:lnTo>
                      <a:pt x="191" y="380"/>
                    </a:lnTo>
                    <a:lnTo>
                      <a:pt x="194" y="373"/>
                    </a:lnTo>
                    <a:lnTo>
                      <a:pt x="199" y="366"/>
                    </a:lnTo>
                    <a:lnTo>
                      <a:pt x="203" y="361"/>
                    </a:lnTo>
                    <a:lnTo>
                      <a:pt x="209" y="356"/>
                    </a:lnTo>
                    <a:lnTo>
                      <a:pt x="216" y="354"/>
                    </a:lnTo>
                    <a:lnTo>
                      <a:pt x="224" y="353"/>
                    </a:lnTo>
                    <a:lnTo>
                      <a:pt x="229" y="353"/>
                    </a:lnTo>
                    <a:lnTo>
                      <a:pt x="234" y="355"/>
                    </a:lnTo>
                    <a:lnTo>
                      <a:pt x="239" y="357"/>
                    </a:lnTo>
                    <a:lnTo>
                      <a:pt x="243" y="360"/>
                    </a:lnTo>
                    <a:lnTo>
                      <a:pt x="246" y="364"/>
                    </a:lnTo>
                    <a:lnTo>
                      <a:pt x="249" y="369"/>
                    </a:lnTo>
                    <a:lnTo>
                      <a:pt x="252" y="373"/>
                    </a:lnTo>
                    <a:lnTo>
                      <a:pt x="254" y="378"/>
                    </a:lnTo>
                    <a:lnTo>
                      <a:pt x="254" y="382"/>
                    </a:lnTo>
                    <a:lnTo>
                      <a:pt x="255" y="386"/>
                    </a:lnTo>
                    <a:lnTo>
                      <a:pt x="255" y="408"/>
                    </a:lnTo>
                    <a:close/>
                    <a:moveTo>
                      <a:pt x="402" y="402"/>
                    </a:moveTo>
                    <a:lnTo>
                      <a:pt x="402" y="398"/>
                    </a:lnTo>
                    <a:lnTo>
                      <a:pt x="402" y="392"/>
                    </a:lnTo>
                    <a:lnTo>
                      <a:pt x="402" y="383"/>
                    </a:lnTo>
                    <a:lnTo>
                      <a:pt x="400" y="374"/>
                    </a:lnTo>
                    <a:lnTo>
                      <a:pt x="396" y="364"/>
                    </a:lnTo>
                    <a:lnTo>
                      <a:pt x="392" y="355"/>
                    </a:lnTo>
                    <a:lnTo>
                      <a:pt x="390" y="352"/>
                    </a:lnTo>
                    <a:lnTo>
                      <a:pt x="386" y="347"/>
                    </a:lnTo>
                    <a:lnTo>
                      <a:pt x="382" y="344"/>
                    </a:lnTo>
                    <a:lnTo>
                      <a:pt x="378" y="342"/>
                    </a:lnTo>
                    <a:lnTo>
                      <a:pt x="373" y="340"/>
                    </a:lnTo>
                    <a:lnTo>
                      <a:pt x="367" y="337"/>
                    </a:lnTo>
                    <a:lnTo>
                      <a:pt x="362" y="336"/>
                    </a:lnTo>
                    <a:lnTo>
                      <a:pt x="355" y="336"/>
                    </a:lnTo>
                    <a:lnTo>
                      <a:pt x="349" y="336"/>
                    </a:lnTo>
                    <a:lnTo>
                      <a:pt x="343" y="337"/>
                    </a:lnTo>
                    <a:lnTo>
                      <a:pt x="337" y="339"/>
                    </a:lnTo>
                    <a:lnTo>
                      <a:pt x="333" y="341"/>
                    </a:lnTo>
                    <a:lnTo>
                      <a:pt x="327" y="344"/>
                    </a:lnTo>
                    <a:lnTo>
                      <a:pt x="323" y="346"/>
                    </a:lnTo>
                    <a:lnTo>
                      <a:pt x="320" y="351"/>
                    </a:lnTo>
                    <a:lnTo>
                      <a:pt x="315" y="354"/>
                    </a:lnTo>
                    <a:lnTo>
                      <a:pt x="310" y="364"/>
                    </a:lnTo>
                    <a:lnTo>
                      <a:pt x="305" y="374"/>
                    </a:lnTo>
                    <a:lnTo>
                      <a:pt x="302" y="386"/>
                    </a:lnTo>
                    <a:lnTo>
                      <a:pt x="301" y="400"/>
                    </a:lnTo>
                    <a:lnTo>
                      <a:pt x="302" y="412"/>
                    </a:lnTo>
                    <a:lnTo>
                      <a:pt x="305" y="424"/>
                    </a:lnTo>
                    <a:lnTo>
                      <a:pt x="307" y="429"/>
                    </a:lnTo>
                    <a:lnTo>
                      <a:pt x="310" y="434"/>
                    </a:lnTo>
                    <a:lnTo>
                      <a:pt x="313" y="439"/>
                    </a:lnTo>
                    <a:lnTo>
                      <a:pt x="316" y="442"/>
                    </a:lnTo>
                    <a:lnTo>
                      <a:pt x="320" y="447"/>
                    </a:lnTo>
                    <a:lnTo>
                      <a:pt x="324" y="450"/>
                    </a:lnTo>
                    <a:lnTo>
                      <a:pt x="328" y="452"/>
                    </a:lnTo>
                    <a:lnTo>
                      <a:pt x="334" y="454"/>
                    </a:lnTo>
                    <a:lnTo>
                      <a:pt x="339" y="457"/>
                    </a:lnTo>
                    <a:lnTo>
                      <a:pt x="344" y="458"/>
                    </a:lnTo>
                    <a:lnTo>
                      <a:pt x="351" y="459"/>
                    </a:lnTo>
                    <a:lnTo>
                      <a:pt x="357" y="459"/>
                    </a:lnTo>
                    <a:lnTo>
                      <a:pt x="370" y="458"/>
                    </a:lnTo>
                    <a:lnTo>
                      <a:pt x="380" y="457"/>
                    </a:lnTo>
                    <a:lnTo>
                      <a:pt x="389" y="454"/>
                    </a:lnTo>
                    <a:lnTo>
                      <a:pt x="395" y="452"/>
                    </a:lnTo>
                    <a:lnTo>
                      <a:pt x="392" y="437"/>
                    </a:lnTo>
                    <a:lnTo>
                      <a:pt x="386" y="439"/>
                    </a:lnTo>
                    <a:lnTo>
                      <a:pt x="379" y="441"/>
                    </a:lnTo>
                    <a:lnTo>
                      <a:pt x="370" y="442"/>
                    </a:lnTo>
                    <a:lnTo>
                      <a:pt x="361" y="442"/>
                    </a:lnTo>
                    <a:lnTo>
                      <a:pt x="352" y="442"/>
                    </a:lnTo>
                    <a:lnTo>
                      <a:pt x="346" y="440"/>
                    </a:lnTo>
                    <a:lnTo>
                      <a:pt x="339" y="437"/>
                    </a:lnTo>
                    <a:lnTo>
                      <a:pt x="333" y="433"/>
                    </a:lnTo>
                    <a:lnTo>
                      <a:pt x="328" y="428"/>
                    </a:lnTo>
                    <a:lnTo>
                      <a:pt x="324" y="420"/>
                    </a:lnTo>
                    <a:lnTo>
                      <a:pt x="322" y="412"/>
                    </a:lnTo>
                    <a:lnTo>
                      <a:pt x="321" y="402"/>
                    </a:lnTo>
                    <a:lnTo>
                      <a:pt x="402" y="402"/>
                    </a:lnTo>
                    <a:close/>
                    <a:moveTo>
                      <a:pt x="322" y="386"/>
                    </a:moveTo>
                    <a:lnTo>
                      <a:pt x="322" y="381"/>
                    </a:lnTo>
                    <a:lnTo>
                      <a:pt x="324" y="374"/>
                    </a:lnTo>
                    <a:lnTo>
                      <a:pt x="326" y="369"/>
                    </a:lnTo>
                    <a:lnTo>
                      <a:pt x="330" y="363"/>
                    </a:lnTo>
                    <a:lnTo>
                      <a:pt x="335" y="359"/>
                    </a:lnTo>
                    <a:lnTo>
                      <a:pt x="339" y="355"/>
                    </a:lnTo>
                    <a:lnTo>
                      <a:pt x="346" y="352"/>
                    </a:lnTo>
                    <a:lnTo>
                      <a:pt x="353" y="352"/>
                    </a:lnTo>
                    <a:lnTo>
                      <a:pt x="361" y="352"/>
                    </a:lnTo>
                    <a:lnTo>
                      <a:pt x="367" y="355"/>
                    </a:lnTo>
                    <a:lnTo>
                      <a:pt x="373" y="359"/>
                    </a:lnTo>
                    <a:lnTo>
                      <a:pt x="376" y="364"/>
                    </a:lnTo>
                    <a:lnTo>
                      <a:pt x="379" y="370"/>
                    </a:lnTo>
                    <a:lnTo>
                      <a:pt x="381" y="375"/>
                    </a:lnTo>
                    <a:lnTo>
                      <a:pt x="381" y="381"/>
                    </a:lnTo>
                    <a:lnTo>
                      <a:pt x="382" y="386"/>
                    </a:lnTo>
                    <a:lnTo>
                      <a:pt x="322" y="386"/>
                    </a:lnTo>
                    <a:close/>
                    <a:moveTo>
                      <a:pt x="557" y="339"/>
                    </a:moveTo>
                    <a:lnTo>
                      <a:pt x="557" y="356"/>
                    </a:lnTo>
                    <a:lnTo>
                      <a:pt x="556" y="356"/>
                    </a:lnTo>
                    <a:lnTo>
                      <a:pt x="554" y="353"/>
                    </a:lnTo>
                    <a:lnTo>
                      <a:pt x="552" y="350"/>
                    </a:lnTo>
                    <a:lnTo>
                      <a:pt x="549" y="346"/>
                    </a:lnTo>
                    <a:lnTo>
                      <a:pt x="544" y="343"/>
                    </a:lnTo>
                    <a:lnTo>
                      <a:pt x="539" y="340"/>
                    </a:lnTo>
                    <a:lnTo>
                      <a:pt x="533" y="337"/>
                    </a:lnTo>
                    <a:lnTo>
                      <a:pt x="528" y="336"/>
                    </a:lnTo>
                    <a:lnTo>
                      <a:pt x="521" y="336"/>
                    </a:lnTo>
                    <a:lnTo>
                      <a:pt x="511" y="337"/>
                    </a:lnTo>
                    <a:lnTo>
                      <a:pt x="502" y="341"/>
                    </a:lnTo>
                    <a:lnTo>
                      <a:pt x="492" y="345"/>
                    </a:lnTo>
                    <a:lnTo>
                      <a:pt x="485" y="352"/>
                    </a:lnTo>
                    <a:lnTo>
                      <a:pt x="482" y="356"/>
                    </a:lnTo>
                    <a:lnTo>
                      <a:pt x="478" y="361"/>
                    </a:lnTo>
                    <a:lnTo>
                      <a:pt x="476" y="366"/>
                    </a:lnTo>
                    <a:lnTo>
                      <a:pt x="474" y="372"/>
                    </a:lnTo>
                    <a:lnTo>
                      <a:pt x="472" y="378"/>
                    </a:lnTo>
                    <a:lnTo>
                      <a:pt x="471" y="384"/>
                    </a:lnTo>
                    <a:lnTo>
                      <a:pt x="470" y="391"/>
                    </a:lnTo>
                    <a:lnTo>
                      <a:pt x="470" y="399"/>
                    </a:lnTo>
                    <a:lnTo>
                      <a:pt x="470" y="411"/>
                    </a:lnTo>
                    <a:lnTo>
                      <a:pt x="473" y="421"/>
                    </a:lnTo>
                    <a:lnTo>
                      <a:pt x="477" y="431"/>
                    </a:lnTo>
                    <a:lnTo>
                      <a:pt x="483" y="440"/>
                    </a:lnTo>
                    <a:lnTo>
                      <a:pt x="490" y="447"/>
                    </a:lnTo>
                    <a:lnTo>
                      <a:pt x="498" y="452"/>
                    </a:lnTo>
                    <a:lnTo>
                      <a:pt x="503" y="453"/>
                    </a:lnTo>
                    <a:lnTo>
                      <a:pt x="508" y="454"/>
                    </a:lnTo>
                    <a:lnTo>
                      <a:pt x="513" y="456"/>
                    </a:lnTo>
                    <a:lnTo>
                      <a:pt x="518" y="456"/>
                    </a:lnTo>
                    <a:lnTo>
                      <a:pt x="524" y="456"/>
                    </a:lnTo>
                    <a:lnTo>
                      <a:pt x="530" y="454"/>
                    </a:lnTo>
                    <a:lnTo>
                      <a:pt x="536" y="452"/>
                    </a:lnTo>
                    <a:lnTo>
                      <a:pt x="540" y="450"/>
                    </a:lnTo>
                    <a:lnTo>
                      <a:pt x="544" y="448"/>
                    </a:lnTo>
                    <a:lnTo>
                      <a:pt x="549" y="444"/>
                    </a:lnTo>
                    <a:lnTo>
                      <a:pt x="552" y="440"/>
                    </a:lnTo>
                    <a:lnTo>
                      <a:pt x="554" y="437"/>
                    </a:lnTo>
                    <a:lnTo>
                      <a:pt x="555" y="437"/>
                    </a:lnTo>
                    <a:lnTo>
                      <a:pt x="555" y="450"/>
                    </a:lnTo>
                    <a:lnTo>
                      <a:pt x="554" y="460"/>
                    </a:lnTo>
                    <a:lnTo>
                      <a:pt x="552" y="469"/>
                    </a:lnTo>
                    <a:lnTo>
                      <a:pt x="549" y="476"/>
                    </a:lnTo>
                    <a:lnTo>
                      <a:pt x="544" y="481"/>
                    </a:lnTo>
                    <a:lnTo>
                      <a:pt x="539" y="486"/>
                    </a:lnTo>
                    <a:lnTo>
                      <a:pt x="532" y="488"/>
                    </a:lnTo>
                    <a:lnTo>
                      <a:pt x="526" y="490"/>
                    </a:lnTo>
                    <a:lnTo>
                      <a:pt x="518" y="490"/>
                    </a:lnTo>
                    <a:lnTo>
                      <a:pt x="508" y="490"/>
                    </a:lnTo>
                    <a:lnTo>
                      <a:pt x="499" y="488"/>
                    </a:lnTo>
                    <a:lnTo>
                      <a:pt x="491" y="484"/>
                    </a:lnTo>
                    <a:lnTo>
                      <a:pt x="485" y="481"/>
                    </a:lnTo>
                    <a:lnTo>
                      <a:pt x="479" y="498"/>
                    </a:lnTo>
                    <a:lnTo>
                      <a:pt x="487" y="502"/>
                    </a:lnTo>
                    <a:lnTo>
                      <a:pt x="497" y="505"/>
                    </a:lnTo>
                    <a:lnTo>
                      <a:pt x="506" y="507"/>
                    </a:lnTo>
                    <a:lnTo>
                      <a:pt x="517" y="508"/>
                    </a:lnTo>
                    <a:lnTo>
                      <a:pt x="528" y="507"/>
                    </a:lnTo>
                    <a:lnTo>
                      <a:pt x="539" y="505"/>
                    </a:lnTo>
                    <a:lnTo>
                      <a:pt x="544" y="502"/>
                    </a:lnTo>
                    <a:lnTo>
                      <a:pt x="550" y="500"/>
                    </a:lnTo>
                    <a:lnTo>
                      <a:pt x="554" y="497"/>
                    </a:lnTo>
                    <a:lnTo>
                      <a:pt x="558" y="493"/>
                    </a:lnTo>
                    <a:lnTo>
                      <a:pt x="563" y="489"/>
                    </a:lnTo>
                    <a:lnTo>
                      <a:pt x="566" y="484"/>
                    </a:lnTo>
                    <a:lnTo>
                      <a:pt x="569" y="479"/>
                    </a:lnTo>
                    <a:lnTo>
                      <a:pt x="571" y="472"/>
                    </a:lnTo>
                    <a:lnTo>
                      <a:pt x="572" y="466"/>
                    </a:lnTo>
                    <a:lnTo>
                      <a:pt x="573" y="458"/>
                    </a:lnTo>
                    <a:lnTo>
                      <a:pt x="575" y="449"/>
                    </a:lnTo>
                    <a:lnTo>
                      <a:pt x="575" y="440"/>
                    </a:lnTo>
                    <a:lnTo>
                      <a:pt x="575" y="371"/>
                    </a:lnTo>
                    <a:lnTo>
                      <a:pt x="576" y="353"/>
                    </a:lnTo>
                    <a:lnTo>
                      <a:pt x="576" y="339"/>
                    </a:lnTo>
                    <a:lnTo>
                      <a:pt x="557" y="339"/>
                    </a:lnTo>
                    <a:close/>
                    <a:moveTo>
                      <a:pt x="554" y="406"/>
                    </a:moveTo>
                    <a:lnTo>
                      <a:pt x="554" y="412"/>
                    </a:lnTo>
                    <a:lnTo>
                      <a:pt x="553" y="418"/>
                    </a:lnTo>
                    <a:lnTo>
                      <a:pt x="551" y="423"/>
                    </a:lnTo>
                    <a:lnTo>
                      <a:pt x="549" y="427"/>
                    </a:lnTo>
                    <a:lnTo>
                      <a:pt x="545" y="431"/>
                    </a:lnTo>
                    <a:lnTo>
                      <a:pt x="541" y="434"/>
                    </a:lnTo>
                    <a:lnTo>
                      <a:pt x="538" y="437"/>
                    </a:lnTo>
                    <a:lnTo>
                      <a:pt x="533" y="438"/>
                    </a:lnTo>
                    <a:lnTo>
                      <a:pt x="529" y="439"/>
                    </a:lnTo>
                    <a:lnTo>
                      <a:pt x="524" y="440"/>
                    </a:lnTo>
                    <a:lnTo>
                      <a:pt x="516" y="439"/>
                    </a:lnTo>
                    <a:lnTo>
                      <a:pt x="510" y="437"/>
                    </a:lnTo>
                    <a:lnTo>
                      <a:pt x="503" y="432"/>
                    </a:lnTo>
                    <a:lnTo>
                      <a:pt x="499" y="428"/>
                    </a:lnTo>
                    <a:lnTo>
                      <a:pt x="495" y="421"/>
                    </a:lnTo>
                    <a:lnTo>
                      <a:pt x="492" y="414"/>
                    </a:lnTo>
                    <a:lnTo>
                      <a:pt x="491" y="405"/>
                    </a:lnTo>
                    <a:lnTo>
                      <a:pt x="490" y="398"/>
                    </a:lnTo>
                    <a:lnTo>
                      <a:pt x="491" y="388"/>
                    </a:lnTo>
                    <a:lnTo>
                      <a:pt x="492" y="379"/>
                    </a:lnTo>
                    <a:lnTo>
                      <a:pt x="496" y="371"/>
                    </a:lnTo>
                    <a:lnTo>
                      <a:pt x="500" y="365"/>
                    </a:lnTo>
                    <a:lnTo>
                      <a:pt x="504" y="360"/>
                    </a:lnTo>
                    <a:lnTo>
                      <a:pt x="511" y="356"/>
                    </a:lnTo>
                    <a:lnTo>
                      <a:pt x="517" y="354"/>
                    </a:lnTo>
                    <a:lnTo>
                      <a:pt x="524" y="353"/>
                    </a:lnTo>
                    <a:lnTo>
                      <a:pt x="529" y="353"/>
                    </a:lnTo>
                    <a:lnTo>
                      <a:pt x="535" y="354"/>
                    </a:lnTo>
                    <a:lnTo>
                      <a:pt x="539" y="356"/>
                    </a:lnTo>
                    <a:lnTo>
                      <a:pt x="543" y="360"/>
                    </a:lnTo>
                    <a:lnTo>
                      <a:pt x="546" y="363"/>
                    </a:lnTo>
                    <a:lnTo>
                      <a:pt x="550" y="366"/>
                    </a:lnTo>
                    <a:lnTo>
                      <a:pt x="552" y="371"/>
                    </a:lnTo>
                    <a:lnTo>
                      <a:pt x="553" y="375"/>
                    </a:lnTo>
                    <a:lnTo>
                      <a:pt x="554" y="380"/>
                    </a:lnTo>
                    <a:lnTo>
                      <a:pt x="554" y="385"/>
                    </a:lnTo>
                    <a:lnTo>
                      <a:pt x="554" y="406"/>
                    </a:lnTo>
                    <a:close/>
                    <a:moveTo>
                      <a:pt x="701" y="402"/>
                    </a:moveTo>
                    <a:lnTo>
                      <a:pt x="702" y="398"/>
                    </a:lnTo>
                    <a:lnTo>
                      <a:pt x="702" y="392"/>
                    </a:lnTo>
                    <a:lnTo>
                      <a:pt x="701" y="383"/>
                    </a:lnTo>
                    <a:lnTo>
                      <a:pt x="700" y="374"/>
                    </a:lnTo>
                    <a:lnTo>
                      <a:pt x="697" y="364"/>
                    </a:lnTo>
                    <a:lnTo>
                      <a:pt x="692" y="355"/>
                    </a:lnTo>
                    <a:lnTo>
                      <a:pt x="689" y="352"/>
                    </a:lnTo>
                    <a:lnTo>
                      <a:pt x="686" y="347"/>
                    </a:lnTo>
                    <a:lnTo>
                      <a:pt x="683" y="344"/>
                    </a:lnTo>
                    <a:lnTo>
                      <a:pt x="678" y="342"/>
                    </a:lnTo>
                    <a:lnTo>
                      <a:pt x="673" y="340"/>
                    </a:lnTo>
                    <a:lnTo>
                      <a:pt x="667" y="337"/>
                    </a:lnTo>
                    <a:lnTo>
                      <a:pt x="661" y="336"/>
                    </a:lnTo>
                    <a:lnTo>
                      <a:pt x="654" y="336"/>
                    </a:lnTo>
                    <a:lnTo>
                      <a:pt x="649" y="336"/>
                    </a:lnTo>
                    <a:lnTo>
                      <a:pt x="643" y="337"/>
                    </a:lnTo>
                    <a:lnTo>
                      <a:pt x="637" y="339"/>
                    </a:lnTo>
                    <a:lnTo>
                      <a:pt x="632" y="341"/>
                    </a:lnTo>
                    <a:lnTo>
                      <a:pt x="627" y="344"/>
                    </a:lnTo>
                    <a:lnTo>
                      <a:pt x="623" y="346"/>
                    </a:lnTo>
                    <a:lnTo>
                      <a:pt x="619" y="351"/>
                    </a:lnTo>
                    <a:lnTo>
                      <a:pt x="616" y="354"/>
                    </a:lnTo>
                    <a:lnTo>
                      <a:pt x="609" y="364"/>
                    </a:lnTo>
                    <a:lnTo>
                      <a:pt x="605" y="374"/>
                    </a:lnTo>
                    <a:lnTo>
                      <a:pt x="603" y="386"/>
                    </a:lnTo>
                    <a:lnTo>
                      <a:pt x="602" y="400"/>
                    </a:lnTo>
                    <a:lnTo>
                      <a:pt x="603" y="412"/>
                    </a:lnTo>
                    <a:lnTo>
                      <a:pt x="605" y="424"/>
                    </a:lnTo>
                    <a:lnTo>
                      <a:pt x="607" y="429"/>
                    </a:lnTo>
                    <a:lnTo>
                      <a:pt x="610" y="434"/>
                    </a:lnTo>
                    <a:lnTo>
                      <a:pt x="612" y="439"/>
                    </a:lnTo>
                    <a:lnTo>
                      <a:pt x="616" y="442"/>
                    </a:lnTo>
                    <a:lnTo>
                      <a:pt x="620" y="447"/>
                    </a:lnTo>
                    <a:lnTo>
                      <a:pt x="624" y="450"/>
                    </a:lnTo>
                    <a:lnTo>
                      <a:pt x="629" y="452"/>
                    </a:lnTo>
                    <a:lnTo>
                      <a:pt x="634" y="454"/>
                    </a:lnTo>
                    <a:lnTo>
                      <a:pt x="639" y="457"/>
                    </a:lnTo>
                    <a:lnTo>
                      <a:pt x="645" y="458"/>
                    </a:lnTo>
                    <a:lnTo>
                      <a:pt x="651" y="459"/>
                    </a:lnTo>
                    <a:lnTo>
                      <a:pt x="658" y="459"/>
                    </a:lnTo>
                    <a:lnTo>
                      <a:pt x="670" y="458"/>
                    </a:lnTo>
                    <a:lnTo>
                      <a:pt x="680" y="457"/>
                    </a:lnTo>
                    <a:lnTo>
                      <a:pt x="689" y="454"/>
                    </a:lnTo>
                    <a:lnTo>
                      <a:pt x="695" y="452"/>
                    </a:lnTo>
                    <a:lnTo>
                      <a:pt x="691" y="437"/>
                    </a:lnTo>
                    <a:lnTo>
                      <a:pt x="686" y="439"/>
                    </a:lnTo>
                    <a:lnTo>
                      <a:pt x="678" y="441"/>
                    </a:lnTo>
                    <a:lnTo>
                      <a:pt x="671" y="442"/>
                    </a:lnTo>
                    <a:lnTo>
                      <a:pt x="660" y="442"/>
                    </a:lnTo>
                    <a:lnTo>
                      <a:pt x="652" y="442"/>
                    </a:lnTo>
                    <a:lnTo>
                      <a:pt x="646" y="440"/>
                    </a:lnTo>
                    <a:lnTo>
                      <a:pt x="638" y="437"/>
                    </a:lnTo>
                    <a:lnTo>
                      <a:pt x="633" y="433"/>
                    </a:lnTo>
                    <a:lnTo>
                      <a:pt x="629" y="428"/>
                    </a:lnTo>
                    <a:lnTo>
                      <a:pt x="624" y="420"/>
                    </a:lnTo>
                    <a:lnTo>
                      <a:pt x="622" y="412"/>
                    </a:lnTo>
                    <a:lnTo>
                      <a:pt x="621" y="402"/>
                    </a:lnTo>
                    <a:lnTo>
                      <a:pt x="701" y="402"/>
                    </a:lnTo>
                    <a:close/>
                    <a:moveTo>
                      <a:pt x="621" y="386"/>
                    </a:moveTo>
                    <a:lnTo>
                      <a:pt x="622" y="381"/>
                    </a:lnTo>
                    <a:lnTo>
                      <a:pt x="624" y="374"/>
                    </a:lnTo>
                    <a:lnTo>
                      <a:pt x="626" y="369"/>
                    </a:lnTo>
                    <a:lnTo>
                      <a:pt x="630" y="363"/>
                    </a:lnTo>
                    <a:lnTo>
                      <a:pt x="634" y="359"/>
                    </a:lnTo>
                    <a:lnTo>
                      <a:pt x="639" y="355"/>
                    </a:lnTo>
                    <a:lnTo>
                      <a:pt x="646" y="352"/>
                    </a:lnTo>
                    <a:lnTo>
                      <a:pt x="653" y="352"/>
                    </a:lnTo>
                    <a:lnTo>
                      <a:pt x="661" y="352"/>
                    </a:lnTo>
                    <a:lnTo>
                      <a:pt x="667" y="355"/>
                    </a:lnTo>
                    <a:lnTo>
                      <a:pt x="673" y="359"/>
                    </a:lnTo>
                    <a:lnTo>
                      <a:pt x="676" y="364"/>
                    </a:lnTo>
                    <a:lnTo>
                      <a:pt x="679" y="370"/>
                    </a:lnTo>
                    <a:lnTo>
                      <a:pt x="680" y="375"/>
                    </a:lnTo>
                    <a:lnTo>
                      <a:pt x="681" y="381"/>
                    </a:lnTo>
                    <a:lnTo>
                      <a:pt x="681" y="386"/>
                    </a:lnTo>
                    <a:lnTo>
                      <a:pt x="621" y="386"/>
                    </a:lnTo>
                    <a:close/>
                    <a:moveTo>
                      <a:pt x="719" y="451"/>
                    </a:moveTo>
                    <a:lnTo>
                      <a:pt x="726" y="454"/>
                    </a:lnTo>
                    <a:lnTo>
                      <a:pt x="734" y="457"/>
                    </a:lnTo>
                    <a:lnTo>
                      <a:pt x="742" y="459"/>
                    </a:lnTo>
                    <a:lnTo>
                      <a:pt x="752" y="459"/>
                    </a:lnTo>
                    <a:lnTo>
                      <a:pt x="761" y="458"/>
                    </a:lnTo>
                    <a:lnTo>
                      <a:pt x="770" y="457"/>
                    </a:lnTo>
                    <a:lnTo>
                      <a:pt x="776" y="453"/>
                    </a:lnTo>
                    <a:lnTo>
                      <a:pt x="783" y="449"/>
                    </a:lnTo>
                    <a:lnTo>
                      <a:pt x="788" y="444"/>
                    </a:lnTo>
                    <a:lnTo>
                      <a:pt x="792" y="438"/>
                    </a:lnTo>
                    <a:lnTo>
                      <a:pt x="794" y="431"/>
                    </a:lnTo>
                    <a:lnTo>
                      <a:pt x="794" y="423"/>
                    </a:lnTo>
                    <a:lnTo>
                      <a:pt x="794" y="418"/>
                    </a:lnTo>
                    <a:lnTo>
                      <a:pt x="793" y="412"/>
                    </a:lnTo>
                    <a:lnTo>
                      <a:pt x="789" y="406"/>
                    </a:lnTo>
                    <a:lnTo>
                      <a:pt x="786" y="402"/>
                    </a:lnTo>
                    <a:lnTo>
                      <a:pt x="783" y="399"/>
                    </a:lnTo>
                    <a:lnTo>
                      <a:pt x="778" y="394"/>
                    </a:lnTo>
                    <a:lnTo>
                      <a:pt x="771" y="391"/>
                    </a:lnTo>
                    <a:lnTo>
                      <a:pt x="765" y="389"/>
                    </a:lnTo>
                    <a:lnTo>
                      <a:pt x="755" y="384"/>
                    </a:lnTo>
                    <a:lnTo>
                      <a:pt x="748" y="380"/>
                    </a:lnTo>
                    <a:lnTo>
                      <a:pt x="745" y="378"/>
                    </a:lnTo>
                    <a:lnTo>
                      <a:pt x="744" y="374"/>
                    </a:lnTo>
                    <a:lnTo>
                      <a:pt x="743" y="372"/>
                    </a:lnTo>
                    <a:lnTo>
                      <a:pt x="743" y="369"/>
                    </a:lnTo>
                    <a:lnTo>
                      <a:pt x="743" y="365"/>
                    </a:lnTo>
                    <a:lnTo>
                      <a:pt x="744" y="362"/>
                    </a:lnTo>
                    <a:lnTo>
                      <a:pt x="745" y="360"/>
                    </a:lnTo>
                    <a:lnTo>
                      <a:pt x="747" y="356"/>
                    </a:lnTo>
                    <a:lnTo>
                      <a:pt x="751" y="355"/>
                    </a:lnTo>
                    <a:lnTo>
                      <a:pt x="754" y="353"/>
                    </a:lnTo>
                    <a:lnTo>
                      <a:pt x="757" y="353"/>
                    </a:lnTo>
                    <a:lnTo>
                      <a:pt x="761" y="352"/>
                    </a:lnTo>
                    <a:lnTo>
                      <a:pt x="769" y="353"/>
                    </a:lnTo>
                    <a:lnTo>
                      <a:pt x="775" y="354"/>
                    </a:lnTo>
                    <a:lnTo>
                      <a:pt x="781" y="356"/>
                    </a:lnTo>
                    <a:lnTo>
                      <a:pt x="785" y="359"/>
                    </a:lnTo>
                    <a:lnTo>
                      <a:pt x="791" y="343"/>
                    </a:lnTo>
                    <a:lnTo>
                      <a:pt x="785" y="341"/>
                    </a:lnTo>
                    <a:lnTo>
                      <a:pt x="779" y="339"/>
                    </a:lnTo>
                    <a:lnTo>
                      <a:pt x="770" y="336"/>
                    </a:lnTo>
                    <a:lnTo>
                      <a:pt x="762" y="336"/>
                    </a:lnTo>
                    <a:lnTo>
                      <a:pt x="754" y="336"/>
                    </a:lnTo>
                    <a:lnTo>
                      <a:pt x="745" y="339"/>
                    </a:lnTo>
                    <a:lnTo>
                      <a:pt x="739" y="342"/>
                    </a:lnTo>
                    <a:lnTo>
                      <a:pt x="733" y="346"/>
                    </a:lnTo>
                    <a:lnTo>
                      <a:pt x="729" y="352"/>
                    </a:lnTo>
                    <a:lnTo>
                      <a:pt x="726" y="357"/>
                    </a:lnTo>
                    <a:lnTo>
                      <a:pt x="724" y="364"/>
                    </a:lnTo>
                    <a:lnTo>
                      <a:pt x="722" y="371"/>
                    </a:lnTo>
                    <a:lnTo>
                      <a:pt x="724" y="375"/>
                    </a:lnTo>
                    <a:lnTo>
                      <a:pt x="725" y="381"/>
                    </a:lnTo>
                    <a:lnTo>
                      <a:pt x="727" y="385"/>
                    </a:lnTo>
                    <a:lnTo>
                      <a:pt x="730" y="390"/>
                    </a:lnTo>
                    <a:lnTo>
                      <a:pt x="734" y="394"/>
                    </a:lnTo>
                    <a:lnTo>
                      <a:pt x="740" y="398"/>
                    </a:lnTo>
                    <a:lnTo>
                      <a:pt x="746" y="401"/>
                    </a:lnTo>
                    <a:lnTo>
                      <a:pt x="753" y="404"/>
                    </a:lnTo>
                    <a:lnTo>
                      <a:pt x="762" y="409"/>
                    </a:lnTo>
                    <a:lnTo>
                      <a:pt x="769" y="413"/>
                    </a:lnTo>
                    <a:lnTo>
                      <a:pt x="771" y="415"/>
                    </a:lnTo>
                    <a:lnTo>
                      <a:pt x="773" y="419"/>
                    </a:lnTo>
                    <a:lnTo>
                      <a:pt x="774" y="422"/>
                    </a:lnTo>
                    <a:lnTo>
                      <a:pt x="774" y="425"/>
                    </a:lnTo>
                    <a:lnTo>
                      <a:pt x="774" y="429"/>
                    </a:lnTo>
                    <a:lnTo>
                      <a:pt x="773" y="432"/>
                    </a:lnTo>
                    <a:lnTo>
                      <a:pt x="771" y="435"/>
                    </a:lnTo>
                    <a:lnTo>
                      <a:pt x="769" y="438"/>
                    </a:lnTo>
                    <a:lnTo>
                      <a:pt x="766" y="440"/>
                    </a:lnTo>
                    <a:lnTo>
                      <a:pt x="761" y="442"/>
                    </a:lnTo>
                    <a:lnTo>
                      <a:pt x="757" y="443"/>
                    </a:lnTo>
                    <a:lnTo>
                      <a:pt x="752" y="443"/>
                    </a:lnTo>
                    <a:lnTo>
                      <a:pt x="744" y="442"/>
                    </a:lnTo>
                    <a:lnTo>
                      <a:pt x="737" y="440"/>
                    </a:lnTo>
                    <a:lnTo>
                      <a:pt x="730" y="438"/>
                    </a:lnTo>
                    <a:lnTo>
                      <a:pt x="725" y="434"/>
                    </a:lnTo>
                    <a:lnTo>
                      <a:pt x="719" y="451"/>
                    </a:lnTo>
                    <a:close/>
                    <a:moveTo>
                      <a:pt x="825" y="311"/>
                    </a:moveTo>
                    <a:lnTo>
                      <a:pt x="825" y="339"/>
                    </a:lnTo>
                    <a:lnTo>
                      <a:pt x="808" y="339"/>
                    </a:lnTo>
                    <a:lnTo>
                      <a:pt x="808" y="355"/>
                    </a:lnTo>
                    <a:lnTo>
                      <a:pt x="825" y="355"/>
                    </a:lnTo>
                    <a:lnTo>
                      <a:pt x="825" y="419"/>
                    </a:lnTo>
                    <a:lnTo>
                      <a:pt x="826" y="429"/>
                    </a:lnTo>
                    <a:lnTo>
                      <a:pt x="827" y="438"/>
                    </a:lnTo>
                    <a:lnTo>
                      <a:pt x="829" y="444"/>
                    </a:lnTo>
                    <a:lnTo>
                      <a:pt x="834" y="450"/>
                    </a:lnTo>
                    <a:lnTo>
                      <a:pt x="838" y="453"/>
                    </a:lnTo>
                    <a:lnTo>
                      <a:pt x="843" y="457"/>
                    </a:lnTo>
                    <a:lnTo>
                      <a:pt x="849" y="459"/>
                    </a:lnTo>
                    <a:lnTo>
                      <a:pt x="856" y="459"/>
                    </a:lnTo>
                    <a:lnTo>
                      <a:pt x="867" y="458"/>
                    </a:lnTo>
                    <a:lnTo>
                      <a:pt x="875" y="456"/>
                    </a:lnTo>
                    <a:lnTo>
                      <a:pt x="874" y="440"/>
                    </a:lnTo>
                    <a:lnTo>
                      <a:pt x="868" y="441"/>
                    </a:lnTo>
                    <a:lnTo>
                      <a:pt x="862" y="441"/>
                    </a:lnTo>
                    <a:lnTo>
                      <a:pt x="857" y="441"/>
                    </a:lnTo>
                    <a:lnTo>
                      <a:pt x="854" y="440"/>
                    </a:lnTo>
                    <a:lnTo>
                      <a:pt x="851" y="438"/>
                    </a:lnTo>
                    <a:lnTo>
                      <a:pt x="849" y="435"/>
                    </a:lnTo>
                    <a:lnTo>
                      <a:pt x="848" y="432"/>
                    </a:lnTo>
                    <a:lnTo>
                      <a:pt x="847" y="429"/>
                    </a:lnTo>
                    <a:lnTo>
                      <a:pt x="846" y="423"/>
                    </a:lnTo>
                    <a:lnTo>
                      <a:pt x="846" y="419"/>
                    </a:lnTo>
                    <a:lnTo>
                      <a:pt x="846" y="355"/>
                    </a:lnTo>
                    <a:lnTo>
                      <a:pt x="876" y="355"/>
                    </a:lnTo>
                    <a:lnTo>
                      <a:pt x="876" y="339"/>
                    </a:lnTo>
                    <a:lnTo>
                      <a:pt x="846" y="339"/>
                    </a:lnTo>
                    <a:lnTo>
                      <a:pt x="846" y="305"/>
                    </a:lnTo>
                    <a:lnTo>
                      <a:pt x="825" y="311"/>
                    </a:lnTo>
                    <a:close/>
                    <a:moveTo>
                      <a:pt x="981" y="457"/>
                    </a:moveTo>
                    <a:lnTo>
                      <a:pt x="980" y="443"/>
                    </a:lnTo>
                    <a:lnTo>
                      <a:pt x="980" y="429"/>
                    </a:lnTo>
                    <a:lnTo>
                      <a:pt x="980" y="384"/>
                    </a:lnTo>
                    <a:lnTo>
                      <a:pt x="978" y="375"/>
                    </a:lnTo>
                    <a:lnTo>
                      <a:pt x="977" y="366"/>
                    </a:lnTo>
                    <a:lnTo>
                      <a:pt x="974" y="359"/>
                    </a:lnTo>
                    <a:lnTo>
                      <a:pt x="971" y="351"/>
                    </a:lnTo>
                    <a:lnTo>
                      <a:pt x="968" y="349"/>
                    </a:lnTo>
                    <a:lnTo>
                      <a:pt x="964" y="345"/>
                    </a:lnTo>
                    <a:lnTo>
                      <a:pt x="961" y="343"/>
                    </a:lnTo>
                    <a:lnTo>
                      <a:pt x="957" y="341"/>
                    </a:lnTo>
                    <a:lnTo>
                      <a:pt x="953" y="339"/>
                    </a:lnTo>
                    <a:lnTo>
                      <a:pt x="947" y="337"/>
                    </a:lnTo>
                    <a:lnTo>
                      <a:pt x="942" y="336"/>
                    </a:lnTo>
                    <a:lnTo>
                      <a:pt x="935" y="336"/>
                    </a:lnTo>
                    <a:lnTo>
                      <a:pt x="926" y="336"/>
                    </a:lnTo>
                    <a:lnTo>
                      <a:pt x="915" y="339"/>
                    </a:lnTo>
                    <a:lnTo>
                      <a:pt x="906" y="342"/>
                    </a:lnTo>
                    <a:lnTo>
                      <a:pt x="899" y="346"/>
                    </a:lnTo>
                    <a:lnTo>
                      <a:pt x="903" y="361"/>
                    </a:lnTo>
                    <a:lnTo>
                      <a:pt x="909" y="357"/>
                    </a:lnTo>
                    <a:lnTo>
                      <a:pt x="917" y="354"/>
                    </a:lnTo>
                    <a:lnTo>
                      <a:pt x="924" y="353"/>
                    </a:lnTo>
                    <a:lnTo>
                      <a:pt x="933" y="352"/>
                    </a:lnTo>
                    <a:lnTo>
                      <a:pt x="941" y="353"/>
                    </a:lnTo>
                    <a:lnTo>
                      <a:pt x="946" y="355"/>
                    </a:lnTo>
                    <a:lnTo>
                      <a:pt x="951" y="357"/>
                    </a:lnTo>
                    <a:lnTo>
                      <a:pt x="955" y="362"/>
                    </a:lnTo>
                    <a:lnTo>
                      <a:pt x="957" y="366"/>
                    </a:lnTo>
                    <a:lnTo>
                      <a:pt x="958" y="371"/>
                    </a:lnTo>
                    <a:lnTo>
                      <a:pt x="958" y="375"/>
                    </a:lnTo>
                    <a:lnTo>
                      <a:pt x="959" y="379"/>
                    </a:lnTo>
                    <a:lnTo>
                      <a:pt x="959" y="382"/>
                    </a:lnTo>
                    <a:lnTo>
                      <a:pt x="943" y="382"/>
                    </a:lnTo>
                    <a:lnTo>
                      <a:pt x="929" y="384"/>
                    </a:lnTo>
                    <a:lnTo>
                      <a:pt x="918" y="388"/>
                    </a:lnTo>
                    <a:lnTo>
                      <a:pt x="908" y="393"/>
                    </a:lnTo>
                    <a:lnTo>
                      <a:pt x="904" y="395"/>
                    </a:lnTo>
                    <a:lnTo>
                      <a:pt x="900" y="399"/>
                    </a:lnTo>
                    <a:lnTo>
                      <a:pt x="897" y="402"/>
                    </a:lnTo>
                    <a:lnTo>
                      <a:pt x="894" y="406"/>
                    </a:lnTo>
                    <a:lnTo>
                      <a:pt x="892" y="411"/>
                    </a:lnTo>
                    <a:lnTo>
                      <a:pt x="891" y="415"/>
                    </a:lnTo>
                    <a:lnTo>
                      <a:pt x="890" y="420"/>
                    </a:lnTo>
                    <a:lnTo>
                      <a:pt x="890" y="425"/>
                    </a:lnTo>
                    <a:lnTo>
                      <a:pt x="891" y="432"/>
                    </a:lnTo>
                    <a:lnTo>
                      <a:pt x="892" y="438"/>
                    </a:lnTo>
                    <a:lnTo>
                      <a:pt x="895" y="443"/>
                    </a:lnTo>
                    <a:lnTo>
                      <a:pt x="899" y="449"/>
                    </a:lnTo>
                    <a:lnTo>
                      <a:pt x="904" y="453"/>
                    </a:lnTo>
                    <a:lnTo>
                      <a:pt x="909" y="457"/>
                    </a:lnTo>
                    <a:lnTo>
                      <a:pt x="917" y="459"/>
                    </a:lnTo>
                    <a:lnTo>
                      <a:pt x="924" y="459"/>
                    </a:lnTo>
                    <a:lnTo>
                      <a:pt x="931" y="459"/>
                    </a:lnTo>
                    <a:lnTo>
                      <a:pt x="936" y="458"/>
                    </a:lnTo>
                    <a:lnTo>
                      <a:pt x="942" y="457"/>
                    </a:lnTo>
                    <a:lnTo>
                      <a:pt x="946" y="454"/>
                    </a:lnTo>
                    <a:lnTo>
                      <a:pt x="954" y="449"/>
                    </a:lnTo>
                    <a:lnTo>
                      <a:pt x="960" y="442"/>
                    </a:lnTo>
                    <a:lnTo>
                      <a:pt x="960" y="442"/>
                    </a:lnTo>
                    <a:lnTo>
                      <a:pt x="962" y="457"/>
                    </a:lnTo>
                    <a:lnTo>
                      <a:pt x="981" y="457"/>
                    </a:lnTo>
                    <a:close/>
                    <a:moveTo>
                      <a:pt x="959" y="417"/>
                    </a:moveTo>
                    <a:lnTo>
                      <a:pt x="959" y="420"/>
                    </a:lnTo>
                    <a:lnTo>
                      <a:pt x="958" y="423"/>
                    </a:lnTo>
                    <a:lnTo>
                      <a:pt x="957" y="428"/>
                    </a:lnTo>
                    <a:lnTo>
                      <a:pt x="955" y="431"/>
                    </a:lnTo>
                    <a:lnTo>
                      <a:pt x="951" y="434"/>
                    </a:lnTo>
                    <a:lnTo>
                      <a:pt x="948" y="438"/>
                    </a:lnTo>
                    <a:lnTo>
                      <a:pt x="945" y="440"/>
                    </a:lnTo>
                    <a:lnTo>
                      <a:pt x="941" y="442"/>
                    </a:lnTo>
                    <a:lnTo>
                      <a:pt x="935" y="443"/>
                    </a:lnTo>
                    <a:lnTo>
                      <a:pt x="930" y="443"/>
                    </a:lnTo>
                    <a:lnTo>
                      <a:pt x="927" y="443"/>
                    </a:lnTo>
                    <a:lnTo>
                      <a:pt x="922" y="442"/>
                    </a:lnTo>
                    <a:lnTo>
                      <a:pt x="919" y="441"/>
                    </a:lnTo>
                    <a:lnTo>
                      <a:pt x="917" y="439"/>
                    </a:lnTo>
                    <a:lnTo>
                      <a:pt x="914" y="435"/>
                    </a:lnTo>
                    <a:lnTo>
                      <a:pt x="913" y="432"/>
                    </a:lnTo>
                    <a:lnTo>
                      <a:pt x="911" y="428"/>
                    </a:lnTo>
                    <a:lnTo>
                      <a:pt x="910" y="423"/>
                    </a:lnTo>
                    <a:lnTo>
                      <a:pt x="911" y="419"/>
                    </a:lnTo>
                    <a:lnTo>
                      <a:pt x="911" y="415"/>
                    </a:lnTo>
                    <a:lnTo>
                      <a:pt x="914" y="412"/>
                    </a:lnTo>
                    <a:lnTo>
                      <a:pt x="915" y="409"/>
                    </a:lnTo>
                    <a:lnTo>
                      <a:pt x="920" y="404"/>
                    </a:lnTo>
                    <a:lnTo>
                      <a:pt x="927" y="401"/>
                    </a:lnTo>
                    <a:lnTo>
                      <a:pt x="934" y="399"/>
                    </a:lnTo>
                    <a:lnTo>
                      <a:pt x="942" y="398"/>
                    </a:lnTo>
                    <a:lnTo>
                      <a:pt x="950" y="396"/>
                    </a:lnTo>
                    <a:lnTo>
                      <a:pt x="959" y="396"/>
                    </a:lnTo>
                    <a:lnTo>
                      <a:pt x="959" y="417"/>
                    </a:lnTo>
                    <a:close/>
                    <a:moveTo>
                      <a:pt x="920" y="318"/>
                    </a:moveTo>
                    <a:lnTo>
                      <a:pt x="921" y="314"/>
                    </a:lnTo>
                    <a:lnTo>
                      <a:pt x="922" y="311"/>
                    </a:lnTo>
                    <a:lnTo>
                      <a:pt x="923" y="308"/>
                    </a:lnTo>
                    <a:lnTo>
                      <a:pt x="927" y="307"/>
                    </a:lnTo>
                    <a:lnTo>
                      <a:pt x="931" y="308"/>
                    </a:lnTo>
                    <a:lnTo>
                      <a:pt x="936" y="312"/>
                    </a:lnTo>
                    <a:lnTo>
                      <a:pt x="944" y="315"/>
                    </a:lnTo>
                    <a:lnTo>
                      <a:pt x="950" y="317"/>
                    </a:lnTo>
                    <a:lnTo>
                      <a:pt x="955" y="316"/>
                    </a:lnTo>
                    <a:lnTo>
                      <a:pt x="958" y="315"/>
                    </a:lnTo>
                    <a:lnTo>
                      <a:pt x="961" y="313"/>
                    </a:lnTo>
                    <a:lnTo>
                      <a:pt x="963" y="311"/>
                    </a:lnTo>
                    <a:lnTo>
                      <a:pt x="964" y="307"/>
                    </a:lnTo>
                    <a:lnTo>
                      <a:pt x="967" y="303"/>
                    </a:lnTo>
                    <a:lnTo>
                      <a:pt x="967" y="298"/>
                    </a:lnTo>
                    <a:lnTo>
                      <a:pt x="967" y="293"/>
                    </a:lnTo>
                    <a:lnTo>
                      <a:pt x="956" y="293"/>
                    </a:lnTo>
                    <a:lnTo>
                      <a:pt x="955" y="297"/>
                    </a:lnTo>
                    <a:lnTo>
                      <a:pt x="954" y="301"/>
                    </a:lnTo>
                    <a:lnTo>
                      <a:pt x="951" y="302"/>
                    </a:lnTo>
                    <a:lnTo>
                      <a:pt x="949" y="303"/>
                    </a:lnTo>
                    <a:lnTo>
                      <a:pt x="945" y="302"/>
                    </a:lnTo>
                    <a:lnTo>
                      <a:pt x="940" y="298"/>
                    </a:lnTo>
                    <a:lnTo>
                      <a:pt x="932" y="295"/>
                    </a:lnTo>
                    <a:lnTo>
                      <a:pt x="924" y="293"/>
                    </a:lnTo>
                    <a:lnTo>
                      <a:pt x="921" y="294"/>
                    </a:lnTo>
                    <a:lnTo>
                      <a:pt x="918" y="295"/>
                    </a:lnTo>
                    <a:lnTo>
                      <a:pt x="915" y="297"/>
                    </a:lnTo>
                    <a:lnTo>
                      <a:pt x="913" y="300"/>
                    </a:lnTo>
                    <a:lnTo>
                      <a:pt x="911" y="304"/>
                    </a:lnTo>
                    <a:lnTo>
                      <a:pt x="909" y="308"/>
                    </a:lnTo>
                    <a:lnTo>
                      <a:pt x="909" y="313"/>
                    </a:lnTo>
                    <a:lnTo>
                      <a:pt x="909" y="318"/>
                    </a:lnTo>
                    <a:lnTo>
                      <a:pt x="920" y="318"/>
                    </a:lnTo>
                    <a:close/>
                    <a:moveTo>
                      <a:pt x="1061" y="336"/>
                    </a:moveTo>
                    <a:lnTo>
                      <a:pt x="1050" y="337"/>
                    </a:lnTo>
                    <a:lnTo>
                      <a:pt x="1039" y="341"/>
                    </a:lnTo>
                    <a:lnTo>
                      <a:pt x="1034" y="343"/>
                    </a:lnTo>
                    <a:lnTo>
                      <a:pt x="1029" y="345"/>
                    </a:lnTo>
                    <a:lnTo>
                      <a:pt x="1025" y="349"/>
                    </a:lnTo>
                    <a:lnTo>
                      <a:pt x="1021" y="353"/>
                    </a:lnTo>
                    <a:lnTo>
                      <a:pt x="1017" y="356"/>
                    </a:lnTo>
                    <a:lnTo>
                      <a:pt x="1014" y="362"/>
                    </a:lnTo>
                    <a:lnTo>
                      <a:pt x="1011" y="366"/>
                    </a:lnTo>
                    <a:lnTo>
                      <a:pt x="1009" y="372"/>
                    </a:lnTo>
                    <a:lnTo>
                      <a:pt x="1007" y="379"/>
                    </a:lnTo>
                    <a:lnTo>
                      <a:pt x="1005" y="384"/>
                    </a:lnTo>
                    <a:lnTo>
                      <a:pt x="1004" y="391"/>
                    </a:lnTo>
                    <a:lnTo>
                      <a:pt x="1004" y="399"/>
                    </a:lnTo>
                    <a:lnTo>
                      <a:pt x="1004" y="405"/>
                    </a:lnTo>
                    <a:lnTo>
                      <a:pt x="1005" y="412"/>
                    </a:lnTo>
                    <a:lnTo>
                      <a:pt x="1007" y="418"/>
                    </a:lnTo>
                    <a:lnTo>
                      <a:pt x="1009" y="424"/>
                    </a:lnTo>
                    <a:lnTo>
                      <a:pt x="1011" y="429"/>
                    </a:lnTo>
                    <a:lnTo>
                      <a:pt x="1013" y="434"/>
                    </a:lnTo>
                    <a:lnTo>
                      <a:pt x="1016" y="439"/>
                    </a:lnTo>
                    <a:lnTo>
                      <a:pt x="1021" y="443"/>
                    </a:lnTo>
                    <a:lnTo>
                      <a:pt x="1024" y="447"/>
                    </a:lnTo>
                    <a:lnTo>
                      <a:pt x="1028" y="450"/>
                    </a:lnTo>
                    <a:lnTo>
                      <a:pt x="1032" y="452"/>
                    </a:lnTo>
                    <a:lnTo>
                      <a:pt x="1038" y="454"/>
                    </a:lnTo>
                    <a:lnTo>
                      <a:pt x="1048" y="458"/>
                    </a:lnTo>
                    <a:lnTo>
                      <a:pt x="1059" y="459"/>
                    </a:lnTo>
                    <a:lnTo>
                      <a:pt x="1069" y="458"/>
                    </a:lnTo>
                    <a:lnTo>
                      <a:pt x="1080" y="456"/>
                    </a:lnTo>
                    <a:lnTo>
                      <a:pt x="1089" y="451"/>
                    </a:lnTo>
                    <a:lnTo>
                      <a:pt x="1097" y="444"/>
                    </a:lnTo>
                    <a:lnTo>
                      <a:pt x="1102" y="440"/>
                    </a:lnTo>
                    <a:lnTo>
                      <a:pt x="1105" y="435"/>
                    </a:lnTo>
                    <a:lnTo>
                      <a:pt x="1108" y="431"/>
                    </a:lnTo>
                    <a:lnTo>
                      <a:pt x="1111" y="424"/>
                    </a:lnTo>
                    <a:lnTo>
                      <a:pt x="1113" y="419"/>
                    </a:lnTo>
                    <a:lnTo>
                      <a:pt x="1115" y="412"/>
                    </a:lnTo>
                    <a:lnTo>
                      <a:pt x="1116" y="404"/>
                    </a:lnTo>
                    <a:lnTo>
                      <a:pt x="1116" y="396"/>
                    </a:lnTo>
                    <a:lnTo>
                      <a:pt x="1115" y="384"/>
                    </a:lnTo>
                    <a:lnTo>
                      <a:pt x="1112" y="372"/>
                    </a:lnTo>
                    <a:lnTo>
                      <a:pt x="1110" y="366"/>
                    </a:lnTo>
                    <a:lnTo>
                      <a:pt x="1107" y="362"/>
                    </a:lnTo>
                    <a:lnTo>
                      <a:pt x="1104" y="357"/>
                    </a:lnTo>
                    <a:lnTo>
                      <a:pt x="1100" y="353"/>
                    </a:lnTo>
                    <a:lnTo>
                      <a:pt x="1097" y="349"/>
                    </a:lnTo>
                    <a:lnTo>
                      <a:pt x="1093" y="346"/>
                    </a:lnTo>
                    <a:lnTo>
                      <a:pt x="1089" y="343"/>
                    </a:lnTo>
                    <a:lnTo>
                      <a:pt x="1083" y="341"/>
                    </a:lnTo>
                    <a:lnTo>
                      <a:pt x="1078" y="339"/>
                    </a:lnTo>
                    <a:lnTo>
                      <a:pt x="1072" y="337"/>
                    </a:lnTo>
                    <a:lnTo>
                      <a:pt x="1067" y="336"/>
                    </a:lnTo>
                    <a:lnTo>
                      <a:pt x="1061" y="336"/>
                    </a:lnTo>
                    <a:close/>
                    <a:moveTo>
                      <a:pt x="1061" y="352"/>
                    </a:moveTo>
                    <a:lnTo>
                      <a:pt x="1065" y="352"/>
                    </a:lnTo>
                    <a:lnTo>
                      <a:pt x="1069" y="353"/>
                    </a:lnTo>
                    <a:lnTo>
                      <a:pt x="1072" y="354"/>
                    </a:lnTo>
                    <a:lnTo>
                      <a:pt x="1076" y="356"/>
                    </a:lnTo>
                    <a:lnTo>
                      <a:pt x="1082" y="361"/>
                    </a:lnTo>
                    <a:lnTo>
                      <a:pt x="1086" y="367"/>
                    </a:lnTo>
                    <a:lnTo>
                      <a:pt x="1091" y="374"/>
                    </a:lnTo>
                    <a:lnTo>
                      <a:pt x="1093" y="382"/>
                    </a:lnTo>
                    <a:lnTo>
                      <a:pt x="1094" y="390"/>
                    </a:lnTo>
                    <a:lnTo>
                      <a:pt x="1095" y="398"/>
                    </a:lnTo>
                    <a:lnTo>
                      <a:pt x="1094" y="406"/>
                    </a:lnTo>
                    <a:lnTo>
                      <a:pt x="1092" y="415"/>
                    </a:lnTo>
                    <a:lnTo>
                      <a:pt x="1089" y="423"/>
                    </a:lnTo>
                    <a:lnTo>
                      <a:pt x="1084" y="430"/>
                    </a:lnTo>
                    <a:lnTo>
                      <a:pt x="1080" y="435"/>
                    </a:lnTo>
                    <a:lnTo>
                      <a:pt x="1073" y="440"/>
                    </a:lnTo>
                    <a:lnTo>
                      <a:pt x="1067" y="442"/>
                    </a:lnTo>
                    <a:lnTo>
                      <a:pt x="1059" y="443"/>
                    </a:lnTo>
                    <a:lnTo>
                      <a:pt x="1053" y="442"/>
                    </a:lnTo>
                    <a:lnTo>
                      <a:pt x="1046" y="440"/>
                    </a:lnTo>
                    <a:lnTo>
                      <a:pt x="1040" y="435"/>
                    </a:lnTo>
                    <a:lnTo>
                      <a:pt x="1035" y="430"/>
                    </a:lnTo>
                    <a:lnTo>
                      <a:pt x="1031" y="423"/>
                    </a:lnTo>
                    <a:lnTo>
                      <a:pt x="1028" y="415"/>
                    </a:lnTo>
                    <a:lnTo>
                      <a:pt x="1026" y="408"/>
                    </a:lnTo>
                    <a:lnTo>
                      <a:pt x="1025" y="398"/>
                    </a:lnTo>
                    <a:lnTo>
                      <a:pt x="1026" y="390"/>
                    </a:lnTo>
                    <a:lnTo>
                      <a:pt x="1027" y="381"/>
                    </a:lnTo>
                    <a:lnTo>
                      <a:pt x="1030" y="373"/>
                    </a:lnTo>
                    <a:lnTo>
                      <a:pt x="1034" y="366"/>
                    </a:lnTo>
                    <a:lnTo>
                      <a:pt x="1039" y="361"/>
                    </a:lnTo>
                    <a:lnTo>
                      <a:pt x="1044" y="356"/>
                    </a:lnTo>
                    <a:lnTo>
                      <a:pt x="1052" y="353"/>
                    </a:lnTo>
                    <a:lnTo>
                      <a:pt x="1061" y="35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54" name="Google Shape;154;p35"/>
            <p:cNvGrpSpPr/>
            <p:nvPr/>
          </p:nvGrpSpPr>
          <p:grpSpPr>
            <a:xfrm>
              <a:off x="1087997" y="4750097"/>
              <a:ext cx="4265074" cy="667783"/>
              <a:chOff x="661988" y="4559300"/>
              <a:chExt cx="4830756" cy="785812"/>
            </a:xfrm>
          </p:grpSpPr>
          <p:sp>
            <p:nvSpPr>
              <p:cNvPr id="155" name="Google Shape;155;p35"/>
              <p:cNvSpPr/>
              <p:nvPr/>
            </p:nvSpPr>
            <p:spPr>
              <a:xfrm>
                <a:off x="661988" y="4559300"/>
                <a:ext cx="4830756" cy="785812"/>
              </a:xfrm>
              <a:custGeom>
                <a:rect b="b" l="l" r="r" t="t"/>
                <a:pathLst>
                  <a:path extrusionOk="0" h="1486" w="9131">
                    <a:moveTo>
                      <a:pt x="126" y="0"/>
                    </a:moveTo>
                    <a:lnTo>
                      <a:pt x="9006" y="0"/>
                    </a:lnTo>
                    <a:lnTo>
                      <a:pt x="9019" y="1"/>
                    </a:lnTo>
                    <a:lnTo>
                      <a:pt x="9031" y="3"/>
                    </a:lnTo>
                    <a:lnTo>
                      <a:pt x="9042" y="6"/>
                    </a:lnTo>
                    <a:lnTo>
                      <a:pt x="9054" y="11"/>
                    </a:lnTo>
                    <a:lnTo>
                      <a:pt x="9065" y="16"/>
                    </a:lnTo>
                    <a:lnTo>
                      <a:pt x="9076" y="22"/>
                    </a:lnTo>
                    <a:lnTo>
                      <a:pt x="9086" y="30"/>
                    </a:lnTo>
                    <a:lnTo>
                      <a:pt x="9094" y="39"/>
                    </a:lnTo>
                    <a:lnTo>
                      <a:pt x="9102" y="48"/>
                    </a:lnTo>
                    <a:lnTo>
                      <a:pt x="9109" y="58"/>
                    </a:lnTo>
                    <a:lnTo>
                      <a:pt x="9116" y="69"/>
                    </a:lnTo>
                    <a:lnTo>
                      <a:pt x="9121" y="80"/>
                    </a:lnTo>
                    <a:lnTo>
                      <a:pt x="9126" y="92"/>
                    </a:lnTo>
                    <a:lnTo>
                      <a:pt x="9128" y="104"/>
                    </a:lnTo>
                    <a:lnTo>
                      <a:pt x="9130" y="117"/>
                    </a:lnTo>
                    <a:lnTo>
                      <a:pt x="9131" y="130"/>
                    </a:lnTo>
                    <a:lnTo>
                      <a:pt x="9131" y="1357"/>
                    </a:lnTo>
                    <a:lnTo>
                      <a:pt x="9130" y="1370"/>
                    </a:lnTo>
                    <a:lnTo>
                      <a:pt x="9128" y="1382"/>
                    </a:lnTo>
                    <a:lnTo>
                      <a:pt x="9126" y="1395"/>
                    </a:lnTo>
                    <a:lnTo>
                      <a:pt x="9121" y="1407"/>
                    </a:lnTo>
                    <a:lnTo>
                      <a:pt x="9116" y="1418"/>
                    </a:lnTo>
                    <a:lnTo>
                      <a:pt x="9109" y="1429"/>
                    </a:lnTo>
                    <a:lnTo>
                      <a:pt x="9102" y="1439"/>
                    </a:lnTo>
                    <a:lnTo>
                      <a:pt x="9094" y="1448"/>
                    </a:lnTo>
                    <a:lnTo>
                      <a:pt x="9086" y="1456"/>
                    </a:lnTo>
                    <a:lnTo>
                      <a:pt x="9076" y="1464"/>
                    </a:lnTo>
                    <a:lnTo>
                      <a:pt x="9065" y="1470"/>
                    </a:lnTo>
                    <a:lnTo>
                      <a:pt x="9054" y="1476"/>
                    </a:lnTo>
                    <a:lnTo>
                      <a:pt x="9042" y="1480"/>
                    </a:lnTo>
                    <a:lnTo>
                      <a:pt x="9031" y="1484"/>
                    </a:lnTo>
                    <a:lnTo>
                      <a:pt x="9019" y="1486"/>
                    </a:lnTo>
                    <a:lnTo>
                      <a:pt x="9006" y="1486"/>
                    </a:lnTo>
                    <a:lnTo>
                      <a:pt x="126" y="1486"/>
                    </a:lnTo>
                    <a:lnTo>
                      <a:pt x="113" y="1486"/>
                    </a:lnTo>
                    <a:lnTo>
                      <a:pt x="100" y="1484"/>
                    </a:lnTo>
                    <a:lnTo>
                      <a:pt x="88" y="1480"/>
                    </a:lnTo>
                    <a:lnTo>
                      <a:pt x="77" y="1476"/>
                    </a:lnTo>
                    <a:lnTo>
                      <a:pt x="65" y="1470"/>
                    </a:lnTo>
                    <a:lnTo>
                      <a:pt x="56" y="1464"/>
                    </a:lnTo>
                    <a:lnTo>
                      <a:pt x="46" y="1456"/>
                    </a:lnTo>
                    <a:lnTo>
                      <a:pt x="36" y="1448"/>
                    </a:lnTo>
                    <a:lnTo>
                      <a:pt x="29" y="1439"/>
                    </a:lnTo>
                    <a:lnTo>
                      <a:pt x="21" y="1429"/>
                    </a:lnTo>
                    <a:lnTo>
                      <a:pt x="15" y="1418"/>
                    </a:lnTo>
                    <a:lnTo>
                      <a:pt x="9" y="1407"/>
                    </a:lnTo>
                    <a:lnTo>
                      <a:pt x="5" y="1395"/>
                    </a:lnTo>
                    <a:lnTo>
                      <a:pt x="2" y="1382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4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1"/>
                    </a:lnTo>
                    <a:lnTo>
                      <a:pt x="88" y="6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Google Shape;156;p35"/>
              <p:cNvSpPr/>
              <p:nvPr/>
            </p:nvSpPr>
            <p:spPr>
              <a:xfrm>
                <a:off x="882650" y="4870450"/>
                <a:ext cx="1196975" cy="403225"/>
              </a:xfrm>
              <a:custGeom>
                <a:rect b="b" l="l" r="r" t="t"/>
                <a:pathLst>
                  <a:path extrusionOk="0" h="763" w="2260">
                    <a:moveTo>
                      <a:pt x="340" y="9"/>
                    </a:moveTo>
                    <a:lnTo>
                      <a:pt x="332" y="10"/>
                    </a:lnTo>
                    <a:lnTo>
                      <a:pt x="325" y="11"/>
                    </a:lnTo>
                    <a:lnTo>
                      <a:pt x="317" y="12"/>
                    </a:lnTo>
                    <a:lnTo>
                      <a:pt x="311" y="16"/>
                    </a:lnTo>
                    <a:lnTo>
                      <a:pt x="304" y="19"/>
                    </a:lnTo>
                    <a:lnTo>
                      <a:pt x="298" y="22"/>
                    </a:lnTo>
                    <a:lnTo>
                      <a:pt x="292" y="28"/>
                    </a:lnTo>
                    <a:lnTo>
                      <a:pt x="287" y="32"/>
                    </a:lnTo>
                    <a:lnTo>
                      <a:pt x="283" y="39"/>
                    </a:lnTo>
                    <a:lnTo>
                      <a:pt x="278" y="45"/>
                    </a:lnTo>
                    <a:lnTo>
                      <a:pt x="275" y="52"/>
                    </a:lnTo>
                    <a:lnTo>
                      <a:pt x="272" y="60"/>
                    </a:lnTo>
                    <a:lnTo>
                      <a:pt x="270" y="68"/>
                    </a:lnTo>
                    <a:lnTo>
                      <a:pt x="267" y="77"/>
                    </a:lnTo>
                    <a:lnTo>
                      <a:pt x="266" y="86"/>
                    </a:lnTo>
                    <a:lnTo>
                      <a:pt x="266" y="95"/>
                    </a:lnTo>
                    <a:lnTo>
                      <a:pt x="266" y="105"/>
                    </a:lnTo>
                    <a:lnTo>
                      <a:pt x="267" y="112"/>
                    </a:lnTo>
                    <a:lnTo>
                      <a:pt x="270" y="121"/>
                    </a:lnTo>
                    <a:lnTo>
                      <a:pt x="272" y="129"/>
                    </a:lnTo>
                    <a:lnTo>
                      <a:pt x="274" y="137"/>
                    </a:lnTo>
                    <a:lnTo>
                      <a:pt x="277" y="144"/>
                    </a:lnTo>
                    <a:lnTo>
                      <a:pt x="281" y="149"/>
                    </a:lnTo>
                    <a:lnTo>
                      <a:pt x="286" y="156"/>
                    </a:lnTo>
                    <a:lnTo>
                      <a:pt x="291" y="160"/>
                    </a:lnTo>
                    <a:lnTo>
                      <a:pt x="297" y="165"/>
                    </a:lnTo>
                    <a:lnTo>
                      <a:pt x="302" y="169"/>
                    </a:lnTo>
                    <a:lnTo>
                      <a:pt x="308" y="173"/>
                    </a:lnTo>
                    <a:lnTo>
                      <a:pt x="315" y="175"/>
                    </a:lnTo>
                    <a:lnTo>
                      <a:pt x="323" y="177"/>
                    </a:lnTo>
                    <a:lnTo>
                      <a:pt x="330" y="178"/>
                    </a:lnTo>
                    <a:lnTo>
                      <a:pt x="338" y="178"/>
                    </a:lnTo>
                    <a:lnTo>
                      <a:pt x="345" y="178"/>
                    </a:lnTo>
                    <a:lnTo>
                      <a:pt x="353" y="177"/>
                    </a:lnTo>
                    <a:lnTo>
                      <a:pt x="359" y="175"/>
                    </a:lnTo>
                    <a:lnTo>
                      <a:pt x="366" y="173"/>
                    </a:lnTo>
                    <a:lnTo>
                      <a:pt x="372" y="169"/>
                    </a:lnTo>
                    <a:lnTo>
                      <a:pt x="379" y="166"/>
                    </a:lnTo>
                    <a:lnTo>
                      <a:pt x="384" y="162"/>
                    </a:lnTo>
                    <a:lnTo>
                      <a:pt x="389" y="156"/>
                    </a:lnTo>
                    <a:lnTo>
                      <a:pt x="395" y="150"/>
                    </a:lnTo>
                    <a:lnTo>
                      <a:pt x="399" y="144"/>
                    </a:lnTo>
                    <a:lnTo>
                      <a:pt x="402" y="137"/>
                    </a:lnTo>
                    <a:lnTo>
                      <a:pt x="406" y="129"/>
                    </a:lnTo>
                    <a:lnTo>
                      <a:pt x="408" y="121"/>
                    </a:lnTo>
                    <a:lnTo>
                      <a:pt x="410" y="112"/>
                    </a:lnTo>
                    <a:lnTo>
                      <a:pt x="411" y="102"/>
                    </a:lnTo>
                    <a:lnTo>
                      <a:pt x="411" y="92"/>
                    </a:lnTo>
                    <a:lnTo>
                      <a:pt x="411" y="84"/>
                    </a:lnTo>
                    <a:lnTo>
                      <a:pt x="410" y="75"/>
                    </a:lnTo>
                    <a:lnTo>
                      <a:pt x="409" y="67"/>
                    </a:lnTo>
                    <a:lnTo>
                      <a:pt x="407" y="59"/>
                    </a:lnTo>
                    <a:lnTo>
                      <a:pt x="404" y="51"/>
                    </a:lnTo>
                    <a:lnTo>
                      <a:pt x="400" y="45"/>
                    </a:lnTo>
                    <a:lnTo>
                      <a:pt x="396" y="38"/>
                    </a:lnTo>
                    <a:lnTo>
                      <a:pt x="392" y="32"/>
                    </a:lnTo>
                    <a:lnTo>
                      <a:pt x="387" y="27"/>
                    </a:lnTo>
                    <a:lnTo>
                      <a:pt x="382" y="22"/>
                    </a:lnTo>
                    <a:lnTo>
                      <a:pt x="375" y="19"/>
                    </a:lnTo>
                    <a:lnTo>
                      <a:pt x="369" y="16"/>
                    </a:lnTo>
                    <a:lnTo>
                      <a:pt x="362" y="12"/>
                    </a:lnTo>
                    <a:lnTo>
                      <a:pt x="355" y="11"/>
                    </a:lnTo>
                    <a:lnTo>
                      <a:pt x="347" y="10"/>
                    </a:lnTo>
                    <a:lnTo>
                      <a:pt x="340" y="9"/>
                    </a:lnTo>
                    <a:close/>
                    <a:moveTo>
                      <a:pt x="339" y="27"/>
                    </a:moveTo>
                    <a:lnTo>
                      <a:pt x="345" y="27"/>
                    </a:lnTo>
                    <a:lnTo>
                      <a:pt x="351" y="28"/>
                    </a:lnTo>
                    <a:lnTo>
                      <a:pt x="356" y="30"/>
                    </a:lnTo>
                    <a:lnTo>
                      <a:pt x="361" y="32"/>
                    </a:lnTo>
                    <a:lnTo>
                      <a:pt x="366" y="36"/>
                    </a:lnTo>
                    <a:lnTo>
                      <a:pt x="370" y="39"/>
                    </a:lnTo>
                    <a:lnTo>
                      <a:pt x="373" y="43"/>
                    </a:lnTo>
                    <a:lnTo>
                      <a:pt x="378" y="48"/>
                    </a:lnTo>
                    <a:lnTo>
                      <a:pt x="383" y="58"/>
                    </a:lnTo>
                    <a:lnTo>
                      <a:pt x="386" y="69"/>
                    </a:lnTo>
                    <a:lnTo>
                      <a:pt x="388" y="81"/>
                    </a:lnTo>
                    <a:lnTo>
                      <a:pt x="389" y="94"/>
                    </a:lnTo>
                    <a:lnTo>
                      <a:pt x="388" y="107"/>
                    </a:lnTo>
                    <a:lnTo>
                      <a:pt x="386" y="119"/>
                    </a:lnTo>
                    <a:lnTo>
                      <a:pt x="382" y="131"/>
                    </a:lnTo>
                    <a:lnTo>
                      <a:pt x="377" y="141"/>
                    </a:lnTo>
                    <a:lnTo>
                      <a:pt x="373" y="146"/>
                    </a:lnTo>
                    <a:lnTo>
                      <a:pt x="369" y="149"/>
                    </a:lnTo>
                    <a:lnTo>
                      <a:pt x="365" y="153"/>
                    </a:lnTo>
                    <a:lnTo>
                      <a:pt x="360" y="156"/>
                    </a:lnTo>
                    <a:lnTo>
                      <a:pt x="356" y="158"/>
                    </a:lnTo>
                    <a:lnTo>
                      <a:pt x="351" y="159"/>
                    </a:lnTo>
                    <a:lnTo>
                      <a:pt x="345" y="160"/>
                    </a:lnTo>
                    <a:lnTo>
                      <a:pt x="339" y="162"/>
                    </a:lnTo>
                    <a:lnTo>
                      <a:pt x="333" y="160"/>
                    </a:lnTo>
                    <a:lnTo>
                      <a:pt x="327" y="159"/>
                    </a:lnTo>
                    <a:lnTo>
                      <a:pt x="323" y="158"/>
                    </a:lnTo>
                    <a:lnTo>
                      <a:pt x="317" y="156"/>
                    </a:lnTo>
                    <a:lnTo>
                      <a:pt x="313" y="153"/>
                    </a:lnTo>
                    <a:lnTo>
                      <a:pt x="308" y="149"/>
                    </a:lnTo>
                    <a:lnTo>
                      <a:pt x="305" y="146"/>
                    </a:lnTo>
                    <a:lnTo>
                      <a:pt x="301" y="141"/>
                    </a:lnTo>
                    <a:lnTo>
                      <a:pt x="296" y="131"/>
                    </a:lnTo>
                    <a:lnTo>
                      <a:pt x="291" y="120"/>
                    </a:lnTo>
                    <a:lnTo>
                      <a:pt x="289" y="108"/>
                    </a:lnTo>
                    <a:lnTo>
                      <a:pt x="288" y="95"/>
                    </a:lnTo>
                    <a:lnTo>
                      <a:pt x="289" y="81"/>
                    </a:lnTo>
                    <a:lnTo>
                      <a:pt x="291" y="69"/>
                    </a:lnTo>
                    <a:lnTo>
                      <a:pt x="296" y="57"/>
                    </a:lnTo>
                    <a:lnTo>
                      <a:pt x="301" y="47"/>
                    </a:lnTo>
                    <a:lnTo>
                      <a:pt x="304" y="42"/>
                    </a:lnTo>
                    <a:lnTo>
                      <a:pt x="308" y="39"/>
                    </a:lnTo>
                    <a:lnTo>
                      <a:pt x="312" y="35"/>
                    </a:lnTo>
                    <a:lnTo>
                      <a:pt x="317" y="32"/>
                    </a:lnTo>
                    <a:lnTo>
                      <a:pt x="321" y="30"/>
                    </a:lnTo>
                    <a:lnTo>
                      <a:pt x="327" y="28"/>
                    </a:lnTo>
                    <a:lnTo>
                      <a:pt x="333" y="27"/>
                    </a:lnTo>
                    <a:lnTo>
                      <a:pt x="339" y="27"/>
                    </a:lnTo>
                    <a:close/>
                    <a:moveTo>
                      <a:pt x="464" y="176"/>
                    </a:moveTo>
                    <a:lnTo>
                      <a:pt x="464" y="75"/>
                    </a:lnTo>
                    <a:lnTo>
                      <a:pt x="491" y="75"/>
                    </a:lnTo>
                    <a:lnTo>
                      <a:pt x="491" y="58"/>
                    </a:lnTo>
                    <a:lnTo>
                      <a:pt x="464" y="58"/>
                    </a:lnTo>
                    <a:lnTo>
                      <a:pt x="464" y="51"/>
                    </a:lnTo>
                    <a:lnTo>
                      <a:pt x="464" y="45"/>
                    </a:lnTo>
                    <a:lnTo>
                      <a:pt x="465" y="39"/>
                    </a:lnTo>
                    <a:lnTo>
                      <a:pt x="466" y="33"/>
                    </a:lnTo>
                    <a:lnTo>
                      <a:pt x="468" y="28"/>
                    </a:lnTo>
                    <a:lnTo>
                      <a:pt x="472" y="23"/>
                    </a:lnTo>
                    <a:lnTo>
                      <a:pt x="475" y="20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93" y="19"/>
                    </a:lnTo>
                    <a:lnTo>
                      <a:pt x="499" y="20"/>
                    </a:lnTo>
                    <a:lnTo>
                      <a:pt x="502" y="3"/>
                    </a:lnTo>
                    <a:lnTo>
                      <a:pt x="494" y="1"/>
                    </a:lnTo>
                    <a:lnTo>
                      <a:pt x="485" y="0"/>
                    </a:lnTo>
                    <a:lnTo>
                      <a:pt x="477" y="1"/>
                    </a:lnTo>
                    <a:lnTo>
                      <a:pt x="469" y="3"/>
                    </a:lnTo>
                    <a:lnTo>
                      <a:pt x="463" y="7"/>
                    </a:lnTo>
                    <a:lnTo>
                      <a:pt x="456" y="11"/>
                    </a:lnTo>
                    <a:lnTo>
                      <a:pt x="453" y="16"/>
                    </a:lnTo>
                    <a:lnTo>
                      <a:pt x="450" y="19"/>
                    </a:lnTo>
                    <a:lnTo>
                      <a:pt x="448" y="24"/>
                    </a:lnTo>
                    <a:lnTo>
                      <a:pt x="446" y="29"/>
                    </a:lnTo>
                    <a:lnTo>
                      <a:pt x="443" y="40"/>
                    </a:lnTo>
                    <a:lnTo>
                      <a:pt x="443" y="52"/>
                    </a:lnTo>
                    <a:lnTo>
                      <a:pt x="443" y="58"/>
                    </a:lnTo>
                    <a:lnTo>
                      <a:pt x="427" y="58"/>
                    </a:lnTo>
                    <a:lnTo>
                      <a:pt x="427" y="75"/>
                    </a:lnTo>
                    <a:lnTo>
                      <a:pt x="443" y="75"/>
                    </a:lnTo>
                    <a:lnTo>
                      <a:pt x="443" y="176"/>
                    </a:lnTo>
                    <a:lnTo>
                      <a:pt x="464" y="176"/>
                    </a:lnTo>
                    <a:close/>
                    <a:moveTo>
                      <a:pt x="599" y="120"/>
                    </a:moveTo>
                    <a:lnTo>
                      <a:pt x="599" y="117"/>
                    </a:lnTo>
                    <a:lnTo>
                      <a:pt x="599" y="110"/>
                    </a:lnTo>
                    <a:lnTo>
                      <a:pt x="599" y="102"/>
                    </a:lnTo>
                    <a:lnTo>
                      <a:pt x="597" y="92"/>
                    </a:lnTo>
                    <a:lnTo>
                      <a:pt x="595" y="84"/>
                    </a:lnTo>
                    <a:lnTo>
                      <a:pt x="589" y="75"/>
                    </a:lnTo>
                    <a:lnTo>
                      <a:pt x="587" y="71"/>
                    </a:lnTo>
                    <a:lnTo>
                      <a:pt x="584" y="67"/>
                    </a:lnTo>
                    <a:lnTo>
                      <a:pt x="580" y="63"/>
                    </a:lnTo>
                    <a:lnTo>
                      <a:pt x="575" y="61"/>
                    </a:lnTo>
                    <a:lnTo>
                      <a:pt x="570" y="59"/>
                    </a:lnTo>
                    <a:lnTo>
                      <a:pt x="564" y="57"/>
                    </a:lnTo>
                    <a:lnTo>
                      <a:pt x="559" y="56"/>
                    </a:lnTo>
                    <a:lnTo>
                      <a:pt x="553" y="56"/>
                    </a:lnTo>
                    <a:lnTo>
                      <a:pt x="546" y="56"/>
                    </a:lnTo>
                    <a:lnTo>
                      <a:pt x="541" y="57"/>
                    </a:lnTo>
                    <a:lnTo>
                      <a:pt x="535" y="58"/>
                    </a:lnTo>
                    <a:lnTo>
                      <a:pt x="530" y="60"/>
                    </a:lnTo>
                    <a:lnTo>
                      <a:pt x="524" y="62"/>
                    </a:lnTo>
                    <a:lnTo>
                      <a:pt x="520" y="66"/>
                    </a:lnTo>
                    <a:lnTo>
                      <a:pt x="517" y="70"/>
                    </a:lnTo>
                    <a:lnTo>
                      <a:pt x="513" y="74"/>
                    </a:lnTo>
                    <a:lnTo>
                      <a:pt x="507" y="84"/>
                    </a:lnTo>
                    <a:lnTo>
                      <a:pt x="502" y="94"/>
                    </a:lnTo>
                    <a:lnTo>
                      <a:pt x="500" y="106"/>
                    </a:lnTo>
                    <a:lnTo>
                      <a:pt x="499" y="119"/>
                    </a:lnTo>
                    <a:lnTo>
                      <a:pt x="500" y="131"/>
                    </a:lnTo>
                    <a:lnTo>
                      <a:pt x="503" y="143"/>
                    </a:lnTo>
                    <a:lnTo>
                      <a:pt x="505" y="148"/>
                    </a:lnTo>
                    <a:lnTo>
                      <a:pt x="507" y="154"/>
                    </a:lnTo>
                    <a:lnTo>
                      <a:pt x="510" y="158"/>
                    </a:lnTo>
                    <a:lnTo>
                      <a:pt x="514" y="162"/>
                    </a:lnTo>
                    <a:lnTo>
                      <a:pt x="517" y="166"/>
                    </a:lnTo>
                    <a:lnTo>
                      <a:pt x="521" y="168"/>
                    </a:lnTo>
                    <a:lnTo>
                      <a:pt x="527" y="172"/>
                    </a:lnTo>
                    <a:lnTo>
                      <a:pt x="531" y="174"/>
                    </a:lnTo>
                    <a:lnTo>
                      <a:pt x="536" y="176"/>
                    </a:lnTo>
                    <a:lnTo>
                      <a:pt x="542" y="177"/>
                    </a:lnTo>
                    <a:lnTo>
                      <a:pt x="548" y="178"/>
                    </a:lnTo>
                    <a:lnTo>
                      <a:pt x="555" y="178"/>
                    </a:lnTo>
                    <a:lnTo>
                      <a:pt x="568" y="177"/>
                    </a:lnTo>
                    <a:lnTo>
                      <a:pt x="577" y="176"/>
                    </a:lnTo>
                    <a:lnTo>
                      <a:pt x="586" y="174"/>
                    </a:lnTo>
                    <a:lnTo>
                      <a:pt x="593" y="170"/>
                    </a:lnTo>
                    <a:lnTo>
                      <a:pt x="589" y="156"/>
                    </a:lnTo>
                    <a:lnTo>
                      <a:pt x="583" y="158"/>
                    </a:lnTo>
                    <a:lnTo>
                      <a:pt x="576" y="159"/>
                    </a:lnTo>
                    <a:lnTo>
                      <a:pt x="568" y="162"/>
                    </a:lnTo>
                    <a:lnTo>
                      <a:pt x="558" y="162"/>
                    </a:lnTo>
                    <a:lnTo>
                      <a:pt x="550" y="162"/>
                    </a:lnTo>
                    <a:lnTo>
                      <a:pt x="543" y="159"/>
                    </a:lnTo>
                    <a:lnTo>
                      <a:pt x="536" y="156"/>
                    </a:lnTo>
                    <a:lnTo>
                      <a:pt x="530" y="151"/>
                    </a:lnTo>
                    <a:lnTo>
                      <a:pt x="526" y="146"/>
                    </a:lnTo>
                    <a:lnTo>
                      <a:pt x="522" y="139"/>
                    </a:lnTo>
                    <a:lnTo>
                      <a:pt x="519" y="130"/>
                    </a:lnTo>
                    <a:lnTo>
                      <a:pt x="518" y="120"/>
                    </a:lnTo>
                    <a:lnTo>
                      <a:pt x="599" y="120"/>
                    </a:lnTo>
                    <a:close/>
                    <a:moveTo>
                      <a:pt x="519" y="106"/>
                    </a:moveTo>
                    <a:lnTo>
                      <a:pt x="519" y="99"/>
                    </a:lnTo>
                    <a:lnTo>
                      <a:pt x="521" y="94"/>
                    </a:lnTo>
                    <a:lnTo>
                      <a:pt x="523" y="88"/>
                    </a:lnTo>
                    <a:lnTo>
                      <a:pt x="528" y="82"/>
                    </a:lnTo>
                    <a:lnTo>
                      <a:pt x="532" y="78"/>
                    </a:lnTo>
                    <a:lnTo>
                      <a:pt x="536" y="74"/>
                    </a:lnTo>
                    <a:lnTo>
                      <a:pt x="543" y="71"/>
                    </a:lnTo>
                    <a:lnTo>
                      <a:pt x="550" y="70"/>
                    </a:lnTo>
                    <a:lnTo>
                      <a:pt x="558" y="71"/>
                    </a:lnTo>
                    <a:lnTo>
                      <a:pt x="564" y="75"/>
                    </a:lnTo>
                    <a:lnTo>
                      <a:pt x="570" y="78"/>
                    </a:lnTo>
                    <a:lnTo>
                      <a:pt x="574" y="82"/>
                    </a:lnTo>
                    <a:lnTo>
                      <a:pt x="576" y="88"/>
                    </a:lnTo>
                    <a:lnTo>
                      <a:pt x="578" y="95"/>
                    </a:lnTo>
                    <a:lnTo>
                      <a:pt x="578" y="100"/>
                    </a:lnTo>
                    <a:lnTo>
                      <a:pt x="580" y="106"/>
                    </a:lnTo>
                    <a:lnTo>
                      <a:pt x="519" y="106"/>
                    </a:lnTo>
                    <a:close/>
                    <a:moveTo>
                      <a:pt x="625" y="176"/>
                    </a:moveTo>
                    <a:lnTo>
                      <a:pt x="645" y="176"/>
                    </a:lnTo>
                    <a:lnTo>
                      <a:pt x="645" y="112"/>
                    </a:lnTo>
                    <a:lnTo>
                      <a:pt x="645" y="108"/>
                    </a:lnTo>
                    <a:lnTo>
                      <a:pt x="647" y="102"/>
                    </a:lnTo>
                    <a:lnTo>
                      <a:pt x="648" y="97"/>
                    </a:lnTo>
                    <a:lnTo>
                      <a:pt x="650" y="92"/>
                    </a:lnTo>
                    <a:lnTo>
                      <a:pt x="653" y="87"/>
                    </a:lnTo>
                    <a:lnTo>
                      <a:pt x="656" y="84"/>
                    </a:lnTo>
                    <a:lnTo>
                      <a:pt x="659" y="80"/>
                    </a:lnTo>
                    <a:lnTo>
                      <a:pt x="664" y="78"/>
                    </a:lnTo>
                    <a:lnTo>
                      <a:pt x="669" y="76"/>
                    </a:lnTo>
                    <a:lnTo>
                      <a:pt x="675" y="76"/>
                    </a:lnTo>
                    <a:lnTo>
                      <a:pt x="678" y="76"/>
                    </a:lnTo>
                    <a:lnTo>
                      <a:pt x="681" y="76"/>
                    </a:lnTo>
                    <a:lnTo>
                      <a:pt x="681" y="56"/>
                    </a:lnTo>
                    <a:lnTo>
                      <a:pt x="679" y="56"/>
                    </a:lnTo>
                    <a:lnTo>
                      <a:pt x="676" y="56"/>
                    </a:lnTo>
                    <a:lnTo>
                      <a:pt x="670" y="56"/>
                    </a:lnTo>
                    <a:lnTo>
                      <a:pt x="665" y="57"/>
                    </a:lnTo>
                    <a:lnTo>
                      <a:pt x="661" y="59"/>
                    </a:lnTo>
                    <a:lnTo>
                      <a:pt x="656" y="62"/>
                    </a:lnTo>
                    <a:lnTo>
                      <a:pt x="652" y="66"/>
                    </a:lnTo>
                    <a:lnTo>
                      <a:pt x="649" y="70"/>
                    </a:lnTo>
                    <a:lnTo>
                      <a:pt x="647" y="76"/>
                    </a:lnTo>
                    <a:lnTo>
                      <a:pt x="644" y="81"/>
                    </a:lnTo>
                    <a:lnTo>
                      <a:pt x="643" y="81"/>
                    </a:lnTo>
                    <a:lnTo>
                      <a:pt x="642" y="58"/>
                    </a:lnTo>
                    <a:lnTo>
                      <a:pt x="624" y="58"/>
                    </a:lnTo>
                    <a:lnTo>
                      <a:pt x="625" y="67"/>
                    </a:lnTo>
                    <a:lnTo>
                      <a:pt x="625" y="76"/>
                    </a:lnTo>
                    <a:lnTo>
                      <a:pt x="625" y="85"/>
                    </a:lnTo>
                    <a:lnTo>
                      <a:pt x="625" y="95"/>
                    </a:lnTo>
                    <a:lnTo>
                      <a:pt x="625" y="176"/>
                    </a:lnTo>
                    <a:close/>
                    <a:moveTo>
                      <a:pt x="791" y="120"/>
                    </a:moveTo>
                    <a:lnTo>
                      <a:pt x="792" y="117"/>
                    </a:lnTo>
                    <a:lnTo>
                      <a:pt x="792" y="110"/>
                    </a:lnTo>
                    <a:lnTo>
                      <a:pt x="791" y="102"/>
                    </a:lnTo>
                    <a:lnTo>
                      <a:pt x="790" y="92"/>
                    </a:lnTo>
                    <a:lnTo>
                      <a:pt x="787" y="84"/>
                    </a:lnTo>
                    <a:lnTo>
                      <a:pt x="783" y="75"/>
                    </a:lnTo>
                    <a:lnTo>
                      <a:pt x="779" y="71"/>
                    </a:lnTo>
                    <a:lnTo>
                      <a:pt x="776" y="67"/>
                    </a:lnTo>
                    <a:lnTo>
                      <a:pt x="773" y="63"/>
                    </a:lnTo>
                    <a:lnTo>
                      <a:pt x="769" y="61"/>
                    </a:lnTo>
                    <a:lnTo>
                      <a:pt x="763" y="59"/>
                    </a:lnTo>
                    <a:lnTo>
                      <a:pt x="758" y="57"/>
                    </a:lnTo>
                    <a:lnTo>
                      <a:pt x="751" y="56"/>
                    </a:lnTo>
                    <a:lnTo>
                      <a:pt x="745" y="56"/>
                    </a:lnTo>
                    <a:lnTo>
                      <a:pt x="739" y="56"/>
                    </a:lnTo>
                    <a:lnTo>
                      <a:pt x="733" y="57"/>
                    </a:lnTo>
                    <a:lnTo>
                      <a:pt x="728" y="58"/>
                    </a:lnTo>
                    <a:lnTo>
                      <a:pt x="722" y="60"/>
                    </a:lnTo>
                    <a:lnTo>
                      <a:pt x="718" y="62"/>
                    </a:lnTo>
                    <a:lnTo>
                      <a:pt x="713" y="66"/>
                    </a:lnTo>
                    <a:lnTo>
                      <a:pt x="709" y="70"/>
                    </a:lnTo>
                    <a:lnTo>
                      <a:pt x="706" y="74"/>
                    </a:lnTo>
                    <a:lnTo>
                      <a:pt x="699" y="84"/>
                    </a:lnTo>
                    <a:lnTo>
                      <a:pt x="695" y="94"/>
                    </a:lnTo>
                    <a:lnTo>
                      <a:pt x="692" y="106"/>
                    </a:lnTo>
                    <a:lnTo>
                      <a:pt x="692" y="119"/>
                    </a:lnTo>
                    <a:lnTo>
                      <a:pt x="693" y="131"/>
                    </a:lnTo>
                    <a:lnTo>
                      <a:pt x="695" y="143"/>
                    </a:lnTo>
                    <a:lnTo>
                      <a:pt x="697" y="148"/>
                    </a:lnTo>
                    <a:lnTo>
                      <a:pt x="699" y="154"/>
                    </a:lnTo>
                    <a:lnTo>
                      <a:pt x="703" y="158"/>
                    </a:lnTo>
                    <a:lnTo>
                      <a:pt x="706" y="162"/>
                    </a:lnTo>
                    <a:lnTo>
                      <a:pt x="710" y="166"/>
                    </a:lnTo>
                    <a:lnTo>
                      <a:pt x="715" y="168"/>
                    </a:lnTo>
                    <a:lnTo>
                      <a:pt x="719" y="172"/>
                    </a:lnTo>
                    <a:lnTo>
                      <a:pt x="724" y="174"/>
                    </a:lnTo>
                    <a:lnTo>
                      <a:pt x="730" y="176"/>
                    </a:lnTo>
                    <a:lnTo>
                      <a:pt x="735" y="177"/>
                    </a:lnTo>
                    <a:lnTo>
                      <a:pt x="742" y="178"/>
                    </a:lnTo>
                    <a:lnTo>
                      <a:pt x="748" y="178"/>
                    </a:lnTo>
                    <a:lnTo>
                      <a:pt x="760" y="177"/>
                    </a:lnTo>
                    <a:lnTo>
                      <a:pt x="771" y="176"/>
                    </a:lnTo>
                    <a:lnTo>
                      <a:pt x="779" y="174"/>
                    </a:lnTo>
                    <a:lnTo>
                      <a:pt x="786" y="170"/>
                    </a:lnTo>
                    <a:lnTo>
                      <a:pt x="782" y="156"/>
                    </a:lnTo>
                    <a:lnTo>
                      <a:pt x="776" y="158"/>
                    </a:lnTo>
                    <a:lnTo>
                      <a:pt x="769" y="159"/>
                    </a:lnTo>
                    <a:lnTo>
                      <a:pt x="761" y="162"/>
                    </a:lnTo>
                    <a:lnTo>
                      <a:pt x="750" y="162"/>
                    </a:lnTo>
                    <a:lnTo>
                      <a:pt x="743" y="162"/>
                    </a:lnTo>
                    <a:lnTo>
                      <a:pt x="735" y="159"/>
                    </a:lnTo>
                    <a:lnTo>
                      <a:pt x="729" y="156"/>
                    </a:lnTo>
                    <a:lnTo>
                      <a:pt x="723" y="151"/>
                    </a:lnTo>
                    <a:lnTo>
                      <a:pt x="719" y="146"/>
                    </a:lnTo>
                    <a:lnTo>
                      <a:pt x="715" y="139"/>
                    </a:lnTo>
                    <a:lnTo>
                      <a:pt x="712" y="130"/>
                    </a:lnTo>
                    <a:lnTo>
                      <a:pt x="711" y="120"/>
                    </a:lnTo>
                    <a:lnTo>
                      <a:pt x="791" y="120"/>
                    </a:lnTo>
                    <a:close/>
                    <a:moveTo>
                      <a:pt x="711" y="106"/>
                    </a:moveTo>
                    <a:lnTo>
                      <a:pt x="712" y="99"/>
                    </a:lnTo>
                    <a:lnTo>
                      <a:pt x="715" y="94"/>
                    </a:lnTo>
                    <a:lnTo>
                      <a:pt x="717" y="88"/>
                    </a:lnTo>
                    <a:lnTo>
                      <a:pt x="720" y="82"/>
                    </a:lnTo>
                    <a:lnTo>
                      <a:pt x="724" y="78"/>
                    </a:lnTo>
                    <a:lnTo>
                      <a:pt x="730" y="74"/>
                    </a:lnTo>
                    <a:lnTo>
                      <a:pt x="736" y="71"/>
                    </a:lnTo>
                    <a:lnTo>
                      <a:pt x="744" y="70"/>
                    </a:lnTo>
                    <a:lnTo>
                      <a:pt x="751" y="71"/>
                    </a:lnTo>
                    <a:lnTo>
                      <a:pt x="758" y="75"/>
                    </a:lnTo>
                    <a:lnTo>
                      <a:pt x="763" y="78"/>
                    </a:lnTo>
                    <a:lnTo>
                      <a:pt x="766" y="82"/>
                    </a:lnTo>
                    <a:lnTo>
                      <a:pt x="770" y="88"/>
                    </a:lnTo>
                    <a:lnTo>
                      <a:pt x="771" y="95"/>
                    </a:lnTo>
                    <a:lnTo>
                      <a:pt x="772" y="100"/>
                    </a:lnTo>
                    <a:lnTo>
                      <a:pt x="772" y="106"/>
                    </a:lnTo>
                    <a:lnTo>
                      <a:pt x="711" y="106"/>
                    </a:lnTo>
                    <a:close/>
                    <a:moveTo>
                      <a:pt x="896" y="155"/>
                    </a:moveTo>
                    <a:lnTo>
                      <a:pt x="891" y="157"/>
                    </a:lnTo>
                    <a:lnTo>
                      <a:pt x="885" y="159"/>
                    </a:lnTo>
                    <a:lnTo>
                      <a:pt x="879" y="160"/>
                    </a:lnTo>
                    <a:lnTo>
                      <a:pt x="870" y="162"/>
                    </a:lnTo>
                    <a:lnTo>
                      <a:pt x="861" y="160"/>
                    </a:lnTo>
                    <a:lnTo>
                      <a:pt x="855" y="158"/>
                    </a:lnTo>
                    <a:lnTo>
                      <a:pt x="847" y="155"/>
                    </a:lnTo>
                    <a:lnTo>
                      <a:pt x="842" y="149"/>
                    </a:lnTo>
                    <a:lnTo>
                      <a:pt x="837" y="143"/>
                    </a:lnTo>
                    <a:lnTo>
                      <a:pt x="833" y="136"/>
                    </a:lnTo>
                    <a:lnTo>
                      <a:pt x="831" y="127"/>
                    </a:lnTo>
                    <a:lnTo>
                      <a:pt x="830" y="117"/>
                    </a:lnTo>
                    <a:lnTo>
                      <a:pt x="831" y="108"/>
                    </a:lnTo>
                    <a:lnTo>
                      <a:pt x="833" y="100"/>
                    </a:lnTo>
                    <a:lnTo>
                      <a:pt x="837" y="92"/>
                    </a:lnTo>
                    <a:lnTo>
                      <a:pt x="841" y="86"/>
                    </a:lnTo>
                    <a:lnTo>
                      <a:pt x="846" y="80"/>
                    </a:lnTo>
                    <a:lnTo>
                      <a:pt x="854" y="76"/>
                    </a:lnTo>
                    <a:lnTo>
                      <a:pt x="861" y="74"/>
                    </a:lnTo>
                    <a:lnTo>
                      <a:pt x="871" y="72"/>
                    </a:lnTo>
                    <a:lnTo>
                      <a:pt x="879" y="74"/>
                    </a:lnTo>
                    <a:lnTo>
                      <a:pt x="885" y="75"/>
                    </a:lnTo>
                    <a:lnTo>
                      <a:pt x="891" y="76"/>
                    </a:lnTo>
                    <a:lnTo>
                      <a:pt x="895" y="78"/>
                    </a:lnTo>
                    <a:lnTo>
                      <a:pt x="899" y="61"/>
                    </a:lnTo>
                    <a:lnTo>
                      <a:pt x="895" y="59"/>
                    </a:lnTo>
                    <a:lnTo>
                      <a:pt x="887" y="58"/>
                    </a:lnTo>
                    <a:lnTo>
                      <a:pt x="880" y="56"/>
                    </a:lnTo>
                    <a:lnTo>
                      <a:pt x="871" y="56"/>
                    </a:lnTo>
                    <a:lnTo>
                      <a:pt x="864" y="56"/>
                    </a:lnTo>
                    <a:lnTo>
                      <a:pt x="857" y="57"/>
                    </a:lnTo>
                    <a:lnTo>
                      <a:pt x="852" y="58"/>
                    </a:lnTo>
                    <a:lnTo>
                      <a:pt x="845" y="60"/>
                    </a:lnTo>
                    <a:lnTo>
                      <a:pt x="840" y="62"/>
                    </a:lnTo>
                    <a:lnTo>
                      <a:pt x="836" y="66"/>
                    </a:lnTo>
                    <a:lnTo>
                      <a:pt x="830" y="69"/>
                    </a:lnTo>
                    <a:lnTo>
                      <a:pt x="826" y="74"/>
                    </a:lnTo>
                    <a:lnTo>
                      <a:pt x="823" y="78"/>
                    </a:lnTo>
                    <a:lnTo>
                      <a:pt x="819" y="82"/>
                    </a:lnTo>
                    <a:lnTo>
                      <a:pt x="816" y="88"/>
                    </a:lnTo>
                    <a:lnTo>
                      <a:pt x="814" y="94"/>
                    </a:lnTo>
                    <a:lnTo>
                      <a:pt x="812" y="99"/>
                    </a:lnTo>
                    <a:lnTo>
                      <a:pt x="811" y="105"/>
                    </a:lnTo>
                    <a:lnTo>
                      <a:pt x="810" y="111"/>
                    </a:lnTo>
                    <a:lnTo>
                      <a:pt x="810" y="118"/>
                    </a:lnTo>
                    <a:lnTo>
                      <a:pt x="811" y="131"/>
                    </a:lnTo>
                    <a:lnTo>
                      <a:pt x="814" y="143"/>
                    </a:lnTo>
                    <a:lnTo>
                      <a:pt x="816" y="148"/>
                    </a:lnTo>
                    <a:lnTo>
                      <a:pt x="818" y="153"/>
                    </a:lnTo>
                    <a:lnTo>
                      <a:pt x="821" y="157"/>
                    </a:lnTo>
                    <a:lnTo>
                      <a:pt x="825" y="162"/>
                    </a:lnTo>
                    <a:lnTo>
                      <a:pt x="829" y="165"/>
                    </a:lnTo>
                    <a:lnTo>
                      <a:pt x="833" y="168"/>
                    </a:lnTo>
                    <a:lnTo>
                      <a:pt x="838" y="172"/>
                    </a:lnTo>
                    <a:lnTo>
                      <a:pt x="843" y="174"/>
                    </a:lnTo>
                    <a:lnTo>
                      <a:pt x="848" y="176"/>
                    </a:lnTo>
                    <a:lnTo>
                      <a:pt x="854" y="177"/>
                    </a:lnTo>
                    <a:lnTo>
                      <a:pt x="860" y="178"/>
                    </a:lnTo>
                    <a:lnTo>
                      <a:pt x="867" y="178"/>
                    </a:lnTo>
                    <a:lnTo>
                      <a:pt x="878" y="177"/>
                    </a:lnTo>
                    <a:lnTo>
                      <a:pt x="886" y="176"/>
                    </a:lnTo>
                    <a:lnTo>
                      <a:pt x="894" y="174"/>
                    </a:lnTo>
                    <a:lnTo>
                      <a:pt x="899" y="172"/>
                    </a:lnTo>
                    <a:lnTo>
                      <a:pt x="896" y="155"/>
                    </a:lnTo>
                    <a:close/>
                    <a:moveTo>
                      <a:pt x="1014" y="120"/>
                    </a:moveTo>
                    <a:lnTo>
                      <a:pt x="1014" y="117"/>
                    </a:lnTo>
                    <a:lnTo>
                      <a:pt x="1015" y="110"/>
                    </a:lnTo>
                    <a:lnTo>
                      <a:pt x="1014" y="102"/>
                    </a:lnTo>
                    <a:lnTo>
                      <a:pt x="1013" y="92"/>
                    </a:lnTo>
                    <a:lnTo>
                      <a:pt x="1009" y="84"/>
                    </a:lnTo>
                    <a:lnTo>
                      <a:pt x="1005" y="75"/>
                    </a:lnTo>
                    <a:lnTo>
                      <a:pt x="1002" y="71"/>
                    </a:lnTo>
                    <a:lnTo>
                      <a:pt x="999" y="67"/>
                    </a:lnTo>
                    <a:lnTo>
                      <a:pt x="994" y="63"/>
                    </a:lnTo>
                    <a:lnTo>
                      <a:pt x="990" y="61"/>
                    </a:lnTo>
                    <a:lnTo>
                      <a:pt x="986" y="59"/>
                    </a:lnTo>
                    <a:lnTo>
                      <a:pt x="980" y="57"/>
                    </a:lnTo>
                    <a:lnTo>
                      <a:pt x="974" y="56"/>
                    </a:lnTo>
                    <a:lnTo>
                      <a:pt x="967" y="56"/>
                    </a:lnTo>
                    <a:lnTo>
                      <a:pt x="961" y="56"/>
                    </a:lnTo>
                    <a:lnTo>
                      <a:pt x="955" y="57"/>
                    </a:lnTo>
                    <a:lnTo>
                      <a:pt x="950" y="58"/>
                    </a:lnTo>
                    <a:lnTo>
                      <a:pt x="945" y="60"/>
                    </a:lnTo>
                    <a:lnTo>
                      <a:pt x="940" y="62"/>
                    </a:lnTo>
                    <a:lnTo>
                      <a:pt x="936" y="66"/>
                    </a:lnTo>
                    <a:lnTo>
                      <a:pt x="932" y="70"/>
                    </a:lnTo>
                    <a:lnTo>
                      <a:pt x="928" y="74"/>
                    </a:lnTo>
                    <a:lnTo>
                      <a:pt x="922" y="84"/>
                    </a:lnTo>
                    <a:lnTo>
                      <a:pt x="918" y="94"/>
                    </a:lnTo>
                    <a:lnTo>
                      <a:pt x="914" y="106"/>
                    </a:lnTo>
                    <a:lnTo>
                      <a:pt x="913" y="119"/>
                    </a:lnTo>
                    <a:lnTo>
                      <a:pt x="914" y="131"/>
                    </a:lnTo>
                    <a:lnTo>
                      <a:pt x="918" y="143"/>
                    </a:lnTo>
                    <a:lnTo>
                      <a:pt x="920" y="148"/>
                    </a:lnTo>
                    <a:lnTo>
                      <a:pt x="922" y="154"/>
                    </a:lnTo>
                    <a:lnTo>
                      <a:pt x="925" y="158"/>
                    </a:lnTo>
                    <a:lnTo>
                      <a:pt x="928" y="162"/>
                    </a:lnTo>
                    <a:lnTo>
                      <a:pt x="933" y="166"/>
                    </a:lnTo>
                    <a:lnTo>
                      <a:pt x="937" y="168"/>
                    </a:lnTo>
                    <a:lnTo>
                      <a:pt x="941" y="172"/>
                    </a:lnTo>
                    <a:lnTo>
                      <a:pt x="947" y="174"/>
                    </a:lnTo>
                    <a:lnTo>
                      <a:pt x="952" y="176"/>
                    </a:lnTo>
                    <a:lnTo>
                      <a:pt x="958" y="177"/>
                    </a:lnTo>
                    <a:lnTo>
                      <a:pt x="963" y="178"/>
                    </a:lnTo>
                    <a:lnTo>
                      <a:pt x="969" y="178"/>
                    </a:lnTo>
                    <a:lnTo>
                      <a:pt x="982" y="177"/>
                    </a:lnTo>
                    <a:lnTo>
                      <a:pt x="993" y="176"/>
                    </a:lnTo>
                    <a:lnTo>
                      <a:pt x="1002" y="174"/>
                    </a:lnTo>
                    <a:lnTo>
                      <a:pt x="1008" y="170"/>
                    </a:lnTo>
                    <a:lnTo>
                      <a:pt x="1004" y="156"/>
                    </a:lnTo>
                    <a:lnTo>
                      <a:pt x="999" y="158"/>
                    </a:lnTo>
                    <a:lnTo>
                      <a:pt x="991" y="159"/>
                    </a:lnTo>
                    <a:lnTo>
                      <a:pt x="982" y="162"/>
                    </a:lnTo>
                    <a:lnTo>
                      <a:pt x="973" y="162"/>
                    </a:lnTo>
                    <a:lnTo>
                      <a:pt x="965" y="162"/>
                    </a:lnTo>
                    <a:lnTo>
                      <a:pt x="958" y="159"/>
                    </a:lnTo>
                    <a:lnTo>
                      <a:pt x="951" y="156"/>
                    </a:lnTo>
                    <a:lnTo>
                      <a:pt x="946" y="151"/>
                    </a:lnTo>
                    <a:lnTo>
                      <a:pt x="940" y="146"/>
                    </a:lnTo>
                    <a:lnTo>
                      <a:pt x="937" y="139"/>
                    </a:lnTo>
                    <a:lnTo>
                      <a:pt x="935" y="130"/>
                    </a:lnTo>
                    <a:lnTo>
                      <a:pt x="934" y="120"/>
                    </a:lnTo>
                    <a:lnTo>
                      <a:pt x="1014" y="120"/>
                    </a:lnTo>
                    <a:close/>
                    <a:moveTo>
                      <a:pt x="934" y="106"/>
                    </a:moveTo>
                    <a:lnTo>
                      <a:pt x="935" y="99"/>
                    </a:lnTo>
                    <a:lnTo>
                      <a:pt x="937" y="94"/>
                    </a:lnTo>
                    <a:lnTo>
                      <a:pt x="939" y="88"/>
                    </a:lnTo>
                    <a:lnTo>
                      <a:pt x="942" y="82"/>
                    </a:lnTo>
                    <a:lnTo>
                      <a:pt x="947" y="78"/>
                    </a:lnTo>
                    <a:lnTo>
                      <a:pt x="952" y="74"/>
                    </a:lnTo>
                    <a:lnTo>
                      <a:pt x="959" y="71"/>
                    </a:lnTo>
                    <a:lnTo>
                      <a:pt x="965" y="70"/>
                    </a:lnTo>
                    <a:lnTo>
                      <a:pt x="974" y="71"/>
                    </a:lnTo>
                    <a:lnTo>
                      <a:pt x="980" y="75"/>
                    </a:lnTo>
                    <a:lnTo>
                      <a:pt x="985" y="78"/>
                    </a:lnTo>
                    <a:lnTo>
                      <a:pt x="989" y="82"/>
                    </a:lnTo>
                    <a:lnTo>
                      <a:pt x="991" y="88"/>
                    </a:lnTo>
                    <a:lnTo>
                      <a:pt x="993" y="95"/>
                    </a:lnTo>
                    <a:lnTo>
                      <a:pt x="994" y="100"/>
                    </a:lnTo>
                    <a:lnTo>
                      <a:pt x="994" y="106"/>
                    </a:lnTo>
                    <a:lnTo>
                      <a:pt x="934" y="106"/>
                    </a:lnTo>
                    <a:close/>
                    <a:moveTo>
                      <a:pt x="1040" y="176"/>
                    </a:moveTo>
                    <a:lnTo>
                      <a:pt x="1060" y="176"/>
                    </a:lnTo>
                    <a:lnTo>
                      <a:pt x="1060" y="112"/>
                    </a:lnTo>
                    <a:lnTo>
                      <a:pt x="1061" y="108"/>
                    </a:lnTo>
                    <a:lnTo>
                      <a:pt x="1061" y="102"/>
                    </a:lnTo>
                    <a:lnTo>
                      <a:pt x="1063" y="97"/>
                    </a:lnTo>
                    <a:lnTo>
                      <a:pt x="1066" y="92"/>
                    </a:lnTo>
                    <a:lnTo>
                      <a:pt x="1068" y="87"/>
                    </a:lnTo>
                    <a:lnTo>
                      <a:pt x="1071" y="84"/>
                    </a:lnTo>
                    <a:lnTo>
                      <a:pt x="1075" y="80"/>
                    </a:lnTo>
                    <a:lnTo>
                      <a:pt x="1080" y="78"/>
                    </a:lnTo>
                    <a:lnTo>
                      <a:pt x="1084" y="76"/>
                    </a:lnTo>
                    <a:lnTo>
                      <a:pt x="1089" y="76"/>
                    </a:lnTo>
                    <a:lnTo>
                      <a:pt x="1094" y="76"/>
                    </a:lnTo>
                    <a:lnTo>
                      <a:pt x="1097" y="76"/>
                    </a:lnTo>
                    <a:lnTo>
                      <a:pt x="1097" y="56"/>
                    </a:lnTo>
                    <a:lnTo>
                      <a:pt x="1094" y="56"/>
                    </a:lnTo>
                    <a:lnTo>
                      <a:pt x="1090" y="56"/>
                    </a:lnTo>
                    <a:lnTo>
                      <a:pt x="1085" y="56"/>
                    </a:lnTo>
                    <a:lnTo>
                      <a:pt x="1081" y="57"/>
                    </a:lnTo>
                    <a:lnTo>
                      <a:pt x="1076" y="59"/>
                    </a:lnTo>
                    <a:lnTo>
                      <a:pt x="1072" y="62"/>
                    </a:lnTo>
                    <a:lnTo>
                      <a:pt x="1068" y="66"/>
                    </a:lnTo>
                    <a:lnTo>
                      <a:pt x="1064" y="70"/>
                    </a:lnTo>
                    <a:lnTo>
                      <a:pt x="1061" y="76"/>
                    </a:lnTo>
                    <a:lnTo>
                      <a:pt x="1059" y="81"/>
                    </a:lnTo>
                    <a:lnTo>
                      <a:pt x="1058" y="81"/>
                    </a:lnTo>
                    <a:lnTo>
                      <a:pt x="1057" y="58"/>
                    </a:lnTo>
                    <a:lnTo>
                      <a:pt x="1040" y="58"/>
                    </a:lnTo>
                    <a:lnTo>
                      <a:pt x="1040" y="67"/>
                    </a:lnTo>
                    <a:lnTo>
                      <a:pt x="1040" y="76"/>
                    </a:lnTo>
                    <a:lnTo>
                      <a:pt x="1040" y="85"/>
                    </a:lnTo>
                    <a:lnTo>
                      <a:pt x="1040" y="95"/>
                    </a:lnTo>
                    <a:lnTo>
                      <a:pt x="1040" y="176"/>
                    </a:lnTo>
                    <a:close/>
                    <a:moveTo>
                      <a:pt x="1160" y="170"/>
                    </a:moveTo>
                    <a:lnTo>
                      <a:pt x="1166" y="174"/>
                    </a:lnTo>
                    <a:lnTo>
                      <a:pt x="1174" y="176"/>
                    </a:lnTo>
                    <a:lnTo>
                      <a:pt x="1182" y="177"/>
                    </a:lnTo>
                    <a:lnTo>
                      <a:pt x="1191" y="178"/>
                    </a:lnTo>
                    <a:lnTo>
                      <a:pt x="1201" y="177"/>
                    </a:lnTo>
                    <a:lnTo>
                      <a:pt x="1209" y="176"/>
                    </a:lnTo>
                    <a:lnTo>
                      <a:pt x="1217" y="173"/>
                    </a:lnTo>
                    <a:lnTo>
                      <a:pt x="1223" y="168"/>
                    </a:lnTo>
                    <a:lnTo>
                      <a:pt x="1228" y="163"/>
                    </a:lnTo>
                    <a:lnTo>
                      <a:pt x="1231" y="157"/>
                    </a:lnTo>
                    <a:lnTo>
                      <a:pt x="1233" y="150"/>
                    </a:lnTo>
                    <a:lnTo>
                      <a:pt x="1234" y="143"/>
                    </a:lnTo>
                    <a:lnTo>
                      <a:pt x="1233" y="137"/>
                    </a:lnTo>
                    <a:lnTo>
                      <a:pt x="1232" y="131"/>
                    </a:lnTo>
                    <a:lnTo>
                      <a:pt x="1230" y="126"/>
                    </a:lnTo>
                    <a:lnTo>
                      <a:pt x="1226" y="121"/>
                    </a:lnTo>
                    <a:lnTo>
                      <a:pt x="1222" y="117"/>
                    </a:lnTo>
                    <a:lnTo>
                      <a:pt x="1217" y="114"/>
                    </a:lnTo>
                    <a:lnTo>
                      <a:pt x="1211" y="110"/>
                    </a:lnTo>
                    <a:lnTo>
                      <a:pt x="1204" y="107"/>
                    </a:lnTo>
                    <a:lnTo>
                      <a:pt x="1194" y="104"/>
                    </a:lnTo>
                    <a:lnTo>
                      <a:pt x="1188" y="99"/>
                    </a:lnTo>
                    <a:lnTo>
                      <a:pt x="1185" y="97"/>
                    </a:lnTo>
                    <a:lnTo>
                      <a:pt x="1183" y="94"/>
                    </a:lnTo>
                    <a:lnTo>
                      <a:pt x="1182" y="91"/>
                    </a:lnTo>
                    <a:lnTo>
                      <a:pt x="1182" y="87"/>
                    </a:lnTo>
                    <a:lnTo>
                      <a:pt x="1182" y="85"/>
                    </a:lnTo>
                    <a:lnTo>
                      <a:pt x="1183" y="81"/>
                    </a:lnTo>
                    <a:lnTo>
                      <a:pt x="1185" y="78"/>
                    </a:lnTo>
                    <a:lnTo>
                      <a:pt x="1188" y="76"/>
                    </a:lnTo>
                    <a:lnTo>
                      <a:pt x="1190" y="75"/>
                    </a:lnTo>
                    <a:lnTo>
                      <a:pt x="1193" y="72"/>
                    </a:lnTo>
                    <a:lnTo>
                      <a:pt x="1197" y="71"/>
                    </a:lnTo>
                    <a:lnTo>
                      <a:pt x="1202" y="71"/>
                    </a:lnTo>
                    <a:lnTo>
                      <a:pt x="1209" y="72"/>
                    </a:lnTo>
                    <a:lnTo>
                      <a:pt x="1216" y="74"/>
                    </a:lnTo>
                    <a:lnTo>
                      <a:pt x="1221" y="76"/>
                    </a:lnTo>
                    <a:lnTo>
                      <a:pt x="1224" y="78"/>
                    </a:lnTo>
                    <a:lnTo>
                      <a:pt x="1230" y="62"/>
                    </a:lnTo>
                    <a:lnTo>
                      <a:pt x="1224" y="60"/>
                    </a:lnTo>
                    <a:lnTo>
                      <a:pt x="1218" y="58"/>
                    </a:lnTo>
                    <a:lnTo>
                      <a:pt x="1210" y="56"/>
                    </a:lnTo>
                    <a:lnTo>
                      <a:pt x="1202" y="56"/>
                    </a:lnTo>
                    <a:lnTo>
                      <a:pt x="1193" y="56"/>
                    </a:lnTo>
                    <a:lnTo>
                      <a:pt x="1185" y="58"/>
                    </a:lnTo>
                    <a:lnTo>
                      <a:pt x="1179" y="61"/>
                    </a:lnTo>
                    <a:lnTo>
                      <a:pt x="1174" y="66"/>
                    </a:lnTo>
                    <a:lnTo>
                      <a:pt x="1168" y="70"/>
                    </a:lnTo>
                    <a:lnTo>
                      <a:pt x="1165" y="77"/>
                    </a:lnTo>
                    <a:lnTo>
                      <a:pt x="1163" y="82"/>
                    </a:lnTo>
                    <a:lnTo>
                      <a:pt x="1163" y="90"/>
                    </a:lnTo>
                    <a:lnTo>
                      <a:pt x="1163" y="95"/>
                    </a:lnTo>
                    <a:lnTo>
                      <a:pt x="1164" y="100"/>
                    </a:lnTo>
                    <a:lnTo>
                      <a:pt x="1167" y="105"/>
                    </a:lnTo>
                    <a:lnTo>
                      <a:pt x="1170" y="109"/>
                    </a:lnTo>
                    <a:lnTo>
                      <a:pt x="1175" y="112"/>
                    </a:lnTo>
                    <a:lnTo>
                      <a:pt x="1179" y="117"/>
                    </a:lnTo>
                    <a:lnTo>
                      <a:pt x="1185" y="120"/>
                    </a:lnTo>
                    <a:lnTo>
                      <a:pt x="1193" y="124"/>
                    </a:lnTo>
                    <a:lnTo>
                      <a:pt x="1203" y="128"/>
                    </a:lnTo>
                    <a:lnTo>
                      <a:pt x="1209" y="133"/>
                    </a:lnTo>
                    <a:lnTo>
                      <a:pt x="1211" y="135"/>
                    </a:lnTo>
                    <a:lnTo>
                      <a:pt x="1212" y="138"/>
                    </a:lnTo>
                    <a:lnTo>
                      <a:pt x="1214" y="141"/>
                    </a:lnTo>
                    <a:lnTo>
                      <a:pt x="1214" y="145"/>
                    </a:lnTo>
                    <a:lnTo>
                      <a:pt x="1214" y="148"/>
                    </a:lnTo>
                    <a:lnTo>
                      <a:pt x="1212" y="151"/>
                    </a:lnTo>
                    <a:lnTo>
                      <a:pt x="1211" y="155"/>
                    </a:lnTo>
                    <a:lnTo>
                      <a:pt x="1208" y="157"/>
                    </a:lnTo>
                    <a:lnTo>
                      <a:pt x="1205" y="159"/>
                    </a:lnTo>
                    <a:lnTo>
                      <a:pt x="1202" y="162"/>
                    </a:lnTo>
                    <a:lnTo>
                      <a:pt x="1197" y="162"/>
                    </a:lnTo>
                    <a:lnTo>
                      <a:pt x="1192" y="163"/>
                    </a:lnTo>
                    <a:lnTo>
                      <a:pt x="1184" y="162"/>
                    </a:lnTo>
                    <a:lnTo>
                      <a:pt x="1177" y="159"/>
                    </a:lnTo>
                    <a:lnTo>
                      <a:pt x="1170" y="157"/>
                    </a:lnTo>
                    <a:lnTo>
                      <a:pt x="1165" y="154"/>
                    </a:lnTo>
                    <a:lnTo>
                      <a:pt x="1160" y="170"/>
                    </a:lnTo>
                    <a:close/>
                    <a:moveTo>
                      <a:pt x="1309" y="56"/>
                    </a:moveTo>
                    <a:lnTo>
                      <a:pt x="1298" y="57"/>
                    </a:lnTo>
                    <a:lnTo>
                      <a:pt x="1287" y="59"/>
                    </a:lnTo>
                    <a:lnTo>
                      <a:pt x="1282" y="62"/>
                    </a:lnTo>
                    <a:lnTo>
                      <a:pt x="1277" y="65"/>
                    </a:lnTo>
                    <a:lnTo>
                      <a:pt x="1273" y="68"/>
                    </a:lnTo>
                    <a:lnTo>
                      <a:pt x="1269" y="71"/>
                    </a:lnTo>
                    <a:lnTo>
                      <a:pt x="1265" y="76"/>
                    </a:lnTo>
                    <a:lnTo>
                      <a:pt x="1262" y="80"/>
                    </a:lnTo>
                    <a:lnTo>
                      <a:pt x="1259" y="86"/>
                    </a:lnTo>
                    <a:lnTo>
                      <a:pt x="1257" y="91"/>
                    </a:lnTo>
                    <a:lnTo>
                      <a:pt x="1255" y="97"/>
                    </a:lnTo>
                    <a:lnTo>
                      <a:pt x="1253" y="104"/>
                    </a:lnTo>
                    <a:lnTo>
                      <a:pt x="1252" y="110"/>
                    </a:lnTo>
                    <a:lnTo>
                      <a:pt x="1252" y="118"/>
                    </a:lnTo>
                    <a:lnTo>
                      <a:pt x="1252" y="125"/>
                    </a:lnTo>
                    <a:lnTo>
                      <a:pt x="1253" y="131"/>
                    </a:lnTo>
                    <a:lnTo>
                      <a:pt x="1255" y="137"/>
                    </a:lnTo>
                    <a:lnTo>
                      <a:pt x="1257" y="143"/>
                    </a:lnTo>
                    <a:lnTo>
                      <a:pt x="1259" y="148"/>
                    </a:lnTo>
                    <a:lnTo>
                      <a:pt x="1261" y="154"/>
                    </a:lnTo>
                    <a:lnTo>
                      <a:pt x="1264" y="158"/>
                    </a:lnTo>
                    <a:lnTo>
                      <a:pt x="1269" y="162"/>
                    </a:lnTo>
                    <a:lnTo>
                      <a:pt x="1272" y="166"/>
                    </a:lnTo>
                    <a:lnTo>
                      <a:pt x="1276" y="169"/>
                    </a:lnTo>
                    <a:lnTo>
                      <a:pt x="1280" y="172"/>
                    </a:lnTo>
                    <a:lnTo>
                      <a:pt x="1286" y="174"/>
                    </a:lnTo>
                    <a:lnTo>
                      <a:pt x="1296" y="177"/>
                    </a:lnTo>
                    <a:lnTo>
                      <a:pt x="1307" y="178"/>
                    </a:lnTo>
                    <a:lnTo>
                      <a:pt x="1317" y="177"/>
                    </a:lnTo>
                    <a:lnTo>
                      <a:pt x="1328" y="175"/>
                    </a:lnTo>
                    <a:lnTo>
                      <a:pt x="1337" y="170"/>
                    </a:lnTo>
                    <a:lnTo>
                      <a:pt x="1345" y="164"/>
                    </a:lnTo>
                    <a:lnTo>
                      <a:pt x="1350" y="159"/>
                    </a:lnTo>
                    <a:lnTo>
                      <a:pt x="1353" y="155"/>
                    </a:lnTo>
                    <a:lnTo>
                      <a:pt x="1356" y="149"/>
                    </a:lnTo>
                    <a:lnTo>
                      <a:pt x="1359" y="144"/>
                    </a:lnTo>
                    <a:lnTo>
                      <a:pt x="1361" y="138"/>
                    </a:lnTo>
                    <a:lnTo>
                      <a:pt x="1363" y="131"/>
                    </a:lnTo>
                    <a:lnTo>
                      <a:pt x="1364" y="124"/>
                    </a:lnTo>
                    <a:lnTo>
                      <a:pt x="1364" y="116"/>
                    </a:lnTo>
                    <a:lnTo>
                      <a:pt x="1363" y="102"/>
                    </a:lnTo>
                    <a:lnTo>
                      <a:pt x="1360" y="91"/>
                    </a:lnTo>
                    <a:lnTo>
                      <a:pt x="1358" y="86"/>
                    </a:lnTo>
                    <a:lnTo>
                      <a:pt x="1355" y="81"/>
                    </a:lnTo>
                    <a:lnTo>
                      <a:pt x="1352" y="77"/>
                    </a:lnTo>
                    <a:lnTo>
                      <a:pt x="1349" y="72"/>
                    </a:lnTo>
                    <a:lnTo>
                      <a:pt x="1345" y="68"/>
                    </a:lnTo>
                    <a:lnTo>
                      <a:pt x="1341" y="65"/>
                    </a:lnTo>
                    <a:lnTo>
                      <a:pt x="1337" y="62"/>
                    </a:lnTo>
                    <a:lnTo>
                      <a:pt x="1331" y="60"/>
                    </a:lnTo>
                    <a:lnTo>
                      <a:pt x="1326" y="58"/>
                    </a:lnTo>
                    <a:lnTo>
                      <a:pt x="1320" y="57"/>
                    </a:lnTo>
                    <a:lnTo>
                      <a:pt x="1315" y="56"/>
                    </a:lnTo>
                    <a:lnTo>
                      <a:pt x="1309" y="56"/>
                    </a:lnTo>
                    <a:close/>
                    <a:moveTo>
                      <a:pt x="1309" y="71"/>
                    </a:moveTo>
                    <a:lnTo>
                      <a:pt x="1313" y="71"/>
                    </a:lnTo>
                    <a:lnTo>
                      <a:pt x="1317" y="72"/>
                    </a:lnTo>
                    <a:lnTo>
                      <a:pt x="1320" y="74"/>
                    </a:lnTo>
                    <a:lnTo>
                      <a:pt x="1324" y="76"/>
                    </a:lnTo>
                    <a:lnTo>
                      <a:pt x="1330" y="80"/>
                    </a:lnTo>
                    <a:lnTo>
                      <a:pt x="1334" y="87"/>
                    </a:lnTo>
                    <a:lnTo>
                      <a:pt x="1339" y="94"/>
                    </a:lnTo>
                    <a:lnTo>
                      <a:pt x="1341" y="101"/>
                    </a:lnTo>
                    <a:lnTo>
                      <a:pt x="1342" y="109"/>
                    </a:lnTo>
                    <a:lnTo>
                      <a:pt x="1343" y="117"/>
                    </a:lnTo>
                    <a:lnTo>
                      <a:pt x="1342" y="126"/>
                    </a:lnTo>
                    <a:lnTo>
                      <a:pt x="1340" y="135"/>
                    </a:lnTo>
                    <a:lnTo>
                      <a:pt x="1337" y="143"/>
                    </a:lnTo>
                    <a:lnTo>
                      <a:pt x="1332" y="149"/>
                    </a:lnTo>
                    <a:lnTo>
                      <a:pt x="1328" y="155"/>
                    </a:lnTo>
                    <a:lnTo>
                      <a:pt x="1322" y="159"/>
                    </a:lnTo>
                    <a:lnTo>
                      <a:pt x="1315" y="162"/>
                    </a:lnTo>
                    <a:lnTo>
                      <a:pt x="1307" y="163"/>
                    </a:lnTo>
                    <a:lnTo>
                      <a:pt x="1301" y="162"/>
                    </a:lnTo>
                    <a:lnTo>
                      <a:pt x="1295" y="159"/>
                    </a:lnTo>
                    <a:lnTo>
                      <a:pt x="1288" y="155"/>
                    </a:lnTo>
                    <a:lnTo>
                      <a:pt x="1283" y="149"/>
                    </a:lnTo>
                    <a:lnTo>
                      <a:pt x="1279" y="143"/>
                    </a:lnTo>
                    <a:lnTo>
                      <a:pt x="1276" y="135"/>
                    </a:lnTo>
                    <a:lnTo>
                      <a:pt x="1274" y="127"/>
                    </a:lnTo>
                    <a:lnTo>
                      <a:pt x="1273" y="117"/>
                    </a:lnTo>
                    <a:lnTo>
                      <a:pt x="1274" y="109"/>
                    </a:lnTo>
                    <a:lnTo>
                      <a:pt x="1275" y="100"/>
                    </a:lnTo>
                    <a:lnTo>
                      <a:pt x="1278" y="92"/>
                    </a:lnTo>
                    <a:lnTo>
                      <a:pt x="1282" y="86"/>
                    </a:lnTo>
                    <a:lnTo>
                      <a:pt x="1287" y="80"/>
                    </a:lnTo>
                    <a:lnTo>
                      <a:pt x="1292" y="76"/>
                    </a:lnTo>
                    <a:lnTo>
                      <a:pt x="1300" y="72"/>
                    </a:lnTo>
                    <a:lnTo>
                      <a:pt x="1309" y="71"/>
                    </a:lnTo>
                    <a:close/>
                    <a:moveTo>
                      <a:pt x="1390" y="176"/>
                    </a:moveTo>
                    <a:lnTo>
                      <a:pt x="1411" y="176"/>
                    </a:lnTo>
                    <a:lnTo>
                      <a:pt x="1411" y="3"/>
                    </a:lnTo>
                    <a:lnTo>
                      <a:pt x="1390" y="3"/>
                    </a:lnTo>
                    <a:lnTo>
                      <a:pt x="1390" y="176"/>
                    </a:lnTo>
                    <a:close/>
                    <a:moveTo>
                      <a:pt x="1541" y="58"/>
                    </a:moveTo>
                    <a:lnTo>
                      <a:pt x="1520" y="58"/>
                    </a:lnTo>
                    <a:lnTo>
                      <a:pt x="1520" y="130"/>
                    </a:lnTo>
                    <a:lnTo>
                      <a:pt x="1520" y="136"/>
                    </a:lnTo>
                    <a:lnTo>
                      <a:pt x="1518" y="141"/>
                    </a:lnTo>
                    <a:lnTo>
                      <a:pt x="1515" y="148"/>
                    </a:lnTo>
                    <a:lnTo>
                      <a:pt x="1508" y="155"/>
                    </a:lnTo>
                    <a:lnTo>
                      <a:pt x="1505" y="157"/>
                    </a:lnTo>
                    <a:lnTo>
                      <a:pt x="1501" y="159"/>
                    </a:lnTo>
                    <a:lnTo>
                      <a:pt x="1496" y="160"/>
                    </a:lnTo>
                    <a:lnTo>
                      <a:pt x="1491" y="160"/>
                    </a:lnTo>
                    <a:lnTo>
                      <a:pt x="1485" y="160"/>
                    </a:lnTo>
                    <a:lnTo>
                      <a:pt x="1479" y="158"/>
                    </a:lnTo>
                    <a:lnTo>
                      <a:pt x="1475" y="155"/>
                    </a:lnTo>
                    <a:lnTo>
                      <a:pt x="1472" y="150"/>
                    </a:lnTo>
                    <a:lnTo>
                      <a:pt x="1468" y="145"/>
                    </a:lnTo>
                    <a:lnTo>
                      <a:pt x="1467" y="138"/>
                    </a:lnTo>
                    <a:lnTo>
                      <a:pt x="1466" y="131"/>
                    </a:lnTo>
                    <a:lnTo>
                      <a:pt x="1466" y="124"/>
                    </a:lnTo>
                    <a:lnTo>
                      <a:pt x="1466" y="58"/>
                    </a:lnTo>
                    <a:lnTo>
                      <a:pt x="1445" y="58"/>
                    </a:lnTo>
                    <a:lnTo>
                      <a:pt x="1445" y="127"/>
                    </a:lnTo>
                    <a:lnTo>
                      <a:pt x="1446" y="140"/>
                    </a:lnTo>
                    <a:lnTo>
                      <a:pt x="1449" y="153"/>
                    </a:lnTo>
                    <a:lnTo>
                      <a:pt x="1452" y="162"/>
                    </a:lnTo>
                    <a:lnTo>
                      <a:pt x="1458" y="168"/>
                    </a:lnTo>
                    <a:lnTo>
                      <a:pt x="1464" y="173"/>
                    </a:lnTo>
                    <a:lnTo>
                      <a:pt x="1471" y="176"/>
                    </a:lnTo>
                    <a:lnTo>
                      <a:pt x="1477" y="178"/>
                    </a:lnTo>
                    <a:lnTo>
                      <a:pt x="1485" y="178"/>
                    </a:lnTo>
                    <a:lnTo>
                      <a:pt x="1491" y="178"/>
                    </a:lnTo>
                    <a:lnTo>
                      <a:pt x="1498" y="176"/>
                    </a:lnTo>
                    <a:lnTo>
                      <a:pt x="1504" y="174"/>
                    </a:lnTo>
                    <a:lnTo>
                      <a:pt x="1508" y="172"/>
                    </a:lnTo>
                    <a:lnTo>
                      <a:pt x="1517" y="164"/>
                    </a:lnTo>
                    <a:lnTo>
                      <a:pt x="1522" y="156"/>
                    </a:lnTo>
                    <a:lnTo>
                      <a:pt x="1522" y="156"/>
                    </a:lnTo>
                    <a:lnTo>
                      <a:pt x="1523" y="176"/>
                    </a:lnTo>
                    <a:lnTo>
                      <a:pt x="1542" y="176"/>
                    </a:lnTo>
                    <a:lnTo>
                      <a:pt x="1542" y="160"/>
                    </a:lnTo>
                    <a:lnTo>
                      <a:pt x="1541" y="144"/>
                    </a:lnTo>
                    <a:lnTo>
                      <a:pt x="1541" y="58"/>
                    </a:lnTo>
                    <a:close/>
                    <a:moveTo>
                      <a:pt x="1653" y="155"/>
                    </a:moveTo>
                    <a:lnTo>
                      <a:pt x="1649" y="157"/>
                    </a:lnTo>
                    <a:lnTo>
                      <a:pt x="1643" y="159"/>
                    </a:lnTo>
                    <a:lnTo>
                      <a:pt x="1636" y="160"/>
                    </a:lnTo>
                    <a:lnTo>
                      <a:pt x="1628" y="162"/>
                    </a:lnTo>
                    <a:lnTo>
                      <a:pt x="1620" y="160"/>
                    </a:lnTo>
                    <a:lnTo>
                      <a:pt x="1612" y="158"/>
                    </a:lnTo>
                    <a:lnTo>
                      <a:pt x="1606" y="155"/>
                    </a:lnTo>
                    <a:lnTo>
                      <a:pt x="1600" y="149"/>
                    </a:lnTo>
                    <a:lnTo>
                      <a:pt x="1595" y="143"/>
                    </a:lnTo>
                    <a:lnTo>
                      <a:pt x="1592" y="136"/>
                    </a:lnTo>
                    <a:lnTo>
                      <a:pt x="1589" y="127"/>
                    </a:lnTo>
                    <a:lnTo>
                      <a:pt x="1588" y="117"/>
                    </a:lnTo>
                    <a:lnTo>
                      <a:pt x="1589" y="108"/>
                    </a:lnTo>
                    <a:lnTo>
                      <a:pt x="1590" y="100"/>
                    </a:lnTo>
                    <a:lnTo>
                      <a:pt x="1594" y="92"/>
                    </a:lnTo>
                    <a:lnTo>
                      <a:pt x="1599" y="86"/>
                    </a:lnTo>
                    <a:lnTo>
                      <a:pt x="1604" y="80"/>
                    </a:lnTo>
                    <a:lnTo>
                      <a:pt x="1611" y="76"/>
                    </a:lnTo>
                    <a:lnTo>
                      <a:pt x="1620" y="74"/>
                    </a:lnTo>
                    <a:lnTo>
                      <a:pt x="1628" y="72"/>
                    </a:lnTo>
                    <a:lnTo>
                      <a:pt x="1637" y="74"/>
                    </a:lnTo>
                    <a:lnTo>
                      <a:pt x="1643" y="75"/>
                    </a:lnTo>
                    <a:lnTo>
                      <a:pt x="1649" y="76"/>
                    </a:lnTo>
                    <a:lnTo>
                      <a:pt x="1653" y="78"/>
                    </a:lnTo>
                    <a:lnTo>
                      <a:pt x="1657" y="61"/>
                    </a:lnTo>
                    <a:lnTo>
                      <a:pt x="1652" y="59"/>
                    </a:lnTo>
                    <a:lnTo>
                      <a:pt x="1646" y="58"/>
                    </a:lnTo>
                    <a:lnTo>
                      <a:pt x="1638" y="56"/>
                    </a:lnTo>
                    <a:lnTo>
                      <a:pt x="1628" y="56"/>
                    </a:lnTo>
                    <a:lnTo>
                      <a:pt x="1622" y="56"/>
                    </a:lnTo>
                    <a:lnTo>
                      <a:pt x="1615" y="57"/>
                    </a:lnTo>
                    <a:lnTo>
                      <a:pt x="1609" y="58"/>
                    </a:lnTo>
                    <a:lnTo>
                      <a:pt x="1603" y="60"/>
                    </a:lnTo>
                    <a:lnTo>
                      <a:pt x="1598" y="62"/>
                    </a:lnTo>
                    <a:lnTo>
                      <a:pt x="1593" y="66"/>
                    </a:lnTo>
                    <a:lnTo>
                      <a:pt x="1588" y="69"/>
                    </a:lnTo>
                    <a:lnTo>
                      <a:pt x="1584" y="74"/>
                    </a:lnTo>
                    <a:lnTo>
                      <a:pt x="1581" y="78"/>
                    </a:lnTo>
                    <a:lnTo>
                      <a:pt x="1576" y="82"/>
                    </a:lnTo>
                    <a:lnTo>
                      <a:pt x="1574" y="88"/>
                    </a:lnTo>
                    <a:lnTo>
                      <a:pt x="1572" y="94"/>
                    </a:lnTo>
                    <a:lnTo>
                      <a:pt x="1570" y="99"/>
                    </a:lnTo>
                    <a:lnTo>
                      <a:pt x="1569" y="105"/>
                    </a:lnTo>
                    <a:lnTo>
                      <a:pt x="1568" y="111"/>
                    </a:lnTo>
                    <a:lnTo>
                      <a:pt x="1568" y="118"/>
                    </a:lnTo>
                    <a:lnTo>
                      <a:pt x="1568" y="130"/>
                    </a:lnTo>
                    <a:lnTo>
                      <a:pt x="1571" y="140"/>
                    </a:lnTo>
                    <a:lnTo>
                      <a:pt x="1574" y="150"/>
                    </a:lnTo>
                    <a:lnTo>
                      <a:pt x="1581" y="158"/>
                    </a:lnTo>
                    <a:lnTo>
                      <a:pt x="1587" y="166"/>
                    </a:lnTo>
                    <a:lnTo>
                      <a:pt x="1595" y="172"/>
                    </a:lnTo>
                    <a:lnTo>
                      <a:pt x="1604" y="175"/>
                    </a:lnTo>
                    <a:lnTo>
                      <a:pt x="1615" y="177"/>
                    </a:lnTo>
                    <a:lnTo>
                      <a:pt x="1606" y="196"/>
                    </a:lnTo>
                    <a:lnTo>
                      <a:pt x="1613" y="197"/>
                    </a:lnTo>
                    <a:lnTo>
                      <a:pt x="1619" y="199"/>
                    </a:lnTo>
                    <a:lnTo>
                      <a:pt x="1621" y="201"/>
                    </a:lnTo>
                    <a:lnTo>
                      <a:pt x="1622" y="202"/>
                    </a:lnTo>
                    <a:lnTo>
                      <a:pt x="1623" y="204"/>
                    </a:lnTo>
                    <a:lnTo>
                      <a:pt x="1624" y="206"/>
                    </a:lnTo>
                    <a:lnTo>
                      <a:pt x="1623" y="211"/>
                    </a:lnTo>
                    <a:lnTo>
                      <a:pt x="1621" y="213"/>
                    </a:lnTo>
                    <a:lnTo>
                      <a:pt x="1617" y="214"/>
                    </a:lnTo>
                    <a:lnTo>
                      <a:pt x="1613" y="214"/>
                    </a:lnTo>
                    <a:lnTo>
                      <a:pt x="1607" y="213"/>
                    </a:lnTo>
                    <a:lnTo>
                      <a:pt x="1600" y="211"/>
                    </a:lnTo>
                    <a:lnTo>
                      <a:pt x="1597" y="222"/>
                    </a:lnTo>
                    <a:lnTo>
                      <a:pt x="1604" y="225"/>
                    </a:lnTo>
                    <a:lnTo>
                      <a:pt x="1613" y="226"/>
                    </a:lnTo>
                    <a:lnTo>
                      <a:pt x="1619" y="225"/>
                    </a:lnTo>
                    <a:lnTo>
                      <a:pt x="1623" y="225"/>
                    </a:lnTo>
                    <a:lnTo>
                      <a:pt x="1627" y="223"/>
                    </a:lnTo>
                    <a:lnTo>
                      <a:pt x="1630" y="222"/>
                    </a:lnTo>
                    <a:lnTo>
                      <a:pt x="1634" y="218"/>
                    </a:lnTo>
                    <a:lnTo>
                      <a:pt x="1636" y="215"/>
                    </a:lnTo>
                    <a:lnTo>
                      <a:pt x="1637" y="211"/>
                    </a:lnTo>
                    <a:lnTo>
                      <a:pt x="1638" y="206"/>
                    </a:lnTo>
                    <a:lnTo>
                      <a:pt x="1638" y="202"/>
                    </a:lnTo>
                    <a:lnTo>
                      <a:pt x="1637" y="199"/>
                    </a:lnTo>
                    <a:lnTo>
                      <a:pt x="1635" y="196"/>
                    </a:lnTo>
                    <a:lnTo>
                      <a:pt x="1633" y="194"/>
                    </a:lnTo>
                    <a:lnTo>
                      <a:pt x="1627" y="190"/>
                    </a:lnTo>
                    <a:lnTo>
                      <a:pt x="1622" y="188"/>
                    </a:lnTo>
                    <a:lnTo>
                      <a:pt x="1627" y="178"/>
                    </a:lnTo>
                    <a:lnTo>
                      <a:pt x="1637" y="177"/>
                    </a:lnTo>
                    <a:lnTo>
                      <a:pt x="1646" y="176"/>
                    </a:lnTo>
                    <a:lnTo>
                      <a:pt x="1652" y="174"/>
                    </a:lnTo>
                    <a:lnTo>
                      <a:pt x="1657" y="172"/>
                    </a:lnTo>
                    <a:lnTo>
                      <a:pt x="1653" y="155"/>
                    </a:lnTo>
                    <a:close/>
                    <a:moveTo>
                      <a:pt x="1728" y="56"/>
                    </a:moveTo>
                    <a:lnTo>
                      <a:pt x="1717" y="57"/>
                    </a:lnTo>
                    <a:lnTo>
                      <a:pt x="1706" y="59"/>
                    </a:lnTo>
                    <a:lnTo>
                      <a:pt x="1701" y="62"/>
                    </a:lnTo>
                    <a:lnTo>
                      <a:pt x="1696" y="65"/>
                    </a:lnTo>
                    <a:lnTo>
                      <a:pt x="1692" y="68"/>
                    </a:lnTo>
                    <a:lnTo>
                      <a:pt x="1688" y="71"/>
                    </a:lnTo>
                    <a:lnTo>
                      <a:pt x="1684" y="76"/>
                    </a:lnTo>
                    <a:lnTo>
                      <a:pt x="1681" y="80"/>
                    </a:lnTo>
                    <a:lnTo>
                      <a:pt x="1678" y="86"/>
                    </a:lnTo>
                    <a:lnTo>
                      <a:pt x="1676" y="91"/>
                    </a:lnTo>
                    <a:lnTo>
                      <a:pt x="1674" y="97"/>
                    </a:lnTo>
                    <a:lnTo>
                      <a:pt x="1673" y="104"/>
                    </a:lnTo>
                    <a:lnTo>
                      <a:pt x="1671" y="110"/>
                    </a:lnTo>
                    <a:lnTo>
                      <a:pt x="1671" y="118"/>
                    </a:lnTo>
                    <a:lnTo>
                      <a:pt x="1671" y="125"/>
                    </a:lnTo>
                    <a:lnTo>
                      <a:pt x="1673" y="131"/>
                    </a:lnTo>
                    <a:lnTo>
                      <a:pt x="1674" y="137"/>
                    </a:lnTo>
                    <a:lnTo>
                      <a:pt x="1676" y="143"/>
                    </a:lnTo>
                    <a:lnTo>
                      <a:pt x="1678" y="148"/>
                    </a:lnTo>
                    <a:lnTo>
                      <a:pt x="1680" y="154"/>
                    </a:lnTo>
                    <a:lnTo>
                      <a:pt x="1683" y="158"/>
                    </a:lnTo>
                    <a:lnTo>
                      <a:pt x="1687" y="162"/>
                    </a:lnTo>
                    <a:lnTo>
                      <a:pt x="1691" y="166"/>
                    </a:lnTo>
                    <a:lnTo>
                      <a:pt x="1695" y="169"/>
                    </a:lnTo>
                    <a:lnTo>
                      <a:pt x="1700" y="172"/>
                    </a:lnTo>
                    <a:lnTo>
                      <a:pt x="1705" y="174"/>
                    </a:lnTo>
                    <a:lnTo>
                      <a:pt x="1715" y="177"/>
                    </a:lnTo>
                    <a:lnTo>
                      <a:pt x="1727" y="178"/>
                    </a:lnTo>
                    <a:lnTo>
                      <a:pt x="1736" y="177"/>
                    </a:lnTo>
                    <a:lnTo>
                      <a:pt x="1747" y="175"/>
                    </a:lnTo>
                    <a:lnTo>
                      <a:pt x="1756" y="170"/>
                    </a:lnTo>
                    <a:lnTo>
                      <a:pt x="1764" y="164"/>
                    </a:lnTo>
                    <a:lnTo>
                      <a:pt x="1769" y="159"/>
                    </a:lnTo>
                    <a:lnTo>
                      <a:pt x="1772" y="155"/>
                    </a:lnTo>
                    <a:lnTo>
                      <a:pt x="1775" y="149"/>
                    </a:lnTo>
                    <a:lnTo>
                      <a:pt x="1778" y="144"/>
                    </a:lnTo>
                    <a:lnTo>
                      <a:pt x="1779" y="138"/>
                    </a:lnTo>
                    <a:lnTo>
                      <a:pt x="1782" y="131"/>
                    </a:lnTo>
                    <a:lnTo>
                      <a:pt x="1783" y="124"/>
                    </a:lnTo>
                    <a:lnTo>
                      <a:pt x="1783" y="116"/>
                    </a:lnTo>
                    <a:lnTo>
                      <a:pt x="1782" y="102"/>
                    </a:lnTo>
                    <a:lnTo>
                      <a:pt x="1778" y="91"/>
                    </a:lnTo>
                    <a:lnTo>
                      <a:pt x="1776" y="86"/>
                    </a:lnTo>
                    <a:lnTo>
                      <a:pt x="1774" y="81"/>
                    </a:lnTo>
                    <a:lnTo>
                      <a:pt x="1771" y="77"/>
                    </a:lnTo>
                    <a:lnTo>
                      <a:pt x="1768" y="72"/>
                    </a:lnTo>
                    <a:lnTo>
                      <a:pt x="1764" y="68"/>
                    </a:lnTo>
                    <a:lnTo>
                      <a:pt x="1760" y="65"/>
                    </a:lnTo>
                    <a:lnTo>
                      <a:pt x="1756" y="62"/>
                    </a:lnTo>
                    <a:lnTo>
                      <a:pt x="1750" y="60"/>
                    </a:lnTo>
                    <a:lnTo>
                      <a:pt x="1745" y="58"/>
                    </a:lnTo>
                    <a:lnTo>
                      <a:pt x="1739" y="57"/>
                    </a:lnTo>
                    <a:lnTo>
                      <a:pt x="1734" y="56"/>
                    </a:lnTo>
                    <a:lnTo>
                      <a:pt x="1728" y="56"/>
                    </a:lnTo>
                    <a:close/>
                    <a:moveTo>
                      <a:pt x="1728" y="71"/>
                    </a:moveTo>
                    <a:lnTo>
                      <a:pt x="1732" y="71"/>
                    </a:lnTo>
                    <a:lnTo>
                      <a:pt x="1736" y="72"/>
                    </a:lnTo>
                    <a:lnTo>
                      <a:pt x="1739" y="74"/>
                    </a:lnTo>
                    <a:lnTo>
                      <a:pt x="1743" y="76"/>
                    </a:lnTo>
                    <a:lnTo>
                      <a:pt x="1749" y="80"/>
                    </a:lnTo>
                    <a:lnTo>
                      <a:pt x="1754" y="87"/>
                    </a:lnTo>
                    <a:lnTo>
                      <a:pt x="1757" y="94"/>
                    </a:lnTo>
                    <a:lnTo>
                      <a:pt x="1760" y="101"/>
                    </a:lnTo>
                    <a:lnTo>
                      <a:pt x="1761" y="109"/>
                    </a:lnTo>
                    <a:lnTo>
                      <a:pt x="1762" y="117"/>
                    </a:lnTo>
                    <a:lnTo>
                      <a:pt x="1761" y="126"/>
                    </a:lnTo>
                    <a:lnTo>
                      <a:pt x="1759" y="135"/>
                    </a:lnTo>
                    <a:lnTo>
                      <a:pt x="1756" y="143"/>
                    </a:lnTo>
                    <a:lnTo>
                      <a:pt x="1751" y="149"/>
                    </a:lnTo>
                    <a:lnTo>
                      <a:pt x="1747" y="155"/>
                    </a:lnTo>
                    <a:lnTo>
                      <a:pt x="1741" y="159"/>
                    </a:lnTo>
                    <a:lnTo>
                      <a:pt x="1734" y="162"/>
                    </a:lnTo>
                    <a:lnTo>
                      <a:pt x="1727" y="163"/>
                    </a:lnTo>
                    <a:lnTo>
                      <a:pt x="1720" y="162"/>
                    </a:lnTo>
                    <a:lnTo>
                      <a:pt x="1712" y="159"/>
                    </a:lnTo>
                    <a:lnTo>
                      <a:pt x="1707" y="155"/>
                    </a:lnTo>
                    <a:lnTo>
                      <a:pt x="1702" y="149"/>
                    </a:lnTo>
                    <a:lnTo>
                      <a:pt x="1698" y="143"/>
                    </a:lnTo>
                    <a:lnTo>
                      <a:pt x="1695" y="135"/>
                    </a:lnTo>
                    <a:lnTo>
                      <a:pt x="1693" y="127"/>
                    </a:lnTo>
                    <a:lnTo>
                      <a:pt x="1692" y="117"/>
                    </a:lnTo>
                    <a:lnTo>
                      <a:pt x="1693" y="109"/>
                    </a:lnTo>
                    <a:lnTo>
                      <a:pt x="1694" y="100"/>
                    </a:lnTo>
                    <a:lnTo>
                      <a:pt x="1697" y="92"/>
                    </a:lnTo>
                    <a:lnTo>
                      <a:pt x="1701" y="86"/>
                    </a:lnTo>
                    <a:lnTo>
                      <a:pt x="1706" y="80"/>
                    </a:lnTo>
                    <a:lnTo>
                      <a:pt x="1711" y="76"/>
                    </a:lnTo>
                    <a:lnTo>
                      <a:pt x="1719" y="72"/>
                    </a:lnTo>
                    <a:lnTo>
                      <a:pt x="1728" y="71"/>
                    </a:lnTo>
                    <a:close/>
                    <a:moveTo>
                      <a:pt x="1709" y="38"/>
                    </a:moveTo>
                    <a:lnTo>
                      <a:pt x="1710" y="33"/>
                    </a:lnTo>
                    <a:lnTo>
                      <a:pt x="1711" y="30"/>
                    </a:lnTo>
                    <a:lnTo>
                      <a:pt x="1712" y="28"/>
                    </a:lnTo>
                    <a:lnTo>
                      <a:pt x="1716" y="27"/>
                    </a:lnTo>
                    <a:lnTo>
                      <a:pt x="1720" y="28"/>
                    </a:lnTo>
                    <a:lnTo>
                      <a:pt x="1725" y="31"/>
                    </a:lnTo>
                    <a:lnTo>
                      <a:pt x="1733" y="35"/>
                    </a:lnTo>
                    <a:lnTo>
                      <a:pt x="1739" y="36"/>
                    </a:lnTo>
                    <a:lnTo>
                      <a:pt x="1744" y="36"/>
                    </a:lnTo>
                    <a:lnTo>
                      <a:pt x="1747" y="35"/>
                    </a:lnTo>
                    <a:lnTo>
                      <a:pt x="1750" y="32"/>
                    </a:lnTo>
                    <a:lnTo>
                      <a:pt x="1752" y="30"/>
                    </a:lnTo>
                    <a:lnTo>
                      <a:pt x="1755" y="27"/>
                    </a:lnTo>
                    <a:lnTo>
                      <a:pt x="1756" y="22"/>
                    </a:lnTo>
                    <a:lnTo>
                      <a:pt x="1756" y="18"/>
                    </a:lnTo>
                    <a:lnTo>
                      <a:pt x="1756" y="11"/>
                    </a:lnTo>
                    <a:lnTo>
                      <a:pt x="1745" y="11"/>
                    </a:lnTo>
                    <a:lnTo>
                      <a:pt x="1745" y="17"/>
                    </a:lnTo>
                    <a:lnTo>
                      <a:pt x="1743" y="20"/>
                    </a:lnTo>
                    <a:lnTo>
                      <a:pt x="1741" y="21"/>
                    </a:lnTo>
                    <a:lnTo>
                      <a:pt x="1738" y="22"/>
                    </a:lnTo>
                    <a:lnTo>
                      <a:pt x="1734" y="21"/>
                    </a:lnTo>
                    <a:lnTo>
                      <a:pt x="1729" y="18"/>
                    </a:lnTo>
                    <a:lnTo>
                      <a:pt x="1721" y="14"/>
                    </a:lnTo>
                    <a:lnTo>
                      <a:pt x="1714" y="12"/>
                    </a:lnTo>
                    <a:lnTo>
                      <a:pt x="1710" y="13"/>
                    </a:lnTo>
                    <a:lnTo>
                      <a:pt x="1707" y="14"/>
                    </a:lnTo>
                    <a:lnTo>
                      <a:pt x="1704" y="17"/>
                    </a:lnTo>
                    <a:lnTo>
                      <a:pt x="1702" y="19"/>
                    </a:lnTo>
                    <a:lnTo>
                      <a:pt x="1701" y="23"/>
                    </a:lnTo>
                    <a:lnTo>
                      <a:pt x="1698" y="27"/>
                    </a:lnTo>
                    <a:lnTo>
                      <a:pt x="1698" y="32"/>
                    </a:lnTo>
                    <a:lnTo>
                      <a:pt x="1698" y="38"/>
                    </a:lnTo>
                    <a:lnTo>
                      <a:pt x="1709" y="38"/>
                    </a:lnTo>
                    <a:close/>
                    <a:moveTo>
                      <a:pt x="1900" y="120"/>
                    </a:moveTo>
                    <a:lnTo>
                      <a:pt x="1901" y="117"/>
                    </a:lnTo>
                    <a:lnTo>
                      <a:pt x="1901" y="110"/>
                    </a:lnTo>
                    <a:lnTo>
                      <a:pt x="1900" y="102"/>
                    </a:lnTo>
                    <a:lnTo>
                      <a:pt x="1899" y="92"/>
                    </a:lnTo>
                    <a:lnTo>
                      <a:pt x="1896" y="84"/>
                    </a:lnTo>
                    <a:lnTo>
                      <a:pt x="1892" y="75"/>
                    </a:lnTo>
                    <a:lnTo>
                      <a:pt x="1889" y="71"/>
                    </a:lnTo>
                    <a:lnTo>
                      <a:pt x="1885" y="67"/>
                    </a:lnTo>
                    <a:lnTo>
                      <a:pt x="1882" y="63"/>
                    </a:lnTo>
                    <a:lnTo>
                      <a:pt x="1878" y="61"/>
                    </a:lnTo>
                    <a:lnTo>
                      <a:pt x="1872" y="59"/>
                    </a:lnTo>
                    <a:lnTo>
                      <a:pt x="1867" y="57"/>
                    </a:lnTo>
                    <a:lnTo>
                      <a:pt x="1860" y="56"/>
                    </a:lnTo>
                    <a:lnTo>
                      <a:pt x="1854" y="56"/>
                    </a:lnTo>
                    <a:lnTo>
                      <a:pt x="1849" y="56"/>
                    </a:lnTo>
                    <a:lnTo>
                      <a:pt x="1842" y="57"/>
                    </a:lnTo>
                    <a:lnTo>
                      <a:pt x="1837" y="58"/>
                    </a:lnTo>
                    <a:lnTo>
                      <a:pt x="1832" y="60"/>
                    </a:lnTo>
                    <a:lnTo>
                      <a:pt x="1827" y="62"/>
                    </a:lnTo>
                    <a:lnTo>
                      <a:pt x="1823" y="66"/>
                    </a:lnTo>
                    <a:lnTo>
                      <a:pt x="1818" y="70"/>
                    </a:lnTo>
                    <a:lnTo>
                      <a:pt x="1815" y="74"/>
                    </a:lnTo>
                    <a:lnTo>
                      <a:pt x="1809" y="84"/>
                    </a:lnTo>
                    <a:lnTo>
                      <a:pt x="1804" y="94"/>
                    </a:lnTo>
                    <a:lnTo>
                      <a:pt x="1802" y="106"/>
                    </a:lnTo>
                    <a:lnTo>
                      <a:pt x="1801" y="119"/>
                    </a:lnTo>
                    <a:lnTo>
                      <a:pt x="1802" y="131"/>
                    </a:lnTo>
                    <a:lnTo>
                      <a:pt x="1804" y="143"/>
                    </a:lnTo>
                    <a:lnTo>
                      <a:pt x="1806" y="148"/>
                    </a:lnTo>
                    <a:lnTo>
                      <a:pt x="1810" y="154"/>
                    </a:lnTo>
                    <a:lnTo>
                      <a:pt x="1812" y="158"/>
                    </a:lnTo>
                    <a:lnTo>
                      <a:pt x="1816" y="162"/>
                    </a:lnTo>
                    <a:lnTo>
                      <a:pt x="1819" y="166"/>
                    </a:lnTo>
                    <a:lnTo>
                      <a:pt x="1824" y="168"/>
                    </a:lnTo>
                    <a:lnTo>
                      <a:pt x="1828" y="172"/>
                    </a:lnTo>
                    <a:lnTo>
                      <a:pt x="1833" y="174"/>
                    </a:lnTo>
                    <a:lnTo>
                      <a:pt x="1839" y="176"/>
                    </a:lnTo>
                    <a:lnTo>
                      <a:pt x="1844" y="177"/>
                    </a:lnTo>
                    <a:lnTo>
                      <a:pt x="1851" y="178"/>
                    </a:lnTo>
                    <a:lnTo>
                      <a:pt x="1857" y="178"/>
                    </a:lnTo>
                    <a:lnTo>
                      <a:pt x="1869" y="177"/>
                    </a:lnTo>
                    <a:lnTo>
                      <a:pt x="1880" y="176"/>
                    </a:lnTo>
                    <a:lnTo>
                      <a:pt x="1889" y="174"/>
                    </a:lnTo>
                    <a:lnTo>
                      <a:pt x="1895" y="170"/>
                    </a:lnTo>
                    <a:lnTo>
                      <a:pt x="1892" y="156"/>
                    </a:lnTo>
                    <a:lnTo>
                      <a:pt x="1885" y="158"/>
                    </a:lnTo>
                    <a:lnTo>
                      <a:pt x="1878" y="159"/>
                    </a:lnTo>
                    <a:lnTo>
                      <a:pt x="1870" y="162"/>
                    </a:lnTo>
                    <a:lnTo>
                      <a:pt x="1859" y="162"/>
                    </a:lnTo>
                    <a:lnTo>
                      <a:pt x="1852" y="162"/>
                    </a:lnTo>
                    <a:lnTo>
                      <a:pt x="1845" y="159"/>
                    </a:lnTo>
                    <a:lnTo>
                      <a:pt x="1839" y="156"/>
                    </a:lnTo>
                    <a:lnTo>
                      <a:pt x="1832" y="151"/>
                    </a:lnTo>
                    <a:lnTo>
                      <a:pt x="1828" y="146"/>
                    </a:lnTo>
                    <a:lnTo>
                      <a:pt x="1824" y="139"/>
                    </a:lnTo>
                    <a:lnTo>
                      <a:pt x="1822" y="130"/>
                    </a:lnTo>
                    <a:lnTo>
                      <a:pt x="1820" y="120"/>
                    </a:lnTo>
                    <a:lnTo>
                      <a:pt x="1900" y="120"/>
                    </a:lnTo>
                    <a:close/>
                    <a:moveTo>
                      <a:pt x="1820" y="106"/>
                    </a:moveTo>
                    <a:lnTo>
                      <a:pt x="1822" y="99"/>
                    </a:lnTo>
                    <a:lnTo>
                      <a:pt x="1824" y="94"/>
                    </a:lnTo>
                    <a:lnTo>
                      <a:pt x="1826" y="88"/>
                    </a:lnTo>
                    <a:lnTo>
                      <a:pt x="1829" y="82"/>
                    </a:lnTo>
                    <a:lnTo>
                      <a:pt x="1833" y="78"/>
                    </a:lnTo>
                    <a:lnTo>
                      <a:pt x="1839" y="74"/>
                    </a:lnTo>
                    <a:lnTo>
                      <a:pt x="1845" y="71"/>
                    </a:lnTo>
                    <a:lnTo>
                      <a:pt x="1853" y="70"/>
                    </a:lnTo>
                    <a:lnTo>
                      <a:pt x="1860" y="71"/>
                    </a:lnTo>
                    <a:lnTo>
                      <a:pt x="1867" y="75"/>
                    </a:lnTo>
                    <a:lnTo>
                      <a:pt x="1872" y="78"/>
                    </a:lnTo>
                    <a:lnTo>
                      <a:pt x="1876" y="82"/>
                    </a:lnTo>
                    <a:lnTo>
                      <a:pt x="1879" y="88"/>
                    </a:lnTo>
                    <a:lnTo>
                      <a:pt x="1880" y="95"/>
                    </a:lnTo>
                    <a:lnTo>
                      <a:pt x="1881" y="100"/>
                    </a:lnTo>
                    <a:lnTo>
                      <a:pt x="1881" y="106"/>
                    </a:lnTo>
                    <a:lnTo>
                      <a:pt x="1820" y="106"/>
                    </a:lnTo>
                    <a:close/>
                    <a:moveTo>
                      <a:pt x="1919" y="170"/>
                    </a:moveTo>
                    <a:lnTo>
                      <a:pt x="1925" y="174"/>
                    </a:lnTo>
                    <a:lnTo>
                      <a:pt x="1934" y="176"/>
                    </a:lnTo>
                    <a:lnTo>
                      <a:pt x="1943" y="177"/>
                    </a:lnTo>
                    <a:lnTo>
                      <a:pt x="1951" y="178"/>
                    </a:lnTo>
                    <a:lnTo>
                      <a:pt x="1961" y="177"/>
                    </a:lnTo>
                    <a:lnTo>
                      <a:pt x="1970" y="176"/>
                    </a:lnTo>
                    <a:lnTo>
                      <a:pt x="1977" y="173"/>
                    </a:lnTo>
                    <a:lnTo>
                      <a:pt x="1982" y="168"/>
                    </a:lnTo>
                    <a:lnTo>
                      <a:pt x="1988" y="163"/>
                    </a:lnTo>
                    <a:lnTo>
                      <a:pt x="1991" y="157"/>
                    </a:lnTo>
                    <a:lnTo>
                      <a:pt x="1993" y="150"/>
                    </a:lnTo>
                    <a:lnTo>
                      <a:pt x="1994" y="143"/>
                    </a:lnTo>
                    <a:lnTo>
                      <a:pt x="1993" y="137"/>
                    </a:lnTo>
                    <a:lnTo>
                      <a:pt x="1992" y="131"/>
                    </a:lnTo>
                    <a:lnTo>
                      <a:pt x="1990" y="126"/>
                    </a:lnTo>
                    <a:lnTo>
                      <a:pt x="1987" y="121"/>
                    </a:lnTo>
                    <a:lnTo>
                      <a:pt x="1982" y="117"/>
                    </a:lnTo>
                    <a:lnTo>
                      <a:pt x="1977" y="114"/>
                    </a:lnTo>
                    <a:lnTo>
                      <a:pt x="1971" y="110"/>
                    </a:lnTo>
                    <a:lnTo>
                      <a:pt x="1964" y="107"/>
                    </a:lnTo>
                    <a:lnTo>
                      <a:pt x="1954" y="104"/>
                    </a:lnTo>
                    <a:lnTo>
                      <a:pt x="1948" y="99"/>
                    </a:lnTo>
                    <a:lnTo>
                      <a:pt x="1945" y="97"/>
                    </a:lnTo>
                    <a:lnTo>
                      <a:pt x="1944" y="94"/>
                    </a:lnTo>
                    <a:lnTo>
                      <a:pt x="1943" y="91"/>
                    </a:lnTo>
                    <a:lnTo>
                      <a:pt x="1943" y="87"/>
                    </a:lnTo>
                    <a:lnTo>
                      <a:pt x="1943" y="85"/>
                    </a:lnTo>
                    <a:lnTo>
                      <a:pt x="1944" y="81"/>
                    </a:lnTo>
                    <a:lnTo>
                      <a:pt x="1945" y="78"/>
                    </a:lnTo>
                    <a:lnTo>
                      <a:pt x="1947" y="76"/>
                    </a:lnTo>
                    <a:lnTo>
                      <a:pt x="1950" y="75"/>
                    </a:lnTo>
                    <a:lnTo>
                      <a:pt x="1953" y="72"/>
                    </a:lnTo>
                    <a:lnTo>
                      <a:pt x="1957" y="71"/>
                    </a:lnTo>
                    <a:lnTo>
                      <a:pt x="1961" y="71"/>
                    </a:lnTo>
                    <a:lnTo>
                      <a:pt x="1968" y="72"/>
                    </a:lnTo>
                    <a:lnTo>
                      <a:pt x="1975" y="74"/>
                    </a:lnTo>
                    <a:lnTo>
                      <a:pt x="1980" y="76"/>
                    </a:lnTo>
                    <a:lnTo>
                      <a:pt x="1985" y="78"/>
                    </a:lnTo>
                    <a:lnTo>
                      <a:pt x="1990" y="62"/>
                    </a:lnTo>
                    <a:lnTo>
                      <a:pt x="1985" y="60"/>
                    </a:lnTo>
                    <a:lnTo>
                      <a:pt x="1978" y="58"/>
                    </a:lnTo>
                    <a:lnTo>
                      <a:pt x="1971" y="56"/>
                    </a:lnTo>
                    <a:lnTo>
                      <a:pt x="1962" y="56"/>
                    </a:lnTo>
                    <a:lnTo>
                      <a:pt x="1953" y="56"/>
                    </a:lnTo>
                    <a:lnTo>
                      <a:pt x="1946" y="58"/>
                    </a:lnTo>
                    <a:lnTo>
                      <a:pt x="1938" y="61"/>
                    </a:lnTo>
                    <a:lnTo>
                      <a:pt x="1933" y="66"/>
                    </a:lnTo>
                    <a:lnTo>
                      <a:pt x="1928" y="70"/>
                    </a:lnTo>
                    <a:lnTo>
                      <a:pt x="1925" y="77"/>
                    </a:lnTo>
                    <a:lnTo>
                      <a:pt x="1923" y="82"/>
                    </a:lnTo>
                    <a:lnTo>
                      <a:pt x="1922" y="90"/>
                    </a:lnTo>
                    <a:lnTo>
                      <a:pt x="1923" y="95"/>
                    </a:lnTo>
                    <a:lnTo>
                      <a:pt x="1924" y="100"/>
                    </a:lnTo>
                    <a:lnTo>
                      <a:pt x="1926" y="105"/>
                    </a:lnTo>
                    <a:lnTo>
                      <a:pt x="1930" y="109"/>
                    </a:lnTo>
                    <a:lnTo>
                      <a:pt x="1934" y="112"/>
                    </a:lnTo>
                    <a:lnTo>
                      <a:pt x="1939" y="117"/>
                    </a:lnTo>
                    <a:lnTo>
                      <a:pt x="1946" y="120"/>
                    </a:lnTo>
                    <a:lnTo>
                      <a:pt x="1952" y="124"/>
                    </a:lnTo>
                    <a:lnTo>
                      <a:pt x="1962" y="128"/>
                    </a:lnTo>
                    <a:lnTo>
                      <a:pt x="1968" y="133"/>
                    </a:lnTo>
                    <a:lnTo>
                      <a:pt x="1972" y="135"/>
                    </a:lnTo>
                    <a:lnTo>
                      <a:pt x="1973" y="138"/>
                    </a:lnTo>
                    <a:lnTo>
                      <a:pt x="1974" y="141"/>
                    </a:lnTo>
                    <a:lnTo>
                      <a:pt x="1974" y="145"/>
                    </a:lnTo>
                    <a:lnTo>
                      <a:pt x="1974" y="148"/>
                    </a:lnTo>
                    <a:lnTo>
                      <a:pt x="1973" y="151"/>
                    </a:lnTo>
                    <a:lnTo>
                      <a:pt x="1971" y="155"/>
                    </a:lnTo>
                    <a:lnTo>
                      <a:pt x="1968" y="157"/>
                    </a:lnTo>
                    <a:lnTo>
                      <a:pt x="1965" y="159"/>
                    </a:lnTo>
                    <a:lnTo>
                      <a:pt x="1962" y="162"/>
                    </a:lnTo>
                    <a:lnTo>
                      <a:pt x="1957" y="162"/>
                    </a:lnTo>
                    <a:lnTo>
                      <a:pt x="1951" y="163"/>
                    </a:lnTo>
                    <a:lnTo>
                      <a:pt x="1944" y="162"/>
                    </a:lnTo>
                    <a:lnTo>
                      <a:pt x="1936" y="159"/>
                    </a:lnTo>
                    <a:lnTo>
                      <a:pt x="1930" y="157"/>
                    </a:lnTo>
                    <a:lnTo>
                      <a:pt x="1924" y="154"/>
                    </a:lnTo>
                    <a:lnTo>
                      <a:pt x="1919" y="170"/>
                    </a:lnTo>
                    <a:close/>
                    <a:moveTo>
                      <a:pt x="90" y="468"/>
                    </a:moveTo>
                    <a:lnTo>
                      <a:pt x="89" y="455"/>
                    </a:lnTo>
                    <a:lnTo>
                      <a:pt x="88" y="440"/>
                    </a:lnTo>
                    <a:lnTo>
                      <a:pt x="88" y="395"/>
                    </a:lnTo>
                    <a:lnTo>
                      <a:pt x="88" y="387"/>
                    </a:lnTo>
                    <a:lnTo>
                      <a:pt x="86" y="379"/>
                    </a:lnTo>
                    <a:lnTo>
                      <a:pt x="84" y="370"/>
                    </a:lnTo>
                    <a:lnTo>
                      <a:pt x="80" y="363"/>
                    </a:lnTo>
                    <a:lnTo>
                      <a:pt x="77" y="360"/>
                    </a:lnTo>
                    <a:lnTo>
                      <a:pt x="74" y="356"/>
                    </a:lnTo>
                    <a:lnTo>
                      <a:pt x="71" y="354"/>
                    </a:lnTo>
                    <a:lnTo>
                      <a:pt x="67" y="352"/>
                    </a:lnTo>
                    <a:lnTo>
                      <a:pt x="62" y="350"/>
                    </a:lnTo>
                    <a:lnTo>
                      <a:pt x="57" y="349"/>
                    </a:lnTo>
                    <a:lnTo>
                      <a:pt x="51" y="348"/>
                    </a:lnTo>
                    <a:lnTo>
                      <a:pt x="45" y="348"/>
                    </a:lnTo>
                    <a:lnTo>
                      <a:pt x="34" y="349"/>
                    </a:lnTo>
                    <a:lnTo>
                      <a:pt x="24" y="351"/>
                    </a:lnTo>
                    <a:lnTo>
                      <a:pt x="16" y="354"/>
                    </a:lnTo>
                    <a:lnTo>
                      <a:pt x="7" y="358"/>
                    </a:lnTo>
                    <a:lnTo>
                      <a:pt x="13" y="372"/>
                    </a:lnTo>
                    <a:lnTo>
                      <a:pt x="19" y="369"/>
                    </a:lnTo>
                    <a:lnTo>
                      <a:pt x="27" y="365"/>
                    </a:lnTo>
                    <a:lnTo>
                      <a:pt x="34" y="364"/>
                    </a:lnTo>
                    <a:lnTo>
                      <a:pt x="42" y="363"/>
                    </a:lnTo>
                    <a:lnTo>
                      <a:pt x="49" y="364"/>
                    </a:lnTo>
                    <a:lnTo>
                      <a:pt x="56" y="367"/>
                    </a:lnTo>
                    <a:lnTo>
                      <a:pt x="60" y="370"/>
                    </a:lnTo>
                    <a:lnTo>
                      <a:pt x="63" y="373"/>
                    </a:lnTo>
                    <a:lnTo>
                      <a:pt x="65" y="378"/>
                    </a:lnTo>
                    <a:lnTo>
                      <a:pt x="67" y="382"/>
                    </a:lnTo>
                    <a:lnTo>
                      <a:pt x="68" y="387"/>
                    </a:lnTo>
                    <a:lnTo>
                      <a:pt x="68" y="391"/>
                    </a:lnTo>
                    <a:lnTo>
                      <a:pt x="68" y="393"/>
                    </a:lnTo>
                    <a:lnTo>
                      <a:pt x="53" y="393"/>
                    </a:lnTo>
                    <a:lnTo>
                      <a:pt x="38" y="395"/>
                    </a:lnTo>
                    <a:lnTo>
                      <a:pt x="27" y="400"/>
                    </a:lnTo>
                    <a:lnTo>
                      <a:pt x="17" y="404"/>
                    </a:lnTo>
                    <a:lnTo>
                      <a:pt x="13" y="408"/>
                    </a:lnTo>
                    <a:lnTo>
                      <a:pt x="9" y="410"/>
                    </a:lnTo>
                    <a:lnTo>
                      <a:pt x="6" y="414"/>
                    </a:lnTo>
                    <a:lnTo>
                      <a:pt x="4" y="418"/>
                    </a:lnTo>
                    <a:lnTo>
                      <a:pt x="2" y="422"/>
                    </a:lnTo>
                    <a:lnTo>
                      <a:pt x="1" y="427"/>
                    </a:lnTo>
                    <a:lnTo>
                      <a:pt x="0" y="432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2" y="449"/>
                    </a:lnTo>
                    <a:lnTo>
                      <a:pt x="4" y="456"/>
                    </a:lnTo>
                    <a:lnTo>
                      <a:pt x="8" y="460"/>
                    </a:lnTo>
                    <a:lnTo>
                      <a:pt x="13" y="465"/>
                    </a:lnTo>
                    <a:lnTo>
                      <a:pt x="19" y="468"/>
                    </a:lnTo>
                    <a:lnTo>
                      <a:pt x="26" y="470"/>
                    </a:lnTo>
                    <a:lnTo>
                      <a:pt x="34" y="471"/>
                    </a:lnTo>
                    <a:lnTo>
                      <a:pt x="40" y="470"/>
                    </a:lnTo>
                    <a:lnTo>
                      <a:pt x="46" y="469"/>
                    </a:lnTo>
                    <a:lnTo>
                      <a:pt x="50" y="468"/>
                    </a:lnTo>
                    <a:lnTo>
                      <a:pt x="56" y="466"/>
                    </a:lnTo>
                    <a:lnTo>
                      <a:pt x="63" y="460"/>
                    </a:lnTo>
                    <a:lnTo>
                      <a:pt x="69" y="453"/>
                    </a:lnTo>
                    <a:lnTo>
                      <a:pt x="70" y="453"/>
                    </a:lnTo>
                    <a:lnTo>
                      <a:pt x="71" y="468"/>
                    </a:lnTo>
                    <a:lnTo>
                      <a:pt x="90" y="468"/>
                    </a:lnTo>
                    <a:close/>
                    <a:moveTo>
                      <a:pt x="69" y="429"/>
                    </a:moveTo>
                    <a:lnTo>
                      <a:pt x="68" y="432"/>
                    </a:lnTo>
                    <a:lnTo>
                      <a:pt x="68" y="436"/>
                    </a:lnTo>
                    <a:lnTo>
                      <a:pt x="65" y="439"/>
                    </a:lnTo>
                    <a:lnTo>
                      <a:pt x="63" y="442"/>
                    </a:lnTo>
                    <a:lnTo>
                      <a:pt x="61" y="446"/>
                    </a:lnTo>
                    <a:lnTo>
                      <a:pt x="58" y="449"/>
                    </a:lnTo>
                    <a:lnTo>
                      <a:pt x="54" y="451"/>
                    </a:lnTo>
                    <a:lnTo>
                      <a:pt x="49" y="453"/>
                    </a:lnTo>
                    <a:lnTo>
                      <a:pt x="45" y="455"/>
                    </a:lnTo>
                    <a:lnTo>
                      <a:pt x="40" y="455"/>
                    </a:lnTo>
                    <a:lnTo>
                      <a:pt x="35" y="455"/>
                    </a:lnTo>
                    <a:lnTo>
                      <a:pt x="32" y="453"/>
                    </a:lnTo>
                    <a:lnTo>
                      <a:pt x="29" y="452"/>
                    </a:lnTo>
                    <a:lnTo>
                      <a:pt x="26" y="450"/>
                    </a:lnTo>
                    <a:lnTo>
                      <a:pt x="23" y="447"/>
                    </a:lnTo>
                    <a:lnTo>
                      <a:pt x="21" y="443"/>
                    </a:lnTo>
                    <a:lnTo>
                      <a:pt x="20" y="439"/>
                    </a:lnTo>
                    <a:lnTo>
                      <a:pt x="20" y="434"/>
                    </a:lnTo>
                    <a:lnTo>
                      <a:pt x="20" y="430"/>
                    </a:lnTo>
                    <a:lnTo>
                      <a:pt x="21" y="427"/>
                    </a:lnTo>
                    <a:lnTo>
                      <a:pt x="22" y="423"/>
                    </a:lnTo>
                    <a:lnTo>
                      <a:pt x="24" y="421"/>
                    </a:lnTo>
                    <a:lnTo>
                      <a:pt x="29" y="416"/>
                    </a:lnTo>
                    <a:lnTo>
                      <a:pt x="35" y="412"/>
                    </a:lnTo>
                    <a:lnTo>
                      <a:pt x="43" y="410"/>
                    </a:lnTo>
                    <a:lnTo>
                      <a:pt x="51" y="409"/>
                    </a:lnTo>
                    <a:lnTo>
                      <a:pt x="60" y="408"/>
                    </a:lnTo>
                    <a:lnTo>
                      <a:pt x="69" y="408"/>
                    </a:lnTo>
                    <a:lnTo>
                      <a:pt x="69" y="429"/>
                    </a:lnTo>
                    <a:close/>
                    <a:moveTo>
                      <a:pt x="122" y="468"/>
                    </a:moveTo>
                    <a:lnTo>
                      <a:pt x="142" y="468"/>
                    </a:lnTo>
                    <a:lnTo>
                      <a:pt x="142" y="295"/>
                    </a:lnTo>
                    <a:lnTo>
                      <a:pt x="122" y="295"/>
                    </a:lnTo>
                    <a:lnTo>
                      <a:pt x="122" y="468"/>
                    </a:lnTo>
                    <a:close/>
                    <a:moveTo>
                      <a:pt x="198" y="468"/>
                    </a:moveTo>
                    <a:lnTo>
                      <a:pt x="198" y="350"/>
                    </a:lnTo>
                    <a:lnTo>
                      <a:pt x="178" y="350"/>
                    </a:lnTo>
                    <a:lnTo>
                      <a:pt x="178" y="468"/>
                    </a:lnTo>
                    <a:lnTo>
                      <a:pt x="198" y="468"/>
                    </a:lnTo>
                    <a:close/>
                    <a:moveTo>
                      <a:pt x="188" y="304"/>
                    </a:moveTo>
                    <a:lnTo>
                      <a:pt x="182" y="305"/>
                    </a:lnTo>
                    <a:lnTo>
                      <a:pt x="179" y="307"/>
                    </a:lnTo>
                    <a:lnTo>
                      <a:pt x="176" y="312"/>
                    </a:lnTo>
                    <a:lnTo>
                      <a:pt x="175" y="317"/>
                    </a:lnTo>
                    <a:lnTo>
                      <a:pt x="176" y="322"/>
                    </a:lnTo>
                    <a:lnTo>
                      <a:pt x="179" y="326"/>
                    </a:lnTo>
                    <a:lnTo>
                      <a:pt x="182" y="330"/>
                    </a:lnTo>
                    <a:lnTo>
                      <a:pt x="188" y="331"/>
                    </a:lnTo>
                    <a:lnTo>
                      <a:pt x="193" y="330"/>
                    </a:lnTo>
                    <a:lnTo>
                      <a:pt x="197" y="326"/>
                    </a:lnTo>
                    <a:lnTo>
                      <a:pt x="199" y="322"/>
                    </a:lnTo>
                    <a:lnTo>
                      <a:pt x="200" y="317"/>
                    </a:lnTo>
                    <a:lnTo>
                      <a:pt x="199" y="312"/>
                    </a:lnTo>
                    <a:lnTo>
                      <a:pt x="197" y="307"/>
                    </a:lnTo>
                    <a:lnTo>
                      <a:pt x="193" y="305"/>
                    </a:lnTo>
                    <a:lnTo>
                      <a:pt x="188" y="304"/>
                    </a:lnTo>
                    <a:close/>
                    <a:moveTo>
                      <a:pt x="233" y="468"/>
                    </a:moveTo>
                    <a:lnTo>
                      <a:pt x="253" y="468"/>
                    </a:lnTo>
                    <a:lnTo>
                      <a:pt x="253" y="398"/>
                    </a:lnTo>
                    <a:lnTo>
                      <a:pt x="253" y="392"/>
                    </a:lnTo>
                    <a:lnTo>
                      <a:pt x="254" y="388"/>
                    </a:lnTo>
                    <a:lnTo>
                      <a:pt x="257" y="383"/>
                    </a:lnTo>
                    <a:lnTo>
                      <a:pt x="259" y="379"/>
                    </a:lnTo>
                    <a:lnTo>
                      <a:pt x="262" y="375"/>
                    </a:lnTo>
                    <a:lnTo>
                      <a:pt x="265" y="372"/>
                    </a:lnTo>
                    <a:lnTo>
                      <a:pt x="269" y="369"/>
                    </a:lnTo>
                    <a:lnTo>
                      <a:pt x="273" y="368"/>
                    </a:lnTo>
                    <a:lnTo>
                      <a:pt x="277" y="365"/>
                    </a:lnTo>
                    <a:lnTo>
                      <a:pt x="283" y="365"/>
                    </a:lnTo>
                    <a:lnTo>
                      <a:pt x="289" y="367"/>
                    </a:lnTo>
                    <a:lnTo>
                      <a:pt x="296" y="369"/>
                    </a:lnTo>
                    <a:lnTo>
                      <a:pt x="300" y="371"/>
                    </a:lnTo>
                    <a:lnTo>
                      <a:pt x="303" y="375"/>
                    </a:lnTo>
                    <a:lnTo>
                      <a:pt x="306" y="381"/>
                    </a:lnTo>
                    <a:lnTo>
                      <a:pt x="307" y="387"/>
                    </a:lnTo>
                    <a:lnTo>
                      <a:pt x="308" y="393"/>
                    </a:lnTo>
                    <a:lnTo>
                      <a:pt x="310" y="400"/>
                    </a:lnTo>
                    <a:lnTo>
                      <a:pt x="310" y="468"/>
                    </a:lnTo>
                    <a:lnTo>
                      <a:pt x="330" y="468"/>
                    </a:lnTo>
                    <a:lnTo>
                      <a:pt x="330" y="398"/>
                    </a:lnTo>
                    <a:lnTo>
                      <a:pt x="329" y="391"/>
                    </a:lnTo>
                    <a:lnTo>
                      <a:pt x="329" y="384"/>
                    </a:lnTo>
                    <a:lnTo>
                      <a:pt x="328" y="378"/>
                    </a:lnTo>
                    <a:lnTo>
                      <a:pt x="326" y="373"/>
                    </a:lnTo>
                    <a:lnTo>
                      <a:pt x="321" y="364"/>
                    </a:lnTo>
                    <a:lnTo>
                      <a:pt x="316" y="358"/>
                    </a:lnTo>
                    <a:lnTo>
                      <a:pt x="310" y="353"/>
                    </a:lnTo>
                    <a:lnTo>
                      <a:pt x="302" y="350"/>
                    </a:lnTo>
                    <a:lnTo>
                      <a:pt x="296" y="349"/>
                    </a:lnTo>
                    <a:lnTo>
                      <a:pt x="289" y="348"/>
                    </a:lnTo>
                    <a:lnTo>
                      <a:pt x="283" y="349"/>
                    </a:lnTo>
                    <a:lnTo>
                      <a:pt x="276" y="350"/>
                    </a:lnTo>
                    <a:lnTo>
                      <a:pt x="271" y="352"/>
                    </a:lnTo>
                    <a:lnTo>
                      <a:pt x="265" y="354"/>
                    </a:lnTo>
                    <a:lnTo>
                      <a:pt x="261" y="358"/>
                    </a:lnTo>
                    <a:lnTo>
                      <a:pt x="258" y="362"/>
                    </a:lnTo>
                    <a:lnTo>
                      <a:pt x="254" y="365"/>
                    </a:lnTo>
                    <a:lnTo>
                      <a:pt x="251" y="370"/>
                    </a:lnTo>
                    <a:lnTo>
                      <a:pt x="251" y="370"/>
                    </a:lnTo>
                    <a:lnTo>
                      <a:pt x="250" y="350"/>
                    </a:lnTo>
                    <a:lnTo>
                      <a:pt x="232" y="350"/>
                    </a:lnTo>
                    <a:lnTo>
                      <a:pt x="233" y="365"/>
                    </a:lnTo>
                    <a:lnTo>
                      <a:pt x="233" y="382"/>
                    </a:lnTo>
                    <a:lnTo>
                      <a:pt x="233" y="468"/>
                    </a:lnTo>
                    <a:close/>
                    <a:moveTo>
                      <a:pt x="364" y="468"/>
                    </a:moveTo>
                    <a:lnTo>
                      <a:pt x="384" y="468"/>
                    </a:lnTo>
                    <a:lnTo>
                      <a:pt x="384" y="397"/>
                    </a:lnTo>
                    <a:lnTo>
                      <a:pt x="384" y="391"/>
                    </a:lnTo>
                    <a:lnTo>
                      <a:pt x="385" y="387"/>
                    </a:lnTo>
                    <a:lnTo>
                      <a:pt x="387" y="382"/>
                    </a:lnTo>
                    <a:lnTo>
                      <a:pt x="389" y="379"/>
                    </a:lnTo>
                    <a:lnTo>
                      <a:pt x="393" y="375"/>
                    </a:lnTo>
                    <a:lnTo>
                      <a:pt x="396" y="372"/>
                    </a:lnTo>
                    <a:lnTo>
                      <a:pt x="400" y="369"/>
                    </a:lnTo>
                    <a:lnTo>
                      <a:pt x="404" y="368"/>
                    </a:lnTo>
                    <a:lnTo>
                      <a:pt x="409" y="365"/>
                    </a:lnTo>
                    <a:lnTo>
                      <a:pt x="413" y="365"/>
                    </a:lnTo>
                    <a:lnTo>
                      <a:pt x="420" y="367"/>
                    </a:lnTo>
                    <a:lnTo>
                      <a:pt x="426" y="369"/>
                    </a:lnTo>
                    <a:lnTo>
                      <a:pt x="431" y="371"/>
                    </a:lnTo>
                    <a:lnTo>
                      <a:pt x="434" y="375"/>
                    </a:lnTo>
                    <a:lnTo>
                      <a:pt x="437" y="381"/>
                    </a:lnTo>
                    <a:lnTo>
                      <a:pt x="438" y="387"/>
                    </a:lnTo>
                    <a:lnTo>
                      <a:pt x="439" y="393"/>
                    </a:lnTo>
                    <a:lnTo>
                      <a:pt x="440" y="400"/>
                    </a:lnTo>
                    <a:lnTo>
                      <a:pt x="440" y="468"/>
                    </a:lnTo>
                    <a:lnTo>
                      <a:pt x="461" y="468"/>
                    </a:lnTo>
                    <a:lnTo>
                      <a:pt x="461" y="398"/>
                    </a:lnTo>
                    <a:lnTo>
                      <a:pt x="461" y="391"/>
                    </a:lnTo>
                    <a:lnTo>
                      <a:pt x="460" y="384"/>
                    </a:lnTo>
                    <a:lnTo>
                      <a:pt x="459" y="379"/>
                    </a:lnTo>
                    <a:lnTo>
                      <a:pt x="456" y="373"/>
                    </a:lnTo>
                    <a:lnTo>
                      <a:pt x="452" y="364"/>
                    </a:lnTo>
                    <a:lnTo>
                      <a:pt x="447" y="358"/>
                    </a:lnTo>
                    <a:lnTo>
                      <a:pt x="440" y="353"/>
                    </a:lnTo>
                    <a:lnTo>
                      <a:pt x="434" y="350"/>
                    </a:lnTo>
                    <a:lnTo>
                      <a:pt x="427" y="349"/>
                    </a:lnTo>
                    <a:lnTo>
                      <a:pt x="421" y="348"/>
                    </a:lnTo>
                    <a:lnTo>
                      <a:pt x="415" y="348"/>
                    </a:lnTo>
                    <a:lnTo>
                      <a:pt x="410" y="350"/>
                    </a:lnTo>
                    <a:lnTo>
                      <a:pt x="405" y="351"/>
                    </a:lnTo>
                    <a:lnTo>
                      <a:pt x="399" y="354"/>
                    </a:lnTo>
                    <a:lnTo>
                      <a:pt x="395" y="356"/>
                    </a:lnTo>
                    <a:lnTo>
                      <a:pt x="391" y="360"/>
                    </a:lnTo>
                    <a:lnTo>
                      <a:pt x="387" y="364"/>
                    </a:lnTo>
                    <a:lnTo>
                      <a:pt x="385" y="369"/>
                    </a:lnTo>
                    <a:lnTo>
                      <a:pt x="384" y="369"/>
                    </a:lnTo>
                    <a:lnTo>
                      <a:pt x="384" y="295"/>
                    </a:lnTo>
                    <a:lnTo>
                      <a:pt x="364" y="295"/>
                    </a:lnTo>
                    <a:lnTo>
                      <a:pt x="364" y="468"/>
                    </a:lnTo>
                    <a:close/>
                    <a:moveTo>
                      <a:pt x="576" y="468"/>
                    </a:moveTo>
                    <a:lnTo>
                      <a:pt x="575" y="455"/>
                    </a:lnTo>
                    <a:lnTo>
                      <a:pt x="574" y="440"/>
                    </a:lnTo>
                    <a:lnTo>
                      <a:pt x="574" y="395"/>
                    </a:lnTo>
                    <a:lnTo>
                      <a:pt x="574" y="387"/>
                    </a:lnTo>
                    <a:lnTo>
                      <a:pt x="573" y="379"/>
                    </a:lnTo>
                    <a:lnTo>
                      <a:pt x="570" y="370"/>
                    </a:lnTo>
                    <a:lnTo>
                      <a:pt x="566" y="363"/>
                    </a:lnTo>
                    <a:lnTo>
                      <a:pt x="563" y="360"/>
                    </a:lnTo>
                    <a:lnTo>
                      <a:pt x="560" y="356"/>
                    </a:lnTo>
                    <a:lnTo>
                      <a:pt x="557" y="354"/>
                    </a:lnTo>
                    <a:lnTo>
                      <a:pt x="553" y="352"/>
                    </a:lnTo>
                    <a:lnTo>
                      <a:pt x="548" y="350"/>
                    </a:lnTo>
                    <a:lnTo>
                      <a:pt x="543" y="349"/>
                    </a:lnTo>
                    <a:lnTo>
                      <a:pt x="537" y="348"/>
                    </a:lnTo>
                    <a:lnTo>
                      <a:pt x="531" y="348"/>
                    </a:lnTo>
                    <a:lnTo>
                      <a:pt x="520" y="349"/>
                    </a:lnTo>
                    <a:lnTo>
                      <a:pt x="510" y="351"/>
                    </a:lnTo>
                    <a:lnTo>
                      <a:pt x="502" y="354"/>
                    </a:lnTo>
                    <a:lnTo>
                      <a:pt x="493" y="358"/>
                    </a:lnTo>
                    <a:lnTo>
                      <a:pt x="499" y="372"/>
                    </a:lnTo>
                    <a:lnTo>
                      <a:pt x="505" y="369"/>
                    </a:lnTo>
                    <a:lnTo>
                      <a:pt x="513" y="365"/>
                    </a:lnTo>
                    <a:lnTo>
                      <a:pt x="520" y="364"/>
                    </a:lnTo>
                    <a:lnTo>
                      <a:pt x="528" y="363"/>
                    </a:lnTo>
                    <a:lnTo>
                      <a:pt x="536" y="364"/>
                    </a:lnTo>
                    <a:lnTo>
                      <a:pt x="542" y="367"/>
                    </a:lnTo>
                    <a:lnTo>
                      <a:pt x="546" y="370"/>
                    </a:lnTo>
                    <a:lnTo>
                      <a:pt x="549" y="373"/>
                    </a:lnTo>
                    <a:lnTo>
                      <a:pt x="551" y="378"/>
                    </a:lnTo>
                    <a:lnTo>
                      <a:pt x="554" y="382"/>
                    </a:lnTo>
                    <a:lnTo>
                      <a:pt x="554" y="387"/>
                    </a:lnTo>
                    <a:lnTo>
                      <a:pt x="554" y="391"/>
                    </a:lnTo>
                    <a:lnTo>
                      <a:pt x="554" y="393"/>
                    </a:lnTo>
                    <a:lnTo>
                      <a:pt x="539" y="393"/>
                    </a:lnTo>
                    <a:lnTo>
                      <a:pt x="524" y="395"/>
                    </a:lnTo>
                    <a:lnTo>
                      <a:pt x="513" y="400"/>
                    </a:lnTo>
                    <a:lnTo>
                      <a:pt x="503" y="404"/>
                    </a:lnTo>
                    <a:lnTo>
                      <a:pt x="499" y="408"/>
                    </a:lnTo>
                    <a:lnTo>
                      <a:pt x="495" y="410"/>
                    </a:lnTo>
                    <a:lnTo>
                      <a:pt x="492" y="414"/>
                    </a:lnTo>
                    <a:lnTo>
                      <a:pt x="490" y="418"/>
                    </a:lnTo>
                    <a:lnTo>
                      <a:pt x="488" y="422"/>
                    </a:lnTo>
                    <a:lnTo>
                      <a:pt x="487" y="427"/>
                    </a:lnTo>
                    <a:lnTo>
                      <a:pt x="486" y="432"/>
                    </a:lnTo>
                    <a:lnTo>
                      <a:pt x="486" y="437"/>
                    </a:lnTo>
                    <a:lnTo>
                      <a:pt x="486" y="443"/>
                    </a:lnTo>
                    <a:lnTo>
                      <a:pt x="488" y="449"/>
                    </a:lnTo>
                    <a:lnTo>
                      <a:pt x="490" y="456"/>
                    </a:lnTo>
                    <a:lnTo>
                      <a:pt x="494" y="460"/>
                    </a:lnTo>
                    <a:lnTo>
                      <a:pt x="499" y="465"/>
                    </a:lnTo>
                    <a:lnTo>
                      <a:pt x="505" y="468"/>
                    </a:lnTo>
                    <a:lnTo>
                      <a:pt x="513" y="470"/>
                    </a:lnTo>
                    <a:lnTo>
                      <a:pt x="520" y="471"/>
                    </a:lnTo>
                    <a:lnTo>
                      <a:pt x="527" y="470"/>
                    </a:lnTo>
                    <a:lnTo>
                      <a:pt x="532" y="469"/>
                    </a:lnTo>
                    <a:lnTo>
                      <a:pt x="536" y="468"/>
                    </a:lnTo>
                    <a:lnTo>
                      <a:pt x="542" y="466"/>
                    </a:lnTo>
                    <a:lnTo>
                      <a:pt x="549" y="460"/>
                    </a:lnTo>
                    <a:lnTo>
                      <a:pt x="555" y="453"/>
                    </a:lnTo>
                    <a:lnTo>
                      <a:pt x="556" y="453"/>
                    </a:lnTo>
                    <a:lnTo>
                      <a:pt x="558" y="468"/>
                    </a:lnTo>
                    <a:lnTo>
                      <a:pt x="576" y="468"/>
                    </a:lnTo>
                    <a:close/>
                    <a:moveTo>
                      <a:pt x="555" y="429"/>
                    </a:moveTo>
                    <a:lnTo>
                      <a:pt x="554" y="432"/>
                    </a:lnTo>
                    <a:lnTo>
                      <a:pt x="554" y="436"/>
                    </a:lnTo>
                    <a:lnTo>
                      <a:pt x="551" y="439"/>
                    </a:lnTo>
                    <a:lnTo>
                      <a:pt x="549" y="442"/>
                    </a:lnTo>
                    <a:lnTo>
                      <a:pt x="547" y="446"/>
                    </a:lnTo>
                    <a:lnTo>
                      <a:pt x="544" y="449"/>
                    </a:lnTo>
                    <a:lnTo>
                      <a:pt x="540" y="451"/>
                    </a:lnTo>
                    <a:lnTo>
                      <a:pt x="535" y="453"/>
                    </a:lnTo>
                    <a:lnTo>
                      <a:pt x="531" y="455"/>
                    </a:lnTo>
                    <a:lnTo>
                      <a:pt x="526" y="455"/>
                    </a:lnTo>
                    <a:lnTo>
                      <a:pt x="522" y="455"/>
                    </a:lnTo>
                    <a:lnTo>
                      <a:pt x="518" y="453"/>
                    </a:lnTo>
                    <a:lnTo>
                      <a:pt x="515" y="452"/>
                    </a:lnTo>
                    <a:lnTo>
                      <a:pt x="512" y="450"/>
                    </a:lnTo>
                    <a:lnTo>
                      <a:pt x="509" y="447"/>
                    </a:lnTo>
                    <a:lnTo>
                      <a:pt x="507" y="443"/>
                    </a:lnTo>
                    <a:lnTo>
                      <a:pt x="506" y="439"/>
                    </a:lnTo>
                    <a:lnTo>
                      <a:pt x="506" y="434"/>
                    </a:lnTo>
                    <a:lnTo>
                      <a:pt x="506" y="430"/>
                    </a:lnTo>
                    <a:lnTo>
                      <a:pt x="507" y="427"/>
                    </a:lnTo>
                    <a:lnTo>
                      <a:pt x="508" y="423"/>
                    </a:lnTo>
                    <a:lnTo>
                      <a:pt x="510" y="421"/>
                    </a:lnTo>
                    <a:lnTo>
                      <a:pt x="516" y="416"/>
                    </a:lnTo>
                    <a:lnTo>
                      <a:pt x="522" y="412"/>
                    </a:lnTo>
                    <a:lnTo>
                      <a:pt x="529" y="410"/>
                    </a:lnTo>
                    <a:lnTo>
                      <a:pt x="537" y="409"/>
                    </a:lnTo>
                    <a:lnTo>
                      <a:pt x="546" y="408"/>
                    </a:lnTo>
                    <a:lnTo>
                      <a:pt x="555" y="408"/>
                    </a:lnTo>
                    <a:lnTo>
                      <a:pt x="555" y="429"/>
                    </a:lnTo>
                    <a:close/>
                    <a:moveTo>
                      <a:pt x="685" y="295"/>
                    </a:moveTo>
                    <a:lnTo>
                      <a:pt x="685" y="365"/>
                    </a:lnTo>
                    <a:lnTo>
                      <a:pt x="685" y="365"/>
                    </a:lnTo>
                    <a:lnTo>
                      <a:pt x="683" y="362"/>
                    </a:lnTo>
                    <a:lnTo>
                      <a:pt x="680" y="359"/>
                    </a:lnTo>
                    <a:lnTo>
                      <a:pt x="677" y="355"/>
                    </a:lnTo>
                    <a:lnTo>
                      <a:pt x="672" y="353"/>
                    </a:lnTo>
                    <a:lnTo>
                      <a:pt x="668" y="351"/>
                    </a:lnTo>
                    <a:lnTo>
                      <a:pt x="663" y="349"/>
                    </a:lnTo>
                    <a:lnTo>
                      <a:pt x="657" y="348"/>
                    </a:lnTo>
                    <a:lnTo>
                      <a:pt x="651" y="348"/>
                    </a:lnTo>
                    <a:lnTo>
                      <a:pt x="645" y="348"/>
                    </a:lnTo>
                    <a:lnTo>
                      <a:pt x="641" y="349"/>
                    </a:lnTo>
                    <a:lnTo>
                      <a:pt x="636" y="350"/>
                    </a:lnTo>
                    <a:lnTo>
                      <a:pt x="631" y="352"/>
                    </a:lnTo>
                    <a:lnTo>
                      <a:pt x="623" y="358"/>
                    </a:lnTo>
                    <a:lnTo>
                      <a:pt x="615" y="364"/>
                    </a:lnTo>
                    <a:lnTo>
                      <a:pt x="612" y="369"/>
                    </a:lnTo>
                    <a:lnTo>
                      <a:pt x="609" y="373"/>
                    </a:lnTo>
                    <a:lnTo>
                      <a:pt x="605" y="379"/>
                    </a:lnTo>
                    <a:lnTo>
                      <a:pt x="603" y="384"/>
                    </a:lnTo>
                    <a:lnTo>
                      <a:pt x="602" y="391"/>
                    </a:lnTo>
                    <a:lnTo>
                      <a:pt x="601" y="397"/>
                    </a:lnTo>
                    <a:lnTo>
                      <a:pt x="600" y="403"/>
                    </a:lnTo>
                    <a:lnTo>
                      <a:pt x="600" y="411"/>
                    </a:lnTo>
                    <a:lnTo>
                      <a:pt x="601" y="423"/>
                    </a:lnTo>
                    <a:lnTo>
                      <a:pt x="603" y="436"/>
                    </a:lnTo>
                    <a:lnTo>
                      <a:pt x="608" y="446"/>
                    </a:lnTo>
                    <a:lnTo>
                      <a:pt x="614" y="455"/>
                    </a:lnTo>
                    <a:lnTo>
                      <a:pt x="621" y="461"/>
                    </a:lnTo>
                    <a:lnTo>
                      <a:pt x="629" y="467"/>
                    </a:lnTo>
                    <a:lnTo>
                      <a:pt x="634" y="468"/>
                    </a:lnTo>
                    <a:lnTo>
                      <a:pt x="639" y="470"/>
                    </a:lnTo>
                    <a:lnTo>
                      <a:pt x="643" y="470"/>
                    </a:lnTo>
                    <a:lnTo>
                      <a:pt x="649" y="471"/>
                    </a:lnTo>
                    <a:lnTo>
                      <a:pt x="655" y="470"/>
                    </a:lnTo>
                    <a:lnTo>
                      <a:pt x="662" y="469"/>
                    </a:lnTo>
                    <a:lnTo>
                      <a:pt x="667" y="467"/>
                    </a:lnTo>
                    <a:lnTo>
                      <a:pt x="672" y="465"/>
                    </a:lnTo>
                    <a:lnTo>
                      <a:pt x="677" y="461"/>
                    </a:lnTo>
                    <a:lnTo>
                      <a:pt x="681" y="457"/>
                    </a:lnTo>
                    <a:lnTo>
                      <a:pt x="684" y="452"/>
                    </a:lnTo>
                    <a:lnTo>
                      <a:pt x="688" y="448"/>
                    </a:lnTo>
                    <a:lnTo>
                      <a:pt x="688" y="448"/>
                    </a:lnTo>
                    <a:lnTo>
                      <a:pt x="689" y="468"/>
                    </a:lnTo>
                    <a:lnTo>
                      <a:pt x="707" y="468"/>
                    </a:lnTo>
                    <a:lnTo>
                      <a:pt x="707" y="453"/>
                    </a:lnTo>
                    <a:lnTo>
                      <a:pt x="707" y="438"/>
                    </a:lnTo>
                    <a:lnTo>
                      <a:pt x="707" y="295"/>
                    </a:lnTo>
                    <a:lnTo>
                      <a:pt x="685" y="295"/>
                    </a:lnTo>
                    <a:close/>
                    <a:moveTo>
                      <a:pt x="685" y="419"/>
                    </a:moveTo>
                    <a:lnTo>
                      <a:pt x="685" y="423"/>
                    </a:lnTo>
                    <a:lnTo>
                      <a:pt x="684" y="428"/>
                    </a:lnTo>
                    <a:lnTo>
                      <a:pt x="683" y="433"/>
                    </a:lnTo>
                    <a:lnTo>
                      <a:pt x="680" y="439"/>
                    </a:lnTo>
                    <a:lnTo>
                      <a:pt x="677" y="443"/>
                    </a:lnTo>
                    <a:lnTo>
                      <a:pt x="674" y="447"/>
                    </a:lnTo>
                    <a:lnTo>
                      <a:pt x="669" y="450"/>
                    </a:lnTo>
                    <a:lnTo>
                      <a:pt x="665" y="451"/>
                    </a:lnTo>
                    <a:lnTo>
                      <a:pt x="659" y="453"/>
                    </a:lnTo>
                    <a:lnTo>
                      <a:pt x="654" y="453"/>
                    </a:lnTo>
                    <a:lnTo>
                      <a:pt x="647" y="452"/>
                    </a:lnTo>
                    <a:lnTo>
                      <a:pt x="640" y="450"/>
                    </a:lnTo>
                    <a:lnTo>
                      <a:pt x="634" y="446"/>
                    </a:lnTo>
                    <a:lnTo>
                      <a:pt x="629" y="441"/>
                    </a:lnTo>
                    <a:lnTo>
                      <a:pt x="626" y="434"/>
                    </a:lnTo>
                    <a:lnTo>
                      <a:pt x="623" y="427"/>
                    </a:lnTo>
                    <a:lnTo>
                      <a:pt x="622" y="419"/>
                    </a:lnTo>
                    <a:lnTo>
                      <a:pt x="621" y="410"/>
                    </a:lnTo>
                    <a:lnTo>
                      <a:pt x="622" y="401"/>
                    </a:lnTo>
                    <a:lnTo>
                      <a:pt x="623" y="392"/>
                    </a:lnTo>
                    <a:lnTo>
                      <a:pt x="626" y="384"/>
                    </a:lnTo>
                    <a:lnTo>
                      <a:pt x="629" y="378"/>
                    </a:lnTo>
                    <a:lnTo>
                      <a:pt x="635" y="372"/>
                    </a:lnTo>
                    <a:lnTo>
                      <a:pt x="640" y="368"/>
                    </a:lnTo>
                    <a:lnTo>
                      <a:pt x="648" y="365"/>
                    </a:lnTo>
                    <a:lnTo>
                      <a:pt x="655" y="364"/>
                    </a:lnTo>
                    <a:lnTo>
                      <a:pt x="661" y="365"/>
                    </a:lnTo>
                    <a:lnTo>
                      <a:pt x="666" y="367"/>
                    </a:lnTo>
                    <a:lnTo>
                      <a:pt x="670" y="369"/>
                    </a:lnTo>
                    <a:lnTo>
                      <a:pt x="675" y="372"/>
                    </a:lnTo>
                    <a:lnTo>
                      <a:pt x="678" y="375"/>
                    </a:lnTo>
                    <a:lnTo>
                      <a:pt x="681" y="380"/>
                    </a:lnTo>
                    <a:lnTo>
                      <a:pt x="683" y="384"/>
                    </a:lnTo>
                    <a:lnTo>
                      <a:pt x="684" y="389"/>
                    </a:lnTo>
                    <a:lnTo>
                      <a:pt x="685" y="393"/>
                    </a:lnTo>
                    <a:lnTo>
                      <a:pt x="685" y="398"/>
                    </a:lnTo>
                    <a:lnTo>
                      <a:pt x="685" y="419"/>
                    </a:lnTo>
                    <a:close/>
                    <a:moveTo>
                      <a:pt x="823" y="468"/>
                    </a:moveTo>
                    <a:lnTo>
                      <a:pt x="821" y="455"/>
                    </a:lnTo>
                    <a:lnTo>
                      <a:pt x="821" y="440"/>
                    </a:lnTo>
                    <a:lnTo>
                      <a:pt x="821" y="395"/>
                    </a:lnTo>
                    <a:lnTo>
                      <a:pt x="820" y="387"/>
                    </a:lnTo>
                    <a:lnTo>
                      <a:pt x="819" y="379"/>
                    </a:lnTo>
                    <a:lnTo>
                      <a:pt x="816" y="370"/>
                    </a:lnTo>
                    <a:lnTo>
                      <a:pt x="813" y="363"/>
                    </a:lnTo>
                    <a:lnTo>
                      <a:pt x="810" y="360"/>
                    </a:lnTo>
                    <a:lnTo>
                      <a:pt x="806" y="356"/>
                    </a:lnTo>
                    <a:lnTo>
                      <a:pt x="803" y="354"/>
                    </a:lnTo>
                    <a:lnTo>
                      <a:pt x="799" y="352"/>
                    </a:lnTo>
                    <a:lnTo>
                      <a:pt x="794" y="350"/>
                    </a:lnTo>
                    <a:lnTo>
                      <a:pt x="790" y="349"/>
                    </a:lnTo>
                    <a:lnTo>
                      <a:pt x="784" y="348"/>
                    </a:lnTo>
                    <a:lnTo>
                      <a:pt x="778" y="348"/>
                    </a:lnTo>
                    <a:lnTo>
                      <a:pt x="767" y="349"/>
                    </a:lnTo>
                    <a:lnTo>
                      <a:pt x="757" y="351"/>
                    </a:lnTo>
                    <a:lnTo>
                      <a:pt x="748" y="354"/>
                    </a:lnTo>
                    <a:lnTo>
                      <a:pt x="740" y="358"/>
                    </a:lnTo>
                    <a:lnTo>
                      <a:pt x="745" y="372"/>
                    </a:lnTo>
                    <a:lnTo>
                      <a:pt x="751" y="369"/>
                    </a:lnTo>
                    <a:lnTo>
                      <a:pt x="759" y="365"/>
                    </a:lnTo>
                    <a:lnTo>
                      <a:pt x="766" y="364"/>
                    </a:lnTo>
                    <a:lnTo>
                      <a:pt x="775" y="363"/>
                    </a:lnTo>
                    <a:lnTo>
                      <a:pt x="783" y="364"/>
                    </a:lnTo>
                    <a:lnTo>
                      <a:pt x="789" y="367"/>
                    </a:lnTo>
                    <a:lnTo>
                      <a:pt x="793" y="370"/>
                    </a:lnTo>
                    <a:lnTo>
                      <a:pt x="797" y="373"/>
                    </a:lnTo>
                    <a:lnTo>
                      <a:pt x="799" y="378"/>
                    </a:lnTo>
                    <a:lnTo>
                      <a:pt x="800" y="382"/>
                    </a:lnTo>
                    <a:lnTo>
                      <a:pt x="801" y="387"/>
                    </a:lnTo>
                    <a:lnTo>
                      <a:pt x="801" y="391"/>
                    </a:lnTo>
                    <a:lnTo>
                      <a:pt x="801" y="393"/>
                    </a:lnTo>
                    <a:lnTo>
                      <a:pt x="785" y="393"/>
                    </a:lnTo>
                    <a:lnTo>
                      <a:pt x="772" y="395"/>
                    </a:lnTo>
                    <a:lnTo>
                      <a:pt x="760" y="400"/>
                    </a:lnTo>
                    <a:lnTo>
                      <a:pt x="750" y="404"/>
                    </a:lnTo>
                    <a:lnTo>
                      <a:pt x="746" y="408"/>
                    </a:lnTo>
                    <a:lnTo>
                      <a:pt x="742" y="410"/>
                    </a:lnTo>
                    <a:lnTo>
                      <a:pt x="739" y="414"/>
                    </a:lnTo>
                    <a:lnTo>
                      <a:pt x="736" y="418"/>
                    </a:lnTo>
                    <a:lnTo>
                      <a:pt x="735" y="422"/>
                    </a:lnTo>
                    <a:lnTo>
                      <a:pt x="733" y="427"/>
                    </a:lnTo>
                    <a:lnTo>
                      <a:pt x="732" y="432"/>
                    </a:lnTo>
                    <a:lnTo>
                      <a:pt x="732" y="437"/>
                    </a:lnTo>
                    <a:lnTo>
                      <a:pt x="733" y="443"/>
                    </a:lnTo>
                    <a:lnTo>
                      <a:pt x="734" y="449"/>
                    </a:lnTo>
                    <a:lnTo>
                      <a:pt x="737" y="456"/>
                    </a:lnTo>
                    <a:lnTo>
                      <a:pt x="740" y="460"/>
                    </a:lnTo>
                    <a:lnTo>
                      <a:pt x="746" y="465"/>
                    </a:lnTo>
                    <a:lnTo>
                      <a:pt x="751" y="468"/>
                    </a:lnTo>
                    <a:lnTo>
                      <a:pt x="759" y="470"/>
                    </a:lnTo>
                    <a:lnTo>
                      <a:pt x="766" y="471"/>
                    </a:lnTo>
                    <a:lnTo>
                      <a:pt x="773" y="470"/>
                    </a:lnTo>
                    <a:lnTo>
                      <a:pt x="778" y="469"/>
                    </a:lnTo>
                    <a:lnTo>
                      <a:pt x="784" y="468"/>
                    </a:lnTo>
                    <a:lnTo>
                      <a:pt x="788" y="466"/>
                    </a:lnTo>
                    <a:lnTo>
                      <a:pt x="796" y="460"/>
                    </a:lnTo>
                    <a:lnTo>
                      <a:pt x="802" y="453"/>
                    </a:lnTo>
                    <a:lnTo>
                      <a:pt x="802" y="453"/>
                    </a:lnTo>
                    <a:lnTo>
                      <a:pt x="804" y="468"/>
                    </a:lnTo>
                    <a:lnTo>
                      <a:pt x="823" y="468"/>
                    </a:lnTo>
                    <a:close/>
                    <a:moveTo>
                      <a:pt x="801" y="429"/>
                    </a:moveTo>
                    <a:lnTo>
                      <a:pt x="801" y="432"/>
                    </a:lnTo>
                    <a:lnTo>
                      <a:pt x="800" y="436"/>
                    </a:lnTo>
                    <a:lnTo>
                      <a:pt x="799" y="439"/>
                    </a:lnTo>
                    <a:lnTo>
                      <a:pt x="797" y="442"/>
                    </a:lnTo>
                    <a:lnTo>
                      <a:pt x="793" y="446"/>
                    </a:lnTo>
                    <a:lnTo>
                      <a:pt x="790" y="449"/>
                    </a:lnTo>
                    <a:lnTo>
                      <a:pt x="787" y="451"/>
                    </a:lnTo>
                    <a:lnTo>
                      <a:pt x="783" y="453"/>
                    </a:lnTo>
                    <a:lnTo>
                      <a:pt x="777" y="455"/>
                    </a:lnTo>
                    <a:lnTo>
                      <a:pt x="772" y="455"/>
                    </a:lnTo>
                    <a:lnTo>
                      <a:pt x="769" y="455"/>
                    </a:lnTo>
                    <a:lnTo>
                      <a:pt x="765" y="453"/>
                    </a:lnTo>
                    <a:lnTo>
                      <a:pt x="761" y="452"/>
                    </a:lnTo>
                    <a:lnTo>
                      <a:pt x="759" y="450"/>
                    </a:lnTo>
                    <a:lnTo>
                      <a:pt x="757" y="447"/>
                    </a:lnTo>
                    <a:lnTo>
                      <a:pt x="755" y="443"/>
                    </a:lnTo>
                    <a:lnTo>
                      <a:pt x="753" y="439"/>
                    </a:lnTo>
                    <a:lnTo>
                      <a:pt x="752" y="434"/>
                    </a:lnTo>
                    <a:lnTo>
                      <a:pt x="753" y="430"/>
                    </a:lnTo>
                    <a:lnTo>
                      <a:pt x="753" y="427"/>
                    </a:lnTo>
                    <a:lnTo>
                      <a:pt x="756" y="423"/>
                    </a:lnTo>
                    <a:lnTo>
                      <a:pt x="757" y="421"/>
                    </a:lnTo>
                    <a:lnTo>
                      <a:pt x="762" y="416"/>
                    </a:lnTo>
                    <a:lnTo>
                      <a:pt x="769" y="412"/>
                    </a:lnTo>
                    <a:lnTo>
                      <a:pt x="776" y="410"/>
                    </a:lnTo>
                    <a:lnTo>
                      <a:pt x="784" y="409"/>
                    </a:lnTo>
                    <a:lnTo>
                      <a:pt x="792" y="408"/>
                    </a:lnTo>
                    <a:lnTo>
                      <a:pt x="801" y="408"/>
                    </a:lnTo>
                    <a:lnTo>
                      <a:pt x="801" y="429"/>
                    </a:lnTo>
                    <a:close/>
                    <a:moveTo>
                      <a:pt x="846" y="462"/>
                    </a:moveTo>
                    <a:lnTo>
                      <a:pt x="853" y="466"/>
                    </a:lnTo>
                    <a:lnTo>
                      <a:pt x="861" y="468"/>
                    </a:lnTo>
                    <a:lnTo>
                      <a:pt x="869" y="470"/>
                    </a:lnTo>
                    <a:lnTo>
                      <a:pt x="879" y="470"/>
                    </a:lnTo>
                    <a:lnTo>
                      <a:pt x="888" y="470"/>
                    </a:lnTo>
                    <a:lnTo>
                      <a:pt x="897" y="468"/>
                    </a:lnTo>
                    <a:lnTo>
                      <a:pt x="904" y="465"/>
                    </a:lnTo>
                    <a:lnTo>
                      <a:pt x="910" y="460"/>
                    </a:lnTo>
                    <a:lnTo>
                      <a:pt x="915" y="456"/>
                    </a:lnTo>
                    <a:lnTo>
                      <a:pt x="919" y="449"/>
                    </a:lnTo>
                    <a:lnTo>
                      <a:pt x="921" y="442"/>
                    </a:lnTo>
                    <a:lnTo>
                      <a:pt x="921" y="436"/>
                    </a:lnTo>
                    <a:lnTo>
                      <a:pt x="921" y="429"/>
                    </a:lnTo>
                    <a:lnTo>
                      <a:pt x="920" y="423"/>
                    </a:lnTo>
                    <a:lnTo>
                      <a:pt x="918" y="419"/>
                    </a:lnTo>
                    <a:lnTo>
                      <a:pt x="913" y="413"/>
                    </a:lnTo>
                    <a:lnTo>
                      <a:pt x="910" y="410"/>
                    </a:lnTo>
                    <a:lnTo>
                      <a:pt x="905" y="407"/>
                    </a:lnTo>
                    <a:lnTo>
                      <a:pt x="898" y="403"/>
                    </a:lnTo>
                    <a:lnTo>
                      <a:pt x="892" y="400"/>
                    </a:lnTo>
                    <a:lnTo>
                      <a:pt x="882" y="395"/>
                    </a:lnTo>
                    <a:lnTo>
                      <a:pt x="875" y="391"/>
                    </a:lnTo>
                    <a:lnTo>
                      <a:pt x="872" y="389"/>
                    </a:lnTo>
                    <a:lnTo>
                      <a:pt x="871" y="387"/>
                    </a:lnTo>
                    <a:lnTo>
                      <a:pt x="870" y="383"/>
                    </a:lnTo>
                    <a:lnTo>
                      <a:pt x="870" y="380"/>
                    </a:lnTo>
                    <a:lnTo>
                      <a:pt x="870" y="377"/>
                    </a:lnTo>
                    <a:lnTo>
                      <a:pt x="871" y="373"/>
                    </a:lnTo>
                    <a:lnTo>
                      <a:pt x="872" y="371"/>
                    </a:lnTo>
                    <a:lnTo>
                      <a:pt x="874" y="369"/>
                    </a:lnTo>
                    <a:lnTo>
                      <a:pt x="878" y="367"/>
                    </a:lnTo>
                    <a:lnTo>
                      <a:pt x="881" y="365"/>
                    </a:lnTo>
                    <a:lnTo>
                      <a:pt x="884" y="364"/>
                    </a:lnTo>
                    <a:lnTo>
                      <a:pt x="888" y="363"/>
                    </a:lnTo>
                    <a:lnTo>
                      <a:pt x="896" y="364"/>
                    </a:lnTo>
                    <a:lnTo>
                      <a:pt x="902" y="367"/>
                    </a:lnTo>
                    <a:lnTo>
                      <a:pt x="908" y="369"/>
                    </a:lnTo>
                    <a:lnTo>
                      <a:pt x="912" y="371"/>
                    </a:lnTo>
                    <a:lnTo>
                      <a:pt x="918" y="355"/>
                    </a:lnTo>
                    <a:lnTo>
                      <a:pt x="912" y="352"/>
                    </a:lnTo>
                    <a:lnTo>
                      <a:pt x="906" y="350"/>
                    </a:lnTo>
                    <a:lnTo>
                      <a:pt x="898" y="349"/>
                    </a:lnTo>
                    <a:lnTo>
                      <a:pt x="890" y="348"/>
                    </a:lnTo>
                    <a:lnTo>
                      <a:pt x="881" y="349"/>
                    </a:lnTo>
                    <a:lnTo>
                      <a:pt x="872" y="351"/>
                    </a:lnTo>
                    <a:lnTo>
                      <a:pt x="866" y="353"/>
                    </a:lnTo>
                    <a:lnTo>
                      <a:pt x="860" y="358"/>
                    </a:lnTo>
                    <a:lnTo>
                      <a:pt x="856" y="363"/>
                    </a:lnTo>
                    <a:lnTo>
                      <a:pt x="853" y="369"/>
                    </a:lnTo>
                    <a:lnTo>
                      <a:pt x="851" y="375"/>
                    </a:lnTo>
                    <a:lnTo>
                      <a:pt x="850" y="382"/>
                    </a:lnTo>
                    <a:lnTo>
                      <a:pt x="851" y="388"/>
                    </a:lnTo>
                    <a:lnTo>
                      <a:pt x="852" y="392"/>
                    </a:lnTo>
                    <a:lnTo>
                      <a:pt x="854" y="397"/>
                    </a:lnTo>
                    <a:lnTo>
                      <a:pt x="857" y="401"/>
                    </a:lnTo>
                    <a:lnTo>
                      <a:pt x="861" y="406"/>
                    </a:lnTo>
                    <a:lnTo>
                      <a:pt x="867" y="409"/>
                    </a:lnTo>
                    <a:lnTo>
                      <a:pt x="873" y="412"/>
                    </a:lnTo>
                    <a:lnTo>
                      <a:pt x="880" y="416"/>
                    </a:lnTo>
                    <a:lnTo>
                      <a:pt x="890" y="420"/>
                    </a:lnTo>
                    <a:lnTo>
                      <a:pt x="896" y="424"/>
                    </a:lnTo>
                    <a:lnTo>
                      <a:pt x="898" y="428"/>
                    </a:lnTo>
                    <a:lnTo>
                      <a:pt x="900" y="430"/>
                    </a:lnTo>
                    <a:lnTo>
                      <a:pt x="901" y="433"/>
                    </a:lnTo>
                    <a:lnTo>
                      <a:pt x="901" y="437"/>
                    </a:lnTo>
                    <a:lnTo>
                      <a:pt x="901" y="441"/>
                    </a:lnTo>
                    <a:lnTo>
                      <a:pt x="900" y="444"/>
                    </a:lnTo>
                    <a:lnTo>
                      <a:pt x="898" y="447"/>
                    </a:lnTo>
                    <a:lnTo>
                      <a:pt x="896" y="450"/>
                    </a:lnTo>
                    <a:lnTo>
                      <a:pt x="893" y="451"/>
                    </a:lnTo>
                    <a:lnTo>
                      <a:pt x="888" y="453"/>
                    </a:lnTo>
                    <a:lnTo>
                      <a:pt x="884" y="455"/>
                    </a:lnTo>
                    <a:lnTo>
                      <a:pt x="879" y="455"/>
                    </a:lnTo>
                    <a:lnTo>
                      <a:pt x="871" y="453"/>
                    </a:lnTo>
                    <a:lnTo>
                      <a:pt x="864" y="452"/>
                    </a:lnTo>
                    <a:lnTo>
                      <a:pt x="857" y="449"/>
                    </a:lnTo>
                    <a:lnTo>
                      <a:pt x="852" y="447"/>
                    </a:lnTo>
                    <a:lnTo>
                      <a:pt x="846" y="462"/>
                    </a:lnTo>
                    <a:close/>
                    <a:moveTo>
                      <a:pt x="1080" y="468"/>
                    </a:moveTo>
                    <a:lnTo>
                      <a:pt x="1079" y="455"/>
                    </a:lnTo>
                    <a:lnTo>
                      <a:pt x="1079" y="440"/>
                    </a:lnTo>
                    <a:lnTo>
                      <a:pt x="1079" y="395"/>
                    </a:lnTo>
                    <a:lnTo>
                      <a:pt x="1077" y="387"/>
                    </a:lnTo>
                    <a:lnTo>
                      <a:pt x="1076" y="379"/>
                    </a:lnTo>
                    <a:lnTo>
                      <a:pt x="1073" y="370"/>
                    </a:lnTo>
                    <a:lnTo>
                      <a:pt x="1070" y="363"/>
                    </a:lnTo>
                    <a:lnTo>
                      <a:pt x="1067" y="360"/>
                    </a:lnTo>
                    <a:lnTo>
                      <a:pt x="1063" y="356"/>
                    </a:lnTo>
                    <a:lnTo>
                      <a:pt x="1060" y="354"/>
                    </a:lnTo>
                    <a:lnTo>
                      <a:pt x="1056" y="352"/>
                    </a:lnTo>
                    <a:lnTo>
                      <a:pt x="1052" y="350"/>
                    </a:lnTo>
                    <a:lnTo>
                      <a:pt x="1046" y="349"/>
                    </a:lnTo>
                    <a:lnTo>
                      <a:pt x="1041" y="348"/>
                    </a:lnTo>
                    <a:lnTo>
                      <a:pt x="1034" y="348"/>
                    </a:lnTo>
                    <a:lnTo>
                      <a:pt x="1025" y="349"/>
                    </a:lnTo>
                    <a:lnTo>
                      <a:pt x="1014" y="351"/>
                    </a:lnTo>
                    <a:lnTo>
                      <a:pt x="1005" y="354"/>
                    </a:lnTo>
                    <a:lnTo>
                      <a:pt x="998" y="358"/>
                    </a:lnTo>
                    <a:lnTo>
                      <a:pt x="1002" y="372"/>
                    </a:lnTo>
                    <a:lnTo>
                      <a:pt x="1008" y="369"/>
                    </a:lnTo>
                    <a:lnTo>
                      <a:pt x="1016" y="365"/>
                    </a:lnTo>
                    <a:lnTo>
                      <a:pt x="1023" y="364"/>
                    </a:lnTo>
                    <a:lnTo>
                      <a:pt x="1032" y="363"/>
                    </a:lnTo>
                    <a:lnTo>
                      <a:pt x="1040" y="364"/>
                    </a:lnTo>
                    <a:lnTo>
                      <a:pt x="1045" y="367"/>
                    </a:lnTo>
                    <a:lnTo>
                      <a:pt x="1050" y="370"/>
                    </a:lnTo>
                    <a:lnTo>
                      <a:pt x="1054" y="373"/>
                    </a:lnTo>
                    <a:lnTo>
                      <a:pt x="1056" y="378"/>
                    </a:lnTo>
                    <a:lnTo>
                      <a:pt x="1057" y="382"/>
                    </a:lnTo>
                    <a:lnTo>
                      <a:pt x="1057" y="387"/>
                    </a:lnTo>
                    <a:lnTo>
                      <a:pt x="1058" y="391"/>
                    </a:lnTo>
                    <a:lnTo>
                      <a:pt x="1058" y="393"/>
                    </a:lnTo>
                    <a:lnTo>
                      <a:pt x="1042" y="393"/>
                    </a:lnTo>
                    <a:lnTo>
                      <a:pt x="1028" y="395"/>
                    </a:lnTo>
                    <a:lnTo>
                      <a:pt x="1017" y="400"/>
                    </a:lnTo>
                    <a:lnTo>
                      <a:pt x="1007" y="404"/>
                    </a:lnTo>
                    <a:lnTo>
                      <a:pt x="1003" y="408"/>
                    </a:lnTo>
                    <a:lnTo>
                      <a:pt x="999" y="410"/>
                    </a:lnTo>
                    <a:lnTo>
                      <a:pt x="996" y="414"/>
                    </a:lnTo>
                    <a:lnTo>
                      <a:pt x="993" y="418"/>
                    </a:lnTo>
                    <a:lnTo>
                      <a:pt x="991" y="422"/>
                    </a:lnTo>
                    <a:lnTo>
                      <a:pt x="990" y="427"/>
                    </a:lnTo>
                    <a:lnTo>
                      <a:pt x="989" y="432"/>
                    </a:lnTo>
                    <a:lnTo>
                      <a:pt x="989" y="437"/>
                    </a:lnTo>
                    <a:lnTo>
                      <a:pt x="990" y="443"/>
                    </a:lnTo>
                    <a:lnTo>
                      <a:pt x="991" y="449"/>
                    </a:lnTo>
                    <a:lnTo>
                      <a:pt x="994" y="456"/>
                    </a:lnTo>
                    <a:lnTo>
                      <a:pt x="998" y="460"/>
                    </a:lnTo>
                    <a:lnTo>
                      <a:pt x="1003" y="465"/>
                    </a:lnTo>
                    <a:lnTo>
                      <a:pt x="1008" y="468"/>
                    </a:lnTo>
                    <a:lnTo>
                      <a:pt x="1016" y="470"/>
                    </a:lnTo>
                    <a:lnTo>
                      <a:pt x="1023" y="471"/>
                    </a:lnTo>
                    <a:lnTo>
                      <a:pt x="1030" y="470"/>
                    </a:lnTo>
                    <a:lnTo>
                      <a:pt x="1035" y="469"/>
                    </a:lnTo>
                    <a:lnTo>
                      <a:pt x="1041" y="468"/>
                    </a:lnTo>
                    <a:lnTo>
                      <a:pt x="1045" y="466"/>
                    </a:lnTo>
                    <a:lnTo>
                      <a:pt x="1053" y="460"/>
                    </a:lnTo>
                    <a:lnTo>
                      <a:pt x="1059" y="453"/>
                    </a:lnTo>
                    <a:lnTo>
                      <a:pt x="1059" y="453"/>
                    </a:lnTo>
                    <a:lnTo>
                      <a:pt x="1061" y="468"/>
                    </a:lnTo>
                    <a:lnTo>
                      <a:pt x="1080" y="468"/>
                    </a:lnTo>
                    <a:close/>
                    <a:moveTo>
                      <a:pt x="1058" y="429"/>
                    </a:moveTo>
                    <a:lnTo>
                      <a:pt x="1058" y="432"/>
                    </a:lnTo>
                    <a:lnTo>
                      <a:pt x="1057" y="436"/>
                    </a:lnTo>
                    <a:lnTo>
                      <a:pt x="1056" y="439"/>
                    </a:lnTo>
                    <a:lnTo>
                      <a:pt x="1054" y="442"/>
                    </a:lnTo>
                    <a:lnTo>
                      <a:pt x="1050" y="446"/>
                    </a:lnTo>
                    <a:lnTo>
                      <a:pt x="1047" y="449"/>
                    </a:lnTo>
                    <a:lnTo>
                      <a:pt x="1044" y="451"/>
                    </a:lnTo>
                    <a:lnTo>
                      <a:pt x="1040" y="453"/>
                    </a:lnTo>
                    <a:lnTo>
                      <a:pt x="1034" y="455"/>
                    </a:lnTo>
                    <a:lnTo>
                      <a:pt x="1029" y="455"/>
                    </a:lnTo>
                    <a:lnTo>
                      <a:pt x="1026" y="455"/>
                    </a:lnTo>
                    <a:lnTo>
                      <a:pt x="1021" y="453"/>
                    </a:lnTo>
                    <a:lnTo>
                      <a:pt x="1018" y="452"/>
                    </a:lnTo>
                    <a:lnTo>
                      <a:pt x="1016" y="450"/>
                    </a:lnTo>
                    <a:lnTo>
                      <a:pt x="1013" y="447"/>
                    </a:lnTo>
                    <a:lnTo>
                      <a:pt x="1012" y="443"/>
                    </a:lnTo>
                    <a:lnTo>
                      <a:pt x="1010" y="439"/>
                    </a:lnTo>
                    <a:lnTo>
                      <a:pt x="1009" y="434"/>
                    </a:lnTo>
                    <a:lnTo>
                      <a:pt x="1010" y="430"/>
                    </a:lnTo>
                    <a:lnTo>
                      <a:pt x="1010" y="427"/>
                    </a:lnTo>
                    <a:lnTo>
                      <a:pt x="1013" y="423"/>
                    </a:lnTo>
                    <a:lnTo>
                      <a:pt x="1014" y="421"/>
                    </a:lnTo>
                    <a:lnTo>
                      <a:pt x="1019" y="416"/>
                    </a:lnTo>
                    <a:lnTo>
                      <a:pt x="1026" y="412"/>
                    </a:lnTo>
                    <a:lnTo>
                      <a:pt x="1033" y="410"/>
                    </a:lnTo>
                    <a:lnTo>
                      <a:pt x="1041" y="409"/>
                    </a:lnTo>
                    <a:lnTo>
                      <a:pt x="1049" y="408"/>
                    </a:lnTo>
                    <a:lnTo>
                      <a:pt x="1058" y="408"/>
                    </a:lnTo>
                    <a:lnTo>
                      <a:pt x="1058" y="429"/>
                    </a:lnTo>
                    <a:close/>
                    <a:moveTo>
                      <a:pt x="1003" y="300"/>
                    </a:moveTo>
                    <a:lnTo>
                      <a:pt x="1032" y="334"/>
                    </a:lnTo>
                    <a:lnTo>
                      <a:pt x="1046" y="334"/>
                    </a:lnTo>
                    <a:lnTo>
                      <a:pt x="1026" y="300"/>
                    </a:lnTo>
                    <a:lnTo>
                      <a:pt x="1003" y="300"/>
                    </a:lnTo>
                    <a:close/>
                    <a:moveTo>
                      <a:pt x="1103" y="462"/>
                    </a:moveTo>
                    <a:lnTo>
                      <a:pt x="1110" y="466"/>
                    </a:lnTo>
                    <a:lnTo>
                      <a:pt x="1118" y="468"/>
                    </a:lnTo>
                    <a:lnTo>
                      <a:pt x="1126" y="470"/>
                    </a:lnTo>
                    <a:lnTo>
                      <a:pt x="1136" y="470"/>
                    </a:lnTo>
                    <a:lnTo>
                      <a:pt x="1145" y="470"/>
                    </a:lnTo>
                    <a:lnTo>
                      <a:pt x="1154" y="468"/>
                    </a:lnTo>
                    <a:lnTo>
                      <a:pt x="1161" y="465"/>
                    </a:lnTo>
                    <a:lnTo>
                      <a:pt x="1167" y="460"/>
                    </a:lnTo>
                    <a:lnTo>
                      <a:pt x="1172" y="456"/>
                    </a:lnTo>
                    <a:lnTo>
                      <a:pt x="1176" y="449"/>
                    </a:lnTo>
                    <a:lnTo>
                      <a:pt x="1178" y="442"/>
                    </a:lnTo>
                    <a:lnTo>
                      <a:pt x="1178" y="436"/>
                    </a:lnTo>
                    <a:lnTo>
                      <a:pt x="1178" y="429"/>
                    </a:lnTo>
                    <a:lnTo>
                      <a:pt x="1177" y="423"/>
                    </a:lnTo>
                    <a:lnTo>
                      <a:pt x="1174" y="419"/>
                    </a:lnTo>
                    <a:lnTo>
                      <a:pt x="1170" y="413"/>
                    </a:lnTo>
                    <a:lnTo>
                      <a:pt x="1167" y="410"/>
                    </a:lnTo>
                    <a:lnTo>
                      <a:pt x="1162" y="407"/>
                    </a:lnTo>
                    <a:lnTo>
                      <a:pt x="1155" y="403"/>
                    </a:lnTo>
                    <a:lnTo>
                      <a:pt x="1149" y="400"/>
                    </a:lnTo>
                    <a:lnTo>
                      <a:pt x="1139" y="395"/>
                    </a:lnTo>
                    <a:lnTo>
                      <a:pt x="1131" y="391"/>
                    </a:lnTo>
                    <a:lnTo>
                      <a:pt x="1129" y="389"/>
                    </a:lnTo>
                    <a:lnTo>
                      <a:pt x="1128" y="387"/>
                    </a:lnTo>
                    <a:lnTo>
                      <a:pt x="1127" y="383"/>
                    </a:lnTo>
                    <a:lnTo>
                      <a:pt x="1127" y="380"/>
                    </a:lnTo>
                    <a:lnTo>
                      <a:pt x="1127" y="377"/>
                    </a:lnTo>
                    <a:lnTo>
                      <a:pt x="1128" y="373"/>
                    </a:lnTo>
                    <a:lnTo>
                      <a:pt x="1129" y="371"/>
                    </a:lnTo>
                    <a:lnTo>
                      <a:pt x="1131" y="369"/>
                    </a:lnTo>
                    <a:lnTo>
                      <a:pt x="1135" y="367"/>
                    </a:lnTo>
                    <a:lnTo>
                      <a:pt x="1138" y="365"/>
                    </a:lnTo>
                    <a:lnTo>
                      <a:pt x="1141" y="364"/>
                    </a:lnTo>
                    <a:lnTo>
                      <a:pt x="1145" y="363"/>
                    </a:lnTo>
                    <a:lnTo>
                      <a:pt x="1153" y="364"/>
                    </a:lnTo>
                    <a:lnTo>
                      <a:pt x="1160" y="367"/>
                    </a:lnTo>
                    <a:lnTo>
                      <a:pt x="1165" y="369"/>
                    </a:lnTo>
                    <a:lnTo>
                      <a:pt x="1169" y="371"/>
                    </a:lnTo>
                    <a:lnTo>
                      <a:pt x="1175" y="355"/>
                    </a:lnTo>
                    <a:lnTo>
                      <a:pt x="1169" y="352"/>
                    </a:lnTo>
                    <a:lnTo>
                      <a:pt x="1163" y="350"/>
                    </a:lnTo>
                    <a:lnTo>
                      <a:pt x="1154" y="349"/>
                    </a:lnTo>
                    <a:lnTo>
                      <a:pt x="1147" y="348"/>
                    </a:lnTo>
                    <a:lnTo>
                      <a:pt x="1138" y="349"/>
                    </a:lnTo>
                    <a:lnTo>
                      <a:pt x="1129" y="351"/>
                    </a:lnTo>
                    <a:lnTo>
                      <a:pt x="1123" y="353"/>
                    </a:lnTo>
                    <a:lnTo>
                      <a:pt x="1117" y="358"/>
                    </a:lnTo>
                    <a:lnTo>
                      <a:pt x="1113" y="363"/>
                    </a:lnTo>
                    <a:lnTo>
                      <a:pt x="1110" y="369"/>
                    </a:lnTo>
                    <a:lnTo>
                      <a:pt x="1108" y="375"/>
                    </a:lnTo>
                    <a:lnTo>
                      <a:pt x="1107" y="382"/>
                    </a:lnTo>
                    <a:lnTo>
                      <a:pt x="1108" y="388"/>
                    </a:lnTo>
                    <a:lnTo>
                      <a:pt x="1109" y="392"/>
                    </a:lnTo>
                    <a:lnTo>
                      <a:pt x="1111" y="397"/>
                    </a:lnTo>
                    <a:lnTo>
                      <a:pt x="1114" y="401"/>
                    </a:lnTo>
                    <a:lnTo>
                      <a:pt x="1118" y="406"/>
                    </a:lnTo>
                    <a:lnTo>
                      <a:pt x="1124" y="409"/>
                    </a:lnTo>
                    <a:lnTo>
                      <a:pt x="1130" y="412"/>
                    </a:lnTo>
                    <a:lnTo>
                      <a:pt x="1137" y="416"/>
                    </a:lnTo>
                    <a:lnTo>
                      <a:pt x="1147" y="420"/>
                    </a:lnTo>
                    <a:lnTo>
                      <a:pt x="1153" y="424"/>
                    </a:lnTo>
                    <a:lnTo>
                      <a:pt x="1155" y="428"/>
                    </a:lnTo>
                    <a:lnTo>
                      <a:pt x="1157" y="430"/>
                    </a:lnTo>
                    <a:lnTo>
                      <a:pt x="1158" y="433"/>
                    </a:lnTo>
                    <a:lnTo>
                      <a:pt x="1158" y="437"/>
                    </a:lnTo>
                    <a:lnTo>
                      <a:pt x="1158" y="441"/>
                    </a:lnTo>
                    <a:lnTo>
                      <a:pt x="1157" y="444"/>
                    </a:lnTo>
                    <a:lnTo>
                      <a:pt x="1155" y="447"/>
                    </a:lnTo>
                    <a:lnTo>
                      <a:pt x="1153" y="450"/>
                    </a:lnTo>
                    <a:lnTo>
                      <a:pt x="1150" y="451"/>
                    </a:lnTo>
                    <a:lnTo>
                      <a:pt x="1145" y="453"/>
                    </a:lnTo>
                    <a:lnTo>
                      <a:pt x="1141" y="455"/>
                    </a:lnTo>
                    <a:lnTo>
                      <a:pt x="1136" y="455"/>
                    </a:lnTo>
                    <a:lnTo>
                      <a:pt x="1128" y="453"/>
                    </a:lnTo>
                    <a:lnTo>
                      <a:pt x="1121" y="452"/>
                    </a:lnTo>
                    <a:lnTo>
                      <a:pt x="1114" y="449"/>
                    </a:lnTo>
                    <a:lnTo>
                      <a:pt x="1109" y="447"/>
                    </a:lnTo>
                    <a:lnTo>
                      <a:pt x="1103" y="462"/>
                    </a:lnTo>
                    <a:close/>
                    <a:moveTo>
                      <a:pt x="1332" y="295"/>
                    </a:moveTo>
                    <a:lnTo>
                      <a:pt x="1332" y="365"/>
                    </a:lnTo>
                    <a:lnTo>
                      <a:pt x="1332" y="365"/>
                    </a:lnTo>
                    <a:lnTo>
                      <a:pt x="1330" y="362"/>
                    </a:lnTo>
                    <a:lnTo>
                      <a:pt x="1327" y="359"/>
                    </a:lnTo>
                    <a:lnTo>
                      <a:pt x="1324" y="355"/>
                    </a:lnTo>
                    <a:lnTo>
                      <a:pt x="1319" y="353"/>
                    </a:lnTo>
                    <a:lnTo>
                      <a:pt x="1315" y="351"/>
                    </a:lnTo>
                    <a:lnTo>
                      <a:pt x="1310" y="349"/>
                    </a:lnTo>
                    <a:lnTo>
                      <a:pt x="1304" y="348"/>
                    </a:lnTo>
                    <a:lnTo>
                      <a:pt x="1298" y="348"/>
                    </a:lnTo>
                    <a:lnTo>
                      <a:pt x="1292" y="348"/>
                    </a:lnTo>
                    <a:lnTo>
                      <a:pt x="1288" y="349"/>
                    </a:lnTo>
                    <a:lnTo>
                      <a:pt x="1283" y="350"/>
                    </a:lnTo>
                    <a:lnTo>
                      <a:pt x="1278" y="352"/>
                    </a:lnTo>
                    <a:lnTo>
                      <a:pt x="1270" y="358"/>
                    </a:lnTo>
                    <a:lnTo>
                      <a:pt x="1262" y="364"/>
                    </a:lnTo>
                    <a:lnTo>
                      <a:pt x="1259" y="369"/>
                    </a:lnTo>
                    <a:lnTo>
                      <a:pt x="1256" y="373"/>
                    </a:lnTo>
                    <a:lnTo>
                      <a:pt x="1252" y="379"/>
                    </a:lnTo>
                    <a:lnTo>
                      <a:pt x="1250" y="384"/>
                    </a:lnTo>
                    <a:lnTo>
                      <a:pt x="1249" y="391"/>
                    </a:lnTo>
                    <a:lnTo>
                      <a:pt x="1248" y="397"/>
                    </a:lnTo>
                    <a:lnTo>
                      <a:pt x="1247" y="403"/>
                    </a:lnTo>
                    <a:lnTo>
                      <a:pt x="1247" y="411"/>
                    </a:lnTo>
                    <a:lnTo>
                      <a:pt x="1248" y="423"/>
                    </a:lnTo>
                    <a:lnTo>
                      <a:pt x="1250" y="436"/>
                    </a:lnTo>
                    <a:lnTo>
                      <a:pt x="1255" y="446"/>
                    </a:lnTo>
                    <a:lnTo>
                      <a:pt x="1261" y="455"/>
                    </a:lnTo>
                    <a:lnTo>
                      <a:pt x="1268" y="461"/>
                    </a:lnTo>
                    <a:lnTo>
                      <a:pt x="1276" y="467"/>
                    </a:lnTo>
                    <a:lnTo>
                      <a:pt x="1280" y="468"/>
                    </a:lnTo>
                    <a:lnTo>
                      <a:pt x="1286" y="470"/>
                    </a:lnTo>
                    <a:lnTo>
                      <a:pt x="1290" y="470"/>
                    </a:lnTo>
                    <a:lnTo>
                      <a:pt x="1296" y="471"/>
                    </a:lnTo>
                    <a:lnTo>
                      <a:pt x="1302" y="470"/>
                    </a:lnTo>
                    <a:lnTo>
                      <a:pt x="1309" y="469"/>
                    </a:lnTo>
                    <a:lnTo>
                      <a:pt x="1314" y="467"/>
                    </a:lnTo>
                    <a:lnTo>
                      <a:pt x="1319" y="465"/>
                    </a:lnTo>
                    <a:lnTo>
                      <a:pt x="1325" y="461"/>
                    </a:lnTo>
                    <a:lnTo>
                      <a:pt x="1328" y="457"/>
                    </a:lnTo>
                    <a:lnTo>
                      <a:pt x="1331" y="452"/>
                    </a:lnTo>
                    <a:lnTo>
                      <a:pt x="1334" y="448"/>
                    </a:lnTo>
                    <a:lnTo>
                      <a:pt x="1334" y="448"/>
                    </a:lnTo>
                    <a:lnTo>
                      <a:pt x="1336" y="468"/>
                    </a:lnTo>
                    <a:lnTo>
                      <a:pt x="1354" y="468"/>
                    </a:lnTo>
                    <a:lnTo>
                      <a:pt x="1354" y="453"/>
                    </a:lnTo>
                    <a:lnTo>
                      <a:pt x="1354" y="438"/>
                    </a:lnTo>
                    <a:lnTo>
                      <a:pt x="1354" y="295"/>
                    </a:lnTo>
                    <a:lnTo>
                      <a:pt x="1332" y="295"/>
                    </a:lnTo>
                    <a:close/>
                    <a:moveTo>
                      <a:pt x="1332" y="419"/>
                    </a:moveTo>
                    <a:lnTo>
                      <a:pt x="1332" y="423"/>
                    </a:lnTo>
                    <a:lnTo>
                      <a:pt x="1332" y="428"/>
                    </a:lnTo>
                    <a:lnTo>
                      <a:pt x="1330" y="433"/>
                    </a:lnTo>
                    <a:lnTo>
                      <a:pt x="1327" y="439"/>
                    </a:lnTo>
                    <a:lnTo>
                      <a:pt x="1324" y="443"/>
                    </a:lnTo>
                    <a:lnTo>
                      <a:pt x="1320" y="447"/>
                    </a:lnTo>
                    <a:lnTo>
                      <a:pt x="1316" y="450"/>
                    </a:lnTo>
                    <a:lnTo>
                      <a:pt x="1312" y="451"/>
                    </a:lnTo>
                    <a:lnTo>
                      <a:pt x="1306" y="453"/>
                    </a:lnTo>
                    <a:lnTo>
                      <a:pt x="1301" y="453"/>
                    </a:lnTo>
                    <a:lnTo>
                      <a:pt x="1293" y="452"/>
                    </a:lnTo>
                    <a:lnTo>
                      <a:pt x="1287" y="450"/>
                    </a:lnTo>
                    <a:lnTo>
                      <a:pt x="1280" y="446"/>
                    </a:lnTo>
                    <a:lnTo>
                      <a:pt x="1276" y="441"/>
                    </a:lnTo>
                    <a:lnTo>
                      <a:pt x="1273" y="434"/>
                    </a:lnTo>
                    <a:lnTo>
                      <a:pt x="1270" y="427"/>
                    </a:lnTo>
                    <a:lnTo>
                      <a:pt x="1269" y="419"/>
                    </a:lnTo>
                    <a:lnTo>
                      <a:pt x="1268" y="410"/>
                    </a:lnTo>
                    <a:lnTo>
                      <a:pt x="1269" y="401"/>
                    </a:lnTo>
                    <a:lnTo>
                      <a:pt x="1270" y="392"/>
                    </a:lnTo>
                    <a:lnTo>
                      <a:pt x="1273" y="384"/>
                    </a:lnTo>
                    <a:lnTo>
                      <a:pt x="1277" y="378"/>
                    </a:lnTo>
                    <a:lnTo>
                      <a:pt x="1282" y="372"/>
                    </a:lnTo>
                    <a:lnTo>
                      <a:pt x="1287" y="368"/>
                    </a:lnTo>
                    <a:lnTo>
                      <a:pt x="1295" y="365"/>
                    </a:lnTo>
                    <a:lnTo>
                      <a:pt x="1302" y="364"/>
                    </a:lnTo>
                    <a:lnTo>
                      <a:pt x="1307" y="365"/>
                    </a:lnTo>
                    <a:lnTo>
                      <a:pt x="1313" y="367"/>
                    </a:lnTo>
                    <a:lnTo>
                      <a:pt x="1317" y="369"/>
                    </a:lnTo>
                    <a:lnTo>
                      <a:pt x="1322" y="372"/>
                    </a:lnTo>
                    <a:lnTo>
                      <a:pt x="1325" y="375"/>
                    </a:lnTo>
                    <a:lnTo>
                      <a:pt x="1328" y="380"/>
                    </a:lnTo>
                    <a:lnTo>
                      <a:pt x="1330" y="384"/>
                    </a:lnTo>
                    <a:lnTo>
                      <a:pt x="1332" y="389"/>
                    </a:lnTo>
                    <a:lnTo>
                      <a:pt x="1332" y="393"/>
                    </a:lnTo>
                    <a:lnTo>
                      <a:pt x="1332" y="398"/>
                    </a:lnTo>
                    <a:lnTo>
                      <a:pt x="1332" y="419"/>
                    </a:lnTo>
                    <a:close/>
                    <a:moveTo>
                      <a:pt x="1479" y="413"/>
                    </a:moveTo>
                    <a:lnTo>
                      <a:pt x="1480" y="409"/>
                    </a:lnTo>
                    <a:lnTo>
                      <a:pt x="1480" y="403"/>
                    </a:lnTo>
                    <a:lnTo>
                      <a:pt x="1480" y="394"/>
                    </a:lnTo>
                    <a:lnTo>
                      <a:pt x="1478" y="385"/>
                    </a:lnTo>
                    <a:lnTo>
                      <a:pt x="1475" y="377"/>
                    </a:lnTo>
                    <a:lnTo>
                      <a:pt x="1471" y="368"/>
                    </a:lnTo>
                    <a:lnTo>
                      <a:pt x="1467" y="363"/>
                    </a:lnTo>
                    <a:lnTo>
                      <a:pt x="1464" y="360"/>
                    </a:lnTo>
                    <a:lnTo>
                      <a:pt x="1461" y="356"/>
                    </a:lnTo>
                    <a:lnTo>
                      <a:pt x="1457" y="353"/>
                    </a:lnTo>
                    <a:lnTo>
                      <a:pt x="1451" y="351"/>
                    </a:lnTo>
                    <a:lnTo>
                      <a:pt x="1446" y="349"/>
                    </a:lnTo>
                    <a:lnTo>
                      <a:pt x="1440" y="348"/>
                    </a:lnTo>
                    <a:lnTo>
                      <a:pt x="1433" y="348"/>
                    </a:lnTo>
                    <a:lnTo>
                      <a:pt x="1427" y="348"/>
                    </a:lnTo>
                    <a:lnTo>
                      <a:pt x="1421" y="349"/>
                    </a:lnTo>
                    <a:lnTo>
                      <a:pt x="1415" y="351"/>
                    </a:lnTo>
                    <a:lnTo>
                      <a:pt x="1411" y="353"/>
                    </a:lnTo>
                    <a:lnTo>
                      <a:pt x="1406" y="355"/>
                    </a:lnTo>
                    <a:lnTo>
                      <a:pt x="1401" y="359"/>
                    </a:lnTo>
                    <a:lnTo>
                      <a:pt x="1397" y="362"/>
                    </a:lnTo>
                    <a:lnTo>
                      <a:pt x="1394" y="367"/>
                    </a:lnTo>
                    <a:lnTo>
                      <a:pt x="1387" y="375"/>
                    </a:lnTo>
                    <a:lnTo>
                      <a:pt x="1383" y="387"/>
                    </a:lnTo>
                    <a:lnTo>
                      <a:pt x="1381" y="398"/>
                    </a:lnTo>
                    <a:lnTo>
                      <a:pt x="1380" y="411"/>
                    </a:lnTo>
                    <a:lnTo>
                      <a:pt x="1381" y="424"/>
                    </a:lnTo>
                    <a:lnTo>
                      <a:pt x="1383" y="436"/>
                    </a:lnTo>
                    <a:lnTo>
                      <a:pt x="1385" y="441"/>
                    </a:lnTo>
                    <a:lnTo>
                      <a:pt x="1388" y="446"/>
                    </a:lnTo>
                    <a:lnTo>
                      <a:pt x="1391" y="450"/>
                    </a:lnTo>
                    <a:lnTo>
                      <a:pt x="1395" y="455"/>
                    </a:lnTo>
                    <a:lnTo>
                      <a:pt x="1398" y="458"/>
                    </a:lnTo>
                    <a:lnTo>
                      <a:pt x="1403" y="461"/>
                    </a:lnTo>
                    <a:lnTo>
                      <a:pt x="1407" y="463"/>
                    </a:lnTo>
                    <a:lnTo>
                      <a:pt x="1412" y="466"/>
                    </a:lnTo>
                    <a:lnTo>
                      <a:pt x="1418" y="468"/>
                    </a:lnTo>
                    <a:lnTo>
                      <a:pt x="1423" y="469"/>
                    </a:lnTo>
                    <a:lnTo>
                      <a:pt x="1430" y="470"/>
                    </a:lnTo>
                    <a:lnTo>
                      <a:pt x="1436" y="470"/>
                    </a:lnTo>
                    <a:lnTo>
                      <a:pt x="1448" y="470"/>
                    </a:lnTo>
                    <a:lnTo>
                      <a:pt x="1459" y="468"/>
                    </a:lnTo>
                    <a:lnTo>
                      <a:pt x="1467" y="466"/>
                    </a:lnTo>
                    <a:lnTo>
                      <a:pt x="1474" y="463"/>
                    </a:lnTo>
                    <a:lnTo>
                      <a:pt x="1471" y="448"/>
                    </a:lnTo>
                    <a:lnTo>
                      <a:pt x="1464" y="450"/>
                    </a:lnTo>
                    <a:lnTo>
                      <a:pt x="1458" y="452"/>
                    </a:lnTo>
                    <a:lnTo>
                      <a:pt x="1449" y="453"/>
                    </a:lnTo>
                    <a:lnTo>
                      <a:pt x="1438" y="453"/>
                    </a:lnTo>
                    <a:lnTo>
                      <a:pt x="1431" y="453"/>
                    </a:lnTo>
                    <a:lnTo>
                      <a:pt x="1424" y="451"/>
                    </a:lnTo>
                    <a:lnTo>
                      <a:pt x="1418" y="449"/>
                    </a:lnTo>
                    <a:lnTo>
                      <a:pt x="1411" y="444"/>
                    </a:lnTo>
                    <a:lnTo>
                      <a:pt x="1407" y="439"/>
                    </a:lnTo>
                    <a:lnTo>
                      <a:pt x="1403" y="432"/>
                    </a:lnTo>
                    <a:lnTo>
                      <a:pt x="1400" y="423"/>
                    </a:lnTo>
                    <a:lnTo>
                      <a:pt x="1399" y="413"/>
                    </a:lnTo>
                    <a:lnTo>
                      <a:pt x="1479" y="413"/>
                    </a:lnTo>
                    <a:close/>
                    <a:moveTo>
                      <a:pt x="1399" y="398"/>
                    </a:moveTo>
                    <a:lnTo>
                      <a:pt x="1400" y="392"/>
                    </a:lnTo>
                    <a:lnTo>
                      <a:pt x="1403" y="387"/>
                    </a:lnTo>
                    <a:lnTo>
                      <a:pt x="1405" y="380"/>
                    </a:lnTo>
                    <a:lnTo>
                      <a:pt x="1408" y="374"/>
                    </a:lnTo>
                    <a:lnTo>
                      <a:pt x="1412" y="370"/>
                    </a:lnTo>
                    <a:lnTo>
                      <a:pt x="1418" y="367"/>
                    </a:lnTo>
                    <a:lnTo>
                      <a:pt x="1424" y="364"/>
                    </a:lnTo>
                    <a:lnTo>
                      <a:pt x="1432" y="363"/>
                    </a:lnTo>
                    <a:lnTo>
                      <a:pt x="1439" y="364"/>
                    </a:lnTo>
                    <a:lnTo>
                      <a:pt x="1446" y="367"/>
                    </a:lnTo>
                    <a:lnTo>
                      <a:pt x="1451" y="370"/>
                    </a:lnTo>
                    <a:lnTo>
                      <a:pt x="1454" y="375"/>
                    </a:lnTo>
                    <a:lnTo>
                      <a:pt x="1458" y="381"/>
                    </a:lnTo>
                    <a:lnTo>
                      <a:pt x="1459" y="387"/>
                    </a:lnTo>
                    <a:lnTo>
                      <a:pt x="1460" y="392"/>
                    </a:lnTo>
                    <a:lnTo>
                      <a:pt x="1461" y="398"/>
                    </a:lnTo>
                    <a:lnTo>
                      <a:pt x="1399" y="398"/>
                    </a:lnTo>
                    <a:close/>
                    <a:moveTo>
                      <a:pt x="1506" y="468"/>
                    </a:moveTo>
                    <a:lnTo>
                      <a:pt x="1527" y="468"/>
                    </a:lnTo>
                    <a:lnTo>
                      <a:pt x="1527" y="397"/>
                    </a:lnTo>
                    <a:lnTo>
                      <a:pt x="1527" y="392"/>
                    </a:lnTo>
                    <a:lnTo>
                      <a:pt x="1528" y="387"/>
                    </a:lnTo>
                    <a:lnTo>
                      <a:pt x="1530" y="382"/>
                    </a:lnTo>
                    <a:lnTo>
                      <a:pt x="1531" y="379"/>
                    </a:lnTo>
                    <a:lnTo>
                      <a:pt x="1534" y="375"/>
                    </a:lnTo>
                    <a:lnTo>
                      <a:pt x="1538" y="372"/>
                    </a:lnTo>
                    <a:lnTo>
                      <a:pt x="1541" y="369"/>
                    </a:lnTo>
                    <a:lnTo>
                      <a:pt x="1545" y="367"/>
                    </a:lnTo>
                    <a:lnTo>
                      <a:pt x="1549" y="365"/>
                    </a:lnTo>
                    <a:lnTo>
                      <a:pt x="1554" y="365"/>
                    </a:lnTo>
                    <a:lnTo>
                      <a:pt x="1559" y="365"/>
                    </a:lnTo>
                    <a:lnTo>
                      <a:pt x="1565" y="368"/>
                    </a:lnTo>
                    <a:lnTo>
                      <a:pt x="1568" y="371"/>
                    </a:lnTo>
                    <a:lnTo>
                      <a:pt x="1571" y="374"/>
                    </a:lnTo>
                    <a:lnTo>
                      <a:pt x="1574" y="379"/>
                    </a:lnTo>
                    <a:lnTo>
                      <a:pt x="1576" y="384"/>
                    </a:lnTo>
                    <a:lnTo>
                      <a:pt x="1577" y="391"/>
                    </a:lnTo>
                    <a:lnTo>
                      <a:pt x="1577" y="398"/>
                    </a:lnTo>
                    <a:lnTo>
                      <a:pt x="1577" y="468"/>
                    </a:lnTo>
                    <a:lnTo>
                      <a:pt x="1598" y="468"/>
                    </a:lnTo>
                    <a:lnTo>
                      <a:pt x="1598" y="395"/>
                    </a:lnTo>
                    <a:lnTo>
                      <a:pt x="1598" y="390"/>
                    </a:lnTo>
                    <a:lnTo>
                      <a:pt x="1599" y="384"/>
                    </a:lnTo>
                    <a:lnTo>
                      <a:pt x="1601" y="381"/>
                    </a:lnTo>
                    <a:lnTo>
                      <a:pt x="1603" y="378"/>
                    </a:lnTo>
                    <a:lnTo>
                      <a:pt x="1606" y="374"/>
                    </a:lnTo>
                    <a:lnTo>
                      <a:pt x="1609" y="371"/>
                    </a:lnTo>
                    <a:lnTo>
                      <a:pt x="1612" y="369"/>
                    </a:lnTo>
                    <a:lnTo>
                      <a:pt x="1615" y="367"/>
                    </a:lnTo>
                    <a:lnTo>
                      <a:pt x="1620" y="365"/>
                    </a:lnTo>
                    <a:lnTo>
                      <a:pt x="1624" y="365"/>
                    </a:lnTo>
                    <a:lnTo>
                      <a:pt x="1629" y="365"/>
                    </a:lnTo>
                    <a:lnTo>
                      <a:pt x="1635" y="368"/>
                    </a:lnTo>
                    <a:lnTo>
                      <a:pt x="1639" y="371"/>
                    </a:lnTo>
                    <a:lnTo>
                      <a:pt x="1642" y="374"/>
                    </a:lnTo>
                    <a:lnTo>
                      <a:pt x="1646" y="380"/>
                    </a:lnTo>
                    <a:lnTo>
                      <a:pt x="1648" y="387"/>
                    </a:lnTo>
                    <a:lnTo>
                      <a:pt x="1649" y="393"/>
                    </a:lnTo>
                    <a:lnTo>
                      <a:pt x="1649" y="401"/>
                    </a:lnTo>
                    <a:lnTo>
                      <a:pt x="1649" y="468"/>
                    </a:lnTo>
                    <a:lnTo>
                      <a:pt x="1669" y="468"/>
                    </a:lnTo>
                    <a:lnTo>
                      <a:pt x="1669" y="399"/>
                    </a:lnTo>
                    <a:lnTo>
                      <a:pt x="1668" y="384"/>
                    </a:lnTo>
                    <a:lnTo>
                      <a:pt x="1665" y="373"/>
                    </a:lnTo>
                    <a:lnTo>
                      <a:pt x="1661" y="364"/>
                    </a:lnTo>
                    <a:lnTo>
                      <a:pt x="1656" y="358"/>
                    </a:lnTo>
                    <a:lnTo>
                      <a:pt x="1650" y="353"/>
                    </a:lnTo>
                    <a:lnTo>
                      <a:pt x="1643" y="350"/>
                    </a:lnTo>
                    <a:lnTo>
                      <a:pt x="1638" y="349"/>
                    </a:lnTo>
                    <a:lnTo>
                      <a:pt x="1631" y="348"/>
                    </a:lnTo>
                    <a:lnTo>
                      <a:pt x="1624" y="349"/>
                    </a:lnTo>
                    <a:lnTo>
                      <a:pt x="1617" y="350"/>
                    </a:lnTo>
                    <a:lnTo>
                      <a:pt x="1612" y="352"/>
                    </a:lnTo>
                    <a:lnTo>
                      <a:pt x="1607" y="356"/>
                    </a:lnTo>
                    <a:lnTo>
                      <a:pt x="1599" y="362"/>
                    </a:lnTo>
                    <a:lnTo>
                      <a:pt x="1594" y="371"/>
                    </a:lnTo>
                    <a:lnTo>
                      <a:pt x="1593" y="371"/>
                    </a:lnTo>
                    <a:lnTo>
                      <a:pt x="1590" y="367"/>
                    </a:lnTo>
                    <a:lnTo>
                      <a:pt x="1588" y="362"/>
                    </a:lnTo>
                    <a:lnTo>
                      <a:pt x="1585" y="358"/>
                    </a:lnTo>
                    <a:lnTo>
                      <a:pt x="1581" y="354"/>
                    </a:lnTo>
                    <a:lnTo>
                      <a:pt x="1576" y="352"/>
                    </a:lnTo>
                    <a:lnTo>
                      <a:pt x="1572" y="350"/>
                    </a:lnTo>
                    <a:lnTo>
                      <a:pt x="1567" y="348"/>
                    </a:lnTo>
                    <a:lnTo>
                      <a:pt x="1561" y="348"/>
                    </a:lnTo>
                    <a:lnTo>
                      <a:pt x="1554" y="349"/>
                    </a:lnTo>
                    <a:lnTo>
                      <a:pt x="1548" y="350"/>
                    </a:lnTo>
                    <a:lnTo>
                      <a:pt x="1543" y="352"/>
                    </a:lnTo>
                    <a:lnTo>
                      <a:pt x="1539" y="354"/>
                    </a:lnTo>
                    <a:lnTo>
                      <a:pt x="1534" y="358"/>
                    </a:lnTo>
                    <a:lnTo>
                      <a:pt x="1531" y="361"/>
                    </a:lnTo>
                    <a:lnTo>
                      <a:pt x="1528" y="365"/>
                    </a:lnTo>
                    <a:lnTo>
                      <a:pt x="1525" y="370"/>
                    </a:lnTo>
                    <a:lnTo>
                      <a:pt x="1525" y="370"/>
                    </a:lnTo>
                    <a:lnTo>
                      <a:pt x="1523" y="350"/>
                    </a:lnTo>
                    <a:lnTo>
                      <a:pt x="1505" y="350"/>
                    </a:lnTo>
                    <a:lnTo>
                      <a:pt x="1506" y="365"/>
                    </a:lnTo>
                    <a:lnTo>
                      <a:pt x="1506" y="382"/>
                    </a:lnTo>
                    <a:lnTo>
                      <a:pt x="1506" y="468"/>
                    </a:lnTo>
                    <a:close/>
                    <a:moveTo>
                      <a:pt x="1785" y="468"/>
                    </a:moveTo>
                    <a:lnTo>
                      <a:pt x="1784" y="455"/>
                    </a:lnTo>
                    <a:lnTo>
                      <a:pt x="1783" y="440"/>
                    </a:lnTo>
                    <a:lnTo>
                      <a:pt x="1783" y="395"/>
                    </a:lnTo>
                    <a:lnTo>
                      <a:pt x="1783" y="387"/>
                    </a:lnTo>
                    <a:lnTo>
                      <a:pt x="1781" y="379"/>
                    </a:lnTo>
                    <a:lnTo>
                      <a:pt x="1778" y="370"/>
                    </a:lnTo>
                    <a:lnTo>
                      <a:pt x="1774" y="363"/>
                    </a:lnTo>
                    <a:lnTo>
                      <a:pt x="1772" y="360"/>
                    </a:lnTo>
                    <a:lnTo>
                      <a:pt x="1769" y="356"/>
                    </a:lnTo>
                    <a:lnTo>
                      <a:pt x="1765" y="354"/>
                    </a:lnTo>
                    <a:lnTo>
                      <a:pt x="1761" y="352"/>
                    </a:lnTo>
                    <a:lnTo>
                      <a:pt x="1757" y="350"/>
                    </a:lnTo>
                    <a:lnTo>
                      <a:pt x="1751" y="349"/>
                    </a:lnTo>
                    <a:lnTo>
                      <a:pt x="1746" y="348"/>
                    </a:lnTo>
                    <a:lnTo>
                      <a:pt x="1739" y="348"/>
                    </a:lnTo>
                    <a:lnTo>
                      <a:pt x="1729" y="349"/>
                    </a:lnTo>
                    <a:lnTo>
                      <a:pt x="1719" y="351"/>
                    </a:lnTo>
                    <a:lnTo>
                      <a:pt x="1710" y="354"/>
                    </a:lnTo>
                    <a:lnTo>
                      <a:pt x="1702" y="358"/>
                    </a:lnTo>
                    <a:lnTo>
                      <a:pt x="1707" y="372"/>
                    </a:lnTo>
                    <a:lnTo>
                      <a:pt x="1714" y="369"/>
                    </a:lnTo>
                    <a:lnTo>
                      <a:pt x="1720" y="365"/>
                    </a:lnTo>
                    <a:lnTo>
                      <a:pt x="1729" y="364"/>
                    </a:lnTo>
                    <a:lnTo>
                      <a:pt x="1736" y="363"/>
                    </a:lnTo>
                    <a:lnTo>
                      <a:pt x="1744" y="364"/>
                    </a:lnTo>
                    <a:lnTo>
                      <a:pt x="1750" y="367"/>
                    </a:lnTo>
                    <a:lnTo>
                      <a:pt x="1755" y="370"/>
                    </a:lnTo>
                    <a:lnTo>
                      <a:pt x="1758" y="373"/>
                    </a:lnTo>
                    <a:lnTo>
                      <a:pt x="1760" y="378"/>
                    </a:lnTo>
                    <a:lnTo>
                      <a:pt x="1761" y="382"/>
                    </a:lnTo>
                    <a:lnTo>
                      <a:pt x="1762" y="387"/>
                    </a:lnTo>
                    <a:lnTo>
                      <a:pt x="1762" y="391"/>
                    </a:lnTo>
                    <a:lnTo>
                      <a:pt x="1762" y="393"/>
                    </a:lnTo>
                    <a:lnTo>
                      <a:pt x="1747" y="393"/>
                    </a:lnTo>
                    <a:lnTo>
                      <a:pt x="1733" y="395"/>
                    </a:lnTo>
                    <a:lnTo>
                      <a:pt x="1721" y="400"/>
                    </a:lnTo>
                    <a:lnTo>
                      <a:pt x="1711" y="404"/>
                    </a:lnTo>
                    <a:lnTo>
                      <a:pt x="1707" y="408"/>
                    </a:lnTo>
                    <a:lnTo>
                      <a:pt x="1704" y="410"/>
                    </a:lnTo>
                    <a:lnTo>
                      <a:pt x="1701" y="414"/>
                    </a:lnTo>
                    <a:lnTo>
                      <a:pt x="1698" y="418"/>
                    </a:lnTo>
                    <a:lnTo>
                      <a:pt x="1696" y="422"/>
                    </a:lnTo>
                    <a:lnTo>
                      <a:pt x="1695" y="427"/>
                    </a:lnTo>
                    <a:lnTo>
                      <a:pt x="1694" y="432"/>
                    </a:lnTo>
                    <a:lnTo>
                      <a:pt x="1694" y="437"/>
                    </a:lnTo>
                    <a:lnTo>
                      <a:pt x="1694" y="443"/>
                    </a:lnTo>
                    <a:lnTo>
                      <a:pt x="1696" y="449"/>
                    </a:lnTo>
                    <a:lnTo>
                      <a:pt x="1698" y="456"/>
                    </a:lnTo>
                    <a:lnTo>
                      <a:pt x="1703" y="460"/>
                    </a:lnTo>
                    <a:lnTo>
                      <a:pt x="1707" y="465"/>
                    </a:lnTo>
                    <a:lnTo>
                      <a:pt x="1714" y="468"/>
                    </a:lnTo>
                    <a:lnTo>
                      <a:pt x="1720" y="470"/>
                    </a:lnTo>
                    <a:lnTo>
                      <a:pt x="1729" y="471"/>
                    </a:lnTo>
                    <a:lnTo>
                      <a:pt x="1734" y="470"/>
                    </a:lnTo>
                    <a:lnTo>
                      <a:pt x="1741" y="469"/>
                    </a:lnTo>
                    <a:lnTo>
                      <a:pt x="1745" y="468"/>
                    </a:lnTo>
                    <a:lnTo>
                      <a:pt x="1750" y="466"/>
                    </a:lnTo>
                    <a:lnTo>
                      <a:pt x="1758" y="460"/>
                    </a:lnTo>
                    <a:lnTo>
                      <a:pt x="1763" y="453"/>
                    </a:lnTo>
                    <a:lnTo>
                      <a:pt x="1764" y="453"/>
                    </a:lnTo>
                    <a:lnTo>
                      <a:pt x="1765" y="468"/>
                    </a:lnTo>
                    <a:lnTo>
                      <a:pt x="1785" y="468"/>
                    </a:lnTo>
                    <a:close/>
                    <a:moveTo>
                      <a:pt x="1763" y="429"/>
                    </a:moveTo>
                    <a:lnTo>
                      <a:pt x="1762" y="432"/>
                    </a:lnTo>
                    <a:lnTo>
                      <a:pt x="1762" y="436"/>
                    </a:lnTo>
                    <a:lnTo>
                      <a:pt x="1760" y="439"/>
                    </a:lnTo>
                    <a:lnTo>
                      <a:pt x="1758" y="442"/>
                    </a:lnTo>
                    <a:lnTo>
                      <a:pt x="1756" y="446"/>
                    </a:lnTo>
                    <a:lnTo>
                      <a:pt x="1752" y="449"/>
                    </a:lnTo>
                    <a:lnTo>
                      <a:pt x="1748" y="451"/>
                    </a:lnTo>
                    <a:lnTo>
                      <a:pt x="1744" y="453"/>
                    </a:lnTo>
                    <a:lnTo>
                      <a:pt x="1739" y="455"/>
                    </a:lnTo>
                    <a:lnTo>
                      <a:pt x="1734" y="455"/>
                    </a:lnTo>
                    <a:lnTo>
                      <a:pt x="1730" y="455"/>
                    </a:lnTo>
                    <a:lnTo>
                      <a:pt x="1727" y="453"/>
                    </a:lnTo>
                    <a:lnTo>
                      <a:pt x="1723" y="452"/>
                    </a:lnTo>
                    <a:lnTo>
                      <a:pt x="1720" y="450"/>
                    </a:lnTo>
                    <a:lnTo>
                      <a:pt x="1718" y="447"/>
                    </a:lnTo>
                    <a:lnTo>
                      <a:pt x="1716" y="443"/>
                    </a:lnTo>
                    <a:lnTo>
                      <a:pt x="1715" y="439"/>
                    </a:lnTo>
                    <a:lnTo>
                      <a:pt x="1715" y="434"/>
                    </a:lnTo>
                    <a:lnTo>
                      <a:pt x="1715" y="430"/>
                    </a:lnTo>
                    <a:lnTo>
                      <a:pt x="1716" y="427"/>
                    </a:lnTo>
                    <a:lnTo>
                      <a:pt x="1717" y="423"/>
                    </a:lnTo>
                    <a:lnTo>
                      <a:pt x="1719" y="421"/>
                    </a:lnTo>
                    <a:lnTo>
                      <a:pt x="1723" y="416"/>
                    </a:lnTo>
                    <a:lnTo>
                      <a:pt x="1730" y="412"/>
                    </a:lnTo>
                    <a:lnTo>
                      <a:pt x="1737" y="410"/>
                    </a:lnTo>
                    <a:lnTo>
                      <a:pt x="1746" y="409"/>
                    </a:lnTo>
                    <a:lnTo>
                      <a:pt x="1755" y="408"/>
                    </a:lnTo>
                    <a:lnTo>
                      <a:pt x="1763" y="408"/>
                    </a:lnTo>
                    <a:lnTo>
                      <a:pt x="1763" y="429"/>
                    </a:lnTo>
                    <a:close/>
                    <a:moveTo>
                      <a:pt x="1816" y="468"/>
                    </a:moveTo>
                    <a:lnTo>
                      <a:pt x="1837" y="468"/>
                    </a:lnTo>
                    <a:lnTo>
                      <a:pt x="1837" y="398"/>
                    </a:lnTo>
                    <a:lnTo>
                      <a:pt x="1838" y="392"/>
                    </a:lnTo>
                    <a:lnTo>
                      <a:pt x="1839" y="388"/>
                    </a:lnTo>
                    <a:lnTo>
                      <a:pt x="1840" y="383"/>
                    </a:lnTo>
                    <a:lnTo>
                      <a:pt x="1842" y="379"/>
                    </a:lnTo>
                    <a:lnTo>
                      <a:pt x="1845" y="375"/>
                    </a:lnTo>
                    <a:lnTo>
                      <a:pt x="1849" y="372"/>
                    </a:lnTo>
                    <a:lnTo>
                      <a:pt x="1853" y="369"/>
                    </a:lnTo>
                    <a:lnTo>
                      <a:pt x="1857" y="368"/>
                    </a:lnTo>
                    <a:lnTo>
                      <a:pt x="1862" y="365"/>
                    </a:lnTo>
                    <a:lnTo>
                      <a:pt x="1866" y="365"/>
                    </a:lnTo>
                    <a:lnTo>
                      <a:pt x="1873" y="367"/>
                    </a:lnTo>
                    <a:lnTo>
                      <a:pt x="1879" y="369"/>
                    </a:lnTo>
                    <a:lnTo>
                      <a:pt x="1883" y="371"/>
                    </a:lnTo>
                    <a:lnTo>
                      <a:pt x="1886" y="375"/>
                    </a:lnTo>
                    <a:lnTo>
                      <a:pt x="1890" y="381"/>
                    </a:lnTo>
                    <a:lnTo>
                      <a:pt x="1892" y="387"/>
                    </a:lnTo>
                    <a:lnTo>
                      <a:pt x="1893" y="393"/>
                    </a:lnTo>
                    <a:lnTo>
                      <a:pt x="1893" y="400"/>
                    </a:lnTo>
                    <a:lnTo>
                      <a:pt x="1893" y="468"/>
                    </a:lnTo>
                    <a:lnTo>
                      <a:pt x="1913" y="468"/>
                    </a:lnTo>
                    <a:lnTo>
                      <a:pt x="1913" y="398"/>
                    </a:lnTo>
                    <a:lnTo>
                      <a:pt x="1913" y="391"/>
                    </a:lnTo>
                    <a:lnTo>
                      <a:pt x="1912" y="384"/>
                    </a:lnTo>
                    <a:lnTo>
                      <a:pt x="1911" y="378"/>
                    </a:lnTo>
                    <a:lnTo>
                      <a:pt x="1909" y="373"/>
                    </a:lnTo>
                    <a:lnTo>
                      <a:pt x="1905" y="364"/>
                    </a:lnTo>
                    <a:lnTo>
                      <a:pt x="1899" y="358"/>
                    </a:lnTo>
                    <a:lnTo>
                      <a:pt x="1893" y="353"/>
                    </a:lnTo>
                    <a:lnTo>
                      <a:pt x="1886" y="350"/>
                    </a:lnTo>
                    <a:lnTo>
                      <a:pt x="1880" y="349"/>
                    </a:lnTo>
                    <a:lnTo>
                      <a:pt x="1873" y="348"/>
                    </a:lnTo>
                    <a:lnTo>
                      <a:pt x="1866" y="349"/>
                    </a:lnTo>
                    <a:lnTo>
                      <a:pt x="1860" y="350"/>
                    </a:lnTo>
                    <a:lnTo>
                      <a:pt x="1854" y="352"/>
                    </a:lnTo>
                    <a:lnTo>
                      <a:pt x="1850" y="354"/>
                    </a:lnTo>
                    <a:lnTo>
                      <a:pt x="1845" y="358"/>
                    </a:lnTo>
                    <a:lnTo>
                      <a:pt x="1841" y="362"/>
                    </a:lnTo>
                    <a:lnTo>
                      <a:pt x="1838" y="365"/>
                    </a:lnTo>
                    <a:lnTo>
                      <a:pt x="1836" y="370"/>
                    </a:lnTo>
                    <a:lnTo>
                      <a:pt x="1835" y="370"/>
                    </a:lnTo>
                    <a:lnTo>
                      <a:pt x="1833" y="350"/>
                    </a:lnTo>
                    <a:lnTo>
                      <a:pt x="1815" y="350"/>
                    </a:lnTo>
                    <a:lnTo>
                      <a:pt x="1816" y="365"/>
                    </a:lnTo>
                    <a:lnTo>
                      <a:pt x="1816" y="382"/>
                    </a:lnTo>
                    <a:lnTo>
                      <a:pt x="1816" y="468"/>
                    </a:lnTo>
                    <a:close/>
                    <a:moveTo>
                      <a:pt x="2025" y="295"/>
                    </a:moveTo>
                    <a:lnTo>
                      <a:pt x="2025" y="365"/>
                    </a:lnTo>
                    <a:lnTo>
                      <a:pt x="2025" y="365"/>
                    </a:lnTo>
                    <a:lnTo>
                      <a:pt x="2022" y="362"/>
                    </a:lnTo>
                    <a:lnTo>
                      <a:pt x="2019" y="359"/>
                    </a:lnTo>
                    <a:lnTo>
                      <a:pt x="2016" y="355"/>
                    </a:lnTo>
                    <a:lnTo>
                      <a:pt x="2012" y="353"/>
                    </a:lnTo>
                    <a:lnTo>
                      <a:pt x="2007" y="351"/>
                    </a:lnTo>
                    <a:lnTo>
                      <a:pt x="2002" y="349"/>
                    </a:lnTo>
                    <a:lnTo>
                      <a:pt x="1997" y="348"/>
                    </a:lnTo>
                    <a:lnTo>
                      <a:pt x="1990" y="348"/>
                    </a:lnTo>
                    <a:lnTo>
                      <a:pt x="1985" y="348"/>
                    </a:lnTo>
                    <a:lnTo>
                      <a:pt x="1980" y="349"/>
                    </a:lnTo>
                    <a:lnTo>
                      <a:pt x="1975" y="350"/>
                    </a:lnTo>
                    <a:lnTo>
                      <a:pt x="1971" y="352"/>
                    </a:lnTo>
                    <a:lnTo>
                      <a:pt x="1962" y="358"/>
                    </a:lnTo>
                    <a:lnTo>
                      <a:pt x="1954" y="364"/>
                    </a:lnTo>
                    <a:lnTo>
                      <a:pt x="1951" y="369"/>
                    </a:lnTo>
                    <a:lnTo>
                      <a:pt x="1948" y="373"/>
                    </a:lnTo>
                    <a:lnTo>
                      <a:pt x="1945" y="379"/>
                    </a:lnTo>
                    <a:lnTo>
                      <a:pt x="1943" y="384"/>
                    </a:lnTo>
                    <a:lnTo>
                      <a:pt x="1941" y="391"/>
                    </a:lnTo>
                    <a:lnTo>
                      <a:pt x="1940" y="397"/>
                    </a:lnTo>
                    <a:lnTo>
                      <a:pt x="1939" y="403"/>
                    </a:lnTo>
                    <a:lnTo>
                      <a:pt x="1939" y="411"/>
                    </a:lnTo>
                    <a:lnTo>
                      <a:pt x="1940" y="423"/>
                    </a:lnTo>
                    <a:lnTo>
                      <a:pt x="1943" y="436"/>
                    </a:lnTo>
                    <a:lnTo>
                      <a:pt x="1947" y="446"/>
                    </a:lnTo>
                    <a:lnTo>
                      <a:pt x="1953" y="455"/>
                    </a:lnTo>
                    <a:lnTo>
                      <a:pt x="1960" y="461"/>
                    </a:lnTo>
                    <a:lnTo>
                      <a:pt x="1968" y="467"/>
                    </a:lnTo>
                    <a:lnTo>
                      <a:pt x="1973" y="468"/>
                    </a:lnTo>
                    <a:lnTo>
                      <a:pt x="1978" y="470"/>
                    </a:lnTo>
                    <a:lnTo>
                      <a:pt x="1982" y="470"/>
                    </a:lnTo>
                    <a:lnTo>
                      <a:pt x="1988" y="471"/>
                    </a:lnTo>
                    <a:lnTo>
                      <a:pt x="1994" y="470"/>
                    </a:lnTo>
                    <a:lnTo>
                      <a:pt x="2001" y="469"/>
                    </a:lnTo>
                    <a:lnTo>
                      <a:pt x="2006" y="467"/>
                    </a:lnTo>
                    <a:lnTo>
                      <a:pt x="2012" y="465"/>
                    </a:lnTo>
                    <a:lnTo>
                      <a:pt x="2016" y="461"/>
                    </a:lnTo>
                    <a:lnTo>
                      <a:pt x="2020" y="457"/>
                    </a:lnTo>
                    <a:lnTo>
                      <a:pt x="2024" y="452"/>
                    </a:lnTo>
                    <a:lnTo>
                      <a:pt x="2027" y="448"/>
                    </a:lnTo>
                    <a:lnTo>
                      <a:pt x="2027" y="448"/>
                    </a:lnTo>
                    <a:lnTo>
                      <a:pt x="2028" y="468"/>
                    </a:lnTo>
                    <a:lnTo>
                      <a:pt x="2046" y="468"/>
                    </a:lnTo>
                    <a:lnTo>
                      <a:pt x="2046" y="453"/>
                    </a:lnTo>
                    <a:lnTo>
                      <a:pt x="2046" y="438"/>
                    </a:lnTo>
                    <a:lnTo>
                      <a:pt x="2046" y="295"/>
                    </a:lnTo>
                    <a:lnTo>
                      <a:pt x="2025" y="295"/>
                    </a:lnTo>
                    <a:close/>
                    <a:moveTo>
                      <a:pt x="2025" y="419"/>
                    </a:moveTo>
                    <a:lnTo>
                      <a:pt x="2025" y="423"/>
                    </a:lnTo>
                    <a:lnTo>
                      <a:pt x="2024" y="428"/>
                    </a:lnTo>
                    <a:lnTo>
                      <a:pt x="2022" y="433"/>
                    </a:lnTo>
                    <a:lnTo>
                      <a:pt x="2019" y="439"/>
                    </a:lnTo>
                    <a:lnTo>
                      <a:pt x="2016" y="443"/>
                    </a:lnTo>
                    <a:lnTo>
                      <a:pt x="2013" y="447"/>
                    </a:lnTo>
                    <a:lnTo>
                      <a:pt x="2008" y="450"/>
                    </a:lnTo>
                    <a:lnTo>
                      <a:pt x="2004" y="451"/>
                    </a:lnTo>
                    <a:lnTo>
                      <a:pt x="1999" y="453"/>
                    </a:lnTo>
                    <a:lnTo>
                      <a:pt x="1993" y="453"/>
                    </a:lnTo>
                    <a:lnTo>
                      <a:pt x="1986" y="452"/>
                    </a:lnTo>
                    <a:lnTo>
                      <a:pt x="1979" y="450"/>
                    </a:lnTo>
                    <a:lnTo>
                      <a:pt x="1973" y="446"/>
                    </a:lnTo>
                    <a:lnTo>
                      <a:pt x="1968" y="441"/>
                    </a:lnTo>
                    <a:lnTo>
                      <a:pt x="1965" y="434"/>
                    </a:lnTo>
                    <a:lnTo>
                      <a:pt x="1962" y="427"/>
                    </a:lnTo>
                    <a:lnTo>
                      <a:pt x="1961" y="419"/>
                    </a:lnTo>
                    <a:lnTo>
                      <a:pt x="1960" y="410"/>
                    </a:lnTo>
                    <a:lnTo>
                      <a:pt x="1961" y="401"/>
                    </a:lnTo>
                    <a:lnTo>
                      <a:pt x="1962" y="392"/>
                    </a:lnTo>
                    <a:lnTo>
                      <a:pt x="1965" y="384"/>
                    </a:lnTo>
                    <a:lnTo>
                      <a:pt x="1968" y="378"/>
                    </a:lnTo>
                    <a:lnTo>
                      <a:pt x="1974" y="372"/>
                    </a:lnTo>
                    <a:lnTo>
                      <a:pt x="1979" y="368"/>
                    </a:lnTo>
                    <a:lnTo>
                      <a:pt x="1987" y="365"/>
                    </a:lnTo>
                    <a:lnTo>
                      <a:pt x="1994" y="364"/>
                    </a:lnTo>
                    <a:lnTo>
                      <a:pt x="2000" y="365"/>
                    </a:lnTo>
                    <a:lnTo>
                      <a:pt x="2005" y="367"/>
                    </a:lnTo>
                    <a:lnTo>
                      <a:pt x="2009" y="369"/>
                    </a:lnTo>
                    <a:lnTo>
                      <a:pt x="2014" y="372"/>
                    </a:lnTo>
                    <a:lnTo>
                      <a:pt x="2017" y="375"/>
                    </a:lnTo>
                    <a:lnTo>
                      <a:pt x="2020" y="380"/>
                    </a:lnTo>
                    <a:lnTo>
                      <a:pt x="2022" y="384"/>
                    </a:lnTo>
                    <a:lnTo>
                      <a:pt x="2024" y="389"/>
                    </a:lnTo>
                    <a:lnTo>
                      <a:pt x="2025" y="393"/>
                    </a:lnTo>
                    <a:lnTo>
                      <a:pt x="2025" y="398"/>
                    </a:lnTo>
                    <a:lnTo>
                      <a:pt x="2025" y="419"/>
                    </a:lnTo>
                    <a:close/>
                    <a:moveTo>
                      <a:pt x="2162" y="468"/>
                    </a:moveTo>
                    <a:lnTo>
                      <a:pt x="2161" y="455"/>
                    </a:lnTo>
                    <a:lnTo>
                      <a:pt x="2161" y="440"/>
                    </a:lnTo>
                    <a:lnTo>
                      <a:pt x="2161" y="395"/>
                    </a:lnTo>
                    <a:lnTo>
                      <a:pt x="2160" y="387"/>
                    </a:lnTo>
                    <a:lnTo>
                      <a:pt x="2159" y="379"/>
                    </a:lnTo>
                    <a:lnTo>
                      <a:pt x="2155" y="370"/>
                    </a:lnTo>
                    <a:lnTo>
                      <a:pt x="2152" y="363"/>
                    </a:lnTo>
                    <a:lnTo>
                      <a:pt x="2149" y="360"/>
                    </a:lnTo>
                    <a:lnTo>
                      <a:pt x="2146" y="356"/>
                    </a:lnTo>
                    <a:lnTo>
                      <a:pt x="2142" y="354"/>
                    </a:lnTo>
                    <a:lnTo>
                      <a:pt x="2138" y="352"/>
                    </a:lnTo>
                    <a:lnTo>
                      <a:pt x="2134" y="350"/>
                    </a:lnTo>
                    <a:lnTo>
                      <a:pt x="2129" y="349"/>
                    </a:lnTo>
                    <a:lnTo>
                      <a:pt x="2123" y="348"/>
                    </a:lnTo>
                    <a:lnTo>
                      <a:pt x="2116" y="348"/>
                    </a:lnTo>
                    <a:lnTo>
                      <a:pt x="2107" y="349"/>
                    </a:lnTo>
                    <a:lnTo>
                      <a:pt x="2096" y="351"/>
                    </a:lnTo>
                    <a:lnTo>
                      <a:pt x="2087" y="354"/>
                    </a:lnTo>
                    <a:lnTo>
                      <a:pt x="2080" y="358"/>
                    </a:lnTo>
                    <a:lnTo>
                      <a:pt x="2084" y="372"/>
                    </a:lnTo>
                    <a:lnTo>
                      <a:pt x="2090" y="369"/>
                    </a:lnTo>
                    <a:lnTo>
                      <a:pt x="2098" y="365"/>
                    </a:lnTo>
                    <a:lnTo>
                      <a:pt x="2106" y="364"/>
                    </a:lnTo>
                    <a:lnTo>
                      <a:pt x="2114" y="363"/>
                    </a:lnTo>
                    <a:lnTo>
                      <a:pt x="2122" y="364"/>
                    </a:lnTo>
                    <a:lnTo>
                      <a:pt x="2128" y="367"/>
                    </a:lnTo>
                    <a:lnTo>
                      <a:pt x="2133" y="370"/>
                    </a:lnTo>
                    <a:lnTo>
                      <a:pt x="2136" y="373"/>
                    </a:lnTo>
                    <a:lnTo>
                      <a:pt x="2138" y="378"/>
                    </a:lnTo>
                    <a:lnTo>
                      <a:pt x="2139" y="382"/>
                    </a:lnTo>
                    <a:lnTo>
                      <a:pt x="2140" y="387"/>
                    </a:lnTo>
                    <a:lnTo>
                      <a:pt x="2140" y="391"/>
                    </a:lnTo>
                    <a:lnTo>
                      <a:pt x="2140" y="393"/>
                    </a:lnTo>
                    <a:lnTo>
                      <a:pt x="2124" y="393"/>
                    </a:lnTo>
                    <a:lnTo>
                      <a:pt x="2111" y="395"/>
                    </a:lnTo>
                    <a:lnTo>
                      <a:pt x="2099" y="400"/>
                    </a:lnTo>
                    <a:lnTo>
                      <a:pt x="2089" y="404"/>
                    </a:lnTo>
                    <a:lnTo>
                      <a:pt x="2085" y="408"/>
                    </a:lnTo>
                    <a:lnTo>
                      <a:pt x="2081" y="410"/>
                    </a:lnTo>
                    <a:lnTo>
                      <a:pt x="2079" y="414"/>
                    </a:lnTo>
                    <a:lnTo>
                      <a:pt x="2075" y="418"/>
                    </a:lnTo>
                    <a:lnTo>
                      <a:pt x="2074" y="422"/>
                    </a:lnTo>
                    <a:lnTo>
                      <a:pt x="2072" y="427"/>
                    </a:lnTo>
                    <a:lnTo>
                      <a:pt x="2071" y="432"/>
                    </a:lnTo>
                    <a:lnTo>
                      <a:pt x="2071" y="437"/>
                    </a:lnTo>
                    <a:lnTo>
                      <a:pt x="2072" y="443"/>
                    </a:lnTo>
                    <a:lnTo>
                      <a:pt x="2073" y="449"/>
                    </a:lnTo>
                    <a:lnTo>
                      <a:pt x="2076" y="456"/>
                    </a:lnTo>
                    <a:lnTo>
                      <a:pt x="2080" y="460"/>
                    </a:lnTo>
                    <a:lnTo>
                      <a:pt x="2085" y="465"/>
                    </a:lnTo>
                    <a:lnTo>
                      <a:pt x="2090" y="468"/>
                    </a:lnTo>
                    <a:lnTo>
                      <a:pt x="2098" y="470"/>
                    </a:lnTo>
                    <a:lnTo>
                      <a:pt x="2106" y="471"/>
                    </a:lnTo>
                    <a:lnTo>
                      <a:pt x="2112" y="470"/>
                    </a:lnTo>
                    <a:lnTo>
                      <a:pt x="2117" y="469"/>
                    </a:lnTo>
                    <a:lnTo>
                      <a:pt x="2123" y="468"/>
                    </a:lnTo>
                    <a:lnTo>
                      <a:pt x="2127" y="466"/>
                    </a:lnTo>
                    <a:lnTo>
                      <a:pt x="2135" y="460"/>
                    </a:lnTo>
                    <a:lnTo>
                      <a:pt x="2141" y="453"/>
                    </a:lnTo>
                    <a:lnTo>
                      <a:pt x="2141" y="453"/>
                    </a:lnTo>
                    <a:lnTo>
                      <a:pt x="2143" y="468"/>
                    </a:lnTo>
                    <a:lnTo>
                      <a:pt x="2162" y="468"/>
                    </a:lnTo>
                    <a:close/>
                    <a:moveTo>
                      <a:pt x="2140" y="429"/>
                    </a:moveTo>
                    <a:lnTo>
                      <a:pt x="2140" y="432"/>
                    </a:lnTo>
                    <a:lnTo>
                      <a:pt x="2139" y="436"/>
                    </a:lnTo>
                    <a:lnTo>
                      <a:pt x="2138" y="439"/>
                    </a:lnTo>
                    <a:lnTo>
                      <a:pt x="2136" y="442"/>
                    </a:lnTo>
                    <a:lnTo>
                      <a:pt x="2133" y="446"/>
                    </a:lnTo>
                    <a:lnTo>
                      <a:pt x="2129" y="449"/>
                    </a:lnTo>
                    <a:lnTo>
                      <a:pt x="2126" y="451"/>
                    </a:lnTo>
                    <a:lnTo>
                      <a:pt x="2122" y="453"/>
                    </a:lnTo>
                    <a:lnTo>
                      <a:pt x="2116" y="455"/>
                    </a:lnTo>
                    <a:lnTo>
                      <a:pt x="2111" y="455"/>
                    </a:lnTo>
                    <a:lnTo>
                      <a:pt x="2108" y="455"/>
                    </a:lnTo>
                    <a:lnTo>
                      <a:pt x="2105" y="453"/>
                    </a:lnTo>
                    <a:lnTo>
                      <a:pt x="2100" y="452"/>
                    </a:lnTo>
                    <a:lnTo>
                      <a:pt x="2098" y="450"/>
                    </a:lnTo>
                    <a:lnTo>
                      <a:pt x="2096" y="447"/>
                    </a:lnTo>
                    <a:lnTo>
                      <a:pt x="2094" y="443"/>
                    </a:lnTo>
                    <a:lnTo>
                      <a:pt x="2093" y="439"/>
                    </a:lnTo>
                    <a:lnTo>
                      <a:pt x="2092" y="434"/>
                    </a:lnTo>
                    <a:lnTo>
                      <a:pt x="2093" y="430"/>
                    </a:lnTo>
                    <a:lnTo>
                      <a:pt x="2093" y="427"/>
                    </a:lnTo>
                    <a:lnTo>
                      <a:pt x="2095" y="423"/>
                    </a:lnTo>
                    <a:lnTo>
                      <a:pt x="2096" y="421"/>
                    </a:lnTo>
                    <a:lnTo>
                      <a:pt x="2101" y="416"/>
                    </a:lnTo>
                    <a:lnTo>
                      <a:pt x="2108" y="412"/>
                    </a:lnTo>
                    <a:lnTo>
                      <a:pt x="2115" y="410"/>
                    </a:lnTo>
                    <a:lnTo>
                      <a:pt x="2123" y="409"/>
                    </a:lnTo>
                    <a:lnTo>
                      <a:pt x="2132" y="408"/>
                    </a:lnTo>
                    <a:lnTo>
                      <a:pt x="2140" y="408"/>
                    </a:lnTo>
                    <a:lnTo>
                      <a:pt x="2140" y="429"/>
                    </a:lnTo>
                    <a:close/>
                    <a:moveTo>
                      <a:pt x="2186" y="462"/>
                    </a:moveTo>
                    <a:lnTo>
                      <a:pt x="2192" y="466"/>
                    </a:lnTo>
                    <a:lnTo>
                      <a:pt x="2201" y="468"/>
                    </a:lnTo>
                    <a:lnTo>
                      <a:pt x="2208" y="470"/>
                    </a:lnTo>
                    <a:lnTo>
                      <a:pt x="2218" y="470"/>
                    </a:lnTo>
                    <a:lnTo>
                      <a:pt x="2228" y="470"/>
                    </a:lnTo>
                    <a:lnTo>
                      <a:pt x="2236" y="468"/>
                    </a:lnTo>
                    <a:lnTo>
                      <a:pt x="2243" y="465"/>
                    </a:lnTo>
                    <a:lnTo>
                      <a:pt x="2249" y="460"/>
                    </a:lnTo>
                    <a:lnTo>
                      <a:pt x="2255" y="456"/>
                    </a:lnTo>
                    <a:lnTo>
                      <a:pt x="2258" y="449"/>
                    </a:lnTo>
                    <a:lnTo>
                      <a:pt x="2260" y="442"/>
                    </a:lnTo>
                    <a:lnTo>
                      <a:pt x="2260" y="436"/>
                    </a:lnTo>
                    <a:lnTo>
                      <a:pt x="2260" y="429"/>
                    </a:lnTo>
                    <a:lnTo>
                      <a:pt x="2259" y="423"/>
                    </a:lnTo>
                    <a:lnTo>
                      <a:pt x="2257" y="419"/>
                    </a:lnTo>
                    <a:lnTo>
                      <a:pt x="2252" y="413"/>
                    </a:lnTo>
                    <a:lnTo>
                      <a:pt x="2249" y="410"/>
                    </a:lnTo>
                    <a:lnTo>
                      <a:pt x="2244" y="407"/>
                    </a:lnTo>
                    <a:lnTo>
                      <a:pt x="2237" y="403"/>
                    </a:lnTo>
                    <a:lnTo>
                      <a:pt x="2231" y="400"/>
                    </a:lnTo>
                    <a:lnTo>
                      <a:pt x="2221" y="395"/>
                    </a:lnTo>
                    <a:lnTo>
                      <a:pt x="2215" y="391"/>
                    </a:lnTo>
                    <a:lnTo>
                      <a:pt x="2211" y="389"/>
                    </a:lnTo>
                    <a:lnTo>
                      <a:pt x="2210" y="387"/>
                    </a:lnTo>
                    <a:lnTo>
                      <a:pt x="2209" y="383"/>
                    </a:lnTo>
                    <a:lnTo>
                      <a:pt x="2209" y="380"/>
                    </a:lnTo>
                    <a:lnTo>
                      <a:pt x="2209" y="377"/>
                    </a:lnTo>
                    <a:lnTo>
                      <a:pt x="2210" y="373"/>
                    </a:lnTo>
                    <a:lnTo>
                      <a:pt x="2211" y="371"/>
                    </a:lnTo>
                    <a:lnTo>
                      <a:pt x="2214" y="369"/>
                    </a:lnTo>
                    <a:lnTo>
                      <a:pt x="2217" y="367"/>
                    </a:lnTo>
                    <a:lnTo>
                      <a:pt x="2220" y="365"/>
                    </a:lnTo>
                    <a:lnTo>
                      <a:pt x="2223" y="364"/>
                    </a:lnTo>
                    <a:lnTo>
                      <a:pt x="2228" y="363"/>
                    </a:lnTo>
                    <a:lnTo>
                      <a:pt x="2235" y="364"/>
                    </a:lnTo>
                    <a:lnTo>
                      <a:pt x="2242" y="367"/>
                    </a:lnTo>
                    <a:lnTo>
                      <a:pt x="2247" y="369"/>
                    </a:lnTo>
                    <a:lnTo>
                      <a:pt x="2251" y="371"/>
                    </a:lnTo>
                    <a:lnTo>
                      <a:pt x="2257" y="355"/>
                    </a:lnTo>
                    <a:lnTo>
                      <a:pt x="2251" y="352"/>
                    </a:lnTo>
                    <a:lnTo>
                      <a:pt x="2245" y="350"/>
                    </a:lnTo>
                    <a:lnTo>
                      <a:pt x="2237" y="349"/>
                    </a:lnTo>
                    <a:lnTo>
                      <a:pt x="2229" y="348"/>
                    </a:lnTo>
                    <a:lnTo>
                      <a:pt x="2220" y="349"/>
                    </a:lnTo>
                    <a:lnTo>
                      <a:pt x="2211" y="351"/>
                    </a:lnTo>
                    <a:lnTo>
                      <a:pt x="2205" y="353"/>
                    </a:lnTo>
                    <a:lnTo>
                      <a:pt x="2200" y="358"/>
                    </a:lnTo>
                    <a:lnTo>
                      <a:pt x="2195" y="363"/>
                    </a:lnTo>
                    <a:lnTo>
                      <a:pt x="2192" y="369"/>
                    </a:lnTo>
                    <a:lnTo>
                      <a:pt x="2190" y="375"/>
                    </a:lnTo>
                    <a:lnTo>
                      <a:pt x="2189" y="382"/>
                    </a:lnTo>
                    <a:lnTo>
                      <a:pt x="2190" y="388"/>
                    </a:lnTo>
                    <a:lnTo>
                      <a:pt x="2191" y="392"/>
                    </a:lnTo>
                    <a:lnTo>
                      <a:pt x="2193" y="397"/>
                    </a:lnTo>
                    <a:lnTo>
                      <a:pt x="2196" y="401"/>
                    </a:lnTo>
                    <a:lnTo>
                      <a:pt x="2201" y="406"/>
                    </a:lnTo>
                    <a:lnTo>
                      <a:pt x="2206" y="409"/>
                    </a:lnTo>
                    <a:lnTo>
                      <a:pt x="2213" y="412"/>
                    </a:lnTo>
                    <a:lnTo>
                      <a:pt x="2219" y="416"/>
                    </a:lnTo>
                    <a:lnTo>
                      <a:pt x="2229" y="420"/>
                    </a:lnTo>
                    <a:lnTo>
                      <a:pt x="2235" y="424"/>
                    </a:lnTo>
                    <a:lnTo>
                      <a:pt x="2237" y="428"/>
                    </a:lnTo>
                    <a:lnTo>
                      <a:pt x="2240" y="430"/>
                    </a:lnTo>
                    <a:lnTo>
                      <a:pt x="2241" y="433"/>
                    </a:lnTo>
                    <a:lnTo>
                      <a:pt x="2241" y="437"/>
                    </a:lnTo>
                    <a:lnTo>
                      <a:pt x="2241" y="441"/>
                    </a:lnTo>
                    <a:lnTo>
                      <a:pt x="2240" y="444"/>
                    </a:lnTo>
                    <a:lnTo>
                      <a:pt x="2237" y="447"/>
                    </a:lnTo>
                    <a:lnTo>
                      <a:pt x="2235" y="450"/>
                    </a:lnTo>
                    <a:lnTo>
                      <a:pt x="2232" y="451"/>
                    </a:lnTo>
                    <a:lnTo>
                      <a:pt x="2228" y="453"/>
                    </a:lnTo>
                    <a:lnTo>
                      <a:pt x="2223" y="455"/>
                    </a:lnTo>
                    <a:lnTo>
                      <a:pt x="2218" y="455"/>
                    </a:lnTo>
                    <a:lnTo>
                      <a:pt x="2210" y="453"/>
                    </a:lnTo>
                    <a:lnTo>
                      <a:pt x="2203" y="452"/>
                    </a:lnTo>
                    <a:lnTo>
                      <a:pt x="2196" y="449"/>
                    </a:lnTo>
                    <a:lnTo>
                      <a:pt x="2191" y="447"/>
                    </a:lnTo>
                    <a:lnTo>
                      <a:pt x="2186" y="462"/>
                    </a:lnTo>
                    <a:close/>
                    <a:moveTo>
                      <a:pt x="138" y="588"/>
                    </a:moveTo>
                    <a:lnTo>
                      <a:pt x="138" y="658"/>
                    </a:lnTo>
                    <a:lnTo>
                      <a:pt x="138" y="658"/>
                    </a:lnTo>
                    <a:lnTo>
                      <a:pt x="135" y="655"/>
                    </a:lnTo>
                    <a:lnTo>
                      <a:pt x="132" y="652"/>
                    </a:lnTo>
                    <a:lnTo>
                      <a:pt x="129" y="648"/>
                    </a:lnTo>
                    <a:lnTo>
                      <a:pt x="125" y="645"/>
                    </a:lnTo>
                    <a:lnTo>
                      <a:pt x="121" y="643"/>
                    </a:lnTo>
                    <a:lnTo>
                      <a:pt x="115" y="642"/>
                    </a:lnTo>
                    <a:lnTo>
                      <a:pt x="110" y="641"/>
                    </a:lnTo>
                    <a:lnTo>
                      <a:pt x="103" y="641"/>
                    </a:lnTo>
                    <a:lnTo>
                      <a:pt x="98" y="641"/>
                    </a:lnTo>
                    <a:lnTo>
                      <a:pt x="92" y="641"/>
                    </a:lnTo>
                    <a:lnTo>
                      <a:pt x="88" y="643"/>
                    </a:lnTo>
                    <a:lnTo>
                      <a:pt x="83" y="644"/>
                    </a:lnTo>
                    <a:lnTo>
                      <a:pt x="74" y="649"/>
                    </a:lnTo>
                    <a:lnTo>
                      <a:pt x="67" y="657"/>
                    </a:lnTo>
                    <a:lnTo>
                      <a:pt x="63" y="662"/>
                    </a:lnTo>
                    <a:lnTo>
                      <a:pt x="60" y="666"/>
                    </a:lnTo>
                    <a:lnTo>
                      <a:pt x="58" y="672"/>
                    </a:lnTo>
                    <a:lnTo>
                      <a:pt x="56" y="677"/>
                    </a:lnTo>
                    <a:lnTo>
                      <a:pt x="54" y="683"/>
                    </a:lnTo>
                    <a:lnTo>
                      <a:pt x="53" y="690"/>
                    </a:lnTo>
                    <a:lnTo>
                      <a:pt x="53" y="696"/>
                    </a:lnTo>
                    <a:lnTo>
                      <a:pt x="51" y="703"/>
                    </a:lnTo>
                    <a:lnTo>
                      <a:pt x="53" y="716"/>
                    </a:lnTo>
                    <a:lnTo>
                      <a:pt x="56" y="727"/>
                    </a:lnTo>
                    <a:lnTo>
                      <a:pt x="60" y="738"/>
                    </a:lnTo>
                    <a:lnTo>
                      <a:pt x="65" y="746"/>
                    </a:lnTo>
                    <a:lnTo>
                      <a:pt x="73" y="753"/>
                    </a:lnTo>
                    <a:lnTo>
                      <a:pt x="82" y="759"/>
                    </a:lnTo>
                    <a:lnTo>
                      <a:pt x="86" y="761"/>
                    </a:lnTo>
                    <a:lnTo>
                      <a:pt x="90" y="762"/>
                    </a:lnTo>
                    <a:lnTo>
                      <a:pt x="96" y="763"/>
                    </a:lnTo>
                    <a:lnTo>
                      <a:pt x="101" y="763"/>
                    </a:lnTo>
                    <a:lnTo>
                      <a:pt x="108" y="763"/>
                    </a:lnTo>
                    <a:lnTo>
                      <a:pt x="114" y="761"/>
                    </a:lnTo>
                    <a:lnTo>
                      <a:pt x="119" y="760"/>
                    </a:lnTo>
                    <a:lnTo>
                      <a:pt x="125" y="756"/>
                    </a:lnTo>
                    <a:lnTo>
                      <a:pt x="129" y="753"/>
                    </a:lnTo>
                    <a:lnTo>
                      <a:pt x="134" y="749"/>
                    </a:lnTo>
                    <a:lnTo>
                      <a:pt x="137" y="745"/>
                    </a:lnTo>
                    <a:lnTo>
                      <a:pt x="140" y="740"/>
                    </a:lnTo>
                    <a:lnTo>
                      <a:pt x="140" y="740"/>
                    </a:lnTo>
                    <a:lnTo>
                      <a:pt x="141" y="761"/>
                    </a:lnTo>
                    <a:lnTo>
                      <a:pt x="159" y="761"/>
                    </a:lnTo>
                    <a:lnTo>
                      <a:pt x="158" y="746"/>
                    </a:lnTo>
                    <a:lnTo>
                      <a:pt x="158" y="730"/>
                    </a:lnTo>
                    <a:lnTo>
                      <a:pt x="158" y="588"/>
                    </a:lnTo>
                    <a:lnTo>
                      <a:pt x="138" y="588"/>
                    </a:lnTo>
                    <a:close/>
                    <a:moveTo>
                      <a:pt x="138" y="711"/>
                    </a:moveTo>
                    <a:lnTo>
                      <a:pt x="138" y="716"/>
                    </a:lnTo>
                    <a:lnTo>
                      <a:pt x="137" y="721"/>
                    </a:lnTo>
                    <a:lnTo>
                      <a:pt x="135" y="726"/>
                    </a:lnTo>
                    <a:lnTo>
                      <a:pt x="132" y="731"/>
                    </a:lnTo>
                    <a:lnTo>
                      <a:pt x="129" y="735"/>
                    </a:lnTo>
                    <a:lnTo>
                      <a:pt x="126" y="739"/>
                    </a:lnTo>
                    <a:lnTo>
                      <a:pt x="122" y="742"/>
                    </a:lnTo>
                    <a:lnTo>
                      <a:pt x="116" y="744"/>
                    </a:lnTo>
                    <a:lnTo>
                      <a:pt x="112" y="745"/>
                    </a:lnTo>
                    <a:lnTo>
                      <a:pt x="107" y="745"/>
                    </a:lnTo>
                    <a:lnTo>
                      <a:pt x="99" y="745"/>
                    </a:lnTo>
                    <a:lnTo>
                      <a:pt x="91" y="742"/>
                    </a:lnTo>
                    <a:lnTo>
                      <a:pt x="86" y="739"/>
                    </a:lnTo>
                    <a:lnTo>
                      <a:pt x="82" y="733"/>
                    </a:lnTo>
                    <a:lnTo>
                      <a:pt x="77" y="726"/>
                    </a:lnTo>
                    <a:lnTo>
                      <a:pt x="75" y="720"/>
                    </a:lnTo>
                    <a:lnTo>
                      <a:pt x="73" y="711"/>
                    </a:lnTo>
                    <a:lnTo>
                      <a:pt x="73" y="702"/>
                    </a:lnTo>
                    <a:lnTo>
                      <a:pt x="73" y="693"/>
                    </a:lnTo>
                    <a:lnTo>
                      <a:pt x="75" y="684"/>
                    </a:lnTo>
                    <a:lnTo>
                      <a:pt x="78" y="676"/>
                    </a:lnTo>
                    <a:lnTo>
                      <a:pt x="82" y="670"/>
                    </a:lnTo>
                    <a:lnTo>
                      <a:pt x="87" y="664"/>
                    </a:lnTo>
                    <a:lnTo>
                      <a:pt x="92" y="661"/>
                    </a:lnTo>
                    <a:lnTo>
                      <a:pt x="99" y="657"/>
                    </a:lnTo>
                    <a:lnTo>
                      <a:pt x="107" y="657"/>
                    </a:lnTo>
                    <a:lnTo>
                      <a:pt x="113" y="657"/>
                    </a:lnTo>
                    <a:lnTo>
                      <a:pt x="117" y="658"/>
                    </a:lnTo>
                    <a:lnTo>
                      <a:pt x="123" y="661"/>
                    </a:lnTo>
                    <a:lnTo>
                      <a:pt x="127" y="664"/>
                    </a:lnTo>
                    <a:lnTo>
                      <a:pt x="130" y="667"/>
                    </a:lnTo>
                    <a:lnTo>
                      <a:pt x="134" y="672"/>
                    </a:lnTo>
                    <a:lnTo>
                      <a:pt x="136" y="676"/>
                    </a:lnTo>
                    <a:lnTo>
                      <a:pt x="137" y="682"/>
                    </a:lnTo>
                    <a:lnTo>
                      <a:pt x="138" y="686"/>
                    </a:lnTo>
                    <a:lnTo>
                      <a:pt x="138" y="691"/>
                    </a:lnTo>
                    <a:lnTo>
                      <a:pt x="138" y="711"/>
                    </a:lnTo>
                    <a:close/>
                    <a:moveTo>
                      <a:pt x="242" y="641"/>
                    </a:moveTo>
                    <a:lnTo>
                      <a:pt x="230" y="641"/>
                    </a:lnTo>
                    <a:lnTo>
                      <a:pt x="219" y="644"/>
                    </a:lnTo>
                    <a:lnTo>
                      <a:pt x="215" y="646"/>
                    </a:lnTo>
                    <a:lnTo>
                      <a:pt x="209" y="649"/>
                    </a:lnTo>
                    <a:lnTo>
                      <a:pt x="205" y="653"/>
                    </a:lnTo>
                    <a:lnTo>
                      <a:pt x="202" y="656"/>
                    </a:lnTo>
                    <a:lnTo>
                      <a:pt x="197" y="661"/>
                    </a:lnTo>
                    <a:lnTo>
                      <a:pt x="194" y="665"/>
                    </a:lnTo>
                    <a:lnTo>
                      <a:pt x="192" y="671"/>
                    </a:lnTo>
                    <a:lnTo>
                      <a:pt x="190" y="676"/>
                    </a:lnTo>
                    <a:lnTo>
                      <a:pt x="188" y="682"/>
                    </a:lnTo>
                    <a:lnTo>
                      <a:pt x="186" y="688"/>
                    </a:lnTo>
                    <a:lnTo>
                      <a:pt x="185" y="695"/>
                    </a:lnTo>
                    <a:lnTo>
                      <a:pt x="184" y="703"/>
                    </a:lnTo>
                    <a:lnTo>
                      <a:pt x="185" y="710"/>
                    </a:lnTo>
                    <a:lnTo>
                      <a:pt x="185" y="716"/>
                    </a:lnTo>
                    <a:lnTo>
                      <a:pt x="188" y="722"/>
                    </a:lnTo>
                    <a:lnTo>
                      <a:pt x="189" y="727"/>
                    </a:lnTo>
                    <a:lnTo>
                      <a:pt x="191" y="733"/>
                    </a:lnTo>
                    <a:lnTo>
                      <a:pt x="194" y="738"/>
                    </a:lnTo>
                    <a:lnTo>
                      <a:pt x="197" y="743"/>
                    </a:lnTo>
                    <a:lnTo>
                      <a:pt x="200" y="746"/>
                    </a:lnTo>
                    <a:lnTo>
                      <a:pt x="205" y="751"/>
                    </a:lnTo>
                    <a:lnTo>
                      <a:pt x="209" y="754"/>
                    </a:lnTo>
                    <a:lnTo>
                      <a:pt x="213" y="756"/>
                    </a:lnTo>
                    <a:lnTo>
                      <a:pt x="218" y="759"/>
                    </a:lnTo>
                    <a:lnTo>
                      <a:pt x="229" y="762"/>
                    </a:lnTo>
                    <a:lnTo>
                      <a:pt x="239" y="763"/>
                    </a:lnTo>
                    <a:lnTo>
                      <a:pt x="250" y="762"/>
                    </a:lnTo>
                    <a:lnTo>
                      <a:pt x="260" y="760"/>
                    </a:lnTo>
                    <a:lnTo>
                      <a:pt x="270" y="755"/>
                    </a:lnTo>
                    <a:lnTo>
                      <a:pt x="278" y="749"/>
                    </a:lnTo>
                    <a:lnTo>
                      <a:pt x="283" y="744"/>
                    </a:lnTo>
                    <a:lnTo>
                      <a:pt x="286" y="740"/>
                    </a:lnTo>
                    <a:lnTo>
                      <a:pt x="289" y="734"/>
                    </a:lnTo>
                    <a:lnTo>
                      <a:pt x="291" y="729"/>
                    </a:lnTo>
                    <a:lnTo>
                      <a:pt x="293" y="723"/>
                    </a:lnTo>
                    <a:lnTo>
                      <a:pt x="296" y="715"/>
                    </a:lnTo>
                    <a:lnTo>
                      <a:pt x="296" y="709"/>
                    </a:lnTo>
                    <a:lnTo>
                      <a:pt x="297" y="701"/>
                    </a:lnTo>
                    <a:lnTo>
                      <a:pt x="296" y="687"/>
                    </a:lnTo>
                    <a:lnTo>
                      <a:pt x="292" y="676"/>
                    </a:lnTo>
                    <a:lnTo>
                      <a:pt x="290" y="671"/>
                    </a:lnTo>
                    <a:lnTo>
                      <a:pt x="288" y="665"/>
                    </a:lnTo>
                    <a:lnTo>
                      <a:pt x="285" y="661"/>
                    </a:lnTo>
                    <a:lnTo>
                      <a:pt x="281" y="657"/>
                    </a:lnTo>
                    <a:lnTo>
                      <a:pt x="277" y="653"/>
                    </a:lnTo>
                    <a:lnTo>
                      <a:pt x="273" y="649"/>
                    </a:lnTo>
                    <a:lnTo>
                      <a:pt x="269" y="647"/>
                    </a:lnTo>
                    <a:lnTo>
                      <a:pt x="264" y="644"/>
                    </a:lnTo>
                    <a:lnTo>
                      <a:pt x="259" y="643"/>
                    </a:lnTo>
                    <a:lnTo>
                      <a:pt x="253" y="642"/>
                    </a:lnTo>
                    <a:lnTo>
                      <a:pt x="247" y="641"/>
                    </a:lnTo>
                    <a:lnTo>
                      <a:pt x="242" y="641"/>
                    </a:lnTo>
                    <a:close/>
                    <a:moveTo>
                      <a:pt x="240" y="656"/>
                    </a:moveTo>
                    <a:lnTo>
                      <a:pt x="246" y="656"/>
                    </a:lnTo>
                    <a:lnTo>
                      <a:pt x="249" y="657"/>
                    </a:lnTo>
                    <a:lnTo>
                      <a:pt x="253" y="658"/>
                    </a:lnTo>
                    <a:lnTo>
                      <a:pt x="257" y="661"/>
                    </a:lnTo>
                    <a:lnTo>
                      <a:pt x="262" y="665"/>
                    </a:lnTo>
                    <a:lnTo>
                      <a:pt x="267" y="671"/>
                    </a:lnTo>
                    <a:lnTo>
                      <a:pt x="271" y="678"/>
                    </a:lnTo>
                    <a:lnTo>
                      <a:pt x="273" y="686"/>
                    </a:lnTo>
                    <a:lnTo>
                      <a:pt x="275" y="694"/>
                    </a:lnTo>
                    <a:lnTo>
                      <a:pt x="275" y="702"/>
                    </a:lnTo>
                    <a:lnTo>
                      <a:pt x="274" y="711"/>
                    </a:lnTo>
                    <a:lnTo>
                      <a:pt x="273" y="720"/>
                    </a:lnTo>
                    <a:lnTo>
                      <a:pt x="270" y="727"/>
                    </a:lnTo>
                    <a:lnTo>
                      <a:pt x="265" y="734"/>
                    </a:lnTo>
                    <a:lnTo>
                      <a:pt x="260" y="740"/>
                    </a:lnTo>
                    <a:lnTo>
                      <a:pt x="254" y="743"/>
                    </a:lnTo>
                    <a:lnTo>
                      <a:pt x="248" y="746"/>
                    </a:lnTo>
                    <a:lnTo>
                      <a:pt x="240" y="748"/>
                    </a:lnTo>
                    <a:lnTo>
                      <a:pt x="233" y="746"/>
                    </a:lnTo>
                    <a:lnTo>
                      <a:pt x="226" y="743"/>
                    </a:lnTo>
                    <a:lnTo>
                      <a:pt x="221" y="740"/>
                    </a:lnTo>
                    <a:lnTo>
                      <a:pt x="216" y="734"/>
                    </a:lnTo>
                    <a:lnTo>
                      <a:pt x="211" y="727"/>
                    </a:lnTo>
                    <a:lnTo>
                      <a:pt x="208" y="720"/>
                    </a:lnTo>
                    <a:lnTo>
                      <a:pt x="206" y="711"/>
                    </a:lnTo>
                    <a:lnTo>
                      <a:pt x="206" y="702"/>
                    </a:lnTo>
                    <a:lnTo>
                      <a:pt x="206" y="693"/>
                    </a:lnTo>
                    <a:lnTo>
                      <a:pt x="208" y="685"/>
                    </a:lnTo>
                    <a:lnTo>
                      <a:pt x="210" y="677"/>
                    </a:lnTo>
                    <a:lnTo>
                      <a:pt x="215" y="671"/>
                    </a:lnTo>
                    <a:lnTo>
                      <a:pt x="219" y="665"/>
                    </a:lnTo>
                    <a:lnTo>
                      <a:pt x="225" y="660"/>
                    </a:lnTo>
                    <a:lnTo>
                      <a:pt x="232" y="657"/>
                    </a:lnTo>
                    <a:lnTo>
                      <a:pt x="240" y="656"/>
                    </a:lnTo>
                    <a:close/>
                    <a:moveTo>
                      <a:pt x="315" y="755"/>
                    </a:moveTo>
                    <a:lnTo>
                      <a:pt x="321" y="759"/>
                    </a:lnTo>
                    <a:lnTo>
                      <a:pt x="329" y="761"/>
                    </a:lnTo>
                    <a:lnTo>
                      <a:pt x="338" y="762"/>
                    </a:lnTo>
                    <a:lnTo>
                      <a:pt x="346" y="763"/>
                    </a:lnTo>
                    <a:lnTo>
                      <a:pt x="356" y="762"/>
                    </a:lnTo>
                    <a:lnTo>
                      <a:pt x="365" y="760"/>
                    </a:lnTo>
                    <a:lnTo>
                      <a:pt x="372" y="758"/>
                    </a:lnTo>
                    <a:lnTo>
                      <a:pt x="378" y="753"/>
                    </a:lnTo>
                    <a:lnTo>
                      <a:pt x="383" y="748"/>
                    </a:lnTo>
                    <a:lnTo>
                      <a:pt x="386" y="742"/>
                    </a:lnTo>
                    <a:lnTo>
                      <a:pt x="388" y="735"/>
                    </a:lnTo>
                    <a:lnTo>
                      <a:pt x="389" y="727"/>
                    </a:lnTo>
                    <a:lnTo>
                      <a:pt x="388" y="721"/>
                    </a:lnTo>
                    <a:lnTo>
                      <a:pt x="387" y="715"/>
                    </a:lnTo>
                    <a:lnTo>
                      <a:pt x="385" y="711"/>
                    </a:lnTo>
                    <a:lnTo>
                      <a:pt x="382" y="706"/>
                    </a:lnTo>
                    <a:lnTo>
                      <a:pt x="378" y="702"/>
                    </a:lnTo>
                    <a:lnTo>
                      <a:pt x="372" y="699"/>
                    </a:lnTo>
                    <a:lnTo>
                      <a:pt x="366" y="695"/>
                    </a:lnTo>
                    <a:lnTo>
                      <a:pt x="359" y="692"/>
                    </a:lnTo>
                    <a:lnTo>
                      <a:pt x="350" y="687"/>
                    </a:lnTo>
                    <a:lnTo>
                      <a:pt x="343" y="684"/>
                    </a:lnTo>
                    <a:lnTo>
                      <a:pt x="341" y="681"/>
                    </a:lnTo>
                    <a:lnTo>
                      <a:pt x="339" y="678"/>
                    </a:lnTo>
                    <a:lnTo>
                      <a:pt x="338" y="675"/>
                    </a:lnTo>
                    <a:lnTo>
                      <a:pt x="338" y="672"/>
                    </a:lnTo>
                    <a:lnTo>
                      <a:pt x="338" y="668"/>
                    </a:lnTo>
                    <a:lnTo>
                      <a:pt x="339" y="666"/>
                    </a:lnTo>
                    <a:lnTo>
                      <a:pt x="341" y="663"/>
                    </a:lnTo>
                    <a:lnTo>
                      <a:pt x="343" y="661"/>
                    </a:lnTo>
                    <a:lnTo>
                      <a:pt x="345" y="658"/>
                    </a:lnTo>
                    <a:lnTo>
                      <a:pt x="348" y="657"/>
                    </a:lnTo>
                    <a:lnTo>
                      <a:pt x="353" y="656"/>
                    </a:lnTo>
                    <a:lnTo>
                      <a:pt x="357" y="656"/>
                    </a:lnTo>
                    <a:lnTo>
                      <a:pt x="365" y="656"/>
                    </a:lnTo>
                    <a:lnTo>
                      <a:pt x="371" y="658"/>
                    </a:lnTo>
                    <a:lnTo>
                      <a:pt x="375" y="661"/>
                    </a:lnTo>
                    <a:lnTo>
                      <a:pt x="380" y="663"/>
                    </a:lnTo>
                    <a:lnTo>
                      <a:pt x="385" y="647"/>
                    </a:lnTo>
                    <a:lnTo>
                      <a:pt x="380" y="645"/>
                    </a:lnTo>
                    <a:lnTo>
                      <a:pt x="373" y="642"/>
                    </a:lnTo>
                    <a:lnTo>
                      <a:pt x="366" y="641"/>
                    </a:lnTo>
                    <a:lnTo>
                      <a:pt x="357" y="641"/>
                    </a:lnTo>
                    <a:lnTo>
                      <a:pt x="348" y="641"/>
                    </a:lnTo>
                    <a:lnTo>
                      <a:pt x="341" y="643"/>
                    </a:lnTo>
                    <a:lnTo>
                      <a:pt x="334" y="646"/>
                    </a:lnTo>
                    <a:lnTo>
                      <a:pt x="328" y="651"/>
                    </a:lnTo>
                    <a:lnTo>
                      <a:pt x="324" y="655"/>
                    </a:lnTo>
                    <a:lnTo>
                      <a:pt x="320" y="661"/>
                    </a:lnTo>
                    <a:lnTo>
                      <a:pt x="318" y="667"/>
                    </a:lnTo>
                    <a:lnTo>
                      <a:pt x="318" y="674"/>
                    </a:lnTo>
                    <a:lnTo>
                      <a:pt x="318" y="680"/>
                    </a:lnTo>
                    <a:lnTo>
                      <a:pt x="319" y="685"/>
                    </a:lnTo>
                    <a:lnTo>
                      <a:pt x="321" y="690"/>
                    </a:lnTo>
                    <a:lnTo>
                      <a:pt x="325" y="694"/>
                    </a:lnTo>
                    <a:lnTo>
                      <a:pt x="329" y="697"/>
                    </a:lnTo>
                    <a:lnTo>
                      <a:pt x="334" y="702"/>
                    </a:lnTo>
                    <a:lnTo>
                      <a:pt x="341" y="705"/>
                    </a:lnTo>
                    <a:lnTo>
                      <a:pt x="348" y="707"/>
                    </a:lnTo>
                    <a:lnTo>
                      <a:pt x="358" y="712"/>
                    </a:lnTo>
                    <a:lnTo>
                      <a:pt x="365" y="717"/>
                    </a:lnTo>
                    <a:lnTo>
                      <a:pt x="367" y="720"/>
                    </a:lnTo>
                    <a:lnTo>
                      <a:pt x="368" y="723"/>
                    </a:lnTo>
                    <a:lnTo>
                      <a:pt x="369" y="726"/>
                    </a:lnTo>
                    <a:lnTo>
                      <a:pt x="369" y="730"/>
                    </a:lnTo>
                    <a:lnTo>
                      <a:pt x="369" y="733"/>
                    </a:lnTo>
                    <a:lnTo>
                      <a:pt x="368" y="736"/>
                    </a:lnTo>
                    <a:lnTo>
                      <a:pt x="366" y="740"/>
                    </a:lnTo>
                    <a:lnTo>
                      <a:pt x="364" y="742"/>
                    </a:lnTo>
                    <a:lnTo>
                      <a:pt x="360" y="744"/>
                    </a:lnTo>
                    <a:lnTo>
                      <a:pt x="357" y="745"/>
                    </a:lnTo>
                    <a:lnTo>
                      <a:pt x="353" y="746"/>
                    </a:lnTo>
                    <a:lnTo>
                      <a:pt x="347" y="748"/>
                    </a:lnTo>
                    <a:lnTo>
                      <a:pt x="339" y="746"/>
                    </a:lnTo>
                    <a:lnTo>
                      <a:pt x="332" y="744"/>
                    </a:lnTo>
                    <a:lnTo>
                      <a:pt x="325" y="742"/>
                    </a:lnTo>
                    <a:lnTo>
                      <a:pt x="319" y="739"/>
                    </a:lnTo>
                    <a:lnTo>
                      <a:pt x="315" y="755"/>
                    </a:lnTo>
                    <a:close/>
                    <a:moveTo>
                      <a:pt x="458" y="755"/>
                    </a:moveTo>
                    <a:lnTo>
                      <a:pt x="464" y="759"/>
                    </a:lnTo>
                    <a:lnTo>
                      <a:pt x="473" y="761"/>
                    </a:lnTo>
                    <a:lnTo>
                      <a:pt x="480" y="762"/>
                    </a:lnTo>
                    <a:lnTo>
                      <a:pt x="490" y="763"/>
                    </a:lnTo>
                    <a:lnTo>
                      <a:pt x="500" y="762"/>
                    </a:lnTo>
                    <a:lnTo>
                      <a:pt x="508" y="760"/>
                    </a:lnTo>
                    <a:lnTo>
                      <a:pt x="515" y="758"/>
                    </a:lnTo>
                    <a:lnTo>
                      <a:pt x="521" y="753"/>
                    </a:lnTo>
                    <a:lnTo>
                      <a:pt x="527" y="748"/>
                    </a:lnTo>
                    <a:lnTo>
                      <a:pt x="530" y="742"/>
                    </a:lnTo>
                    <a:lnTo>
                      <a:pt x="532" y="735"/>
                    </a:lnTo>
                    <a:lnTo>
                      <a:pt x="532" y="727"/>
                    </a:lnTo>
                    <a:lnTo>
                      <a:pt x="532" y="721"/>
                    </a:lnTo>
                    <a:lnTo>
                      <a:pt x="531" y="715"/>
                    </a:lnTo>
                    <a:lnTo>
                      <a:pt x="529" y="711"/>
                    </a:lnTo>
                    <a:lnTo>
                      <a:pt x="524" y="706"/>
                    </a:lnTo>
                    <a:lnTo>
                      <a:pt x="521" y="702"/>
                    </a:lnTo>
                    <a:lnTo>
                      <a:pt x="516" y="699"/>
                    </a:lnTo>
                    <a:lnTo>
                      <a:pt x="509" y="695"/>
                    </a:lnTo>
                    <a:lnTo>
                      <a:pt x="503" y="692"/>
                    </a:lnTo>
                    <a:lnTo>
                      <a:pt x="493" y="687"/>
                    </a:lnTo>
                    <a:lnTo>
                      <a:pt x="487" y="684"/>
                    </a:lnTo>
                    <a:lnTo>
                      <a:pt x="483" y="681"/>
                    </a:lnTo>
                    <a:lnTo>
                      <a:pt x="482" y="678"/>
                    </a:lnTo>
                    <a:lnTo>
                      <a:pt x="481" y="675"/>
                    </a:lnTo>
                    <a:lnTo>
                      <a:pt x="481" y="672"/>
                    </a:lnTo>
                    <a:lnTo>
                      <a:pt x="481" y="668"/>
                    </a:lnTo>
                    <a:lnTo>
                      <a:pt x="482" y="666"/>
                    </a:lnTo>
                    <a:lnTo>
                      <a:pt x="483" y="663"/>
                    </a:lnTo>
                    <a:lnTo>
                      <a:pt x="486" y="661"/>
                    </a:lnTo>
                    <a:lnTo>
                      <a:pt x="489" y="658"/>
                    </a:lnTo>
                    <a:lnTo>
                      <a:pt x="492" y="657"/>
                    </a:lnTo>
                    <a:lnTo>
                      <a:pt x="495" y="656"/>
                    </a:lnTo>
                    <a:lnTo>
                      <a:pt x="500" y="656"/>
                    </a:lnTo>
                    <a:lnTo>
                      <a:pt x="507" y="656"/>
                    </a:lnTo>
                    <a:lnTo>
                      <a:pt x="514" y="658"/>
                    </a:lnTo>
                    <a:lnTo>
                      <a:pt x="519" y="661"/>
                    </a:lnTo>
                    <a:lnTo>
                      <a:pt x="523" y="663"/>
                    </a:lnTo>
                    <a:lnTo>
                      <a:pt x="529" y="647"/>
                    </a:lnTo>
                    <a:lnTo>
                      <a:pt x="523" y="645"/>
                    </a:lnTo>
                    <a:lnTo>
                      <a:pt x="517" y="642"/>
                    </a:lnTo>
                    <a:lnTo>
                      <a:pt x="509" y="641"/>
                    </a:lnTo>
                    <a:lnTo>
                      <a:pt x="501" y="641"/>
                    </a:lnTo>
                    <a:lnTo>
                      <a:pt x="492" y="641"/>
                    </a:lnTo>
                    <a:lnTo>
                      <a:pt x="483" y="643"/>
                    </a:lnTo>
                    <a:lnTo>
                      <a:pt x="477" y="646"/>
                    </a:lnTo>
                    <a:lnTo>
                      <a:pt x="472" y="651"/>
                    </a:lnTo>
                    <a:lnTo>
                      <a:pt x="467" y="655"/>
                    </a:lnTo>
                    <a:lnTo>
                      <a:pt x="464" y="661"/>
                    </a:lnTo>
                    <a:lnTo>
                      <a:pt x="462" y="667"/>
                    </a:lnTo>
                    <a:lnTo>
                      <a:pt x="461" y="674"/>
                    </a:lnTo>
                    <a:lnTo>
                      <a:pt x="462" y="680"/>
                    </a:lnTo>
                    <a:lnTo>
                      <a:pt x="463" y="685"/>
                    </a:lnTo>
                    <a:lnTo>
                      <a:pt x="465" y="690"/>
                    </a:lnTo>
                    <a:lnTo>
                      <a:pt x="468" y="694"/>
                    </a:lnTo>
                    <a:lnTo>
                      <a:pt x="473" y="697"/>
                    </a:lnTo>
                    <a:lnTo>
                      <a:pt x="478" y="702"/>
                    </a:lnTo>
                    <a:lnTo>
                      <a:pt x="485" y="705"/>
                    </a:lnTo>
                    <a:lnTo>
                      <a:pt x="491" y="707"/>
                    </a:lnTo>
                    <a:lnTo>
                      <a:pt x="501" y="712"/>
                    </a:lnTo>
                    <a:lnTo>
                      <a:pt x="507" y="717"/>
                    </a:lnTo>
                    <a:lnTo>
                      <a:pt x="509" y="720"/>
                    </a:lnTo>
                    <a:lnTo>
                      <a:pt x="512" y="723"/>
                    </a:lnTo>
                    <a:lnTo>
                      <a:pt x="513" y="726"/>
                    </a:lnTo>
                    <a:lnTo>
                      <a:pt x="513" y="730"/>
                    </a:lnTo>
                    <a:lnTo>
                      <a:pt x="513" y="733"/>
                    </a:lnTo>
                    <a:lnTo>
                      <a:pt x="512" y="736"/>
                    </a:lnTo>
                    <a:lnTo>
                      <a:pt x="509" y="740"/>
                    </a:lnTo>
                    <a:lnTo>
                      <a:pt x="507" y="742"/>
                    </a:lnTo>
                    <a:lnTo>
                      <a:pt x="504" y="744"/>
                    </a:lnTo>
                    <a:lnTo>
                      <a:pt x="500" y="745"/>
                    </a:lnTo>
                    <a:lnTo>
                      <a:pt x="495" y="746"/>
                    </a:lnTo>
                    <a:lnTo>
                      <a:pt x="490" y="748"/>
                    </a:lnTo>
                    <a:lnTo>
                      <a:pt x="482" y="746"/>
                    </a:lnTo>
                    <a:lnTo>
                      <a:pt x="475" y="744"/>
                    </a:lnTo>
                    <a:lnTo>
                      <a:pt x="468" y="742"/>
                    </a:lnTo>
                    <a:lnTo>
                      <a:pt x="463" y="739"/>
                    </a:lnTo>
                    <a:lnTo>
                      <a:pt x="458" y="755"/>
                    </a:lnTo>
                    <a:close/>
                    <a:moveTo>
                      <a:pt x="651" y="705"/>
                    </a:moveTo>
                    <a:lnTo>
                      <a:pt x="651" y="701"/>
                    </a:lnTo>
                    <a:lnTo>
                      <a:pt x="652" y="695"/>
                    </a:lnTo>
                    <a:lnTo>
                      <a:pt x="651" y="687"/>
                    </a:lnTo>
                    <a:lnTo>
                      <a:pt x="650" y="677"/>
                    </a:lnTo>
                    <a:lnTo>
                      <a:pt x="647" y="668"/>
                    </a:lnTo>
                    <a:lnTo>
                      <a:pt x="642" y="660"/>
                    </a:lnTo>
                    <a:lnTo>
                      <a:pt x="639" y="655"/>
                    </a:lnTo>
                    <a:lnTo>
                      <a:pt x="636" y="652"/>
                    </a:lnTo>
                    <a:lnTo>
                      <a:pt x="631" y="648"/>
                    </a:lnTo>
                    <a:lnTo>
                      <a:pt x="627" y="646"/>
                    </a:lnTo>
                    <a:lnTo>
                      <a:pt x="623" y="643"/>
                    </a:lnTo>
                    <a:lnTo>
                      <a:pt x="617" y="642"/>
                    </a:lnTo>
                    <a:lnTo>
                      <a:pt x="611" y="641"/>
                    </a:lnTo>
                    <a:lnTo>
                      <a:pt x="604" y="641"/>
                    </a:lnTo>
                    <a:lnTo>
                      <a:pt x="598" y="641"/>
                    </a:lnTo>
                    <a:lnTo>
                      <a:pt x="593" y="642"/>
                    </a:lnTo>
                    <a:lnTo>
                      <a:pt x="587" y="643"/>
                    </a:lnTo>
                    <a:lnTo>
                      <a:pt x="582" y="645"/>
                    </a:lnTo>
                    <a:lnTo>
                      <a:pt x="577" y="647"/>
                    </a:lnTo>
                    <a:lnTo>
                      <a:pt x="573" y="651"/>
                    </a:lnTo>
                    <a:lnTo>
                      <a:pt x="569" y="654"/>
                    </a:lnTo>
                    <a:lnTo>
                      <a:pt x="566" y="658"/>
                    </a:lnTo>
                    <a:lnTo>
                      <a:pt x="559" y="667"/>
                    </a:lnTo>
                    <a:lnTo>
                      <a:pt x="555" y="678"/>
                    </a:lnTo>
                    <a:lnTo>
                      <a:pt x="551" y="691"/>
                    </a:lnTo>
                    <a:lnTo>
                      <a:pt x="550" y="703"/>
                    </a:lnTo>
                    <a:lnTo>
                      <a:pt x="551" y="716"/>
                    </a:lnTo>
                    <a:lnTo>
                      <a:pt x="555" y="727"/>
                    </a:lnTo>
                    <a:lnTo>
                      <a:pt x="557" y="733"/>
                    </a:lnTo>
                    <a:lnTo>
                      <a:pt x="559" y="738"/>
                    </a:lnTo>
                    <a:lnTo>
                      <a:pt x="562" y="742"/>
                    </a:lnTo>
                    <a:lnTo>
                      <a:pt x="566" y="746"/>
                    </a:lnTo>
                    <a:lnTo>
                      <a:pt x="570" y="750"/>
                    </a:lnTo>
                    <a:lnTo>
                      <a:pt x="574" y="753"/>
                    </a:lnTo>
                    <a:lnTo>
                      <a:pt x="578" y="756"/>
                    </a:lnTo>
                    <a:lnTo>
                      <a:pt x="584" y="759"/>
                    </a:lnTo>
                    <a:lnTo>
                      <a:pt x="589" y="761"/>
                    </a:lnTo>
                    <a:lnTo>
                      <a:pt x="595" y="762"/>
                    </a:lnTo>
                    <a:lnTo>
                      <a:pt x="601" y="763"/>
                    </a:lnTo>
                    <a:lnTo>
                      <a:pt x="607" y="763"/>
                    </a:lnTo>
                    <a:lnTo>
                      <a:pt x="620" y="762"/>
                    </a:lnTo>
                    <a:lnTo>
                      <a:pt x="630" y="761"/>
                    </a:lnTo>
                    <a:lnTo>
                      <a:pt x="639" y="759"/>
                    </a:lnTo>
                    <a:lnTo>
                      <a:pt x="645" y="755"/>
                    </a:lnTo>
                    <a:lnTo>
                      <a:pt x="641" y="740"/>
                    </a:lnTo>
                    <a:lnTo>
                      <a:pt x="636" y="743"/>
                    </a:lnTo>
                    <a:lnTo>
                      <a:pt x="628" y="744"/>
                    </a:lnTo>
                    <a:lnTo>
                      <a:pt x="620" y="745"/>
                    </a:lnTo>
                    <a:lnTo>
                      <a:pt x="610" y="746"/>
                    </a:lnTo>
                    <a:lnTo>
                      <a:pt x="602" y="745"/>
                    </a:lnTo>
                    <a:lnTo>
                      <a:pt x="595" y="744"/>
                    </a:lnTo>
                    <a:lnTo>
                      <a:pt x="588" y="741"/>
                    </a:lnTo>
                    <a:lnTo>
                      <a:pt x="583" y="736"/>
                    </a:lnTo>
                    <a:lnTo>
                      <a:pt x="577" y="731"/>
                    </a:lnTo>
                    <a:lnTo>
                      <a:pt x="574" y="724"/>
                    </a:lnTo>
                    <a:lnTo>
                      <a:pt x="572" y="715"/>
                    </a:lnTo>
                    <a:lnTo>
                      <a:pt x="571" y="705"/>
                    </a:lnTo>
                    <a:lnTo>
                      <a:pt x="651" y="705"/>
                    </a:lnTo>
                    <a:close/>
                    <a:moveTo>
                      <a:pt x="571" y="690"/>
                    </a:moveTo>
                    <a:lnTo>
                      <a:pt x="572" y="684"/>
                    </a:lnTo>
                    <a:lnTo>
                      <a:pt x="574" y="678"/>
                    </a:lnTo>
                    <a:lnTo>
                      <a:pt x="576" y="673"/>
                    </a:lnTo>
                    <a:lnTo>
                      <a:pt x="580" y="667"/>
                    </a:lnTo>
                    <a:lnTo>
                      <a:pt x="584" y="663"/>
                    </a:lnTo>
                    <a:lnTo>
                      <a:pt x="589" y="658"/>
                    </a:lnTo>
                    <a:lnTo>
                      <a:pt x="596" y="656"/>
                    </a:lnTo>
                    <a:lnTo>
                      <a:pt x="603" y="655"/>
                    </a:lnTo>
                    <a:lnTo>
                      <a:pt x="611" y="656"/>
                    </a:lnTo>
                    <a:lnTo>
                      <a:pt x="617" y="658"/>
                    </a:lnTo>
                    <a:lnTo>
                      <a:pt x="623" y="663"/>
                    </a:lnTo>
                    <a:lnTo>
                      <a:pt x="626" y="667"/>
                    </a:lnTo>
                    <a:lnTo>
                      <a:pt x="629" y="673"/>
                    </a:lnTo>
                    <a:lnTo>
                      <a:pt x="630" y="678"/>
                    </a:lnTo>
                    <a:lnTo>
                      <a:pt x="631" y="685"/>
                    </a:lnTo>
                    <a:lnTo>
                      <a:pt x="631" y="690"/>
                    </a:lnTo>
                    <a:lnTo>
                      <a:pt x="571" y="690"/>
                    </a:lnTo>
                    <a:close/>
                    <a:moveTo>
                      <a:pt x="682" y="615"/>
                    </a:moveTo>
                    <a:lnTo>
                      <a:pt x="682" y="643"/>
                    </a:lnTo>
                    <a:lnTo>
                      <a:pt x="664" y="643"/>
                    </a:lnTo>
                    <a:lnTo>
                      <a:pt x="664" y="660"/>
                    </a:lnTo>
                    <a:lnTo>
                      <a:pt x="682" y="660"/>
                    </a:lnTo>
                    <a:lnTo>
                      <a:pt x="682" y="723"/>
                    </a:lnTo>
                    <a:lnTo>
                      <a:pt x="682" y="733"/>
                    </a:lnTo>
                    <a:lnTo>
                      <a:pt x="684" y="741"/>
                    </a:lnTo>
                    <a:lnTo>
                      <a:pt x="686" y="749"/>
                    </a:lnTo>
                    <a:lnTo>
                      <a:pt x="690" y="754"/>
                    </a:lnTo>
                    <a:lnTo>
                      <a:pt x="694" y="758"/>
                    </a:lnTo>
                    <a:lnTo>
                      <a:pt x="699" y="761"/>
                    </a:lnTo>
                    <a:lnTo>
                      <a:pt x="706" y="762"/>
                    </a:lnTo>
                    <a:lnTo>
                      <a:pt x="712" y="763"/>
                    </a:lnTo>
                    <a:lnTo>
                      <a:pt x="723" y="762"/>
                    </a:lnTo>
                    <a:lnTo>
                      <a:pt x="731" y="760"/>
                    </a:lnTo>
                    <a:lnTo>
                      <a:pt x="730" y="744"/>
                    </a:lnTo>
                    <a:lnTo>
                      <a:pt x="725" y="745"/>
                    </a:lnTo>
                    <a:lnTo>
                      <a:pt x="718" y="745"/>
                    </a:lnTo>
                    <a:lnTo>
                      <a:pt x="713" y="745"/>
                    </a:lnTo>
                    <a:lnTo>
                      <a:pt x="710" y="744"/>
                    </a:lnTo>
                    <a:lnTo>
                      <a:pt x="708" y="742"/>
                    </a:lnTo>
                    <a:lnTo>
                      <a:pt x="706" y="740"/>
                    </a:lnTo>
                    <a:lnTo>
                      <a:pt x="704" y="736"/>
                    </a:lnTo>
                    <a:lnTo>
                      <a:pt x="703" y="732"/>
                    </a:lnTo>
                    <a:lnTo>
                      <a:pt x="703" y="727"/>
                    </a:lnTo>
                    <a:lnTo>
                      <a:pt x="703" y="723"/>
                    </a:lnTo>
                    <a:lnTo>
                      <a:pt x="703" y="660"/>
                    </a:lnTo>
                    <a:lnTo>
                      <a:pt x="732" y="660"/>
                    </a:lnTo>
                    <a:lnTo>
                      <a:pt x="732" y="643"/>
                    </a:lnTo>
                    <a:lnTo>
                      <a:pt x="703" y="643"/>
                    </a:lnTo>
                    <a:lnTo>
                      <a:pt x="703" y="609"/>
                    </a:lnTo>
                    <a:lnTo>
                      <a:pt x="682" y="615"/>
                    </a:lnTo>
                    <a:close/>
                    <a:moveTo>
                      <a:pt x="802" y="641"/>
                    </a:moveTo>
                    <a:lnTo>
                      <a:pt x="791" y="641"/>
                    </a:lnTo>
                    <a:lnTo>
                      <a:pt x="780" y="644"/>
                    </a:lnTo>
                    <a:lnTo>
                      <a:pt x="775" y="646"/>
                    </a:lnTo>
                    <a:lnTo>
                      <a:pt x="771" y="649"/>
                    </a:lnTo>
                    <a:lnTo>
                      <a:pt x="766" y="653"/>
                    </a:lnTo>
                    <a:lnTo>
                      <a:pt x="762" y="656"/>
                    </a:lnTo>
                    <a:lnTo>
                      <a:pt x="759" y="661"/>
                    </a:lnTo>
                    <a:lnTo>
                      <a:pt x="756" y="665"/>
                    </a:lnTo>
                    <a:lnTo>
                      <a:pt x="752" y="671"/>
                    </a:lnTo>
                    <a:lnTo>
                      <a:pt x="750" y="676"/>
                    </a:lnTo>
                    <a:lnTo>
                      <a:pt x="748" y="682"/>
                    </a:lnTo>
                    <a:lnTo>
                      <a:pt x="747" y="688"/>
                    </a:lnTo>
                    <a:lnTo>
                      <a:pt x="746" y="695"/>
                    </a:lnTo>
                    <a:lnTo>
                      <a:pt x="746" y="703"/>
                    </a:lnTo>
                    <a:lnTo>
                      <a:pt x="746" y="710"/>
                    </a:lnTo>
                    <a:lnTo>
                      <a:pt x="747" y="716"/>
                    </a:lnTo>
                    <a:lnTo>
                      <a:pt x="748" y="722"/>
                    </a:lnTo>
                    <a:lnTo>
                      <a:pt x="750" y="727"/>
                    </a:lnTo>
                    <a:lnTo>
                      <a:pt x="752" y="733"/>
                    </a:lnTo>
                    <a:lnTo>
                      <a:pt x="755" y="738"/>
                    </a:lnTo>
                    <a:lnTo>
                      <a:pt x="758" y="743"/>
                    </a:lnTo>
                    <a:lnTo>
                      <a:pt x="761" y="746"/>
                    </a:lnTo>
                    <a:lnTo>
                      <a:pt x="765" y="751"/>
                    </a:lnTo>
                    <a:lnTo>
                      <a:pt x="770" y="754"/>
                    </a:lnTo>
                    <a:lnTo>
                      <a:pt x="774" y="756"/>
                    </a:lnTo>
                    <a:lnTo>
                      <a:pt x="778" y="759"/>
                    </a:lnTo>
                    <a:lnTo>
                      <a:pt x="789" y="762"/>
                    </a:lnTo>
                    <a:lnTo>
                      <a:pt x="800" y="763"/>
                    </a:lnTo>
                    <a:lnTo>
                      <a:pt x="811" y="762"/>
                    </a:lnTo>
                    <a:lnTo>
                      <a:pt x="820" y="760"/>
                    </a:lnTo>
                    <a:lnTo>
                      <a:pt x="830" y="755"/>
                    </a:lnTo>
                    <a:lnTo>
                      <a:pt x="839" y="749"/>
                    </a:lnTo>
                    <a:lnTo>
                      <a:pt x="843" y="744"/>
                    </a:lnTo>
                    <a:lnTo>
                      <a:pt x="846" y="740"/>
                    </a:lnTo>
                    <a:lnTo>
                      <a:pt x="850" y="734"/>
                    </a:lnTo>
                    <a:lnTo>
                      <a:pt x="852" y="729"/>
                    </a:lnTo>
                    <a:lnTo>
                      <a:pt x="854" y="723"/>
                    </a:lnTo>
                    <a:lnTo>
                      <a:pt x="856" y="715"/>
                    </a:lnTo>
                    <a:lnTo>
                      <a:pt x="857" y="709"/>
                    </a:lnTo>
                    <a:lnTo>
                      <a:pt x="857" y="701"/>
                    </a:lnTo>
                    <a:lnTo>
                      <a:pt x="856" y="687"/>
                    </a:lnTo>
                    <a:lnTo>
                      <a:pt x="853" y="676"/>
                    </a:lnTo>
                    <a:lnTo>
                      <a:pt x="851" y="671"/>
                    </a:lnTo>
                    <a:lnTo>
                      <a:pt x="848" y="665"/>
                    </a:lnTo>
                    <a:lnTo>
                      <a:pt x="845" y="661"/>
                    </a:lnTo>
                    <a:lnTo>
                      <a:pt x="842" y="657"/>
                    </a:lnTo>
                    <a:lnTo>
                      <a:pt x="839" y="653"/>
                    </a:lnTo>
                    <a:lnTo>
                      <a:pt x="834" y="649"/>
                    </a:lnTo>
                    <a:lnTo>
                      <a:pt x="829" y="647"/>
                    </a:lnTo>
                    <a:lnTo>
                      <a:pt x="825" y="644"/>
                    </a:lnTo>
                    <a:lnTo>
                      <a:pt x="819" y="643"/>
                    </a:lnTo>
                    <a:lnTo>
                      <a:pt x="814" y="642"/>
                    </a:lnTo>
                    <a:lnTo>
                      <a:pt x="809" y="641"/>
                    </a:lnTo>
                    <a:lnTo>
                      <a:pt x="802" y="641"/>
                    </a:lnTo>
                    <a:close/>
                    <a:moveTo>
                      <a:pt x="802" y="656"/>
                    </a:moveTo>
                    <a:lnTo>
                      <a:pt x="806" y="656"/>
                    </a:lnTo>
                    <a:lnTo>
                      <a:pt x="811" y="657"/>
                    </a:lnTo>
                    <a:lnTo>
                      <a:pt x="814" y="658"/>
                    </a:lnTo>
                    <a:lnTo>
                      <a:pt x="817" y="661"/>
                    </a:lnTo>
                    <a:lnTo>
                      <a:pt x="824" y="665"/>
                    </a:lnTo>
                    <a:lnTo>
                      <a:pt x="828" y="671"/>
                    </a:lnTo>
                    <a:lnTo>
                      <a:pt x="831" y="678"/>
                    </a:lnTo>
                    <a:lnTo>
                      <a:pt x="834" y="686"/>
                    </a:lnTo>
                    <a:lnTo>
                      <a:pt x="836" y="694"/>
                    </a:lnTo>
                    <a:lnTo>
                      <a:pt x="836" y="702"/>
                    </a:lnTo>
                    <a:lnTo>
                      <a:pt x="836" y="711"/>
                    </a:lnTo>
                    <a:lnTo>
                      <a:pt x="833" y="720"/>
                    </a:lnTo>
                    <a:lnTo>
                      <a:pt x="830" y="727"/>
                    </a:lnTo>
                    <a:lnTo>
                      <a:pt x="826" y="734"/>
                    </a:lnTo>
                    <a:lnTo>
                      <a:pt x="821" y="740"/>
                    </a:lnTo>
                    <a:lnTo>
                      <a:pt x="815" y="743"/>
                    </a:lnTo>
                    <a:lnTo>
                      <a:pt x="809" y="746"/>
                    </a:lnTo>
                    <a:lnTo>
                      <a:pt x="801" y="748"/>
                    </a:lnTo>
                    <a:lnTo>
                      <a:pt x="794" y="746"/>
                    </a:lnTo>
                    <a:lnTo>
                      <a:pt x="787" y="743"/>
                    </a:lnTo>
                    <a:lnTo>
                      <a:pt x="782" y="740"/>
                    </a:lnTo>
                    <a:lnTo>
                      <a:pt x="776" y="734"/>
                    </a:lnTo>
                    <a:lnTo>
                      <a:pt x="772" y="727"/>
                    </a:lnTo>
                    <a:lnTo>
                      <a:pt x="770" y="720"/>
                    </a:lnTo>
                    <a:lnTo>
                      <a:pt x="767" y="711"/>
                    </a:lnTo>
                    <a:lnTo>
                      <a:pt x="766" y="702"/>
                    </a:lnTo>
                    <a:lnTo>
                      <a:pt x="767" y="693"/>
                    </a:lnTo>
                    <a:lnTo>
                      <a:pt x="769" y="685"/>
                    </a:lnTo>
                    <a:lnTo>
                      <a:pt x="772" y="677"/>
                    </a:lnTo>
                    <a:lnTo>
                      <a:pt x="775" y="671"/>
                    </a:lnTo>
                    <a:lnTo>
                      <a:pt x="780" y="665"/>
                    </a:lnTo>
                    <a:lnTo>
                      <a:pt x="786" y="660"/>
                    </a:lnTo>
                    <a:lnTo>
                      <a:pt x="793" y="657"/>
                    </a:lnTo>
                    <a:lnTo>
                      <a:pt x="802" y="656"/>
                    </a:lnTo>
                    <a:close/>
                    <a:moveTo>
                      <a:pt x="883" y="761"/>
                    </a:moveTo>
                    <a:lnTo>
                      <a:pt x="904" y="761"/>
                    </a:lnTo>
                    <a:lnTo>
                      <a:pt x="904" y="697"/>
                    </a:lnTo>
                    <a:lnTo>
                      <a:pt x="905" y="693"/>
                    </a:lnTo>
                    <a:lnTo>
                      <a:pt x="905" y="687"/>
                    </a:lnTo>
                    <a:lnTo>
                      <a:pt x="906" y="682"/>
                    </a:lnTo>
                    <a:lnTo>
                      <a:pt x="908" y="676"/>
                    </a:lnTo>
                    <a:lnTo>
                      <a:pt x="911" y="672"/>
                    </a:lnTo>
                    <a:lnTo>
                      <a:pt x="914" y="668"/>
                    </a:lnTo>
                    <a:lnTo>
                      <a:pt x="919" y="665"/>
                    </a:lnTo>
                    <a:lnTo>
                      <a:pt x="923" y="662"/>
                    </a:lnTo>
                    <a:lnTo>
                      <a:pt x="927" y="661"/>
                    </a:lnTo>
                    <a:lnTo>
                      <a:pt x="933" y="661"/>
                    </a:lnTo>
                    <a:lnTo>
                      <a:pt x="936" y="661"/>
                    </a:lnTo>
                    <a:lnTo>
                      <a:pt x="939" y="661"/>
                    </a:lnTo>
                    <a:lnTo>
                      <a:pt x="939" y="641"/>
                    </a:lnTo>
                    <a:lnTo>
                      <a:pt x="937" y="641"/>
                    </a:lnTo>
                    <a:lnTo>
                      <a:pt x="934" y="641"/>
                    </a:lnTo>
                    <a:lnTo>
                      <a:pt x="928" y="641"/>
                    </a:lnTo>
                    <a:lnTo>
                      <a:pt x="924" y="642"/>
                    </a:lnTo>
                    <a:lnTo>
                      <a:pt x="919" y="644"/>
                    </a:lnTo>
                    <a:lnTo>
                      <a:pt x="914" y="647"/>
                    </a:lnTo>
                    <a:lnTo>
                      <a:pt x="911" y="651"/>
                    </a:lnTo>
                    <a:lnTo>
                      <a:pt x="908" y="655"/>
                    </a:lnTo>
                    <a:lnTo>
                      <a:pt x="905" y="661"/>
                    </a:lnTo>
                    <a:lnTo>
                      <a:pt x="902" y="666"/>
                    </a:lnTo>
                    <a:lnTo>
                      <a:pt x="901" y="666"/>
                    </a:lnTo>
                    <a:lnTo>
                      <a:pt x="900" y="643"/>
                    </a:lnTo>
                    <a:lnTo>
                      <a:pt x="882" y="643"/>
                    </a:lnTo>
                    <a:lnTo>
                      <a:pt x="883" y="651"/>
                    </a:lnTo>
                    <a:lnTo>
                      <a:pt x="883" y="660"/>
                    </a:lnTo>
                    <a:lnTo>
                      <a:pt x="883" y="670"/>
                    </a:lnTo>
                    <a:lnTo>
                      <a:pt x="883" y="680"/>
                    </a:lnTo>
                    <a:lnTo>
                      <a:pt x="883" y="761"/>
                    </a:lnTo>
                    <a:close/>
                    <a:moveTo>
                      <a:pt x="1049" y="705"/>
                    </a:moveTo>
                    <a:lnTo>
                      <a:pt x="1050" y="701"/>
                    </a:lnTo>
                    <a:lnTo>
                      <a:pt x="1050" y="695"/>
                    </a:lnTo>
                    <a:lnTo>
                      <a:pt x="1050" y="687"/>
                    </a:lnTo>
                    <a:lnTo>
                      <a:pt x="1048" y="677"/>
                    </a:lnTo>
                    <a:lnTo>
                      <a:pt x="1045" y="668"/>
                    </a:lnTo>
                    <a:lnTo>
                      <a:pt x="1041" y="660"/>
                    </a:lnTo>
                    <a:lnTo>
                      <a:pt x="1039" y="655"/>
                    </a:lnTo>
                    <a:lnTo>
                      <a:pt x="1034" y="652"/>
                    </a:lnTo>
                    <a:lnTo>
                      <a:pt x="1031" y="648"/>
                    </a:lnTo>
                    <a:lnTo>
                      <a:pt x="1027" y="646"/>
                    </a:lnTo>
                    <a:lnTo>
                      <a:pt x="1021" y="643"/>
                    </a:lnTo>
                    <a:lnTo>
                      <a:pt x="1016" y="642"/>
                    </a:lnTo>
                    <a:lnTo>
                      <a:pt x="1010" y="641"/>
                    </a:lnTo>
                    <a:lnTo>
                      <a:pt x="1003" y="641"/>
                    </a:lnTo>
                    <a:lnTo>
                      <a:pt x="998" y="641"/>
                    </a:lnTo>
                    <a:lnTo>
                      <a:pt x="991" y="642"/>
                    </a:lnTo>
                    <a:lnTo>
                      <a:pt x="986" y="643"/>
                    </a:lnTo>
                    <a:lnTo>
                      <a:pt x="981" y="645"/>
                    </a:lnTo>
                    <a:lnTo>
                      <a:pt x="976" y="647"/>
                    </a:lnTo>
                    <a:lnTo>
                      <a:pt x="972" y="651"/>
                    </a:lnTo>
                    <a:lnTo>
                      <a:pt x="967" y="654"/>
                    </a:lnTo>
                    <a:lnTo>
                      <a:pt x="964" y="658"/>
                    </a:lnTo>
                    <a:lnTo>
                      <a:pt x="958" y="667"/>
                    </a:lnTo>
                    <a:lnTo>
                      <a:pt x="953" y="678"/>
                    </a:lnTo>
                    <a:lnTo>
                      <a:pt x="951" y="691"/>
                    </a:lnTo>
                    <a:lnTo>
                      <a:pt x="950" y="703"/>
                    </a:lnTo>
                    <a:lnTo>
                      <a:pt x="951" y="716"/>
                    </a:lnTo>
                    <a:lnTo>
                      <a:pt x="953" y="727"/>
                    </a:lnTo>
                    <a:lnTo>
                      <a:pt x="955" y="733"/>
                    </a:lnTo>
                    <a:lnTo>
                      <a:pt x="959" y="738"/>
                    </a:lnTo>
                    <a:lnTo>
                      <a:pt x="961" y="742"/>
                    </a:lnTo>
                    <a:lnTo>
                      <a:pt x="965" y="746"/>
                    </a:lnTo>
                    <a:lnTo>
                      <a:pt x="968" y="750"/>
                    </a:lnTo>
                    <a:lnTo>
                      <a:pt x="973" y="753"/>
                    </a:lnTo>
                    <a:lnTo>
                      <a:pt x="977" y="756"/>
                    </a:lnTo>
                    <a:lnTo>
                      <a:pt x="982" y="759"/>
                    </a:lnTo>
                    <a:lnTo>
                      <a:pt x="988" y="761"/>
                    </a:lnTo>
                    <a:lnTo>
                      <a:pt x="993" y="762"/>
                    </a:lnTo>
                    <a:lnTo>
                      <a:pt x="1000" y="763"/>
                    </a:lnTo>
                    <a:lnTo>
                      <a:pt x="1006" y="763"/>
                    </a:lnTo>
                    <a:lnTo>
                      <a:pt x="1018" y="762"/>
                    </a:lnTo>
                    <a:lnTo>
                      <a:pt x="1029" y="761"/>
                    </a:lnTo>
                    <a:lnTo>
                      <a:pt x="1037" y="759"/>
                    </a:lnTo>
                    <a:lnTo>
                      <a:pt x="1044" y="755"/>
                    </a:lnTo>
                    <a:lnTo>
                      <a:pt x="1041" y="740"/>
                    </a:lnTo>
                    <a:lnTo>
                      <a:pt x="1034" y="743"/>
                    </a:lnTo>
                    <a:lnTo>
                      <a:pt x="1028" y="744"/>
                    </a:lnTo>
                    <a:lnTo>
                      <a:pt x="1019" y="745"/>
                    </a:lnTo>
                    <a:lnTo>
                      <a:pt x="1008" y="746"/>
                    </a:lnTo>
                    <a:lnTo>
                      <a:pt x="1001" y="745"/>
                    </a:lnTo>
                    <a:lnTo>
                      <a:pt x="994" y="744"/>
                    </a:lnTo>
                    <a:lnTo>
                      <a:pt x="988" y="741"/>
                    </a:lnTo>
                    <a:lnTo>
                      <a:pt x="981" y="736"/>
                    </a:lnTo>
                    <a:lnTo>
                      <a:pt x="977" y="731"/>
                    </a:lnTo>
                    <a:lnTo>
                      <a:pt x="973" y="724"/>
                    </a:lnTo>
                    <a:lnTo>
                      <a:pt x="971" y="715"/>
                    </a:lnTo>
                    <a:lnTo>
                      <a:pt x="969" y="705"/>
                    </a:lnTo>
                    <a:lnTo>
                      <a:pt x="1049" y="705"/>
                    </a:lnTo>
                    <a:close/>
                    <a:moveTo>
                      <a:pt x="969" y="690"/>
                    </a:moveTo>
                    <a:lnTo>
                      <a:pt x="971" y="684"/>
                    </a:lnTo>
                    <a:lnTo>
                      <a:pt x="973" y="678"/>
                    </a:lnTo>
                    <a:lnTo>
                      <a:pt x="975" y="673"/>
                    </a:lnTo>
                    <a:lnTo>
                      <a:pt x="978" y="667"/>
                    </a:lnTo>
                    <a:lnTo>
                      <a:pt x="982" y="663"/>
                    </a:lnTo>
                    <a:lnTo>
                      <a:pt x="988" y="658"/>
                    </a:lnTo>
                    <a:lnTo>
                      <a:pt x="994" y="656"/>
                    </a:lnTo>
                    <a:lnTo>
                      <a:pt x="1002" y="655"/>
                    </a:lnTo>
                    <a:lnTo>
                      <a:pt x="1009" y="656"/>
                    </a:lnTo>
                    <a:lnTo>
                      <a:pt x="1016" y="658"/>
                    </a:lnTo>
                    <a:lnTo>
                      <a:pt x="1021" y="663"/>
                    </a:lnTo>
                    <a:lnTo>
                      <a:pt x="1025" y="667"/>
                    </a:lnTo>
                    <a:lnTo>
                      <a:pt x="1028" y="673"/>
                    </a:lnTo>
                    <a:lnTo>
                      <a:pt x="1029" y="678"/>
                    </a:lnTo>
                    <a:lnTo>
                      <a:pt x="1030" y="685"/>
                    </a:lnTo>
                    <a:lnTo>
                      <a:pt x="1031" y="690"/>
                    </a:lnTo>
                    <a:lnTo>
                      <a:pt x="969" y="690"/>
                    </a:lnTo>
                    <a:close/>
                    <a:moveTo>
                      <a:pt x="1068" y="755"/>
                    </a:moveTo>
                    <a:lnTo>
                      <a:pt x="1075" y="759"/>
                    </a:lnTo>
                    <a:lnTo>
                      <a:pt x="1083" y="761"/>
                    </a:lnTo>
                    <a:lnTo>
                      <a:pt x="1091" y="762"/>
                    </a:lnTo>
                    <a:lnTo>
                      <a:pt x="1100" y="763"/>
                    </a:lnTo>
                    <a:lnTo>
                      <a:pt x="1110" y="762"/>
                    </a:lnTo>
                    <a:lnTo>
                      <a:pt x="1118" y="760"/>
                    </a:lnTo>
                    <a:lnTo>
                      <a:pt x="1126" y="758"/>
                    </a:lnTo>
                    <a:lnTo>
                      <a:pt x="1131" y="753"/>
                    </a:lnTo>
                    <a:lnTo>
                      <a:pt x="1137" y="748"/>
                    </a:lnTo>
                    <a:lnTo>
                      <a:pt x="1140" y="742"/>
                    </a:lnTo>
                    <a:lnTo>
                      <a:pt x="1142" y="735"/>
                    </a:lnTo>
                    <a:lnTo>
                      <a:pt x="1143" y="727"/>
                    </a:lnTo>
                    <a:lnTo>
                      <a:pt x="1142" y="721"/>
                    </a:lnTo>
                    <a:lnTo>
                      <a:pt x="1141" y="715"/>
                    </a:lnTo>
                    <a:lnTo>
                      <a:pt x="1139" y="711"/>
                    </a:lnTo>
                    <a:lnTo>
                      <a:pt x="1136" y="706"/>
                    </a:lnTo>
                    <a:lnTo>
                      <a:pt x="1131" y="702"/>
                    </a:lnTo>
                    <a:lnTo>
                      <a:pt x="1126" y="699"/>
                    </a:lnTo>
                    <a:lnTo>
                      <a:pt x="1120" y="695"/>
                    </a:lnTo>
                    <a:lnTo>
                      <a:pt x="1113" y="692"/>
                    </a:lnTo>
                    <a:lnTo>
                      <a:pt x="1103" y="687"/>
                    </a:lnTo>
                    <a:lnTo>
                      <a:pt x="1097" y="684"/>
                    </a:lnTo>
                    <a:lnTo>
                      <a:pt x="1095" y="681"/>
                    </a:lnTo>
                    <a:lnTo>
                      <a:pt x="1093" y="678"/>
                    </a:lnTo>
                    <a:lnTo>
                      <a:pt x="1091" y="675"/>
                    </a:lnTo>
                    <a:lnTo>
                      <a:pt x="1091" y="672"/>
                    </a:lnTo>
                    <a:lnTo>
                      <a:pt x="1091" y="668"/>
                    </a:lnTo>
                    <a:lnTo>
                      <a:pt x="1093" y="666"/>
                    </a:lnTo>
                    <a:lnTo>
                      <a:pt x="1094" y="663"/>
                    </a:lnTo>
                    <a:lnTo>
                      <a:pt x="1096" y="661"/>
                    </a:lnTo>
                    <a:lnTo>
                      <a:pt x="1099" y="658"/>
                    </a:lnTo>
                    <a:lnTo>
                      <a:pt x="1102" y="657"/>
                    </a:lnTo>
                    <a:lnTo>
                      <a:pt x="1107" y="656"/>
                    </a:lnTo>
                    <a:lnTo>
                      <a:pt x="1111" y="656"/>
                    </a:lnTo>
                    <a:lnTo>
                      <a:pt x="1117" y="656"/>
                    </a:lnTo>
                    <a:lnTo>
                      <a:pt x="1124" y="658"/>
                    </a:lnTo>
                    <a:lnTo>
                      <a:pt x="1129" y="661"/>
                    </a:lnTo>
                    <a:lnTo>
                      <a:pt x="1134" y="663"/>
                    </a:lnTo>
                    <a:lnTo>
                      <a:pt x="1139" y="647"/>
                    </a:lnTo>
                    <a:lnTo>
                      <a:pt x="1134" y="645"/>
                    </a:lnTo>
                    <a:lnTo>
                      <a:pt x="1127" y="642"/>
                    </a:lnTo>
                    <a:lnTo>
                      <a:pt x="1120" y="641"/>
                    </a:lnTo>
                    <a:lnTo>
                      <a:pt x="1111" y="641"/>
                    </a:lnTo>
                    <a:lnTo>
                      <a:pt x="1102" y="641"/>
                    </a:lnTo>
                    <a:lnTo>
                      <a:pt x="1095" y="643"/>
                    </a:lnTo>
                    <a:lnTo>
                      <a:pt x="1087" y="646"/>
                    </a:lnTo>
                    <a:lnTo>
                      <a:pt x="1082" y="651"/>
                    </a:lnTo>
                    <a:lnTo>
                      <a:pt x="1077" y="655"/>
                    </a:lnTo>
                    <a:lnTo>
                      <a:pt x="1074" y="661"/>
                    </a:lnTo>
                    <a:lnTo>
                      <a:pt x="1072" y="667"/>
                    </a:lnTo>
                    <a:lnTo>
                      <a:pt x="1072" y="674"/>
                    </a:lnTo>
                    <a:lnTo>
                      <a:pt x="1072" y="680"/>
                    </a:lnTo>
                    <a:lnTo>
                      <a:pt x="1073" y="685"/>
                    </a:lnTo>
                    <a:lnTo>
                      <a:pt x="1075" y="690"/>
                    </a:lnTo>
                    <a:lnTo>
                      <a:pt x="1079" y="694"/>
                    </a:lnTo>
                    <a:lnTo>
                      <a:pt x="1083" y="697"/>
                    </a:lnTo>
                    <a:lnTo>
                      <a:pt x="1088" y="702"/>
                    </a:lnTo>
                    <a:lnTo>
                      <a:pt x="1095" y="705"/>
                    </a:lnTo>
                    <a:lnTo>
                      <a:pt x="1101" y="707"/>
                    </a:lnTo>
                    <a:lnTo>
                      <a:pt x="1112" y="712"/>
                    </a:lnTo>
                    <a:lnTo>
                      <a:pt x="1118" y="717"/>
                    </a:lnTo>
                    <a:lnTo>
                      <a:pt x="1121" y="720"/>
                    </a:lnTo>
                    <a:lnTo>
                      <a:pt x="1122" y="723"/>
                    </a:lnTo>
                    <a:lnTo>
                      <a:pt x="1123" y="726"/>
                    </a:lnTo>
                    <a:lnTo>
                      <a:pt x="1123" y="730"/>
                    </a:lnTo>
                    <a:lnTo>
                      <a:pt x="1123" y="733"/>
                    </a:lnTo>
                    <a:lnTo>
                      <a:pt x="1122" y="736"/>
                    </a:lnTo>
                    <a:lnTo>
                      <a:pt x="1120" y="740"/>
                    </a:lnTo>
                    <a:lnTo>
                      <a:pt x="1117" y="742"/>
                    </a:lnTo>
                    <a:lnTo>
                      <a:pt x="1114" y="744"/>
                    </a:lnTo>
                    <a:lnTo>
                      <a:pt x="1111" y="745"/>
                    </a:lnTo>
                    <a:lnTo>
                      <a:pt x="1106" y="746"/>
                    </a:lnTo>
                    <a:lnTo>
                      <a:pt x="1101" y="748"/>
                    </a:lnTo>
                    <a:lnTo>
                      <a:pt x="1093" y="746"/>
                    </a:lnTo>
                    <a:lnTo>
                      <a:pt x="1085" y="744"/>
                    </a:lnTo>
                    <a:lnTo>
                      <a:pt x="1079" y="742"/>
                    </a:lnTo>
                    <a:lnTo>
                      <a:pt x="1073" y="739"/>
                    </a:lnTo>
                    <a:lnTo>
                      <a:pt x="1068" y="755"/>
                    </a:lnTo>
                    <a:close/>
                    <a:moveTo>
                      <a:pt x="1241" y="761"/>
                    </a:moveTo>
                    <a:lnTo>
                      <a:pt x="1241" y="643"/>
                    </a:lnTo>
                    <a:lnTo>
                      <a:pt x="1220" y="643"/>
                    </a:lnTo>
                    <a:lnTo>
                      <a:pt x="1220" y="761"/>
                    </a:lnTo>
                    <a:lnTo>
                      <a:pt x="1241" y="761"/>
                    </a:lnTo>
                    <a:close/>
                    <a:moveTo>
                      <a:pt x="1230" y="596"/>
                    </a:moveTo>
                    <a:lnTo>
                      <a:pt x="1224" y="597"/>
                    </a:lnTo>
                    <a:lnTo>
                      <a:pt x="1221" y="600"/>
                    </a:lnTo>
                    <a:lnTo>
                      <a:pt x="1218" y="604"/>
                    </a:lnTo>
                    <a:lnTo>
                      <a:pt x="1217" y="609"/>
                    </a:lnTo>
                    <a:lnTo>
                      <a:pt x="1218" y="615"/>
                    </a:lnTo>
                    <a:lnTo>
                      <a:pt x="1220" y="619"/>
                    </a:lnTo>
                    <a:lnTo>
                      <a:pt x="1224" y="622"/>
                    </a:lnTo>
                    <a:lnTo>
                      <a:pt x="1230" y="623"/>
                    </a:lnTo>
                    <a:lnTo>
                      <a:pt x="1235" y="622"/>
                    </a:lnTo>
                    <a:lnTo>
                      <a:pt x="1239" y="619"/>
                    </a:lnTo>
                    <a:lnTo>
                      <a:pt x="1242" y="615"/>
                    </a:lnTo>
                    <a:lnTo>
                      <a:pt x="1243" y="609"/>
                    </a:lnTo>
                    <a:lnTo>
                      <a:pt x="1242" y="604"/>
                    </a:lnTo>
                    <a:lnTo>
                      <a:pt x="1239" y="600"/>
                    </a:lnTo>
                    <a:lnTo>
                      <a:pt x="1235" y="597"/>
                    </a:lnTo>
                    <a:lnTo>
                      <a:pt x="1230" y="596"/>
                    </a:lnTo>
                    <a:close/>
                    <a:moveTo>
                      <a:pt x="1275" y="761"/>
                    </a:moveTo>
                    <a:lnTo>
                      <a:pt x="1296" y="761"/>
                    </a:lnTo>
                    <a:lnTo>
                      <a:pt x="1296" y="690"/>
                    </a:lnTo>
                    <a:lnTo>
                      <a:pt x="1296" y="684"/>
                    </a:lnTo>
                    <a:lnTo>
                      <a:pt x="1297" y="680"/>
                    </a:lnTo>
                    <a:lnTo>
                      <a:pt x="1299" y="675"/>
                    </a:lnTo>
                    <a:lnTo>
                      <a:pt x="1301" y="672"/>
                    </a:lnTo>
                    <a:lnTo>
                      <a:pt x="1303" y="667"/>
                    </a:lnTo>
                    <a:lnTo>
                      <a:pt x="1307" y="664"/>
                    </a:lnTo>
                    <a:lnTo>
                      <a:pt x="1311" y="662"/>
                    </a:lnTo>
                    <a:lnTo>
                      <a:pt x="1315" y="660"/>
                    </a:lnTo>
                    <a:lnTo>
                      <a:pt x="1319" y="658"/>
                    </a:lnTo>
                    <a:lnTo>
                      <a:pt x="1325" y="657"/>
                    </a:lnTo>
                    <a:lnTo>
                      <a:pt x="1331" y="658"/>
                    </a:lnTo>
                    <a:lnTo>
                      <a:pt x="1337" y="661"/>
                    </a:lnTo>
                    <a:lnTo>
                      <a:pt x="1342" y="664"/>
                    </a:lnTo>
                    <a:lnTo>
                      <a:pt x="1345" y="668"/>
                    </a:lnTo>
                    <a:lnTo>
                      <a:pt x="1347" y="673"/>
                    </a:lnTo>
                    <a:lnTo>
                      <a:pt x="1350" y="680"/>
                    </a:lnTo>
                    <a:lnTo>
                      <a:pt x="1351" y="685"/>
                    </a:lnTo>
                    <a:lnTo>
                      <a:pt x="1351" y="693"/>
                    </a:lnTo>
                    <a:lnTo>
                      <a:pt x="1351" y="761"/>
                    </a:lnTo>
                    <a:lnTo>
                      <a:pt x="1372" y="761"/>
                    </a:lnTo>
                    <a:lnTo>
                      <a:pt x="1372" y="690"/>
                    </a:lnTo>
                    <a:lnTo>
                      <a:pt x="1371" y="683"/>
                    </a:lnTo>
                    <a:lnTo>
                      <a:pt x="1371" y="676"/>
                    </a:lnTo>
                    <a:lnTo>
                      <a:pt x="1369" y="671"/>
                    </a:lnTo>
                    <a:lnTo>
                      <a:pt x="1368" y="665"/>
                    </a:lnTo>
                    <a:lnTo>
                      <a:pt x="1364" y="656"/>
                    </a:lnTo>
                    <a:lnTo>
                      <a:pt x="1357" y="649"/>
                    </a:lnTo>
                    <a:lnTo>
                      <a:pt x="1352" y="645"/>
                    </a:lnTo>
                    <a:lnTo>
                      <a:pt x="1344" y="642"/>
                    </a:lnTo>
                    <a:lnTo>
                      <a:pt x="1338" y="641"/>
                    </a:lnTo>
                    <a:lnTo>
                      <a:pt x="1331" y="641"/>
                    </a:lnTo>
                    <a:lnTo>
                      <a:pt x="1325" y="641"/>
                    </a:lnTo>
                    <a:lnTo>
                      <a:pt x="1318" y="642"/>
                    </a:lnTo>
                    <a:lnTo>
                      <a:pt x="1313" y="644"/>
                    </a:lnTo>
                    <a:lnTo>
                      <a:pt x="1307" y="647"/>
                    </a:lnTo>
                    <a:lnTo>
                      <a:pt x="1303" y="651"/>
                    </a:lnTo>
                    <a:lnTo>
                      <a:pt x="1300" y="654"/>
                    </a:lnTo>
                    <a:lnTo>
                      <a:pt x="1297" y="658"/>
                    </a:lnTo>
                    <a:lnTo>
                      <a:pt x="1293" y="662"/>
                    </a:lnTo>
                    <a:lnTo>
                      <a:pt x="1293" y="662"/>
                    </a:lnTo>
                    <a:lnTo>
                      <a:pt x="1292" y="643"/>
                    </a:lnTo>
                    <a:lnTo>
                      <a:pt x="1274" y="643"/>
                    </a:lnTo>
                    <a:lnTo>
                      <a:pt x="1275" y="657"/>
                    </a:lnTo>
                    <a:lnTo>
                      <a:pt x="1275" y="674"/>
                    </a:lnTo>
                    <a:lnTo>
                      <a:pt x="1275" y="761"/>
                    </a:lnTo>
                    <a:close/>
                    <a:moveTo>
                      <a:pt x="1484" y="588"/>
                    </a:moveTo>
                    <a:lnTo>
                      <a:pt x="1484" y="658"/>
                    </a:lnTo>
                    <a:lnTo>
                      <a:pt x="1482" y="658"/>
                    </a:lnTo>
                    <a:lnTo>
                      <a:pt x="1480" y="655"/>
                    </a:lnTo>
                    <a:lnTo>
                      <a:pt x="1478" y="652"/>
                    </a:lnTo>
                    <a:lnTo>
                      <a:pt x="1475" y="648"/>
                    </a:lnTo>
                    <a:lnTo>
                      <a:pt x="1471" y="645"/>
                    </a:lnTo>
                    <a:lnTo>
                      <a:pt x="1466" y="643"/>
                    </a:lnTo>
                    <a:lnTo>
                      <a:pt x="1461" y="642"/>
                    </a:lnTo>
                    <a:lnTo>
                      <a:pt x="1454" y="641"/>
                    </a:lnTo>
                    <a:lnTo>
                      <a:pt x="1449" y="641"/>
                    </a:lnTo>
                    <a:lnTo>
                      <a:pt x="1444" y="641"/>
                    </a:lnTo>
                    <a:lnTo>
                      <a:pt x="1438" y="641"/>
                    </a:lnTo>
                    <a:lnTo>
                      <a:pt x="1434" y="643"/>
                    </a:lnTo>
                    <a:lnTo>
                      <a:pt x="1428" y="644"/>
                    </a:lnTo>
                    <a:lnTo>
                      <a:pt x="1420" y="649"/>
                    </a:lnTo>
                    <a:lnTo>
                      <a:pt x="1412" y="657"/>
                    </a:lnTo>
                    <a:lnTo>
                      <a:pt x="1409" y="662"/>
                    </a:lnTo>
                    <a:lnTo>
                      <a:pt x="1406" y="666"/>
                    </a:lnTo>
                    <a:lnTo>
                      <a:pt x="1404" y="672"/>
                    </a:lnTo>
                    <a:lnTo>
                      <a:pt x="1401" y="677"/>
                    </a:lnTo>
                    <a:lnTo>
                      <a:pt x="1399" y="683"/>
                    </a:lnTo>
                    <a:lnTo>
                      <a:pt x="1398" y="690"/>
                    </a:lnTo>
                    <a:lnTo>
                      <a:pt x="1397" y="696"/>
                    </a:lnTo>
                    <a:lnTo>
                      <a:pt x="1397" y="703"/>
                    </a:lnTo>
                    <a:lnTo>
                      <a:pt x="1398" y="716"/>
                    </a:lnTo>
                    <a:lnTo>
                      <a:pt x="1401" y="727"/>
                    </a:lnTo>
                    <a:lnTo>
                      <a:pt x="1406" y="738"/>
                    </a:lnTo>
                    <a:lnTo>
                      <a:pt x="1411" y="746"/>
                    </a:lnTo>
                    <a:lnTo>
                      <a:pt x="1419" y="753"/>
                    </a:lnTo>
                    <a:lnTo>
                      <a:pt x="1427" y="759"/>
                    </a:lnTo>
                    <a:lnTo>
                      <a:pt x="1432" y="761"/>
                    </a:lnTo>
                    <a:lnTo>
                      <a:pt x="1436" y="762"/>
                    </a:lnTo>
                    <a:lnTo>
                      <a:pt x="1441" y="763"/>
                    </a:lnTo>
                    <a:lnTo>
                      <a:pt x="1446" y="763"/>
                    </a:lnTo>
                    <a:lnTo>
                      <a:pt x="1453" y="763"/>
                    </a:lnTo>
                    <a:lnTo>
                      <a:pt x="1459" y="761"/>
                    </a:lnTo>
                    <a:lnTo>
                      <a:pt x="1465" y="760"/>
                    </a:lnTo>
                    <a:lnTo>
                      <a:pt x="1471" y="756"/>
                    </a:lnTo>
                    <a:lnTo>
                      <a:pt x="1475" y="753"/>
                    </a:lnTo>
                    <a:lnTo>
                      <a:pt x="1479" y="749"/>
                    </a:lnTo>
                    <a:lnTo>
                      <a:pt x="1482" y="745"/>
                    </a:lnTo>
                    <a:lnTo>
                      <a:pt x="1485" y="740"/>
                    </a:lnTo>
                    <a:lnTo>
                      <a:pt x="1486" y="740"/>
                    </a:lnTo>
                    <a:lnTo>
                      <a:pt x="1487" y="761"/>
                    </a:lnTo>
                    <a:lnTo>
                      <a:pt x="1505" y="761"/>
                    </a:lnTo>
                    <a:lnTo>
                      <a:pt x="1504" y="746"/>
                    </a:lnTo>
                    <a:lnTo>
                      <a:pt x="1504" y="730"/>
                    </a:lnTo>
                    <a:lnTo>
                      <a:pt x="1504" y="588"/>
                    </a:lnTo>
                    <a:lnTo>
                      <a:pt x="1484" y="588"/>
                    </a:lnTo>
                    <a:close/>
                    <a:moveTo>
                      <a:pt x="1484" y="711"/>
                    </a:moveTo>
                    <a:lnTo>
                      <a:pt x="1484" y="716"/>
                    </a:lnTo>
                    <a:lnTo>
                      <a:pt x="1482" y="721"/>
                    </a:lnTo>
                    <a:lnTo>
                      <a:pt x="1480" y="726"/>
                    </a:lnTo>
                    <a:lnTo>
                      <a:pt x="1478" y="731"/>
                    </a:lnTo>
                    <a:lnTo>
                      <a:pt x="1475" y="735"/>
                    </a:lnTo>
                    <a:lnTo>
                      <a:pt x="1471" y="739"/>
                    </a:lnTo>
                    <a:lnTo>
                      <a:pt x="1467" y="742"/>
                    </a:lnTo>
                    <a:lnTo>
                      <a:pt x="1462" y="744"/>
                    </a:lnTo>
                    <a:lnTo>
                      <a:pt x="1458" y="745"/>
                    </a:lnTo>
                    <a:lnTo>
                      <a:pt x="1452" y="745"/>
                    </a:lnTo>
                    <a:lnTo>
                      <a:pt x="1445" y="745"/>
                    </a:lnTo>
                    <a:lnTo>
                      <a:pt x="1437" y="742"/>
                    </a:lnTo>
                    <a:lnTo>
                      <a:pt x="1432" y="739"/>
                    </a:lnTo>
                    <a:lnTo>
                      <a:pt x="1426" y="733"/>
                    </a:lnTo>
                    <a:lnTo>
                      <a:pt x="1423" y="726"/>
                    </a:lnTo>
                    <a:lnTo>
                      <a:pt x="1421" y="720"/>
                    </a:lnTo>
                    <a:lnTo>
                      <a:pt x="1419" y="711"/>
                    </a:lnTo>
                    <a:lnTo>
                      <a:pt x="1419" y="702"/>
                    </a:lnTo>
                    <a:lnTo>
                      <a:pt x="1419" y="693"/>
                    </a:lnTo>
                    <a:lnTo>
                      <a:pt x="1421" y="684"/>
                    </a:lnTo>
                    <a:lnTo>
                      <a:pt x="1423" y="676"/>
                    </a:lnTo>
                    <a:lnTo>
                      <a:pt x="1427" y="670"/>
                    </a:lnTo>
                    <a:lnTo>
                      <a:pt x="1433" y="664"/>
                    </a:lnTo>
                    <a:lnTo>
                      <a:pt x="1438" y="661"/>
                    </a:lnTo>
                    <a:lnTo>
                      <a:pt x="1445" y="657"/>
                    </a:lnTo>
                    <a:lnTo>
                      <a:pt x="1452" y="657"/>
                    </a:lnTo>
                    <a:lnTo>
                      <a:pt x="1459" y="657"/>
                    </a:lnTo>
                    <a:lnTo>
                      <a:pt x="1463" y="658"/>
                    </a:lnTo>
                    <a:lnTo>
                      <a:pt x="1468" y="661"/>
                    </a:lnTo>
                    <a:lnTo>
                      <a:pt x="1473" y="664"/>
                    </a:lnTo>
                    <a:lnTo>
                      <a:pt x="1476" y="667"/>
                    </a:lnTo>
                    <a:lnTo>
                      <a:pt x="1479" y="672"/>
                    </a:lnTo>
                    <a:lnTo>
                      <a:pt x="1481" y="676"/>
                    </a:lnTo>
                    <a:lnTo>
                      <a:pt x="1482" y="682"/>
                    </a:lnTo>
                    <a:lnTo>
                      <a:pt x="1484" y="686"/>
                    </a:lnTo>
                    <a:lnTo>
                      <a:pt x="1484" y="691"/>
                    </a:lnTo>
                    <a:lnTo>
                      <a:pt x="1484" y="711"/>
                    </a:lnTo>
                    <a:close/>
                    <a:moveTo>
                      <a:pt x="1634" y="643"/>
                    </a:moveTo>
                    <a:lnTo>
                      <a:pt x="1613" y="643"/>
                    </a:lnTo>
                    <a:lnTo>
                      <a:pt x="1613" y="715"/>
                    </a:lnTo>
                    <a:lnTo>
                      <a:pt x="1613" y="721"/>
                    </a:lnTo>
                    <a:lnTo>
                      <a:pt x="1611" y="726"/>
                    </a:lnTo>
                    <a:lnTo>
                      <a:pt x="1608" y="733"/>
                    </a:lnTo>
                    <a:lnTo>
                      <a:pt x="1601" y="739"/>
                    </a:lnTo>
                    <a:lnTo>
                      <a:pt x="1598" y="742"/>
                    </a:lnTo>
                    <a:lnTo>
                      <a:pt x="1594" y="743"/>
                    </a:lnTo>
                    <a:lnTo>
                      <a:pt x="1589" y="745"/>
                    </a:lnTo>
                    <a:lnTo>
                      <a:pt x="1584" y="745"/>
                    </a:lnTo>
                    <a:lnTo>
                      <a:pt x="1577" y="744"/>
                    </a:lnTo>
                    <a:lnTo>
                      <a:pt x="1572" y="743"/>
                    </a:lnTo>
                    <a:lnTo>
                      <a:pt x="1568" y="740"/>
                    </a:lnTo>
                    <a:lnTo>
                      <a:pt x="1565" y="735"/>
                    </a:lnTo>
                    <a:lnTo>
                      <a:pt x="1561" y="730"/>
                    </a:lnTo>
                    <a:lnTo>
                      <a:pt x="1560" y="723"/>
                    </a:lnTo>
                    <a:lnTo>
                      <a:pt x="1559" y="716"/>
                    </a:lnTo>
                    <a:lnTo>
                      <a:pt x="1559" y="707"/>
                    </a:lnTo>
                    <a:lnTo>
                      <a:pt x="1559" y="643"/>
                    </a:lnTo>
                    <a:lnTo>
                      <a:pt x="1538" y="643"/>
                    </a:lnTo>
                    <a:lnTo>
                      <a:pt x="1538" y="712"/>
                    </a:lnTo>
                    <a:lnTo>
                      <a:pt x="1539" y="725"/>
                    </a:lnTo>
                    <a:lnTo>
                      <a:pt x="1542" y="738"/>
                    </a:lnTo>
                    <a:lnTo>
                      <a:pt x="1545" y="746"/>
                    </a:lnTo>
                    <a:lnTo>
                      <a:pt x="1550" y="753"/>
                    </a:lnTo>
                    <a:lnTo>
                      <a:pt x="1557" y="758"/>
                    </a:lnTo>
                    <a:lnTo>
                      <a:pt x="1563" y="761"/>
                    </a:lnTo>
                    <a:lnTo>
                      <a:pt x="1570" y="763"/>
                    </a:lnTo>
                    <a:lnTo>
                      <a:pt x="1577" y="763"/>
                    </a:lnTo>
                    <a:lnTo>
                      <a:pt x="1584" y="762"/>
                    </a:lnTo>
                    <a:lnTo>
                      <a:pt x="1590" y="761"/>
                    </a:lnTo>
                    <a:lnTo>
                      <a:pt x="1597" y="759"/>
                    </a:lnTo>
                    <a:lnTo>
                      <a:pt x="1601" y="755"/>
                    </a:lnTo>
                    <a:lnTo>
                      <a:pt x="1610" y="749"/>
                    </a:lnTo>
                    <a:lnTo>
                      <a:pt x="1615" y="741"/>
                    </a:lnTo>
                    <a:lnTo>
                      <a:pt x="1615" y="741"/>
                    </a:lnTo>
                    <a:lnTo>
                      <a:pt x="1616" y="761"/>
                    </a:lnTo>
                    <a:lnTo>
                      <a:pt x="1635" y="761"/>
                    </a:lnTo>
                    <a:lnTo>
                      <a:pt x="1635" y="745"/>
                    </a:lnTo>
                    <a:lnTo>
                      <a:pt x="1634" y="729"/>
                    </a:lnTo>
                    <a:lnTo>
                      <a:pt x="1634" y="643"/>
                    </a:lnTo>
                    <a:close/>
                    <a:moveTo>
                      <a:pt x="1661" y="755"/>
                    </a:moveTo>
                    <a:lnTo>
                      <a:pt x="1667" y="759"/>
                    </a:lnTo>
                    <a:lnTo>
                      <a:pt x="1675" y="761"/>
                    </a:lnTo>
                    <a:lnTo>
                      <a:pt x="1683" y="762"/>
                    </a:lnTo>
                    <a:lnTo>
                      <a:pt x="1693" y="763"/>
                    </a:lnTo>
                    <a:lnTo>
                      <a:pt x="1702" y="762"/>
                    </a:lnTo>
                    <a:lnTo>
                      <a:pt x="1710" y="760"/>
                    </a:lnTo>
                    <a:lnTo>
                      <a:pt x="1718" y="758"/>
                    </a:lnTo>
                    <a:lnTo>
                      <a:pt x="1724" y="753"/>
                    </a:lnTo>
                    <a:lnTo>
                      <a:pt x="1729" y="748"/>
                    </a:lnTo>
                    <a:lnTo>
                      <a:pt x="1732" y="742"/>
                    </a:lnTo>
                    <a:lnTo>
                      <a:pt x="1734" y="735"/>
                    </a:lnTo>
                    <a:lnTo>
                      <a:pt x="1735" y="727"/>
                    </a:lnTo>
                    <a:lnTo>
                      <a:pt x="1735" y="721"/>
                    </a:lnTo>
                    <a:lnTo>
                      <a:pt x="1733" y="715"/>
                    </a:lnTo>
                    <a:lnTo>
                      <a:pt x="1731" y="711"/>
                    </a:lnTo>
                    <a:lnTo>
                      <a:pt x="1728" y="706"/>
                    </a:lnTo>
                    <a:lnTo>
                      <a:pt x="1723" y="702"/>
                    </a:lnTo>
                    <a:lnTo>
                      <a:pt x="1718" y="699"/>
                    </a:lnTo>
                    <a:lnTo>
                      <a:pt x="1712" y="695"/>
                    </a:lnTo>
                    <a:lnTo>
                      <a:pt x="1705" y="692"/>
                    </a:lnTo>
                    <a:lnTo>
                      <a:pt x="1695" y="687"/>
                    </a:lnTo>
                    <a:lnTo>
                      <a:pt x="1689" y="684"/>
                    </a:lnTo>
                    <a:lnTo>
                      <a:pt x="1687" y="681"/>
                    </a:lnTo>
                    <a:lnTo>
                      <a:pt x="1684" y="678"/>
                    </a:lnTo>
                    <a:lnTo>
                      <a:pt x="1684" y="675"/>
                    </a:lnTo>
                    <a:lnTo>
                      <a:pt x="1683" y="672"/>
                    </a:lnTo>
                    <a:lnTo>
                      <a:pt x="1684" y="668"/>
                    </a:lnTo>
                    <a:lnTo>
                      <a:pt x="1684" y="666"/>
                    </a:lnTo>
                    <a:lnTo>
                      <a:pt x="1687" y="663"/>
                    </a:lnTo>
                    <a:lnTo>
                      <a:pt x="1689" y="661"/>
                    </a:lnTo>
                    <a:lnTo>
                      <a:pt x="1691" y="658"/>
                    </a:lnTo>
                    <a:lnTo>
                      <a:pt x="1694" y="657"/>
                    </a:lnTo>
                    <a:lnTo>
                      <a:pt x="1698" y="656"/>
                    </a:lnTo>
                    <a:lnTo>
                      <a:pt x="1703" y="656"/>
                    </a:lnTo>
                    <a:lnTo>
                      <a:pt x="1710" y="656"/>
                    </a:lnTo>
                    <a:lnTo>
                      <a:pt x="1717" y="658"/>
                    </a:lnTo>
                    <a:lnTo>
                      <a:pt x="1722" y="661"/>
                    </a:lnTo>
                    <a:lnTo>
                      <a:pt x="1727" y="663"/>
                    </a:lnTo>
                    <a:lnTo>
                      <a:pt x="1731" y="647"/>
                    </a:lnTo>
                    <a:lnTo>
                      <a:pt x="1725" y="645"/>
                    </a:lnTo>
                    <a:lnTo>
                      <a:pt x="1719" y="642"/>
                    </a:lnTo>
                    <a:lnTo>
                      <a:pt x="1711" y="641"/>
                    </a:lnTo>
                    <a:lnTo>
                      <a:pt x="1703" y="641"/>
                    </a:lnTo>
                    <a:lnTo>
                      <a:pt x="1694" y="641"/>
                    </a:lnTo>
                    <a:lnTo>
                      <a:pt x="1687" y="643"/>
                    </a:lnTo>
                    <a:lnTo>
                      <a:pt x="1680" y="646"/>
                    </a:lnTo>
                    <a:lnTo>
                      <a:pt x="1675" y="651"/>
                    </a:lnTo>
                    <a:lnTo>
                      <a:pt x="1669" y="655"/>
                    </a:lnTo>
                    <a:lnTo>
                      <a:pt x="1666" y="661"/>
                    </a:lnTo>
                    <a:lnTo>
                      <a:pt x="1665" y="667"/>
                    </a:lnTo>
                    <a:lnTo>
                      <a:pt x="1664" y="674"/>
                    </a:lnTo>
                    <a:lnTo>
                      <a:pt x="1664" y="680"/>
                    </a:lnTo>
                    <a:lnTo>
                      <a:pt x="1666" y="685"/>
                    </a:lnTo>
                    <a:lnTo>
                      <a:pt x="1668" y="690"/>
                    </a:lnTo>
                    <a:lnTo>
                      <a:pt x="1671" y="694"/>
                    </a:lnTo>
                    <a:lnTo>
                      <a:pt x="1676" y="697"/>
                    </a:lnTo>
                    <a:lnTo>
                      <a:pt x="1680" y="702"/>
                    </a:lnTo>
                    <a:lnTo>
                      <a:pt x="1687" y="705"/>
                    </a:lnTo>
                    <a:lnTo>
                      <a:pt x="1694" y="707"/>
                    </a:lnTo>
                    <a:lnTo>
                      <a:pt x="1704" y="712"/>
                    </a:lnTo>
                    <a:lnTo>
                      <a:pt x="1710" y="717"/>
                    </a:lnTo>
                    <a:lnTo>
                      <a:pt x="1712" y="720"/>
                    </a:lnTo>
                    <a:lnTo>
                      <a:pt x="1714" y="723"/>
                    </a:lnTo>
                    <a:lnTo>
                      <a:pt x="1715" y="726"/>
                    </a:lnTo>
                    <a:lnTo>
                      <a:pt x="1715" y="730"/>
                    </a:lnTo>
                    <a:lnTo>
                      <a:pt x="1715" y="733"/>
                    </a:lnTo>
                    <a:lnTo>
                      <a:pt x="1714" y="736"/>
                    </a:lnTo>
                    <a:lnTo>
                      <a:pt x="1712" y="740"/>
                    </a:lnTo>
                    <a:lnTo>
                      <a:pt x="1709" y="742"/>
                    </a:lnTo>
                    <a:lnTo>
                      <a:pt x="1707" y="744"/>
                    </a:lnTo>
                    <a:lnTo>
                      <a:pt x="1703" y="745"/>
                    </a:lnTo>
                    <a:lnTo>
                      <a:pt x="1698" y="746"/>
                    </a:lnTo>
                    <a:lnTo>
                      <a:pt x="1693" y="748"/>
                    </a:lnTo>
                    <a:lnTo>
                      <a:pt x="1685" y="746"/>
                    </a:lnTo>
                    <a:lnTo>
                      <a:pt x="1678" y="744"/>
                    </a:lnTo>
                    <a:lnTo>
                      <a:pt x="1671" y="742"/>
                    </a:lnTo>
                    <a:lnTo>
                      <a:pt x="1666" y="739"/>
                    </a:lnTo>
                    <a:lnTo>
                      <a:pt x="1661" y="755"/>
                    </a:lnTo>
                    <a:close/>
                    <a:moveTo>
                      <a:pt x="1766" y="615"/>
                    </a:moveTo>
                    <a:lnTo>
                      <a:pt x="1766" y="643"/>
                    </a:lnTo>
                    <a:lnTo>
                      <a:pt x="1749" y="643"/>
                    </a:lnTo>
                    <a:lnTo>
                      <a:pt x="1749" y="660"/>
                    </a:lnTo>
                    <a:lnTo>
                      <a:pt x="1766" y="660"/>
                    </a:lnTo>
                    <a:lnTo>
                      <a:pt x="1766" y="723"/>
                    </a:lnTo>
                    <a:lnTo>
                      <a:pt x="1766" y="733"/>
                    </a:lnTo>
                    <a:lnTo>
                      <a:pt x="1769" y="741"/>
                    </a:lnTo>
                    <a:lnTo>
                      <a:pt x="1771" y="749"/>
                    </a:lnTo>
                    <a:lnTo>
                      <a:pt x="1775" y="754"/>
                    </a:lnTo>
                    <a:lnTo>
                      <a:pt x="1778" y="758"/>
                    </a:lnTo>
                    <a:lnTo>
                      <a:pt x="1784" y="761"/>
                    </a:lnTo>
                    <a:lnTo>
                      <a:pt x="1790" y="762"/>
                    </a:lnTo>
                    <a:lnTo>
                      <a:pt x="1797" y="763"/>
                    </a:lnTo>
                    <a:lnTo>
                      <a:pt x="1808" y="762"/>
                    </a:lnTo>
                    <a:lnTo>
                      <a:pt x="1815" y="760"/>
                    </a:lnTo>
                    <a:lnTo>
                      <a:pt x="1814" y="744"/>
                    </a:lnTo>
                    <a:lnTo>
                      <a:pt x="1810" y="745"/>
                    </a:lnTo>
                    <a:lnTo>
                      <a:pt x="1802" y="745"/>
                    </a:lnTo>
                    <a:lnTo>
                      <a:pt x="1799" y="745"/>
                    </a:lnTo>
                    <a:lnTo>
                      <a:pt x="1796" y="744"/>
                    </a:lnTo>
                    <a:lnTo>
                      <a:pt x="1792" y="742"/>
                    </a:lnTo>
                    <a:lnTo>
                      <a:pt x="1790" y="740"/>
                    </a:lnTo>
                    <a:lnTo>
                      <a:pt x="1789" y="736"/>
                    </a:lnTo>
                    <a:lnTo>
                      <a:pt x="1788" y="732"/>
                    </a:lnTo>
                    <a:lnTo>
                      <a:pt x="1787" y="727"/>
                    </a:lnTo>
                    <a:lnTo>
                      <a:pt x="1787" y="723"/>
                    </a:lnTo>
                    <a:lnTo>
                      <a:pt x="1787" y="660"/>
                    </a:lnTo>
                    <a:lnTo>
                      <a:pt x="1816" y="660"/>
                    </a:lnTo>
                    <a:lnTo>
                      <a:pt x="1816" y="643"/>
                    </a:lnTo>
                    <a:lnTo>
                      <a:pt x="1787" y="643"/>
                    </a:lnTo>
                    <a:lnTo>
                      <a:pt x="1787" y="609"/>
                    </a:lnTo>
                    <a:lnTo>
                      <a:pt x="1766" y="615"/>
                    </a:lnTo>
                    <a:close/>
                    <a:moveTo>
                      <a:pt x="1840" y="761"/>
                    </a:moveTo>
                    <a:lnTo>
                      <a:pt x="1860" y="761"/>
                    </a:lnTo>
                    <a:lnTo>
                      <a:pt x="1860" y="697"/>
                    </a:lnTo>
                    <a:lnTo>
                      <a:pt x="1860" y="693"/>
                    </a:lnTo>
                    <a:lnTo>
                      <a:pt x="1862" y="687"/>
                    </a:lnTo>
                    <a:lnTo>
                      <a:pt x="1863" y="682"/>
                    </a:lnTo>
                    <a:lnTo>
                      <a:pt x="1865" y="676"/>
                    </a:lnTo>
                    <a:lnTo>
                      <a:pt x="1868" y="672"/>
                    </a:lnTo>
                    <a:lnTo>
                      <a:pt x="1871" y="668"/>
                    </a:lnTo>
                    <a:lnTo>
                      <a:pt x="1874" y="665"/>
                    </a:lnTo>
                    <a:lnTo>
                      <a:pt x="1879" y="662"/>
                    </a:lnTo>
                    <a:lnTo>
                      <a:pt x="1884" y="661"/>
                    </a:lnTo>
                    <a:lnTo>
                      <a:pt x="1890" y="661"/>
                    </a:lnTo>
                    <a:lnTo>
                      <a:pt x="1893" y="661"/>
                    </a:lnTo>
                    <a:lnTo>
                      <a:pt x="1896" y="661"/>
                    </a:lnTo>
                    <a:lnTo>
                      <a:pt x="1896" y="641"/>
                    </a:lnTo>
                    <a:lnTo>
                      <a:pt x="1894" y="641"/>
                    </a:lnTo>
                    <a:lnTo>
                      <a:pt x="1891" y="641"/>
                    </a:lnTo>
                    <a:lnTo>
                      <a:pt x="1885" y="641"/>
                    </a:lnTo>
                    <a:lnTo>
                      <a:pt x="1880" y="642"/>
                    </a:lnTo>
                    <a:lnTo>
                      <a:pt x="1876" y="644"/>
                    </a:lnTo>
                    <a:lnTo>
                      <a:pt x="1871" y="647"/>
                    </a:lnTo>
                    <a:lnTo>
                      <a:pt x="1867" y="651"/>
                    </a:lnTo>
                    <a:lnTo>
                      <a:pt x="1864" y="655"/>
                    </a:lnTo>
                    <a:lnTo>
                      <a:pt x="1862" y="661"/>
                    </a:lnTo>
                    <a:lnTo>
                      <a:pt x="1858" y="666"/>
                    </a:lnTo>
                    <a:lnTo>
                      <a:pt x="1858" y="666"/>
                    </a:lnTo>
                    <a:lnTo>
                      <a:pt x="1857" y="643"/>
                    </a:lnTo>
                    <a:lnTo>
                      <a:pt x="1839" y="643"/>
                    </a:lnTo>
                    <a:lnTo>
                      <a:pt x="1840" y="651"/>
                    </a:lnTo>
                    <a:lnTo>
                      <a:pt x="1840" y="660"/>
                    </a:lnTo>
                    <a:lnTo>
                      <a:pt x="1840" y="670"/>
                    </a:lnTo>
                    <a:lnTo>
                      <a:pt x="1840" y="680"/>
                    </a:lnTo>
                    <a:lnTo>
                      <a:pt x="1840" y="761"/>
                    </a:lnTo>
                    <a:close/>
                    <a:moveTo>
                      <a:pt x="1938" y="761"/>
                    </a:moveTo>
                    <a:lnTo>
                      <a:pt x="1938" y="643"/>
                    </a:lnTo>
                    <a:lnTo>
                      <a:pt x="1918" y="643"/>
                    </a:lnTo>
                    <a:lnTo>
                      <a:pt x="1918" y="761"/>
                    </a:lnTo>
                    <a:lnTo>
                      <a:pt x="1938" y="761"/>
                    </a:lnTo>
                    <a:close/>
                    <a:moveTo>
                      <a:pt x="1928" y="596"/>
                    </a:moveTo>
                    <a:lnTo>
                      <a:pt x="1923" y="597"/>
                    </a:lnTo>
                    <a:lnTo>
                      <a:pt x="1919" y="600"/>
                    </a:lnTo>
                    <a:lnTo>
                      <a:pt x="1917" y="604"/>
                    </a:lnTo>
                    <a:lnTo>
                      <a:pt x="1916" y="609"/>
                    </a:lnTo>
                    <a:lnTo>
                      <a:pt x="1917" y="615"/>
                    </a:lnTo>
                    <a:lnTo>
                      <a:pt x="1919" y="619"/>
                    </a:lnTo>
                    <a:lnTo>
                      <a:pt x="1923" y="622"/>
                    </a:lnTo>
                    <a:lnTo>
                      <a:pt x="1927" y="623"/>
                    </a:lnTo>
                    <a:lnTo>
                      <a:pt x="1934" y="622"/>
                    </a:lnTo>
                    <a:lnTo>
                      <a:pt x="1937" y="619"/>
                    </a:lnTo>
                    <a:lnTo>
                      <a:pt x="1940" y="615"/>
                    </a:lnTo>
                    <a:lnTo>
                      <a:pt x="1941" y="609"/>
                    </a:lnTo>
                    <a:lnTo>
                      <a:pt x="1940" y="604"/>
                    </a:lnTo>
                    <a:lnTo>
                      <a:pt x="1937" y="600"/>
                    </a:lnTo>
                    <a:lnTo>
                      <a:pt x="1934" y="597"/>
                    </a:lnTo>
                    <a:lnTo>
                      <a:pt x="1928" y="596"/>
                    </a:lnTo>
                    <a:close/>
                    <a:moveTo>
                      <a:pt x="2055" y="761"/>
                    </a:moveTo>
                    <a:lnTo>
                      <a:pt x="2054" y="748"/>
                    </a:lnTo>
                    <a:lnTo>
                      <a:pt x="2054" y="732"/>
                    </a:lnTo>
                    <a:lnTo>
                      <a:pt x="2054" y="688"/>
                    </a:lnTo>
                    <a:lnTo>
                      <a:pt x="2053" y="680"/>
                    </a:lnTo>
                    <a:lnTo>
                      <a:pt x="2052" y="671"/>
                    </a:lnTo>
                    <a:lnTo>
                      <a:pt x="2048" y="663"/>
                    </a:lnTo>
                    <a:lnTo>
                      <a:pt x="2045" y="655"/>
                    </a:lnTo>
                    <a:lnTo>
                      <a:pt x="2042" y="652"/>
                    </a:lnTo>
                    <a:lnTo>
                      <a:pt x="2039" y="649"/>
                    </a:lnTo>
                    <a:lnTo>
                      <a:pt x="2035" y="646"/>
                    </a:lnTo>
                    <a:lnTo>
                      <a:pt x="2031" y="644"/>
                    </a:lnTo>
                    <a:lnTo>
                      <a:pt x="2027" y="643"/>
                    </a:lnTo>
                    <a:lnTo>
                      <a:pt x="2021" y="641"/>
                    </a:lnTo>
                    <a:lnTo>
                      <a:pt x="2016" y="641"/>
                    </a:lnTo>
                    <a:lnTo>
                      <a:pt x="2009" y="641"/>
                    </a:lnTo>
                    <a:lnTo>
                      <a:pt x="2000" y="641"/>
                    </a:lnTo>
                    <a:lnTo>
                      <a:pt x="1989" y="643"/>
                    </a:lnTo>
                    <a:lnTo>
                      <a:pt x="1980" y="646"/>
                    </a:lnTo>
                    <a:lnTo>
                      <a:pt x="1973" y="651"/>
                    </a:lnTo>
                    <a:lnTo>
                      <a:pt x="1977" y="665"/>
                    </a:lnTo>
                    <a:lnTo>
                      <a:pt x="1984" y="661"/>
                    </a:lnTo>
                    <a:lnTo>
                      <a:pt x="1991" y="658"/>
                    </a:lnTo>
                    <a:lnTo>
                      <a:pt x="1999" y="656"/>
                    </a:lnTo>
                    <a:lnTo>
                      <a:pt x="2007" y="656"/>
                    </a:lnTo>
                    <a:lnTo>
                      <a:pt x="2015" y="656"/>
                    </a:lnTo>
                    <a:lnTo>
                      <a:pt x="2020" y="658"/>
                    </a:lnTo>
                    <a:lnTo>
                      <a:pt x="2026" y="662"/>
                    </a:lnTo>
                    <a:lnTo>
                      <a:pt x="2029" y="666"/>
                    </a:lnTo>
                    <a:lnTo>
                      <a:pt x="2031" y="671"/>
                    </a:lnTo>
                    <a:lnTo>
                      <a:pt x="2032" y="675"/>
                    </a:lnTo>
                    <a:lnTo>
                      <a:pt x="2032" y="680"/>
                    </a:lnTo>
                    <a:lnTo>
                      <a:pt x="2033" y="683"/>
                    </a:lnTo>
                    <a:lnTo>
                      <a:pt x="2033" y="685"/>
                    </a:lnTo>
                    <a:lnTo>
                      <a:pt x="2017" y="686"/>
                    </a:lnTo>
                    <a:lnTo>
                      <a:pt x="2003" y="688"/>
                    </a:lnTo>
                    <a:lnTo>
                      <a:pt x="1992" y="692"/>
                    </a:lnTo>
                    <a:lnTo>
                      <a:pt x="1981" y="696"/>
                    </a:lnTo>
                    <a:lnTo>
                      <a:pt x="1978" y="700"/>
                    </a:lnTo>
                    <a:lnTo>
                      <a:pt x="1974" y="703"/>
                    </a:lnTo>
                    <a:lnTo>
                      <a:pt x="1972" y="706"/>
                    </a:lnTo>
                    <a:lnTo>
                      <a:pt x="1968" y="711"/>
                    </a:lnTo>
                    <a:lnTo>
                      <a:pt x="1966" y="714"/>
                    </a:lnTo>
                    <a:lnTo>
                      <a:pt x="1965" y="720"/>
                    </a:lnTo>
                    <a:lnTo>
                      <a:pt x="1964" y="724"/>
                    </a:lnTo>
                    <a:lnTo>
                      <a:pt x="1964" y="730"/>
                    </a:lnTo>
                    <a:lnTo>
                      <a:pt x="1965" y="735"/>
                    </a:lnTo>
                    <a:lnTo>
                      <a:pt x="1966" y="742"/>
                    </a:lnTo>
                    <a:lnTo>
                      <a:pt x="1970" y="748"/>
                    </a:lnTo>
                    <a:lnTo>
                      <a:pt x="1973" y="753"/>
                    </a:lnTo>
                    <a:lnTo>
                      <a:pt x="1978" y="756"/>
                    </a:lnTo>
                    <a:lnTo>
                      <a:pt x="1984" y="760"/>
                    </a:lnTo>
                    <a:lnTo>
                      <a:pt x="1991" y="762"/>
                    </a:lnTo>
                    <a:lnTo>
                      <a:pt x="1999" y="763"/>
                    </a:lnTo>
                    <a:lnTo>
                      <a:pt x="2005" y="763"/>
                    </a:lnTo>
                    <a:lnTo>
                      <a:pt x="2011" y="762"/>
                    </a:lnTo>
                    <a:lnTo>
                      <a:pt x="2016" y="760"/>
                    </a:lnTo>
                    <a:lnTo>
                      <a:pt x="2020" y="758"/>
                    </a:lnTo>
                    <a:lnTo>
                      <a:pt x="2028" y="752"/>
                    </a:lnTo>
                    <a:lnTo>
                      <a:pt x="2034" y="745"/>
                    </a:lnTo>
                    <a:lnTo>
                      <a:pt x="2034" y="745"/>
                    </a:lnTo>
                    <a:lnTo>
                      <a:pt x="2036" y="761"/>
                    </a:lnTo>
                    <a:lnTo>
                      <a:pt x="2055" y="761"/>
                    </a:lnTo>
                    <a:close/>
                    <a:moveTo>
                      <a:pt x="2033" y="721"/>
                    </a:moveTo>
                    <a:lnTo>
                      <a:pt x="2033" y="724"/>
                    </a:lnTo>
                    <a:lnTo>
                      <a:pt x="2032" y="727"/>
                    </a:lnTo>
                    <a:lnTo>
                      <a:pt x="2030" y="731"/>
                    </a:lnTo>
                    <a:lnTo>
                      <a:pt x="2029" y="735"/>
                    </a:lnTo>
                    <a:lnTo>
                      <a:pt x="2026" y="739"/>
                    </a:lnTo>
                    <a:lnTo>
                      <a:pt x="2022" y="741"/>
                    </a:lnTo>
                    <a:lnTo>
                      <a:pt x="2019" y="744"/>
                    </a:lnTo>
                    <a:lnTo>
                      <a:pt x="2015" y="745"/>
                    </a:lnTo>
                    <a:lnTo>
                      <a:pt x="2009" y="746"/>
                    </a:lnTo>
                    <a:lnTo>
                      <a:pt x="2004" y="748"/>
                    </a:lnTo>
                    <a:lnTo>
                      <a:pt x="2001" y="746"/>
                    </a:lnTo>
                    <a:lnTo>
                      <a:pt x="1997" y="746"/>
                    </a:lnTo>
                    <a:lnTo>
                      <a:pt x="1993" y="744"/>
                    </a:lnTo>
                    <a:lnTo>
                      <a:pt x="1991" y="742"/>
                    </a:lnTo>
                    <a:lnTo>
                      <a:pt x="1988" y="740"/>
                    </a:lnTo>
                    <a:lnTo>
                      <a:pt x="1987" y="736"/>
                    </a:lnTo>
                    <a:lnTo>
                      <a:pt x="1986" y="732"/>
                    </a:lnTo>
                    <a:lnTo>
                      <a:pt x="1985" y="726"/>
                    </a:lnTo>
                    <a:lnTo>
                      <a:pt x="1986" y="723"/>
                    </a:lnTo>
                    <a:lnTo>
                      <a:pt x="1986" y="720"/>
                    </a:lnTo>
                    <a:lnTo>
                      <a:pt x="1988" y="716"/>
                    </a:lnTo>
                    <a:lnTo>
                      <a:pt x="1989" y="713"/>
                    </a:lnTo>
                    <a:lnTo>
                      <a:pt x="1994" y="709"/>
                    </a:lnTo>
                    <a:lnTo>
                      <a:pt x="2001" y="705"/>
                    </a:lnTo>
                    <a:lnTo>
                      <a:pt x="2008" y="703"/>
                    </a:lnTo>
                    <a:lnTo>
                      <a:pt x="2016" y="701"/>
                    </a:lnTo>
                    <a:lnTo>
                      <a:pt x="2025" y="701"/>
                    </a:lnTo>
                    <a:lnTo>
                      <a:pt x="2033" y="701"/>
                    </a:lnTo>
                    <a:lnTo>
                      <a:pt x="2033" y="721"/>
                    </a:lnTo>
                    <a:close/>
                    <a:moveTo>
                      <a:pt x="2108" y="761"/>
                    </a:moveTo>
                    <a:lnTo>
                      <a:pt x="2108" y="643"/>
                    </a:lnTo>
                    <a:lnTo>
                      <a:pt x="2087" y="643"/>
                    </a:lnTo>
                    <a:lnTo>
                      <a:pt x="2087" y="761"/>
                    </a:lnTo>
                    <a:lnTo>
                      <a:pt x="2108" y="761"/>
                    </a:lnTo>
                    <a:close/>
                    <a:moveTo>
                      <a:pt x="2097" y="596"/>
                    </a:moveTo>
                    <a:lnTo>
                      <a:pt x="2092" y="597"/>
                    </a:lnTo>
                    <a:lnTo>
                      <a:pt x="2088" y="600"/>
                    </a:lnTo>
                    <a:lnTo>
                      <a:pt x="2085" y="604"/>
                    </a:lnTo>
                    <a:lnTo>
                      <a:pt x="2084" y="609"/>
                    </a:lnTo>
                    <a:lnTo>
                      <a:pt x="2085" y="615"/>
                    </a:lnTo>
                    <a:lnTo>
                      <a:pt x="2087" y="619"/>
                    </a:lnTo>
                    <a:lnTo>
                      <a:pt x="2092" y="622"/>
                    </a:lnTo>
                    <a:lnTo>
                      <a:pt x="2097" y="623"/>
                    </a:lnTo>
                    <a:lnTo>
                      <a:pt x="2102" y="622"/>
                    </a:lnTo>
                    <a:lnTo>
                      <a:pt x="2107" y="619"/>
                    </a:lnTo>
                    <a:lnTo>
                      <a:pt x="2109" y="615"/>
                    </a:lnTo>
                    <a:lnTo>
                      <a:pt x="2110" y="609"/>
                    </a:lnTo>
                    <a:lnTo>
                      <a:pt x="2109" y="604"/>
                    </a:lnTo>
                    <a:lnTo>
                      <a:pt x="2107" y="600"/>
                    </a:lnTo>
                    <a:lnTo>
                      <a:pt x="2102" y="597"/>
                    </a:lnTo>
                    <a:lnTo>
                      <a:pt x="2097" y="59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>
                <a:off x="2012950" y="5210175"/>
                <a:ext cx="38100" cy="63500"/>
              </a:xfrm>
              <a:custGeom>
                <a:rect b="b" l="l" r="r" t="t"/>
                <a:pathLst>
                  <a:path extrusionOk="0" h="122" w="74">
                    <a:moveTo>
                      <a:pt x="0" y="114"/>
                    </a:moveTo>
                    <a:lnTo>
                      <a:pt x="6" y="118"/>
                    </a:lnTo>
                    <a:lnTo>
                      <a:pt x="15" y="120"/>
                    </a:lnTo>
                    <a:lnTo>
                      <a:pt x="22" y="121"/>
                    </a:lnTo>
                    <a:lnTo>
                      <a:pt x="32" y="122"/>
                    </a:lnTo>
                    <a:lnTo>
                      <a:pt x="42" y="121"/>
                    </a:lnTo>
                    <a:lnTo>
                      <a:pt x="50" y="119"/>
                    </a:lnTo>
                    <a:lnTo>
                      <a:pt x="57" y="117"/>
                    </a:lnTo>
                    <a:lnTo>
                      <a:pt x="63" y="112"/>
                    </a:lnTo>
                    <a:lnTo>
                      <a:pt x="69" y="107"/>
                    </a:lnTo>
                    <a:lnTo>
                      <a:pt x="72" y="101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0"/>
                    </a:lnTo>
                    <a:lnTo>
                      <a:pt x="73" y="74"/>
                    </a:lnTo>
                    <a:lnTo>
                      <a:pt x="70" y="70"/>
                    </a:lnTo>
                    <a:lnTo>
                      <a:pt x="67" y="65"/>
                    </a:lnTo>
                    <a:lnTo>
                      <a:pt x="63" y="61"/>
                    </a:lnTo>
                    <a:lnTo>
                      <a:pt x="58" y="58"/>
                    </a:lnTo>
                    <a:lnTo>
                      <a:pt x="52" y="54"/>
                    </a:lnTo>
                    <a:lnTo>
                      <a:pt x="45" y="51"/>
                    </a:lnTo>
                    <a:lnTo>
                      <a:pt x="35" y="46"/>
                    </a:lnTo>
                    <a:lnTo>
                      <a:pt x="28" y="43"/>
                    </a:lnTo>
                    <a:lnTo>
                      <a:pt x="26" y="40"/>
                    </a:lnTo>
                    <a:lnTo>
                      <a:pt x="25" y="37"/>
                    </a:lnTo>
                    <a:lnTo>
                      <a:pt x="23" y="34"/>
                    </a:lnTo>
                    <a:lnTo>
                      <a:pt x="23" y="31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1" y="17"/>
                    </a:lnTo>
                    <a:lnTo>
                      <a:pt x="34" y="16"/>
                    </a:lnTo>
                    <a:lnTo>
                      <a:pt x="37" y="15"/>
                    </a:lnTo>
                    <a:lnTo>
                      <a:pt x="42" y="15"/>
                    </a:lnTo>
                    <a:lnTo>
                      <a:pt x="49" y="15"/>
                    </a:lnTo>
                    <a:lnTo>
                      <a:pt x="56" y="17"/>
                    </a:lnTo>
                    <a:lnTo>
                      <a:pt x="61" y="20"/>
                    </a:lnTo>
                    <a:lnTo>
                      <a:pt x="66" y="22"/>
                    </a:lnTo>
                    <a:lnTo>
                      <a:pt x="71" y="6"/>
                    </a:lnTo>
                    <a:lnTo>
                      <a:pt x="66" y="4"/>
                    </a:lnTo>
                    <a:lnTo>
                      <a:pt x="59" y="1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5"/>
                    </a:lnTo>
                    <a:lnTo>
                      <a:pt x="14" y="10"/>
                    </a:lnTo>
                    <a:lnTo>
                      <a:pt x="9" y="14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3" y="33"/>
                    </a:lnTo>
                    <a:lnTo>
                      <a:pt x="4" y="39"/>
                    </a:lnTo>
                    <a:lnTo>
                      <a:pt x="5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5" y="56"/>
                    </a:lnTo>
                    <a:lnTo>
                      <a:pt x="20" y="61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43" y="71"/>
                    </a:lnTo>
                    <a:lnTo>
                      <a:pt x="49" y="76"/>
                    </a:lnTo>
                    <a:lnTo>
                      <a:pt x="52" y="79"/>
                    </a:lnTo>
                    <a:lnTo>
                      <a:pt x="54" y="82"/>
                    </a:lnTo>
                    <a:lnTo>
                      <a:pt x="55" y="85"/>
                    </a:lnTo>
                    <a:lnTo>
                      <a:pt x="55" y="89"/>
                    </a:lnTo>
                    <a:lnTo>
                      <a:pt x="55" y="92"/>
                    </a:lnTo>
                    <a:lnTo>
                      <a:pt x="54" y="95"/>
                    </a:lnTo>
                    <a:lnTo>
                      <a:pt x="52" y="99"/>
                    </a:lnTo>
                    <a:lnTo>
                      <a:pt x="49" y="101"/>
                    </a:lnTo>
                    <a:lnTo>
                      <a:pt x="46" y="103"/>
                    </a:lnTo>
                    <a:lnTo>
                      <a:pt x="42" y="104"/>
                    </a:lnTo>
                    <a:lnTo>
                      <a:pt x="37" y="105"/>
                    </a:lnTo>
                    <a:lnTo>
                      <a:pt x="32" y="107"/>
                    </a:lnTo>
                    <a:lnTo>
                      <a:pt x="25" y="105"/>
                    </a:lnTo>
                    <a:lnTo>
                      <a:pt x="17" y="103"/>
                    </a:lnTo>
                    <a:lnTo>
                      <a:pt x="10" y="101"/>
                    </a:lnTo>
                    <a:lnTo>
                      <a:pt x="5" y="98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8" name="Google Shape;158;p35"/>
              <p:cNvSpPr/>
              <p:nvPr/>
            </p:nvSpPr>
            <p:spPr>
              <a:xfrm>
                <a:off x="4237038" y="4948238"/>
                <a:ext cx="1044573" cy="247650"/>
              </a:xfrm>
              <a:custGeom>
                <a:rect b="b" l="l" r="r" t="t"/>
                <a:pathLst>
                  <a:path extrusionOk="0" h="468" w="1976">
                    <a:moveTo>
                      <a:pt x="0" y="173"/>
                    </a:moveTo>
                    <a:lnTo>
                      <a:pt x="21" y="173"/>
                    </a:lnTo>
                    <a:lnTo>
                      <a:pt x="21" y="98"/>
                    </a:lnTo>
                    <a:lnTo>
                      <a:pt x="81" y="98"/>
                    </a:lnTo>
                    <a:lnTo>
                      <a:pt x="81" y="80"/>
                    </a:lnTo>
                    <a:lnTo>
                      <a:pt x="21" y="80"/>
                    </a:lnTo>
                    <a:lnTo>
                      <a:pt x="21" y="27"/>
                    </a:lnTo>
                    <a:lnTo>
                      <a:pt x="86" y="27"/>
                    </a:lnTo>
                    <a:lnTo>
                      <a:pt x="86" y="9"/>
                    </a:lnTo>
                    <a:lnTo>
                      <a:pt x="0" y="9"/>
                    </a:lnTo>
                    <a:lnTo>
                      <a:pt x="0" y="173"/>
                    </a:lnTo>
                    <a:close/>
                    <a:moveTo>
                      <a:pt x="156" y="53"/>
                    </a:moveTo>
                    <a:lnTo>
                      <a:pt x="144" y="54"/>
                    </a:lnTo>
                    <a:lnTo>
                      <a:pt x="133" y="56"/>
                    </a:lnTo>
                    <a:lnTo>
                      <a:pt x="129" y="59"/>
                    </a:lnTo>
                    <a:lnTo>
                      <a:pt x="124" y="61"/>
                    </a:lnTo>
                    <a:lnTo>
                      <a:pt x="120" y="65"/>
                    </a:lnTo>
                    <a:lnTo>
                      <a:pt x="116" y="68"/>
                    </a:lnTo>
                    <a:lnTo>
                      <a:pt x="111" y="73"/>
                    </a:lnTo>
                    <a:lnTo>
                      <a:pt x="108" y="77"/>
                    </a:lnTo>
                    <a:lnTo>
                      <a:pt x="106" y="83"/>
                    </a:lnTo>
                    <a:lnTo>
                      <a:pt x="104" y="88"/>
                    </a:lnTo>
                    <a:lnTo>
                      <a:pt x="102" y="94"/>
                    </a:lnTo>
                    <a:lnTo>
                      <a:pt x="100" y="100"/>
                    </a:lnTo>
                    <a:lnTo>
                      <a:pt x="99" y="107"/>
                    </a:lnTo>
                    <a:lnTo>
                      <a:pt x="99" y="115"/>
                    </a:lnTo>
                    <a:lnTo>
                      <a:pt x="99" y="122"/>
                    </a:lnTo>
                    <a:lnTo>
                      <a:pt x="100" y="128"/>
                    </a:lnTo>
                    <a:lnTo>
                      <a:pt x="102" y="134"/>
                    </a:lnTo>
                    <a:lnTo>
                      <a:pt x="104" y="139"/>
                    </a:lnTo>
                    <a:lnTo>
                      <a:pt x="106" y="145"/>
                    </a:lnTo>
                    <a:lnTo>
                      <a:pt x="108" y="151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63"/>
                    </a:lnTo>
                    <a:lnTo>
                      <a:pt x="123" y="166"/>
                    </a:lnTo>
                    <a:lnTo>
                      <a:pt x="127" y="168"/>
                    </a:lnTo>
                    <a:lnTo>
                      <a:pt x="132" y="171"/>
                    </a:lnTo>
                    <a:lnTo>
                      <a:pt x="143" y="174"/>
                    </a:lnTo>
                    <a:lnTo>
                      <a:pt x="153" y="175"/>
                    </a:lnTo>
                    <a:lnTo>
                      <a:pt x="164" y="174"/>
                    </a:lnTo>
                    <a:lnTo>
                      <a:pt x="174" y="172"/>
                    </a:lnTo>
                    <a:lnTo>
                      <a:pt x="184" y="167"/>
                    </a:lnTo>
                    <a:lnTo>
                      <a:pt x="192" y="161"/>
                    </a:lnTo>
                    <a:lnTo>
                      <a:pt x="197" y="156"/>
                    </a:lnTo>
                    <a:lnTo>
                      <a:pt x="200" y="152"/>
                    </a:lnTo>
                    <a:lnTo>
                      <a:pt x="203" y="146"/>
                    </a:lnTo>
                    <a:lnTo>
                      <a:pt x="205" y="141"/>
                    </a:lnTo>
                    <a:lnTo>
                      <a:pt x="207" y="135"/>
                    </a:lnTo>
                    <a:lnTo>
                      <a:pt x="210" y="128"/>
                    </a:lnTo>
                    <a:lnTo>
                      <a:pt x="211" y="120"/>
                    </a:lnTo>
                    <a:lnTo>
                      <a:pt x="211" y="113"/>
                    </a:lnTo>
                    <a:lnTo>
                      <a:pt x="210" y="99"/>
                    </a:lnTo>
                    <a:lnTo>
                      <a:pt x="206" y="88"/>
                    </a:lnTo>
                    <a:lnTo>
                      <a:pt x="204" y="83"/>
                    </a:lnTo>
                    <a:lnTo>
                      <a:pt x="202" y="78"/>
                    </a:lnTo>
                    <a:lnTo>
                      <a:pt x="199" y="74"/>
                    </a:lnTo>
                    <a:lnTo>
                      <a:pt x="196" y="69"/>
                    </a:lnTo>
                    <a:lnTo>
                      <a:pt x="191" y="65"/>
                    </a:lnTo>
                    <a:lnTo>
                      <a:pt x="187" y="61"/>
                    </a:lnTo>
                    <a:lnTo>
                      <a:pt x="183" y="59"/>
                    </a:lnTo>
                    <a:lnTo>
                      <a:pt x="178" y="57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2" y="53"/>
                    </a:lnTo>
                    <a:lnTo>
                      <a:pt x="156" y="53"/>
                    </a:lnTo>
                    <a:close/>
                    <a:moveTo>
                      <a:pt x="156" y="68"/>
                    </a:moveTo>
                    <a:lnTo>
                      <a:pt x="160" y="68"/>
                    </a:lnTo>
                    <a:lnTo>
                      <a:pt x="163" y="69"/>
                    </a:lnTo>
                    <a:lnTo>
                      <a:pt x="167" y="70"/>
                    </a:lnTo>
                    <a:lnTo>
                      <a:pt x="171" y="73"/>
                    </a:lnTo>
                    <a:lnTo>
                      <a:pt x="177" y="77"/>
                    </a:lnTo>
                    <a:lnTo>
                      <a:pt x="181" y="84"/>
                    </a:lnTo>
                    <a:lnTo>
                      <a:pt x="185" y="90"/>
                    </a:lnTo>
                    <a:lnTo>
                      <a:pt x="187" y="98"/>
                    </a:lnTo>
                    <a:lnTo>
                      <a:pt x="189" y="106"/>
                    </a:lnTo>
                    <a:lnTo>
                      <a:pt x="189" y="114"/>
                    </a:lnTo>
                    <a:lnTo>
                      <a:pt x="189" y="123"/>
                    </a:lnTo>
                    <a:lnTo>
                      <a:pt x="187" y="132"/>
                    </a:lnTo>
                    <a:lnTo>
                      <a:pt x="184" y="139"/>
                    </a:lnTo>
                    <a:lnTo>
                      <a:pt x="179" y="146"/>
                    </a:lnTo>
                    <a:lnTo>
                      <a:pt x="174" y="152"/>
                    </a:lnTo>
                    <a:lnTo>
                      <a:pt x="169" y="156"/>
                    </a:lnTo>
                    <a:lnTo>
                      <a:pt x="162" y="158"/>
                    </a:lnTo>
                    <a:lnTo>
                      <a:pt x="154" y="159"/>
                    </a:lnTo>
                    <a:lnTo>
                      <a:pt x="147" y="158"/>
                    </a:lnTo>
                    <a:lnTo>
                      <a:pt x="140" y="156"/>
                    </a:lnTo>
                    <a:lnTo>
                      <a:pt x="135" y="152"/>
                    </a:lnTo>
                    <a:lnTo>
                      <a:pt x="130" y="146"/>
                    </a:lnTo>
                    <a:lnTo>
                      <a:pt x="125" y="139"/>
                    </a:lnTo>
                    <a:lnTo>
                      <a:pt x="122" y="132"/>
                    </a:lnTo>
                    <a:lnTo>
                      <a:pt x="121" y="124"/>
                    </a:lnTo>
                    <a:lnTo>
                      <a:pt x="120" y="114"/>
                    </a:lnTo>
                    <a:lnTo>
                      <a:pt x="121" y="106"/>
                    </a:lnTo>
                    <a:lnTo>
                      <a:pt x="122" y="97"/>
                    </a:lnTo>
                    <a:lnTo>
                      <a:pt x="124" y="89"/>
                    </a:lnTo>
                    <a:lnTo>
                      <a:pt x="129" y="83"/>
                    </a:lnTo>
                    <a:lnTo>
                      <a:pt x="133" y="77"/>
                    </a:lnTo>
                    <a:lnTo>
                      <a:pt x="139" y="73"/>
                    </a:lnTo>
                    <a:lnTo>
                      <a:pt x="147" y="69"/>
                    </a:lnTo>
                    <a:lnTo>
                      <a:pt x="156" y="68"/>
                    </a:lnTo>
                    <a:close/>
                    <a:moveTo>
                      <a:pt x="237" y="173"/>
                    </a:moveTo>
                    <a:lnTo>
                      <a:pt x="257" y="173"/>
                    </a:lnTo>
                    <a:lnTo>
                      <a:pt x="257" y="109"/>
                    </a:lnTo>
                    <a:lnTo>
                      <a:pt x="257" y="105"/>
                    </a:lnTo>
                    <a:lnTo>
                      <a:pt x="258" y="99"/>
                    </a:lnTo>
                    <a:lnTo>
                      <a:pt x="259" y="94"/>
                    </a:lnTo>
                    <a:lnTo>
                      <a:pt x="261" y="89"/>
                    </a:lnTo>
                    <a:lnTo>
                      <a:pt x="265" y="84"/>
                    </a:lnTo>
                    <a:lnTo>
                      <a:pt x="268" y="80"/>
                    </a:lnTo>
                    <a:lnTo>
                      <a:pt x="271" y="77"/>
                    </a:lnTo>
                    <a:lnTo>
                      <a:pt x="275" y="75"/>
                    </a:lnTo>
                    <a:lnTo>
                      <a:pt x="281" y="73"/>
                    </a:lnTo>
                    <a:lnTo>
                      <a:pt x="286" y="73"/>
                    </a:lnTo>
                    <a:lnTo>
                      <a:pt x="289" y="73"/>
                    </a:lnTo>
                    <a:lnTo>
                      <a:pt x="293" y="73"/>
                    </a:lnTo>
                    <a:lnTo>
                      <a:pt x="293" y="53"/>
                    </a:lnTo>
                    <a:lnTo>
                      <a:pt x="291" y="53"/>
                    </a:lnTo>
                    <a:lnTo>
                      <a:pt x="287" y="53"/>
                    </a:lnTo>
                    <a:lnTo>
                      <a:pt x="282" y="53"/>
                    </a:lnTo>
                    <a:lnTo>
                      <a:pt x="278" y="54"/>
                    </a:lnTo>
                    <a:lnTo>
                      <a:pt x="272" y="56"/>
                    </a:lnTo>
                    <a:lnTo>
                      <a:pt x="268" y="59"/>
                    </a:lnTo>
                    <a:lnTo>
                      <a:pt x="265" y="63"/>
                    </a:lnTo>
                    <a:lnTo>
                      <a:pt x="260" y="67"/>
                    </a:lnTo>
                    <a:lnTo>
                      <a:pt x="258" y="73"/>
                    </a:lnTo>
                    <a:lnTo>
                      <a:pt x="256" y="78"/>
                    </a:lnTo>
                    <a:lnTo>
                      <a:pt x="255" y="78"/>
                    </a:lnTo>
                    <a:lnTo>
                      <a:pt x="254" y="55"/>
                    </a:lnTo>
                    <a:lnTo>
                      <a:pt x="235" y="55"/>
                    </a:lnTo>
                    <a:lnTo>
                      <a:pt x="237" y="64"/>
                    </a:lnTo>
                    <a:lnTo>
                      <a:pt x="237" y="73"/>
                    </a:lnTo>
                    <a:lnTo>
                      <a:pt x="237" y="81"/>
                    </a:lnTo>
                    <a:lnTo>
                      <a:pt x="237" y="92"/>
                    </a:lnTo>
                    <a:lnTo>
                      <a:pt x="237" y="173"/>
                    </a:lnTo>
                    <a:close/>
                    <a:moveTo>
                      <a:pt x="324" y="27"/>
                    </a:moveTo>
                    <a:lnTo>
                      <a:pt x="324" y="55"/>
                    </a:lnTo>
                    <a:lnTo>
                      <a:pt x="307" y="55"/>
                    </a:lnTo>
                    <a:lnTo>
                      <a:pt x="307" y="71"/>
                    </a:lnTo>
                    <a:lnTo>
                      <a:pt x="324" y="71"/>
                    </a:lnTo>
                    <a:lnTo>
                      <a:pt x="324" y="135"/>
                    </a:lnTo>
                    <a:lnTo>
                      <a:pt x="325" y="145"/>
                    </a:lnTo>
                    <a:lnTo>
                      <a:pt x="326" y="154"/>
                    </a:lnTo>
                    <a:lnTo>
                      <a:pt x="328" y="161"/>
                    </a:lnTo>
                    <a:lnTo>
                      <a:pt x="333" y="166"/>
                    </a:lnTo>
                    <a:lnTo>
                      <a:pt x="336" y="169"/>
                    </a:lnTo>
                    <a:lnTo>
                      <a:pt x="341" y="173"/>
                    </a:lnTo>
                    <a:lnTo>
                      <a:pt x="348" y="174"/>
                    </a:lnTo>
                    <a:lnTo>
                      <a:pt x="354" y="175"/>
                    </a:lnTo>
                    <a:lnTo>
                      <a:pt x="365" y="174"/>
                    </a:lnTo>
                    <a:lnTo>
                      <a:pt x="373" y="172"/>
                    </a:lnTo>
                    <a:lnTo>
                      <a:pt x="372" y="156"/>
                    </a:lnTo>
                    <a:lnTo>
                      <a:pt x="367" y="157"/>
                    </a:lnTo>
                    <a:lnTo>
                      <a:pt x="360" y="157"/>
                    </a:lnTo>
                    <a:lnTo>
                      <a:pt x="356" y="157"/>
                    </a:lnTo>
                    <a:lnTo>
                      <a:pt x="353" y="156"/>
                    </a:lnTo>
                    <a:lnTo>
                      <a:pt x="350" y="154"/>
                    </a:lnTo>
                    <a:lnTo>
                      <a:pt x="348" y="152"/>
                    </a:lnTo>
                    <a:lnTo>
                      <a:pt x="347" y="148"/>
                    </a:lnTo>
                    <a:lnTo>
                      <a:pt x="346" y="144"/>
                    </a:lnTo>
                    <a:lnTo>
                      <a:pt x="345" y="139"/>
                    </a:lnTo>
                    <a:lnTo>
                      <a:pt x="345" y="135"/>
                    </a:lnTo>
                    <a:lnTo>
                      <a:pt x="345" y="71"/>
                    </a:lnTo>
                    <a:lnTo>
                      <a:pt x="374" y="71"/>
                    </a:lnTo>
                    <a:lnTo>
                      <a:pt x="374" y="55"/>
                    </a:lnTo>
                    <a:lnTo>
                      <a:pt x="345" y="55"/>
                    </a:lnTo>
                    <a:lnTo>
                      <a:pt x="345" y="21"/>
                    </a:lnTo>
                    <a:lnTo>
                      <a:pt x="324" y="27"/>
                    </a:lnTo>
                    <a:close/>
                    <a:moveTo>
                      <a:pt x="480" y="173"/>
                    </a:moveTo>
                    <a:lnTo>
                      <a:pt x="478" y="159"/>
                    </a:lnTo>
                    <a:lnTo>
                      <a:pt x="477" y="144"/>
                    </a:lnTo>
                    <a:lnTo>
                      <a:pt x="477" y="100"/>
                    </a:lnTo>
                    <a:lnTo>
                      <a:pt x="477" y="92"/>
                    </a:lnTo>
                    <a:lnTo>
                      <a:pt x="475" y="83"/>
                    </a:lnTo>
                    <a:lnTo>
                      <a:pt x="473" y="75"/>
                    </a:lnTo>
                    <a:lnTo>
                      <a:pt x="469" y="67"/>
                    </a:lnTo>
                    <a:lnTo>
                      <a:pt x="467" y="64"/>
                    </a:lnTo>
                    <a:lnTo>
                      <a:pt x="463" y="61"/>
                    </a:lnTo>
                    <a:lnTo>
                      <a:pt x="460" y="58"/>
                    </a:lnTo>
                    <a:lnTo>
                      <a:pt x="456" y="56"/>
                    </a:lnTo>
                    <a:lnTo>
                      <a:pt x="451" y="55"/>
                    </a:lnTo>
                    <a:lnTo>
                      <a:pt x="446" y="54"/>
                    </a:lnTo>
                    <a:lnTo>
                      <a:pt x="441" y="53"/>
                    </a:lnTo>
                    <a:lnTo>
                      <a:pt x="434" y="53"/>
                    </a:lnTo>
                    <a:lnTo>
                      <a:pt x="423" y="53"/>
                    </a:lnTo>
                    <a:lnTo>
                      <a:pt x="414" y="55"/>
                    </a:lnTo>
                    <a:lnTo>
                      <a:pt x="405" y="58"/>
                    </a:lnTo>
                    <a:lnTo>
                      <a:pt x="396" y="63"/>
                    </a:lnTo>
                    <a:lnTo>
                      <a:pt x="402" y="77"/>
                    </a:lnTo>
                    <a:lnTo>
                      <a:pt x="408" y="73"/>
                    </a:lnTo>
                    <a:lnTo>
                      <a:pt x="416" y="70"/>
                    </a:lnTo>
                    <a:lnTo>
                      <a:pt x="423" y="68"/>
                    </a:lnTo>
                    <a:lnTo>
                      <a:pt x="431" y="68"/>
                    </a:lnTo>
                    <a:lnTo>
                      <a:pt x="439" y="69"/>
                    </a:lnTo>
                    <a:lnTo>
                      <a:pt x="445" y="70"/>
                    </a:lnTo>
                    <a:lnTo>
                      <a:pt x="449" y="74"/>
                    </a:lnTo>
                    <a:lnTo>
                      <a:pt x="453" y="78"/>
                    </a:lnTo>
                    <a:lnTo>
                      <a:pt x="455" y="83"/>
                    </a:lnTo>
                    <a:lnTo>
                      <a:pt x="457" y="87"/>
                    </a:lnTo>
                    <a:lnTo>
                      <a:pt x="457" y="92"/>
                    </a:lnTo>
                    <a:lnTo>
                      <a:pt x="457" y="95"/>
                    </a:lnTo>
                    <a:lnTo>
                      <a:pt x="457" y="98"/>
                    </a:lnTo>
                    <a:lnTo>
                      <a:pt x="442" y="98"/>
                    </a:lnTo>
                    <a:lnTo>
                      <a:pt x="428" y="100"/>
                    </a:lnTo>
                    <a:lnTo>
                      <a:pt x="416" y="104"/>
                    </a:lnTo>
                    <a:lnTo>
                      <a:pt x="406" y="108"/>
                    </a:lnTo>
                    <a:lnTo>
                      <a:pt x="402" y="112"/>
                    </a:lnTo>
                    <a:lnTo>
                      <a:pt x="399" y="115"/>
                    </a:lnTo>
                    <a:lnTo>
                      <a:pt x="395" y="118"/>
                    </a:lnTo>
                    <a:lnTo>
                      <a:pt x="393" y="123"/>
                    </a:lnTo>
                    <a:lnTo>
                      <a:pt x="391" y="127"/>
                    </a:lnTo>
                    <a:lnTo>
                      <a:pt x="390" y="132"/>
                    </a:lnTo>
                    <a:lnTo>
                      <a:pt x="389" y="136"/>
                    </a:lnTo>
                    <a:lnTo>
                      <a:pt x="389" y="142"/>
                    </a:lnTo>
                    <a:lnTo>
                      <a:pt x="389" y="147"/>
                    </a:lnTo>
                    <a:lnTo>
                      <a:pt x="391" y="154"/>
                    </a:lnTo>
                    <a:lnTo>
                      <a:pt x="393" y="159"/>
                    </a:lnTo>
                    <a:lnTo>
                      <a:pt x="397" y="165"/>
                    </a:lnTo>
                    <a:lnTo>
                      <a:pt x="402" y="169"/>
                    </a:lnTo>
                    <a:lnTo>
                      <a:pt x="408" y="173"/>
                    </a:lnTo>
                    <a:lnTo>
                      <a:pt x="415" y="174"/>
                    </a:lnTo>
                    <a:lnTo>
                      <a:pt x="423" y="175"/>
                    </a:lnTo>
                    <a:lnTo>
                      <a:pt x="429" y="175"/>
                    </a:lnTo>
                    <a:lnTo>
                      <a:pt x="435" y="174"/>
                    </a:lnTo>
                    <a:lnTo>
                      <a:pt x="440" y="172"/>
                    </a:lnTo>
                    <a:lnTo>
                      <a:pt x="445" y="169"/>
                    </a:lnTo>
                    <a:lnTo>
                      <a:pt x="453" y="164"/>
                    </a:lnTo>
                    <a:lnTo>
                      <a:pt x="458" y="157"/>
                    </a:lnTo>
                    <a:lnTo>
                      <a:pt x="459" y="157"/>
                    </a:lnTo>
                    <a:lnTo>
                      <a:pt x="461" y="173"/>
                    </a:lnTo>
                    <a:lnTo>
                      <a:pt x="480" y="173"/>
                    </a:lnTo>
                    <a:close/>
                    <a:moveTo>
                      <a:pt x="458" y="133"/>
                    </a:moveTo>
                    <a:lnTo>
                      <a:pt x="457" y="136"/>
                    </a:lnTo>
                    <a:lnTo>
                      <a:pt x="457" y="139"/>
                    </a:lnTo>
                    <a:lnTo>
                      <a:pt x="455" y="144"/>
                    </a:lnTo>
                    <a:lnTo>
                      <a:pt x="453" y="147"/>
                    </a:lnTo>
                    <a:lnTo>
                      <a:pt x="450" y="151"/>
                    </a:lnTo>
                    <a:lnTo>
                      <a:pt x="447" y="153"/>
                    </a:lnTo>
                    <a:lnTo>
                      <a:pt x="443" y="156"/>
                    </a:lnTo>
                    <a:lnTo>
                      <a:pt x="439" y="157"/>
                    </a:lnTo>
                    <a:lnTo>
                      <a:pt x="434" y="159"/>
                    </a:lnTo>
                    <a:lnTo>
                      <a:pt x="429" y="159"/>
                    </a:lnTo>
                    <a:lnTo>
                      <a:pt x="424" y="159"/>
                    </a:lnTo>
                    <a:lnTo>
                      <a:pt x="421" y="158"/>
                    </a:lnTo>
                    <a:lnTo>
                      <a:pt x="418" y="156"/>
                    </a:lnTo>
                    <a:lnTo>
                      <a:pt x="415" y="154"/>
                    </a:lnTo>
                    <a:lnTo>
                      <a:pt x="413" y="152"/>
                    </a:lnTo>
                    <a:lnTo>
                      <a:pt x="410" y="148"/>
                    </a:lnTo>
                    <a:lnTo>
                      <a:pt x="409" y="144"/>
                    </a:lnTo>
                    <a:lnTo>
                      <a:pt x="409" y="139"/>
                    </a:lnTo>
                    <a:lnTo>
                      <a:pt x="409" y="135"/>
                    </a:lnTo>
                    <a:lnTo>
                      <a:pt x="410" y="132"/>
                    </a:lnTo>
                    <a:lnTo>
                      <a:pt x="412" y="128"/>
                    </a:lnTo>
                    <a:lnTo>
                      <a:pt x="414" y="125"/>
                    </a:lnTo>
                    <a:lnTo>
                      <a:pt x="419" y="120"/>
                    </a:lnTo>
                    <a:lnTo>
                      <a:pt x="424" y="117"/>
                    </a:lnTo>
                    <a:lnTo>
                      <a:pt x="432" y="115"/>
                    </a:lnTo>
                    <a:lnTo>
                      <a:pt x="441" y="113"/>
                    </a:lnTo>
                    <a:lnTo>
                      <a:pt x="449" y="113"/>
                    </a:lnTo>
                    <a:lnTo>
                      <a:pt x="458" y="113"/>
                    </a:lnTo>
                    <a:lnTo>
                      <a:pt x="458" y="133"/>
                    </a:lnTo>
                    <a:close/>
                    <a:moveTo>
                      <a:pt x="511" y="173"/>
                    </a:moveTo>
                    <a:lnTo>
                      <a:pt x="531" y="173"/>
                    </a:lnTo>
                    <a:lnTo>
                      <a:pt x="531" y="0"/>
                    </a:lnTo>
                    <a:lnTo>
                      <a:pt x="511" y="0"/>
                    </a:lnTo>
                    <a:lnTo>
                      <a:pt x="511" y="173"/>
                    </a:lnTo>
                    <a:close/>
                    <a:moveTo>
                      <a:pt x="659" y="117"/>
                    </a:moveTo>
                    <a:lnTo>
                      <a:pt x="659" y="114"/>
                    </a:lnTo>
                    <a:lnTo>
                      <a:pt x="659" y="107"/>
                    </a:lnTo>
                    <a:lnTo>
                      <a:pt x="659" y="99"/>
                    </a:lnTo>
                    <a:lnTo>
                      <a:pt x="657" y="89"/>
                    </a:lnTo>
                    <a:lnTo>
                      <a:pt x="655" y="80"/>
                    </a:lnTo>
                    <a:lnTo>
                      <a:pt x="649" y="71"/>
                    </a:lnTo>
                    <a:lnTo>
                      <a:pt x="647" y="68"/>
                    </a:lnTo>
                    <a:lnTo>
                      <a:pt x="644" y="64"/>
                    </a:lnTo>
                    <a:lnTo>
                      <a:pt x="639" y="60"/>
                    </a:lnTo>
                    <a:lnTo>
                      <a:pt x="635" y="58"/>
                    </a:lnTo>
                    <a:lnTo>
                      <a:pt x="631" y="56"/>
                    </a:lnTo>
                    <a:lnTo>
                      <a:pt x="624" y="54"/>
                    </a:lnTo>
                    <a:lnTo>
                      <a:pt x="619" y="53"/>
                    </a:lnTo>
                    <a:lnTo>
                      <a:pt x="612" y="53"/>
                    </a:lnTo>
                    <a:lnTo>
                      <a:pt x="606" y="53"/>
                    </a:lnTo>
                    <a:lnTo>
                      <a:pt x="601" y="54"/>
                    </a:lnTo>
                    <a:lnTo>
                      <a:pt x="595" y="55"/>
                    </a:lnTo>
                    <a:lnTo>
                      <a:pt x="590" y="57"/>
                    </a:lnTo>
                    <a:lnTo>
                      <a:pt x="585" y="59"/>
                    </a:lnTo>
                    <a:lnTo>
                      <a:pt x="580" y="63"/>
                    </a:lnTo>
                    <a:lnTo>
                      <a:pt x="577" y="67"/>
                    </a:lnTo>
                    <a:lnTo>
                      <a:pt x="572" y="70"/>
                    </a:lnTo>
                    <a:lnTo>
                      <a:pt x="567" y="80"/>
                    </a:lnTo>
                    <a:lnTo>
                      <a:pt x="563" y="90"/>
                    </a:lnTo>
                    <a:lnTo>
                      <a:pt x="559" y="103"/>
                    </a:lnTo>
                    <a:lnTo>
                      <a:pt x="558" y="116"/>
                    </a:lnTo>
                    <a:lnTo>
                      <a:pt x="559" y="128"/>
                    </a:lnTo>
                    <a:lnTo>
                      <a:pt x="563" y="139"/>
                    </a:lnTo>
                    <a:lnTo>
                      <a:pt x="565" y="145"/>
                    </a:lnTo>
                    <a:lnTo>
                      <a:pt x="567" y="151"/>
                    </a:lnTo>
                    <a:lnTo>
                      <a:pt x="570" y="155"/>
                    </a:lnTo>
                    <a:lnTo>
                      <a:pt x="574" y="158"/>
                    </a:lnTo>
                    <a:lnTo>
                      <a:pt x="577" y="163"/>
                    </a:lnTo>
                    <a:lnTo>
                      <a:pt x="581" y="165"/>
                    </a:lnTo>
                    <a:lnTo>
                      <a:pt x="586" y="168"/>
                    </a:lnTo>
                    <a:lnTo>
                      <a:pt x="591" y="171"/>
                    </a:lnTo>
                    <a:lnTo>
                      <a:pt x="596" y="173"/>
                    </a:lnTo>
                    <a:lnTo>
                      <a:pt x="602" y="174"/>
                    </a:lnTo>
                    <a:lnTo>
                      <a:pt x="608" y="175"/>
                    </a:lnTo>
                    <a:lnTo>
                      <a:pt x="615" y="175"/>
                    </a:lnTo>
                    <a:lnTo>
                      <a:pt x="628" y="174"/>
                    </a:lnTo>
                    <a:lnTo>
                      <a:pt x="637" y="173"/>
                    </a:lnTo>
                    <a:lnTo>
                      <a:pt x="646" y="171"/>
                    </a:lnTo>
                    <a:lnTo>
                      <a:pt x="652" y="167"/>
                    </a:lnTo>
                    <a:lnTo>
                      <a:pt x="649" y="153"/>
                    </a:lnTo>
                    <a:lnTo>
                      <a:pt x="643" y="155"/>
                    </a:lnTo>
                    <a:lnTo>
                      <a:pt x="636" y="156"/>
                    </a:lnTo>
                    <a:lnTo>
                      <a:pt x="628" y="158"/>
                    </a:lnTo>
                    <a:lnTo>
                      <a:pt x="618" y="158"/>
                    </a:lnTo>
                    <a:lnTo>
                      <a:pt x="610" y="158"/>
                    </a:lnTo>
                    <a:lnTo>
                      <a:pt x="603" y="156"/>
                    </a:lnTo>
                    <a:lnTo>
                      <a:pt x="596" y="153"/>
                    </a:lnTo>
                    <a:lnTo>
                      <a:pt x="591" y="148"/>
                    </a:lnTo>
                    <a:lnTo>
                      <a:pt x="585" y="143"/>
                    </a:lnTo>
                    <a:lnTo>
                      <a:pt x="582" y="136"/>
                    </a:lnTo>
                    <a:lnTo>
                      <a:pt x="579" y="127"/>
                    </a:lnTo>
                    <a:lnTo>
                      <a:pt x="578" y="117"/>
                    </a:lnTo>
                    <a:lnTo>
                      <a:pt x="659" y="117"/>
                    </a:lnTo>
                    <a:close/>
                    <a:moveTo>
                      <a:pt x="579" y="103"/>
                    </a:moveTo>
                    <a:lnTo>
                      <a:pt x="580" y="96"/>
                    </a:lnTo>
                    <a:lnTo>
                      <a:pt x="581" y="90"/>
                    </a:lnTo>
                    <a:lnTo>
                      <a:pt x="584" y="85"/>
                    </a:lnTo>
                    <a:lnTo>
                      <a:pt x="588" y="79"/>
                    </a:lnTo>
                    <a:lnTo>
                      <a:pt x="592" y="75"/>
                    </a:lnTo>
                    <a:lnTo>
                      <a:pt x="597" y="70"/>
                    </a:lnTo>
                    <a:lnTo>
                      <a:pt x="603" y="68"/>
                    </a:lnTo>
                    <a:lnTo>
                      <a:pt x="610" y="67"/>
                    </a:lnTo>
                    <a:lnTo>
                      <a:pt x="618" y="68"/>
                    </a:lnTo>
                    <a:lnTo>
                      <a:pt x="624" y="71"/>
                    </a:lnTo>
                    <a:lnTo>
                      <a:pt x="630" y="75"/>
                    </a:lnTo>
                    <a:lnTo>
                      <a:pt x="634" y="79"/>
                    </a:lnTo>
                    <a:lnTo>
                      <a:pt x="636" y="85"/>
                    </a:lnTo>
                    <a:lnTo>
                      <a:pt x="638" y="92"/>
                    </a:lnTo>
                    <a:lnTo>
                      <a:pt x="639" y="97"/>
                    </a:lnTo>
                    <a:lnTo>
                      <a:pt x="639" y="103"/>
                    </a:lnTo>
                    <a:lnTo>
                      <a:pt x="579" y="103"/>
                    </a:lnTo>
                    <a:close/>
                    <a:moveTo>
                      <a:pt x="763" y="152"/>
                    </a:moveTo>
                    <a:lnTo>
                      <a:pt x="758" y="154"/>
                    </a:lnTo>
                    <a:lnTo>
                      <a:pt x="752" y="156"/>
                    </a:lnTo>
                    <a:lnTo>
                      <a:pt x="745" y="157"/>
                    </a:lnTo>
                    <a:lnTo>
                      <a:pt x="738" y="158"/>
                    </a:lnTo>
                    <a:lnTo>
                      <a:pt x="729" y="157"/>
                    </a:lnTo>
                    <a:lnTo>
                      <a:pt x="721" y="155"/>
                    </a:lnTo>
                    <a:lnTo>
                      <a:pt x="715" y="152"/>
                    </a:lnTo>
                    <a:lnTo>
                      <a:pt x="709" y="146"/>
                    </a:lnTo>
                    <a:lnTo>
                      <a:pt x="704" y="139"/>
                    </a:lnTo>
                    <a:lnTo>
                      <a:pt x="701" y="133"/>
                    </a:lnTo>
                    <a:lnTo>
                      <a:pt x="699" y="124"/>
                    </a:lnTo>
                    <a:lnTo>
                      <a:pt x="698" y="114"/>
                    </a:lnTo>
                    <a:lnTo>
                      <a:pt x="699" y="105"/>
                    </a:lnTo>
                    <a:lnTo>
                      <a:pt x="700" y="97"/>
                    </a:lnTo>
                    <a:lnTo>
                      <a:pt x="703" y="89"/>
                    </a:lnTo>
                    <a:lnTo>
                      <a:pt x="707" y="83"/>
                    </a:lnTo>
                    <a:lnTo>
                      <a:pt x="714" y="77"/>
                    </a:lnTo>
                    <a:lnTo>
                      <a:pt x="720" y="73"/>
                    </a:lnTo>
                    <a:lnTo>
                      <a:pt x="729" y="70"/>
                    </a:lnTo>
                    <a:lnTo>
                      <a:pt x="738" y="69"/>
                    </a:lnTo>
                    <a:lnTo>
                      <a:pt x="745" y="70"/>
                    </a:lnTo>
                    <a:lnTo>
                      <a:pt x="753" y="71"/>
                    </a:lnTo>
                    <a:lnTo>
                      <a:pt x="758" y="73"/>
                    </a:lnTo>
                    <a:lnTo>
                      <a:pt x="763" y="75"/>
                    </a:lnTo>
                    <a:lnTo>
                      <a:pt x="767" y="58"/>
                    </a:lnTo>
                    <a:lnTo>
                      <a:pt x="761" y="56"/>
                    </a:lnTo>
                    <a:lnTo>
                      <a:pt x="755" y="55"/>
                    </a:lnTo>
                    <a:lnTo>
                      <a:pt x="746" y="53"/>
                    </a:lnTo>
                    <a:lnTo>
                      <a:pt x="738" y="53"/>
                    </a:lnTo>
                    <a:lnTo>
                      <a:pt x="731" y="53"/>
                    </a:lnTo>
                    <a:lnTo>
                      <a:pt x="725" y="54"/>
                    </a:lnTo>
                    <a:lnTo>
                      <a:pt x="718" y="55"/>
                    </a:lnTo>
                    <a:lnTo>
                      <a:pt x="713" y="57"/>
                    </a:lnTo>
                    <a:lnTo>
                      <a:pt x="707" y="59"/>
                    </a:lnTo>
                    <a:lnTo>
                      <a:pt x="702" y="63"/>
                    </a:lnTo>
                    <a:lnTo>
                      <a:pt x="698" y="66"/>
                    </a:lnTo>
                    <a:lnTo>
                      <a:pt x="693" y="70"/>
                    </a:lnTo>
                    <a:lnTo>
                      <a:pt x="689" y="75"/>
                    </a:lnTo>
                    <a:lnTo>
                      <a:pt x="686" y="79"/>
                    </a:lnTo>
                    <a:lnTo>
                      <a:pt x="684" y="85"/>
                    </a:lnTo>
                    <a:lnTo>
                      <a:pt x="682" y="90"/>
                    </a:lnTo>
                    <a:lnTo>
                      <a:pt x="679" y="96"/>
                    </a:lnTo>
                    <a:lnTo>
                      <a:pt x="678" y="102"/>
                    </a:lnTo>
                    <a:lnTo>
                      <a:pt x="677" y="108"/>
                    </a:lnTo>
                    <a:lnTo>
                      <a:pt x="676" y="115"/>
                    </a:lnTo>
                    <a:lnTo>
                      <a:pt x="677" y="128"/>
                    </a:lnTo>
                    <a:lnTo>
                      <a:pt x="680" y="139"/>
                    </a:lnTo>
                    <a:lnTo>
                      <a:pt x="683" y="145"/>
                    </a:lnTo>
                    <a:lnTo>
                      <a:pt x="686" y="149"/>
                    </a:lnTo>
                    <a:lnTo>
                      <a:pt x="689" y="154"/>
                    </a:lnTo>
                    <a:lnTo>
                      <a:pt x="692" y="158"/>
                    </a:lnTo>
                    <a:lnTo>
                      <a:pt x="696" y="162"/>
                    </a:lnTo>
                    <a:lnTo>
                      <a:pt x="700" y="165"/>
                    </a:lnTo>
                    <a:lnTo>
                      <a:pt x="705" y="168"/>
                    </a:lnTo>
                    <a:lnTo>
                      <a:pt x="710" y="171"/>
                    </a:lnTo>
                    <a:lnTo>
                      <a:pt x="715" y="173"/>
                    </a:lnTo>
                    <a:lnTo>
                      <a:pt x="721" y="174"/>
                    </a:lnTo>
                    <a:lnTo>
                      <a:pt x="727" y="175"/>
                    </a:lnTo>
                    <a:lnTo>
                      <a:pt x="733" y="175"/>
                    </a:lnTo>
                    <a:lnTo>
                      <a:pt x="744" y="174"/>
                    </a:lnTo>
                    <a:lnTo>
                      <a:pt x="754" y="173"/>
                    </a:lnTo>
                    <a:lnTo>
                      <a:pt x="761" y="171"/>
                    </a:lnTo>
                    <a:lnTo>
                      <a:pt x="766" y="168"/>
                    </a:lnTo>
                    <a:lnTo>
                      <a:pt x="763" y="152"/>
                    </a:lnTo>
                    <a:close/>
                    <a:moveTo>
                      <a:pt x="881" y="117"/>
                    </a:moveTo>
                    <a:lnTo>
                      <a:pt x="881" y="114"/>
                    </a:lnTo>
                    <a:lnTo>
                      <a:pt x="881" y="107"/>
                    </a:lnTo>
                    <a:lnTo>
                      <a:pt x="881" y="99"/>
                    </a:lnTo>
                    <a:lnTo>
                      <a:pt x="879" y="89"/>
                    </a:lnTo>
                    <a:lnTo>
                      <a:pt x="876" y="80"/>
                    </a:lnTo>
                    <a:lnTo>
                      <a:pt x="872" y="71"/>
                    </a:lnTo>
                    <a:lnTo>
                      <a:pt x="869" y="68"/>
                    </a:lnTo>
                    <a:lnTo>
                      <a:pt x="865" y="64"/>
                    </a:lnTo>
                    <a:lnTo>
                      <a:pt x="862" y="60"/>
                    </a:lnTo>
                    <a:lnTo>
                      <a:pt x="858" y="58"/>
                    </a:lnTo>
                    <a:lnTo>
                      <a:pt x="852" y="56"/>
                    </a:lnTo>
                    <a:lnTo>
                      <a:pt x="847" y="54"/>
                    </a:lnTo>
                    <a:lnTo>
                      <a:pt x="841" y="53"/>
                    </a:lnTo>
                    <a:lnTo>
                      <a:pt x="835" y="53"/>
                    </a:lnTo>
                    <a:lnTo>
                      <a:pt x="828" y="53"/>
                    </a:lnTo>
                    <a:lnTo>
                      <a:pt x="823" y="54"/>
                    </a:lnTo>
                    <a:lnTo>
                      <a:pt x="818" y="55"/>
                    </a:lnTo>
                    <a:lnTo>
                      <a:pt x="812" y="57"/>
                    </a:lnTo>
                    <a:lnTo>
                      <a:pt x="807" y="59"/>
                    </a:lnTo>
                    <a:lnTo>
                      <a:pt x="802" y="63"/>
                    </a:lnTo>
                    <a:lnTo>
                      <a:pt x="799" y="67"/>
                    </a:lnTo>
                    <a:lnTo>
                      <a:pt x="795" y="70"/>
                    </a:lnTo>
                    <a:lnTo>
                      <a:pt x="790" y="80"/>
                    </a:lnTo>
                    <a:lnTo>
                      <a:pt x="784" y="90"/>
                    </a:lnTo>
                    <a:lnTo>
                      <a:pt x="782" y="103"/>
                    </a:lnTo>
                    <a:lnTo>
                      <a:pt x="781" y="116"/>
                    </a:lnTo>
                    <a:lnTo>
                      <a:pt x="782" y="128"/>
                    </a:lnTo>
                    <a:lnTo>
                      <a:pt x="785" y="139"/>
                    </a:lnTo>
                    <a:lnTo>
                      <a:pt x="786" y="145"/>
                    </a:lnTo>
                    <a:lnTo>
                      <a:pt x="790" y="151"/>
                    </a:lnTo>
                    <a:lnTo>
                      <a:pt x="793" y="155"/>
                    </a:lnTo>
                    <a:lnTo>
                      <a:pt x="796" y="158"/>
                    </a:lnTo>
                    <a:lnTo>
                      <a:pt x="799" y="163"/>
                    </a:lnTo>
                    <a:lnTo>
                      <a:pt x="804" y="165"/>
                    </a:lnTo>
                    <a:lnTo>
                      <a:pt x="808" y="168"/>
                    </a:lnTo>
                    <a:lnTo>
                      <a:pt x="813" y="171"/>
                    </a:lnTo>
                    <a:lnTo>
                      <a:pt x="819" y="173"/>
                    </a:lnTo>
                    <a:lnTo>
                      <a:pt x="824" y="174"/>
                    </a:lnTo>
                    <a:lnTo>
                      <a:pt x="831" y="175"/>
                    </a:lnTo>
                    <a:lnTo>
                      <a:pt x="837" y="175"/>
                    </a:lnTo>
                    <a:lnTo>
                      <a:pt x="850" y="174"/>
                    </a:lnTo>
                    <a:lnTo>
                      <a:pt x="860" y="173"/>
                    </a:lnTo>
                    <a:lnTo>
                      <a:pt x="868" y="171"/>
                    </a:lnTo>
                    <a:lnTo>
                      <a:pt x="875" y="167"/>
                    </a:lnTo>
                    <a:lnTo>
                      <a:pt x="872" y="153"/>
                    </a:lnTo>
                    <a:lnTo>
                      <a:pt x="865" y="155"/>
                    </a:lnTo>
                    <a:lnTo>
                      <a:pt x="859" y="156"/>
                    </a:lnTo>
                    <a:lnTo>
                      <a:pt x="850" y="158"/>
                    </a:lnTo>
                    <a:lnTo>
                      <a:pt x="840" y="158"/>
                    </a:lnTo>
                    <a:lnTo>
                      <a:pt x="832" y="158"/>
                    </a:lnTo>
                    <a:lnTo>
                      <a:pt x="825" y="156"/>
                    </a:lnTo>
                    <a:lnTo>
                      <a:pt x="819" y="153"/>
                    </a:lnTo>
                    <a:lnTo>
                      <a:pt x="812" y="148"/>
                    </a:lnTo>
                    <a:lnTo>
                      <a:pt x="808" y="143"/>
                    </a:lnTo>
                    <a:lnTo>
                      <a:pt x="804" y="136"/>
                    </a:lnTo>
                    <a:lnTo>
                      <a:pt x="801" y="127"/>
                    </a:lnTo>
                    <a:lnTo>
                      <a:pt x="800" y="117"/>
                    </a:lnTo>
                    <a:lnTo>
                      <a:pt x="881" y="117"/>
                    </a:lnTo>
                    <a:close/>
                    <a:moveTo>
                      <a:pt x="801" y="103"/>
                    </a:moveTo>
                    <a:lnTo>
                      <a:pt x="801" y="96"/>
                    </a:lnTo>
                    <a:lnTo>
                      <a:pt x="804" y="90"/>
                    </a:lnTo>
                    <a:lnTo>
                      <a:pt x="806" y="85"/>
                    </a:lnTo>
                    <a:lnTo>
                      <a:pt x="810" y="79"/>
                    </a:lnTo>
                    <a:lnTo>
                      <a:pt x="814" y="75"/>
                    </a:lnTo>
                    <a:lnTo>
                      <a:pt x="819" y="70"/>
                    </a:lnTo>
                    <a:lnTo>
                      <a:pt x="825" y="68"/>
                    </a:lnTo>
                    <a:lnTo>
                      <a:pt x="833" y="67"/>
                    </a:lnTo>
                    <a:lnTo>
                      <a:pt x="840" y="68"/>
                    </a:lnTo>
                    <a:lnTo>
                      <a:pt x="847" y="71"/>
                    </a:lnTo>
                    <a:lnTo>
                      <a:pt x="852" y="75"/>
                    </a:lnTo>
                    <a:lnTo>
                      <a:pt x="856" y="79"/>
                    </a:lnTo>
                    <a:lnTo>
                      <a:pt x="859" y="85"/>
                    </a:lnTo>
                    <a:lnTo>
                      <a:pt x="861" y="92"/>
                    </a:lnTo>
                    <a:lnTo>
                      <a:pt x="861" y="97"/>
                    </a:lnTo>
                    <a:lnTo>
                      <a:pt x="862" y="103"/>
                    </a:lnTo>
                    <a:lnTo>
                      <a:pt x="801" y="103"/>
                    </a:lnTo>
                    <a:close/>
                    <a:moveTo>
                      <a:pt x="907" y="173"/>
                    </a:moveTo>
                    <a:lnTo>
                      <a:pt x="928" y="173"/>
                    </a:lnTo>
                    <a:lnTo>
                      <a:pt x="928" y="109"/>
                    </a:lnTo>
                    <a:lnTo>
                      <a:pt x="928" y="105"/>
                    </a:lnTo>
                    <a:lnTo>
                      <a:pt x="929" y="99"/>
                    </a:lnTo>
                    <a:lnTo>
                      <a:pt x="930" y="94"/>
                    </a:lnTo>
                    <a:lnTo>
                      <a:pt x="932" y="89"/>
                    </a:lnTo>
                    <a:lnTo>
                      <a:pt x="935" y="84"/>
                    </a:lnTo>
                    <a:lnTo>
                      <a:pt x="939" y="80"/>
                    </a:lnTo>
                    <a:lnTo>
                      <a:pt x="942" y="77"/>
                    </a:lnTo>
                    <a:lnTo>
                      <a:pt x="946" y="75"/>
                    </a:lnTo>
                    <a:lnTo>
                      <a:pt x="952" y="73"/>
                    </a:lnTo>
                    <a:lnTo>
                      <a:pt x="957" y="73"/>
                    </a:lnTo>
                    <a:lnTo>
                      <a:pt x="960" y="73"/>
                    </a:lnTo>
                    <a:lnTo>
                      <a:pt x="963" y="73"/>
                    </a:lnTo>
                    <a:lnTo>
                      <a:pt x="963" y="53"/>
                    </a:lnTo>
                    <a:lnTo>
                      <a:pt x="961" y="53"/>
                    </a:lnTo>
                    <a:lnTo>
                      <a:pt x="958" y="53"/>
                    </a:lnTo>
                    <a:lnTo>
                      <a:pt x="953" y="53"/>
                    </a:lnTo>
                    <a:lnTo>
                      <a:pt x="947" y="54"/>
                    </a:lnTo>
                    <a:lnTo>
                      <a:pt x="943" y="56"/>
                    </a:lnTo>
                    <a:lnTo>
                      <a:pt x="939" y="59"/>
                    </a:lnTo>
                    <a:lnTo>
                      <a:pt x="934" y="63"/>
                    </a:lnTo>
                    <a:lnTo>
                      <a:pt x="931" y="67"/>
                    </a:lnTo>
                    <a:lnTo>
                      <a:pt x="929" y="73"/>
                    </a:lnTo>
                    <a:lnTo>
                      <a:pt x="926" y="78"/>
                    </a:lnTo>
                    <a:lnTo>
                      <a:pt x="926" y="78"/>
                    </a:lnTo>
                    <a:lnTo>
                      <a:pt x="925" y="55"/>
                    </a:lnTo>
                    <a:lnTo>
                      <a:pt x="906" y="55"/>
                    </a:lnTo>
                    <a:lnTo>
                      <a:pt x="907" y="64"/>
                    </a:lnTo>
                    <a:lnTo>
                      <a:pt x="907" y="73"/>
                    </a:lnTo>
                    <a:lnTo>
                      <a:pt x="907" y="81"/>
                    </a:lnTo>
                    <a:lnTo>
                      <a:pt x="907" y="92"/>
                    </a:lnTo>
                    <a:lnTo>
                      <a:pt x="907" y="173"/>
                    </a:lnTo>
                    <a:close/>
                    <a:moveTo>
                      <a:pt x="1117" y="173"/>
                    </a:moveTo>
                    <a:lnTo>
                      <a:pt x="1115" y="159"/>
                    </a:lnTo>
                    <a:lnTo>
                      <a:pt x="1115" y="144"/>
                    </a:lnTo>
                    <a:lnTo>
                      <a:pt x="1115" y="100"/>
                    </a:lnTo>
                    <a:lnTo>
                      <a:pt x="1114" y="92"/>
                    </a:lnTo>
                    <a:lnTo>
                      <a:pt x="1112" y="83"/>
                    </a:lnTo>
                    <a:lnTo>
                      <a:pt x="1110" y="75"/>
                    </a:lnTo>
                    <a:lnTo>
                      <a:pt x="1106" y="67"/>
                    </a:lnTo>
                    <a:lnTo>
                      <a:pt x="1103" y="64"/>
                    </a:lnTo>
                    <a:lnTo>
                      <a:pt x="1101" y="61"/>
                    </a:lnTo>
                    <a:lnTo>
                      <a:pt x="1096" y="58"/>
                    </a:lnTo>
                    <a:lnTo>
                      <a:pt x="1093" y="56"/>
                    </a:lnTo>
                    <a:lnTo>
                      <a:pt x="1088" y="55"/>
                    </a:lnTo>
                    <a:lnTo>
                      <a:pt x="1083" y="54"/>
                    </a:lnTo>
                    <a:lnTo>
                      <a:pt x="1077" y="53"/>
                    </a:lnTo>
                    <a:lnTo>
                      <a:pt x="1071" y="53"/>
                    </a:lnTo>
                    <a:lnTo>
                      <a:pt x="1061" y="53"/>
                    </a:lnTo>
                    <a:lnTo>
                      <a:pt x="1051" y="55"/>
                    </a:lnTo>
                    <a:lnTo>
                      <a:pt x="1041" y="58"/>
                    </a:lnTo>
                    <a:lnTo>
                      <a:pt x="1034" y="63"/>
                    </a:lnTo>
                    <a:lnTo>
                      <a:pt x="1038" y="77"/>
                    </a:lnTo>
                    <a:lnTo>
                      <a:pt x="1044" y="73"/>
                    </a:lnTo>
                    <a:lnTo>
                      <a:pt x="1052" y="70"/>
                    </a:lnTo>
                    <a:lnTo>
                      <a:pt x="1060" y="68"/>
                    </a:lnTo>
                    <a:lnTo>
                      <a:pt x="1068" y="68"/>
                    </a:lnTo>
                    <a:lnTo>
                      <a:pt x="1076" y="69"/>
                    </a:lnTo>
                    <a:lnTo>
                      <a:pt x="1082" y="70"/>
                    </a:lnTo>
                    <a:lnTo>
                      <a:pt x="1087" y="74"/>
                    </a:lnTo>
                    <a:lnTo>
                      <a:pt x="1090" y="78"/>
                    </a:lnTo>
                    <a:lnTo>
                      <a:pt x="1092" y="83"/>
                    </a:lnTo>
                    <a:lnTo>
                      <a:pt x="1093" y="87"/>
                    </a:lnTo>
                    <a:lnTo>
                      <a:pt x="1094" y="92"/>
                    </a:lnTo>
                    <a:lnTo>
                      <a:pt x="1094" y="95"/>
                    </a:lnTo>
                    <a:lnTo>
                      <a:pt x="1094" y="98"/>
                    </a:lnTo>
                    <a:lnTo>
                      <a:pt x="1078" y="98"/>
                    </a:lnTo>
                    <a:lnTo>
                      <a:pt x="1065" y="100"/>
                    </a:lnTo>
                    <a:lnTo>
                      <a:pt x="1053" y="104"/>
                    </a:lnTo>
                    <a:lnTo>
                      <a:pt x="1043" y="108"/>
                    </a:lnTo>
                    <a:lnTo>
                      <a:pt x="1039" y="112"/>
                    </a:lnTo>
                    <a:lnTo>
                      <a:pt x="1036" y="115"/>
                    </a:lnTo>
                    <a:lnTo>
                      <a:pt x="1033" y="118"/>
                    </a:lnTo>
                    <a:lnTo>
                      <a:pt x="1030" y="123"/>
                    </a:lnTo>
                    <a:lnTo>
                      <a:pt x="1028" y="127"/>
                    </a:lnTo>
                    <a:lnTo>
                      <a:pt x="1026" y="132"/>
                    </a:lnTo>
                    <a:lnTo>
                      <a:pt x="1026" y="136"/>
                    </a:lnTo>
                    <a:lnTo>
                      <a:pt x="1025" y="142"/>
                    </a:lnTo>
                    <a:lnTo>
                      <a:pt x="1026" y="147"/>
                    </a:lnTo>
                    <a:lnTo>
                      <a:pt x="1027" y="154"/>
                    </a:lnTo>
                    <a:lnTo>
                      <a:pt x="1030" y="159"/>
                    </a:lnTo>
                    <a:lnTo>
                      <a:pt x="1034" y="165"/>
                    </a:lnTo>
                    <a:lnTo>
                      <a:pt x="1039" y="169"/>
                    </a:lnTo>
                    <a:lnTo>
                      <a:pt x="1045" y="173"/>
                    </a:lnTo>
                    <a:lnTo>
                      <a:pt x="1052" y="174"/>
                    </a:lnTo>
                    <a:lnTo>
                      <a:pt x="1061" y="175"/>
                    </a:lnTo>
                    <a:lnTo>
                      <a:pt x="1066" y="175"/>
                    </a:lnTo>
                    <a:lnTo>
                      <a:pt x="1071" y="174"/>
                    </a:lnTo>
                    <a:lnTo>
                      <a:pt x="1077" y="172"/>
                    </a:lnTo>
                    <a:lnTo>
                      <a:pt x="1081" y="169"/>
                    </a:lnTo>
                    <a:lnTo>
                      <a:pt x="1090" y="164"/>
                    </a:lnTo>
                    <a:lnTo>
                      <a:pt x="1095" y="157"/>
                    </a:lnTo>
                    <a:lnTo>
                      <a:pt x="1096" y="157"/>
                    </a:lnTo>
                    <a:lnTo>
                      <a:pt x="1097" y="173"/>
                    </a:lnTo>
                    <a:lnTo>
                      <a:pt x="1117" y="173"/>
                    </a:lnTo>
                    <a:close/>
                    <a:moveTo>
                      <a:pt x="1094" y="133"/>
                    </a:moveTo>
                    <a:lnTo>
                      <a:pt x="1094" y="136"/>
                    </a:lnTo>
                    <a:lnTo>
                      <a:pt x="1093" y="139"/>
                    </a:lnTo>
                    <a:lnTo>
                      <a:pt x="1092" y="144"/>
                    </a:lnTo>
                    <a:lnTo>
                      <a:pt x="1090" y="147"/>
                    </a:lnTo>
                    <a:lnTo>
                      <a:pt x="1087" y="151"/>
                    </a:lnTo>
                    <a:lnTo>
                      <a:pt x="1083" y="153"/>
                    </a:lnTo>
                    <a:lnTo>
                      <a:pt x="1080" y="156"/>
                    </a:lnTo>
                    <a:lnTo>
                      <a:pt x="1076" y="157"/>
                    </a:lnTo>
                    <a:lnTo>
                      <a:pt x="1071" y="159"/>
                    </a:lnTo>
                    <a:lnTo>
                      <a:pt x="1066" y="159"/>
                    </a:lnTo>
                    <a:lnTo>
                      <a:pt x="1062" y="159"/>
                    </a:lnTo>
                    <a:lnTo>
                      <a:pt x="1058" y="158"/>
                    </a:lnTo>
                    <a:lnTo>
                      <a:pt x="1055" y="156"/>
                    </a:lnTo>
                    <a:lnTo>
                      <a:pt x="1052" y="154"/>
                    </a:lnTo>
                    <a:lnTo>
                      <a:pt x="1050" y="152"/>
                    </a:lnTo>
                    <a:lnTo>
                      <a:pt x="1048" y="148"/>
                    </a:lnTo>
                    <a:lnTo>
                      <a:pt x="1047" y="144"/>
                    </a:lnTo>
                    <a:lnTo>
                      <a:pt x="1047" y="139"/>
                    </a:lnTo>
                    <a:lnTo>
                      <a:pt x="1047" y="135"/>
                    </a:lnTo>
                    <a:lnTo>
                      <a:pt x="1048" y="132"/>
                    </a:lnTo>
                    <a:lnTo>
                      <a:pt x="1049" y="128"/>
                    </a:lnTo>
                    <a:lnTo>
                      <a:pt x="1051" y="125"/>
                    </a:lnTo>
                    <a:lnTo>
                      <a:pt x="1055" y="120"/>
                    </a:lnTo>
                    <a:lnTo>
                      <a:pt x="1062" y="117"/>
                    </a:lnTo>
                    <a:lnTo>
                      <a:pt x="1069" y="115"/>
                    </a:lnTo>
                    <a:lnTo>
                      <a:pt x="1077" y="113"/>
                    </a:lnTo>
                    <a:lnTo>
                      <a:pt x="1085" y="113"/>
                    </a:lnTo>
                    <a:lnTo>
                      <a:pt x="1094" y="113"/>
                    </a:lnTo>
                    <a:lnTo>
                      <a:pt x="1094" y="133"/>
                    </a:lnTo>
                    <a:close/>
                    <a:moveTo>
                      <a:pt x="1218" y="173"/>
                    </a:moveTo>
                    <a:lnTo>
                      <a:pt x="1218" y="55"/>
                    </a:lnTo>
                    <a:lnTo>
                      <a:pt x="1198" y="55"/>
                    </a:lnTo>
                    <a:lnTo>
                      <a:pt x="1198" y="173"/>
                    </a:lnTo>
                    <a:lnTo>
                      <a:pt x="1218" y="173"/>
                    </a:lnTo>
                    <a:close/>
                    <a:moveTo>
                      <a:pt x="1209" y="8"/>
                    </a:moveTo>
                    <a:lnTo>
                      <a:pt x="1203" y="9"/>
                    </a:lnTo>
                    <a:lnTo>
                      <a:pt x="1199" y="12"/>
                    </a:lnTo>
                    <a:lnTo>
                      <a:pt x="1197" y="17"/>
                    </a:lnTo>
                    <a:lnTo>
                      <a:pt x="1196" y="21"/>
                    </a:lnTo>
                    <a:lnTo>
                      <a:pt x="1197" y="27"/>
                    </a:lnTo>
                    <a:lnTo>
                      <a:pt x="1199" y="31"/>
                    </a:lnTo>
                    <a:lnTo>
                      <a:pt x="1203" y="34"/>
                    </a:lnTo>
                    <a:lnTo>
                      <a:pt x="1207" y="35"/>
                    </a:lnTo>
                    <a:lnTo>
                      <a:pt x="1213" y="34"/>
                    </a:lnTo>
                    <a:lnTo>
                      <a:pt x="1217" y="31"/>
                    </a:lnTo>
                    <a:lnTo>
                      <a:pt x="1220" y="27"/>
                    </a:lnTo>
                    <a:lnTo>
                      <a:pt x="1222" y="21"/>
                    </a:lnTo>
                    <a:lnTo>
                      <a:pt x="1220" y="17"/>
                    </a:lnTo>
                    <a:lnTo>
                      <a:pt x="1217" y="12"/>
                    </a:lnTo>
                    <a:lnTo>
                      <a:pt x="1214" y="9"/>
                    </a:lnTo>
                    <a:lnTo>
                      <a:pt x="1209" y="8"/>
                    </a:lnTo>
                    <a:close/>
                    <a:moveTo>
                      <a:pt x="1253" y="173"/>
                    </a:moveTo>
                    <a:lnTo>
                      <a:pt x="1273" y="173"/>
                    </a:lnTo>
                    <a:lnTo>
                      <a:pt x="1273" y="102"/>
                    </a:lnTo>
                    <a:lnTo>
                      <a:pt x="1273" y="96"/>
                    </a:lnTo>
                    <a:lnTo>
                      <a:pt x="1276" y="92"/>
                    </a:lnTo>
                    <a:lnTo>
                      <a:pt x="1277" y="87"/>
                    </a:lnTo>
                    <a:lnTo>
                      <a:pt x="1279" y="84"/>
                    </a:lnTo>
                    <a:lnTo>
                      <a:pt x="1281" y="79"/>
                    </a:lnTo>
                    <a:lnTo>
                      <a:pt x="1284" y="76"/>
                    </a:lnTo>
                    <a:lnTo>
                      <a:pt x="1287" y="74"/>
                    </a:lnTo>
                    <a:lnTo>
                      <a:pt x="1292" y="71"/>
                    </a:lnTo>
                    <a:lnTo>
                      <a:pt x="1296" y="70"/>
                    </a:lnTo>
                    <a:lnTo>
                      <a:pt x="1300" y="69"/>
                    </a:lnTo>
                    <a:lnTo>
                      <a:pt x="1306" y="70"/>
                    </a:lnTo>
                    <a:lnTo>
                      <a:pt x="1311" y="73"/>
                    </a:lnTo>
                    <a:lnTo>
                      <a:pt x="1315" y="75"/>
                    </a:lnTo>
                    <a:lnTo>
                      <a:pt x="1319" y="79"/>
                    </a:lnTo>
                    <a:lnTo>
                      <a:pt x="1321" y="84"/>
                    </a:lnTo>
                    <a:lnTo>
                      <a:pt x="1323" y="89"/>
                    </a:lnTo>
                    <a:lnTo>
                      <a:pt x="1324" y="95"/>
                    </a:lnTo>
                    <a:lnTo>
                      <a:pt x="1324" y="102"/>
                    </a:lnTo>
                    <a:lnTo>
                      <a:pt x="1324" y="173"/>
                    </a:lnTo>
                    <a:lnTo>
                      <a:pt x="1345" y="173"/>
                    </a:lnTo>
                    <a:lnTo>
                      <a:pt x="1345" y="99"/>
                    </a:lnTo>
                    <a:lnTo>
                      <a:pt x="1346" y="94"/>
                    </a:lnTo>
                    <a:lnTo>
                      <a:pt x="1347" y="89"/>
                    </a:lnTo>
                    <a:lnTo>
                      <a:pt x="1348" y="85"/>
                    </a:lnTo>
                    <a:lnTo>
                      <a:pt x="1350" y="81"/>
                    </a:lnTo>
                    <a:lnTo>
                      <a:pt x="1352" y="78"/>
                    </a:lnTo>
                    <a:lnTo>
                      <a:pt x="1355" y="76"/>
                    </a:lnTo>
                    <a:lnTo>
                      <a:pt x="1359" y="73"/>
                    </a:lnTo>
                    <a:lnTo>
                      <a:pt x="1363" y="71"/>
                    </a:lnTo>
                    <a:lnTo>
                      <a:pt x="1366" y="70"/>
                    </a:lnTo>
                    <a:lnTo>
                      <a:pt x="1371" y="69"/>
                    </a:lnTo>
                    <a:lnTo>
                      <a:pt x="1377" y="70"/>
                    </a:lnTo>
                    <a:lnTo>
                      <a:pt x="1382" y="73"/>
                    </a:lnTo>
                    <a:lnTo>
                      <a:pt x="1386" y="75"/>
                    </a:lnTo>
                    <a:lnTo>
                      <a:pt x="1390" y="79"/>
                    </a:lnTo>
                    <a:lnTo>
                      <a:pt x="1392" y="85"/>
                    </a:lnTo>
                    <a:lnTo>
                      <a:pt x="1394" y="90"/>
                    </a:lnTo>
                    <a:lnTo>
                      <a:pt x="1395" y="98"/>
                    </a:lnTo>
                    <a:lnTo>
                      <a:pt x="1395" y="106"/>
                    </a:lnTo>
                    <a:lnTo>
                      <a:pt x="1395" y="173"/>
                    </a:lnTo>
                    <a:lnTo>
                      <a:pt x="1416" y="173"/>
                    </a:lnTo>
                    <a:lnTo>
                      <a:pt x="1416" y="104"/>
                    </a:lnTo>
                    <a:lnTo>
                      <a:pt x="1415" y="89"/>
                    </a:lnTo>
                    <a:lnTo>
                      <a:pt x="1413" y="78"/>
                    </a:lnTo>
                    <a:lnTo>
                      <a:pt x="1408" y="69"/>
                    </a:lnTo>
                    <a:lnTo>
                      <a:pt x="1403" y="63"/>
                    </a:lnTo>
                    <a:lnTo>
                      <a:pt x="1398" y="58"/>
                    </a:lnTo>
                    <a:lnTo>
                      <a:pt x="1391" y="55"/>
                    </a:lnTo>
                    <a:lnTo>
                      <a:pt x="1385" y="53"/>
                    </a:lnTo>
                    <a:lnTo>
                      <a:pt x="1378" y="53"/>
                    </a:lnTo>
                    <a:lnTo>
                      <a:pt x="1371" y="53"/>
                    </a:lnTo>
                    <a:lnTo>
                      <a:pt x="1364" y="55"/>
                    </a:lnTo>
                    <a:lnTo>
                      <a:pt x="1359" y="57"/>
                    </a:lnTo>
                    <a:lnTo>
                      <a:pt x="1353" y="60"/>
                    </a:lnTo>
                    <a:lnTo>
                      <a:pt x="1347" y="67"/>
                    </a:lnTo>
                    <a:lnTo>
                      <a:pt x="1340" y="76"/>
                    </a:lnTo>
                    <a:lnTo>
                      <a:pt x="1340" y="76"/>
                    </a:lnTo>
                    <a:lnTo>
                      <a:pt x="1338" y="70"/>
                    </a:lnTo>
                    <a:lnTo>
                      <a:pt x="1335" y="66"/>
                    </a:lnTo>
                    <a:lnTo>
                      <a:pt x="1332" y="63"/>
                    </a:lnTo>
                    <a:lnTo>
                      <a:pt x="1328" y="59"/>
                    </a:lnTo>
                    <a:lnTo>
                      <a:pt x="1323" y="56"/>
                    </a:lnTo>
                    <a:lnTo>
                      <a:pt x="1319" y="54"/>
                    </a:lnTo>
                    <a:lnTo>
                      <a:pt x="1313" y="53"/>
                    </a:lnTo>
                    <a:lnTo>
                      <a:pt x="1308" y="53"/>
                    </a:lnTo>
                    <a:lnTo>
                      <a:pt x="1301" y="53"/>
                    </a:lnTo>
                    <a:lnTo>
                      <a:pt x="1295" y="54"/>
                    </a:lnTo>
                    <a:lnTo>
                      <a:pt x="1290" y="56"/>
                    </a:lnTo>
                    <a:lnTo>
                      <a:pt x="1285" y="59"/>
                    </a:lnTo>
                    <a:lnTo>
                      <a:pt x="1281" y="63"/>
                    </a:lnTo>
                    <a:lnTo>
                      <a:pt x="1278" y="66"/>
                    </a:lnTo>
                    <a:lnTo>
                      <a:pt x="1274" y="69"/>
                    </a:lnTo>
                    <a:lnTo>
                      <a:pt x="1272" y="74"/>
                    </a:lnTo>
                    <a:lnTo>
                      <a:pt x="1271" y="74"/>
                    </a:lnTo>
                    <a:lnTo>
                      <a:pt x="1270" y="55"/>
                    </a:lnTo>
                    <a:lnTo>
                      <a:pt x="1252" y="55"/>
                    </a:lnTo>
                    <a:lnTo>
                      <a:pt x="1253" y="70"/>
                    </a:lnTo>
                    <a:lnTo>
                      <a:pt x="1253" y="87"/>
                    </a:lnTo>
                    <a:lnTo>
                      <a:pt x="1253" y="173"/>
                    </a:lnTo>
                    <a:close/>
                    <a:moveTo>
                      <a:pt x="1531" y="173"/>
                    </a:moveTo>
                    <a:lnTo>
                      <a:pt x="1530" y="159"/>
                    </a:lnTo>
                    <a:lnTo>
                      <a:pt x="1530" y="144"/>
                    </a:lnTo>
                    <a:lnTo>
                      <a:pt x="1530" y="100"/>
                    </a:lnTo>
                    <a:lnTo>
                      <a:pt x="1529" y="92"/>
                    </a:lnTo>
                    <a:lnTo>
                      <a:pt x="1528" y="83"/>
                    </a:lnTo>
                    <a:lnTo>
                      <a:pt x="1525" y="75"/>
                    </a:lnTo>
                    <a:lnTo>
                      <a:pt x="1522" y="67"/>
                    </a:lnTo>
                    <a:lnTo>
                      <a:pt x="1519" y="64"/>
                    </a:lnTo>
                    <a:lnTo>
                      <a:pt x="1515" y="61"/>
                    </a:lnTo>
                    <a:lnTo>
                      <a:pt x="1512" y="58"/>
                    </a:lnTo>
                    <a:lnTo>
                      <a:pt x="1508" y="56"/>
                    </a:lnTo>
                    <a:lnTo>
                      <a:pt x="1503" y="55"/>
                    </a:lnTo>
                    <a:lnTo>
                      <a:pt x="1498" y="54"/>
                    </a:lnTo>
                    <a:lnTo>
                      <a:pt x="1493" y="53"/>
                    </a:lnTo>
                    <a:lnTo>
                      <a:pt x="1486" y="53"/>
                    </a:lnTo>
                    <a:lnTo>
                      <a:pt x="1476" y="53"/>
                    </a:lnTo>
                    <a:lnTo>
                      <a:pt x="1466" y="55"/>
                    </a:lnTo>
                    <a:lnTo>
                      <a:pt x="1457" y="58"/>
                    </a:lnTo>
                    <a:lnTo>
                      <a:pt x="1449" y="63"/>
                    </a:lnTo>
                    <a:lnTo>
                      <a:pt x="1454" y="77"/>
                    </a:lnTo>
                    <a:lnTo>
                      <a:pt x="1460" y="73"/>
                    </a:lnTo>
                    <a:lnTo>
                      <a:pt x="1468" y="70"/>
                    </a:lnTo>
                    <a:lnTo>
                      <a:pt x="1475" y="68"/>
                    </a:lnTo>
                    <a:lnTo>
                      <a:pt x="1484" y="68"/>
                    </a:lnTo>
                    <a:lnTo>
                      <a:pt x="1492" y="69"/>
                    </a:lnTo>
                    <a:lnTo>
                      <a:pt x="1497" y="70"/>
                    </a:lnTo>
                    <a:lnTo>
                      <a:pt x="1502" y="74"/>
                    </a:lnTo>
                    <a:lnTo>
                      <a:pt x="1506" y="78"/>
                    </a:lnTo>
                    <a:lnTo>
                      <a:pt x="1508" y="83"/>
                    </a:lnTo>
                    <a:lnTo>
                      <a:pt x="1509" y="87"/>
                    </a:lnTo>
                    <a:lnTo>
                      <a:pt x="1509" y="92"/>
                    </a:lnTo>
                    <a:lnTo>
                      <a:pt x="1510" y="95"/>
                    </a:lnTo>
                    <a:lnTo>
                      <a:pt x="1510" y="98"/>
                    </a:lnTo>
                    <a:lnTo>
                      <a:pt x="1494" y="98"/>
                    </a:lnTo>
                    <a:lnTo>
                      <a:pt x="1480" y="100"/>
                    </a:lnTo>
                    <a:lnTo>
                      <a:pt x="1469" y="104"/>
                    </a:lnTo>
                    <a:lnTo>
                      <a:pt x="1458" y="108"/>
                    </a:lnTo>
                    <a:lnTo>
                      <a:pt x="1455" y="112"/>
                    </a:lnTo>
                    <a:lnTo>
                      <a:pt x="1450" y="115"/>
                    </a:lnTo>
                    <a:lnTo>
                      <a:pt x="1448" y="118"/>
                    </a:lnTo>
                    <a:lnTo>
                      <a:pt x="1445" y="123"/>
                    </a:lnTo>
                    <a:lnTo>
                      <a:pt x="1443" y="127"/>
                    </a:lnTo>
                    <a:lnTo>
                      <a:pt x="1442" y="132"/>
                    </a:lnTo>
                    <a:lnTo>
                      <a:pt x="1441" y="136"/>
                    </a:lnTo>
                    <a:lnTo>
                      <a:pt x="1441" y="142"/>
                    </a:lnTo>
                    <a:lnTo>
                      <a:pt x="1442" y="147"/>
                    </a:lnTo>
                    <a:lnTo>
                      <a:pt x="1443" y="154"/>
                    </a:lnTo>
                    <a:lnTo>
                      <a:pt x="1446" y="159"/>
                    </a:lnTo>
                    <a:lnTo>
                      <a:pt x="1449" y="165"/>
                    </a:lnTo>
                    <a:lnTo>
                      <a:pt x="1455" y="169"/>
                    </a:lnTo>
                    <a:lnTo>
                      <a:pt x="1460" y="173"/>
                    </a:lnTo>
                    <a:lnTo>
                      <a:pt x="1468" y="174"/>
                    </a:lnTo>
                    <a:lnTo>
                      <a:pt x="1475" y="175"/>
                    </a:lnTo>
                    <a:lnTo>
                      <a:pt x="1482" y="175"/>
                    </a:lnTo>
                    <a:lnTo>
                      <a:pt x="1487" y="174"/>
                    </a:lnTo>
                    <a:lnTo>
                      <a:pt x="1493" y="172"/>
                    </a:lnTo>
                    <a:lnTo>
                      <a:pt x="1497" y="169"/>
                    </a:lnTo>
                    <a:lnTo>
                      <a:pt x="1504" y="164"/>
                    </a:lnTo>
                    <a:lnTo>
                      <a:pt x="1511" y="157"/>
                    </a:lnTo>
                    <a:lnTo>
                      <a:pt x="1511" y="157"/>
                    </a:lnTo>
                    <a:lnTo>
                      <a:pt x="1513" y="173"/>
                    </a:lnTo>
                    <a:lnTo>
                      <a:pt x="1531" y="173"/>
                    </a:lnTo>
                    <a:close/>
                    <a:moveTo>
                      <a:pt x="1510" y="133"/>
                    </a:moveTo>
                    <a:lnTo>
                      <a:pt x="1510" y="136"/>
                    </a:lnTo>
                    <a:lnTo>
                      <a:pt x="1509" y="139"/>
                    </a:lnTo>
                    <a:lnTo>
                      <a:pt x="1507" y="144"/>
                    </a:lnTo>
                    <a:lnTo>
                      <a:pt x="1506" y="147"/>
                    </a:lnTo>
                    <a:lnTo>
                      <a:pt x="1502" y="151"/>
                    </a:lnTo>
                    <a:lnTo>
                      <a:pt x="1499" y="153"/>
                    </a:lnTo>
                    <a:lnTo>
                      <a:pt x="1496" y="156"/>
                    </a:lnTo>
                    <a:lnTo>
                      <a:pt x="1492" y="157"/>
                    </a:lnTo>
                    <a:lnTo>
                      <a:pt x="1486" y="159"/>
                    </a:lnTo>
                    <a:lnTo>
                      <a:pt x="1481" y="159"/>
                    </a:lnTo>
                    <a:lnTo>
                      <a:pt x="1477" y="159"/>
                    </a:lnTo>
                    <a:lnTo>
                      <a:pt x="1473" y="158"/>
                    </a:lnTo>
                    <a:lnTo>
                      <a:pt x="1470" y="156"/>
                    </a:lnTo>
                    <a:lnTo>
                      <a:pt x="1468" y="154"/>
                    </a:lnTo>
                    <a:lnTo>
                      <a:pt x="1465" y="152"/>
                    </a:lnTo>
                    <a:lnTo>
                      <a:pt x="1463" y="148"/>
                    </a:lnTo>
                    <a:lnTo>
                      <a:pt x="1462" y="144"/>
                    </a:lnTo>
                    <a:lnTo>
                      <a:pt x="1461" y="139"/>
                    </a:lnTo>
                    <a:lnTo>
                      <a:pt x="1462" y="135"/>
                    </a:lnTo>
                    <a:lnTo>
                      <a:pt x="1462" y="132"/>
                    </a:lnTo>
                    <a:lnTo>
                      <a:pt x="1465" y="128"/>
                    </a:lnTo>
                    <a:lnTo>
                      <a:pt x="1466" y="125"/>
                    </a:lnTo>
                    <a:lnTo>
                      <a:pt x="1471" y="120"/>
                    </a:lnTo>
                    <a:lnTo>
                      <a:pt x="1477" y="117"/>
                    </a:lnTo>
                    <a:lnTo>
                      <a:pt x="1485" y="115"/>
                    </a:lnTo>
                    <a:lnTo>
                      <a:pt x="1493" y="113"/>
                    </a:lnTo>
                    <a:lnTo>
                      <a:pt x="1501" y="113"/>
                    </a:lnTo>
                    <a:lnTo>
                      <a:pt x="1510" y="113"/>
                    </a:lnTo>
                    <a:lnTo>
                      <a:pt x="1510" y="133"/>
                    </a:lnTo>
                    <a:close/>
                    <a:moveTo>
                      <a:pt x="1644" y="55"/>
                    </a:moveTo>
                    <a:lnTo>
                      <a:pt x="1643" y="73"/>
                    </a:lnTo>
                    <a:lnTo>
                      <a:pt x="1642" y="73"/>
                    </a:lnTo>
                    <a:lnTo>
                      <a:pt x="1639" y="69"/>
                    </a:lnTo>
                    <a:lnTo>
                      <a:pt x="1637" y="65"/>
                    </a:lnTo>
                    <a:lnTo>
                      <a:pt x="1634" y="61"/>
                    </a:lnTo>
                    <a:lnTo>
                      <a:pt x="1630" y="59"/>
                    </a:lnTo>
                    <a:lnTo>
                      <a:pt x="1625" y="56"/>
                    </a:lnTo>
                    <a:lnTo>
                      <a:pt x="1620" y="54"/>
                    </a:lnTo>
                    <a:lnTo>
                      <a:pt x="1614" y="53"/>
                    </a:lnTo>
                    <a:lnTo>
                      <a:pt x="1606" y="53"/>
                    </a:lnTo>
                    <a:lnTo>
                      <a:pt x="1596" y="54"/>
                    </a:lnTo>
                    <a:lnTo>
                      <a:pt x="1588" y="56"/>
                    </a:lnTo>
                    <a:lnTo>
                      <a:pt x="1579" y="61"/>
                    </a:lnTo>
                    <a:lnTo>
                      <a:pt x="1571" y="68"/>
                    </a:lnTo>
                    <a:lnTo>
                      <a:pt x="1567" y="73"/>
                    </a:lnTo>
                    <a:lnTo>
                      <a:pt x="1565" y="77"/>
                    </a:lnTo>
                    <a:lnTo>
                      <a:pt x="1562" y="83"/>
                    </a:lnTo>
                    <a:lnTo>
                      <a:pt x="1560" y="88"/>
                    </a:lnTo>
                    <a:lnTo>
                      <a:pt x="1557" y="94"/>
                    </a:lnTo>
                    <a:lnTo>
                      <a:pt x="1556" y="100"/>
                    </a:lnTo>
                    <a:lnTo>
                      <a:pt x="1555" y="107"/>
                    </a:lnTo>
                    <a:lnTo>
                      <a:pt x="1555" y="115"/>
                    </a:lnTo>
                    <a:lnTo>
                      <a:pt x="1556" y="126"/>
                    </a:lnTo>
                    <a:lnTo>
                      <a:pt x="1558" y="137"/>
                    </a:lnTo>
                    <a:lnTo>
                      <a:pt x="1563" y="147"/>
                    </a:lnTo>
                    <a:lnTo>
                      <a:pt x="1569" y="156"/>
                    </a:lnTo>
                    <a:lnTo>
                      <a:pt x="1576" y="163"/>
                    </a:lnTo>
                    <a:lnTo>
                      <a:pt x="1584" y="167"/>
                    </a:lnTo>
                    <a:lnTo>
                      <a:pt x="1589" y="169"/>
                    </a:lnTo>
                    <a:lnTo>
                      <a:pt x="1593" y="171"/>
                    </a:lnTo>
                    <a:lnTo>
                      <a:pt x="1598" y="172"/>
                    </a:lnTo>
                    <a:lnTo>
                      <a:pt x="1604" y="172"/>
                    </a:lnTo>
                    <a:lnTo>
                      <a:pt x="1610" y="172"/>
                    </a:lnTo>
                    <a:lnTo>
                      <a:pt x="1616" y="171"/>
                    </a:lnTo>
                    <a:lnTo>
                      <a:pt x="1621" y="168"/>
                    </a:lnTo>
                    <a:lnTo>
                      <a:pt x="1627" y="166"/>
                    </a:lnTo>
                    <a:lnTo>
                      <a:pt x="1631" y="164"/>
                    </a:lnTo>
                    <a:lnTo>
                      <a:pt x="1634" y="161"/>
                    </a:lnTo>
                    <a:lnTo>
                      <a:pt x="1637" y="156"/>
                    </a:lnTo>
                    <a:lnTo>
                      <a:pt x="1639" y="153"/>
                    </a:lnTo>
                    <a:lnTo>
                      <a:pt x="1641" y="153"/>
                    </a:lnTo>
                    <a:lnTo>
                      <a:pt x="1641" y="165"/>
                    </a:lnTo>
                    <a:lnTo>
                      <a:pt x="1639" y="176"/>
                    </a:lnTo>
                    <a:lnTo>
                      <a:pt x="1637" y="184"/>
                    </a:lnTo>
                    <a:lnTo>
                      <a:pt x="1634" y="192"/>
                    </a:lnTo>
                    <a:lnTo>
                      <a:pt x="1630" y="197"/>
                    </a:lnTo>
                    <a:lnTo>
                      <a:pt x="1624" y="202"/>
                    </a:lnTo>
                    <a:lnTo>
                      <a:pt x="1618" y="204"/>
                    </a:lnTo>
                    <a:lnTo>
                      <a:pt x="1611" y="206"/>
                    </a:lnTo>
                    <a:lnTo>
                      <a:pt x="1604" y="206"/>
                    </a:lnTo>
                    <a:lnTo>
                      <a:pt x="1593" y="206"/>
                    </a:lnTo>
                    <a:lnTo>
                      <a:pt x="1584" y="204"/>
                    </a:lnTo>
                    <a:lnTo>
                      <a:pt x="1577" y="201"/>
                    </a:lnTo>
                    <a:lnTo>
                      <a:pt x="1570" y="197"/>
                    </a:lnTo>
                    <a:lnTo>
                      <a:pt x="1565" y="214"/>
                    </a:lnTo>
                    <a:lnTo>
                      <a:pt x="1573" y="217"/>
                    </a:lnTo>
                    <a:lnTo>
                      <a:pt x="1582" y="221"/>
                    </a:lnTo>
                    <a:lnTo>
                      <a:pt x="1593" y="223"/>
                    </a:lnTo>
                    <a:lnTo>
                      <a:pt x="1603" y="223"/>
                    </a:lnTo>
                    <a:lnTo>
                      <a:pt x="1614" y="223"/>
                    </a:lnTo>
                    <a:lnTo>
                      <a:pt x="1625" y="221"/>
                    </a:lnTo>
                    <a:lnTo>
                      <a:pt x="1630" y="219"/>
                    </a:lnTo>
                    <a:lnTo>
                      <a:pt x="1635" y="216"/>
                    </a:lnTo>
                    <a:lnTo>
                      <a:pt x="1641" y="213"/>
                    </a:lnTo>
                    <a:lnTo>
                      <a:pt x="1645" y="210"/>
                    </a:lnTo>
                    <a:lnTo>
                      <a:pt x="1648" y="205"/>
                    </a:lnTo>
                    <a:lnTo>
                      <a:pt x="1651" y="201"/>
                    </a:lnTo>
                    <a:lnTo>
                      <a:pt x="1655" y="195"/>
                    </a:lnTo>
                    <a:lnTo>
                      <a:pt x="1657" y="188"/>
                    </a:lnTo>
                    <a:lnTo>
                      <a:pt x="1659" y="182"/>
                    </a:lnTo>
                    <a:lnTo>
                      <a:pt x="1660" y="174"/>
                    </a:lnTo>
                    <a:lnTo>
                      <a:pt x="1660" y="165"/>
                    </a:lnTo>
                    <a:lnTo>
                      <a:pt x="1661" y="155"/>
                    </a:lnTo>
                    <a:lnTo>
                      <a:pt x="1661" y="87"/>
                    </a:lnTo>
                    <a:lnTo>
                      <a:pt x="1661" y="69"/>
                    </a:lnTo>
                    <a:lnTo>
                      <a:pt x="1662" y="55"/>
                    </a:lnTo>
                    <a:lnTo>
                      <a:pt x="1644" y="55"/>
                    </a:lnTo>
                    <a:close/>
                    <a:moveTo>
                      <a:pt x="1641" y="123"/>
                    </a:moveTo>
                    <a:lnTo>
                      <a:pt x="1639" y="128"/>
                    </a:lnTo>
                    <a:lnTo>
                      <a:pt x="1638" y="134"/>
                    </a:lnTo>
                    <a:lnTo>
                      <a:pt x="1636" y="138"/>
                    </a:lnTo>
                    <a:lnTo>
                      <a:pt x="1634" y="143"/>
                    </a:lnTo>
                    <a:lnTo>
                      <a:pt x="1631" y="147"/>
                    </a:lnTo>
                    <a:lnTo>
                      <a:pt x="1628" y="149"/>
                    </a:lnTo>
                    <a:lnTo>
                      <a:pt x="1623" y="153"/>
                    </a:lnTo>
                    <a:lnTo>
                      <a:pt x="1619" y="154"/>
                    </a:lnTo>
                    <a:lnTo>
                      <a:pt x="1615" y="155"/>
                    </a:lnTo>
                    <a:lnTo>
                      <a:pt x="1610" y="156"/>
                    </a:lnTo>
                    <a:lnTo>
                      <a:pt x="1602" y="155"/>
                    </a:lnTo>
                    <a:lnTo>
                      <a:pt x="1595" y="153"/>
                    </a:lnTo>
                    <a:lnTo>
                      <a:pt x="1590" y="148"/>
                    </a:lnTo>
                    <a:lnTo>
                      <a:pt x="1584" y="143"/>
                    </a:lnTo>
                    <a:lnTo>
                      <a:pt x="1581" y="137"/>
                    </a:lnTo>
                    <a:lnTo>
                      <a:pt x="1578" y="129"/>
                    </a:lnTo>
                    <a:lnTo>
                      <a:pt x="1577" y="122"/>
                    </a:lnTo>
                    <a:lnTo>
                      <a:pt x="1576" y="114"/>
                    </a:lnTo>
                    <a:lnTo>
                      <a:pt x="1577" y="104"/>
                    </a:lnTo>
                    <a:lnTo>
                      <a:pt x="1579" y="95"/>
                    </a:lnTo>
                    <a:lnTo>
                      <a:pt x="1581" y="87"/>
                    </a:lnTo>
                    <a:lnTo>
                      <a:pt x="1585" y="81"/>
                    </a:lnTo>
                    <a:lnTo>
                      <a:pt x="1591" y="76"/>
                    </a:lnTo>
                    <a:lnTo>
                      <a:pt x="1596" y="73"/>
                    </a:lnTo>
                    <a:lnTo>
                      <a:pt x="1603" y="69"/>
                    </a:lnTo>
                    <a:lnTo>
                      <a:pt x="1610" y="69"/>
                    </a:lnTo>
                    <a:lnTo>
                      <a:pt x="1616" y="69"/>
                    </a:lnTo>
                    <a:lnTo>
                      <a:pt x="1620" y="70"/>
                    </a:lnTo>
                    <a:lnTo>
                      <a:pt x="1624" y="73"/>
                    </a:lnTo>
                    <a:lnTo>
                      <a:pt x="1629" y="76"/>
                    </a:lnTo>
                    <a:lnTo>
                      <a:pt x="1632" y="79"/>
                    </a:lnTo>
                    <a:lnTo>
                      <a:pt x="1635" y="83"/>
                    </a:lnTo>
                    <a:lnTo>
                      <a:pt x="1637" y="87"/>
                    </a:lnTo>
                    <a:lnTo>
                      <a:pt x="1639" y="92"/>
                    </a:lnTo>
                    <a:lnTo>
                      <a:pt x="1639" y="96"/>
                    </a:lnTo>
                    <a:lnTo>
                      <a:pt x="1641" y="102"/>
                    </a:lnTo>
                    <a:lnTo>
                      <a:pt x="1641" y="123"/>
                    </a:lnTo>
                    <a:close/>
                    <a:moveTo>
                      <a:pt x="1786" y="117"/>
                    </a:moveTo>
                    <a:lnTo>
                      <a:pt x="1787" y="114"/>
                    </a:lnTo>
                    <a:lnTo>
                      <a:pt x="1787" y="107"/>
                    </a:lnTo>
                    <a:lnTo>
                      <a:pt x="1787" y="99"/>
                    </a:lnTo>
                    <a:lnTo>
                      <a:pt x="1785" y="89"/>
                    </a:lnTo>
                    <a:lnTo>
                      <a:pt x="1782" y="80"/>
                    </a:lnTo>
                    <a:lnTo>
                      <a:pt x="1778" y="71"/>
                    </a:lnTo>
                    <a:lnTo>
                      <a:pt x="1776" y="68"/>
                    </a:lnTo>
                    <a:lnTo>
                      <a:pt x="1771" y="64"/>
                    </a:lnTo>
                    <a:lnTo>
                      <a:pt x="1768" y="60"/>
                    </a:lnTo>
                    <a:lnTo>
                      <a:pt x="1764" y="58"/>
                    </a:lnTo>
                    <a:lnTo>
                      <a:pt x="1758" y="56"/>
                    </a:lnTo>
                    <a:lnTo>
                      <a:pt x="1753" y="54"/>
                    </a:lnTo>
                    <a:lnTo>
                      <a:pt x="1747" y="53"/>
                    </a:lnTo>
                    <a:lnTo>
                      <a:pt x="1740" y="53"/>
                    </a:lnTo>
                    <a:lnTo>
                      <a:pt x="1735" y="53"/>
                    </a:lnTo>
                    <a:lnTo>
                      <a:pt x="1729" y="54"/>
                    </a:lnTo>
                    <a:lnTo>
                      <a:pt x="1723" y="55"/>
                    </a:lnTo>
                    <a:lnTo>
                      <a:pt x="1718" y="57"/>
                    </a:lnTo>
                    <a:lnTo>
                      <a:pt x="1713" y="59"/>
                    </a:lnTo>
                    <a:lnTo>
                      <a:pt x="1709" y="63"/>
                    </a:lnTo>
                    <a:lnTo>
                      <a:pt x="1705" y="67"/>
                    </a:lnTo>
                    <a:lnTo>
                      <a:pt x="1701" y="70"/>
                    </a:lnTo>
                    <a:lnTo>
                      <a:pt x="1696" y="80"/>
                    </a:lnTo>
                    <a:lnTo>
                      <a:pt x="1690" y="90"/>
                    </a:lnTo>
                    <a:lnTo>
                      <a:pt x="1688" y="103"/>
                    </a:lnTo>
                    <a:lnTo>
                      <a:pt x="1687" y="116"/>
                    </a:lnTo>
                    <a:lnTo>
                      <a:pt x="1688" y="128"/>
                    </a:lnTo>
                    <a:lnTo>
                      <a:pt x="1690" y="139"/>
                    </a:lnTo>
                    <a:lnTo>
                      <a:pt x="1692" y="145"/>
                    </a:lnTo>
                    <a:lnTo>
                      <a:pt x="1696" y="151"/>
                    </a:lnTo>
                    <a:lnTo>
                      <a:pt x="1699" y="155"/>
                    </a:lnTo>
                    <a:lnTo>
                      <a:pt x="1702" y="158"/>
                    </a:lnTo>
                    <a:lnTo>
                      <a:pt x="1705" y="163"/>
                    </a:lnTo>
                    <a:lnTo>
                      <a:pt x="1710" y="165"/>
                    </a:lnTo>
                    <a:lnTo>
                      <a:pt x="1714" y="168"/>
                    </a:lnTo>
                    <a:lnTo>
                      <a:pt x="1719" y="171"/>
                    </a:lnTo>
                    <a:lnTo>
                      <a:pt x="1725" y="173"/>
                    </a:lnTo>
                    <a:lnTo>
                      <a:pt x="1730" y="174"/>
                    </a:lnTo>
                    <a:lnTo>
                      <a:pt x="1737" y="175"/>
                    </a:lnTo>
                    <a:lnTo>
                      <a:pt x="1743" y="175"/>
                    </a:lnTo>
                    <a:lnTo>
                      <a:pt x="1756" y="174"/>
                    </a:lnTo>
                    <a:lnTo>
                      <a:pt x="1766" y="173"/>
                    </a:lnTo>
                    <a:lnTo>
                      <a:pt x="1774" y="171"/>
                    </a:lnTo>
                    <a:lnTo>
                      <a:pt x="1781" y="167"/>
                    </a:lnTo>
                    <a:lnTo>
                      <a:pt x="1778" y="153"/>
                    </a:lnTo>
                    <a:lnTo>
                      <a:pt x="1771" y="155"/>
                    </a:lnTo>
                    <a:lnTo>
                      <a:pt x="1765" y="156"/>
                    </a:lnTo>
                    <a:lnTo>
                      <a:pt x="1756" y="158"/>
                    </a:lnTo>
                    <a:lnTo>
                      <a:pt x="1746" y="158"/>
                    </a:lnTo>
                    <a:lnTo>
                      <a:pt x="1738" y="158"/>
                    </a:lnTo>
                    <a:lnTo>
                      <a:pt x="1731" y="156"/>
                    </a:lnTo>
                    <a:lnTo>
                      <a:pt x="1725" y="153"/>
                    </a:lnTo>
                    <a:lnTo>
                      <a:pt x="1718" y="148"/>
                    </a:lnTo>
                    <a:lnTo>
                      <a:pt x="1714" y="143"/>
                    </a:lnTo>
                    <a:lnTo>
                      <a:pt x="1710" y="136"/>
                    </a:lnTo>
                    <a:lnTo>
                      <a:pt x="1708" y="127"/>
                    </a:lnTo>
                    <a:lnTo>
                      <a:pt x="1706" y="117"/>
                    </a:lnTo>
                    <a:lnTo>
                      <a:pt x="1786" y="117"/>
                    </a:lnTo>
                    <a:close/>
                    <a:moveTo>
                      <a:pt x="1706" y="103"/>
                    </a:moveTo>
                    <a:lnTo>
                      <a:pt x="1708" y="96"/>
                    </a:lnTo>
                    <a:lnTo>
                      <a:pt x="1710" y="90"/>
                    </a:lnTo>
                    <a:lnTo>
                      <a:pt x="1712" y="85"/>
                    </a:lnTo>
                    <a:lnTo>
                      <a:pt x="1716" y="79"/>
                    </a:lnTo>
                    <a:lnTo>
                      <a:pt x="1720" y="75"/>
                    </a:lnTo>
                    <a:lnTo>
                      <a:pt x="1725" y="70"/>
                    </a:lnTo>
                    <a:lnTo>
                      <a:pt x="1731" y="68"/>
                    </a:lnTo>
                    <a:lnTo>
                      <a:pt x="1739" y="67"/>
                    </a:lnTo>
                    <a:lnTo>
                      <a:pt x="1746" y="68"/>
                    </a:lnTo>
                    <a:lnTo>
                      <a:pt x="1753" y="71"/>
                    </a:lnTo>
                    <a:lnTo>
                      <a:pt x="1758" y="75"/>
                    </a:lnTo>
                    <a:lnTo>
                      <a:pt x="1762" y="79"/>
                    </a:lnTo>
                    <a:lnTo>
                      <a:pt x="1765" y="85"/>
                    </a:lnTo>
                    <a:lnTo>
                      <a:pt x="1767" y="92"/>
                    </a:lnTo>
                    <a:lnTo>
                      <a:pt x="1767" y="97"/>
                    </a:lnTo>
                    <a:lnTo>
                      <a:pt x="1768" y="103"/>
                    </a:lnTo>
                    <a:lnTo>
                      <a:pt x="1706" y="103"/>
                    </a:lnTo>
                    <a:close/>
                    <a:moveTo>
                      <a:pt x="1813" y="173"/>
                    </a:moveTo>
                    <a:lnTo>
                      <a:pt x="1834" y="173"/>
                    </a:lnTo>
                    <a:lnTo>
                      <a:pt x="1834" y="102"/>
                    </a:lnTo>
                    <a:lnTo>
                      <a:pt x="1834" y="96"/>
                    </a:lnTo>
                    <a:lnTo>
                      <a:pt x="1835" y="92"/>
                    </a:lnTo>
                    <a:lnTo>
                      <a:pt x="1837" y="87"/>
                    </a:lnTo>
                    <a:lnTo>
                      <a:pt x="1839" y="84"/>
                    </a:lnTo>
                    <a:lnTo>
                      <a:pt x="1841" y="79"/>
                    </a:lnTo>
                    <a:lnTo>
                      <a:pt x="1845" y="76"/>
                    </a:lnTo>
                    <a:lnTo>
                      <a:pt x="1848" y="74"/>
                    </a:lnTo>
                    <a:lnTo>
                      <a:pt x="1852" y="71"/>
                    </a:lnTo>
                    <a:lnTo>
                      <a:pt x="1857" y="70"/>
                    </a:lnTo>
                    <a:lnTo>
                      <a:pt x="1861" y="69"/>
                    </a:lnTo>
                    <a:lnTo>
                      <a:pt x="1866" y="70"/>
                    </a:lnTo>
                    <a:lnTo>
                      <a:pt x="1872" y="73"/>
                    </a:lnTo>
                    <a:lnTo>
                      <a:pt x="1875" y="75"/>
                    </a:lnTo>
                    <a:lnTo>
                      <a:pt x="1879" y="79"/>
                    </a:lnTo>
                    <a:lnTo>
                      <a:pt x="1881" y="84"/>
                    </a:lnTo>
                    <a:lnTo>
                      <a:pt x="1884" y="89"/>
                    </a:lnTo>
                    <a:lnTo>
                      <a:pt x="1885" y="95"/>
                    </a:lnTo>
                    <a:lnTo>
                      <a:pt x="1885" y="102"/>
                    </a:lnTo>
                    <a:lnTo>
                      <a:pt x="1885" y="173"/>
                    </a:lnTo>
                    <a:lnTo>
                      <a:pt x="1905" y="173"/>
                    </a:lnTo>
                    <a:lnTo>
                      <a:pt x="1905" y="99"/>
                    </a:lnTo>
                    <a:lnTo>
                      <a:pt x="1905" y="94"/>
                    </a:lnTo>
                    <a:lnTo>
                      <a:pt x="1906" y="89"/>
                    </a:lnTo>
                    <a:lnTo>
                      <a:pt x="1908" y="85"/>
                    </a:lnTo>
                    <a:lnTo>
                      <a:pt x="1911" y="81"/>
                    </a:lnTo>
                    <a:lnTo>
                      <a:pt x="1913" y="78"/>
                    </a:lnTo>
                    <a:lnTo>
                      <a:pt x="1916" y="76"/>
                    </a:lnTo>
                    <a:lnTo>
                      <a:pt x="1919" y="73"/>
                    </a:lnTo>
                    <a:lnTo>
                      <a:pt x="1922" y="71"/>
                    </a:lnTo>
                    <a:lnTo>
                      <a:pt x="1927" y="70"/>
                    </a:lnTo>
                    <a:lnTo>
                      <a:pt x="1931" y="69"/>
                    </a:lnTo>
                    <a:lnTo>
                      <a:pt x="1938" y="70"/>
                    </a:lnTo>
                    <a:lnTo>
                      <a:pt x="1942" y="73"/>
                    </a:lnTo>
                    <a:lnTo>
                      <a:pt x="1946" y="75"/>
                    </a:lnTo>
                    <a:lnTo>
                      <a:pt x="1949" y="79"/>
                    </a:lnTo>
                    <a:lnTo>
                      <a:pt x="1953" y="85"/>
                    </a:lnTo>
                    <a:lnTo>
                      <a:pt x="1955" y="90"/>
                    </a:lnTo>
                    <a:lnTo>
                      <a:pt x="1956" y="98"/>
                    </a:lnTo>
                    <a:lnTo>
                      <a:pt x="1956" y="106"/>
                    </a:lnTo>
                    <a:lnTo>
                      <a:pt x="1956" y="173"/>
                    </a:lnTo>
                    <a:lnTo>
                      <a:pt x="1976" y="173"/>
                    </a:lnTo>
                    <a:lnTo>
                      <a:pt x="1976" y="104"/>
                    </a:lnTo>
                    <a:lnTo>
                      <a:pt x="1975" y="89"/>
                    </a:lnTo>
                    <a:lnTo>
                      <a:pt x="1972" y="78"/>
                    </a:lnTo>
                    <a:lnTo>
                      <a:pt x="1969" y="69"/>
                    </a:lnTo>
                    <a:lnTo>
                      <a:pt x="1963" y="63"/>
                    </a:lnTo>
                    <a:lnTo>
                      <a:pt x="1957" y="58"/>
                    </a:lnTo>
                    <a:lnTo>
                      <a:pt x="1951" y="55"/>
                    </a:lnTo>
                    <a:lnTo>
                      <a:pt x="1945" y="53"/>
                    </a:lnTo>
                    <a:lnTo>
                      <a:pt x="1939" y="53"/>
                    </a:lnTo>
                    <a:lnTo>
                      <a:pt x="1931" y="53"/>
                    </a:lnTo>
                    <a:lnTo>
                      <a:pt x="1925" y="55"/>
                    </a:lnTo>
                    <a:lnTo>
                      <a:pt x="1919" y="57"/>
                    </a:lnTo>
                    <a:lnTo>
                      <a:pt x="1914" y="60"/>
                    </a:lnTo>
                    <a:lnTo>
                      <a:pt x="1906" y="67"/>
                    </a:lnTo>
                    <a:lnTo>
                      <a:pt x="1901" y="76"/>
                    </a:lnTo>
                    <a:lnTo>
                      <a:pt x="1901" y="76"/>
                    </a:lnTo>
                    <a:lnTo>
                      <a:pt x="1898" y="70"/>
                    </a:lnTo>
                    <a:lnTo>
                      <a:pt x="1895" y="66"/>
                    </a:lnTo>
                    <a:lnTo>
                      <a:pt x="1892" y="63"/>
                    </a:lnTo>
                    <a:lnTo>
                      <a:pt x="1888" y="59"/>
                    </a:lnTo>
                    <a:lnTo>
                      <a:pt x="1884" y="56"/>
                    </a:lnTo>
                    <a:lnTo>
                      <a:pt x="1879" y="54"/>
                    </a:lnTo>
                    <a:lnTo>
                      <a:pt x="1874" y="53"/>
                    </a:lnTo>
                    <a:lnTo>
                      <a:pt x="1868" y="53"/>
                    </a:lnTo>
                    <a:lnTo>
                      <a:pt x="1861" y="53"/>
                    </a:lnTo>
                    <a:lnTo>
                      <a:pt x="1855" y="54"/>
                    </a:lnTo>
                    <a:lnTo>
                      <a:pt x="1850" y="56"/>
                    </a:lnTo>
                    <a:lnTo>
                      <a:pt x="1846" y="59"/>
                    </a:lnTo>
                    <a:lnTo>
                      <a:pt x="1841" y="63"/>
                    </a:lnTo>
                    <a:lnTo>
                      <a:pt x="1838" y="66"/>
                    </a:lnTo>
                    <a:lnTo>
                      <a:pt x="1835" y="69"/>
                    </a:lnTo>
                    <a:lnTo>
                      <a:pt x="1832" y="74"/>
                    </a:lnTo>
                    <a:lnTo>
                      <a:pt x="1832" y="74"/>
                    </a:lnTo>
                    <a:lnTo>
                      <a:pt x="1831" y="55"/>
                    </a:lnTo>
                    <a:lnTo>
                      <a:pt x="1812" y="55"/>
                    </a:lnTo>
                    <a:lnTo>
                      <a:pt x="1813" y="70"/>
                    </a:lnTo>
                    <a:lnTo>
                      <a:pt x="1813" y="87"/>
                    </a:lnTo>
                    <a:lnTo>
                      <a:pt x="1813" y="173"/>
                    </a:lnTo>
                    <a:close/>
                    <a:moveTo>
                      <a:pt x="652" y="292"/>
                    </a:moveTo>
                    <a:lnTo>
                      <a:pt x="652" y="362"/>
                    </a:lnTo>
                    <a:lnTo>
                      <a:pt x="652" y="362"/>
                    </a:lnTo>
                    <a:lnTo>
                      <a:pt x="650" y="359"/>
                    </a:lnTo>
                    <a:lnTo>
                      <a:pt x="647" y="356"/>
                    </a:lnTo>
                    <a:lnTo>
                      <a:pt x="644" y="352"/>
                    </a:lnTo>
                    <a:lnTo>
                      <a:pt x="639" y="350"/>
                    </a:lnTo>
                    <a:lnTo>
                      <a:pt x="635" y="348"/>
                    </a:lnTo>
                    <a:lnTo>
                      <a:pt x="630" y="346"/>
                    </a:lnTo>
                    <a:lnTo>
                      <a:pt x="624" y="344"/>
                    </a:lnTo>
                    <a:lnTo>
                      <a:pt x="618" y="344"/>
                    </a:lnTo>
                    <a:lnTo>
                      <a:pt x="612" y="344"/>
                    </a:lnTo>
                    <a:lnTo>
                      <a:pt x="607" y="346"/>
                    </a:lnTo>
                    <a:lnTo>
                      <a:pt x="603" y="347"/>
                    </a:lnTo>
                    <a:lnTo>
                      <a:pt x="598" y="349"/>
                    </a:lnTo>
                    <a:lnTo>
                      <a:pt x="589" y="354"/>
                    </a:lnTo>
                    <a:lnTo>
                      <a:pt x="581" y="361"/>
                    </a:lnTo>
                    <a:lnTo>
                      <a:pt x="578" y="366"/>
                    </a:lnTo>
                    <a:lnTo>
                      <a:pt x="576" y="370"/>
                    </a:lnTo>
                    <a:lnTo>
                      <a:pt x="572" y="376"/>
                    </a:lnTo>
                    <a:lnTo>
                      <a:pt x="570" y="381"/>
                    </a:lnTo>
                    <a:lnTo>
                      <a:pt x="569" y="388"/>
                    </a:lnTo>
                    <a:lnTo>
                      <a:pt x="567" y="393"/>
                    </a:lnTo>
                    <a:lnTo>
                      <a:pt x="567" y="400"/>
                    </a:lnTo>
                    <a:lnTo>
                      <a:pt x="566" y="408"/>
                    </a:lnTo>
                    <a:lnTo>
                      <a:pt x="567" y="420"/>
                    </a:lnTo>
                    <a:lnTo>
                      <a:pt x="570" y="432"/>
                    </a:lnTo>
                    <a:lnTo>
                      <a:pt x="575" y="442"/>
                    </a:lnTo>
                    <a:lnTo>
                      <a:pt x="580" y="451"/>
                    </a:lnTo>
                    <a:lnTo>
                      <a:pt x="588" y="458"/>
                    </a:lnTo>
                    <a:lnTo>
                      <a:pt x="596" y="464"/>
                    </a:lnTo>
                    <a:lnTo>
                      <a:pt x="601" y="465"/>
                    </a:lnTo>
                    <a:lnTo>
                      <a:pt x="605" y="467"/>
                    </a:lnTo>
                    <a:lnTo>
                      <a:pt x="610" y="467"/>
                    </a:lnTo>
                    <a:lnTo>
                      <a:pt x="616" y="468"/>
                    </a:lnTo>
                    <a:lnTo>
                      <a:pt x="622" y="467"/>
                    </a:lnTo>
                    <a:lnTo>
                      <a:pt x="629" y="466"/>
                    </a:lnTo>
                    <a:lnTo>
                      <a:pt x="634" y="464"/>
                    </a:lnTo>
                    <a:lnTo>
                      <a:pt x="639" y="461"/>
                    </a:lnTo>
                    <a:lnTo>
                      <a:pt x="644" y="458"/>
                    </a:lnTo>
                    <a:lnTo>
                      <a:pt x="648" y="454"/>
                    </a:lnTo>
                    <a:lnTo>
                      <a:pt x="651" y="449"/>
                    </a:lnTo>
                    <a:lnTo>
                      <a:pt x="655" y="445"/>
                    </a:lnTo>
                    <a:lnTo>
                      <a:pt x="655" y="445"/>
                    </a:lnTo>
                    <a:lnTo>
                      <a:pt x="656" y="465"/>
                    </a:lnTo>
                    <a:lnTo>
                      <a:pt x="674" y="465"/>
                    </a:lnTo>
                    <a:lnTo>
                      <a:pt x="674" y="450"/>
                    </a:lnTo>
                    <a:lnTo>
                      <a:pt x="673" y="435"/>
                    </a:lnTo>
                    <a:lnTo>
                      <a:pt x="673" y="292"/>
                    </a:lnTo>
                    <a:lnTo>
                      <a:pt x="652" y="292"/>
                    </a:lnTo>
                    <a:close/>
                    <a:moveTo>
                      <a:pt x="652" y="416"/>
                    </a:moveTo>
                    <a:lnTo>
                      <a:pt x="652" y="420"/>
                    </a:lnTo>
                    <a:lnTo>
                      <a:pt x="651" y="425"/>
                    </a:lnTo>
                    <a:lnTo>
                      <a:pt x="650" y="430"/>
                    </a:lnTo>
                    <a:lnTo>
                      <a:pt x="647" y="436"/>
                    </a:lnTo>
                    <a:lnTo>
                      <a:pt x="644" y="440"/>
                    </a:lnTo>
                    <a:lnTo>
                      <a:pt x="640" y="444"/>
                    </a:lnTo>
                    <a:lnTo>
                      <a:pt x="636" y="447"/>
                    </a:lnTo>
                    <a:lnTo>
                      <a:pt x="631" y="448"/>
                    </a:lnTo>
                    <a:lnTo>
                      <a:pt x="626" y="450"/>
                    </a:lnTo>
                    <a:lnTo>
                      <a:pt x="621" y="450"/>
                    </a:lnTo>
                    <a:lnTo>
                      <a:pt x="613" y="449"/>
                    </a:lnTo>
                    <a:lnTo>
                      <a:pt x="606" y="447"/>
                    </a:lnTo>
                    <a:lnTo>
                      <a:pt x="601" y="442"/>
                    </a:lnTo>
                    <a:lnTo>
                      <a:pt x="596" y="438"/>
                    </a:lnTo>
                    <a:lnTo>
                      <a:pt x="592" y="431"/>
                    </a:lnTo>
                    <a:lnTo>
                      <a:pt x="590" y="424"/>
                    </a:lnTo>
                    <a:lnTo>
                      <a:pt x="588" y="416"/>
                    </a:lnTo>
                    <a:lnTo>
                      <a:pt x="588" y="407"/>
                    </a:lnTo>
                    <a:lnTo>
                      <a:pt x="588" y="398"/>
                    </a:lnTo>
                    <a:lnTo>
                      <a:pt x="590" y="389"/>
                    </a:lnTo>
                    <a:lnTo>
                      <a:pt x="593" y="381"/>
                    </a:lnTo>
                    <a:lnTo>
                      <a:pt x="596" y="374"/>
                    </a:lnTo>
                    <a:lnTo>
                      <a:pt x="602" y="369"/>
                    </a:lnTo>
                    <a:lnTo>
                      <a:pt x="607" y="364"/>
                    </a:lnTo>
                    <a:lnTo>
                      <a:pt x="613" y="362"/>
                    </a:lnTo>
                    <a:lnTo>
                      <a:pt x="622" y="361"/>
                    </a:lnTo>
                    <a:lnTo>
                      <a:pt x="628" y="362"/>
                    </a:lnTo>
                    <a:lnTo>
                      <a:pt x="633" y="363"/>
                    </a:lnTo>
                    <a:lnTo>
                      <a:pt x="637" y="366"/>
                    </a:lnTo>
                    <a:lnTo>
                      <a:pt x="642" y="369"/>
                    </a:lnTo>
                    <a:lnTo>
                      <a:pt x="645" y="372"/>
                    </a:lnTo>
                    <a:lnTo>
                      <a:pt x="648" y="377"/>
                    </a:lnTo>
                    <a:lnTo>
                      <a:pt x="650" y="381"/>
                    </a:lnTo>
                    <a:lnTo>
                      <a:pt x="651" y="386"/>
                    </a:lnTo>
                    <a:lnTo>
                      <a:pt x="652" y="390"/>
                    </a:lnTo>
                    <a:lnTo>
                      <a:pt x="652" y="396"/>
                    </a:lnTo>
                    <a:lnTo>
                      <a:pt x="652" y="416"/>
                    </a:lnTo>
                    <a:close/>
                    <a:moveTo>
                      <a:pt x="790" y="465"/>
                    </a:moveTo>
                    <a:lnTo>
                      <a:pt x="788" y="451"/>
                    </a:lnTo>
                    <a:lnTo>
                      <a:pt x="787" y="437"/>
                    </a:lnTo>
                    <a:lnTo>
                      <a:pt x="787" y="392"/>
                    </a:lnTo>
                    <a:lnTo>
                      <a:pt x="787" y="383"/>
                    </a:lnTo>
                    <a:lnTo>
                      <a:pt x="786" y="376"/>
                    </a:lnTo>
                    <a:lnTo>
                      <a:pt x="783" y="367"/>
                    </a:lnTo>
                    <a:lnTo>
                      <a:pt x="779" y="360"/>
                    </a:lnTo>
                    <a:lnTo>
                      <a:pt x="777" y="357"/>
                    </a:lnTo>
                    <a:lnTo>
                      <a:pt x="773" y="353"/>
                    </a:lnTo>
                    <a:lnTo>
                      <a:pt x="770" y="351"/>
                    </a:lnTo>
                    <a:lnTo>
                      <a:pt x="766" y="349"/>
                    </a:lnTo>
                    <a:lnTo>
                      <a:pt x="761" y="347"/>
                    </a:lnTo>
                    <a:lnTo>
                      <a:pt x="756" y="346"/>
                    </a:lnTo>
                    <a:lnTo>
                      <a:pt x="751" y="344"/>
                    </a:lnTo>
                    <a:lnTo>
                      <a:pt x="744" y="344"/>
                    </a:lnTo>
                    <a:lnTo>
                      <a:pt x="733" y="346"/>
                    </a:lnTo>
                    <a:lnTo>
                      <a:pt x="724" y="348"/>
                    </a:lnTo>
                    <a:lnTo>
                      <a:pt x="715" y="351"/>
                    </a:lnTo>
                    <a:lnTo>
                      <a:pt x="707" y="354"/>
                    </a:lnTo>
                    <a:lnTo>
                      <a:pt x="712" y="369"/>
                    </a:lnTo>
                    <a:lnTo>
                      <a:pt x="718" y="366"/>
                    </a:lnTo>
                    <a:lnTo>
                      <a:pt x="726" y="362"/>
                    </a:lnTo>
                    <a:lnTo>
                      <a:pt x="733" y="361"/>
                    </a:lnTo>
                    <a:lnTo>
                      <a:pt x="741" y="360"/>
                    </a:lnTo>
                    <a:lnTo>
                      <a:pt x="750" y="361"/>
                    </a:lnTo>
                    <a:lnTo>
                      <a:pt x="755" y="363"/>
                    </a:lnTo>
                    <a:lnTo>
                      <a:pt x="760" y="367"/>
                    </a:lnTo>
                    <a:lnTo>
                      <a:pt x="764" y="370"/>
                    </a:lnTo>
                    <a:lnTo>
                      <a:pt x="766" y="374"/>
                    </a:lnTo>
                    <a:lnTo>
                      <a:pt x="767" y="379"/>
                    </a:lnTo>
                    <a:lnTo>
                      <a:pt x="767" y="383"/>
                    </a:lnTo>
                    <a:lnTo>
                      <a:pt x="767" y="388"/>
                    </a:lnTo>
                    <a:lnTo>
                      <a:pt x="767" y="390"/>
                    </a:lnTo>
                    <a:lnTo>
                      <a:pt x="752" y="390"/>
                    </a:lnTo>
                    <a:lnTo>
                      <a:pt x="738" y="392"/>
                    </a:lnTo>
                    <a:lnTo>
                      <a:pt x="726" y="397"/>
                    </a:lnTo>
                    <a:lnTo>
                      <a:pt x="716" y="401"/>
                    </a:lnTo>
                    <a:lnTo>
                      <a:pt x="713" y="405"/>
                    </a:lnTo>
                    <a:lnTo>
                      <a:pt x="709" y="407"/>
                    </a:lnTo>
                    <a:lnTo>
                      <a:pt x="705" y="411"/>
                    </a:lnTo>
                    <a:lnTo>
                      <a:pt x="703" y="415"/>
                    </a:lnTo>
                    <a:lnTo>
                      <a:pt x="701" y="419"/>
                    </a:lnTo>
                    <a:lnTo>
                      <a:pt x="700" y="424"/>
                    </a:lnTo>
                    <a:lnTo>
                      <a:pt x="699" y="429"/>
                    </a:lnTo>
                    <a:lnTo>
                      <a:pt x="699" y="434"/>
                    </a:lnTo>
                    <a:lnTo>
                      <a:pt x="699" y="440"/>
                    </a:lnTo>
                    <a:lnTo>
                      <a:pt x="701" y="446"/>
                    </a:lnTo>
                    <a:lnTo>
                      <a:pt x="703" y="452"/>
                    </a:lnTo>
                    <a:lnTo>
                      <a:pt x="707" y="457"/>
                    </a:lnTo>
                    <a:lnTo>
                      <a:pt x="713" y="461"/>
                    </a:lnTo>
                    <a:lnTo>
                      <a:pt x="718" y="465"/>
                    </a:lnTo>
                    <a:lnTo>
                      <a:pt x="726" y="467"/>
                    </a:lnTo>
                    <a:lnTo>
                      <a:pt x="733" y="468"/>
                    </a:lnTo>
                    <a:lnTo>
                      <a:pt x="740" y="467"/>
                    </a:lnTo>
                    <a:lnTo>
                      <a:pt x="745" y="466"/>
                    </a:lnTo>
                    <a:lnTo>
                      <a:pt x="750" y="465"/>
                    </a:lnTo>
                    <a:lnTo>
                      <a:pt x="755" y="462"/>
                    </a:lnTo>
                    <a:lnTo>
                      <a:pt x="763" y="457"/>
                    </a:lnTo>
                    <a:lnTo>
                      <a:pt x="769" y="450"/>
                    </a:lnTo>
                    <a:lnTo>
                      <a:pt x="769" y="450"/>
                    </a:lnTo>
                    <a:lnTo>
                      <a:pt x="771" y="465"/>
                    </a:lnTo>
                    <a:lnTo>
                      <a:pt x="790" y="465"/>
                    </a:lnTo>
                    <a:close/>
                    <a:moveTo>
                      <a:pt x="768" y="426"/>
                    </a:moveTo>
                    <a:lnTo>
                      <a:pt x="768" y="429"/>
                    </a:lnTo>
                    <a:lnTo>
                      <a:pt x="767" y="432"/>
                    </a:lnTo>
                    <a:lnTo>
                      <a:pt x="765" y="436"/>
                    </a:lnTo>
                    <a:lnTo>
                      <a:pt x="763" y="439"/>
                    </a:lnTo>
                    <a:lnTo>
                      <a:pt x="760" y="442"/>
                    </a:lnTo>
                    <a:lnTo>
                      <a:pt x="757" y="446"/>
                    </a:lnTo>
                    <a:lnTo>
                      <a:pt x="754" y="448"/>
                    </a:lnTo>
                    <a:lnTo>
                      <a:pt x="750" y="450"/>
                    </a:lnTo>
                    <a:lnTo>
                      <a:pt x="744" y="451"/>
                    </a:lnTo>
                    <a:lnTo>
                      <a:pt x="739" y="451"/>
                    </a:lnTo>
                    <a:lnTo>
                      <a:pt x="736" y="451"/>
                    </a:lnTo>
                    <a:lnTo>
                      <a:pt x="731" y="450"/>
                    </a:lnTo>
                    <a:lnTo>
                      <a:pt x="728" y="449"/>
                    </a:lnTo>
                    <a:lnTo>
                      <a:pt x="725" y="447"/>
                    </a:lnTo>
                    <a:lnTo>
                      <a:pt x="723" y="444"/>
                    </a:lnTo>
                    <a:lnTo>
                      <a:pt x="721" y="440"/>
                    </a:lnTo>
                    <a:lnTo>
                      <a:pt x="719" y="436"/>
                    </a:lnTo>
                    <a:lnTo>
                      <a:pt x="719" y="431"/>
                    </a:lnTo>
                    <a:lnTo>
                      <a:pt x="719" y="427"/>
                    </a:lnTo>
                    <a:lnTo>
                      <a:pt x="720" y="424"/>
                    </a:lnTo>
                    <a:lnTo>
                      <a:pt x="721" y="420"/>
                    </a:lnTo>
                    <a:lnTo>
                      <a:pt x="724" y="418"/>
                    </a:lnTo>
                    <a:lnTo>
                      <a:pt x="729" y="412"/>
                    </a:lnTo>
                    <a:lnTo>
                      <a:pt x="736" y="409"/>
                    </a:lnTo>
                    <a:lnTo>
                      <a:pt x="742" y="407"/>
                    </a:lnTo>
                    <a:lnTo>
                      <a:pt x="751" y="406"/>
                    </a:lnTo>
                    <a:lnTo>
                      <a:pt x="759" y="405"/>
                    </a:lnTo>
                    <a:lnTo>
                      <a:pt x="768" y="405"/>
                    </a:lnTo>
                    <a:lnTo>
                      <a:pt x="768" y="426"/>
                    </a:lnTo>
                    <a:close/>
                    <a:moveTo>
                      <a:pt x="875" y="465"/>
                    </a:moveTo>
                    <a:lnTo>
                      <a:pt x="895" y="465"/>
                    </a:lnTo>
                    <a:lnTo>
                      <a:pt x="895" y="391"/>
                    </a:lnTo>
                    <a:lnTo>
                      <a:pt x="955" y="391"/>
                    </a:lnTo>
                    <a:lnTo>
                      <a:pt x="955" y="373"/>
                    </a:lnTo>
                    <a:lnTo>
                      <a:pt x="895" y="373"/>
                    </a:lnTo>
                    <a:lnTo>
                      <a:pt x="895" y="319"/>
                    </a:lnTo>
                    <a:lnTo>
                      <a:pt x="960" y="319"/>
                    </a:lnTo>
                    <a:lnTo>
                      <a:pt x="960" y="301"/>
                    </a:lnTo>
                    <a:lnTo>
                      <a:pt x="875" y="301"/>
                    </a:lnTo>
                    <a:lnTo>
                      <a:pt x="875" y="465"/>
                    </a:lnTo>
                    <a:close/>
                    <a:moveTo>
                      <a:pt x="994" y="301"/>
                    </a:moveTo>
                    <a:lnTo>
                      <a:pt x="994" y="465"/>
                    </a:lnTo>
                    <a:lnTo>
                      <a:pt x="1014" y="465"/>
                    </a:lnTo>
                    <a:lnTo>
                      <a:pt x="1014" y="301"/>
                    </a:lnTo>
                    <a:lnTo>
                      <a:pt x="994" y="301"/>
                    </a:lnTo>
                    <a:close/>
                    <a:moveTo>
                      <a:pt x="1137" y="370"/>
                    </a:moveTo>
                    <a:lnTo>
                      <a:pt x="1076" y="370"/>
                    </a:lnTo>
                    <a:lnTo>
                      <a:pt x="1076" y="319"/>
                    </a:lnTo>
                    <a:lnTo>
                      <a:pt x="1141" y="319"/>
                    </a:lnTo>
                    <a:lnTo>
                      <a:pt x="1141" y="301"/>
                    </a:lnTo>
                    <a:lnTo>
                      <a:pt x="1055" y="301"/>
                    </a:lnTo>
                    <a:lnTo>
                      <a:pt x="1055" y="465"/>
                    </a:lnTo>
                    <a:lnTo>
                      <a:pt x="1145" y="465"/>
                    </a:lnTo>
                    <a:lnTo>
                      <a:pt x="1145" y="447"/>
                    </a:lnTo>
                    <a:lnTo>
                      <a:pt x="1076" y="447"/>
                    </a:lnTo>
                    <a:lnTo>
                      <a:pt x="1076" y="388"/>
                    </a:lnTo>
                    <a:lnTo>
                      <a:pt x="1137" y="388"/>
                    </a:lnTo>
                    <a:lnTo>
                      <a:pt x="1137" y="370"/>
                    </a:lnTo>
                    <a:close/>
                    <a:moveTo>
                      <a:pt x="1168" y="457"/>
                    </a:moveTo>
                    <a:lnTo>
                      <a:pt x="1175" y="461"/>
                    </a:lnTo>
                    <a:lnTo>
                      <a:pt x="1186" y="465"/>
                    </a:lnTo>
                    <a:lnTo>
                      <a:pt x="1197" y="467"/>
                    </a:lnTo>
                    <a:lnTo>
                      <a:pt x="1209" y="467"/>
                    </a:lnTo>
                    <a:lnTo>
                      <a:pt x="1222" y="466"/>
                    </a:lnTo>
                    <a:lnTo>
                      <a:pt x="1232" y="464"/>
                    </a:lnTo>
                    <a:lnTo>
                      <a:pt x="1242" y="459"/>
                    </a:lnTo>
                    <a:lnTo>
                      <a:pt x="1250" y="454"/>
                    </a:lnTo>
                    <a:lnTo>
                      <a:pt x="1256" y="446"/>
                    </a:lnTo>
                    <a:lnTo>
                      <a:pt x="1260" y="438"/>
                    </a:lnTo>
                    <a:lnTo>
                      <a:pt x="1263" y="429"/>
                    </a:lnTo>
                    <a:lnTo>
                      <a:pt x="1264" y="420"/>
                    </a:lnTo>
                    <a:lnTo>
                      <a:pt x="1264" y="411"/>
                    </a:lnTo>
                    <a:lnTo>
                      <a:pt x="1261" y="403"/>
                    </a:lnTo>
                    <a:lnTo>
                      <a:pt x="1258" y="397"/>
                    </a:lnTo>
                    <a:lnTo>
                      <a:pt x="1254" y="391"/>
                    </a:lnTo>
                    <a:lnTo>
                      <a:pt x="1247" y="386"/>
                    </a:lnTo>
                    <a:lnTo>
                      <a:pt x="1241" y="381"/>
                    </a:lnTo>
                    <a:lnTo>
                      <a:pt x="1232" y="376"/>
                    </a:lnTo>
                    <a:lnTo>
                      <a:pt x="1224" y="372"/>
                    </a:lnTo>
                    <a:lnTo>
                      <a:pt x="1216" y="369"/>
                    </a:lnTo>
                    <a:lnTo>
                      <a:pt x="1209" y="366"/>
                    </a:lnTo>
                    <a:lnTo>
                      <a:pt x="1203" y="362"/>
                    </a:lnTo>
                    <a:lnTo>
                      <a:pt x="1199" y="359"/>
                    </a:lnTo>
                    <a:lnTo>
                      <a:pt x="1196" y="354"/>
                    </a:lnTo>
                    <a:lnTo>
                      <a:pt x="1193" y="351"/>
                    </a:lnTo>
                    <a:lnTo>
                      <a:pt x="1192" y="346"/>
                    </a:lnTo>
                    <a:lnTo>
                      <a:pt x="1191" y="340"/>
                    </a:lnTo>
                    <a:lnTo>
                      <a:pt x="1192" y="337"/>
                    </a:lnTo>
                    <a:lnTo>
                      <a:pt x="1193" y="332"/>
                    </a:lnTo>
                    <a:lnTo>
                      <a:pt x="1196" y="328"/>
                    </a:lnTo>
                    <a:lnTo>
                      <a:pt x="1199" y="324"/>
                    </a:lnTo>
                    <a:lnTo>
                      <a:pt x="1203" y="321"/>
                    </a:lnTo>
                    <a:lnTo>
                      <a:pt x="1207" y="318"/>
                    </a:lnTo>
                    <a:lnTo>
                      <a:pt x="1214" y="317"/>
                    </a:lnTo>
                    <a:lnTo>
                      <a:pt x="1222" y="315"/>
                    </a:lnTo>
                    <a:lnTo>
                      <a:pt x="1231" y="317"/>
                    </a:lnTo>
                    <a:lnTo>
                      <a:pt x="1240" y="319"/>
                    </a:lnTo>
                    <a:lnTo>
                      <a:pt x="1247" y="321"/>
                    </a:lnTo>
                    <a:lnTo>
                      <a:pt x="1252" y="323"/>
                    </a:lnTo>
                    <a:lnTo>
                      <a:pt x="1257" y="307"/>
                    </a:lnTo>
                    <a:lnTo>
                      <a:pt x="1252" y="303"/>
                    </a:lnTo>
                    <a:lnTo>
                      <a:pt x="1243" y="301"/>
                    </a:lnTo>
                    <a:lnTo>
                      <a:pt x="1233" y="299"/>
                    </a:lnTo>
                    <a:lnTo>
                      <a:pt x="1223" y="299"/>
                    </a:lnTo>
                    <a:lnTo>
                      <a:pt x="1212" y="299"/>
                    </a:lnTo>
                    <a:lnTo>
                      <a:pt x="1201" y="302"/>
                    </a:lnTo>
                    <a:lnTo>
                      <a:pt x="1192" y="305"/>
                    </a:lnTo>
                    <a:lnTo>
                      <a:pt x="1185" y="311"/>
                    </a:lnTo>
                    <a:lnTo>
                      <a:pt x="1179" y="318"/>
                    </a:lnTo>
                    <a:lnTo>
                      <a:pt x="1175" y="325"/>
                    </a:lnTo>
                    <a:lnTo>
                      <a:pt x="1172" y="333"/>
                    </a:lnTo>
                    <a:lnTo>
                      <a:pt x="1171" y="343"/>
                    </a:lnTo>
                    <a:lnTo>
                      <a:pt x="1172" y="351"/>
                    </a:lnTo>
                    <a:lnTo>
                      <a:pt x="1174" y="359"/>
                    </a:lnTo>
                    <a:lnTo>
                      <a:pt x="1177" y="366"/>
                    </a:lnTo>
                    <a:lnTo>
                      <a:pt x="1183" y="371"/>
                    </a:lnTo>
                    <a:lnTo>
                      <a:pt x="1188" y="377"/>
                    </a:lnTo>
                    <a:lnTo>
                      <a:pt x="1196" y="381"/>
                    </a:lnTo>
                    <a:lnTo>
                      <a:pt x="1203" y="386"/>
                    </a:lnTo>
                    <a:lnTo>
                      <a:pt x="1213" y="389"/>
                    </a:lnTo>
                    <a:lnTo>
                      <a:pt x="1220" y="392"/>
                    </a:lnTo>
                    <a:lnTo>
                      <a:pt x="1227" y="396"/>
                    </a:lnTo>
                    <a:lnTo>
                      <a:pt x="1232" y="399"/>
                    </a:lnTo>
                    <a:lnTo>
                      <a:pt x="1236" y="403"/>
                    </a:lnTo>
                    <a:lnTo>
                      <a:pt x="1239" y="407"/>
                    </a:lnTo>
                    <a:lnTo>
                      <a:pt x="1241" y="411"/>
                    </a:lnTo>
                    <a:lnTo>
                      <a:pt x="1242" y="417"/>
                    </a:lnTo>
                    <a:lnTo>
                      <a:pt x="1243" y="422"/>
                    </a:lnTo>
                    <a:lnTo>
                      <a:pt x="1242" y="428"/>
                    </a:lnTo>
                    <a:lnTo>
                      <a:pt x="1241" y="434"/>
                    </a:lnTo>
                    <a:lnTo>
                      <a:pt x="1238" y="438"/>
                    </a:lnTo>
                    <a:lnTo>
                      <a:pt x="1234" y="442"/>
                    </a:lnTo>
                    <a:lnTo>
                      <a:pt x="1229" y="446"/>
                    </a:lnTo>
                    <a:lnTo>
                      <a:pt x="1224" y="448"/>
                    </a:lnTo>
                    <a:lnTo>
                      <a:pt x="1217" y="449"/>
                    </a:lnTo>
                    <a:lnTo>
                      <a:pt x="1210" y="450"/>
                    </a:lnTo>
                    <a:lnTo>
                      <a:pt x="1199" y="449"/>
                    </a:lnTo>
                    <a:lnTo>
                      <a:pt x="1189" y="447"/>
                    </a:lnTo>
                    <a:lnTo>
                      <a:pt x="1180" y="444"/>
                    </a:lnTo>
                    <a:lnTo>
                      <a:pt x="1173" y="439"/>
                    </a:lnTo>
                    <a:lnTo>
                      <a:pt x="1168" y="457"/>
                    </a:lnTo>
                    <a:close/>
                    <a:moveTo>
                      <a:pt x="1403" y="442"/>
                    </a:moveTo>
                    <a:lnTo>
                      <a:pt x="1396" y="446"/>
                    </a:lnTo>
                    <a:lnTo>
                      <a:pt x="1388" y="448"/>
                    </a:lnTo>
                    <a:lnTo>
                      <a:pt x="1379" y="449"/>
                    </a:lnTo>
                    <a:lnTo>
                      <a:pt x="1369" y="449"/>
                    </a:lnTo>
                    <a:lnTo>
                      <a:pt x="1363" y="449"/>
                    </a:lnTo>
                    <a:lnTo>
                      <a:pt x="1357" y="448"/>
                    </a:lnTo>
                    <a:lnTo>
                      <a:pt x="1350" y="447"/>
                    </a:lnTo>
                    <a:lnTo>
                      <a:pt x="1344" y="445"/>
                    </a:lnTo>
                    <a:lnTo>
                      <a:pt x="1338" y="442"/>
                    </a:lnTo>
                    <a:lnTo>
                      <a:pt x="1334" y="439"/>
                    </a:lnTo>
                    <a:lnTo>
                      <a:pt x="1330" y="436"/>
                    </a:lnTo>
                    <a:lnTo>
                      <a:pt x="1325" y="431"/>
                    </a:lnTo>
                    <a:lnTo>
                      <a:pt x="1321" y="427"/>
                    </a:lnTo>
                    <a:lnTo>
                      <a:pt x="1318" y="422"/>
                    </a:lnTo>
                    <a:lnTo>
                      <a:pt x="1315" y="417"/>
                    </a:lnTo>
                    <a:lnTo>
                      <a:pt x="1313" y="411"/>
                    </a:lnTo>
                    <a:lnTo>
                      <a:pt x="1311" y="405"/>
                    </a:lnTo>
                    <a:lnTo>
                      <a:pt x="1310" y="398"/>
                    </a:lnTo>
                    <a:lnTo>
                      <a:pt x="1309" y="391"/>
                    </a:lnTo>
                    <a:lnTo>
                      <a:pt x="1309" y="383"/>
                    </a:lnTo>
                    <a:lnTo>
                      <a:pt x="1309" y="376"/>
                    </a:lnTo>
                    <a:lnTo>
                      <a:pt x="1310" y="369"/>
                    </a:lnTo>
                    <a:lnTo>
                      <a:pt x="1311" y="361"/>
                    </a:lnTo>
                    <a:lnTo>
                      <a:pt x="1313" y="354"/>
                    </a:lnTo>
                    <a:lnTo>
                      <a:pt x="1315" y="349"/>
                    </a:lnTo>
                    <a:lnTo>
                      <a:pt x="1319" y="343"/>
                    </a:lnTo>
                    <a:lnTo>
                      <a:pt x="1322" y="339"/>
                    </a:lnTo>
                    <a:lnTo>
                      <a:pt x="1326" y="333"/>
                    </a:lnTo>
                    <a:lnTo>
                      <a:pt x="1331" y="330"/>
                    </a:lnTo>
                    <a:lnTo>
                      <a:pt x="1335" y="327"/>
                    </a:lnTo>
                    <a:lnTo>
                      <a:pt x="1340" y="323"/>
                    </a:lnTo>
                    <a:lnTo>
                      <a:pt x="1346" y="321"/>
                    </a:lnTo>
                    <a:lnTo>
                      <a:pt x="1351" y="319"/>
                    </a:lnTo>
                    <a:lnTo>
                      <a:pt x="1358" y="318"/>
                    </a:lnTo>
                    <a:lnTo>
                      <a:pt x="1364" y="317"/>
                    </a:lnTo>
                    <a:lnTo>
                      <a:pt x="1371" y="317"/>
                    </a:lnTo>
                    <a:lnTo>
                      <a:pt x="1380" y="317"/>
                    </a:lnTo>
                    <a:lnTo>
                      <a:pt x="1389" y="318"/>
                    </a:lnTo>
                    <a:lnTo>
                      <a:pt x="1396" y="320"/>
                    </a:lnTo>
                    <a:lnTo>
                      <a:pt x="1403" y="323"/>
                    </a:lnTo>
                    <a:lnTo>
                      <a:pt x="1408" y="305"/>
                    </a:lnTo>
                    <a:lnTo>
                      <a:pt x="1403" y="303"/>
                    </a:lnTo>
                    <a:lnTo>
                      <a:pt x="1394" y="301"/>
                    </a:lnTo>
                    <a:lnTo>
                      <a:pt x="1384" y="299"/>
                    </a:lnTo>
                    <a:lnTo>
                      <a:pt x="1371" y="299"/>
                    </a:lnTo>
                    <a:lnTo>
                      <a:pt x="1361" y="299"/>
                    </a:lnTo>
                    <a:lnTo>
                      <a:pt x="1352" y="300"/>
                    </a:lnTo>
                    <a:lnTo>
                      <a:pt x="1345" y="302"/>
                    </a:lnTo>
                    <a:lnTo>
                      <a:pt x="1336" y="304"/>
                    </a:lnTo>
                    <a:lnTo>
                      <a:pt x="1330" y="308"/>
                    </a:lnTo>
                    <a:lnTo>
                      <a:pt x="1322" y="312"/>
                    </a:lnTo>
                    <a:lnTo>
                      <a:pt x="1315" y="317"/>
                    </a:lnTo>
                    <a:lnTo>
                      <a:pt x="1310" y="322"/>
                    </a:lnTo>
                    <a:lnTo>
                      <a:pt x="1305" y="328"/>
                    </a:lnTo>
                    <a:lnTo>
                      <a:pt x="1300" y="334"/>
                    </a:lnTo>
                    <a:lnTo>
                      <a:pt x="1296" y="342"/>
                    </a:lnTo>
                    <a:lnTo>
                      <a:pt x="1293" y="349"/>
                    </a:lnTo>
                    <a:lnTo>
                      <a:pt x="1291" y="358"/>
                    </a:lnTo>
                    <a:lnTo>
                      <a:pt x="1288" y="366"/>
                    </a:lnTo>
                    <a:lnTo>
                      <a:pt x="1287" y="374"/>
                    </a:lnTo>
                    <a:lnTo>
                      <a:pt x="1287" y="385"/>
                    </a:lnTo>
                    <a:lnTo>
                      <a:pt x="1287" y="395"/>
                    </a:lnTo>
                    <a:lnTo>
                      <a:pt x="1288" y="403"/>
                    </a:lnTo>
                    <a:lnTo>
                      <a:pt x="1291" y="412"/>
                    </a:lnTo>
                    <a:lnTo>
                      <a:pt x="1293" y="420"/>
                    </a:lnTo>
                    <a:lnTo>
                      <a:pt x="1296" y="428"/>
                    </a:lnTo>
                    <a:lnTo>
                      <a:pt x="1300" y="435"/>
                    </a:lnTo>
                    <a:lnTo>
                      <a:pt x="1305" y="440"/>
                    </a:lnTo>
                    <a:lnTo>
                      <a:pt x="1310" y="446"/>
                    </a:lnTo>
                    <a:lnTo>
                      <a:pt x="1315" y="451"/>
                    </a:lnTo>
                    <a:lnTo>
                      <a:pt x="1321" y="456"/>
                    </a:lnTo>
                    <a:lnTo>
                      <a:pt x="1327" y="459"/>
                    </a:lnTo>
                    <a:lnTo>
                      <a:pt x="1335" y="461"/>
                    </a:lnTo>
                    <a:lnTo>
                      <a:pt x="1341" y="465"/>
                    </a:lnTo>
                    <a:lnTo>
                      <a:pt x="1349" y="466"/>
                    </a:lnTo>
                    <a:lnTo>
                      <a:pt x="1358" y="467"/>
                    </a:lnTo>
                    <a:lnTo>
                      <a:pt x="1365" y="467"/>
                    </a:lnTo>
                    <a:lnTo>
                      <a:pt x="1379" y="467"/>
                    </a:lnTo>
                    <a:lnTo>
                      <a:pt x="1391" y="465"/>
                    </a:lnTo>
                    <a:lnTo>
                      <a:pt x="1401" y="462"/>
                    </a:lnTo>
                    <a:lnTo>
                      <a:pt x="1407" y="459"/>
                    </a:lnTo>
                    <a:lnTo>
                      <a:pt x="1403" y="44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35"/>
              <p:cNvSpPr/>
              <p:nvPr/>
            </p:nvSpPr>
            <p:spPr>
              <a:xfrm>
                <a:off x="2349500" y="4870450"/>
                <a:ext cx="1454152" cy="403225"/>
              </a:xfrm>
              <a:custGeom>
                <a:rect b="b" l="l" r="r" t="t"/>
                <a:pathLst>
                  <a:path extrusionOk="0" h="763" w="2748">
                    <a:moveTo>
                      <a:pt x="425" y="176"/>
                    </a:moveTo>
                    <a:lnTo>
                      <a:pt x="446" y="176"/>
                    </a:lnTo>
                    <a:lnTo>
                      <a:pt x="446" y="110"/>
                    </a:lnTo>
                    <a:lnTo>
                      <a:pt x="453" y="111"/>
                    </a:lnTo>
                    <a:lnTo>
                      <a:pt x="462" y="111"/>
                    </a:lnTo>
                    <a:lnTo>
                      <a:pt x="470" y="111"/>
                    </a:lnTo>
                    <a:lnTo>
                      <a:pt x="477" y="110"/>
                    </a:lnTo>
                    <a:lnTo>
                      <a:pt x="484" y="109"/>
                    </a:lnTo>
                    <a:lnTo>
                      <a:pt x="490" y="107"/>
                    </a:lnTo>
                    <a:lnTo>
                      <a:pt x="497" y="105"/>
                    </a:lnTo>
                    <a:lnTo>
                      <a:pt x="502" y="101"/>
                    </a:lnTo>
                    <a:lnTo>
                      <a:pt x="506" y="98"/>
                    </a:lnTo>
                    <a:lnTo>
                      <a:pt x="511" y="94"/>
                    </a:lnTo>
                    <a:lnTo>
                      <a:pt x="516" y="87"/>
                    </a:lnTo>
                    <a:lnTo>
                      <a:pt x="520" y="78"/>
                    </a:lnTo>
                    <a:lnTo>
                      <a:pt x="523" y="69"/>
                    </a:lnTo>
                    <a:lnTo>
                      <a:pt x="524" y="59"/>
                    </a:lnTo>
                    <a:lnTo>
                      <a:pt x="523" y="48"/>
                    </a:lnTo>
                    <a:lnTo>
                      <a:pt x="519" y="39"/>
                    </a:lnTo>
                    <a:lnTo>
                      <a:pt x="515" y="31"/>
                    </a:lnTo>
                    <a:lnTo>
                      <a:pt x="510" y="24"/>
                    </a:lnTo>
                    <a:lnTo>
                      <a:pt x="505" y="21"/>
                    </a:lnTo>
                    <a:lnTo>
                      <a:pt x="501" y="18"/>
                    </a:lnTo>
                    <a:lnTo>
                      <a:pt x="497" y="16"/>
                    </a:lnTo>
                    <a:lnTo>
                      <a:pt x="491" y="14"/>
                    </a:lnTo>
                    <a:lnTo>
                      <a:pt x="479" y="11"/>
                    </a:lnTo>
                    <a:lnTo>
                      <a:pt x="465" y="11"/>
                    </a:lnTo>
                    <a:lnTo>
                      <a:pt x="453" y="11"/>
                    </a:lnTo>
                    <a:lnTo>
                      <a:pt x="443" y="11"/>
                    </a:lnTo>
                    <a:lnTo>
                      <a:pt x="433" y="12"/>
                    </a:lnTo>
                    <a:lnTo>
                      <a:pt x="425" y="13"/>
                    </a:lnTo>
                    <a:lnTo>
                      <a:pt x="425" y="176"/>
                    </a:lnTo>
                    <a:close/>
                    <a:moveTo>
                      <a:pt x="446" y="29"/>
                    </a:moveTo>
                    <a:lnTo>
                      <a:pt x="453" y="28"/>
                    </a:lnTo>
                    <a:lnTo>
                      <a:pt x="465" y="28"/>
                    </a:lnTo>
                    <a:lnTo>
                      <a:pt x="473" y="28"/>
                    </a:lnTo>
                    <a:lnTo>
                      <a:pt x="480" y="29"/>
                    </a:lnTo>
                    <a:lnTo>
                      <a:pt x="487" y="32"/>
                    </a:lnTo>
                    <a:lnTo>
                      <a:pt x="492" y="36"/>
                    </a:lnTo>
                    <a:lnTo>
                      <a:pt x="497" y="40"/>
                    </a:lnTo>
                    <a:lnTo>
                      <a:pt x="500" y="46"/>
                    </a:lnTo>
                    <a:lnTo>
                      <a:pt x="502" y="52"/>
                    </a:lnTo>
                    <a:lnTo>
                      <a:pt x="503" y="59"/>
                    </a:lnTo>
                    <a:lnTo>
                      <a:pt x="502" y="68"/>
                    </a:lnTo>
                    <a:lnTo>
                      <a:pt x="500" y="75"/>
                    </a:lnTo>
                    <a:lnTo>
                      <a:pt x="497" y="80"/>
                    </a:lnTo>
                    <a:lnTo>
                      <a:pt x="492" y="86"/>
                    </a:lnTo>
                    <a:lnTo>
                      <a:pt x="487" y="89"/>
                    </a:lnTo>
                    <a:lnTo>
                      <a:pt x="479" y="92"/>
                    </a:lnTo>
                    <a:lnTo>
                      <a:pt x="472" y="94"/>
                    </a:lnTo>
                    <a:lnTo>
                      <a:pt x="463" y="95"/>
                    </a:lnTo>
                    <a:lnTo>
                      <a:pt x="453" y="94"/>
                    </a:lnTo>
                    <a:lnTo>
                      <a:pt x="446" y="92"/>
                    </a:lnTo>
                    <a:lnTo>
                      <a:pt x="446" y="29"/>
                    </a:lnTo>
                    <a:close/>
                    <a:moveTo>
                      <a:pt x="546" y="176"/>
                    </a:moveTo>
                    <a:lnTo>
                      <a:pt x="567" y="176"/>
                    </a:lnTo>
                    <a:lnTo>
                      <a:pt x="567" y="112"/>
                    </a:lnTo>
                    <a:lnTo>
                      <a:pt x="567" y="108"/>
                    </a:lnTo>
                    <a:lnTo>
                      <a:pt x="568" y="102"/>
                    </a:lnTo>
                    <a:lnTo>
                      <a:pt x="569" y="97"/>
                    </a:lnTo>
                    <a:lnTo>
                      <a:pt x="571" y="92"/>
                    </a:lnTo>
                    <a:lnTo>
                      <a:pt x="574" y="87"/>
                    </a:lnTo>
                    <a:lnTo>
                      <a:pt x="578" y="84"/>
                    </a:lnTo>
                    <a:lnTo>
                      <a:pt x="581" y="80"/>
                    </a:lnTo>
                    <a:lnTo>
                      <a:pt x="585" y="78"/>
                    </a:lnTo>
                    <a:lnTo>
                      <a:pt x="591" y="76"/>
                    </a:lnTo>
                    <a:lnTo>
                      <a:pt x="596" y="76"/>
                    </a:lnTo>
                    <a:lnTo>
                      <a:pt x="599" y="76"/>
                    </a:lnTo>
                    <a:lnTo>
                      <a:pt x="603" y="76"/>
                    </a:lnTo>
                    <a:lnTo>
                      <a:pt x="603" y="56"/>
                    </a:lnTo>
                    <a:lnTo>
                      <a:pt x="600" y="56"/>
                    </a:lnTo>
                    <a:lnTo>
                      <a:pt x="597" y="56"/>
                    </a:lnTo>
                    <a:lnTo>
                      <a:pt x="592" y="56"/>
                    </a:lnTo>
                    <a:lnTo>
                      <a:pt x="586" y="57"/>
                    </a:lnTo>
                    <a:lnTo>
                      <a:pt x="582" y="59"/>
                    </a:lnTo>
                    <a:lnTo>
                      <a:pt x="578" y="62"/>
                    </a:lnTo>
                    <a:lnTo>
                      <a:pt x="574" y="66"/>
                    </a:lnTo>
                    <a:lnTo>
                      <a:pt x="570" y="70"/>
                    </a:lnTo>
                    <a:lnTo>
                      <a:pt x="568" y="76"/>
                    </a:lnTo>
                    <a:lnTo>
                      <a:pt x="566" y="81"/>
                    </a:lnTo>
                    <a:lnTo>
                      <a:pt x="565" y="81"/>
                    </a:lnTo>
                    <a:lnTo>
                      <a:pt x="564" y="58"/>
                    </a:lnTo>
                    <a:lnTo>
                      <a:pt x="545" y="58"/>
                    </a:lnTo>
                    <a:lnTo>
                      <a:pt x="546" y="67"/>
                    </a:lnTo>
                    <a:lnTo>
                      <a:pt x="546" y="76"/>
                    </a:lnTo>
                    <a:lnTo>
                      <a:pt x="546" y="85"/>
                    </a:lnTo>
                    <a:lnTo>
                      <a:pt x="546" y="95"/>
                    </a:lnTo>
                    <a:lnTo>
                      <a:pt x="546" y="176"/>
                    </a:lnTo>
                    <a:close/>
                    <a:moveTo>
                      <a:pt x="669" y="56"/>
                    </a:moveTo>
                    <a:lnTo>
                      <a:pt x="658" y="57"/>
                    </a:lnTo>
                    <a:lnTo>
                      <a:pt x="647" y="59"/>
                    </a:lnTo>
                    <a:lnTo>
                      <a:pt x="642" y="62"/>
                    </a:lnTo>
                    <a:lnTo>
                      <a:pt x="638" y="65"/>
                    </a:lnTo>
                    <a:lnTo>
                      <a:pt x="634" y="68"/>
                    </a:lnTo>
                    <a:lnTo>
                      <a:pt x="630" y="71"/>
                    </a:lnTo>
                    <a:lnTo>
                      <a:pt x="625" y="76"/>
                    </a:lnTo>
                    <a:lnTo>
                      <a:pt x="622" y="80"/>
                    </a:lnTo>
                    <a:lnTo>
                      <a:pt x="620" y="86"/>
                    </a:lnTo>
                    <a:lnTo>
                      <a:pt x="618" y="91"/>
                    </a:lnTo>
                    <a:lnTo>
                      <a:pt x="615" y="97"/>
                    </a:lnTo>
                    <a:lnTo>
                      <a:pt x="614" y="104"/>
                    </a:lnTo>
                    <a:lnTo>
                      <a:pt x="613" y="110"/>
                    </a:lnTo>
                    <a:lnTo>
                      <a:pt x="613" y="118"/>
                    </a:lnTo>
                    <a:lnTo>
                      <a:pt x="613" y="125"/>
                    </a:lnTo>
                    <a:lnTo>
                      <a:pt x="614" y="131"/>
                    </a:lnTo>
                    <a:lnTo>
                      <a:pt x="615" y="137"/>
                    </a:lnTo>
                    <a:lnTo>
                      <a:pt x="618" y="143"/>
                    </a:lnTo>
                    <a:lnTo>
                      <a:pt x="620" y="148"/>
                    </a:lnTo>
                    <a:lnTo>
                      <a:pt x="622" y="154"/>
                    </a:lnTo>
                    <a:lnTo>
                      <a:pt x="625" y="158"/>
                    </a:lnTo>
                    <a:lnTo>
                      <a:pt x="628" y="162"/>
                    </a:lnTo>
                    <a:lnTo>
                      <a:pt x="633" y="166"/>
                    </a:lnTo>
                    <a:lnTo>
                      <a:pt x="637" y="169"/>
                    </a:lnTo>
                    <a:lnTo>
                      <a:pt x="641" y="172"/>
                    </a:lnTo>
                    <a:lnTo>
                      <a:pt x="646" y="174"/>
                    </a:lnTo>
                    <a:lnTo>
                      <a:pt x="657" y="177"/>
                    </a:lnTo>
                    <a:lnTo>
                      <a:pt x="667" y="178"/>
                    </a:lnTo>
                    <a:lnTo>
                      <a:pt x="678" y="177"/>
                    </a:lnTo>
                    <a:lnTo>
                      <a:pt x="688" y="175"/>
                    </a:lnTo>
                    <a:lnTo>
                      <a:pt x="698" y="170"/>
                    </a:lnTo>
                    <a:lnTo>
                      <a:pt x="706" y="164"/>
                    </a:lnTo>
                    <a:lnTo>
                      <a:pt x="711" y="159"/>
                    </a:lnTo>
                    <a:lnTo>
                      <a:pt x="714" y="155"/>
                    </a:lnTo>
                    <a:lnTo>
                      <a:pt x="717" y="149"/>
                    </a:lnTo>
                    <a:lnTo>
                      <a:pt x="719" y="144"/>
                    </a:lnTo>
                    <a:lnTo>
                      <a:pt x="721" y="138"/>
                    </a:lnTo>
                    <a:lnTo>
                      <a:pt x="723" y="131"/>
                    </a:lnTo>
                    <a:lnTo>
                      <a:pt x="725" y="124"/>
                    </a:lnTo>
                    <a:lnTo>
                      <a:pt x="725" y="116"/>
                    </a:lnTo>
                    <a:lnTo>
                      <a:pt x="723" y="102"/>
                    </a:lnTo>
                    <a:lnTo>
                      <a:pt x="720" y="91"/>
                    </a:lnTo>
                    <a:lnTo>
                      <a:pt x="718" y="86"/>
                    </a:lnTo>
                    <a:lnTo>
                      <a:pt x="716" y="81"/>
                    </a:lnTo>
                    <a:lnTo>
                      <a:pt x="713" y="77"/>
                    </a:lnTo>
                    <a:lnTo>
                      <a:pt x="709" y="72"/>
                    </a:lnTo>
                    <a:lnTo>
                      <a:pt x="705" y="68"/>
                    </a:lnTo>
                    <a:lnTo>
                      <a:pt x="701" y="65"/>
                    </a:lnTo>
                    <a:lnTo>
                      <a:pt x="696" y="62"/>
                    </a:lnTo>
                    <a:lnTo>
                      <a:pt x="692" y="60"/>
                    </a:lnTo>
                    <a:lnTo>
                      <a:pt x="687" y="58"/>
                    </a:lnTo>
                    <a:lnTo>
                      <a:pt x="681" y="57"/>
                    </a:lnTo>
                    <a:lnTo>
                      <a:pt x="676" y="56"/>
                    </a:lnTo>
                    <a:lnTo>
                      <a:pt x="669" y="56"/>
                    </a:lnTo>
                    <a:close/>
                    <a:moveTo>
                      <a:pt x="669" y="71"/>
                    </a:moveTo>
                    <a:lnTo>
                      <a:pt x="674" y="71"/>
                    </a:lnTo>
                    <a:lnTo>
                      <a:pt x="677" y="72"/>
                    </a:lnTo>
                    <a:lnTo>
                      <a:pt x="681" y="74"/>
                    </a:lnTo>
                    <a:lnTo>
                      <a:pt x="685" y="76"/>
                    </a:lnTo>
                    <a:lnTo>
                      <a:pt x="691" y="80"/>
                    </a:lnTo>
                    <a:lnTo>
                      <a:pt x="695" y="87"/>
                    </a:lnTo>
                    <a:lnTo>
                      <a:pt x="699" y="94"/>
                    </a:lnTo>
                    <a:lnTo>
                      <a:pt x="701" y="101"/>
                    </a:lnTo>
                    <a:lnTo>
                      <a:pt x="703" y="109"/>
                    </a:lnTo>
                    <a:lnTo>
                      <a:pt x="703" y="117"/>
                    </a:lnTo>
                    <a:lnTo>
                      <a:pt x="703" y="126"/>
                    </a:lnTo>
                    <a:lnTo>
                      <a:pt x="701" y="135"/>
                    </a:lnTo>
                    <a:lnTo>
                      <a:pt x="698" y="143"/>
                    </a:lnTo>
                    <a:lnTo>
                      <a:pt x="693" y="149"/>
                    </a:lnTo>
                    <a:lnTo>
                      <a:pt x="688" y="155"/>
                    </a:lnTo>
                    <a:lnTo>
                      <a:pt x="682" y="159"/>
                    </a:lnTo>
                    <a:lnTo>
                      <a:pt x="676" y="162"/>
                    </a:lnTo>
                    <a:lnTo>
                      <a:pt x="668" y="163"/>
                    </a:lnTo>
                    <a:lnTo>
                      <a:pt x="661" y="162"/>
                    </a:lnTo>
                    <a:lnTo>
                      <a:pt x="654" y="159"/>
                    </a:lnTo>
                    <a:lnTo>
                      <a:pt x="649" y="155"/>
                    </a:lnTo>
                    <a:lnTo>
                      <a:pt x="644" y="149"/>
                    </a:lnTo>
                    <a:lnTo>
                      <a:pt x="639" y="143"/>
                    </a:lnTo>
                    <a:lnTo>
                      <a:pt x="636" y="135"/>
                    </a:lnTo>
                    <a:lnTo>
                      <a:pt x="635" y="127"/>
                    </a:lnTo>
                    <a:lnTo>
                      <a:pt x="634" y="117"/>
                    </a:lnTo>
                    <a:lnTo>
                      <a:pt x="635" y="109"/>
                    </a:lnTo>
                    <a:lnTo>
                      <a:pt x="636" y="100"/>
                    </a:lnTo>
                    <a:lnTo>
                      <a:pt x="638" y="92"/>
                    </a:lnTo>
                    <a:lnTo>
                      <a:pt x="642" y="86"/>
                    </a:lnTo>
                    <a:lnTo>
                      <a:pt x="647" y="80"/>
                    </a:lnTo>
                    <a:lnTo>
                      <a:pt x="653" y="76"/>
                    </a:lnTo>
                    <a:lnTo>
                      <a:pt x="661" y="72"/>
                    </a:lnTo>
                    <a:lnTo>
                      <a:pt x="669" y="71"/>
                    </a:lnTo>
                    <a:close/>
                    <a:moveTo>
                      <a:pt x="750" y="176"/>
                    </a:moveTo>
                    <a:lnTo>
                      <a:pt x="771" y="176"/>
                    </a:lnTo>
                    <a:lnTo>
                      <a:pt x="771" y="105"/>
                    </a:lnTo>
                    <a:lnTo>
                      <a:pt x="771" y="99"/>
                    </a:lnTo>
                    <a:lnTo>
                      <a:pt x="772" y="95"/>
                    </a:lnTo>
                    <a:lnTo>
                      <a:pt x="774" y="90"/>
                    </a:lnTo>
                    <a:lnTo>
                      <a:pt x="776" y="87"/>
                    </a:lnTo>
                    <a:lnTo>
                      <a:pt x="779" y="82"/>
                    </a:lnTo>
                    <a:lnTo>
                      <a:pt x="782" y="79"/>
                    </a:lnTo>
                    <a:lnTo>
                      <a:pt x="785" y="77"/>
                    </a:lnTo>
                    <a:lnTo>
                      <a:pt x="789" y="75"/>
                    </a:lnTo>
                    <a:lnTo>
                      <a:pt x="794" y="74"/>
                    </a:lnTo>
                    <a:lnTo>
                      <a:pt x="798" y="72"/>
                    </a:lnTo>
                    <a:lnTo>
                      <a:pt x="803" y="74"/>
                    </a:lnTo>
                    <a:lnTo>
                      <a:pt x="809" y="76"/>
                    </a:lnTo>
                    <a:lnTo>
                      <a:pt x="813" y="78"/>
                    </a:lnTo>
                    <a:lnTo>
                      <a:pt x="816" y="82"/>
                    </a:lnTo>
                    <a:lnTo>
                      <a:pt x="819" y="87"/>
                    </a:lnTo>
                    <a:lnTo>
                      <a:pt x="821" y="92"/>
                    </a:lnTo>
                    <a:lnTo>
                      <a:pt x="822" y="98"/>
                    </a:lnTo>
                    <a:lnTo>
                      <a:pt x="822" y="105"/>
                    </a:lnTo>
                    <a:lnTo>
                      <a:pt x="822" y="176"/>
                    </a:lnTo>
                    <a:lnTo>
                      <a:pt x="842" y="176"/>
                    </a:lnTo>
                    <a:lnTo>
                      <a:pt x="842" y="102"/>
                    </a:lnTo>
                    <a:lnTo>
                      <a:pt x="842" y="97"/>
                    </a:lnTo>
                    <a:lnTo>
                      <a:pt x="844" y="92"/>
                    </a:lnTo>
                    <a:lnTo>
                      <a:pt x="846" y="88"/>
                    </a:lnTo>
                    <a:lnTo>
                      <a:pt x="848" y="85"/>
                    </a:lnTo>
                    <a:lnTo>
                      <a:pt x="850" y="81"/>
                    </a:lnTo>
                    <a:lnTo>
                      <a:pt x="853" y="79"/>
                    </a:lnTo>
                    <a:lnTo>
                      <a:pt x="856" y="76"/>
                    </a:lnTo>
                    <a:lnTo>
                      <a:pt x="861" y="75"/>
                    </a:lnTo>
                    <a:lnTo>
                      <a:pt x="864" y="74"/>
                    </a:lnTo>
                    <a:lnTo>
                      <a:pt x="868" y="72"/>
                    </a:lnTo>
                    <a:lnTo>
                      <a:pt x="875" y="74"/>
                    </a:lnTo>
                    <a:lnTo>
                      <a:pt x="879" y="76"/>
                    </a:lnTo>
                    <a:lnTo>
                      <a:pt x="883" y="78"/>
                    </a:lnTo>
                    <a:lnTo>
                      <a:pt x="888" y="82"/>
                    </a:lnTo>
                    <a:lnTo>
                      <a:pt x="890" y="88"/>
                    </a:lnTo>
                    <a:lnTo>
                      <a:pt x="892" y="94"/>
                    </a:lnTo>
                    <a:lnTo>
                      <a:pt x="893" y="101"/>
                    </a:lnTo>
                    <a:lnTo>
                      <a:pt x="893" y="109"/>
                    </a:lnTo>
                    <a:lnTo>
                      <a:pt x="893" y="176"/>
                    </a:lnTo>
                    <a:lnTo>
                      <a:pt x="914" y="176"/>
                    </a:lnTo>
                    <a:lnTo>
                      <a:pt x="914" y="107"/>
                    </a:lnTo>
                    <a:lnTo>
                      <a:pt x="912" y="92"/>
                    </a:lnTo>
                    <a:lnTo>
                      <a:pt x="910" y="81"/>
                    </a:lnTo>
                    <a:lnTo>
                      <a:pt x="906" y="72"/>
                    </a:lnTo>
                    <a:lnTo>
                      <a:pt x="901" y="66"/>
                    </a:lnTo>
                    <a:lnTo>
                      <a:pt x="894" y="61"/>
                    </a:lnTo>
                    <a:lnTo>
                      <a:pt x="889" y="58"/>
                    </a:lnTo>
                    <a:lnTo>
                      <a:pt x="882" y="56"/>
                    </a:lnTo>
                    <a:lnTo>
                      <a:pt x="876" y="56"/>
                    </a:lnTo>
                    <a:lnTo>
                      <a:pt x="868" y="56"/>
                    </a:lnTo>
                    <a:lnTo>
                      <a:pt x="862" y="58"/>
                    </a:lnTo>
                    <a:lnTo>
                      <a:pt x="856" y="60"/>
                    </a:lnTo>
                    <a:lnTo>
                      <a:pt x="851" y="63"/>
                    </a:lnTo>
                    <a:lnTo>
                      <a:pt x="844" y="70"/>
                    </a:lnTo>
                    <a:lnTo>
                      <a:pt x="838" y="79"/>
                    </a:lnTo>
                    <a:lnTo>
                      <a:pt x="838" y="79"/>
                    </a:lnTo>
                    <a:lnTo>
                      <a:pt x="836" y="74"/>
                    </a:lnTo>
                    <a:lnTo>
                      <a:pt x="833" y="69"/>
                    </a:lnTo>
                    <a:lnTo>
                      <a:pt x="829" y="66"/>
                    </a:lnTo>
                    <a:lnTo>
                      <a:pt x="825" y="62"/>
                    </a:lnTo>
                    <a:lnTo>
                      <a:pt x="821" y="59"/>
                    </a:lnTo>
                    <a:lnTo>
                      <a:pt x="816" y="57"/>
                    </a:lnTo>
                    <a:lnTo>
                      <a:pt x="811" y="56"/>
                    </a:lnTo>
                    <a:lnTo>
                      <a:pt x="806" y="56"/>
                    </a:lnTo>
                    <a:lnTo>
                      <a:pt x="799" y="56"/>
                    </a:lnTo>
                    <a:lnTo>
                      <a:pt x="793" y="57"/>
                    </a:lnTo>
                    <a:lnTo>
                      <a:pt x="787" y="59"/>
                    </a:lnTo>
                    <a:lnTo>
                      <a:pt x="783" y="62"/>
                    </a:lnTo>
                    <a:lnTo>
                      <a:pt x="779" y="66"/>
                    </a:lnTo>
                    <a:lnTo>
                      <a:pt x="775" y="69"/>
                    </a:lnTo>
                    <a:lnTo>
                      <a:pt x="772" y="72"/>
                    </a:lnTo>
                    <a:lnTo>
                      <a:pt x="770" y="77"/>
                    </a:lnTo>
                    <a:lnTo>
                      <a:pt x="769" y="77"/>
                    </a:lnTo>
                    <a:lnTo>
                      <a:pt x="768" y="58"/>
                    </a:lnTo>
                    <a:lnTo>
                      <a:pt x="749" y="58"/>
                    </a:lnTo>
                    <a:lnTo>
                      <a:pt x="750" y="74"/>
                    </a:lnTo>
                    <a:lnTo>
                      <a:pt x="750" y="90"/>
                    </a:lnTo>
                    <a:lnTo>
                      <a:pt x="750" y="176"/>
                    </a:lnTo>
                    <a:close/>
                    <a:moveTo>
                      <a:pt x="996" y="56"/>
                    </a:moveTo>
                    <a:lnTo>
                      <a:pt x="984" y="57"/>
                    </a:lnTo>
                    <a:lnTo>
                      <a:pt x="973" y="59"/>
                    </a:lnTo>
                    <a:lnTo>
                      <a:pt x="969" y="62"/>
                    </a:lnTo>
                    <a:lnTo>
                      <a:pt x="964" y="65"/>
                    </a:lnTo>
                    <a:lnTo>
                      <a:pt x="959" y="68"/>
                    </a:lnTo>
                    <a:lnTo>
                      <a:pt x="956" y="71"/>
                    </a:lnTo>
                    <a:lnTo>
                      <a:pt x="951" y="76"/>
                    </a:lnTo>
                    <a:lnTo>
                      <a:pt x="948" y="80"/>
                    </a:lnTo>
                    <a:lnTo>
                      <a:pt x="946" y="86"/>
                    </a:lnTo>
                    <a:lnTo>
                      <a:pt x="944" y="91"/>
                    </a:lnTo>
                    <a:lnTo>
                      <a:pt x="942" y="97"/>
                    </a:lnTo>
                    <a:lnTo>
                      <a:pt x="941" y="104"/>
                    </a:lnTo>
                    <a:lnTo>
                      <a:pt x="939" y="110"/>
                    </a:lnTo>
                    <a:lnTo>
                      <a:pt x="939" y="118"/>
                    </a:lnTo>
                    <a:lnTo>
                      <a:pt x="939" y="125"/>
                    </a:lnTo>
                    <a:lnTo>
                      <a:pt x="941" y="131"/>
                    </a:lnTo>
                    <a:lnTo>
                      <a:pt x="942" y="137"/>
                    </a:lnTo>
                    <a:lnTo>
                      <a:pt x="943" y="143"/>
                    </a:lnTo>
                    <a:lnTo>
                      <a:pt x="946" y="148"/>
                    </a:lnTo>
                    <a:lnTo>
                      <a:pt x="948" y="154"/>
                    </a:lnTo>
                    <a:lnTo>
                      <a:pt x="951" y="158"/>
                    </a:lnTo>
                    <a:lnTo>
                      <a:pt x="955" y="162"/>
                    </a:lnTo>
                    <a:lnTo>
                      <a:pt x="959" y="166"/>
                    </a:lnTo>
                    <a:lnTo>
                      <a:pt x="963" y="169"/>
                    </a:lnTo>
                    <a:lnTo>
                      <a:pt x="968" y="172"/>
                    </a:lnTo>
                    <a:lnTo>
                      <a:pt x="972" y="174"/>
                    </a:lnTo>
                    <a:lnTo>
                      <a:pt x="983" y="177"/>
                    </a:lnTo>
                    <a:lnTo>
                      <a:pt x="993" y="178"/>
                    </a:lnTo>
                    <a:lnTo>
                      <a:pt x="1004" y="177"/>
                    </a:lnTo>
                    <a:lnTo>
                      <a:pt x="1014" y="175"/>
                    </a:lnTo>
                    <a:lnTo>
                      <a:pt x="1024" y="170"/>
                    </a:lnTo>
                    <a:lnTo>
                      <a:pt x="1032" y="164"/>
                    </a:lnTo>
                    <a:lnTo>
                      <a:pt x="1037" y="159"/>
                    </a:lnTo>
                    <a:lnTo>
                      <a:pt x="1040" y="155"/>
                    </a:lnTo>
                    <a:lnTo>
                      <a:pt x="1043" y="149"/>
                    </a:lnTo>
                    <a:lnTo>
                      <a:pt x="1045" y="144"/>
                    </a:lnTo>
                    <a:lnTo>
                      <a:pt x="1047" y="138"/>
                    </a:lnTo>
                    <a:lnTo>
                      <a:pt x="1050" y="131"/>
                    </a:lnTo>
                    <a:lnTo>
                      <a:pt x="1050" y="124"/>
                    </a:lnTo>
                    <a:lnTo>
                      <a:pt x="1051" y="116"/>
                    </a:lnTo>
                    <a:lnTo>
                      <a:pt x="1050" y="102"/>
                    </a:lnTo>
                    <a:lnTo>
                      <a:pt x="1046" y="91"/>
                    </a:lnTo>
                    <a:lnTo>
                      <a:pt x="1044" y="86"/>
                    </a:lnTo>
                    <a:lnTo>
                      <a:pt x="1042" y="81"/>
                    </a:lnTo>
                    <a:lnTo>
                      <a:pt x="1039" y="77"/>
                    </a:lnTo>
                    <a:lnTo>
                      <a:pt x="1036" y="72"/>
                    </a:lnTo>
                    <a:lnTo>
                      <a:pt x="1031" y="68"/>
                    </a:lnTo>
                    <a:lnTo>
                      <a:pt x="1027" y="65"/>
                    </a:lnTo>
                    <a:lnTo>
                      <a:pt x="1023" y="62"/>
                    </a:lnTo>
                    <a:lnTo>
                      <a:pt x="1018" y="60"/>
                    </a:lnTo>
                    <a:lnTo>
                      <a:pt x="1013" y="58"/>
                    </a:lnTo>
                    <a:lnTo>
                      <a:pt x="1008" y="57"/>
                    </a:lnTo>
                    <a:lnTo>
                      <a:pt x="1002" y="56"/>
                    </a:lnTo>
                    <a:lnTo>
                      <a:pt x="996" y="56"/>
                    </a:lnTo>
                    <a:close/>
                    <a:moveTo>
                      <a:pt x="996" y="71"/>
                    </a:moveTo>
                    <a:lnTo>
                      <a:pt x="1000" y="71"/>
                    </a:lnTo>
                    <a:lnTo>
                      <a:pt x="1003" y="72"/>
                    </a:lnTo>
                    <a:lnTo>
                      <a:pt x="1008" y="74"/>
                    </a:lnTo>
                    <a:lnTo>
                      <a:pt x="1011" y="76"/>
                    </a:lnTo>
                    <a:lnTo>
                      <a:pt x="1016" y="80"/>
                    </a:lnTo>
                    <a:lnTo>
                      <a:pt x="1022" y="87"/>
                    </a:lnTo>
                    <a:lnTo>
                      <a:pt x="1025" y="94"/>
                    </a:lnTo>
                    <a:lnTo>
                      <a:pt x="1027" y="101"/>
                    </a:lnTo>
                    <a:lnTo>
                      <a:pt x="1029" y="109"/>
                    </a:lnTo>
                    <a:lnTo>
                      <a:pt x="1029" y="117"/>
                    </a:lnTo>
                    <a:lnTo>
                      <a:pt x="1029" y="126"/>
                    </a:lnTo>
                    <a:lnTo>
                      <a:pt x="1027" y="135"/>
                    </a:lnTo>
                    <a:lnTo>
                      <a:pt x="1024" y="143"/>
                    </a:lnTo>
                    <a:lnTo>
                      <a:pt x="1019" y="149"/>
                    </a:lnTo>
                    <a:lnTo>
                      <a:pt x="1014" y="155"/>
                    </a:lnTo>
                    <a:lnTo>
                      <a:pt x="1009" y="159"/>
                    </a:lnTo>
                    <a:lnTo>
                      <a:pt x="1002" y="162"/>
                    </a:lnTo>
                    <a:lnTo>
                      <a:pt x="995" y="163"/>
                    </a:lnTo>
                    <a:lnTo>
                      <a:pt x="987" y="162"/>
                    </a:lnTo>
                    <a:lnTo>
                      <a:pt x="981" y="159"/>
                    </a:lnTo>
                    <a:lnTo>
                      <a:pt x="975" y="155"/>
                    </a:lnTo>
                    <a:lnTo>
                      <a:pt x="970" y="149"/>
                    </a:lnTo>
                    <a:lnTo>
                      <a:pt x="965" y="143"/>
                    </a:lnTo>
                    <a:lnTo>
                      <a:pt x="962" y="135"/>
                    </a:lnTo>
                    <a:lnTo>
                      <a:pt x="961" y="127"/>
                    </a:lnTo>
                    <a:lnTo>
                      <a:pt x="960" y="117"/>
                    </a:lnTo>
                    <a:lnTo>
                      <a:pt x="960" y="109"/>
                    </a:lnTo>
                    <a:lnTo>
                      <a:pt x="962" y="100"/>
                    </a:lnTo>
                    <a:lnTo>
                      <a:pt x="964" y="92"/>
                    </a:lnTo>
                    <a:lnTo>
                      <a:pt x="969" y="86"/>
                    </a:lnTo>
                    <a:lnTo>
                      <a:pt x="973" y="80"/>
                    </a:lnTo>
                    <a:lnTo>
                      <a:pt x="979" y="76"/>
                    </a:lnTo>
                    <a:lnTo>
                      <a:pt x="987" y="72"/>
                    </a:lnTo>
                    <a:lnTo>
                      <a:pt x="996" y="71"/>
                    </a:lnTo>
                    <a:close/>
                    <a:moveTo>
                      <a:pt x="1060" y="58"/>
                    </a:moveTo>
                    <a:lnTo>
                      <a:pt x="1105" y="176"/>
                    </a:lnTo>
                    <a:lnTo>
                      <a:pt x="1124" y="176"/>
                    </a:lnTo>
                    <a:lnTo>
                      <a:pt x="1168" y="58"/>
                    </a:lnTo>
                    <a:lnTo>
                      <a:pt x="1147" y="58"/>
                    </a:lnTo>
                    <a:lnTo>
                      <a:pt x="1125" y="124"/>
                    </a:lnTo>
                    <a:lnTo>
                      <a:pt x="1120" y="139"/>
                    </a:lnTo>
                    <a:lnTo>
                      <a:pt x="1116" y="155"/>
                    </a:lnTo>
                    <a:lnTo>
                      <a:pt x="1114" y="155"/>
                    </a:lnTo>
                    <a:lnTo>
                      <a:pt x="1110" y="139"/>
                    </a:lnTo>
                    <a:lnTo>
                      <a:pt x="1106" y="124"/>
                    </a:lnTo>
                    <a:lnTo>
                      <a:pt x="1083" y="58"/>
                    </a:lnTo>
                    <a:lnTo>
                      <a:pt x="1060" y="58"/>
                    </a:lnTo>
                    <a:close/>
                    <a:moveTo>
                      <a:pt x="1278" y="120"/>
                    </a:moveTo>
                    <a:lnTo>
                      <a:pt x="1279" y="117"/>
                    </a:lnTo>
                    <a:lnTo>
                      <a:pt x="1279" y="110"/>
                    </a:lnTo>
                    <a:lnTo>
                      <a:pt x="1278" y="102"/>
                    </a:lnTo>
                    <a:lnTo>
                      <a:pt x="1276" y="92"/>
                    </a:lnTo>
                    <a:lnTo>
                      <a:pt x="1273" y="84"/>
                    </a:lnTo>
                    <a:lnTo>
                      <a:pt x="1269" y="75"/>
                    </a:lnTo>
                    <a:lnTo>
                      <a:pt x="1266" y="71"/>
                    </a:lnTo>
                    <a:lnTo>
                      <a:pt x="1262" y="67"/>
                    </a:lnTo>
                    <a:lnTo>
                      <a:pt x="1259" y="63"/>
                    </a:lnTo>
                    <a:lnTo>
                      <a:pt x="1255" y="61"/>
                    </a:lnTo>
                    <a:lnTo>
                      <a:pt x="1249" y="59"/>
                    </a:lnTo>
                    <a:lnTo>
                      <a:pt x="1244" y="57"/>
                    </a:lnTo>
                    <a:lnTo>
                      <a:pt x="1238" y="56"/>
                    </a:lnTo>
                    <a:lnTo>
                      <a:pt x="1231" y="56"/>
                    </a:lnTo>
                    <a:lnTo>
                      <a:pt x="1226" y="56"/>
                    </a:lnTo>
                    <a:lnTo>
                      <a:pt x="1219" y="57"/>
                    </a:lnTo>
                    <a:lnTo>
                      <a:pt x="1214" y="58"/>
                    </a:lnTo>
                    <a:lnTo>
                      <a:pt x="1209" y="60"/>
                    </a:lnTo>
                    <a:lnTo>
                      <a:pt x="1204" y="62"/>
                    </a:lnTo>
                    <a:lnTo>
                      <a:pt x="1200" y="66"/>
                    </a:lnTo>
                    <a:lnTo>
                      <a:pt x="1195" y="70"/>
                    </a:lnTo>
                    <a:lnTo>
                      <a:pt x="1192" y="74"/>
                    </a:lnTo>
                    <a:lnTo>
                      <a:pt x="1186" y="84"/>
                    </a:lnTo>
                    <a:lnTo>
                      <a:pt x="1181" y="94"/>
                    </a:lnTo>
                    <a:lnTo>
                      <a:pt x="1179" y="106"/>
                    </a:lnTo>
                    <a:lnTo>
                      <a:pt x="1178" y="119"/>
                    </a:lnTo>
                    <a:lnTo>
                      <a:pt x="1179" y="131"/>
                    </a:lnTo>
                    <a:lnTo>
                      <a:pt x="1181" y="143"/>
                    </a:lnTo>
                    <a:lnTo>
                      <a:pt x="1184" y="148"/>
                    </a:lnTo>
                    <a:lnTo>
                      <a:pt x="1187" y="154"/>
                    </a:lnTo>
                    <a:lnTo>
                      <a:pt x="1189" y="158"/>
                    </a:lnTo>
                    <a:lnTo>
                      <a:pt x="1192" y="162"/>
                    </a:lnTo>
                    <a:lnTo>
                      <a:pt x="1197" y="166"/>
                    </a:lnTo>
                    <a:lnTo>
                      <a:pt x="1201" y="168"/>
                    </a:lnTo>
                    <a:lnTo>
                      <a:pt x="1205" y="172"/>
                    </a:lnTo>
                    <a:lnTo>
                      <a:pt x="1211" y="174"/>
                    </a:lnTo>
                    <a:lnTo>
                      <a:pt x="1216" y="176"/>
                    </a:lnTo>
                    <a:lnTo>
                      <a:pt x="1221" y="177"/>
                    </a:lnTo>
                    <a:lnTo>
                      <a:pt x="1228" y="178"/>
                    </a:lnTo>
                    <a:lnTo>
                      <a:pt x="1234" y="178"/>
                    </a:lnTo>
                    <a:lnTo>
                      <a:pt x="1246" y="177"/>
                    </a:lnTo>
                    <a:lnTo>
                      <a:pt x="1257" y="176"/>
                    </a:lnTo>
                    <a:lnTo>
                      <a:pt x="1266" y="174"/>
                    </a:lnTo>
                    <a:lnTo>
                      <a:pt x="1272" y="170"/>
                    </a:lnTo>
                    <a:lnTo>
                      <a:pt x="1269" y="156"/>
                    </a:lnTo>
                    <a:lnTo>
                      <a:pt x="1262" y="158"/>
                    </a:lnTo>
                    <a:lnTo>
                      <a:pt x="1255" y="159"/>
                    </a:lnTo>
                    <a:lnTo>
                      <a:pt x="1247" y="162"/>
                    </a:lnTo>
                    <a:lnTo>
                      <a:pt x="1236" y="162"/>
                    </a:lnTo>
                    <a:lnTo>
                      <a:pt x="1229" y="162"/>
                    </a:lnTo>
                    <a:lnTo>
                      <a:pt x="1222" y="159"/>
                    </a:lnTo>
                    <a:lnTo>
                      <a:pt x="1215" y="156"/>
                    </a:lnTo>
                    <a:lnTo>
                      <a:pt x="1209" y="151"/>
                    </a:lnTo>
                    <a:lnTo>
                      <a:pt x="1205" y="146"/>
                    </a:lnTo>
                    <a:lnTo>
                      <a:pt x="1201" y="139"/>
                    </a:lnTo>
                    <a:lnTo>
                      <a:pt x="1199" y="130"/>
                    </a:lnTo>
                    <a:lnTo>
                      <a:pt x="1198" y="120"/>
                    </a:lnTo>
                    <a:lnTo>
                      <a:pt x="1278" y="120"/>
                    </a:lnTo>
                    <a:close/>
                    <a:moveTo>
                      <a:pt x="1198" y="106"/>
                    </a:moveTo>
                    <a:lnTo>
                      <a:pt x="1199" y="99"/>
                    </a:lnTo>
                    <a:lnTo>
                      <a:pt x="1201" y="94"/>
                    </a:lnTo>
                    <a:lnTo>
                      <a:pt x="1203" y="88"/>
                    </a:lnTo>
                    <a:lnTo>
                      <a:pt x="1206" y="82"/>
                    </a:lnTo>
                    <a:lnTo>
                      <a:pt x="1211" y="78"/>
                    </a:lnTo>
                    <a:lnTo>
                      <a:pt x="1216" y="74"/>
                    </a:lnTo>
                    <a:lnTo>
                      <a:pt x="1222" y="71"/>
                    </a:lnTo>
                    <a:lnTo>
                      <a:pt x="1230" y="70"/>
                    </a:lnTo>
                    <a:lnTo>
                      <a:pt x="1238" y="71"/>
                    </a:lnTo>
                    <a:lnTo>
                      <a:pt x="1244" y="75"/>
                    </a:lnTo>
                    <a:lnTo>
                      <a:pt x="1249" y="78"/>
                    </a:lnTo>
                    <a:lnTo>
                      <a:pt x="1253" y="82"/>
                    </a:lnTo>
                    <a:lnTo>
                      <a:pt x="1256" y="88"/>
                    </a:lnTo>
                    <a:lnTo>
                      <a:pt x="1257" y="95"/>
                    </a:lnTo>
                    <a:lnTo>
                      <a:pt x="1258" y="100"/>
                    </a:lnTo>
                    <a:lnTo>
                      <a:pt x="1258" y="106"/>
                    </a:lnTo>
                    <a:lnTo>
                      <a:pt x="1198" y="106"/>
                    </a:lnTo>
                    <a:close/>
                    <a:moveTo>
                      <a:pt x="1305" y="176"/>
                    </a:moveTo>
                    <a:lnTo>
                      <a:pt x="1325" y="176"/>
                    </a:lnTo>
                    <a:lnTo>
                      <a:pt x="1325" y="112"/>
                    </a:lnTo>
                    <a:lnTo>
                      <a:pt x="1325" y="108"/>
                    </a:lnTo>
                    <a:lnTo>
                      <a:pt x="1326" y="102"/>
                    </a:lnTo>
                    <a:lnTo>
                      <a:pt x="1327" y="97"/>
                    </a:lnTo>
                    <a:lnTo>
                      <a:pt x="1329" y="92"/>
                    </a:lnTo>
                    <a:lnTo>
                      <a:pt x="1332" y="87"/>
                    </a:lnTo>
                    <a:lnTo>
                      <a:pt x="1335" y="84"/>
                    </a:lnTo>
                    <a:lnTo>
                      <a:pt x="1339" y="80"/>
                    </a:lnTo>
                    <a:lnTo>
                      <a:pt x="1343" y="78"/>
                    </a:lnTo>
                    <a:lnTo>
                      <a:pt x="1348" y="76"/>
                    </a:lnTo>
                    <a:lnTo>
                      <a:pt x="1353" y="76"/>
                    </a:lnTo>
                    <a:lnTo>
                      <a:pt x="1357" y="76"/>
                    </a:lnTo>
                    <a:lnTo>
                      <a:pt x="1361" y="76"/>
                    </a:lnTo>
                    <a:lnTo>
                      <a:pt x="1361" y="56"/>
                    </a:lnTo>
                    <a:lnTo>
                      <a:pt x="1357" y="56"/>
                    </a:lnTo>
                    <a:lnTo>
                      <a:pt x="1354" y="56"/>
                    </a:lnTo>
                    <a:lnTo>
                      <a:pt x="1350" y="56"/>
                    </a:lnTo>
                    <a:lnTo>
                      <a:pt x="1344" y="57"/>
                    </a:lnTo>
                    <a:lnTo>
                      <a:pt x="1340" y="59"/>
                    </a:lnTo>
                    <a:lnTo>
                      <a:pt x="1336" y="62"/>
                    </a:lnTo>
                    <a:lnTo>
                      <a:pt x="1332" y="66"/>
                    </a:lnTo>
                    <a:lnTo>
                      <a:pt x="1328" y="70"/>
                    </a:lnTo>
                    <a:lnTo>
                      <a:pt x="1325" y="76"/>
                    </a:lnTo>
                    <a:lnTo>
                      <a:pt x="1323" y="81"/>
                    </a:lnTo>
                    <a:lnTo>
                      <a:pt x="1322" y="81"/>
                    </a:lnTo>
                    <a:lnTo>
                      <a:pt x="1322" y="58"/>
                    </a:lnTo>
                    <a:lnTo>
                      <a:pt x="1303" y="58"/>
                    </a:lnTo>
                    <a:lnTo>
                      <a:pt x="1303" y="67"/>
                    </a:lnTo>
                    <a:lnTo>
                      <a:pt x="1305" y="76"/>
                    </a:lnTo>
                    <a:lnTo>
                      <a:pt x="1305" y="85"/>
                    </a:lnTo>
                    <a:lnTo>
                      <a:pt x="1305" y="95"/>
                    </a:lnTo>
                    <a:lnTo>
                      <a:pt x="1305" y="176"/>
                    </a:lnTo>
                    <a:close/>
                    <a:moveTo>
                      <a:pt x="1370" y="204"/>
                    </a:moveTo>
                    <a:lnTo>
                      <a:pt x="1376" y="193"/>
                    </a:lnTo>
                    <a:lnTo>
                      <a:pt x="1382" y="178"/>
                    </a:lnTo>
                    <a:lnTo>
                      <a:pt x="1388" y="162"/>
                    </a:lnTo>
                    <a:lnTo>
                      <a:pt x="1393" y="145"/>
                    </a:lnTo>
                    <a:lnTo>
                      <a:pt x="1369" y="147"/>
                    </a:lnTo>
                    <a:lnTo>
                      <a:pt x="1367" y="162"/>
                    </a:lnTo>
                    <a:lnTo>
                      <a:pt x="1364" y="178"/>
                    </a:lnTo>
                    <a:lnTo>
                      <a:pt x="1360" y="193"/>
                    </a:lnTo>
                    <a:lnTo>
                      <a:pt x="1355" y="206"/>
                    </a:lnTo>
                    <a:lnTo>
                      <a:pt x="1370" y="204"/>
                    </a:lnTo>
                    <a:close/>
                    <a:moveTo>
                      <a:pt x="1545" y="3"/>
                    </a:moveTo>
                    <a:lnTo>
                      <a:pt x="1545" y="74"/>
                    </a:lnTo>
                    <a:lnTo>
                      <a:pt x="1545" y="74"/>
                    </a:lnTo>
                    <a:lnTo>
                      <a:pt x="1543" y="70"/>
                    </a:lnTo>
                    <a:lnTo>
                      <a:pt x="1540" y="67"/>
                    </a:lnTo>
                    <a:lnTo>
                      <a:pt x="1537" y="63"/>
                    </a:lnTo>
                    <a:lnTo>
                      <a:pt x="1532" y="61"/>
                    </a:lnTo>
                    <a:lnTo>
                      <a:pt x="1528" y="59"/>
                    </a:lnTo>
                    <a:lnTo>
                      <a:pt x="1523" y="57"/>
                    </a:lnTo>
                    <a:lnTo>
                      <a:pt x="1517" y="56"/>
                    </a:lnTo>
                    <a:lnTo>
                      <a:pt x="1511" y="56"/>
                    </a:lnTo>
                    <a:lnTo>
                      <a:pt x="1505" y="56"/>
                    </a:lnTo>
                    <a:lnTo>
                      <a:pt x="1500" y="57"/>
                    </a:lnTo>
                    <a:lnTo>
                      <a:pt x="1496" y="58"/>
                    </a:lnTo>
                    <a:lnTo>
                      <a:pt x="1490" y="60"/>
                    </a:lnTo>
                    <a:lnTo>
                      <a:pt x="1482" y="65"/>
                    </a:lnTo>
                    <a:lnTo>
                      <a:pt x="1474" y="72"/>
                    </a:lnTo>
                    <a:lnTo>
                      <a:pt x="1471" y="77"/>
                    </a:lnTo>
                    <a:lnTo>
                      <a:pt x="1468" y="81"/>
                    </a:lnTo>
                    <a:lnTo>
                      <a:pt x="1465" y="87"/>
                    </a:lnTo>
                    <a:lnTo>
                      <a:pt x="1463" y="92"/>
                    </a:lnTo>
                    <a:lnTo>
                      <a:pt x="1461" y="98"/>
                    </a:lnTo>
                    <a:lnTo>
                      <a:pt x="1460" y="105"/>
                    </a:lnTo>
                    <a:lnTo>
                      <a:pt x="1460" y="111"/>
                    </a:lnTo>
                    <a:lnTo>
                      <a:pt x="1459" y="118"/>
                    </a:lnTo>
                    <a:lnTo>
                      <a:pt x="1460" y="131"/>
                    </a:lnTo>
                    <a:lnTo>
                      <a:pt x="1463" y="143"/>
                    </a:lnTo>
                    <a:lnTo>
                      <a:pt x="1468" y="154"/>
                    </a:lnTo>
                    <a:lnTo>
                      <a:pt x="1473" y="162"/>
                    </a:lnTo>
                    <a:lnTo>
                      <a:pt x="1481" y="169"/>
                    </a:lnTo>
                    <a:lnTo>
                      <a:pt x="1489" y="174"/>
                    </a:lnTo>
                    <a:lnTo>
                      <a:pt x="1494" y="176"/>
                    </a:lnTo>
                    <a:lnTo>
                      <a:pt x="1498" y="177"/>
                    </a:lnTo>
                    <a:lnTo>
                      <a:pt x="1503" y="178"/>
                    </a:lnTo>
                    <a:lnTo>
                      <a:pt x="1509" y="178"/>
                    </a:lnTo>
                    <a:lnTo>
                      <a:pt x="1515" y="178"/>
                    </a:lnTo>
                    <a:lnTo>
                      <a:pt x="1522" y="177"/>
                    </a:lnTo>
                    <a:lnTo>
                      <a:pt x="1527" y="175"/>
                    </a:lnTo>
                    <a:lnTo>
                      <a:pt x="1532" y="172"/>
                    </a:lnTo>
                    <a:lnTo>
                      <a:pt x="1537" y="168"/>
                    </a:lnTo>
                    <a:lnTo>
                      <a:pt x="1541" y="165"/>
                    </a:lnTo>
                    <a:lnTo>
                      <a:pt x="1544" y="160"/>
                    </a:lnTo>
                    <a:lnTo>
                      <a:pt x="1548" y="155"/>
                    </a:lnTo>
                    <a:lnTo>
                      <a:pt x="1548" y="155"/>
                    </a:lnTo>
                    <a:lnTo>
                      <a:pt x="1549" y="176"/>
                    </a:lnTo>
                    <a:lnTo>
                      <a:pt x="1567" y="176"/>
                    </a:lnTo>
                    <a:lnTo>
                      <a:pt x="1566" y="162"/>
                    </a:lnTo>
                    <a:lnTo>
                      <a:pt x="1566" y="145"/>
                    </a:lnTo>
                    <a:lnTo>
                      <a:pt x="1566" y="3"/>
                    </a:lnTo>
                    <a:lnTo>
                      <a:pt x="1545" y="3"/>
                    </a:lnTo>
                    <a:close/>
                    <a:moveTo>
                      <a:pt x="1545" y="126"/>
                    </a:moveTo>
                    <a:lnTo>
                      <a:pt x="1545" y="131"/>
                    </a:lnTo>
                    <a:lnTo>
                      <a:pt x="1544" y="136"/>
                    </a:lnTo>
                    <a:lnTo>
                      <a:pt x="1542" y="141"/>
                    </a:lnTo>
                    <a:lnTo>
                      <a:pt x="1540" y="146"/>
                    </a:lnTo>
                    <a:lnTo>
                      <a:pt x="1537" y="150"/>
                    </a:lnTo>
                    <a:lnTo>
                      <a:pt x="1533" y="155"/>
                    </a:lnTo>
                    <a:lnTo>
                      <a:pt x="1529" y="157"/>
                    </a:lnTo>
                    <a:lnTo>
                      <a:pt x="1524" y="159"/>
                    </a:lnTo>
                    <a:lnTo>
                      <a:pt x="1519" y="160"/>
                    </a:lnTo>
                    <a:lnTo>
                      <a:pt x="1514" y="162"/>
                    </a:lnTo>
                    <a:lnTo>
                      <a:pt x="1506" y="160"/>
                    </a:lnTo>
                    <a:lnTo>
                      <a:pt x="1499" y="158"/>
                    </a:lnTo>
                    <a:lnTo>
                      <a:pt x="1494" y="154"/>
                    </a:lnTo>
                    <a:lnTo>
                      <a:pt x="1489" y="148"/>
                    </a:lnTo>
                    <a:lnTo>
                      <a:pt x="1485" y="141"/>
                    </a:lnTo>
                    <a:lnTo>
                      <a:pt x="1483" y="135"/>
                    </a:lnTo>
                    <a:lnTo>
                      <a:pt x="1481" y="126"/>
                    </a:lnTo>
                    <a:lnTo>
                      <a:pt x="1481" y="118"/>
                    </a:lnTo>
                    <a:lnTo>
                      <a:pt x="1481" y="108"/>
                    </a:lnTo>
                    <a:lnTo>
                      <a:pt x="1483" y="99"/>
                    </a:lnTo>
                    <a:lnTo>
                      <a:pt x="1486" y="91"/>
                    </a:lnTo>
                    <a:lnTo>
                      <a:pt x="1489" y="85"/>
                    </a:lnTo>
                    <a:lnTo>
                      <a:pt x="1495" y="79"/>
                    </a:lnTo>
                    <a:lnTo>
                      <a:pt x="1500" y="76"/>
                    </a:lnTo>
                    <a:lnTo>
                      <a:pt x="1506" y="74"/>
                    </a:lnTo>
                    <a:lnTo>
                      <a:pt x="1514" y="72"/>
                    </a:lnTo>
                    <a:lnTo>
                      <a:pt x="1521" y="72"/>
                    </a:lnTo>
                    <a:lnTo>
                      <a:pt x="1525" y="74"/>
                    </a:lnTo>
                    <a:lnTo>
                      <a:pt x="1530" y="77"/>
                    </a:lnTo>
                    <a:lnTo>
                      <a:pt x="1535" y="79"/>
                    </a:lnTo>
                    <a:lnTo>
                      <a:pt x="1538" y="84"/>
                    </a:lnTo>
                    <a:lnTo>
                      <a:pt x="1541" y="87"/>
                    </a:lnTo>
                    <a:lnTo>
                      <a:pt x="1543" y="92"/>
                    </a:lnTo>
                    <a:lnTo>
                      <a:pt x="1544" y="97"/>
                    </a:lnTo>
                    <a:lnTo>
                      <a:pt x="1545" y="101"/>
                    </a:lnTo>
                    <a:lnTo>
                      <a:pt x="1545" y="106"/>
                    </a:lnTo>
                    <a:lnTo>
                      <a:pt x="1545" y="126"/>
                    </a:lnTo>
                    <a:close/>
                    <a:moveTo>
                      <a:pt x="1692" y="120"/>
                    </a:moveTo>
                    <a:lnTo>
                      <a:pt x="1692" y="117"/>
                    </a:lnTo>
                    <a:lnTo>
                      <a:pt x="1693" y="110"/>
                    </a:lnTo>
                    <a:lnTo>
                      <a:pt x="1692" y="102"/>
                    </a:lnTo>
                    <a:lnTo>
                      <a:pt x="1691" y="92"/>
                    </a:lnTo>
                    <a:lnTo>
                      <a:pt x="1688" y="84"/>
                    </a:lnTo>
                    <a:lnTo>
                      <a:pt x="1684" y="75"/>
                    </a:lnTo>
                    <a:lnTo>
                      <a:pt x="1680" y="71"/>
                    </a:lnTo>
                    <a:lnTo>
                      <a:pt x="1677" y="67"/>
                    </a:lnTo>
                    <a:lnTo>
                      <a:pt x="1673" y="63"/>
                    </a:lnTo>
                    <a:lnTo>
                      <a:pt x="1668" y="61"/>
                    </a:lnTo>
                    <a:lnTo>
                      <a:pt x="1664" y="59"/>
                    </a:lnTo>
                    <a:lnTo>
                      <a:pt x="1659" y="57"/>
                    </a:lnTo>
                    <a:lnTo>
                      <a:pt x="1652" y="56"/>
                    </a:lnTo>
                    <a:lnTo>
                      <a:pt x="1646" y="56"/>
                    </a:lnTo>
                    <a:lnTo>
                      <a:pt x="1639" y="56"/>
                    </a:lnTo>
                    <a:lnTo>
                      <a:pt x="1634" y="57"/>
                    </a:lnTo>
                    <a:lnTo>
                      <a:pt x="1629" y="58"/>
                    </a:lnTo>
                    <a:lnTo>
                      <a:pt x="1623" y="60"/>
                    </a:lnTo>
                    <a:lnTo>
                      <a:pt x="1619" y="62"/>
                    </a:lnTo>
                    <a:lnTo>
                      <a:pt x="1614" y="66"/>
                    </a:lnTo>
                    <a:lnTo>
                      <a:pt x="1610" y="70"/>
                    </a:lnTo>
                    <a:lnTo>
                      <a:pt x="1607" y="74"/>
                    </a:lnTo>
                    <a:lnTo>
                      <a:pt x="1600" y="84"/>
                    </a:lnTo>
                    <a:lnTo>
                      <a:pt x="1596" y="94"/>
                    </a:lnTo>
                    <a:lnTo>
                      <a:pt x="1593" y="106"/>
                    </a:lnTo>
                    <a:lnTo>
                      <a:pt x="1592" y="119"/>
                    </a:lnTo>
                    <a:lnTo>
                      <a:pt x="1593" y="131"/>
                    </a:lnTo>
                    <a:lnTo>
                      <a:pt x="1596" y="143"/>
                    </a:lnTo>
                    <a:lnTo>
                      <a:pt x="1598" y="148"/>
                    </a:lnTo>
                    <a:lnTo>
                      <a:pt x="1600" y="154"/>
                    </a:lnTo>
                    <a:lnTo>
                      <a:pt x="1604" y="158"/>
                    </a:lnTo>
                    <a:lnTo>
                      <a:pt x="1607" y="162"/>
                    </a:lnTo>
                    <a:lnTo>
                      <a:pt x="1611" y="166"/>
                    </a:lnTo>
                    <a:lnTo>
                      <a:pt x="1616" y="168"/>
                    </a:lnTo>
                    <a:lnTo>
                      <a:pt x="1620" y="172"/>
                    </a:lnTo>
                    <a:lnTo>
                      <a:pt x="1625" y="174"/>
                    </a:lnTo>
                    <a:lnTo>
                      <a:pt x="1631" y="176"/>
                    </a:lnTo>
                    <a:lnTo>
                      <a:pt x="1636" y="177"/>
                    </a:lnTo>
                    <a:lnTo>
                      <a:pt x="1641" y="178"/>
                    </a:lnTo>
                    <a:lnTo>
                      <a:pt x="1648" y="178"/>
                    </a:lnTo>
                    <a:lnTo>
                      <a:pt x="1661" y="177"/>
                    </a:lnTo>
                    <a:lnTo>
                      <a:pt x="1672" y="176"/>
                    </a:lnTo>
                    <a:lnTo>
                      <a:pt x="1680" y="174"/>
                    </a:lnTo>
                    <a:lnTo>
                      <a:pt x="1687" y="170"/>
                    </a:lnTo>
                    <a:lnTo>
                      <a:pt x="1683" y="156"/>
                    </a:lnTo>
                    <a:lnTo>
                      <a:pt x="1677" y="158"/>
                    </a:lnTo>
                    <a:lnTo>
                      <a:pt x="1670" y="159"/>
                    </a:lnTo>
                    <a:lnTo>
                      <a:pt x="1661" y="162"/>
                    </a:lnTo>
                    <a:lnTo>
                      <a:pt x="1651" y="162"/>
                    </a:lnTo>
                    <a:lnTo>
                      <a:pt x="1644" y="162"/>
                    </a:lnTo>
                    <a:lnTo>
                      <a:pt x="1636" y="159"/>
                    </a:lnTo>
                    <a:lnTo>
                      <a:pt x="1630" y="156"/>
                    </a:lnTo>
                    <a:lnTo>
                      <a:pt x="1624" y="151"/>
                    </a:lnTo>
                    <a:lnTo>
                      <a:pt x="1619" y="146"/>
                    </a:lnTo>
                    <a:lnTo>
                      <a:pt x="1616" y="139"/>
                    </a:lnTo>
                    <a:lnTo>
                      <a:pt x="1613" y="130"/>
                    </a:lnTo>
                    <a:lnTo>
                      <a:pt x="1612" y="120"/>
                    </a:lnTo>
                    <a:lnTo>
                      <a:pt x="1692" y="120"/>
                    </a:lnTo>
                    <a:close/>
                    <a:moveTo>
                      <a:pt x="1612" y="106"/>
                    </a:moveTo>
                    <a:lnTo>
                      <a:pt x="1613" y="99"/>
                    </a:lnTo>
                    <a:lnTo>
                      <a:pt x="1616" y="94"/>
                    </a:lnTo>
                    <a:lnTo>
                      <a:pt x="1618" y="88"/>
                    </a:lnTo>
                    <a:lnTo>
                      <a:pt x="1621" y="82"/>
                    </a:lnTo>
                    <a:lnTo>
                      <a:pt x="1625" y="78"/>
                    </a:lnTo>
                    <a:lnTo>
                      <a:pt x="1631" y="74"/>
                    </a:lnTo>
                    <a:lnTo>
                      <a:pt x="1637" y="71"/>
                    </a:lnTo>
                    <a:lnTo>
                      <a:pt x="1644" y="70"/>
                    </a:lnTo>
                    <a:lnTo>
                      <a:pt x="1652" y="71"/>
                    </a:lnTo>
                    <a:lnTo>
                      <a:pt x="1659" y="75"/>
                    </a:lnTo>
                    <a:lnTo>
                      <a:pt x="1663" y="78"/>
                    </a:lnTo>
                    <a:lnTo>
                      <a:pt x="1667" y="82"/>
                    </a:lnTo>
                    <a:lnTo>
                      <a:pt x="1671" y="88"/>
                    </a:lnTo>
                    <a:lnTo>
                      <a:pt x="1672" y="95"/>
                    </a:lnTo>
                    <a:lnTo>
                      <a:pt x="1673" y="100"/>
                    </a:lnTo>
                    <a:lnTo>
                      <a:pt x="1673" y="106"/>
                    </a:lnTo>
                    <a:lnTo>
                      <a:pt x="1612" y="106"/>
                    </a:lnTo>
                    <a:close/>
                    <a:moveTo>
                      <a:pt x="1792" y="176"/>
                    </a:moveTo>
                    <a:lnTo>
                      <a:pt x="1792" y="75"/>
                    </a:lnTo>
                    <a:lnTo>
                      <a:pt x="1819" y="75"/>
                    </a:lnTo>
                    <a:lnTo>
                      <a:pt x="1819" y="58"/>
                    </a:lnTo>
                    <a:lnTo>
                      <a:pt x="1792" y="58"/>
                    </a:lnTo>
                    <a:lnTo>
                      <a:pt x="1792" y="51"/>
                    </a:lnTo>
                    <a:lnTo>
                      <a:pt x="1792" y="45"/>
                    </a:lnTo>
                    <a:lnTo>
                      <a:pt x="1793" y="39"/>
                    </a:lnTo>
                    <a:lnTo>
                      <a:pt x="1794" y="33"/>
                    </a:lnTo>
                    <a:lnTo>
                      <a:pt x="1796" y="28"/>
                    </a:lnTo>
                    <a:lnTo>
                      <a:pt x="1799" y="23"/>
                    </a:lnTo>
                    <a:lnTo>
                      <a:pt x="1802" y="20"/>
                    </a:lnTo>
                    <a:lnTo>
                      <a:pt x="1808" y="18"/>
                    </a:lnTo>
                    <a:lnTo>
                      <a:pt x="1813" y="18"/>
                    </a:lnTo>
                    <a:lnTo>
                      <a:pt x="1821" y="19"/>
                    </a:lnTo>
                    <a:lnTo>
                      <a:pt x="1826" y="20"/>
                    </a:lnTo>
                    <a:lnTo>
                      <a:pt x="1829" y="3"/>
                    </a:lnTo>
                    <a:lnTo>
                      <a:pt x="1822" y="1"/>
                    </a:lnTo>
                    <a:lnTo>
                      <a:pt x="1812" y="0"/>
                    </a:lnTo>
                    <a:lnTo>
                      <a:pt x="1805" y="1"/>
                    </a:lnTo>
                    <a:lnTo>
                      <a:pt x="1797" y="3"/>
                    </a:lnTo>
                    <a:lnTo>
                      <a:pt x="1791" y="7"/>
                    </a:lnTo>
                    <a:lnTo>
                      <a:pt x="1784" y="11"/>
                    </a:lnTo>
                    <a:lnTo>
                      <a:pt x="1781" y="16"/>
                    </a:lnTo>
                    <a:lnTo>
                      <a:pt x="1778" y="19"/>
                    </a:lnTo>
                    <a:lnTo>
                      <a:pt x="1775" y="24"/>
                    </a:lnTo>
                    <a:lnTo>
                      <a:pt x="1773" y="29"/>
                    </a:lnTo>
                    <a:lnTo>
                      <a:pt x="1771" y="40"/>
                    </a:lnTo>
                    <a:lnTo>
                      <a:pt x="1771" y="52"/>
                    </a:lnTo>
                    <a:lnTo>
                      <a:pt x="1771" y="58"/>
                    </a:lnTo>
                    <a:lnTo>
                      <a:pt x="1755" y="58"/>
                    </a:lnTo>
                    <a:lnTo>
                      <a:pt x="1755" y="75"/>
                    </a:lnTo>
                    <a:lnTo>
                      <a:pt x="1771" y="75"/>
                    </a:lnTo>
                    <a:lnTo>
                      <a:pt x="1771" y="176"/>
                    </a:lnTo>
                    <a:lnTo>
                      <a:pt x="1792" y="176"/>
                    </a:lnTo>
                    <a:close/>
                    <a:moveTo>
                      <a:pt x="1882" y="56"/>
                    </a:moveTo>
                    <a:lnTo>
                      <a:pt x="1872" y="57"/>
                    </a:lnTo>
                    <a:lnTo>
                      <a:pt x="1861" y="59"/>
                    </a:lnTo>
                    <a:lnTo>
                      <a:pt x="1855" y="62"/>
                    </a:lnTo>
                    <a:lnTo>
                      <a:pt x="1851" y="65"/>
                    </a:lnTo>
                    <a:lnTo>
                      <a:pt x="1847" y="68"/>
                    </a:lnTo>
                    <a:lnTo>
                      <a:pt x="1842" y="71"/>
                    </a:lnTo>
                    <a:lnTo>
                      <a:pt x="1839" y="76"/>
                    </a:lnTo>
                    <a:lnTo>
                      <a:pt x="1836" y="80"/>
                    </a:lnTo>
                    <a:lnTo>
                      <a:pt x="1833" y="86"/>
                    </a:lnTo>
                    <a:lnTo>
                      <a:pt x="1830" y="91"/>
                    </a:lnTo>
                    <a:lnTo>
                      <a:pt x="1828" y="97"/>
                    </a:lnTo>
                    <a:lnTo>
                      <a:pt x="1827" y="104"/>
                    </a:lnTo>
                    <a:lnTo>
                      <a:pt x="1826" y="110"/>
                    </a:lnTo>
                    <a:lnTo>
                      <a:pt x="1826" y="118"/>
                    </a:lnTo>
                    <a:lnTo>
                      <a:pt x="1826" y="125"/>
                    </a:lnTo>
                    <a:lnTo>
                      <a:pt x="1827" y="131"/>
                    </a:lnTo>
                    <a:lnTo>
                      <a:pt x="1828" y="137"/>
                    </a:lnTo>
                    <a:lnTo>
                      <a:pt x="1830" y="143"/>
                    </a:lnTo>
                    <a:lnTo>
                      <a:pt x="1833" y="148"/>
                    </a:lnTo>
                    <a:lnTo>
                      <a:pt x="1836" y="154"/>
                    </a:lnTo>
                    <a:lnTo>
                      <a:pt x="1838" y="158"/>
                    </a:lnTo>
                    <a:lnTo>
                      <a:pt x="1842" y="162"/>
                    </a:lnTo>
                    <a:lnTo>
                      <a:pt x="1846" y="166"/>
                    </a:lnTo>
                    <a:lnTo>
                      <a:pt x="1850" y="169"/>
                    </a:lnTo>
                    <a:lnTo>
                      <a:pt x="1854" y="172"/>
                    </a:lnTo>
                    <a:lnTo>
                      <a:pt x="1860" y="174"/>
                    </a:lnTo>
                    <a:lnTo>
                      <a:pt x="1869" y="177"/>
                    </a:lnTo>
                    <a:lnTo>
                      <a:pt x="1881" y="178"/>
                    </a:lnTo>
                    <a:lnTo>
                      <a:pt x="1891" y="177"/>
                    </a:lnTo>
                    <a:lnTo>
                      <a:pt x="1902" y="175"/>
                    </a:lnTo>
                    <a:lnTo>
                      <a:pt x="1911" y="170"/>
                    </a:lnTo>
                    <a:lnTo>
                      <a:pt x="1920" y="164"/>
                    </a:lnTo>
                    <a:lnTo>
                      <a:pt x="1923" y="159"/>
                    </a:lnTo>
                    <a:lnTo>
                      <a:pt x="1927" y="155"/>
                    </a:lnTo>
                    <a:lnTo>
                      <a:pt x="1930" y="149"/>
                    </a:lnTo>
                    <a:lnTo>
                      <a:pt x="1933" y="144"/>
                    </a:lnTo>
                    <a:lnTo>
                      <a:pt x="1935" y="138"/>
                    </a:lnTo>
                    <a:lnTo>
                      <a:pt x="1936" y="131"/>
                    </a:lnTo>
                    <a:lnTo>
                      <a:pt x="1937" y="124"/>
                    </a:lnTo>
                    <a:lnTo>
                      <a:pt x="1937" y="116"/>
                    </a:lnTo>
                    <a:lnTo>
                      <a:pt x="1936" y="102"/>
                    </a:lnTo>
                    <a:lnTo>
                      <a:pt x="1934" y="91"/>
                    </a:lnTo>
                    <a:lnTo>
                      <a:pt x="1932" y="86"/>
                    </a:lnTo>
                    <a:lnTo>
                      <a:pt x="1929" y="81"/>
                    </a:lnTo>
                    <a:lnTo>
                      <a:pt x="1926" y="77"/>
                    </a:lnTo>
                    <a:lnTo>
                      <a:pt x="1922" y="72"/>
                    </a:lnTo>
                    <a:lnTo>
                      <a:pt x="1919" y="68"/>
                    </a:lnTo>
                    <a:lnTo>
                      <a:pt x="1915" y="65"/>
                    </a:lnTo>
                    <a:lnTo>
                      <a:pt x="1910" y="62"/>
                    </a:lnTo>
                    <a:lnTo>
                      <a:pt x="1905" y="60"/>
                    </a:lnTo>
                    <a:lnTo>
                      <a:pt x="1900" y="58"/>
                    </a:lnTo>
                    <a:lnTo>
                      <a:pt x="1894" y="57"/>
                    </a:lnTo>
                    <a:lnTo>
                      <a:pt x="1889" y="56"/>
                    </a:lnTo>
                    <a:lnTo>
                      <a:pt x="1882" y="56"/>
                    </a:lnTo>
                    <a:close/>
                    <a:moveTo>
                      <a:pt x="1882" y="71"/>
                    </a:moveTo>
                    <a:lnTo>
                      <a:pt x="1887" y="71"/>
                    </a:lnTo>
                    <a:lnTo>
                      <a:pt x="1891" y="72"/>
                    </a:lnTo>
                    <a:lnTo>
                      <a:pt x="1894" y="74"/>
                    </a:lnTo>
                    <a:lnTo>
                      <a:pt x="1899" y="76"/>
                    </a:lnTo>
                    <a:lnTo>
                      <a:pt x="1904" y="80"/>
                    </a:lnTo>
                    <a:lnTo>
                      <a:pt x="1908" y="87"/>
                    </a:lnTo>
                    <a:lnTo>
                      <a:pt x="1913" y="94"/>
                    </a:lnTo>
                    <a:lnTo>
                      <a:pt x="1915" y="101"/>
                    </a:lnTo>
                    <a:lnTo>
                      <a:pt x="1916" y="109"/>
                    </a:lnTo>
                    <a:lnTo>
                      <a:pt x="1917" y="117"/>
                    </a:lnTo>
                    <a:lnTo>
                      <a:pt x="1916" y="126"/>
                    </a:lnTo>
                    <a:lnTo>
                      <a:pt x="1914" y="135"/>
                    </a:lnTo>
                    <a:lnTo>
                      <a:pt x="1910" y="143"/>
                    </a:lnTo>
                    <a:lnTo>
                      <a:pt x="1906" y="149"/>
                    </a:lnTo>
                    <a:lnTo>
                      <a:pt x="1902" y="155"/>
                    </a:lnTo>
                    <a:lnTo>
                      <a:pt x="1895" y="159"/>
                    </a:lnTo>
                    <a:lnTo>
                      <a:pt x="1889" y="162"/>
                    </a:lnTo>
                    <a:lnTo>
                      <a:pt x="1882" y="163"/>
                    </a:lnTo>
                    <a:lnTo>
                      <a:pt x="1875" y="162"/>
                    </a:lnTo>
                    <a:lnTo>
                      <a:pt x="1868" y="159"/>
                    </a:lnTo>
                    <a:lnTo>
                      <a:pt x="1862" y="155"/>
                    </a:lnTo>
                    <a:lnTo>
                      <a:pt x="1856" y="149"/>
                    </a:lnTo>
                    <a:lnTo>
                      <a:pt x="1853" y="143"/>
                    </a:lnTo>
                    <a:lnTo>
                      <a:pt x="1850" y="135"/>
                    </a:lnTo>
                    <a:lnTo>
                      <a:pt x="1848" y="127"/>
                    </a:lnTo>
                    <a:lnTo>
                      <a:pt x="1847" y="117"/>
                    </a:lnTo>
                    <a:lnTo>
                      <a:pt x="1848" y="109"/>
                    </a:lnTo>
                    <a:lnTo>
                      <a:pt x="1849" y="100"/>
                    </a:lnTo>
                    <a:lnTo>
                      <a:pt x="1852" y="92"/>
                    </a:lnTo>
                    <a:lnTo>
                      <a:pt x="1855" y="86"/>
                    </a:lnTo>
                    <a:lnTo>
                      <a:pt x="1861" y="80"/>
                    </a:lnTo>
                    <a:lnTo>
                      <a:pt x="1866" y="76"/>
                    </a:lnTo>
                    <a:lnTo>
                      <a:pt x="1874" y="72"/>
                    </a:lnTo>
                    <a:lnTo>
                      <a:pt x="1882" y="71"/>
                    </a:lnTo>
                    <a:close/>
                    <a:moveTo>
                      <a:pt x="1964" y="176"/>
                    </a:moveTo>
                    <a:lnTo>
                      <a:pt x="1985" y="176"/>
                    </a:lnTo>
                    <a:lnTo>
                      <a:pt x="1985" y="112"/>
                    </a:lnTo>
                    <a:lnTo>
                      <a:pt x="1985" y="108"/>
                    </a:lnTo>
                    <a:lnTo>
                      <a:pt x="1985" y="102"/>
                    </a:lnTo>
                    <a:lnTo>
                      <a:pt x="1987" y="97"/>
                    </a:lnTo>
                    <a:lnTo>
                      <a:pt x="1989" y="92"/>
                    </a:lnTo>
                    <a:lnTo>
                      <a:pt x="1991" y="87"/>
                    </a:lnTo>
                    <a:lnTo>
                      <a:pt x="1995" y="84"/>
                    </a:lnTo>
                    <a:lnTo>
                      <a:pt x="1999" y="80"/>
                    </a:lnTo>
                    <a:lnTo>
                      <a:pt x="2003" y="78"/>
                    </a:lnTo>
                    <a:lnTo>
                      <a:pt x="2008" y="76"/>
                    </a:lnTo>
                    <a:lnTo>
                      <a:pt x="2013" y="76"/>
                    </a:lnTo>
                    <a:lnTo>
                      <a:pt x="2017" y="76"/>
                    </a:lnTo>
                    <a:lnTo>
                      <a:pt x="2021" y="76"/>
                    </a:lnTo>
                    <a:lnTo>
                      <a:pt x="2021" y="56"/>
                    </a:lnTo>
                    <a:lnTo>
                      <a:pt x="2017" y="56"/>
                    </a:lnTo>
                    <a:lnTo>
                      <a:pt x="2014" y="56"/>
                    </a:lnTo>
                    <a:lnTo>
                      <a:pt x="2009" y="56"/>
                    </a:lnTo>
                    <a:lnTo>
                      <a:pt x="2004" y="57"/>
                    </a:lnTo>
                    <a:lnTo>
                      <a:pt x="2000" y="59"/>
                    </a:lnTo>
                    <a:lnTo>
                      <a:pt x="1996" y="62"/>
                    </a:lnTo>
                    <a:lnTo>
                      <a:pt x="1991" y="66"/>
                    </a:lnTo>
                    <a:lnTo>
                      <a:pt x="1988" y="70"/>
                    </a:lnTo>
                    <a:lnTo>
                      <a:pt x="1985" y="76"/>
                    </a:lnTo>
                    <a:lnTo>
                      <a:pt x="1983" y="81"/>
                    </a:lnTo>
                    <a:lnTo>
                      <a:pt x="1982" y="81"/>
                    </a:lnTo>
                    <a:lnTo>
                      <a:pt x="1981" y="58"/>
                    </a:lnTo>
                    <a:lnTo>
                      <a:pt x="1963" y="58"/>
                    </a:lnTo>
                    <a:lnTo>
                      <a:pt x="1963" y="67"/>
                    </a:lnTo>
                    <a:lnTo>
                      <a:pt x="1963" y="76"/>
                    </a:lnTo>
                    <a:lnTo>
                      <a:pt x="1963" y="85"/>
                    </a:lnTo>
                    <a:lnTo>
                      <a:pt x="1964" y="95"/>
                    </a:lnTo>
                    <a:lnTo>
                      <a:pt x="1964" y="176"/>
                    </a:lnTo>
                    <a:close/>
                    <a:moveTo>
                      <a:pt x="2042" y="176"/>
                    </a:moveTo>
                    <a:lnTo>
                      <a:pt x="2063" y="176"/>
                    </a:lnTo>
                    <a:lnTo>
                      <a:pt x="2063" y="105"/>
                    </a:lnTo>
                    <a:lnTo>
                      <a:pt x="2063" y="99"/>
                    </a:lnTo>
                    <a:lnTo>
                      <a:pt x="2064" y="95"/>
                    </a:lnTo>
                    <a:lnTo>
                      <a:pt x="2065" y="90"/>
                    </a:lnTo>
                    <a:lnTo>
                      <a:pt x="2067" y="87"/>
                    </a:lnTo>
                    <a:lnTo>
                      <a:pt x="2070" y="82"/>
                    </a:lnTo>
                    <a:lnTo>
                      <a:pt x="2073" y="79"/>
                    </a:lnTo>
                    <a:lnTo>
                      <a:pt x="2077" y="77"/>
                    </a:lnTo>
                    <a:lnTo>
                      <a:pt x="2081" y="75"/>
                    </a:lnTo>
                    <a:lnTo>
                      <a:pt x="2085" y="74"/>
                    </a:lnTo>
                    <a:lnTo>
                      <a:pt x="2090" y="72"/>
                    </a:lnTo>
                    <a:lnTo>
                      <a:pt x="2095" y="74"/>
                    </a:lnTo>
                    <a:lnTo>
                      <a:pt x="2099" y="76"/>
                    </a:lnTo>
                    <a:lnTo>
                      <a:pt x="2104" y="78"/>
                    </a:lnTo>
                    <a:lnTo>
                      <a:pt x="2107" y="82"/>
                    </a:lnTo>
                    <a:lnTo>
                      <a:pt x="2110" y="87"/>
                    </a:lnTo>
                    <a:lnTo>
                      <a:pt x="2112" y="92"/>
                    </a:lnTo>
                    <a:lnTo>
                      <a:pt x="2113" y="98"/>
                    </a:lnTo>
                    <a:lnTo>
                      <a:pt x="2113" y="105"/>
                    </a:lnTo>
                    <a:lnTo>
                      <a:pt x="2113" y="176"/>
                    </a:lnTo>
                    <a:lnTo>
                      <a:pt x="2134" y="176"/>
                    </a:lnTo>
                    <a:lnTo>
                      <a:pt x="2134" y="102"/>
                    </a:lnTo>
                    <a:lnTo>
                      <a:pt x="2134" y="97"/>
                    </a:lnTo>
                    <a:lnTo>
                      <a:pt x="2135" y="92"/>
                    </a:lnTo>
                    <a:lnTo>
                      <a:pt x="2137" y="88"/>
                    </a:lnTo>
                    <a:lnTo>
                      <a:pt x="2139" y="85"/>
                    </a:lnTo>
                    <a:lnTo>
                      <a:pt x="2142" y="81"/>
                    </a:lnTo>
                    <a:lnTo>
                      <a:pt x="2145" y="79"/>
                    </a:lnTo>
                    <a:lnTo>
                      <a:pt x="2148" y="76"/>
                    </a:lnTo>
                    <a:lnTo>
                      <a:pt x="2151" y="75"/>
                    </a:lnTo>
                    <a:lnTo>
                      <a:pt x="2156" y="74"/>
                    </a:lnTo>
                    <a:lnTo>
                      <a:pt x="2160" y="72"/>
                    </a:lnTo>
                    <a:lnTo>
                      <a:pt x="2165" y="74"/>
                    </a:lnTo>
                    <a:lnTo>
                      <a:pt x="2171" y="76"/>
                    </a:lnTo>
                    <a:lnTo>
                      <a:pt x="2175" y="78"/>
                    </a:lnTo>
                    <a:lnTo>
                      <a:pt x="2178" y="82"/>
                    </a:lnTo>
                    <a:lnTo>
                      <a:pt x="2181" y="88"/>
                    </a:lnTo>
                    <a:lnTo>
                      <a:pt x="2183" y="94"/>
                    </a:lnTo>
                    <a:lnTo>
                      <a:pt x="2185" y="101"/>
                    </a:lnTo>
                    <a:lnTo>
                      <a:pt x="2185" y="109"/>
                    </a:lnTo>
                    <a:lnTo>
                      <a:pt x="2185" y="176"/>
                    </a:lnTo>
                    <a:lnTo>
                      <a:pt x="2205" y="176"/>
                    </a:lnTo>
                    <a:lnTo>
                      <a:pt x="2205" y="107"/>
                    </a:lnTo>
                    <a:lnTo>
                      <a:pt x="2204" y="92"/>
                    </a:lnTo>
                    <a:lnTo>
                      <a:pt x="2201" y="81"/>
                    </a:lnTo>
                    <a:lnTo>
                      <a:pt x="2197" y="72"/>
                    </a:lnTo>
                    <a:lnTo>
                      <a:pt x="2192" y="66"/>
                    </a:lnTo>
                    <a:lnTo>
                      <a:pt x="2186" y="61"/>
                    </a:lnTo>
                    <a:lnTo>
                      <a:pt x="2179" y="58"/>
                    </a:lnTo>
                    <a:lnTo>
                      <a:pt x="2173" y="56"/>
                    </a:lnTo>
                    <a:lnTo>
                      <a:pt x="2167" y="56"/>
                    </a:lnTo>
                    <a:lnTo>
                      <a:pt x="2160" y="56"/>
                    </a:lnTo>
                    <a:lnTo>
                      <a:pt x="2153" y="58"/>
                    </a:lnTo>
                    <a:lnTo>
                      <a:pt x="2147" y="60"/>
                    </a:lnTo>
                    <a:lnTo>
                      <a:pt x="2143" y="63"/>
                    </a:lnTo>
                    <a:lnTo>
                      <a:pt x="2135" y="70"/>
                    </a:lnTo>
                    <a:lnTo>
                      <a:pt x="2130" y="79"/>
                    </a:lnTo>
                    <a:lnTo>
                      <a:pt x="2129" y="79"/>
                    </a:lnTo>
                    <a:lnTo>
                      <a:pt x="2126" y="74"/>
                    </a:lnTo>
                    <a:lnTo>
                      <a:pt x="2124" y="69"/>
                    </a:lnTo>
                    <a:lnTo>
                      <a:pt x="2121" y="66"/>
                    </a:lnTo>
                    <a:lnTo>
                      <a:pt x="2117" y="62"/>
                    </a:lnTo>
                    <a:lnTo>
                      <a:pt x="2112" y="59"/>
                    </a:lnTo>
                    <a:lnTo>
                      <a:pt x="2108" y="57"/>
                    </a:lnTo>
                    <a:lnTo>
                      <a:pt x="2103" y="56"/>
                    </a:lnTo>
                    <a:lnTo>
                      <a:pt x="2096" y="56"/>
                    </a:lnTo>
                    <a:lnTo>
                      <a:pt x="2090" y="56"/>
                    </a:lnTo>
                    <a:lnTo>
                      <a:pt x="2084" y="57"/>
                    </a:lnTo>
                    <a:lnTo>
                      <a:pt x="2079" y="59"/>
                    </a:lnTo>
                    <a:lnTo>
                      <a:pt x="2073" y="62"/>
                    </a:lnTo>
                    <a:lnTo>
                      <a:pt x="2070" y="66"/>
                    </a:lnTo>
                    <a:lnTo>
                      <a:pt x="2066" y="69"/>
                    </a:lnTo>
                    <a:lnTo>
                      <a:pt x="2064" y="72"/>
                    </a:lnTo>
                    <a:lnTo>
                      <a:pt x="2061" y="77"/>
                    </a:lnTo>
                    <a:lnTo>
                      <a:pt x="2061" y="77"/>
                    </a:lnTo>
                    <a:lnTo>
                      <a:pt x="2059" y="58"/>
                    </a:lnTo>
                    <a:lnTo>
                      <a:pt x="2041" y="58"/>
                    </a:lnTo>
                    <a:lnTo>
                      <a:pt x="2042" y="74"/>
                    </a:lnTo>
                    <a:lnTo>
                      <a:pt x="2042" y="90"/>
                    </a:lnTo>
                    <a:lnTo>
                      <a:pt x="2042" y="176"/>
                    </a:lnTo>
                    <a:close/>
                    <a:moveTo>
                      <a:pt x="2321" y="176"/>
                    </a:moveTo>
                    <a:lnTo>
                      <a:pt x="2319" y="163"/>
                    </a:lnTo>
                    <a:lnTo>
                      <a:pt x="2319" y="147"/>
                    </a:lnTo>
                    <a:lnTo>
                      <a:pt x="2319" y="104"/>
                    </a:lnTo>
                    <a:lnTo>
                      <a:pt x="2319" y="95"/>
                    </a:lnTo>
                    <a:lnTo>
                      <a:pt x="2316" y="86"/>
                    </a:lnTo>
                    <a:lnTo>
                      <a:pt x="2314" y="78"/>
                    </a:lnTo>
                    <a:lnTo>
                      <a:pt x="2310" y="70"/>
                    </a:lnTo>
                    <a:lnTo>
                      <a:pt x="2308" y="67"/>
                    </a:lnTo>
                    <a:lnTo>
                      <a:pt x="2305" y="65"/>
                    </a:lnTo>
                    <a:lnTo>
                      <a:pt x="2301" y="61"/>
                    </a:lnTo>
                    <a:lnTo>
                      <a:pt x="2297" y="59"/>
                    </a:lnTo>
                    <a:lnTo>
                      <a:pt x="2293" y="58"/>
                    </a:lnTo>
                    <a:lnTo>
                      <a:pt x="2287" y="57"/>
                    </a:lnTo>
                    <a:lnTo>
                      <a:pt x="2282" y="56"/>
                    </a:lnTo>
                    <a:lnTo>
                      <a:pt x="2275" y="56"/>
                    </a:lnTo>
                    <a:lnTo>
                      <a:pt x="2265" y="56"/>
                    </a:lnTo>
                    <a:lnTo>
                      <a:pt x="2255" y="58"/>
                    </a:lnTo>
                    <a:lnTo>
                      <a:pt x="2245" y="61"/>
                    </a:lnTo>
                    <a:lnTo>
                      <a:pt x="2238" y="66"/>
                    </a:lnTo>
                    <a:lnTo>
                      <a:pt x="2243" y="80"/>
                    </a:lnTo>
                    <a:lnTo>
                      <a:pt x="2250" y="76"/>
                    </a:lnTo>
                    <a:lnTo>
                      <a:pt x="2256" y="74"/>
                    </a:lnTo>
                    <a:lnTo>
                      <a:pt x="2265" y="71"/>
                    </a:lnTo>
                    <a:lnTo>
                      <a:pt x="2272" y="71"/>
                    </a:lnTo>
                    <a:lnTo>
                      <a:pt x="2280" y="72"/>
                    </a:lnTo>
                    <a:lnTo>
                      <a:pt x="2286" y="74"/>
                    </a:lnTo>
                    <a:lnTo>
                      <a:pt x="2291" y="77"/>
                    </a:lnTo>
                    <a:lnTo>
                      <a:pt x="2294" y="81"/>
                    </a:lnTo>
                    <a:lnTo>
                      <a:pt x="2296" y="86"/>
                    </a:lnTo>
                    <a:lnTo>
                      <a:pt x="2297" y="90"/>
                    </a:lnTo>
                    <a:lnTo>
                      <a:pt x="2298" y="95"/>
                    </a:lnTo>
                    <a:lnTo>
                      <a:pt x="2298" y="98"/>
                    </a:lnTo>
                    <a:lnTo>
                      <a:pt x="2298" y="100"/>
                    </a:lnTo>
                    <a:lnTo>
                      <a:pt x="2283" y="101"/>
                    </a:lnTo>
                    <a:lnTo>
                      <a:pt x="2269" y="104"/>
                    </a:lnTo>
                    <a:lnTo>
                      <a:pt x="2257" y="107"/>
                    </a:lnTo>
                    <a:lnTo>
                      <a:pt x="2247" y="111"/>
                    </a:lnTo>
                    <a:lnTo>
                      <a:pt x="2243" y="115"/>
                    </a:lnTo>
                    <a:lnTo>
                      <a:pt x="2240" y="118"/>
                    </a:lnTo>
                    <a:lnTo>
                      <a:pt x="2237" y="121"/>
                    </a:lnTo>
                    <a:lnTo>
                      <a:pt x="2234" y="126"/>
                    </a:lnTo>
                    <a:lnTo>
                      <a:pt x="2232" y="130"/>
                    </a:lnTo>
                    <a:lnTo>
                      <a:pt x="2231" y="135"/>
                    </a:lnTo>
                    <a:lnTo>
                      <a:pt x="2230" y="139"/>
                    </a:lnTo>
                    <a:lnTo>
                      <a:pt x="2230" y="145"/>
                    </a:lnTo>
                    <a:lnTo>
                      <a:pt x="2230" y="150"/>
                    </a:lnTo>
                    <a:lnTo>
                      <a:pt x="2232" y="157"/>
                    </a:lnTo>
                    <a:lnTo>
                      <a:pt x="2234" y="163"/>
                    </a:lnTo>
                    <a:lnTo>
                      <a:pt x="2239" y="168"/>
                    </a:lnTo>
                    <a:lnTo>
                      <a:pt x="2243" y="173"/>
                    </a:lnTo>
                    <a:lnTo>
                      <a:pt x="2250" y="176"/>
                    </a:lnTo>
                    <a:lnTo>
                      <a:pt x="2256" y="177"/>
                    </a:lnTo>
                    <a:lnTo>
                      <a:pt x="2265" y="178"/>
                    </a:lnTo>
                    <a:lnTo>
                      <a:pt x="2270" y="178"/>
                    </a:lnTo>
                    <a:lnTo>
                      <a:pt x="2275" y="177"/>
                    </a:lnTo>
                    <a:lnTo>
                      <a:pt x="2281" y="175"/>
                    </a:lnTo>
                    <a:lnTo>
                      <a:pt x="2285" y="173"/>
                    </a:lnTo>
                    <a:lnTo>
                      <a:pt x="2294" y="167"/>
                    </a:lnTo>
                    <a:lnTo>
                      <a:pt x="2299" y="160"/>
                    </a:lnTo>
                    <a:lnTo>
                      <a:pt x="2300" y="160"/>
                    </a:lnTo>
                    <a:lnTo>
                      <a:pt x="2301" y="176"/>
                    </a:lnTo>
                    <a:lnTo>
                      <a:pt x="2321" y="176"/>
                    </a:lnTo>
                    <a:close/>
                    <a:moveTo>
                      <a:pt x="2299" y="136"/>
                    </a:moveTo>
                    <a:lnTo>
                      <a:pt x="2298" y="139"/>
                    </a:lnTo>
                    <a:lnTo>
                      <a:pt x="2297" y="143"/>
                    </a:lnTo>
                    <a:lnTo>
                      <a:pt x="2296" y="147"/>
                    </a:lnTo>
                    <a:lnTo>
                      <a:pt x="2294" y="150"/>
                    </a:lnTo>
                    <a:lnTo>
                      <a:pt x="2292" y="154"/>
                    </a:lnTo>
                    <a:lnTo>
                      <a:pt x="2288" y="156"/>
                    </a:lnTo>
                    <a:lnTo>
                      <a:pt x="2284" y="159"/>
                    </a:lnTo>
                    <a:lnTo>
                      <a:pt x="2280" y="160"/>
                    </a:lnTo>
                    <a:lnTo>
                      <a:pt x="2275" y="163"/>
                    </a:lnTo>
                    <a:lnTo>
                      <a:pt x="2270" y="163"/>
                    </a:lnTo>
                    <a:lnTo>
                      <a:pt x="2266" y="163"/>
                    </a:lnTo>
                    <a:lnTo>
                      <a:pt x="2262" y="162"/>
                    </a:lnTo>
                    <a:lnTo>
                      <a:pt x="2259" y="159"/>
                    </a:lnTo>
                    <a:lnTo>
                      <a:pt x="2256" y="157"/>
                    </a:lnTo>
                    <a:lnTo>
                      <a:pt x="2254" y="155"/>
                    </a:lnTo>
                    <a:lnTo>
                      <a:pt x="2252" y="151"/>
                    </a:lnTo>
                    <a:lnTo>
                      <a:pt x="2251" y="147"/>
                    </a:lnTo>
                    <a:lnTo>
                      <a:pt x="2251" y="143"/>
                    </a:lnTo>
                    <a:lnTo>
                      <a:pt x="2251" y="138"/>
                    </a:lnTo>
                    <a:lnTo>
                      <a:pt x="2252" y="135"/>
                    </a:lnTo>
                    <a:lnTo>
                      <a:pt x="2253" y="131"/>
                    </a:lnTo>
                    <a:lnTo>
                      <a:pt x="2255" y="128"/>
                    </a:lnTo>
                    <a:lnTo>
                      <a:pt x="2259" y="124"/>
                    </a:lnTo>
                    <a:lnTo>
                      <a:pt x="2266" y="120"/>
                    </a:lnTo>
                    <a:lnTo>
                      <a:pt x="2273" y="118"/>
                    </a:lnTo>
                    <a:lnTo>
                      <a:pt x="2282" y="116"/>
                    </a:lnTo>
                    <a:lnTo>
                      <a:pt x="2291" y="116"/>
                    </a:lnTo>
                    <a:lnTo>
                      <a:pt x="2299" y="116"/>
                    </a:lnTo>
                    <a:lnTo>
                      <a:pt x="2299" y="136"/>
                    </a:lnTo>
                    <a:close/>
                    <a:moveTo>
                      <a:pt x="24" y="468"/>
                    </a:moveTo>
                    <a:lnTo>
                      <a:pt x="24" y="350"/>
                    </a:lnTo>
                    <a:lnTo>
                      <a:pt x="2" y="350"/>
                    </a:lnTo>
                    <a:lnTo>
                      <a:pt x="2" y="468"/>
                    </a:lnTo>
                    <a:lnTo>
                      <a:pt x="24" y="468"/>
                    </a:lnTo>
                    <a:close/>
                    <a:moveTo>
                      <a:pt x="13" y="304"/>
                    </a:moveTo>
                    <a:lnTo>
                      <a:pt x="7" y="305"/>
                    </a:lnTo>
                    <a:lnTo>
                      <a:pt x="3" y="307"/>
                    </a:lnTo>
                    <a:lnTo>
                      <a:pt x="1" y="312"/>
                    </a:lnTo>
                    <a:lnTo>
                      <a:pt x="0" y="317"/>
                    </a:lnTo>
                    <a:lnTo>
                      <a:pt x="1" y="322"/>
                    </a:lnTo>
                    <a:lnTo>
                      <a:pt x="3" y="326"/>
                    </a:lnTo>
                    <a:lnTo>
                      <a:pt x="7" y="330"/>
                    </a:lnTo>
                    <a:lnTo>
                      <a:pt x="12" y="331"/>
                    </a:lnTo>
                    <a:lnTo>
                      <a:pt x="18" y="330"/>
                    </a:lnTo>
                    <a:lnTo>
                      <a:pt x="23" y="326"/>
                    </a:lnTo>
                    <a:lnTo>
                      <a:pt x="25" y="322"/>
                    </a:lnTo>
                    <a:lnTo>
                      <a:pt x="26" y="317"/>
                    </a:lnTo>
                    <a:lnTo>
                      <a:pt x="25" y="312"/>
                    </a:lnTo>
                    <a:lnTo>
                      <a:pt x="23" y="307"/>
                    </a:lnTo>
                    <a:lnTo>
                      <a:pt x="18" y="305"/>
                    </a:lnTo>
                    <a:lnTo>
                      <a:pt x="13" y="304"/>
                    </a:lnTo>
                    <a:close/>
                    <a:moveTo>
                      <a:pt x="57" y="468"/>
                    </a:moveTo>
                    <a:lnTo>
                      <a:pt x="79" y="468"/>
                    </a:lnTo>
                    <a:lnTo>
                      <a:pt x="79" y="398"/>
                    </a:lnTo>
                    <a:lnTo>
                      <a:pt x="79" y="392"/>
                    </a:lnTo>
                    <a:lnTo>
                      <a:pt x="80" y="388"/>
                    </a:lnTo>
                    <a:lnTo>
                      <a:pt x="81" y="383"/>
                    </a:lnTo>
                    <a:lnTo>
                      <a:pt x="84" y="379"/>
                    </a:lnTo>
                    <a:lnTo>
                      <a:pt x="86" y="375"/>
                    </a:lnTo>
                    <a:lnTo>
                      <a:pt x="90" y="372"/>
                    </a:lnTo>
                    <a:lnTo>
                      <a:pt x="94" y="369"/>
                    </a:lnTo>
                    <a:lnTo>
                      <a:pt x="98" y="368"/>
                    </a:lnTo>
                    <a:lnTo>
                      <a:pt x="102" y="365"/>
                    </a:lnTo>
                    <a:lnTo>
                      <a:pt x="108" y="365"/>
                    </a:lnTo>
                    <a:lnTo>
                      <a:pt x="114" y="367"/>
                    </a:lnTo>
                    <a:lnTo>
                      <a:pt x="120" y="369"/>
                    </a:lnTo>
                    <a:lnTo>
                      <a:pt x="124" y="371"/>
                    </a:lnTo>
                    <a:lnTo>
                      <a:pt x="128" y="375"/>
                    </a:lnTo>
                    <a:lnTo>
                      <a:pt x="131" y="381"/>
                    </a:lnTo>
                    <a:lnTo>
                      <a:pt x="133" y="387"/>
                    </a:lnTo>
                    <a:lnTo>
                      <a:pt x="134" y="393"/>
                    </a:lnTo>
                    <a:lnTo>
                      <a:pt x="134" y="400"/>
                    </a:lnTo>
                    <a:lnTo>
                      <a:pt x="134" y="468"/>
                    </a:lnTo>
                    <a:lnTo>
                      <a:pt x="154" y="468"/>
                    </a:lnTo>
                    <a:lnTo>
                      <a:pt x="154" y="398"/>
                    </a:lnTo>
                    <a:lnTo>
                      <a:pt x="154" y="391"/>
                    </a:lnTo>
                    <a:lnTo>
                      <a:pt x="153" y="384"/>
                    </a:lnTo>
                    <a:lnTo>
                      <a:pt x="152" y="378"/>
                    </a:lnTo>
                    <a:lnTo>
                      <a:pt x="151" y="373"/>
                    </a:lnTo>
                    <a:lnTo>
                      <a:pt x="146" y="364"/>
                    </a:lnTo>
                    <a:lnTo>
                      <a:pt x="140" y="358"/>
                    </a:lnTo>
                    <a:lnTo>
                      <a:pt x="134" y="353"/>
                    </a:lnTo>
                    <a:lnTo>
                      <a:pt x="127" y="350"/>
                    </a:lnTo>
                    <a:lnTo>
                      <a:pt x="121" y="349"/>
                    </a:lnTo>
                    <a:lnTo>
                      <a:pt x="114" y="348"/>
                    </a:lnTo>
                    <a:lnTo>
                      <a:pt x="108" y="349"/>
                    </a:lnTo>
                    <a:lnTo>
                      <a:pt x="101" y="350"/>
                    </a:lnTo>
                    <a:lnTo>
                      <a:pt x="96" y="352"/>
                    </a:lnTo>
                    <a:lnTo>
                      <a:pt x="91" y="354"/>
                    </a:lnTo>
                    <a:lnTo>
                      <a:pt x="86" y="358"/>
                    </a:lnTo>
                    <a:lnTo>
                      <a:pt x="82" y="362"/>
                    </a:lnTo>
                    <a:lnTo>
                      <a:pt x="79" y="365"/>
                    </a:lnTo>
                    <a:lnTo>
                      <a:pt x="77" y="370"/>
                    </a:lnTo>
                    <a:lnTo>
                      <a:pt x="77" y="370"/>
                    </a:lnTo>
                    <a:lnTo>
                      <a:pt x="75" y="350"/>
                    </a:lnTo>
                    <a:lnTo>
                      <a:pt x="57" y="350"/>
                    </a:lnTo>
                    <a:lnTo>
                      <a:pt x="57" y="365"/>
                    </a:lnTo>
                    <a:lnTo>
                      <a:pt x="57" y="382"/>
                    </a:lnTo>
                    <a:lnTo>
                      <a:pt x="57" y="468"/>
                    </a:lnTo>
                    <a:close/>
                    <a:moveTo>
                      <a:pt x="192" y="322"/>
                    </a:moveTo>
                    <a:lnTo>
                      <a:pt x="192" y="350"/>
                    </a:lnTo>
                    <a:lnTo>
                      <a:pt x="175" y="350"/>
                    </a:lnTo>
                    <a:lnTo>
                      <a:pt x="175" y="367"/>
                    </a:lnTo>
                    <a:lnTo>
                      <a:pt x="192" y="367"/>
                    </a:lnTo>
                    <a:lnTo>
                      <a:pt x="192" y="431"/>
                    </a:lnTo>
                    <a:lnTo>
                      <a:pt x="192" y="440"/>
                    </a:lnTo>
                    <a:lnTo>
                      <a:pt x="194" y="449"/>
                    </a:lnTo>
                    <a:lnTo>
                      <a:pt x="196" y="456"/>
                    </a:lnTo>
                    <a:lnTo>
                      <a:pt x="200" y="461"/>
                    </a:lnTo>
                    <a:lnTo>
                      <a:pt x="204" y="466"/>
                    </a:lnTo>
                    <a:lnTo>
                      <a:pt x="209" y="468"/>
                    </a:lnTo>
                    <a:lnTo>
                      <a:pt x="216" y="470"/>
                    </a:lnTo>
                    <a:lnTo>
                      <a:pt x="222" y="470"/>
                    </a:lnTo>
                    <a:lnTo>
                      <a:pt x="233" y="470"/>
                    </a:lnTo>
                    <a:lnTo>
                      <a:pt x="241" y="468"/>
                    </a:lnTo>
                    <a:lnTo>
                      <a:pt x="240" y="451"/>
                    </a:lnTo>
                    <a:lnTo>
                      <a:pt x="235" y="452"/>
                    </a:lnTo>
                    <a:lnTo>
                      <a:pt x="228" y="453"/>
                    </a:lnTo>
                    <a:lnTo>
                      <a:pt x="225" y="452"/>
                    </a:lnTo>
                    <a:lnTo>
                      <a:pt x="220" y="451"/>
                    </a:lnTo>
                    <a:lnTo>
                      <a:pt x="218" y="450"/>
                    </a:lnTo>
                    <a:lnTo>
                      <a:pt x="216" y="447"/>
                    </a:lnTo>
                    <a:lnTo>
                      <a:pt x="215" y="443"/>
                    </a:lnTo>
                    <a:lnTo>
                      <a:pt x="214" y="440"/>
                    </a:lnTo>
                    <a:lnTo>
                      <a:pt x="213" y="436"/>
                    </a:lnTo>
                    <a:lnTo>
                      <a:pt x="213" y="430"/>
                    </a:lnTo>
                    <a:lnTo>
                      <a:pt x="213" y="367"/>
                    </a:lnTo>
                    <a:lnTo>
                      <a:pt x="242" y="367"/>
                    </a:lnTo>
                    <a:lnTo>
                      <a:pt x="242" y="350"/>
                    </a:lnTo>
                    <a:lnTo>
                      <a:pt x="213" y="350"/>
                    </a:lnTo>
                    <a:lnTo>
                      <a:pt x="213" y="316"/>
                    </a:lnTo>
                    <a:lnTo>
                      <a:pt x="192" y="322"/>
                    </a:lnTo>
                    <a:close/>
                    <a:moveTo>
                      <a:pt x="356" y="413"/>
                    </a:moveTo>
                    <a:lnTo>
                      <a:pt x="356" y="409"/>
                    </a:lnTo>
                    <a:lnTo>
                      <a:pt x="356" y="403"/>
                    </a:lnTo>
                    <a:lnTo>
                      <a:pt x="356" y="394"/>
                    </a:lnTo>
                    <a:lnTo>
                      <a:pt x="354" y="385"/>
                    </a:lnTo>
                    <a:lnTo>
                      <a:pt x="351" y="377"/>
                    </a:lnTo>
                    <a:lnTo>
                      <a:pt x="347" y="368"/>
                    </a:lnTo>
                    <a:lnTo>
                      <a:pt x="344" y="363"/>
                    </a:lnTo>
                    <a:lnTo>
                      <a:pt x="341" y="360"/>
                    </a:lnTo>
                    <a:lnTo>
                      <a:pt x="337" y="356"/>
                    </a:lnTo>
                    <a:lnTo>
                      <a:pt x="333" y="353"/>
                    </a:lnTo>
                    <a:lnTo>
                      <a:pt x="327" y="351"/>
                    </a:lnTo>
                    <a:lnTo>
                      <a:pt x="322" y="349"/>
                    </a:lnTo>
                    <a:lnTo>
                      <a:pt x="316" y="348"/>
                    </a:lnTo>
                    <a:lnTo>
                      <a:pt x="310" y="348"/>
                    </a:lnTo>
                    <a:lnTo>
                      <a:pt x="303" y="348"/>
                    </a:lnTo>
                    <a:lnTo>
                      <a:pt x="298" y="349"/>
                    </a:lnTo>
                    <a:lnTo>
                      <a:pt x="293" y="351"/>
                    </a:lnTo>
                    <a:lnTo>
                      <a:pt x="287" y="353"/>
                    </a:lnTo>
                    <a:lnTo>
                      <a:pt x="282" y="355"/>
                    </a:lnTo>
                    <a:lnTo>
                      <a:pt x="277" y="359"/>
                    </a:lnTo>
                    <a:lnTo>
                      <a:pt x="274" y="362"/>
                    </a:lnTo>
                    <a:lnTo>
                      <a:pt x="270" y="367"/>
                    </a:lnTo>
                    <a:lnTo>
                      <a:pt x="264" y="375"/>
                    </a:lnTo>
                    <a:lnTo>
                      <a:pt x="259" y="387"/>
                    </a:lnTo>
                    <a:lnTo>
                      <a:pt x="257" y="398"/>
                    </a:lnTo>
                    <a:lnTo>
                      <a:pt x="256" y="411"/>
                    </a:lnTo>
                    <a:lnTo>
                      <a:pt x="257" y="424"/>
                    </a:lnTo>
                    <a:lnTo>
                      <a:pt x="260" y="436"/>
                    </a:lnTo>
                    <a:lnTo>
                      <a:pt x="262" y="441"/>
                    </a:lnTo>
                    <a:lnTo>
                      <a:pt x="264" y="446"/>
                    </a:lnTo>
                    <a:lnTo>
                      <a:pt x="268" y="450"/>
                    </a:lnTo>
                    <a:lnTo>
                      <a:pt x="271" y="455"/>
                    </a:lnTo>
                    <a:lnTo>
                      <a:pt x="274" y="458"/>
                    </a:lnTo>
                    <a:lnTo>
                      <a:pt x="279" y="461"/>
                    </a:lnTo>
                    <a:lnTo>
                      <a:pt x="283" y="463"/>
                    </a:lnTo>
                    <a:lnTo>
                      <a:pt x="288" y="466"/>
                    </a:lnTo>
                    <a:lnTo>
                      <a:pt x="294" y="468"/>
                    </a:lnTo>
                    <a:lnTo>
                      <a:pt x="299" y="469"/>
                    </a:lnTo>
                    <a:lnTo>
                      <a:pt x="306" y="470"/>
                    </a:lnTo>
                    <a:lnTo>
                      <a:pt x="312" y="470"/>
                    </a:lnTo>
                    <a:lnTo>
                      <a:pt x="325" y="470"/>
                    </a:lnTo>
                    <a:lnTo>
                      <a:pt x="335" y="468"/>
                    </a:lnTo>
                    <a:lnTo>
                      <a:pt x="343" y="466"/>
                    </a:lnTo>
                    <a:lnTo>
                      <a:pt x="350" y="463"/>
                    </a:lnTo>
                    <a:lnTo>
                      <a:pt x="347" y="448"/>
                    </a:lnTo>
                    <a:lnTo>
                      <a:pt x="340" y="450"/>
                    </a:lnTo>
                    <a:lnTo>
                      <a:pt x="334" y="452"/>
                    </a:lnTo>
                    <a:lnTo>
                      <a:pt x="325" y="453"/>
                    </a:lnTo>
                    <a:lnTo>
                      <a:pt x="315" y="453"/>
                    </a:lnTo>
                    <a:lnTo>
                      <a:pt x="308" y="453"/>
                    </a:lnTo>
                    <a:lnTo>
                      <a:pt x="300" y="451"/>
                    </a:lnTo>
                    <a:lnTo>
                      <a:pt x="294" y="449"/>
                    </a:lnTo>
                    <a:lnTo>
                      <a:pt x="287" y="444"/>
                    </a:lnTo>
                    <a:lnTo>
                      <a:pt x="283" y="439"/>
                    </a:lnTo>
                    <a:lnTo>
                      <a:pt x="279" y="432"/>
                    </a:lnTo>
                    <a:lnTo>
                      <a:pt x="276" y="423"/>
                    </a:lnTo>
                    <a:lnTo>
                      <a:pt x="275" y="413"/>
                    </a:lnTo>
                    <a:lnTo>
                      <a:pt x="356" y="413"/>
                    </a:lnTo>
                    <a:close/>
                    <a:moveTo>
                      <a:pt x="276" y="398"/>
                    </a:moveTo>
                    <a:lnTo>
                      <a:pt x="276" y="392"/>
                    </a:lnTo>
                    <a:lnTo>
                      <a:pt x="279" y="387"/>
                    </a:lnTo>
                    <a:lnTo>
                      <a:pt x="281" y="380"/>
                    </a:lnTo>
                    <a:lnTo>
                      <a:pt x="285" y="374"/>
                    </a:lnTo>
                    <a:lnTo>
                      <a:pt x="289" y="370"/>
                    </a:lnTo>
                    <a:lnTo>
                      <a:pt x="294" y="367"/>
                    </a:lnTo>
                    <a:lnTo>
                      <a:pt x="300" y="364"/>
                    </a:lnTo>
                    <a:lnTo>
                      <a:pt x="308" y="363"/>
                    </a:lnTo>
                    <a:lnTo>
                      <a:pt x="315" y="364"/>
                    </a:lnTo>
                    <a:lnTo>
                      <a:pt x="322" y="367"/>
                    </a:lnTo>
                    <a:lnTo>
                      <a:pt x="327" y="370"/>
                    </a:lnTo>
                    <a:lnTo>
                      <a:pt x="331" y="375"/>
                    </a:lnTo>
                    <a:lnTo>
                      <a:pt x="334" y="381"/>
                    </a:lnTo>
                    <a:lnTo>
                      <a:pt x="336" y="387"/>
                    </a:lnTo>
                    <a:lnTo>
                      <a:pt x="336" y="392"/>
                    </a:lnTo>
                    <a:lnTo>
                      <a:pt x="337" y="398"/>
                    </a:lnTo>
                    <a:lnTo>
                      <a:pt x="276" y="398"/>
                    </a:lnTo>
                    <a:close/>
                    <a:moveTo>
                      <a:pt x="462" y="350"/>
                    </a:moveTo>
                    <a:lnTo>
                      <a:pt x="461" y="368"/>
                    </a:lnTo>
                    <a:lnTo>
                      <a:pt x="461" y="368"/>
                    </a:lnTo>
                    <a:lnTo>
                      <a:pt x="459" y="364"/>
                    </a:lnTo>
                    <a:lnTo>
                      <a:pt x="456" y="361"/>
                    </a:lnTo>
                    <a:lnTo>
                      <a:pt x="452" y="358"/>
                    </a:lnTo>
                    <a:lnTo>
                      <a:pt x="449" y="354"/>
                    </a:lnTo>
                    <a:lnTo>
                      <a:pt x="444" y="352"/>
                    </a:lnTo>
                    <a:lnTo>
                      <a:pt x="438" y="350"/>
                    </a:lnTo>
                    <a:lnTo>
                      <a:pt x="432" y="349"/>
                    </a:lnTo>
                    <a:lnTo>
                      <a:pt x="425" y="348"/>
                    </a:lnTo>
                    <a:lnTo>
                      <a:pt x="416" y="349"/>
                    </a:lnTo>
                    <a:lnTo>
                      <a:pt x="406" y="352"/>
                    </a:lnTo>
                    <a:lnTo>
                      <a:pt x="397" y="356"/>
                    </a:lnTo>
                    <a:lnTo>
                      <a:pt x="390" y="364"/>
                    </a:lnTo>
                    <a:lnTo>
                      <a:pt x="387" y="369"/>
                    </a:lnTo>
                    <a:lnTo>
                      <a:pt x="383" y="373"/>
                    </a:lnTo>
                    <a:lnTo>
                      <a:pt x="381" y="378"/>
                    </a:lnTo>
                    <a:lnTo>
                      <a:pt x="378" y="383"/>
                    </a:lnTo>
                    <a:lnTo>
                      <a:pt x="377" y="390"/>
                    </a:lnTo>
                    <a:lnTo>
                      <a:pt x="375" y="397"/>
                    </a:lnTo>
                    <a:lnTo>
                      <a:pt x="375" y="403"/>
                    </a:lnTo>
                    <a:lnTo>
                      <a:pt x="374" y="410"/>
                    </a:lnTo>
                    <a:lnTo>
                      <a:pt x="375" y="422"/>
                    </a:lnTo>
                    <a:lnTo>
                      <a:pt x="378" y="433"/>
                    </a:lnTo>
                    <a:lnTo>
                      <a:pt x="382" y="442"/>
                    </a:lnTo>
                    <a:lnTo>
                      <a:pt x="388" y="451"/>
                    </a:lnTo>
                    <a:lnTo>
                      <a:pt x="395" y="458"/>
                    </a:lnTo>
                    <a:lnTo>
                      <a:pt x="403" y="463"/>
                    </a:lnTo>
                    <a:lnTo>
                      <a:pt x="407" y="465"/>
                    </a:lnTo>
                    <a:lnTo>
                      <a:pt x="412" y="467"/>
                    </a:lnTo>
                    <a:lnTo>
                      <a:pt x="418" y="467"/>
                    </a:lnTo>
                    <a:lnTo>
                      <a:pt x="422" y="468"/>
                    </a:lnTo>
                    <a:lnTo>
                      <a:pt x="429" y="467"/>
                    </a:lnTo>
                    <a:lnTo>
                      <a:pt x="435" y="466"/>
                    </a:lnTo>
                    <a:lnTo>
                      <a:pt x="441" y="465"/>
                    </a:lnTo>
                    <a:lnTo>
                      <a:pt x="445" y="462"/>
                    </a:lnTo>
                    <a:lnTo>
                      <a:pt x="449" y="459"/>
                    </a:lnTo>
                    <a:lnTo>
                      <a:pt x="453" y="456"/>
                    </a:lnTo>
                    <a:lnTo>
                      <a:pt x="456" y="452"/>
                    </a:lnTo>
                    <a:lnTo>
                      <a:pt x="459" y="448"/>
                    </a:lnTo>
                    <a:lnTo>
                      <a:pt x="459" y="448"/>
                    </a:lnTo>
                    <a:lnTo>
                      <a:pt x="459" y="461"/>
                    </a:lnTo>
                    <a:lnTo>
                      <a:pt x="459" y="471"/>
                    </a:lnTo>
                    <a:lnTo>
                      <a:pt x="457" y="480"/>
                    </a:lnTo>
                    <a:lnTo>
                      <a:pt x="453" y="487"/>
                    </a:lnTo>
                    <a:lnTo>
                      <a:pt x="449" y="492"/>
                    </a:lnTo>
                    <a:lnTo>
                      <a:pt x="444" y="497"/>
                    </a:lnTo>
                    <a:lnTo>
                      <a:pt x="437" y="500"/>
                    </a:lnTo>
                    <a:lnTo>
                      <a:pt x="430" y="501"/>
                    </a:lnTo>
                    <a:lnTo>
                      <a:pt x="422" y="502"/>
                    </a:lnTo>
                    <a:lnTo>
                      <a:pt x="412" y="501"/>
                    </a:lnTo>
                    <a:lnTo>
                      <a:pt x="404" y="499"/>
                    </a:lnTo>
                    <a:lnTo>
                      <a:pt x="395" y="497"/>
                    </a:lnTo>
                    <a:lnTo>
                      <a:pt x="389" y="492"/>
                    </a:lnTo>
                    <a:lnTo>
                      <a:pt x="384" y="509"/>
                    </a:lnTo>
                    <a:lnTo>
                      <a:pt x="392" y="514"/>
                    </a:lnTo>
                    <a:lnTo>
                      <a:pt x="402" y="517"/>
                    </a:lnTo>
                    <a:lnTo>
                      <a:pt x="411" y="518"/>
                    </a:lnTo>
                    <a:lnTo>
                      <a:pt x="422" y="519"/>
                    </a:lnTo>
                    <a:lnTo>
                      <a:pt x="433" y="518"/>
                    </a:lnTo>
                    <a:lnTo>
                      <a:pt x="444" y="516"/>
                    </a:lnTo>
                    <a:lnTo>
                      <a:pt x="449" y="514"/>
                    </a:lnTo>
                    <a:lnTo>
                      <a:pt x="455" y="511"/>
                    </a:lnTo>
                    <a:lnTo>
                      <a:pt x="459" y="508"/>
                    </a:lnTo>
                    <a:lnTo>
                      <a:pt x="463" y="505"/>
                    </a:lnTo>
                    <a:lnTo>
                      <a:pt x="468" y="500"/>
                    </a:lnTo>
                    <a:lnTo>
                      <a:pt x="471" y="496"/>
                    </a:lnTo>
                    <a:lnTo>
                      <a:pt x="473" y="490"/>
                    </a:lnTo>
                    <a:lnTo>
                      <a:pt x="475" y="485"/>
                    </a:lnTo>
                    <a:lnTo>
                      <a:pt x="477" y="477"/>
                    </a:lnTo>
                    <a:lnTo>
                      <a:pt x="478" y="469"/>
                    </a:lnTo>
                    <a:lnTo>
                      <a:pt x="479" y="461"/>
                    </a:lnTo>
                    <a:lnTo>
                      <a:pt x="479" y="451"/>
                    </a:lnTo>
                    <a:lnTo>
                      <a:pt x="479" y="383"/>
                    </a:lnTo>
                    <a:lnTo>
                      <a:pt x="479" y="364"/>
                    </a:lnTo>
                    <a:lnTo>
                      <a:pt x="480" y="350"/>
                    </a:lnTo>
                    <a:lnTo>
                      <a:pt x="462" y="350"/>
                    </a:lnTo>
                    <a:close/>
                    <a:moveTo>
                      <a:pt x="459" y="418"/>
                    </a:moveTo>
                    <a:lnTo>
                      <a:pt x="459" y="423"/>
                    </a:lnTo>
                    <a:lnTo>
                      <a:pt x="458" y="429"/>
                    </a:lnTo>
                    <a:lnTo>
                      <a:pt x="456" y="434"/>
                    </a:lnTo>
                    <a:lnTo>
                      <a:pt x="452" y="439"/>
                    </a:lnTo>
                    <a:lnTo>
                      <a:pt x="450" y="442"/>
                    </a:lnTo>
                    <a:lnTo>
                      <a:pt x="446" y="446"/>
                    </a:lnTo>
                    <a:lnTo>
                      <a:pt x="443" y="448"/>
                    </a:lnTo>
                    <a:lnTo>
                      <a:pt x="438" y="450"/>
                    </a:lnTo>
                    <a:lnTo>
                      <a:pt x="433" y="451"/>
                    </a:lnTo>
                    <a:lnTo>
                      <a:pt x="429" y="451"/>
                    </a:lnTo>
                    <a:lnTo>
                      <a:pt x="421" y="450"/>
                    </a:lnTo>
                    <a:lnTo>
                      <a:pt x="414" y="448"/>
                    </a:lnTo>
                    <a:lnTo>
                      <a:pt x="408" y="444"/>
                    </a:lnTo>
                    <a:lnTo>
                      <a:pt x="404" y="439"/>
                    </a:lnTo>
                    <a:lnTo>
                      <a:pt x="399" y="432"/>
                    </a:lnTo>
                    <a:lnTo>
                      <a:pt x="397" y="426"/>
                    </a:lnTo>
                    <a:lnTo>
                      <a:pt x="395" y="418"/>
                    </a:lnTo>
                    <a:lnTo>
                      <a:pt x="395" y="409"/>
                    </a:lnTo>
                    <a:lnTo>
                      <a:pt x="395" y="399"/>
                    </a:lnTo>
                    <a:lnTo>
                      <a:pt x="397" y="391"/>
                    </a:lnTo>
                    <a:lnTo>
                      <a:pt x="401" y="383"/>
                    </a:lnTo>
                    <a:lnTo>
                      <a:pt x="405" y="377"/>
                    </a:lnTo>
                    <a:lnTo>
                      <a:pt x="409" y="371"/>
                    </a:lnTo>
                    <a:lnTo>
                      <a:pt x="416" y="368"/>
                    </a:lnTo>
                    <a:lnTo>
                      <a:pt x="422" y="365"/>
                    </a:lnTo>
                    <a:lnTo>
                      <a:pt x="429" y="364"/>
                    </a:lnTo>
                    <a:lnTo>
                      <a:pt x="434" y="365"/>
                    </a:lnTo>
                    <a:lnTo>
                      <a:pt x="439" y="367"/>
                    </a:lnTo>
                    <a:lnTo>
                      <a:pt x="444" y="369"/>
                    </a:lnTo>
                    <a:lnTo>
                      <a:pt x="448" y="371"/>
                    </a:lnTo>
                    <a:lnTo>
                      <a:pt x="451" y="374"/>
                    </a:lnTo>
                    <a:lnTo>
                      <a:pt x="453" y="379"/>
                    </a:lnTo>
                    <a:lnTo>
                      <a:pt x="457" y="382"/>
                    </a:lnTo>
                    <a:lnTo>
                      <a:pt x="458" y="387"/>
                    </a:lnTo>
                    <a:lnTo>
                      <a:pt x="459" y="392"/>
                    </a:lnTo>
                    <a:lnTo>
                      <a:pt x="459" y="397"/>
                    </a:lnTo>
                    <a:lnTo>
                      <a:pt x="459" y="418"/>
                    </a:lnTo>
                    <a:close/>
                    <a:moveTo>
                      <a:pt x="513" y="468"/>
                    </a:moveTo>
                    <a:lnTo>
                      <a:pt x="533" y="468"/>
                    </a:lnTo>
                    <a:lnTo>
                      <a:pt x="533" y="406"/>
                    </a:lnTo>
                    <a:lnTo>
                      <a:pt x="533" y="400"/>
                    </a:lnTo>
                    <a:lnTo>
                      <a:pt x="534" y="395"/>
                    </a:lnTo>
                    <a:lnTo>
                      <a:pt x="536" y="390"/>
                    </a:lnTo>
                    <a:lnTo>
                      <a:pt x="538" y="384"/>
                    </a:lnTo>
                    <a:lnTo>
                      <a:pt x="540" y="380"/>
                    </a:lnTo>
                    <a:lnTo>
                      <a:pt x="543" y="375"/>
                    </a:lnTo>
                    <a:lnTo>
                      <a:pt x="547" y="372"/>
                    </a:lnTo>
                    <a:lnTo>
                      <a:pt x="552" y="370"/>
                    </a:lnTo>
                    <a:lnTo>
                      <a:pt x="556" y="369"/>
                    </a:lnTo>
                    <a:lnTo>
                      <a:pt x="561" y="368"/>
                    </a:lnTo>
                    <a:lnTo>
                      <a:pt x="566" y="368"/>
                    </a:lnTo>
                    <a:lnTo>
                      <a:pt x="569" y="369"/>
                    </a:lnTo>
                    <a:lnTo>
                      <a:pt x="569" y="349"/>
                    </a:lnTo>
                    <a:lnTo>
                      <a:pt x="566" y="348"/>
                    </a:lnTo>
                    <a:lnTo>
                      <a:pt x="563" y="348"/>
                    </a:lnTo>
                    <a:lnTo>
                      <a:pt x="558" y="348"/>
                    </a:lnTo>
                    <a:lnTo>
                      <a:pt x="553" y="350"/>
                    </a:lnTo>
                    <a:lnTo>
                      <a:pt x="549" y="352"/>
                    </a:lnTo>
                    <a:lnTo>
                      <a:pt x="544" y="354"/>
                    </a:lnTo>
                    <a:lnTo>
                      <a:pt x="540" y="359"/>
                    </a:lnTo>
                    <a:lnTo>
                      <a:pt x="537" y="363"/>
                    </a:lnTo>
                    <a:lnTo>
                      <a:pt x="533" y="368"/>
                    </a:lnTo>
                    <a:lnTo>
                      <a:pt x="531" y="373"/>
                    </a:lnTo>
                    <a:lnTo>
                      <a:pt x="530" y="373"/>
                    </a:lnTo>
                    <a:lnTo>
                      <a:pt x="530" y="350"/>
                    </a:lnTo>
                    <a:lnTo>
                      <a:pt x="512" y="350"/>
                    </a:lnTo>
                    <a:lnTo>
                      <a:pt x="512" y="359"/>
                    </a:lnTo>
                    <a:lnTo>
                      <a:pt x="513" y="368"/>
                    </a:lnTo>
                    <a:lnTo>
                      <a:pt x="513" y="377"/>
                    </a:lnTo>
                    <a:lnTo>
                      <a:pt x="513" y="387"/>
                    </a:lnTo>
                    <a:lnTo>
                      <a:pt x="513" y="468"/>
                    </a:lnTo>
                    <a:close/>
                    <a:moveTo>
                      <a:pt x="671" y="468"/>
                    </a:moveTo>
                    <a:lnTo>
                      <a:pt x="669" y="455"/>
                    </a:lnTo>
                    <a:lnTo>
                      <a:pt x="668" y="440"/>
                    </a:lnTo>
                    <a:lnTo>
                      <a:pt x="668" y="395"/>
                    </a:lnTo>
                    <a:lnTo>
                      <a:pt x="668" y="387"/>
                    </a:lnTo>
                    <a:lnTo>
                      <a:pt x="667" y="379"/>
                    </a:lnTo>
                    <a:lnTo>
                      <a:pt x="664" y="370"/>
                    </a:lnTo>
                    <a:lnTo>
                      <a:pt x="660" y="363"/>
                    </a:lnTo>
                    <a:lnTo>
                      <a:pt x="658" y="360"/>
                    </a:lnTo>
                    <a:lnTo>
                      <a:pt x="654" y="356"/>
                    </a:lnTo>
                    <a:lnTo>
                      <a:pt x="651" y="354"/>
                    </a:lnTo>
                    <a:lnTo>
                      <a:pt x="647" y="352"/>
                    </a:lnTo>
                    <a:lnTo>
                      <a:pt x="642" y="350"/>
                    </a:lnTo>
                    <a:lnTo>
                      <a:pt x="637" y="349"/>
                    </a:lnTo>
                    <a:lnTo>
                      <a:pt x="632" y="348"/>
                    </a:lnTo>
                    <a:lnTo>
                      <a:pt x="625" y="348"/>
                    </a:lnTo>
                    <a:lnTo>
                      <a:pt x="614" y="349"/>
                    </a:lnTo>
                    <a:lnTo>
                      <a:pt x="605" y="351"/>
                    </a:lnTo>
                    <a:lnTo>
                      <a:pt x="596" y="354"/>
                    </a:lnTo>
                    <a:lnTo>
                      <a:pt x="587" y="358"/>
                    </a:lnTo>
                    <a:lnTo>
                      <a:pt x="593" y="372"/>
                    </a:lnTo>
                    <a:lnTo>
                      <a:pt x="599" y="369"/>
                    </a:lnTo>
                    <a:lnTo>
                      <a:pt x="607" y="365"/>
                    </a:lnTo>
                    <a:lnTo>
                      <a:pt x="614" y="364"/>
                    </a:lnTo>
                    <a:lnTo>
                      <a:pt x="622" y="363"/>
                    </a:lnTo>
                    <a:lnTo>
                      <a:pt x="630" y="364"/>
                    </a:lnTo>
                    <a:lnTo>
                      <a:pt x="636" y="367"/>
                    </a:lnTo>
                    <a:lnTo>
                      <a:pt x="640" y="370"/>
                    </a:lnTo>
                    <a:lnTo>
                      <a:pt x="644" y="373"/>
                    </a:lnTo>
                    <a:lnTo>
                      <a:pt x="646" y="378"/>
                    </a:lnTo>
                    <a:lnTo>
                      <a:pt x="648" y="382"/>
                    </a:lnTo>
                    <a:lnTo>
                      <a:pt x="648" y="387"/>
                    </a:lnTo>
                    <a:lnTo>
                      <a:pt x="648" y="391"/>
                    </a:lnTo>
                    <a:lnTo>
                      <a:pt x="648" y="393"/>
                    </a:lnTo>
                    <a:lnTo>
                      <a:pt x="633" y="393"/>
                    </a:lnTo>
                    <a:lnTo>
                      <a:pt x="619" y="395"/>
                    </a:lnTo>
                    <a:lnTo>
                      <a:pt x="607" y="400"/>
                    </a:lnTo>
                    <a:lnTo>
                      <a:pt x="597" y="404"/>
                    </a:lnTo>
                    <a:lnTo>
                      <a:pt x="593" y="408"/>
                    </a:lnTo>
                    <a:lnTo>
                      <a:pt x="590" y="410"/>
                    </a:lnTo>
                    <a:lnTo>
                      <a:pt x="586" y="414"/>
                    </a:lnTo>
                    <a:lnTo>
                      <a:pt x="584" y="418"/>
                    </a:lnTo>
                    <a:lnTo>
                      <a:pt x="582" y="422"/>
                    </a:lnTo>
                    <a:lnTo>
                      <a:pt x="581" y="427"/>
                    </a:lnTo>
                    <a:lnTo>
                      <a:pt x="580" y="432"/>
                    </a:lnTo>
                    <a:lnTo>
                      <a:pt x="580" y="437"/>
                    </a:lnTo>
                    <a:lnTo>
                      <a:pt x="580" y="443"/>
                    </a:lnTo>
                    <a:lnTo>
                      <a:pt x="582" y="449"/>
                    </a:lnTo>
                    <a:lnTo>
                      <a:pt x="584" y="456"/>
                    </a:lnTo>
                    <a:lnTo>
                      <a:pt x="588" y="460"/>
                    </a:lnTo>
                    <a:lnTo>
                      <a:pt x="593" y="465"/>
                    </a:lnTo>
                    <a:lnTo>
                      <a:pt x="599" y="468"/>
                    </a:lnTo>
                    <a:lnTo>
                      <a:pt x="607" y="470"/>
                    </a:lnTo>
                    <a:lnTo>
                      <a:pt x="614" y="471"/>
                    </a:lnTo>
                    <a:lnTo>
                      <a:pt x="621" y="470"/>
                    </a:lnTo>
                    <a:lnTo>
                      <a:pt x="626" y="469"/>
                    </a:lnTo>
                    <a:lnTo>
                      <a:pt x="631" y="468"/>
                    </a:lnTo>
                    <a:lnTo>
                      <a:pt x="636" y="466"/>
                    </a:lnTo>
                    <a:lnTo>
                      <a:pt x="644" y="460"/>
                    </a:lnTo>
                    <a:lnTo>
                      <a:pt x="649" y="453"/>
                    </a:lnTo>
                    <a:lnTo>
                      <a:pt x="650" y="453"/>
                    </a:lnTo>
                    <a:lnTo>
                      <a:pt x="652" y="468"/>
                    </a:lnTo>
                    <a:lnTo>
                      <a:pt x="671" y="468"/>
                    </a:lnTo>
                    <a:close/>
                    <a:moveTo>
                      <a:pt x="649" y="429"/>
                    </a:moveTo>
                    <a:lnTo>
                      <a:pt x="648" y="432"/>
                    </a:lnTo>
                    <a:lnTo>
                      <a:pt x="648" y="436"/>
                    </a:lnTo>
                    <a:lnTo>
                      <a:pt x="646" y="439"/>
                    </a:lnTo>
                    <a:lnTo>
                      <a:pt x="644" y="442"/>
                    </a:lnTo>
                    <a:lnTo>
                      <a:pt x="641" y="446"/>
                    </a:lnTo>
                    <a:lnTo>
                      <a:pt x="638" y="449"/>
                    </a:lnTo>
                    <a:lnTo>
                      <a:pt x="634" y="451"/>
                    </a:lnTo>
                    <a:lnTo>
                      <a:pt x="630" y="453"/>
                    </a:lnTo>
                    <a:lnTo>
                      <a:pt x="625" y="455"/>
                    </a:lnTo>
                    <a:lnTo>
                      <a:pt x="620" y="455"/>
                    </a:lnTo>
                    <a:lnTo>
                      <a:pt x="615" y="455"/>
                    </a:lnTo>
                    <a:lnTo>
                      <a:pt x="612" y="453"/>
                    </a:lnTo>
                    <a:lnTo>
                      <a:pt x="609" y="452"/>
                    </a:lnTo>
                    <a:lnTo>
                      <a:pt x="606" y="450"/>
                    </a:lnTo>
                    <a:lnTo>
                      <a:pt x="604" y="447"/>
                    </a:lnTo>
                    <a:lnTo>
                      <a:pt x="601" y="443"/>
                    </a:lnTo>
                    <a:lnTo>
                      <a:pt x="600" y="439"/>
                    </a:lnTo>
                    <a:lnTo>
                      <a:pt x="600" y="434"/>
                    </a:lnTo>
                    <a:lnTo>
                      <a:pt x="600" y="430"/>
                    </a:lnTo>
                    <a:lnTo>
                      <a:pt x="601" y="427"/>
                    </a:lnTo>
                    <a:lnTo>
                      <a:pt x="603" y="423"/>
                    </a:lnTo>
                    <a:lnTo>
                      <a:pt x="605" y="421"/>
                    </a:lnTo>
                    <a:lnTo>
                      <a:pt x="610" y="416"/>
                    </a:lnTo>
                    <a:lnTo>
                      <a:pt x="615" y="412"/>
                    </a:lnTo>
                    <a:lnTo>
                      <a:pt x="623" y="410"/>
                    </a:lnTo>
                    <a:lnTo>
                      <a:pt x="632" y="409"/>
                    </a:lnTo>
                    <a:lnTo>
                      <a:pt x="640" y="408"/>
                    </a:lnTo>
                    <a:lnTo>
                      <a:pt x="649" y="408"/>
                    </a:lnTo>
                    <a:lnTo>
                      <a:pt x="649" y="429"/>
                    </a:lnTo>
                    <a:close/>
                    <a:moveTo>
                      <a:pt x="780" y="295"/>
                    </a:moveTo>
                    <a:lnTo>
                      <a:pt x="780" y="365"/>
                    </a:lnTo>
                    <a:lnTo>
                      <a:pt x="780" y="365"/>
                    </a:lnTo>
                    <a:lnTo>
                      <a:pt x="777" y="362"/>
                    </a:lnTo>
                    <a:lnTo>
                      <a:pt x="774" y="359"/>
                    </a:lnTo>
                    <a:lnTo>
                      <a:pt x="771" y="355"/>
                    </a:lnTo>
                    <a:lnTo>
                      <a:pt x="767" y="353"/>
                    </a:lnTo>
                    <a:lnTo>
                      <a:pt x="762" y="351"/>
                    </a:lnTo>
                    <a:lnTo>
                      <a:pt x="757" y="349"/>
                    </a:lnTo>
                    <a:lnTo>
                      <a:pt x="752" y="348"/>
                    </a:lnTo>
                    <a:lnTo>
                      <a:pt x="745" y="348"/>
                    </a:lnTo>
                    <a:lnTo>
                      <a:pt x="740" y="348"/>
                    </a:lnTo>
                    <a:lnTo>
                      <a:pt x="735" y="349"/>
                    </a:lnTo>
                    <a:lnTo>
                      <a:pt x="730" y="350"/>
                    </a:lnTo>
                    <a:lnTo>
                      <a:pt x="726" y="352"/>
                    </a:lnTo>
                    <a:lnTo>
                      <a:pt x="717" y="358"/>
                    </a:lnTo>
                    <a:lnTo>
                      <a:pt x="709" y="364"/>
                    </a:lnTo>
                    <a:lnTo>
                      <a:pt x="705" y="369"/>
                    </a:lnTo>
                    <a:lnTo>
                      <a:pt x="703" y="373"/>
                    </a:lnTo>
                    <a:lnTo>
                      <a:pt x="700" y="379"/>
                    </a:lnTo>
                    <a:lnTo>
                      <a:pt x="698" y="384"/>
                    </a:lnTo>
                    <a:lnTo>
                      <a:pt x="696" y="391"/>
                    </a:lnTo>
                    <a:lnTo>
                      <a:pt x="695" y="397"/>
                    </a:lnTo>
                    <a:lnTo>
                      <a:pt x="694" y="403"/>
                    </a:lnTo>
                    <a:lnTo>
                      <a:pt x="694" y="411"/>
                    </a:lnTo>
                    <a:lnTo>
                      <a:pt x="695" y="423"/>
                    </a:lnTo>
                    <a:lnTo>
                      <a:pt x="698" y="436"/>
                    </a:lnTo>
                    <a:lnTo>
                      <a:pt x="702" y="446"/>
                    </a:lnTo>
                    <a:lnTo>
                      <a:pt x="708" y="455"/>
                    </a:lnTo>
                    <a:lnTo>
                      <a:pt x="715" y="461"/>
                    </a:lnTo>
                    <a:lnTo>
                      <a:pt x="723" y="467"/>
                    </a:lnTo>
                    <a:lnTo>
                      <a:pt x="728" y="468"/>
                    </a:lnTo>
                    <a:lnTo>
                      <a:pt x="733" y="470"/>
                    </a:lnTo>
                    <a:lnTo>
                      <a:pt x="738" y="470"/>
                    </a:lnTo>
                    <a:lnTo>
                      <a:pt x="743" y="471"/>
                    </a:lnTo>
                    <a:lnTo>
                      <a:pt x="749" y="470"/>
                    </a:lnTo>
                    <a:lnTo>
                      <a:pt x="756" y="469"/>
                    </a:lnTo>
                    <a:lnTo>
                      <a:pt x="761" y="467"/>
                    </a:lnTo>
                    <a:lnTo>
                      <a:pt x="767" y="465"/>
                    </a:lnTo>
                    <a:lnTo>
                      <a:pt x="771" y="461"/>
                    </a:lnTo>
                    <a:lnTo>
                      <a:pt x="775" y="457"/>
                    </a:lnTo>
                    <a:lnTo>
                      <a:pt x="779" y="452"/>
                    </a:lnTo>
                    <a:lnTo>
                      <a:pt x="782" y="448"/>
                    </a:lnTo>
                    <a:lnTo>
                      <a:pt x="782" y="448"/>
                    </a:lnTo>
                    <a:lnTo>
                      <a:pt x="783" y="468"/>
                    </a:lnTo>
                    <a:lnTo>
                      <a:pt x="801" y="468"/>
                    </a:lnTo>
                    <a:lnTo>
                      <a:pt x="801" y="453"/>
                    </a:lnTo>
                    <a:lnTo>
                      <a:pt x="801" y="438"/>
                    </a:lnTo>
                    <a:lnTo>
                      <a:pt x="801" y="295"/>
                    </a:lnTo>
                    <a:lnTo>
                      <a:pt x="780" y="295"/>
                    </a:lnTo>
                    <a:close/>
                    <a:moveTo>
                      <a:pt x="780" y="419"/>
                    </a:moveTo>
                    <a:lnTo>
                      <a:pt x="780" y="423"/>
                    </a:lnTo>
                    <a:lnTo>
                      <a:pt x="779" y="428"/>
                    </a:lnTo>
                    <a:lnTo>
                      <a:pt x="777" y="433"/>
                    </a:lnTo>
                    <a:lnTo>
                      <a:pt x="774" y="439"/>
                    </a:lnTo>
                    <a:lnTo>
                      <a:pt x="771" y="443"/>
                    </a:lnTo>
                    <a:lnTo>
                      <a:pt x="768" y="447"/>
                    </a:lnTo>
                    <a:lnTo>
                      <a:pt x="763" y="450"/>
                    </a:lnTo>
                    <a:lnTo>
                      <a:pt x="759" y="451"/>
                    </a:lnTo>
                    <a:lnTo>
                      <a:pt x="754" y="453"/>
                    </a:lnTo>
                    <a:lnTo>
                      <a:pt x="748" y="453"/>
                    </a:lnTo>
                    <a:lnTo>
                      <a:pt x="741" y="452"/>
                    </a:lnTo>
                    <a:lnTo>
                      <a:pt x="734" y="450"/>
                    </a:lnTo>
                    <a:lnTo>
                      <a:pt x="728" y="446"/>
                    </a:lnTo>
                    <a:lnTo>
                      <a:pt x="723" y="441"/>
                    </a:lnTo>
                    <a:lnTo>
                      <a:pt x="719" y="434"/>
                    </a:lnTo>
                    <a:lnTo>
                      <a:pt x="717" y="427"/>
                    </a:lnTo>
                    <a:lnTo>
                      <a:pt x="716" y="419"/>
                    </a:lnTo>
                    <a:lnTo>
                      <a:pt x="715" y="410"/>
                    </a:lnTo>
                    <a:lnTo>
                      <a:pt x="716" y="401"/>
                    </a:lnTo>
                    <a:lnTo>
                      <a:pt x="717" y="392"/>
                    </a:lnTo>
                    <a:lnTo>
                      <a:pt x="720" y="384"/>
                    </a:lnTo>
                    <a:lnTo>
                      <a:pt x="723" y="378"/>
                    </a:lnTo>
                    <a:lnTo>
                      <a:pt x="729" y="372"/>
                    </a:lnTo>
                    <a:lnTo>
                      <a:pt x="734" y="368"/>
                    </a:lnTo>
                    <a:lnTo>
                      <a:pt x="742" y="365"/>
                    </a:lnTo>
                    <a:lnTo>
                      <a:pt x="749" y="364"/>
                    </a:lnTo>
                    <a:lnTo>
                      <a:pt x="755" y="365"/>
                    </a:lnTo>
                    <a:lnTo>
                      <a:pt x="760" y="367"/>
                    </a:lnTo>
                    <a:lnTo>
                      <a:pt x="765" y="369"/>
                    </a:lnTo>
                    <a:lnTo>
                      <a:pt x="769" y="372"/>
                    </a:lnTo>
                    <a:lnTo>
                      <a:pt x="772" y="375"/>
                    </a:lnTo>
                    <a:lnTo>
                      <a:pt x="775" y="380"/>
                    </a:lnTo>
                    <a:lnTo>
                      <a:pt x="777" y="384"/>
                    </a:lnTo>
                    <a:lnTo>
                      <a:pt x="779" y="389"/>
                    </a:lnTo>
                    <a:lnTo>
                      <a:pt x="780" y="393"/>
                    </a:lnTo>
                    <a:lnTo>
                      <a:pt x="780" y="398"/>
                    </a:lnTo>
                    <a:lnTo>
                      <a:pt x="780" y="419"/>
                    </a:lnTo>
                    <a:close/>
                    <a:moveTo>
                      <a:pt x="917" y="468"/>
                    </a:moveTo>
                    <a:lnTo>
                      <a:pt x="916" y="455"/>
                    </a:lnTo>
                    <a:lnTo>
                      <a:pt x="916" y="440"/>
                    </a:lnTo>
                    <a:lnTo>
                      <a:pt x="916" y="395"/>
                    </a:lnTo>
                    <a:lnTo>
                      <a:pt x="915" y="387"/>
                    </a:lnTo>
                    <a:lnTo>
                      <a:pt x="914" y="379"/>
                    </a:lnTo>
                    <a:lnTo>
                      <a:pt x="910" y="370"/>
                    </a:lnTo>
                    <a:lnTo>
                      <a:pt x="907" y="363"/>
                    </a:lnTo>
                    <a:lnTo>
                      <a:pt x="904" y="360"/>
                    </a:lnTo>
                    <a:lnTo>
                      <a:pt x="901" y="356"/>
                    </a:lnTo>
                    <a:lnTo>
                      <a:pt x="897" y="354"/>
                    </a:lnTo>
                    <a:lnTo>
                      <a:pt x="893" y="352"/>
                    </a:lnTo>
                    <a:lnTo>
                      <a:pt x="889" y="350"/>
                    </a:lnTo>
                    <a:lnTo>
                      <a:pt x="883" y="349"/>
                    </a:lnTo>
                    <a:lnTo>
                      <a:pt x="878" y="348"/>
                    </a:lnTo>
                    <a:lnTo>
                      <a:pt x="871" y="348"/>
                    </a:lnTo>
                    <a:lnTo>
                      <a:pt x="862" y="349"/>
                    </a:lnTo>
                    <a:lnTo>
                      <a:pt x="851" y="351"/>
                    </a:lnTo>
                    <a:lnTo>
                      <a:pt x="842" y="354"/>
                    </a:lnTo>
                    <a:lnTo>
                      <a:pt x="835" y="358"/>
                    </a:lnTo>
                    <a:lnTo>
                      <a:pt x="839" y="372"/>
                    </a:lnTo>
                    <a:lnTo>
                      <a:pt x="846" y="369"/>
                    </a:lnTo>
                    <a:lnTo>
                      <a:pt x="853" y="365"/>
                    </a:lnTo>
                    <a:lnTo>
                      <a:pt x="861" y="364"/>
                    </a:lnTo>
                    <a:lnTo>
                      <a:pt x="869" y="363"/>
                    </a:lnTo>
                    <a:lnTo>
                      <a:pt x="877" y="364"/>
                    </a:lnTo>
                    <a:lnTo>
                      <a:pt x="882" y="367"/>
                    </a:lnTo>
                    <a:lnTo>
                      <a:pt x="888" y="370"/>
                    </a:lnTo>
                    <a:lnTo>
                      <a:pt x="891" y="373"/>
                    </a:lnTo>
                    <a:lnTo>
                      <a:pt x="893" y="378"/>
                    </a:lnTo>
                    <a:lnTo>
                      <a:pt x="894" y="382"/>
                    </a:lnTo>
                    <a:lnTo>
                      <a:pt x="894" y="387"/>
                    </a:lnTo>
                    <a:lnTo>
                      <a:pt x="895" y="391"/>
                    </a:lnTo>
                    <a:lnTo>
                      <a:pt x="895" y="393"/>
                    </a:lnTo>
                    <a:lnTo>
                      <a:pt x="879" y="393"/>
                    </a:lnTo>
                    <a:lnTo>
                      <a:pt x="865" y="395"/>
                    </a:lnTo>
                    <a:lnTo>
                      <a:pt x="854" y="400"/>
                    </a:lnTo>
                    <a:lnTo>
                      <a:pt x="844" y="404"/>
                    </a:lnTo>
                    <a:lnTo>
                      <a:pt x="840" y="408"/>
                    </a:lnTo>
                    <a:lnTo>
                      <a:pt x="836" y="410"/>
                    </a:lnTo>
                    <a:lnTo>
                      <a:pt x="834" y="414"/>
                    </a:lnTo>
                    <a:lnTo>
                      <a:pt x="830" y="418"/>
                    </a:lnTo>
                    <a:lnTo>
                      <a:pt x="828" y="422"/>
                    </a:lnTo>
                    <a:lnTo>
                      <a:pt x="827" y="427"/>
                    </a:lnTo>
                    <a:lnTo>
                      <a:pt x="826" y="432"/>
                    </a:lnTo>
                    <a:lnTo>
                      <a:pt x="826" y="437"/>
                    </a:lnTo>
                    <a:lnTo>
                      <a:pt x="827" y="443"/>
                    </a:lnTo>
                    <a:lnTo>
                      <a:pt x="828" y="449"/>
                    </a:lnTo>
                    <a:lnTo>
                      <a:pt x="831" y="456"/>
                    </a:lnTo>
                    <a:lnTo>
                      <a:pt x="835" y="460"/>
                    </a:lnTo>
                    <a:lnTo>
                      <a:pt x="840" y="465"/>
                    </a:lnTo>
                    <a:lnTo>
                      <a:pt x="846" y="468"/>
                    </a:lnTo>
                    <a:lnTo>
                      <a:pt x="853" y="470"/>
                    </a:lnTo>
                    <a:lnTo>
                      <a:pt x="861" y="471"/>
                    </a:lnTo>
                    <a:lnTo>
                      <a:pt x="867" y="470"/>
                    </a:lnTo>
                    <a:lnTo>
                      <a:pt x="873" y="469"/>
                    </a:lnTo>
                    <a:lnTo>
                      <a:pt x="878" y="468"/>
                    </a:lnTo>
                    <a:lnTo>
                      <a:pt x="882" y="466"/>
                    </a:lnTo>
                    <a:lnTo>
                      <a:pt x="890" y="460"/>
                    </a:lnTo>
                    <a:lnTo>
                      <a:pt x="896" y="453"/>
                    </a:lnTo>
                    <a:lnTo>
                      <a:pt x="896" y="453"/>
                    </a:lnTo>
                    <a:lnTo>
                      <a:pt x="898" y="468"/>
                    </a:lnTo>
                    <a:lnTo>
                      <a:pt x="917" y="468"/>
                    </a:lnTo>
                    <a:close/>
                    <a:moveTo>
                      <a:pt x="895" y="429"/>
                    </a:moveTo>
                    <a:lnTo>
                      <a:pt x="895" y="432"/>
                    </a:lnTo>
                    <a:lnTo>
                      <a:pt x="894" y="436"/>
                    </a:lnTo>
                    <a:lnTo>
                      <a:pt x="893" y="439"/>
                    </a:lnTo>
                    <a:lnTo>
                      <a:pt x="891" y="442"/>
                    </a:lnTo>
                    <a:lnTo>
                      <a:pt x="888" y="446"/>
                    </a:lnTo>
                    <a:lnTo>
                      <a:pt x="884" y="449"/>
                    </a:lnTo>
                    <a:lnTo>
                      <a:pt x="881" y="451"/>
                    </a:lnTo>
                    <a:lnTo>
                      <a:pt x="877" y="453"/>
                    </a:lnTo>
                    <a:lnTo>
                      <a:pt x="871" y="455"/>
                    </a:lnTo>
                    <a:lnTo>
                      <a:pt x="866" y="455"/>
                    </a:lnTo>
                    <a:lnTo>
                      <a:pt x="863" y="455"/>
                    </a:lnTo>
                    <a:lnTo>
                      <a:pt x="858" y="453"/>
                    </a:lnTo>
                    <a:lnTo>
                      <a:pt x="855" y="452"/>
                    </a:lnTo>
                    <a:lnTo>
                      <a:pt x="853" y="450"/>
                    </a:lnTo>
                    <a:lnTo>
                      <a:pt x="850" y="447"/>
                    </a:lnTo>
                    <a:lnTo>
                      <a:pt x="849" y="443"/>
                    </a:lnTo>
                    <a:lnTo>
                      <a:pt x="848" y="439"/>
                    </a:lnTo>
                    <a:lnTo>
                      <a:pt x="847" y="434"/>
                    </a:lnTo>
                    <a:lnTo>
                      <a:pt x="848" y="430"/>
                    </a:lnTo>
                    <a:lnTo>
                      <a:pt x="848" y="427"/>
                    </a:lnTo>
                    <a:lnTo>
                      <a:pt x="850" y="423"/>
                    </a:lnTo>
                    <a:lnTo>
                      <a:pt x="851" y="421"/>
                    </a:lnTo>
                    <a:lnTo>
                      <a:pt x="856" y="416"/>
                    </a:lnTo>
                    <a:lnTo>
                      <a:pt x="863" y="412"/>
                    </a:lnTo>
                    <a:lnTo>
                      <a:pt x="870" y="410"/>
                    </a:lnTo>
                    <a:lnTo>
                      <a:pt x="878" y="409"/>
                    </a:lnTo>
                    <a:lnTo>
                      <a:pt x="887" y="408"/>
                    </a:lnTo>
                    <a:lnTo>
                      <a:pt x="895" y="408"/>
                    </a:lnTo>
                    <a:lnTo>
                      <a:pt x="895" y="429"/>
                    </a:lnTo>
                    <a:close/>
                    <a:moveTo>
                      <a:pt x="950" y="497"/>
                    </a:moveTo>
                    <a:lnTo>
                      <a:pt x="956" y="486"/>
                    </a:lnTo>
                    <a:lnTo>
                      <a:pt x="962" y="470"/>
                    </a:lnTo>
                    <a:lnTo>
                      <a:pt x="968" y="453"/>
                    </a:lnTo>
                    <a:lnTo>
                      <a:pt x="973" y="438"/>
                    </a:lnTo>
                    <a:lnTo>
                      <a:pt x="949" y="440"/>
                    </a:lnTo>
                    <a:lnTo>
                      <a:pt x="947" y="455"/>
                    </a:lnTo>
                    <a:lnTo>
                      <a:pt x="944" y="470"/>
                    </a:lnTo>
                    <a:lnTo>
                      <a:pt x="939" y="486"/>
                    </a:lnTo>
                    <a:lnTo>
                      <a:pt x="935" y="498"/>
                    </a:lnTo>
                    <a:lnTo>
                      <a:pt x="950" y="497"/>
                    </a:lnTo>
                    <a:close/>
                    <a:moveTo>
                      <a:pt x="1096" y="348"/>
                    </a:moveTo>
                    <a:lnTo>
                      <a:pt x="1084" y="349"/>
                    </a:lnTo>
                    <a:lnTo>
                      <a:pt x="1073" y="352"/>
                    </a:lnTo>
                    <a:lnTo>
                      <a:pt x="1069" y="354"/>
                    </a:lnTo>
                    <a:lnTo>
                      <a:pt x="1064" y="358"/>
                    </a:lnTo>
                    <a:lnTo>
                      <a:pt x="1059" y="360"/>
                    </a:lnTo>
                    <a:lnTo>
                      <a:pt x="1056" y="364"/>
                    </a:lnTo>
                    <a:lnTo>
                      <a:pt x="1052" y="369"/>
                    </a:lnTo>
                    <a:lnTo>
                      <a:pt x="1049" y="373"/>
                    </a:lnTo>
                    <a:lnTo>
                      <a:pt x="1046" y="379"/>
                    </a:lnTo>
                    <a:lnTo>
                      <a:pt x="1044" y="384"/>
                    </a:lnTo>
                    <a:lnTo>
                      <a:pt x="1042" y="390"/>
                    </a:lnTo>
                    <a:lnTo>
                      <a:pt x="1040" y="397"/>
                    </a:lnTo>
                    <a:lnTo>
                      <a:pt x="1040" y="403"/>
                    </a:lnTo>
                    <a:lnTo>
                      <a:pt x="1039" y="410"/>
                    </a:lnTo>
                    <a:lnTo>
                      <a:pt x="1040" y="417"/>
                    </a:lnTo>
                    <a:lnTo>
                      <a:pt x="1040" y="423"/>
                    </a:lnTo>
                    <a:lnTo>
                      <a:pt x="1042" y="430"/>
                    </a:lnTo>
                    <a:lnTo>
                      <a:pt x="1043" y="436"/>
                    </a:lnTo>
                    <a:lnTo>
                      <a:pt x="1045" y="441"/>
                    </a:lnTo>
                    <a:lnTo>
                      <a:pt x="1049" y="446"/>
                    </a:lnTo>
                    <a:lnTo>
                      <a:pt x="1052" y="450"/>
                    </a:lnTo>
                    <a:lnTo>
                      <a:pt x="1055" y="455"/>
                    </a:lnTo>
                    <a:lnTo>
                      <a:pt x="1059" y="458"/>
                    </a:lnTo>
                    <a:lnTo>
                      <a:pt x="1063" y="461"/>
                    </a:lnTo>
                    <a:lnTo>
                      <a:pt x="1068" y="465"/>
                    </a:lnTo>
                    <a:lnTo>
                      <a:pt x="1072" y="467"/>
                    </a:lnTo>
                    <a:lnTo>
                      <a:pt x="1083" y="470"/>
                    </a:lnTo>
                    <a:lnTo>
                      <a:pt x="1094" y="471"/>
                    </a:lnTo>
                    <a:lnTo>
                      <a:pt x="1105" y="470"/>
                    </a:lnTo>
                    <a:lnTo>
                      <a:pt x="1114" y="467"/>
                    </a:lnTo>
                    <a:lnTo>
                      <a:pt x="1124" y="462"/>
                    </a:lnTo>
                    <a:lnTo>
                      <a:pt x="1133" y="456"/>
                    </a:lnTo>
                    <a:lnTo>
                      <a:pt x="1137" y="451"/>
                    </a:lnTo>
                    <a:lnTo>
                      <a:pt x="1140" y="447"/>
                    </a:lnTo>
                    <a:lnTo>
                      <a:pt x="1144" y="442"/>
                    </a:lnTo>
                    <a:lnTo>
                      <a:pt x="1146" y="437"/>
                    </a:lnTo>
                    <a:lnTo>
                      <a:pt x="1148" y="430"/>
                    </a:lnTo>
                    <a:lnTo>
                      <a:pt x="1149" y="423"/>
                    </a:lnTo>
                    <a:lnTo>
                      <a:pt x="1150" y="417"/>
                    </a:lnTo>
                    <a:lnTo>
                      <a:pt x="1151" y="408"/>
                    </a:lnTo>
                    <a:lnTo>
                      <a:pt x="1150" y="395"/>
                    </a:lnTo>
                    <a:lnTo>
                      <a:pt x="1147" y="383"/>
                    </a:lnTo>
                    <a:lnTo>
                      <a:pt x="1145" y="379"/>
                    </a:lnTo>
                    <a:lnTo>
                      <a:pt x="1143" y="373"/>
                    </a:lnTo>
                    <a:lnTo>
                      <a:pt x="1139" y="369"/>
                    </a:lnTo>
                    <a:lnTo>
                      <a:pt x="1136" y="364"/>
                    </a:lnTo>
                    <a:lnTo>
                      <a:pt x="1132" y="361"/>
                    </a:lnTo>
                    <a:lnTo>
                      <a:pt x="1127" y="358"/>
                    </a:lnTo>
                    <a:lnTo>
                      <a:pt x="1123" y="354"/>
                    </a:lnTo>
                    <a:lnTo>
                      <a:pt x="1119" y="352"/>
                    </a:lnTo>
                    <a:lnTo>
                      <a:pt x="1113" y="350"/>
                    </a:lnTo>
                    <a:lnTo>
                      <a:pt x="1108" y="349"/>
                    </a:lnTo>
                    <a:lnTo>
                      <a:pt x="1101" y="348"/>
                    </a:lnTo>
                    <a:lnTo>
                      <a:pt x="1096" y="348"/>
                    </a:lnTo>
                    <a:close/>
                    <a:moveTo>
                      <a:pt x="1095" y="363"/>
                    </a:moveTo>
                    <a:lnTo>
                      <a:pt x="1099" y="364"/>
                    </a:lnTo>
                    <a:lnTo>
                      <a:pt x="1104" y="365"/>
                    </a:lnTo>
                    <a:lnTo>
                      <a:pt x="1108" y="367"/>
                    </a:lnTo>
                    <a:lnTo>
                      <a:pt x="1111" y="368"/>
                    </a:lnTo>
                    <a:lnTo>
                      <a:pt x="1117" y="373"/>
                    </a:lnTo>
                    <a:lnTo>
                      <a:pt x="1122" y="379"/>
                    </a:lnTo>
                    <a:lnTo>
                      <a:pt x="1125" y="385"/>
                    </a:lnTo>
                    <a:lnTo>
                      <a:pt x="1127" y="393"/>
                    </a:lnTo>
                    <a:lnTo>
                      <a:pt x="1130" y="401"/>
                    </a:lnTo>
                    <a:lnTo>
                      <a:pt x="1130" y="409"/>
                    </a:lnTo>
                    <a:lnTo>
                      <a:pt x="1128" y="419"/>
                    </a:lnTo>
                    <a:lnTo>
                      <a:pt x="1127" y="428"/>
                    </a:lnTo>
                    <a:lnTo>
                      <a:pt x="1124" y="436"/>
                    </a:lnTo>
                    <a:lnTo>
                      <a:pt x="1120" y="442"/>
                    </a:lnTo>
                    <a:lnTo>
                      <a:pt x="1114" y="447"/>
                    </a:lnTo>
                    <a:lnTo>
                      <a:pt x="1109" y="451"/>
                    </a:lnTo>
                    <a:lnTo>
                      <a:pt x="1103" y="453"/>
                    </a:lnTo>
                    <a:lnTo>
                      <a:pt x="1095" y="455"/>
                    </a:lnTo>
                    <a:lnTo>
                      <a:pt x="1087" y="453"/>
                    </a:lnTo>
                    <a:lnTo>
                      <a:pt x="1081" y="451"/>
                    </a:lnTo>
                    <a:lnTo>
                      <a:pt x="1076" y="447"/>
                    </a:lnTo>
                    <a:lnTo>
                      <a:pt x="1070" y="442"/>
                    </a:lnTo>
                    <a:lnTo>
                      <a:pt x="1066" y="436"/>
                    </a:lnTo>
                    <a:lnTo>
                      <a:pt x="1063" y="428"/>
                    </a:lnTo>
                    <a:lnTo>
                      <a:pt x="1060" y="419"/>
                    </a:lnTo>
                    <a:lnTo>
                      <a:pt x="1060" y="410"/>
                    </a:lnTo>
                    <a:lnTo>
                      <a:pt x="1060" y="401"/>
                    </a:lnTo>
                    <a:lnTo>
                      <a:pt x="1063" y="393"/>
                    </a:lnTo>
                    <a:lnTo>
                      <a:pt x="1065" y="385"/>
                    </a:lnTo>
                    <a:lnTo>
                      <a:pt x="1069" y="378"/>
                    </a:lnTo>
                    <a:lnTo>
                      <a:pt x="1073" y="372"/>
                    </a:lnTo>
                    <a:lnTo>
                      <a:pt x="1080" y="368"/>
                    </a:lnTo>
                    <a:lnTo>
                      <a:pt x="1086" y="364"/>
                    </a:lnTo>
                    <a:lnTo>
                      <a:pt x="1095" y="363"/>
                    </a:lnTo>
                    <a:close/>
                    <a:moveTo>
                      <a:pt x="1227" y="468"/>
                    </a:moveTo>
                    <a:lnTo>
                      <a:pt x="1247" y="468"/>
                    </a:lnTo>
                    <a:lnTo>
                      <a:pt x="1247" y="406"/>
                    </a:lnTo>
                    <a:lnTo>
                      <a:pt x="1247" y="400"/>
                    </a:lnTo>
                    <a:lnTo>
                      <a:pt x="1248" y="395"/>
                    </a:lnTo>
                    <a:lnTo>
                      <a:pt x="1249" y="390"/>
                    </a:lnTo>
                    <a:lnTo>
                      <a:pt x="1252" y="384"/>
                    </a:lnTo>
                    <a:lnTo>
                      <a:pt x="1255" y="380"/>
                    </a:lnTo>
                    <a:lnTo>
                      <a:pt x="1258" y="375"/>
                    </a:lnTo>
                    <a:lnTo>
                      <a:pt x="1261" y="372"/>
                    </a:lnTo>
                    <a:lnTo>
                      <a:pt x="1266" y="370"/>
                    </a:lnTo>
                    <a:lnTo>
                      <a:pt x="1271" y="369"/>
                    </a:lnTo>
                    <a:lnTo>
                      <a:pt x="1276" y="368"/>
                    </a:lnTo>
                    <a:lnTo>
                      <a:pt x="1280" y="368"/>
                    </a:lnTo>
                    <a:lnTo>
                      <a:pt x="1283" y="369"/>
                    </a:lnTo>
                    <a:lnTo>
                      <a:pt x="1283" y="349"/>
                    </a:lnTo>
                    <a:lnTo>
                      <a:pt x="1281" y="348"/>
                    </a:lnTo>
                    <a:lnTo>
                      <a:pt x="1278" y="348"/>
                    </a:lnTo>
                    <a:lnTo>
                      <a:pt x="1272" y="348"/>
                    </a:lnTo>
                    <a:lnTo>
                      <a:pt x="1268" y="350"/>
                    </a:lnTo>
                    <a:lnTo>
                      <a:pt x="1262" y="352"/>
                    </a:lnTo>
                    <a:lnTo>
                      <a:pt x="1258" y="354"/>
                    </a:lnTo>
                    <a:lnTo>
                      <a:pt x="1255" y="359"/>
                    </a:lnTo>
                    <a:lnTo>
                      <a:pt x="1251" y="363"/>
                    </a:lnTo>
                    <a:lnTo>
                      <a:pt x="1248" y="368"/>
                    </a:lnTo>
                    <a:lnTo>
                      <a:pt x="1246" y="373"/>
                    </a:lnTo>
                    <a:lnTo>
                      <a:pt x="1245" y="373"/>
                    </a:lnTo>
                    <a:lnTo>
                      <a:pt x="1244" y="350"/>
                    </a:lnTo>
                    <a:lnTo>
                      <a:pt x="1226" y="350"/>
                    </a:lnTo>
                    <a:lnTo>
                      <a:pt x="1227" y="359"/>
                    </a:lnTo>
                    <a:lnTo>
                      <a:pt x="1227" y="368"/>
                    </a:lnTo>
                    <a:lnTo>
                      <a:pt x="1227" y="377"/>
                    </a:lnTo>
                    <a:lnTo>
                      <a:pt x="1227" y="387"/>
                    </a:lnTo>
                    <a:lnTo>
                      <a:pt x="1227" y="468"/>
                    </a:lnTo>
                    <a:close/>
                    <a:moveTo>
                      <a:pt x="1393" y="413"/>
                    </a:moveTo>
                    <a:lnTo>
                      <a:pt x="1394" y="409"/>
                    </a:lnTo>
                    <a:lnTo>
                      <a:pt x="1394" y="403"/>
                    </a:lnTo>
                    <a:lnTo>
                      <a:pt x="1394" y="394"/>
                    </a:lnTo>
                    <a:lnTo>
                      <a:pt x="1392" y="385"/>
                    </a:lnTo>
                    <a:lnTo>
                      <a:pt x="1389" y="377"/>
                    </a:lnTo>
                    <a:lnTo>
                      <a:pt x="1384" y="368"/>
                    </a:lnTo>
                    <a:lnTo>
                      <a:pt x="1381" y="363"/>
                    </a:lnTo>
                    <a:lnTo>
                      <a:pt x="1378" y="360"/>
                    </a:lnTo>
                    <a:lnTo>
                      <a:pt x="1375" y="356"/>
                    </a:lnTo>
                    <a:lnTo>
                      <a:pt x="1370" y="353"/>
                    </a:lnTo>
                    <a:lnTo>
                      <a:pt x="1365" y="351"/>
                    </a:lnTo>
                    <a:lnTo>
                      <a:pt x="1360" y="349"/>
                    </a:lnTo>
                    <a:lnTo>
                      <a:pt x="1353" y="348"/>
                    </a:lnTo>
                    <a:lnTo>
                      <a:pt x="1347" y="348"/>
                    </a:lnTo>
                    <a:lnTo>
                      <a:pt x="1341" y="348"/>
                    </a:lnTo>
                    <a:lnTo>
                      <a:pt x="1335" y="349"/>
                    </a:lnTo>
                    <a:lnTo>
                      <a:pt x="1329" y="351"/>
                    </a:lnTo>
                    <a:lnTo>
                      <a:pt x="1325" y="353"/>
                    </a:lnTo>
                    <a:lnTo>
                      <a:pt x="1320" y="355"/>
                    </a:lnTo>
                    <a:lnTo>
                      <a:pt x="1315" y="359"/>
                    </a:lnTo>
                    <a:lnTo>
                      <a:pt x="1311" y="362"/>
                    </a:lnTo>
                    <a:lnTo>
                      <a:pt x="1308" y="367"/>
                    </a:lnTo>
                    <a:lnTo>
                      <a:pt x="1301" y="375"/>
                    </a:lnTo>
                    <a:lnTo>
                      <a:pt x="1297" y="387"/>
                    </a:lnTo>
                    <a:lnTo>
                      <a:pt x="1295" y="398"/>
                    </a:lnTo>
                    <a:lnTo>
                      <a:pt x="1294" y="411"/>
                    </a:lnTo>
                    <a:lnTo>
                      <a:pt x="1295" y="424"/>
                    </a:lnTo>
                    <a:lnTo>
                      <a:pt x="1297" y="436"/>
                    </a:lnTo>
                    <a:lnTo>
                      <a:pt x="1299" y="441"/>
                    </a:lnTo>
                    <a:lnTo>
                      <a:pt x="1302" y="446"/>
                    </a:lnTo>
                    <a:lnTo>
                      <a:pt x="1305" y="450"/>
                    </a:lnTo>
                    <a:lnTo>
                      <a:pt x="1309" y="455"/>
                    </a:lnTo>
                    <a:lnTo>
                      <a:pt x="1312" y="458"/>
                    </a:lnTo>
                    <a:lnTo>
                      <a:pt x="1316" y="461"/>
                    </a:lnTo>
                    <a:lnTo>
                      <a:pt x="1321" y="463"/>
                    </a:lnTo>
                    <a:lnTo>
                      <a:pt x="1326" y="466"/>
                    </a:lnTo>
                    <a:lnTo>
                      <a:pt x="1332" y="468"/>
                    </a:lnTo>
                    <a:lnTo>
                      <a:pt x="1337" y="469"/>
                    </a:lnTo>
                    <a:lnTo>
                      <a:pt x="1343" y="470"/>
                    </a:lnTo>
                    <a:lnTo>
                      <a:pt x="1350" y="470"/>
                    </a:lnTo>
                    <a:lnTo>
                      <a:pt x="1362" y="470"/>
                    </a:lnTo>
                    <a:lnTo>
                      <a:pt x="1373" y="468"/>
                    </a:lnTo>
                    <a:lnTo>
                      <a:pt x="1381" y="466"/>
                    </a:lnTo>
                    <a:lnTo>
                      <a:pt x="1388" y="463"/>
                    </a:lnTo>
                    <a:lnTo>
                      <a:pt x="1384" y="448"/>
                    </a:lnTo>
                    <a:lnTo>
                      <a:pt x="1378" y="450"/>
                    </a:lnTo>
                    <a:lnTo>
                      <a:pt x="1370" y="452"/>
                    </a:lnTo>
                    <a:lnTo>
                      <a:pt x="1363" y="453"/>
                    </a:lnTo>
                    <a:lnTo>
                      <a:pt x="1352" y="453"/>
                    </a:lnTo>
                    <a:lnTo>
                      <a:pt x="1344" y="453"/>
                    </a:lnTo>
                    <a:lnTo>
                      <a:pt x="1338" y="451"/>
                    </a:lnTo>
                    <a:lnTo>
                      <a:pt x="1332" y="449"/>
                    </a:lnTo>
                    <a:lnTo>
                      <a:pt x="1325" y="444"/>
                    </a:lnTo>
                    <a:lnTo>
                      <a:pt x="1321" y="439"/>
                    </a:lnTo>
                    <a:lnTo>
                      <a:pt x="1316" y="432"/>
                    </a:lnTo>
                    <a:lnTo>
                      <a:pt x="1314" y="423"/>
                    </a:lnTo>
                    <a:lnTo>
                      <a:pt x="1313" y="413"/>
                    </a:lnTo>
                    <a:lnTo>
                      <a:pt x="1393" y="413"/>
                    </a:lnTo>
                    <a:close/>
                    <a:moveTo>
                      <a:pt x="1313" y="398"/>
                    </a:moveTo>
                    <a:lnTo>
                      <a:pt x="1314" y="392"/>
                    </a:lnTo>
                    <a:lnTo>
                      <a:pt x="1316" y="387"/>
                    </a:lnTo>
                    <a:lnTo>
                      <a:pt x="1319" y="380"/>
                    </a:lnTo>
                    <a:lnTo>
                      <a:pt x="1322" y="374"/>
                    </a:lnTo>
                    <a:lnTo>
                      <a:pt x="1326" y="370"/>
                    </a:lnTo>
                    <a:lnTo>
                      <a:pt x="1332" y="367"/>
                    </a:lnTo>
                    <a:lnTo>
                      <a:pt x="1338" y="364"/>
                    </a:lnTo>
                    <a:lnTo>
                      <a:pt x="1346" y="363"/>
                    </a:lnTo>
                    <a:lnTo>
                      <a:pt x="1353" y="364"/>
                    </a:lnTo>
                    <a:lnTo>
                      <a:pt x="1360" y="367"/>
                    </a:lnTo>
                    <a:lnTo>
                      <a:pt x="1365" y="370"/>
                    </a:lnTo>
                    <a:lnTo>
                      <a:pt x="1368" y="375"/>
                    </a:lnTo>
                    <a:lnTo>
                      <a:pt x="1371" y="381"/>
                    </a:lnTo>
                    <a:lnTo>
                      <a:pt x="1373" y="387"/>
                    </a:lnTo>
                    <a:lnTo>
                      <a:pt x="1374" y="392"/>
                    </a:lnTo>
                    <a:lnTo>
                      <a:pt x="1374" y="398"/>
                    </a:lnTo>
                    <a:lnTo>
                      <a:pt x="1313" y="398"/>
                    </a:lnTo>
                    <a:close/>
                    <a:moveTo>
                      <a:pt x="1420" y="468"/>
                    </a:moveTo>
                    <a:lnTo>
                      <a:pt x="1441" y="468"/>
                    </a:lnTo>
                    <a:lnTo>
                      <a:pt x="1441" y="295"/>
                    </a:lnTo>
                    <a:lnTo>
                      <a:pt x="1420" y="295"/>
                    </a:lnTo>
                    <a:lnTo>
                      <a:pt x="1420" y="468"/>
                    </a:lnTo>
                    <a:close/>
                    <a:moveTo>
                      <a:pt x="1557" y="468"/>
                    </a:moveTo>
                    <a:lnTo>
                      <a:pt x="1556" y="455"/>
                    </a:lnTo>
                    <a:lnTo>
                      <a:pt x="1556" y="440"/>
                    </a:lnTo>
                    <a:lnTo>
                      <a:pt x="1556" y="395"/>
                    </a:lnTo>
                    <a:lnTo>
                      <a:pt x="1555" y="387"/>
                    </a:lnTo>
                    <a:lnTo>
                      <a:pt x="1554" y="379"/>
                    </a:lnTo>
                    <a:lnTo>
                      <a:pt x="1551" y="370"/>
                    </a:lnTo>
                    <a:lnTo>
                      <a:pt x="1548" y="363"/>
                    </a:lnTo>
                    <a:lnTo>
                      <a:pt x="1544" y="360"/>
                    </a:lnTo>
                    <a:lnTo>
                      <a:pt x="1541" y="356"/>
                    </a:lnTo>
                    <a:lnTo>
                      <a:pt x="1538" y="354"/>
                    </a:lnTo>
                    <a:lnTo>
                      <a:pt x="1533" y="352"/>
                    </a:lnTo>
                    <a:lnTo>
                      <a:pt x="1529" y="350"/>
                    </a:lnTo>
                    <a:lnTo>
                      <a:pt x="1524" y="349"/>
                    </a:lnTo>
                    <a:lnTo>
                      <a:pt x="1518" y="348"/>
                    </a:lnTo>
                    <a:lnTo>
                      <a:pt x="1512" y="348"/>
                    </a:lnTo>
                    <a:lnTo>
                      <a:pt x="1502" y="349"/>
                    </a:lnTo>
                    <a:lnTo>
                      <a:pt x="1491" y="351"/>
                    </a:lnTo>
                    <a:lnTo>
                      <a:pt x="1483" y="354"/>
                    </a:lnTo>
                    <a:lnTo>
                      <a:pt x="1475" y="358"/>
                    </a:lnTo>
                    <a:lnTo>
                      <a:pt x="1479" y="372"/>
                    </a:lnTo>
                    <a:lnTo>
                      <a:pt x="1486" y="369"/>
                    </a:lnTo>
                    <a:lnTo>
                      <a:pt x="1494" y="365"/>
                    </a:lnTo>
                    <a:lnTo>
                      <a:pt x="1501" y="364"/>
                    </a:lnTo>
                    <a:lnTo>
                      <a:pt x="1510" y="363"/>
                    </a:lnTo>
                    <a:lnTo>
                      <a:pt x="1517" y="364"/>
                    </a:lnTo>
                    <a:lnTo>
                      <a:pt x="1523" y="367"/>
                    </a:lnTo>
                    <a:lnTo>
                      <a:pt x="1528" y="370"/>
                    </a:lnTo>
                    <a:lnTo>
                      <a:pt x="1531" y="373"/>
                    </a:lnTo>
                    <a:lnTo>
                      <a:pt x="1533" y="378"/>
                    </a:lnTo>
                    <a:lnTo>
                      <a:pt x="1535" y="382"/>
                    </a:lnTo>
                    <a:lnTo>
                      <a:pt x="1535" y="387"/>
                    </a:lnTo>
                    <a:lnTo>
                      <a:pt x="1536" y="391"/>
                    </a:lnTo>
                    <a:lnTo>
                      <a:pt x="1536" y="393"/>
                    </a:lnTo>
                    <a:lnTo>
                      <a:pt x="1519" y="393"/>
                    </a:lnTo>
                    <a:lnTo>
                      <a:pt x="1505" y="395"/>
                    </a:lnTo>
                    <a:lnTo>
                      <a:pt x="1494" y="400"/>
                    </a:lnTo>
                    <a:lnTo>
                      <a:pt x="1484" y="404"/>
                    </a:lnTo>
                    <a:lnTo>
                      <a:pt x="1481" y="408"/>
                    </a:lnTo>
                    <a:lnTo>
                      <a:pt x="1476" y="410"/>
                    </a:lnTo>
                    <a:lnTo>
                      <a:pt x="1474" y="414"/>
                    </a:lnTo>
                    <a:lnTo>
                      <a:pt x="1471" y="418"/>
                    </a:lnTo>
                    <a:lnTo>
                      <a:pt x="1469" y="422"/>
                    </a:lnTo>
                    <a:lnTo>
                      <a:pt x="1468" y="427"/>
                    </a:lnTo>
                    <a:lnTo>
                      <a:pt x="1467" y="432"/>
                    </a:lnTo>
                    <a:lnTo>
                      <a:pt x="1467" y="437"/>
                    </a:lnTo>
                    <a:lnTo>
                      <a:pt x="1468" y="443"/>
                    </a:lnTo>
                    <a:lnTo>
                      <a:pt x="1469" y="449"/>
                    </a:lnTo>
                    <a:lnTo>
                      <a:pt x="1472" y="456"/>
                    </a:lnTo>
                    <a:lnTo>
                      <a:pt x="1475" y="460"/>
                    </a:lnTo>
                    <a:lnTo>
                      <a:pt x="1481" y="465"/>
                    </a:lnTo>
                    <a:lnTo>
                      <a:pt x="1486" y="468"/>
                    </a:lnTo>
                    <a:lnTo>
                      <a:pt x="1494" y="470"/>
                    </a:lnTo>
                    <a:lnTo>
                      <a:pt x="1501" y="471"/>
                    </a:lnTo>
                    <a:lnTo>
                      <a:pt x="1508" y="470"/>
                    </a:lnTo>
                    <a:lnTo>
                      <a:pt x="1513" y="469"/>
                    </a:lnTo>
                    <a:lnTo>
                      <a:pt x="1518" y="468"/>
                    </a:lnTo>
                    <a:lnTo>
                      <a:pt x="1523" y="466"/>
                    </a:lnTo>
                    <a:lnTo>
                      <a:pt x="1530" y="460"/>
                    </a:lnTo>
                    <a:lnTo>
                      <a:pt x="1537" y="453"/>
                    </a:lnTo>
                    <a:lnTo>
                      <a:pt x="1537" y="453"/>
                    </a:lnTo>
                    <a:lnTo>
                      <a:pt x="1539" y="468"/>
                    </a:lnTo>
                    <a:lnTo>
                      <a:pt x="1557" y="468"/>
                    </a:lnTo>
                    <a:close/>
                    <a:moveTo>
                      <a:pt x="1536" y="429"/>
                    </a:moveTo>
                    <a:lnTo>
                      <a:pt x="1536" y="432"/>
                    </a:lnTo>
                    <a:lnTo>
                      <a:pt x="1535" y="436"/>
                    </a:lnTo>
                    <a:lnTo>
                      <a:pt x="1532" y="439"/>
                    </a:lnTo>
                    <a:lnTo>
                      <a:pt x="1531" y="442"/>
                    </a:lnTo>
                    <a:lnTo>
                      <a:pt x="1528" y="446"/>
                    </a:lnTo>
                    <a:lnTo>
                      <a:pt x="1525" y="449"/>
                    </a:lnTo>
                    <a:lnTo>
                      <a:pt x="1522" y="451"/>
                    </a:lnTo>
                    <a:lnTo>
                      <a:pt x="1517" y="453"/>
                    </a:lnTo>
                    <a:lnTo>
                      <a:pt x="1512" y="455"/>
                    </a:lnTo>
                    <a:lnTo>
                      <a:pt x="1506" y="455"/>
                    </a:lnTo>
                    <a:lnTo>
                      <a:pt x="1503" y="455"/>
                    </a:lnTo>
                    <a:lnTo>
                      <a:pt x="1499" y="453"/>
                    </a:lnTo>
                    <a:lnTo>
                      <a:pt x="1496" y="452"/>
                    </a:lnTo>
                    <a:lnTo>
                      <a:pt x="1494" y="450"/>
                    </a:lnTo>
                    <a:lnTo>
                      <a:pt x="1490" y="447"/>
                    </a:lnTo>
                    <a:lnTo>
                      <a:pt x="1489" y="443"/>
                    </a:lnTo>
                    <a:lnTo>
                      <a:pt x="1488" y="439"/>
                    </a:lnTo>
                    <a:lnTo>
                      <a:pt x="1487" y="434"/>
                    </a:lnTo>
                    <a:lnTo>
                      <a:pt x="1487" y="430"/>
                    </a:lnTo>
                    <a:lnTo>
                      <a:pt x="1488" y="427"/>
                    </a:lnTo>
                    <a:lnTo>
                      <a:pt x="1490" y="423"/>
                    </a:lnTo>
                    <a:lnTo>
                      <a:pt x="1491" y="421"/>
                    </a:lnTo>
                    <a:lnTo>
                      <a:pt x="1497" y="416"/>
                    </a:lnTo>
                    <a:lnTo>
                      <a:pt x="1503" y="412"/>
                    </a:lnTo>
                    <a:lnTo>
                      <a:pt x="1511" y="410"/>
                    </a:lnTo>
                    <a:lnTo>
                      <a:pt x="1518" y="409"/>
                    </a:lnTo>
                    <a:lnTo>
                      <a:pt x="1527" y="408"/>
                    </a:lnTo>
                    <a:lnTo>
                      <a:pt x="1536" y="408"/>
                    </a:lnTo>
                    <a:lnTo>
                      <a:pt x="1536" y="429"/>
                    </a:lnTo>
                    <a:close/>
                    <a:moveTo>
                      <a:pt x="1667" y="448"/>
                    </a:moveTo>
                    <a:lnTo>
                      <a:pt x="1662" y="450"/>
                    </a:lnTo>
                    <a:lnTo>
                      <a:pt x="1657" y="451"/>
                    </a:lnTo>
                    <a:lnTo>
                      <a:pt x="1650" y="453"/>
                    </a:lnTo>
                    <a:lnTo>
                      <a:pt x="1641" y="453"/>
                    </a:lnTo>
                    <a:lnTo>
                      <a:pt x="1633" y="452"/>
                    </a:lnTo>
                    <a:lnTo>
                      <a:pt x="1625" y="450"/>
                    </a:lnTo>
                    <a:lnTo>
                      <a:pt x="1619" y="447"/>
                    </a:lnTo>
                    <a:lnTo>
                      <a:pt x="1613" y="441"/>
                    </a:lnTo>
                    <a:lnTo>
                      <a:pt x="1608" y="436"/>
                    </a:lnTo>
                    <a:lnTo>
                      <a:pt x="1605" y="428"/>
                    </a:lnTo>
                    <a:lnTo>
                      <a:pt x="1603" y="419"/>
                    </a:lnTo>
                    <a:lnTo>
                      <a:pt x="1602" y="410"/>
                    </a:lnTo>
                    <a:lnTo>
                      <a:pt x="1603" y="400"/>
                    </a:lnTo>
                    <a:lnTo>
                      <a:pt x="1605" y="392"/>
                    </a:lnTo>
                    <a:lnTo>
                      <a:pt x="1608" y="384"/>
                    </a:lnTo>
                    <a:lnTo>
                      <a:pt x="1612" y="378"/>
                    </a:lnTo>
                    <a:lnTo>
                      <a:pt x="1618" y="372"/>
                    </a:lnTo>
                    <a:lnTo>
                      <a:pt x="1625" y="369"/>
                    </a:lnTo>
                    <a:lnTo>
                      <a:pt x="1633" y="365"/>
                    </a:lnTo>
                    <a:lnTo>
                      <a:pt x="1643" y="365"/>
                    </a:lnTo>
                    <a:lnTo>
                      <a:pt x="1650" y="365"/>
                    </a:lnTo>
                    <a:lnTo>
                      <a:pt x="1657" y="367"/>
                    </a:lnTo>
                    <a:lnTo>
                      <a:pt x="1662" y="369"/>
                    </a:lnTo>
                    <a:lnTo>
                      <a:pt x="1666" y="371"/>
                    </a:lnTo>
                    <a:lnTo>
                      <a:pt x="1671" y="354"/>
                    </a:lnTo>
                    <a:lnTo>
                      <a:pt x="1666" y="352"/>
                    </a:lnTo>
                    <a:lnTo>
                      <a:pt x="1659" y="350"/>
                    </a:lnTo>
                    <a:lnTo>
                      <a:pt x="1651" y="349"/>
                    </a:lnTo>
                    <a:lnTo>
                      <a:pt x="1643" y="348"/>
                    </a:lnTo>
                    <a:lnTo>
                      <a:pt x="1635" y="349"/>
                    </a:lnTo>
                    <a:lnTo>
                      <a:pt x="1629" y="349"/>
                    </a:lnTo>
                    <a:lnTo>
                      <a:pt x="1623" y="351"/>
                    </a:lnTo>
                    <a:lnTo>
                      <a:pt x="1617" y="352"/>
                    </a:lnTo>
                    <a:lnTo>
                      <a:pt x="1611" y="355"/>
                    </a:lnTo>
                    <a:lnTo>
                      <a:pt x="1607" y="358"/>
                    </a:lnTo>
                    <a:lnTo>
                      <a:pt x="1602" y="362"/>
                    </a:lnTo>
                    <a:lnTo>
                      <a:pt x="1597" y="365"/>
                    </a:lnTo>
                    <a:lnTo>
                      <a:pt x="1594" y="370"/>
                    </a:lnTo>
                    <a:lnTo>
                      <a:pt x="1591" y="374"/>
                    </a:lnTo>
                    <a:lnTo>
                      <a:pt x="1587" y="380"/>
                    </a:lnTo>
                    <a:lnTo>
                      <a:pt x="1585" y="385"/>
                    </a:lnTo>
                    <a:lnTo>
                      <a:pt x="1583" y="391"/>
                    </a:lnTo>
                    <a:lnTo>
                      <a:pt x="1582" y="398"/>
                    </a:lnTo>
                    <a:lnTo>
                      <a:pt x="1581" y="403"/>
                    </a:lnTo>
                    <a:lnTo>
                      <a:pt x="1581" y="410"/>
                    </a:lnTo>
                    <a:lnTo>
                      <a:pt x="1582" y="423"/>
                    </a:lnTo>
                    <a:lnTo>
                      <a:pt x="1585" y="434"/>
                    </a:lnTo>
                    <a:lnTo>
                      <a:pt x="1587" y="440"/>
                    </a:lnTo>
                    <a:lnTo>
                      <a:pt x="1590" y="446"/>
                    </a:lnTo>
                    <a:lnTo>
                      <a:pt x="1593" y="450"/>
                    </a:lnTo>
                    <a:lnTo>
                      <a:pt x="1596" y="453"/>
                    </a:lnTo>
                    <a:lnTo>
                      <a:pt x="1600" y="458"/>
                    </a:lnTo>
                    <a:lnTo>
                      <a:pt x="1605" y="461"/>
                    </a:lnTo>
                    <a:lnTo>
                      <a:pt x="1609" y="463"/>
                    </a:lnTo>
                    <a:lnTo>
                      <a:pt x="1614" y="466"/>
                    </a:lnTo>
                    <a:lnTo>
                      <a:pt x="1620" y="468"/>
                    </a:lnTo>
                    <a:lnTo>
                      <a:pt x="1625" y="469"/>
                    </a:lnTo>
                    <a:lnTo>
                      <a:pt x="1632" y="470"/>
                    </a:lnTo>
                    <a:lnTo>
                      <a:pt x="1637" y="470"/>
                    </a:lnTo>
                    <a:lnTo>
                      <a:pt x="1649" y="470"/>
                    </a:lnTo>
                    <a:lnTo>
                      <a:pt x="1658" y="468"/>
                    </a:lnTo>
                    <a:lnTo>
                      <a:pt x="1665" y="466"/>
                    </a:lnTo>
                    <a:lnTo>
                      <a:pt x="1671" y="463"/>
                    </a:lnTo>
                    <a:lnTo>
                      <a:pt x="1667" y="448"/>
                    </a:lnTo>
                    <a:close/>
                    <a:moveTo>
                      <a:pt x="1716" y="468"/>
                    </a:moveTo>
                    <a:lnTo>
                      <a:pt x="1716" y="350"/>
                    </a:lnTo>
                    <a:lnTo>
                      <a:pt x="1694" y="350"/>
                    </a:lnTo>
                    <a:lnTo>
                      <a:pt x="1694" y="468"/>
                    </a:lnTo>
                    <a:lnTo>
                      <a:pt x="1716" y="468"/>
                    </a:lnTo>
                    <a:close/>
                    <a:moveTo>
                      <a:pt x="1705" y="304"/>
                    </a:moveTo>
                    <a:lnTo>
                      <a:pt x="1700" y="305"/>
                    </a:lnTo>
                    <a:lnTo>
                      <a:pt x="1695" y="307"/>
                    </a:lnTo>
                    <a:lnTo>
                      <a:pt x="1693" y="312"/>
                    </a:lnTo>
                    <a:lnTo>
                      <a:pt x="1692" y="317"/>
                    </a:lnTo>
                    <a:lnTo>
                      <a:pt x="1693" y="322"/>
                    </a:lnTo>
                    <a:lnTo>
                      <a:pt x="1695" y="326"/>
                    </a:lnTo>
                    <a:lnTo>
                      <a:pt x="1700" y="330"/>
                    </a:lnTo>
                    <a:lnTo>
                      <a:pt x="1704" y="331"/>
                    </a:lnTo>
                    <a:lnTo>
                      <a:pt x="1711" y="330"/>
                    </a:lnTo>
                    <a:lnTo>
                      <a:pt x="1715" y="326"/>
                    </a:lnTo>
                    <a:lnTo>
                      <a:pt x="1717" y="322"/>
                    </a:lnTo>
                    <a:lnTo>
                      <a:pt x="1718" y="317"/>
                    </a:lnTo>
                    <a:lnTo>
                      <a:pt x="1717" y="312"/>
                    </a:lnTo>
                    <a:lnTo>
                      <a:pt x="1715" y="307"/>
                    </a:lnTo>
                    <a:lnTo>
                      <a:pt x="1711" y="305"/>
                    </a:lnTo>
                    <a:lnTo>
                      <a:pt x="1705" y="304"/>
                    </a:lnTo>
                    <a:close/>
                    <a:moveTo>
                      <a:pt x="1798" y="348"/>
                    </a:moveTo>
                    <a:lnTo>
                      <a:pt x="1787" y="349"/>
                    </a:lnTo>
                    <a:lnTo>
                      <a:pt x="1776" y="352"/>
                    </a:lnTo>
                    <a:lnTo>
                      <a:pt x="1771" y="354"/>
                    </a:lnTo>
                    <a:lnTo>
                      <a:pt x="1767" y="358"/>
                    </a:lnTo>
                    <a:lnTo>
                      <a:pt x="1762" y="360"/>
                    </a:lnTo>
                    <a:lnTo>
                      <a:pt x="1758" y="364"/>
                    </a:lnTo>
                    <a:lnTo>
                      <a:pt x="1755" y="369"/>
                    </a:lnTo>
                    <a:lnTo>
                      <a:pt x="1752" y="373"/>
                    </a:lnTo>
                    <a:lnTo>
                      <a:pt x="1748" y="379"/>
                    </a:lnTo>
                    <a:lnTo>
                      <a:pt x="1746" y="384"/>
                    </a:lnTo>
                    <a:lnTo>
                      <a:pt x="1744" y="390"/>
                    </a:lnTo>
                    <a:lnTo>
                      <a:pt x="1743" y="397"/>
                    </a:lnTo>
                    <a:lnTo>
                      <a:pt x="1742" y="403"/>
                    </a:lnTo>
                    <a:lnTo>
                      <a:pt x="1742" y="410"/>
                    </a:lnTo>
                    <a:lnTo>
                      <a:pt x="1742" y="417"/>
                    </a:lnTo>
                    <a:lnTo>
                      <a:pt x="1743" y="423"/>
                    </a:lnTo>
                    <a:lnTo>
                      <a:pt x="1744" y="430"/>
                    </a:lnTo>
                    <a:lnTo>
                      <a:pt x="1746" y="436"/>
                    </a:lnTo>
                    <a:lnTo>
                      <a:pt x="1748" y="441"/>
                    </a:lnTo>
                    <a:lnTo>
                      <a:pt x="1751" y="446"/>
                    </a:lnTo>
                    <a:lnTo>
                      <a:pt x="1754" y="450"/>
                    </a:lnTo>
                    <a:lnTo>
                      <a:pt x="1757" y="455"/>
                    </a:lnTo>
                    <a:lnTo>
                      <a:pt x="1761" y="458"/>
                    </a:lnTo>
                    <a:lnTo>
                      <a:pt x="1766" y="461"/>
                    </a:lnTo>
                    <a:lnTo>
                      <a:pt x="1770" y="465"/>
                    </a:lnTo>
                    <a:lnTo>
                      <a:pt x="1774" y="467"/>
                    </a:lnTo>
                    <a:lnTo>
                      <a:pt x="1785" y="470"/>
                    </a:lnTo>
                    <a:lnTo>
                      <a:pt x="1796" y="471"/>
                    </a:lnTo>
                    <a:lnTo>
                      <a:pt x="1807" y="470"/>
                    </a:lnTo>
                    <a:lnTo>
                      <a:pt x="1816" y="467"/>
                    </a:lnTo>
                    <a:lnTo>
                      <a:pt x="1826" y="462"/>
                    </a:lnTo>
                    <a:lnTo>
                      <a:pt x="1835" y="456"/>
                    </a:lnTo>
                    <a:lnTo>
                      <a:pt x="1839" y="451"/>
                    </a:lnTo>
                    <a:lnTo>
                      <a:pt x="1842" y="447"/>
                    </a:lnTo>
                    <a:lnTo>
                      <a:pt x="1846" y="442"/>
                    </a:lnTo>
                    <a:lnTo>
                      <a:pt x="1848" y="437"/>
                    </a:lnTo>
                    <a:lnTo>
                      <a:pt x="1850" y="430"/>
                    </a:lnTo>
                    <a:lnTo>
                      <a:pt x="1852" y="423"/>
                    </a:lnTo>
                    <a:lnTo>
                      <a:pt x="1853" y="417"/>
                    </a:lnTo>
                    <a:lnTo>
                      <a:pt x="1853" y="408"/>
                    </a:lnTo>
                    <a:lnTo>
                      <a:pt x="1852" y="395"/>
                    </a:lnTo>
                    <a:lnTo>
                      <a:pt x="1849" y="383"/>
                    </a:lnTo>
                    <a:lnTo>
                      <a:pt x="1847" y="379"/>
                    </a:lnTo>
                    <a:lnTo>
                      <a:pt x="1845" y="373"/>
                    </a:lnTo>
                    <a:lnTo>
                      <a:pt x="1841" y="369"/>
                    </a:lnTo>
                    <a:lnTo>
                      <a:pt x="1838" y="364"/>
                    </a:lnTo>
                    <a:lnTo>
                      <a:pt x="1834" y="361"/>
                    </a:lnTo>
                    <a:lnTo>
                      <a:pt x="1830" y="358"/>
                    </a:lnTo>
                    <a:lnTo>
                      <a:pt x="1825" y="354"/>
                    </a:lnTo>
                    <a:lnTo>
                      <a:pt x="1821" y="352"/>
                    </a:lnTo>
                    <a:lnTo>
                      <a:pt x="1815" y="350"/>
                    </a:lnTo>
                    <a:lnTo>
                      <a:pt x="1810" y="349"/>
                    </a:lnTo>
                    <a:lnTo>
                      <a:pt x="1805" y="348"/>
                    </a:lnTo>
                    <a:lnTo>
                      <a:pt x="1798" y="348"/>
                    </a:lnTo>
                    <a:close/>
                    <a:moveTo>
                      <a:pt x="1798" y="363"/>
                    </a:moveTo>
                    <a:lnTo>
                      <a:pt x="1802" y="364"/>
                    </a:lnTo>
                    <a:lnTo>
                      <a:pt x="1807" y="365"/>
                    </a:lnTo>
                    <a:lnTo>
                      <a:pt x="1810" y="367"/>
                    </a:lnTo>
                    <a:lnTo>
                      <a:pt x="1813" y="368"/>
                    </a:lnTo>
                    <a:lnTo>
                      <a:pt x="1820" y="373"/>
                    </a:lnTo>
                    <a:lnTo>
                      <a:pt x="1824" y="379"/>
                    </a:lnTo>
                    <a:lnTo>
                      <a:pt x="1827" y="385"/>
                    </a:lnTo>
                    <a:lnTo>
                      <a:pt x="1830" y="393"/>
                    </a:lnTo>
                    <a:lnTo>
                      <a:pt x="1832" y="401"/>
                    </a:lnTo>
                    <a:lnTo>
                      <a:pt x="1832" y="409"/>
                    </a:lnTo>
                    <a:lnTo>
                      <a:pt x="1832" y="419"/>
                    </a:lnTo>
                    <a:lnTo>
                      <a:pt x="1829" y="428"/>
                    </a:lnTo>
                    <a:lnTo>
                      <a:pt x="1826" y="436"/>
                    </a:lnTo>
                    <a:lnTo>
                      <a:pt x="1822" y="442"/>
                    </a:lnTo>
                    <a:lnTo>
                      <a:pt x="1818" y="447"/>
                    </a:lnTo>
                    <a:lnTo>
                      <a:pt x="1811" y="451"/>
                    </a:lnTo>
                    <a:lnTo>
                      <a:pt x="1805" y="453"/>
                    </a:lnTo>
                    <a:lnTo>
                      <a:pt x="1797" y="455"/>
                    </a:lnTo>
                    <a:lnTo>
                      <a:pt x="1791" y="453"/>
                    </a:lnTo>
                    <a:lnTo>
                      <a:pt x="1783" y="451"/>
                    </a:lnTo>
                    <a:lnTo>
                      <a:pt x="1778" y="447"/>
                    </a:lnTo>
                    <a:lnTo>
                      <a:pt x="1772" y="442"/>
                    </a:lnTo>
                    <a:lnTo>
                      <a:pt x="1768" y="436"/>
                    </a:lnTo>
                    <a:lnTo>
                      <a:pt x="1766" y="428"/>
                    </a:lnTo>
                    <a:lnTo>
                      <a:pt x="1764" y="419"/>
                    </a:lnTo>
                    <a:lnTo>
                      <a:pt x="1762" y="410"/>
                    </a:lnTo>
                    <a:lnTo>
                      <a:pt x="1764" y="401"/>
                    </a:lnTo>
                    <a:lnTo>
                      <a:pt x="1765" y="393"/>
                    </a:lnTo>
                    <a:lnTo>
                      <a:pt x="1768" y="385"/>
                    </a:lnTo>
                    <a:lnTo>
                      <a:pt x="1771" y="378"/>
                    </a:lnTo>
                    <a:lnTo>
                      <a:pt x="1775" y="372"/>
                    </a:lnTo>
                    <a:lnTo>
                      <a:pt x="1782" y="368"/>
                    </a:lnTo>
                    <a:lnTo>
                      <a:pt x="1789" y="364"/>
                    </a:lnTo>
                    <a:lnTo>
                      <a:pt x="1798" y="363"/>
                    </a:lnTo>
                    <a:close/>
                    <a:moveTo>
                      <a:pt x="1879" y="468"/>
                    </a:moveTo>
                    <a:lnTo>
                      <a:pt x="1900" y="468"/>
                    </a:lnTo>
                    <a:lnTo>
                      <a:pt x="1900" y="398"/>
                    </a:lnTo>
                    <a:lnTo>
                      <a:pt x="1901" y="392"/>
                    </a:lnTo>
                    <a:lnTo>
                      <a:pt x="1902" y="388"/>
                    </a:lnTo>
                    <a:lnTo>
                      <a:pt x="1903" y="383"/>
                    </a:lnTo>
                    <a:lnTo>
                      <a:pt x="1905" y="379"/>
                    </a:lnTo>
                    <a:lnTo>
                      <a:pt x="1908" y="375"/>
                    </a:lnTo>
                    <a:lnTo>
                      <a:pt x="1911" y="372"/>
                    </a:lnTo>
                    <a:lnTo>
                      <a:pt x="1916" y="369"/>
                    </a:lnTo>
                    <a:lnTo>
                      <a:pt x="1920" y="368"/>
                    </a:lnTo>
                    <a:lnTo>
                      <a:pt x="1924" y="365"/>
                    </a:lnTo>
                    <a:lnTo>
                      <a:pt x="1930" y="365"/>
                    </a:lnTo>
                    <a:lnTo>
                      <a:pt x="1936" y="367"/>
                    </a:lnTo>
                    <a:lnTo>
                      <a:pt x="1942" y="369"/>
                    </a:lnTo>
                    <a:lnTo>
                      <a:pt x="1946" y="371"/>
                    </a:lnTo>
                    <a:lnTo>
                      <a:pt x="1950" y="375"/>
                    </a:lnTo>
                    <a:lnTo>
                      <a:pt x="1953" y="381"/>
                    </a:lnTo>
                    <a:lnTo>
                      <a:pt x="1955" y="387"/>
                    </a:lnTo>
                    <a:lnTo>
                      <a:pt x="1956" y="393"/>
                    </a:lnTo>
                    <a:lnTo>
                      <a:pt x="1956" y="400"/>
                    </a:lnTo>
                    <a:lnTo>
                      <a:pt x="1956" y="468"/>
                    </a:lnTo>
                    <a:lnTo>
                      <a:pt x="1976" y="468"/>
                    </a:lnTo>
                    <a:lnTo>
                      <a:pt x="1976" y="398"/>
                    </a:lnTo>
                    <a:lnTo>
                      <a:pt x="1976" y="391"/>
                    </a:lnTo>
                    <a:lnTo>
                      <a:pt x="1975" y="384"/>
                    </a:lnTo>
                    <a:lnTo>
                      <a:pt x="1974" y="378"/>
                    </a:lnTo>
                    <a:lnTo>
                      <a:pt x="1972" y="373"/>
                    </a:lnTo>
                    <a:lnTo>
                      <a:pt x="1968" y="364"/>
                    </a:lnTo>
                    <a:lnTo>
                      <a:pt x="1962" y="358"/>
                    </a:lnTo>
                    <a:lnTo>
                      <a:pt x="1956" y="353"/>
                    </a:lnTo>
                    <a:lnTo>
                      <a:pt x="1949" y="350"/>
                    </a:lnTo>
                    <a:lnTo>
                      <a:pt x="1943" y="349"/>
                    </a:lnTo>
                    <a:lnTo>
                      <a:pt x="1936" y="348"/>
                    </a:lnTo>
                    <a:lnTo>
                      <a:pt x="1930" y="349"/>
                    </a:lnTo>
                    <a:lnTo>
                      <a:pt x="1923" y="350"/>
                    </a:lnTo>
                    <a:lnTo>
                      <a:pt x="1918" y="352"/>
                    </a:lnTo>
                    <a:lnTo>
                      <a:pt x="1913" y="354"/>
                    </a:lnTo>
                    <a:lnTo>
                      <a:pt x="1908" y="358"/>
                    </a:lnTo>
                    <a:lnTo>
                      <a:pt x="1904" y="362"/>
                    </a:lnTo>
                    <a:lnTo>
                      <a:pt x="1901" y="365"/>
                    </a:lnTo>
                    <a:lnTo>
                      <a:pt x="1899" y="370"/>
                    </a:lnTo>
                    <a:lnTo>
                      <a:pt x="1899" y="370"/>
                    </a:lnTo>
                    <a:lnTo>
                      <a:pt x="1896" y="350"/>
                    </a:lnTo>
                    <a:lnTo>
                      <a:pt x="1878" y="350"/>
                    </a:lnTo>
                    <a:lnTo>
                      <a:pt x="1879" y="365"/>
                    </a:lnTo>
                    <a:lnTo>
                      <a:pt x="1879" y="382"/>
                    </a:lnTo>
                    <a:lnTo>
                      <a:pt x="1879" y="468"/>
                    </a:lnTo>
                    <a:close/>
                    <a:moveTo>
                      <a:pt x="2092" y="468"/>
                    </a:moveTo>
                    <a:lnTo>
                      <a:pt x="2091" y="455"/>
                    </a:lnTo>
                    <a:lnTo>
                      <a:pt x="2091" y="440"/>
                    </a:lnTo>
                    <a:lnTo>
                      <a:pt x="2091" y="395"/>
                    </a:lnTo>
                    <a:lnTo>
                      <a:pt x="2090" y="387"/>
                    </a:lnTo>
                    <a:lnTo>
                      <a:pt x="2089" y="379"/>
                    </a:lnTo>
                    <a:lnTo>
                      <a:pt x="2085" y="370"/>
                    </a:lnTo>
                    <a:lnTo>
                      <a:pt x="2082" y="363"/>
                    </a:lnTo>
                    <a:lnTo>
                      <a:pt x="2079" y="360"/>
                    </a:lnTo>
                    <a:lnTo>
                      <a:pt x="2076" y="356"/>
                    </a:lnTo>
                    <a:lnTo>
                      <a:pt x="2072" y="354"/>
                    </a:lnTo>
                    <a:lnTo>
                      <a:pt x="2068" y="352"/>
                    </a:lnTo>
                    <a:lnTo>
                      <a:pt x="2064" y="350"/>
                    </a:lnTo>
                    <a:lnTo>
                      <a:pt x="2058" y="349"/>
                    </a:lnTo>
                    <a:lnTo>
                      <a:pt x="2053" y="348"/>
                    </a:lnTo>
                    <a:lnTo>
                      <a:pt x="2046" y="348"/>
                    </a:lnTo>
                    <a:lnTo>
                      <a:pt x="2037" y="349"/>
                    </a:lnTo>
                    <a:lnTo>
                      <a:pt x="2026" y="351"/>
                    </a:lnTo>
                    <a:lnTo>
                      <a:pt x="2017" y="354"/>
                    </a:lnTo>
                    <a:lnTo>
                      <a:pt x="2010" y="358"/>
                    </a:lnTo>
                    <a:lnTo>
                      <a:pt x="2014" y="372"/>
                    </a:lnTo>
                    <a:lnTo>
                      <a:pt x="2021" y="369"/>
                    </a:lnTo>
                    <a:lnTo>
                      <a:pt x="2028" y="365"/>
                    </a:lnTo>
                    <a:lnTo>
                      <a:pt x="2036" y="364"/>
                    </a:lnTo>
                    <a:lnTo>
                      <a:pt x="2044" y="363"/>
                    </a:lnTo>
                    <a:lnTo>
                      <a:pt x="2052" y="364"/>
                    </a:lnTo>
                    <a:lnTo>
                      <a:pt x="2058" y="367"/>
                    </a:lnTo>
                    <a:lnTo>
                      <a:pt x="2063" y="370"/>
                    </a:lnTo>
                    <a:lnTo>
                      <a:pt x="2066" y="373"/>
                    </a:lnTo>
                    <a:lnTo>
                      <a:pt x="2068" y="378"/>
                    </a:lnTo>
                    <a:lnTo>
                      <a:pt x="2069" y="382"/>
                    </a:lnTo>
                    <a:lnTo>
                      <a:pt x="2070" y="387"/>
                    </a:lnTo>
                    <a:lnTo>
                      <a:pt x="2070" y="391"/>
                    </a:lnTo>
                    <a:lnTo>
                      <a:pt x="2070" y="393"/>
                    </a:lnTo>
                    <a:lnTo>
                      <a:pt x="2054" y="393"/>
                    </a:lnTo>
                    <a:lnTo>
                      <a:pt x="2041" y="395"/>
                    </a:lnTo>
                    <a:lnTo>
                      <a:pt x="2029" y="400"/>
                    </a:lnTo>
                    <a:lnTo>
                      <a:pt x="2019" y="404"/>
                    </a:lnTo>
                    <a:lnTo>
                      <a:pt x="2015" y="408"/>
                    </a:lnTo>
                    <a:lnTo>
                      <a:pt x="2011" y="410"/>
                    </a:lnTo>
                    <a:lnTo>
                      <a:pt x="2009" y="414"/>
                    </a:lnTo>
                    <a:lnTo>
                      <a:pt x="2005" y="418"/>
                    </a:lnTo>
                    <a:lnTo>
                      <a:pt x="2003" y="422"/>
                    </a:lnTo>
                    <a:lnTo>
                      <a:pt x="2002" y="427"/>
                    </a:lnTo>
                    <a:lnTo>
                      <a:pt x="2001" y="432"/>
                    </a:lnTo>
                    <a:lnTo>
                      <a:pt x="2001" y="437"/>
                    </a:lnTo>
                    <a:lnTo>
                      <a:pt x="2002" y="443"/>
                    </a:lnTo>
                    <a:lnTo>
                      <a:pt x="2003" y="449"/>
                    </a:lnTo>
                    <a:lnTo>
                      <a:pt x="2007" y="456"/>
                    </a:lnTo>
                    <a:lnTo>
                      <a:pt x="2010" y="460"/>
                    </a:lnTo>
                    <a:lnTo>
                      <a:pt x="2015" y="465"/>
                    </a:lnTo>
                    <a:lnTo>
                      <a:pt x="2021" y="468"/>
                    </a:lnTo>
                    <a:lnTo>
                      <a:pt x="2028" y="470"/>
                    </a:lnTo>
                    <a:lnTo>
                      <a:pt x="2036" y="471"/>
                    </a:lnTo>
                    <a:lnTo>
                      <a:pt x="2042" y="470"/>
                    </a:lnTo>
                    <a:lnTo>
                      <a:pt x="2048" y="469"/>
                    </a:lnTo>
                    <a:lnTo>
                      <a:pt x="2053" y="468"/>
                    </a:lnTo>
                    <a:lnTo>
                      <a:pt x="2057" y="466"/>
                    </a:lnTo>
                    <a:lnTo>
                      <a:pt x="2065" y="460"/>
                    </a:lnTo>
                    <a:lnTo>
                      <a:pt x="2071" y="453"/>
                    </a:lnTo>
                    <a:lnTo>
                      <a:pt x="2071" y="453"/>
                    </a:lnTo>
                    <a:lnTo>
                      <a:pt x="2073" y="468"/>
                    </a:lnTo>
                    <a:lnTo>
                      <a:pt x="2092" y="468"/>
                    </a:lnTo>
                    <a:close/>
                    <a:moveTo>
                      <a:pt x="2070" y="429"/>
                    </a:moveTo>
                    <a:lnTo>
                      <a:pt x="2070" y="432"/>
                    </a:lnTo>
                    <a:lnTo>
                      <a:pt x="2069" y="436"/>
                    </a:lnTo>
                    <a:lnTo>
                      <a:pt x="2068" y="439"/>
                    </a:lnTo>
                    <a:lnTo>
                      <a:pt x="2066" y="442"/>
                    </a:lnTo>
                    <a:lnTo>
                      <a:pt x="2063" y="446"/>
                    </a:lnTo>
                    <a:lnTo>
                      <a:pt x="2059" y="449"/>
                    </a:lnTo>
                    <a:lnTo>
                      <a:pt x="2056" y="451"/>
                    </a:lnTo>
                    <a:lnTo>
                      <a:pt x="2052" y="453"/>
                    </a:lnTo>
                    <a:lnTo>
                      <a:pt x="2046" y="455"/>
                    </a:lnTo>
                    <a:lnTo>
                      <a:pt x="2041" y="455"/>
                    </a:lnTo>
                    <a:lnTo>
                      <a:pt x="2038" y="455"/>
                    </a:lnTo>
                    <a:lnTo>
                      <a:pt x="2034" y="453"/>
                    </a:lnTo>
                    <a:lnTo>
                      <a:pt x="2030" y="452"/>
                    </a:lnTo>
                    <a:lnTo>
                      <a:pt x="2028" y="450"/>
                    </a:lnTo>
                    <a:lnTo>
                      <a:pt x="2025" y="447"/>
                    </a:lnTo>
                    <a:lnTo>
                      <a:pt x="2024" y="443"/>
                    </a:lnTo>
                    <a:lnTo>
                      <a:pt x="2023" y="439"/>
                    </a:lnTo>
                    <a:lnTo>
                      <a:pt x="2022" y="434"/>
                    </a:lnTo>
                    <a:lnTo>
                      <a:pt x="2023" y="430"/>
                    </a:lnTo>
                    <a:lnTo>
                      <a:pt x="2023" y="427"/>
                    </a:lnTo>
                    <a:lnTo>
                      <a:pt x="2025" y="423"/>
                    </a:lnTo>
                    <a:lnTo>
                      <a:pt x="2026" y="421"/>
                    </a:lnTo>
                    <a:lnTo>
                      <a:pt x="2031" y="416"/>
                    </a:lnTo>
                    <a:lnTo>
                      <a:pt x="2038" y="412"/>
                    </a:lnTo>
                    <a:lnTo>
                      <a:pt x="2045" y="410"/>
                    </a:lnTo>
                    <a:lnTo>
                      <a:pt x="2053" y="409"/>
                    </a:lnTo>
                    <a:lnTo>
                      <a:pt x="2062" y="408"/>
                    </a:lnTo>
                    <a:lnTo>
                      <a:pt x="2070" y="408"/>
                    </a:lnTo>
                    <a:lnTo>
                      <a:pt x="2070" y="429"/>
                    </a:lnTo>
                    <a:close/>
                    <a:moveTo>
                      <a:pt x="2124" y="468"/>
                    </a:moveTo>
                    <a:lnTo>
                      <a:pt x="2144" y="468"/>
                    </a:lnTo>
                    <a:lnTo>
                      <a:pt x="2144" y="397"/>
                    </a:lnTo>
                    <a:lnTo>
                      <a:pt x="2145" y="392"/>
                    </a:lnTo>
                    <a:lnTo>
                      <a:pt x="2146" y="387"/>
                    </a:lnTo>
                    <a:lnTo>
                      <a:pt x="2147" y="382"/>
                    </a:lnTo>
                    <a:lnTo>
                      <a:pt x="2149" y="379"/>
                    </a:lnTo>
                    <a:lnTo>
                      <a:pt x="2152" y="375"/>
                    </a:lnTo>
                    <a:lnTo>
                      <a:pt x="2154" y="372"/>
                    </a:lnTo>
                    <a:lnTo>
                      <a:pt x="2159" y="369"/>
                    </a:lnTo>
                    <a:lnTo>
                      <a:pt x="2162" y="367"/>
                    </a:lnTo>
                    <a:lnTo>
                      <a:pt x="2166" y="365"/>
                    </a:lnTo>
                    <a:lnTo>
                      <a:pt x="2172" y="365"/>
                    </a:lnTo>
                    <a:lnTo>
                      <a:pt x="2177" y="365"/>
                    </a:lnTo>
                    <a:lnTo>
                      <a:pt x="2181" y="368"/>
                    </a:lnTo>
                    <a:lnTo>
                      <a:pt x="2186" y="371"/>
                    </a:lnTo>
                    <a:lnTo>
                      <a:pt x="2189" y="374"/>
                    </a:lnTo>
                    <a:lnTo>
                      <a:pt x="2192" y="379"/>
                    </a:lnTo>
                    <a:lnTo>
                      <a:pt x="2193" y="384"/>
                    </a:lnTo>
                    <a:lnTo>
                      <a:pt x="2194" y="391"/>
                    </a:lnTo>
                    <a:lnTo>
                      <a:pt x="2196" y="398"/>
                    </a:lnTo>
                    <a:lnTo>
                      <a:pt x="2196" y="468"/>
                    </a:lnTo>
                    <a:lnTo>
                      <a:pt x="2216" y="468"/>
                    </a:lnTo>
                    <a:lnTo>
                      <a:pt x="2216" y="395"/>
                    </a:lnTo>
                    <a:lnTo>
                      <a:pt x="2216" y="390"/>
                    </a:lnTo>
                    <a:lnTo>
                      <a:pt x="2217" y="384"/>
                    </a:lnTo>
                    <a:lnTo>
                      <a:pt x="2219" y="381"/>
                    </a:lnTo>
                    <a:lnTo>
                      <a:pt x="2220" y="378"/>
                    </a:lnTo>
                    <a:lnTo>
                      <a:pt x="2224" y="374"/>
                    </a:lnTo>
                    <a:lnTo>
                      <a:pt x="2227" y="371"/>
                    </a:lnTo>
                    <a:lnTo>
                      <a:pt x="2230" y="369"/>
                    </a:lnTo>
                    <a:lnTo>
                      <a:pt x="2233" y="367"/>
                    </a:lnTo>
                    <a:lnTo>
                      <a:pt x="2238" y="365"/>
                    </a:lnTo>
                    <a:lnTo>
                      <a:pt x="2242" y="365"/>
                    </a:lnTo>
                    <a:lnTo>
                      <a:pt x="2247" y="365"/>
                    </a:lnTo>
                    <a:lnTo>
                      <a:pt x="2253" y="368"/>
                    </a:lnTo>
                    <a:lnTo>
                      <a:pt x="2257" y="371"/>
                    </a:lnTo>
                    <a:lnTo>
                      <a:pt x="2260" y="374"/>
                    </a:lnTo>
                    <a:lnTo>
                      <a:pt x="2264" y="380"/>
                    </a:lnTo>
                    <a:lnTo>
                      <a:pt x="2265" y="387"/>
                    </a:lnTo>
                    <a:lnTo>
                      <a:pt x="2266" y="393"/>
                    </a:lnTo>
                    <a:lnTo>
                      <a:pt x="2267" y="401"/>
                    </a:lnTo>
                    <a:lnTo>
                      <a:pt x="2267" y="468"/>
                    </a:lnTo>
                    <a:lnTo>
                      <a:pt x="2287" y="468"/>
                    </a:lnTo>
                    <a:lnTo>
                      <a:pt x="2287" y="399"/>
                    </a:lnTo>
                    <a:lnTo>
                      <a:pt x="2286" y="384"/>
                    </a:lnTo>
                    <a:lnTo>
                      <a:pt x="2283" y="373"/>
                    </a:lnTo>
                    <a:lnTo>
                      <a:pt x="2279" y="364"/>
                    </a:lnTo>
                    <a:lnTo>
                      <a:pt x="2273" y="358"/>
                    </a:lnTo>
                    <a:lnTo>
                      <a:pt x="2268" y="353"/>
                    </a:lnTo>
                    <a:lnTo>
                      <a:pt x="2261" y="350"/>
                    </a:lnTo>
                    <a:lnTo>
                      <a:pt x="2255" y="349"/>
                    </a:lnTo>
                    <a:lnTo>
                      <a:pt x="2250" y="348"/>
                    </a:lnTo>
                    <a:lnTo>
                      <a:pt x="2242" y="349"/>
                    </a:lnTo>
                    <a:lnTo>
                      <a:pt x="2235" y="350"/>
                    </a:lnTo>
                    <a:lnTo>
                      <a:pt x="2229" y="352"/>
                    </a:lnTo>
                    <a:lnTo>
                      <a:pt x="2224" y="356"/>
                    </a:lnTo>
                    <a:lnTo>
                      <a:pt x="2217" y="362"/>
                    </a:lnTo>
                    <a:lnTo>
                      <a:pt x="2212" y="371"/>
                    </a:lnTo>
                    <a:lnTo>
                      <a:pt x="2211" y="371"/>
                    </a:lnTo>
                    <a:lnTo>
                      <a:pt x="2208" y="367"/>
                    </a:lnTo>
                    <a:lnTo>
                      <a:pt x="2206" y="362"/>
                    </a:lnTo>
                    <a:lnTo>
                      <a:pt x="2203" y="358"/>
                    </a:lnTo>
                    <a:lnTo>
                      <a:pt x="2199" y="354"/>
                    </a:lnTo>
                    <a:lnTo>
                      <a:pt x="2194" y="352"/>
                    </a:lnTo>
                    <a:lnTo>
                      <a:pt x="2189" y="350"/>
                    </a:lnTo>
                    <a:lnTo>
                      <a:pt x="2185" y="348"/>
                    </a:lnTo>
                    <a:lnTo>
                      <a:pt x="2178" y="348"/>
                    </a:lnTo>
                    <a:lnTo>
                      <a:pt x="2172" y="349"/>
                    </a:lnTo>
                    <a:lnTo>
                      <a:pt x="2166" y="350"/>
                    </a:lnTo>
                    <a:lnTo>
                      <a:pt x="2161" y="352"/>
                    </a:lnTo>
                    <a:lnTo>
                      <a:pt x="2156" y="354"/>
                    </a:lnTo>
                    <a:lnTo>
                      <a:pt x="2152" y="358"/>
                    </a:lnTo>
                    <a:lnTo>
                      <a:pt x="2148" y="361"/>
                    </a:lnTo>
                    <a:lnTo>
                      <a:pt x="2146" y="365"/>
                    </a:lnTo>
                    <a:lnTo>
                      <a:pt x="2143" y="370"/>
                    </a:lnTo>
                    <a:lnTo>
                      <a:pt x="2142" y="370"/>
                    </a:lnTo>
                    <a:lnTo>
                      <a:pt x="2142" y="350"/>
                    </a:lnTo>
                    <a:lnTo>
                      <a:pt x="2123" y="350"/>
                    </a:lnTo>
                    <a:lnTo>
                      <a:pt x="2123" y="365"/>
                    </a:lnTo>
                    <a:lnTo>
                      <a:pt x="2124" y="382"/>
                    </a:lnTo>
                    <a:lnTo>
                      <a:pt x="2124" y="468"/>
                    </a:lnTo>
                    <a:close/>
                    <a:moveTo>
                      <a:pt x="2413" y="413"/>
                    </a:moveTo>
                    <a:lnTo>
                      <a:pt x="2413" y="409"/>
                    </a:lnTo>
                    <a:lnTo>
                      <a:pt x="2413" y="403"/>
                    </a:lnTo>
                    <a:lnTo>
                      <a:pt x="2413" y="394"/>
                    </a:lnTo>
                    <a:lnTo>
                      <a:pt x="2410" y="385"/>
                    </a:lnTo>
                    <a:lnTo>
                      <a:pt x="2408" y="377"/>
                    </a:lnTo>
                    <a:lnTo>
                      <a:pt x="2403" y="368"/>
                    </a:lnTo>
                    <a:lnTo>
                      <a:pt x="2401" y="363"/>
                    </a:lnTo>
                    <a:lnTo>
                      <a:pt x="2397" y="360"/>
                    </a:lnTo>
                    <a:lnTo>
                      <a:pt x="2393" y="356"/>
                    </a:lnTo>
                    <a:lnTo>
                      <a:pt x="2389" y="353"/>
                    </a:lnTo>
                    <a:lnTo>
                      <a:pt x="2383" y="351"/>
                    </a:lnTo>
                    <a:lnTo>
                      <a:pt x="2378" y="349"/>
                    </a:lnTo>
                    <a:lnTo>
                      <a:pt x="2373" y="348"/>
                    </a:lnTo>
                    <a:lnTo>
                      <a:pt x="2366" y="348"/>
                    </a:lnTo>
                    <a:lnTo>
                      <a:pt x="2360" y="348"/>
                    </a:lnTo>
                    <a:lnTo>
                      <a:pt x="2354" y="349"/>
                    </a:lnTo>
                    <a:lnTo>
                      <a:pt x="2349" y="351"/>
                    </a:lnTo>
                    <a:lnTo>
                      <a:pt x="2343" y="353"/>
                    </a:lnTo>
                    <a:lnTo>
                      <a:pt x="2339" y="355"/>
                    </a:lnTo>
                    <a:lnTo>
                      <a:pt x="2334" y="359"/>
                    </a:lnTo>
                    <a:lnTo>
                      <a:pt x="2331" y="362"/>
                    </a:lnTo>
                    <a:lnTo>
                      <a:pt x="2326" y="367"/>
                    </a:lnTo>
                    <a:lnTo>
                      <a:pt x="2321" y="375"/>
                    </a:lnTo>
                    <a:lnTo>
                      <a:pt x="2315" y="387"/>
                    </a:lnTo>
                    <a:lnTo>
                      <a:pt x="2313" y="398"/>
                    </a:lnTo>
                    <a:lnTo>
                      <a:pt x="2312" y="411"/>
                    </a:lnTo>
                    <a:lnTo>
                      <a:pt x="2313" y="424"/>
                    </a:lnTo>
                    <a:lnTo>
                      <a:pt x="2316" y="436"/>
                    </a:lnTo>
                    <a:lnTo>
                      <a:pt x="2319" y="441"/>
                    </a:lnTo>
                    <a:lnTo>
                      <a:pt x="2321" y="446"/>
                    </a:lnTo>
                    <a:lnTo>
                      <a:pt x="2324" y="450"/>
                    </a:lnTo>
                    <a:lnTo>
                      <a:pt x="2327" y="455"/>
                    </a:lnTo>
                    <a:lnTo>
                      <a:pt x="2331" y="458"/>
                    </a:lnTo>
                    <a:lnTo>
                      <a:pt x="2335" y="461"/>
                    </a:lnTo>
                    <a:lnTo>
                      <a:pt x="2340" y="463"/>
                    </a:lnTo>
                    <a:lnTo>
                      <a:pt x="2345" y="466"/>
                    </a:lnTo>
                    <a:lnTo>
                      <a:pt x="2350" y="468"/>
                    </a:lnTo>
                    <a:lnTo>
                      <a:pt x="2355" y="469"/>
                    </a:lnTo>
                    <a:lnTo>
                      <a:pt x="2362" y="470"/>
                    </a:lnTo>
                    <a:lnTo>
                      <a:pt x="2368" y="470"/>
                    </a:lnTo>
                    <a:lnTo>
                      <a:pt x="2381" y="470"/>
                    </a:lnTo>
                    <a:lnTo>
                      <a:pt x="2391" y="468"/>
                    </a:lnTo>
                    <a:lnTo>
                      <a:pt x="2400" y="466"/>
                    </a:lnTo>
                    <a:lnTo>
                      <a:pt x="2406" y="463"/>
                    </a:lnTo>
                    <a:lnTo>
                      <a:pt x="2403" y="448"/>
                    </a:lnTo>
                    <a:lnTo>
                      <a:pt x="2396" y="450"/>
                    </a:lnTo>
                    <a:lnTo>
                      <a:pt x="2390" y="452"/>
                    </a:lnTo>
                    <a:lnTo>
                      <a:pt x="2381" y="453"/>
                    </a:lnTo>
                    <a:lnTo>
                      <a:pt x="2372" y="453"/>
                    </a:lnTo>
                    <a:lnTo>
                      <a:pt x="2364" y="453"/>
                    </a:lnTo>
                    <a:lnTo>
                      <a:pt x="2356" y="451"/>
                    </a:lnTo>
                    <a:lnTo>
                      <a:pt x="2350" y="449"/>
                    </a:lnTo>
                    <a:lnTo>
                      <a:pt x="2343" y="444"/>
                    </a:lnTo>
                    <a:lnTo>
                      <a:pt x="2339" y="439"/>
                    </a:lnTo>
                    <a:lnTo>
                      <a:pt x="2336" y="432"/>
                    </a:lnTo>
                    <a:lnTo>
                      <a:pt x="2333" y="423"/>
                    </a:lnTo>
                    <a:lnTo>
                      <a:pt x="2332" y="413"/>
                    </a:lnTo>
                    <a:lnTo>
                      <a:pt x="2413" y="413"/>
                    </a:lnTo>
                    <a:close/>
                    <a:moveTo>
                      <a:pt x="2333" y="398"/>
                    </a:moveTo>
                    <a:lnTo>
                      <a:pt x="2334" y="392"/>
                    </a:lnTo>
                    <a:lnTo>
                      <a:pt x="2335" y="387"/>
                    </a:lnTo>
                    <a:lnTo>
                      <a:pt x="2338" y="380"/>
                    </a:lnTo>
                    <a:lnTo>
                      <a:pt x="2341" y="374"/>
                    </a:lnTo>
                    <a:lnTo>
                      <a:pt x="2346" y="370"/>
                    </a:lnTo>
                    <a:lnTo>
                      <a:pt x="2351" y="367"/>
                    </a:lnTo>
                    <a:lnTo>
                      <a:pt x="2356" y="364"/>
                    </a:lnTo>
                    <a:lnTo>
                      <a:pt x="2364" y="363"/>
                    </a:lnTo>
                    <a:lnTo>
                      <a:pt x="2372" y="364"/>
                    </a:lnTo>
                    <a:lnTo>
                      <a:pt x="2378" y="367"/>
                    </a:lnTo>
                    <a:lnTo>
                      <a:pt x="2383" y="370"/>
                    </a:lnTo>
                    <a:lnTo>
                      <a:pt x="2388" y="375"/>
                    </a:lnTo>
                    <a:lnTo>
                      <a:pt x="2390" y="381"/>
                    </a:lnTo>
                    <a:lnTo>
                      <a:pt x="2392" y="387"/>
                    </a:lnTo>
                    <a:lnTo>
                      <a:pt x="2393" y="392"/>
                    </a:lnTo>
                    <a:lnTo>
                      <a:pt x="2393" y="398"/>
                    </a:lnTo>
                    <a:lnTo>
                      <a:pt x="2333" y="398"/>
                    </a:lnTo>
                    <a:close/>
                    <a:moveTo>
                      <a:pt x="2439" y="468"/>
                    </a:moveTo>
                    <a:lnTo>
                      <a:pt x="2459" y="468"/>
                    </a:lnTo>
                    <a:lnTo>
                      <a:pt x="2459" y="398"/>
                    </a:lnTo>
                    <a:lnTo>
                      <a:pt x="2460" y="392"/>
                    </a:lnTo>
                    <a:lnTo>
                      <a:pt x="2461" y="388"/>
                    </a:lnTo>
                    <a:lnTo>
                      <a:pt x="2462" y="383"/>
                    </a:lnTo>
                    <a:lnTo>
                      <a:pt x="2464" y="379"/>
                    </a:lnTo>
                    <a:lnTo>
                      <a:pt x="2468" y="375"/>
                    </a:lnTo>
                    <a:lnTo>
                      <a:pt x="2471" y="372"/>
                    </a:lnTo>
                    <a:lnTo>
                      <a:pt x="2475" y="369"/>
                    </a:lnTo>
                    <a:lnTo>
                      <a:pt x="2478" y="368"/>
                    </a:lnTo>
                    <a:lnTo>
                      <a:pt x="2484" y="365"/>
                    </a:lnTo>
                    <a:lnTo>
                      <a:pt x="2488" y="365"/>
                    </a:lnTo>
                    <a:lnTo>
                      <a:pt x="2496" y="367"/>
                    </a:lnTo>
                    <a:lnTo>
                      <a:pt x="2501" y="369"/>
                    </a:lnTo>
                    <a:lnTo>
                      <a:pt x="2505" y="371"/>
                    </a:lnTo>
                    <a:lnTo>
                      <a:pt x="2509" y="375"/>
                    </a:lnTo>
                    <a:lnTo>
                      <a:pt x="2512" y="381"/>
                    </a:lnTo>
                    <a:lnTo>
                      <a:pt x="2514" y="387"/>
                    </a:lnTo>
                    <a:lnTo>
                      <a:pt x="2515" y="393"/>
                    </a:lnTo>
                    <a:lnTo>
                      <a:pt x="2515" y="400"/>
                    </a:lnTo>
                    <a:lnTo>
                      <a:pt x="2515" y="468"/>
                    </a:lnTo>
                    <a:lnTo>
                      <a:pt x="2536" y="468"/>
                    </a:lnTo>
                    <a:lnTo>
                      <a:pt x="2536" y="398"/>
                    </a:lnTo>
                    <a:lnTo>
                      <a:pt x="2536" y="391"/>
                    </a:lnTo>
                    <a:lnTo>
                      <a:pt x="2535" y="384"/>
                    </a:lnTo>
                    <a:lnTo>
                      <a:pt x="2534" y="378"/>
                    </a:lnTo>
                    <a:lnTo>
                      <a:pt x="2531" y="373"/>
                    </a:lnTo>
                    <a:lnTo>
                      <a:pt x="2527" y="364"/>
                    </a:lnTo>
                    <a:lnTo>
                      <a:pt x="2522" y="358"/>
                    </a:lnTo>
                    <a:lnTo>
                      <a:pt x="2515" y="353"/>
                    </a:lnTo>
                    <a:lnTo>
                      <a:pt x="2509" y="350"/>
                    </a:lnTo>
                    <a:lnTo>
                      <a:pt x="2502" y="349"/>
                    </a:lnTo>
                    <a:lnTo>
                      <a:pt x="2496" y="348"/>
                    </a:lnTo>
                    <a:lnTo>
                      <a:pt x="2488" y="349"/>
                    </a:lnTo>
                    <a:lnTo>
                      <a:pt x="2483" y="350"/>
                    </a:lnTo>
                    <a:lnTo>
                      <a:pt x="2476" y="352"/>
                    </a:lnTo>
                    <a:lnTo>
                      <a:pt x="2472" y="354"/>
                    </a:lnTo>
                    <a:lnTo>
                      <a:pt x="2468" y="358"/>
                    </a:lnTo>
                    <a:lnTo>
                      <a:pt x="2463" y="362"/>
                    </a:lnTo>
                    <a:lnTo>
                      <a:pt x="2460" y="365"/>
                    </a:lnTo>
                    <a:lnTo>
                      <a:pt x="2458" y="370"/>
                    </a:lnTo>
                    <a:lnTo>
                      <a:pt x="2457" y="370"/>
                    </a:lnTo>
                    <a:lnTo>
                      <a:pt x="2456" y="350"/>
                    </a:lnTo>
                    <a:lnTo>
                      <a:pt x="2437" y="350"/>
                    </a:lnTo>
                    <a:lnTo>
                      <a:pt x="2439" y="365"/>
                    </a:lnTo>
                    <a:lnTo>
                      <a:pt x="2439" y="382"/>
                    </a:lnTo>
                    <a:lnTo>
                      <a:pt x="2439" y="468"/>
                    </a:lnTo>
                    <a:close/>
                    <a:moveTo>
                      <a:pt x="2574" y="322"/>
                    </a:moveTo>
                    <a:lnTo>
                      <a:pt x="2574" y="350"/>
                    </a:lnTo>
                    <a:lnTo>
                      <a:pt x="2555" y="350"/>
                    </a:lnTo>
                    <a:lnTo>
                      <a:pt x="2555" y="367"/>
                    </a:lnTo>
                    <a:lnTo>
                      <a:pt x="2574" y="367"/>
                    </a:lnTo>
                    <a:lnTo>
                      <a:pt x="2574" y="431"/>
                    </a:lnTo>
                    <a:lnTo>
                      <a:pt x="2574" y="440"/>
                    </a:lnTo>
                    <a:lnTo>
                      <a:pt x="2575" y="449"/>
                    </a:lnTo>
                    <a:lnTo>
                      <a:pt x="2578" y="456"/>
                    </a:lnTo>
                    <a:lnTo>
                      <a:pt x="2581" y="461"/>
                    </a:lnTo>
                    <a:lnTo>
                      <a:pt x="2585" y="466"/>
                    </a:lnTo>
                    <a:lnTo>
                      <a:pt x="2591" y="468"/>
                    </a:lnTo>
                    <a:lnTo>
                      <a:pt x="2597" y="470"/>
                    </a:lnTo>
                    <a:lnTo>
                      <a:pt x="2604" y="470"/>
                    </a:lnTo>
                    <a:lnTo>
                      <a:pt x="2615" y="470"/>
                    </a:lnTo>
                    <a:lnTo>
                      <a:pt x="2622" y="468"/>
                    </a:lnTo>
                    <a:lnTo>
                      <a:pt x="2621" y="451"/>
                    </a:lnTo>
                    <a:lnTo>
                      <a:pt x="2616" y="452"/>
                    </a:lnTo>
                    <a:lnTo>
                      <a:pt x="2609" y="453"/>
                    </a:lnTo>
                    <a:lnTo>
                      <a:pt x="2605" y="452"/>
                    </a:lnTo>
                    <a:lnTo>
                      <a:pt x="2602" y="451"/>
                    </a:lnTo>
                    <a:lnTo>
                      <a:pt x="2599" y="450"/>
                    </a:lnTo>
                    <a:lnTo>
                      <a:pt x="2597" y="447"/>
                    </a:lnTo>
                    <a:lnTo>
                      <a:pt x="2595" y="443"/>
                    </a:lnTo>
                    <a:lnTo>
                      <a:pt x="2594" y="440"/>
                    </a:lnTo>
                    <a:lnTo>
                      <a:pt x="2594" y="436"/>
                    </a:lnTo>
                    <a:lnTo>
                      <a:pt x="2594" y="430"/>
                    </a:lnTo>
                    <a:lnTo>
                      <a:pt x="2594" y="367"/>
                    </a:lnTo>
                    <a:lnTo>
                      <a:pt x="2623" y="367"/>
                    </a:lnTo>
                    <a:lnTo>
                      <a:pt x="2623" y="350"/>
                    </a:lnTo>
                    <a:lnTo>
                      <a:pt x="2594" y="350"/>
                    </a:lnTo>
                    <a:lnTo>
                      <a:pt x="2594" y="316"/>
                    </a:lnTo>
                    <a:lnTo>
                      <a:pt x="2574" y="322"/>
                    </a:lnTo>
                    <a:close/>
                    <a:moveTo>
                      <a:pt x="2693" y="348"/>
                    </a:moveTo>
                    <a:lnTo>
                      <a:pt x="2682" y="349"/>
                    </a:lnTo>
                    <a:lnTo>
                      <a:pt x="2672" y="352"/>
                    </a:lnTo>
                    <a:lnTo>
                      <a:pt x="2666" y="354"/>
                    </a:lnTo>
                    <a:lnTo>
                      <a:pt x="2662" y="358"/>
                    </a:lnTo>
                    <a:lnTo>
                      <a:pt x="2658" y="360"/>
                    </a:lnTo>
                    <a:lnTo>
                      <a:pt x="2653" y="364"/>
                    </a:lnTo>
                    <a:lnTo>
                      <a:pt x="2650" y="369"/>
                    </a:lnTo>
                    <a:lnTo>
                      <a:pt x="2647" y="373"/>
                    </a:lnTo>
                    <a:lnTo>
                      <a:pt x="2644" y="379"/>
                    </a:lnTo>
                    <a:lnTo>
                      <a:pt x="2642" y="384"/>
                    </a:lnTo>
                    <a:lnTo>
                      <a:pt x="2639" y="390"/>
                    </a:lnTo>
                    <a:lnTo>
                      <a:pt x="2638" y="397"/>
                    </a:lnTo>
                    <a:lnTo>
                      <a:pt x="2637" y="403"/>
                    </a:lnTo>
                    <a:lnTo>
                      <a:pt x="2637" y="410"/>
                    </a:lnTo>
                    <a:lnTo>
                      <a:pt x="2637" y="417"/>
                    </a:lnTo>
                    <a:lnTo>
                      <a:pt x="2638" y="423"/>
                    </a:lnTo>
                    <a:lnTo>
                      <a:pt x="2639" y="430"/>
                    </a:lnTo>
                    <a:lnTo>
                      <a:pt x="2642" y="436"/>
                    </a:lnTo>
                    <a:lnTo>
                      <a:pt x="2644" y="441"/>
                    </a:lnTo>
                    <a:lnTo>
                      <a:pt x="2646" y="446"/>
                    </a:lnTo>
                    <a:lnTo>
                      <a:pt x="2649" y="450"/>
                    </a:lnTo>
                    <a:lnTo>
                      <a:pt x="2652" y="455"/>
                    </a:lnTo>
                    <a:lnTo>
                      <a:pt x="2657" y="458"/>
                    </a:lnTo>
                    <a:lnTo>
                      <a:pt x="2661" y="461"/>
                    </a:lnTo>
                    <a:lnTo>
                      <a:pt x="2665" y="465"/>
                    </a:lnTo>
                    <a:lnTo>
                      <a:pt x="2670" y="467"/>
                    </a:lnTo>
                    <a:lnTo>
                      <a:pt x="2680" y="470"/>
                    </a:lnTo>
                    <a:lnTo>
                      <a:pt x="2691" y="471"/>
                    </a:lnTo>
                    <a:lnTo>
                      <a:pt x="2702" y="470"/>
                    </a:lnTo>
                    <a:lnTo>
                      <a:pt x="2712" y="467"/>
                    </a:lnTo>
                    <a:lnTo>
                      <a:pt x="2721" y="462"/>
                    </a:lnTo>
                    <a:lnTo>
                      <a:pt x="2730" y="456"/>
                    </a:lnTo>
                    <a:lnTo>
                      <a:pt x="2734" y="451"/>
                    </a:lnTo>
                    <a:lnTo>
                      <a:pt x="2738" y="447"/>
                    </a:lnTo>
                    <a:lnTo>
                      <a:pt x="2741" y="442"/>
                    </a:lnTo>
                    <a:lnTo>
                      <a:pt x="2743" y="437"/>
                    </a:lnTo>
                    <a:lnTo>
                      <a:pt x="2745" y="430"/>
                    </a:lnTo>
                    <a:lnTo>
                      <a:pt x="2747" y="423"/>
                    </a:lnTo>
                    <a:lnTo>
                      <a:pt x="2748" y="417"/>
                    </a:lnTo>
                    <a:lnTo>
                      <a:pt x="2748" y="408"/>
                    </a:lnTo>
                    <a:lnTo>
                      <a:pt x="2747" y="395"/>
                    </a:lnTo>
                    <a:lnTo>
                      <a:pt x="2744" y="383"/>
                    </a:lnTo>
                    <a:lnTo>
                      <a:pt x="2742" y="379"/>
                    </a:lnTo>
                    <a:lnTo>
                      <a:pt x="2740" y="373"/>
                    </a:lnTo>
                    <a:lnTo>
                      <a:pt x="2737" y="369"/>
                    </a:lnTo>
                    <a:lnTo>
                      <a:pt x="2733" y="364"/>
                    </a:lnTo>
                    <a:lnTo>
                      <a:pt x="2729" y="361"/>
                    </a:lnTo>
                    <a:lnTo>
                      <a:pt x="2726" y="358"/>
                    </a:lnTo>
                    <a:lnTo>
                      <a:pt x="2720" y="354"/>
                    </a:lnTo>
                    <a:lnTo>
                      <a:pt x="2716" y="352"/>
                    </a:lnTo>
                    <a:lnTo>
                      <a:pt x="2711" y="350"/>
                    </a:lnTo>
                    <a:lnTo>
                      <a:pt x="2705" y="349"/>
                    </a:lnTo>
                    <a:lnTo>
                      <a:pt x="2700" y="348"/>
                    </a:lnTo>
                    <a:lnTo>
                      <a:pt x="2693" y="348"/>
                    </a:lnTo>
                    <a:close/>
                    <a:moveTo>
                      <a:pt x="2693" y="363"/>
                    </a:moveTo>
                    <a:lnTo>
                      <a:pt x="2698" y="364"/>
                    </a:lnTo>
                    <a:lnTo>
                      <a:pt x="2702" y="365"/>
                    </a:lnTo>
                    <a:lnTo>
                      <a:pt x="2705" y="367"/>
                    </a:lnTo>
                    <a:lnTo>
                      <a:pt x="2709" y="368"/>
                    </a:lnTo>
                    <a:lnTo>
                      <a:pt x="2715" y="373"/>
                    </a:lnTo>
                    <a:lnTo>
                      <a:pt x="2719" y="379"/>
                    </a:lnTo>
                    <a:lnTo>
                      <a:pt x="2723" y="385"/>
                    </a:lnTo>
                    <a:lnTo>
                      <a:pt x="2726" y="393"/>
                    </a:lnTo>
                    <a:lnTo>
                      <a:pt x="2727" y="401"/>
                    </a:lnTo>
                    <a:lnTo>
                      <a:pt x="2727" y="409"/>
                    </a:lnTo>
                    <a:lnTo>
                      <a:pt x="2727" y="419"/>
                    </a:lnTo>
                    <a:lnTo>
                      <a:pt x="2725" y="428"/>
                    </a:lnTo>
                    <a:lnTo>
                      <a:pt x="2721" y="436"/>
                    </a:lnTo>
                    <a:lnTo>
                      <a:pt x="2717" y="442"/>
                    </a:lnTo>
                    <a:lnTo>
                      <a:pt x="2712" y="447"/>
                    </a:lnTo>
                    <a:lnTo>
                      <a:pt x="2706" y="451"/>
                    </a:lnTo>
                    <a:lnTo>
                      <a:pt x="2700" y="453"/>
                    </a:lnTo>
                    <a:lnTo>
                      <a:pt x="2692" y="455"/>
                    </a:lnTo>
                    <a:lnTo>
                      <a:pt x="2685" y="453"/>
                    </a:lnTo>
                    <a:lnTo>
                      <a:pt x="2678" y="451"/>
                    </a:lnTo>
                    <a:lnTo>
                      <a:pt x="2673" y="447"/>
                    </a:lnTo>
                    <a:lnTo>
                      <a:pt x="2667" y="442"/>
                    </a:lnTo>
                    <a:lnTo>
                      <a:pt x="2663" y="436"/>
                    </a:lnTo>
                    <a:lnTo>
                      <a:pt x="2660" y="428"/>
                    </a:lnTo>
                    <a:lnTo>
                      <a:pt x="2659" y="419"/>
                    </a:lnTo>
                    <a:lnTo>
                      <a:pt x="2658" y="410"/>
                    </a:lnTo>
                    <a:lnTo>
                      <a:pt x="2659" y="401"/>
                    </a:lnTo>
                    <a:lnTo>
                      <a:pt x="2660" y="393"/>
                    </a:lnTo>
                    <a:lnTo>
                      <a:pt x="2662" y="385"/>
                    </a:lnTo>
                    <a:lnTo>
                      <a:pt x="2666" y="378"/>
                    </a:lnTo>
                    <a:lnTo>
                      <a:pt x="2671" y="372"/>
                    </a:lnTo>
                    <a:lnTo>
                      <a:pt x="2677" y="368"/>
                    </a:lnTo>
                    <a:lnTo>
                      <a:pt x="2685" y="364"/>
                    </a:lnTo>
                    <a:lnTo>
                      <a:pt x="2693" y="363"/>
                    </a:lnTo>
                    <a:close/>
                    <a:moveTo>
                      <a:pt x="701" y="740"/>
                    </a:moveTo>
                    <a:lnTo>
                      <a:pt x="696" y="742"/>
                    </a:lnTo>
                    <a:lnTo>
                      <a:pt x="690" y="744"/>
                    </a:lnTo>
                    <a:lnTo>
                      <a:pt x="684" y="745"/>
                    </a:lnTo>
                    <a:lnTo>
                      <a:pt x="675" y="745"/>
                    </a:lnTo>
                    <a:lnTo>
                      <a:pt x="667" y="745"/>
                    </a:lnTo>
                    <a:lnTo>
                      <a:pt x="660" y="743"/>
                    </a:lnTo>
                    <a:lnTo>
                      <a:pt x="653" y="739"/>
                    </a:lnTo>
                    <a:lnTo>
                      <a:pt x="647" y="734"/>
                    </a:lnTo>
                    <a:lnTo>
                      <a:pt x="642" y="727"/>
                    </a:lnTo>
                    <a:lnTo>
                      <a:pt x="639" y="720"/>
                    </a:lnTo>
                    <a:lnTo>
                      <a:pt x="637" y="712"/>
                    </a:lnTo>
                    <a:lnTo>
                      <a:pt x="636" y="702"/>
                    </a:lnTo>
                    <a:lnTo>
                      <a:pt x="636" y="693"/>
                    </a:lnTo>
                    <a:lnTo>
                      <a:pt x="638" y="684"/>
                    </a:lnTo>
                    <a:lnTo>
                      <a:pt x="641" y="677"/>
                    </a:lnTo>
                    <a:lnTo>
                      <a:pt x="646" y="671"/>
                    </a:lnTo>
                    <a:lnTo>
                      <a:pt x="652" y="665"/>
                    </a:lnTo>
                    <a:lnTo>
                      <a:pt x="659" y="661"/>
                    </a:lnTo>
                    <a:lnTo>
                      <a:pt x="667" y="658"/>
                    </a:lnTo>
                    <a:lnTo>
                      <a:pt x="676" y="657"/>
                    </a:lnTo>
                    <a:lnTo>
                      <a:pt x="684" y="657"/>
                    </a:lnTo>
                    <a:lnTo>
                      <a:pt x="690" y="660"/>
                    </a:lnTo>
                    <a:lnTo>
                      <a:pt x="695" y="661"/>
                    </a:lnTo>
                    <a:lnTo>
                      <a:pt x="700" y="663"/>
                    </a:lnTo>
                    <a:lnTo>
                      <a:pt x="705" y="646"/>
                    </a:lnTo>
                    <a:lnTo>
                      <a:pt x="700" y="644"/>
                    </a:lnTo>
                    <a:lnTo>
                      <a:pt x="693" y="642"/>
                    </a:lnTo>
                    <a:lnTo>
                      <a:pt x="685" y="641"/>
                    </a:lnTo>
                    <a:lnTo>
                      <a:pt x="676" y="641"/>
                    </a:lnTo>
                    <a:lnTo>
                      <a:pt x="669" y="641"/>
                    </a:lnTo>
                    <a:lnTo>
                      <a:pt x="663" y="642"/>
                    </a:lnTo>
                    <a:lnTo>
                      <a:pt x="657" y="643"/>
                    </a:lnTo>
                    <a:lnTo>
                      <a:pt x="651" y="645"/>
                    </a:lnTo>
                    <a:lnTo>
                      <a:pt x="646" y="647"/>
                    </a:lnTo>
                    <a:lnTo>
                      <a:pt x="640" y="651"/>
                    </a:lnTo>
                    <a:lnTo>
                      <a:pt x="636" y="654"/>
                    </a:lnTo>
                    <a:lnTo>
                      <a:pt x="632" y="658"/>
                    </a:lnTo>
                    <a:lnTo>
                      <a:pt x="627" y="662"/>
                    </a:lnTo>
                    <a:lnTo>
                      <a:pt x="624" y="667"/>
                    </a:lnTo>
                    <a:lnTo>
                      <a:pt x="622" y="672"/>
                    </a:lnTo>
                    <a:lnTo>
                      <a:pt x="619" y="677"/>
                    </a:lnTo>
                    <a:lnTo>
                      <a:pt x="618" y="684"/>
                    </a:lnTo>
                    <a:lnTo>
                      <a:pt x="615" y="690"/>
                    </a:lnTo>
                    <a:lnTo>
                      <a:pt x="615" y="696"/>
                    </a:lnTo>
                    <a:lnTo>
                      <a:pt x="614" y="703"/>
                    </a:lnTo>
                    <a:lnTo>
                      <a:pt x="615" y="715"/>
                    </a:lnTo>
                    <a:lnTo>
                      <a:pt x="619" y="727"/>
                    </a:lnTo>
                    <a:lnTo>
                      <a:pt x="621" y="733"/>
                    </a:lnTo>
                    <a:lnTo>
                      <a:pt x="624" y="738"/>
                    </a:lnTo>
                    <a:lnTo>
                      <a:pt x="626" y="742"/>
                    </a:lnTo>
                    <a:lnTo>
                      <a:pt x="631" y="746"/>
                    </a:lnTo>
                    <a:lnTo>
                      <a:pt x="634" y="750"/>
                    </a:lnTo>
                    <a:lnTo>
                      <a:pt x="638" y="753"/>
                    </a:lnTo>
                    <a:lnTo>
                      <a:pt x="644" y="756"/>
                    </a:lnTo>
                    <a:lnTo>
                      <a:pt x="648" y="759"/>
                    </a:lnTo>
                    <a:lnTo>
                      <a:pt x="653" y="761"/>
                    </a:lnTo>
                    <a:lnTo>
                      <a:pt x="660" y="762"/>
                    </a:lnTo>
                    <a:lnTo>
                      <a:pt x="665" y="763"/>
                    </a:lnTo>
                    <a:lnTo>
                      <a:pt x="672" y="763"/>
                    </a:lnTo>
                    <a:lnTo>
                      <a:pt x="682" y="762"/>
                    </a:lnTo>
                    <a:lnTo>
                      <a:pt x="692" y="761"/>
                    </a:lnTo>
                    <a:lnTo>
                      <a:pt x="699" y="759"/>
                    </a:lnTo>
                    <a:lnTo>
                      <a:pt x="704" y="756"/>
                    </a:lnTo>
                    <a:lnTo>
                      <a:pt x="701" y="740"/>
                    </a:lnTo>
                    <a:close/>
                    <a:moveTo>
                      <a:pt x="775" y="641"/>
                    </a:moveTo>
                    <a:lnTo>
                      <a:pt x="765" y="641"/>
                    </a:lnTo>
                    <a:lnTo>
                      <a:pt x="754" y="644"/>
                    </a:lnTo>
                    <a:lnTo>
                      <a:pt x="748" y="646"/>
                    </a:lnTo>
                    <a:lnTo>
                      <a:pt x="744" y="649"/>
                    </a:lnTo>
                    <a:lnTo>
                      <a:pt x="740" y="653"/>
                    </a:lnTo>
                    <a:lnTo>
                      <a:pt x="735" y="656"/>
                    </a:lnTo>
                    <a:lnTo>
                      <a:pt x="732" y="661"/>
                    </a:lnTo>
                    <a:lnTo>
                      <a:pt x="729" y="665"/>
                    </a:lnTo>
                    <a:lnTo>
                      <a:pt x="726" y="671"/>
                    </a:lnTo>
                    <a:lnTo>
                      <a:pt x="723" y="676"/>
                    </a:lnTo>
                    <a:lnTo>
                      <a:pt x="721" y="682"/>
                    </a:lnTo>
                    <a:lnTo>
                      <a:pt x="720" y="688"/>
                    </a:lnTo>
                    <a:lnTo>
                      <a:pt x="719" y="695"/>
                    </a:lnTo>
                    <a:lnTo>
                      <a:pt x="719" y="703"/>
                    </a:lnTo>
                    <a:lnTo>
                      <a:pt x="719" y="710"/>
                    </a:lnTo>
                    <a:lnTo>
                      <a:pt x="720" y="716"/>
                    </a:lnTo>
                    <a:lnTo>
                      <a:pt x="721" y="722"/>
                    </a:lnTo>
                    <a:lnTo>
                      <a:pt x="723" y="727"/>
                    </a:lnTo>
                    <a:lnTo>
                      <a:pt x="726" y="733"/>
                    </a:lnTo>
                    <a:lnTo>
                      <a:pt x="728" y="738"/>
                    </a:lnTo>
                    <a:lnTo>
                      <a:pt x="731" y="743"/>
                    </a:lnTo>
                    <a:lnTo>
                      <a:pt x="734" y="746"/>
                    </a:lnTo>
                    <a:lnTo>
                      <a:pt x="739" y="751"/>
                    </a:lnTo>
                    <a:lnTo>
                      <a:pt x="743" y="754"/>
                    </a:lnTo>
                    <a:lnTo>
                      <a:pt x="747" y="756"/>
                    </a:lnTo>
                    <a:lnTo>
                      <a:pt x="753" y="759"/>
                    </a:lnTo>
                    <a:lnTo>
                      <a:pt x="762" y="762"/>
                    </a:lnTo>
                    <a:lnTo>
                      <a:pt x="774" y="763"/>
                    </a:lnTo>
                    <a:lnTo>
                      <a:pt x="784" y="762"/>
                    </a:lnTo>
                    <a:lnTo>
                      <a:pt x="795" y="760"/>
                    </a:lnTo>
                    <a:lnTo>
                      <a:pt x="803" y="755"/>
                    </a:lnTo>
                    <a:lnTo>
                      <a:pt x="812" y="749"/>
                    </a:lnTo>
                    <a:lnTo>
                      <a:pt x="816" y="744"/>
                    </a:lnTo>
                    <a:lnTo>
                      <a:pt x="820" y="740"/>
                    </a:lnTo>
                    <a:lnTo>
                      <a:pt x="823" y="734"/>
                    </a:lnTo>
                    <a:lnTo>
                      <a:pt x="825" y="729"/>
                    </a:lnTo>
                    <a:lnTo>
                      <a:pt x="827" y="723"/>
                    </a:lnTo>
                    <a:lnTo>
                      <a:pt x="829" y="715"/>
                    </a:lnTo>
                    <a:lnTo>
                      <a:pt x="830" y="709"/>
                    </a:lnTo>
                    <a:lnTo>
                      <a:pt x="830" y="701"/>
                    </a:lnTo>
                    <a:lnTo>
                      <a:pt x="829" y="687"/>
                    </a:lnTo>
                    <a:lnTo>
                      <a:pt x="826" y="676"/>
                    </a:lnTo>
                    <a:lnTo>
                      <a:pt x="824" y="671"/>
                    </a:lnTo>
                    <a:lnTo>
                      <a:pt x="822" y="665"/>
                    </a:lnTo>
                    <a:lnTo>
                      <a:pt x="819" y="661"/>
                    </a:lnTo>
                    <a:lnTo>
                      <a:pt x="815" y="657"/>
                    </a:lnTo>
                    <a:lnTo>
                      <a:pt x="812" y="653"/>
                    </a:lnTo>
                    <a:lnTo>
                      <a:pt x="808" y="649"/>
                    </a:lnTo>
                    <a:lnTo>
                      <a:pt x="803" y="647"/>
                    </a:lnTo>
                    <a:lnTo>
                      <a:pt x="798" y="644"/>
                    </a:lnTo>
                    <a:lnTo>
                      <a:pt x="793" y="643"/>
                    </a:lnTo>
                    <a:lnTo>
                      <a:pt x="787" y="642"/>
                    </a:lnTo>
                    <a:lnTo>
                      <a:pt x="782" y="641"/>
                    </a:lnTo>
                    <a:lnTo>
                      <a:pt x="775" y="641"/>
                    </a:lnTo>
                    <a:close/>
                    <a:moveTo>
                      <a:pt x="775" y="656"/>
                    </a:moveTo>
                    <a:lnTo>
                      <a:pt x="780" y="656"/>
                    </a:lnTo>
                    <a:lnTo>
                      <a:pt x="784" y="657"/>
                    </a:lnTo>
                    <a:lnTo>
                      <a:pt x="787" y="658"/>
                    </a:lnTo>
                    <a:lnTo>
                      <a:pt x="790" y="661"/>
                    </a:lnTo>
                    <a:lnTo>
                      <a:pt x="797" y="665"/>
                    </a:lnTo>
                    <a:lnTo>
                      <a:pt x="801" y="671"/>
                    </a:lnTo>
                    <a:lnTo>
                      <a:pt x="804" y="678"/>
                    </a:lnTo>
                    <a:lnTo>
                      <a:pt x="808" y="686"/>
                    </a:lnTo>
                    <a:lnTo>
                      <a:pt x="809" y="694"/>
                    </a:lnTo>
                    <a:lnTo>
                      <a:pt x="809" y="702"/>
                    </a:lnTo>
                    <a:lnTo>
                      <a:pt x="809" y="711"/>
                    </a:lnTo>
                    <a:lnTo>
                      <a:pt x="807" y="720"/>
                    </a:lnTo>
                    <a:lnTo>
                      <a:pt x="803" y="727"/>
                    </a:lnTo>
                    <a:lnTo>
                      <a:pt x="799" y="734"/>
                    </a:lnTo>
                    <a:lnTo>
                      <a:pt x="795" y="740"/>
                    </a:lnTo>
                    <a:lnTo>
                      <a:pt x="788" y="743"/>
                    </a:lnTo>
                    <a:lnTo>
                      <a:pt x="782" y="746"/>
                    </a:lnTo>
                    <a:lnTo>
                      <a:pt x="774" y="748"/>
                    </a:lnTo>
                    <a:lnTo>
                      <a:pt x="768" y="746"/>
                    </a:lnTo>
                    <a:lnTo>
                      <a:pt x="760" y="743"/>
                    </a:lnTo>
                    <a:lnTo>
                      <a:pt x="755" y="740"/>
                    </a:lnTo>
                    <a:lnTo>
                      <a:pt x="749" y="734"/>
                    </a:lnTo>
                    <a:lnTo>
                      <a:pt x="745" y="727"/>
                    </a:lnTo>
                    <a:lnTo>
                      <a:pt x="743" y="720"/>
                    </a:lnTo>
                    <a:lnTo>
                      <a:pt x="741" y="711"/>
                    </a:lnTo>
                    <a:lnTo>
                      <a:pt x="740" y="702"/>
                    </a:lnTo>
                    <a:lnTo>
                      <a:pt x="741" y="693"/>
                    </a:lnTo>
                    <a:lnTo>
                      <a:pt x="742" y="685"/>
                    </a:lnTo>
                    <a:lnTo>
                      <a:pt x="745" y="677"/>
                    </a:lnTo>
                    <a:lnTo>
                      <a:pt x="748" y="671"/>
                    </a:lnTo>
                    <a:lnTo>
                      <a:pt x="754" y="665"/>
                    </a:lnTo>
                    <a:lnTo>
                      <a:pt x="759" y="660"/>
                    </a:lnTo>
                    <a:lnTo>
                      <a:pt x="767" y="657"/>
                    </a:lnTo>
                    <a:lnTo>
                      <a:pt x="775" y="656"/>
                    </a:lnTo>
                    <a:close/>
                    <a:moveTo>
                      <a:pt x="856" y="761"/>
                    </a:moveTo>
                    <a:lnTo>
                      <a:pt x="877" y="761"/>
                    </a:lnTo>
                    <a:lnTo>
                      <a:pt x="877" y="690"/>
                    </a:lnTo>
                    <a:lnTo>
                      <a:pt x="877" y="684"/>
                    </a:lnTo>
                    <a:lnTo>
                      <a:pt x="879" y="678"/>
                    </a:lnTo>
                    <a:lnTo>
                      <a:pt x="880" y="675"/>
                    </a:lnTo>
                    <a:lnTo>
                      <a:pt x="882" y="671"/>
                    </a:lnTo>
                    <a:lnTo>
                      <a:pt x="884" y="667"/>
                    </a:lnTo>
                    <a:lnTo>
                      <a:pt x="888" y="664"/>
                    </a:lnTo>
                    <a:lnTo>
                      <a:pt x="891" y="662"/>
                    </a:lnTo>
                    <a:lnTo>
                      <a:pt x="895" y="660"/>
                    </a:lnTo>
                    <a:lnTo>
                      <a:pt x="900" y="658"/>
                    </a:lnTo>
                    <a:lnTo>
                      <a:pt x="904" y="657"/>
                    </a:lnTo>
                    <a:lnTo>
                      <a:pt x="910" y="658"/>
                    </a:lnTo>
                    <a:lnTo>
                      <a:pt x="915" y="660"/>
                    </a:lnTo>
                    <a:lnTo>
                      <a:pt x="919" y="663"/>
                    </a:lnTo>
                    <a:lnTo>
                      <a:pt x="922" y="666"/>
                    </a:lnTo>
                    <a:lnTo>
                      <a:pt x="924" y="672"/>
                    </a:lnTo>
                    <a:lnTo>
                      <a:pt x="927" y="677"/>
                    </a:lnTo>
                    <a:lnTo>
                      <a:pt x="928" y="683"/>
                    </a:lnTo>
                    <a:lnTo>
                      <a:pt x="929" y="690"/>
                    </a:lnTo>
                    <a:lnTo>
                      <a:pt x="929" y="761"/>
                    </a:lnTo>
                    <a:lnTo>
                      <a:pt x="948" y="761"/>
                    </a:lnTo>
                    <a:lnTo>
                      <a:pt x="948" y="687"/>
                    </a:lnTo>
                    <a:lnTo>
                      <a:pt x="949" y="682"/>
                    </a:lnTo>
                    <a:lnTo>
                      <a:pt x="950" y="677"/>
                    </a:lnTo>
                    <a:lnTo>
                      <a:pt x="951" y="673"/>
                    </a:lnTo>
                    <a:lnTo>
                      <a:pt x="954" y="670"/>
                    </a:lnTo>
                    <a:lnTo>
                      <a:pt x="957" y="666"/>
                    </a:lnTo>
                    <a:lnTo>
                      <a:pt x="959" y="663"/>
                    </a:lnTo>
                    <a:lnTo>
                      <a:pt x="962" y="661"/>
                    </a:lnTo>
                    <a:lnTo>
                      <a:pt x="966" y="660"/>
                    </a:lnTo>
                    <a:lnTo>
                      <a:pt x="971" y="658"/>
                    </a:lnTo>
                    <a:lnTo>
                      <a:pt x="975" y="657"/>
                    </a:lnTo>
                    <a:lnTo>
                      <a:pt x="981" y="658"/>
                    </a:lnTo>
                    <a:lnTo>
                      <a:pt x="986" y="660"/>
                    </a:lnTo>
                    <a:lnTo>
                      <a:pt x="990" y="663"/>
                    </a:lnTo>
                    <a:lnTo>
                      <a:pt x="993" y="667"/>
                    </a:lnTo>
                    <a:lnTo>
                      <a:pt x="996" y="673"/>
                    </a:lnTo>
                    <a:lnTo>
                      <a:pt x="998" y="678"/>
                    </a:lnTo>
                    <a:lnTo>
                      <a:pt x="999" y="686"/>
                    </a:lnTo>
                    <a:lnTo>
                      <a:pt x="999" y="694"/>
                    </a:lnTo>
                    <a:lnTo>
                      <a:pt x="999" y="761"/>
                    </a:lnTo>
                    <a:lnTo>
                      <a:pt x="1019" y="761"/>
                    </a:lnTo>
                    <a:lnTo>
                      <a:pt x="1019" y="691"/>
                    </a:lnTo>
                    <a:lnTo>
                      <a:pt x="1018" y="677"/>
                    </a:lnTo>
                    <a:lnTo>
                      <a:pt x="1016" y="666"/>
                    </a:lnTo>
                    <a:lnTo>
                      <a:pt x="1012" y="657"/>
                    </a:lnTo>
                    <a:lnTo>
                      <a:pt x="1006" y="651"/>
                    </a:lnTo>
                    <a:lnTo>
                      <a:pt x="1001" y="645"/>
                    </a:lnTo>
                    <a:lnTo>
                      <a:pt x="995" y="643"/>
                    </a:lnTo>
                    <a:lnTo>
                      <a:pt x="988" y="641"/>
                    </a:lnTo>
                    <a:lnTo>
                      <a:pt x="982" y="641"/>
                    </a:lnTo>
                    <a:lnTo>
                      <a:pt x="974" y="641"/>
                    </a:lnTo>
                    <a:lnTo>
                      <a:pt x="968" y="642"/>
                    </a:lnTo>
                    <a:lnTo>
                      <a:pt x="962" y="645"/>
                    </a:lnTo>
                    <a:lnTo>
                      <a:pt x="957" y="648"/>
                    </a:lnTo>
                    <a:lnTo>
                      <a:pt x="950" y="655"/>
                    </a:lnTo>
                    <a:lnTo>
                      <a:pt x="944" y="664"/>
                    </a:lnTo>
                    <a:lnTo>
                      <a:pt x="944" y="664"/>
                    </a:lnTo>
                    <a:lnTo>
                      <a:pt x="942" y="658"/>
                    </a:lnTo>
                    <a:lnTo>
                      <a:pt x="938" y="654"/>
                    </a:lnTo>
                    <a:lnTo>
                      <a:pt x="935" y="651"/>
                    </a:lnTo>
                    <a:lnTo>
                      <a:pt x="932" y="646"/>
                    </a:lnTo>
                    <a:lnTo>
                      <a:pt x="928" y="644"/>
                    </a:lnTo>
                    <a:lnTo>
                      <a:pt x="922" y="642"/>
                    </a:lnTo>
                    <a:lnTo>
                      <a:pt x="917" y="641"/>
                    </a:lnTo>
                    <a:lnTo>
                      <a:pt x="911" y="641"/>
                    </a:lnTo>
                    <a:lnTo>
                      <a:pt x="905" y="641"/>
                    </a:lnTo>
                    <a:lnTo>
                      <a:pt x="898" y="642"/>
                    </a:lnTo>
                    <a:lnTo>
                      <a:pt x="893" y="644"/>
                    </a:lnTo>
                    <a:lnTo>
                      <a:pt x="889" y="646"/>
                    </a:lnTo>
                    <a:lnTo>
                      <a:pt x="884" y="649"/>
                    </a:lnTo>
                    <a:lnTo>
                      <a:pt x="881" y="654"/>
                    </a:lnTo>
                    <a:lnTo>
                      <a:pt x="878" y="657"/>
                    </a:lnTo>
                    <a:lnTo>
                      <a:pt x="876" y="662"/>
                    </a:lnTo>
                    <a:lnTo>
                      <a:pt x="875" y="662"/>
                    </a:lnTo>
                    <a:lnTo>
                      <a:pt x="874" y="643"/>
                    </a:lnTo>
                    <a:lnTo>
                      <a:pt x="855" y="643"/>
                    </a:lnTo>
                    <a:lnTo>
                      <a:pt x="856" y="657"/>
                    </a:lnTo>
                    <a:lnTo>
                      <a:pt x="856" y="674"/>
                    </a:lnTo>
                    <a:lnTo>
                      <a:pt x="856" y="761"/>
                    </a:lnTo>
                    <a:close/>
                    <a:moveTo>
                      <a:pt x="1151" y="641"/>
                    </a:moveTo>
                    <a:lnTo>
                      <a:pt x="1140" y="641"/>
                    </a:lnTo>
                    <a:lnTo>
                      <a:pt x="1130" y="644"/>
                    </a:lnTo>
                    <a:lnTo>
                      <a:pt x="1124" y="646"/>
                    </a:lnTo>
                    <a:lnTo>
                      <a:pt x="1120" y="649"/>
                    </a:lnTo>
                    <a:lnTo>
                      <a:pt x="1116" y="653"/>
                    </a:lnTo>
                    <a:lnTo>
                      <a:pt x="1111" y="656"/>
                    </a:lnTo>
                    <a:lnTo>
                      <a:pt x="1108" y="661"/>
                    </a:lnTo>
                    <a:lnTo>
                      <a:pt x="1105" y="665"/>
                    </a:lnTo>
                    <a:lnTo>
                      <a:pt x="1101" y="671"/>
                    </a:lnTo>
                    <a:lnTo>
                      <a:pt x="1099" y="676"/>
                    </a:lnTo>
                    <a:lnTo>
                      <a:pt x="1097" y="682"/>
                    </a:lnTo>
                    <a:lnTo>
                      <a:pt x="1096" y="688"/>
                    </a:lnTo>
                    <a:lnTo>
                      <a:pt x="1095" y="695"/>
                    </a:lnTo>
                    <a:lnTo>
                      <a:pt x="1095" y="703"/>
                    </a:lnTo>
                    <a:lnTo>
                      <a:pt x="1095" y="710"/>
                    </a:lnTo>
                    <a:lnTo>
                      <a:pt x="1096" y="716"/>
                    </a:lnTo>
                    <a:lnTo>
                      <a:pt x="1097" y="722"/>
                    </a:lnTo>
                    <a:lnTo>
                      <a:pt x="1099" y="727"/>
                    </a:lnTo>
                    <a:lnTo>
                      <a:pt x="1101" y="733"/>
                    </a:lnTo>
                    <a:lnTo>
                      <a:pt x="1105" y="738"/>
                    </a:lnTo>
                    <a:lnTo>
                      <a:pt x="1107" y="743"/>
                    </a:lnTo>
                    <a:lnTo>
                      <a:pt x="1111" y="746"/>
                    </a:lnTo>
                    <a:lnTo>
                      <a:pt x="1114" y="751"/>
                    </a:lnTo>
                    <a:lnTo>
                      <a:pt x="1119" y="754"/>
                    </a:lnTo>
                    <a:lnTo>
                      <a:pt x="1123" y="756"/>
                    </a:lnTo>
                    <a:lnTo>
                      <a:pt x="1128" y="759"/>
                    </a:lnTo>
                    <a:lnTo>
                      <a:pt x="1138" y="762"/>
                    </a:lnTo>
                    <a:lnTo>
                      <a:pt x="1150" y="763"/>
                    </a:lnTo>
                    <a:lnTo>
                      <a:pt x="1160" y="762"/>
                    </a:lnTo>
                    <a:lnTo>
                      <a:pt x="1171" y="760"/>
                    </a:lnTo>
                    <a:lnTo>
                      <a:pt x="1180" y="755"/>
                    </a:lnTo>
                    <a:lnTo>
                      <a:pt x="1189" y="749"/>
                    </a:lnTo>
                    <a:lnTo>
                      <a:pt x="1192" y="744"/>
                    </a:lnTo>
                    <a:lnTo>
                      <a:pt x="1195" y="740"/>
                    </a:lnTo>
                    <a:lnTo>
                      <a:pt x="1199" y="734"/>
                    </a:lnTo>
                    <a:lnTo>
                      <a:pt x="1202" y="729"/>
                    </a:lnTo>
                    <a:lnTo>
                      <a:pt x="1204" y="723"/>
                    </a:lnTo>
                    <a:lnTo>
                      <a:pt x="1205" y="715"/>
                    </a:lnTo>
                    <a:lnTo>
                      <a:pt x="1206" y="709"/>
                    </a:lnTo>
                    <a:lnTo>
                      <a:pt x="1206" y="701"/>
                    </a:lnTo>
                    <a:lnTo>
                      <a:pt x="1205" y="687"/>
                    </a:lnTo>
                    <a:lnTo>
                      <a:pt x="1203" y="676"/>
                    </a:lnTo>
                    <a:lnTo>
                      <a:pt x="1201" y="671"/>
                    </a:lnTo>
                    <a:lnTo>
                      <a:pt x="1198" y="665"/>
                    </a:lnTo>
                    <a:lnTo>
                      <a:pt x="1194" y="661"/>
                    </a:lnTo>
                    <a:lnTo>
                      <a:pt x="1191" y="657"/>
                    </a:lnTo>
                    <a:lnTo>
                      <a:pt x="1188" y="653"/>
                    </a:lnTo>
                    <a:lnTo>
                      <a:pt x="1184" y="649"/>
                    </a:lnTo>
                    <a:lnTo>
                      <a:pt x="1179" y="647"/>
                    </a:lnTo>
                    <a:lnTo>
                      <a:pt x="1174" y="644"/>
                    </a:lnTo>
                    <a:lnTo>
                      <a:pt x="1168" y="643"/>
                    </a:lnTo>
                    <a:lnTo>
                      <a:pt x="1163" y="642"/>
                    </a:lnTo>
                    <a:lnTo>
                      <a:pt x="1158" y="641"/>
                    </a:lnTo>
                    <a:lnTo>
                      <a:pt x="1151" y="641"/>
                    </a:lnTo>
                    <a:close/>
                    <a:moveTo>
                      <a:pt x="1151" y="656"/>
                    </a:moveTo>
                    <a:lnTo>
                      <a:pt x="1155" y="656"/>
                    </a:lnTo>
                    <a:lnTo>
                      <a:pt x="1160" y="657"/>
                    </a:lnTo>
                    <a:lnTo>
                      <a:pt x="1163" y="658"/>
                    </a:lnTo>
                    <a:lnTo>
                      <a:pt x="1167" y="661"/>
                    </a:lnTo>
                    <a:lnTo>
                      <a:pt x="1173" y="665"/>
                    </a:lnTo>
                    <a:lnTo>
                      <a:pt x="1177" y="671"/>
                    </a:lnTo>
                    <a:lnTo>
                      <a:pt x="1181" y="678"/>
                    </a:lnTo>
                    <a:lnTo>
                      <a:pt x="1184" y="686"/>
                    </a:lnTo>
                    <a:lnTo>
                      <a:pt x="1185" y="694"/>
                    </a:lnTo>
                    <a:lnTo>
                      <a:pt x="1186" y="702"/>
                    </a:lnTo>
                    <a:lnTo>
                      <a:pt x="1185" y="711"/>
                    </a:lnTo>
                    <a:lnTo>
                      <a:pt x="1182" y="720"/>
                    </a:lnTo>
                    <a:lnTo>
                      <a:pt x="1179" y="727"/>
                    </a:lnTo>
                    <a:lnTo>
                      <a:pt x="1176" y="734"/>
                    </a:lnTo>
                    <a:lnTo>
                      <a:pt x="1171" y="740"/>
                    </a:lnTo>
                    <a:lnTo>
                      <a:pt x="1164" y="743"/>
                    </a:lnTo>
                    <a:lnTo>
                      <a:pt x="1158" y="746"/>
                    </a:lnTo>
                    <a:lnTo>
                      <a:pt x="1151" y="748"/>
                    </a:lnTo>
                    <a:lnTo>
                      <a:pt x="1144" y="746"/>
                    </a:lnTo>
                    <a:lnTo>
                      <a:pt x="1137" y="743"/>
                    </a:lnTo>
                    <a:lnTo>
                      <a:pt x="1131" y="740"/>
                    </a:lnTo>
                    <a:lnTo>
                      <a:pt x="1125" y="734"/>
                    </a:lnTo>
                    <a:lnTo>
                      <a:pt x="1122" y="727"/>
                    </a:lnTo>
                    <a:lnTo>
                      <a:pt x="1119" y="720"/>
                    </a:lnTo>
                    <a:lnTo>
                      <a:pt x="1117" y="711"/>
                    </a:lnTo>
                    <a:lnTo>
                      <a:pt x="1116" y="702"/>
                    </a:lnTo>
                    <a:lnTo>
                      <a:pt x="1117" y="693"/>
                    </a:lnTo>
                    <a:lnTo>
                      <a:pt x="1118" y="685"/>
                    </a:lnTo>
                    <a:lnTo>
                      <a:pt x="1121" y="677"/>
                    </a:lnTo>
                    <a:lnTo>
                      <a:pt x="1124" y="671"/>
                    </a:lnTo>
                    <a:lnTo>
                      <a:pt x="1130" y="665"/>
                    </a:lnTo>
                    <a:lnTo>
                      <a:pt x="1135" y="660"/>
                    </a:lnTo>
                    <a:lnTo>
                      <a:pt x="1143" y="657"/>
                    </a:lnTo>
                    <a:lnTo>
                      <a:pt x="1151" y="656"/>
                    </a:lnTo>
                    <a:close/>
                    <a:moveTo>
                      <a:pt x="1283" y="761"/>
                    </a:moveTo>
                    <a:lnTo>
                      <a:pt x="1303" y="761"/>
                    </a:lnTo>
                    <a:lnTo>
                      <a:pt x="1303" y="690"/>
                    </a:lnTo>
                    <a:lnTo>
                      <a:pt x="1303" y="684"/>
                    </a:lnTo>
                    <a:lnTo>
                      <a:pt x="1305" y="678"/>
                    </a:lnTo>
                    <a:lnTo>
                      <a:pt x="1307" y="675"/>
                    </a:lnTo>
                    <a:lnTo>
                      <a:pt x="1308" y="671"/>
                    </a:lnTo>
                    <a:lnTo>
                      <a:pt x="1311" y="667"/>
                    </a:lnTo>
                    <a:lnTo>
                      <a:pt x="1314" y="664"/>
                    </a:lnTo>
                    <a:lnTo>
                      <a:pt x="1317" y="662"/>
                    </a:lnTo>
                    <a:lnTo>
                      <a:pt x="1322" y="660"/>
                    </a:lnTo>
                    <a:lnTo>
                      <a:pt x="1326" y="658"/>
                    </a:lnTo>
                    <a:lnTo>
                      <a:pt x="1330" y="657"/>
                    </a:lnTo>
                    <a:lnTo>
                      <a:pt x="1336" y="658"/>
                    </a:lnTo>
                    <a:lnTo>
                      <a:pt x="1341" y="660"/>
                    </a:lnTo>
                    <a:lnTo>
                      <a:pt x="1344" y="663"/>
                    </a:lnTo>
                    <a:lnTo>
                      <a:pt x="1348" y="666"/>
                    </a:lnTo>
                    <a:lnTo>
                      <a:pt x="1351" y="672"/>
                    </a:lnTo>
                    <a:lnTo>
                      <a:pt x="1353" y="677"/>
                    </a:lnTo>
                    <a:lnTo>
                      <a:pt x="1354" y="683"/>
                    </a:lnTo>
                    <a:lnTo>
                      <a:pt x="1354" y="690"/>
                    </a:lnTo>
                    <a:lnTo>
                      <a:pt x="1354" y="761"/>
                    </a:lnTo>
                    <a:lnTo>
                      <a:pt x="1375" y="761"/>
                    </a:lnTo>
                    <a:lnTo>
                      <a:pt x="1375" y="687"/>
                    </a:lnTo>
                    <a:lnTo>
                      <a:pt x="1375" y="682"/>
                    </a:lnTo>
                    <a:lnTo>
                      <a:pt x="1376" y="677"/>
                    </a:lnTo>
                    <a:lnTo>
                      <a:pt x="1378" y="673"/>
                    </a:lnTo>
                    <a:lnTo>
                      <a:pt x="1380" y="670"/>
                    </a:lnTo>
                    <a:lnTo>
                      <a:pt x="1382" y="666"/>
                    </a:lnTo>
                    <a:lnTo>
                      <a:pt x="1386" y="663"/>
                    </a:lnTo>
                    <a:lnTo>
                      <a:pt x="1389" y="661"/>
                    </a:lnTo>
                    <a:lnTo>
                      <a:pt x="1392" y="660"/>
                    </a:lnTo>
                    <a:lnTo>
                      <a:pt x="1396" y="658"/>
                    </a:lnTo>
                    <a:lnTo>
                      <a:pt x="1401" y="657"/>
                    </a:lnTo>
                    <a:lnTo>
                      <a:pt x="1406" y="658"/>
                    </a:lnTo>
                    <a:lnTo>
                      <a:pt x="1411" y="660"/>
                    </a:lnTo>
                    <a:lnTo>
                      <a:pt x="1416" y="663"/>
                    </a:lnTo>
                    <a:lnTo>
                      <a:pt x="1419" y="667"/>
                    </a:lnTo>
                    <a:lnTo>
                      <a:pt x="1422" y="673"/>
                    </a:lnTo>
                    <a:lnTo>
                      <a:pt x="1424" y="678"/>
                    </a:lnTo>
                    <a:lnTo>
                      <a:pt x="1425" y="686"/>
                    </a:lnTo>
                    <a:lnTo>
                      <a:pt x="1425" y="694"/>
                    </a:lnTo>
                    <a:lnTo>
                      <a:pt x="1425" y="761"/>
                    </a:lnTo>
                    <a:lnTo>
                      <a:pt x="1446" y="761"/>
                    </a:lnTo>
                    <a:lnTo>
                      <a:pt x="1446" y="691"/>
                    </a:lnTo>
                    <a:lnTo>
                      <a:pt x="1445" y="677"/>
                    </a:lnTo>
                    <a:lnTo>
                      <a:pt x="1442" y="666"/>
                    </a:lnTo>
                    <a:lnTo>
                      <a:pt x="1437" y="657"/>
                    </a:lnTo>
                    <a:lnTo>
                      <a:pt x="1433" y="651"/>
                    </a:lnTo>
                    <a:lnTo>
                      <a:pt x="1427" y="645"/>
                    </a:lnTo>
                    <a:lnTo>
                      <a:pt x="1420" y="643"/>
                    </a:lnTo>
                    <a:lnTo>
                      <a:pt x="1414" y="641"/>
                    </a:lnTo>
                    <a:lnTo>
                      <a:pt x="1408" y="641"/>
                    </a:lnTo>
                    <a:lnTo>
                      <a:pt x="1401" y="641"/>
                    </a:lnTo>
                    <a:lnTo>
                      <a:pt x="1394" y="642"/>
                    </a:lnTo>
                    <a:lnTo>
                      <a:pt x="1389" y="645"/>
                    </a:lnTo>
                    <a:lnTo>
                      <a:pt x="1383" y="648"/>
                    </a:lnTo>
                    <a:lnTo>
                      <a:pt x="1376" y="655"/>
                    </a:lnTo>
                    <a:lnTo>
                      <a:pt x="1370" y="664"/>
                    </a:lnTo>
                    <a:lnTo>
                      <a:pt x="1369" y="664"/>
                    </a:lnTo>
                    <a:lnTo>
                      <a:pt x="1367" y="658"/>
                    </a:lnTo>
                    <a:lnTo>
                      <a:pt x="1365" y="654"/>
                    </a:lnTo>
                    <a:lnTo>
                      <a:pt x="1362" y="651"/>
                    </a:lnTo>
                    <a:lnTo>
                      <a:pt x="1357" y="646"/>
                    </a:lnTo>
                    <a:lnTo>
                      <a:pt x="1353" y="644"/>
                    </a:lnTo>
                    <a:lnTo>
                      <a:pt x="1349" y="642"/>
                    </a:lnTo>
                    <a:lnTo>
                      <a:pt x="1343" y="641"/>
                    </a:lnTo>
                    <a:lnTo>
                      <a:pt x="1337" y="641"/>
                    </a:lnTo>
                    <a:lnTo>
                      <a:pt x="1330" y="641"/>
                    </a:lnTo>
                    <a:lnTo>
                      <a:pt x="1325" y="642"/>
                    </a:lnTo>
                    <a:lnTo>
                      <a:pt x="1320" y="644"/>
                    </a:lnTo>
                    <a:lnTo>
                      <a:pt x="1315" y="646"/>
                    </a:lnTo>
                    <a:lnTo>
                      <a:pt x="1311" y="649"/>
                    </a:lnTo>
                    <a:lnTo>
                      <a:pt x="1308" y="654"/>
                    </a:lnTo>
                    <a:lnTo>
                      <a:pt x="1305" y="657"/>
                    </a:lnTo>
                    <a:lnTo>
                      <a:pt x="1301" y="662"/>
                    </a:lnTo>
                    <a:lnTo>
                      <a:pt x="1301" y="662"/>
                    </a:lnTo>
                    <a:lnTo>
                      <a:pt x="1300" y="643"/>
                    </a:lnTo>
                    <a:lnTo>
                      <a:pt x="1282" y="643"/>
                    </a:lnTo>
                    <a:lnTo>
                      <a:pt x="1283" y="657"/>
                    </a:lnTo>
                    <a:lnTo>
                      <a:pt x="1283" y="674"/>
                    </a:lnTo>
                    <a:lnTo>
                      <a:pt x="1283" y="761"/>
                    </a:lnTo>
                    <a:close/>
                    <a:moveTo>
                      <a:pt x="1571" y="705"/>
                    </a:moveTo>
                    <a:lnTo>
                      <a:pt x="1571" y="701"/>
                    </a:lnTo>
                    <a:lnTo>
                      <a:pt x="1571" y="695"/>
                    </a:lnTo>
                    <a:lnTo>
                      <a:pt x="1571" y="687"/>
                    </a:lnTo>
                    <a:lnTo>
                      <a:pt x="1570" y="677"/>
                    </a:lnTo>
                    <a:lnTo>
                      <a:pt x="1567" y="668"/>
                    </a:lnTo>
                    <a:lnTo>
                      <a:pt x="1563" y="660"/>
                    </a:lnTo>
                    <a:lnTo>
                      <a:pt x="1559" y="655"/>
                    </a:lnTo>
                    <a:lnTo>
                      <a:pt x="1556" y="652"/>
                    </a:lnTo>
                    <a:lnTo>
                      <a:pt x="1552" y="648"/>
                    </a:lnTo>
                    <a:lnTo>
                      <a:pt x="1548" y="646"/>
                    </a:lnTo>
                    <a:lnTo>
                      <a:pt x="1543" y="643"/>
                    </a:lnTo>
                    <a:lnTo>
                      <a:pt x="1538" y="642"/>
                    </a:lnTo>
                    <a:lnTo>
                      <a:pt x="1531" y="641"/>
                    </a:lnTo>
                    <a:lnTo>
                      <a:pt x="1525" y="641"/>
                    </a:lnTo>
                    <a:lnTo>
                      <a:pt x="1518" y="641"/>
                    </a:lnTo>
                    <a:lnTo>
                      <a:pt x="1513" y="642"/>
                    </a:lnTo>
                    <a:lnTo>
                      <a:pt x="1508" y="643"/>
                    </a:lnTo>
                    <a:lnTo>
                      <a:pt x="1502" y="645"/>
                    </a:lnTo>
                    <a:lnTo>
                      <a:pt x="1498" y="647"/>
                    </a:lnTo>
                    <a:lnTo>
                      <a:pt x="1494" y="651"/>
                    </a:lnTo>
                    <a:lnTo>
                      <a:pt x="1489" y="654"/>
                    </a:lnTo>
                    <a:lnTo>
                      <a:pt x="1485" y="658"/>
                    </a:lnTo>
                    <a:lnTo>
                      <a:pt x="1479" y="667"/>
                    </a:lnTo>
                    <a:lnTo>
                      <a:pt x="1475" y="678"/>
                    </a:lnTo>
                    <a:lnTo>
                      <a:pt x="1472" y="691"/>
                    </a:lnTo>
                    <a:lnTo>
                      <a:pt x="1471" y="703"/>
                    </a:lnTo>
                    <a:lnTo>
                      <a:pt x="1472" y="716"/>
                    </a:lnTo>
                    <a:lnTo>
                      <a:pt x="1475" y="727"/>
                    </a:lnTo>
                    <a:lnTo>
                      <a:pt x="1477" y="733"/>
                    </a:lnTo>
                    <a:lnTo>
                      <a:pt x="1479" y="738"/>
                    </a:lnTo>
                    <a:lnTo>
                      <a:pt x="1483" y="742"/>
                    </a:lnTo>
                    <a:lnTo>
                      <a:pt x="1486" y="746"/>
                    </a:lnTo>
                    <a:lnTo>
                      <a:pt x="1490" y="750"/>
                    </a:lnTo>
                    <a:lnTo>
                      <a:pt x="1494" y="753"/>
                    </a:lnTo>
                    <a:lnTo>
                      <a:pt x="1499" y="756"/>
                    </a:lnTo>
                    <a:lnTo>
                      <a:pt x="1503" y="759"/>
                    </a:lnTo>
                    <a:lnTo>
                      <a:pt x="1509" y="761"/>
                    </a:lnTo>
                    <a:lnTo>
                      <a:pt x="1515" y="762"/>
                    </a:lnTo>
                    <a:lnTo>
                      <a:pt x="1521" y="763"/>
                    </a:lnTo>
                    <a:lnTo>
                      <a:pt x="1527" y="763"/>
                    </a:lnTo>
                    <a:lnTo>
                      <a:pt x="1540" y="762"/>
                    </a:lnTo>
                    <a:lnTo>
                      <a:pt x="1551" y="761"/>
                    </a:lnTo>
                    <a:lnTo>
                      <a:pt x="1558" y="759"/>
                    </a:lnTo>
                    <a:lnTo>
                      <a:pt x="1565" y="755"/>
                    </a:lnTo>
                    <a:lnTo>
                      <a:pt x="1562" y="740"/>
                    </a:lnTo>
                    <a:lnTo>
                      <a:pt x="1555" y="743"/>
                    </a:lnTo>
                    <a:lnTo>
                      <a:pt x="1549" y="744"/>
                    </a:lnTo>
                    <a:lnTo>
                      <a:pt x="1540" y="745"/>
                    </a:lnTo>
                    <a:lnTo>
                      <a:pt x="1530" y="746"/>
                    </a:lnTo>
                    <a:lnTo>
                      <a:pt x="1523" y="745"/>
                    </a:lnTo>
                    <a:lnTo>
                      <a:pt x="1515" y="744"/>
                    </a:lnTo>
                    <a:lnTo>
                      <a:pt x="1509" y="741"/>
                    </a:lnTo>
                    <a:lnTo>
                      <a:pt x="1503" y="736"/>
                    </a:lnTo>
                    <a:lnTo>
                      <a:pt x="1498" y="731"/>
                    </a:lnTo>
                    <a:lnTo>
                      <a:pt x="1495" y="724"/>
                    </a:lnTo>
                    <a:lnTo>
                      <a:pt x="1491" y="715"/>
                    </a:lnTo>
                    <a:lnTo>
                      <a:pt x="1491" y="705"/>
                    </a:lnTo>
                    <a:lnTo>
                      <a:pt x="1571" y="705"/>
                    </a:lnTo>
                    <a:close/>
                    <a:moveTo>
                      <a:pt x="1491" y="690"/>
                    </a:moveTo>
                    <a:lnTo>
                      <a:pt x="1492" y="684"/>
                    </a:lnTo>
                    <a:lnTo>
                      <a:pt x="1494" y="678"/>
                    </a:lnTo>
                    <a:lnTo>
                      <a:pt x="1497" y="673"/>
                    </a:lnTo>
                    <a:lnTo>
                      <a:pt x="1500" y="667"/>
                    </a:lnTo>
                    <a:lnTo>
                      <a:pt x="1504" y="663"/>
                    </a:lnTo>
                    <a:lnTo>
                      <a:pt x="1510" y="658"/>
                    </a:lnTo>
                    <a:lnTo>
                      <a:pt x="1516" y="656"/>
                    </a:lnTo>
                    <a:lnTo>
                      <a:pt x="1523" y="655"/>
                    </a:lnTo>
                    <a:lnTo>
                      <a:pt x="1531" y="656"/>
                    </a:lnTo>
                    <a:lnTo>
                      <a:pt x="1538" y="658"/>
                    </a:lnTo>
                    <a:lnTo>
                      <a:pt x="1542" y="663"/>
                    </a:lnTo>
                    <a:lnTo>
                      <a:pt x="1546" y="667"/>
                    </a:lnTo>
                    <a:lnTo>
                      <a:pt x="1549" y="673"/>
                    </a:lnTo>
                    <a:lnTo>
                      <a:pt x="1551" y="678"/>
                    </a:lnTo>
                    <a:lnTo>
                      <a:pt x="1552" y="685"/>
                    </a:lnTo>
                    <a:lnTo>
                      <a:pt x="1552" y="690"/>
                    </a:lnTo>
                    <a:lnTo>
                      <a:pt x="1491" y="690"/>
                    </a:lnTo>
                    <a:close/>
                    <a:moveTo>
                      <a:pt x="1597" y="761"/>
                    </a:moveTo>
                    <a:lnTo>
                      <a:pt x="1618" y="761"/>
                    </a:lnTo>
                    <a:lnTo>
                      <a:pt x="1618" y="697"/>
                    </a:lnTo>
                    <a:lnTo>
                      <a:pt x="1619" y="693"/>
                    </a:lnTo>
                    <a:lnTo>
                      <a:pt x="1619" y="687"/>
                    </a:lnTo>
                    <a:lnTo>
                      <a:pt x="1620" y="682"/>
                    </a:lnTo>
                    <a:lnTo>
                      <a:pt x="1622" y="676"/>
                    </a:lnTo>
                    <a:lnTo>
                      <a:pt x="1625" y="672"/>
                    </a:lnTo>
                    <a:lnTo>
                      <a:pt x="1629" y="668"/>
                    </a:lnTo>
                    <a:lnTo>
                      <a:pt x="1632" y="665"/>
                    </a:lnTo>
                    <a:lnTo>
                      <a:pt x="1637" y="662"/>
                    </a:lnTo>
                    <a:lnTo>
                      <a:pt x="1641" y="661"/>
                    </a:lnTo>
                    <a:lnTo>
                      <a:pt x="1647" y="661"/>
                    </a:lnTo>
                    <a:lnTo>
                      <a:pt x="1650" y="661"/>
                    </a:lnTo>
                    <a:lnTo>
                      <a:pt x="1653" y="661"/>
                    </a:lnTo>
                    <a:lnTo>
                      <a:pt x="1653" y="641"/>
                    </a:lnTo>
                    <a:lnTo>
                      <a:pt x="1651" y="641"/>
                    </a:lnTo>
                    <a:lnTo>
                      <a:pt x="1648" y="641"/>
                    </a:lnTo>
                    <a:lnTo>
                      <a:pt x="1643" y="641"/>
                    </a:lnTo>
                    <a:lnTo>
                      <a:pt x="1638" y="642"/>
                    </a:lnTo>
                    <a:lnTo>
                      <a:pt x="1633" y="644"/>
                    </a:lnTo>
                    <a:lnTo>
                      <a:pt x="1629" y="647"/>
                    </a:lnTo>
                    <a:lnTo>
                      <a:pt x="1625" y="651"/>
                    </a:lnTo>
                    <a:lnTo>
                      <a:pt x="1622" y="655"/>
                    </a:lnTo>
                    <a:lnTo>
                      <a:pt x="1619" y="661"/>
                    </a:lnTo>
                    <a:lnTo>
                      <a:pt x="1617" y="666"/>
                    </a:lnTo>
                    <a:lnTo>
                      <a:pt x="1616" y="666"/>
                    </a:lnTo>
                    <a:lnTo>
                      <a:pt x="1614" y="643"/>
                    </a:lnTo>
                    <a:lnTo>
                      <a:pt x="1596" y="643"/>
                    </a:lnTo>
                    <a:lnTo>
                      <a:pt x="1597" y="651"/>
                    </a:lnTo>
                    <a:lnTo>
                      <a:pt x="1597" y="660"/>
                    </a:lnTo>
                    <a:lnTo>
                      <a:pt x="1597" y="670"/>
                    </a:lnTo>
                    <a:lnTo>
                      <a:pt x="1597" y="680"/>
                    </a:lnTo>
                    <a:lnTo>
                      <a:pt x="1597" y="761"/>
                    </a:lnTo>
                    <a:close/>
                    <a:moveTo>
                      <a:pt x="1751" y="740"/>
                    </a:moveTo>
                    <a:lnTo>
                      <a:pt x="1745" y="742"/>
                    </a:lnTo>
                    <a:lnTo>
                      <a:pt x="1740" y="744"/>
                    </a:lnTo>
                    <a:lnTo>
                      <a:pt x="1732" y="745"/>
                    </a:lnTo>
                    <a:lnTo>
                      <a:pt x="1725" y="745"/>
                    </a:lnTo>
                    <a:lnTo>
                      <a:pt x="1716" y="745"/>
                    </a:lnTo>
                    <a:lnTo>
                      <a:pt x="1708" y="743"/>
                    </a:lnTo>
                    <a:lnTo>
                      <a:pt x="1702" y="739"/>
                    </a:lnTo>
                    <a:lnTo>
                      <a:pt x="1697" y="734"/>
                    </a:lnTo>
                    <a:lnTo>
                      <a:pt x="1691" y="727"/>
                    </a:lnTo>
                    <a:lnTo>
                      <a:pt x="1688" y="720"/>
                    </a:lnTo>
                    <a:lnTo>
                      <a:pt x="1686" y="712"/>
                    </a:lnTo>
                    <a:lnTo>
                      <a:pt x="1685" y="702"/>
                    </a:lnTo>
                    <a:lnTo>
                      <a:pt x="1686" y="693"/>
                    </a:lnTo>
                    <a:lnTo>
                      <a:pt x="1688" y="684"/>
                    </a:lnTo>
                    <a:lnTo>
                      <a:pt x="1691" y="677"/>
                    </a:lnTo>
                    <a:lnTo>
                      <a:pt x="1695" y="671"/>
                    </a:lnTo>
                    <a:lnTo>
                      <a:pt x="1701" y="665"/>
                    </a:lnTo>
                    <a:lnTo>
                      <a:pt x="1708" y="661"/>
                    </a:lnTo>
                    <a:lnTo>
                      <a:pt x="1716" y="658"/>
                    </a:lnTo>
                    <a:lnTo>
                      <a:pt x="1726" y="657"/>
                    </a:lnTo>
                    <a:lnTo>
                      <a:pt x="1733" y="657"/>
                    </a:lnTo>
                    <a:lnTo>
                      <a:pt x="1740" y="660"/>
                    </a:lnTo>
                    <a:lnTo>
                      <a:pt x="1745" y="661"/>
                    </a:lnTo>
                    <a:lnTo>
                      <a:pt x="1749" y="663"/>
                    </a:lnTo>
                    <a:lnTo>
                      <a:pt x="1754" y="646"/>
                    </a:lnTo>
                    <a:lnTo>
                      <a:pt x="1748" y="644"/>
                    </a:lnTo>
                    <a:lnTo>
                      <a:pt x="1742" y="642"/>
                    </a:lnTo>
                    <a:lnTo>
                      <a:pt x="1734" y="641"/>
                    </a:lnTo>
                    <a:lnTo>
                      <a:pt x="1726" y="641"/>
                    </a:lnTo>
                    <a:lnTo>
                      <a:pt x="1718" y="641"/>
                    </a:lnTo>
                    <a:lnTo>
                      <a:pt x="1712" y="642"/>
                    </a:lnTo>
                    <a:lnTo>
                      <a:pt x="1706" y="643"/>
                    </a:lnTo>
                    <a:lnTo>
                      <a:pt x="1700" y="645"/>
                    </a:lnTo>
                    <a:lnTo>
                      <a:pt x="1694" y="647"/>
                    </a:lnTo>
                    <a:lnTo>
                      <a:pt x="1689" y="651"/>
                    </a:lnTo>
                    <a:lnTo>
                      <a:pt x="1685" y="654"/>
                    </a:lnTo>
                    <a:lnTo>
                      <a:pt x="1680" y="658"/>
                    </a:lnTo>
                    <a:lnTo>
                      <a:pt x="1677" y="662"/>
                    </a:lnTo>
                    <a:lnTo>
                      <a:pt x="1674" y="667"/>
                    </a:lnTo>
                    <a:lnTo>
                      <a:pt x="1671" y="672"/>
                    </a:lnTo>
                    <a:lnTo>
                      <a:pt x="1668" y="677"/>
                    </a:lnTo>
                    <a:lnTo>
                      <a:pt x="1666" y="684"/>
                    </a:lnTo>
                    <a:lnTo>
                      <a:pt x="1665" y="690"/>
                    </a:lnTo>
                    <a:lnTo>
                      <a:pt x="1664" y="696"/>
                    </a:lnTo>
                    <a:lnTo>
                      <a:pt x="1664" y="703"/>
                    </a:lnTo>
                    <a:lnTo>
                      <a:pt x="1665" y="715"/>
                    </a:lnTo>
                    <a:lnTo>
                      <a:pt x="1668" y="727"/>
                    </a:lnTo>
                    <a:lnTo>
                      <a:pt x="1671" y="733"/>
                    </a:lnTo>
                    <a:lnTo>
                      <a:pt x="1673" y="738"/>
                    </a:lnTo>
                    <a:lnTo>
                      <a:pt x="1676" y="742"/>
                    </a:lnTo>
                    <a:lnTo>
                      <a:pt x="1679" y="746"/>
                    </a:lnTo>
                    <a:lnTo>
                      <a:pt x="1684" y="750"/>
                    </a:lnTo>
                    <a:lnTo>
                      <a:pt x="1688" y="753"/>
                    </a:lnTo>
                    <a:lnTo>
                      <a:pt x="1692" y="756"/>
                    </a:lnTo>
                    <a:lnTo>
                      <a:pt x="1698" y="759"/>
                    </a:lnTo>
                    <a:lnTo>
                      <a:pt x="1703" y="761"/>
                    </a:lnTo>
                    <a:lnTo>
                      <a:pt x="1708" y="762"/>
                    </a:lnTo>
                    <a:lnTo>
                      <a:pt x="1715" y="763"/>
                    </a:lnTo>
                    <a:lnTo>
                      <a:pt x="1720" y="763"/>
                    </a:lnTo>
                    <a:lnTo>
                      <a:pt x="1731" y="762"/>
                    </a:lnTo>
                    <a:lnTo>
                      <a:pt x="1741" y="761"/>
                    </a:lnTo>
                    <a:lnTo>
                      <a:pt x="1748" y="759"/>
                    </a:lnTo>
                    <a:lnTo>
                      <a:pt x="1754" y="756"/>
                    </a:lnTo>
                    <a:lnTo>
                      <a:pt x="1751" y="740"/>
                    </a:lnTo>
                    <a:close/>
                    <a:moveTo>
                      <a:pt x="1860" y="761"/>
                    </a:moveTo>
                    <a:lnTo>
                      <a:pt x="1859" y="748"/>
                    </a:lnTo>
                    <a:lnTo>
                      <a:pt x="1859" y="732"/>
                    </a:lnTo>
                    <a:lnTo>
                      <a:pt x="1859" y="688"/>
                    </a:lnTo>
                    <a:lnTo>
                      <a:pt x="1857" y="680"/>
                    </a:lnTo>
                    <a:lnTo>
                      <a:pt x="1856" y="671"/>
                    </a:lnTo>
                    <a:lnTo>
                      <a:pt x="1853" y="663"/>
                    </a:lnTo>
                    <a:lnTo>
                      <a:pt x="1850" y="655"/>
                    </a:lnTo>
                    <a:lnTo>
                      <a:pt x="1847" y="652"/>
                    </a:lnTo>
                    <a:lnTo>
                      <a:pt x="1843" y="649"/>
                    </a:lnTo>
                    <a:lnTo>
                      <a:pt x="1840" y="646"/>
                    </a:lnTo>
                    <a:lnTo>
                      <a:pt x="1836" y="644"/>
                    </a:lnTo>
                    <a:lnTo>
                      <a:pt x="1832" y="643"/>
                    </a:lnTo>
                    <a:lnTo>
                      <a:pt x="1826" y="641"/>
                    </a:lnTo>
                    <a:lnTo>
                      <a:pt x="1821" y="641"/>
                    </a:lnTo>
                    <a:lnTo>
                      <a:pt x="1814" y="641"/>
                    </a:lnTo>
                    <a:lnTo>
                      <a:pt x="1805" y="641"/>
                    </a:lnTo>
                    <a:lnTo>
                      <a:pt x="1794" y="643"/>
                    </a:lnTo>
                    <a:lnTo>
                      <a:pt x="1785" y="646"/>
                    </a:lnTo>
                    <a:lnTo>
                      <a:pt x="1778" y="651"/>
                    </a:lnTo>
                    <a:lnTo>
                      <a:pt x="1782" y="665"/>
                    </a:lnTo>
                    <a:lnTo>
                      <a:pt x="1788" y="661"/>
                    </a:lnTo>
                    <a:lnTo>
                      <a:pt x="1796" y="658"/>
                    </a:lnTo>
                    <a:lnTo>
                      <a:pt x="1803" y="656"/>
                    </a:lnTo>
                    <a:lnTo>
                      <a:pt x="1812" y="656"/>
                    </a:lnTo>
                    <a:lnTo>
                      <a:pt x="1820" y="656"/>
                    </a:lnTo>
                    <a:lnTo>
                      <a:pt x="1825" y="658"/>
                    </a:lnTo>
                    <a:lnTo>
                      <a:pt x="1830" y="662"/>
                    </a:lnTo>
                    <a:lnTo>
                      <a:pt x="1834" y="666"/>
                    </a:lnTo>
                    <a:lnTo>
                      <a:pt x="1836" y="671"/>
                    </a:lnTo>
                    <a:lnTo>
                      <a:pt x="1837" y="675"/>
                    </a:lnTo>
                    <a:lnTo>
                      <a:pt x="1837" y="680"/>
                    </a:lnTo>
                    <a:lnTo>
                      <a:pt x="1838" y="683"/>
                    </a:lnTo>
                    <a:lnTo>
                      <a:pt x="1838" y="685"/>
                    </a:lnTo>
                    <a:lnTo>
                      <a:pt x="1822" y="686"/>
                    </a:lnTo>
                    <a:lnTo>
                      <a:pt x="1808" y="688"/>
                    </a:lnTo>
                    <a:lnTo>
                      <a:pt x="1796" y="692"/>
                    </a:lnTo>
                    <a:lnTo>
                      <a:pt x="1786" y="696"/>
                    </a:lnTo>
                    <a:lnTo>
                      <a:pt x="1783" y="700"/>
                    </a:lnTo>
                    <a:lnTo>
                      <a:pt x="1779" y="703"/>
                    </a:lnTo>
                    <a:lnTo>
                      <a:pt x="1776" y="706"/>
                    </a:lnTo>
                    <a:lnTo>
                      <a:pt x="1773" y="711"/>
                    </a:lnTo>
                    <a:lnTo>
                      <a:pt x="1771" y="714"/>
                    </a:lnTo>
                    <a:lnTo>
                      <a:pt x="1770" y="720"/>
                    </a:lnTo>
                    <a:lnTo>
                      <a:pt x="1769" y="724"/>
                    </a:lnTo>
                    <a:lnTo>
                      <a:pt x="1769" y="730"/>
                    </a:lnTo>
                    <a:lnTo>
                      <a:pt x="1769" y="735"/>
                    </a:lnTo>
                    <a:lnTo>
                      <a:pt x="1771" y="742"/>
                    </a:lnTo>
                    <a:lnTo>
                      <a:pt x="1774" y="748"/>
                    </a:lnTo>
                    <a:lnTo>
                      <a:pt x="1778" y="753"/>
                    </a:lnTo>
                    <a:lnTo>
                      <a:pt x="1783" y="756"/>
                    </a:lnTo>
                    <a:lnTo>
                      <a:pt x="1788" y="760"/>
                    </a:lnTo>
                    <a:lnTo>
                      <a:pt x="1796" y="762"/>
                    </a:lnTo>
                    <a:lnTo>
                      <a:pt x="1803" y="763"/>
                    </a:lnTo>
                    <a:lnTo>
                      <a:pt x="1810" y="763"/>
                    </a:lnTo>
                    <a:lnTo>
                      <a:pt x="1815" y="762"/>
                    </a:lnTo>
                    <a:lnTo>
                      <a:pt x="1821" y="760"/>
                    </a:lnTo>
                    <a:lnTo>
                      <a:pt x="1825" y="758"/>
                    </a:lnTo>
                    <a:lnTo>
                      <a:pt x="1833" y="752"/>
                    </a:lnTo>
                    <a:lnTo>
                      <a:pt x="1839" y="745"/>
                    </a:lnTo>
                    <a:lnTo>
                      <a:pt x="1839" y="745"/>
                    </a:lnTo>
                    <a:lnTo>
                      <a:pt x="1841" y="761"/>
                    </a:lnTo>
                    <a:lnTo>
                      <a:pt x="1860" y="761"/>
                    </a:lnTo>
                    <a:close/>
                    <a:moveTo>
                      <a:pt x="1838" y="721"/>
                    </a:moveTo>
                    <a:lnTo>
                      <a:pt x="1838" y="724"/>
                    </a:lnTo>
                    <a:lnTo>
                      <a:pt x="1837" y="727"/>
                    </a:lnTo>
                    <a:lnTo>
                      <a:pt x="1835" y="731"/>
                    </a:lnTo>
                    <a:lnTo>
                      <a:pt x="1834" y="735"/>
                    </a:lnTo>
                    <a:lnTo>
                      <a:pt x="1830" y="739"/>
                    </a:lnTo>
                    <a:lnTo>
                      <a:pt x="1827" y="741"/>
                    </a:lnTo>
                    <a:lnTo>
                      <a:pt x="1824" y="744"/>
                    </a:lnTo>
                    <a:lnTo>
                      <a:pt x="1820" y="745"/>
                    </a:lnTo>
                    <a:lnTo>
                      <a:pt x="1814" y="746"/>
                    </a:lnTo>
                    <a:lnTo>
                      <a:pt x="1809" y="748"/>
                    </a:lnTo>
                    <a:lnTo>
                      <a:pt x="1806" y="746"/>
                    </a:lnTo>
                    <a:lnTo>
                      <a:pt x="1801" y="746"/>
                    </a:lnTo>
                    <a:lnTo>
                      <a:pt x="1798" y="744"/>
                    </a:lnTo>
                    <a:lnTo>
                      <a:pt x="1796" y="742"/>
                    </a:lnTo>
                    <a:lnTo>
                      <a:pt x="1793" y="740"/>
                    </a:lnTo>
                    <a:lnTo>
                      <a:pt x="1792" y="736"/>
                    </a:lnTo>
                    <a:lnTo>
                      <a:pt x="1791" y="732"/>
                    </a:lnTo>
                    <a:lnTo>
                      <a:pt x="1789" y="726"/>
                    </a:lnTo>
                    <a:lnTo>
                      <a:pt x="1789" y="723"/>
                    </a:lnTo>
                    <a:lnTo>
                      <a:pt x="1791" y="720"/>
                    </a:lnTo>
                    <a:lnTo>
                      <a:pt x="1793" y="716"/>
                    </a:lnTo>
                    <a:lnTo>
                      <a:pt x="1794" y="713"/>
                    </a:lnTo>
                    <a:lnTo>
                      <a:pt x="1799" y="709"/>
                    </a:lnTo>
                    <a:lnTo>
                      <a:pt x="1806" y="705"/>
                    </a:lnTo>
                    <a:lnTo>
                      <a:pt x="1813" y="703"/>
                    </a:lnTo>
                    <a:lnTo>
                      <a:pt x="1821" y="701"/>
                    </a:lnTo>
                    <a:lnTo>
                      <a:pt x="1829" y="701"/>
                    </a:lnTo>
                    <a:lnTo>
                      <a:pt x="1838" y="701"/>
                    </a:lnTo>
                    <a:lnTo>
                      <a:pt x="1838" y="721"/>
                    </a:lnTo>
                    <a:close/>
                    <a:moveTo>
                      <a:pt x="1970" y="588"/>
                    </a:moveTo>
                    <a:lnTo>
                      <a:pt x="1970" y="658"/>
                    </a:lnTo>
                    <a:lnTo>
                      <a:pt x="1969" y="658"/>
                    </a:lnTo>
                    <a:lnTo>
                      <a:pt x="1967" y="655"/>
                    </a:lnTo>
                    <a:lnTo>
                      <a:pt x="1963" y="652"/>
                    </a:lnTo>
                    <a:lnTo>
                      <a:pt x="1960" y="648"/>
                    </a:lnTo>
                    <a:lnTo>
                      <a:pt x="1956" y="645"/>
                    </a:lnTo>
                    <a:lnTo>
                      <a:pt x="1951" y="643"/>
                    </a:lnTo>
                    <a:lnTo>
                      <a:pt x="1946" y="642"/>
                    </a:lnTo>
                    <a:lnTo>
                      <a:pt x="1941" y="641"/>
                    </a:lnTo>
                    <a:lnTo>
                      <a:pt x="1934" y="641"/>
                    </a:lnTo>
                    <a:lnTo>
                      <a:pt x="1929" y="641"/>
                    </a:lnTo>
                    <a:lnTo>
                      <a:pt x="1924" y="641"/>
                    </a:lnTo>
                    <a:lnTo>
                      <a:pt x="1919" y="643"/>
                    </a:lnTo>
                    <a:lnTo>
                      <a:pt x="1915" y="644"/>
                    </a:lnTo>
                    <a:lnTo>
                      <a:pt x="1906" y="649"/>
                    </a:lnTo>
                    <a:lnTo>
                      <a:pt x="1899" y="657"/>
                    </a:lnTo>
                    <a:lnTo>
                      <a:pt x="1895" y="662"/>
                    </a:lnTo>
                    <a:lnTo>
                      <a:pt x="1892" y="666"/>
                    </a:lnTo>
                    <a:lnTo>
                      <a:pt x="1890" y="672"/>
                    </a:lnTo>
                    <a:lnTo>
                      <a:pt x="1888" y="677"/>
                    </a:lnTo>
                    <a:lnTo>
                      <a:pt x="1886" y="683"/>
                    </a:lnTo>
                    <a:lnTo>
                      <a:pt x="1884" y="690"/>
                    </a:lnTo>
                    <a:lnTo>
                      <a:pt x="1883" y="696"/>
                    </a:lnTo>
                    <a:lnTo>
                      <a:pt x="1883" y="703"/>
                    </a:lnTo>
                    <a:lnTo>
                      <a:pt x="1884" y="716"/>
                    </a:lnTo>
                    <a:lnTo>
                      <a:pt x="1887" y="727"/>
                    </a:lnTo>
                    <a:lnTo>
                      <a:pt x="1891" y="738"/>
                    </a:lnTo>
                    <a:lnTo>
                      <a:pt x="1897" y="746"/>
                    </a:lnTo>
                    <a:lnTo>
                      <a:pt x="1905" y="753"/>
                    </a:lnTo>
                    <a:lnTo>
                      <a:pt x="1913" y="759"/>
                    </a:lnTo>
                    <a:lnTo>
                      <a:pt x="1917" y="761"/>
                    </a:lnTo>
                    <a:lnTo>
                      <a:pt x="1922" y="762"/>
                    </a:lnTo>
                    <a:lnTo>
                      <a:pt x="1927" y="763"/>
                    </a:lnTo>
                    <a:lnTo>
                      <a:pt x="1932" y="763"/>
                    </a:lnTo>
                    <a:lnTo>
                      <a:pt x="1938" y="763"/>
                    </a:lnTo>
                    <a:lnTo>
                      <a:pt x="1945" y="761"/>
                    </a:lnTo>
                    <a:lnTo>
                      <a:pt x="1950" y="760"/>
                    </a:lnTo>
                    <a:lnTo>
                      <a:pt x="1956" y="756"/>
                    </a:lnTo>
                    <a:lnTo>
                      <a:pt x="1961" y="753"/>
                    </a:lnTo>
                    <a:lnTo>
                      <a:pt x="1964" y="749"/>
                    </a:lnTo>
                    <a:lnTo>
                      <a:pt x="1969" y="745"/>
                    </a:lnTo>
                    <a:lnTo>
                      <a:pt x="1971" y="740"/>
                    </a:lnTo>
                    <a:lnTo>
                      <a:pt x="1972" y="740"/>
                    </a:lnTo>
                    <a:lnTo>
                      <a:pt x="1972" y="761"/>
                    </a:lnTo>
                    <a:lnTo>
                      <a:pt x="1991" y="761"/>
                    </a:lnTo>
                    <a:lnTo>
                      <a:pt x="1990" y="746"/>
                    </a:lnTo>
                    <a:lnTo>
                      <a:pt x="1990" y="730"/>
                    </a:lnTo>
                    <a:lnTo>
                      <a:pt x="1990" y="588"/>
                    </a:lnTo>
                    <a:lnTo>
                      <a:pt x="1970" y="588"/>
                    </a:lnTo>
                    <a:close/>
                    <a:moveTo>
                      <a:pt x="1970" y="711"/>
                    </a:moveTo>
                    <a:lnTo>
                      <a:pt x="1969" y="716"/>
                    </a:lnTo>
                    <a:lnTo>
                      <a:pt x="1969" y="721"/>
                    </a:lnTo>
                    <a:lnTo>
                      <a:pt x="1967" y="726"/>
                    </a:lnTo>
                    <a:lnTo>
                      <a:pt x="1964" y="731"/>
                    </a:lnTo>
                    <a:lnTo>
                      <a:pt x="1961" y="735"/>
                    </a:lnTo>
                    <a:lnTo>
                      <a:pt x="1957" y="739"/>
                    </a:lnTo>
                    <a:lnTo>
                      <a:pt x="1953" y="742"/>
                    </a:lnTo>
                    <a:lnTo>
                      <a:pt x="1948" y="744"/>
                    </a:lnTo>
                    <a:lnTo>
                      <a:pt x="1943" y="745"/>
                    </a:lnTo>
                    <a:lnTo>
                      <a:pt x="1938" y="745"/>
                    </a:lnTo>
                    <a:lnTo>
                      <a:pt x="1930" y="745"/>
                    </a:lnTo>
                    <a:lnTo>
                      <a:pt x="1923" y="742"/>
                    </a:lnTo>
                    <a:lnTo>
                      <a:pt x="1918" y="739"/>
                    </a:lnTo>
                    <a:lnTo>
                      <a:pt x="1913" y="733"/>
                    </a:lnTo>
                    <a:lnTo>
                      <a:pt x="1909" y="726"/>
                    </a:lnTo>
                    <a:lnTo>
                      <a:pt x="1906" y="720"/>
                    </a:lnTo>
                    <a:lnTo>
                      <a:pt x="1905" y="711"/>
                    </a:lnTo>
                    <a:lnTo>
                      <a:pt x="1904" y="702"/>
                    </a:lnTo>
                    <a:lnTo>
                      <a:pt x="1905" y="693"/>
                    </a:lnTo>
                    <a:lnTo>
                      <a:pt x="1906" y="684"/>
                    </a:lnTo>
                    <a:lnTo>
                      <a:pt x="1909" y="676"/>
                    </a:lnTo>
                    <a:lnTo>
                      <a:pt x="1914" y="670"/>
                    </a:lnTo>
                    <a:lnTo>
                      <a:pt x="1918" y="664"/>
                    </a:lnTo>
                    <a:lnTo>
                      <a:pt x="1924" y="661"/>
                    </a:lnTo>
                    <a:lnTo>
                      <a:pt x="1931" y="657"/>
                    </a:lnTo>
                    <a:lnTo>
                      <a:pt x="1938" y="657"/>
                    </a:lnTo>
                    <a:lnTo>
                      <a:pt x="1944" y="657"/>
                    </a:lnTo>
                    <a:lnTo>
                      <a:pt x="1949" y="658"/>
                    </a:lnTo>
                    <a:lnTo>
                      <a:pt x="1954" y="661"/>
                    </a:lnTo>
                    <a:lnTo>
                      <a:pt x="1958" y="664"/>
                    </a:lnTo>
                    <a:lnTo>
                      <a:pt x="1961" y="667"/>
                    </a:lnTo>
                    <a:lnTo>
                      <a:pt x="1964" y="672"/>
                    </a:lnTo>
                    <a:lnTo>
                      <a:pt x="1967" y="676"/>
                    </a:lnTo>
                    <a:lnTo>
                      <a:pt x="1969" y="682"/>
                    </a:lnTo>
                    <a:lnTo>
                      <a:pt x="1969" y="686"/>
                    </a:lnTo>
                    <a:lnTo>
                      <a:pt x="1970" y="691"/>
                    </a:lnTo>
                    <a:lnTo>
                      <a:pt x="1970" y="711"/>
                    </a:lnTo>
                    <a:close/>
                    <a:moveTo>
                      <a:pt x="2072" y="641"/>
                    </a:moveTo>
                    <a:lnTo>
                      <a:pt x="2062" y="641"/>
                    </a:lnTo>
                    <a:lnTo>
                      <a:pt x="2051" y="644"/>
                    </a:lnTo>
                    <a:lnTo>
                      <a:pt x="2045" y="646"/>
                    </a:lnTo>
                    <a:lnTo>
                      <a:pt x="2041" y="649"/>
                    </a:lnTo>
                    <a:lnTo>
                      <a:pt x="2037" y="653"/>
                    </a:lnTo>
                    <a:lnTo>
                      <a:pt x="2032" y="656"/>
                    </a:lnTo>
                    <a:lnTo>
                      <a:pt x="2029" y="661"/>
                    </a:lnTo>
                    <a:lnTo>
                      <a:pt x="2026" y="665"/>
                    </a:lnTo>
                    <a:lnTo>
                      <a:pt x="2023" y="671"/>
                    </a:lnTo>
                    <a:lnTo>
                      <a:pt x="2021" y="676"/>
                    </a:lnTo>
                    <a:lnTo>
                      <a:pt x="2018" y="682"/>
                    </a:lnTo>
                    <a:lnTo>
                      <a:pt x="2017" y="688"/>
                    </a:lnTo>
                    <a:lnTo>
                      <a:pt x="2016" y="695"/>
                    </a:lnTo>
                    <a:lnTo>
                      <a:pt x="2016" y="703"/>
                    </a:lnTo>
                    <a:lnTo>
                      <a:pt x="2016" y="710"/>
                    </a:lnTo>
                    <a:lnTo>
                      <a:pt x="2017" y="716"/>
                    </a:lnTo>
                    <a:lnTo>
                      <a:pt x="2018" y="722"/>
                    </a:lnTo>
                    <a:lnTo>
                      <a:pt x="2021" y="727"/>
                    </a:lnTo>
                    <a:lnTo>
                      <a:pt x="2023" y="733"/>
                    </a:lnTo>
                    <a:lnTo>
                      <a:pt x="2025" y="738"/>
                    </a:lnTo>
                    <a:lnTo>
                      <a:pt x="2028" y="743"/>
                    </a:lnTo>
                    <a:lnTo>
                      <a:pt x="2032" y="746"/>
                    </a:lnTo>
                    <a:lnTo>
                      <a:pt x="2036" y="751"/>
                    </a:lnTo>
                    <a:lnTo>
                      <a:pt x="2040" y="754"/>
                    </a:lnTo>
                    <a:lnTo>
                      <a:pt x="2044" y="756"/>
                    </a:lnTo>
                    <a:lnTo>
                      <a:pt x="2050" y="759"/>
                    </a:lnTo>
                    <a:lnTo>
                      <a:pt x="2059" y="762"/>
                    </a:lnTo>
                    <a:lnTo>
                      <a:pt x="2071" y="763"/>
                    </a:lnTo>
                    <a:lnTo>
                      <a:pt x="2081" y="762"/>
                    </a:lnTo>
                    <a:lnTo>
                      <a:pt x="2092" y="760"/>
                    </a:lnTo>
                    <a:lnTo>
                      <a:pt x="2102" y="755"/>
                    </a:lnTo>
                    <a:lnTo>
                      <a:pt x="2110" y="749"/>
                    </a:lnTo>
                    <a:lnTo>
                      <a:pt x="2113" y="744"/>
                    </a:lnTo>
                    <a:lnTo>
                      <a:pt x="2117" y="740"/>
                    </a:lnTo>
                    <a:lnTo>
                      <a:pt x="2120" y="734"/>
                    </a:lnTo>
                    <a:lnTo>
                      <a:pt x="2123" y="729"/>
                    </a:lnTo>
                    <a:lnTo>
                      <a:pt x="2125" y="723"/>
                    </a:lnTo>
                    <a:lnTo>
                      <a:pt x="2126" y="715"/>
                    </a:lnTo>
                    <a:lnTo>
                      <a:pt x="2127" y="709"/>
                    </a:lnTo>
                    <a:lnTo>
                      <a:pt x="2127" y="701"/>
                    </a:lnTo>
                    <a:lnTo>
                      <a:pt x="2126" y="687"/>
                    </a:lnTo>
                    <a:lnTo>
                      <a:pt x="2124" y="676"/>
                    </a:lnTo>
                    <a:lnTo>
                      <a:pt x="2122" y="671"/>
                    </a:lnTo>
                    <a:lnTo>
                      <a:pt x="2119" y="665"/>
                    </a:lnTo>
                    <a:lnTo>
                      <a:pt x="2116" y="661"/>
                    </a:lnTo>
                    <a:lnTo>
                      <a:pt x="2112" y="657"/>
                    </a:lnTo>
                    <a:lnTo>
                      <a:pt x="2109" y="653"/>
                    </a:lnTo>
                    <a:lnTo>
                      <a:pt x="2105" y="649"/>
                    </a:lnTo>
                    <a:lnTo>
                      <a:pt x="2100" y="647"/>
                    </a:lnTo>
                    <a:lnTo>
                      <a:pt x="2095" y="644"/>
                    </a:lnTo>
                    <a:lnTo>
                      <a:pt x="2090" y="643"/>
                    </a:lnTo>
                    <a:lnTo>
                      <a:pt x="2084" y="642"/>
                    </a:lnTo>
                    <a:lnTo>
                      <a:pt x="2079" y="641"/>
                    </a:lnTo>
                    <a:lnTo>
                      <a:pt x="2072" y="641"/>
                    </a:lnTo>
                    <a:close/>
                    <a:moveTo>
                      <a:pt x="2072" y="656"/>
                    </a:moveTo>
                    <a:lnTo>
                      <a:pt x="2077" y="656"/>
                    </a:lnTo>
                    <a:lnTo>
                      <a:pt x="2081" y="657"/>
                    </a:lnTo>
                    <a:lnTo>
                      <a:pt x="2084" y="658"/>
                    </a:lnTo>
                    <a:lnTo>
                      <a:pt x="2088" y="661"/>
                    </a:lnTo>
                    <a:lnTo>
                      <a:pt x="2094" y="665"/>
                    </a:lnTo>
                    <a:lnTo>
                      <a:pt x="2098" y="671"/>
                    </a:lnTo>
                    <a:lnTo>
                      <a:pt x="2103" y="678"/>
                    </a:lnTo>
                    <a:lnTo>
                      <a:pt x="2105" y="686"/>
                    </a:lnTo>
                    <a:lnTo>
                      <a:pt x="2106" y="694"/>
                    </a:lnTo>
                    <a:lnTo>
                      <a:pt x="2107" y="702"/>
                    </a:lnTo>
                    <a:lnTo>
                      <a:pt x="2106" y="711"/>
                    </a:lnTo>
                    <a:lnTo>
                      <a:pt x="2104" y="720"/>
                    </a:lnTo>
                    <a:lnTo>
                      <a:pt x="2100" y="727"/>
                    </a:lnTo>
                    <a:lnTo>
                      <a:pt x="2096" y="734"/>
                    </a:lnTo>
                    <a:lnTo>
                      <a:pt x="2092" y="740"/>
                    </a:lnTo>
                    <a:lnTo>
                      <a:pt x="2085" y="743"/>
                    </a:lnTo>
                    <a:lnTo>
                      <a:pt x="2079" y="746"/>
                    </a:lnTo>
                    <a:lnTo>
                      <a:pt x="2072" y="748"/>
                    </a:lnTo>
                    <a:lnTo>
                      <a:pt x="2065" y="746"/>
                    </a:lnTo>
                    <a:lnTo>
                      <a:pt x="2058" y="743"/>
                    </a:lnTo>
                    <a:lnTo>
                      <a:pt x="2052" y="740"/>
                    </a:lnTo>
                    <a:lnTo>
                      <a:pt x="2046" y="734"/>
                    </a:lnTo>
                    <a:lnTo>
                      <a:pt x="2043" y="727"/>
                    </a:lnTo>
                    <a:lnTo>
                      <a:pt x="2040" y="720"/>
                    </a:lnTo>
                    <a:lnTo>
                      <a:pt x="2038" y="711"/>
                    </a:lnTo>
                    <a:lnTo>
                      <a:pt x="2037" y="702"/>
                    </a:lnTo>
                    <a:lnTo>
                      <a:pt x="2038" y="693"/>
                    </a:lnTo>
                    <a:lnTo>
                      <a:pt x="2039" y="685"/>
                    </a:lnTo>
                    <a:lnTo>
                      <a:pt x="2042" y="677"/>
                    </a:lnTo>
                    <a:lnTo>
                      <a:pt x="2045" y="671"/>
                    </a:lnTo>
                    <a:lnTo>
                      <a:pt x="2051" y="665"/>
                    </a:lnTo>
                    <a:lnTo>
                      <a:pt x="2056" y="660"/>
                    </a:lnTo>
                    <a:lnTo>
                      <a:pt x="2064" y="657"/>
                    </a:lnTo>
                    <a:lnTo>
                      <a:pt x="2072" y="65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35"/>
              <p:cNvSpPr/>
              <p:nvPr/>
            </p:nvSpPr>
            <p:spPr>
              <a:xfrm>
                <a:off x="665163" y="4564063"/>
                <a:ext cx="4822820" cy="242888"/>
              </a:xfrm>
              <a:custGeom>
                <a:rect b="b" l="l" r="r" t="t"/>
                <a:pathLst>
                  <a:path extrusionOk="0" h="461" w="9116">
                    <a:moveTo>
                      <a:pt x="9116" y="128"/>
                    </a:moveTo>
                    <a:lnTo>
                      <a:pt x="9115" y="114"/>
                    </a:lnTo>
                    <a:lnTo>
                      <a:pt x="9113" y="102"/>
                    </a:lnTo>
                    <a:lnTo>
                      <a:pt x="9110" y="90"/>
                    </a:lnTo>
                    <a:lnTo>
                      <a:pt x="9106" y="78"/>
                    </a:lnTo>
                    <a:lnTo>
                      <a:pt x="9100" y="66"/>
                    </a:lnTo>
                    <a:lnTo>
                      <a:pt x="9095" y="56"/>
                    </a:lnTo>
                    <a:lnTo>
                      <a:pt x="9087" y="46"/>
                    </a:lnTo>
                    <a:lnTo>
                      <a:pt x="9079" y="37"/>
                    </a:lnTo>
                    <a:lnTo>
                      <a:pt x="9070" y="28"/>
                    </a:lnTo>
                    <a:lnTo>
                      <a:pt x="9060" y="21"/>
                    </a:lnTo>
                    <a:lnTo>
                      <a:pt x="9049" y="15"/>
                    </a:lnTo>
                    <a:lnTo>
                      <a:pt x="9039" y="10"/>
                    </a:lnTo>
                    <a:lnTo>
                      <a:pt x="9027" y="5"/>
                    </a:lnTo>
                    <a:lnTo>
                      <a:pt x="9015" y="2"/>
                    </a:lnTo>
                    <a:lnTo>
                      <a:pt x="9003" y="0"/>
                    </a:lnTo>
                    <a:lnTo>
                      <a:pt x="8990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02" y="2"/>
                    </a:lnTo>
                    <a:lnTo>
                      <a:pt x="90" y="5"/>
                    </a:lnTo>
                    <a:lnTo>
                      <a:pt x="78" y="10"/>
                    </a:lnTo>
                    <a:lnTo>
                      <a:pt x="67" y="15"/>
                    </a:lnTo>
                    <a:lnTo>
                      <a:pt x="56" y="21"/>
                    </a:lnTo>
                    <a:lnTo>
                      <a:pt x="46" y="28"/>
                    </a:lnTo>
                    <a:lnTo>
                      <a:pt x="38" y="37"/>
                    </a:lnTo>
                    <a:lnTo>
                      <a:pt x="29" y="46"/>
                    </a:lnTo>
                    <a:lnTo>
                      <a:pt x="22" y="56"/>
                    </a:lnTo>
                    <a:lnTo>
                      <a:pt x="15" y="66"/>
                    </a:lnTo>
                    <a:lnTo>
                      <a:pt x="10" y="78"/>
                    </a:lnTo>
                    <a:lnTo>
                      <a:pt x="7" y="90"/>
                    </a:lnTo>
                    <a:lnTo>
                      <a:pt x="3" y="102"/>
                    </a:lnTo>
                    <a:lnTo>
                      <a:pt x="1" y="114"/>
                    </a:lnTo>
                    <a:lnTo>
                      <a:pt x="0" y="128"/>
                    </a:lnTo>
                    <a:lnTo>
                      <a:pt x="0" y="461"/>
                    </a:lnTo>
                    <a:lnTo>
                      <a:pt x="9116" y="461"/>
                    </a:lnTo>
                    <a:lnTo>
                      <a:pt x="9116" y="128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1" name="Google Shape;161;p35"/>
              <p:cNvSpPr/>
              <p:nvPr/>
            </p:nvSpPr>
            <p:spPr>
              <a:xfrm>
                <a:off x="2371725" y="4619625"/>
                <a:ext cx="1409701" cy="131763"/>
              </a:xfrm>
              <a:custGeom>
                <a:rect b="b" l="l" r="r" t="t"/>
                <a:pathLst>
                  <a:path extrusionOk="0" h="248" w="2666">
                    <a:moveTo>
                      <a:pt x="84" y="7"/>
                    </a:moveTo>
                    <a:lnTo>
                      <a:pt x="76" y="7"/>
                    </a:lnTo>
                    <a:lnTo>
                      <a:pt x="66" y="8"/>
                    </a:lnTo>
                    <a:lnTo>
                      <a:pt x="57" y="11"/>
                    </a:lnTo>
                    <a:lnTo>
                      <a:pt x="50" y="14"/>
                    </a:lnTo>
                    <a:lnTo>
                      <a:pt x="42" y="17"/>
                    </a:lnTo>
                    <a:lnTo>
                      <a:pt x="36" y="23"/>
                    </a:lnTo>
                    <a:lnTo>
                      <a:pt x="29" y="27"/>
                    </a:lnTo>
                    <a:lnTo>
                      <a:pt x="23" y="34"/>
                    </a:lnTo>
                    <a:lnTo>
                      <a:pt x="17" y="41"/>
                    </a:lnTo>
                    <a:lnTo>
                      <a:pt x="13" y="47"/>
                    </a:lnTo>
                    <a:lnTo>
                      <a:pt x="9" y="55"/>
                    </a:lnTo>
                    <a:lnTo>
                      <a:pt x="5" y="64"/>
                    </a:lnTo>
                    <a:lnTo>
                      <a:pt x="3" y="73"/>
                    </a:lnTo>
                    <a:lnTo>
                      <a:pt x="1" y="82"/>
                    </a:lnTo>
                    <a:lnTo>
                      <a:pt x="0" y="91"/>
                    </a:lnTo>
                    <a:lnTo>
                      <a:pt x="0" y="101"/>
                    </a:lnTo>
                    <a:lnTo>
                      <a:pt x="0" y="111"/>
                    </a:lnTo>
                    <a:lnTo>
                      <a:pt x="1" y="120"/>
                    </a:lnTo>
                    <a:lnTo>
                      <a:pt x="3" y="129"/>
                    </a:lnTo>
                    <a:lnTo>
                      <a:pt x="5" y="138"/>
                    </a:lnTo>
                    <a:lnTo>
                      <a:pt x="9" y="145"/>
                    </a:lnTo>
                    <a:lnTo>
                      <a:pt x="12" y="153"/>
                    </a:lnTo>
                    <a:lnTo>
                      <a:pt x="16" y="160"/>
                    </a:lnTo>
                    <a:lnTo>
                      <a:pt x="22" y="166"/>
                    </a:lnTo>
                    <a:lnTo>
                      <a:pt x="27" y="172"/>
                    </a:lnTo>
                    <a:lnTo>
                      <a:pt x="33" y="178"/>
                    </a:lnTo>
                    <a:lnTo>
                      <a:pt x="40" y="182"/>
                    </a:lnTo>
                    <a:lnTo>
                      <a:pt x="47" y="185"/>
                    </a:lnTo>
                    <a:lnTo>
                      <a:pt x="55" y="189"/>
                    </a:lnTo>
                    <a:lnTo>
                      <a:pt x="64" y="191"/>
                    </a:lnTo>
                    <a:lnTo>
                      <a:pt x="72" y="192"/>
                    </a:lnTo>
                    <a:lnTo>
                      <a:pt x="82" y="193"/>
                    </a:lnTo>
                    <a:lnTo>
                      <a:pt x="91" y="192"/>
                    </a:lnTo>
                    <a:lnTo>
                      <a:pt x="100" y="191"/>
                    </a:lnTo>
                    <a:lnTo>
                      <a:pt x="109" y="189"/>
                    </a:lnTo>
                    <a:lnTo>
                      <a:pt x="117" y="187"/>
                    </a:lnTo>
                    <a:lnTo>
                      <a:pt x="124" y="183"/>
                    </a:lnTo>
                    <a:lnTo>
                      <a:pt x="132" y="179"/>
                    </a:lnTo>
                    <a:lnTo>
                      <a:pt x="138" y="173"/>
                    </a:lnTo>
                    <a:lnTo>
                      <a:pt x="144" y="168"/>
                    </a:lnTo>
                    <a:lnTo>
                      <a:pt x="149" y="161"/>
                    </a:lnTo>
                    <a:lnTo>
                      <a:pt x="154" y="154"/>
                    </a:lnTo>
                    <a:lnTo>
                      <a:pt x="158" y="146"/>
                    </a:lnTo>
                    <a:lnTo>
                      <a:pt x="162" y="138"/>
                    </a:lnTo>
                    <a:lnTo>
                      <a:pt x="164" y="129"/>
                    </a:lnTo>
                    <a:lnTo>
                      <a:pt x="166" y="119"/>
                    </a:lnTo>
                    <a:lnTo>
                      <a:pt x="167" y="109"/>
                    </a:lnTo>
                    <a:lnTo>
                      <a:pt x="167" y="97"/>
                    </a:lnTo>
                    <a:lnTo>
                      <a:pt x="167" y="88"/>
                    </a:lnTo>
                    <a:lnTo>
                      <a:pt x="166" y="80"/>
                    </a:lnTo>
                    <a:lnTo>
                      <a:pt x="164" y="71"/>
                    </a:lnTo>
                    <a:lnTo>
                      <a:pt x="162" y="63"/>
                    </a:lnTo>
                    <a:lnTo>
                      <a:pt x="159" y="55"/>
                    </a:lnTo>
                    <a:lnTo>
                      <a:pt x="155" y="47"/>
                    </a:lnTo>
                    <a:lnTo>
                      <a:pt x="151" y="41"/>
                    </a:lnTo>
                    <a:lnTo>
                      <a:pt x="146" y="34"/>
                    </a:lnTo>
                    <a:lnTo>
                      <a:pt x="140" y="27"/>
                    </a:lnTo>
                    <a:lnTo>
                      <a:pt x="135" y="23"/>
                    </a:lnTo>
                    <a:lnTo>
                      <a:pt x="127" y="18"/>
                    </a:lnTo>
                    <a:lnTo>
                      <a:pt x="120" y="14"/>
                    </a:lnTo>
                    <a:lnTo>
                      <a:pt x="112" y="11"/>
                    </a:lnTo>
                    <a:lnTo>
                      <a:pt x="104" y="8"/>
                    </a:lnTo>
                    <a:lnTo>
                      <a:pt x="94" y="7"/>
                    </a:lnTo>
                    <a:lnTo>
                      <a:pt x="84" y="7"/>
                    </a:lnTo>
                    <a:close/>
                    <a:moveTo>
                      <a:pt x="83" y="39"/>
                    </a:moveTo>
                    <a:lnTo>
                      <a:pt x="88" y="39"/>
                    </a:lnTo>
                    <a:lnTo>
                      <a:pt x="93" y="41"/>
                    </a:lnTo>
                    <a:lnTo>
                      <a:pt x="97" y="42"/>
                    </a:lnTo>
                    <a:lnTo>
                      <a:pt x="101" y="44"/>
                    </a:lnTo>
                    <a:lnTo>
                      <a:pt x="109" y="50"/>
                    </a:lnTo>
                    <a:lnTo>
                      <a:pt x="114" y="57"/>
                    </a:lnTo>
                    <a:lnTo>
                      <a:pt x="120" y="66"/>
                    </a:lnTo>
                    <a:lnTo>
                      <a:pt x="123" y="76"/>
                    </a:lnTo>
                    <a:lnTo>
                      <a:pt x="125" y="87"/>
                    </a:lnTo>
                    <a:lnTo>
                      <a:pt x="126" y="100"/>
                    </a:lnTo>
                    <a:lnTo>
                      <a:pt x="125" y="112"/>
                    </a:lnTo>
                    <a:lnTo>
                      <a:pt x="123" y="124"/>
                    </a:lnTo>
                    <a:lnTo>
                      <a:pt x="120" y="134"/>
                    </a:lnTo>
                    <a:lnTo>
                      <a:pt x="114" y="143"/>
                    </a:lnTo>
                    <a:lnTo>
                      <a:pt x="109" y="151"/>
                    </a:lnTo>
                    <a:lnTo>
                      <a:pt x="101" y="155"/>
                    </a:lnTo>
                    <a:lnTo>
                      <a:pt x="97" y="158"/>
                    </a:lnTo>
                    <a:lnTo>
                      <a:pt x="93" y="160"/>
                    </a:lnTo>
                    <a:lnTo>
                      <a:pt x="88" y="160"/>
                    </a:lnTo>
                    <a:lnTo>
                      <a:pt x="84" y="161"/>
                    </a:lnTo>
                    <a:lnTo>
                      <a:pt x="79" y="160"/>
                    </a:lnTo>
                    <a:lnTo>
                      <a:pt x="74" y="160"/>
                    </a:lnTo>
                    <a:lnTo>
                      <a:pt x="70" y="158"/>
                    </a:lnTo>
                    <a:lnTo>
                      <a:pt x="66" y="156"/>
                    </a:lnTo>
                    <a:lnTo>
                      <a:pt x="58" y="151"/>
                    </a:lnTo>
                    <a:lnTo>
                      <a:pt x="53" y="144"/>
                    </a:lnTo>
                    <a:lnTo>
                      <a:pt x="47" y="135"/>
                    </a:lnTo>
                    <a:lnTo>
                      <a:pt x="44" y="124"/>
                    </a:lnTo>
                    <a:lnTo>
                      <a:pt x="42" y="113"/>
                    </a:lnTo>
                    <a:lnTo>
                      <a:pt x="41" y="101"/>
                    </a:lnTo>
                    <a:lnTo>
                      <a:pt x="42" y="87"/>
                    </a:lnTo>
                    <a:lnTo>
                      <a:pt x="44" y="76"/>
                    </a:lnTo>
                    <a:lnTo>
                      <a:pt x="47" y="65"/>
                    </a:lnTo>
                    <a:lnTo>
                      <a:pt x="53" y="56"/>
                    </a:lnTo>
                    <a:lnTo>
                      <a:pt x="58" y="50"/>
                    </a:lnTo>
                    <a:lnTo>
                      <a:pt x="66" y="44"/>
                    </a:lnTo>
                    <a:lnTo>
                      <a:pt x="70" y="42"/>
                    </a:lnTo>
                    <a:lnTo>
                      <a:pt x="74" y="41"/>
                    </a:lnTo>
                    <a:lnTo>
                      <a:pt x="79" y="39"/>
                    </a:lnTo>
                    <a:lnTo>
                      <a:pt x="83" y="39"/>
                    </a:lnTo>
                    <a:close/>
                    <a:moveTo>
                      <a:pt x="193" y="190"/>
                    </a:moveTo>
                    <a:lnTo>
                      <a:pt x="233" y="190"/>
                    </a:lnTo>
                    <a:lnTo>
                      <a:pt x="233" y="124"/>
                    </a:lnTo>
                    <a:lnTo>
                      <a:pt x="233" y="119"/>
                    </a:lnTo>
                    <a:lnTo>
                      <a:pt x="233" y="114"/>
                    </a:lnTo>
                    <a:lnTo>
                      <a:pt x="234" y="110"/>
                    </a:lnTo>
                    <a:lnTo>
                      <a:pt x="236" y="106"/>
                    </a:lnTo>
                    <a:lnTo>
                      <a:pt x="240" y="103"/>
                    </a:lnTo>
                    <a:lnTo>
                      <a:pt x="243" y="100"/>
                    </a:lnTo>
                    <a:lnTo>
                      <a:pt x="246" y="97"/>
                    </a:lnTo>
                    <a:lnTo>
                      <a:pt x="250" y="95"/>
                    </a:lnTo>
                    <a:lnTo>
                      <a:pt x="255" y="94"/>
                    </a:lnTo>
                    <a:lnTo>
                      <a:pt x="260" y="94"/>
                    </a:lnTo>
                    <a:lnTo>
                      <a:pt x="267" y="94"/>
                    </a:lnTo>
                    <a:lnTo>
                      <a:pt x="271" y="95"/>
                    </a:lnTo>
                    <a:lnTo>
                      <a:pt x="271" y="56"/>
                    </a:lnTo>
                    <a:lnTo>
                      <a:pt x="268" y="56"/>
                    </a:lnTo>
                    <a:lnTo>
                      <a:pt x="262" y="56"/>
                    </a:lnTo>
                    <a:lnTo>
                      <a:pt x="258" y="56"/>
                    </a:lnTo>
                    <a:lnTo>
                      <a:pt x="254" y="57"/>
                    </a:lnTo>
                    <a:lnTo>
                      <a:pt x="248" y="60"/>
                    </a:lnTo>
                    <a:lnTo>
                      <a:pt x="244" y="63"/>
                    </a:lnTo>
                    <a:lnTo>
                      <a:pt x="239" y="66"/>
                    </a:lnTo>
                    <a:lnTo>
                      <a:pt x="235" y="71"/>
                    </a:lnTo>
                    <a:lnTo>
                      <a:pt x="231" y="76"/>
                    </a:lnTo>
                    <a:lnTo>
                      <a:pt x="229" y="83"/>
                    </a:lnTo>
                    <a:lnTo>
                      <a:pt x="228" y="83"/>
                    </a:lnTo>
                    <a:lnTo>
                      <a:pt x="227" y="60"/>
                    </a:lnTo>
                    <a:lnTo>
                      <a:pt x="192" y="60"/>
                    </a:lnTo>
                    <a:lnTo>
                      <a:pt x="192" y="68"/>
                    </a:lnTo>
                    <a:lnTo>
                      <a:pt x="193" y="77"/>
                    </a:lnTo>
                    <a:lnTo>
                      <a:pt x="193" y="88"/>
                    </a:lnTo>
                    <a:lnTo>
                      <a:pt x="193" y="102"/>
                    </a:lnTo>
                    <a:lnTo>
                      <a:pt x="193" y="190"/>
                    </a:lnTo>
                    <a:close/>
                    <a:moveTo>
                      <a:pt x="331" y="190"/>
                    </a:moveTo>
                    <a:lnTo>
                      <a:pt x="331" y="60"/>
                    </a:lnTo>
                    <a:lnTo>
                      <a:pt x="292" y="60"/>
                    </a:lnTo>
                    <a:lnTo>
                      <a:pt x="292" y="190"/>
                    </a:lnTo>
                    <a:lnTo>
                      <a:pt x="331" y="190"/>
                    </a:lnTo>
                    <a:close/>
                    <a:moveTo>
                      <a:pt x="312" y="2"/>
                    </a:moveTo>
                    <a:lnTo>
                      <a:pt x="307" y="3"/>
                    </a:lnTo>
                    <a:lnTo>
                      <a:pt x="303" y="4"/>
                    </a:lnTo>
                    <a:lnTo>
                      <a:pt x="299" y="6"/>
                    </a:lnTo>
                    <a:lnTo>
                      <a:pt x="296" y="8"/>
                    </a:lnTo>
                    <a:lnTo>
                      <a:pt x="294" y="11"/>
                    </a:lnTo>
                    <a:lnTo>
                      <a:pt x="293" y="15"/>
                    </a:lnTo>
                    <a:lnTo>
                      <a:pt x="292" y="18"/>
                    </a:lnTo>
                    <a:lnTo>
                      <a:pt x="290" y="23"/>
                    </a:lnTo>
                    <a:lnTo>
                      <a:pt x="292" y="27"/>
                    </a:lnTo>
                    <a:lnTo>
                      <a:pt x="293" y="31"/>
                    </a:lnTo>
                    <a:lnTo>
                      <a:pt x="294" y="34"/>
                    </a:lnTo>
                    <a:lnTo>
                      <a:pt x="296" y="37"/>
                    </a:lnTo>
                    <a:lnTo>
                      <a:pt x="299" y="39"/>
                    </a:lnTo>
                    <a:lnTo>
                      <a:pt x="302" y="42"/>
                    </a:lnTo>
                    <a:lnTo>
                      <a:pt x="307" y="43"/>
                    </a:lnTo>
                    <a:lnTo>
                      <a:pt x="311" y="43"/>
                    </a:lnTo>
                    <a:lnTo>
                      <a:pt x="316" y="43"/>
                    </a:lnTo>
                    <a:lnTo>
                      <a:pt x="320" y="42"/>
                    </a:lnTo>
                    <a:lnTo>
                      <a:pt x="324" y="39"/>
                    </a:lnTo>
                    <a:lnTo>
                      <a:pt x="327" y="37"/>
                    </a:lnTo>
                    <a:lnTo>
                      <a:pt x="329" y="34"/>
                    </a:lnTo>
                    <a:lnTo>
                      <a:pt x="331" y="31"/>
                    </a:lnTo>
                    <a:lnTo>
                      <a:pt x="333" y="27"/>
                    </a:lnTo>
                    <a:lnTo>
                      <a:pt x="333" y="23"/>
                    </a:lnTo>
                    <a:lnTo>
                      <a:pt x="333" y="18"/>
                    </a:lnTo>
                    <a:lnTo>
                      <a:pt x="331" y="15"/>
                    </a:lnTo>
                    <a:lnTo>
                      <a:pt x="329" y="11"/>
                    </a:lnTo>
                    <a:lnTo>
                      <a:pt x="327" y="8"/>
                    </a:lnTo>
                    <a:lnTo>
                      <a:pt x="324" y="6"/>
                    </a:lnTo>
                    <a:lnTo>
                      <a:pt x="321" y="4"/>
                    </a:lnTo>
                    <a:lnTo>
                      <a:pt x="316" y="3"/>
                    </a:lnTo>
                    <a:lnTo>
                      <a:pt x="312" y="2"/>
                    </a:lnTo>
                    <a:close/>
                    <a:moveTo>
                      <a:pt x="475" y="138"/>
                    </a:moveTo>
                    <a:lnTo>
                      <a:pt x="476" y="131"/>
                    </a:lnTo>
                    <a:lnTo>
                      <a:pt x="476" y="122"/>
                    </a:lnTo>
                    <a:lnTo>
                      <a:pt x="475" y="110"/>
                    </a:lnTo>
                    <a:lnTo>
                      <a:pt x="473" y="97"/>
                    </a:lnTo>
                    <a:lnTo>
                      <a:pt x="469" y="86"/>
                    </a:lnTo>
                    <a:lnTo>
                      <a:pt x="463" y="76"/>
                    </a:lnTo>
                    <a:lnTo>
                      <a:pt x="460" y="72"/>
                    </a:lnTo>
                    <a:lnTo>
                      <a:pt x="456" y="68"/>
                    </a:lnTo>
                    <a:lnTo>
                      <a:pt x="451" y="65"/>
                    </a:lnTo>
                    <a:lnTo>
                      <a:pt x="446" y="62"/>
                    </a:lnTo>
                    <a:lnTo>
                      <a:pt x="441" y="60"/>
                    </a:lnTo>
                    <a:lnTo>
                      <a:pt x="434" y="57"/>
                    </a:lnTo>
                    <a:lnTo>
                      <a:pt x="428" y="56"/>
                    </a:lnTo>
                    <a:lnTo>
                      <a:pt x="420" y="56"/>
                    </a:lnTo>
                    <a:lnTo>
                      <a:pt x="411" y="56"/>
                    </a:lnTo>
                    <a:lnTo>
                      <a:pt x="404" y="57"/>
                    </a:lnTo>
                    <a:lnTo>
                      <a:pt x="397" y="60"/>
                    </a:lnTo>
                    <a:lnTo>
                      <a:pt x="391" y="63"/>
                    </a:lnTo>
                    <a:lnTo>
                      <a:pt x="385" y="66"/>
                    </a:lnTo>
                    <a:lnTo>
                      <a:pt x="380" y="70"/>
                    </a:lnTo>
                    <a:lnTo>
                      <a:pt x="376" y="74"/>
                    </a:lnTo>
                    <a:lnTo>
                      <a:pt x="371" y="78"/>
                    </a:lnTo>
                    <a:lnTo>
                      <a:pt x="367" y="84"/>
                    </a:lnTo>
                    <a:lnTo>
                      <a:pt x="364" y="90"/>
                    </a:lnTo>
                    <a:lnTo>
                      <a:pt x="362" y="95"/>
                    </a:lnTo>
                    <a:lnTo>
                      <a:pt x="360" y="101"/>
                    </a:lnTo>
                    <a:lnTo>
                      <a:pt x="356" y="113"/>
                    </a:lnTo>
                    <a:lnTo>
                      <a:pt x="355" y="126"/>
                    </a:lnTo>
                    <a:lnTo>
                      <a:pt x="356" y="133"/>
                    </a:lnTo>
                    <a:lnTo>
                      <a:pt x="356" y="141"/>
                    </a:lnTo>
                    <a:lnTo>
                      <a:pt x="358" y="148"/>
                    </a:lnTo>
                    <a:lnTo>
                      <a:pt x="361" y="154"/>
                    </a:lnTo>
                    <a:lnTo>
                      <a:pt x="363" y="160"/>
                    </a:lnTo>
                    <a:lnTo>
                      <a:pt x="366" y="165"/>
                    </a:lnTo>
                    <a:lnTo>
                      <a:pt x="369" y="170"/>
                    </a:lnTo>
                    <a:lnTo>
                      <a:pt x="374" y="174"/>
                    </a:lnTo>
                    <a:lnTo>
                      <a:pt x="378" y="179"/>
                    </a:lnTo>
                    <a:lnTo>
                      <a:pt x="383" y="182"/>
                    </a:lnTo>
                    <a:lnTo>
                      <a:pt x="389" y="185"/>
                    </a:lnTo>
                    <a:lnTo>
                      <a:pt x="394" y="188"/>
                    </a:lnTo>
                    <a:lnTo>
                      <a:pt x="401" y="190"/>
                    </a:lnTo>
                    <a:lnTo>
                      <a:pt x="408" y="191"/>
                    </a:lnTo>
                    <a:lnTo>
                      <a:pt x="416" y="192"/>
                    </a:lnTo>
                    <a:lnTo>
                      <a:pt x="423" y="192"/>
                    </a:lnTo>
                    <a:lnTo>
                      <a:pt x="436" y="192"/>
                    </a:lnTo>
                    <a:lnTo>
                      <a:pt x="448" y="191"/>
                    </a:lnTo>
                    <a:lnTo>
                      <a:pt x="459" y="188"/>
                    </a:lnTo>
                    <a:lnTo>
                      <a:pt x="470" y="184"/>
                    </a:lnTo>
                    <a:lnTo>
                      <a:pt x="464" y="158"/>
                    </a:lnTo>
                    <a:lnTo>
                      <a:pt x="456" y="160"/>
                    </a:lnTo>
                    <a:lnTo>
                      <a:pt x="448" y="161"/>
                    </a:lnTo>
                    <a:lnTo>
                      <a:pt x="438" y="162"/>
                    </a:lnTo>
                    <a:lnTo>
                      <a:pt x="429" y="162"/>
                    </a:lnTo>
                    <a:lnTo>
                      <a:pt x="422" y="162"/>
                    </a:lnTo>
                    <a:lnTo>
                      <a:pt x="416" y="161"/>
                    </a:lnTo>
                    <a:lnTo>
                      <a:pt x="410" y="159"/>
                    </a:lnTo>
                    <a:lnTo>
                      <a:pt x="405" y="156"/>
                    </a:lnTo>
                    <a:lnTo>
                      <a:pt x="401" y="153"/>
                    </a:lnTo>
                    <a:lnTo>
                      <a:pt x="396" y="149"/>
                    </a:lnTo>
                    <a:lnTo>
                      <a:pt x="394" y="143"/>
                    </a:lnTo>
                    <a:lnTo>
                      <a:pt x="393" y="138"/>
                    </a:lnTo>
                    <a:lnTo>
                      <a:pt x="475" y="138"/>
                    </a:lnTo>
                    <a:close/>
                    <a:moveTo>
                      <a:pt x="393" y="110"/>
                    </a:moveTo>
                    <a:lnTo>
                      <a:pt x="394" y="105"/>
                    </a:lnTo>
                    <a:lnTo>
                      <a:pt x="395" y="101"/>
                    </a:lnTo>
                    <a:lnTo>
                      <a:pt x="396" y="96"/>
                    </a:lnTo>
                    <a:lnTo>
                      <a:pt x="400" y="92"/>
                    </a:lnTo>
                    <a:lnTo>
                      <a:pt x="403" y="88"/>
                    </a:lnTo>
                    <a:lnTo>
                      <a:pt x="407" y="86"/>
                    </a:lnTo>
                    <a:lnTo>
                      <a:pt x="411" y="84"/>
                    </a:lnTo>
                    <a:lnTo>
                      <a:pt x="418" y="83"/>
                    </a:lnTo>
                    <a:lnTo>
                      <a:pt x="423" y="84"/>
                    </a:lnTo>
                    <a:lnTo>
                      <a:pt x="429" y="86"/>
                    </a:lnTo>
                    <a:lnTo>
                      <a:pt x="432" y="88"/>
                    </a:lnTo>
                    <a:lnTo>
                      <a:pt x="435" y="93"/>
                    </a:lnTo>
                    <a:lnTo>
                      <a:pt x="437" y="97"/>
                    </a:lnTo>
                    <a:lnTo>
                      <a:pt x="438" y="102"/>
                    </a:lnTo>
                    <a:lnTo>
                      <a:pt x="439" y="105"/>
                    </a:lnTo>
                    <a:lnTo>
                      <a:pt x="439" y="110"/>
                    </a:lnTo>
                    <a:lnTo>
                      <a:pt x="393" y="110"/>
                    </a:lnTo>
                    <a:close/>
                    <a:moveTo>
                      <a:pt x="500" y="190"/>
                    </a:moveTo>
                    <a:lnTo>
                      <a:pt x="539" y="190"/>
                    </a:lnTo>
                    <a:lnTo>
                      <a:pt x="539" y="114"/>
                    </a:lnTo>
                    <a:lnTo>
                      <a:pt x="540" y="109"/>
                    </a:lnTo>
                    <a:lnTo>
                      <a:pt x="541" y="104"/>
                    </a:lnTo>
                    <a:lnTo>
                      <a:pt x="543" y="99"/>
                    </a:lnTo>
                    <a:lnTo>
                      <a:pt x="547" y="94"/>
                    </a:lnTo>
                    <a:lnTo>
                      <a:pt x="551" y="92"/>
                    </a:lnTo>
                    <a:lnTo>
                      <a:pt x="554" y="91"/>
                    </a:lnTo>
                    <a:lnTo>
                      <a:pt x="557" y="90"/>
                    </a:lnTo>
                    <a:lnTo>
                      <a:pt x="560" y="90"/>
                    </a:lnTo>
                    <a:lnTo>
                      <a:pt x="566" y="90"/>
                    </a:lnTo>
                    <a:lnTo>
                      <a:pt x="570" y="91"/>
                    </a:lnTo>
                    <a:lnTo>
                      <a:pt x="573" y="94"/>
                    </a:lnTo>
                    <a:lnTo>
                      <a:pt x="577" y="97"/>
                    </a:lnTo>
                    <a:lnTo>
                      <a:pt x="578" y="101"/>
                    </a:lnTo>
                    <a:lnTo>
                      <a:pt x="580" y="106"/>
                    </a:lnTo>
                    <a:lnTo>
                      <a:pt x="581" y="112"/>
                    </a:lnTo>
                    <a:lnTo>
                      <a:pt x="581" y="117"/>
                    </a:lnTo>
                    <a:lnTo>
                      <a:pt x="581" y="190"/>
                    </a:lnTo>
                    <a:lnTo>
                      <a:pt x="620" y="190"/>
                    </a:lnTo>
                    <a:lnTo>
                      <a:pt x="620" y="112"/>
                    </a:lnTo>
                    <a:lnTo>
                      <a:pt x="619" y="99"/>
                    </a:lnTo>
                    <a:lnTo>
                      <a:pt x="617" y="87"/>
                    </a:lnTo>
                    <a:lnTo>
                      <a:pt x="612" y="77"/>
                    </a:lnTo>
                    <a:lnTo>
                      <a:pt x="607" y="70"/>
                    </a:lnTo>
                    <a:lnTo>
                      <a:pt x="600" y="64"/>
                    </a:lnTo>
                    <a:lnTo>
                      <a:pt x="593" y="60"/>
                    </a:lnTo>
                    <a:lnTo>
                      <a:pt x="584" y="57"/>
                    </a:lnTo>
                    <a:lnTo>
                      <a:pt x="574" y="56"/>
                    </a:lnTo>
                    <a:lnTo>
                      <a:pt x="567" y="57"/>
                    </a:lnTo>
                    <a:lnTo>
                      <a:pt x="560" y="58"/>
                    </a:lnTo>
                    <a:lnTo>
                      <a:pt x="555" y="61"/>
                    </a:lnTo>
                    <a:lnTo>
                      <a:pt x="550" y="64"/>
                    </a:lnTo>
                    <a:lnTo>
                      <a:pt x="541" y="71"/>
                    </a:lnTo>
                    <a:lnTo>
                      <a:pt x="536" y="77"/>
                    </a:lnTo>
                    <a:lnTo>
                      <a:pt x="535" y="77"/>
                    </a:lnTo>
                    <a:lnTo>
                      <a:pt x="533" y="60"/>
                    </a:lnTo>
                    <a:lnTo>
                      <a:pt x="499" y="60"/>
                    </a:lnTo>
                    <a:lnTo>
                      <a:pt x="499" y="68"/>
                    </a:lnTo>
                    <a:lnTo>
                      <a:pt x="500" y="78"/>
                    </a:lnTo>
                    <a:lnTo>
                      <a:pt x="500" y="90"/>
                    </a:lnTo>
                    <a:lnTo>
                      <a:pt x="500" y="101"/>
                    </a:lnTo>
                    <a:lnTo>
                      <a:pt x="500" y="190"/>
                    </a:lnTo>
                    <a:close/>
                    <a:moveTo>
                      <a:pt x="655" y="31"/>
                    </a:moveTo>
                    <a:lnTo>
                      <a:pt x="655" y="60"/>
                    </a:lnTo>
                    <a:lnTo>
                      <a:pt x="639" y="60"/>
                    </a:lnTo>
                    <a:lnTo>
                      <a:pt x="639" y="90"/>
                    </a:lnTo>
                    <a:lnTo>
                      <a:pt x="655" y="90"/>
                    </a:lnTo>
                    <a:lnTo>
                      <a:pt x="655" y="143"/>
                    </a:lnTo>
                    <a:lnTo>
                      <a:pt x="657" y="155"/>
                    </a:lnTo>
                    <a:lnTo>
                      <a:pt x="659" y="166"/>
                    </a:lnTo>
                    <a:lnTo>
                      <a:pt x="662" y="174"/>
                    </a:lnTo>
                    <a:lnTo>
                      <a:pt x="666" y="181"/>
                    </a:lnTo>
                    <a:lnTo>
                      <a:pt x="672" y="185"/>
                    </a:lnTo>
                    <a:lnTo>
                      <a:pt x="679" y="190"/>
                    </a:lnTo>
                    <a:lnTo>
                      <a:pt x="687" y="192"/>
                    </a:lnTo>
                    <a:lnTo>
                      <a:pt x="697" y="192"/>
                    </a:lnTo>
                    <a:lnTo>
                      <a:pt x="712" y="192"/>
                    </a:lnTo>
                    <a:lnTo>
                      <a:pt x="721" y="189"/>
                    </a:lnTo>
                    <a:lnTo>
                      <a:pt x="721" y="159"/>
                    </a:lnTo>
                    <a:lnTo>
                      <a:pt x="717" y="159"/>
                    </a:lnTo>
                    <a:lnTo>
                      <a:pt x="709" y="160"/>
                    </a:lnTo>
                    <a:lnTo>
                      <a:pt x="706" y="159"/>
                    </a:lnTo>
                    <a:lnTo>
                      <a:pt x="702" y="158"/>
                    </a:lnTo>
                    <a:lnTo>
                      <a:pt x="700" y="156"/>
                    </a:lnTo>
                    <a:lnTo>
                      <a:pt x="698" y="154"/>
                    </a:lnTo>
                    <a:lnTo>
                      <a:pt x="697" y="151"/>
                    </a:lnTo>
                    <a:lnTo>
                      <a:pt x="695" y="146"/>
                    </a:lnTo>
                    <a:lnTo>
                      <a:pt x="694" y="142"/>
                    </a:lnTo>
                    <a:lnTo>
                      <a:pt x="694" y="136"/>
                    </a:lnTo>
                    <a:lnTo>
                      <a:pt x="694" y="90"/>
                    </a:lnTo>
                    <a:lnTo>
                      <a:pt x="722" y="90"/>
                    </a:lnTo>
                    <a:lnTo>
                      <a:pt x="722" y="60"/>
                    </a:lnTo>
                    <a:lnTo>
                      <a:pt x="694" y="60"/>
                    </a:lnTo>
                    <a:lnTo>
                      <a:pt x="694" y="22"/>
                    </a:lnTo>
                    <a:lnTo>
                      <a:pt x="655" y="31"/>
                    </a:lnTo>
                    <a:close/>
                    <a:moveTo>
                      <a:pt x="853" y="190"/>
                    </a:moveTo>
                    <a:lnTo>
                      <a:pt x="852" y="177"/>
                    </a:lnTo>
                    <a:lnTo>
                      <a:pt x="851" y="158"/>
                    </a:lnTo>
                    <a:lnTo>
                      <a:pt x="851" y="113"/>
                    </a:lnTo>
                    <a:lnTo>
                      <a:pt x="851" y="102"/>
                    </a:lnTo>
                    <a:lnTo>
                      <a:pt x="849" y="91"/>
                    </a:lnTo>
                    <a:lnTo>
                      <a:pt x="844" y="82"/>
                    </a:lnTo>
                    <a:lnTo>
                      <a:pt x="839" y="73"/>
                    </a:lnTo>
                    <a:lnTo>
                      <a:pt x="836" y="70"/>
                    </a:lnTo>
                    <a:lnTo>
                      <a:pt x="832" y="66"/>
                    </a:lnTo>
                    <a:lnTo>
                      <a:pt x="827" y="63"/>
                    </a:lnTo>
                    <a:lnTo>
                      <a:pt x="822" y="61"/>
                    </a:lnTo>
                    <a:lnTo>
                      <a:pt x="816" y="58"/>
                    </a:lnTo>
                    <a:lnTo>
                      <a:pt x="810" y="57"/>
                    </a:lnTo>
                    <a:lnTo>
                      <a:pt x="803" y="56"/>
                    </a:lnTo>
                    <a:lnTo>
                      <a:pt x="796" y="56"/>
                    </a:lnTo>
                    <a:lnTo>
                      <a:pt x="780" y="57"/>
                    </a:lnTo>
                    <a:lnTo>
                      <a:pt x="766" y="60"/>
                    </a:lnTo>
                    <a:lnTo>
                      <a:pt x="755" y="64"/>
                    </a:lnTo>
                    <a:lnTo>
                      <a:pt x="746" y="67"/>
                    </a:lnTo>
                    <a:lnTo>
                      <a:pt x="754" y="94"/>
                    </a:lnTo>
                    <a:lnTo>
                      <a:pt x="760" y="90"/>
                    </a:lnTo>
                    <a:lnTo>
                      <a:pt x="769" y="87"/>
                    </a:lnTo>
                    <a:lnTo>
                      <a:pt x="779" y="85"/>
                    </a:lnTo>
                    <a:lnTo>
                      <a:pt x="788" y="84"/>
                    </a:lnTo>
                    <a:lnTo>
                      <a:pt x="795" y="84"/>
                    </a:lnTo>
                    <a:lnTo>
                      <a:pt x="800" y="85"/>
                    </a:lnTo>
                    <a:lnTo>
                      <a:pt x="805" y="87"/>
                    </a:lnTo>
                    <a:lnTo>
                      <a:pt x="808" y="90"/>
                    </a:lnTo>
                    <a:lnTo>
                      <a:pt x="810" y="93"/>
                    </a:lnTo>
                    <a:lnTo>
                      <a:pt x="811" y="95"/>
                    </a:lnTo>
                    <a:lnTo>
                      <a:pt x="811" y="99"/>
                    </a:lnTo>
                    <a:lnTo>
                      <a:pt x="812" y="101"/>
                    </a:lnTo>
                    <a:lnTo>
                      <a:pt x="812" y="103"/>
                    </a:lnTo>
                    <a:lnTo>
                      <a:pt x="796" y="103"/>
                    </a:lnTo>
                    <a:lnTo>
                      <a:pt x="781" y="105"/>
                    </a:lnTo>
                    <a:lnTo>
                      <a:pt x="768" y="110"/>
                    </a:lnTo>
                    <a:lnTo>
                      <a:pt x="757" y="115"/>
                    </a:lnTo>
                    <a:lnTo>
                      <a:pt x="753" y="119"/>
                    </a:lnTo>
                    <a:lnTo>
                      <a:pt x="748" y="122"/>
                    </a:lnTo>
                    <a:lnTo>
                      <a:pt x="745" y="126"/>
                    </a:lnTo>
                    <a:lnTo>
                      <a:pt x="743" y="131"/>
                    </a:lnTo>
                    <a:lnTo>
                      <a:pt x="740" y="135"/>
                    </a:lnTo>
                    <a:lnTo>
                      <a:pt x="739" y="141"/>
                    </a:lnTo>
                    <a:lnTo>
                      <a:pt x="738" y="146"/>
                    </a:lnTo>
                    <a:lnTo>
                      <a:pt x="738" y="153"/>
                    </a:lnTo>
                    <a:lnTo>
                      <a:pt x="738" y="161"/>
                    </a:lnTo>
                    <a:lnTo>
                      <a:pt x="740" y="168"/>
                    </a:lnTo>
                    <a:lnTo>
                      <a:pt x="743" y="174"/>
                    </a:lnTo>
                    <a:lnTo>
                      <a:pt x="748" y="181"/>
                    </a:lnTo>
                    <a:lnTo>
                      <a:pt x="754" y="185"/>
                    </a:lnTo>
                    <a:lnTo>
                      <a:pt x="761" y="190"/>
                    </a:lnTo>
                    <a:lnTo>
                      <a:pt x="769" y="192"/>
                    </a:lnTo>
                    <a:lnTo>
                      <a:pt x="779" y="193"/>
                    </a:lnTo>
                    <a:lnTo>
                      <a:pt x="789" y="192"/>
                    </a:lnTo>
                    <a:lnTo>
                      <a:pt x="799" y="189"/>
                    </a:lnTo>
                    <a:lnTo>
                      <a:pt x="803" y="187"/>
                    </a:lnTo>
                    <a:lnTo>
                      <a:pt x="808" y="184"/>
                    </a:lnTo>
                    <a:lnTo>
                      <a:pt x="811" y="181"/>
                    </a:lnTo>
                    <a:lnTo>
                      <a:pt x="814" y="177"/>
                    </a:lnTo>
                    <a:lnTo>
                      <a:pt x="815" y="177"/>
                    </a:lnTo>
                    <a:lnTo>
                      <a:pt x="817" y="190"/>
                    </a:lnTo>
                    <a:lnTo>
                      <a:pt x="853" y="190"/>
                    </a:lnTo>
                    <a:close/>
                    <a:moveTo>
                      <a:pt x="813" y="142"/>
                    </a:moveTo>
                    <a:lnTo>
                      <a:pt x="813" y="146"/>
                    </a:lnTo>
                    <a:lnTo>
                      <a:pt x="812" y="150"/>
                    </a:lnTo>
                    <a:lnTo>
                      <a:pt x="809" y="155"/>
                    </a:lnTo>
                    <a:lnTo>
                      <a:pt x="805" y="160"/>
                    </a:lnTo>
                    <a:lnTo>
                      <a:pt x="801" y="162"/>
                    </a:lnTo>
                    <a:lnTo>
                      <a:pt x="799" y="163"/>
                    </a:lnTo>
                    <a:lnTo>
                      <a:pt x="795" y="164"/>
                    </a:lnTo>
                    <a:lnTo>
                      <a:pt x="792" y="164"/>
                    </a:lnTo>
                    <a:lnTo>
                      <a:pt x="788" y="164"/>
                    </a:lnTo>
                    <a:lnTo>
                      <a:pt x="785" y="163"/>
                    </a:lnTo>
                    <a:lnTo>
                      <a:pt x="783" y="162"/>
                    </a:lnTo>
                    <a:lnTo>
                      <a:pt x="781" y="161"/>
                    </a:lnTo>
                    <a:lnTo>
                      <a:pt x="779" y="159"/>
                    </a:lnTo>
                    <a:lnTo>
                      <a:pt x="778" y="155"/>
                    </a:lnTo>
                    <a:lnTo>
                      <a:pt x="776" y="152"/>
                    </a:lnTo>
                    <a:lnTo>
                      <a:pt x="776" y="149"/>
                    </a:lnTo>
                    <a:lnTo>
                      <a:pt x="776" y="143"/>
                    </a:lnTo>
                    <a:lnTo>
                      <a:pt x="779" y="139"/>
                    </a:lnTo>
                    <a:lnTo>
                      <a:pt x="782" y="135"/>
                    </a:lnTo>
                    <a:lnTo>
                      <a:pt x="786" y="132"/>
                    </a:lnTo>
                    <a:lnTo>
                      <a:pt x="792" y="131"/>
                    </a:lnTo>
                    <a:lnTo>
                      <a:pt x="798" y="129"/>
                    </a:lnTo>
                    <a:lnTo>
                      <a:pt x="806" y="129"/>
                    </a:lnTo>
                    <a:lnTo>
                      <a:pt x="813" y="129"/>
                    </a:lnTo>
                    <a:lnTo>
                      <a:pt x="813" y="142"/>
                    </a:lnTo>
                    <a:close/>
                    <a:moveTo>
                      <a:pt x="973" y="156"/>
                    </a:moveTo>
                    <a:lnTo>
                      <a:pt x="969" y="159"/>
                    </a:lnTo>
                    <a:lnTo>
                      <a:pt x="963" y="160"/>
                    </a:lnTo>
                    <a:lnTo>
                      <a:pt x="957" y="161"/>
                    </a:lnTo>
                    <a:lnTo>
                      <a:pt x="950" y="161"/>
                    </a:lnTo>
                    <a:lnTo>
                      <a:pt x="944" y="160"/>
                    </a:lnTo>
                    <a:lnTo>
                      <a:pt x="936" y="159"/>
                    </a:lnTo>
                    <a:lnTo>
                      <a:pt x="931" y="155"/>
                    </a:lnTo>
                    <a:lnTo>
                      <a:pt x="925" y="152"/>
                    </a:lnTo>
                    <a:lnTo>
                      <a:pt x="921" y="146"/>
                    </a:lnTo>
                    <a:lnTo>
                      <a:pt x="918" y="140"/>
                    </a:lnTo>
                    <a:lnTo>
                      <a:pt x="916" y="133"/>
                    </a:lnTo>
                    <a:lnTo>
                      <a:pt x="916" y="124"/>
                    </a:lnTo>
                    <a:lnTo>
                      <a:pt x="916" y="116"/>
                    </a:lnTo>
                    <a:lnTo>
                      <a:pt x="918" y="110"/>
                    </a:lnTo>
                    <a:lnTo>
                      <a:pt x="921" y="103"/>
                    </a:lnTo>
                    <a:lnTo>
                      <a:pt x="924" y="97"/>
                    </a:lnTo>
                    <a:lnTo>
                      <a:pt x="930" y="93"/>
                    </a:lnTo>
                    <a:lnTo>
                      <a:pt x="935" y="91"/>
                    </a:lnTo>
                    <a:lnTo>
                      <a:pt x="942" y="88"/>
                    </a:lnTo>
                    <a:lnTo>
                      <a:pt x="949" y="87"/>
                    </a:lnTo>
                    <a:lnTo>
                      <a:pt x="957" y="87"/>
                    </a:lnTo>
                    <a:lnTo>
                      <a:pt x="962" y="88"/>
                    </a:lnTo>
                    <a:lnTo>
                      <a:pt x="968" y="90"/>
                    </a:lnTo>
                    <a:lnTo>
                      <a:pt x="972" y="92"/>
                    </a:lnTo>
                    <a:lnTo>
                      <a:pt x="977" y="62"/>
                    </a:lnTo>
                    <a:lnTo>
                      <a:pt x="971" y="60"/>
                    </a:lnTo>
                    <a:lnTo>
                      <a:pt x="963" y="57"/>
                    </a:lnTo>
                    <a:lnTo>
                      <a:pt x="956" y="56"/>
                    </a:lnTo>
                    <a:lnTo>
                      <a:pt x="948" y="56"/>
                    </a:lnTo>
                    <a:lnTo>
                      <a:pt x="940" y="56"/>
                    </a:lnTo>
                    <a:lnTo>
                      <a:pt x="931" y="57"/>
                    </a:lnTo>
                    <a:lnTo>
                      <a:pt x="923" y="60"/>
                    </a:lnTo>
                    <a:lnTo>
                      <a:pt x="917" y="62"/>
                    </a:lnTo>
                    <a:lnTo>
                      <a:pt x="910" y="65"/>
                    </a:lnTo>
                    <a:lnTo>
                      <a:pt x="904" y="68"/>
                    </a:lnTo>
                    <a:lnTo>
                      <a:pt x="898" y="72"/>
                    </a:lnTo>
                    <a:lnTo>
                      <a:pt x="894" y="76"/>
                    </a:lnTo>
                    <a:lnTo>
                      <a:pt x="890" y="82"/>
                    </a:lnTo>
                    <a:lnTo>
                      <a:pt x="886" y="87"/>
                    </a:lnTo>
                    <a:lnTo>
                      <a:pt x="882" y="93"/>
                    </a:lnTo>
                    <a:lnTo>
                      <a:pt x="880" y="99"/>
                    </a:lnTo>
                    <a:lnTo>
                      <a:pt x="878" y="105"/>
                    </a:lnTo>
                    <a:lnTo>
                      <a:pt x="876" y="112"/>
                    </a:lnTo>
                    <a:lnTo>
                      <a:pt x="876" y="119"/>
                    </a:lnTo>
                    <a:lnTo>
                      <a:pt x="875" y="125"/>
                    </a:lnTo>
                    <a:lnTo>
                      <a:pt x="876" y="139"/>
                    </a:lnTo>
                    <a:lnTo>
                      <a:pt x="879" y="151"/>
                    </a:lnTo>
                    <a:lnTo>
                      <a:pt x="883" y="161"/>
                    </a:lnTo>
                    <a:lnTo>
                      <a:pt x="890" y="170"/>
                    </a:lnTo>
                    <a:lnTo>
                      <a:pt x="897" y="178"/>
                    </a:lnTo>
                    <a:lnTo>
                      <a:pt x="906" y="184"/>
                    </a:lnTo>
                    <a:lnTo>
                      <a:pt x="917" y="189"/>
                    </a:lnTo>
                    <a:lnTo>
                      <a:pt x="929" y="191"/>
                    </a:lnTo>
                    <a:lnTo>
                      <a:pt x="918" y="213"/>
                    </a:lnTo>
                    <a:lnTo>
                      <a:pt x="928" y="216"/>
                    </a:lnTo>
                    <a:lnTo>
                      <a:pt x="934" y="218"/>
                    </a:lnTo>
                    <a:lnTo>
                      <a:pt x="935" y="219"/>
                    </a:lnTo>
                    <a:lnTo>
                      <a:pt x="937" y="220"/>
                    </a:lnTo>
                    <a:lnTo>
                      <a:pt x="938" y="222"/>
                    </a:lnTo>
                    <a:lnTo>
                      <a:pt x="938" y="223"/>
                    </a:lnTo>
                    <a:lnTo>
                      <a:pt x="937" y="227"/>
                    </a:lnTo>
                    <a:lnTo>
                      <a:pt x="935" y="229"/>
                    </a:lnTo>
                    <a:lnTo>
                      <a:pt x="933" y="230"/>
                    </a:lnTo>
                    <a:lnTo>
                      <a:pt x="929" y="230"/>
                    </a:lnTo>
                    <a:lnTo>
                      <a:pt x="921" y="229"/>
                    </a:lnTo>
                    <a:lnTo>
                      <a:pt x="915" y="227"/>
                    </a:lnTo>
                    <a:lnTo>
                      <a:pt x="909" y="243"/>
                    </a:lnTo>
                    <a:lnTo>
                      <a:pt x="915" y="246"/>
                    </a:lnTo>
                    <a:lnTo>
                      <a:pt x="920" y="247"/>
                    </a:lnTo>
                    <a:lnTo>
                      <a:pt x="925" y="248"/>
                    </a:lnTo>
                    <a:lnTo>
                      <a:pt x="931" y="248"/>
                    </a:lnTo>
                    <a:lnTo>
                      <a:pt x="937" y="248"/>
                    </a:lnTo>
                    <a:lnTo>
                      <a:pt x="943" y="247"/>
                    </a:lnTo>
                    <a:lnTo>
                      <a:pt x="948" y="246"/>
                    </a:lnTo>
                    <a:lnTo>
                      <a:pt x="952" y="243"/>
                    </a:lnTo>
                    <a:lnTo>
                      <a:pt x="957" y="240"/>
                    </a:lnTo>
                    <a:lnTo>
                      <a:pt x="960" y="236"/>
                    </a:lnTo>
                    <a:lnTo>
                      <a:pt x="962" y="230"/>
                    </a:lnTo>
                    <a:lnTo>
                      <a:pt x="962" y="223"/>
                    </a:lnTo>
                    <a:lnTo>
                      <a:pt x="962" y="219"/>
                    </a:lnTo>
                    <a:lnTo>
                      <a:pt x="961" y="216"/>
                    </a:lnTo>
                    <a:lnTo>
                      <a:pt x="959" y="212"/>
                    </a:lnTo>
                    <a:lnTo>
                      <a:pt x="957" y="209"/>
                    </a:lnTo>
                    <a:lnTo>
                      <a:pt x="950" y="204"/>
                    </a:lnTo>
                    <a:lnTo>
                      <a:pt x="944" y="202"/>
                    </a:lnTo>
                    <a:lnTo>
                      <a:pt x="948" y="192"/>
                    </a:lnTo>
                    <a:lnTo>
                      <a:pt x="958" y="192"/>
                    </a:lnTo>
                    <a:lnTo>
                      <a:pt x="965" y="191"/>
                    </a:lnTo>
                    <a:lnTo>
                      <a:pt x="972" y="189"/>
                    </a:lnTo>
                    <a:lnTo>
                      <a:pt x="977" y="187"/>
                    </a:lnTo>
                    <a:lnTo>
                      <a:pt x="973" y="156"/>
                    </a:lnTo>
                    <a:close/>
                    <a:moveTo>
                      <a:pt x="1108" y="190"/>
                    </a:moveTo>
                    <a:lnTo>
                      <a:pt x="1107" y="177"/>
                    </a:lnTo>
                    <a:lnTo>
                      <a:pt x="1106" y="158"/>
                    </a:lnTo>
                    <a:lnTo>
                      <a:pt x="1106" y="113"/>
                    </a:lnTo>
                    <a:lnTo>
                      <a:pt x="1106" y="102"/>
                    </a:lnTo>
                    <a:lnTo>
                      <a:pt x="1104" y="91"/>
                    </a:lnTo>
                    <a:lnTo>
                      <a:pt x="1099" y="82"/>
                    </a:lnTo>
                    <a:lnTo>
                      <a:pt x="1094" y="73"/>
                    </a:lnTo>
                    <a:lnTo>
                      <a:pt x="1091" y="70"/>
                    </a:lnTo>
                    <a:lnTo>
                      <a:pt x="1086" y="66"/>
                    </a:lnTo>
                    <a:lnTo>
                      <a:pt x="1082" y="63"/>
                    </a:lnTo>
                    <a:lnTo>
                      <a:pt x="1077" y="61"/>
                    </a:lnTo>
                    <a:lnTo>
                      <a:pt x="1071" y="58"/>
                    </a:lnTo>
                    <a:lnTo>
                      <a:pt x="1065" y="57"/>
                    </a:lnTo>
                    <a:lnTo>
                      <a:pt x="1058" y="56"/>
                    </a:lnTo>
                    <a:lnTo>
                      <a:pt x="1051" y="56"/>
                    </a:lnTo>
                    <a:lnTo>
                      <a:pt x="1035" y="57"/>
                    </a:lnTo>
                    <a:lnTo>
                      <a:pt x="1021" y="60"/>
                    </a:lnTo>
                    <a:lnTo>
                      <a:pt x="1010" y="64"/>
                    </a:lnTo>
                    <a:lnTo>
                      <a:pt x="1001" y="67"/>
                    </a:lnTo>
                    <a:lnTo>
                      <a:pt x="1009" y="94"/>
                    </a:lnTo>
                    <a:lnTo>
                      <a:pt x="1015" y="90"/>
                    </a:lnTo>
                    <a:lnTo>
                      <a:pt x="1024" y="87"/>
                    </a:lnTo>
                    <a:lnTo>
                      <a:pt x="1033" y="85"/>
                    </a:lnTo>
                    <a:lnTo>
                      <a:pt x="1043" y="84"/>
                    </a:lnTo>
                    <a:lnTo>
                      <a:pt x="1050" y="84"/>
                    </a:lnTo>
                    <a:lnTo>
                      <a:pt x="1055" y="85"/>
                    </a:lnTo>
                    <a:lnTo>
                      <a:pt x="1059" y="87"/>
                    </a:lnTo>
                    <a:lnTo>
                      <a:pt x="1063" y="90"/>
                    </a:lnTo>
                    <a:lnTo>
                      <a:pt x="1065" y="93"/>
                    </a:lnTo>
                    <a:lnTo>
                      <a:pt x="1066" y="95"/>
                    </a:lnTo>
                    <a:lnTo>
                      <a:pt x="1066" y="99"/>
                    </a:lnTo>
                    <a:lnTo>
                      <a:pt x="1067" y="101"/>
                    </a:lnTo>
                    <a:lnTo>
                      <a:pt x="1067" y="103"/>
                    </a:lnTo>
                    <a:lnTo>
                      <a:pt x="1051" y="103"/>
                    </a:lnTo>
                    <a:lnTo>
                      <a:pt x="1036" y="105"/>
                    </a:lnTo>
                    <a:lnTo>
                      <a:pt x="1024" y="110"/>
                    </a:lnTo>
                    <a:lnTo>
                      <a:pt x="1013" y="115"/>
                    </a:lnTo>
                    <a:lnTo>
                      <a:pt x="1008" y="119"/>
                    </a:lnTo>
                    <a:lnTo>
                      <a:pt x="1004" y="122"/>
                    </a:lnTo>
                    <a:lnTo>
                      <a:pt x="1000" y="126"/>
                    </a:lnTo>
                    <a:lnTo>
                      <a:pt x="998" y="131"/>
                    </a:lnTo>
                    <a:lnTo>
                      <a:pt x="995" y="135"/>
                    </a:lnTo>
                    <a:lnTo>
                      <a:pt x="994" y="141"/>
                    </a:lnTo>
                    <a:lnTo>
                      <a:pt x="992" y="146"/>
                    </a:lnTo>
                    <a:lnTo>
                      <a:pt x="992" y="153"/>
                    </a:lnTo>
                    <a:lnTo>
                      <a:pt x="992" y="161"/>
                    </a:lnTo>
                    <a:lnTo>
                      <a:pt x="995" y="168"/>
                    </a:lnTo>
                    <a:lnTo>
                      <a:pt x="998" y="174"/>
                    </a:lnTo>
                    <a:lnTo>
                      <a:pt x="1003" y="181"/>
                    </a:lnTo>
                    <a:lnTo>
                      <a:pt x="1009" y="185"/>
                    </a:lnTo>
                    <a:lnTo>
                      <a:pt x="1016" y="190"/>
                    </a:lnTo>
                    <a:lnTo>
                      <a:pt x="1024" y="192"/>
                    </a:lnTo>
                    <a:lnTo>
                      <a:pt x="1033" y="193"/>
                    </a:lnTo>
                    <a:lnTo>
                      <a:pt x="1044" y="192"/>
                    </a:lnTo>
                    <a:lnTo>
                      <a:pt x="1054" y="189"/>
                    </a:lnTo>
                    <a:lnTo>
                      <a:pt x="1058" y="187"/>
                    </a:lnTo>
                    <a:lnTo>
                      <a:pt x="1063" y="184"/>
                    </a:lnTo>
                    <a:lnTo>
                      <a:pt x="1066" y="181"/>
                    </a:lnTo>
                    <a:lnTo>
                      <a:pt x="1069" y="177"/>
                    </a:lnTo>
                    <a:lnTo>
                      <a:pt x="1070" y="177"/>
                    </a:lnTo>
                    <a:lnTo>
                      <a:pt x="1072" y="190"/>
                    </a:lnTo>
                    <a:lnTo>
                      <a:pt x="1108" y="190"/>
                    </a:lnTo>
                    <a:close/>
                    <a:moveTo>
                      <a:pt x="1068" y="142"/>
                    </a:moveTo>
                    <a:lnTo>
                      <a:pt x="1068" y="146"/>
                    </a:lnTo>
                    <a:lnTo>
                      <a:pt x="1067" y="150"/>
                    </a:lnTo>
                    <a:lnTo>
                      <a:pt x="1064" y="155"/>
                    </a:lnTo>
                    <a:lnTo>
                      <a:pt x="1059" y="160"/>
                    </a:lnTo>
                    <a:lnTo>
                      <a:pt x="1056" y="162"/>
                    </a:lnTo>
                    <a:lnTo>
                      <a:pt x="1054" y="163"/>
                    </a:lnTo>
                    <a:lnTo>
                      <a:pt x="1050" y="164"/>
                    </a:lnTo>
                    <a:lnTo>
                      <a:pt x="1046" y="164"/>
                    </a:lnTo>
                    <a:lnTo>
                      <a:pt x="1043" y="164"/>
                    </a:lnTo>
                    <a:lnTo>
                      <a:pt x="1040" y="163"/>
                    </a:lnTo>
                    <a:lnTo>
                      <a:pt x="1038" y="162"/>
                    </a:lnTo>
                    <a:lnTo>
                      <a:pt x="1036" y="161"/>
                    </a:lnTo>
                    <a:lnTo>
                      <a:pt x="1033" y="159"/>
                    </a:lnTo>
                    <a:lnTo>
                      <a:pt x="1032" y="155"/>
                    </a:lnTo>
                    <a:lnTo>
                      <a:pt x="1031" y="152"/>
                    </a:lnTo>
                    <a:lnTo>
                      <a:pt x="1031" y="149"/>
                    </a:lnTo>
                    <a:lnTo>
                      <a:pt x="1031" y="143"/>
                    </a:lnTo>
                    <a:lnTo>
                      <a:pt x="1033" y="139"/>
                    </a:lnTo>
                    <a:lnTo>
                      <a:pt x="1037" y="135"/>
                    </a:lnTo>
                    <a:lnTo>
                      <a:pt x="1042" y="132"/>
                    </a:lnTo>
                    <a:lnTo>
                      <a:pt x="1048" y="131"/>
                    </a:lnTo>
                    <a:lnTo>
                      <a:pt x="1053" y="129"/>
                    </a:lnTo>
                    <a:lnTo>
                      <a:pt x="1060" y="129"/>
                    </a:lnTo>
                    <a:lnTo>
                      <a:pt x="1068" y="129"/>
                    </a:lnTo>
                    <a:lnTo>
                      <a:pt x="1068" y="142"/>
                    </a:lnTo>
                    <a:close/>
                    <a:moveTo>
                      <a:pt x="1032" y="41"/>
                    </a:moveTo>
                    <a:lnTo>
                      <a:pt x="1033" y="35"/>
                    </a:lnTo>
                    <a:lnTo>
                      <a:pt x="1035" y="32"/>
                    </a:lnTo>
                    <a:lnTo>
                      <a:pt x="1037" y="29"/>
                    </a:lnTo>
                    <a:lnTo>
                      <a:pt x="1039" y="28"/>
                    </a:lnTo>
                    <a:lnTo>
                      <a:pt x="1043" y="29"/>
                    </a:lnTo>
                    <a:lnTo>
                      <a:pt x="1049" y="33"/>
                    </a:lnTo>
                    <a:lnTo>
                      <a:pt x="1053" y="35"/>
                    </a:lnTo>
                    <a:lnTo>
                      <a:pt x="1057" y="37"/>
                    </a:lnTo>
                    <a:lnTo>
                      <a:pt x="1062" y="38"/>
                    </a:lnTo>
                    <a:lnTo>
                      <a:pt x="1067" y="38"/>
                    </a:lnTo>
                    <a:lnTo>
                      <a:pt x="1071" y="38"/>
                    </a:lnTo>
                    <a:lnTo>
                      <a:pt x="1076" y="37"/>
                    </a:lnTo>
                    <a:lnTo>
                      <a:pt x="1080" y="34"/>
                    </a:lnTo>
                    <a:lnTo>
                      <a:pt x="1082" y="31"/>
                    </a:lnTo>
                    <a:lnTo>
                      <a:pt x="1085" y="26"/>
                    </a:lnTo>
                    <a:lnTo>
                      <a:pt x="1086" y="21"/>
                    </a:lnTo>
                    <a:lnTo>
                      <a:pt x="1087" y="13"/>
                    </a:lnTo>
                    <a:lnTo>
                      <a:pt x="1087" y="4"/>
                    </a:lnTo>
                    <a:lnTo>
                      <a:pt x="1069" y="4"/>
                    </a:lnTo>
                    <a:lnTo>
                      <a:pt x="1069" y="11"/>
                    </a:lnTo>
                    <a:lnTo>
                      <a:pt x="1068" y="14"/>
                    </a:lnTo>
                    <a:lnTo>
                      <a:pt x="1066" y="16"/>
                    </a:lnTo>
                    <a:lnTo>
                      <a:pt x="1063" y="16"/>
                    </a:lnTo>
                    <a:lnTo>
                      <a:pt x="1058" y="15"/>
                    </a:lnTo>
                    <a:lnTo>
                      <a:pt x="1052" y="11"/>
                    </a:lnTo>
                    <a:lnTo>
                      <a:pt x="1044" y="7"/>
                    </a:lnTo>
                    <a:lnTo>
                      <a:pt x="1036" y="6"/>
                    </a:lnTo>
                    <a:lnTo>
                      <a:pt x="1030" y="6"/>
                    </a:lnTo>
                    <a:lnTo>
                      <a:pt x="1026" y="8"/>
                    </a:lnTo>
                    <a:lnTo>
                      <a:pt x="1023" y="11"/>
                    </a:lnTo>
                    <a:lnTo>
                      <a:pt x="1019" y="15"/>
                    </a:lnTo>
                    <a:lnTo>
                      <a:pt x="1017" y="19"/>
                    </a:lnTo>
                    <a:lnTo>
                      <a:pt x="1015" y="26"/>
                    </a:lnTo>
                    <a:lnTo>
                      <a:pt x="1014" y="33"/>
                    </a:lnTo>
                    <a:lnTo>
                      <a:pt x="1014" y="41"/>
                    </a:lnTo>
                    <a:lnTo>
                      <a:pt x="1032" y="41"/>
                    </a:lnTo>
                    <a:close/>
                    <a:moveTo>
                      <a:pt x="1198" y="56"/>
                    </a:moveTo>
                    <a:lnTo>
                      <a:pt x="1190" y="56"/>
                    </a:lnTo>
                    <a:lnTo>
                      <a:pt x="1184" y="57"/>
                    </a:lnTo>
                    <a:lnTo>
                      <a:pt x="1176" y="58"/>
                    </a:lnTo>
                    <a:lnTo>
                      <a:pt x="1170" y="61"/>
                    </a:lnTo>
                    <a:lnTo>
                      <a:pt x="1164" y="64"/>
                    </a:lnTo>
                    <a:lnTo>
                      <a:pt x="1159" y="67"/>
                    </a:lnTo>
                    <a:lnTo>
                      <a:pt x="1153" y="71"/>
                    </a:lnTo>
                    <a:lnTo>
                      <a:pt x="1149" y="75"/>
                    </a:lnTo>
                    <a:lnTo>
                      <a:pt x="1145" y="80"/>
                    </a:lnTo>
                    <a:lnTo>
                      <a:pt x="1140" y="85"/>
                    </a:lnTo>
                    <a:lnTo>
                      <a:pt x="1137" y="91"/>
                    </a:lnTo>
                    <a:lnTo>
                      <a:pt x="1135" y="96"/>
                    </a:lnTo>
                    <a:lnTo>
                      <a:pt x="1133" y="103"/>
                    </a:lnTo>
                    <a:lnTo>
                      <a:pt x="1132" y="111"/>
                    </a:lnTo>
                    <a:lnTo>
                      <a:pt x="1131" y="117"/>
                    </a:lnTo>
                    <a:lnTo>
                      <a:pt x="1130" y="125"/>
                    </a:lnTo>
                    <a:lnTo>
                      <a:pt x="1131" y="133"/>
                    </a:lnTo>
                    <a:lnTo>
                      <a:pt x="1132" y="141"/>
                    </a:lnTo>
                    <a:lnTo>
                      <a:pt x="1133" y="148"/>
                    </a:lnTo>
                    <a:lnTo>
                      <a:pt x="1135" y="154"/>
                    </a:lnTo>
                    <a:lnTo>
                      <a:pt x="1138" y="160"/>
                    </a:lnTo>
                    <a:lnTo>
                      <a:pt x="1141" y="165"/>
                    </a:lnTo>
                    <a:lnTo>
                      <a:pt x="1145" y="171"/>
                    </a:lnTo>
                    <a:lnTo>
                      <a:pt x="1149" y="175"/>
                    </a:lnTo>
                    <a:lnTo>
                      <a:pt x="1153" y="179"/>
                    </a:lnTo>
                    <a:lnTo>
                      <a:pt x="1159" y="183"/>
                    </a:lnTo>
                    <a:lnTo>
                      <a:pt x="1164" y="185"/>
                    </a:lnTo>
                    <a:lnTo>
                      <a:pt x="1170" y="189"/>
                    </a:lnTo>
                    <a:lnTo>
                      <a:pt x="1176" y="190"/>
                    </a:lnTo>
                    <a:lnTo>
                      <a:pt x="1183" y="192"/>
                    </a:lnTo>
                    <a:lnTo>
                      <a:pt x="1189" y="192"/>
                    </a:lnTo>
                    <a:lnTo>
                      <a:pt x="1195" y="193"/>
                    </a:lnTo>
                    <a:lnTo>
                      <a:pt x="1208" y="192"/>
                    </a:lnTo>
                    <a:lnTo>
                      <a:pt x="1220" y="189"/>
                    </a:lnTo>
                    <a:lnTo>
                      <a:pt x="1226" y="187"/>
                    </a:lnTo>
                    <a:lnTo>
                      <a:pt x="1232" y="183"/>
                    </a:lnTo>
                    <a:lnTo>
                      <a:pt x="1237" y="180"/>
                    </a:lnTo>
                    <a:lnTo>
                      <a:pt x="1242" y="175"/>
                    </a:lnTo>
                    <a:lnTo>
                      <a:pt x="1246" y="171"/>
                    </a:lnTo>
                    <a:lnTo>
                      <a:pt x="1251" y="166"/>
                    </a:lnTo>
                    <a:lnTo>
                      <a:pt x="1254" y="161"/>
                    </a:lnTo>
                    <a:lnTo>
                      <a:pt x="1257" y="154"/>
                    </a:lnTo>
                    <a:lnTo>
                      <a:pt x="1259" y="148"/>
                    </a:lnTo>
                    <a:lnTo>
                      <a:pt x="1261" y="140"/>
                    </a:lnTo>
                    <a:lnTo>
                      <a:pt x="1262" y="132"/>
                    </a:lnTo>
                    <a:lnTo>
                      <a:pt x="1262" y="123"/>
                    </a:lnTo>
                    <a:lnTo>
                      <a:pt x="1262" y="116"/>
                    </a:lnTo>
                    <a:lnTo>
                      <a:pt x="1261" y="109"/>
                    </a:lnTo>
                    <a:lnTo>
                      <a:pt x="1260" y="102"/>
                    </a:lnTo>
                    <a:lnTo>
                      <a:pt x="1258" y="96"/>
                    </a:lnTo>
                    <a:lnTo>
                      <a:pt x="1255" y="90"/>
                    </a:lnTo>
                    <a:lnTo>
                      <a:pt x="1253" y="85"/>
                    </a:lnTo>
                    <a:lnTo>
                      <a:pt x="1248" y="80"/>
                    </a:lnTo>
                    <a:lnTo>
                      <a:pt x="1245" y="75"/>
                    </a:lnTo>
                    <a:lnTo>
                      <a:pt x="1240" y="71"/>
                    </a:lnTo>
                    <a:lnTo>
                      <a:pt x="1235" y="67"/>
                    </a:lnTo>
                    <a:lnTo>
                      <a:pt x="1230" y="64"/>
                    </a:lnTo>
                    <a:lnTo>
                      <a:pt x="1225" y="61"/>
                    </a:lnTo>
                    <a:lnTo>
                      <a:pt x="1218" y="60"/>
                    </a:lnTo>
                    <a:lnTo>
                      <a:pt x="1212" y="57"/>
                    </a:lnTo>
                    <a:lnTo>
                      <a:pt x="1205" y="56"/>
                    </a:lnTo>
                    <a:lnTo>
                      <a:pt x="1198" y="56"/>
                    </a:lnTo>
                    <a:close/>
                    <a:moveTo>
                      <a:pt x="1197" y="85"/>
                    </a:moveTo>
                    <a:lnTo>
                      <a:pt x="1203" y="86"/>
                    </a:lnTo>
                    <a:lnTo>
                      <a:pt x="1208" y="88"/>
                    </a:lnTo>
                    <a:lnTo>
                      <a:pt x="1213" y="92"/>
                    </a:lnTo>
                    <a:lnTo>
                      <a:pt x="1216" y="97"/>
                    </a:lnTo>
                    <a:lnTo>
                      <a:pt x="1218" y="103"/>
                    </a:lnTo>
                    <a:lnTo>
                      <a:pt x="1220" y="110"/>
                    </a:lnTo>
                    <a:lnTo>
                      <a:pt x="1221" y="117"/>
                    </a:lnTo>
                    <a:lnTo>
                      <a:pt x="1221" y="124"/>
                    </a:lnTo>
                    <a:lnTo>
                      <a:pt x="1221" y="133"/>
                    </a:lnTo>
                    <a:lnTo>
                      <a:pt x="1220" y="141"/>
                    </a:lnTo>
                    <a:lnTo>
                      <a:pt x="1218" y="148"/>
                    </a:lnTo>
                    <a:lnTo>
                      <a:pt x="1215" y="153"/>
                    </a:lnTo>
                    <a:lnTo>
                      <a:pt x="1212" y="158"/>
                    </a:lnTo>
                    <a:lnTo>
                      <a:pt x="1207" y="161"/>
                    </a:lnTo>
                    <a:lnTo>
                      <a:pt x="1202" y="163"/>
                    </a:lnTo>
                    <a:lnTo>
                      <a:pt x="1197" y="164"/>
                    </a:lnTo>
                    <a:lnTo>
                      <a:pt x="1191" y="163"/>
                    </a:lnTo>
                    <a:lnTo>
                      <a:pt x="1186" y="161"/>
                    </a:lnTo>
                    <a:lnTo>
                      <a:pt x="1181" y="158"/>
                    </a:lnTo>
                    <a:lnTo>
                      <a:pt x="1177" y="152"/>
                    </a:lnTo>
                    <a:lnTo>
                      <a:pt x="1175" y="146"/>
                    </a:lnTo>
                    <a:lnTo>
                      <a:pt x="1173" y="140"/>
                    </a:lnTo>
                    <a:lnTo>
                      <a:pt x="1172" y="133"/>
                    </a:lnTo>
                    <a:lnTo>
                      <a:pt x="1171" y="124"/>
                    </a:lnTo>
                    <a:lnTo>
                      <a:pt x="1171" y="117"/>
                    </a:lnTo>
                    <a:lnTo>
                      <a:pt x="1172" y="110"/>
                    </a:lnTo>
                    <a:lnTo>
                      <a:pt x="1174" y="103"/>
                    </a:lnTo>
                    <a:lnTo>
                      <a:pt x="1177" y="97"/>
                    </a:lnTo>
                    <a:lnTo>
                      <a:pt x="1180" y="93"/>
                    </a:lnTo>
                    <a:lnTo>
                      <a:pt x="1185" y="88"/>
                    </a:lnTo>
                    <a:lnTo>
                      <a:pt x="1190" y="86"/>
                    </a:lnTo>
                    <a:lnTo>
                      <a:pt x="1197" y="85"/>
                    </a:lnTo>
                    <a:close/>
                    <a:moveTo>
                      <a:pt x="1447" y="190"/>
                    </a:moveTo>
                    <a:lnTo>
                      <a:pt x="1446" y="177"/>
                    </a:lnTo>
                    <a:lnTo>
                      <a:pt x="1445" y="158"/>
                    </a:lnTo>
                    <a:lnTo>
                      <a:pt x="1445" y="113"/>
                    </a:lnTo>
                    <a:lnTo>
                      <a:pt x="1445" y="102"/>
                    </a:lnTo>
                    <a:lnTo>
                      <a:pt x="1443" y="91"/>
                    </a:lnTo>
                    <a:lnTo>
                      <a:pt x="1438" y="82"/>
                    </a:lnTo>
                    <a:lnTo>
                      <a:pt x="1433" y="73"/>
                    </a:lnTo>
                    <a:lnTo>
                      <a:pt x="1430" y="70"/>
                    </a:lnTo>
                    <a:lnTo>
                      <a:pt x="1426" y="66"/>
                    </a:lnTo>
                    <a:lnTo>
                      <a:pt x="1421" y="63"/>
                    </a:lnTo>
                    <a:lnTo>
                      <a:pt x="1416" y="61"/>
                    </a:lnTo>
                    <a:lnTo>
                      <a:pt x="1410" y="58"/>
                    </a:lnTo>
                    <a:lnTo>
                      <a:pt x="1404" y="57"/>
                    </a:lnTo>
                    <a:lnTo>
                      <a:pt x="1397" y="56"/>
                    </a:lnTo>
                    <a:lnTo>
                      <a:pt x="1390" y="56"/>
                    </a:lnTo>
                    <a:lnTo>
                      <a:pt x="1374" y="57"/>
                    </a:lnTo>
                    <a:lnTo>
                      <a:pt x="1360" y="60"/>
                    </a:lnTo>
                    <a:lnTo>
                      <a:pt x="1348" y="64"/>
                    </a:lnTo>
                    <a:lnTo>
                      <a:pt x="1340" y="67"/>
                    </a:lnTo>
                    <a:lnTo>
                      <a:pt x="1348" y="94"/>
                    </a:lnTo>
                    <a:lnTo>
                      <a:pt x="1354" y="90"/>
                    </a:lnTo>
                    <a:lnTo>
                      <a:pt x="1363" y="87"/>
                    </a:lnTo>
                    <a:lnTo>
                      <a:pt x="1373" y="85"/>
                    </a:lnTo>
                    <a:lnTo>
                      <a:pt x="1382" y="84"/>
                    </a:lnTo>
                    <a:lnTo>
                      <a:pt x="1389" y="84"/>
                    </a:lnTo>
                    <a:lnTo>
                      <a:pt x="1394" y="85"/>
                    </a:lnTo>
                    <a:lnTo>
                      <a:pt x="1399" y="87"/>
                    </a:lnTo>
                    <a:lnTo>
                      <a:pt x="1402" y="90"/>
                    </a:lnTo>
                    <a:lnTo>
                      <a:pt x="1403" y="93"/>
                    </a:lnTo>
                    <a:lnTo>
                      <a:pt x="1405" y="95"/>
                    </a:lnTo>
                    <a:lnTo>
                      <a:pt x="1405" y="99"/>
                    </a:lnTo>
                    <a:lnTo>
                      <a:pt x="1405" y="101"/>
                    </a:lnTo>
                    <a:lnTo>
                      <a:pt x="1405" y="103"/>
                    </a:lnTo>
                    <a:lnTo>
                      <a:pt x="1390" y="103"/>
                    </a:lnTo>
                    <a:lnTo>
                      <a:pt x="1375" y="105"/>
                    </a:lnTo>
                    <a:lnTo>
                      <a:pt x="1362" y="110"/>
                    </a:lnTo>
                    <a:lnTo>
                      <a:pt x="1351" y="115"/>
                    </a:lnTo>
                    <a:lnTo>
                      <a:pt x="1347" y="119"/>
                    </a:lnTo>
                    <a:lnTo>
                      <a:pt x="1342" y="122"/>
                    </a:lnTo>
                    <a:lnTo>
                      <a:pt x="1339" y="126"/>
                    </a:lnTo>
                    <a:lnTo>
                      <a:pt x="1336" y="131"/>
                    </a:lnTo>
                    <a:lnTo>
                      <a:pt x="1334" y="135"/>
                    </a:lnTo>
                    <a:lnTo>
                      <a:pt x="1333" y="141"/>
                    </a:lnTo>
                    <a:lnTo>
                      <a:pt x="1332" y="146"/>
                    </a:lnTo>
                    <a:lnTo>
                      <a:pt x="1332" y="153"/>
                    </a:lnTo>
                    <a:lnTo>
                      <a:pt x="1332" y="161"/>
                    </a:lnTo>
                    <a:lnTo>
                      <a:pt x="1334" y="168"/>
                    </a:lnTo>
                    <a:lnTo>
                      <a:pt x="1337" y="174"/>
                    </a:lnTo>
                    <a:lnTo>
                      <a:pt x="1342" y="181"/>
                    </a:lnTo>
                    <a:lnTo>
                      <a:pt x="1348" y="185"/>
                    </a:lnTo>
                    <a:lnTo>
                      <a:pt x="1354" y="190"/>
                    </a:lnTo>
                    <a:lnTo>
                      <a:pt x="1363" y="192"/>
                    </a:lnTo>
                    <a:lnTo>
                      <a:pt x="1372" y="193"/>
                    </a:lnTo>
                    <a:lnTo>
                      <a:pt x="1383" y="192"/>
                    </a:lnTo>
                    <a:lnTo>
                      <a:pt x="1393" y="189"/>
                    </a:lnTo>
                    <a:lnTo>
                      <a:pt x="1397" y="187"/>
                    </a:lnTo>
                    <a:lnTo>
                      <a:pt x="1402" y="184"/>
                    </a:lnTo>
                    <a:lnTo>
                      <a:pt x="1405" y="181"/>
                    </a:lnTo>
                    <a:lnTo>
                      <a:pt x="1408" y="177"/>
                    </a:lnTo>
                    <a:lnTo>
                      <a:pt x="1409" y="177"/>
                    </a:lnTo>
                    <a:lnTo>
                      <a:pt x="1411" y="190"/>
                    </a:lnTo>
                    <a:lnTo>
                      <a:pt x="1447" y="190"/>
                    </a:lnTo>
                    <a:close/>
                    <a:moveTo>
                      <a:pt x="1407" y="142"/>
                    </a:moveTo>
                    <a:lnTo>
                      <a:pt x="1406" y="146"/>
                    </a:lnTo>
                    <a:lnTo>
                      <a:pt x="1406" y="150"/>
                    </a:lnTo>
                    <a:lnTo>
                      <a:pt x="1403" y="155"/>
                    </a:lnTo>
                    <a:lnTo>
                      <a:pt x="1399" y="160"/>
                    </a:lnTo>
                    <a:lnTo>
                      <a:pt x="1395" y="162"/>
                    </a:lnTo>
                    <a:lnTo>
                      <a:pt x="1392" y="163"/>
                    </a:lnTo>
                    <a:lnTo>
                      <a:pt x="1389" y="164"/>
                    </a:lnTo>
                    <a:lnTo>
                      <a:pt x="1386" y="164"/>
                    </a:lnTo>
                    <a:lnTo>
                      <a:pt x="1382" y="164"/>
                    </a:lnTo>
                    <a:lnTo>
                      <a:pt x="1379" y="163"/>
                    </a:lnTo>
                    <a:lnTo>
                      <a:pt x="1377" y="162"/>
                    </a:lnTo>
                    <a:lnTo>
                      <a:pt x="1375" y="161"/>
                    </a:lnTo>
                    <a:lnTo>
                      <a:pt x="1373" y="159"/>
                    </a:lnTo>
                    <a:lnTo>
                      <a:pt x="1372" y="155"/>
                    </a:lnTo>
                    <a:lnTo>
                      <a:pt x="1370" y="152"/>
                    </a:lnTo>
                    <a:lnTo>
                      <a:pt x="1370" y="149"/>
                    </a:lnTo>
                    <a:lnTo>
                      <a:pt x="1370" y="143"/>
                    </a:lnTo>
                    <a:lnTo>
                      <a:pt x="1373" y="139"/>
                    </a:lnTo>
                    <a:lnTo>
                      <a:pt x="1376" y="135"/>
                    </a:lnTo>
                    <a:lnTo>
                      <a:pt x="1380" y="132"/>
                    </a:lnTo>
                    <a:lnTo>
                      <a:pt x="1386" y="131"/>
                    </a:lnTo>
                    <a:lnTo>
                      <a:pt x="1392" y="129"/>
                    </a:lnTo>
                    <a:lnTo>
                      <a:pt x="1400" y="129"/>
                    </a:lnTo>
                    <a:lnTo>
                      <a:pt x="1407" y="129"/>
                    </a:lnTo>
                    <a:lnTo>
                      <a:pt x="1407" y="142"/>
                    </a:lnTo>
                    <a:close/>
                    <a:moveTo>
                      <a:pt x="1537" y="56"/>
                    </a:moveTo>
                    <a:lnTo>
                      <a:pt x="1529" y="56"/>
                    </a:lnTo>
                    <a:lnTo>
                      <a:pt x="1522" y="57"/>
                    </a:lnTo>
                    <a:lnTo>
                      <a:pt x="1515" y="58"/>
                    </a:lnTo>
                    <a:lnTo>
                      <a:pt x="1509" y="61"/>
                    </a:lnTo>
                    <a:lnTo>
                      <a:pt x="1503" y="64"/>
                    </a:lnTo>
                    <a:lnTo>
                      <a:pt x="1498" y="67"/>
                    </a:lnTo>
                    <a:lnTo>
                      <a:pt x="1492" y="71"/>
                    </a:lnTo>
                    <a:lnTo>
                      <a:pt x="1487" y="75"/>
                    </a:lnTo>
                    <a:lnTo>
                      <a:pt x="1484" y="80"/>
                    </a:lnTo>
                    <a:lnTo>
                      <a:pt x="1480" y="85"/>
                    </a:lnTo>
                    <a:lnTo>
                      <a:pt x="1476" y="91"/>
                    </a:lnTo>
                    <a:lnTo>
                      <a:pt x="1474" y="96"/>
                    </a:lnTo>
                    <a:lnTo>
                      <a:pt x="1472" y="103"/>
                    </a:lnTo>
                    <a:lnTo>
                      <a:pt x="1470" y="111"/>
                    </a:lnTo>
                    <a:lnTo>
                      <a:pt x="1470" y="117"/>
                    </a:lnTo>
                    <a:lnTo>
                      <a:pt x="1469" y="125"/>
                    </a:lnTo>
                    <a:lnTo>
                      <a:pt x="1470" y="133"/>
                    </a:lnTo>
                    <a:lnTo>
                      <a:pt x="1470" y="141"/>
                    </a:lnTo>
                    <a:lnTo>
                      <a:pt x="1472" y="148"/>
                    </a:lnTo>
                    <a:lnTo>
                      <a:pt x="1474" y="154"/>
                    </a:lnTo>
                    <a:lnTo>
                      <a:pt x="1476" y="160"/>
                    </a:lnTo>
                    <a:lnTo>
                      <a:pt x="1480" y="165"/>
                    </a:lnTo>
                    <a:lnTo>
                      <a:pt x="1484" y="171"/>
                    </a:lnTo>
                    <a:lnTo>
                      <a:pt x="1488" y="175"/>
                    </a:lnTo>
                    <a:lnTo>
                      <a:pt x="1492" y="179"/>
                    </a:lnTo>
                    <a:lnTo>
                      <a:pt x="1498" y="183"/>
                    </a:lnTo>
                    <a:lnTo>
                      <a:pt x="1503" y="185"/>
                    </a:lnTo>
                    <a:lnTo>
                      <a:pt x="1509" y="189"/>
                    </a:lnTo>
                    <a:lnTo>
                      <a:pt x="1515" y="190"/>
                    </a:lnTo>
                    <a:lnTo>
                      <a:pt x="1522" y="192"/>
                    </a:lnTo>
                    <a:lnTo>
                      <a:pt x="1528" y="192"/>
                    </a:lnTo>
                    <a:lnTo>
                      <a:pt x="1535" y="193"/>
                    </a:lnTo>
                    <a:lnTo>
                      <a:pt x="1548" y="192"/>
                    </a:lnTo>
                    <a:lnTo>
                      <a:pt x="1559" y="189"/>
                    </a:lnTo>
                    <a:lnTo>
                      <a:pt x="1565" y="187"/>
                    </a:lnTo>
                    <a:lnTo>
                      <a:pt x="1570" y="183"/>
                    </a:lnTo>
                    <a:lnTo>
                      <a:pt x="1576" y="180"/>
                    </a:lnTo>
                    <a:lnTo>
                      <a:pt x="1581" y="175"/>
                    </a:lnTo>
                    <a:lnTo>
                      <a:pt x="1585" y="171"/>
                    </a:lnTo>
                    <a:lnTo>
                      <a:pt x="1590" y="166"/>
                    </a:lnTo>
                    <a:lnTo>
                      <a:pt x="1593" y="161"/>
                    </a:lnTo>
                    <a:lnTo>
                      <a:pt x="1596" y="154"/>
                    </a:lnTo>
                    <a:lnTo>
                      <a:pt x="1598" y="148"/>
                    </a:lnTo>
                    <a:lnTo>
                      <a:pt x="1600" y="140"/>
                    </a:lnTo>
                    <a:lnTo>
                      <a:pt x="1602" y="132"/>
                    </a:lnTo>
                    <a:lnTo>
                      <a:pt x="1602" y="123"/>
                    </a:lnTo>
                    <a:lnTo>
                      <a:pt x="1602" y="116"/>
                    </a:lnTo>
                    <a:lnTo>
                      <a:pt x="1600" y="109"/>
                    </a:lnTo>
                    <a:lnTo>
                      <a:pt x="1599" y="102"/>
                    </a:lnTo>
                    <a:lnTo>
                      <a:pt x="1597" y="96"/>
                    </a:lnTo>
                    <a:lnTo>
                      <a:pt x="1594" y="90"/>
                    </a:lnTo>
                    <a:lnTo>
                      <a:pt x="1591" y="85"/>
                    </a:lnTo>
                    <a:lnTo>
                      <a:pt x="1588" y="80"/>
                    </a:lnTo>
                    <a:lnTo>
                      <a:pt x="1583" y="75"/>
                    </a:lnTo>
                    <a:lnTo>
                      <a:pt x="1579" y="71"/>
                    </a:lnTo>
                    <a:lnTo>
                      <a:pt x="1575" y="67"/>
                    </a:lnTo>
                    <a:lnTo>
                      <a:pt x="1569" y="64"/>
                    </a:lnTo>
                    <a:lnTo>
                      <a:pt x="1564" y="61"/>
                    </a:lnTo>
                    <a:lnTo>
                      <a:pt x="1557" y="60"/>
                    </a:lnTo>
                    <a:lnTo>
                      <a:pt x="1551" y="57"/>
                    </a:lnTo>
                    <a:lnTo>
                      <a:pt x="1544" y="56"/>
                    </a:lnTo>
                    <a:lnTo>
                      <a:pt x="1537" y="56"/>
                    </a:lnTo>
                    <a:close/>
                    <a:moveTo>
                      <a:pt x="1536" y="85"/>
                    </a:moveTo>
                    <a:lnTo>
                      <a:pt x="1542" y="86"/>
                    </a:lnTo>
                    <a:lnTo>
                      <a:pt x="1548" y="88"/>
                    </a:lnTo>
                    <a:lnTo>
                      <a:pt x="1552" y="92"/>
                    </a:lnTo>
                    <a:lnTo>
                      <a:pt x="1555" y="97"/>
                    </a:lnTo>
                    <a:lnTo>
                      <a:pt x="1557" y="103"/>
                    </a:lnTo>
                    <a:lnTo>
                      <a:pt x="1559" y="110"/>
                    </a:lnTo>
                    <a:lnTo>
                      <a:pt x="1561" y="117"/>
                    </a:lnTo>
                    <a:lnTo>
                      <a:pt x="1561" y="124"/>
                    </a:lnTo>
                    <a:lnTo>
                      <a:pt x="1561" y="133"/>
                    </a:lnTo>
                    <a:lnTo>
                      <a:pt x="1559" y="141"/>
                    </a:lnTo>
                    <a:lnTo>
                      <a:pt x="1557" y="148"/>
                    </a:lnTo>
                    <a:lnTo>
                      <a:pt x="1554" y="153"/>
                    </a:lnTo>
                    <a:lnTo>
                      <a:pt x="1551" y="158"/>
                    </a:lnTo>
                    <a:lnTo>
                      <a:pt x="1546" y="161"/>
                    </a:lnTo>
                    <a:lnTo>
                      <a:pt x="1541" y="163"/>
                    </a:lnTo>
                    <a:lnTo>
                      <a:pt x="1536" y="164"/>
                    </a:lnTo>
                    <a:lnTo>
                      <a:pt x="1529" y="163"/>
                    </a:lnTo>
                    <a:lnTo>
                      <a:pt x="1525" y="161"/>
                    </a:lnTo>
                    <a:lnTo>
                      <a:pt x="1521" y="158"/>
                    </a:lnTo>
                    <a:lnTo>
                      <a:pt x="1516" y="152"/>
                    </a:lnTo>
                    <a:lnTo>
                      <a:pt x="1513" y="146"/>
                    </a:lnTo>
                    <a:lnTo>
                      <a:pt x="1512" y="140"/>
                    </a:lnTo>
                    <a:lnTo>
                      <a:pt x="1510" y="133"/>
                    </a:lnTo>
                    <a:lnTo>
                      <a:pt x="1510" y="124"/>
                    </a:lnTo>
                    <a:lnTo>
                      <a:pt x="1510" y="117"/>
                    </a:lnTo>
                    <a:lnTo>
                      <a:pt x="1511" y="110"/>
                    </a:lnTo>
                    <a:lnTo>
                      <a:pt x="1513" y="103"/>
                    </a:lnTo>
                    <a:lnTo>
                      <a:pt x="1515" y="97"/>
                    </a:lnTo>
                    <a:lnTo>
                      <a:pt x="1519" y="93"/>
                    </a:lnTo>
                    <a:lnTo>
                      <a:pt x="1524" y="88"/>
                    </a:lnTo>
                    <a:lnTo>
                      <a:pt x="1529" y="86"/>
                    </a:lnTo>
                    <a:lnTo>
                      <a:pt x="1536" y="85"/>
                    </a:lnTo>
                    <a:close/>
                    <a:moveTo>
                      <a:pt x="1831" y="190"/>
                    </a:moveTo>
                    <a:lnTo>
                      <a:pt x="1868" y="190"/>
                    </a:lnTo>
                    <a:lnTo>
                      <a:pt x="1859" y="9"/>
                    </a:lnTo>
                    <a:lnTo>
                      <a:pt x="1808" y="9"/>
                    </a:lnTo>
                    <a:lnTo>
                      <a:pt x="1788" y="70"/>
                    </a:lnTo>
                    <a:lnTo>
                      <a:pt x="1784" y="85"/>
                    </a:lnTo>
                    <a:lnTo>
                      <a:pt x="1780" y="102"/>
                    </a:lnTo>
                    <a:lnTo>
                      <a:pt x="1777" y="119"/>
                    </a:lnTo>
                    <a:lnTo>
                      <a:pt x="1772" y="134"/>
                    </a:lnTo>
                    <a:lnTo>
                      <a:pt x="1771" y="134"/>
                    </a:lnTo>
                    <a:lnTo>
                      <a:pt x="1768" y="119"/>
                    </a:lnTo>
                    <a:lnTo>
                      <a:pt x="1765" y="102"/>
                    </a:lnTo>
                    <a:lnTo>
                      <a:pt x="1760" y="86"/>
                    </a:lnTo>
                    <a:lnTo>
                      <a:pt x="1757" y="70"/>
                    </a:lnTo>
                    <a:lnTo>
                      <a:pt x="1740" y="9"/>
                    </a:lnTo>
                    <a:lnTo>
                      <a:pt x="1687" y="9"/>
                    </a:lnTo>
                    <a:lnTo>
                      <a:pt x="1676" y="190"/>
                    </a:lnTo>
                    <a:lnTo>
                      <a:pt x="1713" y="190"/>
                    </a:lnTo>
                    <a:lnTo>
                      <a:pt x="1715" y="122"/>
                    </a:lnTo>
                    <a:lnTo>
                      <a:pt x="1716" y="104"/>
                    </a:lnTo>
                    <a:lnTo>
                      <a:pt x="1717" y="85"/>
                    </a:lnTo>
                    <a:lnTo>
                      <a:pt x="1718" y="65"/>
                    </a:lnTo>
                    <a:lnTo>
                      <a:pt x="1718" y="47"/>
                    </a:lnTo>
                    <a:lnTo>
                      <a:pt x="1719" y="47"/>
                    </a:lnTo>
                    <a:lnTo>
                      <a:pt x="1723" y="65"/>
                    </a:lnTo>
                    <a:lnTo>
                      <a:pt x="1727" y="83"/>
                    </a:lnTo>
                    <a:lnTo>
                      <a:pt x="1730" y="101"/>
                    </a:lnTo>
                    <a:lnTo>
                      <a:pt x="1734" y="117"/>
                    </a:lnTo>
                    <a:lnTo>
                      <a:pt x="1754" y="187"/>
                    </a:lnTo>
                    <a:lnTo>
                      <a:pt x="1784" y="187"/>
                    </a:lnTo>
                    <a:lnTo>
                      <a:pt x="1806" y="116"/>
                    </a:lnTo>
                    <a:lnTo>
                      <a:pt x="1811" y="100"/>
                    </a:lnTo>
                    <a:lnTo>
                      <a:pt x="1815" y="83"/>
                    </a:lnTo>
                    <a:lnTo>
                      <a:pt x="1821" y="64"/>
                    </a:lnTo>
                    <a:lnTo>
                      <a:pt x="1825" y="47"/>
                    </a:lnTo>
                    <a:lnTo>
                      <a:pt x="1826" y="47"/>
                    </a:lnTo>
                    <a:lnTo>
                      <a:pt x="1826" y="66"/>
                    </a:lnTo>
                    <a:lnTo>
                      <a:pt x="1826" y="85"/>
                    </a:lnTo>
                    <a:lnTo>
                      <a:pt x="1827" y="104"/>
                    </a:lnTo>
                    <a:lnTo>
                      <a:pt x="1827" y="121"/>
                    </a:lnTo>
                    <a:lnTo>
                      <a:pt x="1831" y="190"/>
                    </a:lnTo>
                    <a:close/>
                    <a:moveTo>
                      <a:pt x="2011" y="138"/>
                    </a:moveTo>
                    <a:lnTo>
                      <a:pt x="2011" y="131"/>
                    </a:lnTo>
                    <a:lnTo>
                      <a:pt x="2012" y="122"/>
                    </a:lnTo>
                    <a:lnTo>
                      <a:pt x="2011" y="110"/>
                    </a:lnTo>
                    <a:lnTo>
                      <a:pt x="2009" y="97"/>
                    </a:lnTo>
                    <a:lnTo>
                      <a:pt x="2004" y="86"/>
                    </a:lnTo>
                    <a:lnTo>
                      <a:pt x="1999" y="76"/>
                    </a:lnTo>
                    <a:lnTo>
                      <a:pt x="1996" y="72"/>
                    </a:lnTo>
                    <a:lnTo>
                      <a:pt x="1991" y="68"/>
                    </a:lnTo>
                    <a:lnTo>
                      <a:pt x="1986" y="65"/>
                    </a:lnTo>
                    <a:lnTo>
                      <a:pt x="1982" y="62"/>
                    </a:lnTo>
                    <a:lnTo>
                      <a:pt x="1975" y="60"/>
                    </a:lnTo>
                    <a:lnTo>
                      <a:pt x="1970" y="57"/>
                    </a:lnTo>
                    <a:lnTo>
                      <a:pt x="1962" y="56"/>
                    </a:lnTo>
                    <a:lnTo>
                      <a:pt x="1956" y="56"/>
                    </a:lnTo>
                    <a:lnTo>
                      <a:pt x="1947" y="56"/>
                    </a:lnTo>
                    <a:lnTo>
                      <a:pt x="1940" y="57"/>
                    </a:lnTo>
                    <a:lnTo>
                      <a:pt x="1933" y="60"/>
                    </a:lnTo>
                    <a:lnTo>
                      <a:pt x="1927" y="63"/>
                    </a:lnTo>
                    <a:lnTo>
                      <a:pt x="1921" y="66"/>
                    </a:lnTo>
                    <a:lnTo>
                      <a:pt x="1916" y="70"/>
                    </a:lnTo>
                    <a:lnTo>
                      <a:pt x="1910" y="74"/>
                    </a:lnTo>
                    <a:lnTo>
                      <a:pt x="1907" y="78"/>
                    </a:lnTo>
                    <a:lnTo>
                      <a:pt x="1903" y="84"/>
                    </a:lnTo>
                    <a:lnTo>
                      <a:pt x="1900" y="90"/>
                    </a:lnTo>
                    <a:lnTo>
                      <a:pt x="1897" y="95"/>
                    </a:lnTo>
                    <a:lnTo>
                      <a:pt x="1895" y="101"/>
                    </a:lnTo>
                    <a:lnTo>
                      <a:pt x="1892" y="113"/>
                    </a:lnTo>
                    <a:lnTo>
                      <a:pt x="1891" y="126"/>
                    </a:lnTo>
                    <a:lnTo>
                      <a:pt x="1891" y="133"/>
                    </a:lnTo>
                    <a:lnTo>
                      <a:pt x="1892" y="141"/>
                    </a:lnTo>
                    <a:lnTo>
                      <a:pt x="1894" y="148"/>
                    </a:lnTo>
                    <a:lnTo>
                      <a:pt x="1895" y="154"/>
                    </a:lnTo>
                    <a:lnTo>
                      <a:pt x="1899" y="160"/>
                    </a:lnTo>
                    <a:lnTo>
                      <a:pt x="1902" y="165"/>
                    </a:lnTo>
                    <a:lnTo>
                      <a:pt x="1905" y="170"/>
                    </a:lnTo>
                    <a:lnTo>
                      <a:pt x="1909" y="174"/>
                    </a:lnTo>
                    <a:lnTo>
                      <a:pt x="1914" y="179"/>
                    </a:lnTo>
                    <a:lnTo>
                      <a:pt x="1919" y="182"/>
                    </a:lnTo>
                    <a:lnTo>
                      <a:pt x="1924" y="185"/>
                    </a:lnTo>
                    <a:lnTo>
                      <a:pt x="1930" y="188"/>
                    </a:lnTo>
                    <a:lnTo>
                      <a:pt x="1936" y="190"/>
                    </a:lnTo>
                    <a:lnTo>
                      <a:pt x="1944" y="191"/>
                    </a:lnTo>
                    <a:lnTo>
                      <a:pt x="1951" y="192"/>
                    </a:lnTo>
                    <a:lnTo>
                      <a:pt x="1959" y="192"/>
                    </a:lnTo>
                    <a:lnTo>
                      <a:pt x="1972" y="192"/>
                    </a:lnTo>
                    <a:lnTo>
                      <a:pt x="1984" y="191"/>
                    </a:lnTo>
                    <a:lnTo>
                      <a:pt x="1995" y="188"/>
                    </a:lnTo>
                    <a:lnTo>
                      <a:pt x="2004" y="184"/>
                    </a:lnTo>
                    <a:lnTo>
                      <a:pt x="2000" y="158"/>
                    </a:lnTo>
                    <a:lnTo>
                      <a:pt x="1991" y="160"/>
                    </a:lnTo>
                    <a:lnTo>
                      <a:pt x="1983" y="161"/>
                    </a:lnTo>
                    <a:lnTo>
                      <a:pt x="1974" y="162"/>
                    </a:lnTo>
                    <a:lnTo>
                      <a:pt x="1964" y="162"/>
                    </a:lnTo>
                    <a:lnTo>
                      <a:pt x="1958" y="162"/>
                    </a:lnTo>
                    <a:lnTo>
                      <a:pt x="1951" y="161"/>
                    </a:lnTo>
                    <a:lnTo>
                      <a:pt x="1945" y="159"/>
                    </a:lnTo>
                    <a:lnTo>
                      <a:pt x="1941" y="156"/>
                    </a:lnTo>
                    <a:lnTo>
                      <a:pt x="1936" y="153"/>
                    </a:lnTo>
                    <a:lnTo>
                      <a:pt x="1932" y="149"/>
                    </a:lnTo>
                    <a:lnTo>
                      <a:pt x="1930" y="143"/>
                    </a:lnTo>
                    <a:lnTo>
                      <a:pt x="1929" y="138"/>
                    </a:lnTo>
                    <a:lnTo>
                      <a:pt x="2011" y="138"/>
                    </a:lnTo>
                    <a:close/>
                    <a:moveTo>
                      <a:pt x="1929" y="110"/>
                    </a:moveTo>
                    <a:lnTo>
                      <a:pt x="1929" y="105"/>
                    </a:lnTo>
                    <a:lnTo>
                      <a:pt x="1931" y="101"/>
                    </a:lnTo>
                    <a:lnTo>
                      <a:pt x="1932" y="96"/>
                    </a:lnTo>
                    <a:lnTo>
                      <a:pt x="1935" y="92"/>
                    </a:lnTo>
                    <a:lnTo>
                      <a:pt x="1939" y="88"/>
                    </a:lnTo>
                    <a:lnTo>
                      <a:pt x="1942" y="86"/>
                    </a:lnTo>
                    <a:lnTo>
                      <a:pt x="1947" y="84"/>
                    </a:lnTo>
                    <a:lnTo>
                      <a:pt x="1953" y="83"/>
                    </a:lnTo>
                    <a:lnTo>
                      <a:pt x="1959" y="84"/>
                    </a:lnTo>
                    <a:lnTo>
                      <a:pt x="1964" y="86"/>
                    </a:lnTo>
                    <a:lnTo>
                      <a:pt x="1968" y="88"/>
                    </a:lnTo>
                    <a:lnTo>
                      <a:pt x="1971" y="93"/>
                    </a:lnTo>
                    <a:lnTo>
                      <a:pt x="1973" y="97"/>
                    </a:lnTo>
                    <a:lnTo>
                      <a:pt x="1974" y="102"/>
                    </a:lnTo>
                    <a:lnTo>
                      <a:pt x="1975" y="105"/>
                    </a:lnTo>
                    <a:lnTo>
                      <a:pt x="1975" y="110"/>
                    </a:lnTo>
                    <a:lnTo>
                      <a:pt x="1929" y="110"/>
                    </a:lnTo>
                    <a:close/>
                    <a:moveTo>
                      <a:pt x="2036" y="190"/>
                    </a:moveTo>
                    <a:lnTo>
                      <a:pt x="2075" y="190"/>
                    </a:lnTo>
                    <a:lnTo>
                      <a:pt x="2075" y="124"/>
                    </a:lnTo>
                    <a:lnTo>
                      <a:pt x="2075" y="119"/>
                    </a:lnTo>
                    <a:lnTo>
                      <a:pt x="2076" y="114"/>
                    </a:lnTo>
                    <a:lnTo>
                      <a:pt x="2077" y="110"/>
                    </a:lnTo>
                    <a:lnTo>
                      <a:pt x="2079" y="106"/>
                    </a:lnTo>
                    <a:lnTo>
                      <a:pt x="2081" y="103"/>
                    </a:lnTo>
                    <a:lnTo>
                      <a:pt x="2084" y="100"/>
                    </a:lnTo>
                    <a:lnTo>
                      <a:pt x="2089" y="97"/>
                    </a:lnTo>
                    <a:lnTo>
                      <a:pt x="2093" y="95"/>
                    </a:lnTo>
                    <a:lnTo>
                      <a:pt x="2097" y="94"/>
                    </a:lnTo>
                    <a:lnTo>
                      <a:pt x="2103" y="94"/>
                    </a:lnTo>
                    <a:lnTo>
                      <a:pt x="2108" y="94"/>
                    </a:lnTo>
                    <a:lnTo>
                      <a:pt x="2113" y="95"/>
                    </a:lnTo>
                    <a:lnTo>
                      <a:pt x="2113" y="56"/>
                    </a:lnTo>
                    <a:lnTo>
                      <a:pt x="2109" y="56"/>
                    </a:lnTo>
                    <a:lnTo>
                      <a:pt x="2105" y="56"/>
                    </a:lnTo>
                    <a:lnTo>
                      <a:pt x="2101" y="56"/>
                    </a:lnTo>
                    <a:lnTo>
                      <a:pt x="2095" y="57"/>
                    </a:lnTo>
                    <a:lnTo>
                      <a:pt x="2091" y="60"/>
                    </a:lnTo>
                    <a:lnTo>
                      <a:pt x="2085" y="63"/>
                    </a:lnTo>
                    <a:lnTo>
                      <a:pt x="2081" y="66"/>
                    </a:lnTo>
                    <a:lnTo>
                      <a:pt x="2077" y="71"/>
                    </a:lnTo>
                    <a:lnTo>
                      <a:pt x="2074" y="76"/>
                    </a:lnTo>
                    <a:lnTo>
                      <a:pt x="2070" y="83"/>
                    </a:lnTo>
                    <a:lnTo>
                      <a:pt x="2069" y="83"/>
                    </a:lnTo>
                    <a:lnTo>
                      <a:pt x="2068" y="60"/>
                    </a:lnTo>
                    <a:lnTo>
                      <a:pt x="2035" y="60"/>
                    </a:lnTo>
                    <a:lnTo>
                      <a:pt x="2035" y="68"/>
                    </a:lnTo>
                    <a:lnTo>
                      <a:pt x="2035" y="77"/>
                    </a:lnTo>
                    <a:lnTo>
                      <a:pt x="2036" y="88"/>
                    </a:lnTo>
                    <a:lnTo>
                      <a:pt x="2036" y="102"/>
                    </a:lnTo>
                    <a:lnTo>
                      <a:pt x="2036" y="190"/>
                    </a:lnTo>
                    <a:close/>
                    <a:moveTo>
                      <a:pt x="2223" y="156"/>
                    </a:moveTo>
                    <a:lnTo>
                      <a:pt x="2213" y="160"/>
                    </a:lnTo>
                    <a:lnTo>
                      <a:pt x="2200" y="161"/>
                    </a:lnTo>
                    <a:lnTo>
                      <a:pt x="2192" y="160"/>
                    </a:lnTo>
                    <a:lnTo>
                      <a:pt x="2186" y="159"/>
                    </a:lnTo>
                    <a:lnTo>
                      <a:pt x="2180" y="155"/>
                    </a:lnTo>
                    <a:lnTo>
                      <a:pt x="2175" y="152"/>
                    </a:lnTo>
                    <a:lnTo>
                      <a:pt x="2171" y="146"/>
                    </a:lnTo>
                    <a:lnTo>
                      <a:pt x="2167" y="140"/>
                    </a:lnTo>
                    <a:lnTo>
                      <a:pt x="2165" y="133"/>
                    </a:lnTo>
                    <a:lnTo>
                      <a:pt x="2165" y="124"/>
                    </a:lnTo>
                    <a:lnTo>
                      <a:pt x="2165" y="116"/>
                    </a:lnTo>
                    <a:lnTo>
                      <a:pt x="2167" y="110"/>
                    </a:lnTo>
                    <a:lnTo>
                      <a:pt x="2171" y="103"/>
                    </a:lnTo>
                    <a:lnTo>
                      <a:pt x="2174" y="97"/>
                    </a:lnTo>
                    <a:lnTo>
                      <a:pt x="2179" y="93"/>
                    </a:lnTo>
                    <a:lnTo>
                      <a:pt x="2185" y="91"/>
                    </a:lnTo>
                    <a:lnTo>
                      <a:pt x="2191" y="88"/>
                    </a:lnTo>
                    <a:lnTo>
                      <a:pt x="2199" y="87"/>
                    </a:lnTo>
                    <a:lnTo>
                      <a:pt x="2206" y="87"/>
                    </a:lnTo>
                    <a:lnTo>
                      <a:pt x="2212" y="88"/>
                    </a:lnTo>
                    <a:lnTo>
                      <a:pt x="2217" y="90"/>
                    </a:lnTo>
                    <a:lnTo>
                      <a:pt x="2221" y="92"/>
                    </a:lnTo>
                    <a:lnTo>
                      <a:pt x="2227" y="62"/>
                    </a:lnTo>
                    <a:lnTo>
                      <a:pt x="2220" y="60"/>
                    </a:lnTo>
                    <a:lnTo>
                      <a:pt x="2213" y="57"/>
                    </a:lnTo>
                    <a:lnTo>
                      <a:pt x="2205" y="56"/>
                    </a:lnTo>
                    <a:lnTo>
                      <a:pt x="2198" y="56"/>
                    </a:lnTo>
                    <a:lnTo>
                      <a:pt x="2189" y="56"/>
                    </a:lnTo>
                    <a:lnTo>
                      <a:pt x="2180" y="57"/>
                    </a:lnTo>
                    <a:lnTo>
                      <a:pt x="2173" y="60"/>
                    </a:lnTo>
                    <a:lnTo>
                      <a:pt x="2166" y="62"/>
                    </a:lnTo>
                    <a:lnTo>
                      <a:pt x="2160" y="65"/>
                    </a:lnTo>
                    <a:lnTo>
                      <a:pt x="2153" y="68"/>
                    </a:lnTo>
                    <a:lnTo>
                      <a:pt x="2148" y="72"/>
                    </a:lnTo>
                    <a:lnTo>
                      <a:pt x="2144" y="76"/>
                    </a:lnTo>
                    <a:lnTo>
                      <a:pt x="2139" y="82"/>
                    </a:lnTo>
                    <a:lnTo>
                      <a:pt x="2135" y="87"/>
                    </a:lnTo>
                    <a:lnTo>
                      <a:pt x="2132" y="93"/>
                    </a:lnTo>
                    <a:lnTo>
                      <a:pt x="2130" y="99"/>
                    </a:lnTo>
                    <a:lnTo>
                      <a:pt x="2128" y="105"/>
                    </a:lnTo>
                    <a:lnTo>
                      <a:pt x="2125" y="112"/>
                    </a:lnTo>
                    <a:lnTo>
                      <a:pt x="2125" y="119"/>
                    </a:lnTo>
                    <a:lnTo>
                      <a:pt x="2124" y="125"/>
                    </a:lnTo>
                    <a:lnTo>
                      <a:pt x="2125" y="133"/>
                    </a:lnTo>
                    <a:lnTo>
                      <a:pt x="2125" y="141"/>
                    </a:lnTo>
                    <a:lnTo>
                      <a:pt x="2128" y="148"/>
                    </a:lnTo>
                    <a:lnTo>
                      <a:pt x="2130" y="153"/>
                    </a:lnTo>
                    <a:lnTo>
                      <a:pt x="2132" y="160"/>
                    </a:lnTo>
                    <a:lnTo>
                      <a:pt x="2135" y="165"/>
                    </a:lnTo>
                    <a:lnTo>
                      <a:pt x="2138" y="170"/>
                    </a:lnTo>
                    <a:lnTo>
                      <a:pt x="2143" y="174"/>
                    </a:lnTo>
                    <a:lnTo>
                      <a:pt x="2147" y="179"/>
                    </a:lnTo>
                    <a:lnTo>
                      <a:pt x="2152" y="182"/>
                    </a:lnTo>
                    <a:lnTo>
                      <a:pt x="2158" y="185"/>
                    </a:lnTo>
                    <a:lnTo>
                      <a:pt x="2164" y="188"/>
                    </a:lnTo>
                    <a:lnTo>
                      <a:pt x="2171" y="190"/>
                    </a:lnTo>
                    <a:lnTo>
                      <a:pt x="2177" y="191"/>
                    </a:lnTo>
                    <a:lnTo>
                      <a:pt x="2185" y="192"/>
                    </a:lnTo>
                    <a:lnTo>
                      <a:pt x="2192" y="192"/>
                    </a:lnTo>
                    <a:lnTo>
                      <a:pt x="2203" y="192"/>
                    </a:lnTo>
                    <a:lnTo>
                      <a:pt x="2213" y="191"/>
                    </a:lnTo>
                    <a:lnTo>
                      <a:pt x="2220" y="189"/>
                    </a:lnTo>
                    <a:lnTo>
                      <a:pt x="2227" y="187"/>
                    </a:lnTo>
                    <a:lnTo>
                      <a:pt x="2223" y="156"/>
                    </a:lnTo>
                    <a:close/>
                    <a:moveTo>
                      <a:pt x="2358" y="190"/>
                    </a:moveTo>
                    <a:lnTo>
                      <a:pt x="2356" y="177"/>
                    </a:lnTo>
                    <a:lnTo>
                      <a:pt x="2355" y="158"/>
                    </a:lnTo>
                    <a:lnTo>
                      <a:pt x="2355" y="113"/>
                    </a:lnTo>
                    <a:lnTo>
                      <a:pt x="2355" y="102"/>
                    </a:lnTo>
                    <a:lnTo>
                      <a:pt x="2353" y="91"/>
                    </a:lnTo>
                    <a:lnTo>
                      <a:pt x="2349" y="82"/>
                    </a:lnTo>
                    <a:lnTo>
                      <a:pt x="2344" y="73"/>
                    </a:lnTo>
                    <a:lnTo>
                      <a:pt x="2340" y="70"/>
                    </a:lnTo>
                    <a:lnTo>
                      <a:pt x="2336" y="66"/>
                    </a:lnTo>
                    <a:lnTo>
                      <a:pt x="2332" y="63"/>
                    </a:lnTo>
                    <a:lnTo>
                      <a:pt x="2326" y="61"/>
                    </a:lnTo>
                    <a:lnTo>
                      <a:pt x="2321" y="58"/>
                    </a:lnTo>
                    <a:lnTo>
                      <a:pt x="2314" y="57"/>
                    </a:lnTo>
                    <a:lnTo>
                      <a:pt x="2308" y="56"/>
                    </a:lnTo>
                    <a:lnTo>
                      <a:pt x="2300" y="56"/>
                    </a:lnTo>
                    <a:lnTo>
                      <a:pt x="2284" y="57"/>
                    </a:lnTo>
                    <a:lnTo>
                      <a:pt x="2270" y="60"/>
                    </a:lnTo>
                    <a:lnTo>
                      <a:pt x="2259" y="64"/>
                    </a:lnTo>
                    <a:lnTo>
                      <a:pt x="2251" y="67"/>
                    </a:lnTo>
                    <a:lnTo>
                      <a:pt x="2258" y="94"/>
                    </a:lnTo>
                    <a:lnTo>
                      <a:pt x="2265" y="90"/>
                    </a:lnTo>
                    <a:lnTo>
                      <a:pt x="2273" y="87"/>
                    </a:lnTo>
                    <a:lnTo>
                      <a:pt x="2283" y="85"/>
                    </a:lnTo>
                    <a:lnTo>
                      <a:pt x="2293" y="84"/>
                    </a:lnTo>
                    <a:lnTo>
                      <a:pt x="2299" y="84"/>
                    </a:lnTo>
                    <a:lnTo>
                      <a:pt x="2305" y="85"/>
                    </a:lnTo>
                    <a:lnTo>
                      <a:pt x="2309" y="87"/>
                    </a:lnTo>
                    <a:lnTo>
                      <a:pt x="2312" y="90"/>
                    </a:lnTo>
                    <a:lnTo>
                      <a:pt x="2314" y="93"/>
                    </a:lnTo>
                    <a:lnTo>
                      <a:pt x="2315" y="95"/>
                    </a:lnTo>
                    <a:lnTo>
                      <a:pt x="2315" y="99"/>
                    </a:lnTo>
                    <a:lnTo>
                      <a:pt x="2317" y="101"/>
                    </a:lnTo>
                    <a:lnTo>
                      <a:pt x="2317" y="103"/>
                    </a:lnTo>
                    <a:lnTo>
                      <a:pt x="2300" y="103"/>
                    </a:lnTo>
                    <a:lnTo>
                      <a:pt x="2285" y="105"/>
                    </a:lnTo>
                    <a:lnTo>
                      <a:pt x="2272" y="110"/>
                    </a:lnTo>
                    <a:lnTo>
                      <a:pt x="2263" y="115"/>
                    </a:lnTo>
                    <a:lnTo>
                      <a:pt x="2257" y="119"/>
                    </a:lnTo>
                    <a:lnTo>
                      <a:pt x="2253" y="122"/>
                    </a:lnTo>
                    <a:lnTo>
                      <a:pt x="2250" y="126"/>
                    </a:lnTo>
                    <a:lnTo>
                      <a:pt x="2247" y="131"/>
                    </a:lnTo>
                    <a:lnTo>
                      <a:pt x="2244" y="135"/>
                    </a:lnTo>
                    <a:lnTo>
                      <a:pt x="2243" y="141"/>
                    </a:lnTo>
                    <a:lnTo>
                      <a:pt x="2242" y="146"/>
                    </a:lnTo>
                    <a:lnTo>
                      <a:pt x="2242" y="153"/>
                    </a:lnTo>
                    <a:lnTo>
                      <a:pt x="2242" y="161"/>
                    </a:lnTo>
                    <a:lnTo>
                      <a:pt x="2244" y="168"/>
                    </a:lnTo>
                    <a:lnTo>
                      <a:pt x="2247" y="174"/>
                    </a:lnTo>
                    <a:lnTo>
                      <a:pt x="2253" y="181"/>
                    </a:lnTo>
                    <a:lnTo>
                      <a:pt x="2258" y="185"/>
                    </a:lnTo>
                    <a:lnTo>
                      <a:pt x="2266" y="190"/>
                    </a:lnTo>
                    <a:lnTo>
                      <a:pt x="2273" y="192"/>
                    </a:lnTo>
                    <a:lnTo>
                      <a:pt x="2283" y="193"/>
                    </a:lnTo>
                    <a:lnTo>
                      <a:pt x="2294" y="192"/>
                    </a:lnTo>
                    <a:lnTo>
                      <a:pt x="2304" y="189"/>
                    </a:lnTo>
                    <a:lnTo>
                      <a:pt x="2308" y="187"/>
                    </a:lnTo>
                    <a:lnTo>
                      <a:pt x="2312" y="184"/>
                    </a:lnTo>
                    <a:lnTo>
                      <a:pt x="2315" y="181"/>
                    </a:lnTo>
                    <a:lnTo>
                      <a:pt x="2319" y="177"/>
                    </a:lnTo>
                    <a:lnTo>
                      <a:pt x="2320" y="177"/>
                    </a:lnTo>
                    <a:lnTo>
                      <a:pt x="2322" y="190"/>
                    </a:lnTo>
                    <a:lnTo>
                      <a:pt x="2358" y="190"/>
                    </a:lnTo>
                    <a:close/>
                    <a:moveTo>
                      <a:pt x="2318" y="142"/>
                    </a:moveTo>
                    <a:lnTo>
                      <a:pt x="2318" y="146"/>
                    </a:lnTo>
                    <a:lnTo>
                      <a:pt x="2317" y="150"/>
                    </a:lnTo>
                    <a:lnTo>
                      <a:pt x="2313" y="155"/>
                    </a:lnTo>
                    <a:lnTo>
                      <a:pt x="2309" y="160"/>
                    </a:lnTo>
                    <a:lnTo>
                      <a:pt x="2306" y="162"/>
                    </a:lnTo>
                    <a:lnTo>
                      <a:pt x="2304" y="163"/>
                    </a:lnTo>
                    <a:lnTo>
                      <a:pt x="2299" y="164"/>
                    </a:lnTo>
                    <a:lnTo>
                      <a:pt x="2296" y="164"/>
                    </a:lnTo>
                    <a:lnTo>
                      <a:pt x="2293" y="164"/>
                    </a:lnTo>
                    <a:lnTo>
                      <a:pt x="2290" y="163"/>
                    </a:lnTo>
                    <a:lnTo>
                      <a:pt x="2287" y="162"/>
                    </a:lnTo>
                    <a:lnTo>
                      <a:pt x="2285" y="161"/>
                    </a:lnTo>
                    <a:lnTo>
                      <a:pt x="2283" y="159"/>
                    </a:lnTo>
                    <a:lnTo>
                      <a:pt x="2282" y="155"/>
                    </a:lnTo>
                    <a:lnTo>
                      <a:pt x="2281" y="152"/>
                    </a:lnTo>
                    <a:lnTo>
                      <a:pt x="2281" y="149"/>
                    </a:lnTo>
                    <a:lnTo>
                      <a:pt x="2281" y="143"/>
                    </a:lnTo>
                    <a:lnTo>
                      <a:pt x="2283" y="139"/>
                    </a:lnTo>
                    <a:lnTo>
                      <a:pt x="2286" y="135"/>
                    </a:lnTo>
                    <a:lnTo>
                      <a:pt x="2291" y="132"/>
                    </a:lnTo>
                    <a:lnTo>
                      <a:pt x="2297" y="131"/>
                    </a:lnTo>
                    <a:lnTo>
                      <a:pt x="2302" y="129"/>
                    </a:lnTo>
                    <a:lnTo>
                      <a:pt x="2310" y="129"/>
                    </a:lnTo>
                    <a:lnTo>
                      <a:pt x="2318" y="129"/>
                    </a:lnTo>
                    <a:lnTo>
                      <a:pt x="2318" y="142"/>
                    </a:lnTo>
                    <a:close/>
                    <a:moveTo>
                      <a:pt x="2470" y="0"/>
                    </a:moveTo>
                    <a:lnTo>
                      <a:pt x="2470" y="71"/>
                    </a:lnTo>
                    <a:lnTo>
                      <a:pt x="2470" y="71"/>
                    </a:lnTo>
                    <a:lnTo>
                      <a:pt x="2468" y="67"/>
                    </a:lnTo>
                    <a:lnTo>
                      <a:pt x="2464" y="65"/>
                    </a:lnTo>
                    <a:lnTo>
                      <a:pt x="2461" y="62"/>
                    </a:lnTo>
                    <a:lnTo>
                      <a:pt x="2457" y="61"/>
                    </a:lnTo>
                    <a:lnTo>
                      <a:pt x="2447" y="57"/>
                    </a:lnTo>
                    <a:lnTo>
                      <a:pt x="2436" y="56"/>
                    </a:lnTo>
                    <a:lnTo>
                      <a:pt x="2431" y="56"/>
                    </a:lnTo>
                    <a:lnTo>
                      <a:pt x="2426" y="57"/>
                    </a:lnTo>
                    <a:lnTo>
                      <a:pt x="2420" y="58"/>
                    </a:lnTo>
                    <a:lnTo>
                      <a:pt x="2415" y="61"/>
                    </a:lnTo>
                    <a:lnTo>
                      <a:pt x="2409" y="64"/>
                    </a:lnTo>
                    <a:lnTo>
                      <a:pt x="2405" y="66"/>
                    </a:lnTo>
                    <a:lnTo>
                      <a:pt x="2401" y="71"/>
                    </a:lnTo>
                    <a:lnTo>
                      <a:pt x="2396" y="74"/>
                    </a:lnTo>
                    <a:lnTo>
                      <a:pt x="2393" y="80"/>
                    </a:lnTo>
                    <a:lnTo>
                      <a:pt x="2390" y="84"/>
                    </a:lnTo>
                    <a:lnTo>
                      <a:pt x="2387" y="90"/>
                    </a:lnTo>
                    <a:lnTo>
                      <a:pt x="2385" y="96"/>
                    </a:lnTo>
                    <a:lnTo>
                      <a:pt x="2382" y="103"/>
                    </a:lnTo>
                    <a:lnTo>
                      <a:pt x="2380" y="110"/>
                    </a:lnTo>
                    <a:lnTo>
                      <a:pt x="2380" y="117"/>
                    </a:lnTo>
                    <a:lnTo>
                      <a:pt x="2379" y="125"/>
                    </a:lnTo>
                    <a:lnTo>
                      <a:pt x="2380" y="133"/>
                    </a:lnTo>
                    <a:lnTo>
                      <a:pt x="2380" y="141"/>
                    </a:lnTo>
                    <a:lnTo>
                      <a:pt x="2382" y="148"/>
                    </a:lnTo>
                    <a:lnTo>
                      <a:pt x="2383" y="153"/>
                    </a:lnTo>
                    <a:lnTo>
                      <a:pt x="2386" y="160"/>
                    </a:lnTo>
                    <a:lnTo>
                      <a:pt x="2389" y="165"/>
                    </a:lnTo>
                    <a:lnTo>
                      <a:pt x="2392" y="170"/>
                    </a:lnTo>
                    <a:lnTo>
                      <a:pt x="2395" y="174"/>
                    </a:lnTo>
                    <a:lnTo>
                      <a:pt x="2400" y="179"/>
                    </a:lnTo>
                    <a:lnTo>
                      <a:pt x="2403" y="182"/>
                    </a:lnTo>
                    <a:lnTo>
                      <a:pt x="2408" y="185"/>
                    </a:lnTo>
                    <a:lnTo>
                      <a:pt x="2413" y="188"/>
                    </a:lnTo>
                    <a:lnTo>
                      <a:pt x="2418" y="190"/>
                    </a:lnTo>
                    <a:lnTo>
                      <a:pt x="2422" y="192"/>
                    </a:lnTo>
                    <a:lnTo>
                      <a:pt x="2428" y="192"/>
                    </a:lnTo>
                    <a:lnTo>
                      <a:pt x="2434" y="193"/>
                    </a:lnTo>
                    <a:lnTo>
                      <a:pt x="2440" y="192"/>
                    </a:lnTo>
                    <a:lnTo>
                      <a:pt x="2446" y="191"/>
                    </a:lnTo>
                    <a:lnTo>
                      <a:pt x="2452" y="190"/>
                    </a:lnTo>
                    <a:lnTo>
                      <a:pt x="2457" y="188"/>
                    </a:lnTo>
                    <a:lnTo>
                      <a:pt x="2461" y="184"/>
                    </a:lnTo>
                    <a:lnTo>
                      <a:pt x="2467" y="180"/>
                    </a:lnTo>
                    <a:lnTo>
                      <a:pt x="2470" y="175"/>
                    </a:lnTo>
                    <a:lnTo>
                      <a:pt x="2473" y="171"/>
                    </a:lnTo>
                    <a:lnTo>
                      <a:pt x="2474" y="171"/>
                    </a:lnTo>
                    <a:lnTo>
                      <a:pt x="2475" y="190"/>
                    </a:lnTo>
                    <a:lnTo>
                      <a:pt x="2511" y="190"/>
                    </a:lnTo>
                    <a:lnTo>
                      <a:pt x="2511" y="182"/>
                    </a:lnTo>
                    <a:lnTo>
                      <a:pt x="2510" y="173"/>
                    </a:lnTo>
                    <a:lnTo>
                      <a:pt x="2510" y="162"/>
                    </a:lnTo>
                    <a:lnTo>
                      <a:pt x="2510" y="151"/>
                    </a:lnTo>
                    <a:lnTo>
                      <a:pt x="2510" y="0"/>
                    </a:lnTo>
                    <a:lnTo>
                      <a:pt x="2470" y="0"/>
                    </a:lnTo>
                    <a:close/>
                    <a:moveTo>
                      <a:pt x="2470" y="132"/>
                    </a:moveTo>
                    <a:lnTo>
                      <a:pt x="2470" y="136"/>
                    </a:lnTo>
                    <a:lnTo>
                      <a:pt x="2469" y="141"/>
                    </a:lnTo>
                    <a:lnTo>
                      <a:pt x="2468" y="145"/>
                    </a:lnTo>
                    <a:lnTo>
                      <a:pt x="2467" y="149"/>
                    </a:lnTo>
                    <a:lnTo>
                      <a:pt x="2464" y="152"/>
                    </a:lnTo>
                    <a:lnTo>
                      <a:pt x="2461" y="155"/>
                    </a:lnTo>
                    <a:lnTo>
                      <a:pt x="2458" y="158"/>
                    </a:lnTo>
                    <a:lnTo>
                      <a:pt x="2455" y="159"/>
                    </a:lnTo>
                    <a:lnTo>
                      <a:pt x="2450" y="160"/>
                    </a:lnTo>
                    <a:lnTo>
                      <a:pt x="2446" y="161"/>
                    </a:lnTo>
                    <a:lnTo>
                      <a:pt x="2441" y="160"/>
                    </a:lnTo>
                    <a:lnTo>
                      <a:pt x="2435" y="158"/>
                    </a:lnTo>
                    <a:lnTo>
                      <a:pt x="2431" y="155"/>
                    </a:lnTo>
                    <a:lnTo>
                      <a:pt x="2427" y="151"/>
                    </a:lnTo>
                    <a:lnTo>
                      <a:pt x="2423" y="145"/>
                    </a:lnTo>
                    <a:lnTo>
                      <a:pt x="2421" y="140"/>
                    </a:lnTo>
                    <a:lnTo>
                      <a:pt x="2420" y="132"/>
                    </a:lnTo>
                    <a:lnTo>
                      <a:pt x="2419" y="124"/>
                    </a:lnTo>
                    <a:lnTo>
                      <a:pt x="2420" y="116"/>
                    </a:lnTo>
                    <a:lnTo>
                      <a:pt x="2421" y="110"/>
                    </a:lnTo>
                    <a:lnTo>
                      <a:pt x="2423" y="104"/>
                    </a:lnTo>
                    <a:lnTo>
                      <a:pt x="2427" y="99"/>
                    </a:lnTo>
                    <a:lnTo>
                      <a:pt x="2430" y="94"/>
                    </a:lnTo>
                    <a:lnTo>
                      <a:pt x="2435" y="90"/>
                    </a:lnTo>
                    <a:lnTo>
                      <a:pt x="2441" y="88"/>
                    </a:lnTo>
                    <a:lnTo>
                      <a:pt x="2447" y="87"/>
                    </a:lnTo>
                    <a:lnTo>
                      <a:pt x="2452" y="87"/>
                    </a:lnTo>
                    <a:lnTo>
                      <a:pt x="2455" y="88"/>
                    </a:lnTo>
                    <a:lnTo>
                      <a:pt x="2459" y="91"/>
                    </a:lnTo>
                    <a:lnTo>
                      <a:pt x="2462" y="93"/>
                    </a:lnTo>
                    <a:lnTo>
                      <a:pt x="2464" y="96"/>
                    </a:lnTo>
                    <a:lnTo>
                      <a:pt x="2467" y="100"/>
                    </a:lnTo>
                    <a:lnTo>
                      <a:pt x="2469" y="103"/>
                    </a:lnTo>
                    <a:lnTo>
                      <a:pt x="2470" y="107"/>
                    </a:lnTo>
                    <a:lnTo>
                      <a:pt x="2470" y="111"/>
                    </a:lnTo>
                    <a:lnTo>
                      <a:pt x="2470" y="114"/>
                    </a:lnTo>
                    <a:lnTo>
                      <a:pt x="2470" y="132"/>
                    </a:lnTo>
                    <a:close/>
                    <a:moveTo>
                      <a:pt x="2602" y="56"/>
                    </a:moveTo>
                    <a:lnTo>
                      <a:pt x="2594" y="56"/>
                    </a:lnTo>
                    <a:lnTo>
                      <a:pt x="2588" y="57"/>
                    </a:lnTo>
                    <a:lnTo>
                      <a:pt x="2580" y="58"/>
                    </a:lnTo>
                    <a:lnTo>
                      <a:pt x="2574" y="61"/>
                    </a:lnTo>
                    <a:lnTo>
                      <a:pt x="2568" y="64"/>
                    </a:lnTo>
                    <a:lnTo>
                      <a:pt x="2563" y="67"/>
                    </a:lnTo>
                    <a:lnTo>
                      <a:pt x="2557" y="71"/>
                    </a:lnTo>
                    <a:lnTo>
                      <a:pt x="2553" y="75"/>
                    </a:lnTo>
                    <a:lnTo>
                      <a:pt x="2549" y="80"/>
                    </a:lnTo>
                    <a:lnTo>
                      <a:pt x="2544" y="85"/>
                    </a:lnTo>
                    <a:lnTo>
                      <a:pt x="2541" y="91"/>
                    </a:lnTo>
                    <a:lnTo>
                      <a:pt x="2539" y="96"/>
                    </a:lnTo>
                    <a:lnTo>
                      <a:pt x="2537" y="103"/>
                    </a:lnTo>
                    <a:lnTo>
                      <a:pt x="2536" y="111"/>
                    </a:lnTo>
                    <a:lnTo>
                      <a:pt x="2535" y="117"/>
                    </a:lnTo>
                    <a:lnTo>
                      <a:pt x="2535" y="125"/>
                    </a:lnTo>
                    <a:lnTo>
                      <a:pt x="2535" y="133"/>
                    </a:lnTo>
                    <a:lnTo>
                      <a:pt x="2536" y="141"/>
                    </a:lnTo>
                    <a:lnTo>
                      <a:pt x="2537" y="148"/>
                    </a:lnTo>
                    <a:lnTo>
                      <a:pt x="2539" y="154"/>
                    </a:lnTo>
                    <a:lnTo>
                      <a:pt x="2542" y="160"/>
                    </a:lnTo>
                    <a:lnTo>
                      <a:pt x="2545" y="165"/>
                    </a:lnTo>
                    <a:lnTo>
                      <a:pt x="2549" y="171"/>
                    </a:lnTo>
                    <a:lnTo>
                      <a:pt x="2553" y="175"/>
                    </a:lnTo>
                    <a:lnTo>
                      <a:pt x="2557" y="179"/>
                    </a:lnTo>
                    <a:lnTo>
                      <a:pt x="2563" y="183"/>
                    </a:lnTo>
                    <a:lnTo>
                      <a:pt x="2568" y="185"/>
                    </a:lnTo>
                    <a:lnTo>
                      <a:pt x="2574" y="189"/>
                    </a:lnTo>
                    <a:lnTo>
                      <a:pt x="2580" y="190"/>
                    </a:lnTo>
                    <a:lnTo>
                      <a:pt x="2587" y="192"/>
                    </a:lnTo>
                    <a:lnTo>
                      <a:pt x="2593" y="192"/>
                    </a:lnTo>
                    <a:lnTo>
                      <a:pt x="2599" y="193"/>
                    </a:lnTo>
                    <a:lnTo>
                      <a:pt x="2612" y="192"/>
                    </a:lnTo>
                    <a:lnTo>
                      <a:pt x="2624" y="189"/>
                    </a:lnTo>
                    <a:lnTo>
                      <a:pt x="2631" y="187"/>
                    </a:lnTo>
                    <a:lnTo>
                      <a:pt x="2636" y="183"/>
                    </a:lnTo>
                    <a:lnTo>
                      <a:pt x="2642" y="180"/>
                    </a:lnTo>
                    <a:lnTo>
                      <a:pt x="2646" y="175"/>
                    </a:lnTo>
                    <a:lnTo>
                      <a:pt x="2650" y="171"/>
                    </a:lnTo>
                    <a:lnTo>
                      <a:pt x="2655" y="166"/>
                    </a:lnTo>
                    <a:lnTo>
                      <a:pt x="2658" y="161"/>
                    </a:lnTo>
                    <a:lnTo>
                      <a:pt x="2661" y="154"/>
                    </a:lnTo>
                    <a:lnTo>
                      <a:pt x="2663" y="148"/>
                    </a:lnTo>
                    <a:lnTo>
                      <a:pt x="2665" y="140"/>
                    </a:lnTo>
                    <a:lnTo>
                      <a:pt x="2666" y="132"/>
                    </a:lnTo>
                    <a:lnTo>
                      <a:pt x="2666" y="123"/>
                    </a:lnTo>
                    <a:lnTo>
                      <a:pt x="2666" y="116"/>
                    </a:lnTo>
                    <a:lnTo>
                      <a:pt x="2665" y="109"/>
                    </a:lnTo>
                    <a:lnTo>
                      <a:pt x="2664" y="102"/>
                    </a:lnTo>
                    <a:lnTo>
                      <a:pt x="2662" y="96"/>
                    </a:lnTo>
                    <a:lnTo>
                      <a:pt x="2660" y="90"/>
                    </a:lnTo>
                    <a:lnTo>
                      <a:pt x="2657" y="85"/>
                    </a:lnTo>
                    <a:lnTo>
                      <a:pt x="2652" y="80"/>
                    </a:lnTo>
                    <a:lnTo>
                      <a:pt x="2649" y="75"/>
                    </a:lnTo>
                    <a:lnTo>
                      <a:pt x="2645" y="71"/>
                    </a:lnTo>
                    <a:lnTo>
                      <a:pt x="2639" y="67"/>
                    </a:lnTo>
                    <a:lnTo>
                      <a:pt x="2634" y="64"/>
                    </a:lnTo>
                    <a:lnTo>
                      <a:pt x="2629" y="61"/>
                    </a:lnTo>
                    <a:lnTo>
                      <a:pt x="2622" y="60"/>
                    </a:lnTo>
                    <a:lnTo>
                      <a:pt x="2616" y="57"/>
                    </a:lnTo>
                    <a:lnTo>
                      <a:pt x="2609" y="56"/>
                    </a:lnTo>
                    <a:lnTo>
                      <a:pt x="2602" y="56"/>
                    </a:lnTo>
                    <a:close/>
                    <a:moveTo>
                      <a:pt x="2601" y="85"/>
                    </a:moveTo>
                    <a:lnTo>
                      <a:pt x="2607" y="86"/>
                    </a:lnTo>
                    <a:lnTo>
                      <a:pt x="2612" y="88"/>
                    </a:lnTo>
                    <a:lnTo>
                      <a:pt x="2617" y="92"/>
                    </a:lnTo>
                    <a:lnTo>
                      <a:pt x="2620" y="97"/>
                    </a:lnTo>
                    <a:lnTo>
                      <a:pt x="2623" y="103"/>
                    </a:lnTo>
                    <a:lnTo>
                      <a:pt x="2624" y="110"/>
                    </a:lnTo>
                    <a:lnTo>
                      <a:pt x="2625" y="117"/>
                    </a:lnTo>
                    <a:lnTo>
                      <a:pt x="2626" y="124"/>
                    </a:lnTo>
                    <a:lnTo>
                      <a:pt x="2625" y="133"/>
                    </a:lnTo>
                    <a:lnTo>
                      <a:pt x="2624" y="141"/>
                    </a:lnTo>
                    <a:lnTo>
                      <a:pt x="2622" y="148"/>
                    </a:lnTo>
                    <a:lnTo>
                      <a:pt x="2619" y="153"/>
                    </a:lnTo>
                    <a:lnTo>
                      <a:pt x="2616" y="158"/>
                    </a:lnTo>
                    <a:lnTo>
                      <a:pt x="2611" y="161"/>
                    </a:lnTo>
                    <a:lnTo>
                      <a:pt x="2606" y="163"/>
                    </a:lnTo>
                    <a:lnTo>
                      <a:pt x="2601" y="164"/>
                    </a:lnTo>
                    <a:lnTo>
                      <a:pt x="2595" y="163"/>
                    </a:lnTo>
                    <a:lnTo>
                      <a:pt x="2590" y="161"/>
                    </a:lnTo>
                    <a:lnTo>
                      <a:pt x="2585" y="158"/>
                    </a:lnTo>
                    <a:lnTo>
                      <a:pt x="2581" y="152"/>
                    </a:lnTo>
                    <a:lnTo>
                      <a:pt x="2579" y="146"/>
                    </a:lnTo>
                    <a:lnTo>
                      <a:pt x="2577" y="140"/>
                    </a:lnTo>
                    <a:lnTo>
                      <a:pt x="2576" y="133"/>
                    </a:lnTo>
                    <a:lnTo>
                      <a:pt x="2575" y="124"/>
                    </a:lnTo>
                    <a:lnTo>
                      <a:pt x="2576" y="117"/>
                    </a:lnTo>
                    <a:lnTo>
                      <a:pt x="2576" y="110"/>
                    </a:lnTo>
                    <a:lnTo>
                      <a:pt x="2578" y="103"/>
                    </a:lnTo>
                    <a:lnTo>
                      <a:pt x="2581" y="97"/>
                    </a:lnTo>
                    <a:lnTo>
                      <a:pt x="2584" y="93"/>
                    </a:lnTo>
                    <a:lnTo>
                      <a:pt x="2589" y="88"/>
                    </a:lnTo>
                    <a:lnTo>
                      <a:pt x="2594" y="86"/>
                    </a:lnTo>
                    <a:lnTo>
                      <a:pt x="2601" y="8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2" name="Google Shape;162;p35"/>
              <p:cNvSpPr/>
              <p:nvPr/>
            </p:nvSpPr>
            <p:spPr>
              <a:xfrm>
                <a:off x="2231537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35"/>
              <p:cNvSpPr/>
              <p:nvPr/>
            </p:nvSpPr>
            <p:spPr>
              <a:xfrm>
                <a:off x="4030641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4" name="Google Shape;164;p35"/>
            <p:cNvGrpSpPr/>
            <p:nvPr/>
          </p:nvGrpSpPr>
          <p:grpSpPr>
            <a:xfrm>
              <a:off x="5511459" y="4754146"/>
              <a:ext cx="2817228" cy="673179"/>
              <a:chOff x="5672138" y="4564063"/>
              <a:chExt cx="3190880" cy="792162"/>
            </a:xfrm>
          </p:grpSpPr>
          <p:sp>
            <p:nvSpPr>
              <p:cNvPr id="165" name="Google Shape;165;p35"/>
              <p:cNvSpPr/>
              <p:nvPr/>
            </p:nvSpPr>
            <p:spPr>
              <a:xfrm>
                <a:off x="5672138" y="4570413"/>
                <a:ext cx="3190880" cy="785812"/>
              </a:xfrm>
              <a:custGeom>
                <a:rect b="b" l="l" r="r" t="t"/>
                <a:pathLst>
                  <a:path extrusionOk="0" h="1486" w="6030">
                    <a:moveTo>
                      <a:pt x="124" y="0"/>
                    </a:moveTo>
                    <a:lnTo>
                      <a:pt x="5904" y="0"/>
                    </a:lnTo>
                    <a:lnTo>
                      <a:pt x="5917" y="0"/>
                    </a:lnTo>
                    <a:lnTo>
                      <a:pt x="5929" y="2"/>
                    </a:lnTo>
                    <a:lnTo>
                      <a:pt x="5942" y="5"/>
                    </a:lnTo>
                    <a:lnTo>
                      <a:pt x="5953" y="10"/>
                    </a:lnTo>
                    <a:lnTo>
                      <a:pt x="5964" y="15"/>
                    </a:lnTo>
                    <a:lnTo>
                      <a:pt x="5974" y="22"/>
                    </a:lnTo>
                    <a:lnTo>
                      <a:pt x="5984" y="30"/>
                    </a:lnTo>
                    <a:lnTo>
                      <a:pt x="5993" y="38"/>
                    </a:lnTo>
                    <a:lnTo>
                      <a:pt x="6000" y="48"/>
                    </a:lnTo>
                    <a:lnTo>
                      <a:pt x="6008" y="58"/>
                    </a:lnTo>
                    <a:lnTo>
                      <a:pt x="6014" y="68"/>
                    </a:lnTo>
                    <a:lnTo>
                      <a:pt x="6020" y="79"/>
                    </a:lnTo>
                    <a:lnTo>
                      <a:pt x="6024" y="91"/>
                    </a:lnTo>
                    <a:lnTo>
                      <a:pt x="6026" y="104"/>
                    </a:lnTo>
                    <a:lnTo>
                      <a:pt x="6028" y="117"/>
                    </a:lnTo>
                    <a:lnTo>
                      <a:pt x="6030" y="130"/>
                    </a:lnTo>
                    <a:lnTo>
                      <a:pt x="6030" y="1357"/>
                    </a:lnTo>
                    <a:lnTo>
                      <a:pt x="6028" y="1370"/>
                    </a:lnTo>
                    <a:lnTo>
                      <a:pt x="6026" y="1382"/>
                    </a:lnTo>
                    <a:lnTo>
                      <a:pt x="6024" y="1395"/>
                    </a:lnTo>
                    <a:lnTo>
                      <a:pt x="6020" y="1406"/>
                    </a:lnTo>
                    <a:lnTo>
                      <a:pt x="6014" y="1417"/>
                    </a:lnTo>
                    <a:lnTo>
                      <a:pt x="6008" y="1428"/>
                    </a:lnTo>
                    <a:lnTo>
                      <a:pt x="6000" y="1438"/>
                    </a:lnTo>
                    <a:lnTo>
                      <a:pt x="5993" y="1447"/>
                    </a:lnTo>
                    <a:lnTo>
                      <a:pt x="5984" y="1456"/>
                    </a:lnTo>
                    <a:lnTo>
                      <a:pt x="5974" y="1464"/>
                    </a:lnTo>
                    <a:lnTo>
                      <a:pt x="5964" y="1469"/>
                    </a:lnTo>
                    <a:lnTo>
                      <a:pt x="5953" y="1475"/>
                    </a:lnTo>
                    <a:lnTo>
                      <a:pt x="5942" y="1479"/>
                    </a:lnTo>
                    <a:lnTo>
                      <a:pt x="5929" y="1483"/>
                    </a:lnTo>
                    <a:lnTo>
                      <a:pt x="5917" y="1485"/>
                    </a:lnTo>
                    <a:lnTo>
                      <a:pt x="5904" y="1486"/>
                    </a:lnTo>
                    <a:lnTo>
                      <a:pt x="124" y="1486"/>
                    </a:lnTo>
                    <a:lnTo>
                      <a:pt x="111" y="1485"/>
                    </a:lnTo>
                    <a:lnTo>
                      <a:pt x="99" y="1483"/>
                    </a:lnTo>
                    <a:lnTo>
                      <a:pt x="87" y="1479"/>
                    </a:lnTo>
                    <a:lnTo>
                      <a:pt x="76" y="1475"/>
                    </a:lnTo>
                    <a:lnTo>
                      <a:pt x="65" y="1469"/>
                    </a:lnTo>
                    <a:lnTo>
                      <a:pt x="55" y="1464"/>
                    </a:lnTo>
                    <a:lnTo>
                      <a:pt x="45" y="1456"/>
                    </a:lnTo>
                    <a:lnTo>
                      <a:pt x="36" y="1447"/>
                    </a:lnTo>
                    <a:lnTo>
                      <a:pt x="28" y="1438"/>
                    </a:lnTo>
                    <a:lnTo>
                      <a:pt x="20" y="1428"/>
                    </a:lnTo>
                    <a:lnTo>
                      <a:pt x="15" y="1417"/>
                    </a:lnTo>
                    <a:lnTo>
                      <a:pt x="10" y="1406"/>
                    </a:lnTo>
                    <a:lnTo>
                      <a:pt x="5" y="1395"/>
                    </a:lnTo>
                    <a:lnTo>
                      <a:pt x="2" y="1382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4"/>
                    </a:lnTo>
                    <a:lnTo>
                      <a:pt x="5" y="91"/>
                    </a:lnTo>
                    <a:lnTo>
                      <a:pt x="10" y="79"/>
                    </a:lnTo>
                    <a:lnTo>
                      <a:pt x="15" y="68"/>
                    </a:lnTo>
                    <a:lnTo>
                      <a:pt x="20" y="58"/>
                    </a:lnTo>
                    <a:lnTo>
                      <a:pt x="28" y="48"/>
                    </a:lnTo>
                    <a:lnTo>
                      <a:pt x="37" y="38"/>
                    </a:lnTo>
                    <a:lnTo>
                      <a:pt x="45" y="30"/>
                    </a:lnTo>
                    <a:lnTo>
                      <a:pt x="55" y="22"/>
                    </a:lnTo>
                    <a:lnTo>
                      <a:pt x="65" y="15"/>
                    </a:lnTo>
                    <a:lnTo>
                      <a:pt x="76" y="10"/>
                    </a:lnTo>
                    <a:lnTo>
                      <a:pt x="87" y="5"/>
                    </a:lnTo>
                    <a:lnTo>
                      <a:pt x="99" y="2"/>
                    </a:lnTo>
                    <a:lnTo>
                      <a:pt x="111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6" name="Google Shape;166;p35"/>
              <p:cNvSpPr/>
              <p:nvPr/>
            </p:nvSpPr>
            <p:spPr>
              <a:xfrm>
                <a:off x="7277100" y="4881563"/>
                <a:ext cx="1522411" cy="427039"/>
              </a:xfrm>
              <a:custGeom>
                <a:rect b="b" l="l" r="r" t="t"/>
                <a:pathLst>
                  <a:path extrusionOk="0" h="809" w="2876">
                    <a:moveTo>
                      <a:pt x="560" y="121"/>
                    </a:moveTo>
                    <a:lnTo>
                      <a:pt x="578" y="173"/>
                    </a:lnTo>
                    <a:lnTo>
                      <a:pt x="599" y="173"/>
                    </a:lnTo>
                    <a:lnTo>
                      <a:pt x="545" y="9"/>
                    </a:lnTo>
                    <a:lnTo>
                      <a:pt x="520" y="9"/>
                    </a:lnTo>
                    <a:lnTo>
                      <a:pt x="466" y="173"/>
                    </a:lnTo>
                    <a:lnTo>
                      <a:pt x="487" y="173"/>
                    </a:lnTo>
                    <a:lnTo>
                      <a:pt x="504" y="121"/>
                    </a:lnTo>
                    <a:lnTo>
                      <a:pt x="560" y="121"/>
                    </a:lnTo>
                    <a:close/>
                    <a:moveTo>
                      <a:pt x="508" y="105"/>
                    </a:moveTo>
                    <a:lnTo>
                      <a:pt x="524" y="58"/>
                    </a:lnTo>
                    <a:lnTo>
                      <a:pt x="528" y="42"/>
                    </a:lnTo>
                    <a:lnTo>
                      <a:pt x="531" y="28"/>
                    </a:lnTo>
                    <a:lnTo>
                      <a:pt x="532" y="28"/>
                    </a:lnTo>
                    <a:lnTo>
                      <a:pt x="535" y="42"/>
                    </a:lnTo>
                    <a:lnTo>
                      <a:pt x="540" y="58"/>
                    </a:lnTo>
                    <a:lnTo>
                      <a:pt x="556" y="105"/>
                    </a:lnTo>
                    <a:lnTo>
                      <a:pt x="508" y="105"/>
                    </a:lnTo>
                    <a:close/>
                    <a:moveTo>
                      <a:pt x="621" y="173"/>
                    </a:moveTo>
                    <a:lnTo>
                      <a:pt x="641" y="173"/>
                    </a:lnTo>
                    <a:lnTo>
                      <a:pt x="641" y="103"/>
                    </a:lnTo>
                    <a:lnTo>
                      <a:pt x="641" y="97"/>
                    </a:lnTo>
                    <a:lnTo>
                      <a:pt x="642" y="91"/>
                    </a:lnTo>
                    <a:lnTo>
                      <a:pt x="644" y="88"/>
                    </a:lnTo>
                    <a:lnTo>
                      <a:pt x="647" y="84"/>
                    </a:lnTo>
                    <a:lnTo>
                      <a:pt x="649" y="80"/>
                    </a:lnTo>
                    <a:lnTo>
                      <a:pt x="652" y="77"/>
                    </a:lnTo>
                    <a:lnTo>
                      <a:pt x="655" y="75"/>
                    </a:lnTo>
                    <a:lnTo>
                      <a:pt x="660" y="72"/>
                    </a:lnTo>
                    <a:lnTo>
                      <a:pt x="664" y="70"/>
                    </a:lnTo>
                    <a:lnTo>
                      <a:pt x="668" y="70"/>
                    </a:lnTo>
                    <a:lnTo>
                      <a:pt x="674" y="71"/>
                    </a:lnTo>
                    <a:lnTo>
                      <a:pt x="679" y="72"/>
                    </a:lnTo>
                    <a:lnTo>
                      <a:pt x="683" y="76"/>
                    </a:lnTo>
                    <a:lnTo>
                      <a:pt x="687" y="79"/>
                    </a:lnTo>
                    <a:lnTo>
                      <a:pt x="689" y="85"/>
                    </a:lnTo>
                    <a:lnTo>
                      <a:pt x="691" y="89"/>
                    </a:lnTo>
                    <a:lnTo>
                      <a:pt x="692" y="96"/>
                    </a:lnTo>
                    <a:lnTo>
                      <a:pt x="692" y="103"/>
                    </a:lnTo>
                    <a:lnTo>
                      <a:pt x="692" y="173"/>
                    </a:lnTo>
                    <a:lnTo>
                      <a:pt x="713" y="173"/>
                    </a:lnTo>
                    <a:lnTo>
                      <a:pt x="713" y="100"/>
                    </a:lnTo>
                    <a:lnTo>
                      <a:pt x="713" y="95"/>
                    </a:lnTo>
                    <a:lnTo>
                      <a:pt x="715" y="90"/>
                    </a:lnTo>
                    <a:lnTo>
                      <a:pt x="716" y="86"/>
                    </a:lnTo>
                    <a:lnTo>
                      <a:pt x="718" y="82"/>
                    </a:lnTo>
                    <a:lnTo>
                      <a:pt x="720" y="79"/>
                    </a:lnTo>
                    <a:lnTo>
                      <a:pt x="723" y="76"/>
                    </a:lnTo>
                    <a:lnTo>
                      <a:pt x="727" y="74"/>
                    </a:lnTo>
                    <a:lnTo>
                      <a:pt x="731" y="71"/>
                    </a:lnTo>
                    <a:lnTo>
                      <a:pt x="734" y="70"/>
                    </a:lnTo>
                    <a:lnTo>
                      <a:pt x="738" y="70"/>
                    </a:lnTo>
                    <a:lnTo>
                      <a:pt x="745" y="71"/>
                    </a:lnTo>
                    <a:lnTo>
                      <a:pt x="749" y="72"/>
                    </a:lnTo>
                    <a:lnTo>
                      <a:pt x="754" y="76"/>
                    </a:lnTo>
                    <a:lnTo>
                      <a:pt x="758" y="80"/>
                    </a:lnTo>
                    <a:lnTo>
                      <a:pt x="760" y="85"/>
                    </a:lnTo>
                    <a:lnTo>
                      <a:pt x="762" y="91"/>
                    </a:lnTo>
                    <a:lnTo>
                      <a:pt x="763" y="98"/>
                    </a:lnTo>
                    <a:lnTo>
                      <a:pt x="763" y="107"/>
                    </a:lnTo>
                    <a:lnTo>
                      <a:pt x="763" y="173"/>
                    </a:lnTo>
                    <a:lnTo>
                      <a:pt x="784" y="173"/>
                    </a:lnTo>
                    <a:lnTo>
                      <a:pt x="784" y="104"/>
                    </a:lnTo>
                    <a:lnTo>
                      <a:pt x="783" y="90"/>
                    </a:lnTo>
                    <a:lnTo>
                      <a:pt x="781" y="79"/>
                    </a:lnTo>
                    <a:lnTo>
                      <a:pt x="776" y="70"/>
                    </a:lnTo>
                    <a:lnTo>
                      <a:pt x="771" y="64"/>
                    </a:lnTo>
                    <a:lnTo>
                      <a:pt x="764" y="58"/>
                    </a:lnTo>
                    <a:lnTo>
                      <a:pt x="759" y="55"/>
                    </a:lnTo>
                    <a:lnTo>
                      <a:pt x="752" y="54"/>
                    </a:lnTo>
                    <a:lnTo>
                      <a:pt x="746" y="52"/>
                    </a:lnTo>
                    <a:lnTo>
                      <a:pt x="738" y="54"/>
                    </a:lnTo>
                    <a:lnTo>
                      <a:pt x="732" y="55"/>
                    </a:lnTo>
                    <a:lnTo>
                      <a:pt x="727" y="58"/>
                    </a:lnTo>
                    <a:lnTo>
                      <a:pt x="721" y="61"/>
                    </a:lnTo>
                    <a:lnTo>
                      <a:pt x="715" y="68"/>
                    </a:lnTo>
                    <a:lnTo>
                      <a:pt x="708" y="77"/>
                    </a:lnTo>
                    <a:lnTo>
                      <a:pt x="708" y="77"/>
                    </a:lnTo>
                    <a:lnTo>
                      <a:pt x="706" y="71"/>
                    </a:lnTo>
                    <a:lnTo>
                      <a:pt x="703" y="67"/>
                    </a:lnTo>
                    <a:lnTo>
                      <a:pt x="700" y="62"/>
                    </a:lnTo>
                    <a:lnTo>
                      <a:pt x="695" y="59"/>
                    </a:lnTo>
                    <a:lnTo>
                      <a:pt x="691" y="57"/>
                    </a:lnTo>
                    <a:lnTo>
                      <a:pt x="687" y="55"/>
                    </a:lnTo>
                    <a:lnTo>
                      <a:pt x="681" y="54"/>
                    </a:lnTo>
                    <a:lnTo>
                      <a:pt x="676" y="52"/>
                    </a:lnTo>
                    <a:lnTo>
                      <a:pt x="669" y="54"/>
                    </a:lnTo>
                    <a:lnTo>
                      <a:pt x="663" y="55"/>
                    </a:lnTo>
                    <a:lnTo>
                      <a:pt x="657" y="57"/>
                    </a:lnTo>
                    <a:lnTo>
                      <a:pt x="653" y="59"/>
                    </a:lnTo>
                    <a:lnTo>
                      <a:pt x="649" y="62"/>
                    </a:lnTo>
                    <a:lnTo>
                      <a:pt x="646" y="67"/>
                    </a:lnTo>
                    <a:lnTo>
                      <a:pt x="642" y="70"/>
                    </a:lnTo>
                    <a:lnTo>
                      <a:pt x="640" y="75"/>
                    </a:lnTo>
                    <a:lnTo>
                      <a:pt x="639" y="75"/>
                    </a:lnTo>
                    <a:lnTo>
                      <a:pt x="638" y="56"/>
                    </a:lnTo>
                    <a:lnTo>
                      <a:pt x="620" y="56"/>
                    </a:lnTo>
                    <a:lnTo>
                      <a:pt x="621" y="70"/>
                    </a:lnTo>
                    <a:lnTo>
                      <a:pt x="621" y="87"/>
                    </a:lnTo>
                    <a:lnTo>
                      <a:pt x="621" y="173"/>
                    </a:lnTo>
                    <a:close/>
                    <a:moveTo>
                      <a:pt x="817" y="222"/>
                    </a:moveTo>
                    <a:lnTo>
                      <a:pt x="838" y="222"/>
                    </a:lnTo>
                    <a:lnTo>
                      <a:pt x="838" y="157"/>
                    </a:lnTo>
                    <a:lnTo>
                      <a:pt x="839" y="157"/>
                    </a:lnTo>
                    <a:lnTo>
                      <a:pt x="841" y="162"/>
                    </a:lnTo>
                    <a:lnTo>
                      <a:pt x="844" y="165"/>
                    </a:lnTo>
                    <a:lnTo>
                      <a:pt x="849" y="168"/>
                    </a:lnTo>
                    <a:lnTo>
                      <a:pt x="853" y="170"/>
                    </a:lnTo>
                    <a:lnTo>
                      <a:pt x="857" y="173"/>
                    </a:lnTo>
                    <a:lnTo>
                      <a:pt x="863" y="175"/>
                    </a:lnTo>
                    <a:lnTo>
                      <a:pt x="868" y="176"/>
                    </a:lnTo>
                    <a:lnTo>
                      <a:pt x="873" y="176"/>
                    </a:lnTo>
                    <a:lnTo>
                      <a:pt x="883" y="175"/>
                    </a:lnTo>
                    <a:lnTo>
                      <a:pt x="893" y="172"/>
                    </a:lnTo>
                    <a:lnTo>
                      <a:pt x="902" y="167"/>
                    </a:lnTo>
                    <a:lnTo>
                      <a:pt x="910" y="160"/>
                    </a:lnTo>
                    <a:lnTo>
                      <a:pt x="913" y="156"/>
                    </a:lnTo>
                    <a:lnTo>
                      <a:pt x="917" y="152"/>
                    </a:lnTo>
                    <a:lnTo>
                      <a:pt x="919" y="146"/>
                    </a:lnTo>
                    <a:lnTo>
                      <a:pt x="921" y="140"/>
                    </a:lnTo>
                    <a:lnTo>
                      <a:pt x="923" y="134"/>
                    </a:lnTo>
                    <a:lnTo>
                      <a:pt x="924" y="127"/>
                    </a:lnTo>
                    <a:lnTo>
                      <a:pt x="925" y="120"/>
                    </a:lnTo>
                    <a:lnTo>
                      <a:pt x="925" y="113"/>
                    </a:lnTo>
                    <a:lnTo>
                      <a:pt x="924" y="100"/>
                    </a:lnTo>
                    <a:lnTo>
                      <a:pt x="922" y="88"/>
                    </a:lnTo>
                    <a:lnTo>
                      <a:pt x="918" y="78"/>
                    </a:lnTo>
                    <a:lnTo>
                      <a:pt x="911" y="69"/>
                    </a:lnTo>
                    <a:lnTo>
                      <a:pt x="905" y="62"/>
                    </a:lnTo>
                    <a:lnTo>
                      <a:pt x="896" y="57"/>
                    </a:lnTo>
                    <a:lnTo>
                      <a:pt x="892" y="56"/>
                    </a:lnTo>
                    <a:lnTo>
                      <a:pt x="887" y="54"/>
                    </a:lnTo>
                    <a:lnTo>
                      <a:pt x="882" y="54"/>
                    </a:lnTo>
                    <a:lnTo>
                      <a:pt x="877" y="52"/>
                    </a:lnTo>
                    <a:lnTo>
                      <a:pt x="870" y="54"/>
                    </a:lnTo>
                    <a:lnTo>
                      <a:pt x="864" y="55"/>
                    </a:lnTo>
                    <a:lnTo>
                      <a:pt x="858" y="56"/>
                    </a:lnTo>
                    <a:lnTo>
                      <a:pt x="853" y="59"/>
                    </a:lnTo>
                    <a:lnTo>
                      <a:pt x="849" y="62"/>
                    </a:lnTo>
                    <a:lnTo>
                      <a:pt x="844" y="66"/>
                    </a:lnTo>
                    <a:lnTo>
                      <a:pt x="840" y="70"/>
                    </a:lnTo>
                    <a:lnTo>
                      <a:pt x="837" y="76"/>
                    </a:lnTo>
                    <a:lnTo>
                      <a:pt x="836" y="76"/>
                    </a:lnTo>
                    <a:lnTo>
                      <a:pt x="836" y="56"/>
                    </a:lnTo>
                    <a:lnTo>
                      <a:pt x="816" y="56"/>
                    </a:lnTo>
                    <a:lnTo>
                      <a:pt x="817" y="64"/>
                    </a:lnTo>
                    <a:lnTo>
                      <a:pt x="817" y="74"/>
                    </a:lnTo>
                    <a:lnTo>
                      <a:pt x="817" y="84"/>
                    </a:lnTo>
                    <a:lnTo>
                      <a:pt x="817" y="94"/>
                    </a:lnTo>
                    <a:lnTo>
                      <a:pt x="817" y="222"/>
                    </a:lnTo>
                    <a:close/>
                    <a:moveTo>
                      <a:pt x="838" y="105"/>
                    </a:moveTo>
                    <a:lnTo>
                      <a:pt x="839" y="100"/>
                    </a:lnTo>
                    <a:lnTo>
                      <a:pt x="840" y="96"/>
                    </a:lnTo>
                    <a:lnTo>
                      <a:pt x="841" y="90"/>
                    </a:lnTo>
                    <a:lnTo>
                      <a:pt x="844" y="86"/>
                    </a:lnTo>
                    <a:lnTo>
                      <a:pt x="848" y="81"/>
                    </a:lnTo>
                    <a:lnTo>
                      <a:pt x="851" y="77"/>
                    </a:lnTo>
                    <a:lnTo>
                      <a:pt x="856" y="74"/>
                    </a:lnTo>
                    <a:lnTo>
                      <a:pt x="860" y="71"/>
                    </a:lnTo>
                    <a:lnTo>
                      <a:pt x="866" y="70"/>
                    </a:lnTo>
                    <a:lnTo>
                      <a:pt x="871" y="70"/>
                    </a:lnTo>
                    <a:lnTo>
                      <a:pt x="879" y="70"/>
                    </a:lnTo>
                    <a:lnTo>
                      <a:pt x="885" y="74"/>
                    </a:lnTo>
                    <a:lnTo>
                      <a:pt x="891" y="77"/>
                    </a:lnTo>
                    <a:lnTo>
                      <a:pt x="896" y="82"/>
                    </a:lnTo>
                    <a:lnTo>
                      <a:pt x="899" y="89"/>
                    </a:lnTo>
                    <a:lnTo>
                      <a:pt x="903" y="97"/>
                    </a:lnTo>
                    <a:lnTo>
                      <a:pt x="904" y="105"/>
                    </a:lnTo>
                    <a:lnTo>
                      <a:pt x="905" y="114"/>
                    </a:lnTo>
                    <a:lnTo>
                      <a:pt x="904" y="124"/>
                    </a:lnTo>
                    <a:lnTo>
                      <a:pt x="903" y="133"/>
                    </a:lnTo>
                    <a:lnTo>
                      <a:pt x="899" y="139"/>
                    </a:lnTo>
                    <a:lnTo>
                      <a:pt x="896" y="146"/>
                    </a:lnTo>
                    <a:lnTo>
                      <a:pt x="891" y="152"/>
                    </a:lnTo>
                    <a:lnTo>
                      <a:pt x="884" y="156"/>
                    </a:lnTo>
                    <a:lnTo>
                      <a:pt x="878" y="158"/>
                    </a:lnTo>
                    <a:lnTo>
                      <a:pt x="870" y="159"/>
                    </a:lnTo>
                    <a:lnTo>
                      <a:pt x="865" y="158"/>
                    </a:lnTo>
                    <a:lnTo>
                      <a:pt x="859" y="157"/>
                    </a:lnTo>
                    <a:lnTo>
                      <a:pt x="855" y="155"/>
                    </a:lnTo>
                    <a:lnTo>
                      <a:pt x="851" y="153"/>
                    </a:lnTo>
                    <a:lnTo>
                      <a:pt x="846" y="148"/>
                    </a:lnTo>
                    <a:lnTo>
                      <a:pt x="843" y="144"/>
                    </a:lnTo>
                    <a:lnTo>
                      <a:pt x="841" y="139"/>
                    </a:lnTo>
                    <a:lnTo>
                      <a:pt x="839" y="134"/>
                    </a:lnTo>
                    <a:lnTo>
                      <a:pt x="838" y="129"/>
                    </a:lnTo>
                    <a:lnTo>
                      <a:pt x="838" y="125"/>
                    </a:lnTo>
                    <a:lnTo>
                      <a:pt x="838" y="105"/>
                    </a:lnTo>
                    <a:close/>
                    <a:moveTo>
                      <a:pt x="951" y="173"/>
                    </a:moveTo>
                    <a:lnTo>
                      <a:pt x="973" y="173"/>
                    </a:lnTo>
                    <a:lnTo>
                      <a:pt x="973" y="0"/>
                    </a:lnTo>
                    <a:lnTo>
                      <a:pt x="951" y="0"/>
                    </a:lnTo>
                    <a:lnTo>
                      <a:pt x="951" y="173"/>
                    </a:lnTo>
                    <a:close/>
                    <a:moveTo>
                      <a:pt x="1028" y="173"/>
                    </a:moveTo>
                    <a:lnTo>
                      <a:pt x="1028" y="56"/>
                    </a:lnTo>
                    <a:lnTo>
                      <a:pt x="1007" y="56"/>
                    </a:lnTo>
                    <a:lnTo>
                      <a:pt x="1007" y="173"/>
                    </a:lnTo>
                    <a:lnTo>
                      <a:pt x="1028" y="173"/>
                    </a:lnTo>
                    <a:close/>
                    <a:moveTo>
                      <a:pt x="1018" y="9"/>
                    </a:moveTo>
                    <a:lnTo>
                      <a:pt x="1013" y="10"/>
                    </a:lnTo>
                    <a:lnTo>
                      <a:pt x="1008" y="13"/>
                    </a:lnTo>
                    <a:lnTo>
                      <a:pt x="1005" y="17"/>
                    </a:lnTo>
                    <a:lnTo>
                      <a:pt x="1005" y="22"/>
                    </a:lnTo>
                    <a:lnTo>
                      <a:pt x="1005" y="28"/>
                    </a:lnTo>
                    <a:lnTo>
                      <a:pt x="1008" y="31"/>
                    </a:lnTo>
                    <a:lnTo>
                      <a:pt x="1012" y="35"/>
                    </a:lnTo>
                    <a:lnTo>
                      <a:pt x="1017" y="36"/>
                    </a:lnTo>
                    <a:lnTo>
                      <a:pt x="1022" y="35"/>
                    </a:lnTo>
                    <a:lnTo>
                      <a:pt x="1027" y="31"/>
                    </a:lnTo>
                    <a:lnTo>
                      <a:pt x="1030" y="28"/>
                    </a:lnTo>
                    <a:lnTo>
                      <a:pt x="1030" y="22"/>
                    </a:lnTo>
                    <a:lnTo>
                      <a:pt x="1029" y="17"/>
                    </a:lnTo>
                    <a:lnTo>
                      <a:pt x="1027" y="13"/>
                    </a:lnTo>
                    <a:lnTo>
                      <a:pt x="1022" y="10"/>
                    </a:lnTo>
                    <a:lnTo>
                      <a:pt x="1018" y="9"/>
                    </a:lnTo>
                    <a:close/>
                    <a:moveTo>
                      <a:pt x="1145" y="173"/>
                    </a:moveTo>
                    <a:lnTo>
                      <a:pt x="1143" y="159"/>
                    </a:lnTo>
                    <a:lnTo>
                      <a:pt x="1142" y="145"/>
                    </a:lnTo>
                    <a:lnTo>
                      <a:pt x="1142" y="101"/>
                    </a:lnTo>
                    <a:lnTo>
                      <a:pt x="1142" y="92"/>
                    </a:lnTo>
                    <a:lnTo>
                      <a:pt x="1141" y="84"/>
                    </a:lnTo>
                    <a:lnTo>
                      <a:pt x="1138" y="76"/>
                    </a:lnTo>
                    <a:lnTo>
                      <a:pt x="1134" y="68"/>
                    </a:lnTo>
                    <a:lnTo>
                      <a:pt x="1132" y="65"/>
                    </a:lnTo>
                    <a:lnTo>
                      <a:pt x="1128" y="61"/>
                    </a:lnTo>
                    <a:lnTo>
                      <a:pt x="1125" y="59"/>
                    </a:lnTo>
                    <a:lnTo>
                      <a:pt x="1121" y="57"/>
                    </a:lnTo>
                    <a:lnTo>
                      <a:pt x="1116" y="56"/>
                    </a:lnTo>
                    <a:lnTo>
                      <a:pt x="1111" y="54"/>
                    </a:lnTo>
                    <a:lnTo>
                      <a:pt x="1106" y="54"/>
                    </a:lnTo>
                    <a:lnTo>
                      <a:pt x="1099" y="52"/>
                    </a:lnTo>
                    <a:lnTo>
                      <a:pt x="1088" y="54"/>
                    </a:lnTo>
                    <a:lnTo>
                      <a:pt x="1079" y="56"/>
                    </a:lnTo>
                    <a:lnTo>
                      <a:pt x="1070" y="59"/>
                    </a:lnTo>
                    <a:lnTo>
                      <a:pt x="1061" y="64"/>
                    </a:lnTo>
                    <a:lnTo>
                      <a:pt x="1067" y="77"/>
                    </a:lnTo>
                    <a:lnTo>
                      <a:pt x="1073" y="74"/>
                    </a:lnTo>
                    <a:lnTo>
                      <a:pt x="1081" y="71"/>
                    </a:lnTo>
                    <a:lnTo>
                      <a:pt x="1088" y="69"/>
                    </a:lnTo>
                    <a:lnTo>
                      <a:pt x="1096" y="69"/>
                    </a:lnTo>
                    <a:lnTo>
                      <a:pt x="1103" y="69"/>
                    </a:lnTo>
                    <a:lnTo>
                      <a:pt x="1110" y="71"/>
                    </a:lnTo>
                    <a:lnTo>
                      <a:pt x="1114" y="75"/>
                    </a:lnTo>
                    <a:lnTo>
                      <a:pt x="1118" y="78"/>
                    </a:lnTo>
                    <a:lnTo>
                      <a:pt x="1120" y="82"/>
                    </a:lnTo>
                    <a:lnTo>
                      <a:pt x="1122" y="87"/>
                    </a:lnTo>
                    <a:lnTo>
                      <a:pt x="1122" y="91"/>
                    </a:lnTo>
                    <a:lnTo>
                      <a:pt x="1122" y="96"/>
                    </a:lnTo>
                    <a:lnTo>
                      <a:pt x="1122" y="98"/>
                    </a:lnTo>
                    <a:lnTo>
                      <a:pt x="1107" y="99"/>
                    </a:lnTo>
                    <a:lnTo>
                      <a:pt x="1093" y="101"/>
                    </a:lnTo>
                    <a:lnTo>
                      <a:pt x="1081" y="105"/>
                    </a:lnTo>
                    <a:lnTo>
                      <a:pt x="1071" y="109"/>
                    </a:lnTo>
                    <a:lnTo>
                      <a:pt x="1067" y="113"/>
                    </a:lnTo>
                    <a:lnTo>
                      <a:pt x="1064" y="116"/>
                    </a:lnTo>
                    <a:lnTo>
                      <a:pt x="1060" y="119"/>
                    </a:lnTo>
                    <a:lnTo>
                      <a:pt x="1058" y="124"/>
                    </a:lnTo>
                    <a:lnTo>
                      <a:pt x="1056" y="127"/>
                    </a:lnTo>
                    <a:lnTo>
                      <a:pt x="1055" y="131"/>
                    </a:lnTo>
                    <a:lnTo>
                      <a:pt x="1054" y="137"/>
                    </a:lnTo>
                    <a:lnTo>
                      <a:pt x="1054" y="142"/>
                    </a:lnTo>
                    <a:lnTo>
                      <a:pt x="1054" y="148"/>
                    </a:lnTo>
                    <a:lnTo>
                      <a:pt x="1056" y="155"/>
                    </a:lnTo>
                    <a:lnTo>
                      <a:pt x="1058" y="160"/>
                    </a:lnTo>
                    <a:lnTo>
                      <a:pt x="1062" y="165"/>
                    </a:lnTo>
                    <a:lnTo>
                      <a:pt x="1067" y="169"/>
                    </a:lnTo>
                    <a:lnTo>
                      <a:pt x="1073" y="173"/>
                    </a:lnTo>
                    <a:lnTo>
                      <a:pt x="1081" y="175"/>
                    </a:lnTo>
                    <a:lnTo>
                      <a:pt x="1088" y="176"/>
                    </a:lnTo>
                    <a:lnTo>
                      <a:pt x="1095" y="175"/>
                    </a:lnTo>
                    <a:lnTo>
                      <a:pt x="1100" y="175"/>
                    </a:lnTo>
                    <a:lnTo>
                      <a:pt x="1105" y="173"/>
                    </a:lnTo>
                    <a:lnTo>
                      <a:pt x="1110" y="170"/>
                    </a:lnTo>
                    <a:lnTo>
                      <a:pt x="1118" y="165"/>
                    </a:lnTo>
                    <a:lnTo>
                      <a:pt x="1123" y="158"/>
                    </a:lnTo>
                    <a:lnTo>
                      <a:pt x="1124" y="158"/>
                    </a:lnTo>
                    <a:lnTo>
                      <a:pt x="1126" y="173"/>
                    </a:lnTo>
                    <a:lnTo>
                      <a:pt x="1145" y="173"/>
                    </a:lnTo>
                    <a:close/>
                    <a:moveTo>
                      <a:pt x="1123" y="134"/>
                    </a:moveTo>
                    <a:lnTo>
                      <a:pt x="1122" y="137"/>
                    </a:lnTo>
                    <a:lnTo>
                      <a:pt x="1122" y="140"/>
                    </a:lnTo>
                    <a:lnTo>
                      <a:pt x="1120" y="144"/>
                    </a:lnTo>
                    <a:lnTo>
                      <a:pt x="1118" y="147"/>
                    </a:lnTo>
                    <a:lnTo>
                      <a:pt x="1115" y="150"/>
                    </a:lnTo>
                    <a:lnTo>
                      <a:pt x="1112" y="154"/>
                    </a:lnTo>
                    <a:lnTo>
                      <a:pt x="1108" y="156"/>
                    </a:lnTo>
                    <a:lnTo>
                      <a:pt x="1103" y="158"/>
                    </a:lnTo>
                    <a:lnTo>
                      <a:pt x="1099" y="159"/>
                    </a:lnTo>
                    <a:lnTo>
                      <a:pt x="1094" y="160"/>
                    </a:lnTo>
                    <a:lnTo>
                      <a:pt x="1089" y="159"/>
                    </a:lnTo>
                    <a:lnTo>
                      <a:pt x="1086" y="159"/>
                    </a:lnTo>
                    <a:lnTo>
                      <a:pt x="1083" y="157"/>
                    </a:lnTo>
                    <a:lnTo>
                      <a:pt x="1080" y="155"/>
                    </a:lnTo>
                    <a:lnTo>
                      <a:pt x="1078" y="153"/>
                    </a:lnTo>
                    <a:lnTo>
                      <a:pt x="1075" y="148"/>
                    </a:lnTo>
                    <a:lnTo>
                      <a:pt x="1074" y="145"/>
                    </a:lnTo>
                    <a:lnTo>
                      <a:pt x="1074" y="139"/>
                    </a:lnTo>
                    <a:lnTo>
                      <a:pt x="1074" y="136"/>
                    </a:lnTo>
                    <a:lnTo>
                      <a:pt x="1075" y="131"/>
                    </a:lnTo>
                    <a:lnTo>
                      <a:pt x="1076" y="128"/>
                    </a:lnTo>
                    <a:lnTo>
                      <a:pt x="1079" y="126"/>
                    </a:lnTo>
                    <a:lnTo>
                      <a:pt x="1084" y="121"/>
                    </a:lnTo>
                    <a:lnTo>
                      <a:pt x="1089" y="118"/>
                    </a:lnTo>
                    <a:lnTo>
                      <a:pt x="1097" y="115"/>
                    </a:lnTo>
                    <a:lnTo>
                      <a:pt x="1106" y="114"/>
                    </a:lnTo>
                    <a:lnTo>
                      <a:pt x="1114" y="114"/>
                    </a:lnTo>
                    <a:lnTo>
                      <a:pt x="1123" y="113"/>
                    </a:lnTo>
                    <a:lnTo>
                      <a:pt x="1123" y="134"/>
                    </a:lnTo>
                    <a:close/>
                    <a:moveTo>
                      <a:pt x="1176" y="173"/>
                    </a:moveTo>
                    <a:lnTo>
                      <a:pt x="1196" y="173"/>
                    </a:lnTo>
                    <a:lnTo>
                      <a:pt x="1196" y="110"/>
                    </a:lnTo>
                    <a:lnTo>
                      <a:pt x="1197" y="105"/>
                    </a:lnTo>
                    <a:lnTo>
                      <a:pt x="1197" y="100"/>
                    </a:lnTo>
                    <a:lnTo>
                      <a:pt x="1199" y="95"/>
                    </a:lnTo>
                    <a:lnTo>
                      <a:pt x="1201" y="89"/>
                    </a:lnTo>
                    <a:lnTo>
                      <a:pt x="1204" y="85"/>
                    </a:lnTo>
                    <a:lnTo>
                      <a:pt x="1207" y="80"/>
                    </a:lnTo>
                    <a:lnTo>
                      <a:pt x="1210" y="77"/>
                    </a:lnTo>
                    <a:lnTo>
                      <a:pt x="1216" y="75"/>
                    </a:lnTo>
                    <a:lnTo>
                      <a:pt x="1220" y="74"/>
                    </a:lnTo>
                    <a:lnTo>
                      <a:pt x="1226" y="72"/>
                    </a:lnTo>
                    <a:lnTo>
                      <a:pt x="1229" y="74"/>
                    </a:lnTo>
                    <a:lnTo>
                      <a:pt x="1232" y="74"/>
                    </a:lnTo>
                    <a:lnTo>
                      <a:pt x="1232" y="54"/>
                    </a:lnTo>
                    <a:lnTo>
                      <a:pt x="1230" y="54"/>
                    </a:lnTo>
                    <a:lnTo>
                      <a:pt x="1227" y="52"/>
                    </a:lnTo>
                    <a:lnTo>
                      <a:pt x="1221" y="54"/>
                    </a:lnTo>
                    <a:lnTo>
                      <a:pt x="1217" y="55"/>
                    </a:lnTo>
                    <a:lnTo>
                      <a:pt x="1211" y="57"/>
                    </a:lnTo>
                    <a:lnTo>
                      <a:pt x="1207" y="60"/>
                    </a:lnTo>
                    <a:lnTo>
                      <a:pt x="1204" y="64"/>
                    </a:lnTo>
                    <a:lnTo>
                      <a:pt x="1200" y="68"/>
                    </a:lnTo>
                    <a:lnTo>
                      <a:pt x="1197" y="72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3" y="56"/>
                    </a:lnTo>
                    <a:lnTo>
                      <a:pt x="1175" y="56"/>
                    </a:lnTo>
                    <a:lnTo>
                      <a:pt x="1176" y="64"/>
                    </a:lnTo>
                    <a:lnTo>
                      <a:pt x="1176" y="72"/>
                    </a:lnTo>
                    <a:lnTo>
                      <a:pt x="1176" y="82"/>
                    </a:lnTo>
                    <a:lnTo>
                      <a:pt x="1176" y="92"/>
                    </a:lnTo>
                    <a:lnTo>
                      <a:pt x="1176" y="173"/>
                    </a:lnTo>
                    <a:close/>
                    <a:moveTo>
                      <a:pt x="1385" y="173"/>
                    </a:moveTo>
                    <a:lnTo>
                      <a:pt x="1384" y="159"/>
                    </a:lnTo>
                    <a:lnTo>
                      <a:pt x="1383" y="145"/>
                    </a:lnTo>
                    <a:lnTo>
                      <a:pt x="1383" y="101"/>
                    </a:lnTo>
                    <a:lnTo>
                      <a:pt x="1383" y="92"/>
                    </a:lnTo>
                    <a:lnTo>
                      <a:pt x="1381" y="84"/>
                    </a:lnTo>
                    <a:lnTo>
                      <a:pt x="1379" y="76"/>
                    </a:lnTo>
                    <a:lnTo>
                      <a:pt x="1375" y="68"/>
                    </a:lnTo>
                    <a:lnTo>
                      <a:pt x="1372" y="65"/>
                    </a:lnTo>
                    <a:lnTo>
                      <a:pt x="1369" y="61"/>
                    </a:lnTo>
                    <a:lnTo>
                      <a:pt x="1366" y="59"/>
                    </a:lnTo>
                    <a:lnTo>
                      <a:pt x="1362" y="57"/>
                    </a:lnTo>
                    <a:lnTo>
                      <a:pt x="1357" y="56"/>
                    </a:lnTo>
                    <a:lnTo>
                      <a:pt x="1352" y="54"/>
                    </a:lnTo>
                    <a:lnTo>
                      <a:pt x="1346" y="54"/>
                    </a:lnTo>
                    <a:lnTo>
                      <a:pt x="1340" y="52"/>
                    </a:lnTo>
                    <a:lnTo>
                      <a:pt x="1329" y="54"/>
                    </a:lnTo>
                    <a:lnTo>
                      <a:pt x="1319" y="56"/>
                    </a:lnTo>
                    <a:lnTo>
                      <a:pt x="1310" y="59"/>
                    </a:lnTo>
                    <a:lnTo>
                      <a:pt x="1302" y="64"/>
                    </a:lnTo>
                    <a:lnTo>
                      <a:pt x="1308" y="77"/>
                    </a:lnTo>
                    <a:lnTo>
                      <a:pt x="1314" y="74"/>
                    </a:lnTo>
                    <a:lnTo>
                      <a:pt x="1321" y="71"/>
                    </a:lnTo>
                    <a:lnTo>
                      <a:pt x="1329" y="69"/>
                    </a:lnTo>
                    <a:lnTo>
                      <a:pt x="1337" y="69"/>
                    </a:lnTo>
                    <a:lnTo>
                      <a:pt x="1344" y="69"/>
                    </a:lnTo>
                    <a:lnTo>
                      <a:pt x="1351" y="71"/>
                    </a:lnTo>
                    <a:lnTo>
                      <a:pt x="1355" y="75"/>
                    </a:lnTo>
                    <a:lnTo>
                      <a:pt x="1358" y="78"/>
                    </a:lnTo>
                    <a:lnTo>
                      <a:pt x="1361" y="82"/>
                    </a:lnTo>
                    <a:lnTo>
                      <a:pt x="1362" y="87"/>
                    </a:lnTo>
                    <a:lnTo>
                      <a:pt x="1363" y="91"/>
                    </a:lnTo>
                    <a:lnTo>
                      <a:pt x="1363" y="96"/>
                    </a:lnTo>
                    <a:lnTo>
                      <a:pt x="1363" y="98"/>
                    </a:lnTo>
                    <a:lnTo>
                      <a:pt x="1348" y="99"/>
                    </a:lnTo>
                    <a:lnTo>
                      <a:pt x="1334" y="101"/>
                    </a:lnTo>
                    <a:lnTo>
                      <a:pt x="1322" y="105"/>
                    </a:lnTo>
                    <a:lnTo>
                      <a:pt x="1312" y="109"/>
                    </a:lnTo>
                    <a:lnTo>
                      <a:pt x="1308" y="113"/>
                    </a:lnTo>
                    <a:lnTo>
                      <a:pt x="1304" y="116"/>
                    </a:lnTo>
                    <a:lnTo>
                      <a:pt x="1301" y="119"/>
                    </a:lnTo>
                    <a:lnTo>
                      <a:pt x="1299" y="124"/>
                    </a:lnTo>
                    <a:lnTo>
                      <a:pt x="1297" y="127"/>
                    </a:lnTo>
                    <a:lnTo>
                      <a:pt x="1296" y="131"/>
                    </a:lnTo>
                    <a:lnTo>
                      <a:pt x="1295" y="137"/>
                    </a:lnTo>
                    <a:lnTo>
                      <a:pt x="1295" y="142"/>
                    </a:lnTo>
                    <a:lnTo>
                      <a:pt x="1295" y="148"/>
                    </a:lnTo>
                    <a:lnTo>
                      <a:pt x="1297" y="155"/>
                    </a:lnTo>
                    <a:lnTo>
                      <a:pt x="1299" y="160"/>
                    </a:lnTo>
                    <a:lnTo>
                      <a:pt x="1303" y="165"/>
                    </a:lnTo>
                    <a:lnTo>
                      <a:pt x="1308" y="169"/>
                    </a:lnTo>
                    <a:lnTo>
                      <a:pt x="1314" y="173"/>
                    </a:lnTo>
                    <a:lnTo>
                      <a:pt x="1321" y="175"/>
                    </a:lnTo>
                    <a:lnTo>
                      <a:pt x="1329" y="176"/>
                    </a:lnTo>
                    <a:lnTo>
                      <a:pt x="1335" y="175"/>
                    </a:lnTo>
                    <a:lnTo>
                      <a:pt x="1341" y="175"/>
                    </a:lnTo>
                    <a:lnTo>
                      <a:pt x="1345" y="173"/>
                    </a:lnTo>
                    <a:lnTo>
                      <a:pt x="1351" y="170"/>
                    </a:lnTo>
                    <a:lnTo>
                      <a:pt x="1358" y="165"/>
                    </a:lnTo>
                    <a:lnTo>
                      <a:pt x="1364" y="158"/>
                    </a:lnTo>
                    <a:lnTo>
                      <a:pt x="1365" y="158"/>
                    </a:lnTo>
                    <a:lnTo>
                      <a:pt x="1366" y="173"/>
                    </a:lnTo>
                    <a:lnTo>
                      <a:pt x="1385" y="173"/>
                    </a:lnTo>
                    <a:close/>
                    <a:moveTo>
                      <a:pt x="1364" y="134"/>
                    </a:moveTo>
                    <a:lnTo>
                      <a:pt x="1363" y="137"/>
                    </a:lnTo>
                    <a:lnTo>
                      <a:pt x="1362" y="140"/>
                    </a:lnTo>
                    <a:lnTo>
                      <a:pt x="1361" y="144"/>
                    </a:lnTo>
                    <a:lnTo>
                      <a:pt x="1358" y="147"/>
                    </a:lnTo>
                    <a:lnTo>
                      <a:pt x="1356" y="150"/>
                    </a:lnTo>
                    <a:lnTo>
                      <a:pt x="1353" y="154"/>
                    </a:lnTo>
                    <a:lnTo>
                      <a:pt x="1349" y="156"/>
                    </a:lnTo>
                    <a:lnTo>
                      <a:pt x="1344" y="158"/>
                    </a:lnTo>
                    <a:lnTo>
                      <a:pt x="1340" y="159"/>
                    </a:lnTo>
                    <a:lnTo>
                      <a:pt x="1335" y="160"/>
                    </a:lnTo>
                    <a:lnTo>
                      <a:pt x="1330" y="159"/>
                    </a:lnTo>
                    <a:lnTo>
                      <a:pt x="1327" y="159"/>
                    </a:lnTo>
                    <a:lnTo>
                      <a:pt x="1324" y="157"/>
                    </a:lnTo>
                    <a:lnTo>
                      <a:pt x="1321" y="155"/>
                    </a:lnTo>
                    <a:lnTo>
                      <a:pt x="1318" y="153"/>
                    </a:lnTo>
                    <a:lnTo>
                      <a:pt x="1316" y="148"/>
                    </a:lnTo>
                    <a:lnTo>
                      <a:pt x="1315" y="145"/>
                    </a:lnTo>
                    <a:lnTo>
                      <a:pt x="1315" y="139"/>
                    </a:lnTo>
                    <a:lnTo>
                      <a:pt x="1315" y="136"/>
                    </a:lnTo>
                    <a:lnTo>
                      <a:pt x="1316" y="131"/>
                    </a:lnTo>
                    <a:lnTo>
                      <a:pt x="1317" y="128"/>
                    </a:lnTo>
                    <a:lnTo>
                      <a:pt x="1319" y="126"/>
                    </a:lnTo>
                    <a:lnTo>
                      <a:pt x="1324" y="121"/>
                    </a:lnTo>
                    <a:lnTo>
                      <a:pt x="1330" y="118"/>
                    </a:lnTo>
                    <a:lnTo>
                      <a:pt x="1338" y="115"/>
                    </a:lnTo>
                    <a:lnTo>
                      <a:pt x="1346" y="114"/>
                    </a:lnTo>
                    <a:lnTo>
                      <a:pt x="1355" y="114"/>
                    </a:lnTo>
                    <a:lnTo>
                      <a:pt x="1364" y="113"/>
                    </a:lnTo>
                    <a:lnTo>
                      <a:pt x="1364" y="134"/>
                    </a:lnTo>
                    <a:close/>
                    <a:moveTo>
                      <a:pt x="1409" y="167"/>
                    </a:moveTo>
                    <a:lnTo>
                      <a:pt x="1416" y="170"/>
                    </a:lnTo>
                    <a:lnTo>
                      <a:pt x="1423" y="174"/>
                    </a:lnTo>
                    <a:lnTo>
                      <a:pt x="1432" y="175"/>
                    </a:lnTo>
                    <a:lnTo>
                      <a:pt x="1440" y="176"/>
                    </a:lnTo>
                    <a:lnTo>
                      <a:pt x="1450" y="175"/>
                    </a:lnTo>
                    <a:lnTo>
                      <a:pt x="1459" y="173"/>
                    </a:lnTo>
                    <a:lnTo>
                      <a:pt x="1466" y="169"/>
                    </a:lnTo>
                    <a:lnTo>
                      <a:pt x="1473" y="166"/>
                    </a:lnTo>
                    <a:lnTo>
                      <a:pt x="1477" y="160"/>
                    </a:lnTo>
                    <a:lnTo>
                      <a:pt x="1480" y="155"/>
                    </a:lnTo>
                    <a:lnTo>
                      <a:pt x="1483" y="148"/>
                    </a:lnTo>
                    <a:lnTo>
                      <a:pt x="1484" y="140"/>
                    </a:lnTo>
                    <a:lnTo>
                      <a:pt x="1483" y="134"/>
                    </a:lnTo>
                    <a:lnTo>
                      <a:pt x="1481" y="128"/>
                    </a:lnTo>
                    <a:lnTo>
                      <a:pt x="1479" y="124"/>
                    </a:lnTo>
                    <a:lnTo>
                      <a:pt x="1476" y="119"/>
                    </a:lnTo>
                    <a:lnTo>
                      <a:pt x="1472" y="115"/>
                    </a:lnTo>
                    <a:lnTo>
                      <a:pt x="1466" y="111"/>
                    </a:lnTo>
                    <a:lnTo>
                      <a:pt x="1461" y="108"/>
                    </a:lnTo>
                    <a:lnTo>
                      <a:pt x="1453" y="105"/>
                    </a:lnTo>
                    <a:lnTo>
                      <a:pt x="1444" y="100"/>
                    </a:lnTo>
                    <a:lnTo>
                      <a:pt x="1437" y="96"/>
                    </a:lnTo>
                    <a:lnTo>
                      <a:pt x="1435" y="94"/>
                    </a:lnTo>
                    <a:lnTo>
                      <a:pt x="1433" y="91"/>
                    </a:lnTo>
                    <a:lnTo>
                      <a:pt x="1432" y="88"/>
                    </a:lnTo>
                    <a:lnTo>
                      <a:pt x="1432" y="85"/>
                    </a:lnTo>
                    <a:lnTo>
                      <a:pt x="1432" y="81"/>
                    </a:lnTo>
                    <a:lnTo>
                      <a:pt x="1433" y="79"/>
                    </a:lnTo>
                    <a:lnTo>
                      <a:pt x="1435" y="76"/>
                    </a:lnTo>
                    <a:lnTo>
                      <a:pt x="1437" y="74"/>
                    </a:lnTo>
                    <a:lnTo>
                      <a:pt x="1439" y="71"/>
                    </a:lnTo>
                    <a:lnTo>
                      <a:pt x="1443" y="70"/>
                    </a:lnTo>
                    <a:lnTo>
                      <a:pt x="1447" y="69"/>
                    </a:lnTo>
                    <a:lnTo>
                      <a:pt x="1451" y="69"/>
                    </a:lnTo>
                    <a:lnTo>
                      <a:pt x="1459" y="69"/>
                    </a:lnTo>
                    <a:lnTo>
                      <a:pt x="1465" y="71"/>
                    </a:lnTo>
                    <a:lnTo>
                      <a:pt x="1471" y="74"/>
                    </a:lnTo>
                    <a:lnTo>
                      <a:pt x="1474" y="76"/>
                    </a:lnTo>
                    <a:lnTo>
                      <a:pt x="1479" y="60"/>
                    </a:lnTo>
                    <a:lnTo>
                      <a:pt x="1474" y="57"/>
                    </a:lnTo>
                    <a:lnTo>
                      <a:pt x="1467" y="55"/>
                    </a:lnTo>
                    <a:lnTo>
                      <a:pt x="1460" y="54"/>
                    </a:lnTo>
                    <a:lnTo>
                      <a:pt x="1451" y="52"/>
                    </a:lnTo>
                    <a:lnTo>
                      <a:pt x="1443" y="54"/>
                    </a:lnTo>
                    <a:lnTo>
                      <a:pt x="1435" y="56"/>
                    </a:lnTo>
                    <a:lnTo>
                      <a:pt x="1429" y="59"/>
                    </a:lnTo>
                    <a:lnTo>
                      <a:pt x="1422" y="62"/>
                    </a:lnTo>
                    <a:lnTo>
                      <a:pt x="1418" y="68"/>
                    </a:lnTo>
                    <a:lnTo>
                      <a:pt x="1415" y="74"/>
                    </a:lnTo>
                    <a:lnTo>
                      <a:pt x="1412" y="80"/>
                    </a:lnTo>
                    <a:lnTo>
                      <a:pt x="1412" y="87"/>
                    </a:lnTo>
                    <a:lnTo>
                      <a:pt x="1412" y="92"/>
                    </a:lnTo>
                    <a:lnTo>
                      <a:pt x="1413" y="97"/>
                    </a:lnTo>
                    <a:lnTo>
                      <a:pt x="1417" y="103"/>
                    </a:lnTo>
                    <a:lnTo>
                      <a:pt x="1420" y="107"/>
                    </a:lnTo>
                    <a:lnTo>
                      <a:pt x="1424" y="110"/>
                    </a:lnTo>
                    <a:lnTo>
                      <a:pt x="1429" y="115"/>
                    </a:lnTo>
                    <a:lnTo>
                      <a:pt x="1435" y="118"/>
                    </a:lnTo>
                    <a:lnTo>
                      <a:pt x="1443" y="120"/>
                    </a:lnTo>
                    <a:lnTo>
                      <a:pt x="1452" y="125"/>
                    </a:lnTo>
                    <a:lnTo>
                      <a:pt x="1459" y="129"/>
                    </a:lnTo>
                    <a:lnTo>
                      <a:pt x="1461" y="133"/>
                    </a:lnTo>
                    <a:lnTo>
                      <a:pt x="1462" y="136"/>
                    </a:lnTo>
                    <a:lnTo>
                      <a:pt x="1463" y="138"/>
                    </a:lnTo>
                    <a:lnTo>
                      <a:pt x="1463" y="143"/>
                    </a:lnTo>
                    <a:lnTo>
                      <a:pt x="1463" y="146"/>
                    </a:lnTo>
                    <a:lnTo>
                      <a:pt x="1462" y="149"/>
                    </a:lnTo>
                    <a:lnTo>
                      <a:pt x="1461" y="152"/>
                    </a:lnTo>
                    <a:lnTo>
                      <a:pt x="1458" y="155"/>
                    </a:lnTo>
                    <a:lnTo>
                      <a:pt x="1454" y="157"/>
                    </a:lnTo>
                    <a:lnTo>
                      <a:pt x="1451" y="158"/>
                    </a:lnTo>
                    <a:lnTo>
                      <a:pt x="1447" y="159"/>
                    </a:lnTo>
                    <a:lnTo>
                      <a:pt x="1442" y="159"/>
                    </a:lnTo>
                    <a:lnTo>
                      <a:pt x="1434" y="159"/>
                    </a:lnTo>
                    <a:lnTo>
                      <a:pt x="1426" y="157"/>
                    </a:lnTo>
                    <a:lnTo>
                      <a:pt x="1420" y="155"/>
                    </a:lnTo>
                    <a:lnTo>
                      <a:pt x="1415" y="152"/>
                    </a:lnTo>
                    <a:lnTo>
                      <a:pt x="1409" y="167"/>
                    </a:lnTo>
                    <a:close/>
                    <a:moveTo>
                      <a:pt x="1552" y="167"/>
                    </a:moveTo>
                    <a:lnTo>
                      <a:pt x="1559" y="170"/>
                    </a:lnTo>
                    <a:lnTo>
                      <a:pt x="1567" y="174"/>
                    </a:lnTo>
                    <a:lnTo>
                      <a:pt x="1575" y="175"/>
                    </a:lnTo>
                    <a:lnTo>
                      <a:pt x="1584" y="176"/>
                    </a:lnTo>
                    <a:lnTo>
                      <a:pt x="1594" y="175"/>
                    </a:lnTo>
                    <a:lnTo>
                      <a:pt x="1602" y="173"/>
                    </a:lnTo>
                    <a:lnTo>
                      <a:pt x="1610" y="169"/>
                    </a:lnTo>
                    <a:lnTo>
                      <a:pt x="1615" y="166"/>
                    </a:lnTo>
                    <a:lnTo>
                      <a:pt x="1621" y="160"/>
                    </a:lnTo>
                    <a:lnTo>
                      <a:pt x="1624" y="155"/>
                    </a:lnTo>
                    <a:lnTo>
                      <a:pt x="1626" y="148"/>
                    </a:lnTo>
                    <a:lnTo>
                      <a:pt x="1627" y="140"/>
                    </a:lnTo>
                    <a:lnTo>
                      <a:pt x="1626" y="134"/>
                    </a:lnTo>
                    <a:lnTo>
                      <a:pt x="1625" y="128"/>
                    </a:lnTo>
                    <a:lnTo>
                      <a:pt x="1623" y="124"/>
                    </a:lnTo>
                    <a:lnTo>
                      <a:pt x="1620" y="119"/>
                    </a:lnTo>
                    <a:lnTo>
                      <a:pt x="1615" y="115"/>
                    </a:lnTo>
                    <a:lnTo>
                      <a:pt x="1610" y="111"/>
                    </a:lnTo>
                    <a:lnTo>
                      <a:pt x="1604" y="108"/>
                    </a:lnTo>
                    <a:lnTo>
                      <a:pt x="1597" y="105"/>
                    </a:lnTo>
                    <a:lnTo>
                      <a:pt x="1587" y="100"/>
                    </a:lnTo>
                    <a:lnTo>
                      <a:pt x="1581" y="96"/>
                    </a:lnTo>
                    <a:lnTo>
                      <a:pt x="1579" y="94"/>
                    </a:lnTo>
                    <a:lnTo>
                      <a:pt x="1577" y="91"/>
                    </a:lnTo>
                    <a:lnTo>
                      <a:pt x="1575" y="88"/>
                    </a:lnTo>
                    <a:lnTo>
                      <a:pt x="1575" y="85"/>
                    </a:lnTo>
                    <a:lnTo>
                      <a:pt x="1575" y="81"/>
                    </a:lnTo>
                    <a:lnTo>
                      <a:pt x="1577" y="79"/>
                    </a:lnTo>
                    <a:lnTo>
                      <a:pt x="1578" y="76"/>
                    </a:lnTo>
                    <a:lnTo>
                      <a:pt x="1580" y="74"/>
                    </a:lnTo>
                    <a:lnTo>
                      <a:pt x="1583" y="71"/>
                    </a:lnTo>
                    <a:lnTo>
                      <a:pt x="1586" y="70"/>
                    </a:lnTo>
                    <a:lnTo>
                      <a:pt x="1591" y="69"/>
                    </a:lnTo>
                    <a:lnTo>
                      <a:pt x="1595" y="69"/>
                    </a:lnTo>
                    <a:lnTo>
                      <a:pt x="1601" y="69"/>
                    </a:lnTo>
                    <a:lnTo>
                      <a:pt x="1608" y="71"/>
                    </a:lnTo>
                    <a:lnTo>
                      <a:pt x="1613" y="74"/>
                    </a:lnTo>
                    <a:lnTo>
                      <a:pt x="1618" y="76"/>
                    </a:lnTo>
                    <a:lnTo>
                      <a:pt x="1623" y="60"/>
                    </a:lnTo>
                    <a:lnTo>
                      <a:pt x="1618" y="57"/>
                    </a:lnTo>
                    <a:lnTo>
                      <a:pt x="1611" y="55"/>
                    </a:lnTo>
                    <a:lnTo>
                      <a:pt x="1604" y="54"/>
                    </a:lnTo>
                    <a:lnTo>
                      <a:pt x="1595" y="52"/>
                    </a:lnTo>
                    <a:lnTo>
                      <a:pt x="1586" y="54"/>
                    </a:lnTo>
                    <a:lnTo>
                      <a:pt x="1579" y="56"/>
                    </a:lnTo>
                    <a:lnTo>
                      <a:pt x="1571" y="59"/>
                    </a:lnTo>
                    <a:lnTo>
                      <a:pt x="1566" y="62"/>
                    </a:lnTo>
                    <a:lnTo>
                      <a:pt x="1561" y="68"/>
                    </a:lnTo>
                    <a:lnTo>
                      <a:pt x="1558" y="74"/>
                    </a:lnTo>
                    <a:lnTo>
                      <a:pt x="1556" y="80"/>
                    </a:lnTo>
                    <a:lnTo>
                      <a:pt x="1556" y="87"/>
                    </a:lnTo>
                    <a:lnTo>
                      <a:pt x="1556" y="92"/>
                    </a:lnTo>
                    <a:lnTo>
                      <a:pt x="1557" y="97"/>
                    </a:lnTo>
                    <a:lnTo>
                      <a:pt x="1559" y="103"/>
                    </a:lnTo>
                    <a:lnTo>
                      <a:pt x="1562" y="107"/>
                    </a:lnTo>
                    <a:lnTo>
                      <a:pt x="1567" y="110"/>
                    </a:lnTo>
                    <a:lnTo>
                      <a:pt x="1572" y="115"/>
                    </a:lnTo>
                    <a:lnTo>
                      <a:pt x="1579" y="118"/>
                    </a:lnTo>
                    <a:lnTo>
                      <a:pt x="1585" y="120"/>
                    </a:lnTo>
                    <a:lnTo>
                      <a:pt x="1596" y="125"/>
                    </a:lnTo>
                    <a:lnTo>
                      <a:pt x="1602" y="129"/>
                    </a:lnTo>
                    <a:lnTo>
                      <a:pt x="1605" y="133"/>
                    </a:lnTo>
                    <a:lnTo>
                      <a:pt x="1606" y="136"/>
                    </a:lnTo>
                    <a:lnTo>
                      <a:pt x="1607" y="138"/>
                    </a:lnTo>
                    <a:lnTo>
                      <a:pt x="1607" y="143"/>
                    </a:lnTo>
                    <a:lnTo>
                      <a:pt x="1607" y="146"/>
                    </a:lnTo>
                    <a:lnTo>
                      <a:pt x="1606" y="149"/>
                    </a:lnTo>
                    <a:lnTo>
                      <a:pt x="1604" y="152"/>
                    </a:lnTo>
                    <a:lnTo>
                      <a:pt x="1601" y="155"/>
                    </a:lnTo>
                    <a:lnTo>
                      <a:pt x="1598" y="157"/>
                    </a:lnTo>
                    <a:lnTo>
                      <a:pt x="1595" y="158"/>
                    </a:lnTo>
                    <a:lnTo>
                      <a:pt x="1589" y="159"/>
                    </a:lnTo>
                    <a:lnTo>
                      <a:pt x="1585" y="159"/>
                    </a:lnTo>
                    <a:lnTo>
                      <a:pt x="1577" y="159"/>
                    </a:lnTo>
                    <a:lnTo>
                      <a:pt x="1569" y="157"/>
                    </a:lnTo>
                    <a:lnTo>
                      <a:pt x="1562" y="155"/>
                    </a:lnTo>
                    <a:lnTo>
                      <a:pt x="1557" y="152"/>
                    </a:lnTo>
                    <a:lnTo>
                      <a:pt x="1552" y="167"/>
                    </a:lnTo>
                    <a:close/>
                    <a:moveTo>
                      <a:pt x="1675" y="173"/>
                    </a:moveTo>
                    <a:lnTo>
                      <a:pt x="1675" y="56"/>
                    </a:lnTo>
                    <a:lnTo>
                      <a:pt x="1653" y="56"/>
                    </a:lnTo>
                    <a:lnTo>
                      <a:pt x="1653" y="173"/>
                    </a:lnTo>
                    <a:lnTo>
                      <a:pt x="1675" y="173"/>
                    </a:lnTo>
                    <a:close/>
                    <a:moveTo>
                      <a:pt x="1664" y="9"/>
                    </a:moveTo>
                    <a:lnTo>
                      <a:pt x="1659" y="10"/>
                    </a:lnTo>
                    <a:lnTo>
                      <a:pt x="1654" y="13"/>
                    </a:lnTo>
                    <a:lnTo>
                      <a:pt x="1652" y="17"/>
                    </a:lnTo>
                    <a:lnTo>
                      <a:pt x="1651" y="22"/>
                    </a:lnTo>
                    <a:lnTo>
                      <a:pt x="1652" y="28"/>
                    </a:lnTo>
                    <a:lnTo>
                      <a:pt x="1654" y="31"/>
                    </a:lnTo>
                    <a:lnTo>
                      <a:pt x="1659" y="35"/>
                    </a:lnTo>
                    <a:lnTo>
                      <a:pt x="1663" y="36"/>
                    </a:lnTo>
                    <a:lnTo>
                      <a:pt x="1669" y="35"/>
                    </a:lnTo>
                    <a:lnTo>
                      <a:pt x="1674" y="31"/>
                    </a:lnTo>
                    <a:lnTo>
                      <a:pt x="1676" y="28"/>
                    </a:lnTo>
                    <a:lnTo>
                      <a:pt x="1677" y="22"/>
                    </a:lnTo>
                    <a:lnTo>
                      <a:pt x="1676" y="17"/>
                    </a:lnTo>
                    <a:lnTo>
                      <a:pt x="1674" y="13"/>
                    </a:lnTo>
                    <a:lnTo>
                      <a:pt x="1669" y="10"/>
                    </a:lnTo>
                    <a:lnTo>
                      <a:pt x="1664" y="9"/>
                    </a:lnTo>
                    <a:close/>
                    <a:moveTo>
                      <a:pt x="1708" y="173"/>
                    </a:moveTo>
                    <a:lnTo>
                      <a:pt x="1730" y="173"/>
                    </a:lnTo>
                    <a:lnTo>
                      <a:pt x="1730" y="103"/>
                    </a:lnTo>
                    <a:lnTo>
                      <a:pt x="1730" y="97"/>
                    </a:lnTo>
                    <a:lnTo>
                      <a:pt x="1731" y="92"/>
                    </a:lnTo>
                    <a:lnTo>
                      <a:pt x="1732" y="88"/>
                    </a:lnTo>
                    <a:lnTo>
                      <a:pt x="1735" y="84"/>
                    </a:lnTo>
                    <a:lnTo>
                      <a:pt x="1737" y="80"/>
                    </a:lnTo>
                    <a:lnTo>
                      <a:pt x="1741" y="77"/>
                    </a:lnTo>
                    <a:lnTo>
                      <a:pt x="1745" y="75"/>
                    </a:lnTo>
                    <a:lnTo>
                      <a:pt x="1749" y="72"/>
                    </a:lnTo>
                    <a:lnTo>
                      <a:pt x="1754" y="71"/>
                    </a:lnTo>
                    <a:lnTo>
                      <a:pt x="1759" y="70"/>
                    </a:lnTo>
                    <a:lnTo>
                      <a:pt x="1766" y="71"/>
                    </a:lnTo>
                    <a:lnTo>
                      <a:pt x="1771" y="74"/>
                    </a:lnTo>
                    <a:lnTo>
                      <a:pt x="1775" y="77"/>
                    </a:lnTo>
                    <a:lnTo>
                      <a:pt x="1780" y="81"/>
                    </a:lnTo>
                    <a:lnTo>
                      <a:pt x="1782" y="86"/>
                    </a:lnTo>
                    <a:lnTo>
                      <a:pt x="1784" y="91"/>
                    </a:lnTo>
                    <a:lnTo>
                      <a:pt x="1785" y="98"/>
                    </a:lnTo>
                    <a:lnTo>
                      <a:pt x="1785" y="106"/>
                    </a:lnTo>
                    <a:lnTo>
                      <a:pt x="1785" y="173"/>
                    </a:lnTo>
                    <a:lnTo>
                      <a:pt x="1805" y="173"/>
                    </a:lnTo>
                    <a:lnTo>
                      <a:pt x="1805" y="103"/>
                    </a:lnTo>
                    <a:lnTo>
                      <a:pt x="1805" y="96"/>
                    </a:lnTo>
                    <a:lnTo>
                      <a:pt x="1804" y="89"/>
                    </a:lnTo>
                    <a:lnTo>
                      <a:pt x="1803" y="84"/>
                    </a:lnTo>
                    <a:lnTo>
                      <a:pt x="1802" y="78"/>
                    </a:lnTo>
                    <a:lnTo>
                      <a:pt x="1797" y="69"/>
                    </a:lnTo>
                    <a:lnTo>
                      <a:pt x="1791" y="62"/>
                    </a:lnTo>
                    <a:lnTo>
                      <a:pt x="1785" y="58"/>
                    </a:lnTo>
                    <a:lnTo>
                      <a:pt x="1778" y="55"/>
                    </a:lnTo>
                    <a:lnTo>
                      <a:pt x="1772" y="54"/>
                    </a:lnTo>
                    <a:lnTo>
                      <a:pt x="1766" y="52"/>
                    </a:lnTo>
                    <a:lnTo>
                      <a:pt x="1759" y="54"/>
                    </a:lnTo>
                    <a:lnTo>
                      <a:pt x="1753" y="55"/>
                    </a:lnTo>
                    <a:lnTo>
                      <a:pt x="1747" y="57"/>
                    </a:lnTo>
                    <a:lnTo>
                      <a:pt x="1742" y="60"/>
                    </a:lnTo>
                    <a:lnTo>
                      <a:pt x="1737" y="64"/>
                    </a:lnTo>
                    <a:lnTo>
                      <a:pt x="1733" y="67"/>
                    </a:lnTo>
                    <a:lnTo>
                      <a:pt x="1730" y="70"/>
                    </a:lnTo>
                    <a:lnTo>
                      <a:pt x="1728" y="75"/>
                    </a:lnTo>
                    <a:lnTo>
                      <a:pt x="1728" y="75"/>
                    </a:lnTo>
                    <a:lnTo>
                      <a:pt x="1727" y="56"/>
                    </a:lnTo>
                    <a:lnTo>
                      <a:pt x="1708" y="56"/>
                    </a:lnTo>
                    <a:lnTo>
                      <a:pt x="1708" y="70"/>
                    </a:lnTo>
                    <a:lnTo>
                      <a:pt x="1708" y="87"/>
                    </a:lnTo>
                    <a:lnTo>
                      <a:pt x="1708" y="173"/>
                    </a:lnTo>
                    <a:close/>
                    <a:moveTo>
                      <a:pt x="1931" y="118"/>
                    </a:moveTo>
                    <a:lnTo>
                      <a:pt x="1932" y="114"/>
                    </a:lnTo>
                    <a:lnTo>
                      <a:pt x="1932" y="108"/>
                    </a:lnTo>
                    <a:lnTo>
                      <a:pt x="1932" y="99"/>
                    </a:lnTo>
                    <a:lnTo>
                      <a:pt x="1930" y="90"/>
                    </a:lnTo>
                    <a:lnTo>
                      <a:pt x="1926" y="81"/>
                    </a:lnTo>
                    <a:lnTo>
                      <a:pt x="1922" y="72"/>
                    </a:lnTo>
                    <a:lnTo>
                      <a:pt x="1920" y="68"/>
                    </a:lnTo>
                    <a:lnTo>
                      <a:pt x="1916" y="65"/>
                    </a:lnTo>
                    <a:lnTo>
                      <a:pt x="1912" y="61"/>
                    </a:lnTo>
                    <a:lnTo>
                      <a:pt x="1908" y="58"/>
                    </a:lnTo>
                    <a:lnTo>
                      <a:pt x="1903" y="56"/>
                    </a:lnTo>
                    <a:lnTo>
                      <a:pt x="1897" y="55"/>
                    </a:lnTo>
                    <a:lnTo>
                      <a:pt x="1892" y="54"/>
                    </a:lnTo>
                    <a:lnTo>
                      <a:pt x="1884" y="52"/>
                    </a:lnTo>
                    <a:lnTo>
                      <a:pt x="1879" y="54"/>
                    </a:lnTo>
                    <a:lnTo>
                      <a:pt x="1874" y="54"/>
                    </a:lnTo>
                    <a:lnTo>
                      <a:pt x="1867" y="56"/>
                    </a:lnTo>
                    <a:lnTo>
                      <a:pt x="1863" y="58"/>
                    </a:lnTo>
                    <a:lnTo>
                      <a:pt x="1857" y="60"/>
                    </a:lnTo>
                    <a:lnTo>
                      <a:pt x="1853" y="64"/>
                    </a:lnTo>
                    <a:lnTo>
                      <a:pt x="1850" y="67"/>
                    </a:lnTo>
                    <a:lnTo>
                      <a:pt x="1845" y="71"/>
                    </a:lnTo>
                    <a:lnTo>
                      <a:pt x="1839" y="80"/>
                    </a:lnTo>
                    <a:lnTo>
                      <a:pt x="1835" y="91"/>
                    </a:lnTo>
                    <a:lnTo>
                      <a:pt x="1832" y="104"/>
                    </a:lnTo>
                    <a:lnTo>
                      <a:pt x="1831" y="116"/>
                    </a:lnTo>
                    <a:lnTo>
                      <a:pt x="1832" y="129"/>
                    </a:lnTo>
                    <a:lnTo>
                      <a:pt x="1835" y="140"/>
                    </a:lnTo>
                    <a:lnTo>
                      <a:pt x="1837" y="146"/>
                    </a:lnTo>
                    <a:lnTo>
                      <a:pt x="1840" y="150"/>
                    </a:lnTo>
                    <a:lnTo>
                      <a:pt x="1843" y="155"/>
                    </a:lnTo>
                    <a:lnTo>
                      <a:pt x="1847" y="159"/>
                    </a:lnTo>
                    <a:lnTo>
                      <a:pt x="1850" y="163"/>
                    </a:lnTo>
                    <a:lnTo>
                      <a:pt x="1854" y="166"/>
                    </a:lnTo>
                    <a:lnTo>
                      <a:pt x="1858" y="169"/>
                    </a:lnTo>
                    <a:lnTo>
                      <a:pt x="1864" y="172"/>
                    </a:lnTo>
                    <a:lnTo>
                      <a:pt x="1869" y="173"/>
                    </a:lnTo>
                    <a:lnTo>
                      <a:pt x="1875" y="175"/>
                    </a:lnTo>
                    <a:lnTo>
                      <a:pt x="1881" y="175"/>
                    </a:lnTo>
                    <a:lnTo>
                      <a:pt x="1888" y="176"/>
                    </a:lnTo>
                    <a:lnTo>
                      <a:pt x="1901" y="175"/>
                    </a:lnTo>
                    <a:lnTo>
                      <a:pt x="1910" y="173"/>
                    </a:lnTo>
                    <a:lnTo>
                      <a:pt x="1919" y="170"/>
                    </a:lnTo>
                    <a:lnTo>
                      <a:pt x="1925" y="168"/>
                    </a:lnTo>
                    <a:lnTo>
                      <a:pt x="1922" y="153"/>
                    </a:lnTo>
                    <a:lnTo>
                      <a:pt x="1916" y="155"/>
                    </a:lnTo>
                    <a:lnTo>
                      <a:pt x="1909" y="157"/>
                    </a:lnTo>
                    <a:lnTo>
                      <a:pt x="1901" y="158"/>
                    </a:lnTo>
                    <a:lnTo>
                      <a:pt x="1891" y="159"/>
                    </a:lnTo>
                    <a:lnTo>
                      <a:pt x="1882" y="158"/>
                    </a:lnTo>
                    <a:lnTo>
                      <a:pt x="1876" y="157"/>
                    </a:lnTo>
                    <a:lnTo>
                      <a:pt x="1869" y="154"/>
                    </a:lnTo>
                    <a:lnTo>
                      <a:pt x="1863" y="149"/>
                    </a:lnTo>
                    <a:lnTo>
                      <a:pt x="1858" y="144"/>
                    </a:lnTo>
                    <a:lnTo>
                      <a:pt x="1854" y="137"/>
                    </a:lnTo>
                    <a:lnTo>
                      <a:pt x="1852" y="128"/>
                    </a:lnTo>
                    <a:lnTo>
                      <a:pt x="1851" y="118"/>
                    </a:lnTo>
                    <a:lnTo>
                      <a:pt x="1931" y="118"/>
                    </a:lnTo>
                    <a:close/>
                    <a:moveTo>
                      <a:pt x="1851" y="103"/>
                    </a:moveTo>
                    <a:lnTo>
                      <a:pt x="1852" y="97"/>
                    </a:lnTo>
                    <a:lnTo>
                      <a:pt x="1854" y="91"/>
                    </a:lnTo>
                    <a:lnTo>
                      <a:pt x="1856" y="86"/>
                    </a:lnTo>
                    <a:lnTo>
                      <a:pt x="1861" y="80"/>
                    </a:lnTo>
                    <a:lnTo>
                      <a:pt x="1865" y="75"/>
                    </a:lnTo>
                    <a:lnTo>
                      <a:pt x="1869" y="71"/>
                    </a:lnTo>
                    <a:lnTo>
                      <a:pt x="1876" y="69"/>
                    </a:lnTo>
                    <a:lnTo>
                      <a:pt x="1883" y="68"/>
                    </a:lnTo>
                    <a:lnTo>
                      <a:pt x="1891" y="69"/>
                    </a:lnTo>
                    <a:lnTo>
                      <a:pt x="1897" y="71"/>
                    </a:lnTo>
                    <a:lnTo>
                      <a:pt x="1903" y="76"/>
                    </a:lnTo>
                    <a:lnTo>
                      <a:pt x="1906" y="80"/>
                    </a:lnTo>
                    <a:lnTo>
                      <a:pt x="1909" y="86"/>
                    </a:lnTo>
                    <a:lnTo>
                      <a:pt x="1911" y="91"/>
                    </a:lnTo>
                    <a:lnTo>
                      <a:pt x="1911" y="97"/>
                    </a:lnTo>
                    <a:lnTo>
                      <a:pt x="1912" y="103"/>
                    </a:lnTo>
                    <a:lnTo>
                      <a:pt x="1851" y="103"/>
                    </a:lnTo>
                    <a:close/>
                    <a:moveTo>
                      <a:pt x="1958" y="173"/>
                    </a:moveTo>
                    <a:lnTo>
                      <a:pt x="1978" y="173"/>
                    </a:lnTo>
                    <a:lnTo>
                      <a:pt x="1978" y="110"/>
                    </a:lnTo>
                    <a:lnTo>
                      <a:pt x="1978" y="105"/>
                    </a:lnTo>
                    <a:lnTo>
                      <a:pt x="1979" y="100"/>
                    </a:lnTo>
                    <a:lnTo>
                      <a:pt x="1980" y="95"/>
                    </a:lnTo>
                    <a:lnTo>
                      <a:pt x="1983" y="89"/>
                    </a:lnTo>
                    <a:lnTo>
                      <a:pt x="1986" y="85"/>
                    </a:lnTo>
                    <a:lnTo>
                      <a:pt x="1989" y="80"/>
                    </a:lnTo>
                    <a:lnTo>
                      <a:pt x="1992" y="77"/>
                    </a:lnTo>
                    <a:lnTo>
                      <a:pt x="1997" y="75"/>
                    </a:lnTo>
                    <a:lnTo>
                      <a:pt x="2002" y="74"/>
                    </a:lnTo>
                    <a:lnTo>
                      <a:pt x="2007" y="72"/>
                    </a:lnTo>
                    <a:lnTo>
                      <a:pt x="2011" y="74"/>
                    </a:lnTo>
                    <a:lnTo>
                      <a:pt x="2014" y="74"/>
                    </a:lnTo>
                    <a:lnTo>
                      <a:pt x="2014" y="54"/>
                    </a:lnTo>
                    <a:lnTo>
                      <a:pt x="2012" y="54"/>
                    </a:lnTo>
                    <a:lnTo>
                      <a:pt x="2009" y="52"/>
                    </a:lnTo>
                    <a:lnTo>
                      <a:pt x="2003" y="54"/>
                    </a:lnTo>
                    <a:lnTo>
                      <a:pt x="1998" y="55"/>
                    </a:lnTo>
                    <a:lnTo>
                      <a:pt x="1993" y="57"/>
                    </a:lnTo>
                    <a:lnTo>
                      <a:pt x="1989" y="60"/>
                    </a:lnTo>
                    <a:lnTo>
                      <a:pt x="1985" y="64"/>
                    </a:lnTo>
                    <a:lnTo>
                      <a:pt x="1982" y="68"/>
                    </a:lnTo>
                    <a:lnTo>
                      <a:pt x="1979" y="72"/>
                    </a:lnTo>
                    <a:lnTo>
                      <a:pt x="1976" y="78"/>
                    </a:lnTo>
                    <a:lnTo>
                      <a:pt x="1976" y="78"/>
                    </a:lnTo>
                    <a:lnTo>
                      <a:pt x="1975" y="56"/>
                    </a:lnTo>
                    <a:lnTo>
                      <a:pt x="1957" y="56"/>
                    </a:lnTo>
                    <a:lnTo>
                      <a:pt x="1957" y="64"/>
                    </a:lnTo>
                    <a:lnTo>
                      <a:pt x="1958" y="72"/>
                    </a:lnTo>
                    <a:lnTo>
                      <a:pt x="1958" y="82"/>
                    </a:lnTo>
                    <a:lnTo>
                      <a:pt x="1958" y="92"/>
                    </a:lnTo>
                    <a:lnTo>
                      <a:pt x="1958" y="173"/>
                    </a:lnTo>
                    <a:close/>
                    <a:moveTo>
                      <a:pt x="2113" y="56"/>
                    </a:moveTo>
                    <a:lnTo>
                      <a:pt x="2112" y="74"/>
                    </a:lnTo>
                    <a:lnTo>
                      <a:pt x="2112" y="74"/>
                    </a:lnTo>
                    <a:lnTo>
                      <a:pt x="2110" y="69"/>
                    </a:lnTo>
                    <a:lnTo>
                      <a:pt x="2107" y="66"/>
                    </a:lnTo>
                    <a:lnTo>
                      <a:pt x="2104" y="62"/>
                    </a:lnTo>
                    <a:lnTo>
                      <a:pt x="2099" y="59"/>
                    </a:lnTo>
                    <a:lnTo>
                      <a:pt x="2095" y="57"/>
                    </a:lnTo>
                    <a:lnTo>
                      <a:pt x="2090" y="55"/>
                    </a:lnTo>
                    <a:lnTo>
                      <a:pt x="2083" y="54"/>
                    </a:lnTo>
                    <a:lnTo>
                      <a:pt x="2077" y="52"/>
                    </a:lnTo>
                    <a:lnTo>
                      <a:pt x="2067" y="54"/>
                    </a:lnTo>
                    <a:lnTo>
                      <a:pt x="2057" y="57"/>
                    </a:lnTo>
                    <a:lnTo>
                      <a:pt x="2048" y="62"/>
                    </a:lnTo>
                    <a:lnTo>
                      <a:pt x="2041" y="69"/>
                    </a:lnTo>
                    <a:lnTo>
                      <a:pt x="2037" y="74"/>
                    </a:lnTo>
                    <a:lnTo>
                      <a:pt x="2034" y="78"/>
                    </a:lnTo>
                    <a:lnTo>
                      <a:pt x="2031" y="84"/>
                    </a:lnTo>
                    <a:lnTo>
                      <a:pt x="2029" y="89"/>
                    </a:lnTo>
                    <a:lnTo>
                      <a:pt x="2027" y="95"/>
                    </a:lnTo>
                    <a:lnTo>
                      <a:pt x="2026" y="101"/>
                    </a:lnTo>
                    <a:lnTo>
                      <a:pt x="2025" y="108"/>
                    </a:lnTo>
                    <a:lnTo>
                      <a:pt x="2025" y="115"/>
                    </a:lnTo>
                    <a:lnTo>
                      <a:pt x="2026" y="127"/>
                    </a:lnTo>
                    <a:lnTo>
                      <a:pt x="2028" y="138"/>
                    </a:lnTo>
                    <a:lnTo>
                      <a:pt x="2032" y="148"/>
                    </a:lnTo>
                    <a:lnTo>
                      <a:pt x="2039" y="156"/>
                    </a:lnTo>
                    <a:lnTo>
                      <a:pt x="2045" y="163"/>
                    </a:lnTo>
                    <a:lnTo>
                      <a:pt x="2054" y="168"/>
                    </a:lnTo>
                    <a:lnTo>
                      <a:pt x="2058" y="170"/>
                    </a:lnTo>
                    <a:lnTo>
                      <a:pt x="2063" y="172"/>
                    </a:lnTo>
                    <a:lnTo>
                      <a:pt x="2068" y="173"/>
                    </a:lnTo>
                    <a:lnTo>
                      <a:pt x="2073" y="173"/>
                    </a:lnTo>
                    <a:lnTo>
                      <a:pt x="2080" y="173"/>
                    </a:lnTo>
                    <a:lnTo>
                      <a:pt x="2085" y="172"/>
                    </a:lnTo>
                    <a:lnTo>
                      <a:pt x="2091" y="169"/>
                    </a:lnTo>
                    <a:lnTo>
                      <a:pt x="2096" y="167"/>
                    </a:lnTo>
                    <a:lnTo>
                      <a:pt x="2100" y="164"/>
                    </a:lnTo>
                    <a:lnTo>
                      <a:pt x="2104" y="160"/>
                    </a:lnTo>
                    <a:lnTo>
                      <a:pt x="2107" y="157"/>
                    </a:lnTo>
                    <a:lnTo>
                      <a:pt x="2110" y="153"/>
                    </a:lnTo>
                    <a:lnTo>
                      <a:pt x="2110" y="153"/>
                    </a:lnTo>
                    <a:lnTo>
                      <a:pt x="2110" y="166"/>
                    </a:lnTo>
                    <a:lnTo>
                      <a:pt x="2109" y="176"/>
                    </a:lnTo>
                    <a:lnTo>
                      <a:pt x="2107" y="185"/>
                    </a:lnTo>
                    <a:lnTo>
                      <a:pt x="2104" y="192"/>
                    </a:lnTo>
                    <a:lnTo>
                      <a:pt x="2099" y="198"/>
                    </a:lnTo>
                    <a:lnTo>
                      <a:pt x="2094" y="202"/>
                    </a:lnTo>
                    <a:lnTo>
                      <a:pt x="2088" y="205"/>
                    </a:lnTo>
                    <a:lnTo>
                      <a:pt x="2081" y="206"/>
                    </a:lnTo>
                    <a:lnTo>
                      <a:pt x="2073" y="207"/>
                    </a:lnTo>
                    <a:lnTo>
                      <a:pt x="2064" y="206"/>
                    </a:lnTo>
                    <a:lnTo>
                      <a:pt x="2054" y="204"/>
                    </a:lnTo>
                    <a:lnTo>
                      <a:pt x="2046" y="202"/>
                    </a:lnTo>
                    <a:lnTo>
                      <a:pt x="2040" y="198"/>
                    </a:lnTo>
                    <a:lnTo>
                      <a:pt x="2034" y="214"/>
                    </a:lnTo>
                    <a:lnTo>
                      <a:pt x="2042" y="218"/>
                    </a:lnTo>
                    <a:lnTo>
                      <a:pt x="2052" y="222"/>
                    </a:lnTo>
                    <a:lnTo>
                      <a:pt x="2063" y="223"/>
                    </a:lnTo>
                    <a:lnTo>
                      <a:pt x="2072" y="224"/>
                    </a:lnTo>
                    <a:lnTo>
                      <a:pt x="2083" y="223"/>
                    </a:lnTo>
                    <a:lnTo>
                      <a:pt x="2095" y="221"/>
                    </a:lnTo>
                    <a:lnTo>
                      <a:pt x="2100" y="220"/>
                    </a:lnTo>
                    <a:lnTo>
                      <a:pt x="2105" y="216"/>
                    </a:lnTo>
                    <a:lnTo>
                      <a:pt x="2110" y="214"/>
                    </a:lnTo>
                    <a:lnTo>
                      <a:pt x="2114" y="209"/>
                    </a:lnTo>
                    <a:lnTo>
                      <a:pt x="2118" y="206"/>
                    </a:lnTo>
                    <a:lnTo>
                      <a:pt x="2121" y="201"/>
                    </a:lnTo>
                    <a:lnTo>
                      <a:pt x="2124" y="195"/>
                    </a:lnTo>
                    <a:lnTo>
                      <a:pt x="2126" y="189"/>
                    </a:lnTo>
                    <a:lnTo>
                      <a:pt x="2128" y="183"/>
                    </a:lnTo>
                    <a:lnTo>
                      <a:pt x="2129" y="175"/>
                    </a:lnTo>
                    <a:lnTo>
                      <a:pt x="2131" y="166"/>
                    </a:lnTo>
                    <a:lnTo>
                      <a:pt x="2131" y="156"/>
                    </a:lnTo>
                    <a:lnTo>
                      <a:pt x="2131" y="88"/>
                    </a:lnTo>
                    <a:lnTo>
                      <a:pt x="2131" y="69"/>
                    </a:lnTo>
                    <a:lnTo>
                      <a:pt x="2132" y="56"/>
                    </a:lnTo>
                    <a:lnTo>
                      <a:pt x="2113" y="56"/>
                    </a:lnTo>
                    <a:close/>
                    <a:moveTo>
                      <a:pt x="2110" y="123"/>
                    </a:moveTo>
                    <a:lnTo>
                      <a:pt x="2109" y="129"/>
                    </a:lnTo>
                    <a:lnTo>
                      <a:pt x="2108" y="135"/>
                    </a:lnTo>
                    <a:lnTo>
                      <a:pt x="2106" y="139"/>
                    </a:lnTo>
                    <a:lnTo>
                      <a:pt x="2104" y="144"/>
                    </a:lnTo>
                    <a:lnTo>
                      <a:pt x="2100" y="147"/>
                    </a:lnTo>
                    <a:lnTo>
                      <a:pt x="2097" y="150"/>
                    </a:lnTo>
                    <a:lnTo>
                      <a:pt x="2093" y="153"/>
                    </a:lnTo>
                    <a:lnTo>
                      <a:pt x="2088" y="155"/>
                    </a:lnTo>
                    <a:lnTo>
                      <a:pt x="2084" y="156"/>
                    </a:lnTo>
                    <a:lnTo>
                      <a:pt x="2080" y="156"/>
                    </a:lnTo>
                    <a:lnTo>
                      <a:pt x="2071" y="156"/>
                    </a:lnTo>
                    <a:lnTo>
                      <a:pt x="2065" y="153"/>
                    </a:lnTo>
                    <a:lnTo>
                      <a:pt x="2059" y="149"/>
                    </a:lnTo>
                    <a:lnTo>
                      <a:pt x="2054" y="144"/>
                    </a:lnTo>
                    <a:lnTo>
                      <a:pt x="2051" y="137"/>
                    </a:lnTo>
                    <a:lnTo>
                      <a:pt x="2047" y="130"/>
                    </a:lnTo>
                    <a:lnTo>
                      <a:pt x="2046" y="123"/>
                    </a:lnTo>
                    <a:lnTo>
                      <a:pt x="2045" y="114"/>
                    </a:lnTo>
                    <a:lnTo>
                      <a:pt x="2046" y="105"/>
                    </a:lnTo>
                    <a:lnTo>
                      <a:pt x="2048" y="96"/>
                    </a:lnTo>
                    <a:lnTo>
                      <a:pt x="2051" y="88"/>
                    </a:lnTo>
                    <a:lnTo>
                      <a:pt x="2055" y="81"/>
                    </a:lnTo>
                    <a:lnTo>
                      <a:pt x="2060" y="77"/>
                    </a:lnTo>
                    <a:lnTo>
                      <a:pt x="2066" y="72"/>
                    </a:lnTo>
                    <a:lnTo>
                      <a:pt x="2072" y="70"/>
                    </a:lnTo>
                    <a:lnTo>
                      <a:pt x="2080" y="69"/>
                    </a:lnTo>
                    <a:lnTo>
                      <a:pt x="2085" y="70"/>
                    </a:lnTo>
                    <a:lnTo>
                      <a:pt x="2090" y="71"/>
                    </a:lnTo>
                    <a:lnTo>
                      <a:pt x="2095" y="74"/>
                    </a:lnTo>
                    <a:lnTo>
                      <a:pt x="2098" y="76"/>
                    </a:lnTo>
                    <a:lnTo>
                      <a:pt x="2101" y="79"/>
                    </a:lnTo>
                    <a:lnTo>
                      <a:pt x="2105" y="84"/>
                    </a:lnTo>
                    <a:lnTo>
                      <a:pt x="2107" y="88"/>
                    </a:lnTo>
                    <a:lnTo>
                      <a:pt x="2109" y="92"/>
                    </a:lnTo>
                    <a:lnTo>
                      <a:pt x="2110" y="97"/>
                    </a:lnTo>
                    <a:lnTo>
                      <a:pt x="2110" y="101"/>
                    </a:lnTo>
                    <a:lnTo>
                      <a:pt x="2110" y="123"/>
                    </a:lnTo>
                    <a:close/>
                    <a:moveTo>
                      <a:pt x="2185" y="173"/>
                    </a:moveTo>
                    <a:lnTo>
                      <a:pt x="2185" y="56"/>
                    </a:lnTo>
                    <a:lnTo>
                      <a:pt x="2163" y="56"/>
                    </a:lnTo>
                    <a:lnTo>
                      <a:pt x="2163" y="173"/>
                    </a:lnTo>
                    <a:lnTo>
                      <a:pt x="2185" y="173"/>
                    </a:lnTo>
                    <a:close/>
                    <a:moveTo>
                      <a:pt x="2174" y="9"/>
                    </a:moveTo>
                    <a:lnTo>
                      <a:pt x="2168" y="10"/>
                    </a:lnTo>
                    <a:lnTo>
                      <a:pt x="2164" y="13"/>
                    </a:lnTo>
                    <a:lnTo>
                      <a:pt x="2162" y="17"/>
                    </a:lnTo>
                    <a:lnTo>
                      <a:pt x="2161" y="22"/>
                    </a:lnTo>
                    <a:lnTo>
                      <a:pt x="2162" y="28"/>
                    </a:lnTo>
                    <a:lnTo>
                      <a:pt x="2164" y="31"/>
                    </a:lnTo>
                    <a:lnTo>
                      <a:pt x="2168" y="35"/>
                    </a:lnTo>
                    <a:lnTo>
                      <a:pt x="2173" y="36"/>
                    </a:lnTo>
                    <a:lnTo>
                      <a:pt x="2179" y="35"/>
                    </a:lnTo>
                    <a:lnTo>
                      <a:pt x="2183" y="31"/>
                    </a:lnTo>
                    <a:lnTo>
                      <a:pt x="2186" y="28"/>
                    </a:lnTo>
                    <a:lnTo>
                      <a:pt x="2187" y="22"/>
                    </a:lnTo>
                    <a:lnTo>
                      <a:pt x="2186" y="17"/>
                    </a:lnTo>
                    <a:lnTo>
                      <a:pt x="2183" y="13"/>
                    </a:lnTo>
                    <a:lnTo>
                      <a:pt x="2179" y="10"/>
                    </a:lnTo>
                    <a:lnTo>
                      <a:pt x="2174" y="9"/>
                    </a:lnTo>
                    <a:close/>
                    <a:moveTo>
                      <a:pt x="2300" y="173"/>
                    </a:moveTo>
                    <a:lnTo>
                      <a:pt x="2299" y="159"/>
                    </a:lnTo>
                    <a:lnTo>
                      <a:pt x="2299" y="145"/>
                    </a:lnTo>
                    <a:lnTo>
                      <a:pt x="2299" y="101"/>
                    </a:lnTo>
                    <a:lnTo>
                      <a:pt x="2298" y="92"/>
                    </a:lnTo>
                    <a:lnTo>
                      <a:pt x="2297" y="84"/>
                    </a:lnTo>
                    <a:lnTo>
                      <a:pt x="2294" y="76"/>
                    </a:lnTo>
                    <a:lnTo>
                      <a:pt x="2290" y="68"/>
                    </a:lnTo>
                    <a:lnTo>
                      <a:pt x="2287" y="65"/>
                    </a:lnTo>
                    <a:lnTo>
                      <a:pt x="2284" y="61"/>
                    </a:lnTo>
                    <a:lnTo>
                      <a:pt x="2281" y="59"/>
                    </a:lnTo>
                    <a:lnTo>
                      <a:pt x="2276" y="57"/>
                    </a:lnTo>
                    <a:lnTo>
                      <a:pt x="2272" y="56"/>
                    </a:lnTo>
                    <a:lnTo>
                      <a:pt x="2267" y="54"/>
                    </a:lnTo>
                    <a:lnTo>
                      <a:pt x="2261" y="54"/>
                    </a:lnTo>
                    <a:lnTo>
                      <a:pt x="2255" y="52"/>
                    </a:lnTo>
                    <a:lnTo>
                      <a:pt x="2245" y="54"/>
                    </a:lnTo>
                    <a:lnTo>
                      <a:pt x="2234" y="56"/>
                    </a:lnTo>
                    <a:lnTo>
                      <a:pt x="2226" y="59"/>
                    </a:lnTo>
                    <a:lnTo>
                      <a:pt x="2218" y="64"/>
                    </a:lnTo>
                    <a:lnTo>
                      <a:pt x="2222" y="77"/>
                    </a:lnTo>
                    <a:lnTo>
                      <a:pt x="2229" y="74"/>
                    </a:lnTo>
                    <a:lnTo>
                      <a:pt x="2236" y="71"/>
                    </a:lnTo>
                    <a:lnTo>
                      <a:pt x="2244" y="69"/>
                    </a:lnTo>
                    <a:lnTo>
                      <a:pt x="2253" y="69"/>
                    </a:lnTo>
                    <a:lnTo>
                      <a:pt x="2260" y="69"/>
                    </a:lnTo>
                    <a:lnTo>
                      <a:pt x="2266" y="71"/>
                    </a:lnTo>
                    <a:lnTo>
                      <a:pt x="2271" y="75"/>
                    </a:lnTo>
                    <a:lnTo>
                      <a:pt x="2274" y="78"/>
                    </a:lnTo>
                    <a:lnTo>
                      <a:pt x="2276" y="82"/>
                    </a:lnTo>
                    <a:lnTo>
                      <a:pt x="2277" y="87"/>
                    </a:lnTo>
                    <a:lnTo>
                      <a:pt x="2277" y="91"/>
                    </a:lnTo>
                    <a:lnTo>
                      <a:pt x="2279" y="96"/>
                    </a:lnTo>
                    <a:lnTo>
                      <a:pt x="2279" y="98"/>
                    </a:lnTo>
                    <a:lnTo>
                      <a:pt x="2262" y="99"/>
                    </a:lnTo>
                    <a:lnTo>
                      <a:pt x="2248" y="101"/>
                    </a:lnTo>
                    <a:lnTo>
                      <a:pt x="2237" y="105"/>
                    </a:lnTo>
                    <a:lnTo>
                      <a:pt x="2228" y="109"/>
                    </a:lnTo>
                    <a:lnTo>
                      <a:pt x="2223" y="113"/>
                    </a:lnTo>
                    <a:lnTo>
                      <a:pt x="2219" y="116"/>
                    </a:lnTo>
                    <a:lnTo>
                      <a:pt x="2217" y="119"/>
                    </a:lnTo>
                    <a:lnTo>
                      <a:pt x="2214" y="124"/>
                    </a:lnTo>
                    <a:lnTo>
                      <a:pt x="2212" y="127"/>
                    </a:lnTo>
                    <a:lnTo>
                      <a:pt x="2210" y="131"/>
                    </a:lnTo>
                    <a:lnTo>
                      <a:pt x="2209" y="137"/>
                    </a:lnTo>
                    <a:lnTo>
                      <a:pt x="2209" y="142"/>
                    </a:lnTo>
                    <a:lnTo>
                      <a:pt x="2210" y="148"/>
                    </a:lnTo>
                    <a:lnTo>
                      <a:pt x="2212" y="155"/>
                    </a:lnTo>
                    <a:lnTo>
                      <a:pt x="2215" y="160"/>
                    </a:lnTo>
                    <a:lnTo>
                      <a:pt x="2218" y="165"/>
                    </a:lnTo>
                    <a:lnTo>
                      <a:pt x="2223" y="169"/>
                    </a:lnTo>
                    <a:lnTo>
                      <a:pt x="2229" y="173"/>
                    </a:lnTo>
                    <a:lnTo>
                      <a:pt x="2236" y="175"/>
                    </a:lnTo>
                    <a:lnTo>
                      <a:pt x="2244" y="176"/>
                    </a:lnTo>
                    <a:lnTo>
                      <a:pt x="2250" y="175"/>
                    </a:lnTo>
                    <a:lnTo>
                      <a:pt x="2256" y="175"/>
                    </a:lnTo>
                    <a:lnTo>
                      <a:pt x="2261" y="173"/>
                    </a:lnTo>
                    <a:lnTo>
                      <a:pt x="2266" y="170"/>
                    </a:lnTo>
                    <a:lnTo>
                      <a:pt x="2273" y="165"/>
                    </a:lnTo>
                    <a:lnTo>
                      <a:pt x="2280" y="158"/>
                    </a:lnTo>
                    <a:lnTo>
                      <a:pt x="2280" y="158"/>
                    </a:lnTo>
                    <a:lnTo>
                      <a:pt x="2282" y="173"/>
                    </a:lnTo>
                    <a:lnTo>
                      <a:pt x="2300" y="173"/>
                    </a:lnTo>
                    <a:close/>
                    <a:moveTo>
                      <a:pt x="2279" y="134"/>
                    </a:moveTo>
                    <a:lnTo>
                      <a:pt x="2279" y="137"/>
                    </a:lnTo>
                    <a:lnTo>
                      <a:pt x="2277" y="140"/>
                    </a:lnTo>
                    <a:lnTo>
                      <a:pt x="2276" y="144"/>
                    </a:lnTo>
                    <a:lnTo>
                      <a:pt x="2274" y="147"/>
                    </a:lnTo>
                    <a:lnTo>
                      <a:pt x="2271" y="150"/>
                    </a:lnTo>
                    <a:lnTo>
                      <a:pt x="2268" y="154"/>
                    </a:lnTo>
                    <a:lnTo>
                      <a:pt x="2264" y="156"/>
                    </a:lnTo>
                    <a:lnTo>
                      <a:pt x="2260" y="158"/>
                    </a:lnTo>
                    <a:lnTo>
                      <a:pt x="2255" y="159"/>
                    </a:lnTo>
                    <a:lnTo>
                      <a:pt x="2249" y="160"/>
                    </a:lnTo>
                    <a:lnTo>
                      <a:pt x="2246" y="159"/>
                    </a:lnTo>
                    <a:lnTo>
                      <a:pt x="2242" y="159"/>
                    </a:lnTo>
                    <a:lnTo>
                      <a:pt x="2239" y="157"/>
                    </a:lnTo>
                    <a:lnTo>
                      <a:pt x="2236" y="155"/>
                    </a:lnTo>
                    <a:lnTo>
                      <a:pt x="2233" y="153"/>
                    </a:lnTo>
                    <a:lnTo>
                      <a:pt x="2232" y="148"/>
                    </a:lnTo>
                    <a:lnTo>
                      <a:pt x="2231" y="145"/>
                    </a:lnTo>
                    <a:lnTo>
                      <a:pt x="2230" y="139"/>
                    </a:lnTo>
                    <a:lnTo>
                      <a:pt x="2231" y="136"/>
                    </a:lnTo>
                    <a:lnTo>
                      <a:pt x="2231" y="131"/>
                    </a:lnTo>
                    <a:lnTo>
                      <a:pt x="2233" y="128"/>
                    </a:lnTo>
                    <a:lnTo>
                      <a:pt x="2234" y="126"/>
                    </a:lnTo>
                    <a:lnTo>
                      <a:pt x="2240" y="121"/>
                    </a:lnTo>
                    <a:lnTo>
                      <a:pt x="2246" y="118"/>
                    </a:lnTo>
                    <a:lnTo>
                      <a:pt x="2254" y="115"/>
                    </a:lnTo>
                    <a:lnTo>
                      <a:pt x="2261" y="114"/>
                    </a:lnTo>
                    <a:lnTo>
                      <a:pt x="2270" y="114"/>
                    </a:lnTo>
                    <a:lnTo>
                      <a:pt x="2279" y="113"/>
                    </a:lnTo>
                    <a:lnTo>
                      <a:pt x="2279" y="134"/>
                    </a:lnTo>
                    <a:close/>
                    <a:moveTo>
                      <a:pt x="2324" y="167"/>
                    </a:moveTo>
                    <a:lnTo>
                      <a:pt x="2330" y="170"/>
                    </a:lnTo>
                    <a:lnTo>
                      <a:pt x="2338" y="174"/>
                    </a:lnTo>
                    <a:lnTo>
                      <a:pt x="2347" y="175"/>
                    </a:lnTo>
                    <a:lnTo>
                      <a:pt x="2356" y="176"/>
                    </a:lnTo>
                    <a:lnTo>
                      <a:pt x="2366" y="175"/>
                    </a:lnTo>
                    <a:lnTo>
                      <a:pt x="2375" y="173"/>
                    </a:lnTo>
                    <a:lnTo>
                      <a:pt x="2381" y="169"/>
                    </a:lnTo>
                    <a:lnTo>
                      <a:pt x="2388" y="166"/>
                    </a:lnTo>
                    <a:lnTo>
                      <a:pt x="2393" y="160"/>
                    </a:lnTo>
                    <a:lnTo>
                      <a:pt x="2396" y="155"/>
                    </a:lnTo>
                    <a:lnTo>
                      <a:pt x="2398" y="148"/>
                    </a:lnTo>
                    <a:lnTo>
                      <a:pt x="2398" y="140"/>
                    </a:lnTo>
                    <a:lnTo>
                      <a:pt x="2398" y="134"/>
                    </a:lnTo>
                    <a:lnTo>
                      <a:pt x="2397" y="128"/>
                    </a:lnTo>
                    <a:lnTo>
                      <a:pt x="2394" y="124"/>
                    </a:lnTo>
                    <a:lnTo>
                      <a:pt x="2391" y="119"/>
                    </a:lnTo>
                    <a:lnTo>
                      <a:pt x="2388" y="115"/>
                    </a:lnTo>
                    <a:lnTo>
                      <a:pt x="2382" y="111"/>
                    </a:lnTo>
                    <a:lnTo>
                      <a:pt x="2376" y="108"/>
                    </a:lnTo>
                    <a:lnTo>
                      <a:pt x="2369" y="105"/>
                    </a:lnTo>
                    <a:lnTo>
                      <a:pt x="2360" y="100"/>
                    </a:lnTo>
                    <a:lnTo>
                      <a:pt x="2352" y="96"/>
                    </a:lnTo>
                    <a:lnTo>
                      <a:pt x="2350" y="94"/>
                    </a:lnTo>
                    <a:lnTo>
                      <a:pt x="2349" y="91"/>
                    </a:lnTo>
                    <a:lnTo>
                      <a:pt x="2348" y="88"/>
                    </a:lnTo>
                    <a:lnTo>
                      <a:pt x="2348" y="85"/>
                    </a:lnTo>
                    <a:lnTo>
                      <a:pt x="2348" y="81"/>
                    </a:lnTo>
                    <a:lnTo>
                      <a:pt x="2349" y="79"/>
                    </a:lnTo>
                    <a:lnTo>
                      <a:pt x="2350" y="76"/>
                    </a:lnTo>
                    <a:lnTo>
                      <a:pt x="2352" y="74"/>
                    </a:lnTo>
                    <a:lnTo>
                      <a:pt x="2355" y="71"/>
                    </a:lnTo>
                    <a:lnTo>
                      <a:pt x="2358" y="70"/>
                    </a:lnTo>
                    <a:lnTo>
                      <a:pt x="2362" y="69"/>
                    </a:lnTo>
                    <a:lnTo>
                      <a:pt x="2366" y="69"/>
                    </a:lnTo>
                    <a:lnTo>
                      <a:pt x="2374" y="69"/>
                    </a:lnTo>
                    <a:lnTo>
                      <a:pt x="2380" y="71"/>
                    </a:lnTo>
                    <a:lnTo>
                      <a:pt x="2385" y="74"/>
                    </a:lnTo>
                    <a:lnTo>
                      <a:pt x="2390" y="76"/>
                    </a:lnTo>
                    <a:lnTo>
                      <a:pt x="2395" y="60"/>
                    </a:lnTo>
                    <a:lnTo>
                      <a:pt x="2390" y="57"/>
                    </a:lnTo>
                    <a:lnTo>
                      <a:pt x="2383" y="55"/>
                    </a:lnTo>
                    <a:lnTo>
                      <a:pt x="2375" y="54"/>
                    </a:lnTo>
                    <a:lnTo>
                      <a:pt x="2367" y="52"/>
                    </a:lnTo>
                    <a:lnTo>
                      <a:pt x="2358" y="54"/>
                    </a:lnTo>
                    <a:lnTo>
                      <a:pt x="2350" y="56"/>
                    </a:lnTo>
                    <a:lnTo>
                      <a:pt x="2343" y="59"/>
                    </a:lnTo>
                    <a:lnTo>
                      <a:pt x="2338" y="62"/>
                    </a:lnTo>
                    <a:lnTo>
                      <a:pt x="2334" y="68"/>
                    </a:lnTo>
                    <a:lnTo>
                      <a:pt x="2330" y="74"/>
                    </a:lnTo>
                    <a:lnTo>
                      <a:pt x="2328" y="80"/>
                    </a:lnTo>
                    <a:lnTo>
                      <a:pt x="2327" y="87"/>
                    </a:lnTo>
                    <a:lnTo>
                      <a:pt x="2328" y="92"/>
                    </a:lnTo>
                    <a:lnTo>
                      <a:pt x="2329" y="97"/>
                    </a:lnTo>
                    <a:lnTo>
                      <a:pt x="2331" y="103"/>
                    </a:lnTo>
                    <a:lnTo>
                      <a:pt x="2335" y="107"/>
                    </a:lnTo>
                    <a:lnTo>
                      <a:pt x="2339" y="110"/>
                    </a:lnTo>
                    <a:lnTo>
                      <a:pt x="2344" y="115"/>
                    </a:lnTo>
                    <a:lnTo>
                      <a:pt x="2351" y="118"/>
                    </a:lnTo>
                    <a:lnTo>
                      <a:pt x="2357" y="120"/>
                    </a:lnTo>
                    <a:lnTo>
                      <a:pt x="2367" y="125"/>
                    </a:lnTo>
                    <a:lnTo>
                      <a:pt x="2374" y="129"/>
                    </a:lnTo>
                    <a:lnTo>
                      <a:pt x="2376" y="133"/>
                    </a:lnTo>
                    <a:lnTo>
                      <a:pt x="2378" y="136"/>
                    </a:lnTo>
                    <a:lnTo>
                      <a:pt x="2379" y="138"/>
                    </a:lnTo>
                    <a:lnTo>
                      <a:pt x="2379" y="143"/>
                    </a:lnTo>
                    <a:lnTo>
                      <a:pt x="2379" y="146"/>
                    </a:lnTo>
                    <a:lnTo>
                      <a:pt x="2378" y="149"/>
                    </a:lnTo>
                    <a:lnTo>
                      <a:pt x="2376" y="152"/>
                    </a:lnTo>
                    <a:lnTo>
                      <a:pt x="2374" y="155"/>
                    </a:lnTo>
                    <a:lnTo>
                      <a:pt x="2370" y="157"/>
                    </a:lnTo>
                    <a:lnTo>
                      <a:pt x="2366" y="158"/>
                    </a:lnTo>
                    <a:lnTo>
                      <a:pt x="2362" y="159"/>
                    </a:lnTo>
                    <a:lnTo>
                      <a:pt x="2356" y="159"/>
                    </a:lnTo>
                    <a:lnTo>
                      <a:pt x="2349" y="159"/>
                    </a:lnTo>
                    <a:lnTo>
                      <a:pt x="2341" y="157"/>
                    </a:lnTo>
                    <a:lnTo>
                      <a:pt x="2335" y="155"/>
                    </a:lnTo>
                    <a:lnTo>
                      <a:pt x="2329" y="152"/>
                    </a:lnTo>
                    <a:lnTo>
                      <a:pt x="2324" y="167"/>
                    </a:lnTo>
                    <a:close/>
                    <a:moveTo>
                      <a:pt x="788" y="345"/>
                    </a:moveTo>
                    <a:lnTo>
                      <a:pt x="777" y="347"/>
                    </a:lnTo>
                    <a:lnTo>
                      <a:pt x="767" y="350"/>
                    </a:lnTo>
                    <a:lnTo>
                      <a:pt x="761" y="352"/>
                    </a:lnTo>
                    <a:lnTo>
                      <a:pt x="757" y="354"/>
                    </a:lnTo>
                    <a:lnTo>
                      <a:pt x="752" y="358"/>
                    </a:lnTo>
                    <a:lnTo>
                      <a:pt x="748" y="362"/>
                    </a:lnTo>
                    <a:lnTo>
                      <a:pt x="745" y="365"/>
                    </a:lnTo>
                    <a:lnTo>
                      <a:pt x="742" y="371"/>
                    </a:lnTo>
                    <a:lnTo>
                      <a:pt x="738" y="375"/>
                    </a:lnTo>
                    <a:lnTo>
                      <a:pt x="736" y="381"/>
                    </a:lnTo>
                    <a:lnTo>
                      <a:pt x="734" y="388"/>
                    </a:lnTo>
                    <a:lnTo>
                      <a:pt x="733" y="393"/>
                    </a:lnTo>
                    <a:lnTo>
                      <a:pt x="732" y="400"/>
                    </a:lnTo>
                    <a:lnTo>
                      <a:pt x="732" y="408"/>
                    </a:lnTo>
                    <a:lnTo>
                      <a:pt x="732" y="414"/>
                    </a:lnTo>
                    <a:lnTo>
                      <a:pt x="733" y="421"/>
                    </a:lnTo>
                    <a:lnTo>
                      <a:pt x="734" y="427"/>
                    </a:lnTo>
                    <a:lnTo>
                      <a:pt x="736" y="432"/>
                    </a:lnTo>
                    <a:lnTo>
                      <a:pt x="738" y="438"/>
                    </a:lnTo>
                    <a:lnTo>
                      <a:pt x="741" y="443"/>
                    </a:lnTo>
                    <a:lnTo>
                      <a:pt x="744" y="448"/>
                    </a:lnTo>
                    <a:lnTo>
                      <a:pt x="747" y="452"/>
                    </a:lnTo>
                    <a:lnTo>
                      <a:pt x="751" y="456"/>
                    </a:lnTo>
                    <a:lnTo>
                      <a:pt x="756" y="459"/>
                    </a:lnTo>
                    <a:lnTo>
                      <a:pt x="760" y="461"/>
                    </a:lnTo>
                    <a:lnTo>
                      <a:pt x="765" y="463"/>
                    </a:lnTo>
                    <a:lnTo>
                      <a:pt x="775" y="467"/>
                    </a:lnTo>
                    <a:lnTo>
                      <a:pt x="786" y="468"/>
                    </a:lnTo>
                    <a:lnTo>
                      <a:pt x="797" y="467"/>
                    </a:lnTo>
                    <a:lnTo>
                      <a:pt x="806" y="465"/>
                    </a:lnTo>
                    <a:lnTo>
                      <a:pt x="816" y="460"/>
                    </a:lnTo>
                    <a:lnTo>
                      <a:pt x="825" y="453"/>
                    </a:lnTo>
                    <a:lnTo>
                      <a:pt x="829" y="449"/>
                    </a:lnTo>
                    <a:lnTo>
                      <a:pt x="832" y="445"/>
                    </a:lnTo>
                    <a:lnTo>
                      <a:pt x="836" y="439"/>
                    </a:lnTo>
                    <a:lnTo>
                      <a:pt x="838" y="433"/>
                    </a:lnTo>
                    <a:lnTo>
                      <a:pt x="840" y="428"/>
                    </a:lnTo>
                    <a:lnTo>
                      <a:pt x="842" y="421"/>
                    </a:lnTo>
                    <a:lnTo>
                      <a:pt x="843" y="413"/>
                    </a:lnTo>
                    <a:lnTo>
                      <a:pt x="843" y="406"/>
                    </a:lnTo>
                    <a:lnTo>
                      <a:pt x="842" y="393"/>
                    </a:lnTo>
                    <a:lnTo>
                      <a:pt x="839" y="381"/>
                    </a:lnTo>
                    <a:lnTo>
                      <a:pt x="837" y="375"/>
                    </a:lnTo>
                    <a:lnTo>
                      <a:pt x="835" y="371"/>
                    </a:lnTo>
                    <a:lnTo>
                      <a:pt x="831" y="367"/>
                    </a:lnTo>
                    <a:lnTo>
                      <a:pt x="828" y="362"/>
                    </a:lnTo>
                    <a:lnTo>
                      <a:pt x="825" y="358"/>
                    </a:lnTo>
                    <a:lnTo>
                      <a:pt x="821" y="354"/>
                    </a:lnTo>
                    <a:lnTo>
                      <a:pt x="815" y="352"/>
                    </a:lnTo>
                    <a:lnTo>
                      <a:pt x="811" y="350"/>
                    </a:lnTo>
                    <a:lnTo>
                      <a:pt x="805" y="348"/>
                    </a:lnTo>
                    <a:lnTo>
                      <a:pt x="800" y="347"/>
                    </a:lnTo>
                    <a:lnTo>
                      <a:pt x="795" y="345"/>
                    </a:lnTo>
                    <a:lnTo>
                      <a:pt x="788" y="345"/>
                    </a:lnTo>
                    <a:close/>
                    <a:moveTo>
                      <a:pt x="788" y="361"/>
                    </a:moveTo>
                    <a:lnTo>
                      <a:pt x="792" y="361"/>
                    </a:lnTo>
                    <a:lnTo>
                      <a:pt x="797" y="362"/>
                    </a:lnTo>
                    <a:lnTo>
                      <a:pt x="800" y="363"/>
                    </a:lnTo>
                    <a:lnTo>
                      <a:pt x="803" y="365"/>
                    </a:lnTo>
                    <a:lnTo>
                      <a:pt x="810" y="370"/>
                    </a:lnTo>
                    <a:lnTo>
                      <a:pt x="814" y="377"/>
                    </a:lnTo>
                    <a:lnTo>
                      <a:pt x="817" y="383"/>
                    </a:lnTo>
                    <a:lnTo>
                      <a:pt x="821" y="391"/>
                    </a:lnTo>
                    <a:lnTo>
                      <a:pt x="822" y="399"/>
                    </a:lnTo>
                    <a:lnTo>
                      <a:pt x="822" y="407"/>
                    </a:lnTo>
                    <a:lnTo>
                      <a:pt x="822" y="416"/>
                    </a:lnTo>
                    <a:lnTo>
                      <a:pt x="819" y="424"/>
                    </a:lnTo>
                    <a:lnTo>
                      <a:pt x="816" y="432"/>
                    </a:lnTo>
                    <a:lnTo>
                      <a:pt x="812" y="439"/>
                    </a:lnTo>
                    <a:lnTo>
                      <a:pt x="808" y="445"/>
                    </a:lnTo>
                    <a:lnTo>
                      <a:pt x="801" y="449"/>
                    </a:lnTo>
                    <a:lnTo>
                      <a:pt x="795" y="451"/>
                    </a:lnTo>
                    <a:lnTo>
                      <a:pt x="787" y="452"/>
                    </a:lnTo>
                    <a:lnTo>
                      <a:pt x="781" y="451"/>
                    </a:lnTo>
                    <a:lnTo>
                      <a:pt x="773" y="449"/>
                    </a:lnTo>
                    <a:lnTo>
                      <a:pt x="768" y="445"/>
                    </a:lnTo>
                    <a:lnTo>
                      <a:pt x="762" y="439"/>
                    </a:lnTo>
                    <a:lnTo>
                      <a:pt x="758" y="432"/>
                    </a:lnTo>
                    <a:lnTo>
                      <a:pt x="756" y="424"/>
                    </a:lnTo>
                    <a:lnTo>
                      <a:pt x="754" y="417"/>
                    </a:lnTo>
                    <a:lnTo>
                      <a:pt x="752" y="407"/>
                    </a:lnTo>
                    <a:lnTo>
                      <a:pt x="754" y="399"/>
                    </a:lnTo>
                    <a:lnTo>
                      <a:pt x="755" y="390"/>
                    </a:lnTo>
                    <a:lnTo>
                      <a:pt x="758" y="382"/>
                    </a:lnTo>
                    <a:lnTo>
                      <a:pt x="761" y="375"/>
                    </a:lnTo>
                    <a:lnTo>
                      <a:pt x="767" y="370"/>
                    </a:lnTo>
                    <a:lnTo>
                      <a:pt x="772" y="365"/>
                    </a:lnTo>
                    <a:lnTo>
                      <a:pt x="779" y="362"/>
                    </a:lnTo>
                    <a:lnTo>
                      <a:pt x="788" y="361"/>
                    </a:lnTo>
                    <a:close/>
                    <a:moveTo>
                      <a:pt x="869" y="514"/>
                    </a:moveTo>
                    <a:lnTo>
                      <a:pt x="890" y="514"/>
                    </a:lnTo>
                    <a:lnTo>
                      <a:pt x="890" y="450"/>
                    </a:lnTo>
                    <a:lnTo>
                      <a:pt x="891" y="450"/>
                    </a:lnTo>
                    <a:lnTo>
                      <a:pt x="893" y="453"/>
                    </a:lnTo>
                    <a:lnTo>
                      <a:pt x="897" y="458"/>
                    </a:lnTo>
                    <a:lnTo>
                      <a:pt x="900" y="460"/>
                    </a:lnTo>
                    <a:lnTo>
                      <a:pt x="905" y="463"/>
                    </a:lnTo>
                    <a:lnTo>
                      <a:pt x="910" y="466"/>
                    </a:lnTo>
                    <a:lnTo>
                      <a:pt x="914" y="467"/>
                    </a:lnTo>
                    <a:lnTo>
                      <a:pt x="920" y="468"/>
                    </a:lnTo>
                    <a:lnTo>
                      <a:pt x="925" y="468"/>
                    </a:lnTo>
                    <a:lnTo>
                      <a:pt x="936" y="467"/>
                    </a:lnTo>
                    <a:lnTo>
                      <a:pt x="945" y="465"/>
                    </a:lnTo>
                    <a:lnTo>
                      <a:pt x="953" y="459"/>
                    </a:lnTo>
                    <a:lnTo>
                      <a:pt x="962" y="452"/>
                    </a:lnTo>
                    <a:lnTo>
                      <a:pt x="965" y="448"/>
                    </a:lnTo>
                    <a:lnTo>
                      <a:pt x="968" y="443"/>
                    </a:lnTo>
                    <a:lnTo>
                      <a:pt x="971" y="438"/>
                    </a:lnTo>
                    <a:lnTo>
                      <a:pt x="973" y="432"/>
                    </a:lnTo>
                    <a:lnTo>
                      <a:pt x="975" y="427"/>
                    </a:lnTo>
                    <a:lnTo>
                      <a:pt x="976" y="420"/>
                    </a:lnTo>
                    <a:lnTo>
                      <a:pt x="977" y="412"/>
                    </a:lnTo>
                    <a:lnTo>
                      <a:pt x="977" y="404"/>
                    </a:lnTo>
                    <a:lnTo>
                      <a:pt x="976" y="392"/>
                    </a:lnTo>
                    <a:lnTo>
                      <a:pt x="974" y="381"/>
                    </a:lnTo>
                    <a:lnTo>
                      <a:pt x="970" y="370"/>
                    </a:lnTo>
                    <a:lnTo>
                      <a:pt x="964" y="362"/>
                    </a:lnTo>
                    <a:lnTo>
                      <a:pt x="957" y="354"/>
                    </a:lnTo>
                    <a:lnTo>
                      <a:pt x="948" y="350"/>
                    </a:lnTo>
                    <a:lnTo>
                      <a:pt x="944" y="348"/>
                    </a:lnTo>
                    <a:lnTo>
                      <a:pt x="939" y="347"/>
                    </a:lnTo>
                    <a:lnTo>
                      <a:pt x="934" y="345"/>
                    </a:lnTo>
                    <a:lnTo>
                      <a:pt x="930" y="345"/>
                    </a:lnTo>
                    <a:lnTo>
                      <a:pt x="922" y="345"/>
                    </a:lnTo>
                    <a:lnTo>
                      <a:pt x="917" y="347"/>
                    </a:lnTo>
                    <a:lnTo>
                      <a:pt x="910" y="349"/>
                    </a:lnTo>
                    <a:lnTo>
                      <a:pt x="905" y="351"/>
                    </a:lnTo>
                    <a:lnTo>
                      <a:pt x="900" y="354"/>
                    </a:lnTo>
                    <a:lnTo>
                      <a:pt x="896" y="359"/>
                    </a:lnTo>
                    <a:lnTo>
                      <a:pt x="892" y="363"/>
                    </a:lnTo>
                    <a:lnTo>
                      <a:pt x="889" y="368"/>
                    </a:lnTo>
                    <a:lnTo>
                      <a:pt x="889" y="368"/>
                    </a:lnTo>
                    <a:lnTo>
                      <a:pt x="887" y="348"/>
                    </a:lnTo>
                    <a:lnTo>
                      <a:pt x="868" y="348"/>
                    </a:lnTo>
                    <a:lnTo>
                      <a:pt x="869" y="357"/>
                    </a:lnTo>
                    <a:lnTo>
                      <a:pt x="869" y="365"/>
                    </a:lnTo>
                    <a:lnTo>
                      <a:pt x="869" y="375"/>
                    </a:lnTo>
                    <a:lnTo>
                      <a:pt x="869" y="387"/>
                    </a:lnTo>
                    <a:lnTo>
                      <a:pt x="869" y="514"/>
                    </a:lnTo>
                    <a:close/>
                    <a:moveTo>
                      <a:pt x="890" y="398"/>
                    </a:moveTo>
                    <a:lnTo>
                      <a:pt x="891" y="393"/>
                    </a:lnTo>
                    <a:lnTo>
                      <a:pt x="892" y="389"/>
                    </a:lnTo>
                    <a:lnTo>
                      <a:pt x="893" y="383"/>
                    </a:lnTo>
                    <a:lnTo>
                      <a:pt x="896" y="378"/>
                    </a:lnTo>
                    <a:lnTo>
                      <a:pt x="899" y="373"/>
                    </a:lnTo>
                    <a:lnTo>
                      <a:pt x="904" y="370"/>
                    </a:lnTo>
                    <a:lnTo>
                      <a:pt x="908" y="367"/>
                    </a:lnTo>
                    <a:lnTo>
                      <a:pt x="912" y="364"/>
                    </a:lnTo>
                    <a:lnTo>
                      <a:pt x="918" y="362"/>
                    </a:lnTo>
                    <a:lnTo>
                      <a:pt x="923" y="362"/>
                    </a:lnTo>
                    <a:lnTo>
                      <a:pt x="931" y="363"/>
                    </a:lnTo>
                    <a:lnTo>
                      <a:pt x="937" y="365"/>
                    </a:lnTo>
                    <a:lnTo>
                      <a:pt x="944" y="370"/>
                    </a:lnTo>
                    <a:lnTo>
                      <a:pt x="948" y="375"/>
                    </a:lnTo>
                    <a:lnTo>
                      <a:pt x="952" y="382"/>
                    </a:lnTo>
                    <a:lnTo>
                      <a:pt x="954" y="389"/>
                    </a:lnTo>
                    <a:lnTo>
                      <a:pt x="957" y="398"/>
                    </a:lnTo>
                    <a:lnTo>
                      <a:pt x="957" y="406"/>
                    </a:lnTo>
                    <a:lnTo>
                      <a:pt x="957" y="416"/>
                    </a:lnTo>
                    <a:lnTo>
                      <a:pt x="954" y="424"/>
                    </a:lnTo>
                    <a:lnTo>
                      <a:pt x="951" y="432"/>
                    </a:lnTo>
                    <a:lnTo>
                      <a:pt x="948" y="439"/>
                    </a:lnTo>
                    <a:lnTo>
                      <a:pt x="943" y="445"/>
                    </a:lnTo>
                    <a:lnTo>
                      <a:pt x="937" y="448"/>
                    </a:lnTo>
                    <a:lnTo>
                      <a:pt x="930" y="450"/>
                    </a:lnTo>
                    <a:lnTo>
                      <a:pt x="922" y="451"/>
                    </a:lnTo>
                    <a:lnTo>
                      <a:pt x="917" y="451"/>
                    </a:lnTo>
                    <a:lnTo>
                      <a:pt x="911" y="450"/>
                    </a:lnTo>
                    <a:lnTo>
                      <a:pt x="907" y="448"/>
                    </a:lnTo>
                    <a:lnTo>
                      <a:pt x="903" y="445"/>
                    </a:lnTo>
                    <a:lnTo>
                      <a:pt x="898" y="441"/>
                    </a:lnTo>
                    <a:lnTo>
                      <a:pt x="895" y="437"/>
                    </a:lnTo>
                    <a:lnTo>
                      <a:pt x="893" y="431"/>
                    </a:lnTo>
                    <a:lnTo>
                      <a:pt x="891" y="427"/>
                    </a:lnTo>
                    <a:lnTo>
                      <a:pt x="891" y="422"/>
                    </a:lnTo>
                    <a:lnTo>
                      <a:pt x="890" y="418"/>
                    </a:lnTo>
                    <a:lnTo>
                      <a:pt x="890" y="398"/>
                    </a:lnTo>
                    <a:close/>
                    <a:moveTo>
                      <a:pt x="1095" y="410"/>
                    </a:moveTo>
                    <a:lnTo>
                      <a:pt x="1096" y="407"/>
                    </a:lnTo>
                    <a:lnTo>
                      <a:pt x="1096" y="401"/>
                    </a:lnTo>
                    <a:lnTo>
                      <a:pt x="1096" y="392"/>
                    </a:lnTo>
                    <a:lnTo>
                      <a:pt x="1094" y="383"/>
                    </a:lnTo>
                    <a:lnTo>
                      <a:pt x="1091" y="373"/>
                    </a:lnTo>
                    <a:lnTo>
                      <a:pt x="1086" y="364"/>
                    </a:lnTo>
                    <a:lnTo>
                      <a:pt x="1084" y="361"/>
                    </a:lnTo>
                    <a:lnTo>
                      <a:pt x="1080" y="357"/>
                    </a:lnTo>
                    <a:lnTo>
                      <a:pt x="1076" y="353"/>
                    </a:lnTo>
                    <a:lnTo>
                      <a:pt x="1072" y="351"/>
                    </a:lnTo>
                    <a:lnTo>
                      <a:pt x="1067" y="349"/>
                    </a:lnTo>
                    <a:lnTo>
                      <a:pt x="1061" y="347"/>
                    </a:lnTo>
                    <a:lnTo>
                      <a:pt x="1056" y="345"/>
                    </a:lnTo>
                    <a:lnTo>
                      <a:pt x="1048" y="345"/>
                    </a:lnTo>
                    <a:lnTo>
                      <a:pt x="1043" y="345"/>
                    </a:lnTo>
                    <a:lnTo>
                      <a:pt x="1038" y="347"/>
                    </a:lnTo>
                    <a:lnTo>
                      <a:pt x="1031" y="348"/>
                    </a:lnTo>
                    <a:lnTo>
                      <a:pt x="1027" y="350"/>
                    </a:lnTo>
                    <a:lnTo>
                      <a:pt x="1021" y="353"/>
                    </a:lnTo>
                    <a:lnTo>
                      <a:pt x="1017" y="355"/>
                    </a:lnTo>
                    <a:lnTo>
                      <a:pt x="1014" y="360"/>
                    </a:lnTo>
                    <a:lnTo>
                      <a:pt x="1010" y="363"/>
                    </a:lnTo>
                    <a:lnTo>
                      <a:pt x="1003" y="373"/>
                    </a:lnTo>
                    <a:lnTo>
                      <a:pt x="999" y="383"/>
                    </a:lnTo>
                    <a:lnTo>
                      <a:pt x="997" y="396"/>
                    </a:lnTo>
                    <a:lnTo>
                      <a:pt x="995" y="409"/>
                    </a:lnTo>
                    <a:lnTo>
                      <a:pt x="997" y="421"/>
                    </a:lnTo>
                    <a:lnTo>
                      <a:pt x="999" y="433"/>
                    </a:lnTo>
                    <a:lnTo>
                      <a:pt x="1001" y="438"/>
                    </a:lnTo>
                    <a:lnTo>
                      <a:pt x="1004" y="443"/>
                    </a:lnTo>
                    <a:lnTo>
                      <a:pt x="1007" y="448"/>
                    </a:lnTo>
                    <a:lnTo>
                      <a:pt x="1011" y="451"/>
                    </a:lnTo>
                    <a:lnTo>
                      <a:pt x="1014" y="456"/>
                    </a:lnTo>
                    <a:lnTo>
                      <a:pt x="1018" y="459"/>
                    </a:lnTo>
                    <a:lnTo>
                      <a:pt x="1022" y="461"/>
                    </a:lnTo>
                    <a:lnTo>
                      <a:pt x="1028" y="463"/>
                    </a:lnTo>
                    <a:lnTo>
                      <a:pt x="1033" y="466"/>
                    </a:lnTo>
                    <a:lnTo>
                      <a:pt x="1039" y="467"/>
                    </a:lnTo>
                    <a:lnTo>
                      <a:pt x="1045" y="468"/>
                    </a:lnTo>
                    <a:lnTo>
                      <a:pt x="1052" y="468"/>
                    </a:lnTo>
                    <a:lnTo>
                      <a:pt x="1065" y="467"/>
                    </a:lnTo>
                    <a:lnTo>
                      <a:pt x="1074" y="466"/>
                    </a:lnTo>
                    <a:lnTo>
                      <a:pt x="1083" y="463"/>
                    </a:lnTo>
                    <a:lnTo>
                      <a:pt x="1089" y="460"/>
                    </a:lnTo>
                    <a:lnTo>
                      <a:pt x="1086" y="446"/>
                    </a:lnTo>
                    <a:lnTo>
                      <a:pt x="1080" y="448"/>
                    </a:lnTo>
                    <a:lnTo>
                      <a:pt x="1073" y="450"/>
                    </a:lnTo>
                    <a:lnTo>
                      <a:pt x="1065" y="451"/>
                    </a:lnTo>
                    <a:lnTo>
                      <a:pt x="1054" y="451"/>
                    </a:lnTo>
                    <a:lnTo>
                      <a:pt x="1046" y="451"/>
                    </a:lnTo>
                    <a:lnTo>
                      <a:pt x="1040" y="449"/>
                    </a:lnTo>
                    <a:lnTo>
                      <a:pt x="1033" y="446"/>
                    </a:lnTo>
                    <a:lnTo>
                      <a:pt x="1027" y="442"/>
                    </a:lnTo>
                    <a:lnTo>
                      <a:pt x="1022" y="437"/>
                    </a:lnTo>
                    <a:lnTo>
                      <a:pt x="1018" y="429"/>
                    </a:lnTo>
                    <a:lnTo>
                      <a:pt x="1016" y="421"/>
                    </a:lnTo>
                    <a:lnTo>
                      <a:pt x="1015" y="410"/>
                    </a:lnTo>
                    <a:lnTo>
                      <a:pt x="1095" y="410"/>
                    </a:lnTo>
                    <a:close/>
                    <a:moveTo>
                      <a:pt x="1015" y="396"/>
                    </a:moveTo>
                    <a:lnTo>
                      <a:pt x="1016" y="390"/>
                    </a:lnTo>
                    <a:lnTo>
                      <a:pt x="1018" y="383"/>
                    </a:lnTo>
                    <a:lnTo>
                      <a:pt x="1020" y="378"/>
                    </a:lnTo>
                    <a:lnTo>
                      <a:pt x="1024" y="372"/>
                    </a:lnTo>
                    <a:lnTo>
                      <a:pt x="1028" y="368"/>
                    </a:lnTo>
                    <a:lnTo>
                      <a:pt x="1033" y="364"/>
                    </a:lnTo>
                    <a:lnTo>
                      <a:pt x="1040" y="361"/>
                    </a:lnTo>
                    <a:lnTo>
                      <a:pt x="1047" y="361"/>
                    </a:lnTo>
                    <a:lnTo>
                      <a:pt x="1055" y="361"/>
                    </a:lnTo>
                    <a:lnTo>
                      <a:pt x="1061" y="364"/>
                    </a:lnTo>
                    <a:lnTo>
                      <a:pt x="1067" y="368"/>
                    </a:lnTo>
                    <a:lnTo>
                      <a:pt x="1070" y="373"/>
                    </a:lnTo>
                    <a:lnTo>
                      <a:pt x="1073" y="378"/>
                    </a:lnTo>
                    <a:lnTo>
                      <a:pt x="1075" y="384"/>
                    </a:lnTo>
                    <a:lnTo>
                      <a:pt x="1075" y="390"/>
                    </a:lnTo>
                    <a:lnTo>
                      <a:pt x="1076" y="396"/>
                    </a:lnTo>
                    <a:lnTo>
                      <a:pt x="1015" y="396"/>
                    </a:lnTo>
                    <a:close/>
                    <a:moveTo>
                      <a:pt x="1122" y="466"/>
                    </a:moveTo>
                    <a:lnTo>
                      <a:pt x="1142" y="466"/>
                    </a:lnTo>
                    <a:lnTo>
                      <a:pt x="1142" y="403"/>
                    </a:lnTo>
                    <a:lnTo>
                      <a:pt x="1142" y="398"/>
                    </a:lnTo>
                    <a:lnTo>
                      <a:pt x="1143" y="393"/>
                    </a:lnTo>
                    <a:lnTo>
                      <a:pt x="1145" y="387"/>
                    </a:lnTo>
                    <a:lnTo>
                      <a:pt x="1147" y="382"/>
                    </a:lnTo>
                    <a:lnTo>
                      <a:pt x="1150" y="377"/>
                    </a:lnTo>
                    <a:lnTo>
                      <a:pt x="1153" y="373"/>
                    </a:lnTo>
                    <a:lnTo>
                      <a:pt x="1156" y="370"/>
                    </a:lnTo>
                    <a:lnTo>
                      <a:pt x="1161" y="368"/>
                    </a:lnTo>
                    <a:lnTo>
                      <a:pt x="1166" y="365"/>
                    </a:lnTo>
                    <a:lnTo>
                      <a:pt x="1172" y="365"/>
                    </a:lnTo>
                    <a:lnTo>
                      <a:pt x="1175" y="365"/>
                    </a:lnTo>
                    <a:lnTo>
                      <a:pt x="1178" y="367"/>
                    </a:lnTo>
                    <a:lnTo>
                      <a:pt x="1178" y="345"/>
                    </a:lnTo>
                    <a:lnTo>
                      <a:pt x="1176" y="345"/>
                    </a:lnTo>
                    <a:lnTo>
                      <a:pt x="1173" y="345"/>
                    </a:lnTo>
                    <a:lnTo>
                      <a:pt x="1167" y="345"/>
                    </a:lnTo>
                    <a:lnTo>
                      <a:pt x="1162" y="347"/>
                    </a:lnTo>
                    <a:lnTo>
                      <a:pt x="1157" y="349"/>
                    </a:lnTo>
                    <a:lnTo>
                      <a:pt x="1153" y="352"/>
                    </a:lnTo>
                    <a:lnTo>
                      <a:pt x="1149" y="355"/>
                    </a:lnTo>
                    <a:lnTo>
                      <a:pt x="1146" y="360"/>
                    </a:lnTo>
                    <a:lnTo>
                      <a:pt x="1142" y="365"/>
                    </a:lnTo>
                    <a:lnTo>
                      <a:pt x="1140" y="371"/>
                    </a:lnTo>
                    <a:lnTo>
                      <a:pt x="1140" y="371"/>
                    </a:lnTo>
                    <a:lnTo>
                      <a:pt x="1139" y="348"/>
                    </a:lnTo>
                    <a:lnTo>
                      <a:pt x="1121" y="348"/>
                    </a:lnTo>
                    <a:lnTo>
                      <a:pt x="1121" y="357"/>
                    </a:lnTo>
                    <a:lnTo>
                      <a:pt x="1122" y="365"/>
                    </a:lnTo>
                    <a:lnTo>
                      <a:pt x="1122" y="374"/>
                    </a:lnTo>
                    <a:lnTo>
                      <a:pt x="1122" y="384"/>
                    </a:lnTo>
                    <a:lnTo>
                      <a:pt x="1122" y="466"/>
                    </a:lnTo>
                    <a:close/>
                    <a:moveTo>
                      <a:pt x="1280" y="466"/>
                    </a:moveTo>
                    <a:lnTo>
                      <a:pt x="1278" y="452"/>
                    </a:lnTo>
                    <a:lnTo>
                      <a:pt x="1277" y="438"/>
                    </a:lnTo>
                    <a:lnTo>
                      <a:pt x="1277" y="393"/>
                    </a:lnTo>
                    <a:lnTo>
                      <a:pt x="1277" y="384"/>
                    </a:lnTo>
                    <a:lnTo>
                      <a:pt x="1276" y="375"/>
                    </a:lnTo>
                    <a:lnTo>
                      <a:pt x="1273" y="368"/>
                    </a:lnTo>
                    <a:lnTo>
                      <a:pt x="1269" y="360"/>
                    </a:lnTo>
                    <a:lnTo>
                      <a:pt x="1267" y="358"/>
                    </a:lnTo>
                    <a:lnTo>
                      <a:pt x="1263" y="354"/>
                    </a:lnTo>
                    <a:lnTo>
                      <a:pt x="1260" y="352"/>
                    </a:lnTo>
                    <a:lnTo>
                      <a:pt x="1256" y="350"/>
                    </a:lnTo>
                    <a:lnTo>
                      <a:pt x="1251" y="348"/>
                    </a:lnTo>
                    <a:lnTo>
                      <a:pt x="1246" y="347"/>
                    </a:lnTo>
                    <a:lnTo>
                      <a:pt x="1241" y="345"/>
                    </a:lnTo>
                    <a:lnTo>
                      <a:pt x="1234" y="345"/>
                    </a:lnTo>
                    <a:lnTo>
                      <a:pt x="1223" y="345"/>
                    </a:lnTo>
                    <a:lnTo>
                      <a:pt x="1214" y="348"/>
                    </a:lnTo>
                    <a:lnTo>
                      <a:pt x="1205" y="351"/>
                    </a:lnTo>
                    <a:lnTo>
                      <a:pt x="1197" y="355"/>
                    </a:lnTo>
                    <a:lnTo>
                      <a:pt x="1202" y="370"/>
                    </a:lnTo>
                    <a:lnTo>
                      <a:pt x="1208" y="367"/>
                    </a:lnTo>
                    <a:lnTo>
                      <a:pt x="1216" y="363"/>
                    </a:lnTo>
                    <a:lnTo>
                      <a:pt x="1223" y="362"/>
                    </a:lnTo>
                    <a:lnTo>
                      <a:pt x="1231" y="361"/>
                    </a:lnTo>
                    <a:lnTo>
                      <a:pt x="1240" y="362"/>
                    </a:lnTo>
                    <a:lnTo>
                      <a:pt x="1245" y="364"/>
                    </a:lnTo>
                    <a:lnTo>
                      <a:pt x="1250" y="367"/>
                    </a:lnTo>
                    <a:lnTo>
                      <a:pt x="1254" y="371"/>
                    </a:lnTo>
                    <a:lnTo>
                      <a:pt x="1256" y="375"/>
                    </a:lnTo>
                    <a:lnTo>
                      <a:pt x="1257" y="380"/>
                    </a:lnTo>
                    <a:lnTo>
                      <a:pt x="1257" y="384"/>
                    </a:lnTo>
                    <a:lnTo>
                      <a:pt x="1257" y="388"/>
                    </a:lnTo>
                    <a:lnTo>
                      <a:pt x="1257" y="391"/>
                    </a:lnTo>
                    <a:lnTo>
                      <a:pt x="1242" y="391"/>
                    </a:lnTo>
                    <a:lnTo>
                      <a:pt x="1228" y="393"/>
                    </a:lnTo>
                    <a:lnTo>
                      <a:pt x="1216" y="397"/>
                    </a:lnTo>
                    <a:lnTo>
                      <a:pt x="1206" y="402"/>
                    </a:lnTo>
                    <a:lnTo>
                      <a:pt x="1203" y="404"/>
                    </a:lnTo>
                    <a:lnTo>
                      <a:pt x="1199" y="408"/>
                    </a:lnTo>
                    <a:lnTo>
                      <a:pt x="1195" y="411"/>
                    </a:lnTo>
                    <a:lnTo>
                      <a:pt x="1193" y="416"/>
                    </a:lnTo>
                    <a:lnTo>
                      <a:pt x="1191" y="420"/>
                    </a:lnTo>
                    <a:lnTo>
                      <a:pt x="1190" y="424"/>
                    </a:lnTo>
                    <a:lnTo>
                      <a:pt x="1189" y="429"/>
                    </a:lnTo>
                    <a:lnTo>
                      <a:pt x="1189" y="435"/>
                    </a:lnTo>
                    <a:lnTo>
                      <a:pt x="1189" y="441"/>
                    </a:lnTo>
                    <a:lnTo>
                      <a:pt x="1191" y="447"/>
                    </a:lnTo>
                    <a:lnTo>
                      <a:pt x="1194" y="452"/>
                    </a:lnTo>
                    <a:lnTo>
                      <a:pt x="1197" y="458"/>
                    </a:lnTo>
                    <a:lnTo>
                      <a:pt x="1203" y="462"/>
                    </a:lnTo>
                    <a:lnTo>
                      <a:pt x="1208" y="466"/>
                    </a:lnTo>
                    <a:lnTo>
                      <a:pt x="1216" y="468"/>
                    </a:lnTo>
                    <a:lnTo>
                      <a:pt x="1223" y="468"/>
                    </a:lnTo>
                    <a:lnTo>
                      <a:pt x="1230" y="468"/>
                    </a:lnTo>
                    <a:lnTo>
                      <a:pt x="1235" y="467"/>
                    </a:lnTo>
                    <a:lnTo>
                      <a:pt x="1241" y="465"/>
                    </a:lnTo>
                    <a:lnTo>
                      <a:pt x="1245" y="462"/>
                    </a:lnTo>
                    <a:lnTo>
                      <a:pt x="1253" y="457"/>
                    </a:lnTo>
                    <a:lnTo>
                      <a:pt x="1259" y="451"/>
                    </a:lnTo>
                    <a:lnTo>
                      <a:pt x="1259" y="451"/>
                    </a:lnTo>
                    <a:lnTo>
                      <a:pt x="1261" y="466"/>
                    </a:lnTo>
                    <a:lnTo>
                      <a:pt x="1280" y="466"/>
                    </a:lnTo>
                    <a:close/>
                    <a:moveTo>
                      <a:pt x="1258" y="426"/>
                    </a:moveTo>
                    <a:lnTo>
                      <a:pt x="1258" y="429"/>
                    </a:lnTo>
                    <a:lnTo>
                      <a:pt x="1257" y="432"/>
                    </a:lnTo>
                    <a:lnTo>
                      <a:pt x="1255" y="437"/>
                    </a:lnTo>
                    <a:lnTo>
                      <a:pt x="1253" y="440"/>
                    </a:lnTo>
                    <a:lnTo>
                      <a:pt x="1250" y="443"/>
                    </a:lnTo>
                    <a:lnTo>
                      <a:pt x="1247" y="447"/>
                    </a:lnTo>
                    <a:lnTo>
                      <a:pt x="1244" y="449"/>
                    </a:lnTo>
                    <a:lnTo>
                      <a:pt x="1240" y="451"/>
                    </a:lnTo>
                    <a:lnTo>
                      <a:pt x="1234" y="452"/>
                    </a:lnTo>
                    <a:lnTo>
                      <a:pt x="1229" y="452"/>
                    </a:lnTo>
                    <a:lnTo>
                      <a:pt x="1226" y="452"/>
                    </a:lnTo>
                    <a:lnTo>
                      <a:pt x="1221" y="451"/>
                    </a:lnTo>
                    <a:lnTo>
                      <a:pt x="1218" y="450"/>
                    </a:lnTo>
                    <a:lnTo>
                      <a:pt x="1216" y="448"/>
                    </a:lnTo>
                    <a:lnTo>
                      <a:pt x="1213" y="445"/>
                    </a:lnTo>
                    <a:lnTo>
                      <a:pt x="1211" y="441"/>
                    </a:lnTo>
                    <a:lnTo>
                      <a:pt x="1210" y="437"/>
                    </a:lnTo>
                    <a:lnTo>
                      <a:pt x="1209" y="432"/>
                    </a:lnTo>
                    <a:lnTo>
                      <a:pt x="1209" y="428"/>
                    </a:lnTo>
                    <a:lnTo>
                      <a:pt x="1210" y="424"/>
                    </a:lnTo>
                    <a:lnTo>
                      <a:pt x="1211" y="421"/>
                    </a:lnTo>
                    <a:lnTo>
                      <a:pt x="1214" y="418"/>
                    </a:lnTo>
                    <a:lnTo>
                      <a:pt x="1219" y="413"/>
                    </a:lnTo>
                    <a:lnTo>
                      <a:pt x="1226" y="410"/>
                    </a:lnTo>
                    <a:lnTo>
                      <a:pt x="1233" y="408"/>
                    </a:lnTo>
                    <a:lnTo>
                      <a:pt x="1241" y="407"/>
                    </a:lnTo>
                    <a:lnTo>
                      <a:pt x="1249" y="406"/>
                    </a:lnTo>
                    <a:lnTo>
                      <a:pt x="1258" y="406"/>
                    </a:lnTo>
                    <a:lnTo>
                      <a:pt x="1258" y="426"/>
                    </a:lnTo>
                    <a:close/>
                    <a:moveTo>
                      <a:pt x="1389" y="445"/>
                    </a:moveTo>
                    <a:lnTo>
                      <a:pt x="1384" y="447"/>
                    </a:lnTo>
                    <a:lnTo>
                      <a:pt x="1379" y="449"/>
                    </a:lnTo>
                    <a:lnTo>
                      <a:pt x="1371" y="450"/>
                    </a:lnTo>
                    <a:lnTo>
                      <a:pt x="1364" y="451"/>
                    </a:lnTo>
                    <a:lnTo>
                      <a:pt x="1355" y="450"/>
                    </a:lnTo>
                    <a:lnTo>
                      <a:pt x="1348" y="448"/>
                    </a:lnTo>
                    <a:lnTo>
                      <a:pt x="1341" y="445"/>
                    </a:lnTo>
                    <a:lnTo>
                      <a:pt x="1336" y="439"/>
                    </a:lnTo>
                    <a:lnTo>
                      <a:pt x="1330" y="432"/>
                    </a:lnTo>
                    <a:lnTo>
                      <a:pt x="1327" y="426"/>
                    </a:lnTo>
                    <a:lnTo>
                      <a:pt x="1325" y="417"/>
                    </a:lnTo>
                    <a:lnTo>
                      <a:pt x="1324" y="407"/>
                    </a:lnTo>
                    <a:lnTo>
                      <a:pt x="1325" y="398"/>
                    </a:lnTo>
                    <a:lnTo>
                      <a:pt x="1327" y="390"/>
                    </a:lnTo>
                    <a:lnTo>
                      <a:pt x="1330" y="382"/>
                    </a:lnTo>
                    <a:lnTo>
                      <a:pt x="1335" y="375"/>
                    </a:lnTo>
                    <a:lnTo>
                      <a:pt x="1340" y="370"/>
                    </a:lnTo>
                    <a:lnTo>
                      <a:pt x="1348" y="365"/>
                    </a:lnTo>
                    <a:lnTo>
                      <a:pt x="1355" y="363"/>
                    </a:lnTo>
                    <a:lnTo>
                      <a:pt x="1365" y="362"/>
                    </a:lnTo>
                    <a:lnTo>
                      <a:pt x="1372" y="363"/>
                    </a:lnTo>
                    <a:lnTo>
                      <a:pt x="1379" y="364"/>
                    </a:lnTo>
                    <a:lnTo>
                      <a:pt x="1384" y="365"/>
                    </a:lnTo>
                    <a:lnTo>
                      <a:pt x="1389" y="368"/>
                    </a:lnTo>
                    <a:lnTo>
                      <a:pt x="1393" y="351"/>
                    </a:lnTo>
                    <a:lnTo>
                      <a:pt x="1388" y="349"/>
                    </a:lnTo>
                    <a:lnTo>
                      <a:pt x="1381" y="348"/>
                    </a:lnTo>
                    <a:lnTo>
                      <a:pt x="1373" y="345"/>
                    </a:lnTo>
                    <a:lnTo>
                      <a:pt x="1365" y="345"/>
                    </a:lnTo>
                    <a:lnTo>
                      <a:pt x="1357" y="345"/>
                    </a:lnTo>
                    <a:lnTo>
                      <a:pt x="1351" y="347"/>
                    </a:lnTo>
                    <a:lnTo>
                      <a:pt x="1345" y="348"/>
                    </a:lnTo>
                    <a:lnTo>
                      <a:pt x="1339" y="350"/>
                    </a:lnTo>
                    <a:lnTo>
                      <a:pt x="1334" y="352"/>
                    </a:lnTo>
                    <a:lnTo>
                      <a:pt x="1328" y="355"/>
                    </a:lnTo>
                    <a:lnTo>
                      <a:pt x="1324" y="359"/>
                    </a:lnTo>
                    <a:lnTo>
                      <a:pt x="1319" y="363"/>
                    </a:lnTo>
                    <a:lnTo>
                      <a:pt x="1316" y="368"/>
                    </a:lnTo>
                    <a:lnTo>
                      <a:pt x="1313" y="372"/>
                    </a:lnTo>
                    <a:lnTo>
                      <a:pt x="1310" y="378"/>
                    </a:lnTo>
                    <a:lnTo>
                      <a:pt x="1308" y="383"/>
                    </a:lnTo>
                    <a:lnTo>
                      <a:pt x="1305" y="389"/>
                    </a:lnTo>
                    <a:lnTo>
                      <a:pt x="1304" y="394"/>
                    </a:lnTo>
                    <a:lnTo>
                      <a:pt x="1303" y="401"/>
                    </a:lnTo>
                    <a:lnTo>
                      <a:pt x="1303" y="408"/>
                    </a:lnTo>
                    <a:lnTo>
                      <a:pt x="1304" y="421"/>
                    </a:lnTo>
                    <a:lnTo>
                      <a:pt x="1308" y="432"/>
                    </a:lnTo>
                    <a:lnTo>
                      <a:pt x="1310" y="438"/>
                    </a:lnTo>
                    <a:lnTo>
                      <a:pt x="1312" y="442"/>
                    </a:lnTo>
                    <a:lnTo>
                      <a:pt x="1315" y="447"/>
                    </a:lnTo>
                    <a:lnTo>
                      <a:pt x="1318" y="451"/>
                    </a:lnTo>
                    <a:lnTo>
                      <a:pt x="1323" y="456"/>
                    </a:lnTo>
                    <a:lnTo>
                      <a:pt x="1327" y="458"/>
                    </a:lnTo>
                    <a:lnTo>
                      <a:pt x="1331" y="461"/>
                    </a:lnTo>
                    <a:lnTo>
                      <a:pt x="1337" y="463"/>
                    </a:lnTo>
                    <a:lnTo>
                      <a:pt x="1342" y="466"/>
                    </a:lnTo>
                    <a:lnTo>
                      <a:pt x="1348" y="467"/>
                    </a:lnTo>
                    <a:lnTo>
                      <a:pt x="1354" y="468"/>
                    </a:lnTo>
                    <a:lnTo>
                      <a:pt x="1359" y="468"/>
                    </a:lnTo>
                    <a:lnTo>
                      <a:pt x="1370" y="467"/>
                    </a:lnTo>
                    <a:lnTo>
                      <a:pt x="1380" y="466"/>
                    </a:lnTo>
                    <a:lnTo>
                      <a:pt x="1388" y="463"/>
                    </a:lnTo>
                    <a:lnTo>
                      <a:pt x="1393" y="461"/>
                    </a:lnTo>
                    <a:lnTo>
                      <a:pt x="1389" y="445"/>
                    </a:lnTo>
                    <a:close/>
                    <a:moveTo>
                      <a:pt x="1437" y="466"/>
                    </a:moveTo>
                    <a:lnTo>
                      <a:pt x="1437" y="348"/>
                    </a:lnTo>
                    <a:lnTo>
                      <a:pt x="1417" y="348"/>
                    </a:lnTo>
                    <a:lnTo>
                      <a:pt x="1417" y="466"/>
                    </a:lnTo>
                    <a:lnTo>
                      <a:pt x="1437" y="466"/>
                    </a:lnTo>
                    <a:close/>
                    <a:moveTo>
                      <a:pt x="1427" y="301"/>
                    </a:moveTo>
                    <a:lnTo>
                      <a:pt x="1422" y="302"/>
                    </a:lnTo>
                    <a:lnTo>
                      <a:pt x="1418" y="305"/>
                    </a:lnTo>
                    <a:lnTo>
                      <a:pt x="1416" y="310"/>
                    </a:lnTo>
                    <a:lnTo>
                      <a:pt x="1415" y="314"/>
                    </a:lnTo>
                    <a:lnTo>
                      <a:pt x="1416" y="320"/>
                    </a:lnTo>
                    <a:lnTo>
                      <a:pt x="1418" y="324"/>
                    </a:lnTo>
                    <a:lnTo>
                      <a:pt x="1422" y="326"/>
                    </a:lnTo>
                    <a:lnTo>
                      <a:pt x="1426" y="328"/>
                    </a:lnTo>
                    <a:lnTo>
                      <a:pt x="1433" y="326"/>
                    </a:lnTo>
                    <a:lnTo>
                      <a:pt x="1436" y="324"/>
                    </a:lnTo>
                    <a:lnTo>
                      <a:pt x="1439" y="320"/>
                    </a:lnTo>
                    <a:lnTo>
                      <a:pt x="1440" y="314"/>
                    </a:lnTo>
                    <a:lnTo>
                      <a:pt x="1439" y="310"/>
                    </a:lnTo>
                    <a:lnTo>
                      <a:pt x="1436" y="305"/>
                    </a:lnTo>
                    <a:lnTo>
                      <a:pt x="1433" y="302"/>
                    </a:lnTo>
                    <a:lnTo>
                      <a:pt x="1427" y="301"/>
                    </a:lnTo>
                    <a:close/>
                    <a:moveTo>
                      <a:pt x="1520" y="345"/>
                    </a:moveTo>
                    <a:lnTo>
                      <a:pt x="1508" y="347"/>
                    </a:lnTo>
                    <a:lnTo>
                      <a:pt x="1499" y="350"/>
                    </a:lnTo>
                    <a:lnTo>
                      <a:pt x="1493" y="352"/>
                    </a:lnTo>
                    <a:lnTo>
                      <a:pt x="1489" y="354"/>
                    </a:lnTo>
                    <a:lnTo>
                      <a:pt x="1485" y="358"/>
                    </a:lnTo>
                    <a:lnTo>
                      <a:pt x="1480" y="362"/>
                    </a:lnTo>
                    <a:lnTo>
                      <a:pt x="1477" y="365"/>
                    </a:lnTo>
                    <a:lnTo>
                      <a:pt x="1474" y="371"/>
                    </a:lnTo>
                    <a:lnTo>
                      <a:pt x="1471" y="375"/>
                    </a:lnTo>
                    <a:lnTo>
                      <a:pt x="1469" y="381"/>
                    </a:lnTo>
                    <a:lnTo>
                      <a:pt x="1466" y="388"/>
                    </a:lnTo>
                    <a:lnTo>
                      <a:pt x="1465" y="393"/>
                    </a:lnTo>
                    <a:lnTo>
                      <a:pt x="1464" y="400"/>
                    </a:lnTo>
                    <a:lnTo>
                      <a:pt x="1464" y="408"/>
                    </a:lnTo>
                    <a:lnTo>
                      <a:pt x="1464" y="414"/>
                    </a:lnTo>
                    <a:lnTo>
                      <a:pt x="1465" y="421"/>
                    </a:lnTo>
                    <a:lnTo>
                      <a:pt x="1466" y="427"/>
                    </a:lnTo>
                    <a:lnTo>
                      <a:pt x="1469" y="432"/>
                    </a:lnTo>
                    <a:lnTo>
                      <a:pt x="1471" y="438"/>
                    </a:lnTo>
                    <a:lnTo>
                      <a:pt x="1473" y="443"/>
                    </a:lnTo>
                    <a:lnTo>
                      <a:pt x="1476" y="448"/>
                    </a:lnTo>
                    <a:lnTo>
                      <a:pt x="1479" y="452"/>
                    </a:lnTo>
                    <a:lnTo>
                      <a:pt x="1484" y="456"/>
                    </a:lnTo>
                    <a:lnTo>
                      <a:pt x="1488" y="459"/>
                    </a:lnTo>
                    <a:lnTo>
                      <a:pt x="1492" y="461"/>
                    </a:lnTo>
                    <a:lnTo>
                      <a:pt x="1497" y="463"/>
                    </a:lnTo>
                    <a:lnTo>
                      <a:pt x="1507" y="467"/>
                    </a:lnTo>
                    <a:lnTo>
                      <a:pt x="1518" y="468"/>
                    </a:lnTo>
                    <a:lnTo>
                      <a:pt x="1529" y="467"/>
                    </a:lnTo>
                    <a:lnTo>
                      <a:pt x="1539" y="465"/>
                    </a:lnTo>
                    <a:lnTo>
                      <a:pt x="1548" y="460"/>
                    </a:lnTo>
                    <a:lnTo>
                      <a:pt x="1557" y="453"/>
                    </a:lnTo>
                    <a:lnTo>
                      <a:pt x="1561" y="449"/>
                    </a:lnTo>
                    <a:lnTo>
                      <a:pt x="1565" y="445"/>
                    </a:lnTo>
                    <a:lnTo>
                      <a:pt x="1568" y="439"/>
                    </a:lnTo>
                    <a:lnTo>
                      <a:pt x="1570" y="433"/>
                    </a:lnTo>
                    <a:lnTo>
                      <a:pt x="1572" y="428"/>
                    </a:lnTo>
                    <a:lnTo>
                      <a:pt x="1574" y="421"/>
                    </a:lnTo>
                    <a:lnTo>
                      <a:pt x="1575" y="413"/>
                    </a:lnTo>
                    <a:lnTo>
                      <a:pt x="1575" y="406"/>
                    </a:lnTo>
                    <a:lnTo>
                      <a:pt x="1574" y="393"/>
                    </a:lnTo>
                    <a:lnTo>
                      <a:pt x="1571" y="381"/>
                    </a:lnTo>
                    <a:lnTo>
                      <a:pt x="1569" y="375"/>
                    </a:lnTo>
                    <a:lnTo>
                      <a:pt x="1567" y="371"/>
                    </a:lnTo>
                    <a:lnTo>
                      <a:pt x="1564" y="367"/>
                    </a:lnTo>
                    <a:lnTo>
                      <a:pt x="1560" y="362"/>
                    </a:lnTo>
                    <a:lnTo>
                      <a:pt x="1556" y="358"/>
                    </a:lnTo>
                    <a:lnTo>
                      <a:pt x="1553" y="354"/>
                    </a:lnTo>
                    <a:lnTo>
                      <a:pt x="1547" y="352"/>
                    </a:lnTo>
                    <a:lnTo>
                      <a:pt x="1543" y="350"/>
                    </a:lnTo>
                    <a:lnTo>
                      <a:pt x="1538" y="348"/>
                    </a:lnTo>
                    <a:lnTo>
                      <a:pt x="1532" y="347"/>
                    </a:lnTo>
                    <a:lnTo>
                      <a:pt x="1527" y="345"/>
                    </a:lnTo>
                    <a:lnTo>
                      <a:pt x="1520" y="345"/>
                    </a:lnTo>
                    <a:close/>
                    <a:moveTo>
                      <a:pt x="1520" y="361"/>
                    </a:moveTo>
                    <a:lnTo>
                      <a:pt x="1525" y="361"/>
                    </a:lnTo>
                    <a:lnTo>
                      <a:pt x="1529" y="362"/>
                    </a:lnTo>
                    <a:lnTo>
                      <a:pt x="1532" y="363"/>
                    </a:lnTo>
                    <a:lnTo>
                      <a:pt x="1535" y="365"/>
                    </a:lnTo>
                    <a:lnTo>
                      <a:pt x="1542" y="370"/>
                    </a:lnTo>
                    <a:lnTo>
                      <a:pt x="1546" y="377"/>
                    </a:lnTo>
                    <a:lnTo>
                      <a:pt x="1550" y="383"/>
                    </a:lnTo>
                    <a:lnTo>
                      <a:pt x="1553" y="391"/>
                    </a:lnTo>
                    <a:lnTo>
                      <a:pt x="1554" y="399"/>
                    </a:lnTo>
                    <a:lnTo>
                      <a:pt x="1554" y="407"/>
                    </a:lnTo>
                    <a:lnTo>
                      <a:pt x="1554" y="416"/>
                    </a:lnTo>
                    <a:lnTo>
                      <a:pt x="1552" y="424"/>
                    </a:lnTo>
                    <a:lnTo>
                      <a:pt x="1548" y="432"/>
                    </a:lnTo>
                    <a:lnTo>
                      <a:pt x="1544" y="439"/>
                    </a:lnTo>
                    <a:lnTo>
                      <a:pt x="1539" y="445"/>
                    </a:lnTo>
                    <a:lnTo>
                      <a:pt x="1533" y="449"/>
                    </a:lnTo>
                    <a:lnTo>
                      <a:pt x="1527" y="451"/>
                    </a:lnTo>
                    <a:lnTo>
                      <a:pt x="1519" y="452"/>
                    </a:lnTo>
                    <a:lnTo>
                      <a:pt x="1512" y="451"/>
                    </a:lnTo>
                    <a:lnTo>
                      <a:pt x="1505" y="449"/>
                    </a:lnTo>
                    <a:lnTo>
                      <a:pt x="1500" y="445"/>
                    </a:lnTo>
                    <a:lnTo>
                      <a:pt x="1494" y="439"/>
                    </a:lnTo>
                    <a:lnTo>
                      <a:pt x="1490" y="432"/>
                    </a:lnTo>
                    <a:lnTo>
                      <a:pt x="1487" y="424"/>
                    </a:lnTo>
                    <a:lnTo>
                      <a:pt x="1486" y="417"/>
                    </a:lnTo>
                    <a:lnTo>
                      <a:pt x="1485" y="407"/>
                    </a:lnTo>
                    <a:lnTo>
                      <a:pt x="1486" y="399"/>
                    </a:lnTo>
                    <a:lnTo>
                      <a:pt x="1487" y="390"/>
                    </a:lnTo>
                    <a:lnTo>
                      <a:pt x="1489" y="382"/>
                    </a:lnTo>
                    <a:lnTo>
                      <a:pt x="1493" y="375"/>
                    </a:lnTo>
                    <a:lnTo>
                      <a:pt x="1498" y="370"/>
                    </a:lnTo>
                    <a:lnTo>
                      <a:pt x="1504" y="365"/>
                    </a:lnTo>
                    <a:lnTo>
                      <a:pt x="1512" y="362"/>
                    </a:lnTo>
                    <a:lnTo>
                      <a:pt x="1520" y="361"/>
                    </a:lnTo>
                    <a:close/>
                    <a:moveTo>
                      <a:pt x="1601" y="466"/>
                    </a:moveTo>
                    <a:lnTo>
                      <a:pt x="1622" y="466"/>
                    </a:lnTo>
                    <a:lnTo>
                      <a:pt x="1622" y="394"/>
                    </a:lnTo>
                    <a:lnTo>
                      <a:pt x="1623" y="389"/>
                    </a:lnTo>
                    <a:lnTo>
                      <a:pt x="1624" y="384"/>
                    </a:lnTo>
                    <a:lnTo>
                      <a:pt x="1625" y="380"/>
                    </a:lnTo>
                    <a:lnTo>
                      <a:pt x="1627" y="377"/>
                    </a:lnTo>
                    <a:lnTo>
                      <a:pt x="1631" y="372"/>
                    </a:lnTo>
                    <a:lnTo>
                      <a:pt x="1634" y="370"/>
                    </a:lnTo>
                    <a:lnTo>
                      <a:pt x="1638" y="367"/>
                    </a:lnTo>
                    <a:lnTo>
                      <a:pt x="1642" y="364"/>
                    </a:lnTo>
                    <a:lnTo>
                      <a:pt x="1647" y="363"/>
                    </a:lnTo>
                    <a:lnTo>
                      <a:pt x="1651" y="363"/>
                    </a:lnTo>
                    <a:lnTo>
                      <a:pt x="1659" y="363"/>
                    </a:lnTo>
                    <a:lnTo>
                      <a:pt x="1664" y="365"/>
                    </a:lnTo>
                    <a:lnTo>
                      <a:pt x="1668" y="369"/>
                    </a:lnTo>
                    <a:lnTo>
                      <a:pt x="1672" y="373"/>
                    </a:lnTo>
                    <a:lnTo>
                      <a:pt x="1675" y="379"/>
                    </a:lnTo>
                    <a:lnTo>
                      <a:pt x="1677" y="384"/>
                    </a:lnTo>
                    <a:lnTo>
                      <a:pt x="1678" y="391"/>
                    </a:lnTo>
                    <a:lnTo>
                      <a:pt x="1678" y="398"/>
                    </a:lnTo>
                    <a:lnTo>
                      <a:pt x="1678" y="466"/>
                    </a:lnTo>
                    <a:lnTo>
                      <a:pt x="1699" y="466"/>
                    </a:lnTo>
                    <a:lnTo>
                      <a:pt x="1699" y="396"/>
                    </a:lnTo>
                    <a:lnTo>
                      <a:pt x="1699" y="388"/>
                    </a:lnTo>
                    <a:lnTo>
                      <a:pt x="1697" y="381"/>
                    </a:lnTo>
                    <a:lnTo>
                      <a:pt x="1696" y="375"/>
                    </a:lnTo>
                    <a:lnTo>
                      <a:pt x="1694" y="370"/>
                    </a:lnTo>
                    <a:lnTo>
                      <a:pt x="1690" y="362"/>
                    </a:lnTo>
                    <a:lnTo>
                      <a:pt x="1685" y="355"/>
                    </a:lnTo>
                    <a:lnTo>
                      <a:pt x="1678" y="350"/>
                    </a:lnTo>
                    <a:lnTo>
                      <a:pt x="1672" y="348"/>
                    </a:lnTo>
                    <a:lnTo>
                      <a:pt x="1665" y="345"/>
                    </a:lnTo>
                    <a:lnTo>
                      <a:pt x="1659" y="345"/>
                    </a:lnTo>
                    <a:lnTo>
                      <a:pt x="1651" y="345"/>
                    </a:lnTo>
                    <a:lnTo>
                      <a:pt x="1646" y="347"/>
                    </a:lnTo>
                    <a:lnTo>
                      <a:pt x="1639" y="349"/>
                    </a:lnTo>
                    <a:lnTo>
                      <a:pt x="1635" y="352"/>
                    </a:lnTo>
                    <a:lnTo>
                      <a:pt x="1631" y="355"/>
                    </a:lnTo>
                    <a:lnTo>
                      <a:pt x="1626" y="359"/>
                    </a:lnTo>
                    <a:lnTo>
                      <a:pt x="1623" y="363"/>
                    </a:lnTo>
                    <a:lnTo>
                      <a:pt x="1621" y="368"/>
                    </a:lnTo>
                    <a:lnTo>
                      <a:pt x="1620" y="368"/>
                    </a:lnTo>
                    <a:lnTo>
                      <a:pt x="1619" y="348"/>
                    </a:lnTo>
                    <a:lnTo>
                      <a:pt x="1600" y="348"/>
                    </a:lnTo>
                    <a:lnTo>
                      <a:pt x="1601" y="363"/>
                    </a:lnTo>
                    <a:lnTo>
                      <a:pt x="1601" y="380"/>
                    </a:lnTo>
                    <a:lnTo>
                      <a:pt x="1601" y="466"/>
                    </a:lnTo>
                    <a:close/>
                    <a:moveTo>
                      <a:pt x="1814" y="466"/>
                    </a:moveTo>
                    <a:lnTo>
                      <a:pt x="1813" y="452"/>
                    </a:lnTo>
                    <a:lnTo>
                      <a:pt x="1813" y="438"/>
                    </a:lnTo>
                    <a:lnTo>
                      <a:pt x="1813" y="393"/>
                    </a:lnTo>
                    <a:lnTo>
                      <a:pt x="1812" y="384"/>
                    </a:lnTo>
                    <a:lnTo>
                      <a:pt x="1811" y="375"/>
                    </a:lnTo>
                    <a:lnTo>
                      <a:pt x="1808" y="368"/>
                    </a:lnTo>
                    <a:lnTo>
                      <a:pt x="1804" y="360"/>
                    </a:lnTo>
                    <a:lnTo>
                      <a:pt x="1801" y="358"/>
                    </a:lnTo>
                    <a:lnTo>
                      <a:pt x="1798" y="354"/>
                    </a:lnTo>
                    <a:lnTo>
                      <a:pt x="1795" y="352"/>
                    </a:lnTo>
                    <a:lnTo>
                      <a:pt x="1790" y="350"/>
                    </a:lnTo>
                    <a:lnTo>
                      <a:pt x="1786" y="348"/>
                    </a:lnTo>
                    <a:lnTo>
                      <a:pt x="1781" y="347"/>
                    </a:lnTo>
                    <a:lnTo>
                      <a:pt x="1775" y="345"/>
                    </a:lnTo>
                    <a:lnTo>
                      <a:pt x="1769" y="345"/>
                    </a:lnTo>
                    <a:lnTo>
                      <a:pt x="1759" y="345"/>
                    </a:lnTo>
                    <a:lnTo>
                      <a:pt x="1748" y="348"/>
                    </a:lnTo>
                    <a:lnTo>
                      <a:pt x="1740" y="351"/>
                    </a:lnTo>
                    <a:lnTo>
                      <a:pt x="1732" y="355"/>
                    </a:lnTo>
                    <a:lnTo>
                      <a:pt x="1736" y="370"/>
                    </a:lnTo>
                    <a:lnTo>
                      <a:pt x="1743" y="367"/>
                    </a:lnTo>
                    <a:lnTo>
                      <a:pt x="1750" y="363"/>
                    </a:lnTo>
                    <a:lnTo>
                      <a:pt x="1758" y="362"/>
                    </a:lnTo>
                    <a:lnTo>
                      <a:pt x="1767" y="361"/>
                    </a:lnTo>
                    <a:lnTo>
                      <a:pt x="1774" y="362"/>
                    </a:lnTo>
                    <a:lnTo>
                      <a:pt x="1780" y="364"/>
                    </a:lnTo>
                    <a:lnTo>
                      <a:pt x="1785" y="367"/>
                    </a:lnTo>
                    <a:lnTo>
                      <a:pt x="1788" y="371"/>
                    </a:lnTo>
                    <a:lnTo>
                      <a:pt x="1790" y="375"/>
                    </a:lnTo>
                    <a:lnTo>
                      <a:pt x="1791" y="380"/>
                    </a:lnTo>
                    <a:lnTo>
                      <a:pt x="1791" y="384"/>
                    </a:lnTo>
                    <a:lnTo>
                      <a:pt x="1793" y="388"/>
                    </a:lnTo>
                    <a:lnTo>
                      <a:pt x="1793" y="391"/>
                    </a:lnTo>
                    <a:lnTo>
                      <a:pt x="1776" y="391"/>
                    </a:lnTo>
                    <a:lnTo>
                      <a:pt x="1762" y="393"/>
                    </a:lnTo>
                    <a:lnTo>
                      <a:pt x="1751" y="397"/>
                    </a:lnTo>
                    <a:lnTo>
                      <a:pt x="1742" y="402"/>
                    </a:lnTo>
                    <a:lnTo>
                      <a:pt x="1737" y="404"/>
                    </a:lnTo>
                    <a:lnTo>
                      <a:pt x="1733" y="408"/>
                    </a:lnTo>
                    <a:lnTo>
                      <a:pt x="1731" y="411"/>
                    </a:lnTo>
                    <a:lnTo>
                      <a:pt x="1728" y="416"/>
                    </a:lnTo>
                    <a:lnTo>
                      <a:pt x="1726" y="420"/>
                    </a:lnTo>
                    <a:lnTo>
                      <a:pt x="1724" y="424"/>
                    </a:lnTo>
                    <a:lnTo>
                      <a:pt x="1723" y="429"/>
                    </a:lnTo>
                    <a:lnTo>
                      <a:pt x="1723" y="435"/>
                    </a:lnTo>
                    <a:lnTo>
                      <a:pt x="1724" y="441"/>
                    </a:lnTo>
                    <a:lnTo>
                      <a:pt x="1726" y="447"/>
                    </a:lnTo>
                    <a:lnTo>
                      <a:pt x="1729" y="452"/>
                    </a:lnTo>
                    <a:lnTo>
                      <a:pt x="1732" y="458"/>
                    </a:lnTo>
                    <a:lnTo>
                      <a:pt x="1737" y="462"/>
                    </a:lnTo>
                    <a:lnTo>
                      <a:pt x="1743" y="466"/>
                    </a:lnTo>
                    <a:lnTo>
                      <a:pt x="1750" y="468"/>
                    </a:lnTo>
                    <a:lnTo>
                      <a:pt x="1758" y="468"/>
                    </a:lnTo>
                    <a:lnTo>
                      <a:pt x="1764" y="468"/>
                    </a:lnTo>
                    <a:lnTo>
                      <a:pt x="1770" y="467"/>
                    </a:lnTo>
                    <a:lnTo>
                      <a:pt x="1775" y="465"/>
                    </a:lnTo>
                    <a:lnTo>
                      <a:pt x="1780" y="462"/>
                    </a:lnTo>
                    <a:lnTo>
                      <a:pt x="1787" y="457"/>
                    </a:lnTo>
                    <a:lnTo>
                      <a:pt x="1794" y="451"/>
                    </a:lnTo>
                    <a:lnTo>
                      <a:pt x="1794" y="451"/>
                    </a:lnTo>
                    <a:lnTo>
                      <a:pt x="1796" y="466"/>
                    </a:lnTo>
                    <a:lnTo>
                      <a:pt x="1814" y="466"/>
                    </a:lnTo>
                    <a:close/>
                    <a:moveTo>
                      <a:pt x="1793" y="426"/>
                    </a:moveTo>
                    <a:lnTo>
                      <a:pt x="1793" y="429"/>
                    </a:lnTo>
                    <a:lnTo>
                      <a:pt x="1791" y="432"/>
                    </a:lnTo>
                    <a:lnTo>
                      <a:pt x="1790" y="437"/>
                    </a:lnTo>
                    <a:lnTo>
                      <a:pt x="1788" y="440"/>
                    </a:lnTo>
                    <a:lnTo>
                      <a:pt x="1785" y="443"/>
                    </a:lnTo>
                    <a:lnTo>
                      <a:pt x="1782" y="447"/>
                    </a:lnTo>
                    <a:lnTo>
                      <a:pt x="1778" y="449"/>
                    </a:lnTo>
                    <a:lnTo>
                      <a:pt x="1774" y="451"/>
                    </a:lnTo>
                    <a:lnTo>
                      <a:pt x="1769" y="452"/>
                    </a:lnTo>
                    <a:lnTo>
                      <a:pt x="1763" y="452"/>
                    </a:lnTo>
                    <a:lnTo>
                      <a:pt x="1760" y="452"/>
                    </a:lnTo>
                    <a:lnTo>
                      <a:pt x="1756" y="451"/>
                    </a:lnTo>
                    <a:lnTo>
                      <a:pt x="1753" y="450"/>
                    </a:lnTo>
                    <a:lnTo>
                      <a:pt x="1750" y="448"/>
                    </a:lnTo>
                    <a:lnTo>
                      <a:pt x="1747" y="445"/>
                    </a:lnTo>
                    <a:lnTo>
                      <a:pt x="1746" y="441"/>
                    </a:lnTo>
                    <a:lnTo>
                      <a:pt x="1745" y="437"/>
                    </a:lnTo>
                    <a:lnTo>
                      <a:pt x="1744" y="432"/>
                    </a:lnTo>
                    <a:lnTo>
                      <a:pt x="1745" y="428"/>
                    </a:lnTo>
                    <a:lnTo>
                      <a:pt x="1745" y="424"/>
                    </a:lnTo>
                    <a:lnTo>
                      <a:pt x="1747" y="421"/>
                    </a:lnTo>
                    <a:lnTo>
                      <a:pt x="1748" y="418"/>
                    </a:lnTo>
                    <a:lnTo>
                      <a:pt x="1754" y="413"/>
                    </a:lnTo>
                    <a:lnTo>
                      <a:pt x="1760" y="410"/>
                    </a:lnTo>
                    <a:lnTo>
                      <a:pt x="1768" y="408"/>
                    </a:lnTo>
                    <a:lnTo>
                      <a:pt x="1775" y="407"/>
                    </a:lnTo>
                    <a:lnTo>
                      <a:pt x="1784" y="406"/>
                    </a:lnTo>
                    <a:lnTo>
                      <a:pt x="1793" y="406"/>
                    </a:lnTo>
                    <a:lnTo>
                      <a:pt x="1793" y="426"/>
                    </a:lnTo>
                    <a:close/>
                    <a:moveTo>
                      <a:pt x="1867" y="466"/>
                    </a:moveTo>
                    <a:lnTo>
                      <a:pt x="1867" y="348"/>
                    </a:lnTo>
                    <a:lnTo>
                      <a:pt x="1847" y="348"/>
                    </a:lnTo>
                    <a:lnTo>
                      <a:pt x="1847" y="466"/>
                    </a:lnTo>
                    <a:lnTo>
                      <a:pt x="1867" y="466"/>
                    </a:lnTo>
                    <a:close/>
                    <a:moveTo>
                      <a:pt x="1856" y="301"/>
                    </a:moveTo>
                    <a:lnTo>
                      <a:pt x="1851" y="302"/>
                    </a:lnTo>
                    <a:lnTo>
                      <a:pt x="1848" y="305"/>
                    </a:lnTo>
                    <a:lnTo>
                      <a:pt x="1844" y="310"/>
                    </a:lnTo>
                    <a:lnTo>
                      <a:pt x="1843" y="314"/>
                    </a:lnTo>
                    <a:lnTo>
                      <a:pt x="1844" y="320"/>
                    </a:lnTo>
                    <a:lnTo>
                      <a:pt x="1847" y="324"/>
                    </a:lnTo>
                    <a:lnTo>
                      <a:pt x="1851" y="326"/>
                    </a:lnTo>
                    <a:lnTo>
                      <a:pt x="1856" y="328"/>
                    </a:lnTo>
                    <a:lnTo>
                      <a:pt x="1862" y="326"/>
                    </a:lnTo>
                    <a:lnTo>
                      <a:pt x="1866" y="324"/>
                    </a:lnTo>
                    <a:lnTo>
                      <a:pt x="1868" y="320"/>
                    </a:lnTo>
                    <a:lnTo>
                      <a:pt x="1869" y="314"/>
                    </a:lnTo>
                    <a:lnTo>
                      <a:pt x="1868" y="310"/>
                    </a:lnTo>
                    <a:lnTo>
                      <a:pt x="1866" y="305"/>
                    </a:lnTo>
                    <a:lnTo>
                      <a:pt x="1862" y="302"/>
                    </a:lnTo>
                    <a:lnTo>
                      <a:pt x="1856" y="301"/>
                    </a:lnTo>
                    <a:close/>
                    <a:moveTo>
                      <a:pt x="1893" y="460"/>
                    </a:moveTo>
                    <a:lnTo>
                      <a:pt x="1899" y="463"/>
                    </a:lnTo>
                    <a:lnTo>
                      <a:pt x="1908" y="466"/>
                    </a:lnTo>
                    <a:lnTo>
                      <a:pt x="1916" y="467"/>
                    </a:lnTo>
                    <a:lnTo>
                      <a:pt x="1925" y="468"/>
                    </a:lnTo>
                    <a:lnTo>
                      <a:pt x="1935" y="467"/>
                    </a:lnTo>
                    <a:lnTo>
                      <a:pt x="1944" y="466"/>
                    </a:lnTo>
                    <a:lnTo>
                      <a:pt x="1950" y="462"/>
                    </a:lnTo>
                    <a:lnTo>
                      <a:pt x="1957" y="458"/>
                    </a:lnTo>
                    <a:lnTo>
                      <a:pt x="1962" y="453"/>
                    </a:lnTo>
                    <a:lnTo>
                      <a:pt x="1965" y="447"/>
                    </a:lnTo>
                    <a:lnTo>
                      <a:pt x="1967" y="440"/>
                    </a:lnTo>
                    <a:lnTo>
                      <a:pt x="1967" y="432"/>
                    </a:lnTo>
                    <a:lnTo>
                      <a:pt x="1967" y="427"/>
                    </a:lnTo>
                    <a:lnTo>
                      <a:pt x="1966" y="421"/>
                    </a:lnTo>
                    <a:lnTo>
                      <a:pt x="1964" y="416"/>
                    </a:lnTo>
                    <a:lnTo>
                      <a:pt x="1960" y="411"/>
                    </a:lnTo>
                    <a:lnTo>
                      <a:pt x="1957" y="407"/>
                    </a:lnTo>
                    <a:lnTo>
                      <a:pt x="1951" y="403"/>
                    </a:lnTo>
                    <a:lnTo>
                      <a:pt x="1945" y="400"/>
                    </a:lnTo>
                    <a:lnTo>
                      <a:pt x="1938" y="397"/>
                    </a:lnTo>
                    <a:lnTo>
                      <a:pt x="1929" y="393"/>
                    </a:lnTo>
                    <a:lnTo>
                      <a:pt x="1922" y="389"/>
                    </a:lnTo>
                    <a:lnTo>
                      <a:pt x="1919" y="387"/>
                    </a:lnTo>
                    <a:lnTo>
                      <a:pt x="1918" y="383"/>
                    </a:lnTo>
                    <a:lnTo>
                      <a:pt x="1917" y="381"/>
                    </a:lnTo>
                    <a:lnTo>
                      <a:pt x="1917" y="378"/>
                    </a:lnTo>
                    <a:lnTo>
                      <a:pt x="1917" y="374"/>
                    </a:lnTo>
                    <a:lnTo>
                      <a:pt x="1918" y="371"/>
                    </a:lnTo>
                    <a:lnTo>
                      <a:pt x="1919" y="369"/>
                    </a:lnTo>
                    <a:lnTo>
                      <a:pt x="1921" y="365"/>
                    </a:lnTo>
                    <a:lnTo>
                      <a:pt x="1924" y="364"/>
                    </a:lnTo>
                    <a:lnTo>
                      <a:pt x="1928" y="362"/>
                    </a:lnTo>
                    <a:lnTo>
                      <a:pt x="1931" y="361"/>
                    </a:lnTo>
                    <a:lnTo>
                      <a:pt x="1935" y="361"/>
                    </a:lnTo>
                    <a:lnTo>
                      <a:pt x="1943" y="362"/>
                    </a:lnTo>
                    <a:lnTo>
                      <a:pt x="1949" y="363"/>
                    </a:lnTo>
                    <a:lnTo>
                      <a:pt x="1955" y="365"/>
                    </a:lnTo>
                    <a:lnTo>
                      <a:pt x="1959" y="368"/>
                    </a:lnTo>
                    <a:lnTo>
                      <a:pt x="1964" y="352"/>
                    </a:lnTo>
                    <a:lnTo>
                      <a:pt x="1959" y="350"/>
                    </a:lnTo>
                    <a:lnTo>
                      <a:pt x="1952" y="348"/>
                    </a:lnTo>
                    <a:lnTo>
                      <a:pt x="1944" y="345"/>
                    </a:lnTo>
                    <a:lnTo>
                      <a:pt x="1936" y="345"/>
                    </a:lnTo>
                    <a:lnTo>
                      <a:pt x="1928" y="345"/>
                    </a:lnTo>
                    <a:lnTo>
                      <a:pt x="1919" y="348"/>
                    </a:lnTo>
                    <a:lnTo>
                      <a:pt x="1912" y="351"/>
                    </a:lnTo>
                    <a:lnTo>
                      <a:pt x="1907" y="355"/>
                    </a:lnTo>
                    <a:lnTo>
                      <a:pt x="1903" y="360"/>
                    </a:lnTo>
                    <a:lnTo>
                      <a:pt x="1899" y="367"/>
                    </a:lnTo>
                    <a:lnTo>
                      <a:pt x="1897" y="373"/>
                    </a:lnTo>
                    <a:lnTo>
                      <a:pt x="1896" y="380"/>
                    </a:lnTo>
                    <a:lnTo>
                      <a:pt x="1897" y="384"/>
                    </a:lnTo>
                    <a:lnTo>
                      <a:pt x="1898" y="390"/>
                    </a:lnTo>
                    <a:lnTo>
                      <a:pt x="1901" y="394"/>
                    </a:lnTo>
                    <a:lnTo>
                      <a:pt x="1904" y="399"/>
                    </a:lnTo>
                    <a:lnTo>
                      <a:pt x="1908" y="403"/>
                    </a:lnTo>
                    <a:lnTo>
                      <a:pt x="1913" y="407"/>
                    </a:lnTo>
                    <a:lnTo>
                      <a:pt x="1920" y="410"/>
                    </a:lnTo>
                    <a:lnTo>
                      <a:pt x="1926" y="413"/>
                    </a:lnTo>
                    <a:lnTo>
                      <a:pt x="1936" y="418"/>
                    </a:lnTo>
                    <a:lnTo>
                      <a:pt x="1943" y="422"/>
                    </a:lnTo>
                    <a:lnTo>
                      <a:pt x="1945" y="424"/>
                    </a:lnTo>
                    <a:lnTo>
                      <a:pt x="1947" y="428"/>
                    </a:lnTo>
                    <a:lnTo>
                      <a:pt x="1948" y="431"/>
                    </a:lnTo>
                    <a:lnTo>
                      <a:pt x="1948" y="435"/>
                    </a:lnTo>
                    <a:lnTo>
                      <a:pt x="1948" y="438"/>
                    </a:lnTo>
                    <a:lnTo>
                      <a:pt x="1947" y="441"/>
                    </a:lnTo>
                    <a:lnTo>
                      <a:pt x="1945" y="445"/>
                    </a:lnTo>
                    <a:lnTo>
                      <a:pt x="1943" y="447"/>
                    </a:lnTo>
                    <a:lnTo>
                      <a:pt x="1939" y="449"/>
                    </a:lnTo>
                    <a:lnTo>
                      <a:pt x="1935" y="451"/>
                    </a:lnTo>
                    <a:lnTo>
                      <a:pt x="1931" y="452"/>
                    </a:lnTo>
                    <a:lnTo>
                      <a:pt x="1925" y="452"/>
                    </a:lnTo>
                    <a:lnTo>
                      <a:pt x="1918" y="451"/>
                    </a:lnTo>
                    <a:lnTo>
                      <a:pt x="1910" y="449"/>
                    </a:lnTo>
                    <a:lnTo>
                      <a:pt x="1904" y="447"/>
                    </a:lnTo>
                    <a:lnTo>
                      <a:pt x="1898" y="443"/>
                    </a:lnTo>
                    <a:lnTo>
                      <a:pt x="1893" y="460"/>
                    </a:lnTo>
                    <a:close/>
                    <a:moveTo>
                      <a:pt x="2136" y="410"/>
                    </a:moveTo>
                    <a:lnTo>
                      <a:pt x="2137" y="407"/>
                    </a:lnTo>
                    <a:lnTo>
                      <a:pt x="2137" y="401"/>
                    </a:lnTo>
                    <a:lnTo>
                      <a:pt x="2137" y="392"/>
                    </a:lnTo>
                    <a:lnTo>
                      <a:pt x="2135" y="383"/>
                    </a:lnTo>
                    <a:lnTo>
                      <a:pt x="2132" y="373"/>
                    </a:lnTo>
                    <a:lnTo>
                      <a:pt x="2127" y="364"/>
                    </a:lnTo>
                    <a:lnTo>
                      <a:pt x="2124" y="361"/>
                    </a:lnTo>
                    <a:lnTo>
                      <a:pt x="2121" y="357"/>
                    </a:lnTo>
                    <a:lnTo>
                      <a:pt x="2118" y="353"/>
                    </a:lnTo>
                    <a:lnTo>
                      <a:pt x="2113" y="351"/>
                    </a:lnTo>
                    <a:lnTo>
                      <a:pt x="2108" y="349"/>
                    </a:lnTo>
                    <a:lnTo>
                      <a:pt x="2102" y="347"/>
                    </a:lnTo>
                    <a:lnTo>
                      <a:pt x="2096" y="345"/>
                    </a:lnTo>
                    <a:lnTo>
                      <a:pt x="2090" y="345"/>
                    </a:lnTo>
                    <a:lnTo>
                      <a:pt x="2084" y="345"/>
                    </a:lnTo>
                    <a:lnTo>
                      <a:pt x="2078" y="347"/>
                    </a:lnTo>
                    <a:lnTo>
                      <a:pt x="2072" y="348"/>
                    </a:lnTo>
                    <a:lnTo>
                      <a:pt x="2068" y="350"/>
                    </a:lnTo>
                    <a:lnTo>
                      <a:pt x="2063" y="353"/>
                    </a:lnTo>
                    <a:lnTo>
                      <a:pt x="2058" y="355"/>
                    </a:lnTo>
                    <a:lnTo>
                      <a:pt x="2054" y="360"/>
                    </a:lnTo>
                    <a:lnTo>
                      <a:pt x="2051" y="363"/>
                    </a:lnTo>
                    <a:lnTo>
                      <a:pt x="2044" y="373"/>
                    </a:lnTo>
                    <a:lnTo>
                      <a:pt x="2040" y="383"/>
                    </a:lnTo>
                    <a:lnTo>
                      <a:pt x="2038" y="396"/>
                    </a:lnTo>
                    <a:lnTo>
                      <a:pt x="2037" y="409"/>
                    </a:lnTo>
                    <a:lnTo>
                      <a:pt x="2038" y="421"/>
                    </a:lnTo>
                    <a:lnTo>
                      <a:pt x="2040" y="433"/>
                    </a:lnTo>
                    <a:lnTo>
                      <a:pt x="2042" y="438"/>
                    </a:lnTo>
                    <a:lnTo>
                      <a:pt x="2045" y="443"/>
                    </a:lnTo>
                    <a:lnTo>
                      <a:pt x="2047" y="448"/>
                    </a:lnTo>
                    <a:lnTo>
                      <a:pt x="2052" y="451"/>
                    </a:lnTo>
                    <a:lnTo>
                      <a:pt x="2055" y="456"/>
                    </a:lnTo>
                    <a:lnTo>
                      <a:pt x="2059" y="459"/>
                    </a:lnTo>
                    <a:lnTo>
                      <a:pt x="2064" y="461"/>
                    </a:lnTo>
                    <a:lnTo>
                      <a:pt x="2069" y="463"/>
                    </a:lnTo>
                    <a:lnTo>
                      <a:pt x="2074" y="466"/>
                    </a:lnTo>
                    <a:lnTo>
                      <a:pt x="2080" y="467"/>
                    </a:lnTo>
                    <a:lnTo>
                      <a:pt x="2086" y="468"/>
                    </a:lnTo>
                    <a:lnTo>
                      <a:pt x="2093" y="468"/>
                    </a:lnTo>
                    <a:lnTo>
                      <a:pt x="2105" y="467"/>
                    </a:lnTo>
                    <a:lnTo>
                      <a:pt x="2115" y="466"/>
                    </a:lnTo>
                    <a:lnTo>
                      <a:pt x="2124" y="463"/>
                    </a:lnTo>
                    <a:lnTo>
                      <a:pt x="2131" y="460"/>
                    </a:lnTo>
                    <a:lnTo>
                      <a:pt x="2127" y="446"/>
                    </a:lnTo>
                    <a:lnTo>
                      <a:pt x="2121" y="448"/>
                    </a:lnTo>
                    <a:lnTo>
                      <a:pt x="2113" y="450"/>
                    </a:lnTo>
                    <a:lnTo>
                      <a:pt x="2106" y="451"/>
                    </a:lnTo>
                    <a:lnTo>
                      <a:pt x="2095" y="451"/>
                    </a:lnTo>
                    <a:lnTo>
                      <a:pt x="2087" y="451"/>
                    </a:lnTo>
                    <a:lnTo>
                      <a:pt x="2081" y="449"/>
                    </a:lnTo>
                    <a:lnTo>
                      <a:pt x="2074" y="446"/>
                    </a:lnTo>
                    <a:lnTo>
                      <a:pt x="2068" y="442"/>
                    </a:lnTo>
                    <a:lnTo>
                      <a:pt x="2064" y="437"/>
                    </a:lnTo>
                    <a:lnTo>
                      <a:pt x="2059" y="429"/>
                    </a:lnTo>
                    <a:lnTo>
                      <a:pt x="2057" y="421"/>
                    </a:lnTo>
                    <a:lnTo>
                      <a:pt x="2056" y="410"/>
                    </a:lnTo>
                    <a:lnTo>
                      <a:pt x="2136" y="410"/>
                    </a:lnTo>
                    <a:close/>
                    <a:moveTo>
                      <a:pt x="2056" y="396"/>
                    </a:moveTo>
                    <a:lnTo>
                      <a:pt x="2057" y="390"/>
                    </a:lnTo>
                    <a:lnTo>
                      <a:pt x="2059" y="383"/>
                    </a:lnTo>
                    <a:lnTo>
                      <a:pt x="2061" y="378"/>
                    </a:lnTo>
                    <a:lnTo>
                      <a:pt x="2065" y="372"/>
                    </a:lnTo>
                    <a:lnTo>
                      <a:pt x="2069" y="368"/>
                    </a:lnTo>
                    <a:lnTo>
                      <a:pt x="2074" y="364"/>
                    </a:lnTo>
                    <a:lnTo>
                      <a:pt x="2081" y="361"/>
                    </a:lnTo>
                    <a:lnTo>
                      <a:pt x="2088" y="361"/>
                    </a:lnTo>
                    <a:lnTo>
                      <a:pt x="2096" y="361"/>
                    </a:lnTo>
                    <a:lnTo>
                      <a:pt x="2102" y="364"/>
                    </a:lnTo>
                    <a:lnTo>
                      <a:pt x="2108" y="368"/>
                    </a:lnTo>
                    <a:lnTo>
                      <a:pt x="2111" y="373"/>
                    </a:lnTo>
                    <a:lnTo>
                      <a:pt x="2114" y="378"/>
                    </a:lnTo>
                    <a:lnTo>
                      <a:pt x="2115" y="384"/>
                    </a:lnTo>
                    <a:lnTo>
                      <a:pt x="2117" y="390"/>
                    </a:lnTo>
                    <a:lnTo>
                      <a:pt x="2117" y="396"/>
                    </a:lnTo>
                    <a:lnTo>
                      <a:pt x="2056" y="396"/>
                    </a:lnTo>
                    <a:close/>
                    <a:moveTo>
                      <a:pt x="1" y="758"/>
                    </a:moveTo>
                    <a:lnTo>
                      <a:pt x="20" y="758"/>
                    </a:lnTo>
                    <a:lnTo>
                      <a:pt x="20" y="686"/>
                    </a:lnTo>
                    <a:lnTo>
                      <a:pt x="21" y="682"/>
                    </a:lnTo>
                    <a:lnTo>
                      <a:pt x="22" y="676"/>
                    </a:lnTo>
                    <a:lnTo>
                      <a:pt x="23" y="673"/>
                    </a:lnTo>
                    <a:lnTo>
                      <a:pt x="26" y="668"/>
                    </a:lnTo>
                    <a:lnTo>
                      <a:pt x="29" y="665"/>
                    </a:lnTo>
                    <a:lnTo>
                      <a:pt x="32" y="662"/>
                    </a:lnTo>
                    <a:lnTo>
                      <a:pt x="35" y="658"/>
                    </a:lnTo>
                    <a:lnTo>
                      <a:pt x="39" y="657"/>
                    </a:lnTo>
                    <a:lnTo>
                      <a:pt x="43" y="655"/>
                    </a:lnTo>
                    <a:lnTo>
                      <a:pt x="48" y="655"/>
                    </a:lnTo>
                    <a:lnTo>
                      <a:pt x="54" y="655"/>
                    </a:lnTo>
                    <a:lnTo>
                      <a:pt x="58" y="657"/>
                    </a:lnTo>
                    <a:lnTo>
                      <a:pt x="62" y="661"/>
                    </a:lnTo>
                    <a:lnTo>
                      <a:pt x="66" y="664"/>
                    </a:lnTo>
                    <a:lnTo>
                      <a:pt x="69" y="668"/>
                    </a:lnTo>
                    <a:lnTo>
                      <a:pt x="70" y="674"/>
                    </a:lnTo>
                    <a:lnTo>
                      <a:pt x="71" y="681"/>
                    </a:lnTo>
                    <a:lnTo>
                      <a:pt x="72" y="687"/>
                    </a:lnTo>
                    <a:lnTo>
                      <a:pt x="72" y="758"/>
                    </a:lnTo>
                    <a:lnTo>
                      <a:pt x="93" y="758"/>
                    </a:lnTo>
                    <a:lnTo>
                      <a:pt x="93" y="685"/>
                    </a:lnTo>
                    <a:lnTo>
                      <a:pt x="93" y="680"/>
                    </a:lnTo>
                    <a:lnTo>
                      <a:pt x="94" y="674"/>
                    </a:lnTo>
                    <a:lnTo>
                      <a:pt x="96" y="671"/>
                    </a:lnTo>
                    <a:lnTo>
                      <a:pt x="98" y="667"/>
                    </a:lnTo>
                    <a:lnTo>
                      <a:pt x="100" y="664"/>
                    </a:lnTo>
                    <a:lnTo>
                      <a:pt x="103" y="661"/>
                    </a:lnTo>
                    <a:lnTo>
                      <a:pt x="107" y="658"/>
                    </a:lnTo>
                    <a:lnTo>
                      <a:pt x="110" y="656"/>
                    </a:lnTo>
                    <a:lnTo>
                      <a:pt x="114" y="655"/>
                    </a:lnTo>
                    <a:lnTo>
                      <a:pt x="119" y="655"/>
                    </a:lnTo>
                    <a:lnTo>
                      <a:pt x="124" y="655"/>
                    </a:lnTo>
                    <a:lnTo>
                      <a:pt x="129" y="657"/>
                    </a:lnTo>
                    <a:lnTo>
                      <a:pt x="134" y="661"/>
                    </a:lnTo>
                    <a:lnTo>
                      <a:pt x="137" y="665"/>
                    </a:lnTo>
                    <a:lnTo>
                      <a:pt x="140" y="670"/>
                    </a:lnTo>
                    <a:lnTo>
                      <a:pt x="141" y="676"/>
                    </a:lnTo>
                    <a:lnTo>
                      <a:pt x="142" y="683"/>
                    </a:lnTo>
                    <a:lnTo>
                      <a:pt x="143" y="691"/>
                    </a:lnTo>
                    <a:lnTo>
                      <a:pt x="143" y="758"/>
                    </a:lnTo>
                    <a:lnTo>
                      <a:pt x="164" y="758"/>
                    </a:lnTo>
                    <a:lnTo>
                      <a:pt x="164" y="689"/>
                    </a:lnTo>
                    <a:lnTo>
                      <a:pt x="163" y="675"/>
                    </a:lnTo>
                    <a:lnTo>
                      <a:pt x="160" y="663"/>
                    </a:lnTo>
                    <a:lnTo>
                      <a:pt x="155" y="654"/>
                    </a:lnTo>
                    <a:lnTo>
                      <a:pt x="150" y="647"/>
                    </a:lnTo>
                    <a:lnTo>
                      <a:pt x="144" y="643"/>
                    </a:lnTo>
                    <a:lnTo>
                      <a:pt x="138" y="640"/>
                    </a:lnTo>
                    <a:lnTo>
                      <a:pt x="131" y="638"/>
                    </a:lnTo>
                    <a:lnTo>
                      <a:pt x="126" y="637"/>
                    </a:lnTo>
                    <a:lnTo>
                      <a:pt x="119" y="638"/>
                    </a:lnTo>
                    <a:lnTo>
                      <a:pt x="112" y="640"/>
                    </a:lnTo>
                    <a:lnTo>
                      <a:pt x="106" y="642"/>
                    </a:lnTo>
                    <a:lnTo>
                      <a:pt x="100" y="646"/>
                    </a:lnTo>
                    <a:lnTo>
                      <a:pt x="94" y="652"/>
                    </a:lnTo>
                    <a:lnTo>
                      <a:pt x="88" y="661"/>
                    </a:lnTo>
                    <a:lnTo>
                      <a:pt x="87" y="661"/>
                    </a:lnTo>
                    <a:lnTo>
                      <a:pt x="85" y="656"/>
                    </a:lnTo>
                    <a:lnTo>
                      <a:pt x="83" y="652"/>
                    </a:lnTo>
                    <a:lnTo>
                      <a:pt x="80" y="647"/>
                    </a:lnTo>
                    <a:lnTo>
                      <a:pt x="75" y="644"/>
                    </a:lnTo>
                    <a:lnTo>
                      <a:pt x="71" y="642"/>
                    </a:lnTo>
                    <a:lnTo>
                      <a:pt x="66" y="640"/>
                    </a:lnTo>
                    <a:lnTo>
                      <a:pt x="61" y="638"/>
                    </a:lnTo>
                    <a:lnTo>
                      <a:pt x="55" y="637"/>
                    </a:lnTo>
                    <a:lnTo>
                      <a:pt x="48" y="638"/>
                    </a:lnTo>
                    <a:lnTo>
                      <a:pt x="43" y="640"/>
                    </a:lnTo>
                    <a:lnTo>
                      <a:pt x="38" y="642"/>
                    </a:lnTo>
                    <a:lnTo>
                      <a:pt x="32" y="644"/>
                    </a:lnTo>
                    <a:lnTo>
                      <a:pt x="29" y="647"/>
                    </a:lnTo>
                    <a:lnTo>
                      <a:pt x="25" y="651"/>
                    </a:lnTo>
                    <a:lnTo>
                      <a:pt x="22" y="655"/>
                    </a:lnTo>
                    <a:lnTo>
                      <a:pt x="19" y="660"/>
                    </a:lnTo>
                    <a:lnTo>
                      <a:pt x="18" y="660"/>
                    </a:lnTo>
                    <a:lnTo>
                      <a:pt x="18" y="641"/>
                    </a:lnTo>
                    <a:lnTo>
                      <a:pt x="0" y="641"/>
                    </a:lnTo>
                    <a:lnTo>
                      <a:pt x="0" y="655"/>
                    </a:lnTo>
                    <a:lnTo>
                      <a:pt x="1" y="672"/>
                    </a:lnTo>
                    <a:lnTo>
                      <a:pt x="1" y="758"/>
                    </a:lnTo>
                    <a:close/>
                    <a:moveTo>
                      <a:pt x="289" y="703"/>
                    </a:moveTo>
                    <a:lnTo>
                      <a:pt x="289" y="699"/>
                    </a:lnTo>
                    <a:lnTo>
                      <a:pt x="289" y="693"/>
                    </a:lnTo>
                    <a:lnTo>
                      <a:pt x="289" y="684"/>
                    </a:lnTo>
                    <a:lnTo>
                      <a:pt x="287" y="675"/>
                    </a:lnTo>
                    <a:lnTo>
                      <a:pt x="285" y="666"/>
                    </a:lnTo>
                    <a:lnTo>
                      <a:pt x="279" y="657"/>
                    </a:lnTo>
                    <a:lnTo>
                      <a:pt x="277" y="653"/>
                    </a:lnTo>
                    <a:lnTo>
                      <a:pt x="274" y="650"/>
                    </a:lnTo>
                    <a:lnTo>
                      <a:pt x="270" y="646"/>
                    </a:lnTo>
                    <a:lnTo>
                      <a:pt x="265" y="643"/>
                    </a:lnTo>
                    <a:lnTo>
                      <a:pt x="260" y="641"/>
                    </a:lnTo>
                    <a:lnTo>
                      <a:pt x="255" y="640"/>
                    </a:lnTo>
                    <a:lnTo>
                      <a:pt x="249" y="638"/>
                    </a:lnTo>
                    <a:lnTo>
                      <a:pt x="243" y="637"/>
                    </a:lnTo>
                    <a:lnTo>
                      <a:pt x="236" y="637"/>
                    </a:lnTo>
                    <a:lnTo>
                      <a:pt x="231" y="638"/>
                    </a:lnTo>
                    <a:lnTo>
                      <a:pt x="225" y="641"/>
                    </a:lnTo>
                    <a:lnTo>
                      <a:pt x="220" y="643"/>
                    </a:lnTo>
                    <a:lnTo>
                      <a:pt x="216" y="645"/>
                    </a:lnTo>
                    <a:lnTo>
                      <a:pt x="210" y="648"/>
                    </a:lnTo>
                    <a:lnTo>
                      <a:pt x="207" y="652"/>
                    </a:lnTo>
                    <a:lnTo>
                      <a:pt x="203" y="656"/>
                    </a:lnTo>
                    <a:lnTo>
                      <a:pt x="197" y="665"/>
                    </a:lnTo>
                    <a:lnTo>
                      <a:pt x="193" y="676"/>
                    </a:lnTo>
                    <a:lnTo>
                      <a:pt x="190" y="689"/>
                    </a:lnTo>
                    <a:lnTo>
                      <a:pt x="189" y="701"/>
                    </a:lnTo>
                    <a:lnTo>
                      <a:pt x="190" y="714"/>
                    </a:lnTo>
                    <a:lnTo>
                      <a:pt x="193" y="725"/>
                    </a:lnTo>
                    <a:lnTo>
                      <a:pt x="195" y="731"/>
                    </a:lnTo>
                    <a:lnTo>
                      <a:pt x="197" y="735"/>
                    </a:lnTo>
                    <a:lnTo>
                      <a:pt x="201" y="740"/>
                    </a:lnTo>
                    <a:lnTo>
                      <a:pt x="204" y="744"/>
                    </a:lnTo>
                    <a:lnTo>
                      <a:pt x="207" y="748"/>
                    </a:lnTo>
                    <a:lnTo>
                      <a:pt x="211" y="751"/>
                    </a:lnTo>
                    <a:lnTo>
                      <a:pt x="217" y="753"/>
                    </a:lnTo>
                    <a:lnTo>
                      <a:pt x="221" y="756"/>
                    </a:lnTo>
                    <a:lnTo>
                      <a:pt x="227" y="758"/>
                    </a:lnTo>
                    <a:lnTo>
                      <a:pt x="232" y="759"/>
                    </a:lnTo>
                    <a:lnTo>
                      <a:pt x="238" y="760"/>
                    </a:lnTo>
                    <a:lnTo>
                      <a:pt x="245" y="760"/>
                    </a:lnTo>
                    <a:lnTo>
                      <a:pt x="258" y="760"/>
                    </a:lnTo>
                    <a:lnTo>
                      <a:pt x="268" y="758"/>
                    </a:lnTo>
                    <a:lnTo>
                      <a:pt x="276" y="755"/>
                    </a:lnTo>
                    <a:lnTo>
                      <a:pt x="283" y="753"/>
                    </a:lnTo>
                    <a:lnTo>
                      <a:pt x="279" y="738"/>
                    </a:lnTo>
                    <a:lnTo>
                      <a:pt x="273" y="740"/>
                    </a:lnTo>
                    <a:lnTo>
                      <a:pt x="266" y="742"/>
                    </a:lnTo>
                    <a:lnTo>
                      <a:pt x="258" y="743"/>
                    </a:lnTo>
                    <a:lnTo>
                      <a:pt x="248" y="744"/>
                    </a:lnTo>
                    <a:lnTo>
                      <a:pt x="241" y="743"/>
                    </a:lnTo>
                    <a:lnTo>
                      <a:pt x="233" y="742"/>
                    </a:lnTo>
                    <a:lnTo>
                      <a:pt x="227" y="739"/>
                    </a:lnTo>
                    <a:lnTo>
                      <a:pt x="221" y="734"/>
                    </a:lnTo>
                    <a:lnTo>
                      <a:pt x="216" y="729"/>
                    </a:lnTo>
                    <a:lnTo>
                      <a:pt x="212" y="722"/>
                    </a:lnTo>
                    <a:lnTo>
                      <a:pt x="209" y="713"/>
                    </a:lnTo>
                    <a:lnTo>
                      <a:pt x="208" y="703"/>
                    </a:lnTo>
                    <a:lnTo>
                      <a:pt x="289" y="703"/>
                    </a:lnTo>
                    <a:close/>
                    <a:moveTo>
                      <a:pt x="209" y="687"/>
                    </a:moveTo>
                    <a:lnTo>
                      <a:pt x="210" y="682"/>
                    </a:lnTo>
                    <a:lnTo>
                      <a:pt x="211" y="676"/>
                    </a:lnTo>
                    <a:lnTo>
                      <a:pt x="215" y="670"/>
                    </a:lnTo>
                    <a:lnTo>
                      <a:pt x="218" y="665"/>
                    </a:lnTo>
                    <a:lnTo>
                      <a:pt x="222" y="660"/>
                    </a:lnTo>
                    <a:lnTo>
                      <a:pt x="228" y="656"/>
                    </a:lnTo>
                    <a:lnTo>
                      <a:pt x="233" y="654"/>
                    </a:lnTo>
                    <a:lnTo>
                      <a:pt x="241" y="653"/>
                    </a:lnTo>
                    <a:lnTo>
                      <a:pt x="248" y="654"/>
                    </a:lnTo>
                    <a:lnTo>
                      <a:pt x="255" y="656"/>
                    </a:lnTo>
                    <a:lnTo>
                      <a:pt x="260" y="661"/>
                    </a:lnTo>
                    <a:lnTo>
                      <a:pt x="264" y="665"/>
                    </a:lnTo>
                    <a:lnTo>
                      <a:pt x="266" y="671"/>
                    </a:lnTo>
                    <a:lnTo>
                      <a:pt x="269" y="676"/>
                    </a:lnTo>
                    <a:lnTo>
                      <a:pt x="270" y="682"/>
                    </a:lnTo>
                    <a:lnTo>
                      <a:pt x="270" y="687"/>
                    </a:lnTo>
                    <a:lnTo>
                      <a:pt x="209" y="687"/>
                    </a:lnTo>
                    <a:close/>
                    <a:moveTo>
                      <a:pt x="315" y="758"/>
                    </a:moveTo>
                    <a:lnTo>
                      <a:pt x="336" y="758"/>
                    </a:lnTo>
                    <a:lnTo>
                      <a:pt x="336" y="695"/>
                    </a:lnTo>
                    <a:lnTo>
                      <a:pt x="336" y="690"/>
                    </a:lnTo>
                    <a:lnTo>
                      <a:pt x="337" y="685"/>
                    </a:lnTo>
                    <a:lnTo>
                      <a:pt x="338" y="680"/>
                    </a:lnTo>
                    <a:lnTo>
                      <a:pt x="340" y="674"/>
                    </a:lnTo>
                    <a:lnTo>
                      <a:pt x="343" y="670"/>
                    </a:lnTo>
                    <a:lnTo>
                      <a:pt x="346" y="665"/>
                    </a:lnTo>
                    <a:lnTo>
                      <a:pt x="350" y="662"/>
                    </a:lnTo>
                    <a:lnTo>
                      <a:pt x="354" y="660"/>
                    </a:lnTo>
                    <a:lnTo>
                      <a:pt x="359" y="658"/>
                    </a:lnTo>
                    <a:lnTo>
                      <a:pt x="365" y="657"/>
                    </a:lnTo>
                    <a:lnTo>
                      <a:pt x="368" y="657"/>
                    </a:lnTo>
                    <a:lnTo>
                      <a:pt x="371" y="658"/>
                    </a:lnTo>
                    <a:lnTo>
                      <a:pt x="371" y="638"/>
                    </a:lnTo>
                    <a:lnTo>
                      <a:pt x="369" y="637"/>
                    </a:lnTo>
                    <a:lnTo>
                      <a:pt x="366" y="637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2"/>
                    </a:lnTo>
                    <a:lnTo>
                      <a:pt x="346" y="644"/>
                    </a:lnTo>
                    <a:lnTo>
                      <a:pt x="343" y="648"/>
                    </a:lnTo>
                    <a:lnTo>
                      <a:pt x="339" y="653"/>
                    </a:lnTo>
                    <a:lnTo>
                      <a:pt x="337" y="657"/>
                    </a:lnTo>
                    <a:lnTo>
                      <a:pt x="335" y="663"/>
                    </a:lnTo>
                    <a:lnTo>
                      <a:pt x="333" y="663"/>
                    </a:lnTo>
                    <a:lnTo>
                      <a:pt x="332" y="641"/>
                    </a:lnTo>
                    <a:lnTo>
                      <a:pt x="314" y="641"/>
                    </a:lnTo>
                    <a:lnTo>
                      <a:pt x="315" y="648"/>
                    </a:lnTo>
                    <a:lnTo>
                      <a:pt x="315" y="657"/>
                    </a:lnTo>
                    <a:lnTo>
                      <a:pt x="315" y="667"/>
                    </a:lnTo>
                    <a:lnTo>
                      <a:pt x="315" y="677"/>
                    </a:lnTo>
                    <a:lnTo>
                      <a:pt x="315" y="758"/>
                    </a:lnTo>
                    <a:close/>
                    <a:moveTo>
                      <a:pt x="467" y="738"/>
                    </a:moveTo>
                    <a:lnTo>
                      <a:pt x="463" y="740"/>
                    </a:lnTo>
                    <a:lnTo>
                      <a:pt x="458" y="741"/>
                    </a:lnTo>
                    <a:lnTo>
                      <a:pt x="450" y="743"/>
                    </a:lnTo>
                    <a:lnTo>
                      <a:pt x="443" y="743"/>
                    </a:lnTo>
                    <a:lnTo>
                      <a:pt x="434" y="742"/>
                    </a:lnTo>
                    <a:lnTo>
                      <a:pt x="426" y="740"/>
                    </a:lnTo>
                    <a:lnTo>
                      <a:pt x="420" y="736"/>
                    </a:lnTo>
                    <a:lnTo>
                      <a:pt x="414" y="732"/>
                    </a:lnTo>
                    <a:lnTo>
                      <a:pt x="409" y="725"/>
                    </a:lnTo>
                    <a:lnTo>
                      <a:pt x="406" y="718"/>
                    </a:lnTo>
                    <a:lnTo>
                      <a:pt x="404" y="709"/>
                    </a:lnTo>
                    <a:lnTo>
                      <a:pt x="403" y="700"/>
                    </a:lnTo>
                    <a:lnTo>
                      <a:pt x="404" y="691"/>
                    </a:lnTo>
                    <a:lnTo>
                      <a:pt x="406" y="682"/>
                    </a:lnTo>
                    <a:lnTo>
                      <a:pt x="409" y="674"/>
                    </a:lnTo>
                    <a:lnTo>
                      <a:pt x="413" y="667"/>
                    </a:lnTo>
                    <a:lnTo>
                      <a:pt x="419" y="663"/>
                    </a:lnTo>
                    <a:lnTo>
                      <a:pt x="425" y="658"/>
                    </a:lnTo>
                    <a:lnTo>
                      <a:pt x="434" y="655"/>
                    </a:lnTo>
                    <a:lnTo>
                      <a:pt x="443" y="655"/>
                    </a:lnTo>
                    <a:lnTo>
                      <a:pt x="451" y="655"/>
                    </a:lnTo>
                    <a:lnTo>
                      <a:pt x="458" y="656"/>
                    </a:lnTo>
                    <a:lnTo>
                      <a:pt x="463" y="658"/>
                    </a:lnTo>
                    <a:lnTo>
                      <a:pt x="467" y="661"/>
                    </a:lnTo>
                    <a:lnTo>
                      <a:pt x="472" y="644"/>
                    </a:lnTo>
                    <a:lnTo>
                      <a:pt x="466" y="642"/>
                    </a:lnTo>
                    <a:lnTo>
                      <a:pt x="460" y="640"/>
                    </a:lnTo>
                    <a:lnTo>
                      <a:pt x="452" y="638"/>
                    </a:lnTo>
                    <a:lnTo>
                      <a:pt x="443" y="637"/>
                    </a:lnTo>
                    <a:lnTo>
                      <a:pt x="436" y="638"/>
                    </a:lnTo>
                    <a:lnTo>
                      <a:pt x="430" y="638"/>
                    </a:lnTo>
                    <a:lnTo>
                      <a:pt x="423" y="641"/>
                    </a:lnTo>
                    <a:lnTo>
                      <a:pt x="418" y="643"/>
                    </a:lnTo>
                    <a:lnTo>
                      <a:pt x="412" y="645"/>
                    </a:lnTo>
                    <a:lnTo>
                      <a:pt x="407" y="648"/>
                    </a:lnTo>
                    <a:lnTo>
                      <a:pt x="403" y="652"/>
                    </a:lnTo>
                    <a:lnTo>
                      <a:pt x="398" y="655"/>
                    </a:lnTo>
                    <a:lnTo>
                      <a:pt x="395" y="660"/>
                    </a:lnTo>
                    <a:lnTo>
                      <a:pt x="392" y="664"/>
                    </a:lnTo>
                    <a:lnTo>
                      <a:pt x="389" y="670"/>
                    </a:lnTo>
                    <a:lnTo>
                      <a:pt x="386" y="675"/>
                    </a:lnTo>
                    <a:lnTo>
                      <a:pt x="384" y="681"/>
                    </a:lnTo>
                    <a:lnTo>
                      <a:pt x="383" y="687"/>
                    </a:lnTo>
                    <a:lnTo>
                      <a:pt x="382" y="694"/>
                    </a:lnTo>
                    <a:lnTo>
                      <a:pt x="382" y="700"/>
                    </a:lnTo>
                    <a:lnTo>
                      <a:pt x="383" y="713"/>
                    </a:lnTo>
                    <a:lnTo>
                      <a:pt x="385" y="725"/>
                    </a:lnTo>
                    <a:lnTo>
                      <a:pt x="387" y="730"/>
                    </a:lnTo>
                    <a:lnTo>
                      <a:pt x="391" y="735"/>
                    </a:lnTo>
                    <a:lnTo>
                      <a:pt x="394" y="740"/>
                    </a:lnTo>
                    <a:lnTo>
                      <a:pt x="397" y="744"/>
                    </a:lnTo>
                    <a:lnTo>
                      <a:pt x="401" y="748"/>
                    </a:lnTo>
                    <a:lnTo>
                      <a:pt x="406" y="751"/>
                    </a:lnTo>
                    <a:lnTo>
                      <a:pt x="410" y="753"/>
                    </a:lnTo>
                    <a:lnTo>
                      <a:pt x="416" y="756"/>
                    </a:lnTo>
                    <a:lnTo>
                      <a:pt x="421" y="758"/>
                    </a:lnTo>
                    <a:lnTo>
                      <a:pt x="426" y="759"/>
                    </a:lnTo>
                    <a:lnTo>
                      <a:pt x="432" y="760"/>
                    </a:lnTo>
                    <a:lnTo>
                      <a:pt x="438" y="760"/>
                    </a:lnTo>
                    <a:lnTo>
                      <a:pt x="449" y="760"/>
                    </a:lnTo>
                    <a:lnTo>
                      <a:pt x="459" y="758"/>
                    </a:lnTo>
                    <a:lnTo>
                      <a:pt x="466" y="755"/>
                    </a:lnTo>
                    <a:lnTo>
                      <a:pt x="472" y="753"/>
                    </a:lnTo>
                    <a:lnTo>
                      <a:pt x="467" y="738"/>
                    </a:lnTo>
                    <a:close/>
                    <a:moveTo>
                      <a:pt x="578" y="758"/>
                    </a:moveTo>
                    <a:lnTo>
                      <a:pt x="576" y="744"/>
                    </a:lnTo>
                    <a:lnTo>
                      <a:pt x="575" y="730"/>
                    </a:lnTo>
                    <a:lnTo>
                      <a:pt x="575" y="685"/>
                    </a:lnTo>
                    <a:lnTo>
                      <a:pt x="575" y="676"/>
                    </a:lnTo>
                    <a:lnTo>
                      <a:pt x="574" y="668"/>
                    </a:lnTo>
                    <a:lnTo>
                      <a:pt x="571" y="660"/>
                    </a:lnTo>
                    <a:lnTo>
                      <a:pt x="567" y="653"/>
                    </a:lnTo>
                    <a:lnTo>
                      <a:pt x="565" y="650"/>
                    </a:lnTo>
                    <a:lnTo>
                      <a:pt x="561" y="646"/>
                    </a:lnTo>
                    <a:lnTo>
                      <a:pt x="558" y="644"/>
                    </a:lnTo>
                    <a:lnTo>
                      <a:pt x="554" y="642"/>
                    </a:lnTo>
                    <a:lnTo>
                      <a:pt x="549" y="640"/>
                    </a:lnTo>
                    <a:lnTo>
                      <a:pt x="544" y="638"/>
                    </a:lnTo>
                    <a:lnTo>
                      <a:pt x="539" y="637"/>
                    </a:lnTo>
                    <a:lnTo>
                      <a:pt x="532" y="637"/>
                    </a:lnTo>
                    <a:lnTo>
                      <a:pt x="521" y="638"/>
                    </a:lnTo>
                    <a:lnTo>
                      <a:pt x="512" y="641"/>
                    </a:lnTo>
                    <a:lnTo>
                      <a:pt x="503" y="644"/>
                    </a:lnTo>
                    <a:lnTo>
                      <a:pt x="494" y="648"/>
                    </a:lnTo>
                    <a:lnTo>
                      <a:pt x="500" y="662"/>
                    </a:lnTo>
                    <a:lnTo>
                      <a:pt x="506" y="658"/>
                    </a:lnTo>
                    <a:lnTo>
                      <a:pt x="514" y="655"/>
                    </a:lnTo>
                    <a:lnTo>
                      <a:pt x="521" y="654"/>
                    </a:lnTo>
                    <a:lnTo>
                      <a:pt x="529" y="653"/>
                    </a:lnTo>
                    <a:lnTo>
                      <a:pt x="538" y="654"/>
                    </a:lnTo>
                    <a:lnTo>
                      <a:pt x="543" y="656"/>
                    </a:lnTo>
                    <a:lnTo>
                      <a:pt x="547" y="660"/>
                    </a:lnTo>
                    <a:lnTo>
                      <a:pt x="551" y="663"/>
                    </a:lnTo>
                    <a:lnTo>
                      <a:pt x="553" y="667"/>
                    </a:lnTo>
                    <a:lnTo>
                      <a:pt x="555" y="672"/>
                    </a:lnTo>
                    <a:lnTo>
                      <a:pt x="555" y="676"/>
                    </a:lnTo>
                    <a:lnTo>
                      <a:pt x="555" y="681"/>
                    </a:lnTo>
                    <a:lnTo>
                      <a:pt x="555" y="683"/>
                    </a:lnTo>
                    <a:lnTo>
                      <a:pt x="540" y="684"/>
                    </a:lnTo>
                    <a:lnTo>
                      <a:pt x="526" y="685"/>
                    </a:lnTo>
                    <a:lnTo>
                      <a:pt x="514" y="690"/>
                    </a:lnTo>
                    <a:lnTo>
                      <a:pt x="504" y="694"/>
                    </a:lnTo>
                    <a:lnTo>
                      <a:pt x="500" y="697"/>
                    </a:lnTo>
                    <a:lnTo>
                      <a:pt x="497" y="701"/>
                    </a:lnTo>
                    <a:lnTo>
                      <a:pt x="493" y="704"/>
                    </a:lnTo>
                    <a:lnTo>
                      <a:pt x="491" y="707"/>
                    </a:lnTo>
                    <a:lnTo>
                      <a:pt x="489" y="712"/>
                    </a:lnTo>
                    <a:lnTo>
                      <a:pt x="488" y="716"/>
                    </a:lnTo>
                    <a:lnTo>
                      <a:pt x="487" y="722"/>
                    </a:lnTo>
                    <a:lnTo>
                      <a:pt x="487" y="726"/>
                    </a:lnTo>
                    <a:lnTo>
                      <a:pt x="487" y="733"/>
                    </a:lnTo>
                    <a:lnTo>
                      <a:pt x="489" y="739"/>
                    </a:lnTo>
                    <a:lnTo>
                      <a:pt x="491" y="745"/>
                    </a:lnTo>
                    <a:lnTo>
                      <a:pt x="495" y="750"/>
                    </a:lnTo>
                    <a:lnTo>
                      <a:pt x="500" y="754"/>
                    </a:lnTo>
                    <a:lnTo>
                      <a:pt x="506" y="758"/>
                    </a:lnTo>
                    <a:lnTo>
                      <a:pt x="514" y="760"/>
                    </a:lnTo>
                    <a:lnTo>
                      <a:pt x="521" y="761"/>
                    </a:lnTo>
                    <a:lnTo>
                      <a:pt x="528" y="760"/>
                    </a:lnTo>
                    <a:lnTo>
                      <a:pt x="533" y="759"/>
                    </a:lnTo>
                    <a:lnTo>
                      <a:pt x="538" y="758"/>
                    </a:lnTo>
                    <a:lnTo>
                      <a:pt x="543" y="755"/>
                    </a:lnTo>
                    <a:lnTo>
                      <a:pt x="551" y="750"/>
                    </a:lnTo>
                    <a:lnTo>
                      <a:pt x="556" y="743"/>
                    </a:lnTo>
                    <a:lnTo>
                      <a:pt x="557" y="743"/>
                    </a:lnTo>
                    <a:lnTo>
                      <a:pt x="559" y="758"/>
                    </a:lnTo>
                    <a:lnTo>
                      <a:pt x="578" y="758"/>
                    </a:lnTo>
                    <a:close/>
                    <a:moveTo>
                      <a:pt x="556" y="719"/>
                    </a:moveTo>
                    <a:lnTo>
                      <a:pt x="555" y="722"/>
                    </a:lnTo>
                    <a:lnTo>
                      <a:pt x="555" y="725"/>
                    </a:lnTo>
                    <a:lnTo>
                      <a:pt x="553" y="729"/>
                    </a:lnTo>
                    <a:lnTo>
                      <a:pt x="551" y="732"/>
                    </a:lnTo>
                    <a:lnTo>
                      <a:pt x="548" y="735"/>
                    </a:lnTo>
                    <a:lnTo>
                      <a:pt x="545" y="739"/>
                    </a:lnTo>
                    <a:lnTo>
                      <a:pt x="541" y="741"/>
                    </a:lnTo>
                    <a:lnTo>
                      <a:pt x="538" y="743"/>
                    </a:lnTo>
                    <a:lnTo>
                      <a:pt x="532" y="744"/>
                    </a:lnTo>
                    <a:lnTo>
                      <a:pt x="527" y="744"/>
                    </a:lnTo>
                    <a:lnTo>
                      <a:pt x="524" y="744"/>
                    </a:lnTo>
                    <a:lnTo>
                      <a:pt x="519" y="743"/>
                    </a:lnTo>
                    <a:lnTo>
                      <a:pt x="516" y="742"/>
                    </a:lnTo>
                    <a:lnTo>
                      <a:pt x="513" y="740"/>
                    </a:lnTo>
                    <a:lnTo>
                      <a:pt x="511" y="736"/>
                    </a:lnTo>
                    <a:lnTo>
                      <a:pt x="508" y="733"/>
                    </a:lnTo>
                    <a:lnTo>
                      <a:pt x="507" y="729"/>
                    </a:lnTo>
                    <a:lnTo>
                      <a:pt x="507" y="724"/>
                    </a:lnTo>
                    <a:lnTo>
                      <a:pt x="507" y="720"/>
                    </a:lnTo>
                    <a:lnTo>
                      <a:pt x="508" y="716"/>
                    </a:lnTo>
                    <a:lnTo>
                      <a:pt x="509" y="713"/>
                    </a:lnTo>
                    <a:lnTo>
                      <a:pt x="512" y="711"/>
                    </a:lnTo>
                    <a:lnTo>
                      <a:pt x="517" y="705"/>
                    </a:lnTo>
                    <a:lnTo>
                      <a:pt x="524" y="702"/>
                    </a:lnTo>
                    <a:lnTo>
                      <a:pt x="530" y="700"/>
                    </a:lnTo>
                    <a:lnTo>
                      <a:pt x="539" y="699"/>
                    </a:lnTo>
                    <a:lnTo>
                      <a:pt x="547" y="697"/>
                    </a:lnTo>
                    <a:lnTo>
                      <a:pt x="556" y="697"/>
                    </a:lnTo>
                    <a:lnTo>
                      <a:pt x="556" y="719"/>
                    </a:lnTo>
                    <a:close/>
                    <a:moveTo>
                      <a:pt x="687" y="585"/>
                    </a:moveTo>
                    <a:lnTo>
                      <a:pt x="687" y="655"/>
                    </a:lnTo>
                    <a:lnTo>
                      <a:pt x="687" y="655"/>
                    </a:lnTo>
                    <a:lnTo>
                      <a:pt x="684" y="652"/>
                    </a:lnTo>
                    <a:lnTo>
                      <a:pt x="681" y="648"/>
                    </a:lnTo>
                    <a:lnTo>
                      <a:pt x="678" y="645"/>
                    </a:lnTo>
                    <a:lnTo>
                      <a:pt x="674" y="643"/>
                    </a:lnTo>
                    <a:lnTo>
                      <a:pt x="669" y="641"/>
                    </a:lnTo>
                    <a:lnTo>
                      <a:pt x="664" y="640"/>
                    </a:lnTo>
                    <a:lnTo>
                      <a:pt x="659" y="638"/>
                    </a:lnTo>
                    <a:lnTo>
                      <a:pt x="652" y="637"/>
                    </a:lnTo>
                    <a:lnTo>
                      <a:pt x="647" y="637"/>
                    </a:lnTo>
                    <a:lnTo>
                      <a:pt x="642" y="638"/>
                    </a:lnTo>
                    <a:lnTo>
                      <a:pt x="637" y="640"/>
                    </a:lnTo>
                    <a:lnTo>
                      <a:pt x="633" y="642"/>
                    </a:lnTo>
                    <a:lnTo>
                      <a:pt x="624" y="647"/>
                    </a:lnTo>
                    <a:lnTo>
                      <a:pt x="616" y="654"/>
                    </a:lnTo>
                    <a:lnTo>
                      <a:pt x="613" y="658"/>
                    </a:lnTo>
                    <a:lnTo>
                      <a:pt x="610" y="664"/>
                    </a:lnTo>
                    <a:lnTo>
                      <a:pt x="607" y="668"/>
                    </a:lnTo>
                    <a:lnTo>
                      <a:pt x="605" y="674"/>
                    </a:lnTo>
                    <a:lnTo>
                      <a:pt x="603" y="681"/>
                    </a:lnTo>
                    <a:lnTo>
                      <a:pt x="602" y="686"/>
                    </a:lnTo>
                    <a:lnTo>
                      <a:pt x="601" y="694"/>
                    </a:lnTo>
                    <a:lnTo>
                      <a:pt x="601" y="701"/>
                    </a:lnTo>
                    <a:lnTo>
                      <a:pt x="602" y="713"/>
                    </a:lnTo>
                    <a:lnTo>
                      <a:pt x="605" y="725"/>
                    </a:lnTo>
                    <a:lnTo>
                      <a:pt x="609" y="735"/>
                    </a:lnTo>
                    <a:lnTo>
                      <a:pt x="615" y="744"/>
                    </a:lnTo>
                    <a:lnTo>
                      <a:pt x="622" y="751"/>
                    </a:lnTo>
                    <a:lnTo>
                      <a:pt x="630" y="756"/>
                    </a:lnTo>
                    <a:lnTo>
                      <a:pt x="635" y="758"/>
                    </a:lnTo>
                    <a:lnTo>
                      <a:pt x="640" y="760"/>
                    </a:lnTo>
                    <a:lnTo>
                      <a:pt x="644" y="760"/>
                    </a:lnTo>
                    <a:lnTo>
                      <a:pt x="650" y="761"/>
                    </a:lnTo>
                    <a:lnTo>
                      <a:pt x="656" y="760"/>
                    </a:lnTo>
                    <a:lnTo>
                      <a:pt x="663" y="759"/>
                    </a:lnTo>
                    <a:lnTo>
                      <a:pt x="668" y="756"/>
                    </a:lnTo>
                    <a:lnTo>
                      <a:pt x="674" y="754"/>
                    </a:lnTo>
                    <a:lnTo>
                      <a:pt x="678" y="751"/>
                    </a:lnTo>
                    <a:lnTo>
                      <a:pt x="682" y="746"/>
                    </a:lnTo>
                    <a:lnTo>
                      <a:pt x="686" y="742"/>
                    </a:lnTo>
                    <a:lnTo>
                      <a:pt x="689" y="738"/>
                    </a:lnTo>
                    <a:lnTo>
                      <a:pt x="689" y="738"/>
                    </a:lnTo>
                    <a:lnTo>
                      <a:pt x="690" y="758"/>
                    </a:lnTo>
                    <a:lnTo>
                      <a:pt x="708" y="758"/>
                    </a:lnTo>
                    <a:lnTo>
                      <a:pt x="708" y="743"/>
                    </a:lnTo>
                    <a:lnTo>
                      <a:pt x="708" y="728"/>
                    </a:lnTo>
                    <a:lnTo>
                      <a:pt x="708" y="585"/>
                    </a:lnTo>
                    <a:lnTo>
                      <a:pt x="687" y="585"/>
                    </a:lnTo>
                    <a:close/>
                    <a:moveTo>
                      <a:pt x="687" y="709"/>
                    </a:moveTo>
                    <a:lnTo>
                      <a:pt x="687" y="713"/>
                    </a:lnTo>
                    <a:lnTo>
                      <a:pt x="687" y="718"/>
                    </a:lnTo>
                    <a:lnTo>
                      <a:pt x="684" y="723"/>
                    </a:lnTo>
                    <a:lnTo>
                      <a:pt x="681" y="729"/>
                    </a:lnTo>
                    <a:lnTo>
                      <a:pt x="678" y="733"/>
                    </a:lnTo>
                    <a:lnTo>
                      <a:pt x="675" y="736"/>
                    </a:lnTo>
                    <a:lnTo>
                      <a:pt x="670" y="740"/>
                    </a:lnTo>
                    <a:lnTo>
                      <a:pt x="666" y="742"/>
                    </a:lnTo>
                    <a:lnTo>
                      <a:pt x="661" y="743"/>
                    </a:lnTo>
                    <a:lnTo>
                      <a:pt x="655" y="743"/>
                    </a:lnTo>
                    <a:lnTo>
                      <a:pt x="648" y="742"/>
                    </a:lnTo>
                    <a:lnTo>
                      <a:pt x="641" y="740"/>
                    </a:lnTo>
                    <a:lnTo>
                      <a:pt x="635" y="735"/>
                    </a:lnTo>
                    <a:lnTo>
                      <a:pt x="630" y="731"/>
                    </a:lnTo>
                    <a:lnTo>
                      <a:pt x="627" y="724"/>
                    </a:lnTo>
                    <a:lnTo>
                      <a:pt x="624" y="716"/>
                    </a:lnTo>
                    <a:lnTo>
                      <a:pt x="623" y="709"/>
                    </a:lnTo>
                    <a:lnTo>
                      <a:pt x="622" y="700"/>
                    </a:lnTo>
                    <a:lnTo>
                      <a:pt x="623" y="691"/>
                    </a:lnTo>
                    <a:lnTo>
                      <a:pt x="624" y="682"/>
                    </a:lnTo>
                    <a:lnTo>
                      <a:pt x="627" y="674"/>
                    </a:lnTo>
                    <a:lnTo>
                      <a:pt x="630" y="667"/>
                    </a:lnTo>
                    <a:lnTo>
                      <a:pt x="636" y="662"/>
                    </a:lnTo>
                    <a:lnTo>
                      <a:pt x="641" y="657"/>
                    </a:lnTo>
                    <a:lnTo>
                      <a:pt x="649" y="655"/>
                    </a:lnTo>
                    <a:lnTo>
                      <a:pt x="656" y="654"/>
                    </a:lnTo>
                    <a:lnTo>
                      <a:pt x="662" y="655"/>
                    </a:lnTo>
                    <a:lnTo>
                      <a:pt x="667" y="656"/>
                    </a:lnTo>
                    <a:lnTo>
                      <a:pt x="671" y="658"/>
                    </a:lnTo>
                    <a:lnTo>
                      <a:pt x="676" y="662"/>
                    </a:lnTo>
                    <a:lnTo>
                      <a:pt x="679" y="665"/>
                    </a:lnTo>
                    <a:lnTo>
                      <a:pt x="682" y="670"/>
                    </a:lnTo>
                    <a:lnTo>
                      <a:pt x="684" y="674"/>
                    </a:lnTo>
                    <a:lnTo>
                      <a:pt x="687" y="680"/>
                    </a:lnTo>
                    <a:lnTo>
                      <a:pt x="687" y="684"/>
                    </a:lnTo>
                    <a:lnTo>
                      <a:pt x="687" y="689"/>
                    </a:lnTo>
                    <a:lnTo>
                      <a:pt x="687" y="709"/>
                    </a:lnTo>
                    <a:close/>
                    <a:moveTo>
                      <a:pt x="790" y="637"/>
                    </a:moveTo>
                    <a:lnTo>
                      <a:pt x="779" y="638"/>
                    </a:lnTo>
                    <a:lnTo>
                      <a:pt x="769" y="642"/>
                    </a:lnTo>
                    <a:lnTo>
                      <a:pt x="763" y="644"/>
                    </a:lnTo>
                    <a:lnTo>
                      <a:pt x="759" y="647"/>
                    </a:lnTo>
                    <a:lnTo>
                      <a:pt x="755" y="651"/>
                    </a:lnTo>
                    <a:lnTo>
                      <a:pt x="750" y="654"/>
                    </a:lnTo>
                    <a:lnTo>
                      <a:pt x="747" y="658"/>
                    </a:lnTo>
                    <a:lnTo>
                      <a:pt x="744" y="663"/>
                    </a:lnTo>
                    <a:lnTo>
                      <a:pt x="741" y="668"/>
                    </a:lnTo>
                    <a:lnTo>
                      <a:pt x="738" y="674"/>
                    </a:lnTo>
                    <a:lnTo>
                      <a:pt x="736" y="680"/>
                    </a:lnTo>
                    <a:lnTo>
                      <a:pt x="735" y="686"/>
                    </a:lnTo>
                    <a:lnTo>
                      <a:pt x="734" y="693"/>
                    </a:lnTo>
                    <a:lnTo>
                      <a:pt x="734" y="700"/>
                    </a:lnTo>
                    <a:lnTo>
                      <a:pt x="734" y="706"/>
                    </a:lnTo>
                    <a:lnTo>
                      <a:pt x="735" y="713"/>
                    </a:lnTo>
                    <a:lnTo>
                      <a:pt x="736" y="720"/>
                    </a:lnTo>
                    <a:lnTo>
                      <a:pt x="738" y="725"/>
                    </a:lnTo>
                    <a:lnTo>
                      <a:pt x="741" y="731"/>
                    </a:lnTo>
                    <a:lnTo>
                      <a:pt x="743" y="735"/>
                    </a:lnTo>
                    <a:lnTo>
                      <a:pt x="746" y="740"/>
                    </a:lnTo>
                    <a:lnTo>
                      <a:pt x="749" y="744"/>
                    </a:lnTo>
                    <a:lnTo>
                      <a:pt x="754" y="748"/>
                    </a:lnTo>
                    <a:lnTo>
                      <a:pt x="758" y="751"/>
                    </a:lnTo>
                    <a:lnTo>
                      <a:pt x="762" y="754"/>
                    </a:lnTo>
                    <a:lnTo>
                      <a:pt x="767" y="756"/>
                    </a:lnTo>
                    <a:lnTo>
                      <a:pt x="777" y="760"/>
                    </a:lnTo>
                    <a:lnTo>
                      <a:pt x="788" y="761"/>
                    </a:lnTo>
                    <a:lnTo>
                      <a:pt x="799" y="760"/>
                    </a:lnTo>
                    <a:lnTo>
                      <a:pt x="809" y="756"/>
                    </a:lnTo>
                    <a:lnTo>
                      <a:pt x="818" y="752"/>
                    </a:lnTo>
                    <a:lnTo>
                      <a:pt x="827" y="745"/>
                    </a:lnTo>
                    <a:lnTo>
                      <a:pt x="831" y="742"/>
                    </a:lnTo>
                    <a:lnTo>
                      <a:pt x="835" y="736"/>
                    </a:lnTo>
                    <a:lnTo>
                      <a:pt x="838" y="732"/>
                    </a:lnTo>
                    <a:lnTo>
                      <a:pt x="840" y="726"/>
                    </a:lnTo>
                    <a:lnTo>
                      <a:pt x="842" y="720"/>
                    </a:lnTo>
                    <a:lnTo>
                      <a:pt x="844" y="713"/>
                    </a:lnTo>
                    <a:lnTo>
                      <a:pt x="845" y="706"/>
                    </a:lnTo>
                    <a:lnTo>
                      <a:pt x="845" y="699"/>
                    </a:lnTo>
                    <a:lnTo>
                      <a:pt x="844" y="685"/>
                    </a:lnTo>
                    <a:lnTo>
                      <a:pt x="841" y="673"/>
                    </a:lnTo>
                    <a:lnTo>
                      <a:pt x="839" y="668"/>
                    </a:lnTo>
                    <a:lnTo>
                      <a:pt x="837" y="663"/>
                    </a:lnTo>
                    <a:lnTo>
                      <a:pt x="833" y="658"/>
                    </a:lnTo>
                    <a:lnTo>
                      <a:pt x="830" y="654"/>
                    </a:lnTo>
                    <a:lnTo>
                      <a:pt x="827" y="651"/>
                    </a:lnTo>
                    <a:lnTo>
                      <a:pt x="823" y="647"/>
                    </a:lnTo>
                    <a:lnTo>
                      <a:pt x="817" y="644"/>
                    </a:lnTo>
                    <a:lnTo>
                      <a:pt x="813" y="642"/>
                    </a:lnTo>
                    <a:lnTo>
                      <a:pt x="808" y="640"/>
                    </a:lnTo>
                    <a:lnTo>
                      <a:pt x="802" y="638"/>
                    </a:lnTo>
                    <a:lnTo>
                      <a:pt x="797" y="637"/>
                    </a:lnTo>
                    <a:lnTo>
                      <a:pt x="790" y="637"/>
                    </a:lnTo>
                    <a:close/>
                    <a:moveTo>
                      <a:pt x="790" y="654"/>
                    </a:moveTo>
                    <a:lnTo>
                      <a:pt x="795" y="654"/>
                    </a:lnTo>
                    <a:lnTo>
                      <a:pt x="799" y="655"/>
                    </a:lnTo>
                    <a:lnTo>
                      <a:pt x="802" y="656"/>
                    </a:lnTo>
                    <a:lnTo>
                      <a:pt x="805" y="657"/>
                    </a:lnTo>
                    <a:lnTo>
                      <a:pt x="812" y="663"/>
                    </a:lnTo>
                    <a:lnTo>
                      <a:pt x="816" y="668"/>
                    </a:lnTo>
                    <a:lnTo>
                      <a:pt x="819" y="675"/>
                    </a:lnTo>
                    <a:lnTo>
                      <a:pt x="823" y="683"/>
                    </a:lnTo>
                    <a:lnTo>
                      <a:pt x="824" y="691"/>
                    </a:lnTo>
                    <a:lnTo>
                      <a:pt x="824" y="699"/>
                    </a:lnTo>
                    <a:lnTo>
                      <a:pt x="824" y="709"/>
                    </a:lnTo>
                    <a:lnTo>
                      <a:pt x="822" y="718"/>
                    </a:lnTo>
                    <a:lnTo>
                      <a:pt x="818" y="725"/>
                    </a:lnTo>
                    <a:lnTo>
                      <a:pt x="814" y="732"/>
                    </a:lnTo>
                    <a:lnTo>
                      <a:pt x="810" y="738"/>
                    </a:lnTo>
                    <a:lnTo>
                      <a:pt x="803" y="741"/>
                    </a:lnTo>
                    <a:lnTo>
                      <a:pt x="797" y="743"/>
                    </a:lnTo>
                    <a:lnTo>
                      <a:pt x="789" y="744"/>
                    </a:lnTo>
                    <a:lnTo>
                      <a:pt x="783" y="743"/>
                    </a:lnTo>
                    <a:lnTo>
                      <a:pt x="775" y="741"/>
                    </a:lnTo>
                    <a:lnTo>
                      <a:pt x="770" y="736"/>
                    </a:lnTo>
                    <a:lnTo>
                      <a:pt x="764" y="732"/>
                    </a:lnTo>
                    <a:lnTo>
                      <a:pt x="760" y="725"/>
                    </a:lnTo>
                    <a:lnTo>
                      <a:pt x="758" y="718"/>
                    </a:lnTo>
                    <a:lnTo>
                      <a:pt x="756" y="709"/>
                    </a:lnTo>
                    <a:lnTo>
                      <a:pt x="755" y="700"/>
                    </a:lnTo>
                    <a:lnTo>
                      <a:pt x="756" y="691"/>
                    </a:lnTo>
                    <a:lnTo>
                      <a:pt x="757" y="683"/>
                    </a:lnTo>
                    <a:lnTo>
                      <a:pt x="760" y="675"/>
                    </a:lnTo>
                    <a:lnTo>
                      <a:pt x="763" y="668"/>
                    </a:lnTo>
                    <a:lnTo>
                      <a:pt x="769" y="662"/>
                    </a:lnTo>
                    <a:lnTo>
                      <a:pt x="774" y="657"/>
                    </a:lnTo>
                    <a:lnTo>
                      <a:pt x="782" y="655"/>
                    </a:lnTo>
                    <a:lnTo>
                      <a:pt x="790" y="654"/>
                    </a:lnTo>
                    <a:close/>
                    <a:moveTo>
                      <a:pt x="871" y="758"/>
                    </a:moveTo>
                    <a:lnTo>
                      <a:pt x="893" y="758"/>
                    </a:lnTo>
                    <a:lnTo>
                      <a:pt x="893" y="585"/>
                    </a:lnTo>
                    <a:lnTo>
                      <a:pt x="871" y="585"/>
                    </a:lnTo>
                    <a:lnTo>
                      <a:pt x="871" y="758"/>
                    </a:lnTo>
                    <a:close/>
                    <a:moveTo>
                      <a:pt x="976" y="637"/>
                    </a:moveTo>
                    <a:lnTo>
                      <a:pt x="964" y="638"/>
                    </a:lnTo>
                    <a:lnTo>
                      <a:pt x="953" y="642"/>
                    </a:lnTo>
                    <a:lnTo>
                      <a:pt x="948" y="644"/>
                    </a:lnTo>
                    <a:lnTo>
                      <a:pt x="944" y="647"/>
                    </a:lnTo>
                    <a:lnTo>
                      <a:pt x="939" y="651"/>
                    </a:lnTo>
                    <a:lnTo>
                      <a:pt x="935" y="654"/>
                    </a:lnTo>
                    <a:lnTo>
                      <a:pt x="932" y="658"/>
                    </a:lnTo>
                    <a:lnTo>
                      <a:pt x="929" y="663"/>
                    </a:lnTo>
                    <a:lnTo>
                      <a:pt x="925" y="668"/>
                    </a:lnTo>
                    <a:lnTo>
                      <a:pt x="923" y="674"/>
                    </a:lnTo>
                    <a:lnTo>
                      <a:pt x="922" y="680"/>
                    </a:lnTo>
                    <a:lnTo>
                      <a:pt x="920" y="686"/>
                    </a:lnTo>
                    <a:lnTo>
                      <a:pt x="919" y="693"/>
                    </a:lnTo>
                    <a:lnTo>
                      <a:pt x="919" y="700"/>
                    </a:lnTo>
                    <a:lnTo>
                      <a:pt x="919" y="706"/>
                    </a:lnTo>
                    <a:lnTo>
                      <a:pt x="920" y="713"/>
                    </a:lnTo>
                    <a:lnTo>
                      <a:pt x="921" y="720"/>
                    </a:lnTo>
                    <a:lnTo>
                      <a:pt x="923" y="725"/>
                    </a:lnTo>
                    <a:lnTo>
                      <a:pt x="925" y="731"/>
                    </a:lnTo>
                    <a:lnTo>
                      <a:pt x="929" y="735"/>
                    </a:lnTo>
                    <a:lnTo>
                      <a:pt x="932" y="740"/>
                    </a:lnTo>
                    <a:lnTo>
                      <a:pt x="935" y="744"/>
                    </a:lnTo>
                    <a:lnTo>
                      <a:pt x="938" y="748"/>
                    </a:lnTo>
                    <a:lnTo>
                      <a:pt x="943" y="751"/>
                    </a:lnTo>
                    <a:lnTo>
                      <a:pt x="947" y="754"/>
                    </a:lnTo>
                    <a:lnTo>
                      <a:pt x="952" y="756"/>
                    </a:lnTo>
                    <a:lnTo>
                      <a:pt x="962" y="760"/>
                    </a:lnTo>
                    <a:lnTo>
                      <a:pt x="974" y="761"/>
                    </a:lnTo>
                    <a:lnTo>
                      <a:pt x="984" y="760"/>
                    </a:lnTo>
                    <a:lnTo>
                      <a:pt x="994" y="756"/>
                    </a:lnTo>
                    <a:lnTo>
                      <a:pt x="1004" y="752"/>
                    </a:lnTo>
                    <a:lnTo>
                      <a:pt x="1013" y="745"/>
                    </a:lnTo>
                    <a:lnTo>
                      <a:pt x="1016" y="742"/>
                    </a:lnTo>
                    <a:lnTo>
                      <a:pt x="1020" y="736"/>
                    </a:lnTo>
                    <a:lnTo>
                      <a:pt x="1022" y="732"/>
                    </a:lnTo>
                    <a:lnTo>
                      <a:pt x="1026" y="726"/>
                    </a:lnTo>
                    <a:lnTo>
                      <a:pt x="1028" y="720"/>
                    </a:lnTo>
                    <a:lnTo>
                      <a:pt x="1029" y="713"/>
                    </a:lnTo>
                    <a:lnTo>
                      <a:pt x="1030" y="706"/>
                    </a:lnTo>
                    <a:lnTo>
                      <a:pt x="1030" y="699"/>
                    </a:lnTo>
                    <a:lnTo>
                      <a:pt x="1030" y="685"/>
                    </a:lnTo>
                    <a:lnTo>
                      <a:pt x="1027" y="673"/>
                    </a:lnTo>
                    <a:lnTo>
                      <a:pt x="1025" y="668"/>
                    </a:lnTo>
                    <a:lnTo>
                      <a:pt x="1021" y="663"/>
                    </a:lnTo>
                    <a:lnTo>
                      <a:pt x="1019" y="658"/>
                    </a:lnTo>
                    <a:lnTo>
                      <a:pt x="1015" y="654"/>
                    </a:lnTo>
                    <a:lnTo>
                      <a:pt x="1012" y="651"/>
                    </a:lnTo>
                    <a:lnTo>
                      <a:pt x="1007" y="647"/>
                    </a:lnTo>
                    <a:lnTo>
                      <a:pt x="1003" y="644"/>
                    </a:lnTo>
                    <a:lnTo>
                      <a:pt x="998" y="642"/>
                    </a:lnTo>
                    <a:lnTo>
                      <a:pt x="993" y="640"/>
                    </a:lnTo>
                    <a:lnTo>
                      <a:pt x="987" y="638"/>
                    </a:lnTo>
                    <a:lnTo>
                      <a:pt x="981" y="637"/>
                    </a:lnTo>
                    <a:lnTo>
                      <a:pt x="976" y="637"/>
                    </a:lnTo>
                    <a:close/>
                    <a:moveTo>
                      <a:pt x="975" y="654"/>
                    </a:moveTo>
                    <a:lnTo>
                      <a:pt x="979" y="654"/>
                    </a:lnTo>
                    <a:lnTo>
                      <a:pt x="984" y="655"/>
                    </a:lnTo>
                    <a:lnTo>
                      <a:pt x="987" y="656"/>
                    </a:lnTo>
                    <a:lnTo>
                      <a:pt x="991" y="657"/>
                    </a:lnTo>
                    <a:lnTo>
                      <a:pt x="997" y="663"/>
                    </a:lnTo>
                    <a:lnTo>
                      <a:pt x="1001" y="668"/>
                    </a:lnTo>
                    <a:lnTo>
                      <a:pt x="1005" y="675"/>
                    </a:lnTo>
                    <a:lnTo>
                      <a:pt x="1007" y="683"/>
                    </a:lnTo>
                    <a:lnTo>
                      <a:pt x="1008" y="691"/>
                    </a:lnTo>
                    <a:lnTo>
                      <a:pt x="1010" y="699"/>
                    </a:lnTo>
                    <a:lnTo>
                      <a:pt x="1008" y="709"/>
                    </a:lnTo>
                    <a:lnTo>
                      <a:pt x="1006" y="718"/>
                    </a:lnTo>
                    <a:lnTo>
                      <a:pt x="1003" y="725"/>
                    </a:lnTo>
                    <a:lnTo>
                      <a:pt x="1000" y="732"/>
                    </a:lnTo>
                    <a:lnTo>
                      <a:pt x="994" y="738"/>
                    </a:lnTo>
                    <a:lnTo>
                      <a:pt x="988" y="741"/>
                    </a:lnTo>
                    <a:lnTo>
                      <a:pt x="981" y="743"/>
                    </a:lnTo>
                    <a:lnTo>
                      <a:pt x="975" y="744"/>
                    </a:lnTo>
                    <a:lnTo>
                      <a:pt x="967" y="743"/>
                    </a:lnTo>
                    <a:lnTo>
                      <a:pt x="961" y="741"/>
                    </a:lnTo>
                    <a:lnTo>
                      <a:pt x="954" y="736"/>
                    </a:lnTo>
                    <a:lnTo>
                      <a:pt x="950" y="732"/>
                    </a:lnTo>
                    <a:lnTo>
                      <a:pt x="946" y="725"/>
                    </a:lnTo>
                    <a:lnTo>
                      <a:pt x="943" y="718"/>
                    </a:lnTo>
                    <a:lnTo>
                      <a:pt x="940" y="709"/>
                    </a:lnTo>
                    <a:lnTo>
                      <a:pt x="940" y="700"/>
                    </a:lnTo>
                    <a:lnTo>
                      <a:pt x="940" y="691"/>
                    </a:lnTo>
                    <a:lnTo>
                      <a:pt x="943" y="683"/>
                    </a:lnTo>
                    <a:lnTo>
                      <a:pt x="945" y="675"/>
                    </a:lnTo>
                    <a:lnTo>
                      <a:pt x="948" y="668"/>
                    </a:lnTo>
                    <a:lnTo>
                      <a:pt x="953" y="662"/>
                    </a:lnTo>
                    <a:lnTo>
                      <a:pt x="959" y="657"/>
                    </a:lnTo>
                    <a:lnTo>
                      <a:pt x="966" y="655"/>
                    </a:lnTo>
                    <a:lnTo>
                      <a:pt x="975" y="654"/>
                    </a:lnTo>
                    <a:close/>
                    <a:moveTo>
                      <a:pt x="983" y="589"/>
                    </a:moveTo>
                    <a:lnTo>
                      <a:pt x="962" y="624"/>
                    </a:lnTo>
                    <a:lnTo>
                      <a:pt x="977" y="624"/>
                    </a:lnTo>
                    <a:lnTo>
                      <a:pt x="1006" y="589"/>
                    </a:lnTo>
                    <a:lnTo>
                      <a:pt x="983" y="589"/>
                    </a:lnTo>
                    <a:close/>
                    <a:moveTo>
                      <a:pt x="1137" y="641"/>
                    </a:moveTo>
                    <a:lnTo>
                      <a:pt x="1136" y="658"/>
                    </a:lnTo>
                    <a:lnTo>
                      <a:pt x="1136" y="658"/>
                    </a:lnTo>
                    <a:lnTo>
                      <a:pt x="1134" y="654"/>
                    </a:lnTo>
                    <a:lnTo>
                      <a:pt x="1130" y="651"/>
                    </a:lnTo>
                    <a:lnTo>
                      <a:pt x="1127" y="647"/>
                    </a:lnTo>
                    <a:lnTo>
                      <a:pt x="1123" y="644"/>
                    </a:lnTo>
                    <a:lnTo>
                      <a:pt x="1119" y="642"/>
                    </a:lnTo>
                    <a:lnTo>
                      <a:pt x="1113" y="640"/>
                    </a:lnTo>
                    <a:lnTo>
                      <a:pt x="1107" y="638"/>
                    </a:lnTo>
                    <a:lnTo>
                      <a:pt x="1100" y="637"/>
                    </a:lnTo>
                    <a:lnTo>
                      <a:pt x="1091" y="638"/>
                    </a:lnTo>
                    <a:lnTo>
                      <a:pt x="1081" y="642"/>
                    </a:lnTo>
                    <a:lnTo>
                      <a:pt x="1072" y="646"/>
                    </a:lnTo>
                    <a:lnTo>
                      <a:pt x="1065" y="654"/>
                    </a:lnTo>
                    <a:lnTo>
                      <a:pt x="1061" y="658"/>
                    </a:lnTo>
                    <a:lnTo>
                      <a:pt x="1058" y="663"/>
                    </a:lnTo>
                    <a:lnTo>
                      <a:pt x="1055" y="667"/>
                    </a:lnTo>
                    <a:lnTo>
                      <a:pt x="1053" y="673"/>
                    </a:lnTo>
                    <a:lnTo>
                      <a:pt x="1051" y="680"/>
                    </a:lnTo>
                    <a:lnTo>
                      <a:pt x="1049" y="686"/>
                    </a:lnTo>
                    <a:lnTo>
                      <a:pt x="1048" y="693"/>
                    </a:lnTo>
                    <a:lnTo>
                      <a:pt x="1048" y="700"/>
                    </a:lnTo>
                    <a:lnTo>
                      <a:pt x="1049" y="712"/>
                    </a:lnTo>
                    <a:lnTo>
                      <a:pt x="1052" y="723"/>
                    </a:lnTo>
                    <a:lnTo>
                      <a:pt x="1056" y="732"/>
                    </a:lnTo>
                    <a:lnTo>
                      <a:pt x="1062" y="741"/>
                    </a:lnTo>
                    <a:lnTo>
                      <a:pt x="1069" y="748"/>
                    </a:lnTo>
                    <a:lnTo>
                      <a:pt x="1078" y="753"/>
                    </a:lnTo>
                    <a:lnTo>
                      <a:pt x="1082" y="755"/>
                    </a:lnTo>
                    <a:lnTo>
                      <a:pt x="1087" y="756"/>
                    </a:lnTo>
                    <a:lnTo>
                      <a:pt x="1092" y="758"/>
                    </a:lnTo>
                    <a:lnTo>
                      <a:pt x="1097" y="758"/>
                    </a:lnTo>
                    <a:lnTo>
                      <a:pt x="1103" y="756"/>
                    </a:lnTo>
                    <a:lnTo>
                      <a:pt x="1109" y="755"/>
                    </a:lnTo>
                    <a:lnTo>
                      <a:pt x="1114" y="754"/>
                    </a:lnTo>
                    <a:lnTo>
                      <a:pt x="1120" y="752"/>
                    </a:lnTo>
                    <a:lnTo>
                      <a:pt x="1124" y="749"/>
                    </a:lnTo>
                    <a:lnTo>
                      <a:pt x="1127" y="745"/>
                    </a:lnTo>
                    <a:lnTo>
                      <a:pt x="1130" y="742"/>
                    </a:lnTo>
                    <a:lnTo>
                      <a:pt x="1134" y="738"/>
                    </a:lnTo>
                    <a:lnTo>
                      <a:pt x="1134" y="738"/>
                    </a:lnTo>
                    <a:lnTo>
                      <a:pt x="1134" y="751"/>
                    </a:lnTo>
                    <a:lnTo>
                      <a:pt x="1133" y="761"/>
                    </a:lnTo>
                    <a:lnTo>
                      <a:pt x="1132" y="770"/>
                    </a:lnTo>
                    <a:lnTo>
                      <a:pt x="1127" y="777"/>
                    </a:lnTo>
                    <a:lnTo>
                      <a:pt x="1123" y="782"/>
                    </a:lnTo>
                    <a:lnTo>
                      <a:pt x="1118" y="787"/>
                    </a:lnTo>
                    <a:lnTo>
                      <a:pt x="1112" y="790"/>
                    </a:lnTo>
                    <a:lnTo>
                      <a:pt x="1105" y="791"/>
                    </a:lnTo>
                    <a:lnTo>
                      <a:pt x="1097" y="792"/>
                    </a:lnTo>
                    <a:lnTo>
                      <a:pt x="1087" y="791"/>
                    </a:lnTo>
                    <a:lnTo>
                      <a:pt x="1078" y="789"/>
                    </a:lnTo>
                    <a:lnTo>
                      <a:pt x="1070" y="787"/>
                    </a:lnTo>
                    <a:lnTo>
                      <a:pt x="1064" y="783"/>
                    </a:lnTo>
                    <a:lnTo>
                      <a:pt x="1058" y="799"/>
                    </a:lnTo>
                    <a:lnTo>
                      <a:pt x="1067" y="803"/>
                    </a:lnTo>
                    <a:lnTo>
                      <a:pt x="1075" y="807"/>
                    </a:lnTo>
                    <a:lnTo>
                      <a:pt x="1086" y="808"/>
                    </a:lnTo>
                    <a:lnTo>
                      <a:pt x="1096" y="809"/>
                    </a:lnTo>
                    <a:lnTo>
                      <a:pt x="1108" y="808"/>
                    </a:lnTo>
                    <a:lnTo>
                      <a:pt x="1119" y="806"/>
                    </a:lnTo>
                    <a:lnTo>
                      <a:pt x="1124" y="803"/>
                    </a:lnTo>
                    <a:lnTo>
                      <a:pt x="1128" y="801"/>
                    </a:lnTo>
                    <a:lnTo>
                      <a:pt x="1134" y="799"/>
                    </a:lnTo>
                    <a:lnTo>
                      <a:pt x="1138" y="794"/>
                    </a:lnTo>
                    <a:lnTo>
                      <a:pt x="1141" y="790"/>
                    </a:lnTo>
                    <a:lnTo>
                      <a:pt x="1145" y="785"/>
                    </a:lnTo>
                    <a:lnTo>
                      <a:pt x="1148" y="780"/>
                    </a:lnTo>
                    <a:lnTo>
                      <a:pt x="1150" y="774"/>
                    </a:lnTo>
                    <a:lnTo>
                      <a:pt x="1152" y="767"/>
                    </a:lnTo>
                    <a:lnTo>
                      <a:pt x="1153" y="759"/>
                    </a:lnTo>
                    <a:lnTo>
                      <a:pt x="1154" y="751"/>
                    </a:lnTo>
                    <a:lnTo>
                      <a:pt x="1154" y="741"/>
                    </a:lnTo>
                    <a:lnTo>
                      <a:pt x="1154" y="673"/>
                    </a:lnTo>
                    <a:lnTo>
                      <a:pt x="1154" y="654"/>
                    </a:lnTo>
                    <a:lnTo>
                      <a:pt x="1155" y="641"/>
                    </a:lnTo>
                    <a:lnTo>
                      <a:pt x="1137" y="641"/>
                    </a:lnTo>
                    <a:close/>
                    <a:moveTo>
                      <a:pt x="1134" y="707"/>
                    </a:moveTo>
                    <a:lnTo>
                      <a:pt x="1133" y="713"/>
                    </a:lnTo>
                    <a:lnTo>
                      <a:pt x="1132" y="720"/>
                    </a:lnTo>
                    <a:lnTo>
                      <a:pt x="1129" y="724"/>
                    </a:lnTo>
                    <a:lnTo>
                      <a:pt x="1127" y="729"/>
                    </a:lnTo>
                    <a:lnTo>
                      <a:pt x="1124" y="732"/>
                    </a:lnTo>
                    <a:lnTo>
                      <a:pt x="1121" y="735"/>
                    </a:lnTo>
                    <a:lnTo>
                      <a:pt x="1116" y="738"/>
                    </a:lnTo>
                    <a:lnTo>
                      <a:pt x="1112" y="740"/>
                    </a:lnTo>
                    <a:lnTo>
                      <a:pt x="1108" y="741"/>
                    </a:lnTo>
                    <a:lnTo>
                      <a:pt x="1103" y="741"/>
                    </a:lnTo>
                    <a:lnTo>
                      <a:pt x="1095" y="740"/>
                    </a:lnTo>
                    <a:lnTo>
                      <a:pt x="1088" y="738"/>
                    </a:lnTo>
                    <a:lnTo>
                      <a:pt x="1083" y="734"/>
                    </a:lnTo>
                    <a:lnTo>
                      <a:pt x="1078" y="729"/>
                    </a:lnTo>
                    <a:lnTo>
                      <a:pt x="1074" y="722"/>
                    </a:lnTo>
                    <a:lnTo>
                      <a:pt x="1071" y="715"/>
                    </a:lnTo>
                    <a:lnTo>
                      <a:pt x="1070" y="707"/>
                    </a:lnTo>
                    <a:lnTo>
                      <a:pt x="1069" y="699"/>
                    </a:lnTo>
                    <a:lnTo>
                      <a:pt x="1070" y="689"/>
                    </a:lnTo>
                    <a:lnTo>
                      <a:pt x="1072" y="681"/>
                    </a:lnTo>
                    <a:lnTo>
                      <a:pt x="1075" y="673"/>
                    </a:lnTo>
                    <a:lnTo>
                      <a:pt x="1079" y="666"/>
                    </a:lnTo>
                    <a:lnTo>
                      <a:pt x="1084" y="661"/>
                    </a:lnTo>
                    <a:lnTo>
                      <a:pt x="1089" y="657"/>
                    </a:lnTo>
                    <a:lnTo>
                      <a:pt x="1096" y="655"/>
                    </a:lnTo>
                    <a:lnTo>
                      <a:pt x="1103" y="654"/>
                    </a:lnTo>
                    <a:lnTo>
                      <a:pt x="1109" y="655"/>
                    </a:lnTo>
                    <a:lnTo>
                      <a:pt x="1113" y="656"/>
                    </a:lnTo>
                    <a:lnTo>
                      <a:pt x="1119" y="658"/>
                    </a:lnTo>
                    <a:lnTo>
                      <a:pt x="1122" y="661"/>
                    </a:lnTo>
                    <a:lnTo>
                      <a:pt x="1125" y="664"/>
                    </a:lnTo>
                    <a:lnTo>
                      <a:pt x="1128" y="668"/>
                    </a:lnTo>
                    <a:lnTo>
                      <a:pt x="1130" y="672"/>
                    </a:lnTo>
                    <a:lnTo>
                      <a:pt x="1133" y="677"/>
                    </a:lnTo>
                    <a:lnTo>
                      <a:pt x="1134" y="682"/>
                    </a:lnTo>
                    <a:lnTo>
                      <a:pt x="1134" y="686"/>
                    </a:lnTo>
                    <a:lnTo>
                      <a:pt x="1134" y="707"/>
                    </a:lnTo>
                    <a:close/>
                    <a:moveTo>
                      <a:pt x="1208" y="758"/>
                    </a:moveTo>
                    <a:lnTo>
                      <a:pt x="1208" y="641"/>
                    </a:lnTo>
                    <a:lnTo>
                      <a:pt x="1187" y="641"/>
                    </a:lnTo>
                    <a:lnTo>
                      <a:pt x="1187" y="758"/>
                    </a:lnTo>
                    <a:lnTo>
                      <a:pt x="1208" y="758"/>
                    </a:lnTo>
                    <a:close/>
                    <a:moveTo>
                      <a:pt x="1197" y="594"/>
                    </a:moveTo>
                    <a:lnTo>
                      <a:pt x="1192" y="595"/>
                    </a:lnTo>
                    <a:lnTo>
                      <a:pt x="1188" y="597"/>
                    </a:lnTo>
                    <a:lnTo>
                      <a:pt x="1186" y="602"/>
                    </a:lnTo>
                    <a:lnTo>
                      <a:pt x="1184" y="607"/>
                    </a:lnTo>
                    <a:lnTo>
                      <a:pt x="1186" y="612"/>
                    </a:lnTo>
                    <a:lnTo>
                      <a:pt x="1188" y="616"/>
                    </a:lnTo>
                    <a:lnTo>
                      <a:pt x="1192" y="619"/>
                    </a:lnTo>
                    <a:lnTo>
                      <a:pt x="1197" y="621"/>
                    </a:lnTo>
                    <a:lnTo>
                      <a:pt x="1203" y="619"/>
                    </a:lnTo>
                    <a:lnTo>
                      <a:pt x="1207" y="616"/>
                    </a:lnTo>
                    <a:lnTo>
                      <a:pt x="1209" y="612"/>
                    </a:lnTo>
                    <a:lnTo>
                      <a:pt x="1210" y="607"/>
                    </a:lnTo>
                    <a:lnTo>
                      <a:pt x="1209" y="602"/>
                    </a:lnTo>
                    <a:lnTo>
                      <a:pt x="1207" y="597"/>
                    </a:lnTo>
                    <a:lnTo>
                      <a:pt x="1203" y="595"/>
                    </a:lnTo>
                    <a:lnTo>
                      <a:pt x="1197" y="594"/>
                    </a:lnTo>
                    <a:close/>
                    <a:moveTo>
                      <a:pt x="1321" y="738"/>
                    </a:moveTo>
                    <a:lnTo>
                      <a:pt x="1315" y="740"/>
                    </a:lnTo>
                    <a:lnTo>
                      <a:pt x="1310" y="741"/>
                    </a:lnTo>
                    <a:lnTo>
                      <a:pt x="1302" y="743"/>
                    </a:lnTo>
                    <a:lnTo>
                      <a:pt x="1295" y="743"/>
                    </a:lnTo>
                    <a:lnTo>
                      <a:pt x="1286" y="742"/>
                    </a:lnTo>
                    <a:lnTo>
                      <a:pt x="1278" y="740"/>
                    </a:lnTo>
                    <a:lnTo>
                      <a:pt x="1272" y="736"/>
                    </a:lnTo>
                    <a:lnTo>
                      <a:pt x="1267" y="732"/>
                    </a:lnTo>
                    <a:lnTo>
                      <a:pt x="1261" y="725"/>
                    </a:lnTo>
                    <a:lnTo>
                      <a:pt x="1258" y="718"/>
                    </a:lnTo>
                    <a:lnTo>
                      <a:pt x="1256" y="709"/>
                    </a:lnTo>
                    <a:lnTo>
                      <a:pt x="1255" y="700"/>
                    </a:lnTo>
                    <a:lnTo>
                      <a:pt x="1256" y="691"/>
                    </a:lnTo>
                    <a:lnTo>
                      <a:pt x="1258" y="682"/>
                    </a:lnTo>
                    <a:lnTo>
                      <a:pt x="1261" y="674"/>
                    </a:lnTo>
                    <a:lnTo>
                      <a:pt x="1265" y="667"/>
                    </a:lnTo>
                    <a:lnTo>
                      <a:pt x="1271" y="663"/>
                    </a:lnTo>
                    <a:lnTo>
                      <a:pt x="1278" y="658"/>
                    </a:lnTo>
                    <a:lnTo>
                      <a:pt x="1286" y="655"/>
                    </a:lnTo>
                    <a:lnTo>
                      <a:pt x="1296" y="655"/>
                    </a:lnTo>
                    <a:lnTo>
                      <a:pt x="1303" y="655"/>
                    </a:lnTo>
                    <a:lnTo>
                      <a:pt x="1310" y="656"/>
                    </a:lnTo>
                    <a:lnTo>
                      <a:pt x="1315" y="658"/>
                    </a:lnTo>
                    <a:lnTo>
                      <a:pt x="1319" y="661"/>
                    </a:lnTo>
                    <a:lnTo>
                      <a:pt x="1324" y="644"/>
                    </a:lnTo>
                    <a:lnTo>
                      <a:pt x="1318" y="642"/>
                    </a:lnTo>
                    <a:lnTo>
                      <a:pt x="1312" y="640"/>
                    </a:lnTo>
                    <a:lnTo>
                      <a:pt x="1304" y="638"/>
                    </a:lnTo>
                    <a:lnTo>
                      <a:pt x="1296" y="637"/>
                    </a:lnTo>
                    <a:lnTo>
                      <a:pt x="1288" y="638"/>
                    </a:lnTo>
                    <a:lnTo>
                      <a:pt x="1282" y="638"/>
                    </a:lnTo>
                    <a:lnTo>
                      <a:pt x="1276" y="641"/>
                    </a:lnTo>
                    <a:lnTo>
                      <a:pt x="1270" y="643"/>
                    </a:lnTo>
                    <a:lnTo>
                      <a:pt x="1264" y="645"/>
                    </a:lnTo>
                    <a:lnTo>
                      <a:pt x="1259" y="648"/>
                    </a:lnTo>
                    <a:lnTo>
                      <a:pt x="1255" y="652"/>
                    </a:lnTo>
                    <a:lnTo>
                      <a:pt x="1250" y="655"/>
                    </a:lnTo>
                    <a:lnTo>
                      <a:pt x="1247" y="660"/>
                    </a:lnTo>
                    <a:lnTo>
                      <a:pt x="1244" y="664"/>
                    </a:lnTo>
                    <a:lnTo>
                      <a:pt x="1241" y="670"/>
                    </a:lnTo>
                    <a:lnTo>
                      <a:pt x="1238" y="675"/>
                    </a:lnTo>
                    <a:lnTo>
                      <a:pt x="1236" y="681"/>
                    </a:lnTo>
                    <a:lnTo>
                      <a:pt x="1235" y="687"/>
                    </a:lnTo>
                    <a:lnTo>
                      <a:pt x="1234" y="694"/>
                    </a:lnTo>
                    <a:lnTo>
                      <a:pt x="1234" y="700"/>
                    </a:lnTo>
                    <a:lnTo>
                      <a:pt x="1235" y="713"/>
                    </a:lnTo>
                    <a:lnTo>
                      <a:pt x="1238" y="725"/>
                    </a:lnTo>
                    <a:lnTo>
                      <a:pt x="1241" y="730"/>
                    </a:lnTo>
                    <a:lnTo>
                      <a:pt x="1243" y="735"/>
                    </a:lnTo>
                    <a:lnTo>
                      <a:pt x="1246" y="740"/>
                    </a:lnTo>
                    <a:lnTo>
                      <a:pt x="1249" y="744"/>
                    </a:lnTo>
                    <a:lnTo>
                      <a:pt x="1254" y="748"/>
                    </a:lnTo>
                    <a:lnTo>
                      <a:pt x="1258" y="751"/>
                    </a:lnTo>
                    <a:lnTo>
                      <a:pt x="1262" y="753"/>
                    </a:lnTo>
                    <a:lnTo>
                      <a:pt x="1268" y="756"/>
                    </a:lnTo>
                    <a:lnTo>
                      <a:pt x="1273" y="758"/>
                    </a:lnTo>
                    <a:lnTo>
                      <a:pt x="1278" y="759"/>
                    </a:lnTo>
                    <a:lnTo>
                      <a:pt x="1285" y="760"/>
                    </a:lnTo>
                    <a:lnTo>
                      <a:pt x="1290" y="760"/>
                    </a:lnTo>
                    <a:lnTo>
                      <a:pt x="1301" y="760"/>
                    </a:lnTo>
                    <a:lnTo>
                      <a:pt x="1311" y="758"/>
                    </a:lnTo>
                    <a:lnTo>
                      <a:pt x="1318" y="755"/>
                    </a:lnTo>
                    <a:lnTo>
                      <a:pt x="1324" y="753"/>
                    </a:lnTo>
                    <a:lnTo>
                      <a:pt x="1321" y="738"/>
                    </a:lnTo>
                    <a:close/>
                    <a:moveTo>
                      <a:pt x="1430" y="758"/>
                    </a:moveTo>
                    <a:lnTo>
                      <a:pt x="1429" y="744"/>
                    </a:lnTo>
                    <a:lnTo>
                      <a:pt x="1429" y="730"/>
                    </a:lnTo>
                    <a:lnTo>
                      <a:pt x="1429" y="685"/>
                    </a:lnTo>
                    <a:lnTo>
                      <a:pt x="1427" y="676"/>
                    </a:lnTo>
                    <a:lnTo>
                      <a:pt x="1426" y="668"/>
                    </a:lnTo>
                    <a:lnTo>
                      <a:pt x="1423" y="660"/>
                    </a:lnTo>
                    <a:lnTo>
                      <a:pt x="1420" y="653"/>
                    </a:lnTo>
                    <a:lnTo>
                      <a:pt x="1417" y="650"/>
                    </a:lnTo>
                    <a:lnTo>
                      <a:pt x="1413" y="646"/>
                    </a:lnTo>
                    <a:lnTo>
                      <a:pt x="1410" y="644"/>
                    </a:lnTo>
                    <a:lnTo>
                      <a:pt x="1406" y="642"/>
                    </a:lnTo>
                    <a:lnTo>
                      <a:pt x="1402" y="640"/>
                    </a:lnTo>
                    <a:lnTo>
                      <a:pt x="1396" y="638"/>
                    </a:lnTo>
                    <a:lnTo>
                      <a:pt x="1391" y="637"/>
                    </a:lnTo>
                    <a:lnTo>
                      <a:pt x="1384" y="637"/>
                    </a:lnTo>
                    <a:lnTo>
                      <a:pt x="1375" y="638"/>
                    </a:lnTo>
                    <a:lnTo>
                      <a:pt x="1364" y="641"/>
                    </a:lnTo>
                    <a:lnTo>
                      <a:pt x="1355" y="644"/>
                    </a:lnTo>
                    <a:lnTo>
                      <a:pt x="1348" y="648"/>
                    </a:lnTo>
                    <a:lnTo>
                      <a:pt x="1352" y="662"/>
                    </a:lnTo>
                    <a:lnTo>
                      <a:pt x="1358" y="658"/>
                    </a:lnTo>
                    <a:lnTo>
                      <a:pt x="1366" y="655"/>
                    </a:lnTo>
                    <a:lnTo>
                      <a:pt x="1373" y="654"/>
                    </a:lnTo>
                    <a:lnTo>
                      <a:pt x="1381" y="653"/>
                    </a:lnTo>
                    <a:lnTo>
                      <a:pt x="1390" y="654"/>
                    </a:lnTo>
                    <a:lnTo>
                      <a:pt x="1395" y="656"/>
                    </a:lnTo>
                    <a:lnTo>
                      <a:pt x="1400" y="660"/>
                    </a:lnTo>
                    <a:lnTo>
                      <a:pt x="1404" y="663"/>
                    </a:lnTo>
                    <a:lnTo>
                      <a:pt x="1406" y="667"/>
                    </a:lnTo>
                    <a:lnTo>
                      <a:pt x="1407" y="672"/>
                    </a:lnTo>
                    <a:lnTo>
                      <a:pt x="1407" y="676"/>
                    </a:lnTo>
                    <a:lnTo>
                      <a:pt x="1408" y="681"/>
                    </a:lnTo>
                    <a:lnTo>
                      <a:pt x="1408" y="683"/>
                    </a:lnTo>
                    <a:lnTo>
                      <a:pt x="1392" y="684"/>
                    </a:lnTo>
                    <a:lnTo>
                      <a:pt x="1378" y="685"/>
                    </a:lnTo>
                    <a:lnTo>
                      <a:pt x="1366" y="690"/>
                    </a:lnTo>
                    <a:lnTo>
                      <a:pt x="1356" y="694"/>
                    </a:lnTo>
                    <a:lnTo>
                      <a:pt x="1353" y="697"/>
                    </a:lnTo>
                    <a:lnTo>
                      <a:pt x="1349" y="701"/>
                    </a:lnTo>
                    <a:lnTo>
                      <a:pt x="1345" y="704"/>
                    </a:lnTo>
                    <a:lnTo>
                      <a:pt x="1343" y="707"/>
                    </a:lnTo>
                    <a:lnTo>
                      <a:pt x="1341" y="712"/>
                    </a:lnTo>
                    <a:lnTo>
                      <a:pt x="1340" y="716"/>
                    </a:lnTo>
                    <a:lnTo>
                      <a:pt x="1339" y="722"/>
                    </a:lnTo>
                    <a:lnTo>
                      <a:pt x="1339" y="726"/>
                    </a:lnTo>
                    <a:lnTo>
                      <a:pt x="1339" y="733"/>
                    </a:lnTo>
                    <a:lnTo>
                      <a:pt x="1341" y="739"/>
                    </a:lnTo>
                    <a:lnTo>
                      <a:pt x="1344" y="745"/>
                    </a:lnTo>
                    <a:lnTo>
                      <a:pt x="1348" y="750"/>
                    </a:lnTo>
                    <a:lnTo>
                      <a:pt x="1353" y="754"/>
                    </a:lnTo>
                    <a:lnTo>
                      <a:pt x="1358" y="758"/>
                    </a:lnTo>
                    <a:lnTo>
                      <a:pt x="1366" y="760"/>
                    </a:lnTo>
                    <a:lnTo>
                      <a:pt x="1373" y="761"/>
                    </a:lnTo>
                    <a:lnTo>
                      <a:pt x="1380" y="760"/>
                    </a:lnTo>
                    <a:lnTo>
                      <a:pt x="1385" y="759"/>
                    </a:lnTo>
                    <a:lnTo>
                      <a:pt x="1391" y="758"/>
                    </a:lnTo>
                    <a:lnTo>
                      <a:pt x="1395" y="755"/>
                    </a:lnTo>
                    <a:lnTo>
                      <a:pt x="1403" y="750"/>
                    </a:lnTo>
                    <a:lnTo>
                      <a:pt x="1409" y="743"/>
                    </a:lnTo>
                    <a:lnTo>
                      <a:pt x="1409" y="743"/>
                    </a:lnTo>
                    <a:lnTo>
                      <a:pt x="1411" y="758"/>
                    </a:lnTo>
                    <a:lnTo>
                      <a:pt x="1430" y="758"/>
                    </a:lnTo>
                    <a:close/>
                    <a:moveTo>
                      <a:pt x="1408" y="719"/>
                    </a:moveTo>
                    <a:lnTo>
                      <a:pt x="1408" y="722"/>
                    </a:lnTo>
                    <a:lnTo>
                      <a:pt x="1407" y="725"/>
                    </a:lnTo>
                    <a:lnTo>
                      <a:pt x="1405" y="729"/>
                    </a:lnTo>
                    <a:lnTo>
                      <a:pt x="1404" y="732"/>
                    </a:lnTo>
                    <a:lnTo>
                      <a:pt x="1400" y="735"/>
                    </a:lnTo>
                    <a:lnTo>
                      <a:pt x="1397" y="739"/>
                    </a:lnTo>
                    <a:lnTo>
                      <a:pt x="1394" y="741"/>
                    </a:lnTo>
                    <a:lnTo>
                      <a:pt x="1390" y="743"/>
                    </a:lnTo>
                    <a:lnTo>
                      <a:pt x="1384" y="744"/>
                    </a:lnTo>
                    <a:lnTo>
                      <a:pt x="1379" y="744"/>
                    </a:lnTo>
                    <a:lnTo>
                      <a:pt x="1376" y="744"/>
                    </a:lnTo>
                    <a:lnTo>
                      <a:pt x="1371" y="743"/>
                    </a:lnTo>
                    <a:lnTo>
                      <a:pt x="1368" y="742"/>
                    </a:lnTo>
                    <a:lnTo>
                      <a:pt x="1366" y="740"/>
                    </a:lnTo>
                    <a:lnTo>
                      <a:pt x="1363" y="736"/>
                    </a:lnTo>
                    <a:lnTo>
                      <a:pt x="1362" y="733"/>
                    </a:lnTo>
                    <a:lnTo>
                      <a:pt x="1361" y="729"/>
                    </a:lnTo>
                    <a:lnTo>
                      <a:pt x="1359" y="724"/>
                    </a:lnTo>
                    <a:lnTo>
                      <a:pt x="1359" y="720"/>
                    </a:lnTo>
                    <a:lnTo>
                      <a:pt x="1361" y="716"/>
                    </a:lnTo>
                    <a:lnTo>
                      <a:pt x="1363" y="713"/>
                    </a:lnTo>
                    <a:lnTo>
                      <a:pt x="1364" y="711"/>
                    </a:lnTo>
                    <a:lnTo>
                      <a:pt x="1369" y="705"/>
                    </a:lnTo>
                    <a:lnTo>
                      <a:pt x="1376" y="702"/>
                    </a:lnTo>
                    <a:lnTo>
                      <a:pt x="1383" y="700"/>
                    </a:lnTo>
                    <a:lnTo>
                      <a:pt x="1391" y="699"/>
                    </a:lnTo>
                    <a:lnTo>
                      <a:pt x="1399" y="697"/>
                    </a:lnTo>
                    <a:lnTo>
                      <a:pt x="1408" y="697"/>
                    </a:lnTo>
                    <a:lnTo>
                      <a:pt x="1408" y="719"/>
                    </a:lnTo>
                    <a:close/>
                    <a:moveTo>
                      <a:pt x="1453" y="752"/>
                    </a:moveTo>
                    <a:lnTo>
                      <a:pt x="1460" y="755"/>
                    </a:lnTo>
                    <a:lnTo>
                      <a:pt x="1467" y="758"/>
                    </a:lnTo>
                    <a:lnTo>
                      <a:pt x="1476" y="760"/>
                    </a:lnTo>
                    <a:lnTo>
                      <a:pt x="1486" y="760"/>
                    </a:lnTo>
                    <a:lnTo>
                      <a:pt x="1496" y="760"/>
                    </a:lnTo>
                    <a:lnTo>
                      <a:pt x="1504" y="758"/>
                    </a:lnTo>
                    <a:lnTo>
                      <a:pt x="1511" y="754"/>
                    </a:lnTo>
                    <a:lnTo>
                      <a:pt x="1517" y="751"/>
                    </a:lnTo>
                    <a:lnTo>
                      <a:pt x="1521" y="745"/>
                    </a:lnTo>
                    <a:lnTo>
                      <a:pt x="1526" y="740"/>
                    </a:lnTo>
                    <a:lnTo>
                      <a:pt x="1528" y="732"/>
                    </a:lnTo>
                    <a:lnTo>
                      <a:pt x="1528" y="725"/>
                    </a:lnTo>
                    <a:lnTo>
                      <a:pt x="1528" y="719"/>
                    </a:lnTo>
                    <a:lnTo>
                      <a:pt x="1527" y="713"/>
                    </a:lnTo>
                    <a:lnTo>
                      <a:pt x="1524" y="709"/>
                    </a:lnTo>
                    <a:lnTo>
                      <a:pt x="1520" y="704"/>
                    </a:lnTo>
                    <a:lnTo>
                      <a:pt x="1516" y="700"/>
                    </a:lnTo>
                    <a:lnTo>
                      <a:pt x="1512" y="696"/>
                    </a:lnTo>
                    <a:lnTo>
                      <a:pt x="1505" y="693"/>
                    </a:lnTo>
                    <a:lnTo>
                      <a:pt x="1499" y="690"/>
                    </a:lnTo>
                    <a:lnTo>
                      <a:pt x="1489" y="685"/>
                    </a:lnTo>
                    <a:lnTo>
                      <a:pt x="1481" y="681"/>
                    </a:lnTo>
                    <a:lnTo>
                      <a:pt x="1479" y="679"/>
                    </a:lnTo>
                    <a:lnTo>
                      <a:pt x="1478" y="676"/>
                    </a:lnTo>
                    <a:lnTo>
                      <a:pt x="1477" y="673"/>
                    </a:lnTo>
                    <a:lnTo>
                      <a:pt x="1476" y="670"/>
                    </a:lnTo>
                    <a:lnTo>
                      <a:pt x="1477" y="666"/>
                    </a:lnTo>
                    <a:lnTo>
                      <a:pt x="1478" y="663"/>
                    </a:lnTo>
                    <a:lnTo>
                      <a:pt x="1479" y="661"/>
                    </a:lnTo>
                    <a:lnTo>
                      <a:pt x="1481" y="658"/>
                    </a:lnTo>
                    <a:lnTo>
                      <a:pt x="1485" y="656"/>
                    </a:lnTo>
                    <a:lnTo>
                      <a:pt x="1488" y="655"/>
                    </a:lnTo>
                    <a:lnTo>
                      <a:pt x="1491" y="654"/>
                    </a:lnTo>
                    <a:lnTo>
                      <a:pt x="1496" y="654"/>
                    </a:lnTo>
                    <a:lnTo>
                      <a:pt x="1503" y="654"/>
                    </a:lnTo>
                    <a:lnTo>
                      <a:pt x="1510" y="656"/>
                    </a:lnTo>
                    <a:lnTo>
                      <a:pt x="1515" y="658"/>
                    </a:lnTo>
                    <a:lnTo>
                      <a:pt x="1519" y="661"/>
                    </a:lnTo>
                    <a:lnTo>
                      <a:pt x="1525" y="645"/>
                    </a:lnTo>
                    <a:lnTo>
                      <a:pt x="1519" y="642"/>
                    </a:lnTo>
                    <a:lnTo>
                      <a:pt x="1512" y="640"/>
                    </a:lnTo>
                    <a:lnTo>
                      <a:pt x="1504" y="638"/>
                    </a:lnTo>
                    <a:lnTo>
                      <a:pt x="1497" y="637"/>
                    </a:lnTo>
                    <a:lnTo>
                      <a:pt x="1488" y="638"/>
                    </a:lnTo>
                    <a:lnTo>
                      <a:pt x="1479" y="641"/>
                    </a:lnTo>
                    <a:lnTo>
                      <a:pt x="1473" y="643"/>
                    </a:lnTo>
                    <a:lnTo>
                      <a:pt x="1467" y="647"/>
                    </a:lnTo>
                    <a:lnTo>
                      <a:pt x="1463" y="653"/>
                    </a:lnTo>
                    <a:lnTo>
                      <a:pt x="1460" y="658"/>
                    </a:lnTo>
                    <a:lnTo>
                      <a:pt x="1458" y="665"/>
                    </a:lnTo>
                    <a:lnTo>
                      <a:pt x="1457" y="672"/>
                    </a:lnTo>
                    <a:lnTo>
                      <a:pt x="1458" y="677"/>
                    </a:lnTo>
                    <a:lnTo>
                      <a:pt x="1459" y="682"/>
                    </a:lnTo>
                    <a:lnTo>
                      <a:pt x="1461" y="686"/>
                    </a:lnTo>
                    <a:lnTo>
                      <a:pt x="1464" y="691"/>
                    </a:lnTo>
                    <a:lnTo>
                      <a:pt x="1469" y="695"/>
                    </a:lnTo>
                    <a:lnTo>
                      <a:pt x="1474" y="699"/>
                    </a:lnTo>
                    <a:lnTo>
                      <a:pt x="1479" y="702"/>
                    </a:lnTo>
                    <a:lnTo>
                      <a:pt x="1487" y="705"/>
                    </a:lnTo>
                    <a:lnTo>
                      <a:pt x="1497" y="710"/>
                    </a:lnTo>
                    <a:lnTo>
                      <a:pt x="1503" y="714"/>
                    </a:lnTo>
                    <a:lnTo>
                      <a:pt x="1505" y="718"/>
                    </a:lnTo>
                    <a:lnTo>
                      <a:pt x="1507" y="720"/>
                    </a:lnTo>
                    <a:lnTo>
                      <a:pt x="1507" y="723"/>
                    </a:lnTo>
                    <a:lnTo>
                      <a:pt x="1508" y="728"/>
                    </a:lnTo>
                    <a:lnTo>
                      <a:pt x="1507" y="731"/>
                    </a:lnTo>
                    <a:lnTo>
                      <a:pt x="1506" y="734"/>
                    </a:lnTo>
                    <a:lnTo>
                      <a:pt x="1505" y="736"/>
                    </a:lnTo>
                    <a:lnTo>
                      <a:pt x="1503" y="740"/>
                    </a:lnTo>
                    <a:lnTo>
                      <a:pt x="1500" y="742"/>
                    </a:lnTo>
                    <a:lnTo>
                      <a:pt x="1496" y="743"/>
                    </a:lnTo>
                    <a:lnTo>
                      <a:pt x="1491" y="744"/>
                    </a:lnTo>
                    <a:lnTo>
                      <a:pt x="1486" y="744"/>
                    </a:lnTo>
                    <a:lnTo>
                      <a:pt x="1478" y="744"/>
                    </a:lnTo>
                    <a:lnTo>
                      <a:pt x="1471" y="742"/>
                    </a:lnTo>
                    <a:lnTo>
                      <a:pt x="1464" y="739"/>
                    </a:lnTo>
                    <a:lnTo>
                      <a:pt x="1459" y="736"/>
                    </a:lnTo>
                    <a:lnTo>
                      <a:pt x="1453" y="752"/>
                    </a:lnTo>
                    <a:close/>
                    <a:moveTo>
                      <a:pt x="1605" y="758"/>
                    </a:moveTo>
                    <a:lnTo>
                      <a:pt x="1625" y="758"/>
                    </a:lnTo>
                    <a:lnTo>
                      <a:pt x="1625" y="687"/>
                    </a:lnTo>
                    <a:lnTo>
                      <a:pt x="1626" y="682"/>
                    </a:lnTo>
                    <a:lnTo>
                      <a:pt x="1627" y="677"/>
                    </a:lnTo>
                    <a:lnTo>
                      <a:pt x="1628" y="673"/>
                    </a:lnTo>
                    <a:lnTo>
                      <a:pt x="1631" y="668"/>
                    </a:lnTo>
                    <a:lnTo>
                      <a:pt x="1634" y="665"/>
                    </a:lnTo>
                    <a:lnTo>
                      <a:pt x="1637" y="662"/>
                    </a:lnTo>
                    <a:lnTo>
                      <a:pt x="1641" y="660"/>
                    </a:lnTo>
                    <a:lnTo>
                      <a:pt x="1646" y="657"/>
                    </a:lnTo>
                    <a:lnTo>
                      <a:pt x="1650" y="656"/>
                    </a:lnTo>
                    <a:lnTo>
                      <a:pt x="1655" y="655"/>
                    </a:lnTo>
                    <a:lnTo>
                      <a:pt x="1662" y="656"/>
                    </a:lnTo>
                    <a:lnTo>
                      <a:pt x="1667" y="658"/>
                    </a:lnTo>
                    <a:lnTo>
                      <a:pt x="1672" y="662"/>
                    </a:lnTo>
                    <a:lnTo>
                      <a:pt x="1676" y="665"/>
                    </a:lnTo>
                    <a:lnTo>
                      <a:pt x="1678" y="671"/>
                    </a:lnTo>
                    <a:lnTo>
                      <a:pt x="1680" y="676"/>
                    </a:lnTo>
                    <a:lnTo>
                      <a:pt x="1681" y="683"/>
                    </a:lnTo>
                    <a:lnTo>
                      <a:pt x="1681" y="690"/>
                    </a:lnTo>
                    <a:lnTo>
                      <a:pt x="1681" y="758"/>
                    </a:lnTo>
                    <a:lnTo>
                      <a:pt x="1702" y="758"/>
                    </a:lnTo>
                    <a:lnTo>
                      <a:pt x="1702" y="687"/>
                    </a:lnTo>
                    <a:lnTo>
                      <a:pt x="1702" y="681"/>
                    </a:lnTo>
                    <a:lnTo>
                      <a:pt x="1701" y="674"/>
                    </a:lnTo>
                    <a:lnTo>
                      <a:pt x="1700" y="668"/>
                    </a:lnTo>
                    <a:lnTo>
                      <a:pt x="1697" y="663"/>
                    </a:lnTo>
                    <a:lnTo>
                      <a:pt x="1693" y="654"/>
                    </a:lnTo>
                    <a:lnTo>
                      <a:pt x="1688" y="647"/>
                    </a:lnTo>
                    <a:lnTo>
                      <a:pt x="1681" y="643"/>
                    </a:lnTo>
                    <a:lnTo>
                      <a:pt x="1675" y="640"/>
                    </a:lnTo>
                    <a:lnTo>
                      <a:pt x="1668" y="638"/>
                    </a:lnTo>
                    <a:lnTo>
                      <a:pt x="1662" y="637"/>
                    </a:lnTo>
                    <a:lnTo>
                      <a:pt x="1655" y="638"/>
                    </a:lnTo>
                    <a:lnTo>
                      <a:pt x="1649" y="640"/>
                    </a:lnTo>
                    <a:lnTo>
                      <a:pt x="1643" y="642"/>
                    </a:lnTo>
                    <a:lnTo>
                      <a:pt x="1638" y="644"/>
                    </a:lnTo>
                    <a:lnTo>
                      <a:pt x="1634" y="647"/>
                    </a:lnTo>
                    <a:lnTo>
                      <a:pt x="1629" y="652"/>
                    </a:lnTo>
                    <a:lnTo>
                      <a:pt x="1626" y="655"/>
                    </a:lnTo>
                    <a:lnTo>
                      <a:pt x="1624" y="660"/>
                    </a:lnTo>
                    <a:lnTo>
                      <a:pt x="1623" y="660"/>
                    </a:lnTo>
                    <a:lnTo>
                      <a:pt x="1622" y="641"/>
                    </a:lnTo>
                    <a:lnTo>
                      <a:pt x="1604" y="641"/>
                    </a:lnTo>
                    <a:lnTo>
                      <a:pt x="1605" y="655"/>
                    </a:lnTo>
                    <a:lnTo>
                      <a:pt x="1605" y="672"/>
                    </a:lnTo>
                    <a:lnTo>
                      <a:pt x="1605" y="758"/>
                    </a:lnTo>
                    <a:close/>
                    <a:moveTo>
                      <a:pt x="1784" y="637"/>
                    </a:moveTo>
                    <a:lnTo>
                      <a:pt x="1773" y="638"/>
                    </a:lnTo>
                    <a:lnTo>
                      <a:pt x="1762" y="642"/>
                    </a:lnTo>
                    <a:lnTo>
                      <a:pt x="1757" y="644"/>
                    </a:lnTo>
                    <a:lnTo>
                      <a:pt x="1753" y="647"/>
                    </a:lnTo>
                    <a:lnTo>
                      <a:pt x="1748" y="651"/>
                    </a:lnTo>
                    <a:lnTo>
                      <a:pt x="1744" y="654"/>
                    </a:lnTo>
                    <a:lnTo>
                      <a:pt x="1741" y="658"/>
                    </a:lnTo>
                    <a:lnTo>
                      <a:pt x="1737" y="663"/>
                    </a:lnTo>
                    <a:lnTo>
                      <a:pt x="1734" y="668"/>
                    </a:lnTo>
                    <a:lnTo>
                      <a:pt x="1732" y="674"/>
                    </a:lnTo>
                    <a:lnTo>
                      <a:pt x="1730" y="680"/>
                    </a:lnTo>
                    <a:lnTo>
                      <a:pt x="1729" y="686"/>
                    </a:lnTo>
                    <a:lnTo>
                      <a:pt x="1728" y="693"/>
                    </a:lnTo>
                    <a:lnTo>
                      <a:pt x="1728" y="700"/>
                    </a:lnTo>
                    <a:lnTo>
                      <a:pt x="1728" y="706"/>
                    </a:lnTo>
                    <a:lnTo>
                      <a:pt x="1729" y="713"/>
                    </a:lnTo>
                    <a:lnTo>
                      <a:pt x="1730" y="720"/>
                    </a:lnTo>
                    <a:lnTo>
                      <a:pt x="1732" y="725"/>
                    </a:lnTo>
                    <a:lnTo>
                      <a:pt x="1734" y="731"/>
                    </a:lnTo>
                    <a:lnTo>
                      <a:pt x="1736" y="735"/>
                    </a:lnTo>
                    <a:lnTo>
                      <a:pt x="1740" y="740"/>
                    </a:lnTo>
                    <a:lnTo>
                      <a:pt x="1743" y="744"/>
                    </a:lnTo>
                    <a:lnTo>
                      <a:pt x="1747" y="748"/>
                    </a:lnTo>
                    <a:lnTo>
                      <a:pt x="1751" y="751"/>
                    </a:lnTo>
                    <a:lnTo>
                      <a:pt x="1756" y="754"/>
                    </a:lnTo>
                    <a:lnTo>
                      <a:pt x="1760" y="756"/>
                    </a:lnTo>
                    <a:lnTo>
                      <a:pt x="1771" y="760"/>
                    </a:lnTo>
                    <a:lnTo>
                      <a:pt x="1782" y="761"/>
                    </a:lnTo>
                    <a:lnTo>
                      <a:pt x="1793" y="760"/>
                    </a:lnTo>
                    <a:lnTo>
                      <a:pt x="1802" y="756"/>
                    </a:lnTo>
                    <a:lnTo>
                      <a:pt x="1812" y="752"/>
                    </a:lnTo>
                    <a:lnTo>
                      <a:pt x="1821" y="745"/>
                    </a:lnTo>
                    <a:lnTo>
                      <a:pt x="1825" y="742"/>
                    </a:lnTo>
                    <a:lnTo>
                      <a:pt x="1828" y="736"/>
                    </a:lnTo>
                    <a:lnTo>
                      <a:pt x="1831" y="732"/>
                    </a:lnTo>
                    <a:lnTo>
                      <a:pt x="1834" y="726"/>
                    </a:lnTo>
                    <a:lnTo>
                      <a:pt x="1836" y="720"/>
                    </a:lnTo>
                    <a:lnTo>
                      <a:pt x="1838" y="713"/>
                    </a:lnTo>
                    <a:lnTo>
                      <a:pt x="1839" y="706"/>
                    </a:lnTo>
                    <a:lnTo>
                      <a:pt x="1839" y="699"/>
                    </a:lnTo>
                    <a:lnTo>
                      <a:pt x="1838" y="685"/>
                    </a:lnTo>
                    <a:lnTo>
                      <a:pt x="1835" y="673"/>
                    </a:lnTo>
                    <a:lnTo>
                      <a:pt x="1832" y="668"/>
                    </a:lnTo>
                    <a:lnTo>
                      <a:pt x="1830" y="663"/>
                    </a:lnTo>
                    <a:lnTo>
                      <a:pt x="1827" y="658"/>
                    </a:lnTo>
                    <a:lnTo>
                      <a:pt x="1824" y="654"/>
                    </a:lnTo>
                    <a:lnTo>
                      <a:pt x="1820" y="651"/>
                    </a:lnTo>
                    <a:lnTo>
                      <a:pt x="1816" y="647"/>
                    </a:lnTo>
                    <a:lnTo>
                      <a:pt x="1811" y="644"/>
                    </a:lnTo>
                    <a:lnTo>
                      <a:pt x="1807" y="642"/>
                    </a:lnTo>
                    <a:lnTo>
                      <a:pt x="1801" y="640"/>
                    </a:lnTo>
                    <a:lnTo>
                      <a:pt x="1796" y="638"/>
                    </a:lnTo>
                    <a:lnTo>
                      <a:pt x="1790" y="637"/>
                    </a:lnTo>
                    <a:lnTo>
                      <a:pt x="1784" y="637"/>
                    </a:lnTo>
                    <a:close/>
                    <a:moveTo>
                      <a:pt x="1784" y="654"/>
                    </a:moveTo>
                    <a:lnTo>
                      <a:pt x="1788" y="654"/>
                    </a:lnTo>
                    <a:lnTo>
                      <a:pt x="1793" y="655"/>
                    </a:lnTo>
                    <a:lnTo>
                      <a:pt x="1796" y="656"/>
                    </a:lnTo>
                    <a:lnTo>
                      <a:pt x="1799" y="657"/>
                    </a:lnTo>
                    <a:lnTo>
                      <a:pt x="1805" y="663"/>
                    </a:lnTo>
                    <a:lnTo>
                      <a:pt x="1810" y="668"/>
                    </a:lnTo>
                    <a:lnTo>
                      <a:pt x="1813" y="675"/>
                    </a:lnTo>
                    <a:lnTo>
                      <a:pt x="1816" y="683"/>
                    </a:lnTo>
                    <a:lnTo>
                      <a:pt x="1817" y="691"/>
                    </a:lnTo>
                    <a:lnTo>
                      <a:pt x="1817" y="699"/>
                    </a:lnTo>
                    <a:lnTo>
                      <a:pt x="1817" y="709"/>
                    </a:lnTo>
                    <a:lnTo>
                      <a:pt x="1815" y="718"/>
                    </a:lnTo>
                    <a:lnTo>
                      <a:pt x="1812" y="725"/>
                    </a:lnTo>
                    <a:lnTo>
                      <a:pt x="1808" y="732"/>
                    </a:lnTo>
                    <a:lnTo>
                      <a:pt x="1802" y="738"/>
                    </a:lnTo>
                    <a:lnTo>
                      <a:pt x="1797" y="741"/>
                    </a:lnTo>
                    <a:lnTo>
                      <a:pt x="1790" y="743"/>
                    </a:lnTo>
                    <a:lnTo>
                      <a:pt x="1783" y="744"/>
                    </a:lnTo>
                    <a:lnTo>
                      <a:pt x="1776" y="743"/>
                    </a:lnTo>
                    <a:lnTo>
                      <a:pt x="1769" y="741"/>
                    </a:lnTo>
                    <a:lnTo>
                      <a:pt x="1763" y="736"/>
                    </a:lnTo>
                    <a:lnTo>
                      <a:pt x="1758" y="732"/>
                    </a:lnTo>
                    <a:lnTo>
                      <a:pt x="1754" y="725"/>
                    </a:lnTo>
                    <a:lnTo>
                      <a:pt x="1751" y="718"/>
                    </a:lnTo>
                    <a:lnTo>
                      <a:pt x="1749" y="709"/>
                    </a:lnTo>
                    <a:lnTo>
                      <a:pt x="1748" y="700"/>
                    </a:lnTo>
                    <a:lnTo>
                      <a:pt x="1749" y="691"/>
                    </a:lnTo>
                    <a:lnTo>
                      <a:pt x="1750" y="683"/>
                    </a:lnTo>
                    <a:lnTo>
                      <a:pt x="1753" y="675"/>
                    </a:lnTo>
                    <a:lnTo>
                      <a:pt x="1757" y="668"/>
                    </a:lnTo>
                    <a:lnTo>
                      <a:pt x="1761" y="662"/>
                    </a:lnTo>
                    <a:lnTo>
                      <a:pt x="1768" y="657"/>
                    </a:lnTo>
                    <a:lnTo>
                      <a:pt x="1775" y="655"/>
                    </a:lnTo>
                    <a:lnTo>
                      <a:pt x="1784" y="654"/>
                    </a:lnTo>
                    <a:close/>
                    <a:moveTo>
                      <a:pt x="1857" y="752"/>
                    </a:moveTo>
                    <a:lnTo>
                      <a:pt x="1864" y="755"/>
                    </a:lnTo>
                    <a:lnTo>
                      <a:pt x="1871" y="758"/>
                    </a:lnTo>
                    <a:lnTo>
                      <a:pt x="1880" y="760"/>
                    </a:lnTo>
                    <a:lnTo>
                      <a:pt x="1890" y="760"/>
                    </a:lnTo>
                    <a:lnTo>
                      <a:pt x="1898" y="760"/>
                    </a:lnTo>
                    <a:lnTo>
                      <a:pt x="1907" y="758"/>
                    </a:lnTo>
                    <a:lnTo>
                      <a:pt x="1915" y="754"/>
                    </a:lnTo>
                    <a:lnTo>
                      <a:pt x="1921" y="751"/>
                    </a:lnTo>
                    <a:lnTo>
                      <a:pt x="1925" y="745"/>
                    </a:lnTo>
                    <a:lnTo>
                      <a:pt x="1929" y="740"/>
                    </a:lnTo>
                    <a:lnTo>
                      <a:pt x="1931" y="732"/>
                    </a:lnTo>
                    <a:lnTo>
                      <a:pt x="1932" y="725"/>
                    </a:lnTo>
                    <a:lnTo>
                      <a:pt x="1932" y="719"/>
                    </a:lnTo>
                    <a:lnTo>
                      <a:pt x="1930" y="713"/>
                    </a:lnTo>
                    <a:lnTo>
                      <a:pt x="1928" y="709"/>
                    </a:lnTo>
                    <a:lnTo>
                      <a:pt x="1924" y="704"/>
                    </a:lnTo>
                    <a:lnTo>
                      <a:pt x="1920" y="700"/>
                    </a:lnTo>
                    <a:lnTo>
                      <a:pt x="1915" y="696"/>
                    </a:lnTo>
                    <a:lnTo>
                      <a:pt x="1909" y="693"/>
                    </a:lnTo>
                    <a:lnTo>
                      <a:pt x="1902" y="690"/>
                    </a:lnTo>
                    <a:lnTo>
                      <a:pt x="1892" y="685"/>
                    </a:lnTo>
                    <a:lnTo>
                      <a:pt x="1885" y="681"/>
                    </a:lnTo>
                    <a:lnTo>
                      <a:pt x="1883" y="679"/>
                    </a:lnTo>
                    <a:lnTo>
                      <a:pt x="1881" y="676"/>
                    </a:lnTo>
                    <a:lnTo>
                      <a:pt x="1881" y="673"/>
                    </a:lnTo>
                    <a:lnTo>
                      <a:pt x="1880" y="670"/>
                    </a:lnTo>
                    <a:lnTo>
                      <a:pt x="1881" y="666"/>
                    </a:lnTo>
                    <a:lnTo>
                      <a:pt x="1881" y="663"/>
                    </a:lnTo>
                    <a:lnTo>
                      <a:pt x="1883" y="661"/>
                    </a:lnTo>
                    <a:lnTo>
                      <a:pt x="1885" y="658"/>
                    </a:lnTo>
                    <a:lnTo>
                      <a:pt x="1888" y="656"/>
                    </a:lnTo>
                    <a:lnTo>
                      <a:pt x="1891" y="655"/>
                    </a:lnTo>
                    <a:lnTo>
                      <a:pt x="1895" y="654"/>
                    </a:lnTo>
                    <a:lnTo>
                      <a:pt x="1899" y="654"/>
                    </a:lnTo>
                    <a:lnTo>
                      <a:pt x="1907" y="654"/>
                    </a:lnTo>
                    <a:lnTo>
                      <a:pt x="1913" y="656"/>
                    </a:lnTo>
                    <a:lnTo>
                      <a:pt x="1919" y="658"/>
                    </a:lnTo>
                    <a:lnTo>
                      <a:pt x="1923" y="661"/>
                    </a:lnTo>
                    <a:lnTo>
                      <a:pt x="1928" y="645"/>
                    </a:lnTo>
                    <a:lnTo>
                      <a:pt x="1922" y="642"/>
                    </a:lnTo>
                    <a:lnTo>
                      <a:pt x="1916" y="640"/>
                    </a:lnTo>
                    <a:lnTo>
                      <a:pt x="1908" y="638"/>
                    </a:lnTo>
                    <a:lnTo>
                      <a:pt x="1899" y="637"/>
                    </a:lnTo>
                    <a:lnTo>
                      <a:pt x="1891" y="638"/>
                    </a:lnTo>
                    <a:lnTo>
                      <a:pt x="1883" y="641"/>
                    </a:lnTo>
                    <a:lnTo>
                      <a:pt x="1877" y="643"/>
                    </a:lnTo>
                    <a:lnTo>
                      <a:pt x="1871" y="647"/>
                    </a:lnTo>
                    <a:lnTo>
                      <a:pt x="1866" y="653"/>
                    </a:lnTo>
                    <a:lnTo>
                      <a:pt x="1863" y="658"/>
                    </a:lnTo>
                    <a:lnTo>
                      <a:pt x="1862" y="665"/>
                    </a:lnTo>
                    <a:lnTo>
                      <a:pt x="1861" y="672"/>
                    </a:lnTo>
                    <a:lnTo>
                      <a:pt x="1861" y="677"/>
                    </a:lnTo>
                    <a:lnTo>
                      <a:pt x="1863" y="682"/>
                    </a:lnTo>
                    <a:lnTo>
                      <a:pt x="1865" y="686"/>
                    </a:lnTo>
                    <a:lnTo>
                      <a:pt x="1868" y="691"/>
                    </a:lnTo>
                    <a:lnTo>
                      <a:pt x="1872" y="695"/>
                    </a:lnTo>
                    <a:lnTo>
                      <a:pt x="1877" y="699"/>
                    </a:lnTo>
                    <a:lnTo>
                      <a:pt x="1883" y="702"/>
                    </a:lnTo>
                    <a:lnTo>
                      <a:pt x="1891" y="705"/>
                    </a:lnTo>
                    <a:lnTo>
                      <a:pt x="1901" y="710"/>
                    </a:lnTo>
                    <a:lnTo>
                      <a:pt x="1907" y="714"/>
                    </a:lnTo>
                    <a:lnTo>
                      <a:pt x="1909" y="718"/>
                    </a:lnTo>
                    <a:lnTo>
                      <a:pt x="1910" y="720"/>
                    </a:lnTo>
                    <a:lnTo>
                      <a:pt x="1911" y="723"/>
                    </a:lnTo>
                    <a:lnTo>
                      <a:pt x="1911" y="728"/>
                    </a:lnTo>
                    <a:lnTo>
                      <a:pt x="1911" y="731"/>
                    </a:lnTo>
                    <a:lnTo>
                      <a:pt x="1910" y="734"/>
                    </a:lnTo>
                    <a:lnTo>
                      <a:pt x="1909" y="736"/>
                    </a:lnTo>
                    <a:lnTo>
                      <a:pt x="1906" y="740"/>
                    </a:lnTo>
                    <a:lnTo>
                      <a:pt x="1904" y="742"/>
                    </a:lnTo>
                    <a:lnTo>
                      <a:pt x="1899" y="743"/>
                    </a:lnTo>
                    <a:lnTo>
                      <a:pt x="1895" y="744"/>
                    </a:lnTo>
                    <a:lnTo>
                      <a:pt x="1890" y="744"/>
                    </a:lnTo>
                    <a:lnTo>
                      <a:pt x="1882" y="744"/>
                    </a:lnTo>
                    <a:lnTo>
                      <a:pt x="1875" y="742"/>
                    </a:lnTo>
                    <a:lnTo>
                      <a:pt x="1868" y="739"/>
                    </a:lnTo>
                    <a:lnTo>
                      <a:pt x="1863" y="736"/>
                    </a:lnTo>
                    <a:lnTo>
                      <a:pt x="1857" y="752"/>
                    </a:lnTo>
                    <a:close/>
                    <a:moveTo>
                      <a:pt x="2009" y="758"/>
                    </a:moveTo>
                    <a:lnTo>
                      <a:pt x="2029" y="758"/>
                    </a:lnTo>
                    <a:lnTo>
                      <a:pt x="2029" y="687"/>
                    </a:lnTo>
                    <a:lnTo>
                      <a:pt x="2030" y="682"/>
                    </a:lnTo>
                    <a:lnTo>
                      <a:pt x="2031" y="677"/>
                    </a:lnTo>
                    <a:lnTo>
                      <a:pt x="2032" y="673"/>
                    </a:lnTo>
                    <a:lnTo>
                      <a:pt x="2034" y="668"/>
                    </a:lnTo>
                    <a:lnTo>
                      <a:pt x="2038" y="665"/>
                    </a:lnTo>
                    <a:lnTo>
                      <a:pt x="2041" y="662"/>
                    </a:lnTo>
                    <a:lnTo>
                      <a:pt x="2044" y="660"/>
                    </a:lnTo>
                    <a:lnTo>
                      <a:pt x="2048" y="657"/>
                    </a:lnTo>
                    <a:lnTo>
                      <a:pt x="2054" y="656"/>
                    </a:lnTo>
                    <a:lnTo>
                      <a:pt x="2058" y="655"/>
                    </a:lnTo>
                    <a:lnTo>
                      <a:pt x="2066" y="656"/>
                    </a:lnTo>
                    <a:lnTo>
                      <a:pt x="2071" y="658"/>
                    </a:lnTo>
                    <a:lnTo>
                      <a:pt x="2075" y="662"/>
                    </a:lnTo>
                    <a:lnTo>
                      <a:pt x="2079" y="665"/>
                    </a:lnTo>
                    <a:lnTo>
                      <a:pt x="2082" y="671"/>
                    </a:lnTo>
                    <a:lnTo>
                      <a:pt x="2083" y="676"/>
                    </a:lnTo>
                    <a:lnTo>
                      <a:pt x="2084" y="683"/>
                    </a:lnTo>
                    <a:lnTo>
                      <a:pt x="2085" y="690"/>
                    </a:lnTo>
                    <a:lnTo>
                      <a:pt x="2085" y="758"/>
                    </a:lnTo>
                    <a:lnTo>
                      <a:pt x="2106" y="758"/>
                    </a:lnTo>
                    <a:lnTo>
                      <a:pt x="2106" y="687"/>
                    </a:lnTo>
                    <a:lnTo>
                      <a:pt x="2106" y="681"/>
                    </a:lnTo>
                    <a:lnTo>
                      <a:pt x="2105" y="674"/>
                    </a:lnTo>
                    <a:lnTo>
                      <a:pt x="2104" y="668"/>
                    </a:lnTo>
                    <a:lnTo>
                      <a:pt x="2101" y="663"/>
                    </a:lnTo>
                    <a:lnTo>
                      <a:pt x="2097" y="654"/>
                    </a:lnTo>
                    <a:lnTo>
                      <a:pt x="2092" y="647"/>
                    </a:lnTo>
                    <a:lnTo>
                      <a:pt x="2085" y="643"/>
                    </a:lnTo>
                    <a:lnTo>
                      <a:pt x="2079" y="640"/>
                    </a:lnTo>
                    <a:lnTo>
                      <a:pt x="2071" y="638"/>
                    </a:lnTo>
                    <a:lnTo>
                      <a:pt x="2066" y="637"/>
                    </a:lnTo>
                    <a:lnTo>
                      <a:pt x="2058" y="638"/>
                    </a:lnTo>
                    <a:lnTo>
                      <a:pt x="2053" y="640"/>
                    </a:lnTo>
                    <a:lnTo>
                      <a:pt x="2046" y="642"/>
                    </a:lnTo>
                    <a:lnTo>
                      <a:pt x="2042" y="644"/>
                    </a:lnTo>
                    <a:lnTo>
                      <a:pt x="2037" y="647"/>
                    </a:lnTo>
                    <a:lnTo>
                      <a:pt x="2033" y="652"/>
                    </a:lnTo>
                    <a:lnTo>
                      <a:pt x="2030" y="655"/>
                    </a:lnTo>
                    <a:lnTo>
                      <a:pt x="2028" y="660"/>
                    </a:lnTo>
                    <a:lnTo>
                      <a:pt x="2027" y="660"/>
                    </a:lnTo>
                    <a:lnTo>
                      <a:pt x="2026" y="641"/>
                    </a:lnTo>
                    <a:lnTo>
                      <a:pt x="2007" y="641"/>
                    </a:lnTo>
                    <a:lnTo>
                      <a:pt x="2009" y="655"/>
                    </a:lnTo>
                    <a:lnTo>
                      <a:pt x="2009" y="672"/>
                    </a:lnTo>
                    <a:lnTo>
                      <a:pt x="2009" y="758"/>
                    </a:lnTo>
                    <a:close/>
                    <a:moveTo>
                      <a:pt x="2231" y="703"/>
                    </a:moveTo>
                    <a:lnTo>
                      <a:pt x="2231" y="699"/>
                    </a:lnTo>
                    <a:lnTo>
                      <a:pt x="2232" y="693"/>
                    </a:lnTo>
                    <a:lnTo>
                      <a:pt x="2231" y="684"/>
                    </a:lnTo>
                    <a:lnTo>
                      <a:pt x="2230" y="675"/>
                    </a:lnTo>
                    <a:lnTo>
                      <a:pt x="2227" y="666"/>
                    </a:lnTo>
                    <a:lnTo>
                      <a:pt x="2222" y="657"/>
                    </a:lnTo>
                    <a:lnTo>
                      <a:pt x="2219" y="653"/>
                    </a:lnTo>
                    <a:lnTo>
                      <a:pt x="2216" y="650"/>
                    </a:lnTo>
                    <a:lnTo>
                      <a:pt x="2212" y="646"/>
                    </a:lnTo>
                    <a:lnTo>
                      <a:pt x="2207" y="643"/>
                    </a:lnTo>
                    <a:lnTo>
                      <a:pt x="2203" y="641"/>
                    </a:lnTo>
                    <a:lnTo>
                      <a:pt x="2198" y="640"/>
                    </a:lnTo>
                    <a:lnTo>
                      <a:pt x="2191" y="638"/>
                    </a:lnTo>
                    <a:lnTo>
                      <a:pt x="2185" y="637"/>
                    </a:lnTo>
                    <a:lnTo>
                      <a:pt x="2178" y="637"/>
                    </a:lnTo>
                    <a:lnTo>
                      <a:pt x="2173" y="638"/>
                    </a:lnTo>
                    <a:lnTo>
                      <a:pt x="2167" y="641"/>
                    </a:lnTo>
                    <a:lnTo>
                      <a:pt x="2162" y="643"/>
                    </a:lnTo>
                    <a:lnTo>
                      <a:pt x="2158" y="645"/>
                    </a:lnTo>
                    <a:lnTo>
                      <a:pt x="2153" y="648"/>
                    </a:lnTo>
                    <a:lnTo>
                      <a:pt x="2149" y="652"/>
                    </a:lnTo>
                    <a:lnTo>
                      <a:pt x="2146" y="656"/>
                    </a:lnTo>
                    <a:lnTo>
                      <a:pt x="2139" y="665"/>
                    </a:lnTo>
                    <a:lnTo>
                      <a:pt x="2135" y="676"/>
                    </a:lnTo>
                    <a:lnTo>
                      <a:pt x="2132" y="689"/>
                    </a:lnTo>
                    <a:lnTo>
                      <a:pt x="2132" y="701"/>
                    </a:lnTo>
                    <a:lnTo>
                      <a:pt x="2132" y="714"/>
                    </a:lnTo>
                    <a:lnTo>
                      <a:pt x="2135" y="725"/>
                    </a:lnTo>
                    <a:lnTo>
                      <a:pt x="2137" y="731"/>
                    </a:lnTo>
                    <a:lnTo>
                      <a:pt x="2139" y="735"/>
                    </a:lnTo>
                    <a:lnTo>
                      <a:pt x="2142" y="740"/>
                    </a:lnTo>
                    <a:lnTo>
                      <a:pt x="2146" y="744"/>
                    </a:lnTo>
                    <a:lnTo>
                      <a:pt x="2150" y="748"/>
                    </a:lnTo>
                    <a:lnTo>
                      <a:pt x="2154" y="751"/>
                    </a:lnTo>
                    <a:lnTo>
                      <a:pt x="2159" y="753"/>
                    </a:lnTo>
                    <a:lnTo>
                      <a:pt x="2164" y="756"/>
                    </a:lnTo>
                    <a:lnTo>
                      <a:pt x="2169" y="758"/>
                    </a:lnTo>
                    <a:lnTo>
                      <a:pt x="2175" y="759"/>
                    </a:lnTo>
                    <a:lnTo>
                      <a:pt x="2181" y="760"/>
                    </a:lnTo>
                    <a:lnTo>
                      <a:pt x="2187" y="760"/>
                    </a:lnTo>
                    <a:lnTo>
                      <a:pt x="2200" y="760"/>
                    </a:lnTo>
                    <a:lnTo>
                      <a:pt x="2210" y="758"/>
                    </a:lnTo>
                    <a:lnTo>
                      <a:pt x="2219" y="755"/>
                    </a:lnTo>
                    <a:lnTo>
                      <a:pt x="2226" y="753"/>
                    </a:lnTo>
                    <a:lnTo>
                      <a:pt x="2221" y="738"/>
                    </a:lnTo>
                    <a:lnTo>
                      <a:pt x="2216" y="740"/>
                    </a:lnTo>
                    <a:lnTo>
                      <a:pt x="2208" y="742"/>
                    </a:lnTo>
                    <a:lnTo>
                      <a:pt x="2200" y="743"/>
                    </a:lnTo>
                    <a:lnTo>
                      <a:pt x="2190" y="744"/>
                    </a:lnTo>
                    <a:lnTo>
                      <a:pt x="2182" y="743"/>
                    </a:lnTo>
                    <a:lnTo>
                      <a:pt x="2175" y="742"/>
                    </a:lnTo>
                    <a:lnTo>
                      <a:pt x="2168" y="739"/>
                    </a:lnTo>
                    <a:lnTo>
                      <a:pt x="2163" y="734"/>
                    </a:lnTo>
                    <a:lnTo>
                      <a:pt x="2158" y="729"/>
                    </a:lnTo>
                    <a:lnTo>
                      <a:pt x="2154" y="722"/>
                    </a:lnTo>
                    <a:lnTo>
                      <a:pt x="2152" y="713"/>
                    </a:lnTo>
                    <a:lnTo>
                      <a:pt x="2151" y="703"/>
                    </a:lnTo>
                    <a:lnTo>
                      <a:pt x="2231" y="703"/>
                    </a:lnTo>
                    <a:close/>
                    <a:moveTo>
                      <a:pt x="2151" y="687"/>
                    </a:moveTo>
                    <a:lnTo>
                      <a:pt x="2152" y="682"/>
                    </a:lnTo>
                    <a:lnTo>
                      <a:pt x="2154" y="676"/>
                    </a:lnTo>
                    <a:lnTo>
                      <a:pt x="2156" y="670"/>
                    </a:lnTo>
                    <a:lnTo>
                      <a:pt x="2160" y="665"/>
                    </a:lnTo>
                    <a:lnTo>
                      <a:pt x="2164" y="660"/>
                    </a:lnTo>
                    <a:lnTo>
                      <a:pt x="2169" y="656"/>
                    </a:lnTo>
                    <a:lnTo>
                      <a:pt x="2176" y="654"/>
                    </a:lnTo>
                    <a:lnTo>
                      <a:pt x="2183" y="653"/>
                    </a:lnTo>
                    <a:lnTo>
                      <a:pt x="2191" y="654"/>
                    </a:lnTo>
                    <a:lnTo>
                      <a:pt x="2198" y="656"/>
                    </a:lnTo>
                    <a:lnTo>
                      <a:pt x="2203" y="661"/>
                    </a:lnTo>
                    <a:lnTo>
                      <a:pt x="2206" y="665"/>
                    </a:lnTo>
                    <a:lnTo>
                      <a:pt x="2209" y="671"/>
                    </a:lnTo>
                    <a:lnTo>
                      <a:pt x="2210" y="676"/>
                    </a:lnTo>
                    <a:lnTo>
                      <a:pt x="2212" y="682"/>
                    </a:lnTo>
                    <a:lnTo>
                      <a:pt x="2212" y="687"/>
                    </a:lnTo>
                    <a:lnTo>
                      <a:pt x="2151" y="687"/>
                    </a:lnTo>
                    <a:close/>
                    <a:moveTo>
                      <a:pt x="2338" y="641"/>
                    </a:moveTo>
                    <a:lnTo>
                      <a:pt x="2337" y="658"/>
                    </a:lnTo>
                    <a:lnTo>
                      <a:pt x="2336" y="658"/>
                    </a:lnTo>
                    <a:lnTo>
                      <a:pt x="2334" y="654"/>
                    </a:lnTo>
                    <a:lnTo>
                      <a:pt x="2331" y="651"/>
                    </a:lnTo>
                    <a:lnTo>
                      <a:pt x="2328" y="647"/>
                    </a:lnTo>
                    <a:lnTo>
                      <a:pt x="2324" y="644"/>
                    </a:lnTo>
                    <a:lnTo>
                      <a:pt x="2320" y="642"/>
                    </a:lnTo>
                    <a:lnTo>
                      <a:pt x="2314" y="640"/>
                    </a:lnTo>
                    <a:lnTo>
                      <a:pt x="2308" y="638"/>
                    </a:lnTo>
                    <a:lnTo>
                      <a:pt x="2300" y="637"/>
                    </a:lnTo>
                    <a:lnTo>
                      <a:pt x="2290" y="638"/>
                    </a:lnTo>
                    <a:lnTo>
                      <a:pt x="2282" y="642"/>
                    </a:lnTo>
                    <a:lnTo>
                      <a:pt x="2273" y="646"/>
                    </a:lnTo>
                    <a:lnTo>
                      <a:pt x="2266" y="654"/>
                    </a:lnTo>
                    <a:lnTo>
                      <a:pt x="2261" y="658"/>
                    </a:lnTo>
                    <a:lnTo>
                      <a:pt x="2259" y="663"/>
                    </a:lnTo>
                    <a:lnTo>
                      <a:pt x="2256" y="667"/>
                    </a:lnTo>
                    <a:lnTo>
                      <a:pt x="2254" y="673"/>
                    </a:lnTo>
                    <a:lnTo>
                      <a:pt x="2252" y="680"/>
                    </a:lnTo>
                    <a:lnTo>
                      <a:pt x="2250" y="686"/>
                    </a:lnTo>
                    <a:lnTo>
                      <a:pt x="2249" y="693"/>
                    </a:lnTo>
                    <a:lnTo>
                      <a:pt x="2249" y="700"/>
                    </a:lnTo>
                    <a:lnTo>
                      <a:pt x="2250" y="712"/>
                    </a:lnTo>
                    <a:lnTo>
                      <a:pt x="2253" y="723"/>
                    </a:lnTo>
                    <a:lnTo>
                      <a:pt x="2257" y="732"/>
                    </a:lnTo>
                    <a:lnTo>
                      <a:pt x="2263" y="741"/>
                    </a:lnTo>
                    <a:lnTo>
                      <a:pt x="2270" y="748"/>
                    </a:lnTo>
                    <a:lnTo>
                      <a:pt x="2279" y="753"/>
                    </a:lnTo>
                    <a:lnTo>
                      <a:pt x="2283" y="755"/>
                    </a:lnTo>
                    <a:lnTo>
                      <a:pt x="2287" y="756"/>
                    </a:lnTo>
                    <a:lnTo>
                      <a:pt x="2293" y="758"/>
                    </a:lnTo>
                    <a:lnTo>
                      <a:pt x="2298" y="758"/>
                    </a:lnTo>
                    <a:lnTo>
                      <a:pt x="2304" y="756"/>
                    </a:lnTo>
                    <a:lnTo>
                      <a:pt x="2310" y="755"/>
                    </a:lnTo>
                    <a:lnTo>
                      <a:pt x="2315" y="754"/>
                    </a:lnTo>
                    <a:lnTo>
                      <a:pt x="2321" y="752"/>
                    </a:lnTo>
                    <a:lnTo>
                      <a:pt x="2325" y="749"/>
                    </a:lnTo>
                    <a:lnTo>
                      <a:pt x="2328" y="745"/>
                    </a:lnTo>
                    <a:lnTo>
                      <a:pt x="2331" y="742"/>
                    </a:lnTo>
                    <a:lnTo>
                      <a:pt x="2334" y="738"/>
                    </a:lnTo>
                    <a:lnTo>
                      <a:pt x="2335" y="738"/>
                    </a:lnTo>
                    <a:lnTo>
                      <a:pt x="2335" y="751"/>
                    </a:lnTo>
                    <a:lnTo>
                      <a:pt x="2334" y="761"/>
                    </a:lnTo>
                    <a:lnTo>
                      <a:pt x="2331" y="770"/>
                    </a:lnTo>
                    <a:lnTo>
                      <a:pt x="2328" y="777"/>
                    </a:lnTo>
                    <a:lnTo>
                      <a:pt x="2324" y="782"/>
                    </a:lnTo>
                    <a:lnTo>
                      <a:pt x="2318" y="787"/>
                    </a:lnTo>
                    <a:lnTo>
                      <a:pt x="2312" y="790"/>
                    </a:lnTo>
                    <a:lnTo>
                      <a:pt x="2306" y="791"/>
                    </a:lnTo>
                    <a:lnTo>
                      <a:pt x="2298" y="792"/>
                    </a:lnTo>
                    <a:lnTo>
                      <a:pt x="2287" y="791"/>
                    </a:lnTo>
                    <a:lnTo>
                      <a:pt x="2279" y="789"/>
                    </a:lnTo>
                    <a:lnTo>
                      <a:pt x="2271" y="787"/>
                    </a:lnTo>
                    <a:lnTo>
                      <a:pt x="2264" y="783"/>
                    </a:lnTo>
                    <a:lnTo>
                      <a:pt x="2259" y="799"/>
                    </a:lnTo>
                    <a:lnTo>
                      <a:pt x="2267" y="803"/>
                    </a:lnTo>
                    <a:lnTo>
                      <a:pt x="2276" y="807"/>
                    </a:lnTo>
                    <a:lnTo>
                      <a:pt x="2287" y="808"/>
                    </a:lnTo>
                    <a:lnTo>
                      <a:pt x="2297" y="809"/>
                    </a:lnTo>
                    <a:lnTo>
                      <a:pt x="2308" y="808"/>
                    </a:lnTo>
                    <a:lnTo>
                      <a:pt x="2320" y="806"/>
                    </a:lnTo>
                    <a:lnTo>
                      <a:pt x="2324" y="803"/>
                    </a:lnTo>
                    <a:lnTo>
                      <a:pt x="2329" y="801"/>
                    </a:lnTo>
                    <a:lnTo>
                      <a:pt x="2335" y="799"/>
                    </a:lnTo>
                    <a:lnTo>
                      <a:pt x="2339" y="794"/>
                    </a:lnTo>
                    <a:lnTo>
                      <a:pt x="2342" y="790"/>
                    </a:lnTo>
                    <a:lnTo>
                      <a:pt x="2345" y="785"/>
                    </a:lnTo>
                    <a:lnTo>
                      <a:pt x="2349" y="780"/>
                    </a:lnTo>
                    <a:lnTo>
                      <a:pt x="2351" y="774"/>
                    </a:lnTo>
                    <a:lnTo>
                      <a:pt x="2353" y="767"/>
                    </a:lnTo>
                    <a:lnTo>
                      <a:pt x="2354" y="759"/>
                    </a:lnTo>
                    <a:lnTo>
                      <a:pt x="2354" y="751"/>
                    </a:lnTo>
                    <a:lnTo>
                      <a:pt x="2355" y="741"/>
                    </a:lnTo>
                    <a:lnTo>
                      <a:pt x="2355" y="673"/>
                    </a:lnTo>
                    <a:lnTo>
                      <a:pt x="2355" y="654"/>
                    </a:lnTo>
                    <a:lnTo>
                      <a:pt x="2356" y="641"/>
                    </a:lnTo>
                    <a:lnTo>
                      <a:pt x="2338" y="641"/>
                    </a:lnTo>
                    <a:close/>
                    <a:moveTo>
                      <a:pt x="2335" y="707"/>
                    </a:moveTo>
                    <a:lnTo>
                      <a:pt x="2334" y="713"/>
                    </a:lnTo>
                    <a:lnTo>
                      <a:pt x="2333" y="720"/>
                    </a:lnTo>
                    <a:lnTo>
                      <a:pt x="2330" y="724"/>
                    </a:lnTo>
                    <a:lnTo>
                      <a:pt x="2328" y="729"/>
                    </a:lnTo>
                    <a:lnTo>
                      <a:pt x="2325" y="732"/>
                    </a:lnTo>
                    <a:lnTo>
                      <a:pt x="2322" y="735"/>
                    </a:lnTo>
                    <a:lnTo>
                      <a:pt x="2317" y="738"/>
                    </a:lnTo>
                    <a:lnTo>
                      <a:pt x="2313" y="740"/>
                    </a:lnTo>
                    <a:lnTo>
                      <a:pt x="2309" y="741"/>
                    </a:lnTo>
                    <a:lnTo>
                      <a:pt x="2304" y="741"/>
                    </a:lnTo>
                    <a:lnTo>
                      <a:pt x="2296" y="740"/>
                    </a:lnTo>
                    <a:lnTo>
                      <a:pt x="2289" y="738"/>
                    </a:lnTo>
                    <a:lnTo>
                      <a:pt x="2284" y="734"/>
                    </a:lnTo>
                    <a:lnTo>
                      <a:pt x="2279" y="729"/>
                    </a:lnTo>
                    <a:lnTo>
                      <a:pt x="2275" y="722"/>
                    </a:lnTo>
                    <a:lnTo>
                      <a:pt x="2272" y="715"/>
                    </a:lnTo>
                    <a:lnTo>
                      <a:pt x="2271" y="707"/>
                    </a:lnTo>
                    <a:lnTo>
                      <a:pt x="2270" y="699"/>
                    </a:lnTo>
                    <a:lnTo>
                      <a:pt x="2271" y="689"/>
                    </a:lnTo>
                    <a:lnTo>
                      <a:pt x="2273" y="681"/>
                    </a:lnTo>
                    <a:lnTo>
                      <a:pt x="2275" y="673"/>
                    </a:lnTo>
                    <a:lnTo>
                      <a:pt x="2280" y="666"/>
                    </a:lnTo>
                    <a:lnTo>
                      <a:pt x="2285" y="661"/>
                    </a:lnTo>
                    <a:lnTo>
                      <a:pt x="2290" y="657"/>
                    </a:lnTo>
                    <a:lnTo>
                      <a:pt x="2297" y="655"/>
                    </a:lnTo>
                    <a:lnTo>
                      <a:pt x="2304" y="654"/>
                    </a:lnTo>
                    <a:lnTo>
                      <a:pt x="2310" y="655"/>
                    </a:lnTo>
                    <a:lnTo>
                      <a:pt x="2314" y="656"/>
                    </a:lnTo>
                    <a:lnTo>
                      <a:pt x="2318" y="658"/>
                    </a:lnTo>
                    <a:lnTo>
                      <a:pt x="2323" y="661"/>
                    </a:lnTo>
                    <a:lnTo>
                      <a:pt x="2326" y="664"/>
                    </a:lnTo>
                    <a:lnTo>
                      <a:pt x="2329" y="668"/>
                    </a:lnTo>
                    <a:lnTo>
                      <a:pt x="2331" y="672"/>
                    </a:lnTo>
                    <a:lnTo>
                      <a:pt x="2334" y="677"/>
                    </a:lnTo>
                    <a:lnTo>
                      <a:pt x="2334" y="682"/>
                    </a:lnTo>
                    <a:lnTo>
                      <a:pt x="2335" y="686"/>
                    </a:lnTo>
                    <a:lnTo>
                      <a:pt x="2335" y="707"/>
                    </a:lnTo>
                    <a:close/>
                    <a:moveTo>
                      <a:pt x="2437" y="637"/>
                    </a:moveTo>
                    <a:lnTo>
                      <a:pt x="2426" y="638"/>
                    </a:lnTo>
                    <a:lnTo>
                      <a:pt x="2416" y="642"/>
                    </a:lnTo>
                    <a:lnTo>
                      <a:pt x="2410" y="644"/>
                    </a:lnTo>
                    <a:lnTo>
                      <a:pt x="2406" y="647"/>
                    </a:lnTo>
                    <a:lnTo>
                      <a:pt x="2402" y="651"/>
                    </a:lnTo>
                    <a:lnTo>
                      <a:pt x="2397" y="654"/>
                    </a:lnTo>
                    <a:lnTo>
                      <a:pt x="2394" y="658"/>
                    </a:lnTo>
                    <a:lnTo>
                      <a:pt x="2391" y="663"/>
                    </a:lnTo>
                    <a:lnTo>
                      <a:pt x="2388" y="668"/>
                    </a:lnTo>
                    <a:lnTo>
                      <a:pt x="2385" y="674"/>
                    </a:lnTo>
                    <a:lnTo>
                      <a:pt x="2383" y="680"/>
                    </a:lnTo>
                    <a:lnTo>
                      <a:pt x="2382" y="686"/>
                    </a:lnTo>
                    <a:lnTo>
                      <a:pt x="2381" y="693"/>
                    </a:lnTo>
                    <a:lnTo>
                      <a:pt x="2381" y="700"/>
                    </a:lnTo>
                    <a:lnTo>
                      <a:pt x="2381" y="706"/>
                    </a:lnTo>
                    <a:lnTo>
                      <a:pt x="2382" y="713"/>
                    </a:lnTo>
                    <a:lnTo>
                      <a:pt x="2383" y="720"/>
                    </a:lnTo>
                    <a:lnTo>
                      <a:pt x="2385" y="725"/>
                    </a:lnTo>
                    <a:lnTo>
                      <a:pt x="2388" y="731"/>
                    </a:lnTo>
                    <a:lnTo>
                      <a:pt x="2390" y="735"/>
                    </a:lnTo>
                    <a:lnTo>
                      <a:pt x="2393" y="740"/>
                    </a:lnTo>
                    <a:lnTo>
                      <a:pt x="2397" y="744"/>
                    </a:lnTo>
                    <a:lnTo>
                      <a:pt x="2401" y="748"/>
                    </a:lnTo>
                    <a:lnTo>
                      <a:pt x="2405" y="751"/>
                    </a:lnTo>
                    <a:lnTo>
                      <a:pt x="2409" y="754"/>
                    </a:lnTo>
                    <a:lnTo>
                      <a:pt x="2415" y="756"/>
                    </a:lnTo>
                    <a:lnTo>
                      <a:pt x="2424" y="760"/>
                    </a:lnTo>
                    <a:lnTo>
                      <a:pt x="2436" y="761"/>
                    </a:lnTo>
                    <a:lnTo>
                      <a:pt x="2446" y="760"/>
                    </a:lnTo>
                    <a:lnTo>
                      <a:pt x="2457" y="756"/>
                    </a:lnTo>
                    <a:lnTo>
                      <a:pt x="2465" y="752"/>
                    </a:lnTo>
                    <a:lnTo>
                      <a:pt x="2474" y="745"/>
                    </a:lnTo>
                    <a:lnTo>
                      <a:pt x="2478" y="742"/>
                    </a:lnTo>
                    <a:lnTo>
                      <a:pt x="2482" y="736"/>
                    </a:lnTo>
                    <a:lnTo>
                      <a:pt x="2485" y="732"/>
                    </a:lnTo>
                    <a:lnTo>
                      <a:pt x="2488" y="726"/>
                    </a:lnTo>
                    <a:lnTo>
                      <a:pt x="2490" y="720"/>
                    </a:lnTo>
                    <a:lnTo>
                      <a:pt x="2491" y="713"/>
                    </a:lnTo>
                    <a:lnTo>
                      <a:pt x="2492" y="706"/>
                    </a:lnTo>
                    <a:lnTo>
                      <a:pt x="2492" y="699"/>
                    </a:lnTo>
                    <a:lnTo>
                      <a:pt x="2491" y="685"/>
                    </a:lnTo>
                    <a:lnTo>
                      <a:pt x="2488" y="673"/>
                    </a:lnTo>
                    <a:lnTo>
                      <a:pt x="2486" y="668"/>
                    </a:lnTo>
                    <a:lnTo>
                      <a:pt x="2484" y="663"/>
                    </a:lnTo>
                    <a:lnTo>
                      <a:pt x="2480" y="658"/>
                    </a:lnTo>
                    <a:lnTo>
                      <a:pt x="2477" y="654"/>
                    </a:lnTo>
                    <a:lnTo>
                      <a:pt x="2474" y="651"/>
                    </a:lnTo>
                    <a:lnTo>
                      <a:pt x="2470" y="647"/>
                    </a:lnTo>
                    <a:lnTo>
                      <a:pt x="2465" y="644"/>
                    </a:lnTo>
                    <a:lnTo>
                      <a:pt x="2460" y="642"/>
                    </a:lnTo>
                    <a:lnTo>
                      <a:pt x="2455" y="640"/>
                    </a:lnTo>
                    <a:lnTo>
                      <a:pt x="2449" y="638"/>
                    </a:lnTo>
                    <a:lnTo>
                      <a:pt x="2444" y="637"/>
                    </a:lnTo>
                    <a:lnTo>
                      <a:pt x="2437" y="637"/>
                    </a:lnTo>
                    <a:close/>
                    <a:moveTo>
                      <a:pt x="2437" y="654"/>
                    </a:moveTo>
                    <a:lnTo>
                      <a:pt x="2442" y="654"/>
                    </a:lnTo>
                    <a:lnTo>
                      <a:pt x="2446" y="655"/>
                    </a:lnTo>
                    <a:lnTo>
                      <a:pt x="2449" y="656"/>
                    </a:lnTo>
                    <a:lnTo>
                      <a:pt x="2452" y="657"/>
                    </a:lnTo>
                    <a:lnTo>
                      <a:pt x="2459" y="663"/>
                    </a:lnTo>
                    <a:lnTo>
                      <a:pt x="2463" y="668"/>
                    </a:lnTo>
                    <a:lnTo>
                      <a:pt x="2466" y="675"/>
                    </a:lnTo>
                    <a:lnTo>
                      <a:pt x="2470" y="683"/>
                    </a:lnTo>
                    <a:lnTo>
                      <a:pt x="2471" y="691"/>
                    </a:lnTo>
                    <a:lnTo>
                      <a:pt x="2472" y="699"/>
                    </a:lnTo>
                    <a:lnTo>
                      <a:pt x="2471" y="709"/>
                    </a:lnTo>
                    <a:lnTo>
                      <a:pt x="2469" y="718"/>
                    </a:lnTo>
                    <a:lnTo>
                      <a:pt x="2465" y="725"/>
                    </a:lnTo>
                    <a:lnTo>
                      <a:pt x="2461" y="732"/>
                    </a:lnTo>
                    <a:lnTo>
                      <a:pt x="2457" y="738"/>
                    </a:lnTo>
                    <a:lnTo>
                      <a:pt x="2450" y="741"/>
                    </a:lnTo>
                    <a:lnTo>
                      <a:pt x="2444" y="743"/>
                    </a:lnTo>
                    <a:lnTo>
                      <a:pt x="2436" y="744"/>
                    </a:lnTo>
                    <a:lnTo>
                      <a:pt x="2430" y="743"/>
                    </a:lnTo>
                    <a:lnTo>
                      <a:pt x="2422" y="741"/>
                    </a:lnTo>
                    <a:lnTo>
                      <a:pt x="2417" y="736"/>
                    </a:lnTo>
                    <a:lnTo>
                      <a:pt x="2411" y="732"/>
                    </a:lnTo>
                    <a:lnTo>
                      <a:pt x="2408" y="725"/>
                    </a:lnTo>
                    <a:lnTo>
                      <a:pt x="2405" y="718"/>
                    </a:lnTo>
                    <a:lnTo>
                      <a:pt x="2403" y="709"/>
                    </a:lnTo>
                    <a:lnTo>
                      <a:pt x="2402" y="700"/>
                    </a:lnTo>
                    <a:lnTo>
                      <a:pt x="2403" y="691"/>
                    </a:lnTo>
                    <a:lnTo>
                      <a:pt x="2404" y="683"/>
                    </a:lnTo>
                    <a:lnTo>
                      <a:pt x="2407" y="675"/>
                    </a:lnTo>
                    <a:lnTo>
                      <a:pt x="2410" y="668"/>
                    </a:lnTo>
                    <a:lnTo>
                      <a:pt x="2416" y="662"/>
                    </a:lnTo>
                    <a:lnTo>
                      <a:pt x="2421" y="657"/>
                    </a:lnTo>
                    <a:lnTo>
                      <a:pt x="2429" y="655"/>
                    </a:lnTo>
                    <a:lnTo>
                      <a:pt x="2437" y="654"/>
                    </a:lnTo>
                    <a:close/>
                    <a:moveTo>
                      <a:pt x="2445" y="589"/>
                    </a:moveTo>
                    <a:lnTo>
                      <a:pt x="2424" y="624"/>
                    </a:lnTo>
                    <a:lnTo>
                      <a:pt x="2439" y="624"/>
                    </a:lnTo>
                    <a:lnTo>
                      <a:pt x="2468" y="589"/>
                    </a:lnTo>
                    <a:lnTo>
                      <a:pt x="2445" y="589"/>
                    </a:lnTo>
                    <a:close/>
                    <a:moveTo>
                      <a:pt x="2596" y="738"/>
                    </a:moveTo>
                    <a:lnTo>
                      <a:pt x="2592" y="740"/>
                    </a:lnTo>
                    <a:lnTo>
                      <a:pt x="2586" y="741"/>
                    </a:lnTo>
                    <a:lnTo>
                      <a:pt x="2579" y="743"/>
                    </a:lnTo>
                    <a:lnTo>
                      <a:pt x="2571" y="743"/>
                    </a:lnTo>
                    <a:lnTo>
                      <a:pt x="2563" y="742"/>
                    </a:lnTo>
                    <a:lnTo>
                      <a:pt x="2555" y="740"/>
                    </a:lnTo>
                    <a:lnTo>
                      <a:pt x="2549" y="736"/>
                    </a:lnTo>
                    <a:lnTo>
                      <a:pt x="2543" y="732"/>
                    </a:lnTo>
                    <a:lnTo>
                      <a:pt x="2538" y="725"/>
                    </a:lnTo>
                    <a:lnTo>
                      <a:pt x="2534" y="718"/>
                    </a:lnTo>
                    <a:lnTo>
                      <a:pt x="2532" y="709"/>
                    </a:lnTo>
                    <a:lnTo>
                      <a:pt x="2531" y="700"/>
                    </a:lnTo>
                    <a:lnTo>
                      <a:pt x="2532" y="691"/>
                    </a:lnTo>
                    <a:lnTo>
                      <a:pt x="2534" y="682"/>
                    </a:lnTo>
                    <a:lnTo>
                      <a:pt x="2538" y="674"/>
                    </a:lnTo>
                    <a:lnTo>
                      <a:pt x="2542" y="667"/>
                    </a:lnTo>
                    <a:lnTo>
                      <a:pt x="2547" y="663"/>
                    </a:lnTo>
                    <a:lnTo>
                      <a:pt x="2554" y="658"/>
                    </a:lnTo>
                    <a:lnTo>
                      <a:pt x="2563" y="655"/>
                    </a:lnTo>
                    <a:lnTo>
                      <a:pt x="2572" y="655"/>
                    </a:lnTo>
                    <a:lnTo>
                      <a:pt x="2580" y="655"/>
                    </a:lnTo>
                    <a:lnTo>
                      <a:pt x="2586" y="656"/>
                    </a:lnTo>
                    <a:lnTo>
                      <a:pt x="2592" y="658"/>
                    </a:lnTo>
                    <a:lnTo>
                      <a:pt x="2596" y="661"/>
                    </a:lnTo>
                    <a:lnTo>
                      <a:pt x="2600" y="644"/>
                    </a:lnTo>
                    <a:lnTo>
                      <a:pt x="2595" y="642"/>
                    </a:lnTo>
                    <a:lnTo>
                      <a:pt x="2588" y="640"/>
                    </a:lnTo>
                    <a:lnTo>
                      <a:pt x="2581" y="638"/>
                    </a:lnTo>
                    <a:lnTo>
                      <a:pt x="2572" y="637"/>
                    </a:lnTo>
                    <a:lnTo>
                      <a:pt x="2565" y="638"/>
                    </a:lnTo>
                    <a:lnTo>
                      <a:pt x="2558" y="638"/>
                    </a:lnTo>
                    <a:lnTo>
                      <a:pt x="2552" y="641"/>
                    </a:lnTo>
                    <a:lnTo>
                      <a:pt x="2546" y="643"/>
                    </a:lnTo>
                    <a:lnTo>
                      <a:pt x="2541" y="645"/>
                    </a:lnTo>
                    <a:lnTo>
                      <a:pt x="2536" y="648"/>
                    </a:lnTo>
                    <a:lnTo>
                      <a:pt x="2531" y="652"/>
                    </a:lnTo>
                    <a:lnTo>
                      <a:pt x="2527" y="655"/>
                    </a:lnTo>
                    <a:lnTo>
                      <a:pt x="2524" y="660"/>
                    </a:lnTo>
                    <a:lnTo>
                      <a:pt x="2520" y="664"/>
                    </a:lnTo>
                    <a:lnTo>
                      <a:pt x="2517" y="670"/>
                    </a:lnTo>
                    <a:lnTo>
                      <a:pt x="2515" y="675"/>
                    </a:lnTo>
                    <a:lnTo>
                      <a:pt x="2513" y="681"/>
                    </a:lnTo>
                    <a:lnTo>
                      <a:pt x="2512" y="687"/>
                    </a:lnTo>
                    <a:lnTo>
                      <a:pt x="2511" y="694"/>
                    </a:lnTo>
                    <a:lnTo>
                      <a:pt x="2511" y="700"/>
                    </a:lnTo>
                    <a:lnTo>
                      <a:pt x="2512" y="713"/>
                    </a:lnTo>
                    <a:lnTo>
                      <a:pt x="2515" y="725"/>
                    </a:lnTo>
                    <a:lnTo>
                      <a:pt x="2517" y="730"/>
                    </a:lnTo>
                    <a:lnTo>
                      <a:pt x="2519" y="735"/>
                    </a:lnTo>
                    <a:lnTo>
                      <a:pt x="2523" y="740"/>
                    </a:lnTo>
                    <a:lnTo>
                      <a:pt x="2526" y="744"/>
                    </a:lnTo>
                    <a:lnTo>
                      <a:pt x="2530" y="748"/>
                    </a:lnTo>
                    <a:lnTo>
                      <a:pt x="2534" y="751"/>
                    </a:lnTo>
                    <a:lnTo>
                      <a:pt x="2539" y="753"/>
                    </a:lnTo>
                    <a:lnTo>
                      <a:pt x="2544" y="756"/>
                    </a:lnTo>
                    <a:lnTo>
                      <a:pt x="2550" y="758"/>
                    </a:lnTo>
                    <a:lnTo>
                      <a:pt x="2555" y="759"/>
                    </a:lnTo>
                    <a:lnTo>
                      <a:pt x="2561" y="760"/>
                    </a:lnTo>
                    <a:lnTo>
                      <a:pt x="2567" y="760"/>
                    </a:lnTo>
                    <a:lnTo>
                      <a:pt x="2578" y="760"/>
                    </a:lnTo>
                    <a:lnTo>
                      <a:pt x="2587" y="758"/>
                    </a:lnTo>
                    <a:lnTo>
                      <a:pt x="2595" y="755"/>
                    </a:lnTo>
                    <a:lnTo>
                      <a:pt x="2600" y="753"/>
                    </a:lnTo>
                    <a:lnTo>
                      <a:pt x="2596" y="738"/>
                    </a:lnTo>
                    <a:close/>
                    <a:moveTo>
                      <a:pt x="2645" y="758"/>
                    </a:moveTo>
                    <a:lnTo>
                      <a:pt x="2645" y="641"/>
                    </a:lnTo>
                    <a:lnTo>
                      <a:pt x="2624" y="641"/>
                    </a:lnTo>
                    <a:lnTo>
                      <a:pt x="2624" y="758"/>
                    </a:lnTo>
                    <a:lnTo>
                      <a:pt x="2645" y="758"/>
                    </a:lnTo>
                    <a:close/>
                    <a:moveTo>
                      <a:pt x="2635" y="594"/>
                    </a:moveTo>
                    <a:lnTo>
                      <a:pt x="2630" y="595"/>
                    </a:lnTo>
                    <a:lnTo>
                      <a:pt x="2625" y="597"/>
                    </a:lnTo>
                    <a:lnTo>
                      <a:pt x="2623" y="602"/>
                    </a:lnTo>
                    <a:lnTo>
                      <a:pt x="2622" y="607"/>
                    </a:lnTo>
                    <a:lnTo>
                      <a:pt x="2623" y="612"/>
                    </a:lnTo>
                    <a:lnTo>
                      <a:pt x="2625" y="616"/>
                    </a:lnTo>
                    <a:lnTo>
                      <a:pt x="2630" y="619"/>
                    </a:lnTo>
                    <a:lnTo>
                      <a:pt x="2634" y="621"/>
                    </a:lnTo>
                    <a:lnTo>
                      <a:pt x="2640" y="619"/>
                    </a:lnTo>
                    <a:lnTo>
                      <a:pt x="2644" y="616"/>
                    </a:lnTo>
                    <a:lnTo>
                      <a:pt x="2647" y="612"/>
                    </a:lnTo>
                    <a:lnTo>
                      <a:pt x="2648" y="607"/>
                    </a:lnTo>
                    <a:lnTo>
                      <a:pt x="2647" y="602"/>
                    </a:lnTo>
                    <a:lnTo>
                      <a:pt x="2644" y="597"/>
                    </a:lnTo>
                    <a:lnTo>
                      <a:pt x="2640" y="595"/>
                    </a:lnTo>
                    <a:lnTo>
                      <a:pt x="2635" y="594"/>
                    </a:lnTo>
                    <a:close/>
                    <a:moveTo>
                      <a:pt x="2728" y="637"/>
                    </a:moveTo>
                    <a:lnTo>
                      <a:pt x="2716" y="638"/>
                    </a:lnTo>
                    <a:lnTo>
                      <a:pt x="2706" y="642"/>
                    </a:lnTo>
                    <a:lnTo>
                      <a:pt x="2701" y="644"/>
                    </a:lnTo>
                    <a:lnTo>
                      <a:pt x="2696" y="647"/>
                    </a:lnTo>
                    <a:lnTo>
                      <a:pt x="2692" y="651"/>
                    </a:lnTo>
                    <a:lnTo>
                      <a:pt x="2688" y="654"/>
                    </a:lnTo>
                    <a:lnTo>
                      <a:pt x="2685" y="658"/>
                    </a:lnTo>
                    <a:lnTo>
                      <a:pt x="2681" y="663"/>
                    </a:lnTo>
                    <a:lnTo>
                      <a:pt x="2678" y="668"/>
                    </a:lnTo>
                    <a:lnTo>
                      <a:pt x="2676" y="674"/>
                    </a:lnTo>
                    <a:lnTo>
                      <a:pt x="2674" y="680"/>
                    </a:lnTo>
                    <a:lnTo>
                      <a:pt x="2673" y="686"/>
                    </a:lnTo>
                    <a:lnTo>
                      <a:pt x="2672" y="693"/>
                    </a:lnTo>
                    <a:lnTo>
                      <a:pt x="2672" y="700"/>
                    </a:lnTo>
                    <a:lnTo>
                      <a:pt x="2672" y="706"/>
                    </a:lnTo>
                    <a:lnTo>
                      <a:pt x="2673" y="713"/>
                    </a:lnTo>
                    <a:lnTo>
                      <a:pt x="2674" y="720"/>
                    </a:lnTo>
                    <a:lnTo>
                      <a:pt x="2676" y="725"/>
                    </a:lnTo>
                    <a:lnTo>
                      <a:pt x="2678" y="731"/>
                    </a:lnTo>
                    <a:lnTo>
                      <a:pt x="2680" y="735"/>
                    </a:lnTo>
                    <a:lnTo>
                      <a:pt x="2684" y="740"/>
                    </a:lnTo>
                    <a:lnTo>
                      <a:pt x="2687" y="744"/>
                    </a:lnTo>
                    <a:lnTo>
                      <a:pt x="2691" y="748"/>
                    </a:lnTo>
                    <a:lnTo>
                      <a:pt x="2695" y="751"/>
                    </a:lnTo>
                    <a:lnTo>
                      <a:pt x="2700" y="754"/>
                    </a:lnTo>
                    <a:lnTo>
                      <a:pt x="2704" y="756"/>
                    </a:lnTo>
                    <a:lnTo>
                      <a:pt x="2715" y="760"/>
                    </a:lnTo>
                    <a:lnTo>
                      <a:pt x="2726" y="761"/>
                    </a:lnTo>
                    <a:lnTo>
                      <a:pt x="2736" y="760"/>
                    </a:lnTo>
                    <a:lnTo>
                      <a:pt x="2746" y="756"/>
                    </a:lnTo>
                    <a:lnTo>
                      <a:pt x="2756" y="752"/>
                    </a:lnTo>
                    <a:lnTo>
                      <a:pt x="2765" y="745"/>
                    </a:lnTo>
                    <a:lnTo>
                      <a:pt x="2769" y="742"/>
                    </a:lnTo>
                    <a:lnTo>
                      <a:pt x="2772" y="736"/>
                    </a:lnTo>
                    <a:lnTo>
                      <a:pt x="2775" y="732"/>
                    </a:lnTo>
                    <a:lnTo>
                      <a:pt x="2777" y="726"/>
                    </a:lnTo>
                    <a:lnTo>
                      <a:pt x="2780" y="720"/>
                    </a:lnTo>
                    <a:lnTo>
                      <a:pt x="2782" y="713"/>
                    </a:lnTo>
                    <a:lnTo>
                      <a:pt x="2783" y="706"/>
                    </a:lnTo>
                    <a:lnTo>
                      <a:pt x="2783" y="699"/>
                    </a:lnTo>
                    <a:lnTo>
                      <a:pt x="2782" y="685"/>
                    </a:lnTo>
                    <a:lnTo>
                      <a:pt x="2779" y="673"/>
                    </a:lnTo>
                    <a:lnTo>
                      <a:pt x="2776" y="668"/>
                    </a:lnTo>
                    <a:lnTo>
                      <a:pt x="2774" y="663"/>
                    </a:lnTo>
                    <a:lnTo>
                      <a:pt x="2771" y="658"/>
                    </a:lnTo>
                    <a:lnTo>
                      <a:pt x="2768" y="654"/>
                    </a:lnTo>
                    <a:lnTo>
                      <a:pt x="2763" y="651"/>
                    </a:lnTo>
                    <a:lnTo>
                      <a:pt x="2759" y="647"/>
                    </a:lnTo>
                    <a:lnTo>
                      <a:pt x="2755" y="644"/>
                    </a:lnTo>
                    <a:lnTo>
                      <a:pt x="2750" y="642"/>
                    </a:lnTo>
                    <a:lnTo>
                      <a:pt x="2745" y="640"/>
                    </a:lnTo>
                    <a:lnTo>
                      <a:pt x="2740" y="638"/>
                    </a:lnTo>
                    <a:lnTo>
                      <a:pt x="2734" y="637"/>
                    </a:lnTo>
                    <a:lnTo>
                      <a:pt x="2728" y="637"/>
                    </a:lnTo>
                    <a:close/>
                    <a:moveTo>
                      <a:pt x="2728" y="654"/>
                    </a:moveTo>
                    <a:lnTo>
                      <a:pt x="2732" y="654"/>
                    </a:lnTo>
                    <a:lnTo>
                      <a:pt x="2735" y="655"/>
                    </a:lnTo>
                    <a:lnTo>
                      <a:pt x="2740" y="656"/>
                    </a:lnTo>
                    <a:lnTo>
                      <a:pt x="2743" y="657"/>
                    </a:lnTo>
                    <a:lnTo>
                      <a:pt x="2749" y="663"/>
                    </a:lnTo>
                    <a:lnTo>
                      <a:pt x="2754" y="668"/>
                    </a:lnTo>
                    <a:lnTo>
                      <a:pt x="2757" y="675"/>
                    </a:lnTo>
                    <a:lnTo>
                      <a:pt x="2760" y="683"/>
                    </a:lnTo>
                    <a:lnTo>
                      <a:pt x="2761" y="691"/>
                    </a:lnTo>
                    <a:lnTo>
                      <a:pt x="2761" y="699"/>
                    </a:lnTo>
                    <a:lnTo>
                      <a:pt x="2761" y="709"/>
                    </a:lnTo>
                    <a:lnTo>
                      <a:pt x="2759" y="718"/>
                    </a:lnTo>
                    <a:lnTo>
                      <a:pt x="2756" y="725"/>
                    </a:lnTo>
                    <a:lnTo>
                      <a:pt x="2752" y="732"/>
                    </a:lnTo>
                    <a:lnTo>
                      <a:pt x="2746" y="738"/>
                    </a:lnTo>
                    <a:lnTo>
                      <a:pt x="2741" y="741"/>
                    </a:lnTo>
                    <a:lnTo>
                      <a:pt x="2734" y="743"/>
                    </a:lnTo>
                    <a:lnTo>
                      <a:pt x="2727" y="744"/>
                    </a:lnTo>
                    <a:lnTo>
                      <a:pt x="2719" y="743"/>
                    </a:lnTo>
                    <a:lnTo>
                      <a:pt x="2713" y="741"/>
                    </a:lnTo>
                    <a:lnTo>
                      <a:pt x="2707" y="736"/>
                    </a:lnTo>
                    <a:lnTo>
                      <a:pt x="2702" y="732"/>
                    </a:lnTo>
                    <a:lnTo>
                      <a:pt x="2698" y="725"/>
                    </a:lnTo>
                    <a:lnTo>
                      <a:pt x="2694" y="718"/>
                    </a:lnTo>
                    <a:lnTo>
                      <a:pt x="2693" y="709"/>
                    </a:lnTo>
                    <a:lnTo>
                      <a:pt x="2692" y="700"/>
                    </a:lnTo>
                    <a:lnTo>
                      <a:pt x="2693" y="691"/>
                    </a:lnTo>
                    <a:lnTo>
                      <a:pt x="2694" y="683"/>
                    </a:lnTo>
                    <a:lnTo>
                      <a:pt x="2696" y="675"/>
                    </a:lnTo>
                    <a:lnTo>
                      <a:pt x="2701" y="668"/>
                    </a:lnTo>
                    <a:lnTo>
                      <a:pt x="2705" y="662"/>
                    </a:lnTo>
                    <a:lnTo>
                      <a:pt x="2712" y="657"/>
                    </a:lnTo>
                    <a:lnTo>
                      <a:pt x="2719" y="655"/>
                    </a:lnTo>
                    <a:lnTo>
                      <a:pt x="2728" y="654"/>
                    </a:lnTo>
                    <a:close/>
                    <a:moveTo>
                      <a:pt x="2801" y="752"/>
                    </a:moveTo>
                    <a:lnTo>
                      <a:pt x="2808" y="755"/>
                    </a:lnTo>
                    <a:lnTo>
                      <a:pt x="2815" y="758"/>
                    </a:lnTo>
                    <a:lnTo>
                      <a:pt x="2824" y="760"/>
                    </a:lnTo>
                    <a:lnTo>
                      <a:pt x="2833" y="760"/>
                    </a:lnTo>
                    <a:lnTo>
                      <a:pt x="2842" y="760"/>
                    </a:lnTo>
                    <a:lnTo>
                      <a:pt x="2851" y="758"/>
                    </a:lnTo>
                    <a:lnTo>
                      <a:pt x="2858" y="754"/>
                    </a:lnTo>
                    <a:lnTo>
                      <a:pt x="2865" y="751"/>
                    </a:lnTo>
                    <a:lnTo>
                      <a:pt x="2869" y="745"/>
                    </a:lnTo>
                    <a:lnTo>
                      <a:pt x="2873" y="740"/>
                    </a:lnTo>
                    <a:lnTo>
                      <a:pt x="2875" y="732"/>
                    </a:lnTo>
                    <a:lnTo>
                      <a:pt x="2876" y="725"/>
                    </a:lnTo>
                    <a:lnTo>
                      <a:pt x="2875" y="719"/>
                    </a:lnTo>
                    <a:lnTo>
                      <a:pt x="2874" y="713"/>
                    </a:lnTo>
                    <a:lnTo>
                      <a:pt x="2871" y="709"/>
                    </a:lnTo>
                    <a:lnTo>
                      <a:pt x="2868" y="704"/>
                    </a:lnTo>
                    <a:lnTo>
                      <a:pt x="2864" y="700"/>
                    </a:lnTo>
                    <a:lnTo>
                      <a:pt x="2858" y="696"/>
                    </a:lnTo>
                    <a:lnTo>
                      <a:pt x="2853" y="693"/>
                    </a:lnTo>
                    <a:lnTo>
                      <a:pt x="2846" y="690"/>
                    </a:lnTo>
                    <a:lnTo>
                      <a:pt x="2836" y="685"/>
                    </a:lnTo>
                    <a:lnTo>
                      <a:pt x="2829" y="681"/>
                    </a:lnTo>
                    <a:lnTo>
                      <a:pt x="2827" y="679"/>
                    </a:lnTo>
                    <a:lnTo>
                      <a:pt x="2825" y="676"/>
                    </a:lnTo>
                    <a:lnTo>
                      <a:pt x="2824" y="673"/>
                    </a:lnTo>
                    <a:lnTo>
                      <a:pt x="2824" y="670"/>
                    </a:lnTo>
                    <a:lnTo>
                      <a:pt x="2824" y="666"/>
                    </a:lnTo>
                    <a:lnTo>
                      <a:pt x="2825" y="663"/>
                    </a:lnTo>
                    <a:lnTo>
                      <a:pt x="2827" y="661"/>
                    </a:lnTo>
                    <a:lnTo>
                      <a:pt x="2829" y="658"/>
                    </a:lnTo>
                    <a:lnTo>
                      <a:pt x="2831" y="656"/>
                    </a:lnTo>
                    <a:lnTo>
                      <a:pt x="2835" y="655"/>
                    </a:lnTo>
                    <a:lnTo>
                      <a:pt x="2839" y="654"/>
                    </a:lnTo>
                    <a:lnTo>
                      <a:pt x="2843" y="654"/>
                    </a:lnTo>
                    <a:lnTo>
                      <a:pt x="2851" y="654"/>
                    </a:lnTo>
                    <a:lnTo>
                      <a:pt x="2857" y="656"/>
                    </a:lnTo>
                    <a:lnTo>
                      <a:pt x="2863" y="658"/>
                    </a:lnTo>
                    <a:lnTo>
                      <a:pt x="2866" y="661"/>
                    </a:lnTo>
                    <a:lnTo>
                      <a:pt x="2871" y="645"/>
                    </a:lnTo>
                    <a:lnTo>
                      <a:pt x="2866" y="642"/>
                    </a:lnTo>
                    <a:lnTo>
                      <a:pt x="2860" y="640"/>
                    </a:lnTo>
                    <a:lnTo>
                      <a:pt x="2852" y="638"/>
                    </a:lnTo>
                    <a:lnTo>
                      <a:pt x="2843" y="637"/>
                    </a:lnTo>
                    <a:lnTo>
                      <a:pt x="2835" y="638"/>
                    </a:lnTo>
                    <a:lnTo>
                      <a:pt x="2827" y="641"/>
                    </a:lnTo>
                    <a:lnTo>
                      <a:pt x="2821" y="643"/>
                    </a:lnTo>
                    <a:lnTo>
                      <a:pt x="2814" y="647"/>
                    </a:lnTo>
                    <a:lnTo>
                      <a:pt x="2810" y="653"/>
                    </a:lnTo>
                    <a:lnTo>
                      <a:pt x="2807" y="658"/>
                    </a:lnTo>
                    <a:lnTo>
                      <a:pt x="2804" y="665"/>
                    </a:lnTo>
                    <a:lnTo>
                      <a:pt x="2804" y="672"/>
                    </a:lnTo>
                    <a:lnTo>
                      <a:pt x="2804" y="677"/>
                    </a:lnTo>
                    <a:lnTo>
                      <a:pt x="2806" y="682"/>
                    </a:lnTo>
                    <a:lnTo>
                      <a:pt x="2809" y="686"/>
                    </a:lnTo>
                    <a:lnTo>
                      <a:pt x="2812" y="691"/>
                    </a:lnTo>
                    <a:lnTo>
                      <a:pt x="2816" y="695"/>
                    </a:lnTo>
                    <a:lnTo>
                      <a:pt x="2821" y="699"/>
                    </a:lnTo>
                    <a:lnTo>
                      <a:pt x="2827" y="702"/>
                    </a:lnTo>
                    <a:lnTo>
                      <a:pt x="2835" y="705"/>
                    </a:lnTo>
                    <a:lnTo>
                      <a:pt x="2844" y="710"/>
                    </a:lnTo>
                    <a:lnTo>
                      <a:pt x="2851" y="714"/>
                    </a:lnTo>
                    <a:lnTo>
                      <a:pt x="2853" y="718"/>
                    </a:lnTo>
                    <a:lnTo>
                      <a:pt x="2854" y="720"/>
                    </a:lnTo>
                    <a:lnTo>
                      <a:pt x="2855" y="723"/>
                    </a:lnTo>
                    <a:lnTo>
                      <a:pt x="2855" y="728"/>
                    </a:lnTo>
                    <a:lnTo>
                      <a:pt x="2855" y="731"/>
                    </a:lnTo>
                    <a:lnTo>
                      <a:pt x="2854" y="734"/>
                    </a:lnTo>
                    <a:lnTo>
                      <a:pt x="2853" y="736"/>
                    </a:lnTo>
                    <a:lnTo>
                      <a:pt x="2850" y="740"/>
                    </a:lnTo>
                    <a:lnTo>
                      <a:pt x="2847" y="742"/>
                    </a:lnTo>
                    <a:lnTo>
                      <a:pt x="2843" y="743"/>
                    </a:lnTo>
                    <a:lnTo>
                      <a:pt x="2839" y="744"/>
                    </a:lnTo>
                    <a:lnTo>
                      <a:pt x="2834" y="744"/>
                    </a:lnTo>
                    <a:lnTo>
                      <a:pt x="2826" y="744"/>
                    </a:lnTo>
                    <a:lnTo>
                      <a:pt x="2819" y="742"/>
                    </a:lnTo>
                    <a:lnTo>
                      <a:pt x="2812" y="739"/>
                    </a:lnTo>
                    <a:lnTo>
                      <a:pt x="2807" y="736"/>
                    </a:lnTo>
                    <a:lnTo>
                      <a:pt x="2801" y="75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7" name="Google Shape;167;p35"/>
              <p:cNvSpPr/>
              <p:nvPr/>
            </p:nvSpPr>
            <p:spPr>
              <a:xfrm>
                <a:off x="6010275" y="4884738"/>
                <a:ext cx="969964" cy="423863"/>
              </a:xfrm>
              <a:custGeom>
                <a:rect b="b" l="l" r="r" t="t"/>
                <a:pathLst>
                  <a:path extrusionOk="0" h="801" w="1833">
                    <a:moveTo>
                      <a:pt x="147" y="79"/>
                    </a:moveTo>
                    <a:lnTo>
                      <a:pt x="94" y="79"/>
                    </a:lnTo>
                    <a:lnTo>
                      <a:pt x="94" y="96"/>
                    </a:lnTo>
                    <a:lnTo>
                      <a:pt x="127" y="96"/>
                    </a:lnTo>
                    <a:lnTo>
                      <a:pt x="127" y="145"/>
                    </a:lnTo>
                    <a:lnTo>
                      <a:pt x="122" y="147"/>
                    </a:lnTo>
                    <a:lnTo>
                      <a:pt x="116" y="148"/>
                    </a:lnTo>
                    <a:lnTo>
                      <a:pt x="108" y="149"/>
                    </a:lnTo>
                    <a:lnTo>
                      <a:pt x="100" y="149"/>
                    </a:lnTo>
                    <a:lnTo>
                      <a:pt x="92" y="149"/>
                    </a:lnTo>
                    <a:lnTo>
                      <a:pt x="86" y="148"/>
                    </a:lnTo>
                    <a:lnTo>
                      <a:pt x="80" y="147"/>
                    </a:lnTo>
                    <a:lnTo>
                      <a:pt x="74" y="145"/>
                    </a:lnTo>
                    <a:lnTo>
                      <a:pt x="68" y="142"/>
                    </a:lnTo>
                    <a:lnTo>
                      <a:pt x="64" y="139"/>
                    </a:lnTo>
                    <a:lnTo>
                      <a:pt x="59" y="136"/>
                    </a:lnTo>
                    <a:lnTo>
                      <a:pt x="54" y="132"/>
                    </a:lnTo>
                    <a:lnTo>
                      <a:pt x="51" y="127"/>
                    </a:lnTo>
                    <a:lnTo>
                      <a:pt x="48" y="122"/>
                    </a:lnTo>
                    <a:lnTo>
                      <a:pt x="45" y="117"/>
                    </a:lnTo>
                    <a:lnTo>
                      <a:pt x="42" y="111"/>
                    </a:lnTo>
                    <a:lnTo>
                      <a:pt x="40" y="105"/>
                    </a:lnTo>
                    <a:lnTo>
                      <a:pt x="39" y="98"/>
                    </a:lnTo>
                    <a:lnTo>
                      <a:pt x="38" y="91"/>
                    </a:lnTo>
                    <a:lnTo>
                      <a:pt x="38" y="83"/>
                    </a:lnTo>
                    <a:lnTo>
                      <a:pt x="38" y="76"/>
                    </a:lnTo>
                    <a:lnTo>
                      <a:pt x="39" y="69"/>
                    </a:lnTo>
                    <a:lnTo>
                      <a:pt x="40" y="62"/>
                    </a:lnTo>
                    <a:lnTo>
                      <a:pt x="42" y="56"/>
                    </a:lnTo>
                    <a:lnTo>
                      <a:pt x="45" y="50"/>
                    </a:lnTo>
                    <a:lnTo>
                      <a:pt x="48" y="44"/>
                    </a:lnTo>
                    <a:lnTo>
                      <a:pt x="51" y="39"/>
                    </a:lnTo>
                    <a:lnTo>
                      <a:pt x="55" y="34"/>
                    </a:lnTo>
                    <a:lnTo>
                      <a:pt x="60" y="31"/>
                    </a:lnTo>
                    <a:lnTo>
                      <a:pt x="65" y="28"/>
                    </a:lnTo>
                    <a:lnTo>
                      <a:pt x="69" y="24"/>
                    </a:lnTo>
                    <a:lnTo>
                      <a:pt x="76" y="22"/>
                    </a:lnTo>
                    <a:lnTo>
                      <a:pt x="81" y="20"/>
                    </a:lnTo>
                    <a:lnTo>
                      <a:pt x="88" y="19"/>
                    </a:lnTo>
                    <a:lnTo>
                      <a:pt x="94" y="18"/>
                    </a:lnTo>
                    <a:lnTo>
                      <a:pt x="102" y="18"/>
                    </a:lnTo>
                    <a:lnTo>
                      <a:pt x="113" y="18"/>
                    </a:lnTo>
                    <a:lnTo>
                      <a:pt x="122" y="20"/>
                    </a:lnTo>
                    <a:lnTo>
                      <a:pt x="130" y="22"/>
                    </a:lnTo>
                    <a:lnTo>
                      <a:pt x="137" y="24"/>
                    </a:lnTo>
                    <a:lnTo>
                      <a:pt x="142" y="8"/>
                    </a:lnTo>
                    <a:lnTo>
                      <a:pt x="135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83" y="1"/>
                    </a:lnTo>
                    <a:lnTo>
                      <a:pt x="75" y="3"/>
                    </a:lnTo>
                    <a:lnTo>
                      <a:pt x="66" y="5"/>
                    </a:lnTo>
                    <a:lnTo>
                      <a:pt x="59" y="10"/>
                    </a:lnTo>
                    <a:lnTo>
                      <a:pt x="52" y="13"/>
                    </a:lnTo>
                    <a:lnTo>
                      <a:pt x="46" y="18"/>
                    </a:lnTo>
                    <a:lnTo>
                      <a:pt x="39" y="23"/>
                    </a:lnTo>
                    <a:lnTo>
                      <a:pt x="34" y="30"/>
                    </a:lnTo>
                    <a:lnTo>
                      <a:pt x="29" y="35"/>
                    </a:lnTo>
                    <a:lnTo>
                      <a:pt x="25" y="43"/>
                    </a:lnTo>
                    <a:lnTo>
                      <a:pt x="22" y="50"/>
                    </a:lnTo>
                    <a:lnTo>
                      <a:pt x="20" y="58"/>
                    </a:lnTo>
                    <a:lnTo>
                      <a:pt x="18" y="67"/>
                    </a:lnTo>
                    <a:lnTo>
                      <a:pt x="16" y="76"/>
                    </a:lnTo>
                    <a:lnTo>
                      <a:pt x="16" y="84"/>
                    </a:lnTo>
                    <a:lnTo>
                      <a:pt x="16" y="93"/>
                    </a:lnTo>
                    <a:lnTo>
                      <a:pt x="18" y="102"/>
                    </a:lnTo>
                    <a:lnTo>
                      <a:pt x="20" y="111"/>
                    </a:lnTo>
                    <a:lnTo>
                      <a:pt x="22" y="119"/>
                    </a:lnTo>
                    <a:lnTo>
                      <a:pt x="25" y="127"/>
                    </a:lnTo>
                    <a:lnTo>
                      <a:pt x="29" y="134"/>
                    </a:lnTo>
                    <a:lnTo>
                      <a:pt x="34" y="140"/>
                    </a:lnTo>
                    <a:lnTo>
                      <a:pt x="38" y="146"/>
                    </a:lnTo>
                    <a:lnTo>
                      <a:pt x="45" y="150"/>
                    </a:lnTo>
                    <a:lnTo>
                      <a:pt x="51" y="155"/>
                    </a:lnTo>
                    <a:lnTo>
                      <a:pt x="58" y="159"/>
                    </a:lnTo>
                    <a:lnTo>
                      <a:pt x="65" y="161"/>
                    </a:lnTo>
                    <a:lnTo>
                      <a:pt x="73" y="164"/>
                    </a:lnTo>
                    <a:lnTo>
                      <a:pt x="80" y="166"/>
                    </a:lnTo>
                    <a:lnTo>
                      <a:pt x="89" y="167"/>
                    </a:lnTo>
                    <a:lnTo>
                      <a:pt x="97" y="167"/>
                    </a:lnTo>
                    <a:lnTo>
                      <a:pt x="114" y="166"/>
                    </a:lnTo>
                    <a:lnTo>
                      <a:pt x="127" y="164"/>
                    </a:lnTo>
                    <a:lnTo>
                      <a:pt x="139" y="160"/>
                    </a:lnTo>
                    <a:lnTo>
                      <a:pt x="147" y="158"/>
                    </a:lnTo>
                    <a:lnTo>
                      <a:pt x="147" y="79"/>
                    </a:lnTo>
                    <a:close/>
                    <a:moveTo>
                      <a:pt x="262" y="165"/>
                    </a:moveTo>
                    <a:lnTo>
                      <a:pt x="259" y="151"/>
                    </a:lnTo>
                    <a:lnTo>
                      <a:pt x="259" y="137"/>
                    </a:lnTo>
                    <a:lnTo>
                      <a:pt x="259" y="93"/>
                    </a:lnTo>
                    <a:lnTo>
                      <a:pt x="258" y="84"/>
                    </a:lnTo>
                    <a:lnTo>
                      <a:pt x="257" y="76"/>
                    </a:lnTo>
                    <a:lnTo>
                      <a:pt x="255" y="68"/>
                    </a:lnTo>
                    <a:lnTo>
                      <a:pt x="251" y="60"/>
                    </a:lnTo>
                    <a:lnTo>
                      <a:pt x="248" y="57"/>
                    </a:lnTo>
                    <a:lnTo>
                      <a:pt x="245" y="53"/>
                    </a:lnTo>
                    <a:lnTo>
                      <a:pt x="241" y="51"/>
                    </a:lnTo>
                    <a:lnTo>
                      <a:pt x="238" y="49"/>
                    </a:lnTo>
                    <a:lnTo>
                      <a:pt x="232" y="48"/>
                    </a:lnTo>
                    <a:lnTo>
                      <a:pt x="228" y="46"/>
                    </a:lnTo>
                    <a:lnTo>
                      <a:pt x="222" y="46"/>
                    </a:lnTo>
                    <a:lnTo>
                      <a:pt x="216" y="44"/>
                    </a:lnTo>
                    <a:lnTo>
                      <a:pt x="205" y="46"/>
                    </a:lnTo>
                    <a:lnTo>
                      <a:pt x="196" y="48"/>
                    </a:lnTo>
                    <a:lnTo>
                      <a:pt x="186" y="51"/>
                    </a:lnTo>
                    <a:lnTo>
                      <a:pt x="178" y="56"/>
                    </a:lnTo>
                    <a:lnTo>
                      <a:pt x="183" y="69"/>
                    </a:lnTo>
                    <a:lnTo>
                      <a:pt x="189" y="66"/>
                    </a:lnTo>
                    <a:lnTo>
                      <a:pt x="197" y="63"/>
                    </a:lnTo>
                    <a:lnTo>
                      <a:pt x="204" y="61"/>
                    </a:lnTo>
                    <a:lnTo>
                      <a:pt x="213" y="61"/>
                    </a:lnTo>
                    <a:lnTo>
                      <a:pt x="221" y="61"/>
                    </a:lnTo>
                    <a:lnTo>
                      <a:pt x="227" y="63"/>
                    </a:lnTo>
                    <a:lnTo>
                      <a:pt x="231" y="67"/>
                    </a:lnTo>
                    <a:lnTo>
                      <a:pt x="235" y="70"/>
                    </a:lnTo>
                    <a:lnTo>
                      <a:pt x="237" y="74"/>
                    </a:lnTo>
                    <a:lnTo>
                      <a:pt x="238" y="79"/>
                    </a:lnTo>
                    <a:lnTo>
                      <a:pt x="239" y="83"/>
                    </a:lnTo>
                    <a:lnTo>
                      <a:pt x="239" y="88"/>
                    </a:lnTo>
                    <a:lnTo>
                      <a:pt x="239" y="90"/>
                    </a:lnTo>
                    <a:lnTo>
                      <a:pt x="223" y="91"/>
                    </a:lnTo>
                    <a:lnTo>
                      <a:pt x="210" y="93"/>
                    </a:lnTo>
                    <a:lnTo>
                      <a:pt x="198" y="97"/>
                    </a:lnTo>
                    <a:lnTo>
                      <a:pt x="188" y="101"/>
                    </a:lnTo>
                    <a:lnTo>
                      <a:pt x="184" y="105"/>
                    </a:lnTo>
                    <a:lnTo>
                      <a:pt x="181" y="108"/>
                    </a:lnTo>
                    <a:lnTo>
                      <a:pt x="177" y="111"/>
                    </a:lnTo>
                    <a:lnTo>
                      <a:pt x="175" y="116"/>
                    </a:lnTo>
                    <a:lnTo>
                      <a:pt x="173" y="119"/>
                    </a:lnTo>
                    <a:lnTo>
                      <a:pt x="171" y="123"/>
                    </a:lnTo>
                    <a:lnTo>
                      <a:pt x="171" y="129"/>
                    </a:lnTo>
                    <a:lnTo>
                      <a:pt x="170" y="134"/>
                    </a:lnTo>
                    <a:lnTo>
                      <a:pt x="171" y="140"/>
                    </a:lnTo>
                    <a:lnTo>
                      <a:pt x="172" y="147"/>
                    </a:lnTo>
                    <a:lnTo>
                      <a:pt x="175" y="152"/>
                    </a:lnTo>
                    <a:lnTo>
                      <a:pt x="178" y="157"/>
                    </a:lnTo>
                    <a:lnTo>
                      <a:pt x="184" y="161"/>
                    </a:lnTo>
                    <a:lnTo>
                      <a:pt x="190" y="165"/>
                    </a:lnTo>
                    <a:lnTo>
                      <a:pt x="197" y="167"/>
                    </a:lnTo>
                    <a:lnTo>
                      <a:pt x="205" y="168"/>
                    </a:lnTo>
                    <a:lnTo>
                      <a:pt x="211" y="167"/>
                    </a:lnTo>
                    <a:lnTo>
                      <a:pt x="216" y="167"/>
                    </a:lnTo>
                    <a:lnTo>
                      <a:pt x="222" y="165"/>
                    </a:lnTo>
                    <a:lnTo>
                      <a:pt x="226" y="162"/>
                    </a:lnTo>
                    <a:lnTo>
                      <a:pt x="235" y="157"/>
                    </a:lnTo>
                    <a:lnTo>
                      <a:pt x="240" y="150"/>
                    </a:lnTo>
                    <a:lnTo>
                      <a:pt x="241" y="150"/>
                    </a:lnTo>
                    <a:lnTo>
                      <a:pt x="242" y="165"/>
                    </a:lnTo>
                    <a:lnTo>
                      <a:pt x="262" y="165"/>
                    </a:lnTo>
                    <a:close/>
                    <a:moveTo>
                      <a:pt x="239" y="126"/>
                    </a:moveTo>
                    <a:lnTo>
                      <a:pt x="239" y="129"/>
                    </a:lnTo>
                    <a:lnTo>
                      <a:pt x="238" y="132"/>
                    </a:lnTo>
                    <a:lnTo>
                      <a:pt x="237" y="136"/>
                    </a:lnTo>
                    <a:lnTo>
                      <a:pt x="235" y="139"/>
                    </a:lnTo>
                    <a:lnTo>
                      <a:pt x="231" y="142"/>
                    </a:lnTo>
                    <a:lnTo>
                      <a:pt x="228" y="146"/>
                    </a:lnTo>
                    <a:lnTo>
                      <a:pt x="225" y="148"/>
                    </a:lnTo>
                    <a:lnTo>
                      <a:pt x="221" y="150"/>
                    </a:lnTo>
                    <a:lnTo>
                      <a:pt x="216" y="151"/>
                    </a:lnTo>
                    <a:lnTo>
                      <a:pt x="211" y="152"/>
                    </a:lnTo>
                    <a:lnTo>
                      <a:pt x="207" y="151"/>
                    </a:lnTo>
                    <a:lnTo>
                      <a:pt x="203" y="151"/>
                    </a:lnTo>
                    <a:lnTo>
                      <a:pt x="200" y="149"/>
                    </a:lnTo>
                    <a:lnTo>
                      <a:pt x="197" y="147"/>
                    </a:lnTo>
                    <a:lnTo>
                      <a:pt x="195" y="145"/>
                    </a:lnTo>
                    <a:lnTo>
                      <a:pt x="193" y="140"/>
                    </a:lnTo>
                    <a:lnTo>
                      <a:pt x="191" y="137"/>
                    </a:lnTo>
                    <a:lnTo>
                      <a:pt x="191" y="131"/>
                    </a:lnTo>
                    <a:lnTo>
                      <a:pt x="191" y="128"/>
                    </a:lnTo>
                    <a:lnTo>
                      <a:pt x="193" y="123"/>
                    </a:lnTo>
                    <a:lnTo>
                      <a:pt x="194" y="120"/>
                    </a:lnTo>
                    <a:lnTo>
                      <a:pt x="196" y="118"/>
                    </a:lnTo>
                    <a:lnTo>
                      <a:pt x="200" y="113"/>
                    </a:lnTo>
                    <a:lnTo>
                      <a:pt x="207" y="110"/>
                    </a:lnTo>
                    <a:lnTo>
                      <a:pt x="214" y="107"/>
                    </a:lnTo>
                    <a:lnTo>
                      <a:pt x="222" y="106"/>
                    </a:lnTo>
                    <a:lnTo>
                      <a:pt x="230" y="106"/>
                    </a:lnTo>
                    <a:lnTo>
                      <a:pt x="239" y="105"/>
                    </a:lnTo>
                    <a:lnTo>
                      <a:pt x="239" y="126"/>
                    </a:lnTo>
                    <a:close/>
                    <a:moveTo>
                      <a:pt x="293" y="165"/>
                    </a:moveTo>
                    <a:lnTo>
                      <a:pt x="313" y="165"/>
                    </a:lnTo>
                    <a:lnTo>
                      <a:pt x="313" y="102"/>
                    </a:lnTo>
                    <a:lnTo>
                      <a:pt x="313" y="97"/>
                    </a:lnTo>
                    <a:lnTo>
                      <a:pt x="315" y="92"/>
                    </a:lnTo>
                    <a:lnTo>
                      <a:pt x="316" y="87"/>
                    </a:lnTo>
                    <a:lnTo>
                      <a:pt x="318" y="81"/>
                    </a:lnTo>
                    <a:lnTo>
                      <a:pt x="320" y="77"/>
                    </a:lnTo>
                    <a:lnTo>
                      <a:pt x="324" y="72"/>
                    </a:lnTo>
                    <a:lnTo>
                      <a:pt x="328" y="69"/>
                    </a:lnTo>
                    <a:lnTo>
                      <a:pt x="332" y="67"/>
                    </a:lnTo>
                    <a:lnTo>
                      <a:pt x="337" y="66"/>
                    </a:lnTo>
                    <a:lnTo>
                      <a:pt x="343" y="64"/>
                    </a:lnTo>
                    <a:lnTo>
                      <a:pt x="346" y="66"/>
                    </a:lnTo>
                    <a:lnTo>
                      <a:pt x="349" y="66"/>
                    </a:lnTo>
                    <a:lnTo>
                      <a:pt x="349" y="46"/>
                    </a:lnTo>
                    <a:lnTo>
                      <a:pt x="346" y="46"/>
                    </a:lnTo>
                    <a:lnTo>
                      <a:pt x="344" y="44"/>
                    </a:lnTo>
                    <a:lnTo>
                      <a:pt x="338" y="46"/>
                    </a:lnTo>
                    <a:lnTo>
                      <a:pt x="333" y="47"/>
                    </a:lnTo>
                    <a:lnTo>
                      <a:pt x="329" y="49"/>
                    </a:lnTo>
                    <a:lnTo>
                      <a:pt x="324" y="52"/>
                    </a:lnTo>
                    <a:lnTo>
                      <a:pt x="320" y="56"/>
                    </a:lnTo>
                    <a:lnTo>
                      <a:pt x="317" y="60"/>
                    </a:lnTo>
                    <a:lnTo>
                      <a:pt x="313" y="64"/>
                    </a:lnTo>
                    <a:lnTo>
                      <a:pt x="311" y="70"/>
                    </a:lnTo>
                    <a:lnTo>
                      <a:pt x="310" y="70"/>
                    </a:lnTo>
                    <a:lnTo>
                      <a:pt x="310" y="48"/>
                    </a:lnTo>
                    <a:lnTo>
                      <a:pt x="292" y="48"/>
                    </a:lnTo>
                    <a:lnTo>
                      <a:pt x="292" y="56"/>
                    </a:lnTo>
                    <a:lnTo>
                      <a:pt x="293" y="64"/>
                    </a:lnTo>
                    <a:lnTo>
                      <a:pt x="293" y="74"/>
                    </a:lnTo>
                    <a:lnTo>
                      <a:pt x="293" y="84"/>
                    </a:lnTo>
                    <a:lnTo>
                      <a:pt x="293" y="165"/>
                    </a:lnTo>
                    <a:close/>
                    <a:moveTo>
                      <a:pt x="451" y="165"/>
                    </a:moveTo>
                    <a:lnTo>
                      <a:pt x="450" y="151"/>
                    </a:lnTo>
                    <a:lnTo>
                      <a:pt x="448" y="137"/>
                    </a:lnTo>
                    <a:lnTo>
                      <a:pt x="448" y="93"/>
                    </a:lnTo>
                    <a:lnTo>
                      <a:pt x="448" y="84"/>
                    </a:lnTo>
                    <a:lnTo>
                      <a:pt x="447" y="76"/>
                    </a:lnTo>
                    <a:lnTo>
                      <a:pt x="444" y="68"/>
                    </a:lnTo>
                    <a:lnTo>
                      <a:pt x="440" y="60"/>
                    </a:lnTo>
                    <a:lnTo>
                      <a:pt x="438" y="57"/>
                    </a:lnTo>
                    <a:lnTo>
                      <a:pt x="434" y="53"/>
                    </a:lnTo>
                    <a:lnTo>
                      <a:pt x="431" y="51"/>
                    </a:lnTo>
                    <a:lnTo>
                      <a:pt x="427" y="49"/>
                    </a:lnTo>
                    <a:lnTo>
                      <a:pt x="423" y="48"/>
                    </a:lnTo>
                    <a:lnTo>
                      <a:pt x="417" y="46"/>
                    </a:lnTo>
                    <a:lnTo>
                      <a:pt x="412" y="46"/>
                    </a:lnTo>
                    <a:lnTo>
                      <a:pt x="405" y="44"/>
                    </a:lnTo>
                    <a:lnTo>
                      <a:pt x="394" y="46"/>
                    </a:lnTo>
                    <a:lnTo>
                      <a:pt x="385" y="48"/>
                    </a:lnTo>
                    <a:lnTo>
                      <a:pt x="376" y="51"/>
                    </a:lnTo>
                    <a:lnTo>
                      <a:pt x="369" y="56"/>
                    </a:lnTo>
                    <a:lnTo>
                      <a:pt x="373" y="69"/>
                    </a:lnTo>
                    <a:lnTo>
                      <a:pt x="379" y="66"/>
                    </a:lnTo>
                    <a:lnTo>
                      <a:pt x="387" y="63"/>
                    </a:lnTo>
                    <a:lnTo>
                      <a:pt x="394" y="61"/>
                    </a:lnTo>
                    <a:lnTo>
                      <a:pt x="402" y="61"/>
                    </a:lnTo>
                    <a:lnTo>
                      <a:pt x="411" y="61"/>
                    </a:lnTo>
                    <a:lnTo>
                      <a:pt x="416" y="63"/>
                    </a:lnTo>
                    <a:lnTo>
                      <a:pt x="420" y="67"/>
                    </a:lnTo>
                    <a:lnTo>
                      <a:pt x="424" y="70"/>
                    </a:lnTo>
                    <a:lnTo>
                      <a:pt x="426" y="74"/>
                    </a:lnTo>
                    <a:lnTo>
                      <a:pt x="428" y="79"/>
                    </a:lnTo>
                    <a:lnTo>
                      <a:pt x="428" y="83"/>
                    </a:lnTo>
                    <a:lnTo>
                      <a:pt x="428" y="88"/>
                    </a:lnTo>
                    <a:lnTo>
                      <a:pt x="428" y="90"/>
                    </a:lnTo>
                    <a:lnTo>
                      <a:pt x="413" y="91"/>
                    </a:lnTo>
                    <a:lnTo>
                      <a:pt x="399" y="93"/>
                    </a:lnTo>
                    <a:lnTo>
                      <a:pt x="387" y="97"/>
                    </a:lnTo>
                    <a:lnTo>
                      <a:pt x="377" y="101"/>
                    </a:lnTo>
                    <a:lnTo>
                      <a:pt x="374" y="105"/>
                    </a:lnTo>
                    <a:lnTo>
                      <a:pt x="370" y="108"/>
                    </a:lnTo>
                    <a:lnTo>
                      <a:pt x="366" y="111"/>
                    </a:lnTo>
                    <a:lnTo>
                      <a:pt x="364" y="116"/>
                    </a:lnTo>
                    <a:lnTo>
                      <a:pt x="362" y="119"/>
                    </a:lnTo>
                    <a:lnTo>
                      <a:pt x="361" y="123"/>
                    </a:lnTo>
                    <a:lnTo>
                      <a:pt x="360" y="129"/>
                    </a:lnTo>
                    <a:lnTo>
                      <a:pt x="360" y="134"/>
                    </a:lnTo>
                    <a:lnTo>
                      <a:pt x="360" y="140"/>
                    </a:lnTo>
                    <a:lnTo>
                      <a:pt x="362" y="147"/>
                    </a:lnTo>
                    <a:lnTo>
                      <a:pt x="364" y="152"/>
                    </a:lnTo>
                    <a:lnTo>
                      <a:pt x="369" y="157"/>
                    </a:lnTo>
                    <a:lnTo>
                      <a:pt x="374" y="161"/>
                    </a:lnTo>
                    <a:lnTo>
                      <a:pt x="379" y="165"/>
                    </a:lnTo>
                    <a:lnTo>
                      <a:pt x="387" y="167"/>
                    </a:lnTo>
                    <a:lnTo>
                      <a:pt x="394" y="168"/>
                    </a:lnTo>
                    <a:lnTo>
                      <a:pt x="401" y="167"/>
                    </a:lnTo>
                    <a:lnTo>
                      <a:pt x="406" y="167"/>
                    </a:lnTo>
                    <a:lnTo>
                      <a:pt x="411" y="165"/>
                    </a:lnTo>
                    <a:lnTo>
                      <a:pt x="416" y="162"/>
                    </a:lnTo>
                    <a:lnTo>
                      <a:pt x="424" y="157"/>
                    </a:lnTo>
                    <a:lnTo>
                      <a:pt x="429" y="150"/>
                    </a:lnTo>
                    <a:lnTo>
                      <a:pt x="430" y="150"/>
                    </a:lnTo>
                    <a:lnTo>
                      <a:pt x="432" y="165"/>
                    </a:lnTo>
                    <a:lnTo>
                      <a:pt x="451" y="165"/>
                    </a:lnTo>
                    <a:close/>
                    <a:moveTo>
                      <a:pt x="429" y="126"/>
                    </a:moveTo>
                    <a:lnTo>
                      <a:pt x="429" y="129"/>
                    </a:lnTo>
                    <a:lnTo>
                      <a:pt x="428" y="132"/>
                    </a:lnTo>
                    <a:lnTo>
                      <a:pt x="426" y="136"/>
                    </a:lnTo>
                    <a:lnTo>
                      <a:pt x="424" y="139"/>
                    </a:lnTo>
                    <a:lnTo>
                      <a:pt x="421" y="142"/>
                    </a:lnTo>
                    <a:lnTo>
                      <a:pt x="418" y="146"/>
                    </a:lnTo>
                    <a:lnTo>
                      <a:pt x="415" y="148"/>
                    </a:lnTo>
                    <a:lnTo>
                      <a:pt x="411" y="150"/>
                    </a:lnTo>
                    <a:lnTo>
                      <a:pt x="405" y="151"/>
                    </a:lnTo>
                    <a:lnTo>
                      <a:pt x="400" y="152"/>
                    </a:lnTo>
                    <a:lnTo>
                      <a:pt x="397" y="151"/>
                    </a:lnTo>
                    <a:lnTo>
                      <a:pt x="392" y="151"/>
                    </a:lnTo>
                    <a:lnTo>
                      <a:pt x="389" y="149"/>
                    </a:lnTo>
                    <a:lnTo>
                      <a:pt x="386" y="147"/>
                    </a:lnTo>
                    <a:lnTo>
                      <a:pt x="384" y="145"/>
                    </a:lnTo>
                    <a:lnTo>
                      <a:pt x="383" y="140"/>
                    </a:lnTo>
                    <a:lnTo>
                      <a:pt x="380" y="137"/>
                    </a:lnTo>
                    <a:lnTo>
                      <a:pt x="380" y="131"/>
                    </a:lnTo>
                    <a:lnTo>
                      <a:pt x="380" y="128"/>
                    </a:lnTo>
                    <a:lnTo>
                      <a:pt x="382" y="123"/>
                    </a:lnTo>
                    <a:lnTo>
                      <a:pt x="383" y="120"/>
                    </a:lnTo>
                    <a:lnTo>
                      <a:pt x="385" y="118"/>
                    </a:lnTo>
                    <a:lnTo>
                      <a:pt x="390" y="113"/>
                    </a:lnTo>
                    <a:lnTo>
                      <a:pt x="397" y="110"/>
                    </a:lnTo>
                    <a:lnTo>
                      <a:pt x="403" y="107"/>
                    </a:lnTo>
                    <a:lnTo>
                      <a:pt x="412" y="106"/>
                    </a:lnTo>
                    <a:lnTo>
                      <a:pt x="420" y="106"/>
                    </a:lnTo>
                    <a:lnTo>
                      <a:pt x="429" y="105"/>
                    </a:lnTo>
                    <a:lnTo>
                      <a:pt x="429" y="126"/>
                    </a:lnTo>
                    <a:close/>
                    <a:moveTo>
                      <a:pt x="482" y="165"/>
                    </a:moveTo>
                    <a:lnTo>
                      <a:pt x="504" y="165"/>
                    </a:lnTo>
                    <a:lnTo>
                      <a:pt x="504" y="95"/>
                    </a:lnTo>
                    <a:lnTo>
                      <a:pt x="504" y="89"/>
                    </a:lnTo>
                    <a:lnTo>
                      <a:pt x="505" y="84"/>
                    </a:lnTo>
                    <a:lnTo>
                      <a:pt x="506" y="80"/>
                    </a:lnTo>
                    <a:lnTo>
                      <a:pt x="509" y="76"/>
                    </a:lnTo>
                    <a:lnTo>
                      <a:pt x="511" y="72"/>
                    </a:lnTo>
                    <a:lnTo>
                      <a:pt x="514" y="69"/>
                    </a:lnTo>
                    <a:lnTo>
                      <a:pt x="519" y="67"/>
                    </a:lnTo>
                    <a:lnTo>
                      <a:pt x="523" y="64"/>
                    </a:lnTo>
                    <a:lnTo>
                      <a:pt x="527" y="63"/>
                    </a:lnTo>
                    <a:lnTo>
                      <a:pt x="533" y="62"/>
                    </a:lnTo>
                    <a:lnTo>
                      <a:pt x="539" y="63"/>
                    </a:lnTo>
                    <a:lnTo>
                      <a:pt x="545" y="66"/>
                    </a:lnTo>
                    <a:lnTo>
                      <a:pt x="549" y="69"/>
                    </a:lnTo>
                    <a:lnTo>
                      <a:pt x="553" y="73"/>
                    </a:lnTo>
                    <a:lnTo>
                      <a:pt x="555" y="78"/>
                    </a:lnTo>
                    <a:lnTo>
                      <a:pt x="558" y="83"/>
                    </a:lnTo>
                    <a:lnTo>
                      <a:pt x="559" y="90"/>
                    </a:lnTo>
                    <a:lnTo>
                      <a:pt x="559" y="98"/>
                    </a:lnTo>
                    <a:lnTo>
                      <a:pt x="559" y="165"/>
                    </a:lnTo>
                    <a:lnTo>
                      <a:pt x="579" y="165"/>
                    </a:lnTo>
                    <a:lnTo>
                      <a:pt x="579" y="95"/>
                    </a:lnTo>
                    <a:lnTo>
                      <a:pt x="579" y="88"/>
                    </a:lnTo>
                    <a:lnTo>
                      <a:pt x="578" y="81"/>
                    </a:lnTo>
                    <a:lnTo>
                      <a:pt x="577" y="76"/>
                    </a:lnTo>
                    <a:lnTo>
                      <a:pt x="576" y="70"/>
                    </a:lnTo>
                    <a:lnTo>
                      <a:pt x="571" y="61"/>
                    </a:lnTo>
                    <a:lnTo>
                      <a:pt x="565" y="54"/>
                    </a:lnTo>
                    <a:lnTo>
                      <a:pt x="559" y="50"/>
                    </a:lnTo>
                    <a:lnTo>
                      <a:pt x="552" y="47"/>
                    </a:lnTo>
                    <a:lnTo>
                      <a:pt x="546" y="46"/>
                    </a:lnTo>
                    <a:lnTo>
                      <a:pt x="539" y="44"/>
                    </a:lnTo>
                    <a:lnTo>
                      <a:pt x="533" y="46"/>
                    </a:lnTo>
                    <a:lnTo>
                      <a:pt x="526" y="47"/>
                    </a:lnTo>
                    <a:lnTo>
                      <a:pt x="521" y="49"/>
                    </a:lnTo>
                    <a:lnTo>
                      <a:pt x="515" y="52"/>
                    </a:lnTo>
                    <a:lnTo>
                      <a:pt x="511" y="56"/>
                    </a:lnTo>
                    <a:lnTo>
                      <a:pt x="507" y="59"/>
                    </a:lnTo>
                    <a:lnTo>
                      <a:pt x="504" y="62"/>
                    </a:lnTo>
                    <a:lnTo>
                      <a:pt x="501" y="67"/>
                    </a:lnTo>
                    <a:lnTo>
                      <a:pt x="501" y="67"/>
                    </a:lnTo>
                    <a:lnTo>
                      <a:pt x="500" y="48"/>
                    </a:lnTo>
                    <a:lnTo>
                      <a:pt x="482" y="48"/>
                    </a:lnTo>
                    <a:lnTo>
                      <a:pt x="482" y="62"/>
                    </a:lnTo>
                    <a:lnTo>
                      <a:pt x="482" y="79"/>
                    </a:lnTo>
                    <a:lnTo>
                      <a:pt x="482" y="165"/>
                    </a:lnTo>
                    <a:close/>
                    <a:moveTo>
                      <a:pt x="617" y="19"/>
                    </a:moveTo>
                    <a:lnTo>
                      <a:pt x="617" y="48"/>
                    </a:lnTo>
                    <a:lnTo>
                      <a:pt x="600" y="48"/>
                    </a:lnTo>
                    <a:lnTo>
                      <a:pt x="600" y="63"/>
                    </a:lnTo>
                    <a:lnTo>
                      <a:pt x="617" y="63"/>
                    </a:lnTo>
                    <a:lnTo>
                      <a:pt x="617" y="128"/>
                    </a:lnTo>
                    <a:lnTo>
                      <a:pt x="617" y="138"/>
                    </a:lnTo>
                    <a:lnTo>
                      <a:pt x="619" y="146"/>
                    </a:lnTo>
                    <a:lnTo>
                      <a:pt x="621" y="154"/>
                    </a:lnTo>
                    <a:lnTo>
                      <a:pt x="625" y="159"/>
                    </a:lnTo>
                    <a:lnTo>
                      <a:pt x="629" y="162"/>
                    </a:lnTo>
                    <a:lnTo>
                      <a:pt x="634" y="166"/>
                    </a:lnTo>
                    <a:lnTo>
                      <a:pt x="641" y="167"/>
                    </a:lnTo>
                    <a:lnTo>
                      <a:pt x="647" y="168"/>
                    </a:lnTo>
                    <a:lnTo>
                      <a:pt x="658" y="167"/>
                    </a:lnTo>
                    <a:lnTo>
                      <a:pt x="666" y="165"/>
                    </a:lnTo>
                    <a:lnTo>
                      <a:pt x="664" y="149"/>
                    </a:lnTo>
                    <a:lnTo>
                      <a:pt x="660" y="149"/>
                    </a:lnTo>
                    <a:lnTo>
                      <a:pt x="653" y="150"/>
                    </a:lnTo>
                    <a:lnTo>
                      <a:pt x="649" y="150"/>
                    </a:lnTo>
                    <a:lnTo>
                      <a:pt x="645" y="149"/>
                    </a:lnTo>
                    <a:lnTo>
                      <a:pt x="643" y="147"/>
                    </a:lnTo>
                    <a:lnTo>
                      <a:pt x="641" y="145"/>
                    </a:lnTo>
                    <a:lnTo>
                      <a:pt x="640" y="141"/>
                    </a:lnTo>
                    <a:lnTo>
                      <a:pt x="639" y="137"/>
                    </a:lnTo>
                    <a:lnTo>
                      <a:pt x="637" y="132"/>
                    </a:lnTo>
                    <a:lnTo>
                      <a:pt x="637" y="127"/>
                    </a:lnTo>
                    <a:lnTo>
                      <a:pt x="637" y="63"/>
                    </a:lnTo>
                    <a:lnTo>
                      <a:pt x="667" y="63"/>
                    </a:lnTo>
                    <a:lnTo>
                      <a:pt x="667" y="48"/>
                    </a:lnTo>
                    <a:lnTo>
                      <a:pt x="637" y="48"/>
                    </a:lnTo>
                    <a:lnTo>
                      <a:pt x="637" y="13"/>
                    </a:lnTo>
                    <a:lnTo>
                      <a:pt x="617" y="19"/>
                    </a:lnTo>
                    <a:close/>
                    <a:moveTo>
                      <a:pt x="711" y="165"/>
                    </a:moveTo>
                    <a:lnTo>
                      <a:pt x="711" y="48"/>
                    </a:lnTo>
                    <a:lnTo>
                      <a:pt x="690" y="48"/>
                    </a:lnTo>
                    <a:lnTo>
                      <a:pt x="690" y="165"/>
                    </a:lnTo>
                    <a:lnTo>
                      <a:pt x="711" y="165"/>
                    </a:lnTo>
                    <a:close/>
                    <a:moveTo>
                      <a:pt x="701" y="1"/>
                    </a:moveTo>
                    <a:lnTo>
                      <a:pt x="696" y="2"/>
                    </a:lnTo>
                    <a:lnTo>
                      <a:pt x="691" y="5"/>
                    </a:lnTo>
                    <a:lnTo>
                      <a:pt x="688" y="9"/>
                    </a:lnTo>
                    <a:lnTo>
                      <a:pt x="688" y="14"/>
                    </a:lnTo>
                    <a:lnTo>
                      <a:pt x="688" y="20"/>
                    </a:lnTo>
                    <a:lnTo>
                      <a:pt x="691" y="23"/>
                    </a:lnTo>
                    <a:lnTo>
                      <a:pt x="695" y="27"/>
                    </a:lnTo>
                    <a:lnTo>
                      <a:pt x="700" y="28"/>
                    </a:lnTo>
                    <a:lnTo>
                      <a:pt x="706" y="27"/>
                    </a:lnTo>
                    <a:lnTo>
                      <a:pt x="710" y="23"/>
                    </a:lnTo>
                    <a:lnTo>
                      <a:pt x="713" y="20"/>
                    </a:lnTo>
                    <a:lnTo>
                      <a:pt x="713" y="14"/>
                    </a:lnTo>
                    <a:lnTo>
                      <a:pt x="713" y="9"/>
                    </a:lnTo>
                    <a:lnTo>
                      <a:pt x="710" y="5"/>
                    </a:lnTo>
                    <a:lnTo>
                      <a:pt x="706" y="2"/>
                    </a:lnTo>
                    <a:lnTo>
                      <a:pt x="701" y="1"/>
                    </a:lnTo>
                    <a:close/>
                    <a:moveTo>
                      <a:pt x="745" y="165"/>
                    </a:moveTo>
                    <a:lnTo>
                      <a:pt x="766" y="165"/>
                    </a:lnTo>
                    <a:lnTo>
                      <a:pt x="766" y="102"/>
                    </a:lnTo>
                    <a:lnTo>
                      <a:pt x="766" y="97"/>
                    </a:lnTo>
                    <a:lnTo>
                      <a:pt x="767" y="92"/>
                    </a:lnTo>
                    <a:lnTo>
                      <a:pt x="768" y="87"/>
                    </a:lnTo>
                    <a:lnTo>
                      <a:pt x="770" y="81"/>
                    </a:lnTo>
                    <a:lnTo>
                      <a:pt x="774" y="77"/>
                    </a:lnTo>
                    <a:lnTo>
                      <a:pt x="777" y="72"/>
                    </a:lnTo>
                    <a:lnTo>
                      <a:pt x="780" y="69"/>
                    </a:lnTo>
                    <a:lnTo>
                      <a:pt x="784" y="67"/>
                    </a:lnTo>
                    <a:lnTo>
                      <a:pt x="790" y="66"/>
                    </a:lnTo>
                    <a:lnTo>
                      <a:pt x="795" y="64"/>
                    </a:lnTo>
                    <a:lnTo>
                      <a:pt x="798" y="66"/>
                    </a:lnTo>
                    <a:lnTo>
                      <a:pt x="802" y="66"/>
                    </a:lnTo>
                    <a:lnTo>
                      <a:pt x="802" y="46"/>
                    </a:lnTo>
                    <a:lnTo>
                      <a:pt x="799" y="46"/>
                    </a:lnTo>
                    <a:lnTo>
                      <a:pt x="796" y="44"/>
                    </a:lnTo>
                    <a:lnTo>
                      <a:pt x="791" y="46"/>
                    </a:lnTo>
                    <a:lnTo>
                      <a:pt x="785" y="47"/>
                    </a:lnTo>
                    <a:lnTo>
                      <a:pt x="781" y="49"/>
                    </a:lnTo>
                    <a:lnTo>
                      <a:pt x="777" y="52"/>
                    </a:lnTo>
                    <a:lnTo>
                      <a:pt x="772" y="56"/>
                    </a:lnTo>
                    <a:lnTo>
                      <a:pt x="769" y="60"/>
                    </a:lnTo>
                    <a:lnTo>
                      <a:pt x="767" y="64"/>
                    </a:lnTo>
                    <a:lnTo>
                      <a:pt x="764" y="70"/>
                    </a:lnTo>
                    <a:lnTo>
                      <a:pt x="764" y="70"/>
                    </a:lnTo>
                    <a:lnTo>
                      <a:pt x="763" y="48"/>
                    </a:lnTo>
                    <a:lnTo>
                      <a:pt x="744" y="48"/>
                    </a:lnTo>
                    <a:lnTo>
                      <a:pt x="745" y="56"/>
                    </a:lnTo>
                    <a:lnTo>
                      <a:pt x="745" y="64"/>
                    </a:lnTo>
                    <a:lnTo>
                      <a:pt x="745" y="74"/>
                    </a:lnTo>
                    <a:lnTo>
                      <a:pt x="745" y="84"/>
                    </a:lnTo>
                    <a:lnTo>
                      <a:pt x="745" y="165"/>
                    </a:lnTo>
                    <a:close/>
                    <a:moveTo>
                      <a:pt x="873" y="214"/>
                    </a:moveTo>
                    <a:lnTo>
                      <a:pt x="893" y="214"/>
                    </a:lnTo>
                    <a:lnTo>
                      <a:pt x="893" y="149"/>
                    </a:lnTo>
                    <a:lnTo>
                      <a:pt x="893" y="149"/>
                    </a:lnTo>
                    <a:lnTo>
                      <a:pt x="897" y="154"/>
                    </a:lnTo>
                    <a:lnTo>
                      <a:pt x="900" y="157"/>
                    </a:lnTo>
                    <a:lnTo>
                      <a:pt x="904" y="160"/>
                    </a:lnTo>
                    <a:lnTo>
                      <a:pt x="909" y="162"/>
                    </a:lnTo>
                    <a:lnTo>
                      <a:pt x="913" y="165"/>
                    </a:lnTo>
                    <a:lnTo>
                      <a:pt x="918" y="167"/>
                    </a:lnTo>
                    <a:lnTo>
                      <a:pt x="924" y="168"/>
                    </a:lnTo>
                    <a:lnTo>
                      <a:pt x="929" y="168"/>
                    </a:lnTo>
                    <a:lnTo>
                      <a:pt x="939" y="167"/>
                    </a:lnTo>
                    <a:lnTo>
                      <a:pt x="949" y="164"/>
                    </a:lnTo>
                    <a:lnTo>
                      <a:pt x="957" y="159"/>
                    </a:lnTo>
                    <a:lnTo>
                      <a:pt x="965" y="152"/>
                    </a:lnTo>
                    <a:lnTo>
                      <a:pt x="968" y="148"/>
                    </a:lnTo>
                    <a:lnTo>
                      <a:pt x="971" y="144"/>
                    </a:lnTo>
                    <a:lnTo>
                      <a:pt x="974" y="138"/>
                    </a:lnTo>
                    <a:lnTo>
                      <a:pt x="977" y="132"/>
                    </a:lnTo>
                    <a:lnTo>
                      <a:pt x="978" y="126"/>
                    </a:lnTo>
                    <a:lnTo>
                      <a:pt x="980" y="119"/>
                    </a:lnTo>
                    <a:lnTo>
                      <a:pt x="980" y="112"/>
                    </a:lnTo>
                    <a:lnTo>
                      <a:pt x="981" y="105"/>
                    </a:lnTo>
                    <a:lnTo>
                      <a:pt x="980" y="92"/>
                    </a:lnTo>
                    <a:lnTo>
                      <a:pt x="977" y="80"/>
                    </a:lnTo>
                    <a:lnTo>
                      <a:pt x="972" y="70"/>
                    </a:lnTo>
                    <a:lnTo>
                      <a:pt x="967" y="61"/>
                    </a:lnTo>
                    <a:lnTo>
                      <a:pt x="959" y="54"/>
                    </a:lnTo>
                    <a:lnTo>
                      <a:pt x="952" y="49"/>
                    </a:lnTo>
                    <a:lnTo>
                      <a:pt x="947" y="48"/>
                    </a:lnTo>
                    <a:lnTo>
                      <a:pt x="942" y="46"/>
                    </a:lnTo>
                    <a:lnTo>
                      <a:pt x="938" y="46"/>
                    </a:lnTo>
                    <a:lnTo>
                      <a:pt x="932" y="44"/>
                    </a:lnTo>
                    <a:lnTo>
                      <a:pt x="926" y="46"/>
                    </a:lnTo>
                    <a:lnTo>
                      <a:pt x="919" y="47"/>
                    </a:lnTo>
                    <a:lnTo>
                      <a:pt x="914" y="48"/>
                    </a:lnTo>
                    <a:lnTo>
                      <a:pt x="909" y="51"/>
                    </a:lnTo>
                    <a:lnTo>
                      <a:pt x="903" y="54"/>
                    </a:lnTo>
                    <a:lnTo>
                      <a:pt x="899" y="58"/>
                    </a:lnTo>
                    <a:lnTo>
                      <a:pt x="896" y="62"/>
                    </a:lnTo>
                    <a:lnTo>
                      <a:pt x="891" y="68"/>
                    </a:lnTo>
                    <a:lnTo>
                      <a:pt x="891" y="68"/>
                    </a:lnTo>
                    <a:lnTo>
                      <a:pt x="890" y="48"/>
                    </a:lnTo>
                    <a:lnTo>
                      <a:pt x="872" y="48"/>
                    </a:lnTo>
                    <a:lnTo>
                      <a:pt x="872" y="56"/>
                    </a:lnTo>
                    <a:lnTo>
                      <a:pt x="872" y="66"/>
                    </a:lnTo>
                    <a:lnTo>
                      <a:pt x="873" y="76"/>
                    </a:lnTo>
                    <a:lnTo>
                      <a:pt x="873" y="86"/>
                    </a:lnTo>
                    <a:lnTo>
                      <a:pt x="873" y="214"/>
                    </a:lnTo>
                    <a:close/>
                    <a:moveTo>
                      <a:pt x="893" y="97"/>
                    </a:moveTo>
                    <a:lnTo>
                      <a:pt x="893" y="92"/>
                    </a:lnTo>
                    <a:lnTo>
                      <a:pt x="895" y="88"/>
                    </a:lnTo>
                    <a:lnTo>
                      <a:pt x="897" y="82"/>
                    </a:lnTo>
                    <a:lnTo>
                      <a:pt x="899" y="78"/>
                    </a:lnTo>
                    <a:lnTo>
                      <a:pt x="902" y="73"/>
                    </a:lnTo>
                    <a:lnTo>
                      <a:pt x="906" y="69"/>
                    </a:lnTo>
                    <a:lnTo>
                      <a:pt x="911" y="66"/>
                    </a:lnTo>
                    <a:lnTo>
                      <a:pt x="915" y="63"/>
                    </a:lnTo>
                    <a:lnTo>
                      <a:pt x="920" y="62"/>
                    </a:lnTo>
                    <a:lnTo>
                      <a:pt x="926" y="62"/>
                    </a:lnTo>
                    <a:lnTo>
                      <a:pt x="933" y="62"/>
                    </a:lnTo>
                    <a:lnTo>
                      <a:pt x="941" y="66"/>
                    </a:lnTo>
                    <a:lnTo>
                      <a:pt x="946" y="69"/>
                    </a:lnTo>
                    <a:lnTo>
                      <a:pt x="951" y="74"/>
                    </a:lnTo>
                    <a:lnTo>
                      <a:pt x="955" y="81"/>
                    </a:lnTo>
                    <a:lnTo>
                      <a:pt x="957" y="89"/>
                    </a:lnTo>
                    <a:lnTo>
                      <a:pt x="959" y="97"/>
                    </a:lnTo>
                    <a:lnTo>
                      <a:pt x="959" y="106"/>
                    </a:lnTo>
                    <a:lnTo>
                      <a:pt x="959" y="116"/>
                    </a:lnTo>
                    <a:lnTo>
                      <a:pt x="957" y="125"/>
                    </a:lnTo>
                    <a:lnTo>
                      <a:pt x="955" y="131"/>
                    </a:lnTo>
                    <a:lnTo>
                      <a:pt x="951" y="138"/>
                    </a:lnTo>
                    <a:lnTo>
                      <a:pt x="945" y="144"/>
                    </a:lnTo>
                    <a:lnTo>
                      <a:pt x="940" y="148"/>
                    </a:lnTo>
                    <a:lnTo>
                      <a:pt x="933" y="150"/>
                    </a:lnTo>
                    <a:lnTo>
                      <a:pt x="925" y="151"/>
                    </a:lnTo>
                    <a:lnTo>
                      <a:pt x="919" y="150"/>
                    </a:lnTo>
                    <a:lnTo>
                      <a:pt x="915" y="149"/>
                    </a:lnTo>
                    <a:lnTo>
                      <a:pt x="910" y="147"/>
                    </a:lnTo>
                    <a:lnTo>
                      <a:pt x="905" y="145"/>
                    </a:lnTo>
                    <a:lnTo>
                      <a:pt x="902" y="140"/>
                    </a:lnTo>
                    <a:lnTo>
                      <a:pt x="899" y="136"/>
                    </a:lnTo>
                    <a:lnTo>
                      <a:pt x="896" y="131"/>
                    </a:lnTo>
                    <a:lnTo>
                      <a:pt x="895" y="126"/>
                    </a:lnTo>
                    <a:lnTo>
                      <a:pt x="893" y="121"/>
                    </a:lnTo>
                    <a:lnTo>
                      <a:pt x="893" y="117"/>
                    </a:lnTo>
                    <a:lnTo>
                      <a:pt x="893" y="97"/>
                    </a:lnTo>
                    <a:close/>
                    <a:moveTo>
                      <a:pt x="1007" y="165"/>
                    </a:moveTo>
                    <a:lnTo>
                      <a:pt x="1027" y="165"/>
                    </a:lnTo>
                    <a:lnTo>
                      <a:pt x="1027" y="102"/>
                    </a:lnTo>
                    <a:lnTo>
                      <a:pt x="1027" y="97"/>
                    </a:lnTo>
                    <a:lnTo>
                      <a:pt x="1028" y="92"/>
                    </a:lnTo>
                    <a:lnTo>
                      <a:pt x="1030" y="87"/>
                    </a:lnTo>
                    <a:lnTo>
                      <a:pt x="1032" y="81"/>
                    </a:lnTo>
                    <a:lnTo>
                      <a:pt x="1035" y="77"/>
                    </a:lnTo>
                    <a:lnTo>
                      <a:pt x="1038" y="72"/>
                    </a:lnTo>
                    <a:lnTo>
                      <a:pt x="1041" y="69"/>
                    </a:lnTo>
                    <a:lnTo>
                      <a:pt x="1046" y="67"/>
                    </a:lnTo>
                    <a:lnTo>
                      <a:pt x="1051" y="66"/>
                    </a:lnTo>
                    <a:lnTo>
                      <a:pt x="1057" y="64"/>
                    </a:lnTo>
                    <a:lnTo>
                      <a:pt x="1060" y="66"/>
                    </a:lnTo>
                    <a:lnTo>
                      <a:pt x="1063" y="66"/>
                    </a:lnTo>
                    <a:lnTo>
                      <a:pt x="1063" y="46"/>
                    </a:lnTo>
                    <a:lnTo>
                      <a:pt x="1061" y="46"/>
                    </a:lnTo>
                    <a:lnTo>
                      <a:pt x="1058" y="44"/>
                    </a:lnTo>
                    <a:lnTo>
                      <a:pt x="1052" y="46"/>
                    </a:lnTo>
                    <a:lnTo>
                      <a:pt x="1047" y="47"/>
                    </a:lnTo>
                    <a:lnTo>
                      <a:pt x="1042" y="49"/>
                    </a:lnTo>
                    <a:lnTo>
                      <a:pt x="1038" y="52"/>
                    </a:lnTo>
                    <a:lnTo>
                      <a:pt x="1034" y="56"/>
                    </a:lnTo>
                    <a:lnTo>
                      <a:pt x="1031" y="60"/>
                    </a:lnTo>
                    <a:lnTo>
                      <a:pt x="1027" y="64"/>
                    </a:lnTo>
                    <a:lnTo>
                      <a:pt x="1025" y="70"/>
                    </a:lnTo>
                    <a:lnTo>
                      <a:pt x="1025" y="70"/>
                    </a:lnTo>
                    <a:lnTo>
                      <a:pt x="1024" y="48"/>
                    </a:lnTo>
                    <a:lnTo>
                      <a:pt x="1006" y="48"/>
                    </a:lnTo>
                    <a:lnTo>
                      <a:pt x="1006" y="56"/>
                    </a:lnTo>
                    <a:lnTo>
                      <a:pt x="1007" y="64"/>
                    </a:lnTo>
                    <a:lnTo>
                      <a:pt x="1007" y="74"/>
                    </a:lnTo>
                    <a:lnTo>
                      <a:pt x="1007" y="84"/>
                    </a:lnTo>
                    <a:lnTo>
                      <a:pt x="1007" y="165"/>
                    </a:lnTo>
                    <a:close/>
                    <a:moveTo>
                      <a:pt x="1130" y="44"/>
                    </a:moveTo>
                    <a:lnTo>
                      <a:pt x="1118" y="46"/>
                    </a:lnTo>
                    <a:lnTo>
                      <a:pt x="1107" y="49"/>
                    </a:lnTo>
                    <a:lnTo>
                      <a:pt x="1103" y="51"/>
                    </a:lnTo>
                    <a:lnTo>
                      <a:pt x="1098" y="54"/>
                    </a:lnTo>
                    <a:lnTo>
                      <a:pt x="1093" y="58"/>
                    </a:lnTo>
                    <a:lnTo>
                      <a:pt x="1090" y="61"/>
                    </a:lnTo>
                    <a:lnTo>
                      <a:pt x="1086" y="66"/>
                    </a:lnTo>
                    <a:lnTo>
                      <a:pt x="1082" y="70"/>
                    </a:lnTo>
                    <a:lnTo>
                      <a:pt x="1080" y="76"/>
                    </a:lnTo>
                    <a:lnTo>
                      <a:pt x="1078" y="81"/>
                    </a:lnTo>
                    <a:lnTo>
                      <a:pt x="1076" y="87"/>
                    </a:lnTo>
                    <a:lnTo>
                      <a:pt x="1075" y="93"/>
                    </a:lnTo>
                    <a:lnTo>
                      <a:pt x="1074" y="100"/>
                    </a:lnTo>
                    <a:lnTo>
                      <a:pt x="1073" y="107"/>
                    </a:lnTo>
                    <a:lnTo>
                      <a:pt x="1074" y="115"/>
                    </a:lnTo>
                    <a:lnTo>
                      <a:pt x="1074" y="120"/>
                    </a:lnTo>
                    <a:lnTo>
                      <a:pt x="1076" y="127"/>
                    </a:lnTo>
                    <a:lnTo>
                      <a:pt x="1077" y="132"/>
                    </a:lnTo>
                    <a:lnTo>
                      <a:pt x="1079" y="138"/>
                    </a:lnTo>
                    <a:lnTo>
                      <a:pt x="1082" y="142"/>
                    </a:lnTo>
                    <a:lnTo>
                      <a:pt x="1086" y="147"/>
                    </a:lnTo>
                    <a:lnTo>
                      <a:pt x="1089" y="151"/>
                    </a:lnTo>
                    <a:lnTo>
                      <a:pt x="1093" y="155"/>
                    </a:lnTo>
                    <a:lnTo>
                      <a:pt x="1098" y="158"/>
                    </a:lnTo>
                    <a:lnTo>
                      <a:pt x="1102" y="161"/>
                    </a:lnTo>
                    <a:lnTo>
                      <a:pt x="1106" y="164"/>
                    </a:lnTo>
                    <a:lnTo>
                      <a:pt x="1117" y="167"/>
                    </a:lnTo>
                    <a:lnTo>
                      <a:pt x="1128" y="168"/>
                    </a:lnTo>
                    <a:lnTo>
                      <a:pt x="1139" y="167"/>
                    </a:lnTo>
                    <a:lnTo>
                      <a:pt x="1148" y="165"/>
                    </a:lnTo>
                    <a:lnTo>
                      <a:pt x="1158" y="159"/>
                    </a:lnTo>
                    <a:lnTo>
                      <a:pt x="1167" y="152"/>
                    </a:lnTo>
                    <a:lnTo>
                      <a:pt x="1171" y="149"/>
                    </a:lnTo>
                    <a:lnTo>
                      <a:pt x="1174" y="145"/>
                    </a:lnTo>
                    <a:lnTo>
                      <a:pt x="1177" y="139"/>
                    </a:lnTo>
                    <a:lnTo>
                      <a:pt x="1180" y="134"/>
                    </a:lnTo>
                    <a:lnTo>
                      <a:pt x="1182" y="127"/>
                    </a:lnTo>
                    <a:lnTo>
                      <a:pt x="1184" y="120"/>
                    </a:lnTo>
                    <a:lnTo>
                      <a:pt x="1184" y="113"/>
                    </a:lnTo>
                    <a:lnTo>
                      <a:pt x="1185" y="106"/>
                    </a:lnTo>
                    <a:lnTo>
                      <a:pt x="1184" y="92"/>
                    </a:lnTo>
                    <a:lnTo>
                      <a:pt x="1181" y="81"/>
                    </a:lnTo>
                    <a:lnTo>
                      <a:pt x="1179" y="76"/>
                    </a:lnTo>
                    <a:lnTo>
                      <a:pt x="1176" y="70"/>
                    </a:lnTo>
                    <a:lnTo>
                      <a:pt x="1173" y="66"/>
                    </a:lnTo>
                    <a:lnTo>
                      <a:pt x="1170" y="61"/>
                    </a:lnTo>
                    <a:lnTo>
                      <a:pt x="1166" y="58"/>
                    </a:lnTo>
                    <a:lnTo>
                      <a:pt x="1161" y="54"/>
                    </a:lnTo>
                    <a:lnTo>
                      <a:pt x="1157" y="51"/>
                    </a:lnTo>
                    <a:lnTo>
                      <a:pt x="1153" y="49"/>
                    </a:lnTo>
                    <a:lnTo>
                      <a:pt x="1147" y="48"/>
                    </a:lnTo>
                    <a:lnTo>
                      <a:pt x="1142" y="46"/>
                    </a:lnTo>
                    <a:lnTo>
                      <a:pt x="1135" y="46"/>
                    </a:lnTo>
                    <a:lnTo>
                      <a:pt x="1130" y="44"/>
                    </a:lnTo>
                    <a:close/>
                    <a:moveTo>
                      <a:pt x="1129" y="61"/>
                    </a:moveTo>
                    <a:lnTo>
                      <a:pt x="1134" y="61"/>
                    </a:lnTo>
                    <a:lnTo>
                      <a:pt x="1138" y="62"/>
                    </a:lnTo>
                    <a:lnTo>
                      <a:pt x="1142" y="63"/>
                    </a:lnTo>
                    <a:lnTo>
                      <a:pt x="1145" y="66"/>
                    </a:lnTo>
                    <a:lnTo>
                      <a:pt x="1150" y="70"/>
                    </a:lnTo>
                    <a:lnTo>
                      <a:pt x="1156" y="76"/>
                    </a:lnTo>
                    <a:lnTo>
                      <a:pt x="1159" y="83"/>
                    </a:lnTo>
                    <a:lnTo>
                      <a:pt x="1161" y="90"/>
                    </a:lnTo>
                    <a:lnTo>
                      <a:pt x="1163" y="98"/>
                    </a:lnTo>
                    <a:lnTo>
                      <a:pt x="1163" y="106"/>
                    </a:lnTo>
                    <a:lnTo>
                      <a:pt x="1162" y="116"/>
                    </a:lnTo>
                    <a:lnTo>
                      <a:pt x="1161" y="125"/>
                    </a:lnTo>
                    <a:lnTo>
                      <a:pt x="1158" y="132"/>
                    </a:lnTo>
                    <a:lnTo>
                      <a:pt x="1154" y="139"/>
                    </a:lnTo>
                    <a:lnTo>
                      <a:pt x="1148" y="145"/>
                    </a:lnTo>
                    <a:lnTo>
                      <a:pt x="1143" y="148"/>
                    </a:lnTo>
                    <a:lnTo>
                      <a:pt x="1136" y="151"/>
                    </a:lnTo>
                    <a:lnTo>
                      <a:pt x="1129" y="151"/>
                    </a:lnTo>
                    <a:lnTo>
                      <a:pt x="1121" y="151"/>
                    </a:lnTo>
                    <a:lnTo>
                      <a:pt x="1115" y="148"/>
                    </a:lnTo>
                    <a:lnTo>
                      <a:pt x="1109" y="145"/>
                    </a:lnTo>
                    <a:lnTo>
                      <a:pt x="1104" y="139"/>
                    </a:lnTo>
                    <a:lnTo>
                      <a:pt x="1100" y="132"/>
                    </a:lnTo>
                    <a:lnTo>
                      <a:pt x="1096" y="125"/>
                    </a:lnTo>
                    <a:lnTo>
                      <a:pt x="1095" y="116"/>
                    </a:lnTo>
                    <a:lnTo>
                      <a:pt x="1094" y="107"/>
                    </a:lnTo>
                    <a:lnTo>
                      <a:pt x="1094" y="98"/>
                    </a:lnTo>
                    <a:lnTo>
                      <a:pt x="1096" y="90"/>
                    </a:lnTo>
                    <a:lnTo>
                      <a:pt x="1099" y="82"/>
                    </a:lnTo>
                    <a:lnTo>
                      <a:pt x="1103" y="76"/>
                    </a:lnTo>
                    <a:lnTo>
                      <a:pt x="1107" y="69"/>
                    </a:lnTo>
                    <a:lnTo>
                      <a:pt x="1114" y="64"/>
                    </a:lnTo>
                    <a:lnTo>
                      <a:pt x="1121" y="62"/>
                    </a:lnTo>
                    <a:lnTo>
                      <a:pt x="1129" y="61"/>
                    </a:lnTo>
                    <a:close/>
                    <a:moveTo>
                      <a:pt x="1289" y="145"/>
                    </a:moveTo>
                    <a:lnTo>
                      <a:pt x="1284" y="147"/>
                    </a:lnTo>
                    <a:lnTo>
                      <a:pt x="1278" y="149"/>
                    </a:lnTo>
                    <a:lnTo>
                      <a:pt x="1271" y="150"/>
                    </a:lnTo>
                    <a:lnTo>
                      <a:pt x="1263" y="150"/>
                    </a:lnTo>
                    <a:lnTo>
                      <a:pt x="1255" y="150"/>
                    </a:lnTo>
                    <a:lnTo>
                      <a:pt x="1248" y="148"/>
                    </a:lnTo>
                    <a:lnTo>
                      <a:pt x="1241" y="144"/>
                    </a:lnTo>
                    <a:lnTo>
                      <a:pt x="1235" y="139"/>
                    </a:lnTo>
                    <a:lnTo>
                      <a:pt x="1230" y="132"/>
                    </a:lnTo>
                    <a:lnTo>
                      <a:pt x="1227" y="125"/>
                    </a:lnTo>
                    <a:lnTo>
                      <a:pt x="1224" y="117"/>
                    </a:lnTo>
                    <a:lnTo>
                      <a:pt x="1224" y="107"/>
                    </a:lnTo>
                    <a:lnTo>
                      <a:pt x="1224" y="98"/>
                    </a:lnTo>
                    <a:lnTo>
                      <a:pt x="1226" y="89"/>
                    </a:lnTo>
                    <a:lnTo>
                      <a:pt x="1229" y="81"/>
                    </a:lnTo>
                    <a:lnTo>
                      <a:pt x="1234" y="76"/>
                    </a:lnTo>
                    <a:lnTo>
                      <a:pt x="1240" y="70"/>
                    </a:lnTo>
                    <a:lnTo>
                      <a:pt x="1247" y="66"/>
                    </a:lnTo>
                    <a:lnTo>
                      <a:pt x="1255" y="63"/>
                    </a:lnTo>
                    <a:lnTo>
                      <a:pt x="1264" y="62"/>
                    </a:lnTo>
                    <a:lnTo>
                      <a:pt x="1271" y="62"/>
                    </a:lnTo>
                    <a:lnTo>
                      <a:pt x="1278" y="63"/>
                    </a:lnTo>
                    <a:lnTo>
                      <a:pt x="1283" y="66"/>
                    </a:lnTo>
                    <a:lnTo>
                      <a:pt x="1288" y="68"/>
                    </a:lnTo>
                    <a:lnTo>
                      <a:pt x="1293" y="51"/>
                    </a:lnTo>
                    <a:lnTo>
                      <a:pt x="1288" y="49"/>
                    </a:lnTo>
                    <a:lnTo>
                      <a:pt x="1281" y="47"/>
                    </a:lnTo>
                    <a:lnTo>
                      <a:pt x="1273" y="46"/>
                    </a:lnTo>
                    <a:lnTo>
                      <a:pt x="1264" y="46"/>
                    </a:lnTo>
                    <a:lnTo>
                      <a:pt x="1257" y="46"/>
                    </a:lnTo>
                    <a:lnTo>
                      <a:pt x="1251" y="47"/>
                    </a:lnTo>
                    <a:lnTo>
                      <a:pt x="1244" y="48"/>
                    </a:lnTo>
                    <a:lnTo>
                      <a:pt x="1239" y="50"/>
                    </a:lnTo>
                    <a:lnTo>
                      <a:pt x="1234" y="52"/>
                    </a:lnTo>
                    <a:lnTo>
                      <a:pt x="1228" y="56"/>
                    </a:lnTo>
                    <a:lnTo>
                      <a:pt x="1224" y="59"/>
                    </a:lnTo>
                    <a:lnTo>
                      <a:pt x="1220" y="62"/>
                    </a:lnTo>
                    <a:lnTo>
                      <a:pt x="1215" y="67"/>
                    </a:lnTo>
                    <a:lnTo>
                      <a:pt x="1212" y="72"/>
                    </a:lnTo>
                    <a:lnTo>
                      <a:pt x="1210" y="77"/>
                    </a:lnTo>
                    <a:lnTo>
                      <a:pt x="1207" y="82"/>
                    </a:lnTo>
                    <a:lnTo>
                      <a:pt x="1206" y="88"/>
                    </a:lnTo>
                    <a:lnTo>
                      <a:pt x="1203" y="95"/>
                    </a:lnTo>
                    <a:lnTo>
                      <a:pt x="1203" y="101"/>
                    </a:lnTo>
                    <a:lnTo>
                      <a:pt x="1202" y="108"/>
                    </a:lnTo>
                    <a:lnTo>
                      <a:pt x="1203" y="120"/>
                    </a:lnTo>
                    <a:lnTo>
                      <a:pt x="1207" y="132"/>
                    </a:lnTo>
                    <a:lnTo>
                      <a:pt x="1209" y="137"/>
                    </a:lnTo>
                    <a:lnTo>
                      <a:pt x="1212" y="142"/>
                    </a:lnTo>
                    <a:lnTo>
                      <a:pt x="1214" y="147"/>
                    </a:lnTo>
                    <a:lnTo>
                      <a:pt x="1219" y="151"/>
                    </a:lnTo>
                    <a:lnTo>
                      <a:pt x="1222" y="155"/>
                    </a:lnTo>
                    <a:lnTo>
                      <a:pt x="1226" y="158"/>
                    </a:lnTo>
                    <a:lnTo>
                      <a:pt x="1231" y="161"/>
                    </a:lnTo>
                    <a:lnTo>
                      <a:pt x="1236" y="164"/>
                    </a:lnTo>
                    <a:lnTo>
                      <a:pt x="1241" y="165"/>
                    </a:lnTo>
                    <a:lnTo>
                      <a:pt x="1248" y="167"/>
                    </a:lnTo>
                    <a:lnTo>
                      <a:pt x="1253" y="167"/>
                    </a:lnTo>
                    <a:lnTo>
                      <a:pt x="1260" y="168"/>
                    </a:lnTo>
                    <a:lnTo>
                      <a:pt x="1270" y="167"/>
                    </a:lnTo>
                    <a:lnTo>
                      <a:pt x="1280" y="166"/>
                    </a:lnTo>
                    <a:lnTo>
                      <a:pt x="1287" y="164"/>
                    </a:lnTo>
                    <a:lnTo>
                      <a:pt x="1292" y="160"/>
                    </a:lnTo>
                    <a:lnTo>
                      <a:pt x="1289" y="145"/>
                    </a:lnTo>
                    <a:close/>
                    <a:moveTo>
                      <a:pt x="1406" y="110"/>
                    </a:moveTo>
                    <a:lnTo>
                      <a:pt x="1408" y="106"/>
                    </a:lnTo>
                    <a:lnTo>
                      <a:pt x="1408" y="100"/>
                    </a:lnTo>
                    <a:lnTo>
                      <a:pt x="1408" y="91"/>
                    </a:lnTo>
                    <a:lnTo>
                      <a:pt x="1405" y="82"/>
                    </a:lnTo>
                    <a:lnTo>
                      <a:pt x="1402" y="73"/>
                    </a:lnTo>
                    <a:lnTo>
                      <a:pt x="1398" y="64"/>
                    </a:lnTo>
                    <a:lnTo>
                      <a:pt x="1395" y="60"/>
                    </a:lnTo>
                    <a:lnTo>
                      <a:pt x="1391" y="57"/>
                    </a:lnTo>
                    <a:lnTo>
                      <a:pt x="1388" y="53"/>
                    </a:lnTo>
                    <a:lnTo>
                      <a:pt x="1384" y="50"/>
                    </a:lnTo>
                    <a:lnTo>
                      <a:pt x="1378" y="48"/>
                    </a:lnTo>
                    <a:lnTo>
                      <a:pt x="1373" y="47"/>
                    </a:lnTo>
                    <a:lnTo>
                      <a:pt x="1368" y="46"/>
                    </a:lnTo>
                    <a:lnTo>
                      <a:pt x="1360" y="44"/>
                    </a:lnTo>
                    <a:lnTo>
                      <a:pt x="1355" y="46"/>
                    </a:lnTo>
                    <a:lnTo>
                      <a:pt x="1348" y="46"/>
                    </a:lnTo>
                    <a:lnTo>
                      <a:pt x="1343" y="48"/>
                    </a:lnTo>
                    <a:lnTo>
                      <a:pt x="1338" y="50"/>
                    </a:lnTo>
                    <a:lnTo>
                      <a:pt x="1333" y="52"/>
                    </a:lnTo>
                    <a:lnTo>
                      <a:pt x="1329" y="56"/>
                    </a:lnTo>
                    <a:lnTo>
                      <a:pt x="1324" y="59"/>
                    </a:lnTo>
                    <a:lnTo>
                      <a:pt x="1321" y="63"/>
                    </a:lnTo>
                    <a:lnTo>
                      <a:pt x="1315" y="72"/>
                    </a:lnTo>
                    <a:lnTo>
                      <a:pt x="1310" y="83"/>
                    </a:lnTo>
                    <a:lnTo>
                      <a:pt x="1308" y="96"/>
                    </a:lnTo>
                    <a:lnTo>
                      <a:pt x="1307" y="108"/>
                    </a:lnTo>
                    <a:lnTo>
                      <a:pt x="1308" y="121"/>
                    </a:lnTo>
                    <a:lnTo>
                      <a:pt x="1310" y="132"/>
                    </a:lnTo>
                    <a:lnTo>
                      <a:pt x="1312" y="138"/>
                    </a:lnTo>
                    <a:lnTo>
                      <a:pt x="1316" y="142"/>
                    </a:lnTo>
                    <a:lnTo>
                      <a:pt x="1318" y="147"/>
                    </a:lnTo>
                    <a:lnTo>
                      <a:pt x="1322" y="151"/>
                    </a:lnTo>
                    <a:lnTo>
                      <a:pt x="1325" y="155"/>
                    </a:lnTo>
                    <a:lnTo>
                      <a:pt x="1330" y="158"/>
                    </a:lnTo>
                    <a:lnTo>
                      <a:pt x="1334" y="161"/>
                    </a:lnTo>
                    <a:lnTo>
                      <a:pt x="1339" y="164"/>
                    </a:lnTo>
                    <a:lnTo>
                      <a:pt x="1345" y="165"/>
                    </a:lnTo>
                    <a:lnTo>
                      <a:pt x="1350" y="167"/>
                    </a:lnTo>
                    <a:lnTo>
                      <a:pt x="1357" y="167"/>
                    </a:lnTo>
                    <a:lnTo>
                      <a:pt x="1363" y="168"/>
                    </a:lnTo>
                    <a:lnTo>
                      <a:pt x="1375" y="167"/>
                    </a:lnTo>
                    <a:lnTo>
                      <a:pt x="1386" y="165"/>
                    </a:lnTo>
                    <a:lnTo>
                      <a:pt x="1395" y="162"/>
                    </a:lnTo>
                    <a:lnTo>
                      <a:pt x="1401" y="160"/>
                    </a:lnTo>
                    <a:lnTo>
                      <a:pt x="1398" y="145"/>
                    </a:lnTo>
                    <a:lnTo>
                      <a:pt x="1391" y="147"/>
                    </a:lnTo>
                    <a:lnTo>
                      <a:pt x="1384" y="149"/>
                    </a:lnTo>
                    <a:lnTo>
                      <a:pt x="1376" y="150"/>
                    </a:lnTo>
                    <a:lnTo>
                      <a:pt x="1365" y="151"/>
                    </a:lnTo>
                    <a:lnTo>
                      <a:pt x="1358" y="150"/>
                    </a:lnTo>
                    <a:lnTo>
                      <a:pt x="1351" y="149"/>
                    </a:lnTo>
                    <a:lnTo>
                      <a:pt x="1345" y="146"/>
                    </a:lnTo>
                    <a:lnTo>
                      <a:pt x="1338" y="141"/>
                    </a:lnTo>
                    <a:lnTo>
                      <a:pt x="1334" y="136"/>
                    </a:lnTo>
                    <a:lnTo>
                      <a:pt x="1330" y="129"/>
                    </a:lnTo>
                    <a:lnTo>
                      <a:pt x="1328" y="120"/>
                    </a:lnTo>
                    <a:lnTo>
                      <a:pt x="1327" y="110"/>
                    </a:lnTo>
                    <a:lnTo>
                      <a:pt x="1406" y="110"/>
                    </a:lnTo>
                    <a:close/>
                    <a:moveTo>
                      <a:pt x="1327" y="95"/>
                    </a:moveTo>
                    <a:lnTo>
                      <a:pt x="1328" y="89"/>
                    </a:lnTo>
                    <a:lnTo>
                      <a:pt x="1330" y="83"/>
                    </a:lnTo>
                    <a:lnTo>
                      <a:pt x="1332" y="78"/>
                    </a:lnTo>
                    <a:lnTo>
                      <a:pt x="1335" y="72"/>
                    </a:lnTo>
                    <a:lnTo>
                      <a:pt x="1339" y="67"/>
                    </a:lnTo>
                    <a:lnTo>
                      <a:pt x="1345" y="63"/>
                    </a:lnTo>
                    <a:lnTo>
                      <a:pt x="1351" y="61"/>
                    </a:lnTo>
                    <a:lnTo>
                      <a:pt x="1359" y="60"/>
                    </a:lnTo>
                    <a:lnTo>
                      <a:pt x="1366" y="61"/>
                    </a:lnTo>
                    <a:lnTo>
                      <a:pt x="1373" y="63"/>
                    </a:lnTo>
                    <a:lnTo>
                      <a:pt x="1378" y="68"/>
                    </a:lnTo>
                    <a:lnTo>
                      <a:pt x="1382" y="72"/>
                    </a:lnTo>
                    <a:lnTo>
                      <a:pt x="1385" y="78"/>
                    </a:lnTo>
                    <a:lnTo>
                      <a:pt x="1386" y="83"/>
                    </a:lnTo>
                    <a:lnTo>
                      <a:pt x="1387" y="89"/>
                    </a:lnTo>
                    <a:lnTo>
                      <a:pt x="1387" y="95"/>
                    </a:lnTo>
                    <a:lnTo>
                      <a:pt x="1327" y="95"/>
                    </a:lnTo>
                    <a:close/>
                    <a:moveTo>
                      <a:pt x="1425" y="159"/>
                    </a:moveTo>
                    <a:lnTo>
                      <a:pt x="1432" y="162"/>
                    </a:lnTo>
                    <a:lnTo>
                      <a:pt x="1440" y="166"/>
                    </a:lnTo>
                    <a:lnTo>
                      <a:pt x="1449" y="167"/>
                    </a:lnTo>
                    <a:lnTo>
                      <a:pt x="1457" y="168"/>
                    </a:lnTo>
                    <a:lnTo>
                      <a:pt x="1467" y="167"/>
                    </a:lnTo>
                    <a:lnTo>
                      <a:pt x="1476" y="165"/>
                    </a:lnTo>
                    <a:lnTo>
                      <a:pt x="1483" y="161"/>
                    </a:lnTo>
                    <a:lnTo>
                      <a:pt x="1489" y="158"/>
                    </a:lnTo>
                    <a:lnTo>
                      <a:pt x="1494" y="152"/>
                    </a:lnTo>
                    <a:lnTo>
                      <a:pt x="1497" y="147"/>
                    </a:lnTo>
                    <a:lnTo>
                      <a:pt x="1499" y="140"/>
                    </a:lnTo>
                    <a:lnTo>
                      <a:pt x="1500" y="132"/>
                    </a:lnTo>
                    <a:lnTo>
                      <a:pt x="1499" y="126"/>
                    </a:lnTo>
                    <a:lnTo>
                      <a:pt x="1498" y="120"/>
                    </a:lnTo>
                    <a:lnTo>
                      <a:pt x="1496" y="116"/>
                    </a:lnTo>
                    <a:lnTo>
                      <a:pt x="1493" y="111"/>
                    </a:lnTo>
                    <a:lnTo>
                      <a:pt x="1489" y="107"/>
                    </a:lnTo>
                    <a:lnTo>
                      <a:pt x="1483" y="103"/>
                    </a:lnTo>
                    <a:lnTo>
                      <a:pt x="1477" y="100"/>
                    </a:lnTo>
                    <a:lnTo>
                      <a:pt x="1470" y="97"/>
                    </a:lnTo>
                    <a:lnTo>
                      <a:pt x="1460" y="92"/>
                    </a:lnTo>
                    <a:lnTo>
                      <a:pt x="1454" y="88"/>
                    </a:lnTo>
                    <a:lnTo>
                      <a:pt x="1452" y="86"/>
                    </a:lnTo>
                    <a:lnTo>
                      <a:pt x="1450" y="83"/>
                    </a:lnTo>
                    <a:lnTo>
                      <a:pt x="1449" y="80"/>
                    </a:lnTo>
                    <a:lnTo>
                      <a:pt x="1449" y="77"/>
                    </a:lnTo>
                    <a:lnTo>
                      <a:pt x="1449" y="73"/>
                    </a:lnTo>
                    <a:lnTo>
                      <a:pt x="1450" y="71"/>
                    </a:lnTo>
                    <a:lnTo>
                      <a:pt x="1451" y="68"/>
                    </a:lnTo>
                    <a:lnTo>
                      <a:pt x="1453" y="66"/>
                    </a:lnTo>
                    <a:lnTo>
                      <a:pt x="1456" y="63"/>
                    </a:lnTo>
                    <a:lnTo>
                      <a:pt x="1459" y="62"/>
                    </a:lnTo>
                    <a:lnTo>
                      <a:pt x="1463" y="61"/>
                    </a:lnTo>
                    <a:lnTo>
                      <a:pt x="1467" y="61"/>
                    </a:lnTo>
                    <a:lnTo>
                      <a:pt x="1474" y="61"/>
                    </a:lnTo>
                    <a:lnTo>
                      <a:pt x="1481" y="63"/>
                    </a:lnTo>
                    <a:lnTo>
                      <a:pt x="1486" y="66"/>
                    </a:lnTo>
                    <a:lnTo>
                      <a:pt x="1491" y="68"/>
                    </a:lnTo>
                    <a:lnTo>
                      <a:pt x="1496" y="52"/>
                    </a:lnTo>
                    <a:lnTo>
                      <a:pt x="1491" y="49"/>
                    </a:lnTo>
                    <a:lnTo>
                      <a:pt x="1484" y="47"/>
                    </a:lnTo>
                    <a:lnTo>
                      <a:pt x="1477" y="46"/>
                    </a:lnTo>
                    <a:lnTo>
                      <a:pt x="1468" y="44"/>
                    </a:lnTo>
                    <a:lnTo>
                      <a:pt x="1459" y="46"/>
                    </a:lnTo>
                    <a:lnTo>
                      <a:pt x="1452" y="48"/>
                    </a:lnTo>
                    <a:lnTo>
                      <a:pt x="1444" y="51"/>
                    </a:lnTo>
                    <a:lnTo>
                      <a:pt x="1439" y="54"/>
                    </a:lnTo>
                    <a:lnTo>
                      <a:pt x="1435" y="60"/>
                    </a:lnTo>
                    <a:lnTo>
                      <a:pt x="1431" y="66"/>
                    </a:lnTo>
                    <a:lnTo>
                      <a:pt x="1429" y="72"/>
                    </a:lnTo>
                    <a:lnTo>
                      <a:pt x="1428" y="79"/>
                    </a:lnTo>
                    <a:lnTo>
                      <a:pt x="1429" y="84"/>
                    </a:lnTo>
                    <a:lnTo>
                      <a:pt x="1430" y="89"/>
                    </a:lnTo>
                    <a:lnTo>
                      <a:pt x="1432" y="95"/>
                    </a:lnTo>
                    <a:lnTo>
                      <a:pt x="1436" y="99"/>
                    </a:lnTo>
                    <a:lnTo>
                      <a:pt x="1440" y="102"/>
                    </a:lnTo>
                    <a:lnTo>
                      <a:pt x="1445" y="107"/>
                    </a:lnTo>
                    <a:lnTo>
                      <a:pt x="1452" y="110"/>
                    </a:lnTo>
                    <a:lnTo>
                      <a:pt x="1458" y="112"/>
                    </a:lnTo>
                    <a:lnTo>
                      <a:pt x="1468" y="117"/>
                    </a:lnTo>
                    <a:lnTo>
                      <a:pt x="1476" y="121"/>
                    </a:lnTo>
                    <a:lnTo>
                      <a:pt x="1478" y="125"/>
                    </a:lnTo>
                    <a:lnTo>
                      <a:pt x="1479" y="128"/>
                    </a:lnTo>
                    <a:lnTo>
                      <a:pt x="1480" y="130"/>
                    </a:lnTo>
                    <a:lnTo>
                      <a:pt x="1480" y="135"/>
                    </a:lnTo>
                    <a:lnTo>
                      <a:pt x="1480" y="138"/>
                    </a:lnTo>
                    <a:lnTo>
                      <a:pt x="1479" y="141"/>
                    </a:lnTo>
                    <a:lnTo>
                      <a:pt x="1477" y="144"/>
                    </a:lnTo>
                    <a:lnTo>
                      <a:pt x="1474" y="147"/>
                    </a:lnTo>
                    <a:lnTo>
                      <a:pt x="1471" y="149"/>
                    </a:lnTo>
                    <a:lnTo>
                      <a:pt x="1468" y="150"/>
                    </a:lnTo>
                    <a:lnTo>
                      <a:pt x="1463" y="151"/>
                    </a:lnTo>
                    <a:lnTo>
                      <a:pt x="1458" y="151"/>
                    </a:lnTo>
                    <a:lnTo>
                      <a:pt x="1450" y="151"/>
                    </a:lnTo>
                    <a:lnTo>
                      <a:pt x="1442" y="149"/>
                    </a:lnTo>
                    <a:lnTo>
                      <a:pt x="1436" y="147"/>
                    </a:lnTo>
                    <a:lnTo>
                      <a:pt x="1430" y="144"/>
                    </a:lnTo>
                    <a:lnTo>
                      <a:pt x="1425" y="159"/>
                    </a:lnTo>
                    <a:close/>
                    <a:moveTo>
                      <a:pt x="1519" y="159"/>
                    </a:moveTo>
                    <a:lnTo>
                      <a:pt x="1525" y="162"/>
                    </a:lnTo>
                    <a:lnTo>
                      <a:pt x="1533" y="166"/>
                    </a:lnTo>
                    <a:lnTo>
                      <a:pt x="1541" y="167"/>
                    </a:lnTo>
                    <a:lnTo>
                      <a:pt x="1551" y="168"/>
                    </a:lnTo>
                    <a:lnTo>
                      <a:pt x="1560" y="167"/>
                    </a:lnTo>
                    <a:lnTo>
                      <a:pt x="1568" y="165"/>
                    </a:lnTo>
                    <a:lnTo>
                      <a:pt x="1576" y="161"/>
                    </a:lnTo>
                    <a:lnTo>
                      <a:pt x="1582" y="158"/>
                    </a:lnTo>
                    <a:lnTo>
                      <a:pt x="1587" y="152"/>
                    </a:lnTo>
                    <a:lnTo>
                      <a:pt x="1590" y="147"/>
                    </a:lnTo>
                    <a:lnTo>
                      <a:pt x="1592" y="140"/>
                    </a:lnTo>
                    <a:lnTo>
                      <a:pt x="1593" y="132"/>
                    </a:lnTo>
                    <a:lnTo>
                      <a:pt x="1593" y="126"/>
                    </a:lnTo>
                    <a:lnTo>
                      <a:pt x="1591" y="120"/>
                    </a:lnTo>
                    <a:lnTo>
                      <a:pt x="1589" y="116"/>
                    </a:lnTo>
                    <a:lnTo>
                      <a:pt x="1586" y="111"/>
                    </a:lnTo>
                    <a:lnTo>
                      <a:pt x="1581" y="107"/>
                    </a:lnTo>
                    <a:lnTo>
                      <a:pt x="1576" y="103"/>
                    </a:lnTo>
                    <a:lnTo>
                      <a:pt x="1571" y="100"/>
                    </a:lnTo>
                    <a:lnTo>
                      <a:pt x="1563" y="97"/>
                    </a:lnTo>
                    <a:lnTo>
                      <a:pt x="1553" y="92"/>
                    </a:lnTo>
                    <a:lnTo>
                      <a:pt x="1547" y="88"/>
                    </a:lnTo>
                    <a:lnTo>
                      <a:pt x="1545" y="86"/>
                    </a:lnTo>
                    <a:lnTo>
                      <a:pt x="1543" y="83"/>
                    </a:lnTo>
                    <a:lnTo>
                      <a:pt x="1543" y="80"/>
                    </a:lnTo>
                    <a:lnTo>
                      <a:pt x="1541" y="77"/>
                    </a:lnTo>
                    <a:lnTo>
                      <a:pt x="1543" y="73"/>
                    </a:lnTo>
                    <a:lnTo>
                      <a:pt x="1543" y="71"/>
                    </a:lnTo>
                    <a:lnTo>
                      <a:pt x="1545" y="68"/>
                    </a:lnTo>
                    <a:lnTo>
                      <a:pt x="1547" y="66"/>
                    </a:lnTo>
                    <a:lnTo>
                      <a:pt x="1549" y="63"/>
                    </a:lnTo>
                    <a:lnTo>
                      <a:pt x="1552" y="62"/>
                    </a:lnTo>
                    <a:lnTo>
                      <a:pt x="1557" y="61"/>
                    </a:lnTo>
                    <a:lnTo>
                      <a:pt x="1561" y="61"/>
                    </a:lnTo>
                    <a:lnTo>
                      <a:pt x="1568" y="61"/>
                    </a:lnTo>
                    <a:lnTo>
                      <a:pt x="1575" y="63"/>
                    </a:lnTo>
                    <a:lnTo>
                      <a:pt x="1580" y="66"/>
                    </a:lnTo>
                    <a:lnTo>
                      <a:pt x="1585" y="68"/>
                    </a:lnTo>
                    <a:lnTo>
                      <a:pt x="1589" y="52"/>
                    </a:lnTo>
                    <a:lnTo>
                      <a:pt x="1584" y="49"/>
                    </a:lnTo>
                    <a:lnTo>
                      <a:pt x="1577" y="47"/>
                    </a:lnTo>
                    <a:lnTo>
                      <a:pt x="1570" y="46"/>
                    </a:lnTo>
                    <a:lnTo>
                      <a:pt x="1561" y="44"/>
                    </a:lnTo>
                    <a:lnTo>
                      <a:pt x="1552" y="46"/>
                    </a:lnTo>
                    <a:lnTo>
                      <a:pt x="1545" y="48"/>
                    </a:lnTo>
                    <a:lnTo>
                      <a:pt x="1538" y="51"/>
                    </a:lnTo>
                    <a:lnTo>
                      <a:pt x="1533" y="54"/>
                    </a:lnTo>
                    <a:lnTo>
                      <a:pt x="1527" y="60"/>
                    </a:lnTo>
                    <a:lnTo>
                      <a:pt x="1524" y="66"/>
                    </a:lnTo>
                    <a:lnTo>
                      <a:pt x="1523" y="72"/>
                    </a:lnTo>
                    <a:lnTo>
                      <a:pt x="1522" y="79"/>
                    </a:lnTo>
                    <a:lnTo>
                      <a:pt x="1522" y="84"/>
                    </a:lnTo>
                    <a:lnTo>
                      <a:pt x="1524" y="89"/>
                    </a:lnTo>
                    <a:lnTo>
                      <a:pt x="1526" y="95"/>
                    </a:lnTo>
                    <a:lnTo>
                      <a:pt x="1530" y="99"/>
                    </a:lnTo>
                    <a:lnTo>
                      <a:pt x="1534" y="102"/>
                    </a:lnTo>
                    <a:lnTo>
                      <a:pt x="1538" y="107"/>
                    </a:lnTo>
                    <a:lnTo>
                      <a:pt x="1545" y="110"/>
                    </a:lnTo>
                    <a:lnTo>
                      <a:pt x="1552" y="112"/>
                    </a:lnTo>
                    <a:lnTo>
                      <a:pt x="1562" y="117"/>
                    </a:lnTo>
                    <a:lnTo>
                      <a:pt x="1568" y="121"/>
                    </a:lnTo>
                    <a:lnTo>
                      <a:pt x="1571" y="125"/>
                    </a:lnTo>
                    <a:lnTo>
                      <a:pt x="1572" y="128"/>
                    </a:lnTo>
                    <a:lnTo>
                      <a:pt x="1573" y="130"/>
                    </a:lnTo>
                    <a:lnTo>
                      <a:pt x="1574" y="135"/>
                    </a:lnTo>
                    <a:lnTo>
                      <a:pt x="1573" y="138"/>
                    </a:lnTo>
                    <a:lnTo>
                      <a:pt x="1572" y="141"/>
                    </a:lnTo>
                    <a:lnTo>
                      <a:pt x="1571" y="144"/>
                    </a:lnTo>
                    <a:lnTo>
                      <a:pt x="1567" y="147"/>
                    </a:lnTo>
                    <a:lnTo>
                      <a:pt x="1565" y="149"/>
                    </a:lnTo>
                    <a:lnTo>
                      <a:pt x="1561" y="150"/>
                    </a:lnTo>
                    <a:lnTo>
                      <a:pt x="1557" y="151"/>
                    </a:lnTo>
                    <a:lnTo>
                      <a:pt x="1551" y="151"/>
                    </a:lnTo>
                    <a:lnTo>
                      <a:pt x="1544" y="151"/>
                    </a:lnTo>
                    <a:lnTo>
                      <a:pt x="1536" y="149"/>
                    </a:lnTo>
                    <a:lnTo>
                      <a:pt x="1530" y="147"/>
                    </a:lnTo>
                    <a:lnTo>
                      <a:pt x="1524" y="144"/>
                    </a:lnTo>
                    <a:lnTo>
                      <a:pt x="1519" y="159"/>
                    </a:lnTo>
                    <a:close/>
                    <a:moveTo>
                      <a:pt x="1668" y="44"/>
                    </a:moveTo>
                    <a:lnTo>
                      <a:pt x="1657" y="46"/>
                    </a:lnTo>
                    <a:lnTo>
                      <a:pt x="1646" y="49"/>
                    </a:lnTo>
                    <a:lnTo>
                      <a:pt x="1641" y="51"/>
                    </a:lnTo>
                    <a:lnTo>
                      <a:pt x="1636" y="54"/>
                    </a:lnTo>
                    <a:lnTo>
                      <a:pt x="1632" y="58"/>
                    </a:lnTo>
                    <a:lnTo>
                      <a:pt x="1628" y="61"/>
                    </a:lnTo>
                    <a:lnTo>
                      <a:pt x="1625" y="66"/>
                    </a:lnTo>
                    <a:lnTo>
                      <a:pt x="1621" y="70"/>
                    </a:lnTo>
                    <a:lnTo>
                      <a:pt x="1618" y="76"/>
                    </a:lnTo>
                    <a:lnTo>
                      <a:pt x="1616" y="81"/>
                    </a:lnTo>
                    <a:lnTo>
                      <a:pt x="1614" y="87"/>
                    </a:lnTo>
                    <a:lnTo>
                      <a:pt x="1613" y="93"/>
                    </a:lnTo>
                    <a:lnTo>
                      <a:pt x="1612" y="100"/>
                    </a:lnTo>
                    <a:lnTo>
                      <a:pt x="1612" y="107"/>
                    </a:lnTo>
                    <a:lnTo>
                      <a:pt x="1612" y="115"/>
                    </a:lnTo>
                    <a:lnTo>
                      <a:pt x="1613" y="120"/>
                    </a:lnTo>
                    <a:lnTo>
                      <a:pt x="1614" y="127"/>
                    </a:lnTo>
                    <a:lnTo>
                      <a:pt x="1616" y="132"/>
                    </a:lnTo>
                    <a:lnTo>
                      <a:pt x="1618" y="138"/>
                    </a:lnTo>
                    <a:lnTo>
                      <a:pt x="1621" y="142"/>
                    </a:lnTo>
                    <a:lnTo>
                      <a:pt x="1624" y="147"/>
                    </a:lnTo>
                    <a:lnTo>
                      <a:pt x="1628" y="151"/>
                    </a:lnTo>
                    <a:lnTo>
                      <a:pt x="1631" y="155"/>
                    </a:lnTo>
                    <a:lnTo>
                      <a:pt x="1635" y="158"/>
                    </a:lnTo>
                    <a:lnTo>
                      <a:pt x="1640" y="161"/>
                    </a:lnTo>
                    <a:lnTo>
                      <a:pt x="1645" y="164"/>
                    </a:lnTo>
                    <a:lnTo>
                      <a:pt x="1655" y="167"/>
                    </a:lnTo>
                    <a:lnTo>
                      <a:pt x="1667" y="168"/>
                    </a:lnTo>
                    <a:lnTo>
                      <a:pt x="1676" y="167"/>
                    </a:lnTo>
                    <a:lnTo>
                      <a:pt x="1687" y="165"/>
                    </a:lnTo>
                    <a:lnTo>
                      <a:pt x="1697" y="159"/>
                    </a:lnTo>
                    <a:lnTo>
                      <a:pt x="1706" y="152"/>
                    </a:lnTo>
                    <a:lnTo>
                      <a:pt x="1709" y="149"/>
                    </a:lnTo>
                    <a:lnTo>
                      <a:pt x="1712" y="145"/>
                    </a:lnTo>
                    <a:lnTo>
                      <a:pt x="1715" y="139"/>
                    </a:lnTo>
                    <a:lnTo>
                      <a:pt x="1719" y="134"/>
                    </a:lnTo>
                    <a:lnTo>
                      <a:pt x="1721" y="127"/>
                    </a:lnTo>
                    <a:lnTo>
                      <a:pt x="1722" y="120"/>
                    </a:lnTo>
                    <a:lnTo>
                      <a:pt x="1723" y="113"/>
                    </a:lnTo>
                    <a:lnTo>
                      <a:pt x="1723" y="106"/>
                    </a:lnTo>
                    <a:lnTo>
                      <a:pt x="1722" y="92"/>
                    </a:lnTo>
                    <a:lnTo>
                      <a:pt x="1720" y="81"/>
                    </a:lnTo>
                    <a:lnTo>
                      <a:pt x="1717" y="76"/>
                    </a:lnTo>
                    <a:lnTo>
                      <a:pt x="1714" y="70"/>
                    </a:lnTo>
                    <a:lnTo>
                      <a:pt x="1711" y="66"/>
                    </a:lnTo>
                    <a:lnTo>
                      <a:pt x="1708" y="61"/>
                    </a:lnTo>
                    <a:lnTo>
                      <a:pt x="1705" y="58"/>
                    </a:lnTo>
                    <a:lnTo>
                      <a:pt x="1700" y="54"/>
                    </a:lnTo>
                    <a:lnTo>
                      <a:pt x="1696" y="51"/>
                    </a:lnTo>
                    <a:lnTo>
                      <a:pt x="1690" y="49"/>
                    </a:lnTo>
                    <a:lnTo>
                      <a:pt x="1685" y="48"/>
                    </a:lnTo>
                    <a:lnTo>
                      <a:pt x="1680" y="46"/>
                    </a:lnTo>
                    <a:lnTo>
                      <a:pt x="1674" y="46"/>
                    </a:lnTo>
                    <a:lnTo>
                      <a:pt x="1668" y="44"/>
                    </a:lnTo>
                    <a:close/>
                    <a:moveTo>
                      <a:pt x="1668" y="61"/>
                    </a:moveTo>
                    <a:lnTo>
                      <a:pt x="1672" y="61"/>
                    </a:lnTo>
                    <a:lnTo>
                      <a:pt x="1676" y="62"/>
                    </a:lnTo>
                    <a:lnTo>
                      <a:pt x="1680" y="63"/>
                    </a:lnTo>
                    <a:lnTo>
                      <a:pt x="1684" y="66"/>
                    </a:lnTo>
                    <a:lnTo>
                      <a:pt x="1689" y="70"/>
                    </a:lnTo>
                    <a:lnTo>
                      <a:pt x="1694" y="76"/>
                    </a:lnTo>
                    <a:lnTo>
                      <a:pt x="1698" y="83"/>
                    </a:lnTo>
                    <a:lnTo>
                      <a:pt x="1700" y="90"/>
                    </a:lnTo>
                    <a:lnTo>
                      <a:pt x="1701" y="98"/>
                    </a:lnTo>
                    <a:lnTo>
                      <a:pt x="1702" y="106"/>
                    </a:lnTo>
                    <a:lnTo>
                      <a:pt x="1701" y="116"/>
                    </a:lnTo>
                    <a:lnTo>
                      <a:pt x="1699" y="125"/>
                    </a:lnTo>
                    <a:lnTo>
                      <a:pt x="1696" y="132"/>
                    </a:lnTo>
                    <a:lnTo>
                      <a:pt x="1693" y="139"/>
                    </a:lnTo>
                    <a:lnTo>
                      <a:pt x="1687" y="145"/>
                    </a:lnTo>
                    <a:lnTo>
                      <a:pt x="1681" y="148"/>
                    </a:lnTo>
                    <a:lnTo>
                      <a:pt x="1674" y="151"/>
                    </a:lnTo>
                    <a:lnTo>
                      <a:pt x="1668" y="151"/>
                    </a:lnTo>
                    <a:lnTo>
                      <a:pt x="1660" y="151"/>
                    </a:lnTo>
                    <a:lnTo>
                      <a:pt x="1654" y="148"/>
                    </a:lnTo>
                    <a:lnTo>
                      <a:pt x="1647" y="145"/>
                    </a:lnTo>
                    <a:lnTo>
                      <a:pt x="1643" y="139"/>
                    </a:lnTo>
                    <a:lnTo>
                      <a:pt x="1639" y="132"/>
                    </a:lnTo>
                    <a:lnTo>
                      <a:pt x="1635" y="125"/>
                    </a:lnTo>
                    <a:lnTo>
                      <a:pt x="1633" y="116"/>
                    </a:lnTo>
                    <a:lnTo>
                      <a:pt x="1633" y="107"/>
                    </a:lnTo>
                    <a:lnTo>
                      <a:pt x="1633" y="98"/>
                    </a:lnTo>
                    <a:lnTo>
                      <a:pt x="1634" y="90"/>
                    </a:lnTo>
                    <a:lnTo>
                      <a:pt x="1638" y="82"/>
                    </a:lnTo>
                    <a:lnTo>
                      <a:pt x="1641" y="76"/>
                    </a:lnTo>
                    <a:lnTo>
                      <a:pt x="1646" y="69"/>
                    </a:lnTo>
                    <a:lnTo>
                      <a:pt x="1652" y="64"/>
                    </a:lnTo>
                    <a:lnTo>
                      <a:pt x="1659" y="62"/>
                    </a:lnTo>
                    <a:lnTo>
                      <a:pt x="1668" y="61"/>
                    </a:lnTo>
                    <a:close/>
                    <a:moveTo>
                      <a:pt x="1741" y="159"/>
                    </a:moveTo>
                    <a:lnTo>
                      <a:pt x="1748" y="162"/>
                    </a:lnTo>
                    <a:lnTo>
                      <a:pt x="1755" y="166"/>
                    </a:lnTo>
                    <a:lnTo>
                      <a:pt x="1764" y="167"/>
                    </a:lnTo>
                    <a:lnTo>
                      <a:pt x="1774" y="168"/>
                    </a:lnTo>
                    <a:lnTo>
                      <a:pt x="1783" y="167"/>
                    </a:lnTo>
                    <a:lnTo>
                      <a:pt x="1792" y="165"/>
                    </a:lnTo>
                    <a:lnTo>
                      <a:pt x="1798" y="161"/>
                    </a:lnTo>
                    <a:lnTo>
                      <a:pt x="1805" y="158"/>
                    </a:lnTo>
                    <a:lnTo>
                      <a:pt x="1809" y="152"/>
                    </a:lnTo>
                    <a:lnTo>
                      <a:pt x="1814" y="147"/>
                    </a:lnTo>
                    <a:lnTo>
                      <a:pt x="1816" y="140"/>
                    </a:lnTo>
                    <a:lnTo>
                      <a:pt x="1816" y="132"/>
                    </a:lnTo>
                    <a:lnTo>
                      <a:pt x="1816" y="126"/>
                    </a:lnTo>
                    <a:lnTo>
                      <a:pt x="1815" y="120"/>
                    </a:lnTo>
                    <a:lnTo>
                      <a:pt x="1811" y="116"/>
                    </a:lnTo>
                    <a:lnTo>
                      <a:pt x="1808" y="111"/>
                    </a:lnTo>
                    <a:lnTo>
                      <a:pt x="1804" y="107"/>
                    </a:lnTo>
                    <a:lnTo>
                      <a:pt x="1800" y="103"/>
                    </a:lnTo>
                    <a:lnTo>
                      <a:pt x="1793" y="100"/>
                    </a:lnTo>
                    <a:lnTo>
                      <a:pt x="1787" y="97"/>
                    </a:lnTo>
                    <a:lnTo>
                      <a:pt x="1777" y="92"/>
                    </a:lnTo>
                    <a:lnTo>
                      <a:pt x="1769" y="88"/>
                    </a:lnTo>
                    <a:lnTo>
                      <a:pt x="1767" y="86"/>
                    </a:lnTo>
                    <a:lnTo>
                      <a:pt x="1766" y="83"/>
                    </a:lnTo>
                    <a:lnTo>
                      <a:pt x="1765" y="80"/>
                    </a:lnTo>
                    <a:lnTo>
                      <a:pt x="1765" y="77"/>
                    </a:lnTo>
                    <a:lnTo>
                      <a:pt x="1765" y="73"/>
                    </a:lnTo>
                    <a:lnTo>
                      <a:pt x="1766" y="71"/>
                    </a:lnTo>
                    <a:lnTo>
                      <a:pt x="1767" y="68"/>
                    </a:lnTo>
                    <a:lnTo>
                      <a:pt x="1769" y="66"/>
                    </a:lnTo>
                    <a:lnTo>
                      <a:pt x="1773" y="63"/>
                    </a:lnTo>
                    <a:lnTo>
                      <a:pt x="1776" y="62"/>
                    </a:lnTo>
                    <a:lnTo>
                      <a:pt x="1779" y="61"/>
                    </a:lnTo>
                    <a:lnTo>
                      <a:pt x="1783" y="61"/>
                    </a:lnTo>
                    <a:lnTo>
                      <a:pt x="1791" y="61"/>
                    </a:lnTo>
                    <a:lnTo>
                      <a:pt x="1797" y="63"/>
                    </a:lnTo>
                    <a:lnTo>
                      <a:pt x="1803" y="66"/>
                    </a:lnTo>
                    <a:lnTo>
                      <a:pt x="1807" y="68"/>
                    </a:lnTo>
                    <a:lnTo>
                      <a:pt x="1813" y="52"/>
                    </a:lnTo>
                    <a:lnTo>
                      <a:pt x="1807" y="49"/>
                    </a:lnTo>
                    <a:lnTo>
                      <a:pt x="1800" y="47"/>
                    </a:lnTo>
                    <a:lnTo>
                      <a:pt x="1792" y="46"/>
                    </a:lnTo>
                    <a:lnTo>
                      <a:pt x="1784" y="44"/>
                    </a:lnTo>
                    <a:lnTo>
                      <a:pt x="1776" y="46"/>
                    </a:lnTo>
                    <a:lnTo>
                      <a:pt x="1767" y="48"/>
                    </a:lnTo>
                    <a:lnTo>
                      <a:pt x="1761" y="51"/>
                    </a:lnTo>
                    <a:lnTo>
                      <a:pt x="1755" y="54"/>
                    </a:lnTo>
                    <a:lnTo>
                      <a:pt x="1751" y="60"/>
                    </a:lnTo>
                    <a:lnTo>
                      <a:pt x="1748" y="66"/>
                    </a:lnTo>
                    <a:lnTo>
                      <a:pt x="1746" y="72"/>
                    </a:lnTo>
                    <a:lnTo>
                      <a:pt x="1744" y="79"/>
                    </a:lnTo>
                    <a:lnTo>
                      <a:pt x="1746" y="84"/>
                    </a:lnTo>
                    <a:lnTo>
                      <a:pt x="1747" y="89"/>
                    </a:lnTo>
                    <a:lnTo>
                      <a:pt x="1749" y="95"/>
                    </a:lnTo>
                    <a:lnTo>
                      <a:pt x="1752" y="99"/>
                    </a:lnTo>
                    <a:lnTo>
                      <a:pt x="1756" y="102"/>
                    </a:lnTo>
                    <a:lnTo>
                      <a:pt x="1762" y="107"/>
                    </a:lnTo>
                    <a:lnTo>
                      <a:pt x="1768" y="110"/>
                    </a:lnTo>
                    <a:lnTo>
                      <a:pt x="1775" y="112"/>
                    </a:lnTo>
                    <a:lnTo>
                      <a:pt x="1784" y="117"/>
                    </a:lnTo>
                    <a:lnTo>
                      <a:pt x="1791" y="121"/>
                    </a:lnTo>
                    <a:lnTo>
                      <a:pt x="1793" y="125"/>
                    </a:lnTo>
                    <a:lnTo>
                      <a:pt x="1795" y="128"/>
                    </a:lnTo>
                    <a:lnTo>
                      <a:pt x="1796" y="130"/>
                    </a:lnTo>
                    <a:lnTo>
                      <a:pt x="1796" y="135"/>
                    </a:lnTo>
                    <a:lnTo>
                      <a:pt x="1796" y="138"/>
                    </a:lnTo>
                    <a:lnTo>
                      <a:pt x="1795" y="141"/>
                    </a:lnTo>
                    <a:lnTo>
                      <a:pt x="1793" y="144"/>
                    </a:lnTo>
                    <a:lnTo>
                      <a:pt x="1791" y="147"/>
                    </a:lnTo>
                    <a:lnTo>
                      <a:pt x="1788" y="149"/>
                    </a:lnTo>
                    <a:lnTo>
                      <a:pt x="1783" y="150"/>
                    </a:lnTo>
                    <a:lnTo>
                      <a:pt x="1779" y="151"/>
                    </a:lnTo>
                    <a:lnTo>
                      <a:pt x="1774" y="151"/>
                    </a:lnTo>
                    <a:lnTo>
                      <a:pt x="1766" y="151"/>
                    </a:lnTo>
                    <a:lnTo>
                      <a:pt x="1759" y="149"/>
                    </a:lnTo>
                    <a:lnTo>
                      <a:pt x="1752" y="147"/>
                    </a:lnTo>
                    <a:lnTo>
                      <a:pt x="1747" y="144"/>
                    </a:lnTo>
                    <a:lnTo>
                      <a:pt x="1741" y="159"/>
                    </a:lnTo>
                    <a:close/>
                    <a:moveTo>
                      <a:pt x="86" y="285"/>
                    </a:moveTo>
                    <a:lnTo>
                      <a:pt x="86" y="355"/>
                    </a:lnTo>
                    <a:lnTo>
                      <a:pt x="86" y="355"/>
                    </a:lnTo>
                    <a:lnTo>
                      <a:pt x="83" y="352"/>
                    </a:lnTo>
                    <a:lnTo>
                      <a:pt x="80" y="349"/>
                    </a:lnTo>
                    <a:lnTo>
                      <a:pt x="77" y="345"/>
                    </a:lnTo>
                    <a:lnTo>
                      <a:pt x="73" y="343"/>
                    </a:lnTo>
                    <a:lnTo>
                      <a:pt x="68" y="341"/>
                    </a:lnTo>
                    <a:lnTo>
                      <a:pt x="63" y="339"/>
                    </a:lnTo>
                    <a:lnTo>
                      <a:pt x="58" y="337"/>
                    </a:lnTo>
                    <a:lnTo>
                      <a:pt x="51" y="337"/>
                    </a:lnTo>
                    <a:lnTo>
                      <a:pt x="46" y="337"/>
                    </a:lnTo>
                    <a:lnTo>
                      <a:pt x="41" y="339"/>
                    </a:lnTo>
                    <a:lnTo>
                      <a:pt x="36" y="340"/>
                    </a:lnTo>
                    <a:lnTo>
                      <a:pt x="32" y="342"/>
                    </a:lnTo>
                    <a:lnTo>
                      <a:pt x="23" y="346"/>
                    </a:lnTo>
                    <a:lnTo>
                      <a:pt x="15" y="354"/>
                    </a:lnTo>
                    <a:lnTo>
                      <a:pt x="12" y="359"/>
                    </a:lnTo>
                    <a:lnTo>
                      <a:pt x="9" y="363"/>
                    </a:lnTo>
                    <a:lnTo>
                      <a:pt x="6" y="369"/>
                    </a:lnTo>
                    <a:lnTo>
                      <a:pt x="4" y="374"/>
                    </a:lnTo>
                    <a:lnTo>
                      <a:pt x="2" y="380"/>
                    </a:lnTo>
                    <a:lnTo>
                      <a:pt x="1" y="386"/>
                    </a:lnTo>
                    <a:lnTo>
                      <a:pt x="0" y="393"/>
                    </a:lnTo>
                    <a:lnTo>
                      <a:pt x="0" y="401"/>
                    </a:lnTo>
                    <a:lnTo>
                      <a:pt x="1" y="413"/>
                    </a:lnTo>
                    <a:lnTo>
                      <a:pt x="4" y="424"/>
                    </a:lnTo>
                    <a:lnTo>
                      <a:pt x="8" y="435"/>
                    </a:lnTo>
                    <a:lnTo>
                      <a:pt x="14" y="443"/>
                    </a:lnTo>
                    <a:lnTo>
                      <a:pt x="21" y="451"/>
                    </a:lnTo>
                    <a:lnTo>
                      <a:pt x="29" y="455"/>
                    </a:lnTo>
                    <a:lnTo>
                      <a:pt x="34" y="458"/>
                    </a:lnTo>
                    <a:lnTo>
                      <a:pt x="39" y="459"/>
                    </a:lnTo>
                    <a:lnTo>
                      <a:pt x="43" y="460"/>
                    </a:lnTo>
                    <a:lnTo>
                      <a:pt x="49" y="460"/>
                    </a:lnTo>
                    <a:lnTo>
                      <a:pt x="55" y="460"/>
                    </a:lnTo>
                    <a:lnTo>
                      <a:pt x="62" y="459"/>
                    </a:lnTo>
                    <a:lnTo>
                      <a:pt x="67" y="457"/>
                    </a:lnTo>
                    <a:lnTo>
                      <a:pt x="73" y="453"/>
                    </a:lnTo>
                    <a:lnTo>
                      <a:pt x="78" y="450"/>
                    </a:lnTo>
                    <a:lnTo>
                      <a:pt x="81" y="447"/>
                    </a:lnTo>
                    <a:lnTo>
                      <a:pt x="85" y="442"/>
                    </a:lnTo>
                    <a:lnTo>
                      <a:pt x="88" y="437"/>
                    </a:lnTo>
                    <a:lnTo>
                      <a:pt x="88" y="437"/>
                    </a:lnTo>
                    <a:lnTo>
                      <a:pt x="89" y="458"/>
                    </a:lnTo>
                    <a:lnTo>
                      <a:pt x="108" y="458"/>
                    </a:lnTo>
                    <a:lnTo>
                      <a:pt x="107" y="443"/>
                    </a:lnTo>
                    <a:lnTo>
                      <a:pt x="107" y="428"/>
                    </a:lnTo>
                    <a:lnTo>
                      <a:pt x="107" y="285"/>
                    </a:lnTo>
                    <a:lnTo>
                      <a:pt x="86" y="285"/>
                    </a:lnTo>
                    <a:close/>
                    <a:moveTo>
                      <a:pt x="86" y="409"/>
                    </a:moveTo>
                    <a:lnTo>
                      <a:pt x="86" y="413"/>
                    </a:lnTo>
                    <a:lnTo>
                      <a:pt x="86" y="418"/>
                    </a:lnTo>
                    <a:lnTo>
                      <a:pt x="83" y="423"/>
                    </a:lnTo>
                    <a:lnTo>
                      <a:pt x="80" y="428"/>
                    </a:lnTo>
                    <a:lnTo>
                      <a:pt x="78" y="432"/>
                    </a:lnTo>
                    <a:lnTo>
                      <a:pt x="74" y="437"/>
                    </a:lnTo>
                    <a:lnTo>
                      <a:pt x="69" y="439"/>
                    </a:lnTo>
                    <a:lnTo>
                      <a:pt x="65" y="441"/>
                    </a:lnTo>
                    <a:lnTo>
                      <a:pt x="60" y="442"/>
                    </a:lnTo>
                    <a:lnTo>
                      <a:pt x="54" y="443"/>
                    </a:lnTo>
                    <a:lnTo>
                      <a:pt x="47" y="442"/>
                    </a:lnTo>
                    <a:lnTo>
                      <a:pt x="40" y="440"/>
                    </a:lnTo>
                    <a:lnTo>
                      <a:pt x="34" y="435"/>
                    </a:lnTo>
                    <a:lnTo>
                      <a:pt x="29" y="430"/>
                    </a:lnTo>
                    <a:lnTo>
                      <a:pt x="26" y="423"/>
                    </a:lnTo>
                    <a:lnTo>
                      <a:pt x="23" y="416"/>
                    </a:lnTo>
                    <a:lnTo>
                      <a:pt x="22" y="408"/>
                    </a:lnTo>
                    <a:lnTo>
                      <a:pt x="21" y="400"/>
                    </a:lnTo>
                    <a:lnTo>
                      <a:pt x="22" y="390"/>
                    </a:lnTo>
                    <a:lnTo>
                      <a:pt x="23" y="381"/>
                    </a:lnTo>
                    <a:lnTo>
                      <a:pt x="26" y="373"/>
                    </a:lnTo>
                    <a:lnTo>
                      <a:pt x="31" y="366"/>
                    </a:lnTo>
                    <a:lnTo>
                      <a:pt x="35" y="362"/>
                    </a:lnTo>
                    <a:lnTo>
                      <a:pt x="40" y="357"/>
                    </a:lnTo>
                    <a:lnTo>
                      <a:pt x="48" y="355"/>
                    </a:lnTo>
                    <a:lnTo>
                      <a:pt x="55" y="354"/>
                    </a:lnTo>
                    <a:lnTo>
                      <a:pt x="61" y="354"/>
                    </a:lnTo>
                    <a:lnTo>
                      <a:pt x="66" y="356"/>
                    </a:lnTo>
                    <a:lnTo>
                      <a:pt x="70" y="359"/>
                    </a:lnTo>
                    <a:lnTo>
                      <a:pt x="75" y="361"/>
                    </a:lnTo>
                    <a:lnTo>
                      <a:pt x="78" y="365"/>
                    </a:lnTo>
                    <a:lnTo>
                      <a:pt x="81" y="369"/>
                    </a:lnTo>
                    <a:lnTo>
                      <a:pt x="83" y="374"/>
                    </a:lnTo>
                    <a:lnTo>
                      <a:pt x="86" y="379"/>
                    </a:lnTo>
                    <a:lnTo>
                      <a:pt x="86" y="383"/>
                    </a:lnTo>
                    <a:lnTo>
                      <a:pt x="86" y="388"/>
                    </a:lnTo>
                    <a:lnTo>
                      <a:pt x="86" y="409"/>
                    </a:lnTo>
                    <a:close/>
                    <a:moveTo>
                      <a:pt x="232" y="402"/>
                    </a:moveTo>
                    <a:lnTo>
                      <a:pt x="234" y="399"/>
                    </a:lnTo>
                    <a:lnTo>
                      <a:pt x="234" y="393"/>
                    </a:lnTo>
                    <a:lnTo>
                      <a:pt x="234" y="384"/>
                    </a:lnTo>
                    <a:lnTo>
                      <a:pt x="231" y="375"/>
                    </a:lnTo>
                    <a:lnTo>
                      <a:pt x="228" y="365"/>
                    </a:lnTo>
                    <a:lnTo>
                      <a:pt x="224" y="356"/>
                    </a:lnTo>
                    <a:lnTo>
                      <a:pt x="222" y="353"/>
                    </a:lnTo>
                    <a:lnTo>
                      <a:pt x="217" y="349"/>
                    </a:lnTo>
                    <a:lnTo>
                      <a:pt x="214" y="345"/>
                    </a:lnTo>
                    <a:lnTo>
                      <a:pt x="210" y="343"/>
                    </a:lnTo>
                    <a:lnTo>
                      <a:pt x="204" y="341"/>
                    </a:lnTo>
                    <a:lnTo>
                      <a:pt x="199" y="339"/>
                    </a:lnTo>
                    <a:lnTo>
                      <a:pt x="194" y="337"/>
                    </a:lnTo>
                    <a:lnTo>
                      <a:pt x="186" y="337"/>
                    </a:lnTo>
                    <a:lnTo>
                      <a:pt x="181" y="337"/>
                    </a:lnTo>
                    <a:lnTo>
                      <a:pt x="174" y="339"/>
                    </a:lnTo>
                    <a:lnTo>
                      <a:pt x="169" y="340"/>
                    </a:lnTo>
                    <a:lnTo>
                      <a:pt x="164" y="342"/>
                    </a:lnTo>
                    <a:lnTo>
                      <a:pt x="159" y="345"/>
                    </a:lnTo>
                    <a:lnTo>
                      <a:pt x="155" y="347"/>
                    </a:lnTo>
                    <a:lnTo>
                      <a:pt x="150" y="352"/>
                    </a:lnTo>
                    <a:lnTo>
                      <a:pt x="147" y="355"/>
                    </a:lnTo>
                    <a:lnTo>
                      <a:pt x="141" y="365"/>
                    </a:lnTo>
                    <a:lnTo>
                      <a:pt x="136" y="375"/>
                    </a:lnTo>
                    <a:lnTo>
                      <a:pt x="134" y="388"/>
                    </a:lnTo>
                    <a:lnTo>
                      <a:pt x="133" y="401"/>
                    </a:lnTo>
                    <a:lnTo>
                      <a:pt x="134" y="413"/>
                    </a:lnTo>
                    <a:lnTo>
                      <a:pt x="136" y="425"/>
                    </a:lnTo>
                    <a:lnTo>
                      <a:pt x="139" y="430"/>
                    </a:lnTo>
                    <a:lnTo>
                      <a:pt x="142" y="435"/>
                    </a:lnTo>
                    <a:lnTo>
                      <a:pt x="144" y="440"/>
                    </a:lnTo>
                    <a:lnTo>
                      <a:pt x="148" y="443"/>
                    </a:lnTo>
                    <a:lnTo>
                      <a:pt x="151" y="448"/>
                    </a:lnTo>
                    <a:lnTo>
                      <a:pt x="156" y="451"/>
                    </a:lnTo>
                    <a:lnTo>
                      <a:pt x="160" y="453"/>
                    </a:lnTo>
                    <a:lnTo>
                      <a:pt x="166" y="455"/>
                    </a:lnTo>
                    <a:lnTo>
                      <a:pt x="171" y="458"/>
                    </a:lnTo>
                    <a:lnTo>
                      <a:pt x="176" y="459"/>
                    </a:lnTo>
                    <a:lnTo>
                      <a:pt x="183" y="460"/>
                    </a:lnTo>
                    <a:lnTo>
                      <a:pt x="189" y="460"/>
                    </a:lnTo>
                    <a:lnTo>
                      <a:pt x="201" y="459"/>
                    </a:lnTo>
                    <a:lnTo>
                      <a:pt x="212" y="458"/>
                    </a:lnTo>
                    <a:lnTo>
                      <a:pt x="221" y="455"/>
                    </a:lnTo>
                    <a:lnTo>
                      <a:pt x="227" y="452"/>
                    </a:lnTo>
                    <a:lnTo>
                      <a:pt x="224" y="438"/>
                    </a:lnTo>
                    <a:lnTo>
                      <a:pt x="217" y="440"/>
                    </a:lnTo>
                    <a:lnTo>
                      <a:pt x="211" y="442"/>
                    </a:lnTo>
                    <a:lnTo>
                      <a:pt x="202" y="443"/>
                    </a:lnTo>
                    <a:lnTo>
                      <a:pt x="191" y="443"/>
                    </a:lnTo>
                    <a:lnTo>
                      <a:pt x="184" y="443"/>
                    </a:lnTo>
                    <a:lnTo>
                      <a:pt x="177" y="441"/>
                    </a:lnTo>
                    <a:lnTo>
                      <a:pt x="171" y="438"/>
                    </a:lnTo>
                    <a:lnTo>
                      <a:pt x="164" y="434"/>
                    </a:lnTo>
                    <a:lnTo>
                      <a:pt x="160" y="429"/>
                    </a:lnTo>
                    <a:lnTo>
                      <a:pt x="156" y="421"/>
                    </a:lnTo>
                    <a:lnTo>
                      <a:pt x="154" y="413"/>
                    </a:lnTo>
                    <a:lnTo>
                      <a:pt x="153" y="402"/>
                    </a:lnTo>
                    <a:lnTo>
                      <a:pt x="232" y="402"/>
                    </a:lnTo>
                    <a:close/>
                    <a:moveTo>
                      <a:pt x="153" y="388"/>
                    </a:moveTo>
                    <a:lnTo>
                      <a:pt x="154" y="382"/>
                    </a:lnTo>
                    <a:lnTo>
                      <a:pt x="156" y="375"/>
                    </a:lnTo>
                    <a:lnTo>
                      <a:pt x="158" y="370"/>
                    </a:lnTo>
                    <a:lnTo>
                      <a:pt x="161" y="364"/>
                    </a:lnTo>
                    <a:lnTo>
                      <a:pt x="166" y="360"/>
                    </a:lnTo>
                    <a:lnTo>
                      <a:pt x="171" y="356"/>
                    </a:lnTo>
                    <a:lnTo>
                      <a:pt x="177" y="353"/>
                    </a:lnTo>
                    <a:lnTo>
                      <a:pt x="185" y="353"/>
                    </a:lnTo>
                    <a:lnTo>
                      <a:pt x="193" y="353"/>
                    </a:lnTo>
                    <a:lnTo>
                      <a:pt x="199" y="356"/>
                    </a:lnTo>
                    <a:lnTo>
                      <a:pt x="204" y="360"/>
                    </a:lnTo>
                    <a:lnTo>
                      <a:pt x="208" y="365"/>
                    </a:lnTo>
                    <a:lnTo>
                      <a:pt x="211" y="370"/>
                    </a:lnTo>
                    <a:lnTo>
                      <a:pt x="212" y="376"/>
                    </a:lnTo>
                    <a:lnTo>
                      <a:pt x="213" y="382"/>
                    </a:lnTo>
                    <a:lnTo>
                      <a:pt x="214" y="388"/>
                    </a:lnTo>
                    <a:lnTo>
                      <a:pt x="153" y="388"/>
                    </a:lnTo>
                    <a:close/>
                    <a:moveTo>
                      <a:pt x="391" y="458"/>
                    </a:moveTo>
                    <a:lnTo>
                      <a:pt x="390" y="444"/>
                    </a:lnTo>
                    <a:lnTo>
                      <a:pt x="389" y="430"/>
                    </a:lnTo>
                    <a:lnTo>
                      <a:pt x="389" y="385"/>
                    </a:lnTo>
                    <a:lnTo>
                      <a:pt x="389" y="376"/>
                    </a:lnTo>
                    <a:lnTo>
                      <a:pt x="388" y="367"/>
                    </a:lnTo>
                    <a:lnTo>
                      <a:pt x="385" y="360"/>
                    </a:lnTo>
                    <a:lnTo>
                      <a:pt x="380" y="352"/>
                    </a:lnTo>
                    <a:lnTo>
                      <a:pt x="378" y="350"/>
                    </a:lnTo>
                    <a:lnTo>
                      <a:pt x="375" y="346"/>
                    </a:lnTo>
                    <a:lnTo>
                      <a:pt x="372" y="344"/>
                    </a:lnTo>
                    <a:lnTo>
                      <a:pt x="367" y="342"/>
                    </a:lnTo>
                    <a:lnTo>
                      <a:pt x="363" y="340"/>
                    </a:lnTo>
                    <a:lnTo>
                      <a:pt x="358" y="339"/>
                    </a:lnTo>
                    <a:lnTo>
                      <a:pt x="352" y="337"/>
                    </a:lnTo>
                    <a:lnTo>
                      <a:pt x="346" y="337"/>
                    </a:lnTo>
                    <a:lnTo>
                      <a:pt x="335" y="337"/>
                    </a:lnTo>
                    <a:lnTo>
                      <a:pt x="325" y="340"/>
                    </a:lnTo>
                    <a:lnTo>
                      <a:pt x="317" y="343"/>
                    </a:lnTo>
                    <a:lnTo>
                      <a:pt x="309" y="347"/>
                    </a:lnTo>
                    <a:lnTo>
                      <a:pt x="313" y="362"/>
                    </a:lnTo>
                    <a:lnTo>
                      <a:pt x="320" y="359"/>
                    </a:lnTo>
                    <a:lnTo>
                      <a:pt x="328" y="355"/>
                    </a:lnTo>
                    <a:lnTo>
                      <a:pt x="335" y="354"/>
                    </a:lnTo>
                    <a:lnTo>
                      <a:pt x="343" y="353"/>
                    </a:lnTo>
                    <a:lnTo>
                      <a:pt x="351" y="354"/>
                    </a:lnTo>
                    <a:lnTo>
                      <a:pt x="357" y="356"/>
                    </a:lnTo>
                    <a:lnTo>
                      <a:pt x="361" y="359"/>
                    </a:lnTo>
                    <a:lnTo>
                      <a:pt x="364" y="363"/>
                    </a:lnTo>
                    <a:lnTo>
                      <a:pt x="366" y="367"/>
                    </a:lnTo>
                    <a:lnTo>
                      <a:pt x="369" y="372"/>
                    </a:lnTo>
                    <a:lnTo>
                      <a:pt x="369" y="376"/>
                    </a:lnTo>
                    <a:lnTo>
                      <a:pt x="369" y="380"/>
                    </a:lnTo>
                    <a:lnTo>
                      <a:pt x="369" y="383"/>
                    </a:lnTo>
                    <a:lnTo>
                      <a:pt x="353" y="383"/>
                    </a:lnTo>
                    <a:lnTo>
                      <a:pt x="339" y="385"/>
                    </a:lnTo>
                    <a:lnTo>
                      <a:pt x="328" y="389"/>
                    </a:lnTo>
                    <a:lnTo>
                      <a:pt x="318" y="394"/>
                    </a:lnTo>
                    <a:lnTo>
                      <a:pt x="315" y="396"/>
                    </a:lnTo>
                    <a:lnTo>
                      <a:pt x="310" y="400"/>
                    </a:lnTo>
                    <a:lnTo>
                      <a:pt x="307" y="403"/>
                    </a:lnTo>
                    <a:lnTo>
                      <a:pt x="305" y="408"/>
                    </a:lnTo>
                    <a:lnTo>
                      <a:pt x="303" y="412"/>
                    </a:lnTo>
                    <a:lnTo>
                      <a:pt x="302" y="416"/>
                    </a:lnTo>
                    <a:lnTo>
                      <a:pt x="301" y="421"/>
                    </a:lnTo>
                    <a:lnTo>
                      <a:pt x="301" y="427"/>
                    </a:lnTo>
                    <a:lnTo>
                      <a:pt x="301" y="433"/>
                    </a:lnTo>
                    <a:lnTo>
                      <a:pt x="303" y="439"/>
                    </a:lnTo>
                    <a:lnTo>
                      <a:pt x="305" y="444"/>
                    </a:lnTo>
                    <a:lnTo>
                      <a:pt x="309" y="450"/>
                    </a:lnTo>
                    <a:lnTo>
                      <a:pt x="315" y="454"/>
                    </a:lnTo>
                    <a:lnTo>
                      <a:pt x="320" y="458"/>
                    </a:lnTo>
                    <a:lnTo>
                      <a:pt x="328" y="460"/>
                    </a:lnTo>
                    <a:lnTo>
                      <a:pt x="335" y="460"/>
                    </a:lnTo>
                    <a:lnTo>
                      <a:pt x="342" y="460"/>
                    </a:lnTo>
                    <a:lnTo>
                      <a:pt x="347" y="459"/>
                    </a:lnTo>
                    <a:lnTo>
                      <a:pt x="351" y="457"/>
                    </a:lnTo>
                    <a:lnTo>
                      <a:pt x="357" y="454"/>
                    </a:lnTo>
                    <a:lnTo>
                      <a:pt x="364" y="449"/>
                    </a:lnTo>
                    <a:lnTo>
                      <a:pt x="370" y="443"/>
                    </a:lnTo>
                    <a:lnTo>
                      <a:pt x="371" y="443"/>
                    </a:lnTo>
                    <a:lnTo>
                      <a:pt x="373" y="458"/>
                    </a:lnTo>
                    <a:lnTo>
                      <a:pt x="391" y="458"/>
                    </a:lnTo>
                    <a:close/>
                    <a:moveTo>
                      <a:pt x="370" y="418"/>
                    </a:moveTo>
                    <a:lnTo>
                      <a:pt x="370" y="421"/>
                    </a:lnTo>
                    <a:lnTo>
                      <a:pt x="369" y="424"/>
                    </a:lnTo>
                    <a:lnTo>
                      <a:pt x="366" y="429"/>
                    </a:lnTo>
                    <a:lnTo>
                      <a:pt x="364" y="432"/>
                    </a:lnTo>
                    <a:lnTo>
                      <a:pt x="362" y="435"/>
                    </a:lnTo>
                    <a:lnTo>
                      <a:pt x="359" y="439"/>
                    </a:lnTo>
                    <a:lnTo>
                      <a:pt x="356" y="441"/>
                    </a:lnTo>
                    <a:lnTo>
                      <a:pt x="351" y="443"/>
                    </a:lnTo>
                    <a:lnTo>
                      <a:pt x="346" y="444"/>
                    </a:lnTo>
                    <a:lnTo>
                      <a:pt x="340" y="444"/>
                    </a:lnTo>
                    <a:lnTo>
                      <a:pt x="337" y="444"/>
                    </a:lnTo>
                    <a:lnTo>
                      <a:pt x="333" y="443"/>
                    </a:lnTo>
                    <a:lnTo>
                      <a:pt x="330" y="442"/>
                    </a:lnTo>
                    <a:lnTo>
                      <a:pt x="326" y="440"/>
                    </a:lnTo>
                    <a:lnTo>
                      <a:pt x="324" y="437"/>
                    </a:lnTo>
                    <a:lnTo>
                      <a:pt x="323" y="433"/>
                    </a:lnTo>
                    <a:lnTo>
                      <a:pt x="321" y="429"/>
                    </a:lnTo>
                    <a:lnTo>
                      <a:pt x="321" y="424"/>
                    </a:lnTo>
                    <a:lnTo>
                      <a:pt x="321" y="420"/>
                    </a:lnTo>
                    <a:lnTo>
                      <a:pt x="322" y="416"/>
                    </a:lnTo>
                    <a:lnTo>
                      <a:pt x="323" y="413"/>
                    </a:lnTo>
                    <a:lnTo>
                      <a:pt x="325" y="410"/>
                    </a:lnTo>
                    <a:lnTo>
                      <a:pt x="331" y="405"/>
                    </a:lnTo>
                    <a:lnTo>
                      <a:pt x="337" y="402"/>
                    </a:lnTo>
                    <a:lnTo>
                      <a:pt x="344" y="400"/>
                    </a:lnTo>
                    <a:lnTo>
                      <a:pt x="352" y="399"/>
                    </a:lnTo>
                    <a:lnTo>
                      <a:pt x="361" y="398"/>
                    </a:lnTo>
                    <a:lnTo>
                      <a:pt x="370" y="398"/>
                    </a:lnTo>
                    <a:lnTo>
                      <a:pt x="370" y="418"/>
                    </a:lnTo>
                    <a:close/>
                    <a:moveTo>
                      <a:pt x="423" y="506"/>
                    </a:moveTo>
                    <a:lnTo>
                      <a:pt x="443" y="506"/>
                    </a:lnTo>
                    <a:lnTo>
                      <a:pt x="443" y="442"/>
                    </a:lnTo>
                    <a:lnTo>
                      <a:pt x="444" y="442"/>
                    </a:lnTo>
                    <a:lnTo>
                      <a:pt x="446" y="445"/>
                    </a:lnTo>
                    <a:lnTo>
                      <a:pt x="451" y="450"/>
                    </a:lnTo>
                    <a:lnTo>
                      <a:pt x="454" y="452"/>
                    </a:lnTo>
                    <a:lnTo>
                      <a:pt x="458" y="455"/>
                    </a:lnTo>
                    <a:lnTo>
                      <a:pt x="464" y="458"/>
                    </a:lnTo>
                    <a:lnTo>
                      <a:pt x="468" y="459"/>
                    </a:lnTo>
                    <a:lnTo>
                      <a:pt x="473" y="460"/>
                    </a:lnTo>
                    <a:lnTo>
                      <a:pt x="479" y="460"/>
                    </a:lnTo>
                    <a:lnTo>
                      <a:pt x="490" y="459"/>
                    </a:lnTo>
                    <a:lnTo>
                      <a:pt x="498" y="457"/>
                    </a:lnTo>
                    <a:lnTo>
                      <a:pt x="507" y="451"/>
                    </a:lnTo>
                    <a:lnTo>
                      <a:pt x="515" y="444"/>
                    </a:lnTo>
                    <a:lnTo>
                      <a:pt x="519" y="440"/>
                    </a:lnTo>
                    <a:lnTo>
                      <a:pt x="522" y="435"/>
                    </a:lnTo>
                    <a:lnTo>
                      <a:pt x="524" y="430"/>
                    </a:lnTo>
                    <a:lnTo>
                      <a:pt x="526" y="424"/>
                    </a:lnTo>
                    <a:lnTo>
                      <a:pt x="528" y="419"/>
                    </a:lnTo>
                    <a:lnTo>
                      <a:pt x="529" y="412"/>
                    </a:lnTo>
                    <a:lnTo>
                      <a:pt x="531" y="404"/>
                    </a:lnTo>
                    <a:lnTo>
                      <a:pt x="531" y="396"/>
                    </a:lnTo>
                    <a:lnTo>
                      <a:pt x="529" y="384"/>
                    </a:lnTo>
                    <a:lnTo>
                      <a:pt x="527" y="373"/>
                    </a:lnTo>
                    <a:lnTo>
                      <a:pt x="523" y="362"/>
                    </a:lnTo>
                    <a:lnTo>
                      <a:pt x="518" y="354"/>
                    </a:lnTo>
                    <a:lnTo>
                      <a:pt x="510" y="346"/>
                    </a:lnTo>
                    <a:lnTo>
                      <a:pt x="501" y="342"/>
                    </a:lnTo>
                    <a:lnTo>
                      <a:pt x="497" y="340"/>
                    </a:lnTo>
                    <a:lnTo>
                      <a:pt x="493" y="339"/>
                    </a:lnTo>
                    <a:lnTo>
                      <a:pt x="487" y="337"/>
                    </a:lnTo>
                    <a:lnTo>
                      <a:pt x="483" y="337"/>
                    </a:lnTo>
                    <a:lnTo>
                      <a:pt x="475" y="337"/>
                    </a:lnTo>
                    <a:lnTo>
                      <a:pt x="470" y="339"/>
                    </a:lnTo>
                    <a:lnTo>
                      <a:pt x="464" y="341"/>
                    </a:lnTo>
                    <a:lnTo>
                      <a:pt x="458" y="343"/>
                    </a:lnTo>
                    <a:lnTo>
                      <a:pt x="454" y="346"/>
                    </a:lnTo>
                    <a:lnTo>
                      <a:pt x="450" y="351"/>
                    </a:lnTo>
                    <a:lnTo>
                      <a:pt x="445" y="355"/>
                    </a:lnTo>
                    <a:lnTo>
                      <a:pt x="442" y="360"/>
                    </a:lnTo>
                    <a:lnTo>
                      <a:pt x="442" y="360"/>
                    </a:lnTo>
                    <a:lnTo>
                      <a:pt x="441" y="340"/>
                    </a:lnTo>
                    <a:lnTo>
                      <a:pt x="423" y="340"/>
                    </a:lnTo>
                    <a:lnTo>
                      <a:pt x="423" y="349"/>
                    </a:lnTo>
                    <a:lnTo>
                      <a:pt x="423" y="357"/>
                    </a:lnTo>
                    <a:lnTo>
                      <a:pt x="423" y="367"/>
                    </a:lnTo>
                    <a:lnTo>
                      <a:pt x="423" y="379"/>
                    </a:lnTo>
                    <a:lnTo>
                      <a:pt x="423" y="506"/>
                    </a:lnTo>
                    <a:close/>
                    <a:moveTo>
                      <a:pt x="443" y="390"/>
                    </a:moveTo>
                    <a:lnTo>
                      <a:pt x="444" y="385"/>
                    </a:lnTo>
                    <a:lnTo>
                      <a:pt x="445" y="381"/>
                    </a:lnTo>
                    <a:lnTo>
                      <a:pt x="446" y="375"/>
                    </a:lnTo>
                    <a:lnTo>
                      <a:pt x="450" y="370"/>
                    </a:lnTo>
                    <a:lnTo>
                      <a:pt x="453" y="365"/>
                    </a:lnTo>
                    <a:lnTo>
                      <a:pt x="457" y="362"/>
                    </a:lnTo>
                    <a:lnTo>
                      <a:pt x="461" y="359"/>
                    </a:lnTo>
                    <a:lnTo>
                      <a:pt x="466" y="356"/>
                    </a:lnTo>
                    <a:lnTo>
                      <a:pt x="471" y="354"/>
                    </a:lnTo>
                    <a:lnTo>
                      <a:pt x="477" y="354"/>
                    </a:lnTo>
                    <a:lnTo>
                      <a:pt x="484" y="355"/>
                    </a:lnTo>
                    <a:lnTo>
                      <a:pt x="491" y="357"/>
                    </a:lnTo>
                    <a:lnTo>
                      <a:pt x="497" y="362"/>
                    </a:lnTo>
                    <a:lnTo>
                      <a:pt x="501" y="367"/>
                    </a:lnTo>
                    <a:lnTo>
                      <a:pt x="506" y="374"/>
                    </a:lnTo>
                    <a:lnTo>
                      <a:pt x="508" y="381"/>
                    </a:lnTo>
                    <a:lnTo>
                      <a:pt x="510" y="390"/>
                    </a:lnTo>
                    <a:lnTo>
                      <a:pt x="510" y="398"/>
                    </a:lnTo>
                    <a:lnTo>
                      <a:pt x="510" y="408"/>
                    </a:lnTo>
                    <a:lnTo>
                      <a:pt x="508" y="416"/>
                    </a:lnTo>
                    <a:lnTo>
                      <a:pt x="505" y="424"/>
                    </a:lnTo>
                    <a:lnTo>
                      <a:pt x="501" y="431"/>
                    </a:lnTo>
                    <a:lnTo>
                      <a:pt x="496" y="437"/>
                    </a:lnTo>
                    <a:lnTo>
                      <a:pt x="491" y="440"/>
                    </a:lnTo>
                    <a:lnTo>
                      <a:pt x="483" y="442"/>
                    </a:lnTo>
                    <a:lnTo>
                      <a:pt x="475" y="443"/>
                    </a:lnTo>
                    <a:lnTo>
                      <a:pt x="470" y="443"/>
                    </a:lnTo>
                    <a:lnTo>
                      <a:pt x="465" y="442"/>
                    </a:lnTo>
                    <a:lnTo>
                      <a:pt x="460" y="440"/>
                    </a:lnTo>
                    <a:lnTo>
                      <a:pt x="456" y="437"/>
                    </a:lnTo>
                    <a:lnTo>
                      <a:pt x="452" y="433"/>
                    </a:lnTo>
                    <a:lnTo>
                      <a:pt x="448" y="429"/>
                    </a:lnTo>
                    <a:lnTo>
                      <a:pt x="446" y="423"/>
                    </a:lnTo>
                    <a:lnTo>
                      <a:pt x="444" y="419"/>
                    </a:lnTo>
                    <a:lnTo>
                      <a:pt x="444" y="414"/>
                    </a:lnTo>
                    <a:lnTo>
                      <a:pt x="443" y="410"/>
                    </a:lnTo>
                    <a:lnTo>
                      <a:pt x="443" y="390"/>
                    </a:lnTo>
                    <a:close/>
                    <a:moveTo>
                      <a:pt x="605" y="337"/>
                    </a:moveTo>
                    <a:lnTo>
                      <a:pt x="594" y="339"/>
                    </a:lnTo>
                    <a:lnTo>
                      <a:pt x="583" y="342"/>
                    </a:lnTo>
                    <a:lnTo>
                      <a:pt x="578" y="344"/>
                    </a:lnTo>
                    <a:lnTo>
                      <a:pt x="574" y="346"/>
                    </a:lnTo>
                    <a:lnTo>
                      <a:pt x="569" y="350"/>
                    </a:lnTo>
                    <a:lnTo>
                      <a:pt x="565" y="354"/>
                    </a:lnTo>
                    <a:lnTo>
                      <a:pt x="562" y="357"/>
                    </a:lnTo>
                    <a:lnTo>
                      <a:pt x="559" y="363"/>
                    </a:lnTo>
                    <a:lnTo>
                      <a:pt x="555" y="367"/>
                    </a:lnTo>
                    <a:lnTo>
                      <a:pt x="553" y="373"/>
                    </a:lnTo>
                    <a:lnTo>
                      <a:pt x="551" y="380"/>
                    </a:lnTo>
                    <a:lnTo>
                      <a:pt x="550" y="385"/>
                    </a:lnTo>
                    <a:lnTo>
                      <a:pt x="549" y="392"/>
                    </a:lnTo>
                    <a:lnTo>
                      <a:pt x="549" y="400"/>
                    </a:lnTo>
                    <a:lnTo>
                      <a:pt x="549" y="406"/>
                    </a:lnTo>
                    <a:lnTo>
                      <a:pt x="550" y="413"/>
                    </a:lnTo>
                    <a:lnTo>
                      <a:pt x="551" y="419"/>
                    </a:lnTo>
                    <a:lnTo>
                      <a:pt x="553" y="424"/>
                    </a:lnTo>
                    <a:lnTo>
                      <a:pt x="555" y="430"/>
                    </a:lnTo>
                    <a:lnTo>
                      <a:pt x="558" y="435"/>
                    </a:lnTo>
                    <a:lnTo>
                      <a:pt x="561" y="440"/>
                    </a:lnTo>
                    <a:lnTo>
                      <a:pt x="565" y="444"/>
                    </a:lnTo>
                    <a:lnTo>
                      <a:pt x="568" y="448"/>
                    </a:lnTo>
                    <a:lnTo>
                      <a:pt x="573" y="451"/>
                    </a:lnTo>
                    <a:lnTo>
                      <a:pt x="577" y="453"/>
                    </a:lnTo>
                    <a:lnTo>
                      <a:pt x="582" y="455"/>
                    </a:lnTo>
                    <a:lnTo>
                      <a:pt x="592" y="459"/>
                    </a:lnTo>
                    <a:lnTo>
                      <a:pt x="604" y="460"/>
                    </a:lnTo>
                    <a:lnTo>
                      <a:pt x="614" y="459"/>
                    </a:lnTo>
                    <a:lnTo>
                      <a:pt x="625" y="457"/>
                    </a:lnTo>
                    <a:lnTo>
                      <a:pt x="633" y="452"/>
                    </a:lnTo>
                    <a:lnTo>
                      <a:pt x="642" y="445"/>
                    </a:lnTo>
                    <a:lnTo>
                      <a:pt x="646" y="441"/>
                    </a:lnTo>
                    <a:lnTo>
                      <a:pt x="649" y="437"/>
                    </a:lnTo>
                    <a:lnTo>
                      <a:pt x="653" y="431"/>
                    </a:lnTo>
                    <a:lnTo>
                      <a:pt x="656" y="425"/>
                    </a:lnTo>
                    <a:lnTo>
                      <a:pt x="658" y="420"/>
                    </a:lnTo>
                    <a:lnTo>
                      <a:pt x="659" y="413"/>
                    </a:lnTo>
                    <a:lnTo>
                      <a:pt x="660" y="405"/>
                    </a:lnTo>
                    <a:lnTo>
                      <a:pt x="660" y="398"/>
                    </a:lnTo>
                    <a:lnTo>
                      <a:pt x="659" y="385"/>
                    </a:lnTo>
                    <a:lnTo>
                      <a:pt x="657" y="373"/>
                    </a:lnTo>
                    <a:lnTo>
                      <a:pt x="655" y="367"/>
                    </a:lnTo>
                    <a:lnTo>
                      <a:pt x="652" y="363"/>
                    </a:lnTo>
                    <a:lnTo>
                      <a:pt x="648" y="359"/>
                    </a:lnTo>
                    <a:lnTo>
                      <a:pt x="645" y="354"/>
                    </a:lnTo>
                    <a:lnTo>
                      <a:pt x="642" y="350"/>
                    </a:lnTo>
                    <a:lnTo>
                      <a:pt x="637" y="346"/>
                    </a:lnTo>
                    <a:lnTo>
                      <a:pt x="633" y="344"/>
                    </a:lnTo>
                    <a:lnTo>
                      <a:pt x="628" y="342"/>
                    </a:lnTo>
                    <a:lnTo>
                      <a:pt x="622" y="340"/>
                    </a:lnTo>
                    <a:lnTo>
                      <a:pt x="617" y="339"/>
                    </a:lnTo>
                    <a:lnTo>
                      <a:pt x="612" y="337"/>
                    </a:lnTo>
                    <a:lnTo>
                      <a:pt x="605" y="337"/>
                    </a:lnTo>
                    <a:close/>
                    <a:moveTo>
                      <a:pt x="605" y="353"/>
                    </a:moveTo>
                    <a:lnTo>
                      <a:pt x="609" y="353"/>
                    </a:lnTo>
                    <a:lnTo>
                      <a:pt x="614" y="354"/>
                    </a:lnTo>
                    <a:lnTo>
                      <a:pt x="617" y="355"/>
                    </a:lnTo>
                    <a:lnTo>
                      <a:pt x="620" y="357"/>
                    </a:lnTo>
                    <a:lnTo>
                      <a:pt x="627" y="362"/>
                    </a:lnTo>
                    <a:lnTo>
                      <a:pt x="631" y="369"/>
                    </a:lnTo>
                    <a:lnTo>
                      <a:pt x="635" y="375"/>
                    </a:lnTo>
                    <a:lnTo>
                      <a:pt x="637" y="383"/>
                    </a:lnTo>
                    <a:lnTo>
                      <a:pt x="639" y="391"/>
                    </a:lnTo>
                    <a:lnTo>
                      <a:pt x="640" y="399"/>
                    </a:lnTo>
                    <a:lnTo>
                      <a:pt x="639" y="408"/>
                    </a:lnTo>
                    <a:lnTo>
                      <a:pt x="636" y="416"/>
                    </a:lnTo>
                    <a:lnTo>
                      <a:pt x="633" y="424"/>
                    </a:lnTo>
                    <a:lnTo>
                      <a:pt x="629" y="431"/>
                    </a:lnTo>
                    <a:lnTo>
                      <a:pt x="625" y="437"/>
                    </a:lnTo>
                    <a:lnTo>
                      <a:pt x="618" y="441"/>
                    </a:lnTo>
                    <a:lnTo>
                      <a:pt x="612" y="443"/>
                    </a:lnTo>
                    <a:lnTo>
                      <a:pt x="604" y="444"/>
                    </a:lnTo>
                    <a:lnTo>
                      <a:pt x="598" y="443"/>
                    </a:lnTo>
                    <a:lnTo>
                      <a:pt x="591" y="441"/>
                    </a:lnTo>
                    <a:lnTo>
                      <a:pt x="585" y="437"/>
                    </a:lnTo>
                    <a:lnTo>
                      <a:pt x="579" y="431"/>
                    </a:lnTo>
                    <a:lnTo>
                      <a:pt x="576" y="424"/>
                    </a:lnTo>
                    <a:lnTo>
                      <a:pt x="573" y="416"/>
                    </a:lnTo>
                    <a:lnTo>
                      <a:pt x="571" y="409"/>
                    </a:lnTo>
                    <a:lnTo>
                      <a:pt x="569" y="399"/>
                    </a:lnTo>
                    <a:lnTo>
                      <a:pt x="571" y="391"/>
                    </a:lnTo>
                    <a:lnTo>
                      <a:pt x="572" y="382"/>
                    </a:lnTo>
                    <a:lnTo>
                      <a:pt x="575" y="374"/>
                    </a:lnTo>
                    <a:lnTo>
                      <a:pt x="578" y="367"/>
                    </a:lnTo>
                    <a:lnTo>
                      <a:pt x="583" y="362"/>
                    </a:lnTo>
                    <a:lnTo>
                      <a:pt x="589" y="357"/>
                    </a:lnTo>
                    <a:lnTo>
                      <a:pt x="596" y="354"/>
                    </a:lnTo>
                    <a:lnTo>
                      <a:pt x="605" y="353"/>
                    </a:lnTo>
                    <a:close/>
                    <a:moveTo>
                      <a:pt x="708" y="458"/>
                    </a:moveTo>
                    <a:lnTo>
                      <a:pt x="708" y="340"/>
                    </a:lnTo>
                    <a:lnTo>
                      <a:pt x="686" y="340"/>
                    </a:lnTo>
                    <a:lnTo>
                      <a:pt x="686" y="458"/>
                    </a:lnTo>
                    <a:lnTo>
                      <a:pt x="708" y="458"/>
                    </a:lnTo>
                    <a:close/>
                    <a:moveTo>
                      <a:pt x="697" y="293"/>
                    </a:moveTo>
                    <a:lnTo>
                      <a:pt x="691" y="294"/>
                    </a:lnTo>
                    <a:lnTo>
                      <a:pt x="687" y="297"/>
                    </a:lnTo>
                    <a:lnTo>
                      <a:pt x="685" y="302"/>
                    </a:lnTo>
                    <a:lnTo>
                      <a:pt x="684" y="306"/>
                    </a:lnTo>
                    <a:lnTo>
                      <a:pt x="685" y="312"/>
                    </a:lnTo>
                    <a:lnTo>
                      <a:pt x="687" y="316"/>
                    </a:lnTo>
                    <a:lnTo>
                      <a:pt x="691" y="318"/>
                    </a:lnTo>
                    <a:lnTo>
                      <a:pt x="697" y="320"/>
                    </a:lnTo>
                    <a:lnTo>
                      <a:pt x="702" y="318"/>
                    </a:lnTo>
                    <a:lnTo>
                      <a:pt x="707" y="316"/>
                    </a:lnTo>
                    <a:lnTo>
                      <a:pt x="709" y="312"/>
                    </a:lnTo>
                    <a:lnTo>
                      <a:pt x="710" y="306"/>
                    </a:lnTo>
                    <a:lnTo>
                      <a:pt x="709" y="302"/>
                    </a:lnTo>
                    <a:lnTo>
                      <a:pt x="707" y="297"/>
                    </a:lnTo>
                    <a:lnTo>
                      <a:pt x="702" y="294"/>
                    </a:lnTo>
                    <a:lnTo>
                      <a:pt x="697" y="293"/>
                    </a:lnTo>
                    <a:close/>
                    <a:moveTo>
                      <a:pt x="790" y="337"/>
                    </a:moveTo>
                    <a:lnTo>
                      <a:pt x="779" y="339"/>
                    </a:lnTo>
                    <a:lnTo>
                      <a:pt x="768" y="342"/>
                    </a:lnTo>
                    <a:lnTo>
                      <a:pt x="763" y="344"/>
                    </a:lnTo>
                    <a:lnTo>
                      <a:pt x="758" y="346"/>
                    </a:lnTo>
                    <a:lnTo>
                      <a:pt x="754" y="350"/>
                    </a:lnTo>
                    <a:lnTo>
                      <a:pt x="750" y="354"/>
                    </a:lnTo>
                    <a:lnTo>
                      <a:pt x="747" y="357"/>
                    </a:lnTo>
                    <a:lnTo>
                      <a:pt x="743" y="363"/>
                    </a:lnTo>
                    <a:lnTo>
                      <a:pt x="740" y="367"/>
                    </a:lnTo>
                    <a:lnTo>
                      <a:pt x="738" y="373"/>
                    </a:lnTo>
                    <a:lnTo>
                      <a:pt x="736" y="380"/>
                    </a:lnTo>
                    <a:lnTo>
                      <a:pt x="735" y="385"/>
                    </a:lnTo>
                    <a:lnTo>
                      <a:pt x="734" y="392"/>
                    </a:lnTo>
                    <a:lnTo>
                      <a:pt x="734" y="400"/>
                    </a:lnTo>
                    <a:lnTo>
                      <a:pt x="734" y="406"/>
                    </a:lnTo>
                    <a:lnTo>
                      <a:pt x="735" y="413"/>
                    </a:lnTo>
                    <a:lnTo>
                      <a:pt x="736" y="419"/>
                    </a:lnTo>
                    <a:lnTo>
                      <a:pt x="738" y="424"/>
                    </a:lnTo>
                    <a:lnTo>
                      <a:pt x="740" y="430"/>
                    </a:lnTo>
                    <a:lnTo>
                      <a:pt x="742" y="435"/>
                    </a:lnTo>
                    <a:lnTo>
                      <a:pt x="745" y="440"/>
                    </a:lnTo>
                    <a:lnTo>
                      <a:pt x="750" y="444"/>
                    </a:lnTo>
                    <a:lnTo>
                      <a:pt x="753" y="448"/>
                    </a:lnTo>
                    <a:lnTo>
                      <a:pt x="757" y="451"/>
                    </a:lnTo>
                    <a:lnTo>
                      <a:pt x="762" y="453"/>
                    </a:lnTo>
                    <a:lnTo>
                      <a:pt x="767" y="455"/>
                    </a:lnTo>
                    <a:lnTo>
                      <a:pt x="777" y="459"/>
                    </a:lnTo>
                    <a:lnTo>
                      <a:pt x="789" y="460"/>
                    </a:lnTo>
                    <a:lnTo>
                      <a:pt x="798" y="459"/>
                    </a:lnTo>
                    <a:lnTo>
                      <a:pt x="809" y="457"/>
                    </a:lnTo>
                    <a:lnTo>
                      <a:pt x="818" y="452"/>
                    </a:lnTo>
                    <a:lnTo>
                      <a:pt x="826" y="445"/>
                    </a:lnTo>
                    <a:lnTo>
                      <a:pt x="831" y="441"/>
                    </a:lnTo>
                    <a:lnTo>
                      <a:pt x="834" y="437"/>
                    </a:lnTo>
                    <a:lnTo>
                      <a:pt x="837" y="431"/>
                    </a:lnTo>
                    <a:lnTo>
                      <a:pt x="841" y="425"/>
                    </a:lnTo>
                    <a:lnTo>
                      <a:pt x="842" y="420"/>
                    </a:lnTo>
                    <a:lnTo>
                      <a:pt x="844" y="413"/>
                    </a:lnTo>
                    <a:lnTo>
                      <a:pt x="845" y="405"/>
                    </a:lnTo>
                    <a:lnTo>
                      <a:pt x="845" y="398"/>
                    </a:lnTo>
                    <a:lnTo>
                      <a:pt x="844" y="385"/>
                    </a:lnTo>
                    <a:lnTo>
                      <a:pt x="841" y="373"/>
                    </a:lnTo>
                    <a:lnTo>
                      <a:pt x="838" y="367"/>
                    </a:lnTo>
                    <a:lnTo>
                      <a:pt x="836" y="363"/>
                    </a:lnTo>
                    <a:lnTo>
                      <a:pt x="833" y="359"/>
                    </a:lnTo>
                    <a:lnTo>
                      <a:pt x="830" y="354"/>
                    </a:lnTo>
                    <a:lnTo>
                      <a:pt x="826" y="350"/>
                    </a:lnTo>
                    <a:lnTo>
                      <a:pt x="822" y="346"/>
                    </a:lnTo>
                    <a:lnTo>
                      <a:pt x="818" y="344"/>
                    </a:lnTo>
                    <a:lnTo>
                      <a:pt x="812" y="342"/>
                    </a:lnTo>
                    <a:lnTo>
                      <a:pt x="807" y="340"/>
                    </a:lnTo>
                    <a:lnTo>
                      <a:pt x="802" y="339"/>
                    </a:lnTo>
                    <a:lnTo>
                      <a:pt x="796" y="337"/>
                    </a:lnTo>
                    <a:lnTo>
                      <a:pt x="790" y="337"/>
                    </a:lnTo>
                    <a:close/>
                    <a:moveTo>
                      <a:pt x="790" y="353"/>
                    </a:moveTo>
                    <a:lnTo>
                      <a:pt x="794" y="353"/>
                    </a:lnTo>
                    <a:lnTo>
                      <a:pt x="798" y="354"/>
                    </a:lnTo>
                    <a:lnTo>
                      <a:pt x="802" y="355"/>
                    </a:lnTo>
                    <a:lnTo>
                      <a:pt x="805" y="357"/>
                    </a:lnTo>
                    <a:lnTo>
                      <a:pt x="811" y="362"/>
                    </a:lnTo>
                    <a:lnTo>
                      <a:pt x="816" y="369"/>
                    </a:lnTo>
                    <a:lnTo>
                      <a:pt x="819" y="375"/>
                    </a:lnTo>
                    <a:lnTo>
                      <a:pt x="822" y="383"/>
                    </a:lnTo>
                    <a:lnTo>
                      <a:pt x="823" y="391"/>
                    </a:lnTo>
                    <a:lnTo>
                      <a:pt x="824" y="399"/>
                    </a:lnTo>
                    <a:lnTo>
                      <a:pt x="823" y="408"/>
                    </a:lnTo>
                    <a:lnTo>
                      <a:pt x="821" y="416"/>
                    </a:lnTo>
                    <a:lnTo>
                      <a:pt x="818" y="424"/>
                    </a:lnTo>
                    <a:lnTo>
                      <a:pt x="814" y="431"/>
                    </a:lnTo>
                    <a:lnTo>
                      <a:pt x="809" y="437"/>
                    </a:lnTo>
                    <a:lnTo>
                      <a:pt x="803" y="441"/>
                    </a:lnTo>
                    <a:lnTo>
                      <a:pt x="796" y="443"/>
                    </a:lnTo>
                    <a:lnTo>
                      <a:pt x="789" y="444"/>
                    </a:lnTo>
                    <a:lnTo>
                      <a:pt x="782" y="443"/>
                    </a:lnTo>
                    <a:lnTo>
                      <a:pt x="775" y="441"/>
                    </a:lnTo>
                    <a:lnTo>
                      <a:pt x="769" y="437"/>
                    </a:lnTo>
                    <a:lnTo>
                      <a:pt x="764" y="431"/>
                    </a:lnTo>
                    <a:lnTo>
                      <a:pt x="761" y="424"/>
                    </a:lnTo>
                    <a:lnTo>
                      <a:pt x="757" y="416"/>
                    </a:lnTo>
                    <a:lnTo>
                      <a:pt x="755" y="409"/>
                    </a:lnTo>
                    <a:lnTo>
                      <a:pt x="754" y="399"/>
                    </a:lnTo>
                    <a:lnTo>
                      <a:pt x="755" y="391"/>
                    </a:lnTo>
                    <a:lnTo>
                      <a:pt x="756" y="382"/>
                    </a:lnTo>
                    <a:lnTo>
                      <a:pt x="760" y="374"/>
                    </a:lnTo>
                    <a:lnTo>
                      <a:pt x="763" y="367"/>
                    </a:lnTo>
                    <a:lnTo>
                      <a:pt x="768" y="362"/>
                    </a:lnTo>
                    <a:lnTo>
                      <a:pt x="774" y="357"/>
                    </a:lnTo>
                    <a:lnTo>
                      <a:pt x="781" y="354"/>
                    </a:lnTo>
                    <a:lnTo>
                      <a:pt x="790" y="353"/>
                    </a:lnTo>
                    <a:close/>
                    <a:moveTo>
                      <a:pt x="1013" y="402"/>
                    </a:moveTo>
                    <a:lnTo>
                      <a:pt x="1013" y="399"/>
                    </a:lnTo>
                    <a:lnTo>
                      <a:pt x="1013" y="393"/>
                    </a:lnTo>
                    <a:lnTo>
                      <a:pt x="1013" y="384"/>
                    </a:lnTo>
                    <a:lnTo>
                      <a:pt x="1011" y="375"/>
                    </a:lnTo>
                    <a:lnTo>
                      <a:pt x="1009" y="365"/>
                    </a:lnTo>
                    <a:lnTo>
                      <a:pt x="1004" y="356"/>
                    </a:lnTo>
                    <a:lnTo>
                      <a:pt x="1001" y="353"/>
                    </a:lnTo>
                    <a:lnTo>
                      <a:pt x="998" y="349"/>
                    </a:lnTo>
                    <a:lnTo>
                      <a:pt x="994" y="345"/>
                    </a:lnTo>
                    <a:lnTo>
                      <a:pt x="990" y="343"/>
                    </a:lnTo>
                    <a:lnTo>
                      <a:pt x="984" y="341"/>
                    </a:lnTo>
                    <a:lnTo>
                      <a:pt x="979" y="339"/>
                    </a:lnTo>
                    <a:lnTo>
                      <a:pt x="973" y="337"/>
                    </a:lnTo>
                    <a:lnTo>
                      <a:pt x="967" y="337"/>
                    </a:lnTo>
                    <a:lnTo>
                      <a:pt x="960" y="337"/>
                    </a:lnTo>
                    <a:lnTo>
                      <a:pt x="955" y="339"/>
                    </a:lnTo>
                    <a:lnTo>
                      <a:pt x="950" y="340"/>
                    </a:lnTo>
                    <a:lnTo>
                      <a:pt x="944" y="342"/>
                    </a:lnTo>
                    <a:lnTo>
                      <a:pt x="939" y="345"/>
                    </a:lnTo>
                    <a:lnTo>
                      <a:pt x="934" y="347"/>
                    </a:lnTo>
                    <a:lnTo>
                      <a:pt x="931" y="352"/>
                    </a:lnTo>
                    <a:lnTo>
                      <a:pt x="927" y="355"/>
                    </a:lnTo>
                    <a:lnTo>
                      <a:pt x="922" y="365"/>
                    </a:lnTo>
                    <a:lnTo>
                      <a:pt x="916" y="375"/>
                    </a:lnTo>
                    <a:lnTo>
                      <a:pt x="914" y="388"/>
                    </a:lnTo>
                    <a:lnTo>
                      <a:pt x="913" y="401"/>
                    </a:lnTo>
                    <a:lnTo>
                      <a:pt x="914" y="413"/>
                    </a:lnTo>
                    <a:lnTo>
                      <a:pt x="917" y="425"/>
                    </a:lnTo>
                    <a:lnTo>
                      <a:pt x="919" y="430"/>
                    </a:lnTo>
                    <a:lnTo>
                      <a:pt x="922" y="435"/>
                    </a:lnTo>
                    <a:lnTo>
                      <a:pt x="925" y="440"/>
                    </a:lnTo>
                    <a:lnTo>
                      <a:pt x="928" y="443"/>
                    </a:lnTo>
                    <a:lnTo>
                      <a:pt x="931" y="448"/>
                    </a:lnTo>
                    <a:lnTo>
                      <a:pt x="936" y="451"/>
                    </a:lnTo>
                    <a:lnTo>
                      <a:pt x="941" y="453"/>
                    </a:lnTo>
                    <a:lnTo>
                      <a:pt x="945" y="455"/>
                    </a:lnTo>
                    <a:lnTo>
                      <a:pt x="951" y="458"/>
                    </a:lnTo>
                    <a:lnTo>
                      <a:pt x="956" y="459"/>
                    </a:lnTo>
                    <a:lnTo>
                      <a:pt x="963" y="460"/>
                    </a:lnTo>
                    <a:lnTo>
                      <a:pt x="969" y="460"/>
                    </a:lnTo>
                    <a:lnTo>
                      <a:pt x="982" y="459"/>
                    </a:lnTo>
                    <a:lnTo>
                      <a:pt x="992" y="458"/>
                    </a:lnTo>
                    <a:lnTo>
                      <a:pt x="1000" y="455"/>
                    </a:lnTo>
                    <a:lnTo>
                      <a:pt x="1007" y="452"/>
                    </a:lnTo>
                    <a:lnTo>
                      <a:pt x="1004" y="438"/>
                    </a:lnTo>
                    <a:lnTo>
                      <a:pt x="997" y="440"/>
                    </a:lnTo>
                    <a:lnTo>
                      <a:pt x="991" y="442"/>
                    </a:lnTo>
                    <a:lnTo>
                      <a:pt x="982" y="443"/>
                    </a:lnTo>
                    <a:lnTo>
                      <a:pt x="972" y="443"/>
                    </a:lnTo>
                    <a:lnTo>
                      <a:pt x="965" y="443"/>
                    </a:lnTo>
                    <a:lnTo>
                      <a:pt x="957" y="441"/>
                    </a:lnTo>
                    <a:lnTo>
                      <a:pt x="951" y="438"/>
                    </a:lnTo>
                    <a:lnTo>
                      <a:pt x="944" y="434"/>
                    </a:lnTo>
                    <a:lnTo>
                      <a:pt x="940" y="429"/>
                    </a:lnTo>
                    <a:lnTo>
                      <a:pt x="937" y="421"/>
                    </a:lnTo>
                    <a:lnTo>
                      <a:pt x="933" y="413"/>
                    </a:lnTo>
                    <a:lnTo>
                      <a:pt x="932" y="402"/>
                    </a:lnTo>
                    <a:lnTo>
                      <a:pt x="1013" y="402"/>
                    </a:lnTo>
                    <a:close/>
                    <a:moveTo>
                      <a:pt x="933" y="388"/>
                    </a:moveTo>
                    <a:lnTo>
                      <a:pt x="933" y="382"/>
                    </a:lnTo>
                    <a:lnTo>
                      <a:pt x="936" y="375"/>
                    </a:lnTo>
                    <a:lnTo>
                      <a:pt x="938" y="370"/>
                    </a:lnTo>
                    <a:lnTo>
                      <a:pt x="942" y="364"/>
                    </a:lnTo>
                    <a:lnTo>
                      <a:pt x="946" y="360"/>
                    </a:lnTo>
                    <a:lnTo>
                      <a:pt x="951" y="356"/>
                    </a:lnTo>
                    <a:lnTo>
                      <a:pt x="957" y="353"/>
                    </a:lnTo>
                    <a:lnTo>
                      <a:pt x="965" y="353"/>
                    </a:lnTo>
                    <a:lnTo>
                      <a:pt x="972" y="353"/>
                    </a:lnTo>
                    <a:lnTo>
                      <a:pt x="979" y="356"/>
                    </a:lnTo>
                    <a:lnTo>
                      <a:pt x="984" y="360"/>
                    </a:lnTo>
                    <a:lnTo>
                      <a:pt x="988" y="365"/>
                    </a:lnTo>
                    <a:lnTo>
                      <a:pt x="991" y="370"/>
                    </a:lnTo>
                    <a:lnTo>
                      <a:pt x="993" y="376"/>
                    </a:lnTo>
                    <a:lnTo>
                      <a:pt x="993" y="382"/>
                    </a:lnTo>
                    <a:lnTo>
                      <a:pt x="994" y="388"/>
                    </a:lnTo>
                    <a:lnTo>
                      <a:pt x="933" y="388"/>
                    </a:lnTo>
                    <a:close/>
                    <a:moveTo>
                      <a:pt x="1062" y="458"/>
                    </a:moveTo>
                    <a:lnTo>
                      <a:pt x="1062" y="356"/>
                    </a:lnTo>
                    <a:lnTo>
                      <a:pt x="1107" y="356"/>
                    </a:lnTo>
                    <a:lnTo>
                      <a:pt x="1107" y="458"/>
                    </a:lnTo>
                    <a:lnTo>
                      <a:pt x="1128" y="458"/>
                    </a:lnTo>
                    <a:lnTo>
                      <a:pt x="1128" y="340"/>
                    </a:lnTo>
                    <a:lnTo>
                      <a:pt x="1062" y="340"/>
                    </a:lnTo>
                    <a:lnTo>
                      <a:pt x="1062" y="334"/>
                    </a:lnTo>
                    <a:lnTo>
                      <a:pt x="1062" y="327"/>
                    </a:lnTo>
                    <a:lnTo>
                      <a:pt x="1063" y="321"/>
                    </a:lnTo>
                    <a:lnTo>
                      <a:pt x="1065" y="315"/>
                    </a:lnTo>
                    <a:lnTo>
                      <a:pt x="1067" y="310"/>
                    </a:lnTo>
                    <a:lnTo>
                      <a:pt x="1072" y="305"/>
                    </a:lnTo>
                    <a:lnTo>
                      <a:pt x="1077" y="302"/>
                    </a:lnTo>
                    <a:lnTo>
                      <a:pt x="1082" y="301"/>
                    </a:lnTo>
                    <a:lnTo>
                      <a:pt x="1090" y="300"/>
                    </a:lnTo>
                    <a:lnTo>
                      <a:pt x="1098" y="300"/>
                    </a:lnTo>
                    <a:lnTo>
                      <a:pt x="1104" y="302"/>
                    </a:lnTo>
                    <a:lnTo>
                      <a:pt x="1109" y="304"/>
                    </a:lnTo>
                    <a:lnTo>
                      <a:pt x="1114" y="306"/>
                    </a:lnTo>
                    <a:lnTo>
                      <a:pt x="1120" y="289"/>
                    </a:lnTo>
                    <a:lnTo>
                      <a:pt x="1115" y="287"/>
                    </a:lnTo>
                    <a:lnTo>
                      <a:pt x="1107" y="284"/>
                    </a:lnTo>
                    <a:lnTo>
                      <a:pt x="1100" y="283"/>
                    </a:lnTo>
                    <a:lnTo>
                      <a:pt x="1091" y="282"/>
                    </a:lnTo>
                    <a:lnTo>
                      <a:pt x="1080" y="283"/>
                    </a:lnTo>
                    <a:lnTo>
                      <a:pt x="1069" y="286"/>
                    </a:lnTo>
                    <a:lnTo>
                      <a:pt x="1061" y="291"/>
                    </a:lnTo>
                    <a:lnTo>
                      <a:pt x="1054" y="296"/>
                    </a:lnTo>
                    <a:lnTo>
                      <a:pt x="1049" y="304"/>
                    </a:lnTo>
                    <a:lnTo>
                      <a:pt x="1045" y="313"/>
                    </a:lnTo>
                    <a:lnTo>
                      <a:pt x="1042" y="322"/>
                    </a:lnTo>
                    <a:lnTo>
                      <a:pt x="1041" y="333"/>
                    </a:lnTo>
                    <a:lnTo>
                      <a:pt x="1041" y="340"/>
                    </a:lnTo>
                    <a:lnTo>
                      <a:pt x="1025" y="340"/>
                    </a:lnTo>
                    <a:lnTo>
                      <a:pt x="1025" y="356"/>
                    </a:lnTo>
                    <a:lnTo>
                      <a:pt x="1041" y="356"/>
                    </a:lnTo>
                    <a:lnTo>
                      <a:pt x="1041" y="458"/>
                    </a:lnTo>
                    <a:lnTo>
                      <a:pt x="1062" y="458"/>
                    </a:lnTo>
                    <a:close/>
                    <a:moveTo>
                      <a:pt x="1240" y="437"/>
                    </a:moveTo>
                    <a:lnTo>
                      <a:pt x="1236" y="439"/>
                    </a:lnTo>
                    <a:lnTo>
                      <a:pt x="1230" y="441"/>
                    </a:lnTo>
                    <a:lnTo>
                      <a:pt x="1223" y="442"/>
                    </a:lnTo>
                    <a:lnTo>
                      <a:pt x="1215" y="443"/>
                    </a:lnTo>
                    <a:lnTo>
                      <a:pt x="1207" y="442"/>
                    </a:lnTo>
                    <a:lnTo>
                      <a:pt x="1199" y="440"/>
                    </a:lnTo>
                    <a:lnTo>
                      <a:pt x="1193" y="437"/>
                    </a:lnTo>
                    <a:lnTo>
                      <a:pt x="1186" y="431"/>
                    </a:lnTo>
                    <a:lnTo>
                      <a:pt x="1182" y="424"/>
                    </a:lnTo>
                    <a:lnTo>
                      <a:pt x="1179" y="418"/>
                    </a:lnTo>
                    <a:lnTo>
                      <a:pt x="1176" y="409"/>
                    </a:lnTo>
                    <a:lnTo>
                      <a:pt x="1175" y="399"/>
                    </a:lnTo>
                    <a:lnTo>
                      <a:pt x="1176" y="390"/>
                    </a:lnTo>
                    <a:lnTo>
                      <a:pt x="1177" y="382"/>
                    </a:lnTo>
                    <a:lnTo>
                      <a:pt x="1181" y="374"/>
                    </a:lnTo>
                    <a:lnTo>
                      <a:pt x="1186" y="367"/>
                    </a:lnTo>
                    <a:lnTo>
                      <a:pt x="1192" y="362"/>
                    </a:lnTo>
                    <a:lnTo>
                      <a:pt x="1198" y="357"/>
                    </a:lnTo>
                    <a:lnTo>
                      <a:pt x="1207" y="355"/>
                    </a:lnTo>
                    <a:lnTo>
                      <a:pt x="1215" y="354"/>
                    </a:lnTo>
                    <a:lnTo>
                      <a:pt x="1224" y="355"/>
                    </a:lnTo>
                    <a:lnTo>
                      <a:pt x="1230" y="356"/>
                    </a:lnTo>
                    <a:lnTo>
                      <a:pt x="1236" y="357"/>
                    </a:lnTo>
                    <a:lnTo>
                      <a:pt x="1240" y="360"/>
                    </a:lnTo>
                    <a:lnTo>
                      <a:pt x="1244" y="343"/>
                    </a:lnTo>
                    <a:lnTo>
                      <a:pt x="1239" y="341"/>
                    </a:lnTo>
                    <a:lnTo>
                      <a:pt x="1233" y="340"/>
                    </a:lnTo>
                    <a:lnTo>
                      <a:pt x="1225" y="337"/>
                    </a:lnTo>
                    <a:lnTo>
                      <a:pt x="1215" y="337"/>
                    </a:lnTo>
                    <a:lnTo>
                      <a:pt x="1209" y="337"/>
                    </a:lnTo>
                    <a:lnTo>
                      <a:pt x="1202" y="339"/>
                    </a:lnTo>
                    <a:lnTo>
                      <a:pt x="1196" y="340"/>
                    </a:lnTo>
                    <a:lnTo>
                      <a:pt x="1190" y="342"/>
                    </a:lnTo>
                    <a:lnTo>
                      <a:pt x="1185" y="344"/>
                    </a:lnTo>
                    <a:lnTo>
                      <a:pt x="1180" y="347"/>
                    </a:lnTo>
                    <a:lnTo>
                      <a:pt x="1175" y="351"/>
                    </a:lnTo>
                    <a:lnTo>
                      <a:pt x="1171" y="355"/>
                    </a:lnTo>
                    <a:lnTo>
                      <a:pt x="1168" y="360"/>
                    </a:lnTo>
                    <a:lnTo>
                      <a:pt x="1163" y="364"/>
                    </a:lnTo>
                    <a:lnTo>
                      <a:pt x="1161" y="370"/>
                    </a:lnTo>
                    <a:lnTo>
                      <a:pt x="1159" y="375"/>
                    </a:lnTo>
                    <a:lnTo>
                      <a:pt x="1157" y="381"/>
                    </a:lnTo>
                    <a:lnTo>
                      <a:pt x="1156" y="386"/>
                    </a:lnTo>
                    <a:lnTo>
                      <a:pt x="1155" y="393"/>
                    </a:lnTo>
                    <a:lnTo>
                      <a:pt x="1155" y="400"/>
                    </a:lnTo>
                    <a:lnTo>
                      <a:pt x="1156" y="413"/>
                    </a:lnTo>
                    <a:lnTo>
                      <a:pt x="1158" y="424"/>
                    </a:lnTo>
                    <a:lnTo>
                      <a:pt x="1160" y="430"/>
                    </a:lnTo>
                    <a:lnTo>
                      <a:pt x="1163" y="434"/>
                    </a:lnTo>
                    <a:lnTo>
                      <a:pt x="1167" y="439"/>
                    </a:lnTo>
                    <a:lnTo>
                      <a:pt x="1170" y="443"/>
                    </a:lnTo>
                    <a:lnTo>
                      <a:pt x="1174" y="448"/>
                    </a:lnTo>
                    <a:lnTo>
                      <a:pt x="1179" y="450"/>
                    </a:lnTo>
                    <a:lnTo>
                      <a:pt x="1183" y="453"/>
                    </a:lnTo>
                    <a:lnTo>
                      <a:pt x="1188" y="455"/>
                    </a:lnTo>
                    <a:lnTo>
                      <a:pt x="1193" y="458"/>
                    </a:lnTo>
                    <a:lnTo>
                      <a:pt x="1199" y="459"/>
                    </a:lnTo>
                    <a:lnTo>
                      <a:pt x="1204" y="460"/>
                    </a:lnTo>
                    <a:lnTo>
                      <a:pt x="1211" y="460"/>
                    </a:lnTo>
                    <a:lnTo>
                      <a:pt x="1222" y="459"/>
                    </a:lnTo>
                    <a:lnTo>
                      <a:pt x="1231" y="458"/>
                    </a:lnTo>
                    <a:lnTo>
                      <a:pt x="1239" y="455"/>
                    </a:lnTo>
                    <a:lnTo>
                      <a:pt x="1244" y="453"/>
                    </a:lnTo>
                    <a:lnTo>
                      <a:pt x="1240" y="437"/>
                    </a:lnTo>
                    <a:close/>
                    <a:moveTo>
                      <a:pt x="1289" y="458"/>
                    </a:moveTo>
                    <a:lnTo>
                      <a:pt x="1289" y="340"/>
                    </a:lnTo>
                    <a:lnTo>
                      <a:pt x="1268" y="340"/>
                    </a:lnTo>
                    <a:lnTo>
                      <a:pt x="1268" y="458"/>
                    </a:lnTo>
                    <a:lnTo>
                      <a:pt x="1289" y="458"/>
                    </a:lnTo>
                    <a:close/>
                    <a:moveTo>
                      <a:pt x="1279" y="293"/>
                    </a:moveTo>
                    <a:lnTo>
                      <a:pt x="1274" y="294"/>
                    </a:lnTo>
                    <a:lnTo>
                      <a:pt x="1269" y="297"/>
                    </a:lnTo>
                    <a:lnTo>
                      <a:pt x="1267" y="302"/>
                    </a:lnTo>
                    <a:lnTo>
                      <a:pt x="1266" y="306"/>
                    </a:lnTo>
                    <a:lnTo>
                      <a:pt x="1266" y="312"/>
                    </a:lnTo>
                    <a:lnTo>
                      <a:pt x="1269" y="316"/>
                    </a:lnTo>
                    <a:lnTo>
                      <a:pt x="1274" y="318"/>
                    </a:lnTo>
                    <a:lnTo>
                      <a:pt x="1278" y="320"/>
                    </a:lnTo>
                    <a:lnTo>
                      <a:pt x="1283" y="318"/>
                    </a:lnTo>
                    <a:lnTo>
                      <a:pt x="1288" y="316"/>
                    </a:lnTo>
                    <a:lnTo>
                      <a:pt x="1291" y="312"/>
                    </a:lnTo>
                    <a:lnTo>
                      <a:pt x="1291" y="306"/>
                    </a:lnTo>
                    <a:lnTo>
                      <a:pt x="1291" y="302"/>
                    </a:lnTo>
                    <a:lnTo>
                      <a:pt x="1288" y="297"/>
                    </a:lnTo>
                    <a:lnTo>
                      <a:pt x="1284" y="294"/>
                    </a:lnTo>
                    <a:lnTo>
                      <a:pt x="1279" y="293"/>
                    </a:lnTo>
                    <a:close/>
                    <a:moveTo>
                      <a:pt x="1415" y="402"/>
                    </a:moveTo>
                    <a:lnTo>
                      <a:pt x="1415" y="399"/>
                    </a:lnTo>
                    <a:lnTo>
                      <a:pt x="1416" y="393"/>
                    </a:lnTo>
                    <a:lnTo>
                      <a:pt x="1415" y="384"/>
                    </a:lnTo>
                    <a:lnTo>
                      <a:pt x="1414" y="375"/>
                    </a:lnTo>
                    <a:lnTo>
                      <a:pt x="1411" y="365"/>
                    </a:lnTo>
                    <a:lnTo>
                      <a:pt x="1406" y="356"/>
                    </a:lnTo>
                    <a:lnTo>
                      <a:pt x="1403" y="353"/>
                    </a:lnTo>
                    <a:lnTo>
                      <a:pt x="1400" y="349"/>
                    </a:lnTo>
                    <a:lnTo>
                      <a:pt x="1396" y="345"/>
                    </a:lnTo>
                    <a:lnTo>
                      <a:pt x="1391" y="343"/>
                    </a:lnTo>
                    <a:lnTo>
                      <a:pt x="1387" y="341"/>
                    </a:lnTo>
                    <a:lnTo>
                      <a:pt x="1382" y="339"/>
                    </a:lnTo>
                    <a:lnTo>
                      <a:pt x="1375" y="337"/>
                    </a:lnTo>
                    <a:lnTo>
                      <a:pt x="1369" y="337"/>
                    </a:lnTo>
                    <a:lnTo>
                      <a:pt x="1362" y="337"/>
                    </a:lnTo>
                    <a:lnTo>
                      <a:pt x="1357" y="339"/>
                    </a:lnTo>
                    <a:lnTo>
                      <a:pt x="1351" y="340"/>
                    </a:lnTo>
                    <a:lnTo>
                      <a:pt x="1346" y="342"/>
                    </a:lnTo>
                    <a:lnTo>
                      <a:pt x="1342" y="345"/>
                    </a:lnTo>
                    <a:lnTo>
                      <a:pt x="1337" y="347"/>
                    </a:lnTo>
                    <a:lnTo>
                      <a:pt x="1333" y="352"/>
                    </a:lnTo>
                    <a:lnTo>
                      <a:pt x="1330" y="355"/>
                    </a:lnTo>
                    <a:lnTo>
                      <a:pt x="1323" y="365"/>
                    </a:lnTo>
                    <a:lnTo>
                      <a:pt x="1319" y="375"/>
                    </a:lnTo>
                    <a:lnTo>
                      <a:pt x="1316" y="388"/>
                    </a:lnTo>
                    <a:lnTo>
                      <a:pt x="1315" y="401"/>
                    </a:lnTo>
                    <a:lnTo>
                      <a:pt x="1316" y="413"/>
                    </a:lnTo>
                    <a:lnTo>
                      <a:pt x="1319" y="425"/>
                    </a:lnTo>
                    <a:lnTo>
                      <a:pt x="1321" y="430"/>
                    </a:lnTo>
                    <a:lnTo>
                      <a:pt x="1323" y="435"/>
                    </a:lnTo>
                    <a:lnTo>
                      <a:pt x="1327" y="440"/>
                    </a:lnTo>
                    <a:lnTo>
                      <a:pt x="1330" y="443"/>
                    </a:lnTo>
                    <a:lnTo>
                      <a:pt x="1334" y="448"/>
                    </a:lnTo>
                    <a:lnTo>
                      <a:pt x="1338" y="451"/>
                    </a:lnTo>
                    <a:lnTo>
                      <a:pt x="1343" y="453"/>
                    </a:lnTo>
                    <a:lnTo>
                      <a:pt x="1348" y="455"/>
                    </a:lnTo>
                    <a:lnTo>
                      <a:pt x="1354" y="458"/>
                    </a:lnTo>
                    <a:lnTo>
                      <a:pt x="1359" y="459"/>
                    </a:lnTo>
                    <a:lnTo>
                      <a:pt x="1364" y="460"/>
                    </a:lnTo>
                    <a:lnTo>
                      <a:pt x="1371" y="460"/>
                    </a:lnTo>
                    <a:lnTo>
                      <a:pt x="1384" y="459"/>
                    </a:lnTo>
                    <a:lnTo>
                      <a:pt x="1395" y="458"/>
                    </a:lnTo>
                    <a:lnTo>
                      <a:pt x="1403" y="455"/>
                    </a:lnTo>
                    <a:lnTo>
                      <a:pt x="1410" y="452"/>
                    </a:lnTo>
                    <a:lnTo>
                      <a:pt x="1405" y="438"/>
                    </a:lnTo>
                    <a:lnTo>
                      <a:pt x="1400" y="440"/>
                    </a:lnTo>
                    <a:lnTo>
                      <a:pt x="1392" y="442"/>
                    </a:lnTo>
                    <a:lnTo>
                      <a:pt x="1384" y="443"/>
                    </a:lnTo>
                    <a:lnTo>
                      <a:pt x="1374" y="443"/>
                    </a:lnTo>
                    <a:lnTo>
                      <a:pt x="1366" y="443"/>
                    </a:lnTo>
                    <a:lnTo>
                      <a:pt x="1359" y="441"/>
                    </a:lnTo>
                    <a:lnTo>
                      <a:pt x="1352" y="438"/>
                    </a:lnTo>
                    <a:lnTo>
                      <a:pt x="1347" y="434"/>
                    </a:lnTo>
                    <a:lnTo>
                      <a:pt x="1342" y="429"/>
                    </a:lnTo>
                    <a:lnTo>
                      <a:pt x="1338" y="421"/>
                    </a:lnTo>
                    <a:lnTo>
                      <a:pt x="1336" y="413"/>
                    </a:lnTo>
                    <a:lnTo>
                      <a:pt x="1335" y="402"/>
                    </a:lnTo>
                    <a:lnTo>
                      <a:pt x="1415" y="402"/>
                    </a:lnTo>
                    <a:close/>
                    <a:moveTo>
                      <a:pt x="1335" y="388"/>
                    </a:moveTo>
                    <a:lnTo>
                      <a:pt x="1336" y="382"/>
                    </a:lnTo>
                    <a:lnTo>
                      <a:pt x="1338" y="375"/>
                    </a:lnTo>
                    <a:lnTo>
                      <a:pt x="1341" y="370"/>
                    </a:lnTo>
                    <a:lnTo>
                      <a:pt x="1344" y="364"/>
                    </a:lnTo>
                    <a:lnTo>
                      <a:pt x="1348" y="360"/>
                    </a:lnTo>
                    <a:lnTo>
                      <a:pt x="1354" y="356"/>
                    </a:lnTo>
                    <a:lnTo>
                      <a:pt x="1360" y="353"/>
                    </a:lnTo>
                    <a:lnTo>
                      <a:pt x="1366" y="353"/>
                    </a:lnTo>
                    <a:lnTo>
                      <a:pt x="1375" y="353"/>
                    </a:lnTo>
                    <a:lnTo>
                      <a:pt x="1382" y="356"/>
                    </a:lnTo>
                    <a:lnTo>
                      <a:pt x="1386" y="360"/>
                    </a:lnTo>
                    <a:lnTo>
                      <a:pt x="1390" y="365"/>
                    </a:lnTo>
                    <a:lnTo>
                      <a:pt x="1392" y="370"/>
                    </a:lnTo>
                    <a:lnTo>
                      <a:pt x="1395" y="376"/>
                    </a:lnTo>
                    <a:lnTo>
                      <a:pt x="1396" y="382"/>
                    </a:lnTo>
                    <a:lnTo>
                      <a:pt x="1396" y="388"/>
                    </a:lnTo>
                    <a:lnTo>
                      <a:pt x="1335" y="388"/>
                    </a:lnTo>
                    <a:close/>
                    <a:moveTo>
                      <a:pt x="1441" y="458"/>
                    </a:moveTo>
                    <a:lnTo>
                      <a:pt x="1463" y="458"/>
                    </a:lnTo>
                    <a:lnTo>
                      <a:pt x="1463" y="386"/>
                    </a:lnTo>
                    <a:lnTo>
                      <a:pt x="1463" y="381"/>
                    </a:lnTo>
                    <a:lnTo>
                      <a:pt x="1464" y="376"/>
                    </a:lnTo>
                    <a:lnTo>
                      <a:pt x="1466" y="372"/>
                    </a:lnTo>
                    <a:lnTo>
                      <a:pt x="1468" y="369"/>
                    </a:lnTo>
                    <a:lnTo>
                      <a:pt x="1470" y="364"/>
                    </a:lnTo>
                    <a:lnTo>
                      <a:pt x="1473" y="362"/>
                    </a:lnTo>
                    <a:lnTo>
                      <a:pt x="1478" y="359"/>
                    </a:lnTo>
                    <a:lnTo>
                      <a:pt x="1482" y="356"/>
                    </a:lnTo>
                    <a:lnTo>
                      <a:pt x="1486" y="355"/>
                    </a:lnTo>
                    <a:lnTo>
                      <a:pt x="1492" y="355"/>
                    </a:lnTo>
                    <a:lnTo>
                      <a:pt x="1498" y="355"/>
                    </a:lnTo>
                    <a:lnTo>
                      <a:pt x="1504" y="357"/>
                    </a:lnTo>
                    <a:lnTo>
                      <a:pt x="1508" y="361"/>
                    </a:lnTo>
                    <a:lnTo>
                      <a:pt x="1512" y="365"/>
                    </a:lnTo>
                    <a:lnTo>
                      <a:pt x="1514" y="371"/>
                    </a:lnTo>
                    <a:lnTo>
                      <a:pt x="1517" y="376"/>
                    </a:lnTo>
                    <a:lnTo>
                      <a:pt x="1518" y="383"/>
                    </a:lnTo>
                    <a:lnTo>
                      <a:pt x="1518" y="390"/>
                    </a:lnTo>
                    <a:lnTo>
                      <a:pt x="1518" y="458"/>
                    </a:lnTo>
                    <a:lnTo>
                      <a:pt x="1538" y="458"/>
                    </a:lnTo>
                    <a:lnTo>
                      <a:pt x="1538" y="388"/>
                    </a:lnTo>
                    <a:lnTo>
                      <a:pt x="1538" y="380"/>
                    </a:lnTo>
                    <a:lnTo>
                      <a:pt x="1537" y="373"/>
                    </a:lnTo>
                    <a:lnTo>
                      <a:pt x="1536" y="367"/>
                    </a:lnTo>
                    <a:lnTo>
                      <a:pt x="1535" y="362"/>
                    </a:lnTo>
                    <a:lnTo>
                      <a:pt x="1530" y="354"/>
                    </a:lnTo>
                    <a:lnTo>
                      <a:pt x="1524" y="347"/>
                    </a:lnTo>
                    <a:lnTo>
                      <a:pt x="1518" y="342"/>
                    </a:lnTo>
                    <a:lnTo>
                      <a:pt x="1511" y="340"/>
                    </a:lnTo>
                    <a:lnTo>
                      <a:pt x="1505" y="337"/>
                    </a:lnTo>
                    <a:lnTo>
                      <a:pt x="1498" y="337"/>
                    </a:lnTo>
                    <a:lnTo>
                      <a:pt x="1492" y="337"/>
                    </a:lnTo>
                    <a:lnTo>
                      <a:pt x="1485" y="339"/>
                    </a:lnTo>
                    <a:lnTo>
                      <a:pt x="1480" y="341"/>
                    </a:lnTo>
                    <a:lnTo>
                      <a:pt x="1474" y="344"/>
                    </a:lnTo>
                    <a:lnTo>
                      <a:pt x="1470" y="347"/>
                    </a:lnTo>
                    <a:lnTo>
                      <a:pt x="1466" y="351"/>
                    </a:lnTo>
                    <a:lnTo>
                      <a:pt x="1463" y="355"/>
                    </a:lnTo>
                    <a:lnTo>
                      <a:pt x="1460" y="360"/>
                    </a:lnTo>
                    <a:lnTo>
                      <a:pt x="1460" y="360"/>
                    </a:lnTo>
                    <a:lnTo>
                      <a:pt x="1459" y="340"/>
                    </a:lnTo>
                    <a:lnTo>
                      <a:pt x="1441" y="340"/>
                    </a:lnTo>
                    <a:lnTo>
                      <a:pt x="1441" y="355"/>
                    </a:lnTo>
                    <a:lnTo>
                      <a:pt x="1441" y="372"/>
                    </a:lnTo>
                    <a:lnTo>
                      <a:pt x="1441" y="458"/>
                    </a:lnTo>
                    <a:close/>
                    <a:moveTo>
                      <a:pt x="1576" y="312"/>
                    </a:moveTo>
                    <a:lnTo>
                      <a:pt x="1576" y="340"/>
                    </a:lnTo>
                    <a:lnTo>
                      <a:pt x="1559" y="340"/>
                    </a:lnTo>
                    <a:lnTo>
                      <a:pt x="1559" y="356"/>
                    </a:lnTo>
                    <a:lnTo>
                      <a:pt x="1576" y="356"/>
                    </a:lnTo>
                    <a:lnTo>
                      <a:pt x="1576" y="420"/>
                    </a:lnTo>
                    <a:lnTo>
                      <a:pt x="1577" y="430"/>
                    </a:lnTo>
                    <a:lnTo>
                      <a:pt x="1578" y="439"/>
                    </a:lnTo>
                    <a:lnTo>
                      <a:pt x="1580" y="445"/>
                    </a:lnTo>
                    <a:lnTo>
                      <a:pt x="1585" y="451"/>
                    </a:lnTo>
                    <a:lnTo>
                      <a:pt x="1588" y="454"/>
                    </a:lnTo>
                    <a:lnTo>
                      <a:pt x="1593" y="458"/>
                    </a:lnTo>
                    <a:lnTo>
                      <a:pt x="1600" y="459"/>
                    </a:lnTo>
                    <a:lnTo>
                      <a:pt x="1606" y="460"/>
                    </a:lnTo>
                    <a:lnTo>
                      <a:pt x="1617" y="459"/>
                    </a:lnTo>
                    <a:lnTo>
                      <a:pt x="1625" y="457"/>
                    </a:lnTo>
                    <a:lnTo>
                      <a:pt x="1624" y="441"/>
                    </a:lnTo>
                    <a:lnTo>
                      <a:pt x="1619" y="442"/>
                    </a:lnTo>
                    <a:lnTo>
                      <a:pt x="1612" y="442"/>
                    </a:lnTo>
                    <a:lnTo>
                      <a:pt x="1608" y="442"/>
                    </a:lnTo>
                    <a:lnTo>
                      <a:pt x="1605" y="441"/>
                    </a:lnTo>
                    <a:lnTo>
                      <a:pt x="1602" y="439"/>
                    </a:lnTo>
                    <a:lnTo>
                      <a:pt x="1600" y="437"/>
                    </a:lnTo>
                    <a:lnTo>
                      <a:pt x="1599" y="433"/>
                    </a:lnTo>
                    <a:lnTo>
                      <a:pt x="1598" y="430"/>
                    </a:lnTo>
                    <a:lnTo>
                      <a:pt x="1597" y="424"/>
                    </a:lnTo>
                    <a:lnTo>
                      <a:pt x="1597" y="420"/>
                    </a:lnTo>
                    <a:lnTo>
                      <a:pt x="1597" y="356"/>
                    </a:lnTo>
                    <a:lnTo>
                      <a:pt x="1626" y="356"/>
                    </a:lnTo>
                    <a:lnTo>
                      <a:pt x="1626" y="340"/>
                    </a:lnTo>
                    <a:lnTo>
                      <a:pt x="1597" y="340"/>
                    </a:lnTo>
                    <a:lnTo>
                      <a:pt x="1597" y="306"/>
                    </a:lnTo>
                    <a:lnTo>
                      <a:pt x="1576" y="312"/>
                    </a:lnTo>
                    <a:close/>
                    <a:moveTo>
                      <a:pt x="1740" y="402"/>
                    </a:moveTo>
                    <a:lnTo>
                      <a:pt x="1740" y="399"/>
                    </a:lnTo>
                    <a:lnTo>
                      <a:pt x="1740" y="393"/>
                    </a:lnTo>
                    <a:lnTo>
                      <a:pt x="1740" y="384"/>
                    </a:lnTo>
                    <a:lnTo>
                      <a:pt x="1738" y="375"/>
                    </a:lnTo>
                    <a:lnTo>
                      <a:pt x="1736" y="365"/>
                    </a:lnTo>
                    <a:lnTo>
                      <a:pt x="1730" y="356"/>
                    </a:lnTo>
                    <a:lnTo>
                      <a:pt x="1728" y="353"/>
                    </a:lnTo>
                    <a:lnTo>
                      <a:pt x="1725" y="349"/>
                    </a:lnTo>
                    <a:lnTo>
                      <a:pt x="1721" y="345"/>
                    </a:lnTo>
                    <a:lnTo>
                      <a:pt x="1716" y="343"/>
                    </a:lnTo>
                    <a:lnTo>
                      <a:pt x="1711" y="341"/>
                    </a:lnTo>
                    <a:lnTo>
                      <a:pt x="1706" y="339"/>
                    </a:lnTo>
                    <a:lnTo>
                      <a:pt x="1700" y="337"/>
                    </a:lnTo>
                    <a:lnTo>
                      <a:pt x="1694" y="337"/>
                    </a:lnTo>
                    <a:lnTo>
                      <a:pt x="1687" y="337"/>
                    </a:lnTo>
                    <a:lnTo>
                      <a:pt x="1682" y="339"/>
                    </a:lnTo>
                    <a:lnTo>
                      <a:pt x="1676" y="340"/>
                    </a:lnTo>
                    <a:lnTo>
                      <a:pt x="1671" y="342"/>
                    </a:lnTo>
                    <a:lnTo>
                      <a:pt x="1666" y="345"/>
                    </a:lnTo>
                    <a:lnTo>
                      <a:pt x="1661" y="347"/>
                    </a:lnTo>
                    <a:lnTo>
                      <a:pt x="1658" y="352"/>
                    </a:lnTo>
                    <a:lnTo>
                      <a:pt x="1654" y="355"/>
                    </a:lnTo>
                    <a:lnTo>
                      <a:pt x="1648" y="365"/>
                    </a:lnTo>
                    <a:lnTo>
                      <a:pt x="1643" y="375"/>
                    </a:lnTo>
                    <a:lnTo>
                      <a:pt x="1641" y="388"/>
                    </a:lnTo>
                    <a:lnTo>
                      <a:pt x="1640" y="401"/>
                    </a:lnTo>
                    <a:lnTo>
                      <a:pt x="1641" y="413"/>
                    </a:lnTo>
                    <a:lnTo>
                      <a:pt x="1644" y="425"/>
                    </a:lnTo>
                    <a:lnTo>
                      <a:pt x="1646" y="430"/>
                    </a:lnTo>
                    <a:lnTo>
                      <a:pt x="1648" y="435"/>
                    </a:lnTo>
                    <a:lnTo>
                      <a:pt x="1652" y="440"/>
                    </a:lnTo>
                    <a:lnTo>
                      <a:pt x="1655" y="443"/>
                    </a:lnTo>
                    <a:lnTo>
                      <a:pt x="1658" y="448"/>
                    </a:lnTo>
                    <a:lnTo>
                      <a:pt x="1662" y="451"/>
                    </a:lnTo>
                    <a:lnTo>
                      <a:pt x="1668" y="453"/>
                    </a:lnTo>
                    <a:lnTo>
                      <a:pt x="1672" y="455"/>
                    </a:lnTo>
                    <a:lnTo>
                      <a:pt x="1678" y="458"/>
                    </a:lnTo>
                    <a:lnTo>
                      <a:pt x="1683" y="459"/>
                    </a:lnTo>
                    <a:lnTo>
                      <a:pt x="1689" y="460"/>
                    </a:lnTo>
                    <a:lnTo>
                      <a:pt x="1696" y="460"/>
                    </a:lnTo>
                    <a:lnTo>
                      <a:pt x="1709" y="459"/>
                    </a:lnTo>
                    <a:lnTo>
                      <a:pt x="1719" y="458"/>
                    </a:lnTo>
                    <a:lnTo>
                      <a:pt x="1727" y="455"/>
                    </a:lnTo>
                    <a:lnTo>
                      <a:pt x="1734" y="452"/>
                    </a:lnTo>
                    <a:lnTo>
                      <a:pt x="1730" y="438"/>
                    </a:lnTo>
                    <a:lnTo>
                      <a:pt x="1724" y="440"/>
                    </a:lnTo>
                    <a:lnTo>
                      <a:pt x="1717" y="442"/>
                    </a:lnTo>
                    <a:lnTo>
                      <a:pt x="1709" y="443"/>
                    </a:lnTo>
                    <a:lnTo>
                      <a:pt x="1699" y="443"/>
                    </a:lnTo>
                    <a:lnTo>
                      <a:pt x="1692" y="443"/>
                    </a:lnTo>
                    <a:lnTo>
                      <a:pt x="1684" y="441"/>
                    </a:lnTo>
                    <a:lnTo>
                      <a:pt x="1678" y="438"/>
                    </a:lnTo>
                    <a:lnTo>
                      <a:pt x="1671" y="434"/>
                    </a:lnTo>
                    <a:lnTo>
                      <a:pt x="1667" y="429"/>
                    </a:lnTo>
                    <a:lnTo>
                      <a:pt x="1663" y="421"/>
                    </a:lnTo>
                    <a:lnTo>
                      <a:pt x="1660" y="413"/>
                    </a:lnTo>
                    <a:lnTo>
                      <a:pt x="1659" y="402"/>
                    </a:lnTo>
                    <a:lnTo>
                      <a:pt x="1740" y="402"/>
                    </a:lnTo>
                    <a:close/>
                    <a:moveTo>
                      <a:pt x="1660" y="388"/>
                    </a:moveTo>
                    <a:lnTo>
                      <a:pt x="1661" y="382"/>
                    </a:lnTo>
                    <a:lnTo>
                      <a:pt x="1662" y="375"/>
                    </a:lnTo>
                    <a:lnTo>
                      <a:pt x="1666" y="370"/>
                    </a:lnTo>
                    <a:lnTo>
                      <a:pt x="1669" y="364"/>
                    </a:lnTo>
                    <a:lnTo>
                      <a:pt x="1673" y="360"/>
                    </a:lnTo>
                    <a:lnTo>
                      <a:pt x="1679" y="356"/>
                    </a:lnTo>
                    <a:lnTo>
                      <a:pt x="1684" y="353"/>
                    </a:lnTo>
                    <a:lnTo>
                      <a:pt x="1692" y="353"/>
                    </a:lnTo>
                    <a:lnTo>
                      <a:pt x="1699" y="353"/>
                    </a:lnTo>
                    <a:lnTo>
                      <a:pt x="1706" y="356"/>
                    </a:lnTo>
                    <a:lnTo>
                      <a:pt x="1711" y="360"/>
                    </a:lnTo>
                    <a:lnTo>
                      <a:pt x="1715" y="365"/>
                    </a:lnTo>
                    <a:lnTo>
                      <a:pt x="1717" y="370"/>
                    </a:lnTo>
                    <a:lnTo>
                      <a:pt x="1720" y="376"/>
                    </a:lnTo>
                    <a:lnTo>
                      <a:pt x="1721" y="382"/>
                    </a:lnTo>
                    <a:lnTo>
                      <a:pt x="1721" y="388"/>
                    </a:lnTo>
                    <a:lnTo>
                      <a:pt x="1660" y="388"/>
                    </a:lnTo>
                    <a:close/>
                    <a:moveTo>
                      <a:pt x="1759" y="452"/>
                    </a:moveTo>
                    <a:lnTo>
                      <a:pt x="1765" y="455"/>
                    </a:lnTo>
                    <a:lnTo>
                      <a:pt x="1773" y="458"/>
                    </a:lnTo>
                    <a:lnTo>
                      <a:pt x="1781" y="459"/>
                    </a:lnTo>
                    <a:lnTo>
                      <a:pt x="1790" y="460"/>
                    </a:lnTo>
                    <a:lnTo>
                      <a:pt x="1800" y="459"/>
                    </a:lnTo>
                    <a:lnTo>
                      <a:pt x="1808" y="458"/>
                    </a:lnTo>
                    <a:lnTo>
                      <a:pt x="1816" y="454"/>
                    </a:lnTo>
                    <a:lnTo>
                      <a:pt x="1822" y="450"/>
                    </a:lnTo>
                    <a:lnTo>
                      <a:pt x="1827" y="445"/>
                    </a:lnTo>
                    <a:lnTo>
                      <a:pt x="1830" y="439"/>
                    </a:lnTo>
                    <a:lnTo>
                      <a:pt x="1832" y="432"/>
                    </a:lnTo>
                    <a:lnTo>
                      <a:pt x="1833" y="424"/>
                    </a:lnTo>
                    <a:lnTo>
                      <a:pt x="1832" y="419"/>
                    </a:lnTo>
                    <a:lnTo>
                      <a:pt x="1831" y="413"/>
                    </a:lnTo>
                    <a:lnTo>
                      <a:pt x="1829" y="408"/>
                    </a:lnTo>
                    <a:lnTo>
                      <a:pt x="1825" y="403"/>
                    </a:lnTo>
                    <a:lnTo>
                      <a:pt x="1821" y="399"/>
                    </a:lnTo>
                    <a:lnTo>
                      <a:pt x="1816" y="395"/>
                    </a:lnTo>
                    <a:lnTo>
                      <a:pt x="1810" y="392"/>
                    </a:lnTo>
                    <a:lnTo>
                      <a:pt x="1803" y="389"/>
                    </a:lnTo>
                    <a:lnTo>
                      <a:pt x="1793" y="385"/>
                    </a:lnTo>
                    <a:lnTo>
                      <a:pt x="1787" y="381"/>
                    </a:lnTo>
                    <a:lnTo>
                      <a:pt x="1784" y="379"/>
                    </a:lnTo>
                    <a:lnTo>
                      <a:pt x="1782" y="375"/>
                    </a:lnTo>
                    <a:lnTo>
                      <a:pt x="1781" y="373"/>
                    </a:lnTo>
                    <a:lnTo>
                      <a:pt x="1781" y="370"/>
                    </a:lnTo>
                    <a:lnTo>
                      <a:pt x="1781" y="366"/>
                    </a:lnTo>
                    <a:lnTo>
                      <a:pt x="1782" y="363"/>
                    </a:lnTo>
                    <a:lnTo>
                      <a:pt x="1784" y="361"/>
                    </a:lnTo>
                    <a:lnTo>
                      <a:pt x="1787" y="357"/>
                    </a:lnTo>
                    <a:lnTo>
                      <a:pt x="1789" y="356"/>
                    </a:lnTo>
                    <a:lnTo>
                      <a:pt x="1792" y="354"/>
                    </a:lnTo>
                    <a:lnTo>
                      <a:pt x="1796" y="353"/>
                    </a:lnTo>
                    <a:lnTo>
                      <a:pt x="1801" y="353"/>
                    </a:lnTo>
                    <a:lnTo>
                      <a:pt x="1808" y="354"/>
                    </a:lnTo>
                    <a:lnTo>
                      <a:pt x="1815" y="355"/>
                    </a:lnTo>
                    <a:lnTo>
                      <a:pt x="1820" y="357"/>
                    </a:lnTo>
                    <a:lnTo>
                      <a:pt x="1823" y="360"/>
                    </a:lnTo>
                    <a:lnTo>
                      <a:pt x="1829" y="344"/>
                    </a:lnTo>
                    <a:lnTo>
                      <a:pt x="1823" y="342"/>
                    </a:lnTo>
                    <a:lnTo>
                      <a:pt x="1817" y="340"/>
                    </a:lnTo>
                    <a:lnTo>
                      <a:pt x="1809" y="337"/>
                    </a:lnTo>
                    <a:lnTo>
                      <a:pt x="1801" y="337"/>
                    </a:lnTo>
                    <a:lnTo>
                      <a:pt x="1792" y="337"/>
                    </a:lnTo>
                    <a:lnTo>
                      <a:pt x="1784" y="340"/>
                    </a:lnTo>
                    <a:lnTo>
                      <a:pt x="1778" y="343"/>
                    </a:lnTo>
                    <a:lnTo>
                      <a:pt x="1771" y="347"/>
                    </a:lnTo>
                    <a:lnTo>
                      <a:pt x="1767" y="352"/>
                    </a:lnTo>
                    <a:lnTo>
                      <a:pt x="1764" y="359"/>
                    </a:lnTo>
                    <a:lnTo>
                      <a:pt x="1762" y="365"/>
                    </a:lnTo>
                    <a:lnTo>
                      <a:pt x="1762" y="372"/>
                    </a:lnTo>
                    <a:lnTo>
                      <a:pt x="1762" y="376"/>
                    </a:lnTo>
                    <a:lnTo>
                      <a:pt x="1763" y="382"/>
                    </a:lnTo>
                    <a:lnTo>
                      <a:pt x="1766" y="386"/>
                    </a:lnTo>
                    <a:lnTo>
                      <a:pt x="1769" y="391"/>
                    </a:lnTo>
                    <a:lnTo>
                      <a:pt x="1773" y="395"/>
                    </a:lnTo>
                    <a:lnTo>
                      <a:pt x="1778" y="399"/>
                    </a:lnTo>
                    <a:lnTo>
                      <a:pt x="1784" y="402"/>
                    </a:lnTo>
                    <a:lnTo>
                      <a:pt x="1792" y="405"/>
                    </a:lnTo>
                    <a:lnTo>
                      <a:pt x="1802" y="410"/>
                    </a:lnTo>
                    <a:lnTo>
                      <a:pt x="1808" y="414"/>
                    </a:lnTo>
                    <a:lnTo>
                      <a:pt x="1810" y="416"/>
                    </a:lnTo>
                    <a:lnTo>
                      <a:pt x="1811" y="420"/>
                    </a:lnTo>
                    <a:lnTo>
                      <a:pt x="1813" y="423"/>
                    </a:lnTo>
                    <a:lnTo>
                      <a:pt x="1813" y="427"/>
                    </a:lnTo>
                    <a:lnTo>
                      <a:pt x="1813" y="430"/>
                    </a:lnTo>
                    <a:lnTo>
                      <a:pt x="1811" y="433"/>
                    </a:lnTo>
                    <a:lnTo>
                      <a:pt x="1810" y="437"/>
                    </a:lnTo>
                    <a:lnTo>
                      <a:pt x="1807" y="439"/>
                    </a:lnTo>
                    <a:lnTo>
                      <a:pt x="1804" y="441"/>
                    </a:lnTo>
                    <a:lnTo>
                      <a:pt x="1801" y="443"/>
                    </a:lnTo>
                    <a:lnTo>
                      <a:pt x="1796" y="444"/>
                    </a:lnTo>
                    <a:lnTo>
                      <a:pt x="1791" y="444"/>
                    </a:lnTo>
                    <a:lnTo>
                      <a:pt x="1783" y="443"/>
                    </a:lnTo>
                    <a:lnTo>
                      <a:pt x="1776" y="441"/>
                    </a:lnTo>
                    <a:lnTo>
                      <a:pt x="1768" y="439"/>
                    </a:lnTo>
                    <a:lnTo>
                      <a:pt x="1763" y="435"/>
                    </a:lnTo>
                    <a:lnTo>
                      <a:pt x="1759" y="452"/>
                    </a:lnTo>
                    <a:close/>
                    <a:moveTo>
                      <a:pt x="414" y="695"/>
                    </a:moveTo>
                    <a:lnTo>
                      <a:pt x="414" y="691"/>
                    </a:lnTo>
                    <a:lnTo>
                      <a:pt x="415" y="685"/>
                    </a:lnTo>
                    <a:lnTo>
                      <a:pt x="414" y="676"/>
                    </a:lnTo>
                    <a:lnTo>
                      <a:pt x="413" y="667"/>
                    </a:lnTo>
                    <a:lnTo>
                      <a:pt x="410" y="658"/>
                    </a:lnTo>
                    <a:lnTo>
                      <a:pt x="405" y="649"/>
                    </a:lnTo>
                    <a:lnTo>
                      <a:pt x="402" y="645"/>
                    </a:lnTo>
                    <a:lnTo>
                      <a:pt x="399" y="642"/>
                    </a:lnTo>
                    <a:lnTo>
                      <a:pt x="394" y="638"/>
                    </a:lnTo>
                    <a:lnTo>
                      <a:pt x="390" y="635"/>
                    </a:lnTo>
                    <a:lnTo>
                      <a:pt x="386" y="633"/>
                    </a:lnTo>
                    <a:lnTo>
                      <a:pt x="380" y="632"/>
                    </a:lnTo>
                    <a:lnTo>
                      <a:pt x="374" y="630"/>
                    </a:lnTo>
                    <a:lnTo>
                      <a:pt x="367" y="629"/>
                    </a:lnTo>
                    <a:lnTo>
                      <a:pt x="361" y="629"/>
                    </a:lnTo>
                    <a:lnTo>
                      <a:pt x="356" y="630"/>
                    </a:lnTo>
                    <a:lnTo>
                      <a:pt x="350" y="633"/>
                    </a:lnTo>
                    <a:lnTo>
                      <a:pt x="345" y="635"/>
                    </a:lnTo>
                    <a:lnTo>
                      <a:pt x="340" y="637"/>
                    </a:lnTo>
                    <a:lnTo>
                      <a:pt x="336" y="640"/>
                    </a:lnTo>
                    <a:lnTo>
                      <a:pt x="332" y="644"/>
                    </a:lnTo>
                    <a:lnTo>
                      <a:pt x="329" y="648"/>
                    </a:lnTo>
                    <a:lnTo>
                      <a:pt x="322" y="657"/>
                    </a:lnTo>
                    <a:lnTo>
                      <a:pt x="318" y="668"/>
                    </a:lnTo>
                    <a:lnTo>
                      <a:pt x="315" y="681"/>
                    </a:lnTo>
                    <a:lnTo>
                      <a:pt x="313" y="693"/>
                    </a:lnTo>
                    <a:lnTo>
                      <a:pt x="315" y="706"/>
                    </a:lnTo>
                    <a:lnTo>
                      <a:pt x="318" y="717"/>
                    </a:lnTo>
                    <a:lnTo>
                      <a:pt x="320" y="723"/>
                    </a:lnTo>
                    <a:lnTo>
                      <a:pt x="322" y="727"/>
                    </a:lnTo>
                    <a:lnTo>
                      <a:pt x="325" y="732"/>
                    </a:lnTo>
                    <a:lnTo>
                      <a:pt x="329" y="736"/>
                    </a:lnTo>
                    <a:lnTo>
                      <a:pt x="333" y="740"/>
                    </a:lnTo>
                    <a:lnTo>
                      <a:pt x="337" y="743"/>
                    </a:lnTo>
                    <a:lnTo>
                      <a:pt x="342" y="745"/>
                    </a:lnTo>
                    <a:lnTo>
                      <a:pt x="346" y="748"/>
                    </a:lnTo>
                    <a:lnTo>
                      <a:pt x="351" y="750"/>
                    </a:lnTo>
                    <a:lnTo>
                      <a:pt x="358" y="751"/>
                    </a:lnTo>
                    <a:lnTo>
                      <a:pt x="363" y="752"/>
                    </a:lnTo>
                    <a:lnTo>
                      <a:pt x="370" y="752"/>
                    </a:lnTo>
                    <a:lnTo>
                      <a:pt x="383" y="752"/>
                    </a:lnTo>
                    <a:lnTo>
                      <a:pt x="393" y="750"/>
                    </a:lnTo>
                    <a:lnTo>
                      <a:pt x="401" y="747"/>
                    </a:lnTo>
                    <a:lnTo>
                      <a:pt x="407" y="745"/>
                    </a:lnTo>
                    <a:lnTo>
                      <a:pt x="404" y="730"/>
                    </a:lnTo>
                    <a:lnTo>
                      <a:pt x="398" y="732"/>
                    </a:lnTo>
                    <a:lnTo>
                      <a:pt x="391" y="734"/>
                    </a:lnTo>
                    <a:lnTo>
                      <a:pt x="383" y="735"/>
                    </a:lnTo>
                    <a:lnTo>
                      <a:pt x="373" y="736"/>
                    </a:lnTo>
                    <a:lnTo>
                      <a:pt x="365" y="735"/>
                    </a:lnTo>
                    <a:lnTo>
                      <a:pt x="358" y="734"/>
                    </a:lnTo>
                    <a:lnTo>
                      <a:pt x="351" y="731"/>
                    </a:lnTo>
                    <a:lnTo>
                      <a:pt x="346" y="726"/>
                    </a:lnTo>
                    <a:lnTo>
                      <a:pt x="340" y="721"/>
                    </a:lnTo>
                    <a:lnTo>
                      <a:pt x="337" y="714"/>
                    </a:lnTo>
                    <a:lnTo>
                      <a:pt x="335" y="705"/>
                    </a:lnTo>
                    <a:lnTo>
                      <a:pt x="334" y="695"/>
                    </a:lnTo>
                    <a:lnTo>
                      <a:pt x="414" y="695"/>
                    </a:lnTo>
                    <a:close/>
                    <a:moveTo>
                      <a:pt x="334" y="679"/>
                    </a:moveTo>
                    <a:lnTo>
                      <a:pt x="335" y="674"/>
                    </a:lnTo>
                    <a:lnTo>
                      <a:pt x="336" y="668"/>
                    </a:lnTo>
                    <a:lnTo>
                      <a:pt x="339" y="662"/>
                    </a:lnTo>
                    <a:lnTo>
                      <a:pt x="343" y="657"/>
                    </a:lnTo>
                    <a:lnTo>
                      <a:pt x="347" y="652"/>
                    </a:lnTo>
                    <a:lnTo>
                      <a:pt x="352" y="648"/>
                    </a:lnTo>
                    <a:lnTo>
                      <a:pt x="359" y="646"/>
                    </a:lnTo>
                    <a:lnTo>
                      <a:pt x="365" y="645"/>
                    </a:lnTo>
                    <a:lnTo>
                      <a:pt x="374" y="646"/>
                    </a:lnTo>
                    <a:lnTo>
                      <a:pt x="380" y="648"/>
                    </a:lnTo>
                    <a:lnTo>
                      <a:pt x="385" y="653"/>
                    </a:lnTo>
                    <a:lnTo>
                      <a:pt x="389" y="657"/>
                    </a:lnTo>
                    <a:lnTo>
                      <a:pt x="391" y="663"/>
                    </a:lnTo>
                    <a:lnTo>
                      <a:pt x="393" y="668"/>
                    </a:lnTo>
                    <a:lnTo>
                      <a:pt x="394" y="674"/>
                    </a:lnTo>
                    <a:lnTo>
                      <a:pt x="394" y="679"/>
                    </a:lnTo>
                    <a:lnTo>
                      <a:pt x="334" y="679"/>
                    </a:lnTo>
                    <a:close/>
                    <a:moveTo>
                      <a:pt x="511" y="750"/>
                    </a:moveTo>
                    <a:lnTo>
                      <a:pt x="511" y="633"/>
                    </a:lnTo>
                    <a:lnTo>
                      <a:pt x="491" y="633"/>
                    </a:lnTo>
                    <a:lnTo>
                      <a:pt x="491" y="750"/>
                    </a:lnTo>
                    <a:lnTo>
                      <a:pt x="511" y="750"/>
                    </a:lnTo>
                    <a:close/>
                    <a:moveTo>
                      <a:pt x="500" y="586"/>
                    </a:moveTo>
                    <a:lnTo>
                      <a:pt x="495" y="587"/>
                    </a:lnTo>
                    <a:lnTo>
                      <a:pt x="492" y="589"/>
                    </a:lnTo>
                    <a:lnTo>
                      <a:pt x="488" y="594"/>
                    </a:lnTo>
                    <a:lnTo>
                      <a:pt x="487" y="599"/>
                    </a:lnTo>
                    <a:lnTo>
                      <a:pt x="488" y="604"/>
                    </a:lnTo>
                    <a:lnTo>
                      <a:pt x="491" y="608"/>
                    </a:lnTo>
                    <a:lnTo>
                      <a:pt x="495" y="611"/>
                    </a:lnTo>
                    <a:lnTo>
                      <a:pt x="500" y="613"/>
                    </a:lnTo>
                    <a:lnTo>
                      <a:pt x="506" y="611"/>
                    </a:lnTo>
                    <a:lnTo>
                      <a:pt x="510" y="608"/>
                    </a:lnTo>
                    <a:lnTo>
                      <a:pt x="512" y="604"/>
                    </a:lnTo>
                    <a:lnTo>
                      <a:pt x="513" y="599"/>
                    </a:lnTo>
                    <a:lnTo>
                      <a:pt x="512" y="594"/>
                    </a:lnTo>
                    <a:lnTo>
                      <a:pt x="510" y="589"/>
                    </a:lnTo>
                    <a:lnTo>
                      <a:pt x="506" y="587"/>
                    </a:lnTo>
                    <a:lnTo>
                      <a:pt x="500" y="586"/>
                    </a:lnTo>
                    <a:close/>
                    <a:moveTo>
                      <a:pt x="546" y="750"/>
                    </a:moveTo>
                    <a:lnTo>
                      <a:pt x="566" y="750"/>
                    </a:lnTo>
                    <a:lnTo>
                      <a:pt x="566" y="679"/>
                    </a:lnTo>
                    <a:lnTo>
                      <a:pt x="566" y="674"/>
                    </a:lnTo>
                    <a:lnTo>
                      <a:pt x="567" y="669"/>
                    </a:lnTo>
                    <a:lnTo>
                      <a:pt x="569" y="665"/>
                    </a:lnTo>
                    <a:lnTo>
                      <a:pt x="572" y="660"/>
                    </a:lnTo>
                    <a:lnTo>
                      <a:pt x="574" y="657"/>
                    </a:lnTo>
                    <a:lnTo>
                      <a:pt x="578" y="654"/>
                    </a:lnTo>
                    <a:lnTo>
                      <a:pt x="581" y="652"/>
                    </a:lnTo>
                    <a:lnTo>
                      <a:pt x="586" y="649"/>
                    </a:lnTo>
                    <a:lnTo>
                      <a:pt x="590" y="648"/>
                    </a:lnTo>
                    <a:lnTo>
                      <a:pt x="595" y="647"/>
                    </a:lnTo>
                    <a:lnTo>
                      <a:pt x="602" y="648"/>
                    </a:lnTo>
                    <a:lnTo>
                      <a:pt x="607" y="650"/>
                    </a:lnTo>
                    <a:lnTo>
                      <a:pt x="613" y="654"/>
                    </a:lnTo>
                    <a:lnTo>
                      <a:pt x="616" y="657"/>
                    </a:lnTo>
                    <a:lnTo>
                      <a:pt x="618" y="663"/>
                    </a:lnTo>
                    <a:lnTo>
                      <a:pt x="620" y="668"/>
                    </a:lnTo>
                    <a:lnTo>
                      <a:pt x="621" y="675"/>
                    </a:lnTo>
                    <a:lnTo>
                      <a:pt x="621" y="682"/>
                    </a:lnTo>
                    <a:lnTo>
                      <a:pt x="621" y="750"/>
                    </a:lnTo>
                    <a:lnTo>
                      <a:pt x="643" y="750"/>
                    </a:lnTo>
                    <a:lnTo>
                      <a:pt x="643" y="679"/>
                    </a:lnTo>
                    <a:lnTo>
                      <a:pt x="642" y="673"/>
                    </a:lnTo>
                    <a:lnTo>
                      <a:pt x="642" y="666"/>
                    </a:lnTo>
                    <a:lnTo>
                      <a:pt x="640" y="660"/>
                    </a:lnTo>
                    <a:lnTo>
                      <a:pt x="639" y="655"/>
                    </a:lnTo>
                    <a:lnTo>
                      <a:pt x="634" y="646"/>
                    </a:lnTo>
                    <a:lnTo>
                      <a:pt x="628" y="639"/>
                    </a:lnTo>
                    <a:lnTo>
                      <a:pt x="622" y="635"/>
                    </a:lnTo>
                    <a:lnTo>
                      <a:pt x="615" y="632"/>
                    </a:lnTo>
                    <a:lnTo>
                      <a:pt x="608" y="630"/>
                    </a:lnTo>
                    <a:lnTo>
                      <a:pt x="602" y="629"/>
                    </a:lnTo>
                    <a:lnTo>
                      <a:pt x="595" y="630"/>
                    </a:lnTo>
                    <a:lnTo>
                      <a:pt x="589" y="632"/>
                    </a:lnTo>
                    <a:lnTo>
                      <a:pt x="583" y="634"/>
                    </a:lnTo>
                    <a:lnTo>
                      <a:pt x="578" y="636"/>
                    </a:lnTo>
                    <a:lnTo>
                      <a:pt x="574" y="639"/>
                    </a:lnTo>
                    <a:lnTo>
                      <a:pt x="571" y="644"/>
                    </a:lnTo>
                    <a:lnTo>
                      <a:pt x="567" y="647"/>
                    </a:lnTo>
                    <a:lnTo>
                      <a:pt x="564" y="652"/>
                    </a:lnTo>
                    <a:lnTo>
                      <a:pt x="564" y="652"/>
                    </a:lnTo>
                    <a:lnTo>
                      <a:pt x="563" y="633"/>
                    </a:lnTo>
                    <a:lnTo>
                      <a:pt x="545" y="633"/>
                    </a:lnTo>
                    <a:lnTo>
                      <a:pt x="545" y="647"/>
                    </a:lnTo>
                    <a:lnTo>
                      <a:pt x="546" y="664"/>
                    </a:lnTo>
                    <a:lnTo>
                      <a:pt x="546" y="750"/>
                    </a:lnTo>
                    <a:close/>
                    <a:moveTo>
                      <a:pt x="680" y="604"/>
                    </a:moveTo>
                    <a:lnTo>
                      <a:pt x="680" y="633"/>
                    </a:lnTo>
                    <a:lnTo>
                      <a:pt x="662" y="633"/>
                    </a:lnTo>
                    <a:lnTo>
                      <a:pt x="662" y="648"/>
                    </a:lnTo>
                    <a:lnTo>
                      <a:pt x="680" y="648"/>
                    </a:lnTo>
                    <a:lnTo>
                      <a:pt x="680" y="713"/>
                    </a:lnTo>
                    <a:lnTo>
                      <a:pt x="681" y="723"/>
                    </a:lnTo>
                    <a:lnTo>
                      <a:pt x="682" y="731"/>
                    </a:lnTo>
                    <a:lnTo>
                      <a:pt x="684" y="737"/>
                    </a:lnTo>
                    <a:lnTo>
                      <a:pt x="688" y="743"/>
                    </a:lnTo>
                    <a:lnTo>
                      <a:pt x="693" y="747"/>
                    </a:lnTo>
                    <a:lnTo>
                      <a:pt x="697" y="750"/>
                    </a:lnTo>
                    <a:lnTo>
                      <a:pt x="703" y="752"/>
                    </a:lnTo>
                    <a:lnTo>
                      <a:pt x="711" y="752"/>
                    </a:lnTo>
                    <a:lnTo>
                      <a:pt x="721" y="752"/>
                    </a:lnTo>
                    <a:lnTo>
                      <a:pt x="729" y="750"/>
                    </a:lnTo>
                    <a:lnTo>
                      <a:pt x="728" y="733"/>
                    </a:lnTo>
                    <a:lnTo>
                      <a:pt x="723" y="734"/>
                    </a:lnTo>
                    <a:lnTo>
                      <a:pt x="716" y="735"/>
                    </a:lnTo>
                    <a:lnTo>
                      <a:pt x="712" y="734"/>
                    </a:lnTo>
                    <a:lnTo>
                      <a:pt x="709" y="733"/>
                    </a:lnTo>
                    <a:lnTo>
                      <a:pt x="706" y="732"/>
                    </a:lnTo>
                    <a:lnTo>
                      <a:pt x="703" y="728"/>
                    </a:lnTo>
                    <a:lnTo>
                      <a:pt x="702" y="725"/>
                    </a:lnTo>
                    <a:lnTo>
                      <a:pt x="701" y="722"/>
                    </a:lnTo>
                    <a:lnTo>
                      <a:pt x="700" y="717"/>
                    </a:lnTo>
                    <a:lnTo>
                      <a:pt x="700" y="712"/>
                    </a:lnTo>
                    <a:lnTo>
                      <a:pt x="700" y="648"/>
                    </a:lnTo>
                    <a:lnTo>
                      <a:pt x="730" y="648"/>
                    </a:lnTo>
                    <a:lnTo>
                      <a:pt x="730" y="633"/>
                    </a:lnTo>
                    <a:lnTo>
                      <a:pt x="700" y="633"/>
                    </a:lnTo>
                    <a:lnTo>
                      <a:pt x="700" y="598"/>
                    </a:lnTo>
                    <a:lnTo>
                      <a:pt x="680" y="604"/>
                    </a:lnTo>
                    <a:close/>
                    <a:moveTo>
                      <a:pt x="844" y="695"/>
                    </a:moveTo>
                    <a:lnTo>
                      <a:pt x="844" y="691"/>
                    </a:lnTo>
                    <a:lnTo>
                      <a:pt x="845" y="685"/>
                    </a:lnTo>
                    <a:lnTo>
                      <a:pt x="844" y="676"/>
                    </a:lnTo>
                    <a:lnTo>
                      <a:pt x="843" y="667"/>
                    </a:lnTo>
                    <a:lnTo>
                      <a:pt x="839" y="658"/>
                    </a:lnTo>
                    <a:lnTo>
                      <a:pt x="835" y="649"/>
                    </a:lnTo>
                    <a:lnTo>
                      <a:pt x="832" y="645"/>
                    </a:lnTo>
                    <a:lnTo>
                      <a:pt x="829" y="642"/>
                    </a:lnTo>
                    <a:lnTo>
                      <a:pt x="824" y="638"/>
                    </a:lnTo>
                    <a:lnTo>
                      <a:pt x="820" y="635"/>
                    </a:lnTo>
                    <a:lnTo>
                      <a:pt x="816" y="633"/>
                    </a:lnTo>
                    <a:lnTo>
                      <a:pt x="810" y="632"/>
                    </a:lnTo>
                    <a:lnTo>
                      <a:pt x="804" y="630"/>
                    </a:lnTo>
                    <a:lnTo>
                      <a:pt x="797" y="629"/>
                    </a:lnTo>
                    <a:lnTo>
                      <a:pt x="791" y="629"/>
                    </a:lnTo>
                    <a:lnTo>
                      <a:pt x="785" y="630"/>
                    </a:lnTo>
                    <a:lnTo>
                      <a:pt x="780" y="633"/>
                    </a:lnTo>
                    <a:lnTo>
                      <a:pt x="775" y="635"/>
                    </a:lnTo>
                    <a:lnTo>
                      <a:pt x="770" y="637"/>
                    </a:lnTo>
                    <a:lnTo>
                      <a:pt x="766" y="640"/>
                    </a:lnTo>
                    <a:lnTo>
                      <a:pt x="762" y="644"/>
                    </a:lnTo>
                    <a:lnTo>
                      <a:pt x="758" y="648"/>
                    </a:lnTo>
                    <a:lnTo>
                      <a:pt x="752" y="657"/>
                    </a:lnTo>
                    <a:lnTo>
                      <a:pt x="748" y="668"/>
                    </a:lnTo>
                    <a:lnTo>
                      <a:pt x="744" y="681"/>
                    </a:lnTo>
                    <a:lnTo>
                      <a:pt x="743" y="693"/>
                    </a:lnTo>
                    <a:lnTo>
                      <a:pt x="744" y="706"/>
                    </a:lnTo>
                    <a:lnTo>
                      <a:pt x="748" y="717"/>
                    </a:lnTo>
                    <a:lnTo>
                      <a:pt x="750" y="723"/>
                    </a:lnTo>
                    <a:lnTo>
                      <a:pt x="752" y="727"/>
                    </a:lnTo>
                    <a:lnTo>
                      <a:pt x="755" y="732"/>
                    </a:lnTo>
                    <a:lnTo>
                      <a:pt x="758" y="736"/>
                    </a:lnTo>
                    <a:lnTo>
                      <a:pt x="763" y="740"/>
                    </a:lnTo>
                    <a:lnTo>
                      <a:pt x="767" y="743"/>
                    </a:lnTo>
                    <a:lnTo>
                      <a:pt x="771" y="745"/>
                    </a:lnTo>
                    <a:lnTo>
                      <a:pt x="776" y="748"/>
                    </a:lnTo>
                    <a:lnTo>
                      <a:pt x="781" y="750"/>
                    </a:lnTo>
                    <a:lnTo>
                      <a:pt x="788" y="751"/>
                    </a:lnTo>
                    <a:lnTo>
                      <a:pt x="793" y="752"/>
                    </a:lnTo>
                    <a:lnTo>
                      <a:pt x="799" y="752"/>
                    </a:lnTo>
                    <a:lnTo>
                      <a:pt x="812" y="752"/>
                    </a:lnTo>
                    <a:lnTo>
                      <a:pt x="823" y="750"/>
                    </a:lnTo>
                    <a:lnTo>
                      <a:pt x="831" y="747"/>
                    </a:lnTo>
                    <a:lnTo>
                      <a:pt x="837" y="745"/>
                    </a:lnTo>
                    <a:lnTo>
                      <a:pt x="834" y="730"/>
                    </a:lnTo>
                    <a:lnTo>
                      <a:pt x="828" y="732"/>
                    </a:lnTo>
                    <a:lnTo>
                      <a:pt x="821" y="734"/>
                    </a:lnTo>
                    <a:lnTo>
                      <a:pt x="812" y="735"/>
                    </a:lnTo>
                    <a:lnTo>
                      <a:pt x="803" y="736"/>
                    </a:lnTo>
                    <a:lnTo>
                      <a:pt x="795" y="735"/>
                    </a:lnTo>
                    <a:lnTo>
                      <a:pt x="788" y="734"/>
                    </a:lnTo>
                    <a:lnTo>
                      <a:pt x="781" y="731"/>
                    </a:lnTo>
                    <a:lnTo>
                      <a:pt x="776" y="726"/>
                    </a:lnTo>
                    <a:lnTo>
                      <a:pt x="770" y="721"/>
                    </a:lnTo>
                    <a:lnTo>
                      <a:pt x="767" y="714"/>
                    </a:lnTo>
                    <a:lnTo>
                      <a:pt x="765" y="705"/>
                    </a:lnTo>
                    <a:lnTo>
                      <a:pt x="764" y="695"/>
                    </a:lnTo>
                    <a:lnTo>
                      <a:pt x="844" y="695"/>
                    </a:lnTo>
                    <a:close/>
                    <a:moveTo>
                      <a:pt x="764" y="679"/>
                    </a:moveTo>
                    <a:lnTo>
                      <a:pt x="765" y="674"/>
                    </a:lnTo>
                    <a:lnTo>
                      <a:pt x="766" y="668"/>
                    </a:lnTo>
                    <a:lnTo>
                      <a:pt x="769" y="662"/>
                    </a:lnTo>
                    <a:lnTo>
                      <a:pt x="772" y="657"/>
                    </a:lnTo>
                    <a:lnTo>
                      <a:pt x="777" y="652"/>
                    </a:lnTo>
                    <a:lnTo>
                      <a:pt x="782" y="648"/>
                    </a:lnTo>
                    <a:lnTo>
                      <a:pt x="789" y="646"/>
                    </a:lnTo>
                    <a:lnTo>
                      <a:pt x="795" y="645"/>
                    </a:lnTo>
                    <a:lnTo>
                      <a:pt x="804" y="646"/>
                    </a:lnTo>
                    <a:lnTo>
                      <a:pt x="810" y="648"/>
                    </a:lnTo>
                    <a:lnTo>
                      <a:pt x="815" y="653"/>
                    </a:lnTo>
                    <a:lnTo>
                      <a:pt x="819" y="657"/>
                    </a:lnTo>
                    <a:lnTo>
                      <a:pt x="821" y="663"/>
                    </a:lnTo>
                    <a:lnTo>
                      <a:pt x="823" y="668"/>
                    </a:lnTo>
                    <a:lnTo>
                      <a:pt x="824" y="674"/>
                    </a:lnTo>
                    <a:lnTo>
                      <a:pt x="824" y="679"/>
                    </a:lnTo>
                    <a:lnTo>
                      <a:pt x="764" y="679"/>
                    </a:lnTo>
                    <a:close/>
                    <a:moveTo>
                      <a:pt x="951" y="633"/>
                    </a:moveTo>
                    <a:lnTo>
                      <a:pt x="950" y="650"/>
                    </a:lnTo>
                    <a:lnTo>
                      <a:pt x="949" y="650"/>
                    </a:lnTo>
                    <a:lnTo>
                      <a:pt x="946" y="646"/>
                    </a:lnTo>
                    <a:lnTo>
                      <a:pt x="944" y="643"/>
                    </a:lnTo>
                    <a:lnTo>
                      <a:pt x="941" y="639"/>
                    </a:lnTo>
                    <a:lnTo>
                      <a:pt x="937" y="636"/>
                    </a:lnTo>
                    <a:lnTo>
                      <a:pt x="932" y="634"/>
                    </a:lnTo>
                    <a:lnTo>
                      <a:pt x="926" y="632"/>
                    </a:lnTo>
                    <a:lnTo>
                      <a:pt x="920" y="630"/>
                    </a:lnTo>
                    <a:lnTo>
                      <a:pt x="913" y="629"/>
                    </a:lnTo>
                    <a:lnTo>
                      <a:pt x="903" y="630"/>
                    </a:lnTo>
                    <a:lnTo>
                      <a:pt x="895" y="634"/>
                    </a:lnTo>
                    <a:lnTo>
                      <a:pt x="886" y="638"/>
                    </a:lnTo>
                    <a:lnTo>
                      <a:pt x="877" y="646"/>
                    </a:lnTo>
                    <a:lnTo>
                      <a:pt x="874" y="650"/>
                    </a:lnTo>
                    <a:lnTo>
                      <a:pt x="871" y="655"/>
                    </a:lnTo>
                    <a:lnTo>
                      <a:pt x="869" y="659"/>
                    </a:lnTo>
                    <a:lnTo>
                      <a:pt x="866" y="665"/>
                    </a:lnTo>
                    <a:lnTo>
                      <a:pt x="864" y="672"/>
                    </a:lnTo>
                    <a:lnTo>
                      <a:pt x="863" y="678"/>
                    </a:lnTo>
                    <a:lnTo>
                      <a:pt x="862" y="685"/>
                    </a:lnTo>
                    <a:lnTo>
                      <a:pt x="862" y="692"/>
                    </a:lnTo>
                    <a:lnTo>
                      <a:pt x="863" y="704"/>
                    </a:lnTo>
                    <a:lnTo>
                      <a:pt x="865" y="715"/>
                    </a:lnTo>
                    <a:lnTo>
                      <a:pt x="870" y="724"/>
                    </a:lnTo>
                    <a:lnTo>
                      <a:pt x="875" y="733"/>
                    </a:lnTo>
                    <a:lnTo>
                      <a:pt x="883" y="740"/>
                    </a:lnTo>
                    <a:lnTo>
                      <a:pt x="891" y="745"/>
                    </a:lnTo>
                    <a:lnTo>
                      <a:pt x="896" y="747"/>
                    </a:lnTo>
                    <a:lnTo>
                      <a:pt x="900" y="748"/>
                    </a:lnTo>
                    <a:lnTo>
                      <a:pt x="905" y="750"/>
                    </a:lnTo>
                    <a:lnTo>
                      <a:pt x="911" y="750"/>
                    </a:lnTo>
                    <a:lnTo>
                      <a:pt x="917" y="748"/>
                    </a:lnTo>
                    <a:lnTo>
                      <a:pt x="923" y="747"/>
                    </a:lnTo>
                    <a:lnTo>
                      <a:pt x="928" y="746"/>
                    </a:lnTo>
                    <a:lnTo>
                      <a:pt x="932" y="744"/>
                    </a:lnTo>
                    <a:lnTo>
                      <a:pt x="937" y="741"/>
                    </a:lnTo>
                    <a:lnTo>
                      <a:pt x="941" y="737"/>
                    </a:lnTo>
                    <a:lnTo>
                      <a:pt x="944" y="734"/>
                    </a:lnTo>
                    <a:lnTo>
                      <a:pt x="946" y="730"/>
                    </a:lnTo>
                    <a:lnTo>
                      <a:pt x="947" y="730"/>
                    </a:lnTo>
                    <a:lnTo>
                      <a:pt x="947" y="743"/>
                    </a:lnTo>
                    <a:lnTo>
                      <a:pt x="946" y="753"/>
                    </a:lnTo>
                    <a:lnTo>
                      <a:pt x="944" y="762"/>
                    </a:lnTo>
                    <a:lnTo>
                      <a:pt x="941" y="769"/>
                    </a:lnTo>
                    <a:lnTo>
                      <a:pt x="937" y="774"/>
                    </a:lnTo>
                    <a:lnTo>
                      <a:pt x="931" y="779"/>
                    </a:lnTo>
                    <a:lnTo>
                      <a:pt x="925" y="782"/>
                    </a:lnTo>
                    <a:lnTo>
                      <a:pt x="918" y="783"/>
                    </a:lnTo>
                    <a:lnTo>
                      <a:pt x="911" y="784"/>
                    </a:lnTo>
                    <a:lnTo>
                      <a:pt x="900" y="783"/>
                    </a:lnTo>
                    <a:lnTo>
                      <a:pt x="891" y="781"/>
                    </a:lnTo>
                    <a:lnTo>
                      <a:pt x="884" y="779"/>
                    </a:lnTo>
                    <a:lnTo>
                      <a:pt x="877" y="775"/>
                    </a:lnTo>
                    <a:lnTo>
                      <a:pt x="872" y="791"/>
                    </a:lnTo>
                    <a:lnTo>
                      <a:pt x="879" y="795"/>
                    </a:lnTo>
                    <a:lnTo>
                      <a:pt x="889" y="799"/>
                    </a:lnTo>
                    <a:lnTo>
                      <a:pt x="899" y="800"/>
                    </a:lnTo>
                    <a:lnTo>
                      <a:pt x="910" y="801"/>
                    </a:lnTo>
                    <a:lnTo>
                      <a:pt x="920" y="800"/>
                    </a:lnTo>
                    <a:lnTo>
                      <a:pt x="931" y="798"/>
                    </a:lnTo>
                    <a:lnTo>
                      <a:pt x="937" y="795"/>
                    </a:lnTo>
                    <a:lnTo>
                      <a:pt x="942" y="793"/>
                    </a:lnTo>
                    <a:lnTo>
                      <a:pt x="946" y="791"/>
                    </a:lnTo>
                    <a:lnTo>
                      <a:pt x="951" y="786"/>
                    </a:lnTo>
                    <a:lnTo>
                      <a:pt x="955" y="782"/>
                    </a:lnTo>
                    <a:lnTo>
                      <a:pt x="958" y="777"/>
                    </a:lnTo>
                    <a:lnTo>
                      <a:pt x="961" y="772"/>
                    </a:lnTo>
                    <a:lnTo>
                      <a:pt x="964" y="766"/>
                    </a:lnTo>
                    <a:lnTo>
                      <a:pt x="965" y="759"/>
                    </a:lnTo>
                    <a:lnTo>
                      <a:pt x="967" y="751"/>
                    </a:lnTo>
                    <a:lnTo>
                      <a:pt x="967" y="743"/>
                    </a:lnTo>
                    <a:lnTo>
                      <a:pt x="967" y="733"/>
                    </a:lnTo>
                    <a:lnTo>
                      <a:pt x="967" y="665"/>
                    </a:lnTo>
                    <a:lnTo>
                      <a:pt x="968" y="646"/>
                    </a:lnTo>
                    <a:lnTo>
                      <a:pt x="968" y="633"/>
                    </a:lnTo>
                    <a:lnTo>
                      <a:pt x="951" y="633"/>
                    </a:lnTo>
                    <a:close/>
                    <a:moveTo>
                      <a:pt x="946" y="699"/>
                    </a:moveTo>
                    <a:lnTo>
                      <a:pt x="946" y="705"/>
                    </a:lnTo>
                    <a:lnTo>
                      <a:pt x="945" y="712"/>
                    </a:lnTo>
                    <a:lnTo>
                      <a:pt x="943" y="716"/>
                    </a:lnTo>
                    <a:lnTo>
                      <a:pt x="941" y="721"/>
                    </a:lnTo>
                    <a:lnTo>
                      <a:pt x="938" y="724"/>
                    </a:lnTo>
                    <a:lnTo>
                      <a:pt x="933" y="727"/>
                    </a:lnTo>
                    <a:lnTo>
                      <a:pt x="930" y="730"/>
                    </a:lnTo>
                    <a:lnTo>
                      <a:pt x="926" y="732"/>
                    </a:lnTo>
                    <a:lnTo>
                      <a:pt x="922" y="733"/>
                    </a:lnTo>
                    <a:lnTo>
                      <a:pt x="916" y="733"/>
                    </a:lnTo>
                    <a:lnTo>
                      <a:pt x="909" y="732"/>
                    </a:lnTo>
                    <a:lnTo>
                      <a:pt x="902" y="730"/>
                    </a:lnTo>
                    <a:lnTo>
                      <a:pt x="896" y="726"/>
                    </a:lnTo>
                    <a:lnTo>
                      <a:pt x="891" y="721"/>
                    </a:lnTo>
                    <a:lnTo>
                      <a:pt x="887" y="714"/>
                    </a:lnTo>
                    <a:lnTo>
                      <a:pt x="885" y="707"/>
                    </a:lnTo>
                    <a:lnTo>
                      <a:pt x="884" y="699"/>
                    </a:lnTo>
                    <a:lnTo>
                      <a:pt x="883" y="691"/>
                    </a:lnTo>
                    <a:lnTo>
                      <a:pt x="884" y="681"/>
                    </a:lnTo>
                    <a:lnTo>
                      <a:pt x="885" y="673"/>
                    </a:lnTo>
                    <a:lnTo>
                      <a:pt x="888" y="665"/>
                    </a:lnTo>
                    <a:lnTo>
                      <a:pt x="892" y="658"/>
                    </a:lnTo>
                    <a:lnTo>
                      <a:pt x="898" y="653"/>
                    </a:lnTo>
                    <a:lnTo>
                      <a:pt x="903" y="649"/>
                    </a:lnTo>
                    <a:lnTo>
                      <a:pt x="910" y="647"/>
                    </a:lnTo>
                    <a:lnTo>
                      <a:pt x="917" y="646"/>
                    </a:lnTo>
                    <a:lnTo>
                      <a:pt x="923" y="647"/>
                    </a:lnTo>
                    <a:lnTo>
                      <a:pt x="927" y="648"/>
                    </a:lnTo>
                    <a:lnTo>
                      <a:pt x="931" y="650"/>
                    </a:lnTo>
                    <a:lnTo>
                      <a:pt x="936" y="653"/>
                    </a:lnTo>
                    <a:lnTo>
                      <a:pt x="939" y="656"/>
                    </a:lnTo>
                    <a:lnTo>
                      <a:pt x="942" y="660"/>
                    </a:lnTo>
                    <a:lnTo>
                      <a:pt x="944" y="664"/>
                    </a:lnTo>
                    <a:lnTo>
                      <a:pt x="945" y="669"/>
                    </a:lnTo>
                    <a:lnTo>
                      <a:pt x="946" y="674"/>
                    </a:lnTo>
                    <a:lnTo>
                      <a:pt x="946" y="678"/>
                    </a:lnTo>
                    <a:lnTo>
                      <a:pt x="946" y="699"/>
                    </a:lnTo>
                    <a:close/>
                    <a:moveTo>
                      <a:pt x="1000" y="750"/>
                    </a:moveTo>
                    <a:lnTo>
                      <a:pt x="1021" y="750"/>
                    </a:lnTo>
                    <a:lnTo>
                      <a:pt x="1021" y="687"/>
                    </a:lnTo>
                    <a:lnTo>
                      <a:pt x="1021" y="682"/>
                    </a:lnTo>
                    <a:lnTo>
                      <a:pt x="1022" y="677"/>
                    </a:lnTo>
                    <a:lnTo>
                      <a:pt x="1023" y="672"/>
                    </a:lnTo>
                    <a:lnTo>
                      <a:pt x="1025" y="666"/>
                    </a:lnTo>
                    <a:lnTo>
                      <a:pt x="1028" y="662"/>
                    </a:lnTo>
                    <a:lnTo>
                      <a:pt x="1032" y="657"/>
                    </a:lnTo>
                    <a:lnTo>
                      <a:pt x="1035" y="654"/>
                    </a:lnTo>
                    <a:lnTo>
                      <a:pt x="1039" y="652"/>
                    </a:lnTo>
                    <a:lnTo>
                      <a:pt x="1045" y="650"/>
                    </a:lnTo>
                    <a:lnTo>
                      <a:pt x="1050" y="649"/>
                    </a:lnTo>
                    <a:lnTo>
                      <a:pt x="1053" y="649"/>
                    </a:lnTo>
                    <a:lnTo>
                      <a:pt x="1057" y="650"/>
                    </a:lnTo>
                    <a:lnTo>
                      <a:pt x="1057" y="630"/>
                    </a:lnTo>
                    <a:lnTo>
                      <a:pt x="1054" y="629"/>
                    </a:lnTo>
                    <a:lnTo>
                      <a:pt x="1051" y="629"/>
                    </a:lnTo>
                    <a:lnTo>
                      <a:pt x="1046" y="630"/>
                    </a:lnTo>
                    <a:lnTo>
                      <a:pt x="1040" y="632"/>
                    </a:lnTo>
                    <a:lnTo>
                      <a:pt x="1036" y="634"/>
                    </a:lnTo>
                    <a:lnTo>
                      <a:pt x="1032" y="636"/>
                    </a:lnTo>
                    <a:lnTo>
                      <a:pt x="1027" y="640"/>
                    </a:lnTo>
                    <a:lnTo>
                      <a:pt x="1024" y="645"/>
                    </a:lnTo>
                    <a:lnTo>
                      <a:pt x="1022" y="649"/>
                    </a:lnTo>
                    <a:lnTo>
                      <a:pt x="1019" y="655"/>
                    </a:lnTo>
                    <a:lnTo>
                      <a:pt x="1019" y="655"/>
                    </a:lnTo>
                    <a:lnTo>
                      <a:pt x="1018" y="633"/>
                    </a:lnTo>
                    <a:lnTo>
                      <a:pt x="999" y="633"/>
                    </a:lnTo>
                    <a:lnTo>
                      <a:pt x="1000" y="640"/>
                    </a:lnTo>
                    <a:lnTo>
                      <a:pt x="1000" y="649"/>
                    </a:lnTo>
                    <a:lnTo>
                      <a:pt x="1000" y="659"/>
                    </a:lnTo>
                    <a:lnTo>
                      <a:pt x="1000" y="669"/>
                    </a:lnTo>
                    <a:lnTo>
                      <a:pt x="1000" y="750"/>
                    </a:lnTo>
                    <a:close/>
                    <a:moveTo>
                      <a:pt x="1158" y="750"/>
                    </a:moveTo>
                    <a:lnTo>
                      <a:pt x="1157" y="736"/>
                    </a:lnTo>
                    <a:lnTo>
                      <a:pt x="1157" y="722"/>
                    </a:lnTo>
                    <a:lnTo>
                      <a:pt x="1157" y="677"/>
                    </a:lnTo>
                    <a:lnTo>
                      <a:pt x="1156" y="668"/>
                    </a:lnTo>
                    <a:lnTo>
                      <a:pt x="1155" y="660"/>
                    </a:lnTo>
                    <a:lnTo>
                      <a:pt x="1152" y="652"/>
                    </a:lnTo>
                    <a:lnTo>
                      <a:pt x="1148" y="645"/>
                    </a:lnTo>
                    <a:lnTo>
                      <a:pt x="1145" y="642"/>
                    </a:lnTo>
                    <a:lnTo>
                      <a:pt x="1142" y="638"/>
                    </a:lnTo>
                    <a:lnTo>
                      <a:pt x="1139" y="636"/>
                    </a:lnTo>
                    <a:lnTo>
                      <a:pt x="1134" y="634"/>
                    </a:lnTo>
                    <a:lnTo>
                      <a:pt x="1130" y="632"/>
                    </a:lnTo>
                    <a:lnTo>
                      <a:pt x="1125" y="630"/>
                    </a:lnTo>
                    <a:lnTo>
                      <a:pt x="1119" y="629"/>
                    </a:lnTo>
                    <a:lnTo>
                      <a:pt x="1113" y="629"/>
                    </a:lnTo>
                    <a:lnTo>
                      <a:pt x="1103" y="630"/>
                    </a:lnTo>
                    <a:lnTo>
                      <a:pt x="1092" y="633"/>
                    </a:lnTo>
                    <a:lnTo>
                      <a:pt x="1084" y="636"/>
                    </a:lnTo>
                    <a:lnTo>
                      <a:pt x="1076" y="640"/>
                    </a:lnTo>
                    <a:lnTo>
                      <a:pt x="1080" y="654"/>
                    </a:lnTo>
                    <a:lnTo>
                      <a:pt x="1087" y="650"/>
                    </a:lnTo>
                    <a:lnTo>
                      <a:pt x="1094" y="647"/>
                    </a:lnTo>
                    <a:lnTo>
                      <a:pt x="1102" y="646"/>
                    </a:lnTo>
                    <a:lnTo>
                      <a:pt x="1111" y="645"/>
                    </a:lnTo>
                    <a:lnTo>
                      <a:pt x="1118" y="646"/>
                    </a:lnTo>
                    <a:lnTo>
                      <a:pt x="1123" y="648"/>
                    </a:lnTo>
                    <a:lnTo>
                      <a:pt x="1129" y="652"/>
                    </a:lnTo>
                    <a:lnTo>
                      <a:pt x="1132" y="655"/>
                    </a:lnTo>
                    <a:lnTo>
                      <a:pt x="1134" y="659"/>
                    </a:lnTo>
                    <a:lnTo>
                      <a:pt x="1135" y="664"/>
                    </a:lnTo>
                    <a:lnTo>
                      <a:pt x="1135" y="668"/>
                    </a:lnTo>
                    <a:lnTo>
                      <a:pt x="1136" y="673"/>
                    </a:lnTo>
                    <a:lnTo>
                      <a:pt x="1136" y="675"/>
                    </a:lnTo>
                    <a:lnTo>
                      <a:pt x="1120" y="676"/>
                    </a:lnTo>
                    <a:lnTo>
                      <a:pt x="1106" y="677"/>
                    </a:lnTo>
                    <a:lnTo>
                      <a:pt x="1095" y="682"/>
                    </a:lnTo>
                    <a:lnTo>
                      <a:pt x="1085" y="686"/>
                    </a:lnTo>
                    <a:lnTo>
                      <a:pt x="1081" y="689"/>
                    </a:lnTo>
                    <a:lnTo>
                      <a:pt x="1077" y="693"/>
                    </a:lnTo>
                    <a:lnTo>
                      <a:pt x="1075" y="696"/>
                    </a:lnTo>
                    <a:lnTo>
                      <a:pt x="1072" y="699"/>
                    </a:lnTo>
                    <a:lnTo>
                      <a:pt x="1069" y="704"/>
                    </a:lnTo>
                    <a:lnTo>
                      <a:pt x="1068" y="708"/>
                    </a:lnTo>
                    <a:lnTo>
                      <a:pt x="1067" y="714"/>
                    </a:lnTo>
                    <a:lnTo>
                      <a:pt x="1067" y="718"/>
                    </a:lnTo>
                    <a:lnTo>
                      <a:pt x="1068" y="725"/>
                    </a:lnTo>
                    <a:lnTo>
                      <a:pt x="1069" y="731"/>
                    </a:lnTo>
                    <a:lnTo>
                      <a:pt x="1073" y="737"/>
                    </a:lnTo>
                    <a:lnTo>
                      <a:pt x="1076" y="742"/>
                    </a:lnTo>
                    <a:lnTo>
                      <a:pt x="1081" y="746"/>
                    </a:lnTo>
                    <a:lnTo>
                      <a:pt x="1087" y="750"/>
                    </a:lnTo>
                    <a:lnTo>
                      <a:pt x="1094" y="752"/>
                    </a:lnTo>
                    <a:lnTo>
                      <a:pt x="1102" y="753"/>
                    </a:lnTo>
                    <a:lnTo>
                      <a:pt x="1108" y="752"/>
                    </a:lnTo>
                    <a:lnTo>
                      <a:pt x="1114" y="751"/>
                    </a:lnTo>
                    <a:lnTo>
                      <a:pt x="1119" y="750"/>
                    </a:lnTo>
                    <a:lnTo>
                      <a:pt x="1123" y="747"/>
                    </a:lnTo>
                    <a:lnTo>
                      <a:pt x="1131" y="742"/>
                    </a:lnTo>
                    <a:lnTo>
                      <a:pt x="1138" y="735"/>
                    </a:lnTo>
                    <a:lnTo>
                      <a:pt x="1138" y="735"/>
                    </a:lnTo>
                    <a:lnTo>
                      <a:pt x="1140" y="750"/>
                    </a:lnTo>
                    <a:lnTo>
                      <a:pt x="1158" y="750"/>
                    </a:lnTo>
                    <a:close/>
                    <a:moveTo>
                      <a:pt x="1136" y="711"/>
                    </a:moveTo>
                    <a:lnTo>
                      <a:pt x="1136" y="714"/>
                    </a:lnTo>
                    <a:lnTo>
                      <a:pt x="1135" y="717"/>
                    </a:lnTo>
                    <a:lnTo>
                      <a:pt x="1133" y="721"/>
                    </a:lnTo>
                    <a:lnTo>
                      <a:pt x="1132" y="724"/>
                    </a:lnTo>
                    <a:lnTo>
                      <a:pt x="1129" y="727"/>
                    </a:lnTo>
                    <a:lnTo>
                      <a:pt x="1126" y="731"/>
                    </a:lnTo>
                    <a:lnTo>
                      <a:pt x="1122" y="733"/>
                    </a:lnTo>
                    <a:lnTo>
                      <a:pt x="1118" y="735"/>
                    </a:lnTo>
                    <a:lnTo>
                      <a:pt x="1113" y="736"/>
                    </a:lnTo>
                    <a:lnTo>
                      <a:pt x="1107" y="736"/>
                    </a:lnTo>
                    <a:lnTo>
                      <a:pt x="1104" y="736"/>
                    </a:lnTo>
                    <a:lnTo>
                      <a:pt x="1100" y="735"/>
                    </a:lnTo>
                    <a:lnTo>
                      <a:pt x="1096" y="734"/>
                    </a:lnTo>
                    <a:lnTo>
                      <a:pt x="1094" y="732"/>
                    </a:lnTo>
                    <a:lnTo>
                      <a:pt x="1091" y="728"/>
                    </a:lnTo>
                    <a:lnTo>
                      <a:pt x="1090" y="725"/>
                    </a:lnTo>
                    <a:lnTo>
                      <a:pt x="1089" y="721"/>
                    </a:lnTo>
                    <a:lnTo>
                      <a:pt x="1088" y="716"/>
                    </a:lnTo>
                    <a:lnTo>
                      <a:pt x="1089" y="712"/>
                    </a:lnTo>
                    <a:lnTo>
                      <a:pt x="1089" y="708"/>
                    </a:lnTo>
                    <a:lnTo>
                      <a:pt x="1091" y="705"/>
                    </a:lnTo>
                    <a:lnTo>
                      <a:pt x="1092" y="703"/>
                    </a:lnTo>
                    <a:lnTo>
                      <a:pt x="1098" y="697"/>
                    </a:lnTo>
                    <a:lnTo>
                      <a:pt x="1104" y="694"/>
                    </a:lnTo>
                    <a:lnTo>
                      <a:pt x="1112" y="692"/>
                    </a:lnTo>
                    <a:lnTo>
                      <a:pt x="1119" y="691"/>
                    </a:lnTo>
                    <a:lnTo>
                      <a:pt x="1128" y="689"/>
                    </a:lnTo>
                    <a:lnTo>
                      <a:pt x="1136" y="689"/>
                    </a:lnTo>
                    <a:lnTo>
                      <a:pt x="1136" y="711"/>
                    </a:lnTo>
                    <a:close/>
                    <a:moveTo>
                      <a:pt x="1268" y="577"/>
                    </a:moveTo>
                    <a:lnTo>
                      <a:pt x="1268" y="647"/>
                    </a:lnTo>
                    <a:lnTo>
                      <a:pt x="1267" y="647"/>
                    </a:lnTo>
                    <a:lnTo>
                      <a:pt x="1265" y="644"/>
                    </a:lnTo>
                    <a:lnTo>
                      <a:pt x="1262" y="640"/>
                    </a:lnTo>
                    <a:lnTo>
                      <a:pt x="1258" y="637"/>
                    </a:lnTo>
                    <a:lnTo>
                      <a:pt x="1254" y="635"/>
                    </a:lnTo>
                    <a:lnTo>
                      <a:pt x="1250" y="633"/>
                    </a:lnTo>
                    <a:lnTo>
                      <a:pt x="1244" y="632"/>
                    </a:lnTo>
                    <a:lnTo>
                      <a:pt x="1239" y="630"/>
                    </a:lnTo>
                    <a:lnTo>
                      <a:pt x="1233" y="629"/>
                    </a:lnTo>
                    <a:lnTo>
                      <a:pt x="1227" y="629"/>
                    </a:lnTo>
                    <a:lnTo>
                      <a:pt x="1223" y="630"/>
                    </a:lnTo>
                    <a:lnTo>
                      <a:pt x="1217" y="632"/>
                    </a:lnTo>
                    <a:lnTo>
                      <a:pt x="1213" y="634"/>
                    </a:lnTo>
                    <a:lnTo>
                      <a:pt x="1204" y="639"/>
                    </a:lnTo>
                    <a:lnTo>
                      <a:pt x="1197" y="646"/>
                    </a:lnTo>
                    <a:lnTo>
                      <a:pt x="1194" y="650"/>
                    </a:lnTo>
                    <a:lnTo>
                      <a:pt x="1190" y="656"/>
                    </a:lnTo>
                    <a:lnTo>
                      <a:pt x="1188" y="660"/>
                    </a:lnTo>
                    <a:lnTo>
                      <a:pt x="1186" y="666"/>
                    </a:lnTo>
                    <a:lnTo>
                      <a:pt x="1184" y="673"/>
                    </a:lnTo>
                    <a:lnTo>
                      <a:pt x="1183" y="678"/>
                    </a:lnTo>
                    <a:lnTo>
                      <a:pt x="1182" y="686"/>
                    </a:lnTo>
                    <a:lnTo>
                      <a:pt x="1182" y="693"/>
                    </a:lnTo>
                    <a:lnTo>
                      <a:pt x="1183" y="705"/>
                    </a:lnTo>
                    <a:lnTo>
                      <a:pt x="1185" y="717"/>
                    </a:lnTo>
                    <a:lnTo>
                      <a:pt x="1189" y="727"/>
                    </a:lnTo>
                    <a:lnTo>
                      <a:pt x="1196" y="736"/>
                    </a:lnTo>
                    <a:lnTo>
                      <a:pt x="1203" y="743"/>
                    </a:lnTo>
                    <a:lnTo>
                      <a:pt x="1211" y="748"/>
                    </a:lnTo>
                    <a:lnTo>
                      <a:pt x="1215" y="750"/>
                    </a:lnTo>
                    <a:lnTo>
                      <a:pt x="1221" y="752"/>
                    </a:lnTo>
                    <a:lnTo>
                      <a:pt x="1225" y="752"/>
                    </a:lnTo>
                    <a:lnTo>
                      <a:pt x="1230" y="753"/>
                    </a:lnTo>
                    <a:lnTo>
                      <a:pt x="1237" y="752"/>
                    </a:lnTo>
                    <a:lnTo>
                      <a:pt x="1243" y="751"/>
                    </a:lnTo>
                    <a:lnTo>
                      <a:pt x="1250" y="748"/>
                    </a:lnTo>
                    <a:lnTo>
                      <a:pt x="1254" y="746"/>
                    </a:lnTo>
                    <a:lnTo>
                      <a:pt x="1260" y="743"/>
                    </a:lnTo>
                    <a:lnTo>
                      <a:pt x="1263" y="738"/>
                    </a:lnTo>
                    <a:lnTo>
                      <a:pt x="1267" y="734"/>
                    </a:lnTo>
                    <a:lnTo>
                      <a:pt x="1269" y="730"/>
                    </a:lnTo>
                    <a:lnTo>
                      <a:pt x="1270" y="730"/>
                    </a:lnTo>
                    <a:lnTo>
                      <a:pt x="1270" y="750"/>
                    </a:lnTo>
                    <a:lnTo>
                      <a:pt x="1290" y="750"/>
                    </a:lnTo>
                    <a:lnTo>
                      <a:pt x="1289" y="735"/>
                    </a:lnTo>
                    <a:lnTo>
                      <a:pt x="1289" y="720"/>
                    </a:lnTo>
                    <a:lnTo>
                      <a:pt x="1289" y="577"/>
                    </a:lnTo>
                    <a:lnTo>
                      <a:pt x="1268" y="577"/>
                    </a:lnTo>
                    <a:close/>
                    <a:moveTo>
                      <a:pt x="1268" y="701"/>
                    </a:moveTo>
                    <a:lnTo>
                      <a:pt x="1267" y="705"/>
                    </a:lnTo>
                    <a:lnTo>
                      <a:pt x="1267" y="710"/>
                    </a:lnTo>
                    <a:lnTo>
                      <a:pt x="1265" y="715"/>
                    </a:lnTo>
                    <a:lnTo>
                      <a:pt x="1263" y="721"/>
                    </a:lnTo>
                    <a:lnTo>
                      <a:pt x="1260" y="725"/>
                    </a:lnTo>
                    <a:lnTo>
                      <a:pt x="1255" y="728"/>
                    </a:lnTo>
                    <a:lnTo>
                      <a:pt x="1251" y="732"/>
                    </a:lnTo>
                    <a:lnTo>
                      <a:pt x="1247" y="734"/>
                    </a:lnTo>
                    <a:lnTo>
                      <a:pt x="1241" y="735"/>
                    </a:lnTo>
                    <a:lnTo>
                      <a:pt x="1237" y="735"/>
                    </a:lnTo>
                    <a:lnTo>
                      <a:pt x="1228" y="734"/>
                    </a:lnTo>
                    <a:lnTo>
                      <a:pt x="1222" y="732"/>
                    </a:lnTo>
                    <a:lnTo>
                      <a:pt x="1216" y="727"/>
                    </a:lnTo>
                    <a:lnTo>
                      <a:pt x="1211" y="723"/>
                    </a:lnTo>
                    <a:lnTo>
                      <a:pt x="1208" y="716"/>
                    </a:lnTo>
                    <a:lnTo>
                      <a:pt x="1204" y="708"/>
                    </a:lnTo>
                    <a:lnTo>
                      <a:pt x="1203" y="701"/>
                    </a:lnTo>
                    <a:lnTo>
                      <a:pt x="1202" y="692"/>
                    </a:lnTo>
                    <a:lnTo>
                      <a:pt x="1203" y="683"/>
                    </a:lnTo>
                    <a:lnTo>
                      <a:pt x="1204" y="674"/>
                    </a:lnTo>
                    <a:lnTo>
                      <a:pt x="1208" y="666"/>
                    </a:lnTo>
                    <a:lnTo>
                      <a:pt x="1212" y="659"/>
                    </a:lnTo>
                    <a:lnTo>
                      <a:pt x="1216" y="654"/>
                    </a:lnTo>
                    <a:lnTo>
                      <a:pt x="1223" y="649"/>
                    </a:lnTo>
                    <a:lnTo>
                      <a:pt x="1229" y="647"/>
                    </a:lnTo>
                    <a:lnTo>
                      <a:pt x="1237" y="646"/>
                    </a:lnTo>
                    <a:lnTo>
                      <a:pt x="1242" y="647"/>
                    </a:lnTo>
                    <a:lnTo>
                      <a:pt x="1248" y="648"/>
                    </a:lnTo>
                    <a:lnTo>
                      <a:pt x="1252" y="650"/>
                    </a:lnTo>
                    <a:lnTo>
                      <a:pt x="1256" y="654"/>
                    </a:lnTo>
                    <a:lnTo>
                      <a:pt x="1260" y="657"/>
                    </a:lnTo>
                    <a:lnTo>
                      <a:pt x="1263" y="662"/>
                    </a:lnTo>
                    <a:lnTo>
                      <a:pt x="1265" y="666"/>
                    </a:lnTo>
                    <a:lnTo>
                      <a:pt x="1267" y="672"/>
                    </a:lnTo>
                    <a:lnTo>
                      <a:pt x="1267" y="676"/>
                    </a:lnTo>
                    <a:lnTo>
                      <a:pt x="1268" y="681"/>
                    </a:lnTo>
                    <a:lnTo>
                      <a:pt x="1268" y="701"/>
                    </a:lnTo>
                    <a:close/>
                    <a:moveTo>
                      <a:pt x="1371" y="629"/>
                    </a:moveTo>
                    <a:lnTo>
                      <a:pt x="1360" y="630"/>
                    </a:lnTo>
                    <a:lnTo>
                      <a:pt x="1349" y="634"/>
                    </a:lnTo>
                    <a:lnTo>
                      <a:pt x="1344" y="636"/>
                    </a:lnTo>
                    <a:lnTo>
                      <a:pt x="1339" y="639"/>
                    </a:lnTo>
                    <a:lnTo>
                      <a:pt x="1335" y="643"/>
                    </a:lnTo>
                    <a:lnTo>
                      <a:pt x="1331" y="646"/>
                    </a:lnTo>
                    <a:lnTo>
                      <a:pt x="1328" y="650"/>
                    </a:lnTo>
                    <a:lnTo>
                      <a:pt x="1324" y="655"/>
                    </a:lnTo>
                    <a:lnTo>
                      <a:pt x="1321" y="660"/>
                    </a:lnTo>
                    <a:lnTo>
                      <a:pt x="1319" y="666"/>
                    </a:lnTo>
                    <a:lnTo>
                      <a:pt x="1317" y="672"/>
                    </a:lnTo>
                    <a:lnTo>
                      <a:pt x="1316" y="678"/>
                    </a:lnTo>
                    <a:lnTo>
                      <a:pt x="1315" y="685"/>
                    </a:lnTo>
                    <a:lnTo>
                      <a:pt x="1315" y="692"/>
                    </a:lnTo>
                    <a:lnTo>
                      <a:pt x="1315" y="698"/>
                    </a:lnTo>
                    <a:lnTo>
                      <a:pt x="1316" y="705"/>
                    </a:lnTo>
                    <a:lnTo>
                      <a:pt x="1317" y="712"/>
                    </a:lnTo>
                    <a:lnTo>
                      <a:pt x="1319" y="717"/>
                    </a:lnTo>
                    <a:lnTo>
                      <a:pt x="1321" y="723"/>
                    </a:lnTo>
                    <a:lnTo>
                      <a:pt x="1324" y="727"/>
                    </a:lnTo>
                    <a:lnTo>
                      <a:pt x="1327" y="732"/>
                    </a:lnTo>
                    <a:lnTo>
                      <a:pt x="1331" y="736"/>
                    </a:lnTo>
                    <a:lnTo>
                      <a:pt x="1334" y="740"/>
                    </a:lnTo>
                    <a:lnTo>
                      <a:pt x="1338" y="743"/>
                    </a:lnTo>
                    <a:lnTo>
                      <a:pt x="1343" y="746"/>
                    </a:lnTo>
                    <a:lnTo>
                      <a:pt x="1348" y="748"/>
                    </a:lnTo>
                    <a:lnTo>
                      <a:pt x="1358" y="752"/>
                    </a:lnTo>
                    <a:lnTo>
                      <a:pt x="1370" y="753"/>
                    </a:lnTo>
                    <a:lnTo>
                      <a:pt x="1379" y="752"/>
                    </a:lnTo>
                    <a:lnTo>
                      <a:pt x="1390" y="748"/>
                    </a:lnTo>
                    <a:lnTo>
                      <a:pt x="1400" y="744"/>
                    </a:lnTo>
                    <a:lnTo>
                      <a:pt x="1409" y="737"/>
                    </a:lnTo>
                    <a:lnTo>
                      <a:pt x="1412" y="734"/>
                    </a:lnTo>
                    <a:lnTo>
                      <a:pt x="1415" y="728"/>
                    </a:lnTo>
                    <a:lnTo>
                      <a:pt x="1418" y="724"/>
                    </a:lnTo>
                    <a:lnTo>
                      <a:pt x="1422" y="718"/>
                    </a:lnTo>
                    <a:lnTo>
                      <a:pt x="1424" y="712"/>
                    </a:lnTo>
                    <a:lnTo>
                      <a:pt x="1425" y="705"/>
                    </a:lnTo>
                    <a:lnTo>
                      <a:pt x="1426" y="698"/>
                    </a:lnTo>
                    <a:lnTo>
                      <a:pt x="1426" y="691"/>
                    </a:lnTo>
                    <a:lnTo>
                      <a:pt x="1425" y="677"/>
                    </a:lnTo>
                    <a:lnTo>
                      <a:pt x="1423" y="665"/>
                    </a:lnTo>
                    <a:lnTo>
                      <a:pt x="1420" y="660"/>
                    </a:lnTo>
                    <a:lnTo>
                      <a:pt x="1417" y="655"/>
                    </a:lnTo>
                    <a:lnTo>
                      <a:pt x="1414" y="650"/>
                    </a:lnTo>
                    <a:lnTo>
                      <a:pt x="1411" y="646"/>
                    </a:lnTo>
                    <a:lnTo>
                      <a:pt x="1408" y="643"/>
                    </a:lnTo>
                    <a:lnTo>
                      <a:pt x="1403" y="639"/>
                    </a:lnTo>
                    <a:lnTo>
                      <a:pt x="1399" y="636"/>
                    </a:lnTo>
                    <a:lnTo>
                      <a:pt x="1393" y="634"/>
                    </a:lnTo>
                    <a:lnTo>
                      <a:pt x="1388" y="632"/>
                    </a:lnTo>
                    <a:lnTo>
                      <a:pt x="1383" y="630"/>
                    </a:lnTo>
                    <a:lnTo>
                      <a:pt x="1377" y="629"/>
                    </a:lnTo>
                    <a:lnTo>
                      <a:pt x="1371" y="629"/>
                    </a:lnTo>
                    <a:close/>
                    <a:moveTo>
                      <a:pt x="1371" y="646"/>
                    </a:moveTo>
                    <a:lnTo>
                      <a:pt x="1375" y="646"/>
                    </a:lnTo>
                    <a:lnTo>
                      <a:pt x="1379" y="647"/>
                    </a:lnTo>
                    <a:lnTo>
                      <a:pt x="1383" y="648"/>
                    </a:lnTo>
                    <a:lnTo>
                      <a:pt x="1387" y="649"/>
                    </a:lnTo>
                    <a:lnTo>
                      <a:pt x="1392" y="655"/>
                    </a:lnTo>
                    <a:lnTo>
                      <a:pt x="1397" y="660"/>
                    </a:lnTo>
                    <a:lnTo>
                      <a:pt x="1401" y="667"/>
                    </a:lnTo>
                    <a:lnTo>
                      <a:pt x="1403" y="675"/>
                    </a:lnTo>
                    <a:lnTo>
                      <a:pt x="1404" y="683"/>
                    </a:lnTo>
                    <a:lnTo>
                      <a:pt x="1405" y="691"/>
                    </a:lnTo>
                    <a:lnTo>
                      <a:pt x="1404" y="701"/>
                    </a:lnTo>
                    <a:lnTo>
                      <a:pt x="1402" y="710"/>
                    </a:lnTo>
                    <a:lnTo>
                      <a:pt x="1399" y="717"/>
                    </a:lnTo>
                    <a:lnTo>
                      <a:pt x="1395" y="724"/>
                    </a:lnTo>
                    <a:lnTo>
                      <a:pt x="1390" y="730"/>
                    </a:lnTo>
                    <a:lnTo>
                      <a:pt x="1384" y="733"/>
                    </a:lnTo>
                    <a:lnTo>
                      <a:pt x="1377" y="735"/>
                    </a:lnTo>
                    <a:lnTo>
                      <a:pt x="1371" y="736"/>
                    </a:lnTo>
                    <a:lnTo>
                      <a:pt x="1363" y="735"/>
                    </a:lnTo>
                    <a:lnTo>
                      <a:pt x="1357" y="733"/>
                    </a:lnTo>
                    <a:lnTo>
                      <a:pt x="1350" y="728"/>
                    </a:lnTo>
                    <a:lnTo>
                      <a:pt x="1345" y="724"/>
                    </a:lnTo>
                    <a:lnTo>
                      <a:pt x="1342" y="717"/>
                    </a:lnTo>
                    <a:lnTo>
                      <a:pt x="1338" y="710"/>
                    </a:lnTo>
                    <a:lnTo>
                      <a:pt x="1336" y="701"/>
                    </a:lnTo>
                    <a:lnTo>
                      <a:pt x="1335" y="692"/>
                    </a:lnTo>
                    <a:lnTo>
                      <a:pt x="1336" y="683"/>
                    </a:lnTo>
                    <a:lnTo>
                      <a:pt x="1337" y="675"/>
                    </a:lnTo>
                    <a:lnTo>
                      <a:pt x="1341" y="667"/>
                    </a:lnTo>
                    <a:lnTo>
                      <a:pt x="1344" y="660"/>
                    </a:lnTo>
                    <a:lnTo>
                      <a:pt x="1349" y="654"/>
                    </a:lnTo>
                    <a:lnTo>
                      <a:pt x="1355" y="649"/>
                    </a:lnTo>
                    <a:lnTo>
                      <a:pt x="1362" y="647"/>
                    </a:lnTo>
                    <a:lnTo>
                      <a:pt x="1371" y="646"/>
                    </a:lnTo>
                    <a:close/>
                    <a:moveTo>
                      <a:pt x="1444" y="744"/>
                    </a:moveTo>
                    <a:lnTo>
                      <a:pt x="1451" y="747"/>
                    </a:lnTo>
                    <a:lnTo>
                      <a:pt x="1458" y="750"/>
                    </a:lnTo>
                    <a:lnTo>
                      <a:pt x="1467" y="752"/>
                    </a:lnTo>
                    <a:lnTo>
                      <a:pt x="1477" y="752"/>
                    </a:lnTo>
                    <a:lnTo>
                      <a:pt x="1486" y="752"/>
                    </a:lnTo>
                    <a:lnTo>
                      <a:pt x="1495" y="750"/>
                    </a:lnTo>
                    <a:lnTo>
                      <a:pt x="1501" y="746"/>
                    </a:lnTo>
                    <a:lnTo>
                      <a:pt x="1508" y="743"/>
                    </a:lnTo>
                    <a:lnTo>
                      <a:pt x="1512" y="737"/>
                    </a:lnTo>
                    <a:lnTo>
                      <a:pt x="1517" y="732"/>
                    </a:lnTo>
                    <a:lnTo>
                      <a:pt x="1519" y="724"/>
                    </a:lnTo>
                    <a:lnTo>
                      <a:pt x="1519" y="717"/>
                    </a:lnTo>
                    <a:lnTo>
                      <a:pt x="1519" y="711"/>
                    </a:lnTo>
                    <a:lnTo>
                      <a:pt x="1518" y="705"/>
                    </a:lnTo>
                    <a:lnTo>
                      <a:pt x="1514" y="701"/>
                    </a:lnTo>
                    <a:lnTo>
                      <a:pt x="1511" y="696"/>
                    </a:lnTo>
                    <a:lnTo>
                      <a:pt x="1507" y="692"/>
                    </a:lnTo>
                    <a:lnTo>
                      <a:pt x="1503" y="688"/>
                    </a:lnTo>
                    <a:lnTo>
                      <a:pt x="1496" y="685"/>
                    </a:lnTo>
                    <a:lnTo>
                      <a:pt x="1490" y="682"/>
                    </a:lnTo>
                    <a:lnTo>
                      <a:pt x="1480" y="677"/>
                    </a:lnTo>
                    <a:lnTo>
                      <a:pt x="1472" y="673"/>
                    </a:lnTo>
                    <a:lnTo>
                      <a:pt x="1470" y="671"/>
                    </a:lnTo>
                    <a:lnTo>
                      <a:pt x="1469" y="668"/>
                    </a:lnTo>
                    <a:lnTo>
                      <a:pt x="1468" y="665"/>
                    </a:lnTo>
                    <a:lnTo>
                      <a:pt x="1467" y="662"/>
                    </a:lnTo>
                    <a:lnTo>
                      <a:pt x="1468" y="658"/>
                    </a:lnTo>
                    <a:lnTo>
                      <a:pt x="1469" y="655"/>
                    </a:lnTo>
                    <a:lnTo>
                      <a:pt x="1470" y="653"/>
                    </a:lnTo>
                    <a:lnTo>
                      <a:pt x="1472" y="650"/>
                    </a:lnTo>
                    <a:lnTo>
                      <a:pt x="1476" y="648"/>
                    </a:lnTo>
                    <a:lnTo>
                      <a:pt x="1479" y="647"/>
                    </a:lnTo>
                    <a:lnTo>
                      <a:pt x="1482" y="646"/>
                    </a:lnTo>
                    <a:lnTo>
                      <a:pt x="1486" y="646"/>
                    </a:lnTo>
                    <a:lnTo>
                      <a:pt x="1494" y="646"/>
                    </a:lnTo>
                    <a:lnTo>
                      <a:pt x="1500" y="648"/>
                    </a:lnTo>
                    <a:lnTo>
                      <a:pt x="1506" y="650"/>
                    </a:lnTo>
                    <a:lnTo>
                      <a:pt x="1510" y="653"/>
                    </a:lnTo>
                    <a:lnTo>
                      <a:pt x="1516" y="637"/>
                    </a:lnTo>
                    <a:lnTo>
                      <a:pt x="1510" y="634"/>
                    </a:lnTo>
                    <a:lnTo>
                      <a:pt x="1503" y="632"/>
                    </a:lnTo>
                    <a:lnTo>
                      <a:pt x="1495" y="630"/>
                    </a:lnTo>
                    <a:lnTo>
                      <a:pt x="1487" y="629"/>
                    </a:lnTo>
                    <a:lnTo>
                      <a:pt x="1479" y="630"/>
                    </a:lnTo>
                    <a:lnTo>
                      <a:pt x="1470" y="633"/>
                    </a:lnTo>
                    <a:lnTo>
                      <a:pt x="1464" y="635"/>
                    </a:lnTo>
                    <a:lnTo>
                      <a:pt x="1458" y="639"/>
                    </a:lnTo>
                    <a:lnTo>
                      <a:pt x="1454" y="645"/>
                    </a:lnTo>
                    <a:lnTo>
                      <a:pt x="1451" y="650"/>
                    </a:lnTo>
                    <a:lnTo>
                      <a:pt x="1449" y="657"/>
                    </a:lnTo>
                    <a:lnTo>
                      <a:pt x="1447" y="664"/>
                    </a:lnTo>
                    <a:lnTo>
                      <a:pt x="1449" y="669"/>
                    </a:lnTo>
                    <a:lnTo>
                      <a:pt x="1450" y="674"/>
                    </a:lnTo>
                    <a:lnTo>
                      <a:pt x="1452" y="678"/>
                    </a:lnTo>
                    <a:lnTo>
                      <a:pt x="1455" y="683"/>
                    </a:lnTo>
                    <a:lnTo>
                      <a:pt x="1459" y="687"/>
                    </a:lnTo>
                    <a:lnTo>
                      <a:pt x="1465" y="691"/>
                    </a:lnTo>
                    <a:lnTo>
                      <a:pt x="1470" y="694"/>
                    </a:lnTo>
                    <a:lnTo>
                      <a:pt x="1478" y="697"/>
                    </a:lnTo>
                    <a:lnTo>
                      <a:pt x="1487" y="702"/>
                    </a:lnTo>
                    <a:lnTo>
                      <a:pt x="1494" y="706"/>
                    </a:lnTo>
                    <a:lnTo>
                      <a:pt x="1496" y="710"/>
                    </a:lnTo>
                    <a:lnTo>
                      <a:pt x="1498" y="712"/>
                    </a:lnTo>
                    <a:lnTo>
                      <a:pt x="1498" y="715"/>
                    </a:lnTo>
                    <a:lnTo>
                      <a:pt x="1499" y="720"/>
                    </a:lnTo>
                    <a:lnTo>
                      <a:pt x="1498" y="723"/>
                    </a:lnTo>
                    <a:lnTo>
                      <a:pt x="1497" y="726"/>
                    </a:lnTo>
                    <a:lnTo>
                      <a:pt x="1496" y="728"/>
                    </a:lnTo>
                    <a:lnTo>
                      <a:pt x="1494" y="732"/>
                    </a:lnTo>
                    <a:lnTo>
                      <a:pt x="1491" y="734"/>
                    </a:lnTo>
                    <a:lnTo>
                      <a:pt x="1486" y="735"/>
                    </a:lnTo>
                    <a:lnTo>
                      <a:pt x="1482" y="736"/>
                    </a:lnTo>
                    <a:lnTo>
                      <a:pt x="1477" y="736"/>
                    </a:lnTo>
                    <a:lnTo>
                      <a:pt x="1469" y="736"/>
                    </a:lnTo>
                    <a:lnTo>
                      <a:pt x="1462" y="734"/>
                    </a:lnTo>
                    <a:lnTo>
                      <a:pt x="1455" y="731"/>
                    </a:lnTo>
                    <a:lnTo>
                      <a:pt x="1450" y="728"/>
                    </a:lnTo>
                    <a:lnTo>
                      <a:pt x="1444" y="74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8" name="Google Shape;168;p35"/>
              <p:cNvSpPr/>
              <p:nvPr/>
            </p:nvSpPr>
            <p:spPr>
              <a:xfrm>
                <a:off x="7181850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9" name="Google Shape;169;p35"/>
              <p:cNvSpPr/>
              <p:nvPr/>
            </p:nvSpPr>
            <p:spPr>
              <a:xfrm>
                <a:off x="5676900" y="4564063"/>
                <a:ext cx="3179768" cy="242888"/>
              </a:xfrm>
              <a:custGeom>
                <a:rect b="b" l="l" r="r" t="t"/>
                <a:pathLst>
                  <a:path extrusionOk="0" h="459" w="6009">
                    <a:moveTo>
                      <a:pt x="6009" y="127"/>
                    </a:moveTo>
                    <a:lnTo>
                      <a:pt x="6008" y="115"/>
                    </a:lnTo>
                    <a:lnTo>
                      <a:pt x="6007" y="102"/>
                    </a:lnTo>
                    <a:lnTo>
                      <a:pt x="6003" y="90"/>
                    </a:lnTo>
                    <a:lnTo>
                      <a:pt x="5999" y="78"/>
                    </a:lnTo>
                    <a:lnTo>
                      <a:pt x="5994" y="67"/>
                    </a:lnTo>
                    <a:lnTo>
                      <a:pt x="5987" y="57"/>
                    </a:lnTo>
                    <a:lnTo>
                      <a:pt x="5980" y="47"/>
                    </a:lnTo>
                    <a:lnTo>
                      <a:pt x="5972" y="38"/>
                    </a:lnTo>
                    <a:lnTo>
                      <a:pt x="5962" y="29"/>
                    </a:lnTo>
                    <a:lnTo>
                      <a:pt x="5953" y="22"/>
                    </a:lnTo>
                    <a:lnTo>
                      <a:pt x="5943" y="15"/>
                    </a:lnTo>
                    <a:lnTo>
                      <a:pt x="5931" y="10"/>
                    </a:lnTo>
                    <a:lnTo>
                      <a:pt x="5920" y="5"/>
                    </a:lnTo>
                    <a:lnTo>
                      <a:pt x="5908" y="3"/>
                    </a:lnTo>
                    <a:lnTo>
                      <a:pt x="5895" y="1"/>
                    </a:lnTo>
                    <a:lnTo>
                      <a:pt x="5882" y="0"/>
                    </a:lnTo>
                    <a:lnTo>
                      <a:pt x="126" y="0"/>
                    </a:lnTo>
                    <a:lnTo>
                      <a:pt x="113" y="1"/>
                    </a:lnTo>
                    <a:lnTo>
                      <a:pt x="101" y="3"/>
                    </a:lnTo>
                    <a:lnTo>
                      <a:pt x="89" y="5"/>
                    </a:lnTo>
                    <a:lnTo>
                      <a:pt x="77" y="10"/>
                    </a:lnTo>
                    <a:lnTo>
                      <a:pt x="67" y="15"/>
                    </a:lnTo>
                    <a:lnTo>
                      <a:pt x="56" y="22"/>
                    </a:lnTo>
                    <a:lnTo>
                      <a:pt x="46" y="29"/>
                    </a:lnTo>
                    <a:lnTo>
                      <a:pt x="37" y="38"/>
                    </a:lnTo>
                    <a:lnTo>
                      <a:pt x="29" y="47"/>
                    </a:lnTo>
                    <a:lnTo>
                      <a:pt x="21" y="57"/>
                    </a:lnTo>
                    <a:lnTo>
                      <a:pt x="16" y="67"/>
                    </a:lnTo>
                    <a:lnTo>
                      <a:pt x="10" y="78"/>
                    </a:lnTo>
                    <a:lnTo>
                      <a:pt x="6" y="90"/>
                    </a:lnTo>
                    <a:lnTo>
                      <a:pt x="3" y="102"/>
                    </a:lnTo>
                    <a:lnTo>
                      <a:pt x="1" y="115"/>
                    </a:lnTo>
                    <a:lnTo>
                      <a:pt x="0" y="127"/>
                    </a:lnTo>
                    <a:lnTo>
                      <a:pt x="0" y="459"/>
                    </a:lnTo>
                    <a:lnTo>
                      <a:pt x="6009" y="459"/>
                    </a:lnTo>
                    <a:lnTo>
                      <a:pt x="6009" y="127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0" name="Google Shape;170;p35"/>
              <p:cNvSpPr/>
              <p:nvPr/>
            </p:nvSpPr>
            <p:spPr>
              <a:xfrm>
                <a:off x="6599238" y="4619625"/>
                <a:ext cx="1335090" cy="130175"/>
              </a:xfrm>
              <a:custGeom>
                <a:rect b="b" l="l" r="r" t="t"/>
                <a:pathLst>
                  <a:path extrusionOk="0" h="246" w="2521">
                    <a:moveTo>
                      <a:pt x="104" y="83"/>
                    </a:moveTo>
                    <a:lnTo>
                      <a:pt x="40" y="83"/>
                    </a:lnTo>
                    <a:lnTo>
                      <a:pt x="40" y="46"/>
                    </a:lnTo>
                    <a:lnTo>
                      <a:pt x="108" y="46"/>
                    </a:lnTo>
                    <a:lnTo>
                      <a:pt x="108" y="13"/>
                    </a:lnTo>
                    <a:lnTo>
                      <a:pt x="0" y="13"/>
                    </a:lnTo>
                    <a:lnTo>
                      <a:pt x="0" y="193"/>
                    </a:lnTo>
                    <a:lnTo>
                      <a:pt x="111" y="193"/>
                    </a:lnTo>
                    <a:lnTo>
                      <a:pt x="111" y="160"/>
                    </a:lnTo>
                    <a:lnTo>
                      <a:pt x="40" y="160"/>
                    </a:lnTo>
                    <a:lnTo>
                      <a:pt x="40" y="116"/>
                    </a:lnTo>
                    <a:lnTo>
                      <a:pt x="104" y="116"/>
                    </a:lnTo>
                    <a:lnTo>
                      <a:pt x="104" y="83"/>
                    </a:lnTo>
                    <a:close/>
                    <a:moveTo>
                      <a:pt x="180" y="193"/>
                    </a:moveTo>
                    <a:lnTo>
                      <a:pt x="180" y="92"/>
                    </a:lnTo>
                    <a:lnTo>
                      <a:pt x="217" y="92"/>
                    </a:lnTo>
                    <a:lnTo>
                      <a:pt x="217" y="193"/>
                    </a:lnTo>
                    <a:lnTo>
                      <a:pt x="257" y="193"/>
                    </a:lnTo>
                    <a:lnTo>
                      <a:pt x="257" y="62"/>
                    </a:lnTo>
                    <a:lnTo>
                      <a:pt x="179" y="62"/>
                    </a:lnTo>
                    <a:lnTo>
                      <a:pt x="179" y="57"/>
                    </a:lnTo>
                    <a:lnTo>
                      <a:pt x="180" y="53"/>
                    </a:lnTo>
                    <a:lnTo>
                      <a:pt x="181" y="47"/>
                    </a:lnTo>
                    <a:lnTo>
                      <a:pt x="183" y="43"/>
                    </a:lnTo>
                    <a:lnTo>
                      <a:pt x="186" y="39"/>
                    </a:lnTo>
                    <a:lnTo>
                      <a:pt x="190" y="36"/>
                    </a:lnTo>
                    <a:lnTo>
                      <a:pt x="194" y="34"/>
                    </a:lnTo>
                    <a:lnTo>
                      <a:pt x="201" y="33"/>
                    </a:lnTo>
                    <a:lnTo>
                      <a:pt x="207" y="32"/>
                    </a:lnTo>
                    <a:lnTo>
                      <a:pt x="217" y="33"/>
                    </a:lnTo>
                    <a:lnTo>
                      <a:pt x="224" y="34"/>
                    </a:lnTo>
                    <a:lnTo>
                      <a:pt x="231" y="36"/>
                    </a:lnTo>
                    <a:lnTo>
                      <a:pt x="236" y="38"/>
                    </a:lnTo>
                    <a:lnTo>
                      <a:pt x="244" y="8"/>
                    </a:lnTo>
                    <a:lnTo>
                      <a:pt x="236" y="5"/>
                    </a:lnTo>
                    <a:lnTo>
                      <a:pt x="228" y="3"/>
                    </a:lnTo>
                    <a:lnTo>
                      <a:pt x="217" y="0"/>
                    </a:lnTo>
                    <a:lnTo>
                      <a:pt x="206" y="0"/>
                    </a:lnTo>
                    <a:lnTo>
                      <a:pt x="192" y="0"/>
                    </a:lnTo>
                    <a:lnTo>
                      <a:pt x="180" y="4"/>
                    </a:lnTo>
                    <a:lnTo>
                      <a:pt x="174" y="6"/>
                    </a:lnTo>
                    <a:lnTo>
                      <a:pt x="168" y="8"/>
                    </a:lnTo>
                    <a:lnTo>
                      <a:pt x="163" y="12"/>
                    </a:lnTo>
                    <a:lnTo>
                      <a:pt x="159" y="15"/>
                    </a:lnTo>
                    <a:lnTo>
                      <a:pt x="154" y="18"/>
                    </a:lnTo>
                    <a:lnTo>
                      <a:pt x="151" y="23"/>
                    </a:lnTo>
                    <a:lnTo>
                      <a:pt x="148" y="27"/>
                    </a:lnTo>
                    <a:lnTo>
                      <a:pt x="145" y="33"/>
                    </a:lnTo>
                    <a:lnTo>
                      <a:pt x="143" y="38"/>
                    </a:lnTo>
                    <a:lnTo>
                      <a:pt x="141" y="44"/>
                    </a:lnTo>
                    <a:lnTo>
                      <a:pt x="140" y="50"/>
                    </a:lnTo>
                    <a:lnTo>
                      <a:pt x="140" y="56"/>
                    </a:lnTo>
                    <a:lnTo>
                      <a:pt x="140" y="62"/>
                    </a:lnTo>
                    <a:lnTo>
                      <a:pt x="124" y="62"/>
                    </a:lnTo>
                    <a:lnTo>
                      <a:pt x="124" y="92"/>
                    </a:lnTo>
                    <a:lnTo>
                      <a:pt x="140" y="92"/>
                    </a:lnTo>
                    <a:lnTo>
                      <a:pt x="140" y="193"/>
                    </a:lnTo>
                    <a:lnTo>
                      <a:pt x="180" y="193"/>
                    </a:lnTo>
                    <a:close/>
                    <a:moveTo>
                      <a:pt x="379" y="160"/>
                    </a:moveTo>
                    <a:lnTo>
                      <a:pt x="369" y="163"/>
                    </a:lnTo>
                    <a:lnTo>
                      <a:pt x="356" y="164"/>
                    </a:lnTo>
                    <a:lnTo>
                      <a:pt x="350" y="163"/>
                    </a:lnTo>
                    <a:lnTo>
                      <a:pt x="342" y="161"/>
                    </a:lnTo>
                    <a:lnTo>
                      <a:pt x="337" y="159"/>
                    </a:lnTo>
                    <a:lnTo>
                      <a:pt x="331" y="154"/>
                    </a:lnTo>
                    <a:lnTo>
                      <a:pt x="327" y="150"/>
                    </a:lnTo>
                    <a:lnTo>
                      <a:pt x="324" y="143"/>
                    </a:lnTo>
                    <a:lnTo>
                      <a:pt x="322" y="135"/>
                    </a:lnTo>
                    <a:lnTo>
                      <a:pt x="322" y="127"/>
                    </a:lnTo>
                    <a:lnTo>
                      <a:pt x="322" y="120"/>
                    </a:lnTo>
                    <a:lnTo>
                      <a:pt x="324" y="112"/>
                    </a:lnTo>
                    <a:lnTo>
                      <a:pt x="327" y="106"/>
                    </a:lnTo>
                    <a:lnTo>
                      <a:pt x="330" y="101"/>
                    </a:lnTo>
                    <a:lnTo>
                      <a:pt x="336" y="96"/>
                    </a:lnTo>
                    <a:lnTo>
                      <a:pt x="341" y="93"/>
                    </a:lnTo>
                    <a:lnTo>
                      <a:pt x="348" y="91"/>
                    </a:lnTo>
                    <a:lnTo>
                      <a:pt x="355" y="91"/>
                    </a:lnTo>
                    <a:lnTo>
                      <a:pt x="363" y="91"/>
                    </a:lnTo>
                    <a:lnTo>
                      <a:pt x="368" y="92"/>
                    </a:lnTo>
                    <a:lnTo>
                      <a:pt x="374" y="93"/>
                    </a:lnTo>
                    <a:lnTo>
                      <a:pt x="378" y="94"/>
                    </a:lnTo>
                    <a:lnTo>
                      <a:pt x="383" y="64"/>
                    </a:lnTo>
                    <a:lnTo>
                      <a:pt x="377" y="62"/>
                    </a:lnTo>
                    <a:lnTo>
                      <a:pt x="369" y="61"/>
                    </a:lnTo>
                    <a:lnTo>
                      <a:pt x="362" y="60"/>
                    </a:lnTo>
                    <a:lnTo>
                      <a:pt x="354" y="60"/>
                    </a:lnTo>
                    <a:lnTo>
                      <a:pt x="345" y="60"/>
                    </a:lnTo>
                    <a:lnTo>
                      <a:pt x="337" y="61"/>
                    </a:lnTo>
                    <a:lnTo>
                      <a:pt x="329" y="62"/>
                    </a:lnTo>
                    <a:lnTo>
                      <a:pt x="323" y="65"/>
                    </a:lnTo>
                    <a:lnTo>
                      <a:pt x="316" y="67"/>
                    </a:lnTo>
                    <a:lnTo>
                      <a:pt x="310" y="71"/>
                    </a:lnTo>
                    <a:lnTo>
                      <a:pt x="304" y="75"/>
                    </a:lnTo>
                    <a:lnTo>
                      <a:pt x="300" y="80"/>
                    </a:lnTo>
                    <a:lnTo>
                      <a:pt x="296" y="84"/>
                    </a:lnTo>
                    <a:lnTo>
                      <a:pt x="291" y="90"/>
                    </a:lnTo>
                    <a:lnTo>
                      <a:pt x="288" y="95"/>
                    </a:lnTo>
                    <a:lnTo>
                      <a:pt x="286" y="102"/>
                    </a:lnTo>
                    <a:lnTo>
                      <a:pt x="284" y="109"/>
                    </a:lnTo>
                    <a:lnTo>
                      <a:pt x="282" y="115"/>
                    </a:lnTo>
                    <a:lnTo>
                      <a:pt x="282" y="122"/>
                    </a:lnTo>
                    <a:lnTo>
                      <a:pt x="281" y="129"/>
                    </a:lnTo>
                    <a:lnTo>
                      <a:pt x="282" y="136"/>
                    </a:lnTo>
                    <a:lnTo>
                      <a:pt x="282" y="143"/>
                    </a:lnTo>
                    <a:lnTo>
                      <a:pt x="284" y="150"/>
                    </a:lnTo>
                    <a:lnTo>
                      <a:pt x="286" y="156"/>
                    </a:lnTo>
                    <a:lnTo>
                      <a:pt x="288" y="162"/>
                    </a:lnTo>
                    <a:lnTo>
                      <a:pt x="291" y="168"/>
                    </a:lnTo>
                    <a:lnTo>
                      <a:pt x="295" y="173"/>
                    </a:lnTo>
                    <a:lnTo>
                      <a:pt x="299" y="178"/>
                    </a:lnTo>
                    <a:lnTo>
                      <a:pt x="303" y="182"/>
                    </a:lnTo>
                    <a:lnTo>
                      <a:pt x="309" y="185"/>
                    </a:lnTo>
                    <a:lnTo>
                      <a:pt x="314" y="189"/>
                    </a:lnTo>
                    <a:lnTo>
                      <a:pt x="321" y="191"/>
                    </a:lnTo>
                    <a:lnTo>
                      <a:pt x="327" y="193"/>
                    </a:lnTo>
                    <a:lnTo>
                      <a:pt x="334" y="194"/>
                    </a:lnTo>
                    <a:lnTo>
                      <a:pt x="341" y="195"/>
                    </a:lnTo>
                    <a:lnTo>
                      <a:pt x="349" y="195"/>
                    </a:lnTo>
                    <a:lnTo>
                      <a:pt x="359" y="195"/>
                    </a:lnTo>
                    <a:lnTo>
                      <a:pt x="369" y="194"/>
                    </a:lnTo>
                    <a:lnTo>
                      <a:pt x="377" y="192"/>
                    </a:lnTo>
                    <a:lnTo>
                      <a:pt x="383" y="190"/>
                    </a:lnTo>
                    <a:lnTo>
                      <a:pt x="379" y="160"/>
                    </a:lnTo>
                    <a:close/>
                    <a:moveTo>
                      <a:pt x="445" y="193"/>
                    </a:moveTo>
                    <a:lnTo>
                      <a:pt x="445" y="62"/>
                    </a:lnTo>
                    <a:lnTo>
                      <a:pt x="405" y="62"/>
                    </a:lnTo>
                    <a:lnTo>
                      <a:pt x="405" y="193"/>
                    </a:lnTo>
                    <a:lnTo>
                      <a:pt x="445" y="193"/>
                    </a:lnTo>
                    <a:close/>
                    <a:moveTo>
                      <a:pt x="425" y="5"/>
                    </a:moveTo>
                    <a:lnTo>
                      <a:pt x="420" y="6"/>
                    </a:lnTo>
                    <a:lnTo>
                      <a:pt x="417" y="7"/>
                    </a:lnTo>
                    <a:lnTo>
                      <a:pt x="412" y="8"/>
                    </a:lnTo>
                    <a:lnTo>
                      <a:pt x="410" y="11"/>
                    </a:lnTo>
                    <a:lnTo>
                      <a:pt x="407" y="14"/>
                    </a:lnTo>
                    <a:lnTo>
                      <a:pt x="406" y="17"/>
                    </a:lnTo>
                    <a:lnTo>
                      <a:pt x="405" y="22"/>
                    </a:lnTo>
                    <a:lnTo>
                      <a:pt x="404" y="26"/>
                    </a:lnTo>
                    <a:lnTo>
                      <a:pt x="405" y="29"/>
                    </a:lnTo>
                    <a:lnTo>
                      <a:pt x="406" y="34"/>
                    </a:lnTo>
                    <a:lnTo>
                      <a:pt x="407" y="37"/>
                    </a:lnTo>
                    <a:lnTo>
                      <a:pt x="409" y="41"/>
                    </a:lnTo>
                    <a:lnTo>
                      <a:pt x="412" y="43"/>
                    </a:lnTo>
                    <a:lnTo>
                      <a:pt x="417" y="44"/>
                    </a:lnTo>
                    <a:lnTo>
                      <a:pt x="420" y="46"/>
                    </a:lnTo>
                    <a:lnTo>
                      <a:pt x="424" y="46"/>
                    </a:lnTo>
                    <a:lnTo>
                      <a:pt x="430" y="46"/>
                    </a:lnTo>
                    <a:lnTo>
                      <a:pt x="434" y="44"/>
                    </a:lnTo>
                    <a:lnTo>
                      <a:pt x="437" y="43"/>
                    </a:lnTo>
                    <a:lnTo>
                      <a:pt x="440" y="41"/>
                    </a:lnTo>
                    <a:lnTo>
                      <a:pt x="443" y="37"/>
                    </a:lnTo>
                    <a:lnTo>
                      <a:pt x="445" y="34"/>
                    </a:lnTo>
                    <a:lnTo>
                      <a:pt x="446" y="29"/>
                    </a:lnTo>
                    <a:lnTo>
                      <a:pt x="446" y="26"/>
                    </a:lnTo>
                    <a:lnTo>
                      <a:pt x="446" y="22"/>
                    </a:lnTo>
                    <a:lnTo>
                      <a:pt x="445" y="17"/>
                    </a:lnTo>
                    <a:lnTo>
                      <a:pt x="443" y="14"/>
                    </a:lnTo>
                    <a:lnTo>
                      <a:pt x="440" y="11"/>
                    </a:lnTo>
                    <a:lnTo>
                      <a:pt x="437" y="8"/>
                    </a:lnTo>
                    <a:lnTo>
                      <a:pt x="434" y="7"/>
                    </a:lnTo>
                    <a:lnTo>
                      <a:pt x="430" y="6"/>
                    </a:lnTo>
                    <a:lnTo>
                      <a:pt x="425" y="5"/>
                    </a:lnTo>
                    <a:close/>
                    <a:moveTo>
                      <a:pt x="588" y="141"/>
                    </a:moveTo>
                    <a:lnTo>
                      <a:pt x="590" y="134"/>
                    </a:lnTo>
                    <a:lnTo>
                      <a:pt x="590" y="124"/>
                    </a:lnTo>
                    <a:lnTo>
                      <a:pt x="588" y="112"/>
                    </a:lnTo>
                    <a:lnTo>
                      <a:pt x="586" y="101"/>
                    </a:lnTo>
                    <a:lnTo>
                      <a:pt x="583" y="90"/>
                    </a:lnTo>
                    <a:lnTo>
                      <a:pt x="577" y="80"/>
                    </a:lnTo>
                    <a:lnTo>
                      <a:pt x="573" y="75"/>
                    </a:lnTo>
                    <a:lnTo>
                      <a:pt x="569" y="72"/>
                    </a:lnTo>
                    <a:lnTo>
                      <a:pt x="565" y="67"/>
                    </a:lnTo>
                    <a:lnTo>
                      <a:pt x="559" y="65"/>
                    </a:lnTo>
                    <a:lnTo>
                      <a:pt x="554" y="63"/>
                    </a:lnTo>
                    <a:lnTo>
                      <a:pt x="547" y="61"/>
                    </a:lnTo>
                    <a:lnTo>
                      <a:pt x="541" y="60"/>
                    </a:lnTo>
                    <a:lnTo>
                      <a:pt x="533" y="60"/>
                    </a:lnTo>
                    <a:lnTo>
                      <a:pt x="525" y="60"/>
                    </a:lnTo>
                    <a:lnTo>
                      <a:pt x="517" y="61"/>
                    </a:lnTo>
                    <a:lnTo>
                      <a:pt x="511" y="63"/>
                    </a:lnTo>
                    <a:lnTo>
                      <a:pt x="504" y="65"/>
                    </a:lnTo>
                    <a:lnTo>
                      <a:pt x="499" y="68"/>
                    </a:lnTo>
                    <a:lnTo>
                      <a:pt x="493" y="73"/>
                    </a:lnTo>
                    <a:lnTo>
                      <a:pt x="489" y="77"/>
                    </a:lnTo>
                    <a:lnTo>
                      <a:pt x="485" y="82"/>
                    </a:lnTo>
                    <a:lnTo>
                      <a:pt x="480" y="86"/>
                    </a:lnTo>
                    <a:lnTo>
                      <a:pt x="477" y="92"/>
                    </a:lnTo>
                    <a:lnTo>
                      <a:pt x="475" y="99"/>
                    </a:lnTo>
                    <a:lnTo>
                      <a:pt x="473" y="104"/>
                    </a:lnTo>
                    <a:lnTo>
                      <a:pt x="470" y="116"/>
                    </a:lnTo>
                    <a:lnTo>
                      <a:pt x="469" y="129"/>
                    </a:lnTo>
                    <a:lnTo>
                      <a:pt x="470" y="136"/>
                    </a:lnTo>
                    <a:lnTo>
                      <a:pt x="471" y="143"/>
                    </a:lnTo>
                    <a:lnTo>
                      <a:pt x="472" y="150"/>
                    </a:lnTo>
                    <a:lnTo>
                      <a:pt x="474" y="156"/>
                    </a:lnTo>
                    <a:lnTo>
                      <a:pt x="476" y="162"/>
                    </a:lnTo>
                    <a:lnTo>
                      <a:pt x="479" y="168"/>
                    </a:lnTo>
                    <a:lnTo>
                      <a:pt x="483" y="173"/>
                    </a:lnTo>
                    <a:lnTo>
                      <a:pt x="487" y="178"/>
                    </a:lnTo>
                    <a:lnTo>
                      <a:pt x="491" y="182"/>
                    </a:lnTo>
                    <a:lnTo>
                      <a:pt x="497" y="185"/>
                    </a:lnTo>
                    <a:lnTo>
                      <a:pt x="502" y="189"/>
                    </a:lnTo>
                    <a:lnTo>
                      <a:pt x="509" y="191"/>
                    </a:lnTo>
                    <a:lnTo>
                      <a:pt x="515" y="193"/>
                    </a:lnTo>
                    <a:lnTo>
                      <a:pt x="521" y="194"/>
                    </a:lnTo>
                    <a:lnTo>
                      <a:pt x="529" y="195"/>
                    </a:lnTo>
                    <a:lnTo>
                      <a:pt x="537" y="195"/>
                    </a:lnTo>
                    <a:lnTo>
                      <a:pt x="550" y="195"/>
                    </a:lnTo>
                    <a:lnTo>
                      <a:pt x="561" y="193"/>
                    </a:lnTo>
                    <a:lnTo>
                      <a:pt x="572" y="191"/>
                    </a:lnTo>
                    <a:lnTo>
                      <a:pt x="583" y="188"/>
                    </a:lnTo>
                    <a:lnTo>
                      <a:pt x="578" y="160"/>
                    </a:lnTo>
                    <a:lnTo>
                      <a:pt x="569" y="162"/>
                    </a:lnTo>
                    <a:lnTo>
                      <a:pt x="561" y="164"/>
                    </a:lnTo>
                    <a:lnTo>
                      <a:pt x="552" y="165"/>
                    </a:lnTo>
                    <a:lnTo>
                      <a:pt x="542" y="165"/>
                    </a:lnTo>
                    <a:lnTo>
                      <a:pt x="536" y="165"/>
                    </a:lnTo>
                    <a:lnTo>
                      <a:pt x="529" y="164"/>
                    </a:lnTo>
                    <a:lnTo>
                      <a:pt x="524" y="162"/>
                    </a:lnTo>
                    <a:lnTo>
                      <a:pt x="518" y="159"/>
                    </a:lnTo>
                    <a:lnTo>
                      <a:pt x="514" y="155"/>
                    </a:lnTo>
                    <a:lnTo>
                      <a:pt x="511" y="152"/>
                    </a:lnTo>
                    <a:lnTo>
                      <a:pt x="507" y="146"/>
                    </a:lnTo>
                    <a:lnTo>
                      <a:pt x="506" y="141"/>
                    </a:lnTo>
                    <a:lnTo>
                      <a:pt x="588" y="141"/>
                    </a:lnTo>
                    <a:close/>
                    <a:moveTo>
                      <a:pt x="506" y="113"/>
                    </a:moveTo>
                    <a:lnTo>
                      <a:pt x="507" y="109"/>
                    </a:lnTo>
                    <a:lnTo>
                      <a:pt x="509" y="104"/>
                    </a:lnTo>
                    <a:lnTo>
                      <a:pt x="511" y="100"/>
                    </a:lnTo>
                    <a:lnTo>
                      <a:pt x="513" y="95"/>
                    </a:lnTo>
                    <a:lnTo>
                      <a:pt x="516" y="92"/>
                    </a:lnTo>
                    <a:lnTo>
                      <a:pt x="520" y="88"/>
                    </a:lnTo>
                    <a:lnTo>
                      <a:pt x="525" y="87"/>
                    </a:lnTo>
                    <a:lnTo>
                      <a:pt x="531" y="86"/>
                    </a:lnTo>
                    <a:lnTo>
                      <a:pt x="537" y="87"/>
                    </a:lnTo>
                    <a:lnTo>
                      <a:pt x="542" y="88"/>
                    </a:lnTo>
                    <a:lnTo>
                      <a:pt x="546" y="92"/>
                    </a:lnTo>
                    <a:lnTo>
                      <a:pt x="548" y="95"/>
                    </a:lnTo>
                    <a:lnTo>
                      <a:pt x="551" y="100"/>
                    </a:lnTo>
                    <a:lnTo>
                      <a:pt x="552" y="104"/>
                    </a:lnTo>
                    <a:lnTo>
                      <a:pt x="553" y="109"/>
                    </a:lnTo>
                    <a:lnTo>
                      <a:pt x="553" y="113"/>
                    </a:lnTo>
                    <a:lnTo>
                      <a:pt x="506" y="113"/>
                    </a:lnTo>
                    <a:close/>
                    <a:moveTo>
                      <a:pt x="518" y="5"/>
                    </a:moveTo>
                    <a:lnTo>
                      <a:pt x="492" y="46"/>
                    </a:lnTo>
                    <a:lnTo>
                      <a:pt x="518" y="46"/>
                    </a:lnTo>
                    <a:lnTo>
                      <a:pt x="531" y="23"/>
                    </a:lnTo>
                    <a:lnTo>
                      <a:pt x="532" y="23"/>
                    </a:lnTo>
                    <a:lnTo>
                      <a:pt x="545" y="46"/>
                    </a:lnTo>
                    <a:lnTo>
                      <a:pt x="571" y="46"/>
                    </a:lnTo>
                    <a:lnTo>
                      <a:pt x="545" y="5"/>
                    </a:lnTo>
                    <a:lnTo>
                      <a:pt x="518" y="5"/>
                    </a:lnTo>
                    <a:close/>
                    <a:moveTo>
                      <a:pt x="613" y="193"/>
                    </a:moveTo>
                    <a:lnTo>
                      <a:pt x="652" y="193"/>
                    </a:lnTo>
                    <a:lnTo>
                      <a:pt x="652" y="117"/>
                    </a:lnTo>
                    <a:lnTo>
                      <a:pt x="653" y="112"/>
                    </a:lnTo>
                    <a:lnTo>
                      <a:pt x="654" y="107"/>
                    </a:lnTo>
                    <a:lnTo>
                      <a:pt x="656" y="102"/>
                    </a:lnTo>
                    <a:lnTo>
                      <a:pt x="661" y="97"/>
                    </a:lnTo>
                    <a:lnTo>
                      <a:pt x="664" y="95"/>
                    </a:lnTo>
                    <a:lnTo>
                      <a:pt x="667" y="93"/>
                    </a:lnTo>
                    <a:lnTo>
                      <a:pt x="671" y="92"/>
                    </a:lnTo>
                    <a:lnTo>
                      <a:pt x="674" y="92"/>
                    </a:lnTo>
                    <a:lnTo>
                      <a:pt x="679" y="93"/>
                    </a:lnTo>
                    <a:lnTo>
                      <a:pt x="683" y="94"/>
                    </a:lnTo>
                    <a:lnTo>
                      <a:pt x="687" y="96"/>
                    </a:lnTo>
                    <a:lnTo>
                      <a:pt x="690" y="100"/>
                    </a:lnTo>
                    <a:lnTo>
                      <a:pt x="692" y="104"/>
                    </a:lnTo>
                    <a:lnTo>
                      <a:pt x="693" y="109"/>
                    </a:lnTo>
                    <a:lnTo>
                      <a:pt x="694" y="114"/>
                    </a:lnTo>
                    <a:lnTo>
                      <a:pt x="694" y="121"/>
                    </a:lnTo>
                    <a:lnTo>
                      <a:pt x="694" y="193"/>
                    </a:lnTo>
                    <a:lnTo>
                      <a:pt x="733" y="193"/>
                    </a:lnTo>
                    <a:lnTo>
                      <a:pt x="733" y="115"/>
                    </a:lnTo>
                    <a:lnTo>
                      <a:pt x="733" y="102"/>
                    </a:lnTo>
                    <a:lnTo>
                      <a:pt x="730" y="91"/>
                    </a:lnTo>
                    <a:lnTo>
                      <a:pt x="726" y="81"/>
                    </a:lnTo>
                    <a:lnTo>
                      <a:pt x="720" y="73"/>
                    </a:lnTo>
                    <a:lnTo>
                      <a:pt x="714" y="66"/>
                    </a:lnTo>
                    <a:lnTo>
                      <a:pt x="706" y="63"/>
                    </a:lnTo>
                    <a:lnTo>
                      <a:pt x="698" y="60"/>
                    </a:lnTo>
                    <a:lnTo>
                      <a:pt x="688" y="60"/>
                    </a:lnTo>
                    <a:lnTo>
                      <a:pt x="680" y="60"/>
                    </a:lnTo>
                    <a:lnTo>
                      <a:pt x="674" y="62"/>
                    </a:lnTo>
                    <a:lnTo>
                      <a:pt x="668" y="64"/>
                    </a:lnTo>
                    <a:lnTo>
                      <a:pt x="663" y="66"/>
                    </a:lnTo>
                    <a:lnTo>
                      <a:pt x="654" y="73"/>
                    </a:lnTo>
                    <a:lnTo>
                      <a:pt x="649" y="80"/>
                    </a:lnTo>
                    <a:lnTo>
                      <a:pt x="648" y="80"/>
                    </a:lnTo>
                    <a:lnTo>
                      <a:pt x="647" y="62"/>
                    </a:lnTo>
                    <a:lnTo>
                      <a:pt x="612" y="62"/>
                    </a:lnTo>
                    <a:lnTo>
                      <a:pt x="612" y="71"/>
                    </a:lnTo>
                    <a:lnTo>
                      <a:pt x="613" y="81"/>
                    </a:lnTo>
                    <a:lnTo>
                      <a:pt x="613" y="92"/>
                    </a:lnTo>
                    <a:lnTo>
                      <a:pt x="613" y="104"/>
                    </a:lnTo>
                    <a:lnTo>
                      <a:pt x="613" y="193"/>
                    </a:lnTo>
                    <a:close/>
                    <a:moveTo>
                      <a:pt x="855" y="160"/>
                    </a:moveTo>
                    <a:lnTo>
                      <a:pt x="845" y="163"/>
                    </a:lnTo>
                    <a:lnTo>
                      <a:pt x="834" y="164"/>
                    </a:lnTo>
                    <a:lnTo>
                      <a:pt x="826" y="163"/>
                    </a:lnTo>
                    <a:lnTo>
                      <a:pt x="820" y="161"/>
                    </a:lnTo>
                    <a:lnTo>
                      <a:pt x="814" y="159"/>
                    </a:lnTo>
                    <a:lnTo>
                      <a:pt x="809" y="154"/>
                    </a:lnTo>
                    <a:lnTo>
                      <a:pt x="804" y="150"/>
                    </a:lnTo>
                    <a:lnTo>
                      <a:pt x="801" y="143"/>
                    </a:lnTo>
                    <a:lnTo>
                      <a:pt x="799" y="135"/>
                    </a:lnTo>
                    <a:lnTo>
                      <a:pt x="798" y="127"/>
                    </a:lnTo>
                    <a:lnTo>
                      <a:pt x="799" y="120"/>
                    </a:lnTo>
                    <a:lnTo>
                      <a:pt x="801" y="112"/>
                    </a:lnTo>
                    <a:lnTo>
                      <a:pt x="803" y="106"/>
                    </a:lnTo>
                    <a:lnTo>
                      <a:pt x="808" y="101"/>
                    </a:lnTo>
                    <a:lnTo>
                      <a:pt x="812" y="96"/>
                    </a:lnTo>
                    <a:lnTo>
                      <a:pt x="818" y="93"/>
                    </a:lnTo>
                    <a:lnTo>
                      <a:pt x="825" y="91"/>
                    </a:lnTo>
                    <a:lnTo>
                      <a:pt x="833" y="91"/>
                    </a:lnTo>
                    <a:lnTo>
                      <a:pt x="840" y="91"/>
                    </a:lnTo>
                    <a:lnTo>
                      <a:pt x="845" y="92"/>
                    </a:lnTo>
                    <a:lnTo>
                      <a:pt x="851" y="93"/>
                    </a:lnTo>
                    <a:lnTo>
                      <a:pt x="854" y="94"/>
                    </a:lnTo>
                    <a:lnTo>
                      <a:pt x="861" y="64"/>
                    </a:lnTo>
                    <a:lnTo>
                      <a:pt x="854" y="62"/>
                    </a:lnTo>
                    <a:lnTo>
                      <a:pt x="847" y="61"/>
                    </a:lnTo>
                    <a:lnTo>
                      <a:pt x="839" y="60"/>
                    </a:lnTo>
                    <a:lnTo>
                      <a:pt x="830" y="60"/>
                    </a:lnTo>
                    <a:lnTo>
                      <a:pt x="822" y="60"/>
                    </a:lnTo>
                    <a:lnTo>
                      <a:pt x="814" y="61"/>
                    </a:lnTo>
                    <a:lnTo>
                      <a:pt x="807" y="62"/>
                    </a:lnTo>
                    <a:lnTo>
                      <a:pt x="799" y="65"/>
                    </a:lnTo>
                    <a:lnTo>
                      <a:pt x="793" y="67"/>
                    </a:lnTo>
                    <a:lnTo>
                      <a:pt x="787" y="71"/>
                    </a:lnTo>
                    <a:lnTo>
                      <a:pt x="782" y="75"/>
                    </a:lnTo>
                    <a:lnTo>
                      <a:pt x="776" y="80"/>
                    </a:lnTo>
                    <a:lnTo>
                      <a:pt x="772" y="84"/>
                    </a:lnTo>
                    <a:lnTo>
                      <a:pt x="769" y="90"/>
                    </a:lnTo>
                    <a:lnTo>
                      <a:pt x="766" y="95"/>
                    </a:lnTo>
                    <a:lnTo>
                      <a:pt x="762" y="102"/>
                    </a:lnTo>
                    <a:lnTo>
                      <a:pt x="760" y="109"/>
                    </a:lnTo>
                    <a:lnTo>
                      <a:pt x="759" y="115"/>
                    </a:lnTo>
                    <a:lnTo>
                      <a:pt x="758" y="122"/>
                    </a:lnTo>
                    <a:lnTo>
                      <a:pt x="758" y="129"/>
                    </a:lnTo>
                    <a:lnTo>
                      <a:pt x="758" y="136"/>
                    </a:lnTo>
                    <a:lnTo>
                      <a:pt x="759" y="143"/>
                    </a:lnTo>
                    <a:lnTo>
                      <a:pt x="760" y="150"/>
                    </a:lnTo>
                    <a:lnTo>
                      <a:pt x="762" y="156"/>
                    </a:lnTo>
                    <a:lnTo>
                      <a:pt x="766" y="162"/>
                    </a:lnTo>
                    <a:lnTo>
                      <a:pt x="769" y="168"/>
                    </a:lnTo>
                    <a:lnTo>
                      <a:pt x="772" y="173"/>
                    </a:lnTo>
                    <a:lnTo>
                      <a:pt x="776" y="178"/>
                    </a:lnTo>
                    <a:lnTo>
                      <a:pt x="781" y="182"/>
                    </a:lnTo>
                    <a:lnTo>
                      <a:pt x="786" y="185"/>
                    </a:lnTo>
                    <a:lnTo>
                      <a:pt x="791" y="189"/>
                    </a:lnTo>
                    <a:lnTo>
                      <a:pt x="797" y="191"/>
                    </a:lnTo>
                    <a:lnTo>
                      <a:pt x="803" y="193"/>
                    </a:lnTo>
                    <a:lnTo>
                      <a:pt x="811" y="194"/>
                    </a:lnTo>
                    <a:lnTo>
                      <a:pt x="817" y="195"/>
                    </a:lnTo>
                    <a:lnTo>
                      <a:pt x="825" y="195"/>
                    </a:lnTo>
                    <a:lnTo>
                      <a:pt x="836" y="195"/>
                    </a:lnTo>
                    <a:lnTo>
                      <a:pt x="845" y="194"/>
                    </a:lnTo>
                    <a:lnTo>
                      <a:pt x="854" y="192"/>
                    </a:lnTo>
                    <a:lnTo>
                      <a:pt x="861" y="190"/>
                    </a:lnTo>
                    <a:lnTo>
                      <a:pt x="855" y="160"/>
                    </a:lnTo>
                    <a:close/>
                    <a:moveTo>
                      <a:pt x="921" y="193"/>
                    </a:moveTo>
                    <a:lnTo>
                      <a:pt x="921" y="62"/>
                    </a:lnTo>
                    <a:lnTo>
                      <a:pt x="882" y="62"/>
                    </a:lnTo>
                    <a:lnTo>
                      <a:pt x="882" y="193"/>
                    </a:lnTo>
                    <a:lnTo>
                      <a:pt x="921" y="193"/>
                    </a:lnTo>
                    <a:close/>
                    <a:moveTo>
                      <a:pt x="902" y="5"/>
                    </a:moveTo>
                    <a:lnTo>
                      <a:pt x="897" y="6"/>
                    </a:lnTo>
                    <a:lnTo>
                      <a:pt x="893" y="7"/>
                    </a:lnTo>
                    <a:lnTo>
                      <a:pt x="890" y="8"/>
                    </a:lnTo>
                    <a:lnTo>
                      <a:pt x="887" y="11"/>
                    </a:lnTo>
                    <a:lnTo>
                      <a:pt x="884" y="14"/>
                    </a:lnTo>
                    <a:lnTo>
                      <a:pt x="882" y="17"/>
                    </a:lnTo>
                    <a:lnTo>
                      <a:pt x="881" y="22"/>
                    </a:lnTo>
                    <a:lnTo>
                      <a:pt x="881" y="26"/>
                    </a:lnTo>
                    <a:lnTo>
                      <a:pt x="881" y="29"/>
                    </a:lnTo>
                    <a:lnTo>
                      <a:pt x="882" y="34"/>
                    </a:lnTo>
                    <a:lnTo>
                      <a:pt x="884" y="37"/>
                    </a:lnTo>
                    <a:lnTo>
                      <a:pt x="887" y="41"/>
                    </a:lnTo>
                    <a:lnTo>
                      <a:pt x="890" y="43"/>
                    </a:lnTo>
                    <a:lnTo>
                      <a:pt x="893" y="44"/>
                    </a:lnTo>
                    <a:lnTo>
                      <a:pt x="897" y="46"/>
                    </a:lnTo>
                    <a:lnTo>
                      <a:pt x="902" y="46"/>
                    </a:lnTo>
                    <a:lnTo>
                      <a:pt x="906" y="46"/>
                    </a:lnTo>
                    <a:lnTo>
                      <a:pt x="910" y="44"/>
                    </a:lnTo>
                    <a:lnTo>
                      <a:pt x="914" y="43"/>
                    </a:lnTo>
                    <a:lnTo>
                      <a:pt x="917" y="41"/>
                    </a:lnTo>
                    <a:lnTo>
                      <a:pt x="920" y="37"/>
                    </a:lnTo>
                    <a:lnTo>
                      <a:pt x="921" y="34"/>
                    </a:lnTo>
                    <a:lnTo>
                      <a:pt x="922" y="29"/>
                    </a:lnTo>
                    <a:lnTo>
                      <a:pt x="923" y="26"/>
                    </a:lnTo>
                    <a:lnTo>
                      <a:pt x="922" y="22"/>
                    </a:lnTo>
                    <a:lnTo>
                      <a:pt x="921" y="17"/>
                    </a:lnTo>
                    <a:lnTo>
                      <a:pt x="920" y="14"/>
                    </a:lnTo>
                    <a:lnTo>
                      <a:pt x="917" y="11"/>
                    </a:lnTo>
                    <a:lnTo>
                      <a:pt x="914" y="8"/>
                    </a:lnTo>
                    <a:lnTo>
                      <a:pt x="910" y="7"/>
                    </a:lnTo>
                    <a:lnTo>
                      <a:pt x="906" y="6"/>
                    </a:lnTo>
                    <a:lnTo>
                      <a:pt x="902" y="5"/>
                    </a:lnTo>
                    <a:close/>
                    <a:moveTo>
                      <a:pt x="1060" y="193"/>
                    </a:moveTo>
                    <a:lnTo>
                      <a:pt x="1059" y="179"/>
                    </a:lnTo>
                    <a:lnTo>
                      <a:pt x="1059" y="161"/>
                    </a:lnTo>
                    <a:lnTo>
                      <a:pt x="1059" y="115"/>
                    </a:lnTo>
                    <a:lnTo>
                      <a:pt x="1058" y="104"/>
                    </a:lnTo>
                    <a:lnTo>
                      <a:pt x="1056" y="94"/>
                    </a:lnTo>
                    <a:lnTo>
                      <a:pt x="1053" y="84"/>
                    </a:lnTo>
                    <a:lnTo>
                      <a:pt x="1047" y="76"/>
                    </a:lnTo>
                    <a:lnTo>
                      <a:pt x="1043" y="72"/>
                    </a:lnTo>
                    <a:lnTo>
                      <a:pt x="1040" y="68"/>
                    </a:lnTo>
                    <a:lnTo>
                      <a:pt x="1034" y="66"/>
                    </a:lnTo>
                    <a:lnTo>
                      <a:pt x="1030" y="64"/>
                    </a:lnTo>
                    <a:lnTo>
                      <a:pt x="1024" y="62"/>
                    </a:lnTo>
                    <a:lnTo>
                      <a:pt x="1018" y="61"/>
                    </a:lnTo>
                    <a:lnTo>
                      <a:pt x="1011" y="60"/>
                    </a:lnTo>
                    <a:lnTo>
                      <a:pt x="1003" y="60"/>
                    </a:lnTo>
                    <a:lnTo>
                      <a:pt x="987" y="61"/>
                    </a:lnTo>
                    <a:lnTo>
                      <a:pt x="973" y="63"/>
                    </a:lnTo>
                    <a:lnTo>
                      <a:pt x="962" y="66"/>
                    </a:lnTo>
                    <a:lnTo>
                      <a:pt x="953" y="71"/>
                    </a:lnTo>
                    <a:lnTo>
                      <a:pt x="961" y="97"/>
                    </a:lnTo>
                    <a:lnTo>
                      <a:pt x="969" y="93"/>
                    </a:lnTo>
                    <a:lnTo>
                      <a:pt x="977" y="90"/>
                    </a:lnTo>
                    <a:lnTo>
                      <a:pt x="987" y="87"/>
                    </a:lnTo>
                    <a:lnTo>
                      <a:pt x="997" y="87"/>
                    </a:lnTo>
                    <a:lnTo>
                      <a:pt x="1003" y="87"/>
                    </a:lnTo>
                    <a:lnTo>
                      <a:pt x="1009" y="88"/>
                    </a:lnTo>
                    <a:lnTo>
                      <a:pt x="1012" y="91"/>
                    </a:lnTo>
                    <a:lnTo>
                      <a:pt x="1015" y="93"/>
                    </a:lnTo>
                    <a:lnTo>
                      <a:pt x="1017" y="95"/>
                    </a:lnTo>
                    <a:lnTo>
                      <a:pt x="1018" y="99"/>
                    </a:lnTo>
                    <a:lnTo>
                      <a:pt x="1019" y="101"/>
                    </a:lnTo>
                    <a:lnTo>
                      <a:pt x="1019" y="104"/>
                    </a:lnTo>
                    <a:lnTo>
                      <a:pt x="1019" y="105"/>
                    </a:lnTo>
                    <a:lnTo>
                      <a:pt x="1003" y="106"/>
                    </a:lnTo>
                    <a:lnTo>
                      <a:pt x="989" y="109"/>
                    </a:lnTo>
                    <a:lnTo>
                      <a:pt x="976" y="112"/>
                    </a:lnTo>
                    <a:lnTo>
                      <a:pt x="965" y="117"/>
                    </a:lnTo>
                    <a:lnTo>
                      <a:pt x="961" y="121"/>
                    </a:lnTo>
                    <a:lnTo>
                      <a:pt x="957" y="125"/>
                    </a:lnTo>
                    <a:lnTo>
                      <a:pt x="953" y="129"/>
                    </a:lnTo>
                    <a:lnTo>
                      <a:pt x="950" y="133"/>
                    </a:lnTo>
                    <a:lnTo>
                      <a:pt x="948" y="139"/>
                    </a:lnTo>
                    <a:lnTo>
                      <a:pt x="946" y="144"/>
                    </a:lnTo>
                    <a:lnTo>
                      <a:pt x="945" y="150"/>
                    </a:lnTo>
                    <a:lnTo>
                      <a:pt x="945" y="155"/>
                    </a:lnTo>
                    <a:lnTo>
                      <a:pt x="946" y="163"/>
                    </a:lnTo>
                    <a:lnTo>
                      <a:pt x="948" y="171"/>
                    </a:lnTo>
                    <a:lnTo>
                      <a:pt x="951" y="178"/>
                    </a:lnTo>
                    <a:lnTo>
                      <a:pt x="956" y="183"/>
                    </a:lnTo>
                    <a:lnTo>
                      <a:pt x="962" y="189"/>
                    </a:lnTo>
                    <a:lnTo>
                      <a:pt x="969" y="192"/>
                    </a:lnTo>
                    <a:lnTo>
                      <a:pt x="977" y="195"/>
                    </a:lnTo>
                    <a:lnTo>
                      <a:pt x="986" y="195"/>
                    </a:lnTo>
                    <a:lnTo>
                      <a:pt x="997" y="194"/>
                    </a:lnTo>
                    <a:lnTo>
                      <a:pt x="1006" y="192"/>
                    </a:lnTo>
                    <a:lnTo>
                      <a:pt x="1011" y="190"/>
                    </a:lnTo>
                    <a:lnTo>
                      <a:pt x="1015" y="187"/>
                    </a:lnTo>
                    <a:lnTo>
                      <a:pt x="1019" y="183"/>
                    </a:lnTo>
                    <a:lnTo>
                      <a:pt x="1023" y="180"/>
                    </a:lnTo>
                    <a:lnTo>
                      <a:pt x="1023" y="180"/>
                    </a:lnTo>
                    <a:lnTo>
                      <a:pt x="1026" y="193"/>
                    </a:lnTo>
                    <a:lnTo>
                      <a:pt x="1060" y="193"/>
                    </a:lnTo>
                    <a:close/>
                    <a:moveTo>
                      <a:pt x="1020" y="145"/>
                    </a:moveTo>
                    <a:lnTo>
                      <a:pt x="1020" y="149"/>
                    </a:lnTo>
                    <a:lnTo>
                      <a:pt x="1019" y="152"/>
                    </a:lnTo>
                    <a:lnTo>
                      <a:pt x="1017" y="158"/>
                    </a:lnTo>
                    <a:lnTo>
                      <a:pt x="1013" y="163"/>
                    </a:lnTo>
                    <a:lnTo>
                      <a:pt x="1010" y="164"/>
                    </a:lnTo>
                    <a:lnTo>
                      <a:pt x="1006" y="166"/>
                    </a:lnTo>
                    <a:lnTo>
                      <a:pt x="1003" y="166"/>
                    </a:lnTo>
                    <a:lnTo>
                      <a:pt x="1000" y="168"/>
                    </a:lnTo>
                    <a:lnTo>
                      <a:pt x="997" y="166"/>
                    </a:lnTo>
                    <a:lnTo>
                      <a:pt x="993" y="166"/>
                    </a:lnTo>
                    <a:lnTo>
                      <a:pt x="990" y="165"/>
                    </a:lnTo>
                    <a:lnTo>
                      <a:pt x="988" y="163"/>
                    </a:lnTo>
                    <a:lnTo>
                      <a:pt x="987" y="161"/>
                    </a:lnTo>
                    <a:lnTo>
                      <a:pt x="985" y="159"/>
                    </a:lnTo>
                    <a:lnTo>
                      <a:pt x="984" y="155"/>
                    </a:lnTo>
                    <a:lnTo>
                      <a:pt x="984" y="152"/>
                    </a:lnTo>
                    <a:lnTo>
                      <a:pt x="985" y="146"/>
                    </a:lnTo>
                    <a:lnTo>
                      <a:pt x="987" y="142"/>
                    </a:lnTo>
                    <a:lnTo>
                      <a:pt x="990" y="139"/>
                    </a:lnTo>
                    <a:lnTo>
                      <a:pt x="995" y="135"/>
                    </a:lnTo>
                    <a:lnTo>
                      <a:pt x="1000" y="133"/>
                    </a:lnTo>
                    <a:lnTo>
                      <a:pt x="1006" y="132"/>
                    </a:lnTo>
                    <a:lnTo>
                      <a:pt x="1013" y="131"/>
                    </a:lnTo>
                    <a:lnTo>
                      <a:pt x="1020" y="131"/>
                    </a:lnTo>
                    <a:lnTo>
                      <a:pt x="1020" y="145"/>
                    </a:lnTo>
                    <a:close/>
                    <a:moveTo>
                      <a:pt x="1221" y="9"/>
                    </a:moveTo>
                    <a:lnTo>
                      <a:pt x="1212" y="11"/>
                    </a:lnTo>
                    <a:lnTo>
                      <a:pt x="1202" y="12"/>
                    </a:lnTo>
                    <a:lnTo>
                      <a:pt x="1194" y="14"/>
                    </a:lnTo>
                    <a:lnTo>
                      <a:pt x="1186" y="17"/>
                    </a:lnTo>
                    <a:lnTo>
                      <a:pt x="1178" y="21"/>
                    </a:lnTo>
                    <a:lnTo>
                      <a:pt x="1172" y="25"/>
                    </a:lnTo>
                    <a:lnTo>
                      <a:pt x="1165" y="31"/>
                    </a:lnTo>
                    <a:lnTo>
                      <a:pt x="1159" y="36"/>
                    </a:lnTo>
                    <a:lnTo>
                      <a:pt x="1153" y="43"/>
                    </a:lnTo>
                    <a:lnTo>
                      <a:pt x="1149" y="51"/>
                    </a:lnTo>
                    <a:lnTo>
                      <a:pt x="1145" y="58"/>
                    </a:lnTo>
                    <a:lnTo>
                      <a:pt x="1141" y="66"/>
                    </a:lnTo>
                    <a:lnTo>
                      <a:pt x="1139" y="75"/>
                    </a:lnTo>
                    <a:lnTo>
                      <a:pt x="1137" y="84"/>
                    </a:lnTo>
                    <a:lnTo>
                      <a:pt x="1136" y="94"/>
                    </a:lnTo>
                    <a:lnTo>
                      <a:pt x="1136" y="104"/>
                    </a:lnTo>
                    <a:lnTo>
                      <a:pt x="1136" y="114"/>
                    </a:lnTo>
                    <a:lnTo>
                      <a:pt x="1137" y="123"/>
                    </a:lnTo>
                    <a:lnTo>
                      <a:pt x="1139" y="132"/>
                    </a:lnTo>
                    <a:lnTo>
                      <a:pt x="1141" y="140"/>
                    </a:lnTo>
                    <a:lnTo>
                      <a:pt x="1145" y="149"/>
                    </a:lnTo>
                    <a:lnTo>
                      <a:pt x="1148" y="155"/>
                    </a:lnTo>
                    <a:lnTo>
                      <a:pt x="1152" y="163"/>
                    </a:lnTo>
                    <a:lnTo>
                      <a:pt x="1158" y="169"/>
                    </a:lnTo>
                    <a:lnTo>
                      <a:pt x="1163" y="175"/>
                    </a:lnTo>
                    <a:lnTo>
                      <a:pt x="1169" y="180"/>
                    </a:lnTo>
                    <a:lnTo>
                      <a:pt x="1176" y="185"/>
                    </a:lnTo>
                    <a:lnTo>
                      <a:pt x="1184" y="189"/>
                    </a:lnTo>
                    <a:lnTo>
                      <a:pt x="1191" y="192"/>
                    </a:lnTo>
                    <a:lnTo>
                      <a:pt x="1200" y="194"/>
                    </a:lnTo>
                    <a:lnTo>
                      <a:pt x="1208" y="195"/>
                    </a:lnTo>
                    <a:lnTo>
                      <a:pt x="1218" y="195"/>
                    </a:lnTo>
                    <a:lnTo>
                      <a:pt x="1228" y="195"/>
                    </a:lnTo>
                    <a:lnTo>
                      <a:pt x="1236" y="194"/>
                    </a:lnTo>
                    <a:lnTo>
                      <a:pt x="1245" y="192"/>
                    </a:lnTo>
                    <a:lnTo>
                      <a:pt x="1253" y="190"/>
                    </a:lnTo>
                    <a:lnTo>
                      <a:pt x="1260" y="185"/>
                    </a:lnTo>
                    <a:lnTo>
                      <a:pt x="1268" y="181"/>
                    </a:lnTo>
                    <a:lnTo>
                      <a:pt x="1274" y="177"/>
                    </a:lnTo>
                    <a:lnTo>
                      <a:pt x="1280" y="171"/>
                    </a:lnTo>
                    <a:lnTo>
                      <a:pt x="1285" y="164"/>
                    </a:lnTo>
                    <a:lnTo>
                      <a:pt x="1290" y="156"/>
                    </a:lnTo>
                    <a:lnTo>
                      <a:pt x="1295" y="149"/>
                    </a:lnTo>
                    <a:lnTo>
                      <a:pt x="1298" y="141"/>
                    </a:lnTo>
                    <a:lnTo>
                      <a:pt x="1300" y="132"/>
                    </a:lnTo>
                    <a:lnTo>
                      <a:pt x="1302" y="122"/>
                    </a:lnTo>
                    <a:lnTo>
                      <a:pt x="1303" y="112"/>
                    </a:lnTo>
                    <a:lnTo>
                      <a:pt x="1303" y="101"/>
                    </a:lnTo>
                    <a:lnTo>
                      <a:pt x="1303" y="92"/>
                    </a:lnTo>
                    <a:lnTo>
                      <a:pt x="1302" y="83"/>
                    </a:lnTo>
                    <a:lnTo>
                      <a:pt x="1301" y="74"/>
                    </a:lnTo>
                    <a:lnTo>
                      <a:pt x="1298" y="65"/>
                    </a:lnTo>
                    <a:lnTo>
                      <a:pt x="1296" y="57"/>
                    </a:lnTo>
                    <a:lnTo>
                      <a:pt x="1292" y="51"/>
                    </a:lnTo>
                    <a:lnTo>
                      <a:pt x="1287" y="43"/>
                    </a:lnTo>
                    <a:lnTo>
                      <a:pt x="1283" y="36"/>
                    </a:lnTo>
                    <a:lnTo>
                      <a:pt x="1276" y="31"/>
                    </a:lnTo>
                    <a:lnTo>
                      <a:pt x="1271" y="25"/>
                    </a:lnTo>
                    <a:lnTo>
                      <a:pt x="1263" y="21"/>
                    </a:lnTo>
                    <a:lnTo>
                      <a:pt x="1257" y="17"/>
                    </a:lnTo>
                    <a:lnTo>
                      <a:pt x="1248" y="14"/>
                    </a:lnTo>
                    <a:lnTo>
                      <a:pt x="1240" y="12"/>
                    </a:lnTo>
                    <a:lnTo>
                      <a:pt x="1231" y="11"/>
                    </a:lnTo>
                    <a:lnTo>
                      <a:pt x="1221" y="9"/>
                    </a:lnTo>
                    <a:close/>
                    <a:moveTo>
                      <a:pt x="1220" y="42"/>
                    </a:moveTo>
                    <a:lnTo>
                      <a:pt x="1225" y="43"/>
                    </a:lnTo>
                    <a:lnTo>
                      <a:pt x="1230" y="43"/>
                    </a:lnTo>
                    <a:lnTo>
                      <a:pt x="1234" y="45"/>
                    </a:lnTo>
                    <a:lnTo>
                      <a:pt x="1238" y="47"/>
                    </a:lnTo>
                    <a:lnTo>
                      <a:pt x="1245" y="53"/>
                    </a:lnTo>
                    <a:lnTo>
                      <a:pt x="1252" y="60"/>
                    </a:lnTo>
                    <a:lnTo>
                      <a:pt x="1256" y="68"/>
                    </a:lnTo>
                    <a:lnTo>
                      <a:pt x="1259" y="80"/>
                    </a:lnTo>
                    <a:lnTo>
                      <a:pt x="1261" y="91"/>
                    </a:lnTo>
                    <a:lnTo>
                      <a:pt x="1262" y="102"/>
                    </a:lnTo>
                    <a:lnTo>
                      <a:pt x="1261" y="115"/>
                    </a:lnTo>
                    <a:lnTo>
                      <a:pt x="1259" y="126"/>
                    </a:lnTo>
                    <a:lnTo>
                      <a:pt x="1256" y="138"/>
                    </a:lnTo>
                    <a:lnTo>
                      <a:pt x="1252" y="146"/>
                    </a:lnTo>
                    <a:lnTo>
                      <a:pt x="1245" y="153"/>
                    </a:lnTo>
                    <a:lnTo>
                      <a:pt x="1238" y="159"/>
                    </a:lnTo>
                    <a:lnTo>
                      <a:pt x="1234" y="161"/>
                    </a:lnTo>
                    <a:lnTo>
                      <a:pt x="1230" y="162"/>
                    </a:lnTo>
                    <a:lnTo>
                      <a:pt x="1225" y="163"/>
                    </a:lnTo>
                    <a:lnTo>
                      <a:pt x="1220" y="163"/>
                    </a:lnTo>
                    <a:lnTo>
                      <a:pt x="1215" y="163"/>
                    </a:lnTo>
                    <a:lnTo>
                      <a:pt x="1211" y="162"/>
                    </a:lnTo>
                    <a:lnTo>
                      <a:pt x="1206" y="161"/>
                    </a:lnTo>
                    <a:lnTo>
                      <a:pt x="1202" y="159"/>
                    </a:lnTo>
                    <a:lnTo>
                      <a:pt x="1195" y="154"/>
                    </a:lnTo>
                    <a:lnTo>
                      <a:pt x="1189" y="146"/>
                    </a:lnTo>
                    <a:lnTo>
                      <a:pt x="1184" y="138"/>
                    </a:lnTo>
                    <a:lnTo>
                      <a:pt x="1180" y="127"/>
                    </a:lnTo>
                    <a:lnTo>
                      <a:pt x="1178" y="116"/>
                    </a:lnTo>
                    <a:lnTo>
                      <a:pt x="1177" y="103"/>
                    </a:lnTo>
                    <a:lnTo>
                      <a:pt x="1178" y="91"/>
                    </a:lnTo>
                    <a:lnTo>
                      <a:pt x="1180" y="78"/>
                    </a:lnTo>
                    <a:lnTo>
                      <a:pt x="1184" y="68"/>
                    </a:lnTo>
                    <a:lnTo>
                      <a:pt x="1189" y="60"/>
                    </a:lnTo>
                    <a:lnTo>
                      <a:pt x="1194" y="52"/>
                    </a:lnTo>
                    <a:lnTo>
                      <a:pt x="1202" y="46"/>
                    </a:lnTo>
                    <a:lnTo>
                      <a:pt x="1206" y="45"/>
                    </a:lnTo>
                    <a:lnTo>
                      <a:pt x="1211" y="43"/>
                    </a:lnTo>
                    <a:lnTo>
                      <a:pt x="1215" y="43"/>
                    </a:lnTo>
                    <a:lnTo>
                      <a:pt x="1220" y="42"/>
                    </a:lnTo>
                    <a:close/>
                    <a:moveTo>
                      <a:pt x="1329" y="246"/>
                    </a:moveTo>
                    <a:lnTo>
                      <a:pt x="1369" y="246"/>
                    </a:lnTo>
                    <a:lnTo>
                      <a:pt x="1369" y="181"/>
                    </a:lnTo>
                    <a:lnTo>
                      <a:pt x="1369" y="181"/>
                    </a:lnTo>
                    <a:lnTo>
                      <a:pt x="1371" y="184"/>
                    </a:lnTo>
                    <a:lnTo>
                      <a:pt x="1375" y="187"/>
                    </a:lnTo>
                    <a:lnTo>
                      <a:pt x="1378" y="190"/>
                    </a:lnTo>
                    <a:lnTo>
                      <a:pt x="1382" y="192"/>
                    </a:lnTo>
                    <a:lnTo>
                      <a:pt x="1387" y="193"/>
                    </a:lnTo>
                    <a:lnTo>
                      <a:pt x="1392" y="194"/>
                    </a:lnTo>
                    <a:lnTo>
                      <a:pt x="1397" y="195"/>
                    </a:lnTo>
                    <a:lnTo>
                      <a:pt x="1403" y="195"/>
                    </a:lnTo>
                    <a:lnTo>
                      <a:pt x="1412" y="194"/>
                    </a:lnTo>
                    <a:lnTo>
                      <a:pt x="1423" y="192"/>
                    </a:lnTo>
                    <a:lnTo>
                      <a:pt x="1429" y="189"/>
                    </a:lnTo>
                    <a:lnTo>
                      <a:pt x="1433" y="187"/>
                    </a:lnTo>
                    <a:lnTo>
                      <a:pt x="1437" y="183"/>
                    </a:lnTo>
                    <a:lnTo>
                      <a:pt x="1442" y="179"/>
                    </a:lnTo>
                    <a:lnTo>
                      <a:pt x="1446" y="174"/>
                    </a:lnTo>
                    <a:lnTo>
                      <a:pt x="1449" y="169"/>
                    </a:lnTo>
                    <a:lnTo>
                      <a:pt x="1452" y="163"/>
                    </a:lnTo>
                    <a:lnTo>
                      <a:pt x="1455" y="156"/>
                    </a:lnTo>
                    <a:lnTo>
                      <a:pt x="1457" y="150"/>
                    </a:lnTo>
                    <a:lnTo>
                      <a:pt x="1459" y="142"/>
                    </a:lnTo>
                    <a:lnTo>
                      <a:pt x="1460" y="134"/>
                    </a:lnTo>
                    <a:lnTo>
                      <a:pt x="1460" y="125"/>
                    </a:lnTo>
                    <a:lnTo>
                      <a:pt x="1460" y="119"/>
                    </a:lnTo>
                    <a:lnTo>
                      <a:pt x="1459" y="111"/>
                    </a:lnTo>
                    <a:lnTo>
                      <a:pt x="1458" y="104"/>
                    </a:lnTo>
                    <a:lnTo>
                      <a:pt x="1456" y="97"/>
                    </a:lnTo>
                    <a:lnTo>
                      <a:pt x="1454" y="92"/>
                    </a:lnTo>
                    <a:lnTo>
                      <a:pt x="1450" y="86"/>
                    </a:lnTo>
                    <a:lnTo>
                      <a:pt x="1447" y="82"/>
                    </a:lnTo>
                    <a:lnTo>
                      <a:pt x="1444" y="76"/>
                    </a:lnTo>
                    <a:lnTo>
                      <a:pt x="1441" y="73"/>
                    </a:lnTo>
                    <a:lnTo>
                      <a:pt x="1436" y="70"/>
                    </a:lnTo>
                    <a:lnTo>
                      <a:pt x="1432" y="66"/>
                    </a:lnTo>
                    <a:lnTo>
                      <a:pt x="1428" y="64"/>
                    </a:lnTo>
                    <a:lnTo>
                      <a:pt x="1422" y="62"/>
                    </a:lnTo>
                    <a:lnTo>
                      <a:pt x="1418" y="61"/>
                    </a:lnTo>
                    <a:lnTo>
                      <a:pt x="1412" y="60"/>
                    </a:lnTo>
                    <a:lnTo>
                      <a:pt x="1407" y="60"/>
                    </a:lnTo>
                    <a:lnTo>
                      <a:pt x="1401" y="60"/>
                    </a:lnTo>
                    <a:lnTo>
                      <a:pt x="1394" y="61"/>
                    </a:lnTo>
                    <a:lnTo>
                      <a:pt x="1389" y="62"/>
                    </a:lnTo>
                    <a:lnTo>
                      <a:pt x="1383" y="64"/>
                    </a:lnTo>
                    <a:lnTo>
                      <a:pt x="1378" y="67"/>
                    </a:lnTo>
                    <a:lnTo>
                      <a:pt x="1373" y="71"/>
                    </a:lnTo>
                    <a:lnTo>
                      <a:pt x="1369" y="75"/>
                    </a:lnTo>
                    <a:lnTo>
                      <a:pt x="1365" y="81"/>
                    </a:lnTo>
                    <a:lnTo>
                      <a:pt x="1365" y="81"/>
                    </a:lnTo>
                    <a:lnTo>
                      <a:pt x="1363" y="62"/>
                    </a:lnTo>
                    <a:lnTo>
                      <a:pt x="1328" y="62"/>
                    </a:lnTo>
                    <a:lnTo>
                      <a:pt x="1329" y="72"/>
                    </a:lnTo>
                    <a:lnTo>
                      <a:pt x="1329" y="82"/>
                    </a:lnTo>
                    <a:lnTo>
                      <a:pt x="1329" y="94"/>
                    </a:lnTo>
                    <a:lnTo>
                      <a:pt x="1329" y="106"/>
                    </a:lnTo>
                    <a:lnTo>
                      <a:pt x="1329" y="246"/>
                    </a:lnTo>
                    <a:close/>
                    <a:moveTo>
                      <a:pt x="1369" y="119"/>
                    </a:moveTo>
                    <a:lnTo>
                      <a:pt x="1369" y="115"/>
                    </a:lnTo>
                    <a:lnTo>
                      <a:pt x="1369" y="112"/>
                    </a:lnTo>
                    <a:lnTo>
                      <a:pt x="1371" y="107"/>
                    </a:lnTo>
                    <a:lnTo>
                      <a:pt x="1373" y="103"/>
                    </a:lnTo>
                    <a:lnTo>
                      <a:pt x="1376" y="100"/>
                    </a:lnTo>
                    <a:lnTo>
                      <a:pt x="1378" y="96"/>
                    </a:lnTo>
                    <a:lnTo>
                      <a:pt x="1381" y="94"/>
                    </a:lnTo>
                    <a:lnTo>
                      <a:pt x="1385" y="93"/>
                    </a:lnTo>
                    <a:lnTo>
                      <a:pt x="1389" y="92"/>
                    </a:lnTo>
                    <a:lnTo>
                      <a:pt x="1393" y="91"/>
                    </a:lnTo>
                    <a:lnTo>
                      <a:pt x="1400" y="92"/>
                    </a:lnTo>
                    <a:lnTo>
                      <a:pt x="1405" y="94"/>
                    </a:lnTo>
                    <a:lnTo>
                      <a:pt x="1409" y="97"/>
                    </a:lnTo>
                    <a:lnTo>
                      <a:pt x="1414" y="102"/>
                    </a:lnTo>
                    <a:lnTo>
                      <a:pt x="1416" y="106"/>
                    </a:lnTo>
                    <a:lnTo>
                      <a:pt x="1418" y="113"/>
                    </a:lnTo>
                    <a:lnTo>
                      <a:pt x="1420" y="120"/>
                    </a:lnTo>
                    <a:lnTo>
                      <a:pt x="1420" y="127"/>
                    </a:lnTo>
                    <a:lnTo>
                      <a:pt x="1420" y="135"/>
                    </a:lnTo>
                    <a:lnTo>
                      <a:pt x="1418" y="143"/>
                    </a:lnTo>
                    <a:lnTo>
                      <a:pt x="1416" y="149"/>
                    </a:lnTo>
                    <a:lnTo>
                      <a:pt x="1412" y="154"/>
                    </a:lnTo>
                    <a:lnTo>
                      <a:pt x="1409" y="159"/>
                    </a:lnTo>
                    <a:lnTo>
                      <a:pt x="1404" y="162"/>
                    </a:lnTo>
                    <a:lnTo>
                      <a:pt x="1398" y="164"/>
                    </a:lnTo>
                    <a:lnTo>
                      <a:pt x="1393" y="164"/>
                    </a:lnTo>
                    <a:lnTo>
                      <a:pt x="1389" y="164"/>
                    </a:lnTo>
                    <a:lnTo>
                      <a:pt x="1384" y="163"/>
                    </a:lnTo>
                    <a:lnTo>
                      <a:pt x="1381" y="161"/>
                    </a:lnTo>
                    <a:lnTo>
                      <a:pt x="1378" y="159"/>
                    </a:lnTo>
                    <a:lnTo>
                      <a:pt x="1375" y="156"/>
                    </a:lnTo>
                    <a:lnTo>
                      <a:pt x="1373" y="153"/>
                    </a:lnTo>
                    <a:lnTo>
                      <a:pt x="1371" y="150"/>
                    </a:lnTo>
                    <a:lnTo>
                      <a:pt x="1369" y="145"/>
                    </a:lnTo>
                    <a:lnTo>
                      <a:pt x="1369" y="141"/>
                    </a:lnTo>
                    <a:lnTo>
                      <a:pt x="1369" y="136"/>
                    </a:lnTo>
                    <a:lnTo>
                      <a:pt x="1369" y="119"/>
                    </a:lnTo>
                    <a:close/>
                    <a:moveTo>
                      <a:pt x="1597" y="141"/>
                    </a:moveTo>
                    <a:lnTo>
                      <a:pt x="1598" y="134"/>
                    </a:lnTo>
                    <a:lnTo>
                      <a:pt x="1598" y="124"/>
                    </a:lnTo>
                    <a:lnTo>
                      <a:pt x="1598" y="112"/>
                    </a:lnTo>
                    <a:lnTo>
                      <a:pt x="1596" y="101"/>
                    </a:lnTo>
                    <a:lnTo>
                      <a:pt x="1592" y="90"/>
                    </a:lnTo>
                    <a:lnTo>
                      <a:pt x="1586" y="80"/>
                    </a:lnTo>
                    <a:lnTo>
                      <a:pt x="1582" y="75"/>
                    </a:lnTo>
                    <a:lnTo>
                      <a:pt x="1578" y="72"/>
                    </a:lnTo>
                    <a:lnTo>
                      <a:pt x="1573" y="67"/>
                    </a:lnTo>
                    <a:lnTo>
                      <a:pt x="1568" y="65"/>
                    </a:lnTo>
                    <a:lnTo>
                      <a:pt x="1563" y="63"/>
                    </a:lnTo>
                    <a:lnTo>
                      <a:pt x="1556" y="61"/>
                    </a:lnTo>
                    <a:lnTo>
                      <a:pt x="1550" y="60"/>
                    </a:lnTo>
                    <a:lnTo>
                      <a:pt x="1542" y="60"/>
                    </a:lnTo>
                    <a:lnTo>
                      <a:pt x="1535" y="60"/>
                    </a:lnTo>
                    <a:lnTo>
                      <a:pt x="1527" y="61"/>
                    </a:lnTo>
                    <a:lnTo>
                      <a:pt x="1519" y="63"/>
                    </a:lnTo>
                    <a:lnTo>
                      <a:pt x="1514" y="65"/>
                    </a:lnTo>
                    <a:lnTo>
                      <a:pt x="1508" y="68"/>
                    </a:lnTo>
                    <a:lnTo>
                      <a:pt x="1502" y="73"/>
                    </a:lnTo>
                    <a:lnTo>
                      <a:pt x="1498" y="77"/>
                    </a:lnTo>
                    <a:lnTo>
                      <a:pt x="1493" y="82"/>
                    </a:lnTo>
                    <a:lnTo>
                      <a:pt x="1490" y="86"/>
                    </a:lnTo>
                    <a:lnTo>
                      <a:pt x="1487" y="92"/>
                    </a:lnTo>
                    <a:lnTo>
                      <a:pt x="1484" y="99"/>
                    </a:lnTo>
                    <a:lnTo>
                      <a:pt x="1482" y="104"/>
                    </a:lnTo>
                    <a:lnTo>
                      <a:pt x="1479" y="116"/>
                    </a:lnTo>
                    <a:lnTo>
                      <a:pt x="1478" y="129"/>
                    </a:lnTo>
                    <a:lnTo>
                      <a:pt x="1478" y="136"/>
                    </a:lnTo>
                    <a:lnTo>
                      <a:pt x="1479" y="143"/>
                    </a:lnTo>
                    <a:lnTo>
                      <a:pt x="1481" y="150"/>
                    </a:lnTo>
                    <a:lnTo>
                      <a:pt x="1483" y="156"/>
                    </a:lnTo>
                    <a:lnTo>
                      <a:pt x="1485" y="162"/>
                    </a:lnTo>
                    <a:lnTo>
                      <a:pt x="1488" y="168"/>
                    </a:lnTo>
                    <a:lnTo>
                      <a:pt x="1491" y="173"/>
                    </a:lnTo>
                    <a:lnTo>
                      <a:pt x="1496" y="178"/>
                    </a:lnTo>
                    <a:lnTo>
                      <a:pt x="1500" y="182"/>
                    </a:lnTo>
                    <a:lnTo>
                      <a:pt x="1505" y="185"/>
                    </a:lnTo>
                    <a:lnTo>
                      <a:pt x="1511" y="189"/>
                    </a:lnTo>
                    <a:lnTo>
                      <a:pt x="1517" y="191"/>
                    </a:lnTo>
                    <a:lnTo>
                      <a:pt x="1524" y="193"/>
                    </a:lnTo>
                    <a:lnTo>
                      <a:pt x="1530" y="194"/>
                    </a:lnTo>
                    <a:lnTo>
                      <a:pt x="1538" y="195"/>
                    </a:lnTo>
                    <a:lnTo>
                      <a:pt x="1545" y="195"/>
                    </a:lnTo>
                    <a:lnTo>
                      <a:pt x="1558" y="195"/>
                    </a:lnTo>
                    <a:lnTo>
                      <a:pt x="1570" y="193"/>
                    </a:lnTo>
                    <a:lnTo>
                      <a:pt x="1582" y="191"/>
                    </a:lnTo>
                    <a:lnTo>
                      <a:pt x="1592" y="188"/>
                    </a:lnTo>
                    <a:lnTo>
                      <a:pt x="1586" y="160"/>
                    </a:lnTo>
                    <a:lnTo>
                      <a:pt x="1579" y="162"/>
                    </a:lnTo>
                    <a:lnTo>
                      <a:pt x="1570" y="164"/>
                    </a:lnTo>
                    <a:lnTo>
                      <a:pt x="1562" y="165"/>
                    </a:lnTo>
                    <a:lnTo>
                      <a:pt x="1552" y="165"/>
                    </a:lnTo>
                    <a:lnTo>
                      <a:pt x="1544" y="165"/>
                    </a:lnTo>
                    <a:lnTo>
                      <a:pt x="1539" y="164"/>
                    </a:lnTo>
                    <a:lnTo>
                      <a:pt x="1532" y="162"/>
                    </a:lnTo>
                    <a:lnTo>
                      <a:pt x="1527" y="159"/>
                    </a:lnTo>
                    <a:lnTo>
                      <a:pt x="1523" y="155"/>
                    </a:lnTo>
                    <a:lnTo>
                      <a:pt x="1519" y="152"/>
                    </a:lnTo>
                    <a:lnTo>
                      <a:pt x="1517" y="146"/>
                    </a:lnTo>
                    <a:lnTo>
                      <a:pt x="1516" y="141"/>
                    </a:lnTo>
                    <a:lnTo>
                      <a:pt x="1597" y="141"/>
                    </a:lnTo>
                    <a:close/>
                    <a:moveTo>
                      <a:pt x="1515" y="113"/>
                    </a:moveTo>
                    <a:lnTo>
                      <a:pt x="1516" y="109"/>
                    </a:lnTo>
                    <a:lnTo>
                      <a:pt x="1517" y="104"/>
                    </a:lnTo>
                    <a:lnTo>
                      <a:pt x="1519" y="100"/>
                    </a:lnTo>
                    <a:lnTo>
                      <a:pt x="1522" y="95"/>
                    </a:lnTo>
                    <a:lnTo>
                      <a:pt x="1525" y="92"/>
                    </a:lnTo>
                    <a:lnTo>
                      <a:pt x="1529" y="88"/>
                    </a:lnTo>
                    <a:lnTo>
                      <a:pt x="1535" y="87"/>
                    </a:lnTo>
                    <a:lnTo>
                      <a:pt x="1540" y="86"/>
                    </a:lnTo>
                    <a:lnTo>
                      <a:pt x="1546" y="87"/>
                    </a:lnTo>
                    <a:lnTo>
                      <a:pt x="1551" y="88"/>
                    </a:lnTo>
                    <a:lnTo>
                      <a:pt x="1555" y="92"/>
                    </a:lnTo>
                    <a:lnTo>
                      <a:pt x="1558" y="95"/>
                    </a:lnTo>
                    <a:lnTo>
                      <a:pt x="1560" y="100"/>
                    </a:lnTo>
                    <a:lnTo>
                      <a:pt x="1562" y="104"/>
                    </a:lnTo>
                    <a:lnTo>
                      <a:pt x="1562" y="109"/>
                    </a:lnTo>
                    <a:lnTo>
                      <a:pt x="1563" y="113"/>
                    </a:lnTo>
                    <a:lnTo>
                      <a:pt x="1515" y="113"/>
                    </a:lnTo>
                    <a:close/>
                    <a:moveTo>
                      <a:pt x="1622" y="193"/>
                    </a:moveTo>
                    <a:lnTo>
                      <a:pt x="1662" y="193"/>
                    </a:lnTo>
                    <a:lnTo>
                      <a:pt x="1662" y="126"/>
                    </a:lnTo>
                    <a:lnTo>
                      <a:pt x="1662" y="122"/>
                    </a:lnTo>
                    <a:lnTo>
                      <a:pt x="1663" y="117"/>
                    </a:lnTo>
                    <a:lnTo>
                      <a:pt x="1664" y="113"/>
                    </a:lnTo>
                    <a:lnTo>
                      <a:pt x="1666" y="109"/>
                    </a:lnTo>
                    <a:lnTo>
                      <a:pt x="1668" y="105"/>
                    </a:lnTo>
                    <a:lnTo>
                      <a:pt x="1672" y="103"/>
                    </a:lnTo>
                    <a:lnTo>
                      <a:pt x="1675" y="100"/>
                    </a:lnTo>
                    <a:lnTo>
                      <a:pt x="1679" y="99"/>
                    </a:lnTo>
                    <a:lnTo>
                      <a:pt x="1685" y="97"/>
                    </a:lnTo>
                    <a:lnTo>
                      <a:pt x="1690" y="97"/>
                    </a:lnTo>
                    <a:lnTo>
                      <a:pt x="1695" y="97"/>
                    </a:lnTo>
                    <a:lnTo>
                      <a:pt x="1700" y="97"/>
                    </a:lnTo>
                    <a:lnTo>
                      <a:pt x="1700" y="60"/>
                    </a:lnTo>
                    <a:lnTo>
                      <a:pt x="1697" y="60"/>
                    </a:lnTo>
                    <a:lnTo>
                      <a:pt x="1692" y="60"/>
                    </a:lnTo>
                    <a:lnTo>
                      <a:pt x="1687" y="60"/>
                    </a:lnTo>
                    <a:lnTo>
                      <a:pt x="1682" y="61"/>
                    </a:lnTo>
                    <a:lnTo>
                      <a:pt x="1677" y="63"/>
                    </a:lnTo>
                    <a:lnTo>
                      <a:pt x="1673" y="65"/>
                    </a:lnTo>
                    <a:lnTo>
                      <a:pt x="1668" y="70"/>
                    </a:lnTo>
                    <a:lnTo>
                      <a:pt x="1664" y="74"/>
                    </a:lnTo>
                    <a:lnTo>
                      <a:pt x="1661" y="80"/>
                    </a:lnTo>
                    <a:lnTo>
                      <a:pt x="1658" y="86"/>
                    </a:lnTo>
                    <a:lnTo>
                      <a:pt x="1657" y="86"/>
                    </a:lnTo>
                    <a:lnTo>
                      <a:pt x="1655" y="62"/>
                    </a:lnTo>
                    <a:lnTo>
                      <a:pt x="1621" y="62"/>
                    </a:lnTo>
                    <a:lnTo>
                      <a:pt x="1622" y="71"/>
                    </a:lnTo>
                    <a:lnTo>
                      <a:pt x="1622" y="81"/>
                    </a:lnTo>
                    <a:lnTo>
                      <a:pt x="1622" y="92"/>
                    </a:lnTo>
                    <a:lnTo>
                      <a:pt x="1622" y="105"/>
                    </a:lnTo>
                    <a:lnTo>
                      <a:pt x="1622" y="193"/>
                    </a:lnTo>
                    <a:close/>
                    <a:moveTo>
                      <a:pt x="1826" y="193"/>
                    </a:moveTo>
                    <a:lnTo>
                      <a:pt x="1824" y="179"/>
                    </a:lnTo>
                    <a:lnTo>
                      <a:pt x="1824" y="161"/>
                    </a:lnTo>
                    <a:lnTo>
                      <a:pt x="1824" y="115"/>
                    </a:lnTo>
                    <a:lnTo>
                      <a:pt x="1823" y="104"/>
                    </a:lnTo>
                    <a:lnTo>
                      <a:pt x="1821" y="94"/>
                    </a:lnTo>
                    <a:lnTo>
                      <a:pt x="1817" y="84"/>
                    </a:lnTo>
                    <a:lnTo>
                      <a:pt x="1812" y="76"/>
                    </a:lnTo>
                    <a:lnTo>
                      <a:pt x="1809" y="72"/>
                    </a:lnTo>
                    <a:lnTo>
                      <a:pt x="1805" y="68"/>
                    </a:lnTo>
                    <a:lnTo>
                      <a:pt x="1800" y="66"/>
                    </a:lnTo>
                    <a:lnTo>
                      <a:pt x="1795" y="64"/>
                    </a:lnTo>
                    <a:lnTo>
                      <a:pt x="1789" y="62"/>
                    </a:lnTo>
                    <a:lnTo>
                      <a:pt x="1783" y="61"/>
                    </a:lnTo>
                    <a:lnTo>
                      <a:pt x="1775" y="60"/>
                    </a:lnTo>
                    <a:lnTo>
                      <a:pt x="1768" y="60"/>
                    </a:lnTo>
                    <a:lnTo>
                      <a:pt x="1752" y="61"/>
                    </a:lnTo>
                    <a:lnTo>
                      <a:pt x="1739" y="63"/>
                    </a:lnTo>
                    <a:lnTo>
                      <a:pt x="1727" y="66"/>
                    </a:lnTo>
                    <a:lnTo>
                      <a:pt x="1719" y="71"/>
                    </a:lnTo>
                    <a:lnTo>
                      <a:pt x="1726" y="97"/>
                    </a:lnTo>
                    <a:lnTo>
                      <a:pt x="1733" y="93"/>
                    </a:lnTo>
                    <a:lnTo>
                      <a:pt x="1742" y="90"/>
                    </a:lnTo>
                    <a:lnTo>
                      <a:pt x="1752" y="87"/>
                    </a:lnTo>
                    <a:lnTo>
                      <a:pt x="1761" y="87"/>
                    </a:lnTo>
                    <a:lnTo>
                      <a:pt x="1768" y="87"/>
                    </a:lnTo>
                    <a:lnTo>
                      <a:pt x="1773" y="88"/>
                    </a:lnTo>
                    <a:lnTo>
                      <a:pt x="1776" y="91"/>
                    </a:lnTo>
                    <a:lnTo>
                      <a:pt x="1780" y="93"/>
                    </a:lnTo>
                    <a:lnTo>
                      <a:pt x="1782" y="95"/>
                    </a:lnTo>
                    <a:lnTo>
                      <a:pt x="1783" y="99"/>
                    </a:lnTo>
                    <a:lnTo>
                      <a:pt x="1784" y="101"/>
                    </a:lnTo>
                    <a:lnTo>
                      <a:pt x="1784" y="104"/>
                    </a:lnTo>
                    <a:lnTo>
                      <a:pt x="1784" y="105"/>
                    </a:lnTo>
                    <a:lnTo>
                      <a:pt x="1768" y="106"/>
                    </a:lnTo>
                    <a:lnTo>
                      <a:pt x="1754" y="109"/>
                    </a:lnTo>
                    <a:lnTo>
                      <a:pt x="1741" y="112"/>
                    </a:lnTo>
                    <a:lnTo>
                      <a:pt x="1730" y="117"/>
                    </a:lnTo>
                    <a:lnTo>
                      <a:pt x="1726" y="121"/>
                    </a:lnTo>
                    <a:lnTo>
                      <a:pt x="1721" y="125"/>
                    </a:lnTo>
                    <a:lnTo>
                      <a:pt x="1718" y="129"/>
                    </a:lnTo>
                    <a:lnTo>
                      <a:pt x="1715" y="133"/>
                    </a:lnTo>
                    <a:lnTo>
                      <a:pt x="1713" y="139"/>
                    </a:lnTo>
                    <a:lnTo>
                      <a:pt x="1712" y="144"/>
                    </a:lnTo>
                    <a:lnTo>
                      <a:pt x="1711" y="150"/>
                    </a:lnTo>
                    <a:lnTo>
                      <a:pt x="1709" y="155"/>
                    </a:lnTo>
                    <a:lnTo>
                      <a:pt x="1711" y="163"/>
                    </a:lnTo>
                    <a:lnTo>
                      <a:pt x="1713" y="171"/>
                    </a:lnTo>
                    <a:lnTo>
                      <a:pt x="1716" y="178"/>
                    </a:lnTo>
                    <a:lnTo>
                      <a:pt x="1720" y="183"/>
                    </a:lnTo>
                    <a:lnTo>
                      <a:pt x="1727" y="189"/>
                    </a:lnTo>
                    <a:lnTo>
                      <a:pt x="1733" y="192"/>
                    </a:lnTo>
                    <a:lnTo>
                      <a:pt x="1742" y="195"/>
                    </a:lnTo>
                    <a:lnTo>
                      <a:pt x="1751" y="195"/>
                    </a:lnTo>
                    <a:lnTo>
                      <a:pt x="1761" y="194"/>
                    </a:lnTo>
                    <a:lnTo>
                      <a:pt x="1771" y="192"/>
                    </a:lnTo>
                    <a:lnTo>
                      <a:pt x="1775" y="190"/>
                    </a:lnTo>
                    <a:lnTo>
                      <a:pt x="1780" y="187"/>
                    </a:lnTo>
                    <a:lnTo>
                      <a:pt x="1784" y="183"/>
                    </a:lnTo>
                    <a:lnTo>
                      <a:pt x="1787" y="180"/>
                    </a:lnTo>
                    <a:lnTo>
                      <a:pt x="1788" y="180"/>
                    </a:lnTo>
                    <a:lnTo>
                      <a:pt x="1790" y="193"/>
                    </a:lnTo>
                    <a:lnTo>
                      <a:pt x="1826" y="193"/>
                    </a:lnTo>
                    <a:close/>
                    <a:moveTo>
                      <a:pt x="1785" y="145"/>
                    </a:moveTo>
                    <a:lnTo>
                      <a:pt x="1785" y="149"/>
                    </a:lnTo>
                    <a:lnTo>
                      <a:pt x="1785" y="152"/>
                    </a:lnTo>
                    <a:lnTo>
                      <a:pt x="1782" y="158"/>
                    </a:lnTo>
                    <a:lnTo>
                      <a:pt x="1778" y="163"/>
                    </a:lnTo>
                    <a:lnTo>
                      <a:pt x="1774" y="164"/>
                    </a:lnTo>
                    <a:lnTo>
                      <a:pt x="1771" y="166"/>
                    </a:lnTo>
                    <a:lnTo>
                      <a:pt x="1768" y="166"/>
                    </a:lnTo>
                    <a:lnTo>
                      <a:pt x="1765" y="168"/>
                    </a:lnTo>
                    <a:lnTo>
                      <a:pt x="1761" y="166"/>
                    </a:lnTo>
                    <a:lnTo>
                      <a:pt x="1758" y="166"/>
                    </a:lnTo>
                    <a:lnTo>
                      <a:pt x="1756" y="165"/>
                    </a:lnTo>
                    <a:lnTo>
                      <a:pt x="1753" y="163"/>
                    </a:lnTo>
                    <a:lnTo>
                      <a:pt x="1752" y="161"/>
                    </a:lnTo>
                    <a:lnTo>
                      <a:pt x="1749" y="159"/>
                    </a:lnTo>
                    <a:lnTo>
                      <a:pt x="1749" y="155"/>
                    </a:lnTo>
                    <a:lnTo>
                      <a:pt x="1748" y="152"/>
                    </a:lnTo>
                    <a:lnTo>
                      <a:pt x="1749" y="146"/>
                    </a:lnTo>
                    <a:lnTo>
                      <a:pt x="1752" y="142"/>
                    </a:lnTo>
                    <a:lnTo>
                      <a:pt x="1755" y="139"/>
                    </a:lnTo>
                    <a:lnTo>
                      <a:pt x="1759" y="135"/>
                    </a:lnTo>
                    <a:lnTo>
                      <a:pt x="1765" y="133"/>
                    </a:lnTo>
                    <a:lnTo>
                      <a:pt x="1771" y="132"/>
                    </a:lnTo>
                    <a:lnTo>
                      <a:pt x="1778" y="131"/>
                    </a:lnTo>
                    <a:lnTo>
                      <a:pt x="1785" y="131"/>
                    </a:lnTo>
                    <a:lnTo>
                      <a:pt x="1785" y="145"/>
                    </a:lnTo>
                    <a:close/>
                    <a:moveTo>
                      <a:pt x="1946" y="160"/>
                    </a:moveTo>
                    <a:lnTo>
                      <a:pt x="1935" y="163"/>
                    </a:lnTo>
                    <a:lnTo>
                      <a:pt x="1923" y="164"/>
                    </a:lnTo>
                    <a:lnTo>
                      <a:pt x="1916" y="163"/>
                    </a:lnTo>
                    <a:lnTo>
                      <a:pt x="1909" y="161"/>
                    </a:lnTo>
                    <a:lnTo>
                      <a:pt x="1904" y="159"/>
                    </a:lnTo>
                    <a:lnTo>
                      <a:pt x="1898" y="154"/>
                    </a:lnTo>
                    <a:lnTo>
                      <a:pt x="1894" y="150"/>
                    </a:lnTo>
                    <a:lnTo>
                      <a:pt x="1891" y="143"/>
                    </a:lnTo>
                    <a:lnTo>
                      <a:pt x="1889" y="135"/>
                    </a:lnTo>
                    <a:lnTo>
                      <a:pt x="1888" y="127"/>
                    </a:lnTo>
                    <a:lnTo>
                      <a:pt x="1889" y="120"/>
                    </a:lnTo>
                    <a:lnTo>
                      <a:pt x="1891" y="112"/>
                    </a:lnTo>
                    <a:lnTo>
                      <a:pt x="1893" y="106"/>
                    </a:lnTo>
                    <a:lnTo>
                      <a:pt x="1897" y="101"/>
                    </a:lnTo>
                    <a:lnTo>
                      <a:pt x="1902" y="96"/>
                    </a:lnTo>
                    <a:lnTo>
                      <a:pt x="1908" y="93"/>
                    </a:lnTo>
                    <a:lnTo>
                      <a:pt x="1915" y="91"/>
                    </a:lnTo>
                    <a:lnTo>
                      <a:pt x="1922" y="91"/>
                    </a:lnTo>
                    <a:lnTo>
                      <a:pt x="1930" y="91"/>
                    </a:lnTo>
                    <a:lnTo>
                      <a:pt x="1935" y="92"/>
                    </a:lnTo>
                    <a:lnTo>
                      <a:pt x="1941" y="93"/>
                    </a:lnTo>
                    <a:lnTo>
                      <a:pt x="1944" y="94"/>
                    </a:lnTo>
                    <a:lnTo>
                      <a:pt x="1950" y="64"/>
                    </a:lnTo>
                    <a:lnTo>
                      <a:pt x="1944" y="62"/>
                    </a:lnTo>
                    <a:lnTo>
                      <a:pt x="1936" y="61"/>
                    </a:lnTo>
                    <a:lnTo>
                      <a:pt x="1929" y="60"/>
                    </a:lnTo>
                    <a:lnTo>
                      <a:pt x="1920" y="60"/>
                    </a:lnTo>
                    <a:lnTo>
                      <a:pt x="1911" y="60"/>
                    </a:lnTo>
                    <a:lnTo>
                      <a:pt x="1904" y="61"/>
                    </a:lnTo>
                    <a:lnTo>
                      <a:pt x="1896" y="62"/>
                    </a:lnTo>
                    <a:lnTo>
                      <a:pt x="1889" y="65"/>
                    </a:lnTo>
                    <a:lnTo>
                      <a:pt x="1882" y="67"/>
                    </a:lnTo>
                    <a:lnTo>
                      <a:pt x="1877" y="71"/>
                    </a:lnTo>
                    <a:lnTo>
                      <a:pt x="1871" y="75"/>
                    </a:lnTo>
                    <a:lnTo>
                      <a:pt x="1866" y="80"/>
                    </a:lnTo>
                    <a:lnTo>
                      <a:pt x="1862" y="84"/>
                    </a:lnTo>
                    <a:lnTo>
                      <a:pt x="1859" y="90"/>
                    </a:lnTo>
                    <a:lnTo>
                      <a:pt x="1855" y="95"/>
                    </a:lnTo>
                    <a:lnTo>
                      <a:pt x="1852" y="102"/>
                    </a:lnTo>
                    <a:lnTo>
                      <a:pt x="1850" y="109"/>
                    </a:lnTo>
                    <a:lnTo>
                      <a:pt x="1849" y="115"/>
                    </a:lnTo>
                    <a:lnTo>
                      <a:pt x="1848" y="122"/>
                    </a:lnTo>
                    <a:lnTo>
                      <a:pt x="1848" y="129"/>
                    </a:lnTo>
                    <a:lnTo>
                      <a:pt x="1848" y="136"/>
                    </a:lnTo>
                    <a:lnTo>
                      <a:pt x="1849" y="143"/>
                    </a:lnTo>
                    <a:lnTo>
                      <a:pt x="1850" y="150"/>
                    </a:lnTo>
                    <a:lnTo>
                      <a:pt x="1852" y="156"/>
                    </a:lnTo>
                    <a:lnTo>
                      <a:pt x="1855" y="162"/>
                    </a:lnTo>
                    <a:lnTo>
                      <a:pt x="1859" y="168"/>
                    </a:lnTo>
                    <a:lnTo>
                      <a:pt x="1862" y="173"/>
                    </a:lnTo>
                    <a:lnTo>
                      <a:pt x="1866" y="178"/>
                    </a:lnTo>
                    <a:lnTo>
                      <a:pt x="1870" y="182"/>
                    </a:lnTo>
                    <a:lnTo>
                      <a:pt x="1876" y="185"/>
                    </a:lnTo>
                    <a:lnTo>
                      <a:pt x="1881" y="189"/>
                    </a:lnTo>
                    <a:lnTo>
                      <a:pt x="1887" y="191"/>
                    </a:lnTo>
                    <a:lnTo>
                      <a:pt x="1893" y="193"/>
                    </a:lnTo>
                    <a:lnTo>
                      <a:pt x="1901" y="194"/>
                    </a:lnTo>
                    <a:lnTo>
                      <a:pt x="1907" y="195"/>
                    </a:lnTo>
                    <a:lnTo>
                      <a:pt x="1915" y="195"/>
                    </a:lnTo>
                    <a:lnTo>
                      <a:pt x="1925" y="195"/>
                    </a:lnTo>
                    <a:lnTo>
                      <a:pt x="1935" y="194"/>
                    </a:lnTo>
                    <a:lnTo>
                      <a:pt x="1944" y="192"/>
                    </a:lnTo>
                    <a:lnTo>
                      <a:pt x="1950" y="190"/>
                    </a:lnTo>
                    <a:lnTo>
                      <a:pt x="1946" y="160"/>
                    </a:lnTo>
                    <a:close/>
                    <a:moveTo>
                      <a:pt x="2012" y="193"/>
                    </a:moveTo>
                    <a:lnTo>
                      <a:pt x="2012" y="62"/>
                    </a:lnTo>
                    <a:lnTo>
                      <a:pt x="1972" y="62"/>
                    </a:lnTo>
                    <a:lnTo>
                      <a:pt x="1972" y="193"/>
                    </a:lnTo>
                    <a:lnTo>
                      <a:pt x="2012" y="193"/>
                    </a:lnTo>
                    <a:close/>
                    <a:moveTo>
                      <a:pt x="1991" y="5"/>
                    </a:moveTo>
                    <a:lnTo>
                      <a:pt x="1987" y="6"/>
                    </a:lnTo>
                    <a:lnTo>
                      <a:pt x="1983" y="7"/>
                    </a:lnTo>
                    <a:lnTo>
                      <a:pt x="1979" y="8"/>
                    </a:lnTo>
                    <a:lnTo>
                      <a:pt x="1976" y="11"/>
                    </a:lnTo>
                    <a:lnTo>
                      <a:pt x="1974" y="14"/>
                    </a:lnTo>
                    <a:lnTo>
                      <a:pt x="1972" y="17"/>
                    </a:lnTo>
                    <a:lnTo>
                      <a:pt x="1971" y="22"/>
                    </a:lnTo>
                    <a:lnTo>
                      <a:pt x="1971" y="26"/>
                    </a:lnTo>
                    <a:lnTo>
                      <a:pt x="1971" y="29"/>
                    </a:lnTo>
                    <a:lnTo>
                      <a:pt x="1972" y="34"/>
                    </a:lnTo>
                    <a:lnTo>
                      <a:pt x="1974" y="37"/>
                    </a:lnTo>
                    <a:lnTo>
                      <a:pt x="1976" y="41"/>
                    </a:lnTo>
                    <a:lnTo>
                      <a:pt x="1979" y="43"/>
                    </a:lnTo>
                    <a:lnTo>
                      <a:pt x="1983" y="44"/>
                    </a:lnTo>
                    <a:lnTo>
                      <a:pt x="1987" y="46"/>
                    </a:lnTo>
                    <a:lnTo>
                      <a:pt x="1991" y="46"/>
                    </a:lnTo>
                    <a:lnTo>
                      <a:pt x="1996" y="46"/>
                    </a:lnTo>
                    <a:lnTo>
                      <a:pt x="2000" y="44"/>
                    </a:lnTo>
                    <a:lnTo>
                      <a:pt x="2004" y="43"/>
                    </a:lnTo>
                    <a:lnTo>
                      <a:pt x="2006" y="41"/>
                    </a:lnTo>
                    <a:lnTo>
                      <a:pt x="2010" y="37"/>
                    </a:lnTo>
                    <a:lnTo>
                      <a:pt x="2011" y="34"/>
                    </a:lnTo>
                    <a:lnTo>
                      <a:pt x="2012" y="29"/>
                    </a:lnTo>
                    <a:lnTo>
                      <a:pt x="2013" y="26"/>
                    </a:lnTo>
                    <a:lnTo>
                      <a:pt x="2012" y="22"/>
                    </a:lnTo>
                    <a:lnTo>
                      <a:pt x="2011" y="17"/>
                    </a:lnTo>
                    <a:lnTo>
                      <a:pt x="2010" y="14"/>
                    </a:lnTo>
                    <a:lnTo>
                      <a:pt x="2006" y="11"/>
                    </a:lnTo>
                    <a:lnTo>
                      <a:pt x="2004" y="8"/>
                    </a:lnTo>
                    <a:lnTo>
                      <a:pt x="2000" y="7"/>
                    </a:lnTo>
                    <a:lnTo>
                      <a:pt x="1996" y="6"/>
                    </a:lnTo>
                    <a:lnTo>
                      <a:pt x="1991" y="5"/>
                    </a:lnTo>
                    <a:close/>
                    <a:moveTo>
                      <a:pt x="2104" y="60"/>
                    </a:moveTo>
                    <a:lnTo>
                      <a:pt x="2096" y="60"/>
                    </a:lnTo>
                    <a:lnTo>
                      <a:pt x="2089" y="61"/>
                    </a:lnTo>
                    <a:lnTo>
                      <a:pt x="2082" y="62"/>
                    </a:lnTo>
                    <a:lnTo>
                      <a:pt x="2076" y="64"/>
                    </a:lnTo>
                    <a:lnTo>
                      <a:pt x="2070" y="66"/>
                    </a:lnTo>
                    <a:lnTo>
                      <a:pt x="2064" y="70"/>
                    </a:lnTo>
                    <a:lnTo>
                      <a:pt x="2059" y="74"/>
                    </a:lnTo>
                    <a:lnTo>
                      <a:pt x="2054" y="78"/>
                    </a:lnTo>
                    <a:lnTo>
                      <a:pt x="2050" y="83"/>
                    </a:lnTo>
                    <a:lnTo>
                      <a:pt x="2046" y="87"/>
                    </a:lnTo>
                    <a:lnTo>
                      <a:pt x="2043" y="94"/>
                    </a:lnTo>
                    <a:lnTo>
                      <a:pt x="2041" y="100"/>
                    </a:lnTo>
                    <a:lnTo>
                      <a:pt x="2039" y="106"/>
                    </a:lnTo>
                    <a:lnTo>
                      <a:pt x="2037" y="113"/>
                    </a:lnTo>
                    <a:lnTo>
                      <a:pt x="2036" y="121"/>
                    </a:lnTo>
                    <a:lnTo>
                      <a:pt x="2036" y="129"/>
                    </a:lnTo>
                    <a:lnTo>
                      <a:pt x="2036" y="136"/>
                    </a:lnTo>
                    <a:lnTo>
                      <a:pt x="2037" y="143"/>
                    </a:lnTo>
                    <a:lnTo>
                      <a:pt x="2039" y="151"/>
                    </a:lnTo>
                    <a:lnTo>
                      <a:pt x="2041" y="156"/>
                    </a:lnTo>
                    <a:lnTo>
                      <a:pt x="2043" y="163"/>
                    </a:lnTo>
                    <a:lnTo>
                      <a:pt x="2046" y="169"/>
                    </a:lnTo>
                    <a:lnTo>
                      <a:pt x="2051" y="173"/>
                    </a:lnTo>
                    <a:lnTo>
                      <a:pt x="2055" y="178"/>
                    </a:lnTo>
                    <a:lnTo>
                      <a:pt x="2059" y="182"/>
                    </a:lnTo>
                    <a:lnTo>
                      <a:pt x="2065" y="185"/>
                    </a:lnTo>
                    <a:lnTo>
                      <a:pt x="2070" y="189"/>
                    </a:lnTo>
                    <a:lnTo>
                      <a:pt x="2076" y="191"/>
                    </a:lnTo>
                    <a:lnTo>
                      <a:pt x="2081" y="193"/>
                    </a:lnTo>
                    <a:lnTo>
                      <a:pt x="2087" y="194"/>
                    </a:lnTo>
                    <a:lnTo>
                      <a:pt x="2095" y="195"/>
                    </a:lnTo>
                    <a:lnTo>
                      <a:pt x="2102" y="195"/>
                    </a:lnTo>
                    <a:lnTo>
                      <a:pt x="2114" y="194"/>
                    </a:lnTo>
                    <a:lnTo>
                      <a:pt x="2126" y="192"/>
                    </a:lnTo>
                    <a:lnTo>
                      <a:pt x="2132" y="189"/>
                    </a:lnTo>
                    <a:lnTo>
                      <a:pt x="2137" y="187"/>
                    </a:lnTo>
                    <a:lnTo>
                      <a:pt x="2143" y="183"/>
                    </a:lnTo>
                    <a:lnTo>
                      <a:pt x="2148" y="179"/>
                    </a:lnTo>
                    <a:lnTo>
                      <a:pt x="2152" y="174"/>
                    </a:lnTo>
                    <a:lnTo>
                      <a:pt x="2156" y="169"/>
                    </a:lnTo>
                    <a:lnTo>
                      <a:pt x="2160" y="163"/>
                    </a:lnTo>
                    <a:lnTo>
                      <a:pt x="2163" y="158"/>
                    </a:lnTo>
                    <a:lnTo>
                      <a:pt x="2165" y="150"/>
                    </a:lnTo>
                    <a:lnTo>
                      <a:pt x="2166" y="143"/>
                    </a:lnTo>
                    <a:lnTo>
                      <a:pt x="2167" y="134"/>
                    </a:lnTo>
                    <a:lnTo>
                      <a:pt x="2168" y="126"/>
                    </a:lnTo>
                    <a:lnTo>
                      <a:pt x="2168" y="119"/>
                    </a:lnTo>
                    <a:lnTo>
                      <a:pt x="2167" y="112"/>
                    </a:lnTo>
                    <a:lnTo>
                      <a:pt x="2165" y="105"/>
                    </a:lnTo>
                    <a:lnTo>
                      <a:pt x="2163" y="99"/>
                    </a:lnTo>
                    <a:lnTo>
                      <a:pt x="2161" y="93"/>
                    </a:lnTo>
                    <a:lnTo>
                      <a:pt x="2158" y="87"/>
                    </a:lnTo>
                    <a:lnTo>
                      <a:pt x="2154" y="83"/>
                    </a:lnTo>
                    <a:lnTo>
                      <a:pt x="2150" y="77"/>
                    </a:lnTo>
                    <a:lnTo>
                      <a:pt x="2146" y="74"/>
                    </a:lnTo>
                    <a:lnTo>
                      <a:pt x="2141" y="70"/>
                    </a:lnTo>
                    <a:lnTo>
                      <a:pt x="2136" y="66"/>
                    </a:lnTo>
                    <a:lnTo>
                      <a:pt x="2130" y="64"/>
                    </a:lnTo>
                    <a:lnTo>
                      <a:pt x="2124" y="62"/>
                    </a:lnTo>
                    <a:lnTo>
                      <a:pt x="2118" y="61"/>
                    </a:lnTo>
                    <a:lnTo>
                      <a:pt x="2110" y="60"/>
                    </a:lnTo>
                    <a:lnTo>
                      <a:pt x="2104" y="60"/>
                    </a:lnTo>
                    <a:close/>
                    <a:moveTo>
                      <a:pt x="2103" y="88"/>
                    </a:moveTo>
                    <a:lnTo>
                      <a:pt x="2109" y="88"/>
                    </a:lnTo>
                    <a:lnTo>
                      <a:pt x="2113" y="92"/>
                    </a:lnTo>
                    <a:lnTo>
                      <a:pt x="2118" y="95"/>
                    </a:lnTo>
                    <a:lnTo>
                      <a:pt x="2122" y="101"/>
                    </a:lnTo>
                    <a:lnTo>
                      <a:pt x="2124" y="106"/>
                    </a:lnTo>
                    <a:lnTo>
                      <a:pt x="2126" y="113"/>
                    </a:lnTo>
                    <a:lnTo>
                      <a:pt x="2127" y="120"/>
                    </a:lnTo>
                    <a:lnTo>
                      <a:pt x="2127" y="127"/>
                    </a:lnTo>
                    <a:lnTo>
                      <a:pt x="2127" y="135"/>
                    </a:lnTo>
                    <a:lnTo>
                      <a:pt x="2125" y="143"/>
                    </a:lnTo>
                    <a:lnTo>
                      <a:pt x="2123" y="150"/>
                    </a:lnTo>
                    <a:lnTo>
                      <a:pt x="2121" y="155"/>
                    </a:lnTo>
                    <a:lnTo>
                      <a:pt x="2117" y="161"/>
                    </a:lnTo>
                    <a:lnTo>
                      <a:pt x="2112" y="164"/>
                    </a:lnTo>
                    <a:lnTo>
                      <a:pt x="2108" y="166"/>
                    </a:lnTo>
                    <a:lnTo>
                      <a:pt x="2103" y="166"/>
                    </a:lnTo>
                    <a:lnTo>
                      <a:pt x="2096" y="165"/>
                    </a:lnTo>
                    <a:lnTo>
                      <a:pt x="2091" y="164"/>
                    </a:lnTo>
                    <a:lnTo>
                      <a:pt x="2086" y="160"/>
                    </a:lnTo>
                    <a:lnTo>
                      <a:pt x="2083" y="155"/>
                    </a:lnTo>
                    <a:lnTo>
                      <a:pt x="2080" y="150"/>
                    </a:lnTo>
                    <a:lnTo>
                      <a:pt x="2078" y="143"/>
                    </a:lnTo>
                    <a:lnTo>
                      <a:pt x="2077" y="135"/>
                    </a:lnTo>
                    <a:lnTo>
                      <a:pt x="2077" y="127"/>
                    </a:lnTo>
                    <a:lnTo>
                      <a:pt x="2077" y="120"/>
                    </a:lnTo>
                    <a:lnTo>
                      <a:pt x="2078" y="113"/>
                    </a:lnTo>
                    <a:lnTo>
                      <a:pt x="2080" y="106"/>
                    </a:lnTo>
                    <a:lnTo>
                      <a:pt x="2082" y="101"/>
                    </a:lnTo>
                    <a:lnTo>
                      <a:pt x="2086" y="95"/>
                    </a:lnTo>
                    <a:lnTo>
                      <a:pt x="2091" y="92"/>
                    </a:lnTo>
                    <a:lnTo>
                      <a:pt x="2096" y="88"/>
                    </a:lnTo>
                    <a:lnTo>
                      <a:pt x="2103" y="88"/>
                    </a:lnTo>
                    <a:close/>
                    <a:moveTo>
                      <a:pt x="2192" y="193"/>
                    </a:moveTo>
                    <a:lnTo>
                      <a:pt x="2232" y="193"/>
                    </a:lnTo>
                    <a:lnTo>
                      <a:pt x="2232" y="117"/>
                    </a:lnTo>
                    <a:lnTo>
                      <a:pt x="2232" y="112"/>
                    </a:lnTo>
                    <a:lnTo>
                      <a:pt x="2233" y="107"/>
                    </a:lnTo>
                    <a:lnTo>
                      <a:pt x="2237" y="102"/>
                    </a:lnTo>
                    <a:lnTo>
                      <a:pt x="2241" y="97"/>
                    </a:lnTo>
                    <a:lnTo>
                      <a:pt x="2243" y="95"/>
                    </a:lnTo>
                    <a:lnTo>
                      <a:pt x="2246" y="93"/>
                    </a:lnTo>
                    <a:lnTo>
                      <a:pt x="2249" y="92"/>
                    </a:lnTo>
                    <a:lnTo>
                      <a:pt x="2254" y="92"/>
                    </a:lnTo>
                    <a:lnTo>
                      <a:pt x="2258" y="93"/>
                    </a:lnTo>
                    <a:lnTo>
                      <a:pt x="2262" y="94"/>
                    </a:lnTo>
                    <a:lnTo>
                      <a:pt x="2266" y="96"/>
                    </a:lnTo>
                    <a:lnTo>
                      <a:pt x="2269" y="100"/>
                    </a:lnTo>
                    <a:lnTo>
                      <a:pt x="2271" y="104"/>
                    </a:lnTo>
                    <a:lnTo>
                      <a:pt x="2272" y="109"/>
                    </a:lnTo>
                    <a:lnTo>
                      <a:pt x="2273" y="114"/>
                    </a:lnTo>
                    <a:lnTo>
                      <a:pt x="2273" y="121"/>
                    </a:lnTo>
                    <a:lnTo>
                      <a:pt x="2273" y="193"/>
                    </a:lnTo>
                    <a:lnTo>
                      <a:pt x="2313" y="193"/>
                    </a:lnTo>
                    <a:lnTo>
                      <a:pt x="2313" y="115"/>
                    </a:lnTo>
                    <a:lnTo>
                      <a:pt x="2312" y="102"/>
                    </a:lnTo>
                    <a:lnTo>
                      <a:pt x="2310" y="91"/>
                    </a:lnTo>
                    <a:lnTo>
                      <a:pt x="2306" y="81"/>
                    </a:lnTo>
                    <a:lnTo>
                      <a:pt x="2300" y="73"/>
                    </a:lnTo>
                    <a:lnTo>
                      <a:pt x="2294" y="66"/>
                    </a:lnTo>
                    <a:lnTo>
                      <a:pt x="2285" y="63"/>
                    </a:lnTo>
                    <a:lnTo>
                      <a:pt x="2276" y="60"/>
                    </a:lnTo>
                    <a:lnTo>
                      <a:pt x="2268" y="60"/>
                    </a:lnTo>
                    <a:lnTo>
                      <a:pt x="2260" y="60"/>
                    </a:lnTo>
                    <a:lnTo>
                      <a:pt x="2254" y="62"/>
                    </a:lnTo>
                    <a:lnTo>
                      <a:pt x="2247" y="64"/>
                    </a:lnTo>
                    <a:lnTo>
                      <a:pt x="2242" y="66"/>
                    </a:lnTo>
                    <a:lnTo>
                      <a:pt x="2233" y="73"/>
                    </a:lnTo>
                    <a:lnTo>
                      <a:pt x="2229" y="80"/>
                    </a:lnTo>
                    <a:lnTo>
                      <a:pt x="2228" y="80"/>
                    </a:lnTo>
                    <a:lnTo>
                      <a:pt x="2226" y="62"/>
                    </a:lnTo>
                    <a:lnTo>
                      <a:pt x="2191" y="62"/>
                    </a:lnTo>
                    <a:lnTo>
                      <a:pt x="2192" y="71"/>
                    </a:lnTo>
                    <a:lnTo>
                      <a:pt x="2192" y="81"/>
                    </a:lnTo>
                    <a:lnTo>
                      <a:pt x="2192" y="92"/>
                    </a:lnTo>
                    <a:lnTo>
                      <a:pt x="2192" y="104"/>
                    </a:lnTo>
                    <a:lnTo>
                      <a:pt x="2192" y="193"/>
                    </a:lnTo>
                    <a:close/>
                    <a:moveTo>
                      <a:pt x="2453" y="193"/>
                    </a:moveTo>
                    <a:lnTo>
                      <a:pt x="2450" y="179"/>
                    </a:lnTo>
                    <a:lnTo>
                      <a:pt x="2450" y="161"/>
                    </a:lnTo>
                    <a:lnTo>
                      <a:pt x="2450" y="115"/>
                    </a:lnTo>
                    <a:lnTo>
                      <a:pt x="2449" y="104"/>
                    </a:lnTo>
                    <a:lnTo>
                      <a:pt x="2448" y="94"/>
                    </a:lnTo>
                    <a:lnTo>
                      <a:pt x="2444" y="84"/>
                    </a:lnTo>
                    <a:lnTo>
                      <a:pt x="2438" y="76"/>
                    </a:lnTo>
                    <a:lnTo>
                      <a:pt x="2435" y="72"/>
                    </a:lnTo>
                    <a:lnTo>
                      <a:pt x="2431" y="68"/>
                    </a:lnTo>
                    <a:lnTo>
                      <a:pt x="2427" y="66"/>
                    </a:lnTo>
                    <a:lnTo>
                      <a:pt x="2421" y="64"/>
                    </a:lnTo>
                    <a:lnTo>
                      <a:pt x="2416" y="62"/>
                    </a:lnTo>
                    <a:lnTo>
                      <a:pt x="2409" y="61"/>
                    </a:lnTo>
                    <a:lnTo>
                      <a:pt x="2402" y="60"/>
                    </a:lnTo>
                    <a:lnTo>
                      <a:pt x="2394" y="60"/>
                    </a:lnTo>
                    <a:lnTo>
                      <a:pt x="2378" y="61"/>
                    </a:lnTo>
                    <a:lnTo>
                      <a:pt x="2365" y="63"/>
                    </a:lnTo>
                    <a:lnTo>
                      <a:pt x="2353" y="66"/>
                    </a:lnTo>
                    <a:lnTo>
                      <a:pt x="2346" y="71"/>
                    </a:lnTo>
                    <a:lnTo>
                      <a:pt x="2353" y="97"/>
                    </a:lnTo>
                    <a:lnTo>
                      <a:pt x="2360" y="93"/>
                    </a:lnTo>
                    <a:lnTo>
                      <a:pt x="2368" y="90"/>
                    </a:lnTo>
                    <a:lnTo>
                      <a:pt x="2378" y="87"/>
                    </a:lnTo>
                    <a:lnTo>
                      <a:pt x="2388" y="87"/>
                    </a:lnTo>
                    <a:lnTo>
                      <a:pt x="2394" y="87"/>
                    </a:lnTo>
                    <a:lnTo>
                      <a:pt x="2400" y="88"/>
                    </a:lnTo>
                    <a:lnTo>
                      <a:pt x="2404" y="91"/>
                    </a:lnTo>
                    <a:lnTo>
                      <a:pt x="2406" y="93"/>
                    </a:lnTo>
                    <a:lnTo>
                      <a:pt x="2408" y="95"/>
                    </a:lnTo>
                    <a:lnTo>
                      <a:pt x="2410" y="99"/>
                    </a:lnTo>
                    <a:lnTo>
                      <a:pt x="2410" y="101"/>
                    </a:lnTo>
                    <a:lnTo>
                      <a:pt x="2410" y="104"/>
                    </a:lnTo>
                    <a:lnTo>
                      <a:pt x="2410" y="105"/>
                    </a:lnTo>
                    <a:lnTo>
                      <a:pt x="2394" y="106"/>
                    </a:lnTo>
                    <a:lnTo>
                      <a:pt x="2380" y="109"/>
                    </a:lnTo>
                    <a:lnTo>
                      <a:pt x="2367" y="112"/>
                    </a:lnTo>
                    <a:lnTo>
                      <a:pt x="2356" y="117"/>
                    </a:lnTo>
                    <a:lnTo>
                      <a:pt x="2352" y="121"/>
                    </a:lnTo>
                    <a:lnTo>
                      <a:pt x="2348" y="125"/>
                    </a:lnTo>
                    <a:lnTo>
                      <a:pt x="2345" y="129"/>
                    </a:lnTo>
                    <a:lnTo>
                      <a:pt x="2341" y="133"/>
                    </a:lnTo>
                    <a:lnTo>
                      <a:pt x="2339" y="139"/>
                    </a:lnTo>
                    <a:lnTo>
                      <a:pt x="2338" y="144"/>
                    </a:lnTo>
                    <a:lnTo>
                      <a:pt x="2337" y="150"/>
                    </a:lnTo>
                    <a:lnTo>
                      <a:pt x="2336" y="155"/>
                    </a:lnTo>
                    <a:lnTo>
                      <a:pt x="2337" y="163"/>
                    </a:lnTo>
                    <a:lnTo>
                      <a:pt x="2339" y="171"/>
                    </a:lnTo>
                    <a:lnTo>
                      <a:pt x="2342" y="178"/>
                    </a:lnTo>
                    <a:lnTo>
                      <a:pt x="2347" y="183"/>
                    </a:lnTo>
                    <a:lnTo>
                      <a:pt x="2353" y="189"/>
                    </a:lnTo>
                    <a:lnTo>
                      <a:pt x="2360" y="192"/>
                    </a:lnTo>
                    <a:lnTo>
                      <a:pt x="2368" y="195"/>
                    </a:lnTo>
                    <a:lnTo>
                      <a:pt x="2377" y="195"/>
                    </a:lnTo>
                    <a:lnTo>
                      <a:pt x="2388" y="194"/>
                    </a:lnTo>
                    <a:lnTo>
                      <a:pt x="2399" y="192"/>
                    </a:lnTo>
                    <a:lnTo>
                      <a:pt x="2403" y="190"/>
                    </a:lnTo>
                    <a:lnTo>
                      <a:pt x="2406" y="187"/>
                    </a:lnTo>
                    <a:lnTo>
                      <a:pt x="2410" y="183"/>
                    </a:lnTo>
                    <a:lnTo>
                      <a:pt x="2414" y="180"/>
                    </a:lnTo>
                    <a:lnTo>
                      <a:pt x="2415" y="180"/>
                    </a:lnTo>
                    <a:lnTo>
                      <a:pt x="2417" y="193"/>
                    </a:lnTo>
                    <a:lnTo>
                      <a:pt x="2453" y="193"/>
                    </a:lnTo>
                    <a:close/>
                    <a:moveTo>
                      <a:pt x="2413" y="145"/>
                    </a:moveTo>
                    <a:lnTo>
                      <a:pt x="2411" y="149"/>
                    </a:lnTo>
                    <a:lnTo>
                      <a:pt x="2411" y="152"/>
                    </a:lnTo>
                    <a:lnTo>
                      <a:pt x="2408" y="158"/>
                    </a:lnTo>
                    <a:lnTo>
                      <a:pt x="2404" y="163"/>
                    </a:lnTo>
                    <a:lnTo>
                      <a:pt x="2401" y="164"/>
                    </a:lnTo>
                    <a:lnTo>
                      <a:pt x="2397" y="166"/>
                    </a:lnTo>
                    <a:lnTo>
                      <a:pt x="2394" y="166"/>
                    </a:lnTo>
                    <a:lnTo>
                      <a:pt x="2391" y="168"/>
                    </a:lnTo>
                    <a:lnTo>
                      <a:pt x="2388" y="166"/>
                    </a:lnTo>
                    <a:lnTo>
                      <a:pt x="2384" y="166"/>
                    </a:lnTo>
                    <a:lnTo>
                      <a:pt x="2382" y="165"/>
                    </a:lnTo>
                    <a:lnTo>
                      <a:pt x="2380" y="163"/>
                    </a:lnTo>
                    <a:lnTo>
                      <a:pt x="2378" y="161"/>
                    </a:lnTo>
                    <a:lnTo>
                      <a:pt x="2377" y="159"/>
                    </a:lnTo>
                    <a:lnTo>
                      <a:pt x="2376" y="155"/>
                    </a:lnTo>
                    <a:lnTo>
                      <a:pt x="2375" y="152"/>
                    </a:lnTo>
                    <a:lnTo>
                      <a:pt x="2376" y="146"/>
                    </a:lnTo>
                    <a:lnTo>
                      <a:pt x="2378" y="142"/>
                    </a:lnTo>
                    <a:lnTo>
                      <a:pt x="2381" y="139"/>
                    </a:lnTo>
                    <a:lnTo>
                      <a:pt x="2386" y="135"/>
                    </a:lnTo>
                    <a:lnTo>
                      <a:pt x="2391" y="133"/>
                    </a:lnTo>
                    <a:lnTo>
                      <a:pt x="2397" y="132"/>
                    </a:lnTo>
                    <a:lnTo>
                      <a:pt x="2405" y="131"/>
                    </a:lnTo>
                    <a:lnTo>
                      <a:pt x="2413" y="131"/>
                    </a:lnTo>
                    <a:lnTo>
                      <a:pt x="2413" y="145"/>
                    </a:lnTo>
                    <a:close/>
                    <a:moveTo>
                      <a:pt x="2482" y="193"/>
                    </a:moveTo>
                    <a:lnTo>
                      <a:pt x="2521" y="193"/>
                    </a:lnTo>
                    <a:lnTo>
                      <a:pt x="2521" y="3"/>
                    </a:lnTo>
                    <a:lnTo>
                      <a:pt x="2482" y="3"/>
                    </a:lnTo>
                    <a:lnTo>
                      <a:pt x="2482" y="193"/>
                    </a:lnTo>
                    <a:close/>
                  </a:path>
                </a:pathLst>
              </a:custGeom>
              <a:solidFill>
                <a:srgbClr val="F9F6F5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1" name="Google Shape;171;p35"/>
            <p:cNvGrpSpPr/>
            <p:nvPr/>
          </p:nvGrpSpPr>
          <p:grpSpPr>
            <a:xfrm>
              <a:off x="6293551" y="5566275"/>
              <a:ext cx="351747" cy="980754"/>
              <a:chOff x="6557963" y="5519738"/>
              <a:chExt cx="398400" cy="1154100"/>
            </a:xfrm>
          </p:grpSpPr>
          <p:sp>
            <p:nvSpPr>
              <p:cNvPr id="172" name="Google Shape;172;p35"/>
              <p:cNvSpPr/>
              <p:nvPr/>
            </p:nvSpPr>
            <p:spPr>
              <a:xfrm>
                <a:off x="6557963" y="5519738"/>
                <a:ext cx="398400" cy="1154100"/>
              </a:xfrm>
              <a:prstGeom prst="rect">
                <a:avLst/>
              </a:prstGeom>
              <a:solidFill>
                <a:srgbClr val="7DADAB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3" name="Google Shape;173;p35"/>
              <p:cNvSpPr/>
              <p:nvPr/>
            </p:nvSpPr>
            <p:spPr>
              <a:xfrm>
                <a:off x="6716713" y="5661025"/>
                <a:ext cx="88900" cy="968373"/>
              </a:xfrm>
              <a:custGeom>
                <a:rect b="b" l="l" r="r" t="t"/>
                <a:pathLst>
                  <a:path extrusionOk="0" h="1829" w="170">
                    <a:moveTo>
                      <a:pt x="160" y="1829"/>
                    </a:moveTo>
                    <a:lnTo>
                      <a:pt x="164" y="1821"/>
                    </a:lnTo>
                    <a:lnTo>
                      <a:pt x="166" y="1809"/>
                    </a:lnTo>
                    <a:lnTo>
                      <a:pt x="169" y="1797"/>
                    </a:lnTo>
                    <a:lnTo>
                      <a:pt x="170" y="1783"/>
                    </a:lnTo>
                    <a:lnTo>
                      <a:pt x="170" y="1775"/>
                    </a:lnTo>
                    <a:lnTo>
                      <a:pt x="169" y="1767"/>
                    </a:lnTo>
                    <a:lnTo>
                      <a:pt x="168" y="1760"/>
                    </a:lnTo>
                    <a:lnTo>
                      <a:pt x="165" y="1754"/>
                    </a:lnTo>
                    <a:lnTo>
                      <a:pt x="164" y="1748"/>
                    </a:lnTo>
                    <a:lnTo>
                      <a:pt x="161" y="1743"/>
                    </a:lnTo>
                    <a:lnTo>
                      <a:pt x="159" y="1737"/>
                    </a:lnTo>
                    <a:lnTo>
                      <a:pt x="156" y="1733"/>
                    </a:lnTo>
                    <a:lnTo>
                      <a:pt x="151" y="1729"/>
                    </a:lnTo>
                    <a:lnTo>
                      <a:pt x="148" y="1726"/>
                    </a:lnTo>
                    <a:lnTo>
                      <a:pt x="144" y="1724"/>
                    </a:lnTo>
                    <a:lnTo>
                      <a:pt x="139" y="1721"/>
                    </a:lnTo>
                    <a:lnTo>
                      <a:pt x="131" y="1718"/>
                    </a:lnTo>
                    <a:lnTo>
                      <a:pt x="121" y="1717"/>
                    </a:lnTo>
                    <a:lnTo>
                      <a:pt x="112" y="1718"/>
                    </a:lnTo>
                    <a:lnTo>
                      <a:pt x="105" y="1719"/>
                    </a:lnTo>
                    <a:lnTo>
                      <a:pt x="98" y="1722"/>
                    </a:lnTo>
                    <a:lnTo>
                      <a:pt x="92" y="1727"/>
                    </a:lnTo>
                    <a:lnTo>
                      <a:pt x="87" y="1734"/>
                    </a:lnTo>
                    <a:lnTo>
                      <a:pt x="82" y="1740"/>
                    </a:lnTo>
                    <a:lnTo>
                      <a:pt x="77" y="1749"/>
                    </a:lnTo>
                    <a:lnTo>
                      <a:pt x="74" y="1759"/>
                    </a:lnTo>
                    <a:lnTo>
                      <a:pt x="68" y="1773"/>
                    </a:lnTo>
                    <a:lnTo>
                      <a:pt x="63" y="1783"/>
                    </a:lnTo>
                    <a:lnTo>
                      <a:pt x="61" y="1786"/>
                    </a:lnTo>
                    <a:lnTo>
                      <a:pt x="57" y="1788"/>
                    </a:lnTo>
                    <a:lnTo>
                      <a:pt x="54" y="1789"/>
                    </a:lnTo>
                    <a:lnTo>
                      <a:pt x="51" y="1789"/>
                    </a:lnTo>
                    <a:lnTo>
                      <a:pt x="48" y="1789"/>
                    </a:lnTo>
                    <a:lnTo>
                      <a:pt x="44" y="1788"/>
                    </a:lnTo>
                    <a:lnTo>
                      <a:pt x="42" y="1786"/>
                    </a:lnTo>
                    <a:lnTo>
                      <a:pt x="40" y="1784"/>
                    </a:lnTo>
                    <a:lnTo>
                      <a:pt x="38" y="1780"/>
                    </a:lnTo>
                    <a:lnTo>
                      <a:pt x="37" y="1776"/>
                    </a:lnTo>
                    <a:lnTo>
                      <a:pt x="36" y="1772"/>
                    </a:lnTo>
                    <a:lnTo>
                      <a:pt x="36" y="1766"/>
                    </a:lnTo>
                    <a:lnTo>
                      <a:pt x="36" y="1755"/>
                    </a:lnTo>
                    <a:lnTo>
                      <a:pt x="38" y="1745"/>
                    </a:lnTo>
                    <a:lnTo>
                      <a:pt x="40" y="1738"/>
                    </a:lnTo>
                    <a:lnTo>
                      <a:pt x="43" y="1731"/>
                    </a:lnTo>
                    <a:lnTo>
                      <a:pt x="14" y="1724"/>
                    </a:lnTo>
                    <a:lnTo>
                      <a:pt x="11" y="1731"/>
                    </a:lnTo>
                    <a:lnTo>
                      <a:pt x="9" y="1741"/>
                    </a:lnTo>
                    <a:lnTo>
                      <a:pt x="7" y="1753"/>
                    </a:lnTo>
                    <a:lnTo>
                      <a:pt x="6" y="1765"/>
                    </a:lnTo>
                    <a:lnTo>
                      <a:pt x="7" y="1779"/>
                    </a:lnTo>
                    <a:lnTo>
                      <a:pt x="10" y="1792"/>
                    </a:lnTo>
                    <a:lnTo>
                      <a:pt x="14" y="1802"/>
                    </a:lnTo>
                    <a:lnTo>
                      <a:pt x="20" y="1811"/>
                    </a:lnTo>
                    <a:lnTo>
                      <a:pt x="27" y="1818"/>
                    </a:lnTo>
                    <a:lnTo>
                      <a:pt x="35" y="1823"/>
                    </a:lnTo>
                    <a:lnTo>
                      <a:pt x="44" y="1826"/>
                    </a:lnTo>
                    <a:lnTo>
                      <a:pt x="54" y="1827"/>
                    </a:lnTo>
                    <a:lnTo>
                      <a:pt x="62" y="1826"/>
                    </a:lnTo>
                    <a:lnTo>
                      <a:pt x="69" y="1824"/>
                    </a:lnTo>
                    <a:lnTo>
                      <a:pt x="77" y="1821"/>
                    </a:lnTo>
                    <a:lnTo>
                      <a:pt x="82" y="1815"/>
                    </a:lnTo>
                    <a:lnTo>
                      <a:pt x="88" y="1808"/>
                    </a:lnTo>
                    <a:lnTo>
                      <a:pt x="93" y="1800"/>
                    </a:lnTo>
                    <a:lnTo>
                      <a:pt x="97" y="1792"/>
                    </a:lnTo>
                    <a:lnTo>
                      <a:pt x="101" y="1783"/>
                    </a:lnTo>
                    <a:lnTo>
                      <a:pt x="106" y="1769"/>
                    </a:lnTo>
                    <a:lnTo>
                      <a:pt x="111" y="1761"/>
                    </a:lnTo>
                    <a:lnTo>
                      <a:pt x="114" y="1758"/>
                    </a:lnTo>
                    <a:lnTo>
                      <a:pt x="117" y="1756"/>
                    </a:lnTo>
                    <a:lnTo>
                      <a:pt x="120" y="1755"/>
                    </a:lnTo>
                    <a:lnTo>
                      <a:pt x="123" y="1755"/>
                    </a:lnTo>
                    <a:lnTo>
                      <a:pt x="127" y="1755"/>
                    </a:lnTo>
                    <a:lnTo>
                      <a:pt x="130" y="1757"/>
                    </a:lnTo>
                    <a:lnTo>
                      <a:pt x="133" y="1758"/>
                    </a:lnTo>
                    <a:lnTo>
                      <a:pt x="136" y="1761"/>
                    </a:lnTo>
                    <a:lnTo>
                      <a:pt x="137" y="1765"/>
                    </a:lnTo>
                    <a:lnTo>
                      <a:pt x="139" y="1769"/>
                    </a:lnTo>
                    <a:lnTo>
                      <a:pt x="141" y="1775"/>
                    </a:lnTo>
                    <a:lnTo>
                      <a:pt x="141" y="1780"/>
                    </a:lnTo>
                    <a:lnTo>
                      <a:pt x="139" y="1793"/>
                    </a:lnTo>
                    <a:lnTo>
                      <a:pt x="137" y="1804"/>
                    </a:lnTo>
                    <a:lnTo>
                      <a:pt x="134" y="1814"/>
                    </a:lnTo>
                    <a:lnTo>
                      <a:pt x="131" y="1822"/>
                    </a:lnTo>
                    <a:lnTo>
                      <a:pt x="160" y="1829"/>
                    </a:lnTo>
                    <a:close/>
                    <a:moveTo>
                      <a:pt x="52" y="1581"/>
                    </a:moveTo>
                    <a:lnTo>
                      <a:pt x="52" y="1618"/>
                    </a:lnTo>
                    <a:lnTo>
                      <a:pt x="121" y="1618"/>
                    </a:lnTo>
                    <a:lnTo>
                      <a:pt x="125" y="1619"/>
                    </a:lnTo>
                    <a:lnTo>
                      <a:pt x="129" y="1619"/>
                    </a:lnTo>
                    <a:lnTo>
                      <a:pt x="133" y="1622"/>
                    </a:lnTo>
                    <a:lnTo>
                      <a:pt x="137" y="1626"/>
                    </a:lnTo>
                    <a:lnTo>
                      <a:pt x="138" y="1628"/>
                    </a:lnTo>
                    <a:lnTo>
                      <a:pt x="139" y="1631"/>
                    </a:lnTo>
                    <a:lnTo>
                      <a:pt x="141" y="1634"/>
                    </a:lnTo>
                    <a:lnTo>
                      <a:pt x="142" y="1638"/>
                    </a:lnTo>
                    <a:lnTo>
                      <a:pt x="141" y="1642"/>
                    </a:lnTo>
                    <a:lnTo>
                      <a:pt x="139" y="1646"/>
                    </a:lnTo>
                    <a:lnTo>
                      <a:pt x="137" y="1649"/>
                    </a:lnTo>
                    <a:lnTo>
                      <a:pt x="134" y="1652"/>
                    </a:lnTo>
                    <a:lnTo>
                      <a:pt x="130" y="1653"/>
                    </a:lnTo>
                    <a:lnTo>
                      <a:pt x="125" y="1656"/>
                    </a:lnTo>
                    <a:lnTo>
                      <a:pt x="120" y="1656"/>
                    </a:lnTo>
                    <a:lnTo>
                      <a:pt x="115" y="1657"/>
                    </a:lnTo>
                    <a:lnTo>
                      <a:pt x="52" y="1657"/>
                    </a:lnTo>
                    <a:lnTo>
                      <a:pt x="52" y="1694"/>
                    </a:lnTo>
                    <a:lnTo>
                      <a:pt x="120" y="1694"/>
                    </a:lnTo>
                    <a:lnTo>
                      <a:pt x="132" y="1692"/>
                    </a:lnTo>
                    <a:lnTo>
                      <a:pt x="143" y="1690"/>
                    </a:lnTo>
                    <a:lnTo>
                      <a:pt x="151" y="1687"/>
                    </a:lnTo>
                    <a:lnTo>
                      <a:pt x="158" y="1681"/>
                    </a:lnTo>
                    <a:lnTo>
                      <a:pt x="163" y="1676"/>
                    </a:lnTo>
                    <a:lnTo>
                      <a:pt x="168" y="1668"/>
                    </a:lnTo>
                    <a:lnTo>
                      <a:pt x="170" y="1660"/>
                    </a:lnTo>
                    <a:lnTo>
                      <a:pt x="170" y="1651"/>
                    </a:lnTo>
                    <a:lnTo>
                      <a:pt x="170" y="1645"/>
                    </a:lnTo>
                    <a:lnTo>
                      <a:pt x="169" y="1638"/>
                    </a:lnTo>
                    <a:lnTo>
                      <a:pt x="166" y="1632"/>
                    </a:lnTo>
                    <a:lnTo>
                      <a:pt x="163" y="1627"/>
                    </a:lnTo>
                    <a:lnTo>
                      <a:pt x="157" y="1619"/>
                    </a:lnTo>
                    <a:lnTo>
                      <a:pt x="151" y="1614"/>
                    </a:lnTo>
                    <a:lnTo>
                      <a:pt x="151" y="1613"/>
                    </a:lnTo>
                    <a:lnTo>
                      <a:pt x="168" y="1612"/>
                    </a:lnTo>
                    <a:lnTo>
                      <a:pt x="168" y="1580"/>
                    </a:lnTo>
                    <a:lnTo>
                      <a:pt x="160" y="1580"/>
                    </a:lnTo>
                    <a:lnTo>
                      <a:pt x="151" y="1581"/>
                    </a:lnTo>
                    <a:lnTo>
                      <a:pt x="142" y="1581"/>
                    </a:lnTo>
                    <a:lnTo>
                      <a:pt x="131" y="1581"/>
                    </a:lnTo>
                    <a:lnTo>
                      <a:pt x="52" y="1581"/>
                    </a:lnTo>
                    <a:close/>
                    <a:moveTo>
                      <a:pt x="162" y="1558"/>
                    </a:moveTo>
                    <a:lnTo>
                      <a:pt x="165" y="1551"/>
                    </a:lnTo>
                    <a:lnTo>
                      <a:pt x="168" y="1541"/>
                    </a:lnTo>
                    <a:lnTo>
                      <a:pt x="170" y="1531"/>
                    </a:lnTo>
                    <a:lnTo>
                      <a:pt x="170" y="1520"/>
                    </a:lnTo>
                    <a:lnTo>
                      <a:pt x="169" y="1507"/>
                    </a:lnTo>
                    <a:lnTo>
                      <a:pt x="168" y="1497"/>
                    </a:lnTo>
                    <a:lnTo>
                      <a:pt x="163" y="1489"/>
                    </a:lnTo>
                    <a:lnTo>
                      <a:pt x="159" y="1481"/>
                    </a:lnTo>
                    <a:lnTo>
                      <a:pt x="154" y="1475"/>
                    </a:lnTo>
                    <a:lnTo>
                      <a:pt x="147" y="1472"/>
                    </a:lnTo>
                    <a:lnTo>
                      <a:pt x="141" y="1468"/>
                    </a:lnTo>
                    <a:lnTo>
                      <a:pt x="133" y="1468"/>
                    </a:lnTo>
                    <a:lnTo>
                      <a:pt x="127" y="1468"/>
                    </a:lnTo>
                    <a:lnTo>
                      <a:pt x="121" y="1470"/>
                    </a:lnTo>
                    <a:lnTo>
                      <a:pt x="116" y="1473"/>
                    </a:lnTo>
                    <a:lnTo>
                      <a:pt x="111" y="1476"/>
                    </a:lnTo>
                    <a:lnTo>
                      <a:pt x="107" y="1481"/>
                    </a:lnTo>
                    <a:lnTo>
                      <a:pt x="104" y="1486"/>
                    </a:lnTo>
                    <a:lnTo>
                      <a:pt x="100" y="1493"/>
                    </a:lnTo>
                    <a:lnTo>
                      <a:pt x="97" y="1501"/>
                    </a:lnTo>
                    <a:lnTo>
                      <a:pt x="94" y="1510"/>
                    </a:lnTo>
                    <a:lnTo>
                      <a:pt x="91" y="1515"/>
                    </a:lnTo>
                    <a:lnTo>
                      <a:pt x="88" y="1519"/>
                    </a:lnTo>
                    <a:lnTo>
                      <a:pt x="83" y="1520"/>
                    </a:lnTo>
                    <a:lnTo>
                      <a:pt x="80" y="1519"/>
                    </a:lnTo>
                    <a:lnTo>
                      <a:pt x="77" y="1516"/>
                    </a:lnTo>
                    <a:lnTo>
                      <a:pt x="75" y="1512"/>
                    </a:lnTo>
                    <a:lnTo>
                      <a:pt x="75" y="1505"/>
                    </a:lnTo>
                    <a:lnTo>
                      <a:pt x="75" y="1497"/>
                    </a:lnTo>
                    <a:lnTo>
                      <a:pt x="77" y="1491"/>
                    </a:lnTo>
                    <a:lnTo>
                      <a:pt x="79" y="1484"/>
                    </a:lnTo>
                    <a:lnTo>
                      <a:pt x="81" y="1480"/>
                    </a:lnTo>
                    <a:lnTo>
                      <a:pt x="56" y="1473"/>
                    </a:lnTo>
                    <a:lnTo>
                      <a:pt x="54" y="1480"/>
                    </a:lnTo>
                    <a:lnTo>
                      <a:pt x="52" y="1487"/>
                    </a:lnTo>
                    <a:lnTo>
                      <a:pt x="50" y="1496"/>
                    </a:lnTo>
                    <a:lnTo>
                      <a:pt x="50" y="1506"/>
                    </a:lnTo>
                    <a:lnTo>
                      <a:pt x="51" y="1517"/>
                    </a:lnTo>
                    <a:lnTo>
                      <a:pt x="52" y="1526"/>
                    </a:lnTo>
                    <a:lnTo>
                      <a:pt x="56" y="1535"/>
                    </a:lnTo>
                    <a:lnTo>
                      <a:pt x="61" y="1542"/>
                    </a:lnTo>
                    <a:lnTo>
                      <a:pt x="66" y="1548"/>
                    </a:lnTo>
                    <a:lnTo>
                      <a:pt x="73" y="1552"/>
                    </a:lnTo>
                    <a:lnTo>
                      <a:pt x="80" y="1554"/>
                    </a:lnTo>
                    <a:lnTo>
                      <a:pt x="88" y="1555"/>
                    </a:lnTo>
                    <a:lnTo>
                      <a:pt x="92" y="1554"/>
                    </a:lnTo>
                    <a:lnTo>
                      <a:pt x="97" y="1553"/>
                    </a:lnTo>
                    <a:lnTo>
                      <a:pt x="103" y="1551"/>
                    </a:lnTo>
                    <a:lnTo>
                      <a:pt x="107" y="1548"/>
                    </a:lnTo>
                    <a:lnTo>
                      <a:pt x="111" y="1543"/>
                    </a:lnTo>
                    <a:lnTo>
                      <a:pt x="115" y="1536"/>
                    </a:lnTo>
                    <a:lnTo>
                      <a:pt x="119" y="1530"/>
                    </a:lnTo>
                    <a:lnTo>
                      <a:pt x="122" y="1521"/>
                    </a:lnTo>
                    <a:lnTo>
                      <a:pt x="125" y="1513"/>
                    </a:lnTo>
                    <a:lnTo>
                      <a:pt x="128" y="1507"/>
                    </a:lnTo>
                    <a:lnTo>
                      <a:pt x="131" y="1504"/>
                    </a:lnTo>
                    <a:lnTo>
                      <a:pt x="135" y="1504"/>
                    </a:lnTo>
                    <a:lnTo>
                      <a:pt x="139" y="1505"/>
                    </a:lnTo>
                    <a:lnTo>
                      <a:pt x="143" y="1507"/>
                    </a:lnTo>
                    <a:lnTo>
                      <a:pt x="144" y="1512"/>
                    </a:lnTo>
                    <a:lnTo>
                      <a:pt x="145" y="1520"/>
                    </a:lnTo>
                    <a:lnTo>
                      <a:pt x="144" y="1529"/>
                    </a:lnTo>
                    <a:lnTo>
                      <a:pt x="142" y="1538"/>
                    </a:lnTo>
                    <a:lnTo>
                      <a:pt x="139" y="1545"/>
                    </a:lnTo>
                    <a:lnTo>
                      <a:pt x="136" y="1551"/>
                    </a:lnTo>
                    <a:lnTo>
                      <a:pt x="162" y="1558"/>
                    </a:lnTo>
                    <a:close/>
                    <a:moveTo>
                      <a:pt x="27" y="1441"/>
                    </a:moveTo>
                    <a:lnTo>
                      <a:pt x="52" y="1441"/>
                    </a:lnTo>
                    <a:lnTo>
                      <a:pt x="52" y="1456"/>
                    </a:lnTo>
                    <a:lnTo>
                      <a:pt x="79" y="1456"/>
                    </a:lnTo>
                    <a:lnTo>
                      <a:pt x="79" y="1441"/>
                    </a:lnTo>
                    <a:lnTo>
                      <a:pt x="125" y="1441"/>
                    </a:lnTo>
                    <a:lnTo>
                      <a:pt x="137" y="1440"/>
                    </a:lnTo>
                    <a:lnTo>
                      <a:pt x="146" y="1438"/>
                    </a:lnTo>
                    <a:lnTo>
                      <a:pt x="154" y="1435"/>
                    </a:lnTo>
                    <a:lnTo>
                      <a:pt x="160" y="1431"/>
                    </a:lnTo>
                    <a:lnTo>
                      <a:pt x="164" y="1425"/>
                    </a:lnTo>
                    <a:lnTo>
                      <a:pt x="168" y="1418"/>
                    </a:lnTo>
                    <a:lnTo>
                      <a:pt x="169" y="1412"/>
                    </a:lnTo>
                    <a:lnTo>
                      <a:pt x="170" y="1403"/>
                    </a:lnTo>
                    <a:lnTo>
                      <a:pt x="169" y="1388"/>
                    </a:lnTo>
                    <a:lnTo>
                      <a:pt x="166" y="1378"/>
                    </a:lnTo>
                    <a:lnTo>
                      <a:pt x="139" y="1378"/>
                    </a:lnTo>
                    <a:lnTo>
                      <a:pt x="141" y="1384"/>
                    </a:lnTo>
                    <a:lnTo>
                      <a:pt x="141" y="1389"/>
                    </a:lnTo>
                    <a:lnTo>
                      <a:pt x="141" y="1394"/>
                    </a:lnTo>
                    <a:lnTo>
                      <a:pt x="139" y="1397"/>
                    </a:lnTo>
                    <a:lnTo>
                      <a:pt x="138" y="1399"/>
                    </a:lnTo>
                    <a:lnTo>
                      <a:pt x="136" y="1402"/>
                    </a:lnTo>
                    <a:lnTo>
                      <a:pt x="130" y="1404"/>
                    </a:lnTo>
                    <a:lnTo>
                      <a:pt x="120" y="1404"/>
                    </a:lnTo>
                    <a:lnTo>
                      <a:pt x="79" y="1404"/>
                    </a:lnTo>
                    <a:lnTo>
                      <a:pt x="79" y="1378"/>
                    </a:lnTo>
                    <a:lnTo>
                      <a:pt x="52" y="1378"/>
                    </a:lnTo>
                    <a:lnTo>
                      <a:pt x="52" y="1404"/>
                    </a:lnTo>
                    <a:lnTo>
                      <a:pt x="20" y="1404"/>
                    </a:lnTo>
                    <a:lnTo>
                      <a:pt x="27" y="1441"/>
                    </a:lnTo>
                    <a:close/>
                    <a:moveTo>
                      <a:pt x="121" y="1252"/>
                    </a:moveTo>
                    <a:lnTo>
                      <a:pt x="116" y="1251"/>
                    </a:lnTo>
                    <a:lnTo>
                      <a:pt x="107" y="1251"/>
                    </a:lnTo>
                    <a:lnTo>
                      <a:pt x="96" y="1252"/>
                    </a:lnTo>
                    <a:lnTo>
                      <a:pt x="87" y="1255"/>
                    </a:lnTo>
                    <a:lnTo>
                      <a:pt x="77" y="1258"/>
                    </a:lnTo>
                    <a:lnTo>
                      <a:pt x="68" y="1263"/>
                    </a:lnTo>
                    <a:lnTo>
                      <a:pt x="64" y="1267"/>
                    </a:lnTo>
                    <a:lnTo>
                      <a:pt x="61" y="1270"/>
                    </a:lnTo>
                    <a:lnTo>
                      <a:pt x="57" y="1275"/>
                    </a:lnTo>
                    <a:lnTo>
                      <a:pt x="54" y="1280"/>
                    </a:lnTo>
                    <a:lnTo>
                      <a:pt x="52" y="1285"/>
                    </a:lnTo>
                    <a:lnTo>
                      <a:pt x="51" y="1291"/>
                    </a:lnTo>
                    <a:lnTo>
                      <a:pt x="50" y="1297"/>
                    </a:lnTo>
                    <a:lnTo>
                      <a:pt x="50" y="1305"/>
                    </a:lnTo>
                    <a:lnTo>
                      <a:pt x="50" y="1311"/>
                    </a:lnTo>
                    <a:lnTo>
                      <a:pt x="51" y="1319"/>
                    </a:lnTo>
                    <a:lnTo>
                      <a:pt x="53" y="1325"/>
                    </a:lnTo>
                    <a:lnTo>
                      <a:pt x="55" y="1331"/>
                    </a:lnTo>
                    <a:lnTo>
                      <a:pt x="58" y="1337"/>
                    </a:lnTo>
                    <a:lnTo>
                      <a:pt x="62" y="1341"/>
                    </a:lnTo>
                    <a:lnTo>
                      <a:pt x="65" y="1346"/>
                    </a:lnTo>
                    <a:lnTo>
                      <a:pt x="69" y="1350"/>
                    </a:lnTo>
                    <a:lnTo>
                      <a:pt x="79" y="1356"/>
                    </a:lnTo>
                    <a:lnTo>
                      <a:pt x="89" y="1360"/>
                    </a:lnTo>
                    <a:lnTo>
                      <a:pt x="101" y="1364"/>
                    </a:lnTo>
                    <a:lnTo>
                      <a:pt x="111" y="1365"/>
                    </a:lnTo>
                    <a:lnTo>
                      <a:pt x="118" y="1364"/>
                    </a:lnTo>
                    <a:lnTo>
                      <a:pt x="124" y="1364"/>
                    </a:lnTo>
                    <a:lnTo>
                      <a:pt x="130" y="1362"/>
                    </a:lnTo>
                    <a:lnTo>
                      <a:pt x="135" y="1360"/>
                    </a:lnTo>
                    <a:lnTo>
                      <a:pt x="141" y="1358"/>
                    </a:lnTo>
                    <a:lnTo>
                      <a:pt x="146" y="1355"/>
                    </a:lnTo>
                    <a:lnTo>
                      <a:pt x="150" y="1351"/>
                    </a:lnTo>
                    <a:lnTo>
                      <a:pt x="155" y="1348"/>
                    </a:lnTo>
                    <a:lnTo>
                      <a:pt x="158" y="1344"/>
                    </a:lnTo>
                    <a:lnTo>
                      <a:pt x="161" y="1339"/>
                    </a:lnTo>
                    <a:lnTo>
                      <a:pt x="163" y="1334"/>
                    </a:lnTo>
                    <a:lnTo>
                      <a:pt x="165" y="1328"/>
                    </a:lnTo>
                    <a:lnTo>
                      <a:pt x="168" y="1321"/>
                    </a:lnTo>
                    <a:lnTo>
                      <a:pt x="169" y="1315"/>
                    </a:lnTo>
                    <a:lnTo>
                      <a:pt x="170" y="1308"/>
                    </a:lnTo>
                    <a:lnTo>
                      <a:pt x="170" y="1301"/>
                    </a:lnTo>
                    <a:lnTo>
                      <a:pt x="170" y="1289"/>
                    </a:lnTo>
                    <a:lnTo>
                      <a:pt x="169" y="1278"/>
                    </a:lnTo>
                    <a:lnTo>
                      <a:pt x="165" y="1268"/>
                    </a:lnTo>
                    <a:lnTo>
                      <a:pt x="163" y="1258"/>
                    </a:lnTo>
                    <a:lnTo>
                      <a:pt x="138" y="1262"/>
                    </a:lnTo>
                    <a:lnTo>
                      <a:pt x="141" y="1270"/>
                    </a:lnTo>
                    <a:lnTo>
                      <a:pt x="142" y="1278"/>
                    </a:lnTo>
                    <a:lnTo>
                      <a:pt x="143" y="1287"/>
                    </a:lnTo>
                    <a:lnTo>
                      <a:pt x="143" y="1296"/>
                    </a:lnTo>
                    <a:lnTo>
                      <a:pt x="143" y="1302"/>
                    </a:lnTo>
                    <a:lnTo>
                      <a:pt x="142" y="1308"/>
                    </a:lnTo>
                    <a:lnTo>
                      <a:pt x="141" y="1314"/>
                    </a:lnTo>
                    <a:lnTo>
                      <a:pt x="137" y="1318"/>
                    </a:lnTo>
                    <a:lnTo>
                      <a:pt x="135" y="1323"/>
                    </a:lnTo>
                    <a:lnTo>
                      <a:pt x="131" y="1326"/>
                    </a:lnTo>
                    <a:lnTo>
                      <a:pt x="127" y="1328"/>
                    </a:lnTo>
                    <a:lnTo>
                      <a:pt x="121" y="1329"/>
                    </a:lnTo>
                    <a:lnTo>
                      <a:pt x="121" y="1252"/>
                    </a:lnTo>
                    <a:close/>
                    <a:moveTo>
                      <a:pt x="96" y="1329"/>
                    </a:moveTo>
                    <a:lnTo>
                      <a:pt x="93" y="1329"/>
                    </a:lnTo>
                    <a:lnTo>
                      <a:pt x="89" y="1328"/>
                    </a:lnTo>
                    <a:lnTo>
                      <a:pt x="85" y="1326"/>
                    </a:lnTo>
                    <a:lnTo>
                      <a:pt x="81" y="1324"/>
                    </a:lnTo>
                    <a:lnTo>
                      <a:pt x="78" y="1320"/>
                    </a:lnTo>
                    <a:lnTo>
                      <a:pt x="76" y="1317"/>
                    </a:lnTo>
                    <a:lnTo>
                      <a:pt x="74" y="1313"/>
                    </a:lnTo>
                    <a:lnTo>
                      <a:pt x="74" y="1307"/>
                    </a:lnTo>
                    <a:lnTo>
                      <a:pt x="74" y="1300"/>
                    </a:lnTo>
                    <a:lnTo>
                      <a:pt x="76" y="1296"/>
                    </a:lnTo>
                    <a:lnTo>
                      <a:pt x="79" y="1292"/>
                    </a:lnTo>
                    <a:lnTo>
                      <a:pt x="82" y="1290"/>
                    </a:lnTo>
                    <a:lnTo>
                      <a:pt x="90" y="1287"/>
                    </a:lnTo>
                    <a:lnTo>
                      <a:pt x="96" y="1286"/>
                    </a:lnTo>
                    <a:lnTo>
                      <a:pt x="96" y="1329"/>
                    </a:lnTo>
                    <a:close/>
                    <a:moveTo>
                      <a:pt x="168" y="1229"/>
                    </a:moveTo>
                    <a:lnTo>
                      <a:pt x="168" y="1192"/>
                    </a:lnTo>
                    <a:lnTo>
                      <a:pt x="101" y="1192"/>
                    </a:lnTo>
                    <a:lnTo>
                      <a:pt x="96" y="1192"/>
                    </a:lnTo>
                    <a:lnTo>
                      <a:pt x="92" y="1191"/>
                    </a:lnTo>
                    <a:lnTo>
                      <a:pt x="88" y="1188"/>
                    </a:lnTo>
                    <a:lnTo>
                      <a:pt x="83" y="1184"/>
                    </a:lnTo>
                    <a:lnTo>
                      <a:pt x="81" y="1182"/>
                    </a:lnTo>
                    <a:lnTo>
                      <a:pt x="80" y="1179"/>
                    </a:lnTo>
                    <a:lnTo>
                      <a:pt x="79" y="1175"/>
                    </a:lnTo>
                    <a:lnTo>
                      <a:pt x="79" y="1172"/>
                    </a:lnTo>
                    <a:lnTo>
                      <a:pt x="79" y="1168"/>
                    </a:lnTo>
                    <a:lnTo>
                      <a:pt x="80" y="1163"/>
                    </a:lnTo>
                    <a:lnTo>
                      <a:pt x="82" y="1160"/>
                    </a:lnTo>
                    <a:lnTo>
                      <a:pt x="85" y="1158"/>
                    </a:lnTo>
                    <a:lnTo>
                      <a:pt x="89" y="1155"/>
                    </a:lnTo>
                    <a:lnTo>
                      <a:pt x="93" y="1154"/>
                    </a:lnTo>
                    <a:lnTo>
                      <a:pt x="98" y="1153"/>
                    </a:lnTo>
                    <a:lnTo>
                      <a:pt x="104" y="1153"/>
                    </a:lnTo>
                    <a:lnTo>
                      <a:pt x="168" y="1153"/>
                    </a:lnTo>
                    <a:lnTo>
                      <a:pt x="168" y="1116"/>
                    </a:lnTo>
                    <a:lnTo>
                      <a:pt x="100" y="1116"/>
                    </a:lnTo>
                    <a:lnTo>
                      <a:pt x="88" y="1118"/>
                    </a:lnTo>
                    <a:lnTo>
                      <a:pt x="77" y="1120"/>
                    </a:lnTo>
                    <a:lnTo>
                      <a:pt x="68" y="1123"/>
                    </a:lnTo>
                    <a:lnTo>
                      <a:pt x="62" y="1129"/>
                    </a:lnTo>
                    <a:lnTo>
                      <a:pt x="56" y="1134"/>
                    </a:lnTo>
                    <a:lnTo>
                      <a:pt x="53" y="1142"/>
                    </a:lnTo>
                    <a:lnTo>
                      <a:pt x="51" y="1150"/>
                    </a:lnTo>
                    <a:lnTo>
                      <a:pt x="50" y="1159"/>
                    </a:lnTo>
                    <a:lnTo>
                      <a:pt x="50" y="1165"/>
                    </a:lnTo>
                    <a:lnTo>
                      <a:pt x="52" y="1172"/>
                    </a:lnTo>
                    <a:lnTo>
                      <a:pt x="53" y="1178"/>
                    </a:lnTo>
                    <a:lnTo>
                      <a:pt x="56" y="1183"/>
                    </a:lnTo>
                    <a:lnTo>
                      <a:pt x="62" y="1191"/>
                    </a:lnTo>
                    <a:lnTo>
                      <a:pt x="68" y="1196"/>
                    </a:lnTo>
                    <a:lnTo>
                      <a:pt x="68" y="1197"/>
                    </a:lnTo>
                    <a:lnTo>
                      <a:pt x="52" y="1198"/>
                    </a:lnTo>
                    <a:lnTo>
                      <a:pt x="52" y="1230"/>
                    </a:lnTo>
                    <a:lnTo>
                      <a:pt x="61" y="1230"/>
                    </a:lnTo>
                    <a:lnTo>
                      <a:pt x="69" y="1230"/>
                    </a:lnTo>
                    <a:lnTo>
                      <a:pt x="79" y="1229"/>
                    </a:lnTo>
                    <a:lnTo>
                      <a:pt x="89" y="1229"/>
                    </a:lnTo>
                    <a:lnTo>
                      <a:pt x="168" y="1229"/>
                    </a:lnTo>
                    <a:close/>
                    <a:moveTo>
                      <a:pt x="27" y="1083"/>
                    </a:moveTo>
                    <a:lnTo>
                      <a:pt x="52" y="1083"/>
                    </a:lnTo>
                    <a:lnTo>
                      <a:pt x="52" y="1099"/>
                    </a:lnTo>
                    <a:lnTo>
                      <a:pt x="79" y="1099"/>
                    </a:lnTo>
                    <a:lnTo>
                      <a:pt x="79" y="1083"/>
                    </a:lnTo>
                    <a:lnTo>
                      <a:pt x="125" y="1083"/>
                    </a:lnTo>
                    <a:lnTo>
                      <a:pt x="137" y="1082"/>
                    </a:lnTo>
                    <a:lnTo>
                      <a:pt x="146" y="1081"/>
                    </a:lnTo>
                    <a:lnTo>
                      <a:pt x="154" y="1077"/>
                    </a:lnTo>
                    <a:lnTo>
                      <a:pt x="160" y="1073"/>
                    </a:lnTo>
                    <a:lnTo>
                      <a:pt x="164" y="1067"/>
                    </a:lnTo>
                    <a:lnTo>
                      <a:pt x="168" y="1061"/>
                    </a:lnTo>
                    <a:lnTo>
                      <a:pt x="169" y="1054"/>
                    </a:lnTo>
                    <a:lnTo>
                      <a:pt x="170" y="1045"/>
                    </a:lnTo>
                    <a:lnTo>
                      <a:pt x="169" y="1031"/>
                    </a:lnTo>
                    <a:lnTo>
                      <a:pt x="166" y="1021"/>
                    </a:lnTo>
                    <a:lnTo>
                      <a:pt x="139" y="1022"/>
                    </a:lnTo>
                    <a:lnTo>
                      <a:pt x="141" y="1026"/>
                    </a:lnTo>
                    <a:lnTo>
                      <a:pt x="141" y="1032"/>
                    </a:lnTo>
                    <a:lnTo>
                      <a:pt x="141" y="1036"/>
                    </a:lnTo>
                    <a:lnTo>
                      <a:pt x="139" y="1040"/>
                    </a:lnTo>
                    <a:lnTo>
                      <a:pt x="138" y="1042"/>
                    </a:lnTo>
                    <a:lnTo>
                      <a:pt x="136" y="1044"/>
                    </a:lnTo>
                    <a:lnTo>
                      <a:pt x="130" y="1046"/>
                    </a:lnTo>
                    <a:lnTo>
                      <a:pt x="120" y="1046"/>
                    </a:lnTo>
                    <a:lnTo>
                      <a:pt x="79" y="1046"/>
                    </a:lnTo>
                    <a:lnTo>
                      <a:pt x="79" y="1021"/>
                    </a:lnTo>
                    <a:lnTo>
                      <a:pt x="52" y="1021"/>
                    </a:lnTo>
                    <a:lnTo>
                      <a:pt x="52" y="1046"/>
                    </a:lnTo>
                    <a:lnTo>
                      <a:pt x="20" y="1046"/>
                    </a:lnTo>
                    <a:lnTo>
                      <a:pt x="27" y="1083"/>
                    </a:lnTo>
                    <a:close/>
                    <a:moveTo>
                      <a:pt x="168" y="898"/>
                    </a:moveTo>
                    <a:lnTo>
                      <a:pt x="156" y="899"/>
                    </a:lnTo>
                    <a:lnTo>
                      <a:pt x="139" y="899"/>
                    </a:lnTo>
                    <a:lnTo>
                      <a:pt x="100" y="899"/>
                    </a:lnTo>
                    <a:lnTo>
                      <a:pt x="90" y="900"/>
                    </a:lnTo>
                    <a:lnTo>
                      <a:pt x="80" y="903"/>
                    </a:lnTo>
                    <a:lnTo>
                      <a:pt x="71" y="906"/>
                    </a:lnTo>
                    <a:lnTo>
                      <a:pt x="64" y="911"/>
                    </a:lnTo>
                    <a:lnTo>
                      <a:pt x="61" y="914"/>
                    </a:lnTo>
                    <a:lnTo>
                      <a:pt x="58" y="918"/>
                    </a:lnTo>
                    <a:lnTo>
                      <a:pt x="55" y="923"/>
                    </a:lnTo>
                    <a:lnTo>
                      <a:pt x="53" y="927"/>
                    </a:lnTo>
                    <a:lnTo>
                      <a:pt x="52" y="933"/>
                    </a:lnTo>
                    <a:lnTo>
                      <a:pt x="51" y="938"/>
                    </a:lnTo>
                    <a:lnTo>
                      <a:pt x="50" y="945"/>
                    </a:lnTo>
                    <a:lnTo>
                      <a:pt x="50" y="952"/>
                    </a:lnTo>
                    <a:lnTo>
                      <a:pt x="51" y="967"/>
                    </a:lnTo>
                    <a:lnTo>
                      <a:pt x="53" y="980"/>
                    </a:lnTo>
                    <a:lnTo>
                      <a:pt x="56" y="991"/>
                    </a:lnTo>
                    <a:lnTo>
                      <a:pt x="60" y="998"/>
                    </a:lnTo>
                    <a:lnTo>
                      <a:pt x="83" y="992"/>
                    </a:lnTo>
                    <a:lnTo>
                      <a:pt x="80" y="985"/>
                    </a:lnTo>
                    <a:lnTo>
                      <a:pt x="77" y="976"/>
                    </a:lnTo>
                    <a:lnTo>
                      <a:pt x="75" y="967"/>
                    </a:lnTo>
                    <a:lnTo>
                      <a:pt x="75" y="958"/>
                    </a:lnTo>
                    <a:lnTo>
                      <a:pt x="75" y="953"/>
                    </a:lnTo>
                    <a:lnTo>
                      <a:pt x="76" y="947"/>
                    </a:lnTo>
                    <a:lnTo>
                      <a:pt x="77" y="944"/>
                    </a:lnTo>
                    <a:lnTo>
                      <a:pt x="79" y="940"/>
                    </a:lnTo>
                    <a:lnTo>
                      <a:pt x="84" y="938"/>
                    </a:lnTo>
                    <a:lnTo>
                      <a:pt x="89" y="937"/>
                    </a:lnTo>
                    <a:lnTo>
                      <a:pt x="91" y="937"/>
                    </a:lnTo>
                    <a:lnTo>
                      <a:pt x="91" y="952"/>
                    </a:lnTo>
                    <a:lnTo>
                      <a:pt x="93" y="966"/>
                    </a:lnTo>
                    <a:lnTo>
                      <a:pt x="96" y="977"/>
                    </a:lnTo>
                    <a:lnTo>
                      <a:pt x="102" y="987"/>
                    </a:lnTo>
                    <a:lnTo>
                      <a:pt x="104" y="992"/>
                    </a:lnTo>
                    <a:lnTo>
                      <a:pt x="107" y="996"/>
                    </a:lnTo>
                    <a:lnTo>
                      <a:pt x="111" y="999"/>
                    </a:lnTo>
                    <a:lnTo>
                      <a:pt x="116" y="1002"/>
                    </a:lnTo>
                    <a:lnTo>
                      <a:pt x="120" y="1004"/>
                    </a:lnTo>
                    <a:lnTo>
                      <a:pt x="124" y="1005"/>
                    </a:lnTo>
                    <a:lnTo>
                      <a:pt x="130" y="1006"/>
                    </a:lnTo>
                    <a:lnTo>
                      <a:pt x="135" y="1006"/>
                    </a:lnTo>
                    <a:lnTo>
                      <a:pt x="142" y="1006"/>
                    </a:lnTo>
                    <a:lnTo>
                      <a:pt x="148" y="1004"/>
                    </a:lnTo>
                    <a:lnTo>
                      <a:pt x="154" y="1001"/>
                    </a:lnTo>
                    <a:lnTo>
                      <a:pt x="159" y="996"/>
                    </a:lnTo>
                    <a:lnTo>
                      <a:pt x="164" y="991"/>
                    </a:lnTo>
                    <a:lnTo>
                      <a:pt x="168" y="984"/>
                    </a:lnTo>
                    <a:lnTo>
                      <a:pt x="170" y="977"/>
                    </a:lnTo>
                    <a:lnTo>
                      <a:pt x="170" y="968"/>
                    </a:lnTo>
                    <a:lnTo>
                      <a:pt x="170" y="958"/>
                    </a:lnTo>
                    <a:lnTo>
                      <a:pt x="166" y="949"/>
                    </a:lnTo>
                    <a:lnTo>
                      <a:pt x="162" y="940"/>
                    </a:lnTo>
                    <a:lnTo>
                      <a:pt x="156" y="934"/>
                    </a:lnTo>
                    <a:lnTo>
                      <a:pt x="156" y="934"/>
                    </a:lnTo>
                    <a:lnTo>
                      <a:pt x="168" y="931"/>
                    </a:lnTo>
                    <a:lnTo>
                      <a:pt x="168" y="898"/>
                    </a:lnTo>
                    <a:close/>
                    <a:moveTo>
                      <a:pt x="125" y="936"/>
                    </a:moveTo>
                    <a:lnTo>
                      <a:pt x="129" y="936"/>
                    </a:lnTo>
                    <a:lnTo>
                      <a:pt x="132" y="936"/>
                    </a:lnTo>
                    <a:lnTo>
                      <a:pt x="137" y="939"/>
                    </a:lnTo>
                    <a:lnTo>
                      <a:pt x="141" y="944"/>
                    </a:lnTo>
                    <a:lnTo>
                      <a:pt x="144" y="949"/>
                    </a:lnTo>
                    <a:lnTo>
                      <a:pt x="145" y="956"/>
                    </a:lnTo>
                    <a:lnTo>
                      <a:pt x="144" y="962"/>
                    </a:lnTo>
                    <a:lnTo>
                      <a:pt x="142" y="966"/>
                    </a:lnTo>
                    <a:lnTo>
                      <a:pt x="139" y="968"/>
                    </a:lnTo>
                    <a:lnTo>
                      <a:pt x="137" y="969"/>
                    </a:lnTo>
                    <a:lnTo>
                      <a:pt x="134" y="969"/>
                    </a:lnTo>
                    <a:lnTo>
                      <a:pt x="131" y="970"/>
                    </a:lnTo>
                    <a:lnTo>
                      <a:pt x="127" y="969"/>
                    </a:lnTo>
                    <a:lnTo>
                      <a:pt x="122" y="967"/>
                    </a:lnTo>
                    <a:lnTo>
                      <a:pt x="119" y="965"/>
                    </a:lnTo>
                    <a:lnTo>
                      <a:pt x="117" y="960"/>
                    </a:lnTo>
                    <a:lnTo>
                      <a:pt x="115" y="955"/>
                    </a:lnTo>
                    <a:lnTo>
                      <a:pt x="114" y="949"/>
                    </a:lnTo>
                    <a:lnTo>
                      <a:pt x="114" y="943"/>
                    </a:lnTo>
                    <a:lnTo>
                      <a:pt x="114" y="936"/>
                    </a:lnTo>
                    <a:lnTo>
                      <a:pt x="125" y="936"/>
                    </a:lnTo>
                    <a:close/>
                    <a:moveTo>
                      <a:pt x="168" y="840"/>
                    </a:moveTo>
                    <a:lnTo>
                      <a:pt x="151" y="839"/>
                    </a:lnTo>
                    <a:lnTo>
                      <a:pt x="151" y="838"/>
                    </a:lnTo>
                    <a:lnTo>
                      <a:pt x="157" y="835"/>
                    </a:lnTo>
                    <a:lnTo>
                      <a:pt x="160" y="831"/>
                    </a:lnTo>
                    <a:lnTo>
                      <a:pt x="163" y="827"/>
                    </a:lnTo>
                    <a:lnTo>
                      <a:pt x="166" y="822"/>
                    </a:lnTo>
                    <a:lnTo>
                      <a:pt x="168" y="818"/>
                    </a:lnTo>
                    <a:lnTo>
                      <a:pt x="169" y="812"/>
                    </a:lnTo>
                    <a:lnTo>
                      <a:pt x="170" y="808"/>
                    </a:lnTo>
                    <a:lnTo>
                      <a:pt x="170" y="802"/>
                    </a:lnTo>
                    <a:lnTo>
                      <a:pt x="169" y="792"/>
                    </a:lnTo>
                    <a:lnTo>
                      <a:pt x="166" y="782"/>
                    </a:lnTo>
                    <a:lnTo>
                      <a:pt x="161" y="773"/>
                    </a:lnTo>
                    <a:lnTo>
                      <a:pt x="155" y="764"/>
                    </a:lnTo>
                    <a:lnTo>
                      <a:pt x="150" y="761"/>
                    </a:lnTo>
                    <a:lnTo>
                      <a:pt x="146" y="758"/>
                    </a:lnTo>
                    <a:lnTo>
                      <a:pt x="141" y="755"/>
                    </a:lnTo>
                    <a:lnTo>
                      <a:pt x="135" y="752"/>
                    </a:lnTo>
                    <a:lnTo>
                      <a:pt x="129" y="751"/>
                    </a:lnTo>
                    <a:lnTo>
                      <a:pt x="122" y="749"/>
                    </a:lnTo>
                    <a:lnTo>
                      <a:pt x="116" y="748"/>
                    </a:lnTo>
                    <a:lnTo>
                      <a:pt x="108" y="748"/>
                    </a:lnTo>
                    <a:lnTo>
                      <a:pt x="95" y="749"/>
                    </a:lnTo>
                    <a:lnTo>
                      <a:pt x="84" y="751"/>
                    </a:lnTo>
                    <a:lnTo>
                      <a:pt x="74" y="755"/>
                    </a:lnTo>
                    <a:lnTo>
                      <a:pt x="66" y="762"/>
                    </a:lnTo>
                    <a:lnTo>
                      <a:pt x="58" y="769"/>
                    </a:lnTo>
                    <a:lnTo>
                      <a:pt x="54" y="778"/>
                    </a:lnTo>
                    <a:lnTo>
                      <a:pt x="51" y="787"/>
                    </a:lnTo>
                    <a:lnTo>
                      <a:pt x="50" y="797"/>
                    </a:lnTo>
                    <a:lnTo>
                      <a:pt x="50" y="803"/>
                    </a:lnTo>
                    <a:lnTo>
                      <a:pt x="51" y="809"/>
                    </a:lnTo>
                    <a:lnTo>
                      <a:pt x="52" y="813"/>
                    </a:lnTo>
                    <a:lnTo>
                      <a:pt x="54" y="819"/>
                    </a:lnTo>
                    <a:lnTo>
                      <a:pt x="56" y="822"/>
                    </a:lnTo>
                    <a:lnTo>
                      <a:pt x="60" y="827"/>
                    </a:lnTo>
                    <a:lnTo>
                      <a:pt x="63" y="830"/>
                    </a:lnTo>
                    <a:lnTo>
                      <a:pt x="66" y="833"/>
                    </a:lnTo>
                    <a:lnTo>
                      <a:pt x="66" y="833"/>
                    </a:lnTo>
                    <a:lnTo>
                      <a:pt x="0" y="833"/>
                    </a:lnTo>
                    <a:lnTo>
                      <a:pt x="0" y="870"/>
                    </a:lnTo>
                    <a:lnTo>
                      <a:pt x="133" y="870"/>
                    </a:lnTo>
                    <a:lnTo>
                      <a:pt x="143" y="870"/>
                    </a:lnTo>
                    <a:lnTo>
                      <a:pt x="152" y="870"/>
                    </a:lnTo>
                    <a:lnTo>
                      <a:pt x="161" y="871"/>
                    </a:lnTo>
                    <a:lnTo>
                      <a:pt x="168" y="871"/>
                    </a:lnTo>
                    <a:lnTo>
                      <a:pt x="168" y="840"/>
                    </a:lnTo>
                    <a:close/>
                    <a:moveTo>
                      <a:pt x="102" y="833"/>
                    </a:moveTo>
                    <a:lnTo>
                      <a:pt x="98" y="833"/>
                    </a:lnTo>
                    <a:lnTo>
                      <a:pt x="95" y="832"/>
                    </a:lnTo>
                    <a:lnTo>
                      <a:pt x="91" y="831"/>
                    </a:lnTo>
                    <a:lnTo>
                      <a:pt x="88" y="830"/>
                    </a:lnTo>
                    <a:lnTo>
                      <a:pt x="84" y="828"/>
                    </a:lnTo>
                    <a:lnTo>
                      <a:pt x="82" y="825"/>
                    </a:lnTo>
                    <a:lnTo>
                      <a:pt x="80" y="821"/>
                    </a:lnTo>
                    <a:lnTo>
                      <a:pt x="79" y="818"/>
                    </a:lnTo>
                    <a:lnTo>
                      <a:pt x="78" y="814"/>
                    </a:lnTo>
                    <a:lnTo>
                      <a:pt x="77" y="811"/>
                    </a:lnTo>
                    <a:lnTo>
                      <a:pt x="78" y="806"/>
                    </a:lnTo>
                    <a:lnTo>
                      <a:pt x="80" y="800"/>
                    </a:lnTo>
                    <a:lnTo>
                      <a:pt x="82" y="796"/>
                    </a:lnTo>
                    <a:lnTo>
                      <a:pt x="87" y="792"/>
                    </a:lnTo>
                    <a:lnTo>
                      <a:pt x="91" y="789"/>
                    </a:lnTo>
                    <a:lnTo>
                      <a:pt x="96" y="787"/>
                    </a:lnTo>
                    <a:lnTo>
                      <a:pt x="103" y="786"/>
                    </a:lnTo>
                    <a:lnTo>
                      <a:pt x="109" y="786"/>
                    </a:lnTo>
                    <a:lnTo>
                      <a:pt x="117" y="786"/>
                    </a:lnTo>
                    <a:lnTo>
                      <a:pt x="123" y="788"/>
                    </a:lnTo>
                    <a:lnTo>
                      <a:pt x="129" y="790"/>
                    </a:lnTo>
                    <a:lnTo>
                      <a:pt x="133" y="792"/>
                    </a:lnTo>
                    <a:lnTo>
                      <a:pt x="137" y="796"/>
                    </a:lnTo>
                    <a:lnTo>
                      <a:pt x="139" y="800"/>
                    </a:lnTo>
                    <a:lnTo>
                      <a:pt x="142" y="806"/>
                    </a:lnTo>
                    <a:lnTo>
                      <a:pt x="142" y="811"/>
                    </a:lnTo>
                    <a:lnTo>
                      <a:pt x="142" y="814"/>
                    </a:lnTo>
                    <a:lnTo>
                      <a:pt x="141" y="819"/>
                    </a:lnTo>
                    <a:lnTo>
                      <a:pt x="139" y="822"/>
                    </a:lnTo>
                    <a:lnTo>
                      <a:pt x="137" y="825"/>
                    </a:lnTo>
                    <a:lnTo>
                      <a:pt x="134" y="828"/>
                    </a:lnTo>
                    <a:lnTo>
                      <a:pt x="132" y="830"/>
                    </a:lnTo>
                    <a:lnTo>
                      <a:pt x="129" y="831"/>
                    </a:lnTo>
                    <a:lnTo>
                      <a:pt x="124" y="832"/>
                    </a:lnTo>
                    <a:lnTo>
                      <a:pt x="122" y="833"/>
                    </a:lnTo>
                    <a:lnTo>
                      <a:pt x="119" y="833"/>
                    </a:lnTo>
                    <a:lnTo>
                      <a:pt x="102" y="833"/>
                    </a:lnTo>
                    <a:close/>
                    <a:moveTo>
                      <a:pt x="168" y="687"/>
                    </a:moveTo>
                    <a:lnTo>
                      <a:pt x="52" y="687"/>
                    </a:lnTo>
                    <a:lnTo>
                      <a:pt x="52" y="725"/>
                    </a:lnTo>
                    <a:lnTo>
                      <a:pt x="168" y="725"/>
                    </a:lnTo>
                    <a:lnTo>
                      <a:pt x="168" y="687"/>
                    </a:lnTo>
                    <a:close/>
                    <a:moveTo>
                      <a:pt x="2" y="706"/>
                    </a:moveTo>
                    <a:lnTo>
                      <a:pt x="2" y="711"/>
                    </a:lnTo>
                    <a:lnTo>
                      <a:pt x="3" y="714"/>
                    </a:lnTo>
                    <a:lnTo>
                      <a:pt x="6" y="718"/>
                    </a:lnTo>
                    <a:lnTo>
                      <a:pt x="8" y="721"/>
                    </a:lnTo>
                    <a:lnTo>
                      <a:pt x="10" y="723"/>
                    </a:lnTo>
                    <a:lnTo>
                      <a:pt x="13" y="724"/>
                    </a:lnTo>
                    <a:lnTo>
                      <a:pt x="16" y="725"/>
                    </a:lnTo>
                    <a:lnTo>
                      <a:pt x="21" y="726"/>
                    </a:lnTo>
                    <a:lnTo>
                      <a:pt x="24" y="725"/>
                    </a:lnTo>
                    <a:lnTo>
                      <a:pt x="27" y="724"/>
                    </a:lnTo>
                    <a:lnTo>
                      <a:pt x="30" y="723"/>
                    </a:lnTo>
                    <a:lnTo>
                      <a:pt x="33" y="721"/>
                    </a:lnTo>
                    <a:lnTo>
                      <a:pt x="35" y="718"/>
                    </a:lnTo>
                    <a:lnTo>
                      <a:pt x="37" y="714"/>
                    </a:lnTo>
                    <a:lnTo>
                      <a:pt x="38" y="711"/>
                    </a:lnTo>
                    <a:lnTo>
                      <a:pt x="38" y="706"/>
                    </a:lnTo>
                    <a:lnTo>
                      <a:pt x="38" y="702"/>
                    </a:lnTo>
                    <a:lnTo>
                      <a:pt x="37" y="699"/>
                    </a:lnTo>
                    <a:lnTo>
                      <a:pt x="35" y="695"/>
                    </a:lnTo>
                    <a:lnTo>
                      <a:pt x="33" y="692"/>
                    </a:lnTo>
                    <a:lnTo>
                      <a:pt x="30" y="690"/>
                    </a:lnTo>
                    <a:lnTo>
                      <a:pt x="27" y="689"/>
                    </a:lnTo>
                    <a:lnTo>
                      <a:pt x="24" y="687"/>
                    </a:lnTo>
                    <a:lnTo>
                      <a:pt x="21" y="686"/>
                    </a:lnTo>
                    <a:lnTo>
                      <a:pt x="16" y="687"/>
                    </a:lnTo>
                    <a:lnTo>
                      <a:pt x="13" y="689"/>
                    </a:lnTo>
                    <a:lnTo>
                      <a:pt x="10" y="690"/>
                    </a:lnTo>
                    <a:lnTo>
                      <a:pt x="8" y="692"/>
                    </a:lnTo>
                    <a:lnTo>
                      <a:pt x="6" y="695"/>
                    </a:lnTo>
                    <a:lnTo>
                      <a:pt x="3" y="699"/>
                    </a:lnTo>
                    <a:lnTo>
                      <a:pt x="2" y="702"/>
                    </a:lnTo>
                    <a:lnTo>
                      <a:pt x="2" y="706"/>
                    </a:lnTo>
                    <a:close/>
                    <a:moveTo>
                      <a:pt x="168" y="659"/>
                    </a:moveTo>
                    <a:lnTo>
                      <a:pt x="168" y="622"/>
                    </a:lnTo>
                    <a:lnTo>
                      <a:pt x="0" y="622"/>
                    </a:lnTo>
                    <a:lnTo>
                      <a:pt x="0" y="659"/>
                    </a:lnTo>
                    <a:lnTo>
                      <a:pt x="168" y="659"/>
                    </a:lnTo>
                    <a:close/>
                    <a:moveTo>
                      <a:pt x="168" y="555"/>
                    </a:moveTo>
                    <a:lnTo>
                      <a:pt x="52" y="555"/>
                    </a:lnTo>
                    <a:lnTo>
                      <a:pt x="52" y="592"/>
                    </a:lnTo>
                    <a:lnTo>
                      <a:pt x="168" y="592"/>
                    </a:lnTo>
                    <a:lnTo>
                      <a:pt x="168" y="555"/>
                    </a:lnTo>
                    <a:close/>
                    <a:moveTo>
                      <a:pt x="2" y="573"/>
                    </a:moveTo>
                    <a:lnTo>
                      <a:pt x="2" y="577"/>
                    </a:lnTo>
                    <a:lnTo>
                      <a:pt x="3" y="581"/>
                    </a:lnTo>
                    <a:lnTo>
                      <a:pt x="6" y="584"/>
                    </a:lnTo>
                    <a:lnTo>
                      <a:pt x="8" y="587"/>
                    </a:lnTo>
                    <a:lnTo>
                      <a:pt x="10" y="589"/>
                    </a:lnTo>
                    <a:lnTo>
                      <a:pt x="13" y="592"/>
                    </a:lnTo>
                    <a:lnTo>
                      <a:pt x="16" y="592"/>
                    </a:lnTo>
                    <a:lnTo>
                      <a:pt x="21" y="593"/>
                    </a:lnTo>
                    <a:lnTo>
                      <a:pt x="24" y="592"/>
                    </a:lnTo>
                    <a:lnTo>
                      <a:pt x="27" y="592"/>
                    </a:lnTo>
                    <a:lnTo>
                      <a:pt x="30" y="589"/>
                    </a:lnTo>
                    <a:lnTo>
                      <a:pt x="33" y="587"/>
                    </a:lnTo>
                    <a:lnTo>
                      <a:pt x="35" y="585"/>
                    </a:lnTo>
                    <a:lnTo>
                      <a:pt x="37" y="582"/>
                    </a:lnTo>
                    <a:lnTo>
                      <a:pt x="38" y="577"/>
                    </a:lnTo>
                    <a:lnTo>
                      <a:pt x="38" y="573"/>
                    </a:lnTo>
                    <a:lnTo>
                      <a:pt x="38" y="569"/>
                    </a:lnTo>
                    <a:lnTo>
                      <a:pt x="37" y="565"/>
                    </a:lnTo>
                    <a:lnTo>
                      <a:pt x="35" y="562"/>
                    </a:lnTo>
                    <a:lnTo>
                      <a:pt x="33" y="558"/>
                    </a:lnTo>
                    <a:lnTo>
                      <a:pt x="30" y="556"/>
                    </a:lnTo>
                    <a:lnTo>
                      <a:pt x="27" y="555"/>
                    </a:lnTo>
                    <a:lnTo>
                      <a:pt x="24" y="554"/>
                    </a:lnTo>
                    <a:lnTo>
                      <a:pt x="21" y="554"/>
                    </a:lnTo>
                    <a:lnTo>
                      <a:pt x="16" y="554"/>
                    </a:lnTo>
                    <a:lnTo>
                      <a:pt x="13" y="555"/>
                    </a:lnTo>
                    <a:lnTo>
                      <a:pt x="10" y="556"/>
                    </a:lnTo>
                    <a:lnTo>
                      <a:pt x="8" y="558"/>
                    </a:lnTo>
                    <a:lnTo>
                      <a:pt x="6" y="562"/>
                    </a:lnTo>
                    <a:lnTo>
                      <a:pt x="3" y="565"/>
                    </a:lnTo>
                    <a:lnTo>
                      <a:pt x="2" y="568"/>
                    </a:lnTo>
                    <a:lnTo>
                      <a:pt x="2" y="573"/>
                    </a:lnTo>
                    <a:close/>
                    <a:moveTo>
                      <a:pt x="0" y="447"/>
                    </a:moveTo>
                    <a:lnTo>
                      <a:pt x="63" y="447"/>
                    </a:lnTo>
                    <a:lnTo>
                      <a:pt x="63" y="447"/>
                    </a:lnTo>
                    <a:lnTo>
                      <a:pt x="60" y="449"/>
                    </a:lnTo>
                    <a:lnTo>
                      <a:pt x="57" y="452"/>
                    </a:lnTo>
                    <a:lnTo>
                      <a:pt x="55" y="456"/>
                    </a:lnTo>
                    <a:lnTo>
                      <a:pt x="53" y="459"/>
                    </a:lnTo>
                    <a:lnTo>
                      <a:pt x="51" y="468"/>
                    </a:lnTo>
                    <a:lnTo>
                      <a:pt x="50" y="478"/>
                    </a:lnTo>
                    <a:lnTo>
                      <a:pt x="51" y="489"/>
                    </a:lnTo>
                    <a:lnTo>
                      <a:pt x="54" y="499"/>
                    </a:lnTo>
                    <a:lnTo>
                      <a:pt x="58" y="508"/>
                    </a:lnTo>
                    <a:lnTo>
                      <a:pt x="66" y="516"/>
                    </a:lnTo>
                    <a:lnTo>
                      <a:pt x="70" y="519"/>
                    </a:lnTo>
                    <a:lnTo>
                      <a:pt x="75" y="523"/>
                    </a:lnTo>
                    <a:lnTo>
                      <a:pt x="79" y="525"/>
                    </a:lnTo>
                    <a:lnTo>
                      <a:pt x="85" y="527"/>
                    </a:lnTo>
                    <a:lnTo>
                      <a:pt x="91" y="529"/>
                    </a:lnTo>
                    <a:lnTo>
                      <a:pt x="97" y="530"/>
                    </a:lnTo>
                    <a:lnTo>
                      <a:pt x="104" y="532"/>
                    </a:lnTo>
                    <a:lnTo>
                      <a:pt x="111" y="532"/>
                    </a:lnTo>
                    <a:lnTo>
                      <a:pt x="123" y="530"/>
                    </a:lnTo>
                    <a:lnTo>
                      <a:pt x="135" y="528"/>
                    </a:lnTo>
                    <a:lnTo>
                      <a:pt x="146" y="523"/>
                    </a:lnTo>
                    <a:lnTo>
                      <a:pt x="154" y="517"/>
                    </a:lnTo>
                    <a:lnTo>
                      <a:pt x="161" y="509"/>
                    </a:lnTo>
                    <a:lnTo>
                      <a:pt x="165" y="500"/>
                    </a:lnTo>
                    <a:lnTo>
                      <a:pt x="168" y="496"/>
                    </a:lnTo>
                    <a:lnTo>
                      <a:pt x="169" y="491"/>
                    </a:lnTo>
                    <a:lnTo>
                      <a:pt x="170" y="486"/>
                    </a:lnTo>
                    <a:lnTo>
                      <a:pt x="170" y="480"/>
                    </a:lnTo>
                    <a:lnTo>
                      <a:pt x="170" y="475"/>
                    </a:lnTo>
                    <a:lnTo>
                      <a:pt x="169" y="469"/>
                    </a:lnTo>
                    <a:lnTo>
                      <a:pt x="168" y="465"/>
                    </a:lnTo>
                    <a:lnTo>
                      <a:pt x="165" y="459"/>
                    </a:lnTo>
                    <a:lnTo>
                      <a:pt x="162" y="455"/>
                    </a:lnTo>
                    <a:lnTo>
                      <a:pt x="159" y="450"/>
                    </a:lnTo>
                    <a:lnTo>
                      <a:pt x="155" y="447"/>
                    </a:lnTo>
                    <a:lnTo>
                      <a:pt x="150" y="444"/>
                    </a:lnTo>
                    <a:lnTo>
                      <a:pt x="150" y="444"/>
                    </a:lnTo>
                    <a:lnTo>
                      <a:pt x="168" y="441"/>
                    </a:lnTo>
                    <a:lnTo>
                      <a:pt x="168" y="409"/>
                    </a:lnTo>
                    <a:lnTo>
                      <a:pt x="161" y="409"/>
                    </a:lnTo>
                    <a:lnTo>
                      <a:pt x="152" y="409"/>
                    </a:lnTo>
                    <a:lnTo>
                      <a:pt x="143" y="409"/>
                    </a:lnTo>
                    <a:lnTo>
                      <a:pt x="133" y="410"/>
                    </a:lnTo>
                    <a:lnTo>
                      <a:pt x="0" y="410"/>
                    </a:lnTo>
                    <a:lnTo>
                      <a:pt x="0" y="447"/>
                    </a:lnTo>
                    <a:close/>
                    <a:moveTo>
                      <a:pt x="116" y="447"/>
                    </a:moveTo>
                    <a:lnTo>
                      <a:pt x="120" y="447"/>
                    </a:lnTo>
                    <a:lnTo>
                      <a:pt x="124" y="448"/>
                    </a:lnTo>
                    <a:lnTo>
                      <a:pt x="128" y="449"/>
                    </a:lnTo>
                    <a:lnTo>
                      <a:pt x="131" y="450"/>
                    </a:lnTo>
                    <a:lnTo>
                      <a:pt x="134" y="452"/>
                    </a:lnTo>
                    <a:lnTo>
                      <a:pt x="137" y="455"/>
                    </a:lnTo>
                    <a:lnTo>
                      <a:pt x="138" y="458"/>
                    </a:lnTo>
                    <a:lnTo>
                      <a:pt x="141" y="461"/>
                    </a:lnTo>
                    <a:lnTo>
                      <a:pt x="142" y="465"/>
                    </a:lnTo>
                    <a:lnTo>
                      <a:pt x="142" y="469"/>
                    </a:lnTo>
                    <a:lnTo>
                      <a:pt x="141" y="475"/>
                    </a:lnTo>
                    <a:lnTo>
                      <a:pt x="139" y="479"/>
                    </a:lnTo>
                    <a:lnTo>
                      <a:pt x="136" y="484"/>
                    </a:lnTo>
                    <a:lnTo>
                      <a:pt x="133" y="487"/>
                    </a:lnTo>
                    <a:lnTo>
                      <a:pt x="129" y="490"/>
                    </a:lnTo>
                    <a:lnTo>
                      <a:pt x="123" y="493"/>
                    </a:lnTo>
                    <a:lnTo>
                      <a:pt x="117" y="494"/>
                    </a:lnTo>
                    <a:lnTo>
                      <a:pt x="109" y="494"/>
                    </a:lnTo>
                    <a:lnTo>
                      <a:pt x="103" y="494"/>
                    </a:lnTo>
                    <a:lnTo>
                      <a:pt x="97" y="493"/>
                    </a:lnTo>
                    <a:lnTo>
                      <a:pt x="92" y="490"/>
                    </a:lnTo>
                    <a:lnTo>
                      <a:pt x="87" y="488"/>
                    </a:lnTo>
                    <a:lnTo>
                      <a:pt x="82" y="484"/>
                    </a:lnTo>
                    <a:lnTo>
                      <a:pt x="80" y="479"/>
                    </a:lnTo>
                    <a:lnTo>
                      <a:pt x="78" y="475"/>
                    </a:lnTo>
                    <a:lnTo>
                      <a:pt x="77" y="469"/>
                    </a:lnTo>
                    <a:lnTo>
                      <a:pt x="77" y="465"/>
                    </a:lnTo>
                    <a:lnTo>
                      <a:pt x="78" y="460"/>
                    </a:lnTo>
                    <a:lnTo>
                      <a:pt x="80" y="457"/>
                    </a:lnTo>
                    <a:lnTo>
                      <a:pt x="82" y="455"/>
                    </a:lnTo>
                    <a:lnTo>
                      <a:pt x="84" y="451"/>
                    </a:lnTo>
                    <a:lnTo>
                      <a:pt x="88" y="450"/>
                    </a:lnTo>
                    <a:lnTo>
                      <a:pt x="91" y="448"/>
                    </a:lnTo>
                    <a:lnTo>
                      <a:pt x="95" y="447"/>
                    </a:lnTo>
                    <a:lnTo>
                      <a:pt x="97" y="447"/>
                    </a:lnTo>
                    <a:lnTo>
                      <a:pt x="101" y="447"/>
                    </a:lnTo>
                    <a:lnTo>
                      <a:pt x="116" y="447"/>
                    </a:lnTo>
                    <a:close/>
                    <a:moveTo>
                      <a:pt x="168" y="279"/>
                    </a:moveTo>
                    <a:lnTo>
                      <a:pt x="156" y="280"/>
                    </a:lnTo>
                    <a:lnTo>
                      <a:pt x="139" y="281"/>
                    </a:lnTo>
                    <a:lnTo>
                      <a:pt x="100" y="281"/>
                    </a:lnTo>
                    <a:lnTo>
                      <a:pt x="90" y="281"/>
                    </a:lnTo>
                    <a:lnTo>
                      <a:pt x="80" y="283"/>
                    </a:lnTo>
                    <a:lnTo>
                      <a:pt x="71" y="286"/>
                    </a:lnTo>
                    <a:lnTo>
                      <a:pt x="64" y="292"/>
                    </a:lnTo>
                    <a:lnTo>
                      <a:pt x="61" y="295"/>
                    </a:lnTo>
                    <a:lnTo>
                      <a:pt x="58" y="299"/>
                    </a:lnTo>
                    <a:lnTo>
                      <a:pt x="55" y="303"/>
                    </a:lnTo>
                    <a:lnTo>
                      <a:pt x="53" y="308"/>
                    </a:lnTo>
                    <a:lnTo>
                      <a:pt x="52" y="313"/>
                    </a:lnTo>
                    <a:lnTo>
                      <a:pt x="51" y="320"/>
                    </a:lnTo>
                    <a:lnTo>
                      <a:pt x="50" y="325"/>
                    </a:lnTo>
                    <a:lnTo>
                      <a:pt x="50" y="333"/>
                    </a:lnTo>
                    <a:lnTo>
                      <a:pt x="51" y="348"/>
                    </a:lnTo>
                    <a:lnTo>
                      <a:pt x="53" y="361"/>
                    </a:lnTo>
                    <a:lnTo>
                      <a:pt x="56" y="371"/>
                    </a:lnTo>
                    <a:lnTo>
                      <a:pt x="60" y="379"/>
                    </a:lnTo>
                    <a:lnTo>
                      <a:pt x="83" y="372"/>
                    </a:lnTo>
                    <a:lnTo>
                      <a:pt x="80" y="366"/>
                    </a:lnTo>
                    <a:lnTo>
                      <a:pt x="77" y="358"/>
                    </a:lnTo>
                    <a:lnTo>
                      <a:pt x="75" y="349"/>
                    </a:lnTo>
                    <a:lnTo>
                      <a:pt x="75" y="340"/>
                    </a:lnTo>
                    <a:lnTo>
                      <a:pt x="75" y="333"/>
                    </a:lnTo>
                    <a:lnTo>
                      <a:pt x="76" y="329"/>
                    </a:lnTo>
                    <a:lnTo>
                      <a:pt x="77" y="324"/>
                    </a:lnTo>
                    <a:lnTo>
                      <a:pt x="79" y="322"/>
                    </a:lnTo>
                    <a:lnTo>
                      <a:pt x="84" y="319"/>
                    </a:lnTo>
                    <a:lnTo>
                      <a:pt x="89" y="318"/>
                    </a:lnTo>
                    <a:lnTo>
                      <a:pt x="91" y="318"/>
                    </a:lnTo>
                    <a:lnTo>
                      <a:pt x="91" y="333"/>
                    </a:lnTo>
                    <a:lnTo>
                      <a:pt x="93" y="347"/>
                    </a:lnTo>
                    <a:lnTo>
                      <a:pt x="96" y="359"/>
                    </a:lnTo>
                    <a:lnTo>
                      <a:pt x="102" y="369"/>
                    </a:lnTo>
                    <a:lnTo>
                      <a:pt x="104" y="373"/>
                    </a:lnTo>
                    <a:lnTo>
                      <a:pt x="107" y="377"/>
                    </a:lnTo>
                    <a:lnTo>
                      <a:pt x="111" y="380"/>
                    </a:lnTo>
                    <a:lnTo>
                      <a:pt x="116" y="382"/>
                    </a:lnTo>
                    <a:lnTo>
                      <a:pt x="120" y="384"/>
                    </a:lnTo>
                    <a:lnTo>
                      <a:pt x="124" y="387"/>
                    </a:lnTo>
                    <a:lnTo>
                      <a:pt x="130" y="388"/>
                    </a:lnTo>
                    <a:lnTo>
                      <a:pt x="135" y="388"/>
                    </a:lnTo>
                    <a:lnTo>
                      <a:pt x="142" y="387"/>
                    </a:lnTo>
                    <a:lnTo>
                      <a:pt x="148" y="386"/>
                    </a:lnTo>
                    <a:lnTo>
                      <a:pt x="154" y="382"/>
                    </a:lnTo>
                    <a:lnTo>
                      <a:pt x="159" y="378"/>
                    </a:lnTo>
                    <a:lnTo>
                      <a:pt x="164" y="372"/>
                    </a:lnTo>
                    <a:lnTo>
                      <a:pt x="168" y="366"/>
                    </a:lnTo>
                    <a:lnTo>
                      <a:pt x="170" y="358"/>
                    </a:lnTo>
                    <a:lnTo>
                      <a:pt x="170" y="349"/>
                    </a:lnTo>
                    <a:lnTo>
                      <a:pt x="170" y="339"/>
                    </a:lnTo>
                    <a:lnTo>
                      <a:pt x="166" y="330"/>
                    </a:lnTo>
                    <a:lnTo>
                      <a:pt x="162" y="322"/>
                    </a:lnTo>
                    <a:lnTo>
                      <a:pt x="156" y="315"/>
                    </a:lnTo>
                    <a:lnTo>
                      <a:pt x="156" y="314"/>
                    </a:lnTo>
                    <a:lnTo>
                      <a:pt x="168" y="312"/>
                    </a:lnTo>
                    <a:lnTo>
                      <a:pt x="168" y="279"/>
                    </a:lnTo>
                    <a:close/>
                    <a:moveTo>
                      <a:pt x="125" y="316"/>
                    </a:moveTo>
                    <a:lnTo>
                      <a:pt x="129" y="316"/>
                    </a:lnTo>
                    <a:lnTo>
                      <a:pt x="132" y="318"/>
                    </a:lnTo>
                    <a:lnTo>
                      <a:pt x="137" y="320"/>
                    </a:lnTo>
                    <a:lnTo>
                      <a:pt x="141" y="324"/>
                    </a:lnTo>
                    <a:lnTo>
                      <a:pt x="144" y="330"/>
                    </a:lnTo>
                    <a:lnTo>
                      <a:pt x="145" y="337"/>
                    </a:lnTo>
                    <a:lnTo>
                      <a:pt x="144" y="342"/>
                    </a:lnTo>
                    <a:lnTo>
                      <a:pt x="142" y="347"/>
                    </a:lnTo>
                    <a:lnTo>
                      <a:pt x="139" y="349"/>
                    </a:lnTo>
                    <a:lnTo>
                      <a:pt x="137" y="350"/>
                    </a:lnTo>
                    <a:lnTo>
                      <a:pt x="134" y="351"/>
                    </a:lnTo>
                    <a:lnTo>
                      <a:pt x="131" y="351"/>
                    </a:lnTo>
                    <a:lnTo>
                      <a:pt x="127" y="350"/>
                    </a:lnTo>
                    <a:lnTo>
                      <a:pt x="122" y="349"/>
                    </a:lnTo>
                    <a:lnTo>
                      <a:pt x="119" y="345"/>
                    </a:lnTo>
                    <a:lnTo>
                      <a:pt x="117" y="341"/>
                    </a:lnTo>
                    <a:lnTo>
                      <a:pt x="115" y="337"/>
                    </a:lnTo>
                    <a:lnTo>
                      <a:pt x="114" y="330"/>
                    </a:lnTo>
                    <a:lnTo>
                      <a:pt x="114" y="323"/>
                    </a:lnTo>
                    <a:lnTo>
                      <a:pt x="114" y="316"/>
                    </a:lnTo>
                    <a:lnTo>
                      <a:pt x="125" y="316"/>
                    </a:lnTo>
                    <a:close/>
                    <a:moveTo>
                      <a:pt x="0" y="173"/>
                    </a:moveTo>
                    <a:lnTo>
                      <a:pt x="63" y="173"/>
                    </a:lnTo>
                    <a:lnTo>
                      <a:pt x="63" y="174"/>
                    </a:lnTo>
                    <a:lnTo>
                      <a:pt x="60" y="176"/>
                    </a:lnTo>
                    <a:lnTo>
                      <a:pt x="57" y="178"/>
                    </a:lnTo>
                    <a:lnTo>
                      <a:pt x="55" y="182"/>
                    </a:lnTo>
                    <a:lnTo>
                      <a:pt x="53" y="186"/>
                    </a:lnTo>
                    <a:lnTo>
                      <a:pt x="51" y="195"/>
                    </a:lnTo>
                    <a:lnTo>
                      <a:pt x="50" y="205"/>
                    </a:lnTo>
                    <a:lnTo>
                      <a:pt x="51" y="215"/>
                    </a:lnTo>
                    <a:lnTo>
                      <a:pt x="54" y="225"/>
                    </a:lnTo>
                    <a:lnTo>
                      <a:pt x="58" y="234"/>
                    </a:lnTo>
                    <a:lnTo>
                      <a:pt x="66" y="242"/>
                    </a:lnTo>
                    <a:lnTo>
                      <a:pt x="70" y="246"/>
                    </a:lnTo>
                    <a:lnTo>
                      <a:pt x="75" y="249"/>
                    </a:lnTo>
                    <a:lnTo>
                      <a:pt x="79" y="252"/>
                    </a:lnTo>
                    <a:lnTo>
                      <a:pt x="85" y="254"/>
                    </a:lnTo>
                    <a:lnTo>
                      <a:pt x="91" y="256"/>
                    </a:lnTo>
                    <a:lnTo>
                      <a:pt x="97" y="257"/>
                    </a:lnTo>
                    <a:lnTo>
                      <a:pt x="104" y="257"/>
                    </a:lnTo>
                    <a:lnTo>
                      <a:pt x="111" y="259"/>
                    </a:lnTo>
                    <a:lnTo>
                      <a:pt x="123" y="257"/>
                    </a:lnTo>
                    <a:lnTo>
                      <a:pt x="135" y="254"/>
                    </a:lnTo>
                    <a:lnTo>
                      <a:pt x="146" y="250"/>
                    </a:lnTo>
                    <a:lnTo>
                      <a:pt x="154" y="243"/>
                    </a:lnTo>
                    <a:lnTo>
                      <a:pt x="161" y="236"/>
                    </a:lnTo>
                    <a:lnTo>
                      <a:pt x="165" y="227"/>
                    </a:lnTo>
                    <a:lnTo>
                      <a:pt x="168" y="223"/>
                    </a:lnTo>
                    <a:lnTo>
                      <a:pt x="169" y="217"/>
                    </a:lnTo>
                    <a:lnTo>
                      <a:pt x="170" y="213"/>
                    </a:lnTo>
                    <a:lnTo>
                      <a:pt x="170" y="207"/>
                    </a:lnTo>
                    <a:lnTo>
                      <a:pt x="170" y="202"/>
                    </a:lnTo>
                    <a:lnTo>
                      <a:pt x="169" y="196"/>
                    </a:lnTo>
                    <a:lnTo>
                      <a:pt x="168" y="191"/>
                    </a:lnTo>
                    <a:lnTo>
                      <a:pt x="165" y="186"/>
                    </a:lnTo>
                    <a:lnTo>
                      <a:pt x="162" y="182"/>
                    </a:lnTo>
                    <a:lnTo>
                      <a:pt x="159" y="177"/>
                    </a:lnTo>
                    <a:lnTo>
                      <a:pt x="155" y="174"/>
                    </a:lnTo>
                    <a:lnTo>
                      <a:pt x="150" y="171"/>
                    </a:lnTo>
                    <a:lnTo>
                      <a:pt x="150" y="169"/>
                    </a:lnTo>
                    <a:lnTo>
                      <a:pt x="168" y="168"/>
                    </a:lnTo>
                    <a:lnTo>
                      <a:pt x="168" y="135"/>
                    </a:lnTo>
                    <a:lnTo>
                      <a:pt x="161" y="136"/>
                    </a:lnTo>
                    <a:lnTo>
                      <a:pt x="152" y="136"/>
                    </a:lnTo>
                    <a:lnTo>
                      <a:pt x="143" y="136"/>
                    </a:lnTo>
                    <a:lnTo>
                      <a:pt x="133" y="136"/>
                    </a:lnTo>
                    <a:lnTo>
                      <a:pt x="0" y="136"/>
                    </a:lnTo>
                    <a:lnTo>
                      <a:pt x="0" y="173"/>
                    </a:lnTo>
                    <a:close/>
                    <a:moveTo>
                      <a:pt x="116" y="173"/>
                    </a:moveTo>
                    <a:lnTo>
                      <a:pt x="120" y="173"/>
                    </a:lnTo>
                    <a:lnTo>
                      <a:pt x="124" y="174"/>
                    </a:lnTo>
                    <a:lnTo>
                      <a:pt x="128" y="175"/>
                    </a:lnTo>
                    <a:lnTo>
                      <a:pt x="131" y="177"/>
                    </a:lnTo>
                    <a:lnTo>
                      <a:pt x="134" y="179"/>
                    </a:lnTo>
                    <a:lnTo>
                      <a:pt x="137" y="182"/>
                    </a:lnTo>
                    <a:lnTo>
                      <a:pt x="138" y="185"/>
                    </a:lnTo>
                    <a:lnTo>
                      <a:pt x="141" y="188"/>
                    </a:lnTo>
                    <a:lnTo>
                      <a:pt x="142" y="192"/>
                    </a:lnTo>
                    <a:lnTo>
                      <a:pt x="142" y="195"/>
                    </a:lnTo>
                    <a:lnTo>
                      <a:pt x="141" y="201"/>
                    </a:lnTo>
                    <a:lnTo>
                      <a:pt x="139" y="206"/>
                    </a:lnTo>
                    <a:lnTo>
                      <a:pt x="136" y="211"/>
                    </a:lnTo>
                    <a:lnTo>
                      <a:pt x="133" y="214"/>
                    </a:lnTo>
                    <a:lnTo>
                      <a:pt x="129" y="217"/>
                    </a:lnTo>
                    <a:lnTo>
                      <a:pt x="123" y="218"/>
                    </a:lnTo>
                    <a:lnTo>
                      <a:pt x="117" y="221"/>
                    </a:lnTo>
                    <a:lnTo>
                      <a:pt x="109" y="221"/>
                    </a:lnTo>
                    <a:lnTo>
                      <a:pt x="103" y="221"/>
                    </a:lnTo>
                    <a:lnTo>
                      <a:pt x="97" y="220"/>
                    </a:lnTo>
                    <a:lnTo>
                      <a:pt x="92" y="217"/>
                    </a:lnTo>
                    <a:lnTo>
                      <a:pt x="87" y="214"/>
                    </a:lnTo>
                    <a:lnTo>
                      <a:pt x="82" y="211"/>
                    </a:lnTo>
                    <a:lnTo>
                      <a:pt x="80" y="206"/>
                    </a:lnTo>
                    <a:lnTo>
                      <a:pt x="78" y="201"/>
                    </a:lnTo>
                    <a:lnTo>
                      <a:pt x="77" y="195"/>
                    </a:lnTo>
                    <a:lnTo>
                      <a:pt x="77" y="191"/>
                    </a:lnTo>
                    <a:lnTo>
                      <a:pt x="78" y="187"/>
                    </a:lnTo>
                    <a:lnTo>
                      <a:pt x="80" y="184"/>
                    </a:lnTo>
                    <a:lnTo>
                      <a:pt x="82" y="181"/>
                    </a:lnTo>
                    <a:lnTo>
                      <a:pt x="84" y="178"/>
                    </a:lnTo>
                    <a:lnTo>
                      <a:pt x="88" y="176"/>
                    </a:lnTo>
                    <a:lnTo>
                      <a:pt x="91" y="175"/>
                    </a:lnTo>
                    <a:lnTo>
                      <a:pt x="95" y="174"/>
                    </a:lnTo>
                    <a:lnTo>
                      <a:pt x="97" y="173"/>
                    </a:lnTo>
                    <a:lnTo>
                      <a:pt x="101" y="173"/>
                    </a:lnTo>
                    <a:lnTo>
                      <a:pt x="116" y="173"/>
                    </a:lnTo>
                    <a:close/>
                    <a:moveTo>
                      <a:pt x="121" y="1"/>
                    </a:moveTo>
                    <a:lnTo>
                      <a:pt x="116" y="0"/>
                    </a:lnTo>
                    <a:lnTo>
                      <a:pt x="107" y="0"/>
                    </a:lnTo>
                    <a:lnTo>
                      <a:pt x="96" y="1"/>
                    </a:lnTo>
                    <a:lnTo>
                      <a:pt x="87" y="3"/>
                    </a:lnTo>
                    <a:lnTo>
                      <a:pt x="77" y="7"/>
                    </a:lnTo>
                    <a:lnTo>
                      <a:pt x="68" y="12"/>
                    </a:lnTo>
                    <a:lnTo>
                      <a:pt x="64" y="16"/>
                    </a:lnTo>
                    <a:lnTo>
                      <a:pt x="61" y="19"/>
                    </a:lnTo>
                    <a:lnTo>
                      <a:pt x="57" y="23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1" y="40"/>
                    </a:lnTo>
                    <a:lnTo>
                      <a:pt x="50" y="46"/>
                    </a:lnTo>
                    <a:lnTo>
                      <a:pt x="50" y="54"/>
                    </a:lnTo>
                    <a:lnTo>
                      <a:pt x="50" y="60"/>
                    </a:lnTo>
                    <a:lnTo>
                      <a:pt x="51" y="68"/>
                    </a:lnTo>
                    <a:lnTo>
                      <a:pt x="53" y="74"/>
                    </a:lnTo>
                    <a:lnTo>
                      <a:pt x="55" y="80"/>
                    </a:lnTo>
                    <a:lnTo>
                      <a:pt x="58" y="86"/>
                    </a:lnTo>
                    <a:lnTo>
                      <a:pt x="62" y="90"/>
                    </a:lnTo>
                    <a:lnTo>
                      <a:pt x="65" y="95"/>
                    </a:lnTo>
                    <a:lnTo>
                      <a:pt x="69" y="99"/>
                    </a:lnTo>
                    <a:lnTo>
                      <a:pt x="79" y="105"/>
                    </a:lnTo>
                    <a:lnTo>
                      <a:pt x="89" y="109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8" y="113"/>
                    </a:lnTo>
                    <a:lnTo>
                      <a:pt x="124" y="113"/>
                    </a:lnTo>
                    <a:lnTo>
                      <a:pt x="130" y="110"/>
                    </a:lnTo>
                    <a:lnTo>
                      <a:pt x="135" y="109"/>
                    </a:lnTo>
                    <a:lnTo>
                      <a:pt x="141" y="107"/>
                    </a:lnTo>
                    <a:lnTo>
                      <a:pt x="146" y="104"/>
                    </a:lnTo>
                    <a:lnTo>
                      <a:pt x="150" y="100"/>
                    </a:lnTo>
                    <a:lnTo>
                      <a:pt x="155" y="97"/>
                    </a:lnTo>
                    <a:lnTo>
                      <a:pt x="158" y="93"/>
                    </a:lnTo>
                    <a:lnTo>
                      <a:pt x="161" y="88"/>
                    </a:lnTo>
                    <a:lnTo>
                      <a:pt x="163" y="83"/>
                    </a:lnTo>
                    <a:lnTo>
                      <a:pt x="165" y="77"/>
                    </a:lnTo>
                    <a:lnTo>
                      <a:pt x="168" y="70"/>
                    </a:lnTo>
                    <a:lnTo>
                      <a:pt x="169" y="64"/>
                    </a:lnTo>
                    <a:lnTo>
                      <a:pt x="170" y="57"/>
                    </a:lnTo>
                    <a:lnTo>
                      <a:pt x="170" y="50"/>
                    </a:lnTo>
                    <a:lnTo>
                      <a:pt x="170" y="38"/>
                    </a:lnTo>
                    <a:lnTo>
                      <a:pt x="169" y="27"/>
                    </a:lnTo>
                    <a:lnTo>
                      <a:pt x="165" y="17"/>
                    </a:lnTo>
                    <a:lnTo>
                      <a:pt x="163" y="7"/>
                    </a:lnTo>
                    <a:lnTo>
                      <a:pt x="138" y="11"/>
                    </a:lnTo>
                    <a:lnTo>
                      <a:pt x="141" y="19"/>
                    </a:lnTo>
                    <a:lnTo>
                      <a:pt x="142" y="27"/>
                    </a:lnTo>
                    <a:lnTo>
                      <a:pt x="143" y="36"/>
                    </a:lnTo>
                    <a:lnTo>
                      <a:pt x="143" y="45"/>
                    </a:lnTo>
                    <a:lnTo>
                      <a:pt x="143" y="51"/>
                    </a:lnTo>
                    <a:lnTo>
                      <a:pt x="142" y="57"/>
                    </a:lnTo>
                    <a:lnTo>
                      <a:pt x="141" y="62"/>
                    </a:lnTo>
                    <a:lnTo>
                      <a:pt x="137" y="67"/>
                    </a:lnTo>
                    <a:lnTo>
                      <a:pt x="135" y="71"/>
                    </a:lnTo>
                    <a:lnTo>
                      <a:pt x="131" y="75"/>
                    </a:lnTo>
                    <a:lnTo>
                      <a:pt x="127" y="77"/>
                    </a:lnTo>
                    <a:lnTo>
                      <a:pt x="121" y="78"/>
                    </a:lnTo>
                    <a:lnTo>
                      <a:pt x="121" y="1"/>
                    </a:lnTo>
                    <a:close/>
                    <a:moveTo>
                      <a:pt x="96" y="78"/>
                    </a:moveTo>
                    <a:lnTo>
                      <a:pt x="93" y="78"/>
                    </a:lnTo>
                    <a:lnTo>
                      <a:pt x="89" y="77"/>
                    </a:lnTo>
                    <a:lnTo>
                      <a:pt x="85" y="75"/>
                    </a:lnTo>
                    <a:lnTo>
                      <a:pt x="81" y="73"/>
                    </a:lnTo>
                    <a:lnTo>
                      <a:pt x="78" y="69"/>
                    </a:lnTo>
                    <a:lnTo>
                      <a:pt x="76" y="66"/>
                    </a:lnTo>
                    <a:lnTo>
                      <a:pt x="74" y="61"/>
                    </a:lnTo>
                    <a:lnTo>
                      <a:pt x="74" y="56"/>
                    </a:lnTo>
                    <a:lnTo>
                      <a:pt x="74" y="49"/>
                    </a:lnTo>
                    <a:lnTo>
                      <a:pt x="76" y="45"/>
                    </a:lnTo>
                    <a:lnTo>
                      <a:pt x="79" y="41"/>
                    </a:lnTo>
                    <a:lnTo>
                      <a:pt x="82" y="39"/>
                    </a:lnTo>
                    <a:lnTo>
                      <a:pt x="90" y="36"/>
                    </a:lnTo>
                    <a:lnTo>
                      <a:pt x="96" y="35"/>
                    </a:lnTo>
                    <a:lnTo>
                      <a:pt x="96" y="7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>
                <a:off x="6557963" y="5519738"/>
                <a:ext cx="103188" cy="168275"/>
              </a:xfrm>
              <a:custGeom>
                <a:rect b="b" l="l" r="r" t="t"/>
                <a:pathLst>
                  <a:path extrusionOk="0" h="319" w="195">
                    <a:moveTo>
                      <a:pt x="0" y="0"/>
                    </a:moveTo>
                    <a:lnTo>
                      <a:pt x="195" y="0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5" name="Google Shape;175;p35"/>
            <p:cNvGrpSpPr/>
            <p:nvPr/>
          </p:nvGrpSpPr>
          <p:grpSpPr>
            <a:xfrm>
              <a:off x="1087997" y="1983345"/>
              <a:ext cx="7244901" cy="735070"/>
              <a:chOff x="661988" y="1303532"/>
              <a:chExt cx="8205800" cy="864992"/>
            </a:xfrm>
          </p:grpSpPr>
          <p:sp>
            <p:nvSpPr>
              <p:cNvPr id="176" name="Google Shape;176;p35"/>
              <p:cNvSpPr/>
              <p:nvPr/>
            </p:nvSpPr>
            <p:spPr>
              <a:xfrm>
                <a:off x="661988" y="1309688"/>
                <a:ext cx="8205800" cy="858836"/>
              </a:xfrm>
              <a:custGeom>
                <a:rect b="b" l="l" r="r" t="t"/>
                <a:pathLst>
                  <a:path extrusionOk="0" h="1624" w="15507">
                    <a:moveTo>
                      <a:pt x="15507" y="286"/>
                    </a:moveTo>
                    <a:lnTo>
                      <a:pt x="15507" y="1338"/>
                    </a:lnTo>
                    <a:lnTo>
                      <a:pt x="15507" y="1496"/>
                    </a:lnTo>
                    <a:lnTo>
                      <a:pt x="15507" y="1508"/>
                    </a:lnTo>
                    <a:lnTo>
                      <a:pt x="15505" y="1522"/>
                    </a:lnTo>
                    <a:lnTo>
                      <a:pt x="15502" y="1534"/>
                    </a:lnTo>
                    <a:lnTo>
                      <a:pt x="15498" y="1546"/>
                    </a:lnTo>
                    <a:lnTo>
                      <a:pt x="15492" y="1557"/>
                    </a:lnTo>
                    <a:lnTo>
                      <a:pt x="15487" y="1567"/>
                    </a:lnTo>
                    <a:lnTo>
                      <a:pt x="15479" y="1577"/>
                    </a:lnTo>
                    <a:lnTo>
                      <a:pt x="15472" y="1586"/>
                    </a:lnTo>
                    <a:lnTo>
                      <a:pt x="15462" y="1595"/>
                    </a:lnTo>
                    <a:lnTo>
                      <a:pt x="15452" y="1602"/>
                    </a:lnTo>
                    <a:lnTo>
                      <a:pt x="15443" y="1609"/>
                    </a:lnTo>
                    <a:lnTo>
                      <a:pt x="15432" y="1614"/>
                    </a:lnTo>
                    <a:lnTo>
                      <a:pt x="15420" y="1619"/>
                    </a:lnTo>
                    <a:lnTo>
                      <a:pt x="15408" y="1622"/>
                    </a:lnTo>
                    <a:lnTo>
                      <a:pt x="15396" y="1624"/>
                    </a:lnTo>
                    <a:lnTo>
                      <a:pt x="15383" y="1624"/>
                    </a:lnTo>
                    <a:lnTo>
                      <a:pt x="125" y="1624"/>
                    </a:lnTo>
                    <a:lnTo>
                      <a:pt x="112" y="1624"/>
                    </a:lnTo>
                    <a:lnTo>
                      <a:pt x="100" y="1622"/>
                    </a:lnTo>
                    <a:lnTo>
                      <a:pt x="88" y="1619"/>
                    </a:lnTo>
                    <a:lnTo>
                      <a:pt x="76" y="1614"/>
                    </a:lnTo>
                    <a:lnTo>
                      <a:pt x="66" y="1609"/>
                    </a:lnTo>
                    <a:lnTo>
                      <a:pt x="56" y="1602"/>
                    </a:lnTo>
                    <a:lnTo>
                      <a:pt x="46" y="1595"/>
                    </a:lnTo>
                    <a:lnTo>
                      <a:pt x="36" y="1586"/>
                    </a:lnTo>
                    <a:lnTo>
                      <a:pt x="29" y="1577"/>
                    </a:lnTo>
                    <a:lnTo>
                      <a:pt x="21" y="1567"/>
                    </a:lnTo>
                    <a:lnTo>
                      <a:pt x="15" y="1557"/>
                    </a:lnTo>
                    <a:lnTo>
                      <a:pt x="9" y="1546"/>
                    </a:lnTo>
                    <a:lnTo>
                      <a:pt x="5" y="1534"/>
                    </a:lnTo>
                    <a:lnTo>
                      <a:pt x="2" y="1522"/>
                    </a:lnTo>
                    <a:lnTo>
                      <a:pt x="1" y="1508"/>
                    </a:lnTo>
                    <a:lnTo>
                      <a:pt x="0" y="1496"/>
                    </a:lnTo>
                    <a:lnTo>
                      <a:pt x="0" y="1338"/>
                    </a:lnTo>
                    <a:lnTo>
                      <a:pt x="0" y="286"/>
                    </a:lnTo>
                    <a:lnTo>
                      <a:pt x="0" y="128"/>
                    </a:lnTo>
                    <a:lnTo>
                      <a:pt x="1" y="116"/>
                    </a:lnTo>
                    <a:lnTo>
                      <a:pt x="2" y="102"/>
                    </a:lnTo>
                    <a:lnTo>
                      <a:pt x="5" y="90"/>
                    </a:lnTo>
                    <a:lnTo>
                      <a:pt x="9" y="78"/>
                    </a:lnTo>
                    <a:lnTo>
                      <a:pt x="15" y="67"/>
                    </a:lnTo>
                    <a:lnTo>
                      <a:pt x="21" y="57"/>
                    </a:lnTo>
                    <a:lnTo>
                      <a:pt x="29" y="47"/>
                    </a:lnTo>
                    <a:lnTo>
                      <a:pt x="36" y="38"/>
                    </a:lnTo>
                    <a:lnTo>
                      <a:pt x="46" y="29"/>
                    </a:lnTo>
                    <a:lnTo>
                      <a:pt x="56" y="22"/>
                    </a:lnTo>
                    <a:lnTo>
                      <a:pt x="66" y="15"/>
                    </a:lnTo>
                    <a:lnTo>
                      <a:pt x="76" y="10"/>
                    </a:lnTo>
                    <a:lnTo>
                      <a:pt x="88" y="5"/>
                    </a:lnTo>
                    <a:lnTo>
                      <a:pt x="100" y="2"/>
                    </a:lnTo>
                    <a:lnTo>
                      <a:pt x="112" y="0"/>
                    </a:lnTo>
                    <a:lnTo>
                      <a:pt x="125" y="0"/>
                    </a:lnTo>
                    <a:lnTo>
                      <a:pt x="15383" y="0"/>
                    </a:lnTo>
                    <a:lnTo>
                      <a:pt x="15396" y="0"/>
                    </a:lnTo>
                    <a:lnTo>
                      <a:pt x="15408" y="2"/>
                    </a:lnTo>
                    <a:lnTo>
                      <a:pt x="15420" y="5"/>
                    </a:lnTo>
                    <a:lnTo>
                      <a:pt x="15432" y="10"/>
                    </a:lnTo>
                    <a:lnTo>
                      <a:pt x="15443" y="15"/>
                    </a:lnTo>
                    <a:lnTo>
                      <a:pt x="15452" y="22"/>
                    </a:lnTo>
                    <a:lnTo>
                      <a:pt x="15462" y="29"/>
                    </a:lnTo>
                    <a:lnTo>
                      <a:pt x="15472" y="38"/>
                    </a:lnTo>
                    <a:lnTo>
                      <a:pt x="15479" y="47"/>
                    </a:lnTo>
                    <a:lnTo>
                      <a:pt x="15487" y="57"/>
                    </a:lnTo>
                    <a:lnTo>
                      <a:pt x="15492" y="67"/>
                    </a:lnTo>
                    <a:lnTo>
                      <a:pt x="15498" y="78"/>
                    </a:lnTo>
                    <a:lnTo>
                      <a:pt x="15502" y="90"/>
                    </a:lnTo>
                    <a:lnTo>
                      <a:pt x="15505" y="102"/>
                    </a:lnTo>
                    <a:lnTo>
                      <a:pt x="15507" y="116"/>
                    </a:lnTo>
                    <a:lnTo>
                      <a:pt x="15507" y="128"/>
                    </a:lnTo>
                    <a:lnTo>
                      <a:pt x="15507" y="286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>
                <a:off x="757238" y="1816100"/>
                <a:ext cx="1698627" cy="93663"/>
              </a:xfrm>
              <a:custGeom>
                <a:rect b="b" l="l" r="r" t="t"/>
                <a:pathLst>
                  <a:path extrusionOk="0" h="178" w="3211">
                    <a:moveTo>
                      <a:pt x="94" y="133"/>
                    </a:moveTo>
                    <a:lnTo>
                      <a:pt x="107" y="175"/>
                    </a:lnTo>
                    <a:lnTo>
                      <a:pt x="145" y="175"/>
                    </a:lnTo>
                    <a:lnTo>
                      <a:pt x="96" y="11"/>
                    </a:lnTo>
                    <a:lnTo>
                      <a:pt x="49" y="11"/>
                    </a:lnTo>
                    <a:lnTo>
                      <a:pt x="0" y="175"/>
                    </a:lnTo>
                    <a:lnTo>
                      <a:pt x="38" y="175"/>
                    </a:lnTo>
                    <a:lnTo>
                      <a:pt x="49" y="133"/>
                    </a:lnTo>
                    <a:lnTo>
                      <a:pt x="94" y="133"/>
                    </a:lnTo>
                    <a:close/>
                    <a:moveTo>
                      <a:pt x="54" y="106"/>
                    </a:moveTo>
                    <a:lnTo>
                      <a:pt x="64" y="70"/>
                    </a:lnTo>
                    <a:lnTo>
                      <a:pt x="67" y="54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75" y="54"/>
                    </a:lnTo>
                    <a:lnTo>
                      <a:pt x="79" y="70"/>
                    </a:lnTo>
                    <a:lnTo>
                      <a:pt x="90" y="106"/>
                    </a:lnTo>
                    <a:lnTo>
                      <a:pt x="54" y="106"/>
                    </a:lnTo>
                    <a:close/>
                    <a:moveTo>
                      <a:pt x="164" y="175"/>
                    </a:moveTo>
                    <a:lnTo>
                      <a:pt x="199" y="175"/>
                    </a:lnTo>
                    <a:lnTo>
                      <a:pt x="199" y="106"/>
                    </a:lnTo>
                    <a:lnTo>
                      <a:pt x="199" y="101"/>
                    </a:lnTo>
                    <a:lnTo>
                      <a:pt x="200" y="97"/>
                    </a:lnTo>
                    <a:lnTo>
                      <a:pt x="202" y="92"/>
                    </a:lnTo>
                    <a:lnTo>
                      <a:pt x="206" y="88"/>
                    </a:lnTo>
                    <a:lnTo>
                      <a:pt x="208" y="85"/>
                    </a:lnTo>
                    <a:lnTo>
                      <a:pt x="211" y="84"/>
                    </a:lnTo>
                    <a:lnTo>
                      <a:pt x="214" y="83"/>
                    </a:lnTo>
                    <a:lnTo>
                      <a:pt x="217" y="83"/>
                    </a:lnTo>
                    <a:lnTo>
                      <a:pt x="221" y="83"/>
                    </a:lnTo>
                    <a:lnTo>
                      <a:pt x="225" y="84"/>
                    </a:lnTo>
                    <a:lnTo>
                      <a:pt x="227" y="87"/>
                    </a:lnTo>
                    <a:lnTo>
                      <a:pt x="229" y="90"/>
                    </a:lnTo>
                    <a:lnTo>
                      <a:pt x="231" y="93"/>
                    </a:lnTo>
                    <a:lnTo>
                      <a:pt x="232" y="98"/>
                    </a:lnTo>
                    <a:lnTo>
                      <a:pt x="233" y="103"/>
                    </a:lnTo>
                    <a:lnTo>
                      <a:pt x="233" y="109"/>
                    </a:lnTo>
                    <a:lnTo>
                      <a:pt x="233" y="175"/>
                    </a:lnTo>
                    <a:lnTo>
                      <a:pt x="268" y="175"/>
                    </a:lnTo>
                    <a:lnTo>
                      <a:pt x="268" y="106"/>
                    </a:lnTo>
                    <a:lnTo>
                      <a:pt x="269" y="101"/>
                    </a:lnTo>
                    <a:lnTo>
                      <a:pt x="270" y="96"/>
                    </a:lnTo>
                    <a:lnTo>
                      <a:pt x="272" y="91"/>
                    </a:lnTo>
                    <a:lnTo>
                      <a:pt x="275" y="87"/>
                    </a:lnTo>
                    <a:lnTo>
                      <a:pt x="281" y="84"/>
                    </a:lnTo>
                    <a:lnTo>
                      <a:pt x="286" y="83"/>
                    </a:lnTo>
                    <a:lnTo>
                      <a:pt x="291" y="83"/>
                    </a:lnTo>
                    <a:lnTo>
                      <a:pt x="294" y="84"/>
                    </a:lnTo>
                    <a:lnTo>
                      <a:pt x="297" y="87"/>
                    </a:lnTo>
                    <a:lnTo>
                      <a:pt x="299" y="90"/>
                    </a:lnTo>
                    <a:lnTo>
                      <a:pt x="301" y="94"/>
                    </a:lnTo>
                    <a:lnTo>
                      <a:pt x="302" y="99"/>
                    </a:lnTo>
                    <a:lnTo>
                      <a:pt x="303" y="104"/>
                    </a:lnTo>
                    <a:lnTo>
                      <a:pt x="303" y="110"/>
                    </a:lnTo>
                    <a:lnTo>
                      <a:pt x="303" y="175"/>
                    </a:lnTo>
                    <a:lnTo>
                      <a:pt x="338" y="175"/>
                    </a:lnTo>
                    <a:lnTo>
                      <a:pt x="338" y="104"/>
                    </a:lnTo>
                    <a:lnTo>
                      <a:pt x="337" y="92"/>
                    </a:lnTo>
                    <a:lnTo>
                      <a:pt x="335" y="82"/>
                    </a:lnTo>
                    <a:lnTo>
                      <a:pt x="332" y="73"/>
                    </a:lnTo>
                    <a:lnTo>
                      <a:pt x="327" y="65"/>
                    </a:lnTo>
                    <a:lnTo>
                      <a:pt x="321" y="60"/>
                    </a:lnTo>
                    <a:lnTo>
                      <a:pt x="314" y="57"/>
                    </a:lnTo>
                    <a:lnTo>
                      <a:pt x="307" y="54"/>
                    </a:lnTo>
                    <a:lnTo>
                      <a:pt x="299" y="53"/>
                    </a:lnTo>
                    <a:lnTo>
                      <a:pt x="293" y="54"/>
                    </a:lnTo>
                    <a:lnTo>
                      <a:pt x="287" y="54"/>
                    </a:lnTo>
                    <a:lnTo>
                      <a:pt x="282" y="57"/>
                    </a:lnTo>
                    <a:lnTo>
                      <a:pt x="278" y="59"/>
                    </a:lnTo>
                    <a:lnTo>
                      <a:pt x="269" y="65"/>
                    </a:lnTo>
                    <a:lnTo>
                      <a:pt x="262" y="73"/>
                    </a:lnTo>
                    <a:lnTo>
                      <a:pt x="262" y="73"/>
                    </a:lnTo>
                    <a:lnTo>
                      <a:pt x="260" y="69"/>
                    </a:lnTo>
                    <a:lnTo>
                      <a:pt x="257" y="65"/>
                    </a:lnTo>
                    <a:lnTo>
                      <a:pt x="254" y="62"/>
                    </a:lnTo>
                    <a:lnTo>
                      <a:pt x="249" y="59"/>
                    </a:lnTo>
                    <a:lnTo>
                      <a:pt x="245" y="57"/>
                    </a:lnTo>
                    <a:lnTo>
                      <a:pt x="241" y="54"/>
                    </a:lnTo>
                    <a:lnTo>
                      <a:pt x="235" y="54"/>
                    </a:lnTo>
                    <a:lnTo>
                      <a:pt x="230" y="53"/>
                    </a:lnTo>
                    <a:lnTo>
                      <a:pt x="224" y="54"/>
                    </a:lnTo>
                    <a:lnTo>
                      <a:pt x="217" y="55"/>
                    </a:lnTo>
                    <a:lnTo>
                      <a:pt x="212" y="58"/>
                    </a:lnTo>
                    <a:lnTo>
                      <a:pt x="207" y="60"/>
                    </a:lnTo>
                    <a:lnTo>
                      <a:pt x="200" y="67"/>
                    </a:lnTo>
                    <a:lnTo>
                      <a:pt x="195" y="72"/>
                    </a:lnTo>
                    <a:lnTo>
                      <a:pt x="194" y="72"/>
                    </a:lnTo>
                    <a:lnTo>
                      <a:pt x="193" y="57"/>
                    </a:lnTo>
                    <a:lnTo>
                      <a:pt x="163" y="57"/>
                    </a:lnTo>
                    <a:lnTo>
                      <a:pt x="163" y="64"/>
                    </a:lnTo>
                    <a:lnTo>
                      <a:pt x="163" y="73"/>
                    </a:lnTo>
                    <a:lnTo>
                      <a:pt x="164" y="83"/>
                    </a:lnTo>
                    <a:lnTo>
                      <a:pt x="164" y="94"/>
                    </a:lnTo>
                    <a:lnTo>
                      <a:pt x="164" y="175"/>
                    </a:lnTo>
                    <a:close/>
                    <a:moveTo>
                      <a:pt x="396" y="175"/>
                    </a:moveTo>
                    <a:lnTo>
                      <a:pt x="397" y="158"/>
                    </a:lnTo>
                    <a:lnTo>
                      <a:pt x="399" y="158"/>
                    </a:lnTo>
                    <a:lnTo>
                      <a:pt x="402" y="163"/>
                    </a:lnTo>
                    <a:lnTo>
                      <a:pt x="405" y="168"/>
                    </a:lnTo>
                    <a:lnTo>
                      <a:pt x="409" y="171"/>
                    </a:lnTo>
                    <a:lnTo>
                      <a:pt x="414" y="174"/>
                    </a:lnTo>
                    <a:lnTo>
                      <a:pt x="418" y="176"/>
                    </a:lnTo>
                    <a:lnTo>
                      <a:pt x="422" y="177"/>
                    </a:lnTo>
                    <a:lnTo>
                      <a:pt x="428" y="178"/>
                    </a:lnTo>
                    <a:lnTo>
                      <a:pt x="433" y="178"/>
                    </a:lnTo>
                    <a:lnTo>
                      <a:pt x="443" y="177"/>
                    </a:lnTo>
                    <a:lnTo>
                      <a:pt x="453" y="174"/>
                    </a:lnTo>
                    <a:lnTo>
                      <a:pt x="461" y="169"/>
                    </a:lnTo>
                    <a:lnTo>
                      <a:pt x="469" y="161"/>
                    </a:lnTo>
                    <a:lnTo>
                      <a:pt x="473" y="158"/>
                    </a:lnTo>
                    <a:lnTo>
                      <a:pt x="475" y="152"/>
                    </a:lnTo>
                    <a:lnTo>
                      <a:pt x="478" y="147"/>
                    </a:lnTo>
                    <a:lnTo>
                      <a:pt x="481" y="141"/>
                    </a:lnTo>
                    <a:lnTo>
                      <a:pt x="483" y="136"/>
                    </a:lnTo>
                    <a:lnTo>
                      <a:pt x="484" y="129"/>
                    </a:lnTo>
                    <a:lnTo>
                      <a:pt x="485" y="121"/>
                    </a:lnTo>
                    <a:lnTo>
                      <a:pt x="486" y="113"/>
                    </a:lnTo>
                    <a:lnTo>
                      <a:pt x="485" y="100"/>
                    </a:lnTo>
                    <a:lnTo>
                      <a:pt x="482" y="89"/>
                    </a:lnTo>
                    <a:lnTo>
                      <a:pt x="477" y="79"/>
                    </a:lnTo>
                    <a:lnTo>
                      <a:pt x="472" y="70"/>
                    </a:lnTo>
                    <a:lnTo>
                      <a:pt x="465" y="63"/>
                    </a:lnTo>
                    <a:lnTo>
                      <a:pt x="457" y="58"/>
                    </a:lnTo>
                    <a:lnTo>
                      <a:pt x="448" y="54"/>
                    </a:lnTo>
                    <a:lnTo>
                      <a:pt x="437" y="53"/>
                    </a:lnTo>
                    <a:lnTo>
                      <a:pt x="432" y="53"/>
                    </a:lnTo>
                    <a:lnTo>
                      <a:pt x="427" y="54"/>
                    </a:lnTo>
                    <a:lnTo>
                      <a:pt x="421" y="57"/>
                    </a:lnTo>
                    <a:lnTo>
                      <a:pt x="417" y="58"/>
                    </a:lnTo>
                    <a:lnTo>
                      <a:pt x="413" y="60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403" y="70"/>
                    </a:lnTo>
                    <a:lnTo>
                      <a:pt x="403" y="70"/>
                    </a:lnTo>
                    <a:lnTo>
                      <a:pt x="403" y="2"/>
                    </a:lnTo>
                    <a:lnTo>
                      <a:pt x="366" y="2"/>
                    </a:lnTo>
                    <a:lnTo>
                      <a:pt x="366" y="139"/>
                    </a:lnTo>
                    <a:lnTo>
                      <a:pt x="366" y="150"/>
                    </a:lnTo>
                    <a:lnTo>
                      <a:pt x="366" y="159"/>
                    </a:lnTo>
                    <a:lnTo>
                      <a:pt x="366" y="168"/>
                    </a:lnTo>
                    <a:lnTo>
                      <a:pt x="366" y="175"/>
                    </a:lnTo>
                    <a:lnTo>
                      <a:pt x="396" y="175"/>
                    </a:lnTo>
                    <a:close/>
                    <a:moveTo>
                      <a:pt x="403" y="107"/>
                    </a:moveTo>
                    <a:lnTo>
                      <a:pt x="403" y="103"/>
                    </a:lnTo>
                    <a:lnTo>
                      <a:pt x="403" y="100"/>
                    </a:lnTo>
                    <a:lnTo>
                      <a:pt x="404" y="97"/>
                    </a:lnTo>
                    <a:lnTo>
                      <a:pt x="406" y="92"/>
                    </a:lnTo>
                    <a:lnTo>
                      <a:pt x="408" y="90"/>
                    </a:lnTo>
                    <a:lnTo>
                      <a:pt x="411" y="87"/>
                    </a:lnTo>
                    <a:lnTo>
                      <a:pt x="414" y="84"/>
                    </a:lnTo>
                    <a:lnTo>
                      <a:pt x="417" y="83"/>
                    </a:lnTo>
                    <a:lnTo>
                      <a:pt x="420" y="82"/>
                    </a:lnTo>
                    <a:lnTo>
                      <a:pt x="424" y="82"/>
                    </a:lnTo>
                    <a:lnTo>
                      <a:pt x="430" y="82"/>
                    </a:lnTo>
                    <a:lnTo>
                      <a:pt x="435" y="84"/>
                    </a:lnTo>
                    <a:lnTo>
                      <a:pt x="440" y="88"/>
                    </a:lnTo>
                    <a:lnTo>
                      <a:pt x="443" y="91"/>
                    </a:lnTo>
                    <a:lnTo>
                      <a:pt x="446" y="97"/>
                    </a:lnTo>
                    <a:lnTo>
                      <a:pt x="447" y="102"/>
                    </a:lnTo>
                    <a:lnTo>
                      <a:pt x="448" y="108"/>
                    </a:lnTo>
                    <a:lnTo>
                      <a:pt x="449" y="114"/>
                    </a:lnTo>
                    <a:lnTo>
                      <a:pt x="448" y="122"/>
                    </a:lnTo>
                    <a:lnTo>
                      <a:pt x="447" y="129"/>
                    </a:lnTo>
                    <a:lnTo>
                      <a:pt x="445" y="135"/>
                    </a:lnTo>
                    <a:lnTo>
                      <a:pt x="443" y="140"/>
                    </a:lnTo>
                    <a:lnTo>
                      <a:pt x="438" y="143"/>
                    </a:lnTo>
                    <a:lnTo>
                      <a:pt x="434" y="147"/>
                    </a:lnTo>
                    <a:lnTo>
                      <a:pt x="430" y="148"/>
                    </a:lnTo>
                    <a:lnTo>
                      <a:pt x="424" y="149"/>
                    </a:lnTo>
                    <a:lnTo>
                      <a:pt x="420" y="148"/>
                    </a:lnTo>
                    <a:lnTo>
                      <a:pt x="417" y="147"/>
                    </a:lnTo>
                    <a:lnTo>
                      <a:pt x="414" y="146"/>
                    </a:lnTo>
                    <a:lnTo>
                      <a:pt x="410" y="143"/>
                    </a:lnTo>
                    <a:lnTo>
                      <a:pt x="408" y="141"/>
                    </a:lnTo>
                    <a:lnTo>
                      <a:pt x="406" y="138"/>
                    </a:lnTo>
                    <a:lnTo>
                      <a:pt x="404" y="135"/>
                    </a:lnTo>
                    <a:lnTo>
                      <a:pt x="403" y="131"/>
                    </a:lnTo>
                    <a:lnTo>
                      <a:pt x="403" y="128"/>
                    </a:lnTo>
                    <a:lnTo>
                      <a:pt x="403" y="124"/>
                    </a:lnTo>
                    <a:lnTo>
                      <a:pt x="403" y="107"/>
                    </a:lnTo>
                    <a:close/>
                    <a:moveTo>
                      <a:pt x="543" y="175"/>
                    </a:moveTo>
                    <a:lnTo>
                      <a:pt x="543" y="57"/>
                    </a:lnTo>
                    <a:lnTo>
                      <a:pt x="508" y="57"/>
                    </a:lnTo>
                    <a:lnTo>
                      <a:pt x="508" y="175"/>
                    </a:lnTo>
                    <a:lnTo>
                      <a:pt x="543" y="175"/>
                    </a:lnTo>
                    <a:close/>
                    <a:moveTo>
                      <a:pt x="526" y="4"/>
                    </a:moveTo>
                    <a:lnTo>
                      <a:pt x="522" y="4"/>
                    </a:lnTo>
                    <a:lnTo>
                      <a:pt x="517" y="5"/>
                    </a:lnTo>
                    <a:lnTo>
                      <a:pt x="514" y="8"/>
                    </a:lnTo>
                    <a:lnTo>
                      <a:pt x="512" y="10"/>
                    </a:lnTo>
                    <a:lnTo>
                      <a:pt x="510" y="12"/>
                    </a:lnTo>
                    <a:lnTo>
                      <a:pt x="508" y="15"/>
                    </a:lnTo>
                    <a:lnTo>
                      <a:pt x="507" y="19"/>
                    </a:lnTo>
                    <a:lnTo>
                      <a:pt x="507" y="23"/>
                    </a:lnTo>
                    <a:lnTo>
                      <a:pt x="507" y="26"/>
                    </a:lnTo>
                    <a:lnTo>
                      <a:pt x="508" y="30"/>
                    </a:lnTo>
                    <a:lnTo>
                      <a:pt x="510" y="33"/>
                    </a:lnTo>
                    <a:lnTo>
                      <a:pt x="512" y="36"/>
                    </a:lnTo>
                    <a:lnTo>
                      <a:pt x="514" y="39"/>
                    </a:lnTo>
                    <a:lnTo>
                      <a:pt x="517" y="40"/>
                    </a:lnTo>
                    <a:lnTo>
                      <a:pt x="522" y="41"/>
                    </a:lnTo>
                    <a:lnTo>
                      <a:pt x="525" y="41"/>
                    </a:lnTo>
                    <a:lnTo>
                      <a:pt x="529" y="41"/>
                    </a:lnTo>
                    <a:lnTo>
                      <a:pt x="534" y="40"/>
                    </a:lnTo>
                    <a:lnTo>
                      <a:pt x="537" y="39"/>
                    </a:lnTo>
                    <a:lnTo>
                      <a:pt x="539" y="36"/>
                    </a:lnTo>
                    <a:lnTo>
                      <a:pt x="542" y="33"/>
                    </a:lnTo>
                    <a:lnTo>
                      <a:pt x="543" y="30"/>
                    </a:lnTo>
                    <a:lnTo>
                      <a:pt x="544" y="26"/>
                    </a:lnTo>
                    <a:lnTo>
                      <a:pt x="544" y="23"/>
                    </a:lnTo>
                    <a:lnTo>
                      <a:pt x="544" y="19"/>
                    </a:lnTo>
                    <a:lnTo>
                      <a:pt x="543" y="15"/>
                    </a:lnTo>
                    <a:lnTo>
                      <a:pt x="541" y="12"/>
                    </a:lnTo>
                    <a:lnTo>
                      <a:pt x="539" y="10"/>
                    </a:lnTo>
                    <a:lnTo>
                      <a:pt x="537" y="8"/>
                    </a:lnTo>
                    <a:lnTo>
                      <a:pt x="534" y="5"/>
                    </a:lnTo>
                    <a:lnTo>
                      <a:pt x="529" y="4"/>
                    </a:lnTo>
                    <a:lnTo>
                      <a:pt x="526" y="4"/>
                    </a:lnTo>
                    <a:close/>
                    <a:moveTo>
                      <a:pt x="674" y="128"/>
                    </a:moveTo>
                    <a:lnTo>
                      <a:pt x="675" y="121"/>
                    </a:lnTo>
                    <a:lnTo>
                      <a:pt x="675" y="112"/>
                    </a:lnTo>
                    <a:lnTo>
                      <a:pt x="675" y="102"/>
                    </a:lnTo>
                    <a:lnTo>
                      <a:pt x="673" y="91"/>
                    </a:lnTo>
                    <a:lnTo>
                      <a:pt x="669" y="81"/>
                    </a:lnTo>
                    <a:lnTo>
                      <a:pt x="663" y="72"/>
                    </a:lnTo>
                    <a:lnTo>
                      <a:pt x="660" y="68"/>
                    </a:lnTo>
                    <a:lnTo>
                      <a:pt x="657" y="64"/>
                    </a:lnTo>
                    <a:lnTo>
                      <a:pt x="652" y="61"/>
                    </a:lnTo>
                    <a:lnTo>
                      <a:pt x="648" y="59"/>
                    </a:lnTo>
                    <a:lnTo>
                      <a:pt x="643" y="57"/>
                    </a:lnTo>
                    <a:lnTo>
                      <a:pt x="637" y="54"/>
                    </a:lnTo>
                    <a:lnTo>
                      <a:pt x="631" y="53"/>
                    </a:lnTo>
                    <a:lnTo>
                      <a:pt x="624" y="53"/>
                    </a:lnTo>
                    <a:lnTo>
                      <a:pt x="617" y="54"/>
                    </a:lnTo>
                    <a:lnTo>
                      <a:pt x="610" y="55"/>
                    </a:lnTo>
                    <a:lnTo>
                      <a:pt x="604" y="57"/>
                    </a:lnTo>
                    <a:lnTo>
                      <a:pt x="598" y="59"/>
                    </a:lnTo>
                    <a:lnTo>
                      <a:pt x="593" y="62"/>
                    </a:lnTo>
                    <a:lnTo>
                      <a:pt x="588" y="65"/>
                    </a:lnTo>
                    <a:lnTo>
                      <a:pt x="583" y="70"/>
                    </a:lnTo>
                    <a:lnTo>
                      <a:pt x="580" y="74"/>
                    </a:lnTo>
                    <a:lnTo>
                      <a:pt x="573" y="83"/>
                    </a:lnTo>
                    <a:lnTo>
                      <a:pt x="569" y="94"/>
                    </a:lnTo>
                    <a:lnTo>
                      <a:pt x="567" y="106"/>
                    </a:lnTo>
                    <a:lnTo>
                      <a:pt x="566" y="117"/>
                    </a:lnTo>
                    <a:lnTo>
                      <a:pt x="566" y="123"/>
                    </a:lnTo>
                    <a:lnTo>
                      <a:pt x="567" y="130"/>
                    </a:lnTo>
                    <a:lnTo>
                      <a:pt x="568" y="137"/>
                    </a:lnTo>
                    <a:lnTo>
                      <a:pt x="570" y="142"/>
                    </a:lnTo>
                    <a:lnTo>
                      <a:pt x="572" y="148"/>
                    </a:lnTo>
                    <a:lnTo>
                      <a:pt x="575" y="152"/>
                    </a:lnTo>
                    <a:lnTo>
                      <a:pt x="578" y="157"/>
                    </a:lnTo>
                    <a:lnTo>
                      <a:pt x="582" y="161"/>
                    </a:lnTo>
                    <a:lnTo>
                      <a:pt x="585" y="165"/>
                    </a:lnTo>
                    <a:lnTo>
                      <a:pt x="591" y="168"/>
                    </a:lnTo>
                    <a:lnTo>
                      <a:pt x="595" y="171"/>
                    </a:lnTo>
                    <a:lnTo>
                      <a:pt x="602" y="174"/>
                    </a:lnTo>
                    <a:lnTo>
                      <a:pt x="607" y="175"/>
                    </a:lnTo>
                    <a:lnTo>
                      <a:pt x="613" y="177"/>
                    </a:lnTo>
                    <a:lnTo>
                      <a:pt x="620" y="177"/>
                    </a:lnTo>
                    <a:lnTo>
                      <a:pt x="627" y="178"/>
                    </a:lnTo>
                    <a:lnTo>
                      <a:pt x="638" y="177"/>
                    </a:lnTo>
                    <a:lnTo>
                      <a:pt x="649" y="176"/>
                    </a:lnTo>
                    <a:lnTo>
                      <a:pt x="660" y="174"/>
                    </a:lnTo>
                    <a:lnTo>
                      <a:pt x="669" y="170"/>
                    </a:lnTo>
                    <a:lnTo>
                      <a:pt x="664" y="145"/>
                    </a:lnTo>
                    <a:lnTo>
                      <a:pt x="657" y="147"/>
                    </a:lnTo>
                    <a:lnTo>
                      <a:pt x="649" y="149"/>
                    </a:lnTo>
                    <a:lnTo>
                      <a:pt x="642" y="150"/>
                    </a:lnTo>
                    <a:lnTo>
                      <a:pt x="633" y="150"/>
                    </a:lnTo>
                    <a:lnTo>
                      <a:pt x="626" y="150"/>
                    </a:lnTo>
                    <a:lnTo>
                      <a:pt x="620" y="149"/>
                    </a:lnTo>
                    <a:lnTo>
                      <a:pt x="615" y="147"/>
                    </a:lnTo>
                    <a:lnTo>
                      <a:pt x="610" y="145"/>
                    </a:lnTo>
                    <a:lnTo>
                      <a:pt x="606" y="141"/>
                    </a:lnTo>
                    <a:lnTo>
                      <a:pt x="603" y="138"/>
                    </a:lnTo>
                    <a:lnTo>
                      <a:pt x="600" y="132"/>
                    </a:lnTo>
                    <a:lnTo>
                      <a:pt x="599" y="128"/>
                    </a:lnTo>
                    <a:lnTo>
                      <a:pt x="674" y="128"/>
                    </a:lnTo>
                    <a:close/>
                    <a:moveTo>
                      <a:pt x="599" y="102"/>
                    </a:moveTo>
                    <a:lnTo>
                      <a:pt x="600" y="98"/>
                    </a:lnTo>
                    <a:lnTo>
                      <a:pt x="602" y="94"/>
                    </a:lnTo>
                    <a:lnTo>
                      <a:pt x="603" y="90"/>
                    </a:lnTo>
                    <a:lnTo>
                      <a:pt x="606" y="87"/>
                    </a:lnTo>
                    <a:lnTo>
                      <a:pt x="608" y="83"/>
                    </a:lnTo>
                    <a:lnTo>
                      <a:pt x="612" y="80"/>
                    </a:lnTo>
                    <a:lnTo>
                      <a:pt x="617" y="79"/>
                    </a:lnTo>
                    <a:lnTo>
                      <a:pt x="622" y="78"/>
                    </a:lnTo>
                    <a:lnTo>
                      <a:pt x="627" y="79"/>
                    </a:lnTo>
                    <a:lnTo>
                      <a:pt x="632" y="80"/>
                    </a:lnTo>
                    <a:lnTo>
                      <a:pt x="635" y="83"/>
                    </a:lnTo>
                    <a:lnTo>
                      <a:pt x="638" y="87"/>
                    </a:lnTo>
                    <a:lnTo>
                      <a:pt x="642" y="94"/>
                    </a:lnTo>
                    <a:lnTo>
                      <a:pt x="642" y="102"/>
                    </a:lnTo>
                    <a:lnTo>
                      <a:pt x="599" y="102"/>
                    </a:lnTo>
                    <a:close/>
                    <a:moveTo>
                      <a:pt x="697" y="175"/>
                    </a:moveTo>
                    <a:lnTo>
                      <a:pt x="732" y="175"/>
                    </a:lnTo>
                    <a:lnTo>
                      <a:pt x="732" y="107"/>
                    </a:lnTo>
                    <a:lnTo>
                      <a:pt x="733" y="101"/>
                    </a:lnTo>
                    <a:lnTo>
                      <a:pt x="734" y="97"/>
                    </a:lnTo>
                    <a:lnTo>
                      <a:pt x="737" y="92"/>
                    </a:lnTo>
                    <a:lnTo>
                      <a:pt x="740" y="88"/>
                    </a:lnTo>
                    <a:lnTo>
                      <a:pt x="743" y="85"/>
                    </a:lnTo>
                    <a:lnTo>
                      <a:pt x="745" y="84"/>
                    </a:lnTo>
                    <a:lnTo>
                      <a:pt x="748" y="83"/>
                    </a:lnTo>
                    <a:lnTo>
                      <a:pt x="752" y="83"/>
                    </a:lnTo>
                    <a:lnTo>
                      <a:pt x="757" y="83"/>
                    </a:lnTo>
                    <a:lnTo>
                      <a:pt x="760" y="85"/>
                    </a:lnTo>
                    <a:lnTo>
                      <a:pt x="764" y="88"/>
                    </a:lnTo>
                    <a:lnTo>
                      <a:pt x="766" y="90"/>
                    </a:lnTo>
                    <a:lnTo>
                      <a:pt x="768" y="94"/>
                    </a:lnTo>
                    <a:lnTo>
                      <a:pt x="769" y="99"/>
                    </a:lnTo>
                    <a:lnTo>
                      <a:pt x="770" y="103"/>
                    </a:lnTo>
                    <a:lnTo>
                      <a:pt x="770" y="109"/>
                    </a:lnTo>
                    <a:lnTo>
                      <a:pt x="770" y="175"/>
                    </a:lnTo>
                    <a:lnTo>
                      <a:pt x="806" y="175"/>
                    </a:lnTo>
                    <a:lnTo>
                      <a:pt x="806" y="104"/>
                    </a:lnTo>
                    <a:lnTo>
                      <a:pt x="806" y="92"/>
                    </a:lnTo>
                    <a:lnTo>
                      <a:pt x="804" y="82"/>
                    </a:lnTo>
                    <a:lnTo>
                      <a:pt x="799" y="73"/>
                    </a:lnTo>
                    <a:lnTo>
                      <a:pt x="794" y="65"/>
                    </a:lnTo>
                    <a:lnTo>
                      <a:pt x="788" y="60"/>
                    </a:lnTo>
                    <a:lnTo>
                      <a:pt x="781" y="57"/>
                    </a:lnTo>
                    <a:lnTo>
                      <a:pt x="773" y="54"/>
                    </a:lnTo>
                    <a:lnTo>
                      <a:pt x="765" y="53"/>
                    </a:lnTo>
                    <a:lnTo>
                      <a:pt x="758" y="54"/>
                    </a:lnTo>
                    <a:lnTo>
                      <a:pt x="752" y="55"/>
                    </a:lnTo>
                    <a:lnTo>
                      <a:pt x="746" y="58"/>
                    </a:lnTo>
                    <a:lnTo>
                      <a:pt x="742" y="60"/>
                    </a:lnTo>
                    <a:lnTo>
                      <a:pt x="734" y="67"/>
                    </a:lnTo>
                    <a:lnTo>
                      <a:pt x="729" y="72"/>
                    </a:lnTo>
                    <a:lnTo>
                      <a:pt x="729" y="72"/>
                    </a:lnTo>
                    <a:lnTo>
                      <a:pt x="727" y="57"/>
                    </a:lnTo>
                    <a:lnTo>
                      <a:pt x="696" y="57"/>
                    </a:lnTo>
                    <a:lnTo>
                      <a:pt x="697" y="64"/>
                    </a:lnTo>
                    <a:lnTo>
                      <a:pt x="697" y="73"/>
                    </a:lnTo>
                    <a:lnTo>
                      <a:pt x="697" y="83"/>
                    </a:lnTo>
                    <a:lnTo>
                      <a:pt x="697" y="94"/>
                    </a:lnTo>
                    <a:lnTo>
                      <a:pt x="697" y="175"/>
                    </a:lnTo>
                    <a:close/>
                    <a:moveTo>
                      <a:pt x="838" y="30"/>
                    </a:moveTo>
                    <a:lnTo>
                      <a:pt x="838" y="57"/>
                    </a:lnTo>
                    <a:lnTo>
                      <a:pt x="823" y="57"/>
                    </a:lnTo>
                    <a:lnTo>
                      <a:pt x="823" y="83"/>
                    </a:lnTo>
                    <a:lnTo>
                      <a:pt x="838" y="83"/>
                    </a:lnTo>
                    <a:lnTo>
                      <a:pt x="838" y="132"/>
                    </a:lnTo>
                    <a:lnTo>
                      <a:pt x="839" y="143"/>
                    </a:lnTo>
                    <a:lnTo>
                      <a:pt x="841" y="153"/>
                    </a:lnTo>
                    <a:lnTo>
                      <a:pt x="843" y="161"/>
                    </a:lnTo>
                    <a:lnTo>
                      <a:pt x="848" y="167"/>
                    </a:lnTo>
                    <a:lnTo>
                      <a:pt x="853" y="171"/>
                    </a:lnTo>
                    <a:lnTo>
                      <a:pt x="860" y="175"/>
                    </a:lnTo>
                    <a:lnTo>
                      <a:pt x="867" y="177"/>
                    </a:lnTo>
                    <a:lnTo>
                      <a:pt x="875" y="178"/>
                    </a:lnTo>
                    <a:lnTo>
                      <a:pt x="889" y="177"/>
                    </a:lnTo>
                    <a:lnTo>
                      <a:pt x="899" y="175"/>
                    </a:lnTo>
                    <a:lnTo>
                      <a:pt x="899" y="147"/>
                    </a:lnTo>
                    <a:lnTo>
                      <a:pt x="894" y="147"/>
                    </a:lnTo>
                    <a:lnTo>
                      <a:pt x="888" y="147"/>
                    </a:lnTo>
                    <a:lnTo>
                      <a:pt x="885" y="147"/>
                    </a:lnTo>
                    <a:lnTo>
                      <a:pt x="881" y="146"/>
                    </a:lnTo>
                    <a:lnTo>
                      <a:pt x="878" y="145"/>
                    </a:lnTo>
                    <a:lnTo>
                      <a:pt x="877" y="142"/>
                    </a:lnTo>
                    <a:lnTo>
                      <a:pt x="874" y="136"/>
                    </a:lnTo>
                    <a:lnTo>
                      <a:pt x="874" y="127"/>
                    </a:lnTo>
                    <a:lnTo>
                      <a:pt x="874" y="83"/>
                    </a:lnTo>
                    <a:lnTo>
                      <a:pt x="900" y="83"/>
                    </a:lnTo>
                    <a:lnTo>
                      <a:pt x="900" y="57"/>
                    </a:lnTo>
                    <a:lnTo>
                      <a:pt x="874" y="57"/>
                    </a:lnTo>
                    <a:lnTo>
                      <a:pt x="874" y="22"/>
                    </a:lnTo>
                    <a:lnTo>
                      <a:pt x="838" y="30"/>
                    </a:lnTo>
                    <a:close/>
                    <a:moveTo>
                      <a:pt x="1021" y="128"/>
                    </a:moveTo>
                    <a:lnTo>
                      <a:pt x="1022" y="121"/>
                    </a:lnTo>
                    <a:lnTo>
                      <a:pt x="1022" y="112"/>
                    </a:lnTo>
                    <a:lnTo>
                      <a:pt x="1022" y="102"/>
                    </a:lnTo>
                    <a:lnTo>
                      <a:pt x="1020" y="91"/>
                    </a:lnTo>
                    <a:lnTo>
                      <a:pt x="1015" y="81"/>
                    </a:lnTo>
                    <a:lnTo>
                      <a:pt x="1010" y="72"/>
                    </a:lnTo>
                    <a:lnTo>
                      <a:pt x="1007" y="68"/>
                    </a:lnTo>
                    <a:lnTo>
                      <a:pt x="1003" y="64"/>
                    </a:lnTo>
                    <a:lnTo>
                      <a:pt x="999" y="61"/>
                    </a:lnTo>
                    <a:lnTo>
                      <a:pt x="995" y="59"/>
                    </a:lnTo>
                    <a:lnTo>
                      <a:pt x="989" y="57"/>
                    </a:lnTo>
                    <a:lnTo>
                      <a:pt x="984" y="54"/>
                    </a:lnTo>
                    <a:lnTo>
                      <a:pt x="977" y="53"/>
                    </a:lnTo>
                    <a:lnTo>
                      <a:pt x="971" y="53"/>
                    </a:lnTo>
                    <a:lnTo>
                      <a:pt x="963" y="54"/>
                    </a:lnTo>
                    <a:lnTo>
                      <a:pt x="957" y="55"/>
                    </a:lnTo>
                    <a:lnTo>
                      <a:pt x="950" y="57"/>
                    </a:lnTo>
                    <a:lnTo>
                      <a:pt x="944" y="59"/>
                    </a:lnTo>
                    <a:lnTo>
                      <a:pt x="940" y="62"/>
                    </a:lnTo>
                    <a:lnTo>
                      <a:pt x="934" y="65"/>
                    </a:lnTo>
                    <a:lnTo>
                      <a:pt x="930" y="70"/>
                    </a:lnTo>
                    <a:lnTo>
                      <a:pt x="927" y="74"/>
                    </a:lnTo>
                    <a:lnTo>
                      <a:pt x="920" y="83"/>
                    </a:lnTo>
                    <a:lnTo>
                      <a:pt x="916" y="94"/>
                    </a:lnTo>
                    <a:lnTo>
                      <a:pt x="913" y="106"/>
                    </a:lnTo>
                    <a:lnTo>
                      <a:pt x="913" y="117"/>
                    </a:lnTo>
                    <a:lnTo>
                      <a:pt x="913" y="123"/>
                    </a:lnTo>
                    <a:lnTo>
                      <a:pt x="914" y="130"/>
                    </a:lnTo>
                    <a:lnTo>
                      <a:pt x="915" y="137"/>
                    </a:lnTo>
                    <a:lnTo>
                      <a:pt x="916" y="142"/>
                    </a:lnTo>
                    <a:lnTo>
                      <a:pt x="919" y="148"/>
                    </a:lnTo>
                    <a:lnTo>
                      <a:pt x="921" y="152"/>
                    </a:lnTo>
                    <a:lnTo>
                      <a:pt x="924" y="157"/>
                    </a:lnTo>
                    <a:lnTo>
                      <a:pt x="929" y="161"/>
                    </a:lnTo>
                    <a:lnTo>
                      <a:pt x="932" y="165"/>
                    </a:lnTo>
                    <a:lnTo>
                      <a:pt x="937" y="168"/>
                    </a:lnTo>
                    <a:lnTo>
                      <a:pt x="942" y="171"/>
                    </a:lnTo>
                    <a:lnTo>
                      <a:pt x="947" y="174"/>
                    </a:lnTo>
                    <a:lnTo>
                      <a:pt x="954" y="175"/>
                    </a:lnTo>
                    <a:lnTo>
                      <a:pt x="960" y="177"/>
                    </a:lnTo>
                    <a:lnTo>
                      <a:pt x="967" y="177"/>
                    </a:lnTo>
                    <a:lnTo>
                      <a:pt x="974" y="178"/>
                    </a:lnTo>
                    <a:lnTo>
                      <a:pt x="985" y="177"/>
                    </a:lnTo>
                    <a:lnTo>
                      <a:pt x="996" y="176"/>
                    </a:lnTo>
                    <a:lnTo>
                      <a:pt x="1007" y="174"/>
                    </a:lnTo>
                    <a:lnTo>
                      <a:pt x="1015" y="170"/>
                    </a:lnTo>
                    <a:lnTo>
                      <a:pt x="1011" y="145"/>
                    </a:lnTo>
                    <a:lnTo>
                      <a:pt x="1003" y="147"/>
                    </a:lnTo>
                    <a:lnTo>
                      <a:pt x="996" y="149"/>
                    </a:lnTo>
                    <a:lnTo>
                      <a:pt x="988" y="150"/>
                    </a:lnTo>
                    <a:lnTo>
                      <a:pt x="978" y="150"/>
                    </a:lnTo>
                    <a:lnTo>
                      <a:pt x="973" y="150"/>
                    </a:lnTo>
                    <a:lnTo>
                      <a:pt x="967" y="149"/>
                    </a:lnTo>
                    <a:lnTo>
                      <a:pt x="961" y="147"/>
                    </a:lnTo>
                    <a:lnTo>
                      <a:pt x="957" y="145"/>
                    </a:lnTo>
                    <a:lnTo>
                      <a:pt x="953" y="141"/>
                    </a:lnTo>
                    <a:lnTo>
                      <a:pt x="949" y="138"/>
                    </a:lnTo>
                    <a:lnTo>
                      <a:pt x="947" y="132"/>
                    </a:lnTo>
                    <a:lnTo>
                      <a:pt x="946" y="128"/>
                    </a:lnTo>
                    <a:lnTo>
                      <a:pt x="1021" y="128"/>
                    </a:lnTo>
                    <a:close/>
                    <a:moveTo>
                      <a:pt x="946" y="102"/>
                    </a:moveTo>
                    <a:lnTo>
                      <a:pt x="947" y="98"/>
                    </a:lnTo>
                    <a:lnTo>
                      <a:pt x="948" y="94"/>
                    </a:lnTo>
                    <a:lnTo>
                      <a:pt x="949" y="90"/>
                    </a:lnTo>
                    <a:lnTo>
                      <a:pt x="951" y="87"/>
                    </a:lnTo>
                    <a:lnTo>
                      <a:pt x="955" y="83"/>
                    </a:lnTo>
                    <a:lnTo>
                      <a:pt x="959" y="80"/>
                    </a:lnTo>
                    <a:lnTo>
                      <a:pt x="963" y="79"/>
                    </a:lnTo>
                    <a:lnTo>
                      <a:pt x="969" y="78"/>
                    </a:lnTo>
                    <a:lnTo>
                      <a:pt x="974" y="79"/>
                    </a:lnTo>
                    <a:lnTo>
                      <a:pt x="978" y="80"/>
                    </a:lnTo>
                    <a:lnTo>
                      <a:pt x="982" y="83"/>
                    </a:lnTo>
                    <a:lnTo>
                      <a:pt x="985" y="87"/>
                    </a:lnTo>
                    <a:lnTo>
                      <a:pt x="988" y="94"/>
                    </a:lnTo>
                    <a:lnTo>
                      <a:pt x="988" y="102"/>
                    </a:lnTo>
                    <a:lnTo>
                      <a:pt x="946" y="102"/>
                    </a:lnTo>
                    <a:close/>
                    <a:moveTo>
                      <a:pt x="1131" y="175"/>
                    </a:moveTo>
                    <a:lnTo>
                      <a:pt x="1131" y="83"/>
                    </a:lnTo>
                    <a:lnTo>
                      <a:pt x="1153" y="83"/>
                    </a:lnTo>
                    <a:lnTo>
                      <a:pt x="1153" y="57"/>
                    </a:lnTo>
                    <a:lnTo>
                      <a:pt x="1131" y="57"/>
                    </a:lnTo>
                    <a:lnTo>
                      <a:pt x="1131" y="50"/>
                    </a:lnTo>
                    <a:lnTo>
                      <a:pt x="1131" y="45"/>
                    </a:lnTo>
                    <a:lnTo>
                      <a:pt x="1132" y="42"/>
                    </a:lnTo>
                    <a:lnTo>
                      <a:pt x="1133" y="39"/>
                    </a:lnTo>
                    <a:lnTo>
                      <a:pt x="1135" y="35"/>
                    </a:lnTo>
                    <a:lnTo>
                      <a:pt x="1137" y="32"/>
                    </a:lnTo>
                    <a:lnTo>
                      <a:pt x="1140" y="31"/>
                    </a:lnTo>
                    <a:lnTo>
                      <a:pt x="1144" y="30"/>
                    </a:lnTo>
                    <a:lnTo>
                      <a:pt x="1148" y="29"/>
                    </a:lnTo>
                    <a:lnTo>
                      <a:pt x="1153" y="30"/>
                    </a:lnTo>
                    <a:lnTo>
                      <a:pt x="1159" y="31"/>
                    </a:lnTo>
                    <a:lnTo>
                      <a:pt x="1161" y="2"/>
                    </a:lnTo>
                    <a:lnTo>
                      <a:pt x="1152" y="1"/>
                    </a:lnTo>
                    <a:lnTo>
                      <a:pt x="1142" y="0"/>
                    </a:lnTo>
                    <a:lnTo>
                      <a:pt x="1133" y="0"/>
                    </a:lnTo>
                    <a:lnTo>
                      <a:pt x="1125" y="2"/>
                    </a:lnTo>
                    <a:lnTo>
                      <a:pt x="1117" y="6"/>
                    </a:lnTo>
                    <a:lnTo>
                      <a:pt x="1109" y="12"/>
                    </a:lnTo>
                    <a:lnTo>
                      <a:pt x="1106" y="15"/>
                    </a:lnTo>
                    <a:lnTo>
                      <a:pt x="1103" y="20"/>
                    </a:lnTo>
                    <a:lnTo>
                      <a:pt x="1101" y="24"/>
                    </a:lnTo>
                    <a:lnTo>
                      <a:pt x="1098" y="30"/>
                    </a:lnTo>
                    <a:lnTo>
                      <a:pt x="1096" y="41"/>
                    </a:lnTo>
                    <a:lnTo>
                      <a:pt x="1095" y="51"/>
                    </a:lnTo>
                    <a:lnTo>
                      <a:pt x="1095" y="57"/>
                    </a:lnTo>
                    <a:lnTo>
                      <a:pt x="1080" y="57"/>
                    </a:lnTo>
                    <a:lnTo>
                      <a:pt x="1080" y="83"/>
                    </a:lnTo>
                    <a:lnTo>
                      <a:pt x="1095" y="83"/>
                    </a:lnTo>
                    <a:lnTo>
                      <a:pt x="1095" y="175"/>
                    </a:lnTo>
                    <a:lnTo>
                      <a:pt x="1131" y="175"/>
                    </a:lnTo>
                    <a:close/>
                    <a:moveTo>
                      <a:pt x="1269" y="175"/>
                    </a:moveTo>
                    <a:lnTo>
                      <a:pt x="1268" y="162"/>
                    </a:lnTo>
                    <a:lnTo>
                      <a:pt x="1268" y="146"/>
                    </a:lnTo>
                    <a:lnTo>
                      <a:pt x="1268" y="104"/>
                    </a:lnTo>
                    <a:lnTo>
                      <a:pt x="1267" y="94"/>
                    </a:lnTo>
                    <a:lnTo>
                      <a:pt x="1265" y="84"/>
                    </a:lnTo>
                    <a:lnTo>
                      <a:pt x="1261" y="77"/>
                    </a:lnTo>
                    <a:lnTo>
                      <a:pt x="1257" y="69"/>
                    </a:lnTo>
                    <a:lnTo>
                      <a:pt x="1254" y="65"/>
                    </a:lnTo>
                    <a:lnTo>
                      <a:pt x="1250" y="62"/>
                    </a:lnTo>
                    <a:lnTo>
                      <a:pt x="1245" y="60"/>
                    </a:lnTo>
                    <a:lnTo>
                      <a:pt x="1241" y="58"/>
                    </a:lnTo>
                    <a:lnTo>
                      <a:pt x="1236" y="55"/>
                    </a:lnTo>
                    <a:lnTo>
                      <a:pt x="1230" y="54"/>
                    </a:lnTo>
                    <a:lnTo>
                      <a:pt x="1224" y="53"/>
                    </a:lnTo>
                    <a:lnTo>
                      <a:pt x="1217" y="53"/>
                    </a:lnTo>
                    <a:lnTo>
                      <a:pt x="1202" y="54"/>
                    </a:lnTo>
                    <a:lnTo>
                      <a:pt x="1189" y="57"/>
                    </a:lnTo>
                    <a:lnTo>
                      <a:pt x="1179" y="60"/>
                    </a:lnTo>
                    <a:lnTo>
                      <a:pt x="1172" y="64"/>
                    </a:lnTo>
                    <a:lnTo>
                      <a:pt x="1178" y="88"/>
                    </a:lnTo>
                    <a:lnTo>
                      <a:pt x="1185" y="84"/>
                    </a:lnTo>
                    <a:lnTo>
                      <a:pt x="1193" y="81"/>
                    </a:lnTo>
                    <a:lnTo>
                      <a:pt x="1202" y="80"/>
                    </a:lnTo>
                    <a:lnTo>
                      <a:pt x="1211" y="79"/>
                    </a:lnTo>
                    <a:lnTo>
                      <a:pt x="1216" y="79"/>
                    </a:lnTo>
                    <a:lnTo>
                      <a:pt x="1221" y="80"/>
                    </a:lnTo>
                    <a:lnTo>
                      <a:pt x="1225" y="82"/>
                    </a:lnTo>
                    <a:lnTo>
                      <a:pt x="1228" y="84"/>
                    </a:lnTo>
                    <a:lnTo>
                      <a:pt x="1231" y="89"/>
                    </a:lnTo>
                    <a:lnTo>
                      <a:pt x="1231" y="94"/>
                    </a:lnTo>
                    <a:lnTo>
                      <a:pt x="1231" y="96"/>
                    </a:lnTo>
                    <a:lnTo>
                      <a:pt x="1217" y="97"/>
                    </a:lnTo>
                    <a:lnTo>
                      <a:pt x="1204" y="99"/>
                    </a:lnTo>
                    <a:lnTo>
                      <a:pt x="1192" y="102"/>
                    </a:lnTo>
                    <a:lnTo>
                      <a:pt x="1183" y="107"/>
                    </a:lnTo>
                    <a:lnTo>
                      <a:pt x="1178" y="110"/>
                    </a:lnTo>
                    <a:lnTo>
                      <a:pt x="1174" y="113"/>
                    </a:lnTo>
                    <a:lnTo>
                      <a:pt x="1172" y="117"/>
                    </a:lnTo>
                    <a:lnTo>
                      <a:pt x="1169" y="121"/>
                    </a:lnTo>
                    <a:lnTo>
                      <a:pt x="1166" y="126"/>
                    </a:lnTo>
                    <a:lnTo>
                      <a:pt x="1165" y="130"/>
                    </a:lnTo>
                    <a:lnTo>
                      <a:pt x="1164" y="136"/>
                    </a:lnTo>
                    <a:lnTo>
                      <a:pt x="1164" y="141"/>
                    </a:lnTo>
                    <a:lnTo>
                      <a:pt x="1164" y="148"/>
                    </a:lnTo>
                    <a:lnTo>
                      <a:pt x="1166" y="155"/>
                    </a:lnTo>
                    <a:lnTo>
                      <a:pt x="1170" y="161"/>
                    </a:lnTo>
                    <a:lnTo>
                      <a:pt x="1174" y="167"/>
                    </a:lnTo>
                    <a:lnTo>
                      <a:pt x="1179" y="171"/>
                    </a:lnTo>
                    <a:lnTo>
                      <a:pt x="1186" y="175"/>
                    </a:lnTo>
                    <a:lnTo>
                      <a:pt x="1192" y="177"/>
                    </a:lnTo>
                    <a:lnTo>
                      <a:pt x="1201" y="178"/>
                    </a:lnTo>
                    <a:lnTo>
                      <a:pt x="1211" y="177"/>
                    </a:lnTo>
                    <a:lnTo>
                      <a:pt x="1219" y="174"/>
                    </a:lnTo>
                    <a:lnTo>
                      <a:pt x="1228" y="169"/>
                    </a:lnTo>
                    <a:lnTo>
                      <a:pt x="1234" y="163"/>
                    </a:lnTo>
                    <a:lnTo>
                      <a:pt x="1234" y="163"/>
                    </a:lnTo>
                    <a:lnTo>
                      <a:pt x="1237" y="175"/>
                    </a:lnTo>
                    <a:lnTo>
                      <a:pt x="1269" y="175"/>
                    </a:lnTo>
                    <a:close/>
                    <a:moveTo>
                      <a:pt x="1232" y="131"/>
                    </a:moveTo>
                    <a:lnTo>
                      <a:pt x="1232" y="135"/>
                    </a:lnTo>
                    <a:lnTo>
                      <a:pt x="1232" y="138"/>
                    </a:lnTo>
                    <a:lnTo>
                      <a:pt x="1229" y="143"/>
                    </a:lnTo>
                    <a:lnTo>
                      <a:pt x="1225" y="148"/>
                    </a:lnTo>
                    <a:lnTo>
                      <a:pt x="1219" y="150"/>
                    </a:lnTo>
                    <a:lnTo>
                      <a:pt x="1213" y="151"/>
                    </a:lnTo>
                    <a:lnTo>
                      <a:pt x="1207" y="151"/>
                    </a:lnTo>
                    <a:lnTo>
                      <a:pt x="1203" y="148"/>
                    </a:lnTo>
                    <a:lnTo>
                      <a:pt x="1202" y="146"/>
                    </a:lnTo>
                    <a:lnTo>
                      <a:pt x="1200" y="143"/>
                    </a:lnTo>
                    <a:lnTo>
                      <a:pt x="1200" y="141"/>
                    </a:lnTo>
                    <a:lnTo>
                      <a:pt x="1199" y="138"/>
                    </a:lnTo>
                    <a:lnTo>
                      <a:pt x="1200" y="132"/>
                    </a:lnTo>
                    <a:lnTo>
                      <a:pt x="1202" y="129"/>
                    </a:lnTo>
                    <a:lnTo>
                      <a:pt x="1205" y="126"/>
                    </a:lnTo>
                    <a:lnTo>
                      <a:pt x="1209" y="122"/>
                    </a:lnTo>
                    <a:lnTo>
                      <a:pt x="1214" y="121"/>
                    </a:lnTo>
                    <a:lnTo>
                      <a:pt x="1219" y="120"/>
                    </a:lnTo>
                    <a:lnTo>
                      <a:pt x="1226" y="119"/>
                    </a:lnTo>
                    <a:lnTo>
                      <a:pt x="1232" y="119"/>
                    </a:lnTo>
                    <a:lnTo>
                      <a:pt x="1232" y="131"/>
                    </a:lnTo>
                    <a:close/>
                    <a:moveTo>
                      <a:pt x="1281" y="57"/>
                    </a:moveTo>
                    <a:lnTo>
                      <a:pt x="1323" y="175"/>
                    </a:lnTo>
                    <a:lnTo>
                      <a:pt x="1359" y="175"/>
                    </a:lnTo>
                    <a:lnTo>
                      <a:pt x="1402" y="57"/>
                    </a:lnTo>
                    <a:lnTo>
                      <a:pt x="1364" y="57"/>
                    </a:lnTo>
                    <a:lnTo>
                      <a:pt x="1349" y="111"/>
                    </a:lnTo>
                    <a:lnTo>
                      <a:pt x="1346" y="126"/>
                    </a:lnTo>
                    <a:lnTo>
                      <a:pt x="1342" y="140"/>
                    </a:lnTo>
                    <a:lnTo>
                      <a:pt x="1341" y="140"/>
                    </a:lnTo>
                    <a:lnTo>
                      <a:pt x="1339" y="126"/>
                    </a:lnTo>
                    <a:lnTo>
                      <a:pt x="1335" y="111"/>
                    </a:lnTo>
                    <a:lnTo>
                      <a:pt x="1320" y="57"/>
                    </a:lnTo>
                    <a:lnTo>
                      <a:pt x="1281" y="57"/>
                    </a:lnTo>
                    <a:close/>
                    <a:moveTo>
                      <a:pt x="1470" y="53"/>
                    </a:moveTo>
                    <a:lnTo>
                      <a:pt x="1462" y="53"/>
                    </a:lnTo>
                    <a:lnTo>
                      <a:pt x="1456" y="54"/>
                    </a:lnTo>
                    <a:lnTo>
                      <a:pt x="1450" y="55"/>
                    </a:lnTo>
                    <a:lnTo>
                      <a:pt x="1444" y="58"/>
                    </a:lnTo>
                    <a:lnTo>
                      <a:pt x="1439" y="60"/>
                    </a:lnTo>
                    <a:lnTo>
                      <a:pt x="1433" y="63"/>
                    </a:lnTo>
                    <a:lnTo>
                      <a:pt x="1429" y="67"/>
                    </a:lnTo>
                    <a:lnTo>
                      <a:pt x="1425" y="71"/>
                    </a:lnTo>
                    <a:lnTo>
                      <a:pt x="1421" y="74"/>
                    </a:lnTo>
                    <a:lnTo>
                      <a:pt x="1418" y="80"/>
                    </a:lnTo>
                    <a:lnTo>
                      <a:pt x="1415" y="84"/>
                    </a:lnTo>
                    <a:lnTo>
                      <a:pt x="1413" y="90"/>
                    </a:lnTo>
                    <a:lnTo>
                      <a:pt x="1410" y="97"/>
                    </a:lnTo>
                    <a:lnTo>
                      <a:pt x="1409" y="102"/>
                    </a:lnTo>
                    <a:lnTo>
                      <a:pt x="1408" y="109"/>
                    </a:lnTo>
                    <a:lnTo>
                      <a:pt x="1408" y="117"/>
                    </a:lnTo>
                    <a:lnTo>
                      <a:pt x="1408" y="123"/>
                    </a:lnTo>
                    <a:lnTo>
                      <a:pt x="1409" y="130"/>
                    </a:lnTo>
                    <a:lnTo>
                      <a:pt x="1410" y="137"/>
                    </a:lnTo>
                    <a:lnTo>
                      <a:pt x="1413" y="142"/>
                    </a:lnTo>
                    <a:lnTo>
                      <a:pt x="1415" y="148"/>
                    </a:lnTo>
                    <a:lnTo>
                      <a:pt x="1418" y="152"/>
                    </a:lnTo>
                    <a:lnTo>
                      <a:pt x="1421" y="157"/>
                    </a:lnTo>
                    <a:lnTo>
                      <a:pt x="1425" y="161"/>
                    </a:lnTo>
                    <a:lnTo>
                      <a:pt x="1429" y="166"/>
                    </a:lnTo>
                    <a:lnTo>
                      <a:pt x="1434" y="168"/>
                    </a:lnTo>
                    <a:lnTo>
                      <a:pt x="1439" y="171"/>
                    </a:lnTo>
                    <a:lnTo>
                      <a:pt x="1444" y="174"/>
                    </a:lnTo>
                    <a:lnTo>
                      <a:pt x="1455" y="177"/>
                    </a:lnTo>
                    <a:lnTo>
                      <a:pt x="1468" y="178"/>
                    </a:lnTo>
                    <a:lnTo>
                      <a:pt x="1479" y="177"/>
                    </a:lnTo>
                    <a:lnTo>
                      <a:pt x="1490" y="174"/>
                    </a:lnTo>
                    <a:lnTo>
                      <a:pt x="1496" y="171"/>
                    </a:lnTo>
                    <a:lnTo>
                      <a:pt x="1500" y="169"/>
                    </a:lnTo>
                    <a:lnTo>
                      <a:pt x="1506" y="166"/>
                    </a:lnTo>
                    <a:lnTo>
                      <a:pt x="1510" y="162"/>
                    </a:lnTo>
                    <a:lnTo>
                      <a:pt x="1513" y="158"/>
                    </a:lnTo>
                    <a:lnTo>
                      <a:pt x="1517" y="153"/>
                    </a:lnTo>
                    <a:lnTo>
                      <a:pt x="1521" y="148"/>
                    </a:lnTo>
                    <a:lnTo>
                      <a:pt x="1523" y="142"/>
                    </a:lnTo>
                    <a:lnTo>
                      <a:pt x="1525" y="137"/>
                    </a:lnTo>
                    <a:lnTo>
                      <a:pt x="1527" y="129"/>
                    </a:lnTo>
                    <a:lnTo>
                      <a:pt x="1528" y="122"/>
                    </a:lnTo>
                    <a:lnTo>
                      <a:pt x="1528" y="114"/>
                    </a:lnTo>
                    <a:lnTo>
                      <a:pt x="1528" y="108"/>
                    </a:lnTo>
                    <a:lnTo>
                      <a:pt x="1527" y="101"/>
                    </a:lnTo>
                    <a:lnTo>
                      <a:pt x="1526" y="96"/>
                    </a:lnTo>
                    <a:lnTo>
                      <a:pt x="1524" y="90"/>
                    </a:lnTo>
                    <a:lnTo>
                      <a:pt x="1522" y="84"/>
                    </a:lnTo>
                    <a:lnTo>
                      <a:pt x="1518" y="79"/>
                    </a:lnTo>
                    <a:lnTo>
                      <a:pt x="1515" y="74"/>
                    </a:lnTo>
                    <a:lnTo>
                      <a:pt x="1512" y="70"/>
                    </a:lnTo>
                    <a:lnTo>
                      <a:pt x="1508" y="67"/>
                    </a:lnTo>
                    <a:lnTo>
                      <a:pt x="1503" y="63"/>
                    </a:lnTo>
                    <a:lnTo>
                      <a:pt x="1499" y="60"/>
                    </a:lnTo>
                    <a:lnTo>
                      <a:pt x="1494" y="58"/>
                    </a:lnTo>
                    <a:lnTo>
                      <a:pt x="1488" y="55"/>
                    </a:lnTo>
                    <a:lnTo>
                      <a:pt x="1482" y="54"/>
                    </a:lnTo>
                    <a:lnTo>
                      <a:pt x="1476" y="53"/>
                    </a:lnTo>
                    <a:lnTo>
                      <a:pt x="1470" y="53"/>
                    </a:lnTo>
                    <a:close/>
                    <a:moveTo>
                      <a:pt x="1469" y="80"/>
                    </a:moveTo>
                    <a:lnTo>
                      <a:pt x="1474" y="80"/>
                    </a:lnTo>
                    <a:lnTo>
                      <a:pt x="1479" y="83"/>
                    </a:lnTo>
                    <a:lnTo>
                      <a:pt x="1483" y="87"/>
                    </a:lnTo>
                    <a:lnTo>
                      <a:pt x="1486" y="91"/>
                    </a:lnTo>
                    <a:lnTo>
                      <a:pt x="1488" y="97"/>
                    </a:lnTo>
                    <a:lnTo>
                      <a:pt x="1490" y="102"/>
                    </a:lnTo>
                    <a:lnTo>
                      <a:pt x="1491" y="109"/>
                    </a:lnTo>
                    <a:lnTo>
                      <a:pt x="1491" y="116"/>
                    </a:lnTo>
                    <a:lnTo>
                      <a:pt x="1490" y="123"/>
                    </a:lnTo>
                    <a:lnTo>
                      <a:pt x="1489" y="130"/>
                    </a:lnTo>
                    <a:lnTo>
                      <a:pt x="1488" y="136"/>
                    </a:lnTo>
                    <a:lnTo>
                      <a:pt x="1485" y="141"/>
                    </a:lnTo>
                    <a:lnTo>
                      <a:pt x="1482" y="146"/>
                    </a:lnTo>
                    <a:lnTo>
                      <a:pt x="1477" y="149"/>
                    </a:lnTo>
                    <a:lnTo>
                      <a:pt x="1473" y="150"/>
                    </a:lnTo>
                    <a:lnTo>
                      <a:pt x="1469" y="151"/>
                    </a:lnTo>
                    <a:lnTo>
                      <a:pt x="1463" y="150"/>
                    </a:lnTo>
                    <a:lnTo>
                      <a:pt x="1458" y="149"/>
                    </a:lnTo>
                    <a:lnTo>
                      <a:pt x="1454" y="146"/>
                    </a:lnTo>
                    <a:lnTo>
                      <a:pt x="1450" y="141"/>
                    </a:lnTo>
                    <a:lnTo>
                      <a:pt x="1448" y="136"/>
                    </a:lnTo>
                    <a:lnTo>
                      <a:pt x="1446" y="130"/>
                    </a:lnTo>
                    <a:lnTo>
                      <a:pt x="1445" y="122"/>
                    </a:lnTo>
                    <a:lnTo>
                      <a:pt x="1445" y="116"/>
                    </a:lnTo>
                    <a:lnTo>
                      <a:pt x="1445" y="109"/>
                    </a:lnTo>
                    <a:lnTo>
                      <a:pt x="1446" y="102"/>
                    </a:lnTo>
                    <a:lnTo>
                      <a:pt x="1448" y="97"/>
                    </a:lnTo>
                    <a:lnTo>
                      <a:pt x="1450" y="91"/>
                    </a:lnTo>
                    <a:lnTo>
                      <a:pt x="1454" y="87"/>
                    </a:lnTo>
                    <a:lnTo>
                      <a:pt x="1458" y="83"/>
                    </a:lnTo>
                    <a:lnTo>
                      <a:pt x="1462" y="80"/>
                    </a:lnTo>
                    <a:lnTo>
                      <a:pt x="1469" y="80"/>
                    </a:lnTo>
                    <a:close/>
                    <a:moveTo>
                      <a:pt x="1551" y="175"/>
                    </a:moveTo>
                    <a:lnTo>
                      <a:pt x="1587" y="175"/>
                    </a:lnTo>
                    <a:lnTo>
                      <a:pt x="1587" y="114"/>
                    </a:lnTo>
                    <a:lnTo>
                      <a:pt x="1587" y="110"/>
                    </a:lnTo>
                    <a:lnTo>
                      <a:pt x="1587" y="107"/>
                    </a:lnTo>
                    <a:lnTo>
                      <a:pt x="1589" y="102"/>
                    </a:lnTo>
                    <a:lnTo>
                      <a:pt x="1590" y="99"/>
                    </a:lnTo>
                    <a:lnTo>
                      <a:pt x="1592" y="96"/>
                    </a:lnTo>
                    <a:lnTo>
                      <a:pt x="1595" y="93"/>
                    </a:lnTo>
                    <a:lnTo>
                      <a:pt x="1598" y="91"/>
                    </a:lnTo>
                    <a:lnTo>
                      <a:pt x="1603" y="89"/>
                    </a:lnTo>
                    <a:lnTo>
                      <a:pt x="1607" y="88"/>
                    </a:lnTo>
                    <a:lnTo>
                      <a:pt x="1611" y="88"/>
                    </a:lnTo>
                    <a:lnTo>
                      <a:pt x="1617" y="88"/>
                    </a:lnTo>
                    <a:lnTo>
                      <a:pt x="1621" y="89"/>
                    </a:lnTo>
                    <a:lnTo>
                      <a:pt x="1621" y="54"/>
                    </a:lnTo>
                    <a:lnTo>
                      <a:pt x="1618" y="53"/>
                    </a:lnTo>
                    <a:lnTo>
                      <a:pt x="1614" y="53"/>
                    </a:lnTo>
                    <a:lnTo>
                      <a:pt x="1609" y="53"/>
                    </a:lnTo>
                    <a:lnTo>
                      <a:pt x="1605" y="54"/>
                    </a:lnTo>
                    <a:lnTo>
                      <a:pt x="1601" y="57"/>
                    </a:lnTo>
                    <a:lnTo>
                      <a:pt x="1596" y="59"/>
                    </a:lnTo>
                    <a:lnTo>
                      <a:pt x="1592" y="62"/>
                    </a:lnTo>
                    <a:lnTo>
                      <a:pt x="1589" y="67"/>
                    </a:lnTo>
                    <a:lnTo>
                      <a:pt x="1585" y="72"/>
                    </a:lnTo>
                    <a:lnTo>
                      <a:pt x="1582" y="78"/>
                    </a:lnTo>
                    <a:lnTo>
                      <a:pt x="1581" y="78"/>
                    </a:lnTo>
                    <a:lnTo>
                      <a:pt x="1580" y="57"/>
                    </a:lnTo>
                    <a:lnTo>
                      <a:pt x="1550" y="57"/>
                    </a:lnTo>
                    <a:lnTo>
                      <a:pt x="1550" y="64"/>
                    </a:lnTo>
                    <a:lnTo>
                      <a:pt x="1550" y="73"/>
                    </a:lnTo>
                    <a:lnTo>
                      <a:pt x="1551" y="83"/>
                    </a:lnTo>
                    <a:lnTo>
                      <a:pt x="1551" y="96"/>
                    </a:lnTo>
                    <a:lnTo>
                      <a:pt x="1551" y="175"/>
                    </a:lnTo>
                    <a:close/>
                    <a:moveTo>
                      <a:pt x="1736" y="175"/>
                    </a:moveTo>
                    <a:lnTo>
                      <a:pt x="1734" y="162"/>
                    </a:lnTo>
                    <a:lnTo>
                      <a:pt x="1733" y="146"/>
                    </a:lnTo>
                    <a:lnTo>
                      <a:pt x="1733" y="104"/>
                    </a:lnTo>
                    <a:lnTo>
                      <a:pt x="1733" y="94"/>
                    </a:lnTo>
                    <a:lnTo>
                      <a:pt x="1731" y="84"/>
                    </a:lnTo>
                    <a:lnTo>
                      <a:pt x="1728" y="77"/>
                    </a:lnTo>
                    <a:lnTo>
                      <a:pt x="1723" y="69"/>
                    </a:lnTo>
                    <a:lnTo>
                      <a:pt x="1719" y="65"/>
                    </a:lnTo>
                    <a:lnTo>
                      <a:pt x="1716" y="62"/>
                    </a:lnTo>
                    <a:lnTo>
                      <a:pt x="1712" y="60"/>
                    </a:lnTo>
                    <a:lnTo>
                      <a:pt x="1707" y="58"/>
                    </a:lnTo>
                    <a:lnTo>
                      <a:pt x="1702" y="55"/>
                    </a:lnTo>
                    <a:lnTo>
                      <a:pt x="1697" y="54"/>
                    </a:lnTo>
                    <a:lnTo>
                      <a:pt x="1690" y="53"/>
                    </a:lnTo>
                    <a:lnTo>
                      <a:pt x="1683" y="53"/>
                    </a:lnTo>
                    <a:lnTo>
                      <a:pt x="1669" y="54"/>
                    </a:lnTo>
                    <a:lnTo>
                      <a:pt x="1656" y="57"/>
                    </a:lnTo>
                    <a:lnTo>
                      <a:pt x="1646" y="60"/>
                    </a:lnTo>
                    <a:lnTo>
                      <a:pt x="1638" y="64"/>
                    </a:lnTo>
                    <a:lnTo>
                      <a:pt x="1645" y="88"/>
                    </a:lnTo>
                    <a:lnTo>
                      <a:pt x="1651" y="84"/>
                    </a:lnTo>
                    <a:lnTo>
                      <a:pt x="1659" y="81"/>
                    </a:lnTo>
                    <a:lnTo>
                      <a:pt x="1668" y="80"/>
                    </a:lnTo>
                    <a:lnTo>
                      <a:pt x="1676" y="79"/>
                    </a:lnTo>
                    <a:lnTo>
                      <a:pt x="1683" y="79"/>
                    </a:lnTo>
                    <a:lnTo>
                      <a:pt x="1687" y="80"/>
                    </a:lnTo>
                    <a:lnTo>
                      <a:pt x="1691" y="82"/>
                    </a:lnTo>
                    <a:lnTo>
                      <a:pt x="1693" y="84"/>
                    </a:lnTo>
                    <a:lnTo>
                      <a:pt x="1697" y="89"/>
                    </a:lnTo>
                    <a:lnTo>
                      <a:pt x="1698" y="94"/>
                    </a:lnTo>
                    <a:lnTo>
                      <a:pt x="1698" y="96"/>
                    </a:lnTo>
                    <a:lnTo>
                      <a:pt x="1683" y="97"/>
                    </a:lnTo>
                    <a:lnTo>
                      <a:pt x="1670" y="99"/>
                    </a:lnTo>
                    <a:lnTo>
                      <a:pt x="1658" y="102"/>
                    </a:lnTo>
                    <a:lnTo>
                      <a:pt x="1648" y="107"/>
                    </a:lnTo>
                    <a:lnTo>
                      <a:pt x="1644" y="110"/>
                    </a:lnTo>
                    <a:lnTo>
                      <a:pt x="1641" y="113"/>
                    </a:lnTo>
                    <a:lnTo>
                      <a:pt x="1637" y="117"/>
                    </a:lnTo>
                    <a:lnTo>
                      <a:pt x="1635" y="121"/>
                    </a:lnTo>
                    <a:lnTo>
                      <a:pt x="1633" y="126"/>
                    </a:lnTo>
                    <a:lnTo>
                      <a:pt x="1631" y="130"/>
                    </a:lnTo>
                    <a:lnTo>
                      <a:pt x="1630" y="136"/>
                    </a:lnTo>
                    <a:lnTo>
                      <a:pt x="1630" y="141"/>
                    </a:lnTo>
                    <a:lnTo>
                      <a:pt x="1631" y="148"/>
                    </a:lnTo>
                    <a:lnTo>
                      <a:pt x="1633" y="155"/>
                    </a:lnTo>
                    <a:lnTo>
                      <a:pt x="1635" y="161"/>
                    </a:lnTo>
                    <a:lnTo>
                      <a:pt x="1639" y="167"/>
                    </a:lnTo>
                    <a:lnTo>
                      <a:pt x="1645" y="171"/>
                    </a:lnTo>
                    <a:lnTo>
                      <a:pt x="1651" y="175"/>
                    </a:lnTo>
                    <a:lnTo>
                      <a:pt x="1659" y="177"/>
                    </a:lnTo>
                    <a:lnTo>
                      <a:pt x="1668" y="178"/>
                    </a:lnTo>
                    <a:lnTo>
                      <a:pt x="1677" y="177"/>
                    </a:lnTo>
                    <a:lnTo>
                      <a:pt x="1686" y="174"/>
                    </a:lnTo>
                    <a:lnTo>
                      <a:pt x="1693" y="169"/>
                    </a:lnTo>
                    <a:lnTo>
                      <a:pt x="1700" y="163"/>
                    </a:lnTo>
                    <a:lnTo>
                      <a:pt x="1701" y="163"/>
                    </a:lnTo>
                    <a:lnTo>
                      <a:pt x="1703" y="175"/>
                    </a:lnTo>
                    <a:lnTo>
                      <a:pt x="1736" y="175"/>
                    </a:lnTo>
                    <a:close/>
                    <a:moveTo>
                      <a:pt x="1699" y="131"/>
                    </a:moveTo>
                    <a:lnTo>
                      <a:pt x="1699" y="135"/>
                    </a:lnTo>
                    <a:lnTo>
                      <a:pt x="1698" y="138"/>
                    </a:lnTo>
                    <a:lnTo>
                      <a:pt x="1696" y="143"/>
                    </a:lnTo>
                    <a:lnTo>
                      <a:pt x="1691" y="148"/>
                    </a:lnTo>
                    <a:lnTo>
                      <a:pt x="1686" y="150"/>
                    </a:lnTo>
                    <a:lnTo>
                      <a:pt x="1679" y="151"/>
                    </a:lnTo>
                    <a:lnTo>
                      <a:pt x="1674" y="151"/>
                    </a:lnTo>
                    <a:lnTo>
                      <a:pt x="1670" y="148"/>
                    </a:lnTo>
                    <a:lnTo>
                      <a:pt x="1668" y="146"/>
                    </a:lnTo>
                    <a:lnTo>
                      <a:pt x="1666" y="143"/>
                    </a:lnTo>
                    <a:lnTo>
                      <a:pt x="1665" y="141"/>
                    </a:lnTo>
                    <a:lnTo>
                      <a:pt x="1665" y="138"/>
                    </a:lnTo>
                    <a:lnTo>
                      <a:pt x="1666" y="132"/>
                    </a:lnTo>
                    <a:lnTo>
                      <a:pt x="1668" y="129"/>
                    </a:lnTo>
                    <a:lnTo>
                      <a:pt x="1671" y="126"/>
                    </a:lnTo>
                    <a:lnTo>
                      <a:pt x="1675" y="122"/>
                    </a:lnTo>
                    <a:lnTo>
                      <a:pt x="1679" y="121"/>
                    </a:lnTo>
                    <a:lnTo>
                      <a:pt x="1686" y="120"/>
                    </a:lnTo>
                    <a:lnTo>
                      <a:pt x="1692" y="119"/>
                    </a:lnTo>
                    <a:lnTo>
                      <a:pt x="1699" y="119"/>
                    </a:lnTo>
                    <a:lnTo>
                      <a:pt x="1699" y="131"/>
                    </a:lnTo>
                    <a:close/>
                    <a:moveTo>
                      <a:pt x="1689" y="4"/>
                    </a:moveTo>
                    <a:lnTo>
                      <a:pt x="1669" y="41"/>
                    </a:lnTo>
                    <a:lnTo>
                      <a:pt x="1693" y="41"/>
                    </a:lnTo>
                    <a:lnTo>
                      <a:pt x="1723" y="4"/>
                    </a:lnTo>
                    <a:lnTo>
                      <a:pt x="1689" y="4"/>
                    </a:lnTo>
                    <a:close/>
                    <a:moveTo>
                      <a:pt x="1746" y="57"/>
                    </a:moveTo>
                    <a:lnTo>
                      <a:pt x="1788" y="175"/>
                    </a:lnTo>
                    <a:lnTo>
                      <a:pt x="1825" y="175"/>
                    </a:lnTo>
                    <a:lnTo>
                      <a:pt x="1867" y="57"/>
                    </a:lnTo>
                    <a:lnTo>
                      <a:pt x="1830" y="57"/>
                    </a:lnTo>
                    <a:lnTo>
                      <a:pt x="1815" y="111"/>
                    </a:lnTo>
                    <a:lnTo>
                      <a:pt x="1811" y="126"/>
                    </a:lnTo>
                    <a:lnTo>
                      <a:pt x="1809" y="140"/>
                    </a:lnTo>
                    <a:lnTo>
                      <a:pt x="1808" y="140"/>
                    </a:lnTo>
                    <a:lnTo>
                      <a:pt x="1805" y="126"/>
                    </a:lnTo>
                    <a:lnTo>
                      <a:pt x="1801" y="111"/>
                    </a:lnTo>
                    <a:lnTo>
                      <a:pt x="1785" y="57"/>
                    </a:lnTo>
                    <a:lnTo>
                      <a:pt x="1746" y="57"/>
                    </a:lnTo>
                    <a:close/>
                    <a:moveTo>
                      <a:pt x="1983" y="128"/>
                    </a:moveTo>
                    <a:lnTo>
                      <a:pt x="1983" y="121"/>
                    </a:lnTo>
                    <a:lnTo>
                      <a:pt x="1984" y="112"/>
                    </a:lnTo>
                    <a:lnTo>
                      <a:pt x="1983" y="102"/>
                    </a:lnTo>
                    <a:lnTo>
                      <a:pt x="1981" y="91"/>
                    </a:lnTo>
                    <a:lnTo>
                      <a:pt x="1977" y="81"/>
                    </a:lnTo>
                    <a:lnTo>
                      <a:pt x="1972" y="72"/>
                    </a:lnTo>
                    <a:lnTo>
                      <a:pt x="1969" y="68"/>
                    </a:lnTo>
                    <a:lnTo>
                      <a:pt x="1965" y="64"/>
                    </a:lnTo>
                    <a:lnTo>
                      <a:pt x="1960" y="61"/>
                    </a:lnTo>
                    <a:lnTo>
                      <a:pt x="1956" y="59"/>
                    </a:lnTo>
                    <a:lnTo>
                      <a:pt x="1950" y="57"/>
                    </a:lnTo>
                    <a:lnTo>
                      <a:pt x="1945" y="54"/>
                    </a:lnTo>
                    <a:lnTo>
                      <a:pt x="1939" y="53"/>
                    </a:lnTo>
                    <a:lnTo>
                      <a:pt x="1932" y="53"/>
                    </a:lnTo>
                    <a:lnTo>
                      <a:pt x="1925" y="54"/>
                    </a:lnTo>
                    <a:lnTo>
                      <a:pt x="1918" y="55"/>
                    </a:lnTo>
                    <a:lnTo>
                      <a:pt x="1912" y="57"/>
                    </a:lnTo>
                    <a:lnTo>
                      <a:pt x="1906" y="59"/>
                    </a:lnTo>
                    <a:lnTo>
                      <a:pt x="1901" y="62"/>
                    </a:lnTo>
                    <a:lnTo>
                      <a:pt x="1896" y="65"/>
                    </a:lnTo>
                    <a:lnTo>
                      <a:pt x="1892" y="70"/>
                    </a:lnTo>
                    <a:lnTo>
                      <a:pt x="1888" y="74"/>
                    </a:lnTo>
                    <a:lnTo>
                      <a:pt x="1881" y="83"/>
                    </a:lnTo>
                    <a:lnTo>
                      <a:pt x="1877" y="94"/>
                    </a:lnTo>
                    <a:lnTo>
                      <a:pt x="1875" y="106"/>
                    </a:lnTo>
                    <a:lnTo>
                      <a:pt x="1874" y="117"/>
                    </a:lnTo>
                    <a:lnTo>
                      <a:pt x="1874" y="123"/>
                    </a:lnTo>
                    <a:lnTo>
                      <a:pt x="1875" y="130"/>
                    </a:lnTo>
                    <a:lnTo>
                      <a:pt x="1876" y="137"/>
                    </a:lnTo>
                    <a:lnTo>
                      <a:pt x="1878" y="142"/>
                    </a:lnTo>
                    <a:lnTo>
                      <a:pt x="1880" y="148"/>
                    </a:lnTo>
                    <a:lnTo>
                      <a:pt x="1884" y="152"/>
                    </a:lnTo>
                    <a:lnTo>
                      <a:pt x="1887" y="157"/>
                    </a:lnTo>
                    <a:lnTo>
                      <a:pt x="1890" y="161"/>
                    </a:lnTo>
                    <a:lnTo>
                      <a:pt x="1894" y="165"/>
                    </a:lnTo>
                    <a:lnTo>
                      <a:pt x="1899" y="168"/>
                    </a:lnTo>
                    <a:lnTo>
                      <a:pt x="1904" y="171"/>
                    </a:lnTo>
                    <a:lnTo>
                      <a:pt x="1909" y="174"/>
                    </a:lnTo>
                    <a:lnTo>
                      <a:pt x="1915" y="175"/>
                    </a:lnTo>
                    <a:lnTo>
                      <a:pt x="1921" y="177"/>
                    </a:lnTo>
                    <a:lnTo>
                      <a:pt x="1928" y="177"/>
                    </a:lnTo>
                    <a:lnTo>
                      <a:pt x="1935" y="178"/>
                    </a:lnTo>
                    <a:lnTo>
                      <a:pt x="1947" y="177"/>
                    </a:lnTo>
                    <a:lnTo>
                      <a:pt x="1958" y="176"/>
                    </a:lnTo>
                    <a:lnTo>
                      <a:pt x="1968" y="174"/>
                    </a:lnTo>
                    <a:lnTo>
                      <a:pt x="1977" y="170"/>
                    </a:lnTo>
                    <a:lnTo>
                      <a:pt x="1972" y="145"/>
                    </a:lnTo>
                    <a:lnTo>
                      <a:pt x="1966" y="147"/>
                    </a:lnTo>
                    <a:lnTo>
                      <a:pt x="1958" y="149"/>
                    </a:lnTo>
                    <a:lnTo>
                      <a:pt x="1949" y="150"/>
                    </a:lnTo>
                    <a:lnTo>
                      <a:pt x="1941" y="150"/>
                    </a:lnTo>
                    <a:lnTo>
                      <a:pt x="1934" y="150"/>
                    </a:lnTo>
                    <a:lnTo>
                      <a:pt x="1929" y="149"/>
                    </a:lnTo>
                    <a:lnTo>
                      <a:pt x="1923" y="147"/>
                    </a:lnTo>
                    <a:lnTo>
                      <a:pt x="1918" y="145"/>
                    </a:lnTo>
                    <a:lnTo>
                      <a:pt x="1915" y="141"/>
                    </a:lnTo>
                    <a:lnTo>
                      <a:pt x="1912" y="138"/>
                    </a:lnTo>
                    <a:lnTo>
                      <a:pt x="1909" y="132"/>
                    </a:lnTo>
                    <a:lnTo>
                      <a:pt x="1908" y="128"/>
                    </a:lnTo>
                    <a:lnTo>
                      <a:pt x="1983" y="128"/>
                    </a:lnTo>
                    <a:close/>
                    <a:moveTo>
                      <a:pt x="1908" y="102"/>
                    </a:moveTo>
                    <a:lnTo>
                      <a:pt x="1908" y="98"/>
                    </a:lnTo>
                    <a:lnTo>
                      <a:pt x="1909" y="94"/>
                    </a:lnTo>
                    <a:lnTo>
                      <a:pt x="1912" y="90"/>
                    </a:lnTo>
                    <a:lnTo>
                      <a:pt x="1914" y="87"/>
                    </a:lnTo>
                    <a:lnTo>
                      <a:pt x="1917" y="83"/>
                    </a:lnTo>
                    <a:lnTo>
                      <a:pt x="1920" y="80"/>
                    </a:lnTo>
                    <a:lnTo>
                      <a:pt x="1925" y="79"/>
                    </a:lnTo>
                    <a:lnTo>
                      <a:pt x="1930" y="78"/>
                    </a:lnTo>
                    <a:lnTo>
                      <a:pt x="1935" y="79"/>
                    </a:lnTo>
                    <a:lnTo>
                      <a:pt x="1940" y="80"/>
                    </a:lnTo>
                    <a:lnTo>
                      <a:pt x="1944" y="83"/>
                    </a:lnTo>
                    <a:lnTo>
                      <a:pt x="1946" y="87"/>
                    </a:lnTo>
                    <a:lnTo>
                      <a:pt x="1949" y="94"/>
                    </a:lnTo>
                    <a:lnTo>
                      <a:pt x="1950" y="102"/>
                    </a:lnTo>
                    <a:lnTo>
                      <a:pt x="1908" y="102"/>
                    </a:lnTo>
                    <a:close/>
                    <a:moveTo>
                      <a:pt x="2006" y="175"/>
                    </a:moveTo>
                    <a:lnTo>
                      <a:pt x="2041" y="175"/>
                    </a:lnTo>
                    <a:lnTo>
                      <a:pt x="2041" y="2"/>
                    </a:lnTo>
                    <a:lnTo>
                      <a:pt x="2006" y="2"/>
                    </a:lnTo>
                    <a:lnTo>
                      <a:pt x="2006" y="175"/>
                    </a:lnTo>
                    <a:close/>
                    <a:moveTo>
                      <a:pt x="2215" y="175"/>
                    </a:moveTo>
                    <a:lnTo>
                      <a:pt x="2214" y="162"/>
                    </a:lnTo>
                    <a:lnTo>
                      <a:pt x="2214" y="146"/>
                    </a:lnTo>
                    <a:lnTo>
                      <a:pt x="2214" y="104"/>
                    </a:lnTo>
                    <a:lnTo>
                      <a:pt x="2213" y="94"/>
                    </a:lnTo>
                    <a:lnTo>
                      <a:pt x="2211" y="84"/>
                    </a:lnTo>
                    <a:lnTo>
                      <a:pt x="2208" y="77"/>
                    </a:lnTo>
                    <a:lnTo>
                      <a:pt x="2203" y="69"/>
                    </a:lnTo>
                    <a:lnTo>
                      <a:pt x="2200" y="65"/>
                    </a:lnTo>
                    <a:lnTo>
                      <a:pt x="2196" y="62"/>
                    </a:lnTo>
                    <a:lnTo>
                      <a:pt x="2191" y="60"/>
                    </a:lnTo>
                    <a:lnTo>
                      <a:pt x="2187" y="58"/>
                    </a:lnTo>
                    <a:lnTo>
                      <a:pt x="2182" y="55"/>
                    </a:lnTo>
                    <a:lnTo>
                      <a:pt x="2176" y="54"/>
                    </a:lnTo>
                    <a:lnTo>
                      <a:pt x="2170" y="53"/>
                    </a:lnTo>
                    <a:lnTo>
                      <a:pt x="2163" y="53"/>
                    </a:lnTo>
                    <a:lnTo>
                      <a:pt x="2148" y="54"/>
                    </a:lnTo>
                    <a:lnTo>
                      <a:pt x="2136" y="57"/>
                    </a:lnTo>
                    <a:lnTo>
                      <a:pt x="2125" y="60"/>
                    </a:lnTo>
                    <a:lnTo>
                      <a:pt x="2118" y="64"/>
                    </a:lnTo>
                    <a:lnTo>
                      <a:pt x="2124" y="88"/>
                    </a:lnTo>
                    <a:lnTo>
                      <a:pt x="2131" y="84"/>
                    </a:lnTo>
                    <a:lnTo>
                      <a:pt x="2139" y="81"/>
                    </a:lnTo>
                    <a:lnTo>
                      <a:pt x="2148" y="80"/>
                    </a:lnTo>
                    <a:lnTo>
                      <a:pt x="2157" y="79"/>
                    </a:lnTo>
                    <a:lnTo>
                      <a:pt x="2162" y="79"/>
                    </a:lnTo>
                    <a:lnTo>
                      <a:pt x="2168" y="80"/>
                    </a:lnTo>
                    <a:lnTo>
                      <a:pt x="2171" y="82"/>
                    </a:lnTo>
                    <a:lnTo>
                      <a:pt x="2174" y="84"/>
                    </a:lnTo>
                    <a:lnTo>
                      <a:pt x="2177" y="89"/>
                    </a:lnTo>
                    <a:lnTo>
                      <a:pt x="2177" y="94"/>
                    </a:lnTo>
                    <a:lnTo>
                      <a:pt x="2177" y="96"/>
                    </a:lnTo>
                    <a:lnTo>
                      <a:pt x="2163" y="97"/>
                    </a:lnTo>
                    <a:lnTo>
                      <a:pt x="2150" y="99"/>
                    </a:lnTo>
                    <a:lnTo>
                      <a:pt x="2138" y="102"/>
                    </a:lnTo>
                    <a:lnTo>
                      <a:pt x="2129" y="107"/>
                    </a:lnTo>
                    <a:lnTo>
                      <a:pt x="2124" y="110"/>
                    </a:lnTo>
                    <a:lnTo>
                      <a:pt x="2121" y="113"/>
                    </a:lnTo>
                    <a:lnTo>
                      <a:pt x="2118" y="117"/>
                    </a:lnTo>
                    <a:lnTo>
                      <a:pt x="2115" y="121"/>
                    </a:lnTo>
                    <a:lnTo>
                      <a:pt x="2112" y="126"/>
                    </a:lnTo>
                    <a:lnTo>
                      <a:pt x="2111" y="130"/>
                    </a:lnTo>
                    <a:lnTo>
                      <a:pt x="2110" y="136"/>
                    </a:lnTo>
                    <a:lnTo>
                      <a:pt x="2110" y="141"/>
                    </a:lnTo>
                    <a:lnTo>
                      <a:pt x="2110" y="148"/>
                    </a:lnTo>
                    <a:lnTo>
                      <a:pt x="2112" y="155"/>
                    </a:lnTo>
                    <a:lnTo>
                      <a:pt x="2116" y="161"/>
                    </a:lnTo>
                    <a:lnTo>
                      <a:pt x="2120" y="167"/>
                    </a:lnTo>
                    <a:lnTo>
                      <a:pt x="2125" y="171"/>
                    </a:lnTo>
                    <a:lnTo>
                      <a:pt x="2132" y="175"/>
                    </a:lnTo>
                    <a:lnTo>
                      <a:pt x="2138" y="177"/>
                    </a:lnTo>
                    <a:lnTo>
                      <a:pt x="2147" y="178"/>
                    </a:lnTo>
                    <a:lnTo>
                      <a:pt x="2157" y="177"/>
                    </a:lnTo>
                    <a:lnTo>
                      <a:pt x="2166" y="174"/>
                    </a:lnTo>
                    <a:lnTo>
                      <a:pt x="2174" y="169"/>
                    </a:lnTo>
                    <a:lnTo>
                      <a:pt x="2181" y="163"/>
                    </a:lnTo>
                    <a:lnTo>
                      <a:pt x="2181" y="163"/>
                    </a:lnTo>
                    <a:lnTo>
                      <a:pt x="2183" y="175"/>
                    </a:lnTo>
                    <a:lnTo>
                      <a:pt x="2215" y="175"/>
                    </a:lnTo>
                    <a:close/>
                    <a:moveTo>
                      <a:pt x="2178" y="131"/>
                    </a:moveTo>
                    <a:lnTo>
                      <a:pt x="2178" y="135"/>
                    </a:lnTo>
                    <a:lnTo>
                      <a:pt x="2178" y="138"/>
                    </a:lnTo>
                    <a:lnTo>
                      <a:pt x="2175" y="143"/>
                    </a:lnTo>
                    <a:lnTo>
                      <a:pt x="2171" y="148"/>
                    </a:lnTo>
                    <a:lnTo>
                      <a:pt x="2165" y="150"/>
                    </a:lnTo>
                    <a:lnTo>
                      <a:pt x="2160" y="151"/>
                    </a:lnTo>
                    <a:lnTo>
                      <a:pt x="2154" y="151"/>
                    </a:lnTo>
                    <a:lnTo>
                      <a:pt x="2149" y="148"/>
                    </a:lnTo>
                    <a:lnTo>
                      <a:pt x="2148" y="146"/>
                    </a:lnTo>
                    <a:lnTo>
                      <a:pt x="2146" y="143"/>
                    </a:lnTo>
                    <a:lnTo>
                      <a:pt x="2146" y="141"/>
                    </a:lnTo>
                    <a:lnTo>
                      <a:pt x="2145" y="138"/>
                    </a:lnTo>
                    <a:lnTo>
                      <a:pt x="2146" y="132"/>
                    </a:lnTo>
                    <a:lnTo>
                      <a:pt x="2148" y="129"/>
                    </a:lnTo>
                    <a:lnTo>
                      <a:pt x="2151" y="126"/>
                    </a:lnTo>
                    <a:lnTo>
                      <a:pt x="2155" y="122"/>
                    </a:lnTo>
                    <a:lnTo>
                      <a:pt x="2160" y="121"/>
                    </a:lnTo>
                    <a:lnTo>
                      <a:pt x="2165" y="120"/>
                    </a:lnTo>
                    <a:lnTo>
                      <a:pt x="2172" y="119"/>
                    </a:lnTo>
                    <a:lnTo>
                      <a:pt x="2178" y="119"/>
                    </a:lnTo>
                    <a:lnTo>
                      <a:pt x="2178" y="131"/>
                    </a:lnTo>
                    <a:close/>
                    <a:moveTo>
                      <a:pt x="2127" y="4"/>
                    </a:moveTo>
                    <a:lnTo>
                      <a:pt x="2156" y="41"/>
                    </a:lnTo>
                    <a:lnTo>
                      <a:pt x="2181" y="41"/>
                    </a:lnTo>
                    <a:lnTo>
                      <a:pt x="2160" y="4"/>
                    </a:lnTo>
                    <a:lnTo>
                      <a:pt x="2127" y="4"/>
                    </a:lnTo>
                    <a:close/>
                    <a:moveTo>
                      <a:pt x="2325" y="175"/>
                    </a:moveTo>
                    <a:lnTo>
                      <a:pt x="2325" y="57"/>
                    </a:lnTo>
                    <a:lnTo>
                      <a:pt x="2290" y="57"/>
                    </a:lnTo>
                    <a:lnTo>
                      <a:pt x="2290" y="175"/>
                    </a:lnTo>
                    <a:lnTo>
                      <a:pt x="2325" y="175"/>
                    </a:lnTo>
                    <a:close/>
                    <a:moveTo>
                      <a:pt x="2308" y="4"/>
                    </a:moveTo>
                    <a:lnTo>
                      <a:pt x="2304" y="4"/>
                    </a:lnTo>
                    <a:lnTo>
                      <a:pt x="2299" y="5"/>
                    </a:lnTo>
                    <a:lnTo>
                      <a:pt x="2296" y="8"/>
                    </a:lnTo>
                    <a:lnTo>
                      <a:pt x="2294" y="10"/>
                    </a:lnTo>
                    <a:lnTo>
                      <a:pt x="2292" y="12"/>
                    </a:lnTo>
                    <a:lnTo>
                      <a:pt x="2290" y="15"/>
                    </a:lnTo>
                    <a:lnTo>
                      <a:pt x="2289" y="19"/>
                    </a:lnTo>
                    <a:lnTo>
                      <a:pt x="2289" y="23"/>
                    </a:lnTo>
                    <a:lnTo>
                      <a:pt x="2289" y="26"/>
                    </a:lnTo>
                    <a:lnTo>
                      <a:pt x="2290" y="30"/>
                    </a:lnTo>
                    <a:lnTo>
                      <a:pt x="2292" y="33"/>
                    </a:lnTo>
                    <a:lnTo>
                      <a:pt x="2294" y="36"/>
                    </a:lnTo>
                    <a:lnTo>
                      <a:pt x="2296" y="39"/>
                    </a:lnTo>
                    <a:lnTo>
                      <a:pt x="2299" y="40"/>
                    </a:lnTo>
                    <a:lnTo>
                      <a:pt x="2304" y="41"/>
                    </a:lnTo>
                    <a:lnTo>
                      <a:pt x="2307" y="41"/>
                    </a:lnTo>
                    <a:lnTo>
                      <a:pt x="2311" y="41"/>
                    </a:lnTo>
                    <a:lnTo>
                      <a:pt x="2316" y="40"/>
                    </a:lnTo>
                    <a:lnTo>
                      <a:pt x="2319" y="39"/>
                    </a:lnTo>
                    <a:lnTo>
                      <a:pt x="2321" y="36"/>
                    </a:lnTo>
                    <a:lnTo>
                      <a:pt x="2323" y="33"/>
                    </a:lnTo>
                    <a:lnTo>
                      <a:pt x="2325" y="30"/>
                    </a:lnTo>
                    <a:lnTo>
                      <a:pt x="2326" y="26"/>
                    </a:lnTo>
                    <a:lnTo>
                      <a:pt x="2326" y="23"/>
                    </a:lnTo>
                    <a:lnTo>
                      <a:pt x="2326" y="19"/>
                    </a:lnTo>
                    <a:lnTo>
                      <a:pt x="2325" y="15"/>
                    </a:lnTo>
                    <a:lnTo>
                      <a:pt x="2323" y="12"/>
                    </a:lnTo>
                    <a:lnTo>
                      <a:pt x="2321" y="10"/>
                    </a:lnTo>
                    <a:lnTo>
                      <a:pt x="2319" y="8"/>
                    </a:lnTo>
                    <a:lnTo>
                      <a:pt x="2316" y="5"/>
                    </a:lnTo>
                    <a:lnTo>
                      <a:pt x="2311" y="4"/>
                    </a:lnTo>
                    <a:lnTo>
                      <a:pt x="2308" y="4"/>
                    </a:lnTo>
                    <a:close/>
                    <a:moveTo>
                      <a:pt x="2354" y="175"/>
                    </a:moveTo>
                    <a:lnTo>
                      <a:pt x="2390" y="175"/>
                    </a:lnTo>
                    <a:lnTo>
                      <a:pt x="2390" y="107"/>
                    </a:lnTo>
                    <a:lnTo>
                      <a:pt x="2390" y="101"/>
                    </a:lnTo>
                    <a:lnTo>
                      <a:pt x="2391" y="97"/>
                    </a:lnTo>
                    <a:lnTo>
                      <a:pt x="2394" y="92"/>
                    </a:lnTo>
                    <a:lnTo>
                      <a:pt x="2398" y="88"/>
                    </a:lnTo>
                    <a:lnTo>
                      <a:pt x="2400" y="85"/>
                    </a:lnTo>
                    <a:lnTo>
                      <a:pt x="2403" y="84"/>
                    </a:lnTo>
                    <a:lnTo>
                      <a:pt x="2406" y="83"/>
                    </a:lnTo>
                    <a:lnTo>
                      <a:pt x="2409" y="83"/>
                    </a:lnTo>
                    <a:lnTo>
                      <a:pt x="2414" y="83"/>
                    </a:lnTo>
                    <a:lnTo>
                      <a:pt x="2418" y="85"/>
                    </a:lnTo>
                    <a:lnTo>
                      <a:pt x="2421" y="88"/>
                    </a:lnTo>
                    <a:lnTo>
                      <a:pt x="2424" y="90"/>
                    </a:lnTo>
                    <a:lnTo>
                      <a:pt x="2426" y="94"/>
                    </a:lnTo>
                    <a:lnTo>
                      <a:pt x="2427" y="99"/>
                    </a:lnTo>
                    <a:lnTo>
                      <a:pt x="2428" y="103"/>
                    </a:lnTo>
                    <a:lnTo>
                      <a:pt x="2428" y="109"/>
                    </a:lnTo>
                    <a:lnTo>
                      <a:pt x="2428" y="175"/>
                    </a:lnTo>
                    <a:lnTo>
                      <a:pt x="2463" y="175"/>
                    </a:lnTo>
                    <a:lnTo>
                      <a:pt x="2463" y="104"/>
                    </a:lnTo>
                    <a:lnTo>
                      <a:pt x="2462" y="92"/>
                    </a:lnTo>
                    <a:lnTo>
                      <a:pt x="2460" y="82"/>
                    </a:lnTo>
                    <a:lnTo>
                      <a:pt x="2457" y="73"/>
                    </a:lnTo>
                    <a:lnTo>
                      <a:pt x="2452" y="65"/>
                    </a:lnTo>
                    <a:lnTo>
                      <a:pt x="2446" y="60"/>
                    </a:lnTo>
                    <a:lnTo>
                      <a:pt x="2439" y="57"/>
                    </a:lnTo>
                    <a:lnTo>
                      <a:pt x="2431" y="54"/>
                    </a:lnTo>
                    <a:lnTo>
                      <a:pt x="2422" y="53"/>
                    </a:lnTo>
                    <a:lnTo>
                      <a:pt x="2416" y="54"/>
                    </a:lnTo>
                    <a:lnTo>
                      <a:pt x="2409" y="55"/>
                    </a:lnTo>
                    <a:lnTo>
                      <a:pt x="2404" y="58"/>
                    </a:lnTo>
                    <a:lnTo>
                      <a:pt x="2399" y="60"/>
                    </a:lnTo>
                    <a:lnTo>
                      <a:pt x="2391" y="67"/>
                    </a:lnTo>
                    <a:lnTo>
                      <a:pt x="2387" y="72"/>
                    </a:lnTo>
                    <a:lnTo>
                      <a:pt x="2386" y="72"/>
                    </a:lnTo>
                    <a:lnTo>
                      <a:pt x="2385" y="57"/>
                    </a:lnTo>
                    <a:lnTo>
                      <a:pt x="2353" y="57"/>
                    </a:lnTo>
                    <a:lnTo>
                      <a:pt x="2353" y="64"/>
                    </a:lnTo>
                    <a:lnTo>
                      <a:pt x="2354" y="73"/>
                    </a:lnTo>
                    <a:lnTo>
                      <a:pt x="2354" y="83"/>
                    </a:lnTo>
                    <a:lnTo>
                      <a:pt x="2354" y="94"/>
                    </a:lnTo>
                    <a:lnTo>
                      <a:pt x="2354" y="175"/>
                    </a:lnTo>
                    <a:close/>
                    <a:moveTo>
                      <a:pt x="2568" y="2"/>
                    </a:moveTo>
                    <a:lnTo>
                      <a:pt x="2568" y="67"/>
                    </a:lnTo>
                    <a:lnTo>
                      <a:pt x="2568" y="67"/>
                    </a:lnTo>
                    <a:lnTo>
                      <a:pt x="2566" y="64"/>
                    </a:lnTo>
                    <a:lnTo>
                      <a:pt x="2563" y="61"/>
                    </a:lnTo>
                    <a:lnTo>
                      <a:pt x="2560" y="59"/>
                    </a:lnTo>
                    <a:lnTo>
                      <a:pt x="2556" y="57"/>
                    </a:lnTo>
                    <a:lnTo>
                      <a:pt x="2548" y="54"/>
                    </a:lnTo>
                    <a:lnTo>
                      <a:pt x="2537" y="53"/>
                    </a:lnTo>
                    <a:lnTo>
                      <a:pt x="2527" y="54"/>
                    </a:lnTo>
                    <a:lnTo>
                      <a:pt x="2517" y="58"/>
                    </a:lnTo>
                    <a:lnTo>
                      <a:pt x="2509" y="63"/>
                    </a:lnTo>
                    <a:lnTo>
                      <a:pt x="2501" y="70"/>
                    </a:lnTo>
                    <a:lnTo>
                      <a:pt x="2498" y="74"/>
                    </a:lnTo>
                    <a:lnTo>
                      <a:pt x="2495" y="79"/>
                    </a:lnTo>
                    <a:lnTo>
                      <a:pt x="2492" y="84"/>
                    </a:lnTo>
                    <a:lnTo>
                      <a:pt x="2489" y="90"/>
                    </a:lnTo>
                    <a:lnTo>
                      <a:pt x="2488" y="96"/>
                    </a:lnTo>
                    <a:lnTo>
                      <a:pt x="2487" y="102"/>
                    </a:lnTo>
                    <a:lnTo>
                      <a:pt x="2486" y="109"/>
                    </a:lnTo>
                    <a:lnTo>
                      <a:pt x="2486" y="117"/>
                    </a:lnTo>
                    <a:lnTo>
                      <a:pt x="2487" y="130"/>
                    </a:lnTo>
                    <a:lnTo>
                      <a:pt x="2489" y="142"/>
                    </a:lnTo>
                    <a:lnTo>
                      <a:pt x="2494" y="152"/>
                    </a:lnTo>
                    <a:lnTo>
                      <a:pt x="2500" y="161"/>
                    </a:lnTo>
                    <a:lnTo>
                      <a:pt x="2508" y="168"/>
                    </a:lnTo>
                    <a:lnTo>
                      <a:pt x="2515" y="174"/>
                    </a:lnTo>
                    <a:lnTo>
                      <a:pt x="2521" y="176"/>
                    </a:lnTo>
                    <a:lnTo>
                      <a:pt x="2525" y="177"/>
                    </a:lnTo>
                    <a:lnTo>
                      <a:pt x="2530" y="177"/>
                    </a:lnTo>
                    <a:lnTo>
                      <a:pt x="2535" y="178"/>
                    </a:lnTo>
                    <a:lnTo>
                      <a:pt x="2540" y="177"/>
                    </a:lnTo>
                    <a:lnTo>
                      <a:pt x="2546" y="177"/>
                    </a:lnTo>
                    <a:lnTo>
                      <a:pt x="2551" y="175"/>
                    </a:lnTo>
                    <a:lnTo>
                      <a:pt x="2556" y="172"/>
                    </a:lnTo>
                    <a:lnTo>
                      <a:pt x="2561" y="170"/>
                    </a:lnTo>
                    <a:lnTo>
                      <a:pt x="2565" y="167"/>
                    </a:lnTo>
                    <a:lnTo>
                      <a:pt x="2568" y="162"/>
                    </a:lnTo>
                    <a:lnTo>
                      <a:pt x="2571" y="158"/>
                    </a:lnTo>
                    <a:lnTo>
                      <a:pt x="2571" y="158"/>
                    </a:lnTo>
                    <a:lnTo>
                      <a:pt x="2574" y="175"/>
                    </a:lnTo>
                    <a:lnTo>
                      <a:pt x="2605" y="175"/>
                    </a:lnTo>
                    <a:lnTo>
                      <a:pt x="2605" y="168"/>
                    </a:lnTo>
                    <a:lnTo>
                      <a:pt x="2605" y="159"/>
                    </a:lnTo>
                    <a:lnTo>
                      <a:pt x="2604" y="149"/>
                    </a:lnTo>
                    <a:lnTo>
                      <a:pt x="2604" y="139"/>
                    </a:lnTo>
                    <a:lnTo>
                      <a:pt x="2604" y="2"/>
                    </a:lnTo>
                    <a:lnTo>
                      <a:pt x="2568" y="2"/>
                    </a:lnTo>
                    <a:close/>
                    <a:moveTo>
                      <a:pt x="2568" y="122"/>
                    </a:moveTo>
                    <a:lnTo>
                      <a:pt x="2568" y="127"/>
                    </a:lnTo>
                    <a:lnTo>
                      <a:pt x="2567" y="130"/>
                    </a:lnTo>
                    <a:lnTo>
                      <a:pt x="2566" y="135"/>
                    </a:lnTo>
                    <a:lnTo>
                      <a:pt x="2565" y="138"/>
                    </a:lnTo>
                    <a:lnTo>
                      <a:pt x="2563" y="141"/>
                    </a:lnTo>
                    <a:lnTo>
                      <a:pt x="2560" y="143"/>
                    </a:lnTo>
                    <a:lnTo>
                      <a:pt x="2557" y="146"/>
                    </a:lnTo>
                    <a:lnTo>
                      <a:pt x="2554" y="147"/>
                    </a:lnTo>
                    <a:lnTo>
                      <a:pt x="2550" y="148"/>
                    </a:lnTo>
                    <a:lnTo>
                      <a:pt x="2547" y="148"/>
                    </a:lnTo>
                    <a:lnTo>
                      <a:pt x="2541" y="148"/>
                    </a:lnTo>
                    <a:lnTo>
                      <a:pt x="2537" y="146"/>
                    </a:lnTo>
                    <a:lnTo>
                      <a:pt x="2533" y="143"/>
                    </a:lnTo>
                    <a:lnTo>
                      <a:pt x="2528" y="139"/>
                    </a:lnTo>
                    <a:lnTo>
                      <a:pt x="2526" y="135"/>
                    </a:lnTo>
                    <a:lnTo>
                      <a:pt x="2524" y="129"/>
                    </a:lnTo>
                    <a:lnTo>
                      <a:pt x="2523" y="122"/>
                    </a:lnTo>
                    <a:lnTo>
                      <a:pt x="2522" y="116"/>
                    </a:lnTo>
                    <a:lnTo>
                      <a:pt x="2523" y="109"/>
                    </a:lnTo>
                    <a:lnTo>
                      <a:pt x="2524" y="102"/>
                    </a:lnTo>
                    <a:lnTo>
                      <a:pt x="2526" y="97"/>
                    </a:lnTo>
                    <a:lnTo>
                      <a:pt x="2528" y="91"/>
                    </a:lnTo>
                    <a:lnTo>
                      <a:pt x="2532" y="88"/>
                    </a:lnTo>
                    <a:lnTo>
                      <a:pt x="2536" y="84"/>
                    </a:lnTo>
                    <a:lnTo>
                      <a:pt x="2541" y="82"/>
                    </a:lnTo>
                    <a:lnTo>
                      <a:pt x="2547" y="82"/>
                    </a:lnTo>
                    <a:lnTo>
                      <a:pt x="2551" y="82"/>
                    </a:lnTo>
                    <a:lnTo>
                      <a:pt x="2554" y="83"/>
                    </a:lnTo>
                    <a:lnTo>
                      <a:pt x="2557" y="84"/>
                    </a:lnTo>
                    <a:lnTo>
                      <a:pt x="2561" y="87"/>
                    </a:lnTo>
                    <a:lnTo>
                      <a:pt x="2563" y="90"/>
                    </a:lnTo>
                    <a:lnTo>
                      <a:pt x="2565" y="93"/>
                    </a:lnTo>
                    <a:lnTo>
                      <a:pt x="2567" y="97"/>
                    </a:lnTo>
                    <a:lnTo>
                      <a:pt x="2568" y="100"/>
                    </a:lnTo>
                    <a:lnTo>
                      <a:pt x="2568" y="103"/>
                    </a:lnTo>
                    <a:lnTo>
                      <a:pt x="2568" y="107"/>
                    </a:lnTo>
                    <a:lnTo>
                      <a:pt x="2568" y="122"/>
                    </a:lnTo>
                    <a:close/>
                    <a:moveTo>
                      <a:pt x="2742" y="57"/>
                    </a:moveTo>
                    <a:lnTo>
                      <a:pt x="2705" y="57"/>
                    </a:lnTo>
                    <a:lnTo>
                      <a:pt x="2705" y="127"/>
                    </a:lnTo>
                    <a:lnTo>
                      <a:pt x="2705" y="131"/>
                    </a:lnTo>
                    <a:lnTo>
                      <a:pt x="2704" y="135"/>
                    </a:lnTo>
                    <a:lnTo>
                      <a:pt x="2702" y="139"/>
                    </a:lnTo>
                    <a:lnTo>
                      <a:pt x="2698" y="143"/>
                    </a:lnTo>
                    <a:lnTo>
                      <a:pt x="2696" y="146"/>
                    </a:lnTo>
                    <a:lnTo>
                      <a:pt x="2694" y="147"/>
                    </a:lnTo>
                    <a:lnTo>
                      <a:pt x="2690" y="148"/>
                    </a:lnTo>
                    <a:lnTo>
                      <a:pt x="2686" y="148"/>
                    </a:lnTo>
                    <a:lnTo>
                      <a:pt x="2682" y="147"/>
                    </a:lnTo>
                    <a:lnTo>
                      <a:pt x="2678" y="146"/>
                    </a:lnTo>
                    <a:lnTo>
                      <a:pt x="2675" y="143"/>
                    </a:lnTo>
                    <a:lnTo>
                      <a:pt x="2673" y="140"/>
                    </a:lnTo>
                    <a:lnTo>
                      <a:pt x="2671" y="137"/>
                    </a:lnTo>
                    <a:lnTo>
                      <a:pt x="2670" y="131"/>
                    </a:lnTo>
                    <a:lnTo>
                      <a:pt x="2669" y="127"/>
                    </a:lnTo>
                    <a:lnTo>
                      <a:pt x="2669" y="120"/>
                    </a:lnTo>
                    <a:lnTo>
                      <a:pt x="2669" y="57"/>
                    </a:lnTo>
                    <a:lnTo>
                      <a:pt x="2632" y="57"/>
                    </a:lnTo>
                    <a:lnTo>
                      <a:pt x="2632" y="126"/>
                    </a:lnTo>
                    <a:lnTo>
                      <a:pt x="2633" y="139"/>
                    </a:lnTo>
                    <a:lnTo>
                      <a:pt x="2635" y="149"/>
                    </a:lnTo>
                    <a:lnTo>
                      <a:pt x="2640" y="158"/>
                    </a:lnTo>
                    <a:lnTo>
                      <a:pt x="2644" y="166"/>
                    </a:lnTo>
                    <a:lnTo>
                      <a:pt x="2650" y="171"/>
                    </a:lnTo>
                    <a:lnTo>
                      <a:pt x="2657" y="175"/>
                    </a:lnTo>
                    <a:lnTo>
                      <a:pt x="2664" y="177"/>
                    </a:lnTo>
                    <a:lnTo>
                      <a:pt x="2673" y="178"/>
                    </a:lnTo>
                    <a:lnTo>
                      <a:pt x="2681" y="177"/>
                    </a:lnTo>
                    <a:lnTo>
                      <a:pt x="2687" y="176"/>
                    </a:lnTo>
                    <a:lnTo>
                      <a:pt x="2692" y="174"/>
                    </a:lnTo>
                    <a:lnTo>
                      <a:pt x="2697" y="170"/>
                    </a:lnTo>
                    <a:lnTo>
                      <a:pt x="2704" y="165"/>
                    </a:lnTo>
                    <a:lnTo>
                      <a:pt x="2709" y="158"/>
                    </a:lnTo>
                    <a:lnTo>
                      <a:pt x="2710" y="158"/>
                    </a:lnTo>
                    <a:lnTo>
                      <a:pt x="2712" y="175"/>
                    </a:lnTo>
                    <a:lnTo>
                      <a:pt x="2742" y="175"/>
                    </a:lnTo>
                    <a:lnTo>
                      <a:pt x="2742" y="167"/>
                    </a:lnTo>
                    <a:lnTo>
                      <a:pt x="2742" y="158"/>
                    </a:lnTo>
                    <a:lnTo>
                      <a:pt x="2742" y="148"/>
                    </a:lnTo>
                    <a:lnTo>
                      <a:pt x="2742" y="137"/>
                    </a:lnTo>
                    <a:lnTo>
                      <a:pt x="2742" y="57"/>
                    </a:lnTo>
                    <a:close/>
                    <a:moveTo>
                      <a:pt x="2692" y="4"/>
                    </a:moveTo>
                    <a:lnTo>
                      <a:pt x="2673" y="41"/>
                    </a:lnTo>
                    <a:lnTo>
                      <a:pt x="2697" y="41"/>
                    </a:lnTo>
                    <a:lnTo>
                      <a:pt x="2726" y="4"/>
                    </a:lnTo>
                    <a:lnTo>
                      <a:pt x="2692" y="4"/>
                    </a:lnTo>
                    <a:close/>
                    <a:moveTo>
                      <a:pt x="2764" y="169"/>
                    </a:moveTo>
                    <a:lnTo>
                      <a:pt x="2771" y="172"/>
                    </a:lnTo>
                    <a:lnTo>
                      <a:pt x="2780" y="175"/>
                    </a:lnTo>
                    <a:lnTo>
                      <a:pt x="2790" y="177"/>
                    </a:lnTo>
                    <a:lnTo>
                      <a:pt x="2802" y="178"/>
                    </a:lnTo>
                    <a:lnTo>
                      <a:pt x="2812" y="177"/>
                    </a:lnTo>
                    <a:lnTo>
                      <a:pt x="2823" y="175"/>
                    </a:lnTo>
                    <a:lnTo>
                      <a:pt x="2832" y="171"/>
                    </a:lnTo>
                    <a:lnTo>
                      <a:pt x="2838" y="167"/>
                    </a:lnTo>
                    <a:lnTo>
                      <a:pt x="2844" y="161"/>
                    </a:lnTo>
                    <a:lnTo>
                      <a:pt x="2848" y="155"/>
                    </a:lnTo>
                    <a:lnTo>
                      <a:pt x="2850" y="147"/>
                    </a:lnTo>
                    <a:lnTo>
                      <a:pt x="2851" y="139"/>
                    </a:lnTo>
                    <a:lnTo>
                      <a:pt x="2850" y="132"/>
                    </a:lnTo>
                    <a:lnTo>
                      <a:pt x="2849" y="127"/>
                    </a:lnTo>
                    <a:lnTo>
                      <a:pt x="2847" y="122"/>
                    </a:lnTo>
                    <a:lnTo>
                      <a:pt x="2844" y="117"/>
                    </a:lnTo>
                    <a:lnTo>
                      <a:pt x="2839" y="112"/>
                    </a:lnTo>
                    <a:lnTo>
                      <a:pt x="2834" y="109"/>
                    </a:lnTo>
                    <a:lnTo>
                      <a:pt x="2827" y="106"/>
                    </a:lnTo>
                    <a:lnTo>
                      <a:pt x="2820" y="102"/>
                    </a:lnTo>
                    <a:lnTo>
                      <a:pt x="2811" y="99"/>
                    </a:lnTo>
                    <a:lnTo>
                      <a:pt x="2805" y="96"/>
                    </a:lnTo>
                    <a:lnTo>
                      <a:pt x="2802" y="92"/>
                    </a:lnTo>
                    <a:lnTo>
                      <a:pt x="2802" y="89"/>
                    </a:lnTo>
                    <a:lnTo>
                      <a:pt x="2802" y="84"/>
                    </a:lnTo>
                    <a:lnTo>
                      <a:pt x="2805" y="81"/>
                    </a:lnTo>
                    <a:lnTo>
                      <a:pt x="2809" y="80"/>
                    </a:lnTo>
                    <a:lnTo>
                      <a:pt x="2814" y="79"/>
                    </a:lnTo>
                    <a:lnTo>
                      <a:pt x="2822" y="80"/>
                    </a:lnTo>
                    <a:lnTo>
                      <a:pt x="2829" y="81"/>
                    </a:lnTo>
                    <a:lnTo>
                      <a:pt x="2835" y="83"/>
                    </a:lnTo>
                    <a:lnTo>
                      <a:pt x="2839" y="85"/>
                    </a:lnTo>
                    <a:lnTo>
                      <a:pt x="2846" y="60"/>
                    </a:lnTo>
                    <a:lnTo>
                      <a:pt x="2839" y="58"/>
                    </a:lnTo>
                    <a:lnTo>
                      <a:pt x="2832" y="55"/>
                    </a:lnTo>
                    <a:lnTo>
                      <a:pt x="2823" y="54"/>
                    </a:lnTo>
                    <a:lnTo>
                      <a:pt x="2813" y="53"/>
                    </a:lnTo>
                    <a:lnTo>
                      <a:pt x="2804" y="54"/>
                    </a:lnTo>
                    <a:lnTo>
                      <a:pt x="2794" y="57"/>
                    </a:lnTo>
                    <a:lnTo>
                      <a:pt x="2786" y="60"/>
                    </a:lnTo>
                    <a:lnTo>
                      <a:pt x="2779" y="64"/>
                    </a:lnTo>
                    <a:lnTo>
                      <a:pt x="2773" y="70"/>
                    </a:lnTo>
                    <a:lnTo>
                      <a:pt x="2770" y="77"/>
                    </a:lnTo>
                    <a:lnTo>
                      <a:pt x="2767" y="84"/>
                    </a:lnTo>
                    <a:lnTo>
                      <a:pt x="2767" y="92"/>
                    </a:lnTo>
                    <a:lnTo>
                      <a:pt x="2767" y="98"/>
                    </a:lnTo>
                    <a:lnTo>
                      <a:pt x="2768" y="102"/>
                    </a:lnTo>
                    <a:lnTo>
                      <a:pt x="2770" y="108"/>
                    </a:lnTo>
                    <a:lnTo>
                      <a:pt x="2773" y="112"/>
                    </a:lnTo>
                    <a:lnTo>
                      <a:pt x="2779" y="117"/>
                    </a:lnTo>
                    <a:lnTo>
                      <a:pt x="2784" y="121"/>
                    </a:lnTo>
                    <a:lnTo>
                      <a:pt x="2791" y="124"/>
                    </a:lnTo>
                    <a:lnTo>
                      <a:pt x="2799" y="128"/>
                    </a:lnTo>
                    <a:lnTo>
                      <a:pt x="2808" y="131"/>
                    </a:lnTo>
                    <a:lnTo>
                      <a:pt x="2813" y="135"/>
                    </a:lnTo>
                    <a:lnTo>
                      <a:pt x="2816" y="138"/>
                    </a:lnTo>
                    <a:lnTo>
                      <a:pt x="2817" y="141"/>
                    </a:lnTo>
                    <a:lnTo>
                      <a:pt x="2816" y="146"/>
                    </a:lnTo>
                    <a:lnTo>
                      <a:pt x="2812" y="149"/>
                    </a:lnTo>
                    <a:lnTo>
                      <a:pt x="2808" y="151"/>
                    </a:lnTo>
                    <a:lnTo>
                      <a:pt x="2802" y="151"/>
                    </a:lnTo>
                    <a:lnTo>
                      <a:pt x="2793" y="151"/>
                    </a:lnTo>
                    <a:lnTo>
                      <a:pt x="2784" y="149"/>
                    </a:lnTo>
                    <a:lnTo>
                      <a:pt x="2777" y="146"/>
                    </a:lnTo>
                    <a:lnTo>
                      <a:pt x="2770" y="142"/>
                    </a:lnTo>
                    <a:lnTo>
                      <a:pt x="2764" y="169"/>
                    </a:lnTo>
                    <a:close/>
                    <a:moveTo>
                      <a:pt x="2877" y="30"/>
                    </a:moveTo>
                    <a:lnTo>
                      <a:pt x="2877" y="57"/>
                    </a:lnTo>
                    <a:lnTo>
                      <a:pt x="2862" y="57"/>
                    </a:lnTo>
                    <a:lnTo>
                      <a:pt x="2862" y="83"/>
                    </a:lnTo>
                    <a:lnTo>
                      <a:pt x="2877" y="83"/>
                    </a:lnTo>
                    <a:lnTo>
                      <a:pt x="2877" y="132"/>
                    </a:lnTo>
                    <a:lnTo>
                      <a:pt x="2878" y="143"/>
                    </a:lnTo>
                    <a:lnTo>
                      <a:pt x="2880" y="153"/>
                    </a:lnTo>
                    <a:lnTo>
                      <a:pt x="2884" y="161"/>
                    </a:lnTo>
                    <a:lnTo>
                      <a:pt x="2888" y="167"/>
                    </a:lnTo>
                    <a:lnTo>
                      <a:pt x="2892" y="171"/>
                    </a:lnTo>
                    <a:lnTo>
                      <a:pt x="2899" y="175"/>
                    </a:lnTo>
                    <a:lnTo>
                      <a:pt x="2906" y="177"/>
                    </a:lnTo>
                    <a:lnTo>
                      <a:pt x="2915" y="178"/>
                    </a:lnTo>
                    <a:lnTo>
                      <a:pt x="2928" y="177"/>
                    </a:lnTo>
                    <a:lnTo>
                      <a:pt x="2938" y="175"/>
                    </a:lnTo>
                    <a:lnTo>
                      <a:pt x="2938" y="147"/>
                    </a:lnTo>
                    <a:lnTo>
                      <a:pt x="2933" y="147"/>
                    </a:lnTo>
                    <a:lnTo>
                      <a:pt x="2927" y="147"/>
                    </a:lnTo>
                    <a:lnTo>
                      <a:pt x="2924" y="147"/>
                    </a:lnTo>
                    <a:lnTo>
                      <a:pt x="2920" y="146"/>
                    </a:lnTo>
                    <a:lnTo>
                      <a:pt x="2918" y="145"/>
                    </a:lnTo>
                    <a:lnTo>
                      <a:pt x="2916" y="142"/>
                    </a:lnTo>
                    <a:lnTo>
                      <a:pt x="2914" y="136"/>
                    </a:lnTo>
                    <a:lnTo>
                      <a:pt x="2913" y="127"/>
                    </a:lnTo>
                    <a:lnTo>
                      <a:pt x="2913" y="83"/>
                    </a:lnTo>
                    <a:lnTo>
                      <a:pt x="2939" y="83"/>
                    </a:lnTo>
                    <a:lnTo>
                      <a:pt x="2939" y="57"/>
                    </a:lnTo>
                    <a:lnTo>
                      <a:pt x="2913" y="57"/>
                    </a:lnTo>
                    <a:lnTo>
                      <a:pt x="2913" y="22"/>
                    </a:lnTo>
                    <a:lnTo>
                      <a:pt x="2877" y="30"/>
                    </a:lnTo>
                    <a:close/>
                    <a:moveTo>
                      <a:pt x="2959" y="175"/>
                    </a:moveTo>
                    <a:lnTo>
                      <a:pt x="2995" y="175"/>
                    </a:lnTo>
                    <a:lnTo>
                      <a:pt x="2995" y="114"/>
                    </a:lnTo>
                    <a:lnTo>
                      <a:pt x="2995" y="110"/>
                    </a:lnTo>
                    <a:lnTo>
                      <a:pt x="2996" y="107"/>
                    </a:lnTo>
                    <a:lnTo>
                      <a:pt x="2997" y="102"/>
                    </a:lnTo>
                    <a:lnTo>
                      <a:pt x="2999" y="99"/>
                    </a:lnTo>
                    <a:lnTo>
                      <a:pt x="3001" y="96"/>
                    </a:lnTo>
                    <a:lnTo>
                      <a:pt x="3003" y="93"/>
                    </a:lnTo>
                    <a:lnTo>
                      <a:pt x="3008" y="91"/>
                    </a:lnTo>
                    <a:lnTo>
                      <a:pt x="3011" y="89"/>
                    </a:lnTo>
                    <a:lnTo>
                      <a:pt x="3015" y="88"/>
                    </a:lnTo>
                    <a:lnTo>
                      <a:pt x="3021" y="88"/>
                    </a:lnTo>
                    <a:lnTo>
                      <a:pt x="3026" y="88"/>
                    </a:lnTo>
                    <a:lnTo>
                      <a:pt x="3029" y="89"/>
                    </a:lnTo>
                    <a:lnTo>
                      <a:pt x="3029" y="54"/>
                    </a:lnTo>
                    <a:lnTo>
                      <a:pt x="3026" y="53"/>
                    </a:lnTo>
                    <a:lnTo>
                      <a:pt x="3023" y="53"/>
                    </a:lnTo>
                    <a:lnTo>
                      <a:pt x="3019" y="53"/>
                    </a:lnTo>
                    <a:lnTo>
                      <a:pt x="3013" y="54"/>
                    </a:lnTo>
                    <a:lnTo>
                      <a:pt x="3009" y="57"/>
                    </a:lnTo>
                    <a:lnTo>
                      <a:pt x="3005" y="59"/>
                    </a:lnTo>
                    <a:lnTo>
                      <a:pt x="3001" y="62"/>
                    </a:lnTo>
                    <a:lnTo>
                      <a:pt x="2997" y="67"/>
                    </a:lnTo>
                    <a:lnTo>
                      <a:pt x="2994" y="72"/>
                    </a:lnTo>
                    <a:lnTo>
                      <a:pt x="2992" y="78"/>
                    </a:lnTo>
                    <a:lnTo>
                      <a:pt x="2991" y="78"/>
                    </a:lnTo>
                    <a:lnTo>
                      <a:pt x="2989" y="57"/>
                    </a:lnTo>
                    <a:lnTo>
                      <a:pt x="2958" y="57"/>
                    </a:lnTo>
                    <a:lnTo>
                      <a:pt x="2958" y="64"/>
                    </a:lnTo>
                    <a:lnTo>
                      <a:pt x="2959" y="73"/>
                    </a:lnTo>
                    <a:lnTo>
                      <a:pt x="2959" y="83"/>
                    </a:lnTo>
                    <a:lnTo>
                      <a:pt x="2959" y="96"/>
                    </a:lnTo>
                    <a:lnTo>
                      <a:pt x="2959" y="175"/>
                    </a:lnTo>
                    <a:close/>
                    <a:moveTo>
                      <a:pt x="3084" y="175"/>
                    </a:moveTo>
                    <a:lnTo>
                      <a:pt x="3084" y="57"/>
                    </a:lnTo>
                    <a:lnTo>
                      <a:pt x="3049" y="57"/>
                    </a:lnTo>
                    <a:lnTo>
                      <a:pt x="3049" y="175"/>
                    </a:lnTo>
                    <a:lnTo>
                      <a:pt x="3084" y="175"/>
                    </a:lnTo>
                    <a:close/>
                    <a:moveTo>
                      <a:pt x="3067" y="4"/>
                    </a:moveTo>
                    <a:lnTo>
                      <a:pt x="3063" y="4"/>
                    </a:lnTo>
                    <a:lnTo>
                      <a:pt x="3059" y="5"/>
                    </a:lnTo>
                    <a:lnTo>
                      <a:pt x="3055" y="8"/>
                    </a:lnTo>
                    <a:lnTo>
                      <a:pt x="3053" y="10"/>
                    </a:lnTo>
                    <a:lnTo>
                      <a:pt x="3051" y="12"/>
                    </a:lnTo>
                    <a:lnTo>
                      <a:pt x="3049" y="15"/>
                    </a:lnTo>
                    <a:lnTo>
                      <a:pt x="3048" y="19"/>
                    </a:lnTo>
                    <a:lnTo>
                      <a:pt x="3048" y="23"/>
                    </a:lnTo>
                    <a:lnTo>
                      <a:pt x="3048" y="26"/>
                    </a:lnTo>
                    <a:lnTo>
                      <a:pt x="3049" y="30"/>
                    </a:lnTo>
                    <a:lnTo>
                      <a:pt x="3051" y="33"/>
                    </a:lnTo>
                    <a:lnTo>
                      <a:pt x="3053" y="36"/>
                    </a:lnTo>
                    <a:lnTo>
                      <a:pt x="3055" y="39"/>
                    </a:lnTo>
                    <a:lnTo>
                      <a:pt x="3059" y="40"/>
                    </a:lnTo>
                    <a:lnTo>
                      <a:pt x="3063" y="41"/>
                    </a:lnTo>
                    <a:lnTo>
                      <a:pt x="3066" y="41"/>
                    </a:lnTo>
                    <a:lnTo>
                      <a:pt x="3070" y="41"/>
                    </a:lnTo>
                    <a:lnTo>
                      <a:pt x="3075" y="40"/>
                    </a:lnTo>
                    <a:lnTo>
                      <a:pt x="3078" y="39"/>
                    </a:lnTo>
                    <a:lnTo>
                      <a:pt x="3080" y="36"/>
                    </a:lnTo>
                    <a:lnTo>
                      <a:pt x="3082" y="33"/>
                    </a:lnTo>
                    <a:lnTo>
                      <a:pt x="3084" y="30"/>
                    </a:lnTo>
                    <a:lnTo>
                      <a:pt x="3086" y="26"/>
                    </a:lnTo>
                    <a:lnTo>
                      <a:pt x="3086" y="23"/>
                    </a:lnTo>
                    <a:lnTo>
                      <a:pt x="3086" y="19"/>
                    </a:lnTo>
                    <a:lnTo>
                      <a:pt x="3084" y="15"/>
                    </a:lnTo>
                    <a:lnTo>
                      <a:pt x="3082" y="12"/>
                    </a:lnTo>
                    <a:lnTo>
                      <a:pt x="3080" y="10"/>
                    </a:lnTo>
                    <a:lnTo>
                      <a:pt x="3078" y="8"/>
                    </a:lnTo>
                    <a:lnTo>
                      <a:pt x="3075" y="5"/>
                    </a:lnTo>
                    <a:lnTo>
                      <a:pt x="3070" y="4"/>
                    </a:lnTo>
                    <a:lnTo>
                      <a:pt x="3067" y="4"/>
                    </a:lnTo>
                    <a:close/>
                    <a:moveTo>
                      <a:pt x="3211" y="175"/>
                    </a:moveTo>
                    <a:lnTo>
                      <a:pt x="3210" y="162"/>
                    </a:lnTo>
                    <a:lnTo>
                      <a:pt x="3210" y="146"/>
                    </a:lnTo>
                    <a:lnTo>
                      <a:pt x="3210" y="104"/>
                    </a:lnTo>
                    <a:lnTo>
                      <a:pt x="3209" y="94"/>
                    </a:lnTo>
                    <a:lnTo>
                      <a:pt x="3208" y="84"/>
                    </a:lnTo>
                    <a:lnTo>
                      <a:pt x="3203" y="77"/>
                    </a:lnTo>
                    <a:lnTo>
                      <a:pt x="3199" y="69"/>
                    </a:lnTo>
                    <a:lnTo>
                      <a:pt x="3196" y="65"/>
                    </a:lnTo>
                    <a:lnTo>
                      <a:pt x="3191" y="62"/>
                    </a:lnTo>
                    <a:lnTo>
                      <a:pt x="3188" y="60"/>
                    </a:lnTo>
                    <a:lnTo>
                      <a:pt x="3183" y="58"/>
                    </a:lnTo>
                    <a:lnTo>
                      <a:pt x="3177" y="55"/>
                    </a:lnTo>
                    <a:lnTo>
                      <a:pt x="3172" y="54"/>
                    </a:lnTo>
                    <a:lnTo>
                      <a:pt x="3165" y="53"/>
                    </a:lnTo>
                    <a:lnTo>
                      <a:pt x="3159" y="53"/>
                    </a:lnTo>
                    <a:lnTo>
                      <a:pt x="3144" y="54"/>
                    </a:lnTo>
                    <a:lnTo>
                      <a:pt x="3132" y="57"/>
                    </a:lnTo>
                    <a:lnTo>
                      <a:pt x="3121" y="60"/>
                    </a:lnTo>
                    <a:lnTo>
                      <a:pt x="3114" y="64"/>
                    </a:lnTo>
                    <a:lnTo>
                      <a:pt x="3121" y="88"/>
                    </a:lnTo>
                    <a:lnTo>
                      <a:pt x="3128" y="84"/>
                    </a:lnTo>
                    <a:lnTo>
                      <a:pt x="3135" y="81"/>
                    </a:lnTo>
                    <a:lnTo>
                      <a:pt x="3144" y="80"/>
                    </a:lnTo>
                    <a:lnTo>
                      <a:pt x="3153" y="79"/>
                    </a:lnTo>
                    <a:lnTo>
                      <a:pt x="3159" y="79"/>
                    </a:lnTo>
                    <a:lnTo>
                      <a:pt x="3163" y="80"/>
                    </a:lnTo>
                    <a:lnTo>
                      <a:pt x="3167" y="82"/>
                    </a:lnTo>
                    <a:lnTo>
                      <a:pt x="3170" y="84"/>
                    </a:lnTo>
                    <a:lnTo>
                      <a:pt x="3173" y="89"/>
                    </a:lnTo>
                    <a:lnTo>
                      <a:pt x="3173" y="94"/>
                    </a:lnTo>
                    <a:lnTo>
                      <a:pt x="3173" y="96"/>
                    </a:lnTo>
                    <a:lnTo>
                      <a:pt x="3159" y="97"/>
                    </a:lnTo>
                    <a:lnTo>
                      <a:pt x="3146" y="99"/>
                    </a:lnTo>
                    <a:lnTo>
                      <a:pt x="3134" y="102"/>
                    </a:lnTo>
                    <a:lnTo>
                      <a:pt x="3124" y="107"/>
                    </a:lnTo>
                    <a:lnTo>
                      <a:pt x="3120" y="110"/>
                    </a:lnTo>
                    <a:lnTo>
                      <a:pt x="3117" y="113"/>
                    </a:lnTo>
                    <a:lnTo>
                      <a:pt x="3114" y="117"/>
                    </a:lnTo>
                    <a:lnTo>
                      <a:pt x="3110" y="121"/>
                    </a:lnTo>
                    <a:lnTo>
                      <a:pt x="3108" y="126"/>
                    </a:lnTo>
                    <a:lnTo>
                      <a:pt x="3107" y="130"/>
                    </a:lnTo>
                    <a:lnTo>
                      <a:pt x="3106" y="136"/>
                    </a:lnTo>
                    <a:lnTo>
                      <a:pt x="3106" y="141"/>
                    </a:lnTo>
                    <a:lnTo>
                      <a:pt x="3106" y="148"/>
                    </a:lnTo>
                    <a:lnTo>
                      <a:pt x="3108" y="155"/>
                    </a:lnTo>
                    <a:lnTo>
                      <a:pt x="3111" y="161"/>
                    </a:lnTo>
                    <a:lnTo>
                      <a:pt x="3116" y="167"/>
                    </a:lnTo>
                    <a:lnTo>
                      <a:pt x="3121" y="171"/>
                    </a:lnTo>
                    <a:lnTo>
                      <a:pt x="3128" y="175"/>
                    </a:lnTo>
                    <a:lnTo>
                      <a:pt x="3135" y="177"/>
                    </a:lnTo>
                    <a:lnTo>
                      <a:pt x="3143" y="178"/>
                    </a:lnTo>
                    <a:lnTo>
                      <a:pt x="3153" y="177"/>
                    </a:lnTo>
                    <a:lnTo>
                      <a:pt x="3162" y="174"/>
                    </a:lnTo>
                    <a:lnTo>
                      <a:pt x="3170" y="169"/>
                    </a:lnTo>
                    <a:lnTo>
                      <a:pt x="3176" y="163"/>
                    </a:lnTo>
                    <a:lnTo>
                      <a:pt x="3176" y="163"/>
                    </a:lnTo>
                    <a:lnTo>
                      <a:pt x="3178" y="175"/>
                    </a:lnTo>
                    <a:lnTo>
                      <a:pt x="3211" y="175"/>
                    </a:lnTo>
                    <a:close/>
                    <a:moveTo>
                      <a:pt x="3175" y="131"/>
                    </a:moveTo>
                    <a:lnTo>
                      <a:pt x="3174" y="135"/>
                    </a:lnTo>
                    <a:lnTo>
                      <a:pt x="3174" y="138"/>
                    </a:lnTo>
                    <a:lnTo>
                      <a:pt x="3171" y="143"/>
                    </a:lnTo>
                    <a:lnTo>
                      <a:pt x="3168" y="148"/>
                    </a:lnTo>
                    <a:lnTo>
                      <a:pt x="3162" y="150"/>
                    </a:lnTo>
                    <a:lnTo>
                      <a:pt x="3156" y="151"/>
                    </a:lnTo>
                    <a:lnTo>
                      <a:pt x="3149" y="151"/>
                    </a:lnTo>
                    <a:lnTo>
                      <a:pt x="3145" y="148"/>
                    </a:lnTo>
                    <a:lnTo>
                      <a:pt x="3144" y="146"/>
                    </a:lnTo>
                    <a:lnTo>
                      <a:pt x="3143" y="143"/>
                    </a:lnTo>
                    <a:lnTo>
                      <a:pt x="3142" y="141"/>
                    </a:lnTo>
                    <a:lnTo>
                      <a:pt x="3142" y="138"/>
                    </a:lnTo>
                    <a:lnTo>
                      <a:pt x="3142" y="132"/>
                    </a:lnTo>
                    <a:lnTo>
                      <a:pt x="3144" y="129"/>
                    </a:lnTo>
                    <a:lnTo>
                      <a:pt x="3147" y="126"/>
                    </a:lnTo>
                    <a:lnTo>
                      <a:pt x="3150" y="122"/>
                    </a:lnTo>
                    <a:lnTo>
                      <a:pt x="3156" y="121"/>
                    </a:lnTo>
                    <a:lnTo>
                      <a:pt x="3161" y="120"/>
                    </a:lnTo>
                    <a:lnTo>
                      <a:pt x="3168" y="119"/>
                    </a:lnTo>
                    <a:lnTo>
                      <a:pt x="3175" y="119"/>
                    </a:lnTo>
                    <a:lnTo>
                      <a:pt x="3175" y="13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8" name="Google Shape;178;p35"/>
              <p:cNvSpPr/>
              <p:nvPr/>
            </p:nvSpPr>
            <p:spPr>
              <a:xfrm>
                <a:off x="7181850" y="1647825"/>
                <a:ext cx="1354135" cy="436563"/>
              </a:xfrm>
              <a:custGeom>
                <a:rect b="b" l="l" r="r" t="t"/>
                <a:pathLst>
                  <a:path extrusionOk="0" h="825" w="2558">
                    <a:moveTo>
                      <a:pt x="394" y="173"/>
                    </a:moveTo>
                    <a:lnTo>
                      <a:pt x="384" y="171"/>
                    </a:lnTo>
                    <a:lnTo>
                      <a:pt x="374" y="169"/>
                    </a:lnTo>
                    <a:lnTo>
                      <a:pt x="364" y="166"/>
                    </a:lnTo>
                    <a:lnTo>
                      <a:pt x="356" y="164"/>
                    </a:lnTo>
                    <a:lnTo>
                      <a:pt x="356" y="163"/>
                    </a:lnTo>
                    <a:lnTo>
                      <a:pt x="363" y="159"/>
                    </a:lnTo>
                    <a:lnTo>
                      <a:pt x="370" y="152"/>
                    </a:lnTo>
                    <a:lnTo>
                      <a:pt x="376" y="145"/>
                    </a:lnTo>
                    <a:lnTo>
                      <a:pt x="382" y="136"/>
                    </a:lnTo>
                    <a:lnTo>
                      <a:pt x="387" y="126"/>
                    </a:lnTo>
                    <a:lnTo>
                      <a:pt x="390" y="115"/>
                    </a:lnTo>
                    <a:lnTo>
                      <a:pt x="392" y="103"/>
                    </a:lnTo>
                    <a:lnTo>
                      <a:pt x="394" y="90"/>
                    </a:lnTo>
                    <a:lnTo>
                      <a:pt x="392" y="82"/>
                    </a:lnTo>
                    <a:lnTo>
                      <a:pt x="391" y="73"/>
                    </a:lnTo>
                    <a:lnTo>
                      <a:pt x="390" y="65"/>
                    </a:lnTo>
                    <a:lnTo>
                      <a:pt x="388" y="57"/>
                    </a:lnTo>
                    <a:lnTo>
                      <a:pt x="385" y="51"/>
                    </a:lnTo>
                    <a:lnTo>
                      <a:pt x="382" y="44"/>
                    </a:lnTo>
                    <a:lnTo>
                      <a:pt x="378" y="37"/>
                    </a:lnTo>
                    <a:lnTo>
                      <a:pt x="374" y="32"/>
                    </a:lnTo>
                    <a:lnTo>
                      <a:pt x="369" y="26"/>
                    </a:lnTo>
                    <a:lnTo>
                      <a:pt x="363" y="22"/>
                    </a:lnTo>
                    <a:lnTo>
                      <a:pt x="357" y="17"/>
                    </a:lnTo>
                    <a:lnTo>
                      <a:pt x="350" y="14"/>
                    </a:lnTo>
                    <a:lnTo>
                      <a:pt x="343" y="10"/>
                    </a:lnTo>
                    <a:lnTo>
                      <a:pt x="335" y="8"/>
                    </a:lnTo>
                    <a:lnTo>
                      <a:pt x="327" y="7"/>
                    </a:lnTo>
                    <a:lnTo>
                      <a:pt x="318" y="7"/>
                    </a:lnTo>
                    <a:lnTo>
                      <a:pt x="309" y="7"/>
                    </a:lnTo>
                    <a:lnTo>
                      <a:pt x="301" y="8"/>
                    </a:lnTo>
                    <a:lnTo>
                      <a:pt x="293" y="10"/>
                    </a:lnTo>
                    <a:lnTo>
                      <a:pt x="286" y="14"/>
                    </a:lnTo>
                    <a:lnTo>
                      <a:pt x="279" y="17"/>
                    </a:lnTo>
                    <a:lnTo>
                      <a:pt x="273" y="22"/>
                    </a:lnTo>
                    <a:lnTo>
                      <a:pt x="266" y="26"/>
                    </a:lnTo>
                    <a:lnTo>
                      <a:pt x="262" y="32"/>
                    </a:lnTo>
                    <a:lnTo>
                      <a:pt x="256" y="37"/>
                    </a:lnTo>
                    <a:lnTo>
                      <a:pt x="252" y="44"/>
                    </a:lnTo>
                    <a:lnTo>
                      <a:pt x="249" y="52"/>
                    </a:lnTo>
                    <a:lnTo>
                      <a:pt x="246" y="58"/>
                    </a:lnTo>
                    <a:lnTo>
                      <a:pt x="243" y="67"/>
                    </a:lnTo>
                    <a:lnTo>
                      <a:pt x="241" y="75"/>
                    </a:lnTo>
                    <a:lnTo>
                      <a:pt x="240" y="84"/>
                    </a:lnTo>
                    <a:lnTo>
                      <a:pt x="240" y="93"/>
                    </a:lnTo>
                    <a:lnTo>
                      <a:pt x="240" y="103"/>
                    </a:lnTo>
                    <a:lnTo>
                      <a:pt x="241" y="112"/>
                    </a:lnTo>
                    <a:lnTo>
                      <a:pt x="243" y="121"/>
                    </a:lnTo>
                    <a:lnTo>
                      <a:pt x="246" y="129"/>
                    </a:lnTo>
                    <a:lnTo>
                      <a:pt x="249" y="135"/>
                    </a:lnTo>
                    <a:lnTo>
                      <a:pt x="253" y="142"/>
                    </a:lnTo>
                    <a:lnTo>
                      <a:pt x="256" y="149"/>
                    </a:lnTo>
                    <a:lnTo>
                      <a:pt x="262" y="154"/>
                    </a:lnTo>
                    <a:lnTo>
                      <a:pt x="266" y="159"/>
                    </a:lnTo>
                    <a:lnTo>
                      <a:pt x="272" y="163"/>
                    </a:lnTo>
                    <a:lnTo>
                      <a:pt x="278" y="166"/>
                    </a:lnTo>
                    <a:lnTo>
                      <a:pt x="283" y="170"/>
                    </a:lnTo>
                    <a:lnTo>
                      <a:pt x="290" y="172"/>
                    </a:lnTo>
                    <a:lnTo>
                      <a:pt x="296" y="174"/>
                    </a:lnTo>
                    <a:lnTo>
                      <a:pt x="303" y="175"/>
                    </a:lnTo>
                    <a:lnTo>
                      <a:pt x="309" y="176"/>
                    </a:lnTo>
                    <a:lnTo>
                      <a:pt x="315" y="176"/>
                    </a:lnTo>
                    <a:lnTo>
                      <a:pt x="320" y="179"/>
                    </a:lnTo>
                    <a:lnTo>
                      <a:pt x="336" y="185"/>
                    </a:lnTo>
                    <a:lnTo>
                      <a:pt x="351" y="191"/>
                    </a:lnTo>
                    <a:lnTo>
                      <a:pt x="367" y="197"/>
                    </a:lnTo>
                    <a:lnTo>
                      <a:pt x="384" y="202"/>
                    </a:lnTo>
                    <a:lnTo>
                      <a:pt x="394" y="173"/>
                    </a:lnTo>
                    <a:close/>
                    <a:moveTo>
                      <a:pt x="317" y="146"/>
                    </a:moveTo>
                    <a:lnTo>
                      <a:pt x="308" y="145"/>
                    </a:lnTo>
                    <a:lnTo>
                      <a:pt x="301" y="143"/>
                    </a:lnTo>
                    <a:lnTo>
                      <a:pt x="294" y="137"/>
                    </a:lnTo>
                    <a:lnTo>
                      <a:pt x="289" y="131"/>
                    </a:lnTo>
                    <a:lnTo>
                      <a:pt x="283" y="123"/>
                    </a:lnTo>
                    <a:lnTo>
                      <a:pt x="281" y="113"/>
                    </a:lnTo>
                    <a:lnTo>
                      <a:pt x="279" y="103"/>
                    </a:lnTo>
                    <a:lnTo>
                      <a:pt x="278" y="92"/>
                    </a:lnTo>
                    <a:lnTo>
                      <a:pt x="279" y="81"/>
                    </a:lnTo>
                    <a:lnTo>
                      <a:pt x="281" y="71"/>
                    </a:lnTo>
                    <a:lnTo>
                      <a:pt x="284" y="61"/>
                    </a:lnTo>
                    <a:lnTo>
                      <a:pt x="289" y="53"/>
                    </a:lnTo>
                    <a:lnTo>
                      <a:pt x="294" y="46"/>
                    </a:lnTo>
                    <a:lnTo>
                      <a:pt x="301" y="41"/>
                    </a:lnTo>
                    <a:lnTo>
                      <a:pt x="304" y="38"/>
                    </a:lnTo>
                    <a:lnTo>
                      <a:pt x="308" y="37"/>
                    </a:lnTo>
                    <a:lnTo>
                      <a:pt x="313" y="36"/>
                    </a:lnTo>
                    <a:lnTo>
                      <a:pt x="317" y="36"/>
                    </a:lnTo>
                    <a:lnTo>
                      <a:pt x="321" y="36"/>
                    </a:lnTo>
                    <a:lnTo>
                      <a:pt x="326" y="37"/>
                    </a:lnTo>
                    <a:lnTo>
                      <a:pt x="330" y="38"/>
                    </a:lnTo>
                    <a:lnTo>
                      <a:pt x="333" y="41"/>
                    </a:lnTo>
                    <a:lnTo>
                      <a:pt x="340" y="46"/>
                    </a:lnTo>
                    <a:lnTo>
                      <a:pt x="345" y="53"/>
                    </a:lnTo>
                    <a:lnTo>
                      <a:pt x="349" y="61"/>
                    </a:lnTo>
                    <a:lnTo>
                      <a:pt x="353" y="69"/>
                    </a:lnTo>
                    <a:lnTo>
                      <a:pt x="355" y="80"/>
                    </a:lnTo>
                    <a:lnTo>
                      <a:pt x="355" y="91"/>
                    </a:lnTo>
                    <a:lnTo>
                      <a:pt x="355" y="103"/>
                    </a:lnTo>
                    <a:lnTo>
                      <a:pt x="353" y="113"/>
                    </a:lnTo>
                    <a:lnTo>
                      <a:pt x="349" y="123"/>
                    </a:lnTo>
                    <a:lnTo>
                      <a:pt x="345" y="131"/>
                    </a:lnTo>
                    <a:lnTo>
                      <a:pt x="340" y="137"/>
                    </a:lnTo>
                    <a:lnTo>
                      <a:pt x="333" y="143"/>
                    </a:lnTo>
                    <a:lnTo>
                      <a:pt x="326" y="145"/>
                    </a:lnTo>
                    <a:lnTo>
                      <a:pt x="317" y="146"/>
                    </a:lnTo>
                    <a:close/>
                    <a:moveTo>
                      <a:pt x="525" y="55"/>
                    </a:moveTo>
                    <a:lnTo>
                      <a:pt x="490" y="55"/>
                    </a:lnTo>
                    <a:lnTo>
                      <a:pt x="490" y="125"/>
                    </a:lnTo>
                    <a:lnTo>
                      <a:pt x="489" y="130"/>
                    </a:lnTo>
                    <a:lnTo>
                      <a:pt x="488" y="133"/>
                    </a:lnTo>
                    <a:lnTo>
                      <a:pt x="485" y="137"/>
                    </a:lnTo>
                    <a:lnTo>
                      <a:pt x="482" y="142"/>
                    </a:lnTo>
                    <a:lnTo>
                      <a:pt x="480" y="144"/>
                    </a:lnTo>
                    <a:lnTo>
                      <a:pt x="477" y="145"/>
                    </a:lnTo>
                    <a:lnTo>
                      <a:pt x="473" y="146"/>
                    </a:lnTo>
                    <a:lnTo>
                      <a:pt x="470" y="146"/>
                    </a:lnTo>
                    <a:lnTo>
                      <a:pt x="466" y="145"/>
                    </a:lnTo>
                    <a:lnTo>
                      <a:pt x="462" y="144"/>
                    </a:lnTo>
                    <a:lnTo>
                      <a:pt x="459" y="142"/>
                    </a:lnTo>
                    <a:lnTo>
                      <a:pt x="456" y="139"/>
                    </a:lnTo>
                    <a:lnTo>
                      <a:pt x="455" y="135"/>
                    </a:lnTo>
                    <a:lnTo>
                      <a:pt x="453" y="130"/>
                    </a:lnTo>
                    <a:lnTo>
                      <a:pt x="453" y="125"/>
                    </a:lnTo>
                    <a:lnTo>
                      <a:pt x="452" y="119"/>
                    </a:lnTo>
                    <a:lnTo>
                      <a:pt x="452" y="55"/>
                    </a:lnTo>
                    <a:lnTo>
                      <a:pt x="416" y="55"/>
                    </a:lnTo>
                    <a:lnTo>
                      <a:pt x="416" y="124"/>
                    </a:lnTo>
                    <a:lnTo>
                      <a:pt x="417" y="137"/>
                    </a:lnTo>
                    <a:lnTo>
                      <a:pt x="419" y="147"/>
                    </a:lnTo>
                    <a:lnTo>
                      <a:pt x="423" y="156"/>
                    </a:lnTo>
                    <a:lnTo>
                      <a:pt x="428" y="164"/>
                    </a:lnTo>
                    <a:lnTo>
                      <a:pt x="434" y="170"/>
                    </a:lnTo>
                    <a:lnTo>
                      <a:pt x="440" y="173"/>
                    </a:lnTo>
                    <a:lnTo>
                      <a:pt x="449" y="175"/>
                    </a:lnTo>
                    <a:lnTo>
                      <a:pt x="456" y="176"/>
                    </a:lnTo>
                    <a:lnTo>
                      <a:pt x="464" y="175"/>
                    </a:lnTo>
                    <a:lnTo>
                      <a:pt x="470" y="174"/>
                    </a:lnTo>
                    <a:lnTo>
                      <a:pt x="476" y="172"/>
                    </a:lnTo>
                    <a:lnTo>
                      <a:pt x="481" y="169"/>
                    </a:lnTo>
                    <a:lnTo>
                      <a:pt x="489" y="163"/>
                    </a:lnTo>
                    <a:lnTo>
                      <a:pt x="493" y="156"/>
                    </a:lnTo>
                    <a:lnTo>
                      <a:pt x="494" y="156"/>
                    </a:lnTo>
                    <a:lnTo>
                      <a:pt x="495" y="173"/>
                    </a:lnTo>
                    <a:lnTo>
                      <a:pt x="526" y="173"/>
                    </a:lnTo>
                    <a:lnTo>
                      <a:pt x="526" y="165"/>
                    </a:lnTo>
                    <a:lnTo>
                      <a:pt x="525" y="156"/>
                    </a:lnTo>
                    <a:lnTo>
                      <a:pt x="525" y="146"/>
                    </a:lnTo>
                    <a:lnTo>
                      <a:pt x="525" y="135"/>
                    </a:lnTo>
                    <a:lnTo>
                      <a:pt x="525" y="55"/>
                    </a:lnTo>
                    <a:close/>
                    <a:moveTo>
                      <a:pt x="652" y="173"/>
                    </a:moveTo>
                    <a:lnTo>
                      <a:pt x="651" y="161"/>
                    </a:lnTo>
                    <a:lnTo>
                      <a:pt x="651" y="144"/>
                    </a:lnTo>
                    <a:lnTo>
                      <a:pt x="651" y="103"/>
                    </a:lnTo>
                    <a:lnTo>
                      <a:pt x="650" y="93"/>
                    </a:lnTo>
                    <a:lnTo>
                      <a:pt x="647" y="83"/>
                    </a:lnTo>
                    <a:lnTo>
                      <a:pt x="644" y="75"/>
                    </a:lnTo>
                    <a:lnTo>
                      <a:pt x="640" y="67"/>
                    </a:lnTo>
                    <a:lnTo>
                      <a:pt x="637" y="64"/>
                    </a:lnTo>
                    <a:lnTo>
                      <a:pt x="632" y="61"/>
                    </a:lnTo>
                    <a:lnTo>
                      <a:pt x="628" y="58"/>
                    </a:lnTo>
                    <a:lnTo>
                      <a:pt x="624" y="56"/>
                    </a:lnTo>
                    <a:lnTo>
                      <a:pt x="618" y="54"/>
                    </a:lnTo>
                    <a:lnTo>
                      <a:pt x="613" y="53"/>
                    </a:lnTo>
                    <a:lnTo>
                      <a:pt x="606" y="52"/>
                    </a:lnTo>
                    <a:lnTo>
                      <a:pt x="600" y="52"/>
                    </a:lnTo>
                    <a:lnTo>
                      <a:pt x="585" y="53"/>
                    </a:lnTo>
                    <a:lnTo>
                      <a:pt x="573" y="55"/>
                    </a:lnTo>
                    <a:lnTo>
                      <a:pt x="562" y="58"/>
                    </a:lnTo>
                    <a:lnTo>
                      <a:pt x="554" y="63"/>
                    </a:lnTo>
                    <a:lnTo>
                      <a:pt x="561" y="86"/>
                    </a:lnTo>
                    <a:lnTo>
                      <a:pt x="567" y="83"/>
                    </a:lnTo>
                    <a:lnTo>
                      <a:pt x="576" y="80"/>
                    </a:lnTo>
                    <a:lnTo>
                      <a:pt x="585" y="78"/>
                    </a:lnTo>
                    <a:lnTo>
                      <a:pt x="593" y="77"/>
                    </a:lnTo>
                    <a:lnTo>
                      <a:pt x="599" y="77"/>
                    </a:lnTo>
                    <a:lnTo>
                      <a:pt x="604" y="78"/>
                    </a:lnTo>
                    <a:lnTo>
                      <a:pt x="607" y="81"/>
                    </a:lnTo>
                    <a:lnTo>
                      <a:pt x="611" y="83"/>
                    </a:lnTo>
                    <a:lnTo>
                      <a:pt x="614" y="87"/>
                    </a:lnTo>
                    <a:lnTo>
                      <a:pt x="614" y="93"/>
                    </a:lnTo>
                    <a:lnTo>
                      <a:pt x="614" y="94"/>
                    </a:lnTo>
                    <a:lnTo>
                      <a:pt x="600" y="95"/>
                    </a:lnTo>
                    <a:lnTo>
                      <a:pt x="587" y="97"/>
                    </a:lnTo>
                    <a:lnTo>
                      <a:pt x="575" y="101"/>
                    </a:lnTo>
                    <a:lnTo>
                      <a:pt x="565" y="105"/>
                    </a:lnTo>
                    <a:lnTo>
                      <a:pt x="561" y="108"/>
                    </a:lnTo>
                    <a:lnTo>
                      <a:pt x="557" y="112"/>
                    </a:lnTo>
                    <a:lnTo>
                      <a:pt x="554" y="115"/>
                    </a:lnTo>
                    <a:lnTo>
                      <a:pt x="551" y="120"/>
                    </a:lnTo>
                    <a:lnTo>
                      <a:pt x="549" y="124"/>
                    </a:lnTo>
                    <a:lnTo>
                      <a:pt x="548" y="129"/>
                    </a:lnTo>
                    <a:lnTo>
                      <a:pt x="547" y="134"/>
                    </a:lnTo>
                    <a:lnTo>
                      <a:pt x="547" y="140"/>
                    </a:lnTo>
                    <a:lnTo>
                      <a:pt x="547" y="146"/>
                    </a:lnTo>
                    <a:lnTo>
                      <a:pt x="549" y="153"/>
                    </a:lnTo>
                    <a:lnTo>
                      <a:pt x="552" y="160"/>
                    </a:lnTo>
                    <a:lnTo>
                      <a:pt x="557" y="165"/>
                    </a:lnTo>
                    <a:lnTo>
                      <a:pt x="562" y="170"/>
                    </a:lnTo>
                    <a:lnTo>
                      <a:pt x="569" y="173"/>
                    </a:lnTo>
                    <a:lnTo>
                      <a:pt x="575" y="175"/>
                    </a:lnTo>
                    <a:lnTo>
                      <a:pt x="584" y="176"/>
                    </a:lnTo>
                    <a:lnTo>
                      <a:pt x="593" y="175"/>
                    </a:lnTo>
                    <a:lnTo>
                      <a:pt x="603" y="172"/>
                    </a:lnTo>
                    <a:lnTo>
                      <a:pt x="611" y="168"/>
                    </a:lnTo>
                    <a:lnTo>
                      <a:pt x="617" y="162"/>
                    </a:lnTo>
                    <a:lnTo>
                      <a:pt x="617" y="162"/>
                    </a:lnTo>
                    <a:lnTo>
                      <a:pt x="619" y="173"/>
                    </a:lnTo>
                    <a:lnTo>
                      <a:pt x="652" y="173"/>
                    </a:lnTo>
                    <a:close/>
                    <a:moveTo>
                      <a:pt x="615" y="130"/>
                    </a:moveTo>
                    <a:lnTo>
                      <a:pt x="615" y="133"/>
                    </a:lnTo>
                    <a:lnTo>
                      <a:pt x="615" y="136"/>
                    </a:lnTo>
                    <a:lnTo>
                      <a:pt x="612" y="142"/>
                    </a:lnTo>
                    <a:lnTo>
                      <a:pt x="607" y="146"/>
                    </a:lnTo>
                    <a:lnTo>
                      <a:pt x="602" y="149"/>
                    </a:lnTo>
                    <a:lnTo>
                      <a:pt x="596" y="150"/>
                    </a:lnTo>
                    <a:lnTo>
                      <a:pt x="590" y="150"/>
                    </a:lnTo>
                    <a:lnTo>
                      <a:pt x="586" y="146"/>
                    </a:lnTo>
                    <a:lnTo>
                      <a:pt x="585" y="144"/>
                    </a:lnTo>
                    <a:lnTo>
                      <a:pt x="583" y="142"/>
                    </a:lnTo>
                    <a:lnTo>
                      <a:pt x="583" y="140"/>
                    </a:lnTo>
                    <a:lnTo>
                      <a:pt x="581" y="136"/>
                    </a:lnTo>
                    <a:lnTo>
                      <a:pt x="583" y="131"/>
                    </a:lnTo>
                    <a:lnTo>
                      <a:pt x="585" y="127"/>
                    </a:lnTo>
                    <a:lnTo>
                      <a:pt x="588" y="124"/>
                    </a:lnTo>
                    <a:lnTo>
                      <a:pt x="591" y="121"/>
                    </a:lnTo>
                    <a:lnTo>
                      <a:pt x="597" y="120"/>
                    </a:lnTo>
                    <a:lnTo>
                      <a:pt x="602" y="119"/>
                    </a:lnTo>
                    <a:lnTo>
                      <a:pt x="608" y="117"/>
                    </a:lnTo>
                    <a:lnTo>
                      <a:pt x="615" y="117"/>
                    </a:lnTo>
                    <a:lnTo>
                      <a:pt x="615" y="130"/>
                    </a:lnTo>
                    <a:close/>
                    <a:moveTo>
                      <a:pt x="679" y="173"/>
                    </a:moveTo>
                    <a:lnTo>
                      <a:pt x="714" y="173"/>
                    </a:lnTo>
                    <a:lnTo>
                      <a:pt x="714" y="0"/>
                    </a:lnTo>
                    <a:lnTo>
                      <a:pt x="679" y="0"/>
                    </a:lnTo>
                    <a:lnTo>
                      <a:pt x="679" y="173"/>
                    </a:lnTo>
                    <a:close/>
                    <a:moveTo>
                      <a:pt x="779" y="173"/>
                    </a:moveTo>
                    <a:lnTo>
                      <a:pt x="779" y="55"/>
                    </a:lnTo>
                    <a:lnTo>
                      <a:pt x="743" y="55"/>
                    </a:lnTo>
                    <a:lnTo>
                      <a:pt x="743" y="173"/>
                    </a:lnTo>
                    <a:lnTo>
                      <a:pt x="779" y="173"/>
                    </a:lnTo>
                    <a:close/>
                    <a:moveTo>
                      <a:pt x="762" y="3"/>
                    </a:moveTo>
                    <a:lnTo>
                      <a:pt x="758" y="3"/>
                    </a:lnTo>
                    <a:lnTo>
                      <a:pt x="753" y="4"/>
                    </a:lnTo>
                    <a:lnTo>
                      <a:pt x="750" y="6"/>
                    </a:lnTo>
                    <a:lnTo>
                      <a:pt x="748" y="8"/>
                    </a:lnTo>
                    <a:lnTo>
                      <a:pt x="746" y="10"/>
                    </a:lnTo>
                    <a:lnTo>
                      <a:pt x="743" y="14"/>
                    </a:lnTo>
                    <a:lnTo>
                      <a:pt x="742" y="17"/>
                    </a:lnTo>
                    <a:lnTo>
                      <a:pt x="742" y="22"/>
                    </a:lnTo>
                    <a:lnTo>
                      <a:pt x="742" y="25"/>
                    </a:lnTo>
                    <a:lnTo>
                      <a:pt x="743" y="28"/>
                    </a:lnTo>
                    <a:lnTo>
                      <a:pt x="746" y="32"/>
                    </a:lnTo>
                    <a:lnTo>
                      <a:pt x="748" y="35"/>
                    </a:lnTo>
                    <a:lnTo>
                      <a:pt x="750" y="37"/>
                    </a:lnTo>
                    <a:lnTo>
                      <a:pt x="753" y="38"/>
                    </a:lnTo>
                    <a:lnTo>
                      <a:pt x="758" y="39"/>
                    </a:lnTo>
                    <a:lnTo>
                      <a:pt x="761" y="39"/>
                    </a:lnTo>
                    <a:lnTo>
                      <a:pt x="765" y="39"/>
                    </a:lnTo>
                    <a:lnTo>
                      <a:pt x="769" y="38"/>
                    </a:lnTo>
                    <a:lnTo>
                      <a:pt x="773" y="37"/>
                    </a:lnTo>
                    <a:lnTo>
                      <a:pt x="775" y="35"/>
                    </a:lnTo>
                    <a:lnTo>
                      <a:pt x="777" y="32"/>
                    </a:lnTo>
                    <a:lnTo>
                      <a:pt x="779" y="28"/>
                    </a:lnTo>
                    <a:lnTo>
                      <a:pt x="780" y="25"/>
                    </a:lnTo>
                    <a:lnTo>
                      <a:pt x="780" y="22"/>
                    </a:lnTo>
                    <a:lnTo>
                      <a:pt x="780" y="17"/>
                    </a:lnTo>
                    <a:lnTo>
                      <a:pt x="779" y="14"/>
                    </a:lnTo>
                    <a:lnTo>
                      <a:pt x="777" y="10"/>
                    </a:lnTo>
                    <a:lnTo>
                      <a:pt x="775" y="8"/>
                    </a:lnTo>
                    <a:lnTo>
                      <a:pt x="773" y="6"/>
                    </a:lnTo>
                    <a:lnTo>
                      <a:pt x="769" y="4"/>
                    </a:lnTo>
                    <a:lnTo>
                      <a:pt x="765" y="3"/>
                    </a:lnTo>
                    <a:lnTo>
                      <a:pt x="762" y="3"/>
                    </a:lnTo>
                    <a:close/>
                    <a:moveTo>
                      <a:pt x="884" y="0"/>
                    </a:moveTo>
                    <a:lnTo>
                      <a:pt x="884" y="65"/>
                    </a:lnTo>
                    <a:lnTo>
                      <a:pt x="884" y="65"/>
                    </a:lnTo>
                    <a:lnTo>
                      <a:pt x="882" y="63"/>
                    </a:lnTo>
                    <a:lnTo>
                      <a:pt x="878" y="59"/>
                    </a:lnTo>
                    <a:lnTo>
                      <a:pt x="875" y="57"/>
                    </a:lnTo>
                    <a:lnTo>
                      <a:pt x="872" y="55"/>
                    </a:lnTo>
                    <a:lnTo>
                      <a:pt x="863" y="53"/>
                    </a:lnTo>
                    <a:lnTo>
                      <a:pt x="853" y="52"/>
                    </a:lnTo>
                    <a:lnTo>
                      <a:pt x="843" y="53"/>
                    </a:lnTo>
                    <a:lnTo>
                      <a:pt x="833" y="56"/>
                    </a:lnTo>
                    <a:lnTo>
                      <a:pt x="824" y="62"/>
                    </a:lnTo>
                    <a:lnTo>
                      <a:pt x="817" y="68"/>
                    </a:lnTo>
                    <a:lnTo>
                      <a:pt x="814" y="73"/>
                    </a:lnTo>
                    <a:lnTo>
                      <a:pt x="810" y="77"/>
                    </a:lnTo>
                    <a:lnTo>
                      <a:pt x="807" y="83"/>
                    </a:lnTo>
                    <a:lnTo>
                      <a:pt x="805" y="88"/>
                    </a:lnTo>
                    <a:lnTo>
                      <a:pt x="804" y="94"/>
                    </a:lnTo>
                    <a:lnTo>
                      <a:pt x="803" y="101"/>
                    </a:lnTo>
                    <a:lnTo>
                      <a:pt x="802" y="107"/>
                    </a:lnTo>
                    <a:lnTo>
                      <a:pt x="802" y="115"/>
                    </a:lnTo>
                    <a:lnTo>
                      <a:pt x="803" y="129"/>
                    </a:lnTo>
                    <a:lnTo>
                      <a:pt x="805" y="140"/>
                    </a:lnTo>
                    <a:lnTo>
                      <a:pt x="809" y="151"/>
                    </a:lnTo>
                    <a:lnTo>
                      <a:pt x="816" y="160"/>
                    </a:lnTo>
                    <a:lnTo>
                      <a:pt x="823" y="166"/>
                    </a:lnTo>
                    <a:lnTo>
                      <a:pt x="831" y="172"/>
                    </a:lnTo>
                    <a:lnTo>
                      <a:pt x="836" y="174"/>
                    </a:lnTo>
                    <a:lnTo>
                      <a:pt x="841" y="175"/>
                    </a:lnTo>
                    <a:lnTo>
                      <a:pt x="846" y="175"/>
                    </a:lnTo>
                    <a:lnTo>
                      <a:pt x="850" y="176"/>
                    </a:lnTo>
                    <a:lnTo>
                      <a:pt x="856" y="175"/>
                    </a:lnTo>
                    <a:lnTo>
                      <a:pt x="861" y="175"/>
                    </a:lnTo>
                    <a:lnTo>
                      <a:pt x="867" y="173"/>
                    </a:lnTo>
                    <a:lnTo>
                      <a:pt x="872" y="171"/>
                    </a:lnTo>
                    <a:lnTo>
                      <a:pt x="876" y="169"/>
                    </a:lnTo>
                    <a:lnTo>
                      <a:pt x="881" y="165"/>
                    </a:lnTo>
                    <a:lnTo>
                      <a:pt x="884" y="161"/>
                    </a:lnTo>
                    <a:lnTo>
                      <a:pt x="887" y="156"/>
                    </a:lnTo>
                    <a:lnTo>
                      <a:pt x="887" y="156"/>
                    </a:lnTo>
                    <a:lnTo>
                      <a:pt x="889" y="173"/>
                    </a:lnTo>
                    <a:lnTo>
                      <a:pt x="921" y="173"/>
                    </a:lnTo>
                    <a:lnTo>
                      <a:pt x="921" y="166"/>
                    </a:lnTo>
                    <a:lnTo>
                      <a:pt x="920" y="158"/>
                    </a:lnTo>
                    <a:lnTo>
                      <a:pt x="920" y="147"/>
                    </a:lnTo>
                    <a:lnTo>
                      <a:pt x="920" y="137"/>
                    </a:lnTo>
                    <a:lnTo>
                      <a:pt x="920" y="0"/>
                    </a:lnTo>
                    <a:lnTo>
                      <a:pt x="884" y="0"/>
                    </a:lnTo>
                    <a:close/>
                    <a:moveTo>
                      <a:pt x="884" y="121"/>
                    </a:moveTo>
                    <a:lnTo>
                      <a:pt x="884" y="125"/>
                    </a:lnTo>
                    <a:lnTo>
                      <a:pt x="883" y="129"/>
                    </a:lnTo>
                    <a:lnTo>
                      <a:pt x="882" y="133"/>
                    </a:lnTo>
                    <a:lnTo>
                      <a:pt x="881" y="136"/>
                    </a:lnTo>
                    <a:lnTo>
                      <a:pt x="878" y="140"/>
                    </a:lnTo>
                    <a:lnTo>
                      <a:pt x="875" y="142"/>
                    </a:lnTo>
                    <a:lnTo>
                      <a:pt x="873" y="144"/>
                    </a:lnTo>
                    <a:lnTo>
                      <a:pt x="870" y="145"/>
                    </a:lnTo>
                    <a:lnTo>
                      <a:pt x="866" y="146"/>
                    </a:lnTo>
                    <a:lnTo>
                      <a:pt x="862" y="146"/>
                    </a:lnTo>
                    <a:lnTo>
                      <a:pt x="857" y="146"/>
                    </a:lnTo>
                    <a:lnTo>
                      <a:pt x="853" y="144"/>
                    </a:lnTo>
                    <a:lnTo>
                      <a:pt x="848" y="142"/>
                    </a:lnTo>
                    <a:lnTo>
                      <a:pt x="844" y="137"/>
                    </a:lnTo>
                    <a:lnTo>
                      <a:pt x="842" y="133"/>
                    </a:lnTo>
                    <a:lnTo>
                      <a:pt x="840" y="127"/>
                    </a:lnTo>
                    <a:lnTo>
                      <a:pt x="839" y="121"/>
                    </a:lnTo>
                    <a:lnTo>
                      <a:pt x="837" y="114"/>
                    </a:lnTo>
                    <a:lnTo>
                      <a:pt x="839" y="107"/>
                    </a:lnTo>
                    <a:lnTo>
                      <a:pt x="840" y="101"/>
                    </a:lnTo>
                    <a:lnTo>
                      <a:pt x="842" y="95"/>
                    </a:lnTo>
                    <a:lnTo>
                      <a:pt x="844" y="90"/>
                    </a:lnTo>
                    <a:lnTo>
                      <a:pt x="847" y="86"/>
                    </a:lnTo>
                    <a:lnTo>
                      <a:pt x="851" y="83"/>
                    </a:lnTo>
                    <a:lnTo>
                      <a:pt x="857" y="81"/>
                    </a:lnTo>
                    <a:lnTo>
                      <a:pt x="862" y="80"/>
                    </a:lnTo>
                    <a:lnTo>
                      <a:pt x="867" y="81"/>
                    </a:lnTo>
                    <a:lnTo>
                      <a:pt x="870" y="82"/>
                    </a:lnTo>
                    <a:lnTo>
                      <a:pt x="873" y="83"/>
                    </a:lnTo>
                    <a:lnTo>
                      <a:pt x="876" y="85"/>
                    </a:lnTo>
                    <a:lnTo>
                      <a:pt x="878" y="88"/>
                    </a:lnTo>
                    <a:lnTo>
                      <a:pt x="881" y="92"/>
                    </a:lnTo>
                    <a:lnTo>
                      <a:pt x="883" y="95"/>
                    </a:lnTo>
                    <a:lnTo>
                      <a:pt x="884" y="98"/>
                    </a:lnTo>
                    <a:lnTo>
                      <a:pt x="884" y="102"/>
                    </a:lnTo>
                    <a:lnTo>
                      <a:pt x="884" y="105"/>
                    </a:lnTo>
                    <a:lnTo>
                      <a:pt x="884" y="121"/>
                    </a:lnTo>
                    <a:close/>
                    <a:moveTo>
                      <a:pt x="1046" y="173"/>
                    </a:moveTo>
                    <a:lnTo>
                      <a:pt x="1045" y="161"/>
                    </a:lnTo>
                    <a:lnTo>
                      <a:pt x="1045" y="144"/>
                    </a:lnTo>
                    <a:lnTo>
                      <a:pt x="1045" y="103"/>
                    </a:lnTo>
                    <a:lnTo>
                      <a:pt x="1044" y="93"/>
                    </a:lnTo>
                    <a:lnTo>
                      <a:pt x="1043" y="83"/>
                    </a:lnTo>
                    <a:lnTo>
                      <a:pt x="1038" y="75"/>
                    </a:lnTo>
                    <a:lnTo>
                      <a:pt x="1034" y="67"/>
                    </a:lnTo>
                    <a:lnTo>
                      <a:pt x="1031" y="64"/>
                    </a:lnTo>
                    <a:lnTo>
                      <a:pt x="1026" y="61"/>
                    </a:lnTo>
                    <a:lnTo>
                      <a:pt x="1023" y="58"/>
                    </a:lnTo>
                    <a:lnTo>
                      <a:pt x="1018" y="56"/>
                    </a:lnTo>
                    <a:lnTo>
                      <a:pt x="1013" y="54"/>
                    </a:lnTo>
                    <a:lnTo>
                      <a:pt x="1007" y="53"/>
                    </a:lnTo>
                    <a:lnTo>
                      <a:pt x="1001" y="52"/>
                    </a:lnTo>
                    <a:lnTo>
                      <a:pt x="994" y="52"/>
                    </a:lnTo>
                    <a:lnTo>
                      <a:pt x="979" y="53"/>
                    </a:lnTo>
                    <a:lnTo>
                      <a:pt x="967" y="55"/>
                    </a:lnTo>
                    <a:lnTo>
                      <a:pt x="956" y="58"/>
                    </a:lnTo>
                    <a:lnTo>
                      <a:pt x="950" y="63"/>
                    </a:lnTo>
                    <a:lnTo>
                      <a:pt x="956" y="86"/>
                    </a:lnTo>
                    <a:lnTo>
                      <a:pt x="963" y="83"/>
                    </a:lnTo>
                    <a:lnTo>
                      <a:pt x="970" y="80"/>
                    </a:lnTo>
                    <a:lnTo>
                      <a:pt x="979" y="78"/>
                    </a:lnTo>
                    <a:lnTo>
                      <a:pt x="988" y="77"/>
                    </a:lnTo>
                    <a:lnTo>
                      <a:pt x="994" y="77"/>
                    </a:lnTo>
                    <a:lnTo>
                      <a:pt x="998" y="78"/>
                    </a:lnTo>
                    <a:lnTo>
                      <a:pt x="1002" y="81"/>
                    </a:lnTo>
                    <a:lnTo>
                      <a:pt x="1005" y="83"/>
                    </a:lnTo>
                    <a:lnTo>
                      <a:pt x="1008" y="87"/>
                    </a:lnTo>
                    <a:lnTo>
                      <a:pt x="1009" y="93"/>
                    </a:lnTo>
                    <a:lnTo>
                      <a:pt x="1009" y="94"/>
                    </a:lnTo>
                    <a:lnTo>
                      <a:pt x="994" y="95"/>
                    </a:lnTo>
                    <a:lnTo>
                      <a:pt x="981" y="97"/>
                    </a:lnTo>
                    <a:lnTo>
                      <a:pt x="969" y="101"/>
                    </a:lnTo>
                    <a:lnTo>
                      <a:pt x="959" y="105"/>
                    </a:lnTo>
                    <a:lnTo>
                      <a:pt x="955" y="108"/>
                    </a:lnTo>
                    <a:lnTo>
                      <a:pt x="952" y="112"/>
                    </a:lnTo>
                    <a:lnTo>
                      <a:pt x="949" y="115"/>
                    </a:lnTo>
                    <a:lnTo>
                      <a:pt x="945" y="120"/>
                    </a:lnTo>
                    <a:lnTo>
                      <a:pt x="943" y="124"/>
                    </a:lnTo>
                    <a:lnTo>
                      <a:pt x="942" y="129"/>
                    </a:lnTo>
                    <a:lnTo>
                      <a:pt x="941" y="134"/>
                    </a:lnTo>
                    <a:lnTo>
                      <a:pt x="941" y="140"/>
                    </a:lnTo>
                    <a:lnTo>
                      <a:pt x="941" y="146"/>
                    </a:lnTo>
                    <a:lnTo>
                      <a:pt x="943" y="153"/>
                    </a:lnTo>
                    <a:lnTo>
                      <a:pt x="947" y="160"/>
                    </a:lnTo>
                    <a:lnTo>
                      <a:pt x="951" y="165"/>
                    </a:lnTo>
                    <a:lnTo>
                      <a:pt x="956" y="170"/>
                    </a:lnTo>
                    <a:lnTo>
                      <a:pt x="963" y="173"/>
                    </a:lnTo>
                    <a:lnTo>
                      <a:pt x="970" y="175"/>
                    </a:lnTo>
                    <a:lnTo>
                      <a:pt x="978" y="176"/>
                    </a:lnTo>
                    <a:lnTo>
                      <a:pt x="988" y="175"/>
                    </a:lnTo>
                    <a:lnTo>
                      <a:pt x="997" y="172"/>
                    </a:lnTo>
                    <a:lnTo>
                      <a:pt x="1005" y="168"/>
                    </a:lnTo>
                    <a:lnTo>
                      <a:pt x="1011" y="162"/>
                    </a:lnTo>
                    <a:lnTo>
                      <a:pt x="1012" y="162"/>
                    </a:lnTo>
                    <a:lnTo>
                      <a:pt x="1015" y="173"/>
                    </a:lnTo>
                    <a:lnTo>
                      <a:pt x="1046" y="173"/>
                    </a:lnTo>
                    <a:close/>
                    <a:moveTo>
                      <a:pt x="1010" y="130"/>
                    </a:moveTo>
                    <a:lnTo>
                      <a:pt x="1009" y="133"/>
                    </a:lnTo>
                    <a:lnTo>
                      <a:pt x="1009" y="136"/>
                    </a:lnTo>
                    <a:lnTo>
                      <a:pt x="1007" y="142"/>
                    </a:lnTo>
                    <a:lnTo>
                      <a:pt x="1003" y="146"/>
                    </a:lnTo>
                    <a:lnTo>
                      <a:pt x="997" y="149"/>
                    </a:lnTo>
                    <a:lnTo>
                      <a:pt x="991" y="150"/>
                    </a:lnTo>
                    <a:lnTo>
                      <a:pt x="985" y="150"/>
                    </a:lnTo>
                    <a:lnTo>
                      <a:pt x="980" y="146"/>
                    </a:lnTo>
                    <a:lnTo>
                      <a:pt x="979" y="144"/>
                    </a:lnTo>
                    <a:lnTo>
                      <a:pt x="978" y="142"/>
                    </a:lnTo>
                    <a:lnTo>
                      <a:pt x="977" y="140"/>
                    </a:lnTo>
                    <a:lnTo>
                      <a:pt x="977" y="136"/>
                    </a:lnTo>
                    <a:lnTo>
                      <a:pt x="977" y="131"/>
                    </a:lnTo>
                    <a:lnTo>
                      <a:pt x="979" y="127"/>
                    </a:lnTo>
                    <a:lnTo>
                      <a:pt x="982" y="124"/>
                    </a:lnTo>
                    <a:lnTo>
                      <a:pt x="986" y="121"/>
                    </a:lnTo>
                    <a:lnTo>
                      <a:pt x="991" y="120"/>
                    </a:lnTo>
                    <a:lnTo>
                      <a:pt x="996" y="119"/>
                    </a:lnTo>
                    <a:lnTo>
                      <a:pt x="1003" y="117"/>
                    </a:lnTo>
                    <a:lnTo>
                      <a:pt x="1010" y="117"/>
                    </a:lnTo>
                    <a:lnTo>
                      <a:pt x="1010" y="130"/>
                    </a:lnTo>
                    <a:close/>
                    <a:moveTo>
                      <a:pt x="1148" y="0"/>
                    </a:moveTo>
                    <a:lnTo>
                      <a:pt x="1148" y="65"/>
                    </a:lnTo>
                    <a:lnTo>
                      <a:pt x="1148" y="65"/>
                    </a:lnTo>
                    <a:lnTo>
                      <a:pt x="1146" y="63"/>
                    </a:lnTo>
                    <a:lnTo>
                      <a:pt x="1143" y="59"/>
                    </a:lnTo>
                    <a:lnTo>
                      <a:pt x="1140" y="57"/>
                    </a:lnTo>
                    <a:lnTo>
                      <a:pt x="1137" y="55"/>
                    </a:lnTo>
                    <a:lnTo>
                      <a:pt x="1128" y="53"/>
                    </a:lnTo>
                    <a:lnTo>
                      <a:pt x="1118" y="52"/>
                    </a:lnTo>
                    <a:lnTo>
                      <a:pt x="1107" y="53"/>
                    </a:lnTo>
                    <a:lnTo>
                      <a:pt x="1099" y="56"/>
                    </a:lnTo>
                    <a:lnTo>
                      <a:pt x="1089" y="62"/>
                    </a:lnTo>
                    <a:lnTo>
                      <a:pt x="1082" y="68"/>
                    </a:lnTo>
                    <a:lnTo>
                      <a:pt x="1078" y="73"/>
                    </a:lnTo>
                    <a:lnTo>
                      <a:pt x="1075" y="77"/>
                    </a:lnTo>
                    <a:lnTo>
                      <a:pt x="1073" y="83"/>
                    </a:lnTo>
                    <a:lnTo>
                      <a:pt x="1071" y="88"/>
                    </a:lnTo>
                    <a:lnTo>
                      <a:pt x="1069" y="94"/>
                    </a:lnTo>
                    <a:lnTo>
                      <a:pt x="1067" y="101"/>
                    </a:lnTo>
                    <a:lnTo>
                      <a:pt x="1066" y="107"/>
                    </a:lnTo>
                    <a:lnTo>
                      <a:pt x="1066" y="115"/>
                    </a:lnTo>
                    <a:lnTo>
                      <a:pt x="1067" y="129"/>
                    </a:lnTo>
                    <a:lnTo>
                      <a:pt x="1071" y="140"/>
                    </a:lnTo>
                    <a:lnTo>
                      <a:pt x="1075" y="151"/>
                    </a:lnTo>
                    <a:lnTo>
                      <a:pt x="1080" y="160"/>
                    </a:lnTo>
                    <a:lnTo>
                      <a:pt x="1088" y="166"/>
                    </a:lnTo>
                    <a:lnTo>
                      <a:pt x="1097" y="172"/>
                    </a:lnTo>
                    <a:lnTo>
                      <a:pt x="1101" y="174"/>
                    </a:lnTo>
                    <a:lnTo>
                      <a:pt x="1105" y="175"/>
                    </a:lnTo>
                    <a:lnTo>
                      <a:pt x="1111" y="175"/>
                    </a:lnTo>
                    <a:lnTo>
                      <a:pt x="1116" y="176"/>
                    </a:lnTo>
                    <a:lnTo>
                      <a:pt x="1121" y="175"/>
                    </a:lnTo>
                    <a:lnTo>
                      <a:pt x="1127" y="175"/>
                    </a:lnTo>
                    <a:lnTo>
                      <a:pt x="1131" y="173"/>
                    </a:lnTo>
                    <a:lnTo>
                      <a:pt x="1137" y="171"/>
                    </a:lnTo>
                    <a:lnTo>
                      <a:pt x="1141" y="169"/>
                    </a:lnTo>
                    <a:lnTo>
                      <a:pt x="1145" y="165"/>
                    </a:lnTo>
                    <a:lnTo>
                      <a:pt x="1148" y="161"/>
                    </a:lnTo>
                    <a:lnTo>
                      <a:pt x="1152" y="156"/>
                    </a:lnTo>
                    <a:lnTo>
                      <a:pt x="1152" y="156"/>
                    </a:lnTo>
                    <a:lnTo>
                      <a:pt x="1154" y="173"/>
                    </a:lnTo>
                    <a:lnTo>
                      <a:pt x="1185" y="173"/>
                    </a:lnTo>
                    <a:lnTo>
                      <a:pt x="1185" y="166"/>
                    </a:lnTo>
                    <a:lnTo>
                      <a:pt x="1185" y="158"/>
                    </a:lnTo>
                    <a:lnTo>
                      <a:pt x="1185" y="147"/>
                    </a:lnTo>
                    <a:lnTo>
                      <a:pt x="1185" y="137"/>
                    </a:lnTo>
                    <a:lnTo>
                      <a:pt x="1185" y="0"/>
                    </a:lnTo>
                    <a:lnTo>
                      <a:pt x="1148" y="0"/>
                    </a:lnTo>
                    <a:close/>
                    <a:moveTo>
                      <a:pt x="1148" y="121"/>
                    </a:moveTo>
                    <a:lnTo>
                      <a:pt x="1148" y="125"/>
                    </a:lnTo>
                    <a:lnTo>
                      <a:pt x="1148" y="129"/>
                    </a:lnTo>
                    <a:lnTo>
                      <a:pt x="1147" y="133"/>
                    </a:lnTo>
                    <a:lnTo>
                      <a:pt x="1145" y="136"/>
                    </a:lnTo>
                    <a:lnTo>
                      <a:pt x="1143" y="140"/>
                    </a:lnTo>
                    <a:lnTo>
                      <a:pt x="1141" y="142"/>
                    </a:lnTo>
                    <a:lnTo>
                      <a:pt x="1138" y="144"/>
                    </a:lnTo>
                    <a:lnTo>
                      <a:pt x="1134" y="145"/>
                    </a:lnTo>
                    <a:lnTo>
                      <a:pt x="1131" y="146"/>
                    </a:lnTo>
                    <a:lnTo>
                      <a:pt x="1127" y="146"/>
                    </a:lnTo>
                    <a:lnTo>
                      <a:pt x="1121" y="146"/>
                    </a:lnTo>
                    <a:lnTo>
                      <a:pt x="1117" y="144"/>
                    </a:lnTo>
                    <a:lnTo>
                      <a:pt x="1113" y="142"/>
                    </a:lnTo>
                    <a:lnTo>
                      <a:pt x="1110" y="137"/>
                    </a:lnTo>
                    <a:lnTo>
                      <a:pt x="1106" y="133"/>
                    </a:lnTo>
                    <a:lnTo>
                      <a:pt x="1104" y="127"/>
                    </a:lnTo>
                    <a:lnTo>
                      <a:pt x="1103" y="121"/>
                    </a:lnTo>
                    <a:lnTo>
                      <a:pt x="1103" y="114"/>
                    </a:lnTo>
                    <a:lnTo>
                      <a:pt x="1103" y="107"/>
                    </a:lnTo>
                    <a:lnTo>
                      <a:pt x="1104" y="101"/>
                    </a:lnTo>
                    <a:lnTo>
                      <a:pt x="1106" y="95"/>
                    </a:lnTo>
                    <a:lnTo>
                      <a:pt x="1109" y="90"/>
                    </a:lnTo>
                    <a:lnTo>
                      <a:pt x="1113" y="86"/>
                    </a:lnTo>
                    <a:lnTo>
                      <a:pt x="1117" y="83"/>
                    </a:lnTo>
                    <a:lnTo>
                      <a:pt x="1121" y="81"/>
                    </a:lnTo>
                    <a:lnTo>
                      <a:pt x="1128" y="80"/>
                    </a:lnTo>
                    <a:lnTo>
                      <a:pt x="1131" y="81"/>
                    </a:lnTo>
                    <a:lnTo>
                      <a:pt x="1136" y="82"/>
                    </a:lnTo>
                    <a:lnTo>
                      <a:pt x="1139" y="83"/>
                    </a:lnTo>
                    <a:lnTo>
                      <a:pt x="1141" y="85"/>
                    </a:lnTo>
                    <a:lnTo>
                      <a:pt x="1144" y="88"/>
                    </a:lnTo>
                    <a:lnTo>
                      <a:pt x="1146" y="92"/>
                    </a:lnTo>
                    <a:lnTo>
                      <a:pt x="1147" y="95"/>
                    </a:lnTo>
                    <a:lnTo>
                      <a:pt x="1148" y="98"/>
                    </a:lnTo>
                    <a:lnTo>
                      <a:pt x="1148" y="102"/>
                    </a:lnTo>
                    <a:lnTo>
                      <a:pt x="1148" y="105"/>
                    </a:lnTo>
                    <a:lnTo>
                      <a:pt x="1148" y="121"/>
                    </a:lnTo>
                    <a:close/>
                    <a:moveTo>
                      <a:pt x="1316" y="126"/>
                    </a:moveTo>
                    <a:lnTo>
                      <a:pt x="1316" y="120"/>
                    </a:lnTo>
                    <a:lnTo>
                      <a:pt x="1317" y="111"/>
                    </a:lnTo>
                    <a:lnTo>
                      <a:pt x="1316" y="101"/>
                    </a:lnTo>
                    <a:lnTo>
                      <a:pt x="1314" y="90"/>
                    </a:lnTo>
                    <a:lnTo>
                      <a:pt x="1310" y="80"/>
                    </a:lnTo>
                    <a:lnTo>
                      <a:pt x="1305" y="71"/>
                    </a:lnTo>
                    <a:lnTo>
                      <a:pt x="1302" y="66"/>
                    </a:lnTo>
                    <a:lnTo>
                      <a:pt x="1298" y="63"/>
                    </a:lnTo>
                    <a:lnTo>
                      <a:pt x="1293" y="59"/>
                    </a:lnTo>
                    <a:lnTo>
                      <a:pt x="1289" y="57"/>
                    </a:lnTo>
                    <a:lnTo>
                      <a:pt x="1283" y="55"/>
                    </a:lnTo>
                    <a:lnTo>
                      <a:pt x="1278" y="53"/>
                    </a:lnTo>
                    <a:lnTo>
                      <a:pt x="1272" y="52"/>
                    </a:lnTo>
                    <a:lnTo>
                      <a:pt x="1265" y="52"/>
                    </a:lnTo>
                    <a:lnTo>
                      <a:pt x="1258" y="53"/>
                    </a:lnTo>
                    <a:lnTo>
                      <a:pt x="1251" y="54"/>
                    </a:lnTo>
                    <a:lnTo>
                      <a:pt x="1245" y="55"/>
                    </a:lnTo>
                    <a:lnTo>
                      <a:pt x="1239" y="57"/>
                    </a:lnTo>
                    <a:lnTo>
                      <a:pt x="1234" y="61"/>
                    </a:lnTo>
                    <a:lnTo>
                      <a:pt x="1229" y="64"/>
                    </a:lnTo>
                    <a:lnTo>
                      <a:pt x="1225" y="68"/>
                    </a:lnTo>
                    <a:lnTo>
                      <a:pt x="1221" y="73"/>
                    </a:lnTo>
                    <a:lnTo>
                      <a:pt x="1214" y="82"/>
                    </a:lnTo>
                    <a:lnTo>
                      <a:pt x="1210" y="93"/>
                    </a:lnTo>
                    <a:lnTo>
                      <a:pt x="1208" y="104"/>
                    </a:lnTo>
                    <a:lnTo>
                      <a:pt x="1207" y="115"/>
                    </a:lnTo>
                    <a:lnTo>
                      <a:pt x="1207" y="122"/>
                    </a:lnTo>
                    <a:lnTo>
                      <a:pt x="1208" y="129"/>
                    </a:lnTo>
                    <a:lnTo>
                      <a:pt x="1209" y="135"/>
                    </a:lnTo>
                    <a:lnTo>
                      <a:pt x="1211" y="141"/>
                    </a:lnTo>
                    <a:lnTo>
                      <a:pt x="1213" y="146"/>
                    </a:lnTo>
                    <a:lnTo>
                      <a:pt x="1217" y="151"/>
                    </a:lnTo>
                    <a:lnTo>
                      <a:pt x="1220" y="155"/>
                    </a:lnTo>
                    <a:lnTo>
                      <a:pt x="1223" y="160"/>
                    </a:lnTo>
                    <a:lnTo>
                      <a:pt x="1227" y="163"/>
                    </a:lnTo>
                    <a:lnTo>
                      <a:pt x="1232" y="166"/>
                    </a:lnTo>
                    <a:lnTo>
                      <a:pt x="1237" y="170"/>
                    </a:lnTo>
                    <a:lnTo>
                      <a:pt x="1242" y="172"/>
                    </a:lnTo>
                    <a:lnTo>
                      <a:pt x="1248" y="173"/>
                    </a:lnTo>
                    <a:lnTo>
                      <a:pt x="1254" y="175"/>
                    </a:lnTo>
                    <a:lnTo>
                      <a:pt x="1261" y="175"/>
                    </a:lnTo>
                    <a:lnTo>
                      <a:pt x="1268" y="176"/>
                    </a:lnTo>
                    <a:lnTo>
                      <a:pt x="1280" y="175"/>
                    </a:lnTo>
                    <a:lnTo>
                      <a:pt x="1291" y="174"/>
                    </a:lnTo>
                    <a:lnTo>
                      <a:pt x="1301" y="172"/>
                    </a:lnTo>
                    <a:lnTo>
                      <a:pt x="1310" y="169"/>
                    </a:lnTo>
                    <a:lnTo>
                      <a:pt x="1305" y="143"/>
                    </a:lnTo>
                    <a:lnTo>
                      <a:pt x="1299" y="145"/>
                    </a:lnTo>
                    <a:lnTo>
                      <a:pt x="1291" y="147"/>
                    </a:lnTo>
                    <a:lnTo>
                      <a:pt x="1282" y="149"/>
                    </a:lnTo>
                    <a:lnTo>
                      <a:pt x="1274" y="149"/>
                    </a:lnTo>
                    <a:lnTo>
                      <a:pt x="1267" y="149"/>
                    </a:lnTo>
                    <a:lnTo>
                      <a:pt x="1262" y="147"/>
                    </a:lnTo>
                    <a:lnTo>
                      <a:pt x="1256" y="145"/>
                    </a:lnTo>
                    <a:lnTo>
                      <a:pt x="1251" y="143"/>
                    </a:lnTo>
                    <a:lnTo>
                      <a:pt x="1248" y="140"/>
                    </a:lnTo>
                    <a:lnTo>
                      <a:pt x="1245" y="136"/>
                    </a:lnTo>
                    <a:lnTo>
                      <a:pt x="1242" y="131"/>
                    </a:lnTo>
                    <a:lnTo>
                      <a:pt x="1241" y="126"/>
                    </a:lnTo>
                    <a:lnTo>
                      <a:pt x="1316" y="126"/>
                    </a:lnTo>
                    <a:close/>
                    <a:moveTo>
                      <a:pt x="1241" y="101"/>
                    </a:moveTo>
                    <a:lnTo>
                      <a:pt x="1241" y="96"/>
                    </a:lnTo>
                    <a:lnTo>
                      <a:pt x="1242" y="93"/>
                    </a:lnTo>
                    <a:lnTo>
                      <a:pt x="1245" y="88"/>
                    </a:lnTo>
                    <a:lnTo>
                      <a:pt x="1247" y="85"/>
                    </a:lnTo>
                    <a:lnTo>
                      <a:pt x="1250" y="82"/>
                    </a:lnTo>
                    <a:lnTo>
                      <a:pt x="1253" y="78"/>
                    </a:lnTo>
                    <a:lnTo>
                      <a:pt x="1258" y="77"/>
                    </a:lnTo>
                    <a:lnTo>
                      <a:pt x="1263" y="76"/>
                    </a:lnTo>
                    <a:lnTo>
                      <a:pt x="1268" y="77"/>
                    </a:lnTo>
                    <a:lnTo>
                      <a:pt x="1273" y="78"/>
                    </a:lnTo>
                    <a:lnTo>
                      <a:pt x="1277" y="82"/>
                    </a:lnTo>
                    <a:lnTo>
                      <a:pt x="1279" y="85"/>
                    </a:lnTo>
                    <a:lnTo>
                      <a:pt x="1282" y="93"/>
                    </a:lnTo>
                    <a:lnTo>
                      <a:pt x="1283" y="101"/>
                    </a:lnTo>
                    <a:lnTo>
                      <a:pt x="1241" y="101"/>
                    </a:lnTo>
                    <a:close/>
                    <a:moveTo>
                      <a:pt x="1462" y="0"/>
                    </a:moveTo>
                    <a:lnTo>
                      <a:pt x="1462" y="65"/>
                    </a:lnTo>
                    <a:lnTo>
                      <a:pt x="1461" y="65"/>
                    </a:lnTo>
                    <a:lnTo>
                      <a:pt x="1458" y="63"/>
                    </a:lnTo>
                    <a:lnTo>
                      <a:pt x="1456" y="59"/>
                    </a:lnTo>
                    <a:lnTo>
                      <a:pt x="1453" y="57"/>
                    </a:lnTo>
                    <a:lnTo>
                      <a:pt x="1449" y="55"/>
                    </a:lnTo>
                    <a:lnTo>
                      <a:pt x="1441" y="53"/>
                    </a:lnTo>
                    <a:lnTo>
                      <a:pt x="1430" y="52"/>
                    </a:lnTo>
                    <a:lnTo>
                      <a:pt x="1421" y="53"/>
                    </a:lnTo>
                    <a:lnTo>
                      <a:pt x="1411" y="56"/>
                    </a:lnTo>
                    <a:lnTo>
                      <a:pt x="1402" y="62"/>
                    </a:lnTo>
                    <a:lnTo>
                      <a:pt x="1395" y="68"/>
                    </a:lnTo>
                    <a:lnTo>
                      <a:pt x="1391" y="73"/>
                    </a:lnTo>
                    <a:lnTo>
                      <a:pt x="1388" y="77"/>
                    </a:lnTo>
                    <a:lnTo>
                      <a:pt x="1385" y="83"/>
                    </a:lnTo>
                    <a:lnTo>
                      <a:pt x="1383" y="88"/>
                    </a:lnTo>
                    <a:lnTo>
                      <a:pt x="1382" y="94"/>
                    </a:lnTo>
                    <a:lnTo>
                      <a:pt x="1380" y="101"/>
                    </a:lnTo>
                    <a:lnTo>
                      <a:pt x="1380" y="107"/>
                    </a:lnTo>
                    <a:lnTo>
                      <a:pt x="1379" y="115"/>
                    </a:lnTo>
                    <a:lnTo>
                      <a:pt x="1380" y="129"/>
                    </a:lnTo>
                    <a:lnTo>
                      <a:pt x="1383" y="140"/>
                    </a:lnTo>
                    <a:lnTo>
                      <a:pt x="1387" y="151"/>
                    </a:lnTo>
                    <a:lnTo>
                      <a:pt x="1394" y="160"/>
                    </a:lnTo>
                    <a:lnTo>
                      <a:pt x="1401" y="166"/>
                    </a:lnTo>
                    <a:lnTo>
                      <a:pt x="1409" y="172"/>
                    </a:lnTo>
                    <a:lnTo>
                      <a:pt x="1413" y="174"/>
                    </a:lnTo>
                    <a:lnTo>
                      <a:pt x="1418" y="175"/>
                    </a:lnTo>
                    <a:lnTo>
                      <a:pt x="1423" y="175"/>
                    </a:lnTo>
                    <a:lnTo>
                      <a:pt x="1428" y="176"/>
                    </a:lnTo>
                    <a:lnTo>
                      <a:pt x="1434" y="175"/>
                    </a:lnTo>
                    <a:lnTo>
                      <a:pt x="1439" y="175"/>
                    </a:lnTo>
                    <a:lnTo>
                      <a:pt x="1444" y="173"/>
                    </a:lnTo>
                    <a:lnTo>
                      <a:pt x="1449" y="171"/>
                    </a:lnTo>
                    <a:lnTo>
                      <a:pt x="1454" y="169"/>
                    </a:lnTo>
                    <a:lnTo>
                      <a:pt x="1457" y="165"/>
                    </a:lnTo>
                    <a:lnTo>
                      <a:pt x="1462" y="161"/>
                    </a:lnTo>
                    <a:lnTo>
                      <a:pt x="1464" y="156"/>
                    </a:lnTo>
                    <a:lnTo>
                      <a:pt x="1465" y="156"/>
                    </a:lnTo>
                    <a:lnTo>
                      <a:pt x="1466" y="173"/>
                    </a:lnTo>
                    <a:lnTo>
                      <a:pt x="1498" y="173"/>
                    </a:lnTo>
                    <a:lnTo>
                      <a:pt x="1498" y="166"/>
                    </a:lnTo>
                    <a:lnTo>
                      <a:pt x="1497" y="158"/>
                    </a:lnTo>
                    <a:lnTo>
                      <a:pt x="1497" y="147"/>
                    </a:lnTo>
                    <a:lnTo>
                      <a:pt x="1497" y="137"/>
                    </a:lnTo>
                    <a:lnTo>
                      <a:pt x="1497" y="0"/>
                    </a:lnTo>
                    <a:lnTo>
                      <a:pt x="1462" y="0"/>
                    </a:lnTo>
                    <a:close/>
                    <a:moveTo>
                      <a:pt x="1462" y="121"/>
                    </a:moveTo>
                    <a:lnTo>
                      <a:pt x="1462" y="125"/>
                    </a:lnTo>
                    <a:lnTo>
                      <a:pt x="1461" y="129"/>
                    </a:lnTo>
                    <a:lnTo>
                      <a:pt x="1460" y="133"/>
                    </a:lnTo>
                    <a:lnTo>
                      <a:pt x="1458" y="136"/>
                    </a:lnTo>
                    <a:lnTo>
                      <a:pt x="1456" y="140"/>
                    </a:lnTo>
                    <a:lnTo>
                      <a:pt x="1453" y="142"/>
                    </a:lnTo>
                    <a:lnTo>
                      <a:pt x="1451" y="144"/>
                    </a:lnTo>
                    <a:lnTo>
                      <a:pt x="1448" y="145"/>
                    </a:lnTo>
                    <a:lnTo>
                      <a:pt x="1443" y="146"/>
                    </a:lnTo>
                    <a:lnTo>
                      <a:pt x="1440" y="146"/>
                    </a:lnTo>
                    <a:lnTo>
                      <a:pt x="1435" y="146"/>
                    </a:lnTo>
                    <a:lnTo>
                      <a:pt x="1429" y="144"/>
                    </a:lnTo>
                    <a:lnTo>
                      <a:pt x="1426" y="142"/>
                    </a:lnTo>
                    <a:lnTo>
                      <a:pt x="1422" y="137"/>
                    </a:lnTo>
                    <a:lnTo>
                      <a:pt x="1420" y="133"/>
                    </a:lnTo>
                    <a:lnTo>
                      <a:pt x="1417" y="127"/>
                    </a:lnTo>
                    <a:lnTo>
                      <a:pt x="1416" y="121"/>
                    </a:lnTo>
                    <a:lnTo>
                      <a:pt x="1415" y="114"/>
                    </a:lnTo>
                    <a:lnTo>
                      <a:pt x="1415" y="107"/>
                    </a:lnTo>
                    <a:lnTo>
                      <a:pt x="1417" y="101"/>
                    </a:lnTo>
                    <a:lnTo>
                      <a:pt x="1418" y="95"/>
                    </a:lnTo>
                    <a:lnTo>
                      <a:pt x="1422" y="90"/>
                    </a:lnTo>
                    <a:lnTo>
                      <a:pt x="1425" y="86"/>
                    </a:lnTo>
                    <a:lnTo>
                      <a:pt x="1429" y="83"/>
                    </a:lnTo>
                    <a:lnTo>
                      <a:pt x="1435" y="81"/>
                    </a:lnTo>
                    <a:lnTo>
                      <a:pt x="1440" y="80"/>
                    </a:lnTo>
                    <a:lnTo>
                      <a:pt x="1444" y="81"/>
                    </a:lnTo>
                    <a:lnTo>
                      <a:pt x="1448" y="82"/>
                    </a:lnTo>
                    <a:lnTo>
                      <a:pt x="1451" y="83"/>
                    </a:lnTo>
                    <a:lnTo>
                      <a:pt x="1454" y="85"/>
                    </a:lnTo>
                    <a:lnTo>
                      <a:pt x="1456" y="88"/>
                    </a:lnTo>
                    <a:lnTo>
                      <a:pt x="1458" y="92"/>
                    </a:lnTo>
                    <a:lnTo>
                      <a:pt x="1460" y="95"/>
                    </a:lnTo>
                    <a:lnTo>
                      <a:pt x="1461" y="98"/>
                    </a:lnTo>
                    <a:lnTo>
                      <a:pt x="1462" y="102"/>
                    </a:lnTo>
                    <a:lnTo>
                      <a:pt x="1462" y="105"/>
                    </a:lnTo>
                    <a:lnTo>
                      <a:pt x="1462" y="121"/>
                    </a:lnTo>
                    <a:close/>
                    <a:moveTo>
                      <a:pt x="1628" y="126"/>
                    </a:moveTo>
                    <a:lnTo>
                      <a:pt x="1629" y="120"/>
                    </a:lnTo>
                    <a:lnTo>
                      <a:pt x="1629" y="111"/>
                    </a:lnTo>
                    <a:lnTo>
                      <a:pt x="1628" y="101"/>
                    </a:lnTo>
                    <a:lnTo>
                      <a:pt x="1627" y="90"/>
                    </a:lnTo>
                    <a:lnTo>
                      <a:pt x="1623" y="80"/>
                    </a:lnTo>
                    <a:lnTo>
                      <a:pt x="1617" y="71"/>
                    </a:lnTo>
                    <a:lnTo>
                      <a:pt x="1614" y="66"/>
                    </a:lnTo>
                    <a:lnTo>
                      <a:pt x="1611" y="63"/>
                    </a:lnTo>
                    <a:lnTo>
                      <a:pt x="1606" y="59"/>
                    </a:lnTo>
                    <a:lnTo>
                      <a:pt x="1601" y="57"/>
                    </a:lnTo>
                    <a:lnTo>
                      <a:pt x="1597" y="55"/>
                    </a:lnTo>
                    <a:lnTo>
                      <a:pt x="1590" y="53"/>
                    </a:lnTo>
                    <a:lnTo>
                      <a:pt x="1585" y="52"/>
                    </a:lnTo>
                    <a:lnTo>
                      <a:pt x="1578" y="52"/>
                    </a:lnTo>
                    <a:lnTo>
                      <a:pt x="1571" y="53"/>
                    </a:lnTo>
                    <a:lnTo>
                      <a:pt x="1564" y="54"/>
                    </a:lnTo>
                    <a:lnTo>
                      <a:pt x="1558" y="55"/>
                    </a:lnTo>
                    <a:lnTo>
                      <a:pt x="1551" y="57"/>
                    </a:lnTo>
                    <a:lnTo>
                      <a:pt x="1547" y="61"/>
                    </a:lnTo>
                    <a:lnTo>
                      <a:pt x="1542" y="64"/>
                    </a:lnTo>
                    <a:lnTo>
                      <a:pt x="1537" y="68"/>
                    </a:lnTo>
                    <a:lnTo>
                      <a:pt x="1534" y="73"/>
                    </a:lnTo>
                    <a:lnTo>
                      <a:pt x="1528" y="82"/>
                    </a:lnTo>
                    <a:lnTo>
                      <a:pt x="1523" y="93"/>
                    </a:lnTo>
                    <a:lnTo>
                      <a:pt x="1520" y="104"/>
                    </a:lnTo>
                    <a:lnTo>
                      <a:pt x="1520" y="115"/>
                    </a:lnTo>
                    <a:lnTo>
                      <a:pt x="1520" y="122"/>
                    </a:lnTo>
                    <a:lnTo>
                      <a:pt x="1521" y="129"/>
                    </a:lnTo>
                    <a:lnTo>
                      <a:pt x="1522" y="135"/>
                    </a:lnTo>
                    <a:lnTo>
                      <a:pt x="1523" y="141"/>
                    </a:lnTo>
                    <a:lnTo>
                      <a:pt x="1526" y="146"/>
                    </a:lnTo>
                    <a:lnTo>
                      <a:pt x="1529" y="151"/>
                    </a:lnTo>
                    <a:lnTo>
                      <a:pt x="1532" y="155"/>
                    </a:lnTo>
                    <a:lnTo>
                      <a:pt x="1535" y="160"/>
                    </a:lnTo>
                    <a:lnTo>
                      <a:pt x="1539" y="163"/>
                    </a:lnTo>
                    <a:lnTo>
                      <a:pt x="1545" y="166"/>
                    </a:lnTo>
                    <a:lnTo>
                      <a:pt x="1549" y="170"/>
                    </a:lnTo>
                    <a:lnTo>
                      <a:pt x="1555" y="172"/>
                    </a:lnTo>
                    <a:lnTo>
                      <a:pt x="1561" y="173"/>
                    </a:lnTo>
                    <a:lnTo>
                      <a:pt x="1568" y="175"/>
                    </a:lnTo>
                    <a:lnTo>
                      <a:pt x="1574" y="175"/>
                    </a:lnTo>
                    <a:lnTo>
                      <a:pt x="1582" y="176"/>
                    </a:lnTo>
                    <a:lnTo>
                      <a:pt x="1592" y="175"/>
                    </a:lnTo>
                    <a:lnTo>
                      <a:pt x="1603" y="174"/>
                    </a:lnTo>
                    <a:lnTo>
                      <a:pt x="1614" y="172"/>
                    </a:lnTo>
                    <a:lnTo>
                      <a:pt x="1623" y="169"/>
                    </a:lnTo>
                    <a:lnTo>
                      <a:pt x="1618" y="143"/>
                    </a:lnTo>
                    <a:lnTo>
                      <a:pt x="1611" y="145"/>
                    </a:lnTo>
                    <a:lnTo>
                      <a:pt x="1603" y="147"/>
                    </a:lnTo>
                    <a:lnTo>
                      <a:pt x="1596" y="149"/>
                    </a:lnTo>
                    <a:lnTo>
                      <a:pt x="1586" y="149"/>
                    </a:lnTo>
                    <a:lnTo>
                      <a:pt x="1580" y="149"/>
                    </a:lnTo>
                    <a:lnTo>
                      <a:pt x="1574" y="147"/>
                    </a:lnTo>
                    <a:lnTo>
                      <a:pt x="1569" y="145"/>
                    </a:lnTo>
                    <a:lnTo>
                      <a:pt x="1564" y="143"/>
                    </a:lnTo>
                    <a:lnTo>
                      <a:pt x="1560" y="140"/>
                    </a:lnTo>
                    <a:lnTo>
                      <a:pt x="1557" y="136"/>
                    </a:lnTo>
                    <a:lnTo>
                      <a:pt x="1555" y="131"/>
                    </a:lnTo>
                    <a:lnTo>
                      <a:pt x="1553" y="126"/>
                    </a:lnTo>
                    <a:lnTo>
                      <a:pt x="1628" y="126"/>
                    </a:lnTo>
                    <a:close/>
                    <a:moveTo>
                      <a:pt x="1553" y="101"/>
                    </a:moveTo>
                    <a:lnTo>
                      <a:pt x="1555" y="96"/>
                    </a:lnTo>
                    <a:lnTo>
                      <a:pt x="1556" y="93"/>
                    </a:lnTo>
                    <a:lnTo>
                      <a:pt x="1557" y="88"/>
                    </a:lnTo>
                    <a:lnTo>
                      <a:pt x="1559" y="85"/>
                    </a:lnTo>
                    <a:lnTo>
                      <a:pt x="1562" y="82"/>
                    </a:lnTo>
                    <a:lnTo>
                      <a:pt x="1566" y="78"/>
                    </a:lnTo>
                    <a:lnTo>
                      <a:pt x="1571" y="77"/>
                    </a:lnTo>
                    <a:lnTo>
                      <a:pt x="1576" y="76"/>
                    </a:lnTo>
                    <a:lnTo>
                      <a:pt x="1582" y="77"/>
                    </a:lnTo>
                    <a:lnTo>
                      <a:pt x="1586" y="78"/>
                    </a:lnTo>
                    <a:lnTo>
                      <a:pt x="1589" y="82"/>
                    </a:lnTo>
                    <a:lnTo>
                      <a:pt x="1592" y="85"/>
                    </a:lnTo>
                    <a:lnTo>
                      <a:pt x="1596" y="93"/>
                    </a:lnTo>
                    <a:lnTo>
                      <a:pt x="1596" y="101"/>
                    </a:lnTo>
                    <a:lnTo>
                      <a:pt x="1553" y="101"/>
                    </a:lnTo>
                    <a:close/>
                    <a:moveTo>
                      <a:pt x="1686" y="55"/>
                    </a:moveTo>
                    <a:lnTo>
                      <a:pt x="1728" y="173"/>
                    </a:lnTo>
                    <a:lnTo>
                      <a:pt x="1764" y="173"/>
                    </a:lnTo>
                    <a:lnTo>
                      <a:pt x="1806" y="55"/>
                    </a:lnTo>
                    <a:lnTo>
                      <a:pt x="1769" y="55"/>
                    </a:lnTo>
                    <a:lnTo>
                      <a:pt x="1754" y="110"/>
                    </a:lnTo>
                    <a:lnTo>
                      <a:pt x="1751" y="124"/>
                    </a:lnTo>
                    <a:lnTo>
                      <a:pt x="1748" y="139"/>
                    </a:lnTo>
                    <a:lnTo>
                      <a:pt x="1747" y="139"/>
                    </a:lnTo>
                    <a:lnTo>
                      <a:pt x="1745" y="124"/>
                    </a:lnTo>
                    <a:lnTo>
                      <a:pt x="1740" y="110"/>
                    </a:lnTo>
                    <a:lnTo>
                      <a:pt x="1725" y="55"/>
                    </a:lnTo>
                    <a:lnTo>
                      <a:pt x="1686" y="55"/>
                    </a:lnTo>
                    <a:close/>
                    <a:moveTo>
                      <a:pt x="1859" y="173"/>
                    </a:moveTo>
                    <a:lnTo>
                      <a:pt x="1859" y="55"/>
                    </a:lnTo>
                    <a:lnTo>
                      <a:pt x="1823" y="55"/>
                    </a:lnTo>
                    <a:lnTo>
                      <a:pt x="1823" y="173"/>
                    </a:lnTo>
                    <a:lnTo>
                      <a:pt x="1859" y="173"/>
                    </a:lnTo>
                    <a:close/>
                    <a:moveTo>
                      <a:pt x="1841" y="3"/>
                    </a:moveTo>
                    <a:lnTo>
                      <a:pt x="1838" y="3"/>
                    </a:lnTo>
                    <a:lnTo>
                      <a:pt x="1833" y="4"/>
                    </a:lnTo>
                    <a:lnTo>
                      <a:pt x="1830" y="6"/>
                    </a:lnTo>
                    <a:lnTo>
                      <a:pt x="1828" y="8"/>
                    </a:lnTo>
                    <a:lnTo>
                      <a:pt x="1826" y="10"/>
                    </a:lnTo>
                    <a:lnTo>
                      <a:pt x="1823" y="14"/>
                    </a:lnTo>
                    <a:lnTo>
                      <a:pt x="1822" y="17"/>
                    </a:lnTo>
                    <a:lnTo>
                      <a:pt x="1822" y="22"/>
                    </a:lnTo>
                    <a:lnTo>
                      <a:pt x="1822" y="25"/>
                    </a:lnTo>
                    <a:lnTo>
                      <a:pt x="1823" y="28"/>
                    </a:lnTo>
                    <a:lnTo>
                      <a:pt x="1825" y="32"/>
                    </a:lnTo>
                    <a:lnTo>
                      <a:pt x="1828" y="35"/>
                    </a:lnTo>
                    <a:lnTo>
                      <a:pt x="1830" y="37"/>
                    </a:lnTo>
                    <a:lnTo>
                      <a:pt x="1833" y="38"/>
                    </a:lnTo>
                    <a:lnTo>
                      <a:pt x="1836" y="39"/>
                    </a:lnTo>
                    <a:lnTo>
                      <a:pt x="1841" y="39"/>
                    </a:lnTo>
                    <a:lnTo>
                      <a:pt x="1845" y="39"/>
                    </a:lnTo>
                    <a:lnTo>
                      <a:pt x="1849" y="38"/>
                    </a:lnTo>
                    <a:lnTo>
                      <a:pt x="1853" y="37"/>
                    </a:lnTo>
                    <a:lnTo>
                      <a:pt x="1855" y="35"/>
                    </a:lnTo>
                    <a:lnTo>
                      <a:pt x="1857" y="32"/>
                    </a:lnTo>
                    <a:lnTo>
                      <a:pt x="1859" y="28"/>
                    </a:lnTo>
                    <a:lnTo>
                      <a:pt x="1860" y="25"/>
                    </a:lnTo>
                    <a:lnTo>
                      <a:pt x="1860" y="22"/>
                    </a:lnTo>
                    <a:lnTo>
                      <a:pt x="1860" y="17"/>
                    </a:lnTo>
                    <a:lnTo>
                      <a:pt x="1859" y="14"/>
                    </a:lnTo>
                    <a:lnTo>
                      <a:pt x="1857" y="10"/>
                    </a:lnTo>
                    <a:lnTo>
                      <a:pt x="1855" y="8"/>
                    </a:lnTo>
                    <a:lnTo>
                      <a:pt x="1853" y="6"/>
                    </a:lnTo>
                    <a:lnTo>
                      <a:pt x="1849" y="4"/>
                    </a:lnTo>
                    <a:lnTo>
                      <a:pt x="1845" y="3"/>
                    </a:lnTo>
                    <a:lnTo>
                      <a:pt x="1841" y="3"/>
                    </a:lnTo>
                    <a:close/>
                    <a:moveTo>
                      <a:pt x="1964" y="0"/>
                    </a:moveTo>
                    <a:lnTo>
                      <a:pt x="1964" y="65"/>
                    </a:lnTo>
                    <a:lnTo>
                      <a:pt x="1963" y="65"/>
                    </a:lnTo>
                    <a:lnTo>
                      <a:pt x="1961" y="63"/>
                    </a:lnTo>
                    <a:lnTo>
                      <a:pt x="1958" y="59"/>
                    </a:lnTo>
                    <a:lnTo>
                      <a:pt x="1955" y="57"/>
                    </a:lnTo>
                    <a:lnTo>
                      <a:pt x="1951" y="55"/>
                    </a:lnTo>
                    <a:lnTo>
                      <a:pt x="1943" y="53"/>
                    </a:lnTo>
                    <a:lnTo>
                      <a:pt x="1933" y="52"/>
                    </a:lnTo>
                    <a:lnTo>
                      <a:pt x="1923" y="53"/>
                    </a:lnTo>
                    <a:lnTo>
                      <a:pt x="1913" y="56"/>
                    </a:lnTo>
                    <a:lnTo>
                      <a:pt x="1904" y="62"/>
                    </a:lnTo>
                    <a:lnTo>
                      <a:pt x="1897" y="68"/>
                    </a:lnTo>
                    <a:lnTo>
                      <a:pt x="1894" y="73"/>
                    </a:lnTo>
                    <a:lnTo>
                      <a:pt x="1890" y="77"/>
                    </a:lnTo>
                    <a:lnTo>
                      <a:pt x="1887" y="83"/>
                    </a:lnTo>
                    <a:lnTo>
                      <a:pt x="1885" y="88"/>
                    </a:lnTo>
                    <a:lnTo>
                      <a:pt x="1884" y="94"/>
                    </a:lnTo>
                    <a:lnTo>
                      <a:pt x="1882" y="101"/>
                    </a:lnTo>
                    <a:lnTo>
                      <a:pt x="1882" y="107"/>
                    </a:lnTo>
                    <a:lnTo>
                      <a:pt x="1881" y="115"/>
                    </a:lnTo>
                    <a:lnTo>
                      <a:pt x="1882" y="129"/>
                    </a:lnTo>
                    <a:lnTo>
                      <a:pt x="1885" y="140"/>
                    </a:lnTo>
                    <a:lnTo>
                      <a:pt x="1889" y="151"/>
                    </a:lnTo>
                    <a:lnTo>
                      <a:pt x="1896" y="160"/>
                    </a:lnTo>
                    <a:lnTo>
                      <a:pt x="1903" y="166"/>
                    </a:lnTo>
                    <a:lnTo>
                      <a:pt x="1911" y="172"/>
                    </a:lnTo>
                    <a:lnTo>
                      <a:pt x="1915" y="174"/>
                    </a:lnTo>
                    <a:lnTo>
                      <a:pt x="1921" y="175"/>
                    </a:lnTo>
                    <a:lnTo>
                      <a:pt x="1925" y="175"/>
                    </a:lnTo>
                    <a:lnTo>
                      <a:pt x="1930" y="176"/>
                    </a:lnTo>
                    <a:lnTo>
                      <a:pt x="1936" y="175"/>
                    </a:lnTo>
                    <a:lnTo>
                      <a:pt x="1941" y="175"/>
                    </a:lnTo>
                    <a:lnTo>
                      <a:pt x="1947" y="173"/>
                    </a:lnTo>
                    <a:lnTo>
                      <a:pt x="1951" y="171"/>
                    </a:lnTo>
                    <a:lnTo>
                      <a:pt x="1956" y="169"/>
                    </a:lnTo>
                    <a:lnTo>
                      <a:pt x="1960" y="165"/>
                    </a:lnTo>
                    <a:lnTo>
                      <a:pt x="1964" y="161"/>
                    </a:lnTo>
                    <a:lnTo>
                      <a:pt x="1966" y="156"/>
                    </a:lnTo>
                    <a:lnTo>
                      <a:pt x="1967" y="156"/>
                    </a:lnTo>
                    <a:lnTo>
                      <a:pt x="1968" y="173"/>
                    </a:lnTo>
                    <a:lnTo>
                      <a:pt x="2001" y="173"/>
                    </a:lnTo>
                    <a:lnTo>
                      <a:pt x="2001" y="166"/>
                    </a:lnTo>
                    <a:lnTo>
                      <a:pt x="2000" y="158"/>
                    </a:lnTo>
                    <a:lnTo>
                      <a:pt x="2000" y="147"/>
                    </a:lnTo>
                    <a:lnTo>
                      <a:pt x="2000" y="137"/>
                    </a:lnTo>
                    <a:lnTo>
                      <a:pt x="2000" y="0"/>
                    </a:lnTo>
                    <a:lnTo>
                      <a:pt x="1964" y="0"/>
                    </a:lnTo>
                    <a:close/>
                    <a:moveTo>
                      <a:pt x="1964" y="121"/>
                    </a:moveTo>
                    <a:lnTo>
                      <a:pt x="1964" y="125"/>
                    </a:lnTo>
                    <a:lnTo>
                      <a:pt x="1963" y="129"/>
                    </a:lnTo>
                    <a:lnTo>
                      <a:pt x="1962" y="133"/>
                    </a:lnTo>
                    <a:lnTo>
                      <a:pt x="1961" y="136"/>
                    </a:lnTo>
                    <a:lnTo>
                      <a:pt x="1958" y="140"/>
                    </a:lnTo>
                    <a:lnTo>
                      <a:pt x="1955" y="142"/>
                    </a:lnTo>
                    <a:lnTo>
                      <a:pt x="1953" y="144"/>
                    </a:lnTo>
                    <a:lnTo>
                      <a:pt x="1950" y="145"/>
                    </a:lnTo>
                    <a:lnTo>
                      <a:pt x="1946" y="146"/>
                    </a:lnTo>
                    <a:lnTo>
                      <a:pt x="1942" y="146"/>
                    </a:lnTo>
                    <a:lnTo>
                      <a:pt x="1937" y="146"/>
                    </a:lnTo>
                    <a:lnTo>
                      <a:pt x="1931" y="144"/>
                    </a:lnTo>
                    <a:lnTo>
                      <a:pt x="1928" y="142"/>
                    </a:lnTo>
                    <a:lnTo>
                      <a:pt x="1924" y="137"/>
                    </a:lnTo>
                    <a:lnTo>
                      <a:pt x="1922" y="133"/>
                    </a:lnTo>
                    <a:lnTo>
                      <a:pt x="1920" y="127"/>
                    </a:lnTo>
                    <a:lnTo>
                      <a:pt x="1919" y="121"/>
                    </a:lnTo>
                    <a:lnTo>
                      <a:pt x="1917" y="114"/>
                    </a:lnTo>
                    <a:lnTo>
                      <a:pt x="1917" y="107"/>
                    </a:lnTo>
                    <a:lnTo>
                      <a:pt x="1920" y="101"/>
                    </a:lnTo>
                    <a:lnTo>
                      <a:pt x="1921" y="95"/>
                    </a:lnTo>
                    <a:lnTo>
                      <a:pt x="1924" y="90"/>
                    </a:lnTo>
                    <a:lnTo>
                      <a:pt x="1927" y="86"/>
                    </a:lnTo>
                    <a:lnTo>
                      <a:pt x="1931" y="83"/>
                    </a:lnTo>
                    <a:lnTo>
                      <a:pt x="1937" y="81"/>
                    </a:lnTo>
                    <a:lnTo>
                      <a:pt x="1942" y="80"/>
                    </a:lnTo>
                    <a:lnTo>
                      <a:pt x="1947" y="81"/>
                    </a:lnTo>
                    <a:lnTo>
                      <a:pt x="1950" y="82"/>
                    </a:lnTo>
                    <a:lnTo>
                      <a:pt x="1953" y="83"/>
                    </a:lnTo>
                    <a:lnTo>
                      <a:pt x="1956" y="85"/>
                    </a:lnTo>
                    <a:lnTo>
                      <a:pt x="1958" y="88"/>
                    </a:lnTo>
                    <a:lnTo>
                      <a:pt x="1961" y="92"/>
                    </a:lnTo>
                    <a:lnTo>
                      <a:pt x="1962" y="95"/>
                    </a:lnTo>
                    <a:lnTo>
                      <a:pt x="1963" y="98"/>
                    </a:lnTo>
                    <a:lnTo>
                      <a:pt x="1964" y="102"/>
                    </a:lnTo>
                    <a:lnTo>
                      <a:pt x="1964" y="105"/>
                    </a:lnTo>
                    <a:lnTo>
                      <a:pt x="1964" y="121"/>
                    </a:lnTo>
                    <a:close/>
                    <a:moveTo>
                      <a:pt x="2126" y="173"/>
                    </a:moveTo>
                    <a:lnTo>
                      <a:pt x="2125" y="161"/>
                    </a:lnTo>
                    <a:lnTo>
                      <a:pt x="2125" y="144"/>
                    </a:lnTo>
                    <a:lnTo>
                      <a:pt x="2125" y="103"/>
                    </a:lnTo>
                    <a:lnTo>
                      <a:pt x="2124" y="93"/>
                    </a:lnTo>
                    <a:lnTo>
                      <a:pt x="2122" y="83"/>
                    </a:lnTo>
                    <a:lnTo>
                      <a:pt x="2118" y="75"/>
                    </a:lnTo>
                    <a:lnTo>
                      <a:pt x="2114" y="67"/>
                    </a:lnTo>
                    <a:lnTo>
                      <a:pt x="2111" y="64"/>
                    </a:lnTo>
                    <a:lnTo>
                      <a:pt x="2106" y="61"/>
                    </a:lnTo>
                    <a:lnTo>
                      <a:pt x="2102" y="58"/>
                    </a:lnTo>
                    <a:lnTo>
                      <a:pt x="2098" y="56"/>
                    </a:lnTo>
                    <a:lnTo>
                      <a:pt x="2092" y="54"/>
                    </a:lnTo>
                    <a:lnTo>
                      <a:pt x="2087" y="53"/>
                    </a:lnTo>
                    <a:lnTo>
                      <a:pt x="2081" y="52"/>
                    </a:lnTo>
                    <a:lnTo>
                      <a:pt x="2074" y="52"/>
                    </a:lnTo>
                    <a:lnTo>
                      <a:pt x="2059" y="53"/>
                    </a:lnTo>
                    <a:lnTo>
                      <a:pt x="2047" y="55"/>
                    </a:lnTo>
                    <a:lnTo>
                      <a:pt x="2036" y="58"/>
                    </a:lnTo>
                    <a:lnTo>
                      <a:pt x="2029" y="63"/>
                    </a:lnTo>
                    <a:lnTo>
                      <a:pt x="2035" y="86"/>
                    </a:lnTo>
                    <a:lnTo>
                      <a:pt x="2042" y="83"/>
                    </a:lnTo>
                    <a:lnTo>
                      <a:pt x="2050" y="80"/>
                    </a:lnTo>
                    <a:lnTo>
                      <a:pt x="2059" y="78"/>
                    </a:lnTo>
                    <a:lnTo>
                      <a:pt x="2068" y="77"/>
                    </a:lnTo>
                    <a:lnTo>
                      <a:pt x="2073" y="77"/>
                    </a:lnTo>
                    <a:lnTo>
                      <a:pt x="2078" y="78"/>
                    </a:lnTo>
                    <a:lnTo>
                      <a:pt x="2082" y="81"/>
                    </a:lnTo>
                    <a:lnTo>
                      <a:pt x="2085" y="83"/>
                    </a:lnTo>
                    <a:lnTo>
                      <a:pt x="2088" y="87"/>
                    </a:lnTo>
                    <a:lnTo>
                      <a:pt x="2088" y="93"/>
                    </a:lnTo>
                    <a:lnTo>
                      <a:pt x="2088" y="94"/>
                    </a:lnTo>
                    <a:lnTo>
                      <a:pt x="2074" y="95"/>
                    </a:lnTo>
                    <a:lnTo>
                      <a:pt x="2061" y="97"/>
                    </a:lnTo>
                    <a:lnTo>
                      <a:pt x="2049" y="101"/>
                    </a:lnTo>
                    <a:lnTo>
                      <a:pt x="2039" y="105"/>
                    </a:lnTo>
                    <a:lnTo>
                      <a:pt x="2035" y="108"/>
                    </a:lnTo>
                    <a:lnTo>
                      <a:pt x="2032" y="112"/>
                    </a:lnTo>
                    <a:lnTo>
                      <a:pt x="2029" y="115"/>
                    </a:lnTo>
                    <a:lnTo>
                      <a:pt x="2025" y="120"/>
                    </a:lnTo>
                    <a:lnTo>
                      <a:pt x="2023" y="124"/>
                    </a:lnTo>
                    <a:lnTo>
                      <a:pt x="2022" y="129"/>
                    </a:lnTo>
                    <a:lnTo>
                      <a:pt x="2021" y="134"/>
                    </a:lnTo>
                    <a:lnTo>
                      <a:pt x="2021" y="140"/>
                    </a:lnTo>
                    <a:lnTo>
                      <a:pt x="2021" y="146"/>
                    </a:lnTo>
                    <a:lnTo>
                      <a:pt x="2023" y="153"/>
                    </a:lnTo>
                    <a:lnTo>
                      <a:pt x="2027" y="160"/>
                    </a:lnTo>
                    <a:lnTo>
                      <a:pt x="2031" y="165"/>
                    </a:lnTo>
                    <a:lnTo>
                      <a:pt x="2036" y="170"/>
                    </a:lnTo>
                    <a:lnTo>
                      <a:pt x="2043" y="173"/>
                    </a:lnTo>
                    <a:lnTo>
                      <a:pt x="2050" y="175"/>
                    </a:lnTo>
                    <a:lnTo>
                      <a:pt x="2058" y="176"/>
                    </a:lnTo>
                    <a:lnTo>
                      <a:pt x="2068" y="175"/>
                    </a:lnTo>
                    <a:lnTo>
                      <a:pt x="2077" y="172"/>
                    </a:lnTo>
                    <a:lnTo>
                      <a:pt x="2085" y="168"/>
                    </a:lnTo>
                    <a:lnTo>
                      <a:pt x="2091" y="162"/>
                    </a:lnTo>
                    <a:lnTo>
                      <a:pt x="2091" y="162"/>
                    </a:lnTo>
                    <a:lnTo>
                      <a:pt x="2093" y="173"/>
                    </a:lnTo>
                    <a:lnTo>
                      <a:pt x="2126" y="173"/>
                    </a:lnTo>
                    <a:close/>
                    <a:moveTo>
                      <a:pt x="2089" y="130"/>
                    </a:moveTo>
                    <a:lnTo>
                      <a:pt x="2089" y="133"/>
                    </a:lnTo>
                    <a:lnTo>
                      <a:pt x="2089" y="136"/>
                    </a:lnTo>
                    <a:lnTo>
                      <a:pt x="2086" y="142"/>
                    </a:lnTo>
                    <a:lnTo>
                      <a:pt x="2082" y="146"/>
                    </a:lnTo>
                    <a:lnTo>
                      <a:pt x="2076" y="149"/>
                    </a:lnTo>
                    <a:lnTo>
                      <a:pt x="2071" y="150"/>
                    </a:lnTo>
                    <a:lnTo>
                      <a:pt x="2064" y="150"/>
                    </a:lnTo>
                    <a:lnTo>
                      <a:pt x="2060" y="146"/>
                    </a:lnTo>
                    <a:lnTo>
                      <a:pt x="2059" y="144"/>
                    </a:lnTo>
                    <a:lnTo>
                      <a:pt x="2057" y="142"/>
                    </a:lnTo>
                    <a:lnTo>
                      <a:pt x="2057" y="140"/>
                    </a:lnTo>
                    <a:lnTo>
                      <a:pt x="2056" y="136"/>
                    </a:lnTo>
                    <a:lnTo>
                      <a:pt x="2057" y="131"/>
                    </a:lnTo>
                    <a:lnTo>
                      <a:pt x="2059" y="127"/>
                    </a:lnTo>
                    <a:lnTo>
                      <a:pt x="2062" y="124"/>
                    </a:lnTo>
                    <a:lnTo>
                      <a:pt x="2065" y="121"/>
                    </a:lnTo>
                    <a:lnTo>
                      <a:pt x="2071" y="120"/>
                    </a:lnTo>
                    <a:lnTo>
                      <a:pt x="2076" y="119"/>
                    </a:lnTo>
                    <a:lnTo>
                      <a:pt x="2083" y="117"/>
                    </a:lnTo>
                    <a:lnTo>
                      <a:pt x="2089" y="117"/>
                    </a:lnTo>
                    <a:lnTo>
                      <a:pt x="2089" y="130"/>
                    </a:lnTo>
                    <a:close/>
                    <a:moveTo>
                      <a:pt x="2276" y="0"/>
                    </a:moveTo>
                    <a:lnTo>
                      <a:pt x="2276" y="65"/>
                    </a:lnTo>
                    <a:lnTo>
                      <a:pt x="2276" y="65"/>
                    </a:lnTo>
                    <a:lnTo>
                      <a:pt x="2274" y="63"/>
                    </a:lnTo>
                    <a:lnTo>
                      <a:pt x="2271" y="59"/>
                    </a:lnTo>
                    <a:lnTo>
                      <a:pt x="2267" y="57"/>
                    </a:lnTo>
                    <a:lnTo>
                      <a:pt x="2264" y="55"/>
                    </a:lnTo>
                    <a:lnTo>
                      <a:pt x="2255" y="53"/>
                    </a:lnTo>
                    <a:lnTo>
                      <a:pt x="2246" y="52"/>
                    </a:lnTo>
                    <a:lnTo>
                      <a:pt x="2235" y="53"/>
                    </a:lnTo>
                    <a:lnTo>
                      <a:pt x="2225" y="56"/>
                    </a:lnTo>
                    <a:lnTo>
                      <a:pt x="2217" y="62"/>
                    </a:lnTo>
                    <a:lnTo>
                      <a:pt x="2209" y="68"/>
                    </a:lnTo>
                    <a:lnTo>
                      <a:pt x="2206" y="73"/>
                    </a:lnTo>
                    <a:lnTo>
                      <a:pt x="2203" y="77"/>
                    </a:lnTo>
                    <a:lnTo>
                      <a:pt x="2200" y="83"/>
                    </a:lnTo>
                    <a:lnTo>
                      <a:pt x="2198" y="88"/>
                    </a:lnTo>
                    <a:lnTo>
                      <a:pt x="2196" y="94"/>
                    </a:lnTo>
                    <a:lnTo>
                      <a:pt x="2195" y="101"/>
                    </a:lnTo>
                    <a:lnTo>
                      <a:pt x="2194" y="107"/>
                    </a:lnTo>
                    <a:lnTo>
                      <a:pt x="2194" y="115"/>
                    </a:lnTo>
                    <a:lnTo>
                      <a:pt x="2195" y="129"/>
                    </a:lnTo>
                    <a:lnTo>
                      <a:pt x="2198" y="140"/>
                    </a:lnTo>
                    <a:lnTo>
                      <a:pt x="2203" y="151"/>
                    </a:lnTo>
                    <a:lnTo>
                      <a:pt x="2208" y="160"/>
                    </a:lnTo>
                    <a:lnTo>
                      <a:pt x="2216" y="166"/>
                    </a:lnTo>
                    <a:lnTo>
                      <a:pt x="2224" y="172"/>
                    </a:lnTo>
                    <a:lnTo>
                      <a:pt x="2228" y="174"/>
                    </a:lnTo>
                    <a:lnTo>
                      <a:pt x="2233" y="175"/>
                    </a:lnTo>
                    <a:lnTo>
                      <a:pt x="2238" y="175"/>
                    </a:lnTo>
                    <a:lnTo>
                      <a:pt x="2244" y="176"/>
                    </a:lnTo>
                    <a:lnTo>
                      <a:pt x="2249" y="175"/>
                    </a:lnTo>
                    <a:lnTo>
                      <a:pt x="2254" y="175"/>
                    </a:lnTo>
                    <a:lnTo>
                      <a:pt x="2259" y="173"/>
                    </a:lnTo>
                    <a:lnTo>
                      <a:pt x="2264" y="171"/>
                    </a:lnTo>
                    <a:lnTo>
                      <a:pt x="2268" y="169"/>
                    </a:lnTo>
                    <a:lnTo>
                      <a:pt x="2273" y="165"/>
                    </a:lnTo>
                    <a:lnTo>
                      <a:pt x="2276" y="161"/>
                    </a:lnTo>
                    <a:lnTo>
                      <a:pt x="2279" y="156"/>
                    </a:lnTo>
                    <a:lnTo>
                      <a:pt x="2279" y="156"/>
                    </a:lnTo>
                    <a:lnTo>
                      <a:pt x="2281" y="173"/>
                    </a:lnTo>
                    <a:lnTo>
                      <a:pt x="2313" y="173"/>
                    </a:lnTo>
                    <a:lnTo>
                      <a:pt x="2313" y="166"/>
                    </a:lnTo>
                    <a:lnTo>
                      <a:pt x="2313" y="158"/>
                    </a:lnTo>
                    <a:lnTo>
                      <a:pt x="2313" y="147"/>
                    </a:lnTo>
                    <a:lnTo>
                      <a:pt x="2313" y="137"/>
                    </a:lnTo>
                    <a:lnTo>
                      <a:pt x="2313" y="0"/>
                    </a:lnTo>
                    <a:lnTo>
                      <a:pt x="2276" y="0"/>
                    </a:lnTo>
                    <a:close/>
                    <a:moveTo>
                      <a:pt x="2276" y="121"/>
                    </a:moveTo>
                    <a:lnTo>
                      <a:pt x="2276" y="125"/>
                    </a:lnTo>
                    <a:lnTo>
                      <a:pt x="2275" y="129"/>
                    </a:lnTo>
                    <a:lnTo>
                      <a:pt x="2274" y="133"/>
                    </a:lnTo>
                    <a:lnTo>
                      <a:pt x="2273" y="136"/>
                    </a:lnTo>
                    <a:lnTo>
                      <a:pt x="2271" y="140"/>
                    </a:lnTo>
                    <a:lnTo>
                      <a:pt x="2268" y="142"/>
                    </a:lnTo>
                    <a:lnTo>
                      <a:pt x="2265" y="144"/>
                    </a:lnTo>
                    <a:lnTo>
                      <a:pt x="2262" y="145"/>
                    </a:lnTo>
                    <a:lnTo>
                      <a:pt x="2259" y="146"/>
                    </a:lnTo>
                    <a:lnTo>
                      <a:pt x="2254" y="146"/>
                    </a:lnTo>
                    <a:lnTo>
                      <a:pt x="2249" y="146"/>
                    </a:lnTo>
                    <a:lnTo>
                      <a:pt x="2245" y="144"/>
                    </a:lnTo>
                    <a:lnTo>
                      <a:pt x="2240" y="142"/>
                    </a:lnTo>
                    <a:lnTo>
                      <a:pt x="2237" y="137"/>
                    </a:lnTo>
                    <a:lnTo>
                      <a:pt x="2234" y="133"/>
                    </a:lnTo>
                    <a:lnTo>
                      <a:pt x="2232" y="127"/>
                    </a:lnTo>
                    <a:lnTo>
                      <a:pt x="2231" y="121"/>
                    </a:lnTo>
                    <a:lnTo>
                      <a:pt x="2231" y="114"/>
                    </a:lnTo>
                    <a:lnTo>
                      <a:pt x="2231" y="107"/>
                    </a:lnTo>
                    <a:lnTo>
                      <a:pt x="2232" y="101"/>
                    </a:lnTo>
                    <a:lnTo>
                      <a:pt x="2234" y="95"/>
                    </a:lnTo>
                    <a:lnTo>
                      <a:pt x="2236" y="90"/>
                    </a:lnTo>
                    <a:lnTo>
                      <a:pt x="2240" y="86"/>
                    </a:lnTo>
                    <a:lnTo>
                      <a:pt x="2245" y="83"/>
                    </a:lnTo>
                    <a:lnTo>
                      <a:pt x="2249" y="81"/>
                    </a:lnTo>
                    <a:lnTo>
                      <a:pt x="2254" y="80"/>
                    </a:lnTo>
                    <a:lnTo>
                      <a:pt x="2259" y="81"/>
                    </a:lnTo>
                    <a:lnTo>
                      <a:pt x="2263" y="82"/>
                    </a:lnTo>
                    <a:lnTo>
                      <a:pt x="2266" y="83"/>
                    </a:lnTo>
                    <a:lnTo>
                      <a:pt x="2268" y="85"/>
                    </a:lnTo>
                    <a:lnTo>
                      <a:pt x="2272" y="88"/>
                    </a:lnTo>
                    <a:lnTo>
                      <a:pt x="2273" y="92"/>
                    </a:lnTo>
                    <a:lnTo>
                      <a:pt x="2275" y="95"/>
                    </a:lnTo>
                    <a:lnTo>
                      <a:pt x="2276" y="98"/>
                    </a:lnTo>
                    <a:lnTo>
                      <a:pt x="2276" y="102"/>
                    </a:lnTo>
                    <a:lnTo>
                      <a:pt x="2276" y="105"/>
                    </a:lnTo>
                    <a:lnTo>
                      <a:pt x="2276" y="121"/>
                    </a:lnTo>
                    <a:close/>
                    <a:moveTo>
                      <a:pt x="2396" y="52"/>
                    </a:moveTo>
                    <a:lnTo>
                      <a:pt x="2389" y="52"/>
                    </a:lnTo>
                    <a:lnTo>
                      <a:pt x="2383" y="53"/>
                    </a:lnTo>
                    <a:lnTo>
                      <a:pt x="2376" y="54"/>
                    </a:lnTo>
                    <a:lnTo>
                      <a:pt x="2371" y="56"/>
                    </a:lnTo>
                    <a:lnTo>
                      <a:pt x="2366" y="58"/>
                    </a:lnTo>
                    <a:lnTo>
                      <a:pt x="2360" y="62"/>
                    </a:lnTo>
                    <a:lnTo>
                      <a:pt x="2356" y="65"/>
                    </a:lnTo>
                    <a:lnTo>
                      <a:pt x="2352" y="69"/>
                    </a:lnTo>
                    <a:lnTo>
                      <a:pt x="2347" y="73"/>
                    </a:lnTo>
                    <a:lnTo>
                      <a:pt x="2344" y="78"/>
                    </a:lnTo>
                    <a:lnTo>
                      <a:pt x="2341" y="83"/>
                    </a:lnTo>
                    <a:lnTo>
                      <a:pt x="2339" y="88"/>
                    </a:lnTo>
                    <a:lnTo>
                      <a:pt x="2336" y="95"/>
                    </a:lnTo>
                    <a:lnTo>
                      <a:pt x="2335" y="101"/>
                    </a:lnTo>
                    <a:lnTo>
                      <a:pt x="2334" y="107"/>
                    </a:lnTo>
                    <a:lnTo>
                      <a:pt x="2334" y="115"/>
                    </a:lnTo>
                    <a:lnTo>
                      <a:pt x="2334" y="122"/>
                    </a:lnTo>
                    <a:lnTo>
                      <a:pt x="2335" y="129"/>
                    </a:lnTo>
                    <a:lnTo>
                      <a:pt x="2336" y="135"/>
                    </a:lnTo>
                    <a:lnTo>
                      <a:pt x="2339" y="141"/>
                    </a:lnTo>
                    <a:lnTo>
                      <a:pt x="2342" y="146"/>
                    </a:lnTo>
                    <a:lnTo>
                      <a:pt x="2344" y="151"/>
                    </a:lnTo>
                    <a:lnTo>
                      <a:pt x="2347" y="155"/>
                    </a:lnTo>
                    <a:lnTo>
                      <a:pt x="2352" y="160"/>
                    </a:lnTo>
                    <a:lnTo>
                      <a:pt x="2356" y="163"/>
                    </a:lnTo>
                    <a:lnTo>
                      <a:pt x="2360" y="166"/>
                    </a:lnTo>
                    <a:lnTo>
                      <a:pt x="2366" y="170"/>
                    </a:lnTo>
                    <a:lnTo>
                      <a:pt x="2370" y="172"/>
                    </a:lnTo>
                    <a:lnTo>
                      <a:pt x="2382" y="175"/>
                    </a:lnTo>
                    <a:lnTo>
                      <a:pt x="2394" y="176"/>
                    </a:lnTo>
                    <a:lnTo>
                      <a:pt x="2406" y="175"/>
                    </a:lnTo>
                    <a:lnTo>
                      <a:pt x="2416" y="172"/>
                    </a:lnTo>
                    <a:lnTo>
                      <a:pt x="2422" y="170"/>
                    </a:lnTo>
                    <a:lnTo>
                      <a:pt x="2427" y="168"/>
                    </a:lnTo>
                    <a:lnTo>
                      <a:pt x="2432" y="164"/>
                    </a:lnTo>
                    <a:lnTo>
                      <a:pt x="2436" y="161"/>
                    </a:lnTo>
                    <a:lnTo>
                      <a:pt x="2440" y="156"/>
                    </a:lnTo>
                    <a:lnTo>
                      <a:pt x="2443" y="152"/>
                    </a:lnTo>
                    <a:lnTo>
                      <a:pt x="2447" y="146"/>
                    </a:lnTo>
                    <a:lnTo>
                      <a:pt x="2450" y="141"/>
                    </a:lnTo>
                    <a:lnTo>
                      <a:pt x="2452" y="135"/>
                    </a:lnTo>
                    <a:lnTo>
                      <a:pt x="2453" y="127"/>
                    </a:lnTo>
                    <a:lnTo>
                      <a:pt x="2454" y="121"/>
                    </a:lnTo>
                    <a:lnTo>
                      <a:pt x="2455" y="113"/>
                    </a:lnTo>
                    <a:lnTo>
                      <a:pt x="2454" y="106"/>
                    </a:lnTo>
                    <a:lnTo>
                      <a:pt x="2454" y="100"/>
                    </a:lnTo>
                    <a:lnTo>
                      <a:pt x="2452" y="94"/>
                    </a:lnTo>
                    <a:lnTo>
                      <a:pt x="2451" y="88"/>
                    </a:lnTo>
                    <a:lnTo>
                      <a:pt x="2449" y="83"/>
                    </a:lnTo>
                    <a:lnTo>
                      <a:pt x="2446" y="77"/>
                    </a:lnTo>
                    <a:lnTo>
                      <a:pt x="2442" y="73"/>
                    </a:lnTo>
                    <a:lnTo>
                      <a:pt x="2439" y="68"/>
                    </a:lnTo>
                    <a:lnTo>
                      <a:pt x="2435" y="65"/>
                    </a:lnTo>
                    <a:lnTo>
                      <a:pt x="2430" y="62"/>
                    </a:lnTo>
                    <a:lnTo>
                      <a:pt x="2425" y="58"/>
                    </a:lnTo>
                    <a:lnTo>
                      <a:pt x="2420" y="56"/>
                    </a:lnTo>
                    <a:lnTo>
                      <a:pt x="2414" y="54"/>
                    </a:lnTo>
                    <a:lnTo>
                      <a:pt x="2409" y="53"/>
                    </a:lnTo>
                    <a:lnTo>
                      <a:pt x="2402" y="52"/>
                    </a:lnTo>
                    <a:lnTo>
                      <a:pt x="2396" y="52"/>
                    </a:lnTo>
                    <a:close/>
                    <a:moveTo>
                      <a:pt x="2395" y="78"/>
                    </a:moveTo>
                    <a:lnTo>
                      <a:pt x="2400" y="78"/>
                    </a:lnTo>
                    <a:lnTo>
                      <a:pt x="2406" y="82"/>
                    </a:lnTo>
                    <a:lnTo>
                      <a:pt x="2409" y="85"/>
                    </a:lnTo>
                    <a:lnTo>
                      <a:pt x="2412" y="90"/>
                    </a:lnTo>
                    <a:lnTo>
                      <a:pt x="2415" y="95"/>
                    </a:lnTo>
                    <a:lnTo>
                      <a:pt x="2416" y="101"/>
                    </a:lnTo>
                    <a:lnTo>
                      <a:pt x="2417" y="107"/>
                    </a:lnTo>
                    <a:lnTo>
                      <a:pt x="2417" y="114"/>
                    </a:lnTo>
                    <a:lnTo>
                      <a:pt x="2417" y="122"/>
                    </a:lnTo>
                    <a:lnTo>
                      <a:pt x="2416" y="129"/>
                    </a:lnTo>
                    <a:lnTo>
                      <a:pt x="2414" y="134"/>
                    </a:lnTo>
                    <a:lnTo>
                      <a:pt x="2412" y="140"/>
                    </a:lnTo>
                    <a:lnTo>
                      <a:pt x="2409" y="144"/>
                    </a:lnTo>
                    <a:lnTo>
                      <a:pt x="2405" y="147"/>
                    </a:lnTo>
                    <a:lnTo>
                      <a:pt x="2400" y="149"/>
                    </a:lnTo>
                    <a:lnTo>
                      <a:pt x="2395" y="150"/>
                    </a:lnTo>
                    <a:lnTo>
                      <a:pt x="2389" y="149"/>
                    </a:lnTo>
                    <a:lnTo>
                      <a:pt x="2385" y="146"/>
                    </a:lnTo>
                    <a:lnTo>
                      <a:pt x="2381" y="144"/>
                    </a:lnTo>
                    <a:lnTo>
                      <a:pt x="2378" y="140"/>
                    </a:lnTo>
                    <a:lnTo>
                      <a:pt x="2374" y="134"/>
                    </a:lnTo>
                    <a:lnTo>
                      <a:pt x="2373" y="129"/>
                    </a:lnTo>
                    <a:lnTo>
                      <a:pt x="2372" y="121"/>
                    </a:lnTo>
                    <a:lnTo>
                      <a:pt x="2371" y="114"/>
                    </a:lnTo>
                    <a:lnTo>
                      <a:pt x="2372" y="107"/>
                    </a:lnTo>
                    <a:lnTo>
                      <a:pt x="2373" y="101"/>
                    </a:lnTo>
                    <a:lnTo>
                      <a:pt x="2374" y="95"/>
                    </a:lnTo>
                    <a:lnTo>
                      <a:pt x="2376" y="90"/>
                    </a:lnTo>
                    <a:lnTo>
                      <a:pt x="2380" y="85"/>
                    </a:lnTo>
                    <a:lnTo>
                      <a:pt x="2384" y="82"/>
                    </a:lnTo>
                    <a:lnTo>
                      <a:pt x="2389" y="78"/>
                    </a:lnTo>
                    <a:lnTo>
                      <a:pt x="2395" y="78"/>
                    </a:lnTo>
                    <a:close/>
                    <a:moveTo>
                      <a:pt x="2470" y="168"/>
                    </a:moveTo>
                    <a:lnTo>
                      <a:pt x="2478" y="171"/>
                    </a:lnTo>
                    <a:lnTo>
                      <a:pt x="2487" y="173"/>
                    </a:lnTo>
                    <a:lnTo>
                      <a:pt x="2496" y="175"/>
                    </a:lnTo>
                    <a:lnTo>
                      <a:pt x="2508" y="176"/>
                    </a:lnTo>
                    <a:lnTo>
                      <a:pt x="2519" y="175"/>
                    </a:lnTo>
                    <a:lnTo>
                      <a:pt x="2530" y="173"/>
                    </a:lnTo>
                    <a:lnTo>
                      <a:pt x="2538" y="170"/>
                    </a:lnTo>
                    <a:lnTo>
                      <a:pt x="2545" y="165"/>
                    </a:lnTo>
                    <a:lnTo>
                      <a:pt x="2550" y="160"/>
                    </a:lnTo>
                    <a:lnTo>
                      <a:pt x="2555" y="153"/>
                    </a:lnTo>
                    <a:lnTo>
                      <a:pt x="2557" y="145"/>
                    </a:lnTo>
                    <a:lnTo>
                      <a:pt x="2558" y="137"/>
                    </a:lnTo>
                    <a:lnTo>
                      <a:pt x="2557" y="131"/>
                    </a:lnTo>
                    <a:lnTo>
                      <a:pt x="2556" y="125"/>
                    </a:lnTo>
                    <a:lnTo>
                      <a:pt x="2554" y="121"/>
                    </a:lnTo>
                    <a:lnTo>
                      <a:pt x="2550" y="115"/>
                    </a:lnTo>
                    <a:lnTo>
                      <a:pt x="2546" y="111"/>
                    </a:lnTo>
                    <a:lnTo>
                      <a:pt x="2541" y="107"/>
                    </a:lnTo>
                    <a:lnTo>
                      <a:pt x="2534" y="104"/>
                    </a:lnTo>
                    <a:lnTo>
                      <a:pt x="2527" y="101"/>
                    </a:lnTo>
                    <a:lnTo>
                      <a:pt x="2518" y="97"/>
                    </a:lnTo>
                    <a:lnTo>
                      <a:pt x="2511" y="94"/>
                    </a:lnTo>
                    <a:lnTo>
                      <a:pt x="2508" y="91"/>
                    </a:lnTo>
                    <a:lnTo>
                      <a:pt x="2508" y="87"/>
                    </a:lnTo>
                    <a:lnTo>
                      <a:pt x="2508" y="83"/>
                    </a:lnTo>
                    <a:lnTo>
                      <a:pt x="2511" y="80"/>
                    </a:lnTo>
                    <a:lnTo>
                      <a:pt x="2516" y="78"/>
                    </a:lnTo>
                    <a:lnTo>
                      <a:pt x="2521" y="77"/>
                    </a:lnTo>
                    <a:lnTo>
                      <a:pt x="2529" y="78"/>
                    </a:lnTo>
                    <a:lnTo>
                      <a:pt x="2535" y="80"/>
                    </a:lnTo>
                    <a:lnTo>
                      <a:pt x="2542" y="82"/>
                    </a:lnTo>
                    <a:lnTo>
                      <a:pt x="2546" y="84"/>
                    </a:lnTo>
                    <a:lnTo>
                      <a:pt x="2552" y="58"/>
                    </a:lnTo>
                    <a:lnTo>
                      <a:pt x="2546" y="56"/>
                    </a:lnTo>
                    <a:lnTo>
                      <a:pt x="2538" y="54"/>
                    </a:lnTo>
                    <a:lnTo>
                      <a:pt x="2530" y="53"/>
                    </a:lnTo>
                    <a:lnTo>
                      <a:pt x="2520" y="52"/>
                    </a:lnTo>
                    <a:lnTo>
                      <a:pt x="2510" y="53"/>
                    </a:lnTo>
                    <a:lnTo>
                      <a:pt x="2501" y="55"/>
                    </a:lnTo>
                    <a:lnTo>
                      <a:pt x="2493" y="58"/>
                    </a:lnTo>
                    <a:lnTo>
                      <a:pt x="2486" y="63"/>
                    </a:lnTo>
                    <a:lnTo>
                      <a:pt x="2480" y="68"/>
                    </a:lnTo>
                    <a:lnTo>
                      <a:pt x="2477" y="75"/>
                    </a:lnTo>
                    <a:lnTo>
                      <a:pt x="2474" y="83"/>
                    </a:lnTo>
                    <a:lnTo>
                      <a:pt x="2474" y="91"/>
                    </a:lnTo>
                    <a:lnTo>
                      <a:pt x="2474" y="96"/>
                    </a:lnTo>
                    <a:lnTo>
                      <a:pt x="2475" y="101"/>
                    </a:lnTo>
                    <a:lnTo>
                      <a:pt x="2477" y="106"/>
                    </a:lnTo>
                    <a:lnTo>
                      <a:pt x="2480" y="111"/>
                    </a:lnTo>
                    <a:lnTo>
                      <a:pt x="2486" y="115"/>
                    </a:lnTo>
                    <a:lnTo>
                      <a:pt x="2491" y="120"/>
                    </a:lnTo>
                    <a:lnTo>
                      <a:pt x="2497" y="123"/>
                    </a:lnTo>
                    <a:lnTo>
                      <a:pt x="2506" y="126"/>
                    </a:lnTo>
                    <a:lnTo>
                      <a:pt x="2515" y="130"/>
                    </a:lnTo>
                    <a:lnTo>
                      <a:pt x="2520" y="133"/>
                    </a:lnTo>
                    <a:lnTo>
                      <a:pt x="2522" y="136"/>
                    </a:lnTo>
                    <a:lnTo>
                      <a:pt x="2523" y="140"/>
                    </a:lnTo>
                    <a:lnTo>
                      <a:pt x="2522" y="144"/>
                    </a:lnTo>
                    <a:lnTo>
                      <a:pt x="2519" y="147"/>
                    </a:lnTo>
                    <a:lnTo>
                      <a:pt x="2515" y="150"/>
                    </a:lnTo>
                    <a:lnTo>
                      <a:pt x="2508" y="150"/>
                    </a:lnTo>
                    <a:lnTo>
                      <a:pt x="2500" y="150"/>
                    </a:lnTo>
                    <a:lnTo>
                      <a:pt x="2491" y="147"/>
                    </a:lnTo>
                    <a:lnTo>
                      <a:pt x="2483" y="144"/>
                    </a:lnTo>
                    <a:lnTo>
                      <a:pt x="2477" y="141"/>
                    </a:lnTo>
                    <a:lnTo>
                      <a:pt x="2470" y="168"/>
                    </a:lnTo>
                    <a:close/>
                    <a:moveTo>
                      <a:pt x="329" y="330"/>
                    </a:moveTo>
                    <a:lnTo>
                      <a:pt x="329" y="356"/>
                    </a:lnTo>
                    <a:lnTo>
                      <a:pt x="314" y="356"/>
                    </a:lnTo>
                    <a:lnTo>
                      <a:pt x="314" y="384"/>
                    </a:lnTo>
                    <a:lnTo>
                      <a:pt x="329" y="384"/>
                    </a:lnTo>
                    <a:lnTo>
                      <a:pt x="329" y="432"/>
                    </a:lnTo>
                    <a:lnTo>
                      <a:pt x="329" y="444"/>
                    </a:lnTo>
                    <a:lnTo>
                      <a:pt x="331" y="453"/>
                    </a:lnTo>
                    <a:lnTo>
                      <a:pt x="334" y="461"/>
                    </a:lnTo>
                    <a:lnTo>
                      <a:pt x="338" y="467"/>
                    </a:lnTo>
                    <a:lnTo>
                      <a:pt x="343" y="472"/>
                    </a:lnTo>
                    <a:lnTo>
                      <a:pt x="349" y="474"/>
                    </a:lnTo>
                    <a:lnTo>
                      <a:pt x="357" y="476"/>
                    </a:lnTo>
                    <a:lnTo>
                      <a:pt x="365" y="477"/>
                    </a:lnTo>
                    <a:lnTo>
                      <a:pt x="378" y="476"/>
                    </a:lnTo>
                    <a:lnTo>
                      <a:pt x="388" y="474"/>
                    </a:lnTo>
                    <a:lnTo>
                      <a:pt x="388" y="446"/>
                    </a:lnTo>
                    <a:lnTo>
                      <a:pt x="384" y="447"/>
                    </a:lnTo>
                    <a:lnTo>
                      <a:pt x="377" y="447"/>
                    </a:lnTo>
                    <a:lnTo>
                      <a:pt x="374" y="447"/>
                    </a:lnTo>
                    <a:lnTo>
                      <a:pt x="371" y="446"/>
                    </a:lnTo>
                    <a:lnTo>
                      <a:pt x="369" y="444"/>
                    </a:lnTo>
                    <a:lnTo>
                      <a:pt x="367" y="442"/>
                    </a:lnTo>
                    <a:lnTo>
                      <a:pt x="364" y="436"/>
                    </a:lnTo>
                    <a:lnTo>
                      <a:pt x="363" y="426"/>
                    </a:lnTo>
                    <a:lnTo>
                      <a:pt x="363" y="384"/>
                    </a:lnTo>
                    <a:lnTo>
                      <a:pt x="389" y="384"/>
                    </a:lnTo>
                    <a:lnTo>
                      <a:pt x="389" y="356"/>
                    </a:lnTo>
                    <a:lnTo>
                      <a:pt x="363" y="356"/>
                    </a:lnTo>
                    <a:lnTo>
                      <a:pt x="363" y="321"/>
                    </a:lnTo>
                    <a:lnTo>
                      <a:pt x="329" y="330"/>
                    </a:lnTo>
                    <a:close/>
                    <a:moveTo>
                      <a:pt x="410" y="475"/>
                    </a:moveTo>
                    <a:lnTo>
                      <a:pt x="445" y="475"/>
                    </a:lnTo>
                    <a:lnTo>
                      <a:pt x="445" y="415"/>
                    </a:lnTo>
                    <a:lnTo>
                      <a:pt x="446" y="410"/>
                    </a:lnTo>
                    <a:lnTo>
                      <a:pt x="446" y="406"/>
                    </a:lnTo>
                    <a:lnTo>
                      <a:pt x="448" y="403"/>
                    </a:lnTo>
                    <a:lnTo>
                      <a:pt x="450" y="398"/>
                    </a:lnTo>
                    <a:lnTo>
                      <a:pt x="452" y="395"/>
                    </a:lnTo>
                    <a:lnTo>
                      <a:pt x="455" y="393"/>
                    </a:lnTo>
                    <a:lnTo>
                      <a:pt x="458" y="390"/>
                    </a:lnTo>
                    <a:lnTo>
                      <a:pt x="462" y="389"/>
                    </a:lnTo>
                    <a:lnTo>
                      <a:pt x="466" y="388"/>
                    </a:lnTo>
                    <a:lnTo>
                      <a:pt x="471" y="387"/>
                    </a:lnTo>
                    <a:lnTo>
                      <a:pt x="477" y="388"/>
                    </a:lnTo>
                    <a:lnTo>
                      <a:pt x="481" y="388"/>
                    </a:lnTo>
                    <a:lnTo>
                      <a:pt x="481" y="354"/>
                    </a:lnTo>
                    <a:lnTo>
                      <a:pt x="477" y="354"/>
                    </a:lnTo>
                    <a:lnTo>
                      <a:pt x="473" y="354"/>
                    </a:lnTo>
                    <a:lnTo>
                      <a:pt x="469" y="354"/>
                    </a:lnTo>
                    <a:lnTo>
                      <a:pt x="465" y="355"/>
                    </a:lnTo>
                    <a:lnTo>
                      <a:pt x="461" y="357"/>
                    </a:lnTo>
                    <a:lnTo>
                      <a:pt x="456" y="359"/>
                    </a:lnTo>
                    <a:lnTo>
                      <a:pt x="452" y="363"/>
                    </a:lnTo>
                    <a:lnTo>
                      <a:pt x="448" y="367"/>
                    </a:lnTo>
                    <a:lnTo>
                      <a:pt x="444" y="371"/>
                    </a:lnTo>
                    <a:lnTo>
                      <a:pt x="442" y="378"/>
                    </a:lnTo>
                    <a:lnTo>
                      <a:pt x="441" y="378"/>
                    </a:lnTo>
                    <a:lnTo>
                      <a:pt x="440" y="356"/>
                    </a:lnTo>
                    <a:lnTo>
                      <a:pt x="409" y="356"/>
                    </a:lnTo>
                    <a:lnTo>
                      <a:pt x="410" y="364"/>
                    </a:lnTo>
                    <a:lnTo>
                      <a:pt x="410" y="373"/>
                    </a:lnTo>
                    <a:lnTo>
                      <a:pt x="410" y="383"/>
                    </a:lnTo>
                    <a:lnTo>
                      <a:pt x="410" y="395"/>
                    </a:lnTo>
                    <a:lnTo>
                      <a:pt x="410" y="475"/>
                    </a:lnTo>
                    <a:close/>
                    <a:moveTo>
                      <a:pt x="594" y="475"/>
                    </a:moveTo>
                    <a:lnTo>
                      <a:pt x="593" y="462"/>
                    </a:lnTo>
                    <a:lnTo>
                      <a:pt x="593" y="446"/>
                    </a:lnTo>
                    <a:lnTo>
                      <a:pt x="593" y="405"/>
                    </a:lnTo>
                    <a:lnTo>
                      <a:pt x="592" y="395"/>
                    </a:lnTo>
                    <a:lnTo>
                      <a:pt x="591" y="385"/>
                    </a:lnTo>
                    <a:lnTo>
                      <a:pt x="587" y="376"/>
                    </a:lnTo>
                    <a:lnTo>
                      <a:pt x="583" y="368"/>
                    </a:lnTo>
                    <a:lnTo>
                      <a:pt x="579" y="365"/>
                    </a:lnTo>
                    <a:lnTo>
                      <a:pt x="575" y="363"/>
                    </a:lnTo>
                    <a:lnTo>
                      <a:pt x="572" y="359"/>
                    </a:lnTo>
                    <a:lnTo>
                      <a:pt x="566" y="357"/>
                    </a:lnTo>
                    <a:lnTo>
                      <a:pt x="561" y="356"/>
                    </a:lnTo>
                    <a:lnTo>
                      <a:pt x="556" y="355"/>
                    </a:lnTo>
                    <a:lnTo>
                      <a:pt x="549" y="354"/>
                    </a:lnTo>
                    <a:lnTo>
                      <a:pt x="543" y="354"/>
                    </a:lnTo>
                    <a:lnTo>
                      <a:pt x="527" y="355"/>
                    </a:lnTo>
                    <a:lnTo>
                      <a:pt x="516" y="357"/>
                    </a:lnTo>
                    <a:lnTo>
                      <a:pt x="505" y="360"/>
                    </a:lnTo>
                    <a:lnTo>
                      <a:pt x="497" y="364"/>
                    </a:lnTo>
                    <a:lnTo>
                      <a:pt x="505" y="387"/>
                    </a:lnTo>
                    <a:lnTo>
                      <a:pt x="511" y="384"/>
                    </a:lnTo>
                    <a:lnTo>
                      <a:pt x="519" y="381"/>
                    </a:lnTo>
                    <a:lnTo>
                      <a:pt x="527" y="379"/>
                    </a:lnTo>
                    <a:lnTo>
                      <a:pt x="536" y="378"/>
                    </a:lnTo>
                    <a:lnTo>
                      <a:pt x="543" y="379"/>
                    </a:lnTo>
                    <a:lnTo>
                      <a:pt x="547" y="380"/>
                    </a:lnTo>
                    <a:lnTo>
                      <a:pt x="550" y="381"/>
                    </a:lnTo>
                    <a:lnTo>
                      <a:pt x="553" y="384"/>
                    </a:lnTo>
                    <a:lnTo>
                      <a:pt x="557" y="389"/>
                    </a:lnTo>
                    <a:lnTo>
                      <a:pt x="557" y="394"/>
                    </a:lnTo>
                    <a:lnTo>
                      <a:pt x="557" y="396"/>
                    </a:lnTo>
                    <a:lnTo>
                      <a:pt x="543" y="396"/>
                    </a:lnTo>
                    <a:lnTo>
                      <a:pt x="530" y="398"/>
                    </a:lnTo>
                    <a:lnTo>
                      <a:pt x="518" y="401"/>
                    </a:lnTo>
                    <a:lnTo>
                      <a:pt x="508" y="407"/>
                    </a:lnTo>
                    <a:lnTo>
                      <a:pt x="504" y="409"/>
                    </a:lnTo>
                    <a:lnTo>
                      <a:pt x="500" y="413"/>
                    </a:lnTo>
                    <a:lnTo>
                      <a:pt x="497" y="417"/>
                    </a:lnTo>
                    <a:lnTo>
                      <a:pt x="494" y="420"/>
                    </a:lnTo>
                    <a:lnTo>
                      <a:pt x="492" y="425"/>
                    </a:lnTo>
                    <a:lnTo>
                      <a:pt x="491" y="430"/>
                    </a:lnTo>
                    <a:lnTo>
                      <a:pt x="490" y="435"/>
                    </a:lnTo>
                    <a:lnTo>
                      <a:pt x="490" y="440"/>
                    </a:lnTo>
                    <a:lnTo>
                      <a:pt x="490" y="448"/>
                    </a:lnTo>
                    <a:lnTo>
                      <a:pt x="492" y="455"/>
                    </a:lnTo>
                    <a:lnTo>
                      <a:pt x="495" y="461"/>
                    </a:lnTo>
                    <a:lnTo>
                      <a:pt x="499" y="466"/>
                    </a:lnTo>
                    <a:lnTo>
                      <a:pt x="505" y="471"/>
                    </a:lnTo>
                    <a:lnTo>
                      <a:pt x="511" y="474"/>
                    </a:lnTo>
                    <a:lnTo>
                      <a:pt x="519" y="477"/>
                    </a:lnTo>
                    <a:lnTo>
                      <a:pt x="526" y="477"/>
                    </a:lnTo>
                    <a:lnTo>
                      <a:pt x="536" y="476"/>
                    </a:lnTo>
                    <a:lnTo>
                      <a:pt x="546" y="474"/>
                    </a:lnTo>
                    <a:lnTo>
                      <a:pt x="553" y="469"/>
                    </a:lnTo>
                    <a:lnTo>
                      <a:pt x="560" y="463"/>
                    </a:lnTo>
                    <a:lnTo>
                      <a:pt x="561" y="463"/>
                    </a:lnTo>
                    <a:lnTo>
                      <a:pt x="562" y="475"/>
                    </a:lnTo>
                    <a:lnTo>
                      <a:pt x="594" y="475"/>
                    </a:lnTo>
                    <a:close/>
                    <a:moveTo>
                      <a:pt x="559" y="432"/>
                    </a:moveTo>
                    <a:lnTo>
                      <a:pt x="558" y="435"/>
                    </a:lnTo>
                    <a:lnTo>
                      <a:pt x="558" y="438"/>
                    </a:lnTo>
                    <a:lnTo>
                      <a:pt x="554" y="443"/>
                    </a:lnTo>
                    <a:lnTo>
                      <a:pt x="551" y="447"/>
                    </a:lnTo>
                    <a:lnTo>
                      <a:pt x="546" y="451"/>
                    </a:lnTo>
                    <a:lnTo>
                      <a:pt x="539" y="452"/>
                    </a:lnTo>
                    <a:lnTo>
                      <a:pt x="533" y="451"/>
                    </a:lnTo>
                    <a:lnTo>
                      <a:pt x="529" y="448"/>
                    </a:lnTo>
                    <a:lnTo>
                      <a:pt x="527" y="446"/>
                    </a:lnTo>
                    <a:lnTo>
                      <a:pt x="526" y="444"/>
                    </a:lnTo>
                    <a:lnTo>
                      <a:pt x="525" y="440"/>
                    </a:lnTo>
                    <a:lnTo>
                      <a:pt x="525" y="437"/>
                    </a:lnTo>
                    <a:lnTo>
                      <a:pt x="525" y="433"/>
                    </a:lnTo>
                    <a:lnTo>
                      <a:pt x="527" y="428"/>
                    </a:lnTo>
                    <a:lnTo>
                      <a:pt x="531" y="425"/>
                    </a:lnTo>
                    <a:lnTo>
                      <a:pt x="535" y="423"/>
                    </a:lnTo>
                    <a:lnTo>
                      <a:pt x="539" y="420"/>
                    </a:lnTo>
                    <a:lnTo>
                      <a:pt x="545" y="419"/>
                    </a:lnTo>
                    <a:lnTo>
                      <a:pt x="551" y="419"/>
                    </a:lnTo>
                    <a:lnTo>
                      <a:pt x="559" y="418"/>
                    </a:lnTo>
                    <a:lnTo>
                      <a:pt x="559" y="432"/>
                    </a:lnTo>
                    <a:close/>
                    <a:moveTo>
                      <a:pt x="651" y="475"/>
                    </a:moveTo>
                    <a:lnTo>
                      <a:pt x="653" y="458"/>
                    </a:lnTo>
                    <a:lnTo>
                      <a:pt x="653" y="458"/>
                    </a:lnTo>
                    <a:lnTo>
                      <a:pt x="656" y="463"/>
                    </a:lnTo>
                    <a:lnTo>
                      <a:pt x="660" y="467"/>
                    </a:lnTo>
                    <a:lnTo>
                      <a:pt x="664" y="471"/>
                    </a:lnTo>
                    <a:lnTo>
                      <a:pt x="668" y="473"/>
                    </a:lnTo>
                    <a:lnTo>
                      <a:pt x="673" y="475"/>
                    </a:lnTo>
                    <a:lnTo>
                      <a:pt x="678" y="476"/>
                    </a:lnTo>
                    <a:lnTo>
                      <a:pt x="683" y="477"/>
                    </a:lnTo>
                    <a:lnTo>
                      <a:pt x="687" y="477"/>
                    </a:lnTo>
                    <a:lnTo>
                      <a:pt x="697" y="476"/>
                    </a:lnTo>
                    <a:lnTo>
                      <a:pt x="707" y="474"/>
                    </a:lnTo>
                    <a:lnTo>
                      <a:pt x="715" y="468"/>
                    </a:lnTo>
                    <a:lnTo>
                      <a:pt x="724" y="462"/>
                    </a:lnTo>
                    <a:lnTo>
                      <a:pt x="727" y="457"/>
                    </a:lnTo>
                    <a:lnTo>
                      <a:pt x="731" y="453"/>
                    </a:lnTo>
                    <a:lnTo>
                      <a:pt x="734" y="447"/>
                    </a:lnTo>
                    <a:lnTo>
                      <a:pt x="736" y="442"/>
                    </a:lnTo>
                    <a:lnTo>
                      <a:pt x="738" y="435"/>
                    </a:lnTo>
                    <a:lnTo>
                      <a:pt x="739" y="428"/>
                    </a:lnTo>
                    <a:lnTo>
                      <a:pt x="740" y="422"/>
                    </a:lnTo>
                    <a:lnTo>
                      <a:pt x="740" y="414"/>
                    </a:lnTo>
                    <a:lnTo>
                      <a:pt x="739" y="400"/>
                    </a:lnTo>
                    <a:lnTo>
                      <a:pt x="737" y="388"/>
                    </a:lnTo>
                    <a:lnTo>
                      <a:pt x="733" y="378"/>
                    </a:lnTo>
                    <a:lnTo>
                      <a:pt x="727" y="369"/>
                    </a:lnTo>
                    <a:lnTo>
                      <a:pt x="720" y="363"/>
                    </a:lnTo>
                    <a:lnTo>
                      <a:pt x="712" y="357"/>
                    </a:lnTo>
                    <a:lnTo>
                      <a:pt x="702" y="355"/>
                    </a:lnTo>
                    <a:lnTo>
                      <a:pt x="693" y="354"/>
                    </a:lnTo>
                    <a:lnTo>
                      <a:pt x="687" y="354"/>
                    </a:lnTo>
                    <a:lnTo>
                      <a:pt x="682" y="355"/>
                    </a:lnTo>
                    <a:lnTo>
                      <a:pt x="677" y="356"/>
                    </a:lnTo>
                    <a:lnTo>
                      <a:pt x="672" y="358"/>
                    </a:lnTo>
                    <a:lnTo>
                      <a:pt x="668" y="360"/>
                    </a:lnTo>
                    <a:lnTo>
                      <a:pt x="664" y="364"/>
                    </a:lnTo>
                    <a:lnTo>
                      <a:pt x="660" y="366"/>
                    </a:lnTo>
                    <a:lnTo>
                      <a:pt x="658" y="370"/>
                    </a:lnTo>
                    <a:lnTo>
                      <a:pt x="657" y="370"/>
                    </a:lnTo>
                    <a:lnTo>
                      <a:pt x="657" y="302"/>
                    </a:lnTo>
                    <a:lnTo>
                      <a:pt x="621" y="302"/>
                    </a:lnTo>
                    <a:lnTo>
                      <a:pt x="621" y="439"/>
                    </a:lnTo>
                    <a:lnTo>
                      <a:pt x="621" y="449"/>
                    </a:lnTo>
                    <a:lnTo>
                      <a:pt x="621" y="459"/>
                    </a:lnTo>
                    <a:lnTo>
                      <a:pt x="620" y="468"/>
                    </a:lnTo>
                    <a:lnTo>
                      <a:pt x="620" y="475"/>
                    </a:lnTo>
                    <a:lnTo>
                      <a:pt x="651" y="475"/>
                    </a:lnTo>
                    <a:close/>
                    <a:moveTo>
                      <a:pt x="657" y="407"/>
                    </a:moveTo>
                    <a:lnTo>
                      <a:pt x="657" y="404"/>
                    </a:lnTo>
                    <a:lnTo>
                      <a:pt x="658" y="400"/>
                    </a:lnTo>
                    <a:lnTo>
                      <a:pt x="659" y="396"/>
                    </a:lnTo>
                    <a:lnTo>
                      <a:pt x="661" y="393"/>
                    </a:lnTo>
                    <a:lnTo>
                      <a:pt x="664" y="389"/>
                    </a:lnTo>
                    <a:lnTo>
                      <a:pt x="666" y="387"/>
                    </a:lnTo>
                    <a:lnTo>
                      <a:pt x="669" y="385"/>
                    </a:lnTo>
                    <a:lnTo>
                      <a:pt x="672" y="383"/>
                    </a:lnTo>
                    <a:lnTo>
                      <a:pt x="675" y="383"/>
                    </a:lnTo>
                    <a:lnTo>
                      <a:pt x="679" y="381"/>
                    </a:lnTo>
                    <a:lnTo>
                      <a:pt x="685" y="383"/>
                    </a:lnTo>
                    <a:lnTo>
                      <a:pt x="689" y="385"/>
                    </a:lnTo>
                    <a:lnTo>
                      <a:pt x="694" y="387"/>
                    </a:lnTo>
                    <a:lnTo>
                      <a:pt x="698" y="391"/>
                    </a:lnTo>
                    <a:lnTo>
                      <a:pt x="700" y="396"/>
                    </a:lnTo>
                    <a:lnTo>
                      <a:pt x="702" y="401"/>
                    </a:lnTo>
                    <a:lnTo>
                      <a:pt x="704" y="408"/>
                    </a:lnTo>
                    <a:lnTo>
                      <a:pt x="704" y="415"/>
                    </a:lnTo>
                    <a:lnTo>
                      <a:pt x="704" y="423"/>
                    </a:lnTo>
                    <a:lnTo>
                      <a:pt x="702" y="429"/>
                    </a:lnTo>
                    <a:lnTo>
                      <a:pt x="700" y="435"/>
                    </a:lnTo>
                    <a:lnTo>
                      <a:pt x="697" y="439"/>
                    </a:lnTo>
                    <a:lnTo>
                      <a:pt x="694" y="444"/>
                    </a:lnTo>
                    <a:lnTo>
                      <a:pt x="689" y="446"/>
                    </a:lnTo>
                    <a:lnTo>
                      <a:pt x="684" y="448"/>
                    </a:lnTo>
                    <a:lnTo>
                      <a:pt x="679" y="448"/>
                    </a:lnTo>
                    <a:lnTo>
                      <a:pt x="675" y="448"/>
                    </a:lnTo>
                    <a:lnTo>
                      <a:pt x="672" y="447"/>
                    </a:lnTo>
                    <a:lnTo>
                      <a:pt x="669" y="445"/>
                    </a:lnTo>
                    <a:lnTo>
                      <a:pt x="666" y="444"/>
                    </a:lnTo>
                    <a:lnTo>
                      <a:pt x="662" y="440"/>
                    </a:lnTo>
                    <a:lnTo>
                      <a:pt x="660" y="438"/>
                    </a:lnTo>
                    <a:lnTo>
                      <a:pt x="659" y="435"/>
                    </a:lnTo>
                    <a:lnTo>
                      <a:pt x="658" y="430"/>
                    </a:lnTo>
                    <a:lnTo>
                      <a:pt x="657" y="428"/>
                    </a:lnTo>
                    <a:lnTo>
                      <a:pt x="657" y="424"/>
                    </a:lnTo>
                    <a:lnTo>
                      <a:pt x="657" y="407"/>
                    </a:lnTo>
                    <a:close/>
                    <a:moveTo>
                      <a:pt x="860" y="475"/>
                    </a:moveTo>
                    <a:lnTo>
                      <a:pt x="859" y="462"/>
                    </a:lnTo>
                    <a:lnTo>
                      <a:pt x="859" y="446"/>
                    </a:lnTo>
                    <a:lnTo>
                      <a:pt x="859" y="405"/>
                    </a:lnTo>
                    <a:lnTo>
                      <a:pt x="858" y="395"/>
                    </a:lnTo>
                    <a:lnTo>
                      <a:pt x="856" y="385"/>
                    </a:lnTo>
                    <a:lnTo>
                      <a:pt x="853" y="376"/>
                    </a:lnTo>
                    <a:lnTo>
                      <a:pt x="848" y="368"/>
                    </a:lnTo>
                    <a:lnTo>
                      <a:pt x="845" y="365"/>
                    </a:lnTo>
                    <a:lnTo>
                      <a:pt x="841" y="363"/>
                    </a:lnTo>
                    <a:lnTo>
                      <a:pt x="836" y="359"/>
                    </a:lnTo>
                    <a:lnTo>
                      <a:pt x="832" y="357"/>
                    </a:lnTo>
                    <a:lnTo>
                      <a:pt x="827" y="356"/>
                    </a:lnTo>
                    <a:lnTo>
                      <a:pt x="821" y="355"/>
                    </a:lnTo>
                    <a:lnTo>
                      <a:pt x="815" y="354"/>
                    </a:lnTo>
                    <a:lnTo>
                      <a:pt x="808" y="354"/>
                    </a:lnTo>
                    <a:lnTo>
                      <a:pt x="793" y="355"/>
                    </a:lnTo>
                    <a:lnTo>
                      <a:pt x="780" y="357"/>
                    </a:lnTo>
                    <a:lnTo>
                      <a:pt x="770" y="360"/>
                    </a:lnTo>
                    <a:lnTo>
                      <a:pt x="763" y="364"/>
                    </a:lnTo>
                    <a:lnTo>
                      <a:pt x="769" y="387"/>
                    </a:lnTo>
                    <a:lnTo>
                      <a:pt x="776" y="384"/>
                    </a:lnTo>
                    <a:lnTo>
                      <a:pt x="785" y="381"/>
                    </a:lnTo>
                    <a:lnTo>
                      <a:pt x="793" y="379"/>
                    </a:lnTo>
                    <a:lnTo>
                      <a:pt x="802" y="378"/>
                    </a:lnTo>
                    <a:lnTo>
                      <a:pt x="807" y="379"/>
                    </a:lnTo>
                    <a:lnTo>
                      <a:pt x="813" y="380"/>
                    </a:lnTo>
                    <a:lnTo>
                      <a:pt x="816" y="381"/>
                    </a:lnTo>
                    <a:lnTo>
                      <a:pt x="819" y="384"/>
                    </a:lnTo>
                    <a:lnTo>
                      <a:pt x="822" y="389"/>
                    </a:lnTo>
                    <a:lnTo>
                      <a:pt x="822" y="394"/>
                    </a:lnTo>
                    <a:lnTo>
                      <a:pt x="822" y="396"/>
                    </a:lnTo>
                    <a:lnTo>
                      <a:pt x="808" y="396"/>
                    </a:lnTo>
                    <a:lnTo>
                      <a:pt x="795" y="398"/>
                    </a:lnTo>
                    <a:lnTo>
                      <a:pt x="783" y="401"/>
                    </a:lnTo>
                    <a:lnTo>
                      <a:pt x="774" y="407"/>
                    </a:lnTo>
                    <a:lnTo>
                      <a:pt x="769" y="409"/>
                    </a:lnTo>
                    <a:lnTo>
                      <a:pt x="765" y="413"/>
                    </a:lnTo>
                    <a:lnTo>
                      <a:pt x="763" y="417"/>
                    </a:lnTo>
                    <a:lnTo>
                      <a:pt x="760" y="420"/>
                    </a:lnTo>
                    <a:lnTo>
                      <a:pt x="758" y="425"/>
                    </a:lnTo>
                    <a:lnTo>
                      <a:pt x="756" y="430"/>
                    </a:lnTo>
                    <a:lnTo>
                      <a:pt x="755" y="435"/>
                    </a:lnTo>
                    <a:lnTo>
                      <a:pt x="755" y="440"/>
                    </a:lnTo>
                    <a:lnTo>
                      <a:pt x="755" y="448"/>
                    </a:lnTo>
                    <a:lnTo>
                      <a:pt x="758" y="455"/>
                    </a:lnTo>
                    <a:lnTo>
                      <a:pt x="761" y="461"/>
                    </a:lnTo>
                    <a:lnTo>
                      <a:pt x="765" y="466"/>
                    </a:lnTo>
                    <a:lnTo>
                      <a:pt x="770" y="471"/>
                    </a:lnTo>
                    <a:lnTo>
                      <a:pt x="777" y="474"/>
                    </a:lnTo>
                    <a:lnTo>
                      <a:pt x="783" y="477"/>
                    </a:lnTo>
                    <a:lnTo>
                      <a:pt x="792" y="477"/>
                    </a:lnTo>
                    <a:lnTo>
                      <a:pt x="802" y="476"/>
                    </a:lnTo>
                    <a:lnTo>
                      <a:pt x="812" y="474"/>
                    </a:lnTo>
                    <a:lnTo>
                      <a:pt x="819" y="469"/>
                    </a:lnTo>
                    <a:lnTo>
                      <a:pt x="826" y="463"/>
                    </a:lnTo>
                    <a:lnTo>
                      <a:pt x="826" y="463"/>
                    </a:lnTo>
                    <a:lnTo>
                      <a:pt x="828" y="475"/>
                    </a:lnTo>
                    <a:lnTo>
                      <a:pt x="860" y="475"/>
                    </a:lnTo>
                    <a:close/>
                    <a:moveTo>
                      <a:pt x="823" y="432"/>
                    </a:moveTo>
                    <a:lnTo>
                      <a:pt x="823" y="435"/>
                    </a:lnTo>
                    <a:lnTo>
                      <a:pt x="823" y="438"/>
                    </a:lnTo>
                    <a:lnTo>
                      <a:pt x="820" y="443"/>
                    </a:lnTo>
                    <a:lnTo>
                      <a:pt x="816" y="447"/>
                    </a:lnTo>
                    <a:lnTo>
                      <a:pt x="810" y="451"/>
                    </a:lnTo>
                    <a:lnTo>
                      <a:pt x="804" y="452"/>
                    </a:lnTo>
                    <a:lnTo>
                      <a:pt x="799" y="451"/>
                    </a:lnTo>
                    <a:lnTo>
                      <a:pt x="794" y="448"/>
                    </a:lnTo>
                    <a:lnTo>
                      <a:pt x="793" y="446"/>
                    </a:lnTo>
                    <a:lnTo>
                      <a:pt x="791" y="444"/>
                    </a:lnTo>
                    <a:lnTo>
                      <a:pt x="791" y="440"/>
                    </a:lnTo>
                    <a:lnTo>
                      <a:pt x="790" y="437"/>
                    </a:lnTo>
                    <a:lnTo>
                      <a:pt x="791" y="433"/>
                    </a:lnTo>
                    <a:lnTo>
                      <a:pt x="793" y="428"/>
                    </a:lnTo>
                    <a:lnTo>
                      <a:pt x="796" y="425"/>
                    </a:lnTo>
                    <a:lnTo>
                      <a:pt x="800" y="423"/>
                    </a:lnTo>
                    <a:lnTo>
                      <a:pt x="805" y="420"/>
                    </a:lnTo>
                    <a:lnTo>
                      <a:pt x="810" y="419"/>
                    </a:lnTo>
                    <a:lnTo>
                      <a:pt x="817" y="419"/>
                    </a:lnTo>
                    <a:lnTo>
                      <a:pt x="823" y="418"/>
                    </a:lnTo>
                    <a:lnTo>
                      <a:pt x="823" y="432"/>
                    </a:lnTo>
                    <a:close/>
                    <a:moveTo>
                      <a:pt x="887" y="475"/>
                    </a:moveTo>
                    <a:lnTo>
                      <a:pt x="923" y="475"/>
                    </a:lnTo>
                    <a:lnTo>
                      <a:pt x="923" y="302"/>
                    </a:lnTo>
                    <a:lnTo>
                      <a:pt x="887" y="302"/>
                    </a:lnTo>
                    <a:lnTo>
                      <a:pt x="887" y="475"/>
                    </a:lnTo>
                    <a:close/>
                    <a:moveTo>
                      <a:pt x="952" y="475"/>
                    </a:moveTo>
                    <a:lnTo>
                      <a:pt x="988" y="475"/>
                    </a:lnTo>
                    <a:lnTo>
                      <a:pt x="988" y="405"/>
                    </a:lnTo>
                    <a:lnTo>
                      <a:pt x="988" y="400"/>
                    </a:lnTo>
                    <a:lnTo>
                      <a:pt x="989" y="396"/>
                    </a:lnTo>
                    <a:lnTo>
                      <a:pt x="992" y="391"/>
                    </a:lnTo>
                    <a:lnTo>
                      <a:pt x="995" y="387"/>
                    </a:lnTo>
                    <a:lnTo>
                      <a:pt x="1001" y="384"/>
                    </a:lnTo>
                    <a:lnTo>
                      <a:pt x="1007" y="384"/>
                    </a:lnTo>
                    <a:lnTo>
                      <a:pt x="1011" y="384"/>
                    </a:lnTo>
                    <a:lnTo>
                      <a:pt x="1016" y="385"/>
                    </a:lnTo>
                    <a:lnTo>
                      <a:pt x="1019" y="387"/>
                    </a:lnTo>
                    <a:lnTo>
                      <a:pt x="1021" y="390"/>
                    </a:lnTo>
                    <a:lnTo>
                      <a:pt x="1023" y="394"/>
                    </a:lnTo>
                    <a:lnTo>
                      <a:pt x="1024" y="399"/>
                    </a:lnTo>
                    <a:lnTo>
                      <a:pt x="1025" y="404"/>
                    </a:lnTo>
                    <a:lnTo>
                      <a:pt x="1025" y="409"/>
                    </a:lnTo>
                    <a:lnTo>
                      <a:pt x="1025" y="475"/>
                    </a:lnTo>
                    <a:lnTo>
                      <a:pt x="1061" y="475"/>
                    </a:lnTo>
                    <a:lnTo>
                      <a:pt x="1061" y="405"/>
                    </a:lnTo>
                    <a:lnTo>
                      <a:pt x="1060" y="393"/>
                    </a:lnTo>
                    <a:lnTo>
                      <a:pt x="1058" y="383"/>
                    </a:lnTo>
                    <a:lnTo>
                      <a:pt x="1055" y="373"/>
                    </a:lnTo>
                    <a:lnTo>
                      <a:pt x="1049" y="366"/>
                    </a:lnTo>
                    <a:lnTo>
                      <a:pt x="1044" y="360"/>
                    </a:lnTo>
                    <a:lnTo>
                      <a:pt x="1037" y="356"/>
                    </a:lnTo>
                    <a:lnTo>
                      <a:pt x="1030" y="354"/>
                    </a:lnTo>
                    <a:lnTo>
                      <a:pt x="1021" y="354"/>
                    </a:lnTo>
                    <a:lnTo>
                      <a:pt x="1016" y="354"/>
                    </a:lnTo>
                    <a:lnTo>
                      <a:pt x="1011" y="355"/>
                    </a:lnTo>
                    <a:lnTo>
                      <a:pt x="1006" y="356"/>
                    </a:lnTo>
                    <a:lnTo>
                      <a:pt x="1003" y="358"/>
                    </a:lnTo>
                    <a:lnTo>
                      <a:pt x="994" y="364"/>
                    </a:lnTo>
                    <a:lnTo>
                      <a:pt x="989" y="370"/>
                    </a:lnTo>
                    <a:lnTo>
                      <a:pt x="988" y="370"/>
                    </a:lnTo>
                    <a:lnTo>
                      <a:pt x="988" y="302"/>
                    </a:lnTo>
                    <a:lnTo>
                      <a:pt x="952" y="302"/>
                    </a:lnTo>
                    <a:lnTo>
                      <a:pt x="952" y="475"/>
                    </a:lnTo>
                    <a:close/>
                    <a:moveTo>
                      <a:pt x="1187" y="475"/>
                    </a:moveTo>
                    <a:lnTo>
                      <a:pt x="1186" y="462"/>
                    </a:lnTo>
                    <a:lnTo>
                      <a:pt x="1186" y="446"/>
                    </a:lnTo>
                    <a:lnTo>
                      <a:pt x="1186" y="405"/>
                    </a:lnTo>
                    <a:lnTo>
                      <a:pt x="1185" y="395"/>
                    </a:lnTo>
                    <a:lnTo>
                      <a:pt x="1184" y="385"/>
                    </a:lnTo>
                    <a:lnTo>
                      <a:pt x="1180" y="376"/>
                    </a:lnTo>
                    <a:lnTo>
                      <a:pt x="1175" y="368"/>
                    </a:lnTo>
                    <a:lnTo>
                      <a:pt x="1172" y="365"/>
                    </a:lnTo>
                    <a:lnTo>
                      <a:pt x="1168" y="363"/>
                    </a:lnTo>
                    <a:lnTo>
                      <a:pt x="1165" y="359"/>
                    </a:lnTo>
                    <a:lnTo>
                      <a:pt x="1159" y="357"/>
                    </a:lnTo>
                    <a:lnTo>
                      <a:pt x="1155" y="356"/>
                    </a:lnTo>
                    <a:lnTo>
                      <a:pt x="1148" y="355"/>
                    </a:lnTo>
                    <a:lnTo>
                      <a:pt x="1142" y="354"/>
                    </a:lnTo>
                    <a:lnTo>
                      <a:pt x="1136" y="354"/>
                    </a:lnTo>
                    <a:lnTo>
                      <a:pt x="1120" y="355"/>
                    </a:lnTo>
                    <a:lnTo>
                      <a:pt x="1109" y="357"/>
                    </a:lnTo>
                    <a:lnTo>
                      <a:pt x="1098" y="360"/>
                    </a:lnTo>
                    <a:lnTo>
                      <a:pt x="1090" y="364"/>
                    </a:lnTo>
                    <a:lnTo>
                      <a:pt x="1098" y="387"/>
                    </a:lnTo>
                    <a:lnTo>
                      <a:pt x="1104" y="384"/>
                    </a:lnTo>
                    <a:lnTo>
                      <a:pt x="1112" y="381"/>
                    </a:lnTo>
                    <a:lnTo>
                      <a:pt x="1120" y="379"/>
                    </a:lnTo>
                    <a:lnTo>
                      <a:pt x="1129" y="378"/>
                    </a:lnTo>
                    <a:lnTo>
                      <a:pt x="1136" y="379"/>
                    </a:lnTo>
                    <a:lnTo>
                      <a:pt x="1140" y="380"/>
                    </a:lnTo>
                    <a:lnTo>
                      <a:pt x="1143" y="381"/>
                    </a:lnTo>
                    <a:lnTo>
                      <a:pt x="1146" y="384"/>
                    </a:lnTo>
                    <a:lnTo>
                      <a:pt x="1150" y="389"/>
                    </a:lnTo>
                    <a:lnTo>
                      <a:pt x="1151" y="394"/>
                    </a:lnTo>
                    <a:lnTo>
                      <a:pt x="1151" y="396"/>
                    </a:lnTo>
                    <a:lnTo>
                      <a:pt x="1136" y="396"/>
                    </a:lnTo>
                    <a:lnTo>
                      <a:pt x="1123" y="398"/>
                    </a:lnTo>
                    <a:lnTo>
                      <a:pt x="1111" y="401"/>
                    </a:lnTo>
                    <a:lnTo>
                      <a:pt x="1101" y="407"/>
                    </a:lnTo>
                    <a:lnTo>
                      <a:pt x="1097" y="409"/>
                    </a:lnTo>
                    <a:lnTo>
                      <a:pt x="1093" y="413"/>
                    </a:lnTo>
                    <a:lnTo>
                      <a:pt x="1090" y="417"/>
                    </a:lnTo>
                    <a:lnTo>
                      <a:pt x="1087" y="420"/>
                    </a:lnTo>
                    <a:lnTo>
                      <a:pt x="1085" y="425"/>
                    </a:lnTo>
                    <a:lnTo>
                      <a:pt x="1084" y="430"/>
                    </a:lnTo>
                    <a:lnTo>
                      <a:pt x="1083" y="435"/>
                    </a:lnTo>
                    <a:lnTo>
                      <a:pt x="1083" y="440"/>
                    </a:lnTo>
                    <a:lnTo>
                      <a:pt x="1083" y="448"/>
                    </a:lnTo>
                    <a:lnTo>
                      <a:pt x="1085" y="455"/>
                    </a:lnTo>
                    <a:lnTo>
                      <a:pt x="1088" y="461"/>
                    </a:lnTo>
                    <a:lnTo>
                      <a:pt x="1092" y="466"/>
                    </a:lnTo>
                    <a:lnTo>
                      <a:pt x="1098" y="471"/>
                    </a:lnTo>
                    <a:lnTo>
                      <a:pt x="1104" y="474"/>
                    </a:lnTo>
                    <a:lnTo>
                      <a:pt x="1112" y="477"/>
                    </a:lnTo>
                    <a:lnTo>
                      <a:pt x="1119" y="477"/>
                    </a:lnTo>
                    <a:lnTo>
                      <a:pt x="1129" y="476"/>
                    </a:lnTo>
                    <a:lnTo>
                      <a:pt x="1139" y="474"/>
                    </a:lnTo>
                    <a:lnTo>
                      <a:pt x="1146" y="469"/>
                    </a:lnTo>
                    <a:lnTo>
                      <a:pt x="1153" y="463"/>
                    </a:lnTo>
                    <a:lnTo>
                      <a:pt x="1154" y="463"/>
                    </a:lnTo>
                    <a:lnTo>
                      <a:pt x="1156" y="475"/>
                    </a:lnTo>
                    <a:lnTo>
                      <a:pt x="1187" y="475"/>
                    </a:lnTo>
                    <a:close/>
                    <a:moveTo>
                      <a:pt x="1152" y="432"/>
                    </a:moveTo>
                    <a:lnTo>
                      <a:pt x="1151" y="435"/>
                    </a:lnTo>
                    <a:lnTo>
                      <a:pt x="1151" y="438"/>
                    </a:lnTo>
                    <a:lnTo>
                      <a:pt x="1147" y="443"/>
                    </a:lnTo>
                    <a:lnTo>
                      <a:pt x="1144" y="447"/>
                    </a:lnTo>
                    <a:lnTo>
                      <a:pt x="1139" y="451"/>
                    </a:lnTo>
                    <a:lnTo>
                      <a:pt x="1132" y="452"/>
                    </a:lnTo>
                    <a:lnTo>
                      <a:pt x="1127" y="451"/>
                    </a:lnTo>
                    <a:lnTo>
                      <a:pt x="1121" y="448"/>
                    </a:lnTo>
                    <a:lnTo>
                      <a:pt x="1120" y="446"/>
                    </a:lnTo>
                    <a:lnTo>
                      <a:pt x="1119" y="444"/>
                    </a:lnTo>
                    <a:lnTo>
                      <a:pt x="1118" y="440"/>
                    </a:lnTo>
                    <a:lnTo>
                      <a:pt x="1118" y="437"/>
                    </a:lnTo>
                    <a:lnTo>
                      <a:pt x="1118" y="433"/>
                    </a:lnTo>
                    <a:lnTo>
                      <a:pt x="1120" y="428"/>
                    </a:lnTo>
                    <a:lnTo>
                      <a:pt x="1124" y="425"/>
                    </a:lnTo>
                    <a:lnTo>
                      <a:pt x="1128" y="423"/>
                    </a:lnTo>
                    <a:lnTo>
                      <a:pt x="1132" y="420"/>
                    </a:lnTo>
                    <a:lnTo>
                      <a:pt x="1138" y="419"/>
                    </a:lnTo>
                    <a:lnTo>
                      <a:pt x="1144" y="419"/>
                    </a:lnTo>
                    <a:lnTo>
                      <a:pt x="1152" y="418"/>
                    </a:lnTo>
                    <a:lnTo>
                      <a:pt x="1152" y="432"/>
                    </a:lnTo>
                    <a:close/>
                    <a:moveTo>
                      <a:pt x="1290" y="302"/>
                    </a:moveTo>
                    <a:lnTo>
                      <a:pt x="1290" y="367"/>
                    </a:lnTo>
                    <a:lnTo>
                      <a:pt x="1290" y="367"/>
                    </a:lnTo>
                    <a:lnTo>
                      <a:pt x="1288" y="364"/>
                    </a:lnTo>
                    <a:lnTo>
                      <a:pt x="1285" y="361"/>
                    </a:lnTo>
                    <a:lnTo>
                      <a:pt x="1281" y="359"/>
                    </a:lnTo>
                    <a:lnTo>
                      <a:pt x="1278" y="357"/>
                    </a:lnTo>
                    <a:lnTo>
                      <a:pt x="1269" y="354"/>
                    </a:lnTo>
                    <a:lnTo>
                      <a:pt x="1260" y="354"/>
                    </a:lnTo>
                    <a:lnTo>
                      <a:pt x="1249" y="355"/>
                    </a:lnTo>
                    <a:lnTo>
                      <a:pt x="1240" y="357"/>
                    </a:lnTo>
                    <a:lnTo>
                      <a:pt x="1231" y="363"/>
                    </a:lnTo>
                    <a:lnTo>
                      <a:pt x="1223" y="370"/>
                    </a:lnTo>
                    <a:lnTo>
                      <a:pt x="1220" y="374"/>
                    </a:lnTo>
                    <a:lnTo>
                      <a:pt x="1217" y="379"/>
                    </a:lnTo>
                    <a:lnTo>
                      <a:pt x="1214" y="384"/>
                    </a:lnTo>
                    <a:lnTo>
                      <a:pt x="1212" y="389"/>
                    </a:lnTo>
                    <a:lnTo>
                      <a:pt x="1210" y="396"/>
                    </a:lnTo>
                    <a:lnTo>
                      <a:pt x="1209" y="403"/>
                    </a:lnTo>
                    <a:lnTo>
                      <a:pt x="1208" y="409"/>
                    </a:lnTo>
                    <a:lnTo>
                      <a:pt x="1208" y="416"/>
                    </a:lnTo>
                    <a:lnTo>
                      <a:pt x="1209" y="429"/>
                    </a:lnTo>
                    <a:lnTo>
                      <a:pt x="1212" y="442"/>
                    </a:lnTo>
                    <a:lnTo>
                      <a:pt x="1217" y="452"/>
                    </a:lnTo>
                    <a:lnTo>
                      <a:pt x="1222" y="461"/>
                    </a:lnTo>
                    <a:lnTo>
                      <a:pt x="1229" y="468"/>
                    </a:lnTo>
                    <a:lnTo>
                      <a:pt x="1238" y="473"/>
                    </a:lnTo>
                    <a:lnTo>
                      <a:pt x="1242" y="475"/>
                    </a:lnTo>
                    <a:lnTo>
                      <a:pt x="1247" y="476"/>
                    </a:lnTo>
                    <a:lnTo>
                      <a:pt x="1252" y="477"/>
                    </a:lnTo>
                    <a:lnTo>
                      <a:pt x="1258" y="477"/>
                    </a:lnTo>
                    <a:lnTo>
                      <a:pt x="1263" y="477"/>
                    </a:lnTo>
                    <a:lnTo>
                      <a:pt x="1268" y="476"/>
                    </a:lnTo>
                    <a:lnTo>
                      <a:pt x="1273" y="475"/>
                    </a:lnTo>
                    <a:lnTo>
                      <a:pt x="1278" y="473"/>
                    </a:lnTo>
                    <a:lnTo>
                      <a:pt x="1282" y="469"/>
                    </a:lnTo>
                    <a:lnTo>
                      <a:pt x="1287" y="466"/>
                    </a:lnTo>
                    <a:lnTo>
                      <a:pt x="1290" y="462"/>
                    </a:lnTo>
                    <a:lnTo>
                      <a:pt x="1293" y="457"/>
                    </a:lnTo>
                    <a:lnTo>
                      <a:pt x="1293" y="457"/>
                    </a:lnTo>
                    <a:lnTo>
                      <a:pt x="1295" y="475"/>
                    </a:lnTo>
                    <a:lnTo>
                      <a:pt x="1327" y="475"/>
                    </a:lnTo>
                    <a:lnTo>
                      <a:pt x="1327" y="467"/>
                    </a:lnTo>
                    <a:lnTo>
                      <a:pt x="1327" y="459"/>
                    </a:lnTo>
                    <a:lnTo>
                      <a:pt x="1327" y="449"/>
                    </a:lnTo>
                    <a:lnTo>
                      <a:pt x="1327" y="439"/>
                    </a:lnTo>
                    <a:lnTo>
                      <a:pt x="1327" y="302"/>
                    </a:lnTo>
                    <a:lnTo>
                      <a:pt x="1290" y="302"/>
                    </a:lnTo>
                    <a:close/>
                    <a:moveTo>
                      <a:pt x="1290" y="422"/>
                    </a:moveTo>
                    <a:lnTo>
                      <a:pt x="1290" y="426"/>
                    </a:lnTo>
                    <a:lnTo>
                      <a:pt x="1290" y="430"/>
                    </a:lnTo>
                    <a:lnTo>
                      <a:pt x="1289" y="434"/>
                    </a:lnTo>
                    <a:lnTo>
                      <a:pt x="1287" y="437"/>
                    </a:lnTo>
                    <a:lnTo>
                      <a:pt x="1285" y="440"/>
                    </a:lnTo>
                    <a:lnTo>
                      <a:pt x="1282" y="443"/>
                    </a:lnTo>
                    <a:lnTo>
                      <a:pt x="1279" y="445"/>
                    </a:lnTo>
                    <a:lnTo>
                      <a:pt x="1276" y="447"/>
                    </a:lnTo>
                    <a:lnTo>
                      <a:pt x="1273" y="448"/>
                    </a:lnTo>
                    <a:lnTo>
                      <a:pt x="1268" y="448"/>
                    </a:lnTo>
                    <a:lnTo>
                      <a:pt x="1263" y="447"/>
                    </a:lnTo>
                    <a:lnTo>
                      <a:pt x="1259" y="446"/>
                    </a:lnTo>
                    <a:lnTo>
                      <a:pt x="1254" y="443"/>
                    </a:lnTo>
                    <a:lnTo>
                      <a:pt x="1251" y="439"/>
                    </a:lnTo>
                    <a:lnTo>
                      <a:pt x="1248" y="435"/>
                    </a:lnTo>
                    <a:lnTo>
                      <a:pt x="1246" y="429"/>
                    </a:lnTo>
                    <a:lnTo>
                      <a:pt x="1245" y="423"/>
                    </a:lnTo>
                    <a:lnTo>
                      <a:pt x="1245" y="415"/>
                    </a:lnTo>
                    <a:lnTo>
                      <a:pt x="1245" y="408"/>
                    </a:lnTo>
                    <a:lnTo>
                      <a:pt x="1246" y="401"/>
                    </a:lnTo>
                    <a:lnTo>
                      <a:pt x="1248" y="396"/>
                    </a:lnTo>
                    <a:lnTo>
                      <a:pt x="1250" y="391"/>
                    </a:lnTo>
                    <a:lnTo>
                      <a:pt x="1254" y="387"/>
                    </a:lnTo>
                    <a:lnTo>
                      <a:pt x="1259" y="384"/>
                    </a:lnTo>
                    <a:lnTo>
                      <a:pt x="1263" y="383"/>
                    </a:lnTo>
                    <a:lnTo>
                      <a:pt x="1269" y="381"/>
                    </a:lnTo>
                    <a:lnTo>
                      <a:pt x="1273" y="381"/>
                    </a:lnTo>
                    <a:lnTo>
                      <a:pt x="1277" y="383"/>
                    </a:lnTo>
                    <a:lnTo>
                      <a:pt x="1280" y="385"/>
                    </a:lnTo>
                    <a:lnTo>
                      <a:pt x="1282" y="387"/>
                    </a:lnTo>
                    <a:lnTo>
                      <a:pt x="1286" y="389"/>
                    </a:lnTo>
                    <a:lnTo>
                      <a:pt x="1288" y="393"/>
                    </a:lnTo>
                    <a:lnTo>
                      <a:pt x="1289" y="396"/>
                    </a:lnTo>
                    <a:lnTo>
                      <a:pt x="1290" y="399"/>
                    </a:lnTo>
                    <a:lnTo>
                      <a:pt x="1290" y="403"/>
                    </a:lnTo>
                    <a:lnTo>
                      <a:pt x="1290" y="406"/>
                    </a:lnTo>
                    <a:lnTo>
                      <a:pt x="1290" y="422"/>
                    </a:lnTo>
                    <a:close/>
                    <a:moveTo>
                      <a:pt x="1410" y="354"/>
                    </a:moveTo>
                    <a:lnTo>
                      <a:pt x="1403" y="354"/>
                    </a:lnTo>
                    <a:lnTo>
                      <a:pt x="1397" y="355"/>
                    </a:lnTo>
                    <a:lnTo>
                      <a:pt x="1390" y="356"/>
                    </a:lnTo>
                    <a:lnTo>
                      <a:pt x="1385" y="358"/>
                    </a:lnTo>
                    <a:lnTo>
                      <a:pt x="1380" y="360"/>
                    </a:lnTo>
                    <a:lnTo>
                      <a:pt x="1374" y="363"/>
                    </a:lnTo>
                    <a:lnTo>
                      <a:pt x="1370" y="367"/>
                    </a:lnTo>
                    <a:lnTo>
                      <a:pt x="1366" y="370"/>
                    </a:lnTo>
                    <a:lnTo>
                      <a:pt x="1361" y="375"/>
                    </a:lnTo>
                    <a:lnTo>
                      <a:pt x="1358" y="379"/>
                    </a:lnTo>
                    <a:lnTo>
                      <a:pt x="1355" y="385"/>
                    </a:lnTo>
                    <a:lnTo>
                      <a:pt x="1353" y="390"/>
                    </a:lnTo>
                    <a:lnTo>
                      <a:pt x="1350" y="396"/>
                    </a:lnTo>
                    <a:lnTo>
                      <a:pt x="1349" y="403"/>
                    </a:lnTo>
                    <a:lnTo>
                      <a:pt x="1348" y="409"/>
                    </a:lnTo>
                    <a:lnTo>
                      <a:pt x="1348" y="416"/>
                    </a:lnTo>
                    <a:lnTo>
                      <a:pt x="1348" y="424"/>
                    </a:lnTo>
                    <a:lnTo>
                      <a:pt x="1349" y="429"/>
                    </a:lnTo>
                    <a:lnTo>
                      <a:pt x="1352" y="436"/>
                    </a:lnTo>
                    <a:lnTo>
                      <a:pt x="1353" y="442"/>
                    </a:lnTo>
                    <a:lnTo>
                      <a:pt x="1356" y="447"/>
                    </a:lnTo>
                    <a:lnTo>
                      <a:pt x="1358" y="453"/>
                    </a:lnTo>
                    <a:lnTo>
                      <a:pt x="1361" y="457"/>
                    </a:lnTo>
                    <a:lnTo>
                      <a:pt x="1366" y="462"/>
                    </a:lnTo>
                    <a:lnTo>
                      <a:pt x="1370" y="465"/>
                    </a:lnTo>
                    <a:lnTo>
                      <a:pt x="1374" y="468"/>
                    </a:lnTo>
                    <a:lnTo>
                      <a:pt x="1380" y="471"/>
                    </a:lnTo>
                    <a:lnTo>
                      <a:pt x="1385" y="473"/>
                    </a:lnTo>
                    <a:lnTo>
                      <a:pt x="1396" y="476"/>
                    </a:lnTo>
                    <a:lnTo>
                      <a:pt x="1408" y="477"/>
                    </a:lnTo>
                    <a:lnTo>
                      <a:pt x="1420" y="476"/>
                    </a:lnTo>
                    <a:lnTo>
                      <a:pt x="1430" y="474"/>
                    </a:lnTo>
                    <a:lnTo>
                      <a:pt x="1436" y="472"/>
                    </a:lnTo>
                    <a:lnTo>
                      <a:pt x="1441" y="468"/>
                    </a:lnTo>
                    <a:lnTo>
                      <a:pt x="1445" y="466"/>
                    </a:lnTo>
                    <a:lnTo>
                      <a:pt x="1450" y="462"/>
                    </a:lnTo>
                    <a:lnTo>
                      <a:pt x="1454" y="458"/>
                    </a:lnTo>
                    <a:lnTo>
                      <a:pt x="1457" y="453"/>
                    </a:lnTo>
                    <a:lnTo>
                      <a:pt x="1461" y="448"/>
                    </a:lnTo>
                    <a:lnTo>
                      <a:pt x="1464" y="443"/>
                    </a:lnTo>
                    <a:lnTo>
                      <a:pt x="1466" y="436"/>
                    </a:lnTo>
                    <a:lnTo>
                      <a:pt x="1467" y="429"/>
                    </a:lnTo>
                    <a:lnTo>
                      <a:pt x="1468" y="422"/>
                    </a:lnTo>
                    <a:lnTo>
                      <a:pt x="1469" y="414"/>
                    </a:lnTo>
                    <a:lnTo>
                      <a:pt x="1468" y="407"/>
                    </a:lnTo>
                    <a:lnTo>
                      <a:pt x="1468" y="401"/>
                    </a:lnTo>
                    <a:lnTo>
                      <a:pt x="1466" y="395"/>
                    </a:lnTo>
                    <a:lnTo>
                      <a:pt x="1465" y="389"/>
                    </a:lnTo>
                    <a:lnTo>
                      <a:pt x="1463" y="384"/>
                    </a:lnTo>
                    <a:lnTo>
                      <a:pt x="1460" y="379"/>
                    </a:lnTo>
                    <a:lnTo>
                      <a:pt x="1456" y="375"/>
                    </a:lnTo>
                    <a:lnTo>
                      <a:pt x="1453" y="370"/>
                    </a:lnTo>
                    <a:lnTo>
                      <a:pt x="1449" y="366"/>
                    </a:lnTo>
                    <a:lnTo>
                      <a:pt x="1444" y="363"/>
                    </a:lnTo>
                    <a:lnTo>
                      <a:pt x="1439" y="360"/>
                    </a:lnTo>
                    <a:lnTo>
                      <a:pt x="1434" y="358"/>
                    </a:lnTo>
                    <a:lnTo>
                      <a:pt x="1428" y="356"/>
                    </a:lnTo>
                    <a:lnTo>
                      <a:pt x="1423" y="355"/>
                    </a:lnTo>
                    <a:lnTo>
                      <a:pt x="1416" y="354"/>
                    </a:lnTo>
                    <a:lnTo>
                      <a:pt x="1410" y="354"/>
                    </a:lnTo>
                    <a:close/>
                    <a:moveTo>
                      <a:pt x="1409" y="379"/>
                    </a:moveTo>
                    <a:lnTo>
                      <a:pt x="1414" y="380"/>
                    </a:lnTo>
                    <a:lnTo>
                      <a:pt x="1420" y="383"/>
                    </a:lnTo>
                    <a:lnTo>
                      <a:pt x="1424" y="386"/>
                    </a:lnTo>
                    <a:lnTo>
                      <a:pt x="1426" y="390"/>
                    </a:lnTo>
                    <a:lnTo>
                      <a:pt x="1429" y="396"/>
                    </a:lnTo>
                    <a:lnTo>
                      <a:pt x="1430" y="403"/>
                    </a:lnTo>
                    <a:lnTo>
                      <a:pt x="1431" y="408"/>
                    </a:lnTo>
                    <a:lnTo>
                      <a:pt x="1431" y="415"/>
                    </a:lnTo>
                    <a:lnTo>
                      <a:pt x="1431" y="423"/>
                    </a:lnTo>
                    <a:lnTo>
                      <a:pt x="1430" y="429"/>
                    </a:lnTo>
                    <a:lnTo>
                      <a:pt x="1428" y="436"/>
                    </a:lnTo>
                    <a:lnTo>
                      <a:pt x="1426" y="442"/>
                    </a:lnTo>
                    <a:lnTo>
                      <a:pt x="1423" y="445"/>
                    </a:lnTo>
                    <a:lnTo>
                      <a:pt x="1418" y="448"/>
                    </a:lnTo>
                    <a:lnTo>
                      <a:pt x="1414" y="451"/>
                    </a:lnTo>
                    <a:lnTo>
                      <a:pt x="1409" y="451"/>
                    </a:lnTo>
                    <a:lnTo>
                      <a:pt x="1403" y="451"/>
                    </a:lnTo>
                    <a:lnTo>
                      <a:pt x="1399" y="448"/>
                    </a:lnTo>
                    <a:lnTo>
                      <a:pt x="1395" y="445"/>
                    </a:lnTo>
                    <a:lnTo>
                      <a:pt x="1391" y="440"/>
                    </a:lnTo>
                    <a:lnTo>
                      <a:pt x="1389" y="436"/>
                    </a:lnTo>
                    <a:lnTo>
                      <a:pt x="1387" y="429"/>
                    </a:lnTo>
                    <a:lnTo>
                      <a:pt x="1386" y="423"/>
                    </a:lnTo>
                    <a:lnTo>
                      <a:pt x="1385" y="415"/>
                    </a:lnTo>
                    <a:lnTo>
                      <a:pt x="1386" y="408"/>
                    </a:lnTo>
                    <a:lnTo>
                      <a:pt x="1387" y="403"/>
                    </a:lnTo>
                    <a:lnTo>
                      <a:pt x="1388" y="396"/>
                    </a:lnTo>
                    <a:lnTo>
                      <a:pt x="1390" y="390"/>
                    </a:lnTo>
                    <a:lnTo>
                      <a:pt x="1394" y="386"/>
                    </a:lnTo>
                    <a:lnTo>
                      <a:pt x="1398" y="383"/>
                    </a:lnTo>
                    <a:lnTo>
                      <a:pt x="1403" y="380"/>
                    </a:lnTo>
                    <a:lnTo>
                      <a:pt x="1409" y="379"/>
                    </a:lnTo>
                    <a:close/>
                    <a:moveTo>
                      <a:pt x="1491" y="475"/>
                    </a:moveTo>
                    <a:lnTo>
                      <a:pt x="1526" y="475"/>
                    </a:lnTo>
                    <a:lnTo>
                      <a:pt x="1526" y="415"/>
                    </a:lnTo>
                    <a:lnTo>
                      <a:pt x="1528" y="410"/>
                    </a:lnTo>
                    <a:lnTo>
                      <a:pt x="1528" y="406"/>
                    </a:lnTo>
                    <a:lnTo>
                      <a:pt x="1529" y="403"/>
                    </a:lnTo>
                    <a:lnTo>
                      <a:pt x="1531" y="398"/>
                    </a:lnTo>
                    <a:lnTo>
                      <a:pt x="1533" y="395"/>
                    </a:lnTo>
                    <a:lnTo>
                      <a:pt x="1536" y="393"/>
                    </a:lnTo>
                    <a:lnTo>
                      <a:pt x="1539" y="390"/>
                    </a:lnTo>
                    <a:lnTo>
                      <a:pt x="1543" y="389"/>
                    </a:lnTo>
                    <a:lnTo>
                      <a:pt x="1547" y="388"/>
                    </a:lnTo>
                    <a:lnTo>
                      <a:pt x="1552" y="387"/>
                    </a:lnTo>
                    <a:lnTo>
                      <a:pt x="1558" y="388"/>
                    </a:lnTo>
                    <a:lnTo>
                      <a:pt x="1562" y="388"/>
                    </a:lnTo>
                    <a:lnTo>
                      <a:pt x="1562" y="354"/>
                    </a:lnTo>
                    <a:lnTo>
                      <a:pt x="1558" y="354"/>
                    </a:lnTo>
                    <a:lnTo>
                      <a:pt x="1555" y="354"/>
                    </a:lnTo>
                    <a:lnTo>
                      <a:pt x="1550" y="354"/>
                    </a:lnTo>
                    <a:lnTo>
                      <a:pt x="1546" y="355"/>
                    </a:lnTo>
                    <a:lnTo>
                      <a:pt x="1541" y="357"/>
                    </a:lnTo>
                    <a:lnTo>
                      <a:pt x="1536" y="359"/>
                    </a:lnTo>
                    <a:lnTo>
                      <a:pt x="1533" y="363"/>
                    </a:lnTo>
                    <a:lnTo>
                      <a:pt x="1529" y="367"/>
                    </a:lnTo>
                    <a:lnTo>
                      <a:pt x="1525" y="371"/>
                    </a:lnTo>
                    <a:lnTo>
                      <a:pt x="1523" y="378"/>
                    </a:lnTo>
                    <a:lnTo>
                      <a:pt x="1522" y="378"/>
                    </a:lnTo>
                    <a:lnTo>
                      <a:pt x="1521" y="356"/>
                    </a:lnTo>
                    <a:lnTo>
                      <a:pt x="1490" y="356"/>
                    </a:lnTo>
                    <a:lnTo>
                      <a:pt x="1491" y="364"/>
                    </a:lnTo>
                    <a:lnTo>
                      <a:pt x="1491" y="373"/>
                    </a:lnTo>
                    <a:lnTo>
                      <a:pt x="1491" y="383"/>
                    </a:lnTo>
                    <a:lnTo>
                      <a:pt x="1491" y="395"/>
                    </a:lnTo>
                    <a:lnTo>
                      <a:pt x="1491" y="475"/>
                    </a:lnTo>
                    <a:close/>
                    <a:moveTo>
                      <a:pt x="1681" y="427"/>
                    </a:moveTo>
                    <a:lnTo>
                      <a:pt x="1681" y="422"/>
                    </a:lnTo>
                    <a:lnTo>
                      <a:pt x="1682" y="413"/>
                    </a:lnTo>
                    <a:lnTo>
                      <a:pt x="1681" y="401"/>
                    </a:lnTo>
                    <a:lnTo>
                      <a:pt x="1679" y="390"/>
                    </a:lnTo>
                    <a:lnTo>
                      <a:pt x="1676" y="380"/>
                    </a:lnTo>
                    <a:lnTo>
                      <a:pt x="1670" y="371"/>
                    </a:lnTo>
                    <a:lnTo>
                      <a:pt x="1667" y="368"/>
                    </a:lnTo>
                    <a:lnTo>
                      <a:pt x="1663" y="365"/>
                    </a:lnTo>
                    <a:lnTo>
                      <a:pt x="1659" y="361"/>
                    </a:lnTo>
                    <a:lnTo>
                      <a:pt x="1654" y="358"/>
                    </a:lnTo>
                    <a:lnTo>
                      <a:pt x="1649" y="356"/>
                    </a:lnTo>
                    <a:lnTo>
                      <a:pt x="1643" y="355"/>
                    </a:lnTo>
                    <a:lnTo>
                      <a:pt x="1637" y="354"/>
                    </a:lnTo>
                    <a:lnTo>
                      <a:pt x="1630" y="354"/>
                    </a:lnTo>
                    <a:lnTo>
                      <a:pt x="1623" y="354"/>
                    </a:lnTo>
                    <a:lnTo>
                      <a:pt x="1616" y="355"/>
                    </a:lnTo>
                    <a:lnTo>
                      <a:pt x="1610" y="357"/>
                    </a:lnTo>
                    <a:lnTo>
                      <a:pt x="1604" y="359"/>
                    </a:lnTo>
                    <a:lnTo>
                      <a:pt x="1599" y="361"/>
                    </a:lnTo>
                    <a:lnTo>
                      <a:pt x="1595" y="366"/>
                    </a:lnTo>
                    <a:lnTo>
                      <a:pt x="1590" y="369"/>
                    </a:lnTo>
                    <a:lnTo>
                      <a:pt x="1586" y="374"/>
                    </a:lnTo>
                    <a:lnTo>
                      <a:pt x="1580" y="384"/>
                    </a:lnTo>
                    <a:lnTo>
                      <a:pt x="1575" y="394"/>
                    </a:lnTo>
                    <a:lnTo>
                      <a:pt x="1573" y="405"/>
                    </a:lnTo>
                    <a:lnTo>
                      <a:pt x="1572" y="417"/>
                    </a:lnTo>
                    <a:lnTo>
                      <a:pt x="1573" y="424"/>
                    </a:lnTo>
                    <a:lnTo>
                      <a:pt x="1573" y="430"/>
                    </a:lnTo>
                    <a:lnTo>
                      <a:pt x="1574" y="436"/>
                    </a:lnTo>
                    <a:lnTo>
                      <a:pt x="1576" y="442"/>
                    </a:lnTo>
                    <a:lnTo>
                      <a:pt x="1578" y="447"/>
                    </a:lnTo>
                    <a:lnTo>
                      <a:pt x="1582" y="453"/>
                    </a:lnTo>
                    <a:lnTo>
                      <a:pt x="1585" y="457"/>
                    </a:lnTo>
                    <a:lnTo>
                      <a:pt x="1588" y="461"/>
                    </a:lnTo>
                    <a:lnTo>
                      <a:pt x="1592" y="465"/>
                    </a:lnTo>
                    <a:lnTo>
                      <a:pt x="1597" y="468"/>
                    </a:lnTo>
                    <a:lnTo>
                      <a:pt x="1602" y="471"/>
                    </a:lnTo>
                    <a:lnTo>
                      <a:pt x="1607" y="473"/>
                    </a:lnTo>
                    <a:lnTo>
                      <a:pt x="1614" y="475"/>
                    </a:lnTo>
                    <a:lnTo>
                      <a:pt x="1619" y="476"/>
                    </a:lnTo>
                    <a:lnTo>
                      <a:pt x="1627" y="477"/>
                    </a:lnTo>
                    <a:lnTo>
                      <a:pt x="1633" y="477"/>
                    </a:lnTo>
                    <a:lnTo>
                      <a:pt x="1645" y="477"/>
                    </a:lnTo>
                    <a:lnTo>
                      <a:pt x="1656" y="475"/>
                    </a:lnTo>
                    <a:lnTo>
                      <a:pt x="1666" y="473"/>
                    </a:lnTo>
                    <a:lnTo>
                      <a:pt x="1676" y="469"/>
                    </a:lnTo>
                    <a:lnTo>
                      <a:pt x="1671" y="445"/>
                    </a:lnTo>
                    <a:lnTo>
                      <a:pt x="1664" y="447"/>
                    </a:lnTo>
                    <a:lnTo>
                      <a:pt x="1656" y="448"/>
                    </a:lnTo>
                    <a:lnTo>
                      <a:pt x="1647" y="449"/>
                    </a:lnTo>
                    <a:lnTo>
                      <a:pt x="1639" y="449"/>
                    </a:lnTo>
                    <a:lnTo>
                      <a:pt x="1632" y="449"/>
                    </a:lnTo>
                    <a:lnTo>
                      <a:pt x="1627" y="448"/>
                    </a:lnTo>
                    <a:lnTo>
                      <a:pt x="1622" y="447"/>
                    </a:lnTo>
                    <a:lnTo>
                      <a:pt x="1617" y="444"/>
                    </a:lnTo>
                    <a:lnTo>
                      <a:pt x="1613" y="440"/>
                    </a:lnTo>
                    <a:lnTo>
                      <a:pt x="1610" y="437"/>
                    </a:lnTo>
                    <a:lnTo>
                      <a:pt x="1607" y="433"/>
                    </a:lnTo>
                    <a:lnTo>
                      <a:pt x="1606" y="427"/>
                    </a:lnTo>
                    <a:lnTo>
                      <a:pt x="1681" y="427"/>
                    </a:lnTo>
                    <a:close/>
                    <a:moveTo>
                      <a:pt x="1606" y="401"/>
                    </a:moveTo>
                    <a:lnTo>
                      <a:pt x="1606" y="398"/>
                    </a:lnTo>
                    <a:lnTo>
                      <a:pt x="1607" y="394"/>
                    </a:lnTo>
                    <a:lnTo>
                      <a:pt x="1610" y="390"/>
                    </a:lnTo>
                    <a:lnTo>
                      <a:pt x="1612" y="386"/>
                    </a:lnTo>
                    <a:lnTo>
                      <a:pt x="1615" y="383"/>
                    </a:lnTo>
                    <a:lnTo>
                      <a:pt x="1618" y="380"/>
                    </a:lnTo>
                    <a:lnTo>
                      <a:pt x="1623" y="378"/>
                    </a:lnTo>
                    <a:lnTo>
                      <a:pt x="1628" y="378"/>
                    </a:lnTo>
                    <a:lnTo>
                      <a:pt x="1633" y="378"/>
                    </a:lnTo>
                    <a:lnTo>
                      <a:pt x="1639" y="380"/>
                    </a:lnTo>
                    <a:lnTo>
                      <a:pt x="1642" y="383"/>
                    </a:lnTo>
                    <a:lnTo>
                      <a:pt x="1644" y="386"/>
                    </a:lnTo>
                    <a:lnTo>
                      <a:pt x="1647" y="395"/>
                    </a:lnTo>
                    <a:lnTo>
                      <a:pt x="1649" y="401"/>
                    </a:lnTo>
                    <a:lnTo>
                      <a:pt x="1606" y="401"/>
                    </a:lnTo>
                    <a:close/>
                    <a:moveTo>
                      <a:pt x="1697" y="469"/>
                    </a:moveTo>
                    <a:lnTo>
                      <a:pt x="1704" y="473"/>
                    </a:lnTo>
                    <a:lnTo>
                      <a:pt x="1713" y="475"/>
                    </a:lnTo>
                    <a:lnTo>
                      <a:pt x="1723" y="476"/>
                    </a:lnTo>
                    <a:lnTo>
                      <a:pt x="1734" y="477"/>
                    </a:lnTo>
                    <a:lnTo>
                      <a:pt x="1746" y="476"/>
                    </a:lnTo>
                    <a:lnTo>
                      <a:pt x="1755" y="474"/>
                    </a:lnTo>
                    <a:lnTo>
                      <a:pt x="1764" y="471"/>
                    </a:lnTo>
                    <a:lnTo>
                      <a:pt x="1772" y="466"/>
                    </a:lnTo>
                    <a:lnTo>
                      <a:pt x="1777" y="461"/>
                    </a:lnTo>
                    <a:lnTo>
                      <a:pt x="1780" y="454"/>
                    </a:lnTo>
                    <a:lnTo>
                      <a:pt x="1784" y="447"/>
                    </a:lnTo>
                    <a:lnTo>
                      <a:pt x="1784" y="439"/>
                    </a:lnTo>
                    <a:lnTo>
                      <a:pt x="1784" y="433"/>
                    </a:lnTo>
                    <a:lnTo>
                      <a:pt x="1782" y="427"/>
                    </a:lnTo>
                    <a:lnTo>
                      <a:pt x="1779" y="422"/>
                    </a:lnTo>
                    <a:lnTo>
                      <a:pt x="1776" y="417"/>
                    </a:lnTo>
                    <a:lnTo>
                      <a:pt x="1772" y="413"/>
                    </a:lnTo>
                    <a:lnTo>
                      <a:pt x="1766" y="408"/>
                    </a:lnTo>
                    <a:lnTo>
                      <a:pt x="1760" y="405"/>
                    </a:lnTo>
                    <a:lnTo>
                      <a:pt x="1752" y="403"/>
                    </a:lnTo>
                    <a:lnTo>
                      <a:pt x="1744" y="398"/>
                    </a:lnTo>
                    <a:lnTo>
                      <a:pt x="1738" y="396"/>
                    </a:lnTo>
                    <a:lnTo>
                      <a:pt x="1735" y="393"/>
                    </a:lnTo>
                    <a:lnTo>
                      <a:pt x="1734" y="388"/>
                    </a:lnTo>
                    <a:lnTo>
                      <a:pt x="1735" y="385"/>
                    </a:lnTo>
                    <a:lnTo>
                      <a:pt x="1737" y="381"/>
                    </a:lnTo>
                    <a:lnTo>
                      <a:pt x="1741" y="379"/>
                    </a:lnTo>
                    <a:lnTo>
                      <a:pt x="1748" y="379"/>
                    </a:lnTo>
                    <a:lnTo>
                      <a:pt x="1754" y="379"/>
                    </a:lnTo>
                    <a:lnTo>
                      <a:pt x="1762" y="381"/>
                    </a:lnTo>
                    <a:lnTo>
                      <a:pt x="1767" y="384"/>
                    </a:lnTo>
                    <a:lnTo>
                      <a:pt x="1773" y="386"/>
                    </a:lnTo>
                    <a:lnTo>
                      <a:pt x="1779" y="360"/>
                    </a:lnTo>
                    <a:lnTo>
                      <a:pt x="1773" y="357"/>
                    </a:lnTo>
                    <a:lnTo>
                      <a:pt x="1765" y="355"/>
                    </a:lnTo>
                    <a:lnTo>
                      <a:pt x="1757" y="354"/>
                    </a:lnTo>
                    <a:lnTo>
                      <a:pt x="1747" y="354"/>
                    </a:lnTo>
                    <a:lnTo>
                      <a:pt x="1736" y="354"/>
                    </a:lnTo>
                    <a:lnTo>
                      <a:pt x="1727" y="356"/>
                    </a:lnTo>
                    <a:lnTo>
                      <a:pt x="1719" y="359"/>
                    </a:lnTo>
                    <a:lnTo>
                      <a:pt x="1712" y="365"/>
                    </a:lnTo>
                    <a:lnTo>
                      <a:pt x="1707" y="370"/>
                    </a:lnTo>
                    <a:lnTo>
                      <a:pt x="1703" y="377"/>
                    </a:lnTo>
                    <a:lnTo>
                      <a:pt x="1700" y="384"/>
                    </a:lnTo>
                    <a:lnTo>
                      <a:pt x="1699" y="393"/>
                    </a:lnTo>
                    <a:lnTo>
                      <a:pt x="1699" y="397"/>
                    </a:lnTo>
                    <a:lnTo>
                      <a:pt x="1701" y="403"/>
                    </a:lnTo>
                    <a:lnTo>
                      <a:pt x="1704" y="407"/>
                    </a:lnTo>
                    <a:lnTo>
                      <a:pt x="1707" y="413"/>
                    </a:lnTo>
                    <a:lnTo>
                      <a:pt x="1711" y="417"/>
                    </a:lnTo>
                    <a:lnTo>
                      <a:pt x="1717" y="420"/>
                    </a:lnTo>
                    <a:lnTo>
                      <a:pt x="1724" y="425"/>
                    </a:lnTo>
                    <a:lnTo>
                      <a:pt x="1733" y="428"/>
                    </a:lnTo>
                    <a:lnTo>
                      <a:pt x="1740" y="432"/>
                    </a:lnTo>
                    <a:lnTo>
                      <a:pt x="1746" y="434"/>
                    </a:lnTo>
                    <a:lnTo>
                      <a:pt x="1749" y="437"/>
                    </a:lnTo>
                    <a:lnTo>
                      <a:pt x="1749" y="442"/>
                    </a:lnTo>
                    <a:lnTo>
                      <a:pt x="1748" y="446"/>
                    </a:lnTo>
                    <a:lnTo>
                      <a:pt x="1746" y="448"/>
                    </a:lnTo>
                    <a:lnTo>
                      <a:pt x="1740" y="451"/>
                    </a:lnTo>
                    <a:lnTo>
                      <a:pt x="1734" y="452"/>
                    </a:lnTo>
                    <a:lnTo>
                      <a:pt x="1725" y="451"/>
                    </a:lnTo>
                    <a:lnTo>
                      <a:pt x="1717" y="448"/>
                    </a:lnTo>
                    <a:lnTo>
                      <a:pt x="1709" y="446"/>
                    </a:lnTo>
                    <a:lnTo>
                      <a:pt x="1703" y="443"/>
                    </a:lnTo>
                    <a:lnTo>
                      <a:pt x="1697" y="469"/>
                    </a:lnTo>
                    <a:close/>
                    <a:moveTo>
                      <a:pt x="1853" y="523"/>
                    </a:moveTo>
                    <a:lnTo>
                      <a:pt x="1889" y="523"/>
                    </a:lnTo>
                    <a:lnTo>
                      <a:pt x="1889" y="464"/>
                    </a:lnTo>
                    <a:lnTo>
                      <a:pt x="1889" y="464"/>
                    </a:lnTo>
                    <a:lnTo>
                      <a:pt x="1895" y="469"/>
                    </a:lnTo>
                    <a:lnTo>
                      <a:pt x="1901" y="474"/>
                    </a:lnTo>
                    <a:lnTo>
                      <a:pt x="1910" y="476"/>
                    </a:lnTo>
                    <a:lnTo>
                      <a:pt x="1920" y="477"/>
                    </a:lnTo>
                    <a:lnTo>
                      <a:pt x="1929" y="476"/>
                    </a:lnTo>
                    <a:lnTo>
                      <a:pt x="1938" y="474"/>
                    </a:lnTo>
                    <a:lnTo>
                      <a:pt x="1948" y="468"/>
                    </a:lnTo>
                    <a:lnTo>
                      <a:pt x="1955" y="462"/>
                    </a:lnTo>
                    <a:lnTo>
                      <a:pt x="1958" y="457"/>
                    </a:lnTo>
                    <a:lnTo>
                      <a:pt x="1962" y="453"/>
                    </a:lnTo>
                    <a:lnTo>
                      <a:pt x="1965" y="448"/>
                    </a:lnTo>
                    <a:lnTo>
                      <a:pt x="1967" y="442"/>
                    </a:lnTo>
                    <a:lnTo>
                      <a:pt x="1969" y="436"/>
                    </a:lnTo>
                    <a:lnTo>
                      <a:pt x="1970" y="429"/>
                    </a:lnTo>
                    <a:lnTo>
                      <a:pt x="1971" y="422"/>
                    </a:lnTo>
                    <a:lnTo>
                      <a:pt x="1971" y="414"/>
                    </a:lnTo>
                    <a:lnTo>
                      <a:pt x="1970" y="400"/>
                    </a:lnTo>
                    <a:lnTo>
                      <a:pt x="1968" y="388"/>
                    </a:lnTo>
                    <a:lnTo>
                      <a:pt x="1963" y="378"/>
                    </a:lnTo>
                    <a:lnTo>
                      <a:pt x="1957" y="369"/>
                    </a:lnTo>
                    <a:lnTo>
                      <a:pt x="1950" y="363"/>
                    </a:lnTo>
                    <a:lnTo>
                      <a:pt x="1942" y="357"/>
                    </a:lnTo>
                    <a:lnTo>
                      <a:pt x="1934" y="355"/>
                    </a:lnTo>
                    <a:lnTo>
                      <a:pt x="1924" y="354"/>
                    </a:lnTo>
                    <a:lnTo>
                      <a:pt x="1917" y="354"/>
                    </a:lnTo>
                    <a:lnTo>
                      <a:pt x="1912" y="355"/>
                    </a:lnTo>
                    <a:lnTo>
                      <a:pt x="1907" y="356"/>
                    </a:lnTo>
                    <a:lnTo>
                      <a:pt x="1901" y="358"/>
                    </a:lnTo>
                    <a:lnTo>
                      <a:pt x="1897" y="360"/>
                    </a:lnTo>
                    <a:lnTo>
                      <a:pt x="1893" y="364"/>
                    </a:lnTo>
                    <a:lnTo>
                      <a:pt x="1889" y="368"/>
                    </a:lnTo>
                    <a:lnTo>
                      <a:pt x="1885" y="373"/>
                    </a:lnTo>
                    <a:lnTo>
                      <a:pt x="1885" y="373"/>
                    </a:lnTo>
                    <a:lnTo>
                      <a:pt x="1883" y="356"/>
                    </a:lnTo>
                    <a:lnTo>
                      <a:pt x="1853" y="356"/>
                    </a:lnTo>
                    <a:lnTo>
                      <a:pt x="1853" y="365"/>
                    </a:lnTo>
                    <a:lnTo>
                      <a:pt x="1853" y="374"/>
                    </a:lnTo>
                    <a:lnTo>
                      <a:pt x="1853" y="385"/>
                    </a:lnTo>
                    <a:lnTo>
                      <a:pt x="1853" y="396"/>
                    </a:lnTo>
                    <a:lnTo>
                      <a:pt x="1853" y="523"/>
                    </a:lnTo>
                    <a:close/>
                    <a:moveTo>
                      <a:pt x="1889" y="407"/>
                    </a:moveTo>
                    <a:lnTo>
                      <a:pt x="1889" y="404"/>
                    </a:lnTo>
                    <a:lnTo>
                      <a:pt x="1889" y="400"/>
                    </a:lnTo>
                    <a:lnTo>
                      <a:pt x="1890" y="397"/>
                    </a:lnTo>
                    <a:lnTo>
                      <a:pt x="1893" y="394"/>
                    </a:lnTo>
                    <a:lnTo>
                      <a:pt x="1895" y="390"/>
                    </a:lnTo>
                    <a:lnTo>
                      <a:pt x="1898" y="387"/>
                    </a:lnTo>
                    <a:lnTo>
                      <a:pt x="1900" y="385"/>
                    </a:lnTo>
                    <a:lnTo>
                      <a:pt x="1903" y="384"/>
                    </a:lnTo>
                    <a:lnTo>
                      <a:pt x="1908" y="383"/>
                    </a:lnTo>
                    <a:lnTo>
                      <a:pt x="1911" y="383"/>
                    </a:lnTo>
                    <a:lnTo>
                      <a:pt x="1916" y="383"/>
                    </a:lnTo>
                    <a:lnTo>
                      <a:pt x="1922" y="385"/>
                    </a:lnTo>
                    <a:lnTo>
                      <a:pt x="1926" y="388"/>
                    </a:lnTo>
                    <a:lnTo>
                      <a:pt x="1929" y="391"/>
                    </a:lnTo>
                    <a:lnTo>
                      <a:pt x="1931" y="397"/>
                    </a:lnTo>
                    <a:lnTo>
                      <a:pt x="1934" y="403"/>
                    </a:lnTo>
                    <a:lnTo>
                      <a:pt x="1935" y="408"/>
                    </a:lnTo>
                    <a:lnTo>
                      <a:pt x="1936" y="416"/>
                    </a:lnTo>
                    <a:lnTo>
                      <a:pt x="1935" y="423"/>
                    </a:lnTo>
                    <a:lnTo>
                      <a:pt x="1934" y="429"/>
                    </a:lnTo>
                    <a:lnTo>
                      <a:pt x="1931" y="435"/>
                    </a:lnTo>
                    <a:lnTo>
                      <a:pt x="1929" y="439"/>
                    </a:lnTo>
                    <a:lnTo>
                      <a:pt x="1925" y="444"/>
                    </a:lnTo>
                    <a:lnTo>
                      <a:pt x="1921" y="447"/>
                    </a:lnTo>
                    <a:lnTo>
                      <a:pt x="1916" y="448"/>
                    </a:lnTo>
                    <a:lnTo>
                      <a:pt x="1911" y="449"/>
                    </a:lnTo>
                    <a:lnTo>
                      <a:pt x="1907" y="448"/>
                    </a:lnTo>
                    <a:lnTo>
                      <a:pt x="1903" y="447"/>
                    </a:lnTo>
                    <a:lnTo>
                      <a:pt x="1900" y="446"/>
                    </a:lnTo>
                    <a:lnTo>
                      <a:pt x="1897" y="444"/>
                    </a:lnTo>
                    <a:lnTo>
                      <a:pt x="1895" y="442"/>
                    </a:lnTo>
                    <a:lnTo>
                      <a:pt x="1893" y="438"/>
                    </a:lnTo>
                    <a:lnTo>
                      <a:pt x="1890" y="435"/>
                    </a:lnTo>
                    <a:lnTo>
                      <a:pt x="1889" y="432"/>
                    </a:lnTo>
                    <a:lnTo>
                      <a:pt x="1889" y="428"/>
                    </a:lnTo>
                    <a:lnTo>
                      <a:pt x="1889" y="424"/>
                    </a:lnTo>
                    <a:lnTo>
                      <a:pt x="1889" y="407"/>
                    </a:lnTo>
                    <a:close/>
                    <a:moveTo>
                      <a:pt x="2092" y="475"/>
                    </a:moveTo>
                    <a:lnTo>
                      <a:pt x="2090" y="462"/>
                    </a:lnTo>
                    <a:lnTo>
                      <a:pt x="2090" y="446"/>
                    </a:lnTo>
                    <a:lnTo>
                      <a:pt x="2090" y="405"/>
                    </a:lnTo>
                    <a:lnTo>
                      <a:pt x="2090" y="395"/>
                    </a:lnTo>
                    <a:lnTo>
                      <a:pt x="2088" y="385"/>
                    </a:lnTo>
                    <a:lnTo>
                      <a:pt x="2085" y="376"/>
                    </a:lnTo>
                    <a:lnTo>
                      <a:pt x="2079" y="368"/>
                    </a:lnTo>
                    <a:lnTo>
                      <a:pt x="2076" y="365"/>
                    </a:lnTo>
                    <a:lnTo>
                      <a:pt x="2073" y="363"/>
                    </a:lnTo>
                    <a:lnTo>
                      <a:pt x="2069" y="359"/>
                    </a:lnTo>
                    <a:lnTo>
                      <a:pt x="2064" y="357"/>
                    </a:lnTo>
                    <a:lnTo>
                      <a:pt x="2059" y="356"/>
                    </a:lnTo>
                    <a:lnTo>
                      <a:pt x="2052" y="355"/>
                    </a:lnTo>
                    <a:lnTo>
                      <a:pt x="2047" y="354"/>
                    </a:lnTo>
                    <a:lnTo>
                      <a:pt x="2039" y="354"/>
                    </a:lnTo>
                    <a:lnTo>
                      <a:pt x="2025" y="355"/>
                    </a:lnTo>
                    <a:lnTo>
                      <a:pt x="2012" y="357"/>
                    </a:lnTo>
                    <a:lnTo>
                      <a:pt x="2003" y="360"/>
                    </a:lnTo>
                    <a:lnTo>
                      <a:pt x="1995" y="364"/>
                    </a:lnTo>
                    <a:lnTo>
                      <a:pt x="2002" y="387"/>
                    </a:lnTo>
                    <a:lnTo>
                      <a:pt x="2008" y="384"/>
                    </a:lnTo>
                    <a:lnTo>
                      <a:pt x="2016" y="381"/>
                    </a:lnTo>
                    <a:lnTo>
                      <a:pt x="2024" y="379"/>
                    </a:lnTo>
                    <a:lnTo>
                      <a:pt x="2033" y="378"/>
                    </a:lnTo>
                    <a:lnTo>
                      <a:pt x="2039" y="379"/>
                    </a:lnTo>
                    <a:lnTo>
                      <a:pt x="2044" y="380"/>
                    </a:lnTo>
                    <a:lnTo>
                      <a:pt x="2048" y="381"/>
                    </a:lnTo>
                    <a:lnTo>
                      <a:pt x="2050" y="384"/>
                    </a:lnTo>
                    <a:lnTo>
                      <a:pt x="2054" y="389"/>
                    </a:lnTo>
                    <a:lnTo>
                      <a:pt x="2055" y="394"/>
                    </a:lnTo>
                    <a:lnTo>
                      <a:pt x="2055" y="396"/>
                    </a:lnTo>
                    <a:lnTo>
                      <a:pt x="2039" y="396"/>
                    </a:lnTo>
                    <a:lnTo>
                      <a:pt x="2027" y="398"/>
                    </a:lnTo>
                    <a:lnTo>
                      <a:pt x="2015" y="401"/>
                    </a:lnTo>
                    <a:lnTo>
                      <a:pt x="2005" y="407"/>
                    </a:lnTo>
                    <a:lnTo>
                      <a:pt x="2001" y="409"/>
                    </a:lnTo>
                    <a:lnTo>
                      <a:pt x="1997" y="413"/>
                    </a:lnTo>
                    <a:lnTo>
                      <a:pt x="1994" y="417"/>
                    </a:lnTo>
                    <a:lnTo>
                      <a:pt x="1992" y="420"/>
                    </a:lnTo>
                    <a:lnTo>
                      <a:pt x="1990" y="425"/>
                    </a:lnTo>
                    <a:lnTo>
                      <a:pt x="1988" y="430"/>
                    </a:lnTo>
                    <a:lnTo>
                      <a:pt x="1987" y="435"/>
                    </a:lnTo>
                    <a:lnTo>
                      <a:pt x="1987" y="440"/>
                    </a:lnTo>
                    <a:lnTo>
                      <a:pt x="1988" y="448"/>
                    </a:lnTo>
                    <a:lnTo>
                      <a:pt x="1989" y="455"/>
                    </a:lnTo>
                    <a:lnTo>
                      <a:pt x="1992" y="461"/>
                    </a:lnTo>
                    <a:lnTo>
                      <a:pt x="1996" y="466"/>
                    </a:lnTo>
                    <a:lnTo>
                      <a:pt x="2002" y="471"/>
                    </a:lnTo>
                    <a:lnTo>
                      <a:pt x="2008" y="474"/>
                    </a:lnTo>
                    <a:lnTo>
                      <a:pt x="2016" y="477"/>
                    </a:lnTo>
                    <a:lnTo>
                      <a:pt x="2024" y="477"/>
                    </a:lnTo>
                    <a:lnTo>
                      <a:pt x="2034" y="476"/>
                    </a:lnTo>
                    <a:lnTo>
                      <a:pt x="2043" y="474"/>
                    </a:lnTo>
                    <a:lnTo>
                      <a:pt x="2050" y="469"/>
                    </a:lnTo>
                    <a:lnTo>
                      <a:pt x="2057" y="463"/>
                    </a:lnTo>
                    <a:lnTo>
                      <a:pt x="2058" y="463"/>
                    </a:lnTo>
                    <a:lnTo>
                      <a:pt x="2060" y="475"/>
                    </a:lnTo>
                    <a:lnTo>
                      <a:pt x="2092" y="475"/>
                    </a:lnTo>
                    <a:close/>
                    <a:moveTo>
                      <a:pt x="2056" y="432"/>
                    </a:moveTo>
                    <a:lnTo>
                      <a:pt x="2056" y="435"/>
                    </a:lnTo>
                    <a:lnTo>
                      <a:pt x="2055" y="438"/>
                    </a:lnTo>
                    <a:lnTo>
                      <a:pt x="2052" y="443"/>
                    </a:lnTo>
                    <a:lnTo>
                      <a:pt x="2048" y="447"/>
                    </a:lnTo>
                    <a:lnTo>
                      <a:pt x="2043" y="451"/>
                    </a:lnTo>
                    <a:lnTo>
                      <a:pt x="2036" y="452"/>
                    </a:lnTo>
                    <a:lnTo>
                      <a:pt x="2031" y="451"/>
                    </a:lnTo>
                    <a:lnTo>
                      <a:pt x="2027" y="448"/>
                    </a:lnTo>
                    <a:lnTo>
                      <a:pt x="2024" y="446"/>
                    </a:lnTo>
                    <a:lnTo>
                      <a:pt x="2023" y="444"/>
                    </a:lnTo>
                    <a:lnTo>
                      <a:pt x="2022" y="440"/>
                    </a:lnTo>
                    <a:lnTo>
                      <a:pt x="2022" y="437"/>
                    </a:lnTo>
                    <a:lnTo>
                      <a:pt x="2022" y="433"/>
                    </a:lnTo>
                    <a:lnTo>
                      <a:pt x="2024" y="428"/>
                    </a:lnTo>
                    <a:lnTo>
                      <a:pt x="2028" y="425"/>
                    </a:lnTo>
                    <a:lnTo>
                      <a:pt x="2032" y="423"/>
                    </a:lnTo>
                    <a:lnTo>
                      <a:pt x="2036" y="420"/>
                    </a:lnTo>
                    <a:lnTo>
                      <a:pt x="2043" y="419"/>
                    </a:lnTo>
                    <a:lnTo>
                      <a:pt x="2048" y="419"/>
                    </a:lnTo>
                    <a:lnTo>
                      <a:pt x="2056" y="418"/>
                    </a:lnTo>
                    <a:lnTo>
                      <a:pt x="2056" y="432"/>
                    </a:lnTo>
                    <a:close/>
                    <a:moveTo>
                      <a:pt x="2118" y="475"/>
                    </a:moveTo>
                    <a:lnTo>
                      <a:pt x="2154" y="475"/>
                    </a:lnTo>
                    <a:lnTo>
                      <a:pt x="2154" y="415"/>
                    </a:lnTo>
                    <a:lnTo>
                      <a:pt x="2155" y="410"/>
                    </a:lnTo>
                    <a:lnTo>
                      <a:pt x="2155" y="406"/>
                    </a:lnTo>
                    <a:lnTo>
                      <a:pt x="2156" y="403"/>
                    </a:lnTo>
                    <a:lnTo>
                      <a:pt x="2158" y="398"/>
                    </a:lnTo>
                    <a:lnTo>
                      <a:pt x="2160" y="395"/>
                    </a:lnTo>
                    <a:lnTo>
                      <a:pt x="2164" y="393"/>
                    </a:lnTo>
                    <a:lnTo>
                      <a:pt x="2167" y="390"/>
                    </a:lnTo>
                    <a:lnTo>
                      <a:pt x="2170" y="389"/>
                    </a:lnTo>
                    <a:lnTo>
                      <a:pt x="2174" y="388"/>
                    </a:lnTo>
                    <a:lnTo>
                      <a:pt x="2180" y="387"/>
                    </a:lnTo>
                    <a:lnTo>
                      <a:pt x="2185" y="388"/>
                    </a:lnTo>
                    <a:lnTo>
                      <a:pt x="2190" y="388"/>
                    </a:lnTo>
                    <a:lnTo>
                      <a:pt x="2190" y="354"/>
                    </a:lnTo>
                    <a:lnTo>
                      <a:pt x="2186" y="354"/>
                    </a:lnTo>
                    <a:lnTo>
                      <a:pt x="2182" y="354"/>
                    </a:lnTo>
                    <a:lnTo>
                      <a:pt x="2178" y="354"/>
                    </a:lnTo>
                    <a:lnTo>
                      <a:pt x="2173" y="355"/>
                    </a:lnTo>
                    <a:lnTo>
                      <a:pt x="2169" y="357"/>
                    </a:lnTo>
                    <a:lnTo>
                      <a:pt x="2165" y="359"/>
                    </a:lnTo>
                    <a:lnTo>
                      <a:pt x="2160" y="363"/>
                    </a:lnTo>
                    <a:lnTo>
                      <a:pt x="2156" y="367"/>
                    </a:lnTo>
                    <a:lnTo>
                      <a:pt x="2153" y="371"/>
                    </a:lnTo>
                    <a:lnTo>
                      <a:pt x="2151" y="378"/>
                    </a:lnTo>
                    <a:lnTo>
                      <a:pt x="2150" y="378"/>
                    </a:lnTo>
                    <a:lnTo>
                      <a:pt x="2149" y="356"/>
                    </a:lnTo>
                    <a:lnTo>
                      <a:pt x="2117" y="356"/>
                    </a:lnTo>
                    <a:lnTo>
                      <a:pt x="2118" y="364"/>
                    </a:lnTo>
                    <a:lnTo>
                      <a:pt x="2118" y="373"/>
                    </a:lnTo>
                    <a:lnTo>
                      <a:pt x="2118" y="383"/>
                    </a:lnTo>
                    <a:lnTo>
                      <a:pt x="2118" y="395"/>
                    </a:lnTo>
                    <a:lnTo>
                      <a:pt x="2118" y="475"/>
                    </a:lnTo>
                    <a:close/>
                    <a:moveTo>
                      <a:pt x="2303" y="475"/>
                    </a:moveTo>
                    <a:lnTo>
                      <a:pt x="2302" y="462"/>
                    </a:lnTo>
                    <a:lnTo>
                      <a:pt x="2302" y="446"/>
                    </a:lnTo>
                    <a:lnTo>
                      <a:pt x="2302" y="405"/>
                    </a:lnTo>
                    <a:lnTo>
                      <a:pt x="2301" y="395"/>
                    </a:lnTo>
                    <a:lnTo>
                      <a:pt x="2300" y="385"/>
                    </a:lnTo>
                    <a:lnTo>
                      <a:pt x="2295" y="376"/>
                    </a:lnTo>
                    <a:lnTo>
                      <a:pt x="2291" y="368"/>
                    </a:lnTo>
                    <a:lnTo>
                      <a:pt x="2288" y="365"/>
                    </a:lnTo>
                    <a:lnTo>
                      <a:pt x="2284" y="363"/>
                    </a:lnTo>
                    <a:lnTo>
                      <a:pt x="2280" y="359"/>
                    </a:lnTo>
                    <a:lnTo>
                      <a:pt x="2275" y="357"/>
                    </a:lnTo>
                    <a:lnTo>
                      <a:pt x="2271" y="356"/>
                    </a:lnTo>
                    <a:lnTo>
                      <a:pt x="2264" y="355"/>
                    </a:lnTo>
                    <a:lnTo>
                      <a:pt x="2258" y="354"/>
                    </a:lnTo>
                    <a:lnTo>
                      <a:pt x="2251" y="354"/>
                    </a:lnTo>
                    <a:lnTo>
                      <a:pt x="2236" y="355"/>
                    </a:lnTo>
                    <a:lnTo>
                      <a:pt x="2224" y="357"/>
                    </a:lnTo>
                    <a:lnTo>
                      <a:pt x="2213" y="360"/>
                    </a:lnTo>
                    <a:lnTo>
                      <a:pt x="2207" y="364"/>
                    </a:lnTo>
                    <a:lnTo>
                      <a:pt x="2213" y="387"/>
                    </a:lnTo>
                    <a:lnTo>
                      <a:pt x="2220" y="384"/>
                    </a:lnTo>
                    <a:lnTo>
                      <a:pt x="2227" y="381"/>
                    </a:lnTo>
                    <a:lnTo>
                      <a:pt x="2236" y="379"/>
                    </a:lnTo>
                    <a:lnTo>
                      <a:pt x="2245" y="378"/>
                    </a:lnTo>
                    <a:lnTo>
                      <a:pt x="2251" y="379"/>
                    </a:lnTo>
                    <a:lnTo>
                      <a:pt x="2255" y="380"/>
                    </a:lnTo>
                    <a:lnTo>
                      <a:pt x="2259" y="381"/>
                    </a:lnTo>
                    <a:lnTo>
                      <a:pt x="2262" y="384"/>
                    </a:lnTo>
                    <a:lnTo>
                      <a:pt x="2265" y="389"/>
                    </a:lnTo>
                    <a:lnTo>
                      <a:pt x="2266" y="394"/>
                    </a:lnTo>
                    <a:lnTo>
                      <a:pt x="2266" y="396"/>
                    </a:lnTo>
                    <a:lnTo>
                      <a:pt x="2251" y="396"/>
                    </a:lnTo>
                    <a:lnTo>
                      <a:pt x="2238" y="398"/>
                    </a:lnTo>
                    <a:lnTo>
                      <a:pt x="2226" y="401"/>
                    </a:lnTo>
                    <a:lnTo>
                      <a:pt x="2217" y="407"/>
                    </a:lnTo>
                    <a:lnTo>
                      <a:pt x="2212" y="409"/>
                    </a:lnTo>
                    <a:lnTo>
                      <a:pt x="2209" y="413"/>
                    </a:lnTo>
                    <a:lnTo>
                      <a:pt x="2206" y="417"/>
                    </a:lnTo>
                    <a:lnTo>
                      <a:pt x="2203" y="420"/>
                    </a:lnTo>
                    <a:lnTo>
                      <a:pt x="2200" y="425"/>
                    </a:lnTo>
                    <a:lnTo>
                      <a:pt x="2199" y="430"/>
                    </a:lnTo>
                    <a:lnTo>
                      <a:pt x="2198" y="435"/>
                    </a:lnTo>
                    <a:lnTo>
                      <a:pt x="2198" y="440"/>
                    </a:lnTo>
                    <a:lnTo>
                      <a:pt x="2198" y="448"/>
                    </a:lnTo>
                    <a:lnTo>
                      <a:pt x="2200" y="455"/>
                    </a:lnTo>
                    <a:lnTo>
                      <a:pt x="2204" y="461"/>
                    </a:lnTo>
                    <a:lnTo>
                      <a:pt x="2208" y="466"/>
                    </a:lnTo>
                    <a:lnTo>
                      <a:pt x="2213" y="471"/>
                    </a:lnTo>
                    <a:lnTo>
                      <a:pt x="2220" y="474"/>
                    </a:lnTo>
                    <a:lnTo>
                      <a:pt x="2227" y="477"/>
                    </a:lnTo>
                    <a:lnTo>
                      <a:pt x="2235" y="477"/>
                    </a:lnTo>
                    <a:lnTo>
                      <a:pt x="2246" y="476"/>
                    </a:lnTo>
                    <a:lnTo>
                      <a:pt x="2254" y="474"/>
                    </a:lnTo>
                    <a:lnTo>
                      <a:pt x="2262" y="469"/>
                    </a:lnTo>
                    <a:lnTo>
                      <a:pt x="2268" y="463"/>
                    </a:lnTo>
                    <a:lnTo>
                      <a:pt x="2270" y="463"/>
                    </a:lnTo>
                    <a:lnTo>
                      <a:pt x="2272" y="475"/>
                    </a:lnTo>
                    <a:lnTo>
                      <a:pt x="2303" y="475"/>
                    </a:lnTo>
                    <a:close/>
                    <a:moveTo>
                      <a:pt x="2267" y="432"/>
                    </a:moveTo>
                    <a:lnTo>
                      <a:pt x="2266" y="435"/>
                    </a:lnTo>
                    <a:lnTo>
                      <a:pt x="2266" y="438"/>
                    </a:lnTo>
                    <a:lnTo>
                      <a:pt x="2264" y="443"/>
                    </a:lnTo>
                    <a:lnTo>
                      <a:pt x="2260" y="447"/>
                    </a:lnTo>
                    <a:lnTo>
                      <a:pt x="2254" y="451"/>
                    </a:lnTo>
                    <a:lnTo>
                      <a:pt x="2248" y="452"/>
                    </a:lnTo>
                    <a:lnTo>
                      <a:pt x="2243" y="451"/>
                    </a:lnTo>
                    <a:lnTo>
                      <a:pt x="2237" y="448"/>
                    </a:lnTo>
                    <a:lnTo>
                      <a:pt x="2236" y="446"/>
                    </a:lnTo>
                    <a:lnTo>
                      <a:pt x="2235" y="444"/>
                    </a:lnTo>
                    <a:lnTo>
                      <a:pt x="2234" y="440"/>
                    </a:lnTo>
                    <a:lnTo>
                      <a:pt x="2234" y="437"/>
                    </a:lnTo>
                    <a:lnTo>
                      <a:pt x="2234" y="433"/>
                    </a:lnTo>
                    <a:lnTo>
                      <a:pt x="2236" y="428"/>
                    </a:lnTo>
                    <a:lnTo>
                      <a:pt x="2239" y="425"/>
                    </a:lnTo>
                    <a:lnTo>
                      <a:pt x="2244" y="423"/>
                    </a:lnTo>
                    <a:lnTo>
                      <a:pt x="2248" y="420"/>
                    </a:lnTo>
                    <a:lnTo>
                      <a:pt x="2253" y="419"/>
                    </a:lnTo>
                    <a:lnTo>
                      <a:pt x="2260" y="419"/>
                    </a:lnTo>
                    <a:lnTo>
                      <a:pt x="2267" y="418"/>
                    </a:lnTo>
                    <a:lnTo>
                      <a:pt x="2267" y="432"/>
                    </a:lnTo>
                    <a:close/>
                    <a:moveTo>
                      <a:pt x="2476" y="475"/>
                    </a:moveTo>
                    <a:lnTo>
                      <a:pt x="2475" y="462"/>
                    </a:lnTo>
                    <a:lnTo>
                      <a:pt x="2474" y="446"/>
                    </a:lnTo>
                    <a:lnTo>
                      <a:pt x="2474" y="405"/>
                    </a:lnTo>
                    <a:lnTo>
                      <a:pt x="2474" y="395"/>
                    </a:lnTo>
                    <a:lnTo>
                      <a:pt x="2471" y="385"/>
                    </a:lnTo>
                    <a:lnTo>
                      <a:pt x="2468" y="376"/>
                    </a:lnTo>
                    <a:lnTo>
                      <a:pt x="2463" y="368"/>
                    </a:lnTo>
                    <a:lnTo>
                      <a:pt x="2460" y="365"/>
                    </a:lnTo>
                    <a:lnTo>
                      <a:pt x="2456" y="363"/>
                    </a:lnTo>
                    <a:lnTo>
                      <a:pt x="2452" y="359"/>
                    </a:lnTo>
                    <a:lnTo>
                      <a:pt x="2448" y="357"/>
                    </a:lnTo>
                    <a:lnTo>
                      <a:pt x="2442" y="356"/>
                    </a:lnTo>
                    <a:lnTo>
                      <a:pt x="2437" y="355"/>
                    </a:lnTo>
                    <a:lnTo>
                      <a:pt x="2430" y="354"/>
                    </a:lnTo>
                    <a:lnTo>
                      <a:pt x="2423" y="354"/>
                    </a:lnTo>
                    <a:lnTo>
                      <a:pt x="2409" y="355"/>
                    </a:lnTo>
                    <a:lnTo>
                      <a:pt x="2396" y="357"/>
                    </a:lnTo>
                    <a:lnTo>
                      <a:pt x="2386" y="360"/>
                    </a:lnTo>
                    <a:lnTo>
                      <a:pt x="2379" y="364"/>
                    </a:lnTo>
                    <a:lnTo>
                      <a:pt x="2385" y="387"/>
                    </a:lnTo>
                    <a:lnTo>
                      <a:pt x="2392" y="384"/>
                    </a:lnTo>
                    <a:lnTo>
                      <a:pt x="2399" y="381"/>
                    </a:lnTo>
                    <a:lnTo>
                      <a:pt x="2408" y="379"/>
                    </a:lnTo>
                    <a:lnTo>
                      <a:pt x="2416" y="378"/>
                    </a:lnTo>
                    <a:lnTo>
                      <a:pt x="2423" y="379"/>
                    </a:lnTo>
                    <a:lnTo>
                      <a:pt x="2427" y="380"/>
                    </a:lnTo>
                    <a:lnTo>
                      <a:pt x="2432" y="381"/>
                    </a:lnTo>
                    <a:lnTo>
                      <a:pt x="2434" y="384"/>
                    </a:lnTo>
                    <a:lnTo>
                      <a:pt x="2437" y="389"/>
                    </a:lnTo>
                    <a:lnTo>
                      <a:pt x="2438" y="394"/>
                    </a:lnTo>
                    <a:lnTo>
                      <a:pt x="2438" y="396"/>
                    </a:lnTo>
                    <a:lnTo>
                      <a:pt x="2423" y="396"/>
                    </a:lnTo>
                    <a:lnTo>
                      <a:pt x="2410" y="398"/>
                    </a:lnTo>
                    <a:lnTo>
                      <a:pt x="2398" y="401"/>
                    </a:lnTo>
                    <a:lnTo>
                      <a:pt x="2388" y="407"/>
                    </a:lnTo>
                    <a:lnTo>
                      <a:pt x="2385" y="409"/>
                    </a:lnTo>
                    <a:lnTo>
                      <a:pt x="2381" y="413"/>
                    </a:lnTo>
                    <a:lnTo>
                      <a:pt x="2378" y="417"/>
                    </a:lnTo>
                    <a:lnTo>
                      <a:pt x="2375" y="420"/>
                    </a:lnTo>
                    <a:lnTo>
                      <a:pt x="2373" y="425"/>
                    </a:lnTo>
                    <a:lnTo>
                      <a:pt x="2371" y="430"/>
                    </a:lnTo>
                    <a:lnTo>
                      <a:pt x="2371" y="435"/>
                    </a:lnTo>
                    <a:lnTo>
                      <a:pt x="2370" y="440"/>
                    </a:lnTo>
                    <a:lnTo>
                      <a:pt x="2371" y="448"/>
                    </a:lnTo>
                    <a:lnTo>
                      <a:pt x="2373" y="455"/>
                    </a:lnTo>
                    <a:lnTo>
                      <a:pt x="2375" y="461"/>
                    </a:lnTo>
                    <a:lnTo>
                      <a:pt x="2380" y="466"/>
                    </a:lnTo>
                    <a:lnTo>
                      <a:pt x="2385" y="471"/>
                    </a:lnTo>
                    <a:lnTo>
                      <a:pt x="2392" y="474"/>
                    </a:lnTo>
                    <a:lnTo>
                      <a:pt x="2399" y="477"/>
                    </a:lnTo>
                    <a:lnTo>
                      <a:pt x="2408" y="477"/>
                    </a:lnTo>
                    <a:lnTo>
                      <a:pt x="2417" y="476"/>
                    </a:lnTo>
                    <a:lnTo>
                      <a:pt x="2426" y="474"/>
                    </a:lnTo>
                    <a:lnTo>
                      <a:pt x="2434" y="469"/>
                    </a:lnTo>
                    <a:lnTo>
                      <a:pt x="2440" y="463"/>
                    </a:lnTo>
                    <a:lnTo>
                      <a:pt x="2441" y="463"/>
                    </a:lnTo>
                    <a:lnTo>
                      <a:pt x="2443" y="475"/>
                    </a:lnTo>
                    <a:lnTo>
                      <a:pt x="2476" y="475"/>
                    </a:lnTo>
                    <a:close/>
                    <a:moveTo>
                      <a:pt x="2439" y="432"/>
                    </a:moveTo>
                    <a:lnTo>
                      <a:pt x="2439" y="435"/>
                    </a:lnTo>
                    <a:lnTo>
                      <a:pt x="2438" y="438"/>
                    </a:lnTo>
                    <a:lnTo>
                      <a:pt x="2436" y="443"/>
                    </a:lnTo>
                    <a:lnTo>
                      <a:pt x="2432" y="447"/>
                    </a:lnTo>
                    <a:lnTo>
                      <a:pt x="2426" y="451"/>
                    </a:lnTo>
                    <a:lnTo>
                      <a:pt x="2420" y="452"/>
                    </a:lnTo>
                    <a:lnTo>
                      <a:pt x="2414" y="451"/>
                    </a:lnTo>
                    <a:lnTo>
                      <a:pt x="2410" y="448"/>
                    </a:lnTo>
                    <a:lnTo>
                      <a:pt x="2408" y="446"/>
                    </a:lnTo>
                    <a:lnTo>
                      <a:pt x="2407" y="444"/>
                    </a:lnTo>
                    <a:lnTo>
                      <a:pt x="2406" y="440"/>
                    </a:lnTo>
                    <a:lnTo>
                      <a:pt x="2406" y="437"/>
                    </a:lnTo>
                    <a:lnTo>
                      <a:pt x="2407" y="433"/>
                    </a:lnTo>
                    <a:lnTo>
                      <a:pt x="2408" y="428"/>
                    </a:lnTo>
                    <a:lnTo>
                      <a:pt x="2411" y="425"/>
                    </a:lnTo>
                    <a:lnTo>
                      <a:pt x="2415" y="423"/>
                    </a:lnTo>
                    <a:lnTo>
                      <a:pt x="2421" y="420"/>
                    </a:lnTo>
                    <a:lnTo>
                      <a:pt x="2426" y="419"/>
                    </a:lnTo>
                    <a:lnTo>
                      <a:pt x="2433" y="419"/>
                    </a:lnTo>
                    <a:lnTo>
                      <a:pt x="2439" y="418"/>
                    </a:lnTo>
                    <a:lnTo>
                      <a:pt x="2439" y="432"/>
                    </a:lnTo>
                    <a:close/>
                    <a:moveTo>
                      <a:pt x="2" y="825"/>
                    </a:moveTo>
                    <a:lnTo>
                      <a:pt x="37" y="825"/>
                    </a:lnTo>
                    <a:lnTo>
                      <a:pt x="37" y="765"/>
                    </a:lnTo>
                    <a:lnTo>
                      <a:pt x="38" y="765"/>
                    </a:lnTo>
                    <a:lnTo>
                      <a:pt x="43" y="770"/>
                    </a:lnTo>
                    <a:lnTo>
                      <a:pt x="49" y="775"/>
                    </a:lnTo>
                    <a:lnTo>
                      <a:pt x="58" y="778"/>
                    </a:lnTo>
                    <a:lnTo>
                      <a:pt x="67" y="779"/>
                    </a:lnTo>
                    <a:lnTo>
                      <a:pt x="77" y="778"/>
                    </a:lnTo>
                    <a:lnTo>
                      <a:pt x="87" y="775"/>
                    </a:lnTo>
                    <a:lnTo>
                      <a:pt x="95" y="770"/>
                    </a:lnTo>
                    <a:lnTo>
                      <a:pt x="104" y="764"/>
                    </a:lnTo>
                    <a:lnTo>
                      <a:pt x="107" y="759"/>
                    </a:lnTo>
                    <a:lnTo>
                      <a:pt x="111" y="755"/>
                    </a:lnTo>
                    <a:lnTo>
                      <a:pt x="113" y="749"/>
                    </a:lnTo>
                    <a:lnTo>
                      <a:pt x="116" y="744"/>
                    </a:lnTo>
                    <a:lnTo>
                      <a:pt x="117" y="737"/>
                    </a:lnTo>
                    <a:lnTo>
                      <a:pt x="119" y="730"/>
                    </a:lnTo>
                    <a:lnTo>
                      <a:pt x="120" y="723"/>
                    </a:lnTo>
                    <a:lnTo>
                      <a:pt x="120" y="716"/>
                    </a:lnTo>
                    <a:lnTo>
                      <a:pt x="119" y="701"/>
                    </a:lnTo>
                    <a:lnTo>
                      <a:pt x="116" y="690"/>
                    </a:lnTo>
                    <a:lnTo>
                      <a:pt x="112" y="679"/>
                    </a:lnTo>
                    <a:lnTo>
                      <a:pt x="105" y="671"/>
                    </a:lnTo>
                    <a:lnTo>
                      <a:pt x="99" y="663"/>
                    </a:lnTo>
                    <a:lnTo>
                      <a:pt x="90" y="659"/>
                    </a:lnTo>
                    <a:lnTo>
                      <a:pt x="81" y="656"/>
                    </a:lnTo>
                    <a:lnTo>
                      <a:pt x="73" y="654"/>
                    </a:lnTo>
                    <a:lnTo>
                      <a:pt x="66" y="654"/>
                    </a:lnTo>
                    <a:lnTo>
                      <a:pt x="61" y="656"/>
                    </a:lnTo>
                    <a:lnTo>
                      <a:pt x="56" y="658"/>
                    </a:lnTo>
                    <a:lnTo>
                      <a:pt x="50" y="660"/>
                    </a:lnTo>
                    <a:lnTo>
                      <a:pt x="46" y="662"/>
                    </a:lnTo>
                    <a:lnTo>
                      <a:pt x="41" y="666"/>
                    </a:lnTo>
                    <a:lnTo>
                      <a:pt x="37" y="669"/>
                    </a:lnTo>
                    <a:lnTo>
                      <a:pt x="34" y="673"/>
                    </a:lnTo>
                    <a:lnTo>
                      <a:pt x="33" y="673"/>
                    </a:lnTo>
                    <a:lnTo>
                      <a:pt x="32" y="658"/>
                    </a:lnTo>
                    <a:lnTo>
                      <a:pt x="0" y="658"/>
                    </a:lnTo>
                    <a:lnTo>
                      <a:pt x="0" y="666"/>
                    </a:lnTo>
                    <a:lnTo>
                      <a:pt x="2" y="676"/>
                    </a:lnTo>
                    <a:lnTo>
                      <a:pt x="2" y="686"/>
                    </a:lnTo>
                    <a:lnTo>
                      <a:pt x="2" y="697"/>
                    </a:lnTo>
                    <a:lnTo>
                      <a:pt x="2" y="825"/>
                    </a:lnTo>
                    <a:close/>
                    <a:moveTo>
                      <a:pt x="37" y="709"/>
                    </a:moveTo>
                    <a:lnTo>
                      <a:pt x="37" y="706"/>
                    </a:lnTo>
                    <a:lnTo>
                      <a:pt x="38" y="702"/>
                    </a:lnTo>
                    <a:lnTo>
                      <a:pt x="39" y="698"/>
                    </a:lnTo>
                    <a:lnTo>
                      <a:pt x="41" y="695"/>
                    </a:lnTo>
                    <a:lnTo>
                      <a:pt x="44" y="691"/>
                    </a:lnTo>
                    <a:lnTo>
                      <a:pt x="46" y="689"/>
                    </a:lnTo>
                    <a:lnTo>
                      <a:pt x="49" y="687"/>
                    </a:lnTo>
                    <a:lnTo>
                      <a:pt x="52" y="684"/>
                    </a:lnTo>
                    <a:lnTo>
                      <a:pt x="56" y="683"/>
                    </a:lnTo>
                    <a:lnTo>
                      <a:pt x="60" y="683"/>
                    </a:lnTo>
                    <a:lnTo>
                      <a:pt x="65" y="684"/>
                    </a:lnTo>
                    <a:lnTo>
                      <a:pt x="70" y="686"/>
                    </a:lnTo>
                    <a:lnTo>
                      <a:pt x="74" y="689"/>
                    </a:lnTo>
                    <a:lnTo>
                      <a:pt x="78" y="693"/>
                    </a:lnTo>
                    <a:lnTo>
                      <a:pt x="80" y="698"/>
                    </a:lnTo>
                    <a:lnTo>
                      <a:pt x="83" y="703"/>
                    </a:lnTo>
                    <a:lnTo>
                      <a:pt x="84" y="710"/>
                    </a:lnTo>
                    <a:lnTo>
                      <a:pt x="84" y="717"/>
                    </a:lnTo>
                    <a:lnTo>
                      <a:pt x="84" y="725"/>
                    </a:lnTo>
                    <a:lnTo>
                      <a:pt x="83" y="730"/>
                    </a:lnTo>
                    <a:lnTo>
                      <a:pt x="80" y="737"/>
                    </a:lnTo>
                    <a:lnTo>
                      <a:pt x="77" y="741"/>
                    </a:lnTo>
                    <a:lnTo>
                      <a:pt x="74" y="745"/>
                    </a:lnTo>
                    <a:lnTo>
                      <a:pt x="70" y="748"/>
                    </a:lnTo>
                    <a:lnTo>
                      <a:pt x="64" y="750"/>
                    </a:lnTo>
                    <a:lnTo>
                      <a:pt x="59" y="750"/>
                    </a:lnTo>
                    <a:lnTo>
                      <a:pt x="56" y="750"/>
                    </a:lnTo>
                    <a:lnTo>
                      <a:pt x="51" y="749"/>
                    </a:lnTo>
                    <a:lnTo>
                      <a:pt x="48" y="748"/>
                    </a:lnTo>
                    <a:lnTo>
                      <a:pt x="46" y="746"/>
                    </a:lnTo>
                    <a:lnTo>
                      <a:pt x="43" y="742"/>
                    </a:lnTo>
                    <a:lnTo>
                      <a:pt x="40" y="740"/>
                    </a:lnTo>
                    <a:lnTo>
                      <a:pt x="39" y="737"/>
                    </a:lnTo>
                    <a:lnTo>
                      <a:pt x="38" y="732"/>
                    </a:lnTo>
                    <a:lnTo>
                      <a:pt x="37" y="729"/>
                    </a:lnTo>
                    <a:lnTo>
                      <a:pt x="37" y="725"/>
                    </a:lnTo>
                    <a:lnTo>
                      <a:pt x="37" y="709"/>
                    </a:lnTo>
                    <a:close/>
                    <a:moveTo>
                      <a:pt x="143" y="776"/>
                    </a:moveTo>
                    <a:lnTo>
                      <a:pt x="179" y="776"/>
                    </a:lnTo>
                    <a:lnTo>
                      <a:pt x="179" y="716"/>
                    </a:lnTo>
                    <a:lnTo>
                      <a:pt x="179" y="711"/>
                    </a:lnTo>
                    <a:lnTo>
                      <a:pt x="179" y="708"/>
                    </a:lnTo>
                    <a:lnTo>
                      <a:pt x="180" y="703"/>
                    </a:lnTo>
                    <a:lnTo>
                      <a:pt x="182" y="700"/>
                    </a:lnTo>
                    <a:lnTo>
                      <a:pt x="184" y="697"/>
                    </a:lnTo>
                    <a:lnTo>
                      <a:pt x="187" y="693"/>
                    </a:lnTo>
                    <a:lnTo>
                      <a:pt x="191" y="692"/>
                    </a:lnTo>
                    <a:lnTo>
                      <a:pt x="195" y="690"/>
                    </a:lnTo>
                    <a:lnTo>
                      <a:pt x="199" y="689"/>
                    </a:lnTo>
                    <a:lnTo>
                      <a:pt x="203" y="689"/>
                    </a:lnTo>
                    <a:lnTo>
                      <a:pt x="209" y="689"/>
                    </a:lnTo>
                    <a:lnTo>
                      <a:pt x="213" y="690"/>
                    </a:lnTo>
                    <a:lnTo>
                      <a:pt x="213" y="656"/>
                    </a:lnTo>
                    <a:lnTo>
                      <a:pt x="210" y="654"/>
                    </a:lnTo>
                    <a:lnTo>
                      <a:pt x="206" y="654"/>
                    </a:lnTo>
                    <a:lnTo>
                      <a:pt x="201" y="654"/>
                    </a:lnTo>
                    <a:lnTo>
                      <a:pt x="197" y="656"/>
                    </a:lnTo>
                    <a:lnTo>
                      <a:pt x="193" y="658"/>
                    </a:lnTo>
                    <a:lnTo>
                      <a:pt x="188" y="660"/>
                    </a:lnTo>
                    <a:lnTo>
                      <a:pt x="184" y="663"/>
                    </a:lnTo>
                    <a:lnTo>
                      <a:pt x="181" y="668"/>
                    </a:lnTo>
                    <a:lnTo>
                      <a:pt x="178" y="673"/>
                    </a:lnTo>
                    <a:lnTo>
                      <a:pt x="174" y="679"/>
                    </a:lnTo>
                    <a:lnTo>
                      <a:pt x="173" y="679"/>
                    </a:lnTo>
                    <a:lnTo>
                      <a:pt x="172" y="658"/>
                    </a:lnTo>
                    <a:lnTo>
                      <a:pt x="142" y="658"/>
                    </a:lnTo>
                    <a:lnTo>
                      <a:pt x="142" y="666"/>
                    </a:lnTo>
                    <a:lnTo>
                      <a:pt x="142" y="674"/>
                    </a:lnTo>
                    <a:lnTo>
                      <a:pt x="142" y="684"/>
                    </a:lnTo>
                    <a:lnTo>
                      <a:pt x="143" y="697"/>
                    </a:lnTo>
                    <a:lnTo>
                      <a:pt x="143" y="776"/>
                    </a:lnTo>
                    <a:close/>
                    <a:moveTo>
                      <a:pt x="286" y="654"/>
                    </a:moveTo>
                    <a:lnTo>
                      <a:pt x="278" y="654"/>
                    </a:lnTo>
                    <a:lnTo>
                      <a:pt x="272" y="656"/>
                    </a:lnTo>
                    <a:lnTo>
                      <a:pt x="266" y="657"/>
                    </a:lnTo>
                    <a:lnTo>
                      <a:pt x="260" y="659"/>
                    </a:lnTo>
                    <a:lnTo>
                      <a:pt x="254" y="661"/>
                    </a:lnTo>
                    <a:lnTo>
                      <a:pt x="250" y="664"/>
                    </a:lnTo>
                    <a:lnTo>
                      <a:pt x="245" y="668"/>
                    </a:lnTo>
                    <a:lnTo>
                      <a:pt x="240" y="671"/>
                    </a:lnTo>
                    <a:lnTo>
                      <a:pt x="237" y="676"/>
                    </a:lnTo>
                    <a:lnTo>
                      <a:pt x="234" y="681"/>
                    </a:lnTo>
                    <a:lnTo>
                      <a:pt x="230" y="686"/>
                    </a:lnTo>
                    <a:lnTo>
                      <a:pt x="228" y="691"/>
                    </a:lnTo>
                    <a:lnTo>
                      <a:pt x="226" y="698"/>
                    </a:lnTo>
                    <a:lnTo>
                      <a:pt x="225" y="703"/>
                    </a:lnTo>
                    <a:lnTo>
                      <a:pt x="224" y="710"/>
                    </a:lnTo>
                    <a:lnTo>
                      <a:pt x="224" y="718"/>
                    </a:lnTo>
                    <a:lnTo>
                      <a:pt x="224" y="725"/>
                    </a:lnTo>
                    <a:lnTo>
                      <a:pt x="225" y="731"/>
                    </a:lnTo>
                    <a:lnTo>
                      <a:pt x="226" y="738"/>
                    </a:lnTo>
                    <a:lnTo>
                      <a:pt x="228" y="744"/>
                    </a:lnTo>
                    <a:lnTo>
                      <a:pt x="230" y="749"/>
                    </a:lnTo>
                    <a:lnTo>
                      <a:pt x="234" y="754"/>
                    </a:lnTo>
                    <a:lnTo>
                      <a:pt x="237" y="758"/>
                    </a:lnTo>
                    <a:lnTo>
                      <a:pt x="241" y="762"/>
                    </a:lnTo>
                    <a:lnTo>
                      <a:pt x="245" y="766"/>
                    </a:lnTo>
                    <a:lnTo>
                      <a:pt x="250" y="769"/>
                    </a:lnTo>
                    <a:lnTo>
                      <a:pt x="254" y="772"/>
                    </a:lnTo>
                    <a:lnTo>
                      <a:pt x="260" y="775"/>
                    </a:lnTo>
                    <a:lnTo>
                      <a:pt x="272" y="778"/>
                    </a:lnTo>
                    <a:lnTo>
                      <a:pt x="283" y="779"/>
                    </a:lnTo>
                    <a:lnTo>
                      <a:pt x="295" y="778"/>
                    </a:lnTo>
                    <a:lnTo>
                      <a:pt x="306" y="775"/>
                    </a:lnTo>
                    <a:lnTo>
                      <a:pt x="311" y="772"/>
                    </a:lnTo>
                    <a:lnTo>
                      <a:pt x="316" y="770"/>
                    </a:lnTo>
                    <a:lnTo>
                      <a:pt x="321" y="767"/>
                    </a:lnTo>
                    <a:lnTo>
                      <a:pt x="326" y="764"/>
                    </a:lnTo>
                    <a:lnTo>
                      <a:pt x="330" y="759"/>
                    </a:lnTo>
                    <a:lnTo>
                      <a:pt x="333" y="755"/>
                    </a:lnTo>
                    <a:lnTo>
                      <a:pt x="336" y="749"/>
                    </a:lnTo>
                    <a:lnTo>
                      <a:pt x="338" y="744"/>
                    </a:lnTo>
                    <a:lnTo>
                      <a:pt x="341" y="737"/>
                    </a:lnTo>
                    <a:lnTo>
                      <a:pt x="343" y="730"/>
                    </a:lnTo>
                    <a:lnTo>
                      <a:pt x="344" y="723"/>
                    </a:lnTo>
                    <a:lnTo>
                      <a:pt x="344" y="716"/>
                    </a:lnTo>
                    <a:lnTo>
                      <a:pt x="344" y="709"/>
                    </a:lnTo>
                    <a:lnTo>
                      <a:pt x="343" y="702"/>
                    </a:lnTo>
                    <a:lnTo>
                      <a:pt x="342" y="697"/>
                    </a:lnTo>
                    <a:lnTo>
                      <a:pt x="340" y="691"/>
                    </a:lnTo>
                    <a:lnTo>
                      <a:pt x="337" y="686"/>
                    </a:lnTo>
                    <a:lnTo>
                      <a:pt x="335" y="680"/>
                    </a:lnTo>
                    <a:lnTo>
                      <a:pt x="332" y="676"/>
                    </a:lnTo>
                    <a:lnTo>
                      <a:pt x="328" y="671"/>
                    </a:lnTo>
                    <a:lnTo>
                      <a:pt x="323" y="668"/>
                    </a:lnTo>
                    <a:lnTo>
                      <a:pt x="319" y="664"/>
                    </a:lnTo>
                    <a:lnTo>
                      <a:pt x="315" y="661"/>
                    </a:lnTo>
                    <a:lnTo>
                      <a:pt x="309" y="659"/>
                    </a:lnTo>
                    <a:lnTo>
                      <a:pt x="304" y="657"/>
                    </a:lnTo>
                    <a:lnTo>
                      <a:pt x="297" y="656"/>
                    </a:lnTo>
                    <a:lnTo>
                      <a:pt x="292" y="654"/>
                    </a:lnTo>
                    <a:lnTo>
                      <a:pt x="286" y="654"/>
                    </a:lnTo>
                    <a:close/>
                    <a:moveTo>
                      <a:pt x="284" y="681"/>
                    </a:moveTo>
                    <a:lnTo>
                      <a:pt x="290" y="681"/>
                    </a:lnTo>
                    <a:lnTo>
                      <a:pt x="294" y="683"/>
                    </a:lnTo>
                    <a:lnTo>
                      <a:pt x="299" y="688"/>
                    </a:lnTo>
                    <a:lnTo>
                      <a:pt x="302" y="692"/>
                    </a:lnTo>
                    <a:lnTo>
                      <a:pt x="304" y="698"/>
                    </a:lnTo>
                    <a:lnTo>
                      <a:pt x="306" y="703"/>
                    </a:lnTo>
                    <a:lnTo>
                      <a:pt x="307" y="710"/>
                    </a:lnTo>
                    <a:lnTo>
                      <a:pt x="307" y="717"/>
                    </a:lnTo>
                    <a:lnTo>
                      <a:pt x="307" y="725"/>
                    </a:lnTo>
                    <a:lnTo>
                      <a:pt x="305" y="731"/>
                    </a:lnTo>
                    <a:lnTo>
                      <a:pt x="304" y="737"/>
                    </a:lnTo>
                    <a:lnTo>
                      <a:pt x="301" y="742"/>
                    </a:lnTo>
                    <a:lnTo>
                      <a:pt x="297" y="747"/>
                    </a:lnTo>
                    <a:lnTo>
                      <a:pt x="294" y="750"/>
                    </a:lnTo>
                    <a:lnTo>
                      <a:pt x="289" y="751"/>
                    </a:lnTo>
                    <a:lnTo>
                      <a:pt x="284" y="752"/>
                    </a:lnTo>
                    <a:lnTo>
                      <a:pt x="279" y="751"/>
                    </a:lnTo>
                    <a:lnTo>
                      <a:pt x="274" y="749"/>
                    </a:lnTo>
                    <a:lnTo>
                      <a:pt x="270" y="747"/>
                    </a:lnTo>
                    <a:lnTo>
                      <a:pt x="267" y="742"/>
                    </a:lnTo>
                    <a:lnTo>
                      <a:pt x="264" y="737"/>
                    </a:lnTo>
                    <a:lnTo>
                      <a:pt x="262" y="731"/>
                    </a:lnTo>
                    <a:lnTo>
                      <a:pt x="261" y="723"/>
                    </a:lnTo>
                    <a:lnTo>
                      <a:pt x="261" y="717"/>
                    </a:lnTo>
                    <a:lnTo>
                      <a:pt x="261" y="710"/>
                    </a:lnTo>
                    <a:lnTo>
                      <a:pt x="262" y="703"/>
                    </a:lnTo>
                    <a:lnTo>
                      <a:pt x="264" y="698"/>
                    </a:lnTo>
                    <a:lnTo>
                      <a:pt x="266" y="692"/>
                    </a:lnTo>
                    <a:lnTo>
                      <a:pt x="269" y="688"/>
                    </a:lnTo>
                    <a:lnTo>
                      <a:pt x="274" y="684"/>
                    </a:lnTo>
                    <a:lnTo>
                      <a:pt x="278" y="681"/>
                    </a:lnTo>
                    <a:lnTo>
                      <a:pt x="284" y="681"/>
                    </a:lnTo>
                    <a:close/>
                    <a:moveTo>
                      <a:pt x="443" y="603"/>
                    </a:moveTo>
                    <a:lnTo>
                      <a:pt x="443" y="668"/>
                    </a:lnTo>
                    <a:lnTo>
                      <a:pt x="442" y="668"/>
                    </a:lnTo>
                    <a:lnTo>
                      <a:pt x="440" y="666"/>
                    </a:lnTo>
                    <a:lnTo>
                      <a:pt x="438" y="662"/>
                    </a:lnTo>
                    <a:lnTo>
                      <a:pt x="435" y="660"/>
                    </a:lnTo>
                    <a:lnTo>
                      <a:pt x="430" y="658"/>
                    </a:lnTo>
                    <a:lnTo>
                      <a:pt x="422" y="656"/>
                    </a:lnTo>
                    <a:lnTo>
                      <a:pt x="412" y="654"/>
                    </a:lnTo>
                    <a:lnTo>
                      <a:pt x="402" y="656"/>
                    </a:lnTo>
                    <a:lnTo>
                      <a:pt x="392" y="659"/>
                    </a:lnTo>
                    <a:lnTo>
                      <a:pt x="384" y="664"/>
                    </a:lnTo>
                    <a:lnTo>
                      <a:pt x="376" y="671"/>
                    </a:lnTo>
                    <a:lnTo>
                      <a:pt x="372" y="676"/>
                    </a:lnTo>
                    <a:lnTo>
                      <a:pt x="370" y="680"/>
                    </a:lnTo>
                    <a:lnTo>
                      <a:pt x="367" y="686"/>
                    </a:lnTo>
                    <a:lnTo>
                      <a:pt x="364" y="691"/>
                    </a:lnTo>
                    <a:lnTo>
                      <a:pt x="362" y="697"/>
                    </a:lnTo>
                    <a:lnTo>
                      <a:pt x="361" y="703"/>
                    </a:lnTo>
                    <a:lnTo>
                      <a:pt x="361" y="710"/>
                    </a:lnTo>
                    <a:lnTo>
                      <a:pt x="360" y="718"/>
                    </a:lnTo>
                    <a:lnTo>
                      <a:pt x="361" y="731"/>
                    </a:lnTo>
                    <a:lnTo>
                      <a:pt x="364" y="742"/>
                    </a:lnTo>
                    <a:lnTo>
                      <a:pt x="369" y="754"/>
                    </a:lnTo>
                    <a:lnTo>
                      <a:pt x="375" y="762"/>
                    </a:lnTo>
                    <a:lnTo>
                      <a:pt x="382" y="769"/>
                    </a:lnTo>
                    <a:lnTo>
                      <a:pt x="390" y="775"/>
                    </a:lnTo>
                    <a:lnTo>
                      <a:pt x="395" y="776"/>
                    </a:lnTo>
                    <a:lnTo>
                      <a:pt x="400" y="778"/>
                    </a:lnTo>
                    <a:lnTo>
                      <a:pt x="404" y="778"/>
                    </a:lnTo>
                    <a:lnTo>
                      <a:pt x="410" y="779"/>
                    </a:lnTo>
                    <a:lnTo>
                      <a:pt x="415" y="778"/>
                    </a:lnTo>
                    <a:lnTo>
                      <a:pt x="421" y="778"/>
                    </a:lnTo>
                    <a:lnTo>
                      <a:pt x="426" y="776"/>
                    </a:lnTo>
                    <a:lnTo>
                      <a:pt x="430" y="774"/>
                    </a:lnTo>
                    <a:lnTo>
                      <a:pt x="435" y="771"/>
                    </a:lnTo>
                    <a:lnTo>
                      <a:pt x="439" y="767"/>
                    </a:lnTo>
                    <a:lnTo>
                      <a:pt x="442" y="764"/>
                    </a:lnTo>
                    <a:lnTo>
                      <a:pt x="445" y="759"/>
                    </a:lnTo>
                    <a:lnTo>
                      <a:pt x="446" y="759"/>
                    </a:lnTo>
                    <a:lnTo>
                      <a:pt x="448" y="776"/>
                    </a:lnTo>
                    <a:lnTo>
                      <a:pt x="480" y="776"/>
                    </a:lnTo>
                    <a:lnTo>
                      <a:pt x="479" y="769"/>
                    </a:lnTo>
                    <a:lnTo>
                      <a:pt x="479" y="760"/>
                    </a:lnTo>
                    <a:lnTo>
                      <a:pt x="479" y="750"/>
                    </a:lnTo>
                    <a:lnTo>
                      <a:pt x="479" y="740"/>
                    </a:lnTo>
                    <a:lnTo>
                      <a:pt x="479" y="603"/>
                    </a:lnTo>
                    <a:lnTo>
                      <a:pt x="443" y="603"/>
                    </a:lnTo>
                    <a:close/>
                    <a:moveTo>
                      <a:pt x="443" y="723"/>
                    </a:moveTo>
                    <a:lnTo>
                      <a:pt x="442" y="728"/>
                    </a:lnTo>
                    <a:lnTo>
                      <a:pt x="442" y="731"/>
                    </a:lnTo>
                    <a:lnTo>
                      <a:pt x="441" y="736"/>
                    </a:lnTo>
                    <a:lnTo>
                      <a:pt x="439" y="739"/>
                    </a:lnTo>
                    <a:lnTo>
                      <a:pt x="437" y="742"/>
                    </a:lnTo>
                    <a:lnTo>
                      <a:pt x="435" y="745"/>
                    </a:lnTo>
                    <a:lnTo>
                      <a:pt x="431" y="747"/>
                    </a:lnTo>
                    <a:lnTo>
                      <a:pt x="428" y="748"/>
                    </a:lnTo>
                    <a:lnTo>
                      <a:pt x="425" y="749"/>
                    </a:lnTo>
                    <a:lnTo>
                      <a:pt x="422" y="749"/>
                    </a:lnTo>
                    <a:lnTo>
                      <a:pt x="416" y="749"/>
                    </a:lnTo>
                    <a:lnTo>
                      <a:pt x="411" y="747"/>
                    </a:lnTo>
                    <a:lnTo>
                      <a:pt x="407" y="745"/>
                    </a:lnTo>
                    <a:lnTo>
                      <a:pt x="403" y="740"/>
                    </a:lnTo>
                    <a:lnTo>
                      <a:pt x="400" y="736"/>
                    </a:lnTo>
                    <a:lnTo>
                      <a:pt x="399" y="730"/>
                    </a:lnTo>
                    <a:lnTo>
                      <a:pt x="397" y="723"/>
                    </a:lnTo>
                    <a:lnTo>
                      <a:pt x="397" y="717"/>
                    </a:lnTo>
                    <a:lnTo>
                      <a:pt x="397" y="710"/>
                    </a:lnTo>
                    <a:lnTo>
                      <a:pt x="398" y="703"/>
                    </a:lnTo>
                    <a:lnTo>
                      <a:pt x="400" y="698"/>
                    </a:lnTo>
                    <a:lnTo>
                      <a:pt x="403" y="692"/>
                    </a:lnTo>
                    <a:lnTo>
                      <a:pt x="407" y="689"/>
                    </a:lnTo>
                    <a:lnTo>
                      <a:pt x="411" y="686"/>
                    </a:lnTo>
                    <a:lnTo>
                      <a:pt x="416" y="683"/>
                    </a:lnTo>
                    <a:lnTo>
                      <a:pt x="422" y="682"/>
                    </a:lnTo>
                    <a:lnTo>
                      <a:pt x="426" y="683"/>
                    </a:lnTo>
                    <a:lnTo>
                      <a:pt x="429" y="684"/>
                    </a:lnTo>
                    <a:lnTo>
                      <a:pt x="432" y="686"/>
                    </a:lnTo>
                    <a:lnTo>
                      <a:pt x="436" y="688"/>
                    </a:lnTo>
                    <a:lnTo>
                      <a:pt x="438" y="691"/>
                    </a:lnTo>
                    <a:lnTo>
                      <a:pt x="440" y="695"/>
                    </a:lnTo>
                    <a:lnTo>
                      <a:pt x="441" y="698"/>
                    </a:lnTo>
                    <a:lnTo>
                      <a:pt x="442" y="701"/>
                    </a:lnTo>
                    <a:lnTo>
                      <a:pt x="443" y="705"/>
                    </a:lnTo>
                    <a:lnTo>
                      <a:pt x="443" y="708"/>
                    </a:lnTo>
                    <a:lnTo>
                      <a:pt x="443" y="723"/>
                    </a:lnTo>
                    <a:close/>
                    <a:moveTo>
                      <a:pt x="616" y="658"/>
                    </a:moveTo>
                    <a:lnTo>
                      <a:pt x="580" y="658"/>
                    </a:lnTo>
                    <a:lnTo>
                      <a:pt x="580" y="728"/>
                    </a:lnTo>
                    <a:lnTo>
                      <a:pt x="580" y="732"/>
                    </a:lnTo>
                    <a:lnTo>
                      <a:pt x="579" y="736"/>
                    </a:lnTo>
                    <a:lnTo>
                      <a:pt x="576" y="740"/>
                    </a:lnTo>
                    <a:lnTo>
                      <a:pt x="573" y="745"/>
                    </a:lnTo>
                    <a:lnTo>
                      <a:pt x="571" y="747"/>
                    </a:lnTo>
                    <a:lnTo>
                      <a:pt x="567" y="748"/>
                    </a:lnTo>
                    <a:lnTo>
                      <a:pt x="564" y="749"/>
                    </a:lnTo>
                    <a:lnTo>
                      <a:pt x="561" y="749"/>
                    </a:lnTo>
                    <a:lnTo>
                      <a:pt x="557" y="748"/>
                    </a:lnTo>
                    <a:lnTo>
                      <a:pt x="553" y="747"/>
                    </a:lnTo>
                    <a:lnTo>
                      <a:pt x="550" y="745"/>
                    </a:lnTo>
                    <a:lnTo>
                      <a:pt x="547" y="741"/>
                    </a:lnTo>
                    <a:lnTo>
                      <a:pt x="546" y="738"/>
                    </a:lnTo>
                    <a:lnTo>
                      <a:pt x="544" y="732"/>
                    </a:lnTo>
                    <a:lnTo>
                      <a:pt x="544" y="727"/>
                    </a:lnTo>
                    <a:lnTo>
                      <a:pt x="543" y="721"/>
                    </a:lnTo>
                    <a:lnTo>
                      <a:pt x="543" y="658"/>
                    </a:lnTo>
                    <a:lnTo>
                      <a:pt x="507" y="658"/>
                    </a:lnTo>
                    <a:lnTo>
                      <a:pt x="507" y="727"/>
                    </a:lnTo>
                    <a:lnTo>
                      <a:pt x="508" y="740"/>
                    </a:lnTo>
                    <a:lnTo>
                      <a:pt x="510" y="750"/>
                    </a:lnTo>
                    <a:lnTo>
                      <a:pt x="513" y="759"/>
                    </a:lnTo>
                    <a:lnTo>
                      <a:pt x="519" y="767"/>
                    </a:lnTo>
                    <a:lnTo>
                      <a:pt x="524" y="772"/>
                    </a:lnTo>
                    <a:lnTo>
                      <a:pt x="532" y="776"/>
                    </a:lnTo>
                    <a:lnTo>
                      <a:pt x="539" y="778"/>
                    </a:lnTo>
                    <a:lnTo>
                      <a:pt x="548" y="779"/>
                    </a:lnTo>
                    <a:lnTo>
                      <a:pt x="554" y="778"/>
                    </a:lnTo>
                    <a:lnTo>
                      <a:pt x="561" y="777"/>
                    </a:lnTo>
                    <a:lnTo>
                      <a:pt x="567" y="775"/>
                    </a:lnTo>
                    <a:lnTo>
                      <a:pt x="572" y="771"/>
                    </a:lnTo>
                    <a:lnTo>
                      <a:pt x="579" y="766"/>
                    </a:lnTo>
                    <a:lnTo>
                      <a:pt x="584" y="759"/>
                    </a:lnTo>
                    <a:lnTo>
                      <a:pt x="585" y="759"/>
                    </a:lnTo>
                    <a:lnTo>
                      <a:pt x="586" y="776"/>
                    </a:lnTo>
                    <a:lnTo>
                      <a:pt x="617" y="776"/>
                    </a:lnTo>
                    <a:lnTo>
                      <a:pt x="617" y="768"/>
                    </a:lnTo>
                    <a:lnTo>
                      <a:pt x="616" y="759"/>
                    </a:lnTo>
                    <a:lnTo>
                      <a:pt x="616" y="749"/>
                    </a:lnTo>
                    <a:lnTo>
                      <a:pt x="616" y="738"/>
                    </a:lnTo>
                    <a:lnTo>
                      <a:pt x="616" y="658"/>
                    </a:lnTo>
                    <a:close/>
                    <a:moveTo>
                      <a:pt x="650" y="631"/>
                    </a:moveTo>
                    <a:lnTo>
                      <a:pt x="650" y="658"/>
                    </a:lnTo>
                    <a:lnTo>
                      <a:pt x="634" y="658"/>
                    </a:lnTo>
                    <a:lnTo>
                      <a:pt x="634" y="684"/>
                    </a:lnTo>
                    <a:lnTo>
                      <a:pt x="650" y="684"/>
                    </a:lnTo>
                    <a:lnTo>
                      <a:pt x="650" y="733"/>
                    </a:lnTo>
                    <a:lnTo>
                      <a:pt x="651" y="745"/>
                    </a:lnTo>
                    <a:lnTo>
                      <a:pt x="653" y="755"/>
                    </a:lnTo>
                    <a:lnTo>
                      <a:pt x="656" y="762"/>
                    </a:lnTo>
                    <a:lnTo>
                      <a:pt x="660" y="768"/>
                    </a:lnTo>
                    <a:lnTo>
                      <a:pt x="665" y="772"/>
                    </a:lnTo>
                    <a:lnTo>
                      <a:pt x="671" y="776"/>
                    </a:lnTo>
                    <a:lnTo>
                      <a:pt x="679" y="778"/>
                    </a:lnTo>
                    <a:lnTo>
                      <a:pt x="686" y="778"/>
                    </a:lnTo>
                    <a:lnTo>
                      <a:pt x="700" y="778"/>
                    </a:lnTo>
                    <a:lnTo>
                      <a:pt x="710" y="776"/>
                    </a:lnTo>
                    <a:lnTo>
                      <a:pt x="710" y="748"/>
                    </a:lnTo>
                    <a:lnTo>
                      <a:pt x="706" y="748"/>
                    </a:lnTo>
                    <a:lnTo>
                      <a:pt x="699" y="748"/>
                    </a:lnTo>
                    <a:lnTo>
                      <a:pt x="696" y="748"/>
                    </a:lnTo>
                    <a:lnTo>
                      <a:pt x="693" y="747"/>
                    </a:lnTo>
                    <a:lnTo>
                      <a:pt x="689" y="746"/>
                    </a:lnTo>
                    <a:lnTo>
                      <a:pt x="688" y="744"/>
                    </a:lnTo>
                    <a:lnTo>
                      <a:pt x="686" y="737"/>
                    </a:lnTo>
                    <a:lnTo>
                      <a:pt x="685" y="728"/>
                    </a:lnTo>
                    <a:lnTo>
                      <a:pt x="685" y="684"/>
                    </a:lnTo>
                    <a:lnTo>
                      <a:pt x="711" y="684"/>
                    </a:lnTo>
                    <a:lnTo>
                      <a:pt x="711" y="658"/>
                    </a:lnTo>
                    <a:lnTo>
                      <a:pt x="685" y="658"/>
                    </a:lnTo>
                    <a:lnTo>
                      <a:pt x="685" y="623"/>
                    </a:lnTo>
                    <a:lnTo>
                      <a:pt x="650" y="631"/>
                    </a:lnTo>
                    <a:close/>
                    <a:moveTo>
                      <a:pt x="767" y="776"/>
                    </a:moveTo>
                    <a:lnTo>
                      <a:pt x="767" y="658"/>
                    </a:lnTo>
                    <a:lnTo>
                      <a:pt x="732" y="658"/>
                    </a:lnTo>
                    <a:lnTo>
                      <a:pt x="732" y="776"/>
                    </a:lnTo>
                    <a:lnTo>
                      <a:pt x="767" y="776"/>
                    </a:lnTo>
                    <a:close/>
                    <a:moveTo>
                      <a:pt x="749" y="605"/>
                    </a:moveTo>
                    <a:lnTo>
                      <a:pt x="746" y="605"/>
                    </a:lnTo>
                    <a:lnTo>
                      <a:pt x="741" y="606"/>
                    </a:lnTo>
                    <a:lnTo>
                      <a:pt x="738" y="609"/>
                    </a:lnTo>
                    <a:lnTo>
                      <a:pt x="736" y="611"/>
                    </a:lnTo>
                    <a:lnTo>
                      <a:pt x="734" y="613"/>
                    </a:lnTo>
                    <a:lnTo>
                      <a:pt x="732" y="617"/>
                    </a:lnTo>
                    <a:lnTo>
                      <a:pt x="731" y="620"/>
                    </a:lnTo>
                    <a:lnTo>
                      <a:pt x="731" y="624"/>
                    </a:lnTo>
                    <a:lnTo>
                      <a:pt x="731" y="628"/>
                    </a:lnTo>
                    <a:lnTo>
                      <a:pt x="732" y="631"/>
                    </a:lnTo>
                    <a:lnTo>
                      <a:pt x="734" y="634"/>
                    </a:lnTo>
                    <a:lnTo>
                      <a:pt x="736" y="638"/>
                    </a:lnTo>
                    <a:lnTo>
                      <a:pt x="738" y="640"/>
                    </a:lnTo>
                    <a:lnTo>
                      <a:pt x="741" y="641"/>
                    </a:lnTo>
                    <a:lnTo>
                      <a:pt x="746" y="642"/>
                    </a:lnTo>
                    <a:lnTo>
                      <a:pt x="749" y="642"/>
                    </a:lnTo>
                    <a:lnTo>
                      <a:pt x="753" y="642"/>
                    </a:lnTo>
                    <a:lnTo>
                      <a:pt x="758" y="641"/>
                    </a:lnTo>
                    <a:lnTo>
                      <a:pt x="761" y="640"/>
                    </a:lnTo>
                    <a:lnTo>
                      <a:pt x="763" y="638"/>
                    </a:lnTo>
                    <a:lnTo>
                      <a:pt x="765" y="634"/>
                    </a:lnTo>
                    <a:lnTo>
                      <a:pt x="767" y="631"/>
                    </a:lnTo>
                    <a:lnTo>
                      <a:pt x="768" y="628"/>
                    </a:lnTo>
                    <a:lnTo>
                      <a:pt x="768" y="624"/>
                    </a:lnTo>
                    <a:lnTo>
                      <a:pt x="768" y="620"/>
                    </a:lnTo>
                    <a:lnTo>
                      <a:pt x="767" y="617"/>
                    </a:lnTo>
                    <a:lnTo>
                      <a:pt x="765" y="613"/>
                    </a:lnTo>
                    <a:lnTo>
                      <a:pt x="763" y="611"/>
                    </a:lnTo>
                    <a:lnTo>
                      <a:pt x="761" y="609"/>
                    </a:lnTo>
                    <a:lnTo>
                      <a:pt x="758" y="606"/>
                    </a:lnTo>
                    <a:lnTo>
                      <a:pt x="753" y="605"/>
                    </a:lnTo>
                    <a:lnTo>
                      <a:pt x="749" y="605"/>
                    </a:lnTo>
                    <a:close/>
                    <a:moveTo>
                      <a:pt x="783" y="658"/>
                    </a:moveTo>
                    <a:lnTo>
                      <a:pt x="826" y="776"/>
                    </a:lnTo>
                    <a:lnTo>
                      <a:pt x="861" y="776"/>
                    </a:lnTo>
                    <a:lnTo>
                      <a:pt x="904" y="658"/>
                    </a:lnTo>
                    <a:lnTo>
                      <a:pt x="867" y="658"/>
                    </a:lnTo>
                    <a:lnTo>
                      <a:pt x="851" y="712"/>
                    </a:lnTo>
                    <a:lnTo>
                      <a:pt x="848" y="727"/>
                    </a:lnTo>
                    <a:lnTo>
                      <a:pt x="846" y="741"/>
                    </a:lnTo>
                    <a:lnTo>
                      <a:pt x="845" y="741"/>
                    </a:lnTo>
                    <a:lnTo>
                      <a:pt x="842" y="727"/>
                    </a:lnTo>
                    <a:lnTo>
                      <a:pt x="839" y="712"/>
                    </a:lnTo>
                    <a:lnTo>
                      <a:pt x="822" y="658"/>
                    </a:lnTo>
                    <a:lnTo>
                      <a:pt x="783" y="658"/>
                    </a:lnTo>
                    <a:close/>
                    <a:moveTo>
                      <a:pt x="957" y="776"/>
                    </a:moveTo>
                    <a:lnTo>
                      <a:pt x="957" y="658"/>
                    </a:lnTo>
                    <a:lnTo>
                      <a:pt x="921" y="658"/>
                    </a:lnTo>
                    <a:lnTo>
                      <a:pt x="921" y="776"/>
                    </a:lnTo>
                    <a:lnTo>
                      <a:pt x="957" y="776"/>
                    </a:lnTo>
                    <a:close/>
                    <a:moveTo>
                      <a:pt x="939" y="605"/>
                    </a:moveTo>
                    <a:lnTo>
                      <a:pt x="935" y="605"/>
                    </a:lnTo>
                    <a:lnTo>
                      <a:pt x="931" y="606"/>
                    </a:lnTo>
                    <a:lnTo>
                      <a:pt x="928" y="609"/>
                    </a:lnTo>
                    <a:lnTo>
                      <a:pt x="925" y="611"/>
                    </a:lnTo>
                    <a:lnTo>
                      <a:pt x="923" y="613"/>
                    </a:lnTo>
                    <a:lnTo>
                      <a:pt x="922" y="617"/>
                    </a:lnTo>
                    <a:lnTo>
                      <a:pt x="921" y="620"/>
                    </a:lnTo>
                    <a:lnTo>
                      <a:pt x="921" y="624"/>
                    </a:lnTo>
                    <a:lnTo>
                      <a:pt x="921" y="628"/>
                    </a:lnTo>
                    <a:lnTo>
                      <a:pt x="922" y="631"/>
                    </a:lnTo>
                    <a:lnTo>
                      <a:pt x="923" y="634"/>
                    </a:lnTo>
                    <a:lnTo>
                      <a:pt x="925" y="638"/>
                    </a:lnTo>
                    <a:lnTo>
                      <a:pt x="928" y="640"/>
                    </a:lnTo>
                    <a:lnTo>
                      <a:pt x="931" y="641"/>
                    </a:lnTo>
                    <a:lnTo>
                      <a:pt x="935" y="642"/>
                    </a:lnTo>
                    <a:lnTo>
                      <a:pt x="939" y="642"/>
                    </a:lnTo>
                    <a:lnTo>
                      <a:pt x="943" y="642"/>
                    </a:lnTo>
                    <a:lnTo>
                      <a:pt x="947" y="641"/>
                    </a:lnTo>
                    <a:lnTo>
                      <a:pt x="950" y="640"/>
                    </a:lnTo>
                    <a:lnTo>
                      <a:pt x="953" y="638"/>
                    </a:lnTo>
                    <a:lnTo>
                      <a:pt x="955" y="634"/>
                    </a:lnTo>
                    <a:lnTo>
                      <a:pt x="956" y="631"/>
                    </a:lnTo>
                    <a:lnTo>
                      <a:pt x="957" y="628"/>
                    </a:lnTo>
                    <a:lnTo>
                      <a:pt x="958" y="624"/>
                    </a:lnTo>
                    <a:lnTo>
                      <a:pt x="957" y="620"/>
                    </a:lnTo>
                    <a:lnTo>
                      <a:pt x="956" y="617"/>
                    </a:lnTo>
                    <a:lnTo>
                      <a:pt x="955" y="613"/>
                    </a:lnTo>
                    <a:lnTo>
                      <a:pt x="953" y="611"/>
                    </a:lnTo>
                    <a:lnTo>
                      <a:pt x="950" y="609"/>
                    </a:lnTo>
                    <a:lnTo>
                      <a:pt x="947" y="606"/>
                    </a:lnTo>
                    <a:lnTo>
                      <a:pt x="943" y="605"/>
                    </a:lnTo>
                    <a:lnTo>
                      <a:pt x="939" y="605"/>
                    </a:lnTo>
                    <a:close/>
                    <a:moveTo>
                      <a:pt x="1062" y="603"/>
                    </a:moveTo>
                    <a:lnTo>
                      <a:pt x="1062" y="668"/>
                    </a:lnTo>
                    <a:lnTo>
                      <a:pt x="1061" y="668"/>
                    </a:lnTo>
                    <a:lnTo>
                      <a:pt x="1059" y="666"/>
                    </a:lnTo>
                    <a:lnTo>
                      <a:pt x="1057" y="662"/>
                    </a:lnTo>
                    <a:lnTo>
                      <a:pt x="1053" y="660"/>
                    </a:lnTo>
                    <a:lnTo>
                      <a:pt x="1049" y="658"/>
                    </a:lnTo>
                    <a:lnTo>
                      <a:pt x="1040" y="656"/>
                    </a:lnTo>
                    <a:lnTo>
                      <a:pt x="1031" y="654"/>
                    </a:lnTo>
                    <a:lnTo>
                      <a:pt x="1021" y="656"/>
                    </a:lnTo>
                    <a:lnTo>
                      <a:pt x="1011" y="659"/>
                    </a:lnTo>
                    <a:lnTo>
                      <a:pt x="1003" y="664"/>
                    </a:lnTo>
                    <a:lnTo>
                      <a:pt x="994" y="671"/>
                    </a:lnTo>
                    <a:lnTo>
                      <a:pt x="991" y="676"/>
                    </a:lnTo>
                    <a:lnTo>
                      <a:pt x="988" y="680"/>
                    </a:lnTo>
                    <a:lnTo>
                      <a:pt x="985" y="686"/>
                    </a:lnTo>
                    <a:lnTo>
                      <a:pt x="983" y="691"/>
                    </a:lnTo>
                    <a:lnTo>
                      <a:pt x="981" y="697"/>
                    </a:lnTo>
                    <a:lnTo>
                      <a:pt x="980" y="703"/>
                    </a:lnTo>
                    <a:lnTo>
                      <a:pt x="979" y="710"/>
                    </a:lnTo>
                    <a:lnTo>
                      <a:pt x="979" y="718"/>
                    </a:lnTo>
                    <a:lnTo>
                      <a:pt x="980" y="731"/>
                    </a:lnTo>
                    <a:lnTo>
                      <a:pt x="983" y="742"/>
                    </a:lnTo>
                    <a:lnTo>
                      <a:pt x="988" y="754"/>
                    </a:lnTo>
                    <a:lnTo>
                      <a:pt x="993" y="762"/>
                    </a:lnTo>
                    <a:lnTo>
                      <a:pt x="1001" y="769"/>
                    </a:lnTo>
                    <a:lnTo>
                      <a:pt x="1009" y="775"/>
                    </a:lnTo>
                    <a:lnTo>
                      <a:pt x="1013" y="776"/>
                    </a:lnTo>
                    <a:lnTo>
                      <a:pt x="1019" y="778"/>
                    </a:lnTo>
                    <a:lnTo>
                      <a:pt x="1023" y="778"/>
                    </a:lnTo>
                    <a:lnTo>
                      <a:pt x="1029" y="779"/>
                    </a:lnTo>
                    <a:lnTo>
                      <a:pt x="1034" y="778"/>
                    </a:lnTo>
                    <a:lnTo>
                      <a:pt x="1039" y="778"/>
                    </a:lnTo>
                    <a:lnTo>
                      <a:pt x="1045" y="776"/>
                    </a:lnTo>
                    <a:lnTo>
                      <a:pt x="1049" y="774"/>
                    </a:lnTo>
                    <a:lnTo>
                      <a:pt x="1053" y="771"/>
                    </a:lnTo>
                    <a:lnTo>
                      <a:pt x="1058" y="767"/>
                    </a:lnTo>
                    <a:lnTo>
                      <a:pt x="1061" y="764"/>
                    </a:lnTo>
                    <a:lnTo>
                      <a:pt x="1064" y="759"/>
                    </a:lnTo>
                    <a:lnTo>
                      <a:pt x="1065" y="759"/>
                    </a:lnTo>
                    <a:lnTo>
                      <a:pt x="1066" y="776"/>
                    </a:lnTo>
                    <a:lnTo>
                      <a:pt x="1099" y="776"/>
                    </a:lnTo>
                    <a:lnTo>
                      <a:pt x="1098" y="769"/>
                    </a:lnTo>
                    <a:lnTo>
                      <a:pt x="1098" y="760"/>
                    </a:lnTo>
                    <a:lnTo>
                      <a:pt x="1098" y="750"/>
                    </a:lnTo>
                    <a:lnTo>
                      <a:pt x="1098" y="740"/>
                    </a:lnTo>
                    <a:lnTo>
                      <a:pt x="1098" y="603"/>
                    </a:lnTo>
                    <a:lnTo>
                      <a:pt x="1062" y="603"/>
                    </a:lnTo>
                    <a:close/>
                    <a:moveTo>
                      <a:pt x="1062" y="723"/>
                    </a:moveTo>
                    <a:lnTo>
                      <a:pt x="1061" y="728"/>
                    </a:lnTo>
                    <a:lnTo>
                      <a:pt x="1061" y="731"/>
                    </a:lnTo>
                    <a:lnTo>
                      <a:pt x="1060" y="736"/>
                    </a:lnTo>
                    <a:lnTo>
                      <a:pt x="1058" y="739"/>
                    </a:lnTo>
                    <a:lnTo>
                      <a:pt x="1056" y="742"/>
                    </a:lnTo>
                    <a:lnTo>
                      <a:pt x="1053" y="745"/>
                    </a:lnTo>
                    <a:lnTo>
                      <a:pt x="1050" y="747"/>
                    </a:lnTo>
                    <a:lnTo>
                      <a:pt x="1047" y="748"/>
                    </a:lnTo>
                    <a:lnTo>
                      <a:pt x="1044" y="749"/>
                    </a:lnTo>
                    <a:lnTo>
                      <a:pt x="1039" y="749"/>
                    </a:lnTo>
                    <a:lnTo>
                      <a:pt x="1035" y="749"/>
                    </a:lnTo>
                    <a:lnTo>
                      <a:pt x="1030" y="747"/>
                    </a:lnTo>
                    <a:lnTo>
                      <a:pt x="1025" y="745"/>
                    </a:lnTo>
                    <a:lnTo>
                      <a:pt x="1022" y="740"/>
                    </a:lnTo>
                    <a:lnTo>
                      <a:pt x="1019" y="736"/>
                    </a:lnTo>
                    <a:lnTo>
                      <a:pt x="1017" y="730"/>
                    </a:lnTo>
                    <a:lnTo>
                      <a:pt x="1016" y="723"/>
                    </a:lnTo>
                    <a:lnTo>
                      <a:pt x="1016" y="717"/>
                    </a:lnTo>
                    <a:lnTo>
                      <a:pt x="1016" y="710"/>
                    </a:lnTo>
                    <a:lnTo>
                      <a:pt x="1017" y="703"/>
                    </a:lnTo>
                    <a:lnTo>
                      <a:pt x="1019" y="698"/>
                    </a:lnTo>
                    <a:lnTo>
                      <a:pt x="1022" y="692"/>
                    </a:lnTo>
                    <a:lnTo>
                      <a:pt x="1025" y="689"/>
                    </a:lnTo>
                    <a:lnTo>
                      <a:pt x="1030" y="686"/>
                    </a:lnTo>
                    <a:lnTo>
                      <a:pt x="1034" y="683"/>
                    </a:lnTo>
                    <a:lnTo>
                      <a:pt x="1040" y="682"/>
                    </a:lnTo>
                    <a:lnTo>
                      <a:pt x="1044" y="683"/>
                    </a:lnTo>
                    <a:lnTo>
                      <a:pt x="1048" y="684"/>
                    </a:lnTo>
                    <a:lnTo>
                      <a:pt x="1051" y="686"/>
                    </a:lnTo>
                    <a:lnTo>
                      <a:pt x="1053" y="688"/>
                    </a:lnTo>
                    <a:lnTo>
                      <a:pt x="1057" y="691"/>
                    </a:lnTo>
                    <a:lnTo>
                      <a:pt x="1059" y="695"/>
                    </a:lnTo>
                    <a:lnTo>
                      <a:pt x="1060" y="698"/>
                    </a:lnTo>
                    <a:lnTo>
                      <a:pt x="1061" y="701"/>
                    </a:lnTo>
                    <a:lnTo>
                      <a:pt x="1061" y="705"/>
                    </a:lnTo>
                    <a:lnTo>
                      <a:pt x="1062" y="708"/>
                    </a:lnTo>
                    <a:lnTo>
                      <a:pt x="1062" y="723"/>
                    </a:lnTo>
                    <a:close/>
                    <a:moveTo>
                      <a:pt x="1224" y="776"/>
                    </a:moveTo>
                    <a:lnTo>
                      <a:pt x="1223" y="764"/>
                    </a:lnTo>
                    <a:lnTo>
                      <a:pt x="1222" y="747"/>
                    </a:lnTo>
                    <a:lnTo>
                      <a:pt x="1222" y="706"/>
                    </a:lnTo>
                    <a:lnTo>
                      <a:pt x="1222" y="696"/>
                    </a:lnTo>
                    <a:lnTo>
                      <a:pt x="1220" y="686"/>
                    </a:lnTo>
                    <a:lnTo>
                      <a:pt x="1217" y="678"/>
                    </a:lnTo>
                    <a:lnTo>
                      <a:pt x="1211" y="670"/>
                    </a:lnTo>
                    <a:lnTo>
                      <a:pt x="1208" y="667"/>
                    </a:lnTo>
                    <a:lnTo>
                      <a:pt x="1205" y="663"/>
                    </a:lnTo>
                    <a:lnTo>
                      <a:pt x="1200" y="661"/>
                    </a:lnTo>
                    <a:lnTo>
                      <a:pt x="1196" y="659"/>
                    </a:lnTo>
                    <a:lnTo>
                      <a:pt x="1191" y="657"/>
                    </a:lnTo>
                    <a:lnTo>
                      <a:pt x="1185" y="656"/>
                    </a:lnTo>
                    <a:lnTo>
                      <a:pt x="1179" y="654"/>
                    </a:lnTo>
                    <a:lnTo>
                      <a:pt x="1171" y="654"/>
                    </a:lnTo>
                    <a:lnTo>
                      <a:pt x="1157" y="656"/>
                    </a:lnTo>
                    <a:lnTo>
                      <a:pt x="1144" y="658"/>
                    </a:lnTo>
                    <a:lnTo>
                      <a:pt x="1134" y="661"/>
                    </a:lnTo>
                    <a:lnTo>
                      <a:pt x="1127" y="666"/>
                    </a:lnTo>
                    <a:lnTo>
                      <a:pt x="1133" y="689"/>
                    </a:lnTo>
                    <a:lnTo>
                      <a:pt x="1140" y="686"/>
                    </a:lnTo>
                    <a:lnTo>
                      <a:pt x="1147" y="682"/>
                    </a:lnTo>
                    <a:lnTo>
                      <a:pt x="1156" y="681"/>
                    </a:lnTo>
                    <a:lnTo>
                      <a:pt x="1166" y="680"/>
                    </a:lnTo>
                    <a:lnTo>
                      <a:pt x="1171" y="680"/>
                    </a:lnTo>
                    <a:lnTo>
                      <a:pt x="1177" y="681"/>
                    </a:lnTo>
                    <a:lnTo>
                      <a:pt x="1180" y="683"/>
                    </a:lnTo>
                    <a:lnTo>
                      <a:pt x="1182" y="686"/>
                    </a:lnTo>
                    <a:lnTo>
                      <a:pt x="1185" y="690"/>
                    </a:lnTo>
                    <a:lnTo>
                      <a:pt x="1186" y="696"/>
                    </a:lnTo>
                    <a:lnTo>
                      <a:pt x="1186" y="697"/>
                    </a:lnTo>
                    <a:lnTo>
                      <a:pt x="1171" y="698"/>
                    </a:lnTo>
                    <a:lnTo>
                      <a:pt x="1158" y="700"/>
                    </a:lnTo>
                    <a:lnTo>
                      <a:pt x="1147" y="703"/>
                    </a:lnTo>
                    <a:lnTo>
                      <a:pt x="1138" y="708"/>
                    </a:lnTo>
                    <a:lnTo>
                      <a:pt x="1133" y="711"/>
                    </a:lnTo>
                    <a:lnTo>
                      <a:pt x="1129" y="715"/>
                    </a:lnTo>
                    <a:lnTo>
                      <a:pt x="1126" y="718"/>
                    </a:lnTo>
                    <a:lnTo>
                      <a:pt x="1124" y="722"/>
                    </a:lnTo>
                    <a:lnTo>
                      <a:pt x="1121" y="727"/>
                    </a:lnTo>
                    <a:lnTo>
                      <a:pt x="1120" y="731"/>
                    </a:lnTo>
                    <a:lnTo>
                      <a:pt x="1119" y="737"/>
                    </a:lnTo>
                    <a:lnTo>
                      <a:pt x="1118" y="742"/>
                    </a:lnTo>
                    <a:lnTo>
                      <a:pt x="1119" y="749"/>
                    </a:lnTo>
                    <a:lnTo>
                      <a:pt x="1121" y="756"/>
                    </a:lnTo>
                    <a:lnTo>
                      <a:pt x="1125" y="762"/>
                    </a:lnTo>
                    <a:lnTo>
                      <a:pt x="1129" y="768"/>
                    </a:lnTo>
                    <a:lnTo>
                      <a:pt x="1133" y="772"/>
                    </a:lnTo>
                    <a:lnTo>
                      <a:pt x="1140" y="776"/>
                    </a:lnTo>
                    <a:lnTo>
                      <a:pt x="1147" y="778"/>
                    </a:lnTo>
                    <a:lnTo>
                      <a:pt x="1156" y="779"/>
                    </a:lnTo>
                    <a:lnTo>
                      <a:pt x="1166" y="778"/>
                    </a:lnTo>
                    <a:lnTo>
                      <a:pt x="1174" y="775"/>
                    </a:lnTo>
                    <a:lnTo>
                      <a:pt x="1182" y="770"/>
                    </a:lnTo>
                    <a:lnTo>
                      <a:pt x="1188" y="765"/>
                    </a:lnTo>
                    <a:lnTo>
                      <a:pt x="1190" y="765"/>
                    </a:lnTo>
                    <a:lnTo>
                      <a:pt x="1192" y="776"/>
                    </a:lnTo>
                    <a:lnTo>
                      <a:pt x="1224" y="776"/>
                    </a:lnTo>
                    <a:close/>
                    <a:moveTo>
                      <a:pt x="1187" y="732"/>
                    </a:moveTo>
                    <a:lnTo>
                      <a:pt x="1187" y="736"/>
                    </a:lnTo>
                    <a:lnTo>
                      <a:pt x="1186" y="739"/>
                    </a:lnTo>
                    <a:lnTo>
                      <a:pt x="1184" y="745"/>
                    </a:lnTo>
                    <a:lnTo>
                      <a:pt x="1180" y="749"/>
                    </a:lnTo>
                    <a:lnTo>
                      <a:pt x="1174" y="751"/>
                    </a:lnTo>
                    <a:lnTo>
                      <a:pt x="1168" y="752"/>
                    </a:lnTo>
                    <a:lnTo>
                      <a:pt x="1163" y="752"/>
                    </a:lnTo>
                    <a:lnTo>
                      <a:pt x="1158" y="749"/>
                    </a:lnTo>
                    <a:lnTo>
                      <a:pt x="1156" y="747"/>
                    </a:lnTo>
                    <a:lnTo>
                      <a:pt x="1155" y="745"/>
                    </a:lnTo>
                    <a:lnTo>
                      <a:pt x="1154" y="742"/>
                    </a:lnTo>
                    <a:lnTo>
                      <a:pt x="1154" y="739"/>
                    </a:lnTo>
                    <a:lnTo>
                      <a:pt x="1155" y="733"/>
                    </a:lnTo>
                    <a:lnTo>
                      <a:pt x="1156" y="730"/>
                    </a:lnTo>
                    <a:lnTo>
                      <a:pt x="1159" y="727"/>
                    </a:lnTo>
                    <a:lnTo>
                      <a:pt x="1164" y="723"/>
                    </a:lnTo>
                    <a:lnTo>
                      <a:pt x="1169" y="722"/>
                    </a:lnTo>
                    <a:lnTo>
                      <a:pt x="1174" y="721"/>
                    </a:lnTo>
                    <a:lnTo>
                      <a:pt x="1181" y="720"/>
                    </a:lnTo>
                    <a:lnTo>
                      <a:pt x="1187" y="720"/>
                    </a:lnTo>
                    <a:lnTo>
                      <a:pt x="1187" y="732"/>
                    </a:lnTo>
                    <a:close/>
                    <a:moveTo>
                      <a:pt x="1327" y="603"/>
                    </a:moveTo>
                    <a:lnTo>
                      <a:pt x="1327" y="668"/>
                    </a:lnTo>
                    <a:lnTo>
                      <a:pt x="1326" y="668"/>
                    </a:lnTo>
                    <a:lnTo>
                      <a:pt x="1323" y="666"/>
                    </a:lnTo>
                    <a:lnTo>
                      <a:pt x="1321" y="662"/>
                    </a:lnTo>
                    <a:lnTo>
                      <a:pt x="1318" y="660"/>
                    </a:lnTo>
                    <a:lnTo>
                      <a:pt x="1314" y="658"/>
                    </a:lnTo>
                    <a:lnTo>
                      <a:pt x="1306" y="656"/>
                    </a:lnTo>
                    <a:lnTo>
                      <a:pt x="1295" y="654"/>
                    </a:lnTo>
                    <a:lnTo>
                      <a:pt x="1286" y="656"/>
                    </a:lnTo>
                    <a:lnTo>
                      <a:pt x="1276" y="659"/>
                    </a:lnTo>
                    <a:lnTo>
                      <a:pt x="1267" y="664"/>
                    </a:lnTo>
                    <a:lnTo>
                      <a:pt x="1260" y="671"/>
                    </a:lnTo>
                    <a:lnTo>
                      <a:pt x="1256" y="676"/>
                    </a:lnTo>
                    <a:lnTo>
                      <a:pt x="1253" y="680"/>
                    </a:lnTo>
                    <a:lnTo>
                      <a:pt x="1250" y="686"/>
                    </a:lnTo>
                    <a:lnTo>
                      <a:pt x="1248" y="691"/>
                    </a:lnTo>
                    <a:lnTo>
                      <a:pt x="1247" y="697"/>
                    </a:lnTo>
                    <a:lnTo>
                      <a:pt x="1245" y="703"/>
                    </a:lnTo>
                    <a:lnTo>
                      <a:pt x="1245" y="710"/>
                    </a:lnTo>
                    <a:lnTo>
                      <a:pt x="1244" y="718"/>
                    </a:lnTo>
                    <a:lnTo>
                      <a:pt x="1245" y="731"/>
                    </a:lnTo>
                    <a:lnTo>
                      <a:pt x="1248" y="742"/>
                    </a:lnTo>
                    <a:lnTo>
                      <a:pt x="1252" y="754"/>
                    </a:lnTo>
                    <a:lnTo>
                      <a:pt x="1259" y="762"/>
                    </a:lnTo>
                    <a:lnTo>
                      <a:pt x="1266" y="769"/>
                    </a:lnTo>
                    <a:lnTo>
                      <a:pt x="1274" y="775"/>
                    </a:lnTo>
                    <a:lnTo>
                      <a:pt x="1279" y="776"/>
                    </a:lnTo>
                    <a:lnTo>
                      <a:pt x="1283" y="778"/>
                    </a:lnTo>
                    <a:lnTo>
                      <a:pt x="1288" y="778"/>
                    </a:lnTo>
                    <a:lnTo>
                      <a:pt x="1293" y="779"/>
                    </a:lnTo>
                    <a:lnTo>
                      <a:pt x="1299" y="778"/>
                    </a:lnTo>
                    <a:lnTo>
                      <a:pt x="1304" y="778"/>
                    </a:lnTo>
                    <a:lnTo>
                      <a:pt x="1309" y="776"/>
                    </a:lnTo>
                    <a:lnTo>
                      <a:pt x="1314" y="774"/>
                    </a:lnTo>
                    <a:lnTo>
                      <a:pt x="1319" y="771"/>
                    </a:lnTo>
                    <a:lnTo>
                      <a:pt x="1322" y="767"/>
                    </a:lnTo>
                    <a:lnTo>
                      <a:pt x="1327" y="764"/>
                    </a:lnTo>
                    <a:lnTo>
                      <a:pt x="1330" y="759"/>
                    </a:lnTo>
                    <a:lnTo>
                      <a:pt x="1330" y="759"/>
                    </a:lnTo>
                    <a:lnTo>
                      <a:pt x="1331" y="776"/>
                    </a:lnTo>
                    <a:lnTo>
                      <a:pt x="1363" y="776"/>
                    </a:lnTo>
                    <a:lnTo>
                      <a:pt x="1363" y="769"/>
                    </a:lnTo>
                    <a:lnTo>
                      <a:pt x="1362" y="760"/>
                    </a:lnTo>
                    <a:lnTo>
                      <a:pt x="1362" y="750"/>
                    </a:lnTo>
                    <a:lnTo>
                      <a:pt x="1362" y="740"/>
                    </a:lnTo>
                    <a:lnTo>
                      <a:pt x="1362" y="603"/>
                    </a:lnTo>
                    <a:lnTo>
                      <a:pt x="1327" y="603"/>
                    </a:lnTo>
                    <a:close/>
                    <a:moveTo>
                      <a:pt x="1327" y="723"/>
                    </a:moveTo>
                    <a:lnTo>
                      <a:pt x="1327" y="728"/>
                    </a:lnTo>
                    <a:lnTo>
                      <a:pt x="1326" y="731"/>
                    </a:lnTo>
                    <a:lnTo>
                      <a:pt x="1325" y="736"/>
                    </a:lnTo>
                    <a:lnTo>
                      <a:pt x="1323" y="739"/>
                    </a:lnTo>
                    <a:lnTo>
                      <a:pt x="1321" y="742"/>
                    </a:lnTo>
                    <a:lnTo>
                      <a:pt x="1318" y="745"/>
                    </a:lnTo>
                    <a:lnTo>
                      <a:pt x="1316" y="747"/>
                    </a:lnTo>
                    <a:lnTo>
                      <a:pt x="1313" y="748"/>
                    </a:lnTo>
                    <a:lnTo>
                      <a:pt x="1308" y="749"/>
                    </a:lnTo>
                    <a:lnTo>
                      <a:pt x="1305" y="749"/>
                    </a:lnTo>
                    <a:lnTo>
                      <a:pt x="1300" y="749"/>
                    </a:lnTo>
                    <a:lnTo>
                      <a:pt x="1294" y="747"/>
                    </a:lnTo>
                    <a:lnTo>
                      <a:pt x="1291" y="745"/>
                    </a:lnTo>
                    <a:lnTo>
                      <a:pt x="1287" y="740"/>
                    </a:lnTo>
                    <a:lnTo>
                      <a:pt x="1285" y="736"/>
                    </a:lnTo>
                    <a:lnTo>
                      <a:pt x="1282" y="730"/>
                    </a:lnTo>
                    <a:lnTo>
                      <a:pt x="1281" y="723"/>
                    </a:lnTo>
                    <a:lnTo>
                      <a:pt x="1280" y="717"/>
                    </a:lnTo>
                    <a:lnTo>
                      <a:pt x="1280" y="710"/>
                    </a:lnTo>
                    <a:lnTo>
                      <a:pt x="1282" y="703"/>
                    </a:lnTo>
                    <a:lnTo>
                      <a:pt x="1283" y="698"/>
                    </a:lnTo>
                    <a:lnTo>
                      <a:pt x="1287" y="692"/>
                    </a:lnTo>
                    <a:lnTo>
                      <a:pt x="1290" y="689"/>
                    </a:lnTo>
                    <a:lnTo>
                      <a:pt x="1294" y="686"/>
                    </a:lnTo>
                    <a:lnTo>
                      <a:pt x="1300" y="683"/>
                    </a:lnTo>
                    <a:lnTo>
                      <a:pt x="1305" y="682"/>
                    </a:lnTo>
                    <a:lnTo>
                      <a:pt x="1309" y="683"/>
                    </a:lnTo>
                    <a:lnTo>
                      <a:pt x="1313" y="684"/>
                    </a:lnTo>
                    <a:lnTo>
                      <a:pt x="1316" y="686"/>
                    </a:lnTo>
                    <a:lnTo>
                      <a:pt x="1319" y="688"/>
                    </a:lnTo>
                    <a:lnTo>
                      <a:pt x="1321" y="691"/>
                    </a:lnTo>
                    <a:lnTo>
                      <a:pt x="1323" y="695"/>
                    </a:lnTo>
                    <a:lnTo>
                      <a:pt x="1325" y="698"/>
                    </a:lnTo>
                    <a:lnTo>
                      <a:pt x="1326" y="701"/>
                    </a:lnTo>
                    <a:lnTo>
                      <a:pt x="1327" y="705"/>
                    </a:lnTo>
                    <a:lnTo>
                      <a:pt x="1327" y="708"/>
                    </a:lnTo>
                    <a:lnTo>
                      <a:pt x="1327" y="723"/>
                    </a:lnTo>
                    <a:close/>
                    <a:moveTo>
                      <a:pt x="1493" y="729"/>
                    </a:moveTo>
                    <a:lnTo>
                      <a:pt x="1494" y="722"/>
                    </a:lnTo>
                    <a:lnTo>
                      <a:pt x="1494" y="713"/>
                    </a:lnTo>
                    <a:lnTo>
                      <a:pt x="1493" y="703"/>
                    </a:lnTo>
                    <a:lnTo>
                      <a:pt x="1492" y="692"/>
                    </a:lnTo>
                    <a:lnTo>
                      <a:pt x="1488" y="682"/>
                    </a:lnTo>
                    <a:lnTo>
                      <a:pt x="1482" y="673"/>
                    </a:lnTo>
                    <a:lnTo>
                      <a:pt x="1479" y="669"/>
                    </a:lnTo>
                    <a:lnTo>
                      <a:pt x="1476" y="666"/>
                    </a:lnTo>
                    <a:lnTo>
                      <a:pt x="1471" y="662"/>
                    </a:lnTo>
                    <a:lnTo>
                      <a:pt x="1467" y="660"/>
                    </a:lnTo>
                    <a:lnTo>
                      <a:pt x="1462" y="658"/>
                    </a:lnTo>
                    <a:lnTo>
                      <a:pt x="1455" y="656"/>
                    </a:lnTo>
                    <a:lnTo>
                      <a:pt x="1450" y="654"/>
                    </a:lnTo>
                    <a:lnTo>
                      <a:pt x="1443" y="654"/>
                    </a:lnTo>
                    <a:lnTo>
                      <a:pt x="1436" y="654"/>
                    </a:lnTo>
                    <a:lnTo>
                      <a:pt x="1429" y="656"/>
                    </a:lnTo>
                    <a:lnTo>
                      <a:pt x="1423" y="658"/>
                    </a:lnTo>
                    <a:lnTo>
                      <a:pt x="1416" y="660"/>
                    </a:lnTo>
                    <a:lnTo>
                      <a:pt x="1412" y="663"/>
                    </a:lnTo>
                    <a:lnTo>
                      <a:pt x="1407" y="667"/>
                    </a:lnTo>
                    <a:lnTo>
                      <a:pt x="1402" y="671"/>
                    </a:lnTo>
                    <a:lnTo>
                      <a:pt x="1399" y="674"/>
                    </a:lnTo>
                    <a:lnTo>
                      <a:pt x="1393" y="684"/>
                    </a:lnTo>
                    <a:lnTo>
                      <a:pt x="1388" y="696"/>
                    </a:lnTo>
                    <a:lnTo>
                      <a:pt x="1385" y="707"/>
                    </a:lnTo>
                    <a:lnTo>
                      <a:pt x="1385" y="718"/>
                    </a:lnTo>
                    <a:lnTo>
                      <a:pt x="1385" y="725"/>
                    </a:lnTo>
                    <a:lnTo>
                      <a:pt x="1386" y="731"/>
                    </a:lnTo>
                    <a:lnTo>
                      <a:pt x="1387" y="738"/>
                    </a:lnTo>
                    <a:lnTo>
                      <a:pt x="1388" y="744"/>
                    </a:lnTo>
                    <a:lnTo>
                      <a:pt x="1391" y="749"/>
                    </a:lnTo>
                    <a:lnTo>
                      <a:pt x="1394" y="754"/>
                    </a:lnTo>
                    <a:lnTo>
                      <a:pt x="1397" y="758"/>
                    </a:lnTo>
                    <a:lnTo>
                      <a:pt x="1401" y="762"/>
                    </a:lnTo>
                    <a:lnTo>
                      <a:pt x="1404" y="766"/>
                    </a:lnTo>
                    <a:lnTo>
                      <a:pt x="1410" y="769"/>
                    </a:lnTo>
                    <a:lnTo>
                      <a:pt x="1414" y="772"/>
                    </a:lnTo>
                    <a:lnTo>
                      <a:pt x="1420" y="775"/>
                    </a:lnTo>
                    <a:lnTo>
                      <a:pt x="1426" y="776"/>
                    </a:lnTo>
                    <a:lnTo>
                      <a:pt x="1433" y="778"/>
                    </a:lnTo>
                    <a:lnTo>
                      <a:pt x="1439" y="778"/>
                    </a:lnTo>
                    <a:lnTo>
                      <a:pt x="1447" y="778"/>
                    </a:lnTo>
                    <a:lnTo>
                      <a:pt x="1457" y="778"/>
                    </a:lnTo>
                    <a:lnTo>
                      <a:pt x="1468" y="777"/>
                    </a:lnTo>
                    <a:lnTo>
                      <a:pt x="1479" y="775"/>
                    </a:lnTo>
                    <a:lnTo>
                      <a:pt x="1488" y="771"/>
                    </a:lnTo>
                    <a:lnTo>
                      <a:pt x="1483" y="746"/>
                    </a:lnTo>
                    <a:lnTo>
                      <a:pt x="1476" y="748"/>
                    </a:lnTo>
                    <a:lnTo>
                      <a:pt x="1468" y="750"/>
                    </a:lnTo>
                    <a:lnTo>
                      <a:pt x="1461" y="751"/>
                    </a:lnTo>
                    <a:lnTo>
                      <a:pt x="1451" y="751"/>
                    </a:lnTo>
                    <a:lnTo>
                      <a:pt x="1445" y="751"/>
                    </a:lnTo>
                    <a:lnTo>
                      <a:pt x="1439" y="750"/>
                    </a:lnTo>
                    <a:lnTo>
                      <a:pt x="1434" y="748"/>
                    </a:lnTo>
                    <a:lnTo>
                      <a:pt x="1429" y="746"/>
                    </a:lnTo>
                    <a:lnTo>
                      <a:pt x="1425" y="742"/>
                    </a:lnTo>
                    <a:lnTo>
                      <a:pt x="1422" y="738"/>
                    </a:lnTo>
                    <a:lnTo>
                      <a:pt x="1420" y="733"/>
                    </a:lnTo>
                    <a:lnTo>
                      <a:pt x="1418" y="729"/>
                    </a:lnTo>
                    <a:lnTo>
                      <a:pt x="1493" y="729"/>
                    </a:lnTo>
                    <a:close/>
                    <a:moveTo>
                      <a:pt x="1418" y="703"/>
                    </a:moveTo>
                    <a:lnTo>
                      <a:pt x="1420" y="699"/>
                    </a:lnTo>
                    <a:lnTo>
                      <a:pt x="1421" y="696"/>
                    </a:lnTo>
                    <a:lnTo>
                      <a:pt x="1422" y="691"/>
                    </a:lnTo>
                    <a:lnTo>
                      <a:pt x="1424" y="688"/>
                    </a:lnTo>
                    <a:lnTo>
                      <a:pt x="1427" y="684"/>
                    </a:lnTo>
                    <a:lnTo>
                      <a:pt x="1431" y="681"/>
                    </a:lnTo>
                    <a:lnTo>
                      <a:pt x="1436" y="680"/>
                    </a:lnTo>
                    <a:lnTo>
                      <a:pt x="1441" y="679"/>
                    </a:lnTo>
                    <a:lnTo>
                      <a:pt x="1447" y="680"/>
                    </a:lnTo>
                    <a:lnTo>
                      <a:pt x="1451" y="681"/>
                    </a:lnTo>
                    <a:lnTo>
                      <a:pt x="1454" y="684"/>
                    </a:lnTo>
                    <a:lnTo>
                      <a:pt x="1457" y="688"/>
                    </a:lnTo>
                    <a:lnTo>
                      <a:pt x="1461" y="696"/>
                    </a:lnTo>
                    <a:lnTo>
                      <a:pt x="1461" y="703"/>
                    </a:lnTo>
                    <a:lnTo>
                      <a:pt x="1418" y="703"/>
                    </a:lnTo>
                    <a:close/>
                    <a:moveTo>
                      <a:pt x="1639" y="603"/>
                    </a:moveTo>
                    <a:lnTo>
                      <a:pt x="1639" y="668"/>
                    </a:lnTo>
                    <a:lnTo>
                      <a:pt x="1639" y="668"/>
                    </a:lnTo>
                    <a:lnTo>
                      <a:pt x="1637" y="666"/>
                    </a:lnTo>
                    <a:lnTo>
                      <a:pt x="1633" y="662"/>
                    </a:lnTo>
                    <a:lnTo>
                      <a:pt x="1630" y="660"/>
                    </a:lnTo>
                    <a:lnTo>
                      <a:pt x="1627" y="658"/>
                    </a:lnTo>
                    <a:lnTo>
                      <a:pt x="1618" y="656"/>
                    </a:lnTo>
                    <a:lnTo>
                      <a:pt x="1609" y="654"/>
                    </a:lnTo>
                    <a:lnTo>
                      <a:pt x="1598" y="656"/>
                    </a:lnTo>
                    <a:lnTo>
                      <a:pt x="1589" y="659"/>
                    </a:lnTo>
                    <a:lnTo>
                      <a:pt x="1579" y="664"/>
                    </a:lnTo>
                    <a:lnTo>
                      <a:pt x="1572" y="671"/>
                    </a:lnTo>
                    <a:lnTo>
                      <a:pt x="1569" y="676"/>
                    </a:lnTo>
                    <a:lnTo>
                      <a:pt x="1565" y="680"/>
                    </a:lnTo>
                    <a:lnTo>
                      <a:pt x="1563" y="686"/>
                    </a:lnTo>
                    <a:lnTo>
                      <a:pt x="1561" y="691"/>
                    </a:lnTo>
                    <a:lnTo>
                      <a:pt x="1559" y="697"/>
                    </a:lnTo>
                    <a:lnTo>
                      <a:pt x="1558" y="703"/>
                    </a:lnTo>
                    <a:lnTo>
                      <a:pt x="1557" y="710"/>
                    </a:lnTo>
                    <a:lnTo>
                      <a:pt x="1557" y="718"/>
                    </a:lnTo>
                    <a:lnTo>
                      <a:pt x="1558" y="731"/>
                    </a:lnTo>
                    <a:lnTo>
                      <a:pt x="1561" y="742"/>
                    </a:lnTo>
                    <a:lnTo>
                      <a:pt x="1565" y="754"/>
                    </a:lnTo>
                    <a:lnTo>
                      <a:pt x="1571" y="762"/>
                    </a:lnTo>
                    <a:lnTo>
                      <a:pt x="1578" y="769"/>
                    </a:lnTo>
                    <a:lnTo>
                      <a:pt x="1587" y="775"/>
                    </a:lnTo>
                    <a:lnTo>
                      <a:pt x="1591" y="776"/>
                    </a:lnTo>
                    <a:lnTo>
                      <a:pt x="1596" y="778"/>
                    </a:lnTo>
                    <a:lnTo>
                      <a:pt x="1601" y="778"/>
                    </a:lnTo>
                    <a:lnTo>
                      <a:pt x="1606" y="779"/>
                    </a:lnTo>
                    <a:lnTo>
                      <a:pt x="1612" y="778"/>
                    </a:lnTo>
                    <a:lnTo>
                      <a:pt x="1617" y="778"/>
                    </a:lnTo>
                    <a:lnTo>
                      <a:pt x="1622" y="776"/>
                    </a:lnTo>
                    <a:lnTo>
                      <a:pt x="1627" y="774"/>
                    </a:lnTo>
                    <a:lnTo>
                      <a:pt x="1631" y="771"/>
                    </a:lnTo>
                    <a:lnTo>
                      <a:pt x="1636" y="767"/>
                    </a:lnTo>
                    <a:lnTo>
                      <a:pt x="1639" y="764"/>
                    </a:lnTo>
                    <a:lnTo>
                      <a:pt x="1642" y="759"/>
                    </a:lnTo>
                    <a:lnTo>
                      <a:pt x="1642" y="759"/>
                    </a:lnTo>
                    <a:lnTo>
                      <a:pt x="1644" y="776"/>
                    </a:lnTo>
                    <a:lnTo>
                      <a:pt x="1676" y="776"/>
                    </a:lnTo>
                    <a:lnTo>
                      <a:pt x="1676" y="769"/>
                    </a:lnTo>
                    <a:lnTo>
                      <a:pt x="1676" y="760"/>
                    </a:lnTo>
                    <a:lnTo>
                      <a:pt x="1676" y="750"/>
                    </a:lnTo>
                    <a:lnTo>
                      <a:pt x="1676" y="740"/>
                    </a:lnTo>
                    <a:lnTo>
                      <a:pt x="1676" y="603"/>
                    </a:lnTo>
                    <a:lnTo>
                      <a:pt x="1639" y="603"/>
                    </a:lnTo>
                    <a:close/>
                    <a:moveTo>
                      <a:pt x="1639" y="723"/>
                    </a:moveTo>
                    <a:lnTo>
                      <a:pt x="1639" y="728"/>
                    </a:lnTo>
                    <a:lnTo>
                      <a:pt x="1639" y="731"/>
                    </a:lnTo>
                    <a:lnTo>
                      <a:pt x="1638" y="736"/>
                    </a:lnTo>
                    <a:lnTo>
                      <a:pt x="1636" y="739"/>
                    </a:lnTo>
                    <a:lnTo>
                      <a:pt x="1633" y="742"/>
                    </a:lnTo>
                    <a:lnTo>
                      <a:pt x="1631" y="745"/>
                    </a:lnTo>
                    <a:lnTo>
                      <a:pt x="1628" y="747"/>
                    </a:lnTo>
                    <a:lnTo>
                      <a:pt x="1625" y="748"/>
                    </a:lnTo>
                    <a:lnTo>
                      <a:pt x="1622" y="749"/>
                    </a:lnTo>
                    <a:lnTo>
                      <a:pt x="1617" y="749"/>
                    </a:lnTo>
                    <a:lnTo>
                      <a:pt x="1612" y="749"/>
                    </a:lnTo>
                    <a:lnTo>
                      <a:pt x="1607" y="747"/>
                    </a:lnTo>
                    <a:lnTo>
                      <a:pt x="1603" y="745"/>
                    </a:lnTo>
                    <a:lnTo>
                      <a:pt x="1600" y="740"/>
                    </a:lnTo>
                    <a:lnTo>
                      <a:pt x="1597" y="736"/>
                    </a:lnTo>
                    <a:lnTo>
                      <a:pt x="1595" y="730"/>
                    </a:lnTo>
                    <a:lnTo>
                      <a:pt x="1593" y="723"/>
                    </a:lnTo>
                    <a:lnTo>
                      <a:pt x="1593" y="717"/>
                    </a:lnTo>
                    <a:lnTo>
                      <a:pt x="1593" y="710"/>
                    </a:lnTo>
                    <a:lnTo>
                      <a:pt x="1595" y="703"/>
                    </a:lnTo>
                    <a:lnTo>
                      <a:pt x="1597" y="698"/>
                    </a:lnTo>
                    <a:lnTo>
                      <a:pt x="1599" y="692"/>
                    </a:lnTo>
                    <a:lnTo>
                      <a:pt x="1603" y="689"/>
                    </a:lnTo>
                    <a:lnTo>
                      <a:pt x="1607" y="686"/>
                    </a:lnTo>
                    <a:lnTo>
                      <a:pt x="1612" y="683"/>
                    </a:lnTo>
                    <a:lnTo>
                      <a:pt x="1618" y="682"/>
                    </a:lnTo>
                    <a:lnTo>
                      <a:pt x="1622" y="683"/>
                    </a:lnTo>
                    <a:lnTo>
                      <a:pt x="1626" y="684"/>
                    </a:lnTo>
                    <a:lnTo>
                      <a:pt x="1629" y="686"/>
                    </a:lnTo>
                    <a:lnTo>
                      <a:pt x="1631" y="688"/>
                    </a:lnTo>
                    <a:lnTo>
                      <a:pt x="1634" y="691"/>
                    </a:lnTo>
                    <a:lnTo>
                      <a:pt x="1637" y="695"/>
                    </a:lnTo>
                    <a:lnTo>
                      <a:pt x="1638" y="698"/>
                    </a:lnTo>
                    <a:lnTo>
                      <a:pt x="1639" y="701"/>
                    </a:lnTo>
                    <a:lnTo>
                      <a:pt x="1639" y="705"/>
                    </a:lnTo>
                    <a:lnTo>
                      <a:pt x="1639" y="708"/>
                    </a:lnTo>
                    <a:lnTo>
                      <a:pt x="1639" y="723"/>
                    </a:lnTo>
                    <a:close/>
                    <a:moveTo>
                      <a:pt x="1802" y="776"/>
                    </a:moveTo>
                    <a:lnTo>
                      <a:pt x="1801" y="764"/>
                    </a:lnTo>
                    <a:lnTo>
                      <a:pt x="1800" y="747"/>
                    </a:lnTo>
                    <a:lnTo>
                      <a:pt x="1800" y="706"/>
                    </a:lnTo>
                    <a:lnTo>
                      <a:pt x="1800" y="696"/>
                    </a:lnTo>
                    <a:lnTo>
                      <a:pt x="1798" y="686"/>
                    </a:lnTo>
                    <a:lnTo>
                      <a:pt x="1794" y="678"/>
                    </a:lnTo>
                    <a:lnTo>
                      <a:pt x="1789" y="670"/>
                    </a:lnTo>
                    <a:lnTo>
                      <a:pt x="1786" y="667"/>
                    </a:lnTo>
                    <a:lnTo>
                      <a:pt x="1782" y="663"/>
                    </a:lnTo>
                    <a:lnTo>
                      <a:pt x="1778" y="661"/>
                    </a:lnTo>
                    <a:lnTo>
                      <a:pt x="1774" y="659"/>
                    </a:lnTo>
                    <a:lnTo>
                      <a:pt x="1768" y="657"/>
                    </a:lnTo>
                    <a:lnTo>
                      <a:pt x="1763" y="656"/>
                    </a:lnTo>
                    <a:lnTo>
                      <a:pt x="1757" y="654"/>
                    </a:lnTo>
                    <a:lnTo>
                      <a:pt x="1749" y="654"/>
                    </a:lnTo>
                    <a:lnTo>
                      <a:pt x="1735" y="656"/>
                    </a:lnTo>
                    <a:lnTo>
                      <a:pt x="1722" y="658"/>
                    </a:lnTo>
                    <a:lnTo>
                      <a:pt x="1712" y="661"/>
                    </a:lnTo>
                    <a:lnTo>
                      <a:pt x="1705" y="666"/>
                    </a:lnTo>
                    <a:lnTo>
                      <a:pt x="1711" y="689"/>
                    </a:lnTo>
                    <a:lnTo>
                      <a:pt x="1718" y="686"/>
                    </a:lnTo>
                    <a:lnTo>
                      <a:pt x="1725" y="682"/>
                    </a:lnTo>
                    <a:lnTo>
                      <a:pt x="1734" y="681"/>
                    </a:lnTo>
                    <a:lnTo>
                      <a:pt x="1742" y="680"/>
                    </a:lnTo>
                    <a:lnTo>
                      <a:pt x="1749" y="680"/>
                    </a:lnTo>
                    <a:lnTo>
                      <a:pt x="1753" y="681"/>
                    </a:lnTo>
                    <a:lnTo>
                      <a:pt x="1758" y="683"/>
                    </a:lnTo>
                    <a:lnTo>
                      <a:pt x="1760" y="686"/>
                    </a:lnTo>
                    <a:lnTo>
                      <a:pt x="1763" y="690"/>
                    </a:lnTo>
                    <a:lnTo>
                      <a:pt x="1764" y="696"/>
                    </a:lnTo>
                    <a:lnTo>
                      <a:pt x="1764" y="697"/>
                    </a:lnTo>
                    <a:lnTo>
                      <a:pt x="1749" y="698"/>
                    </a:lnTo>
                    <a:lnTo>
                      <a:pt x="1736" y="700"/>
                    </a:lnTo>
                    <a:lnTo>
                      <a:pt x="1724" y="703"/>
                    </a:lnTo>
                    <a:lnTo>
                      <a:pt x="1714" y="708"/>
                    </a:lnTo>
                    <a:lnTo>
                      <a:pt x="1710" y="711"/>
                    </a:lnTo>
                    <a:lnTo>
                      <a:pt x="1707" y="715"/>
                    </a:lnTo>
                    <a:lnTo>
                      <a:pt x="1704" y="718"/>
                    </a:lnTo>
                    <a:lnTo>
                      <a:pt x="1701" y="722"/>
                    </a:lnTo>
                    <a:lnTo>
                      <a:pt x="1699" y="727"/>
                    </a:lnTo>
                    <a:lnTo>
                      <a:pt x="1697" y="731"/>
                    </a:lnTo>
                    <a:lnTo>
                      <a:pt x="1697" y="737"/>
                    </a:lnTo>
                    <a:lnTo>
                      <a:pt x="1696" y="742"/>
                    </a:lnTo>
                    <a:lnTo>
                      <a:pt x="1697" y="749"/>
                    </a:lnTo>
                    <a:lnTo>
                      <a:pt x="1699" y="756"/>
                    </a:lnTo>
                    <a:lnTo>
                      <a:pt x="1701" y="762"/>
                    </a:lnTo>
                    <a:lnTo>
                      <a:pt x="1706" y="768"/>
                    </a:lnTo>
                    <a:lnTo>
                      <a:pt x="1711" y="772"/>
                    </a:lnTo>
                    <a:lnTo>
                      <a:pt x="1718" y="776"/>
                    </a:lnTo>
                    <a:lnTo>
                      <a:pt x="1725" y="778"/>
                    </a:lnTo>
                    <a:lnTo>
                      <a:pt x="1734" y="779"/>
                    </a:lnTo>
                    <a:lnTo>
                      <a:pt x="1744" y="778"/>
                    </a:lnTo>
                    <a:lnTo>
                      <a:pt x="1752" y="775"/>
                    </a:lnTo>
                    <a:lnTo>
                      <a:pt x="1760" y="770"/>
                    </a:lnTo>
                    <a:lnTo>
                      <a:pt x="1766" y="765"/>
                    </a:lnTo>
                    <a:lnTo>
                      <a:pt x="1767" y="765"/>
                    </a:lnTo>
                    <a:lnTo>
                      <a:pt x="1769" y="776"/>
                    </a:lnTo>
                    <a:lnTo>
                      <a:pt x="1802" y="776"/>
                    </a:lnTo>
                    <a:close/>
                    <a:moveTo>
                      <a:pt x="1765" y="732"/>
                    </a:moveTo>
                    <a:lnTo>
                      <a:pt x="1765" y="736"/>
                    </a:lnTo>
                    <a:lnTo>
                      <a:pt x="1764" y="739"/>
                    </a:lnTo>
                    <a:lnTo>
                      <a:pt x="1762" y="745"/>
                    </a:lnTo>
                    <a:lnTo>
                      <a:pt x="1758" y="749"/>
                    </a:lnTo>
                    <a:lnTo>
                      <a:pt x="1752" y="751"/>
                    </a:lnTo>
                    <a:lnTo>
                      <a:pt x="1746" y="752"/>
                    </a:lnTo>
                    <a:lnTo>
                      <a:pt x="1740" y="752"/>
                    </a:lnTo>
                    <a:lnTo>
                      <a:pt x="1736" y="749"/>
                    </a:lnTo>
                    <a:lnTo>
                      <a:pt x="1734" y="747"/>
                    </a:lnTo>
                    <a:lnTo>
                      <a:pt x="1733" y="745"/>
                    </a:lnTo>
                    <a:lnTo>
                      <a:pt x="1732" y="742"/>
                    </a:lnTo>
                    <a:lnTo>
                      <a:pt x="1732" y="739"/>
                    </a:lnTo>
                    <a:lnTo>
                      <a:pt x="1733" y="733"/>
                    </a:lnTo>
                    <a:lnTo>
                      <a:pt x="1734" y="730"/>
                    </a:lnTo>
                    <a:lnTo>
                      <a:pt x="1737" y="727"/>
                    </a:lnTo>
                    <a:lnTo>
                      <a:pt x="1741" y="723"/>
                    </a:lnTo>
                    <a:lnTo>
                      <a:pt x="1746" y="722"/>
                    </a:lnTo>
                    <a:lnTo>
                      <a:pt x="1752" y="721"/>
                    </a:lnTo>
                    <a:lnTo>
                      <a:pt x="1759" y="720"/>
                    </a:lnTo>
                    <a:lnTo>
                      <a:pt x="1765" y="720"/>
                    </a:lnTo>
                    <a:lnTo>
                      <a:pt x="1765" y="732"/>
                    </a:lnTo>
                    <a:close/>
                    <a:moveTo>
                      <a:pt x="1912" y="776"/>
                    </a:moveTo>
                    <a:lnTo>
                      <a:pt x="1912" y="658"/>
                    </a:lnTo>
                    <a:lnTo>
                      <a:pt x="1876" y="658"/>
                    </a:lnTo>
                    <a:lnTo>
                      <a:pt x="1876" y="776"/>
                    </a:lnTo>
                    <a:lnTo>
                      <a:pt x="1912" y="776"/>
                    </a:lnTo>
                    <a:close/>
                    <a:moveTo>
                      <a:pt x="1894" y="605"/>
                    </a:moveTo>
                    <a:lnTo>
                      <a:pt x="1889" y="605"/>
                    </a:lnTo>
                    <a:lnTo>
                      <a:pt x="1886" y="606"/>
                    </a:lnTo>
                    <a:lnTo>
                      <a:pt x="1883" y="609"/>
                    </a:lnTo>
                    <a:lnTo>
                      <a:pt x="1880" y="611"/>
                    </a:lnTo>
                    <a:lnTo>
                      <a:pt x="1877" y="613"/>
                    </a:lnTo>
                    <a:lnTo>
                      <a:pt x="1876" y="617"/>
                    </a:lnTo>
                    <a:lnTo>
                      <a:pt x="1875" y="620"/>
                    </a:lnTo>
                    <a:lnTo>
                      <a:pt x="1875" y="624"/>
                    </a:lnTo>
                    <a:lnTo>
                      <a:pt x="1875" y="628"/>
                    </a:lnTo>
                    <a:lnTo>
                      <a:pt x="1876" y="631"/>
                    </a:lnTo>
                    <a:lnTo>
                      <a:pt x="1877" y="634"/>
                    </a:lnTo>
                    <a:lnTo>
                      <a:pt x="1880" y="638"/>
                    </a:lnTo>
                    <a:lnTo>
                      <a:pt x="1883" y="640"/>
                    </a:lnTo>
                    <a:lnTo>
                      <a:pt x="1886" y="641"/>
                    </a:lnTo>
                    <a:lnTo>
                      <a:pt x="1889" y="642"/>
                    </a:lnTo>
                    <a:lnTo>
                      <a:pt x="1894" y="642"/>
                    </a:lnTo>
                    <a:lnTo>
                      <a:pt x="1898" y="642"/>
                    </a:lnTo>
                    <a:lnTo>
                      <a:pt x="1901" y="641"/>
                    </a:lnTo>
                    <a:lnTo>
                      <a:pt x="1904" y="640"/>
                    </a:lnTo>
                    <a:lnTo>
                      <a:pt x="1908" y="638"/>
                    </a:lnTo>
                    <a:lnTo>
                      <a:pt x="1910" y="634"/>
                    </a:lnTo>
                    <a:lnTo>
                      <a:pt x="1912" y="631"/>
                    </a:lnTo>
                    <a:lnTo>
                      <a:pt x="1913" y="628"/>
                    </a:lnTo>
                    <a:lnTo>
                      <a:pt x="1913" y="624"/>
                    </a:lnTo>
                    <a:lnTo>
                      <a:pt x="1912" y="620"/>
                    </a:lnTo>
                    <a:lnTo>
                      <a:pt x="1911" y="617"/>
                    </a:lnTo>
                    <a:lnTo>
                      <a:pt x="1910" y="613"/>
                    </a:lnTo>
                    <a:lnTo>
                      <a:pt x="1908" y="611"/>
                    </a:lnTo>
                    <a:lnTo>
                      <a:pt x="1904" y="609"/>
                    </a:lnTo>
                    <a:lnTo>
                      <a:pt x="1901" y="606"/>
                    </a:lnTo>
                    <a:lnTo>
                      <a:pt x="1898" y="605"/>
                    </a:lnTo>
                    <a:lnTo>
                      <a:pt x="1894" y="605"/>
                    </a:lnTo>
                    <a:close/>
                    <a:moveTo>
                      <a:pt x="1940" y="776"/>
                    </a:moveTo>
                    <a:lnTo>
                      <a:pt x="1977" y="776"/>
                    </a:lnTo>
                    <a:lnTo>
                      <a:pt x="1977" y="708"/>
                    </a:lnTo>
                    <a:lnTo>
                      <a:pt x="1977" y="702"/>
                    </a:lnTo>
                    <a:lnTo>
                      <a:pt x="1978" y="698"/>
                    </a:lnTo>
                    <a:lnTo>
                      <a:pt x="1980" y="693"/>
                    </a:lnTo>
                    <a:lnTo>
                      <a:pt x="1984" y="689"/>
                    </a:lnTo>
                    <a:lnTo>
                      <a:pt x="1987" y="687"/>
                    </a:lnTo>
                    <a:lnTo>
                      <a:pt x="1989" y="686"/>
                    </a:lnTo>
                    <a:lnTo>
                      <a:pt x="1992" y="684"/>
                    </a:lnTo>
                    <a:lnTo>
                      <a:pt x="1996" y="684"/>
                    </a:lnTo>
                    <a:lnTo>
                      <a:pt x="2001" y="684"/>
                    </a:lnTo>
                    <a:lnTo>
                      <a:pt x="2004" y="687"/>
                    </a:lnTo>
                    <a:lnTo>
                      <a:pt x="2007" y="689"/>
                    </a:lnTo>
                    <a:lnTo>
                      <a:pt x="2010" y="691"/>
                    </a:lnTo>
                    <a:lnTo>
                      <a:pt x="2011" y="696"/>
                    </a:lnTo>
                    <a:lnTo>
                      <a:pt x="2014" y="700"/>
                    </a:lnTo>
                    <a:lnTo>
                      <a:pt x="2014" y="705"/>
                    </a:lnTo>
                    <a:lnTo>
                      <a:pt x="2014" y="710"/>
                    </a:lnTo>
                    <a:lnTo>
                      <a:pt x="2014" y="776"/>
                    </a:lnTo>
                    <a:lnTo>
                      <a:pt x="2050" y="776"/>
                    </a:lnTo>
                    <a:lnTo>
                      <a:pt x="2050" y="706"/>
                    </a:lnTo>
                    <a:lnTo>
                      <a:pt x="2049" y="693"/>
                    </a:lnTo>
                    <a:lnTo>
                      <a:pt x="2047" y="683"/>
                    </a:lnTo>
                    <a:lnTo>
                      <a:pt x="2043" y="674"/>
                    </a:lnTo>
                    <a:lnTo>
                      <a:pt x="2038" y="667"/>
                    </a:lnTo>
                    <a:lnTo>
                      <a:pt x="2032" y="661"/>
                    </a:lnTo>
                    <a:lnTo>
                      <a:pt x="2025" y="658"/>
                    </a:lnTo>
                    <a:lnTo>
                      <a:pt x="2017" y="656"/>
                    </a:lnTo>
                    <a:lnTo>
                      <a:pt x="2008" y="654"/>
                    </a:lnTo>
                    <a:lnTo>
                      <a:pt x="2002" y="656"/>
                    </a:lnTo>
                    <a:lnTo>
                      <a:pt x="1995" y="657"/>
                    </a:lnTo>
                    <a:lnTo>
                      <a:pt x="1990" y="659"/>
                    </a:lnTo>
                    <a:lnTo>
                      <a:pt x="1985" y="661"/>
                    </a:lnTo>
                    <a:lnTo>
                      <a:pt x="1978" y="668"/>
                    </a:lnTo>
                    <a:lnTo>
                      <a:pt x="1974" y="673"/>
                    </a:lnTo>
                    <a:lnTo>
                      <a:pt x="1973" y="673"/>
                    </a:lnTo>
                    <a:lnTo>
                      <a:pt x="1970" y="658"/>
                    </a:lnTo>
                    <a:lnTo>
                      <a:pt x="1940" y="658"/>
                    </a:lnTo>
                    <a:lnTo>
                      <a:pt x="1940" y="666"/>
                    </a:lnTo>
                    <a:lnTo>
                      <a:pt x="1940" y="674"/>
                    </a:lnTo>
                    <a:lnTo>
                      <a:pt x="1940" y="684"/>
                    </a:lnTo>
                    <a:lnTo>
                      <a:pt x="1940" y="696"/>
                    </a:lnTo>
                    <a:lnTo>
                      <a:pt x="1940" y="776"/>
                    </a:lnTo>
                    <a:close/>
                    <a:moveTo>
                      <a:pt x="2155" y="603"/>
                    </a:moveTo>
                    <a:lnTo>
                      <a:pt x="2155" y="668"/>
                    </a:lnTo>
                    <a:lnTo>
                      <a:pt x="2154" y="668"/>
                    </a:lnTo>
                    <a:lnTo>
                      <a:pt x="2152" y="666"/>
                    </a:lnTo>
                    <a:lnTo>
                      <a:pt x="2150" y="662"/>
                    </a:lnTo>
                    <a:lnTo>
                      <a:pt x="2146" y="660"/>
                    </a:lnTo>
                    <a:lnTo>
                      <a:pt x="2142" y="658"/>
                    </a:lnTo>
                    <a:lnTo>
                      <a:pt x="2133" y="656"/>
                    </a:lnTo>
                    <a:lnTo>
                      <a:pt x="2124" y="654"/>
                    </a:lnTo>
                    <a:lnTo>
                      <a:pt x="2114" y="656"/>
                    </a:lnTo>
                    <a:lnTo>
                      <a:pt x="2104" y="659"/>
                    </a:lnTo>
                    <a:lnTo>
                      <a:pt x="2096" y="664"/>
                    </a:lnTo>
                    <a:lnTo>
                      <a:pt x="2087" y="671"/>
                    </a:lnTo>
                    <a:lnTo>
                      <a:pt x="2084" y="676"/>
                    </a:lnTo>
                    <a:lnTo>
                      <a:pt x="2081" y="680"/>
                    </a:lnTo>
                    <a:lnTo>
                      <a:pt x="2078" y="686"/>
                    </a:lnTo>
                    <a:lnTo>
                      <a:pt x="2076" y="691"/>
                    </a:lnTo>
                    <a:lnTo>
                      <a:pt x="2074" y="697"/>
                    </a:lnTo>
                    <a:lnTo>
                      <a:pt x="2073" y="703"/>
                    </a:lnTo>
                    <a:lnTo>
                      <a:pt x="2072" y="710"/>
                    </a:lnTo>
                    <a:lnTo>
                      <a:pt x="2072" y="718"/>
                    </a:lnTo>
                    <a:lnTo>
                      <a:pt x="2073" y="731"/>
                    </a:lnTo>
                    <a:lnTo>
                      <a:pt x="2076" y="742"/>
                    </a:lnTo>
                    <a:lnTo>
                      <a:pt x="2081" y="754"/>
                    </a:lnTo>
                    <a:lnTo>
                      <a:pt x="2087" y="762"/>
                    </a:lnTo>
                    <a:lnTo>
                      <a:pt x="2093" y="769"/>
                    </a:lnTo>
                    <a:lnTo>
                      <a:pt x="2102" y="775"/>
                    </a:lnTo>
                    <a:lnTo>
                      <a:pt x="2106" y="776"/>
                    </a:lnTo>
                    <a:lnTo>
                      <a:pt x="2112" y="778"/>
                    </a:lnTo>
                    <a:lnTo>
                      <a:pt x="2116" y="778"/>
                    </a:lnTo>
                    <a:lnTo>
                      <a:pt x="2122" y="779"/>
                    </a:lnTo>
                    <a:lnTo>
                      <a:pt x="2127" y="778"/>
                    </a:lnTo>
                    <a:lnTo>
                      <a:pt x="2132" y="778"/>
                    </a:lnTo>
                    <a:lnTo>
                      <a:pt x="2138" y="776"/>
                    </a:lnTo>
                    <a:lnTo>
                      <a:pt x="2142" y="774"/>
                    </a:lnTo>
                    <a:lnTo>
                      <a:pt x="2146" y="771"/>
                    </a:lnTo>
                    <a:lnTo>
                      <a:pt x="2151" y="767"/>
                    </a:lnTo>
                    <a:lnTo>
                      <a:pt x="2154" y="764"/>
                    </a:lnTo>
                    <a:lnTo>
                      <a:pt x="2157" y="759"/>
                    </a:lnTo>
                    <a:lnTo>
                      <a:pt x="2158" y="759"/>
                    </a:lnTo>
                    <a:lnTo>
                      <a:pt x="2159" y="776"/>
                    </a:lnTo>
                    <a:lnTo>
                      <a:pt x="2192" y="776"/>
                    </a:lnTo>
                    <a:lnTo>
                      <a:pt x="2191" y="769"/>
                    </a:lnTo>
                    <a:lnTo>
                      <a:pt x="2191" y="760"/>
                    </a:lnTo>
                    <a:lnTo>
                      <a:pt x="2191" y="750"/>
                    </a:lnTo>
                    <a:lnTo>
                      <a:pt x="2191" y="740"/>
                    </a:lnTo>
                    <a:lnTo>
                      <a:pt x="2191" y="603"/>
                    </a:lnTo>
                    <a:lnTo>
                      <a:pt x="2155" y="603"/>
                    </a:lnTo>
                    <a:close/>
                    <a:moveTo>
                      <a:pt x="2155" y="723"/>
                    </a:moveTo>
                    <a:lnTo>
                      <a:pt x="2154" y="728"/>
                    </a:lnTo>
                    <a:lnTo>
                      <a:pt x="2154" y="731"/>
                    </a:lnTo>
                    <a:lnTo>
                      <a:pt x="2153" y="736"/>
                    </a:lnTo>
                    <a:lnTo>
                      <a:pt x="2151" y="739"/>
                    </a:lnTo>
                    <a:lnTo>
                      <a:pt x="2149" y="742"/>
                    </a:lnTo>
                    <a:lnTo>
                      <a:pt x="2146" y="745"/>
                    </a:lnTo>
                    <a:lnTo>
                      <a:pt x="2143" y="747"/>
                    </a:lnTo>
                    <a:lnTo>
                      <a:pt x="2140" y="748"/>
                    </a:lnTo>
                    <a:lnTo>
                      <a:pt x="2137" y="749"/>
                    </a:lnTo>
                    <a:lnTo>
                      <a:pt x="2133" y="749"/>
                    </a:lnTo>
                    <a:lnTo>
                      <a:pt x="2128" y="749"/>
                    </a:lnTo>
                    <a:lnTo>
                      <a:pt x="2123" y="747"/>
                    </a:lnTo>
                    <a:lnTo>
                      <a:pt x="2118" y="745"/>
                    </a:lnTo>
                    <a:lnTo>
                      <a:pt x="2115" y="740"/>
                    </a:lnTo>
                    <a:lnTo>
                      <a:pt x="2112" y="736"/>
                    </a:lnTo>
                    <a:lnTo>
                      <a:pt x="2110" y="730"/>
                    </a:lnTo>
                    <a:lnTo>
                      <a:pt x="2109" y="723"/>
                    </a:lnTo>
                    <a:lnTo>
                      <a:pt x="2109" y="717"/>
                    </a:lnTo>
                    <a:lnTo>
                      <a:pt x="2109" y="710"/>
                    </a:lnTo>
                    <a:lnTo>
                      <a:pt x="2110" y="703"/>
                    </a:lnTo>
                    <a:lnTo>
                      <a:pt x="2112" y="698"/>
                    </a:lnTo>
                    <a:lnTo>
                      <a:pt x="2115" y="692"/>
                    </a:lnTo>
                    <a:lnTo>
                      <a:pt x="2118" y="689"/>
                    </a:lnTo>
                    <a:lnTo>
                      <a:pt x="2123" y="686"/>
                    </a:lnTo>
                    <a:lnTo>
                      <a:pt x="2127" y="683"/>
                    </a:lnTo>
                    <a:lnTo>
                      <a:pt x="2133" y="682"/>
                    </a:lnTo>
                    <a:lnTo>
                      <a:pt x="2137" y="683"/>
                    </a:lnTo>
                    <a:lnTo>
                      <a:pt x="2141" y="684"/>
                    </a:lnTo>
                    <a:lnTo>
                      <a:pt x="2144" y="686"/>
                    </a:lnTo>
                    <a:lnTo>
                      <a:pt x="2147" y="688"/>
                    </a:lnTo>
                    <a:lnTo>
                      <a:pt x="2150" y="691"/>
                    </a:lnTo>
                    <a:lnTo>
                      <a:pt x="2152" y="695"/>
                    </a:lnTo>
                    <a:lnTo>
                      <a:pt x="2153" y="698"/>
                    </a:lnTo>
                    <a:lnTo>
                      <a:pt x="2154" y="701"/>
                    </a:lnTo>
                    <a:lnTo>
                      <a:pt x="2154" y="705"/>
                    </a:lnTo>
                    <a:lnTo>
                      <a:pt x="2155" y="708"/>
                    </a:lnTo>
                    <a:lnTo>
                      <a:pt x="2155" y="723"/>
                    </a:lnTo>
                    <a:close/>
                    <a:moveTo>
                      <a:pt x="2328" y="658"/>
                    </a:moveTo>
                    <a:lnTo>
                      <a:pt x="2292" y="658"/>
                    </a:lnTo>
                    <a:lnTo>
                      <a:pt x="2292" y="728"/>
                    </a:lnTo>
                    <a:lnTo>
                      <a:pt x="2291" y="732"/>
                    </a:lnTo>
                    <a:lnTo>
                      <a:pt x="2291" y="736"/>
                    </a:lnTo>
                    <a:lnTo>
                      <a:pt x="2288" y="740"/>
                    </a:lnTo>
                    <a:lnTo>
                      <a:pt x="2285" y="745"/>
                    </a:lnTo>
                    <a:lnTo>
                      <a:pt x="2282" y="747"/>
                    </a:lnTo>
                    <a:lnTo>
                      <a:pt x="2279" y="748"/>
                    </a:lnTo>
                    <a:lnTo>
                      <a:pt x="2276" y="749"/>
                    </a:lnTo>
                    <a:lnTo>
                      <a:pt x="2273" y="749"/>
                    </a:lnTo>
                    <a:lnTo>
                      <a:pt x="2268" y="748"/>
                    </a:lnTo>
                    <a:lnTo>
                      <a:pt x="2265" y="747"/>
                    </a:lnTo>
                    <a:lnTo>
                      <a:pt x="2262" y="745"/>
                    </a:lnTo>
                    <a:lnTo>
                      <a:pt x="2259" y="741"/>
                    </a:lnTo>
                    <a:lnTo>
                      <a:pt x="2258" y="738"/>
                    </a:lnTo>
                    <a:lnTo>
                      <a:pt x="2255" y="732"/>
                    </a:lnTo>
                    <a:lnTo>
                      <a:pt x="2255" y="727"/>
                    </a:lnTo>
                    <a:lnTo>
                      <a:pt x="2254" y="721"/>
                    </a:lnTo>
                    <a:lnTo>
                      <a:pt x="2254" y="658"/>
                    </a:lnTo>
                    <a:lnTo>
                      <a:pt x="2219" y="658"/>
                    </a:lnTo>
                    <a:lnTo>
                      <a:pt x="2219" y="727"/>
                    </a:lnTo>
                    <a:lnTo>
                      <a:pt x="2220" y="740"/>
                    </a:lnTo>
                    <a:lnTo>
                      <a:pt x="2222" y="750"/>
                    </a:lnTo>
                    <a:lnTo>
                      <a:pt x="2225" y="759"/>
                    </a:lnTo>
                    <a:lnTo>
                      <a:pt x="2231" y="767"/>
                    </a:lnTo>
                    <a:lnTo>
                      <a:pt x="2236" y="772"/>
                    </a:lnTo>
                    <a:lnTo>
                      <a:pt x="2244" y="776"/>
                    </a:lnTo>
                    <a:lnTo>
                      <a:pt x="2251" y="778"/>
                    </a:lnTo>
                    <a:lnTo>
                      <a:pt x="2260" y="779"/>
                    </a:lnTo>
                    <a:lnTo>
                      <a:pt x="2266" y="778"/>
                    </a:lnTo>
                    <a:lnTo>
                      <a:pt x="2273" y="777"/>
                    </a:lnTo>
                    <a:lnTo>
                      <a:pt x="2278" y="775"/>
                    </a:lnTo>
                    <a:lnTo>
                      <a:pt x="2284" y="771"/>
                    </a:lnTo>
                    <a:lnTo>
                      <a:pt x="2291" y="766"/>
                    </a:lnTo>
                    <a:lnTo>
                      <a:pt x="2295" y="759"/>
                    </a:lnTo>
                    <a:lnTo>
                      <a:pt x="2297" y="759"/>
                    </a:lnTo>
                    <a:lnTo>
                      <a:pt x="2298" y="776"/>
                    </a:lnTo>
                    <a:lnTo>
                      <a:pt x="2329" y="776"/>
                    </a:lnTo>
                    <a:lnTo>
                      <a:pt x="2329" y="768"/>
                    </a:lnTo>
                    <a:lnTo>
                      <a:pt x="2328" y="759"/>
                    </a:lnTo>
                    <a:lnTo>
                      <a:pt x="2328" y="749"/>
                    </a:lnTo>
                    <a:lnTo>
                      <a:pt x="2328" y="738"/>
                    </a:lnTo>
                    <a:lnTo>
                      <a:pt x="2328" y="658"/>
                    </a:lnTo>
                    <a:close/>
                    <a:moveTo>
                      <a:pt x="2279" y="605"/>
                    </a:moveTo>
                    <a:lnTo>
                      <a:pt x="2259" y="642"/>
                    </a:lnTo>
                    <a:lnTo>
                      <a:pt x="2284" y="642"/>
                    </a:lnTo>
                    <a:lnTo>
                      <a:pt x="2313" y="605"/>
                    </a:lnTo>
                    <a:lnTo>
                      <a:pt x="2279" y="605"/>
                    </a:lnTo>
                    <a:close/>
                    <a:moveTo>
                      <a:pt x="2351" y="770"/>
                    </a:moveTo>
                    <a:lnTo>
                      <a:pt x="2357" y="774"/>
                    </a:lnTo>
                    <a:lnTo>
                      <a:pt x="2367" y="776"/>
                    </a:lnTo>
                    <a:lnTo>
                      <a:pt x="2376" y="778"/>
                    </a:lnTo>
                    <a:lnTo>
                      <a:pt x="2387" y="778"/>
                    </a:lnTo>
                    <a:lnTo>
                      <a:pt x="2399" y="778"/>
                    </a:lnTo>
                    <a:lnTo>
                      <a:pt x="2409" y="776"/>
                    </a:lnTo>
                    <a:lnTo>
                      <a:pt x="2417" y="772"/>
                    </a:lnTo>
                    <a:lnTo>
                      <a:pt x="2425" y="768"/>
                    </a:lnTo>
                    <a:lnTo>
                      <a:pt x="2430" y="762"/>
                    </a:lnTo>
                    <a:lnTo>
                      <a:pt x="2434" y="756"/>
                    </a:lnTo>
                    <a:lnTo>
                      <a:pt x="2437" y="748"/>
                    </a:lnTo>
                    <a:lnTo>
                      <a:pt x="2437" y="740"/>
                    </a:lnTo>
                    <a:lnTo>
                      <a:pt x="2437" y="733"/>
                    </a:lnTo>
                    <a:lnTo>
                      <a:pt x="2436" y="728"/>
                    </a:lnTo>
                    <a:lnTo>
                      <a:pt x="2433" y="723"/>
                    </a:lnTo>
                    <a:lnTo>
                      <a:pt x="2429" y="718"/>
                    </a:lnTo>
                    <a:lnTo>
                      <a:pt x="2425" y="713"/>
                    </a:lnTo>
                    <a:lnTo>
                      <a:pt x="2420" y="710"/>
                    </a:lnTo>
                    <a:lnTo>
                      <a:pt x="2413" y="707"/>
                    </a:lnTo>
                    <a:lnTo>
                      <a:pt x="2406" y="703"/>
                    </a:lnTo>
                    <a:lnTo>
                      <a:pt x="2397" y="700"/>
                    </a:lnTo>
                    <a:lnTo>
                      <a:pt x="2392" y="697"/>
                    </a:lnTo>
                    <a:lnTo>
                      <a:pt x="2388" y="693"/>
                    </a:lnTo>
                    <a:lnTo>
                      <a:pt x="2387" y="690"/>
                    </a:lnTo>
                    <a:lnTo>
                      <a:pt x="2388" y="686"/>
                    </a:lnTo>
                    <a:lnTo>
                      <a:pt x="2390" y="682"/>
                    </a:lnTo>
                    <a:lnTo>
                      <a:pt x="2395" y="681"/>
                    </a:lnTo>
                    <a:lnTo>
                      <a:pt x="2401" y="680"/>
                    </a:lnTo>
                    <a:lnTo>
                      <a:pt x="2409" y="681"/>
                    </a:lnTo>
                    <a:lnTo>
                      <a:pt x="2415" y="682"/>
                    </a:lnTo>
                    <a:lnTo>
                      <a:pt x="2422" y="684"/>
                    </a:lnTo>
                    <a:lnTo>
                      <a:pt x="2426" y="687"/>
                    </a:lnTo>
                    <a:lnTo>
                      <a:pt x="2433" y="661"/>
                    </a:lnTo>
                    <a:lnTo>
                      <a:pt x="2426" y="659"/>
                    </a:lnTo>
                    <a:lnTo>
                      <a:pt x="2419" y="657"/>
                    </a:lnTo>
                    <a:lnTo>
                      <a:pt x="2410" y="656"/>
                    </a:lnTo>
                    <a:lnTo>
                      <a:pt x="2400" y="654"/>
                    </a:lnTo>
                    <a:lnTo>
                      <a:pt x="2389" y="656"/>
                    </a:lnTo>
                    <a:lnTo>
                      <a:pt x="2381" y="658"/>
                    </a:lnTo>
                    <a:lnTo>
                      <a:pt x="2372" y="661"/>
                    </a:lnTo>
                    <a:lnTo>
                      <a:pt x="2366" y="666"/>
                    </a:lnTo>
                    <a:lnTo>
                      <a:pt x="2360" y="671"/>
                    </a:lnTo>
                    <a:lnTo>
                      <a:pt x="2356" y="678"/>
                    </a:lnTo>
                    <a:lnTo>
                      <a:pt x="2354" y="686"/>
                    </a:lnTo>
                    <a:lnTo>
                      <a:pt x="2353" y="693"/>
                    </a:lnTo>
                    <a:lnTo>
                      <a:pt x="2354" y="699"/>
                    </a:lnTo>
                    <a:lnTo>
                      <a:pt x="2355" y="703"/>
                    </a:lnTo>
                    <a:lnTo>
                      <a:pt x="2357" y="709"/>
                    </a:lnTo>
                    <a:lnTo>
                      <a:pt x="2360" y="713"/>
                    </a:lnTo>
                    <a:lnTo>
                      <a:pt x="2365" y="718"/>
                    </a:lnTo>
                    <a:lnTo>
                      <a:pt x="2370" y="722"/>
                    </a:lnTo>
                    <a:lnTo>
                      <a:pt x="2378" y="726"/>
                    </a:lnTo>
                    <a:lnTo>
                      <a:pt x="2386" y="729"/>
                    </a:lnTo>
                    <a:lnTo>
                      <a:pt x="2394" y="732"/>
                    </a:lnTo>
                    <a:lnTo>
                      <a:pt x="2399" y="736"/>
                    </a:lnTo>
                    <a:lnTo>
                      <a:pt x="2402" y="739"/>
                    </a:lnTo>
                    <a:lnTo>
                      <a:pt x="2402" y="742"/>
                    </a:lnTo>
                    <a:lnTo>
                      <a:pt x="2401" y="747"/>
                    </a:lnTo>
                    <a:lnTo>
                      <a:pt x="2399" y="750"/>
                    </a:lnTo>
                    <a:lnTo>
                      <a:pt x="2395" y="752"/>
                    </a:lnTo>
                    <a:lnTo>
                      <a:pt x="2387" y="752"/>
                    </a:lnTo>
                    <a:lnTo>
                      <a:pt x="2379" y="752"/>
                    </a:lnTo>
                    <a:lnTo>
                      <a:pt x="2370" y="750"/>
                    </a:lnTo>
                    <a:lnTo>
                      <a:pt x="2362" y="747"/>
                    </a:lnTo>
                    <a:lnTo>
                      <a:pt x="2356" y="744"/>
                    </a:lnTo>
                    <a:lnTo>
                      <a:pt x="2351" y="770"/>
                    </a:lnTo>
                    <a:close/>
                    <a:moveTo>
                      <a:pt x="2464" y="631"/>
                    </a:moveTo>
                    <a:lnTo>
                      <a:pt x="2464" y="658"/>
                    </a:lnTo>
                    <a:lnTo>
                      <a:pt x="2449" y="658"/>
                    </a:lnTo>
                    <a:lnTo>
                      <a:pt x="2449" y="684"/>
                    </a:lnTo>
                    <a:lnTo>
                      <a:pt x="2464" y="684"/>
                    </a:lnTo>
                    <a:lnTo>
                      <a:pt x="2464" y="733"/>
                    </a:lnTo>
                    <a:lnTo>
                      <a:pt x="2465" y="745"/>
                    </a:lnTo>
                    <a:lnTo>
                      <a:pt x="2466" y="755"/>
                    </a:lnTo>
                    <a:lnTo>
                      <a:pt x="2469" y="762"/>
                    </a:lnTo>
                    <a:lnTo>
                      <a:pt x="2474" y="768"/>
                    </a:lnTo>
                    <a:lnTo>
                      <a:pt x="2479" y="772"/>
                    </a:lnTo>
                    <a:lnTo>
                      <a:pt x="2486" y="776"/>
                    </a:lnTo>
                    <a:lnTo>
                      <a:pt x="2492" y="778"/>
                    </a:lnTo>
                    <a:lnTo>
                      <a:pt x="2501" y="778"/>
                    </a:lnTo>
                    <a:lnTo>
                      <a:pt x="2515" y="778"/>
                    </a:lnTo>
                    <a:lnTo>
                      <a:pt x="2524" y="776"/>
                    </a:lnTo>
                    <a:lnTo>
                      <a:pt x="2523" y="748"/>
                    </a:lnTo>
                    <a:lnTo>
                      <a:pt x="2519" y="748"/>
                    </a:lnTo>
                    <a:lnTo>
                      <a:pt x="2514" y="748"/>
                    </a:lnTo>
                    <a:lnTo>
                      <a:pt x="2509" y="748"/>
                    </a:lnTo>
                    <a:lnTo>
                      <a:pt x="2506" y="747"/>
                    </a:lnTo>
                    <a:lnTo>
                      <a:pt x="2504" y="746"/>
                    </a:lnTo>
                    <a:lnTo>
                      <a:pt x="2502" y="744"/>
                    </a:lnTo>
                    <a:lnTo>
                      <a:pt x="2500" y="737"/>
                    </a:lnTo>
                    <a:lnTo>
                      <a:pt x="2500" y="728"/>
                    </a:lnTo>
                    <a:lnTo>
                      <a:pt x="2500" y="684"/>
                    </a:lnTo>
                    <a:lnTo>
                      <a:pt x="2524" y="684"/>
                    </a:lnTo>
                    <a:lnTo>
                      <a:pt x="2524" y="658"/>
                    </a:lnTo>
                    <a:lnTo>
                      <a:pt x="2500" y="658"/>
                    </a:lnTo>
                    <a:lnTo>
                      <a:pt x="2500" y="623"/>
                    </a:lnTo>
                    <a:lnTo>
                      <a:pt x="2464" y="63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9" name="Google Shape;179;p35"/>
              <p:cNvSpPr/>
              <p:nvPr/>
            </p:nvSpPr>
            <p:spPr>
              <a:xfrm>
                <a:off x="8529638" y="1968500"/>
                <a:ext cx="133350" cy="92075"/>
              </a:xfrm>
              <a:custGeom>
                <a:rect b="b" l="l" r="r" t="t"/>
                <a:pathLst>
                  <a:path extrusionOk="0" h="174" w="253">
                    <a:moveTo>
                      <a:pt x="1" y="171"/>
                    </a:moveTo>
                    <a:lnTo>
                      <a:pt x="37" y="171"/>
                    </a:lnTo>
                    <a:lnTo>
                      <a:pt x="37" y="111"/>
                    </a:lnTo>
                    <a:lnTo>
                      <a:pt x="37" y="106"/>
                    </a:lnTo>
                    <a:lnTo>
                      <a:pt x="37" y="103"/>
                    </a:lnTo>
                    <a:lnTo>
                      <a:pt x="38" y="98"/>
                    </a:lnTo>
                    <a:lnTo>
                      <a:pt x="40" y="95"/>
                    </a:lnTo>
                    <a:lnTo>
                      <a:pt x="42" y="92"/>
                    </a:lnTo>
                    <a:lnTo>
                      <a:pt x="45" y="88"/>
                    </a:lnTo>
                    <a:lnTo>
                      <a:pt x="49" y="87"/>
                    </a:lnTo>
                    <a:lnTo>
                      <a:pt x="53" y="85"/>
                    </a:lnTo>
                    <a:lnTo>
                      <a:pt x="57" y="84"/>
                    </a:lnTo>
                    <a:lnTo>
                      <a:pt x="61" y="84"/>
                    </a:lnTo>
                    <a:lnTo>
                      <a:pt x="67" y="84"/>
                    </a:lnTo>
                    <a:lnTo>
                      <a:pt x="71" y="85"/>
                    </a:lnTo>
                    <a:lnTo>
                      <a:pt x="71" y="51"/>
                    </a:lnTo>
                    <a:lnTo>
                      <a:pt x="68" y="49"/>
                    </a:lnTo>
                    <a:lnTo>
                      <a:pt x="64" y="49"/>
                    </a:lnTo>
                    <a:lnTo>
                      <a:pt x="59" y="49"/>
                    </a:lnTo>
                    <a:lnTo>
                      <a:pt x="55" y="51"/>
                    </a:lnTo>
                    <a:lnTo>
                      <a:pt x="51" y="53"/>
                    </a:lnTo>
                    <a:lnTo>
                      <a:pt x="46" y="55"/>
                    </a:lnTo>
                    <a:lnTo>
                      <a:pt x="42" y="58"/>
                    </a:lnTo>
                    <a:lnTo>
                      <a:pt x="39" y="63"/>
                    </a:lnTo>
                    <a:lnTo>
                      <a:pt x="36" y="68"/>
                    </a:lnTo>
                    <a:lnTo>
                      <a:pt x="32" y="74"/>
                    </a:lnTo>
                    <a:lnTo>
                      <a:pt x="31" y="74"/>
                    </a:lnTo>
                    <a:lnTo>
                      <a:pt x="30" y="53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0" y="79"/>
                    </a:lnTo>
                    <a:lnTo>
                      <a:pt x="1" y="92"/>
                    </a:lnTo>
                    <a:lnTo>
                      <a:pt x="1" y="171"/>
                    </a:lnTo>
                    <a:close/>
                    <a:moveTo>
                      <a:pt x="126" y="171"/>
                    </a:moveTo>
                    <a:lnTo>
                      <a:pt x="126" y="53"/>
                    </a:lnTo>
                    <a:lnTo>
                      <a:pt x="91" y="53"/>
                    </a:lnTo>
                    <a:lnTo>
                      <a:pt x="91" y="171"/>
                    </a:lnTo>
                    <a:lnTo>
                      <a:pt x="126" y="171"/>
                    </a:lnTo>
                    <a:close/>
                    <a:moveTo>
                      <a:pt x="108" y="0"/>
                    </a:moveTo>
                    <a:lnTo>
                      <a:pt x="104" y="0"/>
                    </a:lnTo>
                    <a:lnTo>
                      <a:pt x="100" y="1"/>
                    </a:lnTo>
                    <a:lnTo>
                      <a:pt x="97" y="4"/>
                    </a:lnTo>
                    <a:lnTo>
                      <a:pt x="94" y="6"/>
                    </a:lnTo>
                    <a:lnTo>
                      <a:pt x="92" y="8"/>
                    </a:lnTo>
                    <a:lnTo>
                      <a:pt x="91" y="12"/>
                    </a:lnTo>
                    <a:lnTo>
                      <a:pt x="90" y="15"/>
                    </a:lnTo>
                    <a:lnTo>
                      <a:pt x="90" y="19"/>
                    </a:lnTo>
                    <a:lnTo>
                      <a:pt x="90" y="23"/>
                    </a:lnTo>
                    <a:lnTo>
                      <a:pt x="91" y="26"/>
                    </a:lnTo>
                    <a:lnTo>
                      <a:pt x="92" y="29"/>
                    </a:lnTo>
                    <a:lnTo>
                      <a:pt x="94" y="33"/>
                    </a:lnTo>
                    <a:lnTo>
                      <a:pt x="97" y="35"/>
                    </a:lnTo>
                    <a:lnTo>
                      <a:pt x="100" y="36"/>
                    </a:lnTo>
                    <a:lnTo>
                      <a:pt x="104" y="37"/>
                    </a:lnTo>
                    <a:lnTo>
                      <a:pt x="108" y="37"/>
                    </a:lnTo>
                    <a:lnTo>
                      <a:pt x="112" y="37"/>
                    </a:lnTo>
                    <a:lnTo>
                      <a:pt x="115" y="36"/>
                    </a:lnTo>
                    <a:lnTo>
                      <a:pt x="119" y="35"/>
                    </a:lnTo>
                    <a:lnTo>
                      <a:pt x="122" y="33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26" y="23"/>
                    </a:lnTo>
                    <a:lnTo>
                      <a:pt x="127" y="19"/>
                    </a:lnTo>
                    <a:lnTo>
                      <a:pt x="126" y="15"/>
                    </a:lnTo>
                    <a:lnTo>
                      <a:pt x="125" y="12"/>
                    </a:lnTo>
                    <a:lnTo>
                      <a:pt x="124" y="8"/>
                    </a:lnTo>
                    <a:lnTo>
                      <a:pt x="122" y="6"/>
                    </a:lnTo>
                    <a:lnTo>
                      <a:pt x="119" y="4"/>
                    </a:lnTo>
                    <a:lnTo>
                      <a:pt x="115" y="1"/>
                    </a:lnTo>
                    <a:lnTo>
                      <a:pt x="112" y="0"/>
                    </a:lnTo>
                    <a:lnTo>
                      <a:pt x="108" y="0"/>
                    </a:lnTo>
                    <a:close/>
                    <a:moveTo>
                      <a:pt x="253" y="171"/>
                    </a:moveTo>
                    <a:lnTo>
                      <a:pt x="252" y="159"/>
                    </a:lnTo>
                    <a:lnTo>
                      <a:pt x="250" y="142"/>
                    </a:lnTo>
                    <a:lnTo>
                      <a:pt x="250" y="101"/>
                    </a:lnTo>
                    <a:lnTo>
                      <a:pt x="250" y="91"/>
                    </a:lnTo>
                    <a:lnTo>
                      <a:pt x="248" y="81"/>
                    </a:lnTo>
                    <a:lnTo>
                      <a:pt x="245" y="73"/>
                    </a:lnTo>
                    <a:lnTo>
                      <a:pt x="240" y="65"/>
                    </a:lnTo>
                    <a:lnTo>
                      <a:pt x="236" y="62"/>
                    </a:lnTo>
                    <a:lnTo>
                      <a:pt x="233" y="58"/>
                    </a:lnTo>
                    <a:lnTo>
                      <a:pt x="229" y="56"/>
                    </a:lnTo>
                    <a:lnTo>
                      <a:pt x="225" y="54"/>
                    </a:lnTo>
                    <a:lnTo>
                      <a:pt x="219" y="52"/>
                    </a:lnTo>
                    <a:lnTo>
                      <a:pt x="214" y="51"/>
                    </a:lnTo>
                    <a:lnTo>
                      <a:pt x="207" y="49"/>
                    </a:lnTo>
                    <a:lnTo>
                      <a:pt x="200" y="49"/>
                    </a:lnTo>
                    <a:lnTo>
                      <a:pt x="186" y="51"/>
                    </a:lnTo>
                    <a:lnTo>
                      <a:pt x="173" y="53"/>
                    </a:lnTo>
                    <a:lnTo>
                      <a:pt x="163" y="56"/>
                    </a:lnTo>
                    <a:lnTo>
                      <a:pt x="155" y="61"/>
                    </a:lnTo>
                    <a:lnTo>
                      <a:pt x="162" y="84"/>
                    </a:lnTo>
                    <a:lnTo>
                      <a:pt x="168" y="81"/>
                    </a:lnTo>
                    <a:lnTo>
                      <a:pt x="176" y="77"/>
                    </a:lnTo>
                    <a:lnTo>
                      <a:pt x="185" y="76"/>
                    </a:lnTo>
                    <a:lnTo>
                      <a:pt x="194" y="75"/>
                    </a:lnTo>
                    <a:lnTo>
                      <a:pt x="200" y="75"/>
                    </a:lnTo>
                    <a:lnTo>
                      <a:pt x="205" y="76"/>
                    </a:lnTo>
                    <a:lnTo>
                      <a:pt x="208" y="78"/>
                    </a:lnTo>
                    <a:lnTo>
                      <a:pt x="211" y="81"/>
                    </a:lnTo>
                    <a:lnTo>
                      <a:pt x="214" y="85"/>
                    </a:lnTo>
                    <a:lnTo>
                      <a:pt x="215" y="91"/>
                    </a:lnTo>
                    <a:lnTo>
                      <a:pt x="215" y="92"/>
                    </a:lnTo>
                    <a:lnTo>
                      <a:pt x="200" y="93"/>
                    </a:lnTo>
                    <a:lnTo>
                      <a:pt x="187" y="95"/>
                    </a:lnTo>
                    <a:lnTo>
                      <a:pt x="176" y="98"/>
                    </a:lnTo>
                    <a:lnTo>
                      <a:pt x="166" y="103"/>
                    </a:lnTo>
                    <a:lnTo>
                      <a:pt x="162" y="106"/>
                    </a:lnTo>
                    <a:lnTo>
                      <a:pt x="158" y="110"/>
                    </a:lnTo>
                    <a:lnTo>
                      <a:pt x="154" y="113"/>
                    </a:lnTo>
                    <a:lnTo>
                      <a:pt x="152" y="117"/>
                    </a:lnTo>
                    <a:lnTo>
                      <a:pt x="150" y="122"/>
                    </a:lnTo>
                    <a:lnTo>
                      <a:pt x="148" y="126"/>
                    </a:lnTo>
                    <a:lnTo>
                      <a:pt x="148" y="132"/>
                    </a:lnTo>
                    <a:lnTo>
                      <a:pt x="147" y="137"/>
                    </a:lnTo>
                    <a:lnTo>
                      <a:pt x="148" y="144"/>
                    </a:lnTo>
                    <a:lnTo>
                      <a:pt x="150" y="151"/>
                    </a:lnTo>
                    <a:lnTo>
                      <a:pt x="153" y="157"/>
                    </a:lnTo>
                    <a:lnTo>
                      <a:pt x="157" y="163"/>
                    </a:lnTo>
                    <a:lnTo>
                      <a:pt x="162" y="167"/>
                    </a:lnTo>
                    <a:lnTo>
                      <a:pt x="168" y="171"/>
                    </a:lnTo>
                    <a:lnTo>
                      <a:pt x="176" y="173"/>
                    </a:lnTo>
                    <a:lnTo>
                      <a:pt x="185" y="174"/>
                    </a:lnTo>
                    <a:lnTo>
                      <a:pt x="194" y="173"/>
                    </a:lnTo>
                    <a:lnTo>
                      <a:pt x="203" y="170"/>
                    </a:lnTo>
                    <a:lnTo>
                      <a:pt x="211" y="165"/>
                    </a:lnTo>
                    <a:lnTo>
                      <a:pt x="217" y="160"/>
                    </a:lnTo>
                    <a:lnTo>
                      <a:pt x="218" y="160"/>
                    </a:lnTo>
                    <a:lnTo>
                      <a:pt x="220" y="171"/>
                    </a:lnTo>
                    <a:lnTo>
                      <a:pt x="253" y="171"/>
                    </a:lnTo>
                    <a:close/>
                    <a:moveTo>
                      <a:pt x="216" y="127"/>
                    </a:moveTo>
                    <a:lnTo>
                      <a:pt x="216" y="131"/>
                    </a:lnTo>
                    <a:lnTo>
                      <a:pt x="215" y="134"/>
                    </a:lnTo>
                    <a:lnTo>
                      <a:pt x="213" y="140"/>
                    </a:lnTo>
                    <a:lnTo>
                      <a:pt x="208" y="144"/>
                    </a:lnTo>
                    <a:lnTo>
                      <a:pt x="203" y="146"/>
                    </a:lnTo>
                    <a:lnTo>
                      <a:pt x="196" y="147"/>
                    </a:lnTo>
                    <a:lnTo>
                      <a:pt x="191" y="147"/>
                    </a:lnTo>
                    <a:lnTo>
                      <a:pt x="187" y="144"/>
                    </a:lnTo>
                    <a:lnTo>
                      <a:pt x="185" y="142"/>
                    </a:lnTo>
                    <a:lnTo>
                      <a:pt x="184" y="140"/>
                    </a:lnTo>
                    <a:lnTo>
                      <a:pt x="182" y="137"/>
                    </a:lnTo>
                    <a:lnTo>
                      <a:pt x="182" y="134"/>
                    </a:lnTo>
                    <a:lnTo>
                      <a:pt x="184" y="128"/>
                    </a:lnTo>
                    <a:lnTo>
                      <a:pt x="185" y="125"/>
                    </a:lnTo>
                    <a:lnTo>
                      <a:pt x="188" y="122"/>
                    </a:lnTo>
                    <a:lnTo>
                      <a:pt x="192" y="118"/>
                    </a:lnTo>
                    <a:lnTo>
                      <a:pt x="198" y="117"/>
                    </a:lnTo>
                    <a:lnTo>
                      <a:pt x="203" y="116"/>
                    </a:lnTo>
                    <a:lnTo>
                      <a:pt x="209" y="115"/>
                    </a:lnTo>
                    <a:lnTo>
                      <a:pt x="216" y="115"/>
                    </a:lnTo>
                    <a:lnTo>
                      <a:pt x="216" y="12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>
                <a:off x="2838450" y="1662113"/>
                <a:ext cx="1746254" cy="250825"/>
              </a:xfrm>
              <a:custGeom>
                <a:rect b="b" l="l" r="r" t="t"/>
                <a:pathLst>
                  <a:path extrusionOk="0" h="475" w="3301">
                    <a:moveTo>
                      <a:pt x="175" y="170"/>
                    </a:moveTo>
                    <a:lnTo>
                      <a:pt x="211" y="170"/>
                    </a:lnTo>
                    <a:lnTo>
                      <a:pt x="211" y="111"/>
                    </a:lnTo>
                    <a:lnTo>
                      <a:pt x="217" y="112"/>
                    </a:lnTo>
                    <a:lnTo>
                      <a:pt x="224" y="112"/>
                    </a:lnTo>
                    <a:lnTo>
                      <a:pt x="231" y="112"/>
                    </a:lnTo>
                    <a:lnTo>
                      <a:pt x="239" y="111"/>
                    </a:lnTo>
                    <a:lnTo>
                      <a:pt x="246" y="110"/>
                    </a:lnTo>
                    <a:lnTo>
                      <a:pt x="253" y="108"/>
                    </a:lnTo>
                    <a:lnTo>
                      <a:pt x="260" y="106"/>
                    </a:lnTo>
                    <a:lnTo>
                      <a:pt x="265" y="102"/>
                    </a:lnTo>
                    <a:lnTo>
                      <a:pt x="270" y="99"/>
                    </a:lnTo>
                    <a:lnTo>
                      <a:pt x="275" y="95"/>
                    </a:lnTo>
                    <a:lnTo>
                      <a:pt x="279" y="91"/>
                    </a:lnTo>
                    <a:lnTo>
                      <a:pt x="281" y="87"/>
                    </a:lnTo>
                    <a:lnTo>
                      <a:pt x="284" y="83"/>
                    </a:lnTo>
                    <a:lnTo>
                      <a:pt x="287" y="78"/>
                    </a:lnTo>
                    <a:lnTo>
                      <a:pt x="289" y="68"/>
                    </a:lnTo>
                    <a:lnTo>
                      <a:pt x="290" y="56"/>
                    </a:lnTo>
                    <a:lnTo>
                      <a:pt x="290" y="50"/>
                    </a:lnTo>
                    <a:lnTo>
                      <a:pt x="289" y="44"/>
                    </a:lnTo>
                    <a:lnTo>
                      <a:pt x="288" y="39"/>
                    </a:lnTo>
                    <a:lnTo>
                      <a:pt x="285" y="34"/>
                    </a:lnTo>
                    <a:lnTo>
                      <a:pt x="282" y="30"/>
                    </a:lnTo>
                    <a:lnTo>
                      <a:pt x="280" y="26"/>
                    </a:lnTo>
                    <a:lnTo>
                      <a:pt x="277" y="21"/>
                    </a:lnTo>
                    <a:lnTo>
                      <a:pt x="273" y="18"/>
                    </a:lnTo>
                    <a:lnTo>
                      <a:pt x="268" y="16"/>
                    </a:lnTo>
                    <a:lnTo>
                      <a:pt x="264" y="12"/>
                    </a:lnTo>
                    <a:lnTo>
                      <a:pt x="258" y="10"/>
                    </a:lnTo>
                    <a:lnTo>
                      <a:pt x="253" y="9"/>
                    </a:lnTo>
                    <a:lnTo>
                      <a:pt x="240" y="6"/>
                    </a:lnTo>
                    <a:lnTo>
                      <a:pt x="224" y="6"/>
                    </a:lnTo>
                    <a:lnTo>
                      <a:pt x="209" y="6"/>
                    </a:lnTo>
                    <a:lnTo>
                      <a:pt x="196" y="7"/>
                    </a:lnTo>
                    <a:lnTo>
                      <a:pt x="185" y="7"/>
                    </a:lnTo>
                    <a:lnTo>
                      <a:pt x="175" y="9"/>
                    </a:lnTo>
                    <a:lnTo>
                      <a:pt x="175" y="170"/>
                    </a:lnTo>
                    <a:close/>
                    <a:moveTo>
                      <a:pt x="211" y="34"/>
                    </a:moveTo>
                    <a:lnTo>
                      <a:pt x="217" y="33"/>
                    </a:lnTo>
                    <a:lnTo>
                      <a:pt x="226" y="33"/>
                    </a:lnTo>
                    <a:lnTo>
                      <a:pt x="233" y="33"/>
                    </a:lnTo>
                    <a:lnTo>
                      <a:pt x="238" y="34"/>
                    </a:lnTo>
                    <a:lnTo>
                      <a:pt x="243" y="37"/>
                    </a:lnTo>
                    <a:lnTo>
                      <a:pt x="247" y="39"/>
                    </a:lnTo>
                    <a:lnTo>
                      <a:pt x="250" y="43"/>
                    </a:lnTo>
                    <a:lnTo>
                      <a:pt x="252" y="47"/>
                    </a:lnTo>
                    <a:lnTo>
                      <a:pt x="254" y="52"/>
                    </a:lnTo>
                    <a:lnTo>
                      <a:pt x="254" y="57"/>
                    </a:lnTo>
                    <a:lnTo>
                      <a:pt x="254" y="63"/>
                    </a:lnTo>
                    <a:lnTo>
                      <a:pt x="252" y="68"/>
                    </a:lnTo>
                    <a:lnTo>
                      <a:pt x="250" y="73"/>
                    </a:lnTo>
                    <a:lnTo>
                      <a:pt x="246" y="77"/>
                    </a:lnTo>
                    <a:lnTo>
                      <a:pt x="241" y="80"/>
                    </a:lnTo>
                    <a:lnTo>
                      <a:pt x="236" y="82"/>
                    </a:lnTo>
                    <a:lnTo>
                      <a:pt x="230" y="83"/>
                    </a:lnTo>
                    <a:lnTo>
                      <a:pt x="223" y="83"/>
                    </a:lnTo>
                    <a:lnTo>
                      <a:pt x="216" y="83"/>
                    </a:lnTo>
                    <a:lnTo>
                      <a:pt x="211" y="82"/>
                    </a:lnTo>
                    <a:lnTo>
                      <a:pt x="211" y="34"/>
                    </a:lnTo>
                    <a:close/>
                    <a:moveTo>
                      <a:pt x="408" y="122"/>
                    </a:moveTo>
                    <a:lnTo>
                      <a:pt x="409" y="117"/>
                    </a:lnTo>
                    <a:lnTo>
                      <a:pt x="409" y="108"/>
                    </a:lnTo>
                    <a:lnTo>
                      <a:pt x="409" y="97"/>
                    </a:lnTo>
                    <a:lnTo>
                      <a:pt x="406" y="87"/>
                    </a:lnTo>
                    <a:lnTo>
                      <a:pt x="402" y="77"/>
                    </a:lnTo>
                    <a:lnTo>
                      <a:pt x="397" y="67"/>
                    </a:lnTo>
                    <a:lnTo>
                      <a:pt x="393" y="63"/>
                    </a:lnTo>
                    <a:lnTo>
                      <a:pt x="390" y="60"/>
                    </a:lnTo>
                    <a:lnTo>
                      <a:pt x="386" y="57"/>
                    </a:lnTo>
                    <a:lnTo>
                      <a:pt x="382" y="53"/>
                    </a:lnTo>
                    <a:lnTo>
                      <a:pt x="376" y="51"/>
                    </a:lnTo>
                    <a:lnTo>
                      <a:pt x="371" y="50"/>
                    </a:lnTo>
                    <a:lnTo>
                      <a:pt x="364" y="49"/>
                    </a:lnTo>
                    <a:lnTo>
                      <a:pt x="358" y="49"/>
                    </a:lnTo>
                    <a:lnTo>
                      <a:pt x="350" y="49"/>
                    </a:lnTo>
                    <a:lnTo>
                      <a:pt x="344" y="50"/>
                    </a:lnTo>
                    <a:lnTo>
                      <a:pt x="337" y="52"/>
                    </a:lnTo>
                    <a:lnTo>
                      <a:pt x="332" y="55"/>
                    </a:lnTo>
                    <a:lnTo>
                      <a:pt x="327" y="57"/>
                    </a:lnTo>
                    <a:lnTo>
                      <a:pt x="321" y="61"/>
                    </a:lnTo>
                    <a:lnTo>
                      <a:pt x="317" y="65"/>
                    </a:lnTo>
                    <a:lnTo>
                      <a:pt x="314" y="69"/>
                    </a:lnTo>
                    <a:lnTo>
                      <a:pt x="307" y="79"/>
                    </a:lnTo>
                    <a:lnTo>
                      <a:pt x="303" y="89"/>
                    </a:lnTo>
                    <a:lnTo>
                      <a:pt x="301" y="100"/>
                    </a:lnTo>
                    <a:lnTo>
                      <a:pt x="300" y="112"/>
                    </a:lnTo>
                    <a:lnTo>
                      <a:pt x="300" y="119"/>
                    </a:lnTo>
                    <a:lnTo>
                      <a:pt x="301" y="126"/>
                    </a:lnTo>
                    <a:lnTo>
                      <a:pt x="302" y="131"/>
                    </a:lnTo>
                    <a:lnTo>
                      <a:pt x="304" y="137"/>
                    </a:lnTo>
                    <a:lnTo>
                      <a:pt x="306" y="143"/>
                    </a:lnTo>
                    <a:lnTo>
                      <a:pt x="308" y="148"/>
                    </a:lnTo>
                    <a:lnTo>
                      <a:pt x="311" y="153"/>
                    </a:lnTo>
                    <a:lnTo>
                      <a:pt x="316" y="156"/>
                    </a:lnTo>
                    <a:lnTo>
                      <a:pt x="320" y="160"/>
                    </a:lnTo>
                    <a:lnTo>
                      <a:pt x="324" y="164"/>
                    </a:lnTo>
                    <a:lnTo>
                      <a:pt x="329" y="166"/>
                    </a:lnTo>
                    <a:lnTo>
                      <a:pt x="335" y="168"/>
                    </a:lnTo>
                    <a:lnTo>
                      <a:pt x="341" y="170"/>
                    </a:lnTo>
                    <a:lnTo>
                      <a:pt x="347" y="172"/>
                    </a:lnTo>
                    <a:lnTo>
                      <a:pt x="354" y="173"/>
                    </a:lnTo>
                    <a:lnTo>
                      <a:pt x="361" y="173"/>
                    </a:lnTo>
                    <a:lnTo>
                      <a:pt x="372" y="173"/>
                    </a:lnTo>
                    <a:lnTo>
                      <a:pt x="383" y="170"/>
                    </a:lnTo>
                    <a:lnTo>
                      <a:pt x="393" y="168"/>
                    </a:lnTo>
                    <a:lnTo>
                      <a:pt x="402" y="165"/>
                    </a:lnTo>
                    <a:lnTo>
                      <a:pt x="398" y="140"/>
                    </a:lnTo>
                    <a:lnTo>
                      <a:pt x="390" y="143"/>
                    </a:lnTo>
                    <a:lnTo>
                      <a:pt x="383" y="144"/>
                    </a:lnTo>
                    <a:lnTo>
                      <a:pt x="375" y="145"/>
                    </a:lnTo>
                    <a:lnTo>
                      <a:pt x="366" y="145"/>
                    </a:lnTo>
                    <a:lnTo>
                      <a:pt x="360" y="145"/>
                    </a:lnTo>
                    <a:lnTo>
                      <a:pt x="354" y="144"/>
                    </a:lnTo>
                    <a:lnTo>
                      <a:pt x="348" y="143"/>
                    </a:lnTo>
                    <a:lnTo>
                      <a:pt x="344" y="139"/>
                    </a:lnTo>
                    <a:lnTo>
                      <a:pt x="339" y="137"/>
                    </a:lnTo>
                    <a:lnTo>
                      <a:pt x="336" y="133"/>
                    </a:lnTo>
                    <a:lnTo>
                      <a:pt x="334" y="128"/>
                    </a:lnTo>
                    <a:lnTo>
                      <a:pt x="333" y="122"/>
                    </a:lnTo>
                    <a:lnTo>
                      <a:pt x="408" y="122"/>
                    </a:lnTo>
                    <a:close/>
                    <a:moveTo>
                      <a:pt x="333" y="97"/>
                    </a:moveTo>
                    <a:lnTo>
                      <a:pt x="334" y="94"/>
                    </a:lnTo>
                    <a:lnTo>
                      <a:pt x="335" y="89"/>
                    </a:lnTo>
                    <a:lnTo>
                      <a:pt x="336" y="86"/>
                    </a:lnTo>
                    <a:lnTo>
                      <a:pt x="339" y="81"/>
                    </a:lnTo>
                    <a:lnTo>
                      <a:pt x="342" y="78"/>
                    </a:lnTo>
                    <a:lnTo>
                      <a:pt x="346" y="76"/>
                    </a:lnTo>
                    <a:lnTo>
                      <a:pt x="350" y="73"/>
                    </a:lnTo>
                    <a:lnTo>
                      <a:pt x="356" y="73"/>
                    </a:lnTo>
                    <a:lnTo>
                      <a:pt x="361" y="73"/>
                    </a:lnTo>
                    <a:lnTo>
                      <a:pt x="365" y="76"/>
                    </a:lnTo>
                    <a:lnTo>
                      <a:pt x="369" y="78"/>
                    </a:lnTo>
                    <a:lnTo>
                      <a:pt x="372" y="82"/>
                    </a:lnTo>
                    <a:lnTo>
                      <a:pt x="375" y="90"/>
                    </a:lnTo>
                    <a:lnTo>
                      <a:pt x="375" y="97"/>
                    </a:lnTo>
                    <a:lnTo>
                      <a:pt x="333" y="97"/>
                    </a:lnTo>
                    <a:close/>
                    <a:moveTo>
                      <a:pt x="424" y="165"/>
                    </a:moveTo>
                    <a:lnTo>
                      <a:pt x="431" y="168"/>
                    </a:lnTo>
                    <a:lnTo>
                      <a:pt x="440" y="170"/>
                    </a:lnTo>
                    <a:lnTo>
                      <a:pt x="450" y="173"/>
                    </a:lnTo>
                    <a:lnTo>
                      <a:pt x="462" y="173"/>
                    </a:lnTo>
                    <a:lnTo>
                      <a:pt x="472" y="172"/>
                    </a:lnTo>
                    <a:lnTo>
                      <a:pt x="483" y="169"/>
                    </a:lnTo>
                    <a:lnTo>
                      <a:pt x="492" y="166"/>
                    </a:lnTo>
                    <a:lnTo>
                      <a:pt x="498" y="161"/>
                    </a:lnTo>
                    <a:lnTo>
                      <a:pt x="504" y="156"/>
                    </a:lnTo>
                    <a:lnTo>
                      <a:pt x="508" y="149"/>
                    </a:lnTo>
                    <a:lnTo>
                      <a:pt x="510" y="143"/>
                    </a:lnTo>
                    <a:lnTo>
                      <a:pt x="511" y="135"/>
                    </a:lnTo>
                    <a:lnTo>
                      <a:pt x="510" y="128"/>
                    </a:lnTo>
                    <a:lnTo>
                      <a:pt x="509" y="122"/>
                    </a:lnTo>
                    <a:lnTo>
                      <a:pt x="507" y="117"/>
                    </a:lnTo>
                    <a:lnTo>
                      <a:pt x="504" y="112"/>
                    </a:lnTo>
                    <a:lnTo>
                      <a:pt x="499" y="108"/>
                    </a:lnTo>
                    <a:lnTo>
                      <a:pt x="494" y="104"/>
                    </a:lnTo>
                    <a:lnTo>
                      <a:pt x="487" y="100"/>
                    </a:lnTo>
                    <a:lnTo>
                      <a:pt x="480" y="98"/>
                    </a:lnTo>
                    <a:lnTo>
                      <a:pt x="471" y="94"/>
                    </a:lnTo>
                    <a:lnTo>
                      <a:pt x="465" y="91"/>
                    </a:lnTo>
                    <a:lnTo>
                      <a:pt x="462" y="88"/>
                    </a:lnTo>
                    <a:lnTo>
                      <a:pt x="462" y="83"/>
                    </a:lnTo>
                    <a:lnTo>
                      <a:pt x="462" y="80"/>
                    </a:lnTo>
                    <a:lnTo>
                      <a:pt x="465" y="77"/>
                    </a:lnTo>
                    <a:lnTo>
                      <a:pt x="469" y="75"/>
                    </a:lnTo>
                    <a:lnTo>
                      <a:pt x="474" y="75"/>
                    </a:lnTo>
                    <a:lnTo>
                      <a:pt x="482" y="75"/>
                    </a:lnTo>
                    <a:lnTo>
                      <a:pt x="489" y="77"/>
                    </a:lnTo>
                    <a:lnTo>
                      <a:pt x="495" y="79"/>
                    </a:lnTo>
                    <a:lnTo>
                      <a:pt x="499" y="81"/>
                    </a:lnTo>
                    <a:lnTo>
                      <a:pt x="506" y="56"/>
                    </a:lnTo>
                    <a:lnTo>
                      <a:pt x="499" y="52"/>
                    </a:lnTo>
                    <a:lnTo>
                      <a:pt x="492" y="51"/>
                    </a:lnTo>
                    <a:lnTo>
                      <a:pt x="483" y="49"/>
                    </a:lnTo>
                    <a:lnTo>
                      <a:pt x="473" y="49"/>
                    </a:lnTo>
                    <a:lnTo>
                      <a:pt x="464" y="49"/>
                    </a:lnTo>
                    <a:lnTo>
                      <a:pt x="454" y="51"/>
                    </a:lnTo>
                    <a:lnTo>
                      <a:pt x="446" y="56"/>
                    </a:lnTo>
                    <a:lnTo>
                      <a:pt x="439" y="60"/>
                    </a:lnTo>
                    <a:lnTo>
                      <a:pt x="433" y="66"/>
                    </a:lnTo>
                    <a:lnTo>
                      <a:pt x="430" y="72"/>
                    </a:lnTo>
                    <a:lnTo>
                      <a:pt x="427" y="79"/>
                    </a:lnTo>
                    <a:lnTo>
                      <a:pt x="427" y="88"/>
                    </a:lnTo>
                    <a:lnTo>
                      <a:pt x="427" y="92"/>
                    </a:lnTo>
                    <a:lnTo>
                      <a:pt x="428" y="98"/>
                    </a:lnTo>
                    <a:lnTo>
                      <a:pt x="430" y="102"/>
                    </a:lnTo>
                    <a:lnTo>
                      <a:pt x="433" y="108"/>
                    </a:lnTo>
                    <a:lnTo>
                      <a:pt x="439" y="112"/>
                    </a:lnTo>
                    <a:lnTo>
                      <a:pt x="444" y="116"/>
                    </a:lnTo>
                    <a:lnTo>
                      <a:pt x="451" y="120"/>
                    </a:lnTo>
                    <a:lnTo>
                      <a:pt x="459" y="124"/>
                    </a:lnTo>
                    <a:lnTo>
                      <a:pt x="468" y="127"/>
                    </a:lnTo>
                    <a:lnTo>
                      <a:pt x="473" y="129"/>
                    </a:lnTo>
                    <a:lnTo>
                      <a:pt x="476" y="133"/>
                    </a:lnTo>
                    <a:lnTo>
                      <a:pt x="477" y="137"/>
                    </a:lnTo>
                    <a:lnTo>
                      <a:pt x="476" y="141"/>
                    </a:lnTo>
                    <a:lnTo>
                      <a:pt x="472" y="144"/>
                    </a:lnTo>
                    <a:lnTo>
                      <a:pt x="468" y="146"/>
                    </a:lnTo>
                    <a:lnTo>
                      <a:pt x="462" y="147"/>
                    </a:lnTo>
                    <a:lnTo>
                      <a:pt x="453" y="146"/>
                    </a:lnTo>
                    <a:lnTo>
                      <a:pt x="444" y="144"/>
                    </a:lnTo>
                    <a:lnTo>
                      <a:pt x="437" y="141"/>
                    </a:lnTo>
                    <a:lnTo>
                      <a:pt x="430" y="138"/>
                    </a:lnTo>
                    <a:lnTo>
                      <a:pt x="424" y="165"/>
                    </a:lnTo>
                    <a:close/>
                    <a:moveTo>
                      <a:pt x="526" y="165"/>
                    </a:moveTo>
                    <a:lnTo>
                      <a:pt x="534" y="168"/>
                    </a:lnTo>
                    <a:lnTo>
                      <a:pt x="543" y="170"/>
                    </a:lnTo>
                    <a:lnTo>
                      <a:pt x="552" y="173"/>
                    </a:lnTo>
                    <a:lnTo>
                      <a:pt x="563" y="173"/>
                    </a:lnTo>
                    <a:lnTo>
                      <a:pt x="575" y="172"/>
                    </a:lnTo>
                    <a:lnTo>
                      <a:pt x="585" y="169"/>
                    </a:lnTo>
                    <a:lnTo>
                      <a:pt x="593" y="166"/>
                    </a:lnTo>
                    <a:lnTo>
                      <a:pt x="601" y="161"/>
                    </a:lnTo>
                    <a:lnTo>
                      <a:pt x="606" y="156"/>
                    </a:lnTo>
                    <a:lnTo>
                      <a:pt x="611" y="149"/>
                    </a:lnTo>
                    <a:lnTo>
                      <a:pt x="613" y="143"/>
                    </a:lnTo>
                    <a:lnTo>
                      <a:pt x="614" y="135"/>
                    </a:lnTo>
                    <a:lnTo>
                      <a:pt x="613" y="128"/>
                    </a:lnTo>
                    <a:lnTo>
                      <a:pt x="612" y="122"/>
                    </a:lnTo>
                    <a:lnTo>
                      <a:pt x="609" y="117"/>
                    </a:lnTo>
                    <a:lnTo>
                      <a:pt x="606" y="112"/>
                    </a:lnTo>
                    <a:lnTo>
                      <a:pt x="602" y="108"/>
                    </a:lnTo>
                    <a:lnTo>
                      <a:pt x="597" y="104"/>
                    </a:lnTo>
                    <a:lnTo>
                      <a:pt x="590" y="100"/>
                    </a:lnTo>
                    <a:lnTo>
                      <a:pt x="582" y="98"/>
                    </a:lnTo>
                    <a:lnTo>
                      <a:pt x="573" y="94"/>
                    </a:lnTo>
                    <a:lnTo>
                      <a:pt x="567" y="91"/>
                    </a:lnTo>
                    <a:lnTo>
                      <a:pt x="564" y="88"/>
                    </a:lnTo>
                    <a:lnTo>
                      <a:pt x="563" y="83"/>
                    </a:lnTo>
                    <a:lnTo>
                      <a:pt x="564" y="80"/>
                    </a:lnTo>
                    <a:lnTo>
                      <a:pt x="567" y="77"/>
                    </a:lnTo>
                    <a:lnTo>
                      <a:pt x="572" y="75"/>
                    </a:lnTo>
                    <a:lnTo>
                      <a:pt x="577" y="75"/>
                    </a:lnTo>
                    <a:lnTo>
                      <a:pt x="585" y="75"/>
                    </a:lnTo>
                    <a:lnTo>
                      <a:pt x="591" y="77"/>
                    </a:lnTo>
                    <a:lnTo>
                      <a:pt x="598" y="79"/>
                    </a:lnTo>
                    <a:lnTo>
                      <a:pt x="602" y="81"/>
                    </a:lnTo>
                    <a:lnTo>
                      <a:pt x="608" y="56"/>
                    </a:lnTo>
                    <a:lnTo>
                      <a:pt x="602" y="52"/>
                    </a:lnTo>
                    <a:lnTo>
                      <a:pt x="594" y="51"/>
                    </a:lnTo>
                    <a:lnTo>
                      <a:pt x="586" y="49"/>
                    </a:lnTo>
                    <a:lnTo>
                      <a:pt x="576" y="49"/>
                    </a:lnTo>
                    <a:lnTo>
                      <a:pt x="565" y="49"/>
                    </a:lnTo>
                    <a:lnTo>
                      <a:pt x="557" y="51"/>
                    </a:lnTo>
                    <a:lnTo>
                      <a:pt x="548" y="56"/>
                    </a:lnTo>
                    <a:lnTo>
                      <a:pt x="541" y="60"/>
                    </a:lnTo>
                    <a:lnTo>
                      <a:pt x="536" y="66"/>
                    </a:lnTo>
                    <a:lnTo>
                      <a:pt x="532" y="72"/>
                    </a:lnTo>
                    <a:lnTo>
                      <a:pt x="530" y="79"/>
                    </a:lnTo>
                    <a:lnTo>
                      <a:pt x="528" y="88"/>
                    </a:lnTo>
                    <a:lnTo>
                      <a:pt x="530" y="92"/>
                    </a:lnTo>
                    <a:lnTo>
                      <a:pt x="531" y="98"/>
                    </a:lnTo>
                    <a:lnTo>
                      <a:pt x="533" y="102"/>
                    </a:lnTo>
                    <a:lnTo>
                      <a:pt x="536" y="108"/>
                    </a:lnTo>
                    <a:lnTo>
                      <a:pt x="540" y="112"/>
                    </a:lnTo>
                    <a:lnTo>
                      <a:pt x="547" y="116"/>
                    </a:lnTo>
                    <a:lnTo>
                      <a:pt x="553" y="120"/>
                    </a:lnTo>
                    <a:lnTo>
                      <a:pt x="562" y="124"/>
                    </a:lnTo>
                    <a:lnTo>
                      <a:pt x="570" y="127"/>
                    </a:lnTo>
                    <a:lnTo>
                      <a:pt x="575" y="129"/>
                    </a:lnTo>
                    <a:lnTo>
                      <a:pt x="578" y="133"/>
                    </a:lnTo>
                    <a:lnTo>
                      <a:pt x="578" y="137"/>
                    </a:lnTo>
                    <a:lnTo>
                      <a:pt x="578" y="141"/>
                    </a:lnTo>
                    <a:lnTo>
                      <a:pt x="575" y="144"/>
                    </a:lnTo>
                    <a:lnTo>
                      <a:pt x="571" y="146"/>
                    </a:lnTo>
                    <a:lnTo>
                      <a:pt x="563" y="147"/>
                    </a:lnTo>
                    <a:lnTo>
                      <a:pt x="554" y="146"/>
                    </a:lnTo>
                    <a:lnTo>
                      <a:pt x="547" y="144"/>
                    </a:lnTo>
                    <a:lnTo>
                      <a:pt x="538" y="141"/>
                    </a:lnTo>
                    <a:lnTo>
                      <a:pt x="533" y="138"/>
                    </a:lnTo>
                    <a:lnTo>
                      <a:pt x="526" y="165"/>
                    </a:lnTo>
                    <a:close/>
                    <a:moveTo>
                      <a:pt x="689" y="49"/>
                    </a:moveTo>
                    <a:lnTo>
                      <a:pt x="683" y="49"/>
                    </a:lnTo>
                    <a:lnTo>
                      <a:pt x="676" y="50"/>
                    </a:lnTo>
                    <a:lnTo>
                      <a:pt x="670" y="51"/>
                    </a:lnTo>
                    <a:lnTo>
                      <a:pt x="665" y="53"/>
                    </a:lnTo>
                    <a:lnTo>
                      <a:pt x="659" y="56"/>
                    </a:lnTo>
                    <a:lnTo>
                      <a:pt x="654" y="59"/>
                    </a:lnTo>
                    <a:lnTo>
                      <a:pt x="649" y="62"/>
                    </a:lnTo>
                    <a:lnTo>
                      <a:pt x="645" y="66"/>
                    </a:lnTo>
                    <a:lnTo>
                      <a:pt x="642" y="70"/>
                    </a:lnTo>
                    <a:lnTo>
                      <a:pt x="638" y="75"/>
                    </a:lnTo>
                    <a:lnTo>
                      <a:pt x="635" y="80"/>
                    </a:lnTo>
                    <a:lnTo>
                      <a:pt x="633" y="86"/>
                    </a:lnTo>
                    <a:lnTo>
                      <a:pt x="631" y="91"/>
                    </a:lnTo>
                    <a:lnTo>
                      <a:pt x="630" y="98"/>
                    </a:lnTo>
                    <a:lnTo>
                      <a:pt x="629" y="105"/>
                    </a:lnTo>
                    <a:lnTo>
                      <a:pt x="629" y="111"/>
                    </a:lnTo>
                    <a:lnTo>
                      <a:pt x="629" y="119"/>
                    </a:lnTo>
                    <a:lnTo>
                      <a:pt x="630" y="126"/>
                    </a:lnTo>
                    <a:lnTo>
                      <a:pt x="631" y="131"/>
                    </a:lnTo>
                    <a:lnTo>
                      <a:pt x="633" y="137"/>
                    </a:lnTo>
                    <a:lnTo>
                      <a:pt x="635" y="143"/>
                    </a:lnTo>
                    <a:lnTo>
                      <a:pt x="639" y="148"/>
                    </a:lnTo>
                    <a:lnTo>
                      <a:pt x="642" y="153"/>
                    </a:lnTo>
                    <a:lnTo>
                      <a:pt x="645" y="157"/>
                    </a:lnTo>
                    <a:lnTo>
                      <a:pt x="649" y="160"/>
                    </a:lnTo>
                    <a:lnTo>
                      <a:pt x="655" y="164"/>
                    </a:lnTo>
                    <a:lnTo>
                      <a:pt x="659" y="166"/>
                    </a:lnTo>
                    <a:lnTo>
                      <a:pt x="665" y="169"/>
                    </a:lnTo>
                    <a:lnTo>
                      <a:pt x="675" y="172"/>
                    </a:lnTo>
                    <a:lnTo>
                      <a:pt x="688" y="173"/>
                    </a:lnTo>
                    <a:lnTo>
                      <a:pt x="699" y="172"/>
                    </a:lnTo>
                    <a:lnTo>
                      <a:pt x="711" y="169"/>
                    </a:lnTo>
                    <a:lnTo>
                      <a:pt x="715" y="167"/>
                    </a:lnTo>
                    <a:lnTo>
                      <a:pt x="721" y="165"/>
                    </a:lnTo>
                    <a:lnTo>
                      <a:pt x="726" y="161"/>
                    </a:lnTo>
                    <a:lnTo>
                      <a:pt x="730" y="157"/>
                    </a:lnTo>
                    <a:lnTo>
                      <a:pt x="734" y="154"/>
                    </a:lnTo>
                    <a:lnTo>
                      <a:pt x="738" y="148"/>
                    </a:lnTo>
                    <a:lnTo>
                      <a:pt x="741" y="144"/>
                    </a:lnTo>
                    <a:lnTo>
                      <a:pt x="743" y="138"/>
                    </a:lnTo>
                    <a:lnTo>
                      <a:pt x="746" y="131"/>
                    </a:lnTo>
                    <a:lnTo>
                      <a:pt x="748" y="125"/>
                    </a:lnTo>
                    <a:lnTo>
                      <a:pt x="749" y="117"/>
                    </a:lnTo>
                    <a:lnTo>
                      <a:pt x="749" y="109"/>
                    </a:lnTo>
                    <a:lnTo>
                      <a:pt x="749" y="102"/>
                    </a:lnTo>
                    <a:lnTo>
                      <a:pt x="748" y="97"/>
                    </a:lnTo>
                    <a:lnTo>
                      <a:pt x="747" y="90"/>
                    </a:lnTo>
                    <a:lnTo>
                      <a:pt x="744" y="85"/>
                    </a:lnTo>
                    <a:lnTo>
                      <a:pt x="742" y="79"/>
                    </a:lnTo>
                    <a:lnTo>
                      <a:pt x="739" y="75"/>
                    </a:lnTo>
                    <a:lnTo>
                      <a:pt x="736" y="70"/>
                    </a:lnTo>
                    <a:lnTo>
                      <a:pt x="733" y="66"/>
                    </a:lnTo>
                    <a:lnTo>
                      <a:pt x="728" y="62"/>
                    </a:lnTo>
                    <a:lnTo>
                      <a:pt x="724" y="59"/>
                    </a:lnTo>
                    <a:lnTo>
                      <a:pt x="720" y="56"/>
                    </a:lnTo>
                    <a:lnTo>
                      <a:pt x="714" y="53"/>
                    </a:lnTo>
                    <a:lnTo>
                      <a:pt x="709" y="51"/>
                    </a:lnTo>
                    <a:lnTo>
                      <a:pt x="702" y="50"/>
                    </a:lnTo>
                    <a:lnTo>
                      <a:pt x="696" y="49"/>
                    </a:lnTo>
                    <a:lnTo>
                      <a:pt x="689" y="49"/>
                    </a:lnTo>
                    <a:close/>
                    <a:moveTo>
                      <a:pt x="689" y="75"/>
                    </a:moveTo>
                    <a:lnTo>
                      <a:pt x="695" y="76"/>
                    </a:lnTo>
                    <a:lnTo>
                      <a:pt x="699" y="78"/>
                    </a:lnTo>
                    <a:lnTo>
                      <a:pt x="703" y="81"/>
                    </a:lnTo>
                    <a:lnTo>
                      <a:pt x="707" y="86"/>
                    </a:lnTo>
                    <a:lnTo>
                      <a:pt x="709" y="91"/>
                    </a:lnTo>
                    <a:lnTo>
                      <a:pt x="711" y="98"/>
                    </a:lnTo>
                    <a:lnTo>
                      <a:pt x="711" y="104"/>
                    </a:lnTo>
                    <a:lnTo>
                      <a:pt x="712" y="110"/>
                    </a:lnTo>
                    <a:lnTo>
                      <a:pt x="711" y="118"/>
                    </a:lnTo>
                    <a:lnTo>
                      <a:pt x="710" y="125"/>
                    </a:lnTo>
                    <a:lnTo>
                      <a:pt x="708" y="131"/>
                    </a:lnTo>
                    <a:lnTo>
                      <a:pt x="706" y="137"/>
                    </a:lnTo>
                    <a:lnTo>
                      <a:pt x="702" y="140"/>
                    </a:lnTo>
                    <a:lnTo>
                      <a:pt x="698" y="144"/>
                    </a:lnTo>
                    <a:lnTo>
                      <a:pt x="694" y="146"/>
                    </a:lnTo>
                    <a:lnTo>
                      <a:pt x="689" y="146"/>
                    </a:lnTo>
                    <a:lnTo>
                      <a:pt x="684" y="146"/>
                    </a:lnTo>
                    <a:lnTo>
                      <a:pt x="679" y="144"/>
                    </a:lnTo>
                    <a:lnTo>
                      <a:pt x="674" y="140"/>
                    </a:lnTo>
                    <a:lnTo>
                      <a:pt x="671" y="136"/>
                    </a:lnTo>
                    <a:lnTo>
                      <a:pt x="669" y="131"/>
                    </a:lnTo>
                    <a:lnTo>
                      <a:pt x="667" y="125"/>
                    </a:lnTo>
                    <a:lnTo>
                      <a:pt x="666" y="118"/>
                    </a:lnTo>
                    <a:lnTo>
                      <a:pt x="666" y="110"/>
                    </a:lnTo>
                    <a:lnTo>
                      <a:pt x="666" y="104"/>
                    </a:lnTo>
                    <a:lnTo>
                      <a:pt x="667" y="98"/>
                    </a:lnTo>
                    <a:lnTo>
                      <a:pt x="668" y="91"/>
                    </a:lnTo>
                    <a:lnTo>
                      <a:pt x="671" y="86"/>
                    </a:lnTo>
                    <a:lnTo>
                      <a:pt x="674" y="81"/>
                    </a:lnTo>
                    <a:lnTo>
                      <a:pt x="678" y="78"/>
                    </a:lnTo>
                    <a:lnTo>
                      <a:pt x="683" y="76"/>
                    </a:lnTo>
                    <a:lnTo>
                      <a:pt x="689" y="75"/>
                    </a:lnTo>
                    <a:close/>
                    <a:moveTo>
                      <a:pt x="869" y="170"/>
                    </a:moveTo>
                    <a:lnTo>
                      <a:pt x="868" y="158"/>
                    </a:lnTo>
                    <a:lnTo>
                      <a:pt x="868" y="141"/>
                    </a:lnTo>
                    <a:lnTo>
                      <a:pt x="868" y="100"/>
                    </a:lnTo>
                    <a:lnTo>
                      <a:pt x="867" y="90"/>
                    </a:lnTo>
                    <a:lnTo>
                      <a:pt x="864" y="80"/>
                    </a:lnTo>
                    <a:lnTo>
                      <a:pt x="861" y="71"/>
                    </a:lnTo>
                    <a:lnTo>
                      <a:pt x="857" y="63"/>
                    </a:lnTo>
                    <a:lnTo>
                      <a:pt x="854" y="60"/>
                    </a:lnTo>
                    <a:lnTo>
                      <a:pt x="849" y="58"/>
                    </a:lnTo>
                    <a:lnTo>
                      <a:pt x="845" y="55"/>
                    </a:lnTo>
                    <a:lnTo>
                      <a:pt x="841" y="52"/>
                    </a:lnTo>
                    <a:lnTo>
                      <a:pt x="835" y="51"/>
                    </a:lnTo>
                    <a:lnTo>
                      <a:pt x="830" y="50"/>
                    </a:lnTo>
                    <a:lnTo>
                      <a:pt x="823" y="49"/>
                    </a:lnTo>
                    <a:lnTo>
                      <a:pt x="817" y="49"/>
                    </a:lnTo>
                    <a:lnTo>
                      <a:pt x="802" y="50"/>
                    </a:lnTo>
                    <a:lnTo>
                      <a:pt x="789" y="52"/>
                    </a:lnTo>
                    <a:lnTo>
                      <a:pt x="779" y="56"/>
                    </a:lnTo>
                    <a:lnTo>
                      <a:pt x="771" y="59"/>
                    </a:lnTo>
                    <a:lnTo>
                      <a:pt x="778" y="82"/>
                    </a:lnTo>
                    <a:lnTo>
                      <a:pt x="784" y="79"/>
                    </a:lnTo>
                    <a:lnTo>
                      <a:pt x="793" y="77"/>
                    </a:lnTo>
                    <a:lnTo>
                      <a:pt x="802" y="75"/>
                    </a:lnTo>
                    <a:lnTo>
                      <a:pt x="810" y="73"/>
                    </a:lnTo>
                    <a:lnTo>
                      <a:pt x="816" y="75"/>
                    </a:lnTo>
                    <a:lnTo>
                      <a:pt x="821" y="76"/>
                    </a:lnTo>
                    <a:lnTo>
                      <a:pt x="824" y="77"/>
                    </a:lnTo>
                    <a:lnTo>
                      <a:pt x="828" y="79"/>
                    </a:lnTo>
                    <a:lnTo>
                      <a:pt x="831" y="85"/>
                    </a:lnTo>
                    <a:lnTo>
                      <a:pt x="831" y="89"/>
                    </a:lnTo>
                    <a:lnTo>
                      <a:pt x="831" y="91"/>
                    </a:lnTo>
                    <a:lnTo>
                      <a:pt x="817" y="91"/>
                    </a:lnTo>
                    <a:lnTo>
                      <a:pt x="804" y="94"/>
                    </a:lnTo>
                    <a:lnTo>
                      <a:pt x="792" y="97"/>
                    </a:lnTo>
                    <a:lnTo>
                      <a:pt x="782" y="102"/>
                    </a:lnTo>
                    <a:lnTo>
                      <a:pt x="778" y="105"/>
                    </a:lnTo>
                    <a:lnTo>
                      <a:pt x="774" y="108"/>
                    </a:lnTo>
                    <a:lnTo>
                      <a:pt x="771" y="112"/>
                    </a:lnTo>
                    <a:lnTo>
                      <a:pt x="768" y="116"/>
                    </a:lnTo>
                    <a:lnTo>
                      <a:pt x="766" y="120"/>
                    </a:lnTo>
                    <a:lnTo>
                      <a:pt x="765" y="126"/>
                    </a:lnTo>
                    <a:lnTo>
                      <a:pt x="764" y="130"/>
                    </a:lnTo>
                    <a:lnTo>
                      <a:pt x="764" y="137"/>
                    </a:lnTo>
                    <a:lnTo>
                      <a:pt x="764" y="144"/>
                    </a:lnTo>
                    <a:lnTo>
                      <a:pt x="766" y="150"/>
                    </a:lnTo>
                    <a:lnTo>
                      <a:pt x="769" y="156"/>
                    </a:lnTo>
                    <a:lnTo>
                      <a:pt x="774" y="161"/>
                    </a:lnTo>
                    <a:lnTo>
                      <a:pt x="779" y="166"/>
                    </a:lnTo>
                    <a:lnTo>
                      <a:pt x="786" y="170"/>
                    </a:lnTo>
                    <a:lnTo>
                      <a:pt x="792" y="173"/>
                    </a:lnTo>
                    <a:lnTo>
                      <a:pt x="801" y="173"/>
                    </a:lnTo>
                    <a:lnTo>
                      <a:pt x="810" y="172"/>
                    </a:lnTo>
                    <a:lnTo>
                      <a:pt x="819" y="169"/>
                    </a:lnTo>
                    <a:lnTo>
                      <a:pt x="828" y="165"/>
                    </a:lnTo>
                    <a:lnTo>
                      <a:pt x="834" y="158"/>
                    </a:lnTo>
                    <a:lnTo>
                      <a:pt x="834" y="158"/>
                    </a:lnTo>
                    <a:lnTo>
                      <a:pt x="836" y="170"/>
                    </a:lnTo>
                    <a:lnTo>
                      <a:pt x="869" y="170"/>
                    </a:lnTo>
                    <a:close/>
                    <a:moveTo>
                      <a:pt x="832" y="127"/>
                    </a:moveTo>
                    <a:lnTo>
                      <a:pt x="832" y="130"/>
                    </a:lnTo>
                    <a:lnTo>
                      <a:pt x="832" y="134"/>
                    </a:lnTo>
                    <a:lnTo>
                      <a:pt x="829" y="138"/>
                    </a:lnTo>
                    <a:lnTo>
                      <a:pt x="824" y="143"/>
                    </a:lnTo>
                    <a:lnTo>
                      <a:pt x="819" y="146"/>
                    </a:lnTo>
                    <a:lnTo>
                      <a:pt x="813" y="147"/>
                    </a:lnTo>
                    <a:lnTo>
                      <a:pt x="807" y="146"/>
                    </a:lnTo>
                    <a:lnTo>
                      <a:pt x="803" y="144"/>
                    </a:lnTo>
                    <a:lnTo>
                      <a:pt x="802" y="141"/>
                    </a:lnTo>
                    <a:lnTo>
                      <a:pt x="800" y="139"/>
                    </a:lnTo>
                    <a:lnTo>
                      <a:pt x="800" y="136"/>
                    </a:lnTo>
                    <a:lnTo>
                      <a:pt x="798" y="133"/>
                    </a:lnTo>
                    <a:lnTo>
                      <a:pt x="800" y="128"/>
                    </a:lnTo>
                    <a:lnTo>
                      <a:pt x="802" y="124"/>
                    </a:lnTo>
                    <a:lnTo>
                      <a:pt x="805" y="120"/>
                    </a:lnTo>
                    <a:lnTo>
                      <a:pt x="808" y="118"/>
                    </a:lnTo>
                    <a:lnTo>
                      <a:pt x="814" y="116"/>
                    </a:lnTo>
                    <a:lnTo>
                      <a:pt x="819" y="115"/>
                    </a:lnTo>
                    <a:lnTo>
                      <a:pt x="825" y="115"/>
                    </a:lnTo>
                    <a:lnTo>
                      <a:pt x="832" y="114"/>
                    </a:lnTo>
                    <a:lnTo>
                      <a:pt x="832" y="127"/>
                    </a:lnTo>
                    <a:close/>
                    <a:moveTo>
                      <a:pt x="889" y="165"/>
                    </a:moveTo>
                    <a:lnTo>
                      <a:pt x="897" y="168"/>
                    </a:lnTo>
                    <a:lnTo>
                      <a:pt x="905" y="170"/>
                    </a:lnTo>
                    <a:lnTo>
                      <a:pt x="915" y="173"/>
                    </a:lnTo>
                    <a:lnTo>
                      <a:pt x="926" y="173"/>
                    </a:lnTo>
                    <a:lnTo>
                      <a:pt x="938" y="172"/>
                    </a:lnTo>
                    <a:lnTo>
                      <a:pt x="948" y="169"/>
                    </a:lnTo>
                    <a:lnTo>
                      <a:pt x="956" y="166"/>
                    </a:lnTo>
                    <a:lnTo>
                      <a:pt x="964" y="161"/>
                    </a:lnTo>
                    <a:lnTo>
                      <a:pt x="969" y="156"/>
                    </a:lnTo>
                    <a:lnTo>
                      <a:pt x="973" y="149"/>
                    </a:lnTo>
                    <a:lnTo>
                      <a:pt x="976" y="143"/>
                    </a:lnTo>
                    <a:lnTo>
                      <a:pt x="977" y="135"/>
                    </a:lnTo>
                    <a:lnTo>
                      <a:pt x="976" y="128"/>
                    </a:lnTo>
                    <a:lnTo>
                      <a:pt x="975" y="122"/>
                    </a:lnTo>
                    <a:lnTo>
                      <a:pt x="972" y="117"/>
                    </a:lnTo>
                    <a:lnTo>
                      <a:pt x="969" y="112"/>
                    </a:lnTo>
                    <a:lnTo>
                      <a:pt x="965" y="108"/>
                    </a:lnTo>
                    <a:lnTo>
                      <a:pt x="959" y="104"/>
                    </a:lnTo>
                    <a:lnTo>
                      <a:pt x="953" y="100"/>
                    </a:lnTo>
                    <a:lnTo>
                      <a:pt x="944" y="98"/>
                    </a:lnTo>
                    <a:lnTo>
                      <a:pt x="936" y="94"/>
                    </a:lnTo>
                    <a:lnTo>
                      <a:pt x="930" y="91"/>
                    </a:lnTo>
                    <a:lnTo>
                      <a:pt x="927" y="88"/>
                    </a:lnTo>
                    <a:lnTo>
                      <a:pt x="926" y="83"/>
                    </a:lnTo>
                    <a:lnTo>
                      <a:pt x="927" y="80"/>
                    </a:lnTo>
                    <a:lnTo>
                      <a:pt x="930" y="77"/>
                    </a:lnTo>
                    <a:lnTo>
                      <a:pt x="935" y="75"/>
                    </a:lnTo>
                    <a:lnTo>
                      <a:pt x="940" y="75"/>
                    </a:lnTo>
                    <a:lnTo>
                      <a:pt x="948" y="75"/>
                    </a:lnTo>
                    <a:lnTo>
                      <a:pt x="954" y="77"/>
                    </a:lnTo>
                    <a:lnTo>
                      <a:pt x="960" y="79"/>
                    </a:lnTo>
                    <a:lnTo>
                      <a:pt x="965" y="81"/>
                    </a:lnTo>
                    <a:lnTo>
                      <a:pt x="971" y="56"/>
                    </a:lnTo>
                    <a:lnTo>
                      <a:pt x="965" y="52"/>
                    </a:lnTo>
                    <a:lnTo>
                      <a:pt x="957" y="51"/>
                    </a:lnTo>
                    <a:lnTo>
                      <a:pt x="949" y="49"/>
                    </a:lnTo>
                    <a:lnTo>
                      <a:pt x="939" y="49"/>
                    </a:lnTo>
                    <a:lnTo>
                      <a:pt x="928" y="49"/>
                    </a:lnTo>
                    <a:lnTo>
                      <a:pt x="919" y="51"/>
                    </a:lnTo>
                    <a:lnTo>
                      <a:pt x="911" y="56"/>
                    </a:lnTo>
                    <a:lnTo>
                      <a:pt x="904" y="60"/>
                    </a:lnTo>
                    <a:lnTo>
                      <a:pt x="899" y="66"/>
                    </a:lnTo>
                    <a:lnTo>
                      <a:pt x="895" y="72"/>
                    </a:lnTo>
                    <a:lnTo>
                      <a:pt x="892" y="79"/>
                    </a:lnTo>
                    <a:lnTo>
                      <a:pt x="891" y="88"/>
                    </a:lnTo>
                    <a:lnTo>
                      <a:pt x="892" y="92"/>
                    </a:lnTo>
                    <a:lnTo>
                      <a:pt x="894" y="98"/>
                    </a:lnTo>
                    <a:lnTo>
                      <a:pt x="896" y="102"/>
                    </a:lnTo>
                    <a:lnTo>
                      <a:pt x="899" y="108"/>
                    </a:lnTo>
                    <a:lnTo>
                      <a:pt x="903" y="112"/>
                    </a:lnTo>
                    <a:lnTo>
                      <a:pt x="910" y="116"/>
                    </a:lnTo>
                    <a:lnTo>
                      <a:pt x="916" y="120"/>
                    </a:lnTo>
                    <a:lnTo>
                      <a:pt x="925" y="124"/>
                    </a:lnTo>
                    <a:lnTo>
                      <a:pt x="932" y="127"/>
                    </a:lnTo>
                    <a:lnTo>
                      <a:pt x="938" y="129"/>
                    </a:lnTo>
                    <a:lnTo>
                      <a:pt x="941" y="133"/>
                    </a:lnTo>
                    <a:lnTo>
                      <a:pt x="941" y="137"/>
                    </a:lnTo>
                    <a:lnTo>
                      <a:pt x="941" y="141"/>
                    </a:lnTo>
                    <a:lnTo>
                      <a:pt x="938" y="144"/>
                    </a:lnTo>
                    <a:lnTo>
                      <a:pt x="933" y="146"/>
                    </a:lnTo>
                    <a:lnTo>
                      <a:pt x="926" y="147"/>
                    </a:lnTo>
                    <a:lnTo>
                      <a:pt x="917" y="146"/>
                    </a:lnTo>
                    <a:lnTo>
                      <a:pt x="910" y="144"/>
                    </a:lnTo>
                    <a:lnTo>
                      <a:pt x="901" y="141"/>
                    </a:lnTo>
                    <a:lnTo>
                      <a:pt x="896" y="138"/>
                    </a:lnTo>
                    <a:lnTo>
                      <a:pt x="889" y="165"/>
                    </a:lnTo>
                    <a:close/>
                    <a:moveTo>
                      <a:pt x="1128" y="140"/>
                    </a:moveTo>
                    <a:lnTo>
                      <a:pt x="1118" y="143"/>
                    </a:lnTo>
                    <a:lnTo>
                      <a:pt x="1107" y="144"/>
                    </a:lnTo>
                    <a:lnTo>
                      <a:pt x="1101" y="144"/>
                    </a:lnTo>
                    <a:lnTo>
                      <a:pt x="1095" y="141"/>
                    </a:lnTo>
                    <a:lnTo>
                      <a:pt x="1090" y="139"/>
                    </a:lnTo>
                    <a:lnTo>
                      <a:pt x="1085" y="135"/>
                    </a:lnTo>
                    <a:lnTo>
                      <a:pt x="1081" y="130"/>
                    </a:lnTo>
                    <a:lnTo>
                      <a:pt x="1078" y="125"/>
                    </a:lnTo>
                    <a:lnTo>
                      <a:pt x="1076" y="118"/>
                    </a:lnTo>
                    <a:lnTo>
                      <a:pt x="1076" y="110"/>
                    </a:lnTo>
                    <a:lnTo>
                      <a:pt x="1076" y="104"/>
                    </a:lnTo>
                    <a:lnTo>
                      <a:pt x="1078" y="97"/>
                    </a:lnTo>
                    <a:lnTo>
                      <a:pt x="1080" y="91"/>
                    </a:lnTo>
                    <a:lnTo>
                      <a:pt x="1084" y="87"/>
                    </a:lnTo>
                    <a:lnTo>
                      <a:pt x="1088" y="82"/>
                    </a:lnTo>
                    <a:lnTo>
                      <a:pt x="1093" y="79"/>
                    </a:lnTo>
                    <a:lnTo>
                      <a:pt x="1100" y="78"/>
                    </a:lnTo>
                    <a:lnTo>
                      <a:pt x="1106" y="77"/>
                    </a:lnTo>
                    <a:lnTo>
                      <a:pt x="1118" y="78"/>
                    </a:lnTo>
                    <a:lnTo>
                      <a:pt x="1127" y="81"/>
                    </a:lnTo>
                    <a:lnTo>
                      <a:pt x="1132" y="53"/>
                    </a:lnTo>
                    <a:lnTo>
                      <a:pt x="1126" y="51"/>
                    </a:lnTo>
                    <a:lnTo>
                      <a:pt x="1119" y="50"/>
                    </a:lnTo>
                    <a:lnTo>
                      <a:pt x="1112" y="49"/>
                    </a:lnTo>
                    <a:lnTo>
                      <a:pt x="1105" y="49"/>
                    </a:lnTo>
                    <a:lnTo>
                      <a:pt x="1097" y="49"/>
                    </a:lnTo>
                    <a:lnTo>
                      <a:pt x="1090" y="50"/>
                    </a:lnTo>
                    <a:lnTo>
                      <a:pt x="1083" y="51"/>
                    </a:lnTo>
                    <a:lnTo>
                      <a:pt x="1076" y="53"/>
                    </a:lnTo>
                    <a:lnTo>
                      <a:pt x="1071" y="57"/>
                    </a:lnTo>
                    <a:lnTo>
                      <a:pt x="1065" y="59"/>
                    </a:lnTo>
                    <a:lnTo>
                      <a:pt x="1060" y="63"/>
                    </a:lnTo>
                    <a:lnTo>
                      <a:pt x="1056" y="67"/>
                    </a:lnTo>
                    <a:lnTo>
                      <a:pt x="1052" y="71"/>
                    </a:lnTo>
                    <a:lnTo>
                      <a:pt x="1048" y="77"/>
                    </a:lnTo>
                    <a:lnTo>
                      <a:pt x="1046" y="81"/>
                    </a:lnTo>
                    <a:lnTo>
                      <a:pt x="1044" y="87"/>
                    </a:lnTo>
                    <a:lnTo>
                      <a:pt x="1041" y="94"/>
                    </a:lnTo>
                    <a:lnTo>
                      <a:pt x="1040" y="99"/>
                    </a:lnTo>
                    <a:lnTo>
                      <a:pt x="1039" y="106"/>
                    </a:lnTo>
                    <a:lnTo>
                      <a:pt x="1039" y="111"/>
                    </a:lnTo>
                    <a:lnTo>
                      <a:pt x="1039" y="119"/>
                    </a:lnTo>
                    <a:lnTo>
                      <a:pt x="1040" y="125"/>
                    </a:lnTo>
                    <a:lnTo>
                      <a:pt x="1041" y="131"/>
                    </a:lnTo>
                    <a:lnTo>
                      <a:pt x="1044" y="137"/>
                    </a:lnTo>
                    <a:lnTo>
                      <a:pt x="1046" y="143"/>
                    </a:lnTo>
                    <a:lnTo>
                      <a:pt x="1048" y="148"/>
                    </a:lnTo>
                    <a:lnTo>
                      <a:pt x="1051" y="153"/>
                    </a:lnTo>
                    <a:lnTo>
                      <a:pt x="1056" y="156"/>
                    </a:lnTo>
                    <a:lnTo>
                      <a:pt x="1060" y="160"/>
                    </a:lnTo>
                    <a:lnTo>
                      <a:pt x="1064" y="164"/>
                    </a:lnTo>
                    <a:lnTo>
                      <a:pt x="1070" y="166"/>
                    </a:lnTo>
                    <a:lnTo>
                      <a:pt x="1075" y="168"/>
                    </a:lnTo>
                    <a:lnTo>
                      <a:pt x="1080" y="170"/>
                    </a:lnTo>
                    <a:lnTo>
                      <a:pt x="1087" y="172"/>
                    </a:lnTo>
                    <a:lnTo>
                      <a:pt x="1093" y="173"/>
                    </a:lnTo>
                    <a:lnTo>
                      <a:pt x="1100" y="173"/>
                    </a:lnTo>
                    <a:lnTo>
                      <a:pt x="1110" y="173"/>
                    </a:lnTo>
                    <a:lnTo>
                      <a:pt x="1119" y="172"/>
                    </a:lnTo>
                    <a:lnTo>
                      <a:pt x="1126" y="169"/>
                    </a:lnTo>
                    <a:lnTo>
                      <a:pt x="1132" y="167"/>
                    </a:lnTo>
                    <a:lnTo>
                      <a:pt x="1128" y="140"/>
                    </a:lnTo>
                    <a:close/>
                    <a:moveTo>
                      <a:pt x="1205" y="49"/>
                    </a:moveTo>
                    <a:lnTo>
                      <a:pt x="1197" y="49"/>
                    </a:lnTo>
                    <a:lnTo>
                      <a:pt x="1191" y="50"/>
                    </a:lnTo>
                    <a:lnTo>
                      <a:pt x="1185" y="51"/>
                    </a:lnTo>
                    <a:lnTo>
                      <a:pt x="1179" y="53"/>
                    </a:lnTo>
                    <a:lnTo>
                      <a:pt x="1173" y="56"/>
                    </a:lnTo>
                    <a:lnTo>
                      <a:pt x="1169" y="59"/>
                    </a:lnTo>
                    <a:lnTo>
                      <a:pt x="1164" y="62"/>
                    </a:lnTo>
                    <a:lnTo>
                      <a:pt x="1159" y="66"/>
                    </a:lnTo>
                    <a:lnTo>
                      <a:pt x="1156" y="70"/>
                    </a:lnTo>
                    <a:lnTo>
                      <a:pt x="1153" y="75"/>
                    </a:lnTo>
                    <a:lnTo>
                      <a:pt x="1149" y="80"/>
                    </a:lnTo>
                    <a:lnTo>
                      <a:pt x="1147" y="86"/>
                    </a:lnTo>
                    <a:lnTo>
                      <a:pt x="1145" y="91"/>
                    </a:lnTo>
                    <a:lnTo>
                      <a:pt x="1144" y="98"/>
                    </a:lnTo>
                    <a:lnTo>
                      <a:pt x="1143" y="105"/>
                    </a:lnTo>
                    <a:lnTo>
                      <a:pt x="1143" y="111"/>
                    </a:lnTo>
                    <a:lnTo>
                      <a:pt x="1143" y="119"/>
                    </a:lnTo>
                    <a:lnTo>
                      <a:pt x="1144" y="126"/>
                    </a:lnTo>
                    <a:lnTo>
                      <a:pt x="1145" y="131"/>
                    </a:lnTo>
                    <a:lnTo>
                      <a:pt x="1147" y="137"/>
                    </a:lnTo>
                    <a:lnTo>
                      <a:pt x="1149" y="143"/>
                    </a:lnTo>
                    <a:lnTo>
                      <a:pt x="1153" y="148"/>
                    </a:lnTo>
                    <a:lnTo>
                      <a:pt x="1156" y="153"/>
                    </a:lnTo>
                    <a:lnTo>
                      <a:pt x="1160" y="157"/>
                    </a:lnTo>
                    <a:lnTo>
                      <a:pt x="1164" y="160"/>
                    </a:lnTo>
                    <a:lnTo>
                      <a:pt x="1169" y="164"/>
                    </a:lnTo>
                    <a:lnTo>
                      <a:pt x="1173" y="166"/>
                    </a:lnTo>
                    <a:lnTo>
                      <a:pt x="1179" y="169"/>
                    </a:lnTo>
                    <a:lnTo>
                      <a:pt x="1191" y="172"/>
                    </a:lnTo>
                    <a:lnTo>
                      <a:pt x="1202" y="173"/>
                    </a:lnTo>
                    <a:lnTo>
                      <a:pt x="1213" y="172"/>
                    </a:lnTo>
                    <a:lnTo>
                      <a:pt x="1225" y="169"/>
                    </a:lnTo>
                    <a:lnTo>
                      <a:pt x="1230" y="167"/>
                    </a:lnTo>
                    <a:lnTo>
                      <a:pt x="1235" y="165"/>
                    </a:lnTo>
                    <a:lnTo>
                      <a:pt x="1240" y="161"/>
                    </a:lnTo>
                    <a:lnTo>
                      <a:pt x="1245" y="157"/>
                    </a:lnTo>
                    <a:lnTo>
                      <a:pt x="1249" y="154"/>
                    </a:lnTo>
                    <a:lnTo>
                      <a:pt x="1252" y="148"/>
                    </a:lnTo>
                    <a:lnTo>
                      <a:pt x="1255" y="144"/>
                    </a:lnTo>
                    <a:lnTo>
                      <a:pt x="1257" y="138"/>
                    </a:lnTo>
                    <a:lnTo>
                      <a:pt x="1260" y="131"/>
                    </a:lnTo>
                    <a:lnTo>
                      <a:pt x="1262" y="125"/>
                    </a:lnTo>
                    <a:lnTo>
                      <a:pt x="1263" y="117"/>
                    </a:lnTo>
                    <a:lnTo>
                      <a:pt x="1263" y="109"/>
                    </a:lnTo>
                    <a:lnTo>
                      <a:pt x="1263" y="102"/>
                    </a:lnTo>
                    <a:lnTo>
                      <a:pt x="1262" y="97"/>
                    </a:lnTo>
                    <a:lnTo>
                      <a:pt x="1261" y="90"/>
                    </a:lnTo>
                    <a:lnTo>
                      <a:pt x="1259" y="85"/>
                    </a:lnTo>
                    <a:lnTo>
                      <a:pt x="1256" y="79"/>
                    </a:lnTo>
                    <a:lnTo>
                      <a:pt x="1254" y="75"/>
                    </a:lnTo>
                    <a:lnTo>
                      <a:pt x="1251" y="70"/>
                    </a:lnTo>
                    <a:lnTo>
                      <a:pt x="1247" y="66"/>
                    </a:lnTo>
                    <a:lnTo>
                      <a:pt x="1242" y="62"/>
                    </a:lnTo>
                    <a:lnTo>
                      <a:pt x="1238" y="59"/>
                    </a:lnTo>
                    <a:lnTo>
                      <a:pt x="1234" y="56"/>
                    </a:lnTo>
                    <a:lnTo>
                      <a:pt x="1228" y="53"/>
                    </a:lnTo>
                    <a:lnTo>
                      <a:pt x="1223" y="51"/>
                    </a:lnTo>
                    <a:lnTo>
                      <a:pt x="1216" y="50"/>
                    </a:lnTo>
                    <a:lnTo>
                      <a:pt x="1211" y="49"/>
                    </a:lnTo>
                    <a:lnTo>
                      <a:pt x="1205" y="49"/>
                    </a:lnTo>
                    <a:close/>
                    <a:moveTo>
                      <a:pt x="1203" y="75"/>
                    </a:moveTo>
                    <a:lnTo>
                      <a:pt x="1209" y="76"/>
                    </a:lnTo>
                    <a:lnTo>
                      <a:pt x="1213" y="78"/>
                    </a:lnTo>
                    <a:lnTo>
                      <a:pt x="1218" y="81"/>
                    </a:lnTo>
                    <a:lnTo>
                      <a:pt x="1221" y="86"/>
                    </a:lnTo>
                    <a:lnTo>
                      <a:pt x="1223" y="91"/>
                    </a:lnTo>
                    <a:lnTo>
                      <a:pt x="1225" y="98"/>
                    </a:lnTo>
                    <a:lnTo>
                      <a:pt x="1226" y="104"/>
                    </a:lnTo>
                    <a:lnTo>
                      <a:pt x="1226" y="110"/>
                    </a:lnTo>
                    <a:lnTo>
                      <a:pt x="1226" y="118"/>
                    </a:lnTo>
                    <a:lnTo>
                      <a:pt x="1224" y="125"/>
                    </a:lnTo>
                    <a:lnTo>
                      <a:pt x="1223" y="131"/>
                    </a:lnTo>
                    <a:lnTo>
                      <a:pt x="1220" y="137"/>
                    </a:lnTo>
                    <a:lnTo>
                      <a:pt x="1216" y="140"/>
                    </a:lnTo>
                    <a:lnTo>
                      <a:pt x="1212" y="144"/>
                    </a:lnTo>
                    <a:lnTo>
                      <a:pt x="1208" y="146"/>
                    </a:lnTo>
                    <a:lnTo>
                      <a:pt x="1203" y="146"/>
                    </a:lnTo>
                    <a:lnTo>
                      <a:pt x="1198" y="146"/>
                    </a:lnTo>
                    <a:lnTo>
                      <a:pt x="1193" y="144"/>
                    </a:lnTo>
                    <a:lnTo>
                      <a:pt x="1189" y="140"/>
                    </a:lnTo>
                    <a:lnTo>
                      <a:pt x="1186" y="136"/>
                    </a:lnTo>
                    <a:lnTo>
                      <a:pt x="1183" y="131"/>
                    </a:lnTo>
                    <a:lnTo>
                      <a:pt x="1181" y="125"/>
                    </a:lnTo>
                    <a:lnTo>
                      <a:pt x="1180" y="118"/>
                    </a:lnTo>
                    <a:lnTo>
                      <a:pt x="1180" y="110"/>
                    </a:lnTo>
                    <a:lnTo>
                      <a:pt x="1180" y="104"/>
                    </a:lnTo>
                    <a:lnTo>
                      <a:pt x="1181" y="98"/>
                    </a:lnTo>
                    <a:lnTo>
                      <a:pt x="1183" y="91"/>
                    </a:lnTo>
                    <a:lnTo>
                      <a:pt x="1185" y="86"/>
                    </a:lnTo>
                    <a:lnTo>
                      <a:pt x="1188" y="81"/>
                    </a:lnTo>
                    <a:lnTo>
                      <a:pt x="1193" y="78"/>
                    </a:lnTo>
                    <a:lnTo>
                      <a:pt x="1197" y="76"/>
                    </a:lnTo>
                    <a:lnTo>
                      <a:pt x="1203" y="75"/>
                    </a:lnTo>
                    <a:close/>
                    <a:moveTo>
                      <a:pt x="1286" y="170"/>
                    </a:moveTo>
                    <a:lnTo>
                      <a:pt x="1320" y="170"/>
                    </a:lnTo>
                    <a:lnTo>
                      <a:pt x="1320" y="101"/>
                    </a:lnTo>
                    <a:lnTo>
                      <a:pt x="1320" y="96"/>
                    </a:lnTo>
                    <a:lnTo>
                      <a:pt x="1321" y="91"/>
                    </a:lnTo>
                    <a:lnTo>
                      <a:pt x="1323" y="87"/>
                    </a:lnTo>
                    <a:lnTo>
                      <a:pt x="1328" y="82"/>
                    </a:lnTo>
                    <a:lnTo>
                      <a:pt x="1330" y="81"/>
                    </a:lnTo>
                    <a:lnTo>
                      <a:pt x="1332" y="79"/>
                    </a:lnTo>
                    <a:lnTo>
                      <a:pt x="1335" y="79"/>
                    </a:lnTo>
                    <a:lnTo>
                      <a:pt x="1338" y="78"/>
                    </a:lnTo>
                    <a:lnTo>
                      <a:pt x="1342" y="79"/>
                    </a:lnTo>
                    <a:lnTo>
                      <a:pt x="1346" y="80"/>
                    </a:lnTo>
                    <a:lnTo>
                      <a:pt x="1348" y="82"/>
                    </a:lnTo>
                    <a:lnTo>
                      <a:pt x="1350" y="86"/>
                    </a:lnTo>
                    <a:lnTo>
                      <a:pt x="1353" y="89"/>
                    </a:lnTo>
                    <a:lnTo>
                      <a:pt x="1354" y="94"/>
                    </a:lnTo>
                    <a:lnTo>
                      <a:pt x="1355" y="98"/>
                    </a:lnTo>
                    <a:lnTo>
                      <a:pt x="1355" y="104"/>
                    </a:lnTo>
                    <a:lnTo>
                      <a:pt x="1355" y="170"/>
                    </a:lnTo>
                    <a:lnTo>
                      <a:pt x="1389" y="170"/>
                    </a:lnTo>
                    <a:lnTo>
                      <a:pt x="1389" y="100"/>
                    </a:lnTo>
                    <a:lnTo>
                      <a:pt x="1390" y="96"/>
                    </a:lnTo>
                    <a:lnTo>
                      <a:pt x="1391" y="91"/>
                    </a:lnTo>
                    <a:lnTo>
                      <a:pt x="1394" y="86"/>
                    </a:lnTo>
                    <a:lnTo>
                      <a:pt x="1397" y="82"/>
                    </a:lnTo>
                    <a:lnTo>
                      <a:pt x="1402" y="79"/>
                    </a:lnTo>
                    <a:lnTo>
                      <a:pt x="1408" y="78"/>
                    </a:lnTo>
                    <a:lnTo>
                      <a:pt x="1412" y="79"/>
                    </a:lnTo>
                    <a:lnTo>
                      <a:pt x="1415" y="80"/>
                    </a:lnTo>
                    <a:lnTo>
                      <a:pt x="1418" y="82"/>
                    </a:lnTo>
                    <a:lnTo>
                      <a:pt x="1421" y="86"/>
                    </a:lnTo>
                    <a:lnTo>
                      <a:pt x="1423" y="89"/>
                    </a:lnTo>
                    <a:lnTo>
                      <a:pt x="1424" y="94"/>
                    </a:lnTo>
                    <a:lnTo>
                      <a:pt x="1424" y="99"/>
                    </a:lnTo>
                    <a:lnTo>
                      <a:pt x="1425" y="106"/>
                    </a:lnTo>
                    <a:lnTo>
                      <a:pt x="1425" y="170"/>
                    </a:lnTo>
                    <a:lnTo>
                      <a:pt x="1459" y="170"/>
                    </a:lnTo>
                    <a:lnTo>
                      <a:pt x="1459" y="100"/>
                    </a:lnTo>
                    <a:lnTo>
                      <a:pt x="1458" y="88"/>
                    </a:lnTo>
                    <a:lnTo>
                      <a:pt x="1456" y="77"/>
                    </a:lnTo>
                    <a:lnTo>
                      <a:pt x="1453" y="68"/>
                    </a:lnTo>
                    <a:lnTo>
                      <a:pt x="1449" y="61"/>
                    </a:lnTo>
                    <a:lnTo>
                      <a:pt x="1442" y="56"/>
                    </a:lnTo>
                    <a:lnTo>
                      <a:pt x="1436" y="51"/>
                    </a:lnTo>
                    <a:lnTo>
                      <a:pt x="1428" y="49"/>
                    </a:lnTo>
                    <a:lnTo>
                      <a:pt x="1421" y="49"/>
                    </a:lnTo>
                    <a:lnTo>
                      <a:pt x="1414" y="49"/>
                    </a:lnTo>
                    <a:lnTo>
                      <a:pt x="1409" y="50"/>
                    </a:lnTo>
                    <a:lnTo>
                      <a:pt x="1403" y="52"/>
                    </a:lnTo>
                    <a:lnTo>
                      <a:pt x="1399" y="55"/>
                    </a:lnTo>
                    <a:lnTo>
                      <a:pt x="1390" y="60"/>
                    </a:lnTo>
                    <a:lnTo>
                      <a:pt x="1384" y="69"/>
                    </a:lnTo>
                    <a:lnTo>
                      <a:pt x="1384" y="69"/>
                    </a:lnTo>
                    <a:lnTo>
                      <a:pt x="1382" y="65"/>
                    </a:lnTo>
                    <a:lnTo>
                      <a:pt x="1378" y="60"/>
                    </a:lnTo>
                    <a:lnTo>
                      <a:pt x="1375" y="57"/>
                    </a:lnTo>
                    <a:lnTo>
                      <a:pt x="1371" y="55"/>
                    </a:lnTo>
                    <a:lnTo>
                      <a:pt x="1367" y="52"/>
                    </a:lnTo>
                    <a:lnTo>
                      <a:pt x="1362" y="50"/>
                    </a:lnTo>
                    <a:lnTo>
                      <a:pt x="1357" y="49"/>
                    </a:lnTo>
                    <a:lnTo>
                      <a:pt x="1351" y="49"/>
                    </a:lnTo>
                    <a:lnTo>
                      <a:pt x="1345" y="49"/>
                    </a:lnTo>
                    <a:lnTo>
                      <a:pt x="1338" y="50"/>
                    </a:lnTo>
                    <a:lnTo>
                      <a:pt x="1333" y="52"/>
                    </a:lnTo>
                    <a:lnTo>
                      <a:pt x="1329" y="56"/>
                    </a:lnTo>
                    <a:lnTo>
                      <a:pt x="1321" y="61"/>
                    </a:lnTo>
                    <a:lnTo>
                      <a:pt x="1317" y="68"/>
                    </a:lnTo>
                    <a:lnTo>
                      <a:pt x="1316" y="68"/>
                    </a:lnTo>
                    <a:lnTo>
                      <a:pt x="1315" y="51"/>
                    </a:lnTo>
                    <a:lnTo>
                      <a:pt x="1284" y="51"/>
                    </a:lnTo>
                    <a:lnTo>
                      <a:pt x="1284" y="60"/>
                    </a:lnTo>
                    <a:lnTo>
                      <a:pt x="1284" y="69"/>
                    </a:lnTo>
                    <a:lnTo>
                      <a:pt x="1286" y="79"/>
                    </a:lnTo>
                    <a:lnTo>
                      <a:pt x="1286" y="89"/>
                    </a:lnTo>
                    <a:lnTo>
                      <a:pt x="1286" y="170"/>
                    </a:lnTo>
                    <a:close/>
                    <a:moveTo>
                      <a:pt x="1633" y="170"/>
                    </a:moveTo>
                    <a:lnTo>
                      <a:pt x="1632" y="158"/>
                    </a:lnTo>
                    <a:lnTo>
                      <a:pt x="1632" y="141"/>
                    </a:lnTo>
                    <a:lnTo>
                      <a:pt x="1632" y="100"/>
                    </a:lnTo>
                    <a:lnTo>
                      <a:pt x="1631" y="90"/>
                    </a:lnTo>
                    <a:lnTo>
                      <a:pt x="1629" y="80"/>
                    </a:lnTo>
                    <a:lnTo>
                      <a:pt x="1626" y="71"/>
                    </a:lnTo>
                    <a:lnTo>
                      <a:pt x="1621" y="63"/>
                    </a:lnTo>
                    <a:lnTo>
                      <a:pt x="1618" y="60"/>
                    </a:lnTo>
                    <a:lnTo>
                      <a:pt x="1614" y="58"/>
                    </a:lnTo>
                    <a:lnTo>
                      <a:pt x="1610" y="55"/>
                    </a:lnTo>
                    <a:lnTo>
                      <a:pt x="1605" y="52"/>
                    </a:lnTo>
                    <a:lnTo>
                      <a:pt x="1600" y="51"/>
                    </a:lnTo>
                    <a:lnTo>
                      <a:pt x="1594" y="50"/>
                    </a:lnTo>
                    <a:lnTo>
                      <a:pt x="1588" y="49"/>
                    </a:lnTo>
                    <a:lnTo>
                      <a:pt x="1581" y="49"/>
                    </a:lnTo>
                    <a:lnTo>
                      <a:pt x="1566" y="50"/>
                    </a:lnTo>
                    <a:lnTo>
                      <a:pt x="1553" y="52"/>
                    </a:lnTo>
                    <a:lnTo>
                      <a:pt x="1544" y="56"/>
                    </a:lnTo>
                    <a:lnTo>
                      <a:pt x="1536" y="59"/>
                    </a:lnTo>
                    <a:lnTo>
                      <a:pt x="1543" y="82"/>
                    </a:lnTo>
                    <a:lnTo>
                      <a:pt x="1549" y="79"/>
                    </a:lnTo>
                    <a:lnTo>
                      <a:pt x="1558" y="77"/>
                    </a:lnTo>
                    <a:lnTo>
                      <a:pt x="1566" y="75"/>
                    </a:lnTo>
                    <a:lnTo>
                      <a:pt x="1575" y="73"/>
                    </a:lnTo>
                    <a:lnTo>
                      <a:pt x="1580" y="75"/>
                    </a:lnTo>
                    <a:lnTo>
                      <a:pt x="1586" y="76"/>
                    </a:lnTo>
                    <a:lnTo>
                      <a:pt x="1589" y="77"/>
                    </a:lnTo>
                    <a:lnTo>
                      <a:pt x="1592" y="79"/>
                    </a:lnTo>
                    <a:lnTo>
                      <a:pt x="1594" y="85"/>
                    </a:lnTo>
                    <a:lnTo>
                      <a:pt x="1596" y="89"/>
                    </a:lnTo>
                    <a:lnTo>
                      <a:pt x="1596" y="91"/>
                    </a:lnTo>
                    <a:lnTo>
                      <a:pt x="1581" y="91"/>
                    </a:lnTo>
                    <a:lnTo>
                      <a:pt x="1569" y="94"/>
                    </a:lnTo>
                    <a:lnTo>
                      <a:pt x="1557" y="97"/>
                    </a:lnTo>
                    <a:lnTo>
                      <a:pt x="1547" y="102"/>
                    </a:lnTo>
                    <a:lnTo>
                      <a:pt x="1543" y="105"/>
                    </a:lnTo>
                    <a:lnTo>
                      <a:pt x="1538" y="108"/>
                    </a:lnTo>
                    <a:lnTo>
                      <a:pt x="1535" y="112"/>
                    </a:lnTo>
                    <a:lnTo>
                      <a:pt x="1533" y="116"/>
                    </a:lnTo>
                    <a:lnTo>
                      <a:pt x="1531" y="120"/>
                    </a:lnTo>
                    <a:lnTo>
                      <a:pt x="1530" y="126"/>
                    </a:lnTo>
                    <a:lnTo>
                      <a:pt x="1529" y="130"/>
                    </a:lnTo>
                    <a:lnTo>
                      <a:pt x="1529" y="137"/>
                    </a:lnTo>
                    <a:lnTo>
                      <a:pt x="1529" y="144"/>
                    </a:lnTo>
                    <a:lnTo>
                      <a:pt x="1531" y="150"/>
                    </a:lnTo>
                    <a:lnTo>
                      <a:pt x="1534" y="156"/>
                    </a:lnTo>
                    <a:lnTo>
                      <a:pt x="1538" y="161"/>
                    </a:lnTo>
                    <a:lnTo>
                      <a:pt x="1544" y="166"/>
                    </a:lnTo>
                    <a:lnTo>
                      <a:pt x="1550" y="170"/>
                    </a:lnTo>
                    <a:lnTo>
                      <a:pt x="1557" y="173"/>
                    </a:lnTo>
                    <a:lnTo>
                      <a:pt x="1565" y="173"/>
                    </a:lnTo>
                    <a:lnTo>
                      <a:pt x="1575" y="172"/>
                    </a:lnTo>
                    <a:lnTo>
                      <a:pt x="1584" y="169"/>
                    </a:lnTo>
                    <a:lnTo>
                      <a:pt x="1592" y="165"/>
                    </a:lnTo>
                    <a:lnTo>
                      <a:pt x="1599" y="158"/>
                    </a:lnTo>
                    <a:lnTo>
                      <a:pt x="1599" y="158"/>
                    </a:lnTo>
                    <a:lnTo>
                      <a:pt x="1601" y="170"/>
                    </a:lnTo>
                    <a:lnTo>
                      <a:pt x="1633" y="170"/>
                    </a:lnTo>
                    <a:close/>
                    <a:moveTo>
                      <a:pt x="1597" y="127"/>
                    </a:moveTo>
                    <a:lnTo>
                      <a:pt x="1597" y="130"/>
                    </a:lnTo>
                    <a:lnTo>
                      <a:pt x="1597" y="134"/>
                    </a:lnTo>
                    <a:lnTo>
                      <a:pt x="1593" y="138"/>
                    </a:lnTo>
                    <a:lnTo>
                      <a:pt x="1589" y="143"/>
                    </a:lnTo>
                    <a:lnTo>
                      <a:pt x="1584" y="146"/>
                    </a:lnTo>
                    <a:lnTo>
                      <a:pt x="1577" y="147"/>
                    </a:lnTo>
                    <a:lnTo>
                      <a:pt x="1572" y="146"/>
                    </a:lnTo>
                    <a:lnTo>
                      <a:pt x="1567" y="144"/>
                    </a:lnTo>
                    <a:lnTo>
                      <a:pt x="1566" y="141"/>
                    </a:lnTo>
                    <a:lnTo>
                      <a:pt x="1564" y="139"/>
                    </a:lnTo>
                    <a:lnTo>
                      <a:pt x="1564" y="136"/>
                    </a:lnTo>
                    <a:lnTo>
                      <a:pt x="1563" y="133"/>
                    </a:lnTo>
                    <a:lnTo>
                      <a:pt x="1564" y="128"/>
                    </a:lnTo>
                    <a:lnTo>
                      <a:pt x="1566" y="124"/>
                    </a:lnTo>
                    <a:lnTo>
                      <a:pt x="1570" y="120"/>
                    </a:lnTo>
                    <a:lnTo>
                      <a:pt x="1573" y="118"/>
                    </a:lnTo>
                    <a:lnTo>
                      <a:pt x="1578" y="116"/>
                    </a:lnTo>
                    <a:lnTo>
                      <a:pt x="1584" y="115"/>
                    </a:lnTo>
                    <a:lnTo>
                      <a:pt x="1590" y="115"/>
                    </a:lnTo>
                    <a:lnTo>
                      <a:pt x="1597" y="114"/>
                    </a:lnTo>
                    <a:lnTo>
                      <a:pt x="1597" y="127"/>
                    </a:lnTo>
                    <a:close/>
                    <a:moveTo>
                      <a:pt x="1654" y="165"/>
                    </a:moveTo>
                    <a:lnTo>
                      <a:pt x="1661" y="168"/>
                    </a:lnTo>
                    <a:lnTo>
                      <a:pt x="1670" y="170"/>
                    </a:lnTo>
                    <a:lnTo>
                      <a:pt x="1680" y="173"/>
                    </a:lnTo>
                    <a:lnTo>
                      <a:pt x="1691" y="173"/>
                    </a:lnTo>
                    <a:lnTo>
                      <a:pt x="1702" y="172"/>
                    </a:lnTo>
                    <a:lnTo>
                      <a:pt x="1712" y="169"/>
                    </a:lnTo>
                    <a:lnTo>
                      <a:pt x="1721" y="166"/>
                    </a:lnTo>
                    <a:lnTo>
                      <a:pt x="1728" y="161"/>
                    </a:lnTo>
                    <a:lnTo>
                      <a:pt x="1734" y="156"/>
                    </a:lnTo>
                    <a:lnTo>
                      <a:pt x="1738" y="149"/>
                    </a:lnTo>
                    <a:lnTo>
                      <a:pt x="1740" y="143"/>
                    </a:lnTo>
                    <a:lnTo>
                      <a:pt x="1740" y="135"/>
                    </a:lnTo>
                    <a:lnTo>
                      <a:pt x="1740" y="128"/>
                    </a:lnTo>
                    <a:lnTo>
                      <a:pt x="1739" y="122"/>
                    </a:lnTo>
                    <a:lnTo>
                      <a:pt x="1737" y="117"/>
                    </a:lnTo>
                    <a:lnTo>
                      <a:pt x="1733" y="112"/>
                    </a:lnTo>
                    <a:lnTo>
                      <a:pt x="1729" y="108"/>
                    </a:lnTo>
                    <a:lnTo>
                      <a:pt x="1724" y="104"/>
                    </a:lnTo>
                    <a:lnTo>
                      <a:pt x="1718" y="100"/>
                    </a:lnTo>
                    <a:lnTo>
                      <a:pt x="1709" y="98"/>
                    </a:lnTo>
                    <a:lnTo>
                      <a:pt x="1700" y="94"/>
                    </a:lnTo>
                    <a:lnTo>
                      <a:pt x="1695" y="91"/>
                    </a:lnTo>
                    <a:lnTo>
                      <a:pt x="1692" y="88"/>
                    </a:lnTo>
                    <a:lnTo>
                      <a:pt x="1691" y="83"/>
                    </a:lnTo>
                    <a:lnTo>
                      <a:pt x="1692" y="80"/>
                    </a:lnTo>
                    <a:lnTo>
                      <a:pt x="1695" y="77"/>
                    </a:lnTo>
                    <a:lnTo>
                      <a:pt x="1698" y="75"/>
                    </a:lnTo>
                    <a:lnTo>
                      <a:pt x="1705" y="75"/>
                    </a:lnTo>
                    <a:lnTo>
                      <a:pt x="1712" y="75"/>
                    </a:lnTo>
                    <a:lnTo>
                      <a:pt x="1719" y="77"/>
                    </a:lnTo>
                    <a:lnTo>
                      <a:pt x="1725" y="79"/>
                    </a:lnTo>
                    <a:lnTo>
                      <a:pt x="1729" y="81"/>
                    </a:lnTo>
                    <a:lnTo>
                      <a:pt x="1736" y="56"/>
                    </a:lnTo>
                    <a:lnTo>
                      <a:pt x="1729" y="52"/>
                    </a:lnTo>
                    <a:lnTo>
                      <a:pt x="1722" y="51"/>
                    </a:lnTo>
                    <a:lnTo>
                      <a:pt x="1713" y="49"/>
                    </a:lnTo>
                    <a:lnTo>
                      <a:pt x="1704" y="49"/>
                    </a:lnTo>
                    <a:lnTo>
                      <a:pt x="1693" y="49"/>
                    </a:lnTo>
                    <a:lnTo>
                      <a:pt x="1684" y="51"/>
                    </a:lnTo>
                    <a:lnTo>
                      <a:pt x="1675" y="56"/>
                    </a:lnTo>
                    <a:lnTo>
                      <a:pt x="1669" y="60"/>
                    </a:lnTo>
                    <a:lnTo>
                      <a:pt x="1664" y="66"/>
                    </a:lnTo>
                    <a:lnTo>
                      <a:pt x="1659" y="72"/>
                    </a:lnTo>
                    <a:lnTo>
                      <a:pt x="1657" y="79"/>
                    </a:lnTo>
                    <a:lnTo>
                      <a:pt x="1656" y="88"/>
                    </a:lnTo>
                    <a:lnTo>
                      <a:pt x="1657" y="92"/>
                    </a:lnTo>
                    <a:lnTo>
                      <a:pt x="1658" y="98"/>
                    </a:lnTo>
                    <a:lnTo>
                      <a:pt x="1660" y="102"/>
                    </a:lnTo>
                    <a:lnTo>
                      <a:pt x="1664" y="108"/>
                    </a:lnTo>
                    <a:lnTo>
                      <a:pt x="1668" y="112"/>
                    </a:lnTo>
                    <a:lnTo>
                      <a:pt x="1674" y="116"/>
                    </a:lnTo>
                    <a:lnTo>
                      <a:pt x="1681" y="120"/>
                    </a:lnTo>
                    <a:lnTo>
                      <a:pt x="1689" y="124"/>
                    </a:lnTo>
                    <a:lnTo>
                      <a:pt x="1697" y="127"/>
                    </a:lnTo>
                    <a:lnTo>
                      <a:pt x="1702" y="129"/>
                    </a:lnTo>
                    <a:lnTo>
                      <a:pt x="1706" y="133"/>
                    </a:lnTo>
                    <a:lnTo>
                      <a:pt x="1706" y="137"/>
                    </a:lnTo>
                    <a:lnTo>
                      <a:pt x="1706" y="141"/>
                    </a:lnTo>
                    <a:lnTo>
                      <a:pt x="1702" y="144"/>
                    </a:lnTo>
                    <a:lnTo>
                      <a:pt x="1698" y="146"/>
                    </a:lnTo>
                    <a:lnTo>
                      <a:pt x="1691" y="147"/>
                    </a:lnTo>
                    <a:lnTo>
                      <a:pt x="1682" y="146"/>
                    </a:lnTo>
                    <a:lnTo>
                      <a:pt x="1674" y="144"/>
                    </a:lnTo>
                    <a:lnTo>
                      <a:pt x="1666" y="141"/>
                    </a:lnTo>
                    <a:lnTo>
                      <a:pt x="1660" y="138"/>
                    </a:lnTo>
                    <a:lnTo>
                      <a:pt x="1654" y="165"/>
                    </a:lnTo>
                    <a:close/>
                    <a:moveTo>
                      <a:pt x="1893" y="140"/>
                    </a:moveTo>
                    <a:lnTo>
                      <a:pt x="1883" y="143"/>
                    </a:lnTo>
                    <a:lnTo>
                      <a:pt x="1872" y="144"/>
                    </a:lnTo>
                    <a:lnTo>
                      <a:pt x="1866" y="144"/>
                    </a:lnTo>
                    <a:lnTo>
                      <a:pt x="1859" y="141"/>
                    </a:lnTo>
                    <a:lnTo>
                      <a:pt x="1855" y="139"/>
                    </a:lnTo>
                    <a:lnTo>
                      <a:pt x="1849" y="135"/>
                    </a:lnTo>
                    <a:lnTo>
                      <a:pt x="1846" y="130"/>
                    </a:lnTo>
                    <a:lnTo>
                      <a:pt x="1843" y="125"/>
                    </a:lnTo>
                    <a:lnTo>
                      <a:pt x="1841" y="118"/>
                    </a:lnTo>
                    <a:lnTo>
                      <a:pt x="1841" y="110"/>
                    </a:lnTo>
                    <a:lnTo>
                      <a:pt x="1841" y="104"/>
                    </a:lnTo>
                    <a:lnTo>
                      <a:pt x="1843" y="97"/>
                    </a:lnTo>
                    <a:lnTo>
                      <a:pt x="1845" y="91"/>
                    </a:lnTo>
                    <a:lnTo>
                      <a:pt x="1848" y="87"/>
                    </a:lnTo>
                    <a:lnTo>
                      <a:pt x="1853" y="82"/>
                    </a:lnTo>
                    <a:lnTo>
                      <a:pt x="1858" y="79"/>
                    </a:lnTo>
                    <a:lnTo>
                      <a:pt x="1864" y="78"/>
                    </a:lnTo>
                    <a:lnTo>
                      <a:pt x="1871" y="77"/>
                    </a:lnTo>
                    <a:lnTo>
                      <a:pt x="1883" y="78"/>
                    </a:lnTo>
                    <a:lnTo>
                      <a:pt x="1891" y="81"/>
                    </a:lnTo>
                    <a:lnTo>
                      <a:pt x="1897" y="53"/>
                    </a:lnTo>
                    <a:lnTo>
                      <a:pt x="1890" y="51"/>
                    </a:lnTo>
                    <a:lnTo>
                      <a:pt x="1884" y="50"/>
                    </a:lnTo>
                    <a:lnTo>
                      <a:pt x="1876" y="49"/>
                    </a:lnTo>
                    <a:lnTo>
                      <a:pt x="1870" y="49"/>
                    </a:lnTo>
                    <a:lnTo>
                      <a:pt x="1861" y="49"/>
                    </a:lnTo>
                    <a:lnTo>
                      <a:pt x="1855" y="50"/>
                    </a:lnTo>
                    <a:lnTo>
                      <a:pt x="1847" y="51"/>
                    </a:lnTo>
                    <a:lnTo>
                      <a:pt x="1841" y="53"/>
                    </a:lnTo>
                    <a:lnTo>
                      <a:pt x="1835" y="57"/>
                    </a:lnTo>
                    <a:lnTo>
                      <a:pt x="1830" y="59"/>
                    </a:lnTo>
                    <a:lnTo>
                      <a:pt x="1824" y="63"/>
                    </a:lnTo>
                    <a:lnTo>
                      <a:pt x="1820" y="67"/>
                    </a:lnTo>
                    <a:lnTo>
                      <a:pt x="1817" y="71"/>
                    </a:lnTo>
                    <a:lnTo>
                      <a:pt x="1813" y="77"/>
                    </a:lnTo>
                    <a:lnTo>
                      <a:pt x="1810" y="81"/>
                    </a:lnTo>
                    <a:lnTo>
                      <a:pt x="1808" y="87"/>
                    </a:lnTo>
                    <a:lnTo>
                      <a:pt x="1806" y="94"/>
                    </a:lnTo>
                    <a:lnTo>
                      <a:pt x="1805" y="99"/>
                    </a:lnTo>
                    <a:lnTo>
                      <a:pt x="1804" y="106"/>
                    </a:lnTo>
                    <a:lnTo>
                      <a:pt x="1804" y="111"/>
                    </a:lnTo>
                    <a:lnTo>
                      <a:pt x="1804" y="119"/>
                    </a:lnTo>
                    <a:lnTo>
                      <a:pt x="1805" y="125"/>
                    </a:lnTo>
                    <a:lnTo>
                      <a:pt x="1806" y="131"/>
                    </a:lnTo>
                    <a:lnTo>
                      <a:pt x="1808" y="137"/>
                    </a:lnTo>
                    <a:lnTo>
                      <a:pt x="1810" y="143"/>
                    </a:lnTo>
                    <a:lnTo>
                      <a:pt x="1813" y="148"/>
                    </a:lnTo>
                    <a:lnTo>
                      <a:pt x="1816" y="153"/>
                    </a:lnTo>
                    <a:lnTo>
                      <a:pt x="1820" y="156"/>
                    </a:lnTo>
                    <a:lnTo>
                      <a:pt x="1824" y="160"/>
                    </a:lnTo>
                    <a:lnTo>
                      <a:pt x="1829" y="164"/>
                    </a:lnTo>
                    <a:lnTo>
                      <a:pt x="1834" y="166"/>
                    </a:lnTo>
                    <a:lnTo>
                      <a:pt x="1840" y="168"/>
                    </a:lnTo>
                    <a:lnTo>
                      <a:pt x="1845" y="170"/>
                    </a:lnTo>
                    <a:lnTo>
                      <a:pt x="1851" y="172"/>
                    </a:lnTo>
                    <a:lnTo>
                      <a:pt x="1858" y="173"/>
                    </a:lnTo>
                    <a:lnTo>
                      <a:pt x="1864" y="173"/>
                    </a:lnTo>
                    <a:lnTo>
                      <a:pt x="1874" y="173"/>
                    </a:lnTo>
                    <a:lnTo>
                      <a:pt x="1883" y="172"/>
                    </a:lnTo>
                    <a:lnTo>
                      <a:pt x="1890" y="169"/>
                    </a:lnTo>
                    <a:lnTo>
                      <a:pt x="1897" y="167"/>
                    </a:lnTo>
                    <a:lnTo>
                      <a:pt x="1893" y="140"/>
                    </a:lnTo>
                    <a:close/>
                    <a:moveTo>
                      <a:pt x="1969" y="49"/>
                    </a:moveTo>
                    <a:lnTo>
                      <a:pt x="1962" y="49"/>
                    </a:lnTo>
                    <a:lnTo>
                      <a:pt x="1955" y="50"/>
                    </a:lnTo>
                    <a:lnTo>
                      <a:pt x="1950" y="51"/>
                    </a:lnTo>
                    <a:lnTo>
                      <a:pt x="1943" y="53"/>
                    </a:lnTo>
                    <a:lnTo>
                      <a:pt x="1938" y="56"/>
                    </a:lnTo>
                    <a:lnTo>
                      <a:pt x="1932" y="59"/>
                    </a:lnTo>
                    <a:lnTo>
                      <a:pt x="1928" y="62"/>
                    </a:lnTo>
                    <a:lnTo>
                      <a:pt x="1924" y="66"/>
                    </a:lnTo>
                    <a:lnTo>
                      <a:pt x="1921" y="70"/>
                    </a:lnTo>
                    <a:lnTo>
                      <a:pt x="1917" y="75"/>
                    </a:lnTo>
                    <a:lnTo>
                      <a:pt x="1914" y="80"/>
                    </a:lnTo>
                    <a:lnTo>
                      <a:pt x="1912" y="86"/>
                    </a:lnTo>
                    <a:lnTo>
                      <a:pt x="1910" y="91"/>
                    </a:lnTo>
                    <a:lnTo>
                      <a:pt x="1909" y="98"/>
                    </a:lnTo>
                    <a:lnTo>
                      <a:pt x="1908" y="105"/>
                    </a:lnTo>
                    <a:lnTo>
                      <a:pt x="1908" y="111"/>
                    </a:lnTo>
                    <a:lnTo>
                      <a:pt x="1908" y="119"/>
                    </a:lnTo>
                    <a:lnTo>
                      <a:pt x="1909" y="126"/>
                    </a:lnTo>
                    <a:lnTo>
                      <a:pt x="1910" y="131"/>
                    </a:lnTo>
                    <a:lnTo>
                      <a:pt x="1912" y="137"/>
                    </a:lnTo>
                    <a:lnTo>
                      <a:pt x="1914" y="143"/>
                    </a:lnTo>
                    <a:lnTo>
                      <a:pt x="1917" y="148"/>
                    </a:lnTo>
                    <a:lnTo>
                      <a:pt x="1921" y="153"/>
                    </a:lnTo>
                    <a:lnTo>
                      <a:pt x="1925" y="157"/>
                    </a:lnTo>
                    <a:lnTo>
                      <a:pt x="1928" y="160"/>
                    </a:lnTo>
                    <a:lnTo>
                      <a:pt x="1934" y="164"/>
                    </a:lnTo>
                    <a:lnTo>
                      <a:pt x="1938" y="166"/>
                    </a:lnTo>
                    <a:lnTo>
                      <a:pt x="1943" y="169"/>
                    </a:lnTo>
                    <a:lnTo>
                      <a:pt x="1955" y="172"/>
                    </a:lnTo>
                    <a:lnTo>
                      <a:pt x="1967" y="173"/>
                    </a:lnTo>
                    <a:lnTo>
                      <a:pt x="1978" y="172"/>
                    </a:lnTo>
                    <a:lnTo>
                      <a:pt x="1990" y="169"/>
                    </a:lnTo>
                    <a:lnTo>
                      <a:pt x="1995" y="167"/>
                    </a:lnTo>
                    <a:lnTo>
                      <a:pt x="1999" y="165"/>
                    </a:lnTo>
                    <a:lnTo>
                      <a:pt x="2005" y="161"/>
                    </a:lnTo>
                    <a:lnTo>
                      <a:pt x="2009" y="157"/>
                    </a:lnTo>
                    <a:lnTo>
                      <a:pt x="2012" y="154"/>
                    </a:lnTo>
                    <a:lnTo>
                      <a:pt x="2017" y="148"/>
                    </a:lnTo>
                    <a:lnTo>
                      <a:pt x="2020" y="144"/>
                    </a:lnTo>
                    <a:lnTo>
                      <a:pt x="2022" y="138"/>
                    </a:lnTo>
                    <a:lnTo>
                      <a:pt x="2024" y="131"/>
                    </a:lnTo>
                    <a:lnTo>
                      <a:pt x="2026" y="125"/>
                    </a:lnTo>
                    <a:lnTo>
                      <a:pt x="2028" y="117"/>
                    </a:lnTo>
                    <a:lnTo>
                      <a:pt x="2028" y="109"/>
                    </a:lnTo>
                    <a:lnTo>
                      <a:pt x="2028" y="102"/>
                    </a:lnTo>
                    <a:lnTo>
                      <a:pt x="2026" y="97"/>
                    </a:lnTo>
                    <a:lnTo>
                      <a:pt x="2025" y="90"/>
                    </a:lnTo>
                    <a:lnTo>
                      <a:pt x="2023" y="85"/>
                    </a:lnTo>
                    <a:lnTo>
                      <a:pt x="2021" y="79"/>
                    </a:lnTo>
                    <a:lnTo>
                      <a:pt x="2019" y="75"/>
                    </a:lnTo>
                    <a:lnTo>
                      <a:pt x="2016" y="70"/>
                    </a:lnTo>
                    <a:lnTo>
                      <a:pt x="2011" y="66"/>
                    </a:lnTo>
                    <a:lnTo>
                      <a:pt x="2007" y="62"/>
                    </a:lnTo>
                    <a:lnTo>
                      <a:pt x="2003" y="59"/>
                    </a:lnTo>
                    <a:lnTo>
                      <a:pt x="1998" y="56"/>
                    </a:lnTo>
                    <a:lnTo>
                      <a:pt x="1993" y="53"/>
                    </a:lnTo>
                    <a:lnTo>
                      <a:pt x="1988" y="51"/>
                    </a:lnTo>
                    <a:lnTo>
                      <a:pt x="1981" y="50"/>
                    </a:lnTo>
                    <a:lnTo>
                      <a:pt x="1976" y="49"/>
                    </a:lnTo>
                    <a:lnTo>
                      <a:pt x="1969" y="49"/>
                    </a:lnTo>
                    <a:close/>
                    <a:moveTo>
                      <a:pt x="1968" y="75"/>
                    </a:moveTo>
                    <a:lnTo>
                      <a:pt x="1974" y="76"/>
                    </a:lnTo>
                    <a:lnTo>
                      <a:pt x="1978" y="78"/>
                    </a:lnTo>
                    <a:lnTo>
                      <a:pt x="1982" y="81"/>
                    </a:lnTo>
                    <a:lnTo>
                      <a:pt x="1985" y="86"/>
                    </a:lnTo>
                    <a:lnTo>
                      <a:pt x="1988" y="91"/>
                    </a:lnTo>
                    <a:lnTo>
                      <a:pt x="1990" y="98"/>
                    </a:lnTo>
                    <a:lnTo>
                      <a:pt x="1991" y="104"/>
                    </a:lnTo>
                    <a:lnTo>
                      <a:pt x="1991" y="110"/>
                    </a:lnTo>
                    <a:lnTo>
                      <a:pt x="1991" y="118"/>
                    </a:lnTo>
                    <a:lnTo>
                      <a:pt x="1989" y="125"/>
                    </a:lnTo>
                    <a:lnTo>
                      <a:pt x="1988" y="131"/>
                    </a:lnTo>
                    <a:lnTo>
                      <a:pt x="1984" y="137"/>
                    </a:lnTo>
                    <a:lnTo>
                      <a:pt x="1981" y="140"/>
                    </a:lnTo>
                    <a:lnTo>
                      <a:pt x="1977" y="144"/>
                    </a:lnTo>
                    <a:lnTo>
                      <a:pt x="1972" y="146"/>
                    </a:lnTo>
                    <a:lnTo>
                      <a:pt x="1968" y="146"/>
                    </a:lnTo>
                    <a:lnTo>
                      <a:pt x="1963" y="146"/>
                    </a:lnTo>
                    <a:lnTo>
                      <a:pt x="1957" y="144"/>
                    </a:lnTo>
                    <a:lnTo>
                      <a:pt x="1954" y="140"/>
                    </a:lnTo>
                    <a:lnTo>
                      <a:pt x="1950" y="136"/>
                    </a:lnTo>
                    <a:lnTo>
                      <a:pt x="1948" y="131"/>
                    </a:lnTo>
                    <a:lnTo>
                      <a:pt x="1945" y="125"/>
                    </a:lnTo>
                    <a:lnTo>
                      <a:pt x="1944" y="118"/>
                    </a:lnTo>
                    <a:lnTo>
                      <a:pt x="1944" y="110"/>
                    </a:lnTo>
                    <a:lnTo>
                      <a:pt x="1944" y="104"/>
                    </a:lnTo>
                    <a:lnTo>
                      <a:pt x="1945" y="98"/>
                    </a:lnTo>
                    <a:lnTo>
                      <a:pt x="1948" y="91"/>
                    </a:lnTo>
                    <a:lnTo>
                      <a:pt x="1950" y="86"/>
                    </a:lnTo>
                    <a:lnTo>
                      <a:pt x="1953" y="81"/>
                    </a:lnTo>
                    <a:lnTo>
                      <a:pt x="1957" y="78"/>
                    </a:lnTo>
                    <a:lnTo>
                      <a:pt x="1962" y="76"/>
                    </a:lnTo>
                    <a:lnTo>
                      <a:pt x="1968" y="75"/>
                    </a:lnTo>
                    <a:close/>
                    <a:moveTo>
                      <a:pt x="2050" y="170"/>
                    </a:moveTo>
                    <a:lnTo>
                      <a:pt x="2085" y="170"/>
                    </a:lnTo>
                    <a:lnTo>
                      <a:pt x="2085" y="101"/>
                    </a:lnTo>
                    <a:lnTo>
                      <a:pt x="2085" y="96"/>
                    </a:lnTo>
                    <a:lnTo>
                      <a:pt x="2086" y="91"/>
                    </a:lnTo>
                    <a:lnTo>
                      <a:pt x="2088" y="87"/>
                    </a:lnTo>
                    <a:lnTo>
                      <a:pt x="2092" y="82"/>
                    </a:lnTo>
                    <a:lnTo>
                      <a:pt x="2094" y="81"/>
                    </a:lnTo>
                    <a:lnTo>
                      <a:pt x="2097" y="79"/>
                    </a:lnTo>
                    <a:lnTo>
                      <a:pt x="2100" y="79"/>
                    </a:lnTo>
                    <a:lnTo>
                      <a:pt x="2103" y="78"/>
                    </a:lnTo>
                    <a:lnTo>
                      <a:pt x="2106" y="79"/>
                    </a:lnTo>
                    <a:lnTo>
                      <a:pt x="2111" y="80"/>
                    </a:lnTo>
                    <a:lnTo>
                      <a:pt x="2113" y="82"/>
                    </a:lnTo>
                    <a:lnTo>
                      <a:pt x="2115" y="86"/>
                    </a:lnTo>
                    <a:lnTo>
                      <a:pt x="2117" y="89"/>
                    </a:lnTo>
                    <a:lnTo>
                      <a:pt x="2118" y="94"/>
                    </a:lnTo>
                    <a:lnTo>
                      <a:pt x="2119" y="98"/>
                    </a:lnTo>
                    <a:lnTo>
                      <a:pt x="2119" y="104"/>
                    </a:lnTo>
                    <a:lnTo>
                      <a:pt x="2119" y="170"/>
                    </a:lnTo>
                    <a:lnTo>
                      <a:pt x="2154" y="170"/>
                    </a:lnTo>
                    <a:lnTo>
                      <a:pt x="2154" y="100"/>
                    </a:lnTo>
                    <a:lnTo>
                      <a:pt x="2155" y="96"/>
                    </a:lnTo>
                    <a:lnTo>
                      <a:pt x="2156" y="91"/>
                    </a:lnTo>
                    <a:lnTo>
                      <a:pt x="2158" y="86"/>
                    </a:lnTo>
                    <a:lnTo>
                      <a:pt x="2161" y="82"/>
                    </a:lnTo>
                    <a:lnTo>
                      <a:pt x="2167" y="79"/>
                    </a:lnTo>
                    <a:lnTo>
                      <a:pt x="2172" y="78"/>
                    </a:lnTo>
                    <a:lnTo>
                      <a:pt x="2177" y="79"/>
                    </a:lnTo>
                    <a:lnTo>
                      <a:pt x="2180" y="80"/>
                    </a:lnTo>
                    <a:lnTo>
                      <a:pt x="2183" y="82"/>
                    </a:lnTo>
                    <a:lnTo>
                      <a:pt x="2185" y="86"/>
                    </a:lnTo>
                    <a:lnTo>
                      <a:pt x="2187" y="89"/>
                    </a:lnTo>
                    <a:lnTo>
                      <a:pt x="2188" y="94"/>
                    </a:lnTo>
                    <a:lnTo>
                      <a:pt x="2188" y="99"/>
                    </a:lnTo>
                    <a:lnTo>
                      <a:pt x="2190" y="106"/>
                    </a:lnTo>
                    <a:lnTo>
                      <a:pt x="2190" y="170"/>
                    </a:lnTo>
                    <a:lnTo>
                      <a:pt x="2224" y="170"/>
                    </a:lnTo>
                    <a:lnTo>
                      <a:pt x="2224" y="100"/>
                    </a:lnTo>
                    <a:lnTo>
                      <a:pt x="2223" y="88"/>
                    </a:lnTo>
                    <a:lnTo>
                      <a:pt x="2221" y="77"/>
                    </a:lnTo>
                    <a:lnTo>
                      <a:pt x="2218" y="68"/>
                    </a:lnTo>
                    <a:lnTo>
                      <a:pt x="2213" y="61"/>
                    </a:lnTo>
                    <a:lnTo>
                      <a:pt x="2207" y="56"/>
                    </a:lnTo>
                    <a:lnTo>
                      <a:pt x="2200" y="51"/>
                    </a:lnTo>
                    <a:lnTo>
                      <a:pt x="2193" y="49"/>
                    </a:lnTo>
                    <a:lnTo>
                      <a:pt x="2185" y="49"/>
                    </a:lnTo>
                    <a:lnTo>
                      <a:pt x="2179" y="49"/>
                    </a:lnTo>
                    <a:lnTo>
                      <a:pt x="2173" y="50"/>
                    </a:lnTo>
                    <a:lnTo>
                      <a:pt x="2168" y="52"/>
                    </a:lnTo>
                    <a:lnTo>
                      <a:pt x="2164" y="55"/>
                    </a:lnTo>
                    <a:lnTo>
                      <a:pt x="2155" y="60"/>
                    </a:lnTo>
                    <a:lnTo>
                      <a:pt x="2148" y="69"/>
                    </a:lnTo>
                    <a:lnTo>
                      <a:pt x="2148" y="69"/>
                    </a:lnTo>
                    <a:lnTo>
                      <a:pt x="2145" y="65"/>
                    </a:lnTo>
                    <a:lnTo>
                      <a:pt x="2143" y="60"/>
                    </a:lnTo>
                    <a:lnTo>
                      <a:pt x="2140" y="57"/>
                    </a:lnTo>
                    <a:lnTo>
                      <a:pt x="2136" y="55"/>
                    </a:lnTo>
                    <a:lnTo>
                      <a:pt x="2131" y="52"/>
                    </a:lnTo>
                    <a:lnTo>
                      <a:pt x="2127" y="50"/>
                    </a:lnTo>
                    <a:lnTo>
                      <a:pt x="2121" y="49"/>
                    </a:lnTo>
                    <a:lnTo>
                      <a:pt x="2116" y="49"/>
                    </a:lnTo>
                    <a:lnTo>
                      <a:pt x="2110" y="49"/>
                    </a:lnTo>
                    <a:lnTo>
                      <a:pt x="2103" y="50"/>
                    </a:lnTo>
                    <a:lnTo>
                      <a:pt x="2098" y="52"/>
                    </a:lnTo>
                    <a:lnTo>
                      <a:pt x="2093" y="56"/>
                    </a:lnTo>
                    <a:lnTo>
                      <a:pt x="2086" y="61"/>
                    </a:lnTo>
                    <a:lnTo>
                      <a:pt x="2082" y="68"/>
                    </a:lnTo>
                    <a:lnTo>
                      <a:pt x="2080" y="68"/>
                    </a:lnTo>
                    <a:lnTo>
                      <a:pt x="2079" y="51"/>
                    </a:lnTo>
                    <a:lnTo>
                      <a:pt x="2049" y="51"/>
                    </a:lnTo>
                    <a:lnTo>
                      <a:pt x="2049" y="60"/>
                    </a:lnTo>
                    <a:lnTo>
                      <a:pt x="2049" y="69"/>
                    </a:lnTo>
                    <a:lnTo>
                      <a:pt x="2050" y="79"/>
                    </a:lnTo>
                    <a:lnTo>
                      <a:pt x="2050" y="89"/>
                    </a:lnTo>
                    <a:lnTo>
                      <a:pt x="2050" y="170"/>
                    </a:lnTo>
                    <a:close/>
                    <a:moveTo>
                      <a:pt x="2252" y="218"/>
                    </a:moveTo>
                    <a:lnTo>
                      <a:pt x="2289" y="218"/>
                    </a:lnTo>
                    <a:lnTo>
                      <a:pt x="2289" y="159"/>
                    </a:lnTo>
                    <a:lnTo>
                      <a:pt x="2289" y="159"/>
                    </a:lnTo>
                    <a:lnTo>
                      <a:pt x="2294" y="165"/>
                    </a:lnTo>
                    <a:lnTo>
                      <a:pt x="2301" y="169"/>
                    </a:lnTo>
                    <a:lnTo>
                      <a:pt x="2309" y="172"/>
                    </a:lnTo>
                    <a:lnTo>
                      <a:pt x="2319" y="173"/>
                    </a:lnTo>
                    <a:lnTo>
                      <a:pt x="2329" y="172"/>
                    </a:lnTo>
                    <a:lnTo>
                      <a:pt x="2337" y="169"/>
                    </a:lnTo>
                    <a:lnTo>
                      <a:pt x="2347" y="164"/>
                    </a:lnTo>
                    <a:lnTo>
                      <a:pt x="2355" y="157"/>
                    </a:lnTo>
                    <a:lnTo>
                      <a:pt x="2358" y="153"/>
                    </a:lnTo>
                    <a:lnTo>
                      <a:pt x="2361" y="148"/>
                    </a:lnTo>
                    <a:lnTo>
                      <a:pt x="2364" y="144"/>
                    </a:lnTo>
                    <a:lnTo>
                      <a:pt x="2367" y="137"/>
                    </a:lnTo>
                    <a:lnTo>
                      <a:pt x="2369" y="131"/>
                    </a:lnTo>
                    <a:lnTo>
                      <a:pt x="2370" y="125"/>
                    </a:lnTo>
                    <a:lnTo>
                      <a:pt x="2371" y="117"/>
                    </a:lnTo>
                    <a:lnTo>
                      <a:pt x="2371" y="109"/>
                    </a:lnTo>
                    <a:lnTo>
                      <a:pt x="2370" y="96"/>
                    </a:lnTo>
                    <a:lnTo>
                      <a:pt x="2368" y="83"/>
                    </a:lnTo>
                    <a:lnTo>
                      <a:pt x="2362" y="73"/>
                    </a:lnTo>
                    <a:lnTo>
                      <a:pt x="2357" y="65"/>
                    </a:lnTo>
                    <a:lnTo>
                      <a:pt x="2349" y="58"/>
                    </a:lnTo>
                    <a:lnTo>
                      <a:pt x="2342" y="52"/>
                    </a:lnTo>
                    <a:lnTo>
                      <a:pt x="2333" y="50"/>
                    </a:lnTo>
                    <a:lnTo>
                      <a:pt x="2323" y="49"/>
                    </a:lnTo>
                    <a:lnTo>
                      <a:pt x="2317" y="49"/>
                    </a:lnTo>
                    <a:lnTo>
                      <a:pt x="2312" y="50"/>
                    </a:lnTo>
                    <a:lnTo>
                      <a:pt x="2306" y="51"/>
                    </a:lnTo>
                    <a:lnTo>
                      <a:pt x="2301" y="53"/>
                    </a:lnTo>
                    <a:lnTo>
                      <a:pt x="2296" y="57"/>
                    </a:lnTo>
                    <a:lnTo>
                      <a:pt x="2292" y="59"/>
                    </a:lnTo>
                    <a:lnTo>
                      <a:pt x="2288" y="63"/>
                    </a:lnTo>
                    <a:lnTo>
                      <a:pt x="2285" y="68"/>
                    </a:lnTo>
                    <a:lnTo>
                      <a:pt x="2285" y="68"/>
                    </a:lnTo>
                    <a:lnTo>
                      <a:pt x="2282" y="51"/>
                    </a:lnTo>
                    <a:lnTo>
                      <a:pt x="2252" y="51"/>
                    </a:lnTo>
                    <a:lnTo>
                      <a:pt x="2252" y="60"/>
                    </a:lnTo>
                    <a:lnTo>
                      <a:pt x="2252" y="69"/>
                    </a:lnTo>
                    <a:lnTo>
                      <a:pt x="2252" y="80"/>
                    </a:lnTo>
                    <a:lnTo>
                      <a:pt x="2252" y="91"/>
                    </a:lnTo>
                    <a:lnTo>
                      <a:pt x="2252" y="218"/>
                    </a:lnTo>
                    <a:close/>
                    <a:moveTo>
                      <a:pt x="2289" y="102"/>
                    </a:moveTo>
                    <a:lnTo>
                      <a:pt x="2289" y="99"/>
                    </a:lnTo>
                    <a:lnTo>
                      <a:pt x="2289" y="96"/>
                    </a:lnTo>
                    <a:lnTo>
                      <a:pt x="2290" y="92"/>
                    </a:lnTo>
                    <a:lnTo>
                      <a:pt x="2292" y="89"/>
                    </a:lnTo>
                    <a:lnTo>
                      <a:pt x="2294" y="86"/>
                    </a:lnTo>
                    <a:lnTo>
                      <a:pt x="2298" y="82"/>
                    </a:lnTo>
                    <a:lnTo>
                      <a:pt x="2300" y="80"/>
                    </a:lnTo>
                    <a:lnTo>
                      <a:pt x="2303" y="79"/>
                    </a:lnTo>
                    <a:lnTo>
                      <a:pt x="2307" y="78"/>
                    </a:lnTo>
                    <a:lnTo>
                      <a:pt x="2310" y="78"/>
                    </a:lnTo>
                    <a:lnTo>
                      <a:pt x="2316" y="78"/>
                    </a:lnTo>
                    <a:lnTo>
                      <a:pt x="2321" y="80"/>
                    </a:lnTo>
                    <a:lnTo>
                      <a:pt x="2326" y="83"/>
                    </a:lnTo>
                    <a:lnTo>
                      <a:pt x="2329" y="87"/>
                    </a:lnTo>
                    <a:lnTo>
                      <a:pt x="2331" y="92"/>
                    </a:lnTo>
                    <a:lnTo>
                      <a:pt x="2333" y="98"/>
                    </a:lnTo>
                    <a:lnTo>
                      <a:pt x="2334" y="104"/>
                    </a:lnTo>
                    <a:lnTo>
                      <a:pt x="2335" y="111"/>
                    </a:lnTo>
                    <a:lnTo>
                      <a:pt x="2334" y="118"/>
                    </a:lnTo>
                    <a:lnTo>
                      <a:pt x="2333" y="125"/>
                    </a:lnTo>
                    <a:lnTo>
                      <a:pt x="2331" y="130"/>
                    </a:lnTo>
                    <a:lnTo>
                      <a:pt x="2329" y="135"/>
                    </a:lnTo>
                    <a:lnTo>
                      <a:pt x="2325" y="139"/>
                    </a:lnTo>
                    <a:lnTo>
                      <a:pt x="2320" y="143"/>
                    </a:lnTo>
                    <a:lnTo>
                      <a:pt x="2316" y="144"/>
                    </a:lnTo>
                    <a:lnTo>
                      <a:pt x="2310" y="145"/>
                    </a:lnTo>
                    <a:lnTo>
                      <a:pt x="2306" y="144"/>
                    </a:lnTo>
                    <a:lnTo>
                      <a:pt x="2303" y="144"/>
                    </a:lnTo>
                    <a:lnTo>
                      <a:pt x="2300" y="141"/>
                    </a:lnTo>
                    <a:lnTo>
                      <a:pt x="2296" y="139"/>
                    </a:lnTo>
                    <a:lnTo>
                      <a:pt x="2294" y="137"/>
                    </a:lnTo>
                    <a:lnTo>
                      <a:pt x="2292" y="134"/>
                    </a:lnTo>
                    <a:lnTo>
                      <a:pt x="2290" y="130"/>
                    </a:lnTo>
                    <a:lnTo>
                      <a:pt x="2289" y="127"/>
                    </a:lnTo>
                    <a:lnTo>
                      <a:pt x="2289" y="124"/>
                    </a:lnTo>
                    <a:lnTo>
                      <a:pt x="2289" y="119"/>
                    </a:lnTo>
                    <a:lnTo>
                      <a:pt x="2289" y="102"/>
                    </a:lnTo>
                    <a:close/>
                    <a:moveTo>
                      <a:pt x="2496" y="122"/>
                    </a:moveTo>
                    <a:lnTo>
                      <a:pt x="2497" y="117"/>
                    </a:lnTo>
                    <a:lnTo>
                      <a:pt x="2497" y="108"/>
                    </a:lnTo>
                    <a:lnTo>
                      <a:pt x="2496" y="97"/>
                    </a:lnTo>
                    <a:lnTo>
                      <a:pt x="2494" y="87"/>
                    </a:lnTo>
                    <a:lnTo>
                      <a:pt x="2491" y="77"/>
                    </a:lnTo>
                    <a:lnTo>
                      <a:pt x="2485" y="67"/>
                    </a:lnTo>
                    <a:lnTo>
                      <a:pt x="2482" y="63"/>
                    </a:lnTo>
                    <a:lnTo>
                      <a:pt x="2479" y="60"/>
                    </a:lnTo>
                    <a:lnTo>
                      <a:pt x="2475" y="57"/>
                    </a:lnTo>
                    <a:lnTo>
                      <a:pt x="2469" y="53"/>
                    </a:lnTo>
                    <a:lnTo>
                      <a:pt x="2465" y="51"/>
                    </a:lnTo>
                    <a:lnTo>
                      <a:pt x="2458" y="50"/>
                    </a:lnTo>
                    <a:lnTo>
                      <a:pt x="2453" y="49"/>
                    </a:lnTo>
                    <a:lnTo>
                      <a:pt x="2445" y="49"/>
                    </a:lnTo>
                    <a:lnTo>
                      <a:pt x="2439" y="49"/>
                    </a:lnTo>
                    <a:lnTo>
                      <a:pt x="2431" y="50"/>
                    </a:lnTo>
                    <a:lnTo>
                      <a:pt x="2426" y="52"/>
                    </a:lnTo>
                    <a:lnTo>
                      <a:pt x="2420" y="55"/>
                    </a:lnTo>
                    <a:lnTo>
                      <a:pt x="2414" y="57"/>
                    </a:lnTo>
                    <a:lnTo>
                      <a:pt x="2410" y="61"/>
                    </a:lnTo>
                    <a:lnTo>
                      <a:pt x="2406" y="65"/>
                    </a:lnTo>
                    <a:lnTo>
                      <a:pt x="2402" y="69"/>
                    </a:lnTo>
                    <a:lnTo>
                      <a:pt x="2396" y="79"/>
                    </a:lnTo>
                    <a:lnTo>
                      <a:pt x="2391" y="89"/>
                    </a:lnTo>
                    <a:lnTo>
                      <a:pt x="2388" y="100"/>
                    </a:lnTo>
                    <a:lnTo>
                      <a:pt x="2388" y="112"/>
                    </a:lnTo>
                    <a:lnTo>
                      <a:pt x="2388" y="119"/>
                    </a:lnTo>
                    <a:lnTo>
                      <a:pt x="2388" y="126"/>
                    </a:lnTo>
                    <a:lnTo>
                      <a:pt x="2390" y="131"/>
                    </a:lnTo>
                    <a:lnTo>
                      <a:pt x="2391" y="137"/>
                    </a:lnTo>
                    <a:lnTo>
                      <a:pt x="2394" y="143"/>
                    </a:lnTo>
                    <a:lnTo>
                      <a:pt x="2397" y="148"/>
                    </a:lnTo>
                    <a:lnTo>
                      <a:pt x="2400" y="153"/>
                    </a:lnTo>
                    <a:lnTo>
                      <a:pt x="2403" y="156"/>
                    </a:lnTo>
                    <a:lnTo>
                      <a:pt x="2408" y="160"/>
                    </a:lnTo>
                    <a:lnTo>
                      <a:pt x="2413" y="164"/>
                    </a:lnTo>
                    <a:lnTo>
                      <a:pt x="2417" y="166"/>
                    </a:lnTo>
                    <a:lnTo>
                      <a:pt x="2423" y="168"/>
                    </a:lnTo>
                    <a:lnTo>
                      <a:pt x="2429" y="170"/>
                    </a:lnTo>
                    <a:lnTo>
                      <a:pt x="2436" y="172"/>
                    </a:lnTo>
                    <a:lnTo>
                      <a:pt x="2442" y="173"/>
                    </a:lnTo>
                    <a:lnTo>
                      <a:pt x="2449" y="173"/>
                    </a:lnTo>
                    <a:lnTo>
                      <a:pt x="2461" y="173"/>
                    </a:lnTo>
                    <a:lnTo>
                      <a:pt x="2471" y="170"/>
                    </a:lnTo>
                    <a:lnTo>
                      <a:pt x="2482" y="168"/>
                    </a:lnTo>
                    <a:lnTo>
                      <a:pt x="2491" y="165"/>
                    </a:lnTo>
                    <a:lnTo>
                      <a:pt x="2487" y="140"/>
                    </a:lnTo>
                    <a:lnTo>
                      <a:pt x="2479" y="143"/>
                    </a:lnTo>
                    <a:lnTo>
                      <a:pt x="2471" y="144"/>
                    </a:lnTo>
                    <a:lnTo>
                      <a:pt x="2463" y="145"/>
                    </a:lnTo>
                    <a:lnTo>
                      <a:pt x="2454" y="145"/>
                    </a:lnTo>
                    <a:lnTo>
                      <a:pt x="2449" y="145"/>
                    </a:lnTo>
                    <a:lnTo>
                      <a:pt x="2442" y="144"/>
                    </a:lnTo>
                    <a:lnTo>
                      <a:pt x="2437" y="143"/>
                    </a:lnTo>
                    <a:lnTo>
                      <a:pt x="2433" y="139"/>
                    </a:lnTo>
                    <a:lnTo>
                      <a:pt x="2428" y="137"/>
                    </a:lnTo>
                    <a:lnTo>
                      <a:pt x="2425" y="133"/>
                    </a:lnTo>
                    <a:lnTo>
                      <a:pt x="2423" y="128"/>
                    </a:lnTo>
                    <a:lnTo>
                      <a:pt x="2422" y="122"/>
                    </a:lnTo>
                    <a:lnTo>
                      <a:pt x="2496" y="122"/>
                    </a:lnTo>
                    <a:close/>
                    <a:moveTo>
                      <a:pt x="2422" y="97"/>
                    </a:moveTo>
                    <a:lnTo>
                      <a:pt x="2423" y="94"/>
                    </a:lnTo>
                    <a:lnTo>
                      <a:pt x="2424" y="89"/>
                    </a:lnTo>
                    <a:lnTo>
                      <a:pt x="2425" y="86"/>
                    </a:lnTo>
                    <a:lnTo>
                      <a:pt x="2427" y="81"/>
                    </a:lnTo>
                    <a:lnTo>
                      <a:pt x="2430" y="78"/>
                    </a:lnTo>
                    <a:lnTo>
                      <a:pt x="2434" y="76"/>
                    </a:lnTo>
                    <a:lnTo>
                      <a:pt x="2439" y="73"/>
                    </a:lnTo>
                    <a:lnTo>
                      <a:pt x="2443" y="73"/>
                    </a:lnTo>
                    <a:lnTo>
                      <a:pt x="2450" y="73"/>
                    </a:lnTo>
                    <a:lnTo>
                      <a:pt x="2454" y="76"/>
                    </a:lnTo>
                    <a:lnTo>
                      <a:pt x="2457" y="78"/>
                    </a:lnTo>
                    <a:lnTo>
                      <a:pt x="2461" y="82"/>
                    </a:lnTo>
                    <a:lnTo>
                      <a:pt x="2463" y="90"/>
                    </a:lnTo>
                    <a:lnTo>
                      <a:pt x="2464" y="97"/>
                    </a:lnTo>
                    <a:lnTo>
                      <a:pt x="2422" y="97"/>
                    </a:lnTo>
                    <a:close/>
                    <a:moveTo>
                      <a:pt x="2523" y="26"/>
                    </a:moveTo>
                    <a:lnTo>
                      <a:pt x="2523" y="51"/>
                    </a:lnTo>
                    <a:lnTo>
                      <a:pt x="2508" y="51"/>
                    </a:lnTo>
                    <a:lnTo>
                      <a:pt x="2508" y="79"/>
                    </a:lnTo>
                    <a:lnTo>
                      <a:pt x="2523" y="79"/>
                    </a:lnTo>
                    <a:lnTo>
                      <a:pt x="2523" y="127"/>
                    </a:lnTo>
                    <a:lnTo>
                      <a:pt x="2524" y="139"/>
                    </a:lnTo>
                    <a:lnTo>
                      <a:pt x="2526" y="148"/>
                    </a:lnTo>
                    <a:lnTo>
                      <a:pt x="2530" y="156"/>
                    </a:lnTo>
                    <a:lnTo>
                      <a:pt x="2534" y="163"/>
                    </a:lnTo>
                    <a:lnTo>
                      <a:pt x="2538" y="167"/>
                    </a:lnTo>
                    <a:lnTo>
                      <a:pt x="2545" y="170"/>
                    </a:lnTo>
                    <a:lnTo>
                      <a:pt x="2552" y="172"/>
                    </a:lnTo>
                    <a:lnTo>
                      <a:pt x="2561" y="173"/>
                    </a:lnTo>
                    <a:lnTo>
                      <a:pt x="2574" y="172"/>
                    </a:lnTo>
                    <a:lnTo>
                      <a:pt x="2584" y="169"/>
                    </a:lnTo>
                    <a:lnTo>
                      <a:pt x="2584" y="141"/>
                    </a:lnTo>
                    <a:lnTo>
                      <a:pt x="2579" y="143"/>
                    </a:lnTo>
                    <a:lnTo>
                      <a:pt x="2573" y="143"/>
                    </a:lnTo>
                    <a:lnTo>
                      <a:pt x="2570" y="143"/>
                    </a:lnTo>
                    <a:lnTo>
                      <a:pt x="2566" y="141"/>
                    </a:lnTo>
                    <a:lnTo>
                      <a:pt x="2564" y="139"/>
                    </a:lnTo>
                    <a:lnTo>
                      <a:pt x="2562" y="137"/>
                    </a:lnTo>
                    <a:lnTo>
                      <a:pt x="2560" y="131"/>
                    </a:lnTo>
                    <a:lnTo>
                      <a:pt x="2559" y="121"/>
                    </a:lnTo>
                    <a:lnTo>
                      <a:pt x="2559" y="79"/>
                    </a:lnTo>
                    <a:lnTo>
                      <a:pt x="2585" y="79"/>
                    </a:lnTo>
                    <a:lnTo>
                      <a:pt x="2585" y="51"/>
                    </a:lnTo>
                    <a:lnTo>
                      <a:pt x="2559" y="51"/>
                    </a:lnTo>
                    <a:lnTo>
                      <a:pt x="2559" y="18"/>
                    </a:lnTo>
                    <a:lnTo>
                      <a:pt x="2523" y="26"/>
                    </a:lnTo>
                    <a:close/>
                    <a:moveTo>
                      <a:pt x="2706" y="122"/>
                    </a:moveTo>
                    <a:lnTo>
                      <a:pt x="2707" y="117"/>
                    </a:lnTo>
                    <a:lnTo>
                      <a:pt x="2707" y="108"/>
                    </a:lnTo>
                    <a:lnTo>
                      <a:pt x="2707" y="97"/>
                    </a:lnTo>
                    <a:lnTo>
                      <a:pt x="2705" y="87"/>
                    </a:lnTo>
                    <a:lnTo>
                      <a:pt x="2700" y="77"/>
                    </a:lnTo>
                    <a:lnTo>
                      <a:pt x="2695" y="67"/>
                    </a:lnTo>
                    <a:lnTo>
                      <a:pt x="2692" y="63"/>
                    </a:lnTo>
                    <a:lnTo>
                      <a:pt x="2688" y="60"/>
                    </a:lnTo>
                    <a:lnTo>
                      <a:pt x="2684" y="57"/>
                    </a:lnTo>
                    <a:lnTo>
                      <a:pt x="2680" y="53"/>
                    </a:lnTo>
                    <a:lnTo>
                      <a:pt x="2674" y="51"/>
                    </a:lnTo>
                    <a:lnTo>
                      <a:pt x="2669" y="50"/>
                    </a:lnTo>
                    <a:lnTo>
                      <a:pt x="2663" y="49"/>
                    </a:lnTo>
                    <a:lnTo>
                      <a:pt x="2656" y="49"/>
                    </a:lnTo>
                    <a:lnTo>
                      <a:pt x="2649" y="49"/>
                    </a:lnTo>
                    <a:lnTo>
                      <a:pt x="2642" y="50"/>
                    </a:lnTo>
                    <a:lnTo>
                      <a:pt x="2636" y="52"/>
                    </a:lnTo>
                    <a:lnTo>
                      <a:pt x="2630" y="55"/>
                    </a:lnTo>
                    <a:lnTo>
                      <a:pt x="2625" y="57"/>
                    </a:lnTo>
                    <a:lnTo>
                      <a:pt x="2619" y="61"/>
                    </a:lnTo>
                    <a:lnTo>
                      <a:pt x="2615" y="65"/>
                    </a:lnTo>
                    <a:lnTo>
                      <a:pt x="2612" y="69"/>
                    </a:lnTo>
                    <a:lnTo>
                      <a:pt x="2605" y="79"/>
                    </a:lnTo>
                    <a:lnTo>
                      <a:pt x="2601" y="89"/>
                    </a:lnTo>
                    <a:lnTo>
                      <a:pt x="2599" y="100"/>
                    </a:lnTo>
                    <a:lnTo>
                      <a:pt x="2598" y="112"/>
                    </a:lnTo>
                    <a:lnTo>
                      <a:pt x="2598" y="119"/>
                    </a:lnTo>
                    <a:lnTo>
                      <a:pt x="2599" y="126"/>
                    </a:lnTo>
                    <a:lnTo>
                      <a:pt x="2600" y="131"/>
                    </a:lnTo>
                    <a:lnTo>
                      <a:pt x="2602" y="137"/>
                    </a:lnTo>
                    <a:lnTo>
                      <a:pt x="2604" y="143"/>
                    </a:lnTo>
                    <a:lnTo>
                      <a:pt x="2606" y="148"/>
                    </a:lnTo>
                    <a:lnTo>
                      <a:pt x="2610" y="153"/>
                    </a:lnTo>
                    <a:lnTo>
                      <a:pt x="2614" y="156"/>
                    </a:lnTo>
                    <a:lnTo>
                      <a:pt x="2618" y="160"/>
                    </a:lnTo>
                    <a:lnTo>
                      <a:pt x="2623" y="164"/>
                    </a:lnTo>
                    <a:lnTo>
                      <a:pt x="2628" y="166"/>
                    </a:lnTo>
                    <a:lnTo>
                      <a:pt x="2633" y="168"/>
                    </a:lnTo>
                    <a:lnTo>
                      <a:pt x="2639" y="170"/>
                    </a:lnTo>
                    <a:lnTo>
                      <a:pt x="2645" y="172"/>
                    </a:lnTo>
                    <a:lnTo>
                      <a:pt x="2652" y="173"/>
                    </a:lnTo>
                    <a:lnTo>
                      <a:pt x="2659" y="173"/>
                    </a:lnTo>
                    <a:lnTo>
                      <a:pt x="2670" y="173"/>
                    </a:lnTo>
                    <a:lnTo>
                      <a:pt x="2681" y="170"/>
                    </a:lnTo>
                    <a:lnTo>
                      <a:pt x="2692" y="168"/>
                    </a:lnTo>
                    <a:lnTo>
                      <a:pt x="2700" y="165"/>
                    </a:lnTo>
                    <a:lnTo>
                      <a:pt x="2696" y="140"/>
                    </a:lnTo>
                    <a:lnTo>
                      <a:pt x="2688" y="143"/>
                    </a:lnTo>
                    <a:lnTo>
                      <a:pt x="2681" y="144"/>
                    </a:lnTo>
                    <a:lnTo>
                      <a:pt x="2673" y="145"/>
                    </a:lnTo>
                    <a:lnTo>
                      <a:pt x="2665" y="145"/>
                    </a:lnTo>
                    <a:lnTo>
                      <a:pt x="2658" y="145"/>
                    </a:lnTo>
                    <a:lnTo>
                      <a:pt x="2653" y="144"/>
                    </a:lnTo>
                    <a:lnTo>
                      <a:pt x="2647" y="143"/>
                    </a:lnTo>
                    <a:lnTo>
                      <a:pt x="2642" y="139"/>
                    </a:lnTo>
                    <a:lnTo>
                      <a:pt x="2638" y="137"/>
                    </a:lnTo>
                    <a:lnTo>
                      <a:pt x="2634" y="133"/>
                    </a:lnTo>
                    <a:lnTo>
                      <a:pt x="2632" y="128"/>
                    </a:lnTo>
                    <a:lnTo>
                      <a:pt x="2631" y="122"/>
                    </a:lnTo>
                    <a:lnTo>
                      <a:pt x="2706" y="122"/>
                    </a:lnTo>
                    <a:close/>
                    <a:moveTo>
                      <a:pt x="2631" y="97"/>
                    </a:moveTo>
                    <a:lnTo>
                      <a:pt x="2632" y="94"/>
                    </a:lnTo>
                    <a:lnTo>
                      <a:pt x="2633" y="89"/>
                    </a:lnTo>
                    <a:lnTo>
                      <a:pt x="2634" y="86"/>
                    </a:lnTo>
                    <a:lnTo>
                      <a:pt x="2638" y="81"/>
                    </a:lnTo>
                    <a:lnTo>
                      <a:pt x="2640" y="78"/>
                    </a:lnTo>
                    <a:lnTo>
                      <a:pt x="2644" y="76"/>
                    </a:lnTo>
                    <a:lnTo>
                      <a:pt x="2649" y="73"/>
                    </a:lnTo>
                    <a:lnTo>
                      <a:pt x="2654" y="73"/>
                    </a:lnTo>
                    <a:lnTo>
                      <a:pt x="2659" y="73"/>
                    </a:lnTo>
                    <a:lnTo>
                      <a:pt x="2664" y="76"/>
                    </a:lnTo>
                    <a:lnTo>
                      <a:pt x="2667" y="78"/>
                    </a:lnTo>
                    <a:lnTo>
                      <a:pt x="2670" y="82"/>
                    </a:lnTo>
                    <a:lnTo>
                      <a:pt x="2673" y="90"/>
                    </a:lnTo>
                    <a:lnTo>
                      <a:pt x="2674" y="97"/>
                    </a:lnTo>
                    <a:lnTo>
                      <a:pt x="2631" y="97"/>
                    </a:lnTo>
                    <a:close/>
                    <a:moveTo>
                      <a:pt x="2643" y="0"/>
                    </a:moveTo>
                    <a:lnTo>
                      <a:pt x="2619" y="37"/>
                    </a:lnTo>
                    <a:lnTo>
                      <a:pt x="2643" y="37"/>
                    </a:lnTo>
                    <a:lnTo>
                      <a:pt x="2654" y="16"/>
                    </a:lnTo>
                    <a:lnTo>
                      <a:pt x="2655" y="16"/>
                    </a:lnTo>
                    <a:lnTo>
                      <a:pt x="2667" y="37"/>
                    </a:lnTo>
                    <a:lnTo>
                      <a:pt x="2690" y="37"/>
                    </a:lnTo>
                    <a:lnTo>
                      <a:pt x="2667" y="0"/>
                    </a:lnTo>
                    <a:lnTo>
                      <a:pt x="2643" y="0"/>
                    </a:lnTo>
                    <a:close/>
                    <a:moveTo>
                      <a:pt x="2728" y="170"/>
                    </a:moveTo>
                    <a:lnTo>
                      <a:pt x="2764" y="170"/>
                    </a:lnTo>
                    <a:lnTo>
                      <a:pt x="2764" y="101"/>
                    </a:lnTo>
                    <a:lnTo>
                      <a:pt x="2765" y="97"/>
                    </a:lnTo>
                    <a:lnTo>
                      <a:pt x="2766" y="92"/>
                    </a:lnTo>
                    <a:lnTo>
                      <a:pt x="2768" y="87"/>
                    </a:lnTo>
                    <a:lnTo>
                      <a:pt x="2772" y="82"/>
                    </a:lnTo>
                    <a:lnTo>
                      <a:pt x="2775" y="81"/>
                    </a:lnTo>
                    <a:lnTo>
                      <a:pt x="2777" y="80"/>
                    </a:lnTo>
                    <a:lnTo>
                      <a:pt x="2780" y="79"/>
                    </a:lnTo>
                    <a:lnTo>
                      <a:pt x="2784" y="79"/>
                    </a:lnTo>
                    <a:lnTo>
                      <a:pt x="2789" y="79"/>
                    </a:lnTo>
                    <a:lnTo>
                      <a:pt x="2792" y="80"/>
                    </a:lnTo>
                    <a:lnTo>
                      <a:pt x="2795" y="82"/>
                    </a:lnTo>
                    <a:lnTo>
                      <a:pt x="2798" y="86"/>
                    </a:lnTo>
                    <a:lnTo>
                      <a:pt x="2800" y="89"/>
                    </a:lnTo>
                    <a:lnTo>
                      <a:pt x="2801" y="94"/>
                    </a:lnTo>
                    <a:lnTo>
                      <a:pt x="2802" y="99"/>
                    </a:lnTo>
                    <a:lnTo>
                      <a:pt x="2802" y="105"/>
                    </a:lnTo>
                    <a:lnTo>
                      <a:pt x="2802" y="170"/>
                    </a:lnTo>
                    <a:lnTo>
                      <a:pt x="2838" y="170"/>
                    </a:lnTo>
                    <a:lnTo>
                      <a:pt x="2838" y="100"/>
                    </a:lnTo>
                    <a:lnTo>
                      <a:pt x="2838" y="88"/>
                    </a:lnTo>
                    <a:lnTo>
                      <a:pt x="2835" y="77"/>
                    </a:lnTo>
                    <a:lnTo>
                      <a:pt x="2831" y="68"/>
                    </a:lnTo>
                    <a:lnTo>
                      <a:pt x="2827" y="61"/>
                    </a:lnTo>
                    <a:lnTo>
                      <a:pt x="2820" y="56"/>
                    </a:lnTo>
                    <a:lnTo>
                      <a:pt x="2813" y="51"/>
                    </a:lnTo>
                    <a:lnTo>
                      <a:pt x="2805" y="49"/>
                    </a:lnTo>
                    <a:lnTo>
                      <a:pt x="2796" y="49"/>
                    </a:lnTo>
                    <a:lnTo>
                      <a:pt x="2790" y="49"/>
                    </a:lnTo>
                    <a:lnTo>
                      <a:pt x="2784" y="50"/>
                    </a:lnTo>
                    <a:lnTo>
                      <a:pt x="2778" y="52"/>
                    </a:lnTo>
                    <a:lnTo>
                      <a:pt x="2774" y="56"/>
                    </a:lnTo>
                    <a:lnTo>
                      <a:pt x="2766" y="61"/>
                    </a:lnTo>
                    <a:lnTo>
                      <a:pt x="2761" y="68"/>
                    </a:lnTo>
                    <a:lnTo>
                      <a:pt x="2761" y="68"/>
                    </a:lnTo>
                    <a:lnTo>
                      <a:pt x="2759" y="51"/>
                    </a:lnTo>
                    <a:lnTo>
                      <a:pt x="2727" y="51"/>
                    </a:lnTo>
                    <a:lnTo>
                      <a:pt x="2728" y="60"/>
                    </a:lnTo>
                    <a:lnTo>
                      <a:pt x="2728" y="69"/>
                    </a:lnTo>
                    <a:lnTo>
                      <a:pt x="2728" y="79"/>
                    </a:lnTo>
                    <a:lnTo>
                      <a:pt x="2728" y="89"/>
                    </a:lnTo>
                    <a:lnTo>
                      <a:pt x="2728" y="170"/>
                    </a:lnTo>
                    <a:close/>
                    <a:moveTo>
                      <a:pt x="2949" y="140"/>
                    </a:moveTo>
                    <a:lnTo>
                      <a:pt x="2940" y="143"/>
                    </a:lnTo>
                    <a:lnTo>
                      <a:pt x="2928" y="144"/>
                    </a:lnTo>
                    <a:lnTo>
                      <a:pt x="2922" y="144"/>
                    </a:lnTo>
                    <a:lnTo>
                      <a:pt x="2916" y="141"/>
                    </a:lnTo>
                    <a:lnTo>
                      <a:pt x="2911" y="139"/>
                    </a:lnTo>
                    <a:lnTo>
                      <a:pt x="2907" y="135"/>
                    </a:lnTo>
                    <a:lnTo>
                      <a:pt x="2902" y="130"/>
                    </a:lnTo>
                    <a:lnTo>
                      <a:pt x="2899" y="125"/>
                    </a:lnTo>
                    <a:lnTo>
                      <a:pt x="2898" y="118"/>
                    </a:lnTo>
                    <a:lnTo>
                      <a:pt x="2897" y="110"/>
                    </a:lnTo>
                    <a:lnTo>
                      <a:pt x="2898" y="104"/>
                    </a:lnTo>
                    <a:lnTo>
                      <a:pt x="2899" y="97"/>
                    </a:lnTo>
                    <a:lnTo>
                      <a:pt x="2901" y="91"/>
                    </a:lnTo>
                    <a:lnTo>
                      <a:pt x="2906" y="87"/>
                    </a:lnTo>
                    <a:lnTo>
                      <a:pt x="2910" y="82"/>
                    </a:lnTo>
                    <a:lnTo>
                      <a:pt x="2915" y="79"/>
                    </a:lnTo>
                    <a:lnTo>
                      <a:pt x="2921" y="78"/>
                    </a:lnTo>
                    <a:lnTo>
                      <a:pt x="2928" y="77"/>
                    </a:lnTo>
                    <a:lnTo>
                      <a:pt x="2940" y="78"/>
                    </a:lnTo>
                    <a:lnTo>
                      <a:pt x="2948" y="81"/>
                    </a:lnTo>
                    <a:lnTo>
                      <a:pt x="2953" y="53"/>
                    </a:lnTo>
                    <a:lnTo>
                      <a:pt x="2948" y="51"/>
                    </a:lnTo>
                    <a:lnTo>
                      <a:pt x="2940" y="50"/>
                    </a:lnTo>
                    <a:lnTo>
                      <a:pt x="2934" y="49"/>
                    </a:lnTo>
                    <a:lnTo>
                      <a:pt x="2926" y="49"/>
                    </a:lnTo>
                    <a:lnTo>
                      <a:pt x="2919" y="49"/>
                    </a:lnTo>
                    <a:lnTo>
                      <a:pt x="2911" y="50"/>
                    </a:lnTo>
                    <a:lnTo>
                      <a:pt x="2904" y="51"/>
                    </a:lnTo>
                    <a:lnTo>
                      <a:pt x="2898" y="53"/>
                    </a:lnTo>
                    <a:lnTo>
                      <a:pt x="2892" y="57"/>
                    </a:lnTo>
                    <a:lnTo>
                      <a:pt x="2886" y="59"/>
                    </a:lnTo>
                    <a:lnTo>
                      <a:pt x="2882" y="63"/>
                    </a:lnTo>
                    <a:lnTo>
                      <a:pt x="2877" y="67"/>
                    </a:lnTo>
                    <a:lnTo>
                      <a:pt x="2873" y="71"/>
                    </a:lnTo>
                    <a:lnTo>
                      <a:pt x="2870" y="77"/>
                    </a:lnTo>
                    <a:lnTo>
                      <a:pt x="2867" y="81"/>
                    </a:lnTo>
                    <a:lnTo>
                      <a:pt x="2865" y="87"/>
                    </a:lnTo>
                    <a:lnTo>
                      <a:pt x="2862" y="94"/>
                    </a:lnTo>
                    <a:lnTo>
                      <a:pt x="2861" y="99"/>
                    </a:lnTo>
                    <a:lnTo>
                      <a:pt x="2860" y="106"/>
                    </a:lnTo>
                    <a:lnTo>
                      <a:pt x="2860" y="111"/>
                    </a:lnTo>
                    <a:lnTo>
                      <a:pt x="2860" y="119"/>
                    </a:lnTo>
                    <a:lnTo>
                      <a:pt x="2861" y="125"/>
                    </a:lnTo>
                    <a:lnTo>
                      <a:pt x="2862" y="131"/>
                    </a:lnTo>
                    <a:lnTo>
                      <a:pt x="2865" y="137"/>
                    </a:lnTo>
                    <a:lnTo>
                      <a:pt x="2867" y="143"/>
                    </a:lnTo>
                    <a:lnTo>
                      <a:pt x="2870" y="148"/>
                    </a:lnTo>
                    <a:lnTo>
                      <a:pt x="2873" y="153"/>
                    </a:lnTo>
                    <a:lnTo>
                      <a:pt x="2876" y="156"/>
                    </a:lnTo>
                    <a:lnTo>
                      <a:pt x="2881" y="160"/>
                    </a:lnTo>
                    <a:lnTo>
                      <a:pt x="2885" y="164"/>
                    </a:lnTo>
                    <a:lnTo>
                      <a:pt x="2890" y="166"/>
                    </a:lnTo>
                    <a:lnTo>
                      <a:pt x="2896" y="168"/>
                    </a:lnTo>
                    <a:lnTo>
                      <a:pt x="2902" y="170"/>
                    </a:lnTo>
                    <a:lnTo>
                      <a:pt x="2908" y="172"/>
                    </a:lnTo>
                    <a:lnTo>
                      <a:pt x="2914" y="173"/>
                    </a:lnTo>
                    <a:lnTo>
                      <a:pt x="2922" y="173"/>
                    </a:lnTo>
                    <a:lnTo>
                      <a:pt x="2931" y="173"/>
                    </a:lnTo>
                    <a:lnTo>
                      <a:pt x="2940" y="172"/>
                    </a:lnTo>
                    <a:lnTo>
                      <a:pt x="2948" y="169"/>
                    </a:lnTo>
                    <a:lnTo>
                      <a:pt x="2953" y="167"/>
                    </a:lnTo>
                    <a:lnTo>
                      <a:pt x="2949" y="140"/>
                    </a:lnTo>
                    <a:close/>
                    <a:moveTo>
                      <a:pt x="3009" y="170"/>
                    </a:moveTo>
                    <a:lnTo>
                      <a:pt x="3009" y="51"/>
                    </a:lnTo>
                    <a:lnTo>
                      <a:pt x="2974" y="51"/>
                    </a:lnTo>
                    <a:lnTo>
                      <a:pt x="2974" y="170"/>
                    </a:lnTo>
                    <a:lnTo>
                      <a:pt x="3009" y="170"/>
                    </a:lnTo>
                    <a:close/>
                    <a:moveTo>
                      <a:pt x="2991" y="0"/>
                    </a:moveTo>
                    <a:lnTo>
                      <a:pt x="2987" y="0"/>
                    </a:lnTo>
                    <a:lnTo>
                      <a:pt x="2983" y="1"/>
                    </a:lnTo>
                    <a:lnTo>
                      <a:pt x="2980" y="2"/>
                    </a:lnTo>
                    <a:lnTo>
                      <a:pt x="2977" y="4"/>
                    </a:lnTo>
                    <a:lnTo>
                      <a:pt x="2975" y="8"/>
                    </a:lnTo>
                    <a:lnTo>
                      <a:pt x="2974" y="11"/>
                    </a:lnTo>
                    <a:lnTo>
                      <a:pt x="2973" y="14"/>
                    </a:lnTo>
                    <a:lnTo>
                      <a:pt x="2973" y="18"/>
                    </a:lnTo>
                    <a:lnTo>
                      <a:pt x="2973" y="22"/>
                    </a:lnTo>
                    <a:lnTo>
                      <a:pt x="2974" y="26"/>
                    </a:lnTo>
                    <a:lnTo>
                      <a:pt x="2975" y="29"/>
                    </a:lnTo>
                    <a:lnTo>
                      <a:pt x="2977" y="31"/>
                    </a:lnTo>
                    <a:lnTo>
                      <a:pt x="2980" y="33"/>
                    </a:lnTo>
                    <a:lnTo>
                      <a:pt x="2983" y="36"/>
                    </a:lnTo>
                    <a:lnTo>
                      <a:pt x="2987" y="37"/>
                    </a:lnTo>
                    <a:lnTo>
                      <a:pt x="2991" y="37"/>
                    </a:lnTo>
                    <a:lnTo>
                      <a:pt x="2995" y="37"/>
                    </a:lnTo>
                    <a:lnTo>
                      <a:pt x="2998" y="36"/>
                    </a:lnTo>
                    <a:lnTo>
                      <a:pt x="3002" y="33"/>
                    </a:lnTo>
                    <a:lnTo>
                      <a:pt x="3005" y="31"/>
                    </a:lnTo>
                    <a:lnTo>
                      <a:pt x="3007" y="29"/>
                    </a:lnTo>
                    <a:lnTo>
                      <a:pt x="3009" y="26"/>
                    </a:lnTo>
                    <a:lnTo>
                      <a:pt x="3010" y="22"/>
                    </a:lnTo>
                    <a:lnTo>
                      <a:pt x="3010" y="18"/>
                    </a:lnTo>
                    <a:lnTo>
                      <a:pt x="3009" y="14"/>
                    </a:lnTo>
                    <a:lnTo>
                      <a:pt x="3008" y="11"/>
                    </a:lnTo>
                    <a:lnTo>
                      <a:pt x="3007" y="8"/>
                    </a:lnTo>
                    <a:lnTo>
                      <a:pt x="3005" y="4"/>
                    </a:lnTo>
                    <a:lnTo>
                      <a:pt x="3002" y="2"/>
                    </a:lnTo>
                    <a:lnTo>
                      <a:pt x="2998" y="1"/>
                    </a:lnTo>
                    <a:lnTo>
                      <a:pt x="2995" y="0"/>
                    </a:lnTo>
                    <a:lnTo>
                      <a:pt x="2991" y="0"/>
                    </a:lnTo>
                    <a:close/>
                    <a:moveTo>
                      <a:pt x="3136" y="170"/>
                    </a:moveTo>
                    <a:lnTo>
                      <a:pt x="3135" y="158"/>
                    </a:lnTo>
                    <a:lnTo>
                      <a:pt x="3133" y="141"/>
                    </a:lnTo>
                    <a:lnTo>
                      <a:pt x="3133" y="100"/>
                    </a:lnTo>
                    <a:lnTo>
                      <a:pt x="3133" y="90"/>
                    </a:lnTo>
                    <a:lnTo>
                      <a:pt x="3131" y="80"/>
                    </a:lnTo>
                    <a:lnTo>
                      <a:pt x="3128" y="71"/>
                    </a:lnTo>
                    <a:lnTo>
                      <a:pt x="3123" y="63"/>
                    </a:lnTo>
                    <a:lnTo>
                      <a:pt x="3119" y="60"/>
                    </a:lnTo>
                    <a:lnTo>
                      <a:pt x="3116" y="58"/>
                    </a:lnTo>
                    <a:lnTo>
                      <a:pt x="3112" y="55"/>
                    </a:lnTo>
                    <a:lnTo>
                      <a:pt x="3108" y="52"/>
                    </a:lnTo>
                    <a:lnTo>
                      <a:pt x="3102" y="51"/>
                    </a:lnTo>
                    <a:lnTo>
                      <a:pt x="3097" y="50"/>
                    </a:lnTo>
                    <a:lnTo>
                      <a:pt x="3090" y="49"/>
                    </a:lnTo>
                    <a:lnTo>
                      <a:pt x="3084" y="49"/>
                    </a:lnTo>
                    <a:lnTo>
                      <a:pt x="3069" y="50"/>
                    </a:lnTo>
                    <a:lnTo>
                      <a:pt x="3056" y="52"/>
                    </a:lnTo>
                    <a:lnTo>
                      <a:pt x="3046" y="56"/>
                    </a:lnTo>
                    <a:lnTo>
                      <a:pt x="3038" y="59"/>
                    </a:lnTo>
                    <a:lnTo>
                      <a:pt x="3045" y="82"/>
                    </a:lnTo>
                    <a:lnTo>
                      <a:pt x="3051" y="79"/>
                    </a:lnTo>
                    <a:lnTo>
                      <a:pt x="3059" y="77"/>
                    </a:lnTo>
                    <a:lnTo>
                      <a:pt x="3068" y="75"/>
                    </a:lnTo>
                    <a:lnTo>
                      <a:pt x="3077" y="73"/>
                    </a:lnTo>
                    <a:lnTo>
                      <a:pt x="3083" y="75"/>
                    </a:lnTo>
                    <a:lnTo>
                      <a:pt x="3088" y="76"/>
                    </a:lnTo>
                    <a:lnTo>
                      <a:pt x="3091" y="77"/>
                    </a:lnTo>
                    <a:lnTo>
                      <a:pt x="3093" y="79"/>
                    </a:lnTo>
                    <a:lnTo>
                      <a:pt x="3097" y="85"/>
                    </a:lnTo>
                    <a:lnTo>
                      <a:pt x="3098" y="89"/>
                    </a:lnTo>
                    <a:lnTo>
                      <a:pt x="3098" y="91"/>
                    </a:lnTo>
                    <a:lnTo>
                      <a:pt x="3084" y="91"/>
                    </a:lnTo>
                    <a:lnTo>
                      <a:pt x="3070" y="94"/>
                    </a:lnTo>
                    <a:lnTo>
                      <a:pt x="3059" y="97"/>
                    </a:lnTo>
                    <a:lnTo>
                      <a:pt x="3049" y="102"/>
                    </a:lnTo>
                    <a:lnTo>
                      <a:pt x="3045" y="105"/>
                    </a:lnTo>
                    <a:lnTo>
                      <a:pt x="3041" y="108"/>
                    </a:lnTo>
                    <a:lnTo>
                      <a:pt x="3037" y="112"/>
                    </a:lnTo>
                    <a:lnTo>
                      <a:pt x="3035" y="116"/>
                    </a:lnTo>
                    <a:lnTo>
                      <a:pt x="3033" y="120"/>
                    </a:lnTo>
                    <a:lnTo>
                      <a:pt x="3032" y="126"/>
                    </a:lnTo>
                    <a:lnTo>
                      <a:pt x="3031" y="130"/>
                    </a:lnTo>
                    <a:lnTo>
                      <a:pt x="3030" y="137"/>
                    </a:lnTo>
                    <a:lnTo>
                      <a:pt x="3031" y="144"/>
                    </a:lnTo>
                    <a:lnTo>
                      <a:pt x="3033" y="150"/>
                    </a:lnTo>
                    <a:lnTo>
                      <a:pt x="3036" y="156"/>
                    </a:lnTo>
                    <a:lnTo>
                      <a:pt x="3041" y="161"/>
                    </a:lnTo>
                    <a:lnTo>
                      <a:pt x="3045" y="166"/>
                    </a:lnTo>
                    <a:lnTo>
                      <a:pt x="3051" y="170"/>
                    </a:lnTo>
                    <a:lnTo>
                      <a:pt x="3059" y="173"/>
                    </a:lnTo>
                    <a:lnTo>
                      <a:pt x="3068" y="173"/>
                    </a:lnTo>
                    <a:lnTo>
                      <a:pt x="3077" y="172"/>
                    </a:lnTo>
                    <a:lnTo>
                      <a:pt x="3086" y="169"/>
                    </a:lnTo>
                    <a:lnTo>
                      <a:pt x="3095" y="165"/>
                    </a:lnTo>
                    <a:lnTo>
                      <a:pt x="3100" y="158"/>
                    </a:lnTo>
                    <a:lnTo>
                      <a:pt x="3101" y="158"/>
                    </a:lnTo>
                    <a:lnTo>
                      <a:pt x="3103" y="170"/>
                    </a:lnTo>
                    <a:lnTo>
                      <a:pt x="3136" y="170"/>
                    </a:lnTo>
                    <a:close/>
                    <a:moveTo>
                      <a:pt x="3099" y="127"/>
                    </a:moveTo>
                    <a:lnTo>
                      <a:pt x="3099" y="130"/>
                    </a:lnTo>
                    <a:lnTo>
                      <a:pt x="3098" y="134"/>
                    </a:lnTo>
                    <a:lnTo>
                      <a:pt x="3096" y="138"/>
                    </a:lnTo>
                    <a:lnTo>
                      <a:pt x="3091" y="143"/>
                    </a:lnTo>
                    <a:lnTo>
                      <a:pt x="3086" y="146"/>
                    </a:lnTo>
                    <a:lnTo>
                      <a:pt x="3079" y="147"/>
                    </a:lnTo>
                    <a:lnTo>
                      <a:pt x="3074" y="146"/>
                    </a:lnTo>
                    <a:lnTo>
                      <a:pt x="3070" y="144"/>
                    </a:lnTo>
                    <a:lnTo>
                      <a:pt x="3068" y="141"/>
                    </a:lnTo>
                    <a:lnTo>
                      <a:pt x="3066" y="139"/>
                    </a:lnTo>
                    <a:lnTo>
                      <a:pt x="3065" y="136"/>
                    </a:lnTo>
                    <a:lnTo>
                      <a:pt x="3065" y="133"/>
                    </a:lnTo>
                    <a:lnTo>
                      <a:pt x="3066" y="128"/>
                    </a:lnTo>
                    <a:lnTo>
                      <a:pt x="3069" y="124"/>
                    </a:lnTo>
                    <a:lnTo>
                      <a:pt x="3071" y="120"/>
                    </a:lnTo>
                    <a:lnTo>
                      <a:pt x="3075" y="118"/>
                    </a:lnTo>
                    <a:lnTo>
                      <a:pt x="3081" y="116"/>
                    </a:lnTo>
                    <a:lnTo>
                      <a:pt x="3086" y="115"/>
                    </a:lnTo>
                    <a:lnTo>
                      <a:pt x="3092" y="115"/>
                    </a:lnTo>
                    <a:lnTo>
                      <a:pt x="3099" y="114"/>
                    </a:lnTo>
                    <a:lnTo>
                      <a:pt x="3099" y="127"/>
                    </a:lnTo>
                    <a:close/>
                    <a:moveTo>
                      <a:pt x="3156" y="165"/>
                    </a:moveTo>
                    <a:lnTo>
                      <a:pt x="3163" y="168"/>
                    </a:lnTo>
                    <a:lnTo>
                      <a:pt x="3172" y="170"/>
                    </a:lnTo>
                    <a:lnTo>
                      <a:pt x="3182" y="173"/>
                    </a:lnTo>
                    <a:lnTo>
                      <a:pt x="3193" y="173"/>
                    </a:lnTo>
                    <a:lnTo>
                      <a:pt x="3205" y="172"/>
                    </a:lnTo>
                    <a:lnTo>
                      <a:pt x="3214" y="169"/>
                    </a:lnTo>
                    <a:lnTo>
                      <a:pt x="3223" y="166"/>
                    </a:lnTo>
                    <a:lnTo>
                      <a:pt x="3231" y="161"/>
                    </a:lnTo>
                    <a:lnTo>
                      <a:pt x="3236" y="156"/>
                    </a:lnTo>
                    <a:lnTo>
                      <a:pt x="3239" y="149"/>
                    </a:lnTo>
                    <a:lnTo>
                      <a:pt x="3243" y="143"/>
                    </a:lnTo>
                    <a:lnTo>
                      <a:pt x="3243" y="135"/>
                    </a:lnTo>
                    <a:lnTo>
                      <a:pt x="3243" y="128"/>
                    </a:lnTo>
                    <a:lnTo>
                      <a:pt x="3241" y="122"/>
                    </a:lnTo>
                    <a:lnTo>
                      <a:pt x="3238" y="117"/>
                    </a:lnTo>
                    <a:lnTo>
                      <a:pt x="3235" y="112"/>
                    </a:lnTo>
                    <a:lnTo>
                      <a:pt x="3231" y="108"/>
                    </a:lnTo>
                    <a:lnTo>
                      <a:pt x="3225" y="104"/>
                    </a:lnTo>
                    <a:lnTo>
                      <a:pt x="3219" y="100"/>
                    </a:lnTo>
                    <a:lnTo>
                      <a:pt x="3211" y="98"/>
                    </a:lnTo>
                    <a:lnTo>
                      <a:pt x="3203" y="94"/>
                    </a:lnTo>
                    <a:lnTo>
                      <a:pt x="3197" y="91"/>
                    </a:lnTo>
                    <a:lnTo>
                      <a:pt x="3194" y="88"/>
                    </a:lnTo>
                    <a:lnTo>
                      <a:pt x="3193" y="83"/>
                    </a:lnTo>
                    <a:lnTo>
                      <a:pt x="3194" y="80"/>
                    </a:lnTo>
                    <a:lnTo>
                      <a:pt x="3196" y="77"/>
                    </a:lnTo>
                    <a:lnTo>
                      <a:pt x="3200" y="75"/>
                    </a:lnTo>
                    <a:lnTo>
                      <a:pt x="3207" y="75"/>
                    </a:lnTo>
                    <a:lnTo>
                      <a:pt x="3214" y="75"/>
                    </a:lnTo>
                    <a:lnTo>
                      <a:pt x="3221" y="77"/>
                    </a:lnTo>
                    <a:lnTo>
                      <a:pt x="3226" y="79"/>
                    </a:lnTo>
                    <a:lnTo>
                      <a:pt x="3232" y="81"/>
                    </a:lnTo>
                    <a:lnTo>
                      <a:pt x="3238" y="56"/>
                    </a:lnTo>
                    <a:lnTo>
                      <a:pt x="3232" y="52"/>
                    </a:lnTo>
                    <a:lnTo>
                      <a:pt x="3224" y="51"/>
                    </a:lnTo>
                    <a:lnTo>
                      <a:pt x="3216" y="49"/>
                    </a:lnTo>
                    <a:lnTo>
                      <a:pt x="3206" y="49"/>
                    </a:lnTo>
                    <a:lnTo>
                      <a:pt x="3195" y="49"/>
                    </a:lnTo>
                    <a:lnTo>
                      <a:pt x="3186" y="51"/>
                    </a:lnTo>
                    <a:lnTo>
                      <a:pt x="3178" y="56"/>
                    </a:lnTo>
                    <a:lnTo>
                      <a:pt x="3171" y="60"/>
                    </a:lnTo>
                    <a:lnTo>
                      <a:pt x="3166" y="66"/>
                    </a:lnTo>
                    <a:lnTo>
                      <a:pt x="3162" y="72"/>
                    </a:lnTo>
                    <a:lnTo>
                      <a:pt x="3159" y="79"/>
                    </a:lnTo>
                    <a:lnTo>
                      <a:pt x="3158" y="88"/>
                    </a:lnTo>
                    <a:lnTo>
                      <a:pt x="3158" y="92"/>
                    </a:lnTo>
                    <a:lnTo>
                      <a:pt x="3160" y="98"/>
                    </a:lnTo>
                    <a:lnTo>
                      <a:pt x="3163" y="102"/>
                    </a:lnTo>
                    <a:lnTo>
                      <a:pt x="3166" y="108"/>
                    </a:lnTo>
                    <a:lnTo>
                      <a:pt x="3170" y="112"/>
                    </a:lnTo>
                    <a:lnTo>
                      <a:pt x="3176" y="116"/>
                    </a:lnTo>
                    <a:lnTo>
                      <a:pt x="3183" y="120"/>
                    </a:lnTo>
                    <a:lnTo>
                      <a:pt x="3192" y="124"/>
                    </a:lnTo>
                    <a:lnTo>
                      <a:pt x="3199" y="127"/>
                    </a:lnTo>
                    <a:lnTo>
                      <a:pt x="3205" y="129"/>
                    </a:lnTo>
                    <a:lnTo>
                      <a:pt x="3208" y="133"/>
                    </a:lnTo>
                    <a:lnTo>
                      <a:pt x="3208" y="137"/>
                    </a:lnTo>
                    <a:lnTo>
                      <a:pt x="3207" y="141"/>
                    </a:lnTo>
                    <a:lnTo>
                      <a:pt x="3205" y="144"/>
                    </a:lnTo>
                    <a:lnTo>
                      <a:pt x="3199" y="146"/>
                    </a:lnTo>
                    <a:lnTo>
                      <a:pt x="3193" y="147"/>
                    </a:lnTo>
                    <a:lnTo>
                      <a:pt x="3184" y="146"/>
                    </a:lnTo>
                    <a:lnTo>
                      <a:pt x="3176" y="144"/>
                    </a:lnTo>
                    <a:lnTo>
                      <a:pt x="3168" y="141"/>
                    </a:lnTo>
                    <a:lnTo>
                      <a:pt x="3162" y="138"/>
                    </a:lnTo>
                    <a:lnTo>
                      <a:pt x="3156" y="165"/>
                    </a:lnTo>
                    <a:close/>
                    <a:moveTo>
                      <a:pt x="106" y="471"/>
                    </a:moveTo>
                    <a:lnTo>
                      <a:pt x="105" y="459"/>
                    </a:lnTo>
                    <a:lnTo>
                      <a:pt x="105" y="442"/>
                    </a:lnTo>
                    <a:lnTo>
                      <a:pt x="105" y="401"/>
                    </a:lnTo>
                    <a:lnTo>
                      <a:pt x="104" y="391"/>
                    </a:lnTo>
                    <a:lnTo>
                      <a:pt x="102" y="381"/>
                    </a:lnTo>
                    <a:lnTo>
                      <a:pt x="99" y="373"/>
                    </a:lnTo>
                    <a:lnTo>
                      <a:pt x="93" y="365"/>
                    </a:lnTo>
                    <a:lnTo>
                      <a:pt x="90" y="362"/>
                    </a:lnTo>
                    <a:lnTo>
                      <a:pt x="87" y="359"/>
                    </a:lnTo>
                    <a:lnTo>
                      <a:pt x="82" y="356"/>
                    </a:lnTo>
                    <a:lnTo>
                      <a:pt x="78" y="354"/>
                    </a:lnTo>
                    <a:lnTo>
                      <a:pt x="73" y="352"/>
                    </a:lnTo>
                    <a:lnTo>
                      <a:pt x="67" y="351"/>
                    </a:lnTo>
                    <a:lnTo>
                      <a:pt x="61" y="350"/>
                    </a:lnTo>
                    <a:lnTo>
                      <a:pt x="54" y="350"/>
                    </a:lnTo>
                    <a:lnTo>
                      <a:pt x="39" y="351"/>
                    </a:lnTo>
                    <a:lnTo>
                      <a:pt x="26" y="353"/>
                    </a:lnTo>
                    <a:lnTo>
                      <a:pt x="17" y="356"/>
                    </a:lnTo>
                    <a:lnTo>
                      <a:pt x="9" y="361"/>
                    </a:lnTo>
                    <a:lnTo>
                      <a:pt x="15" y="384"/>
                    </a:lnTo>
                    <a:lnTo>
                      <a:pt x="22" y="381"/>
                    </a:lnTo>
                    <a:lnTo>
                      <a:pt x="31" y="378"/>
                    </a:lnTo>
                    <a:lnTo>
                      <a:pt x="38" y="376"/>
                    </a:lnTo>
                    <a:lnTo>
                      <a:pt x="48" y="375"/>
                    </a:lnTo>
                    <a:lnTo>
                      <a:pt x="53" y="375"/>
                    </a:lnTo>
                    <a:lnTo>
                      <a:pt x="59" y="376"/>
                    </a:lnTo>
                    <a:lnTo>
                      <a:pt x="62" y="379"/>
                    </a:lnTo>
                    <a:lnTo>
                      <a:pt x="65" y="381"/>
                    </a:lnTo>
                    <a:lnTo>
                      <a:pt x="67" y="385"/>
                    </a:lnTo>
                    <a:lnTo>
                      <a:pt x="68" y="391"/>
                    </a:lnTo>
                    <a:lnTo>
                      <a:pt x="68" y="392"/>
                    </a:lnTo>
                    <a:lnTo>
                      <a:pt x="54" y="393"/>
                    </a:lnTo>
                    <a:lnTo>
                      <a:pt x="40" y="395"/>
                    </a:lnTo>
                    <a:lnTo>
                      <a:pt x="30" y="399"/>
                    </a:lnTo>
                    <a:lnTo>
                      <a:pt x="20" y="403"/>
                    </a:lnTo>
                    <a:lnTo>
                      <a:pt x="15" y="407"/>
                    </a:lnTo>
                    <a:lnTo>
                      <a:pt x="11" y="410"/>
                    </a:lnTo>
                    <a:lnTo>
                      <a:pt x="8" y="413"/>
                    </a:lnTo>
                    <a:lnTo>
                      <a:pt x="6" y="418"/>
                    </a:lnTo>
                    <a:lnTo>
                      <a:pt x="4" y="422"/>
                    </a:lnTo>
                    <a:lnTo>
                      <a:pt x="3" y="427"/>
                    </a:lnTo>
                    <a:lnTo>
                      <a:pt x="1" y="432"/>
                    </a:lnTo>
                    <a:lnTo>
                      <a:pt x="0" y="438"/>
                    </a:lnTo>
                    <a:lnTo>
                      <a:pt x="1" y="444"/>
                    </a:lnTo>
                    <a:lnTo>
                      <a:pt x="4" y="451"/>
                    </a:lnTo>
                    <a:lnTo>
                      <a:pt x="7" y="458"/>
                    </a:lnTo>
                    <a:lnTo>
                      <a:pt x="11" y="463"/>
                    </a:lnTo>
                    <a:lnTo>
                      <a:pt x="17" y="468"/>
                    </a:lnTo>
                    <a:lnTo>
                      <a:pt x="22" y="471"/>
                    </a:lnTo>
                    <a:lnTo>
                      <a:pt x="30" y="473"/>
                    </a:lnTo>
                    <a:lnTo>
                      <a:pt x="38" y="475"/>
                    </a:lnTo>
                    <a:lnTo>
                      <a:pt x="48" y="473"/>
                    </a:lnTo>
                    <a:lnTo>
                      <a:pt x="57" y="470"/>
                    </a:lnTo>
                    <a:lnTo>
                      <a:pt x="65" y="466"/>
                    </a:lnTo>
                    <a:lnTo>
                      <a:pt x="72" y="460"/>
                    </a:lnTo>
                    <a:lnTo>
                      <a:pt x="72" y="460"/>
                    </a:lnTo>
                    <a:lnTo>
                      <a:pt x="74" y="471"/>
                    </a:lnTo>
                    <a:lnTo>
                      <a:pt x="106" y="471"/>
                    </a:lnTo>
                    <a:close/>
                    <a:moveTo>
                      <a:pt x="69" y="428"/>
                    </a:moveTo>
                    <a:lnTo>
                      <a:pt x="69" y="431"/>
                    </a:lnTo>
                    <a:lnTo>
                      <a:pt x="69" y="434"/>
                    </a:lnTo>
                    <a:lnTo>
                      <a:pt x="66" y="440"/>
                    </a:lnTo>
                    <a:lnTo>
                      <a:pt x="62" y="444"/>
                    </a:lnTo>
                    <a:lnTo>
                      <a:pt x="57" y="447"/>
                    </a:lnTo>
                    <a:lnTo>
                      <a:pt x="50" y="448"/>
                    </a:lnTo>
                    <a:lnTo>
                      <a:pt x="45" y="448"/>
                    </a:lnTo>
                    <a:lnTo>
                      <a:pt x="40" y="444"/>
                    </a:lnTo>
                    <a:lnTo>
                      <a:pt x="38" y="442"/>
                    </a:lnTo>
                    <a:lnTo>
                      <a:pt x="37" y="440"/>
                    </a:lnTo>
                    <a:lnTo>
                      <a:pt x="36" y="438"/>
                    </a:lnTo>
                    <a:lnTo>
                      <a:pt x="36" y="434"/>
                    </a:lnTo>
                    <a:lnTo>
                      <a:pt x="37" y="429"/>
                    </a:lnTo>
                    <a:lnTo>
                      <a:pt x="39" y="426"/>
                    </a:lnTo>
                    <a:lnTo>
                      <a:pt x="41" y="422"/>
                    </a:lnTo>
                    <a:lnTo>
                      <a:pt x="46" y="419"/>
                    </a:lnTo>
                    <a:lnTo>
                      <a:pt x="51" y="418"/>
                    </a:lnTo>
                    <a:lnTo>
                      <a:pt x="57" y="417"/>
                    </a:lnTo>
                    <a:lnTo>
                      <a:pt x="63" y="415"/>
                    </a:lnTo>
                    <a:lnTo>
                      <a:pt x="69" y="415"/>
                    </a:lnTo>
                    <a:lnTo>
                      <a:pt x="69" y="428"/>
                    </a:lnTo>
                    <a:close/>
                    <a:moveTo>
                      <a:pt x="133" y="471"/>
                    </a:moveTo>
                    <a:lnTo>
                      <a:pt x="169" y="471"/>
                    </a:lnTo>
                    <a:lnTo>
                      <a:pt x="169" y="299"/>
                    </a:lnTo>
                    <a:lnTo>
                      <a:pt x="133" y="299"/>
                    </a:lnTo>
                    <a:lnTo>
                      <a:pt x="133" y="471"/>
                    </a:lnTo>
                    <a:close/>
                    <a:moveTo>
                      <a:pt x="234" y="471"/>
                    </a:moveTo>
                    <a:lnTo>
                      <a:pt x="234" y="353"/>
                    </a:lnTo>
                    <a:lnTo>
                      <a:pt x="198" y="353"/>
                    </a:lnTo>
                    <a:lnTo>
                      <a:pt x="198" y="471"/>
                    </a:lnTo>
                    <a:lnTo>
                      <a:pt x="234" y="471"/>
                    </a:lnTo>
                    <a:close/>
                    <a:moveTo>
                      <a:pt x="215" y="301"/>
                    </a:moveTo>
                    <a:lnTo>
                      <a:pt x="212" y="301"/>
                    </a:lnTo>
                    <a:lnTo>
                      <a:pt x="208" y="302"/>
                    </a:lnTo>
                    <a:lnTo>
                      <a:pt x="204" y="304"/>
                    </a:lnTo>
                    <a:lnTo>
                      <a:pt x="202" y="306"/>
                    </a:lnTo>
                    <a:lnTo>
                      <a:pt x="200" y="309"/>
                    </a:lnTo>
                    <a:lnTo>
                      <a:pt x="198" y="312"/>
                    </a:lnTo>
                    <a:lnTo>
                      <a:pt x="197" y="315"/>
                    </a:lnTo>
                    <a:lnTo>
                      <a:pt x="197" y="320"/>
                    </a:lnTo>
                    <a:lnTo>
                      <a:pt x="197" y="323"/>
                    </a:lnTo>
                    <a:lnTo>
                      <a:pt x="198" y="326"/>
                    </a:lnTo>
                    <a:lnTo>
                      <a:pt x="199" y="330"/>
                    </a:lnTo>
                    <a:lnTo>
                      <a:pt x="202" y="333"/>
                    </a:lnTo>
                    <a:lnTo>
                      <a:pt x="204" y="335"/>
                    </a:lnTo>
                    <a:lnTo>
                      <a:pt x="208" y="336"/>
                    </a:lnTo>
                    <a:lnTo>
                      <a:pt x="211" y="338"/>
                    </a:lnTo>
                    <a:lnTo>
                      <a:pt x="215" y="339"/>
                    </a:lnTo>
                    <a:lnTo>
                      <a:pt x="220" y="338"/>
                    </a:lnTo>
                    <a:lnTo>
                      <a:pt x="224" y="336"/>
                    </a:lnTo>
                    <a:lnTo>
                      <a:pt x="227" y="335"/>
                    </a:lnTo>
                    <a:lnTo>
                      <a:pt x="229" y="333"/>
                    </a:lnTo>
                    <a:lnTo>
                      <a:pt x="231" y="330"/>
                    </a:lnTo>
                    <a:lnTo>
                      <a:pt x="234" y="326"/>
                    </a:lnTo>
                    <a:lnTo>
                      <a:pt x="235" y="323"/>
                    </a:lnTo>
                    <a:lnTo>
                      <a:pt x="235" y="320"/>
                    </a:lnTo>
                    <a:lnTo>
                      <a:pt x="235" y="315"/>
                    </a:lnTo>
                    <a:lnTo>
                      <a:pt x="234" y="312"/>
                    </a:lnTo>
                    <a:lnTo>
                      <a:pt x="231" y="309"/>
                    </a:lnTo>
                    <a:lnTo>
                      <a:pt x="229" y="306"/>
                    </a:lnTo>
                    <a:lnTo>
                      <a:pt x="227" y="304"/>
                    </a:lnTo>
                    <a:lnTo>
                      <a:pt x="224" y="302"/>
                    </a:lnTo>
                    <a:lnTo>
                      <a:pt x="220" y="301"/>
                    </a:lnTo>
                    <a:lnTo>
                      <a:pt x="215" y="301"/>
                    </a:lnTo>
                    <a:close/>
                    <a:moveTo>
                      <a:pt x="263" y="471"/>
                    </a:moveTo>
                    <a:lnTo>
                      <a:pt x="298" y="471"/>
                    </a:lnTo>
                    <a:lnTo>
                      <a:pt x="298" y="403"/>
                    </a:lnTo>
                    <a:lnTo>
                      <a:pt x="298" y="398"/>
                    </a:lnTo>
                    <a:lnTo>
                      <a:pt x="300" y="393"/>
                    </a:lnTo>
                    <a:lnTo>
                      <a:pt x="302" y="389"/>
                    </a:lnTo>
                    <a:lnTo>
                      <a:pt x="306" y="384"/>
                    </a:lnTo>
                    <a:lnTo>
                      <a:pt x="308" y="382"/>
                    </a:lnTo>
                    <a:lnTo>
                      <a:pt x="311" y="381"/>
                    </a:lnTo>
                    <a:lnTo>
                      <a:pt x="315" y="380"/>
                    </a:lnTo>
                    <a:lnTo>
                      <a:pt x="318" y="380"/>
                    </a:lnTo>
                    <a:lnTo>
                      <a:pt x="322" y="380"/>
                    </a:lnTo>
                    <a:lnTo>
                      <a:pt x="327" y="382"/>
                    </a:lnTo>
                    <a:lnTo>
                      <a:pt x="329" y="384"/>
                    </a:lnTo>
                    <a:lnTo>
                      <a:pt x="332" y="387"/>
                    </a:lnTo>
                    <a:lnTo>
                      <a:pt x="334" y="391"/>
                    </a:lnTo>
                    <a:lnTo>
                      <a:pt x="335" y="395"/>
                    </a:lnTo>
                    <a:lnTo>
                      <a:pt x="335" y="400"/>
                    </a:lnTo>
                    <a:lnTo>
                      <a:pt x="336" y="405"/>
                    </a:lnTo>
                    <a:lnTo>
                      <a:pt x="336" y="471"/>
                    </a:lnTo>
                    <a:lnTo>
                      <a:pt x="372" y="471"/>
                    </a:lnTo>
                    <a:lnTo>
                      <a:pt x="372" y="401"/>
                    </a:lnTo>
                    <a:lnTo>
                      <a:pt x="371" y="389"/>
                    </a:lnTo>
                    <a:lnTo>
                      <a:pt x="369" y="379"/>
                    </a:lnTo>
                    <a:lnTo>
                      <a:pt x="365" y="370"/>
                    </a:lnTo>
                    <a:lnTo>
                      <a:pt x="360" y="362"/>
                    </a:lnTo>
                    <a:lnTo>
                      <a:pt x="354" y="356"/>
                    </a:lnTo>
                    <a:lnTo>
                      <a:pt x="347" y="353"/>
                    </a:lnTo>
                    <a:lnTo>
                      <a:pt x="339" y="351"/>
                    </a:lnTo>
                    <a:lnTo>
                      <a:pt x="331" y="350"/>
                    </a:lnTo>
                    <a:lnTo>
                      <a:pt x="323" y="351"/>
                    </a:lnTo>
                    <a:lnTo>
                      <a:pt x="318" y="352"/>
                    </a:lnTo>
                    <a:lnTo>
                      <a:pt x="312" y="354"/>
                    </a:lnTo>
                    <a:lnTo>
                      <a:pt x="307" y="356"/>
                    </a:lnTo>
                    <a:lnTo>
                      <a:pt x="300" y="363"/>
                    </a:lnTo>
                    <a:lnTo>
                      <a:pt x="295" y="369"/>
                    </a:lnTo>
                    <a:lnTo>
                      <a:pt x="294" y="369"/>
                    </a:lnTo>
                    <a:lnTo>
                      <a:pt x="293" y="353"/>
                    </a:lnTo>
                    <a:lnTo>
                      <a:pt x="262" y="353"/>
                    </a:lnTo>
                    <a:lnTo>
                      <a:pt x="262" y="361"/>
                    </a:lnTo>
                    <a:lnTo>
                      <a:pt x="262" y="370"/>
                    </a:lnTo>
                    <a:lnTo>
                      <a:pt x="263" y="380"/>
                    </a:lnTo>
                    <a:lnTo>
                      <a:pt x="263" y="391"/>
                    </a:lnTo>
                    <a:lnTo>
                      <a:pt x="263" y="471"/>
                    </a:lnTo>
                    <a:close/>
                    <a:moveTo>
                      <a:pt x="401" y="471"/>
                    </a:moveTo>
                    <a:lnTo>
                      <a:pt x="437" y="471"/>
                    </a:lnTo>
                    <a:lnTo>
                      <a:pt x="437" y="401"/>
                    </a:lnTo>
                    <a:lnTo>
                      <a:pt x="437" y="397"/>
                    </a:lnTo>
                    <a:lnTo>
                      <a:pt x="438" y="393"/>
                    </a:lnTo>
                    <a:lnTo>
                      <a:pt x="440" y="388"/>
                    </a:lnTo>
                    <a:lnTo>
                      <a:pt x="444" y="384"/>
                    </a:lnTo>
                    <a:lnTo>
                      <a:pt x="449" y="381"/>
                    </a:lnTo>
                    <a:lnTo>
                      <a:pt x="455" y="380"/>
                    </a:lnTo>
                    <a:lnTo>
                      <a:pt x="460" y="380"/>
                    </a:lnTo>
                    <a:lnTo>
                      <a:pt x="464" y="382"/>
                    </a:lnTo>
                    <a:lnTo>
                      <a:pt x="467" y="384"/>
                    </a:lnTo>
                    <a:lnTo>
                      <a:pt x="470" y="388"/>
                    </a:lnTo>
                    <a:lnTo>
                      <a:pt x="471" y="391"/>
                    </a:lnTo>
                    <a:lnTo>
                      <a:pt x="473" y="395"/>
                    </a:lnTo>
                    <a:lnTo>
                      <a:pt x="473" y="401"/>
                    </a:lnTo>
                    <a:lnTo>
                      <a:pt x="474" y="407"/>
                    </a:lnTo>
                    <a:lnTo>
                      <a:pt x="474" y="471"/>
                    </a:lnTo>
                    <a:lnTo>
                      <a:pt x="510" y="471"/>
                    </a:lnTo>
                    <a:lnTo>
                      <a:pt x="510" y="402"/>
                    </a:lnTo>
                    <a:lnTo>
                      <a:pt x="509" y="390"/>
                    </a:lnTo>
                    <a:lnTo>
                      <a:pt x="507" y="379"/>
                    </a:lnTo>
                    <a:lnTo>
                      <a:pt x="504" y="370"/>
                    </a:lnTo>
                    <a:lnTo>
                      <a:pt x="498" y="363"/>
                    </a:lnTo>
                    <a:lnTo>
                      <a:pt x="493" y="358"/>
                    </a:lnTo>
                    <a:lnTo>
                      <a:pt x="485" y="353"/>
                    </a:lnTo>
                    <a:lnTo>
                      <a:pt x="478" y="351"/>
                    </a:lnTo>
                    <a:lnTo>
                      <a:pt x="469" y="350"/>
                    </a:lnTo>
                    <a:lnTo>
                      <a:pt x="465" y="350"/>
                    </a:lnTo>
                    <a:lnTo>
                      <a:pt x="459" y="351"/>
                    </a:lnTo>
                    <a:lnTo>
                      <a:pt x="455" y="353"/>
                    </a:lnTo>
                    <a:lnTo>
                      <a:pt x="451" y="354"/>
                    </a:lnTo>
                    <a:lnTo>
                      <a:pt x="443" y="360"/>
                    </a:lnTo>
                    <a:lnTo>
                      <a:pt x="437" y="366"/>
                    </a:lnTo>
                    <a:lnTo>
                      <a:pt x="437" y="366"/>
                    </a:lnTo>
                    <a:lnTo>
                      <a:pt x="437" y="299"/>
                    </a:lnTo>
                    <a:lnTo>
                      <a:pt x="401" y="299"/>
                    </a:lnTo>
                    <a:lnTo>
                      <a:pt x="401" y="471"/>
                    </a:lnTo>
                    <a:close/>
                    <a:moveTo>
                      <a:pt x="636" y="471"/>
                    </a:moveTo>
                    <a:lnTo>
                      <a:pt x="635" y="459"/>
                    </a:lnTo>
                    <a:lnTo>
                      <a:pt x="635" y="442"/>
                    </a:lnTo>
                    <a:lnTo>
                      <a:pt x="635" y="401"/>
                    </a:lnTo>
                    <a:lnTo>
                      <a:pt x="634" y="391"/>
                    </a:lnTo>
                    <a:lnTo>
                      <a:pt x="632" y="381"/>
                    </a:lnTo>
                    <a:lnTo>
                      <a:pt x="629" y="373"/>
                    </a:lnTo>
                    <a:lnTo>
                      <a:pt x="624" y="365"/>
                    </a:lnTo>
                    <a:lnTo>
                      <a:pt x="620" y="362"/>
                    </a:lnTo>
                    <a:lnTo>
                      <a:pt x="617" y="359"/>
                    </a:lnTo>
                    <a:lnTo>
                      <a:pt x="613" y="356"/>
                    </a:lnTo>
                    <a:lnTo>
                      <a:pt x="608" y="354"/>
                    </a:lnTo>
                    <a:lnTo>
                      <a:pt x="603" y="352"/>
                    </a:lnTo>
                    <a:lnTo>
                      <a:pt x="598" y="351"/>
                    </a:lnTo>
                    <a:lnTo>
                      <a:pt x="591" y="350"/>
                    </a:lnTo>
                    <a:lnTo>
                      <a:pt x="585" y="350"/>
                    </a:lnTo>
                    <a:lnTo>
                      <a:pt x="570" y="351"/>
                    </a:lnTo>
                    <a:lnTo>
                      <a:pt x="557" y="353"/>
                    </a:lnTo>
                    <a:lnTo>
                      <a:pt x="547" y="356"/>
                    </a:lnTo>
                    <a:lnTo>
                      <a:pt x="539" y="361"/>
                    </a:lnTo>
                    <a:lnTo>
                      <a:pt x="546" y="384"/>
                    </a:lnTo>
                    <a:lnTo>
                      <a:pt x="552" y="381"/>
                    </a:lnTo>
                    <a:lnTo>
                      <a:pt x="560" y="378"/>
                    </a:lnTo>
                    <a:lnTo>
                      <a:pt x="568" y="376"/>
                    </a:lnTo>
                    <a:lnTo>
                      <a:pt x="578" y="375"/>
                    </a:lnTo>
                    <a:lnTo>
                      <a:pt x="584" y="375"/>
                    </a:lnTo>
                    <a:lnTo>
                      <a:pt x="589" y="376"/>
                    </a:lnTo>
                    <a:lnTo>
                      <a:pt x="592" y="379"/>
                    </a:lnTo>
                    <a:lnTo>
                      <a:pt x="595" y="381"/>
                    </a:lnTo>
                    <a:lnTo>
                      <a:pt x="598" y="385"/>
                    </a:lnTo>
                    <a:lnTo>
                      <a:pt x="599" y="391"/>
                    </a:lnTo>
                    <a:lnTo>
                      <a:pt x="599" y="392"/>
                    </a:lnTo>
                    <a:lnTo>
                      <a:pt x="585" y="393"/>
                    </a:lnTo>
                    <a:lnTo>
                      <a:pt x="571" y="395"/>
                    </a:lnTo>
                    <a:lnTo>
                      <a:pt x="560" y="399"/>
                    </a:lnTo>
                    <a:lnTo>
                      <a:pt x="550" y="403"/>
                    </a:lnTo>
                    <a:lnTo>
                      <a:pt x="546" y="407"/>
                    </a:lnTo>
                    <a:lnTo>
                      <a:pt x="541" y="410"/>
                    </a:lnTo>
                    <a:lnTo>
                      <a:pt x="538" y="413"/>
                    </a:lnTo>
                    <a:lnTo>
                      <a:pt x="536" y="418"/>
                    </a:lnTo>
                    <a:lnTo>
                      <a:pt x="534" y="422"/>
                    </a:lnTo>
                    <a:lnTo>
                      <a:pt x="533" y="427"/>
                    </a:lnTo>
                    <a:lnTo>
                      <a:pt x="532" y="432"/>
                    </a:lnTo>
                    <a:lnTo>
                      <a:pt x="531" y="438"/>
                    </a:lnTo>
                    <a:lnTo>
                      <a:pt x="532" y="444"/>
                    </a:lnTo>
                    <a:lnTo>
                      <a:pt x="534" y="451"/>
                    </a:lnTo>
                    <a:lnTo>
                      <a:pt x="537" y="458"/>
                    </a:lnTo>
                    <a:lnTo>
                      <a:pt x="541" y="463"/>
                    </a:lnTo>
                    <a:lnTo>
                      <a:pt x="547" y="468"/>
                    </a:lnTo>
                    <a:lnTo>
                      <a:pt x="552" y="471"/>
                    </a:lnTo>
                    <a:lnTo>
                      <a:pt x="560" y="473"/>
                    </a:lnTo>
                    <a:lnTo>
                      <a:pt x="568" y="475"/>
                    </a:lnTo>
                    <a:lnTo>
                      <a:pt x="578" y="473"/>
                    </a:lnTo>
                    <a:lnTo>
                      <a:pt x="587" y="470"/>
                    </a:lnTo>
                    <a:lnTo>
                      <a:pt x="595" y="466"/>
                    </a:lnTo>
                    <a:lnTo>
                      <a:pt x="602" y="460"/>
                    </a:lnTo>
                    <a:lnTo>
                      <a:pt x="602" y="460"/>
                    </a:lnTo>
                    <a:lnTo>
                      <a:pt x="604" y="471"/>
                    </a:lnTo>
                    <a:lnTo>
                      <a:pt x="636" y="471"/>
                    </a:lnTo>
                    <a:close/>
                    <a:moveTo>
                      <a:pt x="600" y="428"/>
                    </a:moveTo>
                    <a:lnTo>
                      <a:pt x="600" y="431"/>
                    </a:lnTo>
                    <a:lnTo>
                      <a:pt x="600" y="434"/>
                    </a:lnTo>
                    <a:lnTo>
                      <a:pt x="597" y="440"/>
                    </a:lnTo>
                    <a:lnTo>
                      <a:pt x="592" y="444"/>
                    </a:lnTo>
                    <a:lnTo>
                      <a:pt x="587" y="447"/>
                    </a:lnTo>
                    <a:lnTo>
                      <a:pt x="580" y="448"/>
                    </a:lnTo>
                    <a:lnTo>
                      <a:pt x="575" y="448"/>
                    </a:lnTo>
                    <a:lnTo>
                      <a:pt x="571" y="444"/>
                    </a:lnTo>
                    <a:lnTo>
                      <a:pt x="568" y="442"/>
                    </a:lnTo>
                    <a:lnTo>
                      <a:pt x="567" y="440"/>
                    </a:lnTo>
                    <a:lnTo>
                      <a:pt x="566" y="438"/>
                    </a:lnTo>
                    <a:lnTo>
                      <a:pt x="566" y="434"/>
                    </a:lnTo>
                    <a:lnTo>
                      <a:pt x="567" y="429"/>
                    </a:lnTo>
                    <a:lnTo>
                      <a:pt x="570" y="426"/>
                    </a:lnTo>
                    <a:lnTo>
                      <a:pt x="572" y="422"/>
                    </a:lnTo>
                    <a:lnTo>
                      <a:pt x="576" y="419"/>
                    </a:lnTo>
                    <a:lnTo>
                      <a:pt x="581" y="418"/>
                    </a:lnTo>
                    <a:lnTo>
                      <a:pt x="587" y="417"/>
                    </a:lnTo>
                    <a:lnTo>
                      <a:pt x="593" y="415"/>
                    </a:lnTo>
                    <a:lnTo>
                      <a:pt x="600" y="415"/>
                    </a:lnTo>
                    <a:lnTo>
                      <a:pt x="600" y="428"/>
                    </a:lnTo>
                    <a:close/>
                    <a:moveTo>
                      <a:pt x="739" y="299"/>
                    </a:moveTo>
                    <a:lnTo>
                      <a:pt x="739" y="363"/>
                    </a:lnTo>
                    <a:lnTo>
                      <a:pt x="739" y="363"/>
                    </a:lnTo>
                    <a:lnTo>
                      <a:pt x="737" y="361"/>
                    </a:lnTo>
                    <a:lnTo>
                      <a:pt x="734" y="358"/>
                    </a:lnTo>
                    <a:lnTo>
                      <a:pt x="730" y="355"/>
                    </a:lnTo>
                    <a:lnTo>
                      <a:pt x="727" y="353"/>
                    </a:lnTo>
                    <a:lnTo>
                      <a:pt x="719" y="351"/>
                    </a:lnTo>
                    <a:lnTo>
                      <a:pt x="708" y="350"/>
                    </a:lnTo>
                    <a:lnTo>
                      <a:pt x="698" y="351"/>
                    </a:lnTo>
                    <a:lnTo>
                      <a:pt x="688" y="354"/>
                    </a:lnTo>
                    <a:lnTo>
                      <a:pt x="680" y="360"/>
                    </a:lnTo>
                    <a:lnTo>
                      <a:pt x="672" y="366"/>
                    </a:lnTo>
                    <a:lnTo>
                      <a:pt x="669" y="371"/>
                    </a:lnTo>
                    <a:lnTo>
                      <a:pt x="666" y="375"/>
                    </a:lnTo>
                    <a:lnTo>
                      <a:pt x="662" y="381"/>
                    </a:lnTo>
                    <a:lnTo>
                      <a:pt x="660" y="387"/>
                    </a:lnTo>
                    <a:lnTo>
                      <a:pt x="659" y="392"/>
                    </a:lnTo>
                    <a:lnTo>
                      <a:pt x="658" y="399"/>
                    </a:lnTo>
                    <a:lnTo>
                      <a:pt x="657" y="405"/>
                    </a:lnTo>
                    <a:lnTo>
                      <a:pt x="657" y="413"/>
                    </a:lnTo>
                    <a:lnTo>
                      <a:pt x="658" y="427"/>
                    </a:lnTo>
                    <a:lnTo>
                      <a:pt x="660" y="439"/>
                    </a:lnTo>
                    <a:lnTo>
                      <a:pt x="665" y="449"/>
                    </a:lnTo>
                    <a:lnTo>
                      <a:pt x="671" y="458"/>
                    </a:lnTo>
                    <a:lnTo>
                      <a:pt x="679" y="465"/>
                    </a:lnTo>
                    <a:lnTo>
                      <a:pt x="686" y="470"/>
                    </a:lnTo>
                    <a:lnTo>
                      <a:pt x="692" y="472"/>
                    </a:lnTo>
                    <a:lnTo>
                      <a:pt x="696" y="473"/>
                    </a:lnTo>
                    <a:lnTo>
                      <a:pt x="701" y="475"/>
                    </a:lnTo>
                    <a:lnTo>
                      <a:pt x="706" y="475"/>
                    </a:lnTo>
                    <a:lnTo>
                      <a:pt x="711" y="473"/>
                    </a:lnTo>
                    <a:lnTo>
                      <a:pt x="716" y="473"/>
                    </a:lnTo>
                    <a:lnTo>
                      <a:pt x="722" y="471"/>
                    </a:lnTo>
                    <a:lnTo>
                      <a:pt x="727" y="469"/>
                    </a:lnTo>
                    <a:lnTo>
                      <a:pt x="732" y="467"/>
                    </a:lnTo>
                    <a:lnTo>
                      <a:pt x="735" y="463"/>
                    </a:lnTo>
                    <a:lnTo>
                      <a:pt x="739" y="459"/>
                    </a:lnTo>
                    <a:lnTo>
                      <a:pt x="742" y="454"/>
                    </a:lnTo>
                    <a:lnTo>
                      <a:pt x="742" y="454"/>
                    </a:lnTo>
                    <a:lnTo>
                      <a:pt x="744" y="471"/>
                    </a:lnTo>
                    <a:lnTo>
                      <a:pt x="776" y="471"/>
                    </a:lnTo>
                    <a:lnTo>
                      <a:pt x="776" y="465"/>
                    </a:lnTo>
                    <a:lnTo>
                      <a:pt x="775" y="456"/>
                    </a:lnTo>
                    <a:lnTo>
                      <a:pt x="775" y="447"/>
                    </a:lnTo>
                    <a:lnTo>
                      <a:pt x="775" y="436"/>
                    </a:lnTo>
                    <a:lnTo>
                      <a:pt x="775" y="299"/>
                    </a:lnTo>
                    <a:lnTo>
                      <a:pt x="739" y="299"/>
                    </a:lnTo>
                    <a:close/>
                    <a:moveTo>
                      <a:pt x="739" y="419"/>
                    </a:moveTo>
                    <a:lnTo>
                      <a:pt x="739" y="423"/>
                    </a:lnTo>
                    <a:lnTo>
                      <a:pt x="738" y="427"/>
                    </a:lnTo>
                    <a:lnTo>
                      <a:pt x="737" y="431"/>
                    </a:lnTo>
                    <a:lnTo>
                      <a:pt x="736" y="434"/>
                    </a:lnTo>
                    <a:lnTo>
                      <a:pt x="734" y="438"/>
                    </a:lnTo>
                    <a:lnTo>
                      <a:pt x="730" y="440"/>
                    </a:lnTo>
                    <a:lnTo>
                      <a:pt x="728" y="442"/>
                    </a:lnTo>
                    <a:lnTo>
                      <a:pt x="725" y="443"/>
                    </a:lnTo>
                    <a:lnTo>
                      <a:pt x="721" y="444"/>
                    </a:lnTo>
                    <a:lnTo>
                      <a:pt x="717" y="444"/>
                    </a:lnTo>
                    <a:lnTo>
                      <a:pt x="712" y="444"/>
                    </a:lnTo>
                    <a:lnTo>
                      <a:pt x="708" y="442"/>
                    </a:lnTo>
                    <a:lnTo>
                      <a:pt x="703" y="440"/>
                    </a:lnTo>
                    <a:lnTo>
                      <a:pt x="699" y="436"/>
                    </a:lnTo>
                    <a:lnTo>
                      <a:pt x="697" y="431"/>
                    </a:lnTo>
                    <a:lnTo>
                      <a:pt x="695" y="426"/>
                    </a:lnTo>
                    <a:lnTo>
                      <a:pt x="694" y="419"/>
                    </a:lnTo>
                    <a:lnTo>
                      <a:pt x="693" y="412"/>
                    </a:lnTo>
                    <a:lnTo>
                      <a:pt x="694" y="405"/>
                    </a:lnTo>
                    <a:lnTo>
                      <a:pt x="695" y="399"/>
                    </a:lnTo>
                    <a:lnTo>
                      <a:pt x="696" y="393"/>
                    </a:lnTo>
                    <a:lnTo>
                      <a:pt x="699" y="388"/>
                    </a:lnTo>
                    <a:lnTo>
                      <a:pt x="702" y="384"/>
                    </a:lnTo>
                    <a:lnTo>
                      <a:pt x="707" y="381"/>
                    </a:lnTo>
                    <a:lnTo>
                      <a:pt x="712" y="379"/>
                    </a:lnTo>
                    <a:lnTo>
                      <a:pt x="717" y="379"/>
                    </a:lnTo>
                    <a:lnTo>
                      <a:pt x="722" y="379"/>
                    </a:lnTo>
                    <a:lnTo>
                      <a:pt x="725" y="380"/>
                    </a:lnTo>
                    <a:lnTo>
                      <a:pt x="728" y="381"/>
                    </a:lnTo>
                    <a:lnTo>
                      <a:pt x="732" y="383"/>
                    </a:lnTo>
                    <a:lnTo>
                      <a:pt x="734" y="387"/>
                    </a:lnTo>
                    <a:lnTo>
                      <a:pt x="736" y="390"/>
                    </a:lnTo>
                    <a:lnTo>
                      <a:pt x="738" y="393"/>
                    </a:lnTo>
                    <a:lnTo>
                      <a:pt x="739" y="397"/>
                    </a:lnTo>
                    <a:lnTo>
                      <a:pt x="739" y="400"/>
                    </a:lnTo>
                    <a:lnTo>
                      <a:pt x="739" y="403"/>
                    </a:lnTo>
                    <a:lnTo>
                      <a:pt x="739" y="419"/>
                    </a:lnTo>
                    <a:close/>
                    <a:moveTo>
                      <a:pt x="901" y="471"/>
                    </a:moveTo>
                    <a:lnTo>
                      <a:pt x="900" y="459"/>
                    </a:lnTo>
                    <a:lnTo>
                      <a:pt x="900" y="442"/>
                    </a:lnTo>
                    <a:lnTo>
                      <a:pt x="900" y="401"/>
                    </a:lnTo>
                    <a:lnTo>
                      <a:pt x="899" y="391"/>
                    </a:lnTo>
                    <a:lnTo>
                      <a:pt x="898" y="381"/>
                    </a:lnTo>
                    <a:lnTo>
                      <a:pt x="894" y="373"/>
                    </a:lnTo>
                    <a:lnTo>
                      <a:pt x="889" y="365"/>
                    </a:lnTo>
                    <a:lnTo>
                      <a:pt x="886" y="362"/>
                    </a:lnTo>
                    <a:lnTo>
                      <a:pt x="882" y="359"/>
                    </a:lnTo>
                    <a:lnTo>
                      <a:pt x="878" y="356"/>
                    </a:lnTo>
                    <a:lnTo>
                      <a:pt x="873" y="354"/>
                    </a:lnTo>
                    <a:lnTo>
                      <a:pt x="868" y="352"/>
                    </a:lnTo>
                    <a:lnTo>
                      <a:pt x="862" y="351"/>
                    </a:lnTo>
                    <a:lnTo>
                      <a:pt x="856" y="350"/>
                    </a:lnTo>
                    <a:lnTo>
                      <a:pt x="849" y="350"/>
                    </a:lnTo>
                    <a:lnTo>
                      <a:pt x="834" y="351"/>
                    </a:lnTo>
                    <a:lnTo>
                      <a:pt x="822" y="353"/>
                    </a:lnTo>
                    <a:lnTo>
                      <a:pt x="811" y="356"/>
                    </a:lnTo>
                    <a:lnTo>
                      <a:pt x="804" y="361"/>
                    </a:lnTo>
                    <a:lnTo>
                      <a:pt x="811" y="384"/>
                    </a:lnTo>
                    <a:lnTo>
                      <a:pt x="818" y="381"/>
                    </a:lnTo>
                    <a:lnTo>
                      <a:pt x="825" y="378"/>
                    </a:lnTo>
                    <a:lnTo>
                      <a:pt x="834" y="376"/>
                    </a:lnTo>
                    <a:lnTo>
                      <a:pt x="843" y="375"/>
                    </a:lnTo>
                    <a:lnTo>
                      <a:pt x="849" y="375"/>
                    </a:lnTo>
                    <a:lnTo>
                      <a:pt x="854" y="376"/>
                    </a:lnTo>
                    <a:lnTo>
                      <a:pt x="857" y="379"/>
                    </a:lnTo>
                    <a:lnTo>
                      <a:pt x="860" y="381"/>
                    </a:lnTo>
                    <a:lnTo>
                      <a:pt x="863" y="385"/>
                    </a:lnTo>
                    <a:lnTo>
                      <a:pt x="863" y="391"/>
                    </a:lnTo>
                    <a:lnTo>
                      <a:pt x="863" y="392"/>
                    </a:lnTo>
                    <a:lnTo>
                      <a:pt x="849" y="393"/>
                    </a:lnTo>
                    <a:lnTo>
                      <a:pt x="836" y="395"/>
                    </a:lnTo>
                    <a:lnTo>
                      <a:pt x="824" y="399"/>
                    </a:lnTo>
                    <a:lnTo>
                      <a:pt x="815" y="403"/>
                    </a:lnTo>
                    <a:lnTo>
                      <a:pt x="810" y="407"/>
                    </a:lnTo>
                    <a:lnTo>
                      <a:pt x="807" y="410"/>
                    </a:lnTo>
                    <a:lnTo>
                      <a:pt x="804" y="413"/>
                    </a:lnTo>
                    <a:lnTo>
                      <a:pt x="801" y="418"/>
                    </a:lnTo>
                    <a:lnTo>
                      <a:pt x="798" y="422"/>
                    </a:lnTo>
                    <a:lnTo>
                      <a:pt x="797" y="427"/>
                    </a:lnTo>
                    <a:lnTo>
                      <a:pt x="796" y="432"/>
                    </a:lnTo>
                    <a:lnTo>
                      <a:pt x="796" y="438"/>
                    </a:lnTo>
                    <a:lnTo>
                      <a:pt x="796" y="444"/>
                    </a:lnTo>
                    <a:lnTo>
                      <a:pt x="798" y="451"/>
                    </a:lnTo>
                    <a:lnTo>
                      <a:pt x="802" y="458"/>
                    </a:lnTo>
                    <a:lnTo>
                      <a:pt x="806" y="463"/>
                    </a:lnTo>
                    <a:lnTo>
                      <a:pt x="811" y="468"/>
                    </a:lnTo>
                    <a:lnTo>
                      <a:pt x="818" y="471"/>
                    </a:lnTo>
                    <a:lnTo>
                      <a:pt x="825" y="473"/>
                    </a:lnTo>
                    <a:lnTo>
                      <a:pt x="833" y="475"/>
                    </a:lnTo>
                    <a:lnTo>
                      <a:pt x="843" y="473"/>
                    </a:lnTo>
                    <a:lnTo>
                      <a:pt x="852" y="470"/>
                    </a:lnTo>
                    <a:lnTo>
                      <a:pt x="860" y="466"/>
                    </a:lnTo>
                    <a:lnTo>
                      <a:pt x="867" y="460"/>
                    </a:lnTo>
                    <a:lnTo>
                      <a:pt x="868" y="460"/>
                    </a:lnTo>
                    <a:lnTo>
                      <a:pt x="870" y="471"/>
                    </a:lnTo>
                    <a:lnTo>
                      <a:pt x="901" y="471"/>
                    </a:lnTo>
                    <a:close/>
                    <a:moveTo>
                      <a:pt x="865" y="428"/>
                    </a:moveTo>
                    <a:lnTo>
                      <a:pt x="864" y="431"/>
                    </a:lnTo>
                    <a:lnTo>
                      <a:pt x="864" y="434"/>
                    </a:lnTo>
                    <a:lnTo>
                      <a:pt x="861" y="440"/>
                    </a:lnTo>
                    <a:lnTo>
                      <a:pt x="858" y="444"/>
                    </a:lnTo>
                    <a:lnTo>
                      <a:pt x="852" y="447"/>
                    </a:lnTo>
                    <a:lnTo>
                      <a:pt x="846" y="448"/>
                    </a:lnTo>
                    <a:lnTo>
                      <a:pt x="840" y="448"/>
                    </a:lnTo>
                    <a:lnTo>
                      <a:pt x="835" y="444"/>
                    </a:lnTo>
                    <a:lnTo>
                      <a:pt x="834" y="442"/>
                    </a:lnTo>
                    <a:lnTo>
                      <a:pt x="833" y="440"/>
                    </a:lnTo>
                    <a:lnTo>
                      <a:pt x="832" y="438"/>
                    </a:lnTo>
                    <a:lnTo>
                      <a:pt x="832" y="434"/>
                    </a:lnTo>
                    <a:lnTo>
                      <a:pt x="832" y="429"/>
                    </a:lnTo>
                    <a:lnTo>
                      <a:pt x="834" y="426"/>
                    </a:lnTo>
                    <a:lnTo>
                      <a:pt x="837" y="422"/>
                    </a:lnTo>
                    <a:lnTo>
                      <a:pt x="842" y="419"/>
                    </a:lnTo>
                    <a:lnTo>
                      <a:pt x="846" y="418"/>
                    </a:lnTo>
                    <a:lnTo>
                      <a:pt x="851" y="417"/>
                    </a:lnTo>
                    <a:lnTo>
                      <a:pt x="858" y="415"/>
                    </a:lnTo>
                    <a:lnTo>
                      <a:pt x="865" y="415"/>
                    </a:lnTo>
                    <a:lnTo>
                      <a:pt x="865" y="428"/>
                    </a:lnTo>
                    <a:close/>
                    <a:moveTo>
                      <a:pt x="922" y="466"/>
                    </a:moveTo>
                    <a:lnTo>
                      <a:pt x="929" y="469"/>
                    </a:lnTo>
                    <a:lnTo>
                      <a:pt x="938" y="471"/>
                    </a:lnTo>
                    <a:lnTo>
                      <a:pt x="948" y="473"/>
                    </a:lnTo>
                    <a:lnTo>
                      <a:pt x="958" y="475"/>
                    </a:lnTo>
                    <a:lnTo>
                      <a:pt x="970" y="473"/>
                    </a:lnTo>
                    <a:lnTo>
                      <a:pt x="981" y="471"/>
                    </a:lnTo>
                    <a:lnTo>
                      <a:pt x="990" y="468"/>
                    </a:lnTo>
                    <a:lnTo>
                      <a:pt x="996" y="463"/>
                    </a:lnTo>
                    <a:lnTo>
                      <a:pt x="1002" y="458"/>
                    </a:lnTo>
                    <a:lnTo>
                      <a:pt x="1006" y="451"/>
                    </a:lnTo>
                    <a:lnTo>
                      <a:pt x="1008" y="443"/>
                    </a:lnTo>
                    <a:lnTo>
                      <a:pt x="1009" y="436"/>
                    </a:lnTo>
                    <a:lnTo>
                      <a:pt x="1008" y="429"/>
                    </a:lnTo>
                    <a:lnTo>
                      <a:pt x="1007" y="423"/>
                    </a:lnTo>
                    <a:lnTo>
                      <a:pt x="1005" y="419"/>
                    </a:lnTo>
                    <a:lnTo>
                      <a:pt x="1002" y="413"/>
                    </a:lnTo>
                    <a:lnTo>
                      <a:pt x="997" y="409"/>
                    </a:lnTo>
                    <a:lnTo>
                      <a:pt x="992" y="405"/>
                    </a:lnTo>
                    <a:lnTo>
                      <a:pt x="985" y="402"/>
                    </a:lnTo>
                    <a:lnTo>
                      <a:pt x="978" y="399"/>
                    </a:lnTo>
                    <a:lnTo>
                      <a:pt x="968" y="395"/>
                    </a:lnTo>
                    <a:lnTo>
                      <a:pt x="963" y="392"/>
                    </a:lnTo>
                    <a:lnTo>
                      <a:pt x="959" y="389"/>
                    </a:lnTo>
                    <a:lnTo>
                      <a:pt x="958" y="385"/>
                    </a:lnTo>
                    <a:lnTo>
                      <a:pt x="959" y="381"/>
                    </a:lnTo>
                    <a:lnTo>
                      <a:pt x="963" y="378"/>
                    </a:lnTo>
                    <a:lnTo>
                      <a:pt x="967" y="376"/>
                    </a:lnTo>
                    <a:lnTo>
                      <a:pt x="972" y="375"/>
                    </a:lnTo>
                    <a:lnTo>
                      <a:pt x="980" y="376"/>
                    </a:lnTo>
                    <a:lnTo>
                      <a:pt x="986" y="378"/>
                    </a:lnTo>
                    <a:lnTo>
                      <a:pt x="993" y="380"/>
                    </a:lnTo>
                    <a:lnTo>
                      <a:pt x="997" y="382"/>
                    </a:lnTo>
                    <a:lnTo>
                      <a:pt x="1004" y="356"/>
                    </a:lnTo>
                    <a:lnTo>
                      <a:pt x="997" y="354"/>
                    </a:lnTo>
                    <a:lnTo>
                      <a:pt x="990" y="352"/>
                    </a:lnTo>
                    <a:lnTo>
                      <a:pt x="981" y="351"/>
                    </a:lnTo>
                    <a:lnTo>
                      <a:pt x="971" y="350"/>
                    </a:lnTo>
                    <a:lnTo>
                      <a:pt x="962" y="351"/>
                    </a:lnTo>
                    <a:lnTo>
                      <a:pt x="952" y="353"/>
                    </a:lnTo>
                    <a:lnTo>
                      <a:pt x="944" y="356"/>
                    </a:lnTo>
                    <a:lnTo>
                      <a:pt x="937" y="361"/>
                    </a:lnTo>
                    <a:lnTo>
                      <a:pt x="931" y="366"/>
                    </a:lnTo>
                    <a:lnTo>
                      <a:pt x="928" y="373"/>
                    </a:lnTo>
                    <a:lnTo>
                      <a:pt x="925" y="381"/>
                    </a:lnTo>
                    <a:lnTo>
                      <a:pt x="925" y="389"/>
                    </a:lnTo>
                    <a:lnTo>
                      <a:pt x="925" y="394"/>
                    </a:lnTo>
                    <a:lnTo>
                      <a:pt x="926" y="399"/>
                    </a:lnTo>
                    <a:lnTo>
                      <a:pt x="928" y="404"/>
                    </a:lnTo>
                    <a:lnTo>
                      <a:pt x="931" y="409"/>
                    </a:lnTo>
                    <a:lnTo>
                      <a:pt x="937" y="413"/>
                    </a:lnTo>
                    <a:lnTo>
                      <a:pt x="942" y="418"/>
                    </a:lnTo>
                    <a:lnTo>
                      <a:pt x="949" y="421"/>
                    </a:lnTo>
                    <a:lnTo>
                      <a:pt x="957" y="424"/>
                    </a:lnTo>
                    <a:lnTo>
                      <a:pt x="966" y="428"/>
                    </a:lnTo>
                    <a:lnTo>
                      <a:pt x="970" y="431"/>
                    </a:lnTo>
                    <a:lnTo>
                      <a:pt x="973" y="434"/>
                    </a:lnTo>
                    <a:lnTo>
                      <a:pt x="975" y="438"/>
                    </a:lnTo>
                    <a:lnTo>
                      <a:pt x="973" y="442"/>
                    </a:lnTo>
                    <a:lnTo>
                      <a:pt x="970" y="446"/>
                    </a:lnTo>
                    <a:lnTo>
                      <a:pt x="966" y="448"/>
                    </a:lnTo>
                    <a:lnTo>
                      <a:pt x="958" y="448"/>
                    </a:lnTo>
                    <a:lnTo>
                      <a:pt x="951" y="448"/>
                    </a:lnTo>
                    <a:lnTo>
                      <a:pt x="942" y="446"/>
                    </a:lnTo>
                    <a:lnTo>
                      <a:pt x="935" y="442"/>
                    </a:lnTo>
                    <a:lnTo>
                      <a:pt x="928" y="439"/>
                    </a:lnTo>
                    <a:lnTo>
                      <a:pt x="922" y="466"/>
                    </a:lnTo>
                    <a:close/>
                    <a:moveTo>
                      <a:pt x="1176" y="471"/>
                    </a:moveTo>
                    <a:lnTo>
                      <a:pt x="1174" y="459"/>
                    </a:lnTo>
                    <a:lnTo>
                      <a:pt x="1174" y="442"/>
                    </a:lnTo>
                    <a:lnTo>
                      <a:pt x="1174" y="401"/>
                    </a:lnTo>
                    <a:lnTo>
                      <a:pt x="1173" y="391"/>
                    </a:lnTo>
                    <a:lnTo>
                      <a:pt x="1172" y="381"/>
                    </a:lnTo>
                    <a:lnTo>
                      <a:pt x="1169" y="373"/>
                    </a:lnTo>
                    <a:lnTo>
                      <a:pt x="1164" y="365"/>
                    </a:lnTo>
                    <a:lnTo>
                      <a:pt x="1160" y="362"/>
                    </a:lnTo>
                    <a:lnTo>
                      <a:pt x="1157" y="359"/>
                    </a:lnTo>
                    <a:lnTo>
                      <a:pt x="1153" y="356"/>
                    </a:lnTo>
                    <a:lnTo>
                      <a:pt x="1147" y="354"/>
                    </a:lnTo>
                    <a:lnTo>
                      <a:pt x="1143" y="352"/>
                    </a:lnTo>
                    <a:lnTo>
                      <a:pt x="1137" y="351"/>
                    </a:lnTo>
                    <a:lnTo>
                      <a:pt x="1130" y="350"/>
                    </a:lnTo>
                    <a:lnTo>
                      <a:pt x="1124" y="350"/>
                    </a:lnTo>
                    <a:lnTo>
                      <a:pt x="1108" y="351"/>
                    </a:lnTo>
                    <a:lnTo>
                      <a:pt x="1097" y="353"/>
                    </a:lnTo>
                    <a:lnTo>
                      <a:pt x="1086" y="356"/>
                    </a:lnTo>
                    <a:lnTo>
                      <a:pt x="1079" y="361"/>
                    </a:lnTo>
                    <a:lnTo>
                      <a:pt x="1086" y="384"/>
                    </a:lnTo>
                    <a:lnTo>
                      <a:pt x="1092" y="381"/>
                    </a:lnTo>
                    <a:lnTo>
                      <a:pt x="1100" y="378"/>
                    </a:lnTo>
                    <a:lnTo>
                      <a:pt x="1108" y="376"/>
                    </a:lnTo>
                    <a:lnTo>
                      <a:pt x="1117" y="375"/>
                    </a:lnTo>
                    <a:lnTo>
                      <a:pt x="1124" y="375"/>
                    </a:lnTo>
                    <a:lnTo>
                      <a:pt x="1128" y="376"/>
                    </a:lnTo>
                    <a:lnTo>
                      <a:pt x="1132" y="379"/>
                    </a:lnTo>
                    <a:lnTo>
                      <a:pt x="1134" y="381"/>
                    </a:lnTo>
                    <a:lnTo>
                      <a:pt x="1138" y="385"/>
                    </a:lnTo>
                    <a:lnTo>
                      <a:pt x="1139" y="391"/>
                    </a:lnTo>
                    <a:lnTo>
                      <a:pt x="1139" y="392"/>
                    </a:lnTo>
                    <a:lnTo>
                      <a:pt x="1124" y="393"/>
                    </a:lnTo>
                    <a:lnTo>
                      <a:pt x="1111" y="395"/>
                    </a:lnTo>
                    <a:lnTo>
                      <a:pt x="1099" y="399"/>
                    </a:lnTo>
                    <a:lnTo>
                      <a:pt x="1089" y="403"/>
                    </a:lnTo>
                    <a:lnTo>
                      <a:pt x="1085" y="407"/>
                    </a:lnTo>
                    <a:lnTo>
                      <a:pt x="1081" y="410"/>
                    </a:lnTo>
                    <a:lnTo>
                      <a:pt x="1078" y="413"/>
                    </a:lnTo>
                    <a:lnTo>
                      <a:pt x="1075" y="418"/>
                    </a:lnTo>
                    <a:lnTo>
                      <a:pt x="1073" y="422"/>
                    </a:lnTo>
                    <a:lnTo>
                      <a:pt x="1072" y="427"/>
                    </a:lnTo>
                    <a:lnTo>
                      <a:pt x="1071" y="432"/>
                    </a:lnTo>
                    <a:lnTo>
                      <a:pt x="1071" y="438"/>
                    </a:lnTo>
                    <a:lnTo>
                      <a:pt x="1072" y="444"/>
                    </a:lnTo>
                    <a:lnTo>
                      <a:pt x="1073" y="451"/>
                    </a:lnTo>
                    <a:lnTo>
                      <a:pt x="1076" y="458"/>
                    </a:lnTo>
                    <a:lnTo>
                      <a:pt x="1080" y="463"/>
                    </a:lnTo>
                    <a:lnTo>
                      <a:pt x="1086" y="468"/>
                    </a:lnTo>
                    <a:lnTo>
                      <a:pt x="1092" y="471"/>
                    </a:lnTo>
                    <a:lnTo>
                      <a:pt x="1100" y="473"/>
                    </a:lnTo>
                    <a:lnTo>
                      <a:pt x="1107" y="475"/>
                    </a:lnTo>
                    <a:lnTo>
                      <a:pt x="1118" y="473"/>
                    </a:lnTo>
                    <a:lnTo>
                      <a:pt x="1127" y="470"/>
                    </a:lnTo>
                    <a:lnTo>
                      <a:pt x="1134" y="466"/>
                    </a:lnTo>
                    <a:lnTo>
                      <a:pt x="1141" y="460"/>
                    </a:lnTo>
                    <a:lnTo>
                      <a:pt x="1142" y="460"/>
                    </a:lnTo>
                    <a:lnTo>
                      <a:pt x="1144" y="471"/>
                    </a:lnTo>
                    <a:lnTo>
                      <a:pt x="1176" y="471"/>
                    </a:lnTo>
                    <a:close/>
                    <a:moveTo>
                      <a:pt x="1140" y="428"/>
                    </a:moveTo>
                    <a:lnTo>
                      <a:pt x="1140" y="431"/>
                    </a:lnTo>
                    <a:lnTo>
                      <a:pt x="1139" y="434"/>
                    </a:lnTo>
                    <a:lnTo>
                      <a:pt x="1137" y="440"/>
                    </a:lnTo>
                    <a:lnTo>
                      <a:pt x="1132" y="444"/>
                    </a:lnTo>
                    <a:lnTo>
                      <a:pt x="1127" y="447"/>
                    </a:lnTo>
                    <a:lnTo>
                      <a:pt x="1120" y="448"/>
                    </a:lnTo>
                    <a:lnTo>
                      <a:pt x="1115" y="448"/>
                    </a:lnTo>
                    <a:lnTo>
                      <a:pt x="1110" y="444"/>
                    </a:lnTo>
                    <a:lnTo>
                      <a:pt x="1108" y="442"/>
                    </a:lnTo>
                    <a:lnTo>
                      <a:pt x="1107" y="440"/>
                    </a:lnTo>
                    <a:lnTo>
                      <a:pt x="1106" y="438"/>
                    </a:lnTo>
                    <a:lnTo>
                      <a:pt x="1106" y="434"/>
                    </a:lnTo>
                    <a:lnTo>
                      <a:pt x="1106" y="429"/>
                    </a:lnTo>
                    <a:lnTo>
                      <a:pt x="1108" y="426"/>
                    </a:lnTo>
                    <a:lnTo>
                      <a:pt x="1112" y="422"/>
                    </a:lnTo>
                    <a:lnTo>
                      <a:pt x="1116" y="419"/>
                    </a:lnTo>
                    <a:lnTo>
                      <a:pt x="1120" y="418"/>
                    </a:lnTo>
                    <a:lnTo>
                      <a:pt x="1126" y="417"/>
                    </a:lnTo>
                    <a:lnTo>
                      <a:pt x="1132" y="415"/>
                    </a:lnTo>
                    <a:lnTo>
                      <a:pt x="1140" y="415"/>
                    </a:lnTo>
                    <a:lnTo>
                      <a:pt x="1140" y="428"/>
                    </a:lnTo>
                    <a:close/>
                    <a:moveTo>
                      <a:pt x="1087" y="301"/>
                    </a:moveTo>
                    <a:lnTo>
                      <a:pt x="1116" y="338"/>
                    </a:lnTo>
                    <a:lnTo>
                      <a:pt x="1141" y="338"/>
                    </a:lnTo>
                    <a:lnTo>
                      <a:pt x="1120" y="301"/>
                    </a:lnTo>
                    <a:lnTo>
                      <a:pt x="1087" y="301"/>
                    </a:lnTo>
                    <a:close/>
                    <a:moveTo>
                      <a:pt x="1196" y="466"/>
                    </a:moveTo>
                    <a:lnTo>
                      <a:pt x="1203" y="469"/>
                    </a:lnTo>
                    <a:lnTo>
                      <a:pt x="1212" y="471"/>
                    </a:lnTo>
                    <a:lnTo>
                      <a:pt x="1222" y="473"/>
                    </a:lnTo>
                    <a:lnTo>
                      <a:pt x="1234" y="475"/>
                    </a:lnTo>
                    <a:lnTo>
                      <a:pt x="1245" y="473"/>
                    </a:lnTo>
                    <a:lnTo>
                      <a:pt x="1255" y="471"/>
                    </a:lnTo>
                    <a:lnTo>
                      <a:pt x="1264" y="468"/>
                    </a:lnTo>
                    <a:lnTo>
                      <a:pt x="1270" y="463"/>
                    </a:lnTo>
                    <a:lnTo>
                      <a:pt x="1276" y="458"/>
                    </a:lnTo>
                    <a:lnTo>
                      <a:pt x="1280" y="451"/>
                    </a:lnTo>
                    <a:lnTo>
                      <a:pt x="1282" y="443"/>
                    </a:lnTo>
                    <a:lnTo>
                      <a:pt x="1283" y="436"/>
                    </a:lnTo>
                    <a:lnTo>
                      <a:pt x="1282" y="429"/>
                    </a:lnTo>
                    <a:lnTo>
                      <a:pt x="1281" y="423"/>
                    </a:lnTo>
                    <a:lnTo>
                      <a:pt x="1279" y="419"/>
                    </a:lnTo>
                    <a:lnTo>
                      <a:pt x="1276" y="413"/>
                    </a:lnTo>
                    <a:lnTo>
                      <a:pt x="1272" y="409"/>
                    </a:lnTo>
                    <a:lnTo>
                      <a:pt x="1266" y="405"/>
                    </a:lnTo>
                    <a:lnTo>
                      <a:pt x="1260" y="402"/>
                    </a:lnTo>
                    <a:lnTo>
                      <a:pt x="1252" y="399"/>
                    </a:lnTo>
                    <a:lnTo>
                      <a:pt x="1243" y="395"/>
                    </a:lnTo>
                    <a:lnTo>
                      <a:pt x="1237" y="392"/>
                    </a:lnTo>
                    <a:lnTo>
                      <a:pt x="1234" y="389"/>
                    </a:lnTo>
                    <a:lnTo>
                      <a:pt x="1234" y="385"/>
                    </a:lnTo>
                    <a:lnTo>
                      <a:pt x="1234" y="381"/>
                    </a:lnTo>
                    <a:lnTo>
                      <a:pt x="1237" y="378"/>
                    </a:lnTo>
                    <a:lnTo>
                      <a:pt x="1241" y="376"/>
                    </a:lnTo>
                    <a:lnTo>
                      <a:pt x="1247" y="375"/>
                    </a:lnTo>
                    <a:lnTo>
                      <a:pt x="1254" y="376"/>
                    </a:lnTo>
                    <a:lnTo>
                      <a:pt x="1261" y="378"/>
                    </a:lnTo>
                    <a:lnTo>
                      <a:pt x="1267" y="380"/>
                    </a:lnTo>
                    <a:lnTo>
                      <a:pt x="1272" y="382"/>
                    </a:lnTo>
                    <a:lnTo>
                      <a:pt x="1278" y="356"/>
                    </a:lnTo>
                    <a:lnTo>
                      <a:pt x="1273" y="354"/>
                    </a:lnTo>
                    <a:lnTo>
                      <a:pt x="1264" y="352"/>
                    </a:lnTo>
                    <a:lnTo>
                      <a:pt x="1255" y="351"/>
                    </a:lnTo>
                    <a:lnTo>
                      <a:pt x="1246" y="350"/>
                    </a:lnTo>
                    <a:lnTo>
                      <a:pt x="1236" y="351"/>
                    </a:lnTo>
                    <a:lnTo>
                      <a:pt x="1226" y="353"/>
                    </a:lnTo>
                    <a:lnTo>
                      <a:pt x="1219" y="356"/>
                    </a:lnTo>
                    <a:lnTo>
                      <a:pt x="1212" y="361"/>
                    </a:lnTo>
                    <a:lnTo>
                      <a:pt x="1206" y="366"/>
                    </a:lnTo>
                    <a:lnTo>
                      <a:pt x="1202" y="373"/>
                    </a:lnTo>
                    <a:lnTo>
                      <a:pt x="1199" y="381"/>
                    </a:lnTo>
                    <a:lnTo>
                      <a:pt x="1199" y="389"/>
                    </a:lnTo>
                    <a:lnTo>
                      <a:pt x="1199" y="394"/>
                    </a:lnTo>
                    <a:lnTo>
                      <a:pt x="1200" y="399"/>
                    </a:lnTo>
                    <a:lnTo>
                      <a:pt x="1202" y="404"/>
                    </a:lnTo>
                    <a:lnTo>
                      <a:pt x="1207" y="409"/>
                    </a:lnTo>
                    <a:lnTo>
                      <a:pt x="1211" y="413"/>
                    </a:lnTo>
                    <a:lnTo>
                      <a:pt x="1216" y="418"/>
                    </a:lnTo>
                    <a:lnTo>
                      <a:pt x="1223" y="421"/>
                    </a:lnTo>
                    <a:lnTo>
                      <a:pt x="1232" y="424"/>
                    </a:lnTo>
                    <a:lnTo>
                      <a:pt x="1240" y="428"/>
                    </a:lnTo>
                    <a:lnTo>
                      <a:pt x="1246" y="431"/>
                    </a:lnTo>
                    <a:lnTo>
                      <a:pt x="1248" y="434"/>
                    </a:lnTo>
                    <a:lnTo>
                      <a:pt x="1249" y="438"/>
                    </a:lnTo>
                    <a:lnTo>
                      <a:pt x="1248" y="442"/>
                    </a:lnTo>
                    <a:lnTo>
                      <a:pt x="1245" y="446"/>
                    </a:lnTo>
                    <a:lnTo>
                      <a:pt x="1240" y="448"/>
                    </a:lnTo>
                    <a:lnTo>
                      <a:pt x="1234" y="448"/>
                    </a:lnTo>
                    <a:lnTo>
                      <a:pt x="1225" y="448"/>
                    </a:lnTo>
                    <a:lnTo>
                      <a:pt x="1216" y="446"/>
                    </a:lnTo>
                    <a:lnTo>
                      <a:pt x="1209" y="442"/>
                    </a:lnTo>
                    <a:lnTo>
                      <a:pt x="1202" y="439"/>
                    </a:lnTo>
                    <a:lnTo>
                      <a:pt x="1196" y="466"/>
                    </a:lnTo>
                    <a:close/>
                    <a:moveTo>
                      <a:pt x="1353" y="471"/>
                    </a:moveTo>
                    <a:lnTo>
                      <a:pt x="1388" y="471"/>
                    </a:lnTo>
                    <a:lnTo>
                      <a:pt x="1388" y="403"/>
                    </a:lnTo>
                    <a:lnTo>
                      <a:pt x="1389" y="398"/>
                    </a:lnTo>
                    <a:lnTo>
                      <a:pt x="1390" y="393"/>
                    </a:lnTo>
                    <a:lnTo>
                      <a:pt x="1392" y="389"/>
                    </a:lnTo>
                    <a:lnTo>
                      <a:pt x="1396" y="384"/>
                    </a:lnTo>
                    <a:lnTo>
                      <a:pt x="1399" y="382"/>
                    </a:lnTo>
                    <a:lnTo>
                      <a:pt x="1401" y="381"/>
                    </a:lnTo>
                    <a:lnTo>
                      <a:pt x="1404" y="380"/>
                    </a:lnTo>
                    <a:lnTo>
                      <a:pt x="1408" y="380"/>
                    </a:lnTo>
                    <a:lnTo>
                      <a:pt x="1413" y="380"/>
                    </a:lnTo>
                    <a:lnTo>
                      <a:pt x="1416" y="382"/>
                    </a:lnTo>
                    <a:lnTo>
                      <a:pt x="1419" y="384"/>
                    </a:lnTo>
                    <a:lnTo>
                      <a:pt x="1422" y="387"/>
                    </a:lnTo>
                    <a:lnTo>
                      <a:pt x="1424" y="391"/>
                    </a:lnTo>
                    <a:lnTo>
                      <a:pt x="1425" y="395"/>
                    </a:lnTo>
                    <a:lnTo>
                      <a:pt x="1426" y="400"/>
                    </a:lnTo>
                    <a:lnTo>
                      <a:pt x="1426" y="405"/>
                    </a:lnTo>
                    <a:lnTo>
                      <a:pt x="1426" y="471"/>
                    </a:lnTo>
                    <a:lnTo>
                      <a:pt x="1462" y="471"/>
                    </a:lnTo>
                    <a:lnTo>
                      <a:pt x="1462" y="401"/>
                    </a:lnTo>
                    <a:lnTo>
                      <a:pt x="1462" y="389"/>
                    </a:lnTo>
                    <a:lnTo>
                      <a:pt x="1458" y="379"/>
                    </a:lnTo>
                    <a:lnTo>
                      <a:pt x="1455" y="370"/>
                    </a:lnTo>
                    <a:lnTo>
                      <a:pt x="1450" y="362"/>
                    </a:lnTo>
                    <a:lnTo>
                      <a:pt x="1444" y="356"/>
                    </a:lnTo>
                    <a:lnTo>
                      <a:pt x="1437" y="353"/>
                    </a:lnTo>
                    <a:lnTo>
                      <a:pt x="1429" y="351"/>
                    </a:lnTo>
                    <a:lnTo>
                      <a:pt x="1421" y="350"/>
                    </a:lnTo>
                    <a:lnTo>
                      <a:pt x="1414" y="351"/>
                    </a:lnTo>
                    <a:lnTo>
                      <a:pt x="1408" y="352"/>
                    </a:lnTo>
                    <a:lnTo>
                      <a:pt x="1402" y="354"/>
                    </a:lnTo>
                    <a:lnTo>
                      <a:pt x="1398" y="356"/>
                    </a:lnTo>
                    <a:lnTo>
                      <a:pt x="1390" y="363"/>
                    </a:lnTo>
                    <a:lnTo>
                      <a:pt x="1385" y="369"/>
                    </a:lnTo>
                    <a:lnTo>
                      <a:pt x="1385" y="369"/>
                    </a:lnTo>
                    <a:lnTo>
                      <a:pt x="1383" y="353"/>
                    </a:lnTo>
                    <a:lnTo>
                      <a:pt x="1351" y="353"/>
                    </a:lnTo>
                    <a:lnTo>
                      <a:pt x="1351" y="361"/>
                    </a:lnTo>
                    <a:lnTo>
                      <a:pt x="1353" y="370"/>
                    </a:lnTo>
                    <a:lnTo>
                      <a:pt x="1353" y="380"/>
                    </a:lnTo>
                    <a:lnTo>
                      <a:pt x="1353" y="391"/>
                    </a:lnTo>
                    <a:lnTo>
                      <a:pt x="1353" y="471"/>
                    </a:lnTo>
                    <a:close/>
                    <a:moveTo>
                      <a:pt x="1592" y="424"/>
                    </a:moveTo>
                    <a:lnTo>
                      <a:pt x="1593" y="418"/>
                    </a:lnTo>
                    <a:lnTo>
                      <a:pt x="1593" y="409"/>
                    </a:lnTo>
                    <a:lnTo>
                      <a:pt x="1593" y="399"/>
                    </a:lnTo>
                    <a:lnTo>
                      <a:pt x="1591" y="388"/>
                    </a:lnTo>
                    <a:lnTo>
                      <a:pt x="1587" y="378"/>
                    </a:lnTo>
                    <a:lnTo>
                      <a:pt x="1583" y="369"/>
                    </a:lnTo>
                    <a:lnTo>
                      <a:pt x="1578" y="364"/>
                    </a:lnTo>
                    <a:lnTo>
                      <a:pt x="1575" y="361"/>
                    </a:lnTo>
                    <a:lnTo>
                      <a:pt x="1571" y="358"/>
                    </a:lnTo>
                    <a:lnTo>
                      <a:pt x="1566" y="355"/>
                    </a:lnTo>
                    <a:lnTo>
                      <a:pt x="1561" y="353"/>
                    </a:lnTo>
                    <a:lnTo>
                      <a:pt x="1556" y="351"/>
                    </a:lnTo>
                    <a:lnTo>
                      <a:pt x="1549" y="351"/>
                    </a:lnTo>
                    <a:lnTo>
                      <a:pt x="1543" y="350"/>
                    </a:lnTo>
                    <a:lnTo>
                      <a:pt x="1535" y="351"/>
                    </a:lnTo>
                    <a:lnTo>
                      <a:pt x="1529" y="352"/>
                    </a:lnTo>
                    <a:lnTo>
                      <a:pt x="1522" y="353"/>
                    </a:lnTo>
                    <a:lnTo>
                      <a:pt x="1517" y="355"/>
                    </a:lnTo>
                    <a:lnTo>
                      <a:pt x="1511" y="359"/>
                    </a:lnTo>
                    <a:lnTo>
                      <a:pt x="1506" y="362"/>
                    </a:lnTo>
                    <a:lnTo>
                      <a:pt x="1502" y="366"/>
                    </a:lnTo>
                    <a:lnTo>
                      <a:pt x="1498" y="371"/>
                    </a:lnTo>
                    <a:lnTo>
                      <a:pt x="1492" y="380"/>
                    </a:lnTo>
                    <a:lnTo>
                      <a:pt x="1488" y="391"/>
                    </a:lnTo>
                    <a:lnTo>
                      <a:pt x="1485" y="402"/>
                    </a:lnTo>
                    <a:lnTo>
                      <a:pt x="1484" y="413"/>
                    </a:lnTo>
                    <a:lnTo>
                      <a:pt x="1484" y="420"/>
                    </a:lnTo>
                    <a:lnTo>
                      <a:pt x="1485" y="427"/>
                    </a:lnTo>
                    <a:lnTo>
                      <a:pt x="1486" y="433"/>
                    </a:lnTo>
                    <a:lnTo>
                      <a:pt x="1489" y="439"/>
                    </a:lnTo>
                    <a:lnTo>
                      <a:pt x="1491" y="444"/>
                    </a:lnTo>
                    <a:lnTo>
                      <a:pt x="1493" y="449"/>
                    </a:lnTo>
                    <a:lnTo>
                      <a:pt x="1496" y="453"/>
                    </a:lnTo>
                    <a:lnTo>
                      <a:pt x="1500" y="458"/>
                    </a:lnTo>
                    <a:lnTo>
                      <a:pt x="1505" y="461"/>
                    </a:lnTo>
                    <a:lnTo>
                      <a:pt x="1509" y="465"/>
                    </a:lnTo>
                    <a:lnTo>
                      <a:pt x="1515" y="468"/>
                    </a:lnTo>
                    <a:lnTo>
                      <a:pt x="1520" y="470"/>
                    </a:lnTo>
                    <a:lnTo>
                      <a:pt x="1525" y="471"/>
                    </a:lnTo>
                    <a:lnTo>
                      <a:pt x="1532" y="473"/>
                    </a:lnTo>
                    <a:lnTo>
                      <a:pt x="1538" y="473"/>
                    </a:lnTo>
                    <a:lnTo>
                      <a:pt x="1546" y="475"/>
                    </a:lnTo>
                    <a:lnTo>
                      <a:pt x="1557" y="473"/>
                    </a:lnTo>
                    <a:lnTo>
                      <a:pt x="1567" y="472"/>
                    </a:lnTo>
                    <a:lnTo>
                      <a:pt x="1578" y="470"/>
                    </a:lnTo>
                    <a:lnTo>
                      <a:pt x="1587" y="467"/>
                    </a:lnTo>
                    <a:lnTo>
                      <a:pt x="1583" y="442"/>
                    </a:lnTo>
                    <a:lnTo>
                      <a:pt x="1575" y="443"/>
                    </a:lnTo>
                    <a:lnTo>
                      <a:pt x="1567" y="446"/>
                    </a:lnTo>
                    <a:lnTo>
                      <a:pt x="1560" y="447"/>
                    </a:lnTo>
                    <a:lnTo>
                      <a:pt x="1551" y="447"/>
                    </a:lnTo>
                    <a:lnTo>
                      <a:pt x="1545" y="447"/>
                    </a:lnTo>
                    <a:lnTo>
                      <a:pt x="1539" y="446"/>
                    </a:lnTo>
                    <a:lnTo>
                      <a:pt x="1534" y="443"/>
                    </a:lnTo>
                    <a:lnTo>
                      <a:pt x="1529" y="441"/>
                    </a:lnTo>
                    <a:lnTo>
                      <a:pt x="1524" y="438"/>
                    </a:lnTo>
                    <a:lnTo>
                      <a:pt x="1521" y="434"/>
                    </a:lnTo>
                    <a:lnTo>
                      <a:pt x="1519" y="429"/>
                    </a:lnTo>
                    <a:lnTo>
                      <a:pt x="1519" y="424"/>
                    </a:lnTo>
                    <a:lnTo>
                      <a:pt x="1592" y="424"/>
                    </a:lnTo>
                    <a:close/>
                    <a:moveTo>
                      <a:pt x="1518" y="399"/>
                    </a:moveTo>
                    <a:lnTo>
                      <a:pt x="1519" y="394"/>
                    </a:lnTo>
                    <a:lnTo>
                      <a:pt x="1520" y="391"/>
                    </a:lnTo>
                    <a:lnTo>
                      <a:pt x="1521" y="387"/>
                    </a:lnTo>
                    <a:lnTo>
                      <a:pt x="1524" y="383"/>
                    </a:lnTo>
                    <a:lnTo>
                      <a:pt x="1526" y="380"/>
                    </a:lnTo>
                    <a:lnTo>
                      <a:pt x="1531" y="376"/>
                    </a:lnTo>
                    <a:lnTo>
                      <a:pt x="1535" y="375"/>
                    </a:lnTo>
                    <a:lnTo>
                      <a:pt x="1540" y="374"/>
                    </a:lnTo>
                    <a:lnTo>
                      <a:pt x="1546" y="375"/>
                    </a:lnTo>
                    <a:lnTo>
                      <a:pt x="1550" y="376"/>
                    </a:lnTo>
                    <a:lnTo>
                      <a:pt x="1553" y="380"/>
                    </a:lnTo>
                    <a:lnTo>
                      <a:pt x="1557" y="383"/>
                    </a:lnTo>
                    <a:lnTo>
                      <a:pt x="1560" y="391"/>
                    </a:lnTo>
                    <a:lnTo>
                      <a:pt x="1561" y="399"/>
                    </a:lnTo>
                    <a:lnTo>
                      <a:pt x="1518" y="399"/>
                    </a:lnTo>
                    <a:close/>
                    <a:moveTo>
                      <a:pt x="1697" y="441"/>
                    </a:moveTo>
                    <a:lnTo>
                      <a:pt x="1688" y="444"/>
                    </a:lnTo>
                    <a:lnTo>
                      <a:pt x="1677" y="446"/>
                    </a:lnTo>
                    <a:lnTo>
                      <a:pt x="1671" y="444"/>
                    </a:lnTo>
                    <a:lnTo>
                      <a:pt x="1665" y="443"/>
                    </a:lnTo>
                    <a:lnTo>
                      <a:pt x="1659" y="440"/>
                    </a:lnTo>
                    <a:lnTo>
                      <a:pt x="1655" y="437"/>
                    </a:lnTo>
                    <a:lnTo>
                      <a:pt x="1651" y="432"/>
                    </a:lnTo>
                    <a:lnTo>
                      <a:pt x="1647" y="427"/>
                    </a:lnTo>
                    <a:lnTo>
                      <a:pt x="1646" y="420"/>
                    </a:lnTo>
                    <a:lnTo>
                      <a:pt x="1645" y="412"/>
                    </a:lnTo>
                    <a:lnTo>
                      <a:pt x="1646" y="404"/>
                    </a:lnTo>
                    <a:lnTo>
                      <a:pt x="1647" y="399"/>
                    </a:lnTo>
                    <a:lnTo>
                      <a:pt x="1651" y="393"/>
                    </a:lnTo>
                    <a:lnTo>
                      <a:pt x="1654" y="388"/>
                    </a:lnTo>
                    <a:lnTo>
                      <a:pt x="1658" y="384"/>
                    </a:lnTo>
                    <a:lnTo>
                      <a:pt x="1664" y="381"/>
                    </a:lnTo>
                    <a:lnTo>
                      <a:pt x="1670" y="379"/>
                    </a:lnTo>
                    <a:lnTo>
                      <a:pt x="1677" y="379"/>
                    </a:lnTo>
                    <a:lnTo>
                      <a:pt x="1688" y="380"/>
                    </a:lnTo>
                    <a:lnTo>
                      <a:pt x="1696" y="382"/>
                    </a:lnTo>
                    <a:lnTo>
                      <a:pt x="1702" y="354"/>
                    </a:lnTo>
                    <a:lnTo>
                      <a:pt x="1696" y="353"/>
                    </a:lnTo>
                    <a:lnTo>
                      <a:pt x="1689" y="351"/>
                    </a:lnTo>
                    <a:lnTo>
                      <a:pt x="1682" y="350"/>
                    </a:lnTo>
                    <a:lnTo>
                      <a:pt x="1674" y="350"/>
                    </a:lnTo>
                    <a:lnTo>
                      <a:pt x="1667" y="350"/>
                    </a:lnTo>
                    <a:lnTo>
                      <a:pt x="1659" y="351"/>
                    </a:lnTo>
                    <a:lnTo>
                      <a:pt x="1653" y="353"/>
                    </a:lnTo>
                    <a:lnTo>
                      <a:pt x="1646" y="355"/>
                    </a:lnTo>
                    <a:lnTo>
                      <a:pt x="1640" y="358"/>
                    </a:lnTo>
                    <a:lnTo>
                      <a:pt x="1634" y="361"/>
                    </a:lnTo>
                    <a:lnTo>
                      <a:pt x="1630" y="364"/>
                    </a:lnTo>
                    <a:lnTo>
                      <a:pt x="1626" y="369"/>
                    </a:lnTo>
                    <a:lnTo>
                      <a:pt x="1621" y="373"/>
                    </a:lnTo>
                    <a:lnTo>
                      <a:pt x="1618" y="378"/>
                    </a:lnTo>
                    <a:lnTo>
                      <a:pt x="1615" y="383"/>
                    </a:lnTo>
                    <a:lnTo>
                      <a:pt x="1613" y="389"/>
                    </a:lnTo>
                    <a:lnTo>
                      <a:pt x="1611" y="394"/>
                    </a:lnTo>
                    <a:lnTo>
                      <a:pt x="1610" y="401"/>
                    </a:lnTo>
                    <a:lnTo>
                      <a:pt x="1608" y="407"/>
                    </a:lnTo>
                    <a:lnTo>
                      <a:pt x="1608" y="413"/>
                    </a:lnTo>
                    <a:lnTo>
                      <a:pt x="1608" y="420"/>
                    </a:lnTo>
                    <a:lnTo>
                      <a:pt x="1610" y="427"/>
                    </a:lnTo>
                    <a:lnTo>
                      <a:pt x="1611" y="432"/>
                    </a:lnTo>
                    <a:lnTo>
                      <a:pt x="1613" y="439"/>
                    </a:lnTo>
                    <a:lnTo>
                      <a:pt x="1615" y="444"/>
                    </a:lnTo>
                    <a:lnTo>
                      <a:pt x="1618" y="449"/>
                    </a:lnTo>
                    <a:lnTo>
                      <a:pt x="1621" y="453"/>
                    </a:lnTo>
                    <a:lnTo>
                      <a:pt x="1625" y="458"/>
                    </a:lnTo>
                    <a:lnTo>
                      <a:pt x="1629" y="461"/>
                    </a:lnTo>
                    <a:lnTo>
                      <a:pt x="1634" y="465"/>
                    </a:lnTo>
                    <a:lnTo>
                      <a:pt x="1639" y="468"/>
                    </a:lnTo>
                    <a:lnTo>
                      <a:pt x="1644" y="470"/>
                    </a:lnTo>
                    <a:lnTo>
                      <a:pt x="1651" y="471"/>
                    </a:lnTo>
                    <a:lnTo>
                      <a:pt x="1656" y="473"/>
                    </a:lnTo>
                    <a:lnTo>
                      <a:pt x="1662" y="473"/>
                    </a:lnTo>
                    <a:lnTo>
                      <a:pt x="1670" y="475"/>
                    </a:lnTo>
                    <a:lnTo>
                      <a:pt x="1680" y="473"/>
                    </a:lnTo>
                    <a:lnTo>
                      <a:pt x="1688" y="472"/>
                    </a:lnTo>
                    <a:lnTo>
                      <a:pt x="1696" y="471"/>
                    </a:lnTo>
                    <a:lnTo>
                      <a:pt x="1701" y="469"/>
                    </a:lnTo>
                    <a:lnTo>
                      <a:pt x="1697" y="441"/>
                    </a:lnTo>
                    <a:close/>
                    <a:moveTo>
                      <a:pt x="1821" y="424"/>
                    </a:moveTo>
                    <a:lnTo>
                      <a:pt x="1821" y="418"/>
                    </a:lnTo>
                    <a:lnTo>
                      <a:pt x="1822" y="409"/>
                    </a:lnTo>
                    <a:lnTo>
                      <a:pt x="1821" y="399"/>
                    </a:lnTo>
                    <a:lnTo>
                      <a:pt x="1819" y="388"/>
                    </a:lnTo>
                    <a:lnTo>
                      <a:pt x="1816" y="378"/>
                    </a:lnTo>
                    <a:lnTo>
                      <a:pt x="1810" y="369"/>
                    </a:lnTo>
                    <a:lnTo>
                      <a:pt x="1807" y="364"/>
                    </a:lnTo>
                    <a:lnTo>
                      <a:pt x="1803" y="361"/>
                    </a:lnTo>
                    <a:lnTo>
                      <a:pt x="1799" y="358"/>
                    </a:lnTo>
                    <a:lnTo>
                      <a:pt x="1794" y="355"/>
                    </a:lnTo>
                    <a:lnTo>
                      <a:pt x="1789" y="353"/>
                    </a:lnTo>
                    <a:lnTo>
                      <a:pt x="1783" y="351"/>
                    </a:lnTo>
                    <a:lnTo>
                      <a:pt x="1777" y="351"/>
                    </a:lnTo>
                    <a:lnTo>
                      <a:pt x="1770" y="350"/>
                    </a:lnTo>
                    <a:lnTo>
                      <a:pt x="1763" y="351"/>
                    </a:lnTo>
                    <a:lnTo>
                      <a:pt x="1756" y="352"/>
                    </a:lnTo>
                    <a:lnTo>
                      <a:pt x="1750" y="353"/>
                    </a:lnTo>
                    <a:lnTo>
                      <a:pt x="1745" y="355"/>
                    </a:lnTo>
                    <a:lnTo>
                      <a:pt x="1739" y="359"/>
                    </a:lnTo>
                    <a:lnTo>
                      <a:pt x="1735" y="362"/>
                    </a:lnTo>
                    <a:lnTo>
                      <a:pt x="1731" y="366"/>
                    </a:lnTo>
                    <a:lnTo>
                      <a:pt x="1726" y="371"/>
                    </a:lnTo>
                    <a:lnTo>
                      <a:pt x="1720" y="380"/>
                    </a:lnTo>
                    <a:lnTo>
                      <a:pt x="1715" y="391"/>
                    </a:lnTo>
                    <a:lnTo>
                      <a:pt x="1713" y="402"/>
                    </a:lnTo>
                    <a:lnTo>
                      <a:pt x="1712" y="413"/>
                    </a:lnTo>
                    <a:lnTo>
                      <a:pt x="1712" y="420"/>
                    </a:lnTo>
                    <a:lnTo>
                      <a:pt x="1713" y="427"/>
                    </a:lnTo>
                    <a:lnTo>
                      <a:pt x="1714" y="433"/>
                    </a:lnTo>
                    <a:lnTo>
                      <a:pt x="1716" y="439"/>
                    </a:lnTo>
                    <a:lnTo>
                      <a:pt x="1719" y="444"/>
                    </a:lnTo>
                    <a:lnTo>
                      <a:pt x="1722" y="449"/>
                    </a:lnTo>
                    <a:lnTo>
                      <a:pt x="1725" y="453"/>
                    </a:lnTo>
                    <a:lnTo>
                      <a:pt x="1728" y="458"/>
                    </a:lnTo>
                    <a:lnTo>
                      <a:pt x="1733" y="461"/>
                    </a:lnTo>
                    <a:lnTo>
                      <a:pt x="1737" y="465"/>
                    </a:lnTo>
                    <a:lnTo>
                      <a:pt x="1742" y="468"/>
                    </a:lnTo>
                    <a:lnTo>
                      <a:pt x="1748" y="470"/>
                    </a:lnTo>
                    <a:lnTo>
                      <a:pt x="1753" y="471"/>
                    </a:lnTo>
                    <a:lnTo>
                      <a:pt x="1760" y="473"/>
                    </a:lnTo>
                    <a:lnTo>
                      <a:pt x="1767" y="473"/>
                    </a:lnTo>
                    <a:lnTo>
                      <a:pt x="1774" y="475"/>
                    </a:lnTo>
                    <a:lnTo>
                      <a:pt x="1786" y="473"/>
                    </a:lnTo>
                    <a:lnTo>
                      <a:pt x="1796" y="472"/>
                    </a:lnTo>
                    <a:lnTo>
                      <a:pt x="1806" y="470"/>
                    </a:lnTo>
                    <a:lnTo>
                      <a:pt x="1816" y="467"/>
                    </a:lnTo>
                    <a:lnTo>
                      <a:pt x="1810" y="442"/>
                    </a:lnTo>
                    <a:lnTo>
                      <a:pt x="1804" y="443"/>
                    </a:lnTo>
                    <a:lnTo>
                      <a:pt x="1796" y="446"/>
                    </a:lnTo>
                    <a:lnTo>
                      <a:pt x="1788" y="447"/>
                    </a:lnTo>
                    <a:lnTo>
                      <a:pt x="1779" y="447"/>
                    </a:lnTo>
                    <a:lnTo>
                      <a:pt x="1773" y="447"/>
                    </a:lnTo>
                    <a:lnTo>
                      <a:pt x="1767" y="446"/>
                    </a:lnTo>
                    <a:lnTo>
                      <a:pt x="1762" y="443"/>
                    </a:lnTo>
                    <a:lnTo>
                      <a:pt x="1756" y="441"/>
                    </a:lnTo>
                    <a:lnTo>
                      <a:pt x="1753" y="438"/>
                    </a:lnTo>
                    <a:lnTo>
                      <a:pt x="1750" y="434"/>
                    </a:lnTo>
                    <a:lnTo>
                      <a:pt x="1748" y="429"/>
                    </a:lnTo>
                    <a:lnTo>
                      <a:pt x="1747" y="424"/>
                    </a:lnTo>
                    <a:lnTo>
                      <a:pt x="1821" y="424"/>
                    </a:lnTo>
                    <a:close/>
                    <a:moveTo>
                      <a:pt x="1747" y="399"/>
                    </a:moveTo>
                    <a:lnTo>
                      <a:pt x="1747" y="394"/>
                    </a:lnTo>
                    <a:lnTo>
                      <a:pt x="1748" y="391"/>
                    </a:lnTo>
                    <a:lnTo>
                      <a:pt x="1750" y="387"/>
                    </a:lnTo>
                    <a:lnTo>
                      <a:pt x="1752" y="383"/>
                    </a:lnTo>
                    <a:lnTo>
                      <a:pt x="1755" y="380"/>
                    </a:lnTo>
                    <a:lnTo>
                      <a:pt x="1759" y="376"/>
                    </a:lnTo>
                    <a:lnTo>
                      <a:pt x="1763" y="375"/>
                    </a:lnTo>
                    <a:lnTo>
                      <a:pt x="1768" y="374"/>
                    </a:lnTo>
                    <a:lnTo>
                      <a:pt x="1774" y="375"/>
                    </a:lnTo>
                    <a:lnTo>
                      <a:pt x="1779" y="376"/>
                    </a:lnTo>
                    <a:lnTo>
                      <a:pt x="1782" y="380"/>
                    </a:lnTo>
                    <a:lnTo>
                      <a:pt x="1785" y="383"/>
                    </a:lnTo>
                    <a:lnTo>
                      <a:pt x="1788" y="391"/>
                    </a:lnTo>
                    <a:lnTo>
                      <a:pt x="1789" y="399"/>
                    </a:lnTo>
                    <a:lnTo>
                      <a:pt x="1747" y="399"/>
                    </a:lnTo>
                    <a:close/>
                    <a:moveTo>
                      <a:pt x="1836" y="466"/>
                    </a:moveTo>
                    <a:lnTo>
                      <a:pt x="1844" y="469"/>
                    </a:lnTo>
                    <a:lnTo>
                      <a:pt x="1853" y="471"/>
                    </a:lnTo>
                    <a:lnTo>
                      <a:pt x="1863" y="473"/>
                    </a:lnTo>
                    <a:lnTo>
                      <a:pt x="1874" y="475"/>
                    </a:lnTo>
                    <a:lnTo>
                      <a:pt x="1886" y="473"/>
                    </a:lnTo>
                    <a:lnTo>
                      <a:pt x="1896" y="471"/>
                    </a:lnTo>
                    <a:lnTo>
                      <a:pt x="1904" y="468"/>
                    </a:lnTo>
                    <a:lnTo>
                      <a:pt x="1912" y="463"/>
                    </a:lnTo>
                    <a:lnTo>
                      <a:pt x="1917" y="458"/>
                    </a:lnTo>
                    <a:lnTo>
                      <a:pt x="1921" y="451"/>
                    </a:lnTo>
                    <a:lnTo>
                      <a:pt x="1923" y="443"/>
                    </a:lnTo>
                    <a:lnTo>
                      <a:pt x="1924" y="436"/>
                    </a:lnTo>
                    <a:lnTo>
                      <a:pt x="1924" y="429"/>
                    </a:lnTo>
                    <a:lnTo>
                      <a:pt x="1922" y="423"/>
                    </a:lnTo>
                    <a:lnTo>
                      <a:pt x="1920" y="419"/>
                    </a:lnTo>
                    <a:lnTo>
                      <a:pt x="1916" y="413"/>
                    </a:lnTo>
                    <a:lnTo>
                      <a:pt x="1912" y="409"/>
                    </a:lnTo>
                    <a:lnTo>
                      <a:pt x="1907" y="405"/>
                    </a:lnTo>
                    <a:lnTo>
                      <a:pt x="1900" y="402"/>
                    </a:lnTo>
                    <a:lnTo>
                      <a:pt x="1893" y="399"/>
                    </a:lnTo>
                    <a:lnTo>
                      <a:pt x="1884" y="395"/>
                    </a:lnTo>
                    <a:lnTo>
                      <a:pt x="1878" y="392"/>
                    </a:lnTo>
                    <a:lnTo>
                      <a:pt x="1875" y="389"/>
                    </a:lnTo>
                    <a:lnTo>
                      <a:pt x="1874" y="385"/>
                    </a:lnTo>
                    <a:lnTo>
                      <a:pt x="1875" y="381"/>
                    </a:lnTo>
                    <a:lnTo>
                      <a:pt x="1877" y="378"/>
                    </a:lnTo>
                    <a:lnTo>
                      <a:pt x="1882" y="376"/>
                    </a:lnTo>
                    <a:lnTo>
                      <a:pt x="1888" y="375"/>
                    </a:lnTo>
                    <a:lnTo>
                      <a:pt x="1895" y="376"/>
                    </a:lnTo>
                    <a:lnTo>
                      <a:pt x="1902" y="378"/>
                    </a:lnTo>
                    <a:lnTo>
                      <a:pt x="1908" y="380"/>
                    </a:lnTo>
                    <a:lnTo>
                      <a:pt x="1913" y="382"/>
                    </a:lnTo>
                    <a:lnTo>
                      <a:pt x="1920" y="356"/>
                    </a:lnTo>
                    <a:lnTo>
                      <a:pt x="1913" y="354"/>
                    </a:lnTo>
                    <a:lnTo>
                      <a:pt x="1905" y="352"/>
                    </a:lnTo>
                    <a:lnTo>
                      <a:pt x="1897" y="351"/>
                    </a:lnTo>
                    <a:lnTo>
                      <a:pt x="1887" y="350"/>
                    </a:lnTo>
                    <a:lnTo>
                      <a:pt x="1876" y="351"/>
                    </a:lnTo>
                    <a:lnTo>
                      <a:pt x="1868" y="353"/>
                    </a:lnTo>
                    <a:lnTo>
                      <a:pt x="1859" y="356"/>
                    </a:lnTo>
                    <a:lnTo>
                      <a:pt x="1853" y="361"/>
                    </a:lnTo>
                    <a:lnTo>
                      <a:pt x="1847" y="366"/>
                    </a:lnTo>
                    <a:lnTo>
                      <a:pt x="1843" y="373"/>
                    </a:lnTo>
                    <a:lnTo>
                      <a:pt x="1841" y="381"/>
                    </a:lnTo>
                    <a:lnTo>
                      <a:pt x="1840" y="389"/>
                    </a:lnTo>
                    <a:lnTo>
                      <a:pt x="1840" y="394"/>
                    </a:lnTo>
                    <a:lnTo>
                      <a:pt x="1842" y="399"/>
                    </a:lnTo>
                    <a:lnTo>
                      <a:pt x="1844" y="404"/>
                    </a:lnTo>
                    <a:lnTo>
                      <a:pt x="1847" y="409"/>
                    </a:lnTo>
                    <a:lnTo>
                      <a:pt x="1851" y="413"/>
                    </a:lnTo>
                    <a:lnTo>
                      <a:pt x="1857" y="418"/>
                    </a:lnTo>
                    <a:lnTo>
                      <a:pt x="1864" y="421"/>
                    </a:lnTo>
                    <a:lnTo>
                      <a:pt x="1872" y="424"/>
                    </a:lnTo>
                    <a:lnTo>
                      <a:pt x="1881" y="428"/>
                    </a:lnTo>
                    <a:lnTo>
                      <a:pt x="1886" y="431"/>
                    </a:lnTo>
                    <a:lnTo>
                      <a:pt x="1888" y="434"/>
                    </a:lnTo>
                    <a:lnTo>
                      <a:pt x="1889" y="438"/>
                    </a:lnTo>
                    <a:lnTo>
                      <a:pt x="1888" y="442"/>
                    </a:lnTo>
                    <a:lnTo>
                      <a:pt x="1886" y="446"/>
                    </a:lnTo>
                    <a:lnTo>
                      <a:pt x="1881" y="448"/>
                    </a:lnTo>
                    <a:lnTo>
                      <a:pt x="1874" y="448"/>
                    </a:lnTo>
                    <a:lnTo>
                      <a:pt x="1866" y="448"/>
                    </a:lnTo>
                    <a:lnTo>
                      <a:pt x="1857" y="446"/>
                    </a:lnTo>
                    <a:lnTo>
                      <a:pt x="1849" y="442"/>
                    </a:lnTo>
                    <a:lnTo>
                      <a:pt x="1843" y="439"/>
                    </a:lnTo>
                    <a:lnTo>
                      <a:pt x="1836" y="466"/>
                    </a:lnTo>
                    <a:close/>
                    <a:moveTo>
                      <a:pt x="1939" y="466"/>
                    </a:moveTo>
                    <a:lnTo>
                      <a:pt x="1947" y="469"/>
                    </a:lnTo>
                    <a:lnTo>
                      <a:pt x="1955" y="471"/>
                    </a:lnTo>
                    <a:lnTo>
                      <a:pt x="1966" y="473"/>
                    </a:lnTo>
                    <a:lnTo>
                      <a:pt x="1977" y="475"/>
                    </a:lnTo>
                    <a:lnTo>
                      <a:pt x="1988" y="473"/>
                    </a:lnTo>
                    <a:lnTo>
                      <a:pt x="1998" y="471"/>
                    </a:lnTo>
                    <a:lnTo>
                      <a:pt x="2007" y="468"/>
                    </a:lnTo>
                    <a:lnTo>
                      <a:pt x="2013" y="463"/>
                    </a:lnTo>
                    <a:lnTo>
                      <a:pt x="2019" y="458"/>
                    </a:lnTo>
                    <a:lnTo>
                      <a:pt x="2023" y="451"/>
                    </a:lnTo>
                    <a:lnTo>
                      <a:pt x="2025" y="443"/>
                    </a:lnTo>
                    <a:lnTo>
                      <a:pt x="2026" y="436"/>
                    </a:lnTo>
                    <a:lnTo>
                      <a:pt x="2025" y="429"/>
                    </a:lnTo>
                    <a:lnTo>
                      <a:pt x="2024" y="423"/>
                    </a:lnTo>
                    <a:lnTo>
                      <a:pt x="2022" y="419"/>
                    </a:lnTo>
                    <a:lnTo>
                      <a:pt x="2019" y="413"/>
                    </a:lnTo>
                    <a:lnTo>
                      <a:pt x="2015" y="409"/>
                    </a:lnTo>
                    <a:lnTo>
                      <a:pt x="2009" y="405"/>
                    </a:lnTo>
                    <a:lnTo>
                      <a:pt x="2003" y="402"/>
                    </a:lnTo>
                    <a:lnTo>
                      <a:pt x="1995" y="399"/>
                    </a:lnTo>
                    <a:lnTo>
                      <a:pt x="1986" y="395"/>
                    </a:lnTo>
                    <a:lnTo>
                      <a:pt x="1980" y="392"/>
                    </a:lnTo>
                    <a:lnTo>
                      <a:pt x="1978" y="389"/>
                    </a:lnTo>
                    <a:lnTo>
                      <a:pt x="1977" y="385"/>
                    </a:lnTo>
                    <a:lnTo>
                      <a:pt x="1978" y="381"/>
                    </a:lnTo>
                    <a:lnTo>
                      <a:pt x="1980" y="378"/>
                    </a:lnTo>
                    <a:lnTo>
                      <a:pt x="1984" y="376"/>
                    </a:lnTo>
                    <a:lnTo>
                      <a:pt x="1990" y="375"/>
                    </a:lnTo>
                    <a:lnTo>
                      <a:pt x="1997" y="376"/>
                    </a:lnTo>
                    <a:lnTo>
                      <a:pt x="2005" y="378"/>
                    </a:lnTo>
                    <a:lnTo>
                      <a:pt x="2010" y="380"/>
                    </a:lnTo>
                    <a:lnTo>
                      <a:pt x="2015" y="382"/>
                    </a:lnTo>
                    <a:lnTo>
                      <a:pt x="2021" y="356"/>
                    </a:lnTo>
                    <a:lnTo>
                      <a:pt x="2016" y="354"/>
                    </a:lnTo>
                    <a:lnTo>
                      <a:pt x="2008" y="352"/>
                    </a:lnTo>
                    <a:lnTo>
                      <a:pt x="1998" y="351"/>
                    </a:lnTo>
                    <a:lnTo>
                      <a:pt x="1989" y="350"/>
                    </a:lnTo>
                    <a:lnTo>
                      <a:pt x="1979" y="351"/>
                    </a:lnTo>
                    <a:lnTo>
                      <a:pt x="1969" y="353"/>
                    </a:lnTo>
                    <a:lnTo>
                      <a:pt x="1962" y="356"/>
                    </a:lnTo>
                    <a:lnTo>
                      <a:pt x="1955" y="361"/>
                    </a:lnTo>
                    <a:lnTo>
                      <a:pt x="1950" y="366"/>
                    </a:lnTo>
                    <a:lnTo>
                      <a:pt x="1945" y="373"/>
                    </a:lnTo>
                    <a:lnTo>
                      <a:pt x="1943" y="381"/>
                    </a:lnTo>
                    <a:lnTo>
                      <a:pt x="1942" y="389"/>
                    </a:lnTo>
                    <a:lnTo>
                      <a:pt x="1942" y="394"/>
                    </a:lnTo>
                    <a:lnTo>
                      <a:pt x="1943" y="399"/>
                    </a:lnTo>
                    <a:lnTo>
                      <a:pt x="1945" y="404"/>
                    </a:lnTo>
                    <a:lnTo>
                      <a:pt x="1950" y="409"/>
                    </a:lnTo>
                    <a:lnTo>
                      <a:pt x="1954" y="413"/>
                    </a:lnTo>
                    <a:lnTo>
                      <a:pt x="1959" y="418"/>
                    </a:lnTo>
                    <a:lnTo>
                      <a:pt x="1967" y="421"/>
                    </a:lnTo>
                    <a:lnTo>
                      <a:pt x="1975" y="424"/>
                    </a:lnTo>
                    <a:lnTo>
                      <a:pt x="1983" y="428"/>
                    </a:lnTo>
                    <a:lnTo>
                      <a:pt x="1989" y="431"/>
                    </a:lnTo>
                    <a:lnTo>
                      <a:pt x="1991" y="434"/>
                    </a:lnTo>
                    <a:lnTo>
                      <a:pt x="1992" y="438"/>
                    </a:lnTo>
                    <a:lnTo>
                      <a:pt x="1991" y="442"/>
                    </a:lnTo>
                    <a:lnTo>
                      <a:pt x="1989" y="446"/>
                    </a:lnTo>
                    <a:lnTo>
                      <a:pt x="1983" y="448"/>
                    </a:lnTo>
                    <a:lnTo>
                      <a:pt x="1977" y="448"/>
                    </a:lnTo>
                    <a:lnTo>
                      <a:pt x="1968" y="448"/>
                    </a:lnTo>
                    <a:lnTo>
                      <a:pt x="1959" y="446"/>
                    </a:lnTo>
                    <a:lnTo>
                      <a:pt x="1952" y="442"/>
                    </a:lnTo>
                    <a:lnTo>
                      <a:pt x="1945" y="439"/>
                    </a:lnTo>
                    <a:lnTo>
                      <a:pt x="1939" y="466"/>
                    </a:lnTo>
                    <a:close/>
                    <a:moveTo>
                      <a:pt x="2084" y="471"/>
                    </a:moveTo>
                    <a:lnTo>
                      <a:pt x="2084" y="353"/>
                    </a:lnTo>
                    <a:lnTo>
                      <a:pt x="2048" y="353"/>
                    </a:lnTo>
                    <a:lnTo>
                      <a:pt x="2048" y="471"/>
                    </a:lnTo>
                    <a:lnTo>
                      <a:pt x="2084" y="471"/>
                    </a:lnTo>
                    <a:close/>
                    <a:moveTo>
                      <a:pt x="2066" y="301"/>
                    </a:moveTo>
                    <a:lnTo>
                      <a:pt x="2062" y="301"/>
                    </a:lnTo>
                    <a:lnTo>
                      <a:pt x="2058" y="302"/>
                    </a:lnTo>
                    <a:lnTo>
                      <a:pt x="2055" y="304"/>
                    </a:lnTo>
                    <a:lnTo>
                      <a:pt x="2052" y="306"/>
                    </a:lnTo>
                    <a:lnTo>
                      <a:pt x="2050" y="309"/>
                    </a:lnTo>
                    <a:lnTo>
                      <a:pt x="2048" y="312"/>
                    </a:lnTo>
                    <a:lnTo>
                      <a:pt x="2047" y="315"/>
                    </a:lnTo>
                    <a:lnTo>
                      <a:pt x="2047" y="320"/>
                    </a:lnTo>
                    <a:lnTo>
                      <a:pt x="2047" y="323"/>
                    </a:lnTo>
                    <a:lnTo>
                      <a:pt x="2048" y="326"/>
                    </a:lnTo>
                    <a:lnTo>
                      <a:pt x="2050" y="330"/>
                    </a:lnTo>
                    <a:lnTo>
                      <a:pt x="2052" y="333"/>
                    </a:lnTo>
                    <a:lnTo>
                      <a:pt x="2055" y="335"/>
                    </a:lnTo>
                    <a:lnTo>
                      <a:pt x="2058" y="336"/>
                    </a:lnTo>
                    <a:lnTo>
                      <a:pt x="2062" y="338"/>
                    </a:lnTo>
                    <a:lnTo>
                      <a:pt x="2065" y="339"/>
                    </a:lnTo>
                    <a:lnTo>
                      <a:pt x="2070" y="338"/>
                    </a:lnTo>
                    <a:lnTo>
                      <a:pt x="2074" y="336"/>
                    </a:lnTo>
                    <a:lnTo>
                      <a:pt x="2077" y="335"/>
                    </a:lnTo>
                    <a:lnTo>
                      <a:pt x="2079" y="333"/>
                    </a:lnTo>
                    <a:lnTo>
                      <a:pt x="2083" y="330"/>
                    </a:lnTo>
                    <a:lnTo>
                      <a:pt x="2084" y="326"/>
                    </a:lnTo>
                    <a:lnTo>
                      <a:pt x="2085" y="323"/>
                    </a:lnTo>
                    <a:lnTo>
                      <a:pt x="2085" y="320"/>
                    </a:lnTo>
                    <a:lnTo>
                      <a:pt x="2085" y="315"/>
                    </a:lnTo>
                    <a:lnTo>
                      <a:pt x="2084" y="312"/>
                    </a:lnTo>
                    <a:lnTo>
                      <a:pt x="2082" y="309"/>
                    </a:lnTo>
                    <a:lnTo>
                      <a:pt x="2079" y="306"/>
                    </a:lnTo>
                    <a:lnTo>
                      <a:pt x="2077" y="304"/>
                    </a:lnTo>
                    <a:lnTo>
                      <a:pt x="2074" y="302"/>
                    </a:lnTo>
                    <a:lnTo>
                      <a:pt x="2070" y="301"/>
                    </a:lnTo>
                    <a:lnTo>
                      <a:pt x="2066" y="301"/>
                    </a:lnTo>
                    <a:close/>
                    <a:moveTo>
                      <a:pt x="2188" y="299"/>
                    </a:moveTo>
                    <a:lnTo>
                      <a:pt x="2188" y="363"/>
                    </a:lnTo>
                    <a:lnTo>
                      <a:pt x="2188" y="363"/>
                    </a:lnTo>
                    <a:lnTo>
                      <a:pt x="2186" y="361"/>
                    </a:lnTo>
                    <a:lnTo>
                      <a:pt x="2183" y="358"/>
                    </a:lnTo>
                    <a:lnTo>
                      <a:pt x="2180" y="355"/>
                    </a:lnTo>
                    <a:lnTo>
                      <a:pt x="2177" y="353"/>
                    </a:lnTo>
                    <a:lnTo>
                      <a:pt x="2168" y="351"/>
                    </a:lnTo>
                    <a:lnTo>
                      <a:pt x="2158" y="350"/>
                    </a:lnTo>
                    <a:lnTo>
                      <a:pt x="2147" y="351"/>
                    </a:lnTo>
                    <a:lnTo>
                      <a:pt x="2138" y="354"/>
                    </a:lnTo>
                    <a:lnTo>
                      <a:pt x="2129" y="360"/>
                    </a:lnTo>
                    <a:lnTo>
                      <a:pt x="2121" y="366"/>
                    </a:lnTo>
                    <a:lnTo>
                      <a:pt x="2118" y="371"/>
                    </a:lnTo>
                    <a:lnTo>
                      <a:pt x="2115" y="375"/>
                    </a:lnTo>
                    <a:lnTo>
                      <a:pt x="2113" y="381"/>
                    </a:lnTo>
                    <a:lnTo>
                      <a:pt x="2111" y="387"/>
                    </a:lnTo>
                    <a:lnTo>
                      <a:pt x="2109" y="392"/>
                    </a:lnTo>
                    <a:lnTo>
                      <a:pt x="2107" y="399"/>
                    </a:lnTo>
                    <a:lnTo>
                      <a:pt x="2106" y="405"/>
                    </a:lnTo>
                    <a:lnTo>
                      <a:pt x="2106" y="413"/>
                    </a:lnTo>
                    <a:lnTo>
                      <a:pt x="2107" y="427"/>
                    </a:lnTo>
                    <a:lnTo>
                      <a:pt x="2110" y="439"/>
                    </a:lnTo>
                    <a:lnTo>
                      <a:pt x="2115" y="449"/>
                    </a:lnTo>
                    <a:lnTo>
                      <a:pt x="2120" y="458"/>
                    </a:lnTo>
                    <a:lnTo>
                      <a:pt x="2128" y="465"/>
                    </a:lnTo>
                    <a:lnTo>
                      <a:pt x="2137" y="470"/>
                    </a:lnTo>
                    <a:lnTo>
                      <a:pt x="2141" y="472"/>
                    </a:lnTo>
                    <a:lnTo>
                      <a:pt x="2145" y="473"/>
                    </a:lnTo>
                    <a:lnTo>
                      <a:pt x="2151" y="475"/>
                    </a:lnTo>
                    <a:lnTo>
                      <a:pt x="2155" y="475"/>
                    </a:lnTo>
                    <a:lnTo>
                      <a:pt x="2160" y="473"/>
                    </a:lnTo>
                    <a:lnTo>
                      <a:pt x="2166" y="473"/>
                    </a:lnTo>
                    <a:lnTo>
                      <a:pt x="2171" y="471"/>
                    </a:lnTo>
                    <a:lnTo>
                      <a:pt x="2177" y="469"/>
                    </a:lnTo>
                    <a:lnTo>
                      <a:pt x="2181" y="467"/>
                    </a:lnTo>
                    <a:lnTo>
                      <a:pt x="2185" y="463"/>
                    </a:lnTo>
                    <a:lnTo>
                      <a:pt x="2188" y="459"/>
                    </a:lnTo>
                    <a:lnTo>
                      <a:pt x="2192" y="454"/>
                    </a:lnTo>
                    <a:lnTo>
                      <a:pt x="2192" y="454"/>
                    </a:lnTo>
                    <a:lnTo>
                      <a:pt x="2194" y="471"/>
                    </a:lnTo>
                    <a:lnTo>
                      <a:pt x="2225" y="471"/>
                    </a:lnTo>
                    <a:lnTo>
                      <a:pt x="2225" y="465"/>
                    </a:lnTo>
                    <a:lnTo>
                      <a:pt x="2225" y="456"/>
                    </a:lnTo>
                    <a:lnTo>
                      <a:pt x="2224" y="447"/>
                    </a:lnTo>
                    <a:lnTo>
                      <a:pt x="2224" y="436"/>
                    </a:lnTo>
                    <a:lnTo>
                      <a:pt x="2224" y="299"/>
                    </a:lnTo>
                    <a:lnTo>
                      <a:pt x="2188" y="299"/>
                    </a:lnTo>
                    <a:close/>
                    <a:moveTo>
                      <a:pt x="2188" y="419"/>
                    </a:moveTo>
                    <a:lnTo>
                      <a:pt x="2188" y="423"/>
                    </a:lnTo>
                    <a:lnTo>
                      <a:pt x="2187" y="427"/>
                    </a:lnTo>
                    <a:lnTo>
                      <a:pt x="2186" y="431"/>
                    </a:lnTo>
                    <a:lnTo>
                      <a:pt x="2185" y="434"/>
                    </a:lnTo>
                    <a:lnTo>
                      <a:pt x="2183" y="438"/>
                    </a:lnTo>
                    <a:lnTo>
                      <a:pt x="2181" y="440"/>
                    </a:lnTo>
                    <a:lnTo>
                      <a:pt x="2178" y="442"/>
                    </a:lnTo>
                    <a:lnTo>
                      <a:pt x="2174" y="443"/>
                    </a:lnTo>
                    <a:lnTo>
                      <a:pt x="2171" y="444"/>
                    </a:lnTo>
                    <a:lnTo>
                      <a:pt x="2167" y="444"/>
                    </a:lnTo>
                    <a:lnTo>
                      <a:pt x="2161" y="444"/>
                    </a:lnTo>
                    <a:lnTo>
                      <a:pt x="2157" y="442"/>
                    </a:lnTo>
                    <a:lnTo>
                      <a:pt x="2153" y="440"/>
                    </a:lnTo>
                    <a:lnTo>
                      <a:pt x="2150" y="436"/>
                    </a:lnTo>
                    <a:lnTo>
                      <a:pt x="2146" y="431"/>
                    </a:lnTo>
                    <a:lnTo>
                      <a:pt x="2144" y="426"/>
                    </a:lnTo>
                    <a:lnTo>
                      <a:pt x="2143" y="419"/>
                    </a:lnTo>
                    <a:lnTo>
                      <a:pt x="2142" y="412"/>
                    </a:lnTo>
                    <a:lnTo>
                      <a:pt x="2143" y="405"/>
                    </a:lnTo>
                    <a:lnTo>
                      <a:pt x="2144" y="399"/>
                    </a:lnTo>
                    <a:lnTo>
                      <a:pt x="2146" y="393"/>
                    </a:lnTo>
                    <a:lnTo>
                      <a:pt x="2148" y="388"/>
                    </a:lnTo>
                    <a:lnTo>
                      <a:pt x="2152" y="384"/>
                    </a:lnTo>
                    <a:lnTo>
                      <a:pt x="2156" y="381"/>
                    </a:lnTo>
                    <a:lnTo>
                      <a:pt x="2161" y="379"/>
                    </a:lnTo>
                    <a:lnTo>
                      <a:pt x="2167" y="379"/>
                    </a:lnTo>
                    <a:lnTo>
                      <a:pt x="2171" y="379"/>
                    </a:lnTo>
                    <a:lnTo>
                      <a:pt x="2174" y="380"/>
                    </a:lnTo>
                    <a:lnTo>
                      <a:pt x="2178" y="381"/>
                    </a:lnTo>
                    <a:lnTo>
                      <a:pt x="2181" y="383"/>
                    </a:lnTo>
                    <a:lnTo>
                      <a:pt x="2183" y="387"/>
                    </a:lnTo>
                    <a:lnTo>
                      <a:pt x="2185" y="390"/>
                    </a:lnTo>
                    <a:lnTo>
                      <a:pt x="2187" y="393"/>
                    </a:lnTo>
                    <a:lnTo>
                      <a:pt x="2188" y="397"/>
                    </a:lnTo>
                    <a:lnTo>
                      <a:pt x="2188" y="400"/>
                    </a:lnTo>
                    <a:lnTo>
                      <a:pt x="2188" y="403"/>
                    </a:lnTo>
                    <a:lnTo>
                      <a:pt x="2188" y="419"/>
                    </a:lnTo>
                    <a:close/>
                    <a:moveTo>
                      <a:pt x="2352" y="471"/>
                    </a:moveTo>
                    <a:lnTo>
                      <a:pt x="2349" y="459"/>
                    </a:lnTo>
                    <a:lnTo>
                      <a:pt x="2349" y="442"/>
                    </a:lnTo>
                    <a:lnTo>
                      <a:pt x="2349" y="401"/>
                    </a:lnTo>
                    <a:lnTo>
                      <a:pt x="2348" y="391"/>
                    </a:lnTo>
                    <a:lnTo>
                      <a:pt x="2347" y="381"/>
                    </a:lnTo>
                    <a:lnTo>
                      <a:pt x="2344" y="373"/>
                    </a:lnTo>
                    <a:lnTo>
                      <a:pt x="2339" y="365"/>
                    </a:lnTo>
                    <a:lnTo>
                      <a:pt x="2335" y="362"/>
                    </a:lnTo>
                    <a:lnTo>
                      <a:pt x="2332" y="359"/>
                    </a:lnTo>
                    <a:lnTo>
                      <a:pt x="2328" y="356"/>
                    </a:lnTo>
                    <a:lnTo>
                      <a:pt x="2322" y="354"/>
                    </a:lnTo>
                    <a:lnTo>
                      <a:pt x="2318" y="352"/>
                    </a:lnTo>
                    <a:lnTo>
                      <a:pt x="2312" y="351"/>
                    </a:lnTo>
                    <a:lnTo>
                      <a:pt x="2305" y="350"/>
                    </a:lnTo>
                    <a:lnTo>
                      <a:pt x="2299" y="350"/>
                    </a:lnTo>
                    <a:lnTo>
                      <a:pt x="2283" y="351"/>
                    </a:lnTo>
                    <a:lnTo>
                      <a:pt x="2272" y="353"/>
                    </a:lnTo>
                    <a:lnTo>
                      <a:pt x="2262" y="356"/>
                    </a:lnTo>
                    <a:lnTo>
                      <a:pt x="2254" y="361"/>
                    </a:lnTo>
                    <a:lnTo>
                      <a:pt x="2261" y="384"/>
                    </a:lnTo>
                    <a:lnTo>
                      <a:pt x="2267" y="381"/>
                    </a:lnTo>
                    <a:lnTo>
                      <a:pt x="2275" y="378"/>
                    </a:lnTo>
                    <a:lnTo>
                      <a:pt x="2283" y="376"/>
                    </a:lnTo>
                    <a:lnTo>
                      <a:pt x="2292" y="375"/>
                    </a:lnTo>
                    <a:lnTo>
                      <a:pt x="2299" y="375"/>
                    </a:lnTo>
                    <a:lnTo>
                      <a:pt x="2303" y="376"/>
                    </a:lnTo>
                    <a:lnTo>
                      <a:pt x="2307" y="379"/>
                    </a:lnTo>
                    <a:lnTo>
                      <a:pt x="2309" y="381"/>
                    </a:lnTo>
                    <a:lnTo>
                      <a:pt x="2313" y="385"/>
                    </a:lnTo>
                    <a:lnTo>
                      <a:pt x="2314" y="391"/>
                    </a:lnTo>
                    <a:lnTo>
                      <a:pt x="2314" y="392"/>
                    </a:lnTo>
                    <a:lnTo>
                      <a:pt x="2299" y="393"/>
                    </a:lnTo>
                    <a:lnTo>
                      <a:pt x="2286" y="395"/>
                    </a:lnTo>
                    <a:lnTo>
                      <a:pt x="2274" y="399"/>
                    </a:lnTo>
                    <a:lnTo>
                      <a:pt x="2264" y="403"/>
                    </a:lnTo>
                    <a:lnTo>
                      <a:pt x="2260" y="407"/>
                    </a:lnTo>
                    <a:lnTo>
                      <a:pt x="2256" y="410"/>
                    </a:lnTo>
                    <a:lnTo>
                      <a:pt x="2253" y="413"/>
                    </a:lnTo>
                    <a:lnTo>
                      <a:pt x="2250" y="418"/>
                    </a:lnTo>
                    <a:lnTo>
                      <a:pt x="2249" y="422"/>
                    </a:lnTo>
                    <a:lnTo>
                      <a:pt x="2247" y="427"/>
                    </a:lnTo>
                    <a:lnTo>
                      <a:pt x="2246" y="432"/>
                    </a:lnTo>
                    <a:lnTo>
                      <a:pt x="2246" y="438"/>
                    </a:lnTo>
                    <a:lnTo>
                      <a:pt x="2247" y="444"/>
                    </a:lnTo>
                    <a:lnTo>
                      <a:pt x="2248" y="451"/>
                    </a:lnTo>
                    <a:lnTo>
                      <a:pt x="2251" y="458"/>
                    </a:lnTo>
                    <a:lnTo>
                      <a:pt x="2255" y="463"/>
                    </a:lnTo>
                    <a:lnTo>
                      <a:pt x="2261" y="468"/>
                    </a:lnTo>
                    <a:lnTo>
                      <a:pt x="2267" y="471"/>
                    </a:lnTo>
                    <a:lnTo>
                      <a:pt x="2275" y="473"/>
                    </a:lnTo>
                    <a:lnTo>
                      <a:pt x="2282" y="475"/>
                    </a:lnTo>
                    <a:lnTo>
                      <a:pt x="2293" y="473"/>
                    </a:lnTo>
                    <a:lnTo>
                      <a:pt x="2302" y="470"/>
                    </a:lnTo>
                    <a:lnTo>
                      <a:pt x="2309" y="466"/>
                    </a:lnTo>
                    <a:lnTo>
                      <a:pt x="2316" y="460"/>
                    </a:lnTo>
                    <a:lnTo>
                      <a:pt x="2317" y="460"/>
                    </a:lnTo>
                    <a:lnTo>
                      <a:pt x="2319" y="471"/>
                    </a:lnTo>
                    <a:lnTo>
                      <a:pt x="2352" y="471"/>
                    </a:lnTo>
                    <a:close/>
                    <a:moveTo>
                      <a:pt x="2315" y="428"/>
                    </a:moveTo>
                    <a:lnTo>
                      <a:pt x="2315" y="431"/>
                    </a:lnTo>
                    <a:lnTo>
                      <a:pt x="2314" y="434"/>
                    </a:lnTo>
                    <a:lnTo>
                      <a:pt x="2312" y="440"/>
                    </a:lnTo>
                    <a:lnTo>
                      <a:pt x="2307" y="444"/>
                    </a:lnTo>
                    <a:lnTo>
                      <a:pt x="2302" y="447"/>
                    </a:lnTo>
                    <a:lnTo>
                      <a:pt x="2295" y="448"/>
                    </a:lnTo>
                    <a:lnTo>
                      <a:pt x="2290" y="448"/>
                    </a:lnTo>
                    <a:lnTo>
                      <a:pt x="2285" y="444"/>
                    </a:lnTo>
                    <a:lnTo>
                      <a:pt x="2283" y="442"/>
                    </a:lnTo>
                    <a:lnTo>
                      <a:pt x="2282" y="440"/>
                    </a:lnTo>
                    <a:lnTo>
                      <a:pt x="2281" y="438"/>
                    </a:lnTo>
                    <a:lnTo>
                      <a:pt x="2281" y="434"/>
                    </a:lnTo>
                    <a:lnTo>
                      <a:pt x="2281" y="429"/>
                    </a:lnTo>
                    <a:lnTo>
                      <a:pt x="2283" y="426"/>
                    </a:lnTo>
                    <a:lnTo>
                      <a:pt x="2287" y="422"/>
                    </a:lnTo>
                    <a:lnTo>
                      <a:pt x="2291" y="419"/>
                    </a:lnTo>
                    <a:lnTo>
                      <a:pt x="2295" y="418"/>
                    </a:lnTo>
                    <a:lnTo>
                      <a:pt x="2302" y="417"/>
                    </a:lnTo>
                    <a:lnTo>
                      <a:pt x="2307" y="415"/>
                    </a:lnTo>
                    <a:lnTo>
                      <a:pt x="2315" y="415"/>
                    </a:lnTo>
                    <a:lnTo>
                      <a:pt x="2315" y="428"/>
                    </a:lnTo>
                    <a:close/>
                    <a:moveTo>
                      <a:pt x="2454" y="299"/>
                    </a:moveTo>
                    <a:lnTo>
                      <a:pt x="2454" y="363"/>
                    </a:lnTo>
                    <a:lnTo>
                      <a:pt x="2453" y="363"/>
                    </a:lnTo>
                    <a:lnTo>
                      <a:pt x="2451" y="361"/>
                    </a:lnTo>
                    <a:lnTo>
                      <a:pt x="2449" y="358"/>
                    </a:lnTo>
                    <a:lnTo>
                      <a:pt x="2445" y="355"/>
                    </a:lnTo>
                    <a:lnTo>
                      <a:pt x="2441" y="353"/>
                    </a:lnTo>
                    <a:lnTo>
                      <a:pt x="2433" y="351"/>
                    </a:lnTo>
                    <a:lnTo>
                      <a:pt x="2423" y="350"/>
                    </a:lnTo>
                    <a:lnTo>
                      <a:pt x="2413" y="351"/>
                    </a:lnTo>
                    <a:lnTo>
                      <a:pt x="2403" y="354"/>
                    </a:lnTo>
                    <a:lnTo>
                      <a:pt x="2395" y="360"/>
                    </a:lnTo>
                    <a:lnTo>
                      <a:pt x="2386" y="366"/>
                    </a:lnTo>
                    <a:lnTo>
                      <a:pt x="2383" y="371"/>
                    </a:lnTo>
                    <a:lnTo>
                      <a:pt x="2380" y="375"/>
                    </a:lnTo>
                    <a:lnTo>
                      <a:pt x="2377" y="381"/>
                    </a:lnTo>
                    <a:lnTo>
                      <a:pt x="2375" y="387"/>
                    </a:lnTo>
                    <a:lnTo>
                      <a:pt x="2373" y="392"/>
                    </a:lnTo>
                    <a:lnTo>
                      <a:pt x="2372" y="399"/>
                    </a:lnTo>
                    <a:lnTo>
                      <a:pt x="2371" y="405"/>
                    </a:lnTo>
                    <a:lnTo>
                      <a:pt x="2371" y="413"/>
                    </a:lnTo>
                    <a:lnTo>
                      <a:pt x="2372" y="427"/>
                    </a:lnTo>
                    <a:lnTo>
                      <a:pt x="2375" y="439"/>
                    </a:lnTo>
                    <a:lnTo>
                      <a:pt x="2380" y="449"/>
                    </a:lnTo>
                    <a:lnTo>
                      <a:pt x="2385" y="458"/>
                    </a:lnTo>
                    <a:lnTo>
                      <a:pt x="2393" y="465"/>
                    </a:lnTo>
                    <a:lnTo>
                      <a:pt x="2401" y="470"/>
                    </a:lnTo>
                    <a:lnTo>
                      <a:pt x="2406" y="472"/>
                    </a:lnTo>
                    <a:lnTo>
                      <a:pt x="2411" y="473"/>
                    </a:lnTo>
                    <a:lnTo>
                      <a:pt x="2415" y="475"/>
                    </a:lnTo>
                    <a:lnTo>
                      <a:pt x="2421" y="475"/>
                    </a:lnTo>
                    <a:lnTo>
                      <a:pt x="2426" y="473"/>
                    </a:lnTo>
                    <a:lnTo>
                      <a:pt x="2431" y="473"/>
                    </a:lnTo>
                    <a:lnTo>
                      <a:pt x="2437" y="471"/>
                    </a:lnTo>
                    <a:lnTo>
                      <a:pt x="2441" y="469"/>
                    </a:lnTo>
                    <a:lnTo>
                      <a:pt x="2445" y="467"/>
                    </a:lnTo>
                    <a:lnTo>
                      <a:pt x="2450" y="463"/>
                    </a:lnTo>
                    <a:lnTo>
                      <a:pt x="2453" y="459"/>
                    </a:lnTo>
                    <a:lnTo>
                      <a:pt x="2456" y="454"/>
                    </a:lnTo>
                    <a:lnTo>
                      <a:pt x="2457" y="454"/>
                    </a:lnTo>
                    <a:lnTo>
                      <a:pt x="2458" y="471"/>
                    </a:lnTo>
                    <a:lnTo>
                      <a:pt x="2491" y="471"/>
                    </a:lnTo>
                    <a:lnTo>
                      <a:pt x="2490" y="465"/>
                    </a:lnTo>
                    <a:lnTo>
                      <a:pt x="2490" y="456"/>
                    </a:lnTo>
                    <a:lnTo>
                      <a:pt x="2490" y="447"/>
                    </a:lnTo>
                    <a:lnTo>
                      <a:pt x="2490" y="436"/>
                    </a:lnTo>
                    <a:lnTo>
                      <a:pt x="2490" y="299"/>
                    </a:lnTo>
                    <a:lnTo>
                      <a:pt x="2454" y="299"/>
                    </a:lnTo>
                    <a:close/>
                    <a:moveTo>
                      <a:pt x="2454" y="419"/>
                    </a:moveTo>
                    <a:lnTo>
                      <a:pt x="2453" y="423"/>
                    </a:lnTo>
                    <a:lnTo>
                      <a:pt x="2453" y="427"/>
                    </a:lnTo>
                    <a:lnTo>
                      <a:pt x="2452" y="431"/>
                    </a:lnTo>
                    <a:lnTo>
                      <a:pt x="2450" y="434"/>
                    </a:lnTo>
                    <a:lnTo>
                      <a:pt x="2448" y="438"/>
                    </a:lnTo>
                    <a:lnTo>
                      <a:pt x="2445" y="440"/>
                    </a:lnTo>
                    <a:lnTo>
                      <a:pt x="2442" y="442"/>
                    </a:lnTo>
                    <a:lnTo>
                      <a:pt x="2439" y="443"/>
                    </a:lnTo>
                    <a:lnTo>
                      <a:pt x="2436" y="444"/>
                    </a:lnTo>
                    <a:lnTo>
                      <a:pt x="2431" y="444"/>
                    </a:lnTo>
                    <a:lnTo>
                      <a:pt x="2427" y="444"/>
                    </a:lnTo>
                    <a:lnTo>
                      <a:pt x="2422" y="442"/>
                    </a:lnTo>
                    <a:lnTo>
                      <a:pt x="2417" y="440"/>
                    </a:lnTo>
                    <a:lnTo>
                      <a:pt x="2414" y="436"/>
                    </a:lnTo>
                    <a:lnTo>
                      <a:pt x="2411" y="431"/>
                    </a:lnTo>
                    <a:lnTo>
                      <a:pt x="2409" y="426"/>
                    </a:lnTo>
                    <a:lnTo>
                      <a:pt x="2408" y="419"/>
                    </a:lnTo>
                    <a:lnTo>
                      <a:pt x="2408" y="412"/>
                    </a:lnTo>
                    <a:lnTo>
                      <a:pt x="2408" y="405"/>
                    </a:lnTo>
                    <a:lnTo>
                      <a:pt x="2409" y="399"/>
                    </a:lnTo>
                    <a:lnTo>
                      <a:pt x="2411" y="393"/>
                    </a:lnTo>
                    <a:lnTo>
                      <a:pt x="2414" y="388"/>
                    </a:lnTo>
                    <a:lnTo>
                      <a:pt x="2417" y="384"/>
                    </a:lnTo>
                    <a:lnTo>
                      <a:pt x="2422" y="381"/>
                    </a:lnTo>
                    <a:lnTo>
                      <a:pt x="2426" y="379"/>
                    </a:lnTo>
                    <a:lnTo>
                      <a:pt x="2433" y="379"/>
                    </a:lnTo>
                    <a:lnTo>
                      <a:pt x="2436" y="379"/>
                    </a:lnTo>
                    <a:lnTo>
                      <a:pt x="2440" y="380"/>
                    </a:lnTo>
                    <a:lnTo>
                      <a:pt x="2443" y="381"/>
                    </a:lnTo>
                    <a:lnTo>
                      <a:pt x="2445" y="383"/>
                    </a:lnTo>
                    <a:lnTo>
                      <a:pt x="2449" y="387"/>
                    </a:lnTo>
                    <a:lnTo>
                      <a:pt x="2451" y="390"/>
                    </a:lnTo>
                    <a:lnTo>
                      <a:pt x="2452" y="393"/>
                    </a:lnTo>
                    <a:lnTo>
                      <a:pt x="2453" y="397"/>
                    </a:lnTo>
                    <a:lnTo>
                      <a:pt x="2453" y="400"/>
                    </a:lnTo>
                    <a:lnTo>
                      <a:pt x="2454" y="403"/>
                    </a:lnTo>
                    <a:lnTo>
                      <a:pt x="2454" y="419"/>
                    </a:lnTo>
                    <a:close/>
                    <a:moveTo>
                      <a:pt x="2620" y="424"/>
                    </a:moveTo>
                    <a:lnTo>
                      <a:pt x="2620" y="418"/>
                    </a:lnTo>
                    <a:lnTo>
                      <a:pt x="2622" y="409"/>
                    </a:lnTo>
                    <a:lnTo>
                      <a:pt x="2620" y="399"/>
                    </a:lnTo>
                    <a:lnTo>
                      <a:pt x="2618" y="388"/>
                    </a:lnTo>
                    <a:lnTo>
                      <a:pt x="2615" y="378"/>
                    </a:lnTo>
                    <a:lnTo>
                      <a:pt x="2610" y="369"/>
                    </a:lnTo>
                    <a:lnTo>
                      <a:pt x="2606" y="364"/>
                    </a:lnTo>
                    <a:lnTo>
                      <a:pt x="2602" y="361"/>
                    </a:lnTo>
                    <a:lnTo>
                      <a:pt x="2598" y="358"/>
                    </a:lnTo>
                    <a:lnTo>
                      <a:pt x="2593" y="355"/>
                    </a:lnTo>
                    <a:lnTo>
                      <a:pt x="2588" y="353"/>
                    </a:lnTo>
                    <a:lnTo>
                      <a:pt x="2583" y="351"/>
                    </a:lnTo>
                    <a:lnTo>
                      <a:pt x="2576" y="351"/>
                    </a:lnTo>
                    <a:lnTo>
                      <a:pt x="2570" y="350"/>
                    </a:lnTo>
                    <a:lnTo>
                      <a:pt x="2562" y="351"/>
                    </a:lnTo>
                    <a:lnTo>
                      <a:pt x="2556" y="352"/>
                    </a:lnTo>
                    <a:lnTo>
                      <a:pt x="2549" y="353"/>
                    </a:lnTo>
                    <a:lnTo>
                      <a:pt x="2544" y="355"/>
                    </a:lnTo>
                    <a:lnTo>
                      <a:pt x="2538" y="359"/>
                    </a:lnTo>
                    <a:lnTo>
                      <a:pt x="2534" y="362"/>
                    </a:lnTo>
                    <a:lnTo>
                      <a:pt x="2530" y="366"/>
                    </a:lnTo>
                    <a:lnTo>
                      <a:pt x="2525" y="371"/>
                    </a:lnTo>
                    <a:lnTo>
                      <a:pt x="2520" y="380"/>
                    </a:lnTo>
                    <a:lnTo>
                      <a:pt x="2515" y="391"/>
                    </a:lnTo>
                    <a:lnTo>
                      <a:pt x="2512" y="402"/>
                    </a:lnTo>
                    <a:lnTo>
                      <a:pt x="2511" y="413"/>
                    </a:lnTo>
                    <a:lnTo>
                      <a:pt x="2511" y="420"/>
                    </a:lnTo>
                    <a:lnTo>
                      <a:pt x="2512" y="427"/>
                    </a:lnTo>
                    <a:lnTo>
                      <a:pt x="2514" y="433"/>
                    </a:lnTo>
                    <a:lnTo>
                      <a:pt x="2516" y="439"/>
                    </a:lnTo>
                    <a:lnTo>
                      <a:pt x="2518" y="444"/>
                    </a:lnTo>
                    <a:lnTo>
                      <a:pt x="2521" y="449"/>
                    </a:lnTo>
                    <a:lnTo>
                      <a:pt x="2524" y="453"/>
                    </a:lnTo>
                    <a:lnTo>
                      <a:pt x="2528" y="458"/>
                    </a:lnTo>
                    <a:lnTo>
                      <a:pt x="2532" y="461"/>
                    </a:lnTo>
                    <a:lnTo>
                      <a:pt x="2536" y="465"/>
                    </a:lnTo>
                    <a:lnTo>
                      <a:pt x="2542" y="468"/>
                    </a:lnTo>
                    <a:lnTo>
                      <a:pt x="2547" y="470"/>
                    </a:lnTo>
                    <a:lnTo>
                      <a:pt x="2552" y="471"/>
                    </a:lnTo>
                    <a:lnTo>
                      <a:pt x="2559" y="473"/>
                    </a:lnTo>
                    <a:lnTo>
                      <a:pt x="2566" y="473"/>
                    </a:lnTo>
                    <a:lnTo>
                      <a:pt x="2573" y="475"/>
                    </a:lnTo>
                    <a:lnTo>
                      <a:pt x="2585" y="473"/>
                    </a:lnTo>
                    <a:lnTo>
                      <a:pt x="2596" y="472"/>
                    </a:lnTo>
                    <a:lnTo>
                      <a:pt x="2605" y="470"/>
                    </a:lnTo>
                    <a:lnTo>
                      <a:pt x="2615" y="467"/>
                    </a:lnTo>
                    <a:lnTo>
                      <a:pt x="2610" y="442"/>
                    </a:lnTo>
                    <a:lnTo>
                      <a:pt x="2603" y="443"/>
                    </a:lnTo>
                    <a:lnTo>
                      <a:pt x="2596" y="446"/>
                    </a:lnTo>
                    <a:lnTo>
                      <a:pt x="2587" y="447"/>
                    </a:lnTo>
                    <a:lnTo>
                      <a:pt x="2578" y="447"/>
                    </a:lnTo>
                    <a:lnTo>
                      <a:pt x="2572" y="447"/>
                    </a:lnTo>
                    <a:lnTo>
                      <a:pt x="2566" y="446"/>
                    </a:lnTo>
                    <a:lnTo>
                      <a:pt x="2561" y="443"/>
                    </a:lnTo>
                    <a:lnTo>
                      <a:pt x="2557" y="441"/>
                    </a:lnTo>
                    <a:lnTo>
                      <a:pt x="2552" y="438"/>
                    </a:lnTo>
                    <a:lnTo>
                      <a:pt x="2549" y="434"/>
                    </a:lnTo>
                    <a:lnTo>
                      <a:pt x="2547" y="429"/>
                    </a:lnTo>
                    <a:lnTo>
                      <a:pt x="2546" y="424"/>
                    </a:lnTo>
                    <a:lnTo>
                      <a:pt x="2620" y="424"/>
                    </a:lnTo>
                    <a:close/>
                    <a:moveTo>
                      <a:pt x="2546" y="399"/>
                    </a:moveTo>
                    <a:lnTo>
                      <a:pt x="2546" y="394"/>
                    </a:lnTo>
                    <a:lnTo>
                      <a:pt x="2547" y="391"/>
                    </a:lnTo>
                    <a:lnTo>
                      <a:pt x="2549" y="387"/>
                    </a:lnTo>
                    <a:lnTo>
                      <a:pt x="2551" y="383"/>
                    </a:lnTo>
                    <a:lnTo>
                      <a:pt x="2555" y="380"/>
                    </a:lnTo>
                    <a:lnTo>
                      <a:pt x="2558" y="376"/>
                    </a:lnTo>
                    <a:lnTo>
                      <a:pt x="2562" y="375"/>
                    </a:lnTo>
                    <a:lnTo>
                      <a:pt x="2568" y="374"/>
                    </a:lnTo>
                    <a:lnTo>
                      <a:pt x="2573" y="375"/>
                    </a:lnTo>
                    <a:lnTo>
                      <a:pt x="2578" y="376"/>
                    </a:lnTo>
                    <a:lnTo>
                      <a:pt x="2582" y="380"/>
                    </a:lnTo>
                    <a:lnTo>
                      <a:pt x="2584" y="383"/>
                    </a:lnTo>
                    <a:lnTo>
                      <a:pt x="2587" y="391"/>
                    </a:lnTo>
                    <a:lnTo>
                      <a:pt x="2588" y="399"/>
                    </a:lnTo>
                    <a:lnTo>
                      <a:pt x="2546" y="399"/>
                    </a:lnTo>
                    <a:close/>
                    <a:moveTo>
                      <a:pt x="2637" y="466"/>
                    </a:moveTo>
                    <a:lnTo>
                      <a:pt x="2643" y="469"/>
                    </a:lnTo>
                    <a:lnTo>
                      <a:pt x="2653" y="471"/>
                    </a:lnTo>
                    <a:lnTo>
                      <a:pt x="2663" y="473"/>
                    </a:lnTo>
                    <a:lnTo>
                      <a:pt x="2673" y="475"/>
                    </a:lnTo>
                    <a:lnTo>
                      <a:pt x="2685" y="473"/>
                    </a:lnTo>
                    <a:lnTo>
                      <a:pt x="2695" y="471"/>
                    </a:lnTo>
                    <a:lnTo>
                      <a:pt x="2704" y="468"/>
                    </a:lnTo>
                    <a:lnTo>
                      <a:pt x="2711" y="463"/>
                    </a:lnTo>
                    <a:lnTo>
                      <a:pt x="2717" y="458"/>
                    </a:lnTo>
                    <a:lnTo>
                      <a:pt x="2720" y="451"/>
                    </a:lnTo>
                    <a:lnTo>
                      <a:pt x="2723" y="443"/>
                    </a:lnTo>
                    <a:lnTo>
                      <a:pt x="2723" y="436"/>
                    </a:lnTo>
                    <a:lnTo>
                      <a:pt x="2723" y="429"/>
                    </a:lnTo>
                    <a:lnTo>
                      <a:pt x="2722" y="423"/>
                    </a:lnTo>
                    <a:lnTo>
                      <a:pt x="2719" y="419"/>
                    </a:lnTo>
                    <a:lnTo>
                      <a:pt x="2715" y="413"/>
                    </a:lnTo>
                    <a:lnTo>
                      <a:pt x="2711" y="409"/>
                    </a:lnTo>
                    <a:lnTo>
                      <a:pt x="2706" y="405"/>
                    </a:lnTo>
                    <a:lnTo>
                      <a:pt x="2699" y="402"/>
                    </a:lnTo>
                    <a:lnTo>
                      <a:pt x="2692" y="399"/>
                    </a:lnTo>
                    <a:lnTo>
                      <a:pt x="2683" y="395"/>
                    </a:lnTo>
                    <a:lnTo>
                      <a:pt x="2678" y="392"/>
                    </a:lnTo>
                    <a:lnTo>
                      <a:pt x="2674" y="389"/>
                    </a:lnTo>
                    <a:lnTo>
                      <a:pt x="2673" y="385"/>
                    </a:lnTo>
                    <a:lnTo>
                      <a:pt x="2674" y="381"/>
                    </a:lnTo>
                    <a:lnTo>
                      <a:pt x="2677" y="378"/>
                    </a:lnTo>
                    <a:lnTo>
                      <a:pt x="2681" y="376"/>
                    </a:lnTo>
                    <a:lnTo>
                      <a:pt x="2687" y="375"/>
                    </a:lnTo>
                    <a:lnTo>
                      <a:pt x="2694" y="376"/>
                    </a:lnTo>
                    <a:lnTo>
                      <a:pt x="2701" y="378"/>
                    </a:lnTo>
                    <a:lnTo>
                      <a:pt x="2707" y="380"/>
                    </a:lnTo>
                    <a:lnTo>
                      <a:pt x="2712" y="382"/>
                    </a:lnTo>
                    <a:lnTo>
                      <a:pt x="2719" y="356"/>
                    </a:lnTo>
                    <a:lnTo>
                      <a:pt x="2712" y="354"/>
                    </a:lnTo>
                    <a:lnTo>
                      <a:pt x="2705" y="352"/>
                    </a:lnTo>
                    <a:lnTo>
                      <a:pt x="2696" y="351"/>
                    </a:lnTo>
                    <a:lnTo>
                      <a:pt x="2686" y="350"/>
                    </a:lnTo>
                    <a:lnTo>
                      <a:pt x="2676" y="351"/>
                    </a:lnTo>
                    <a:lnTo>
                      <a:pt x="2667" y="353"/>
                    </a:lnTo>
                    <a:lnTo>
                      <a:pt x="2658" y="356"/>
                    </a:lnTo>
                    <a:lnTo>
                      <a:pt x="2652" y="361"/>
                    </a:lnTo>
                    <a:lnTo>
                      <a:pt x="2646" y="366"/>
                    </a:lnTo>
                    <a:lnTo>
                      <a:pt x="2642" y="373"/>
                    </a:lnTo>
                    <a:lnTo>
                      <a:pt x="2640" y="381"/>
                    </a:lnTo>
                    <a:lnTo>
                      <a:pt x="2639" y="389"/>
                    </a:lnTo>
                    <a:lnTo>
                      <a:pt x="2639" y="394"/>
                    </a:lnTo>
                    <a:lnTo>
                      <a:pt x="2641" y="399"/>
                    </a:lnTo>
                    <a:lnTo>
                      <a:pt x="2643" y="404"/>
                    </a:lnTo>
                    <a:lnTo>
                      <a:pt x="2646" y="409"/>
                    </a:lnTo>
                    <a:lnTo>
                      <a:pt x="2651" y="413"/>
                    </a:lnTo>
                    <a:lnTo>
                      <a:pt x="2656" y="418"/>
                    </a:lnTo>
                    <a:lnTo>
                      <a:pt x="2664" y="421"/>
                    </a:lnTo>
                    <a:lnTo>
                      <a:pt x="2671" y="424"/>
                    </a:lnTo>
                    <a:lnTo>
                      <a:pt x="2680" y="428"/>
                    </a:lnTo>
                    <a:lnTo>
                      <a:pt x="2685" y="431"/>
                    </a:lnTo>
                    <a:lnTo>
                      <a:pt x="2687" y="434"/>
                    </a:lnTo>
                    <a:lnTo>
                      <a:pt x="2688" y="438"/>
                    </a:lnTo>
                    <a:lnTo>
                      <a:pt x="2687" y="442"/>
                    </a:lnTo>
                    <a:lnTo>
                      <a:pt x="2685" y="446"/>
                    </a:lnTo>
                    <a:lnTo>
                      <a:pt x="2680" y="448"/>
                    </a:lnTo>
                    <a:lnTo>
                      <a:pt x="2673" y="448"/>
                    </a:lnTo>
                    <a:lnTo>
                      <a:pt x="2665" y="448"/>
                    </a:lnTo>
                    <a:lnTo>
                      <a:pt x="2656" y="446"/>
                    </a:lnTo>
                    <a:lnTo>
                      <a:pt x="2649" y="442"/>
                    </a:lnTo>
                    <a:lnTo>
                      <a:pt x="2642" y="439"/>
                    </a:lnTo>
                    <a:lnTo>
                      <a:pt x="2637" y="466"/>
                    </a:lnTo>
                    <a:close/>
                    <a:moveTo>
                      <a:pt x="2890" y="471"/>
                    </a:moveTo>
                    <a:lnTo>
                      <a:pt x="2889" y="459"/>
                    </a:lnTo>
                    <a:lnTo>
                      <a:pt x="2889" y="442"/>
                    </a:lnTo>
                    <a:lnTo>
                      <a:pt x="2889" y="401"/>
                    </a:lnTo>
                    <a:lnTo>
                      <a:pt x="2888" y="391"/>
                    </a:lnTo>
                    <a:lnTo>
                      <a:pt x="2886" y="381"/>
                    </a:lnTo>
                    <a:lnTo>
                      <a:pt x="2883" y="373"/>
                    </a:lnTo>
                    <a:lnTo>
                      <a:pt x="2877" y="365"/>
                    </a:lnTo>
                    <a:lnTo>
                      <a:pt x="2874" y="362"/>
                    </a:lnTo>
                    <a:lnTo>
                      <a:pt x="2871" y="359"/>
                    </a:lnTo>
                    <a:lnTo>
                      <a:pt x="2867" y="356"/>
                    </a:lnTo>
                    <a:lnTo>
                      <a:pt x="2862" y="354"/>
                    </a:lnTo>
                    <a:lnTo>
                      <a:pt x="2857" y="352"/>
                    </a:lnTo>
                    <a:lnTo>
                      <a:pt x="2852" y="351"/>
                    </a:lnTo>
                    <a:lnTo>
                      <a:pt x="2845" y="350"/>
                    </a:lnTo>
                    <a:lnTo>
                      <a:pt x="2839" y="350"/>
                    </a:lnTo>
                    <a:lnTo>
                      <a:pt x="2823" y="351"/>
                    </a:lnTo>
                    <a:lnTo>
                      <a:pt x="2811" y="353"/>
                    </a:lnTo>
                    <a:lnTo>
                      <a:pt x="2801" y="356"/>
                    </a:lnTo>
                    <a:lnTo>
                      <a:pt x="2793" y="361"/>
                    </a:lnTo>
                    <a:lnTo>
                      <a:pt x="2800" y="384"/>
                    </a:lnTo>
                    <a:lnTo>
                      <a:pt x="2806" y="381"/>
                    </a:lnTo>
                    <a:lnTo>
                      <a:pt x="2814" y="378"/>
                    </a:lnTo>
                    <a:lnTo>
                      <a:pt x="2822" y="376"/>
                    </a:lnTo>
                    <a:lnTo>
                      <a:pt x="2832" y="375"/>
                    </a:lnTo>
                    <a:lnTo>
                      <a:pt x="2838" y="375"/>
                    </a:lnTo>
                    <a:lnTo>
                      <a:pt x="2843" y="376"/>
                    </a:lnTo>
                    <a:lnTo>
                      <a:pt x="2846" y="379"/>
                    </a:lnTo>
                    <a:lnTo>
                      <a:pt x="2849" y="381"/>
                    </a:lnTo>
                    <a:lnTo>
                      <a:pt x="2852" y="385"/>
                    </a:lnTo>
                    <a:lnTo>
                      <a:pt x="2853" y="391"/>
                    </a:lnTo>
                    <a:lnTo>
                      <a:pt x="2853" y="392"/>
                    </a:lnTo>
                    <a:lnTo>
                      <a:pt x="2839" y="393"/>
                    </a:lnTo>
                    <a:lnTo>
                      <a:pt x="2825" y="395"/>
                    </a:lnTo>
                    <a:lnTo>
                      <a:pt x="2814" y="399"/>
                    </a:lnTo>
                    <a:lnTo>
                      <a:pt x="2804" y="403"/>
                    </a:lnTo>
                    <a:lnTo>
                      <a:pt x="2800" y="407"/>
                    </a:lnTo>
                    <a:lnTo>
                      <a:pt x="2795" y="410"/>
                    </a:lnTo>
                    <a:lnTo>
                      <a:pt x="2792" y="413"/>
                    </a:lnTo>
                    <a:lnTo>
                      <a:pt x="2790" y="418"/>
                    </a:lnTo>
                    <a:lnTo>
                      <a:pt x="2788" y="422"/>
                    </a:lnTo>
                    <a:lnTo>
                      <a:pt x="2787" y="427"/>
                    </a:lnTo>
                    <a:lnTo>
                      <a:pt x="2786" y="432"/>
                    </a:lnTo>
                    <a:lnTo>
                      <a:pt x="2785" y="438"/>
                    </a:lnTo>
                    <a:lnTo>
                      <a:pt x="2786" y="444"/>
                    </a:lnTo>
                    <a:lnTo>
                      <a:pt x="2788" y="451"/>
                    </a:lnTo>
                    <a:lnTo>
                      <a:pt x="2791" y="458"/>
                    </a:lnTo>
                    <a:lnTo>
                      <a:pt x="2795" y="463"/>
                    </a:lnTo>
                    <a:lnTo>
                      <a:pt x="2801" y="468"/>
                    </a:lnTo>
                    <a:lnTo>
                      <a:pt x="2806" y="471"/>
                    </a:lnTo>
                    <a:lnTo>
                      <a:pt x="2814" y="473"/>
                    </a:lnTo>
                    <a:lnTo>
                      <a:pt x="2822" y="475"/>
                    </a:lnTo>
                    <a:lnTo>
                      <a:pt x="2832" y="473"/>
                    </a:lnTo>
                    <a:lnTo>
                      <a:pt x="2841" y="470"/>
                    </a:lnTo>
                    <a:lnTo>
                      <a:pt x="2849" y="466"/>
                    </a:lnTo>
                    <a:lnTo>
                      <a:pt x="2856" y="460"/>
                    </a:lnTo>
                    <a:lnTo>
                      <a:pt x="2856" y="460"/>
                    </a:lnTo>
                    <a:lnTo>
                      <a:pt x="2858" y="471"/>
                    </a:lnTo>
                    <a:lnTo>
                      <a:pt x="2890" y="471"/>
                    </a:lnTo>
                    <a:close/>
                    <a:moveTo>
                      <a:pt x="2854" y="428"/>
                    </a:moveTo>
                    <a:lnTo>
                      <a:pt x="2854" y="431"/>
                    </a:lnTo>
                    <a:lnTo>
                      <a:pt x="2854" y="434"/>
                    </a:lnTo>
                    <a:lnTo>
                      <a:pt x="2850" y="440"/>
                    </a:lnTo>
                    <a:lnTo>
                      <a:pt x="2846" y="444"/>
                    </a:lnTo>
                    <a:lnTo>
                      <a:pt x="2841" y="447"/>
                    </a:lnTo>
                    <a:lnTo>
                      <a:pt x="2834" y="448"/>
                    </a:lnTo>
                    <a:lnTo>
                      <a:pt x="2829" y="448"/>
                    </a:lnTo>
                    <a:lnTo>
                      <a:pt x="2825" y="444"/>
                    </a:lnTo>
                    <a:lnTo>
                      <a:pt x="2822" y="442"/>
                    </a:lnTo>
                    <a:lnTo>
                      <a:pt x="2821" y="440"/>
                    </a:lnTo>
                    <a:lnTo>
                      <a:pt x="2820" y="438"/>
                    </a:lnTo>
                    <a:lnTo>
                      <a:pt x="2820" y="434"/>
                    </a:lnTo>
                    <a:lnTo>
                      <a:pt x="2821" y="429"/>
                    </a:lnTo>
                    <a:lnTo>
                      <a:pt x="2823" y="426"/>
                    </a:lnTo>
                    <a:lnTo>
                      <a:pt x="2826" y="422"/>
                    </a:lnTo>
                    <a:lnTo>
                      <a:pt x="2830" y="419"/>
                    </a:lnTo>
                    <a:lnTo>
                      <a:pt x="2835" y="418"/>
                    </a:lnTo>
                    <a:lnTo>
                      <a:pt x="2841" y="417"/>
                    </a:lnTo>
                    <a:lnTo>
                      <a:pt x="2847" y="415"/>
                    </a:lnTo>
                    <a:lnTo>
                      <a:pt x="2854" y="415"/>
                    </a:lnTo>
                    <a:lnTo>
                      <a:pt x="2854" y="428"/>
                    </a:lnTo>
                    <a:close/>
                    <a:moveTo>
                      <a:pt x="2921" y="326"/>
                    </a:moveTo>
                    <a:lnTo>
                      <a:pt x="2921" y="353"/>
                    </a:lnTo>
                    <a:lnTo>
                      <a:pt x="2904" y="353"/>
                    </a:lnTo>
                    <a:lnTo>
                      <a:pt x="2904" y="380"/>
                    </a:lnTo>
                    <a:lnTo>
                      <a:pt x="2921" y="380"/>
                    </a:lnTo>
                    <a:lnTo>
                      <a:pt x="2921" y="429"/>
                    </a:lnTo>
                    <a:lnTo>
                      <a:pt x="2921" y="440"/>
                    </a:lnTo>
                    <a:lnTo>
                      <a:pt x="2923" y="450"/>
                    </a:lnTo>
                    <a:lnTo>
                      <a:pt x="2926" y="458"/>
                    </a:lnTo>
                    <a:lnTo>
                      <a:pt x="2930" y="463"/>
                    </a:lnTo>
                    <a:lnTo>
                      <a:pt x="2935" y="468"/>
                    </a:lnTo>
                    <a:lnTo>
                      <a:pt x="2941" y="471"/>
                    </a:lnTo>
                    <a:lnTo>
                      <a:pt x="2949" y="473"/>
                    </a:lnTo>
                    <a:lnTo>
                      <a:pt x="2957" y="475"/>
                    </a:lnTo>
                    <a:lnTo>
                      <a:pt x="2970" y="473"/>
                    </a:lnTo>
                    <a:lnTo>
                      <a:pt x="2980" y="471"/>
                    </a:lnTo>
                    <a:lnTo>
                      <a:pt x="2980" y="443"/>
                    </a:lnTo>
                    <a:lnTo>
                      <a:pt x="2976" y="443"/>
                    </a:lnTo>
                    <a:lnTo>
                      <a:pt x="2969" y="443"/>
                    </a:lnTo>
                    <a:lnTo>
                      <a:pt x="2966" y="443"/>
                    </a:lnTo>
                    <a:lnTo>
                      <a:pt x="2963" y="442"/>
                    </a:lnTo>
                    <a:lnTo>
                      <a:pt x="2961" y="441"/>
                    </a:lnTo>
                    <a:lnTo>
                      <a:pt x="2958" y="439"/>
                    </a:lnTo>
                    <a:lnTo>
                      <a:pt x="2956" y="432"/>
                    </a:lnTo>
                    <a:lnTo>
                      <a:pt x="2955" y="423"/>
                    </a:lnTo>
                    <a:lnTo>
                      <a:pt x="2955" y="380"/>
                    </a:lnTo>
                    <a:lnTo>
                      <a:pt x="2981" y="380"/>
                    </a:lnTo>
                    <a:lnTo>
                      <a:pt x="2981" y="353"/>
                    </a:lnTo>
                    <a:lnTo>
                      <a:pt x="2955" y="353"/>
                    </a:lnTo>
                    <a:lnTo>
                      <a:pt x="2955" y="319"/>
                    </a:lnTo>
                    <a:lnTo>
                      <a:pt x="2921" y="326"/>
                    </a:lnTo>
                    <a:close/>
                    <a:moveTo>
                      <a:pt x="3111" y="353"/>
                    </a:moveTo>
                    <a:lnTo>
                      <a:pt x="3074" y="353"/>
                    </a:lnTo>
                    <a:lnTo>
                      <a:pt x="3074" y="423"/>
                    </a:lnTo>
                    <a:lnTo>
                      <a:pt x="3074" y="428"/>
                    </a:lnTo>
                    <a:lnTo>
                      <a:pt x="3073" y="431"/>
                    </a:lnTo>
                    <a:lnTo>
                      <a:pt x="3071" y="436"/>
                    </a:lnTo>
                    <a:lnTo>
                      <a:pt x="3068" y="440"/>
                    </a:lnTo>
                    <a:lnTo>
                      <a:pt x="3064" y="442"/>
                    </a:lnTo>
                    <a:lnTo>
                      <a:pt x="3062" y="443"/>
                    </a:lnTo>
                    <a:lnTo>
                      <a:pt x="3059" y="444"/>
                    </a:lnTo>
                    <a:lnTo>
                      <a:pt x="3056" y="444"/>
                    </a:lnTo>
                    <a:lnTo>
                      <a:pt x="3051" y="443"/>
                    </a:lnTo>
                    <a:lnTo>
                      <a:pt x="3047" y="442"/>
                    </a:lnTo>
                    <a:lnTo>
                      <a:pt x="3044" y="440"/>
                    </a:lnTo>
                    <a:lnTo>
                      <a:pt x="3042" y="437"/>
                    </a:lnTo>
                    <a:lnTo>
                      <a:pt x="3039" y="433"/>
                    </a:lnTo>
                    <a:lnTo>
                      <a:pt x="3038" y="428"/>
                    </a:lnTo>
                    <a:lnTo>
                      <a:pt x="3037" y="423"/>
                    </a:lnTo>
                    <a:lnTo>
                      <a:pt x="3037" y="417"/>
                    </a:lnTo>
                    <a:lnTo>
                      <a:pt x="3037" y="353"/>
                    </a:lnTo>
                    <a:lnTo>
                      <a:pt x="3002" y="353"/>
                    </a:lnTo>
                    <a:lnTo>
                      <a:pt x="3002" y="422"/>
                    </a:lnTo>
                    <a:lnTo>
                      <a:pt x="3002" y="436"/>
                    </a:lnTo>
                    <a:lnTo>
                      <a:pt x="3004" y="446"/>
                    </a:lnTo>
                    <a:lnTo>
                      <a:pt x="3008" y="454"/>
                    </a:lnTo>
                    <a:lnTo>
                      <a:pt x="3012" y="462"/>
                    </a:lnTo>
                    <a:lnTo>
                      <a:pt x="3019" y="468"/>
                    </a:lnTo>
                    <a:lnTo>
                      <a:pt x="3025" y="471"/>
                    </a:lnTo>
                    <a:lnTo>
                      <a:pt x="3033" y="473"/>
                    </a:lnTo>
                    <a:lnTo>
                      <a:pt x="3042" y="475"/>
                    </a:lnTo>
                    <a:lnTo>
                      <a:pt x="3049" y="473"/>
                    </a:lnTo>
                    <a:lnTo>
                      <a:pt x="3056" y="472"/>
                    </a:lnTo>
                    <a:lnTo>
                      <a:pt x="3061" y="470"/>
                    </a:lnTo>
                    <a:lnTo>
                      <a:pt x="3066" y="467"/>
                    </a:lnTo>
                    <a:lnTo>
                      <a:pt x="3073" y="461"/>
                    </a:lnTo>
                    <a:lnTo>
                      <a:pt x="3078" y="454"/>
                    </a:lnTo>
                    <a:lnTo>
                      <a:pt x="3078" y="454"/>
                    </a:lnTo>
                    <a:lnTo>
                      <a:pt x="3081" y="471"/>
                    </a:lnTo>
                    <a:lnTo>
                      <a:pt x="3112" y="471"/>
                    </a:lnTo>
                    <a:lnTo>
                      <a:pt x="3111" y="463"/>
                    </a:lnTo>
                    <a:lnTo>
                      <a:pt x="3111" y="454"/>
                    </a:lnTo>
                    <a:lnTo>
                      <a:pt x="3111" y="444"/>
                    </a:lnTo>
                    <a:lnTo>
                      <a:pt x="3111" y="433"/>
                    </a:lnTo>
                    <a:lnTo>
                      <a:pt x="3111" y="353"/>
                    </a:lnTo>
                    <a:close/>
                    <a:moveTo>
                      <a:pt x="3237" y="471"/>
                    </a:moveTo>
                    <a:lnTo>
                      <a:pt x="3236" y="459"/>
                    </a:lnTo>
                    <a:lnTo>
                      <a:pt x="3235" y="442"/>
                    </a:lnTo>
                    <a:lnTo>
                      <a:pt x="3235" y="401"/>
                    </a:lnTo>
                    <a:lnTo>
                      <a:pt x="3235" y="391"/>
                    </a:lnTo>
                    <a:lnTo>
                      <a:pt x="3233" y="381"/>
                    </a:lnTo>
                    <a:lnTo>
                      <a:pt x="3230" y="373"/>
                    </a:lnTo>
                    <a:lnTo>
                      <a:pt x="3224" y="365"/>
                    </a:lnTo>
                    <a:lnTo>
                      <a:pt x="3221" y="362"/>
                    </a:lnTo>
                    <a:lnTo>
                      <a:pt x="3218" y="359"/>
                    </a:lnTo>
                    <a:lnTo>
                      <a:pt x="3213" y="356"/>
                    </a:lnTo>
                    <a:lnTo>
                      <a:pt x="3209" y="354"/>
                    </a:lnTo>
                    <a:lnTo>
                      <a:pt x="3204" y="352"/>
                    </a:lnTo>
                    <a:lnTo>
                      <a:pt x="3198" y="351"/>
                    </a:lnTo>
                    <a:lnTo>
                      <a:pt x="3192" y="350"/>
                    </a:lnTo>
                    <a:lnTo>
                      <a:pt x="3184" y="350"/>
                    </a:lnTo>
                    <a:lnTo>
                      <a:pt x="3170" y="351"/>
                    </a:lnTo>
                    <a:lnTo>
                      <a:pt x="3157" y="353"/>
                    </a:lnTo>
                    <a:lnTo>
                      <a:pt x="3147" y="356"/>
                    </a:lnTo>
                    <a:lnTo>
                      <a:pt x="3140" y="361"/>
                    </a:lnTo>
                    <a:lnTo>
                      <a:pt x="3146" y="384"/>
                    </a:lnTo>
                    <a:lnTo>
                      <a:pt x="3153" y="381"/>
                    </a:lnTo>
                    <a:lnTo>
                      <a:pt x="3160" y="378"/>
                    </a:lnTo>
                    <a:lnTo>
                      <a:pt x="3169" y="376"/>
                    </a:lnTo>
                    <a:lnTo>
                      <a:pt x="3179" y="375"/>
                    </a:lnTo>
                    <a:lnTo>
                      <a:pt x="3184" y="375"/>
                    </a:lnTo>
                    <a:lnTo>
                      <a:pt x="3190" y="376"/>
                    </a:lnTo>
                    <a:lnTo>
                      <a:pt x="3193" y="379"/>
                    </a:lnTo>
                    <a:lnTo>
                      <a:pt x="3195" y="381"/>
                    </a:lnTo>
                    <a:lnTo>
                      <a:pt x="3198" y="385"/>
                    </a:lnTo>
                    <a:lnTo>
                      <a:pt x="3199" y="391"/>
                    </a:lnTo>
                    <a:lnTo>
                      <a:pt x="3199" y="392"/>
                    </a:lnTo>
                    <a:lnTo>
                      <a:pt x="3184" y="393"/>
                    </a:lnTo>
                    <a:lnTo>
                      <a:pt x="3171" y="395"/>
                    </a:lnTo>
                    <a:lnTo>
                      <a:pt x="3160" y="399"/>
                    </a:lnTo>
                    <a:lnTo>
                      <a:pt x="3151" y="403"/>
                    </a:lnTo>
                    <a:lnTo>
                      <a:pt x="3146" y="407"/>
                    </a:lnTo>
                    <a:lnTo>
                      <a:pt x="3142" y="410"/>
                    </a:lnTo>
                    <a:lnTo>
                      <a:pt x="3139" y="413"/>
                    </a:lnTo>
                    <a:lnTo>
                      <a:pt x="3137" y="418"/>
                    </a:lnTo>
                    <a:lnTo>
                      <a:pt x="3135" y="422"/>
                    </a:lnTo>
                    <a:lnTo>
                      <a:pt x="3133" y="427"/>
                    </a:lnTo>
                    <a:lnTo>
                      <a:pt x="3132" y="432"/>
                    </a:lnTo>
                    <a:lnTo>
                      <a:pt x="3131" y="438"/>
                    </a:lnTo>
                    <a:lnTo>
                      <a:pt x="3132" y="444"/>
                    </a:lnTo>
                    <a:lnTo>
                      <a:pt x="3135" y="451"/>
                    </a:lnTo>
                    <a:lnTo>
                      <a:pt x="3138" y="458"/>
                    </a:lnTo>
                    <a:lnTo>
                      <a:pt x="3142" y="463"/>
                    </a:lnTo>
                    <a:lnTo>
                      <a:pt x="3146" y="468"/>
                    </a:lnTo>
                    <a:lnTo>
                      <a:pt x="3153" y="471"/>
                    </a:lnTo>
                    <a:lnTo>
                      <a:pt x="3160" y="473"/>
                    </a:lnTo>
                    <a:lnTo>
                      <a:pt x="3169" y="475"/>
                    </a:lnTo>
                    <a:lnTo>
                      <a:pt x="3179" y="473"/>
                    </a:lnTo>
                    <a:lnTo>
                      <a:pt x="3187" y="470"/>
                    </a:lnTo>
                    <a:lnTo>
                      <a:pt x="3195" y="466"/>
                    </a:lnTo>
                    <a:lnTo>
                      <a:pt x="3201" y="460"/>
                    </a:lnTo>
                    <a:lnTo>
                      <a:pt x="3203" y="460"/>
                    </a:lnTo>
                    <a:lnTo>
                      <a:pt x="3205" y="471"/>
                    </a:lnTo>
                    <a:lnTo>
                      <a:pt x="3237" y="471"/>
                    </a:lnTo>
                    <a:close/>
                    <a:moveTo>
                      <a:pt x="3200" y="428"/>
                    </a:moveTo>
                    <a:lnTo>
                      <a:pt x="3200" y="431"/>
                    </a:lnTo>
                    <a:lnTo>
                      <a:pt x="3199" y="434"/>
                    </a:lnTo>
                    <a:lnTo>
                      <a:pt x="3197" y="440"/>
                    </a:lnTo>
                    <a:lnTo>
                      <a:pt x="3193" y="444"/>
                    </a:lnTo>
                    <a:lnTo>
                      <a:pt x="3187" y="447"/>
                    </a:lnTo>
                    <a:lnTo>
                      <a:pt x="3181" y="448"/>
                    </a:lnTo>
                    <a:lnTo>
                      <a:pt x="3176" y="448"/>
                    </a:lnTo>
                    <a:lnTo>
                      <a:pt x="3171" y="444"/>
                    </a:lnTo>
                    <a:lnTo>
                      <a:pt x="3169" y="442"/>
                    </a:lnTo>
                    <a:lnTo>
                      <a:pt x="3168" y="440"/>
                    </a:lnTo>
                    <a:lnTo>
                      <a:pt x="3167" y="438"/>
                    </a:lnTo>
                    <a:lnTo>
                      <a:pt x="3167" y="434"/>
                    </a:lnTo>
                    <a:lnTo>
                      <a:pt x="3168" y="429"/>
                    </a:lnTo>
                    <a:lnTo>
                      <a:pt x="3170" y="426"/>
                    </a:lnTo>
                    <a:lnTo>
                      <a:pt x="3172" y="422"/>
                    </a:lnTo>
                    <a:lnTo>
                      <a:pt x="3177" y="419"/>
                    </a:lnTo>
                    <a:lnTo>
                      <a:pt x="3182" y="418"/>
                    </a:lnTo>
                    <a:lnTo>
                      <a:pt x="3187" y="417"/>
                    </a:lnTo>
                    <a:lnTo>
                      <a:pt x="3194" y="415"/>
                    </a:lnTo>
                    <a:lnTo>
                      <a:pt x="3200" y="415"/>
                    </a:lnTo>
                    <a:lnTo>
                      <a:pt x="3200" y="428"/>
                    </a:lnTo>
                    <a:close/>
                    <a:moveTo>
                      <a:pt x="3300" y="471"/>
                    </a:moveTo>
                    <a:lnTo>
                      <a:pt x="3300" y="353"/>
                    </a:lnTo>
                    <a:lnTo>
                      <a:pt x="3264" y="353"/>
                    </a:lnTo>
                    <a:lnTo>
                      <a:pt x="3264" y="471"/>
                    </a:lnTo>
                    <a:lnTo>
                      <a:pt x="3300" y="471"/>
                    </a:lnTo>
                    <a:close/>
                    <a:moveTo>
                      <a:pt x="3281" y="301"/>
                    </a:moveTo>
                    <a:lnTo>
                      <a:pt x="3277" y="301"/>
                    </a:lnTo>
                    <a:lnTo>
                      <a:pt x="3274" y="302"/>
                    </a:lnTo>
                    <a:lnTo>
                      <a:pt x="3271" y="304"/>
                    </a:lnTo>
                    <a:lnTo>
                      <a:pt x="3267" y="306"/>
                    </a:lnTo>
                    <a:lnTo>
                      <a:pt x="3265" y="309"/>
                    </a:lnTo>
                    <a:lnTo>
                      <a:pt x="3264" y="312"/>
                    </a:lnTo>
                    <a:lnTo>
                      <a:pt x="3263" y="315"/>
                    </a:lnTo>
                    <a:lnTo>
                      <a:pt x="3263" y="320"/>
                    </a:lnTo>
                    <a:lnTo>
                      <a:pt x="3263" y="323"/>
                    </a:lnTo>
                    <a:lnTo>
                      <a:pt x="3264" y="326"/>
                    </a:lnTo>
                    <a:lnTo>
                      <a:pt x="3265" y="330"/>
                    </a:lnTo>
                    <a:lnTo>
                      <a:pt x="3267" y="333"/>
                    </a:lnTo>
                    <a:lnTo>
                      <a:pt x="3271" y="335"/>
                    </a:lnTo>
                    <a:lnTo>
                      <a:pt x="3274" y="336"/>
                    </a:lnTo>
                    <a:lnTo>
                      <a:pt x="3277" y="338"/>
                    </a:lnTo>
                    <a:lnTo>
                      <a:pt x="3281" y="339"/>
                    </a:lnTo>
                    <a:lnTo>
                      <a:pt x="3286" y="338"/>
                    </a:lnTo>
                    <a:lnTo>
                      <a:pt x="3289" y="336"/>
                    </a:lnTo>
                    <a:lnTo>
                      <a:pt x="3292" y="335"/>
                    </a:lnTo>
                    <a:lnTo>
                      <a:pt x="3295" y="333"/>
                    </a:lnTo>
                    <a:lnTo>
                      <a:pt x="3298" y="330"/>
                    </a:lnTo>
                    <a:lnTo>
                      <a:pt x="3300" y="326"/>
                    </a:lnTo>
                    <a:lnTo>
                      <a:pt x="3301" y="323"/>
                    </a:lnTo>
                    <a:lnTo>
                      <a:pt x="3301" y="320"/>
                    </a:lnTo>
                    <a:lnTo>
                      <a:pt x="3301" y="315"/>
                    </a:lnTo>
                    <a:lnTo>
                      <a:pt x="3300" y="312"/>
                    </a:lnTo>
                    <a:lnTo>
                      <a:pt x="3298" y="309"/>
                    </a:lnTo>
                    <a:lnTo>
                      <a:pt x="3295" y="306"/>
                    </a:lnTo>
                    <a:lnTo>
                      <a:pt x="3292" y="304"/>
                    </a:lnTo>
                    <a:lnTo>
                      <a:pt x="3289" y="302"/>
                    </a:lnTo>
                    <a:lnTo>
                      <a:pt x="3286" y="301"/>
                    </a:lnTo>
                    <a:lnTo>
                      <a:pt x="3281" y="30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3152775" y="1846263"/>
                <a:ext cx="1489072" cy="225425"/>
              </a:xfrm>
              <a:custGeom>
                <a:rect b="b" l="l" r="r" t="t"/>
                <a:pathLst>
                  <a:path extrusionOk="0" h="425" w="2815">
                    <a:moveTo>
                      <a:pt x="2727" y="116"/>
                    </a:moveTo>
                    <a:lnTo>
                      <a:pt x="2735" y="119"/>
                    </a:lnTo>
                    <a:lnTo>
                      <a:pt x="2744" y="121"/>
                    </a:lnTo>
                    <a:lnTo>
                      <a:pt x="2754" y="123"/>
                    </a:lnTo>
                    <a:lnTo>
                      <a:pt x="2765" y="125"/>
                    </a:lnTo>
                    <a:lnTo>
                      <a:pt x="2777" y="123"/>
                    </a:lnTo>
                    <a:lnTo>
                      <a:pt x="2787" y="121"/>
                    </a:lnTo>
                    <a:lnTo>
                      <a:pt x="2795" y="118"/>
                    </a:lnTo>
                    <a:lnTo>
                      <a:pt x="2802" y="113"/>
                    </a:lnTo>
                    <a:lnTo>
                      <a:pt x="2808" y="108"/>
                    </a:lnTo>
                    <a:lnTo>
                      <a:pt x="2812" y="101"/>
                    </a:lnTo>
                    <a:lnTo>
                      <a:pt x="2814" y="93"/>
                    </a:lnTo>
                    <a:lnTo>
                      <a:pt x="2815" y="86"/>
                    </a:lnTo>
                    <a:lnTo>
                      <a:pt x="2815" y="79"/>
                    </a:lnTo>
                    <a:lnTo>
                      <a:pt x="2813" y="73"/>
                    </a:lnTo>
                    <a:lnTo>
                      <a:pt x="2811" y="69"/>
                    </a:lnTo>
                    <a:lnTo>
                      <a:pt x="2807" y="63"/>
                    </a:lnTo>
                    <a:lnTo>
                      <a:pt x="2803" y="59"/>
                    </a:lnTo>
                    <a:lnTo>
                      <a:pt x="2798" y="55"/>
                    </a:lnTo>
                    <a:lnTo>
                      <a:pt x="2791" y="52"/>
                    </a:lnTo>
                    <a:lnTo>
                      <a:pt x="2784" y="49"/>
                    </a:lnTo>
                    <a:lnTo>
                      <a:pt x="2775" y="45"/>
                    </a:lnTo>
                    <a:lnTo>
                      <a:pt x="2769" y="42"/>
                    </a:lnTo>
                    <a:lnTo>
                      <a:pt x="2766" y="39"/>
                    </a:lnTo>
                    <a:lnTo>
                      <a:pt x="2765" y="35"/>
                    </a:lnTo>
                    <a:lnTo>
                      <a:pt x="2766" y="31"/>
                    </a:lnTo>
                    <a:lnTo>
                      <a:pt x="2768" y="28"/>
                    </a:lnTo>
                    <a:lnTo>
                      <a:pt x="2773" y="26"/>
                    </a:lnTo>
                    <a:lnTo>
                      <a:pt x="2778" y="25"/>
                    </a:lnTo>
                    <a:lnTo>
                      <a:pt x="2786" y="26"/>
                    </a:lnTo>
                    <a:lnTo>
                      <a:pt x="2793" y="28"/>
                    </a:lnTo>
                    <a:lnTo>
                      <a:pt x="2799" y="30"/>
                    </a:lnTo>
                    <a:lnTo>
                      <a:pt x="2804" y="32"/>
                    </a:lnTo>
                    <a:lnTo>
                      <a:pt x="2811" y="6"/>
                    </a:lnTo>
                    <a:lnTo>
                      <a:pt x="2804" y="4"/>
                    </a:lnTo>
                    <a:lnTo>
                      <a:pt x="2796" y="2"/>
                    </a:lnTo>
                    <a:lnTo>
                      <a:pt x="2787" y="1"/>
                    </a:lnTo>
                    <a:lnTo>
                      <a:pt x="2777" y="0"/>
                    </a:lnTo>
                    <a:lnTo>
                      <a:pt x="2767" y="1"/>
                    </a:lnTo>
                    <a:lnTo>
                      <a:pt x="2758" y="3"/>
                    </a:lnTo>
                    <a:lnTo>
                      <a:pt x="2750" y="6"/>
                    </a:lnTo>
                    <a:lnTo>
                      <a:pt x="2744" y="11"/>
                    </a:lnTo>
                    <a:lnTo>
                      <a:pt x="2738" y="16"/>
                    </a:lnTo>
                    <a:lnTo>
                      <a:pt x="2734" y="23"/>
                    </a:lnTo>
                    <a:lnTo>
                      <a:pt x="2732" y="31"/>
                    </a:lnTo>
                    <a:lnTo>
                      <a:pt x="2731" y="39"/>
                    </a:lnTo>
                    <a:lnTo>
                      <a:pt x="2731" y="44"/>
                    </a:lnTo>
                    <a:lnTo>
                      <a:pt x="2733" y="49"/>
                    </a:lnTo>
                    <a:lnTo>
                      <a:pt x="2735" y="54"/>
                    </a:lnTo>
                    <a:lnTo>
                      <a:pt x="2738" y="59"/>
                    </a:lnTo>
                    <a:lnTo>
                      <a:pt x="2742" y="63"/>
                    </a:lnTo>
                    <a:lnTo>
                      <a:pt x="2748" y="68"/>
                    </a:lnTo>
                    <a:lnTo>
                      <a:pt x="2755" y="71"/>
                    </a:lnTo>
                    <a:lnTo>
                      <a:pt x="2763" y="74"/>
                    </a:lnTo>
                    <a:lnTo>
                      <a:pt x="2772" y="78"/>
                    </a:lnTo>
                    <a:lnTo>
                      <a:pt x="2777" y="81"/>
                    </a:lnTo>
                    <a:lnTo>
                      <a:pt x="2779" y="84"/>
                    </a:lnTo>
                    <a:lnTo>
                      <a:pt x="2780" y="88"/>
                    </a:lnTo>
                    <a:lnTo>
                      <a:pt x="2779" y="92"/>
                    </a:lnTo>
                    <a:lnTo>
                      <a:pt x="2777" y="96"/>
                    </a:lnTo>
                    <a:lnTo>
                      <a:pt x="2772" y="98"/>
                    </a:lnTo>
                    <a:lnTo>
                      <a:pt x="2765" y="98"/>
                    </a:lnTo>
                    <a:lnTo>
                      <a:pt x="2757" y="98"/>
                    </a:lnTo>
                    <a:lnTo>
                      <a:pt x="2748" y="96"/>
                    </a:lnTo>
                    <a:lnTo>
                      <a:pt x="2740" y="92"/>
                    </a:lnTo>
                    <a:lnTo>
                      <a:pt x="2734" y="89"/>
                    </a:lnTo>
                    <a:lnTo>
                      <a:pt x="2727" y="116"/>
                    </a:lnTo>
                    <a:close/>
                    <a:moveTo>
                      <a:pt x="109" y="375"/>
                    </a:moveTo>
                    <a:lnTo>
                      <a:pt x="111" y="370"/>
                    </a:lnTo>
                    <a:lnTo>
                      <a:pt x="111" y="361"/>
                    </a:lnTo>
                    <a:lnTo>
                      <a:pt x="109" y="350"/>
                    </a:lnTo>
                    <a:lnTo>
                      <a:pt x="107" y="338"/>
                    </a:lnTo>
                    <a:lnTo>
                      <a:pt x="104" y="328"/>
                    </a:lnTo>
                    <a:lnTo>
                      <a:pt x="99" y="320"/>
                    </a:lnTo>
                    <a:lnTo>
                      <a:pt x="95" y="316"/>
                    </a:lnTo>
                    <a:lnTo>
                      <a:pt x="92" y="313"/>
                    </a:lnTo>
                    <a:lnTo>
                      <a:pt x="88" y="309"/>
                    </a:lnTo>
                    <a:lnTo>
                      <a:pt x="82" y="306"/>
                    </a:lnTo>
                    <a:lnTo>
                      <a:pt x="78" y="304"/>
                    </a:lnTo>
                    <a:lnTo>
                      <a:pt x="72" y="303"/>
                    </a:lnTo>
                    <a:lnTo>
                      <a:pt x="66" y="302"/>
                    </a:lnTo>
                    <a:lnTo>
                      <a:pt x="59" y="302"/>
                    </a:lnTo>
                    <a:lnTo>
                      <a:pt x="52" y="302"/>
                    </a:lnTo>
                    <a:lnTo>
                      <a:pt x="45" y="303"/>
                    </a:lnTo>
                    <a:lnTo>
                      <a:pt x="39" y="305"/>
                    </a:lnTo>
                    <a:lnTo>
                      <a:pt x="33" y="307"/>
                    </a:lnTo>
                    <a:lnTo>
                      <a:pt x="27" y="309"/>
                    </a:lnTo>
                    <a:lnTo>
                      <a:pt x="23" y="314"/>
                    </a:lnTo>
                    <a:lnTo>
                      <a:pt x="19" y="317"/>
                    </a:lnTo>
                    <a:lnTo>
                      <a:pt x="14" y="322"/>
                    </a:lnTo>
                    <a:lnTo>
                      <a:pt x="9" y="332"/>
                    </a:lnTo>
                    <a:lnTo>
                      <a:pt x="5" y="342"/>
                    </a:lnTo>
                    <a:lnTo>
                      <a:pt x="1" y="353"/>
                    </a:lnTo>
                    <a:lnTo>
                      <a:pt x="0" y="365"/>
                    </a:lnTo>
                    <a:lnTo>
                      <a:pt x="1" y="372"/>
                    </a:lnTo>
                    <a:lnTo>
                      <a:pt x="1" y="379"/>
                    </a:lnTo>
                    <a:lnTo>
                      <a:pt x="4" y="384"/>
                    </a:lnTo>
                    <a:lnTo>
                      <a:pt x="5" y="390"/>
                    </a:lnTo>
                    <a:lnTo>
                      <a:pt x="7" y="395"/>
                    </a:lnTo>
                    <a:lnTo>
                      <a:pt x="10" y="401"/>
                    </a:lnTo>
                    <a:lnTo>
                      <a:pt x="13" y="405"/>
                    </a:lnTo>
                    <a:lnTo>
                      <a:pt x="17" y="409"/>
                    </a:lnTo>
                    <a:lnTo>
                      <a:pt x="21" y="413"/>
                    </a:lnTo>
                    <a:lnTo>
                      <a:pt x="25" y="416"/>
                    </a:lnTo>
                    <a:lnTo>
                      <a:pt x="31" y="419"/>
                    </a:lnTo>
                    <a:lnTo>
                      <a:pt x="36" y="421"/>
                    </a:lnTo>
                    <a:lnTo>
                      <a:pt x="42" y="423"/>
                    </a:lnTo>
                    <a:lnTo>
                      <a:pt x="49" y="424"/>
                    </a:lnTo>
                    <a:lnTo>
                      <a:pt x="55" y="425"/>
                    </a:lnTo>
                    <a:lnTo>
                      <a:pt x="62" y="425"/>
                    </a:lnTo>
                    <a:lnTo>
                      <a:pt x="74" y="425"/>
                    </a:lnTo>
                    <a:lnTo>
                      <a:pt x="85" y="423"/>
                    </a:lnTo>
                    <a:lnTo>
                      <a:pt x="94" y="421"/>
                    </a:lnTo>
                    <a:lnTo>
                      <a:pt x="104" y="418"/>
                    </a:lnTo>
                    <a:lnTo>
                      <a:pt x="100" y="393"/>
                    </a:lnTo>
                    <a:lnTo>
                      <a:pt x="92" y="395"/>
                    </a:lnTo>
                    <a:lnTo>
                      <a:pt x="85" y="396"/>
                    </a:lnTo>
                    <a:lnTo>
                      <a:pt x="76" y="397"/>
                    </a:lnTo>
                    <a:lnTo>
                      <a:pt x="67" y="397"/>
                    </a:lnTo>
                    <a:lnTo>
                      <a:pt x="61" y="397"/>
                    </a:lnTo>
                    <a:lnTo>
                      <a:pt x="55" y="396"/>
                    </a:lnTo>
                    <a:lnTo>
                      <a:pt x="50" y="395"/>
                    </a:lnTo>
                    <a:lnTo>
                      <a:pt x="46" y="392"/>
                    </a:lnTo>
                    <a:lnTo>
                      <a:pt x="41" y="390"/>
                    </a:lnTo>
                    <a:lnTo>
                      <a:pt x="38" y="385"/>
                    </a:lnTo>
                    <a:lnTo>
                      <a:pt x="36" y="381"/>
                    </a:lnTo>
                    <a:lnTo>
                      <a:pt x="35" y="375"/>
                    </a:lnTo>
                    <a:lnTo>
                      <a:pt x="109" y="375"/>
                    </a:lnTo>
                    <a:close/>
                    <a:moveTo>
                      <a:pt x="35" y="350"/>
                    </a:moveTo>
                    <a:lnTo>
                      <a:pt x="35" y="346"/>
                    </a:lnTo>
                    <a:lnTo>
                      <a:pt x="36" y="342"/>
                    </a:lnTo>
                    <a:lnTo>
                      <a:pt x="38" y="338"/>
                    </a:lnTo>
                    <a:lnTo>
                      <a:pt x="40" y="334"/>
                    </a:lnTo>
                    <a:lnTo>
                      <a:pt x="44" y="331"/>
                    </a:lnTo>
                    <a:lnTo>
                      <a:pt x="47" y="328"/>
                    </a:lnTo>
                    <a:lnTo>
                      <a:pt x="52" y="326"/>
                    </a:lnTo>
                    <a:lnTo>
                      <a:pt x="57" y="326"/>
                    </a:lnTo>
                    <a:lnTo>
                      <a:pt x="63" y="326"/>
                    </a:lnTo>
                    <a:lnTo>
                      <a:pt x="67" y="328"/>
                    </a:lnTo>
                    <a:lnTo>
                      <a:pt x="71" y="331"/>
                    </a:lnTo>
                    <a:lnTo>
                      <a:pt x="73" y="335"/>
                    </a:lnTo>
                    <a:lnTo>
                      <a:pt x="76" y="343"/>
                    </a:lnTo>
                    <a:lnTo>
                      <a:pt x="77" y="350"/>
                    </a:lnTo>
                    <a:lnTo>
                      <a:pt x="35" y="350"/>
                    </a:lnTo>
                    <a:close/>
                    <a:moveTo>
                      <a:pt x="220" y="423"/>
                    </a:moveTo>
                    <a:lnTo>
                      <a:pt x="220" y="332"/>
                    </a:lnTo>
                    <a:lnTo>
                      <a:pt x="242" y="332"/>
                    </a:lnTo>
                    <a:lnTo>
                      <a:pt x="242" y="304"/>
                    </a:lnTo>
                    <a:lnTo>
                      <a:pt x="220" y="304"/>
                    </a:lnTo>
                    <a:lnTo>
                      <a:pt x="220" y="298"/>
                    </a:lnTo>
                    <a:lnTo>
                      <a:pt x="220" y="294"/>
                    </a:lnTo>
                    <a:lnTo>
                      <a:pt x="221" y="289"/>
                    </a:lnTo>
                    <a:lnTo>
                      <a:pt x="222" y="286"/>
                    </a:lnTo>
                    <a:lnTo>
                      <a:pt x="223" y="283"/>
                    </a:lnTo>
                    <a:lnTo>
                      <a:pt x="226" y="281"/>
                    </a:lnTo>
                    <a:lnTo>
                      <a:pt x="228" y="278"/>
                    </a:lnTo>
                    <a:lnTo>
                      <a:pt x="231" y="277"/>
                    </a:lnTo>
                    <a:lnTo>
                      <a:pt x="236" y="277"/>
                    </a:lnTo>
                    <a:lnTo>
                      <a:pt x="242" y="277"/>
                    </a:lnTo>
                    <a:lnTo>
                      <a:pt x="248" y="278"/>
                    </a:lnTo>
                    <a:lnTo>
                      <a:pt x="249" y="250"/>
                    </a:lnTo>
                    <a:lnTo>
                      <a:pt x="241" y="248"/>
                    </a:lnTo>
                    <a:lnTo>
                      <a:pt x="230" y="247"/>
                    </a:lnTo>
                    <a:lnTo>
                      <a:pt x="222" y="248"/>
                    </a:lnTo>
                    <a:lnTo>
                      <a:pt x="213" y="250"/>
                    </a:lnTo>
                    <a:lnTo>
                      <a:pt x="206" y="254"/>
                    </a:lnTo>
                    <a:lnTo>
                      <a:pt x="198" y="259"/>
                    </a:lnTo>
                    <a:lnTo>
                      <a:pt x="195" y="264"/>
                    </a:lnTo>
                    <a:lnTo>
                      <a:pt x="192" y="268"/>
                    </a:lnTo>
                    <a:lnTo>
                      <a:pt x="189" y="273"/>
                    </a:lnTo>
                    <a:lnTo>
                      <a:pt x="187" y="277"/>
                    </a:lnTo>
                    <a:lnTo>
                      <a:pt x="184" y="288"/>
                    </a:lnTo>
                    <a:lnTo>
                      <a:pt x="184" y="299"/>
                    </a:lnTo>
                    <a:lnTo>
                      <a:pt x="184" y="304"/>
                    </a:lnTo>
                    <a:lnTo>
                      <a:pt x="169" y="304"/>
                    </a:lnTo>
                    <a:lnTo>
                      <a:pt x="169" y="332"/>
                    </a:lnTo>
                    <a:lnTo>
                      <a:pt x="184" y="332"/>
                    </a:lnTo>
                    <a:lnTo>
                      <a:pt x="184" y="423"/>
                    </a:lnTo>
                    <a:lnTo>
                      <a:pt x="220" y="423"/>
                    </a:lnTo>
                    <a:close/>
                    <a:moveTo>
                      <a:pt x="369" y="304"/>
                    </a:moveTo>
                    <a:lnTo>
                      <a:pt x="333" y="304"/>
                    </a:lnTo>
                    <a:lnTo>
                      <a:pt x="333" y="375"/>
                    </a:lnTo>
                    <a:lnTo>
                      <a:pt x="332" y="379"/>
                    </a:lnTo>
                    <a:lnTo>
                      <a:pt x="331" y="383"/>
                    </a:lnTo>
                    <a:lnTo>
                      <a:pt x="329" y="387"/>
                    </a:lnTo>
                    <a:lnTo>
                      <a:pt x="325" y="392"/>
                    </a:lnTo>
                    <a:lnTo>
                      <a:pt x="323" y="393"/>
                    </a:lnTo>
                    <a:lnTo>
                      <a:pt x="320" y="394"/>
                    </a:lnTo>
                    <a:lnTo>
                      <a:pt x="317" y="395"/>
                    </a:lnTo>
                    <a:lnTo>
                      <a:pt x="314" y="395"/>
                    </a:lnTo>
                    <a:lnTo>
                      <a:pt x="309" y="395"/>
                    </a:lnTo>
                    <a:lnTo>
                      <a:pt x="305" y="394"/>
                    </a:lnTo>
                    <a:lnTo>
                      <a:pt x="303" y="392"/>
                    </a:lnTo>
                    <a:lnTo>
                      <a:pt x="300" y="389"/>
                    </a:lnTo>
                    <a:lnTo>
                      <a:pt x="297" y="384"/>
                    </a:lnTo>
                    <a:lnTo>
                      <a:pt x="296" y="380"/>
                    </a:lnTo>
                    <a:lnTo>
                      <a:pt x="296" y="374"/>
                    </a:lnTo>
                    <a:lnTo>
                      <a:pt x="295" y="369"/>
                    </a:lnTo>
                    <a:lnTo>
                      <a:pt x="295" y="304"/>
                    </a:lnTo>
                    <a:lnTo>
                      <a:pt x="260" y="304"/>
                    </a:lnTo>
                    <a:lnTo>
                      <a:pt x="260" y="374"/>
                    </a:lnTo>
                    <a:lnTo>
                      <a:pt x="261" y="386"/>
                    </a:lnTo>
                    <a:lnTo>
                      <a:pt x="263" y="397"/>
                    </a:lnTo>
                    <a:lnTo>
                      <a:pt x="266" y="406"/>
                    </a:lnTo>
                    <a:lnTo>
                      <a:pt x="271" y="413"/>
                    </a:lnTo>
                    <a:lnTo>
                      <a:pt x="277" y="419"/>
                    </a:lnTo>
                    <a:lnTo>
                      <a:pt x="283" y="423"/>
                    </a:lnTo>
                    <a:lnTo>
                      <a:pt x="292" y="425"/>
                    </a:lnTo>
                    <a:lnTo>
                      <a:pt x="300" y="425"/>
                    </a:lnTo>
                    <a:lnTo>
                      <a:pt x="307" y="425"/>
                    </a:lnTo>
                    <a:lnTo>
                      <a:pt x="314" y="423"/>
                    </a:lnTo>
                    <a:lnTo>
                      <a:pt x="319" y="421"/>
                    </a:lnTo>
                    <a:lnTo>
                      <a:pt x="324" y="419"/>
                    </a:lnTo>
                    <a:lnTo>
                      <a:pt x="332" y="412"/>
                    </a:lnTo>
                    <a:lnTo>
                      <a:pt x="336" y="406"/>
                    </a:lnTo>
                    <a:lnTo>
                      <a:pt x="336" y="406"/>
                    </a:lnTo>
                    <a:lnTo>
                      <a:pt x="338" y="423"/>
                    </a:lnTo>
                    <a:lnTo>
                      <a:pt x="370" y="423"/>
                    </a:lnTo>
                    <a:lnTo>
                      <a:pt x="370" y="415"/>
                    </a:lnTo>
                    <a:lnTo>
                      <a:pt x="369" y="406"/>
                    </a:lnTo>
                    <a:lnTo>
                      <a:pt x="369" y="396"/>
                    </a:lnTo>
                    <a:lnTo>
                      <a:pt x="369" y="385"/>
                    </a:lnTo>
                    <a:lnTo>
                      <a:pt x="369" y="304"/>
                    </a:lnTo>
                    <a:close/>
                    <a:moveTo>
                      <a:pt x="402" y="278"/>
                    </a:moveTo>
                    <a:lnTo>
                      <a:pt x="402" y="304"/>
                    </a:lnTo>
                    <a:lnTo>
                      <a:pt x="387" y="304"/>
                    </a:lnTo>
                    <a:lnTo>
                      <a:pt x="387" y="332"/>
                    </a:lnTo>
                    <a:lnTo>
                      <a:pt x="402" y="332"/>
                    </a:lnTo>
                    <a:lnTo>
                      <a:pt x="402" y="380"/>
                    </a:lnTo>
                    <a:lnTo>
                      <a:pt x="403" y="392"/>
                    </a:lnTo>
                    <a:lnTo>
                      <a:pt x="404" y="401"/>
                    </a:lnTo>
                    <a:lnTo>
                      <a:pt x="408" y="409"/>
                    </a:lnTo>
                    <a:lnTo>
                      <a:pt x="412" y="415"/>
                    </a:lnTo>
                    <a:lnTo>
                      <a:pt x="417" y="420"/>
                    </a:lnTo>
                    <a:lnTo>
                      <a:pt x="424" y="422"/>
                    </a:lnTo>
                    <a:lnTo>
                      <a:pt x="431" y="424"/>
                    </a:lnTo>
                    <a:lnTo>
                      <a:pt x="439" y="425"/>
                    </a:lnTo>
                    <a:lnTo>
                      <a:pt x="453" y="424"/>
                    </a:lnTo>
                    <a:lnTo>
                      <a:pt x="463" y="422"/>
                    </a:lnTo>
                    <a:lnTo>
                      <a:pt x="463" y="394"/>
                    </a:lnTo>
                    <a:lnTo>
                      <a:pt x="457" y="395"/>
                    </a:lnTo>
                    <a:lnTo>
                      <a:pt x="452" y="395"/>
                    </a:lnTo>
                    <a:lnTo>
                      <a:pt x="447" y="395"/>
                    </a:lnTo>
                    <a:lnTo>
                      <a:pt x="445" y="394"/>
                    </a:lnTo>
                    <a:lnTo>
                      <a:pt x="442" y="392"/>
                    </a:lnTo>
                    <a:lnTo>
                      <a:pt x="440" y="390"/>
                    </a:lnTo>
                    <a:lnTo>
                      <a:pt x="438" y="384"/>
                    </a:lnTo>
                    <a:lnTo>
                      <a:pt x="438" y="374"/>
                    </a:lnTo>
                    <a:lnTo>
                      <a:pt x="438" y="332"/>
                    </a:lnTo>
                    <a:lnTo>
                      <a:pt x="463" y="332"/>
                    </a:lnTo>
                    <a:lnTo>
                      <a:pt x="463" y="304"/>
                    </a:lnTo>
                    <a:lnTo>
                      <a:pt x="438" y="304"/>
                    </a:lnTo>
                    <a:lnTo>
                      <a:pt x="438" y="270"/>
                    </a:lnTo>
                    <a:lnTo>
                      <a:pt x="402" y="278"/>
                    </a:lnTo>
                    <a:close/>
                    <a:moveTo>
                      <a:pt x="592" y="304"/>
                    </a:moveTo>
                    <a:lnTo>
                      <a:pt x="557" y="304"/>
                    </a:lnTo>
                    <a:lnTo>
                      <a:pt x="557" y="375"/>
                    </a:lnTo>
                    <a:lnTo>
                      <a:pt x="557" y="379"/>
                    </a:lnTo>
                    <a:lnTo>
                      <a:pt x="555" y="383"/>
                    </a:lnTo>
                    <a:lnTo>
                      <a:pt x="553" y="387"/>
                    </a:lnTo>
                    <a:lnTo>
                      <a:pt x="549" y="392"/>
                    </a:lnTo>
                    <a:lnTo>
                      <a:pt x="547" y="393"/>
                    </a:lnTo>
                    <a:lnTo>
                      <a:pt x="544" y="394"/>
                    </a:lnTo>
                    <a:lnTo>
                      <a:pt x="541" y="395"/>
                    </a:lnTo>
                    <a:lnTo>
                      <a:pt x="537" y="395"/>
                    </a:lnTo>
                    <a:lnTo>
                      <a:pt x="533" y="395"/>
                    </a:lnTo>
                    <a:lnTo>
                      <a:pt x="530" y="394"/>
                    </a:lnTo>
                    <a:lnTo>
                      <a:pt x="526" y="392"/>
                    </a:lnTo>
                    <a:lnTo>
                      <a:pt x="524" y="389"/>
                    </a:lnTo>
                    <a:lnTo>
                      <a:pt x="522" y="384"/>
                    </a:lnTo>
                    <a:lnTo>
                      <a:pt x="521" y="380"/>
                    </a:lnTo>
                    <a:lnTo>
                      <a:pt x="520" y="374"/>
                    </a:lnTo>
                    <a:lnTo>
                      <a:pt x="520" y="369"/>
                    </a:lnTo>
                    <a:lnTo>
                      <a:pt x="520" y="304"/>
                    </a:lnTo>
                    <a:lnTo>
                      <a:pt x="483" y="304"/>
                    </a:lnTo>
                    <a:lnTo>
                      <a:pt x="483" y="374"/>
                    </a:lnTo>
                    <a:lnTo>
                      <a:pt x="484" y="386"/>
                    </a:lnTo>
                    <a:lnTo>
                      <a:pt x="486" y="397"/>
                    </a:lnTo>
                    <a:lnTo>
                      <a:pt x="490" y="406"/>
                    </a:lnTo>
                    <a:lnTo>
                      <a:pt x="495" y="413"/>
                    </a:lnTo>
                    <a:lnTo>
                      <a:pt x="500" y="419"/>
                    </a:lnTo>
                    <a:lnTo>
                      <a:pt x="508" y="423"/>
                    </a:lnTo>
                    <a:lnTo>
                      <a:pt x="516" y="425"/>
                    </a:lnTo>
                    <a:lnTo>
                      <a:pt x="524" y="425"/>
                    </a:lnTo>
                    <a:lnTo>
                      <a:pt x="532" y="425"/>
                    </a:lnTo>
                    <a:lnTo>
                      <a:pt x="538" y="423"/>
                    </a:lnTo>
                    <a:lnTo>
                      <a:pt x="544" y="421"/>
                    </a:lnTo>
                    <a:lnTo>
                      <a:pt x="548" y="419"/>
                    </a:lnTo>
                    <a:lnTo>
                      <a:pt x="555" y="412"/>
                    </a:lnTo>
                    <a:lnTo>
                      <a:pt x="560" y="406"/>
                    </a:lnTo>
                    <a:lnTo>
                      <a:pt x="561" y="406"/>
                    </a:lnTo>
                    <a:lnTo>
                      <a:pt x="562" y="423"/>
                    </a:lnTo>
                    <a:lnTo>
                      <a:pt x="593" y="423"/>
                    </a:lnTo>
                    <a:lnTo>
                      <a:pt x="593" y="415"/>
                    </a:lnTo>
                    <a:lnTo>
                      <a:pt x="593" y="406"/>
                    </a:lnTo>
                    <a:lnTo>
                      <a:pt x="592" y="396"/>
                    </a:lnTo>
                    <a:lnTo>
                      <a:pt x="592" y="385"/>
                    </a:lnTo>
                    <a:lnTo>
                      <a:pt x="592" y="304"/>
                    </a:lnTo>
                    <a:close/>
                    <a:moveTo>
                      <a:pt x="621" y="423"/>
                    </a:moveTo>
                    <a:lnTo>
                      <a:pt x="657" y="423"/>
                    </a:lnTo>
                    <a:lnTo>
                      <a:pt x="657" y="363"/>
                    </a:lnTo>
                    <a:lnTo>
                      <a:pt x="657" y="358"/>
                    </a:lnTo>
                    <a:lnTo>
                      <a:pt x="658" y="354"/>
                    </a:lnTo>
                    <a:lnTo>
                      <a:pt x="659" y="351"/>
                    </a:lnTo>
                    <a:lnTo>
                      <a:pt x="661" y="346"/>
                    </a:lnTo>
                    <a:lnTo>
                      <a:pt x="663" y="343"/>
                    </a:lnTo>
                    <a:lnTo>
                      <a:pt x="666" y="341"/>
                    </a:lnTo>
                    <a:lnTo>
                      <a:pt x="670" y="338"/>
                    </a:lnTo>
                    <a:lnTo>
                      <a:pt x="673" y="337"/>
                    </a:lnTo>
                    <a:lnTo>
                      <a:pt x="678" y="336"/>
                    </a:lnTo>
                    <a:lnTo>
                      <a:pt x="683" y="335"/>
                    </a:lnTo>
                    <a:lnTo>
                      <a:pt x="687" y="336"/>
                    </a:lnTo>
                    <a:lnTo>
                      <a:pt x="692" y="336"/>
                    </a:lnTo>
                    <a:lnTo>
                      <a:pt x="692" y="302"/>
                    </a:lnTo>
                    <a:lnTo>
                      <a:pt x="688" y="302"/>
                    </a:lnTo>
                    <a:lnTo>
                      <a:pt x="684" y="302"/>
                    </a:lnTo>
                    <a:lnTo>
                      <a:pt x="681" y="302"/>
                    </a:lnTo>
                    <a:lnTo>
                      <a:pt x="675" y="303"/>
                    </a:lnTo>
                    <a:lnTo>
                      <a:pt x="671" y="305"/>
                    </a:lnTo>
                    <a:lnTo>
                      <a:pt x="667" y="307"/>
                    </a:lnTo>
                    <a:lnTo>
                      <a:pt x="662" y="311"/>
                    </a:lnTo>
                    <a:lnTo>
                      <a:pt x="659" y="315"/>
                    </a:lnTo>
                    <a:lnTo>
                      <a:pt x="656" y="320"/>
                    </a:lnTo>
                    <a:lnTo>
                      <a:pt x="654" y="326"/>
                    </a:lnTo>
                    <a:lnTo>
                      <a:pt x="653" y="326"/>
                    </a:lnTo>
                    <a:lnTo>
                      <a:pt x="652" y="304"/>
                    </a:lnTo>
                    <a:lnTo>
                      <a:pt x="620" y="304"/>
                    </a:lnTo>
                    <a:lnTo>
                      <a:pt x="620" y="312"/>
                    </a:lnTo>
                    <a:lnTo>
                      <a:pt x="621" y="321"/>
                    </a:lnTo>
                    <a:lnTo>
                      <a:pt x="621" y="331"/>
                    </a:lnTo>
                    <a:lnTo>
                      <a:pt x="621" y="343"/>
                    </a:lnTo>
                    <a:lnTo>
                      <a:pt x="621" y="423"/>
                    </a:lnTo>
                    <a:close/>
                    <a:moveTo>
                      <a:pt x="806" y="423"/>
                    </a:moveTo>
                    <a:lnTo>
                      <a:pt x="805" y="410"/>
                    </a:lnTo>
                    <a:lnTo>
                      <a:pt x="805" y="394"/>
                    </a:lnTo>
                    <a:lnTo>
                      <a:pt x="805" y="353"/>
                    </a:lnTo>
                    <a:lnTo>
                      <a:pt x="804" y="343"/>
                    </a:lnTo>
                    <a:lnTo>
                      <a:pt x="802" y="333"/>
                    </a:lnTo>
                    <a:lnTo>
                      <a:pt x="798" y="324"/>
                    </a:lnTo>
                    <a:lnTo>
                      <a:pt x="793" y="316"/>
                    </a:lnTo>
                    <a:lnTo>
                      <a:pt x="791" y="313"/>
                    </a:lnTo>
                    <a:lnTo>
                      <a:pt x="787" y="311"/>
                    </a:lnTo>
                    <a:lnTo>
                      <a:pt x="782" y="307"/>
                    </a:lnTo>
                    <a:lnTo>
                      <a:pt x="778" y="305"/>
                    </a:lnTo>
                    <a:lnTo>
                      <a:pt x="773" y="304"/>
                    </a:lnTo>
                    <a:lnTo>
                      <a:pt x="767" y="303"/>
                    </a:lnTo>
                    <a:lnTo>
                      <a:pt x="761" y="302"/>
                    </a:lnTo>
                    <a:lnTo>
                      <a:pt x="754" y="302"/>
                    </a:lnTo>
                    <a:lnTo>
                      <a:pt x="739" y="303"/>
                    </a:lnTo>
                    <a:lnTo>
                      <a:pt x="726" y="305"/>
                    </a:lnTo>
                    <a:lnTo>
                      <a:pt x="716" y="308"/>
                    </a:lnTo>
                    <a:lnTo>
                      <a:pt x="709" y="312"/>
                    </a:lnTo>
                    <a:lnTo>
                      <a:pt x="715" y="335"/>
                    </a:lnTo>
                    <a:lnTo>
                      <a:pt x="722" y="332"/>
                    </a:lnTo>
                    <a:lnTo>
                      <a:pt x="730" y="330"/>
                    </a:lnTo>
                    <a:lnTo>
                      <a:pt x="739" y="327"/>
                    </a:lnTo>
                    <a:lnTo>
                      <a:pt x="748" y="326"/>
                    </a:lnTo>
                    <a:lnTo>
                      <a:pt x="753" y="327"/>
                    </a:lnTo>
                    <a:lnTo>
                      <a:pt x="759" y="328"/>
                    </a:lnTo>
                    <a:lnTo>
                      <a:pt x="762" y="330"/>
                    </a:lnTo>
                    <a:lnTo>
                      <a:pt x="765" y="332"/>
                    </a:lnTo>
                    <a:lnTo>
                      <a:pt x="767" y="337"/>
                    </a:lnTo>
                    <a:lnTo>
                      <a:pt x="768" y="342"/>
                    </a:lnTo>
                    <a:lnTo>
                      <a:pt x="768" y="344"/>
                    </a:lnTo>
                    <a:lnTo>
                      <a:pt x="754" y="344"/>
                    </a:lnTo>
                    <a:lnTo>
                      <a:pt x="740" y="346"/>
                    </a:lnTo>
                    <a:lnTo>
                      <a:pt x="729" y="350"/>
                    </a:lnTo>
                    <a:lnTo>
                      <a:pt x="720" y="355"/>
                    </a:lnTo>
                    <a:lnTo>
                      <a:pt x="715" y="357"/>
                    </a:lnTo>
                    <a:lnTo>
                      <a:pt x="711" y="361"/>
                    </a:lnTo>
                    <a:lnTo>
                      <a:pt x="708" y="365"/>
                    </a:lnTo>
                    <a:lnTo>
                      <a:pt x="706" y="369"/>
                    </a:lnTo>
                    <a:lnTo>
                      <a:pt x="703" y="373"/>
                    </a:lnTo>
                    <a:lnTo>
                      <a:pt x="702" y="379"/>
                    </a:lnTo>
                    <a:lnTo>
                      <a:pt x="701" y="383"/>
                    </a:lnTo>
                    <a:lnTo>
                      <a:pt x="701" y="389"/>
                    </a:lnTo>
                    <a:lnTo>
                      <a:pt x="701" y="396"/>
                    </a:lnTo>
                    <a:lnTo>
                      <a:pt x="703" y="403"/>
                    </a:lnTo>
                    <a:lnTo>
                      <a:pt x="707" y="409"/>
                    </a:lnTo>
                    <a:lnTo>
                      <a:pt x="711" y="414"/>
                    </a:lnTo>
                    <a:lnTo>
                      <a:pt x="716" y="419"/>
                    </a:lnTo>
                    <a:lnTo>
                      <a:pt x="723" y="423"/>
                    </a:lnTo>
                    <a:lnTo>
                      <a:pt x="729" y="425"/>
                    </a:lnTo>
                    <a:lnTo>
                      <a:pt x="738" y="425"/>
                    </a:lnTo>
                    <a:lnTo>
                      <a:pt x="748" y="424"/>
                    </a:lnTo>
                    <a:lnTo>
                      <a:pt x="756" y="422"/>
                    </a:lnTo>
                    <a:lnTo>
                      <a:pt x="765" y="418"/>
                    </a:lnTo>
                    <a:lnTo>
                      <a:pt x="771" y="411"/>
                    </a:lnTo>
                    <a:lnTo>
                      <a:pt x="771" y="411"/>
                    </a:lnTo>
                    <a:lnTo>
                      <a:pt x="774" y="423"/>
                    </a:lnTo>
                    <a:lnTo>
                      <a:pt x="806" y="423"/>
                    </a:lnTo>
                    <a:close/>
                    <a:moveTo>
                      <a:pt x="769" y="380"/>
                    </a:moveTo>
                    <a:lnTo>
                      <a:pt x="769" y="383"/>
                    </a:lnTo>
                    <a:lnTo>
                      <a:pt x="769" y="386"/>
                    </a:lnTo>
                    <a:lnTo>
                      <a:pt x="766" y="391"/>
                    </a:lnTo>
                    <a:lnTo>
                      <a:pt x="762" y="395"/>
                    </a:lnTo>
                    <a:lnTo>
                      <a:pt x="756" y="399"/>
                    </a:lnTo>
                    <a:lnTo>
                      <a:pt x="750" y="400"/>
                    </a:lnTo>
                    <a:lnTo>
                      <a:pt x="744" y="399"/>
                    </a:lnTo>
                    <a:lnTo>
                      <a:pt x="740" y="396"/>
                    </a:lnTo>
                    <a:lnTo>
                      <a:pt x="738" y="394"/>
                    </a:lnTo>
                    <a:lnTo>
                      <a:pt x="737" y="392"/>
                    </a:lnTo>
                    <a:lnTo>
                      <a:pt x="737" y="389"/>
                    </a:lnTo>
                    <a:lnTo>
                      <a:pt x="736" y="385"/>
                    </a:lnTo>
                    <a:lnTo>
                      <a:pt x="737" y="381"/>
                    </a:lnTo>
                    <a:lnTo>
                      <a:pt x="739" y="376"/>
                    </a:lnTo>
                    <a:lnTo>
                      <a:pt x="742" y="373"/>
                    </a:lnTo>
                    <a:lnTo>
                      <a:pt x="746" y="371"/>
                    </a:lnTo>
                    <a:lnTo>
                      <a:pt x="751" y="369"/>
                    </a:lnTo>
                    <a:lnTo>
                      <a:pt x="756" y="367"/>
                    </a:lnTo>
                    <a:lnTo>
                      <a:pt x="763" y="367"/>
                    </a:lnTo>
                    <a:lnTo>
                      <a:pt x="769" y="366"/>
                    </a:lnTo>
                    <a:lnTo>
                      <a:pt x="769" y="380"/>
                    </a:lnTo>
                    <a:close/>
                    <a:moveTo>
                      <a:pt x="827" y="418"/>
                    </a:moveTo>
                    <a:lnTo>
                      <a:pt x="834" y="421"/>
                    </a:lnTo>
                    <a:lnTo>
                      <a:pt x="843" y="423"/>
                    </a:lnTo>
                    <a:lnTo>
                      <a:pt x="852" y="424"/>
                    </a:lnTo>
                    <a:lnTo>
                      <a:pt x="863" y="425"/>
                    </a:lnTo>
                    <a:lnTo>
                      <a:pt x="875" y="424"/>
                    </a:lnTo>
                    <a:lnTo>
                      <a:pt x="885" y="422"/>
                    </a:lnTo>
                    <a:lnTo>
                      <a:pt x="894" y="419"/>
                    </a:lnTo>
                    <a:lnTo>
                      <a:pt x="901" y="414"/>
                    </a:lnTo>
                    <a:lnTo>
                      <a:pt x="906" y="409"/>
                    </a:lnTo>
                    <a:lnTo>
                      <a:pt x="911" y="402"/>
                    </a:lnTo>
                    <a:lnTo>
                      <a:pt x="913" y="395"/>
                    </a:lnTo>
                    <a:lnTo>
                      <a:pt x="913" y="387"/>
                    </a:lnTo>
                    <a:lnTo>
                      <a:pt x="913" y="381"/>
                    </a:lnTo>
                    <a:lnTo>
                      <a:pt x="912" y="375"/>
                    </a:lnTo>
                    <a:lnTo>
                      <a:pt x="910" y="370"/>
                    </a:lnTo>
                    <a:lnTo>
                      <a:pt x="905" y="365"/>
                    </a:lnTo>
                    <a:lnTo>
                      <a:pt x="901" y="361"/>
                    </a:lnTo>
                    <a:lnTo>
                      <a:pt x="897" y="356"/>
                    </a:lnTo>
                    <a:lnTo>
                      <a:pt x="889" y="353"/>
                    </a:lnTo>
                    <a:lnTo>
                      <a:pt x="882" y="351"/>
                    </a:lnTo>
                    <a:lnTo>
                      <a:pt x="873" y="346"/>
                    </a:lnTo>
                    <a:lnTo>
                      <a:pt x="868" y="344"/>
                    </a:lnTo>
                    <a:lnTo>
                      <a:pt x="864" y="341"/>
                    </a:lnTo>
                    <a:lnTo>
                      <a:pt x="863" y="336"/>
                    </a:lnTo>
                    <a:lnTo>
                      <a:pt x="864" y="333"/>
                    </a:lnTo>
                    <a:lnTo>
                      <a:pt x="867" y="330"/>
                    </a:lnTo>
                    <a:lnTo>
                      <a:pt x="871" y="327"/>
                    </a:lnTo>
                    <a:lnTo>
                      <a:pt x="877" y="327"/>
                    </a:lnTo>
                    <a:lnTo>
                      <a:pt x="885" y="327"/>
                    </a:lnTo>
                    <a:lnTo>
                      <a:pt x="891" y="330"/>
                    </a:lnTo>
                    <a:lnTo>
                      <a:pt x="898" y="332"/>
                    </a:lnTo>
                    <a:lnTo>
                      <a:pt x="902" y="334"/>
                    </a:lnTo>
                    <a:lnTo>
                      <a:pt x="909" y="308"/>
                    </a:lnTo>
                    <a:lnTo>
                      <a:pt x="902" y="305"/>
                    </a:lnTo>
                    <a:lnTo>
                      <a:pt x="895" y="304"/>
                    </a:lnTo>
                    <a:lnTo>
                      <a:pt x="886" y="302"/>
                    </a:lnTo>
                    <a:lnTo>
                      <a:pt x="876" y="302"/>
                    </a:lnTo>
                    <a:lnTo>
                      <a:pt x="865" y="302"/>
                    </a:lnTo>
                    <a:lnTo>
                      <a:pt x="857" y="304"/>
                    </a:lnTo>
                    <a:lnTo>
                      <a:pt x="848" y="308"/>
                    </a:lnTo>
                    <a:lnTo>
                      <a:pt x="842" y="313"/>
                    </a:lnTo>
                    <a:lnTo>
                      <a:pt x="836" y="318"/>
                    </a:lnTo>
                    <a:lnTo>
                      <a:pt x="832" y="325"/>
                    </a:lnTo>
                    <a:lnTo>
                      <a:pt x="830" y="332"/>
                    </a:lnTo>
                    <a:lnTo>
                      <a:pt x="829" y="341"/>
                    </a:lnTo>
                    <a:lnTo>
                      <a:pt x="830" y="345"/>
                    </a:lnTo>
                    <a:lnTo>
                      <a:pt x="831" y="351"/>
                    </a:lnTo>
                    <a:lnTo>
                      <a:pt x="833" y="355"/>
                    </a:lnTo>
                    <a:lnTo>
                      <a:pt x="836" y="361"/>
                    </a:lnTo>
                    <a:lnTo>
                      <a:pt x="841" y="365"/>
                    </a:lnTo>
                    <a:lnTo>
                      <a:pt x="847" y="369"/>
                    </a:lnTo>
                    <a:lnTo>
                      <a:pt x="854" y="373"/>
                    </a:lnTo>
                    <a:lnTo>
                      <a:pt x="862" y="376"/>
                    </a:lnTo>
                    <a:lnTo>
                      <a:pt x="870" y="380"/>
                    </a:lnTo>
                    <a:lnTo>
                      <a:pt x="875" y="382"/>
                    </a:lnTo>
                    <a:lnTo>
                      <a:pt x="878" y="385"/>
                    </a:lnTo>
                    <a:lnTo>
                      <a:pt x="878" y="390"/>
                    </a:lnTo>
                    <a:lnTo>
                      <a:pt x="878" y="394"/>
                    </a:lnTo>
                    <a:lnTo>
                      <a:pt x="875" y="396"/>
                    </a:lnTo>
                    <a:lnTo>
                      <a:pt x="871" y="399"/>
                    </a:lnTo>
                    <a:lnTo>
                      <a:pt x="863" y="400"/>
                    </a:lnTo>
                    <a:lnTo>
                      <a:pt x="855" y="399"/>
                    </a:lnTo>
                    <a:lnTo>
                      <a:pt x="846" y="396"/>
                    </a:lnTo>
                    <a:lnTo>
                      <a:pt x="838" y="394"/>
                    </a:lnTo>
                    <a:lnTo>
                      <a:pt x="833" y="391"/>
                    </a:lnTo>
                    <a:lnTo>
                      <a:pt x="827" y="418"/>
                    </a:lnTo>
                    <a:close/>
                    <a:moveTo>
                      <a:pt x="1059" y="250"/>
                    </a:moveTo>
                    <a:lnTo>
                      <a:pt x="1059" y="315"/>
                    </a:lnTo>
                    <a:lnTo>
                      <a:pt x="1059" y="315"/>
                    </a:lnTo>
                    <a:lnTo>
                      <a:pt x="1056" y="312"/>
                    </a:lnTo>
                    <a:lnTo>
                      <a:pt x="1053" y="309"/>
                    </a:lnTo>
                    <a:lnTo>
                      <a:pt x="1050" y="307"/>
                    </a:lnTo>
                    <a:lnTo>
                      <a:pt x="1047" y="305"/>
                    </a:lnTo>
                    <a:lnTo>
                      <a:pt x="1038" y="303"/>
                    </a:lnTo>
                    <a:lnTo>
                      <a:pt x="1027" y="302"/>
                    </a:lnTo>
                    <a:lnTo>
                      <a:pt x="1018" y="303"/>
                    </a:lnTo>
                    <a:lnTo>
                      <a:pt x="1008" y="305"/>
                    </a:lnTo>
                    <a:lnTo>
                      <a:pt x="999" y="311"/>
                    </a:lnTo>
                    <a:lnTo>
                      <a:pt x="992" y="318"/>
                    </a:lnTo>
                    <a:lnTo>
                      <a:pt x="989" y="322"/>
                    </a:lnTo>
                    <a:lnTo>
                      <a:pt x="985" y="327"/>
                    </a:lnTo>
                    <a:lnTo>
                      <a:pt x="982" y="332"/>
                    </a:lnTo>
                    <a:lnTo>
                      <a:pt x="980" y="337"/>
                    </a:lnTo>
                    <a:lnTo>
                      <a:pt x="979" y="344"/>
                    </a:lnTo>
                    <a:lnTo>
                      <a:pt x="977" y="351"/>
                    </a:lnTo>
                    <a:lnTo>
                      <a:pt x="977" y="357"/>
                    </a:lnTo>
                    <a:lnTo>
                      <a:pt x="977" y="364"/>
                    </a:lnTo>
                    <a:lnTo>
                      <a:pt x="977" y="377"/>
                    </a:lnTo>
                    <a:lnTo>
                      <a:pt x="980" y="390"/>
                    </a:lnTo>
                    <a:lnTo>
                      <a:pt x="984" y="400"/>
                    </a:lnTo>
                    <a:lnTo>
                      <a:pt x="991" y="409"/>
                    </a:lnTo>
                    <a:lnTo>
                      <a:pt x="998" y="416"/>
                    </a:lnTo>
                    <a:lnTo>
                      <a:pt x="1006" y="421"/>
                    </a:lnTo>
                    <a:lnTo>
                      <a:pt x="1011" y="423"/>
                    </a:lnTo>
                    <a:lnTo>
                      <a:pt x="1016" y="424"/>
                    </a:lnTo>
                    <a:lnTo>
                      <a:pt x="1020" y="425"/>
                    </a:lnTo>
                    <a:lnTo>
                      <a:pt x="1025" y="425"/>
                    </a:lnTo>
                    <a:lnTo>
                      <a:pt x="1031" y="425"/>
                    </a:lnTo>
                    <a:lnTo>
                      <a:pt x="1036" y="424"/>
                    </a:lnTo>
                    <a:lnTo>
                      <a:pt x="1041" y="423"/>
                    </a:lnTo>
                    <a:lnTo>
                      <a:pt x="1046" y="421"/>
                    </a:lnTo>
                    <a:lnTo>
                      <a:pt x="1051" y="418"/>
                    </a:lnTo>
                    <a:lnTo>
                      <a:pt x="1054" y="414"/>
                    </a:lnTo>
                    <a:lnTo>
                      <a:pt x="1059" y="410"/>
                    </a:lnTo>
                    <a:lnTo>
                      <a:pt x="1062" y="405"/>
                    </a:lnTo>
                    <a:lnTo>
                      <a:pt x="1062" y="405"/>
                    </a:lnTo>
                    <a:lnTo>
                      <a:pt x="1064" y="423"/>
                    </a:lnTo>
                    <a:lnTo>
                      <a:pt x="1095" y="423"/>
                    </a:lnTo>
                    <a:lnTo>
                      <a:pt x="1095" y="416"/>
                    </a:lnTo>
                    <a:lnTo>
                      <a:pt x="1094" y="408"/>
                    </a:lnTo>
                    <a:lnTo>
                      <a:pt x="1094" y="397"/>
                    </a:lnTo>
                    <a:lnTo>
                      <a:pt x="1094" y="387"/>
                    </a:lnTo>
                    <a:lnTo>
                      <a:pt x="1094" y="250"/>
                    </a:lnTo>
                    <a:lnTo>
                      <a:pt x="1059" y="250"/>
                    </a:lnTo>
                    <a:close/>
                    <a:moveTo>
                      <a:pt x="1059" y="370"/>
                    </a:moveTo>
                    <a:lnTo>
                      <a:pt x="1059" y="374"/>
                    </a:lnTo>
                    <a:lnTo>
                      <a:pt x="1058" y="379"/>
                    </a:lnTo>
                    <a:lnTo>
                      <a:pt x="1057" y="382"/>
                    </a:lnTo>
                    <a:lnTo>
                      <a:pt x="1056" y="385"/>
                    </a:lnTo>
                    <a:lnTo>
                      <a:pt x="1053" y="389"/>
                    </a:lnTo>
                    <a:lnTo>
                      <a:pt x="1050" y="391"/>
                    </a:lnTo>
                    <a:lnTo>
                      <a:pt x="1048" y="393"/>
                    </a:lnTo>
                    <a:lnTo>
                      <a:pt x="1045" y="395"/>
                    </a:lnTo>
                    <a:lnTo>
                      <a:pt x="1040" y="396"/>
                    </a:lnTo>
                    <a:lnTo>
                      <a:pt x="1037" y="396"/>
                    </a:lnTo>
                    <a:lnTo>
                      <a:pt x="1032" y="395"/>
                    </a:lnTo>
                    <a:lnTo>
                      <a:pt x="1027" y="394"/>
                    </a:lnTo>
                    <a:lnTo>
                      <a:pt x="1023" y="391"/>
                    </a:lnTo>
                    <a:lnTo>
                      <a:pt x="1019" y="387"/>
                    </a:lnTo>
                    <a:lnTo>
                      <a:pt x="1017" y="383"/>
                    </a:lnTo>
                    <a:lnTo>
                      <a:pt x="1014" y="377"/>
                    </a:lnTo>
                    <a:lnTo>
                      <a:pt x="1013" y="371"/>
                    </a:lnTo>
                    <a:lnTo>
                      <a:pt x="1012" y="363"/>
                    </a:lnTo>
                    <a:lnTo>
                      <a:pt x="1013" y="356"/>
                    </a:lnTo>
                    <a:lnTo>
                      <a:pt x="1014" y="351"/>
                    </a:lnTo>
                    <a:lnTo>
                      <a:pt x="1016" y="344"/>
                    </a:lnTo>
                    <a:lnTo>
                      <a:pt x="1019" y="340"/>
                    </a:lnTo>
                    <a:lnTo>
                      <a:pt x="1022" y="335"/>
                    </a:lnTo>
                    <a:lnTo>
                      <a:pt x="1026" y="332"/>
                    </a:lnTo>
                    <a:lnTo>
                      <a:pt x="1032" y="331"/>
                    </a:lnTo>
                    <a:lnTo>
                      <a:pt x="1037" y="330"/>
                    </a:lnTo>
                    <a:lnTo>
                      <a:pt x="1041" y="330"/>
                    </a:lnTo>
                    <a:lnTo>
                      <a:pt x="1045" y="331"/>
                    </a:lnTo>
                    <a:lnTo>
                      <a:pt x="1048" y="333"/>
                    </a:lnTo>
                    <a:lnTo>
                      <a:pt x="1051" y="335"/>
                    </a:lnTo>
                    <a:lnTo>
                      <a:pt x="1053" y="337"/>
                    </a:lnTo>
                    <a:lnTo>
                      <a:pt x="1056" y="341"/>
                    </a:lnTo>
                    <a:lnTo>
                      <a:pt x="1058" y="344"/>
                    </a:lnTo>
                    <a:lnTo>
                      <a:pt x="1059" y="347"/>
                    </a:lnTo>
                    <a:lnTo>
                      <a:pt x="1059" y="351"/>
                    </a:lnTo>
                    <a:lnTo>
                      <a:pt x="1059" y="354"/>
                    </a:lnTo>
                    <a:lnTo>
                      <a:pt x="1059" y="370"/>
                    </a:lnTo>
                    <a:close/>
                    <a:moveTo>
                      <a:pt x="1221" y="423"/>
                    </a:moveTo>
                    <a:lnTo>
                      <a:pt x="1220" y="410"/>
                    </a:lnTo>
                    <a:lnTo>
                      <a:pt x="1220" y="394"/>
                    </a:lnTo>
                    <a:lnTo>
                      <a:pt x="1220" y="353"/>
                    </a:lnTo>
                    <a:lnTo>
                      <a:pt x="1219" y="343"/>
                    </a:lnTo>
                    <a:lnTo>
                      <a:pt x="1216" y="333"/>
                    </a:lnTo>
                    <a:lnTo>
                      <a:pt x="1213" y="324"/>
                    </a:lnTo>
                    <a:lnTo>
                      <a:pt x="1209" y="316"/>
                    </a:lnTo>
                    <a:lnTo>
                      <a:pt x="1206" y="313"/>
                    </a:lnTo>
                    <a:lnTo>
                      <a:pt x="1201" y="311"/>
                    </a:lnTo>
                    <a:lnTo>
                      <a:pt x="1198" y="307"/>
                    </a:lnTo>
                    <a:lnTo>
                      <a:pt x="1193" y="305"/>
                    </a:lnTo>
                    <a:lnTo>
                      <a:pt x="1187" y="304"/>
                    </a:lnTo>
                    <a:lnTo>
                      <a:pt x="1182" y="303"/>
                    </a:lnTo>
                    <a:lnTo>
                      <a:pt x="1175" y="302"/>
                    </a:lnTo>
                    <a:lnTo>
                      <a:pt x="1169" y="302"/>
                    </a:lnTo>
                    <a:lnTo>
                      <a:pt x="1154" y="303"/>
                    </a:lnTo>
                    <a:lnTo>
                      <a:pt x="1142" y="305"/>
                    </a:lnTo>
                    <a:lnTo>
                      <a:pt x="1131" y="308"/>
                    </a:lnTo>
                    <a:lnTo>
                      <a:pt x="1124" y="312"/>
                    </a:lnTo>
                    <a:lnTo>
                      <a:pt x="1131" y="335"/>
                    </a:lnTo>
                    <a:lnTo>
                      <a:pt x="1138" y="332"/>
                    </a:lnTo>
                    <a:lnTo>
                      <a:pt x="1145" y="330"/>
                    </a:lnTo>
                    <a:lnTo>
                      <a:pt x="1154" y="327"/>
                    </a:lnTo>
                    <a:lnTo>
                      <a:pt x="1162" y="326"/>
                    </a:lnTo>
                    <a:lnTo>
                      <a:pt x="1169" y="327"/>
                    </a:lnTo>
                    <a:lnTo>
                      <a:pt x="1173" y="328"/>
                    </a:lnTo>
                    <a:lnTo>
                      <a:pt x="1176" y="330"/>
                    </a:lnTo>
                    <a:lnTo>
                      <a:pt x="1180" y="332"/>
                    </a:lnTo>
                    <a:lnTo>
                      <a:pt x="1183" y="337"/>
                    </a:lnTo>
                    <a:lnTo>
                      <a:pt x="1183" y="342"/>
                    </a:lnTo>
                    <a:lnTo>
                      <a:pt x="1183" y="344"/>
                    </a:lnTo>
                    <a:lnTo>
                      <a:pt x="1169" y="344"/>
                    </a:lnTo>
                    <a:lnTo>
                      <a:pt x="1156" y="346"/>
                    </a:lnTo>
                    <a:lnTo>
                      <a:pt x="1144" y="350"/>
                    </a:lnTo>
                    <a:lnTo>
                      <a:pt x="1134" y="355"/>
                    </a:lnTo>
                    <a:lnTo>
                      <a:pt x="1130" y="357"/>
                    </a:lnTo>
                    <a:lnTo>
                      <a:pt x="1127" y="361"/>
                    </a:lnTo>
                    <a:lnTo>
                      <a:pt x="1124" y="365"/>
                    </a:lnTo>
                    <a:lnTo>
                      <a:pt x="1120" y="369"/>
                    </a:lnTo>
                    <a:lnTo>
                      <a:pt x="1118" y="373"/>
                    </a:lnTo>
                    <a:lnTo>
                      <a:pt x="1117" y="379"/>
                    </a:lnTo>
                    <a:lnTo>
                      <a:pt x="1116" y="383"/>
                    </a:lnTo>
                    <a:lnTo>
                      <a:pt x="1116" y="389"/>
                    </a:lnTo>
                    <a:lnTo>
                      <a:pt x="1116" y="396"/>
                    </a:lnTo>
                    <a:lnTo>
                      <a:pt x="1118" y="403"/>
                    </a:lnTo>
                    <a:lnTo>
                      <a:pt x="1121" y="409"/>
                    </a:lnTo>
                    <a:lnTo>
                      <a:pt x="1126" y="414"/>
                    </a:lnTo>
                    <a:lnTo>
                      <a:pt x="1131" y="419"/>
                    </a:lnTo>
                    <a:lnTo>
                      <a:pt x="1138" y="423"/>
                    </a:lnTo>
                    <a:lnTo>
                      <a:pt x="1145" y="425"/>
                    </a:lnTo>
                    <a:lnTo>
                      <a:pt x="1153" y="425"/>
                    </a:lnTo>
                    <a:lnTo>
                      <a:pt x="1162" y="424"/>
                    </a:lnTo>
                    <a:lnTo>
                      <a:pt x="1172" y="422"/>
                    </a:lnTo>
                    <a:lnTo>
                      <a:pt x="1180" y="418"/>
                    </a:lnTo>
                    <a:lnTo>
                      <a:pt x="1186" y="411"/>
                    </a:lnTo>
                    <a:lnTo>
                      <a:pt x="1186" y="411"/>
                    </a:lnTo>
                    <a:lnTo>
                      <a:pt x="1188" y="423"/>
                    </a:lnTo>
                    <a:lnTo>
                      <a:pt x="1221" y="423"/>
                    </a:lnTo>
                    <a:close/>
                    <a:moveTo>
                      <a:pt x="1185" y="380"/>
                    </a:moveTo>
                    <a:lnTo>
                      <a:pt x="1184" y="383"/>
                    </a:lnTo>
                    <a:lnTo>
                      <a:pt x="1184" y="386"/>
                    </a:lnTo>
                    <a:lnTo>
                      <a:pt x="1181" y="391"/>
                    </a:lnTo>
                    <a:lnTo>
                      <a:pt x="1178" y="395"/>
                    </a:lnTo>
                    <a:lnTo>
                      <a:pt x="1172" y="399"/>
                    </a:lnTo>
                    <a:lnTo>
                      <a:pt x="1166" y="400"/>
                    </a:lnTo>
                    <a:lnTo>
                      <a:pt x="1159" y="399"/>
                    </a:lnTo>
                    <a:lnTo>
                      <a:pt x="1155" y="396"/>
                    </a:lnTo>
                    <a:lnTo>
                      <a:pt x="1154" y="394"/>
                    </a:lnTo>
                    <a:lnTo>
                      <a:pt x="1153" y="392"/>
                    </a:lnTo>
                    <a:lnTo>
                      <a:pt x="1152" y="389"/>
                    </a:lnTo>
                    <a:lnTo>
                      <a:pt x="1152" y="385"/>
                    </a:lnTo>
                    <a:lnTo>
                      <a:pt x="1152" y="381"/>
                    </a:lnTo>
                    <a:lnTo>
                      <a:pt x="1154" y="376"/>
                    </a:lnTo>
                    <a:lnTo>
                      <a:pt x="1157" y="373"/>
                    </a:lnTo>
                    <a:lnTo>
                      <a:pt x="1160" y="371"/>
                    </a:lnTo>
                    <a:lnTo>
                      <a:pt x="1166" y="369"/>
                    </a:lnTo>
                    <a:lnTo>
                      <a:pt x="1171" y="367"/>
                    </a:lnTo>
                    <a:lnTo>
                      <a:pt x="1178" y="367"/>
                    </a:lnTo>
                    <a:lnTo>
                      <a:pt x="1185" y="366"/>
                    </a:lnTo>
                    <a:lnTo>
                      <a:pt x="1185" y="380"/>
                    </a:lnTo>
                    <a:close/>
                    <a:moveTo>
                      <a:pt x="1331" y="423"/>
                    </a:moveTo>
                    <a:lnTo>
                      <a:pt x="1331" y="304"/>
                    </a:lnTo>
                    <a:lnTo>
                      <a:pt x="1295" y="304"/>
                    </a:lnTo>
                    <a:lnTo>
                      <a:pt x="1295" y="423"/>
                    </a:lnTo>
                    <a:lnTo>
                      <a:pt x="1331" y="423"/>
                    </a:lnTo>
                    <a:close/>
                    <a:moveTo>
                      <a:pt x="1314" y="253"/>
                    </a:moveTo>
                    <a:lnTo>
                      <a:pt x="1309" y="253"/>
                    </a:lnTo>
                    <a:lnTo>
                      <a:pt x="1305" y="254"/>
                    </a:lnTo>
                    <a:lnTo>
                      <a:pt x="1302" y="255"/>
                    </a:lnTo>
                    <a:lnTo>
                      <a:pt x="1300" y="257"/>
                    </a:lnTo>
                    <a:lnTo>
                      <a:pt x="1297" y="260"/>
                    </a:lnTo>
                    <a:lnTo>
                      <a:pt x="1295" y="264"/>
                    </a:lnTo>
                    <a:lnTo>
                      <a:pt x="1294" y="267"/>
                    </a:lnTo>
                    <a:lnTo>
                      <a:pt x="1294" y="270"/>
                    </a:lnTo>
                    <a:lnTo>
                      <a:pt x="1294" y="275"/>
                    </a:lnTo>
                    <a:lnTo>
                      <a:pt x="1295" y="278"/>
                    </a:lnTo>
                    <a:lnTo>
                      <a:pt x="1297" y="282"/>
                    </a:lnTo>
                    <a:lnTo>
                      <a:pt x="1300" y="284"/>
                    </a:lnTo>
                    <a:lnTo>
                      <a:pt x="1302" y="286"/>
                    </a:lnTo>
                    <a:lnTo>
                      <a:pt x="1305" y="288"/>
                    </a:lnTo>
                    <a:lnTo>
                      <a:pt x="1309" y="289"/>
                    </a:lnTo>
                    <a:lnTo>
                      <a:pt x="1313" y="289"/>
                    </a:lnTo>
                    <a:lnTo>
                      <a:pt x="1317" y="289"/>
                    </a:lnTo>
                    <a:lnTo>
                      <a:pt x="1321" y="288"/>
                    </a:lnTo>
                    <a:lnTo>
                      <a:pt x="1324" y="286"/>
                    </a:lnTo>
                    <a:lnTo>
                      <a:pt x="1328" y="284"/>
                    </a:lnTo>
                    <a:lnTo>
                      <a:pt x="1330" y="282"/>
                    </a:lnTo>
                    <a:lnTo>
                      <a:pt x="1331" y="278"/>
                    </a:lnTo>
                    <a:lnTo>
                      <a:pt x="1332" y="275"/>
                    </a:lnTo>
                    <a:lnTo>
                      <a:pt x="1332" y="270"/>
                    </a:lnTo>
                    <a:lnTo>
                      <a:pt x="1332" y="267"/>
                    </a:lnTo>
                    <a:lnTo>
                      <a:pt x="1331" y="264"/>
                    </a:lnTo>
                    <a:lnTo>
                      <a:pt x="1330" y="260"/>
                    </a:lnTo>
                    <a:lnTo>
                      <a:pt x="1327" y="257"/>
                    </a:lnTo>
                    <a:lnTo>
                      <a:pt x="1324" y="255"/>
                    </a:lnTo>
                    <a:lnTo>
                      <a:pt x="1321" y="254"/>
                    </a:lnTo>
                    <a:lnTo>
                      <a:pt x="1318" y="253"/>
                    </a:lnTo>
                    <a:lnTo>
                      <a:pt x="1314" y="253"/>
                    </a:lnTo>
                    <a:close/>
                    <a:moveTo>
                      <a:pt x="1360" y="423"/>
                    </a:moveTo>
                    <a:lnTo>
                      <a:pt x="1396" y="423"/>
                    </a:lnTo>
                    <a:lnTo>
                      <a:pt x="1396" y="354"/>
                    </a:lnTo>
                    <a:lnTo>
                      <a:pt x="1396" y="350"/>
                    </a:lnTo>
                    <a:lnTo>
                      <a:pt x="1397" y="345"/>
                    </a:lnTo>
                    <a:lnTo>
                      <a:pt x="1400" y="340"/>
                    </a:lnTo>
                    <a:lnTo>
                      <a:pt x="1403" y="335"/>
                    </a:lnTo>
                    <a:lnTo>
                      <a:pt x="1405" y="334"/>
                    </a:lnTo>
                    <a:lnTo>
                      <a:pt x="1409" y="333"/>
                    </a:lnTo>
                    <a:lnTo>
                      <a:pt x="1412" y="332"/>
                    </a:lnTo>
                    <a:lnTo>
                      <a:pt x="1415" y="332"/>
                    </a:lnTo>
                    <a:lnTo>
                      <a:pt x="1419" y="332"/>
                    </a:lnTo>
                    <a:lnTo>
                      <a:pt x="1424" y="333"/>
                    </a:lnTo>
                    <a:lnTo>
                      <a:pt x="1427" y="335"/>
                    </a:lnTo>
                    <a:lnTo>
                      <a:pt x="1429" y="338"/>
                    </a:lnTo>
                    <a:lnTo>
                      <a:pt x="1431" y="342"/>
                    </a:lnTo>
                    <a:lnTo>
                      <a:pt x="1432" y="346"/>
                    </a:lnTo>
                    <a:lnTo>
                      <a:pt x="1434" y="352"/>
                    </a:lnTo>
                    <a:lnTo>
                      <a:pt x="1434" y="357"/>
                    </a:lnTo>
                    <a:lnTo>
                      <a:pt x="1434" y="423"/>
                    </a:lnTo>
                    <a:lnTo>
                      <a:pt x="1469" y="423"/>
                    </a:lnTo>
                    <a:lnTo>
                      <a:pt x="1469" y="353"/>
                    </a:lnTo>
                    <a:lnTo>
                      <a:pt x="1468" y="341"/>
                    </a:lnTo>
                    <a:lnTo>
                      <a:pt x="1466" y="330"/>
                    </a:lnTo>
                    <a:lnTo>
                      <a:pt x="1463" y="321"/>
                    </a:lnTo>
                    <a:lnTo>
                      <a:pt x="1457" y="314"/>
                    </a:lnTo>
                    <a:lnTo>
                      <a:pt x="1452" y="308"/>
                    </a:lnTo>
                    <a:lnTo>
                      <a:pt x="1444" y="304"/>
                    </a:lnTo>
                    <a:lnTo>
                      <a:pt x="1437" y="302"/>
                    </a:lnTo>
                    <a:lnTo>
                      <a:pt x="1428" y="302"/>
                    </a:lnTo>
                    <a:lnTo>
                      <a:pt x="1422" y="302"/>
                    </a:lnTo>
                    <a:lnTo>
                      <a:pt x="1415" y="303"/>
                    </a:lnTo>
                    <a:lnTo>
                      <a:pt x="1410" y="305"/>
                    </a:lnTo>
                    <a:lnTo>
                      <a:pt x="1405" y="308"/>
                    </a:lnTo>
                    <a:lnTo>
                      <a:pt x="1398" y="314"/>
                    </a:lnTo>
                    <a:lnTo>
                      <a:pt x="1392" y="321"/>
                    </a:lnTo>
                    <a:lnTo>
                      <a:pt x="1391" y="321"/>
                    </a:lnTo>
                    <a:lnTo>
                      <a:pt x="1390" y="304"/>
                    </a:lnTo>
                    <a:lnTo>
                      <a:pt x="1359" y="304"/>
                    </a:lnTo>
                    <a:lnTo>
                      <a:pt x="1359" y="312"/>
                    </a:lnTo>
                    <a:lnTo>
                      <a:pt x="1360" y="322"/>
                    </a:lnTo>
                    <a:lnTo>
                      <a:pt x="1360" y="332"/>
                    </a:lnTo>
                    <a:lnTo>
                      <a:pt x="1360" y="342"/>
                    </a:lnTo>
                    <a:lnTo>
                      <a:pt x="1360" y="423"/>
                    </a:lnTo>
                    <a:close/>
                    <a:moveTo>
                      <a:pt x="1574" y="250"/>
                    </a:moveTo>
                    <a:lnTo>
                      <a:pt x="1574" y="315"/>
                    </a:lnTo>
                    <a:lnTo>
                      <a:pt x="1574" y="315"/>
                    </a:lnTo>
                    <a:lnTo>
                      <a:pt x="1572" y="312"/>
                    </a:lnTo>
                    <a:lnTo>
                      <a:pt x="1569" y="309"/>
                    </a:lnTo>
                    <a:lnTo>
                      <a:pt x="1565" y="307"/>
                    </a:lnTo>
                    <a:lnTo>
                      <a:pt x="1562" y="305"/>
                    </a:lnTo>
                    <a:lnTo>
                      <a:pt x="1553" y="303"/>
                    </a:lnTo>
                    <a:lnTo>
                      <a:pt x="1544" y="302"/>
                    </a:lnTo>
                    <a:lnTo>
                      <a:pt x="1533" y="303"/>
                    </a:lnTo>
                    <a:lnTo>
                      <a:pt x="1523" y="305"/>
                    </a:lnTo>
                    <a:lnTo>
                      <a:pt x="1515" y="311"/>
                    </a:lnTo>
                    <a:lnTo>
                      <a:pt x="1507" y="318"/>
                    </a:lnTo>
                    <a:lnTo>
                      <a:pt x="1504" y="322"/>
                    </a:lnTo>
                    <a:lnTo>
                      <a:pt x="1500" y="327"/>
                    </a:lnTo>
                    <a:lnTo>
                      <a:pt x="1498" y="332"/>
                    </a:lnTo>
                    <a:lnTo>
                      <a:pt x="1496" y="337"/>
                    </a:lnTo>
                    <a:lnTo>
                      <a:pt x="1494" y="344"/>
                    </a:lnTo>
                    <a:lnTo>
                      <a:pt x="1493" y="351"/>
                    </a:lnTo>
                    <a:lnTo>
                      <a:pt x="1492" y="357"/>
                    </a:lnTo>
                    <a:lnTo>
                      <a:pt x="1492" y="364"/>
                    </a:lnTo>
                    <a:lnTo>
                      <a:pt x="1493" y="377"/>
                    </a:lnTo>
                    <a:lnTo>
                      <a:pt x="1495" y="390"/>
                    </a:lnTo>
                    <a:lnTo>
                      <a:pt x="1500" y="400"/>
                    </a:lnTo>
                    <a:lnTo>
                      <a:pt x="1506" y="409"/>
                    </a:lnTo>
                    <a:lnTo>
                      <a:pt x="1513" y="416"/>
                    </a:lnTo>
                    <a:lnTo>
                      <a:pt x="1522" y="421"/>
                    </a:lnTo>
                    <a:lnTo>
                      <a:pt x="1526" y="423"/>
                    </a:lnTo>
                    <a:lnTo>
                      <a:pt x="1531" y="424"/>
                    </a:lnTo>
                    <a:lnTo>
                      <a:pt x="1536" y="425"/>
                    </a:lnTo>
                    <a:lnTo>
                      <a:pt x="1540" y="425"/>
                    </a:lnTo>
                    <a:lnTo>
                      <a:pt x="1546" y="425"/>
                    </a:lnTo>
                    <a:lnTo>
                      <a:pt x="1551" y="424"/>
                    </a:lnTo>
                    <a:lnTo>
                      <a:pt x="1557" y="423"/>
                    </a:lnTo>
                    <a:lnTo>
                      <a:pt x="1562" y="421"/>
                    </a:lnTo>
                    <a:lnTo>
                      <a:pt x="1566" y="418"/>
                    </a:lnTo>
                    <a:lnTo>
                      <a:pt x="1571" y="414"/>
                    </a:lnTo>
                    <a:lnTo>
                      <a:pt x="1574" y="410"/>
                    </a:lnTo>
                    <a:lnTo>
                      <a:pt x="1577" y="405"/>
                    </a:lnTo>
                    <a:lnTo>
                      <a:pt x="1577" y="405"/>
                    </a:lnTo>
                    <a:lnTo>
                      <a:pt x="1579" y="423"/>
                    </a:lnTo>
                    <a:lnTo>
                      <a:pt x="1611" y="423"/>
                    </a:lnTo>
                    <a:lnTo>
                      <a:pt x="1611" y="416"/>
                    </a:lnTo>
                    <a:lnTo>
                      <a:pt x="1611" y="408"/>
                    </a:lnTo>
                    <a:lnTo>
                      <a:pt x="1610" y="397"/>
                    </a:lnTo>
                    <a:lnTo>
                      <a:pt x="1610" y="387"/>
                    </a:lnTo>
                    <a:lnTo>
                      <a:pt x="1610" y="250"/>
                    </a:lnTo>
                    <a:lnTo>
                      <a:pt x="1574" y="250"/>
                    </a:lnTo>
                    <a:close/>
                    <a:moveTo>
                      <a:pt x="1574" y="370"/>
                    </a:moveTo>
                    <a:lnTo>
                      <a:pt x="1574" y="374"/>
                    </a:lnTo>
                    <a:lnTo>
                      <a:pt x="1573" y="379"/>
                    </a:lnTo>
                    <a:lnTo>
                      <a:pt x="1572" y="382"/>
                    </a:lnTo>
                    <a:lnTo>
                      <a:pt x="1571" y="385"/>
                    </a:lnTo>
                    <a:lnTo>
                      <a:pt x="1569" y="389"/>
                    </a:lnTo>
                    <a:lnTo>
                      <a:pt x="1566" y="391"/>
                    </a:lnTo>
                    <a:lnTo>
                      <a:pt x="1563" y="393"/>
                    </a:lnTo>
                    <a:lnTo>
                      <a:pt x="1560" y="395"/>
                    </a:lnTo>
                    <a:lnTo>
                      <a:pt x="1557" y="396"/>
                    </a:lnTo>
                    <a:lnTo>
                      <a:pt x="1552" y="396"/>
                    </a:lnTo>
                    <a:lnTo>
                      <a:pt x="1547" y="395"/>
                    </a:lnTo>
                    <a:lnTo>
                      <a:pt x="1543" y="394"/>
                    </a:lnTo>
                    <a:lnTo>
                      <a:pt x="1538" y="391"/>
                    </a:lnTo>
                    <a:lnTo>
                      <a:pt x="1535" y="387"/>
                    </a:lnTo>
                    <a:lnTo>
                      <a:pt x="1532" y="383"/>
                    </a:lnTo>
                    <a:lnTo>
                      <a:pt x="1530" y="377"/>
                    </a:lnTo>
                    <a:lnTo>
                      <a:pt x="1529" y="371"/>
                    </a:lnTo>
                    <a:lnTo>
                      <a:pt x="1527" y="363"/>
                    </a:lnTo>
                    <a:lnTo>
                      <a:pt x="1529" y="356"/>
                    </a:lnTo>
                    <a:lnTo>
                      <a:pt x="1530" y="351"/>
                    </a:lnTo>
                    <a:lnTo>
                      <a:pt x="1532" y="344"/>
                    </a:lnTo>
                    <a:lnTo>
                      <a:pt x="1534" y="340"/>
                    </a:lnTo>
                    <a:lnTo>
                      <a:pt x="1537" y="335"/>
                    </a:lnTo>
                    <a:lnTo>
                      <a:pt x="1542" y="332"/>
                    </a:lnTo>
                    <a:lnTo>
                      <a:pt x="1547" y="331"/>
                    </a:lnTo>
                    <a:lnTo>
                      <a:pt x="1552" y="330"/>
                    </a:lnTo>
                    <a:lnTo>
                      <a:pt x="1557" y="330"/>
                    </a:lnTo>
                    <a:lnTo>
                      <a:pt x="1560" y="331"/>
                    </a:lnTo>
                    <a:lnTo>
                      <a:pt x="1563" y="333"/>
                    </a:lnTo>
                    <a:lnTo>
                      <a:pt x="1566" y="335"/>
                    </a:lnTo>
                    <a:lnTo>
                      <a:pt x="1569" y="337"/>
                    </a:lnTo>
                    <a:lnTo>
                      <a:pt x="1571" y="341"/>
                    </a:lnTo>
                    <a:lnTo>
                      <a:pt x="1573" y="344"/>
                    </a:lnTo>
                    <a:lnTo>
                      <a:pt x="1574" y="347"/>
                    </a:lnTo>
                    <a:lnTo>
                      <a:pt x="1574" y="351"/>
                    </a:lnTo>
                    <a:lnTo>
                      <a:pt x="1574" y="354"/>
                    </a:lnTo>
                    <a:lnTo>
                      <a:pt x="1574" y="370"/>
                    </a:lnTo>
                    <a:close/>
                    <a:moveTo>
                      <a:pt x="1748" y="304"/>
                    </a:moveTo>
                    <a:lnTo>
                      <a:pt x="1711" y="304"/>
                    </a:lnTo>
                    <a:lnTo>
                      <a:pt x="1711" y="375"/>
                    </a:lnTo>
                    <a:lnTo>
                      <a:pt x="1711" y="379"/>
                    </a:lnTo>
                    <a:lnTo>
                      <a:pt x="1710" y="383"/>
                    </a:lnTo>
                    <a:lnTo>
                      <a:pt x="1708" y="387"/>
                    </a:lnTo>
                    <a:lnTo>
                      <a:pt x="1704" y="392"/>
                    </a:lnTo>
                    <a:lnTo>
                      <a:pt x="1701" y="393"/>
                    </a:lnTo>
                    <a:lnTo>
                      <a:pt x="1699" y="394"/>
                    </a:lnTo>
                    <a:lnTo>
                      <a:pt x="1696" y="395"/>
                    </a:lnTo>
                    <a:lnTo>
                      <a:pt x="1693" y="395"/>
                    </a:lnTo>
                    <a:lnTo>
                      <a:pt x="1687" y="395"/>
                    </a:lnTo>
                    <a:lnTo>
                      <a:pt x="1684" y="394"/>
                    </a:lnTo>
                    <a:lnTo>
                      <a:pt x="1681" y="392"/>
                    </a:lnTo>
                    <a:lnTo>
                      <a:pt x="1679" y="389"/>
                    </a:lnTo>
                    <a:lnTo>
                      <a:pt x="1677" y="384"/>
                    </a:lnTo>
                    <a:lnTo>
                      <a:pt x="1675" y="380"/>
                    </a:lnTo>
                    <a:lnTo>
                      <a:pt x="1674" y="374"/>
                    </a:lnTo>
                    <a:lnTo>
                      <a:pt x="1674" y="369"/>
                    </a:lnTo>
                    <a:lnTo>
                      <a:pt x="1674" y="304"/>
                    </a:lnTo>
                    <a:lnTo>
                      <a:pt x="1639" y="304"/>
                    </a:lnTo>
                    <a:lnTo>
                      <a:pt x="1639" y="374"/>
                    </a:lnTo>
                    <a:lnTo>
                      <a:pt x="1639" y="386"/>
                    </a:lnTo>
                    <a:lnTo>
                      <a:pt x="1641" y="397"/>
                    </a:lnTo>
                    <a:lnTo>
                      <a:pt x="1645" y="406"/>
                    </a:lnTo>
                    <a:lnTo>
                      <a:pt x="1650" y="413"/>
                    </a:lnTo>
                    <a:lnTo>
                      <a:pt x="1656" y="419"/>
                    </a:lnTo>
                    <a:lnTo>
                      <a:pt x="1662" y="423"/>
                    </a:lnTo>
                    <a:lnTo>
                      <a:pt x="1670" y="425"/>
                    </a:lnTo>
                    <a:lnTo>
                      <a:pt x="1679" y="425"/>
                    </a:lnTo>
                    <a:lnTo>
                      <a:pt x="1686" y="425"/>
                    </a:lnTo>
                    <a:lnTo>
                      <a:pt x="1693" y="423"/>
                    </a:lnTo>
                    <a:lnTo>
                      <a:pt x="1698" y="421"/>
                    </a:lnTo>
                    <a:lnTo>
                      <a:pt x="1702" y="419"/>
                    </a:lnTo>
                    <a:lnTo>
                      <a:pt x="1710" y="412"/>
                    </a:lnTo>
                    <a:lnTo>
                      <a:pt x="1714" y="406"/>
                    </a:lnTo>
                    <a:lnTo>
                      <a:pt x="1715" y="406"/>
                    </a:lnTo>
                    <a:lnTo>
                      <a:pt x="1718" y="423"/>
                    </a:lnTo>
                    <a:lnTo>
                      <a:pt x="1748" y="423"/>
                    </a:lnTo>
                    <a:lnTo>
                      <a:pt x="1748" y="415"/>
                    </a:lnTo>
                    <a:lnTo>
                      <a:pt x="1748" y="406"/>
                    </a:lnTo>
                    <a:lnTo>
                      <a:pt x="1748" y="396"/>
                    </a:lnTo>
                    <a:lnTo>
                      <a:pt x="1748" y="385"/>
                    </a:lnTo>
                    <a:lnTo>
                      <a:pt x="1748" y="304"/>
                    </a:lnTo>
                    <a:close/>
                    <a:moveTo>
                      <a:pt x="1698" y="253"/>
                    </a:moveTo>
                    <a:lnTo>
                      <a:pt x="1679" y="289"/>
                    </a:lnTo>
                    <a:lnTo>
                      <a:pt x="1704" y="289"/>
                    </a:lnTo>
                    <a:lnTo>
                      <a:pt x="1732" y="253"/>
                    </a:lnTo>
                    <a:lnTo>
                      <a:pt x="1698" y="253"/>
                    </a:lnTo>
                    <a:close/>
                    <a:moveTo>
                      <a:pt x="1769" y="418"/>
                    </a:moveTo>
                    <a:lnTo>
                      <a:pt x="1777" y="421"/>
                    </a:lnTo>
                    <a:lnTo>
                      <a:pt x="1786" y="423"/>
                    </a:lnTo>
                    <a:lnTo>
                      <a:pt x="1795" y="424"/>
                    </a:lnTo>
                    <a:lnTo>
                      <a:pt x="1807" y="425"/>
                    </a:lnTo>
                    <a:lnTo>
                      <a:pt x="1818" y="424"/>
                    </a:lnTo>
                    <a:lnTo>
                      <a:pt x="1829" y="422"/>
                    </a:lnTo>
                    <a:lnTo>
                      <a:pt x="1837" y="419"/>
                    </a:lnTo>
                    <a:lnTo>
                      <a:pt x="1844" y="414"/>
                    </a:lnTo>
                    <a:lnTo>
                      <a:pt x="1849" y="409"/>
                    </a:lnTo>
                    <a:lnTo>
                      <a:pt x="1854" y="402"/>
                    </a:lnTo>
                    <a:lnTo>
                      <a:pt x="1856" y="395"/>
                    </a:lnTo>
                    <a:lnTo>
                      <a:pt x="1857" y="387"/>
                    </a:lnTo>
                    <a:lnTo>
                      <a:pt x="1856" y="381"/>
                    </a:lnTo>
                    <a:lnTo>
                      <a:pt x="1855" y="375"/>
                    </a:lnTo>
                    <a:lnTo>
                      <a:pt x="1853" y="370"/>
                    </a:lnTo>
                    <a:lnTo>
                      <a:pt x="1849" y="365"/>
                    </a:lnTo>
                    <a:lnTo>
                      <a:pt x="1845" y="361"/>
                    </a:lnTo>
                    <a:lnTo>
                      <a:pt x="1840" y="356"/>
                    </a:lnTo>
                    <a:lnTo>
                      <a:pt x="1833" y="353"/>
                    </a:lnTo>
                    <a:lnTo>
                      <a:pt x="1826" y="351"/>
                    </a:lnTo>
                    <a:lnTo>
                      <a:pt x="1817" y="346"/>
                    </a:lnTo>
                    <a:lnTo>
                      <a:pt x="1810" y="344"/>
                    </a:lnTo>
                    <a:lnTo>
                      <a:pt x="1807" y="341"/>
                    </a:lnTo>
                    <a:lnTo>
                      <a:pt x="1807" y="336"/>
                    </a:lnTo>
                    <a:lnTo>
                      <a:pt x="1807" y="333"/>
                    </a:lnTo>
                    <a:lnTo>
                      <a:pt x="1810" y="330"/>
                    </a:lnTo>
                    <a:lnTo>
                      <a:pt x="1815" y="327"/>
                    </a:lnTo>
                    <a:lnTo>
                      <a:pt x="1820" y="327"/>
                    </a:lnTo>
                    <a:lnTo>
                      <a:pt x="1828" y="327"/>
                    </a:lnTo>
                    <a:lnTo>
                      <a:pt x="1834" y="330"/>
                    </a:lnTo>
                    <a:lnTo>
                      <a:pt x="1841" y="332"/>
                    </a:lnTo>
                    <a:lnTo>
                      <a:pt x="1845" y="334"/>
                    </a:lnTo>
                    <a:lnTo>
                      <a:pt x="1851" y="308"/>
                    </a:lnTo>
                    <a:lnTo>
                      <a:pt x="1846" y="305"/>
                    </a:lnTo>
                    <a:lnTo>
                      <a:pt x="1837" y="304"/>
                    </a:lnTo>
                    <a:lnTo>
                      <a:pt x="1829" y="302"/>
                    </a:lnTo>
                    <a:lnTo>
                      <a:pt x="1819" y="302"/>
                    </a:lnTo>
                    <a:lnTo>
                      <a:pt x="1809" y="302"/>
                    </a:lnTo>
                    <a:lnTo>
                      <a:pt x="1800" y="304"/>
                    </a:lnTo>
                    <a:lnTo>
                      <a:pt x="1792" y="308"/>
                    </a:lnTo>
                    <a:lnTo>
                      <a:pt x="1786" y="313"/>
                    </a:lnTo>
                    <a:lnTo>
                      <a:pt x="1780" y="318"/>
                    </a:lnTo>
                    <a:lnTo>
                      <a:pt x="1776" y="325"/>
                    </a:lnTo>
                    <a:lnTo>
                      <a:pt x="1774" y="332"/>
                    </a:lnTo>
                    <a:lnTo>
                      <a:pt x="1773" y="341"/>
                    </a:lnTo>
                    <a:lnTo>
                      <a:pt x="1773" y="345"/>
                    </a:lnTo>
                    <a:lnTo>
                      <a:pt x="1774" y="351"/>
                    </a:lnTo>
                    <a:lnTo>
                      <a:pt x="1776" y="355"/>
                    </a:lnTo>
                    <a:lnTo>
                      <a:pt x="1780" y="361"/>
                    </a:lnTo>
                    <a:lnTo>
                      <a:pt x="1785" y="365"/>
                    </a:lnTo>
                    <a:lnTo>
                      <a:pt x="1790" y="369"/>
                    </a:lnTo>
                    <a:lnTo>
                      <a:pt x="1796" y="373"/>
                    </a:lnTo>
                    <a:lnTo>
                      <a:pt x="1805" y="376"/>
                    </a:lnTo>
                    <a:lnTo>
                      <a:pt x="1814" y="380"/>
                    </a:lnTo>
                    <a:lnTo>
                      <a:pt x="1819" y="382"/>
                    </a:lnTo>
                    <a:lnTo>
                      <a:pt x="1821" y="385"/>
                    </a:lnTo>
                    <a:lnTo>
                      <a:pt x="1822" y="390"/>
                    </a:lnTo>
                    <a:lnTo>
                      <a:pt x="1821" y="394"/>
                    </a:lnTo>
                    <a:lnTo>
                      <a:pt x="1818" y="396"/>
                    </a:lnTo>
                    <a:lnTo>
                      <a:pt x="1814" y="399"/>
                    </a:lnTo>
                    <a:lnTo>
                      <a:pt x="1807" y="400"/>
                    </a:lnTo>
                    <a:lnTo>
                      <a:pt x="1799" y="399"/>
                    </a:lnTo>
                    <a:lnTo>
                      <a:pt x="1790" y="396"/>
                    </a:lnTo>
                    <a:lnTo>
                      <a:pt x="1782" y="394"/>
                    </a:lnTo>
                    <a:lnTo>
                      <a:pt x="1776" y="391"/>
                    </a:lnTo>
                    <a:lnTo>
                      <a:pt x="1769" y="418"/>
                    </a:lnTo>
                    <a:close/>
                    <a:moveTo>
                      <a:pt x="1884" y="278"/>
                    </a:moveTo>
                    <a:lnTo>
                      <a:pt x="1884" y="304"/>
                    </a:lnTo>
                    <a:lnTo>
                      <a:pt x="1868" y="304"/>
                    </a:lnTo>
                    <a:lnTo>
                      <a:pt x="1868" y="332"/>
                    </a:lnTo>
                    <a:lnTo>
                      <a:pt x="1884" y="332"/>
                    </a:lnTo>
                    <a:lnTo>
                      <a:pt x="1884" y="380"/>
                    </a:lnTo>
                    <a:lnTo>
                      <a:pt x="1884" y="392"/>
                    </a:lnTo>
                    <a:lnTo>
                      <a:pt x="1886" y="401"/>
                    </a:lnTo>
                    <a:lnTo>
                      <a:pt x="1889" y="409"/>
                    </a:lnTo>
                    <a:lnTo>
                      <a:pt x="1894" y="415"/>
                    </a:lnTo>
                    <a:lnTo>
                      <a:pt x="1898" y="420"/>
                    </a:lnTo>
                    <a:lnTo>
                      <a:pt x="1904" y="422"/>
                    </a:lnTo>
                    <a:lnTo>
                      <a:pt x="1912" y="424"/>
                    </a:lnTo>
                    <a:lnTo>
                      <a:pt x="1921" y="425"/>
                    </a:lnTo>
                    <a:lnTo>
                      <a:pt x="1934" y="424"/>
                    </a:lnTo>
                    <a:lnTo>
                      <a:pt x="1943" y="422"/>
                    </a:lnTo>
                    <a:lnTo>
                      <a:pt x="1943" y="394"/>
                    </a:lnTo>
                    <a:lnTo>
                      <a:pt x="1939" y="395"/>
                    </a:lnTo>
                    <a:lnTo>
                      <a:pt x="1932" y="395"/>
                    </a:lnTo>
                    <a:lnTo>
                      <a:pt x="1929" y="395"/>
                    </a:lnTo>
                    <a:lnTo>
                      <a:pt x="1926" y="394"/>
                    </a:lnTo>
                    <a:lnTo>
                      <a:pt x="1924" y="392"/>
                    </a:lnTo>
                    <a:lnTo>
                      <a:pt x="1922" y="390"/>
                    </a:lnTo>
                    <a:lnTo>
                      <a:pt x="1920" y="384"/>
                    </a:lnTo>
                    <a:lnTo>
                      <a:pt x="1918" y="374"/>
                    </a:lnTo>
                    <a:lnTo>
                      <a:pt x="1918" y="332"/>
                    </a:lnTo>
                    <a:lnTo>
                      <a:pt x="1944" y="332"/>
                    </a:lnTo>
                    <a:lnTo>
                      <a:pt x="1944" y="304"/>
                    </a:lnTo>
                    <a:lnTo>
                      <a:pt x="1918" y="304"/>
                    </a:lnTo>
                    <a:lnTo>
                      <a:pt x="1918" y="270"/>
                    </a:lnTo>
                    <a:lnTo>
                      <a:pt x="1884" y="278"/>
                    </a:lnTo>
                    <a:close/>
                    <a:moveTo>
                      <a:pt x="1965" y="423"/>
                    </a:moveTo>
                    <a:lnTo>
                      <a:pt x="2001" y="423"/>
                    </a:lnTo>
                    <a:lnTo>
                      <a:pt x="2001" y="363"/>
                    </a:lnTo>
                    <a:lnTo>
                      <a:pt x="2001" y="358"/>
                    </a:lnTo>
                    <a:lnTo>
                      <a:pt x="2002" y="354"/>
                    </a:lnTo>
                    <a:lnTo>
                      <a:pt x="2003" y="351"/>
                    </a:lnTo>
                    <a:lnTo>
                      <a:pt x="2005" y="346"/>
                    </a:lnTo>
                    <a:lnTo>
                      <a:pt x="2007" y="343"/>
                    </a:lnTo>
                    <a:lnTo>
                      <a:pt x="2010" y="341"/>
                    </a:lnTo>
                    <a:lnTo>
                      <a:pt x="2013" y="338"/>
                    </a:lnTo>
                    <a:lnTo>
                      <a:pt x="2017" y="337"/>
                    </a:lnTo>
                    <a:lnTo>
                      <a:pt x="2021" y="336"/>
                    </a:lnTo>
                    <a:lnTo>
                      <a:pt x="2026" y="335"/>
                    </a:lnTo>
                    <a:lnTo>
                      <a:pt x="2032" y="336"/>
                    </a:lnTo>
                    <a:lnTo>
                      <a:pt x="2036" y="336"/>
                    </a:lnTo>
                    <a:lnTo>
                      <a:pt x="2036" y="302"/>
                    </a:lnTo>
                    <a:lnTo>
                      <a:pt x="2032" y="302"/>
                    </a:lnTo>
                    <a:lnTo>
                      <a:pt x="2029" y="302"/>
                    </a:lnTo>
                    <a:lnTo>
                      <a:pt x="2024" y="302"/>
                    </a:lnTo>
                    <a:lnTo>
                      <a:pt x="2020" y="303"/>
                    </a:lnTo>
                    <a:lnTo>
                      <a:pt x="2015" y="305"/>
                    </a:lnTo>
                    <a:lnTo>
                      <a:pt x="2010" y="307"/>
                    </a:lnTo>
                    <a:lnTo>
                      <a:pt x="2007" y="311"/>
                    </a:lnTo>
                    <a:lnTo>
                      <a:pt x="2003" y="315"/>
                    </a:lnTo>
                    <a:lnTo>
                      <a:pt x="1999" y="320"/>
                    </a:lnTo>
                    <a:lnTo>
                      <a:pt x="1997" y="326"/>
                    </a:lnTo>
                    <a:lnTo>
                      <a:pt x="1996" y="326"/>
                    </a:lnTo>
                    <a:lnTo>
                      <a:pt x="1995" y="304"/>
                    </a:lnTo>
                    <a:lnTo>
                      <a:pt x="1964" y="304"/>
                    </a:lnTo>
                    <a:lnTo>
                      <a:pt x="1965" y="312"/>
                    </a:lnTo>
                    <a:lnTo>
                      <a:pt x="1965" y="321"/>
                    </a:lnTo>
                    <a:lnTo>
                      <a:pt x="1965" y="331"/>
                    </a:lnTo>
                    <a:lnTo>
                      <a:pt x="1965" y="343"/>
                    </a:lnTo>
                    <a:lnTo>
                      <a:pt x="1965" y="423"/>
                    </a:lnTo>
                    <a:close/>
                    <a:moveTo>
                      <a:pt x="2090" y="423"/>
                    </a:moveTo>
                    <a:lnTo>
                      <a:pt x="2090" y="304"/>
                    </a:lnTo>
                    <a:lnTo>
                      <a:pt x="2055" y="304"/>
                    </a:lnTo>
                    <a:lnTo>
                      <a:pt x="2055" y="423"/>
                    </a:lnTo>
                    <a:lnTo>
                      <a:pt x="2090" y="423"/>
                    </a:lnTo>
                    <a:close/>
                    <a:moveTo>
                      <a:pt x="2073" y="253"/>
                    </a:moveTo>
                    <a:lnTo>
                      <a:pt x="2069" y="253"/>
                    </a:lnTo>
                    <a:lnTo>
                      <a:pt x="2064" y="254"/>
                    </a:lnTo>
                    <a:lnTo>
                      <a:pt x="2061" y="255"/>
                    </a:lnTo>
                    <a:lnTo>
                      <a:pt x="2059" y="257"/>
                    </a:lnTo>
                    <a:lnTo>
                      <a:pt x="2057" y="260"/>
                    </a:lnTo>
                    <a:lnTo>
                      <a:pt x="2055" y="264"/>
                    </a:lnTo>
                    <a:lnTo>
                      <a:pt x="2053" y="267"/>
                    </a:lnTo>
                    <a:lnTo>
                      <a:pt x="2053" y="270"/>
                    </a:lnTo>
                    <a:lnTo>
                      <a:pt x="2053" y="275"/>
                    </a:lnTo>
                    <a:lnTo>
                      <a:pt x="2055" y="278"/>
                    </a:lnTo>
                    <a:lnTo>
                      <a:pt x="2057" y="282"/>
                    </a:lnTo>
                    <a:lnTo>
                      <a:pt x="2059" y="284"/>
                    </a:lnTo>
                    <a:lnTo>
                      <a:pt x="2061" y="286"/>
                    </a:lnTo>
                    <a:lnTo>
                      <a:pt x="2064" y="288"/>
                    </a:lnTo>
                    <a:lnTo>
                      <a:pt x="2069" y="289"/>
                    </a:lnTo>
                    <a:lnTo>
                      <a:pt x="2072" y="289"/>
                    </a:lnTo>
                    <a:lnTo>
                      <a:pt x="2076" y="289"/>
                    </a:lnTo>
                    <a:lnTo>
                      <a:pt x="2080" y="288"/>
                    </a:lnTo>
                    <a:lnTo>
                      <a:pt x="2084" y="286"/>
                    </a:lnTo>
                    <a:lnTo>
                      <a:pt x="2086" y="284"/>
                    </a:lnTo>
                    <a:lnTo>
                      <a:pt x="2089" y="282"/>
                    </a:lnTo>
                    <a:lnTo>
                      <a:pt x="2090" y="278"/>
                    </a:lnTo>
                    <a:lnTo>
                      <a:pt x="2091" y="275"/>
                    </a:lnTo>
                    <a:lnTo>
                      <a:pt x="2091" y="270"/>
                    </a:lnTo>
                    <a:lnTo>
                      <a:pt x="2091" y="267"/>
                    </a:lnTo>
                    <a:lnTo>
                      <a:pt x="2090" y="264"/>
                    </a:lnTo>
                    <a:lnTo>
                      <a:pt x="2088" y="260"/>
                    </a:lnTo>
                    <a:lnTo>
                      <a:pt x="2086" y="257"/>
                    </a:lnTo>
                    <a:lnTo>
                      <a:pt x="2084" y="255"/>
                    </a:lnTo>
                    <a:lnTo>
                      <a:pt x="2080" y="254"/>
                    </a:lnTo>
                    <a:lnTo>
                      <a:pt x="2076" y="253"/>
                    </a:lnTo>
                    <a:lnTo>
                      <a:pt x="2073" y="253"/>
                    </a:lnTo>
                    <a:close/>
                    <a:moveTo>
                      <a:pt x="2217" y="423"/>
                    </a:moveTo>
                    <a:lnTo>
                      <a:pt x="2215" y="410"/>
                    </a:lnTo>
                    <a:lnTo>
                      <a:pt x="2215" y="394"/>
                    </a:lnTo>
                    <a:lnTo>
                      <a:pt x="2215" y="353"/>
                    </a:lnTo>
                    <a:lnTo>
                      <a:pt x="2214" y="343"/>
                    </a:lnTo>
                    <a:lnTo>
                      <a:pt x="2213" y="333"/>
                    </a:lnTo>
                    <a:lnTo>
                      <a:pt x="2209" y="324"/>
                    </a:lnTo>
                    <a:lnTo>
                      <a:pt x="2205" y="316"/>
                    </a:lnTo>
                    <a:lnTo>
                      <a:pt x="2201" y="313"/>
                    </a:lnTo>
                    <a:lnTo>
                      <a:pt x="2198" y="311"/>
                    </a:lnTo>
                    <a:lnTo>
                      <a:pt x="2194" y="307"/>
                    </a:lnTo>
                    <a:lnTo>
                      <a:pt x="2188" y="305"/>
                    </a:lnTo>
                    <a:lnTo>
                      <a:pt x="2184" y="304"/>
                    </a:lnTo>
                    <a:lnTo>
                      <a:pt x="2178" y="303"/>
                    </a:lnTo>
                    <a:lnTo>
                      <a:pt x="2171" y="302"/>
                    </a:lnTo>
                    <a:lnTo>
                      <a:pt x="2165" y="302"/>
                    </a:lnTo>
                    <a:lnTo>
                      <a:pt x="2150" y="303"/>
                    </a:lnTo>
                    <a:lnTo>
                      <a:pt x="2138" y="305"/>
                    </a:lnTo>
                    <a:lnTo>
                      <a:pt x="2127" y="308"/>
                    </a:lnTo>
                    <a:lnTo>
                      <a:pt x="2120" y="312"/>
                    </a:lnTo>
                    <a:lnTo>
                      <a:pt x="2127" y="335"/>
                    </a:lnTo>
                    <a:lnTo>
                      <a:pt x="2133" y="332"/>
                    </a:lnTo>
                    <a:lnTo>
                      <a:pt x="2141" y="330"/>
                    </a:lnTo>
                    <a:lnTo>
                      <a:pt x="2150" y="327"/>
                    </a:lnTo>
                    <a:lnTo>
                      <a:pt x="2158" y="326"/>
                    </a:lnTo>
                    <a:lnTo>
                      <a:pt x="2165" y="327"/>
                    </a:lnTo>
                    <a:lnTo>
                      <a:pt x="2169" y="328"/>
                    </a:lnTo>
                    <a:lnTo>
                      <a:pt x="2172" y="330"/>
                    </a:lnTo>
                    <a:lnTo>
                      <a:pt x="2175" y="332"/>
                    </a:lnTo>
                    <a:lnTo>
                      <a:pt x="2179" y="337"/>
                    </a:lnTo>
                    <a:lnTo>
                      <a:pt x="2180" y="342"/>
                    </a:lnTo>
                    <a:lnTo>
                      <a:pt x="2180" y="344"/>
                    </a:lnTo>
                    <a:lnTo>
                      <a:pt x="2165" y="344"/>
                    </a:lnTo>
                    <a:lnTo>
                      <a:pt x="2152" y="346"/>
                    </a:lnTo>
                    <a:lnTo>
                      <a:pt x="2140" y="350"/>
                    </a:lnTo>
                    <a:lnTo>
                      <a:pt x="2130" y="355"/>
                    </a:lnTo>
                    <a:lnTo>
                      <a:pt x="2126" y="357"/>
                    </a:lnTo>
                    <a:lnTo>
                      <a:pt x="2123" y="361"/>
                    </a:lnTo>
                    <a:lnTo>
                      <a:pt x="2119" y="365"/>
                    </a:lnTo>
                    <a:lnTo>
                      <a:pt x="2116" y="369"/>
                    </a:lnTo>
                    <a:lnTo>
                      <a:pt x="2114" y="373"/>
                    </a:lnTo>
                    <a:lnTo>
                      <a:pt x="2113" y="379"/>
                    </a:lnTo>
                    <a:lnTo>
                      <a:pt x="2112" y="383"/>
                    </a:lnTo>
                    <a:lnTo>
                      <a:pt x="2112" y="389"/>
                    </a:lnTo>
                    <a:lnTo>
                      <a:pt x="2112" y="396"/>
                    </a:lnTo>
                    <a:lnTo>
                      <a:pt x="2114" y="403"/>
                    </a:lnTo>
                    <a:lnTo>
                      <a:pt x="2117" y="409"/>
                    </a:lnTo>
                    <a:lnTo>
                      <a:pt x="2121" y="414"/>
                    </a:lnTo>
                    <a:lnTo>
                      <a:pt x="2127" y="419"/>
                    </a:lnTo>
                    <a:lnTo>
                      <a:pt x="2133" y="423"/>
                    </a:lnTo>
                    <a:lnTo>
                      <a:pt x="2141" y="425"/>
                    </a:lnTo>
                    <a:lnTo>
                      <a:pt x="2148" y="425"/>
                    </a:lnTo>
                    <a:lnTo>
                      <a:pt x="2159" y="424"/>
                    </a:lnTo>
                    <a:lnTo>
                      <a:pt x="2168" y="422"/>
                    </a:lnTo>
                    <a:lnTo>
                      <a:pt x="2175" y="418"/>
                    </a:lnTo>
                    <a:lnTo>
                      <a:pt x="2182" y="411"/>
                    </a:lnTo>
                    <a:lnTo>
                      <a:pt x="2183" y="411"/>
                    </a:lnTo>
                    <a:lnTo>
                      <a:pt x="2185" y="423"/>
                    </a:lnTo>
                    <a:lnTo>
                      <a:pt x="2217" y="423"/>
                    </a:lnTo>
                    <a:close/>
                    <a:moveTo>
                      <a:pt x="2181" y="380"/>
                    </a:moveTo>
                    <a:lnTo>
                      <a:pt x="2180" y="383"/>
                    </a:lnTo>
                    <a:lnTo>
                      <a:pt x="2180" y="386"/>
                    </a:lnTo>
                    <a:lnTo>
                      <a:pt x="2178" y="391"/>
                    </a:lnTo>
                    <a:lnTo>
                      <a:pt x="2173" y="395"/>
                    </a:lnTo>
                    <a:lnTo>
                      <a:pt x="2168" y="399"/>
                    </a:lnTo>
                    <a:lnTo>
                      <a:pt x="2161" y="400"/>
                    </a:lnTo>
                    <a:lnTo>
                      <a:pt x="2156" y="399"/>
                    </a:lnTo>
                    <a:lnTo>
                      <a:pt x="2151" y="396"/>
                    </a:lnTo>
                    <a:lnTo>
                      <a:pt x="2150" y="394"/>
                    </a:lnTo>
                    <a:lnTo>
                      <a:pt x="2148" y="392"/>
                    </a:lnTo>
                    <a:lnTo>
                      <a:pt x="2147" y="389"/>
                    </a:lnTo>
                    <a:lnTo>
                      <a:pt x="2147" y="385"/>
                    </a:lnTo>
                    <a:lnTo>
                      <a:pt x="2147" y="381"/>
                    </a:lnTo>
                    <a:lnTo>
                      <a:pt x="2150" y="376"/>
                    </a:lnTo>
                    <a:lnTo>
                      <a:pt x="2153" y="373"/>
                    </a:lnTo>
                    <a:lnTo>
                      <a:pt x="2157" y="371"/>
                    </a:lnTo>
                    <a:lnTo>
                      <a:pt x="2161" y="369"/>
                    </a:lnTo>
                    <a:lnTo>
                      <a:pt x="2167" y="367"/>
                    </a:lnTo>
                    <a:lnTo>
                      <a:pt x="2173" y="367"/>
                    </a:lnTo>
                    <a:lnTo>
                      <a:pt x="2181" y="366"/>
                    </a:lnTo>
                    <a:lnTo>
                      <a:pt x="2181" y="38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4943475" y="1662113"/>
                <a:ext cx="1747838" cy="411163"/>
              </a:xfrm>
              <a:custGeom>
                <a:rect b="b" l="l" r="r" t="t"/>
                <a:pathLst>
                  <a:path extrusionOk="0" h="778" w="3301">
                    <a:moveTo>
                      <a:pt x="94" y="130"/>
                    </a:moveTo>
                    <a:lnTo>
                      <a:pt x="106" y="173"/>
                    </a:lnTo>
                    <a:lnTo>
                      <a:pt x="145" y="173"/>
                    </a:lnTo>
                    <a:lnTo>
                      <a:pt x="95" y="9"/>
                    </a:lnTo>
                    <a:lnTo>
                      <a:pt x="49" y="9"/>
                    </a:lnTo>
                    <a:lnTo>
                      <a:pt x="0" y="173"/>
                    </a:lnTo>
                    <a:lnTo>
                      <a:pt x="37" y="173"/>
                    </a:lnTo>
                    <a:lnTo>
                      <a:pt x="49" y="130"/>
                    </a:lnTo>
                    <a:lnTo>
                      <a:pt x="94" y="130"/>
                    </a:lnTo>
                    <a:close/>
                    <a:moveTo>
                      <a:pt x="53" y="102"/>
                    </a:moveTo>
                    <a:lnTo>
                      <a:pt x="63" y="68"/>
                    </a:lnTo>
                    <a:lnTo>
                      <a:pt x="67" y="52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75" y="52"/>
                    </a:lnTo>
                    <a:lnTo>
                      <a:pt x="79" y="68"/>
                    </a:lnTo>
                    <a:lnTo>
                      <a:pt x="89" y="102"/>
                    </a:lnTo>
                    <a:lnTo>
                      <a:pt x="53" y="102"/>
                    </a:lnTo>
                    <a:close/>
                    <a:moveTo>
                      <a:pt x="240" y="53"/>
                    </a:moveTo>
                    <a:lnTo>
                      <a:pt x="239" y="68"/>
                    </a:lnTo>
                    <a:lnTo>
                      <a:pt x="239" y="68"/>
                    </a:lnTo>
                    <a:lnTo>
                      <a:pt x="233" y="61"/>
                    </a:lnTo>
                    <a:lnTo>
                      <a:pt x="227" y="56"/>
                    </a:lnTo>
                    <a:lnTo>
                      <a:pt x="223" y="53"/>
                    </a:lnTo>
                    <a:lnTo>
                      <a:pt x="218" y="52"/>
                    </a:lnTo>
                    <a:lnTo>
                      <a:pt x="213" y="51"/>
                    </a:lnTo>
                    <a:lnTo>
                      <a:pt x="207" y="51"/>
                    </a:lnTo>
                    <a:lnTo>
                      <a:pt x="202" y="51"/>
                    </a:lnTo>
                    <a:lnTo>
                      <a:pt x="197" y="52"/>
                    </a:lnTo>
                    <a:lnTo>
                      <a:pt x="191" y="53"/>
                    </a:lnTo>
                    <a:lnTo>
                      <a:pt x="187" y="56"/>
                    </a:lnTo>
                    <a:lnTo>
                      <a:pt x="178" y="60"/>
                    </a:lnTo>
                    <a:lnTo>
                      <a:pt x="171" y="68"/>
                    </a:lnTo>
                    <a:lnTo>
                      <a:pt x="166" y="72"/>
                    </a:lnTo>
                    <a:lnTo>
                      <a:pt x="164" y="77"/>
                    </a:lnTo>
                    <a:lnTo>
                      <a:pt x="161" y="81"/>
                    </a:lnTo>
                    <a:lnTo>
                      <a:pt x="159" y="87"/>
                    </a:lnTo>
                    <a:lnTo>
                      <a:pt x="157" y="94"/>
                    </a:lnTo>
                    <a:lnTo>
                      <a:pt x="156" y="99"/>
                    </a:lnTo>
                    <a:lnTo>
                      <a:pt x="155" y="106"/>
                    </a:lnTo>
                    <a:lnTo>
                      <a:pt x="155" y="114"/>
                    </a:lnTo>
                    <a:lnTo>
                      <a:pt x="156" y="126"/>
                    </a:lnTo>
                    <a:lnTo>
                      <a:pt x="159" y="137"/>
                    </a:lnTo>
                    <a:lnTo>
                      <a:pt x="163" y="147"/>
                    </a:lnTo>
                    <a:lnTo>
                      <a:pt x="169" y="155"/>
                    </a:lnTo>
                    <a:lnTo>
                      <a:pt x="175" y="161"/>
                    </a:lnTo>
                    <a:lnTo>
                      <a:pt x="184" y="167"/>
                    </a:lnTo>
                    <a:lnTo>
                      <a:pt x="193" y="170"/>
                    </a:lnTo>
                    <a:lnTo>
                      <a:pt x="203" y="172"/>
                    </a:lnTo>
                    <a:lnTo>
                      <a:pt x="213" y="170"/>
                    </a:lnTo>
                    <a:lnTo>
                      <a:pt x="221" y="167"/>
                    </a:lnTo>
                    <a:lnTo>
                      <a:pt x="226" y="165"/>
                    </a:lnTo>
                    <a:lnTo>
                      <a:pt x="229" y="163"/>
                    </a:lnTo>
                    <a:lnTo>
                      <a:pt x="232" y="159"/>
                    </a:lnTo>
                    <a:lnTo>
                      <a:pt x="234" y="156"/>
                    </a:lnTo>
                    <a:lnTo>
                      <a:pt x="236" y="156"/>
                    </a:lnTo>
                    <a:lnTo>
                      <a:pt x="236" y="164"/>
                    </a:lnTo>
                    <a:lnTo>
                      <a:pt x="234" y="172"/>
                    </a:lnTo>
                    <a:lnTo>
                      <a:pt x="233" y="178"/>
                    </a:lnTo>
                    <a:lnTo>
                      <a:pt x="230" y="183"/>
                    </a:lnTo>
                    <a:lnTo>
                      <a:pt x="227" y="187"/>
                    </a:lnTo>
                    <a:lnTo>
                      <a:pt x="223" y="190"/>
                    </a:lnTo>
                    <a:lnTo>
                      <a:pt x="217" y="193"/>
                    </a:lnTo>
                    <a:lnTo>
                      <a:pt x="212" y="195"/>
                    </a:lnTo>
                    <a:lnTo>
                      <a:pt x="205" y="195"/>
                    </a:lnTo>
                    <a:lnTo>
                      <a:pt x="196" y="194"/>
                    </a:lnTo>
                    <a:lnTo>
                      <a:pt x="186" y="192"/>
                    </a:lnTo>
                    <a:lnTo>
                      <a:pt x="178" y="189"/>
                    </a:lnTo>
                    <a:lnTo>
                      <a:pt x="172" y="186"/>
                    </a:lnTo>
                    <a:lnTo>
                      <a:pt x="164" y="214"/>
                    </a:lnTo>
                    <a:lnTo>
                      <a:pt x="173" y="218"/>
                    </a:lnTo>
                    <a:lnTo>
                      <a:pt x="184" y="221"/>
                    </a:lnTo>
                    <a:lnTo>
                      <a:pt x="194" y="223"/>
                    </a:lnTo>
                    <a:lnTo>
                      <a:pt x="206" y="223"/>
                    </a:lnTo>
                    <a:lnTo>
                      <a:pt x="219" y="223"/>
                    </a:lnTo>
                    <a:lnTo>
                      <a:pt x="231" y="221"/>
                    </a:lnTo>
                    <a:lnTo>
                      <a:pt x="237" y="218"/>
                    </a:lnTo>
                    <a:lnTo>
                      <a:pt x="243" y="216"/>
                    </a:lnTo>
                    <a:lnTo>
                      <a:pt x="248" y="213"/>
                    </a:lnTo>
                    <a:lnTo>
                      <a:pt x="253" y="208"/>
                    </a:lnTo>
                    <a:lnTo>
                      <a:pt x="257" y="204"/>
                    </a:lnTo>
                    <a:lnTo>
                      <a:pt x="261" y="198"/>
                    </a:lnTo>
                    <a:lnTo>
                      <a:pt x="265" y="193"/>
                    </a:lnTo>
                    <a:lnTo>
                      <a:pt x="267" y="186"/>
                    </a:lnTo>
                    <a:lnTo>
                      <a:pt x="268" y="179"/>
                    </a:lnTo>
                    <a:lnTo>
                      <a:pt x="270" y="172"/>
                    </a:lnTo>
                    <a:lnTo>
                      <a:pt x="270" y="164"/>
                    </a:lnTo>
                    <a:lnTo>
                      <a:pt x="270" y="155"/>
                    </a:lnTo>
                    <a:lnTo>
                      <a:pt x="270" y="89"/>
                    </a:lnTo>
                    <a:lnTo>
                      <a:pt x="270" y="77"/>
                    </a:lnTo>
                    <a:lnTo>
                      <a:pt x="271" y="67"/>
                    </a:lnTo>
                    <a:lnTo>
                      <a:pt x="271" y="60"/>
                    </a:lnTo>
                    <a:lnTo>
                      <a:pt x="271" y="53"/>
                    </a:lnTo>
                    <a:lnTo>
                      <a:pt x="240" y="53"/>
                    </a:lnTo>
                    <a:close/>
                    <a:moveTo>
                      <a:pt x="234" y="119"/>
                    </a:moveTo>
                    <a:lnTo>
                      <a:pt x="234" y="125"/>
                    </a:lnTo>
                    <a:lnTo>
                      <a:pt x="233" y="129"/>
                    </a:lnTo>
                    <a:lnTo>
                      <a:pt x="231" y="135"/>
                    </a:lnTo>
                    <a:lnTo>
                      <a:pt x="227" y="140"/>
                    </a:lnTo>
                    <a:lnTo>
                      <a:pt x="224" y="141"/>
                    </a:lnTo>
                    <a:lnTo>
                      <a:pt x="221" y="143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0" y="144"/>
                    </a:lnTo>
                    <a:lnTo>
                      <a:pt x="204" y="141"/>
                    </a:lnTo>
                    <a:lnTo>
                      <a:pt x="201" y="139"/>
                    </a:lnTo>
                    <a:lnTo>
                      <a:pt x="197" y="135"/>
                    </a:lnTo>
                    <a:lnTo>
                      <a:pt x="194" y="130"/>
                    </a:lnTo>
                    <a:lnTo>
                      <a:pt x="192" y="125"/>
                    </a:lnTo>
                    <a:lnTo>
                      <a:pt x="191" y="119"/>
                    </a:lnTo>
                    <a:lnTo>
                      <a:pt x="191" y="112"/>
                    </a:lnTo>
                    <a:lnTo>
                      <a:pt x="191" y="105"/>
                    </a:lnTo>
                    <a:lnTo>
                      <a:pt x="193" y="98"/>
                    </a:lnTo>
                    <a:lnTo>
                      <a:pt x="196" y="92"/>
                    </a:lnTo>
                    <a:lnTo>
                      <a:pt x="198" y="88"/>
                    </a:lnTo>
                    <a:lnTo>
                      <a:pt x="201" y="83"/>
                    </a:lnTo>
                    <a:lnTo>
                      <a:pt x="205" y="81"/>
                    </a:lnTo>
                    <a:lnTo>
                      <a:pt x="210" y="79"/>
                    </a:lnTo>
                    <a:lnTo>
                      <a:pt x="215" y="79"/>
                    </a:lnTo>
                    <a:lnTo>
                      <a:pt x="218" y="79"/>
                    </a:lnTo>
                    <a:lnTo>
                      <a:pt x="221" y="80"/>
                    </a:lnTo>
                    <a:lnTo>
                      <a:pt x="225" y="81"/>
                    </a:lnTo>
                    <a:lnTo>
                      <a:pt x="227" y="83"/>
                    </a:lnTo>
                    <a:lnTo>
                      <a:pt x="231" y="88"/>
                    </a:lnTo>
                    <a:lnTo>
                      <a:pt x="234" y="95"/>
                    </a:lnTo>
                    <a:lnTo>
                      <a:pt x="234" y="98"/>
                    </a:lnTo>
                    <a:lnTo>
                      <a:pt x="234" y="101"/>
                    </a:lnTo>
                    <a:lnTo>
                      <a:pt x="234" y="119"/>
                    </a:lnTo>
                    <a:close/>
                    <a:moveTo>
                      <a:pt x="299" y="173"/>
                    </a:moveTo>
                    <a:lnTo>
                      <a:pt x="335" y="173"/>
                    </a:lnTo>
                    <a:lnTo>
                      <a:pt x="335" y="112"/>
                    </a:lnTo>
                    <a:lnTo>
                      <a:pt x="335" y="108"/>
                    </a:lnTo>
                    <a:lnTo>
                      <a:pt x="336" y="104"/>
                    </a:lnTo>
                    <a:lnTo>
                      <a:pt x="337" y="99"/>
                    </a:lnTo>
                    <a:lnTo>
                      <a:pt x="339" y="96"/>
                    </a:lnTo>
                    <a:lnTo>
                      <a:pt x="341" y="92"/>
                    </a:lnTo>
                    <a:lnTo>
                      <a:pt x="344" y="90"/>
                    </a:lnTo>
                    <a:lnTo>
                      <a:pt x="348" y="88"/>
                    </a:lnTo>
                    <a:lnTo>
                      <a:pt x="351" y="87"/>
                    </a:lnTo>
                    <a:lnTo>
                      <a:pt x="355" y="86"/>
                    </a:lnTo>
                    <a:lnTo>
                      <a:pt x="361" y="85"/>
                    </a:lnTo>
                    <a:lnTo>
                      <a:pt x="366" y="86"/>
                    </a:lnTo>
                    <a:lnTo>
                      <a:pt x="369" y="86"/>
                    </a:lnTo>
                    <a:lnTo>
                      <a:pt x="369" y="51"/>
                    </a:lnTo>
                    <a:lnTo>
                      <a:pt x="366" y="51"/>
                    </a:lnTo>
                    <a:lnTo>
                      <a:pt x="363" y="51"/>
                    </a:lnTo>
                    <a:lnTo>
                      <a:pt x="359" y="51"/>
                    </a:lnTo>
                    <a:lnTo>
                      <a:pt x="353" y="52"/>
                    </a:lnTo>
                    <a:lnTo>
                      <a:pt x="349" y="53"/>
                    </a:lnTo>
                    <a:lnTo>
                      <a:pt x="345" y="57"/>
                    </a:lnTo>
                    <a:lnTo>
                      <a:pt x="341" y="60"/>
                    </a:lnTo>
                    <a:lnTo>
                      <a:pt x="337" y="65"/>
                    </a:lnTo>
                    <a:lnTo>
                      <a:pt x="334" y="69"/>
                    </a:lnTo>
                    <a:lnTo>
                      <a:pt x="332" y="76"/>
                    </a:lnTo>
                    <a:lnTo>
                      <a:pt x="331" y="76"/>
                    </a:lnTo>
                    <a:lnTo>
                      <a:pt x="329" y="53"/>
                    </a:lnTo>
                    <a:lnTo>
                      <a:pt x="298" y="53"/>
                    </a:lnTo>
                    <a:lnTo>
                      <a:pt x="298" y="61"/>
                    </a:lnTo>
                    <a:lnTo>
                      <a:pt x="299" y="70"/>
                    </a:lnTo>
                    <a:lnTo>
                      <a:pt x="299" y="80"/>
                    </a:lnTo>
                    <a:lnTo>
                      <a:pt x="299" y="92"/>
                    </a:lnTo>
                    <a:lnTo>
                      <a:pt x="299" y="173"/>
                    </a:lnTo>
                    <a:close/>
                    <a:moveTo>
                      <a:pt x="489" y="125"/>
                    </a:moveTo>
                    <a:lnTo>
                      <a:pt x="489" y="119"/>
                    </a:lnTo>
                    <a:lnTo>
                      <a:pt x="490" y="110"/>
                    </a:lnTo>
                    <a:lnTo>
                      <a:pt x="489" y="99"/>
                    </a:lnTo>
                    <a:lnTo>
                      <a:pt x="487" y="88"/>
                    </a:lnTo>
                    <a:lnTo>
                      <a:pt x="484" y="78"/>
                    </a:lnTo>
                    <a:lnTo>
                      <a:pt x="479" y="69"/>
                    </a:lnTo>
                    <a:lnTo>
                      <a:pt x="475" y="66"/>
                    </a:lnTo>
                    <a:lnTo>
                      <a:pt x="471" y="61"/>
                    </a:lnTo>
                    <a:lnTo>
                      <a:pt x="467" y="59"/>
                    </a:lnTo>
                    <a:lnTo>
                      <a:pt x="462" y="56"/>
                    </a:lnTo>
                    <a:lnTo>
                      <a:pt x="457" y="53"/>
                    </a:lnTo>
                    <a:lnTo>
                      <a:pt x="452" y="52"/>
                    </a:lnTo>
                    <a:lnTo>
                      <a:pt x="445" y="51"/>
                    </a:lnTo>
                    <a:lnTo>
                      <a:pt x="439" y="51"/>
                    </a:lnTo>
                    <a:lnTo>
                      <a:pt x="431" y="51"/>
                    </a:lnTo>
                    <a:lnTo>
                      <a:pt x="425" y="52"/>
                    </a:lnTo>
                    <a:lnTo>
                      <a:pt x="418" y="55"/>
                    </a:lnTo>
                    <a:lnTo>
                      <a:pt x="413" y="57"/>
                    </a:lnTo>
                    <a:lnTo>
                      <a:pt x="407" y="59"/>
                    </a:lnTo>
                    <a:lnTo>
                      <a:pt x="403" y="62"/>
                    </a:lnTo>
                    <a:lnTo>
                      <a:pt x="399" y="67"/>
                    </a:lnTo>
                    <a:lnTo>
                      <a:pt x="394" y="71"/>
                    </a:lnTo>
                    <a:lnTo>
                      <a:pt x="388" y="81"/>
                    </a:lnTo>
                    <a:lnTo>
                      <a:pt x="383" y="91"/>
                    </a:lnTo>
                    <a:lnTo>
                      <a:pt x="381" y="102"/>
                    </a:lnTo>
                    <a:lnTo>
                      <a:pt x="380" y="115"/>
                    </a:lnTo>
                    <a:lnTo>
                      <a:pt x="380" y="121"/>
                    </a:lnTo>
                    <a:lnTo>
                      <a:pt x="381" y="127"/>
                    </a:lnTo>
                    <a:lnTo>
                      <a:pt x="382" y="134"/>
                    </a:lnTo>
                    <a:lnTo>
                      <a:pt x="385" y="139"/>
                    </a:lnTo>
                    <a:lnTo>
                      <a:pt x="387" y="145"/>
                    </a:lnTo>
                    <a:lnTo>
                      <a:pt x="390" y="149"/>
                    </a:lnTo>
                    <a:lnTo>
                      <a:pt x="393" y="155"/>
                    </a:lnTo>
                    <a:lnTo>
                      <a:pt x="396" y="158"/>
                    </a:lnTo>
                    <a:lnTo>
                      <a:pt x="401" y="163"/>
                    </a:lnTo>
                    <a:lnTo>
                      <a:pt x="405" y="166"/>
                    </a:lnTo>
                    <a:lnTo>
                      <a:pt x="410" y="168"/>
                    </a:lnTo>
                    <a:lnTo>
                      <a:pt x="416" y="170"/>
                    </a:lnTo>
                    <a:lnTo>
                      <a:pt x="421" y="173"/>
                    </a:lnTo>
                    <a:lnTo>
                      <a:pt x="428" y="174"/>
                    </a:lnTo>
                    <a:lnTo>
                      <a:pt x="434" y="175"/>
                    </a:lnTo>
                    <a:lnTo>
                      <a:pt x="442" y="175"/>
                    </a:lnTo>
                    <a:lnTo>
                      <a:pt x="454" y="174"/>
                    </a:lnTo>
                    <a:lnTo>
                      <a:pt x="464" y="173"/>
                    </a:lnTo>
                    <a:lnTo>
                      <a:pt x="474" y="170"/>
                    </a:lnTo>
                    <a:lnTo>
                      <a:pt x="484" y="167"/>
                    </a:lnTo>
                    <a:lnTo>
                      <a:pt x="479" y="143"/>
                    </a:lnTo>
                    <a:lnTo>
                      <a:pt x="472" y="145"/>
                    </a:lnTo>
                    <a:lnTo>
                      <a:pt x="464" y="146"/>
                    </a:lnTo>
                    <a:lnTo>
                      <a:pt x="456" y="147"/>
                    </a:lnTo>
                    <a:lnTo>
                      <a:pt x="447" y="147"/>
                    </a:lnTo>
                    <a:lnTo>
                      <a:pt x="441" y="147"/>
                    </a:lnTo>
                    <a:lnTo>
                      <a:pt x="435" y="146"/>
                    </a:lnTo>
                    <a:lnTo>
                      <a:pt x="430" y="144"/>
                    </a:lnTo>
                    <a:lnTo>
                      <a:pt x="425" y="141"/>
                    </a:lnTo>
                    <a:lnTo>
                      <a:pt x="421" y="138"/>
                    </a:lnTo>
                    <a:lnTo>
                      <a:pt x="418" y="135"/>
                    </a:lnTo>
                    <a:lnTo>
                      <a:pt x="416" y="130"/>
                    </a:lnTo>
                    <a:lnTo>
                      <a:pt x="415" y="125"/>
                    </a:lnTo>
                    <a:lnTo>
                      <a:pt x="489" y="125"/>
                    </a:lnTo>
                    <a:close/>
                    <a:moveTo>
                      <a:pt x="415" y="99"/>
                    </a:moveTo>
                    <a:lnTo>
                      <a:pt x="415" y="96"/>
                    </a:lnTo>
                    <a:lnTo>
                      <a:pt x="416" y="91"/>
                    </a:lnTo>
                    <a:lnTo>
                      <a:pt x="418" y="87"/>
                    </a:lnTo>
                    <a:lnTo>
                      <a:pt x="420" y="83"/>
                    </a:lnTo>
                    <a:lnTo>
                      <a:pt x="423" y="80"/>
                    </a:lnTo>
                    <a:lnTo>
                      <a:pt x="427" y="78"/>
                    </a:lnTo>
                    <a:lnTo>
                      <a:pt x="431" y="76"/>
                    </a:lnTo>
                    <a:lnTo>
                      <a:pt x="436" y="76"/>
                    </a:lnTo>
                    <a:lnTo>
                      <a:pt x="442" y="76"/>
                    </a:lnTo>
                    <a:lnTo>
                      <a:pt x="446" y="78"/>
                    </a:lnTo>
                    <a:lnTo>
                      <a:pt x="450" y="80"/>
                    </a:lnTo>
                    <a:lnTo>
                      <a:pt x="453" y="83"/>
                    </a:lnTo>
                    <a:lnTo>
                      <a:pt x="456" y="91"/>
                    </a:lnTo>
                    <a:lnTo>
                      <a:pt x="457" y="99"/>
                    </a:lnTo>
                    <a:lnTo>
                      <a:pt x="415" y="99"/>
                    </a:lnTo>
                    <a:close/>
                    <a:moveTo>
                      <a:pt x="591" y="53"/>
                    </a:moveTo>
                    <a:lnTo>
                      <a:pt x="590" y="68"/>
                    </a:lnTo>
                    <a:lnTo>
                      <a:pt x="589" y="68"/>
                    </a:lnTo>
                    <a:lnTo>
                      <a:pt x="583" y="61"/>
                    </a:lnTo>
                    <a:lnTo>
                      <a:pt x="577" y="56"/>
                    </a:lnTo>
                    <a:lnTo>
                      <a:pt x="572" y="53"/>
                    </a:lnTo>
                    <a:lnTo>
                      <a:pt x="568" y="52"/>
                    </a:lnTo>
                    <a:lnTo>
                      <a:pt x="563" y="51"/>
                    </a:lnTo>
                    <a:lnTo>
                      <a:pt x="557" y="51"/>
                    </a:lnTo>
                    <a:lnTo>
                      <a:pt x="552" y="51"/>
                    </a:lnTo>
                    <a:lnTo>
                      <a:pt x="547" y="52"/>
                    </a:lnTo>
                    <a:lnTo>
                      <a:pt x="542" y="53"/>
                    </a:lnTo>
                    <a:lnTo>
                      <a:pt x="537" y="56"/>
                    </a:lnTo>
                    <a:lnTo>
                      <a:pt x="528" y="60"/>
                    </a:lnTo>
                    <a:lnTo>
                      <a:pt x="521" y="68"/>
                    </a:lnTo>
                    <a:lnTo>
                      <a:pt x="517" y="72"/>
                    </a:lnTo>
                    <a:lnTo>
                      <a:pt x="514" y="77"/>
                    </a:lnTo>
                    <a:lnTo>
                      <a:pt x="511" y="81"/>
                    </a:lnTo>
                    <a:lnTo>
                      <a:pt x="509" y="87"/>
                    </a:lnTo>
                    <a:lnTo>
                      <a:pt x="508" y="94"/>
                    </a:lnTo>
                    <a:lnTo>
                      <a:pt x="506" y="99"/>
                    </a:lnTo>
                    <a:lnTo>
                      <a:pt x="506" y="106"/>
                    </a:lnTo>
                    <a:lnTo>
                      <a:pt x="504" y="114"/>
                    </a:lnTo>
                    <a:lnTo>
                      <a:pt x="506" y="126"/>
                    </a:lnTo>
                    <a:lnTo>
                      <a:pt x="509" y="137"/>
                    </a:lnTo>
                    <a:lnTo>
                      <a:pt x="513" y="147"/>
                    </a:lnTo>
                    <a:lnTo>
                      <a:pt x="518" y="155"/>
                    </a:lnTo>
                    <a:lnTo>
                      <a:pt x="526" y="161"/>
                    </a:lnTo>
                    <a:lnTo>
                      <a:pt x="534" y="167"/>
                    </a:lnTo>
                    <a:lnTo>
                      <a:pt x="543" y="170"/>
                    </a:lnTo>
                    <a:lnTo>
                      <a:pt x="554" y="172"/>
                    </a:lnTo>
                    <a:lnTo>
                      <a:pt x="563" y="170"/>
                    </a:lnTo>
                    <a:lnTo>
                      <a:pt x="571" y="167"/>
                    </a:lnTo>
                    <a:lnTo>
                      <a:pt x="576" y="165"/>
                    </a:lnTo>
                    <a:lnTo>
                      <a:pt x="579" y="163"/>
                    </a:lnTo>
                    <a:lnTo>
                      <a:pt x="582" y="159"/>
                    </a:lnTo>
                    <a:lnTo>
                      <a:pt x="584" y="156"/>
                    </a:lnTo>
                    <a:lnTo>
                      <a:pt x="585" y="156"/>
                    </a:lnTo>
                    <a:lnTo>
                      <a:pt x="585" y="164"/>
                    </a:lnTo>
                    <a:lnTo>
                      <a:pt x="584" y="172"/>
                    </a:lnTo>
                    <a:lnTo>
                      <a:pt x="583" y="178"/>
                    </a:lnTo>
                    <a:lnTo>
                      <a:pt x="580" y="183"/>
                    </a:lnTo>
                    <a:lnTo>
                      <a:pt x="577" y="187"/>
                    </a:lnTo>
                    <a:lnTo>
                      <a:pt x="572" y="190"/>
                    </a:lnTo>
                    <a:lnTo>
                      <a:pt x="567" y="193"/>
                    </a:lnTo>
                    <a:lnTo>
                      <a:pt x="562" y="195"/>
                    </a:lnTo>
                    <a:lnTo>
                      <a:pt x="555" y="195"/>
                    </a:lnTo>
                    <a:lnTo>
                      <a:pt x="545" y="194"/>
                    </a:lnTo>
                    <a:lnTo>
                      <a:pt x="536" y="192"/>
                    </a:lnTo>
                    <a:lnTo>
                      <a:pt x="528" y="189"/>
                    </a:lnTo>
                    <a:lnTo>
                      <a:pt x="522" y="186"/>
                    </a:lnTo>
                    <a:lnTo>
                      <a:pt x="515" y="214"/>
                    </a:lnTo>
                    <a:lnTo>
                      <a:pt x="524" y="218"/>
                    </a:lnTo>
                    <a:lnTo>
                      <a:pt x="534" y="221"/>
                    </a:lnTo>
                    <a:lnTo>
                      <a:pt x="544" y="223"/>
                    </a:lnTo>
                    <a:lnTo>
                      <a:pt x="556" y="223"/>
                    </a:lnTo>
                    <a:lnTo>
                      <a:pt x="569" y="223"/>
                    </a:lnTo>
                    <a:lnTo>
                      <a:pt x="581" y="221"/>
                    </a:lnTo>
                    <a:lnTo>
                      <a:pt x="588" y="218"/>
                    </a:lnTo>
                    <a:lnTo>
                      <a:pt x="593" y="216"/>
                    </a:lnTo>
                    <a:lnTo>
                      <a:pt x="598" y="213"/>
                    </a:lnTo>
                    <a:lnTo>
                      <a:pt x="603" y="208"/>
                    </a:lnTo>
                    <a:lnTo>
                      <a:pt x="608" y="204"/>
                    </a:lnTo>
                    <a:lnTo>
                      <a:pt x="611" y="198"/>
                    </a:lnTo>
                    <a:lnTo>
                      <a:pt x="615" y="193"/>
                    </a:lnTo>
                    <a:lnTo>
                      <a:pt x="617" y="186"/>
                    </a:lnTo>
                    <a:lnTo>
                      <a:pt x="619" y="179"/>
                    </a:lnTo>
                    <a:lnTo>
                      <a:pt x="620" y="172"/>
                    </a:lnTo>
                    <a:lnTo>
                      <a:pt x="620" y="164"/>
                    </a:lnTo>
                    <a:lnTo>
                      <a:pt x="621" y="155"/>
                    </a:lnTo>
                    <a:lnTo>
                      <a:pt x="621" y="89"/>
                    </a:lnTo>
                    <a:lnTo>
                      <a:pt x="621" y="77"/>
                    </a:lnTo>
                    <a:lnTo>
                      <a:pt x="621" y="67"/>
                    </a:lnTo>
                    <a:lnTo>
                      <a:pt x="621" y="60"/>
                    </a:lnTo>
                    <a:lnTo>
                      <a:pt x="621" y="53"/>
                    </a:lnTo>
                    <a:lnTo>
                      <a:pt x="591" y="53"/>
                    </a:lnTo>
                    <a:close/>
                    <a:moveTo>
                      <a:pt x="584" y="119"/>
                    </a:moveTo>
                    <a:lnTo>
                      <a:pt x="584" y="125"/>
                    </a:lnTo>
                    <a:lnTo>
                      <a:pt x="583" y="129"/>
                    </a:lnTo>
                    <a:lnTo>
                      <a:pt x="581" y="135"/>
                    </a:lnTo>
                    <a:lnTo>
                      <a:pt x="577" y="140"/>
                    </a:lnTo>
                    <a:lnTo>
                      <a:pt x="575" y="141"/>
                    </a:lnTo>
                    <a:lnTo>
                      <a:pt x="571" y="143"/>
                    </a:lnTo>
                    <a:lnTo>
                      <a:pt x="568" y="144"/>
                    </a:lnTo>
                    <a:lnTo>
                      <a:pt x="565" y="144"/>
                    </a:lnTo>
                    <a:lnTo>
                      <a:pt x="560" y="144"/>
                    </a:lnTo>
                    <a:lnTo>
                      <a:pt x="555" y="141"/>
                    </a:lnTo>
                    <a:lnTo>
                      <a:pt x="551" y="139"/>
                    </a:lnTo>
                    <a:lnTo>
                      <a:pt x="548" y="135"/>
                    </a:lnTo>
                    <a:lnTo>
                      <a:pt x="544" y="130"/>
                    </a:lnTo>
                    <a:lnTo>
                      <a:pt x="542" y="125"/>
                    </a:lnTo>
                    <a:lnTo>
                      <a:pt x="541" y="119"/>
                    </a:lnTo>
                    <a:lnTo>
                      <a:pt x="541" y="112"/>
                    </a:lnTo>
                    <a:lnTo>
                      <a:pt x="541" y="105"/>
                    </a:lnTo>
                    <a:lnTo>
                      <a:pt x="543" y="98"/>
                    </a:lnTo>
                    <a:lnTo>
                      <a:pt x="545" y="92"/>
                    </a:lnTo>
                    <a:lnTo>
                      <a:pt x="548" y="88"/>
                    </a:lnTo>
                    <a:lnTo>
                      <a:pt x="552" y="83"/>
                    </a:lnTo>
                    <a:lnTo>
                      <a:pt x="555" y="81"/>
                    </a:lnTo>
                    <a:lnTo>
                      <a:pt x="560" y="79"/>
                    </a:lnTo>
                    <a:lnTo>
                      <a:pt x="565" y="79"/>
                    </a:lnTo>
                    <a:lnTo>
                      <a:pt x="568" y="79"/>
                    </a:lnTo>
                    <a:lnTo>
                      <a:pt x="571" y="80"/>
                    </a:lnTo>
                    <a:lnTo>
                      <a:pt x="575" y="81"/>
                    </a:lnTo>
                    <a:lnTo>
                      <a:pt x="577" y="83"/>
                    </a:lnTo>
                    <a:lnTo>
                      <a:pt x="581" y="88"/>
                    </a:lnTo>
                    <a:lnTo>
                      <a:pt x="584" y="95"/>
                    </a:lnTo>
                    <a:lnTo>
                      <a:pt x="584" y="98"/>
                    </a:lnTo>
                    <a:lnTo>
                      <a:pt x="584" y="101"/>
                    </a:lnTo>
                    <a:lnTo>
                      <a:pt x="584" y="119"/>
                    </a:lnTo>
                    <a:close/>
                    <a:moveTo>
                      <a:pt x="747" y="173"/>
                    </a:moveTo>
                    <a:lnTo>
                      <a:pt x="746" y="159"/>
                    </a:lnTo>
                    <a:lnTo>
                      <a:pt x="745" y="144"/>
                    </a:lnTo>
                    <a:lnTo>
                      <a:pt x="745" y="102"/>
                    </a:lnTo>
                    <a:lnTo>
                      <a:pt x="745" y="91"/>
                    </a:lnTo>
                    <a:lnTo>
                      <a:pt x="743" y="82"/>
                    </a:lnTo>
                    <a:lnTo>
                      <a:pt x="740" y="73"/>
                    </a:lnTo>
                    <a:lnTo>
                      <a:pt x="734" y="66"/>
                    </a:lnTo>
                    <a:lnTo>
                      <a:pt x="731" y="62"/>
                    </a:lnTo>
                    <a:lnTo>
                      <a:pt x="728" y="60"/>
                    </a:lnTo>
                    <a:lnTo>
                      <a:pt x="724" y="57"/>
                    </a:lnTo>
                    <a:lnTo>
                      <a:pt x="719" y="55"/>
                    </a:lnTo>
                    <a:lnTo>
                      <a:pt x="714" y="53"/>
                    </a:lnTo>
                    <a:lnTo>
                      <a:pt x="709" y="52"/>
                    </a:lnTo>
                    <a:lnTo>
                      <a:pt x="702" y="51"/>
                    </a:lnTo>
                    <a:lnTo>
                      <a:pt x="695" y="51"/>
                    </a:lnTo>
                    <a:lnTo>
                      <a:pt x="680" y="51"/>
                    </a:lnTo>
                    <a:lnTo>
                      <a:pt x="668" y="55"/>
                    </a:lnTo>
                    <a:lnTo>
                      <a:pt x="658" y="58"/>
                    </a:lnTo>
                    <a:lnTo>
                      <a:pt x="650" y="61"/>
                    </a:lnTo>
                    <a:lnTo>
                      <a:pt x="657" y="85"/>
                    </a:lnTo>
                    <a:lnTo>
                      <a:pt x="663" y="81"/>
                    </a:lnTo>
                    <a:lnTo>
                      <a:pt x="671" y="79"/>
                    </a:lnTo>
                    <a:lnTo>
                      <a:pt x="679" y="77"/>
                    </a:lnTo>
                    <a:lnTo>
                      <a:pt x="688" y="76"/>
                    </a:lnTo>
                    <a:lnTo>
                      <a:pt x="695" y="77"/>
                    </a:lnTo>
                    <a:lnTo>
                      <a:pt x="699" y="78"/>
                    </a:lnTo>
                    <a:lnTo>
                      <a:pt x="703" y="79"/>
                    </a:lnTo>
                    <a:lnTo>
                      <a:pt x="705" y="81"/>
                    </a:lnTo>
                    <a:lnTo>
                      <a:pt x="709" y="86"/>
                    </a:lnTo>
                    <a:lnTo>
                      <a:pt x="710" y="91"/>
                    </a:lnTo>
                    <a:lnTo>
                      <a:pt x="710" y="94"/>
                    </a:lnTo>
                    <a:lnTo>
                      <a:pt x="695" y="94"/>
                    </a:lnTo>
                    <a:lnTo>
                      <a:pt x="682" y="96"/>
                    </a:lnTo>
                    <a:lnTo>
                      <a:pt x="670" y="99"/>
                    </a:lnTo>
                    <a:lnTo>
                      <a:pt x="660" y="104"/>
                    </a:lnTo>
                    <a:lnTo>
                      <a:pt x="656" y="107"/>
                    </a:lnTo>
                    <a:lnTo>
                      <a:pt x="652" y="110"/>
                    </a:lnTo>
                    <a:lnTo>
                      <a:pt x="649" y="115"/>
                    </a:lnTo>
                    <a:lnTo>
                      <a:pt x="647" y="118"/>
                    </a:lnTo>
                    <a:lnTo>
                      <a:pt x="645" y="122"/>
                    </a:lnTo>
                    <a:lnTo>
                      <a:pt x="643" y="128"/>
                    </a:lnTo>
                    <a:lnTo>
                      <a:pt x="642" y="133"/>
                    </a:lnTo>
                    <a:lnTo>
                      <a:pt x="642" y="138"/>
                    </a:lnTo>
                    <a:lnTo>
                      <a:pt x="643" y="146"/>
                    </a:lnTo>
                    <a:lnTo>
                      <a:pt x="645" y="153"/>
                    </a:lnTo>
                    <a:lnTo>
                      <a:pt x="647" y="158"/>
                    </a:lnTo>
                    <a:lnTo>
                      <a:pt x="651" y="164"/>
                    </a:lnTo>
                    <a:lnTo>
                      <a:pt x="657" y="168"/>
                    </a:lnTo>
                    <a:lnTo>
                      <a:pt x="663" y="172"/>
                    </a:lnTo>
                    <a:lnTo>
                      <a:pt x="671" y="174"/>
                    </a:lnTo>
                    <a:lnTo>
                      <a:pt x="679" y="175"/>
                    </a:lnTo>
                    <a:lnTo>
                      <a:pt x="689" y="174"/>
                    </a:lnTo>
                    <a:lnTo>
                      <a:pt x="698" y="172"/>
                    </a:lnTo>
                    <a:lnTo>
                      <a:pt x="705" y="167"/>
                    </a:lnTo>
                    <a:lnTo>
                      <a:pt x="712" y="160"/>
                    </a:lnTo>
                    <a:lnTo>
                      <a:pt x="713" y="160"/>
                    </a:lnTo>
                    <a:lnTo>
                      <a:pt x="715" y="173"/>
                    </a:lnTo>
                    <a:lnTo>
                      <a:pt x="747" y="173"/>
                    </a:lnTo>
                    <a:close/>
                    <a:moveTo>
                      <a:pt x="711" y="129"/>
                    </a:moveTo>
                    <a:lnTo>
                      <a:pt x="711" y="133"/>
                    </a:lnTo>
                    <a:lnTo>
                      <a:pt x="710" y="136"/>
                    </a:lnTo>
                    <a:lnTo>
                      <a:pt x="707" y="140"/>
                    </a:lnTo>
                    <a:lnTo>
                      <a:pt x="703" y="145"/>
                    </a:lnTo>
                    <a:lnTo>
                      <a:pt x="698" y="148"/>
                    </a:lnTo>
                    <a:lnTo>
                      <a:pt x="691" y="149"/>
                    </a:lnTo>
                    <a:lnTo>
                      <a:pt x="686" y="148"/>
                    </a:lnTo>
                    <a:lnTo>
                      <a:pt x="682" y="146"/>
                    </a:lnTo>
                    <a:lnTo>
                      <a:pt x="679" y="144"/>
                    </a:lnTo>
                    <a:lnTo>
                      <a:pt x="678" y="141"/>
                    </a:lnTo>
                    <a:lnTo>
                      <a:pt x="677" y="138"/>
                    </a:lnTo>
                    <a:lnTo>
                      <a:pt x="677" y="135"/>
                    </a:lnTo>
                    <a:lnTo>
                      <a:pt x="678" y="130"/>
                    </a:lnTo>
                    <a:lnTo>
                      <a:pt x="679" y="126"/>
                    </a:lnTo>
                    <a:lnTo>
                      <a:pt x="683" y="122"/>
                    </a:lnTo>
                    <a:lnTo>
                      <a:pt x="687" y="120"/>
                    </a:lnTo>
                    <a:lnTo>
                      <a:pt x="691" y="118"/>
                    </a:lnTo>
                    <a:lnTo>
                      <a:pt x="698" y="117"/>
                    </a:lnTo>
                    <a:lnTo>
                      <a:pt x="704" y="116"/>
                    </a:lnTo>
                    <a:lnTo>
                      <a:pt x="711" y="116"/>
                    </a:lnTo>
                    <a:lnTo>
                      <a:pt x="711" y="129"/>
                    </a:lnTo>
                    <a:close/>
                    <a:moveTo>
                      <a:pt x="857" y="141"/>
                    </a:moveTo>
                    <a:lnTo>
                      <a:pt x="847" y="145"/>
                    </a:lnTo>
                    <a:lnTo>
                      <a:pt x="836" y="146"/>
                    </a:lnTo>
                    <a:lnTo>
                      <a:pt x="830" y="145"/>
                    </a:lnTo>
                    <a:lnTo>
                      <a:pt x="823" y="144"/>
                    </a:lnTo>
                    <a:lnTo>
                      <a:pt x="818" y="141"/>
                    </a:lnTo>
                    <a:lnTo>
                      <a:pt x="813" y="137"/>
                    </a:lnTo>
                    <a:lnTo>
                      <a:pt x="809" y="133"/>
                    </a:lnTo>
                    <a:lnTo>
                      <a:pt x="807" y="127"/>
                    </a:lnTo>
                    <a:lnTo>
                      <a:pt x="805" y="120"/>
                    </a:lnTo>
                    <a:lnTo>
                      <a:pt x="804" y="112"/>
                    </a:lnTo>
                    <a:lnTo>
                      <a:pt x="805" y="106"/>
                    </a:lnTo>
                    <a:lnTo>
                      <a:pt x="806" y="99"/>
                    </a:lnTo>
                    <a:lnTo>
                      <a:pt x="809" y="94"/>
                    </a:lnTo>
                    <a:lnTo>
                      <a:pt x="812" y="89"/>
                    </a:lnTo>
                    <a:lnTo>
                      <a:pt x="817" y="85"/>
                    </a:lnTo>
                    <a:lnTo>
                      <a:pt x="822" y="81"/>
                    </a:lnTo>
                    <a:lnTo>
                      <a:pt x="828" y="80"/>
                    </a:lnTo>
                    <a:lnTo>
                      <a:pt x="835" y="79"/>
                    </a:lnTo>
                    <a:lnTo>
                      <a:pt x="847" y="80"/>
                    </a:lnTo>
                    <a:lnTo>
                      <a:pt x="855" y="82"/>
                    </a:lnTo>
                    <a:lnTo>
                      <a:pt x="861" y="56"/>
                    </a:lnTo>
                    <a:lnTo>
                      <a:pt x="854" y="53"/>
                    </a:lnTo>
                    <a:lnTo>
                      <a:pt x="848" y="52"/>
                    </a:lnTo>
                    <a:lnTo>
                      <a:pt x="840" y="51"/>
                    </a:lnTo>
                    <a:lnTo>
                      <a:pt x="833" y="51"/>
                    </a:lnTo>
                    <a:lnTo>
                      <a:pt x="825" y="51"/>
                    </a:lnTo>
                    <a:lnTo>
                      <a:pt x="818" y="52"/>
                    </a:lnTo>
                    <a:lnTo>
                      <a:pt x="811" y="53"/>
                    </a:lnTo>
                    <a:lnTo>
                      <a:pt x="805" y="56"/>
                    </a:lnTo>
                    <a:lnTo>
                      <a:pt x="799" y="58"/>
                    </a:lnTo>
                    <a:lnTo>
                      <a:pt x="794" y="61"/>
                    </a:lnTo>
                    <a:lnTo>
                      <a:pt x="788" y="66"/>
                    </a:lnTo>
                    <a:lnTo>
                      <a:pt x="784" y="69"/>
                    </a:lnTo>
                    <a:lnTo>
                      <a:pt x="780" y="73"/>
                    </a:lnTo>
                    <a:lnTo>
                      <a:pt x="777" y="79"/>
                    </a:lnTo>
                    <a:lnTo>
                      <a:pt x="774" y="83"/>
                    </a:lnTo>
                    <a:lnTo>
                      <a:pt x="771" y="89"/>
                    </a:lnTo>
                    <a:lnTo>
                      <a:pt x="770" y="95"/>
                    </a:lnTo>
                    <a:lnTo>
                      <a:pt x="768" y="101"/>
                    </a:lnTo>
                    <a:lnTo>
                      <a:pt x="768" y="108"/>
                    </a:lnTo>
                    <a:lnTo>
                      <a:pt x="767" y="114"/>
                    </a:lnTo>
                    <a:lnTo>
                      <a:pt x="768" y="126"/>
                    </a:lnTo>
                    <a:lnTo>
                      <a:pt x="770" y="137"/>
                    </a:lnTo>
                    <a:lnTo>
                      <a:pt x="774" y="146"/>
                    </a:lnTo>
                    <a:lnTo>
                      <a:pt x="780" y="155"/>
                    </a:lnTo>
                    <a:lnTo>
                      <a:pt x="787" y="161"/>
                    </a:lnTo>
                    <a:lnTo>
                      <a:pt x="795" y="167"/>
                    </a:lnTo>
                    <a:lnTo>
                      <a:pt x="805" y="172"/>
                    </a:lnTo>
                    <a:lnTo>
                      <a:pt x="815" y="174"/>
                    </a:lnTo>
                    <a:lnTo>
                      <a:pt x="806" y="194"/>
                    </a:lnTo>
                    <a:lnTo>
                      <a:pt x="814" y="195"/>
                    </a:lnTo>
                    <a:lnTo>
                      <a:pt x="821" y="197"/>
                    </a:lnTo>
                    <a:lnTo>
                      <a:pt x="822" y="198"/>
                    </a:lnTo>
                    <a:lnTo>
                      <a:pt x="824" y="199"/>
                    </a:lnTo>
                    <a:lnTo>
                      <a:pt x="824" y="202"/>
                    </a:lnTo>
                    <a:lnTo>
                      <a:pt x="825" y="203"/>
                    </a:lnTo>
                    <a:lnTo>
                      <a:pt x="824" y="206"/>
                    </a:lnTo>
                    <a:lnTo>
                      <a:pt x="822" y="208"/>
                    </a:lnTo>
                    <a:lnTo>
                      <a:pt x="820" y="208"/>
                    </a:lnTo>
                    <a:lnTo>
                      <a:pt x="817" y="209"/>
                    </a:lnTo>
                    <a:lnTo>
                      <a:pt x="809" y="208"/>
                    </a:lnTo>
                    <a:lnTo>
                      <a:pt x="804" y="206"/>
                    </a:lnTo>
                    <a:lnTo>
                      <a:pt x="798" y="221"/>
                    </a:lnTo>
                    <a:lnTo>
                      <a:pt x="803" y="223"/>
                    </a:lnTo>
                    <a:lnTo>
                      <a:pt x="808" y="224"/>
                    </a:lnTo>
                    <a:lnTo>
                      <a:pt x="813" y="225"/>
                    </a:lnTo>
                    <a:lnTo>
                      <a:pt x="819" y="225"/>
                    </a:lnTo>
                    <a:lnTo>
                      <a:pt x="823" y="225"/>
                    </a:lnTo>
                    <a:lnTo>
                      <a:pt x="828" y="224"/>
                    </a:lnTo>
                    <a:lnTo>
                      <a:pt x="834" y="223"/>
                    </a:lnTo>
                    <a:lnTo>
                      <a:pt x="838" y="221"/>
                    </a:lnTo>
                    <a:lnTo>
                      <a:pt x="841" y="217"/>
                    </a:lnTo>
                    <a:lnTo>
                      <a:pt x="845" y="214"/>
                    </a:lnTo>
                    <a:lnTo>
                      <a:pt x="846" y="208"/>
                    </a:lnTo>
                    <a:lnTo>
                      <a:pt x="847" y="203"/>
                    </a:lnTo>
                    <a:lnTo>
                      <a:pt x="847" y="198"/>
                    </a:lnTo>
                    <a:lnTo>
                      <a:pt x="846" y="195"/>
                    </a:lnTo>
                    <a:lnTo>
                      <a:pt x="844" y="193"/>
                    </a:lnTo>
                    <a:lnTo>
                      <a:pt x="841" y="189"/>
                    </a:lnTo>
                    <a:lnTo>
                      <a:pt x="836" y="186"/>
                    </a:lnTo>
                    <a:lnTo>
                      <a:pt x="830" y="183"/>
                    </a:lnTo>
                    <a:lnTo>
                      <a:pt x="834" y="175"/>
                    </a:lnTo>
                    <a:lnTo>
                      <a:pt x="842" y="174"/>
                    </a:lnTo>
                    <a:lnTo>
                      <a:pt x="850" y="173"/>
                    </a:lnTo>
                    <a:lnTo>
                      <a:pt x="855" y="172"/>
                    </a:lnTo>
                    <a:lnTo>
                      <a:pt x="861" y="169"/>
                    </a:lnTo>
                    <a:lnTo>
                      <a:pt x="857" y="141"/>
                    </a:lnTo>
                    <a:close/>
                    <a:moveTo>
                      <a:pt x="979" y="173"/>
                    </a:moveTo>
                    <a:lnTo>
                      <a:pt x="977" y="159"/>
                    </a:lnTo>
                    <a:lnTo>
                      <a:pt x="977" y="144"/>
                    </a:lnTo>
                    <a:lnTo>
                      <a:pt x="977" y="102"/>
                    </a:lnTo>
                    <a:lnTo>
                      <a:pt x="976" y="91"/>
                    </a:lnTo>
                    <a:lnTo>
                      <a:pt x="975" y="82"/>
                    </a:lnTo>
                    <a:lnTo>
                      <a:pt x="971" y="73"/>
                    </a:lnTo>
                    <a:lnTo>
                      <a:pt x="967" y="66"/>
                    </a:lnTo>
                    <a:lnTo>
                      <a:pt x="963" y="62"/>
                    </a:lnTo>
                    <a:lnTo>
                      <a:pt x="959" y="60"/>
                    </a:lnTo>
                    <a:lnTo>
                      <a:pt x="956" y="57"/>
                    </a:lnTo>
                    <a:lnTo>
                      <a:pt x="950" y="55"/>
                    </a:lnTo>
                    <a:lnTo>
                      <a:pt x="945" y="53"/>
                    </a:lnTo>
                    <a:lnTo>
                      <a:pt x="940" y="52"/>
                    </a:lnTo>
                    <a:lnTo>
                      <a:pt x="933" y="51"/>
                    </a:lnTo>
                    <a:lnTo>
                      <a:pt x="927" y="51"/>
                    </a:lnTo>
                    <a:lnTo>
                      <a:pt x="912" y="51"/>
                    </a:lnTo>
                    <a:lnTo>
                      <a:pt x="900" y="55"/>
                    </a:lnTo>
                    <a:lnTo>
                      <a:pt x="889" y="58"/>
                    </a:lnTo>
                    <a:lnTo>
                      <a:pt x="881" y="61"/>
                    </a:lnTo>
                    <a:lnTo>
                      <a:pt x="889" y="85"/>
                    </a:lnTo>
                    <a:lnTo>
                      <a:pt x="895" y="81"/>
                    </a:lnTo>
                    <a:lnTo>
                      <a:pt x="903" y="79"/>
                    </a:lnTo>
                    <a:lnTo>
                      <a:pt x="912" y="77"/>
                    </a:lnTo>
                    <a:lnTo>
                      <a:pt x="920" y="76"/>
                    </a:lnTo>
                    <a:lnTo>
                      <a:pt x="927" y="77"/>
                    </a:lnTo>
                    <a:lnTo>
                      <a:pt x="931" y="78"/>
                    </a:lnTo>
                    <a:lnTo>
                      <a:pt x="934" y="79"/>
                    </a:lnTo>
                    <a:lnTo>
                      <a:pt x="938" y="81"/>
                    </a:lnTo>
                    <a:lnTo>
                      <a:pt x="941" y="86"/>
                    </a:lnTo>
                    <a:lnTo>
                      <a:pt x="941" y="91"/>
                    </a:lnTo>
                    <a:lnTo>
                      <a:pt x="941" y="94"/>
                    </a:lnTo>
                    <a:lnTo>
                      <a:pt x="927" y="94"/>
                    </a:lnTo>
                    <a:lnTo>
                      <a:pt x="914" y="96"/>
                    </a:lnTo>
                    <a:lnTo>
                      <a:pt x="902" y="99"/>
                    </a:lnTo>
                    <a:lnTo>
                      <a:pt x="892" y="104"/>
                    </a:lnTo>
                    <a:lnTo>
                      <a:pt x="888" y="107"/>
                    </a:lnTo>
                    <a:lnTo>
                      <a:pt x="885" y="110"/>
                    </a:lnTo>
                    <a:lnTo>
                      <a:pt x="881" y="115"/>
                    </a:lnTo>
                    <a:lnTo>
                      <a:pt x="878" y="118"/>
                    </a:lnTo>
                    <a:lnTo>
                      <a:pt x="876" y="122"/>
                    </a:lnTo>
                    <a:lnTo>
                      <a:pt x="875" y="128"/>
                    </a:lnTo>
                    <a:lnTo>
                      <a:pt x="874" y="133"/>
                    </a:lnTo>
                    <a:lnTo>
                      <a:pt x="874" y="138"/>
                    </a:lnTo>
                    <a:lnTo>
                      <a:pt x="874" y="146"/>
                    </a:lnTo>
                    <a:lnTo>
                      <a:pt x="876" y="153"/>
                    </a:lnTo>
                    <a:lnTo>
                      <a:pt x="879" y="158"/>
                    </a:lnTo>
                    <a:lnTo>
                      <a:pt x="884" y="164"/>
                    </a:lnTo>
                    <a:lnTo>
                      <a:pt x="889" y="168"/>
                    </a:lnTo>
                    <a:lnTo>
                      <a:pt x="895" y="172"/>
                    </a:lnTo>
                    <a:lnTo>
                      <a:pt x="903" y="174"/>
                    </a:lnTo>
                    <a:lnTo>
                      <a:pt x="911" y="175"/>
                    </a:lnTo>
                    <a:lnTo>
                      <a:pt x="920" y="174"/>
                    </a:lnTo>
                    <a:lnTo>
                      <a:pt x="930" y="172"/>
                    </a:lnTo>
                    <a:lnTo>
                      <a:pt x="938" y="167"/>
                    </a:lnTo>
                    <a:lnTo>
                      <a:pt x="944" y="160"/>
                    </a:lnTo>
                    <a:lnTo>
                      <a:pt x="945" y="160"/>
                    </a:lnTo>
                    <a:lnTo>
                      <a:pt x="946" y="173"/>
                    </a:lnTo>
                    <a:lnTo>
                      <a:pt x="979" y="173"/>
                    </a:lnTo>
                    <a:close/>
                    <a:moveTo>
                      <a:pt x="943" y="129"/>
                    </a:moveTo>
                    <a:lnTo>
                      <a:pt x="942" y="133"/>
                    </a:lnTo>
                    <a:lnTo>
                      <a:pt x="942" y="136"/>
                    </a:lnTo>
                    <a:lnTo>
                      <a:pt x="939" y="140"/>
                    </a:lnTo>
                    <a:lnTo>
                      <a:pt x="935" y="145"/>
                    </a:lnTo>
                    <a:lnTo>
                      <a:pt x="930" y="148"/>
                    </a:lnTo>
                    <a:lnTo>
                      <a:pt x="923" y="149"/>
                    </a:lnTo>
                    <a:lnTo>
                      <a:pt x="917" y="148"/>
                    </a:lnTo>
                    <a:lnTo>
                      <a:pt x="913" y="146"/>
                    </a:lnTo>
                    <a:lnTo>
                      <a:pt x="912" y="144"/>
                    </a:lnTo>
                    <a:lnTo>
                      <a:pt x="911" y="141"/>
                    </a:lnTo>
                    <a:lnTo>
                      <a:pt x="909" y="138"/>
                    </a:lnTo>
                    <a:lnTo>
                      <a:pt x="909" y="135"/>
                    </a:lnTo>
                    <a:lnTo>
                      <a:pt x="909" y="130"/>
                    </a:lnTo>
                    <a:lnTo>
                      <a:pt x="912" y="126"/>
                    </a:lnTo>
                    <a:lnTo>
                      <a:pt x="915" y="122"/>
                    </a:lnTo>
                    <a:lnTo>
                      <a:pt x="919" y="120"/>
                    </a:lnTo>
                    <a:lnTo>
                      <a:pt x="923" y="118"/>
                    </a:lnTo>
                    <a:lnTo>
                      <a:pt x="929" y="117"/>
                    </a:lnTo>
                    <a:lnTo>
                      <a:pt x="935" y="116"/>
                    </a:lnTo>
                    <a:lnTo>
                      <a:pt x="943" y="116"/>
                    </a:lnTo>
                    <a:lnTo>
                      <a:pt x="943" y="129"/>
                    </a:lnTo>
                    <a:close/>
                    <a:moveTo>
                      <a:pt x="911" y="37"/>
                    </a:moveTo>
                    <a:lnTo>
                      <a:pt x="911" y="32"/>
                    </a:lnTo>
                    <a:lnTo>
                      <a:pt x="912" y="29"/>
                    </a:lnTo>
                    <a:lnTo>
                      <a:pt x="914" y="27"/>
                    </a:lnTo>
                    <a:lnTo>
                      <a:pt x="916" y="26"/>
                    </a:lnTo>
                    <a:lnTo>
                      <a:pt x="920" y="27"/>
                    </a:lnTo>
                    <a:lnTo>
                      <a:pt x="925" y="30"/>
                    </a:lnTo>
                    <a:lnTo>
                      <a:pt x="929" y="31"/>
                    </a:lnTo>
                    <a:lnTo>
                      <a:pt x="932" y="33"/>
                    </a:lnTo>
                    <a:lnTo>
                      <a:pt x="936" y="34"/>
                    </a:lnTo>
                    <a:lnTo>
                      <a:pt x="941" y="34"/>
                    </a:lnTo>
                    <a:lnTo>
                      <a:pt x="946" y="34"/>
                    </a:lnTo>
                    <a:lnTo>
                      <a:pt x="949" y="33"/>
                    </a:lnTo>
                    <a:lnTo>
                      <a:pt x="953" y="31"/>
                    </a:lnTo>
                    <a:lnTo>
                      <a:pt x="956" y="28"/>
                    </a:lnTo>
                    <a:lnTo>
                      <a:pt x="958" y="23"/>
                    </a:lnTo>
                    <a:lnTo>
                      <a:pt x="959" y="18"/>
                    </a:lnTo>
                    <a:lnTo>
                      <a:pt x="960" y="11"/>
                    </a:lnTo>
                    <a:lnTo>
                      <a:pt x="960" y="3"/>
                    </a:lnTo>
                    <a:lnTo>
                      <a:pt x="944" y="3"/>
                    </a:lnTo>
                    <a:lnTo>
                      <a:pt x="944" y="9"/>
                    </a:lnTo>
                    <a:lnTo>
                      <a:pt x="942" y="12"/>
                    </a:lnTo>
                    <a:lnTo>
                      <a:pt x="941" y="14"/>
                    </a:lnTo>
                    <a:lnTo>
                      <a:pt x="938" y="14"/>
                    </a:lnTo>
                    <a:lnTo>
                      <a:pt x="933" y="13"/>
                    </a:lnTo>
                    <a:lnTo>
                      <a:pt x="928" y="10"/>
                    </a:lnTo>
                    <a:lnTo>
                      <a:pt x="921" y="7"/>
                    </a:lnTo>
                    <a:lnTo>
                      <a:pt x="913" y="4"/>
                    </a:lnTo>
                    <a:lnTo>
                      <a:pt x="908" y="6"/>
                    </a:lnTo>
                    <a:lnTo>
                      <a:pt x="904" y="7"/>
                    </a:lnTo>
                    <a:lnTo>
                      <a:pt x="901" y="10"/>
                    </a:lnTo>
                    <a:lnTo>
                      <a:pt x="899" y="13"/>
                    </a:lnTo>
                    <a:lnTo>
                      <a:pt x="896" y="18"/>
                    </a:lnTo>
                    <a:lnTo>
                      <a:pt x="894" y="23"/>
                    </a:lnTo>
                    <a:lnTo>
                      <a:pt x="893" y="29"/>
                    </a:lnTo>
                    <a:lnTo>
                      <a:pt x="893" y="37"/>
                    </a:lnTo>
                    <a:lnTo>
                      <a:pt x="911" y="37"/>
                    </a:lnTo>
                    <a:close/>
                    <a:moveTo>
                      <a:pt x="1061" y="51"/>
                    </a:moveTo>
                    <a:lnTo>
                      <a:pt x="1054" y="51"/>
                    </a:lnTo>
                    <a:lnTo>
                      <a:pt x="1048" y="52"/>
                    </a:lnTo>
                    <a:lnTo>
                      <a:pt x="1041" y="53"/>
                    </a:lnTo>
                    <a:lnTo>
                      <a:pt x="1036" y="56"/>
                    </a:lnTo>
                    <a:lnTo>
                      <a:pt x="1030" y="58"/>
                    </a:lnTo>
                    <a:lnTo>
                      <a:pt x="1025" y="60"/>
                    </a:lnTo>
                    <a:lnTo>
                      <a:pt x="1021" y="63"/>
                    </a:lnTo>
                    <a:lnTo>
                      <a:pt x="1016" y="68"/>
                    </a:lnTo>
                    <a:lnTo>
                      <a:pt x="1012" y="72"/>
                    </a:lnTo>
                    <a:lnTo>
                      <a:pt x="1009" y="77"/>
                    </a:lnTo>
                    <a:lnTo>
                      <a:pt x="1006" y="82"/>
                    </a:lnTo>
                    <a:lnTo>
                      <a:pt x="1003" y="88"/>
                    </a:lnTo>
                    <a:lnTo>
                      <a:pt x="1001" y="94"/>
                    </a:lnTo>
                    <a:lnTo>
                      <a:pt x="1000" y="100"/>
                    </a:lnTo>
                    <a:lnTo>
                      <a:pt x="999" y="107"/>
                    </a:lnTo>
                    <a:lnTo>
                      <a:pt x="999" y="114"/>
                    </a:lnTo>
                    <a:lnTo>
                      <a:pt x="999" y="120"/>
                    </a:lnTo>
                    <a:lnTo>
                      <a:pt x="1000" y="127"/>
                    </a:lnTo>
                    <a:lnTo>
                      <a:pt x="1001" y="134"/>
                    </a:lnTo>
                    <a:lnTo>
                      <a:pt x="1003" y="139"/>
                    </a:lnTo>
                    <a:lnTo>
                      <a:pt x="1006" y="145"/>
                    </a:lnTo>
                    <a:lnTo>
                      <a:pt x="1009" y="150"/>
                    </a:lnTo>
                    <a:lnTo>
                      <a:pt x="1012" y="155"/>
                    </a:lnTo>
                    <a:lnTo>
                      <a:pt x="1016" y="159"/>
                    </a:lnTo>
                    <a:lnTo>
                      <a:pt x="1021" y="163"/>
                    </a:lnTo>
                    <a:lnTo>
                      <a:pt x="1025" y="166"/>
                    </a:lnTo>
                    <a:lnTo>
                      <a:pt x="1030" y="168"/>
                    </a:lnTo>
                    <a:lnTo>
                      <a:pt x="1035" y="170"/>
                    </a:lnTo>
                    <a:lnTo>
                      <a:pt x="1047" y="174"/>
                    </a:lnTo>
                    <a:lnTo>
                      <a:pt x="1058" y="175"/>
                    </a:lnTo>
                    <a:lnTo>
                      <a:pt x="1070" y="174"/>
                    </a:lnTo>
                    <a:lnTo>
                      <a:pt x="1081" y="172"/>
                    </a:lnTo>
                    <a:lnTo>
                      <a:pt x="1087" y="169"/>
                    </a:lnTo>
                    <a:lnTo>
                      <a:pt x="1092" y="166"/>
                    </a:lnTo>
                    <a:lnTo>
                      <a:pt x="1096" y="164"/>
                    </a:lnTo>
                    <a:lnTo>
                      <a:pt x="1101" y="159"/>
                    </a:lnTo>
                    <a:lnTo>
                      <a:pt x="1105" y="156"/>
                    </a:lnTo>
                    <a:lnTo>
                      <a:pt x="1108" y="150"/>
                    </a:lnTo>
                    <a:lnTo>
                      <a:pt x="1111" y="146"/>
                    </a:lnTo>
                    <a:lnTo>
                      <a:pt x="1115" y="140"/>
                    </a:lnTo>
                    <a:lnTo>
                      <a:pt x="1117" y="134"/>
                    </a:lnTo>
                    <a:lnTo>
                      <a:pt x="1118" y="127"/>
                    </a:lnTo>
                    <a:lnTo>
                      <a:pt x="1119" y="119"/>
                    </a:lnTo>
                    <a:lnTo>
                      <a:pt x="1119" y="111"/>
                    </a:lnTo>
                    <a:lnTo>
                      <a:pt x="1119" y="105"/>
                    </a:lnTo>
                    <a:lnTo>
                      <a:pt x="1118" y="99"/>
                    </a:lnTo>
                    <a:lnTo>
                      <a:pt x="1117" y="92"/>
                    </a:lnTo>
                    <a:lnTo>
                      <a:pt x="1116" y="87"/>
                    </a:lnTo>
                    <a:lnTo>
                      <a:pt x="1112" y="81"/>
                    </a:lnTo>
                    <a:lnTo>
                      <a:pt x="1110" y="77"/>
                    </a:lnTo>
                    <a:lnTo>
                      <a:pt x="1107" y="72"/>
                    </a:lnTo>
                    <a:lnTo>
                      <a:pt x="1103" y="68"/>
                    </a:lnTo>
                    <a:lnTo>
                      <a:pt x="1100" y="63"/>
                    </a:lnTo>
                    <a:lnTo>
                      <a:pt x="1095" y="60"/>
                    </a:lnTo>
                    <a:lnTo>
                      <a:pt x="1090" y="58"/>
                    </a:lnTo>
                    <a:lnTo>
                      <a:pt x="1084" y="56"/>
                    </a:lnTo>
                    <a:lnTo>
                      <a:pt x="1079" y="53"/>
                    </a:lnTo>
                    <a:lnTo>
                      <a:pt x="1074" y="52"/>
                    </a:lnTo>
                    <a:lnTo>
                      <a:pt x="1067" y="51"/>
                    </a:lnTo>
                    <a:lnTo>
                      <a:pt x="1061" y="51"/>
                    </a:lnTo>
                    <a:close/>
                    <a:moveTo>
                      <a:pt x="1060" y="77"/>
                    </a:moveTo>
                    <a:lnTo>
                      <a:pt x="1065" y="78"/>
                    </a:lnTo>
                    <a:lnTo>
                      <a:pt x="1070" y="80"/>
                    </a:lnTo>
                    <a:lnTo>
                      <a:pt x="1074" y="83"/>
                    </a:lnTo>
                    <a:lnTo>
                      <a:pt x="1077" y="88"/>
                    </a:lnTo>
                    <a:lnTo>
                      <a:pt x="1079" y="94"/>
                    </a:lnTo>
                    <a:lnTo>
                      <a:pt x="1081" y="99"/>
                    </a:lnTo>
                    <a:lnTo>
                      <a:pt x="1082" y="106"/>
                    </a:lnTo>
                    <a:lnTo>
                      <a:pt x="1082" y="112"/>
                    </a:lnTo>
                    <a:lnTo>
                      <a:pt x="1082" y="120"/>
                    </a:lnTo>
                    <a:lnTo>
                      <a:pt x="1081" y="127"/>
                    </a:lnTo>
                    <a:lnTo>
                      <a:pt x="1079" y="134"/>
                    </a:lnTo>
                    <a:lnTo>
                      <a:pt x="1076" y="138"/>
                    </a:lnTo>
                    <a:lnTo>
                      <a:pt x="1073" y="143"/>
                    </a:lnTo>
                    <a:lnTo>
                      <a:pt x="1069" y="146"/>
                    </a:lnTo>
                    <a:lnTo>
                      <a:pt x="1065" y="148"/>
                    </a:lnTo>
                    <a:lnTo>
                      <a:pt x="1060" y="148"/>
                    </a:lnTo>
                    <a:lnTo>
                      <a:pt x="1054" y="148"/>
                    </a:lnTo>
                    <a:lnTo>
                      <a:pt x="1050" y="146"/>
                    </a:lnTo>
                    <a:lnTo>
                      <a:pt x="1046" y="143"/>
                    </a:lnTo>
                    <a:lnTo>
                      <a:pt x="1042" y="138"/>
                    </a:lnTo>
                    <a:lnTo>
                      <a:pt x="1039" y="133"/>
                    </a:lnTo>
                    <a:lnTo>
                      <a:pt x="1038" y="127"/>
                    </a:lnTo>
                    <a:lnTo>
                      <a:pt x="1037" y="120"/>
                    </a:lnTo>
                    <a:lnTo>
                      <a:pt x="1036" y="112"/>
                    </a:lnTo>
                    <a:lnTo>
                      <a:pt x="1037" y="106"/>
                    </a:lnTo>
                    <a:lnTo>
                      <a:pt x="1037" y="100"/>
                    </a:lnTo>
                    <a:lnTo>
                      <a:pt x="1039" y="94"/>
                    </a:lnTo>
                    <a:lnTo>
                      <a:pt x="1041" y="88"/>
                    </a:lnTo>
                    <a:lnTo>
                      <a:pt x="1044" y="83"/>
                    </a:lnTo>
                    <a:lnTo>
                      <a:pt x="1049" y="80"/>
                    </a:lnTo>
                    <a:lnTo>
                      <a:pt x="1054" y="78"/>
                    </a:lnTo>
                    <a:lnTo>
                      <a:pt x="1060" y="77"/>
                    </a:lnTo>
                    <a:close/>
                    <a:moveTo>
                      <a:pt x="1265" y="0"/>
                    </a:moveTo>
                    <a:lnTo>
                      <a:pt x="1265" y="65"/>
                    </a:lnTo>
                    <a:lnTo>
                      <a:pt x="1265" y="65"/>
                    </a:lnTo>
                    <a:lnTo>
                      <a:pt x="1263" y="61"/>
                    </a:lnTo>
                    <a:lnTo>
                      <a:pt x="1259" y="59"/>
                    </a:lnTo>
                    <a:lnTo>
                      <a:pt x="1256" y="57"/>
                    </a:lnTo>
                    <a:lnTo>
                      <a:pt x="1253" y="55"/>
                    </a:lnTo>
                    <a:lnTo>
                      <a:pt x="1244" y="51"/>
                    </a:lnTo>
                    <a:lnTo>
                      <a:pt x="1235" y="51"/>
                    </a:lnTo>
                    <a:lnTo>
                      <a:pt x="1224" y="52"/>
                    </a:lnTo>
                    <a:lnTo>
                      <a:pt x="1215" y="55"/>
                    </a:lnTo>
                    <a:lnTo>
                      <a:pt x="1205" y="60"/>
                    </a:lnTo>
                    <a:lnTo>
                      <a:pt x="1198" y="67"/>
                    </a:lnTo>
                    <a:lnTo>
                      <a:pt x="1195" y="71"/>
                    </a:lnTo>
                    <a:lnTo>
                      <a:pt x="1191" y="77"/>
                    </a:lnTo>
                    <a:lnTo>
                      <a:pt x="1189" y="81"/>
                    </a:lnTo>
                    <a:lnTo>
                      <a:pt x="1187" y="87"/>
                    </a:lnTo>
                    <a:lnTo>
                      <a:pt x="1185" y="94"/>
                    </a:lnTo>
                    <a:lnTo>
                      <a:pt x="1184" y="100"/>
                    </a:lnTo>
                    <a:lnTo>
                      <a:pt x="1183" y="107"/>
                    </a:lnTo>
                    <a:lnTo>
                      <a:pt x="1183" y="114"/>
                    </a:lnTo>
                    <a:lnTo>
                      <a:pt x="1184" y="127"/>
                    </a:lnTo>
                    <a:lnTo>
                      <a:pt x="1187" y="139"/>
                    </a:lnTo>
                    <a:lnTo>
                      <a:pt x="1191" y="149"/>
                    </a:lnTo>
                    <a:lnTo>
                      <a:pt x="1197" y="158"/>
                    </a:lnTo>
                    <a:lnTo>
                      <a:pt x="1204" y="166"/>
                    </a:lnTo>
                    <a:lnTo>
                      <a:pt x="1213" y="170"/>
                    </a:lnTo>
                    <a:lnTo>
                      <a:pt x="1217" y="173"/>
                    </a:lnTo>
                    <a:lnTo>
                      <a:pt x="1222" y="174"/>
                    </a:lnTo>
                    <a:lnTo>
                      <a:pt x="1227" y="175"/>
                    </a:lnTo>
                    <a:lnTo>
                      <a:pt x="1232" y="175"/>
                    </a:lnTo>
                    <a:lnTo>
                      <a:pt x="1238" y="175"/>
                    </a:lnTo>
                    <a:lnTo>
                      <a:pt x="1243" y="174"/>
                    </a:lnTo>
                    <a:lnTo>
                      <a:pt x="1247" y="173"/>
                    </a:lnTo>
                    <a:lnTo>
                      <a:pt x="1253" y="170"/>
                    </a:lnTo>
                    <a:lnTo>
                      <a:pt x="1257" y="167"/>
                    </a:lnTo>
                    <a:lnTo>
                      <a:pt x="1262" y="164"/>
                    </a:lnTo>
                    <a:lnTo>
                      <a:pt x="1265" y="159"/>
                    </a:lnTo>
                    <a:lnTo>
                      <a:pt x="1268" y="155"/>
                    </a:lnTo>
                    <a:lnTo>
                      <a:pt x="1268" y="155"/>
                    </a:lnTo>
                    <a:lnTo>
                      <a:pt x="1270" y="173"/>
                    </a:lnTo>
                    <a:lnTo>
                      <a:pt x="1301" y="173"/>
                    </a:lnTo>
                    <a:lnTo>
                      <a:pt x="1301" y="165"/>
                    </a:lnTo>
                    <a:lnTo>
                      <a:pt x="1301" y="157"/>
                    </a:lnTo>
                    <a:lnTo>
                      <a:pt x="1301" y="147"/>
                    </a:lnTo>
                    <a:lnTo>
                      <a:pt x="1301" y="137"/>
                    </a:lnTo>
                    <a:lnTo>
                      <a:pt x="1301" y="0"/>
                    </a:lnTo>
                    <a:lnTo>
                      <a:pt x="1265" y="0"/>
                    </a:lnTo>
                    <a:close/>
                    <a:moveTo>
                      <a:pt x="1265" y="119"/>
                    </a:moveTo>
                    <a:lnTo>
                      <a:pt x="1265" y="124"/>
                    </a:lnTo>
                    <a:lnTo>
                      <a:pt x="1265" y="128"/>
                    </a:lnTo>
                    <a:lnTo>
                      <a:pt x="1264" y="131"/>
                    </a:lnTo>
                    <a:lnTo>
                      <a:pt x="1262" y="135"/>
                    </a:lnTo>
                    <a:lnTo>
                      <a:pt x="1259" y="138"/>
                    </a:lnTo>
                    <a:lnTo>
                      <a:pt x="1257" y="140"/>
                    </a:lnTo>
                    <a:lnTo>
                      <a:pt x="1254" y="143"/>
                    </a:lnTo>
                    <a:lnTo>
                      <a:pt x="1251" y="145"/>
                    </a:lnTo>
                    <a:lnTo>
                      <a:pt x="1247" y="145"/>
                    </a:lnTo>
                    <a:lnTo>
                      <a:pt x="1243" y="146"/>
                    </a:lnTo>
                    <a:lnTo>
                      <a:pt x="1238" y="145"/>
                    </a:lnTo>
                    <a:lnTo>
                      <a:pt x="1233" y="144"/>
                    </a:lnTo>
                    <a:lnTo>
                      <a:pt x="1229" y="140"/>
                    </a:lnTo>
                    <a:lnTo>
                      <a:pt x="1226" y="137"/>
                    </a:lnTo>
                    <a:lnTo>
                      <a:pt x="1223" y="133"/>
                    </a:lnTo>
                    <a:lnTo>
                      <a:pt x="1220" y="126"/>
                    </a:lnTo>
                    <a:lnTo>
                      <a:pt x="1219" y="120"/>
                    </a:lnTo>
                    <a:lnTo>
                      <a:pt x="1219" y="112"/>
                    </a:lnTo>
                    <a:lnTo>
                      <a:pt x="1219" y="106"/>
                    </a:lnTo>
                    <a:lnTo>
                      <a:pt x="1220" y="99"/>
                    </a:lnTo>
                    <a:lnTo>
                      <a:pt x="1223" y="94"/>
                    </a:lnTo>
                    <a:lnTo>
                      <a:pt x="1225" y="89"/>
                    </a:lnTo>
                    <a:lnTo>
                      <a:pt x="1229" y="85"/>
                    </a:lnTo>
                    <a:lnTo>
                      <a:pt x="1233" y="81"/>
                    </a:lnTo>
                    <a:lnTo>
                      <a:pt x="1238" y="80"/>
                    </a:lnTo>
                    <a:lnTo>
                      <a:pt x="1244" y="79"/>
                    </a:lnTo>
                    <a:lnTo>
                      <a:pt x="1247" y="79"/>
                    </a:lnTo>
                    <a:lnTo>
                      <a:pt x="1252" y="80"/>
                    </a:lnTo>
                    <a:lnTo>
                      <a:pt x="1255" y="82"/>
                    </a:lnTo>
                    <a:lnTo>
                      <a:pt x="1257" y="85"/>
                    </a:lnTo>
                    <a:lnTo>
                      <a:pt x="1260" y="87"/>
                    </a:lnTo>
                    <a:lnTo>
                      <a:pt x="1263" y="90"/>
                    </a:lnTo>
                    <a:lnTo>
                      <a:pt x="1264" y="94"/>
                    </a:lnTo>
                    <a:lnTo>
                      <a:pt x="1265" y="97"/>
                    </a:lnTo>
                    <a:lnTo>
                      <a:pt x="1265" y="100"/>
                    </a:lnTo>
                    <a:lnTo>
                      <a:pt x="1265" y="104"/>
                    </a:lnTo>
                    <a:lnTo>
                      <a:pt x="1265" y="119"/>
                    </a:lnTo>
                    <a:close/>
                    <a:moveTo>
                      <a:pt x="1432" y="125"/>
                    </a:moveTo>
                    <a:lnTo>
                      <a:pt x="1432" y="119"/>
                    </a:lnTo>
                    <a:lnTo>
                      <a:pt x="1433" y="110"/>
                    </a:lnTo>
                    <a:lnTo>
                      <a:pt x="1432" y="99"/>
                    </a:lnTo>
                    <a:lnTo>
                      <a:pt x="1430" y="88"/>
                    </a:lnTo>
                    <a:lnTo>
                      <a:pt x="1427" y="78"/>
                    </a:lnTo>
                    <a:lnTo>
                      <a:pt x="1421" y="69"/>
                    </a:lnTo>
                    <a:lnTo>
                      <a:pt x="1418" y="66"/>
                    </a:lnTo>
                    <a:lnTo>
                      <a:pt x="1414" y="61"/>
                    </a:lnTo>
                    <a:lnTo>
                      <a:pt x="1409" y="59"/>
                    </a:lnTo>
                    <a:lnTo>
                      <a:pt x="1405" y="56"/>
                    </a:lnTo>
                    <a:lnTo>
                      <a:pt x="1400" y="53"/>
                    </a:lnTo>
                    <a:lnTo>
                      <a:pt x="1394" y="52"/>
                    </a:lnTo>
                    <a:lnTo>
                      <a:pt x="1388" y="51"/>
                    </a:lnTo>
                    <a:lnTo>
                      <a:pt x="1381" y="51"/>
                    </a:lnTo>
                    <a:lnTo>
                      <a:pt x="1374" y="51"/>
                    </a:lnTo>
                    <a:lnTo>
                      <a:pt x="1367" y="52"/>
                    </a:lnTo>
                    <a:lnTo>
                      <a:pt x="1361" y="55"/>
                    </a:lnTo>
                    <a:lnTo>
                      <a:pt x="1355" y="57"/>
                    </a:lnTo>
                    <a:lnTo>
                      <a:pt x="1350" y="59"/>
                    </a:lnTo>
                    <a:lnTo>
                      <a:pt x="1346" y="62"/>
                    </a:lnTo>
                    <a:lnTo>
                      <a:pt x="1341" y="67"/>
                    </a:lnTo>
                    <a:lnTo>
                      <a:pt x="1337" y="71"/>
                    </a:lnTo>
                    <a:lnTo>
                      <a:pt x="1331" y="81"/>
                    </a:lnTo>
                    <a:lnTo>
                      <a:pt x="1326" y="91"/>
                    </a:lnTo>
                    <a:lnTo>
                      <a:pt x="1324" y="102"/>
                    </a:lnTo>
                    <a:lnTo>
                      <a:pt x="1323" y="115"/>
                    </a:lnTo>
                    <a:lnTo>
                      <a:pt x="1323" y="121"/>
                    </a:lnTo>
                    <a:lnTo>
                      <a:pt x="1324" y="127"/>
                    </a:lnTo>
                    <a:lnTo>
                      <a:pt x="1325" y="134"/>
                    </a:lnTo>
                    <a:lnTo>
                      <a:pt x="1327" y="139"/>
                    </a:lnTo>
                    <a:lnTo>
                      <a:pt x="1330" y="145"/>
                    </a:lnTo>
                    <a:lnTo>
                      <a:pt x="1333" y="149"/>
                    </a:lnTo>
                    <a:lnTo>
                      <a:pt x="1336" y="155"/>
                    </a:lnTo>
                    <a:lnTo>
                      <a:pt x="1339" y="158"/>
                    </a:lnTo>
                    <a:lnTo>
                      <a:pt x="1344" y="163"/>
                    </a:lnTo>
                    <a:lnTo>
                      <a:pt x="1348" y="166"/>
                    </a:lnTo>
                    <a:lnTo>
                      <a:pt x="1353" y="168"/>
                    </a:lnTo>
                    <a:lnTo>
                      <a:pt x="1359" y="170"/>
                    </a:lnTo>
                    <a:lnTo>
                      <a:pt x="1364" y="173"/>
                    </a:lnTo>
                    <a:lnTo>
                      <a:pt x="1371" y="174"/>
                    </a:lnTo>
                    <a:lnTo>
                      <a:pt x="1377" y="175"/>
                    </a:lnTo>
                    <a:lnTo>
                      <a:pt x="1385" y="175"/>
                    </a:lnTo>
                    <a:lnTo>
                      <a:pt x="1397" y="174"/>
                    </a:lnTo>
                    <a:lnTo>
                      <a:pt x="1407" y="173"/>
                    </a:lnTo>
                    <a:lnTo>
                      <a:pt x="1417" y="170"/>
                    </a:lnTo>
                    <a:lnTo>
                      <a:pt x="1427" y="167"/>
                    </a:lnTo>
                    <a:lnTo>
                      <a:pt x="1421" y="143"/>
                    </a:lnTo>
                    <a:lnTo>
                      <a:pt x="1415" y="145"/>
                    </a:lnTo>
                    <a:lnTo>
                      <a:pt x="1407" y="146"/>
                    </a:lnTo>
                    <a:lnTo>
                      <a:pt x="1399" y="147"/>
                    </a:lnTo>
                    <a:lnTo>
                      <a:pt x="1390" y="147"/>
                    </a:lnTo>
                    <a:lnTo>
                      <a:pt x="1384" y="147"/>
                    </a:lnTo>
                    <a:lnTo>
                      <a:pt x="1378" y="146"/>
                    </a:lnTo>
                    <a:lnTo>
                      <a:pt x="1373" y="144"/>
                    </a:lnTo>
                    <a:lnTo>
                      <a:pt x="1367" y="141"/>
                    </a:lnTo>
                    <a:lnTo>
                      <a:pt x="1364" y="138"/>
                    </a:lnTo>
                    <a:lnTo>
                      <a:pt x="1361" y="135"/>
                    </a:lnTo>
                    <a:lnTo>
                      <a:pt x="1359" y="130"/>
                    </a:lnTo>
                    <a:lnTo>
                      <a:pt x="1358" y="125"/>
                    </a:lnTo>
                    <a:lnTo>
                      <a:pt x="1432" y="125"/>
                    </a:lnTo>
                    <a:close/>
                    <a:moveTo>
                      <a:pt x="1358" y="99"/>
                    </a:moveTo>
                    <a:lnTo>
                      <a:pt x="1358" y="96"/>
                    </a:lnTo>
                    <a:lnTo>
                      <a:pt x="1359" y="91"/>
                    </a:lnTo>
                    <a:lnTo>
                      <a:pt x="1361" y="87"/>
                    </a:lnTo>
                    <a:lnTo>
                      <a:pt x="1363" y="83"/>
                    </a:lnTo>
                    <a:lnTo>
                      <a:pt x="1366" y="80"/>
                    </a:lnTo>
                    <a:lnTo>
                      <a:pt x="1370" y="78"/>
                    </a:lnTo>
                    <a:lnTo>
                      <a:pt x="1374" y="76"/>
                    </a:lnTo>
                    <a:lnTo>
                      <a:pt x="1379" y="76"/>
                    </a:lnTo>
                    <a:lnTo>
                      <a:pt x="1385" y="76"/>
                    </a:lnTo>
                    <a:lnTo>
                      <a:pt x="1389" y="78"/>
                    </a:lnTo>
                    <a:lnTo>
                      <a:pt x="1393" y="80"/>
                    </a:lnTo>
                    <a:lnTo>
                      <a:pt x="1395" y="83"/>
                    </a:lnTo>
                    <a:lnTo>
                      <a:pt x="1399" y="91"/>
                    </a:lnTo>
                    <a:lnTo>
                      <a:pt x="1400" y="99"/>
                    </a:lnTo>
                    <a:lnTo>
                      <a:pt x="1358" y="99"/>
                    </a:lnTo>
                    <a:close/>
                    <a:moveTo>
                      <a:pt x="1489" y="53"/>
                    </a:moveTo>
                    <a:lnTo>
                      <a:pt x="1532" y="173"/>
                    </a:lnTo>
                    <a:lnTo>
                      <a:pt x="1567" y="173"/>
                    </a:lnTo>
                    <a:lnTo>
                      <a:pt x="1610" y="53"/>
                    </a:lnTo>
                    <a:lnTo>
                      <a:pt x="1573" y="53"/>
                    </a:lnTo>
                    <a:lnTo>
                      <a:pt x="1557" y="109"/>
                    </a:lnTo>
                    <a:lnTo>
                      <a:pt x="1554" y="124"/>
                    </a:lnTo>
                    <a:lnTo>
                      <a:pt x="1551" y="137"/>
                    </a:lnTo>
                    <a:lnTo>
                      <a:pt x="1551" y="137"/>
                    </a:lnTo>
                    <a:lnTo>
                      <a:pt x="1548" y="124"/>
                    </a:lnTo>
                    <a:lnTo>
                      <a:pt x="1544" y="109"/>
                    </a:lnTo>
                    <a:lnTo>
                      <a:pt x="1528" y="53"/>
                    </a:lnTo>
                    <a:lnTo>
                      <a:pt x="1489" y="53"/>
                    </a:lnTo>
                    <a:close/>
                    <a:moveTo>
                      <a:pt x="1723" y="173"/>
                    </a:moveTo>
                    <a:lnTo>
                      <a:pt x="1722" y="159"/>
                    </a:lnTo>
                    <a:lnTo>
                      <a:pt x="1722" y="144"/>
                    </a:lnTo>
                    <a:lnTo>
                      <a:pt x="1722" y="102"/>
                    </a:lnTo>
                    <a:lnTo>
                      <a:pt x="1721" y="91"/>
                    </a:lnTo>
                    <a:lnTo>
                      <a:pt x="1719" y="82"/>
                    </a:lnTo>
                    <a:lnTo>
                      <a:pt x="1715" y="73"/>
                    </a:lnTo>
                    <a:lnTo>
                      <a:pt x="1711" y="66"/>
                    </a:lnTo>
                    <a:lnTo>
                      <a:pt x="1708" y="62"/>
                    </a:lnTo>
                    <a:lnTo>
                      <a:pt x="1703" y="60"/>
                    </a:lnTo>
                    <a:lnTo>
                      <a:pt x="1700" y="57"/>
                    </a:lnTo>
                    <a:lnTo>
                      <a:pt x="1695" y="55"/>
                    </a:lnTo>
                    <a:lnTo>
                      <a:pt x="1689" y="53"/>
                    </a:lnTo>
                    <a:lnTo>
                      <a:pt x="1684" y="52"/>
                    </a:lnTo>
                    <a:lnTo>
                      <a:pt x="1677" y="51"/>
                    </a:lnTo>
                    <a:lnTo>
                      <a:pt x="1671" y="51"/>
                    </a:lnTo>
                    <a:lnTo>
                      <a:pt x="1656" y="51"/>
                    </a:lnTo>
                    <a:lnTo>
                      <a:pt x="1644" y="55"/>
                    </a:lnTo>
                    <a:lnTo>
                      <a:pt x="1633" y="58"/>
                    </a:lnTo>
                    <a:lnTo>
                      <a:pt x="1625" y="61"/>
                    </a:lnTo>
                    <a:lnTo>
                      <a:pt x="1633" y="85"/>
                    </a:lnTo>
                    <a:lnTo>
                      <a:pt x="1640" y="81"/>
                    </a:lnTo>
                    <a:lnTo>
                      <a:pt x="1647" y="79"/>
                    </a:lnTo>
                    <a:lnTo>
                      <a:pt x="1656" y="77"/>
                    </a:lnTo>
                    <a:lnTo>
                      <a:pt x="1664" y="76"/>
                    </a:lnTo>
                    <a:lnTo>
                      <a:pt x="1671" y="77"/>
                    </a:lnTo>
                    <a:lnTo>
                      <a:pt x="1675" y="78"/>
                    </a:lnTo>
                    <a:lnTo>
                      <a:pt x="1678" y="79"/>
                    </a:lnTo>
                    <a:lnTo>
                      <a:pt x="1682" y="81"/>
                    </a:lnTo>
                    <a:lnTo>
                      <a:pt x="1685" y="86"/>
                    </a:lnTo>
                    <a:lnTo>
                      <a:pt x="1685" y="91"/>
                    </a:lnTo>
                    <a:lnTo>
                      <a:pt x="1685" y="94"/>
                    </a:lnTo>
                    <a:lnTo>
                      <a:pt x="1671" y="94"/>
                    </a:lnTo>
                    <a:lnTo>
                      <a:pt x="1658" y="96"/>
                    </a:lnTo>
                    <a:lnTo>
                      <a:pt x="1646" y="99"/>
                    </a:lnTo>
                    <a:lnTo>
                      <a:pt x="1636" y="104"/>
                    </a:lnTo>
                    <a:lnTo>
                      <a:pt x="1632" y="107"/>
                    </a:lnTo>
                    <a:lnTo>
                      <a:pt x="1629" y="110"/>
                    </a:lnTo>
                    <a:lnTo>
                      <a:pt x="1625" y="115"/>
                    </a:lnTo>
                    <a:lnTo>
                      <a:pt x="1622" y="118"/>
                    </a:lnTo>
                    <a:lnTo>
                      <a:pt x="1620" y="122"/>
                    </a:lnTo>
                    <a:lnTo>
                      <a:pt x="1619" y="128"/>
                    </a:lnTo>
                    <a:lnTo>
                      <a:pt x="1618" y="133"/>
                    </a:lnTo>
                    <a:lnTo>
                      <a:pt x="1618" y="138"/>
                    </a:lnTo>
                    <a:lnTo>
                      <a:pt x="1618" y="146"/>
                    </a:lnTo>
                    <a:lnTo>
                      <a:pt x="1620" y="153"/>
                    </a:lnTo>
                    <a:lnTo>
                      <a:pt x="1623" y="158"/>
                    </a:lnTo>
                    <a:lnTo>
                      <a:pt x="1628" y="164"/>
                    </a:lnTo>
                    <a:lnTo>
                      <a:pt x="1633" y="168"/>
                    </a:lnTo>
                    <a:lnTo>
                      <a:pt x="1640" y="172"/>
                    </a:lnTo>
                    <a:lnTo>
                      <a:pt x="1647" y="174"/>
                    </a:lnTo>
                    <a:lnTo>
                      <a:pt x="1655" y="175"/>
                    </a:lnTo>
                    <a:lnTo>
                      <a:pt x="1664" y="174"/>
                    </a:lnTo>
                    <a:lnTo>
                      <a:pt x="1674" y="172"/>
                    </a:lnTo>
                    <a:lnTo>
                      <a:pt x="1682" y="167"/>
                    </a:lnTo>
                    <a:lnTo>
                      <a:pt x="1688" y="160"/>
                    </a:lnTo>
                    <a:lnTo>
                      <a:pt x="1688" y="160"/>
                    </a:lnTo>
                    <a:lnTo>
                      <a:pt x="1690" y="173"/>
                    </a:lnTo>
                    <a:lnTo>
                      <a:pt x="1723" y="173"/>
                    </a:lnTo>
                    <a:close/>
                    <a:moveTo>
                      <a:pt x="1687" y="129"/>
                    </a:moveTo>
                    <a:lnTo>
                      <a:pt x="1686" y="133"/>
                    </a:lnTo>
                    <a:lnTo>
                      <a:pt x="1686" y="136"/>
                    </a:lnTo>
                    <a:lnTo>
                      <a:pt x="1683" y="140"/>
                    </a:lnTo>
                    <a:lnTo>
                      <a:pt x="1679" y="145"/>
                    </a:lnTo>
                    <a:lnTo>
                      <a:pt x="1674" y="148"/>
                    </a:lnTo>
                    <a:lnTo>
                      <a:pt x="1668" y="149"/>
                    </a:lnTo>
                    <a:lnTo>
                      <a:pt x="1661" y="148"/>
                    </a:lnTo>
                    <a:lnTo>
                      <a:pt x="1657" y="146"/>
                    </a:lnTo>
                    <a:lnTo>
                      <a:pt x="1656" y="144"/>
                    </a:lnTo>
                    <a:lnTo>
                      <a:pt x="1655" y="141"/>
                    </a:lnTo>
                    <a:lnTo>
                      <a:pt x="1654" y="138"/>
                    </a:lnTo>
                    <a:lnTo>
                      <a:pt x="1654" y="135"/>
                    </a:lnTo>
                    <a:lnTo>
                      <a:pt x="1654" y="130"/>
                    </a:lnTo>
                    <a:lnTo>
                      <a:pt x="1656" y="126"/>
                    </a:lnTo>
                    <a:lnTo>
                      <a:pt x="1659" y="122"/>
                    </a:lnTo>
                    <a:lnTo>
                      <a:pt x="1662" y="120"/>
                    </a:lnTo>
                    <a:lnTo>
                      <a:pt x="1668" y="118"/>
                    </a:lnTo>
                    <a:lnTo>
                      <a:pt x="1673" y="117"/>
                    </a:lnTo>
                    <a:lnTo>
                      <a:pt x="1679" y="116"/>
                    </a:lnTo>
                    <a:lnTo>
                      <a:pt x="1687" y="116"/>
                    </a:lnTo>
                    <a:lnTo>
                      <a:pt x="1687" y="129"/>
                    </a:lnTo>
                    <a:close/>
                    <a:moveTo>
                      <a:pt x="1750" y="173"/>
                    </a:moveTo>
                    <a:lnTo>
                      <a:pt x="1785" y="173"/>
                    </a:lnTo>
                    <a:lnTo>
                      <a:pt x="1785" y="0"/>
                    </a:lnTo>
                    <a:lnTo>
                      <a:pt x="1750" y="0"/>
                    </a:lnTo>
                    <a:lnTo>
                      <a:pt x="1750" y="173"/>
                    </a:lnTo>
                    <a:close/>
                    <a:moveTo>
                      <a:pt x="1870" y="51"/>
                    </a:moveTo>
                    <a:lnTo>
                      <a:pt x="1863" y="51"/>
                    </a:lnTo>
                    <a:lnTo>
                      <a:pt x="1857" y="52"/>
                    </a:lnTo>
                    <a:lnTo>
                      <a:pt x="1850" y="53"/>
                    </a:lnTo>
                    <a:lnTo>
                      <a:pt x="1845" y="56"/>
                    </a:lnTo>
                    <a:lnTo>
                      <a:pt x="1839" y="58"/>
                    </a:lnTo>
                    <a:lnTo>
                      <a:pt x="1834" y="60"/>
                    </a:lnTo>
                    <a:lnTo>
                      <a:pt x="1830" y="63"/>
                    </a:lnTo>
                    <a:lnTo>
                      <a:pt x="1825" y="68"/>
                    </a:lnTo>
                    <a:lnTo>
                      <a:pt x="1821" y="72"/>
                    </a:lnTo>
                    <a:lnTo>
                      <a:pt x="1818" y="77"/>
                    </a:lnTo>
                    <a:lnTo>
                      <a:pt x="1814" y="82"/>
                    </a:lnTo>
                    <a:lnTo>
                      <a:pt x="1812" y="88"/>
                    </a:lnTo>
                    <a:lnTo>
                      <a:pt x="1810" y="94"/>
                    </a:lnTo>
                    <a:lnTo>
                      <a:pt x="1809" y="100"/>
                    </a:lnTo>
                    <a:lnTo>
                      <a:pt x="1808" y="107"/>
                    </a:lnTo>
                    <a:lnTo>
                      <a:pt x="1808" y="114"/>
                    </a:lnTo>
                    <a:lnTo>
                      <a:pt x="1808" y="120"/>
                    </a:lnTo>
                    <a:lnTo>
                      <a:pt x="1809" y="127"/>
                    </a:lnTo>
                    <a:lnTo>
                      <a:pt x="1810" y="134"/>
                    </a:lnTo>
                    <a:lnTo>
                      <a:pt x="1812" y="139"/>
                    </a:lnTo>
                    <a:lnTo>
                      <a:pt x="1814" y="145"/>
                    </a:lnTo>
                    <a:lnTo>
                      <a:pt x="1818" y="150"/>
                    </a:lnTo>
                    <a:lnTo>
                      <a:pt x="1821" y="155"/>
                    </a:lnTo>
                    <a:lnTo>
                      <a:pt x="1825" y="159"/>
                    </a:lnTo>
                    <a:lnTo>
                      <a:pt x="1830" y="163"/>
                    </a:lnTo>
                    <a:lnTo>
                      <a:pt x="1834" y="166"/>
                    </a:lnTo>
                    <a:lnTo>
                      <a:pt x="1839" y="168"/>
                    </a:lnTo>
                    <a:lnTo>
                      <a:pt x="1844" y="170"/>
                    </a:lnTo>
                    <a:lnTo>
                      <a:pt x="1856" y="174"/>
                    </a:lnTo>
                    <a:lnTo>
                      <a:pt x="1867" y="175"/>
                    </a:lnTo>
                    <a:lnTo>
                      <a:pt x="1879" y="174"/>
                    </a:lnTo>
                    <a:lnTo>
                      <a:pt x="1890" y="172"/>
                    </a:lnTo>
                    <a:lnTo>
                      <a:pt x="1895" y="169"/>
                    </a:lnTo>
                    <a:lnTo>
                      <a:pt x="1901" y="166"/>
                    </a:lnTo>
                    <a:lnTo>
                      <a:pt x="1905" y="164"/>
                    </a:lnTo>
                    <a:lnTo>
                      <a:pt x="1910" y="159"/>
                    </a:lnTo>
                    <a:lnTo>
                      <a:pt x="1914" y="156"/>
                    </a:lnTo>
                    <a:lnTo>
                      <a:pt x="1917" y="150"/>
                    </a:lnTo>
                    <a:lnTo>
                      <a:pt x="1920" y="146"/>
                    </a:lnTo>
                    <a:lnTo>
                      <a:pt x="1924" y="140"/>
                    </a:lnTo>
                    <a:lnTo>
                      <a:pt x="1926" y="134"/>
                    </a:lnTo>
                    <a:lnTo>
                      <a:pt x="1927" y="127"/>
                    </a:lnTo>
                    <a:lnTo>
                      <a:pt x="1928" y="119"/>
                    </a:lnTo>
                    <a:lnTo>
                      <a:pt x="1929" y="111"/>
                    </a:lnTo>
                    <a:lnTo>
                      <a:pt x="1928" y="105"/>
                    </a:lnTo>
                    <a:lnTo>
                      <a:pt x="1928" y="99"/>
                    </a:lnTo>
                    <a:lnTo>
                      <a:pt x="1926" y="92"/>
                    </a:lnTo>
                    <a:lnTo>
                      <a:pt x="1925" y="87"/>
                    </a:lnTo>
                    <a:lnTo>
                      <a:pt x="1921" y="81"/>
                    </a:lnTo>
                    <a:lnTo>
                      <a:pt x="1919" y="77"/>
                    </a:lnTo>
                    <a:lnTo>
                      <a:pt x="1916" y="72"/>
                    </a:lnTo>
                    <a:lnTo>
                      <a:pt x="1912" y="68"/>
                    </a:lnTo>
                    <a:lnTo>
                      <a:pt x="1908" y="63"/>
                    </a:lnTo>
                    <a:lnTo>
                      <a:pt x="1904" y="60"/>
                    </a:lnTo>
                    <a:lnTo>
                      <a:pt x="1899" y="58"/>
                    </a:lnTo>
                    <a:lnTo>
                      <a:pt x="1893" y="56"/>
                    </a:lnTo>
                    <a:lnTo>
                      <a:pt x="1888" y="53"/>
                    </a:lnTo>
                    <a:lnTo>
                      <a:pt x="1883" y="52"/>
                    </a:lnTo>
                    <a:lnTo>
                      <a:pt x="1876" y="51"/>
                    </a:lnTo>
                    <a:lnTo>
                      <a:pt x="1870" y="51"/>
                    </a:lnTo>
                    <a:close/>
                    <a:moveTo>
                      <a:pt x="1868" y="77"/>
                    </a:moveTo>
                    <a:lnTo>
                      <a:pt x="1874" y="78"/>
                    </a:lnTo>
                    <a:lnTo>
                      <a:pt x="1879" y="80"/>
                    </a:lnTo>
                    <a:lnTo>
                      <a:pt x="1883" y="83"/>
                    </a:lnTo>
                    <a:lnTo>
                      <a:pt x="1886" y="88"/>
                    </a:lnTo>
                    <a:lnTo>
                      <a:pt x="1889" y="94"/>
                    </a:lnTo>
                    <a:lnTo>
                      <a:pt x="1890" y="99"/>
                    </a:lnTo>
                    <a:lnTo>
                      <a:pt x="1891" y="106"/>
                    </a:lnTo>
                    <a:lnTo>
                      <a:pt x="1891" y="112"/>
                    </a:lnTo>
                    <a:lnTo>
                      <a:pt x="1891" y="120"/>
                    </a:lnTo>
                    <a:lnTo>
                      <a:pt x="1890" y="127"/>
                    </a:lnTo>
                    <a:lnTo>
                      <a:pt x="1888" y="134"/>
                    </a:lnTo>
                    <a:lnTo>
                      <a:pt x="1885" y="138"/>
                    </a:lnTo>
                    <a:lnTo>
                      <a:pt x="1881" y="143"/>
                    </a:lnTo>
                    <a:lnTo>
                      <a:pt x="1878" y="146"/>
                    </a:lnTo>
                    <a:lnTo>
                      <a:pt x="1874" y="148"/>
                    </a:lnTo>
                    <a:lnTo>
                      <a:pt x="1868" y="148"/>
                    </a:lnTo>
                    <a:lnTo>
                      <a:pt x="1863" y="148"/>
                    </a:lnTo>
                    <a:lnTo>
                      <a:pt x="1859" y="146"/>
                    </a:lnTo>
                    <a:lnTo>
                      <a:pt x="1854" y="143"/>
                    </a:lnTo>
                    <a:lnTo>
                      <a:pt x="1851" y="138"/>
                    </a:lnTo>
                    <a:lnTo>
                      <a:pt x="1848" y="133"/>
                    </a:lnTo>
                    <a:lnTo>
                      <a:pt x="1847" y="127"/>
                    </a:lnTo>
                    <a:lnTo>
                      <a:pt x="1846" y="120"/>
                    </a:lnTo>
                    <a:lnTo>
                      <a:pt x="1845" y="112"/>
                    </a:lnTo>
                    <a:lnTo>
                      <a:pt x="1846" y="106"/>
                    </a:lnTo>
                    <a:lnTo>
                      <a:pt x="1846" y="100"/>
                    </a:lnTo>
                    <a:lnTo>
                      <a:pt x="1848" y="94"/>
                    </a:lnTo>
                    <a:lnTo>
                      <a:pt x="1850" y="88"/>
                    </a:lnTo>
                    <a:lnTo>
                      <a:pt x="1853" y="83"/>
                    </a:lnTo>
                    <a:lnTo>
                      <a:pt x="1858" y="80"/>
                    </a:lnTo>
                    <a:lnTo>
                      <a:pt x="1863" y="78"/>
                    </a:lnTo>
                    <a:lnTo>
                      <a:pt x="1868" y="77"/>
                    </a:lnTo>
                    <a:close/>
                    <a:moveTo>
                      <a:pt x="1951" y="173"/>
                    </a:moveTo>
                    <a:lnTo>
                      <a:pt x="1986" y="173"/>
                    </a:lnTo>
                    <a:lnTo>
                      <a:pt x="1986" y="112"/>
                    </a:lnTo>
                    <a:lnTo>
                      <a:pt x="1986" y="108"/>
                    </a:lnTo>
                    <a:lnTo>
                      <a:pt x="1987" y="104"/>
                    </a:lnTo>
                    <a:lnTo>
                      <a:pt x="1988" y="99"/>
                    </a:lnTo>
                    <a:lnTo>
                      <a:pt x="1991" y="96"/>
                    </a:lnTo>
                    <a:lnTo>
                      <a:pt x="1993" y="92"/>
                    </a:lnTo>
                    <a:lnTo>
                      <a:pt x="1995" y="90"/>
                    </a:lnTo>
                    <a:lnTo>
                      <a:pt x="1999" y="88"/>
                    </a:lnTo>
                    <a:lnTo>
                      <a:pt x="2002" y="87"/>
                    </a:lnTo>
                    <a:lnTo>
                      <a:pt x="2007" y="86"/>
                    </a:lnTo>
                    <a:lnTo>
                      <a:pt x="2012" y="85"/>
                    </a:lnTo>
                    <a:lnTo>
                      <a:pt x="2018" y="86"/>
                    </a:lnTo>
                    <a:lnTo>
                      <a:pt x="2022" y="86"/>
                    </a:lnTo>
                    <a:lnTo>
                      <a:pt x="2022" y="51"/>
                    </a:lnTo>
                    <a:lnTo>
                      <a:pt x="2018" y="51"/>
                    </a:lnTo>
                    <a:lnTo>
                      <a:pt x="2014" y="51"/>
                    </a:lnTo>
                    <a:lnTo>
                      <a:pt x="2010" y="51"/>
                    </a:lnTo>
                    <a:lnTo>
                      <a:pt x="2005" y="52"/>
                    </a:lnTo>
                    <a:lnTo>
                      <a:pt x="2000" y="53"/>
                    </a:lnTo>
                    <a:lnTo>
                      <a:pt x="1996" y="57"/>
                    </a:lnTo>
                    <a:lnTo>
                      <a:pt x="1993" y="60"/>
                    </a:lnTo>
                    <a:lnTo>
                      <a:pt x="1988" y="65"/>
                    </a:lnTo>
                    <a:lnTo>
                      <a:pt x="1985" y="69"/>
                    </a:lnTo>
                    <a:lnTo>
                      <a:pt x="1983" y="76"/>
                    </a:lnTo>
                    <a:lnTo>
                      <a:pt x="1982" y="76"/>
                    </a:lnTo>
                    <a:lnTo>
                      <a:pt x="1981" y="53"/>
                    </a:lnTo>
                    <a:lnTo>
                      <a:pt x="1949" y="53"/>
                    </a:lnTo>
                    <a:lnTo>
                      <a:pt x="1949" y="61"/>
                    </a:lnTo>
                    <a:lnTo>
                      <a:pt x="1951" y="70"/>
                    </a:lnTo>
                    <a:lnTo>
                      <a:pt x="1951" y="80"/>
                    </a:lnTo>
                    <a:lnTo>
                      <a:pt x="1951" y="92"/>
                    </a:lnTo>
                    <a:lnTo>
                      <a:pt x="1951" y="173"/>
                    </a:lnTo>
                    <a:close/>
                    <a:moveTo>
                      <a:pt x="2189" y="125"/>
                    </a:moveTo>
                    <a:lnTo>
                      <a:pt x="2190" y="119"/>
                    </a:lnTo>
                    <a:lnTo>
                      <a:pt x="2190" y="110"/>
                    </a:lnTo>
                    <a:lnTo>
                      <a:pt x="2190" y="99"/>
                    </a:lnTo>
                    <a:lnTo>
                      <a:pt x="2188" y="88"/>
                    </a:lnTo>
                    <a:lnTo>
                      <a:pt x="2185" y="78"/>
                    </a:lnTo>
                    <a:lnTo>
                      <a:pt x="2180" y="69"/>
                    </a:lnTo>
                    <a:lnTo>
                      <a:pt x="2176" y="66"/>
                    </a:lnTo>
                    <a:lnTo>
                      <a:pt x="2172" y="61"/>
                    </a:lnTo>
                    <a:lnTo>
                      <a:pt x="2168" y="59"/>
                    </a:lnTo>
                    <a:lnTo>
                      <a:pt x="2163" y="56"/>
                    </a:lnTo>
                    <a:lnTo>
                      <a:pt x="2158" y="53"/>
                    </a:lnTo>
                    <a:lnTo>
                      <a:pt x="2153" y="52"/>
                    </a:lnTo>
                    <a:lnTo>
                      <a:pt x="2146" y="51"/>
                    </a:lnTo>
                    <a:lnTo>
                      <a:pt x="2140" y="51"/>
                    </a:lnTo>
                    <a:lnTo>
                      <a:pt x="2132" y="51"/>
                    </a:lnTo>
                    <a:lnTo>
                      <a:pt x="2126" y="52"/>
                    </a:lnTo>
                    <a:lnTo>
                      <a:pt x="2119" y="55"/>
                    </a:lnTo>
                    <a:lnTo>
                      <a:pt x="2114" y="57"/>
                    </a:lnTo>
                    <a:lnTo>
                      <a:pt x="2108" y="59"/>
                    </a:lnTo>
                    <a:lnTo>
                      <a:pt x="2104" y="62"/>
                    </a:lnTo>
                    <a:lnTo>
                      <a:pt x="2100" y="67"/>
                    </a:lnTo>
                    <a:lnTo>
                      <a:pt x="2095" y="71"/>
                    </a:lnTo>
                    <a:lnTo>
                      <a:pt x="2089" y="81"/>
                    </a:lnTo>
                    <a:lnTo>
                      <a:pt x="2084" y="91"/>
                    </a:lnTo>
                    <a:lnTo>
                      <a:pt x="2082" y="102"/>
                    </a:lnTo>
                    <a:lnTo>
                      <a:pt x="2081" y="115"/>
                    </a:lnTo>
                    <a:lnTo>
                      <a:pt x="2081" y="121"/>
                    </a:lnTo>
                    <a:lnTo>
                      <a:pt x="2082" y="127"/>
                    </a:lnTo>
                    <a:lnTo>
                      <a:pt x="2083" y="134"/>
                    </a:lnTo>
                    <a:lnTo>
                      <a:pt x="2086" y="139"/>
                    </a:lnTo>
                    <a:lnTo>
                      <a:pt x="2088" y="145"/>
                    </a:lnTo>
                    <a:lnTo>
                      <a:pt x="2090" y="149"/>
                    </a:lnTo>
                    <a:lnTo>
                      <a:pt x="2093" y="155"/>
                    </a:lnTo>
                    <a:lnTo>
                      <a:pt x="2097" y="158"/>
                    </a:lnTo>
                    <a:lnTo>
                      <a:pt x="2102" y="163"/>
                    </a:lnTo>
                    <a:lnTo>
                      <a:pt x="2106" y="166"/>
                    </a:lnTo>
                    <a:lnTo>
                      <a:pt x="2111" y="168"/>
                    </a:lnTo>
                    <a:lnTo>
                      <a:pt x="2117" y="170"/>
                    </a:lnTo>
                    <a:lnTo>
                      <a:pt x="2122" y="173"/>
                    </a:lnTo>
                    <a:lnTo>
                      <a:pt x="2129" y="174"/>
                    </a:lnTo>
                    <a:lnTo>
                      <a:pt x="2135" y="175"/>
                    </a:lnTo>
                    <a:lnTo>
                      <a:pt x="2143" y="175"/>
                    </a:lnTo>
                    <a:lnTo>
                      <a:pt x="2155" y="174"/>
                    </a:lnTo>
                    <a:lnTo>
                      <a:pt x="2165" y="173"/>
                    </a:lnTo>
                    <a:lnTo>
                      <a:pt x="2175" y="170"/>
                    </a:lnTo>
                    <a:lnTo>
                      <a:pt x="2185" y="167"/>
                    </a:lnTo>
                    <a:lnTo>
                      <a:pt x="2180" y="143"/>
                    </a:lnTo>
                    <a:lnTo>
                      <a:pt x="2172" y="145"/>
                    </a:lnTo>
                    <a:lnTo>
                      <a:pt x="2164" y="146"/>
                    </a:lnTo>
                    <a:lnTo>
                      <a:pt x="2157" y="147"/>
                    </a:lnTo>
                    <a:lnTo>
                      <a:pt x="2148" y="147"/>
                    </a:lnTo>
                    <a:lnTo>
                      <a:pt x="2142" y="147"/>
                    </a:lnTo>
                    <a:lnTo>
                      <a:pt x="2136" y="146"/>
                    </a:lnTo>
                    <a:lnTo>
                      <a:pt x="2131" y="144"/>
                    </a:lnTo>
                    <a:lnTo>
                      <a:pt x="2126" y="141"/>
                    </a:lnTo>
                    <a:lnTo>
                      <a:pt x="2122" y="138"/>
                    </a:lnTo>
                    <a:lnTo>
                      <a:pt x="2119" y="135"/>
                    </a:lnTo>
                    <a:lnTo>
                      <a:pt x="2117" y="130"/>
                    </a:lnTo>
                    <a:lnTo>
                      <a:pt x="2116" y="125"/>
                    </a:lnTo>
                    <a:lnTo>
                      <a:pt x="2189" y="125"/>
                    </a:lnTo>
                    <a:close/>
                    <a:moveTo>
                      <a:pt x="2115" y="99"/>
                    </a:moveTo>
                    <a:lnTo>
                      <a:pt x="2116" y="96"/>
                    </a:lnTo>
                    <a:lnTo>
                      <a:pt x="2117" y="91"/>
                    </a:lnTo>
                    <a:lnTo>
                      <a:pt x="2119" y="87"/>
                    </a:lnTo>
                    <a:lnTo>
                      <a:pt x="2121" y="83"/>
                    </a:lnTo>
                    <a:lnTo>
                      <a:pt x="2124" y="80"/>
                    </a:lnTo>
                    <a:lnTo>
                      <a:pt x="2128" y="78"/>
                    </a:lnTo>
                    <a:lnTo>
                      <a:pt x="2132" y="76"/>
                    </a:lnTo>
                    <a:lnTo>
                      <a:pt x="2137" y="76"/>
                    </a:lnTo>
                    <a:lnTo>
                      <a:pt x="2143" y="76"/>
                    </a:lnTo>
                    <a:lnTo>
                      <a:pt x="2147" y="78"/>
                    </a:lnTo>
                    <a:lnTo>
                      <a:pt x="2151" y="80"/>
                    </a:lnTo>
                    <a:lnTo>
                      <a:pt x="2154" y="83"/>
                    </a:lnTo>
                    <a:lnTo>
                      <a:pt x="2157" y="91"/>
                    </a:lnTo>
                    <a:lnTo>
                      <a:pt x="2158" y="99"/>
                    </a:lnTo>
                    <a:lnTo>
                      <a:pt x="2115" y="99"/>
                    </a:lnTo>
                    <a:close/>
                    <a:moveTo>
                      <a:pt x="2336" y="221"/>
                    </a:moveTo>
                    <a:lnTo>
                      <a:pt x="2372" y="221"/>
                    </a:lnTo>
                    <a:lnTo>
                      <a:pt x="2372" y="89"/>
                    </a:lnTo>
                    <a:lnTo>
                      <a:pt x="2372" y="80"/>
                    </a:lnTo>
                    <a:lnTo>
                      <a:pt x="2372" y="71"/>
                    </a:lnTo>
                    <a:lnTo>
                      <a:pt x="2372" y="62"/>
                    </a:lnTo>
                    <a:lnTo>
                      <a:pt x="2373" y="53"/>
                    </a:lnTo>
                    <a:lnTo>
                      <a:pt x="2337" y="53"/>
                    </a:lnTo>
                    <a:lnTo>
                      <a:pt x="2337" y="67"/>
                    </a:lnTo>
                    <a:lnTo>
                      <a:pt x="2336" y="67"/>
                    </a:lnTo>
                    <a:lnTo>
                      <a:pt x="2334" y="63"/>
                    </a:lnTo>
                    <a:lnTo>
                      <a:pt x="2331" y="60"/>
                    </a:lnTo>
                    <a:lnTo>
                      <a:pt x="2327" y="57"/>
                    </a:lnTo>
                    <a:lnTo>
                      <a:pt x="2323" y="55"/>
                    </a:lnTo>
                    <a:lnTo>
                      <a:pt x="2319" y="53"/>
                    </a:lnTo>
                    <a:lnTo>
                      <a:pt x="2315" y="52"/>
                    </a:lnTo>
                    <a:lnTo>
                      <a:pt x="2309" y="51"/>
                    </a:lnTo>
                    <a:lnTo>
                      <a:pt x="2304" y="51"/>
                    </a:lnTo>
                    <a:lnTo>
                      <a:pt x="2295" y="51"/>
                    </a:lnTo>
                    <a:lnTo>
                      <a:pt x="2286" y="55"/>
                    </a:lnTo>
                    <a:lnTo>
                      <a:pt x="2278" y="60"/>
                    </a:lnTo>
                    <a:lnTo>
                      <a:pt x="2269" y="67"/>
                    </a:lnTo>
                    <a:lnTo>
                      <a:pt x="2266" y="71"/>
                    </a:lnTo>
                    <a:lnTo>
                      <a:pt x="2263" y="76"/>
                    </a:lnTo>
                    <a:lnTo>
                      <a:pt x="2261" y="81"/>
                    </a:lnTo>
                    <a:lnTo>
                      <a:pt x="2258" y="87"/>
                    </a:lnTo>
                    <a:lnTo>
                      <a:pt x="2256" y="92"/>
                    </a:lnTo>
                    <a:lnTo>
                      <a:pt x="2254" y="99"/>
                    </a:lnTo>
                    <a:lnTo>
                      <a:pt x="2254" y="107"/>
                    </a:lnTo>
                    <a:lnTo>
                      <a:pt x="2253" y="115"/>
                    </a:lnTo>
                    <a:lnTo>
                      <a:pt x="2254" y="128"/>
                    </a:lnTo>
                    <a:lnTo>
                      <a:pt x="2257" y="140"/>
                    </a:lnTo>
                    <a:lnTo>
                      <a:pt x="2262" y="150"/>
                    </a:lnTo>
                    <a:lnTo>
                      <a:pt x="2268" y="159"/>
                    </a:lnTo>
                    <a:lnTo>
                      <a:pt x="2275" y="166"/>
                    </a:lnTo>
                    <a:lnTo>
                      <a:pt x="2283" y="170"/>
                    </a:lnTo>
                    <a:lnTo>
                      <a:pt x="2292" y="174"/>
                    </a:lnTo>
                    <a:lnTo>
                      <a:pt x="2302" y="175"/>
                    </a:lnTo>
                    <a:lnTo>
                      <a:pt x="2307" y="175"/>
                    </a:lnTo>
                    <a:lnTo>
                      <a:pt x="2312" y="174"/>
                    </a:lnTo>
                    <a:lnTo>
                      <a:pt x="2317" y="173"/>
                    </a:lnTo>
                    <a:lnTo>
                      <a:pt x="2321" y="170"/>
                    </a:lnTo>
                    <a:lnTo>
                      <a:pt x="2325" y="168"/>
                    </a:lnTo>
                    <a:lnTo>
                      <a:pt x="2330" y="165"/>
                    </a:lnTo>
                    <a:lnTo>
                      <a:pt x="2333" y="161"/>
                    </a:lnTo>
                    <a:lnTo>
                      <a:pt x="2335" y="157"/>
                    </a:lnTo>
                    <a:lnTo>
                      <a:pt x="2336" y="157"/>
                    </a:lnTo>
                    <a:lnTo>
                      <a:pt x="2336" y="221"/>
                    </a:lnTo>
                    <a:close/>
                    <a:moveTo>
                      <a:pt x="2336" y="121"/>
                    </a:moveTo>
                    <a:lnTo>
                      <a:pt x="2336" y="125"/>
                    </a:lnTo>
                    <a:lnTo>
                      <a:pt x="2335" y="129"/>
                    </a:lnTo>
                    <a:lnTo>
                      <a:pt x="2334" y="133"/>
                    </a:lnTo>
                    <a:lnTo>
                      <a:pt x="2332" y="136"/>
                    </a:lnTo>
                    <a:lnTo>
                      <a:pt x="2330" y="138"/>
                    </a:lnTo>
                    <a:lnTo>
                      <a:pt x="2327" y="141"/>
                    </a:lnTo>
                    <a:lnTo>
                      <a:pt x="2324" y="143"/>
                    </a:lnTo>
                    <a:lnTo>
                      <a:pt x="2321" y="145"/>
                    </a:lnTo>
                    <a:lnTo>
                      <a:pt x="2318" y="146"/>
                    </a:lnTo>
                    <a:lnTo>
                      <a:pt x="2315" y="146"/>
                    </a:lnTo>
                    <a:lnTo>
                      <a:pt x="2309" y="145"/>
                    </a:lnTo>
                    <a:lnTo>
                      <a:pt x="2304" y="144"/>
                    </a:lnTo>
                    <a:lnTo>
                      <a:pt x="2299" y="140"/>
                    </a:lnTo>
                    <a:lnTo>
                      <a:pt x="2296" y="137"/>
                    </a:lnTo>
                    <a:lnTo>
                      <a:pt x="2294" y="133"/>
                    </a:lnTo>
                    <a:lnTo>
                      <a:pt x="2292" y="127"/>
                    </a:lnTo>
                    <a:lnTo>
                      <a:pt x="2291" y="120"/>
                    </a:lnTo>
                    <a:lnTo>
                      <a:pt x="2290" y="112"/>
                    </a:lnTo>
                    <a:lnTo>
                      <a:pt x="2291" y="106"/>
                    </a:lnTo>
                    <a:lnTo>
                      <a:pt x="2292" y="99"/>
                    </a:lnTo>
                    <a:lnTo>
                      <a:pt x="2293" y="94"/>
                    </a:lnTo>
                    <a:lnTo>
                      <a:pt x="2296" y="89"/>
                    </a:lnTo>
                    <a:lnTo>
                      <a:pt x="2299" y="85"/>
                    </a:lnTo>
                    <a:lnTo>
                      <a:pt x="2304" y="82"/>
                    </a:lnTo>
                    <a:lnTo>
                      <a:pt x="2309" y="80"/>
                    </a:lnTo>
                    <a:lnTo>
                      <a:pt x="2315" y="79"/>
                    </a:lnTo>
                    <a:lnTo>
                      <a:pt x="2319" y="80"/>
                    </a:lnTo>
                    <a:lnTo>
                      <a:pt x="2322" y="81"/>
                    </a:lnTo>
                    <a:lnTo>
                      <a:pt x="2325" y="82"/>
                    </a:lnTo>
                    <a:lnTo>
                      <a:pt x="2329" y="85"/>
                    </a:lnTo>
                    <a:lnTo>
                      <a:pt x="2331" y="87"/>
                    </a:lnTo>
                    <a:lnTo>
                      <a:pt x="2333" y="90"/>
                    </a:lnTo>
                    <a:lnTo>
                      <a:pt x="2334" y="94"/>
                    </a:lnTo>
                    <a:lnTo>
                      <a:pt x="2335" y="97"/>
                    </a:lnTo>
                    <a:lnTo>
                      <a:pt x="2336" y="100"/>
                    </a:lnTo>
                    <a:lnTo>
                      <a:pt x="2336" y="104"/>
                    </a:lnTo>
                    <a:lnTo>
                      <a:pt x="2336" y="121"/>
                    </a:lnTo>
                    <a:close/>
                    <a:moveTo>
                      <a:pt x="2509" y="53"/>
                    </a:moveTo>
                    <a:lnTo>
                      <a:pt x="2473" y="53"/>
                    </a:lnTo>
                    <a:lnTo>
                      <a:pt x="2473" y="124"/>
                    </a:lnTo>
                    <a:lnTo>
                      <a:pt x="2472" y="128"/>
                    </a:lnTo>
                    <a:lnTo>
                      <a:pt x="2471" y="133"/>
                    </a:lnTo>
                    <a:lnTo>
                      <a:pt x="2469" y="137"/>
                    </a:lnTo>
                    <a:lnTo>
                      <a:pt x="2466" y="140"/>
                    </a:lnTo>
                    <a:lnTo>
                      <a:pt x="2464" y="143"/>
                    </a:lnTo>
                    <a:lnTo>
                      <a:pt x="2460" y="144"/>
                    </a:lnTo>
                    <a:lnTo>
                      <a:pt x="2457" y="145"/>
                    </a:lnTo>
                    <a:lnTo>
                      <a:pt x="2454" y="145"/>
                    </a:lnTo>
                    <a:lnTo>
                      <a:pt x="2450" y="145"/>
                    </a:lnTo>
                    <a:lnTo>
                      <a:pt x="2445" y="144"/>
                    </a:lnTo>
                    <a:lnTo>
                      <a:pt x="2443" y="140"/>
                    </a:lnTo>
                    <a:lnTo>
                      <a:pt x="2440" y="138"/>
                    </a:lnTo>
                    <a:lnTo>
                      <a:pt x="2439" y="134"/>
                    </a:lnTo>
                    <a:lnTo>
                      <a:pt x="2437" y="129"/>
                    </a:lnTo>
                    <a:lnTo>
                      <a:pt x="2437" y="124"/>
                    </a:lnTo>
                    <a:lnTo>
                      <a:pt x="2435" y="117"/>
                    </a:lnTo>
                    <a:lnTo>
                      <a:pt x="2435" y="53"/>
                    </a:lnTo>
                    <a:lnTo>
                      <a:pt x="2400" y="53"/>
                    </a:lnTo>
                    <a:lnTo>
                      <a:pt x="2400" y="124"/>
                    </a:lnTo>
                    <a:lnTo>
                      <a:pt x="2401" y="136"/>
                    </a:lnTo>
                    <a:lnTo>
                      <a:pt x="2403" y="147"/>
                    </a:lnTo>
                    <a:lnTo>
                      <a:pt x="2406" y="156"/>
                    </a:lnTo>
                    <a:lnTo>
                      <a:pt x="2412" y="163"/>
                    </a:lnTo>
                    <a:lnTo>
                      <a:pt x="2417" y="168"/>
                    </a:lnTo>
                    <a:lnTo>
                      <a:pt x="2424" y="172"/>
                    </a:lnTo>
                    <a:lnTo>
                      <a:pt x="2432" y="174"/>
                    </a:lnTo>
                    <a:lnTo>
                      <a:pt x="2440" y="175"/>
                    </a:lnTo>
                    <a:lnTo>
                      <a:pt x="2447" y="175"/>
                    </a:lnTo>
                    <a:lnTo>
                      <a:pt x="2454" y="173"/>
                    </a:lnTo>
                    <a:lnTo>
                      <a:pt x="2459" y="170"/>
                    </a:lnTo>
                    <a:lnTo>
                      <a:pt x="2465" y="168"/>
                    </a:lnTo>
                    <a:lnTo>
                      <a:pt x="2472" y="161"/>
                    </a:lnTo>
                    <a:lnTo>
                      <a:pt x="2477" y="156"/>
                    </a:lnTo>
                    <a:lnTo>
                      <a:pt x="2478" y="156"/>
                    </a:lnTo>
                    <a:lnTo>
                      <a:pt x="2479" y="173"/>
                    </a:lnTo>
                    <a:lnTo>
                      <a:pt x="2510" y="173"/>
                    </a:lnTo>
                    <a:lnTo>
                      <a:pt x="2510" y="165"/>
                    </a:lnTo>
                    <a:lnTo>
                      <a:pt x="2509" y="155"/>
                    </a:lnTo>
                    <a:lnTo>
                      <a:pt x="2509" y="145"/>
                    </a:lnTo>
                    <a:lnTo>
                      <a:pt x="2509" y="134"/>
                    </a:lnTo>
                    <a:lnTo>
                      <a:pt x="2509" y="53"/>
                    </a:lnTo>
                    <a:close/>
                    <a:moveTo>
                      <a:pt x="2635" y="173"/>
                    </a:moveTo>
                    <a:lnTo>
                      <a:pt x="2634" y="159"/>
                    </a:lnTo>
                    <a:lnTo>
                      <a:pt x="2634" y="144"/>
                    </a:lnTo>
                    <a:lnTo>
                      <a:pt x="2634" y="102"/>
                    </a:lnTo>
                    <a:lnTo>
                      <a:pt x="2633" y="91"/>
                    </a:lnTo>
                    <a:lnTo>
                      <a:pt x="2631" y="82"/>
                    </a:lnTo>
                    <a:lnTo>
                      <a:pt x="2628" y="73"/>
                    </a:lnTo>
                    <a:lnTo>
                      <a:pt x="2623" y="66"/>
                    </a:lnTo>
                    <a:lnTo>
                      <a:pt x="2620" y="62"/>
                    </a:lnTo>
                    <a:lnTo>
                      <a:pt x="2616" y="60"/>
                    </a:lnTo>
                    <a:lnTo>
                      <a:pt x="2612" y="57"/>
                    </a:lnTo>
                    <a:lnTo>
                      <a:pt x="2607" y="55"/>
                    </a:lnTo>
                    <a:lnTo>
                      <a:pt x="2602" y="53"/>
                    </a:lnTo>
                    <a:lnTo>
                      <a:pt x="2596" y="52"/>
                    </a:lnTo>
                    <a:lnTo>
                      <a:pt x="2590" y="51"/>
                    </a:lnTo>
                    <a:lnTo>
                      <a:pt x="2583" y="51"/>
                    </a:lnTo>
                    <a:lnTo>
                      <a:pt x="2568" y="51"/>
                    </a:lnTo>
                    <a:lnTo>
                      <a:pt x="2556" y="55"/>
                    </a:lnTo>
                    <a:lnTo>
                      <a:pt x="2546" y="58"/>
                    </a:lnTo>
                    <a:lnTo>
                      <a:pt x="2538" y="61"/>
                    </a:lnTo>
                    <a:lnTo>
                      <a:pt x="2545" y="85"/>
                    </a:lnTo>
                    <a:lnTo>
                      <a:pt x="2551" y="81"/>
                    </a:lnTo>
                    <a:lnTo>
                      <a:pt x="2560" y="79"/>
                    </a:lnTo>
                    <a:lnTo>
                      <a:pt x="2568" y="77"/>
                    </a:lnTo>
                    <a:lnTo>
                      <a:pt x="2577" y="76"/>
                    </a:lnTo>
                    <a:lnTo>
                      <a:pt x="2582" y="77"/>
                    </a:lnTo>
                    <a:lnTo>
                      <a:pt x="2588" y="78"/>
                    </a:lnTo>
                    <a:lnTo>
                      <a:pt x="2591" y="79"/>
                    </a:lnTo>
                    <a:lnTo>
                      <a:pt x="2594" y="81"/>
                    </a:lnTo>
                    <a:lnTo>
                      <a:pt x="2597" y="86"/>
                    </a:lnTo>
                    <a:lnTo>
                      <a:pt x="2597" y="91"/>
                    </a:lnTo>
                    <a:lnTo>
                      <a:pt x="2597" y="94"/>
                    </a:lnTo>
                    <a:lnTo>
                      <a:pt x="2583" y="94"/>
                    </a:lnTo>
                    <a:lnTo>
                      <a:pt x="2570" y="96"/>
                    </a:lnTo>
                    <a:lnTo>
                      <a:pt x="2559" y="99"/>
                    </a:lnTo>
                    <a:lnTo>
                      <a:pt x="2549" y="104"/>
                    </a:lnTo>
                    <a:lnTo>
                      <a:pt x="2545" y="107"/>
                    </a:lnTo>
                    <a:lnTo>
                      <a:pt x="2540" y="110"/>
                    </a:lnTo>
                    <a:lnTo>
                      <a:pt x="2538" y="115"/>
                    </a:lnTo>
                    <a:lnTo>
                      <a:pt x="2535" y="118"/>
                    </a:lnTo>
                    <a:lnTo>
                      <a:pt x="2533" y="122"/>
                    </a:lnTo>
                    <a:lnTo>
                      <a:pt x="2532" y="128"/>
                    </a:lnTo>
                    <a:lnTo>
                      <a:pt x="2531" y="133"/>
                    </a:lnTo>
                    <a:lnTo>
                      <a:pt x="2531" y="138"/>
                    </a:lnTo>
                    <a:lnTo>
                      <a:pt x="2531" y="146"/>
                    </a:lnTo>
                    <a:lnTo>
                      <a:pt x="2533" y="153"/>
                    </a:lnTo>
                    <a:lnTo>
                      <a:pt x="2536" y="158"/>
                    </a:lnTo>
                    <a:lnTo>
                      <a:pt x="2540" y="164"/>
                    </a:lnTo>
                    <a:lnTo>
                      <a:pt x="2546" y="168"/>
                    </a:lnTo>
                    <a:lnTo>
                      <a:pt x="2552" y="172"/>
                    </a:lnTo>
                    <a:lnTo>
                      <a:pt x="2559" y="174"/>
                    </a:lnTo>
                    <a:lnTo>
                      <a:pt x="2567" y="175"/>
                    </a:lnTo>
                    <a:lnTo>
                      <a:pt x="2577" y="174"/>
                    </a:lnTo>
                    <a:lnTo>
                      <a:pt x="2587" y="172"/>
                    </a:lnTo>
                    <a:lnTo>
                      <a:pt x="2594" y="167"/>
                    </a:lnTo>
                    <a:lnTo>
                      <a:pt x="2601" y="160"/>
                    </a:lnTo>
                    <a:lnTo>
                      <a:pt x="2601" y="160"/>
                    </a:lnTo>
                    <a:lnTo>
                      <a:pt x="2603" y="173"/>
                    </a:lnTo>
                    <a:lnTo>
                      <a:pt x="2635" y="173"/>
                    </a:lnTo>
                    <a:close/>
                    <a:moveTo>
                      <a:pt x="2599" y="129"/>
                    </a:moveTo>
                    <a:lnTo>
                      <a:pt x="2599" y="133"/>
                    </a:lnTo>
                    <a:lnTo>
                      <a:pt x="2599" y="136"/>
                    </a:lnTo>
                    <a:lnTo>
                      <a:pt x="2595" y="140"/>
                    </a:lnTo>
                    <a:lnTo>
                      <a:pt x="2591" y="145"/>
                    </a:lnTo>
                    <a:lnTo>
                      <a:pt x="2586" y="148"/>
                    </a:lnTo>
                    <a:lnTo>
                      <a:pt x="2579" y="149"/>
                    </a:lnTo>
                    <a:lnTo>
                      <a:pt x="2574" y="148"/>
                    </a:lnTo>
                    <a:lnTo>
                      <a:pt x="2569" y="146"/>
                    </a:lnTo>
                    <a:lnTo>
                      <a:pt x="2568" y="144"/>
                    </a:lnTo>
                    <a:lnTo>
                      <a:pt x="2566" y="141"/>
                    </a:lnTo>
                    <a:lnTo>
                      <a:pt x="2566" y="138"/>
                    </a:lnTo>
                    <a:lnTo>
                      <a:pt x="2565" y="135"/>
                    </a:lnTo>
                    <a:lnTo>
                      <a:pt x="2566" y="130"/>
                    </a:lnTo>
                    <a:lnTo>
                      <a:pt x="2568" y="126"/>
                    </a:lnTo>
                    <a:lnTo>
                      <a:pt x="2572" y="122"/>
                    </a:lnTo>
                    <a:lnTo>
                      <a:pt x="2575" y="120"/>
                    </a:lnTo>
                    <a:lnTo>
                      <a:pt x="2580" y="118"/>
                    </a:lnTo>
                    <a:lnTo>
                      <a:pt x="2586" y="117"/>
                    </a:lnTo>
                    <a:lnTo>
                      <a:pt x="2592" y="116"/>
                    </a:lnTo>
                    <a:lnTo>
                      <a:pt x="2599" y="116"/>
                    </a:lnTo>
                    <a:lnTo>
                      <a:pt x="2599" y="129"/>
                    </a:lnTo>
                    <a:close/>
                    <a:moveTo>
                      <a:pt x="2662" y="173"/>
                    </a:moveTo>
                    <a:lnTo>
                      <a:pt x="2698" y="173"/>
                    </a:lnTo>
                    <a:lnTo>
                      <a:pt x="2698" y="0"/>
                    </a:lnTo>
                    <a:lnTo>
                      <a:pt x="2662" y="0"/>
                    </a:lnTo>
                    <a:lnTo>
                      <a:pt x="2662" y="173"/>
                    </a:lnTo>
                    <a:close/>
                    <a:moveTo>
                      <a:pt x="2763" y="173"/>
                    </a:moveTo>
                    <a:lnTo>
                      <a:pt x="2763" y="53"/>
                    </a:lnTo>
                    <a:lnTo>
                      <a:pt x="2727" y="53"/>
                    </a:lnTo>
                    <a:lnTo>
                      <a:pt x="2727" y="173"/>
                    </a:lnTo>
                    <a:lnTo>
                      <a:pt x="2763" y="173"/>
                    </a:lnTo>
                    <a:close/>
                    <a:moveTo>
                      <a:pt x="2745" y="1"/>
                    </a:moveTo>
                    <a:lnTo>
                      <a:pt x="2741" y="2"/>
                    </a:lnTo>
                    <a:lnTo>
                      <a:pt x="2737" y="3"/>
                    </a:lnTo>
                    <a:lnTo>
                      <a:pt x="2734" y="4"/>
                    </a:lnTo>
                    <a:lnTo>
                      <a:pt x="2731" y="7"/>
                    </a:lnTo>
                    <a:lnTo>
                      <a:pt x="2729" y="10"/>
                    </a:lnTo>
                    <a:lnTo>
                      <a:pt x="2727" y="13"/>
                    </a:lnTo>
                    <a:lnTo>
                      <a:pt x="2726" y="17"/>
                    </a:lnTo>
                    <a:lnTo>
                      <a:pt x="2726" y="20"/>
                    </a:lnTo>
                    <a:lnTo>
                      <a:pt x="2726" y="24"/>
                    </a:lnTo>
                    <a:lnTo>
                      <a:pt x="2727" y="28"/>
                    </a:lnTo>
                    <a:lnTo>
                      <a:pt x="2729" y="31"/>
                    </a:lnTo>
                    <a:lnTo>
                      <a:pt x="2731" y="33"/>
                    </a:lnTo>
                    <a:lnTo>
                      <a:pt x="2734" y="36"/>
                    </a:lnTo>
                    <a:lnTo>
                      <a:pt x="2737" y="38"/>
                    </a:lnTo>
                    <a:lnTo>
                      <a:pt x="2741" y="39"/>
                    </a:lnTo>
                    <a:lnTo>
                      <a:pt x="2744" y="39"/>
                    </a:lnTo>
                    <a:lnTo>
                      <a:pt x="2749" y="39"/>
                    </a:lnTo>
                    <a:lnTo>
                      <a:pt x="2753" y="38"/>
                    </a:lnTo>
                    <a:lnTo>
                      <a:pt x="2756" y="36"/>
                    </a:lnTo>
                    <a:lnTo>
                      <a:pt x="2758" y="33"/>
                    </a:lnTo>
                    <a:lnTo>
                      <a:pt x="2761" y="31"/>
                    </a:lnTo>
                    <a:lnTo>
                      <a:pt x="2763" y="28"/>
                    </a:lnTo>
                    <a:lnTo>
                      <a:pt x="2764" y="24"/>
                    </a:lnTo>
                    <a:lnTo>
                      <a:pt x="2764" y="20"/>
                    </a:lnTo>
                    <a:lnTo>
                      <a:pt x="2764" y="17"/>
                    </a:lnTo>
                    <a:lnTo>
                      <a:pt x="2763" y="13"/>
                    </a:lnTo>
                    <a:lnTo>
                      <a:pt x="2761" y="10"/>
                    </a:lnTo>
                    <a:lnTo>
                      <a:pt x="2758" y="7"/>
                    </a:lnTo>
                    <a:lnTo>
                      <a:pt x="2756" y="4"/>
                    </a:lnTo>
                    <a:lnTo>
                      <a:pt x="2753" y="3"/>
                    </a:lnTo>
                    <a:lnTo>
                      <a:pt x="2749" y="2"/>
                    </a:lnTo>
                    <a:lnTo>
                      <a:pt x="2745" y="1"/>
                    </a:lnTo>
                    <a:close/>
                    <a:moveTo>
                      <a:pt x="2867" y="0"/>
                    </a:moveTo>
                    <a:lnTo>
                      <a:pt x="2867" y="65"/>
                    </a:lnTo>
                    <a:lnTo>
                      <a:pt x="2867" y="65"/>
                    </a:lnTo>
                    <a:lnTo>
                      <a:pt x="2865" y="61"/>
                    </a:lnTo>
                    <a:lnTo>
                      <a:pt x="2862" y="59"/>
                    </a:lnTo>
                    <a:lnTo>
                      <a:pt x="2859" y="57"/>
                    </a:lnTo>
                    <a:lnTo>
                      <a:pt x="2856" y="55"/>
                    </a:lnTo>
                    <a:lnTo>
                      <a:pt x="2847" y="51"/>
                    </a:lnTo>
                    <a:lnTo>
                      <a:pt x="2836" y="51"/>
                    </a:lnTo>
                    <a:lnTo>
                      <a:pt x="2826" y="52"/>
                    </a:lnTo>
                    <a:lnTo>
                      <a:pt x="2817" y="55"/>
                    </a:lnTo>
                    <a:lnTo>
                      <a:pt x="2808" y="60"/>
                    </a:lnTo>
                    <a:lnTo>
                      <a:pt x="2801" y="67"/>
                    </a:lnTo>
                    <a:lnTo>
                      <a:pt x="2797" y="71"/>
                    </a:lnTo>
                    <a:lnTo>
                      <a:pt x="2794" y="77"/>
                    </a:lnTo>
                    <a:lnTo>
                      <a:pt x="2791" y="81"/>
                    </a:lnTo>
                    <a:lnTo>
                      <a:pt x="2789" y="87"/>
                    </a:lnTo>
                    <a:lnTo>
                      <a:pt x="2788" y="94"/>
                    </a:lnTo>
                    <a:lnTo>
                      <a:pt x="2786" y="100"/>
                    </a:lnTo>
                    <a:lnTo>
                      <a:pt x="2785" y="107"/>
                    </a:lnTo>
                    <a:lnTo>
                      <a:pt x="2785" y="114"/>
                    </a:lnTo>
                    <a:lnTo>
                      <a:pt x="2786" y="127"/>
                    </a:lnTo>
                    <a:lnTo>
                      <a:pt x="2789" y="139"/>
                    </a:lnTo>
                    <a:lnTo>
                      <a:pt x="2793" y="149"/>
                    </a:lnTo>
                    <a:lnTo>
                      <a:pt x="2799" y="158"/>
                    </a:lnTo>
                    <a:lnTo>
                      <a:pt x="2807" y="166"/>
                    </a:lnTo>
                    <a:lnTo>
                      <a:pt x="2815" y="170"/>
                    </a:lnTo>
                    <a:lnTo>
                      <a:pt x="2820" y="173"/>
                    </a:lnTo>
                    <a:lnTo>
                      <a:pt x="2824" y="174"/>
                    </a:lnTo>
                    <a:lnTo>
                      <a:pt x="2830" y="175"/>
                    </a:lnTo>
                    <a:lnTo>
                      <a:pt x="2834" y="175"/>
                    </a:lnTo>
                    <a:lnTo>
                      <a:pt x="2839" y="175"/>
                    </a:lnTo>
                    <a:lnTo>
                      <a:pt x="2845" y="174"/>
                    </a:lnTo>
                    <a:lnTo>
                      <a:pt x="2850" y="173"/>
                    </a:lnTo>
                    <a:lnTo>
                      <a:pt x="2856" y="170"/>
                    </a:lnTo>
                    <a:lnTo>
                      <a:pt x="2860" y="167"/>
                    </a:lnTo>
                    <a:lnTo>
                      <a:pt x="2864" y="164"/>
                    </a:lnTo>
                    <a:lnTo>
                      <a:pt x="2867" y="159"/>
                    </a:lnTo>
                    <a:lnTo>
                      <a:pt x="2871" y="155"/>
                    </a:lnTo>
                    <a:lnTo>
                      <a:pt x="2871" y="155"/>
                    </a:lnTo>
                    <a:lnTo>
                      <a:pt x="2873" y="173"/>
                    </a:lnTo>
                    <a:lnTo>
                      <a:pt x="2904" y="173"/>
                    </a:lnTo>
                    <a:lnTo>
                      <a:pt x="2904" y="165"/>
                    </a:lnTo>
                    <a:lnTo>
                      <a:pt x="2903" y="157"/>
                    </a:lnTo>
                    <a:lnTo>
                      <a:pt x="2903" y="147"/>
                    </a:lnTo>
                    <a:lnTo>
                      <a:pt x="2903" y="137"/>
                    </a:lnTo>
                    <a:lnTo>
                      <a:pt x="2903" y="0"/>
                    </a:lnTo>
                    <a:lnTo>
                      <a:pt x="2867" y="0"/>
                    </a:lnTo>
                    <a:close/>
                    <a:moveTo>
                      <a:pt x="2867" y="119"/>
                    </a:moveTo>
                    <a:lnTo>
                      <a:pt x="2867" y="124"/>
                    </a:lnTo>
                    <a:lnTo>
                      <a:pt x="2866" y="128"/>
                    </a:lnTo>
                    <a:lnTo>
                      <a:pt x="2865" y="131"/>
                    </a:lnTo>
                    <a:lnTo>
                      <a:pt x="2864" y="135"/>
                    </a:lnTo>
                    <a:lnTo>
                      <a:pt x="2862" y="138"/>
                    </a:lnTo>
                    <a:lnTo>
                      <a:pt x="2859" y="140"/>
                    </a:lnTo>
                    <a:lnTo>
                      <a:pt x="2857" y="143"/>
                    </a:lnTo>
                    <a:lnTo>
                      <a:pt x="2853" y="145"/>
                    </a:lnTo>
                    <a:lnTo>
                      <a:pt x="2849" y="145"/>
                    </a:lnTo>
                    <a:lnTo>
                      <a:pt x="2846" y="146"/>
                    </a:lnTo>
                    <a:lnTo>
                      <a:pt x="2840" y="145"/>
                    </a:lnTo>
                    <a:lnTo>
                      <a:pt x="2836" y="144"/>
                    </a:lnTo>
                    <a:lnTo>
                      <a:pt x="2832" y="140"/>
                    </a:lnTo>
                    <a:lnTo>
                      <a:pt x="2828" y="137"/>
                    </a:lnTo>
                    <a:lnTo>
                      <a:pt x="2825" y="133"/>
                    </a:lnTo>
                    <a:lnTo>
                      <a:pt x="2823" y="126"/>
                    </a:lnTo>
                    <a:lnTo>
                      <a:pt x="2822" y="120"/>
                    </a:lnTo>
                    <a:lnTo>
                      <a:pt x="2821" y="112"/>
                    </a:lnTo>
                    <a:lnTo>
                      <a:pt x="2822" y="106"/>
                    </a:lnTo>
                    <a:lnTo>
                      <a:pt x="2823" y="99"/>
                    </a:lnTo>
                    <a:lnTo>
                      <a:pt x="2825" y="94"/>
                    </a:lnTo>
                    <a:lnTo>
                      <a:pt x="2828" y="89"/>
                    </a:lnTo>
                    <a:lnTo>
                      <a:pt x="2831" y="85"/>
                    </a:lnTo>
                    <a:lnTo>
                      <a:pt x="2835" y="81"/>
                    </a:lnTo>
                    <a:lnTo>
                      <a:pt x="2840" y="80"/>
                    </a:lnTo>
                    <a:lnTo>
                      <a:pt x="2846" y="79"/>
                    </a:lnTo>
                    <a:lnTo>
                      <a:pt x="2850" y="79"/>
                    </a:lnTo>
                    <a:lnTo>
                      <a:pt x="2853" y="80"/>
                    </a:lnTo>
                    <a:lnTo>
                      <a:pt x="2857" y="82"/>
                    </a:lnTo>
                    <a:lnTo>
                      <a:pt x="2860" y="85"/>
                    </a:lnTo>
                    <a:lnTo>
                      <a:pt x="2862" y="87"/>
                    </a:lnTo>
                    <a:lnTo>
                      <a:pt x="2864" y="90"/>
                    </a:lnTo>
                    <a:lnTo>
                      <a:pt x="2866" y="94"/>
                    </a:lnTo>
                    <a:lnTo>
                      <a:pt x="2867" y="97"/>
                    </a:lnTo>
                    <a:lnTo>
                      <a:pt x="2867" y="100"/>
                    </a:lnTo>
                    <a:lnTo>
                      <a:pt x="2867" y="104"/>
                    </a:lnTo>
                    <a:lnTo>
                      <a:pt x="2867" y="119"/>
                    </a:lnTo>
                    <a:close/>
                    <a:moveTo>
                      <a:pt x="3029" y="173"/>
                    </a:moveTo>
                    <a:lnTo>
                      <a:pt x="3028" y="159"/>
                    </a:lnTo>
                    <a:lnTo>
                      <a:pt x="3028" y="144"/>
                    </a:lnTo>
                    <a:lnTo>
                      <a:pt x="3028" y="102"/>
                    </a:lnTo>
                    <a:lnTo>
                      <a:pt x="3027" y="91"/>
                    </a:lnTo>
                    <a:lnTo>
                      <a:pt x="3026" y="82"/>
                    </a:lnTo>
                    <a:lnTo>
                      <a:pt x="3022" y="73"/>
                    </a:lnTo>
                    <a:lnTo>
                      <a:pt x="3018" y="66"/>
                    </a:lnTo>
                    <a:lnTo>
                      <a:pt x="3014" y="62"/>
                    </a:lnTo>
                    <a:lnTo>
                      <a:pt x="3010" y="60"/>
                    </a:lnTo>
                    <a:lnTo>
                      <a:pt x="3007" y="57"/>
                    </a:lnTo>
                    <a:lnTo>
                      <a:pt x="3001" y="55"/>
                    </a:lnTo>
                    <a:lnTo>
                      <a:pt x="2997" y="53"/>
                    </a:lnTo>
                    <a:lnTo>
                      <a:pt x="2991" y="52"/>
                    </a:lnTo>
                    <a:lnTo>
                      <a:pt x="2984" y="51"/>
                    </a:lnTo>
                    <a:lnTo>
                      <a:pt x="2978" y="51"/>
                    </a:lnTo>
                    <a:lnTo>
                      <a:pt x="2963" y="51"/>
                    </a:lnTo>
                    <a:lnTo>
                      <a:pt x="2951" y="55"/>
                    </a:lnTo>
                    <a:lnTo>
                      <a:pt x="2940" y="58"/>
                    </a:lnTo>
                    <a:lnTo>
                      <a:pt x="2932" y="61"/>
                    </a:lnTo>
                    <a:lnTo>
                      <a:pt x="2940" y="85"/>
                    </a:lnTo>
                    <a:lnTo>
                      <a:pt x="2946" y="81"/>
                    </a:lnTo>
                    <a:lnTo>
                      <a:pt x="2954" y="79"/>
                    </a:lnTo>
                    <a:lnTo>
                      <a:pt x="2963" y="77"/>
                    </a:lnTo>
                    <a:lnTo>
                      <a:pt x="2971" y="76"/>
                    </a:lnTo>
                    <a:lnTo>
                      <a:pt x="2978" y="77"/>
                    </a:lnTo>
                    <a:lnTo>
                      <a:pt x="2982" y="78"/>
                    </a:lnTo>
                    <a:lnTo>
                      <a:pt x="2985" y="79"/>
                    </a:lnTo>
                    <a:lnTo>
                      <a:pt x="2988" y="81"/>
                    </a:lnTo>
                    <a:lnTo>
                      <a:pt x="2992" y="86"/>
                    </a:lnTo>
                    <a:lnTo>
                      <a:pt x="2993" y="91"/>
                    </a:lnTo>
                    <a:lnTo>
                      <a:pt x="2993" y="94"/>
                    </a:lnTo>
                    <a:lnTo>
                      <a:pt x="2978" y="94"/>
                    </a:lnTo>
                    <a:lnTo>
                      <a:pt x="2965" y="96"/>
                    </a:lnTo>
                    <a:lnTo>
                      <a:pt x="2953" y="99"/>
                    </a:lnTo>
                    <a:lnTo>
                      <a:pt x="2943" y="104"/>
                    </a:lnTo>
                    <a:lnTo>
                      <a:pt x="2939" y="107"/>
                    </a:lnTo>
                    <a:lnTo>
                      <a:pt x="2936" y="110"/>
                    </a:lnTo>
                    <a:lnTo>
                      <a:pt x="2932" y="115"/>
                    </a:lnTo>
                    <a:lnTo>
                      <a:pt x="2929" y="118"/>
                    </a:lnTo>
                    <a:lnTo>
                      <a:pt x="2927" y="122"/>
                    </a:lnTo>
                    <a:lnTo>
                      <a:pt x="2926" y="128"/>
                    </a:lnTo>
                    <a:lnTo>
                      <a:pt x="2925" y="133"/>
                    </a:lnTo>
                    <a:lnTo>
                      <a:pt x="2925" y="138"/>
                    </a:lnTo>
                    <a:lnTo>
                      <a:pt x="2925" y="146"/>
                    </a:lnTo>
                    <a:lnTo>
                      <a:pt x="2927" y="153"/>
                    </a:lnTo>
                    <a:lnTo>
                      <a:pt x="2930" y="158"/>
                    </a:lnTo>
                    <a:lnTo>
                      <a:pt x="2934" y="164"/>
                    </a:lnTo>
                    <a:lnTo>
                      <a:pt x="2940" y="168"/>
                    </a:lnTo>
                    <a:lnTo>
                      <a:pt x="2946" y="172"/>
                    </a:lnTo>
                    <a:lnTo>
                      <a:pt x="2954" y="174"/>
                    </a:lnTo>
                    <a:lnTo>
                      <a:pt x="2961" y="175"/>
                    </a:lnTo>
                    <a:lnTo>
                      <a:pt x="2971" y="174"/>
                    </a:lnTo>
                    <a:lnTo>
                      <a:pt x="2981" y="172"/>
                    </a:lnTo>
                    <a:lnTo>
                      <a:pt x="2988" y="167"/>
                    </a:lnTo>
                    <a:lnTo>
                      <a:pt x="2995" y="160"/>
                    </a:lnTo>
                    <a:lnTo>
                      <a:pt x="2996" y="160"/>
                    </a:lnTo>
                    <a:lnTo>
                      <a:pt x="2998" y="173"/>
                    </a:lnTo>
                    <a:lnTo>
                      <a:pt x="3029" y="173"/>
                    </a:lnTo>
                    <a:close/>
                    <a:moveTo>
                      <a:pt x="2994" y="129"/>
                    </a:moveTo>
                    <a:lnTo>
                      <a:pt x="2993" y="133"/>
                    </a:lnTo>
                    <a:lnTo>
                      <a:pt x="2993" y="136"/>
                    </a:lnTo>
                    <a:lnTo>
                      <a:pt x="2990" y="140"/>
                    </a:lnTo>
                    <a:lnTo>
                      <a:pt x="2986" y="145"/>
                    </a:lnTo>
                    <a:lnTo>
                      <a:pt x="2981" y="148"/>
                    </a:lnTo>
                    <a:lnTo>
                      <a:pt x="2974" y="149"/>
                    </a:lnTo>
                    <a:lnTo>
                      <a:pt x="2969" y="148"/>
                    </a:lnTo>
                    <a:lnTo>
                      <a:pt x="2964" y="146"/>
                    </a:lnTo>
                    <a:lnTo>
                      <a:pt x="2963" y="144"/>
                    </a:lnTo>
                    <a:lnTo>
                      <a:pt x="2961" y="141"/>
                    </a:lnTo>
                    <a:lnTo>
                      <a:pt x="2960" y="138"/>
                    </a:lnTo>
                    <a:lnTo>
                      <a:pt x="2960" y="135"/>
                    </a:lnTo>
                    <a:lnTo>
                      <a:pt x="2960" y="130"/>
                    </a:lnTo>
                    <a:lnTo>
                      <a:pt x="2963" y="126"/>
                    </a:lnTo>
                    <a:lnTo>
                      <a:pt x="2966" y="122"/>
                    </a:lnTo>
                    <a:lnTo>
                      <a:pt x="2970" y="120"/>
                    </a:lnTo>
                    <a:lnTo>
                      <a:pt x="2974" y="118"/>
                    </a:lnTo>
                    <a:lnTo>
                      <a:pt x="2980" y="117"/>
                    </a:lnTo>
                    <a:lnTo>
                      <a:pt x="2986" y="116"/>
                    </a:lnTo>
                    <a:lnTo>
                      <a:pt x="2994" y="116"/>
                    </a:lnTo>
                    <a:lnTo>
                      <a:pt x="2994" y="129"/>
                    </a:lnTo>
                    <a:close/>
                    <a:moveTo>
                      <a:pt x="3132" y="0"/>
                    </a:moveTo>
                    <a:lnTo>
                      <a:pt x="3132" y="65"/>
                    </a:lnTo>
                    <a:lnTo>
                      <a:pt x="3132" y="65"/>
                    </a:lnTo>
                    <a:lnTo>
                      <a:pt x="3130" y="61"/>
                    </a:lnTo>
                    <a:lnTo>
                      <a:pt x="3127" y="59"/>
                    </a:lnTo>
                    <a:lnTo>
                      <a:pt x="3123" y="57"/>
                    </a:lnTo>
                    <a:lnTo>
                      <a:pt x="3120" y="55"/>
                    </a:lnTo>
                    <a:lnTo>
                      <a:pt x="3112" y="51"/>
                    </a:lnTo>
                    <a:lnTo>
                      <a:pt x="3102" y="51"/>
                    </a:lnTo>
                    <a:lnTo>
                      <a:pt x="3091" y="52"/>
                    </a:lnTo>
                    <a:lnTo>
                      <a:pt x="3082" y="55"/>
                    </a:lnTo>
                    <a:lnTo>
                      <a:pt x="3073" y="60"/>
                    </a:lnTo>
                    <a:lnTo>
                      <a:pt x="3065" y="67"/>
                    </a:lnTo>
                    <a:lnTo>
                      <a:pt x="3062" y="71"/>
                    </a:lnTo>
                    <a:lnTo>
                      <a:pt x="3059" y="77"/>
                    </a:lnTo>
                    <a:lnTo>
                      <a:pt x="3056" y="81"/>
                    </a:lnTo>
                    <a:lnTo>
                      <a:pt x="3054" y="87"/>
                    </a:lnTo>
                    <a:lnTo>
                      <a:pt x="3052" y="94"/>
                    </a:lnTo>
                    <a:lnTo>
                      <a:pt x="3051" y="100"/>
                    </a:lnTo>
                    <a:lnTo>
                      <a:pt x="3050" y="107"/>
                    </a:lnTo>
                    <a:lnTo>
                      <a:pt x="3050" y="114"/>
                    </a:lnTo>
                    <a:lnTo>
                      <a:pt x="3051" y="127"/>
                    </a:lnTo>
                    <a:lnTo>
                      <a:pt x="3054" y="139"/>
                    </a:lnTo>
                    <a:lnTo>
                      <a:pt x="3059" y="149"/>
                    </a:lnTo>
                    <a:lnTo>
                      <a:pt x="3064" y="158"/>
                    </a:lnTo>
                    <a:lnTo>
                      <a:pt x="3072" y="166"/>
                    </a:lnTo>
                    <a:lnTo>
                      <a:pt x="3080" y="170"/>
                    </a:lnTo>
                    <a:lnTo>
                      <a:pt x="3085" y="173"/>
                    </a:lnTo>
                    <a:lnTo>
                      <a:pt x="3089" y="174"/>
                    </a:lnTo>
                    <a:lnTo>
                      <a:pt x="3094" y="175"/>
                    </a:lnTo>
                    <a:lnTo>
                      <a:pt x="3100" y="175"/>
                    </a:lnTo>
                    <a:lnTo>
                      <a:pt x="3105" y="175"/>
                    </a:lnTo>
                    <a:lnTo>
                      <a:pt x="3110" y="174"/>
                    </a:lnTo>
                    <a:lnTo>
                      <a:pt x="3115" y="173"/>
                    </a:lnTo>
                    <a:lnTo>
                      <a:pt x="3120" y="170"/>
                    </a:lnTo>
                    <a:lnTo>
                      <a:pt x="3125" y="167"/>
                    </a:lnTo>
                    <a:lnTo>
                      <a:pt x="3129" y="164"/>
                    </a:lnTo>
                    <a:lnTo>
                      <a:pt x="3132" y="159"/>
                    </a:lnTo>
                    <a:lnTo>
                      <a:pt x="3135" y="155"/>
                    </a:lnTo>
                    <a:lnTo>
                      <a:pt x="3135" y="155"/>
                    </a:lnTo>
                    <a:lnTo>
                      <a:pt x="3137" y="173"/>
                    </a:lnTo>
                    <a:lnTo>
                      <a:pt x="3169" y="173"/>
                    </a:lnTo>
                    <a:lnTo>
                      <a:pt x="3169" y="165"/>
                    </a:lnTo>
                    <a:lnTo>
                      <a:pt x="3169" y="157"/>
                    </a:lnTo>
                    <a:lnTo>
                      <a:pt x="3169" y="147"/>
                    </a:lnTo>
                    <a:lnTo>
                      <a:pt x="3169" y="137"/>
                    </a:lnTo>
                    <a:lnTo>
                      <a:pt x="3169" y="0"/>
                    </a:lnTo>
                    <a:lnTo>
                      <a:pt x="3132" y="0"/>
                    </a:lnTo>
                    <a:close/>
                    <a:moveTo>
                      <a:pt x="3132" y="119"/>
                    </a:moveTo>
                    <a:lnTo>
                      <a:pt x="3132" y="124"/>
                    </a:lnTo>
                    <a:lnTo>
                      <a:pt x="3132" y="128"/>
                    </a:lnTo>
                    <a:lnTo>
                      <a:pt x="3131" y="131"/>
                    </a:lnTo>
                    <a:lnTo>
                      <a:pt x="3129" y="135"/>
                    </a:lnTo>
                    <a:lnTo>
                      <a:pt x="3127" y="138"/>
                    </a:lnTo>
                    <a:lnTo>
                      <a:pt x="3125" y="140"/>
                    </a:lnTo>
                    <a:lnTo>
                      <a:pt x="3121" y="143"/>
                    </a:lnTo>
                    <a:lnTo>
                      <a:pt x="3118" y="145"/>
                    </a:lnTo>
                    <a:lnTo>
                      <a:pt x="3115" y="145"/>
                    </a:lnTo>
                    <a:lnTo>
                      <a:pt x="3110" y="146"/>
                    </a:lnTo>
                    <a:lnTo>
                      <a:pt x="3105" y="145"/>
                    </a:lnTo>
                    <a:lnTo>
                      <a:pt x="3101" y="144"/>
                    </a:lnTo>
                    <a:lnTo>
                      <a:pt x="3096" y="140"/>
                    </a:lnTo>
                    <a:lnTo>
                      <a:pt x="3093" y="137"/>
                    </a:lnTo>
                    <a:lnTo>
                      <a:pt x="3090" y="133"/>
                    </a:lnTo>
                    <a:lnTo>
                      <a:pt x="3088" y="126"/>
                    </a:lnTo>
                    <a:lnTo>
                      <a:pt x="3087" y="120"/>
                    </a:lnTo>
                    <a:lnTo>
                      <a:pt x="3087" y="112"/>
                    </a:lnTo>
                    <a:lnTo>
                      <a:pt x="3087" y="106"/>
                    </a:lnTo>
                    <a:lnTo>
                      <a:pt x="3088" y="99"/>
                    </a:lnTo>
                    <a:lnTo>
                      <a:pt x="3090" y="94"/>
                    </a:lnTo>
                    <a:lnTo>
                      <a:pt x="3092" y="89"/>
                    </a:lnTo>
                    <a:lnTo>
                      <a:pt x="3096" y="85"/>
                    </a:lnTo>
                    <a:lnTo>
                      <a:pt x="3101" y="81"/>
                    </a:lnTo>
                    <a:lnTo>
                      <a:pt x="3105" y="80"/>
                    </a:lnTo>
                    <a:lnTo>
                      <a:pt x="3112" y="79"/>
                    </a:lnTo>
                    <a:lnTo>
                      <a:pt x="3115" y="79"/>
                    </a:lnTo>
                    <a:lnTo>
                      <a:pt x="3119" y="80"/>
                    </a:lnTo>
                    <a:lnTo>
                      <a:pt x="3122" y="82"/>
                    </a:lnTo>
                    <a:lnTo>
                      <a:pt x="3125" y="85"/>
                    </a:lnTo>
                    <a:lnTo>
                      <a:pt x="3128" y="87"/>
                    </a:lnTo>
                    <a:lnTo>
                      <a:pt x="3130" y="90"/>
                    </a:lnTo>
                    <a:lnTo>
                      <a:pt x="3131" y="94"/>
                    </a:lnTo>
                    <a:lnTo>
                      <a:pt x="3132" y="97"/>
                    </a:lnTo>
                    <a:lnTo>
                      <a:pt x="3132" y="100"/>
                    </a:lnTo>
                    <a:lnTo>
                      <a:pt x="3132" y="104"/>
                    </a:lnTo>
                    <a:lnTo>
                      <a:pt x="3132" y="119"/>
                    </a:lnTo>
                    <a:close/>
                    <a:moveTo>
                      <a:pt x="3299" y="125"/>
                    </a:moveTo>
                    <a:lnTo>
                      <a:pt x="3299" y="119"/>
                    </a:lnTo>
                    <a:lnTo>
                      <a:pt x="3301" y="110"/>
                    </a:lnTo>
                    <a:lnTo>
                      <a:pt x="3299" y="99"/>
                    </a:lnTo>
                    <a:lnTo>
                      <a:pt x="3297" y="88"/>
                    </a:lnTo>
                    <a:lnTo>
                      <a:pt x="3294" y="78"/>
                    </a:lnTo>
                    <a:lnTo>
                      <a:pt x="3289" y="69"/>
                    </a:lnTo>
                    <a:lnTo>
                      <a:pt x="3285" y="66"/>
                    </a:lnTo>
                    <a:lnTo>
                      <a:pt x="3281" y="61"/>
                    </a:lnTo>
                    <a:lnTo>
                      <a:pt x="3277" y="59"/>
                    </a:lnTo>
                    <a:lnTo>
                      <a:pt x="3272" y="56"/>
                    </a:lnTo>
                    <a:lnTo>
                      <a:pt x="3267" y="53"/>
                    </a:lnTo>
                    <a:lnTo>
                      <a:pt x="3262" y="52"/>
                    </a:lnTo>
                    <a:lnTo>
                      <a:pt x="3255" y="51"/>
                    </a:lnTo>
                    <a:lnTo>
                      <a:pt x="3249" y="51"/>
                    </a:lnTo>
                    <a:lnTo>
                      <a:pt x="3241" y="51"/>
                    </a:lnTo>
                    <a:lnTo>
                      <a:pt x="3235" y="52"/>
                    </a:lnTo>
                    <a:lnTo>
                      <a:pt x="3228" y="55"/>
                    </a:lnTo>
                    <a:lnTo>
                      <a:pt x="3223" y="57"/>
                    </a:lnTo>
                    <a:lnTo>
                      <a:pt x="3217" y="59"/>
                    </a:lnTo>
                    <a:lnTo>
                      <a:pt x="3213" y="62"/>
                    </a:lnTo>
                    <a:lnTo>
                      <a:pt x="3209" y="67"/>
                    </a:lnTo>
                    <a:lnTo>
                      <a:pt x="3204" y="71"/>
                    </a:lnTo>
                    <a:lnTo>
                      <a:pt x="3198" y="81"/>
                    </a:lnTo>
                    <a:lnTo>
                      <a:pt x="3194" y="91"/>
                    </a:lnTo>
                    <a:lnTo>
                      <a:pt x="3191" y="102"/>
                    </a:lnTo>
                    <a:lnTo>
                      <a:pt x="3190" y="115"/>
                    </a:lnTo>
                    <a:lnTo>
                      <a:pt x="3190" y="121"/>
                    </a:lnTo>
                    <a:lnTo>
                      <a:pt x="3191" y="127"/>
                    </a:lnTo>
                    <a:lnTo>
                      <a:pt x="3193" y="134"/>
                    </a:lnTo>
                    <a:lnTo>
                      <a:pt x="3195" y="139"/>
                    </a:lnTo>
                    <a:lnTo>
                      <a:pt x="3197" y="145"/>
                    </a:lnTo>
                    <a:lnTo>
                      <a:pt x="3200" y="149"/>
                    </a:lnTo>
                    <a:lnTo>
                      <a:pt x="3203" y="155"/>
                    </a:lnTo>
                    <a:lnTo>
                      <a:pt x="3207" y="158"/>
                    </a:lnTo>
                    <a:lnTo>
                      <a:pt x="3211" y="163"/>
                    </a:lnTo>
                    <a:lnTo>
                      <a:pt x="3215" y="166"/>
                    </a:lnTo>
                    <a:lnTo>
                      <a:pt x="3221" y="168"/>
                    </a:lnTo>
                    <a:lnTo>
                      <a:pt x="3226" y="170"/>
                    </a:lnTo>
                    <a:lnTo>
                      <a:pt x="3231" y="173"/>
                    </a:lnTo>
                    <a:lnTo>
                      <a:pt x="3238" y="174"/>
                    </a:lnTo>
                    <a:lnTo>
                      <a:pt x="3244" y="175"/>
                    </a:lnTo>
                    <a:lnTo>
                      <a:pt x="3252" y="175"/>
                    </a:lnTo>
                    <a:lnTo>
                      <a:pt x="3264" y="174"/>
                    </a:lnTo>
                    <a:lnTo>
                      <a:pt x="3275" y="173"/>
                    </a:lnTo>
                    <a:lnTo>
                      <a:pt x="3284" y="170"/>
                    </a:lnTo>
                    <a:lnTo>
                      <a:pt x="3294" y="167"/>
                    </a:lnTo>
                    <a:lnTo>
                      <a:pt x="3289" y="143"/>
                    </a:lnTo>
                    <a:lnTo>
                      <a:pt x="3282" y="145"/>
                    </a:lnTo>
                    <a:lnTo>
                      <a:pt x="3275" y="146"/>
                    </a:lnTo>
                    <a:lnTo>
                      <a:pt x="3266" y="147"/>
                    </a:lnTo>
                    <a:lnTo>
                      <a:pt x="3257" y="147"/>
                    </a:lnTo>
                    <a:lnTo>
                      <a:pt x="3251" y="147"/>
                    </a:lnTo>
                    <a:lnTo>
                      <a:pt x="3245" y="146"/>
                    </a:lnTo>
                    <a:lnTo>
                      <a:pt x="3240" y="144"/>
                    </a:lnTo>
                    <a:lnTo>
                      <a:pt x="3235" y="141"/>
                    </a:lnTo>
                    <a:lnTo>
                      <a:pt x="3231" y="138"/>
                    </a:lnTo>
                    <a:lnTo>
                      <a:pt x="3228" y="135"/>
                    </a:lnTo>
                    <a:lnTo>
                      <a:pt x="3226" y="130"/>
                    </a:lnTo>
                    <a:lnTo>
                      <a:pt x="3225" y="125"/>
                    </a:lnTo>
                    <a:lnTo>
                      <a:pt x="3299" y="125"/>
                    </a:lnTo>
                    <a:close/>
                    <a:moveTo>
                      <a:pt x="3225" y="99"/>
                    </a:moveTo>
                    <a:lnTo>
                      <a:pt x="3225" y="96"/>
                    </a:lnTo>
                    <a:lnTo>
                      <a:pt x="3226" y="91"/>
                    </a:lnTo>
                    <a:lnTo>
                      <a:pt x="3228" y="87"/>
                    </a:lnTo>
                    <a:lnTo>
                      <a:pt x="3230" y="83"/>
                    </a:lnTo>
                    <a:lnTo>
                      <a:pt x="3234" y="80"/>
                    </a:lnTo>
                    <a:lnTo>
                      <a:pt x="3237" y="78"/>
                    </a:lnTo>
                    <a:lnTo>
                      <a:pt x="3241" y="76"/>
                    </a:lnTo>
                    <a:lnTo>
                      <a:pt x="3247" y="76"/>
                    </a:lnTo>
                    <a:lnTo>
                      <a:pt x="3252" y="76"/>
                    </a:lnTo>
                    <a:lnTo>
                      <a:pt x="3256" y="78"/>
                    </a:lnTo>
                    <a:lnTo>
                      <a:pt x="3261" y="80"/>
                    </a:lnTo>
                    <a:lnTo>
                      <a:pt x="3263" y="83"/>
                    </a:lnTo>
                    <a:lnTo>
                      <a:pt x="3266" y="91"/>
                    </a:lnTo>
                    <a:lnTo>
                      <a:pt x="3267" y="99"/>
                    </a:lnTo>
                    <a:lnTo>
                      <a:pt x="3225" y="99"/>
                    </a:lnTo>
                    <a:close/>
                    <a:moveTo>
                      <a:pt x="446" y="473"/>
                    </a:moveTo>
                    <a:lnTo>
                      <a:pt x="445" y="461"/>
                    </a:lnTo>
                    <a:lnTo>
                      <a:pt x="445" y="444"/>
                    </a:lnTo>
                    <a:lnTo>
                      <a:pt x="445" y="403"/>
                    </a:lnTo>
                    <a:lnTo>
                      <a:pt x="444" y="393"/>
                    </a:lnTo>
                    <a:lnTo>
                      <a:pt x="443" y="383"/>
                    </a:lnTo>
                    <a:lnTo>
                      <a:pt x="439" y="375"/>
                    </a:lnTo>
                    <a:lnTo>
                      <a:pt x="434" y="368"/>
                    </a:lnTo>
                    <a:lnTo>
                      <a:pt x="431" y="364"/>
                    </a:lnTo>
                    <a:lnTo>
                      <a:pt x="427" y="361"/>
                    </a:lnTo>
                    <a:lnTo>
                      <a:pt x="423" y="359"/>
                    </a:lnTo>
                    <a:lnTo>
                      <a:pt x="418" y="356"/>
                    </a:lnTo>
                    <a:lnTo>
                      <a:pt x="414" y="354"/>
                    </a:lnTo>
                    <a:lnTo>
                      <a:pt x="407" y="353"/>
                    </a:lnTo>
                    <a:lnTo>
                      <a:pt x="401" y="352"/>
                    </a:lnTo>
                    <a:lnTo>
                      <a:pt x="394" y="352"/>
                    </a:lnTo>
                    <a:lnTo>
                      <a:pt x="379" y="353"/>
                    </a:lnTo>
                    <a:lnTo>
                      <a:pt x="367" y="355"/>
                    </a:lnTo>
                    <a:lnTo>
                      <a:pt x="356" y="359"/>
                    </a:lnTo>
                    <a:lnTo>
                      <a:pt x="350" y="362"/>
                    </a:lnTo>
                    <a:lnTo>
                      <a:pt x="356" y="387"/>
                    </a:lnTo>
                    <a:lnTo>
                      <a:pt x="363" y="383"/>
                    </a:lnTo>
                    <a:lnTo>
                      <a:pt x="371" y="380"/>
                    </a:lnTo>
                    <a:lnTo>
                      <a:pt x="379" y="378"/>
                    </a:lnTo>
                    <a:lnTo>
                      <a:pt x="388" y="378"/>
                    </a:lnTo>
                    <a:lnTo>
                      <a:pt x="394" y="378"/>
                    </a:lnTo>
                    <a:lnTo>
                      <a:pt x="399" y="379"/>
                    </a:lnTo>
                    <a:lnTo>
                      <a:pt x="402" y="381"/>
                    </a:lnTo>
                    <a:lnTo>
                      <a:pt x="405" y="383"/>
                    </a:lnTo>
                    <a:lnTo>
                      <a:pt x="408" y="388"/>
                    </a:lnTo>
                    <a:lnTo>
                      <a:pt x="409" y="393"/>
                    </a:lnTo>
                    <a:lnTo>
                      <a:pt x="409" y="394"/>
                    </a:lnTo>
                    <a:lnTo>
                      <a:pt x="394" y="395"/>
                    </a:lnTo>
                    <a:lnTo>
                      <a:pt x="381" y="397"/>
                    </a:lnTo>
                    <a:lnTo>
                      <a:pt x="369" y="401"/>
                    </a:lnTo>
                    <a:lnTo>
                      <a:pt x="360" y="405"/>
                    </a:lnTo>
                    <a:lnTo>
                      <a:pt x="355" y="409"/>
                    </a:lnTo>
                    <a:lnTo>
                      <a:pt x="352" y="412"/>
                    </a:lnTo>
                    <a:lnTo>
                      <a:pt x="349" y="415"/>
                    </a:lnTo>
                    <a:lnTo>
                      <a:pt x="346" y="420"/>
                    </a:lnTo>
                    <a:lnTo>
                      <a:pt x="344" y="424"/>
                    </a:lnTo>
                    <a:lnTo>
                      <a:pt x="342" y="429"/>
                    </a:lnTo>
                    <a:lnTo>
                      <a:pt x="341" y="434"/>
                    </a:lnTo>
                    <a:lnTo>
                      <a:pt x="341" y="440"/>
                    </a:lnTo>
                    <a:lnTo>
                      <a:pt x="341" y="447"/>
                    </a:lnTo>
                    <a:lnTo>
                      <a:pt x="344" y="453"/>
                    </a:lnTo>
                    <a:lnTo>
                      <a:pt x="347" y="460"/>
                    </a:lnTo>
                    <a:lnTo>
                      <a:pt x="351" y="466"/>
                    </a:lnTo>
                    <a:lnTo>
                      <a:pt x="356" y="470"/>
                    </a:lnTo>
                    <a:lnTo>
                      <a:pt x="363" y="473"/>
                    </a:lnTo>
                    <a:lnTo>
                      <a:pt x="371" y="476"/>
                    </a:lnTo>
                    <a:lnTo>
                      <a:pt x="378" y="477"/>
                    </a:lnTo>
                    <a:lnTo>
                      <a:pt x="388" y="476"/>
                    </a:lnTo>
                    <a:lnTo>
                      <a:pt x="398" y="472"/>
                    </a:lnTo>
                    <a:lnTo>
                      <a:pt x="405" y="468"/>
                    </a:lnTo>
                    <a:lnTo>
                      <a:pt x="412" y="462"/>
                    </a:lnTo>
                    <a:lnTo>
                      <a:pt x="413" y="462"/>
                    </a:lnTo>
                    <a:lnTo>
                      <a:pt x="415" y="473"/>
                    </a:lnTo>
                    <a:lnTo>
                      <a:pt x="446" y="473"/>
                    </a:lnTo>
                    <a:close/>
                    <a:moveTo>
                      <a:pt x="410" y="430"/>
                    </a:moveTo>
                    <a:lnTo>
                      <a:pt x="409" y="433"/>
                    </a:lnTo>
                    <a:lnTo>
                      <a:pt x="409" y="437"/>
                    </a:lnTo>
                    <a:lnTo>
                      <a:pt x="406" y="442"/>
                    </a:lnTo>
                    <a:lnTo>
                      <a:pt x="403" y="447"/>
                    </a:lnTo>
                    <a:lnTo>
                      <a:pt x="398" y="449"/>
                    </a:lnTo>
                    <a:lnTo>
                      <a:pt x="391" y="450"/>
                    </a:lnTo>
                    <a:lnTo>
                      <a:pt x="386" y="449"/>
                    </a:lnTo>
                    <a:lnTo>
                      <a:pt x="380" y="447"/>
                    </a:lnTo>
                    <a:lnTo>
                      <a:pt x="379" y="444"/>
                    </a:lnTo>
                    <a:lnTo>
                      <a:pt x="378" y="442"/>
                    </a:lnTo>
                    <a:lnTo>
                      <a:pt x="377" y="440"/>
                    </a:lnTo>
                    <a:lnTo>
                      <a:pt x="377" y="437"/>
                    </a:lnTo>
                    <a:lnTo>
                      <a:pt x="377" y="431"/>
                    </a:lnTo>
                    <a:lnTo>
                      <a:pt x="379" y="427"/>
                    </a:lnTo>
                    <a:lnTo>
                      <a:pt x="382" y="424"/>
                    </a:lnTo>
                    <a:lnTo>
                      <a:pt x="387" y="421"/>
                    </a:lnTo>
                    <a:lnTo>
                      <a:pt x="391" y="420"/>
                    </a:lnTo>
                    <a:lnTo>
                      <a:pt x="396" y="419"/>
                    </a:lnTo>
                    <a:lnTo>
                      <a:pt x="403" y="418"/>
                    </a:lnTo>
                    <a:lnTo>
                      <a:pt x="410" y="418"/>
                    </a:lnTo>
                    <a:lnTo>
                      <a:pt x="410" y="430"/>
                    </a:lnTo>
                    <a:close/>
                    <a:moveTo>
                      <a:pt x="528" y="352"/>
                    </a:moveTo>
                    <a:lnTo>
                      <a:pt x="522" y="352"/>
                    </a:lnTo>
                    <a:lnTo>
                      <a:pt x="515" y="353"/>
                    </a:lnTo>
                    <a:lnTo>
                      <a:pt x="509" y="354"/>
                    </a:lnTo>
                    <a:lnTo>
                      <a:pt x="503" y="356"/>
                    </a:lnTo>
                    <a:lnTo>
                      <a:pt x="498" y="359"/>
                    </a:lnTo>
                    <a:lnTo>
                      <a:pt x="493" y="362"/>
                    </a:lnTo>
                    <a:lnTo>
                      <a:pt x="488" y="365"/>
                    </a:lnTo>
                    <a:lnTo>
                      <a:pt x="484" y="369"/>
                    </a:lnTo>
                    <a:lnTo>
                      <a:pt x="480" y="373"/>
                    </a:lnTo>
                    <a:lnTo>
                      <a:pt x="476" y="379"/>
                    </a:lnTo>
                    <a:lnTo>
                      <a:pt x="473" y="383"/>
                    </a:lnTo>
                    <a:lnTo>
                      <a:pt x="471" y="389"/>
                    </a:lnTo>
                    <a:lnTo>
                      <a:pt x="469" y="395"/>
                    </a:lnTo>
                    <a:lnTo>
                      <a:pt x="468" y="401"/>
                    </a:lnTo>
                    <a:lnTo>
                      <a:pt x="467" y="408"/>
                    </a:lnTo>
                    <a:lnTo>
                      <a:pt x="467" y="415"/>
                    </a:lnTo>
                    <a:lnTo>
                      <a:pt x="467" y="422"/>
                    </a:lnTo>
                    <a:lnTo>
                      <a:pt x="468" y="429"/>
                    </a:lnTo>
                    <a:lnTo>
                      <a:pt x="469" y="434"/>
                    </a:lnTo>
                    <a:lnTo>
                      <a:pt x="471" y="441"/>
                    </a:lnTo>
                    <a:lnTo>
                      <a:pt x="474" y="447"/>
                    </a:lnTo>
                    <a:lnTo>
                      <a:pt x="476" y="451"/>
                    </a:lnTo>
                    <a:lnTo>
                      <a:pt x="480" y="456"/>
                    </a:lnTo>
                    <a:lnTo>
                      <a:pt x="484" y="460"/>
                    </a:lnTo>
                    <a:lnTo>
                      <a:pt x="488" y="463"/>
                    </a:lnTo>
                    <a:lnTo>
                      <a:pt x="493" y="467"/>
                    </a:lnTo>
                    <a:lnTo>
                      <a:pt x="498" y="470"/>
                    </a:lnTo>
                    <a:lnTo>
                      <a:pt x="502" y="472"/>
                    </a:lnTo>
                    <a:lnTo>
                      <a:pt x="514" y="476"/>
                    </a:lnTo>
                    <a:lnTo>
                      <a:pt x="526" y="477"/>
                    </a:lnTo>
                    <a:lnTo>
                      <a:pt x="538" y="476"/>
                    </a:lnTo>
                    <a:lnTo>
                      <a:pt x="549" y="472"/>
                    </a:lnTo>
                    <a:lnTo>
                      <a:pt x="554" y="470"/>
                    </a:lnTo>
                    <a:lnTo>
                      <a:pt x="560" y="468"/>
                    </a:lnTo>
                    <a:lnTo>
                      <a:pt x="564" y="465"/>
                    </a:lnTo>
                    <a:lnTo>
                      <a:pt x="568" y="461"/>
                    </a:lnTo>
                    <a:lnTo>
                      <a:pt x="572" y="457"/>
                    </a:lnTo>
                    <a:lnTo>
                      <a:pt x="576" y="452"/>
                    </a:lnTo>
                    <a:lnTo>
                      <a:pt x="579" y="447"/>
                    </a:lnTo>
                    <a:lnTo>
                      <a:pt x="582" y="441"/>
                    </a:lnTo>
                    <a:lnTo>
                      <a:pt x="584" y="434"/>
                    </a:lnTo>
                    <a:lnTo>
                      <a:pt x="585" y="428"/>
                    </a:lnTo>
                    <a:lnTo>
                      <a:pt x="587" y="421"/>
                    </a:lnTo>
                    <a:lnTo>
                      <a:pt x="588" y="413"/>
                    </a:lnTo>
                    <a:lnTo>
                      <a:pt x="587" y="407"/>
                    </a:lnTo>
                    <a:lnTo>
                      <a:pt x="587" y="400"/>
                    </a:lnTo>
                    <a:lnTo>
                      <a:pt x="584" y="394"/>
                    </a:lnTo>
                    <a:lnTo>
                      <a:pt x="583" y="389"/>
                    </a:lnTo>
                    <a:lnTo>
                      <a:pt x="580" y="383"/>
                    </a:lnTo>
                    <a:lnTo>
                      <a:pt x="578" y="378"/>
                    </a:lnTo>
                    <a:lnTo>
                      <a:pt x="575" y="373"/>
                    </a:lnTo>
                    <a:lnTo>
                      <a:pt x="571" y="369"/>
                    </a:lnTo>
                    <a:lnTo>
                      <a:pt x="567" y="365"/>
                    </a:lnTo>
                    <a:lnTo>
                      <a:pt x="563" y="362"/>
                    </a:lnTo>
                    <a:lnTo>
                      <a:pt x="557" y="359"/>
                    </a:lnTo>
                    <a:lnTo>
                      <a:pt x="552" y="356"/>
                    </a:lnTo>
                    <a:lnTo>
                      <a:pt x="547" y="354"/>
                    </a:lnTo>
                    <a:lnTo>
                      <a:pt x="541" y="353"/>
                    </a:lnTo>
                    <a:lnTo>
                      <a:pt x="535" y="352"/>
                    </a:lnTo>
                    <a:lnTo>
                      <a:pt x="528" y="352"/>
                    </a:lnTo>
                    <a:close/>
                    <a:moveTo>
                      <a:pt x="527" y="379"/>
                    </a:moveTo>
                    <a:lnTo>
                      <a:pt x="533" y="379"/>
                    </a:lnTo>
                    <a:lnTo>
                      <a:pt x="538" y="381"/>
                    </a:lnTo>
                    <a:lnTo>
                      <a:pt x="541" y="385"/>
                    </a:lnTo>
                    <a:lnTo>
                      <a:pt x="544" y="390"/>
                    </a:lnTo>
                    <a:lnTo>
                      <a:pt x="548" y="395"/>
                    </a:lnTo>
                    <a:lnTo>
                      <a:pt x="549" y="401"/>
                    </a:lnTo>
                    <a:lnTo>
                      <a:pt x="550" y="408"/>
                    </a:lnTo>
                    <a:lnTo>
                      <a:pt x="550" y="414"/>
                    </a:lnTo>
                    <a:lnTo>
                      <a:pt x="550" y="422"/>
                    </a:lnTo>
                    <a:lnTo>
                      <a:pt x="549" y="429"/>
                    </a:lnTo>
                    <a:lnTo>
                      <a:pt x="547" y="434"/>
                    </a:lnTo>
                    <a:lnTo>
                      <a:pt x="544" y="440"/>
                    </a:lnTo>
                    <a:lnTo>
                      <a:pt x="540" y="444"/>
                    </a:lnTo>
                    <a:lnTo>
                      <a:pt x="537" y="448"/>
                    </a:lnTo>
                    <a:lnTo>
                      <a:pt x="533" y="449"/>
                    </a:lnTo>
                    <a:lnTo>
                      <a:pt x="527" y="450"/>
                    </a:lnTo>
                    <a:lnTo>
                      <a:pt x="522" y="449"/>
                    </a:lnTo>
                    <a:lnTo>
                      <a:pt x="517" y="447"/>
                    </a:lnTo>
                    <a:lnTo>
                      <a:pt x="513" y="443"/>
                    </a:lnTo>
                    <a:lnTo>
                      <a:pt x="510" y="440"/>
                    </a:lnTo>
                    <a:lnTo>
                      <a:pt x="507" y="434"/>
                    </a:lnTo>
                    <a:lnTo>
                      <a:pt x="506" y="428"/>
                    </a:lnTo>
                    <a:lnTo>
                      <a:pt x="504" y="421"/>
                    </a:lnTo>
                    <a:lnTo>
                      <a:pt x="503" y="414"/>
                    </a:lnTo>
                    <a:lnTo>
                      <a:pt x="504" y="408"/>
                    </a:lnTo>
                    <a:lnTo>
                      <a:pt x="504" y="401"/>
                    </a:lnTo>
                    <a:lnTo>
                      <a:pt x="507" y="395"/>
                    </a:lnTo>
                    <a:lnTo>
                      <a:pt x="509" y="390"/>
                    </a:lnTo>
                    <a:lnTo>
                      <a:pt x="512" y="385"/>
                    </a:lnTo>
                    <a:lnTo>
                      <a:pt x="516" y="381"/>
                    </a:lnTo>
                    <a:lnTo>
                      <a:pt x="522" y="379"/>
                    </a:lnTo>
                    <a:lnTo>
                      <a:pt x="527" y="379"/>
                    </a:lnTo>
                    <a:close/>
                    <a:moveTo>
                      <a:pt x="603" y="468"/>
                    </a:moveTo>
                    <a:lnTo>
                      <a:pt x="610" y="471"/>
                    </a:lnTo>
                    <a:lnTo>
                      <a:pt x="619" y="473"/>
                    </a:lnTo>
                    <a:lnTo>
                      <a:pt x="629" y="476"/>
                    </a:lnTo>
                    <a:lnTo>
                      <a:pt x="639" y="476"/>
                    </a:lnTo>
                    <a:lnTo>
                      <a:pt x="651" y="476"/>
                    </a:lnTo>
                    <a:lnTo>
                      <a:pt x="662" y="473"/>
                    </a:lnTo>
                    <a:lnTo>
                      <a:pt x="671" y="470"/>
                    </a:lnTo>
                    <a:lnTo>
                      <a:pt x="677" y="466"/>
                    </a:lnTo>
                    <a:lnTo>
                      <a:pt x="683" y="460"/>
                    </a:lnTo>
                    <a:lnTo>
                      <a:pt x="687" y="453"/>
                    </a:lnTo>
                    <a:lnTo>
                      <a:pt x="689" y="446"/>
                    </a:lnTo>
                    <a:lnTo>
                      <a:pt x="690" y="438"/>
                    </a:lnTo>
                    <a:lnTo>
                      <a:pt x="689" y="431"/>
                    </a:lnTo>
                    <a:lnTo>
                      <a:pt x="688" y="426"/>
                    </a:lnTo>
                    <a:lnTo>
                      <a:pt x="686" y="420"/>
                    </a:lnTo>
                    <a:lnTo>
                      <a:pt x="683" y="415"/>
                    </a:lnTo>
                    <a:lnTo>
                      <a:pt x="678" y="411"/>
                    </a:lnTo>
                    <a:lnTo>
                      <a:pt x="673" y="408"/>
                    </a:lnTo>
                    <a:lnTo>
                      <a:pt x="666" y="404"/>
                    </a:lnTo>
                    <a:lnTo>
                      <a:pt x="659" y="401"/>
                    </a:lnTo>
                    <a:lnTo>
                      <a:pt x="649" y="398"/>
                    </a:lnTo>
                    <a:lnTo>
                      <a:pt x="644" y="394"/>
                    </a:lnTo>
                    <a:lnTo>
                      <a:pt x="641" y="391"/>
                    </a:lnTo>
                    <a:lnTo>
                      <a:pt x="639" y="388"/>
                    </a:lnTo>
                    <a:lnTo>
                      <a:pt x="641" y="383"/>
                    </a:lnTo>
                    <a:lnTo>
                      <a:pt x="644" y="380"/>
                    </a:lnTo>
                    <a:lnTo>
                      <a:pt x="648" y="379"/>
                    </a:lnTo>
                    <a:lnTo>
                      <a:pt x="653" y="378"/>
                    </a:lnTo>
                    <a:lnTo>
                      <a:pt x="661" y="379"/>
                    </a:lnTo>
                    <a:lnTo>
                      <a:pt x="668" y="380"/>
                    </a:lnTo>
                    <a:lnTo>
                      <a:pt x="674" y="382"/>
                    </a:lnTo>
                    <a:lnTo>
                      <a:pt x="678" y="384"/>
                    </a:lnTo>
                    <a:lnTo>
                      <a:pt x="685" y="359"/>
                    </a:lnTo>
                    <a:lnTo>
                      <a:pt x="678" y="356"/>
                    </a:lnTo>
                    <a:lnTo>
                      <a:pt x="671" y="354"/>
                    </a:lnTo>
                    <a:lnTo>
                      <a:pt x="662" y="353"/>
                    </a:lnTo>
                    <a:lnTo>
                      <a:pt x="652" y="352"/>
                    </a:lnTo>
                    <a:lnTo>
                      <a:pt x="643" y="353"/>
                    </a:lnTo>
                    <a:lnTo>
                      <a:pt x="633" y="355"/>
                    </a:lnTo>
                    <a:lnTo>
                      <a:pt x="625" y="359"/>
                    </a:lnTo>
                    <a:lnTo>
                      <a:pt x="618" y="363"/>
                    </a:lnTo>
                    <a:lnTo>
                      <a:pt x="612" y="369"/>
                    </a:lnTo>
                    <a:lnTo>
                      <a:pt x="609" y="375"/>
                    </a:lnTo>
                    <a:lnTo>
                      <a:pt x="606" y="383"/>
                    </a:lnTo>
                    <a:lnTo>
                      <a:pt x="606" y="391"/>
                    </a:lnTo>
                    <a:lnTo>
                      <a:pt x="606" y="397"/>
                    </a:lnTo>
                    <a:lnTo>
                      <a:pt x="607" y="401"/>
                    </a:lnTo>
                    <a:lnTo>
                      <a:pt x="609" y="407"/>
                    </a:lnTo>
                    <a:lnTo>
                      <a:pt x="612" y="411"/>
                    </a:lnTo>
                    <a:lnTo>
                      <a:pt x="618" y="415"/>
                    </a:lnTo>
                    <a:lnTo>
                      <a:pt x="623" y="420"/>
                    </a:lnTo>
                    <a:lnTo>
                      <a:pt x="630" y="423"/>
                    </a:lnTo>
                    <a:lnTo>
                      <a:pt x="638" y="427"/>
                    </a:lnTo>
                    <a:lnTo>
                      <a:pt x="647" y="430"/>
                    </a:lnTo>
                    <a:lnTo>
                      <a:pt x="651" y="433"/>
                    </a:lnTo>
                    <a:lnTo>
                      <a:pt x="655" y="437"/>
                    </a:lnTo>
                    <a:lnTo>
                      <a:pt x="656" y="440"/>
                    </a:lnTo>
                    <a:lnTo>
                      <a:pt x="655" y="444"/>
                    </a:lnTo>
                    <a:lnTo>
                      <a:pt x="651" y="448"/>
                    </a:lnTo>
                    <a:lnTo>
                      <a:pt x="647" y="450"/>
                    </a:lnTo>
                    <a:lnTo>
                      <a:pt x="639" y="450"/>
                    </a:lnTo>
                    <a:lnTo>
                      <a:pt x="632" y="450"/>
                    </a:lnTo>
                    <a:lnTo>
                      <a:pt x="623" y="448"/>
                    </a:lnTo>
                    <a:lnTo>
                      <a:pt x="616" y="444"/>
                    </a:lnTo>
                    <a:lnTo>
                      <a:pt x="609" y="441"/>
                    </a:lnTo>
                    <a:lnTo>
                      <a:pt x="603" y="468"/>
                    </a:lnTo>
                    <a:close/>
                    <a:moveTo>
                      <a:pt x="759" y="521"/>
                    </a:moveTo>
                    <a:lnTo>
                      <a:pt x="795" y="521"/>
                    </a:lnTo>
                    <a:lnTo>
                      <a:pt x="795" y="462"/>
                    </a:lnTo>
                    <a:lnTo>
                      <a:pt x="796" y="462"/>
                    </a:lnTo>
                    <a:lnTo>
                      <a:pt x="800" y="468"/>
                    </a:lnTo>
                    <a:lnTo>
                      <a:pt x="807" y="472"/>
                    </a:lnTo>
                    <a:lnTo>
                      <a:pt x="815" y="476"/>
                    </a:lnTo>
                    <a:lnTo>
                      <a:pt x="825" y="477"/>
                    </a:lnTo>
                    <a:lnTo>
                      <a:pt x="835" y="476"/>
                    </a:lnTo>
                    <a:lnTo>
                      <a:pt x="845" y="472"/>
                    </a:lnTo>
                    <a:lnTo>
                      <a:pt x="853" y="468"/>
                    </a:lnTo>
                    <a:lnTo>
                      <a:pt x="861" y="461"/>
                    </a:lnTo>
                    <a:lnTo>
                      <a:pt x="865" y="457"/>
                    </a:lnTo>
                    <a:lnTo>
                      <a:pt x="868" y="452"/>
                    </a:lnTo>
                    <a:lnTo>
                      <a:pt x="871" y="447"/>
                    </a:lnTo>
                    <a:lnTo>
                      <a:pt x="873" y="441"/>
                    </a:lnTo>
                    <a:lnTo>
                      <a:pt x="875" y="434"/>
                    </a:lnTo>
                    <a:lnTo>
                      <a:pt x="877" y="428"/>
                    </a:lnTo>
                    <a:lnTo>
                      <a:pt x="877" y="420"/>
                    </a:lnTo>
                    <a:lnTo>
                      <a:pt x="878" y="412"/>
                    </a:lnTo>
                    <a:lnTo>
                      <a:pt x="877" y="399"/>
                    </a:lnTo>
                    <a:lnTo>
                      <a:pt x="874" y="388"/>
                    </a:lnTo>
                    <a:lnTo>
                      <a:pt x="869" y="376"/>
                    </a:lnTo>
                    <a:lnTo>
                      <a:pt x="863" y="368"/>
                    </a:lnTo>
                    <a:lnTo>
                      <a:pt x="857" y="361"/>
                    </a:lnTo>
                    <a:lnTo>
                      <a:pt x="848" y="356"/>
                    </a:lnTo>
                    <a:lnTo>
                      <a:pt x="839" y="353"/>
                    </a:lnTo>
                    <a:lnTo>
                      <a:pt x="830" y="352"/>
                    </a:lnTo>
                    <a:lnTo>
                      <a:pt x="824" y="352"/>
                    </a:lnTo>
                    <a:lnTo>
                      <a:pt x="818" y="353"/>
                    </a:lnTo>
                    <a:lnTo>
                      <a:pt x="812" y="355"/>
                    </a:lnTo>
                    <a:lnTo>
                      <a:pt x="808" y="356"/>
                    </a:lnTo>
                    <a:lnTo>
                      <a:pt x="803" y="360"/>
                    </a:lnTo>
                    <a:lnTo>
                      <a:pt x="799" y="363"/>
                    </a:lnTo>
                    <a:lnTo>
                      <a:pt x="795" y="366"/>
                    </a:lnTo>
                    <a:lnTo>
                      <a:pt x="792" y="371"/>
                    </a:lnTo>
                    <a:lnTo>
                      <a:pt x="791" y="371"/>
                    </a:lnTo>
                    <a:lnTo>
                      <a:pt x="790" y="354"/>
                    </a:lnTo>
                    <a:lnTo>
                      <a:pt x="758" y="354"/>
                    </a:lnTo>
                    <a:lnTo>
                      <a:pt x="758" y="363"/>
                    </a:lnTo>
                    <a:lnTo>
                      <a:pt x="759" y="373"/>
                    </a:lnTo>
                    <a:lnTo>
                      <a:pt x="759" y="383"/>
                    </a:lnTo>
                    <a:lnTo>
                      <a:pt x="759" y="394"/>
                    </a:lnTo>
                    <a:lnTo>
                      <a:pt x="759" y="521"/>
                    </a:lnTo>
                    <a:close/>
                    <a:moveTo>
                      <a:pt x="795" y="407"/>
                    </a:moveTo>
                    <a:lnTo>
                      <a:pt x="795" y="403"/>
                    </a:lnTo>
                    <a:lnTo>
                      <a:pt x="796" y="400"/>
                    </a:lnTo>
                    <a:lnTo>
                      <a:pt x="797" y="395"/>
                    </a:lnTo>
                    <a:lnTo>
                      <a:pt x="798" y="392"/>
                    </a:lnTo>
                    <a:lnTo>
                      <a:pt x="801" y="389"/>
                    </a:lnTo>
                    <a:lnTo>
                      <a:pt x="804" y="387"/>
                    </a:lnTo>
                    <a:lnTo>
                      <a:pt x="807" y="384"/>
                    </a:lnTo>
                    <a:lnTo>
                      <a:pt x="810" y="382"/>
                    </a:lnTo>
                    <a:lnTo>
                      <a:pt x="813" y="381"/>
                    </a:lnTo>
                    <a:lnTo>
                      <a:pt x="818" y="381"/>
                    </a:lnTo>
                    <a:lnTo>
                      <a:pt x="823" y="382"/>
                    </a:lnTo>
                    <a:lnTo>
                      <a:pt x="827" y="383"/>
                    </a:lnTo>
                    <a:lnTo>
                      <a:pt x="832" y="387"/>
                    </a:lnTo>
                    <a:lnTo>
                      <a:pt x="835" y="391"/>
                    </a:lnTo>
                    <a:lnTo>
                      <a:pt x="838" y="395"/>
                    </a:lnTo>
                    <a:lnTo>
                      <a:pt x="840" y="401"/>
                    </a:lnTo>
                    <a:lnTo>
                      <a:pt x="841" y="408"/>
                    </a:lnTo>
                    <a:lnTo>
                      <a:pt x="841" y="414"/>
                    </a:lnTo>
                    <a:lnTo>
                      <a:pt x="841" y="421"/>
                    </a:lnTo>
                    <a:lnTo>
                      <a:pt x="840" y="428"/>
                    </a:lnTo>
                    <a:lnTo>
                      <a:pt x="838" y="433"/>
                    </a:lnTo>
                    <a:lnTo>
                      <a:pt x="835" y="439"/>
                    </a:lnTo>
                    <a:lnTo>
                      <a:pt x="832" y="442"/>
                    </a:lnTo>
                    <a:lnTo>
                      <a:pt x="827" y="446"/>
                    </a:lnTo>
                    <a:lnTo>
                      <a:pt x="822" y="448"/>
                    </a:lnTo>
                    <a:lnTo>
                      <a:pt x="817" y="448"/>
                    </a:lnTo>
                    <a:lnTo>
                      <a:pt x="813" y="448"/>
                    </a:lnTo>
                    <a:lnTo>
                      <a:pt x="809" y="447"/>
                    </a:lnTo>
                    <a:lnTo>
                      <a:pt x="806" y="444"/>
                    </a:lnTo>
                    <a:lnTo>
                      <a:pt x="804" y="443"/>
                    </a:lnTo>
                    <a:lnTo>
                      <a:pt x="800" y="440"/>
                    </a:lnTo>
                    <a:lnTo>
                      <a:pt x="798" y="438"/>
                    </a:lnTo>
                    <a:lnTo>
                      <a:pt x="797" y="434"/>
                    </a:lnTo>
                    <a:lnTo>
                      <a:pt x="796" y="430"/>
                    </a:lnTo>
                    <a:lnTo>
                      <a:pt x="795" y="427"/>
                    </a:lnTo>
                    <a:lnTo>
                      <a:pt x="795" y="422"/>
                    </a:lnTo>
                    <a:lnTo>
                      <a:pt x="795" y="407"/>
                    </a:lnTo>
                    <a:close/>
                    <a:moveTo>
                      <a:pt x="900" y="473"/>
                    </a:moveTo>
                    <a:lnTo>
                      <a:pt x="936" y="473"/>
                    </a:lnTo>
                    <a:lnTo>
                      <a:pt x="936" y="413"/>
                    </a:lnTo>
                    <a:lnTo>
                      <a:pt x="936" y="409"/>
                    </a:lnTo>
                    <a:lnTo>
                      <a:pt x="936" y="405"/>
                    </a:lnTo>
                    <a:lnTo>
                      <a:pt x="938" y="401"/>
                    </a:lnTo>
                    <a:lnTo>
                      <a:pt x="940" y="398"/>
                    </a:lnTo>
                    <a:lnTo>
                      <a:pt x="942" y="394"/>
                    </a:lnTo>
                    <a:lnTo>
                      <a:pt x="945" y="391"/>
                    </a:lnTo>
                    <a:lnTo>
                      <a:pt x="948" y="389"/>
                    </a:lnTo>
                    <a:lnTo>
                      <a:pt x="953" y="388"/>
                    </a:lnTo>
                    <a:lnTo>
                      <a:pt x="957" y="387"/>
                    </a:lnTo>
                    <a:lnTo>
                      <a:pt x="961" y="387"/>
                    </a:lnTo>
                    <a:lnTo>
                      <a:pt x="967" y="387"/>
                    </a:lnTo>
                    <a:lnTo>
                      <a:pt x="971" y="388"/>
                    </a:lnTo>
                    <a:lnTo>
                      <a:pt x="971" y="352"/>
                    </a:lnTo>
                    <a:lnTo>
                      <a:pt x="968" y="352"/>
                    </a:lnTo>
                    <a:lnTo>
                      <a:pt x="963" y="352"/>
                    </a:lnTo>
                    <a:lnTo>
                      <a:pt x="959" y="352"/>
                    </a:lnTo>
                    <a:lnTo>
                      <a:pt x="955" y="353"/>
                    </a:lnTo>
                    <a:lnTo>
                      <a:pt x="950" y="355"/>
                    </a:lnTo>
                    <a:lnTo>
                      <a:pt x="946" y="358"/>
                    </a:lnTo>
                    <a:lnTo>
                      <a:pt x="942" y="361"/>
                    </a:lnTo>
                    <a:lnTo>
                      <a:pt x="939" y="365"/>
                    </a:lnTo>
                    <a:lnTo>
                      <a:pt x="935" y="371"/>
                    </a:lnTo>
                    <a:lnTo>
                      <a:pt x="932" y="376"/>
                    </a:lnTo>
                    <a:lnTo>
                      <a:pt x="931" y="376"/>
                    </a:lnTo>
                    <a:lnTo>
                      <a:pt x="930" y="354"/>
                    </a:lnTo>
                    <a:lnTo>
                      <a:pt x="900" y="354"/>
                    </a:lnTo>
                    <a:lnTo>
                      <a:pt x="900" y="363"/>
                    </a:lnTo>
                    <a:lnTo>
                      <a:pt x="900" y="372"/>
                    </a:lnTo>
                    <a:lnTo>
                      <a:pt x="900" y="382"/>
                    </a:lnTo>
                    <a:lnTo>
                      <a:pt x="900" y="394"/>
                    </a:lnTo>
                    <a:lnTo>
                      <a:pt x="900" y="473"/>
                    </a:lnTo>
                    <a:close/>
                    <a:moveTo>
                      <a:pt x="1043" y="352"/>
                    </a:moveTo>
                    <a:lnTo>
                      <a:pt x="1036" y="352"/>
                    </a:lnTo>
                    <a:lnTo>
                      <a:pt x="1029" y="353"/>
                    </a:lnTo>
                    <a:lnTo>
                      <a:pt x="1024" y="354"/>
                    </a:lnTo>
                    <a:lnTo>
                      <a:pt x="1017" y="356"/>
                    </a:lnTo>
                    <a:lnTo>
                      <a:pt x="1012" y="359"/>
                    </a:lnTo>
                    <a:lnTo>
                      <a:pt x="1007" y="362"/>
                    </a:lnTo>
                    <a:lnTo>
                      <a:pt x="1002" y="365"/>
                    </a:lnTo>
                    <a:lnTo>
                      <a:pt x="998" y="369"/>
                    </a:lnTo>
                    <a:lnTo>
                      <a:pt x="995" y="373"/>
                    </a:lnTo>
                    <a:lnTo>
                      <a:pt x="992" y="379"/>
                    </a:lnTo>
                    <a:lnTo>
                      <a:pt x="988" y="383"/>
                    </a:lnTo>
                    <a:lnTo>
                      <a:pt x="986" y="389"/>
                    </a:lnTo>
                    <a:lnTo>
                      <a:pt x="984" y="395"/>
                    </a:lnTo>
                    <a:lnTo>
                      <a:pt x="983" y="401"/>
                    </a:lnTo>
                    <a:lnTo>
                      <a:pt x="982" y="408"/>
                    </a:lnTo>
                    <a:lnTo>
                      <a:pt x="982" y="415"/>
                    </a:lnTo>
                    <a:lnTo>
                      <a:pt x="982" y="422"/>
                    </a:lnTo>
                    <a:lnTo>
                      <a:pt x="983" y="429"/>
                    </a:lnTo>
                    <a:lnTo>
                      <a:pt x="984" y="434"/>
                    </a:lnTo>
                    <a:lnTo>
                      <a:pt x="986" y="441"/>
                    </a:lnTo>
                    <a:lnTo>
                      <a:pt x="988" y="447"/>
                    </a:lnTo>
                    <a:lnTo>
                      <a:pt x="992" y="451"/>
                    </a:lnTo>
                    <a:lnTo>
                      <a:pt x="995" y="456"/>
                    </a:lnTo>
                    <a:lnTo>
                      <a:pt x="998" y="460"/>
                    </a:lnTo>
                    <a:lnTo>
                      <a:pt x="1002" y="463"/>
                    </a:lnTo>
                    <a:lnTo>
                      <a:pt x="1008" y="467"/>
                    </a:lnTo>
                    <a:lnTo>
                      <a:pt x="1012" y="470"/>
                    </a:lnTo>
                    <a:lnTo>
                      <a:pt x="1017" y="472"/>
                    </a:lnTo>
                    <a:lnTo>
                      <a:pt x="1028" y="476"/>
                    </a:lnTo>
                    <a:lnTo>
                      <a:pt x="1041" y="477"/>
                    </a:lnTo>
                    <a:lnTo>
                      <a:pt x="1052" y="476"/>
                    </a:lnTo>
                    <a:lnTo>
                      <a:pt x="1064" y="472"/>
                    </a:lnTo>
                    <a:lnTo>
                      <a:pt x="1069" y="470"/>
                    </a:lnTo>
                    <a:lnTo>
                      <a:pt x="1074" y="468"/>
                    </a:lnTo>
                    <a:lnTo>
                      <a:pt x="1079" y="465"/>
                    </a:lnTo>
                    <a:lnTo>
                      <a:pt x="1083" y="461"/>
                    </a:lnTo>
                    <a:lnTo>
                      <a:pt x="1087" y="457"/>
                    </a:lnTo>
                    <a:lnTo>
                      <a:pt x="1091" y="452"/>
                    </a:lnTo>
                    <a:lnTo>
                      <a:pt x="1094" y="447"/>
                    </a:lnTo>
                    <a:lnTo>
                      <a:pt x="1096" y="441"/>
                    </a:lnTo>
                    <a:lnTo>
                      <a:pt x="1098" y="434"/>
                    </a:lnTo>
                    <a:lnTo>
                      <a:pt x="1101" y="428"/>
                    </a:lnTo>
                    <a:lnTo>
                      <a:pt x="1102" y="421"/>
                    </a:lnTo>
                    <a:lnTo>
                      <a:pt x="1102" y="413"/>
                    </a:lnTo>
                    <a:lnTo>
                      <a:pt x="1102" y="407"/>
                    </a:lnTo>
                    <a:lnTo>
                      <a:pt x="1101" y="400"/>
                    </a:lnTo>
                    <a:lnTo>
                      <a:pt x="1100" y="394"/>
                    </a:lnTo>
                    <a:lnTo>
                      <a:pt x="1097" y="389"/>
                    </a:lnTo>
                    <a:lnTo>
                      <a:pt x="1095" y="383"/>
                    </a:lnTo>
                    <a:lnTo>
                      <a:pt x="1092" y="378"/>
                    </a:lnTo>
                    <a:lnTo>
                      <a:pt x="1089" y="373"/>
                    </a:lnTo>
                    <a:lnTo>
                      <a:pt x="1085" y="369"/>
                    </a:lnTo>
                    <a:lnTo>
                      <a:pt x="1081" y="365"/>
                    </a:lnTo>
                    <a:lnTo>
                      <a:pt x="1077" y="362"/>
                    </a:lnTo>
                    <a:lnTo>
                      <a:pt x="1073" y="359"/>
                    </a:lnTo>
                    <a:lnTo>
                      <a:pt x="1067" y="356"/>
                    </a:lnTo>
                    <a:lnTo>
                      <a:pt x="1062" y="354"/>
                    </a:lnTo>
                    <a:lnTo>
                      <a:pt x="1055" y="353"/>
                    </a:lnTo>
                    <a:lnTo>
                      <a:pt x="1050" y="352"/>
                    </a:lnTo>
                    <a:lnTo>
                      <a:pt x="1043" y="352"/>
                    </a:lnTo>
                    <a:close/>
                    <a:moveTo>
                      <a:pt x="1042" y="379"/>
                    </a:moveTo>
                    <a:lnTo>
                      <a:pt x="1048" y="379"/>
                    </a:lnTo>
                    <a:lnTo>
                      <a:pt x="1052" y="381"/>
                    </a:lnTo>
                    <a:lnTo>
                      <a:pt x="1056" y="385"/>
                    </a:lnTo>
                    <a:lnTo>
                      <a:pt x="1060" y="390"/>
                    </a:lnTo>
                    <a:lnTo>
                      <a:pt x="1062" y="395"/>
                    </a:lnTo>
                    <a:lnTo>
                      <a:pt x="1064" y="401"/>
                    </a:lnTo>
                    <a:lnTo>
                      <a:pt x="1065" y="408"/>
                    </a:lnTo>
                    <a:lnTo>
                      <a:pt x="1065" y="414"/>
                    </a:lnTo>
                    <a:lnTo>
                      <a:pt x="1064" y="422"/>
                    </a:lnTo>
                    <a:lnTo>
                      <a:pt x="1063" y="429"/>
                    </a:lnTo>
                    <a:lnTo>
                      <a:pt x="1062" y="434"/>
                    </a:lnTo>
                    <a:lnTo>
                      <a:pt x="1058" y="440"/>
                    </a:lnTo>
                    <a:lnTo>
                      <a:pt x="1055" y="444"/>
                    </a:lnTo>
                    <a:lnTo>
                      <a:pt x="1051" y="448"/>
                    </a:lnTo>
                    <a:lnTo>
                      <a:pt x="1047" y="449"/>
                    </a:lnTo>
                    <a:lnTo>
                      <a:pt x="1042" y="450"/>
                    </a:lnTo>
                    <a:lnTo>
                      <a:pt x="1037" y="449"/>
                    </a:lnTo>
                    <a:lnTo>
                      <a:pt x="1031" y="447"/>
                    </a:lnTo>
                    <a:lnTo>
                      <a:pt x="1028" y="443"/>
                    </a:lnTo>
                    <a:lnTo>
                      <a:pt x="1024" y="440"/>
                    </a:lnTo>
                    <a:lnTo>
                      <a:pt x="1022" y="434"/>
                    </a:lnTo>
                    <a:lnTo>
                      <a:pt x="1020" y="428"/>
                    </a:lnTo>
                    <a:lnTo>
                      <a:pt x="1019" y="421"/>
                    </a:lnTo>
                    <a:lnTo>
                      <a:pt x="1019" y="414"/>
                    </a:lnTo>
                    <a:lnTo>
                      <a:pt x="1019" y="408"/>
                    </a:lnTo>
                    <a:lnTo>
                      <a:pt x="1020" y="401"/>
                    </a:lnTo>
                    <a:lnTo>
                      <a:pt x="1022" y="395"/>
                    </a:lnTo>
                    <a:lnTo>
                      <a:pt x="1024" y="390"/>
                    </a:lnTo>
                    <a:lnTo>
                      <a:pt x="1027" y="385"/>
                    </a:lnTo>
                    <a:lnTo>
                      <a:pt x="1031" y="381"/>
                    </a:lnTo>
                    <a:lnTo>
                      <a:pt x="1036" y="379"/>
                    </a:lnTo>
                    <a:lnTo>
                      <a:pt x="1042" y="379"/>
                    </a:lnTo>
                    <a:close/>
                    <a:moveTo>
                      <a:pt x="1201" y="301"/>
                    </a:moveTo>
                    <a:lnTo>
                      <a:pt x="1201" y="365"/>
                    </a:lnTo>
                    <a:lnTo>
                      <a:pt x="1200" y="365"/>
                    </a:lnTo>
                    <a:lnTo>
                      <a:pt x="1198" y="362"/>
                    </a:lnTo>
                    <a:lnTo>
                      <a:pt x="1196" y="360"/>
                    </a:lnTo>
                    <a:lnTo>
                      <a:pt x="1192" y="358"/>
                    </a:lnTo>
                    <a:lnTo>
                      <a:pt x="1188" y="355"/>
                    </a:lnTo>
                    <a:lnTo>
                      <a:pt x="1179" y="353"/>
                    </a:lnTo>
                    <a:lnTo>
                      <a:pt x="1170" y="352"/>
                    </a:lnTo>
                    <a:lnTo>
                      <a:pt x="1160" y="353"/>
                    </a:lnTo>
                    <a:lnTo>
                      <a:pt x="1150" y="356"/>
                    </a:lnTo>
                    <a:lnTo>
                      <a:pt x="1142" y="362"/>
                    </a:lnTo>
                    <a:lnTo>
                      <a:pt x="1133" y="369"/>
                    </a:lnTo>
                    <a:lnTo>
                      <a:pt x="1130" y="373"/>
                    </a:lnTo>
                    <a:lnTo>
                      <a:pt x="1127" y="378"/>
                    </a:lnTo>
                    <a:lnTo>
                      <a:pt x="1124" y="383"/>
                    </a:lnTo>
                    <a:lnTo>
                      <a:pt x="1122" y="389"/>
                    </a:lnTo>
                    <a:lnTo>
                      <a:pt x="1120" y="394"/>
                    </a:lnTo>
                    <a:lnTo>
                      <a:pt x="1119" y="401"/>
                    </a:lnTo>
                    <a:lnTo>
                      <a:pt x="1118" y="408"/>
                    </a:lnTo>
                    <a:lnTo>
                      <a:pt x="1118" y="415"/>
                    </a:lnTo>
                    <a:lnTo>
                      <a:pt x="1119" y="429"/>
                    </a:lnTo>
                    <a:lnTo>
                      <a:pt x="1122" y="440"/>
                    </a:lnTo>
                    <a:lnTo>
                      <a:pt x="1127" y="451"/>
                    </a:lnTo>
                    <a:lnTo>
                      <a:pt x="1133" y="460"/>
                    </a:lnTo>
                    <a:lnTo>
                      <a:pt x="1139" y="467"/>
                    </a:lnTo>
                    <a:lnTo>
                      <a:pt x="1148" y="472"/>
                    </a:lnTo>
                    <a:lnTo>
                      <a:pt x="1152" y="473"/>
                    </a:lnTo>
                    <a:lnTo>
                      <a:pt x="1158" y="476"/>
                    </a:lnTo>
                    <a:lnTo>
                      <a:pt x="1162" y="476"/>
                    </a:lnTo>
                    <a:lnTo>
                      <a:pt x="1168" y="477"/>
                    </a:lnTo>
                    <a:lnTo>
                      <a:pt x="1173" y="476"/>
                    </a:lnTo>
                    <a:lnTo>
                      <a:pt x="1178" y="475"/>
                    </a:lnTo>
                    <a:lnTo>
                      <a:pt x="1184" y="473"/>
                    </a:lnTo>
                    <a:lnTo>
                      <a:pt x="1188" y="471"/>
                    </a:lnTo>
                    <a:lnTo>
                      <a:pt x="1192" y="469"/>
                    </a:lnTo>
                    <a:lnTo>
                      <a:pt x="1197" y="465"/>
                    </a:lnTo>
                    <a:lnTo>
                      <a:pt x="1200" y="461"/>
                    </a:lnTo>
                    <a:lnTo>
                      <a:pt x="1203" y="456"/>
                    </a:lnTo>
                    <a:lnTo>
                      <a:pt x="1204" y="456"/>
                    </a:lnTo>
                    <a:lnTo>
                      <a:pt x="1205" y="473"/>
                    </a:lnTo>
                    <a:lnTo>
                      <a:pt x="1238" y="473"/>
                    </a:lnTo>
                    <a:lnTo>
                      <a:pt x="1237" y="467"/>
                    </a:lnTo>
                    <a:lnTo>
                      <a:pt x="1237" y="458"/>
                    </a:lnTo>
                    <a:lnTo>
                      <a:pt x="1237" y="448"/>
                    </a:lnTo>
                    <a:lnTo>
                      <a:pt x="1237" y="438"/>
                    </a:lnTo>
                    <a:lnTo>
                      <a:pt x="1237" y="301"/>
                    </a:lnTo>
                    <a:lnTo>
                      <a:pt x="1201" y="301"/>
                    </a:lnTo>
                    <a:close/>
                    <a:moveTo>
                      <a:pt x="1201" y="421"/>
                    </a:moveTo>
                    <a:lnTo>
                      <a:pt x="1200" y="426"/>
                    </a:lnTo>
                    <a:lnTo>
                      <a:pt x="1200" y="429"/>
                    </a:lnTo>
                    <a:lnTo>
                      <a:pt x="1199" y="433"/>
                    </a:lnTo>
                    <a:lnTo>
                      <a:pt x="1197" y="437"/>
                    </a:lnTo>
                    <a:lnTo>
                      <a:pt x="1195" y="439"/>
                    </a:lnTo>
                    <a:lnTo>
                      <a:pt x="1192" y="442"/>
                    </a:lnTo>
                    <a:lnTo>
                      <a:pt x="1189" y="444"/>
                    </a:lnTo>
                    <a:lnTo>
                      <a:pt x="1186" y="446"/>
                    </a:lnTo>
                    <a:lnTo>
                      <a:pt x="1183" y="447"/>
                    </a:lnTo>
                    <a:lnTo>
                      <a:pt x="1179" y="447"/>
                    </a:lnTo>
                    <a:lnTo>
                      <a:pt x="1174" y="447"/>
                    </a:lnTo>
                    <a:lnTo>
                      <a:pt x="1169" y="444"/>
                    </a:lnTo>
                    <a:lnTo>
                      <a:pt x="1164" y="442"/>
                    </a:lnTo>
                    <a:lnTo>
                      <a:pt x="1161" y="438"/>
                    </a:lnTo>
                    <a:lnTo>
                      <a:pt x="1158" y="433"/>
                    </a:lnTo>
                    <a:lnTo>
                      <a:pt x="1156" y="428"/>
                    </a:lnTo>
                    <a:lnTo>
                      <a:pt x="1155" y="421"/>
                    </a:lnTo>
                    <a:lnTo>
                      <a:pt x="1155" y="414"/>
                    </a:lnTo>
                    <a:lnTo>
                      <a:pt x="1155" y="408"/>
                    </a:lnTo>
                    <a:lnTo>
                      <a:pt x="1156" y="401"/>
                    </a:lnTo>
                    <a:lnTo>
                      <a:pt x="1158" y="395"/>
                    </a:lnTo>
                    <a:lnTo>
                      <a:pt x="1161" y="390"/>
                    </a:lnTo>
                    <a:lnTo>
                      <a:pt x="1164" y="387"/>
                    </a:lnTo>
                    <a:lnTo>
                      <a:pt x="1169" y="383"/>
                    </a:lnTo>
                    <a:lnTo>
                      <a:pt x="1173" y="381"/>
                    </a:lnTo>
                    <a:lnTo>
                      <a:pt x="1179" y="380"/>
                    </a:lnTo>
                    <a:lnTo>
                      <a:pt x="1183" y="381"/>
                    </a:lnTo>
                    <a:lnTo>
                      <a:pt x="1187" y="382"/>
                    </a:lnTo>
                    <a:lnTo>
                      <a:pt x="1190" y="383"/>
                    </a:lnTo>
                    <a:lnTo>
                      <a:pt x="1193" y="385"/>
                    </a:lnTo>
                    <a:lnTo>
                      <a:pt x="1196" y="389"/>
                    </a:lnTo>
                    <a:lnTo>
                      <a:pt x="1198" y="391"/>
                    </a:lnTo>
                    <a:lnTo>
                      <a:pt x="1199" y="394"/>
                    </a:lnTo>
                    <a:lnTo>
                      <a:pt x="1200" y="399"/>
                    </a:lnTo>
                    <a:lnTo>
                      <a:pt x="1200" y="402"/>
                    </a:lnTo>
                    <a:lnTo>
                      <a:pt x="1201" y="405"/>
                    </a:lnTo>
                    <a:lnTo>
                      <a:pt x="1201" y="421"/>
                    </a:lnTo>
                    <a:close/>
                    <a:moveTo>
                      <a:pt x="1374" y="354"/>
                    </a:moveTo>
                    <a:lnTo>
                      <a:pt x="1338" y="354"/>
                    </a:lnTo>
                    <a:lnTo>
                      <a:pt x="1338" y="426"/>
                    </a:lnTo>
                    <a:lnTo>
                      <a:pt x="1337" y="430"/>
                    </a:lnTo>
                    <a:lnTo>
                      <a:pt x="1337" y="433"/>
                    </a:lnTo>
                    <a:lnTo>
                      <a:pt x="1334" y="438"/>
                    </a:lnTo>
                    <a:lnTo>
                      <a:pt x="1331" y="442"/>
                    </a:lnTo>
                    <a:lnTo>
                      <a:pt x="1328" y="443"/>
                    </a:lnTo>
                    <a:lnTo>
                      <a:pt x="1325" y="446"/>
                    </a:lnTo>
                    <a:lnTo>
                      <a:pt x="1322" y="446"/>
                    </a:lnTo>
                    <a:lnTo>
                      <a:pt x="1319" y="447"/>
                    </a:lnTo>
                    <a:lnTo>
                      <a:pt x="1314" y="446"/>
                    </a:lnTo>
                    <a:lnTo>
                      <a:pt x="1310" y="444"/>
                    </a:lnTo>
                    <a:lnTo>
                      <a:pt x="1308" y="442"/>
                    </a:lnTo>
                    <a:lnTo>
                      <a:pt x="1305" y="439"/>
                    </a:lnTo>
                    <a:lnTo>
                      <a:pt x="1304" y="436"/>
                    </a:lnTo>
                    <a:lnTo>
                      <a:pt x="1301" y="430"/>
                    </a:lnTo>
                    <a:lnTo>
                      <a:pt x="1301" y="424"/>
                    </a:lnTo>
                    <a:lnTo>
                      <a:pt x="1300" y="419"/>
                    </a:lnTo>
                    <a:lnTo>
                      <a:pt x="1300" y="354"/>
                    </a:lnTo>
                    <a:lnTo>
                      <a:pt x="1265" y="354"/>
                    </a:lnTo>
                    <a:lnTo>
                      <a:pt x="1265" y="424"/>
                    </a:lnTo>
                    <a:lnTo>
                      <a:pt x="1266" y="438"/>
                    </a:lnTo>
                    <a:lnTo>
                      <a:pt x="1268" y="448"/>
                    </a:lnTo>
                    <a:lnTo>
                      <a:pt x="1271" y="457"/>
                    </a:lnTo>
                    <a:lnTo>
                      <a:pt x="1277" y="465"/>
                    </a:lnTo>
                    <a:lnTo>
                      <a:pt x="1282" y="470"/>
                    </a:lnTo>
                    <a:lnTo>
                      <a:pt x="1290" y="473"/>
                    </a:lnTo>
                    <a:lnTo>
                      <a:pt x="1297" y="476"/>
                    </a:lnTo>
                    <a:lnTo>
                      <a:pt x="1306" y="477"/>
                    </a:lnTo>
                    <a:lnTo>
                      <a:pt x="1312" y="476"/>
                    </a:lnTo>
                    <a:lnTo>
                      <a:pt x="1319" y="475"/>
                    </a:lnTo>
                    <a:lnTo>
                      <a:pt x="1324" y="472"/>
                    </a:lnTo>
                    <a:lnTo>
                      <a:pt x="1330" y="469"/>
                    </a:lnTo>
                    <a:lnTo>
                      <a:pt x="1337" y="463"/>
                    </a:lnTo>
                    <a:lnTo>
                      <a:pt x="1341" y="457"/>
                    </a:lnTo>
                    <a:lnTo>
                      <a:pt x="1343" y="457"/>
                    </a:lnTo>
                    <a:lnTo>
                      <a:pt x="1344" y="473"/>
                    </a:lnTo>
                    <a:lnTo>
                      <a:pt x="1375" y="473"/>
                    </a:lnTo>
                    <a:lnTo>
                      <a:pt x="1375" y="466"/>
                    </a:lnTo>
                    <a:lnTo>
                      <a:pt x="1374" y="457"/>
                    </a:lnTo>
                    <a:lnTo>
                      <a:pt x="1374" y="447"/>
                    </a:lnTo>
                    <a:lnTo>
                      <a:pt x="1374" y="436"/>
                    </a:lnTo>
                    <a:lnTo>
                      <a:pt x="1374" y="354"/>
                    </a:lnTo>
                    <a:close/>
                    <a:moveTo>
                      <a:pt x="1407" y="329"/>
                    </a:moveTo>
                    <a:lnTo>
                      <a:pt x="1407" y="354"/>
                    </a:lnTo>
                    <a:lnTo>
                      <a:pt x="1392" y="354"/>
                    </a:lnTo>
                    <a:lnTo>
                      <a:pt x="1392" y="382"/>
                    </a:lnTo>
                    <a:lnTo>
                      <a:pt x="1407" y="382"/>
                    </a:lnTo>
                    <a:lnTo>
                      <a:pt x="1407" y="431"/>
                    </a:lnTo>
                    <a:lnTo>
                      <a:pt x="1408" y="442"/>
                    </a:lnTo>
                    <a:lnTo>
                      <a:pt x="1411" y="452"/>
                    </a:lnTo>
                    <a:lnTo>
                      <a:pt x="1413" y="460"/>
                    </a:lnTo>
                    <a:lnTo>
                      <a:pt x="1417" y="466"/>
                    </a:lnTo>
                    <a:lnTo>
                      <a:pt x="1422" y="470"/>
                    </a:lnTo>
                    <a:lnTo>
                      <a:pt x="1429" y="473"/>
                    </a:lnTo>
                    <a:lnTo>
                      <a:pt x="1436" y="476"/>
                    </a:lnTo>
                    <a:lnTo>
                      <a:pt x="1444" y="476"/>
                    </a:lnTo>
                    <a:lnTo>
                      <a:pt x="1458" y="476"/>
                    </a:lnTo>
                    <a:lnTo>
                      <a:pt x="1468" y="473"/>
                    </a:lnTo>
                    <a:lnTo>
                      <a:pt x="1468" y="444"/>
                    </a:lnTo>
                    <a:lnTo>
                      <a:pt x="1462" y="446"/>
                    </a:lnTo>
                    <a:lnTo>
                      <a:pt x="1457" y="446"/>
                    </a:lnTo>
                    <a:lnTo>
                      <a:pt x="1453" y="446"/>
                    </a:lnTo>
                    <a:lnTo>
                      <a:pt x="1451" y="444"/>
                    </a:lnTo>
                    <a:lnTo>
                      <a:pt x="1447" y="443"/>
                    </a:lnTo>
                    <a:lnTo>
                      <a:pt x="1446" y="441"/>
                    </a:lnTo>
                    <a:lnTo>
                      <a:pt x="1443" y="434"/>
                    </a:lnTo>
                    <a:lnTo>
                      <a:pt x="1443" y="426"/>
                    </a:lnTo>
                    <a:lnTo>
                      <a:pt x="1443" y="382"/>
                    </a:lnTo>
                    <a:lnTo>
                      <a:pt x="1469" y="382"/>
                    </a:lnTo>
                    <a:lnTo>
                      <a:pt x="1469" y="354"/>
                    </a:lnTo>
                    <a:lnTo>
                      <a:pt x="1443" y="354"/>
                    </a:lnTo>
                    <a:lnTo>
                      <a:pt x="1443" y="321"/>
                    </a:lnTo>
                    <a:lnTo>
                      <a:pt x="1407" y="329"/>
                    </a:lnTo>
                    <a:close/>
                    <a:moveTo>
                      <a:pt x="1543" y="352"/>
                    </a:moveTo>
                    <a:lnTo>
                      <a:pt x="1536" y="352"/>
                    </a:lnTo>
                    <a:lnTo>
                      <a:pt x="1529" y="353"/>
                    </a:lnTo>
                    <a:lnTo>
                      <a:pt x="1524" y="354"/>
                    </a:lnTo>
                    <a:lnTo>
                      <a:pt x="1517" y="356"/>
                    </a:lnTo>
                    <a:lnTo>
                      <a:pt x="1512" y="359"/>
                    </a:lnTo>
                    <a:lnTo>
                      <a:pt x="1507" y="362"/>
                    </a:lnTo>
                    <a:lnTo>
                      <a:pt x="1502" y="365"/>
                    </a:lnTo>
                    <a:lnTo>
                      <a:pt x="1498" y="369"/>
                    </a:lnTo>
                    <a:lnTo>
                      <a:pt x="1495" y="373"/>
                    </a:lnTo>
                    <a:lnTo>
                      <a:pt x="1492" y="379"/>
                    </a:lnTo>
                    <a:lnTo>
                      <a:pt x="1488" y="383"/>
                    </a:lnTo>
                    <a:lnTo>
                      <a:pt x="1486" y="389"/>
                    </a:lnTo>
                    <a:lnTo>
                      <a:pt x="1484" y="395"/>
                    </a:lnTo>
                    <a:lnTo>
                      <a:pt x="1483" y="401"/>
                    </a:lnTo>
                    <a:lnTo>
                      <a:pt x="1482" y="408"/>
                    </a:lnTo>
                    <a:lnTo>
                      <a:pt x="1482" y="415"/>
                    </a:lnTo>
                    <a:lnTo>
                      <a:pt x="1482" y="422"/>
                    </a:lnTo>
                    <a:lnTo>
                      <a:pt x="1483" y="429"/>
                    </a:lnTo>
                    <a:lnTo>
                      <a:pt x="1484" y="434"/>
                    </a:lnTo>
                    <a:lnTo>
                      <a:pt x="1486" y="441"/>
                    </a:lnTo>
                    <a:lnTo>
                      <a:pt x="1488" y="447"/>
                    </a:lnTo>
                    <a:lnTo>
                      <a:pt x="1492" y="451"/>
                    </a:lnTo>
                    <a:lnTo>
                      <a:pt x="1495" y="456"/>
                    </a:lnTo>
                    <a:lnTo>
                      <a:pt x="1499" y="460"/>
                    </a:lnTo>
                    <a:lnTo>
                      <a:pt x="1502" y="463"/>
                    </a:lnTo>
                    <a:lnTo>
                      <a:pt x="1508" y="467"/>
                    </a:lnTo>
                    <a:lnTo>
                      <a:pt x="1512" y="470"/>
                    </a:lnTo>
                    <a:lnTo>
                      <a:pt x="1517" y="472"/>
                    </a:lnTo>
                    <a:lnTo>
                      <a:pt x="1528" y="476"/>
                    </a:lnTo>
                    <a:lnTo>
                      <a:pt x="1541" y="477"/>
                    </a:lnTo>
                    <a:lnTo>
                      <a:pt x="1552" y="476"/>
                    </a:lnTo>
                    <a:lnTo>
                      <a:pt x="1564" y="472"/>
                    </a:lnTo>
                    <a:lnTo>
                      <a:pt x="1569" y="470"/>
                    </a:lnTo>
                    <a:lnTo>
                      <a:pt x="1574" y="468"/>
                    </a:lnTo>
                    <a:lnTo>
                      <a:pt x="1579" y="465"/>
                    </a:lnTo>
                    <a:lnTo>
                      <a:pt x="1583" y="461"/>
                    </a:lnTo>
                    <a:lnTo>
                      <a:pt x="1587" y="457"/>
                    </a:lnTo>
                    <a:lnTo>
                      <a:pt x="1591" y="452"/>
                    </a:lnTo>
                    <a:lnTo>
                      <a:pt x="1594" y="447"/>
                    </a:lnTo>
                    <a:lnTo>
                      <a:pt x="1596" y="441"/>
                    </a:lnTo>
                    <a:lnTo>
                      <a:pt x="1598" y="434"/>
                    </a:lnTo>
                    <a:lnTo>
                      <a:pt x="1601" y="428"/>
                    </a:lnTo>
                    <a:lnTo>
                      <a:pt x="1602" y="421"/>
                    </a:lnTo>
                    <a:lnTo>
                      <a:pt x="1602" y="413"/>
                    </a:lnTo>
                    <a:lnTo>
                      <a:pt x="1602" y="407"/>
                    </a:lnTo>
                    <a:lnTo>
                      <a:pt x="1601" y="400"/>
                    </a:lnTo>
                    <a:lnTo>
                      <a:pt x="1600" y="394"/>
                    </a:lnTo>
                    <a:lnTo>
                      <a:pt x="1597" y="389"/>
                    </a:lnTo>
                    <a:lnTo>
                      <a:pt x="1595" y="383"/>
                    </a:lnTo>
                    <a:lnTo>
                      <a:pt x="1593" y="378"/>
                    </a:lnTo>
                    <a:lnTo>
                      <a:pt x="1590" y="373"/>
                    </a:lnTo>
                    <a:lnTo>
                      <a:pt x="1586" y="369"/>
                    </a:lnTo>
                    <a:lnTo>
                      <a:pt x="1581" y="365"/>
                    </a:lnTo>
                    <a:lnTo>
                      <a:pt x="1577" y="362"/>
                    </a:lnTo>
                    <a:lnTo>
                      <a:pt x="1573" y="359"/>
                    </a:lnTo>
                    <a:lnTo>
                      <a:pt x="1567" y="356"/>
                    </a:lnTo>
                    <a:lnTo>
                      <a:pt x="1562" y="354"/>
                    </a:lnTo>
                    <a:lnTo>
                      <a:pt x="1555" y="353"/>
                    </a:lnTo>
                    <a:lnTo>
                      <a:pt x="1550" y="352"/>
                    </a:lnTo>
                    <a:lnTo>
                      <a:pt x="1543" y="352"/>
                    </a:lnTo>
                    <a:close/>
                    <a:moveTo>
                      <a:pt x="1542" y="379"/>
                    </a:moveTo>
                    <a:lnTo>
                      <a:pt x="1548" y="379"/>
                    </a:lnTo>
                    <a:lnTo>
                      <a:pt x="1552" y="381"/>
                    </a:lnTo>
                    <a:lnTo>
                      <a:pt x="1556" y="385"/>
                    </a:lnTo>
                    <a:lnTo>
                      <a:pt x="1560" y="390"/>
                    </a:lnTo>
                    <a:lnTo>
                      <a:pt x="1562" y="395"/>
                    </a:lnTo>
                    <a:lnTo>
                      <a:pt x="1564" y="401"/>
                    </a:lnTo>
                    <a:lnTo>
                      <a:pt x="1565" y="408"/>
                    </a:lnTo>
                    <a:lnTo>
                      <a:pt x="1565" y="414"/>
                    </a:lnTo>
                    <a:lnTo>
                      <a:pt x="1564" y="422"/>
                    </a:lnTo>
                    <a:lnTo>
                      <a:pt x="1563" y="429"/>
                    </a:lnTo>
                    <a:lnTo>
                      <a:pt x="1562" y="434"/>
                    </a:lnTo>
                    <a:lnTo>
                      <a:pt x="1559" y="440"/>
                    </a:lnTo>
                    <a:lnTo>
                      <a:pt x="1555" y="444"/>
                    </a:lnTo>
                    <a:lnTo>
                      <a:pt x="1551" y="448"/>
                    </a:lnTo>
                    <a:lnTo>
                      <a:pt x="1547" y="449"/>
                    </a:lnTo>
                    <a:lnTo>
                      <a:pt x="1542" y="450"/>
                    </a:lnTo>
                    <a:lnTo>
                      <a:pt x="1537" y="449"/>
                    </a:lnTo>
                    <a:lnTo>
                      <a:pt x="1532" y="447"/>
                    </a:lnTo>
                    <a:lnTo>
                      <a:pt x="1528" y="443"/>
                    </a:lnTo>
                    <a:lnTo>
                      <a:pt x="1524" y="440"/>
                    </a:lnTo>
                    <a:lnTo>
                      <a:pt x="1522" y="434"/>
                    </a:lnTo>
                    <a:lnTo>
                      <a:pt x="1520" y="428"/>
                    </a:lnTo>
                    <a:lnTo>
                      <a:pt x="1519" y="421"/>
                    </a:lnTo>
                    <a:lnTo>
                      <a:pt x="1519" y="414"/>
                    </a:lnTo>
                    <a:lnTo>
                      <a:pt x="1519" y="408"/>
                    </a:lnTo>
                    <a:lnTo>
                      <a:pt x="1520" y="401"/>
                    </a:lnTo>
                    <a:lnTo>
                      <a:pt x="1522" y="395"/>
                    </a:lnTo>
                    <a:lnTo>
                      <a:pt x="1524" y="390"/>
                    </a:lnTo>
                    <a:lnTo>
                      <a:pt x="1527" y="385"/>
                    </a:lnTo>
                    <a:lnTo>
                      <a:pt x="1532" y="381"/>
                    </a:lnTo>
                    <a:lnTo>
                      <a:pt x="1536" y="379"/>
                    </a:lnTo>
                    <a:lnTo>
                      <a:pt x="1542" y="379"/>
                    </a:lnTo>
                    <a:close/>
                    <a:moveTo>
                      <a:pt x="1618" y="468"/>
                    </a:moveTo>
                    <a:lnTo>
                      <a:pt x="1624" y="471"/>
                    </a:lnTo>
                    <a:lnTo>
                      <a:pt x="1634" y="473"/>
                    </a:lnTo>
                    <a:lnTo>
                      <a:pt x="1644" y="476"/>
                    </a:lnTo>
                    <a:lnTo>
                      <a:pt x="1655" y="476"/>
                    </a:lnTo>
                    <a:lnTo>
                      <a:pt x="1667" y="476"/>
                    </a:lnTo>
                    <a:lnTo>
                      <a:pt x="1676" y="473"/>
                    </a:lnTo>
                    <a:lnTo>
                      <a:pt x="1685" y="470"/>
                    </a:lnTo>
                    <a:lnTo>
                      <a:pt x="1692" y="466"/>
                    </a:lnTo>
                    <a:lnTo>
                      <a:pt x="1698" y="460"/>
                    </a:lnTo>
                    <a:lnTo>
                      <a:pt x="1701" y="453"/>
                    </a:lnTo>
                    <a:lnTo>
                      <a:pt x="1704" y="446"/>
                    </a:lnTo>
                    <a:lnTo>
                      <a:pt x="1704" y="438"/>
                    </a:lnTo>
                    <a:lnTo>
                      <a:pt x="1704" y="431"/>
                    </a:lnTo>
                    <a:lnTo>
                      <a:pt x="1703" y="426"/>
                    </a:lnTo>
                    <a:lnTo>
                      <a:pt x="1700" y="420"/>
                    </a:lnTo>
                    <a:lnTo>
                      <a:pt x="1697" y="415"/>
                    </a:lnTo>
                    <a:lnTo>
                      <a:pt x="1692" y="411"/>
                    </a:lnTo>
                    <a:lnTo>
                      <a:pt x="1687" y="408"/>
                    </a:lnTo>
                    <a:lnTo>
                      <a:pt x="1681" y="404"/>
                    </a:lnTo>
                    <a:lnTo>
                      <a:pt x="1673" y="401"/>
                    </a:lnTo>
                    <a:lnTo>
                      <a:pt x="1664" y="398"/>
                    </a:lnTo>
                    <a:lnTo>
                      <a:pt x="1659" y="394"/>
                    </a:lnTo>
                    <a:lnTo>
                      <a:pt x="1656" y="391"/>
                    </a:lnTo>
                    <a:lnTo>
                      <a:pt x="1655" y="388"/>
                    </a:lnTo>
                    <a:lnTo>
                      <a:pt x="1656" y="383"/>
                    </a:lnTo>
                    <a:lnTo>
                      <a:pt x="1658" y="380"/>
                    </a:lnTo>
                    <a:lnTo>
                      <a:pt x="1662" y="379"/>
                    </a:lnTo>
                    <a:lnTo>
                      <a:pt x="1669" y="378"/>
                    </a:lnTo>
                    <a:lnTo>
                      <a:pt x="1676" y="379"/>
                    </a:lnTo>
                    <a:lnTo>
                      <a:pt x="1683" y="380"/>
                    </a:lnTo>
                    <a:lnTo>
                      <a:pt x="1689" y="382"/>
                    </a:lnTo>
                    <a:lnTo>
                      <a:pt x="1694" y="384"/>
                    </a:lnTo>
                    <a:lnTo>
                      <a:pt x="1700" y="359"/>
                    </a:lnTo>
                    <a:lnTo>
                      <a:pt x="1694" y="356"/>
                    </a:lnTo>
                    <a:lnTo>
                      <a:pt x="1686" y="354"/>
                    </a:lnTo>
                    <a:lnTo>
                      <a:pt x="1677" y="353"/>
                    </a:lnTo>
                    <a:lnTo>
                      <a:pt x="1668" y="352"/>
                    </a:lnTo>
                    <a:lnTo>
                      <a:pt x="1657" y="353"/>
                    </a:lnTo>
                    <a:lnTo>
                      <a:pt x="1648" y="355"/>
                    </a:lnTo>
                    <a:lnTo>
                      <a:pt x="1640" y="359"/>
                    </a:lnTo>
                    <a:lnTo>
                      <a:pt x="1633" y="363"/>
                    </a:lnTo>
                    <a:lnTo>
                      <a:pt x="1628" y="369"/>
                    </a:lnTo>
                    <a:lnTo>
                      <a:pt x="1623" y="375"/>
                    </a:lnTo>
                    <a:lnTo>
                      <a:pt x="1621" y="383"/>
                    </a:lnTo>
                    <a:lnTo>
                      <a:pt x="1620" y="391"/>
                    </a:lnTo>
                    <a:lnTo>
                      <a:pt x="1621" y="397"/>
                    </a:lnTo>
                    <a:lnTo>
                      <a:pt x="1622" y="401"/>
                    </a:lnTo>
                    <a:lnTo>
                      <a:pt x="1624" y="407"/>
                    </a:lnTo>
                    <a:lnTo>
                      <a:pt x="1628" y="411"/>
                    </a:lnTo>
                    <a:lnTo>
                      <a:pt x="1632" y="415"/>
                    </a:lnTo>
                    <a:lnTo>
                      <a:pt x="1637" y="420"/>
                    </a:lnTo>
                    <a:lnTo>
                      <a:pt x="1645" y="423"/>
                    </a:lnTo>
                    <a:lnTo>
                      <a:pt x="1654" y="427"/>
                    </a:lnTo>
                    <a:lnTo>
                      <a:pt x="1661" y="430"/>
                    </a:lnTo>
                    <a:lnTo>
                      <a:pt x="1667" y="433"/>
                    </a:lnTo>
                    <a:lnTo>
                      <a:pt x="1670" y="437"/>
                    </a:lnTo>
                    <a:lnTo>
                      <a:pt x="1670" y="440"/>
                    </a:lnTo>
                    <a:lnTo>
                      <a:pt x="1669" y="444"/>
                    </a:lnTo>
                    <a:lnTo>
                      <a:pt x="1667" y="448"/>
                    </a:lnTo>
                    <a:lnTo>
                      <a:pt x="1662" y="450"/>
                    </a:lnTo>
                    <a:lnTo>
                      <a:pt x="1655" y="450"/>
                    </a:lnTo>
                    <a:lnTo>
                      <a:pt x="1646" y="450"/>
                    </a:lnTo>
                    <a:lnTo>
                      <a:pt x="1637" y="448"/>
                    </a:lnTo>
                    <a:lnTo>
                      <a:pt x="1630" y="444"/>
                    </a:lnTo>
                    <a:lnTo>
                      <a:pt x="1623" y="441"/>
                    </a:lnTo>
                    <a:lnTo>
                      <a:pt x="1618" y="468"/>
                    </a:lnTo>
                    <a:close/>
                    <a:moveTo>
                      <a:pt x="1876" y="426"/>
                    </a:moveTo>
                    <a:lnTo>
                      <a:pt x="1877" y="420"/>
                    </a:lnTo>
                    <a:lnTo>
                      <a:pt x="1877" y="411"/>
                    </a:lnTo>
                    <a:lnTo>
                      <a:pt x="1876" y="400"/>
                    </a:lnTo>
                    <a:lnTo>
                      <a:pt x="1874" y="390"/>
                    </a:lnTo>
                    <a:lnTo>
                      <a:pt x="1871" y="380"/>
                    </a:lnTo>
                    <a:lnTo>
                      <a:pt x="1865" y="371"/>
                    </a:lnTo>
                    <a:lnTo>
                      <a:pt x="1862" y="366"/>
                    </a:lnTo>
                    <a:lnTo>
                      <a:pt x="1859" y="363"/>
                    </a:lnTo>
                    <a:lnTo>
                      <a:pt x="1854" y="360"/>
                    </a:lnTo>
                    <a:lnTo>
                      <a:pt x="1849" y="358"/>
                    </a:lnTo>
                    <a:lnTo>
                      <a:pt x="1845" y="355"/>
                    </a:lnTo>
                    <a:lnTo>
                      <a:pt x="1838" y="353"/>
                    </a:lnTo>
                    <a:lnTo>
                      <a:pt x="1833" y="352"/>
                    </a:lnTo>
                    <a:lnTo>
                      <a:pt x="1825" y="352"/>
                    </a:lnTo>
                    <a:lnTo>
                      <a:pt x="1819" y="352"/>
                    </a:lnTo>
                    <a:lnTo>
                      <a:pt x="1811" y="353"/>
                    </a:lnTo>
                    <a:lnTo>
                      <a:pt x="1806" y="355"/>
                    </a:lnTo>
                    <a:lnTo>
                      <a:pt x="1799" y="358"/>
                    </a:lnTo>
                    <a:lnTo>
                      <a:pt x="1794" y="361"/>
                    </a:lnTo>
                    <a:lnTo>
                      <a:pt x="1790" y="364"/>
                    </a:lnTo>
                    <a:lnTo>
                      <a:pt x="1785" y="368"/>
                    </a:lnTo>
                    <a:lnTo>
                      <a:pt x="1781" y="372"/>
                    </a:lnTo>
                    <a:lnTo>
                      <a:pt x="1776" y="382"/>
                    </a:lnTo>
                    <a:lnTo>
                      <a:pt x="1771" y="393"/>
                    </a:lnTo>
                    <a:lnTo>
                      <a:pt x="1768" y="404"/>
                    </a:lnTo>
                    <a:lnTo>
                      <a:pt x="1767" y="415"/>
                    </a:lnTo>
                    <a:lnTo>
                      <a:pt x="1768" y="422"/>
                    </a:lnTo>
                    <a:lnTo>
                      <a:pt x="1768" y="429"/>
                    </a:lnTo>
                    <a:lnTo>
                      <a:pt x="1770" y="434"/>
                    </a:lnTo>
                    <a:lnTo>
                      <a:pt x="1771" y="441"/>
                    </a:lnTo>
                    <a:lnTo>
                      <a:pt x="1773" y="446"/>
                    </a:lnTo>
                    <a:lnTo>
                      <a:pt x="1777" y="451"/>
                    </a:lnTo>
                    <a:lnTo>
                      <a:pt x="1780" y="456"/>
                    </a:lnTo>
                    <a:lnTo>
                      <a:pt x="1783" y="460"/>
                    </a:lnTo>
                    <a:lnTo>
                      <a:pt x="1787" y="463"/>
                    </a:lnTo>
                    <a:lnTo>
                      <a:pt x="1792" y="467"/>
                    </a:lnTo>
                    <a:lnTo>
                      <a:pt x="1797" y="470"/>
                    </a:lnTo>
                    <a:lnTo>
                      <a:pt x="1803" y="472"/>
                    </a:lnTo>
                    <a:lnTo>
                      <a:pt x="1809" y="473"/>
                    </a:lnTo>
                    <a:lnTo>
                      <a:pt x="1816" y="475"/>
                    </a:lnTo>
                    <a:lnTo>
                      <a:pt x="1822" y="476"/>
                    </a:lnTo>
                    <a:lnTo>
                      <a:pt x="1829" y="476"/>
                    </a:lnTo>
                    <a:lnTo>
                      <a:pt x="1840" y="476"/>
                    </a:lnTo>
                    <a:lnTo>
                      <a:pt x="1851" y="475"/>
                    </a:lnTo>
                    <a:lnTo>
                      <a:pt x="1861" y="472"/>
                    </a:lnTo>
                    <a:lnTo>
                      <a:pt x="1871" y="469"/>
                    </a:lnTo>
                    <a:lnTo>
                      <a:pt x="1866" y="443"/>
                    </a:lnTo>
                    <a:lnTo>
                      <a:pt x="1859" y="446"/>
                    </a:lnTo>
                    <a:lnTo>
                      <a:pt x="1851" y="448"/>
                    </a:lnTo>
                    <a:lnTo>
                      <a:pt x="1843" y="448"/>
                    </a:lnTo>
                    <a:lnTo>
                      <a:pt x="1834" y="449"/>
                    </a:lnTo>
                    <a:lnTo>
                      <a:pt x="1827" y="448"/>
                    </a:lnTo>
                    <a:lnTo>
                      <a:pt x="1822" y="447"/>
                    </a:lnTo>
                    <a:lnTo>
                      <a:pt x="1817" y="446"/>
                    </a:lnTo>
                    <a:lnTo>
                      <a:pt x="1812" y="443"/>
                    </a:lnTo>
                    <a:lnTo>
                      <a:pt x="1808" y="440"/>
                    </a:lnTo>
                    <a:lnTo>
                      <a:pt x="1805" y="436"/>
                    </a:lnTo>
                    <a:lnTo>
                      <a:pt x="1803" y="431"/>
                    </a:lnTo>
                    <a:lnTo>
                      <a:pt x="1802" y="426"/>
                    </a:lnTo>
                    <a:lnTo>
                      <a:pt x="1876" y="426"/>
                    </a:lnTo>
                    <a:close/>
                    <a:moveTo>
                      <a:pt x="1802" y="401"/>
                    </a:moveTo>
                    <a:lnTo>
                      <a:pt x="1802" y="397"/>
                    </a:lnTo>
                    <a:lnTo>
                      <a:pt x="1803" y="393"/>
                    </a:lnTo>
                    <a:lnTo>
                      <a:pt x="1805" y="389"/>
                    </a:lnTo>
                    <a:lnTo>
                      <a:pt x="1807" y="385"/>
                    </a:lnTo>
                    <a:lnTo>
                      <a:pt x="1810" y="382"/>
                    </a:lnTo>
                    <a:lnTo>
                      <a:pt x="1813" y="379"/>
                    </a:lnTo>
                    <a:lnTo>
                      <a:pt x="1818" y="378"/>
                    </a:lnTo>
                    <a:lnTo>
                      <a:pt x="1823" y="376"/>
                    </a:lnTo>
                    <a:lnTo>
                      <a:pt x="1830" y="378"/>
                    </a:lnTo>
                    <a:lnTo>
                      <a:pt x="1834" y="379"/>
                    </a:lnTo>
                    <a:lnTo>
                      <a:pt x="1837" y="382"/>
                    </a:lnTo>
                    <a:lnTo>
                      <a:pt x="1839" y="385"/>
                    </a:lnTo>
                    <a:lnTo>
                      <a:pt x="1843" y="393"/>
                    </a:lnTo>
                    <a:lnTo>
                      <a:pt x="1844" y="401"/>
                    </a:lnTo>
                    <a:lnTo>
                      <a:pt x="1802" y="401"/>
                    </a:lnTo>
                    <a:close/>
                    <a:moveTo>
                      <a:pt x="1946" y="521"/>
                    </a:moveTo>
                    <a:lnTo>
                      <a:pt x="1982" y="521"/>
                    </a:lnTo>
                    <a:lnTo>
                      <a:pt x="1982" y="462"/>
                    </a:lnTo>
                    <a:lnTo>
                      <a:pt x="1982" y="462"/>
                    </a:lnTo>
                    <a:lnTo>
                      <a:pt x="1987" y="468"/>
                    </a:lnTo>
                    <a:lnTo>
                      <a:pt x="1994" y="472"/>
                    </a:lnTo>
                    <a:lnTo>
                      <a:pt x="2002" y="476"/>
                    </a:lnTo>
                    <a:lnTo>
                      <a:pt x="2012" y="477"/>
                    </a:lnTo>
                    <a:lnTo>
                      <a:pt x="2022" y="476"/>
                    </a:lnTo>
                    <a:lnTo>
                      <a:pt x="2032" y="472"/>
                    </a:lnTo>
                    <a:lnTo>
                      <a:pt x="2040" y="468"/>
                    </a:lnTo>
                    <a:lnTo>
                      <a:pt x="2048" y="461"/>
                    </a:lnTo>
                    <a:lnTo>
                      <a:pt x="2052" y="457"/>
                    </a:lnTo>
                    <a:lnTo>
                      <a:pt x="2055" y="452"/>
                    </a:lnTo>
                    <a:lnTo>
                      <a:pt x="2057" y="447"/>
                    </a:lnTo>
                    <a:lnTo>
                      <a:pt x="2060" y="441"/>
                    </a:lnTo>
                    <a:lnTo>
                      <a:pt x="2062" y="434"/>
                    </a:lnTo>
                    <a:lnTo>
                      <a:pt x="2064" y="428"/>
                    </a:lnTo>
                    <a:lnTo>
                      <a:pt x="2064" y="420"/>
                    </a:lnTo>
                    <a:lnTo>
                      <a:pt x="2065" y="412"/>
                    </a:lnTo>
                    <a:lnTo>
                      <a:pt x="2064" y="399"/>
                    </a:lnTo>
                    <a:lnTo>
                      <a:pt x="2061" y="388"/>
                    </a:lnTo>
                    <a:lnTo>
                      <a:pt x="2056" y="376"/>
                    </a:lnTo>
                    <a:lnTo>
                      <a:pt x="2050" y="368"/>
                    </a:lnTo>
                    <a:lnTo>
                      <a:pt x="2043" y="361"/>
                    </a:lnTo>
                    <a:lnTo>
                      <a:pt x="2035" y="356"/>
                    </a:lnTo>
                    <a:lnTo>
                      <a:pt x="2026" y="353"/>
                    </a:lnTo>
                    <a:lnTo>
                      <a:pt x="2016" y="352"/>
                    </a:lnTo>
                    <a:lnTo>
                      <a:pt x="2011" y="352"/>
                    </a:lnTo>
                    <a:lnTo>
                      <a:pt x="2005" y="353"/>
                    </a:lnTo>
                    <a:lnTo>
                      <a:pt x="1999" y="355"/>
                    </a:lnTo>
                    <a:lnTo>
                      <a:pt x="1995" y="356"/>
                    </a:lnTo>
                    <a:lnTo>
                      <a:pt x="1989" y="360"/>
                    </a:lnTo>
                    <a:lnTo>
                      <a:pt x="1985" y="363"/>
                    </a:lnTo>
                    <a:lnTo>
                      <a:pt x="1982" y="366"/>
                    </a:lnTo>
                    <a:lnTo>
                      <a:pt x="1979" y="371"/>
                    </a:lnTo>
                    <a:lnTo>
                      <a:pt x="1978" y="371"/>
                    </a:lnTo>
                    <a:lnTo>
                      <a:pt x="1976" y="354"/>
                    </a:lnTo>
                    <a:lnTo>
                      <a:pt x="1945" y="354"/>
                    </a:lnTo>
                    <a:lnTo>
                      <a:pt x="1945" y="363"/>
                    </a:lnTo>
                    <a:lnTo>
                      <a:pt x="1946" y="373"/>
                    </a:lnTo>
                    <a:lnTo>
                      <a:pt x="1946" y="383"/>
                    </a:lnTo>
                    <a:lnTo>
                      <a:pt x="1946" y="394"/>
                    </a:lnTo>
                    <a:lnTo>
                      <a:pt x="1946" y="521"/>
                    </a:lnTo>
                    <a:close/>
                    <a:moveTo>
                      <a:pt x="1982" y="407"/>
                    </a:moveTo>
                    <a:lnTo>
                      <a:pt x="1982" y="403"/>
                    </a:lnTo>
                    <a:lnTo>
                      <a:pt x="1983" y="400"/>
                    </a:lnTo>
                    <a:lnTo>
                      <a:pt x="1984" y="395"/>
                    </a:lnTo>
                    <a:lnTo>
                      <a:pt x="1985" y="392"/>
                    </a:lnTo>
                    <a:lnTo>
                      <a:pt x="1987" y="389"/>
                    </a:lnTo>
                    <a:lnTo>
                      <a:pt x="1991" y="387"/>
                    </a:lnTo>
                    <a:lnTo>
                      <a:pt x="1994" y="384"/>
                    </a:lnTo>
                    <a:lnTo>
                      <a:pt x="1997" y="382"/>
                    </a:lnTo>
                    <a:lnTo>
                      <a:pt x="2000" y="381"/>
                    </a:lnTo>
                    <a:lnTo>
                      <a:pt x="2005" y="381"/>
                    </a:lnTo>
                    <a:lnTo>
                      <a:pt x="2010" y="382"/>
                    </a:lnTo>
                    <a:lnTo>
                      <a:pt x="2014" y="383"/>
                    </a:lnTo>
                    <a:lnTo>
                      <a:pt x="2019" y="387"/>
                    </a:lnTo>
                    <a:lnTo>
                      <a:pt x="2022" y="391"/>
                    </a:lnTo>
                    <a:lnTo>
                      <a:pt x="2025" y="395"/>
                    </a:lnTo>
                    <a:lnTo>
                      <a:pt x="2027" y="401"/>
                    </a:lnTo>
                    <a:lnTo>
                      <a:pt x="2028" y="408"/>
                    </a:lnTo>
                    <a:lnTo>
                      <a:pt x="2028" y="414"/>
                    </a:lnTo>
                    <a:lnTo>
                      <a:pt x="2028" y="421"/>
                    </a:lnTo>
                    <a:lnTo>
                      <a:pt x="2027" y="428"/>
                    </a:lnTo>
                    <a:lnTo>
                      <a:pt x="2025" y="433"/>
                    </a:lnTo>
                    <a:lnTo>
                      <a:pt x="2022" y="439"/>
                    </a:lnTo>
                    <a:lnTo>
                      <a:pt x="2019" y="442"/>
                    </a:lnTo>
                    <a:lnTo>
                      <a:pt x="2014" y="446"/>
                    </a:lnTo>
                    <a:lnTo>
                      <a:pt x="2009" y="448"/>
                    </a:lnTo>
                    <a:lnTo>
                      <a:pt x="2003" y="448"/>
                    </a:lnTo>
                    <a:lnTo>
                      <a:pt x="2000" y="448"/>
                    </a:lnTo>
                    <a:lnTo>
                      <a:pt x="1996" y="447"/>
                    </a:lnTo>
                    <a:lnTo>
                      <a:pt x="1993" y="444"/>
                    </a:lnTo>
                    <a:lnTo>
                      <a:pt x="1991" y="443"/>
                    </a:lnTo>
                    <a:lnTo>
                      <a:pt x="1987" y="440"/>
                    </a:lnTo>
                    <a:lnTo>
                      <a:pt x="1985" y="438"/>
                    </a:lnTo>
                    <a:lnTo>
                      <a:pt x="1984" y="434"/>
                    </a:lnTo>
                    <a:lnTo>
                      <a:pt x="1983" y="430"/>
                    </a:lnTo>
                    <a:lnTo>
                      <a:pt x="1982" y="427"/>
                    </a:lnTo>
                    <a:lnTo>
                      <a:pt x="1982" y="422"/>
                    </a:lnTo>
                    <a:lnTo>
                      <a:pt x="1982" y="407"/>
                    </a:lnTo>
                    <a:close/>
                    <a:moveTo>
                      <a:pt x="2087" y="473"/>
                    </a:moveTo>
                    <a:lnTo>
                      <a:pt x="2123" y="473"/>
                    </a:lnTo>
                    <a:lnTo>
                      <a:pt x="2123" y="413"/>
                    </a:lnTo>
                    <a:lnTo>
                      <a:pt x="2123" y="409"/>
                    </a:lnTo>
                    <a:lnTo>
                      <a:pt x="2123" y="405"/>
                    </a:lnTo>
                    <a:lnTo>
                      <a:pt x="2124" y="401"/>
                    </a:lnTo>
                    <a:lnTo>
                      <a:pt x="2127" y="398"/>
                    </a:lnTo>
                    <a:lnTo>
                      <a:pt x="2129" y="394"/>
                    </a:lnTo>
                    <a:lnTo>
                      <a:pt x="2132" y="391"/>
                    </a:lnTo>
                    <a:lnTo>
                      <a:pt x="2135" y="389"/>
                    </a:lnTo>
                    <a:lnTo>
                      <a:pt x="2140" y="388"/>
                    </a:lnTo>
                    <a:lnTo>
                      <a:pt x="2144" y="387"/>
                    </a:lnTo>
                    <a:lnTo>
                      <a:pt x="2148" y="387"/>
                    </a:lnTo>
                    <a:lnTo>
                      <a:pt x="2154" y="387"/>
                    </a:lnTo>
                    <a:lnTo>
                      <a:pt x="2158" y="388"/>
                    </a:lnTo>
                    <a:lnTo>
                      <a:pt x="2158" y="352"/>
                    </a:lnTo>
                    <a:lnTo>
                      <a:pt x="2155" y="352"/>
                    </a:lnTo>
                    <a:lnTo>
                      <a:pt x="2150" y="352"/>
                    </a:lnTo>
                    <a:lnTo>
                      <a:pt x="2146" y="352"/>
                    </a:lnTo>
                    <a:lnTo>
                      <a:pt x="2142" y="353"/>
                    </a:lnTo>
                    <a:lnTo>
                      <a:pt x="2137" y="355"/>
                    </a:lnTo>
                    <a:lnTo>
                      <a:pt x="2133" y="358"/>
                    </a:lnTo>
                    <a:lnTo>
                      <a:pt x="2129" y="361"/>
                    </a:lnTo>
                    <a:lnTo>
                      <a:pt x="2124" y="365"/>
                    </a:lnTo>
                    <a:lnTo>
                      <a:pt x="2122" y="371"/>
                    </a:lnTo>
                    <a:lnTo>
                      <a:pt x="2119" y="376"/>
                    </a:lnTo>
                    <a:lnTo>
                      <a:pt x="2118" y="376"/>
                    </a:lnTo>
                    <a:lnTo>
                      <a:pt x="2117" y="354"/>
                    </a:lnTo>
                    <a:lnTo>
                      <a:pt x="2087" y="354"/>
                    </a:lnTo>
                    <a:lnTo>
                      <a:pt x="2087" y="363"/>
                    </a:lnTo>
                    <a:lnTo>
                      <a:pt x="2087" y="372"/>
                    </a:lnTo>
                    <a:lnTo>
                      <a:pt x="2087" y="382"/>
                    </a:lnTo>
                    <a:lnTo>
                      <a:pt x="2087" y="394"/>
                    </a:lnTo>
                    <a:lnTo>
                      <a:pt x="2087" y="473"/>
                    </a:lnTo>
                    <a:close/>
                    <a:moveTo>
                      <a:pt x="2230" y="352"/>
                    </a:moveTo>
                    <a:lnTo>
                      <a:pt x="2223" y="352"/>
                    </a:lnTo>
                    <a:lnTo>
                      <a:pt x="2216" y="353"/>
                    </a:lnTo>
                    <a:lnTo>
                      <a:pt x="2211" y="354"/>
                    </a:lnTo>
                    <a:lnTo>
                      <a:pt x="2204" y="356"/>
                    </a:lnTo>
                    <a:lnTo>
                      <a:pt x="2199" y="359"/>
                    </a:lnTo>
                    <a:lnTo>
                      <a:pt x="2194" y="362"/>
                    </a:lnTo>
                    <a:lnTo>
                      <a:pt x="2189" y="365"/>
                    </a:lnTo>
                    <a:lnTo>
                      <a:pt x="2185" y="369"/>
                    </a:lnTo>
                    <a:lnTo>
                      <a:pt x="2182" y="373"/>
                    </a:lnTo>
                    <a:lnTo>
                      <a:pt x="2178" y="379"/>
                    </a:lnTo>
                    <a:lnTo>
                      <a:pt x="2175" y="383"/>
                    </a:lnTo>
                    <a:lnTo>
                      <a:pt x="2173" y="389"/>
                    </a:lnTo>
                    <a:lnTo>
                      <a:pt x="2171" y="395"/>
                    </a:lnTo>
                    <a:lnTo>
                      <a:pt x="2170" y="401"/>
                    </a:lnTo>
                    <a:lnTo>
                      <a:pt x="2169" y="408"/>
                    </a:lnTo>
                    <a:lnTo>
                      <a:pt x="2169" y="415"/>
                    </a:lnTo>
                    <a:lnTo>
                      <a:pt x="2169" y="422"/>
                    </a:lnTo>
                    <a:lnTo>
                      <a:pt x="2170" y="429"/>
                    </a:lnTo>
                    <a:lnTo>
                      <a:pt x="2171" y="434"/>
                    </a:lnTo>
                    <a:lnTo>
                      <a:pt x="2173" y="441"/>
                    </a:lnTo>
                    <a:lnTo>
                      <a:pt x="2175" y="447"/>
                    </a:lnTo>
                    <a:lnTo>
                      <a:pt x="2178" y="451"/>
                    </a:lnTo>
                    <a:lnTo>
                      <a:pt x="2182" y="456"/>
                    </a:lnTo>
                    <a:lnTo>
                      <a:pt x="2185" y="460"/>
                    </a:lnTo>
                    <a:lnTo>
                      <a:pt x="2189" y="463"/>
                    </a:lnTo>
                    <a:lnTo>
                      <a:pt x="2195" y="467"/>
                    </a:lnTo>
                    <a:lnTo>
                      <a:pt x="2199" y="470"/>
                    </a:lnTo>
                    <a:lnTo>
                      <a:pt x="2204" y="472"/>
                    </a:lnTo>
                    <a:lnTo>
                      <a:pt x="2215" y="476"/>
                    </a:lnTo>
                    <a:lnTo>
                      <a:pt x="2228" y="477"/>
                    </a:lnTo>
                    <a:lnTo>
                      <a:pt x="2239" y="476"/>
                    </a:lnTo>
                    <a:lnTo>
                      <a:pt x="2251" y="472"/>
                    </a:lnTo>
                    <a:lnTo>
                      <a:pt x="2255" y="470"/>
                    </a:lnTo>
                    <a:lnTo>
                      <a:pt x="2261" y="468"/>
                    </a:lnTo>
                    <a:lnTo>
                      <a:pt x="2266" y="465"/>
                    </a:lnTo>
                    <a:lnTo>
                      <a:pt x="2270" y="461"/>
                    </a:lnTo>
                    <a:lnTo>
                      <a:pt x="2273" y="457"/>
                    </a:lnTo>
                    <a:lnTo>
                      <a:pt x="2278" y="452"/>
                    </a:lnTo>
                    <a:lnTo>
                      <a:pt x="2281" y="447"/>
                    </a:lnTo>
                    <a:lnTo>
                      <a:pt x="2283" y="441"/>
                    </a:lnTo>
                    <a:lnTo>
                      <a:pt x="2285" y="434"/>
                    </a:lnTo>
                    <a:lnTo>
                      <a:pt x="2288" y="428"/>
                    </a:lnTo>
                    <a:lnTo>
                      <a:pt x="2289" y="421"/>
                    </a:lnTo>
                    <a:lnTo>
                      <a:pt x="2289" y="413"/>
                    </a:lnTo>
                    <a:lnTo>
                      <a:pt x="2289" y="407"/>
                    </a:lnTo>
                    <a:lnTo>
                      <a:pt x="2288" y="400"/>
                    </a:lnTo>
                    <a:lnTo>
                      <a:pt x="2286" y="394"/>
                    </a:lnTo>
                    <a:lnTo>
                      <a:pt x="2284" y="389"/>
                    </a:lnTo>
                    <a:lnTo>
                      <a:pt x="2282" y="383"/>
                    </a:lnTo>
                    <a:lnTo>
                      <a:pt x="2279" y="378"/>
                    </a:lnTo>
                    <a:lnTo>
                      <a:pt x="2276" y="373"/>
                    </a:lnTo>
                    <a:lnTo>
                      <a:pt x="2272" y="369"/>
                    </a:lnTo>
                    <a:lnTo>
                      <a:pt x="2268" y="365"/>
                    </a:lnTo>
                    <a:lnTo>
                      <a:pt x="2264" y="362"/>
                    </a:lnTo>
                    <a:lnTo>
                      <a:pt x="2259" y="359"/>
                    </a:lnTo>
                    <a:lnTo>
                      <a:pt x="2254" y="356"/>
                    </a:lnTo>
                    <a:lnTo>
                      <a:pt x="2249" y="354"/>
                    </a:lnTo>
                    <a:lnTo>
                      <a:pt x="2242" y="353"/>
                    </a:lnTo>
                    <a:lnTo>
                      <a:pt x="2237" y="352"/>
                    </a:lnTo>
                    <a:lnTo>
                      <a:pt x="2230" y="352"/>
                    </a:lnTo>
                    <a:close/>
                    <a:moveTo>
                      <a:pt x="2229" y="379"/>
                    </a:moveTo>
                    <a:lnTo>
                      <a:pt x="2235" y="379"/>
                    </a:lnTo>
                    <a:lnTo>
                      <a:pt x="2239" y="381"/>
                    </a:lnTo>
                    <a:lnTo>
                      <a:pt x="2243" y="385"/>
                    </a:lnTo>
                    <a:lnTo>
                      <a:pt x="2246" y="390"/>
                    </a:lnTo>
                    <a:lnTo>
                      <a:pt x="2249" y="395"/>
                    </a:lnTo>
                    <a:lnTo>
                      <a:pt x="2251" y="401"/>
                    </a:lnTo>
                    <a:lnTo>
                      <a:pt x="2252" y="408"/>
                    </a:lnTo>
                    <a:lnTo>
                      <a:pt x="2252" y="414"/>
                    </a:lnTo>
                    <a:lnTo>
                      <a:pt x="2251" y="422"/>
                    </a:lnTo>
                    <a:lnTo>
                      <a:pt x="2250" y="429"/>
                    </a:lnTo>
                    <a:lnTo>
                      <a:pt x="2249" y="434"/>
                    </a:lnTo>
                    <a:lnTo>
                      <a:pt x="2245" y="440"/>
                    </a:lnTo>
                    <a:lnTo>
                      <a:pt x="2242" y="444"/>
                    </a:lnTo>
                    <a:lnTo>
                      <a:pt x="2238" y="448"/>
                    </a:lnTo>
                    <a:lnTo>
                      <a:pt x="2234" y="449"/>
                    </a:lnTo>
                    <a:lnTo>
                      <a:pt x="2229" y="450"/>
                    </a:lnTo>
                    <a:lnTo>
                      <a:pt x="2224" y="449"/>
                    </a:lnTo>
                    <a:lnTo>
                      <a:pt x="2218" y="447"/>
                    </a:lnTo>
                    <a:lnTo>
                      <a:pt x="2214" y="443"/>
                    </a:lnTo>
                    <a:lnTo>
                      <a:pt x="2211" y="440"/>
                    </a:lnTo>
                    <a:lnTo>
                      <a:pt x="2209" y="434"/>
                    </a:lnTo>
                    <a:lnTo>
                      <a:pt x="2207" y="428"/>
                    </a:lnTo>
                    <a:lnTo>
                      <a:pt x="2205" y="421"/>
                    </a:lnTo>
                    <a:lnTo>
                      <a:pt x="2205" y="414"/>
                    </a:lnTo>
                    <a:lnTo>
                      <a:pt x="2205" y="408"/>
                    </a:lnTo>
                    <a:lnTo>
                      <a:pt x="2207" y="401"/>
                    </a:lnTo>
                    <a:lnTo>
                      <a:pt x="2209" y="395"/>
                    </a:lnTo>
                    <a:lnTo>
                      <a:pt x="2211" y="390"/>
                    </a:lnTo>
                    <a:lnTo>
                      <a:pt x="2214" y="385"/>
                    </a:lnTo>
                    <a:lnTo>
                      <a:pt x="2217" y="381"/>
                    </a:lnTo>
                    <a:lnTo>
                      <a:pt x="2223" y="379"/>
                    </a:lnTo>
                    <a:lnTo>
                      <a:pt x="2229" y="379"/>
                    </a:lnTo>
                    <a:close/>
                    <a:moveTo>
                      <a:pt x="2393" y="443"/>
                    </a:moveTo>
                    <a:lnTo>
                      <a:pt x="2385" y="447"/>
                    </a:lnTo>
                    <a:lnTo>
                      <a:pt x="2373" y="447"/>
                    </a:lnTo>
                    <a:lnTo>
                      <a:pt x="2367" y="447"/>
                    </a:lnTo>
                    <a:lnTo>
                      <a:pt x="2361" y="446"/>
                    </a:lnTo>
                    <a:lnTo>
                      <a:pt x="2356" y="442"/>
                    </a:lnTo>
                    <a:lnTo>
                      <a:pt x="2351" y="439"/>
                    </a:lnTo>
                    <a:lnTo>
                      <a:pt x="2347" y="434"/>
                    </a:lnTo>
                    <a:lnTo>
                      <a:pt x="2345" y="428"/>
                    </a:lnTo>
                    <a:lnTo>
                      <a:pt x="2343" y="421"/>
                    </a:lnTo>
                    <a:lnTo>
                      <a:pt x="2342" y="414"/>
                    </a:lnTo>
                    <a:lnTo>
                      <a:pt x="2343" y="407"/>
                    </a:lnTo>
                    <a:lnTo>
                      <a:pt x="2344" y="400"/>
                    </a:lnTo>
                    <a:lnTo>
                      <a:pt x="2347" y="394"/>
                    </a:lnTo>
                    <a:lnTo>
                      <a:pt x="2350" y="390"/>
                    </a:lnTo>
                    <a:lnTo>
                      <a:pt x="2354" y="385"/>
                    </a:lnTo>
                    <a:lnTo>
                      <a:pt x="2360" y="383"/>
                    </a:lnTo>
                    <a:lnTo>
                      <a:pt x="2366" y="381"/>
                    </a:lnTo>
                    <a:lnTo>
                      <a:pt x="2373" y="381"/>
                    </a:lnTo>
                    <a:lnTo>
                      <a:pt x="2385" y="382"/>
                    </a:lnTo>
                    <a:lnTo>
                      <a:pt x="2392" y="384"/>
                    </a:lnTo>
                    <a:lnTo>
                      <a:pt x="2399" y="356"/>
                    </a:lnTo>
                    <a:lnTo>
                      <a:pt x="2392" y="354"/>
                    </a:lnTo>
                    <a:lnTo>
                      <a:pt x="2386" y="353"/>
                    </a:lnTo>
                    <a:lnTo>
                      <a:pt x="2378" y="352"/>
                    </a:lnTo>
                    <a:lnTo>
                      <a:pt x="2371" y="352"/>
                    </a:lnTo>
                    <a:lnTo>
                      <a:pt x="2363" y="352"/>
                    </a:lnTo>
                    <a:lnTo>
                      <a:pt x="2356" y="353"/>
                    </a:lnTo>
                    <a:lnTo>
                      <a:pt x="2349" y="355"/>
                    </a:lnTo>
                    <a:lnTo>
                      <a:pt x="2343" y="358"/>
                    </a:lnTo>
                    <a:lnTo>
                      <a:pt x="2336" y="360"/>
                    </a:lnTo>
                    <a:lnTo>
                      <a:pt x="2331" y="363"/>
                    </a:lnTo>
                    <a:lnTo>
                      <a:pt x="2326" y="366"/>
                    </a:lnTo>
                    <a:lnTo>
                      <a:pt x="2322" y="371"/>
                    </a:lnTo>
                    <a:lnTo>
                      <a:pt x="2318" y="375"/>
                    </a:lnTo>
                    <a:lnTo>
                      <a:pt x="2315" y="380"/>
                    </a:lnTo>
                    <a:lnTo>
                      <a:pt x="2311" y="385"/>
                    </a:lnTo>
                    <a:lnTo>
                      <a:pt x="2309" y="391"/>
                    </a:lnTo>
                    <a:lnTo>
                      <a:pt x="2307" y="397"/>
                    </a:lnTo>
                    <a:lnTo>
                      <a:pt x="2306" y="402"/>
                    </a:lnTo>
                    <a:lnTo>
                      <a:pt x="2305" y="409"/>
                    </a:lnTo>
                    <a:lnTo>
                      <a:pt x="2305" y="415"/>
                    </a:lnTo>
                    <a:lnTo>
                      <a:pt x="2305" y="422"/>
                    </a:lnTo>
                    <a:lnTo>
                      <a:pt x="2306" y="429"/>
                    </a:lnTo>
                    <a:lnTo>
                      <a:pt x="2307" y="434"/>
                    </a:lnTo>
                    <a:lnTo>
                      <a:pt x="2309" y="441"/>
                    </a:lnTo>
                    <a:lnTo>
                      <a:pt x="2311" y="446"/>
                    </a:lnTo>
                    <a:lnTo>
                      <a:pt x="2315" y="451"/>
                    </a:lnTo>
                    <a:lnTo>
                      <a:pt x="2318" y="456"/>
                    </a:lnTo>
                    <a:lnTo>
                      <a:pt x="2321" y="460"/>
                    </a:lnTo>
                    <a:lnTo>
                      <a:pt x="2325" y="463"/>
                    </a:lnTo>
                    <a:lnTo>
                      <a:pt x="2331" y="467"/>
                    </a:lnTo>
                    <a:lnTo>
                      <a:pt x="2335" y="470"/>
                    </a:lnTo>
                    <a:lnTo>
                      <a:pt x="2340" y="472"/>
                    </a:lnTo>
                    <a:lnTo>
                      <a:pt x="2347" y="473"/>
                    </a:lnTo>
                    <a:lnTo>
                      <a:pt x="2352" y="475"/>
                    </a:lnTo>
                    <a:lnTo>
                      <a:pt x="2359" y="476"/>
                    </a:lnTo>
                    <a:lnTo>
                      <a:pt x="2366" y="476"/>
                    </a:lnTo>
                    <a:lnTo>
                      <a:pt x="2376" y="476"/>
                    </a:lnTo>
                    <a:lnTo>
                      <a:pt x="2385" y="475"/>
                    </a:lnTo>
                    <a:lnTo>
                      <a:pt x="2392" y="472"/>
                    </a:lnTo>
                    <a:lnTo>
                      <a:pt x="2398" y="471"/>
                    </a:lnTo>
                    <a:lnTo>
                      <a:pt x="2393" y="443"/>
                    </a:lnTo>
                    <a:close/>
                    <a:moveTo>
                      <a:pt x="2518" y="426"/>
                    </a:moveTo>
                    <a:lnTo>
                      <a:pt x="2518" y="420"/>
                    </a:lnTo>
                    <a:lnTo>
                      <a:pt x="2519" y="411"/>
                    </a:lnTo>
                    <a:lnTo>
                      <a:pt x="2518" y="400"/>
                    </a:lnTo>
                    <a:lnTo>
                      <a:pt x="2515" y="390"/>
                    </a:lnTo>
                    <a:lnTo>
                      <a:pt x="2512" y="380"/>
                    </a:lnTo>
                    <a:lnTo>
                      <a:pt x="2507" y="371"/>
                    </a:lnTo>
                    <a:lnTo>
                      <a:pt x="2504" y="366"/>
                    </a:lnTo>
                    <a:lnTo>
                      <a:pt x="2499" y="363"/>
                    </a:lnTo>
                    <a:lnTo>
                      <a:pt x="2495" y="360"/>
                    </a:lnTo>
                    <a:lnTo>
                      <a:pt x="2491" y="358"/>
                    </a:lnTo>
                    <a:lnTo>
                      <a:pt x="2485" y="355"/>
                    </a:lnTo>
                    <a:lnTo>
                      <a:pt x="2480" y="353"/>
                    </a:lnTo>
                    <a:lnTo>
                      <a:pt x="2473" y="352"/>
                    </a:lnTo>
                    <a:lnTo>
                      <a:pt x="2467" y="352"/>
                    </a:lnTo>
                    <a:lnTo>
                      <a:pt x="2459" y="352"/>
                    </a:lnTo>
                    <a:lnTo>
                      <a:pt x="2453" y="353"/>
                    </a:lnTo>
                    <a:lnTo>
                      <a:pt x="2446" y="355"/>
                    </a:lnTo>
                    <a:lnTo>
                      <a:pt x="2441" y="358"/>
                    </a:lnTo>
                    <a:lnTo>
                      <a:pt x="2435" y="361"/>
                    </a:lnTo>
                    <a:lnTo>
                      <a:pt x="2431" y="364"/>
                    </a:lnTo>
                    <a:lnTo>
                      <a:pt x="2427" y="368"/>
                    </a:lnTo>
                    <a:lnTo>
                      <a:pt x="2423" y="372"/>
                    </a:lnTo>
                    <a:lnTo>
                      <a:pt x="2416" y="382"/>
                    </a:lnTo>
                    <a:lnTo>
                      <a:pt x="2412" y="393"/>
                    </a:lnTo>
                    <a:lnTo>
                      <a:pt x="2410" y="404"/>
                    </a:lnTo>
                    <a:lnTo>
                      <a:pt x="2408" y="415"/>
                    </a:lnTo>
                    <a:lnTo>
                      <a:pt x="2408" y="422"/>
                    </a:lnTo>
                    <a:lnTo>
                      <a:pt x="2410" y="429"/>
                    </a:lnTo>
                    <a:lnTo>
                      <a:pt x="2411" y="434"/>
                    </a:lnTo>
                    <a:lnTo>
                      <a:pt x="2413" y="441"/>
                    </a:lnTo>
                    <a:lnTo>
                      <a:pt x="2415" y="446"/>
                    </a:lnTo>
                    <a:lnTo>
                      <a:pt x="2418" y="451"/>
                    </a:lnTo>
                    <a:lnTo>
                      <a:pt x="2421" y="456"/>
                    </a:lnTo>
                    <a:lnTo>
                      <a:pt x="2425" y="460"/>
                    </a:lnTo>
                    <a:lnTo>
                      <a:pt x="2429" y="463"/>
                    </a:lnTo>
                    <a:lnTo>
                      <a:pt x="2433" y="467"/>
                    </a:lnTo>
                    <a:lnTo>
                      <a:pt x="2439" y="470"/>
                    </a:lnTo>
                    <a:lnTo>
                      <a:pt x="2444" y="472"/>
                    </a:lnTo>
                    <a:lnTo>
                      <a:pt x="2450" y="473"/>
                    </a:lnTo>
                    <a:lnTo>
                      <a:pt x="2456" y="475"/>
                    </a:lnTo>
                    <a:lnTo>
                      <a:pt x="2464" y="476"/>
                    </a:lnTo>
                    <a:lnTo>
                      <a:pt x="2470" y="476"/>
                    </a:lnTo>
                    <a:lnTo>
                      <a:pt x="2482" y="476"/>
                    </a:lnTo>
                    <a:lnTo>
                      <a:pt x="2493" y="475"/>
                    </a:lnTo>
                    <a:lnTo>
                      <a:pt x="2502" y="472"/>
                    </a:lnTo>
                    <a:lnTo>
                      <a:pt x="2512" y="469"/>
                    </a:lnTo>
                    <a:lnTo>
                      <a:pt x="2507" y="443"/>
                    </a:lnTo>
                    <a:lnTo>
                      <a:pt x="2500" y="446"/>
                    </a:lnTo>
                    <a:lnTo>
                      <a:pt x="2493" y="448"/>
                    </a:lnTo>
                    <a:lnTo>
                      <a:pt x="2484" y="448"/>
                    </a:lnTo>
                    <a:lnTo>
                      <a:pt x="2475" y="449"/>
                    </a:lnTo>
                    <a:lnTo>
                      <a:pt x="2469" y="448"/>
                    </a:lnTo>
                    <a:lnTo>
                      <a:pt x="2464" y="447"/>
                    </a:lnTo>
                    <a:lnTo>
                      <a:pt x="2458" y="446"/>
                    </a:lnTo>
                    <a:lnTo>
                      <a:pt x="2454" y="443"/>
                    </a:lnTo>
                    <a:lnTo>
                      <a:pt x="2450" y="440"/>
                    </a:lnTo>
                    <a:lnTo>
                      <a:pt x="2446" y="436"/>
                    </a:lnTo>
                    <a:lnTo>
                      <a:pt x="2444" y="431"/>
                    </a:lnTo>
                    <a:lnTo>
                      <a:pt x="2443" y="426"/>
                    </a:lnTo>
                    <a:lnTo>
                      <a:pt x="2518" y="426"/>
                    </a:lnTo>
                    <a:close/>
                    <a:moveTo>
                      <a:pt x="2443" y="401"/>
                    </a:moveTo>
                    <a:lnTo>
                      <a:pt x="2443" y="397"/>
                    </a:lnTo>
                    <a:lnTo>
                      <a:pt x="2444" y="393"/>
                    </a:lnTo>
                    <a:lnTo>
                      <a:pt x="2446" y="389"/>
                    </a:lnTo>
                    <a:lnTo>
                      <a:pt x="2448" y="385"/>
                    </a:lnTo>
                    <a:lnTo>
                      <a:pt x="2452" y="382"/>
                    </a:lnTo>
                    <a:lnTo>
                      <a:pt x="2455" y="379"/>
                    </a:lnTo>
                    <a:lnTo>
                      <a:pt x="2459" y="378"/>
                    </a:lnTo>
                    <a:lnTo>
                      <a:pt x="2465" y="376"/>
                    </a:lnTo>
                    <a:lnTo>
                      <a:pt x="2470" y="378"/>
                    </a:lnTo>
                    <a:lnTo>
                      <a:pt x="2475" y="379"/>
                    </a:lnTo>
                    <a:lnTo>
                      <a:pt x="2479" y="382"/>
                    </a:lnTo>
                    <a:lnTo>
                      <a:pt x="2481" y="385"/>
                    </a:lnTo>
                    <a:lnTo>
                      <a:pt x="2484" y="393"/>
                    </a:lnTo>
                    <a:lnTo>
                      <a:pt x="2485" y="401"/>
                    </a:lnTo>
                    <a:lnTo>
                      <a:pt x="2443" y="401"/>
                    </a:lnTo>
                    <a:close/>
                    <a:moveTo>
                      <a:pt x="2533" y="468"/>
                    </a:moveTo>
                    <a:lnTo>
                      <a:pt x="2540" y="471"/>
                    </a:lnTo>
                    <a:lnTo>
                      <a:pt x="2550" y="473"/>
                    </a:lnTo>
                    <a:lnTo>
                      <a:pt x="2560" y="476"/>
                    </a:lnTo>
                    <a:lnTo>
                      <a:pt x="2570" y="476"/>
                    </a:lnTo>
                    <a:lnTo>
                      <a:pt x="2582" y="476"/>
                    </a:lnTo>
                    <a:lnTo>
                      <a:pt x="2592" y="473"/>
                    </a:lnTo>
                    <a:lnTo>
                      <a:pt x="2601" y="470"/>
                    </a:lnTo>
                    <a:lnTo>
                      <a:pt x="2608" y="466"/>
                    </a:lnTo>
                    <a:lnTo>
                      <a:pt x="2614" y="460"/>
                    </a:lnTo>
                    <a:lnTo>
                      <a:pt x="2617" y="453"/>
                    </a:lnTo>
                    <a:lnTo>
                      <a:pt x="2620" y="446"/>
                    </a:lnTo>
                    <a:lnTo>
                      <a:pt x="2620" y="438"/>
                    </a:lnTo>
                    <a:lnTo>
                      <a:pt x="2620" y="431"/>
                    </a:lnTo>
                    <a:lnTo>
                      <a:pt x="2618" y="426"/>
                    </a:lnTo>
                    <a:lnTo>
                      <a:pt x="2616" y="420"/>
                    </a:lnTo>
                    <a:lnTo>
                      <a:pt x="2613" y="415"/>
                    </a:lnTo>
                    <a:lnTo>
                      <a:pt x="2608" y="411"/>
                    </a:lnTo>
                    <a:lnTo>
                      <a:pt x="2603" y="408"/>
                    </a:lnTo>
                    <a:lnTo>
                      <a:pt x="2596" y="404"/>
                    </a:lnTo>
                    <a:lnTo>
                      <a:pt x="2589" y="401"/>
                    </a:lnTo>
                    <a:lnTo>
                      <a:pt x="2580" y="398"/>
                    </a:lnTo>
                    <a:lnTo>
                      <a:pt x="2575" y="394"/>
                    </a:lnTo>
                    <a:lnTo>
                      <a:pt x="2572" y="391"/>
                    </a:lnTo>
                    <a:lnTo>
                      <a:pt x="2570" y="388"/>
                    </a:lnTo>
                    <a:lnTo>
                      <a:pt x="2572" y="383"/>
                    </a:lnTo>
                    <a:lnTo>
                      <a:pt x="2574" y="380"/>
                    </a:lnTo>
                    <a:lnTo>
                      <a:pt x="2578" y="379"/>
                    </a:lnTo>
                    <a:lnTo>
                      <a:pt x="2585" y="378"/>
                    </a:lnTo>
                    <a:lnTo>
                      <a:pt x="2591" y="379"/>
                    </a:lnTo>
                    <a:lnTo>
                      <a:pt x="2599" y="380"/>
                    </a:lnTo>
                    <a:lnTo>
                      <a:pt x="2604" y="382"/>
                    </a:lnTo>
                    <a:lnTo>
                      <a:pt x="2609" y="384"/>
                    </a:lnTo>
                    <a:lnTo>
                      <a:pt x="2616" y="359"/>
                    </a:lnTo>
                    <a:lnTo>
                      <a:pt x="2609" y="356"/>
                    </a:lnTo>
                    <a:lnTo>
                      <a:pt x="2602" y="354"/>
                    </a:lnTo>
                    <a:lnTo>
                      <a:pt x="2593" y="353"/>
                    </a:lnTo>
                    <a:lnTo>
                      <a:pt x="2583" y="352"/>
                    </a:lnTo>
                    <a:lnTo>
                      <a:pt x="2573" y="353"/>
                    </a:lnTo>
                    <a:lnTo>
                      <a:pt x="2564" y="355"/>
                    </a:lnTo>
                    <a:lnTo>
                      <a:pt x="2555" y="359"/>
                    </a:lnTo>
                    <a:lnTo>
                      <a:pt x="2549" y="363"/>
                    </a:lnTo>
                    <a:lnTo>
                      <a:pt x="2543" y="369"/>
                    </a:lnTo>
                    <a:lnTo>
                      <a:pt x="2539" y="375"/>
                    </a:lnTo>
                    <a:lnTo>
                      <a:pt x="2537" y="383"/>
                    </a:lnTo>
                    <a:lnTo>
                      <a:pt x="2536" y="391"/>
                    </a:lnTo>
                    <a:lnTo>
                      <a:pt x="2536" y="397"/>
                    </a:lnTo>
                    <a:lnTo>
                      <a:pt x="2538" y="401"/>
                    </a:lnTo>
                    <a:lnTo>
                      <a:pt x="2540" y="407"/>
                    </a:lnTo>
                    <a:lnTo>
                      <a:pt x="2543" y="411"/>
                    </a:lnTo>
                    <a:lnTo>
                      <a:pt x="2548" y="415"/>
                    </a:lnTo>
                    <a:lnTo>
                      <a:pt x="2553" y="420"/>
                    </a:lnTo>
                    <a:lnTo>
                      <a:pt x="2561" y="423"/>
                    </a:lnTo>
                    <a:lnTo>
                      <a:pt x="2568" y="427"/>
                    </a:lnTo>
                    <a:lnTo>
                      <a:pt x="2577" y="430"/>
                    </a:lnTo>
                    <a:lnTo>
                      <a:pt x="2582" y="433"/>
                    </a:lnTo>
                    <a:lnTo>
                      <a:pt x="2585" y="437"/>
                    </a:lnTo>
                    <a:lnTo>
                      <a:pt x="2586" y="440"/>
                    </a:lnTo>
                    <a:lnTo>
                      <a:pt x="2585" y="444"/>
                    </a:lnTo>
                    <a:lnTo>
                      <a:pt x="2582" y="448"/>
                    </a:lnTo>
                    <a:lnTo>
                      <a:pt x="2577" y="450"/>
                    </a:lnTo>
                    <a:lnTo>
                      <a:pt x="2570" y="450"/>
                    </a:lnTo>
                    <a:lnTo>
                      <a:pt x="2562" y="450"/>
                    </a:lnTo>
                    <a:lnTo>
                      <a:pt x="2553" y="448"/>
                    </a:lnTo>
                    <a:lnTo>
                      <a:pt x="2546" y="444"/>
                    </a:lnTo>
                    <a:lnTo>
                      <a:pt x="2539" y="441"/>
                    </a:lnTo>
                    <a:lnTo>
                      <a:pt x="2533" y="468"/>
                    </a:lnTo>
                    <a:close/>
                    <a:moveTo>
                      <a:pt x="2635" y="468"/>
                    </a:moveTo>
                    <a:lnTo>
                      <a:pt x="2643" y="471"/>
                    </a:lnTo>
                    <a:lnTo>
                      <a:pt x="2651" y="473"/>
                    </a:lnTo>
                    <a:lnTo>
                      <a:pt x="2662" y="476"/>
                    </a:lnTo>
                    <a:lnTo>
                      <a:pt x="2673" y="476"/>
                    </a:lnTo>
                    <a:lnTo>
                      <a:pt x="2684" y="476"/>
                    </a:lnTo>
                    <a:lnTo>
                      <a:pt x="2695" y="473"/>
                    </a:lnTo>
                    <a:lnTo>
                      <a:pt x="2703" y="470"/>
                    </a:lnTo>
                    <a:lnTo>
                      <a:pt x="2710" y="466"/>
                    </a:lnTo>
                    <a:lnTo>
                      <a:pt x="2715" y="460"/>
                    </a:lnTo>
                    <a:lnTo>
                      <a:pt x="2720" y="453"/>
                    </a:lnTo>
                    <a:lnTo>
                      <a:pt x="2722" y="446"/>
                    </a:lnTo>
                    <a:lnTo>
                      <a:pt x="2723" y="438"/>
                    </a:lnTo>
                    <a:lnTo>
                      <a:pt x="2723" y="431"/>
                    </a:lnTo>
                    <a:lnTo>
                      <a:pt x="2721" y="426"/>
                    </a:lnTo>
                    <a:lnTo>
                      <a:pt x="2718" y="420"/>
                    </a:lnTo>
                    <a:lnTo>
                      <a:pt x="2715" y="415"/>
                    </a:lnTo>
                    <a:lnTo>
                      <a:pt x="2711" y="411"/>
                    </a:lnTo>
                    <a:lnTo>
                      <a:pt x="2705" y="408"/>
                    </a:lnTo>
                    <a:lnTo>
                      <a:pt x="2699" y="404"/>
                    </a:lnTo>
                    <a:lnTo>
                      <a:pt x="2691" y="401"/>
                    </a:lnTo>
                    <a:lnTo>
                      <a:pt x="2683" y="398"/>
                    </a:lnTo>
                    <a:lnTo>
                      <a:pt x="2676" y="394"/>
                    </a:lnTo>
                    <a:lnTo>
                      <a:pt x="2674" y="391"/>
                    </a:lnTo>
                    <a:lnTo>
                      <a:pt x="2673" y="388"/>
                    </a:lnTo>
                    <a:lnTo>
                      <a:pt x="2674" y="383"/>
                    </a:lnTo>
                    <a:lnTo>
                      <a:pt x="2676" y="380"/>
                    </a:lnTo>
                    <a:lnTo>
                      <a:pt x="2681" y="379"/>
                    </a:lnTo>
                    <a:lnTo>
                      <a:pt x="2686" y="378"/>
                    </a:lnTo>
                    <a:lnTo>
                      <a:pt x="2694" y="379"/>
                    </a:lnTo>
                    <a:lnTo>
                      <a:pt x="2701" y="380"/>
                    </a:lnTo>
                    <a:lnTo>
                      <a:pt x="2707" y="382"/>
                    </a:lnTo>
                    <a:lnTo>
                      <a:pt x="2712" y="384"/>
                    </a:lnTo>
                    <a:lnTo>
                      <a:pt x="2717" y="359"/>
                    </a:lnTo>
                    <a:lnTo>
                      <a:pt x="2712" y="356"/>
                    </a:lnTo>
                    <a:lnTo>
                      <a:pt x="2704" y="354"/>
                    </a:lnTo>
                    <a:lnTo>
                      <a:pt x="2695" y="353"/>
                    </a:lnTo>
                    <a:lnTo>
                      <a:pt x="2685" y="352"/>
                    </a:lnTo>
                    <a:lnTo>
                      <a:pt x="2675" y="353"/>
                    </a:lnTo>
                    <a:lnTo>
                      <a:pt x="2666" y="355"/>
                    </a:lnTo>
                    <a:lnTo>
                      <a:pt x="2658" y="359"/>
                    </a:lnTo>
                    <a:lnTo>
                      <a:pt x="2651" y="363"/>
                    </a:lnTo>
                    <a:lnTo>
                      <a:pt x="2646" y="369"/>
                    </a:lnTo>
                    <a:lnTo>
                      <a:pt x="2642" y="375"/>
                    </a:lnTo>
                    <a:lnTo>
                      <a:pt x="2640" y="383"/>
                    </a:lnTo>
                    <a:lnTo>
                      <a:pt x="2639" y="391"/>
                    </a:lnTo>
                    <a:lnTo>
                      <a:pt x="2639" y="397"/>
                    </a:lnTo>
                    <a:lnTo>
                      <a:pt x="2640" y="401"/>
                    </a:lnTo>
                    <a:lnTo>
                      <a:pt x="2643" y="407"/>
                    </a:lnTo>
                    <a:lnTo>
                      <a:pt x="2646" y="411"/>
                    </a:lnTo>
                    <a:lnTo>
                      <a:pt x="2650" y="415"/>
                    </a:lnTo>
                    <a:lnTo>
                      <a:pt x="2656" y="420"/>
                    </a:lnTo>
                    <a:lnTo>
                      <a:pt x="2663" y="423"/>
                    </a:lnTo>
                    <a:lnTo>
                      <a:pt x="2671" y="427"/>
                    </a:lnTo>
                    <a:lnTo>
                      <a:pt x="2680" y="430"/>
                    </a:lnTo>
                    <a:lnTo>
                      <a:pt x="2685" y="433"/>
                    </a:lnTo>
                    <a:lnTo>
                      <a:pt x="2687" y="437"/>
                    </a:lnTo>
                    <a:lnTo>
                      <a:pt x="2688" y="440"/>
                    </a:lnTo>
                    <a:lnTo>
                      <a:pt x="2687" y="444"/>
                    </a:lnTo>
                    <a:lnTo>
                      <a:pt x="2685" y="448"/>
                    </a:lnTo>
                    <a:lnTo>
                      <a:pt x="2680" y="450"/>
                    </a:lnTo>
                    <a:lnTo>
                      <a:pt x="2673" y="450"/>
                    </a:lnTo>
                    <a:lnTo>
                      <a:pt x="2664" y="450"/>
                    </a:lnTo>
                    <a:lnTo>
                      <a:pt x="2656" y="448"/>
                    </a:lnTo>
                    <a:lnTo>
                      <a:pt x="2648" y="444"/>
                    </a:lnTo>
                    <a:lnTo>
                      <a:pt x="2642" y="441"/>
                    </a:lnTo>
                    <a:lnTo>
                      <a:pt x="2635" y="468"/>
                    </a:lnTo>
                    <a:close/>
                    <a:moveTo>
                      <a:pt x="2799" y="352"/>
                    </a:moveTo>
                    <a:lnTo>
                      <a:pt x="2793" y="352"/>
                    </a:lnTo>
                    <a:lnTo>
                      <a:pt x="2786" y="353"/>
                    </a:lnTo>
                    <a:lnTo>
                      <a:pt x="2780" y="354"/>
                    </a:lnTo>
                    <a:lnTo>
                      <a:pt x="2775" y="356"/>
                    </a:lnTo>
                    <a:lnTo>
                      <a:pt x="2769" y="359"/>
                    </a:lnTo>
                    <a:lnTo>
                      <a:pt x="2764" y="362"/>
                    </a:lnTo>
                    <a:lnTo>
                      <a:pt x="2759" y="365"/>
                    </a:lnTo>
                    <a:lnTo>
                      <a:pt x="2755" y="369"/>
                    </a:lnTo>
                    <a:lnTo>
                      <a:pt x="2751" y="373"/>
                    </a:lnTo>
                    <a:lnTo>
                      <a:pt x="2748" y="379"/>
                    </a:lnTo>
                    <a:lnTo>
                      <a:pt x="2744" y="383"/>
                    </a:lnTo>
                    <a:lnTo>
                      <a:pt x="2742" y="389"/>
                    </a:lnTo>
                    <a:lnTo>
                      <a:pt x="2740" y="395"/>
                    </a:lnTo>
                    <a:lnTo>
                      <a:pt x="2739" y="401"/>
                    </a:lnTo>
                    <a:lnTo>
                      <a:pt x="2738" y="408"/>
                    </a:lnTo>
                    <a:lnTo>
                      <a:pt x="2738" y="415"/>
                    </a:lnTo>
                    <a:lnTo>
                      <a:pt x="2738" y="422"/>
                    </a:lnTo>
                    <a:lnTo>
                      <a:pt x="2739" y="429"/>
                    </a:lnTo>
                    <a:lnTo>
                      <a:pt x="2740" y="434"/>
                    </a:lnTo>
                    <a:lnTo>
                      <a:pt x="2742" y="441"/>
                    </a:lnTo>
                    <a:lnTo>
                      <a:pt x="2744" y="447"/>
                    </a:lnTo>
                    <a:lnTo>
                      <a:pt x="2748" y="451"/>
                    </a:lnTo>
                    <a:lnTo>
                      <a:pt x="2751" y="456"/>
                    </a:lnTo>
                    <a:lnTo>
                      <a:pt x="2755" y="460"/>
                    </a:lnTo>
                    <a:lnTo>
                      <a:pt x="2759" y="463"/>
                    </a:lnTo>
                    <a:lnTo>
                      <a:pt x="2764" y="467"/>
                    </a:lnTo>
                    <a:lnTo>
                      <a:pt x="2769" y="470"/>
                    </a:lnTo>
                    <a:lnTo>
                      <a:pt x="2774" y="472"/>
                    </a:lnTo>
                    <a:lnTo>
                      <a:pt x="2785" y="476"/>
                    </a:lnTo>
                    <a:lnTo>
                      <a:pt x="2797" y="477"/>
                    </a:lnTo>
                    <a:lnTo>
                      <a:pt x="2809" y="476"/>
                    </a:lnTo>
                    <a:lnTo>
                      <a:pt x="2820" y="472"/>
                    </a:lnTo>
                    <a:lnTo>
                      <a:pt x="2825" y="470"/>
                    </a:lnTo>
                    <a:lnTo>
                      <a:pt x="2831" y="468"/>
                    </a:lnTo>
                    <a:lnTo>
                      <a:pt x="2835" y="465"/>
                    </a:lnTo>
                    <a:lnTo>
                      <a:pt x="2839" y="461"/>
                    </a:lnTo>
                    <a:lnTo>
                      <a:pt x="2844" y="457"/>
                    </a:lnTo>
                    <a:lnTo>
                      <a:pt x="2847" y="452"/>
                    </a:lnTo>
                    <a:lnTo>
                      <a:pt x="2850" y="447"/>
                    </a:lnTo>
                    <a:lnTo>
                      <a:pt x="2853" y="441"/>
                    </a:lnTo>
                    <a:lnTo>
                      <a:pt x="2856" y="434"/>
                    </a:lnTo>
                    <a:lnTo>
                      <a:pt x="2857" y="428"/>
                    </a:lnTo>
                    <a:lnTo>
                      <a:pt x="2858" y="421"/>
                    </a:lnTo>
                    <a:lnTo>
                      <a:pt x="2859" y="413"/>
                    </a:lnTo>
                    <a:lnTo>
                      <a:pt x="2858" y="407"/>
                    </a:lnTo>
                    <a:lnTo>
                      <a:pt x="2858" y="400"/>
                    </a:lnTo>
                    <a:lnTo>
                      <a:pt x="2856" y="394"/>
                    </a:lnTo>
                    <a:lnTo>
                      <a:pt x="2855" y="389"/>
                    </a:lnTo>
                    <a:lnTo>
                      <a:pt x="2851" y="383"/>
                    </a:lnTo>
                    <a:lnTo>
                      <a:pt x="2849" y="378"/>
                    </a:lnTo>
                    <a:lnTo>
                      <a:pt x="2846" y="373"/>
                    </a:lnTo>
                    <a:lnTo>
                      <a:pt x="2843" y="369"/>
                    </a:lnTo>
                    <a:lnTo>
                      <a:pt x="2838" y="365"/>
                    </a:lnTo>
                    <a:lnTo>
                      <a:pt x="2834" y="362"/>
                    </a:lnTo>
                    <a:lnTo>
                      <a:pt x="2829" y="359"/>
                    </a:lnTo>
                    <a:lnTo>
                      <a:pt x="2823" y="356"/>
                    </a:lnTo>
                    <a:lnTo>
                      <a:pt x="2818" y="354"/>
                    </a:lnTo>
                    <a:lnTo>
                      <a:pt x="2812" y="353"/>
                    </a:lnTo>
                    <a:lnTo>
                      <a:pt x="2806" y="352"/>
                    </a:lnTo>
                    <a:lnTo>
                      <a:pt x="2799" y="352"/>
                    </a:lnTo>
                    <a:close/>
                    <a:moveTo>
                      <a:pt x="2798" y="379"/>
                    </a:moveTo>
                    <a:lnTo>
                      <a:pt x="2804" y="379"/>
                    </a:lnTo>
                    <a:lnTo>
                      <a:pt x="2809" y="381"/>
                    </a:lnTo>
                    <a:lnTo>
                      <a:pt x="2812" y="385"/>
                    </a:lnTo>
                    <a:lnTo>
                      <a:pt x="2816" y="390"/>
                    </a:lnTo>
                    <a:lnTo>
                      <a:pt x="2819" y="395"/>
                    </a:lnTo>
                    <a:lnTo>
                      <a:pt x="2820" y="401"/>
                    </a:lnTo>
                    <a:lnTo>
                      <a:pt x="2821" y="408"/>
                    </a:lnTo>
                    <a:lnTo>
                      <a:pt x="2821" y="414"/>
                    </a:lnTo>
                    <a:lnTo>
                      <a:pt x="2821" y="422"/>
                    </a:lnTo>
                    <a:lnTo>
                      <a:pt x="2820" y="429"/>
                    </a:lnTo>
                    <a:lnTo>
                      <a:pt x="2818" y="434"/>
                    </a:lnTo>
                    <a:lnTo>
                      <a:pt x="2815" y="440"/>
                    </a:lnTo>
                    <a:lnTo>
                      <a:pt x="2811" y="444"/>
                    </a:lnTo>
                    <a:lnTo>
                      <a:pt x="2808" y="448"/>
                    </a:lnTo>
                    <a:lnTo>
                      <a:pt x="2804" y="449"/>
                    </a:lnTo>
                    <a:lnTo>
                      <a:pt x="2798" y="450"/>
                    </a:lnTo>
                    <a:lnTo>
                      <a:pt x="2793" y="449"/>
                    </a:lnTo>
                    <a:lnTo>
                      <a:pt x="2789" y="447"/>
                    </a:lnTo>
                    <a:lnTo>
                      <a:pt x="2784" y="443"/>
                    </a:lnTo>
                    <a:lnTo>
                      <a:pt x="2781" y="440"/>
                    </a:lnTo>
                    <a:lnTo>
                      <a:pt x="2778" y="434"/>
                    </a:lnTo>
                    <a:lnTo>
                      <a:pt x="2777" y="428"/>
                    </a:lnTo>
                    <a:lnTo>
                      <a:pt x="2776" y="421"/>
                    </a:lnTo>
                    <a:lnTo>
                      <a:pt x="2775" y="414"/>
                    </a:lnTo>
                    <a:lnTo>
                      <a:pt x="2776" y="408"/>
                    </a:lnTo>
                    <a:lnTo>
                      <a:pt x="2776" y="401"/>
                    </a:lnTo>
                    <a:lnTo>
                      <a:pt x="2778" y="395"/>
                    </a:lnTo>
                    <a:lnTo>
                      <a:pt x="2780" y="390"/>
                    </a:lnTo>
                    <a:lnTo>
                      <a:pt x="2783" y="385"/>
                    </a:lnTo>
                    <a:lnTo>
                      <a:pt x="2788" y="381"/>
                    </a:lnTo>
                    <a:lnTo>
                      <a:pt x="2793" y="379"/>
                    </a:lnTo>
                    <a:lnTo>
                      <a:pt x="2798" y="379"/>
                    </a:lnTo>
                    <a:close/>
                    <a:moveTo>
                      <a:pt x="2874" y="468"/>
                    </a:moveTo>
                    <a:lnTo>
                      <a:pt x="2882" y="471"/>
                    </a:lnTo>
                    <a:lnTo>
                      <a:pt x="2890" y="473"/>
                    </a:lnTo>
                    <a:lnTo>
                      <a:pt x="2900" y="476"/>
                    </a:lnTo>
                    <a:lnTo>
                      <a:pt x="2911" y="476"/>
                    </a:lnTo>
                    <a:lnTo>
                      <a:pt x="2923" y="476"/>
                    </a:lnTo>
                    <a:lnTo>
                      <a:pt x="2933" y="473"/>
                    </a:lnTo>
                    <a:lnTo>
                      <a:pt x="2941" y="470"/>
                    </a:lnTo>
                    <a:lnTo>
                      <a:pt x="2948" y="466"/>
                    </a:lnTo>
                    <a:lnTo>
                      <a:pt x="2954" y="460"/>
                    </a:lnTo>
                    <a:lnTo>
                      <a:pt x="2958" y="453"/>
                    </a:lnTo>
                    <a:lnTo>
                      <a:pt x="2960" y="446"/>
                    </a:lnTo>
                    <a:lnTo>
                      <a:pt x="2961" y="438"/>
                    </a:lnTo>
                    <a:lnTo>
                      <a:pt x="2960" y="431"/>
                    </a:lnTo>
                    <a:lnTo>
                      <a:pt x="2959" y="426"/>
                    </a:lnTo>
                    <a:lnTo>
                      <a:pt x="2957" y="420"/>
                    </a:lnTo>
                    <a:lnTo>
                      <a:pt x="2954" y="415"/>
                    </a:lnTo>
                    <a:lnTo>
                      <a:pt x="2950" y="411"/>
                    </a:lnTo>
                    <a:lnTo>
                      <a:pt x="2944" y="408"/>
                    </a:lnTo>
                    <a:lnTo>
                      <a:pt x="2938" y="404"/>
                    </a:lnTo>
                    <a:lnTo>
                      <a:pt x="2930" y="401"/>
                    </a:lnTo>
                    <a:lnTo>
                      <a:pt x="2920" y="398"/>
                    </a:lnTo>
                    <a:lnTo>
                      <a:pt x="2915" y="394"/>
                    </a:lnTo>
                    <a:lnTo>
                      <a:pt x="2912" y="391"/>
                    </a:lnTo>
                    <a:lnTo>
                      <a:pt x="2911" y="388"/>
                    </a:lnTo>
                    <a:lnTo>
                      <a:pt x="2912" y="383"/>
                    </a:lnTo>
                    <a:lnTo>
                      <a:pt x="2915" y="380"/>
                    </a:lnTo>
                    <a:lnTo>
                      <a:pt x="2919" y="379"/>
                    </a:lnTo>
                    <a:lnTo>
                      <a:pt x="2925" y="378"/>
                    </a:lnTo>
                    <a:lnTo>
                      <a:pt x="2932" y="379"/>
                    </a:lnTo>
                    <a:lnTo>
                      <a:pt x="2939" y="380"/>
                    </a:lnTo>
                    <a:lnTo>
                      <a:pt x="2945" y="382"/>
                    </a:lnTo>
                    <a:lnTo>
                      <a:pt x="2950" y="384"/>
                    </a:lnTo>
                    <a:lnTo>
                      <a:pt x="2956" y="359"/>
                    </a:lnTo>
                    <a:lnTo>
                      <a:pt x="2950" y="356"/>
                    </a:lnTo>
                    <a:lnTo>
                      <a:pt x="2942" y="354"/>
                    </a:lnTo>
                    <a:lnTo>
                      <a:pt x="2933" y="353"/>
                    </a:lnTo>
                    <a:lnTo>
                      <a:pt x="2924" y="352"/>
                    </a:lnTo>
                    <a:lnTo>
                      <a:pt x="2914" y="353"/>
                    </a:lnTo>
                    <a:lnTo>
                      <a:pt x="2904" y="355"/>
                    </a:lnTo>
                    <a:lnTo>
                      <a:pt x="2897" y="359"/>
                    </a:lnTo>
                    <a:lnTo>
                      <a:pt x="2889" y="363"/>
                    </a:lnTo>
                    <a:lnTo>
                      <a:pt x="2884" y="369"/>
                    </a:lnTo>
                    <a:lnTo>
                      <a:pt x="2880" y="375"/>
                    </a:lnTo>
                    <a:lnTo>
                      <a:pt x="2877" y="383"/>
                    </a:lnTo>
                    <a:lnTo>
                      <a:pt x="2877" y="391"/>
                    </a:lnTo>
                    <a:lnTo>
                      <a:pt x="2877" y="397"/>
                    </a:lnTo>
                    <a:lnTo>
                      <a:pt x="2878" y="401"/>
                    </a:lnTo>
                    <a:lnTo>
                      <a:pt x="2880" y="407"/>
                    </a:lnTo>
                    <a:lnTo>
                      <a:pt x="2884" y="411"/>
                    </a:lnTo>
                    <a:lnTo>
                      <a:pt x="2889" y="415"/>
                    </a:lnTo>
                    <a:lnTo>
                      <a:pt x="2894" y="420"/>
                    </a:lnTo>
                    <a:lnTo>
                      <a:pt x="2901" y="423"/>
                    </a:lnTo>
                    <a:lnTo>
                      <a:pt x="2910" y="427"/>
                    </a:lnTo>
                    <a:lnTo>
                      <a:pt x="2918" y="430"/>
                    </a:lnTo>
                    <a:lnTo>
                      <a:pt x="2923" y="433"/>
                    </a:lnTo>
                    <a:lnTo>
                      <a:pt x="2926" y="437"/>
                    </a:lnTo>
                    <a:lnTo>
                      <a:pt x="2927" y="440"/>
                    </a:lnTo>
                    <a:lnTo>
                      <a:pt x="2926" y="444"/>
                    </a:lnTo>
                    <a:lnTo>
                      <a:pt x="2923" y="448"/>
                    </a:lnTo>
                    <a:lnTo>
                      <a:pt x="2918" y="450"/>
                    </a:lnTo>
                    <a:lnTo>
                      <a:pt x="2911" y="450"/>
                    </a:lnTo>
                    <a:lnTo>
                      <a:pt x="2903" y="450"/>
                    </a:lnTo>
                    <a:lnTo>
                      <a:pt x="2894" y="448"/>
                    </a:lnTo>
                    <a:lnTo>
                      <a:pt x="2886" y="444"/>
                    </a:lnTo>
                    <a:lnTo>
                      <a:pt x="2880" y="441"/>
                    </a:lnTo>
                    <a:lnTo>
                      <a:pt x="2874" y="468"/>
                    </a:lnTo>
                    <a:close/>
                    <a:moveTo>
                      <a:pt x="1111" y="603"/>
                    </a:moveTo>
                    <a:lnTo>
                      <a:pt x="1111" y="667"/>
                    </a:lnTo>
                    <a:lnTo>
                      <a:pt x="1110" y="667"/>
                    </a:lnTo>
                    <a:lnTo>
                      <a:pt x="1108" y="664"/>
                    </a:lnTo>
                    <a:lnTo>
                      <a:pt x="1106" y="662"/>
                    </a:lnTo>
                    <a:lnTo>
                      <a:pt x="1103" y="658"/>
                    </a:lnTo>
                    <a:lnTo>
                      <a:pt x="1098" y="657"/>
                    </a:lnTo>
                    <a:lnTo>
                      <a:pt x="1091" y="654"/>
                    </a:lnTo>
                    <a:lnTo>
                      <a:pt x="1080" y="654"/>
                    </a:lnTo>
                    <a:lnTo>
                      <a:pt x="1070" y="655"/>
                    </a:lnTo>
                    <a:lnTo>
                      <a:pt x="1061" y="657"/>
                    </a:lnTo>
                    <a:lnTo>
                      <a:pt x="1052" y="663"/>
                    </a:lnTo>
                    <a:lnTo>
                      <a:pt x="1044" y="670"/>
                    </a:lnTo>
                    <a:lnTo>
                      <a:pt x="1041" y="674"/>
                    </a:lnTo>
                    <a:lnTo>
                      <a:pt x="1038" y="680"/>
                    </a:lnTo>
                    <a:lnTo>
                      <a:pt x="1035" y="684"/>
                    </a:lnTo>
                    <a:lnTo>
                      <a:pt x="1033" y="690"/>
                    </a:lnTo>
                    <a:lnTo>
                      <a:pt x="1031" y="696"/>
                    </a:lnTo>
                    <a:lnTo>
                      <a:pt x="1029" y="703"/>
                    </a:lnTo>
                    <a:lnTo>
                      <a:pt x="1029" y="710"/>
                    </a:lnTo>
                    <a:lnTo>
                      <a:pt x="1028" y="716"/>
                    </a:lnTo>
                    <a:lnTo>
                      <a:pt x="1029" y="730"/>
                    </a:lnTo>
                    <a:lnTo>
                      <a:pt x="1033" y="742"/>
                    </a:lnTo>
                    <a:lnTo>
                      <a:pt x="1037" y="752"/>
                    </a:lnTo>
                    <a:lnTo>
                      <a:pt x="1043" y="761"/>
                    </a:lnTo>
                    <a:lnTo>
                      <a:pt x="1051" y="769"/>
                    </a:lnTo>
                    <a:lnTo>
                      <a:pt x="1058" y="773"/>
                    </a:lnTo>
                    <a:lnTo>
                      <a:pt x="1063" y="775"/>
                    </a:lnTo>
                    <a:lnTo>
                      <a:pt x="1068" y="776"/>
                    </a:lnTo>
                    <a:lnTo>
                      <a:pt x="1073" y="778"/>
                    </a:lnTo>
                    <a:lnTo>
                      <a:pt x="1078" y="778"/>
                    </a:lnTo>
                    <a:lnTo>
                      <a:pt x="1083" y="778"/>
                    </a:lnTo>
                    <a:lnTo>
                      <a:pt x="1089" y="776"/>
                    </a:lnTo>
                    <a:lnTo>
                      <a:pt x="1094" y="775"/>
                    </a:lnTo>
                    <a:lnTo>
                      <a:pt x="1098" y="773"/>
                    </a:lnTo>
                    <a:lnTo>
                      <a:pt x="1104" y="770"/>
                    </a:lnTo>
                    <a:lnTo>
                      <a:pt x="1107" y="766"/>
                    </a:lnTo>
                    <a:lnTo>
                      <a:pt x="1111" y="762"/>
                    </a:lnTo>
                    <a:lnTo>
                      <a:pt x="1114" y="758"/>
                    </a:lnTo>
                    <a:lnTo>
                      <a:pt x="1115" y="758"/>
                    </a:lnTo>
                    <a:lnTo>
                      <a:pt x="1116" y="775"/>
                    </a:lnTo>
                    <a:lnTo>
                      <a:pt x="1148" y="775"/>
                    </a:lnTo>
                    <a:lnTo>
                      <a:pt x="1148" y="768"/>
                    </a:lnTo>
                    <a:lnTo>
                      <a:pt x="1147" y="760"/>
                    </a:lnTo>
                    <a:lnTo>
                      <a:pt x="1147" y="750"/>
                    </a:lnTo>
                    <a:lnTo>
                      <a:pt x="1147" y="740"/>
                    </a:lnTo>
                    <a:lnTo>
                      <a:pt x="1147" y="603"/>
                    </a:lnTo>
                    <a:lnTo>
                      <a:pt x="1111" y="603"/>
                    </a:lnTo>
                    <a:close/>
                    <a:moveTo>
                      <a:pt x="1111" y="722"/>
                    </a:moveTo>
                    <a:lnTo>
                      <a:pt x="1111" y="726"/>
                    </a:lnTo>
                    <a:lnTo>
                      <a:pt x="1110" y="731"/>
                    </a:lnTo>
                    <a:lnTo>
                      <a:pt x="1109" y="734"/>
                    </a:lnTo>
                    <a:lnTo>
                      <a:pt x="1108" y="737"/>
                    </a:lnTo>
                    <a:lnTo>
                      <a:pt x="1106" y="741"/>
                    </a:lnTo>
                    <a:lnTo>
                      <a:pt x="1103" y="743"/>
                    </a:lnTo>
                    <a:lnTo>
                      <a:pt x="1101" y="745"/>
                    </a:lnTo>
                    <a:lnTo>
                      <a:pt x="1097" y="747"/>
                    </a:lnTo>
                    <a:lnTo>
                      <a:pt x="1093" y="747"/>
                    </a:lnTo>
                    <a:lnTo>
                      <a:pt x="1090" y="749"/>
                    </a:lnTo>
                    <a:lnTo>
                      <a:pt x="1084" y="747"/>
                    </a:lnTo>
                    <a:lnTo>
                      <a:pt x="1079" y="746"/>
                    </a:lnTo>
                    <a:lnTo>
                      <a:pt x="1076" y="743"/>
                    </a:lnTo>
                    <a:lnTo>
                      <a:pt x="1071" y="740"/>
                    </a:lnTo>
                    <a:lnTo>
                      <a:pt x="1069" y="735"/>
                    </a:lnTo>
                    <a:lnTo>
                      <a:pt x="1067" y="729"/>
                    </a:lnTo>
                    <a:lnTo>
                      <a:pt x="1065" y="723"/>
                    </a:lnTo>
                    <a:lnTo>
                      <a:pt x="1065" y="715"/>
                    </a:lnTo>
                    <a:lnTo>
                      <a:pt x="1065" y="708"/>
                    </a:lnTo>
                    <a:lnTo>
                      <a:pt x="1067" y="702"/>
                    </a:lnTo>
                    <a:lnTo>
                      <a:pt x="1068" y="696"/>
                    </a:lnTo>
                    <a:lnTo>
                      <a:pt x="1071" y="692"/>
                    </a:lnTo>
                    <a:lnTo>
                      <a:pt x="1075" y="687"/>
                    </a:lnTo>
                    <a:lnTo>
                      <a:pt x="1079" y="684"/>
                    </a:lnTo>
                    <a:lnTo>
                      <a:pt x="1084" y="682"/>
                    </a:lnTo>
                    <a:lnTo>
                      <a:pt x="1090" y="682"/>
                    </a:lnTo>
                    <a:lnTo>
                      <a:pt x="1094" y="682"/>
                    </a:lnTo>
                    <a:lnTo>
                      <a:pt x="1097" y="683"/>
                    </a:lnTo>
                    <a:lnTo>
                      <a:pt x="1101" y="685"/>
                    </a:lnTo>
                    <a:lnTo>
                      <a:pt x="1104" y="687"/>
                    </a:lnTo>
                    <a:lnTo>
                      <a:pt x="1106" y="690"/>
                    </a:lnTo>
                    <a:lnTo>
                      <a:pt x="1108" y="693"/>
                    </a:lnTo>
                    <a:lnTo>
                      <a:pt x="1109" y="696"/>
                    </a:lnTo>
                    <a:lnTo>
                      <a:pt x="1110" y="700"/>
                    </a:lnTo>
                    <a:lnTo>
                      <a:pt x="1111" y="703"/>
                    </a:lnTo>
                    <a:lnTo>
                      <a:pt x="1111" y="706"/>
                    </a:lnTo>
                    <a:lnTo>
                      <a:pt x="1111" y="722"/>
                    </a:lnTo>
                    <a:close/>
                    <a:moveTo>
                      <a:pt x="1273" y="775"/>
                    </a:moveTo>
                    <a:lnTo>
                      <a:pt x="1272" y="762"/>
                    </a:lnTo>
                    <a:lnTo>
                      <a:pt x="1272" y="746"/>
                    </a:lnTo>
                    <a:lnTo>
                      <a:pt x="1272" y="705"/>
                    </a:lnTo>
                    <a:lnTo>
                      <a:pt x="1271" y="694"/>
                    </a:lnTo>
                    <a:lnTo>
                      <a:pt x="1269" y="685"/>
                    </a:lnTo>
                    <a:lnTo>
                      <a:pt x="1266" y="676"/>
                    </a:lnTo>
                    <a:lnTo>
                      <a:pt x="1262" y="668"/>
                    </a:lnTo>
                    <a:lnTo>
                      <a:pt x="1258" y="665"/>
                    </a:lnTo>
                    <a:lnTo>
                      <a:pt x="1254" y="663"/>
                    </a:lnTo>
                    <a:lnTo>
                      <a:pt x="1250" y="659"/>
                    </a:lnTo>
                    <a:lnTo>
                      <a:pt x="1245" y="657"/>
                    </a:lnTo>
                    <a:lnTo>
                      <a:pt x="1240" y="656"/>
                    </a:lnTo>
                    <a:lnTo>
                      <a:pt x="1235" y="654"/>
                    </a:lnTo>
                    <a:lnTo>
                      <a:pt x="1228" y="654"/>
                    </a:lnTo>
                    <a:lnTo>
                      <a:pt x="1222" y="654"/>
                    </a:lnTo>
                    <a:lnTo>
                      <a:pt x="1206" y="654"/>
                    </a:lnTo>
                    <a:lnTo>
                      <a:pt x="1195" y="657"/>
                    </a:lnTo>
                    <a:lnTo>
                      <a:pt x="1184" y="661"/>
                    </a:lnTo>
                    <a:lnTo>
                      <a:pt x="1176" y="664"/>
                    </a:lnTo>
                    <a:lnTo>
                      <a:pt x="1183" y="687"/>
                    </a:lnTo>
                    <a:lnTo>
                      <a:pt x="1189" y="684"/>
                    </a:lnTo>
                    <a:lnTo>
                      <a:pt x="1198" y="682"/>
                    </a:lnTo>
                    <a:lnTo>
                      <a:pt x="1206" y="680"/>
                    </a:lnTo>
                    <a:lnTo>
                      <a:pt x="1215" y="678"/>
                    </a:lnTo>
                    <a:lnTo>
                      <a:pt x="1220" y="680"/>
                    </a:lnTo>
                    <a:lnTo>
                      <a:pt x="1226" y="681"/>
                    </a:lnTo>
                    <a:lnTo>
                      <a:pt x="1229" y="682"/>
                    </a:lnTo>
                    <a:lnTo>
                      <a:pt x="1232" y="684"/>
                    </a:lnTo>
                    <a:lnTo>
                      <a:pt x="1236" y="688"/>
                    </a:lnTo>
                    <a:lnTo>
                      <a:pt x="1236" y="694"/>
                    </a:lnTo>
                    <a:lnTo>
                      <a:pt x="1236" y="696"/>
                    </a:lnTo>
                    <a:lnTo>
                      <a:pt x="1222" y="696"/>
                    </a:lnTo>
                    <a:lnTo>
                      <a:pt x="1209" y="698"/>
                    </a:lnTo>
                    <a:lnTo>
                      <a:pt x="1197" y="702"/>
                    </a:lnTo>
                    <a:lnTo>
                      <a:pt x="1187" y="706"/>
                    </a:lnTo>
                    <a:lnTo>
                      <a:pt x="1183" y="710"/>
                    </a:lnTo>
                    <a:lnTo>
                      <a:pt x="1179" y="713"/>
                    </a:lnTo>
                    <a:lnTo>
                      <a:pt x="1176" y="717"/>
                    </a:lnTo>
                    <a:lnTo>
                      <a:pt x="1173" y="721"/>
                    </a:lnTo>
                    <a:lnTo>
                      <a:pt x="1171" y="725"/>
                    </a:lnTo>
                    <a:lnTo>
                      <a:pt x="1170" y="731"/>
                    </a:lnTo>
                    <a:lnTo>
                      <a:pt x="1169" y="735"/>
                    </a:lnTo>
                    <a:lnTo>
                      <a:pt x="1169" y="741"/>
                    </a:lnTo>
                    <a:lnTo>
                      <a:pt x="1169" y="749"/>
                    </a:lnTo>
                    <a:lnTo>
                      <a:pt x="1171" y="755"/>
                    </a:lnTo>
                    <a:lnTo>
                      <a:pt x="1174" y="761"/>
                    </a:lnTo>
                    <a:lnTo>
                      <a:pt x="1178" y="766"/>
                    </a:lnTo>
                    <a:lnTo>
                      <a:pt x="1184" y="771"/>
                    </a:lnTo>
                    <a:lnTo>
                      <a:pt x="1190" y="774"/>
                    </a:lnTo>
                    <a:lnTo>
                      <a:pt x="1197" y="776"/>
                    </a:lnTo>
                    <a:lnTo>
                      <a:pt x="1205" y="778"/>
                    </a:lnTo>
                    <a:lnTo>
                      <a:pt x="1215" y="776"/>
                    </a:lnTo>
                    <a:lnTo>
                      <a:pt x="1225" y="774"/>
                    </a:lnTo>
                    <a:lnTo>
                      <a:pt x="1232" y="770"/>
                    </a:lnTo>
                    <a:lnTo>
                      <a:pt x="1239" y="763"/>
                    </a:lnTo>
                    <a:lnTo>
                      <a:pt x="1239" y="763"/>
                    </a:lnTo>
                    <a:lnTo>
                      <a:pt x="1241" y="775"/>
                    </a:lnTo>
                    <a:lnTo>
                      <a:pt x="1273" y="775"/>
                    </a:lnTo>
                    <a:close/>
                    <a:moveTo>
                      <a:pt x="1237" y="732"/>
                    </a:moveTo>
                    <a:lnTo>
                      <a:pt x="1237" y="735"/>
                    </a:lnTo>
                    <a:lnTo>
                      <a:pt x="1237" y="739"/>
                    </a:lnTo>
                    <a:lnTo>
                      <a:pt x="1233" y="743"/>
                    </a:lnTo>
                    <a:lnTo>
                      <a:pt x="1229" y="747"/>
                    </a:lnTo>
                    <a:lnTo>
                      <a:pt x="1224" y="751"/>
                    </a:lnTo>
                    <a:lnTo>
                      <a:pt x="1218" y="752"/>
                    </a:lnTo>
                    <a:lnTo>
                      <a:pt x="1212" y="751"/>
                    </a:lnTo>
                    <a:lnTo>
                      <a:pt x="1208" y="749"/>
                    </a:lnTo>
                    <a:lnTo>
                      <a:pt x="1206" y="746"/>
                    </a:lnTo>
                    <a:lnTo>
                      <a:pt x="1204" y="744"/>
                    </a:lnTo>
                    <a:lnTo>
                      <a:pt x="1204" y="741"/>
                    </a:lnTo>
                    <a:lnTo>
                      <a:pt x="1203" y="737"/>
                    </a:lnTo>
                    <a:lnTo>
                      <a:pt x="1204" y="733"/>
                    </a:lnTo>
                    <a:lnTo>
                      <a:pt x="1206" y="729"/>
                    </a:lnTo>
                    <a:lnTo>
                      <a:pt x="1210" y="725"/>
                    </a:lnTo>
                    <a:lnTo>
                      <a:pt x="1213" y="723"/>
                    </a:lnTo>
                    <a:lnTo>
                      <a:pt x="1218" y="721"/>
                    </a:lnTo>
                    <a:lnTo>
                      <a:pt x="1224" y="720"/>
                    </a:lnTo>
                    <a:lnTo>
                      <a:pt x="1230" y="719"/>
                    </a:lnTo>
                    <a:lnTo>
                      <a:pt x="1237" y="719"/>
                    </a:lnTo>
                    <a:lnTo>
                      <a:pt x="1237" y="732"/>
                    </a:lnTo>
                    <a:close/>
                    <a:moveTo>
                      <a:pt x="1384" y="775"/>
                    </a:moveTo>
                    <a:lnTo>
                      <a:pt x="1384" y="656"/>
                    </a:lnTo>
                    <a:lnTo>
                      <a:pt x="1348" y="656"/>
                    </a:lnTo>
                    <a:lnTo>
                      <a:pt x="1348" y="775"/>
                    </a:lnTo>
                    <a:lnTo>
                      <a:pt x="1384" y="775"/>
                    </a:lnTo>
                    <a:close/>
                    <a:moveTo>
                      <a:pt x="1366" y="604"/>
                    </a:moveTo>
                    <a:lnTo>
                      <a:pt x="1362" y="605"/>
                    </a:lnTo>
                    <a:lnTo>
                      <a:pt x="1358" y="606"/>
                    </a:lnTo>
                    <a:lnTo>
                      <a:pt x="1354" y="607"/>
                    </a:lnTo>
                    <a:lnTo>
                      <a:pt x="1352" y="609"/>
                    </a:lnTo>
                    <a:lnTo>
                      <a:pt x="1350" y="613"/>
                    </a:lnTo>
                    <a:lnTo>
                      <a:pt x="1348" y="616"/>
                    </a:lnTo>
                    <a:lnTo>
                      <a:pt x="1347" y="619"/>
                    </a:lnTo>
                    <a:lnTo>
                      <a:pt x="1347" y="623"/>
                    </a:lnTo>
                    <a:lnTo>
                      <a:pt x="1347" y="627"/>
                    </a:lnTo>
                    <a:lnTo>
                      <a:pt x="1348" y="631"/>
                    </a:lnTo>
                    <a:lnTo>
                      <a:pt x="1350" y="634"/>
                    </a:lnTo>
                    <a:lnTo>
                      <a:pt x="1352" y="636"/>
                    </a:lnTo>
                    <a:lnTo>
                      <a:pt x="1354" y="638"/>
                    </a:lnTo>
                    <a:lnTo>
                      <a:pt x="1358" y="641"/>
                    </a:lnTo>
                    <a:lnTo>
                      <a:pt x="1362" y="642"/>
                    </a:lnTo>
                    <a:lnTo>
                      <a:pt x="1365" y="642"/>
                    </a:lnTo>
                    <a:lnTo>
                      <a:pt x="1370" y="642"/>
                    </a:lnTo>
                    <a:lnTo>
                      <a:pt x="1374" y="641"/>
                    </a:lnTo>
                    <a:lnTo>
                      <a:pt x="1377" y="638"/>
                    </a:lnTo>
                    <a:lnTo>
                      <a:pt x="1379" y="636"/>
                    </a:lnTo>
                    <a:lnTo>
                      <a:pt x="1382" y="634"/>
                    </a:lnTo>
                    <a:lnTo>
                      <a:pt x="1384" y="631"/>
                    </a:lnTo>
                    <a:lnTo>
                      <a:pt x="1385" y="627"/>
                    </a:lnTo>
                    <a:lnTo>
                      <a:pt x="1385" y="623"/>
                    </a:lnTo>
                    <a:lnTo>
                      <a:pt x="1385" y="619"/>
                    </a:lnTo>
                    <a:lnTo>
                      <a:pt x="1384" y="616"/>
                    </a:lnTo>
                    <a:lnTo>
                      <a:pt x="1381" y="613"/>
                    </a:lnTo>
                    <a:lnTo>
                      <a:pt x="1379" y="609"/>
                    </a:lnTo>
                    <a:lnTo>
                      <a:pt x="1377" y="607"/>
                    </a:lnTo>
                    <a:lnTo>
                      <a:pt x="1374" y="606"/>
                    </a:lnTo>
                    <a:lnTo>
                      <a:pt x="1370" y="605"/>
                    </a:lnTo>
                    <a:lnTo>
                      <a:pt x="1366" y="604"/>
                    </a:lnTo>
                    <a:close/>
                    <a:moveTo>
                      <a:pt x="1413" y="775"/>
                    </a:moveTo>
                    <a:lnTo>
                      <a:pt x="1448" y="775"/>
                    </a:lnTo>
                    <a:lnTo>
                      <a:pt x="1448" y="706"/>
                    </a:lnTo>
                    <a:lnTo>
                      <a:pt x="1448" y="702"/>
                    </a:lnTo>
                    <a:lnTo>
                      <a:pt x="1449" y="697"/>
                    </a:lnTo>
                    <a:lnTo>
                      <a:pt x="1453" y="692"/>
                    </a:lnTo>
                    <a:lnTo>
                      <a:pt x="1456" y="687"/>
                    </a:lnTo>
                    <a:lnTo>
                      <a:pt x="1458" y="686"/>
                    </a:lnTo>
                    <a:lnTo>
                      <a:pt x="1461" y="684"/>
                    </a:lnTo>
                    <a:lnTo>
                      <a:pt x="1465" y="684"/>
                    </a:lnTo>
                    <a:lnTo>
                      <a:pt x="1468" y="683"/>
                    </a:lnTo>
                    <a:lnTo>
                      <a:pt x="1472" y="684"/>
                    </a:lnTo>
                    <a:lnTo>
                      <a:pt x="1476" y="685"/>
                    </a:lnTo>
                    <a:lnTo>
                      <a:pt x="1480" y="687"/>
                    </a:lnTo>
                    <a:lnTo>
                      <a:pt x="1482" y="691"/>
                    </a:lnTo>
                    <a:lnTo>
                      <a:pt x="1484" y="694"/>
                    </a:lnTo>
                    <a:lnTo>
                      <a:pt x="1485" y="698"/>
                    </a:lnTo>
                    <a:lnTo>
                      <a:pt x="1486" y="704"/>
                    </a:lnTo>
                    <a:lnTo>
                      <a:pt x="1486" y="710"/>
                    </a:lnTo>
                    <a:lnTo>
                      <a:pt x="1486" y="775"/>
                    </a:lnTo>
                    <a:lnTo>
                      <a:pt x="1522" y="775"/>
                    </a:lnTo>
                    <a:lnTo>
                      <a:pt x="1522" y="704"/>
                    </a:lnTo>
                    <a:lnTo>
                      <a:pt x="1521" y="692"/>
                    </a:lnTo>
                    <a:lnTo>
                      <a:pt x="1519" y="682"/>
                    </a:lnTo>
                    <a:lnTo>
                      <a:pt x="1515" y="673"/>
                    </a:lnTo>
                    <a:lnTo>
                      <a:pt x="1510" y="666"/>
                    </a:lnTo>
                    <a:lnTo>
                      <a:pt x="1505" y="661"/>
                    </a:lnTo>
                    <a:lnTo>
                      <a:pt x="1497" y="656"/>
                    </a:lnTo>
                    <a:lnTo>
                      <a:pt x="1489" y="654"/>
                    </a:lnTo>
                    <a:lnTo>
                      <a:pt x="1481" y="654"/>
                    </a:lnTo>
                    <a:lnTo>
                      <a:pt x="1474" y="654"/>
                    </a:lnTo>
                    <a:lnTo>
                      <a:pt x="1468" y="655"/>
                    </a:lnTo>
                    <a:lnTo>
                      <a:pt x="1462" y="657"/>
                    </a:lnTo>
                    <a:lnTo>
                      <a:pt x="1457" y="661"/>
                    </a:lnTo>
                    <a:lnTo>
                      <a:pt x="1449" y="666"/>
                    </a:lnTo>
                    <a:lnTo>
                      <a:pt x="1445" y="673"/>
                    </a:lnTo>
                    <a:lnTo>
                      <a:pt x="1444" y="673"/>
                    </a:lnTo>
                    <a:lnTo>
                      <a:pt x="1443" y="656"/>
                    </a:lnTo>
                    <a:lnTo>
                      <a:pt x="1412" y="656"/>
                    </a:lnTo>
                    <a:lnTo>
                      <a:pt x="1412" y="664"/>
                    </a:lnTo>
                    <a:lnTo>
                      <a:pt x="1413" y="674"/>
                    </a:lnTo>
                    <a:lnTo>
                      <a:pt x="1413" y="683"/>
                    </a:lnTo>
                    <a:lnTo>
                      <a:pt x="1413" y="694"/>
                    </a:lnTo>
                    <a:lnTo>
                      <a:pt x="1413" y="775"/>
                    </a:lnTo>
                    <a:close/>
                    <a:moveTo>
                      <a:pt x="1627" y="603"/>
                    </a:moveTo>
                    <a:lnTo>
                      <a:pt x="1627" y="667"/>
                    </a:lnTo>
                    <a:lnTo>
                      <a:pt x="1627" y="667"/>
                    </a:lnTo>
                    <a:lnTo>
                      <a:pt x="1624" y="664"/>
                    </a:lnTo>
                    <a:lnTo>
                      <a:pt x="1621" y="662"/>
                    </a:lnTo>
                    <a:lnTo>
                      <a:pt x="1618" y="658"/>
                    </a:lnTo>
                    <a:lnTo>
                      <a:pt x="1615" y="657"/>
                    </a:lnTo>
                    <a:lnTo>
                      <a:pt x="1606" y="654"/>
                    </a:lnTo>
                    <a:lnTo>
                      <a:pt x="1595" y="654"/>
                    </a:lnTo>
                    <a:lnTo>
                      <a:pt x="1586" y="655"/>
                    </a:lnTo>
                    <a:lnTo>
                      <a:pt x="1576" y="657"/>
                    </a:lnTo>
                    <a:lnTo>
                      <a:pt x="1567" y="663"/>
                    </a:lnTo>
                    <a:lnTo>
                      <a:pt x="1560" y="670"/>
                    </a:lnTo>
                    <a:lnTo>
                      <a:pt x="1556" y="674"/>
                    </a:lnTo>
                    <a:lnTo>
                      <a:pt x="1553" y="680"/>
                    </a:lnTo>
                    <a:lnTo>
                      <a:pt x="1551" y="684"/>
                    </a:lnTo>
                    <a:lnTo>
                      <a:pt x="1548" y="690"/>
                    </a:lnTo>
                    <a:lnTo>
                      <a:pt x="1547" y="696"/>
                    </a:lnTo>
                    <a:lnTo>
                      <a:pt x="1546" y="703"/>
                    </a:lnTo>
                    <a:lnTo>
                      <a:pt x="1544" y="710"/>
                    </a:lnTo>
                    <a:lnTo>
                      <a:pt x="1544" y="716"/>
                    </a:lnTo>
                    <a:lnTo>
                      <a:pt x="1546" y="730"/>
                    </a:lnTo>
                    <a:lnTo>
                      <a:pt x="1548" y="742"/>
                    </a:lnTo>
                    <a:lnTo>
                      <a:pt x="1552" y="752"/>
                    </a:lnTo>
                    <a:lnTo>
                      <a:pt x="1559" y="761"/>
                    </a:lnTo>
                    <a:lnTo>
                      <a:pt x="1566" y="769"/>
                    </a:lnTo>
                    <a:lnTo>
                      <a:pt x="1574" y="773"/>
                    </a:lnTo>
                    <a:lnTo>
                      <a:pt x="1579" y="775"/>
                    </a:lnTo>
                    <a:lnTo>
                      <a:pt x="1583" y="776"/>
                    </a:lnTo>
                    <a:lnTo>
                      <a:pt x="1589" y="778"/>
                    </a:lnTo>
                    <a:lnTo>
                      <a:pt x="1593" y="778"/>
                    </a:lnTo>
                    <a:lnTo>
                      <a:pt x="1598" y="778"/>
                    </a:lnTo>
                    <a:lnTo>
                      <a:pt x="1604" y="776"/>
                    </a:lnTo>
                    <a:lnTo>
                      <a:pt x="1609" y="775"/>
                    </a:lnTo>
                    <a:lnTo>
                      <a:pt x="1615" y="773"/>
                    </a:lnTo>
                    <a:lnTo>
                      <a:pt x="1619" y="770"/>
                    </a:lnTo>
                    <a:lnTo>
                      <a:pt x="1623" y="766"/>
                    </a:lnTo>
                    <a:lnTo>
                      <a:pt x="1627" y="762"/>
                    </a:lnTo>
                    <a:lnTo>
                      <a:pt x="1630" y="758"/>
                    </a:lnTo>
                    <a:lnTo>
                      <a:pt x="1630" y="758"/>
                    </a:lnTo>
                    <a:lnTo>
                      <a:pt x="1632" y="775"/>
                    </a:lnTo>
                    <a:lnTo>
                      <a:pt x="1663" y="775"/>
                    </a:lnTo>
                    <a:lnTo>
                      <a:pt x="1663" y="768"/>
                    </a:lnTo>
                    <a:lnTo>
                      <a:pt x="1663" y="760"/>
                    </a:lnTo>
                    <a:lnTo>
                      <a:pt x="1662" y="750"/>
                    </a:lnTo>
                    <a:lnTo>
                      <a:pt x="1662" y="740"/>
                    </a:lnTo>
                    <a:lnTo>
                      <a:pt x="1662" y="603"/>
                    </a:lnTo>
                    <a:lnTo>
                      <a:pt x="1627" y="603"/>
                    </a:lnTo>
                    <a:close/>
                    <a:moveTo>
                      <a:pt x="1627" y="722"/>
                    </a:moveTo>
                    <a:lnTo>
                      <a:pt x="1627" y="726"/>
                    </a:lnTo>
                    <a:lnTo>
                      <a:pt x="1625" y="731"/>
                    </a:lnTo>
                    <a:lnTo>
                      <a:pt x="1624" y="734"/>
                    </a:lnTo>
                    <a:lnTo>
                      <a:pt x="1623" y="737"/>
                    </a:lnTo>
                    <a:lnTo>
                      <a:pt x="1621" y="741"/>
                    </a:lnTo>
                    <a:lnTo>
                      <a:pt x="1618" y="743"/>
                    </a:lnTo>
                    <a:lnTo>
                      <a:pt x="1616" y="745"/>
                    </a:lnTo>
                    <a:lnTo>
                      <a:pt x="1613" y="747"/>
                    </a:lnTo>
                    <a:lnTo>
                      <a:pt x="1608" y="747"/>
                    </a:lnTo>
                    <a:lnTo>
                      <a:pt x="1605" y="749"/>
                    </a:lnTo>
                    <a:lnTo>
                      <a:pt x="1600" y="747"/>
                    </a:lnTo>
                    <a:lnTo>
                      <a:pt x="1595" y="746"/>
                    </a:lnTo>
                    <a:lnTo>
                      <a:pt x="1591" y="743"/>
                    </a:lnTo>
                    <a:lnTo>
                      <a:pt x="1587" y="740"/>
                    </a:lnTo>
                    <a:lnTo>
                      <a:pt x="1584" y="735"/>
                    </a:lnTo>
                    <a:lnTo>
                      <a:pt x="1582" y="729"/>
                    </a:lnTo>
                    <a:lnTo>
                      <a:pt x="1581" y="723"/>
                    </a:lnTo>
                    <a:lnTo>
                      <a:pt x="1580" y="715"/>
                    </a:lnTo>
                    <a:lnTo>
                      <a:pt x="1581" y="708"/>
                    </a:lnTo>
                    <a:lnTo>
                      <a:pt x="1582" y="702"/>
                    </a:lnTo>
                    <a:lnTo>
                      <a:pt x="1584" y="696"/>
                    </a:lnTo>
                    <a:lnTo>
                      <a:pt x="1587" y="692"/>
                    </a:lnTo>
                    <a:lnTo>
                      <a:pt x="1590" y="687"/>
                    </a:lnTo>
                    <a:lnTo>
                      <a:pt x="1594" y="684"/>
                    </a:lnTo>
                    <a:lnTo>
                      <a:pt x="1600" y="682"/>
                    </a:lnTo>
                    <a:lnTo>
                      <a:pt x="1605" y="682"/>
                    </a:lnTo>
                    <a:lnTo>
                      <a:pt x="1609" y="682"/>
                    </a:lnTo>
                    <a:lnTo>
                      <a:pt x="1613" y="683"/>
                    </a:lnTo>
                    <a:lnTo>
                      <a:pt x="1616" y="685"/>
                    </a:lnTo>
                    <a:lnTo>
                      <a:pt x="1619" y="687"/>
                    </a:lnTo>
                    <a:lnTo>
                      <a:pt x="1621" y="690"/>
                    </a:lnTo>
                    <a:lnTo>
                      <a:pt x="1623" y="693"/>
                    </a:lnTo>
                    <a:lnTo>
                      <a:pt x="1625" y="696"/>
                    </a:lnTo>
                    <a:lnTo>
                      <a:pt x="1627" y="700"/>
                    </a:lnTo>
                    <a:lnTo>
                      <a:pt x="1627" y="703"/>
                    </a:lnTo>
                    <a:lnTo>
                      <a:pt x="1627" y="706"/>
                    </a:lnTo>
                    <a:lnTo>
                      <a:pt x="1627" y="722"/>
                    </a:lnTo>
                    <a:close/>
                    <a:moveTo>
                      <a:pt x="1800" y="656"/>
                    </a:moveTo>
                    <a:lnTo>
                      <a:pt x="1764" y="656"/>
                    </a:lnTo>
                    <a:lnTo>
                      <a:pt x="1764" y="726"/>
                    </a:lnTo>
                    <a:lnTo>
                      <a:pt x="1764" y="731"/>
                    </a:lnTo>
                    <a:lnTo>
                      <a:pt x="1763" y="735"/>
                    </a:lnTo>
                    <a:lnTo>
                      <a:pt x="1760" y="740"/>
                    </a:lnTo>
                    <a:lnTo>
                      <a:pt x="1756" y="743"/>
                    </a:lnTo>
                    <a:lnTo>
                      <a:pt x="1754" y="745"/>
                    </a:lnTo>
                    <a:lnTo>
                      <a:pt x="1752" y="746"/>
                    </a:lnTo>
                    <a:lnTo>
                      <a:pt x="1749" y="747"/>
                    </a:lnTo>
                    <a:lnTo>
                      <a:pt x="1744" y="747"/>
                    </a:lnTo>
                    <a:lnTo>
                      <a:pt x="1740" y="747"/>
                    </a:lnTo>
                    <a:lnTo>
                      <a:pt x="1737" y="746"/>
                    </a:lnTo>
                    <a:lnTo>
                      <a:pt x="1733" y="743"/>
                    </a:lnTo>
                    <a:lnTo>
                      <a:pt x="1731" y="741"/>
                    </a:lnTo>
                    <a:lnTo>
                      <a:pt x="1729" y="736"/>
                    </a:lnTo>
                    <a:lnTo>
                      <a:pt x="1728" y="732"/>
                    </a:lnTo>
                    <a:lnTo>
                      <a:pt x="1727" y="726"/>
                    </a:lnTo>
                    <a:lnTo>
                      <a:pt x="1727" y="720"/>
                    </a:lnTo>
                    <a:lnTo>
                      <a:pt x="1727" y="656"/>
                    </a:lnTo>
                    <a:lnTo>
                      <a:pt x="1690" y="656"/>
                    </a:lnTo>
                    <a:lnTo>
                      <a:pt x="1690" y="726"/>
                    </a:lnTo>
                    <a:lnTo>
                      <a:pt x="1691" y="739"/>
                    </a:lnTo>
                    <a:lnTo>
                      <a:pt x="1694" y="750"/>
                    </a:lnTo>
                    <a:lnTo>
                      <a:pt x="1698" y="759"/>
                    </a:lnTo>
                    <a:lnTo>
                      <a:pt x="1702" y="765"/>
                    </a:lnTo>
                    <a:lnTo>
                      <a:pt x="1709" y="771"/>
                    </a:lnTo>
                    <a:lnTo>
                      <a:pt x="1715" y="774"/>
                    </a:lnTo>
                    <a:lnTo>
                      <a:pt x="1723" y="776"/>
                    </a:lnTo>
                    <a:lnTo>
                      <a:pt x="1731" y="778"/>
                    </a:lnTo>
                    <a:lnTo>
                      <a:pt x="1739" y="778"/>
                    </a:lnTo>
                    <a:lnTo>
                      <a:pt x="1745" y="775"/>
                    </a:lnTo>
                    <a:lnTo>
                      <a:pt x="1751" y="773"/>
                    </a:lnTo>
                    <a:lnTo>
                      <a:pt x="1755" y="771"/>
                    </a:lnTo>
                    <a:lnTo>
                      <a:pt x="1763" y="764"/>
                    </a:lnTo>
                    <a:lnTo>
                      <a:pt x="1767" y="759"/>
                    </a:lnTo>
                    <a:lnTo>
                      <a:pt x="1768" y="759"/>
                    </a:lnTo>
                    <a:lnTo>
                      <a:pt x="1770" y="775"/>
                    </a:lnTo>
                    <a:lnTo>
                      <a:pt x="1800" y="775"/>
                    </a:lnTo>
                    <a:lnTo>
                      <a:pt x="1800" y="768"/>
                    </a:lnTo>
                    <a:lnTo>
                      <a:pt x="1800" y="758"/>
                    </a:lnTo>
                    <a:lnTo>
                      <a:pt x="1800" y="747"/>
                    </a:lnTo>
                    <a:lnTo>
                      <a:pt x="1800" y="736"/>
                    </a:lnTo>
                    <a:lnTo>
                      <a:pt x="1800" y="656"/>
                    </a:lnTo>
                    <a:close/>
                    <a:moveTo>
                      <a:pt x="1751" y="604"/>
                    </a:moveTo>
                    <a:lnTo>
                      <a:pt x="1731" y="642"/>
                    </a:lnTo>
                    <a:lnTo>
                      <a:pt x="1755" y="642"/>
                    </a:lnTo>
                    <a:lnTo>
                      <a:pt x="1784" y="604"/>
                    </a:lnTo>
                    <a:lnTo>
                      <a:pt x="1751" y="60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5908675" y="1981200"/>
                <a:ext cx="236538" cy="92075"/>
              </a:xfrm>
              <a:custGeom>
                <a:rect b="b" l="l" r="r" t="t"/>
                <a:pathLst>
                  <a:path extrusionOk="0" h="174" w="447">
                    <a:moveTo>
                      <a:pt x="0" y="165"/>
                    </a:moveTo>
                    <a:lnTo>
                      <a:pt x="8" y="168"/>
                    </a:lnTo>
                    <a:lnTo>
                      <a:pt x="16" y="171"/>
                    </a:lnTo>
                    <a:lnTo>
                      <a:pt x="26" y="172"/>
                    </a:lnTo>
                    <a:lnTo>
                      <a:pt x="38" y="174"/>
                    </a:lnTo>
                    <a:lnTo>
                      <a:pt x="49" y="172"/>
                    </a:lnTo>
                    <a:lnTo>
                      <a:pt x="59" y="170"/>
                    </a:lnTo>
                    <a:lnTo>
                      <a:pt x="68" y="167"/>
                    </a:lnTo>
                    <a:lnTo>
                      <a:pt x="75" y="162"/>
                    </a:lnTo>
                    <a:lnTo>
                      <a:pt x="80" y="157"/>
                    </a:lnTo>
                    <a:lnTo>
                      <a:pt x="84" y="150"/>
                    </a:lnTo>
                    <a:lnTo>
                      <a:pt x="86" y="143"/>
                    </a:lnTo>
                    <a:lnTo>
                      <a:pt x="88" y="135"/>
                    </a:lnTo>
                    <a:lnTo>
                      <a:pt x="86" y="129"/>
                    </a:lnTo>
                    <a:lnTo>
                      <a:pt x="85" y="123"/>
                    </a:lnTo>
                    <a:lnTo>
                      <a:pt x="83" y="118"/>
                    </a:lnTo>
                    <a:lnTo>
                      <a:pt x="80" y="113"/>
                    </a:lnTo>
                    <a:lnTo>
                      <a:pt x="76" y="109"/>
                    </a:lnTo>
                    <a:lnTo>
                      <a:pt x="70" y="104"/>
                    </a:lnTo>
                    <a:lnTo>
                      <a:pt x="64" y="101"/>
                    </a:lnTo>
                    <a:lnTo>
                      <a:pt x="56" y="98"/>
                    </a:lnTo>
                    <a:lnTo>
                      <a:pt x="48" y="94"/>
                    </a:lnTo>
                    <a:lnTo>
                      <a:pt x="41" y="91"/>
                    </a:lnTo>
                    <a:lnTo>
                      <a:pt x="38" y="89"/>
                    </a:lnTo>
                    <a:lnTo>
                      <a:pt x="38" y="84"/>
                    </a:lnTo>
                    <a:lnTo>
                      <a:pt x="38" y="81"/>
                    </a:lnTo>
                    <a:lnTo>
                      <a:pt x="41" y="78"/>
                    </a:lnTo>
                    <a:lnTo>
                      <a:pt x="45" y="76"/>
                    </a:lnTo>
                    <a:lnTo>
                      <a:pt x="51" y="74"/>
                    </a:lnTo>
                    <a:lnTo>
                      <a:pt x="58" y="76"/>
                    </a:lnTo>
                    <a:lnTo>
                      <a:pt x="65" y="78"/>
                    </a:lnTo>
                    <a:lnTo>
                      <a:pt x="71" y="80"/>
                    </a:lnTo>
                    <a:lnTo>
                      <a:pt x="76" y="82"/>
                    </a:lnTo>
                    <a:lnTo>
                      <a:pt x="82" y="57"/>
                    </a:lnTo>
                    <a:lnTo>
                      <a:pt x="77" y="53"/>
                    </a:lnTo>
                    <a:lnTo>
                      <a:pt x="68" y="51"/>
                    </a:lnTo>
                    <a:lnTo>
                      <a:pt x="59" y="50"/>
                    </a:lnTo>
                    <a:lnTo>
                      <a:pt x="50" y="50"/>
                    </a:lnTo>
                    <a:lnTo>
                      <a:pt x="40" y="50"/>
                    </a:lnTo>
                    <a:lnTo>
                      <a:pt x="30" y="52"/>
                    </a:lnTo>
                    <a:lnTo>
                      <a:pt x="23" y="55"/>
                    </a:lnTo>
                    <a:lnTo>
                      <a:pt x="15" y="61"/>
                    </a:lnTo>
                    <a:lnTo>
                      <a:pt x="10" y="67"/>
                    </a:lnTo>
                    <a:lnTo>
                      <a:pt x="7" y="73"/>
                    </a:lnTo>
                    <a:lnTo>
                      <a:pt x="3" y="80"/>
                    </a:lnTo>
                    <a:lnTo>
                      <a:pt x="3" y="88"/>
                    </a:lnTo>
                    <a:lnTo>
                      <a:pt x="3" y="93"/>
                    </a:lnTo>
                    <a:lnTo>
                      <a:pt x="4" y="99"/>
                    </a:lnTo>
                    <a:lnTo>
                      <a:pt x="7" y="103"/>
                    </a:lnTo>
                    <a:lnTo>
                      <a:pt x="10" y="108"/>
                    </a:lnTo>
                    <a:lnTo>
                      <a:pt x="15" y="112"/>
                    </a:lnTo>
                    <a:lnTo>
                      <a:pt x="21" y="117"/>
                    </a:lnTo>
                    <a:lnTo>
                      <a:pt x="27" y="121"/>
                    </a:lnTo>
                    <a:lnTo>
                      <a:pt x="36" y="125"/>
                    </a:lnTo>
                    <a:lnTo>
                      <a:pt x="44" y="127"/>
                    </a:lnTo>
                    <a:lnTo>
                      <a:pt x="50" y="130"/>
                    </a:lnTo>
                    <a:lnTo>
                      <a:pt x="52" y="133"/>
                    </a:lnTo>
                    <a:lnTo>
                      <a:pt x="53" y="138"/>
                    </a:lnTo>
                    <a:lnTo>
                      <a:pt x="52" y="141"/>
                    </a:lnTo>
                    <a:lnTo>
                      <a:pt x="49" y="145"/>
                    </a:lnTo>
                    <a:lnTo>
                      <a:pt x="44" y="147"/>
                    </a:lnTo>
                    <a:lnTo>
                      <a:pt x="38" y="148"/>
                    </a:lnTo>
                    <a:lnTo>
                      <a:pt x="29" y="147"/>
                    </a:lnTo>
                    <a:lnTo>
                      <a:pt x="21" y="145"/>
                    </a:lnTo>
                    <a:lnTo>
                      <a:pt x="13" y="141"/>
                    </a:lnTo>
                    <a:lnTo>
                      <a:pt x="7" y="139"/>
                    </a:lnTo>
                    <a:lnTo>
                      <a:pt x="0" y="165"/>
                    </a:lnTo>
                    <a:close/>
                    <a:moveTo>
                      <a:pt x="113" y="27"/>
                    </a:moveTo>
                    <a:lnTo>
                      <a:pt x="113" y="52"/>
                    </a:lnTo>
                    <a:lnTo>
                      <a:pt x="98" y="52"/>
                    </a:lnTo>
                    <a:lnTo>
                      <a:pt x="98" y="79"/>
                    </a:lnTo>
                    <a:lnTo>
                      <a:pt x="113" y="79"/>
                    </a:lnTo>
                    <a:lnTo>
                      <a:pt x="113" y="128"/>
                    </a:lnTo>
                    <a:lnTo>
                      <a:pt x="115" y="139"/>
                    </a:lnTo>
                    <a:lnTo>
                      <a:pt x="117" y="149"/>
                    </a:lnTo>
                    <a:lnTo>
                      <a:pt x="120" y="157"/>
                    </a:lnTo>
                    <a:lnTo>
                      <a:pt x="124" y="164"/>
                    </a:lnTo>
                    <a:lnTo>
                      <a:pt x="129" y="167"/>
                    </a:lnTo>
                    <a:lnTo>
                      <a:pt x="135" y="170"/>
                    </a:lnTo>
                    <a:lnTo>
                      <a:pt x="143" y="172"/>
                    </a:lnTo>
                    <a:lnTo>
                      <a:pt x="151" y="174"/>
                    </a:lnTo>
                    <a:lnTo>
                      <a:pt x="164" y="172"/>
                    </a:lnTo>
                    <a:lnTo>
                      <a:pt x="174" y="170"/>
                    </a:lnTo>
                    <a:lnTo>
                      <a:pt x="174" y="142"/>
                    </a:lnTo>
                    <a:lnTo>
                      <a:pt x="170" y="143"/>
                    </a:lnTo>
                    <a:lnTo>
                      <a:pt x="163" y="143"/>
                    </a:lnTo>
                    <a:lnTo>
                      <a:pt x="160" y="143"/>
                    </a:lnTo>
                    <a:lnTo>
                      <a:pt x="157" y="142"/>
                    </a:lnTo>
                    <a:lnTo>
                      <a:pt x="154" y="140"/>
                    </a:lnTo>
                    <a:lnTo>
                      <a:pt x="152" y="138"/>
                    </a:lnTo>
                    <a:lnTo>
                      <a:pt x="150" y="131"/>
                    </a:lnTo>
                    <a:lnTo>
                      <a:pt x="149" y="122"/>
                    </a:lnTo>
                    <a:lnTo>
                      <a:pt x="149" y="79"/>
                    </a:lnTo>
                    <a:lnTo>
                      <a:pt x="175" y="79"/>
                    </a:lnTo>
                    <a:lnTo>
                      <a:pt x="175" y="52"/>
                    </a:lnTo>
                    <a:lnTo>
                      <a:pt x="149" y="52"/>
                    </a:lnTo>
                    <a:lnTo>
                      <a:pt x="149" y="18"/>
                    </a:lnTo>
                    <a:lnTo>
                      <a:pt x="113" y="27"/>
                    </a:lnTo>
                    <a:close/>
                    <a:moveTo>
                      <a:pt x="196" y="171"/>
                    </a:moveTo>
                    <a:lnTo>
                      <a:pt x="231" y="171"/>
                    </a:lnTo>
                    <a:lnTo>
                      <a:pt x="231" y="111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3" y="98"/>
                    </a:lnTo>
                    <a:lnTo>
                      <a:pt x="235" y="94"/>
                    </a:lnTo>
                    <a:lnTo>
                      <a:pt x="238" y="91"/>
                    </a:lnTo>
                    <a:lnTo>
                      <a:pt x="240" y="89"/>
                    </a:lnTo>
                    <a:lnTo>
                      <a:pt x="244" y="87"/>
                    </a:lnTo>
                    <a:lnTo>
                      <a:pt x="247" y="86"/>
                    </a:lnTo>
                    <a:lnTo>
                      <a:pt x="252" y="84"/>
                    </a:lnTo>
                    <a:lnTo>
                      <a:pt x="257" y="83"/>
                    </a:lnTo>
                    <a:lnTo>
                      <a:pt x="262" y="84"/>
                    </a:lnTo>
                    <a:lnTo>
                      <a:pt x="267" y="84"/>
                    </a:lnTo>
                    <a:lnTo>
                      <a:pt x="267" y="50"/>
                    </a:lnTo>
                    <a:lnTo>
                      <a:pt x="262" y="50"/>
                    </a:lnTo>
                    <a:lnTo>
                      <a:pt x="259" y="50"/>
                    </a:lnTo>
                    <a:lnTo>
                      <a:pt x="255" y="50"/>
                    </a:lnTo>
                    <a:lnTo>
                      <a:pt x="250" y="51"/>
                    </a:lnTo>
                    <a:lnTo>
                      <a:pt x="245" y="52"/>
                    </a:lnTo>
                    <a:lnTo>
                      <a:pt x="241" y="55"/>
                    </a:lnTo>
                    <a:lnTo>
                      <a:pt x="238" y="59"/>
                    </a:lnTo>
                    <a:lnTo>
                      <a:pt x="233" y="63"/>
                    </a:lnTo>
                    <a:lnTo>
                      <a:pt x="230" y="68"/>
                    </a:lnTo>
                    <a:lnTo>
                      <a:pt x="228" y="74"/>
                    </a:lnTo>
                    <a:lnTo>
                      <a:pt x="227" y="74"/>
                    </a:lnTo>
                    <a:lnTo>
                      <a:pt x="226" y="52"/>
                    </a:lnTo>
                    <a:lnTo>
                      <a:pt x="194" y="52"/>
                    </a:lnTo>
                    <a:lnTo>
                      <a:pt x="194" y="60"/>
                    </a:lnTo>
                    <a:lnTo>
                      <a:pt x="196" y="69"/>
                    </a:lnTo>
                    <a:lnTo>
                      <a:pt x="196" y="79"/>
                    </a:lnTo>
                    <a:lnTo>
                      <a:pt x="196" y="91"/>
                    </a:lnTo>
                    <a:lnTo>
                      <a:pt x="196" y="171"/>
                    </a:lnTo>
                    <a:close/>
                    <a:moveTo>
                      <a:pt x="321" y="171"/>
                    </a:moveTo>
                    <a:lnTo>
                      <a:pt x="321" y="52"/>
                    </a:lnTo>
                    <a:lnTo>
                      <a:pt x="285" y="52"/>
                    </a:lnTo>
                    <a:lnTo>
                      <a:pt x="285" y="171"/>
                    </a:lnTo>
                    <a:lnTo>
                      <a:pt x="321" y="171"/>
                    </a:lnTo>
                    <a:close/>
                    <a:moveTo>
                      <a:pt x="304" y="0"/>
                    </a:moveTo>
                    <a:lnTo>
                      <a:pt x="299" y="1"/>
                    </a:lnTo>
                    <a:lnTo>
                      <a:pt x="295" y="2"/>
                    </a:lnTo>
                    <a:lnTo>
                      <a:pt x="292" y="3"/>
                    </a:lnTo>
                    <a:lnTo>
                      <a:pt x="289" y="5"/>
                    </a:lnTo>
                    <a:lnTo>
                      <a:pt x="287" y="9"/>
                    </a:lnTo>
                    <a:lnTo>
                      <a:pt x="285" y="12"/>
                    </a:lnTo>
                    <a:lnTo>
                      <a:pt x="284" y="15"/>
                    </a:lnTo>
                    <a:lnTo>
                      <a:pt x="284" y="19"/>
                    </a:lnTo>
                    <a:lnTo>
                      <a:pt x="284" y="23"/>
                    </a:lnTo>
                    <a:lnTo>
                      <a:pt x="285" y="27"/>
                    </a:lnTo>
                    <a:lnTo>
                      <a:pt x="287" y="30"/>
                    </a:lnTo>
                    <a:lnTo>
                      <a:pt x="289" y="32"/>
                    </a:lnTo>
                    <a:lnTo>
                      <a:pt x="292" y="34"/>
                    </a:lnTo>
                    <a:lnTo>
                      <a:pt x="295" y="37"/>
                    </a:lnTo>
                    <a:lnTo>
                      <a:pt x="299" y="38"/>
                    </a:lnTo>
                    <a:lnTo>
                      <a:pt x="302" y="38"/>
                    </a:lnTo>
                    <a:lnTo>
                      <a:pt x="307" y="38"/>
                    </a:lnTo>
                    <a:lnTo>
                      <a:pt x="311" y="37"/>
                    </a:lnTo>
                    <a:lnTo>
                      <a:pt x="314" y="34"/>
                    </a:lnTo>
                    <a:lnTo>
                      <a:pt x="316" y="32"/>
                    </a:lnTo>
                    <a:lnTo>
                      <a:pt x="319" y="30"/>
                    </a:lnTo>
                    <a:lnTo>
                      <a:pt x="321" y="27"/>
                    </a:lnTo>
                    <a:lnTo>
                      <a:pt x="322" y="23"/>
                    </a:lnTo>
                    <a:lnTo>
                      <a:pt x="322" y="19"/>
                    </a:lnTo>
                    <a:lnTo>
                      <a:pt x="322" y="15"/>
                    </a:lnTo>
                    <a:lnTo>
                      <a:pt x="321" y="12"/>
                    </a:lnTo>
                    <a:lnTo>
                      <a:pt x="319" y="9"/>
                    </a:lnTo>
                    <a:lnTo>
                      <a:pt x="316" y="5"/>
                    </a:lnTo>
                    <a:lnTo>
                      <a:pt x="314" y="3"/>
                    </a:lnTo>
                    <a:lnTo>
                      <a:pt x="311" y="2"/>
                    </a:lnTo>
                    <a:lnTo>
                      <a:pt x="307" y="1"/>
                    </a:lnTo>
                    <a:lnTo>
                      <a:pt x="304" y="0"/>
                    </a:lnTo>
                    <a:close/>
                    <a:moveTo>
                      <a:pt x="447" y="171"/>
                    </a:moveTo>
                    <a:lnTo>
                      <a:pt x="446" y="158"/>
                    </a:lnTo>
                    <a:lnTo>
                      <a:pt x="446" y="142"/>
                    </a:lnTo>
                    <a:lnTo>
                      <a:pt x="446" y="101"/>
                    </a:lnTo>
                    <a:lnTo>
                      <a:pt x="445" y="90"/>
                    </a:lnTo>
                    <a:lnTo>
                      <a:pt x="444" y="81"/>
                    </a:lnTo>
                    <a:lnTo>
                      <a:pt x="440" y="72"/>
                    </a:lnTo>
                    <a:lnTo>
                      <a:pt x="435" y="64"/>
                    </a:lnTo>
                    <a:lnTo>
                      <a:pt x="432" y="61"/>
                    </a:lnTo>
                    <a:lnTo>
                      <a:pt x="428" y="59"/>
                    </a:lnTo>
                    <a:lnTo>
                      <a:pt x="424" y="55"/>
                    </a:lnTo>
                    <a:lnTo>
                      <a:pt x="419" y="53"/>
                    </a:lnTo>
                    <a:lnTo>
                      <a:pt x="414" y="52"/>
                    </a:lnTo>
                    <a:lnTo>
                      <a:pt x="408" y="50"/>
                    </a:lnTo>
                    <a:lnTo>
                      <a:pt x="402" y="50"/>
                    </a:lnTo>
                    <a:lnTo>
                      <a:pt x="395" y="50"/>
                    </a:lnTo>
                    <a:lnTo>
                      <a:pt x="380" y="50"/>
                    </a:lnTo>
                    <a:lnTo>
                      <a:pt x="368" y="53"/>
                    </a:lnTo>
                    <a:lnTo>
                      <a:pt x="358" y="57"/>
                    </a:lnTo>
                    <a:lnTo>
                      <a:pt x="350" y="60"/>
                    </a:lnTo>
                    <a:lnTo>
                      <a:pt x="358" y="83"/>
                    </a:lnTo>
                    <a:lnTo>
                      <a:pt x="364" y="80"/>
                    </a:lnTo>
                    <a:lnTo>
                      <a:pt x="372" y="78"/>
                    </a:lnTo>
                    <a:lnTo>
                      <a:pt x="380" y="76"/>
                    </a:lnTo>
                    <a:lnTo>
                      <a:pt x="389" y="74"/>
                    </a:lnTo>
                    <a:lnTo>
                      <a:pt x="395" y="76"/>
                    </a:lnTo>
                    <a:lnTo>
                      <a:pt x="400" y="77"/>
                    </a:lnTo>
                    <a:lnTo>
                      <a:pt x="403" y="78"/>
                    </a:lnTo>
                    <a:lnTo>
                      <a:pt x="406" y="80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09" y="92"/>
                    </a:lnTo>
                    <a:lnTo>
                      <a:pt x="395" y="92"/>
                    </a:lnTo>
                    <a:lnTo>
                      <a:pt x="382" y="94"/>
                    </a:lnTo>
                    <a:lnTo>
                      <a:pt x="370" y="98"/>
                    </a:lnTo>
                    <a:lnTo>
                      <a:pt x="361" y="102"/>
                    </a:lnTo>
                    <a:lnTo>
                      <a:pt x="356" y="106"/>
                    </a:lnTo>
                    <a:lnTo>
                      <a:pt x="353" y="109"/>
                    </a:lnTo>
                    <a:lnTo>
                      <a:pt x="350" y="113"/>
                    </a:lnTo>
                    <a:lnTo>
                      <a:pt x="347" y="117"/>
                    </a:lnTo>
                    <a:lnTo>
                      <a:pt x="345" y="121"/>
                    </a:lnTo>
                    <a:lnTo>
                      <a:pt x="343" y="127"/>
                    </a:lnTo>
                    <a:lnTo>
                      <a:pt x="342" y="131"/>
                    </a:lnTo>
                    <a:lnTo>
                      <a:pt x="342" y="137"/>
                    </a:lnTo>
                    <a:lnTo>
                      <a:pt x="342" y="145"/>
                    </a:lnTo>
                    <a:lnTo>
                      <a:pt x="345" y="151"/>
                    </a:lnTo>
                    <a:lnTo>
                      <a:pt x="348" y="157"/>
                    </a:lnTo>
                    <a:lnTo>
                      <a:pt x="352" y="162"/>
                    </a:lnTo>
                    <a:lnTo>
                      <a:pt x="358" y="167"/>
                    </a:lnTo>
                    <a:lnTo>
                      <a:pt x="364" y="170"/>
                    </a:lnTo>
                    <a:lnTo>
                      <a:pt x="372" y="172"/>
                    </a:lnTo>
                    <a:lnTo>
                      <a:pt x="379" y="174"/>
                    </a:lnTo>
                    <a:lnTo>
                      <a:pt x="389" y="172"/>
                    </a:lnTo>
                    <a:lnTo>
                      <a:pt x="399" y="170"/>
                    </a:lnTo>
                    <a:lnTo>
                      <a:pt x="406" y="166"/>
                    </a:lnTo>
                    <a:lnTo>
                      <a:pt x="413" y="159"/>
                    </a:lnTo>
                    <a:lnTo>
                      <a:pt x="414" y="159"/>
                    </a:lnTo>
                    <a:lnTo>
                      <a:pt x="415" y="171"/>
                    </a:lnTo>
                    <a:lnTo>
                      <a:pt x="447" y="171"/>
                    </a:lnTo>
                    <a:close/>
                    <a:moveTo>
                      <a:pt x="412" y="128"/>
                    </a:moveTo>
                    <a:lnTo>
                      <a:pt x="410" y="131"/>
                    </a:lnTo>
                    <a:lnTo>
                      <a:pt x="410" y="135"/>
                    </a:lnTo>
                    <a:lnTo>
                      <a:pt x="407" y="139"/>
                    </a:lnTo>
                    <a:lnTo>
                      <a:pt x="404" y="143"/>
                    </a:lnTo>
                    <a:lnTo>
                      <a:pt x="399" y="147"/>
                    </a:lnTo>
                    <a:lnTo>
                      <a:pt x="392" y="148"/>
                    </a:lnTo>
                    <a:lnTo>
                      <a:pt x="386" y="147"/>
                    </a:lnTo>
                    <a:lnTo>
                      <a:pt x="381" y="145"/>
                    </a:lnTo>
                    <a:lnTo>
                      <a:pt x="380" y="142"/>
                    </a:lnTo>
                    <a:lnTo>
                      <a:pt x="379" y="140"/>
                    </a:lnTo>
                    <a:lnTo>
                      <a:pt x="378" y="137"/>
                    </a:lnTo>
                    <a:lnTo>
                      <a:pt x="378" y="133"/>
                    </a:lnTo>
                    <a:lnTo>
                      <a:pt x="378" y="129"/>
                    </a:lnTo>
                    <a:lnTo>
                      <a:pt x="380" y="125"/>
                    </a:lnTo>
                    <a:lnTo>
                      <a:pt x="383" y="121"/>
                    </a:lnTo>
                    <a:lnTo>
                      <a:pt x="388" y="119"/>
                    </a:lnTo>
                    <a:lnTo>
                      <a:pt x="392" y="117"/>
                    </a:lnTo>
                    <a:lnTo>
                      <a:pt x="397" y="116"/>
                    </a:lnTo>
                    <a:lnTo>
                      <a:pt x="404" y="115"/>
                    </a:lnTo>
                    <a:lnTo>
                      <a:pt x="412" y="115"/>
                    </a:lnTo>
                    <a:lnTo>
                      <a:pt x="412" y="12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2654300" y="1655763"/>
                <a:ext cx="96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>
                <a:off x="4751388" y="1655763"/>
                <a:ext cx="78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>
                <a:off x="6877050" y="1655763"/>
                <a:ext cx="78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661988" y="1303532"/>
                <a:ext cx="8205800" cy="246063"/>
              </a:xfrm>
              <a:custGeom>
                <a:rect b="b" l="l" r="r" t="t"/>
                <a:pathLst>
                  <a:path extrusionOk="0" h="465" w="15507">
                    <a:moveTo>
                      <a:pt x="15507" y="154"/>
                    </a:moveTo>
                    <a:lnTo>
                      <a:pt x="15507" y="140"/>
                    </a:lnTo>
                    <a:lnTo>
                      <a:pt x="15506" y="126"/>
                    </a:lnTo>
                    <a:lnTo>
                      <a:pt x="15505" y="113"/>
                    </a:lnTo>
                    <a:lnTo>
                      <a:pt x="15503" y="101"/>
                    </a:lnTo>
                    <a:lnTo>
                      <a:pt x="15500" y="87"/>
                    </a:lnTo>
                    <a:lnTo>
                      <a:pt x="15495" y="76"/>
                    </a:lnTo>
                    <a:lnTo>
                      <a:pt x="15490" y="65"/>
                    </a:lnTo>
                    <a:lnTo>
                      <a:pt x="15485" y="54"/>
                    </a:lnTo>
                    <a:lnTo>
                      <a:pt x="15475" y="42"/>
                    </a:lnTo>
                    <a:lnTo>
                      <a:pt x="15464" y="32"/>
                    </a:lnTo>
                    <a:lnTo>
                      <a:pt x="15452" y="23"/>
                    </a:lnTo>
                    <a:lnTo>
                      <a:pt x="15439" y="15"/>
                    </a:lnTo>
                    <a:lnTo>
                      <a:pt x="15426" y="8"/>
                    </a:lnTo>
                    <a:lnTo>
                      <a:pt x="15412" y="4"/>
                    </a:lnTo>
                    <a:lnTo>
                      <a:pt x="15397" y="1"/>
                    </a:lnTo>
                    <a:lnTo>
                      <a:pt x="15383" y="0"/>
                    </a:lnTo>
                    <a:lnTo>
                      <a:pt x="126" y="5"/>
                    </a:lnTo>
                    <a:lnTo>
                      <a:pt x="112" y="6"/>
                    </a:lnTo>
                    <a:lnTo>
                      <a:pt x="98" y="8"/>
                    </a:lnTo>
                    <a:lnTo>
                      <a:pt x="84" y="13"/>
                    </a:lnTo>
                    <a:lnTo>
                      <a:pt x="70" y="18"/>
                    </a:lnTo>
                    <a:lnTo>
                      <a:pt x="58" y="26"/>
                    </a:lnTo>
                    <a:lnTo>
                      <a:pt x="46" y="35"/>
                    </a:lnTo>
                    <a:lnTo>
                      <a:pt x="35" y="46"/>
                    </a:lnTo>
                    <a:lnTo>
                      <a:pt x="26" y="57"/>
                    </a:lnTo>
                    <a:lnTo>
                      <a:pt x="19" y="68"/>
                    </a:lnTo>
                    <a:lnTo>
                      <a:pt x="14" y="79"/>
                    </a:lnTo>
                    <a:lnTo>
                      <a:pt x="9" y="92"/>
                    </a:lnTo>
                    <a:lnTo>
                      <a:pt x="6" y="104"/>
                    </a:lnTo>
                    <a:lnTo>
                      <a:pt x="3" y="117"/>
                    </a:lnTo>
                    <a:lnTo>
                      <a:pt x="2" y="131"/>
                    </a:lnTo>
                    <a:lnTo>
                      <a:pt x="1" y="144"/>
                    </a:lnTo>
                    <a:lnTo>
                      <a:pt x="0" y="159"/>
                    </a:lnTo>
                    <a:lnTo>
                      <a:pt x="0" y="465"/>
                    </a:lnTo>
                    <a:lnTo>
                      <a:pt x="15507" y="461"/>
                    </a:lnTo>
                    <a:lnTo>
                      <a:pt x="15507" y="15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>
                <a:off x="3941763" y="1370013"/>
                <a:ext cx="1646240" cy="128588"/>
              </a:xfrm>
              <a:custGeom>
                <a:rect b="b" l="l" r="r" t="t"/>
                <a:pathLst>
                  <a:path extrusionOk="0" h="242" w="3110">
                    <a:moveTo>
                      <a:pt x="0" y="189"/>
                    </a:moveTo>
                    <a:lnTo>
                      <a:pt x="40" y="189"/>
                    </a:lnTo>
                    <a:lnTo>
                      <a:pt x="40" y="118"/>
                    </a:lnTo>
                    <a:lnTo>
                      <a:pt x="52" y="118"/>
                    </a:lnTo>
                    <a:lnTo>
                      <a:pt x="57" y="119"/>
                    </a:lnTo>
                    <a:lnTo>
                      <a:pt x="61" y="120"/>
                    </a:lnTo>
                    <a:lnTo>
                      <a:pt x="66" y="121"/>
                    </a:lnTo>
                    <a:lnTo>
                      <a:pt x="70" y="124"/>
                    </a:lnTo>
                    <a:lnTo>
                      <a:pt x="73" y="128"/>
                    </a:lnTo>
                    <a:lnTo>
                      <a:pt x="75" y="133"/>
                    </a:lnTo>
                    <a:lnTo>
                      <a:pt x="78" y="140"/>
                    </a:lnTo>
                    <a:lnTo>
                      <a:pt x="80" y="147"/>
                    </a:lnTo>
                    <a:lnTo>
                      <a:pt x="83" y="162"/>
                    </a:lnTo>
                    <a:lnTo>
                      <a:pt x="86" y="174"/>
                    </a:lnTo>
                    <a:lnTo>
                      <a:pt x="89" y="183"/>
                    </a:lnTo>
                    <a:lnTo>
                      <a:pt x="92" y="189"/>
                    </a:lnTo>
                    <a:lnTo>
                      <a:pt x="133" y="189"/>
                    </a:lnTo>
                    <a:lnTo>
                      <a:pt x="129" y="181"/>
                    </a:lnTo>
                    <a:lnTo>
                      <a:pt x="126" y="169"/>
                    </a:lnTo>
                    <a:lnTo>
                      <a:pt x="122" y="153"/>
                    </a:lnTo>
                    <a:lnTo>
                      <a:pt x="117" y="139"/>
                    </a:lnTo>
                    <a:lnTo>
                      <a:pt x="114" y="127"/>
                    </a:lnTo>
                    <a:lnTo>
                      <a:pt x="109" y="118"/>
                    </a:lnTo>
                    <a:lnTo>
                      <a:pt x="107" y="113"/>
                    </a:lnTo>
                    <a:lnTo>
                      <a:pt x="102" y="110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5" y="104"/>
                    </a:lnTo>
                    <a:lnTo>
                      <a:pt x="100" y="101"/>
                    </a:lnTo>
                    <a:lnTo>
                      <a:pt x="106" y="98"/>
                    </a:lnTo>
                    <a:lnTo>
                      <a:pt x="111" y="93"/>
                    </a:lnTo>
                    <a:lnTo>
                      <a:pt x="115" y="88"/>
                    </a:lnTo>
                    <a:lnTo>
                      <a:pt x="120" y="82"/>
                    </a:lnTo>
                    <a:lnTo>
                      <a:pt x="123" y="75"/>
                    </a:lnTo>
                    <a:lnTo>
                      <a:pt x="125" y="68"/>
                    </a:lnTo>
                    <a:lnTo>
                      <a:pt x="125" y="60"/>
                    </a:lnTo>
                    <a:lnTo>
                      <a:pt x="125" y="53"/>
                    </a:lnTo>
                    <a:lnTo>
                      <a:pt x="124" y="47"/>
                    </a:lnTo>
                    <a:lnTo>
                      <a:pt x="123" y="42"/>
                    </a:lnTo>
                    <a:lnTo>
                      <a:pt x="122" y="37"/>
                    </a:lnTo>
                    <a:lnTo>
                      <a:pt x="119" y="33"/>
                    </a:lnTo>
                    <a:lnTo>
                      <a:pt x="116" y="29"/>
                    </a:lnTo>
                    <a:lnTo>
                      <a:pt x="113" y="25"/>
                    </a:lnTo>
                    <a:lnTo>
                      <a:pt x="109" y="22"/>
                    </a:lnTo>
                    <a:lnTo>
                      <a:pt x="105" y="19"/>
                    </a:lnTo>
                    <a:lnTo>
                      <a:pt x="99" y="15"/>
                    </a:lnTo>
                    <a:lnTo>
                      <a:pt x="93" y="13"/>
                    </a:lnTo>
                    <a:lnTo>
                      <a:pt x="86" y="11"/>
                    </a:lnTo>
                    <a:lnTo>
                      <a:pt x="71" y="8"/>
                    </a:lnTo>
                    <a:lnTo>
                      <a:pt x="53" y="7"/>
                    </a:lnTo>
                    <a:lnTo>
                      <a:pt x="38" y="7"/>
                    </a:lnTo>
                    <a:lnTo>
                      <a:pt x="24" y="8"/>
                    </a:lnTo>
                    <a:lnTo>
                      <a:pt x="11" y="10"/>
                    </a:lnTo>
                    <a:lnTo>
                      <a:pt x="0" y="11"/>
                    </a:lnTo>
                    <a:lnTo>
                      <a:pt x="0" y="189"/>
                    </a:lnTo>
                    <a:close/>
                    <a:moveTo>
                      <a:pt x="40" y="39"/>
                    </a:moveTo>
                    <a:lnTo>
                      <a:pt x="46" y="39"/>
                    </a:lnTo>
                    <a:lnTo>
                      <a:pt x="57" y="37"/>
                    </a:lnTo>
                    <a:lnTo>
                      <a:pt x="63" y="39"/>
                    </a:lnTo>
                    <a:lnTo>
                      <a:pt x="70" y="40"/>
                    </a:lnTo>
                    <a:lnTo>
                      <a:pt x="74" y="42"/>
                    </a:lnTo>
                    <a:lnTo>
                      <a:pt x="79" y="44"/>
                    </a:lnTo>
                    <a:lnTo>
                      <a:pt x="82" y="47"/>
                    </a:lnTo>
                    <a:lnTo>
                      <a:pt x="84" y="52"/>
                    </a:lnTo>
                    <a:lnTo>
                      <a:pt x="86" y="58"/>
                    </a:lnTo>
                    <a:lnTo>
                      <a:pt x="86" y="63"/>
                    </a:lnTo>
                    <a:lnTo>
                      <a:pt x="86" y="69"/>
                    </a:lnTo>
                    <a:lnTo>
                      <a:pt x="84" y="73"/>
                    </a:lnTo>
                    <a:lnTo>
                      <a:pt x="82" y="78"/>
                    </a:lnTo>
                    <a:lnTo>
                      <a:pt x="78" y="82"/>
                    </a:lnTo>
                    <a:lnTo>
                      <a:pt x="73" y="84"/>
                    </a:lnTo>
                    <a:lnTo>
                      <a:pt x="68" y="86"/>
                    </a:lnTo>
                    <a:lnTo>
                      <a:pt x="62" y="89"/>
                    </a:lnTo>
                    <a:lnTo>
                      <a:pt x="55" y="89"/>
                    </a:lnTo>
                    <a:lnTo>
                      <a:pt x="40" y="89"/>
                    </a:lnTo>
                    <a:lnTo>
                      <a:pt x="40" y="39"/>
                    </a:lnTo>
                    <a:close/>
                    <a:moveTo>
                      <a:pt x="264" y="137"/>
                    </a:moveTo>
                    <a:lnTo>
                      <a:pt x="265" y="130"/>
                    </a:lnTo>
                    <a:lnTo>
                      <a:pt x="267" y="121"/>
                    </a:lnTo>
                    <a:lnTo>
                      <a:pt x="265" y="109"/>
                    </a:lnTo>
                    <a:lnTo>
                      <a:pt x="263" y="96"/>
                    </a:lnTo>
                    <a:lnTo>
                      <a:pt x="259" y="85"/>
                    </a:lnTo>
                    <a:lnTo>
                      <a:pt x="254" y="75"/>
                    </a:lnTo>
                    <a:lnTo>
                      <a:pt x="249" y="72"/>
                    </a:lnTo>
                    <a:lnTo>
                      <a:pt x="245" y="68"/>
                    </a:lnTo>
                    <a:lnTo>
                      <a:pt x="241" y="64"/>
                    </a:lnTo>
                    <a:lnTo>
                      <a:pt x="235" y="61"/>
                    </a:lnTo>
                    <a:lnTo>
                      <a:pt x="230" y="59"/>
                    </a:lnTo>
                    <a:lnTo>
                      <a:pt x="223" y="56"/>
                    </a:lnTo>
                    <a:lnTo>
                      <a:pt x="217" y="55"/>
                    </a:lnTo>
                    <a:lnTo>
                      <a:pt x="209" y="55"/>
                    </a:lnTo>
                    <a:lnTo>
                      <a:pt x="202" y="55"/>
                    </a:lnTo>
                    <a:lnTo>
                      <a:pt x="194" y="58"/>
                    </a:lnTo>
                    <a:lnTo>
                      <a:pt x="188" y="59"/>
                    </a:lnTo>
                    <a:lnTo>
                      <a:pt x="181" y="62"/>
                    </a:lnTo>
                    <a:lnTo>
                      <a:pt x="175" y="65"/>
                    </a:lnTo>
                    <a:lnTo>
                      <a:pt x="169" y="69"/>
                    </a:lnTo>
                    <a:lnTo>
                      <a:pt x="165" y="73"/>
                    </a:lnTo>
                    <a:lnTo>
                      <a:pt x="161" y="78"/>
                    </a:lnTo>
                    <a:lnTo>
                      <a:pt x="157" y="83"/>
                    </a:lnTo>
                    <a:lnTo>
                      <a:pt x="154" y="89"/>
                    </a:lnTo>
                    <a:lnTo>
                      <a:pt x="151" y="94"/>
                    </a:lnTo>
                    <a:lnTo>
                      <a:pt x="149" y="100"/>
                    </a:lnTo>
                    <a:lnTo>
                      <a:pt x="147" y="112"/>
                    </a:lnTo>
                    <a:lnTo>
                      <a:pt x="146" y="125"/>
                    </a:lnTo>
                    <a:lnTo>
                      <a:pt x="146" y="132"/>
                    </a:lnTo>
                    <a:lnTo>
                      <a:pt x="147" y="140"/>
                    </a:lnTo>
                    <a:lnTo>
                      <a:pt x="148" y="147"/>
                    </a:lnTo>
                    <a:lnTo>
                      <a:pt x="150" y="153"/>
                    </a:lnTo>
                    <a:lnTo>
                      <a:pt x="152" y="159"/>
                    </a:lnTo>
                    <a:lnTo>
                      <a:pt x="155" y="164"/>
                    </a:lnTo>
                    <a:lnTo>
                      <a:pt x="159" y="169"/>
                    </a:lnTo>
                    <a:lnTo>
                      <a:pt x="163" y="173"/>
                    </a:lnTo>
                    <a:lnTo>
                      <a:pt x="167" y="178"/>
                    </a:lnTo>
                    <a:lnTo>
                      <a:pt x="173" y="181"/>
                    </a:lnTo>
                    <a:lnTo>
                      <a:pt x="178" y="185"/>
                    </a:lnTo>
                    <a:lnTo>
                      <a:pt x="184" y="187"/>
                    </a:lnTo>
                    <a:lnTo>
                      <a:pt x="191" y="189"/>
                    </a:lnTo>
                    <a:lnTo>
                      <a:pt x="197" y="190"/>
                    </a:lnTo>
                    <a:lnTo>
                      <a:pt x="205" y="191"/>
                    </a:lnTo>
                    <a:lnTo>
                      <a:pt x="214" y="192"/>
                    </a:lnTo>
                    <a:lnTo>
                      <a:pt x="225" y="191"/>
                    </a:lnTo>
                    <a:lnTo>
                      <a:pt x="237" y="190"/>
                    </a:lnTo>
                    <a:lnTo>
                      <a:pt x="249" y="187"/>
                    </a:lnTo>
                    <a:lnTo>
                      <a:pt x="259" y="183"/>
                    </a:lnTo>
                    <a:lnTo>
                      <a:pt x="254" y="157"/>
                    </a:lnTo>
                    <a:lnTo>
                      <a:pt x="246" y="159"/>
                    </a:lnTo>
                    <a:lnTo>
                      <a:pt x="237" y="160"/>
                    </a:lnTo>
                    <a:lnTo>
                      <a:pt x="229" y="161"/>
                    </a:lnTo>
                    <a:lnTo>
                      <a:pt x="219" y="161"/>
                    </a:lnTo>
                    <a:lnTo>
                      <a:pt x="213" y="161"/>
                    </a:lnTo>
                    <a:lnTo>
                      <a:pt x="206" y="160"/>
                    </a:lnTo>
                    <a:lnTo>
                      <a:pt x="200" y="158"/>
                    </a:lnTo>
                    <a:lnTo>
                      <a:pt x="194" y="156"/>
                    </a:lnTo>
                    <a:lnTo>
                      <a:pt x="190" y="152"/>
                    </a:lnTo>
                    <a:lnTo>
                      <a:pt x="187" y="148"/>
                    </a:lnTo>
                    <a:lnTo>
                      <a:pt x="184" y="142"/>
                    </a:lnTo>
                    <a:lnTo>
                      <a:pt x="183" y="137"/>
                    </a:lnTo>
                    <a:lnTo>
                      <a:pt x="264" y="137"/>
                    </a:lnTo>
                    <a:close/>
                    <a:moveTo>
                      <a:pt x="182" y="109"/>
                    </a:moveTo>
                    <a:lnTo>
                      <a:pt x="183" y="104"/>
                    </a:lnTo>
                    <a:lnTo>
                      <a:pt x="184" y="100"/>
                    </a:lnTo>
                    <a:lnTo>
                      <a:pt x="187" y="95"/>
                    </a:lnTo>
                    <a:lnTo>
                      <a:pt x="189" y="92"/>
                    </a:lnTo>
                    <a:lnTo>
                      <a:pt x="192" y="88"/>
                    </a:lnTo>
                    <a:lnTo>
                      <a:pt x="196" y="85"/>
                    </a:lnTo>
                    <a:lnTo>
                      <a:pt x="202" y="83"/>
                    </a:lnTo>
                    <a:lnTo>
                      <a:pt x="207" y="82"/>
                    </a:lnTo>
                    <a:lnTo>
                      <a:pt x="214" y="83"/>
                    </a:lnTo>
                    <a:lnTo>
                      <a:pt x="218" y="85"/>
                    </a:lnTo>
                    <a:lnTo>
                      <a:pt x="222" y="88"/>
                    </a:lnTo>
                    <a:lnTo>
                      <a:pt x="225" y="92"/>
                    </a:lnTo>
                    <a:lnTo>
                      <a:pt x="228" y="96"/>
                    </a:lnTo>
                    <a:lnTo>
                      <a:pt x="229" y="101"/>
                    </a:lnTo>
                    <a:lnTo>
                      <a:pt x="229" y="105"/>
                    </a:lnTo>
                    <a:lnTo>
                      <a:pt x="230" y="109"/>
                    </a:lnTo>
                    <a:lnTo>
                      <a:pt x="182" y="109"/>
                    </a:lnTo>
                    <a:close/>
                    <a:moveTo>
                      <a:pt x="283" y="182"/>
                    </a:moveTo>
                    <a:lnTo>
                      <a:pt x="290" y="187"/>
                    </a:lnTo>
                    <a:lnTo>
                      <a:pt x="300" y="189"/>
                    </a:lnTo>
                    <a:lnTo>
                      <a:pt x="311" y="191"/>
                    </a:lnTo>
                    <a:lnTo>
                      <a:pt x="324" y="192"/>
                    </a:lnTo>
                    <a:lnTo>
                      <a:pt x="336" y="191"/>
                    </a:lnTo>
                    <a:lnTo>
                      <a:pt x="348" y="189"/>
                    </a:lnTo>
                    <a:lnTo>
                      <a:pt x="356" y="185"/>
                    </a:lnTo>
                    <a:lnTo>
                      <a:pt x="365" y="180"/>
                    </a:lnTo>
                    <a:lnTo>
                      <a:pt x="370" y="173"/>
                    </a:lnTo>
                    <a:lnTo>
                      <a:pt x="375" y="167"/>
                    </a:lnTo>
                    <a:lnTo>
                      <a:pt x="378" y="158"/>
                    </a:lnTo>
                    <a:lnTo>
                      <a:pt x="378" y="150"/>
                    </a:lnTo>
                    <a:lnTo>
                      <a:pt x="378" y="142"/>
                    </a:lnTo>
                    <a:lnTo>
                      <a:pt x="377" y="137"/>
                    </a:lnTo>
                    <a:lnTo>
                      <a:pt x="373" y="131"/>
                    </a:lnTo>
                    <a:lnTo>
                      <a:pt x="370" y="125"/>
                    </a:lnTo>
                    <a:lnTo>
                      <a:pt x="365" y="121"/>
                    </a:lnTo>
                    <a:lnTo>
                      <a:pt x="359" y="117"/>
                    </a:lnTo>
                    <a:lnTo>
                      <a:pt x="352" y="112"/>
                    </a:lnTo>
                    <a:lnTo>
                      <a:pt x="344" y="109"/>
                    </a:lnTo>
                    <a:lnTo>
                      <a:pt x="335" y="105"/>
                    </a:lnTo>
                    <a:lnTo>
                      <a:pt x="328" y="102"/>
                    </a:lnTo>
                    <a:lnTo>
                      <a:pt x="326" y="100"/>
                    </a:lnTo>
                    <a:lnTo>
                      <a:pt x="325" y="99"/>
                    </a:lnTo>
                    <a:lnTo>
                      <a:pt x="324" y="96"/>
                    </a:lnTo>
                    <a:lnTo>
                      <a:pt x="324" y="94"/>
                    </a:lnTo>
                    <a:lnTo>
                      <a:pt x="324" y="92"/>
                    </a:lnTo>
                    <a:lnTo>
                      <a:pt x="325" y="90"/>
                    </a:lnTo>
                    <a:lnTo>
                      <a:pt x="326" y="88"/>
                    </a:lnTo>
                    <a:lnTo>
                      <a:pt x="327" y="86"/>
                    </a:lnTo>
                    <a:lnTo>
                      <a:pt x="332" y="84"/>
                    </a:lnTo>
                    <a:lnTo>
                      <a:pt x="339" y="83"/>
                    </a:lnTo>
                    <a:lnTo>
                      <a:pt x="346" y="84"/>
                    </a:lnTo>
                    <a:lnTo>
                      <a:pt x="354" y="86"/>
                    </a:lnTo>
                    <a:lnTo>
                      <a:pt x="360" y="89"/>
                    </a:lnTo>
                    <a:lnTo>
                      <a:pt x="366" y="91"/>
                    </a:lnTo>
                    <a:lnTo>
                      <a:pt x="372" y="63"/>
                    </a:lnTo>
                    <a:lnTo>
                      <a:pt x="366" y="60"/>
                    </a:lnTo>
                    <a:lnTo>
                      <a:pt x="357" y="58"/>
                    </a:lnTo>
                    <a:lnTo>
                      <a:pt x="348" y="56"/>
                    </a:lnTo>
                    <a:lnTo>
                      <a:pt x="337" y="55"/>
                    </a:lnTo>
                    <a:lnTo>
                      <a:pt x="326" y="56"/>
                    </a:lnTo>
                    <a:lnTo>
                      <a:pt x="316" y="59"/>
                    </a:lnTo>
                    <a:lnTo>
                      <a:pt x="306" y="62"/>
                    </a:lnTo>
                    <a:lnTo>
                      <a:pt x="300" y="68"/>
                    </a:lnTo>
                    <a:lnTo>
                      <a:pt x="294" y="74"/>
                    </a:lnTo>
                    <a:lnTo>
                      <a:pt x="289" y="81"/>
                    </a:lnTo>
                    <a:lnTo>
                      <a:pt x="286" y="90"/>
                    </a:lnTo>
                    <a:lnTo>
                      <a:pt x="286" y="98"/>
                    </a:lnTo>
                    <a:lnTo>
                      <a:pt x="286" y="104"/>
                    </a:lnTo>
                    <a:lnTo>
                      <a:pt x="287" y="110"/>
                    </a:lnTo>
                    <a:lnTo>
                      <a:pt x="290" y="115"/>
                    </a:lnTo>
                    <a:lnTo>
                      <a:pt x="294" y="120"/>
                    </a:lnTo>
                    <a:lnTo>
                      <a:pt x="299" y="125"/>
                    </a:lnTo>
                    <a:lnTo>
                      <a:pt x="304" y="130"/>
                    </a:lnTo>
                    <a:lnTo>
                      <a:pt x="312" y="133"/>
                    </a:lnTo>
                    <a:lnTo>
                      <a:pt x="322" y="138"/>
                    </a:lnTo>
                    <a:lnTo>
                      <a:pt x="330" y="141"/>
                    </a:lnTo>
                    <a:lnTo>
                      <a:pt x="337" y="144"/>
                    </a:lnTo>
                    <a:lnTo>
                      <a:pt x="338" y="147"/>
                    </a:lnTo>
                    <a:lnTo>
                      <a:pt x="339" y="148"/>
                    </a:lnTo>
                    <a:lnTo>
                      <a:pt x="340" y="150"/>
                    </a:lnTo>
                    <a:lnTo>
                      <a:pt x="340" y="152"/>
                    </a:lnTo>
                    <a:lnTo>
                      <a:pt x="340" y="154"/>
                    </a:lnTo>
                    <a:lnTo>
                      <a:pt x="339" y="157"/>
                    </a:lnTo>
                    <a:lnTo>
                      <a:pt x="338" y="159"/>
                    </a:lnTo>
                    <a:lnTo>
                      <a:pt x="337" y="160"/>
                    </a:lnTo>
                    <a:lnTo>
                      <a:pt x="331" y="162"/>
                    </a:lnTo>
                    <a:lnTo>
                      <a:pt x="324" y="163"/>
                    </a:lnTo>
                    <a:lnTo>
                      <a:pt x="314" y="162"/>
                    </a:lnTo>
                    <a:lnTo>
                      <a:pt x="304" y="160"/>
                    </a:lnTo>
                    <a:lnTo>
                      <a:pt x="296" y="157"/>
                    </a:lnTo>
                    <a:lnTo>
                      <a:pt x="289" y="153"/>
                    </a:lnTo>
                    <a:lnTo>
                      <a:pt x="283" y="182"/>
                    </a:lnTo>
                    <a:close/>
                    <a:moveTo>
                      <a:pt x="521" y="59"/>
                    </a:moveTo>
                    <a:lnTo>
                      <a:pt x="483" y="59"/>
                    </a:lnTo>
                    <a:lnTo>
                      <a:pt x="483" y="137"/>
                    </a:lnTo>
                    <a:lnTo>
                      <a:pt x="481" y="141"/>
                    </a:lnTo>
                    <a:lnTo>
                      <a:pt x="480" y="146"/>
                    </a:lnTo>
                    <a:lnTo>
                      <a:pt x="478" y="150"/>
                    </a:lnTo>
                    <a:lnTo>
                      <a:pt x="474" y="154"/>
                    </a:lnTo>
                    <a:lnTo>
                      <a:pt x="472" y="157"/>
                    </a:lnTo>
                    <a:lnTo>
                      <a:pt x="468" y="158"/>
                    </a:lnTo>
                    <a:lnTo>
                      <a:pt x="465" y="159"/>
                    </a:lnTo>
                    <a:lnTo>
                      <a:pt x="461" y="159"/>
                    </a:lnTo>
                    <a:lnTo>
                      <a:pt x="457" y="159"/>
                    </a:lnTo>
                    <a:lnTo>
                      <a:pt x="452" y="157"/>
                    </a:lnTo>
                    <a:lnTo>
                      <a:pt x="449" y="154"/>
                    </a:lnTo>
                    <a:lnTo>
                      <a:pt x="446" y="151"/>
                    </a:lnTo>
                    <a:lnTo>
                      <a:pt x="444" y="147"/>
                    </a:lnTo>
                    <a:lnTo>
                      <a:pt x="443" y="141"/>
                    </a:lnTo>
                    <a:lnTo>
                      <a:pt x="441" y="135"/>
                    </a:lnTo>
                    <a:lnTo>
                      <a:pt x="441" y="129"/>
                    </a:lnTo>
                    <a:lnTo>
                      <a:pt x="441" y="59"/>
                    </a:lnTo>
                    <a:lnTo>
                      <a:pt x="402" y="59"/>
                    </a:lnTo>
                    <a:lnTo>
                      <a:pt x="402" y="135"/>
                    </a:lnTo>
                    <a:lnTo>
                      <a:pt x="403" y="149"/>
                    </a:lnTo>
                    <a:lnTo>
                      <a:pt x="405" y="161"/>
                    </a:lnTo>
                    <a:lnTo>
                      <a:pt x="409" y="171"/>
                    </a:lnTo>
                    <a:lnTo>
                      <a:pt x="414" y="179"/>
                    </a:lnTo>
                    <a:lnTo>
                      <a:pt x="421" y="185"/>
                    </a:lnTo>
                    <a:lnTo>
                      <a:pt x="429" y="189"/>
                    </a:lnTo>
                    <a:lnTo>
                      <a:pt x="437" y="191"/>
                    </a:lnTo>
                    <a:lnTo>
                      <a:pt x="446" y="192"/>
                    </a:lnTo>
                    <a:lnTo>
                      <a:pt x="454" y="191"/>
                    </a:lnTo>
                    <a:lnTo>
                      <a:pt x="461" y="190"/>
                    </a:lnTo>
                    <a:lnTo>
                      <a:pt x="467" y="188"/>
                    </a:lnTo>
                    <a:lnTo>
                      <a:pt x="473" y="185"/>
                    </a:lnTo>
                    <a:lnTo>
                      <a:pt x="480" y="178"/>
                    </a:lnTo>
                    <a:lnTo>
                      <a:pt x="486" y="171"/>
                    </a:lnTo>
                    <a:lnTo>
                      <a:pt x="487" y="171"/>
                    </a:lnTo>
                    <a:lnTo>
                      <a:pt x="489" y="189"/>
                    </a:lnTo>
                    <a:lnTo>
                      <a:pt x="522" y="189"/>
                    </a:lnTo>
                    <a:lnTo>
                      <a:pt x="522" y="180"/>
                    </a:lnTo>
                    <a:lnTo>
                      <a:pt x="522" y="170"/>
                    </a:lnTo>
                    <a:lnTo>
                      <a:pt x="521" y="159"/>
                    </a:lnTo>
                    <a:lnTo>
                      <a:pt x="521" y="147"/>
                    </a:lnTo>
                    <a:lnTo>
                      <a:pt x="521" y="59"/>
                    </a:lnTo>
                    <a:close/>
                    <a:moveTo>
                      <a:pt x="554" y="189"/>
                    </a:moveTo>
                    <a:lnTo>
                      <a:pt x="593" y="189"/>
                    </a:lnTo>
                    <a:lnTo>
                      <a:pt x="593" y="0"/>
                    </a:lnTo>
                    <a:lnTo>
                      <a:pt x="554" y="0"/>
                    </a:lnTo>
                    <a:lnTo>
                      <a:pt x="554" y="189"/>
                    </a:lnTo>
                    <a:close/>
                    <a:moveTo>
                      <a:pt x="630" y="30"/>
                    </a:moveTo>
                    <a:lnTo>
                      <a:pt x="630" y="59"/>
                    </a:lnTo>
                    <a:lnTo>
                      <a:pt x="613" y="59"/>
                    </a:lnTo>
                    <a:lnTo>
                      <a:pt x="613" y="89"/>
                    </a:lnTo>
                    <a:lnTo>
                      <a:pt x="630" y="89"/>
                    </a:lnTo>
                    <a:lnTo>
                      <a:pt x="630" y="142"/>
                    </a:lnTo>
                    <a:lnTo>
                      <a:pt x="630" y="154"/>
                    </a:lnTo>
                    <a:lnTo>
                      <a:pt x="633" y="166"/>
                    </a:lnTo>
                    <a:lnTo>
                      <a:pt x="636" y="173"/>
                    </a:lnTo>
                    <a:lnTo>
                      <a:pt x="641" y="180"/>
                    </a:lnTo>
                    <a:lnTo>
                      <a:pt x="647" y="186"/>
                    </a:lnTo>
                    <a:lnTo>
                      <a:pt x="653" y="189"/>
                    </a:lnTo>
                    <a:lnTo>
                      <a:pt x="662" y="191"/>
                    </a:lnTo>
                    <a:lnTo>
                      <a:pt x="670" y="192"/>
                    </a:lnTo>
                    <a:lnTo>
                      <a:pt x="686" y="191"/>
                    </a:lnTo>
                    <a:lnTo>
                      <a:pt x="696" y="188"/>
                    </a:lnTo>
                    <a:lnTo>
                      <a:pt x="696" y="158"/>
                    </a:lnTo>
                    <a:lnTo>
                      <a:pt x="691" y="158"/>
                    </a:lnTo>
                    <a:lnTo>
                      <a:pt x="684" y="159"/>
                    </a:lnTo>
                    <a:lnTo>
                      <a:pt x="680" y="158"/>
                    </a:lnTo>
                    <a:lnTo>
                      <a:pt x="677" y="158"/>
                    </a:lnTo>
                    <a:lnTo>
                      <a:pt x="674" y="156"/>
                    </a:lnTo>
                    <a:lnTo>
                      <a:pt x="673" y="153"/>
                    </a:lnTo>
                    <a:lnTo>
                      <a:pt x="670" y="150"/>
                    </a:lnTo>
                    <a:lnTo>
                      <a:pt x="669" y="146"/>
                    </a:lnTo>
                    <a:lnTo>
                      <a:pt x="669" y="141"/>
                    </a:lnTo>
                    <a:lnTo>
                      <a:pt x="668" y="135"/>
                    </a:lnTo>
                    <a:lnTo>
                      <a:pt x="668" y="89"/>
                    </a:lnTo>
                    <a:lnTo>
                      <a:pt x="697" y="89"/>
                    </a:lnTo>
                    <a:lnTo>
                      <a:pt x="697" y="59"/>
                    </a:lnTo>
                    <a:lnTo>
                      <a:pt x="668" y="59"/>
                    </a:lnTo>
                    <a:lnTo>
                      <a:pt x="668" y="21"/>
                    </a:lnTo>
                    <a:lnTo>
                      <a:pt x="630" y="30"/>
                    </a:lnTo>
                    <a:close/>
                    <a:moveTo>
                      <a:pt x="827" y="189"/>
                    </a:moveTo>
                    <a:lnTo>
                      <a:pt x="826" y="176"/>
                    </a:lnTo>
                    <a:lnTo>
                      <a:pt x="826" y="158"/>
                    </a:lnTo>
                    <a:lnTo>
                      <a:pt x="826" y="112"/>
                    </a:lnTo>
                    <a:lnTo>
                      <a:pt x="825" y="101"/>
                    </a:lnTo>
                    <a:lnTo>
                      <a:pt x="823" y="90"/>
                    </a:lnTo>
                    <a:lnTo>
                      <a:pt x="819" y="81"/>
                    </a:lnTo>
                    <a:lnTo>
                      <a:pt x="814" y="72"/>
                    </a:lnTo>
                    <a:lnTo>
                      <a:pt x="810" y="69"/>
                    </a:lnTo>
                    <a:lnTo>
                      <a:pt x="807" y="65"/>
                    </a:lnTo>
                    <a:lnTo>
                      <a:pt x="801" y="62"/>
                    </a:lnTo>
                    <a:lnTo>
                      <a:pt x="797" y="60"/>
                    </a:lnTo>
                    <a:lnTo>
                      <a:pt x="790" y="58"/>
                    </a:lnTo>
                    <a:lnTo>
                      <a:pt x="785" y="56"/>
                    </a:lnTo>
                    <a:lnTo>
                      <a:pt x="777" y="55"/>
                    </a:lnTo>
                    <a:lnTo>
                      <a:pt x="770" y="55"/>
                    </a:lnTo>
                    <a:lnTo>
                      <a:pt x="754" y="56"/>
                    </a:lnTo>
                    <a:lnTo>
                      <a:pt x="740" y="60"/>
                    </a:lnTo>
                    <a:lnTo>
                      <a:pt x="729" y="63"/>
                    </a:lnTo>
                    <a:lnTo>
                      <a:pt x="720" y="66"/>
                    </a:lnTo>
                    <a:lnTo>
                      <a:pt x="728" y="93"/>
                    </a:lnTo>
                    <a:lnTo>
                      <a:pt x="735" y="90"/>
                    </a:lnTo>
                    <a:lnTo>
                      <a:pt x="744" y="86"/>
                    </a:lnTo>
                    <a:lnTo>
                      <a:pt x="754" y="84"/>
                    </a:lnTo>
                    <a:lnTo>
                      <a:pt x="763" y="83"/>
                    </a:lnTo>
                    <a:lnTo>
                      <a:pt x="770" y="83"/>
                    </a:lnTo>
                    <a:lnTo>
                      <a:pt x="775" y="85"/>
                    </a:lnTo>
                    <a:lnTo>
                      <a:pt x="778" y="86"/>
                    </a:lnTo>
                    <a:lnTo>
                      <a:pt x="782" y="89"/>
                    </a:lnTo>
                    <a:lnTo>
                      <a:pt x="784" y="92"/>
                    </a:lnTo>
                    <a:lnTo>
                      <a:pt x="785" y="94"/>
                    </a:lnTo>
                    <a:lnTo>
                      <a:pt x="786" y="98"/>
                    </a:lnTo>
                    <a:lnTo>
                      <a:pt x="786" y="100"/>
                    </a:lnTo>
                    <a:lnTo>
                      <a:pt x="786" y="102"/>
                    </a:lnTo>
                    <a:lnTo>
                      <a:pt x="770" y="102"/>
                    </a:lnTo>
                    <a:lnTo>
                      <a:pt x="756" y="104"/>
                    </a:lnTo>
                    <a:lnTo>
                      <a:pt x="743" y="109"/>
                    </a:lnTo>
                    <a:lnTo>
                      <a:pt x="732" y="114"/>
                    </a:lnTo>
                    <a:lnTo>
                      <a:pt x="728" y="118"/>
                    </a:lnTo>
                    <a:lnTo>
                      <a:pt x="723" y="121"/>
                    </a:lnTo>
                    <a:lnTo>
                      <a:pt x="720" y="125"/>
                    </a:lnTo>
                    <a:lnTo>
                      <a:pt x="717" y="130"/>
                    </a:lnTo>
                    <a:lnTo>
                      <a:pt x="715" y="134"/>
                    </a:lnTo>
                    <a:lnTo>
                      <a:pt x="713" y="140"/>
                    </a:lnTo>
                    <a:lnTo>
                      <a:pt x="711" y="146"/>
                    </a:lnTo>
                    <a:lnTo>
                      <a:pt x="711" y="152"/>
                    </a:lnTo>
                    <a:lnTo>
                      <a:pt x="713" y="160"/>
                    </a:lnTo>
                    <a:lnTo>
                      <a:pt x="715" y="167"/>
                    </a:lnTo>
                    <a:lnTo>
                      <a:pt x="718" y="173"/>
                    </a:lnTo>
                    <a:lnTo>
                      <a:pt x="722" y="180"/>
                    </a:lnTo>
                    <a:lnTo>
                      <a:pt x="729" y="185"/>
                    </a:lnTo>
                    <a:lnTo>
                      <a:pt x="735" y="189"/>
                    </a:lnTo>
                    <a:lnTo>
                      <a:pt x="744" y="191"/>
                    </a:lnTo>
                    <a:lnTo>
                      <a:pt x="753" y="192"/>
                    </a:lnTo>
                    <a:lnTo>
                      <a:pt x="763" y="191"/>
                    </a:lnTo>
                    <a:lnTo>
                      <a:pt x="773" y="188"/>
                    </a:lnTo>
                    <a:lnTo>
                      <a:pt x="777" y="186"/>
                    </a:lnTo>
                    <a:lnTo>
                      <a:pt x="782" y="183"/>
                    </a:lnTo>
                    <a:lnTo>
                      <a:pt x="786" y="180"/>
                    </a:lnTo>
                    <a:lnTo>
                      <a:pt x="789" y="176"/>
                    </a:lnTo>
                    <a:lnTo>
                      <a:pt x="789" y="176"/>
                    </a:lnTo>
                    <a:lnTo>
                      <a:pt x="792" y="189"/>
                    </a:lnTo>
                    <a:lnTo>
                      <a:pt x="827" y="189"/>
                    </a:lnTo>
                    <a:close/>
                    <a:moveTo>
                      <a:pt x="787" y="141"/>
                    </a:moveTo>
                    <a:lnTo>
                      <a:pt x="787" y="146"/>
                    </a:lnTo>
                    <a:lnTo>
                      <a:pt x="786" y="149"/>
                    </a:lnTo>
                    <a:lnTo>
                      <a:pt x="784" y="154"/>
                    </a:lnTo>
                    <a:lnTo>
                      <a:pt x="780" y="159"/>
                    </a:lnTo>
                    <a:lnTo>
                      <a:pt x="776" y="161"/>
                    </a:lnTo>
                    <a:lnTo>
                      <a:pt x="773" y="162"/>
                    </a:lnTo>
                    <a:lnTo>
                      <a:pt x="770" y="163"/>
                    </a:lnTo>
                    <a:lnTo>
                      <a:pt x="765" y="163"/>
                    </a:lnTo>
                    <a:lnTo>
                      <a:pt x="763" y="163"/>
                    </a:lnTo>
                    <a:lnTo>
                      <a:pt x="760" y="162"/>
                    </a:lnTo>
                    <a:lnTo>
                      <a:pt x="757" y="161"/>
                    </a:lnTo>
                    <a:lnTo>
                      <a:pt x="755" y="160"/>
                    </a:lnTo>
                    <a:lnTo>
                      <a:pt x="753" y="158"/>
                    </a:lnTo>
                    <a:lnTo>
                      <a:pt x="751" y="154"/>
                    </a:lnTo>
                    <a:lnTo>
                      <a:pt x="750" y="151"/>
                    </a:lnTo>
                    <a:lnTo>
                      <a:pt x="750" y="148"/>
                    </a:lnTo>
                    <a:lnTo>
                      <a:pt x="751" y="142"/>
                    </a:lnTo>
                    <a:lnTo>
                      <a:pt x="754" y="138"/>
                    </a:lnTo>
                    <a:lnTo>
                      <a:pt x="757" y="134"/>
                    </a:lnTo>
                    <a:lnTo>
                      <a:pt x="761" y="132"/>
                    </a:lnTo>
                    <a:lnTo>
                      <a:pt x="767" y="130"/>
                    </a:lnTo>
                    <a:lnTo>
                      <a:pt x="773" y="128"/>
                    </a:lnTo>
                    <a:lnTo>
                      <a:pt x="780" y="128"/>
                    </a:lnTo>
                    <a:lnTo>
                      <a:pt x="787" y="128"/>
                    </a:lnTo>
                    <a:lnTo>
                      <a:pt x="787" y="141"/>
                    </a:lnTo>
                    <a:close/>
                    <a:moveTo>
                      <a:pt x="940" y="0"/>
                    </a:moveTo>
                    <a:lnTo>
                      <a:pt x="940" y="70"/>
                    </a:lnTo>
                    <a:lnTo>
                      <a:pt x="939" y="70"/>
                    </a:lnTo>
                    <a:lnTo>
                      <a:pt x="937" y="66"/>
                    </a:lnTo>
                    <a:lnTo>
                      <a:pt x="934" y="64"/>
                    </a:lnTo>
                    <a:lnTo>
                      <a:pt x="931" y="61"/>
                    </a:lnTo>
                    <a:lnTo>
                      <a:pt x="926" y="60"/>
                    </a:lnTo>
                    <a:lnTo>
                      <a:pt x="918" y="56"/>
                    </a:lnTo>
                    <a:lnTo>
                      <a:pt x="906" y="55"/>
                    </a:lnTo>
                    <a:lnTo>
                      <a:pt x="900" y="55"/>
                    </a:lnTo>
                    <a:lnTo>
                      <a:pt x="895" y="56"/>
                    </a:lnTo>
                    <a:lnTo>
                      <a:pt x="890" y="58"/>
                    </a:lnTo>
                    <a:lnTo>
                      <a:pt x="884" y="60"/>
                    </a:lnTo>
                    <a:lnTo>
                      <a:pt x="880" y="63"/>
                    </a:lnTo>
                    <a:lnTo>
                      <a:pt x="875" y="65"/>
                    </a:lnTo>
                    <a:lnTo>
                      <a:pt x="870" y="70"/>
                    </a:lnTo>
                    <a:lnTo>
                      <a:pt x="866" y="73"/>
                    </a:lnTo>
                    <a:lnTo>
                      <a:pt x="863" y="79"/>
                    </a:lnTo>
                    <a:lnTo>
                      <a:pt x="859" y="83"/>
                    </a:lnTo>
                    <a:lnTo>
                      <a:pt x="856" y="89"/>
                    </a:lnTo>
                    <a:lnTo>
                      <a:pt x="854" y="95"/>
                    </a:lnTo>
                    <a:lnTo>
                      <a:pt x="852" y="102"/>
                    </a:lnTo>
                    <a:lnTo>
                      <a:pt x="851" y="109"/>
                    </a:lnTo>
                    <a:lnTo>
                      <a:pt x="850" y="117"/>
                    </a:lnTo>
                    <a:lnTo>
                      <a:pt x="850" y="124"/>
                    </a:lnTo>
                    <a:lnTo>
                      <a:pt x="850" y="132"/>
                    </a:lnTo>
                    <a:lnTo>
                      <a:pt x="851" y="140"/>
                    </a:lnTo>
                    <a:lnTo>
                      <a:pt x="852" y="147"/>
                    </a:lnTo>
                    <a:lnTo>
                      <a:pt x="854" y="152"/>
                    </a:lnTo>
                    <a:lnTo>
                      <a:pt x="856" y="159"/>
                    </a:lnTo>
                    <a:lnTo>
                      <a:pt x="858" y="164"/>
                    </a:lnTo>
                    <a:lnTo>
                      <a:pt x="862" y="169"/>
                    </a:lnTo>
                    <a:lnTo>
                      <a:pt x="865" y="173"/>
                    </a:lnTo>
                    <a:lnTo>
                      <a:pt x="869" y="178"/>
                    </a:lnTo>
                    <a:lnTo>
                      <a:pt x="873" y="181"/>
                    </a:lnTo>
                    <a:lnTo>
                      <a:pt x="878" y="185"/>
                    </a:lnTo>
                    <a:lnTo>
                      <a:pt x="882" y="187"/>
                    </a:lnTo>
                    <a:lnTo>
                      <a:pt x="888" y="189"/>
                    </a:lnTo>
                    <a:lnTo>
                      <a:pt x="893" y="191"/>
                    </a:lnTo>
                    <a:lnTo>
                      <a:pt x="898" y="191"/>
                    </a:lnTo>
                    <a:lnTo>
                      <a:pt x="904" y="192"/>
                    </a:lnTo>
                    <a:lnTo>
                      <a:pt x="910" y="191"/>
                    </a:lnTo>
                    <a:lnTo>
                      <a:pt x="916" y="191"/>
                    </a:lnTo>
                    <a:lnTo>
                      <a:pt x="921" y="189"/>
                    </a:lnTo>
                    <a:lnTo>
                      <a:pt x="926" y="187"/>
                    </a:lnTo>
                    <a:lnTo>
                      <a:pt x="932" y="183"/>
                    </a:lnTo>
                    <a:lnTo>
                      <a:pt x="936" y="180"/>
                    </a:lnTo>
                    <a:lnTo>
                      <a:pt x="940" y="174"/>
                    </a:lnTo>
                    <a:lnTo>
                      <a:pt x="944" y="170"/>
                    </a:lnTo>
                    <a:lnTo>
                      <a:pt x="944" y="170"/>
                    </a:lnTo>
                    <a:lnTo>
                      <a:pt x="946" y="189"/>
                    </a:lnTo>
                    <a:lnTo>
                      <a:pt x="980" y="189"/>
                    </a:lnTo>
                    <a:lnTo>
                      <a:pt x="980" y="181"/>
                    </a:lnTo>
                    <a:lnTo>
                      <a:pt x="980" y="172"/>
                    </a:lnTo>
                    <a:lnTo>
                      <a:pt x="979" y="161"/>
                    </a:lnTo>
                    <a:lnTo>
                      <a:pt x="979" y="150"/>
                    </a:lnTo>
                    <a:lnTo>
                      <a:pt x="979" y="0"/>
                    </a:lnTo>
                    <a:lnTo>
                      <a:pt x="940" y="0"/>
                    </a:lnTo>
                    <a:close/>
                    <a:moveTo>
                      <a:pt x="940" y="131"/>
                    </a:moveTo>
                    <a:lnTo>
                      <a:pt x="940" y="135"/>
                    </a:lnTo>
                    <a:lnTo>
                      <a:pt x="939" y="140"/>
                    </a:lnTo>
                    <a:lnTo>
                      <a:pt x="938" y="144"/>
                    </a:lnTo>
                    <a:lnTo>
                      <a:pt x="936" y="148"/>
                    </a:lnTo>
                    <a:lnTo>
                      <a:pt x="934" y="151"/>
                    </a:lnTo>
                    <a:lnTo>
                      <a:pt x="931" y="154"/>
                    </a:lnTo>
                    <a:lnTo>
                      <a:pt x="929" y="157"/>
                    </a:lnTo>
                    <a:lnTo>
                      <a:pt x="924" y="158"/>
                    </a:lnTo>
                    <a:lnTo>
                      <a:pt x="921" y="159"/>
                    </a:lnTo>
                    <a:lnTo>
                      <a:pt x="917" y="160"/>
                    </a:lnTo>
                    <a:lnTo>
                      <a:pt x="910" y="159"/>
                    </a:lnTo>
                    <a:lnTo>
                      <a:pt x="905" y="157"/>
                    </a:lnTo>
                    <a:lnTo>
                      <a:pt x="900" y="154"/>
                    </a:lnTo>
                    <a:lnTo>
                      <a:pt x="897" y="150"/>
                    </a:lnTo>
                    <a:lnTo>
                      <a:pt x="894" y="144"/>
                    </a:lnTo>
                    <a:lnTo>
                      <a:pt x="892" y="139"/>
                    </a:lnTo>
                    <a:lnTo>
                      <a:pt x="890" y="131"/>
                    </a:lnTo>
                    <a:lnTo>
                      <a:pt x="890" y="123"/>
                    </a:lnTo>
                    <a:lnTo>
                      <a:pt x="890" y="117"/>
                    </a:lnTo>
                    <a:lnTo>
                      <a:pt x="891" y="109"/>
                    </a:lnTo>
                    <a:lnTo>
                      <a:pt x="893" y="103"/>
                    </a:lnTo>
                    <a:lnTo>
                      <a:pt x="896" y="98"/>
                    </a:lnTo>
                    <a:lnTo>
                      <a:pt x="900" y="93"/>
                    </a:lnTo>
                    <a:lnTo>
                      <a:pt x="905" y="90"/>
                    </a:lnTo>
                    <a:lnTo>
                      <a:pt x="910" y="88"/>
                    </a:lnTo>
                    <a:lnTo>
                      <a:pt x="917" y="86"/>
                    </a:lnTo>
                    <a:lnTo>
                      <a:pt x="921" y="86"/>
                    </a:lnTo>
                    <a:lnTo>
                      <a:pt x="925" y="88"/>
                    </a:lnTo>
                    <a:lnTo>
                      <a:pt x="929" y="90"/>
                    </a:lnTo>
                    <a:lnTo>
                      <a:pt x="932" y="92"/>
                    </a:lnTo>
                    <a:lnTo>
                      <a:pt x="935" y="95"/>
                    </a:lnTo>
                    <a:lnTo>
                      <a:pt x="937" y="99"/>
                    </a:lnTo>
                    <a:lnTo>
                      <a:pt x="938" y="102"/>
                    </a:lnTo>
                    <a:lnTo>
                      <a:pt x="939" y="107"/>
                    </a:lnTo>
                    <a:lnTo>
                      <a:pt x="940" y="110"/>
                    </a:lnTo>
                    <a:lnTo>
                      <a:pt x="940" y="113"/>
                    </a:lnTo>
                    <a:lnTo>
                      <a:pt x="940" y="131"/>
                    </a:lnTo>
                    <a:close/>
                    <a:moveTo>
                      <a:pt x="1072" y="55"/>
                    </a:moveTo>
                    <a:lnTo>
                      <a:pt x="1065" y="55"/>
                    </a:lnTo>
                    <a:lnTo>
                      <a:pt x="1057" y="56"/>
                    </a:lnTo>
                    <a:lnTo>
                      <a:pt x="1051" y="59"/>
                    </a:lnTo>
                    <a:lnTo>
                      <a:pt x="1044" y="60"/>
                    </a:lnTo>
                    <a:lnTo>
                      <a:pt x="1038" y="63"/>
                    </a:lnTo>
                    <a:lnTo>
                      <a:pt x="1032" y="66"/>
                    </a:lnTo>
                    <a:lnTo>
                      <a:pt x="1027" y="70"/>
                    </a:lnTo>
                    <a:lnTo>
                      <a:pt x="1023" y="74"/>
                    </a:lnTo>
                    <a:lnTo>
                      <a:pt x="1018" y="79"/>
                    </a:lnTo>
                    <a:lnTo>
                      <a:pt x="1015" y="84"/>
                    </a:lnTo>
                    <a:lnTo>
                      <a:pt x="1012" y="90"/>
                    </a:lnTo>
                    <a:lnTo>
                      <a:pt x="1008" y="96"/>
                    </a:lnTo>
                    <a:lnTo>
                      <a:pt x="1006" y="102"/>
                    </a:lnTo>
                    <a:lnTo>
                      <a:pt x="1005" y="110"/>
                    </a:lnTo>
                    <a:lnTo>
                      <a:pt x="1004" y="117"/>
                    </a:lnTo>
                    <a:lnTo>
                      <a:pt x="1004" y="124"/>
                    </a:lnTo>
                    <a:lnTo>
                      <a:pt x="1004" y="132"/>
                    </a:lnTo>
                    <a:lnTo>
                      <a:pt x="1005" y="140"/>
                    </a:lnTo>
                    <a:lnTo>
                      <a:pt x="1007" y="147"/>
                    </a:lnTo>
                    <a:lnTo>
                      <a:pt x="1010" y="153"/>
                    </a:lnTo>
                    <a:lnTo>
                      <a:pt x="1012" y="159"/>
                    </a:lnTo>
                    <a:lnTo>
                      <a:pt x="1015" y="164"/>
                    </a:lnTo>
                    <a:lnTo>
                      <a:pt x="1019" y="170"/>
                    </a:lnTo>
                    <a:lnTo>
                      <a:pt x="1023" y="174"/>
                    </a:lnTo>
                    <a:lnTo>
                      <a:pt x="1028" y="178"/>
                    </a:lnTo>
                    <a:lnTo>
                      <a:pt x="1032" y="182"/>
                    </a:lnTo>
                    <a:lnTo>
                      <a:pt x="1038" y="185"/>
                    </a:lnTo>
                    <a:lnTo>
                      <a:pt x="1044" y="188"/>
                    </a:lnTo>
                    <a:lnTo>
                      <a:pt x="1050" y="189"/>
                    </a:lnTo>
                    <a:lnTo>
                      <a:pt x="1056" y="191"/>
                    </a:lnTo>
                    <a:lnTo>
                      <a:pt x="1062" y="192"/>
                    </a:lnTo>
                    <a:lnTo>
                      <a:pt x="1070" y="192"/>
                    </a:lnTo>
                    <a:lnTo>
                      <a:pt x="1082" y="191"/>
                    </a:lnTo>
                    <a:lnTo>
                      <a:pt x="1095" y="188"/>
                    </a:lnTo>
                    <a:lnTo>
                      <a:pt x="1100" y="186"/>
                    </a:lnTo>
                    <a:lnTo>
                      <a:pt x="1106" y="182"/>
                    </a:lnTo>
                    <a:lnTo>
                      <a:pt x="1111" y="179"/>
                    </a:lnTo>
                    <a:lnTo>
                      <a:pt x="1115" y="176"/>
                    </a:lnTo>
                    <a:lnTo>
                      <a:pt x="1121" y="170"/>
                    </a:lnTo>
                    <a:lnTo>
                      <a:pt x="1124" y="166"/>
                    </a:lnTo>
                    <a:lnTo>
                      <a:pt x="1128" y="160"/>
                    </a:lnTo>
                    <a:lnTo>
                      <a:pt x="1131" y="153"/>
                    </a:lnTo>
                    <a:lnTo>
                      <a:pt x="1134" y="147"/>
                    </a:lnTo>
                    <a:lnTo>
                      <a:pt x="1135" y="139"/>
                    </a:lnTo>
                    <a:lnTo>
                      <a:pt x="1136" y="131"/>
                    </a:lnTo>
                    <a:lnTo>
                      <a:pt x="1137" y="122"/>
                    </a:lnTo>
                    <a:lnTo>
                      <a:pt x="1136" y="115"/>
                    </a:lnTo>
                    <a:lnTo>
                      <a:pt x="1136" y="108"/>
                    </a:lnTo>
                    <a:lnTo>
                      <a:pt x="1134" y="101"/>
                    </a:lnTo>
                    <a:lnTo>
                      <a:pt x="1132" y="95"/>
                    </a:lnTo>
                    <a:lnTo>
                      <a:pt x="1129" y="90"/>
                    </a:lnTo>
                    <a:lnTo>
                      <a:pt x="1126" y="84"/>
                    </a:lnTo>
                    <a:lnTo>
                      <a:pt x="1123" y="79"/>
                    </a:lnTo>
                    <a:lnTo>
                      <a:pt x="1119" y="74"/>
                    </a:lnTo>
                    <a:lnTo>
                      <a:pt x="1114" y="70"/>
                    </a:lnTo>
                    <a:lnTo>
                      <a:pt x="1109" y="66"/>
                    </a:lnTo>
                    <a:lnTo>
                      <a:pt x="1105" y="63"/>
                    </a:lnTo>
                    <a:lnTo>
                      <a:pt x="1098" y="60"/>
                    </a:lnTo>
                    <a:lnTo>
                      <a:pt x="1093" y="59"/>
                    </a:lnTo>
                    <a:lnTo>
                      <a:pt x="1086" y="56"/>
                    </a:lnTo>
                    <a:lnTo>
                      <a:pt x="1079" y="55"/>
                    </a:lnTo>
                    <a:lnTo>
                      <a:pt x="1072" y="55"/>
                    </a:lnTo>
                    <a:close/>
                    <a:moveTo>
                      <a:pt x="1071" y="84"/>
                    </a:moveTo>
                    <a:lnTo>
                      <a:pt x="1077" y="85"/>
                    </a:lnTo>
                    <a:lnTo>
                      <a:pt x="1082" y="88"/>
                    </a:lnTo>
                    <a:lnTo>
                      <a:pt x="1086" y="92"/>
                    </a:lnTo>
                    <a:lnTo>
                      <a:pt x="1091" y="96"/>
                    </a:lnTo>
                    <a:lnTo>
                      <a:pt x="1093" y="102"/>
                    </a:lnTo>
                    <a:lnTo>
                      <a:pt x="1095" y="109"/>
                    </a:lnTo>
                    <a:lnTo>
                      <a:pt x="1096" y="117"/>
                    </a:lnTo>
                    <a:lnTo>
                      <a:pt x="1096" y="123"/>
                    </a:lnTo>
                    <a:lnTo>
                      <a:pt x="1096" y="132"/>
                    </a:lnTo>
                    <a:lnTo>
                      <a:pt x="1094" y="140"/>
                    </a:lnTo>
                    <a:lnTo>
                      <a:pt x="1092" y="147"/>
                    </a:lnTo>
                    <a:lnTo>
                      <a:pt x="1089" y="152"/>
                    </a:lnTo>
                    <a:lnTo>
                      <a:pt x="1085" y="157"/>
                    </a:lnTo>
                    <a:lnTo>
                      <a:pt x="1081" y="160"/>
                    </a:lnTo>
                    <a:lnTo>
                      <a:pt x="1077" y="162"/>
                    </a:lnTo>
                    <a:lnTo>
                      <a:pt x="1071" y="163"/>
                    </a:lnTo>
                    <a:lnTo>
                      <a:pt x="1065" y="162"/>
                    </a:lnTo>
                    <a:lnTo>
                      <a:pt x="1059" y="160"/>
                    </a:lnTo>
                    <a:lnTo>
                      <a:pt x="1055" y="157"/>
                    </a:lnTo>
                    <a:lnTo>
                      <a:pt x="1052" y="152"/>
                    </a:lnTo>
                    <a:lnTo>
                      <a:pt x="1048" y="146"/>
                    </a:lnTo>
                    <a:lnTo>
                      <a:pt x="1046" y="139"/>
                    </a:lnTo>
                    <a:lnTo>
                      <a:pt x="1045" y="132"/>
                    </a:lnTo>
                    <a:lnTo>
                      <a:pt x="1045" y="123"/>
                    </a:lnTo>
                    <a:lnTo>
                      <a:pt x="1045" y="117"/>
                    </a:lnTo>
                    <a:lnTo>
                      <a:pt x="1046" y="109"/>
                    </a:lnTo>
                    <a:lnTo>
                      <a:pt x="1048" y="103"/>
                    </a:lnTo>
                    <a:lnTo>
                      <a:pt x="1051" y="96"/>
                    </a:lnTo>
                    <a:lnTo>
                      <a:pt x="1054" y="92"/>
                    </a:lnTo>
                    <a:lnTo>
                      <a:pt x="1059" y="88"/>
                    </a:lnTo>
                    <a:lnTo>
                      <a:pt x="1065" y="85"/>
                    </a:lnTo>
                    <a:lnTo>
                      <a:pt x="1071" y="84"/>
                    </a:lnTo>
                    <a:close/>
                    <a:moveTo>
                      <a:pt x="1154" y="182"/>
                    </a:moveTo>
                    <a:lnTo>
                      <a:pt x="1162" y="187"/>
                    </a:lnTo>
                    <a:lnTo>
                      <a:pt x="1172" y="189"/>
                    </a:lnTo>
                    <a:lnTo>
                      <a:pt x="1182" y="191"/>
                    </a:lnTo>
                    <a:lnTo>
                      <a:pt x="1194" y="192"/>
                    </a:lnTo>
                    <a:lnTo>
                      <a:pt x="1207" y="191"/>
                    </a:lnTo>
                    <a:lnTo>
                      <a:pt x="1219" y="189"/>
                    </a:lnTo>
                    <a:lnTo>
                      <a:pt x="1228" y="185"/>
                    </a:lnTo>
                    <a:lnTo>
                      <a:pt x="1236" y="180"/>
                    </a:lnTo>
                    <a:lnTo>
                      <a:pt x="1242" y="173"/>
                    </a:lnTo>
                    <a:lnTo>
                      <a:pt x="1246" y="167"/>
                    </a:lnTo>
                    <a:lnTo>
                      <a:pt x="1249" y="158"/>
                    </a:lnTo>
                    <a:lnTo>
                      <a:pt x="1249" y="150"/>
                    </a:lnTo>
                    <a:lnTo>
                      <a:pt x="1249" y="142"/>
                    </a:lnTo>
                    <a:lnTo>
                      <a:pt x="1247" y="137"/>
                    </a:lnTo>
                    <a:lnTo>
                      <a:pt x="1245" y="131"/>
                    </a:lnTo>
                    <a:lnTo>
                      <a:pt x="1242" y="125"/>
                    </a:lnTo>
                    <a:lnTo>
                      <a:pt x="1236" y="121"/>
                    </a:lnTo>
                    <a:lnTo>
                      <a:pt x="1231" y="117"/>
                    </a:lnTo>
                    <a:lnTo>
                      <a:pt x="1223" y="112"/>
                    </a:lnTo>
                    <a:lnTo>
                      <a:pt x="1215" y="109"/>
                    </a:lnTo>
                    <a:lnTo>
                      <a:pt x="1205" y="105"/>
                    </a:lnTo>
                    <a:lnTo>
                      <a:pt x="1200" y="102"/>
                    </a:lnTo>
                    <a:lnTo>
                      <a:pt x="1197" y="100"/>
                    </a:lnTo>
                    <a:lnTo>
                      <a:pt x="1195" y="99"/>
                    </a:lnTo>
                    <a:lnTo>
                      <a:pt x="1195" y="96"/>
                    </a:lnTo>
                    <a:lnTo>
                      <a:pt x="1194" y="94"/>
                    </a:lnTo>
                    <a:lnTo>
                      <a:pt x="1195" y="92"/>
                    </a:lnTo>
                    <a:lnTo>
                      <a:pt x="1195" y="90"/>
                    </a:lnTo>
                    <a:lnTo>
                      <a:pt x="1197" y="88"/>
                    </a:lnTo>
                    <a:lnTo>
                      <a:pt x="1199" y="86"/>
                    </a:lnTo>
                    <a:lnTo>
                      <a:pt x="1203" y="84"/>
                    </a:lnTo>
                    <a:lnTo>
                      <a:pt x="1209" y="83"/>
                    </a:lnTo>
                    <a:lnTo>
                      <a:pt x="1218" y="84"/>
                    </a:lnTo>
                    <a:lnTo>
                      <a:pt x="1226" y="86"/>
                    </a:lnTo>
                    <a:lnTo>
                      <a:pt x="1232" y="89"/>
                    </a:lnTo>
                    <a:lnTo>
                      <a:pt x="1237" y="91"/>
                    </a:lnTo>
                    <a:lnTo>
                      <a:pt x="1244" y="63"/>
                    </a:lnTo>
                    <a:lnTo>
                      <a:pt x="1237" y="60"/>
                    </a:lnTo>
                    <a:lnTo>
                      <a:pt x="1229" y="58"/>
                    </a:lnTo>
                    <a:lnTo>
                      <a:pt x="1219" y="56"/>
                    </a:lnTo>
                    <a:lnTo>
                      <a:pt x="1208" y="55"/>
                    </a:lnTo>
                    <a:lnTo>
                      <a:pt x="1197" y="56"/>
                    </a:lnTo>
                    <a:lnTo>
                      <a:pt x="1187" y="59"/>
                    </a:lnTo>
                    <a:lnTo>
                      <a:pt x="1178" y="62"/>
                    </a:lnTo>
                    <a:lnTo>
                      <a:pt x="1170" y="68"/>
                    </a:lnTo>
                    <a:lnTo>
                      <a:pt x="1165" y="74"/>
                    </a:lnTo>
                    <a:lnTo>
                      <a:pt x="1161" y="81"/>
                    </a:lnTo>
                    <a:lnTo>
                      <a:pt x="1158" y="90"/>
                    </a:lnTo>
                    <a:lnTo>
                      <a:pt x="1156" y="98"/>
                    </a:lnTo>
                    <a:lnTo>
                      <a:pt x="1158" y="104"/>
                    </a:lnTo>
                    <a:lnTo>
                      <a:pt x="1159" y="110"/>
                    </a:lnTo>
                    <a:lnTo>
                      <a:pt x="1161" y="115"/>
                    </a:lnTo>
                    <a:lnTo>
                      <a:pt x="1165" y="120"/>
                    </a:lnTo>
                    <a:lnTo>
                      <a:pt x="1169" y="125"/>
                    </a:lnTo>
                    <a:lnTo>
                      <a:pt x="1176" y="130"/>
                    </a:lnTo>
                    <a:lnTo>
                      <a:pt x="1183" y="133"/>
                    </a:lnTo>
                    <a:lnTo>
                      <a:pt x="1193" y="138"/>
                    </a:lnTo>
                    <a:lnTo>
                      <a:pt x="1202" y="141"/>
                    </a:lnTo>
                    <a:lnTo>
                      <a:pt x="1208" y="144"/>
                    </a:lnTo>
                    <a:lnTo>
                      <a:pt x="1209" y="147"/>
                    </a:lnTo>
                    <a:lnTo>
                      <a:pt x="1210" y="148"/>
                    </a:lnTo>
                    <a:lnTo>
                      <a:pt x="1212" y="150"/>
                    </a:lnTo>
                    <a:lnTo>
                      <a:pt x="1212" y="152"/>
                    </a:lnTo>
                    <a:lnTo>
                      <a:pt x="1212" y="154"/>
                    </a:lnTo>
                    <a:lnTo>
                      <a:pt x="1210" y="157"/>
                    </a:lnTo>
                    <a:lnTo>
                      <a:pt x="1209" y="159"/>
                    </a:lnTo>
                    <a:lnTo>
                      <a:pt x="1207" y="160"/>
                    </a:lnTo>
                    <a:lnTo>
                      <a:pt x="1203" y="162"/>
                    </a:lnTo>
                    <a:lnTo>
                      <a:pt x="1194" y="163"/>
                    </a:lnTo>
                    <a:lnTo>
                      <a:pt x="1186" y="162"/>
                    </a:lnTo>
                    <a:lnTo>
                      <a:pt x="1176" y="160"/>
                    </a:lnTo>
                    <a:lnTo>
                      <a:pt x="1167" y="157"/>
                    </a:lnTo>
                    <a:lnTo>
                      <a:pt x="1161" y="153"/>
                    </a:lnTo>
                    <a:lnTo>
                      <a:pt x="1154" y="182"/>
                    </a:lnTo>
                    <a:close/>
                    <a:moveTo>
                      <a:pt x="1326" y="242"/>
                    </a:moveTo>
                    <a:lnTo>
                      <a:pt x="1365" y="242"/>
                    </a:lnTo>
                    <a:lnTo>
                      <a:pt x="1365" y="177"/>
                    </a:lnTo>
                    <a:lnTo>
                      <a:pt x="1366" y="177"/>
                    </a:lnTo>
                    <a:lnTo>
                      <a:pt x="1368" y="180"/>
                    </a:lnTo>
                    <a:lnTo>
                      <a:pt x="1371" y="183"/>
                    </a:lnTo>
                    <a:lnTo>
                      <a:pt x="1375" y="186"/>
                    </a:lnTo>
                    <a:lnTo>
                      <a:pt x="1379" y="188"/>
                    </a:lnTo>
                    <a:lnTo>
                      <a:pt x="1383" y="190"/>
                    </a:lnTo>
                    <a:lnTo>
                      <a:pt x="1388" y="191"/>
                    </a:lnTo>
                    <a:lnTo>
                      <a:pt x="1393" y="192"/>
                    </a:lnTo>
                    <a:lnTo>
                      <a:pt x="1398" y="192"/>
                    </a:lnTo>
                    <a:lnTo>
                      <a:pt x="1409" y="191"/>
                    </a:lnTo>
                    <a:lnTo>
                      <a:pt x="1420" y="188"/>
                    </a:lnTo>
                    <a:lnTo>
                      <a:pt x="1424" y="186"/>
                    </a:lnTo>
                    <a:lnTo>
                      <a:pt x="1430" y="182"/>
                    </a:lnTo>
                    <a:lnTo>
                      <a:pt x="1434" y="179"/>
                    </a:lnTo>
                    <a:lnTo>
                      <a:pt x="1438" y="174"/>
                    </a:lnTo>
                    <a:lnTo>
                      <a:pt x="1443" y="170"/>
                    </a:lnTo>
                    <a:lnTo>
                      <a:pt x="1446" y="166"/>
                    </a:lnTo>
                    <a:lnTo>
                      <a:pt x="1449" y="159"/>
                    </a:lnTo>
                    <a:lnTo>
                      <a:pt x="1451" y="153"/>
                    </a:lnTo>
                    <a:lnTo>
                      <a:pt x="1453" y="147"/>
                    </a:lnTo>
                    <a:lnTo>
                      <a:pt x="1456" y="139"/>
                    </a:lnTo>
                    <a:lnTo>
                      <a:pt x="1456" y="131"/>
                    </a:lnTo>
                    <a:lnTo>
                      <a:pt x="1457" y="122"/>
                    </a:lnTo>
                    <a:lnTo>
                      <a:pt x="1456" y="114"/>
                    </a:lnTo>
                    <a:lnTo>
                      <a:pt x="1456" y="108"/>
                    </a:lnTo>
                    <a:lnTo>
                      <a:pt x="1453" y="100"/>
                    </a:lnTo>
                    <a:lnTo>
                      <a:pt x="1452" y="94"/>
                    </a:lnTo>
                    <a:lnTo>
                      <a:pt x="1450" y="88"/>
                    </a:lnTo>
                    <a:lnTo>
                      <a:pt x="1447" y="82"/>
                    </a:lnTo>
                    <a:lnTo>
                      <a:pt x="1444" y="78"/>
                    </a:lnTo>
                    <a:lnTo>
                      <a:pt x="1440" y="73"/>
                    </a:lnTo>
                    <a:lnTo>
                      <a:pt x="1436" y="69"/>
                    </a:lnTo>
                    <a:lnTo>
                      <a:pt x="1433" y="65"/>
                    </a:lnTo>
                    <a:lnTo>
                      <a:pt x="1429" y="62"/>
                    </a:lnTo>
                    <a:lnTo>
                      <a:pt x="1423" y="60"/>
                    </a:lnTo>
                    <a:lnTo>
                      <a:pt x="1419" y="58"/>
                    </a:lnTo>
                    <a:lnTo>
                      <a:pt x="1413" y="56"/>
                    </a:lnTo>
                    <a:lnTo>
                      <a:pt x="1409" y="55"/>
                    </a:lnTo>
                    <a:lnTo>
                      <a:pt x="1404" y="55"/>
                    </a:lnTo>
                    <a:lnTo>
                      <a:pt x="1397" y="55"/>
                    </a:lnTo>
                    <a:lnTo>
                      <a:pt x="1391" y="56"/>
                    </a:lnTo>
                    <a:lnTo>
                      <a:pt x="1384" y="59"/>
                    </a:lnTo>
                    <a:lnTo>
                      <a:pt x="1379" y="61"/>
                    </a:lnTo>
                    <a:lnTo>
                      <a:pt x="1375" y="64"/>
                    </a:lnTo>
                    <a:lnTo>
                      <a:pt x="1369" y="68"/>
                    </a:lnTo>
                    <a:lnTo>
                      <a:pt x="1365" y="72"/>
                    </a:lnTo>
                    <a:lnTo>
                      <a:pt x="1362" y="76"/>
                    </a:lnTo>
                    <a:lnTo>
                      <a:pt x="1361" y="76"/>
                    </a:lnTo>
                    <a:lnTo>
                      <a:pt x="1359" y="59"/>
                    </a:lnTo>
                    <a:lnTo>
                      <a:pt x="1325" y="59"/>
                    </a:lnTo>
                    <a:lnTo>
                      <a:pt x="1325" y="68"/>
                    </a:lnTo>
                    <a:lnTo>
                      <a:pt x="1326" y="79"/>
                    </a:lnTo>
                    <a:lnTo>
                      <a:pt x="1326" y="90"/>
                    </a:lnTo>
                    <a:lnTo>
                      <a:pt x="1326" y="102"/>
                    </a:lnTo>
                    <a:lnTo>
                      <a:pt x="1326" y="242"/>
                    </a:lnTo>
                    <a:close/>
                    <a:moveTo>
                      <a:pt x="1365" y="115"/>
                    </a:moveTo>
                    <a:lnTo>
                      <a:pt x="1366" y="111"/>
                    </a:lnTo>
                    <a:lnTo>
                      <a:pt x="1366" y="108"/>
                    </a:lnTo>
                    <a:lnTo>
                      <a:pt x="1367" y="103"/>
                    </a:lnTo>
                    <a:lnTo>
                      <a:pt x="1369" y="100"/>
                    </a:lnTo>
                    <a:lnTo>
                      <a:pt x="1371" y="96"/>
                    </a:lnTo>
                    <a:lnTo>
                      <a:pt x="1375" y="93"/>
                    </a:lnTo>
                    <a:lnTo>
                      <a:pt x="1378" y="91"/>
                    </a:lnTo>
                    <a:lnTo>
                      <a:pt x="1382" y="89"/>
                    </a:lnTo>
                    <a:lnTo>
                      <a:pt x="1385" y="88"/>
                    </a:lnTo>
                    <a:lnTo>
                      <a:pt x="1390" y="88"/>
                    </a:lnTo>
                    <a:lnTo>
                      <a:pt x="1396" y="88"/>
                    </a:lnTo>
                    <a:lnTo>
                      <a:pt x="1402" y="90"/>
                    </a:lnTo>
                    <a:lnTo>
                      <a:pt x="1406" y="93"/>
                    </a:lnTo>
                    <a:lnTo>
                      <a:pt x="1410" y="98"/>
                    </a:lnTo>
                    <a:lnTo>
                      <a:pt x="1412" y="103"/>
                    </a:lnTo>
                    <a:lnTo>
                      <a:pt x="1415" y="109"/>
                    </a:lnTo>
                    <a:lnTo>
                      <a:pt x="1416" y="117"/>
                    </a:lnTo>
                    <a:lnTo>
                      <a:pt x="1417" y="124"/>
                    </a:lnTo>
                    <a:lnTo>
                      <a:pt x="1416" y="132"/>
                    </a:lnTo>
                    <a:lnTo>
                      <a:pt x="1415" y="139"/>
                    </a:lnTo>
                    <a:lnTo>
                      <a:pt x="1412" y="146"/>
                    </a:lnTo>
                    <a:lnTo>
                      <a:pt x="1409" y="151"/>
                    </a:lnTo>
                    <a:lnTo>
                      <a:pt x="1405" y="154"/>
                    </a:lnTo>
                    <a:lnTo>
                      <a:pt x="1401" y="158"/>
                    </a:lnTo>
                    <a:lnTo>
                      <a:pt x="1395" y="160"/>
                    </a:lnTo>
                    <a:lnTo>
                      <a:pt x="1390" y="161"/>
                    </a:lnTo>
                    <a:lnTo>
                      <a:pt x="1385" y="160"/>
                    </a:lnTo>
                    <a:lnTo>
                      <a:pt x="1381" y="159"/>
                    </a:lnTo>
                    <a:lnTo>
                      <a:pt x="1378" y="158"/>
                    </a:lnTo>
                    <a:lnTo>
                      <a:pt x="1375" y="156"/>
                    </a:lnTo>
                    <a:lnTo>
                      <a:pt x="1371" y="152"/>
                    </a:lnTo>
                    <a:lnTo>
                      <a:pt x="1369" y="149"/>
                    </a:lnTo>
                    <a:lnTo>
                      <a:pt x="1367" y="146"/>
                    </a:lnTo>
                    <a:lnTo>
                      <a:pt x="1366" y="141"/>
                    </a:lnTo>
                    <a:lnTo>
                      <a:pt x="1366" y="138"/>
                    </a:lnTo>
                    <a:lnTo>
                      <a:pt x="1365" y="133"/>
                    </a:lnTo>
                    <a:lnTo>
                      <a:pt x="1365" y="115"/>
                    </a:lnTo>
                    <a:close/>
                    <a:moveTo>
                      <a:pt x="1588" y="189"/>
                    </a:moveTo>
                    <a:lnTo>
                      <a:pt x="1587" y="176"/>
                    </a:lnTo>
                    <a:lnTo>
                      <a:pt x="1587" y="158"/>
                    </a:lnTo>
                    <a:lnTo>
                      <a:pt x="1587" y="112"/>
                    </a:lnTo>
                    <a:lnTo>
                      <a:pt x="1586" y="101"/>
                    </a:lnTo>
                    <a:lnTo>
                      <a:pt x="1584" y="90"/>
                    </a:lnTo>
                    <a:lnTo>
                      <a:pt x="1581" y="81"/>
                    </a:lnTo>
                    <a:lnTo>
                      <a:pt x="1574" y="72"/>
                    </a:lnTo>
                    <a:lnTo>
                      <a:pt x="1571" y="69"/>
                    </a:lnTo>
                    <a:lnTo>
                      <a:pt x="1567" y="65"/>
                    </a:lnTo>
                    <a:lnTo>
                      <a:pt x="1563" y="62"/>
                    </a:lnTo>
                    <a:lnTo>
                      <a:pt x="1557" y="60"/>
                    </a:lnTo>
                    <a:lnTo>
                      <a:pt x="1552" y="58"/>
                    </a:lnTo>
                    <a:lnTo>
                      <a:pt x="1545" y="56"/>
                    </a:lnTo>
                    <a:lnTo>
                      <a:pt x="1539" y="55"/>
                    </a:lnTo>
                    <a:lnTo>
                      <a:pt x="1531" y="55"/>
                    </a:lnTo>
                    <a:lnTo>
                      <a:pt x="1515" y="56"/>
                    </a:lnTo>
                    <a:lnTo>
                      <a:pt x="1501" y="60"/>
                    </a:lnTo>
                    <a:lnTo>
                      <a:pt x="1490" y="63"/>
                    </a:lnTo>
                    <a:lnTo>
                      <a:pt x="1482" y="66"/>
                    </a:lnTo>
                    <a:lnTo>
                      <a:pt x="1489" y="93"/>
                    </a:lnTo>
                    <a:lnTo>
                      <a:pt x="1497" y="90"/>
                    </a:lnTo>
                    <a:lnTo>
                      <a:pt x="1505" y="86"/>
                    </a:lnTo>
                    <a:lnTo>
                      <a:pt x="1514" y="84"/>
                    </a:lnTo>
                    <a:lnTo>
                      <a:pt x="1524" y="83"/>
                    </a:lnTo>
                    <a:lnTo>
                      <a:pt x="1531" y="83"/>
                    </a:lnTo>
                    <a:lnTo>
                      <a:pt x="1536" y="85"/>
                    </a:lnTo>
                    <a:lnTo>
                      <a:pt x="1540" y="86"/>
                    </a:lnTo>
                    <a:lnTo>
                      <a:pt x="1543" y="89"/>
                    </a:lnTo>
                    <a:lnTo>
                      <a:pt x="1545" y="92"/>
                    </a:lnTo>
                    <a:lnTo>
                      <a:pt x="1546" y="94"/>
                    </a:lnTo>
                    <a:lnTo>
                      <a:pt x="1547" y="98"/>
                    </a:lnTo>
                    <a:lnTo>
                      <a:pt x="1547" y="100"/>
                    </a:lnTo>
                    <a:lnTo>
                      <a:pt x="1547" y="102"/>
                    </a:lnTo>
                    <a:lnTo>
                      <a:pt x="1531" y="102"/>
                    </a:lnTo>
                    <a:lnTo>
                      <a:pt x="1516" y="104"/>
                    </a:lnTo>
                    <a:lnTo>
                      <a:pt x="1504" y="109"/>
                    </a:lnTo>
                    <a:lnTo>
                      <a:pt x="1493" y="114"/>
                    </a:lnTo>
                    <a:lnTo>
                      <a:pt x="1488" y="118"/>
                    </a:lnTo>
                    <a:lnTo>
                      <a:pt x="1485" y="121"/>
                    </a:lnTo>
                    <a:lnTo>
                      <a:pt x="1480" y="125"/>
                    </a:lnTo>
                    <a:lnTo>
                      <a:pt x="1478" y="130"/>
                    </a:lnTo>
                    <a:lnTo>
                      <a:pt x="1476" y="134"/>
                    </a:lnTo>
                    <a:lnTo>
                      <a:pt x="1474" y="140"/>
                    </a:lnTo>
                    <a:lnTo>
                      <a:pt x="1473" y="146"/>
                    </a:lnTo>
                    <a:lnTo>
                      <a:pt x="1473" y="152"/>
                    </a:lnTo>
                    <a:lnTo>
                      <a:pt x="1474" y="160"/>
                    </a:lnTo>
                    <a:lnTo>
                      <a:pt x="1475" y="167"/>
                    </a:lnTo>
                    <a:lnTo>
                      <a:pt x="1479" y="173"/>
                    </a:lnTo>
                    <a:lnTo>
                      <a:pt x="1484" y="180"/>
                    </a:lnTo>
                    <a:lnTo>
                      <a:pt x="1489" y="185"/>
                    </a:lnTo>
                    <a:lnTo>
                      <a:pt x="1497" y="189"/>
                    </a:lnTo>
                    <a:lnTo>
                      <a:pt x="1504" y="191"/>
                    </a:lnTo>
                    <a:lnTo>
                      <a:pt x="1514" y="192"/>
                    </a:lnTo>
                    <a:lnTo>
                      <a:pt x="1525" y="191"/>
                    </a:lnTo>
                    <a:lnTo>
                      <a:pt x="1534" y="188"/>
                    </a:lnTo>
                    <a:lnTo>
                      <a:pt x="1539" y="186"/>
                    </a:lnTo>
                    <a:lnTo>
                      <a:pt x="1543" y="183"/>
                    </a:lnTo>
                    <a:lnTo>
                      <a:pt x="1546" y="180"/>
                    </a:lnTo>
                    <a:lnTo>
                      <a:pt x="1550" y="176"/>
                    </a:lnTo>
                    <a:lnTo>
                      <a:pt x="1551" y="176"/>
                    </a:lnTo>
                    <a:lnTo>
                      <a:pt x="1553" y="189"/>
                    </a:lnTo>
                    <a:lnTo>
                      <a:pt x="1588" y="189"/>
                    </a:lnTo>
                    <a:close/>
                    <a:moveTo>
                      <a:pt x="1548" y="141"/>
                    </a:moveTo>
                    <a:lnTo>
                      <a:pt x="1548" y="146"/>
                    </a:lnTo>
                    <a:lnTo>
                      <a:pt x="1547" y="149"/>
                    </a:lnTo>
                    <a:lnTo>
                      <a:pt x="1545" y="154"/>
                    </a:lnTo>
                    <a:lnTo>
                      <a:pt x="1540" y="159"/>
                    </a:lnTo>
                    <a:lnTo>
                      <a:pt x="1538" y="161"/>
                    </a:lnTo>
                    <a:lnTo>
                      <a:pt x="1534" y="162"/>
                    </a:lnTo>
                    <a:lnTo>
                      <a:pt x="1531" y="163"/>
                    </a:lnTo>
                    <a:lnTo>
                      <a:pt x="1527" y="163"/>
                    </a:lnTo>
                    <a:lnTo>
                      <a:pt x="1524" y="163"/>
                    </a:lnTo>
                    <a:lnTo>
                      <a:pt x="1521" y="162"/>
                    </a:lnTo>
                    <a:lnTo>
                      <a:pt x="1518" y="161"/>
                    </a:lnTo>
                    <a:lnTo>
                      <a:pt x="1516" y="160"/>
                    </a:lnTo>
                    <a:lnTo>
                      <a:pt x="1514" y="158"/>
                    </a:lnTo>
                    <a:lnTo>
                      <a:pt x="1513" y="154"/>
                    </a:lnTo>
                    <a:lnTo>
                      <a:pt x="1512" y="151"/>
                    </a:lnTo>
                    <a:lnTo>
                      <a:pt x="1512" y="148"/>
                    </a:lnTo>
                    <a:lnTo>
                      <a:pt x="1513" y="142"/>
                    </a:lnTo>
                    <a:lnTo>
                      <a:pt x="1515" y="138"/>
                    </a:lnTo>
                    <a:lnTo>
                      <a:pt x="1518" y="134"/>
                    </a:lnTo>
                    <a:lnTo>
                      <a:pt x="1523" y="132"/>
                    </a:lnTo>
                    <a:lnTo>
                      <a:pt x="1528" y="130"/>
                    </a:lnTo>
                    <a:lnTo>
                      <a:pt x="1534" y="128"/>
                    </a:lnTo>
                    <a:lnTo>
                      <a:pt x="1541" y="128"/>
                    </a:lnTo>
                    <a:lnTo>
                      <a:pt x="1548" y="128"/>
                    </a:lnTo>
                    <a:lnTo>
                      <a:pt x="1548" y="141"/>
                    </a:lnTo>
                    <a:close/>
                    <a:moveTo>
                      <a:pt x="1618" y="189"/>
                    </a:moveTo>
                    <a:lnTo>
                      <a:pt x="1658" y="189"/>
                    </a:lnTo>
                    <a:lnTo>
                      <a:pt x="1658" y="123"/>
                    </a:lnTo>
                    <a:lnTo>
                      <a:pt x="1658" y="118"/>
                    </a:lnTo>
                    <a:lnTo>
                      <a:pt x="1659" y="113"/>
                    </a:lnTo>
                    <a:lnTo>
                      <a:pt x="1660" y="109"/>
                    </a:lnTo>
                    <a:lnTo>
                      <a:pt x="1662" y="105"/>
                    </a:lnTo>
                    <a:lnTo>
                      <a:pt x="1664" y="102"/>
                    </a:lnTo>
                    <a:lnTo>
                      <a:pt x="1667" y="99"/>
                    </a:lnTo>
                    <a:lnTo>
                      <a:pt x="1671" y="96"/>
                    </a:lnTo>
                    <a:lnTo>
                      <a:pt x="1675" y="94"/>
                    </a:lnTo>
                    <a:lnTo>
                      <a:pt x="1680" y="93"/>
                    </a:lnTo>
                    <a:lnTo>
                      <a:pt x="1686" y="93"/>
                    </a:lnTo>
                    <a:lnTo>
                      <a:pt x="1691" y="93"/>
                    </a:lnTo>
                    <a:lnTo>
                      <a:pt x="1695" y="94"/>
                    </a:lnTo>
                    <a:lnTo>
                      <a:pt x="1695" y="56"/>
                    </a:lnTo>
                    <a:lnTo>
                      <a:pt x="1692" y="55"/>
                    </a:lnTo>
                    <a:lnTo>
                      <a:pt x="1688" y="55"/>
                    </a:lnTo>
                    <a:lnTo>
                      <a:pt x="1682" y="55"/>
                    </a:lnTo>
                    <a:lnTo>
                      <a:pt x="1678" y="56"/>
                    </a:lnTo>
                    <a:lnTo>
                      <a:pt x="1673" y="59"/>
                    </a:lnTo>
                    <a:lnTo>
                      <a:pt x="1668" y="62"/>
                    </a:lnTo>
                    <a:lnTo>
                      <a:pt x="1664" y="65"/>
                    </a:lnTo>
                    <a:lnTo>
                      <a:pt x="1660" y="70"/>
                    </a:lnTo>
                    <a:lnTo>
                      <a:pt x="1656" y="75"/>
                    </a:lnTo>
                    <a:lnTo>
                      <a:pt x="1653" y="82"/>
                    </a:lnTo>
                    <a:lnTo>
                      <a:pt x="1652" y="82"/>
                    </a:lnTo>
                    <a:lnTo>
                      <a:pt x="1651" y="59"/>
                    </a:lnTo>
                    <a:lnTo>
                      <a:pt x="1617" y="59"/>
                    </a:lnTo>
                    <a:lnTo>
                      <a:pt x="1618" y="68"/>
                    </a:lnTo>
                    <a:lnTo>
                      <a:pt x="1618" y="76"/>
                    </a:lnTo>
                    <a:lnTo>
                      <a:pt x="1618" y="88"/>
                    </a:lnTo>
                    <a:lnTo>
                      <a:pt x="1618" y="101"/>
                    </a:lnTo>
                    <a:lnTo>
                      <a:pt x="1618" y="189"/>
                    </a:lnTo>
                    <a:close/>
                    <a:moveTo>
                      <a:pt x="1822" y="189"/>
                    </a:moveTo>
                    <a:lnTo>
                      <a:pt x="1820" y="176"/>
                    </a:lnTo>
                    <a:lnTo>
                      <a:pt x="1820" y="158"/>
                    </a:lnTo>
                    <a:lnTo>
                      <a:pt x="1820" y="112"/>
                    </a:lnTo>
                    <a:lnTo>
                      <a:pt x="1818" y="101"/>
                    </a:lnTo>
                    <a:lnTo>
                      <a:pt x="1816" y="90"/>
                    </a:lnTo>
                    <a:lnTo>
                      <a:pt x="1813" y="81"/>
                    </a:lnTo>
                    <a:lnTo>
                      <a:pt x="1808" y="72"/>
                    </a:lnTo>
                    <a:lnTo>
                      <a:pt x="1804" y="69"/>
                    </a:lnTo>
                    <a:lnTo>
                      <a:pt x="1800" y="65"/>
                    </a:lnTo>
                    <a:lnTo>
                      <a:pt x="1796" y="62"/>
                    </a:lnTo>
                    <a:lnTo>
                      <a:pt x="1790" y="60"/>
                    </a:lnTo>
                    <a:lnTo>
                      <a:pt x="1785" y="58"/>
                    </a:lnTo>
                    <a:lnTo>
                      <a:pt x="1779" y="56"/>
                    </a:lnTo>
                    <a:lnTo>
                      <a:pt x="1771" y="55"/>
                    </a:lnTo>
                    <a:lnTo>
                      <a:pt x="1763" y="55"/>
                    </a:lnTo>
                    <a:lnTo>
                      <a:pt x="1747" y="56"/>
                    </a:lnTo>
                    <a:lnTo>
                      <a:pt x="1734" y="60"/>
                    </a:lnTo>
                    <a:lnTo>
                      <a:pt x="1722" y="63"/>
                    </a:lnTo>
                    <a:lnTo>
                      <a:pt x="1715" y="66"/>
                    </a:lnTo>
                    <a:lnTo>
                      <a:pt x="1721" y="93"/>
                    </a:lnTo>
                    <a:lnTo>
                      <a:pt x="1729" y="90"/>
                    </a:lnTo>
                    <a:lnTo>
                      <a:pt x="1737" y="86"/>
                    </a:lnTo>
                    <a:lnTo>
                      <a:pt x="1747" y="84"/>
                    </a:lnTo>
                    <a:lnTo>
                      <a:pt x="1757" y="83"/>
                    </a:lnTo>
                    <a:lnTo>
                      <a:pt x="1763" y="83"/>
                    </a:lnTo>
                    <a:lnTo>
                      <a:pt x="1769" y="85"/>
                    </a:lnTo>
                    <a:lnTo>
                      <a:pt x="1772" y="86"/>
                    </a:lnTo>
                    <a:lnTo>
                      <a:pt x="1775" y="89"/>
                    </a:lnTo>
                    <a:lnTo>
                      <a:pt x="1777" y="92"/>
                    </a:lnTo>
                    <a:lnTo>
                      <a:pt x="1779" y="94"/>
                    </a:lnTo>
                    <a:lnTo>
                      <a:pt x="1780" y="98"/>
                    </a:lnTo>
                    <a:lnTo>
                      <a:pt x="1780" y="100"/>
                    </a:lnTo>
                    <a:lnTo>
                      <a:pt x="1780" y="102"/>
                    </a:lnTo>
                    <a:lnTo>
                      <a:pt x="1763" y="102"/>
                    </a:lnTo>
                    <a:lnTo>
                      <a:pt x="1749" y="104"/>
                    </a:lnTo>
                    <a:lnTo>
                      <a:pt x="1736" y="109"/>
                    </a:lnTo>
                    <a:lnTo>
                      <a:pt x="1726" y="114"/>
                    </a:lnTo>
                    <a:lnTo>
                      <a:pt x="1721" y="118"/>
                    </a:lnTo>
                    <a:lnTo>
                      <a:pt x="1717" y="121"/>
                    </a:lnTo>
                    <a:lnTo>
                      <a:pt x="1714" y="125"/>
                    </a:lnTo>
                    <a:lnTo>
                      <a:pt x="1710" y="130"/>
                    </a:lnTo>
                    <a:lnTo>
                      <a:pt x="1708" y="134"/>
                    </a:lnTo>
                    <a:lnTo>
                      <a:pt x="1707" y="140"/>
                    </a:lnTo>
                    <a:lnTo>
                      <a:pt x="1706" y="146"/>
                    </a:lnTo>
                    <a:lnTo>
                      <a:pt x="1705" y="152"/>
                    </a:lnTo>
                    <a:lnTo>
                      <a:pt x="1706" y="160"/>
                    </a:lnTo>
                    <a:lnTo>
                      <a:pt x="1708" y="167"/>
                    </a:lnTo>
                    <a:lnTo>
                      <a:pt x="1712" y="173"/>
                    </a:lnTo>
                    <a:lnTo>
                      <a:pt x="1716" y="180"/>
                    </a:lnTo>
                    <a:lnTo>
                      <a:pt x="1722" y="185"/>
                    </a:lnTo>
                    <a:lnTo>
                      <a:pt x="1729" y="189"/>
                    </a:lnTo>
                    <a:lnTo>
                      <a:pt x="1737" y="191"/>
                    </a:lnTo>
                    <a:lnTo>
                      <a:pt x="1746" y="192"/>
                    </a:lnTo>
                    <a:lnTo>
                      <a:pt x="1757" y="191"/>
                    </a:lnTo>
                    <a:lnTo>
                      <a:pt x="1767" y="188"/>
                    </a:lnTo>
                    <a:lnTo>
                      <a:pt x="1771" y="186"/>
                    </a:lnTo>
                    <a:lnTo>
                      <a:pt x="1775" y="183"/>
                    </a:lnTo>
                    <a:lnTo>
                      <a:pt x="1780" y="180"/>
                    </a:lnTo>
                    <a:lnTo>
                      <a:pt x="1783" y="176"/>
                    </a:lnTo>
                    <a:lnTo>
                      <a:pt x="1784" y="176"/>
                    </a:lnTo>
                    <a:lnTo>
                      <a:pt x="1786" y="189"/>
                    </a:lnTo>
                    <a:lnTo>
                      <a:pt x="1822" y="189"/>
                    </a:lnTo>
                    <a:close/>
                    <a:moveTo>
                      <a:pt x="1781" y="141"/>
                    </a:moveTo>
                    <a:lnTo>
                      <a:pt x="1781" y="146"/>
                    </a:lnTo>
                    <a:lnTo>
                      <a:pt x="1781" y="149"/>
                    </a:lnTo>
                    <a:lnTo>
                      <a:pt x="1777" y="154"/>
                    </a:lnTo>
                    <a:lnTo>
                      <a:pt x="1773" y="159"/>
                    </a:lnTo>
                    <a:lnTo>
                      <a:pt x="1770" y="161"/>
                    </a:lnTo>
                    <a:lnTo>
                      <a:pt x="1767" y="162"/>
                    </a:lnTo>
                    <a:lnTo>
                      <a:pt x="1763" y="163"/>
                    </a:lnTo>
                    <a:lnTo>
                      <a:pt x="1760" y="163"/>
                    </a:lnTo>
                    <a:lnTo>
                      <a:pt x="1757" y="163"/>
                    </a:lnTo>
                    <a:lnTo>
                      <a:pt x="1754" y="162"/>
                    </a:lnTo>
                    <a:lnTo>
                      <a:pt x="1752" y="161"/>
                    </a:lnTo>
                    <a:lnTo>
                      <a:pt x="1748" y="160"/>
                    </a:lnTo>
                    <a:lnTo>
                      <a:pt x="1747" y="158"/>
                    </a:lnTo>
                    <a:lnTo>
                      <a:pt x="1745" y="154"/>
                    </a:lnTo>
                    <a:lnTo>
                      <a:pt x="1745" y="151"/>
                    </a:lnTo>
                    <a:lnTo>
                      <a:pt x="1744" y="148"/>
                    </a:lnTo>
                    <a:lnTo>
                      <a:pt x="1745" y="142"/>
                    </a:lnTo>
                    <a:lnTo>
                      <a:pt x="1747" y="138"/>
                    </a:lnTo>
                    <a:lnTo>
                      <a:pt x="1750" y="134"/>
                    </a:lnTo>
                    <a:lnTo>
                      <a:pt x="1755" y="132"/>
                    </a:lnTo>
                    <a:lnTo>
                      <a:pt x="1760" y="130"/>
                    </a:lnTo>
                    <a:lnTo>
                      <a:pt x="1767" y="128"/>
                    </a:lnTo>
                    <a:lnTo>
                      <a:pt x="1773" y="128"/>
                    </a:lnTo>
                    <a:lnTo>
                      <a:pt x="1781" y="128"/>
                    </a:lnTo>
                    <a:lnTo>
                      <a:pt x="1781" y="141"/>
                    </a:lnTo>
                    <a:close/>
                    <a:moveTo>
                      <a:pt x="2011" y="189"/>
                    </a:moveTo>
                    <a:lnTo>
                      <a:pt x="2010" y="176"/>
                    </a:lnTo>
                    <a:lnTo>
                      <a:pt x="2009" y="158"/>
                    </a:lnTo>
                    <a:lnTo>
                      <a:pt x="2009" y="112"/>
                    </a:lnTo>
                    <a:lnTo>
                      <a:pt x="2009" y="101"/>
                    </a:lnTo>
                    <a:lnTo>
                      <a:pt x="2006" y="90"/>
                    </a:lnTo>
                    <a:lnTo>
                      <a:pt x="2002" y="81"/>
                    </a:lnTo>
                    <a:lnTo>
                      <a:pt x="1997" y="72"/>
                    </a:lnTo>
                    <a:lnTo>
                      <a:pt x="1993" y="69"/>
                    </a:lnTo>
                    <a:lnTo>
                      <a:pt x="1989" y="65"/>
                    </a:lnTo>
                    <a:lnTo>
                      <a:pt x="1985" y="62"/>
                    </a:lnTo>
                    <a:lnTo>
                      <a:pt x="1979" y="60"/>
                    </a:lnTo>
                    <a:lnTo>
                      <a:pt x="1974" y="58"/>
                    </a:lnTo>
                    <a:lnTo>
                      <a:pt x="1968" y="56"/>
                    </a:lnTo>
                    <a:lnTo>
                      <a:pt x="1961" y="55"/>
                    </a:lnTo>
                    <a:lnTo>
                      <a:pt x="1953" y="55"/>
                    </a:lnTo>
                    <a:lnTo>
                      <a:pt x="1937" y="56"/>
                    </a:lnTo>
                    <a:lnTo>
                      <a:pt x="1923" y="60"/>
                    </a:lnTo>
                    <a:lnTo>
                      <a:pt x="1912" y="63"/>
                    </a:lnTo>
                    <a:lnTo>
                      <a:pt x="1904" y="66"/>
                    </a:lnTo>
                    <a:lnTo>
                      <a:pt x="1911" y="93"/>
                    </a:lnTo>
                    <a:lnTo>
                      <a:pt x="1918" y="90"/>
                    </a:lnTo>
                    <a:lnTo>
                      <a:pt x="1926" y="86"/>
                    </a:lnTo>
                    <a:lnTo>
                      <a:pt x="1936" y="84"/>
                    </a:lnTo>
                    <a:lnTo>
                      <a:pt x="1946" y="83"/>
                    </a:lnTo>
                    <a:lnTo>
                      <a:pt x="1952" y="83"/>
                    </a:lnTo>
                    <a:lnTo>
                      <a:pt x="1958" y="85"/>
                    </a:lnTo>
                    <a:lnTo>
                      <a:pt x="1962" y="86"/>
                    </a:lnTo>
                    <a:lnTo>
                      <a:pt x="1965" y="89"/>
                    </a:lnTo>
                    <a:lnTo>
                      <a:pt x="1966" y="92"/>
                    </a:lnTo>
                    <a:lnTo>
                      <a:pt x="1969" y="94"/>
                    </a:lnTo>
                    <a:lnTo>
                      <a:pt x="1969" y="98"/>
                    </a:lnTo>
                    <a:lnTo>
                      <a:pt x="1969" y="100"/>
                    </a:lnTo>
                    <a:lnTo>
                      <a:pt x="1969" y="102"/>
                    </a:lnTo>
                    <a:lnTo>
                      <a:pt x="1953" y="102"/>
                    </a:lnTo>
                    <a:lnTo>
                      <a:pt x="1938" y="104"/>
                    </a:lnTo>
                    <a:lnTo>
                      <a:pt x="1925" y="109"/>
                    </a:lnTo>
                    <a:lnTo>
                      <a:pt x="1915" y="114"/>
                    </a:lnTo>
                    <a:lnTo>
                      <a:pt x="1910" y="118"/>
                    </a:lnTo>
                    <a:lnTo>
                      <a:pt x="1906" y="121"/>
                    </a:lnTo>
                    <a:lnTo>
                      <a:pt x="1903" y="125"/>
                    </a:lnTo>
                    <a:lnTo>
                      <a:pt x="1901" y="130"/>
                    </a:lnTo>
                    <a:lnTo>
                      <a:pt x="1897" y="134"/>
                    </a:lnTo>
                    <a:lnTo>
                      <a:pt x="1896" y="140"/>
                    </a:lnTo>
                    <a:lnTo>
                      <a:pt x="1895" y="146"/>
                    </a:lnTo>
                    <a:lnTo>
                      <a:pt x="1895" y="152"/>
                    </a:lnTo>
                    <a:lnTo>
                      <a:pt x="1895" y="160"/>
                    </a:lnTo>
                    <a:lnTo>
                      <a:pt x="1897" y="167"/>
                    </a:lnTo>
                    <a:lnTo>
                      <a:pt x="1901" y="173"/>
                    </a:lnTo>
                    <a:lnTo>
                      <a:pt x="1906" y="180"/>
                    </a:lnTo>
                    <a:lnTo>
                      <a:pt x="1911" y="185"/>
                    </a:lnTo>
                    <a:lnTo>
                      <a:pt x="1919" y="189"/>
                    </a:lnTo>
                    <a:lnTo>
                      <a:pt x="1926" y="191"/>
                    </a:lnTo>
                    <a:lnTo>
                      <a:pt x="1936" y="192"/>
                    </a:lnTo>
                    <a:lnTo>
                      <a:pt x="1947" y="191"/>
                    </a:lnTo>
                    <a:lnTo>
                      <a:pt x="1957" y="188"/>
                    </a:lnTo>
                    <a:lnTo>
                      <a:pt x="1961" y="186"/>
                    </a:lnTo>
                    <a:lnTo>
                      <a:pt x="1965" y="183"/>
                    </a:lnTo>
                    <a:lnTo>
                      <a:pt x="1969" y="180"/>
                    </a:lnTo>
                    <a:lnTo>
                      <a:pt x="1972" y="176"/>
                    </a:lnTo>
                    <a:lnTo>
                      <a:pt x="1973" y="176"/>
                    </a:lnTo>
                    <a:lnTo>
                      <a:pt x="1975" y="189"/>
                    </a:lnTo>
                    <a:lnTo>
                      <a:pt x="2011" y="189"/>
                    </a:lnTo>
                    <a:close/>
                    <a:moveTo>
                      <a:pt x="1971" y="141"/>
                    </a:moveTo>
                    <a:lnTo>
                      <a:pt x="1971" y="146"/>
                    </a:lnTo>
                    <a:lnTo>
                      <a:pt x="1970" y="149"/>
                    </a:lnTo>
                    <a:lnTo>
                      <a:pt x="1966" y="154"/>
                    </a:lnTo>
                    <a:lnTo>
                      <a:pt x="1962" y="159"/>
                    </a:lnTo>
                    <a:lnTo>
                      <a:pt x="1959" y="161"/>
                    </a:lnTo>
                    <a:lnTo>
                      <a:pt x="1956" y="162"/>
                    </a:lnTo>
                    <a:lnTo>
                      <a:pt x="1952" y="163"/>
                    </a:lnTo>
                    <a:lnTo>
                      <a:pt x="1949" y="163"/>
                    </a:lnTo>
                    <a:lnTo>
                      <a:pt x="1946" y="163"/>
                    </a:lnTo>
                    <a:lnTo>
                      <a:pt x="1943" y="162"/>
                    </a:lnTo>
                    <a:lnTo>
                      <a:pt x="1941" y="161"/>
                    </a:lnTo>
                    <a:lnTo>
                      <a:pt x="1938" y="160"/>
                    </a:lnTo>
                    <a:lnTo>
                      <a:pt x="1936" y="158"/>
                    </a:lnTo>
                    <a:lnTo>
                      <a:pt x="1935" y="154"/>
                    </a:lnTo>
                    <a:lnTo>
                      <a:pt x="1934" y="151"/>
                    </a:lnTo>
                    <a:lnTo>
                      <a:pt x="1934" y="148"/>
                    </a:lnTo>
                    <a:lnTo>
                      <a:pt x="1934" y="142"/>
                    </a:lnTo>
                    <a:lnTo>
                      <a:pt x="1936" y="138"/>
                    </a:lnTo>
                    <a:lnTo>
                      <a:pt x="1939" y="134"/>
                    </a:lnTo>
                    <a:lnTo>
                      <a:pt x="1944" y="132"/>
                    </a:lnTo>
                    <a:lnTo>
                      <a:pt x="1949" y="130"/>
                    </a:lnTo>
                    <a:lnTo>
                      <a:pt x="1956" y="128"/>
                    </a:lnTo>
                    <a:lnTo>
                      <a:pt x="1963" y="128"/>
                    </a:lnTo>
                    <a:lnTo>
                      <a:pt x="1971" y="128"/>
                    </a:lnTo>
                    <a:lnTo>
                      <a:pt x="1971" y="141"/>
                    </a:lnTo>
                    <a:close/>
                    <a:moveTo>
                      <a:pt x="2094" y="8"/>
                    </a:moveTo>
                    <a:lnTo>
                      <a:pt x="2094" y="189"/>
                    </a:lnTo>
                    <a:lnTo>
                      <a:pt x="2134" y="189"/>
                    </a:lnTo>
                    <a:lnTo>
                      <a:pt x="2134" y="8"/>
                    </a:lnTo>
                    <a:lnTo>
                      <a:pt x="2094" y="8"/>
                    </a:lnTo>
                    <a:close/>
                    <a:moveTo>
                      <a:pt x="2167" y="189"/>
                    </a:moveTo>
                    <a:lnTo>
                      <a:pt x="2206" y="189"/>
                    </a:lnTo>
                    <a:lnTo>
                      <a:pt x="2206" y="113"/>
                    </a:lnTo>
                    <a:lnTo>
                      <a:pt x="2207" y="108"/>
                    </a:lnTo>
                    <a:lnTo>
                      <a:pt x="2208" y="103"/>
                    </a:lnTo>
                    <a:lnTo>
                      <a:pt x="2211" y="98"/>
                    </a:lnTo>
                    <a:lnTo>
                      <a:pt x="2215" y="93"/>
                    </a:lnTo>
                    <a:lnTo>
                      <a:pt x="2218" y="91"/>
                    </a:lnTo>
                    <a:lnTo>
                      <a:pt x="2220" y="90"/>
                    </a:lnTo>
                    <a:lnTo>
                      <a:pt x="2225" y="89"/>
                    </a:lnTo>
                    <a:lnTo>
                      <a:pt x="2228" y="89"/>
                    </a:lnTo>
                    <a:lnTo>
                      <a:pt x="2233" y="89"/>
                    </a:lnTo>
                    <a:lnTo>
                      <a:pt x="2238" y="90"/>
                    </a:lnTo>
                    <a:lnTo>
                      <a:pt x="2241" y="93"/>
                    </a:lnTo>
                    <a:lnTo>
                      <a:pt x="2243" y="96"/>
                    </a:lnTo>
                    <a:lnTo>
                      <a:pt x="2245" y="100"/>
                    </a:lnTo>
                    <a:lnTo>
                      <a:pt x="2247" y="105"/>
                    </a:lnTo>
                    <a:lnTo>
                      <a:pt x="2247" y="111"/>
                    </a:lnTo>
                    <a:lnTo>
                      <a:pt x="2248" y="117"/>
                    </a:lnTo>
                    <a:lnTo>
                      <a:pt x="2248" y="189"/>
                    </a:lnTo>
                    <a:lnTo>
                      <a:pt x="2287" y="189"/>
                    </a:lnTo>
                    <a:lnTo>
                      <a:pt x="2287" y="111"/>
                    </a:lnTo>
                    <a:lnTo>
                      <a:pt x="2286" y="98"/>
                    </a:lnTo>
                    <a:lnTo>
                      <a:pt x="2284" y="86"/>
                    </a:lnTo>
                    <a:lnTo>
                      <a:pt x="2280" y="76"/>
                    </a:lnTo>
                    <a:lnTo>
                      <a:pt x="2274" y="69"/>
                    </a:lnTo>
                    <a:lnTo>
                      <a:pt x="2268" y="63"/>
                    </a:lnTo>
                    <a:lnTo>
                      <a:pt x="2260" y="59"/>
                    </a:lnTo>
                    <a:lnTo>
                      <a:pt x="2252" y="56"/>
                    </a:lnTo>
                    <a:lnTo>
                      <a:pt x="2242" y="55"/>
                    </a:lnTo>
                    <a:lnTo>
                      <a:pt x="2234" y="56"/>
                    </a:lnTo>
                    <a:lnTo>
                      <a:pt x="2228" y="58"/>
                    </a:lnTo>
                    <a:lnTo>
                      <a:pt x="2221" y="60"/>
                    </a:lnTo>
                    <a:lnTo>
                      <a:pt x="2217" y="63"/>
                    </a:lnTo>
                    <a:lnTo>
                      <a:pt x="2208" y="70"/>
                    </a:lnTo>
                    <a:lnTo>
                      <a:pt x="2203" y="76"/>
                    </a:lnTo>
                    <a:lnTo>
                      <a:pt x="2202" y="76"/>
                    </a:lnTo>
                    <a:lnTo>
                      <a:pt x="2200" y="59"/>
                    </a:lnTo>
                    <a:lnTo>
                      <a:pt x="2166" y="59"/>
                    </a:lnTo>
                    <a:lnTo>
                      <a:pt x="2166" y="68"/>
                    </a:lnTo>
                    <a:lnTo>
                      <a:pt x="2166" y="78"/>
                    </a:lnTo>
                    <a:lnTo>
                      <a:pt x="2167" y="89"/>
                    </a:lnTo>
                    <a:lnTo>
                      <a:pt x="2167" y="100"/>
                    </a:lnTo>
                    <a:lnTo>
                      <a:pt x="2167" y="189"/>
                    </a:lnTo>
                    <a:close/>
                    <a:moveTo>
                      <a:pt x="2403" y="0"/>
                    </a:moveTo>
                    <a:lnTo>
                      <a:pt x="2403" y="70"/>
                    </a:lnTo>
                    <a:lnTo>
                      <a:pt x="2402" y="70"/>
                    </a:lnTo>
                    <a:lnTo>
                      <a:pt x="2400" y="66"/>
                    </a:lnTo>
                    <a:lnTo>
                      <a:pt x="2396" y="64"/>
                    </a:lnTo>
                    <a:lnTo>
                      <a:pt x="2393" y="61"/>
                    </a:lnTo>
                    <a:lnTo>
                      <a:pt x="2389" y="60"/>
                    </a:lnTo>
                    <a:lnTo>
                      <a:pt x="2379" y="56"/>
                    </a:lnTo>
                    <a:lnTo>
                      <a:pt x="2368" y="55"/>
                    </a:lnTo>
                    <a:lnTo>
                      <a:pt x="2363" y="55"/>
                    </a:lnTo>
                    <a:lnTo>
                      <a:pt x="2357" y="56"/>
                    </a:lnTo>
                    <a:lnTo>
                      <a:pt x="2352" y="58"/>
                    </a:lnTo>
                    <a:lnTo>
                      <a:pt x="2347" y="60"/>
                    </a:lnTo>
                    <a:lnTo>
                      <a:pt x="2342" y="63"/>
                    </a:lnTo>
                    <a:lnTo>
                      <a:pt x="2337" y="65"/>
                    </a:lnTo>
                    <a:lnTo>
                      <a:pt x="2333" y="70"/>
                    </a:lnTo>
                    <a:lnTo>
                      <a:pt x="2328" y="73"/>
                    </a:lnTo>
                    <a:lnTo>
                      <a:pt x="2325" y="79"/>
                    </a:lnTo>
                    <a:lnTo>
                      <a:pt x="2322" y="83"/>
                    </a:lnTo>
                    <a:lnTo>
                      <a:pt x="2319" y="89"/>
                    </a:lnTo>
                    <a:lnTo>
                      <a:pt x="2316" y="95"/>
                    </a:lnTo>
                    <a:lnTo>
                      <a:pt x="2314" y="102"/>
                    </a:lnTo>
                    <a:lnTo>
                      <a:pt x="2313" y="109"/>
                    </a:lnTo>
                    <a:lnTo>
                      <a:pt x="2312" y="117"/>
                    </a:lnTo>
                    <a:lnTo>
                      <a:pt x="2312" y="124"/>
                    </a:lnTo>
                    <a:lnTo>
                      <a:pt x="2312" y="132"/>
                    </a:lnTo>
                    <a:lnTo>
                      <a:pt x="2313" y="140"/>
                    </a:lnTo>
                    <a:lnTo>
                      <a:pt x="2314" y="147"/>
                    </a:lnTo>
                    <a:lnTo>
                      <a:pt x="2316" y="152"/>
                    </a:lnTo>
                    <a:lnTo>
                      <a:pt x="2319" y="159"/>
                    </a:lnTo>
                    <a:lnTo>
                      <a:pt x="2321" y="164"/>
                    </a:lnTo>
                    <a:lnTo>
                      <a:pt x="2324" y="169"/>
                    </a:lnTo>
                    <a:lnTo>
                      <a:pt x="2327" y="173"/>
                    </a:lnTo>
                    <a:lnTo>
                      <a:pt x="2331" y="178"/>
                    </a:lnTo>
                    <a:lnTo>
                      <a:pt x="2336" y="181"/>
                    </a:lnTo>
                    <a:lnTo>
                      <a:pt x="2340" y="185"/>
                    </a:lnTo>
                    <a:lnTo>
                      <a:pt x="2344" y="187"/>
                    </a:lnTo>
                    <a:lnTo>
                      <a:pt x="2350" y="189"/>
                    </a:lnTo>
                    <a:lnTo>
                      <a:pt x="2355" y="191"/>
                    </a:lnTo>
                    <a:lnTo>
                      <a:pt x="2361" y="191"/>
                    </a:lnTo>
                    <a:lnTo>
                      <a:pt x="2366" y="192"/>
                    </a:lnTo>
                    <a:lnTo>
                      <a:pt x="2373" y="191"/>
                    </a:lnTo>
                    <a:lnTo>
                      <a:pt x="2378" y="191"/>
                    </a:lnTo>
                    <a:lnTo>
                      <a:pt x="2383" y="189"/>
                    </a:lnTo>
                    <a:lnTo>
                      <a:pt x="2389" y="187"/>
                    </a:lnTo>
                    <a:lnTo>
                      <a:pt x="2394" y="183"/>
                    </a:lnTo>
                    <a:lnTo>
                      <a:pt x="2398" y="180"/>
                    </a:lnTo>
                    <a:lnTo>
                      <a:pt x="2403" y="174"/>
                    </a:lnTo>
                    <a:lnTo>
                      <a:pt x="2406" y="170"/>
                    </a:lnTo>
                    <a:lnTo>
                      <a:pt x="2406" y="170"/>
                    </a:lnTo>
                    <a:lnTo>
                      <a:pt x="2408" y="189"/>
                    </a:lnTo>
                    <a:lnTo>
                      <a:pt x="2443" y="189"/>
                    </a:lnTo>
                    <a:lnTo>
                      <a:pt x="2443" y="181"/>
                    </a:lnTo>
                    <a:lnTo>
                      <a:pt x="2443" y="172"/>
                    </a:lnTo>
                    <a:lnTo>
                      <a:pt x="2442" y="161"/>
                    </a:lnTo>
                    <a:lnTo>
                      <a:pt x="2442" y="150"/>
                    </a:lnTo>
                    <a:lnTo>
                      <a:pt x="2442" y="0"/>
                    </a:lnTo>
                    <a:lnTo>
                      <a:pt x="2403" y="0"/>
                    </a:lnTo>
                    <a:close/>
                    <a:moveTo>
                      <a:pt x="2403" y="131"/>
                    </a:moveTo>
                    <a:lnTo>
                      <a:pt x="2403" y="135"/>
                    </a:lnTo>
                    <a:lnTo>
                      <a:pt x="2402" y="140"/>
                    </a:lnTo>
                    <a:lnTo>
                      <a:pt x="2401" y="144"/>
                    </a:lnTo>
                    <a:lnTo>
                      <a:pt x="2398" y="148"/>
                    </a:lnTo>
                    <a:lnTo>
                      <a:pt x="2396" y="151"/>
                    </a:lnTo>
                    <a:lnTo>
                      <a:pt x="2393" y="154"/>
                    </a:lnTo>
                    <a:lnTo>
                      <a:pt x="2390" y="157"/>
                    </a:lnTo>
                    <a:lnTo>
                      <a:pt x="2387" y="158"/>
                    </a:lnTo>
                    <a:lnTo>
                      <a:pt x="2383" y="159"/>
                    </a:lnTo>
                    <a:lnTo>
                      <a:pt x="2379" y="160"/>
                    </a:lnTo>
                    <a:lnTo>
                      <a:pt x="2373" y="159"/>
                    </a:lnTo>
                    <a:lnTo>
                      <a:pt x="2367" y="157"/>
                    </a:lnTo>
                    <a:lnTo>
                      <a:pt x="2363" y="154"/>
                    </a:lnTo>
                    <a:lnTo>
                      <a:pt x="2360" y="150"/>
                    </a:lnTo>
                    <a:lnTo>
                      <a:pt x="2356" y="144"/>
                    </a:lnTo>
                    <a:lnTo>
                      <a:pt x="2353" y="139"/>
                    </a:lnTo>
                    <a:lnTo>
                      <a:pt x="2352" y="131"/>
                    </a:lnTo>
                    <a:lnTo>
                      <a:pt x="2352" y="123"/>
                    </a:lnTo>
                    <a:lnTo>
                      <a:pt x="2352" y="117"/>
                    </a:lnTo>
                    <a:lnTo>
                      <a:pt x="2353" y="109"/>
                    </a:lnTo>
                    <a:lnTo>
                      <a:pt x="2355" y="103"/>
                    </a:lnTo>
                    <a:lnTo>
                      <a:pt x="2358" y="98"/>
                    </a:lnTo>
                    <a:lnTo>
                      <a:pt x="2363" y="93"/>
                    </a:lnTo>
                    <a:lnTo>
                      <a:pt x="2367" y="90"/>
                    </a:lnTo>
                    <a:lnTo>
                      <a:pt x="2373" y="88"/>
                    </a:lnTo>
                    <a:lnTo>
                      <a:pt x="2379" y="86"/>
                    </a:lnTo>
                    <a:lnTo>
                      <a:pt x="2383" y="86"/>
                    </a:lnTo>
                    <a:lnTo>
                      <a:pt x="2388" y="88"/>
                    </a:lnTo>
                    <a:lnTo>
                      <a:pt x="2391" y="90"/>
                    </a:lnTo>
                    <a:lnTo>
                      <a:pt x="2394" y="92"/>
                    </a:lnTo>
                    <a:lnTo>
                      <a:pt x="2397" y="95"/>
                    </a:lnTo>
                    <a:lnTo>
                      <a:pt x="2400" y="99"/>
                    </a:lnTo>
                    <a:lnTo>
                      <a:pt x="2401" y="102"/>
                    </a:lnTo>
                    <a:lnTo>
                      <a:pt x="2402" y="107"/>
                    </a:lnTo>
                    <a:lnTo>
                      <a:pt x="2403" y="110"/>
                    </a:lnTo>
                    <a:lnTo>
                      <a:pt x="2403" y="113"/>
                    </a:lnTo>
                    <a:lnTo>
                      <a:pt x="2403" y="131"/>
                    </a:lnTo>
                    <a:close/>
                    <a:moveTo>
                      <a:pt x="2593" y="59"/>
                    </a:moveTo>
                    <a:lnTo>
                      <a:pt x="2554" y="59"/>
                    </a:lnTo>
                    <a:lnTo>
                      <a:pt x="2554" y="137"/>
                    </a:lnTo>
                    <a:lnTo>
                      <a:pt x="2553" y="141"/>
                    </a:lnTo>
                    <a:lnTo>
                      <a:pt x="2552" y="146"/>
                    </a:lnTo>
                    <a:lnTo>
                      <a:pt x="2550" y="150"/>
                    </a:lnTo>
                    <a:lnTo>
                      <a:pt x="2545" y="154"/>
                    </a:lnTo>
                    <a:lnTo>
                      <a:pt x="2543" y="157"/>
                    </a:lnTo>
                    <a:lnTo>
                      <a:pt x="2540" y="158"/>
                    </a:lnTo>
                    <a:lnTo>
                      <a:pt x="2537" y="159"/>
                    </a:lnTo>
                    <a:lnTo>
                      <a:pt x="2532" y="159"/>
                    </a:lnTo>
                    <a:lnTo>
                      <a:pt x="2528" y="159"/>
                    </a:lnTo>
                    <a:lnTo>
                      <a:pt x="2524" y="157"/>
                    </a:lnTo>
                    <a:lnTo>
                      <a:pt x="2520" y="154"/>
                    </a:lnTo>
                    <a:lnTo>
                      <a:pt x="2517" y="151"/>
                    </a:lnTo>
                    <a:lnTo>
                      <a:pt x="2515" y="147"/>
                    </a:lnTo>
                    <a:lnTo>
                      <a:pt x="2514" y="141"/>
                    </a:lnTo>
                    <a:lnTo>
                      <a:pt x="2513" y="135"/>
                    </a:lnTo>
                    <a:lnTo>
                      <a:pt x="2513" y="129"/>
                    </a:lnTo>
                    <a:lnTo>
                      <a:pt x="2513" y="59"/>
                    </a:lnTo>
                    <a:lnTo>
                      <a:pt x="2473" y="59"/>
                    </a:lnTo>
                    <a:lnTo>
                      <a:pt x="2473" y="135"/>
                    </a:lnTo>
                    <a:lnTo>
                      <a:pt x="2474" y="149"/>
                    </a:lnTo>
                    <a:lnTo>
                      <a:pt x="2476" y="161"/>
                    </a:lnTo>
                    <a:lnTo>
                      <a:pt x="2481" y="171"/>
                    </a:lnTo>
                    <a:lnTo>
                      <a:pt x="2486" y="179"/>
                    </a:lnTo>
                    <a:lnTo>
                      <a:pt x="2492" y="185"/>
                    </a:lnTo>
                    <a:lnTo>
                      <a:pt x="2500" y="189"/>
                    </a:lnTo>
                    <a:lnTo>
                      <a:pt x="2509" y="191"/>
                    </a:lnTo>
                    <a:lnTo>
                      <a:pt x="2517" y="192"/>
                    </a:lnTo>
                    <a:lnTo>
                      <a:pt x="2526" y="191"/>
                    </a:lnTo>
                    <a:lnTo>
                      <a:pt x="2532" y="190"/>
                    </a:lnTo>
                    <a:lnTo>
                      <a:pt x="2539" y="188"/>
                    </a:lnTo>
                    <a:lnTo>
                      <a:pt x="2544" y="185"/>
                    </a:lnTo>
                    <a:lnTo>
                      <a:pt x="2552" y="178"/>
                    </a:lnTo>
                    <a:lnTo>
                      <a:pt x="2557" y="171"/>
                    </a:lnTo>
                    <a:lnTo>
                      <a:pt x="2558" y="171"/>
                    </a:lnTo>
                    <a:lnTo>
                      <a:pt x="2560" y="189"/>
                    </a:lnTo>
                    <a:lnTo>
                      <a:pt x="2594" y="189"/>
                    </a:lnTo>
                    <a:lnTo>
                      <a:pt x="2594" y="180"/>
                    </a:lnTo>
                    <a:lnTo>
                      <a:pt x="2594" y="170"/>
                    </a:lnTo>
                    <a:lnTo>
                      <a:pt x="2593" y="159"/>
                    </a:lnTo>
                    <a:lnTo>
                      <a:pt x="2593" y="147"/>
                    </a:lnTo>
                    <a:lnTo>
                      <a:pt x="2593" y="59"/>
                    </a:lnTo>
                    <a:close/>
                    <a:moveTo>
                      <a:pt x="2540" y="2"/>
                    </a:moveTo>
                    <a:lnTo>
                      <a:pt x="2517" y="42"/>
                    </a:lnTo>
                    <a:lnTo>
                      <a:pt x="2544" y="42"/>
                    </a:lnTo>
                    <a:lnTo>
                      <a:pt x="2576" y="2"/>
                    </a:lnTo>
                    <a:lnTo>
                      <a:pt x="2540" y="2"/>
                    </a:lnTo>
                    <a:close/>
                    <a:moveTo>
                      <a:pt x="2618" y="182"/>
                    </a:moveTo>
                    <a:lnTo>
                      <a:pt x="2625" y="187"/>
                    </a:lnTo>
                    <a:lnTo>
                      <a:pt x="2635" y="189"/>
                    </a:lnTo>
                    <a:lnTo>
                      <a:pt x="2647" y="191"/>
                    </a:lnTo>
                    <a:lnTo>
                      <a:pt x="2659" y="192"/>
                    </a:lnTo>
                    <a:lnTo>
                      <a:pt x="2672" y="191"/>
                    </a:lnTo>
                    <a:lnTo>
                      <a:pt x="2682" y="189"/>
                    </a:lnTo>
                    <a:lnTo>
                      <a:pt x="2692" y="185"/>
                    </a:lnTo>
                    <a:lnTo>
                      <a:pt x="2700" y="180"/>
                    </a:lnTo>
                    <a:lnTo>
                      <a:pt x="2705" y="173"/>
                    </a:lnTo>
                    <a:lnTo>
                      <a:pt x="2709" y="167"/>
                    </a:lnTo>
                    <a:lnTo>
                      <a:pt x="2713" y="158"/>
                    </a:lnTo>
                    <a:lnTo>
                      <a:pt x="2714" y="150"/>
                    </a:lnTo>
                    <a:lnTo>
                      <a:pt x="2713" y="142"/>
                    </a:lnTo>
                    <a:lnTo>
                      <a:pt x="2712" y="137"/>
                    </a:lnTo>
                    <a:lnTo>
                      <a:pt x="2708" y="131"/>
                    </a:lnTo>
                    <a:lnTo>
                      <a:pt x="2705" y="125"/>
                    </a:lnTo>
                    <a:lnTo>
                      <a:pt x="2701" y="121"/>
                    </a:lnTo>
                    <a:lnTo>
                      <a:pt x="2694" y="117"/>
                    </a:lnTo>
                    <a:lnTo>
                      <a:pt x="2688" y="112"/>
                    </a:lnTo>
                    <a:lnTo>
                      <a:pt x="2679" y="109"/>
                    </a:lnTo>
                    <a:lnTo>
                      <a:pt x="2670" y="105"/>
                    </a:lnTo>
                    <a:lnTo>
                      <a:pt x="2663" y="102"/>
                    </a:lnTo>
                    <a:lnTo>
                      <a:pt x="2661" y="100"/>
                    </a:lnTo>
                    <a:lnTo>
                      <a:pt x="2660" y="99"/>
                    </a:lnTo>
                    <a:lnTo>
                      <a:pt x="2659" y="96"/>
                    </a:lnTo>
                    <a:lnTo>
                      <a:pt x="2659" y="94"/>
                    </a:lnTo>
                    <a:lnTo>
                      <a:pt x="2659" y="92"/>
                    </a:lnTo>
                    <a:lnTo>
                      <a:pt x="2660" y="90"/>
                    </a:lnTo>
                    <a:lnTo>
                      <a:pt x="2661" y="88"/>
                    </a:lnTo>
                    <a:lnTo>
                      <a:pt x="2662" y="86"/>
                    </a:lnTo>
                    <a:lnTo>
                      <a:pt x="2667" y="84"/>
                    </a:lnTo>
                    <a:lnTo>
                      <a:pt x="2674" y="83"/>
                    </a:lnTo>
                    <a:lnTo>
                      <a:pt x="2681" y="84"/>
                    </a:lnTo>
                    <a:lnTo>
                      <a:pt x="2689" y="86"/>
                    </a:lnTo>
                    <a:lnTo>
                      <a:pt x="2695" y="89"/>
                    </a:lnTo>
                    <a:lnTo>
                      <a:pt x="2701" y="91"/>
                    </a:lnTo>
                    <a:lnTo>
                      <a:pt x="2708" y="63"/>
                    </a:lnTo>
                    <a:lnTo>
                      <a:pt x="2701" y="60"/>
                    </a:lnTo>
                    <a:lnTo>
                      <a:pt x="2693" y="58"/>
                    </a:lnTo>
                    <a:lnTo>
                      <a:pt x="2682" y="56"/>
                    </a:lnTo>
                    <a:lnTo>
                      <a:pt x="2673" y="55"/>
                    </a:lnTo>
                    <a:lnTo>
                      <a:pt x="2661" y="56"/>
                    </a:lnTo>
                    <a:lnTo>
                      <a:pt x="2651" y="59"/>
                    </a:lnTo>
                    <a:lnTo>
                      <a:pt x="2643" y="62"/>
                    </a:lnTo>
                    <a:lnTo>
                      <a:pt x="2635" y="68"/>
                    </a:lnTo>
                    <a:lnTo>
                      <a:pt x="2628" y="74"/>
                    </a:lnTo>
                    <a:lnTo>
                      <a:pt x="2624" y="81"/>
                    </a:lnTo>
                    <a:lnTo>
                      <a:pt x="2622" y="90"/>
                    </a:lnTo>
                    <a:lnTo>
                      <a:pt x="2621" y="98"/>
                    </a:lnTo>
                    <a:lnTo>
                      <a:pt x="2621" y="104"/>
                    </a:lnTo>
                    <a:lnTo>
                      <a:pt x="2622" y="110"/>
                    </a:lnTo>
                    <a:lnTo>
                      <a:pt x="2625" y="115"/>
                    </a:lnTo>
                    <a:lnTo>
                      <a:pt x="2628" y="120"/>
                    </a:lnTo>
                    <a:lnTo>
                      <a:pt x="2634" y="125"/>
                    </a:lnTo>
                    <a:lnTo>
                      <a:pt x="2640" y="130"/>
                    </a:lnTo>
                    <a:lnTo>
                      <a:pt x="2648" y="133"/>
                    </a:lnTo>
                    <a:lnTo>
                      <a:pt x="2657" y="138"/>
                    </a:lnTo>
                    <a:lnTo>
                      <a:pt x="2666" y="141"/>
                    </a:lnTo>
                    <a:lnTo>
                      <a:pt x="2672" y="144"/>
                    </a:lnTo>
                    <a:lnTo>
                      <a:pt x="2674" y="147"/>
                    </a:lnTo>
                    <a:lnTo>
                      <a:pt x="2675" y="148"/>
                    </a:lnTo>
                    <a:lnTo>
                      <a:pt x="2675" y="150"/>
                    </a:lnTo>
                    <a:lnTo>
                      <a:pt x="2675" y="152"/>
                    </a:lnTo>
                    <a:lnTo>
                      <a:pt x="2675" y="154"/>
                    </a:lnTo>
                    <a:lnTo>
                      <a:pt x="2675" y="157"/>
                    </a:lnTo>
                    <a:lnTo>
                      <a:pt x="2673" y="159"/>
                    </a:lnTo>
                    <a:lnTo>
                      <a:pt x="2672" y="160"/>
                    </a:lnTo>
                    <a:lnTo>
                      <a:pt x="2666" y="162"/>
                    </a:lnTo>
                    <a:lnTo>
                      <a:pt x="2659" y="163"/>
                    </a:lnTo>
                    <a:lnTo>
                      <a:pt x="2649" y="162"/>
                    </a:lnTo>
                    <a:lnTo>
                      <a:pt x="2640" y="160"/>
                    </a:lnTo>
                    <a:lnTo>
                      <a:pt x="2632" y="157"/>
                    </a:lnTo>
                    <a:lnTo>
                      <a:pt x="2624" y="153"/>
                    </a:lnTo>
                    <a:lnTo>
                      <a:pt x="2618" y="182"/>
                    </a:lnTo>
                    <a:close/>
                    <a:moveTo>
                      <a:pt x="2743" y="30"/>
                    </a:moveTo>
                    <a:lnTo>
                      <a:pt x="2743" y="59"/>
                    </a:lnTo>
                    <a:lnTo>
                      <a:pt x="2726" y="59"/>
                    </a:lnTo>
                    <a:lnTo>
                      <a:pt x="2726" y="89"/>
                    </a:lnTo>
                    <a:lnTo>
                      <a:pt x="2743" y="89"/>
                    </a:lnTo>
                    <a:lnTo>
                      <a:pt x="2743" y="142"/>
                    </a:lnTo>
                    <a:lnTo>
                      <a:pt x="2743" y="154"/>
                    </a:lnTo>
                    <a:lnTo>
                      <a:pt x="2745" y="166"/>
                    </a:lnTo>
                    <a:lnTo>
                      <a:pt x="2749" y="173"/>
                    </a:lnTo>
                    <a:lnTo>
                      <a:pt x="2754" y="180"/>
                    </a:lnTo>
                    <a:lnTo>
                      <a:pt x="2759" y="186"/>
                    </a:lnTo>
                    <a:lnTo>
                      <a:pt x="2766" y="189"/>
                    </a:lnTo>
                    <a:lnTo>
                      <a:pt x="2774" y="191"/>
                    </a:lnTo>
                    <a:lnTo>
                      <a:pt x="2783" y="192"/>
                    </a:lnTo>
                    <a:lnTo>
                      <a:pt x="2798" y="191"/>
                    </a:lnTo>
                    <a:lnTo>
                      <a:pt x="2809" y="188"/>
                    </a:lnTo>
                    <a:lnTo>
                      <a:pt x="2809" y="158"/>
                    </a:lnTo>
                    <a:lnTo>
                      <a:pt x="2803" y="158"/>
                    </a:lnTo>
                    <a:lnTo>
                      <a:pt x="2797" y="159"/>
                    </a:lnTo>
                    <a:lnTo>
                      <a:pt x="2793" y="158"/>
                    </a:lnTo>
                    <a:lnTo>
                      <a:pt x="2789" y="158"/>
                    </a:lnTo>
                    <a:lnTo>
                      <a:pt x="2787" y="156"/>
                    </a:lnTo>
                    <a:lnTo>
                      <a:pt x="2785" y="153"/>
                    </a:lnTo>
                    <a:lnTo>
                      <a:pt x="2783" y="150"/>
                    </a:lnTo>
                    <a:lnTo>
                      <a:pt x="2782" y="146"/>
                    </a:lnTo>
                    <a:lnTo>
                      <a:pt x="2782" y="141"/>
                    </a:lnTo>
                    <a:lnTo>
                      <a:pt x="2782" y="135"/>
                    </a:lnTo>
                    <a:lnTo>
                      <a:pt x="2782" y="89"/>
                    </a:lnTo>
                    <a:lnTo>
                      <a:pt x="2810" y="89"/>
                    </a:lnTo>
                    <a:lnTo>
                      <a:pt x="2810" y="59"/>
                    </a:lnTo>
                    <a:lnTo>
                      <a:pt x="2782" y="59"/>
                    </a:lnTo>
                    <a:lnTo>
                      <a:pt x="2782" y="21"/>
                    </a:lnTo>
                    <a:lnTo>
                      <a:pt x="2743" y="30"/>
                    </a:lnTo>
                    <a:close/>
                    <a:moveTo>
                      <a:pt x="2833" y="189"/>
                    </a:moveTo>
                    <a:lnTo>
                      <a:pt x="2871" y="189"/>
                    </a:lnTo>
                    <a:lnTo>
                      <a:pt x="2871" y="123"/>
                    </a:lnTo>
                    <a:lnTo>
                      <a:pt x="2873" y="118"/>
                    </a:lnTo>
                    <a:lnTo>
                      <a:pt x="2873" y="113"/>
                    </a:lnTo>
                    <a:lnTo>
                      <a:pt x="2874" y="109"/>
                    </a:lnTo>
                    <a:lnTo>
                      <a:pt x="2876" y="105"/>
                    </a:lnTo>
                    <a:lnTo>
                      <a:pt x="2879" y="102"/>
                    </a:lnTo>
                    <a:lnTo>
                      <a:pt x="2881" y="99"/>
                    </a:lnTo>
                    <a:lnTo>
                      <a:pt x="2886" y="96"/>
                    </a:lnTo>
                    <a:lnTo>
                      <a:pt x="2890" y="94"/>
                    </a:lnTo>
                    <a:lnTo>
                      <a:pt x="2894" y="93"/>
                    </a:lnTo>
                    <a:lnTo>
                      <a:pt x="2900" y="93"/>
                    </a:lnTo>
                    <a:lnTo>
                      <a:pt x="2906" y="93"/>
                    </a:lnTo>
                    <a:lnTo>
                      <a:pt x="2910" y="94"/>
                    </a:lnTo>
                    <a:lnTo>
                      <a:pt x="2910" y="56"/>
                    </a:lnTo>
                    <a:lnTo>
                      <a:pt x="2906" y="55"/>
                    </a:lnTo>
                    <a:lnTo>
                      <a:pt x="2902" y="55"/>
                    </a:lnTo>
                    <a:lnTo>
                      <a:pt x="2897" y="55"/>
                    </a:lnTo>
                    <a:lnTo>
                      <a:pt x="2892" y="56"/>
                    </a:lnTo>
                    <a:lnTo>
                      <a:pt x="2888" y="59"/>
                    </a:lnTo>
                    <a:lnTo>
                      <a:pt x="2882" y="62"/>
                    </a:lnTo>
                    <a:lnTo>
                      <a:pt x="2878" y="65"/>
                    </a:lnTo>
                    <a:lnTo>
                      <a:pt x="2874" y="70"/>
                    </a:lnTo>
                    <a:lnTo>
                      <a:pt x="2870" y="75"/>
                    </a:lnTo>
                    <a:lnTo>
                      <a:pt x="2868" y="82"/>
                    </a:lnTo>
                    <a:lnTo>
                      <a:pt x="2867" y="82"/>
                    </a:lnTo>
                    <a:lnTo>
                      <a:pt x="2865" y="59"/>
                    </a:lnTo>
                    <a:lnTo>
                      <a:pt x="2832" y="59"/>
                    </a:lnTo>
                    <a:lnTo>
                      <a:pt x="2832" y="68"/>
                    </a:lnTo>
                    <a:lnTo>
                      <a:pt x="2833" y="76"/>
                    </a:lnTo>
                    <a:lnTo>
                      <a:pt x="2833" y="88"/>
                    </a:lnTo>
                    <a:lnTo>
                      <a:pt x="2833" y="101"/>
                    </a:lnTo>
                    <a:lnTo>
                      <a:pt x="2833" y="189"/>
                    </a:lnTo>
                    <a:close/>
                    <a:moveTo>
                      <a:pt x="2971" y="189"/>
                    </a:moveTo>
                    <a:lnTo>
                      <a:pt x="2971" y="59"/>
                    </a:lnTo>
                    <a:lnTo>
                      <a:pt x="2931" y="59"/>
                    </a:lnTo>
                    <a:lnTo>
                      <a:pt x="2931" y="189"/>
                    </a:lnTo>
                    <a:lnTo>
                      <a:pt x="2971" y="189"/>
                    </a:lnTo>
                    <a:close/>
                    <a:moveTo>
                      <a:pt x="2950" y="2"/>
                    </a:moveTo>
                    <a:lnTo>
                      <a:pt x="2946" y="2"/>
                    </a:lnTo>
                    <a:lnTo>
                      <a:pt x="2942" y="3"/>
                    </a:lnTo>
                    <a:lnTo>
                      <a:pt x="2938" y="5"/>
                    </a:lnTo>
                    <a:lnTo>
                      <a:pt x="2935" y="7"/>
                    </a:lnTo>
                    <a:lnTo>
                      <a:pt x="2933" y="11"/>
                    </a:lnTo>
                    <a:lnTo>
                      <a:pt x="2931" y="14"/>
                    </a:lnTo>
                    <a:lnTo>
                      <a:pt x="2930" y="17"/>
                    </a:lnTo>
                    <a:lnTo>
                      <a:pt x="2930" y="22"/>
                    </a:lnTo>
                    <a:lnTo>
                      <a:pt x="2930" y="26"/>
                    </a:lnTo>
                    <a:lnTo>
                      <a:pt x="2931" y="30"/>
                    </a:lnTo>
                    <a:lnTo>
                      <a:pt x="2933" y="33"/>
                    </a:lnTo>
                    <a:lnTo>
                      <a:pt x="2935" y="36"/>
                    </a:lnTo>
                    <a:lnTo>
                      <a:pt x="2938" y="39"/>
                    </a:lnTo>
                    <a:lnTo>
                      <a:pt x="2942" y="41"/>
                    </a:lnTo>
                    <a:lnTo>
                      <a:pt x="2946" y="42"/>
                    </a:lnTo>
                    <a:lnTo>
                      <a:pt x="2950" y="42"/>
                    </a:lnTo>
                    <a:lnTo>
                      <a:pt x="2955" y="42"/>
                    </a:lnTo>
                    <a:lnTo>
                      <a:pt x="2959" y="41"/>
                    </a:lnTo>
                    <a:lnTo>
                      <a:pt x="2963" y="39"/>
                    </a:lnTo>
                    <a:lnTo>
                      <a:pt x="2967" y="36"/>
                    </a:lnTo>
                    <a:lnTo>
                      <a:pt x="2969" y="33"/>
                    </a:lnTo>
                    <a:lnTo>
                      <a:pt x="2970" y="30"/>
                    </a:lnTo>
                    <a:lnTo>
                      <a:pt x="2972" y="26"/>
                    </a:lnTo>
                    <a:lnTo>
                      <a:pt x="2972" y="22"/>
                    </a:lnTo>
                    <a:lnTo>
                      <a:pt x="2971" y="17"/>
                    </a:lnTo>
                    <a:lnTo>
                      <a:pt x="2970" y="14"/>
                    </a:lnTo>
                    <a:lnTo>
                      <a:pt x="2969" y="11"/>
                    </a:lnTo>
                    <a:lnTo>
                      <a:pt x="2965" y="7"/>
                    </a:lnTo>
                    <a:lnTo>
                      <a:pt x="2963" y="5"/>
                    </a:lnTo>
                    <a:lnTo>
                      <a:pt x="2959" y="3"/>
                    </a:lnTo>
                    <a:lnTo>
                      <a:pt x="2956" y="2"/>
                    </a:lnTo>
                    <a:lnTo>
                      <a:pt x="2950" y="2"/>
                    </a:lnTo>
                    <a:close/>
                    <a:moveTo>
                      <a:pt x="3110" y="189"/>
                    </a:moveTo>
                    <a:lnTo>
                      <a:pt x="3108" y="176"/>
                    </a:lnTo>
                    <a:lnTo>
                      <a:pt x="3108" y="158"/>
                    </a:lnTo>
                    <a:lnTo>
                      <a:pt x="3108" y="112"/>
                    </a:lnTo>
                    <a:lnTo>
                      <a:pt x="3107" y="101"/>
                    </a:lnTo>
                    <a:lnTo>
                      <a:pt x="3105" y="90"/>
                    </a:lnTo>
                    <a:lnTo>
                      <a:pt x="3102" y="81"/>
                    </a:lnTo>
                    <a:lnTo>
                      <a:pt x="3096" y="72"/>
                    </a:lnTo>
                    <a:lnTo>
                      <a:pt x="3093" y="69"/>
                    </a:lnTo>
                    <a:lnTo>
                      <a:pt x="3089" y="65"/>
                    </a:lnTo>
                    <a:lnTo>
                      <a:pt x="3084" y="62"/>
                    </a:lnTo>
                    <a:lnTo>
                      <a:pt x="3079" y="60"/>
                    </a:lnTo>
                    <a:lnTo>
                      <a:pt x="3073" y="58"/>
                    </a:lnTo>
                    <a:lnTo>
                      <a:pt x="3067" y="56"/>
                    </a:lnTo>
                    <a:lnTo>
                      <a:pt x="3059" y="55"/>
                    </a:lnTo>
                    <a:lnTo>
                      <a:pt x="3052" y="55"/>
                    </a:lnTo>
                    <a:lnTo>
                      <a:pt x="3036" y="56"/>
                    </a:lnTo>
                    <a:lnTo>
                      <a:pt x="3023" y="60"/>
                    </a:lnTo>
                    <a:lnTo>
                      <a:pt x="3011" y="63"/>
                    </a:lnTo>
                    <a:lnTo>
                      <a:pt x="3003" y="66"/>
                    </a:lnTo>
                    <a:lnTo>
                      <a:pt x="3010" y="93"/>
                    </a:lnTo>
                    <a:lnTo>
                      <a:pt x="3017" y="90"/>
                    </a:lnTo>
                    <a:lnTo>
                      <a:pt x="3026" y="86"/>
                    </a:lnTo>
                    <a:lnTo>
                      <a:pt x="3036" y="84"/>
                    </a:lnTo>
                    <a:lnTo>
                      <a:pt x="3045" y="83"/>
                    </a:lnTo>
                    <a:lnTo>
                      <a:pt x="3052" y="83"/>
                    </a:lnTo>
                    <a:lnTo>
                      <a:pt x="3057" y="85"/>
                    </a:lnTo>
                    <a:lnTo>
                      <a:pt x="3062" y="86"/>
                    </a:lnTo>
                    <a:lnTo>
                      <a:pt x="3064" y="89"/>
                    </a:lnTo>
                    <a:lnTo>
                      <a:pt x="3066" y="92"/>
                    </a:lnTo>
                    <a:lnTo>
                      <a:pt x="3067" y="94"/>
                    </a:lnTo>
                    <a:lnTo>
                      <a:pt x="3068" y="98"/>
                    </a:lnTo>
                    <a:lnTo>
                      <a:pt x="3068" y="100"/>
                    </a:lnTo>
                    <a:lnTo>
                      <a:pt x="3068" y="102"/>
                    </a:lnTo>
                    <a:lnTo>
                      <a:pt x="3052" y="102"/>
                    </a:lnTo>
                    <a:lnTo>
                      <a:pt x="3038" y="104"/>
                    </a:lnTo>
                    <a:lnTo>
                      <a:pt x="3025" y="109"/>
                    </a:lnTo>
                    <a:lnTo>
                      <a:pt x="3014" y="114"/>
                    </a:lnTo>
                    <a:lnTo>
                      <a:pt x="3010" y="118"/>
                    </a:lnTo>
                    <a:lnTo>
                      <a:pt x="3005" y="121"/>
                    </a:lnTo>
                    <a:lnTo>
                      <a:pt x="3002" y="125"/>
                    </a:lnTo>
                    <a:lnTo>
                      <a:pt x="2999" y="130"/>
                    </a:lnTo>
                    <a:lnTo>
                      <a:pt x="2997" y="134"/>
                    </a:lnTo>
                    <a:lnTo>
                      <a:pt x="2996" y="140"/>
                    </a:lnTo>
                    <a:lnTo>
                      <a:pt x="2995" y="146"/>
                    </a:lnTo>
                    <a:lnTo>
                      <a:pt x="2994" y="152"/>
                    </a:lnTo>
                    <a:lnTo>
                      <a:pt x="2995" y="160"/>
                    </a:lnTo>
                    <a:lnTo>
                      <a:pt x="2997" y="167"/>
                    </a:lnTo>
                    <a:lnTo>
                      <a:pt x="3000" y="173"/>
                    </a:lnTo>
                    <a:lnTo>
                      <a:pt x="3004" y="180"/>
                    </a:lnTo>
                    <a:lnTo>
                      <a:pt x="3011" y="185"/>
                    </a:lnTo>
                    <a:lnTo>
                      <a:pt x="3017" y="189"/>
                    </a:lnTo>
                    <a:lnTo>
                      <a:pt x="3026" y="191"/>
                    </a:lnTo>
                    <a:lnTo>
                      <a:pt x="3035" y="192"/>
                    </a:lnTo>
                    <a:lnTo>
                      <a:pt x="3045" y="191"/>
                    </a:lnTo>
                    <a:lnTo>
                      <a:pt x="3055" y="188"/>
                    </a:lnTo>
                    <a:lnTo>
                      <a:pt x="3060" y="186"/>
                    </a:lnTo>
                    <a:lnTo>
                      <a:pt x="3064" y="183"/>
                    </a:lnTo>
                    <a:lnTo>
                      <a:pt x="3068" y="180"/>
                    </a:lnTo>
                    <a:lnTo>
                      <a:pt x="3071" y="176"/>
                    </a:lnTo>
                    <a:lnTo>
                      <a:pt x="3072" y="176"/>
                    </a:lnTo>
                    <a:lnTo>
                      <a:pt x="3075" y="189"/>
                    </a:lnTo>
                    <a:lnTo>
                      <a:pt x="3110" y="189"/>
                    </a:lnTo>
                    <a:close/>
                    <a:moveTo>
                      <a:pt x="3069" y="141"/>
                    </a:moveTo>
                    <a:lnTo>
                      <a:pt x="3069" y="146"/>
                    </a:lnTo>
                    <a:lnTo>
                      <a:pt x="3069" y="149"/>
                    </a:lnTo>
                    <a:lnTo>
                      <a:pt x="3066" y="154"/>
                    </a:lnTo>
                    <a:lnTo>
                      <a:pt x="3062" y="159"/>
                    </a:lnTo>
                    <a:lnTo>
                      <a:pt x="3058" y="161"/>
                    </a:lnTo>
                    <a:lnTo>
                      <a:pt x="3055" y="162"/>
                    </a:lnTo>
                    <a:lnTo>
                      <a:pt x="3052" y="163"/>
                    </a:lnTo>
                    <a:lnTo>
                      <a:pt x="3049" y="163"/>
                    </a:lnTo>
                    <a:lnTo>
                      <a:pt x="3045" y="163"/>
                    </a:lnTo>
                    <a:lnTo>
                      <a:pt x="3042" y="162"/>
                    </a:lnTo>
                    <a:lnTo>
                      <a:pt x="3040" y="161"/>
                    </a:lnTo>
                    <a:lnTo>
                      <a:pt x="3037" y="160"/>
                    </a:lnTo>
                    <a:lnTo>
                      <a:pt x="3036" y="158"/>
                    </a:lnTo>
                    <a:lnTo>
                      <a:pt x="3033" y="154"/>
                    </a:lnTo>
                    <a:lnTo>
                      <a:pt x="3033" y="151"/>
                    </a:lnTo>
                    <a:lnTo>
                      <a:pt x="3032" y="148"/>
                    </a:lnTo>
                    <a:lnTo>
                      <a:pt x="3033" y="142"/>
                    </a:lnTo>
                    <a:lnTo>
                      <a:pt x="3036" y="138"/>
                    </a:lnTo>
                    <a:lnTo>
                      <a:pt x="3039" y="134"/>
                    </a:lnTo>
                    <a:lnTo>
                      <a:pt x="3043" y="132"/>
                    </a:lnTo>
                    <a:lnTo>
                      <a:pt x="3049" y="130"/>
                    </a:lnTo>
                    <a:lnTo>
                      <a:pt x="3055" y="128"/>
                    </a:lnTo>
                    <a:lnTo>
                      <a:pt x="3062" y="128"/>
                    </a:lnTo>
                    <a:lnTo>
                      <a:pt x="3069" y="128"/>
                    </a:lnTo>
                    <a:lnTo>
                      <a:pt x="3069" y="141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89" name="Google Shape;189;p35"/>
            <p:cNvSpPr/>
            <p:nvPr/>
          </p:nvSpPr>
          <p:spPr>
            <a:xfrm>
              <a:off x="861756" y="2808659"/>
              <a:ext cx="7684656" cy="2752947"/>
            </a:xfrm>
            <a:custGeom>
              <a:rect b="b" l="l" r="r" t="t"/>
              <a:pathLst>
                <a:path extrusionOk="0" h="1837" w="5796">
                  <a:moveTo>
                    <a:pt x="0" y="1837"/>
                  </a:moveTo>
                  <a:lnTo>
                    <a:pt x="2830" y="1837"/>
                  </a:lnTo>
                  <a:lnTo>
                    <a:pt x="2903" y="1791"/>
                  </a:lnTo>
                  <a:lnTo>
                    <a:pt x="2977" y="1837"/>
                  </a:lnTo>
                  <a:lnTo>
                    <a:pt x="5796" y="1837"/>
                  </a:lnTo>
                  <a:moveTo>
                    <a:pt x="0" y="1214"/>
                  </a:moveTo>
                  <a:lnTo>
                    <a:pt x="2830" y="1214"/>
                  </a:lnTo>
                  <a:lnTo>
                    <a:pt x="2903" y="1167"/>
                  </a:lnTo>
                  <a:lnTo>
                    <a:pt x="2977" y="1214"/>
                  </a:lnTo>
                  <a:lnTo>
                    <a:pt x="5796" y="1214"/>
                  </a:lnTo>
                  <a:moveTo>
                    <a:pt x="0" y="47"/>
                  </a:moveTo>
                  <a:lnTo>
                    <a:pt x="2830" y="47"/>
                  </a:lnTo>
                  <a:lnTo>
                    <a:pt x="2903" y="0"/>
                  </a:lnTo>
                  <a:lnTo>
                    <a:pt x="2977" y="47"/>
                  </a:lnTo>
                  <a:lnTo>
                    <a:pt x="5796" y="4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90" name="Google Shape;190;p35"/>
            <p:cNvGrpSpPr/>
            <p:nvPr/>
          </p:nvGrpSpPr>
          <p:grpSpPr>
            <a:xfrm>
              <a:off x="520348" y="5556832"/>
              <a:ext cx="350423" cy="990187"/>
              <a:chOff x="19050" y="5508625"/>
              <a:chExt cx="396900" cy="1165200"/>
            </a:xfrm>
          </p:grpSpPr>
          <p:sp>
            <p:nvSpPr>
              <p:cNvPr id="191" name="Google Shape;191;p35"/>
              <p:cNvSpPr/>
              <p:nvPr/>
            </p:nvSpPr>
            <p:spPr>
              <a:xfrm>
                <a:off x="19050" y="5508625"/>
                <a:ext cx="396900" cy="1165200"/>
              </a:xfrm>
              <a:prstGeom prst="rect">
                <a:avLst/>
              </a:pr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>
                <a:off x="96838" y="5697538"/>
                <a:ext cx="239713" cy="788989"/>
              </a:xfrm>
              <a:custGeom>
                <a:rect b="b" l="l" r="r" t="t"/>
                <a:pathLst>
                  <a:path extrusionOk="0" h="1491" w="454">
                    <a:moveTo>
                      <a:pt x="159" y="1244"/>
                    </a:moveTo>
                    <a:lnTo>
                      <a:pt x="159" y="1208"/>
                    </a:lnTo>
                    <a:lnTo>
                      <a:pt x="102" y="1208"/>
                    </a:lnTo>
                    <a:lnTo>
                      <a:pt x="103" y="1202"/>
                    </a:lnTo>
                    <a:lnTo>
                      <a:pt x="103" y="1195"/>
                    </a:lnTo>
                    <a:lnTo>
                      <a:pt x="103" y="1188"/>
                    </a:lnTo>
                    <a:lnTo>
                      <a:pt x="102" y="1180"/>
                    </a:lnTo>
                    <a:lnTo>
                      <a:pt x="101" y="1172"/>
                    </a:lnTo>
                    <a:lnTo>
                      <a:pt x="99" y="1165"/>
                    </a:lnTo>
                    <a:lnTo>
                      <a:pt x="97" y="1159"/>
                    </a:lnTo>
                    <a:lnTo>
                      <a:pt x="95" y="1153"/>
                    </a:lnTo>
                    <a:lnTo>
                      <a:pt x="90" y="1147"/>
                    </a:lnTo>
                    <a:lnTo>
                      <a:pt x="87" y="1142"/>
                    </a:lnTo>
                    <a:lnTo>
                      <a:pt x="83" y="1139"/>
                    </a:lnTo>
                    <a:lnTo>
                      <a:pt x="79" y="1135"/>
                    </a:lnTo>
                    <a:lnTo>
                      <a:pt x="75" y="1133"/>
                    </a:lnTo>
                    <a:lnTo>
                      <a:pt x="70" y="1131"/>
                    </a:lnTo>
                    <a:lnTo>
                      <a:pt x="60" y="1127"/>
                    </a:lnTo>
                    <a:lnTo>
                      <a:pt x="49" y="1126"/>
                    </a:lnTo>
                    <a:lnTo>
                      <a:pt x="43" y="1127"/>
                    </a:lnTo>
                    <a:lnTo>
                      <a:pt x="37" y="1129"/>
                    </a:lnTo>
                    <a:lnTo>
                      <a:pt x="33" y="1130"/>
                    </a:lnTo>
                    <a:lnTo>
                      <a:pt x="28" y="1132"/>
                    </a:lnTo>
                    <a:lnTo>
                      <a:pt x="23" y="1134"/>
                    </a:lnTo>
                    <a:lnTo>
                      <a:pt x="19" y="1137"/>
                    </a:lnTo>
                    <a:lnTo>
                      <a:pt x="16" y="1141"/>
                    </a:lnTo>
                    <a:lnTo>
                      <a:pt x="12" y="1144"/>
                    </a:lnTo>
                    <a:lnTo>
                      <a:pt x="9" y="1149"/>
                    </a:lnTo>
                    <a:lnTo>
                      <a:pt x="6" y="1153"/>
                    </a:lnTo>
                    <a:lnTo>
                      <a:pt x="4" y="1159"/>
                    </a:lnTo>
                    <a:lnTo>
                      <a:pt x="3" y="1165"/>
                    </a:lnTo>
                    <a:lnTo>
                      <a:pt x="1" y="1179"/>
                    </a:lnTo>
                    <a:lnTo>
                      <a:pt x="0" y="1194"/>
                    </a:lnTo>
                    <a:lnTo>
                      <a:pt x="0" y="1210"/>
                    </a:lnTo>
                    <a:lnTo>
                      <a:pt x="1" y="1223"/>
                    </a:lnTo>
                    <a:lnTo>
                      <a:pt x="2" y="1235"/>
                    </a:lnTo>
                    <a:lnTo>
                      <a:pt x="3" y="1244"/>
                    </a:lnTo>
                    <a:lnTo>
                      <a:pt x="159" y="1244"/>
                    </a:lnTo>
                    <a:close/>
                    <a:moveTo>
                      <a:pt x="28" y="1208"/>
                    </a:moveTo>
                    <a:lnTo>
                      <a:pt x="27" y="1202"/>
                    </a:lnTo>
                    <a:lnTo>
                      <a:pt x="27" y="1192"/>
                    </a:lnTo>
                    <a:lnTo>
                      <a:pt x="27" y="1186"/>
                    </a:lnTo>
                    <a:lnTo>
                      <a:pt x="28" y="1180"/>
                    </a:lnTo>
                    <a:lnTo>
                      <a:pt x="30" y="1175"/>
                    </a:lnTo>
                    <a:lnTo>
                      <a:pt x="33" y="1171"/>
                    </a:lnTo>
                    <a:lnTo>
                      <a:pt x="36" y="1168"/>
                    </a:lnTo>
                    <a:lnTo>
                      <a:pt x="39" y="1165"/>
                    </a:lnTo>
                    <a:lnTo>
                      <a:pt x="45" y="1164"/>
                    </a:lnTo>
                    <a:lnTo>
                      <a:pt x="50" y="1163"/>
                    </a:lnTo>
                    <a:lnTo>
                      <a:pt x="56" y="1164"/>
                    </a:lnTo>
                    <a:lnTo>
                      <a:pt x="61" y="1165"/>
                    </a:lnTo>
                    <a:lnTo>
                      <a:pt x="65" y="1169"/>
                    </a:lnTo>
                    <a:lnTo>
                      <a:pt x="69" y="1172"/>
                    </a:lnTo>
                    <a:lnTo>
                      <a:pt x="72" y="1176"/>
                    </a:lnTo>
                    <a:lnTo>
                      <a:pt x="74" y="1182"/>
                    </a:lnTo>
                    <a:lnTo>
                      <a:pt x="75" y="1189"/>
                    </a:lnTo>
                    <a:lnTo>
                      <a:pt x="76" y="1195"/>
                    </a:lnTo>
                    <a:lnTo>
                      <a:pt x="75" y="1202"/>
                    </a:lnTo>
                    <a:lnTo>
                      <a:pt x="75" y="1208"/>
                    </a:lnTo>
                    <a:lnTo>
                      <a:pt x="28" y="1208"/>
                    </a:lnTo>
                    <a:close/>
                    <a:moveTo>
                      <a:pt x="113" y="1005"/>
                    </a:moveTo>
                    <a:lnTo>
                      <a:pt x="108" y="1005"/>
                    </a:lnTo>
                    <a:lnTo>
                      <a:pt x="99" y="1004"/>
                    </a:lnTo>
                    <a:lnTo>
                      <a:pt x="88" y="1005"/>
                    </a:lnTo>
                    <a:lnTo>
                      <a:pt x="78" y="1007"/>
                    </a:lnTo>
                    <a:lnTo>
                      <a:pt x="69" y="1010"/>
                    </a:lnTo>
                    <a:lnTo>
                      <a:pt x="60" y="1016"/>
                    </a:lnTo>
                    <a:lnTo>
                      <a:pt x="56" y="1019"/>
                    </a:lnTo>
                    <a:lnTo>
                      <a:pt x="52" y="1024"/>
                    </a:lnTo>
                    <a:lnTo>
                      <a:pt x="49" y="1028"/>
                    </a:lnTo>
                    <a:lnTo>
                      <a:pt x="46" y="1033"/>
                    </a:lnTo>
                    <a:lnTo>
                      <a:pt x="45" y="1038"/>
                    </a:lnTo>
                    <a:lnTo>
                      <a:pt x="43" y="1044"/>
                    </a:lnTo>
                    <a:lnTo>
                      <a:pt x="42" y="1051"/>
                    </a:lnTo>
                    <a:lnTo>
                      <a:pt x="42" y="1057"/>
                    </a:lnTo>
                    <a:lnTo>
                      <a:pt x="42" y="1065"/>
                    </a:lnTo>
                    <a:lnTo>
                      <a:pt x="43" y="1072"/>
                    </a:lnTo>
                    <a:lnTo>
                      <a:pt x="45" y="1078"/>
                    </a:lnTo>
                    <a:lnTo>
                      <a:pt x="47" y="1084"/>
                    </a:lnTo>
                    <a:lnTo>
                      <a:pt x="50" y="1090"/>
                    </a:lnTo>
                    <a:lnTo>
                      <a:pt x="54" y="1094"/>
                    </a:lnTo>
                    <a:lnTo>
                      <a:pt x="57" y="1098"/>
                    </a:lnTo>
                    <a:lnTo>
                      <a:pt x="61" y="1103"/>
                    </a:lnTo>
                    <a:lnTo>
                      <a:pt x="71" y="1108"/>
                    </a:lnTo>
                    <a:lnTo>
                      <a:pt x="82" y="1114"/>
                    </a:lnTo>
                    <a:lnTo>
                      <a:pt x="92" y="1116"/>
                    </a:lnTo>
                    <a:lnTo>
                      <a:pt x="103" y="1117"/>
                    </a:lnTo>
                    <a:lnTo>
                      <a:pt x="110" y="1117"/>
                    </a:lnTo>
                    <a:lnTo>
                      <a:pt x="116" y="1116"/>
                    </a:lnTo>
                    <a:lnTo>
                      <a:pt x="122" y="1115"/>
                    </a:lnTo>
                    <a:lnTo>
                      <a:pt x="127" y="1113"/>
                    </a:lnTo>
                    <a:lnTo>
                      <a:pt x="132" y="1111"/>
                    </a:lnTo>
                    <a:lnTo>
                      <a:pt x="138" y="1107"/>
                    </a:lnTo>
                    <a:lnTo>
                      <a:pt x="142" y="1104"/>
                    </a:lnTo>
                    <a:lnTo>
                      <a:pt x="146" y="1101"/>
                    </a:lnTo>
                    <a:lnTo>
                      <a:pt x="150" y="1096"/>
                    </a:lnTo>
                    <a:lnTo>
                      <a:pt x="153" y="1092"/>
                    </a:lnTo>
                    <a:lnTo>
                      <a:pt x="155" y="1086"/>
                    </a:lnTo>
                    <a:lnTo>
                      <a:pt x="157" y="1081"/>
                    </a:lnTo>
                    <a:lnTo>
                      <a:pt x="159" y="1075"/>
                    </a:lnTo>
                    <a:lnTo>
                      <a:pt x="160" y="1068"/>
                    </a:lnTo>
                    <a:lnTo>
                      <a:pt x="162" y="1061"/>
                    </a:lnTo>
                    <a:lnTo>
                      <a:pt x="162" y="1054"/>
                    </a:lnTo>
                    <a:lnTo>
                      <a:pt x="162" y="1042"/>
                    </a:lnTo>
                    <a:lnTo>
                      <a:pt x="160" y="1030"/>
                    </a:lnTo>
                    <a:lnTo>
                      <a:pt x="158" y="1020"/>
                    </a:lnTo>
                    <a:lnTo>
                      <a:pt x="155" y="1010"/>
                    </a:lnTo>
                    <a:lnTo>
                      <a:pt x="130" y="1016"/>
                    </a:lnTo>
                    <a:lnTo>
                      <a:pt x="132" y="1023"/>
                    </a:lnTo>
                    <a:lnTo>
                      <a:pt x="133" y="1030"/>
                    </a:lnTo>
                    <a:lnTo>
                      <a:pt x="135" y="1039"/>
                    </a:lnTo>
                    <a:lnTo>
                      <a:pt x="136" y="1048"/>
                    </a:lnTo>
                    <a:lnTo>
                      <a:pt x="135" y="1055"/>
                    </a:lnTo>
                    <a:lnTo>
                      <a:pt x="133" y="1061"/>
                    </a:lnTo>
                    <a:lnTo>
                      <a:pt x="132" y="1066"/>
                    </a:lnTo>
                    <a:lnTo>
                      <a:pt x="130" y="1071"/>
                    </a:lnTo>
                    <a:lnTo>
                      <a:pt x="127" y="1075"/>
                    </a:lnTo>
                    <a:lnTo>
                      <a:pt x="123" y="1078"/>
                    </a:lnTo>
                    <a:lnTo>
                      <a:pt x="118" y="1081"/>
                    </a:lnTo>
                    <a:lnTo>
                      <a:pt x="113" y="1082"/>
                    </a:lnTo>
                    <a:lnTo>
                      <a:pt x="113" y="1005"/>
                    </a:lnTo>
                    <a:close/>
                    <a:moveTo>
                      <a:pt x="89" y="1082"/>
                    </a:moveTo>
                    <a:lnTo>
                      <a:pt x="85" y="1082"/>
                    </a:lnTo>
                    <a:lnTo>
                      <a:pt x="81" y="1081"/>
                    </a:lnTo>
                    <a:lnTo>
                      <a:pt x="77" y="1078"/>
                    </a:lnTo>
                    <a:lnTo>
                      <a:pt x="73" y="1076"/>
                    </a:lnTo>
                    <a:lnTo>
                      <a:pt x="70" y="1073"/>
                    </a:lnTo>
                    <a:lnTo>
                      <a:pt x="68" y="1069"/>
                    </a:lnTo>
                    <a:lnTo>
                      <a:pt x="65" y="1065"/>
                    </a:lnTo>
                    <a:lnTo>
                      <a:pt x="65" y="1059"/>
                    </a:lnTo>
                    <a:lnTo>
                      <a:pt x="66" y="1054"/>
                    </a:lnTo>
                    <a:lnTo>
                      <a:pt x="68" y="1048"/>
                    </a:lnTo>
                    <a:lnTo>
                      <a:pt x="71" y="1045"/>
                    </a:lnTo>
                    <a:lnTo>
                      <a:pt x="74" y="1043"/>
                    </a:lnTo>
                    <a:lnTo>
                      <a:pt x="82" y="1039"/>
                    </a:lnTo>
                    <a:lnTo>
                      <a:pt x="89" y="1038"/>
                    </a:lnTo>
                    <a:lnTo>
                      <a:pt x="89" y="1082"/>
                    </a:lnTo>
                    <a:close/>
                    <a:moveTo>
                      <a:pt x="154" y="988"/>
                    </a:moveTo>
                    <a:lnTo>
                      <a:pt x="157" y="981"/>
                    </a:lnTo>
                    <a:lnTo>
                      <a:pt x="159" y="971"/>
                    </a:lnTo>
                    <a:lnTo>
                      <a:pt x="162" y="961"/>
                    </a:lnTo>
                    <a:lnTo>
                      <a:pt x="162" y="950"/>
                    </a:lnTo>
                    <a:lnTo>
                      <a:pt x="162" y="938"/>
                    </a:lnTo>
                    <a:lnTo>
                      <a:pt x="159" y="928"/>
                    </a:lnTo>
                    <a:lnTo>
                      <a:pt x="156" y="919"/>
                    </a:lnTo>
                    <a:lnTo>
                      <a:pt x="151" y="911"/>
                    </a:lnTo>
                    <a:lnTo>
                      <a:pt x="145" y="906"/>
                    </a:lnTo>
                    <a:lnTo>
                      <a:pt x="140" y="902"/>
                    </a:lnTo>
                    <a:lnTo>
                      <a:pt x="132" y="899"/>
                    </a:lnTo>
                    <a:lnTo>
                      <a:pt x="125" y="899"/>
                    </a:lnTo>
                    <a:lnTo>
                      <a:pt x="118" y="899"/>
                    </a:lnTo>
                    <a:lnTo>
                      <a:pt x="113" y="900"/>
                    </a:lnTo>
                    <a:lnTo>
                      <a:pt x="108" y="903"/>
                    </a:lnTo>
                    <a:lnTo>
                      <a:pt x="103" y="907"/>
                    </a:lnTo>
                    <a:lnTo>
                      <a:pt x="99" y="911"/>
                    </a:lnTo>
                    <a:lnTo>
                      <a:pt x="96" y="917"/>
                    </a:lnTo>
                    <a:lnTo>
                      <a:pt x="92" y="924"/>
                    </a:lnTo>
                    <a:lnTo>
                      <a:pt x="89" y="931"/>
                    </a:lnTo>
                    <a:lnTo>
                      <a:pt x="86" y="940"/>
                    </a:lnTo>
                    <a:lnTo>
                      <a:pt x="83" y="946"/>
                    </a:lnTo>
                    <a:lnTo>
                      <a:pt x="79" y="949"/>
                    </a:lnTo>
                    <a:lnTo>
                      <a:pt x="76" y="950"/>
                    </a:lnTo>
                    <a:lnTo>
                      <a:pt x="72" y="949"/>
                    </a:lnTo>
                    <a:lnTo>
                      <a:pt x="69" y="947"/>
                    </a:lnTo>
                    <a:lnTo>
                      <a:pt x="66" y="942"/>
                    </a:lnTo>
                    <a:lnTo>
                      <a:pt x="66" y="936"/>
                    </a:lnTo>
                    <a:lnTo>
                      <a:pt x="66" y="929"/>
                    </a:lnTo>
                    <a:lnTo>
                      <a:pt x="69" y="921"/>
                    </a:lnTo>
                    <a:lnTo>
                      <a:pt x="71" y="916"/>
                    </a:lnTo>
                    <a:lnTo>
                      <a:pt x="73" y="910"/>
                    </a:lnTo>
                    <a:lnTo>
                      <a:pt x="48" y="903"/>
                    </a:lnTo>
                    <a:lnTo>
                      <a:pt x="46" y="910"/>
                    </a:lnTo>
                    <a:lnTo>
                      <a:pt x="44" y="918"/>
                    </a:lnTo>
                    <a:lnTo>
                      <a:pt x="42" y="927"/>
                    </a:lnTo>
                    <a:lnTo>
                      <a:pt x="42" y="937"/>
                    </a:lnTo>
                    <a:lnTo>
                      <a:pt x="43" y="948"/>
                    </a:lnTo>
                    <a:lnTo>
                      <a:pt x="45" y="957"/>
                    </a:lnTo>
                    <a:lnTo>
                      <a:pt x="48" y="966"/>
                    </a:lnTo>
                    <a:lnTo>
                      <a:pt x="52" y="973"/>
                    </a:lnTo>
                    <a:lnTo>
                      <a:pt x="58" y="978"/>
                    </a:lnTo>
                    <a:lnTo>
                      <a:pt x="64" y="983"/>
                    </a:lnTo>
                    <a:lnTo>
                      <a:pt x="72" y="985"/>
                    </a:lnTo>
                    <a:lnTo>
                      <a:pt x="79" y="986"/>
                    </a:lnTo>
                    <a:lnTo>
                      <a:pt x="85" y="986"/>
                    </a:lnTo>
                    <a:lnTo>
                      <a:pt x="89" y="984"/>
                    </a:lnTo>
                    <a:lnTo>
                      <a:pt x="95" y="981"/>
                    </a:lnTo>
                    <a:lnTo>
                      <a:pt x="99" y="978"/>
                    </a:lnTo>
                    <a:lnTo>
                      <a:pt x="103" y="974"/>
                    </a:lnTo>
                    <a:lnTo>
                      <a:pt x="108" y="968"/>
                    </a:lnTo>
                    <a:lnTo>
                      <a:pt x="111" y="960"/>
                    </a:lnTo>
                    <a:lnTo>
                      <a:pt x="114" y="952"/>
                    </a:lnTo>
                    <a:lnTo>
                      <a:pt x="117" y="944"/>
                    </a:lnTo>
                    <a:lnTo>
                      <a:pt x="120" y="938"/>
                    </a:lnTo>
                    <a:lnTo>
                      <a:pt x="124" y="936"/>
                    </a:lnTo>
                    <a:lnTo>
                      <a:pt x="127" y="935"/>
                    </a:lnTo>
                    <a:lnTo>
                      <a:pt x="131" y="936"/>
                    </a:lnTo>
                    <a:lnTo>
                      <a:pt x="135" y="938"/>
                    </a:lnTo>
                    <a:lnTo>
                      <a:pt x="136" y="944"/>
                    </a:lnTo>
                    <a:lnTo>
                      <a:pt x="137" y="950"/>
                    </a:lnTo>
                    <a:lnTo>
                      <a:pt x="136" y="959"/>
                    </a:lnTo>
                    <a:lnTo>
                      <a:pt x="133" y="968"/>
                    </a:lnTo>
                    <a:lnTo>
                      <a:pt x="131" y="976"/>
                    </a:lnTo>
                    <a:lnTo>
                      <a:pt x="128" y="983"/>
                    </a:lnTo>
                    <a:lnTo>
                      <a:pt x="154" y="988"/>
                    </a:lnTo>
                    <a:close/>
                    <a:moveTo>
                      <a:pt x="154" y="883"/>
                    </a:moveTo>
                    <a:lnTo>
                      <a:pt x="157" y="876"/>
                    </a:lnTo>
                    <a:lnTo>
                      <a:pt x="159" y="867"/>
                    </a:lnTo>
                    <a:lnTo>
                      <a:pt x="162" y="856"/>
                    </a:lnTo>
                    <a:lnTo>
                      <a:pt x="162" y="844"/>
                    </a:lnTo>
                    <a:lnTo>
                      <a:pt x="162" y="832"/>
                    </a:lnTo>
                    <a:lnTo>
                      <a:pt x="159" y="822"/>
                    </a:lnTo>
                    <a:lnTo>
                      <a:pt x="156" y="813"/>
                    </a:lnTo>
                    <a:lnTo>
                      <a:pt x="151" y="807"/>
                    </a:lnTo>
                    <a:lnTo>
                      <a:pt x="145" y="801"/>
                    </a:lnTo>
                    <a:lnTo>
                      <a:pt x="140" y="797"/>
                    </a:lnTo>
                    <a:lnTo>
                      <a:pt x="132" y="794"/>
                    </a:lnTo>
                    <a:lnTo>
                      <a:pt x="125" y="793"/>
                    </a:lnTo>
                    <a:lnTo>
                      <a:pt x="118" y="793"/>
                    </a:lnTo>
                    <a:lnTo>
                      <a:pt x="113" y="795"/>
                    </a:lnTo>
                    <a:lnTo>
                      <a:pt x="108" y="798"/>
                    </a:lnTo>
                    <a:lnTo>
                      <a:pt x="103" y="801"/>
                    </a:lnTo>
                    <a:lnTo>
                      <a:pt x="99" y="805"/>
                    </a:lnTo>
                    <a:lnTo>
                      <a:pt x="96" y="811"/>
                    </a:lnTo>
                    <a:lnTo>
                      <a:pt x="92" y="818"/>
                    </a:lnTo>
                    <a:lnTo>
                      <a:pt x="89" y="825"/>
                    </a:lnTo>
                    <a:lnTo>
                      <a:pt x="86" y="834"/>
                    </a:lnTo>
                    <a:lnTo>
                      <a:pt x="83" y="841"/>
                    </a:lnTo>
                    <a:lnTo>
                      <a:pt x="79" y="843"/>
                    </a:lnTo>
                    <a:lnTo>
                      <a:pt x="76" y="844"/>
                    </a:lnTo>
                    <a:lnTo>
                      <a:pt x="72" y="843"/>
                    </a:lnTo>
                    <a:lnTo>
                      <a:pt x="69" y="841"/>
                    </a:lnTo>
                    <a:lnTo>
                      <a:pt x="66" y="837"/>
                    </a:lnTo>
                    <a:lnTo>
                      <a:pt x="66" y="831"/>
                    </a:lnTo>
                    <a:lnTo>
                      <a:pt x="66" y="823"/>
                    </a:lnTo>
                    <a:lnTo>
                      <a:pt x="69" y="815"/>
                    </a:lnTo>
                    <a:lnTo>
                      <a:pt x="71" y="810"/>
                    </a:lnTo>
                    <a:lnTo>
                      <a:pt x="73" y="804"/>
                    </a:lnTo>
                    <a:lnTo>
                      <a:pt x="48" y="799"/>
                    </a:lnTo>
                    <a:lnTo>
                      <a:pt x="46" y="804"/>
                    </a:lnTo>
                    <a:lnTo>
                      <a:pt x="44" y="812"/>
                    </a:lnTo>
                    <a:lnTo>
                      <a:pt x="42" y="822"/>
                    </a:lnTo>
                    <a:lnTo>
                      <a:pt x="42" y="832"/>
                    </a:lnTo>
                    <a:lnTo>
                      <a:pt x="43" y="842"/>
                    </a:lnTo>
                    <a:lnTo>
                      <a:pt x="45" y="852"/>
                    </a:lnTo>
                    <a:lnTo>
                      <a:pt x="48" y="860"/>
                    </a:lnTo>
                    <a:lnTo>
                      <a:pt x="52" y="867"/>
                    </a:lnTo>
                    <a:lnTo>
                      <a:pt x="58" y="872"/>
                    </a:lnTo>
                    <a:lnTo>
                      <a:pt x="64" y="877"/>
                    </a:lnTo>
                    <a:lnTo>
                      <a:pt x="72" y="879"/>
                    </a:lnTo>
                    <a:lnTo>
                      <a:pt x="79" y="880"/>
                    </a:lnTo>
                    <a:lnTo>
                      <a:pt x="85" y="880"/>
                    </a:lnTo>
                    <a:lnTo>
                      <a:pt x="89" y="879"/>
                    </a:lnTo>
                    <a:lnTo>
                      <a:pt x="95" y="876"/>
                    </a:lnTo>
                    <a:lnTo>
                      <a:pt x="99" y="872"/>
                    </a:lnTo>
                    <a:lnTo>
                      <a:pt x="103" y="868"/>
                    </a:lnTo>
                    <a:lnTo>
                      <a:pt x="108" y="862"/>
                    </a:lnTo>
                    <a:lnTo>
                      <a:pt x="111" y="854"/>
                    </a:lnTo>
                    <a:lnTo>
                      <a:pt x="114" y="847"/>
                    </a:lnTo>
                    <a:lnTo>
                      <a:pt x="117" y="838"/>
                    </a:lnTo>
                    <a:lnTo>
                      <a:pt x="120" y="832"/>
                    </a:lnTo>
                    <a:lnTo>
                      <a:pt x="124" y="830"/>
                    </a:lnTo>
                    <a:lnTo>
                      <a:pt x="127" y="829"/>
                    </a:lnTo>
                    <a:lnTo>
                      <a:pt x="131" y="830"/>
                    </a:lnTo>
                    <a:lnTo>
                      <a:pt x="135" y="832"/>
                    </a:lnTo>
                    <a:lnTo>
                      <a:pt x="136" y="838"/>
                    </a:lnTo>
                    <a:lnTo>
                      <a:pt x="137" y="844"/>
                    </a:lnTo>
                    <a:lnTo>
                      <a:pt x="136" y="853"/>
                    </a:lnTo>
                    <a:lnTo>
                      <a:pt x="133" y="862"/>
                    </a:lnTo>
                    <a:lnTo>
                      <a:pt x="131" y="870"/>
                    </a:lnTo>
                    <a:lnTo>
                      <a:pt x="128" y="877"/>
                    </a:lnTo>
                    <a:lnTo>
                      <a:pt x="154" y="883"/>
                    </a:lnTo>
                    <a:close/>
                    <a:moveTo>
                      <a:pt x="42" y="714"/>
                    </a:moveTo>
                    <a:lnTo>
                      <a:pt x="42" y="721"/>
                    </a:lnTo>
                    <a:lnTo>
                      <a:pt x="43" y="727"/>
                    </a:lnTo>
                    <a:lnTo>
                      <a:pt x="44" y="734"/>
                    </a:lnTo>
                    <a:lnTo>
                      <a:pt x="46" y="740"/>
                    </a:lnTo>
                    <a:lnTo>
                      <a:pt x="48" y="745"/>
                    </a:lnTo>
                    <a:lnTo>
                      <a:pt x="51" y="751"/>
                    </a:lnTo>
                    <a:lnTo>
                      <a:pt x="55" y="755"/>
                    </a:lnTo>
                    <a:lnTo>
                      <a:pt x="58" y="760"/>
                    </a:lnTo>
                    <a:lnTo>
                      <a:pt x="62" y="764"/>
                    </a:lnTo>
                    <a:lnTo>
                      <a:pt x="66" y="768"/>
                    </a:lnTo>
                    <a:lnTo>
                      <a:pt x="72" y="771"/>
                    </a:lnTo>
                    <a:lnTo>
                      <a:pt x="77" y="773"/>
                    </a:lnTo>
                    <a:lnTo>
                      <a:pt x="83" y="775"/>
                    </a:lnTo>
                    <a:lnTo>
                      <a:pt x="89" y="776"/>
                    </a:lnTo>
                    <a:lnTo>
                      <a:pt x="96" y="778"/>
                    </a:lnTo>
                    <a:lnTo>
                      <a:pt x="102" y="778"/>
                    </a:lnTo>
                    <a:lnTo>
                      <a:pt x="110" y="778"/>
                    </a:lnTo>
                    <a:lnTo>
                      <a:pt x="116" y="776"/>
                    </a:lnTo>
                    <a:lnTo>
                      <a:pt x="122" y="775"/>
                    </a:lnTo>
                    <a:lnTo>
                      <a:pt x="128" y="773"/>
                    </a:lnTo>
                    <a:lnTo>
                      <a:pt x="132" y="770"/>
                    </a:lnTo>
                    <a:lnTo>
                      <a:pt x="138" y="768"/>
                    </a:lnTo>
                    <a:lnTo>
                      <a:pt x="142" y="764"/>
                    </a:lnTo>
                    <a:lnTo>
                      <a:pt x="146" y="760"/>
                    </a:lnTo>
                    <a:lnTo>
                      <a:pt x="150" y="755"/>
                    </a:lnTo>
                    <a:lnTo>
                      <a:pt x="153" y="751"/>
                    </a:lnTo>
                    <a:lnTo>
                      <a:pt x="156" y="745"/>
                    </a:lnTo>
                    <a:lnTo>
                      <a:pt x="158" y="741"/>
                    </a:lnTo>
                    <a:lnTo>
                      <a:pt x="160" y="729"/>
                    </a:lnTo>
                    <a:lnTo>
                      <a:pt x="162" y="716"/>
                    </a:lnTo>
                    <a:lnTo>
                      <a:pt x="162" y="704"/>
                    </a:lnTo>
                    <a:lnTo>
                      <a:pt x="158" y="693"/>
                    </a:lnTo>
                    <a:lnTo>
                      <a:pt x="156" y="687"/>
                    </a:lnTo>
                    <a:lnTo>
                      <a:pt x="154" y="682"/>
                    </a:lnTo>
                    <a:lnTo>
                      <a:pt x="151" y="677"/>
                    </a:lnTo>
                    <a:lnTo>
                      <a:pt x="147" y="673"/>
                    </a:lnTo>
                    <a:lnTo>
                      <a:pt x="143" y="668"/>
                    </a:lnTo>
                    <a:lnTo>
                      <a:pt x="139" y="665"/>
                    </a:lnTo>
                    <a:lnTo>
                      <a:pt x="133" y="662"/>
                    </a:lnTo>
                    <a:lnTo>
                      <a:pt x="128" y="658"/>
                    </a:lnTo>
                    <a:lnTo>
                      <a:pt x="122" y="656"/>
                    </a:lnTo>
                    <a:lnTo>
                      <a:pt x="115" y="655"/>
                    </a:lnTo>
                    <a:lnTo>
                      <a:pt x="109" y="654"/>
                    </a:lnTo>
                    <a:lnTo>
                      <a:pt x="100" y="653"/>
                    </a:lnTo>
                    <a:lnTo>
                      <a:pt x="95" y="654"/>
                    </a:lnTo>
                    <a:lnTo>
                      <a:pt x="88" y="654"/>
                    </a:lnTo>
                    <a:lnTo>
                      <a:pt x="83" y="656"/>
                    </a:lnTo>
                    <a:lnTo>
                      <a:pt x="76" y="657"/>
                    </a:lnTo>
                    <a:lnTo>
                      <a:pt x="72" y="661"/>
                    </a:lnTo>
                    <a:lnTo>
                      <a:pt x="66" y="663"/>
                    </a:lnTo>
                    <a:lnTo>
                      <a:pt x="62" y="666"/>
                    </a:lnTo>
                    <a:lnTo>
                      <a:pt x="58" y="670"/>
                    </a:lnTo>
                    <a:lnTo>
                      <a:pt x="55" y="674"/>
                    </a:lnTo>
                    <a:lnTo>
                      <a:pt x="51" y="678"/>
                    </a:lnTo>
                    <a:lnTo>
                      <a:pt x="48" y="684"/>
                    </a:lnTo>
                    <a:lnTo>
                      <a:pt x="46" y="690"/>
                    </a:lnTo>
                    <a:lnTo>
                      <a:pt x="44" y="695"/>
                    </a:lnTo>
                    <a:lnTo>
                      <a:pt x="43" y="701"/>
                    </a:lnTo>
                    <a:lnTo>
                      <a:pt x="42" y="707"/>
                    </a:lnTo>
                    <a:lnTo>
                      <a:pt x="42" y="714"/>
                    </a:lnTo>
                    <a:close/>
                    <a:moveTo>
                      <a:pt x="66" y="715"/>
                    </a:moveTo>
                    <a:lnTo>
                      <a:pt x="68" y="710"/>
                    </a:lnTo>
                    <a:lnTo>
                      <a:pt x="70" y="704"/>
                    </a:lnTo>
                    <a:lnTo>
                      <a:pt x="73" y="701"/>
                    </a:lnTo>
                    <a:lnTo>
                      <a:pt x="78" y="697"/>
                    </a:lnTo>
                    <a:lnTo>
                      <a:pt x="83" y="694"/>
                    </a:lnTo>
                    <a:lnTo>
                      <a:pt x="89" y="693"/>
                    </a:lnTo>
                    <a:lnTo>
                      <a:pt x="96" y="692"/>
                    </a:lnTo>
                    <a:lnTo>
                      <a:pt x="102" y="692"/>
                    </a:lnTo>
                    <a:lnTo>
                      <a:pt x="109" y="692"/>
                    </a:lnTo>
                    <a:lnTo>
                      <a:pt x="116" y="693"/>
                    </a:lnTo>
                    <a:lnTo>
                      <a:pt x="122" y="695"/>
                    </a:lnTo>
                    <a:lnTo>
                      <a:pt x="127" y="697"/>
                    </a:lnTo>
                    <a:lnTo>
                      <a:pt x="131" y="702"/>
                    </a:lnTo>
                    <a:lnTo>
                      <a:pt x="133" y="705"/>
                    </a:lnTo>
                    <a:lnTo>
                      <a:pt x="136" y="710"/>
                    </a:lnTo>
                    <a:lnTo>
                      <a:pt x="137" y="715"/>
                    </a:lnTo>
                    <a:lnTo>
                      <a:pt x="136" y="721"/>
                    </a:lnTo>
                    <a:lnTo>
                      <a:pt x="133" y="725"/>
                    </a:lnTo>
                    <a:lnTo>
                      <a:pt x="130" y="730"/>
                    </a:lnTo>
                    <a:lnTo>
                      <a:pt x="126" y="733"/>
                    </a:lnTo>
                    <a:lnTo>
                      <a:pt x="122" y="736"/>
                    </a:lnTo>
                    <a:lnTo>
                      <a:pt x="115" y="737"/>
                    </a:lnTo>
                    <a:lnTo>
                      <a:pt x="109" y="739"/>
                    </a:lnTo>
                    <a:lnTo>
                      <a:pt x="102" y="740"/>
                    </a:lnTo>
                    <a:lnTo>
                      <a:pt x="96" y="739"/>
                    </a:lnTo>
                    <a:lnTo>
                      <a:pt x="89" y="739"/>
                    </a:lnTo>
                    <a:lnTo>
                      <a:pt x="83" y="736"/>
                    </a:lnTo>
                    <a:lnTo>
                      <a:pt x="78" y="734"/>
                    </a:lnTo>
                    <a:lnTo>
                      <a:pt x="73" y="731"/>
                    </a:lnTo>
                    <a:lnTo>
                      <a:pt x="70" y="726"/>
                    </a:lnTo>
                    <a:lnTo>
                      <a:pt x="68" y="721"/>
                    </a:lnTo>
                    <a:lnTo>
                      <a:pt x="66" y="715"/>
                    </a:lnTo>
                    <a:close/>
                    <a:moveTo>
                      <a:pt x="159" y="529"/>
                    </a:moveTo>
                    <a:lnTo>
                      <a:pt x="147" y="530"/>
                    </a:lnTo>
                    <a:lnTo>
                      <a:pt x="131" y="531"/>
                    </a:lnTo>
                    <a:lnTo>
                      <a:pt x="91" y="531"/>
                    </a:lnTo>
                    <a:lnTo>
                      <a:pt x="82" y="531"/>
                    </a:lnTo>
                    <a:lnTo>
                      <a:pt x="72" y="534"/>
                    </a:lnTo>
                    <a:lnTo>
                      <a:pt x="63" y="537"/>
                    </a:lnTo>
                    <a:lnTo>
                      <a:pt x="57" y="543"/>
                    </a:lnTo>
                    <a:lnTo>
                      <a:pt x="54" y="546"/>
                    </a:lnTo>
                    <a:lnTo>
                      <a:pt x="50" y="549"/>
                    </a:lnTo>
                    <a:lnTo>
                      <a:pt x="48" y="554"/>
                    </a:lnTo>
                    <a:lnTo>
                      <a:pt x="46" y="558"/>
                    </a:lnTo>
                    <a:lnTo>
                      <a:pt x="44" y="564"/>
                    </a:lnTo>
                    <a:lnTo>
                      <a:pt x="43" y="570"/>
                    </a:lnTo>
                    <a:lnTo>
                      <a:pt x="42" y="576"/>
                    </a:lnTo>
                    <a:lnTo>
                      <a:pt x="42" y="584"/>
                    </a:lnTo>
                    <a:lnTo>
                      <a:pt x="43" y="598"/>
                    </a:lnTo>
                    <a:lnTo>
                      <a:pt x="45" y="612"/>
                    </a:lnTo>
                    <a:lnTo>
                      <a:pt x="48" y="622"/>
                    </a:lnTo>
                    <a:lnTo>
                      <a:pt x="51" y="629"/>
                    </a:lnTo>
                    <a:lnTo>
                      <a:pt x="75" y="623"/>
                    </a:lnTo>
                    <a:lnTo>
                      <a:pt x="72" y="616"/>
                    </a:lnTo>
                    <a:lnTo>
                      <a:pt x="69" y="608"/>
                    </a:lnTo>
                    <a:lnTo>
                      <a:pt x="66" y="599"/>
                    </a:lnTo>
                    <a:lnTo>
                      <a:pt x="66" y="590"/>
                    </a:lnTo>
                    <a:lnTo>
                      <a:pt x="66" y="584"/>
                    </a:lnTo>
                    <a:lnTo>
                      <a:pt x="68" y="579"/>
                    </a:lnTo>
                    <a:lnTo>
                      <a:pt x="69" y="575"/>
                    </a:lnTo>
                    <a:lnTo>
                      <a:pt x="71" y="573"/>
                    </a:lnTo>
                    <a:lnTo>
                      <a:pt x="76" y="569"/>
                    </a:lnTo>
                    <a:lnTo>
                      <a:pt x="81" y="568"/>
                    </a:lnTo>
                    <a:lnTo>
                      <a:pt x="83" y="568"/>
                    </a:lnTo>
                    <a:lnTo>
                      <a:pt x="83" y="584"/>
                    </a:lnTo>
                    <a:lnTo>
                      <a:pt x="85" y="597"/>
                    </a:lnTo>
                    <a:lnTo>
                      <a:pt x="88" y="609"/>
                    </a:lnTo>
                    <a:lnTo>
                      <a:pt x="93" y="619"/>
                    </a:lnTo>
                    <a:lnTo>
                      <a:pt x="97" y="624"/>
                    </a:lnTo>
                    <a:lnTo>
                      <a:pt x="100" y="627"/>
                    </a:lnTo>
                    <a:lnTo>
                      <a:pt x="103" y="631"/>
                    </a:lnTo>
                    <a:lnTo>
                      <a:pt x="108" y="633"/>
                    </a:lnTo>
                    <a:lnTo>
                      <a:pt x="112" y="635"/>
                    </a:lnTo>
                    <a:lnTo>
                      <a:pt x="116" y="637"/>
                    </a:lnTo>
                    <a:lnTo>
                      <a:pt x="122" y="638"/>
                    </a:lnTo>
                    <a:lnTo>
                      <a:pt x="127" y="638"/>
                    </a:lnTo>
                    <a:lnTo>
                      <a:pt x="133" y="637"/>
                    </a:lnTo>
                    <a:lnTo>
                      <a:pt x="140" y="636"/>
                    </a:lnTo>
                    <a:lnTo>
                      <a:pt x="146" y="633"/>
                    </a:lnTo>
                    <a:lnTo>
                      <a:pt x="151" y="628"/>
                    </a:lnTo>
                    <a:lnTo>
                      <a:pt x="156" y="623"/>
                    </a:lnTo>
                    <a:lnTo>
                      <a:pt x="159" y="616"/>
                    </a:lnTo>
                    <a:lnTo>
                      <a:pt x="162" y="608"/>
                    </a:lnTo>
                    <a:lnTo>
                      <a:pt x="162" y="599"/>
                    </a:lnTo>
                    <a:lnTo>
                      <a:pt x="162" y="589"/>
                    </a:lnTo>
                    <a:lnTo>
                      <a:pt x="158" y="580"/>
                    </a:lnTo>
                    <a:lnTo>
                      <a:pt x="154" y="573"/>
                    </a:lnTo>
                    <a:lnTo>
                      <a:pt x="147" y="566"/>
                    </a:lnTo>
                    <a:lnTo>
                      <a:pt x="147" y="565"/>
                    </a:lnTo>
                    <a:lnTo>
                      <a:pt x="159" y="563"/>
                    </a:lnTo>
                    <a:lnTo>
                      <a:pt x="159" y="529"/>
                    </a:lnTo>
                    <a:close/>
                    <a:moveTo>
                      <a:pt x="117" y="567"/>
                    </a:moveTo>
                    <a:lnTo>
                      <a:pt x="120" y="567"/>
                    </a:lnTo>
                    <a:lnTo>
                      <a:pt x="124" y="568"/>
                    </a:lnTo>
                    <a:lnTo>
                      <a:pt x="129" y="570"/>
                    </a:lnTo>
                    <a:lnTo>
                      <a:pt x="133" y="575"/>
                    </a:lnTo>
                    <a:lnTo>
                      <a:pt x="136" y="580"/>
                    </a:lnTo>
                    <a:lnTo>
                      <a:pt x="137" y="587"/>
                    </a:lnTo>
                    <a:lnTo>
                      <a:pt x="136" y="593"/>
                    </a:lnTo>
                    <a:lnTo>
                      <a:pt x="133" y="597"/>
                    </a:lnTo>
                    <a:lnTo>
                      <a:pt x="131" y="599"/>
                    </a:lnTo>
                    <a:lnTo>
                      <a:pt x="129" y="600"/>
                    </a:lnTo>
                    <a:lnTo>
                      <a:pt x="126" y="602"/>
                    </a:lnTo>
                    <a:lnTo>
                      <a:pt x="123" y="602"/>
                    </a:lnTo>
                    <a:lnTo>
                      <a:pt x="118" y="602"/>
                    </a:lnTo>
                    <a:lnTo>
                      <a:pt x="114" y="599"/>
                    </a:lnTo>
                    <a:lnTo>
                      <a:pt x="111" y="596"/>
                    </a:lnTo>
                    <a:lnTo>
                      <a:pt x="109" y="592"/>
                    </a:lnTo>
                    <a:lnTo>
                      <a:pt x="106" y="587"/>
                    </a:lnTo>
                    <a:lnTo>
                      <a:pt x="105" y="580"/>
                    </a:lnTo>
                    <a:lnTo>
                      <a:pt x="105" y="575"/>
                    </a:lnTo>
                    <a:lnTo>
                      <a:pt x="105" y="567"/>
                    </a:lnTo>
                    <a:lnTo>
                      <a:pt x="117" y="567"/>
                    </a:lnTo>
                    <a:close/>
                    <a:moveTo>
                      <a:pt x="154" y="509"/>
                    </a:moveTo>
                    <a:lnTo>
                      <a:pt x="157" y="501"/>
                    </a:lnTo>
                    <a:lnTo>
                      <a:pt x="159" y="492"/>
                    </a:lnTo>
                    <a:lnTo>
                      <a:pt x="162" y="481"/>
                    </a:lnTo>
                    <a:lnTo>
                      <a:pt x="162" y="470"/>
                    </a:lnTo>
                    <a:lnTo>
                      <a:pt x="162" y="459"/>
                    </a:lnTo>
                    <a:lnTo>
                      <a:pt x="159" y="448"/>
                    </a:lnTo>
                    <a:lnTo>
                      <a:pt x="156" y="439"/>
                    </a:lnTo>
                    <a:lnTo>
                      <a:pt x="151" y="432"/>
                    </a:lnTo>
                    <a:lnTo>
                      <a:pt x="145" y="427"/>
                    </a:lnTo>
                    <a:lnTo>
                      <a:pt x="140" y="422"/>
                    </a:lnTo>
                    <a:lnTo>
                      <a:pt x="132" y="420"/>
                    </a:lnTo>
                    <a:lnTo>
                      <a:pt x="125" y="419"/>
                    </a:lnTo>
                    <a:lnTo>
                      <a:pt x="118" y="419"/>
                    </a:lnTo>
                    <a:lnTo>
                      <a:pt x="113" y="421"/>
                    </a:lnTo>
                    <a:lnTo>
                      <a:pt x="108" y="423"/>
                    </a:lnTo>
                    <a:lnTo>
                      <a:pt x="103" y="427"/>
                    </a:lnTo>
                    <a:lnTo>
                      <a:pt x="99" y="431"/>
                    </a:lnTo>
                    <a:lnTo>
                      <a:pt x="96" y="437"/>
                    </a:lnTo>
                    <a:lnTo>
                      <a:pt x="92" y="443"/>
                    </a:lnTo>
                    <a:lnTo>
                      <a:pt x="89" y="451"/>
                    </a:lnTo>
                    <a:lnTo>
                      <a:pt x="86" y="460"/>
                    </a:lnTo>
                    <a:lnTo>
                      <a:pt x="83" y="467"/>
                    </a:lnTo>
                    <a:lnTo>
                      <a:pt x="79" y="469"/>
                    </a:lnTo>
                    <a:lnTo>
                      <a:pt x="76" y="470"/>
                    </a:lnTo>
                    <a:lnTo>
                      <a:pt x="72" y="469"/>
                    </a:lnTo>
                    <a:lnTo>
                      <a:pt x="69" y="467"/>
                    </a:lnTo>
                    <a:lnTo>
                      <a:pt x="66" y="462"/>
                    </a:lnTo>
                    <a:lnTo>
                      <a:pt x="66" y="457"/>
                    </a:lnTo>
                    <a:lnTo>
                      <a:pt x="66" y="449"/>
                    </a:lnTo>
                    <a:lnTo>
                      <a:pt x="69" y="441"/>
                    </a:lnTo>
                    <a:lnTo>
                      <a:pt x="71" y="436"/>
                    </a:lnTo>
                    <a:lnTo>
                      <a:pt x="73" y="430"/>
                    </a:lnTo>
                    <a:lnTo>
                      <a:pt x="48" y="424"/>
                    </a:lnTo>
                    <a:lnTo>
                      <a:pt x="46" y="430"/>
                    </a:lnTo>
                    <a:lnTo>
                      <a:pt x="44" y="438"/>
                    </a:lnTo>
                    <a:lnTo>
                      <a:pt x="42" y="448"/>
                    </a:lnTo>
                    <a:lnTo>
                      <a:pt x="42" y="458"/>
                    </a:lnTo>
                    <a:lnTo>
                      <a:pt x="43" y="468"/>
                    </a:lnTo>
                    <a:lnTo>
                      <a:pt x="45" y="478"/>
                    </a:lnTo>
                    <a:lnTo>
                      <a:pt x="48" y="486"/>
                    </a:lnTo>
                    <a:lnTo>
                      <a:pt x="52" y="492"/>
                    </a:lnTo>
                    <a:lnTo>
                      <a:pt x="58" y="498"/>
                    </a:lnTo>
                    <a:lnTo>
                      <a:pt x="64" y="502"/>
                    </a:lnTo>
                    <a:lnTo>
                      <a:pt x="72" y="505"/>
                    </a:lnTo>
                    <a:lnTo>
                      <a:pt x="79" y="506"/>
                    </a:lnTo>
                    <a:lnTo>
                      <a:pt x="85" y="506"/>
                    </a:lnTo>
                    <a:lnTo>
                      <a:pt x="89" y="505"/>
                    </a:lnTo>
                    <a:lnTo>
                      <a:pt x="95" y="501"/>
                    </a:lnTo>
                    <a:lnTo>
                      <a:pt x="99" y="498"/>
                    </a:lnTo>
                    <a:lnTo>
                      <a:pt x="103" y="493"/>
                    </a:lnTo>
                    <a:lnTo>
                      <a:pt x="108" y="488"/>
                    </a:lnTo>
                    <a:lnTo>
                      <a:pt x="111" y="480"/>
                    </a:lnTo>
                    <a:lnTo>
                      <a:pt x="114" y="472"/>
                    </a:lnTo>
                    <a:lnTo>
                      <a:pt x="117" y="463"/>
                    </a:lnTo>
                    <a:lnTo>
                      <a:pt x="120" y="458"/>
                    </a:lnTo>
                    <a:lnTo>
                      <a:pt x="124" y="456"/>
                    </a:lnTo>
                    <a:lnTo>
                      <a:pt x="127" y="454"/>
                    </a:lnTo>
                    <a:lnTo>
                      <a:pt x="131" y="456"/>
                    </a:lnTo>
                    <a:lnTo>
                      <a:pt x="135" y="458"/>
                    </a:lnTo>
                    <a:lnTo>
                      <a:pt x="136" y="463"/>
                    </a:lnTo>
                    <a:lnTo>
                      <a:pt x="137" y="470"/>
                    </a:lnTo>
                    <a:lnTo>
                      <a:pt x="136" y="479"/>
                    </a:lnTo>
                    <a:lnTo>
                      <a:pt x="133" y="488"/>
                    </a:lnTo>
                    <a:lnTo>
                      <a:pt x="131" y="496"/>
                    </a:lnTo>
                    <a:lnTo>
                      <a:pt x="128" y="502"/>
                    </a:lnTo>
                    <a:lnTo>
                      <a:pt x="154" y="509"/>
                    </a:lnTo>
                    <a:close/>
                    <a:moveTo>
                      <a:pt x="113" y="242"/>
                    </a:moveTo>
                    <a:lnTo>
                      <a:pt x="108" y="242"/>
                    </a:lnTo>
                    <a:lnTo>
                      <a:pt x="99" y="241"/>
                    </a:lnTo>
                    <a:lnTo>
                      <a:pt x="88" y="242"/>
                    </a:lnTo>
                    <a:lnTo>
                      <a:pt x="78" y="244"/>
                    </a:lnTo>
                    <a:lnTo>
                      <a:pt x="69" y="247"/>
                    </a:lnTo>
                    <a:lnTo>
                      <a:pt x="60" y="253"/>
                    </a:lnTo>
                    <a:lnTo>
                      <a:pt x="56" y="256"/>
                    </a:lnTo>
                    <a:lnTo>
                      <a:pt x="52" y="261"/>
                    </a:lnTo>
                    <a:lnTo>
                      <a:pt x="49" y="265"/>
                    </a:lnTo>
                    <a:lnTo>
                      <a:pt x="46" y="270"/>
                    </a:lnTo>
                    <a:lnTo>
                      <a:pt x="45" y="275"/>
                    </a:lnTo>
                    <a:lnTo>
                      <a:pt x="43" y="281"/>
                    </a:lnTo>
                    <a:lnTo>
                      <a:pt x="42" y="287"/>
                    </a:lnTo>
                    <a:lnTo>
                      <a:pt x="42" y="294"/>
                    </a:lnTo>
                    <a:lnTo>
                      <a:pt x="42" y="302"/>
                    </a:lnTo>
                    <a:lnTo>
                      <a:pt x="43" y="309"/>
                    </a:lnTo>
                    <a:lnTo>
                      <a:pt x="45" y="315"/>
                    </a:lnTo>
                    <a:lnTo>
                      <a:pt x="47" y="321"/>
                    </a:lnTo>
                    <a:lnTo>
                      <a:pt x="50" y="326"/>
                    </a:lnTo>
                    <a:lnTo>
                      <a:pt x="54" y="331"/>
                    </a:lnTo>
                    <a:lnTo>
                      <a:pt x="57" y="335"/>
                    </a:lnTo>
                    <a:lnTo>
                      <a:pt x="61" y="340"/>
                    </a:lnTo>
                    <a:lnTo>
                      <a:pt x="71" y="346"/>
                    </a:lnTo>
                    <a:lnTo>
                      <a:pt x="82" y="351"/>
                    </a:lnTo>
                    <a:lnTo>
                      <a:pt x="92" y="353"/>
                    </a:lnTo>
                    <a:lnTo>
                      <a:pt x="103" y="354"/>
                    </a:lnTo>
                    <a:lnTo>
                      <a:pt x="110" y="354"/>
                    </a:lnTo>
                    <a:lnTo>
                      <a:pt x="116" y="353"/>
                    </a:lnTo>
                    <a:lnTo>
                      <a:pt x="122" y="352"/>
                    </a:lnTo>
                    <a:lnTo>
                      <a:pt x="127" y="350"/>
                    </a:lnTo>
                    <a:lnTo>
                      <a:pt x="132" y="348"/>
                    </a:lnTo>
                    <a:lnTo>
                      <a:pt x="138" y="344"/>
                    </a:lnTo>
                    <a:lnTo>
                      <a:pt x="142" y="341"/>
                    </a:lnTo>
                    <a:lnTo>
                      <a:pt x="146" y="338"/>
                    </a:lnTo>
                    <a:lnTo>
                      <a:pt x="150" y="333"/>
                    </a:lnTo>
                    <a:lnTo>
                      <a:pt x="153" y="329"/>
                    </a:lnTo>
                    <a:lnTo>
                      <a:pt x="155" y="323"/>
                    </a:lnTo>
                    <a:lnTo>
                      <a:pt x="157" y="317"/>
                    </a:lnTo>
                    <a:lnTo>
                      <a:pt x="159" y="312"/>
                    </a:lnTo>
                    <a:lnTo>
                      <a:pt x="160" y="305"/>
                    </a:lnTo>
                    <a:lnTo>
                      <a:pt x="162" y="299"/>
                    </a:lnTo>
                    <a:lnTo>
                      <a:pt x="162" y="291"/>
                    </a:lnTo>
                    <a:lnTo>
                      <a:pt x="162" y="278"/>
                    </a:lnTo>
                    <a:lnTo>
                      <a:pt x="160" y="267"/>
                    </a:lnTo>
                    <a:lnTo>
                      <a:pt x="158" y="257"/>
                    </a:lnTo>
                    <a:lnTo>
                      <a:pt x="155" y="247"/>
                    </a:lnTo>
                    <a:lnTo>
                      <a:pt x="130" y="253"/>
                    </a:lnTo>
                    <a:lnTo>
                      <a:pt x="132" y="260"/>
                    </a:lnTo>
                    <a:lnTo>
                      <a:pt x="133" y="267"/>
                    </a:lnTo>
                    <a:lnTo>
                      <a:pt x="135" y="276"/>
                    </a:lnTo>
                    <a:lnTo>
                      <a:pt x="136" y="285"/>
                    </a:lnTo>
                    <a:lnTo>
                      <a:pt x="135" y="292"/>
                    </a:lnTo>
                    <a:lnTo>
                      <a:pt x="133" y="297"/>
                    </a:lnTo>
                    <a:lnTo>
                      <a:pt x="132" y="303"/>
                    </a:lnTo>
                    <a:lnTo>
                      <a:pt x="130" y="309"/>
                    </a:lnTo>
                    <a:lnTo>
                      <a:pt x="127" y="312"/>
                    </a:lnTo>
                    <a:lnTo>
                      <a:pt x="123" y="315"/>
                    </a:lnTo>
                    <a:lnTo>
                      <a:pt x="118" y="317"/>
                    </a:lnTo>
                    <a:lnTo>
                      <a:pt x="113" y="319"/>
                    </a:lnTo>
                    <a:lnTo>
                      <a:pt x="113" y="242"/>
                    </a:lnTo>
                    <a:close/>
                    <a:moveTo>
                      <a:pt x="89" y="319"/>
                    </a:moveTo>
                    <a:lnTo>
                      <a:pt x="85" y="319"/>
                    </a:lnTo>
                    <a:lnTo>
                      <a:pt x="81" y="317"/>
                    </a:lnTo>
                    <a:lnTo>
                      <a:pt x="77" y="315"/>
                    </a:lnTo>
                    <a:lnTo>
                      <a:pt x="73" y="313"/>
                    </a:lnTo>
                    <a:lnTo>
                      <a:pt x="70" y="310"/>
                    </a:lnTo>
                    <a:lnTo>
                      <a:pt x="68" y="306"/>
                    </a:lnTo>
                    <a:lnTo>
                      <a:pt x="65" y="302"/>
                    </a:lnTo>
                    <a:lnTo>
                      <a:pt x="65" y="296"/>
                    </a:lnTo>
                    <a:lnTo>
                      <a:pt x="66" y="291"/>
                    </a:lnTo>
                    <a:lnTo>
                      <a:pt x="68" y="286"/>
                    </a:lnTo>
                    <a:lnTo>
                      <a:pt x="71" y="282"/>
                    </a:lnTo>
                    <a:lnTo>
                      <a:pt x="74" y="280"/>
                    </a:lnTo>
                    <a:lnTo>
                      <a:pt x="82" y="276"/>
                    </a:lnTo>
                    <a:lnTo>
                      <a:pt x="89" y="275"/>
                    </a:lnTo>
                    <a:lnTo>
                      <a:pt x="89" y="319"/>
                    </a:lnTo>
                    <a:close/>
                    <a:moveTo>
                      <a:pt x="292" y="1491"/>
                    </a:moveTo>
                    <a:lnTo>
                      <a:pt x="452" y="1491"/>
                    </a:lnTo>
                    <a:lnTo>
                      <a:pt x="452" y="1454"/>
                    </a:lnTo>
                    <a:lnTo>
                      <a:pt x="292" y="1454"/>
                    </a:lnTo>
                    <a:lnTo>
                      <a:pt x="292" y="1491"/>
                    </a:lnTo>
                    <a:close/>
                    <a:moveTo>
                      <a:pt x="452" y="1423"/>
                    </a:moveTo>
                    <a:lnTo>
                      <a:pt x="452" y="1385"/>
                    </a:lnTo>
                    <a:lnTo>
                      <a:pt x="385" y="1385"/>
                    </a:lnTo>
                    <a:lnTo>
                      <a:pt x="380" y="1385"/>
                    </a:lnTo>
                    <a:lnTo>
                      <a:pt x="376" y="1384"/>
                    </a:lnTo>
                    <a:lnTo>
                      <a:pt x="371" y="1381"/>
                    </a:lnTo>
                    <a:lnTo>
                      <a:pt x="367" y="1377"/>
                    </a:lnTo>
                    <a:lnTo>
                      <a:pt x="366" y="1375"/>
                    </a:lnTo>
                    <a:lnTo>
                      <a:pt x="363" y="1371"/>
                    </a:lnTo>
                    <a:lnTo>
                      <a:pt x="363" y="1368"/>
                    </a:lnTo>
                    <a:lnTo>
                      <a:pt x="362" y="1365"/>
                    </a:lnTo>
                    <a:lnTo>
                      <a:pt x="363" y="1360"/>
                    </a:lnTo>
                    <a:lnTo>
                      <a:pt x="365" y="1357"/>
                    </a:lnTo>
                    <a:lnTo>
                      <a:pt x="367" y="1354"/>
                    </a:lnTo>
                    <a:lnTo>
                      <a:pt x="370" y="1350"/>
                    </a:lnTo>
                    <a:lnTo>
                      <a:pt x="373" y="1349"/>
                    </a:lnTo>
                    <a:lnTo>
                      <a:pt x="378" y="1347"/>
                    </a:lnTo>
                    <a:lnTo>
                      <a:pt x="382" y="1347"/>
                    </a:lnTo>
                    <a:lnTo>
                      <a:pt x="387" y="1346"/>
                    </a:lnTo>
                    <a:lnTo>
                      <a:pt x="452" y="1346"/>
                    </a:lnTo>
                    <a:lnTo>
                      <a:pt x="452" y="1309"/>
                    </a:lnTo>
                    <a:lnTo>
                      <a:pt x="383" y="1309"/>
                    </a:lnTo>
                    <a:lnTo>
                      <a:pt x="371" y="1310"/>
                    </a:lnTo>
                    <a:lnTo>
                      <a:pt x="361" y="1312"/>
                    </a:lnTo>
                    <a:lnTo>
                      <a:pt x="353" y="1317"/>
                    </a:lnTo>
                    <a:lnTo>
                      <a:pt x="346" y="1321"/>
                    </a:lnTo>
                    <a:lnTo>
                      <a:pt x="341" y="1328"/>
                    </a:lnTo>
                    <a:lnTo>
                      <a:pt x="336" y="1335"/>
                    </a:lnTo>
                    <a:lnTo>
                      <a:pt x="334" y="1344"/>
                    </a:lnTo>
                    <a:lnTo>
                      <a:pt x="333" y="1351"/>
                    </a:lnTo>
                    <a:lnTo>
                      <a:pt x="334" y="1359"/>
                    </a:lnTo>
                    <a:lnTo>
                      <a:pt x="335" y="1365"/>
                    </a:lnTo>
                    <a:lnTo>
                      <a:pt x="338" y="1370"/>
                    </a:lnTo>
                    <a:lnTo>
                      <a:pt x="340" y="1376"/>
                    </a:lnTo>
                    <a:lnTo>
                      <a:pt x="346" y="1384"/>
                    </a:lnTo>
                    <a:lnTo>
                      <a:pt x="352" y="1388"/>
                    </a:lnTo>
                    <a:lnTo>
                      <a:pt x="352" y="1389"/>
                    </a:lnTo>
                    <a:lnTo>
                      <a:pt x="336" y="1391"/>
                    </a:lnTo>
                    <a:lnTo>
                      <a:pt x="336" y="1423"/>
                    </a:lnTo>
                    <a:lnTo>
                      <a:pt x="344" y="1423"/>
                    </a:lnTo>
                    <a:lnTo>
                      <a:pt x="353" y="1423"/>
                    </a:lnTo>
                    <a:lnTo>
                      <a:pt x="362" y="1423"/>
                    </a:lnTo>
                    <a:lnTo>
                      <a:pt x="373" y="1423"/>
                    </a:lnTo>
                    <a:lnTo>
                      <a:pt x="452" y="1423"/>
                    </a:lnTo>
                    <a:close/>
                    <a:moveTo>
                      <a:pt x="452" y="1238"/>
                    </a:moveTo>
                    <a:lnTo>
                      <a:pt x="362" y="1238"/>
                    </a:lnTo>
                    <a:lnTo>
                      <a:pt x="362" y="1214"/>
                    </a:lnTo>
                    <a:lnTo>
                      <a:pt x="336" y="1214"/>
                    </a:lnTo>
                    <a:lnTo>
                      <a:pt x="336" y="1239"/>
                    </a:lnTo>
                    <a:lnTo>
                      <a:pt x="330" y="1239"/>
                    </a:lnTo>
                    <a:lnTo>
                      <a:pt x="326" y="1238"/>
                    </a:lnTo>
                    <a:lnTo>
                      <a:pt x="322" y="1238"/>
                    </a:lnTo>
                    <a:lnTo>
                      <a:pt x="319" y="1237"/>
                    </a:lnTo>
                    <a:lnTo>
                      <a:pt x="316" y="1234"/>
                    </a:lnTo>
                    <a:lnTo>
                      <a:pt x="314" y="1232"/>
                    </a:lnTo>
                    <a:lnTo>
                      <a:pt x="312" y="1229"/>
                    </a:lnTo>
                    <a:lnTo>
                      <a:pt x="311" y="1225"/>
                    </a:lnTo>
                    <a:lnTo>
                      <a:pt x="309" y="1221"/>
                    </a:lnTo>
                    <a:lnTo>
                      <a:pt x="311" y="1214"/>
                    </a:lnTo>
                    <a:lnTo>
                      <a:pt x="312" y="1209"/>
                    </a:lnTo>
                    <a:lnTo>
                      <a:pt x="284" y="1208"/>
                    </a:lnTo>
                    <a:lnTo>
                      <a:pt x="282" y="1217"/>
                    </a:lnTo>
                    <a:lnTo>
                      <a:pt x="281" y="1228"/>
                    </a:lnTo>
                    <a:lnTo>
                      <a:pt x="282" y="1235"/>
                    </a:lnTo>
                    <a:lnTo>
                      <a:pt x="285" y="1244"/>
                    </a:lnTo>
                    <a:lnTo>
                      <a:pt x="288" y="1253"/>
                    </a:lnTo>
                    <a:lnTo>
                      <a:pt x="293" y="1260"/>
                    </a:lnTo>
                    <a:lnTo>
                      <a:pt x="297" y="1264"/>
                    </a:lnTo>
                    <a:lnTo>
                      <a:pt x="301" y="1268"/>
                    </a:lnTo>
                    <a:lnTo>
                      <a:pt x="306" y="1270"/>
                    </a:lnTo>
                    <a:lnTo>
                      <a:pt x="311" y="1272"/>
                    </a:lnTo>
                    <a:lnTo>
                      <a:pt x="321" y="1274"/>
                    </a:lnTo>
                    <a:lnTo>
                      <a:pt x="332" y="1276"/>
                    </a:lnTo>
                    <a:lnTo>
                      <a:pt x="336" y="1276"/>
                    </a:lnTo>
                    <a:lnTo>
                      <a:pt x="336" y="1291"/>
                    </a:lnTo>
                    <a:lnTo>
                      <a:pt x="362" y="1291"/>
                    </a:lnTo>
                    <a:lnTo>
                      <a:pt x="362" y="1276"/>
                    </a:lnTo>
                    <a:lnTo>
                      <a:pt x="452" y="1276"/>
                    </a:lnTo>
                    <a:lnTo>
                      <a:pt x="452" y="1238"/>
                    </a:lnTo>
                    <a:close/>
                    <a:moveTo>
                      <a:pt x="452" y="1196"/>
                    </a:moveTo>
                    <a:lnTo>
                      <a:pt x="452" y="1160"/>
                    </a:lnTo>
                    <a:lnTo>
                      <a:pt x="393" y="1160"/>
                    </a:lnTo>
                    <a:lnTo>
                      <a:pt x="389" y="1160"/>
                    </a:lnTo>
                    <a:lnTo>
                      <a:pt x="385" y="1159"/>
                    </a:lnTo>
                    <a:lnTo>
                      <a:pt x="381" y="1157"/>
                    </a:lnTo>
                    <a:lnTo>
                      <a:pt x="378" y="1156"/>
                    </a:lnTo>
                    <a:lnTo>
                      <a:pt x="374" y="1153"/>
                    </a:lnTo>
                    <a:lnTo>
                      <a:pt x="372" y="1151"/>
                    </a:lnTo>
                    <a:lnTo>
                      <a:pt x="370" y="1147"/>
                    </a:lnTo>
                    <a:lnTo>
                      <a:pt x="368" y="1143"/>
                    </a:lnTo>
                    <a:lnTo>
                      <a:pt x="367" y="1139"/>
                    </a:lnTo>
                    <a:lnTo>
                      <a:pt x="367" y="1134"/>
                    </a:lnTo>
                    <a:lnTo>
                      <a:pt x="367" y="1129"/>
                    </a:lnTo>
                    <a:lnTo>
                      <a:pt x="368" y="1124"/>
                    </a:lnTo>
                    <a:lnTo>
                      <a:pt x="334" y="1124"/>
                    </a:lnTo>
                    <a:lnTo>
                      <a:pt x="333" y="1127"/>
                    </a:lnTo>
                    <a:lnTo>
                      <a:pt x="333" y="1132"/>
                    </a:lnTo>
                    <a:lnTo>
                      <a:pt x="334" y="1136"/>
                    </a:lnTo>
                    <a:lnTo>
                      <a:pt x="335" y="1141"/>
                    </a:lnTo>
                    <a:lnTo>
                      <a:pt x="336" y="1145"/>
                    </a:lnTo>
                    <a:lnTo>
                      <a:pt x="340" y="1150"/>
                    </a:lnTo>
                    <a:lnTo>
                      <a:pt x="343" y="1154"/>
                    </a:lnTo>
                    <a:lnTo>
                      <a:pt x="346" y="1157"/>
                    </a:lnTo>
                    <a:lnTo>
                      <a:pt x="352" y="1161"/>
                    </a:lnTo>
                    <a:lnTo>
                      <a:pt x="357" y="1163"/>
                    </a:lnTo>
                    <a:lnTo>
                      <a:pt x="357" y="1164"/>
                    </a:lnTo>
                    <a:lnTo>
                      <a:pt x="336" y="1165"/>
                    </a:lnTo>
                    <a:lnTo>
                      <a:pt x="336" y="1198"/>
                    </a:lnTo>
                    <a:lnTo>
                      <a:pt x="344" y="1198"/>
                    </a:lnTo>
                    <a:lnTo>
                      <a:pt x="353" y="1196"/>
                    </a:lnTo>
                    <a:lnTo>
                      <a:pt x="362" y="1196"/>
                    </a:lnTo>
                    <a:lnTo>
                      <a:pt x="374" y="1196"/>
                    </a:lnTo>
                    <a:lnTo>
                      <a:pt x="452" y="1196"/>
                    </a:lnTo>
                    <a:close/>
                    <a:moveTo>
                      <a:pt x="452" y="1006"/>
                    </a:moveTo>
                    <a:lnTo>
                      <a:pt x="439" y="1007"/>
                    </a:lnTo>
                    <a:lnTo>
                      <a:pt x="424" y="1008"/>
                    </a:lnTo>
                    <a:lnTo>
                      <a:pt x="383" y="1008"/>
                    </a:lnTo>
                    <a:lnTo>
                      <a:pt x="373" y="1008"/>
                    </a:lnTo>
                    <a:lnTo>
                      <a:pt x="365" y="1010"/>
                    </a:lnTo>
                    <a:lnTo>
                      <a:pt x="356" y="1014"/>
                    </a:lnTo>
                    <a:lnTo>
                      <a:pt x="348" y="1019"/>
                    </a:lnTo>
                    <a:lnTo>
                      <a:pt x="345" y="1023"/>
                    </a:lnTo>
                    <a:lnTo>
                      <a:pt x="342" y="1026"/>
                    </a:lnTo>
                    <a:lnTo>
                      <a:pt x="340" y="1030"/>
                    </a:lnTo>
                    <a:lnTo>
                      <a:pt x="338" y="1035"/>
                    </a:lnTo>
                    <a:lnTo>
                      <a:pt x="335" y="1041"/>
                    </a:lnTo>
                    <a:lnTo>
                      <a:pt x="334" y="1046"/>
                    </a:lnTo>
                    <a:lnTo>
                      <a:pt x="334" y="1053"/>
                    </a:lnTo>
                    <a:lnTo>
                      <a:pt x="333" y="1059"/>
                    </a:lnTo>
                    <a:lnTo>
                      <a:pt x="334" y="1075"/>
                    </a:lnTo>
                    <a:lnTo>
                      <a:pt x="338" y="1088"/>
                    </a:lnTo>
                    <a:lnTo>
                      <a:pt x="341" y="1098"/>
                    </a:lnTo>
                    <a:lnTo>
                      <a:pt x="344" y="1106"/>
                    </a:lnTo>
                    <a:lnTo>
                      <a:pt x="367" y="1100"/>
                    </a:lnTo>
                    <a:lnTo>
                      <a:pt x="363" y="1093"/>
                    </a:lnTo>
                    <a:lnTo>
                      <a:pt x="360" y="1085"/>
                    </a:lnTo>
                    <a:lnTo>
                      <a:pt x="359" y="1076"/>
                    </a:lnTo>
                    <a:lnTo>
                      <a:pt x="358" y="1066"/>
                    </a:lnTo>
                    <a:lnTo>
                      <a:pt x="358" y="1061"/>
                    </a:lnTo>
                    <a:lnTo>
                      <a:pt x="359" y="1055"/>
                    </a:lnTo>
                    <a:lnTo>
                      <a:pt x="361" y="1052"/>
                    </a:lnTo>
                    <a:lnTo>
                      <a:pt x="363" y="1048"/>
                    </a:lnTo>
                    <a:lnTo>
                      <a:pt x="368" y="1046"/>
                    </a:lnTo>
                    <a:lnTo>
                      <a:pt x="373" y="1045"/>
                    </a:lnTo>
                    <a:lnTo>
                      <a:pt x="374" y="1045"/>
                    </a:lnTo>
                    <a:lnTo>
                      <a:pt x="375" y="1059"/>
                    </a:lnTo>
                    <a:lnTo>
                      <a:pt x="378" y="1074"/>
                    </a:lnTo>
                    <a:lnTo>
                      <a:pt x="381" y="1085"/>
                    </a:lnTo>
                    <a:lnTo>
                      <a:pt x="385" y="1095"/>
                    </a:lnTo>
                    <a:lnTo>
                      <a:pt x="388" y="1100"/>
                    </a:lnTo>
                    <a:lnTo>
                      <a:pt x="392" y="1104"/>
                    </a:lnTo>
                    <a:lnTo>
                      <a:pt x="395" y="1107"/>
                    </a:lnTo>
                    <a:lnTo>
                      <a:pt x="399" y="1110"/>
                    </a:lnTo>
                    <a:lnTo>
                      <a:pt x="403" y="1112"/>
                    </a:lnTo>
                    <a:lnTo>
                      <a:pt x="408" y="1113"/>
                    </a:lnTo>
                    <a:lnTo>
                      <a:pt x="413" y="1114"/>
                    </a:lnTo>
                    <a:lnTo>
                      <a:pt x="419" y="1115"/>
                    </a:lnTo>
                    <a:lnTo>
                      <a:pt x="425" y="1114"/>
                    </a:lnTo>
                    <a:lnTo>
                      <a:pt x="432" y="1112"/>
                    </a:lnTo>
                    <a:lnTo>
                      <a:pt x="438" y="1108"/>
                    </a:lnTo>
                    <a:lnTo>
                      <a:pt x="443" y="1104"/>
                    </a:lnTo>
                    <a:lnTo>
                      <a:pt x="448" y="1098"/>
                    </a:lnTo>
                    <a:lnTo>
                      <a:pt x="451" y="1093"/>
                    </a:lnTo>
                    <a:lnTo>
                      <a:pt x="453" y="1085"/>
                    </a:lnTo>
                    <a:lnTo>
                      <a:pt x="454" y="1076"/>
                    </a:lnTo>
                    <a:lnTo>
                      <a:pt x="453" y="1066"/>
                    </a:lnTo>
                    <a:lnTo>
                      <a:pt x="451" y="1057"/>
                    </a:lnTo>
                    <a:lnTo>
                      <a:pt x="446" y="1048"/>
                    </a:lnTo>
                    <a:lnTo>
                      <a:pt x="440" y="1043"/>
                    </a:lnTo>
                    <a:lnTo>
                      <a:pt x="440" y="1042"/>
                    </a:lnTo>
                    <a:lnTo>
                      <a:pt x="452" y="1039"/>
                    </a:lnTo>
                    <a:lnTo>
                      <a:pt x="452" y="1006"/>
                    </a:lnTo>
                    <a:close/>
                    <a:moveTo>
                      <a:pt x="410" y="1044"/>
                    </a:moveTo>
                    <a:lnTo>
                      <a:pt x="413" y="1044"/>
                    </a:lnTo>
                    <a:lnTo>
                      <a:pt x="415" y="1044"/>
                    </a:lnTo>
                    <a:lnTo>
                      <a:pt x="421" y="1047"/>
                    </a:lnTo>
                    <a:lnTo>
                      <a:pt x="425" y="1052"/>
                    </a:lnTo>
                    <a:lnTo>
                      <a:pt x="428" y="1057"/>
                    </a:lnTo>
                    <a:lnTo>
                      <a:pt x="429" y="1064"/>
                    </a:lnTo>
                    <a:lnTo>
                      <a:pt x="428" y="1069"/>
                    </a:lnTo>
                    <a:lnTo>
                      <a:pt x="425" y="1074"/>
                    </a:lnTo>
                    <a:lnTo>
                      <a:pt x="424" y="1076"/>
                    </a:lnTo>
                    <a:lnTo>
                      <a:pt x="421" y="1077"/>
                    </a:lnTo>
                    <a:lnTo>
                      <a:pt x="419" y="1078"/>
                    </a:lnTo>
                    <a:lnTo>
                      <a:pt x="415" y="1078"/>
                    </a:lnTo>
                    <a:lnTo>
                      <a:pt x="410" y="1077"/>
                    </a:lnTo>
                    <a:lnTo>
                      <a:pt x="407" y="1075"/>
                    </a:lnTo>
                    <a:lnTo>
                      <a:pt x="403" y="1073"/>
                    </a:lnTo>
                    <a:lnTo>
                      <a:pt x="401" y="1068"/>
                    </a:lnTo>
                    <a:lnTo>
                      <a:pt x="399" y="1063"/>
                    </a:lnTo>
                    <a:lnTo>
                      <a:pt x="398" y="1057"/>
                    </a:lnTo>
                    <a:lnTo>
                      <a:pt x="397" y="1051"/>
                    </a:lnTo>
                    <a:lnTo>
                      <a:pt x="397" y="1044"/>
                    </a:lnTo>
                    <a:lnTo>
                      <a:pt x="410" y="1044"/>
                    </a:lnTo>
                    <a:close/>
                    <a:moveTo>
                      <a:pt x="406" y="873"/>
                    </a:moveTo>
                    <a:lnTo>
                      <a:pt x="399" y="872"/>
                    </a:lnTo>
                    <a:lnTo>
                      <a:pt x="392" y="872"/>
                    </a:lnTo>
                    <a:lnTo>
                      <a:pt x="381" y="873"/>
                    </a:lnTo>
                    <a:lnTo>
                      <a:pt x="370" y="876"/>
                    </a:lnTo>
                    <a:lnTo>
                      <a:pt x="360" y="879"/>
                    </a:lnTo>
                    <a:lnTo>
                      <a:pt x="352" y="885"/>
                    </a:lnTo>
                    <a:lnTo>
                      <a:pt x="348" y="888"/>
                    </a:lnTo>
                    <a:lnTo>
                      <a:pt x="344" y="891"/>
                    </a:lnTo>
                    <a:lnTo>
                      <a:pt x="341" y="896"/>
                    </a:lnTo>
                    <a:lnTo>
                      <a:pt x="339" y="901"/>
                    </a:lnTo>
                    <a:lnTo>
                      <a:pt x="336" y="906"/>
                    </a:lnTo>
                    <a:lnTo>
                      <a:pt x="335" y="912"/>
                    </a:lnTo>
                    <a:lnTo>
                      <a:pt x="334" y="918"/>
                    </a:lnTo>
                    <a:lnTo>
                      <a:pt x="333" y="926"/>
                    </a:lnTo>
                    <a:lnTo>
                      <a:pt x="334" y="932"/>
                    </a:lnTo>
                    <a:lnTo>
                      <a:pt x="335" y="939"/>
                    </a:lnTo>
                    <a:lnTo>
                      <a:pt x="336" y="946"/>
                    </a:lnTo>
                    <a:lnTo>
                      <a:pt x="339" y="952"/>
                    </a:lnTo>
                    <a:lnTo>
                      <a:pt x="342" y="957"/>
                    </a:lnTo>
                    <a:lnTo>
                      <a:pt x="345" y="963"/>
                    </a:lnTo>
                    <a:lnTo>
                      <a:pt x="349" y="967"/>
                    </a:lnTo>
                    <a:lnTo>
                      <a:pt x="354" y="970"/>
                    </a:lnTo>
                    <a:lnTo>
                      <a:pt x="362" y="977"/>
                    </a:lnTo>
                    <a:lnTo>
                      <a:pt x="373" y="981"/>
                    </a:lnTo>
                    <a:lnTo>
                      <a:pt x="384" y="985"/>
                    </a:lnTo>
                    <a:lnTo>
                      <a:pt x="395" y="985"/>
                    </a:lnTo>
                    <a:lnTo>
                      <a:pt x="401" y="985"/>
                    </a:lnTo>
                    <a:lnTo>
                      <a:pt x="408" y="984"/>
                    </a:lnTo>
                    <a:lnTo>
                      <a:pt x="414" y="983"/>
                    </a:lnTo>
                    <a:lnTo>
                      <a:pt x="420" y="981"/>
                    </a:lnTo>
                    <a:lnTo>
                      <a:pt x="425" y="979"/>
                    </a:lnTo>
                    <a:lnTo>
                      <a:pt x="429" y="976"/>
                    </a:lnTo>
                    <a:lnTo>
                      <a:pt x="434" y="973"/>
                    </a:lnTo>
                    <a:lnTo>
                      <a:pt x="438" y="969"/>
                    </a:lnTo>
                    <a:lnTo>
                      <a:pt x="441" y="965"/>
                    </a:lnTo>
                    <a:lnTo>
                      <a:pt x="444" y="959"/>
                    </a:lnTo>
                    <a:lnTo>
                      <a:pt x="448" y="955"/>
                    </a:lnTo>
                    <a:lnTo>
                      <a:pt x="450" y="949"/>
                    </a:lnTo>
                    <a:lnTo>
                      <a:pt x="452" y="942"/>
                    </a:lnTo>
                    <a:lnTo>
                      <a:pt x="453" y="936"/>
                    </a:lnTo>
                    <a:lnTo>
                      <a:pt x="453" y="929"/>
                    </a:lnTo>
                    <a:lnTo>
                      <a:pt x="454" y="921"/>
                    </a:lnTo>
                    <a:lnTo>
                      <a:pt x="453" y="910"/>
                    </a:lnTo>
                    <a:lnTo>
                      <a:pt x="452" y="899"/>
                    </a:lnTo>
                    <a:lnTo>
                      <a:pt x="450" y="888"/>
                    </a:lnTo>
                    <a:lnTo>
                      <a:pt x="447" y="879"/>
                    </a:lnTo>
                    <a:lnTo>
                      <a:pt x="423" y="883"/>
                    </a:lnTo>
                    <a:lnTo>
                      <a:pt x="425" y="891"/>
                    </a:lnTo>
                    <a:lnTo>
                      <a:pt x="426" y="899"/>
                    </a:lnTo>
                    <a:lnTo>
                      <a:pt x="427" y="908"/>
                    </a:lnTo>
                    <a:lnTo>
                      <a:pt x="427" y="917"/>
                    </a:lnTo>
                    <a:lnTo>
                      <a:pt x="427" y="922"/>
                    </a:lnTo>
                    <a:lnTo>
                      <a:pt x="426" y="929"/>
                    </a:lnTo>
                    <a:lnTo>
                      <a:pt x="424" y="935"/>
                    </a:lnTo>
                    <a:lnTo>
                      <a:pt x="422" y="939"/>
                    </a:lnTo>
                    <a:lnTo>
                      <a:pt x="419" y="944"/>
                    </a:lnTo>
                    <a:lnTo>
                      <a:pt x="415" y="947"/>
                    </a:lnTo>
                    <a:lnTo>
                      <a:pt x="411" y="949"/>
                    </a:lnTo>
                    <a:lnTo>
                      <a:pt x="406" y="950"/>
                    </a:lnTo>
                    <a:lnTo>
                      <a:pt x="406" y="873"/>
                    </a:lnTo>
                    <a:close/>
                    <a:moveTo>
                      <a:pt x="381" y="950"/>
                    </a:moveTo>
                    <a:lnTo>
                      <a:pt x="378" y="949"/>
                    </a:lnTo>
                    <a:lnTo>
                      <a:pt x="373" y="948"/>
                    </a:lnTo>
                    <a:lnTo>
                      <a:pt x="369" y="947"/>
                    </a:lnTo>
                    <a:lnTo>
                      <a:pt x="366" y="945"/>
                    </a:lnTo>
                    <a:lnTo>
                      <a:pt x="362" y="941"/>
                    </a:lnTo>
                    <a:lnTo>
                      <a:pt x="360" y="937"/>
                    </a:lnTo>
                    <a:lnTo>
                      <a:pt x="358" y="932"/>
                    </a:lnTo>
                    <a:lnTo>
                      <a:pt x="357" y="927"/>
                    </a:lnTo>
                    <a:lnTo>
                      <a:pt x="358" y="921"/>
                    </a:lnTo>
                    <a:lnTo>
                      <a:pt x="360" y="917"/>
                    </a:lnTo>
                    <a:lnTo>
                      <a:pt x="362" y="913"/>
                    </a:lnTo>
                    <a:lnTo>
                      <a:pt x="366" y="910"/>
                    </a:lnTo>
                    <a:lnTo>
                      <a:pt x="373" y="907"/>
                    </a:lnTo>
                    <a:lnTo>
                      <a:pt x="381" y="907"/>
                    </a:lnTo>
                    <a:lnTo>
                      <a:pt x="381" y="950"/>
                    </a:lnTo>
                    <a:close/>
                    <a:moveTo>
                      <a:pt x="446" y="857"/>
                    </a:moveTo>
                    <a:lnTo>
                      <a:pt x="449" y="849"/>
                    </a:lnTo>
                    <a:lnTo>
                      <a:pt x="452" y="840"/>
                    </a:lnTo>
                    <a:lnTo>
                      <a:pt x="453" y="830"/>
                    </a:lnTo>
                    <a:lnTo>
                      <a:pt x="454" y="819"/>
                    </a:lnTo>
                    <a:lnTo>
                      <a:pt x="453" y="807"/>
                    </a:lnTo>
                    <a:lnTo>
                      <a:pt x="451" y="797"/>
                    </a:lnTo>
                    <a:lnTo>
                      <a:pt x="448" y="788"/>
                    </a:lnTo>
                    <a:lnTo>
                      <a:pt x="443" y="780"/>
                    </a:lnTo>
                    <a:lnTo>
                      <a:pt x="438" y="774"/>
                    </a:lnTo>
                    <a:lnTo>
                      <a:pt x="432" y="770"/>
                    </a:lnTo>
                    <a:lnTo>
                      <a:pt x="424" y="768"/>
                    </a:lnTo>
                    <a:lnTo>
                      <a:pt x="416" y="766"/>
                    </a:lnTo>
                    <a:lnTo>
                      <a:pt x="411" y="768"/>
                    </a:lnTo>
                    <a:lnTo>
                      <a:pt x="405" y="769"/>
                    </a:lnTo>
                    <a:lnTo>
                      <a:pt x="400" y="771"/>
                    </a:lnTo>
                    <a:lnTo>
                      <a:pt x="395" y="774"/>
                    </a:lnTo>
                    <a:lnTo>
                      <a:pt x="392" y="779"/>
                    </a:lnTo>
                    <a:lnTo>
                      <a:pt x="387" y="784"/>
                    </a:lnTo>
                    <a:lnTo>
                      <a:pt x="384" y="791"/>
                    </a:lnTo>
                    <a:lnTo>
                      <a:pt x="381" y="799"/>
                    </a:lnTo>
                    <a:lnTo>
                      <a:pt x="378" y="809"/>
                    </a:lnTo>
                    <a:lnTo>
                      <a:pt x="374" y="814"/>
                    </a:lnTo>
                    <a:lnTo>
                      <a:pt x="371" y="818"/>
                    </a:lnTo>
                    <a:lnTo>
                      <a:pt x="368" y="819"/>
                    </a:lnTo>
                    <a:lnTo>
                      <a:pt x="363" y="818"/>
                    </a:lnTo>
                    <a:lnTo>
                      <a:pt x="361" y="814"/>
                    </a:lnTo>
                    <a:lnTo>
                      <a:pt x="359" y="810"/>
                    </a:lnTo>
                    <a:lnTo>
                      <a:pt x="358" y="804"/>
                    </a:lnTo>
                    <a:lnTo>
                      <a:pt x="359" y="797"/>
                    </a:lnTo>
                    <a:lnTo>
                      <a:pt x="360" y="790"/>
                    </a:lnTo>
                    <a:lnTo>
                      <a:pt x="362" y="783"/>
                    </a:lnTo>
                    <a:lnTo>
                      <a:pt x="365" y="779"/>
                    </a:lnTo>
                    <a:lnTo>
                      <a:pt x="340" y="772"/>
                    </a:lnTo>
                    <a:lnTo>
                      <a:pt x="338" y="779"/>
                    </a:lnTo>
                    <a:lnTo>
                      <a:pt x="335" y="786"/>
                    </a:lnTo>
                    <a:lnTo>
                      <a:pt x="334" y="795"/>
                    </a:lnTo>
                    <a:lnTo>
                      <a:pt x="333" y="805"/>
                    </a:lnTo>
                    <a:lnTo>
                      <a:pt x="334" y="817"/>
                    </a:lnTo>
                    <a:lnTo>
                      <a:pt x="336" y="825"/>
                    </a:lnTo>
                    <a:lnTo>
                      <a:pt x="340" y="833"/>
                    </a:lnTo>
                    <a:lnTo>
                      <a:pt x="344" y="841"/>
                    </a:lnTo>
                    <a:lnTo>
                      <a:pt x="351" y="847"/>
                    </a:lnTo>
                    <a:lnTo>
                      <a:pt x="356" y="850"/>
                    </a:lnTo>
                    <a:lnTo>
                      <a:pt x="363" y="853"/>
                    </a:lnTo>
                    <a:lnTo>
                      <a:pt x="371" y="854"/>
                    </a:lnTo>
                    <a:lnTo>
                      <a:pt x="376" y="853"/>
                    </a:lnTo>
                    <a:lnTo>
                      <a:pt x="382" y="852"/>
                    </a:lnTo>
                    <a:lnTo>
                      <a:pt x="386" y="850"/>
                    </a:lnTo>
                    <a:lnTo>
                      <a:pt x="390" y="847"/>
                    </a:lnTo>
                    <a:lnTo>
                      <a:pt x="395" y="842"/>
                    </a:lnTo>
                    <a:lnTo>
                      <a:pt x="399" y="836"/>
                    </a:lnTo>
                    <a:lnTo>
                      <a:pt x="402" y="829"/>
                    </a:lnTo>
                    <a:lnTo>
                      <a:pt x="406" y="820"/>
                    </a:lnTo>
                    <a:lnTo>
                      <a:pt x="409" y="811"/>
                    </a:lnTo>
                    <a:lnTo>
                      <a:pt x="412" y="807"/>
                    </a:lnTo>
                    <a:lnTo>
                      <a:pt x="415" y="803"/>
                    </a:lnTo>
                    <a:lnTo>
                      <a:pt x="420" y="802"/>
                    </a:lnTo>
                    <a:lnTo>
                      <a:pt x="423" y="803"/>
                    </a:lnTo>
                    <a:lnTo>
                      <a:pt x="426" y="807"/>
                    </a:lnTo>
                    <a:lnTo>
                      <a:pt x="428" y="811"/>
                    </a:lnTo>
                    <a:lnTo>
                      <a:pt x="429" y="819"/>
                    </a:lnTo>
                    <a:lnTo>
                      <a:pt x="428" y="827"/>
                    </a:lnTo>
                    <a:lnTo>
                      <a:pt x="426" y="836"/>
                    </a:lnTo>
                    <a:lnTo>
                      <a:pt x="423" y="844"/>
                    </a:lnTo>
                    <a:lnTo>
                      <a:pt x="420" y="850"/>
                    </a:lnTo>
                    <a:lnTo>
                      <a:pt x="446" y="857"/>
                    </a:lnTo>
                    <a:close/>
                    <a:moveTo>
                      <a:pt x="312" y="740"/>
                    </a:moveTo>
                    <a:lnTo>
                      <a:pt x="336" y="740"/>
                    </a:lnTo>
                    <a:lnTo>
                      <a:pt x="336" y="755"/>
                    </a:lnTo>
                    <a:lnTo>
                      <a:pt x="362" y="755"/>
                    </a:lnTo>
                    <a:lnTo>
                      <a:pt x="362" y="740"/>
                    </a:lnTo>
                    <a:lnTo>
                      <a:pt x="410" y="740"/>
                    </a:lnTo>
                    <a:lnTo>
                      <a:pt x="421" y="739"/>
                    </a:lnTo>
                    <a:lnTo>
                      <a:pt x="430" y="736"/>
                    </a:lnTo>
                    <a:lnTo>
                      <a:pt x="438" y="734"/>
                    </a:lnTo>
                    <a:lnTo>
                      <a:pt x="444" y="730"/>
                    </a:lnTo>
                    <a:lnTo>
                      <a:pt x="448" y="724"/>
                    </a:lnTo>
                    <a:lnTo>
                      <a:pt x="451" y="717"/>
                    </a:lnTo>
                    <a:lnTo>
                      <a:pt x="453" y="710"/>
                    </a:lnTo>
                    <a:lnTo>
                      <a:pt x="454" y="702"/>
                    </a:lnTo>
                    <a:lnTo>
                      <a:pt x="453" y="687"/>
                    </a:lnTo>
                    <a:lnTo>
                      <a:pt x="451" y="677"/>
                    </a:lnTo>
                    <a:lnTo>
                      <a:pt x="424" y="677"/>
                    </a:lnTo>
                    <a:lnTo>
                      <a:pt x="424" y="683"/>
                    </a:lnTo>
                    <a:lnTo>
                      <a:pt x="425" y="688"/>
                    </a:lnTo>
                    <a:lnTo>
                      <a:pt x="424" y="693"/>
                    </a:lnTo>
                    <a:lnTo>
                      <a:pt x="424" y="695"/>
                    </a:lnTo>
                    <a:lnTo>
                      <a:pt x="422" y="698"/>
                    </a:lnTo>
                    <a:lnTo>
                      <a:pt x="420" y="700"/>
                    </a:lnTo>
                    <a:lnTo>
                      <a:pt x="413" y="703"/>
                    </a:lnTo>
                    <a:lnTo>
                      <a:pt x="405" y="703"/>
                    </a:lnTo>
                    <a:lnTo>
                      <a:pt x="362" y="703"/>
                    </a:lnTo>
                    <a:lnTo>
                      <a:pt x="362" y="676"/>
                    </a:lnTo>
                    <a:lnTo>
                      <a:pt x="336" y="676"/>
                    </a:lnTo>
                    <a:lnTo>
                      <a:pt x="336" y="703"/>
                    </a:lnTo>
                    <a:lnTo>
                      <a:pt x="303" y="703"/>
                    </a:lnTo>
                    <a:lnTo>
                      <a:pt x="312" y="740"/>
                    </a:lnTo>
                    <a:close/>
                    <a:moveTo>
                      <a:pt x="452" y="655"/>
                    </a:moveTo>
                    <a:lnTo>
                      <a:pt x="452" y="618"/>
                    </a:lnTo>
                    <a:lnTo>
                      <a:pt x="393" y="618"/>
                    </a:lnTo>
                    <a:lnTo>
                      <a:pt x="389" y="618"/>
                    </a:lnTo>
                    <a:lnTo>
                      <a:pt x="385" y="617"/>
                    </a:lnTo>
                    <a:lnTo>
                      <a:pt x="381" y="616"/>
                    </a:lnTo>
                    <a:lnTo>
                      <a:pt x="378" y="615"/>
                    </a:lnTo>
                    <a:lnTo>
                      <a:pt x="374" y="612"/>
                    </a:lnTo>
                    <a:lnTo>
                      <a:pt x="372" y="609"/>
                    </a:lnTo>
                    <a:lnTo>
                      <a:pt x="370" y="606"/>
                    </a:lnTo>
                    <a:lnTo>
                      <a:pt x="368" y="602"/>
                    </a:lnTo>
                    <a:lnTo>
                      <a:pt x="367" y="597"/>
                    </a:lnTo>
                    <a:lnTo>
                      <a:pt x="367" y="593"/>
                    </a:lnTo>
                    <a:lnTo>
                      <a:pt x="367" y="587"/>
                    </a:lnTo>
                    <a:lnTo>
                      <a:pt x="368" y="583"/>
                    </a:lnTo>
                    <a:lnTo>
                      <a:pt x="334" y="583"/>
                    </a:lnTo>
                    <a:lnTo>
                      <a:pt x="333" y="586"/>
                    </a:lnTo>
                    <a:lnTo>
                      <a:pt x="333" y="590"/>
                    </a:lnTo>
                    <a:lnTo>
                      <a:pt x="334" y="595"/>
                    </a:lnTo>
                    <a:lnTo>
                      <a:pt x="335" y="599"/>
                    </a:lnTo>
                    <a:lnTo>
                      <a:pt x="336" y="604"/>
                    </a:lnTo>
                    <a:lnTo>
                      <a:pt x="340" y="608"/>
                    </a:lnTo>
                    <a:lnTo>
                      <a:pt x="343" y="613"/>
                    </a:lnTo>
                    <a:lnTo>
                      <a:pt x="346" y="616"/>
                    </a:lnTo>
                    <a:lnTo>
                      <a:pt x="352" y="619"/>
                    </a:lnTo>
                    <a:lnTo>
                      <a:pt x="357" y="622"/>
                    </a:lnTo>
                    <a:lnTo>
                      <a:pt x="357" y="623"/>
                    </a:lnTo>
                    <a:lnTo>
                      <a:pt x="336" y="624"/>
                    </a:lnTo>
                    <a:lnTo>
                      <a:pt x="336" y="656"/>
                    </a:lnTo>
                    <a:lnTo>
                      <a:pt x="344" y="656"/>
                    </a:lnTo>
                    <a:lnTo>
                      <a:pt x="353" y="655"/>
                    </a:lnTo>
                    <a:lnTo>
                      <a:pt x="362" y="655"/>
                    </a:lnTo>
                    <a:lnTo>
                      <a:pt x="374" y="655"/>
                    </a:lnTo>
                    <a:lnTo>
                      <a:pt x="452" y="655"/>
                    </a:lnTo>
                    <a:close/>
                    <a:moveTo>
                      <a:pt x="336" y="451"/>
                    </a:moveTo>
                    <a:lnTo>
                      <a:pt x="336" y="489"/>
                    </a:lnTo>
                    <a:lnTo>
                      <a:pt x="405" y="489"/>
                    </a:lnTo>
                    <a:lnTo>
                      <a:pt x="409" y="489"/>
                    </a:lnTo>
                    <a:lnTo>
                      <a:pt x="412" y="490"/>
                    </a:lnTo>
                    <a:lnTo>
                      <a:pt x="417" y="492"/>
                    </a:lnTo>
                    <a:lnTo>
                      <a:pt x="421" y="496"/>
                    </a:lnTo>
                    <a:lnTo>
                      <a:pt x="423" y="499"/>
                    </a:lnTo>
                    <a:lnTo>
                      <a:pt x="424" y="501"/>
                    </a:lnTo>
                    <a:lnTo>
                      <a:pt x="425" y="505"/>
                    </a:lnTo>
                    <a:lnTo>
                      <a:pt x="425" y="508"/>
                    </a:lnTo>
                    <a:lnTo>
                      <a:pt x="425" y="512"/>
                    </a:lnTo>
                    <a:lnTo>
                      <a:pt x="423" y="517"/>
                    </a:lnTo>
                    <a:lnTo>
                      <a:pt x="421" y="520"/>
                    </a:lnTo>
                    <a:lnTo>
                      <a:pt x="417" y="522"/>
                    </a:lnTo>
                    <a:lnTo>
                      <a:pt x="414" y="525"/>
                    </a:lnTo>
                    <a:lnTo>
                      <a:pt x="410" y="526"/>
                    </a:lnTo>
                    <a:lnTo>
                      <a:pt x="405" y="527"/>
                    </a:lnTo>
                    <a:lnTo>
                      <a:pt x="398" y="527"/>
                    </a:lnTo>
                    <a:lnTo>
                      <a:pt x="336" y="527"/>
                    </a:lnTo>
                    <a:lnTo>
                      <a:pt x="336" y="564"/>
                    </a:lnTo>
                    <a:lnTo>
                      <a:pt x="403" y="564"/>
                    </a:lnTo>
                    <a:lnTo>
                      <a:pt x="416" y="564"/>
                    </a:lnTo>
                    <a:lnTo>
                      <a:pt x="427" y="560"/>
                    </a:lnTo>
                    <a:lnTo>
                      <a:pt x="436" y="557"/>
                    </a:lnTo>
                    <a:lnTo>
                      <a:pt x="442" y="553"/>
                    </a:lnTo>
                    <a:lnTo>
                      <a:pt x="448" y="546"/>
                    </a:lnTo>
                    <a:lnTo>
                      <a:pt x="451" y="539"/>
                    </a:lnTo>
                    <a:lnTo>
                      <a:pt x="453" y="531"/>
                    </a:lnTo>
                    <a:lnTo>
                      <a:pt x="454" y="522"/>
                    </a:lnTo>
                    <a:lnTo>
                      <a:pt x="453" y="515"/>
                    </a:lnTo>
                    <a:lnTo>
                      <a:pt x="452" y="508"/>
                    </a:lnTo>
                    <a:lnTo>
                      <a:pt x="450" y="502"/>
                    </a:lnTo>
                    <a:lnTo>
                      <a:pt x="448" y="497"/>
                    </a:lnTo>
                    <a:lnTo>
                      <a:pt x="441" y="490"/>
                    </a:lnTo>
                    <a:lnTo>
                      <a:pt x="435" y="485"/>
                    </a:lnTo>
                    <a:lnTo>
                      <a:pt x="435" y="485"/>
                    </a:lnTo>
                    <a:lnTo>
                      <a:pt x="452" y="482"/>
                    </a:lnTo>
                    <a:lnTo>
                      <a:pt x="452" y="450"/>
                    </a:lnTo>
                    <a:lnTo>
                      <a:pt x="443" y="451"/>
                    </a:lnTo>
                    <a:lnTo>
                      <a:pt x="435" y="451"/>
                    </a:lnTo>
                    <a:lnTo>
                      <a:pt x="425" y="451"/>
                    </a:lnTo>
                    <a:lnTo>
                      <a:pt x="414" y="451"/>
                    </a:lnTo>
                    <a:lnTo>
                      <a:pt x="336" y="451"/>
                    </a:lnTo>
                    <a:close/>
                    <a:moveTo>
                      <a:pt x="312" y="417"/>
                    </a:moveTo>
                    <a:lnTo>
                      <a:pt x="336" y="417"/>
                    </a:lnTo>
                    <a:lnTo>
                      <a:pt x="336" y="432"/>
                    </a:lnTo>
                    <a:lnTo>
                      <a:pt x="362" y="432"/>
                    </a:lnTo>
                    <a:lnTo>
                      <a:pt x="362" y="417"/>
                    </a:lnTo>
                    <a:lnTo>
                      <a:pt x="410" y="417"/>
                    </a:lnTo>
                    <a:lnTo>
                      <a:pt x="421" y="415"/>
                    </a:lnTo>
                    <a:lnTo>
                      <a:pt x="430" y="414"/>
                    </a:lnTo>
                    <a:lnTo>
                      <a:pt x="438" y="411"/>
                    </a:lnTo>
                    <a:lnTo>
                      <a:pt x="444" y="407"/>
                    </a:lnTo>
                    <a:lnTo>
                      <a:pt x="448" y="401"/>
                    </a:lnTo>
                    <a:lnTo>
                      <a:pt x="451" y="394"/>
                    </a:lnTo>
                    <a:lnTo>
                      <a:pt x="453" y="388"/>
                    </a:lnTo>
                    <a:lnTo>
                      <a:pt x="454" y="379"/>
                    </a:lnTo>
                    <a:lnTo>
                      <a:pt x="453" y="364"/>
                    </a:lnTo>
                    <a:lnTo>
                      <a:pt x="451" y="354"/>
                    </a:lnTo>
                    <a:lnTo>
                      <a:pt x="424" y="355"/>
                    </a:lnTo>
                    <a:lnTo>
                      <a:pt x="424" y="360"/>
                    </a:lnTo>
                    <a:lnTo>
                      <a:pt x="425" y="365"/>
                    </a:lnTo>
                    <a:lnTo>
                      <a:pt x="424" y="370"/>
                    </a:lnTo>
                    <a:lnTo>
                      <a:pt x="424" y="373"/>
                    </a:lnTo>
                    <a:lnTo>
                      <a:pt x="422" y="375"/>
                    </a:lnTo>
                    <a:lnTo>
                      <a:pt x="420" y="378"/>
                    </a:lnTo>
                    <a:lnTo>
                      <a:pt x="413" y="380"/>
                    </a:lnTo>
                    <a:lnTo>
                      <a:pt x="405" y="380"/>
                    </a:lnTo>
                    <a:lnTo>
                      <a:pt x="362" y="380"/>
                    </a:lnTo>
                    <a:lnTo>
                      <a:pt x="362" y="354"/>
                    </a:lnTo>
                    <a:lnTo>
                      <a:pt x="336" y="354"/>
                    </a:lnTo>
                    <a:lnTo>
                      <a:pt x="336" y="380"/>
                    </a:lnTo>
                    <a:lnTo>
                      <a:pt x="303" y="380"/>
                    </a:lnTo>
                    <a:lnTo>
                      <a:pt x="312" y="417"/>
                    </a:lnTo>
                    <a:close/>
                    <a:moveTo>
                      <a:pt x="336" y="221"/>
                    </a:moveTo>
                    <a:lnTo>
                      <a:pt x="336" y="257"/>
                    </a:lnTo>
                    <a:lnTo>
                      <a:pt x="405" y="257"/>
                    </a:lnTo>
                    <a:lnTo>
                      <a:pt x="409" y="257"/>
                    </a:lnTo>
                    <a:lnTo>
                      <a:pt x="412" y="258"/>
                    </a:lnTo>
                    <a:lnTo>
                      <a:pt x="417" y="262"/>
                    </a:lnTo>
                    <a:lnTo>
                      <a:pt x="421" y="265"/>
                    </a:lnTo>
                    <a:lnTo>
                      <a:pt x="423" y="267"/>
                    </a:lnTo>
                    <a:lnTo>
                      <a:pt x="424" y="271"/>
                    </a:lnTo>
                    <a:lnTo>
                      <a:pt x="425" y="274"/>
                    </a:lnTo>
                    <a:lnTo>
                      <a:pt x="425" y="277"/>
                    </a:lnTo>
                    <a:lnTo>
                      <a:pt x="425" y="282"/>
                    </a:lnTo>
                    <a:lnTo>
                      <a:pt x="423" y="285"/>
                    </a:lnTo>
                    <a:lnTo>
                      <a:pt x="421" y="288"/>
                    </a:lnTo>
                    <a:lnTo>
                      <a:pt x="417" y="292"/>
                    </a:lnTo>
                    <a:lnTo>
                      <a:pt x="414" y="293"/>
                    </a:lnTo>
                    <a:lnTo>
                      <a:pt x="410" y="295"/>
                    </a:lnTo>
                    <a:lnTo>
                      <a:pt x="405" y="295"/>
                    </a:lnTo>
                    <a:lnTo>
                      <a:pt x="398" y="296"/>
                    </a:lnTo>
                    <a:lnTo>
                      <a:pt x="336" y="296"/>
                    </a:lnTo>
                    <a:lnTo>
                      <a:pt x="336" y="333"/>
                    </a:lnTo>
                    <a:lnTo>
                      <a:pt x="403" y="333"/>
                    </a:lnTo>
                    <a:lnTo>
                      <a:pt x="416" y="332"/>
                    </a:lnTo>
                    <a:lnTo>
                      <a:pt x="427" y="330"/>
                    </a:lnTo>
                    <a:lnTo>
                      <a:pt x="436" y="326"/>
                    </a:lnTo>
                    <a:lnTo>
                      <a:pt x="442" y="321"/>
                    </a:lnTo>
                    <a:lnTo>
                      <a:pt x="448" y="315"/>
                    </a:lnTo>
                    <a:lnTo>
                      <a:pt x="451" y="307"/>
                    </a:lnTo>
                    <a:lnTo>
                      <a:pt x="453" y="300"/>
                    </a:lnTo>
                    <a:lnTo>
                      <a:pt x="454" y="291"/>
                    </a:lnTo>
                    <a:lnTo>
                      <a:pt x="453" y="284"/>
                    </a:lnTo>
                    <a:lnTo>
                      <a:pt x="452" y="277"/>
                    </a:lnTo>
                    <a:lnTo>
                      <a:pt x="450" y="271"/>
                    </a:lnTo>
                    <a:lnTo>
                      <a:pt x="448" y="266"/>
                    </a:lnTo>
                    <a:lnTo>
                      <a:pt x="441" y="258"/>
                    </a:lnTo>
                    <a:lnTo>
                      <a:pt x="435" y="254"/>
                    </a:lnTo>
                    <a:lnTo>
                      <a:pt x="435" y="253"/>
                    </a:lnTo>
                    <a:lnTo>
                      <a:pt x="452" y="252"/>
                    </a:lnTo>
                    <a:lnTo>
                      <a:pt x="452" y="219"/>
                    </a:lnTo>
                    <a:lnTo>
                      <a:pt x="443" y="219"/>
                    </a:lnTo>
                    <a:lnTo>
                      <a:pt x="435" y="221"/>
                    </a:lnTo>
                    <a:lnTo>
                      <a:pt x="425" y="221"/>
                    </a:lnTo>
                    <a:lnTo>
                      <a:pt x="414" y="221"/>
                    </a:lnTo>
                    <a:lnTo>
                      <a:pt x="336" y="221"/>
                    </a:lnTo>
                    <a:close/>
                    <a:moveTo>
                      <a:pt x="452" y="190"/>
                    </a:moveTo>
                    <a:lnTo>
                      <a:pt x="452" y="154"/>
                    </a:lnTo>
                    <a:lnTo>
                      <a:pt x="393" y="154"/>
                    </a:lnTo>
                    <a:lnTo>
                      <a:pt x="389" y="154"/>
                    </a:lnTo>
                    <a:lnTo>
                      <a:pt x="385" y="153"/>
                    </a:lnTo>
                    <a:lnTo>
                      <a:pt x="381" y="151"/>
                    </a:lnTo>
                    <a:lnTo>
                      <a:pt x="378" y="150"/>
                    </a:lnTo>
                    <a:lnTo>
                      <a:pt x="374" y="147"/>
                    </a:lnTo>
                    <a:lnTo>
                      <a:pt x="372" y="145"/>
                    </a:lnTo>
                    <a:lnTo>
                      <a:pt x="370" y="141"/>
                    </a:lnTo>
                    <a:lnTo>
                      <a:pt x="368" y="137"/>
                    </a:lnTo>
                    <a:lnTo>
                      <a:pt x="367" y="133"/>
                    </a:lnTo>
                    <a:lnTo>
                      <a:pt x="367" y="128"/>
                    </a:lnTo>
                    <a:lnTo>
                      <a:pt x="367" y="122"/>
                    </a:lnTo>
                    <a:lnTo>
                      <a:pt x="368" y="118"/>
                    </a:lnTo>
                    <a:lnTo>
                      <a:pt x="334" y="118"/>
                    </a:lnTo>
                    <a:lnTo>
                      <a:pt x="333" y="121"/>
                    </a:lnTo>
                    <a:lnTo>
                      <a:pt x="333" y="126"/>
                    </a:lnTo>
                    <a:lnTo>
                      <a:pt x="334" y="130"/>
                    </a:lnTo>
                    <a:lnTo>
                      <a:pt x="335" y="135"/>
                    </a:lnTo>
                    <a:lnTo>
                      <a:pt x="336" y="139"/>
                    </a:lnTo>
                    <a:lnTo>
                      <a:pt x="340" y="144"/>
                    </a:lnTo>
                    <a:lnTo>
                      <a:pt x="343" y="148"/>
                    </a:lnTo>
                    <a:lnTo>
                      <a:pt x="346" y="151"/>
                    </a:lnTo>
                    <a:lnTo>
                      <a:pt x="352" y="155"/>
                    </a:lnTo>
                    <a:lnTo>
                      <a:pt x="357" y="158"/>
                    </a:lnTo>
                    <a:lnTo>
                      <a:pt x="357" y="158"/>
                    </a:lnTo>
                    <a:lnTo>
                      <a:pt x="336" y="159"/>
                    </a:lnTo>
                    <a:lnTo>
                      <a:pt x="336" y="192"/>
                    </a:lnTo>
                    <a:lnTo>
                      <a:pt x="344" y="192"/>
                    </a:lnTo>
                    <a:lnTo>
                      <a:pt x="353" y="190"/>
                    </a:lnTo>
                    <a:lnTo>
                      <a:pt x="362" y="190"/>
                    </a:lnTo>
                    <a:lnTo>
                      <a:pt x="374" y="190"/>
                    </a:lnTo>
                    <a:lnTo>
                      <a:pt x="452" y="190"/>
                    </a:lnTo>
                    <a:close/>
                    <a:moveTo>
                      <a:pt x="452" y="0"/>
                    </a:moveTo>
                    <a:lnTo>
                      <a:pt x="439" y="1"/>
                    </a:lnTo>
                    <a:lnTo>
                      <a:pt x="424" y="2"/>
                    </a:lnTo>
                    <a:lnTo>
                      <a:pt x="383" y="2"/>
                    </a:lnTo>
                    <a:lnTo>
                      <a:pt x="373" y="2"/>
                    </a:lnTo>
                    <a:lnTo>
                      <a:pt x="365" y="4"/>
                    </a:lnTo>
                    <a:lnTo>
                      <a:pt x="356" y="8"/>
                    </a:lnTo>
                    <a:lnTo>
                      <a:pt x="348" y="13"/>
                    </a:lnTo>
                    <a:lnTo>
                      <a:pt x="345" y="17"/>
                    </a:lnTo>
                    <a:lnTo>
                      <a:pt x="342" y="20"/>
                    </a:lnTo>
                    <a:lnTo>
                      <a:pt x="340" y="24"/>
                    </a:lnTo>
                    <a:lnTo>
                      <a:pt x="338" y="29"/>
                    </a:lnTo>
                    <a:lnTo>
                      <a:pt x="335" y="34"/>
                    </a:lnTo>
                    <a:lnTo>
                      <a:pt x="334" y="40"/>
                    </a:lnTo>
                    <a:lnTo>
                      <a:pt x="334" y="47"/>
                    </a:lnTo>
                    <a:lnTo>
                      <a:pt x="333" y="55"/>
                    </a:lnTo>
                    <a:lnTo>
                      <a:pt x="334" y="69"/>
                    </a:lnTo>
                    <a:lnTo>
                      <a:pt x="338" y="82"/>
                    </a:lnTo>
                    <a:lnTo>
                      <a:pt x="341" y="92"/>
                    </a:lnTo>
                    <a:lnTo>
                      <a:pt x="344" y="100"/>
                    </a:lnTo>
                    <a:lnTo>
                      <a:pt x="367" y="94"/>
                    </a:lnTo>
                    <a:lnTo>
                      <a:pt x="363" y="87"/>
                    </a:lnTo>
                    <a:lnTo>
                      <a:pt x="360" y="79"/>
                    </a:lnTo>
                    <a:lnTo>
                      <a:pt x="359" y="70"/>
                    </a:lnTo>
                    <a:lnTo>
                      <a:pt x="358" y="60"/>
                    </a:lnTo>
                    <a:lnTo>
                      <a:pt x="358" y="55"/>
                    </a:lnTo>
                    <a:lnTo>
                      <a:pt x="359" y="49"/>
                    </a:lnTo>
                    <a:lnTo>
                      <a:pt x="361" y="46"/>
                    </a:lnTo>
                    <a:lnTo>
                      <a:pt x="363" y="43"/>
                    </a:lnTo>
                    <a:lnTo>
                      <a:pt x="368" y="40"/>
                    </a:lnTo>
                    <a:lnTo>
                      <a:pt x="373" y="39"/>
                    </a:lnTo>
                    <a:lnTo>
                      <a:pt x="374" y="39"/>
                    </a:lnTo>
                    <a:lnTo>
                      <a:pt x="375" y="55"/>
                    </a:lnTo>
                    <a:lnTo>
                      <a:pt x="378" y="68"/>
                    </a:lnTo>
                    <a:lnTo>
                      <a:pt x="381" y="79"/>
                    </a:lnTo>
                    <a:lnTo>
                      <a:pt x="385" y="89"/>
                    </a:lnTo>
                    <a:lnTo>
                      <a:pt x="388" y="94"/>
                    </a:lnTo>
                    <a:lnTo>
                      <a:pt x="392" y="98"/>
                    </a:lnTo>
                    <a:lnTo>
                      <a:pt x="395" y="101"/>
                    </a:lnTo>
                    <a:lnTo>
                      <a:pt x="399" y="104"/>
                    </a:lnTo>
                    <a:lnTo>
                      <a:pt x="403" y="106"/>
                    </a:lnTo>
                    <a:lnTo>
                      <a:pt x="408" y="107"/>
                    </a:lnTo>
                    <a:lnTo>
                      <a:pt x="413" y="108"/>
                    </a:lnTo>
                    <a:lnTo>
                      <a:pt x="419" y="109"/>
                    </a:lnTo>
                    <a:lnTo>
                      <a:pt x="425" y="108"/>
                    </a:lnTo>
                    <a:lnTo>
                      <a:pt x="432" y="106"/>
                    </a:lnTo>
                    <a:lnTo>
                      <a:pt x="438" y="102"/>
                    </a:lnTo>
                    <a:lnTo>
                      <a:pt x="443" y="98"/>
                    </a:lnTo>
                    <a:lnTo>
                      <a:pt x="448" y="94"/>
                    </a:lnTo>
                    <a:lnTo>
                      <a:pt x="451" y="87"/>
                    </a:lnTo>
                    <a:lnTo>
                      <a:pt x="453" y="79"/>
                    </a:lnTo>
                    <a:lnTo>
                      <a:pt x="454" y="70"/>
                    </a:lnTo>
                    <a:lnTo>
                      <a:pt x="453" y="60"/>
                    </a:lnTo>
                    <a:lnTo>
                      <a:pt x="451" y="51"/>
                    </a:lnTo>
                    <a:lnTo>
                      <a:pt x="446" y="43"/>
                    </a:lnTo>
                    <a:lnTo>
                      <a:pt x="440" y="37"/>
                    </a:lnTo>
                    <a:lnTo>
                      <a:pt x="440" y="36"/>
                    </a:lnTo>
                    <a:lnTo>
                      <a:pt x="452" y="33"/>
                    </a:lnTo>
                    <a:lnTo>
                      <a:pt x="452" y="0"/>
                    </a:lnTo>
                    <a:close/>
                    <a:moveTo>
                      <a:pt x="410" y="38"/>
                    </a:moveTo>
                    <a:lnTo>
                      <a:pt x="413" y="38"/>
                    </a:lnTo>
                    <a:lnTo>
                      <a:pt x="415" y="39"/>
                    </a:lnTo>
                    <a:lnTo>
                      <a:pt x="421" y="41"/>
                    </a:lnTo>
                    <a:lnTo>
                      <a:pt x="425" y="46"/>
                    </a:lnTo>
                    <a:lnTo>
                      <a:pt x="428" y="51"/>
                    </a:lnTo>
                    <a:lnTo>
                      <a:pt x="429" y="58"/>
                    </a:lnTo>
                    <a:lnTo>
                      <a:pt x="428" y="63"/>
                    </a:lnTo>
                    <a:lnTo>
                      <a:pt x="425" y="68"/>
                    </a:lnTo>
                    <a:lnTo>
                      <a:pt x="424" y="70"/>
                    </a:lnTo>
                    <a:lnTo>
                      <a:pt x="421" y="71"/>
                    </a:lnTo>
                    <a:lnTo>
                      <a:pt x="419" y="72"/>
                    </a:lnTo>
                    <a:lnTo>
                      <a:pt x="415" y="72"/>
                    </a:lnTo>
                    <a:lnTo>
                      <a:pt x="410" y="71"/>
                    </a:lnTo>
                    <a:lnTo>
                      <a:pt x="407" y="70"/>
                    </a:lnTo>
                    <a:lnTo>
                      <a:pt x="403" y="67"/>
                    </a:lnTo>
                    <a:lnTo>
                      <a:pt x="401" y="62"/>
                    </a:lnTo>
                    <a:lnTo>
                      <a:pt x="399" y="57"/>
                    </a:lnTo>
                    <a:lnTo>
                      <a:pt x="398" y="51"/>
                    </a:lnTo>
                    <a:lnTo>
                      <a:pt x="397" y="45"/>
                    </a:lnTo>
                    <a:lnTo>
                      <a:pt x="397" y="38"/>
                    </a:lnTo>
                    <a:lnTo>
                      <a:pt x="410" y="3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93" name="Google Shape;193;p35"/>
            <p:cNvGrpSpPr/>
            <p:nvPr/>
          </p:nvGrpSpPr>
          <p:grpSpPr>
            <a:xfrm>
              <a:off x="520348" y="4620588"/>
              <a:ext cx="350423" cy="1076548"/>
              <a:chOff x="19050" y="4406900"/>
              <a:chExt cx="396900" cy="1266825"/>
            </a:xfrm>
          </p:grpSpPr>
          <p:sp>
            <p:nvSpPr>
              <p:cNvPr id="194" name="Google Shape;194;p35"/>
              <p:cNvSpPr/>
              <p:nvPr/>
            </p:nvSpPr>
            <p:spPr>
              <a:xfrm>
                <a:off x="19050" y="4406900"/>
                <a:ext cx="396900" cy="1101600"/>
              </a:xfrm>
              <a:prstGeom prst="rect">
                <a:avLst/>
              </a:pr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5" name="Google Shape;195;p35"/>
              <p:cNvSpPr/>
              <p:nvPr/>
            </p:nvSpPr>
            <p:spPr>
              <a:xfrm>
                <a:off x="177800" y="4686300"/>
                <a:ext cx="87313" cy="550862"/>
              </a:xfrm>
              <a:custGeom>
                <a:rect b="b" l="l" r="r" t="t"/>
                <a:pathLst>
                  <a:path extrusionOk="0" h="1040" w="163">
                    <a:moveTo>
                      <a:pt x="160" y="1040"/>
                    </a:moveTo>
                    <a:lnTo>
                      <a:pt x="160" y="1003"/>
                    </a:lnTo>
                    <a:lnTo>
                      <a:pt x="104" y="1003"/>
                    </a:lnTo>
                    <a:lnTo>
                      <a:pt x="104" y="998"/>
                    </a:lnTo>
                    <a:lnTo>
                      <a:pt x="104" y="991"/>
                    </a:lnTo>
                    <a:lnTo>
                      <a:pt x="104" y="982"/>
                    </a:lnTo>
                    <a:lnTo>
                      <a:pt x="103" y="974"/>
                    </a:lnTo>
                    <a:lnTo>
                      <a:pt x="101" y="968"/>
                    </a:lnTo>
                    <a:lnTo>
                      <a:pt x="99" y="961"/>
                    </a:lnTo>
                    <a:lnTo>
                      <a:pt x="97" y="954"/>
                    </a:lnTo>
                    <a:lnTo>
                      <a:pt x="95" y="947"/>
                    </a:lnTo>
                    <a:lnTo>
                      <a:pt x="91" y="942"/>
                    </a:lnTo>
                    <a:lnTo>
                      <a:pt x="87" y="937"/>
                    </a:lnTo>
                    <a:lnTo>
                      <a:pt x="83" y="934"/>
                    </a:lnTo>
                    <a:lnTo>
                      <a:pt x="80" y="931"/>
                    </a:lnTo>
                    <a:lnTo>
                      <a:pt x="76" y="929"/>
                    </a:lnTo>
                    <a:lnTo>
                      <a:pt x="71" y="926"/>
                    </a:lnTo>
                    <a:lnTo>
                      <a:pt x="60" y="923"/>
                    </a:lnTo>
                    <a:lnTo>
                      <a:pt x="50" y="922"/>
                    </a:lnTo>
                    <a:lnTo>
                      <a:pt x="43" y="923"/>
                    </a:lnTo>
                    <a:lnTo>
                      <a:pt x="38" y="923"/>
                    </a:lnTo>
                    <a:lnTo>
                      <a:pt x="33" y="925"/>
                    </a:lnTo>
                    <a:lnTo>
                      <a:pt x="28" y="927"/>
                    </a:lnTo>
                    <a:lnTo>
                      <a:pt x="24" y="930"/>
                    </a:lnTo>
                    <a:lnTo>
                      <a:pt x="19" y="933"/>
                    </a:lnTo>
                    <a:lnTo>
                      <a:pt x="16" y="936"/>
                    </a:lnTo>
                    <a:lnTo>
                      <a:pt x="13" y="940"/>
                    </a:lnTo>
                    <a:lnTo>
                      <a:pt x="10" y="944"/>
                    </a:lnTo>
                    <a:lnTo>
                      <a:pt x="8" y="949"/>
                    </a:lnTo>
                    <a:lnTo>
                      <a:pt x="5" y="954"/>
                    </a:lnTo>
                    <a:lnTo>
                      <a:pt x="3" y="960"/>
                    </a:lnTo>
                    <a:lnTo>
                      <a:pt x="1" y="974"/>
                    </a:lnTo>
                    <a:lnTo>
                      <a:pt x="0" y="990"/>
                    </a:lnTo>
                    <a:lnTo>
                      <a:pt x="0" y="1005"/>
                    </a:lnTo>
                    <a:lnTo>
                      <a:pt x="1" y="1019"/>
                    </a:lnTo>
                    <a:lnTo>
                      <a:pt x="2" y="1030"/>
                    </a:lnTo>
                    <a:lnTo>
                      <a:pt x="3" y="1040"/>
                    </a:lnTo>
                    <a:lnTo>
                      <a:pt x="160" y="1040"/>
                    </a:lnTo>
                    <a:close/>
                    <a:moveTo>
                      <a:pt x="28" y="1003"/>
                    </a:moveTo>
                    <a:lnTo>
                      <a:pt x="27" y="998"/>
                    </a:lnTo>
                    <a:lnTo>
                      <a:pt x="27" y="988"/>
                    </a:lnTo>
                    <a:lnTo>
                      <a:pt x="27" y="981"/>
                    </a:lnTo>
                    <a:lnTo>
                      <a:pt x="28" y="975"/>
                    </a:lnTo>
                    <a:lnTo>
                      <a:pt x="30" y="971"/>
                    </a:lnTo>
                    <a:lnTo>
                      <a:pt x="33" y="966"/>
                    </a:lnTo>
                    <a:lnTo>
                      <a:pt x="37" y="963"/>
                    </a:lnTo>
                    <a:lnTo>
                      <a:pt x="41" y="961"/>
                    </a:lnTo>
                    <a:lnTo>
                      <a:pt x="45" y="960"/>
                    </a:lnTo>
                    <a:lnTo>
                      <a:pt x="51" y="959"/>
                    </a:lnTo>
                    <a:lnTo>
                      <a:pt x="56" y="960"/>
                    </a:lnTo>
                    <a:lnTo>
                      <a:pt x="62" y="961"/>
                    </a:lnTo>
                    <a:lnTo>
                      <a:pt x="66" y="964"/>
                    </a:lnTo>
                    <a:lnTo>
                      <a:pt x="69" y="968"/>
                    </a:lnTo>
                    <a:lnTo>
                      <a:pt x="72" y="972"/>
                    </a:lnTo>
                    <a:lnTo>
                      <a:pt x="74" y="978"/>
                    </a:lnTo>
                    <a:lnTo>
                      <a:pt x="76" y="983"/>
                    </a:lnTo>
                    <a:lnTo>
                      <a:pt x="77" y="991"/>
                    </a:lnTo>
                    <a:lnTo>
                      <a:pt x="76" y="998"/>
                    </a:lnTo>
                    <a:lnTo>
                      <a:pt x="76" y="1003"/>
                    </a:lnTo>
                    <a:lnTo>
                      <a:pt x="28" y="1003"/>
                    </a:lnTo>
                    <a:close/>
                    <a:moveTo>
                      <a:pt x="160" y="902"/>
                    </a:moveTo>
                    <a:lnTo>
                      <a:pt x="160" y="865"/>
                    </a:lnTo>
                    <a:lnTo>
                      <a:pt x="101" y="865"/>
                    </a:lnTo>
                    <a:lnTo>
                      <a:pt x="97" y="865"/>
                    </a:lnTo>
                    <a:lnTo>
                      <a:pt x="94" y="864"/>
                    </a:lnTo>
                    <a:lnTo>
                      <a:pt x="90" y="863"/>
                    </a:lnTo>
                    <a:lnTo>
                      <a:pt x="86" y="862"/>
                    </a:lnTo>
                    <a:lnTo>
                      <a:pt x="83" y="858"/>
                    </a:lnTo>
                    <a:lnTo>
                      <a:pt x="80" y="856"/>
                    </a:lnTo>
                    <a:lnTo>
                      <a:pt x="78" y="853"/>
                    </a:lnTo>
                    <a:lnTo>
                      <a:pt x="77" y="848"/>
                    </a:lnTo>
                    <a:lnTo>
                      <a:pt x="76" y="844"/>
                    </a:lnTo>
                    <a:lnTo>
                      <a:pt x="76" y="839"/>
                    </a:lnTo>
                    <a:lnTo>
                      <a:pt x="76" y="834"/>
                    </a:lnTo>
                    <a:lnTo>
                      <a:pt x="77" y="829"/>
                    </a:lnTo>
                    <a:lnTo>
                      <a:pt x="42" y="829"/>
                    </a:lnTo>
                    <a:lnTo>
                      <a:pt x="42" y="833"/>
                    </a:lnTo>
                    <a:lnTo>
                      <a:pt x="42" y="837"/>
                    </a:lnTo>
                    <a:lnTo>
                      <a:pt x="42" y="842"/>
                    </a:lnTo>
                    <a:lnTo>
                      <a:pt x="43" y="846"/>
                    </a:lnTo>
                    <a:lnTo>
                      <a:pt x="45" y="851"/>
                    </a:lnTo>
                    <a:lnTo>
                      <a:pt x="47" y="855"/>
                    </a:lnTo>
                    <a:lnTo>
                      <a:pt x="51" y="859"/>
                    </a:lnTo>
                    <a:lnTo>
                      <a:pt x="55" y="863"/>
                    </a:lnTo>
                    <a:lnTo>
                      <a:pt x="60" y="866"/>
                    </a:lnTo>
                    <a:lnTo>
                      <a:pt x="66" y="868"/>
                    </a:lnTo>
                    <a:lnTo>
                      <a:pt x="66" y="869"/>
                    </a:lnTo>
                    <a:lnTo>
                      <a:pt x="44" y="871"/>
                    </a:lnTo>
                    <a:lnTo>
                      <a:pt x="44" y="903"/>
                    </a:lnTo>
                    <a:lnTo>
                      <a:pt x="53" y="903"/>
                    </a:lnTo>
                    <a:lnTo>
                      <a:pt x="62" y="902"/>
                    </a:lnTo>
                    <a:lnTo>
                      <a:pt x="71" y="902"/>
                    </a:lnTo>
                    <a:lnTo>
                      <a:pt x="83" y="902"/>
                    </a:lnTo>
                    <a:lnTo>
                      <a:pt x="160" y="902"/>
                    </a:lnTo>
                    <a:close/>
                    <a:moveTo>
                      <a:pt x="42" y="755"/>
                    </a:moveTo>
                    <a:lnTo>
                      <a:pt x="42" y="761"/>
                    </a:lnTo>
                    <a:lnTo>
                      <a:pt x="43" y="768"/>
                    </a:lnTo>
                    <a:lnTo>
                      <a:pt x="44" y="775"/>
                    </a:lnTo>
                    <a:lnTo>
                      <a:pt x="46" y="780"/>
                    </a:lnTo>
                    <a:lnTo>
                      <a:pt x="49" y="786"/>
                    </a:lnTo>
                    <a:lnTo>
                      <a:pt x="52" y="791"/>
                    </a:lnTo>
                    <a:lnTo>
                      <a:pt x="55" y="796"/>
                    </a:lnTo>
                    <a:lnTo>
                      <a:pt x="58" y="800"/>
                    </a:lnTo>
                    <a:lnTo>
                      <a:pt x="63" y="805"/>
                    </a:lnTo>
                    <a:lnTo>
                      <a:pt x="67" y="808"/>
                    </a:lnTo>
                    <a:lnTo>
                      <a:pt x="72" y="812"/>
                    </a:lnTo>
                    <a:lnTo>
                      <a:pt x="78" y="814"/>
                    </a:lnTo>
                    <a:lnTo>
                      <a:pt x="84" y="816"/>
                    </a:lnTo>
                    <a:lnTo>
                      <a:pt x="90" y="817"/>
                    </a:lnTo>
                    <a:lnTo>
                      <a:pt x="96" y="818"/>
                    </a:lnTo>
                    <a:lnTo>
                      <a:pt x="104" y="818"/>
                    </a:lnTo>
                    <a:lnTo>
                      <a:pt x="110" y="818"/>
                    </a:lnTo>
                    <a:lnTo>
                      <a:pt x="117" y="817"/>
                    </a:lnTo>
                    <a:lnTo>
                      <a:pt x="122" y="816"/>
                    </a:lnTo>
                    <a:lnTo>
                      <a:pt x="128" y="814"/>
                    </a:lnTo>
                    <a:lnTo>
                      <a:pt x="134" y="812"/>
                    </a:lnTo>
                    <a:lnTo>
                      <a:pt x="138" y="808"/>
                    </a:lnTo>
                    <a:lnTo>
                      <a:pt x="143" y="805"/>
                    </a:lnTo>
                    <a:lnTo>
                      <a:pt x="147" y="800"/>
                    </a:lnTo>
                    <a:lnTo>
                      <a:pt x="150" y="796"/>
                    </a:lnTo>
                    <a:lnTo>
                      <a:pt x="153" y="791"/>
                    </a:lnTo>
                    <a:lnTo>
                      <a:pt x="157" y="786"/>
                    </a:lnTo>
                    <a:lnTo>
                      <a:pt x="159" y="781"/>
                    </a:lnTo>
                    <a:lnTo>
                      <a:pt x="162" y="769"/>
                    </a:lnTo>
                    <a:lnTo>
                      <a:pt x="163" y="757"/>
                    </a:lnTo>
                    <a:lnTo>
                      <a:pt x="162" y="745"/>
                    </a:lnTo>
                    <a:lnTo>
                      <a:pt x="159" y="734"/>
                    </a:lnTo>
                    <a:lnTo>
                      <a:pt x="157" y="728"/>
                    </a:lnTo>
                    <a:lnTo>
                      <a:pt x="154" y="722"/>
                    </a:lnTo>
                    <a:lnTo>
                      <a:pt x="151" y="718"/>
                    </a:lnTo>
                    <a:lnTo>
                      <a:pt x="148" y="714"/>
                    </a:lnTo>
                    <a:lnTo>
                      <a:pt x="144" y="709"/>
                    </a:lnTo>
                    <a:lnTo>
                      <a:pt x="139" y="706"/>
                    </a:lnTo>
                    <a:lnTo>
                      <a:pt x="134" y="702"/>
                    </a:lnTo>
                    <a:lnTo>
                      <a:pt x="128" y="699"/>
                    </a:lnTo>
                    <a:lnTo>
                      <a:pt x="122" y="697"/>
                    </a:lnTo>
                    <a:lnTo>
                      <a:pt x="116" y="696"/>
                    </a:lnTo>
                    <a:lnTo>
                      <a:pt x="109" y="695"/>
                    </a:lnTo>
                    <a:lnTo>
                      <a:pt x="101" y="693"/>
                    </a:lnTo>
                    <a:lnTo>
                      <a:pt x="95" y="695"/>
                    </a:lnTo>
                    <a:lnTo>
                      <a:pt x="89" y="695"/>
                    </a:lnTo>
                    <a:lnTo>
                      <a:pt x="83" y="697"/>
                    </a:lnTo>
                    <a:lnTo>
                      <a:pt x="77" y="698"/>
                    </a:lnTo>
                    <a:lnTo>
                      <a:pt x="72" y="701"/>
                    </a:lnTo>
                    <a:lnTo>
                      <a:pt x="67" y="703"/>
                    </a:lnTo>
                    <a:lnTo>
                      <a:pt x="63" y="707"/>
                    </a:lnTo>
                    <a:lnTo>
                      <a:pt x="58" y="710"/>
                    </a:lnTo>
                    <a:lnTo>
                      <a:pt x="55" y="715"/>
                    </a:lnTo>
                    <a:lnTo>
                      <a:pt x="52" y="719"/>
                    </a:lnTo>
                    <a:lnTo>
                      <a:pt x="49" y="725"/>
                    </a:lnTo>
                    <a:lnTo>
                      <a:pt x="46" y="730"/>
                    </a:lnTo>
                    <a:lnTo>
                      <a:pt x="44" y="736"/>
                    </a:lnTo>
                    <a:lnTo>
                      <a:pt x="43" y="741"/>
                    </a:lnTo>
                    <a:lnTo>
                      <a:pt x="42" y="748"/>
                    </a:lnTo>
                    <a:lnTo>
                      <a:pt x="42" y="755"/>
                    </a:lnTo>
                    <a:close/>
                    <a:moveTo>
                      <a:pt x="68" y="756"/>
                    </a:moveTo>
                    <a:lnTo>
                      <a:pt x="68" y="750"/>
                    </a:lnTo>
                    <a:lnTo>
                      <a:pt x="70" y="745"/>
                    </a:lnTo>
                    <a:lnTo>
                      <a:pt x="74" y="741"/>
                    </a:lnTo>
                    <a:lnTo>
                      <a:pt x="79" y="738"/>
                    </a:lnTo>
                    <a:lnTo>
                      <a:pt x="83" y="735"/>
                    </a:lnTo>
                    <a:lnTo>
                      <a:pt x="90" y="734"/>
                    </a:lnTo>
                    <a:lnTo>
                      <a:pt x="96" y="732"/>
                    </a:lnTo>
                    <a:lnTo>
                      <a:pt x="103" y="732"/>
                    </a:lnTo>
                    <a:lnTo>
                      <a:pt x="110" y="732"/>
                    </a:lnTo>
                    <a:lnTo>
                      <a:pt x="117" y="734"/>
                    </a:lnTo>
                    <a:lnTo>
                      <a:pt x="122" y="736"/>
                    </a:lnTo>
                    <a:lnTo>
                      <a:pt x="127" y="738"/>
                    </a:lnTo>
                    <a:lnTo>
                      <a:pt x="132" y="742"/>
                    </a:lnTo>
                    <a:lnTo>
                      <a:pt x="134" y="746"/>
                    </a:lnTo>
                    <a:lnTo>
                      <a:pt x="136" y="750"/>
                    </a:lnTo>
                    <a:lnTo>
                      <a:pt x="137" y="756"/>
                    </a:lnTo>
                    <a:lnTo>
                      <a:pt x="136" y="761"/>
                    </a:lnTo>
                    <a:lnTo>
                      <a:pt x="134" y="766"/>
                    </a:lnTo>
                    <a:lnTo>
                      <a:pt x="131" y="770"/>
                    </a:lnTo>
                    <a:lnTo>
                      <a:pt x="127" y="774"/>
                    </a:lnTo>
                    <a:lnTo>
                      <a:pt x="122" y="777"/>
                    </a:lnTo>
                    <a:lnTo>
                      <a:pt x="116" y="778"/>
                    </a:lnTo>
                    <a:lnTo>
                      <a:pt x="109" y="779"/>
                    </a:lnTo>
                    <a:lnTo>
                      <a:pt x="103" y="780"/>
                    </a:lnTo>
                    <a:lnTo>
                      <a:pt x="96" y="779"/>
                    </a:lnTo>
                    <a:lnTo>
                      <a:pt x="90" y="779"/>
                    </a:lnTo>
                    <a:lnTo>
                      <a:pt x="84" y="777"/>
                    </a:lnTo>
                    <a:lnTo>
                      <a:pt x="79" y="775"/>
                    </a:lnTo>
                    <a:lnTo>
                      <a:pt x="74" y="771"/>
                    </a:lnTo>
                    <a:lnTo>
                      <a:pt x="70" y="767"/>
                    </a:lnTo>
                    <a:lnTo>
                      <a:pt x="68" y="761"/>
                    </a:lnTo>
                    <a:lnTo>
                      <a:pt x="68" y="756"/>
                    </a:lnTo>
                    <a:close/>
                    <a:moveTo>
                      <a:pt x="131" y="585"/>
                    </a:moveTo>
                    <a:lnTo>
                      <a:pt x="133" y="595"/>
                    </a:lnTo>
                    <a:lnTo>
                      <a:pt x="134" y="607"/>
                    </a:lnTo>
                    <a:lnTo>
                      <a:pt x="134" y="613"/>
                    </a:lnTo>
                    <a:lnTo>
                      <a:pt x="132" y="619"/>
                    </a:lnTo>
                    <a:lnTo>
                      <a:pt x="130" y="624"/>
                    </a:lnTo>
                    <a:lnTo>
                      <a:pt x="126" y="630"/>
                    </a:lnTo>
                    <a:lnTo>
                      <a:pt x="122" y="633"/>
                    </a:lnTo>
                    <a:lnTo>
                      <a:pt x="116" y="637"/>
                    </a:lnTo>
                    <a:lnTo>
                      <a:pt x="109" y="639"/>
                    </a:lnTo>
                    <a:lnTo>
                      <a:pt x="101" y="639"/>
                    </a:lnTo>
                    <a:lnTo>
                      <a:pt x="95" y="639"/>
                    </a:lnTo>
                    <a:lnTo>
                      <a:pt x="89" y="637"/>
                    </a:lnTo>
                    <a:lnTo>
                      <a:pt x="83" y="634"/>
                    </a:lnTo>
                    <a:lnTo>
                      <a:pt x="79" y="631"/>
                    </a:lnTo>
                    <a:lnTo>
                      <a:pt x="74" y="627"/>
                    </a:lnTo>
                    <a:lnTo>
                      <a:pt x="72" y="621"/>
                    </a:lnTo>
                    <a:lnTo>
                      <a:pt x="70" y="614"/>
                    </a:lnTo>
                    <a:lnTo>
                      <a:pt x="70" y="608"/>
                    </a:lnTo>
                    <a:lnTo>
                      <a:pt x="71" y="595"/>
                    </a:lnTo>
                    <a:lnTo>
                      <a:pt x="73" y="587"/>
                    </a:lnTo>
                    <a:lnTo>
                      <a:pt x="46" y="581"/>
                    </a:lnTo>
                    <a:lnTo>
                      <a:pt x="44" y="588"/>
                    </a:lnTo>
                    <a:lnTo>
                      <a:pt x="43" y="594"/>
                    </a:lnTo>
                    <a:lnTo>
                      <a:pt x="42" y="602"/>
                    </a:lnTo>
                    <a:lnTo>
                      <a:pt x="42" y="609"/>
                    </a:lnTo>
                    <a:lnTo>
                      <a:pt x="42" y="618"/>
                    </a:lnTo>
                    <a:lnTo>
                      <a:pt x="43" y="624"/>
                    </a:lnTo>
                    <a:lnTo>
                      <a:pt x="45" y="632"/>
                    </a:lnTo>
                    <a:lnTo>
                      <a:pt x="46" y="639"/>
                    </a:lnTo>
                    <a:lnTo>
                      <a:pt x="50" y="644"/>
                    </a:lnTo>
                    <a:lnTo>
                      <a:pt x="53" y="650"/>
                    </a:lnTo>
                    <a:lnTo>
                      <a:pt x="56" y="656"/>
                    </a:lnTo>
                    <a:lnTo>
                      <a:pt x="60" y="660"/>
                    </a:lnTo>
                    <a:lnTo>
                      <a:pt x="65" y="663"/>
                    </a:lnTo>
                    <a:lnTo>
                      <a:pt x="69" y="668"/>
                    </a:lnTo>
                    <a:lnTo>
                      <a:pt x="74" y="670"/>
                    </a:lnTo>
                    <a:lnTo>
                      <a:pt x="80" y="672"/>
                    </a:lnTo>
                    <a:lnTo>
                      <a:pt x="85" y="675"/>
                    </a:lnTo>
                    <a:lnTo>
                      <a:pt x="91" y="676"/>
                    </a:lnTo>
                    <a:lnTo>
                      <a:pt x="97" y="677"/>
                    </a:lnTo>
                    <a:lnTo>
                      <a:pt x="104" y="677"/>
                    </a:lnTo>
                    <a:lnTo>
                      <a:pt x="110" y="677"/>
                    </a:lnTo>
                    <a:lnTo>
                      <a:pt x="117" y="676"/>
                    </a:lnTo>
                    <a:lnTo>
                      <a:pt x="122" y="675"/>
                    </a:lnTo>
                    <a:lnTo>
                      <a:pt x="127" y="672"/>
                    </a:lnTo>
                    <a:lnTo>
                      <a:pt x="133" y="670"/>
                    </a:lnTo>
                    <a:lnTo>
                      <a:pt x="138" y="668"/>
                    </a:lnTo>
                    <a:lnTo>
                      <a:pt x="143" y="664"/>
                    </a:lnTo>
                    <a:lnTo>
                      <a:pt x="147" y="660"/>
                    </a:lnTo>
                    <a:lnTo>
                      <a:pt x="150" y="656"/>
                    </a:lnTo>
                    <a:lnTo>
                      <a:pt x="153" y="651"/>
                    </a:lnTo>
                    <a:lnTo>
                      <a:pt x="155" y="646"/>
                    </a:lnTo>
                    <a:lnTo>
                      <a:pt x="159" y="640"/>
                    </a:lnTo>
                    <a:lnTo>
                      <a:pt x="160" y="634"/>
                    </a:lnTo>
                    <a:lnTo>
                      <a:pt x="161" y="628"/>
                    </a:lnTo>
                    <a:lnTo>
                      <a:pt x="162" y="621"/>
                    </a:lnTo>
                    <a:lnTo>
                      <a:pt x="162" y="614"/>
                    </a:lnTo>
                    <a:lnTo>
                      <a:pt x="162" y="604"/>
                    </a:lnTo>
                    <a:lnTo>
                      <a:pt x="161" y="594"/>
                    </a:lnTo>
                    <a:lnTo>
                      <a:pt x="159" y="588"/>
                    </a:lnTo>
                    <a:lnTo>
                      <a:pt x="158" y="581"/>
                    </a:lnTo>
                    <a:lnTo>
                      <a:pt x="131" y="585"/>
                    </a:lnTo>
                    <a:close/>
                    <a:moveTo>
                      <a:pt x="113" y="458"/>
                    </a:moveTo>
                    <a:lnTo>
                      <a:pt x="108" y="457"/>
                    </a:lnTo>
                    <a:lnTo>
                      <a:pt x="99" y="457"/>
                    </a:lnTo>
                    <a:lnTo>
                      <a:pt x="89" y="457"/>
                    </a:lnTo>
                    <a:lnTo>
                      <a:pt x="79" y="459"/>
                    </a:lnTo>
                    <a:lnTo>
                      <a:pt x="69" y="464"/>
                    </a:lnTo>
                    <a:lnTo>
                      <a:pt x="60" y="470"/>
                    </a:lnTo>
                    <a:lnTo>
                      <a:pt x="56" y="473"/>
                    </a:lnTo>
                    <a:lnTo>
                      <a:pt x="53" y="476"/>
                    </a:lnTo>
                    <a:lnTo>
                      <a:pt x="50" y="481"/>
                    </a:lnTo>
                    <a:lnTo>
                      <a:pt x="47" y="485"/>
                    </a:lnTo>
                    <a:lnTo>
                      <a:pt x="45" y="491"/>
                    </a:lnTo>
                    <a:lnTo>
                      <a:pt x="43" y="496"/>
                    </a:lnTo>
                    <a:lnTo>
                      <a:pt x="42" y="503"/>
                    </a:lnTo>
                    <a:lnTo>
                      <a:pt x="42" y="510"/>
                    </a:lnTo>
                    <a:lnTo>
                      <a:pt x="42" y="517"/>
                    </a:lnTo>
                    <a:lnTo>
                      <a:pt x="43" y="524"/>
                    </a:lnTo>
                    <a:lnTo>
                      <a:pt x="45" y="531"/>
                    </a:lnTo>
                    <a:lnTo>
                      <a:pt x="47" y="536"/>
                    </a:lnTo>
                    <a:lnTo>
                      <a:pt x="51" y="542"/>
                    </a:lnTo>
                    <a:lnTo>
                      <a:pt x="54" y="548"/>
                    </a:lnTo>
                    <a:lnTo>
                      <a:pt x="57" y="552"/>
                    </a:lnTo>
                    <a:lnTo>
                      <a:pt x="62" y="555"/>
                    </a:lnTo>
                    <a:lnTo>
                      <a:pt x="71" y="562"/>
                    </a:lnTo>
                    <a:lnTo>
                      <a:pt x="82" y="566"/>
                    </a:lnTo>
                    <a:lnTo>
                      <a:pt x="93" y="570"/>
                    </a:lnTo>
                    <a:lnTo>
                      <a:pt x="104" y="570"/>
                    </a:lnTo>
                    <a:lnTo>
                      <a:pt x="110" y="570"/>
                    </a:lnTo>
                    <a:lnTo>
                      <a:pt x="117" y="569"/>
                    </a:lnTo>
                    <a:lnTo>
                      <a:pt x="122" y="568"/>
                    </a:lnTo>
                    <a:lnTo>
                      <a:pt x="128" y="566"/>
                    </a:lnTo>
                    <a:lnTo>
                      <a:pt x="133" y="563"/>
                    </a:lnTo>
                    <a:lnTo>
                      <a:pt x="138" y="561"/>
                    </a:lnTo>
                    <a:lnTo>
                      <a:pt x="143" y="558"/>
                    </a:lnTo>
                    <a:lnTo>
                      <a:pt x="147" y="553"/>
                    </a:lnTo>
                    <a:lnTo>
                      <a:pt x="150" y="550"/>
                    </a:lnTo>
                    <a:lnTo>
                      <a:pt x="153" y="544"/>
                    </a:lnTo>
                    <a:lnTo>
                      <a:pt x="155" y="540"/>
                    </a:lnTo>
                    <a:lnTo>
                      <a:pt x="159" y="534"/>
                    </a:lnTo>
                    <a:lnTo>
                      <a:pt x="160" y="527"/>
                    </a:lnTo>
                    <a:lnTo>
                      <a:pt x="161" y="521"/>
                    </a:lnTo>
                    <a:lnTo>
                      <a:pt x="162" y="514"/>
                    </a:lnTo>
                    <a:lnTo>
                      <a:pt x="162" y="506"/>
                    </a:lnTo>
                    <a:lnTo>
                      <a:pt x="162" y="495"/>
                    </a:lnTo>
                    <a:lnTo>
                      <a:pt x="161" y="484"/>
                    </a:lnTo>
                    <a:lnTo>
                      <a:pt x="159" y="473"/>
                    </a:lnTo>
                    <a:lnTo>
                      <a:pt x="155" y="464"/>
                    </a:lnTo>
                    <a:lnTo>
                      <a:pt x="131" y="468"/>
                    </a:lnTo>
                    <a:lnTo>
                      <a:pt x="133" y="476"/>
                    </a:lnTo>
                    <a:lnTo>
                      <a:pt x="135" y="484"/>
                    </a:lnTo>
                    <a:lnTo>
                      <a:pt x="135" y="492"/>
                    </a:lnTo>
                    <a:lnTo>
                      <a:pt x="136" y="502"/>
                    </a:lnTo>
                    <a:lnTo>
                      <a:pt x="135" y="507"/>
                    </a:lnTo>
                    <a:lnTo>
                      <a:pt x="134" y="514"/>
                    </a:lnTo>
                    <a:lnTo>
                      <a:pt x="133" y="520"/>
                    </a:lnTo>
                    <a:lnTo>
                      <a:pt x="131" y="524"/>
                    </a:lnTo>
                    <a:lnTo>
                      <a:pt x="127" y="529"/>
                    </a:lnTo>
                    <a:lnTo>
                      <a:pt x="123" y="532"/>
                    </a:lnTo>
                    <a:lnTo>
                      <a:pt x="119" y="534"/>
                    </a:lnTo>
                    <a:lnTo>
                      <a:pt x="113" y="535"/>
                    </a:lnTo>
                    <a:lnTo>
                      <a:pt x="113" y="458"/>
                    </a:lnTo>
                    <a:close/>
                    <a:moveTo>
                      <a:pt x="90" y="535"/>
                    </a:moveTo>
                    <a:lnTo>
                      <a:pt x="85" y="534"/>
                    </a:lnTo>
                    <a:lnTo>
                      <a:pt x="81" y="533"/>
                    </a:lnTo>
                    <a:lnTo>
                      <a:pt x="78" y="532"/>
                    </a:lnTo>
                    <a:lnTo>
                      <a:pt x="73" y="530"/>
                    </a:lnTo>
                    <a:lnTo>
                      <a:pt x="71" y="526"/>
                    </a:lnTo>
                    <a:lnTo>
                      <a:pt x="68" y="522"/>
                    </a:lnTo>
                    <a:lnTo>
                      <a:pt x="67" y="517"/>
                    </a:lnTo>
                    <a:lnTo>
                      <a:pt x="66" y="512"/>
                    </a:lnTo>
                    <a:lnTo>
                      <a:pt x="67" y="506"/>
                    </a:lnTo>
                    <a:lnTo>
                      <a:pt x="68" y="502"/>
                    </a:lnTo>
                    <a:lnTo>
                      <a:pt x="71" y="498"/>
                    </a:lnTo>
                    <a:lnTo>
                      <a:pt x="74" y="495"/>
                    </a:lnTo>
                    <a:lnTo>
                      <a:pt x="82" y="492"/>
                    </a:lnTo>
                    <a:lnTo>
                      <a:pt x="90" y="492"/>
                    </a:lnTo>
                    <a:lnTo>
                      <a:pt x="90" y="535"/>
                    </a:lnTo>
                    <a:close/>
                    <a:moveTo>
                      <a:pt x="154" y="442"/>
                    </a:moveTo>
                    <a:lnTo>
                      <a:pt x="158" y="434"/>
                    </a:lnTo>
                    <a:lnTo>
                      <a:pt x="160" y="425"/>
                    </a:lnTo>
                    <a:lnTo>
                      <a:pt x="162" y="415"/>
                    </a:lnTo>
                    <a:lnTo>
                      <a:pt x="162" y="404"/>
                    </a:lnTo>
                    <a:lnTo>
                      <a:pt x="162" y="392"/>
                    </a:lnTo>
                    <a:lnTo>
                      <a:pt x="160" y="380"/>
                    </a:lnTo>
                    <a:lnTo>
                      <a:pt x="157" y="371"/>
                    </a:lnTo>
                    <a:lnTo>
                      <a:pt x="152" y="365"/>
                    </a:lnTo>
                    <a:lnTo>
                      <a:pt x="146" y="359"/>
                    </a:lnTo>
                    <a:lnTo>
                      <a:pt x="140" y="355"/>
                    </a:lnTo>
                    <a:lnTo>
                      <a:pt x="133" y="353"/>
                    </a:lnTo>
                    <a:lnTo>
                      <a:pt x="125" y="351"/>
                    </a:lnTo>
                    <a:lnTo>
                      <a:pt x="119" y="353"/>
                    </a:lnTo>
                    <a:lnTo>
                      <a:pt x="113" y="354"/>
                    </a:lnTo>
                    <a:lnTo>
                      <a:pt x="108" y="356"/>
                    </a:lnTo>
                    <a:lnTo>
                      <a:pt x="104" y="359"/>
                    </a:lnTo>
                    <a:lnTo>
                      <a:pt x="99" y="364"/>
                    </a:lnTo>
                    <a:lnTo>
                      <a:pt x="96" y="369"/>
                    </a:lnTo>
                    <a:lnTo>
                      <a:pt x="93" y="376"/>
                    </a:lnTo>
                    <a:lnTo>
                      <a:pt x="90" y="384"/>
                    </a:lnTo>
                    <a:lnTo>
                      <a:pt x="86" y="394"/>
                    </a:lnTo>
                    <a:lnTo>
                      <a:pt x="83" y="399"/>
                    </a:lnTo>
                    <a:lnTo>
                      <a:pt x="80" y="403"/>
                    </a:lnTo>
                    <a:lnTo>
                      <a:pt x="77" y="404"/>
                    </a:lnTo>
                    <a:lnTo>
                      <a:pt x="72" y="403"/>
                    </a:lnTo>
                    <a:lnTo>
                      <a:pt x="69" y="399"/>
                    </a:lnTo>
                    <a:lnTo>
                      <a:pt x="68" y="395"/>
                    </a:lnTo>
                    <a:lnTo>
                      <a:pt x="67" y="389"/>
                    </a:lnTo>
                    <a:lnTo>
                      <a:pt x="67" y="382"/>
                    </a:lnTo>
                    <a:lnTo>
                      <a:pt x="69" y="375"/>
                    </a:lnTo>
                    <a:lnTo>
                      <a:pt x="71" y="368"/>
                    </a:lnTo>
                    <a:lnTo>
                      <a:pt x="73" y="364"/>
                    </a:lnTo>
                    <a:lnTo>
                      <a:pt x="49" y="357"/>
                    </a:lnTo>
                    <a:lnTo>
                      <a:pt x="46" y="364"/>
                    </a:lnTo>
                    <a:lnTo>
                      <a:pt x="44" y="371"/>
                    </a:lnTo>
                    <a:lnTo>
                      <a:pt x="42" y="380"/>
                    </a:lnTo>
                    <a:lnTo>
                      <a:pt x="42" y="390"/>
                    </a:lnTo>
                    <a:lnTo>
                      <a:pt x="43" y="400"/>
                    </a:lnTo>
                    <a:lnTo>
                      <a:pt x="45" y="410"/>
                    </a:lnTo>
                    <a:lnTo>
                      <a:pt x="49" y="418"/>
                    </a:lnTo>
                    <a:lnTo>
                      <a:pt x="53" y="426"/>
                    </a:lnTo>
                    <a:lnTo>
                      <a:pt x="58" y="432"/>
                    </a:lnTo>
                    <a:lnTo>
                      <a:pt x="65" y="435"/>
                    </a:lnTo>
                    <a:lnTo>
                      <a:pt x="72" y="438"/>
                    </a:lnTo>
                    <a:lnTo>
                      <a:pt x="80" y="438"/>
                    </a:lnTo>
                    <a:lnTo>
                      <a:pt x="85" y="438"/>
                    </a:lnTo>
                    <a:lnTo>
                      <a:pt x="90" y="437"/>
                    </a:lnTo>
                    <a:lnTo>
                      <a:pt x="95" y="435"/>
                    </a:lnTo>
                    <a:lnTo>
                      <a:pt x="99" y="432"/>
                    </a:lnTo>
                    <a:lnTo>
                      <a:pt x="104" y="426"/>
                    </a:lnTo>
                    <a:lnTo>
                      <a:pt x="108" y="421"/>
                    </a:lnTo>
                    <a:lnTo>
                      <a:pt x="111" y="414"/>
                    </a:lnTo>
                    <a:lnTo>
                      <a:pt x="114" y="405"/>
                    </a:lnTo>
                    <a:lnTo>
                      <a:pt x="118" y="396"/>
                    </a:lnTo>
                    <a:lnTo>
                      <a:pt x="121" y="392"/>
                    </a:lnTo>
                    <a:lnTo>
                      <a:pt x="124" y="388"/>
                    </a:lnTo>
                    <a:lnTo>
                      <a:pt x="127" y="387"/>
                    </a:lnTo>
                    <a:lnTo>
                      <a:pt x="132" y="388"/>
                    </a:lnTo>
                    <a:lnTo>
                      <a:pt x="135" y="392"/>
                    </a:lnTo>
                    <a:lnTo>
                      <a:pt x="137" y="396"/>
                    </a:lnTo>
                    <a:lnTo>
                      <a:pt x="137" y="404"/>
                    </a:lnTo>
                    <a:lnTo>
                      <a:pt x="136" y="412"/>
                    </a:lnTo>
                    <a:lnTo>
                      <a:pt x="135" y="421"/>
                    </a:lnTo>
                    <a:lnTo>
                      <a:pt x="132" y="429"/>
                    </a:lnTo>
                    <a:lnTo>
                      <a:pt x="128" y="435"/>
                    </a:lnTo>
                    <a:lnTo>
                      <a:pt x="154" y="442"/>
                    </a:lnTo>
                    <a:close/>
                    <a:moveTo>
                      <a:pt x="154" y="336"/>
                    </a:moveTo>
                    <a:lnTo>
                      <a:pt x="158" y="328"/>
                    </a:lnTo>
                    <a:lnTo>
                      <a:pt x="160" y="319"/>
                    </a:lnTo>
                    <a:lnTo>
                      <a:pt x="162" y="309"/>
                    </a:lnTo>
                    <a:lnTo>
                      <a:pt x="162" y="298"/>
                    </a:lnTo>
                    <a:lnTo>
                      <a:pt x="162" y="286"/>
                    </a:lnTo>
                    <a:lnTo>
                      <a:pt x="160" y="276"/>
                    </a:lnTo>
                    <a:lnTo>
                      <a:pt x="157" y="267"/>
                    </a:lnTo>
                    <a:lnTo>
                      <a:pt x="152" y="259"/>
                    </a:lnTo>
                    <a:lnTo>
                      <a:pt x="146" y="253"/>
                    </a:lnTo>
                    <a:lnTo>
                      <a:pt x="140" y="249"/>
                    </a:lnTo>
                    <a:lnTo>
                      <a:pt x="133" y="247"/>
                    </a:lnTo>
                    <a:lnTo>
                      <a:pt x="125" y="247"/>
                    </a:lnTo>
                    <a:lnTo>
                      <a:pt x="119" y="247"/>
                    </a:lnTo>
                    <a:lnTo>
                      <a:pt x="113" y="248"/>
                    </a:lnTo>
                    <a:lnTo>
                      <a:pt x="108" y="250"/>
                    </a:lnTo>
                    <a:lnTo>
                      <a:pt x="104" y="255"/>
                    </a:lnTo>
                    <a:lnTo>
                      <a:pt x="99" y="259"/>
                    </a:lnTo>
                    <a:lnTo>
                      <a:pt x="96" y="265"/>
                    </a:lnTo>
                    <a:lnTo>
                      <a:pt x="93" y="271"/>
                    </a:lnTo>
                    <a:lnTo>
                      <a:pt x="90" y="279"/>
                    </a:lnTo>
                    <a:lnTo>
                      <a:pt x="86" y="288"/>
                    </a:lnTo>
                    <a:lnTo>
                      <a:pt x="83" y="293"/>
                    </a:lnTo>
                    <a:lnTo>
                      <a:pt x="80" y="297"/>
                    </a:lnTo>
                    <a:lnTo>
                      <a:pt x="77" y="298"/>
                    </a:lnTo>
                    <a:lnTo>
                      <a:pt x="72" y="297"/>
                    </a:lnTo>
                    <a:lnTo>
                      <a:pt x="69" y="295"/>
                    </a:lnTo>
                    <a:lnTo>
                      <a:pt x="68" y="290"/>
                    </a:lnTo>
                    <a:lnTo>
                      <a:pt x="67" y="283"/>
                    </a:lnTo>
                    <a:lnTo>
                      <a:pt x="67" y="276"/>
                    </a:lnTo>
                    <a:lnTo>
                      <a:pt x="69" y="269"/>
                    </a:lnTo>
                    <a:lnTo>
                      <a:pt x="71" y="262"/>
                    </a:lnTo>
                    <a:lnTo>
                      <a:pt x="73" y="258"/>
                    </a:lnTo>
                    <a:lnTo>
                      <a:pt x="49" y="251"/>
                    </a:lnTo>
                    <a:lnTo>
                      <a:pt x="46" y="258"/>
                    </a:lnTo>
                    <a:lnTo>
                      <a:pt x="44" y="266"/>
                    </a:lnTo>
                    <a:lnTo>
                      <a:pt x="42" y="275"/>
                    </a:lnTo>
                    <a:lnTo>
                      <a:pt x="42" y="285"/>
                    </a:lnTo>
                    <a:lnTo>
                      <a:pt x="43" y="296"/>
                    </a:lnTo>
                    <a:lnTo>
                      <a:pt x="45" y="305"/>
                    </a:lnTo>
                    <a:lnTo>
                      <a:pt x="49" y="314"/>
                    </a:lnTo>
                    <a:lnTo>
                      <a:pt x="53" y="320"/>
                    </a:lnTo>
                    <a:lnTo>
                      <a:pt x="58" y="326"/>
                    </a:lnTo>
                    <a:lnTo>
                      <a:pt x="65" y="330"/>
                    </a:lnTo>
                    <a:lnTo>
                      <a:pt x="72" y="332"/>
                    </a:lnTo>
                    <a:lnTo>
                      <a:pt x="80" y="334"/>
                    </a:lnTo>
                    <a:lnTo>
                      <a:pt x="85" y="332"/>
                    </a:lnTo>
                    <a:lnTo>
                      <a:pt x="90" y="331"/>
                    </a:lnTo>
                    <a:lnTo>
                      <a:pt x="95" y="329"/>
                    </a:lnTo>
                    <a:lnTo>
                      <a:pt x="99" y="326"/>
                    </a:lnTo>
                    <a:lnTo>
                      <a:pt x="104" y="321"/>
                    </a:lnTo>
                    <a:lnTo>
                      <a:pt x="108" y="315"/>
                    </a:lnTo>
                    <a:lnTo>
                      <a:pt x="111" y="308"/>
                    </a:lnTo>
                    <a:lnTo>
                      <a:pt x="114" y="299"/>
                    </a:lnTo>
                    <a:lnTo>
                      <a:pt x="118" y="291"/>
                    </a:lnTo>
                    <a:lnTo>
                      <a:pt x="121" y="286"/>
                    </a:lnTo>
                    <a:lnTo>
                      <a:pt x="124" y="282"/>
                    </a:lnTo>
                    <a:lnTo>
                      <a:pt x="127" y="282"/>
                    </a:lnTo>
                    <a:lnTo>
                      <a:pt x="132" y="282"/>
                    </a:lnTo>
                    <a:lnTo>
                      <a:pt x="135" y="286"/>
                    </a:lnTo>
                    <a:lnTo>
                      <a:pt x="137" y="290"/>
                    </a:lnTo>
                    <a:lnTo>
                      <a:pt x="137" y="298"/>
                    </a:lnTo>
                    <a:lnTo>
                      <a:pt x="136" y="307"/>
                    </a:lnTo>
                    <a:lnTo>
                      <a:pt x="135" y="316"/>
                    </a:lnTo>
                    <a:lnTo>
                      <a:pt x="132" y="324"/>
                    </a:lnTo>
                    <a:lnTo>
                      <a:pt x="128" y="329"/>
                    </a:lnTo>
                    <a:lnTo>
                      <a:pt x="154" y="336"/>
                    </a:lnTo>
                    <a:close/>
                    <a:moveTo>
                      <a:pt x="42" y="168"/>
                    </a:moveTo>
                    <a:lnTo>
                      <a:pt x="42" y="174"/>
                    </a:lnTo>
                    <a:lnTo>
                      <a:pt x="43" y="181"/>
                    </a:lnTo>
                    <a:lnTo>
                      <a:pt x="44" y="188"/>
                    </a:lnTo>
                    <a:lnTo>
                      <a:pt x="46" y="193"/>
                    </a:lnTo>
                    <a:lnTo>
                      <a:pt x="49" y="199"/>
                    </a:lnTo>
                    <a:lnTo>
                      <a:pt x="52" y="204"/>
                    </a:lnTo>
                    <a:lnTo>
                      <a:pt x="55" y="209"/>
                    </a:lnTo>
                    <a:lnTo>
                      <a:pt x="58" y="213"/>
                    </a:lnTo>
                    <a:lnTo>
                      <a:pt x="63" y="217"/>
                    </a:lnTo>
                    <a:lnTo>
                      <a:pt x="67" y="221"/>
                    </a:lnTo>
                    <a:lnTo>
                      <a:pt x="72" y="223"/>
                    </a:lnTo>
                    <a:lnTo>
                      <a:pt x="78" y="226"/>
                    </a:lnTo>
                    <a:lnTo>
                      <a:pt x="84" y="228"/>
                    </a:lnTo>
                    <a:lnTo>
                      <a:pt x="90" y="230"/>
                    </a:lnTo>
                    <a:lnTo>
                      <a:pt x="96" y="230"/>
                    </a:lnTo>
                    <a:lnTo>
                      <a:pt x="104" y="231"/>
                    </a:lnTo>
                    <a:lnTo>
                      <a:pt x="110" y="230"/>
                    </a:lnTo>
                    <a:lnTo>
                      <a:pt x="117" y="229"/>
                    </a:lnTo>
                    <a:lnTo>
                      <a:pt x="122" y="228"/>
                    </a:lnTo>
                    <a:lnTo>
                      <a:pt x="128" y="226"/>
                    </a:lnTo>
                    <a:lnTo>
                      <a:pt x="134" y="223"/>
                    </a:lnTo>
                    <a:lnTo>
                      <a:pt x="138" y="220"/>
                    </a:lnTo>
                    <a:lnTo>
                      <a:pt x="143" y="217"/>
                    </a:lnTo>
                    <a:lnTo>
                      <a:pt x="147" y="213"/>
                    </a:lnTo>
                    <a:lnTo>
                      <a:pt x="150" y="209"/>
                    </a:lnTo>
                    <a:lnTo>
                      <a:pt x="153" y="204"/>
                    </a:lnTo>
                    <a:lnTo>
                      <a:pt x="157" y="199"/>
                    </a:lnTo>
                    <a:lnTo>
                      <a:pt x="159" y="193"/>
                    </a:lnTo>
                    <a:lnTo>
                      <a:pt x="162" y="182"/>
                    </a:lnTo>
                    <a:lnTo>
                      <a:pt x="163" y="169"/>
                    </a:lnTo>
                    <a:lnTo>
                      <a:pt x="162" y="158"/>
                    </a:lnTo>
                    <a:lnTo>
                      <a:pt x="159" y="145"/>
                    </a:lnTo>
                    <a:lnTo>
                      <a:pt x="157" y="141"/>
                    </a:lnTo>
                    <a:lnTo>
                      <a:pt x="154" y="135"/>
                    </a:lnTo>
                    <a:lnTo>
                      <a:pt x="151" y="131"/>
                    </a:lnTo>
                    <a:lnTo>
                      <a:pt x="148" y="125"/>
                    </a:lnTo>
                    <a:lnTo>
                      <a:pt x="144" y="122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8" y="112"/>
                    </a:lnTo>
                    <a:lnTo>
                      <a:pt x="122" y="110"/>
                    </a:lnTo>
                    <a:lnTo>
                      <a:pt x="116" y="107"/>
                    </a:lnTo>
                    <a:lnTo>
                      <a:pt x="109" y="106"/>
                    </a:lnTo>
                    <a:lnTo>
                      <a:pt x="101" y="106"/>
                    </a:lnTo>
                    <a:lnTo>
                      <a:pt x="95" y="106"/>
                    </a:lnTo>
                    <a:lnTo>
                      <a:pt x="89" y="107"/>
                    </a:lnTo>
                    <a:lnTo>
                      <a:pt x="83" y="109"/>
                    </a:lnTo>
                    <a:lnTo>
                      <a:pt x="77" y="111"/>
                    </a:lnTo>
                    <a:lnTo>
                      <a:pt x="72" y="113"/>
                    </a:lnTo>
                    <a:lnTo>
                      <a:pt x="67" y="116"/>
                    </a:lnTo>
                    <a:lnTo>
                      <a:pt x="63" y="120"/>
                    </a:lnTo>
                    <a:lnTo>
                      <a:pt x="58" y="123"/>
                    </a:lnTo>
                    <a:lnTo>
                      <a:pt x="55" y="127"/>
                    </a:lnTo>
                    <a:lnTo>
                      <a:pt x="52" y="132"/>
                    </a:lnTo>
                    <a:lnTo>
                      <a:pt x="49" y="136"/>
                    </a:lnTo>
                    <a:lnTo>
                      <a:pt x="46" y="142"/>
                    </a:lnTo>
                    <a:lnTo>
                      <a:pt x="44" y="148"/>
                    </a:lnTo>
                    <a:lnTo>
                      <a:pt x="43" y="154"/>
                    </a:lnTo>
                    <a:lnTo>
                      <a:pt x="42" y="161"/>
                    </a:lnTo>
                    <a:lnTo>
                      <a:pt x="42" y="168"/>
                    </a:lnTo>
                    <a:close/>
                    <a:moveTo>
                      <a:pt x="68" y="168"/>
                    </a:moveTo>
                    <a:lnTo>
                      <a:pt x="68" y="162"/>
                    </a:lnTo>
                    <a:lnTo>
                      <a:pt x="70" y="158"/>
                    </a:lnTo>
                    <a:lnTo>
                      <a:pt x="74" y="153"/>
                    </a:lnTo>
                    <a:lnTo>
                      <a:pt x="79" y="150"/>
                    </a:lnTo>
                    <a:lnTo>
                      <a:pt x="83" y="148"/>
                    </a:lnTo>
                    <a:lnTo>
                      <a:pt x="90" y="145"/>
                    </a:lnTo>
                    <a:lnTo>
                      <a:pt x="96" y="145"/>
                    </a:lnTo>
                    <a:lnTo>
                      <a:pt x="103" y="144"/>
                    </a:lnTo>
                    <a:lnTo>
                      <a:pt x="110" y="145"/>
                    </a:lnTo>
                    <a:lnTo>
                      <a:pt x="117" y="146"/>
                    </a:lnTo>
                    <a:lnTo>
                      <a:pt x="122" y="149"/>
                    </a:lnTo>
                    <a:lnTo>
                      <a:pt x="127" y="151"/>
                    </a:lnTo>
                    <a:lnTo>
                      <a:pt x="132" y="154"/>
                    </a:lnTo>
                    <a:lnTo>
                      <a:pt x="134" y="159"/>
                    </a:lnTo>
                    <a:lnTo>
                      <a:pt x="136" y="163"/>
                    </a:lnTo>
                    <a:lnTo>
                      <a:pt x="137" y="168"/>
                    </a:lnTo>
                    <a:lnTo>
                      <a:pt x="136" y="173"/>
                    </a:lnTo>
                    <a:lnTo>
                      <a:pt x="134" y="179"/>
                    </a:lnTo>
                    <a:lnTo>
                      <a:pt x="131" y="183"/>
                    </a:lnTo>
                    <a:lnTo>
                      <a:pt x="127" y="187"/>
                    </a:lnTo>
                    <a:lnTo>
                      <a:pt x="122" y="189"/>
                    </a:lnTo>
                    <a:lnTo>
                      <a:pt x="116" y="191"/>
                    </a:lnTo>
                    <a:lnTo>
                      <a:pt x="109" y="192"/>
                    </a:lnTo>
                    <a:lnTo>
                      <a:pt x="103" y="192"/>
                    </a:lnTo>
                    <a:lnTo>
                      <a:pt x="96" y="192"/>
                    </a:lnTo>
                    <a:lnTo>
                      <a:pt x="90" y="191"/>
                    </a:lnTo>
                    <a:lnTo>
                      <a:pt x="84" y="190"/>
                    </a:lnTo>
                    <a:lnTo>
                      <a:pt x="79" y="187"/>
                    </a:lnTo>
                    <a:lnTo>
                      <a:pt x="74" y="183"/>
                    </a:lnTo>
                    <a:lnTo>
                      <a:pt x="70" y="180"/>
                    </a:lnTo>
                    <a:lnTo>
                      <a:pt x="68" y="174"/>
                    </a:lnTo>
                    <a:lnTo>
                      <a:pt x="68" y="168"/>
                    </a:lnTo>
                    <a:close/>
                    <a:moveTo>
                      <a:pt x="154" y="91"/>
                    </a:moveTo>
                    <a:lnTo>
                      <a:pt x="158" y="83"/>
                    </a:lnTo>
                    <a:lnTo>
                      <a:pt x="160" y="74"/>
                    </a:lnTo>
                    <a:lnTo>
                      <a:pt x="162" y="63"/>
                    </a:lnTo>
                    <a:lnTo>
                      <a:pt x="162" y="52"/>
                    </a:lnTo>
                    <a:lnTo>
                      <a:pt x="162" y="39"/>
                    </a:lnTo>
                    <a:lnTo>
                      <a:pt x="160" y="29"/>
                    </a:lnTo>
                    <a:lnTo>
                      <a:pt x="157" y="21"/>
                    </a:lnTo>
                    <a:lnTo>
                      <a:pt x="152" y="14"/>
                    </a:lnTo>
                    <a:lnTo>
                      <a:pt x="146" y="7"/>
                    </a:lnTo>
                    <a:lnTo>
                      <a:pt x="140" y="4"/>
                    </a:lnTo>
                    <a:lnTo>
                      <a:pt x="133" y="2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13" y="3"/>
                    </a:lnTo>
                    <a:lnTo>
                      <a:pt x="108" y="5"/>
                    </a:lnTo>
                    <a:lnTo>
                      <a:pt x="104" y="8"/>
                    </a:lnTo>
                    <a:lnTo>
                      <a:pt x="99" y="13"/>
                    </a:lnTo>
                    <a:lnTo>
                      <a:pt x="96" y="18"/>
                    </a:lnTo>
                    <a:lnTo>
                      <a:pt x="93" y="25"/>
                    </a:lnTo>
                    <a:lnTo>
                      <a:pt x="90" y="33"/>
                    </a:lnTo>
                    <a:lnTo>
                      <a:pt x="86" y="42"/>
                    </a:lnTo>
                    <a:lnTo>
                      <a:pt x="83" y="47"/>
                    </a:lnTo>
                    <a:lnTo>
                      <a:pt x="80" y="51"/>
                    </a:lnTo>
                    <a:lnTo>
                      <a:pt x="77" y="52"/>
                    </a:lnTo>
                    <a:lnTo>
                      <a:pt x="72" y="51"/>
                    </a:lnTo>
                    <a:lnTo>
                      <a:pt x="69" y="48"/>
                    </a:lnTo>
                    <a:lnTo>
                      <a:pt x="68" y="44"/>
                    </a:lnTo>
                    <a:lnTo>
                      <a:pt x="67" y="37"/>
                    </a:lnTo>
                    <a:lnTo>
                      <a:pt x="67" y="31"/>
                    </a:lnTo>
                    <a:lnTo>
                      <a:pt x="69" y="23"/>
                    </a:lnTo>
                    <a:lnTo>
                      <a:pt x="71" y="17"/>
                    </a:lnTo>
                    <a:lnTo>
                      <a:pt x="73" y="12"/>
                    </a:lnTo>
                    <a:lnTo>
                      <a:pt x="49" y="5"/>
                    </a:lnTo>
                    <a:lnTo>
                      <a:pt x="46" y="12"/>
                    </a:lnTo>
                    <a:lnTo>
                      <a:pt x="44" y="19"/>
                    </a:lnTo>
                    <a:lnTo>
                      <a:pt x="42" y="29"/>
                    </a:lnTo>
                    <a:lnTo>
                      <a:pt x="42" y="39"/>
                    </a:lnTo>
                    <a:lnTo>
                      <a:pt x="43" y="50"/>
                    </a:lnTo>
                    <a:lnTo>
                      <a:pt x="45" y="58"/>
                    </a:lnTo>
                    <a:lnTo>
                      <a:pt x="49" y="67"/>
                    </a:lnTo>
                    <a:lnTo>
                      <a:pt x="53" y="74"/>
                    </a:lnTo>
                    <a:lnTo>
                      <a:pt x="58" y="80"/>
                    </a:lnTo>
                    <a:lnTo>
                      <a:pt x="65" y="84"/>
                    </a:lnTo>
                    <a:lnTo>
                      <a:pt x="72" y="86"/>
                    </a:lnTo>
                    <a:lnTo>
                      <a:pt x="80" y="87"/>
                    </a:lnTo>
                    <a:lnTo>
                      <a:pt x="85" y="87"/>
                    </a:lnTo>
                    <a:lnTo>
                      <a:pt x="90" y="85"/>
                    </a:lnTo>
                    <a:lnTo>
                      <a:pt x="95" y="83"/>
                    </a:lnTo>
                    <a:lnTo>
                      <a:pt x="99" y="80"/>
                    </a:lnTo>
                    <a:lnTo>
                      <a:pt x="104" y="75"/>
                    </a:lnTo>
                    <a:lnTo>
                      <a:pt x="108" y="70"/>
                    </a:lnTo>
                    <a:lnTo>
                      <a:pt x="111" y="62"/>
                    </a:lnTo>
                    <a:lnTo>
                      <a:pt x="114" y="54"/>
                    </a:lnTo>
                    <a:lnTo>
                      <a:pt x="118" y="45"/>
                    </a:lnTo>
                    <a:lnTo>
                      <a:pt x="121" y="39"/>
                    </a:lnTo>
                    <a:lnTo>
                      <a:pt x="124" y="37"/>
                    </a:lnTo>
                    <a:lnTo>
                      <a:pt x="127" y="36"/>
                    </a:lnTo>
                    <a:lnTo>
                      <a:pt x="132" y="37"/>
                    </a:lnTo>
                    <a:lnTo>
                      <a:pt x="135" y="39"/>
                    </a:lnTo>
                    <a:lnTo>
                      <a:pt x="137" y="45"/>
                    </a:lnTo>
                    <a:lnTo>
                      <a:pt x="137" y="52"/>
                    </a:lnTo>
                    <a:lnTo>
                      <a:pt x="136" y="61"/>
                    </a:lnTo>
                    <a:lnTo>
                      <a:pt x="135" y="70"/>
                    </a:lnTo>
                    <a:lnTo>
                      <a:pt x="132" y="77"/>
                    </a:lnTo>
                    <a:lnTo>
                      <a:pt x="128" y="84"/>
                    </a:lnTo>
                    <a:lnTo>
                      <a:pt x="154" y="9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19050" y="5508625"/>
                <a:ext cx="100013" cy="165100"/>
              </a:xfrm>
              <a:custGeom>
                <a:rect b="b" l="l" r="r" t="t"/>
                <a:pathLst>
                  <a:path extrusionOk="0" h="311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97" name="Google Shape;197;p35"/>
            <p:cNvGrpSpPr/>
            <p:nvPr/>
          </p:nvGrpSpPr>
          <p:grpSpPr>
            <a:xfrm>
              <a:off x="517545" y="2872208"/>
              <a:ext cx="351747" cy="1888681"/>
              <a:chOff x="15875" y="2349500"/>
              <a:chExt cx="398400" cy="2222500"/>
            </a:xfrm>
          </p:grpSpPr>
          <p:sp>
            <p:nvSpPr>
              <p:cNvPr id="198" name="Google Shape;198;p35"/>
              <p:cNvSpPr/>
              <p:nvPr/>
            </p:nvSpPr>
            <p:spPr>
              <a:xfrm>
                <a:off x="15875" y="2349500"/>
                <a:ext cx="398400" cy="2057400"/>
              </a:xfrm>
              <a:prstGeom prst="rect">
                <a:avLst/>
              </a:pr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9" name="Google Shape;199;p35"/>
              <p:cNvSpPr/>
              <p:nvPr/>
            </p:nvSpPr>
            <p:spPr>
              <a:xfrm>
                <a:off x="163513" y="2908300"/>
                <a:ext cx="115888" cy="982664"/>
              </a:xfrm>
              <a:custGeom>
                <a:rect b="b" l="l" r="r" t="t"/>
                <a:pathLst>
                  <a:path extrusionOk="0" h="1857" w="219">
                    <a:moveTo>
                      <a:pt x="167" y="1857"/>
                    </a:moveTo>
                    <a:lnTo>
                      <a:pt x="167" y="1821"/>
                    </a:lnTo>
                    <a:lnTo>
                      <a:pt x="104" y="1821"/>
                    </a:lnTo>
                    <a:lnTo>
                      <a:pt x="104" y="1762"/>
                    </a:lnTo>
                    <a:lnTo>
                      <a:pt x="74" y="1762"/>
                    </a:lnTo>
                    <a:lnTo>
                      <a:pt x="74" y="1821"/>
                    </a:lnTo>
                    <a:lnTo>
                      <a:pt x="38" y="1821"/>
                    </a:lnTo>
                    <a:lnTo>
                      <a:pt x="38" y="1757"/>
                    </a:lnTo>
                    <a:lnTo>
                      <a:pt x="9" y="1757"/>
                    </a:lnTo>
                    <a:lnTo>
                      <a:pt x="9" y="1857"/>
                    </a:lnTo>
                    <a:lnTo>
                      <a:pt x="167" y="1857"/>
                    </a:lnTo>
                    <a:close/>
                    <a:moveTo>
                      <a:pt x="50" y="1680"/>
                    </a:moveTo>
                    <a:lnTo>
                      <a:pt x="50" y="1687"/>
                    </a:lnTo>
                    <a:lnTo>
                      <a:pt x="51" y="1694"/>
                    </a:lnTo>
                    <a:lnTo>
                      <a:pt x="52" y="1700"/>
                    </a:lnTo>
                    <a:lnTo>
                      <a:pt x="54" y="1706"/>
                    </a:lnTo>
                    <a:lnTo>
                      <a:pt x="56" y="1711"/>
                    </a:lnTo>
                    <a:lnTo>
                      <a:pt x="59" y="1717"/>
                    </a:lnTo>
                    <a:lnTo>
                      <a:pt x="63" y="1721"/>
                    </a:lnTo>
                    <a:lnTo>
                      <a:pt x="66" y="1726"/>
                    </a:lnTo>
                    <a:lnTo>
                      <a:pt x="70" y="1730"/>
                    </a:lnTo>
                    <a:lnTo>
                      <a:pt x="74" y="1734"/>
                    </a:lnTo>
                    <a:lnTo>
                      <a:pt x="80" y="1737"/>
                    </a:lnTo>
                    <a:lnTo>
                      <a:pt x="85" y="1739"/>
                    </a:lnTo>
                    <a:lnTo>
                      <a:pt x="91" y="1741"/>
                    </a:lnTo>
                    <a:lnTo>
                      <a:pt x="97" y="1743"/>
                    </a:lnTo>
                    <a:lnTo>
                      <a:pt x="104" y="1744"/>
                    </a:lnTo>
                    <a:lnTo>
                      <a:pt x="111" y="1744"/>
                    </a:lnTo>
                    <a:lnTo>
                      <a:pt x="118" y="1744"/>
                    </a:lnTo>
                    <a:lnTo>
                      <a:pt x="124" y="1743"/>
                    </a:lnTo>
                    <a:lnTo>
                      <a:pt x="129" y="1740"/>
                    </a:lnTo>
                    <a:lnTo>
                      <a:pt x="136" y="1739"/>
                    </a:lnTo>
                    <a:lnTo>
                      <a:pt x="141" y="1736"/>
                    </a:lnTo>
                    <a:lnTo>
                      <a:pt x="146" y="1734"/>
                    </a:lnTo>
                    <a:lnTo>
                      <a:pt x="150" y="1730"/>
                    </a:lnTo>
                    <a:lnTo>
                      <a:pt x="154" y="1726"/>
                    </a:lnTo>
                    <a:lnTo>
                      <a:pt x="158" y="1721"/>
                    </a:lnTo>
                    <a:lnTo>
                      <a:pt x="161" y="1717"/>
                    </a:lnTo>
                    <a:lnTo>
                      <a:pt x="164" y="1711"/>
                    </a:lnTo>
                    <a:lnTo>
                      <a:pt x="166" y="1706"/>
                    </a:lnTo>
                    <a:lnTo>
                      <a:pt x="169" y="1695"/>
                    </a:lnTo>
                    <a:lnTo>
                      <a:pt x="171" y="1682"/>
                    </a:lnTo>
                    <a:lnTo>
                      <a:pt x="169" y="1670"/>
                    </a:lnTo>
                    <a:lnTo>
                      <a:pt x="166" y="1659"/>
                    </a:lnTo>
                    <a:lnTo>
                      <a:pt x="164" y="1653"/>
                    </a:lnTo>
                    <a:lnTo>
                      <a:pt x="162" y="1648"/>
                    </a:lnTo>
                    <a:lnTo>
                      <a:pt x="159" y="1643"/>
                    </a:lnTo>
                    <a:lnTo>
                      <a:pt x="155" y="1639"/>
                    </a:lnTo>
                    <a:lnTo>
                      <a:pt x="151" y="1635"/>
                    </a:lnTo>
                    <a:lnTo>
                      <a:pt x="147" y="1631"/>
                    </a:lnTo>
                    <a:lnTo>
                      <a:pt x="141" y="1628"/>
                    </a:lnTo>
                    <a:lnTo>
                      <a:pt x="136" y="1624"/>
                    </a:lnTo>
                    <a:lnTo>
                      <a:pt x="129" y="1622"/>
                    </a:lnTo>
                    <a:lnTo>
                      <a:pt x="123" y="1621"/>
                    </a:lnTo>
                    <a:lnTo>
                      <a:pt x="117" y="1620"/>
                    </a:lnTo>
                    <a:lnTo>
                      <a:pt x="109" y="1619"/>
                    </a:lnTo>
                    <a:lnTo>
                      <a:pt x="102" y="1620"/>
                    </a:lnTo>
                    <a:lnTo>
                      <a:pt x="96" y="1620"/>
                    </a:lnTo>
                    <a:lnTo>
                      <a:pt x="91" y="1622"/>
                    </a:lnTo>
                    <a:lnTo>
                      <a:pt x="84" y="1623"/>
                    </a:lnTo>
                    <a:lnTo>
                      <a:pt x="80" y="1626"/>
                    </a:lnTo>
                    <a:lnTo>
                      <a:pt x="74" y="1629"/>
                    </a:lnTo>
                    <a:lnTo>
                      <a:pt x="70" y="1632"/>
                    </a:lnTo>
                    <a:lnTo>
                      <a:pt x="66" y="1636"/>
                    </a:lnTo>
                    <a:lnTo>
                      <a:pt x="63" y="1640"/>
                    </a:lnTo>
                    <a:lnTo>
                      <a:pt x="59" y="1645"/>
                    </a:lnTo>
                    <a:lnTo>
                      <a:pt x="56" y="1650"/>
                    </a:lnTo>
                    <a:lnTo>
                      <a:pt x="54" y="1656"/>
                    </a:lnTo>
                    <a:lnTo>
                      <a:pt x="52" y="1661"/>
                    </a:lnTo>
                    <a:lnTo>
                      <a:pt x="51" y="1667"/>
                    </a:lnTo>
                    <a:lnTo>
                      <a:pt x="50" y="1674"/>
                    </a:lnTo>
                    <a:lnTo>
                      <a:pt x="50" y="1680"/>
                    </a:lnTo>
                    <a:close/>
                    <a:moveTo>
                      <a:pt x="75" y="1681"/>
                    </a:moveTo>
                    <a:lnTo>
                      <a:pt x="75" y="1676"/>
                    </a:lnTo>
                    <a:lnTo>
                      <a:pt x="78" y="1670"/>
                    </a:lnTo>
                    <a:lnTo>
                      <a:pt x="82" y="1666"/>
                    </a:lnTo>
                    <a:lnTo>
                      <a:pt x="86" y="1663"/>
                    </a:lnTo>
                    <a:lnTo>
                      <a:pt x="91" y="1660"/>
                    </a:lnTo>
                    <a:lnTo>
                      <a:pt x="97" y="1659"/>
                    </a:lnTo>
                    <a:lnTo>
                      <a:pt x="104" y="1658"/>
                    </a:lnTo>
                    <a:lnTo>
                      <a:pt x="110" y="1658"/>
                    </a:lnTo>
                    <a:lnTo>
                      <a:pt x="118" y="1658"/>
                    </a:lnTo>
                    <a:lnTo>
                      <a:pt x="124" y="1659"/>
                    </a:lnTo>
                    <a:lnTo>
                      <a:pt x="129" y="1661"/>
                    </a:lnTo>
                    <a:lnTo>
                      <a:pt x="135" y="1663"/>
                    </a:lnTo>
                    <a:lnTo>
                      <a:pt x="139" y="1667"/>
                    </a:lnTo>
                    <a:lnTo>
                      <a:pt x="141" y="1671"/>
                    </a:lnTo>
                    <a:lnTo>
                      <a:pt x="144" y="1676"/>
                    </a:lnTo>
                    <a:lnTo>
                      <a:pt x="145" y="1681"/>
                    </a:lnTo>
                    <a:lnTo>
                      <a:pt x="144" y="1687"/>
                    </a:lnTo>
                    <a:lnTo>
                      <a:pt x="141" y="1691"/>
                    </a:lnTo>
                    <a:lnTo>
                      <a:pt x="138" y="1696"/>
                    </a:lnTo>
                    <a:lnTo>
                      <a:pt x="135" y="1699"/>
                    </a:lnTo>
                    <a:lnTo>
                      <a:pt x="129" y="1701"/>
                    </a:lnTo>
                    <a:lnTo>
                      <a:pt x="123" y="1704"/>
                    </a:lnTo>
                    <a:lnTo>
                      <a:pt x="117" y="1705"/>
                    </a:lnTo>
                    <a:lnTo>
                      <a:pt x="110" y="1706"/>
                    </a:lnTo>
                    <a:lnTo>
                      <a:pt x="104" y="1705"/>
                    </a:lnTo>
                    <a:lnTo>
                      <a:pt x="97" y="1704"/>
                    </a:lnTo>
                    <a:lnTo>
                      <a:pt x="92" y="1702"/>
                    </a:lnTo>
                    <a:lnTo>
                      <a:pt x="86" y="1700"/>
                    </a:lnTo>
                    <a:lnTo>
                      <a:pt x="82" y="1697"/>
                    </a:lnTo>
                    <a:lnTo>
                      <a:pt x="78" y="1692"/>
                    </a:lnTo>
                    <a:lnTo>
                      <a:pt x="75" y="1687"/>
                    </a:lnTo>
                    <a:lnTo>
                      <a:pt x="75" y="1681"/>
                    </a:lnTo>
                    <a:close/>
                    <a:moveTo>
                      <a:pt x="138" y="1511"/>
                    </a:moveTo>
                    <a:lnTo>
                      <a:pt x="140" y="1520"/>
                    </a:lnTo>
                    <a:lnTo>
                      <a:pt x="141" y="1532"/>
                    </a:lnTo>
                    <a:lnTo>
                      <a:pt x="141" y="1539"/>
                    </a:lnTo>
                    <a:lnTo>
                      <a:pt x="139" y="1544"/>
                    </a:lnTo>
                    <a:lnTo>
                      <a:pt x="137" y="1550"/>
                    </a:lnTo>
                    <a:lnTo>
                      <a:pt x="134" y="1555"/>
                    </a:lnTo>
                    <a:lnTo>
                      <a:pt x="129" y="1559"/>
                    </a:lnTo>
                    <a:lnTo>
                      <a:pt x="123" y="1562"/>
                    </a:lnTo>
                    <a:lnTo>
                      <a:pt x="117" y="1564"/>
                    </a:lnTo>
                    <a:lnTo>
                      <a:pt x="109" y="1564"/>
                    </a:lnTo>
                    <a:lnTo>
                      <a:pt x="102" y="1564"/>
                    </a:lnTo>
                    <a:lnTo>
                      <a:pt x="96" y="1562"/>
                    </a:lnTo>
                    <a:lnTo>
                      <a:pt x="91" y="1560"/>
                    </a:lnTo>
                    <a:lnTo>
                      <a:pt x="86" y="1557"/>
                    </a:lnTo>
                    <a:lnTo>
                      <a:pt x="82" y="1551"/>
                    </a:lnTo>
                    <a:lnTo>
                      <a:pt x="80" y="1545"/>
                    </a:lnTo>
                    <a:lnTo>
                      <a:pt x="78" y="1540"/>
                    </a:lnTo>
                    <a:lnTo>
                      <a:pt x="78" y="1533"/>
                    </a:lnTo>
                    <a:lnTo>
                      <a:pt x="79" y="1521"/>
                    </a:lnTo>
                    <a:lnTo>
                      <a:pt x="81" y="1512"/>
                    </a:lnTo>
                    <a:lnTo>
                      <a:pt x="54" y="1506"/>
                    </a:lnTo>
                    <a:lnTo>
                      <a:pt x="52" y="1512"/>
                    </a:lnTo>
                    <a:lnTo>
                      <a:pt x="51" y="1520"/>
                    </a:lnTo>
                    <a:lnTo>
                      <a:pt x="50" y="1526"/>
                    </a:lnTo>
                    <a:lnTo>
                      <a:pt x="50" y="1534"/>
                    </a:lnTo>
                    <a:lnTo>
                      <a:pt x="50" y="1542"/>
                    </a:lnTo>
                    <a:lnTo>
                      <a:pt x="51" y="1550"/>
                    </a:lnTo>
                    <a:lnTo>
                      <a:pt x="53" y="1558"/>
                    </a:lnTo>
                    <a:lnTo>
                      <a:pt x="54" y="1563"/>
                    </a:lnTo>
                    <a:lnTo>
                      <a:pt x="57" y="1570"/>
                    </a:lnTo>
                    <a:lnTo>
                      <a:pt x="60" y="1575"/>
                    </a:lnTo>
                    <a:lnTo>
                      <a:pt x="64" y="1580"/>
                    </a:lnTo>
                    <a:lnTo>
                      <a:pt x="68" y="1585"/>
                    </a:lnTo>
                    <a:lnTo>
                      <a:pt x="72" y="1589"/>
                    </a:lnTo>
                    <a:lnTo>
                      <a:pt x="77" y="1592"/>
                    </a:lnTo>
                    <a:lnTo>
                      <a:pt x="82" y="1596"/>
                    </a:lnTo>
                    <a:lnTo>
                      <a:pt x="87" y="1598"/>
                    </a:lnTo>
                    <a:lnTo>
                      <a:pt x="93" y="1600"/>
                    </a:lnTo>
                    <a:lnTo>
                      <a:pt x="98" y="1601"/>
                    </a:lnTo>
                    <a:lnTo>
                      <a:pt x="105" y="1602"/>
                    </a:lnTo>
                    <a:lnTo>
                      <a:pt x="111" y="1602"/>
                    </a:lnTo>
                    <a:lnTo>
                      <a:pt x="118" y="1602"/>
                    </a:lnTo>
                    <a:lnTo>
                      <a:pt x="124" y="1601"/>
                    </a:lnTo>
                    <a:lnTo>
                      <a:pt x="129" y="1600"/>
                    </a:lnTo>
                    <a:lnTo>
                      <a:pt x="135" y="1598"/>
                    </a:lnTo>
                    <a:lnTo>
                      <a:pt x="140" y="1596"/>
                    </a:lnTo>
                    <a:lnTo>
                      <a:pt x="146" y="1592"/>
                    </a:lnTo>
                    <a:lnTo>
                      <a:pt x="150" y="1589"/>
                    </a:lnTo>
                    <a:lnTo>
                      <a:pt x="154" y="1585"/>
                    </a:lnTo>
                    <a:lnTo>
                      <a:pt x="158" y="1581"/>
                    </a:lnTo>
                    <a:lnTo>
                      <a:pt x="161" y="1577"/>
                    </a:lnTo>
                    <a:lnTo>
                      <a:pt x="163" y="1571"/>
                    </a:lnTo>
                    <a:lnTo>
                      <a:pt x="166" y="1565"/>
                    </a:lnTo>
                    <a:lnTo>
                      <a:pt x="167" y="1560"/>
                    </a:lnTo>
                    <a:lnTo>
                      <a:pt x="168" y="1553"/>
                    </a:lnTo>
                    <a:lnTo>
                      <a:pt x="169" y="1547"/>
                    </a:lnTo>
                    <a:lnTo>
                      <a:pt x="169" y="1540"/>
                    </a:lnTo>
                    <a:lnTo>
                      <a:pt x="169" y="1530"/>
                    </a:lnTo>
                    <a:lnTo>
                      <a:pt x="168" y="1520"/>
                    </a:lnTo>
                    <a:lnTo>
                      <a:pt x="166" y="1512"/>
                    </a:lnTo>
                    <a:lnTo>
                      <a:pt x="165" y="1506"/>
                    </a:lnTo>
                    <a:lnTo>
                      <a:pt x="138" y="1511"/>
                    </a:lnTo>
                    <a:close/>
                    <a:moveTo>
                      <a:pt x="50" y="1432"/>
                    </a:moveTo>
                    <a:lnTo>
                      <a:pt x="50" y="1440"/>
                    </a:lnTo>
                    <a:lnTo>
                      <a:pt x="51" y="1446"/>
                    </a:lnTo>
                    <a:lnTo>
                      <a:pt x="52" y="1452"/>
                    </a:lnTo>
                    <a:lnTo>
                      <a:pt x="54" y="1458"/>
                    </a:lnTo>
                    <a:lnTo>
                      <a:pt x="56" y="1464"/>
                    </a:lnTo>
                    <a:lnTo>
                      <a:pt x="59" y="1469"/>
                    </a:lnTo>
                    <a:lnTo>
                      <a:pt x="63" y="1474"/>
                    </a:lnTo>
                    <a:lnTo>
                      <a:pt x="66" y="1479"/>
                    </a:lnTo>
                    <a:lnTo>
                      <a:pt x="70" y="1482"/>
                    </a:lnTo>
                    <a:lnTo>
                      <a:pt x="74" y="1485"/>
                    </a:lnTo>
                    <a:lnTo>
                      <a:pt x="80" y="1489"/>
                    </a:lnTo>
                    <a:lnTo>
                      <a:pt x="85" y="1491"/>
                    </a:lnTo>
                    <a:lnTo>
                      <a:pt x="91" y="1493"/>
                    </a:lnTo>
                    <a:lnTo>
                      <a:pt x="97" y="1494"/>
                    </a:lnTo>
                    <a:lnTo>
                      <a:pt x="104" y="1495"/>
                    </a:lnTo>
                    <a:lnTo>
                      <a:pt x="111" y="1495"/>
                    </a:lnTo>
                    <a:lnTo>
                      <a:pt x="118" y="1495"/>
                    </a:lnTo>
                    <a:lnTo>
                      <a:pt x="124" y="1494"/>
                    </a:lnTo>
                    <a:lnTo>
                      <a:pt x="129" y="1493"/>
                    </a:lnTo>
                    <a:lnTo>
                      <a:pt x="136" y="1491"/>
                    </a:lnTo>
                    <a:lnTo>
                      <a:pt x="141" y="1489"/>
                    </a:lnTo>
                    <a:lnTo>
                      <a:pt x="146" y="1485"/>
                    </a:lnTo>
                    <a:lnTo>
                      <a:pt x="150" y="1482"/>
                    </a:lnTo>
                    <a:lnTo>
                      <a:pt x="154" y="1477"/>
                    </a:lnTo>
                    <a:lnTo>
                      <a:pt x="158" y="1473"/>
                    </a:lnTo>
                    <a:lnTo>
                      <a:pt x="161" y="1469"/>
                    </a:lnTo>
                    <a:lnTo>
                      <a:pt x="164" y="1464"/>
                    </a:lnTo>
                    <a:lnTo>
                      <a:pt x="166" y="1458"/>
                    </a:lnTo>
                    <a:lnTo>
                      <a:pt x="169" y="1446"/>
                    </a:lnTo>
                    <a:lnTo>
                      <a:pt x="171" y="1434"/>
                    </a:lnTo>
                    <a:lnTo>
                      <a:pt x="169" y="1422"/>
                    </a:lnTo>
                    <a:lnTo>
                      <a:pt x="166" y="1411"/>
                    </a:lnTo>
                    <a:lnTo>
                      <a:pt x="164" y="1405"/>
                    </a:lnTo>
                    <a:lnTo>
                      <a:pt x="162" y="1401"/>
                    </a:lnTo>
                    <a:lnTo>
                      <a:pt x="159" y="1395"/>
                    </a:lnTo>
                    <a:lnTo>
                      <a:pt x="155" y="1391"/>
                    </a:lnTo>
                    <a:lnTo>
                      <a:pt x="151" y="1386"/>
                    </a:lnTo>
                    <a:lnTo>
                      <a:pt x="147" y="1383"/>
                    </a:lnTo>
                    <a:lnTo>
                      <a:pt x="141" y="1379"/>
                    </a:lnTo>
                    <a:lnTo>
                      <a:pt x="136" y="1376"/>
                    </a:lnTo>
                    <a:lnTo>
                      <a:pt x="129" y="1374"/>
                    </a:lnTo>
                    <a:lnTo>
                      <a:pt x="123" y="1373"/>
                    </a:lnTo>
                    <a:lnTo>
                      <a:pt x="117" y="1372"/>
                    </a:lnTo>
                    <a:lnTo>
                      <a:pt x="109" y="1372"/>
                    </a:lnTo>
                    <a:lnTo>
                      <a:pt x="102" y="1372"/>
                    </a:lnTo>
                    <a:lnTo>
                      <a:pt x="96" y="1373"/>
                    </a:lnTo>
                    <a:lnTo>
                      <a:pt x="91" y="1374"/>
                    </a:lnTo>
                    <a:lnTo>
                      <a:pt x="84" y="1376"/>
                    </a:lnTo>
                    <a:lnTo>
                      <a:pt x="80" y="1378"/>
                    </a:lnTo>
                    <a:lnTo>
                      <a:pt x="74" y="1381"/>
                    </a:lnTo>
                    <a:lnTo>
                      <a:pt x="70" y="1384"/>
                    </a:lnTo>
                    <a:lnTo>
                      <a:pt x="66" y="1388"/>
                    </a:lnTo>
                    <a:lnTo>
                      <a:pt x="63" y="1392"/>
                    </a:lnTo>
                    <a:lnTo>
                      <a:pt x="59" y="1397"/>
                    </a:lnTo>
                    <a:lnTo>
                      <a:pt x="56" y="1402"/>
                    </a:lnTo>
                    <a:lnTo>
                      <a:pt x="54" y="1407"/>
                    </a:lnTo>
                    <a:lnTo>
                      <a:pt x="52" y="1413"/>
                    </a:lnTo>
                    <a:lnTo>
                      <a:pt x="51" y="1418"/>
                    </a:lnTo>
                    <a:lnTo>
                      <a:pt x="50" y="1425"/>
                    </a:lnTo>
                    <a:lnTo>
                      <a:pt x="50" y="1432"/>
                    </a:lnTo>
                    <a:close/>
                    <a:moveTo>
                      <a:pt x="75" y="1433"/>
                    </a:moveTo>
                    <a:lnTo>
                      <a:pt x="75" y="1427"/>
                    </a:lnTo>
                    <a:lnTo>
                      <a:pt x="78" y="1422"/>
                    </a:lnTo>
                    <a:lnTo>
                      <a:pt x="82" y="1418"/>
                    </a:lnTo>
                    <a:lnTo>
                      <a:pt x="86" y="1415"/>
                    </a:lnTo>
                    <a:lnTo>
                      <a:pt x="91" y="1413"/>
                    </a:lnTo>
                    <a:lnTo>
                      <a:pt x="97" y="1411"/>
                    </a:lnTo>
                    <a:lnTo>
                      <a:pt x="104" y="1409"/>
                    </a:lnTo>
                    <a:lnTo>
                      <a:pt x="110" y="1409"/>
                    </a:lnTo>
                    <a:lnTo>
                      <a:pt x="118" y="1409"/>
                    </a:lnTo>
                    <a:lnTo>
                      <a:pt x="124" y="1411"/>
                    </a:lnTo>
                    <a:lnTo>
                      <a:pt x="129" y="1413"/>
                    </a:lnTo>
                    <a:lnTo>
                      <a:pt x="135" y="1416"/>
                    </a:lnTo>
                    <a:lnTo>
                      <a:pt x="139" y="1419"/>
                    </a:lnTo>
                    <a:lnTo>
                      <a:pt x="141" y="1423"/>
                    </a:lnTo>
                    <a:lnTo>
                      <a:pt x="144" y="1427"/>
                    </a:lnTo>
                    <a:lnTo>
                      <a:pt x="145" y="1433"/>
                    </a:lnTo>
                    <a:lnTo>
                      <a:pt x="144" y="1438"/>
                    </a:lnTo>
                    <a:lnTo>
                      <a:pt x="141" y="1443"/>
                    </a:lnTo>
                    <a:lnTo>
                      <a:pt x="138" y="1447"/>
                    </a:lnTo>
                    <a:lnTo>
                      <a:pt x="135" y="1451"/>
                    </a:lnTo>
                    <a:lnTo>
                      <a:pt x="129" y="1454"/>
                    </a:lnTo>
                    <a:lnTo>
                      <a:pt x="123" y="1456"/>
                    </a:lnTo>
                    <a:lnTo>
                      <a:pt x="117" y="1457"/>
                    </a:lnTo>
                    <a:lnTo>
                      <a:pt x="110" y="1457"/>
                    </a:lnTo>
                    <a:lnTo>
                      <a:pt x="104" y="1457"/>
                    </a:lnTo>
                    <a:lnTo>
                      <a:pt x="97" y="1456"/>
                    </a:lnTo>
                    <a:lnTo>
                      <a:pt x="92" y="1454"/>
                    </a:lnTo>
                    <a:lnTo>
                      <a:pt x="86" y="1452"/>
                    </a:lnTo>
                    <a:lnTo>
                      <a:pt x="82" y="1448"/>
                    </a:lnTo>
                    <a:lnTo>
                      <a:pt x="78" y="1444"/>
                    </a:lnTo>
                    <a:lnTo>
                      <a:pt x="75" y="1440"/>
                    </a:lnTo>
                    <a:lnTo>
                      <a:pt x="75" y="1433"/>
                    </a:lnTo>
                    <a:close/>
                    <a:moveTo>
                      <a:pt x="162" y="1355"/>
                    </a:moveTo>
                    <a:lnTo>
                      <a:pt x="165" y="1347"/>
                    </a:lnTo>
                    <a:lnTo>
                      <a:pt x="167" y="1338"/>
                    </a:lnTo>
                    <a:lnTo>
                      <a:pt x="169" y="1328"/>
                    </a:lnTo>
                    <a:lnTo>
                      <a:pt x="169" y="1317"/>
                    </a:lnTo>
                    <a:lnTo>
                      <a:pt x="169" y="1305"/>
                    </a:lnTo>
                    <a:lnTo>
                      <a:pt x="167" y="1295"/>
                    </a:lnTo>
                    <a:lnTo>
                      <a:pt x="164" y="1286"/>
                    </a:lnTo>
                    <a:lnTo>
                      <a:pt x="160" y="1278"/>
                    </a:lnTo>
                    <a:lnTo>
                      <a:pt x="153" y="1272"/>
                    </a:lnTo>
                    <a:lnTo>
                      <a:pt x="148" y="1268"/>
                    </a:lnTo>
                    <a:lnTo>
                      <a:pt x="140" y="1266"/>
                    </a:lnTo>
                    <a:lnTo>
                      <a:pt x="133" y="1265"/>
                    </a:lnTo>
                    <a:lnTo>
                      <a:pt x="126" y="1266"/>
                    </a:lnTo>
                    <a:lnTo>
                      <a:pt x="121" y="1267"/>
                    </a:lnTo>
                    <a:lnTo>
                      <a:pt x="115" y="1269"/>
                    </a:lnTo>
                    <a:lnTo>
                      <a:pt x="111" y="1272"/>
                    </a:lnTo>
                    <a:lnTo>
                      <a:pt x="107" y="1277"/>
                    </a:lnTo>
                    <a:lnTo>
                      <a:pt x="104" y="1282"/>
                    </a:lnTo>
                    <a:lnTo>
                      <a:pt x="100" y="1289"/>
                    </a:lnTo>
                    <a:lnTo>
                      <a:pt x="97" y="1297"/>
                    </a:lnTo>
                    <a:lnTo>
                      <a:pt x="94" y="1307"/>
                    </a:lnTo>
                    <a:lnTo>
                      <a:pt x="91" y="1313"/>
                    </a:lnTo>
                    <a:lnTo>
                      <a:pt x="87" y="1316"/>
                    </a:lnTo>
                    <a:lnTo>
                      <a:pt x="84" y="1317"/>
                    </a:lnTo>
                    <a:lnTo>
                      <a:pt x="80" y="1316"/>
                    </a:lnTo>
                    <a:lnTo>
                      <a:pt x="77" y="1313"/>
                    </a:lnTo>
                    <a:lnTo>
                      <a:pt x="74" y="1308"/>
                    </a:lnTo>
                    <a:lnTo>
                      <a:pt x="74" y="1303"/>
                    </a:lnTo>
                    <a:lnTo>
                      <a:pt x="74" y="1295"/>
                    </a:lnTo>
                    <a:lnTo>
                      <a:pt x="77" y="1288"/>
                    </a:lnTo>
                    <a:lnTo>
                      <a:pt x="79" y="1281"/>
                    </a:lnTo>
                    <a:lnTo>
                      <a:pt x="81" y="1277"/>
                    </a:lnTo>
                    <a:lnTo>
                      <a:pt x="56" y="1270"/>
                    </a:lnTo>
                    <a:lnTo>
                      <a:pt x="54" y="1277"/>
                    </a:lnTo>
                    <a:lnTo>
                      <a:pt x="52" y="1285"/>
                    </a:lnTo>
                    <a:lnTo>
                      <a:pt x="50" y="1294"/>
                    </a:lnTo>
                    <a:lnTo>
                      <a:pt x="50" y="1304"/>
                    </a:lnTo>
                    <a:lnTo>
                      <a:pt x="51" y="1315"/>
                    </a:lnTo>
                    <a:lnTo>
                      <a:pt x="53" y="1324"/>
                    </a:lnTo>
                    <a:lnTo>
                      <a:pt x="56" y="1333"/>
                    </a:lnTo>
                    <a:lnTo>
                      <a:pt x="60" y="1339"/>
                    </a:lnTo>
                    <a:lnTo>
                      <a:pt x="66" y="1345"/>
                    </a:lnTo>
                    <a:lnTo>
                      <a:pt x="72" y="1349"/>
                    </a:lnTo>
                    <a:lnTo>
                      <a:pt x="80" y="1352"/>
                    </a:lnTo>
                    <a:lnTo>
                      <a:pt x="87" y="1353"/>
                    </a:lnTo>
                    <a:lnTo>
                      <a:pt x="93" y="1352"/>
                    </a:lnTo>
                    <a:lnTo>
                      <a:pt x="97" y="1350"/>
                    </a:lnTo>
                    <a:lnTo>
                      <a:pt x="102" y="1348"/>
                    </a:lnTo>
                    <a:lnTo>
                      <a:pt x="107" y="1345"/>
                    </a:lnTo>
                    <a:lnTo>
                      <a:pt x="111" y="1340"/>
                    </a:lnTo>
                    <a:lnTo>
                      <a:pt x="115" y="1334"/>
                    </a:lnTo>
                    <a:lnTo>
                      <a:pt x="119" y="1327"/>
                    </a:lnTo>
                    <a:lnTo>
                      <a:pt x="122" y="1318"/>
                    </a:lnTo>
                    <a:lnTo>
                      <a:pt x="125" y="1310"/>
                    </a:lnTo>
                    <a:lnTo>
                      <a:pt x="128" y="1305"/>
                    </a:lnTo>
                    <a:lnTo>
                      <a:pt x="132" y="1301"/>
                    </a:lnTo>
                    <a:lnTo>
                      <a:pt x="135" y="1301"/>
                    </a:lnTo>
                    <a:lnTo>
                      <a:pt x="139" y="1301"/>
                    </a:lnTo>
                    <a:lnTo>
                      <a:pt x="142" y="1305"/>
                    </a:lnTo>
                    <a:lnTo>
                      <a:pt x="145" y="1309"/>
                    </a:lnTo>
                    <a:lnTo>
                      <a:pt x="145" y="1317"/>
                    </a:lnTo>
                    <a:lnTo>
                      <a:pt x="144" y="1325"/>
                    </a:lnTo>
                    <a:lnTo>
                      <a:pt x="142" y="1334"/>
                    </a:lnTo>
                    <a:lnTo>
                      <a:pt x="139" y="1343"/>
                    </a:lnTo>
                    <a:lnTo>
                      <a:pt x="136" y="1348"/>
                    </a:lnTo>
                    <a:lnTo>
                      <a:pt x="162" y="1355"/>
                    </a:lnTo>
                    <a:close/>
                    <a:moveTo>
                      <a:pt x="0" y="1115"/>
                    </a:moveTo>
                    <a:lnTo>
                      <a:pt x="63" y="1115"/>
                    </a:lnTo>
                    <a:lnTo>
                      <a:pt x="63" y="1115"/>
                    </a:lnTo>
                    <a:lnTo>
                      <a:pt x="59" y="1118"/>
                    </a:lnTo>
                    <a:lnTo>
                      <a:pt x="57" y="1121"/>
                    </a:lnTo>
                    <a:lnTo>
                      <a:pt x="55" y="1124"/>
                    </a:lnTo>
                    <a:lnTo>
                      <a:pt x="53" y="1128"/>
                    </a:lnTo>
                    <a:lnTo>
                      <a:pt x="51" y="1137"/>
                    </a:lnTo>
                    <a:lnTo>
                      <a:pt x="50" y="1148"/>
                    </a:lnTo>
                    <a:lnTo>
                      <a:pt x="51" y="1158"/>
                    </a:lnTo>
                    <a:lnTo>
                      <a:pt x="54" y="1168"/>
                    </a:lnTo>
                    <a:lnTo>
                      <a:pt x="58" y="1177"/>
                    </a:lnTo>
                    <a:lnTo>
                      <a:pt x="66" y="1184"/>
                    </a:lnTo>
                    <a:lnTo>
                      <a:pt x="70" y="1188"/>
                    </a:lnTo>
                    <a:lnTo>
                      <a:pt x="74" y="1191"/>
                    </a:lnTo>
                    <a:lnTo>
                      <a:pt x="80" y="1194"/>
                    </a:lnTo>
                    <a:lnTo>
                      <a:pt x="85" y="1197"/>
                    </a:lnTo>
                    <a:lnTo>
                      <a:pt x="91" y="1198"/>
                    </a:lnTo>
                    <a:lnTo>
                      <a:pt x="97" y="1199"/>
                    </a:lnTo>
                    <a:lnTo>
                      <a:pt x="104" y="1200"/>
                    </a:lnTo>
                    <a:lnTo>
                      <a:pt x="111" y="1200"/>
                    </a:lnTo>
                    <a:lnTo>
                      <a:pt x="124" y="1199"/>
                    </a:lnTo>
                    <a:lnTo>
                      <a:pt x="135" y="1197"/>
                    </a:lnTo>
                    <a:lnTo>
                      <a:pt x="146" y="1192"/>
                    </a:lnTo>
                    <a:lnTo>
                      <a:pt x="154" y="1186"/>
                    </a:lnTo>
                    <a:lnTo>
                      <a:pt x="161" y="1178"/>
                    </a:lnTo>
                    <a:lnTo>
                      <a:pt x="166" y="1170"/>
                    </a:lnTo>
                    <a:lnTo>
                      <a:pt x="167" y="1164"/>
                    </a:lnTo>
                    <a:lnTo>
                      <a:pt x="169" y="1160"/>
                    </a:lnTo>
                    <a:lnTo>
                      <a:pt x="169" y="1154"/>
                    </a:lnTo>
                    <a:lnTo>
                      <a:pt x="171" y="1150"/>
                    </a:lnTo>
                    <a:lnTo>
                      <a:pt x="169" y="1144"/>
                    </a:lnTo>
                    <a:lnTo>
                      <a:pt x="168" y="1139"/>
                    </a:lnTo>
                    <a:lnTo>
                      <a:pt x="167" y="1133"/>
                    </a:lnTo>
                    <a:lnTo>
                      <a:pt x="165" y="1128"/>
                    </a:lnTo>
                    <a:lnTo>
                      <a:pt x="162" y="1123"/>
                    </a:lnTo>
                    <a:lnTo>
                      <a:pt x="159" y="1119"/>
                    </a:lnTo>
                    <a:lnTo>
                      <a:pt x="155" y="1115"/>
                    </a:lnTo>
                    <a:lnTo>
                      <a:pt x="150" y="1112"/>
                    </a:lnTo>
                    <a:lnTo>
                      <a:pt x="150" y="1112"/>
                    </a:lnTo>
                    <a:lnTo>
                      <a:pt x="167" y="1110"/>
                    </a:lnTo>
                    <a:lnTo>
                      <a:pt x="167" y="1077"/>
                    </a:lnTo>
                    <a:lnTo>
                      <a:pt x="161" y="1077"/>
                    </a:lnTo>
                    <a:lnTo>
                      <a:pt x="152" y="1079"/>
                    </a:lnTo>
                    <a:lnTo>
                      <a:pt x="142" y="1079"/>
                    </a:lnTo>
                    <a:lnTo>
                      <a:pt x="133" y="1079"/>
                    </a:lnTo>
                    <a:lnTo>
                      <a:pt x="0" y="1079"/>
                    </a:lnTo>
                    <a:lnTo>
                      <a:pt x="0" y="1115"/>
                    </a:lnTo>
                    <a:close/>
                    <a:moveTo>
                      <a:pt x="117" y="1115"/>
                    </a:moveTo>
                    <a:lnTo>
                      <a:pt x="121" y="1115"/>
                    </a:lnTo>
                    <a:lnTo>
                      <a:pt x="124" y="1116"/>
                    </a:lnTo>
                    <a:lnTo>
                      <a:pt x="128" y="1118"/>
                    </a:lnTo>
                    <a:lnTo>
                      <a:pt x="132" y="1119"/>
                    </a:lnTo>
                    <a:lnTo>
                      <a:pt x="134" y="1121"/>
                    </a:lnTo>
                    <a:lnTo>
                      <a:pt x="137" y="1124"/>
                    </a:lnTo>
                    <a:lnTo>
                      <a:pt x="139" y="1126"/>
                    </a:lnTo>
                    <a:lnTo>
                      <a:pt x="140" y="1130"/>
                    </a:lnTo>
                    <a:lnTo>
                      <a:pt x="141" y="1134"/>
                    </a:lnTo>
                    <a:lnTo>
                      <a:pt x="141" y="1138"/>
                    </a:lnTo>
                    <a:lnTo>
                      <a:pt x="141" y="1143"/>
                    </a:lnTo>
                    <a:lnTo>
                      <a:pt x="139" y="1148"/>
                    </a:lnTo>
                    <a:lnTo>
                      <a:pt x="137" y="1152"/>
                    </a:lnTo>
                    <a:lnTo>
                      <a:pt x="133" y="1157"/>
                    </a:lnTo>
                    <a:lnTo>
                      <a:pt x="128" y="1159"/>
                    </a:lnTo>
                    <a:lnTo>
                      <a:pt x="123" y="1161"/>
                    </a:lnTo>
                    <a:lnTo>
                      <a:pt x="117" y="1162"/>
                    </a:lnTo>
                    <a:lnTo>
                      <a:pt x="110" y="1163"/>
                    </a:lnTo>
                    <a:lnTo>
                      <a:pt x="104" y="1162"/>
                    </a:lnTo>
                    <a:lnTo>
                      <a:pt x="97" y="1161"/>
                    </a:lnTo>
                    <a:lnTo>
                      <a:pt x="92" y="1159"/>
                    </a:lnTo>
                    <a:lnTo>
                      <a:pt x="86" y="1157"/>
                    </a:lnTo>
                    <a:lnTo>
                      <a:pt x="82" y="1153"/>
                    </a:lnTo>
                    <a:lnTo>
                      <a:pt x="80" y="1149"/>
                    </a:lnTo>
                    <a:lnTo>
                      <a:pt x="78" y="1143"/>
                    </a:lnTo>
                    <a:lnTo>
                      <a:pt x="77" y="1138"/>
                    </a:lnTo>
                    <a:lnTo>
                      <a:pt x="78" y="1133"/>
                    </a:lnTo>
                    <a:lnTo>
                      <a:pt x="79" y="1130"/>
                    </a:lnTo>
                    <a:lnTo>
                      <a:pt x="80" y="1126"/>
                    </a:lnTo>
                    <a:lnTo>
                      <a:pt x="82" y="1123"/>
                    </a:lnTo>
                    <a:lnTo>
                      <a:pt x="85" y="1121"/>
                    </a:lnTo>
                    <a:lnTo>
                      <a:pt x="87" y="1119"/>
                    </a:lnTo>
                    <a:lnTo>
                      <a:pt x="91" y="1116"/>
                    </a:lnTo>
                    <a:lnTo>
                      <a:pt x="95" y="1115"/>
                    </a:lnTo>
                    <a:lnTo>
                      <a:pt x="98" y="1115"/>
                    </a:lnTo>
                    <a:lnTo>
                      <a:pt x="101" y="1115"/>
                    </a:lnTo>
                    <a:lnTo>
                      <a:pt x="117" y="1115"/>
                    </a:lnTo>
                    <a:close/>
                    <a:moveTo>
                      <a:pt x="121" y="944"/>
                    </a:moveTo>
                    <a:lnTo>
                      <a:pt x="115" y="943"/>
                    </a:lnTo>
                    <a:lnTo>
                      <a:pt x="107" y="943"/>
                    </a:lnTo>
                    <a:lnTo>
                      <a:pt x="96" y="943"/>
                    </a:lnTo>
                    <a:lnTo>
                      <a:pt x="86" y="945"/>
                    </a:lnTo>
                    <a:lnTo>
                      <a:pt x="77" y="949"/>
                    </a:lnTo>
                    <a:lnTo>
                      <a:pt x="68" y="955"/>
                    </a:lnTo>
                    <a:lnTo>
                      <a:pt x="64" y="958"/>
                    </a:lnTo>
                    <a:lnTo>
                      <a:pt x="60" y="962"/>
                    </a:lnTo>
                    <a:lnTo>
                      <a:pt x="57" y="966"/>
                    </a:lnTo>
                    <a:lnTo>
                      <a:pt x="55" y="971"/>
                    </a:lnTo>
                    <a:lnTo>
                      <a:pt x="53" y="976"/>
                    </a:lnTo>
                    <a:lnTo>
                      <a:pt x="51" y="982"/>
                    </a:lnTo>
                    <a:lnTo>
                      <a:pt x="50" y="988"/>
                    </a:lnTo>
                    <a:lnTo>
                      <a:pt x="50" y="995"/>
                    </a:lnTo>
                    <a:lnTo>
                      <a:pt x="50" y="1003"/>
                    </a:lnTo>
                    <a:lnTo>
                      <a:pt x="51" y="1010"/>
                    </a:lnTo>
                    <a:lnTo>
                      <a:pt x="53" y="1016"/>
                    </a:lnTo>
                    <a:lnTo>
                      <a:pt x="55" y="1022"/>
                    </a:lnTo>
                    <a:lnTo>
                      <a:pt x="58" y="1027"/>
                    </a:lnTo>
                    <a:lnTo>
                      <a:pt x="61" y="1033"/>
                    </a:lnTo>
                    <a:lnTo>
                      <a:pt x="65" y="1037"/>
                    </a:lnTo>
                    <a:lnTo>
                      <a:pt x="69" y="1041"/>
                    </a:lnTo>
                    <a:lnTo>
                      <a:pt x="79" y="1047"/>
                    </a:lnTo>
                    <a:lnTo>
                      <a:pt x="90" y="1052"/>
                    </a:lnTo>
                    <a:lnTo>
                      <a:pt x="100" y="1054"/>
                    </a:lnTo>
                    <a:lnTo>
                      <a:pt x="111" y="1055"/>
                    </a:lnTo>
                    <a:lnTo>
                      <a:pt x="118" y="1055"/>
                    </a:lnTo>
                    <a:lnTo>
                      <a:pt x="124" y="1054"/>
                    </a:lnTo>
                    <a:lnTo>
                      <a:pt x="129" y="1053"/>
                    </a:lnTo>
                    <a:lnTo>
                      <a:pt x="136" y="1051"/>
                    </a:lnTo>
                    <a:lnTo>
                      <a:pt x="140" y="1049"/>
                    </a:lnTo>
                    <a:lnTo>
                      <a:pt x="146" y="1046"/>
                    </a:lnTo>
                    <a:lnTo>
                      <a:pt x="150" y="1043"/>
                    </a:lnTo>
                    <a:lnTo>
                      <a:pt x="154" y="1038"/>
                    </a:lnTo>
                    <a:lnTo>
                      <a:pt x="158" y="1035"/>
                    </a:lnTo>
                    <a:lnTo>
                      <a:pt x="161" y="1030"/>
                    </a:lnTo>
                    <a:lnTo>
                      <a:pt x="163" y="1025"/>
                    </a:lnTo>
                    <a:lnTo>
                      <a:pt x="166" y="1018"/>
                    </a:lnTo>
                    <a:lnTo>
                      <a:pt x="167" y="1013"/>
                    </a:lnTo>
                    <a:lnTo>
                      <a:pt x="168" y="1006"/>
                    </a:lnTo>
                    <a:lnTo>
                      <a:pt x="169" y="999"/>
                    </a:lnTo>
                    <a:lnTo>
                      <a:pt x="169" y="992"/>
                    </a:lnTo>
                    <a:lnTo>
                      <a:pt x="169" y="981"/>
                    </a:lnTo>
                    <a:lnTo>
                      <a:pt x="168" y="969"/>
                    </a:lnTo>
                    <a:lnTo>
                      <a:pt x="166" y="958"/>
                    </a:lnTo>
                    <a:lnTo>
                      <a:pt x="163" y="949"/>
                    </a:lnTo>
                    <a:lnTo>
                      <a:pt x="138" y="954"/>
                    </a:lnTo>
                    <a:lnTo>
                      <a:pt x="140" y="962"/>
                    </a:lnTo>
                    <a:lnTo>
                      <a:pt x="142" y="969"/>
                    </a:lnTo>
                    <a:lnTo>
                      <a:pt x="142" y="977"/>
                    </a:lnTo>
                    <a:lnTo>
                      <a:pt x="144" y="986"/>
                    </a:lnTo>
                    <a:lnTo>
                      <a:pt x="142" y="993"/>
                    </a:lnTo>
                    <a:lnTo>
                      <a:pt x="141" y="999"/>
                    </a:lnTo>
                    <a:lnTo>
                      <a:pt x="140" y="1005"/>
                    </a:lnTo>
                    <a:lnTo>
                      <a:pt x="138" y="1010"/>
                    </a:lnTo>
                    <a:lnTo>
                      <a:pt x="135" y="1014"/>
                    </a:lnTo>
                    <a:lnTo>
                      <a:pt x="131" y="1017"/>
                    </a:lnTo>
                    <a:lnTo>
                      <a:pt x="126" y="1020"/>
                    </a:lnTo>
                    <a:lnTo>
                      <a:pt x="121" y="1021"/>
                    </a:lnTo>
                    <a:lnTo>
                      <a:pt x="121" y="944"/>
                    </a:lnTo>
                    <a:close/>
                    <a:moveTo>
                      <a:pt x="97" y="1021"/>
                    </a:moveTo>
                    <a:lnTo>
                      <a:pt x="93" y="1020"/>
                    </a:lnTo>
                    <a:lnTo>
                      <a:pt x="88" y="1018"/>
                    </a:lnTo>
                    <a:lnTo>
                      <a:pt x="85" y="1017"/>
                    </a:lnTo>
                    <a:lnTo>
                      <a:pt x="81" y="1014"/>
                    </a:lnTo>
                    <a:lnTo>
                      <a:pt x="79" y="1012"/>
                    </a:lnTo>
                    <a:lnTo>
                      <a:pt x="75" y="1007"/>
                    </a:lnTo>
                    <a:lnTo>
                      <a:pt x="74" y="1003"/>
                    </a:lnTo>
                    <a:lnTo>
                      <a:pt x="73" y="997"/>
                    </a:lnTo>
                    <a:lnTo>
                      <a:pt x="74" y="992"/>
                    </a:lnTo>
                    <a:lnTo>
                      <a:pt x="75" y="987"/>
                    </a:lnTo>
                    <a:lnTo>
                      <a:pt x="79" y="984"/>
                    </a:lnTo>
                    <a:lnTo>
                      <a:pt x="82" y="981"/>
                    </a:lnTo>
                    <a:lnTo>
                      <a:pt x="90" y="977"/>
                    </a:lnTo>
                    <a:lnTo>
                      <a:pt x="97" y="977"/>
                    </a:lnTo>
                    <a:lnTo>
                      <a:pt x="97" y="1021"/>
                    </a:lnTo>
                    <a:close/>
                    <a:moveTo>
                      <a:pt x="126" y="784"/>
                    </a:moveTo>
                    <a:lnTo>
                      <a:pt x="167" y="772"/>
                    </a:lnTo>
                    <a:lnTo>
                      <a:pt x="167" y="732"/>
                    </a:lnTo>
                    <a:lnTo>
                      <a:pt x="9" y="783"/>
                    </a:lnTo>
                    <a:lnTo>
                      <a:pt x="9" y="831"/>
                    </a:lnTo>
                    <a:lnTo>
                      <a:pt x="167" y="881"/>
                    </a:lnTo>
                    <a:lnTo>
                      <a:pt x="167" y="844"/>
                    </a:lnTo>
                    <a:lnTo>
                      <a:pt x="126" y="831"/>
                    </a:lnTo>
                    <a:lnTo>
                      <a:pt x="126" y="784"/>
                    </a:lnTo>
                    <a:close/>
                    <a:moveTo>
                      <a:pt x="99" y="827"/>
                    </a:moveTo>
                    <a:lnTo>
                      <a:pt x="66" y="817"/>
                    </a:lnTo>
                    <a:lnTo>
                      <a:pt x="51" y="812"/>
                    </a:lnTo>
                    <a:lnTo>
                      <a:pt x="36" y="809"/>
                    </a:lnTo>
                    <a:lnTo>
                      <a:pt x="36" y="809"/>
                    </a:lnTo>
                    <a:lnTo>
                      <a:pt x="51" y="805"/>
                    </a:lnTo>
                    <a:lnTo>
                      <a:pt x="66" y="800"/>
                    </a:lnTo>
                    <a:lnTo>
                      <a:pt x="99" y="790"/>
                    </a:lnTo>
                    <a:lnTo>
                      <a:pt x="99" y="827"/>
                    </a:lnTo>
                    <a:close/>
                    <a:moveTo>
                      <a:pt x="27" y="711"/>
                    </a:moveTo>
                    <a:lnTo>
                      <a:pt x="52" y="711"/>
                    </a:lnTo>
                    <a:lnTo>
                      <a:pt x="52" y="728"/>
                    </a:lnTo>
                    <a:lnTo>
                      <a:pt x="79" y="728"/>
                    </a:lnTo>
                    <a:lnTo>
                      <a:pt x="79" y="711"/>
                    </a:lnTo>
                    <a:lnTo>
                      <a:pt x="125" y="711"/>
                    </a:lnTo>
                    <a:lnTo>
                      <a:pt x="137" y="711"/>
                    </a:lnTo>
                    <a:lnTo>
                      <a:pt x="147" y="709"/>
                    </a:lnTo>
                    <a:lnTo>
                      <a:pt x="154" y="705"/>
                    </a:lnTo>
                    <a:lnTo>
                      <a:pt x="160" y="701"/>
                    </a:lnTo>
                    <a:lnTo>
                      <a:pt x="164" y="696"/>
                    </a:lnTo>
                    <a:lnTo>
                      <a:pt x="167" y="690"/>
                    </a:lnTo>
                    <a:lnTo>
                      <a:pt x="169" y="682"/>
                    </a:lnTo>
                    <a:lnTo>
                      <a:pt x="169" y="673"/>
                    </a:lnTo>
                    <a:lnTo>
                      <a:pt x="169" y="660"/>
                    </a:lnTo>
                    <a:lnTo>
                      <a:pt x="166" y="650"/>
                    </a:lnTo>
                    <a:lnTo>
                      <a:pt x="139" y="650"/>
                    </a:lnTo>
                    <a:lnTo>
                      <a:pt x="140" y="654"/>
                    </a:lnTo>
                    <a:lnTo>
                      <a:pt x="140" y="661"/>
                    </a:lnTo>
                    <a:lnTo>
                      <a:pt x="140" y="664"/>
                    </a:lnTo>
                    <a:lnTo>
                      <a:pt x="139" y="667"/>
                    </a:lnTo>
                    <a:lnTo>
                      <a:pt x="138" y="670"/>
                    </a:lnTo>
                    <a:lnTo>
                      <a:pt x="136" y="672"/>
                    </a:lnTo>
                    <a:lnTo>
                      <a:pt x="129" y="674"/>
                    </a:lnTo>
                    <a:lnTo>
                      <a:pt x="120" y="675"/>
                    </a:lnTo>
                    <a:lnTo>
                      <a:pt x="79" y="675"/>
                    </a:lnTo>
                    <a:lnTo>
                      <a:pt x="79" y="649"/>
                    </a:lnTo>
                    <a:lnTo>
                      <a:pt x="52" y="649"/>
                    </a:lnTo>
                    <a:lnTo>
                      <a:pt x="52" y="675"/>
                    </a:lnTo>
                    <a:lnTo>
                      <a:pt x="19" y="675"/>
                    </a:lnTo>
                    <a:lnTo>
                      <a:pt x="27" y="711"/>
                    </a:lnTo>
                    <a:close/>
                    <a:moveTo>
                      <a:pt x="52" y="515"/>
                    </a:moveTo>
                    <a:lnTo>
                      <a:pt x="52" y="553"/>
                    </a:lnTo>
                    <a:lnTo>
                      <a:pt x="121" y="553"/>
                    </a:lnTo>
                    <a:lnTo>
                      <a:pt x="125" y="553"/>
                    </a:lnTo>
                    <a:lnTo>
                      <a:pt x="128" y="554"/>
                    </a:lnTo>
                    <a:lnTo>
                      <a:pt x="133" y="556"/>
                    </a:lnTo>
                    <a:lnTo>
                      <a:pt x="137" y="559"/>
                    </a:lnTo>
                    <a:lnTo>
                      <a:pt x="138" y="563"/>
                    </a:lnTo>
                    <a:lnTo>
                      <a:pt x="140" y="565"/>
                    </a:lnTo>
                    <a:lnTo>
                      <a:pt x="140" y="568"/>
                    </a:lnTo>
                    <a:lnTo>
                      <a:pt x="141" y="572"/>
                    </a:lnTo>
                    <a:lnTo>
                      <a:pt x="140" y="576"/>
                    </a:lnTo>
                    <a:lnTo>
                      <a:pt x="139" y="581"/>
                    </a:lnTo>
                    <a:lnTo>
                      <a:pt x="137" y="584"/>
                    </a:lnTo>
                    <a:lnTo>
                      <a:pt x="134" y="586"/>
                    </a:lnTo>
                    <a:lnTo>
                      <a:pt x="129" y="588"/>
                    </a:lnTo>
                    <a:lnTo>
                      <a:pt x="125" y="589"/>
                    </a:lnTo>
                    <a:lnTo>
                      <a:pt x="120" y="591"/>
                    </a:lnTo>
                    <a:lnTo>
                      <a:pt x="114" y="591"/>
                    </a:lnTo>
                    <a:lnTo>
                      <a:pt x="52" y="591"/>
                    </a:lnTo>
                    <a:lnTo>
                      <a:pt x="52" y="627"/>
                    </a:lnTo>
                    <a:lnTo>
                      <a:pt x="120" y="627"/>
                    </a:lnTo>
                    <a:lnTo>
                      <a:pt x="132" y="627"/>
                    </a:lnTo>
                    <a:lnTo>
                      <a:pt x="142" y="624"/>
                    </a:lnTo>
                    <a:lnTo>
                      <a:pt x="151" y="621"/>
                    </a:lnTo>
                    <a:lnTo>
                      <a:pt x="159" y="616"/>
                    </a:lnTo>
                    <a:lnTo>
                      <a:pt x="164" y="610"/>
                    </a:lnTo>
                    <a:lnTo>
                      <a:pt x="167" y="603"/>
                    </a:lnTo>
                    <a:lnTo>
                      <a:pt x="169" y="595"/>
                    </a:lnTo>
                    <a:lnTo>
                      <a:pt x="171" y="586"/>
                    </a:lnTo>
                    <a:lnTo>
                      <a:pt x="169" y="578"/>
                    </a:lnTo>
                    <a:lnTo>
                      <a:pt x="168" y="572"/>
                    </a:lnTo>
                    <a:lnTo>
                      <a:pt x="166" y="566"/>
                    </a:lnTo>
                    <a:lnTo>
                      <a:pt x="163" y="561"/>
                    </a:lnTo>
                    <a:lnTo>
                      <a:pt x="158" y="554"/>
                    </a:lnTo>
                    <a:lnTo>
                      <a:pt x="151" y="548"/>
                    </a:lnTo>
                    <a:lnTo>
                      <a:pt x="151" y="548"/>
                    </a:lnTo>
                    <a:lnTo>
                      <a:pt x="167" y="546"/>
                    </a:lnTo>
                    <a:lnTo>
                      <a:pt x="167" y="514"/>
                    </a:lnTo>
                    <a:lnTo>
                      <a:pt x="160" y="515"/>
                    </a:lnTo>
                    <a:lnTo>
                      <a:pt x="151" y="515"/>
                    </a:lnTo>
                    <a:lnTo>
                      <a:pt x="141" y="515"/>
                    </a:lnTo>
                    <a:lnTo>
                      <a:pt x="131" y="515"/>
                    </a:lnTo>
                    <a:lnTo>
                      <a:pt x="52" y="515"/>
                    </a:lnTo>
                    <a:close/>
                    <a:moveTo>
                      <a:pt x="167" y="385"/>
                    </a:moveTo>
                    <a:lnTo>
                      <a:pt x="155" y="386"/>
                    </a:lnTo>
                    <a:lnTo>
                      <a:pt x="139" y="386"/>
                    </a:lnTo>
                    <a:lnTo>
                      <a:pt x="99" y="386"/>
                    </a:lnTo>
                    <a:lnTo>
                      <a:pt x="90" y="387"/>
                    </a:lnTo>
                    <a:lnTo>
                      <a:pt x="80" y="389"/>
                    </a:lnTo>
                    <a:lnTo>
                      <a:pt x="71" y="392"/>
                    </a:lnTo>
                    <a:lnTo>
                      <a:pt x="65" y="398"/>
                    </a:lnTo>
                    <a:lnTo>
                      <a:pt x="61" y="401"/>
                    </a:lnTo>
                    <a:lnTo>
                      <a:pt x="58" y="405"/>
                    </a:lnTo>
                    <a:lnTo>
                      <a:pt x="56" y="409"/>
                    </a:lnTo>
                    <a:lnTo>
                      <a:pt x="54" y="413"/>
                    </a:lnTo>
                    <a:lnTo>
                      <a:pt x="52" y="419"/>
                    </a:lnTo>
                    <a:lnTo>
                      <a:pt x="51" y="425"/>
                    </a:lnTo>
                    <a:lnTo>
                      <a:pt x="50" y="431"/>
                    </a:lnTo>
                    <a:lnTo>
                      <a:pt x="50" y="438"/>
                    </a:lnTo>
                    <a:lnTo>
                      <a:pt x="51" y="454"/>
                    </a:lnTo>
                    <a:lnTo>
                      <a:pt x="53" y="467"/>
                    </a:lnTo>
                    <a:lnTo>
                      <a:pt x="56" y="477"/>
                    </a:lnTo>
                    <a:lnTo>
                      <a:pt x="59" y="485"/>
                    </a:lnTo>
                    <a:lnTo>
                      <a:pt x="83" y="478"/>
                    </a:lnTo>
                    <a:lnTo>
                      <a:pt x="80" y="471"/>
                    </a:lnTo>
                    <a:lnTo>
                      <a:pt x="77" y="464"/>
                    </a:lnTo>
                    <a:lnTo>
                      <a:pt x="74" y="455"/>
                    </a:lnTo>
                    <a:lnTo>
                      <a:pt x="74" y="445"/>
                    </a:lnTo>
                    <a:lnTo>
                      <a:pt x="74" y="439"/>
                    </a:lnTo>
                    <a:lnTo>
                      <a:pt x="75" y="434"/>
                    </a:lnTo>
                    <a:lnTo>
                      <a:pt x="78" y="430"/>
                    </a:lnTo>
                    <a:lnTo>
                      <a:pt x="79" y="427"/>
                    </a:lnTo>
                    <a:lnTo>
                      <a:pt x="84" y="425"/>
                    </a:lnTo>
                    <a:lnTo>
                      <a:pt x="88" y="423"/>
                    </a:lnTo>
                    <a:lnTo>
                      <a:pt x="91" y="423"/>
                    </a:lnTo>
                    <a:lnTo>
                      <a:pt x="92" y="438"/>
                    </a:lnTo>
                    <a:lnTo>
                      <a:pt x="93" y="452"/>
                    </a:lnTo>
                    <a:lnTo>
                      <a:pt x="96" y="464"/>
                    </a:lnTo>
                    <a:lnTo>
                      <a:pt x="101" y="474"/>
                    </a:lnTo>
                    <a:lnTo>
                      <a:pt x="105" y="478"/>
                    </a:lnTo>
                    <a:lnTo>
                      <a:pt x="108" y="483"/>
                    </a:lnTo>
                    <a:lnTo>
                      <a:pt x="111" y="486"/>
                    </a:lnTo>
                    <a:lnTo>
                      <a:pt x="115" y="488"/>
                    </a:lnTo>
                    <a:lnTo>
                      <a:pt x="120" y="490"/>
                    </a:lnTo>
                    <a:lnTo>
                      <a:pt x="124" y="491"/>
                    </a:lnTo>
                    <a:lnTo>
                      <a:pt x="129" y="493"/>
                    </a:lnTo>
                    <a:lnTo>
                      <a:pt x="135" y="494"/>
                    </a:lnTo>
                    <a:lnTo>
                      <a:pt x="141" y="493"/>
                    </a:lnTo>
                    <a:lnTo>
                      <a:pt x="148" y="490"/>
                    </a:lnTo>
                    <a:lnTo>
                      <a:pt x="154" y="487"/>
                    </a:lnTo>
                    <a:lnTo>
                      <a:pt x="160" y="483"/>
                    </a:lnTo>
                    <a:lnTo>
                      <a:pt x="164" y="477"/>
                    </a:lnTo>
                    <a:lnTo>
                      <a:pt x="167" y="471"/>
                    </a:lnTo>
                    <a:lnTo>
                      <a:pt x="169" y="464"/>
                    </a:lnTo>
                    <a:lnTo>
                      <a:pt x="171" y="455"/>
                    </a:lnTo>
                    <a:lnTo>
                      <a:pt x="169" y="445"/>
                    </a:lnTo>
                    <a:lnTo>
                      <a:pt x="166" y="436"/>
                    </a:lnTo>
                    <a:lnTo>
                      <a:pt x="162" y="427"/>
                    </a:lnTo>
                    <a:lnTo>
                      <a:pt x="155" y="420"/>
                    </a:lnTo>
                    <a:lnTo>
                      <a:pt x="155" y="420"/>
                    </a:lnTo>
                    <a:lnTo>
                      <a:pt x="167" y="418"/>
                    </a:lnTo>
                    <a:lnTo>
                      <a:pt x="167" y="385"/>
                    </a:lnTo>
                    <a:close/>
                    <a:moveTo>
                      <a:pt x="125" y="422"/>
                    </a:moveTo>
                    <a:lnTo>
                      <a:pt x="128" y="422"/>
                    </a:lnTo>
                    <a:lnTo>
                      <a:pt x="132" y="422"/>
                    </a:lnTo>
                    <a:lnTo>
                      <a:pt x="137" y="426"/>
                    </a:lnTo>
                    <a:lnTo>
                      <a:pt x="141" y="430"/>
                    </a:lnTo>
                    <a:lnTo>
                      <a:pt x="144" y="436"/>
                    </a:lnTo>
                    <a:lnTo>
                      <a:pt x="145" y="442"/>
                    </a:lnTo>
                    <a:lnTo>
                      <a:pt x="144" y="448"/>
                    </a:lnTo>
                    <a:lnTo>
                      <a:pt x="141" y="452"/>
                    </a:lnTo>
                    <a:lnTo>
                      <a:pt x="139" y="455"/>
                    </a:lnTo>
                    <a:lnTo>
                      <a:pt x="137" y="456"/>
                    </a:lnTo>
                    <a:lnTo>
                      <a:pt x="134" y="457"/>
                    </a:lnTo>
                    <a:lnTo>
                      <a:pt x="132" y="457"/>
                    </a:lnTo>
                    <a:lnTo>
                      <a:pt x="126" y="456"/>
                    </a:lnTo>
                    <a:lnTo>
                      <a:pt x="122" y="454"/>
                    </a:lnTo>
                    <a:lnTo>
                      <a:pt x="119" y="451"/>
                    </a:lnTo>
                    <a:lnTo>
                      <a:pt x="117" y="447"/>
                    </a:lnTo>
                    <a:lnTo>
                      <a:pt x="115" y="441"/>
                    </a:lnTo>
                    <a:lnTo>
                      <a:pt x="113" y="436"/>
                    </a:lnTo>
                    <a:lnTo>
                      <a:pt x="113" y="429"/>
                    </a:lnTo>
                    <a:lnTo>
                      <a:pt x="113" y="422"/>
                    </a:lnTo>
                    <a:lnTo>
                      <a:pt x="125" y="422"/>
                    </a:lnTo>
                    <a:close/>
                    <a:moveTo>
                      <a:pt x="138" y="272"/>
                    </a:moveTo>
                    <a:lnTo>
                      <a:pt x="140" y="282"/>
                    </a:lnTo>
                    <a:lnTo>
                      <a:pt x="141" y="293"/>
                    </a:lnTo>
                    <a:lnTo>
                      <a:pt x="141" y="300"/>
                    </a:lnTo>
                    <a:lnTo>
                      <a:pt x="139" y="305"/>
                    </a:lnTo>
                    <a:lnTo>
                      <a:pt x="137" y="311"/>
                    </a:lnTo>
                    <a:lnTo>
                      <a:pt x="134" y="317"/>
                    </a:lnTo>
                    <a:lnTo>
                      <a:pt x="129" y="320"/>
                    </a:lnTo>
                    <a:lnTo>
                      <a:pt x="123" y="323"/>
                    </a:lnTo>
                    <a:lnTo>
                      <a:pt x="117" y="325"/>
                    </a:lnTo>
                    <a:lnTo>
                      <a:pt x="109" y="325"/>
                    </a:lnTo>
                    <a:lnTo>
                      <a:pt x="102" y="325"/>
                    </a:lnTo>
                    <a:lnTo>
                      <a:pt x="96" y="323"/>
                    </a:lnTo>
                    <a:lnTo>
                      <a:pt x="91" y="321"/>
                    </a:lnTo>
                    <a:lnTo>
                      <a:pt x="86" y="318"/>
                    </a:lnTo>
                    <a:lnTo>
                      <a:pt x="82" y="313"/>
                    </a:lnTo>
                    <a:lnTo>
                      <a:pt x="80" y="308"/>
                    </a:lnTo>
                    <a:lnTo>
                      <a:pt x="78" y="301"/>
                    </a:lnTo>
                    <a:lnTo>
                      <a:pt x="78" y="294"/>
                    </a:lnTo>
                    <a:lnTo>
                      <a:pt x="79" y="282"/>
                    </a:lnTo>
                    <a:lnTo>
                      <a:pt x="81" y="273"/>
                    </a:lnTo>
                    <a:lnTo>
                      <a:pt x="54" y="268"/>
                    </a:lnTo>
                    <a:lnTo>
                      <a:pt x="52" y="274"/>
                    </a:lnTo>
                    <a:lnTo>
                      <a:pt x="51" y="281"/>
                    </a:lnTo>
                    <a:lnTo>
                      <a:pt x="50" y="289"/>
                    </a:lnTo>
                    <a:lnTo>
                      <a:pt x="50" y="295"/>
                    </a:lnTo>
                    <a:lnTo>
                      <a:pt x="50" y="303"/>
                    </a:lnTo>
                    <a:lnTo>
                      <a:pt x="51" y="311"/>
                    </a:lnTo>
                    <a:lnTo>
                      <a:pt x="53" y="319"/>
                    </a:lnTo>
                    <a:lnTo>
                      <a:pt x="54" y="325"/>
                    </a:lnTo>
                    <a:lnTo>
                      <a:pt x="57" y="331"/>
                    </a:lnTo>
                    <a:lnTo>
                      <a:pt x="60" y="337"/>
                    </a:lnTo>
                    <a:lnTo>
                      <a:pt x="64" y="342"/>
                    </a:lnTo>
                    <a:lnTo>
                      <a:pt x="68" y="347"/>
                    </a:lnTo>
                    <a:lnTo>
                      <a:pt x="72" y="350"/>
                    </a:lnTo>
                    <a:lnTo>
                      <a:pt x="77" y="354"/>
                    </a:lnTo>
                    <a:lnTo>
                      <a:pt x="82" y="357"/>
                    </a:lnTo>
                    <a:lnTo>
                      <a:pt x="87" y="359"/>
                    </a:lnTo>
                    <a:lnTo>
                      <a:pt x="93" y="361"/>
                    </a:lnTo>
                    <a:lnTo>
                      <a:pt x="98" y="362"/>
                    </a:lnTo>
                    <a:lnTo>
                      <a:pt x="105" y="363"/>
                    </a:lnTo>
                    <a:lnTo>
                      <a:pt x="111" y="363"/>
                    </a:lnTo>
                    <a:lnTo>
                      <a:pt x="122" y="363"/>
                    </a:lnTo>
                    <a:lnTo>
                      <a:pt x="133" y="360"/>
                    </a:lnTo>
                    <a:lnTo>
                      <a:pt x="142" y="357"/>
                    </a:lnTo>
                    <a:lnTo>
                      <a:pt x="150" y="350"/>
                    </a:lnTo>
                    <a:lnTo>
                      <a:pt x="156" y="343"/>
                    </a:lnTo>
                    <a:lnTo>
                      <a:pt x="162" y="334"/>
                    </a:lnTo>
                    <a:lnTo>
                      <a:pt x="166" y="325"/>
                    </a:lnTo>
                    <a:lnTo>
                      <a:pt x="168" y="314"/>
                    </a:lnTo>
                    <a:lnTo>
                      <a:pt x="189" y="323"/>
                    </a:lnTo>
                    <a:lnTo>
                      <a:pt x="190" y="315"/>
                    </a:lnTo>
                    <a:lnTo>
                      <a:pt x="191" y="309"/>
                    </a:lnTo>
                    <a:lnTo>
                      <a:pt x="193" y="307"/>
                    </a:lnTo>
                    <a:lnTo>
                      <a:pt x="194" y="305"/>
                    </a:lnTo>
                    <a:lnTo>
                      <a:pt x="195" y="304"/>
                    </a:lnTo>
                    <a:lnTo>
                      <a:pt x="198" y="304"/>
                    </a:lnTo>
                    <a:lnTo>
                      <a:pt x="200" y="305"/>
                    </a:lnTo>
                    <a:lnTo>
                      <a:pt x="202" y="307"/>
                    </a:lnTo>
                    <a:lnTo>
                      <a:pt x="203" y="310"/>
                    </a:lnTo>
                    <a:lnTo>
                      <a:pt x="203" y="313"/>
                    </a:lnTo>
                    <a:lnTo>
                      <a:pt x="202" y="320"/>
                    </a:lnTo>
                    <a:lnTo>
                      <a:pt x="200" y="327"/>
                    </a:lnTo>
                    <a:lnTo>
                      <a:pt x="215" y="332"/>
                    </a:lnTo>
                    <a:lnTo>
                      <a:pt x="217" y="327"/>
                    </a:lnTo>
                    <a:lnTo>
                      <a:pt x="218" y="322"/>
                    </a:lnTo>
                    <a:lnTo>
                      <a:pt x="219" y="317"/>
                    </a:lnTo>
                    <a:lnTo>
                      <a:pt x="219" y="311"/>
                    </a:lnTo>
                    <a:lnTo>
                      <a:pt x="218" y="305"/>
                    </a:lnTo>
                    <a:lnTo>
                      <a:pt x="218" y="301"/>
                    </a:lnTo>
                    <a:lnTo>
                      <a:pt x="216" y="295"/>
                    </a:lnTo>
                    <a:lnTo>
                      <a:pt x="214" y="291"/>
                    </a:lnTo>
                    <a:lnTo>
                      <a:pt x="212" y="288"/>
                    </a:lnTo>
                    <a:lnTo>
                      <a:pt x="207" y="284"/>
                    </a:lnTo>
                    <a:lnTo>
                      <a:pt x="203" y="282"/>
                    </a:lnTo>
                    <a:lnTo>
                      <a:pt x="196" y="282"/>
                    </a:lnTo>
                    <a:lnTo>
                      <a:pt x="193" y="282"/>
                    </a:lnTo>
                    <a:lnTo>
                      <a:pt x="190" y="283"/>
                    </a:lnTo>
                    <a:lnTo>
                      <a:pt x="187" y="285"/>
                    </a:lnTo>
                    <a:lnTo>
                      <a:pt x="185" y="288"/>
                    </a:lnTo>
                    <a:lnTo>
                      <a:pt x="180" y="293"/>
                    </a:lnTo>
                    <a:lnTo>
                      <a:pt x="178" y="300"/>
                    </a:lnTo>
                    <a:lnTo>
                      <a:pt x="169" y="295"/>
                    </a:lnTo>
                    <a:lnTo>
                      <a:pt x="169" y="286"/>
                    </a:lnTo>
                    <a:lnTo>
                      <a:pt x="168" y="279"/>
                    </a:lnTo>
                    <a:lnTo>
                      <a:pt x="166" y="272"/>
                    </a:lnTo>
                    <a:lnTo>
                      <a:pt x="165" y="268"/>
                    </a:lnTo>
                    <a:lnTo>
                      <a:pt x="138" y="272"/>
                    </a:lnTo>
                    <a:close/>
                    <a:moveTo>
                      <a:pt x="167" y="145"/>
                    </a:moveTo>
                    <a:lnTo>
                      <a:pt x="155" y="147"/>
                    </a:lnTo>
                    <a:lnTo>
                      <a:pt x="139" y="147"/>
                    </a:lnTo>
                    <a:lnTo>
                      <a:pt x="99" y="147"/>
                    </a:lnTo>
                    <a:lnTo>
                      <a:pt x="90" y="147"/>
                    </a:lnTo>
                    <a:lnTo>
                      <a:pt x="80" y="149"/>
                    </a:lnTo>
                    <a:lnTo>
                      <a:pt x="71" y="153"/>
                    </a:lnTo>
                    <a:lnTo>
                      <a:pt x="65" y="158"/>
                    </a:lnTo>
                    <a:lnTo>
                      <a:pt x="61" y="162"/>
                    </a:lnTo>
                    <a:lnTo>
                      <a:pt x="58" y="165"/>
                    </a:lnTo>
                    <a:lnTo>
                      <a:pt x="56" y="169"/>
                    </a:lnTo>
                    <a:lnTo>
                      <a:pt x="54" y="174"/>
                    </a:lnTo>
                    <a:lnTo>
                      <a:pt x="52" y="180"/>
                    </a:lnTo>
                    <a:lnTo>
                      <a:pt x="51" y="186"/>
                    </a:lnTo>
                    <a:lnTo>
                      <a:pt x="50" y="192"/>
                    </a:lnTo>
                    <a:lnTo>
                      <a:pt x="50" y="200"/>
                    </a:lnTo>
                    <a:lnTo>
                      <a:pt x="51" y="214"/>
                    </a:lnTo>
                    <a:lnTo>
                      <a:pt x="53" y="227"/>
                    </a:lnTo>
                    <a:lnTo>
                      <a:pt x="56" y="237"/>
                    </a:lnTo>
                    <a:lnTo>
                      <a:pt x="59" y="245"/>
                    </a:lnTo>
                    <a:lnTo>
                      <a:pt x="83" y="239"/>
                    </a:lnTo>
                    <a:lnTo>
                      <a:pt x="80" y="232"/>
                    </a:lnTo>
                    <a:lnTo>
                      <a:pt x="77" y="224"/>
                    </a:lnTo>
                    <a:lnTo>
                      <a:pt x="74" y="215"/>
                    </a:lnTo>
                    <a:lnTo>
                      <a:pt x="74" y="206"/>
                    </a:lnTo>
                    <a:lnTo>
                      <a:pt x="74" y="200"/>
                    </a:lnTo>
                    <a:lnTo>
                      <a:pt x="75" y="195"/>
                    </a:lnTo>
                    <a:lnTo>
                      <a:pt x="78" y="191"/>
                    </a:lnTo>
                    <a:lnTo>
                      <a:pt x="79" y="188"/>
                    </a:lnTo>
                    <a:lnTo>
                      <a:pt x="84" y="185"/>
                    </a:lnTo>
                    <a:lnTo>
                      <a:pt x="88" y="184"/>
                    </a:lnTo>
                    <a:lnTo>
                      <a:pt x="91" y="184"/>
                    </a:lnTo>
                    <a:lnTo>
                      <a:pt x="92" y="200"/>
                    </a:lnTo>
                    <a:lnTo>
                      <a:pt x="93" y="213"/>
                    </a:lnTo>
                    <a:lnTo>
                      <a:pt x="96" y="225"/>
                    </a:lnTo>
                    <a:lnTo>
                      <a:pt x="101" y="235"/>
                    </a:lnTo>
                    <a:lnTo>
                      <a:pt x="105" y="240"/>
                    </a:lnTo>
                    <a:lnTo>
                      <a:pt x="108" y="243"/>
                    </a:lnTo>
                    <a:lnTo>
                      <a:pt x="111" y="246"/>
                    </a:lnTo>
                    <a:lnTo>
                      <a:pt x="115" y="249"/>
                    </a:lnTo>
                    <a:lnTo>
                      <a:pt x="120" y="251"/>
                    </a:lnTo>
                    <a:lnTo>
                      <a:pt x="124" y="253"/>
                    </a:lnTo>
                    <a:lnTo>
                      <a:pt x="129" y="254"/>
                    </a:lnTo>
                    <a:lnTo>
                      <a:pt x="135" y="254"/>
                    </a:lnTo>
                    <a:lnTo>
                      <a:pt x="141" y="253"/>
                    </a:lnTo>
                    <a:lnTo>
                      <a:pt x="148" y="252"/>
                    </a:lnTo>
                    <a:lnTo>
                      <a:pt x="154" y="249"/>
                    </a:lnTo>
                    <a:lnTo>
                      <a:pt x="160" y="244"/>
                    </a:lnTo>
                    <a:lnTo>
                      <a:pt x="164" y="239"/>
                    </a:lnTo>
                    <a:lnTo>
                      <a:pt x="167" y="232"/>
                    </a:lnTo>
                    <a:lnTo>
                      <a:pt x="169" y="224"/>
                    </a:lnTo>
                    <a:lnTo>
                      <a:pt x="171" y="215"/>
                    </a:lnTo>
                    <a:lnTo>
                      <a:pt x="169" y="205"/>
                    </a:lnTo>
                    <a:lnTo>
                      <a:pt x="166" y="196"/>
                    </a:lnTo>
                    <a:lnTo>
                      <a:pt x="162" y="188"/>
                    </a:lnTo>
                    <a:lnTo>
                      <a:pt x="155" y="182"/>
                    </a:lnTo>
                    <a:lnTo>
                      <a:pt x="155" y="181"/>
                    </a:lnTo>
                    <a:lnTo>
                      <a:pt x="167" y="178"/>
                    </a:lnTo>
                    <a:lnTo>
                      <a:pt x="167" y="145"/>
                    </a:lnTo>
                    <a:close/>
                    <a:moveTo>
                      <a:pt x="125" y="183"/>
                    </a:moveTo>
                    <a:lnTo>
                      <a:pt x="128" y="183"/>
                    </a:lnTo>
                    <a:lnTo>
                      <a:pt x="132" y="184"/>
                    </a:lnTo>
                    <a:lnTo>
                      <a:pt x="137" y="186"/>
                    </a:lnTo>
                    <a:lnTo>
                      <a:pt x="141" y="191"/>
                    </a:lnTo>
                    <a:lnTo>
                      <a:pt x="144" y="196"/>
                    </a:lnTo>
                    <a:lnTo>
                      <a:pt x="145" y="203"/>
                    </a:lnTo>
                    <a:lnTo>
                      <a:pt x="144" y="208"/>
                    </a:lnTo>
                    <a:lnTo>
                      <a:pt x="141" y="213"/>
                    </a:lnTo>
                    <a:lnTo>
                      <a:pt x="139" y="215"/>
                    </a:lnTo>
                    <a:lnTo>
                      <a:pt x="137" y="216"/>
                    </a:lnTo>
                    <a:lnTo>
                      <a:pt x="134" y="217"/>
                    </a:lnTo>
                    <a:lnTo>
                      <a:pt x="132" y="217"/>
                    </a:lnTo>
                    <a:lnTo>
                      <a:pt x="126" y="217"/>
                    </a:lnTo>
                    <a:lnTo>
                      <a:pt x="122" y="215"/>
                    </a:lnTo>
                    <a:lnTo>
                      <a:pt x="119" y="212"/>
                    </a:lnTo>
                    <a:lnTo>
                      <a:pt x="117" y="207"/>
                    </a:lnTo>
                    <a:lnTo>
                      <a:pt x="115" y="203"/>
                    </a:lnTo>
                    <a:lnTo>
                      <a:pt x="113" y="196"/>
                    </a:lnTo>
                    <a:lnTo>
                      <a:pt x="113" y="191"/>
                    </a:lnTo>
                    <a:lnTo>
                      <a:pt x="113" y="183"/>
                    </a:lnTo>
                    <a:lnTo>
                      <a:pt x="125" y="183"/>
                    </a:lnTo>
                    <a:close/>
                    <a:moveTo>
                      <a:pt x="36" y="216"/>
                    </a:moveTo>
                    <a:lnTo>
                      <a:pt x="31" y="215"/>
                    </a:lnTo>
                    <a:lnTo>
                      <a:pt x="28" y="214"/>
                    </a:lnTo>
                    <a:lnTo>
                      <a:pt x="26" y="213"/>
                    </a:lnTo>
                    <a:lnTo>
                      <a:pt x="25" y="211"/>
                    </a:lnTo>
                    <a:lnTo>
                      <a:pt x="26" y="206"/>
                    </a:lnTo>
                    <a:lnTo>
                      <a:pt x="29" y="201"/>
                    </a:lnTo>
                    <a:lnTo>
                      <a:pt x="31" y="197"/>
                    </a:lnTo>
                    <a:lnTo>
                      <a:pt x="32" y="193"/>
                    </a:lnTo>
                    <a:lnTo>
                      <a:pt x="33" y="190"/>
                    </a:lnTo>
                    <a:lnTo>
                      <a:pt x="34" y="184"/>
                    </a:lnTo>
                    <a:lnTo>
                      <a:pt x="33" y="180"/>
                    </a:lnTo>
                    <a:lnTo>
                      <a:pt x="32" y="175"/>
                    </a:lnTo>
                    <a:lnTo>
                      <a:pt x="30" y="172"/>
                    </a:lnTo>
                    <a:lnTo>
                      <a:pt x="27" y="169"/>
                    </a:lnTo>
                    <a:lnTo>
                      <a:pt x="23" y="167"/>
                    </a:lnTo>
                    <a:lnTo>
                      <a:pt x="17" y="165"/>
                    </a:lnTo>
                    <a:lnTo>
                      <a:pt x="12" y="164"/>
                    </a:lnTo>
                    <a:lnTo>
                      <a:pt x="4" y="164"/>
                    </a:lnTo>
                    <a:lnTo>
                      <a:pt x="4" y="182"/>
                    </a:lnTo>
                    <a:lnTo>
                      <a:pt x="9" y="182"/>
                    </a:lnTo>
                    <a:lnTo>
                      <a:pt x="12" y="183"/>
                    </a:lnTo>
                    <a:lnTo>
                      <a:pt x="14" y="185"/>
                    </a:lnTo>
                    <a:lnTo>
                      <a:pt x="14" y="187"/>
                    </a:lnTo>
                    <a:lnTo>
                      <a:pt x="13" y="193"/>
                    </a:lnTo>
                    <a:lnTo>
                      <a:pt x="10" y="197"/>
                    </a:lnTo>
                    <a:lnTo>
                      <a:pt x="6" y="205"/>
                    </a:lnTo>
                    <a:lnTo>
                      <a:pt x="5" y="214"/>
                    </a:lnTo>
                    <a:lnTo>
                      <a:pt x="5" y="219"/>
                    </a:lnTo>
                    <a:lnTo>
                      <a:pt x="7" y="222"/>
                    </a:lnTo>
                    <a:lnTo>
                      <a:pt x="10" y="225"/>
                    </a:lnTo>
                    <a:lnTo>
                      <a:pt x="13" y="229"/>
                    </a:lnTo>
                    <a:lnTo>
                      <a:pt x="17" y="231"/>
                    </a:lnTo>
                    <a:lnTo>
                      <a:pt x="23" y="233"/>
                    </a:lnTo>
                    <a:lnTo>
                      <a:pt x="29" y="233"/>
                    </a:lnTo>
                    <a:lnTo>
                      <a:pt x="36" y="234"/>
                    </a:lnTo>
                    <a:lnTo>
                      <a:pt x="36" y="216"/>
                    </a:lnTo>
                    <a:close/>
                    <a:moveTo>
                      <a:pt x="50" y="61"/>
                    </a:moveTo>
                    <a:lnTo>
                      <a:pt x="50" y="68"/>
                    </a:lnTo>
                    <a:lnTo>
                      <a:pt x="51" y="75"/>
                    </a:lnTo>
                    <a:lnTo>
                      <a:pt x="52" y="81"/>
                    </a:lnTo>
                    <a:lnTo>
                      <a:pt x="54" y="87"/>
                    </a:lnTo>
                    <a:lnTo>
                      <a:pt x="56" y="93"/>
                    </a:lnTo>
                    <a:lnTo>
                      <a:pt x="59" y="98"/>
                    </a:lnTo>
                    <a:lnTo>
                      <a:pt x="63" y="103"/>
                    </a:lnTo>
                    <a:lnTo>
                      <a:pt x="66" y="107"/>
                    </a:lnTo>
                    <a:lnTo>
                      <a:pt x="70" y="112"/>
                    </a:lnTo>
                    <a:lnTo>
                      <a:pt x="74" y="115"/>
                    </a:lnTo>
                    <a:lnTo>
                      <a:pt x="80" y="117"/>
                    </a:lnTo>
                    <a:lnTo>
                      <a:pt x="85" y="120"/>
                    </a:lnTo>
                    <a:lnTo>
                      <a:pt x="91" y="122"/>
                    </a:lnTo>
                    <a:lnTo>
                      <a:pt x="97" y="124"/>
                    </a:lnTo>
                    <a:lnTo>
                      <a:pt x="104" y="125"/>
                    </a:lnTo>
                    <a:lnTo>
                      <a:pt x="111" y="125"/>
                    </a:lnTo>
                    <a:lnTo>
                      <a:pt x="118" y="125"/>
                    </a:lnTo>
                    <a:lnTo>
                      <a:pt x="124" y="124"/>
                    </a:lnTo>
                    <a:lnTo>
                      <a:pt x="129" y="122"/>
                    </a:lnTo>
                    <a:lnTo>
                      <a:pt x="136" y="120"/>
                    </a:lnTo>
                    <a:lnTo>
                      <a:pt x="141" y="117"/>
                    </a:lnTo>
                    <a:lnTo>
                      <a:pt x="146" y="115"/>
                    </a:lnTo>
                    <a:lnTo>
                      <a:pt x="150" y="110"/>
                    </a:lnTo>
                    <a:lnTo>
                      <a:pt x="154" y="107"/>
                    </a:lnTo>
                    <a:lnTo>
                      <a:pt x="158" y="103"/>
                    </a:lnTo>
                    <a:lnTo>
                      <a:pt x="161" y="98"/>
                    </a:lnTo>
                    <a:lnTo>
                      <a:pt x="164" y="93"/>
                    </a:lnTo>
                    <a:lnTo>
                      <a:pt x="166" y="87"/>
                    </a:lnTo>
                    <a:lnTo>
                      <a:pt x="169" y="76"/>
                    </a:lnTo>
                    <a:lnTo>
                      <a:pt x="171" y="64"/>
                    </a:lnTo>
                    <a:lnTo>
                      <a:pt x="169" y="51"/>
                    </a:lnTo>
                    <a:lnTo>
                      <a:pt x="166" y="40"/>
                    </a:lnTo>
                    <a:lnTo>
                      <a:pt x="164" y="35"/>
                    </a:lnTo>
                    <a:lnTo>
                      <a:pt x="162" y="29"/>
                    </a:lnTo>
                    <a:lnTo>
                      <a:pt x="159" y="25"/>
                    </a:lnTo>
                    <a:lnTo>
                      <a:pt x="155" y="20"/>
                    </a:lnTo>
                    <a:lnTo>
                      <a:pt x="151" y="16"/>
                    </a:lnTo>
                    <a:lnTo>
                      <a:pt x="147" y="12"/>
                    </a:lnTo>
                    <a:lnTo>
                      <a:pt x="141" y="9"/>
                    </a:lnTo>
                    <a:lnTo>
                      <a:pt x="136" y="6"/>
                    </a:lnTo>
                    <a:lnTo>
                      <a:pt x="129" y="3"/>
                    </a:lnTo>
                    <a:lnTo>
                      <a:pt x="123" y="1"/>
                    </a:lnTo>
                    <a:lnTo>
                      <a:pt x="117" y="1"/>
                    </a:lnTo>
                    <a:lnTo>
                      <a:pt x="109" y="0"/>
                    </a:lnTo>
                    <a:lnTo>
                      <a:pt x="102" y="0"/>
                    </a:lnTo>
                    <a:lnTo>
                      <a:pt x="96" y="1"/>
                    </a:lnTo>
                    <a:lnTo>
                      <a:pt x="91" y="2"/>
                    </a:lnTo>
                    <a:lnTo>
                      <a:pt x="84" y="5"/>
                    </a:lnTo>
                    <a:lnTo>
                      <a:pt x="80" y="7"/>
                    </a:lnTo>
                    <a:lnTo>
                      <a:pt x="74" y="10"/>
                    </a:lnTo>
                    <a:lnTo>
                      <a:pt x="70" y="14"/>
                    </a:lnTo>
                    <a:lnTo>
                      <a:pt x="66" y="17"/>
                    </a:lnTo>
                    <a:lnTo>
                      <a:pt x="63" y="21"/>
                    </a:lnTo>
                    <a:lnTo>
                      <a:pt x="59" y="26"/>
                    </a:lnTo>
                    <a:lnTo>
                      <a:pt x="56" y="31"/>
                    </a:lnTo>
                    <a:lnTo>
                      <a:pt x="54" y="36"/>
                    </a:lnTo>
                    <a:lnTo>
                      <a:pt x="52" y="42"/>
                    </a:lnTo>
                    <a:lnTo>
                      <a:pt x="51" y="48"/>
                    </a:lnTo>
                    <a:lnTo>
                      <a:pt x="50" y="55"/>
                    </a:lnTo>
                    <a:lnTo>
                      <a:pt x="50" y="61"/>
                    </a:lnTo>
                    <a:close/>
                    <a:moveTo>
                      <a:pt x="75" y="63"/>
                    </a:moveTo>
                    <a:lnTo>
                      <a:pt x="75" y="56"/>
                    </a:lnTo>
                    <a:lnTo>
                      <a:pt x="78" y="51"/>
                    </a:lnTo>
                    <a:lnTo>
                      <a:pt x="82" y="47"/>
                    </a:lnTo>
                    <a:lnTo>
                      <a:pt x="86" y="44"/>
                    </a:lnTo>
                    <a:lnTo>
                      <a:pt x="91" y="41"/>
                    </a:lnTo>
                    <a:lnTo>
                      <a:pt x="97" y="40"/>
                    </a:lnTo>
                    <a:lnTo>
                      <a:pt x="104" y="39"/>
                    </a:lnTo>
                    <a:lnTo>
                      <a:pt x="110" y="39"/>
                    </a:lnTo>
                    <a:lnTo>
                      <a:pt x="118" y="39"/>
                    </a:lnTo>
                    <a:lnTo>
                      <a:pt x="124" y="40"/>
                    </a:lnTo>
                    <a:lnTo>
                      <a:pt x="129" y="42"/>
                    </a:lnTo>
                    <a:lnTo>
                      <a:pt x="135" y="45"/>
                    </a:lnTo>
                    <a:lnTo>
                      <a:pt x="139" y="48"/>
                    </a:lnTo>
                    <a:lnTo>
                      <a:pt x="141" y="52"/>
                    </a:lnTo>
                    <a:lnTo>
                      <a:pt x="144" y="57"/>
                    </a:lnTo>
                    <a:lnTo>
                      <a:pt x="145" y="63"/>
                    </a:lnTo>
                    <a:lnTo>
                      <a:pt x="144" y="68"/>
                    </a:lnTo>
                    <a:lnTo>
                      <a:pt x="141" y="73"/>
                    </a:lnTo>
                    <a:lnTo>
                      <a:pt x="138" y="77"/>
                    </a:lnTo>
                    <a:lnTo>
                      <a:pt x="135" y="80"/>
                    </a:lnTo>
                    <a:lnTo>
                      <a:pt x="129" y="83"/>
                    </a:lnTo>
                    <a:lnTo>
                      <a:pt x="123" y="85"/>
                    </a:lnTo>
                    <a:lnTo>
                      <a:pt x="117" y="86"/>
                    </a:lnTo>
                    <a:lnTo>
                      <a:pt x="110" y="87"/>
                    </a:lnTo>
                    <a:lnTo>
                      <a:pt x="104" y="86"/>
                    </a:lnTo>
                    <a:lnTo>
                      <a:pt x="97" y="85"/>
                    </a:lnTo>
                    <a:lnTo>
                      <a:pt x="92" y="84"/>
                    </a:lnTo>
                    <a:lnTo>
                      <a:pt x="86" y="81"/>
                    </a:lnTo>
                    <a:lnTo>
                      <a:pt x="82" y="78"/>
                    </a:lnTo>
                    <a:lnTo>
                      <a:pt x="78" y="74"/>
                    </a:lnTo>
                    <a:lnTo>
                      <a:pt x="75" y="68"/>
                    </a:lnTo>
                    <a:lnTo>
                      <a:pt x="75" y="6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0" name="Google Shape;200;p35"/>
              <p:cNvSpPr/>
              <p:nvPr/>
            </p:nvSpPr>
            <p:spPr>
              <a:xfrm>
                <a:off x="19050" y="4406900"/>
                <a:ext cx="100013" cy="165100"/>
              </a:xfrm>
              <a:custGeom>
                <a:rect b="b" l="l" r="r" t="t"/>
                <a:pathLst>
                  <a:path extrusionOk="0" h="312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1" name="Google Shape;201;p35"/>
            <p:cNvGrpSpPr/>
            <p:nvPr/>
          </p:nvGrpSpPr>
          <p:grpSpPr>
            <a:xfrm>
              <a:off x="517545" y="1836132"/>
              <a:ext cx="351803" cy="1176378"/>
              <a:chOff x="15875" y="1130300"/>
              <a:chExt cx="398463" cy="1384300"/>
            </a:xfrm>
          </p:grpSpPr>
          <p:sp>
            <p:nvSpPr>
              <p:cNvPr id="202" name="Google Shape;202;p35"/>
              <p:cNvSpPr/>
              <p:nvPr/>
            </p:nvSpPr>
            <p:spPr>
              <a:xfrm>
                <a:off x="15875" y="1130300"/>
                <a:ext cx="398463" cy="1219202"/>
              </a:xfrm>
              <a:custGeom>
                <a:rect b="b" l="l" r="r" t="t"/>
                <a:pathLst>
                  <a:path extrusionOk="0" h="2304" w="753">
                    <a:moveTo>
                      <a:pt x="0" y="372"/>
                    </a:moveTo>
                    <a:lnTo>
                      <a:pt x="0" y="2304"/>
                    </a:lnTo>
                    <a:lnTo>
                      <a:pt x="753" y="2304"/>
                    </a:lnTo>
                    <a:lnTo>
                      <a:pt x="753" y="0"/>
                    </a:lnTo>
                    <a:lnTo>
                      <a:pt x="1" y="0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3" name="Google Shape;203;p35"/>
              <p:cNvSpPr/>
              <p:nvPr/>
            </p:nvSpPr>
            <p:spPr>
              <a:xfrm>
                <a:off x="92075" y="1262063"/>
                <a:ext cx="244475" cy="954087"/>
              </a:xfrm>
              <a:custGeom>
                <a:rect b="b" l="l" r="r" t="t"/>
                <a:pathLst>
                  <a:path extrusionOk="0" h="1802" w="462">
                    <a:moveTo>
                      <a:pt x="135" y="1681"/>
                    </a:moveTo>
                    <a:lnTo>
                      <a:pt x="137" y="1686"/>
                    </a:lnTo>
                    <a:lnTo>
                      <a:pt x="139" y="1694"/>
                    </a:lnTo>
                    <a:lnTo>
                      <a:pt x="140" y="1703"/>
                    </a:lnTo>
                    <a:lnTo>
                      <a:pt x="140" y="1711"/>
                    </a:lnTo>
                    <a:lnTo>
                      <a:pt x="139" y="1723"/>
                    </a:lnTo>
                    <a:lnTo>
                      <a:pt x="137" y="1733"/>
                    </a:lnTo>
                    <a:lnTo>
                      <a:pt x="133" y="1742"/>
                    </a:lnTo>
                    <a:lnTo>
                      <a:pt x="126" y="1750"/>
                    </a:lnTo>
                    <a:lnTo>
                      <a:pt x="119" y="1755"/>
                    </a:lnTo>
                    <a:lnTo>
                      <a:pt x="110" y="1760"/>
                    </a:lnTo>
                    <a:lnTo>
                      <a:pt x="100" y="1763"/>
                    </a:lnTo>
                    <a:lnTo>
                      <a:pt x="89" y="1763"/>
                    </a:lnTo>
                    <a:lnTo>
                      <a:pt x="76" y="1763"/>
                    </a:lnTo>
                    <a:lnTo>
                      <a:pt x="66" y="1760"/>
                    </a:lnTo>
                    <a:lnTo>
                      <a:pt x="60" y="1758"/>
                    </a:lnTo>
                    <a:lnTo>
                      <a:pt x="56" y="1755"/>
                    </a:lnTo>
                    <a:lnTo>
                      <a:pt x="53" y="1752"/>
                    </a:lnTo>
                    <a:lnTo>
                      <a:pt x="49" y="1749"/>
                    </a:lnTo>
                    <a:lnTo>
                      <a:pt x="43" y="1741"/>
                    </a:lnTo>
                    <a:lnTo>
                      <a:pt x="39" y="1732"/>
                    </a:lnTo>
                    <a:lnTo>
                      <a:pt x="37" y="1722"/>
                    </a:lnTo>
                    <a:lnTo>
                      <a:pt x="36" y="1712"/>
                    </a:lnTo>
                    <a:lnTo>
                      <a:pt x="37" y="1702"/>
                    </a:lnTo>
                    <a:lnTo>
                      <a:pt x="38" y="1694"/>
                    </a:lnTo>
                    <a:lnTo>
                      <a:pt x="40" y="1686"/>
                    </a:lnTo>
                    <a:lnTo>
                      <a:pt x="42" y="1681"/>
                    </a:lnTo>
                    <a:lnTo>
                      <a:pt x="13" y="1673"/>
                    </a:lnTo>
                    <a:lnTo>
                      <a:pt x="11" y="1680"/>
                    </a:lnTo>
                    <a:lnTo>
                      <a:pt x="9" y="1689"/>
                    </a:lnTo>
                    <a:lnTo>
                      <a:pt x="6" y="1700"/>
                    </a:lnTo>
                    <a:lnTo>
                      <a:pt x="6" y="1713"/>
                    </a:lnTo>
                    <a:lnTo>
                      <a:pt x="6" y="1722"/>
                    </a:lnTo>
                    <a:lnTo>
                      <a:pt x="8" y="1731"/>
                    </a:lnTo>
                    <a:lnTo>
                      <a:pt x="10" y="1740"/>
                    </a:lnTo>
                    <a:lnTo>
                      <a:pt x="12" y="1748"/>
                    </a:lnTo>
                    <a:lnTo>
                      <a:pt x="15" y="1755"/>
                    </a:lnTo>
                    <a:lnTo>
                      <a:pt x="18" y="1763"/>
                    </a:lnTo>
                    <a:lnTo>
                      <a:pt x="23" y="1770"/>
                    </a:lnTo>
                    <a:lnTo>
                      <a:pt x="28" y="1777"/>
                    </a:lnTo>
                    <a:lnTo>
                      <a:pt x="33" y="1782"/>
                    </a:lnTo>
                    <a:lnTo>
                      <a:pt x="40" y="1788"/>
                    </a:lnTo>
                    <a:lnTo>
                      <a:pt x="47" y="1792"/>
                    </a:lnTo>
                    <a:lnTo>
                      <a:pt x="55" y="1796"/>
                    </a:lnTo>
                    <a:lnTo>
                      <a:pt x="63" y="1799"/>
                    </a:lnTo>
                    <a:lnTo>
                      <a:pt x="71" y="1801"/>
                    </a:lnTo>
                    <a:lnTo>
                      <a:pt x="81" y="1802"/>
                    </a:lnTo>
                    <a:lnTo>
                      <a:pt x="91" y="1802"/>
                    </a:lnTo>
                    <a:lnTo>
                      <a:pt x="99" y="1802"/>
                    </a:lnTo>
                    <a:lnTo>
                      <a:pt x="107" y="1801"/>
                    </a:lnTo>
                    <a:lnTo>
                      <a:pt x="114" y="1800"/>
                    </a:lnTo>
                    <a:lnTo>
                      <a:pt x="122" y="1798"/>
                    </a:lnTo>
                    <a:lnTo>
                      <a:pt x="130" y="1794"/>
                    </a:lnTo>
                    <a:lnTo>
                      <a:pt x="136" y="1790"/>
                    </a:lnTo>
                    <a:lnTo>
                      <a:pt x="141" y="1787"/>
                    </a:lnTo>
                    <a:lnTo>
                      <a:pt x="147" y="1781"/>
                    </a:lnTo>
                    <a:lnTo>
                      <a:pt x="152" y="1775"/>
                    </a:lnTo>
                    <a:lnTo>
                      <a:pt x="157" y="1769"/>
                    </a:lnTo>
                    <a:lnTo>
                      <a:pt x="161" y="1762"/>
                    </a:lnTo>
                    <a:lnTo>
                      <a:pt x="164" y="1754"/>
                    </a:lnTo>
                    <a:lnTo>
                      <a:pt x="166" y="1745"/>
                    </a:lnTo>
                    <a:lnTo>
                      <a:pt x="168" y="1736"/>
                    </a:lnTo>
                    <a:lnTo>
                      <a:pt x="170" y="1728"/>
                    </a:lnTo>
                    <a:lnTo>
                      <a:pt x="171" y="1716"/>
                    </a:lnTo>
                    <a:lnTo>
                      <a:pt x="170" y="1703"/>
                    </a:lnTo>
                    <a:lnTo>
                      <a:pt x="168" y="1691"/>
                    </a:lnTo>
                    <a:lnTo>
                      <a:pt x="165" y="1682"/>
                    </a:lnTo>
                    <a:lnTo>
                      <a:pt x="163" y="1675"/>
                    </a:lnTo>
                    <a:lnTo>
                      <a:pt x="135" y="1681"/>
                    </a:lnTo>
                    <a:close/>
                    <a:moveTo>
                      <a:pt x="50" y="1599"/>
                    </a:moveTo>
                    <a:lnTo>
                      <a:pt x="50" y="1606"/>
                    </a:lnTo>
                    <a:lnTo>
                      <a:pt x="51" y="1613"/>
                    </a:lnTo>
                    <a:lnTo>
                      <a:pt x="52" y="1619"/>
                    </a:lnTo>
                    <a:lnTo>
                      <a:pt x="54" y="1625"/>
                    </a:lnTo>
                    <a:lnTo>
                      <a:pt x="56" y="1632"/>
                    </a:lnTo>
                    <a:lnTo>
                      <a:pt x="59" y="1636"/>
                    </a:lnTo>
                    <a:lnTo>
                      <a:pt x="63" y="1642"/>
                    </a:lnTo>
                    <a:lnTo>
                      <a:pt x="67" y="1645"/>
                    </a:lnTo>
                    <a:lnTo>
                      <a:pt x="70" y="1650"/>
                    </a:lnTo>
                    <a:lnTo>
                      <a:pt x="76" y="1653"/>
                    </a:lnTo>
                    <a:lnTo>
                      <a:pt x="80" y="1656"/>
                    </a:lnTo>
                    <a:lnTo>
                      <a:pt x="85" y="1658"/>
                    </a:lnTo>
                    <a:lnTo>
                      <a:pt x="92" y="1661"/>
                    </a:lnTo>
                    <a:lnTo>
                      <a:pt x="97" y="1662"/>
                    </a:lnTo>
                    <a:lnTo>
                      <a:pt x="104" y="1663"/>
                    </a:lnTo>
                    <a:lnTo>
                      <a:pt x="111" y="1663"/>
                    </a:lnTo>
                    <a:lnTo>
                      <a:pt x="118" y="1663"/>
                    </a:lnTo>
                    <a:lnTo>
                      <a:pt x="124" y="1662"/>
                    </a:lnTo>
                    <a:lnTo>
                      <a:pt x="131" y="1661"/>
                    </a:lnTo>
                    <a:lnTo>
                      <a:pt x="136" y="1658"/>
                    </a:lnTo>
                    <a:lnTo>
                      <a:pt x="141" y="1656"/>
                    </a:lnTo>
                    <a:lnTo>
                      <a:pt x="146" y="1653"/>
                    </a:lnTo>
                    <a:lnTo>
                      <a:pt x="150" y="1650"/>
                    </a:lnTo>
                    <a:lnTo>
                      <a:pt x="154" y="1645"/>
                    </a:lnTo>
                    <a:lnTo>
                      <a:pt x="159" y="1641"/>
                    </a:lnTo>
                    <a:lnTo>
                      <a:pt x="161" y="1636"/>
                    </a:lnTo>
                    <a:lnTo>
                      <a:pt x="164" y="1632"/>
                    </a:lnTo>
                    <a:lnTo>
                      <a:pt x="166" y="1626"/>
                    </a:lnTo>
                    <a:lnTo>
                      <a:pt x="170" y="1614"/>
                    </a:lnTo>
                    <a:lnTo>
                      <a:pt x="171" y="1602"/>
                    </a:lnTo>
                    <a:lnTo>
                      <a:pt x="170" y="1589"/>
                    </a:lnTo>
                    <a:lnTo>
                      <a:pt x="166" y="1578"/>
                    </a:lnTo>
                    <a:lnTo>
                      <a:pt x="164" y="1573"/>
                    </a:lnTo>
                    <a:lnTo>
                      <a:pt x="162" y="1567"/>
                    </a:lnTo>
                    <a:lnTo>
                      <a:pt x="159" y="1563"/>
                    </a:lnTo>
                    <a:lnTo>
                      <a:pt x="155" y="1558"/>
                    </a:lnTo>
                    <a:lnTo>
                      <a:pt x="151" y="1554"/>
                    </a:lnTo>
                    <a:lnTo>
                      <a:pt x="147" y="1550"/>
                    </a:lnTo>
                    <a:lnTo>
                      <a:pt x="141" y="1547"/>
                    </a:lnTo>
                    <a:lnTo>
                      <a:pt x="136" y="1544"/>
                    </a:lnTo>
                    <a:lnTo>
                      <a:pt x="131" y="1541"/>
                    </a:lnTo>
                    <a:lnTo>
                      <a:pt x="123" y="1540"/>
                    </a:lnTo>
                    <a:lnTo>
                      <a:pt x="117" y="1539"/>
                    </a:lnTo>
                    <a:lnTo>
                      <a:pt x="109" y="1539"/>
                    </a:lnTo>
                    <a:lnTo>
                      <a:pt x="103" y="1539"/>
                    </a:lnTo>
                    <a:lnTo>
                      <a:pt x="96" y="1540"/>
                    </a:lnTo>
                    <a:lnTo>
                      <a:pt x="91" y="1541"/>
                    </a:lnTo>
                    <a:lnTo>
                      <a:pt x="85" y="1543"/>
                    </a:lnTo>
                    <a:lnTo>
                      <a:pt x="80" y="1546"/>
                    </a:lnTo>
                    <a:lnTo>
                      <a:pt x="74" y="1548"/>
                    </a:lnTo>
                    <a:lnTo>
                      <a:pt x="70" y="1552"/>
                    </a:lnTo>
                    <a:lnTo>
                      <a:pt x="66" y="1556"/>
                    </a:lnTo>
                    <a:lnTo>
                      <a:pt x="63" y="1559"/>
                    </a:lnTo>
                    <a:lnTo>
                      <a:pt x="59" y="1564"/>
                    </a:lnTo>
                    <a:lnTo>
                      <a:pt x="56" y="1569"/>
                    </a:lnTo>
                    <a:lnTo>
                      <a:pt x="54" y="1575"/>
                    </a:lnTo>
                    <a:lnTo>
                      <a:pt x="52" y="1580"/>
                    </a:lnTo>
                    <a:lnTo>
                      <a:pt x="51" y="1586"/>
                    </a:lnTo>
                    <a:lnTo>
                      <a:pt x="50" y="1593"/>
                    </a:lnTo>
                    <a:lnTo>
                      <a:pt x="50" y="1599"/>
                    </a:lnTo>
                    <a:close/>
                    <a:moveTo>
                      <a:pt x="76" y="1601"/>
                    </a:moveTo>
                    <a:lnTo>
                      <a:pt x="76" y="1595"/>
                    </a:lnTo>
                    <a:lnTo>
                      <a:pt x="79" y="1589"/>
                    </a:lnTo>
                    <a:lnTo>
                      <a:pt x="82" y="1586"/>
                    </a:lnTo>
                    <a:lnTo>
                      <a:pt x="86" y="1583"/>
                    </a:lnTo>
                    <a:lnTo>
                      <a:pt x="92" y="1580"/>
                    </a:lnTo>
                    <a:lnTo>
                      <a:pt x="97" y="1578"/>
                    </a:lnTo>
                    <a:lnTo>
                      <a:pt x="104" y="1577"/>
                    </a:lnTo>
                    <a:lnTo>
                      <a:pt x="110" y="1577"/>
                    </a:lnTo>
                    <a:lnTo>
                      <a:pt x="118" y="1577"/>
                    </a:lnTo>
                    <a:lnTo>
                      <a:pt x="124" y="1578"/>
                    </a:lnTo>
                    <a:lnTo>
                      <a:pt x="130" y="1580"/>
                    </a:lnTo>
                    <a:lnTo>
                      <a:pt x="135" y="1584"/>
                    </a:lnTo>
                    <a:lnTo>
                      <a:pt x="139" y="1587"/>
                    </a:lnTo>
                    <a:lnTo>
                      <a:pt x="143" y="1591"/>
                    </a:lnTo>
                    <a:lnTo>
                      <a:pt x="144" y="1595"/>
                    </a:lnTo>
                    <a:lnTo>
                      <a:pt x="145" y="1601"/>
                    </a:lnTo>
                    <a:lnTo>
                      <a:pt x="144" y="1606"/>
                    </a:lnTo>
                    <a:lnTo>
                      <a:pt x="143" y="1611"/>
                    </a:lnTo>
                    <a:lnTo>
                      <a:pt x="139" y="1615"/>
                    </a:lnTo>
                    <a:lnTo>
                      <a:pt x="135" y="1618"/>
                    </a:lnTo>
                    <a:lnTo>
                      <a:pt x="130" y="1622"/>
                    </a:lnTo>
                    <a:lnTo>
                      <a:pt x="124" y="1623"/>
                    </a:lnTo>
                    <a:lnTo>
                      <a:pt x="117" y="1624"/>
                    </a:lnTo>
                    <a:lnTo>
                      <a:pt x="110" y="1625"/>
                    </a:lnTo>
                    <a:lnTo>
                      <a:pt x="104" y="1625"/>
                    </a:lnTo>
                    <a:lnTo>
                      <a:pt x="97" y="1624"/>
                    </a:lnTo>
                    <a:lnTo>
                      <a:pt x="92" y="1622"/>
                    </a:lnTo>
                    <a:lnTo>
                      <a:pt x="86" y="1619"/>
                    </a:lnTo>
                    <a:lnTo>
                      <a:pt x="82" y="1616"/>
                    </a:lnTo>
                    <a:lnTo>
                      <a:pt x="79" y="1612"/>
                    </a:lnTo>
                    <a:lnTo>
                      <a:pt x="76" y="1607"/>
                    </a:lnTo>
                    <a:lnTo>
                      <a:pt x="76" y="1601"/>
                    </a:lnTo>
                    <a:close/>
                    <a:moveTo>
                      <a:pt x="167" y="1516"/>
                    </a:moveTo>
                    <a:lnTo>
                      <a:pt x="167" y="1480"/>
                    </a:lnTo>
                    <a:lnTo>
                      <a:pt x="100" y="1480"/>
                    </a:lnTo>
                    <a:lnTo>
                      <a:pt x="96" y="1479"/>
                    </a:lnTo>
                    <a:lnTo>
                      <a:pt x="92" y="1478"/>
                    </a:lnTo>
                    <a:lnTo>
                      <a:pt x="87" y="1476"/>
                    </a:lnTo>
                    <a:lnTo>
                      <a:pt x="83" y="1472"/>
                    </a:lnTo>
                    <a:lnTo>
                      <a:pt x="81" y="1470"/>
                    </a:lnTo>
                    <a:lnTo>
                      <a:pt x="80" y="1468"/>
                    </a:lnTo>
                    <a:lnTo>
                      <a:pt x="79" y="1465"/>
                    </a:lnTo>
                    <a:lnTo>
                      <a:pt x="79" y="1461"/>
                    </a:lnTo>
                    <a:lnTo>
                      <a:pt x="79" y="1457"/>
                    </a:lnTo>
                    <a:lnTo>
                      <a:pt x="80" y="1453"/>
                    </a:lnTo>
                    <a:lnTo>
                      <a:pt x="82" y="1450"/>
                    </a:lnTo>
                    <a:lnTo>
                      <a:pt x="85" y="1448"/>
                    </a:lnTo>
                    <a:lnTo>
                      <a:pt x="89" y="1447"/>
                    </a:lnTo>
                    <a:lnTo>
                      <a:pt x="93" y="1446"/>
                    </a:lnTo>
                    <a:lnTo>
                      <a:pt x="98" y="1445"/>
                    </a:lnTo>
                    <a:lnTo>
                      <a:pt x="104" y="1445"/>
                    </a:lnTo>
                    <a:lnTo>
                      <a:pt x="167" y="1445"/>
                    </a:lnTo>
                    <a:lnTo>
                      <a:pt x="167" y="1408"/>
                    </a:lnTo>
                    <a:lnTo>
                      <a:pt x="100" y="1408"/>
                    </a:lnTo>
                    <a:lnTo>
                      <a:pt x="96" y="1408"/>
                    </a:lnTo>
                    <a:lnTo>
                      <a:pt x="91" y="1407"/>
                    </a:lnTo>
                    <a:lnTo>
                      <a:pt x="86" y="1404"/>
                    </a:lnTo>
                    <a:lnTo>
                      <a:pt x="82" y="1400"/>
                    </a:lnTo>
                    <a:lnTo>
                      <a:pt x="80" y="1396"/>
                    </a:lnTo>
                    <a:lnTo>
                      <a:pt x="79" y="1390"/>
                    </a:lnTo>
                    <a:lnTo>
                      <a:pt x="79" y="1386"/>
                    </a:lnTo>
                    <a:lnTo>
                      <a:pt x="80" y="1382"/>
                    </a:lnTo>
                    <a:lnTo>
                      <a:pt x="82" y="1379"/>
                    </a:lnTo>
                    <a:lnTo>
                      <a:pt x="85" y="1377"/>
                    </a:lnTo>
                    <a:lnTo>
                      <a:pt x="90" y="1374"/>
                    </a:lnTo>
                    <a:lnTo>
                      <a:pt x="94" y="1373"/>
                    </a:lnTo>
                    <a:lnTo>
                      <a:pt x="99" y="1372"/>
                    </a:lnTo>
                    <a:lnTo>
                      <a:pt x="105" y="1372"/>
                    </a:lnTo>
                    <a:lnTo>
                      <a:pt x="167" y="1372"/>
                    </a:lnTo>
                    <a:lnTo>
                      <a:pt x="167" y="1336"/>
                    </a:lnTo>
                    <a:lnTo>
                      <a:pt x="99" y="1336"/>
                    </a:lnTo>
                    <a:lnTo>
                      <a:pt x="87" y="1336"/>
                    </a:lnTo>
                    <a:lnTo>
                      <a:pt x="78" y="1339"/>
                    </a:lnTo>
                    <a:lnTo>
                      <a:pt x="69" y="1343"/>
                    </a:lnTo>
                    <a:lnTo>
                      <a:pt x="62" y="1348"/>
                    </a:lnTo>
                    <a:lnTo>
                      <a:pt x="56" y="1353"/>
                    </a:lnTo>
                    <a:lnTo>
                      <a:pt x="53" y="1360"/>
                    </a:lnTo>
                    <a:lnTo>
                      <a:pt x="51" y="1368"/>
                    </a:lnTo>
                    <a:lnTo>
                      <a:pt x="50" y="1377"/>
                    </a:lnTo>
                    <a:lnTo>
                      <a:pt x="51" y="1382"/>
                    </a:lnTo>
                    <a:lnTo>
                      <a:pt x="51" y="1389"/>
                    </a:lnTo>
                    <a:lnTo>
                      <a:pt x="53" y="1393"/>
                    </a:lnTo>
                    <a:lnTo>
                      <a:pt x="55" y="1399"/>
                    </a:lnTo>
                    <a:lnTo>
                      <a:pt x="62" y="1407"/>
                    </a:lnTo>
                    <a:lnTo>
                      <a:pt x="69" y="1414"/>
                    </a:lnTo>
                    <a:lnTo>
                      <a:pt x="69" y="1414"/>
                    </a:lnTo>
                    <a:lnTo>
                      <a:pt x="65" y="1417"/>
                    </a:lnTo>
                    <a:lnTo>
                      <a:pt x="62" y="1420"/>
                    </a:lnTo>
                    <a:lnTo>
                      <a:pt x="58" y="1423"/>
                    </a:lnTo>
                    <a:lnTo>
                      <a:pt x="55" y="1427"/>
                    </a:lnTo>
                    <a:lnTo>
                      <a:pt x="53" y="1431"/>
                    </a:lnTo>
                    <a:lnTo>
                      <a:pt x="51" y="1437"/>
                    </a:lnTo>
                    <a:lnTo>
                      <a:pt x="51" y="1441"/>
                    </a:lnTo>
                    <a:lnTo>
                      <a:pt x="50" y="1447"/>
                    </a:lnTo>
                    <a:lnTo>
                      <a:pt x="51" y="1455"/>
                    </a:lnTo>
                    <a:lnTo>
                      <a:pt x="52" y="1461"/>
                    </a:lnTo>
                    <a:lnTo>
                      <a:pt x="54" y="1467"/>
                    </a:lnTo>
                    <a:lnTo>
                      <a:pt x="56" y="1471"/>
                    </a:lnTo>
                    <a:lnTo>
                      <a:pt x="63" y="1478"/>
                    </a:lnTo>
                    <a:lnTo>
                      <a:pt x="68" y="1484"/>
                    </a:lnTo>
                    <a:lnTo>
                      <a:pt x="68" y="1484"/>
                    </a:lnTo>
                    <a:lnTo>
                      <a:pt x="53" y="1486"/>
                    </a:lnTo>
                    <a:lnTo>
                      <a:pt x="53" y="1517"/>
                    </a:lnTo>
                    <a:lnTo>
                      <a:pt x="60" y="1517"/>
                    </a:lnTo>
                    <a:lnTo>
                      <a:pt x="69" y="1516"/>
                    </a:lnTo>
                    <a:lnTo>
                      <a:pt x="79" y="1516"/>
                    </a:lnTo>
                    <a:lnTo>
                      <a:pt x="90" y="1516"/>
                    </a:lnTo>
                    <a:lnTo>
                      <a:pt x="167" y="1516"/>
                    </a:lnTo>
                    <a:close/>
                    <a:moveTo>
                      <a:pt x="215" y="1306"/>
                    </a:moveTo>
                    <a:lnTo>
                      <a:pt x="215" y="1270"/>
                    </a:lnTo>
                    <a:lnTo>
                      <a:pt x="158" y="1270"/>
                    </a:lnTo>
                    <a:lnTo>
                      <a:pt x="158" y="1270"/>
                    </a:lnTo>
                    <a:lnTo>
                      <a:pt x="162" y="1264"/>
                    </a:lnTo>
                    <a:lnTo>
                      <a:pt x="166" y="1257"/>
                    </a:lnTo>
                    <a:lnTo>
                      <a:pt x="170" y="1248"/>
                    </a:lnTo>
                    <a:lnTo>
                      <a:pt x="171" y="1238"/>
                    </a:lnTo>
                    <a:lnTo>
                      <a:pt x="170" y="1228"/>
                    </a:lnTo>
                    <a:lnTo>
                      <a:pt x="166" y="1218"/>
                    </a:lnTo>
                    <a:lnTo>
                      <a:pt x="162" y="1209"/>
                    </a:lnTo>
                    <a:lnTo>
                      <a:pt x="155" y="1202"/>
                    </a:lnTo>
                    <a:lnTo>
                      <a:pt x="151" y="1197"/>
                    </a:lnTo>
                    <a:lnTo>
                      <a:pt x="147" y="1195"/>
                    </a:lnTo>
                    <a:lnTo>
                      <a:pt x="141" y="1192"/>
                    </a:lnTo>
                    <a:lnTo>
                      <a:pt x="136" y="1189"/>
                    </a:lnTo>
                    <a:lnTo>
                      <a:pt x="130" y="1187"/>
                    </a:lnTo>
                    <a:lnTo>
                      <a:pt x="123" y="1186"/>
                    </a:lnTo>
                    <a:lnTo>
                      <a:pt x="117" y="1185"/>
                    </a:lnTo>
                    <a:lnTo>
                      <a:pt x="109" y="1184"/>
                    </a:lnTo>
                    <a:lnTo>
                      <a:pt x="95" y="1185"/>
                    </a:lnTo>
                    <a:lnTo>
                      <a:pt x="84" y="1188"/>
                    </a:lnTo>
                    <a:lnTo>
                      <a:pt x="73" y="1193"/>
                    </a:lnTo>
                    <a:lnTo>
                      <a:pt x="66" y="1199"/>
                    </a:lnTo>
                    <a:lnTo>
                      <a:pt x="58" y="1206"/>
                    </a:lnTo>
                    <a:lnTo>
                      <a:pt x="54" y="1215"/>
                    </a:lnTo>
                    <a:lnTo>
                      <a:pt x="51" y="1224"/>
                    </a:lnTo>
                    <a:lnTo>
                      <a:pt x="50" y="1234"/>
                    </a:lnTo>
                    <a:lnTo>
                      <a:pt x="50" y="1240"/>
                    </a:lnTo>
                    <a:lnTo>
                      <a:pt x="51" y="1246"/>
                    </a:lnTo>
                    <a:lnTo>
                      <a:pt x="53" y="1252"/>
                    </a:lnTo>
                    <a:lnTo>
                      <a:pt x="55" y="1256"/>
                    </a:lnTo>
                    <a:lnTo>
                      <a:pt x="57" y="1262"/>
                    </a:lnTo>
                    <a:lnTo>
                      <a:pt x="60" y="1266"/>
                    </a:lnTo>
                    <a:lnTo>
                      <a:pt x="64" y="1270"/>
                    </a:lnTo>
                    <a:lnTo>
                      <a:pt x="68" y="1273"/>
                    </a:lnTo>
                    <a:lnTo>
                      <a:pt x="68" y="1274"/>
                    </a:lnTo>
                    <a:lnTo>
                      <a:pt x="53" y="1275"/>
                    </a:lnTo>
                    <a:lnTo>
                      <a:pt x="53" y="1308"/>
                    </a:lnTo>
                    <a:lnTo>
                      <a:pt x="60" y="1308"/>
                    </a:lnTo>
                    <a:lnTo>
                      <a:pt x="70" y="1308"/>
                    </a:lnTo>
                    <a:lnTo>
                      <a:pt x="80" y="1306"/>
                    </a:lnTo>
                    <a:lnTo>
                      <a:pt x="91" y="1306"/>
                    </a:lnTo>
                    <a:lnTo>
                      <a:pt x="215" y="1306"/>
                    </a:lnTo>
                    <a:close/>
                    <a:moveTo>
                      <a:pt x="103" y="1270"/>
                    </a:moveTo>
                    <a:lnTo>
                      <a:pt x="99" y="1270"/>
                    </a:lnTo>
                    <a:lnTo>
                      <a:pt x="96" y="1269"/>
                    </a:lnTo>
                    <a:lnTo>
                      <a:pt x="92" y="1267"/>
                    </a:lnTo>
                    <a:lnTo>
                      <a:pt x="89" y="1266"/>
                    </a:lnTo>
                    <a:lnTo>
                      <a:pt x="85" y="1264"/>
                    </a:lnTo>
                    <a:lnTo>
                      <a:pt x="83" y="1261"/>
                    </a:lnTo>
                    <a:lnTo>
                      <a:pt x="81" y="1257"/>
                    </a:lnTo>
                    <a:lnTo>
                      <a:pt x="79" y="1254"/>
                    </a:lnTo>
                    <a:lnTo>
                      <a:pt x="78" y="1251"/>
                    </a:lnTo>
                    <a:lnTo>
                      <a:pt x="78" y="1247"/>
                    </a:lnTo>
                    <a:lnTo>
                      <a:pt x="79" y="1241"/>
                    </a:lnTo>
                    <a:lnTo>
                      <a:pt x="80" y="1236"/>
                    </a:lnTo>
                    <a:lnTo>
                      <a:pt x="83" y="1232"/>
                    </a:lnTo>
                    <a:lnTo>
                      <a:pt x="87" y="1228"/>
                    </a:lnTo>
                    <a:lnTo>
                      <a:pt x="92" y="1225"/>
                    </a:lnTo>
                    <a:lnTo>
                      <a:pt x="97" y="1224"/>
                    </a:lnTo>
                    <a:lnTo>
                      <a:pt x="104" y="1222"/>
                    </a:lnTo>
                    <a:lnTo>
                      <a:pt x="110" y="1222"/>
                    </a:lnTo>
                    <a:lnTo>
                      <a:pt x="118" y="1222"/>
                    </a:lnTo>
                    <a:lnTo>
                      <a:pt x="123" y="1224"/>
                    </a:lnTo>
                    <a:lnTo>
                      <a:pt x="130" y="1226"/>
                    </a:lnTo>
                    <a:lnTo>
                      <a:pt x="134" y="1228"/>
                    </a:lnTo>
                    <a:lnTo>
                      <a:pt x="137" y="1232"/>
                    </a:lnTo>
                    <a:lnTo>
                      <a:pt x="140" y="1236"/>
                    </a:lnTo>
                    <a:lnTo>
                      <a:pt x="143" y="1242"/>
                    </a:lnTo>
                    <a:lnTo>
                      <a:pt x="143" y="1247"/>
                    </a:lnTo>
                    <a:lnTo>
                      <a:pt x="143" y="1252"/>
                    </a:lnTo>
                    <a:lnTo>
                      <a:pt x="141" y="1255"/>
                    </a:lnTo>
                    <a:lnTo>
                      <a:pt x="140" y="1259"/>
                    </a:lnTo>
                    <a:lnTo>
                      <a:pt x="138" y="1262"/>
                    </a:lnTo>
                    <a:lnTo>
                      <a:pt x="135" y="1264"/>
                    </a:lnTo>
                    <a:lnTo>
                      <a:pt x="133" y="1266"/>
                    </a:lnTo>
                    <a:lnTo>
                      <a:pt x="130" y="1267"/>
                    </a:lnTo>
                    <a:lnTo>
                      <a:pt x="125" y="1269"/>
                    </a:lnTo>
                    <a:lnTo>
                      <a:pt x="122" y="1270"/>
                    </a:lnTo>
                    <a:lnTo>
                      <a:pt x="118" y="1270"/>
                    </a:lnTo>
                    <a:lnTo>
                      <a:pt x="103" y="1270"/>
                    </a:lnTo>
                    <a:close/>
                    <a:moveTo>
                      <a:pt x="122" y="1056"/>
                    </a:moveTo>
                    <a:lnTo>
                      <a:pt x="116" y="1055"/>
                    </a:lnTo>
                    <a:lnTo>
                      <a:pt x="107" y="1055"/>
                    </a:lnTo>
                    <a:lnTo>
                      <a:pt x="97" y="1055"/>
                    </a:lnTo>
                    <a:lnTo>
                      <a:pt x="86" y="1057"/>
                    </a:lnTo>
                    <a:lnTo>
                      <a:pt x="77" y="1061"/>
                    </a:lnTo>
                    <a:lnTo>
                      <a:pt x="68" y="1067"/>
                    </a:lnTo>
                    <a:lnTo>
                      <a:pt x="64" y="1070"/>
                    </a:lnTo>
                    <a:lnTo>
                      <a:pt x="60" y="1074"/>
                    </a:lnTo>
                    <a:lnTo>
                      <a:pt x="57" y="1078"/>
                    </a:lnTo>
                    <a:lnTo>
                      <a:pt x="55" y="1082"/>
                    </a:lnTo>
                    <a:lnTo>
                      <a:pt x="53" y="1088"/>
                    </a:lnTo>
                    <a:lnTo>
                      <a:pt x="51" y="1094"/>
                    </a:lnTo>
                    <a:lnTo>
                      <a:pt x="50" y="1100"/>
                    </a:lnTo>
                    <a:lnTo>
                      <a:pt x="50" y="1107"/>
                    </a:lnTo>
                    <a:lnTo>
                      <a:pt x="51" y="1115"/>
                    </a:lnTo>
                    <a:lnTo>
                      <a:pt x="52" y="1121"/>
                    </a:lnTo>
                    <a:lnTo>
                      <a:pt x="53" y="1128"/>
                    </a:lnTo>
                    <a:lnTo>
                      <a:pt x="55" y="1134"/>
                    </a:lnTo>
                    <a:lnTo>
                      <a:pt x="58" y="1139"/>
                    </a:lnTo>
                    <a:lnTo>
                      <a:pt x="62" y="1145"/>
                    </a:lnTo>
                    <a:lnTo>
                      <a:pt x="66" y="1149"/>
                    </a:lnTo>
                    <a:lnTo>
                      <a:pt x="70" y="1153"/>
                    </a:lnTo>
                    <a:lnTo>
                      <a:pt x="79" y="1159"/>
                    </a:lnTo>
                    <a:lnTo>
                      <a:pt x="90" y="1164"/>
                    </a:lnTo>
                    <a:lnTo>
                      <a:pt x="100" y="1166"/>
                    </a:lnTo>
                    <a:lnTo>
                      <a:pt x="111" y="1167"/>
                    </a:lnTo>
                    <a:lnTo>
                      <a:pt x="118" y="1167"/>
                    </a:lnTo>
                    <a:lnTo>
                      <a:pt x="124" y="1166"/>
                    </a:lnTo>
                    <a:lnTo>
                      <a:pt x="131" y="1165"/>
                    </a:lnTo>
                    <a:lnTo>
                      <a:pt x="136" y="1163"/>
                    </a:lnTo>
                    <a:lnTo>
                      <a:pt x="141" y="1160"/>
                    </a:lnTo>
                    <a:lnTo>
                      <a:pt x="146" y="1158"/>
                    </a:lnTo>
                    <a:lnTo>
                      <a:pt x="150" y="1155"/>
                    </a:lnTo>
                    <a:lnTo>
                      <a:pt x="154" y="1150"/>
                    </a:lnTo>
                    <a:lnTo>
                      <a:pt x="158" y="1146"/>
                    </a:lnTo>
                    <a:lnTo>
                      <a:pt x="161" y="1142"/>
                    </a:lnTo>
                    <a:lnTo>
                      <a:pt x="164" y="1136"/>
                    </a:lnTo>
                    <a:lnTo>
                      <a:pt x="166" y="1130"/>
                    </a:lnTo>
                    <a:lnTo>
                      <a:pt x="167" y="1125"/>
                    </a:lnTo>
                    <a:lnTo>
                      <a:pt x="170" y="1118"/>
                    </a:lnTo>
                    <a:lnTo>
                      <a:pt x="170" y="1111"/>
                    </a:lnTo>
                    <a:lnTo>
                      <a:pt x="171" y="1104"/>
                    </a:lnTo>
                    <a:lnTo>
                      <a:pt x="170" y="1093"/>
                    </a:lnTo>
                    <a:lnTo>
                      <a:pt x="168" y="1081"/>
                    </a:lnTo>
                    <a:lnTo>
                      <a:pt x="166" y="1070"/>
                    </a:lnTo>
                    <a:lnTo>
                      <a:pt x="163" y="1061"/>
                    </a:lnTo>
                    <a:lnTo>
                      <a:pt x="138" y="1066"/>
                    </a:lnTo>
                    <a:lnTo>
                      <a:pt x="140" y="1074"/>
                    </a:lnTo>
                    <a:lnTo>
                      <a:pt x="143" y="1081"/>
                    </a:lnTo>
                    <a:lnTo>
                      <a:pt x="144" y="1089"/>
                    </a:lnTo>
                    <a:lnTo>
                      <a:pt x="144" y="1098"/>
                    </a:lnTo>
                    <a:lnTo>
                      <a:pt x="144" y="1105"/>
                    </a:lnTo>
                    <a:lnTo>
                      <a:pt x="143" y="1110"/>
                    </a:lnTo>
                    <a:lnTo>
                      <a:pt x="140" y="1116"/>
                    </a:lnTo>
                    <a:lnTo>
                      <a:pt x="138" y="1121"/>
                    </a:lnTo>
                    <a:lnTo>
                      <a:pt x="135" y="1126"/>
                    </a:lnTo>
                    <a:lnTo>
                      <a:pt x="132" y="1129"/>
                    </a:lnTo>
                    <a:lnTo>
                      <a:pt x="126" y="1131"/>
                    </a:lnTo>
                    <a:lnTo>
                      <a:pt x="122" y="1133"/>
                    </a:lnTo>
                    <a:lnTo>
                      <a:pt x="122" y="1056"/>
                    </a:lnTo>
                    <a:close/>
                    <a:moveTo>
                      <a:pt x="97" y="1133"/>
                    </a:moveTo>
                    <a:lnTo>
                      <a:pt x="93" y="1131"/>
                    </a:lnTo>
                    <a:lnTo>
                      <a:pt x="90" y="1130"/>
                    </a:lnTo>
                    <a:lnTo>
                      <a:pt x="85" y="1129"/>
                    </a:lnTo>
                    <a:lnTo>
                      <a:pt x="82" y="1126"/>
                    </a:lnTo>
                    <a:lnTo>
                      <a:pt x="79" y="1124"/>
                    </a:lnTo>
                    <a:lnTo>
                      <a:pt x="76" y="1119"/>
                    </a:lnTo>
                    <a:lnTo>
                      <a:pt x="74" y="1115"/>
                    </a:lnTo>
                    <a:lnTo>
                      <a:pt x="73" y="1109"/>
                    </a:lnTo>
                    <a:lnTo>
                      <a:pt x="74" y="1104"/>
                    </a:lnTo>
                    <a:lnTo>
                      <a:pt x="76" y="1099"/>
                    </a:lnTo>
                    <a:lnTo>
                      <a:pt x="79" y="1096"/>
                    </a:lnTo>
                    <a:lnTo>
                      <a:pt x="82" y="1093"/>
                    </a:lnTo>
                    <a:lnTo>
                      <a:pt x="90" y="1089"/>
                    </a:lnTo>
                    <a:lnTo>
                      <a:pt x="97" y="1088"/>
                    </a:lnTo>
                    <a:lnTo>
                      <a:pt x="97" y="1133"/>
                    </a:lnTo>
                    <a:close/>
                    <a:moveTo>
                      <a:pt x="27" y="1027"/>
                    </a:moveTo>
                    <a:lnTo>
                      <a:pt x="53" y="1027"/>
                    </a:lnTo>
                    <a:lnTo>
                      <a:pt x="53" y="1042"/>
                    </a:lnTo>
                    <a:lnTo>
                      <a:pt x="79" y="1042"/>
                    </a:lnTo>
                    <a:lnTo>
                      <a:pt x="79" y="1027"/>
                    </a:lnTo>
                    <a:lnTo>
                      <a:pt x="126" y="1027"/>
                    </a:lnTo>
                    <a:lnTo>
                      <a:pt x="137" y="1027"/>
                    </a:lnTo>
                    <a:lnTo>
                      <a:pt x="147" y="1025"/>
                    </a:lnTo>
                    <a:lnTo>
                      <a:pt x="154" y="1021"/>
                    </a:lnTo>
                    <a:lnTo>
                      <a:pt x="160" y="1017"/>
                    </a:lnTo>
                    <a:lnTo>
                      <a:pt x="164" y="1011"/>
                    </a:lnTo>
                    <a:lnTo>
                      <a:pt x="167" y="1006"/>
                    </a:lnTo>
                    <a:lnTo>
                      <a:pt x="170" y="998"/>
                    </a:lnTo>
                    <a:lnTo>
                      <a:pt x="171" y="989"/>
                    </a:lnTo>
                    <a:lnTo>
                      <a:pt x="170" y="974"/>
                    </a:lnTo>
                    <a:lnTo>
                      <a:pt x="167" y="965"/>
                    </a:lnTo>
                    <a:lnTo>
                      <a:pt x="140" y="965"/>
                    </a:lnTo>
                    <a:lnTo>
                      <a:pt x="140" y="970"/>
                    </a:lnTo>
                    <a:lnTo>
                      <a:pt x="140" y="977"/>
                    </a:lnTo>
                    <a:lnTo>
                      <a:pt x="140" y="980"/>
                    </a:lnTo>
                    <a:lnTo>
                      <a:pt x="139" y="983"/>
                    </a:lnTo>
                    <a:lnTo>
                      <a:pt x="138" y="986"/>
                    </a:lnTo>
                    <a:lnTo>
                      <a:pt x="136" y="988"/>
                    </a:lnTo>
                    <a:lnTo>
                      <a:pt x="130" y="990"/>
                    </a:lnTo>
                    <a:lnTo>
                      <a:pt x="121" y="991"/>
                    </a:lnTo>
                    <a:lnTo>
                      <a:pt x="79" y="991"/>
                    </a:lnTo>
                    <a:lnTo>
                      <a:pt x="79" y="964"/>
                    </a:lnTo>
                    <a:lnTo>
                      <a:pt x="53" y="964"/>
                    </a:lnTo>
                    <a:lnTo>
                      <a:pt x="53" y="991"/>
                    </a:lnTo>
                    <a:lnTo>
                      <a:pt x="19" y="991"/>
                    </a:lnTo>
                    <a:lnTo>
                      <a:pt x="27" y="1027"/>
                    </a:lnTo>
                    <a:close/>
                    <a:moveTo>
                      <a:pt x="167" y="905"/>
                    </a:moveTo>
                    <a:lnTo>
                      <a:pt x="53" y="905"/>
                    </a:lnTo>
                    <a:lnTo>
                      <a:pt x="53" y="943"/>
                    </a:lnTo>
                    <a:lnTo>
                      <a:pt x="167" y="943"/>
                    </a:lnTo>
                    <a:lnTo>
                      <a:pt x="167" y="905"/>
                    </a:lnTo>
                    <a:close/>
                    <a:moveTo>
                      <a:pt x="2" y="924"/>
                    </a:moveTo>
                    <a:lnTo>
                      <a:pt x="2" y="929"/>
                    </a:lnTo>
                    <a:lnTo>
                      <a:pt x="3" y="932"/>
                    </a:lnTo>
                    <a:lnTo>
                      <a:pt x="5" y="935"/>
                    </a:lnTo>
                    <a:lnTo>
                      <a:pt x="8" y="939"/>
                    </a:lnTo>
                    <a:lnTo>
                      <a:pt x="10" y="941"/>
                    </a:lnTo>
                    <a:lnTo>
                      <a:pt x="13" y="942"/>
                    </a:lnTo>
                    <a:lnTo>
                      <a:pt x="16" y="943"/>
                    </a:lnTo>
                    <a:lnTo>
                      <a:pt x="20" y="944"/>
                    </a:lnTo>
                    <a:lnTo>
                      <a:pt x="24" y="943"/>
                    </a:lnTo>
                    <a:lnTo>
                      <a:pt x="27" y="942"/>
                    </a:lnTo>
                    <a:lnTo>
                      <a:pt x="30" y="941"/>
                    </a:lnTo>
                    <a:lnTo>
                      <a:pt x="33" y="939"/>
                    </a:lnTo>
                    <a:lnTo>
                      <a:pt x="36" y="935"/>
                    </a:lnTo>
                    <a:lnTo>
                      <a:pt x="37" y="932"/>
                    </a:lnTo>
                    <a:lnTo>
                      <a:pt x="38" y="929"/>
                    </a:lnTo>
                    <a:lnTo>
                      <a:pt x="38" y="924"/>
                    </a:lnTo>
                    <a:lnTo>
                      <a:pt x="38" y="920"/>
                    </a:lnTo>
                    <a:lnTo>
                      <a:pt x="37" y="916"/>
                    </a:lnTo>
                    <a:lnTo>
                      <a:pt x="36" y="913"/>
                    </a:lnTo>
                    <a:lnTo>
                      <a:pt x="33" y="910"/>
                    </a:lnTo>
                    <a:lnTo>
                      <a:pt x="30" y="908"/>
                    </a:lnTo>
                    <a:lnTo>
                      <a:pt x="27" y="906"/>
                    </a:lnTo>
                    <a:lnTo>
                      <a:pt x="24" y="905"/>
                    </a:lnTo>
                    <a:lnTo>
                      <a:pt x="20" y="904"/>
                    </a:lnTo>
                    <a:lnTo>
                      <a:pt x="16" y="905"/>
                    </a:lnTo>
                    <a:lnTo>
                      <a:pt x="13" y="906"/>
                    </a:lnTo>
                    <a:lnTo>
                      <a:pt x="10" y="908"/>
                    </a:lnTo>
                    <a:lnTo>
                      <a:pt x="8" y="910"/>
                    </a:lnTo>
                    <a:lnTo>
                      <a:pt x="5" y="913"/>
                    </a:lnTo>
                    <a:lnTo>
                      <a:pt x="3" y="916"/>
                    </a:lnTo>
                    <a:lnTo>
                      <a:pt x="2" y="920"/>
                    </a:lnTo>
                    <a:lnTo>
                      <a:pt x="2" y="924"/>
                    </a:lnTo>
                    <a:close/>
                    <a:moveTo>
                      <a:pt x="27" y="871"/>
                    </a:moveTo>
                    <a:lnTo>
                      <a:pt x="53" y="871"/>
                    </a:lnTo>
                    <a:lnTo>
                      <a:pt x="53" y="886"/>
                    </a:lnTo>
                    <a:lnTo>
                      <a:pt x="79" y="886"/>
                    </a:lnTo>
                    <a:lnTo>
                      <a:pt x="79" y="871"/>
                    </a:lnTo>
                    <a:lnTo>
                      <a:pt x="126" y="871"/>
                    </a:lnTo>
                    <a:lnTo>
                      <a:pt x="137" y="871"/>
                    </a:lnTo>
                    <a:lnTo>
                      <a:pt x="147" y="869"/>
                    </a:lnTo>
                    <a:lnTo>
                      <a:pt x="154" y="865"/>
                    </a:lnTo>
                    <a:lnTo>
                      <a:pt x="160" y="861"/>
                    </a:lnTo>
                    <a:lnTo>
                      <a:pt x="164" y="856"/>
                    </a:lnTo>
                    <a:lnTo>
                      <a:pt x="167" y="850"/>
                    </a:lnTo>
                    <a:lnTo>
                      <a:pt x="170" y="842"/>
                    </a:lnTo>
                    <a:lnTo>
                      <a:pt x="171" y="833"/>
                    </a:lnTo>
                    <a:lnTo>
                      <a:pt x="170" y="820"/>
                    </a:lnTo>
                    <a:lnTo>
                      <a:pt x="167" y="810"/>
                    </a:lnTo>
                    <a:lnTo>
                      <a:pt x="140" y="810"/>
                    </a:lnTo>
                    <a:lnTo>
                      <a:pt x="140" y="814"/>
                    </a:lnTo>
                    <a:lnTo>
                      <a:pt x="140" y="821"/>
                    </a:lnTo>
                    <a:lnTo>
                      <a:pt x="140" y="824"/>
                    </a:lnTo>
                    <a:lnTo>
                      <a:pt x="139" y="827"/>
                    </a:lnTo>
                    <a:lnTo>
                      <a:pt x="138" y="830"/>
                    </a:lnTo>
                    <a:lnTo>
                      <a:pt x="136" y="832"/>
                    </a:lnTo>
                    <a:lnTo>
                      <a:pt x="130" y="834"/>
                    </a:lnTo>
                    <a:lnTo>
                      <a:pt x="121" y="835"/>
                    </a:lnTo>
                    <a:lnTo>
                      <a:pt x="79" y="835"/>
                    </a:lnTo>
                    <a:lnTo>
                      <a:pt x="79" y="808"/>
                    </a:lnTo>
                    <a:lnTo>
                      <a:pt x="53" y="808"/>
                    </a:lnTo>
                    <a:lnTo>
                      <a:pt x="53" y="835"/>
                    </a:lnTo>
                    <a:lnTo>
                      <a:pt x="19" y="835"/>
                    </a:lnTo>
                    <a:lnTo>
                      <a:pt x="27" y="871"/>
                    </a:lnTo>
                    <a:close/>
                    <a:moveTo>
                      <a:pt x="167" y="750"/>
                    </a:moveTo>
                    <a:lnTo>
                      <a:pt x="53" y="750"/>
                    </a:lnTo>
                    <a:lnTo>
                      <a:pt x="53" y="787"/>
                    </a:lnTo>
                    <a:lnTo>
                      <a:pt x="167" y="787"/>
                    </a:lnTo>
                    <a:lnTo>
                      <a:pt x="167" y="750"/>
                    </a:lnTo>
                    <a:close/>
                    <a:moveTo>
                      <a:pt x="2" y="768"/>
                    </a:moveTo>
                    <a:lnTo>
                      <a:pt x="2" y="773"/>
                    </a:lnTo>
                    <a:lnTo>
                      <a:pt x="3" y="776"/>
                    </a:lnTo>
                    <a:lnTo>
                      <a:pt x="5" y="779"/>
                    </a:lnTo>
                    <a:lnTo>
                      <a:pt x="8" y="783"/>
                    </a:lnTo>
                    <a:lnTo>
                      <a:pt x="10" y="785"/>
                    </a:lnTo>
                    <a:lnTo>
                      <a:pt x="13" y="786"/>
                    </a:lnTo>
                    <a:lnTo>
                      <a:pt x="16" y="787"/>
                    </a:lnTo>
                    <a:lnTo>
                      <a:pt x="20" y="788"/>
                    </a:lnTo>
                    <a:lnTo>
                      <a:pt x="24" y="787"/>
                    </a:lnTo>
                    <a:lnTo>
                      <a:pt x="27" y="786"/>
                    </a:lnTo>
                    <a:lnTo>
                      <a:pt x="30" y="785"/>
                    </a:lnTo>
                    <a:lnTo>
                      <a:pt x="33" y="783"/>
                    </a:lnTo>
                    <a:lnTo>
                      <a:pt x="36" y="779"/>
                    </a:lnTo>
                    <a:lnTo>
                      <a:pt x="37" y="777"/>
                    </a:lnTo>
                    <a:lnTo>
                      <a:pt x="38" y="773"/>
                    </a:lnTo>
                    <a:lnTo>
                      <a:pt x="38" y="768"/>
                    </a:lnTo>
                    <a:lnTo>
                      <a:pt x="38" y="764"/>
                    </a:lnTo>
                    <a:lnTo>
                      <a:pt x="37" y="761"/>
                    </a:lnTo>
                    <a:lnTo>
                      <a:pt x="36" y="757"/>
                    </a:lnTo>
                    <a:lnTo>
                      <a:pt x="33" y="754"/>
                    </a:lnTo>
                    <a:lnTo>
                      <a:pt x="30" y="752"/>
                    </a:lnTo>
                    <a:lnTo>
                      <a:pt x="27" y="750"/>
                    </a:lnTo>
                    <a:lnTo>
                      <a:pt x="24" y="749"/>
                    </a:lnTo>
                    <a:lnTo>
                      <a:pt x="20" y="748"/>
                    </a:lnTo>
                    <a:lnTo>
                      <a:pt x="16" y="749"/>
                    </a:lnTo>
                    <a:lnTo>
                      <a:pt x="13" y="750"/>
                    </a:lnTo>
                    <a:lnTo>
                      <a:pt x="10" y="752"/>
                    </a:lnTo>
                    <a:lnTo>
                      <a:pt x="8" y="754"/>
                    </a:lnTo>
                    <a:lnTo>
                      <a:pt x="5" y="757"/>
                    </a:lnTo>
                    <a:lnTo>
                      <a:pt x="3" y="761"/>
                    </a:lnTo>
                    <a:lnTo>
                      <a:pt x="2" y="764"/>
                    </a:lnTo>
                    <a:lnTo>
                      <a:pt x="2" y="768"/>
                    </a:lnTo>
                    <a:close/>
                    <a:moveTo>
                      <a:pt x="53" y="733"/>
                    </a:moveTo>
                    <a:lnTo>
                      <a:pt x="167" y="689"/>
                    </a:lnTo>
                    <a:lnTo>
                      <a:pt x="167" y="652"/>
                    </a:lnTo>
                    <a:lnTo>
                      <a:pt x="53" y="608"/>
                    </a:lnTo>
                    <a:lnTo>
                      <a:pt x="53" y="647"/>
                    </a:lnTo>
                    <a:lnTo>
                      <a:pt x="106" y="662"/>
                    </a:lnTo>
                    <a:lnTo>
                      <a:pt x="120" y="666"/>
                    </a:lnTo>
                    <a:lnTo>
                      <a:pt x="134" y="669"/>
                    </a:lnTo>
                    <a:lnTo>
                      <a:pt x="134" y="670"/>
                    </a:lnTo>
                    <a:lnTo>
                      <a:pt x="120" y="672"/>
                    </a:lnTo>
                    <a:lnTo>
                      <a:pt x="106" y="677"/>
                    </a:lnTo>
                    <a:lnTo>
                      <a:pt x="53" y="693"/>
                    </a:lnTo>
                    <a:lnTo>
                      <a:pt x="53" y="733"/>
                    </a:lnTo>
                    <a:close/>
                    <a:moveTo>
                      <a:pt x="167" y="554"/>
                    </a:moveTo>
                    <a:lnTo>
                      <a:pt x="53" y="554"/>
                    </a:lnTo>
                    <a:lnTo>
                      <a:pt x="53" y="591"/>
                    </a:lnTo>
                    <a:lnTo>
                      <a:pt x="167" y="591"/>
                    </a:lnTo>
                    <a:lnTo>
                      <a:pt x="167" y="554"/>
                    </a:lnTo>
                    <a:close/>
                    <a:moveTo>
                      <a:pt x="2" y="573"/>
                    </a:moveTo>
                    <a:lnTo>
                      <a:pt x="2" y="577"/>
                    </a:lnTo>
                    <a:lnTo>
                      <a:pt x="3" y="581"/>
                    </a:lnTo>
                    <a:lnTo>
                      <a:pt x="5" y="584"/>
                    </a:lnTo>
                    <a:lnTo>
                      <a:pt x="8" y="587"/>
                    </a:lnTo>
                    <a:lnTo>
                      <a:pt x="10" y="589"/>
                    </a:lnTo>
                    <a:lnTo>
                      <a:pt x="13" y="591"/>
                    </a:lnTo>
                    <a:lnTo>
                      <a:pt x="16" y="592"/>
                    </a:lnTo>
                    <a:lnTo>
                      <a:pt x="20" y="592"/>
                    </a:lnTo>
                    <a:lnTo>
                      <a:pt x="24" y="592"/>
                    </a:lnTo>
                    <a:lnTo>
                      <a:pt x="27" y="591"/>
                    </a:lnTo>
                    <a:lnTo>
                      <a:pt x="30" y="589"/>
                    </a:lnTo>
                    <a:lnTo>
                      <a:pt x="33" y="587"/>
                    </a:lnTo>
                    <a:lnTo>
                      <a:pt x="36" y="584"/>
                    </a:lnTo>
                    <a:lnTo>
                      <a:pt x="37" y="581"/>
                    </a:lnTo>
                    <a:lnTo>
                      <a:pt x="38" y="578"/>
                    </a:lnTo>
                    <a:lnTo>
                      <a:pt x="38" y="573"/>
                    </a:lnTo>
                    <a:lnTo>
                      <a:pt x="38" y="569"/>
                    </a:lnTo>
                    <a:lnTo>
                      <a:pt x="37" y="564"/>
                    </a:lnTo>
                    <a:lnTo>
                      <a:pt x="36" y="561"/>
                    </a:lnTo>
                    <a:lnTo>
                      <a:pt x="33" y="559"/>
                    </a:lnTo>
                    <a:lnTo>
                      <a:pt x="30" y="557"/>
                    </a:lnTo>
                    <a:lnTo>
                      <a:pt x="27" y="554"/>
                    </a:lnTo>
                    <a:lnTo>
                      <a:pt x="24" y="553"/>
                    </a:lnTo>
                    <a:lnTo>
                      <a:pt x="20" y="553"/>
                    </a:lnTo>
                    <a:lnTo>
                      <a:pt x="16" y="553"/>
                    </a:lnTo>
                    <a:lnTo>
                      <a:pt x="13" y="554"/>
                    </a:lnTo>
                    <a:lnTo>
                      <a:pt x="10" y="557"/>
                    </a:lnTo>
                    <a:lnTo>
                      <a:pt x="8" y="559"/>
                    </a:lnTo>
                    <a:lnTo>
                      <a:pt x="5" y="561"/>
                    </a:lnTo>
                    <a:lnTo>
                      <a:pt x="3" y="564"/>
                    </a:lnTo>
                    <a:lnTo>
                      <a:pt x="2" y="569"/>
                    </a:lnTo>
                    <a:lnTo>
                      <a:pt x="2" y="573"/>
                    </a:lnTo>
                    <a:close/>
                    <a:moveTo>
                      <a:pt x="0" y="446"/>
                    </a:moveTo>
                    <a:lnTo>
                      <a:pt x="63" y="446"/>
                    </a:lnTo>
                    <a:lnTo>
                      <a:pt x="63" y="447"/>
                    </a:lnTo>
                    <a:lnTo>
                      <a:pt x="60" y="450"/>
                    </a:lnTo>
                    <a:lnTo>
                      <a:pt x="57" y="452"/>
                    </a:lnTo>
                    <a:lnTo>
                      <a:pt x="55" y="455"/>
                    </a:lnTo>
                    <a:lnTo>
                      <a:pt x="53" y="459"/>
                    </a:lnTo>
                    <a:lnTo>
                      <a:pt x="51" y="467"/>
                    </a:lnTo>
                    <a:lnTo>
                      <a:pt x="50" y="479"/>
                    </a:lnTo>
                    <a:lnTo>
                      <a:pt x="51" y="489"/>
                    </a:lnTo>
                    <a:lnTo>
                      <a:pt x="54" y="499"/>
                    </a:lnTo>
                    <a:lnTo>
                      <a:pt x="59" y="508"/>
                    </a:lnTo>
                    <a:lnTo>
                      <a:pt x="66" y="515"/>
                    </a:lnTo>
                    <a:lnTo>
                      <a:pt x="70" y="519"/>
                    </a:lnTo>
                    <a:lnTo>
                      <a:pt x="74" y="522"/>
                    </a:lnTo>
                    <a:lnTo>
                      <a:pt x="80" y="525"/>
                    </a:lnTo>
                    <a:lnTo>
                      <a:pt x="85" y="528"/>
                    </a:lnTo>
                    <a:lnTo>
                      <a:pt x="91" y="529"/>
                    </a:lnTo>
                    <a:lnTo>
                      <a:pt x="97" y="531"/>
                    </a:lnTo>
                    <a:lnTo>
                      <a:pt x="104" y="531"/>
                    </a:lnTo>
                    <a:lnTo>
                      <a:pt x="111" y="532"/>
                    </a:lnTo>
                    <a:lnTo>
                      <a:pt x="124" y="531"/>
                    </a:lnTo>
                    <a:lnTo>
                      <a:pt x="136" y="528"/>
                    </a:lnTo>
                    <a:lnTo>
                      <a:pt x="146" y="523"/>
                    </a:lnTo>
                    <a:lnTo>
                      <a:pt x="154" y="517"/>
                    </a:lnTo>
                    <a:lnTo>
                      <a:pt x="161" y="509"/>
                    </a:lnTo>
                    <a:lnTo>
                      <a:pt x="166" y="501"/>
                    </a:lnTo>
                    <a:lnTo>
                      <a:pt x="168" y="495"/>
                    </a:lnTo>
                    <a:lnTo>
                      <a:pt x="170" y="491"/>
                    </a:lnTo>
                    <a:lnTo>
                      <a:pt x="170" y="486"/>
                    </a:lnTo>
                    <a:lnTo>
                      <a:pt x="171" y="481"/>
                    </a:lnTo>
                    <a:lnTo>
                      <a:pt x="170" y="475"/>
                    </a:lnTo>
                    <a:lnTo>
                      <a:pt x="170" y="470"/>
                    </a:lnTo>
                    <a:lnTo>
                      <a:pt x="167" y="464"/>
                    </a:lnTo>
                    <a:lnTo>
                      <a:pt x="165" y="460"/>
                    </a:lnTo>
                    <a:lnTo>
                      <a:pt x="163" y="454"/>
                    </a:lnTo>
                    <a:lnTo>
                      <a:pt x="160" y="451"/>
                    </a:lnTo>
                    <a:lnTo>
                      <a:pt x="155" y="446"/>
                    </a:lnTo>
                    <a:lnTo>
                      <a:pt x="151" y="443"/>
                    </a:lnTo>
                    <a:lnTo>
                      <a:pt x="151" y="443"/>
                    </a:lnTo>
                    <a:lnTo>
                      <a:pt x="167" y="442"/>
                    </a:lnTo>
                    <a:lnTo>
                      <a:pt x="167" y="408"/>
                    </a:lnTo>
                    <a:lnTo>
                      <a:pt x="161" y="408"/>
                    </a:lnTo>
                    <a:lnTo>
                      <a:pt x="152" y="410"/>
                    </a:lnTo>
                    <a:lnTo>
                      <a:pt x="144" y="410"/>
                    </a:lnTo>
                    <a:lnTo>
                      <a:pt x="133" y="410"/>
                    </a:lnTo>
                    <a:lnTo>
                      <a:pt x="0" y="410"/>
                    </a:lnTo>
                    <a:lnTo>
                      <a:pt x="0" y="446"/>
                    </a:lnTo>
                    <a:close/>
                    <a:moveTo>
                      <a:pt x="117" y="446"/>
                    </a:moveTo>
                    <a:lnTo>
                      <a:pt x="121" y="446"/>
                    </a:lnTo>
                    <a:lnTo>
                      <a:pt x="124" y="447"/>
                    </a:lnTo>
                    <a:lnTo>
                      <a:pt x="128" y="449"/>
                    </a:lnTo>
                    <a:lnTo>
                      <a:pt x="132" y="450"/>
                    </a:lnTo>
                    <a:lnTo>
                      <a:pt x="135" y="452"/>
                    </a:lnTo>
                    <a:lnTo>
                      <a:pt x="137" y="455"/>
                    </a:lnTo>
                    <a:lnTo>
                      <a:pt x="139" y="457"/>
                    </a:lnTo>
                    <a:lnTo>
                      <a:pt x="140" y="461"/>
                    </a:lnTo>
                    <a:lnTo>
                      <a:pt x="141" y="465"/>
                    </a:lnTo>
                    <a:lnTo>
                      <a:pt x="141" y="469"/>
                    </a:lnTo>
                    <a:lnTo>
                      <a:pt x="141" y="474"/>
                    </a:lnTo>
                    <a:lnTo>
                      <a:pt x="139" y="480"/>
                    </a:lnTo>
                    <a:lnTo>
                      <a:pt x="137" y="483"/>
                    </a:lnTo>
                    <a:lnTo>
                      <a:pt x="133" y="488"/>
                    </a:lnTo>
                    <a:lnTo>
                      <a:pt x="128" y="490"/>
                    </a:lnTo>
                    <a:lnTo>
                      <a:pt x="123" y="492"/>
                    </a:lnTo>
                    <a:lnTo>
                      <a:pt x="117" y="493"/>
                    </a:lnTo>
                    <a:lnTo>
                      <a:pt x="110" y="494"/>
                    </a:lnTo>
                    <a:lnTo>
                      <a:pt x="104" y="494"/>
                    </a:lnTo>
                    <a:lnTo>
                      <a:pt x="97" y="492"/>
                    </a:lnTo>
                    <a:lnTo>
                      <a:pt x="92" y="491"/>
                    </a:lnTo>
                    <a:lnTo>
                      <a:pt x="86" y="488"/>
                    </a:lnTo>
                    <a:lnTo>
                      <a:pt x="83" y="484"/>
                    </a:lnTo>
                    <a:lnTo>
                      <a:pt x="80" y="480"/>
                    </a:lnTo>
                    <a:lnTo>
                      <a:pt x="78" y="474"/>
                    </a:lnTo>
                    <a:lnTo>
                      <a:pt x="78" y="469"/>
                    </a:lnTo>
                    <a:lnTo>
                      <a:pt x="78" y="464"/>
                    </a:lnTo>
                    <a:lnTo>
                      <a:pt x="79" y="461"/>
                    </a:lnTo>
                    <a:lnTo>
                      <a:pt x="80" y="457"/>
                    </a:lnTo>
                    <a:lnTo>
                      <a:pt x="82" y="454"/>
                    </a:lnTo>
                    <a:lnTo>
                      <a:pt x="85" y="452"/>
                    </a:lnTo>
                    <a:lnTo>
                      <a:pt x="89" y="450"/>
                    </a:lnTo>
                    <a:lnTo>
                      <a:pt x="92" y="449"/>
                    </a:lnTo>
                    <a:lnTo>
                      <a:pt x="95" y="447"/>
                    </a:lnTo>
                    <a:lnTo>
                      <a:pt x="98" y="446"/>
                    </a:lnTo>
                    <a:lnTo>
                      <a:pt x="101" y="446"/>
                    </a:lnTo>
                    <a:lnTo>
                      <a:pt x="117" y="446"/>
                    </a:lnTo>
                    <a:close/>
                    <a:moveTo>
                      <a:pt x="167" y="279"/>
                    </a:moveTo>
                    <a:lnTo>
                      <a:pt x="155" y="280"/>
                    </a:lnTo>
                    <a:lnTo>
                      <a:pt x="139" y="280"/>
                    </a:lnTo>
                    <a:lnTo>
                      <a:pt x="99" y="280"/>
                    </a:lnTo>
                    <a:lnTo>
                      <a:pt x="90" y="281"/>
                    </a:lnTo>
                    <a:lnTo>
                      <a:pt x="80" y="284"/>
                    </a:lnTo>
                    <a:lnTo>
                      <a:pt x="72" y="287"/>
                    </a:lnTo>
                    <a:lnTo>
                      <a:pt x="65" y="291"/>
                    </a:lnTo>
                    <a:lnTo>
                      <a:pt x="62" y="295"/>
                    </a:lnTo>
                    <a:lnTo>
                      <a:pt x="58" y="299"/>
                    </a:lnTo>
                    <a:lnTo>
                      <a:pt x="56" y="303"/>
                    </a:lnTo>
                    <a:lnTo>
                      <a:pt x="54" y="308"/>
                    </a:lnTo>
                    <a:lnTo>
                      <a:pt x="52" y="314"/>
                    </a:lnTo>
                    <a:lnTo>
                      <a:pt x="51" y="319"/>
                    </a:lnTo>
                    <a:lnTo>
                      <a:pt x="50" y="326"/>
                    </a:lnTo>
                    <a:lnTo>
                      <a:pt x="50" y="333"/>
                    </a:lnTo>
                    <a:lnTo>
                      <a:pt x="51" y="348"/>
                    </a:lnTo>
                    <a:lnTo>
                      <a:pt x="53" y="361"/>
                    </a:lnTo>
                    <a:lnTo>
                      <a:pt x="56" y="372"/>
                    </a:lnTo>
                    <a:lnTo>
                      <a:pt x="60" y="379"/>
                    </a:lnTo>
                    <a:lnTo>
                      <a:pt x="83" y="373"/>
                    </a:lnTo>
                    <a:lnTo>
                      <a:pt x="80" y="365"/>
                    </a:lnTo>
                    <a:lnTo>
                      <a:pt x="77" y="357"/>
                    </a:lnTo>
                    <a:lnTo>
                      <a:pt x="76" y="348"/>
                    </a:lnTo>
                    <a:lnTo>
                      <a:pt x="74" y="339"/>
                    </a:lnTo>
                    <a:lnTo>
                      <a:pt x="74" y="333"/>
                    </a:lnTo>
                    <a:lnTo>
                      <a:pt x="76" y="328"/>
                    </a:lnTo>
                    <a:lnTo>
                      <a:pt x="78" y="325"/>
                    </a:lnTo>
                    <a:lnTo>
                      <a:pt x="80" y="322"/>
                    </a:lnTo>
                    <a:lnTo>
                      <a:pt x="84" y="318"/>
                    </a:lnTo>
                    <a:lnTo>
                      <a:pt x="90" y="318"/>
                    </a:lnTo>
                    <a:lnTo>
                      <a:pt x="91" y="318"/>
                    </a:lnTo>
                    <a:lnTo>
                      <a:pt x="92" y="333"/>
                    </a:lnTo>
                    <a:lnTo>
                      <a:pt x="94" y="346"/>
                    </a:lnTo>
                    <a:lnTo>
                      <a:pt x="97" y="358"/>
                    </a:lnTo>
                    <a:lnTo>
                      <a:pt x="101" y="368"/>
                    </a:lnTo>
                    <a:lnTo>
                      <a:pt x="105" y="373"/>
                    </a:lnTo>
                    <a:lnTo>
                      <a:pt x="108" y="376"/>
                    </a:lnTo>
                    <a:lnTo>
                      <a:pt x="111" y="379"/>
                    </a:lnTo>
                    <a:lnTo>
                      <a:pt x="116" y="383"/>
                    </a:lnTo>
                    <a:lnTo>
                      <a:pt x="120" y="385"/>
                    </a:lnTo>
                    <a:lnTo>
                      <a:pt x="124" y="386"/>
                    </a:lnTo>
                    <a:lnTo>
                      <a:pt x="130" y="387"/>
                    </a:lnTo>
                    <a:lnTo>
                      <a:pt x="135" y="387"/>
                    </a:lnTo>
                    <a:lnTo>
                      <a:pt x="141" y="387"/>
                    </a:lnTo>
                    <a:lnTo>
                      <a:pt x="148" y="385"/>
                    </a:lnTo>
                    <a:lnTo>
                      <a:pt x="154" y="382"/>
                    </a:lnTo>
                    <a:lnTo>
                      <a:pt x="160" y="377"/>
                    </a:lnTo>
                    <a:lnTo>
                      <a:pt x="164" y="372"/>
                    </a:lnTo>
                    <a:lnTo>
                      <a:pt x="167" y="365"/>
                    </a:lnTo>
                    <a:lnTo>
                      <a:pt x="170" y="357"/>
                    </a:lnTo>
                    <a:lnTo>
                      <a:pt x="171" y="349"/>
                    </a:lnTo>
                    <a:lnTo>
                      <a:pt x="170" y="339"/>
                    </a:lnTo>
                    <a:lnTo>
                      <a:pt x="166" y="329"/>
                    </a:lnTo>
                    <a:lnTo>
                      <a:pt x="162" y="322"/>
                    </a:lnTo>
                    <a:lnTo>
                      <a:pt x="157" y="315"/>
                    </a:lnTo>
                    <a:lnTo>
                      <a:pt x="157" y="315"/>
                    </a:lnTo>
                    <a:lnTo>
                      <a:pt x="167" y="313"/>
                    </a:lnTo>
                    <a:lnTo>
                      <a:pt x="167" y="279"/>
                    </a:lnTo>
                    <a:close/>
                    <a:moveTo>
                      <a:pt x="125" y="317"/>
                    </a:moveTo>
                    <a:lnTo>
                      <a:pt x="128" y="317"/>
                    </a:lnTo>
                    <a:lnTo>
                      <a:pt x="132" y="317"/>
                    </a:lnTo>
                    <a:lnTo>
                      <a:pt x="137" y="320"/>
                    </a:lnTo>
                    <a:lnTo>
                      <a:pt x="141" y="324"/>
                    </a:lnTo>
                    <a:lnTo>
                      <a:pt x="144" y="330"/>
                    </a:lnTo>
                    <a:lnTo>
                      <a:pt x="145" y="336"/>
                    </a:lnTo>
                    <a:lnTo>
                      <a:pt x="145" y="343"/>
                    </a:lnTo>
                    <a:lnTo>
                      <a:pt x="141" y="347"/>
                    </a:lnTo>
                    <a:lnTo>
                      <a:pt x="139" y="348"/>
                    </a:lnTo>
                    <a:lnTo>
                      <a:pt x="137" y="351"/>
                    </a:lnTo>
                    <a:lnTo>
                      <a:pt x="135" y="351"/>
                    </a:lnTo>
                    <a:lnTo>
                      <a:pt x="132" y="352"/>
                    </a:lnTo>
                    <a:lnTo>
                      <a:pt x="126" y="351"/>
                    </a:lnTo>
                    <a:lnTo>
                      <a:pt x="123" y="348"/>
                    </a:lnTo>
                    <a:lnTo>
                      <a:pt x="120" y="345"/>
                    </a:lnTo>
                    <a:lnTo>
                      <a:pt x="117" y="342"/>
                    </a:lnTo>
                    <a:lnTo>
                      <a:pt x="116" y="336"/>
                    </a:lnTo>
                    <a:lnTo>
                      <a:pt x="114" y="330"/>
                    </a:lnTo>
                    <a:lnTo>
                      <a:pt x="113" y="324"/>
                    </a:lnTo>
                    <a:lnTo>
                      <a:pt x="113" y="317"/>
                    </a:lnTo>
                    <a:lnTo>
                      <a:pt x="125" y="317"/>
                    </a:lnTo>
                    <a:close/>
                    <a:moveTo>
                      <a:pt x="0" y="173"/>
                    </a:moveTo>
                    <a:lnTo>
                      <a:pt x="63" y="173"/>
                    </a:lnTo>
                    <a:lnTo>
                      <a:pt x="63" y="173"/>
                    </a:lnTo>
                    <a:lnTo>
                      <a:pt x="60" y="176"/>
                    </a:lnTo>
                    <a:lnTo>
                      <a:pt x="57" y="179"/>
                    </a:lnTo>
                    <a:lnTo>
                      <a:pt x="55" y="182"/>
                    </a:lnTo>
                    <a:lnTo>
                      <a:pt x="53" y="186"/>
                    </a:lnTo>
                    <a:lnTo>
                      <a:pt x="51" y="195"/>
                    </a:lnTo>
                    <a:lnTo>
                      <a:pt x="50" y="205"/>
                    </a:lnTo>
                    <a:lnTo>
                      <a:pt x="51" y="216"/>
                    </a:lnTo>
                    <a:lnTo>
                      <a:pt x="54" y="226"/>
                    </a:lnTo>
                    <a:lnTo>
                      <a:pt x="59" y="235"/>
                    </a:lnTo>
                    <a:lnTo>
                      <a:pt x="66" y="242"/>
                    </a:lnTo>
                    <a:lnTo>
                      <a:pt x="70" y="246"/>
                    </a:lnTo>
                    <a:lnTo>
                      <a:pt x="74" y="249"/>
                    </a:lnTo>
                    <a:lnTo>
                      <a:pt x="80" y="251"/>
                    </a:lnTo>
                    <a:lnTo>
                      <a:pt x="85" y="254"/>
                    </a:lnTo>
                    <a:lnTo>
                      <a:pt x="91" y="256"/>
                    </a:lnTo>
                    <a:lnTo>
                      <a:pt x="97" y="257"/>
                    </a:lnTo>
                    <a:lnTo>
                      <a:pt x="104" y="258"/>
                    </a:lnTo>
                    <a:lnTo>
                      <a:pt x="111" y="258"/>
                    </a:lnTo>
                    <a:lnTo>
                      <a:pt x="124" y="257"/>
                    </a:lnTo>
                    <a:lnTo>
                      <a:pt x="136" y="255"/>
                    </a:lnTo>
                    <a:lnTo>
                      <a:pt x="146" y="249"/>
                    </a:lnTo>
                    <a:lnTo>
                      <a:pt x="154" y="244"/>
                    </a:lnTo>
                    <a:lnTo>
                      <a:pt x="161" y="236"/>
                    </a:lnTo>
                    <a:lnTo>
                      <a:pt x="166" y="227"/>
                    </a:lnTo>
                    <a:lnTo>
                      <a:pt x="168" y="222"/>
                    </a:lnTo>
                    <a:lnTo>
                      <a:pt x="170" y="218"/>
                    </a:lnTo>
                    <a:lnTo>
                      <a:pt x="170" y="212"/>
                    </a:lnTo>
                    <a:lnTo>
                      <a:pt x="171" y="207"/>
                    </a:lnTo>
                    <a:lnTo>
                      <a:pt x="170" y="201"/>
                    </a:lnTo>
                    <a:lnTo>
                      <a:pt x="170" y="196"/>
                    </a:lnTo>
                    <a:lnTo>
                      <a:pt x="167" y="191"/>
                    </a:lnTo>
                    <a:lnTo>
                      <a:pt x="165" y="186"/>
                    </a:lnTo>
                    <a:lnTo>
                      <a:pt x="163" y="181"/>
                    </a:lnTo>
                    <a:lnTo>
                      <a:pt x="160" y="177"/>
                    </a:lnTo>
                    <a:lnTo>
                      <a:pt x="155" y="173"/>
                    </a:lnTo>
                    <a:lnTo>
                      <a:pt x="151" y="170"/>
                    </a:lnTo>
                    <a:lnTo>
                      <a:pt x="151" y="170"/>
                    </a:lnTo>
                    <a:lnTo>
                      <a:pt x="167" y="168"/>
                    </a:lnTo>
                    <a:lnTo>
                      <a:pt x="167" y="135"/>
                    </a:lnTo>
                    <a:lnTo>
                      <a:pt x="161" y="135"/>
                    </a:lnTo>
                    <a:lnTo>
                      <a:pt x="152" y="135"/>
                    </a:lnTo>
                    <a:lnTo>
                      <a:pt x="144" y="135"/>
                    </a:lnTo>
                    <a:lnTo>
                      <a:pt x="133" y="137"/>
                    </a:lnTo>
                    <a:lnTo>
                      <a:pt x="0" y="137"/>
                    </a:lnTo>
                    <a:lnTo>
                      <a:pt x="0" y="173"/>
                    </a:lnTo>
                    <a:close/>
                    <a:moveTo>
                      <a:pt x="117" y="173"/>
                    </a:moveTo>
                    <a:lnTo>
                      <a:pt x="121" y="173"/>
                    </a:lnTo>
                    <a:lnTo>
                      <a:pt x="124" y="174"/>
                    </a:lnTo>
                    <a:lnTo>
                      <a:pt x="128" y="176"/>
                    </a:lnTo>
                    <a:lnTo>
                      <a:pt x="132" y="177"/>
                    </a:lnTo>
                    <a:lnTo>
                      <a:pt x="135" y="179"/>
                    </a:lnTo>
                    <a:lnTo>
                      <a:pt x="137" y="181"/>
                    </a:lnTo>
                    <a:lnTo>
                      <a:pt x="139" y="185"/>
                    </a:lnTo>
                    <a:lnTo>
                      <a:pt x="140" y="188"/>
                    </a:lnTo>
                    <a:lnTo>
                      <a:pt x="141" y="191"/>
                    </a:lnTo>
                    <a:lnTo>
                      <a:pt x="141" y="196"/>
                    </a:lnTo>
                    <a:lnTo>
                      <a:pt x="141" y="201"/>
                    </a:lnTo>
                    <a:lnTo>
                      <a:pt x="139" y="206"/>
                    </a:lnTo>
                    <a:lnTo>
                      <a:pt x="137" y="210"/>
                    </a:lnTo>
                    <a:lnTo>
                      <a:pt x="133" y="213"/>
                    </a:lnTo>
                    <a:lnTo>
                      <a:pt x="128" y="217"/>
                    </a:lnTo>
                    <a:lnTo>
                      <a:pt x="123" y="219"/>
                    </a:lnTo>
                    <a:lnTo>
                      <a:pt x="117" y="220"/>
                    </a:lnTo>
                    <a:lnTo>
                      <a:pt x="110" y="220"/>
                    </a:lnTo>
                    <a:lnTo>
                      <a:pt x="104" y="220"/>
                    </a:lnTo>
                    <a:lnTo>
                      <a:pt x="97" y="219"/>
                    </a:lnTo>
                    <a:lnTo>
                      <a:pt x="92" y="217"/>
                    </a:lnTo>
                    <a:lnTo>
                      <a:pt x="86" y="215"/>
                    </a:lnTo>
                    <a:lnTo>
                      <a:pt x="83" y="210"/>
                    </a:lnTo>
                    <a:lnTo>
                      <a:pt x="80" y="207"/>
                    </a:lnTo>
                    <a:lnTo>
                      <a:pt x="78" y="201"/>
                    </a:lnTo>
                    <a:lnTo>
                      <a:pt x="78" y="196"/>
                    </a:lnTo>
                    <a:lnTo>
                      <a:pt x="78" y="191"/>
                    </a:lnTo>
                    <a:lnTo>
                      <a:pt x="79" y="187"/>
                    </a:lnTo>
                    <a:lnTo>
                      <a:pt x="80" y="183"/>
                    </a:lnTo>
                    <a:lnTo>
                      <a:pt x="82" y="181"/>
                    </a:lnTo>
                    <a:lnTo>
                      <a:pt x="85" y="178"/>
                    </a:lnTo>
                    <a:lnTo>
                      <a:pt x="89" y="177"/>
                    </a:lnTo>
                    <a:lnTo>
                      <a:pt x="92" y="174"/>
                    </a:lnTo>
                    <a:lnTo>
                      <a:pt x="95" y="173"/>
                    </a:lnTo>
                    <a:lnTo>
                      <a:pt x="98" y="173"/>
                    </a:lnTo>
                    <a:lnTo>
                      <a:pt x="101" y="173"/>
                    </a:lnTo>
                    <a:lnTo>
                      <a:pt x="117" y="173"/>
                    </a:lnTo>
                    <a:close/>
                    <a:moveTo>
                      <a:pt x="122" y="2"/>
                    </a:moveTo>
                    <a:lnTo>
                      <a:pt x="116" y="1"/>
                    </a:lnTo>
                    <a:lnTo>
                      <a:pt x="107" y="0"/>
                    </a:lnTo>
                    <a:lnTo>
                      <a:pt x="97" y="1"/>
                    </a:lnTo>
                    <a:lnTo>
                      <a:pt x="86" y="3"/>
                    </a:lnTo>
                    <a:lnTo>
                      <a:pt x="77" y="6"/>
                    </a:lnTo>
                    <a:lnTo>
                      <a:pt x="68" y="12"/>
                    </a:lnTo>
                    <a:lnTo>
                      <a:pt x="64" y="15"/>
                    </a:lnTo>
                    <a:lnTo>
                      <a:pt x="60" y="20"/>
                    </a:lnTo>
                    <a:lnTo>
                      <a:pt x="57" y="24"/>
                    </a:lnTo>
                    <a:lnTo>
                      <a:pt x="55" y="29"/>
                    </a:lnTo>
                    <a:lnTo>
                      <a:pt x="53" y="34"/>
                    </a:lnTo>
                    <a:lnTo>
                      <a:pt x="51" y="40"/>
                    </a:lnTo>
                    <a:lnTo>
                      <a:pt x="50" y="46"/>
                    </a:lnTo>
                    <a:lnTo>
                      <a:pt x="50" y="53"/>
                    </a:lnTo>
                    <a:lnTo>
                      <a:pt x="51" y="61"/>
                    </a:lnTo>
                    <a:lnTo>
                      <a:pt x="52" y="68"/>
                    </a:lnTo>
                    <a:lnTo>
                      <a:pt x="53" y="74"/>
                    </a:lnTo>
                    <a:lnTo>
                      <a:pt x="55" y="80"/>
                    </a:lnTo>
                    <a:lnTo>
                      <a:pt x="58" y="85"/>
                    </a:lnTo>
                    <a:lnTo>
                      <a:pt x="62" y="90"/>
                    </a:lnTo>
                    <a:lnTo>
                      <a:pt x="66" y="94"/>
                    </a:lnTo>
                    <a:lnTo>
                      <a:pt x="70" y="99"/>
                    </a:lnTo>
                    <a:lnTo>
                      <a:pt x="79" y="105"/>
                    </a:lnTo>
                    <a:lnTo>
                      <a:pt x="90" y="110"/>
                    </a:lnTo>
                    <a:lnTo>
                      <a:pt x="100" y="112"/>
                    </a:lnTo>
                    <a:lnTo>
                      <a:pt x="111" y="113"/>
                    </a:lnTo>
                    <a:lnTo>
                      <a:pt x="118" y="113"/>
                    </a:lnTo>
                    <a:lnTo>
                      <a:pt x="124" y="112"/>
                    </a:lnTo>
                    <a:lnTo>
                      <a:pt x="131" y="111"/>
                    </a:lnTo>
                    <a:lnTo>
                      <a:pt x="136" y="109"/>
                    </a:lnTo>
                    <a:lnTo>
                      <a:pt x="141" y="107"/>
                    </a:lnTo>
                    <a:lnTo>
                      <a:pt x="146" y="104"/>
                    </a:lnTo>
                    <a:lnTo>
                      <a:pt x="150" y="101"/>
                    </a:lnTo>
                    <a:lnTo>
                      <a:pt x="154" y="96"/>
                    </a:lnTo>
                    <a:lnTo>
                      <a:pt x="158" y="92"/>
                    </a:lnTo>
                    <a:lnTo>
                      <a:pt x="161" y="88"/>
                    </a:lnTo>
                    <a:lnTo>
                      <a:pt x="164" y="82"/>
                    </a:lnTo>
                    <a:lnTo>
                      <a:pt x="166" y="76"/>
                    </a:lnTo>
                    <a:lnTo>
                      <a:pt x="167" y="71"/>
                    </a:lnTo>
                    <a:lnTo>
                      <a:pt x="170" y="64"/>
                    </a:lnTo>
                    <a:lnTo>
                      <a:pt x="170" y="58"/>
                    </a:lnTo>
                    <a:lnTo>
                      <a:pt x="171" y="50"/>
                    </a:lnTo>
                    <a:lnTo>
                      <a:pt x="170" y="37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3" y="6"/>
                    </a:lnTo>
                    <a:lnTo>
                      <a:pt x="138" y="12"/>
                    </a:lnTo>
                    <a:lnTo>
                      <a:pt x="140" y="20"/>
                    </a:lnTo>
                    <a:lnTo>
                      <a:pt x="143" y="27"/>
                    </a:lnTo>
                    <a:lnTo>
                      <a:pt x="144" y="35"/>
                    </a:lnTo>
                    <a:lnTo>
                      <a:pt x="144" y="44"/>
                    </a:lnTo>
                    <a:lnTo>
                      <a:pt x="144" y="51"/>
                    </a:lnTo>
                    <a:lnTo>
                      <a:pt x="143" y="56"/>
                    </a:lnTo>
                    <a:lnTo>
                      <a:pt x="140" y="62"/>
                    </a:lnTo>
                    <a:lnTo>
                      <a:pt x="138" y="68"/>
                    </a:lnTo>
                    <a:lnTo>
                      <a:pt x="135" y="71"/>
                    </a:lnTo>
                    <a:lnTo>
                      <a:pt x="132" y="74"/>
                    </a:lnTo>
                    <a:lnTo>
                      <a:pt x="126" y="76"/>
                    </a:lnTo>
                    <a:lnTo>
                      <a:pt x="122" y="78"/>
                    </a:lnTo>
                    <a:lnTo>
                      <a:pt x="122" y="2"/>
                    </a:lnTo>
                    <a:close/>
                    <a:moveTo>
                      <a:pt x="97" y="79"/>
                    </a:moveTo>
                    <a:lnTo>
                      <a:pt x="93" y="78"/>
                    </a:lnTo>
                    <a:lnTo>
                      <a:pt x="90" y="76"/>
                    </a:lnTo>
                    <a:lnTo>
                      <a:pt x="85" y="74"/>
                    </a:lnTo>
                    <a:lnTo>
                      <a:pt x="82" y="72"/>
                    </a:lnTo>
                    <a:lnTo>
                      <a:pt x="79" y="69"/>
                    </a:lnTo>
                    <a:lnTo>
                      <a:pt x="76" y="65"/>
                    </a:lnTo>
                    <a:lnTo>
                      <a:pt x="74" y="61"/>
                    </a:lnTo>
                    <a:lnTo>
                      <a:pt x="73" y="55"/>
                    </a:lnTo>
                    <a:lnTo>
                      <a:pt x="74" y="50"/>
                    </a:lnTo>
                    <a:lnTo>
                      <a:pt x="76" y="45"/>
                    </a:lnTo>
                    <a:lnTo>
                      <a:pt x="79" y="41"/>
                    </a:lnTo>
                    <a:lnTo>
                      <a:pt x="82" y="39"/>
                    </a:lnTo>
                    <a:lnTo>
                      <a:pt x="90" y="35"/>
                    </a:lnTo>
                    <a:lnTo>
                      <a:pt x="97" y="34"/>
                    </a:lnTo>
                    <a:lnTo>
                      <a:pt x="97" y="79"/>
                    </a:lnTo>
                    <a:close/>
                    <a:moveTo>
                      <a:pt x="293" y="1461"/>
                    </a:moveTo>
                    <a:lnTo>
                      <a:pt x="355" y="1461"/>
                    </a:lnTo>
                    <a:lnTo>
                      <a:pt x="355" y="1461"/>
                    </a:lnTo>
                    <a:lnTo>
                      <a:pt x="352" y="1463"/>
                    </a:lnTo>
                    <a:lnTo>
                      <a:pt x="350" y="1467"/>
                    </a:lnTo>
                    <a:lnTo>
                      <a:pt x="348" y="1470"/>
                    </a:lnTo>
                    <a:lnTo>
                      <a:pt x="346" y="1474"/>
                    </a:lnTo>
                    <a:lnTo>
                      <a:pt x="343" y="1482"/>
                    </a:lnTo>
                    <a:lnTo>
                      <a:pt x="342" y="1492"/>
                    </a:lnTo>
                    <a:lnTo>
                      <a:pt x="343" y="1504"/>
                    </a:lnTo>
                    <a:lnTo>
                      <a:pt x="346" y="1514"/>
                    </a:lnTo>
                    <a:lnTo>
                      <a:pt x="351" y="1523"/>
                    </a:lnTo>
                    <a:lnTo>
                      <a:pt x="359" y="1530"/>
                    </a:lnTo>
                    <a:lnTo>
                      <a:pt x="362" y="1534"/>
                    </a:lnTo>
                    <a:lnTo>
                      <a:pt x="367" y="1537"/>
                    </a:lnTo>
                    <a:lnTo>
                      <a:pt x="371" y="1539"/>
                    </a:lnTo>
                    <a:lnTo>
                      <a:pt x="377" y="1541"/>
                    </a:lnTo>
                    <a:lnTo>
                      <a:pt x="383" y="1544"/>
                    </a:lnTo>
                    <a:lnTo>
                      <a:pt x="390" y="1545"/>
                    </a:lnTo>
                    <a:lnTo>
                      <a:pt x="396" y="1546"/>
                    </a:lnTo>
                    <a:lnTo>
                      <a:pt x="403" y="1546"/>
                    </a:lnTo>
                    <a:lnTo>
                      <a:pt x="416" y="1545"/>
                    </a:lnTo>
                    <a:lnTo>
                      <a:pt x="428" y="1543"/>
                    </a:lnTo>
                    <a:lnTo>
                      <a:pt x="437" y="1537"/>
                    </a:lnTo>
                    <a:lnTo>
                      <a:pt x="446" y="1531"/>
                    </a:lnTo>
                    <a:lnTo>
                      <a:pt x="454" y="1524"/>
                    </a:lnTo>
                    <a:lnTo>
                      <a:pt x="458" y="1515"/>
                    </a:lnTo>
                    <a:lnTo>
                      <a:pt x="460" y="1510"/>
                    </a:lnTo>
                    <a:lnTo>
                      <a:pt x="461" y="1506"/>
                    </a:lnTo>
                    <a:lnTo>
                      <a:pt x="462" y="1500"/>
                    </a:lnTo>
                    <a:lnTo>
                      <a:pt x="462" y="1495"/>
                    </a:lnTo>
                    <a:lnTo>
                      <a:pt x="462" y="1489"/>
                    </a:lnTo>
                    <a:lnTo>
                      <a:pt x="461" y="1484"/>
                    </a:lnTo>
                    <a:lnTo>
                      <a:pt x="460" y="1479"/>
                    </a:lnTo>
                    <a:lnTo>
                      <a:pt x="458" y="1474"/>
                    </a:lnTo>
                    <a:lnTo>
                      <a:pt x="455" y="1469"/>
                    </a:lnTo>
                    <a:lnTo>
                      <a:pt x="451" y="1465"/>
                    </a:lnTo>
                    <a:lnTo>
                      <a:pt x="447" y="1461"/>
                    </a:lnTo>
                    <a:lnTo>
                      <a:pt x="443" y="1458"/>
                    </a:lnTo>
                    <a:lnTo>
                      <a:pt x="443" y="1458"/>
                    </a:lnTo>
                    <a:lnTo>
                      <a:pt x="460" y="1456"/>
                    </a:lnTo>
                    <a:lnTo>
                      <a:pt x="460" y="1423"/>
                    </a:lnTo>
                    <a:lnTo>
                      <a:pt x="452" y="1423"/>
                    </a:lnTo>
                    <a:lnTo>
                      <a:pt x="445" y="1423"/>
                    </a:lnTo>
                    <a:lnTo>
                      <a:pt x="435" y="1423"/>
                    </a:lnTo>
                    <a:lnTo>
                      <a:pt x="425" y="1423"/>
                    </a:lnTo>
                    <a:lnTo>
                      <a:pt x="293" y="1423"/>
                    </a:lnTo>
                    <a:lnTo>
                      <a:pt x="293" y="1461"/>
                    </a:lnTo>
                    <a:close/>
                    <a:moveTo>
                      <a:pt x="408" y="1461"/>
                    </a:moveTo>
                    <a:lnTo>
                      <a:pt x="413" y="1461"/>
                    </a:lnTo>
                    <a:lnTo>
                      <a:pt x="417" y="1462"/>
                    </a:lnTo>
                    <a:lnTo>
                      <a:pt x="420" y="1463"/>
                    </a:lnTo>
                    <a:lnTo>
                      <a:pt x="423" y="1465"/>
                    </a:lnTo>
                    <a:lnTo>
                      <a:pt x="427" y="1467"/>
                    </a:lnTo>
                    <a:lnTo>
                      <a:pt x="429" y="1469"/>
                    </a:lnTo>
                    <a:lnTo>
                      <a:pt x="431" y="1472"/>
                    </a:lnTo>
                    <a:lnTo>
                      <a:pt x="433" y="1476"/>
                    </a:lnTo>
                    <a:lnTo>
                      <a:pt x="434" y="1479"/>
                    </a:lnTo>
                    <a:lnTo>
                      <a:pt x="434" y="1484"/>
                    </a:lnTo>
                    <a:lnTo>
                      <a:pt x="433" y="1489"/>
                    </a:lnTo>
                    <a:lnTo>
                      <a:pt x="432" y="1494"/>
                    </a:lnTo>
                    <a:lnTo>
                      <a:pt x="429" y="1498"/>
                    </a:lnTo>
                    <a:lnTo>
                      <a:pt x="425" y="1501"/>
                    </a:lnTo>
                    <a:lnTo>
                      <a:pt x="421" y="1505"/>
                    </a:lnTo>
                    <a:lnTo>
                      <a:pt x="416" y="1507"/>
                    </a:lnTo>
                    <a:lnTo>
                      <a:pt x="409" y="1508"/>
                    </a:lnTo>
                    <a:lnTo>
                      <a:pt x="402" y="1508"/>
                    </a:lnTo>
                    <a:lnTo>
                      <a:pt x="395" y="1508"/>
                    </a:lnTo>
                    <a:lnTo>
                      <a:pt x="390" y="1507"/>
                    </a:lnTo>
                    <a:lnTo>
                      <a:pt x="383" y="1505"/>
                    </a:lnTo>
                    <a:lnTo>
                      <a:pt x="379" y="1502"/>
                    </a:lnTo>
                    <a:lnTo>
                      <a:pt x="375" y="1498"/>
                    </a:lnTo>
                    <a:lnTo>
                      <a:pt x="371" y="1494"/>
                    </a:lnTo>
                    <a:lnTo>
                      <a:pt x="370" y="1489"/>
                    </a:lnTo>
                    <a:lnTo>
                      <a:pt x="369" y="1484"/>
                    </a:lnTo>
                    <a:lnTo>
                      <a:pt x="369" y="1479"/>
                    </a:lnTo>
                    <a:lnTo>
                      <a:pt x="370" y="1475"/>
                    </a:lnTo>
                    <a:lnTo>
                      <a:pt x="373" y="1471"/>
                    </a:lnTo>
                    <a:lnTo>
                      <a:pt x="375" y="1469"/>
                    </a:lnTo>
                    <a:lnTo>
                      <a:pt x="377" y="1466"/>
                    </a:lnTo>
                    <a:lnTo>
                      <a:pt x="380" y="1465"/>
                    </a:lnTo>
                    <a:lnTo>
                      <a:pt x="383" y="1462"/>
                    </a:lnTo>
                    <a:lnTo>
                      <a:pt x="387" y="1461"/>
                    </a:lnTo>
                    <a:lnTo>
                      <a:pt x="390" y="1461"/>
                    </a:lnTo>
                    <a:lnTo>
                      <a:pt x="393" y="1461"/>
                    </a:lnTo>
                    <a:lnTo>
                      <a:pt x="408" y="1461"/>
                    </a:lnTo>
                    <a:close/>
                    <a:moveTo>
                      <a:pt x="460" y="1293"/>
                    </a:moveTo>
                    <a:lnTo>
                      <a:pt x="447" y="1294"/>
                    </a:lnTo>
                    <a:lnTo>
                      <a:pt x="432" y="1295"/>
                    </a:lnTo>
                    <a:lnTo>
                      <a:pt x="392" y="1295"/>
                    </a:lnTo>
                    <a:lnTo>
                      <a:pt x="382" y="1295"/>
                    </a:lnTo>
                    <a:lnTo>
                      <a:pt x="373" y="1297"/>
                    </a:lnTo>
                    <a:lnTo>
                      <a:pt x="364" y="1301"/>
                    </a:lnTo>
                    <a:lnTo>
                      <a:pt x="356" y="1306"/>
                    </a:lnTo>
                    <a:lnTo>
                      <a:pt x="353" y="1310"/>
                    </a:lnTo>
                    <a:lnTo>
                      <a:pt x="351" y="1313"/>
                    </a:lnTo>
                    <a:lnTo>
                      <a:pt x="348" y="1318"/>
                    </a:lnTo>
                    <a:lnTo>
                      <a:pt x="346" y="1322"/>
                    </a:lnTo>
                    <a:lnTo>
                      <a:pt x="344" y="1328"/>
                    </a:lnTo>
                    <a:lnTo>
                      <a:pt x="343" y="1333"/>
                    </a:lnTo>
                    <a:lnTo>
                      <a:pt x="342" y="1340"/>
                    </a:lnTo>
                    <a:lnTo>
                      <a:pt x="342" y="1348"/>
                    </a:lnTo>
                    <a:lnTo>
                      <a:pt x="343" y="1362"/>
                    </a:lnTo>
                    <a:lnTo>
                      <a:pt x="346" y="1375"/>
                    </a:lnTo>
                    <a:lnTo>
                      <a:pt x="349" y="1386"/>
                    </a:lnTo>
                    <a:lnTo>
                      <a:pt x="352" y="1393"/>
                    </a:lnTo>
                    <a:lnTo>
                      <a:pt x="375" y="1387"/>
                    </a:lnTo>
                    <a:lnTo>
                      <a:pt x="371" y="1380"/>
                    </a:lnTo>
                    <a:lnTo>
                      <a:pt x="369" y="1372"/>
                    </a:lnTo>
                    <a:lnTo>
                      <a:pt x="367" y="1363"/>
                    </a:lnTo>
                    <a:lnTo>
                      <a:pt x="366" y="1354"/>
                    </a:lnTo>
                    <a:lnTo>
                      <a:pt x="367" y="1348"/>
                    </a:lnTo>
                    <a:lnTo>
                      <a:pt x="368" y="1343"/>
                    </a:lnTo>
                    <a:lnTo>
                      <a:pt x="369" y="1339"/>
                    </a:lnTo>
                    <a:lnTo>
                      <a:pt x="371" y="1336"/>
                    </a:lnTo>
                    <a:lnTo>
                      <a:pt x="377" y="1333"/>
                    </a:lnTo>
                    <a:lnTo>
                      <a:pt x="381" y="1332"/>
                    </a:lnTo>
                    <a:lnTo>
                      <a:pt x="383" y="1332"/>
                    </a:lnTo>
                    <a:lnTo>
                      <a:pt x="383" y="1348"/>
                    </a:lnTo>
                    <a:lnTo>
                      <a:pt x="386" y="1361"/>
                    </a:lnTo>
                    <a:lnTo>
                      <a:pt x="389" y="1373"/>
                    </a:lnTo>
                    <a:lnTo>
                      <a:pt x="394" y="1383"/>
                    </a:lnTo>
                    <a:lnTo>
                      <a:pt x="396" y="1388"/>
                    </a:lnTo>
                    <a:lnTo>
                      <a:pt x="400" y="1391"/>
                    </a:lnTo>
                    <a:lnTo>
                      <a:pt x="404" y="1394"/>
                    </a:lnTo>
                    <a:lnTo>
                      <a:pt x="407" y="1397"/>
                    </a:lnTo>
                    <a:lnTo>
                      <a:pt x="411" y="1399"/>
                    </a:lnTo>
                    <a:lnTo>
                      <a:pt x="417" y="1401"/>
                    </a:lnTo>
                    <a:lnTo>
                      <a:pt x="421" y="1402"/>
                    </a:lnTo>
                    <a:lnTo>
                      <a:pt x="427" y="1402"/>
                    </a:lnTo>
                    <a:lnTo>
                      <a:pt x="434" y="1401"/>
                    </a:lnTo>
                    <a:lnTo>
                      <a:pt x="441" y="1399"/>
                    </a:lnTo>
                    <a:lnTo>
                      <a:pt x="446" y="1397"/>
                    </a:lnTo>
                    <a:lnTo>
                      <a:pt x="451" y="1392"/>
                    </a:lnTo>
                    <a:lnTo>
                      <a:pt x="456" y="1387"/>
                    </a:lnTo>
                    <a:lnTo>
                      <a:pt x="459" y="1380"/>
                    </a:lnTo>
                    <a:lnTo>
                      <a:pt x="462" y="1372"/>
                    </a:lnTo>
                    <a:lnTo>
                      <a:pt x="462" y="1363"/>
                    </a:lnTo>
                    <a:lnTo>
                      <a:pt x="461" y="1353"/>
                    </a:lnTo>
                    <a:lnTo>
                      <a:pt x="459" y="1344"/>
                    </a:lnTo>
                    <a:lnTo>
                      <a:pt x="455" y="1336"/>
                    </a:lnTo>
                    <a:lnTo>
                      <a:pt x="448" y="1330"/>
                    </a:lnTo>
                    <a:lnTo>
                      <a:pt x="448" y="1329"/>
                    </a:lnTo>
                    <a:lnTo>
                      <a:pt x="460" y="1326"/>
                    </a:lnTo>
                    <a:lnTo>
                      <a:pt x="460" y="1293"/>
                    </a:lnTo>
                    <a:close/>
                    <a:moveTo>
                      <a:pt x="418" y="1331"/>
                    </a:moveTo>
                    <a:lnTo>
                      <a:pt x="421" y="1331"/>
                    </a:lnTo>
                    <a:lnTo>
                      <a:pt x="424" y="1332"/>
                    </a:lnTo>
                    <a:lnTo>
                      <a:pt x="429" y="1334"/>
                    </a:lnTo>
                    <a:lnTo>
                      <a:pt x="433" y="1339"/>
                    </a:lnTo>
                    <a:lnTo>
                      <a:pt x="436" y="1344"/>
                    </a:lnTo>
                    <a:lnTo>
                      <a:pt x="437" y="1351"/>
                    </a:lnTo>
                    <a:lnTo>
                      <a:pt x="436" y="1357"/>
                    </a:lnTo>
                    <a:lnTo>
                      <a:pt x="434" y="1361"/>
                    </a:lnTo>
                    <a:lnTo>
                      <a:pt x="432" y="1363"/>
                    </a:lnTo>
                    <a:lnTo>
                      <a:pt x="430" y="1364"/>
                    </a:lnTo>
                    <a:lnTo>
                      <a:pt x="427" y="1365"/>
                    </a:lnTo>
                    <a:lnTo>
                      <a:pt x="423" y="1365"/>
                    </a:lnTo>
                    <a:lnTo>
                      <a:pt x="419" y="1364"/>
                    </a:lnTo>
                    <a:lnTo>
                      <a:pt x="415" y="1363"/>
                    </a:lnTo>
                    <a:lnTo>
                      <a:pt x="411" y="1360"/>
                    </a:lnTo>
                    <a:lnTo>
                      <a:pt x="409" y="1355"/>
                    </a:lnTo>
                    <a:lnTo>
                      <a:pt x="407" y="1351"/>
                    </a:lnTo>
                    <a:lnTo>
                      <a:pt x="406" y="1344"/>
                    </a:lnTo>
                    <a:lnTo>
                      <a:pt x="406" y="1338"/>
                    </a:lnTo>
                    <a:lnTo>
                      <a:pt x="405" y="1331"/>
                    </a:lnTo>
                    <a:lnTo>
                      <a:pt x="418" y="1331"/>
                    </a:lnTo>
                    <a:close/>
                    <a:moveTo>
                      <a:pt x="301" y="1215"/>
                    </a:moveTo>
                    <a:lnTo>
                      <a:pt x="460" y="1215"/>
                    </a:lnTo>
                    <a:lnTo>
                      <a:pt x="460" y="1178"/>
                    </a:lnTo>
                    <a:lnTo>
                      <a:pt x="301" y="1178"/>
                    </a:lnTo>
                    <a:lnTo>
                      <a:pt x="301" y="1215"/>
                    </a:lnTo>
                    <a:close/>
                    <a:moveTo>
                      <a:pt x="460" y="1147"/>
                    </a:moveTo>
                    <a:lnTo>
                      <a:pt x="460" y="1109"/>
                    </a:lnTo>
                    <a:lnTo>
                      <a:pt x="393" y="1109"/>
                    </a:lnTo>
                    <a:lnTo>
                      <a:pt x="389" y="1109"/>
                    </a:lnTo>
                    <a:lnTo>
                      <a:pt x="384" y="1108"/>
                    </a:lnTo>
                    <a:lnTo>
                      <a:pt x="379" y="1106"/>
                    </a:lnTo>
                    <a:lnTo>
                      <a:pt x="375" y="1101"/>
                    </a:lnTo>
                    <a:lnTo>
                      <a:pt x="374" y="1099"/>
                    </a:lnTo>
                    <a:lnTo>
                      <a:pt x="373" y="1097"/>
                    </a:lnTo>
                    <a:lnTo>
                      <a:pt x="371" y="1094"/>
                    </a:lnTo>
                    <a:lnTo>
                      <a:pt x="371" y="1089"/>
                    </a:lnTo>
                    <a:lnTo>
                      <a:pt x="371" y="1085"/>
                    </a:lnTo>
                    <a:lnTo>
                      <a:pt x="373" y="1081"/>
                    </a:lnTo>
                    <a:lnTo>
                      <a:pt x="375" y="1078"/>
                    </a:lnTo>
                    <a:lnTo>
                      <a:pt x="378" y="1075"/>
                    </a:lnTo>
                    <a:lnTo>
                      <a:pt x="381" y="1074"/>
                    </a:lnTo>
                    <a:lnTo>
                      <a:pt x="386" y="1071"/>
                    </a:lnTo>
                    <a:lnTo>
                      <a:pt x="391" y="1071"/>
                    </a:lnTo>
                    <a:lnTo>
                      <a:pt x="396" y="1071"/>
                    </a:lnTo>
                    <a:lnTo>
                      <a:pt x="460" y="1071"/>
                    </a:lnTo>
                    <a:lnTo>
                      <a:pt x="460" y="1033"/>
                    </a:lnTo>
                    <a:lnTo>
                      <a:pt x="392" y="1033"/>
                    </a:lnTo>
                    <a:lnTo>
                      <a:pt x="380" y="1035"/>
                    </a:lnTo>
                    <a:lnTo>
                      <a:pt x="369" y="1037"/>
                    </a:lnTo>
                    <a:lnTo>
                      <a:pt x="361" y="1041"/>
                    </a:lnTo>
                    <a:lnTo>
                      <a:pt x="354" y="1046"/>
                    </a:lnTo>
                    <a:lnTo>
                      <a:pt x="349" y="1052"/>
                    </a:lnTo>
                    <a:lnTo>
                      <a:pt x="344" y="1059"/>
                    </a:lnTo>
                    <a:lnTo>
                      <a:pt x="342" y="1068"/>
                    </a:lnTo>
                    <a:lnTo>
                      <a:pt x="342" y="1077"/>
                    </a:lnTo>
                    <a:lnTo>
                      <a:pt x="342" y="1084"/>
                    </a:lnTo>
                    <a:lnTo>
                      <a:pt x="343" y="1090"/>
                    </a:lnTo>
                    <a:lnTo>
                      <a:pt x="346" y="1096"/>
                    </a:lnTo>
                    <a:lnTo>
                      <a:pt x="349" y="1100"/>
                    </a:lnTo>
                    <a:lnTo>
                      <a:pt x="354" y="1108"/>
                    </a:lnTo>
                    <a:lnTo>
                      <a:pt x="361" y="1113"/>
                    </a:lnTo>
                    <a:lnTo>
                      <a:pt x="361" y="1114"/>
                    </a:lnTo>
                    <a:lnTo>
                      <a:pt x="344" y="1116"/>
                    </a:lnTo>
                    <a:lnTo>
                      <a:pt x="344" y="1147"/>
                    </a:lnTo>
                    <a:lnTo>
                      <a:pt x="352" y="1147"/>
                    </a:lnTo>
                    <a:lnTo>
                      <a:pt x="362" y="1147"/>
                    </a:lnTo>
                    <a:lnTo>
                      <a:pt x="371" y="1147"/>
                    </a:lnTo>
                    <a:lnTo>
                      <a:pt x="381" y="1147"/>
                    </a:lnTo>
                    <a:lnTo>
                      <a:pt x="460" y="1147"/>
                    </a:lnTo>
                    <a:close/>
                    <a:moveTo>
                      <a:pt x="293" y="925"/>
                    </a:moveTo>
                    <a:lnTo>
                      <a:pt x="355" y="925"/>
                    </a:lnTo>
                    <a:lnTo>
                      <a:pt x="355" y="927"/>
                    </a:lnTo>
                    <a:lnTo>
                      <a:pt x="352" y="929"/>
                    </a:lnTo>
                    <a:lnTo>
                      <a:pt x="350" y="931"/>
                    </a:lnTo>
                    <a:lnTo>
                      <a:pt x="348" y="934"/>
                    </a:lnTo>
                    <a:lnTo>
                      <a:pt x="346" y="939"/>
                    </a:lnTo>
                    <a:lnTo>
                      <a:pt x="343" y="948"/>
                    </a:lnTo>
                    <a:lnTo>
                      <a:pt x="342" y="958"/>
                    </a:lnTo>
                    <a:lnTo>
                      <a:pt x="343" y="968"/>
                    </a:lnTo>
                    <a:lnTo>
                      <a:pt x="346" y="978"/>
                    </a:lnTo>
                    <a:lnTo>
                      <a:pt x="351" y="987"/>
                    </a:lnTo>
                    <a:lnTo>
                      <a:pt x="359" y="996"/>
                    </a:lnTo>
                    <a:lnTo>
                      <a:pt x="362" y="999"/>
                    </a:lnTo>
                    <a:lnTo>
                      <a:pt x="367" y="1002"/>
                    </a:lnTo>
                    <a:lnTo>
                      <a:pt x="371" y="1004"/>
                    </a:lnTo>
                    <a:lnTo>
                      <a:pt x="377" y="1007"/>
                    </a:lnTo>
                    <a:lnTo>
                      <a:pt x="383" y="1009"/>
                    </a:lnTo>
                    <a:lnTo>
                      <a:pt x="390" y="1010"/>
                    </a:lnTo>
                    <a:lnTo>
                      <a:pt x="396" y="1011"/>
                    </a:lnTo>
                    <a:lnTo>
                      <a:pt x="403" y="1011"/>
                    </a:lnTo>
                    <a:lnTo>
                      <a:pt x="416" y="1010"/>
                    </a:lnTo>
                    <a:lnTo>
                      <a:pt x="428" y="1007"/>
                    </a:lnTo>
                    <a:lnTo>
                      <a:pt x="437" y="1002"/>
                    </a:lnTo>
                    <a:lnTo>
                      <a:pt x="446" y="996"/>
                    </a:lnTo>
                    <a:lnTo>
                      <a:pt x="454" y="989"/>
                    </a:lnTo>
                    <a:lnTo>
                      <a:pt x="458" y="980"/>
                    </a:lnTo>
                    <a:lnTo>
                      <a:pt x="460" y="976"/>
                    </a:lnTo>
                    <a:lnTo>
                      <a:pt x="461" y="970"/>
                    </a:lnTo>
                    <a:lnTo>
                      <a:pt x="462" y="965"/>
                    </a:lnTo>
                    <a:lnTo>
                      <a:pt x="462" y="960"/>
                    </a:lnTo>
                    <a:lnTo>
                      <a:pt x="462" y="954"/>
                    </a:lnTo>
                    <a:lnTo>
                      <a:pt x="461" y="949"/>
                    </a:lnTo>
                    <a:lnTo>
                      <a:pt x="460" y="943"/>
                    </a:lnTo>
                    <a:lnTo>
                      <a:pt x="458" y="939"/>
                    </a:lnTo>
                    <a:lnTo>
                      <a:pt x="455" y="934"/>
                    </a:lnTo>
                    <a:lnTo>
                      <a:pt x="451" y="930"/>
                    </a:lnTo>
                    <a:lnTo>
                      <a:pt x="447" y="927"/>
                    </a:lnTo>
                    <a:lnTo>
                      <a:pt x="443" y="923"/>
                    </a:lnTo>
                    <a:lnTo>
                      <a:pt x="443" y="922"/>
                    </a:lnTo>
                    <a:lnTo>
                      <a:pt x="460" y="921"/>
                    </a:lnTo>
                    <a:lnTo>
                      <a:pt x="460" y="888"/>
                    </a:lnTo>
                    <a:lnTo>
                      <a:pt x="452" y="889"/>
                    </a:lnTo>
                    <a:lnTo>
                      <a:pt x="445" y="889"/>
                    </a:lnTo>
                    <a:lnTo>
                      <a:pt x="435" y="889"/>
                    </a:lnTo>
                    <a:lnTo>
                      <a:pt x="425" y="889"/>
                    </a:lnTo>
                    <a:lnTo>
                      <a:pt x="293" y="889"/>
                    </a:lnTo>
                    <a:lnTo>
                      <a:pt x="293" y="925"/>
                    </a:lnTo>
                    <a:close/>
                    <a:moveTo>
                      <a:pt x="408" y="925"/>
                    </a:moveTo>
                    <a:lnTo>
                      <a:pt x="413" y="927"/>
                    </a:lnTo>
                    <a:lnTo>
                      <a:pt x="417" y="927"/>
                    </a:lnTo>
                    <a:lnTo>
                      <a:pt x="420" y="928"/>
                    </a:lnTo>
                    <a:lnTo>
                      <a:pt x="423" y="930"/>
                    </a:lnTo>
                    <a:lnTo>
                      <a:pt x="427" y="932"/>
                    </a:lnTo>
                    <a:lnTo>
                      <a:pt x="429" y="934"/>
                    </a:lnTo>
                    <a:lnTo>
                      <a:pt x="431" y="938"/>
                    </a:lnTo>
                    <a:lnTo>
                      <a:pt x="433" y="941"/>
                    </a:lnTo>
                    <a:lnTo>
                      <a:pt x="434" y="944"/>
                    </a:lnTo>
                    <a:lnTo>
                      <a:pt x="434" y="948"/>
                    </a:lnTo>
                    <a:lnTo>
                      <a:pt x="433" y="953"/>
                    </a:lnTo>
                    <a:lnTo>
                      <a:pt x="432" y="959"/>
                    </a:lnTo>
                    <a:lnTo>
                      <a:pt x="429" y="963"/>
                    </a:lnTo>
                    <a:lnTo>
                      <a:pt x="425" y="967"/>
                    </a:lnTo>
                    <a:lnTo>
                      <a:pt x="421" y="970"/>
                    </a:lnTo>
                    <a:lnTo>
                      <a:pt x="416" y="972"/>
                    </a:lnTo>
                    <a:lnTo>
                      <a:pt x="409" y="973"/>
                    </a:lnTo>
                    <a:lnTo>
                      <a:pt x="402" y="973"/>
                    </a:lnTo>
                    <a:lnTo>
                      <a:pt x="395" y="973"/>
                    </a:lnTo>
                    <a:lnTo>
                      <a:pt x="390" y="972"/>
                    </a:lnTo>
                    <a:lnTo>
                      <a:pt x="383" y="970"/>
                    </a:lnTo>
                    <a:lnTo>
                      <a:pt x="379" y="967"/>
                    </a:lnTo>
                    <a:lnTo>
                      <a:pt x="375" y="963"/>
                    </a:lnTo>
                    <a:lnTo>
                      <a:pt x="371" y="959"/>
                    </a:lnTo>
                    <a:lnTo>
                      <a:pt x="370" y="954"/>
                    </a:lnTo>
                    <a:lnTo>
                      <a:pt x="369" y="948"/>
                    </a:lnTo>
                    <a:lnTo>
                      <a:pt x="369" y="944"/>
                    </a:lnTo>
                    <a:lnTo>
                      <a:pt x="370" y="940"/>
                    </a:lnTo>
                    <a:lnTo>
                      <a:pt x="373" y="937"/>
                    </a:lnTo>
                    <a:lnTo>
                      <a:pt x="375" y="933"/>
                    </a:lnTo>
                    <a:lnTo>
                      <a:pt x="377" y="931"/>
                    </a:lnTo>
                    <a:lnTo>
                      <a:pt x="380" y="929"/>
                    </a:lnTo>
                    <a:lnTo>
                      <a:pt x="383" y="928"/>
                    </a:lnTo>
                    <a:lnTo>
                      <a:pt x="387" y="927"/>
                    </a:lnTo>
                    <a:lnTo>
                      <a:pt x="390" y="927"/>
                    </a:lnTo>
                    <a:lnTo>
                      <a:pt x="393" y="925"/>
                    </a:lnTo>
                    <a:lnTo>
                      <a:pt x="408" y="925"/>
                    </a:lnTo>
                    <a:close/>
                    <a:moveTo>
                      <a:pt x="344" y="747"/>
                    </a:moveTo>
                    <a:lnTo>
                      <a:pt x="344" y="784"/>
                    </a:lnTo>
                    <a:lnTo>
                      <a:pt x="414" y="784"/>
                    </a:lnTo>
                    <a:lnTo>
                      <a:pt x="417" y="785"/>
                    </a:lnTo>
                    <a:lnTo>
                      <a:pt x="421" y="785"/>
                    </a:lnTo>
                    <a:lnTo>
                      <a:pt x="425" y="788"/>
                    </a:lnTo>
                    <a:lnTo>
                      <a:pt x="430" y="792"/>
                    </a:lnTo>
                    <a:lnTo>
                      <a:pt x="431" y="794"/>
                    </a:lnTo>
                    <a:lnTo>
                      <a:pt x="432" y="797"/>
                    </a:lnTo>
                    <a:lnTo>
                      <a:pt x="433" y="801"/>
                    </a:lnTo>
                    <a:lnTo>
                      <a:pt x="433" y="804"/>
                    </a:lnTo>
                    <a:lnTo>
                      <a:pt x="433" y="808"/>
                    </a:lnTo>
                    <a:lnTo>
                      <a:pt x="432" y="812"/>
                    </a:lnTo>
                    <a:lnTo>
                      <a:pt x="430" y="815"/>
                    </a:lnTo>
                    <a:lnTo>
                      <a:pt x="427" y="818"/>
                    </a:lnTo>
                    <a:lnTo>
                      <a:pt x="422" y="820"/>
                    </a:lnTo>
                    <a:lnTo>
                      <a:pt x="418" y="822"/>
                    </a:lnTo>
                    <a:lnTo>
                      <a:pt x="413" y="822"/>
                    </a:lnTo>
                    <a:lnTo>
                      <a:pt x="406" y="823"/>
                    </a:lnTo>
                    <a:lnTo>
                      <a:pt x="344" y="823"/>
                    </a:lnTo>
                    <a:lnTo>
                      <a:pt x="344" y="860"/>
                    </a:lnTo>
                    <a:lnTo>
                      <a:pt x="413" y="860"/>
                    </a:lnTo>
                    <a:lnTo>
                      <a:pt x="424" y="859"/>
                    </a:lnTo>
                    <a:lnTo>
                      <a:pt x="435" y="856"/>
                    </a:lnTo>
                    <a:lnTo>
                      <a:pt x="444" y="853"/>
                    </a:lnTo>
                    <a:lnTo>
                      <a:pt x="450" y="847"/>
                    </a:lnTo>
                    <a:lnTo>
                      <a:pt x="456" y="842"/>
                    </a:lnTo>
                    <a:lnTo>
                      <a:pt x="460" y="834"/>
                    </a:lnTo>
                    <a:lnTo>
                      <a:pt x="462" y="826"/>
                    </a:lnTo>
                    <a:lnTo>
                      <a:pt x="462" y="817"/>
                    </a:lnTo>
                    <a:lnTo>
                      <a:pt x="462" y="811"/>
                    </a:lnTo>
                    <a:lnTo>
                      <a:pt x="460" y="804"/>
                    </a:lnTo>
                    <a:lnTo>
                      <a:pt x="458" y="798"/>
                    </a:lnTo>
                    <a:lnTo>
                      <a:pt x="456" y="793"/>
                    </a:lnTo>
                    <a:lnTo>
                      <a:pt x="449" y="785"/>
                    </a:lnTo>
                    <a:lnTo>
                      <a:pt x="444" y="781"/>
                    </a:lnTo>
                    <a:lnTo>
                      <a:pt x="444" y="779"/>
                    </a:lnTo>
                    <a:lnTo>
                      <a:pt x="460" y="778"/>
                    </a:lnTo>
                    <a:lnTo>
                      <a:pt x="460" y="746"/>
                    </a:lnTo>
                    <a:lnTo>
                      <a:pt x="452" y="746"/>
                    </a:lnTo>
                    <a:lnTo>
                      <a:pt x="444" y="747"/>
                    </a:lnTo>
                    <a:lnTo>
                      <a:pt x="434" y="747"/>
                    </a:lnTo>
                    <a:lnTo>
                      <a:pt x="423" y="747"/>
                    </a:lnTo>
                    <a:lnTo>
                      <a:pt x="344" y="747"/>
                    </a:lnTo>
                    <a:close/>
                    <a:moveTo>
                      <a:pt x="295" y="797"/>
                    </a:moveTo>
                    <a:lnTo>
                      <a:pt x="330" y="818"/>
                    </a:lnTo>
                    <a:lnTo>
                      <a:pt x="330" y="793"/>
                    </a:lnTo>
                    <a:lnTo>
                      <a:pt x="295" y="763"/>
                    </a:lnTo>
                    <a:lnTo>
                      <a:pt x="295" y="797"/>
                    </a:lnTo>
                    <a:close/>
                    <a:moveTo>
                      <a:pt x="455" y="724"/>
                    </a:moveTo>
                    <a:lnTo>
                      <a:pt x="458" y="717"/>
                    </a:lnTo>
                    <a:lnTo>
                      <a:pt x="460" y="707"/>
                    </a:lnTo>
                    <a:lnTo>
                      <a:pt x="461" y="697"/>
                    </a:lnTo>
                    <a:lnTo>
                      <a:pt x="462" y="686"/>
                    </a:lnTo>
                    <a:lnTo>
                      <a:pt x="461" y="674"/>
                    </a:lnTo>
                    <a:lnTo>
                      <a:pt x="459" y="664"/>
                    </a:lnTo>
                    <a:lnTo>
                      <a:pt x="456" y="655"/>
                    </a:lnTo>
                    <a:lnTo>
                      <a:pt x="451" y="647"/>
                    </a:lnTo>
                    <a:lnTo>
                      <a:pt x="446" y="641"/>
                    </a:lnTo>
                    <a:lnTo>
                      <a:pt x="440" y="638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19" y="635"/>
                    </a:lnTo>
                    <a:lnTo>
                      <a:pt x="414" y="636"/>
                    </a:lnTo>
                    <a:lnTo>
                      <a:pt x="408" y="639"/>
                    </a:lnTo>
                    <a:lnTo>
                      <a:pt x="404" y="642"/>
                    </a:lnTo>
                    <a:lnTo>
                      <a:pt x="400" y="647"/>
                    </a:lnTo>
                    <a:lnTo>
                      <a:pt x="395" y="652"/>
                    </a:lnTo>
                    <a:lnTo>
                      <a:pt x="392" y="659"/>
                    </a:lnTo>
                    <a:lnTo>
                      <a:pt x="390" y="667"/>
                    </a:lnTo>
                    <a:lnTo>
                      <a:pt x="386" y="676"/>
                    </a:lnTo>
                    <a:lnTo>
                      <a:pt x="383" y="681"/>
                    </a:lnTo>
                    <a:lnTo>
                      <a:pt x="380" y="685"/>
                    </a:lnTo>
                    <a:lnTo>
                      <a:pt x="376" y="686"/>
                    </a:lnTo>
                    <a:lnTo>
                      <a:pt x="373" y="685"/>
                    </a:lnTo>
                    <a:lnTo>
                      <a:pt x="369" y="683"/>
                    </a:lnTo>
                    <a:lnTo>
                      <a:pt x="367" y="678"/>
                    </a:lnTo>
                    <a:lnTo>
                      <a:pt x="367" y="671"/>
                    </a:lnTo>
                    <a:lnTo>
                      <a:pt x="367" y="664"/>
                    </a:lnTo>
                    <a:lnTo>
                      <a:pt x="369" y="657"/>
                    </a:lnTo>
                    <a:lnTo>
                      <a:pt x="371" y="650"/>
                    </a:lnTo>
                    <a:lnTo>
                      <a:pt x="374" y="646"/>
                    </a:lnTo>
                    <a:lnTo>
                      <a:pt x="349" y="639"/>
                    </a:lnTo>
                    <a:lnTo>
                      <a:pt x="346" y="646"/>
                    </a:lnTo>
                    <a:lnTo>
                      <a:pt x="343" y="654"/>
                    </a:lnTo>
                    <a:lnTo>
                      <a:pt x="342" y="662"/>
                    </a:lnTo>
                    <a:lnTo>
                      <a:pt x="342" y="672"/>
                    </a:lnTo>
                    <a:lnTo>
                      <a:pt x="342" y="684"/>
                    </a:lnTo>
                    <a:lnTo>
                      <a:pt x="344" y="693"/>
                    </a:lnTo>
                    <a:lnTo>
                      <a:pt x="348" y="701"/>
                    </a:lnTo>
                    <a:lnTo>
                      <a:pt x="353" y="708"/>
                    </a:lnTo>
                    <a:lnTo>
                      <a:pt x="359" y="714"/>
                    </a:lnTo>
                    <a:lnTo>
                      <a:pt x="365" y="718"/>
                    </a:lnTo>
                    <a:lnTo>
                      <a:pt x="371" y="720"/>
                    </a:lnTo>
                    <a:lnTo>
                      <a:pt x="380" y="722"/>
                    </a:lnTo>
                    <a:lnTo>
                      <a:pt x="384" y="720"/>
                    </a:lnTo>
                    <a:lnTo>
                      <a:pt x="390" y="719"/>
                    </a:lnTo>
                    <a:lnTo>
                      <a:pt x="394" y="717"/>
                    </a:lnTo>
                    <a:lnTo>
                      <a:pt x="400" y="714"/>
                    </a:lnTo>
                    <a:lnTo>
                      <a:pt x="404" y="709"/>
                    </a:lnTo>
                    <a:lnTo>
                      <a:pt x="407" y="704"/>
                    </a:lnTo>
                    <a:lnTo>
                      <a:pt x="411" y="696"/>
                    </a:lnTo>
                    <a:lnTo>
                      <a:pt x="415" y="687"/>
                    </a:lnTo>
                    <a:lnTo>
                      <a:pt x="418" y="679"/>
                    </a:lnTo>
                    <a:lnTo>
                      <a:pt x="420" y="674"/>
                    </a:lnTo>
                    <a:lnTo>
                      <a:pt x="423" y="670"/>
                    </a:lnTo>
                    <a:lnTo>
                      <a:pt x="428" y="670"/>
                    </a:lnTo>
                    <a:lnTo>
                      <a:pt x="432" y="671"/>
                    </a:lnTo>
                    <a:lnTo>
                      <a:pt x="434" y="674"/>
                    </a:lnTo>
                    <a:lnTo>
                      <a:pt x="436" y="678"/>
                    </a:lnTo>
                    <a:lnTo>
                      <a:pt x="437" y="686"/>
                    </a:lnTo>
                    <a:lnTo>
                      <a:pt x="436" y="695"/>
                    </a:lnTo>
                    <a:lnTo>
                      <a:pt x="434" y="704"/>
                    </a:lnTo>
                    <a:lnTo>
                      <a:pt x="432" y="711"/>
                    </a:lnTo>
                    <a:lnTo>
                      <a:pt x="429" y="718"/>
                    </a:lnTo>
                    <a:lnTo>
                      <a:pt x="455" y="724"/>
                    </a:lnTo>
                    <a:close/>
                    <a:moveTo>
                      <a:pt x="320" y="607"/>
                    </a:moveTo>
                    <a:lnTo>
                      <a:pt x="344" y="607"/>
                    </a:lnTo>
                    <a:lnTo>
                      <a:pt x="344" y="622"/>
                    </a:lnTo>
                    <a:lnTo>
                      <a:pt x="371" y="622"/>
                    </a:lnTo>
                    <a:lnTo>
                      <a:pt x="371" y="607"/>
                    </a:lnTo>
                    <a:lnTo>
                      <a:pt x="418" y="607"/>
                    </a:lnTo>
                    <a:lnTo>
                      <a:pt x="430" y="606"/>
                    </a:lnTo>
                    <a:lnTo>
                      <a:pt x="438" y="605"/>
                    </a:lnTo>
                    <a:lnTo>
                      <a:pt x="446" y="601"/>
                    </a:lnTo>
                    <a:lnTo>
                      <a:pt x="452" y="597"/>
                    </a:lnTo>
                    <a:lnTo>
                      <a:pt x="457" y="591"/>
                    </a:lnTo>
                    <a:lnTo>
                      <a:pt x="459" y="584"/>
                    </a:lnTo>
                    <a:lnTo>
                      <a:pt x="461" y="578"/>
                    </a:lnTo>
                    <a:lnTo>
                      <a:pt x="462" y="569"/>
                    </a:lnTo>
                    <a:lnTo>
                      <a:pt x="461" y="554"/>
                    </a:lnTo>
                    <a:lnTo>
                      <a:pt x="459" y="544"/>
                    </a:lnTo>
                    <a:lnTo>
                      <a:pt x="432" y="545"/>
                    </a:lnTo>
                    <a:lnTo>
                      <a:pt x="433" y="550"/>
                    </a:lnTo>
                    <a:lnTo>
                      <a:pt x="433" y="556"/>
                    </a:lnTo>
                    <a:lnTo>
                      <a:pt x="433" y="560"/>
                    </a:lnTo>
                    <a:lnTo>
                      <a:pt x="432" y="563"/>
                    </a:lnTo>
                    <a:lnTo>
                      <a:pt x="430" y="566"/>
                    </a:lnTo>
                    <a:lnTo>
                      <a:pt x="428" y="568"/>
                    </a:lnTo>
                    <a:lnTo>
                      <a:pt x="422" y="570"/>
                    </a:lnTo>
                    <a:lnTo>
                      <a:pt x="413" y="570"/>
                    </a:lnTo>
                    <a:lnTo>
                      <a:pt x="371" y="570"/>
                    </a:lnTo>
                    <a:lnTo>
                      <a:pt x="371" y="544"/>
                    </a:lnTo>
                    <a:lnTo>
                      <a:pt x="344" y="544"/>
                    </a:lnTo>
                    <a:lnTo>
                      <a:pt x="344" y="570"/>
                    </a:lnTo>
                    <a:lnTo>
                      <a:pt x="312" y="570"/>
                    </a:lnTo>
                    <a:lnTo>
                      <a:pt x="320" y="607"/>
                    </a:lnTo>
                    <a:close/>
                    <a:moveTo>
                      <a:pt x="460" y="522"/>
                    </a:moveTo>
                    <a:lnTo>
                      <a:pt x="460" y="485"/>
                    </a:lnTo>
                    <a:lnTo>
                      <a:pt x="402" y="485"/>
                    </a:lnTo>
                    <a:lnTo>
                      <a:pt x="397" y="485"/>
                    </a:lnTo>
                    <a:lnTo>
                      <a:pt x="393" y="485"/>
                    </a:lnTo>
                    <a:lnTo>
                      <a:pt x="390" y="483"/>
                    </a:lnTo>
                    <a:lnTo>
                      <a:pt x="386" y="482"/>
                    </a:lnTo>
                    <a:lnTo>
                      <a:pt x="382" y="480"/>
                    </a:lnTo>
                    <a:lnTo>
                      <a:pt x="380" y="476"/>
                    </a:lnTo>
                    <a:lnTo>
                      <a:pt x="378" y="473"/>
                    </a:lnTo>
                    <a:lnTo>
                      <a:pt x="377" y="469"/>
                    </a:lnTo>
                    <a:lnTo>
                      <a:pt x="376" y="464"/>
                    </a:lnTo>
                    <a:lnTo>
                      <a:pt x="375" y="460"/>
                    </a:lnTo>
                    <a:lnTo>
                      <a:pt x="376" y="454"/>
                    </a:lnTo>
                    <a:lnTo>
                      <a:pt x="376" y="450"/>
                    </a:lnTo>
                    <a:lnTo>
                      <a:pt x="342" y="450"/>
                    </a:lnTo>
                    <a:lnTo>
                      <a:pt x="342" y="453"/>
                    </a:lnTo>
                    <a:lnTo>
                      <a:pt x="342" y="457"/>
                    </a:lnTo>
                    <a:lnTo>
                      <a:pt x="342" y="462"/>
                    </a:lnTo>
                    <a:lnTo>
                      <a:pt x="343" y="466"/>
                    </a:lnTo>
                    <a:lnTo>
                      <a:pt x="346" y="471"/>
                    </a:lnTo>
                    <a:lnTo>
                      <a:pt x="348" y="475"/>
                    </a:lnTo>
                    <a:lnTo>
                      <a:pt x="351" y="480"/>
                    </a:lnTo>
                    <a:lnTo>
                      <a:pt x="355" y="483"/>
                    </a:lnTo>
                    <a:lnTo>
                      <a:pt x="360" y="486"/>
                    </a:lnTo>
                    <a:lnTo>
                      <a:pt x="366" y="490"/>
                    </a:lnTo>
                    <a:lnTo>
                      <a:pt x="366" y="491"/>
                    </a:lnTo>
                    <a:lnTo>
                      <a:pt x="344" y="492"/>
                    </a:lnTo>
                    <a:lnTo>
                      <a:pt x="344" y="523"/>
                    </a:lnTo>
                    <a:lnTo>
                      <a:pt x="352" y="523"/>
                    </a:lnTo>
                    <a:lnTo>
                      <a:pt x="361" y="523"/>
                    </a:lnTo>
                    <a:lnTo>
                      <a:pt x="370" y="523"/>
                    </a:lnTo>
                    <a:lnTo>
                      <a:pt x="382" y="522"/>
                    </a:lnTo>
                    <a:lnTo>
                      <a:pt x="460" y="522"/>
                    </a:lnTo>
                    <a:close/>
                    <a:moveTo>
                      <a:pt x="460" y="393"/>
                    </a:moveTo>
                    <a:lnTo>
                      <a:pt x="344" y="393"/>
                    </a:lnTo>
                    <a:lnTo>
                      <a:pt x="344" y="430"/>
                    </a:lnTo>
                    <a:lnTo>
                      <a:pt x="460" y="430"/>
                    </a:lnTo>
                    <a:lnTo>
                      <a:pt x="460" y="393"/>
                    </a:lnTo>
                    <a:close/>
                    <a:moveTo>
                      <a:pt x="295" y="412"/>
                    </a:moveTo>
                    <a:lnTo>
                      <a:pt x="295" y="416"/>
                    </a:lnTo>
                    <a:lnTo>
                      <a:pt x="296" y="420"/>
                    </a:lnTo>
                    <a:lnTo>
                      <a:pt x="297" y="423"/>
                    </a:lnTo>
                    <a:lnTo>
                      <a:pt x="299" y="426"/>
                    </a:lnTo>
                    <a:lnTo>
                      <a:pt x="302" y="429"/>
                    </a:lnTo>
                    <a:lnTo>
                      <a:pt x="306" y="430"/>
                    </a:lnTo>
                    <a:lnTo>
                      <a:pt x="309" y="431"/>
                    </a:lnTo>
                    <a:lnTo>
                      <a:pt x="312" y="431"/>
                    </a:lnTo>
                    <a:lnTo>
                      <a:pt x="316" y="431"/>
                    </a:lnTo>
                    <a:lnTo>
                      <a:pt x="320" y="430"/>
                    </a:lnTo>
                    <a:lnTo>
                      <a:pt x="323" y="429"/>
                    </a:lnTo>
                    <a:lnTo>
                      <a:pt x="325" y="426"/>
                    </a:lnTo>
                    <a:lnTo>
                      <a:pt x="327" y="423"/>
                    </a:lnTo>
                    <a:lnTo>
                      <a:pt x="329" y="420"/>
                    </a:lnTo>
                    <a:lnTo>
                      <a:pt x="330" y="416"/>
                    </a:lnTo>
                    <a:lnTo>
                      <a:pt x="330" y="412"/>
                    </a:lnTo>
                    <a:lnTo>
                      <a:pt x="330" y="407"/>
                    </a:lnTo>
                    <a:lnTo>
                      <a:pt x="329" y="404"/>
                    </a:lnTo>
                    <a:lnTo>
                      <a:pt x="327" y="401"/>
                    </a:lnTo>
                    <a:lnTo>
                      <a:pt x="325" y="397"/>
                    </a:lnTo>
                    <a:lnTo>
                      <a:pt x="323" y="395"/>
                    </a:lnTo>
                    <a:lnTo>
                      <a:pt x="320" y="393"/>
                    </a:lnTo>
                    <a:lnTo>
                      <a:pt x="316" y="393"/>
                    </a:lnTo>
                    <a:lnTo>
                      <a:pt x="312" y="392"/>
                    </a:lnTo>
                    <a:lnTo>
                      <a:pt x="309" y="393"/>
                    </a:lnTo>
                    <a:lnTo>
                      <a:pt x="306" y="394"/>
                    </a:lnTo>
                    <a:lnTo>
                      <a:pt x="302" y="395"/>
                    </a:lnTo>
                    <a:lnTo>
                      <a:pt x="299" y="397"/>
                    </a:lnTo>
                    <a:lnTo>
                      <a:pt x="297" y="401"/>
                    </a:lnTo>
                    <a:lnTo>
                      <a:pt x="296" y="404"/>
                    </a:lnTo>
                    <a:lnTo>
                      <a:pt x="295" y="407"/>
                    </a:lnTo>
                    <a:lnTo>
                      <a:pt x="295" y="412"/>
                    </a:lnTo>
                    <a:close/>
                    <a:moveTo>
                      <a:pt x="460" y="263"/>
                    </a:moveTo>
                    <a:lnTo>
                      <a:pt x="447" y="264"/>
                    </a:lnTo>
                    <a:lnTo>
                      <a:pt x="432" y="265"/>
                    </a:lnTo>
                    <a:lnTo>
                      <a:pt x="392" y="265"/>
                    </a:lnTo>
                    <a:lnTo>
                      <a:pt x="382" y="265"/>
                    </a:lnTo>
                    <a:lnTo>
                      <a:pt x="373" y="267"/>
                    </a:lnTo>
                    <a:lnTo>
                      <a:pt x="364" y="270"/>
                    </a:lnTo>
                    <a:lnTo>
                      <a:pt x="356" y="276"/>
                    </a:lnTo>
                    <a:lnTo>
                      <a:pt x="353" y="279"/>
                    </a:lnTo>
                    <a:lnTo>
                      <a:pt x="351" y="283"/>
                    </a:lnTo>
                    <a:lnTo>
                      <a:pt x="348" y="287"/>
                    </a:lnTo>
                    <a:lnTo>
                      <a:pt x="346" y="291"/>
                    </a:lnTo>
                    <a:lnTo>
                      <a:pt x="344" y="297"/>
                    </a:lnTo>
                    <a:lnTo>
                      <a:pt x="343" y="303"/>
                    </a:lnTo>
                    <a:lnTo>
                      <a:pt x="342" y="309"/>
                    </a:lnTo>
                    <a:lnTo>
                      <a:pt x="342" y="317"/>
                    </a:lnTo>
                    <a:lnTo>
                      <a:pt x="343" y="332"/>
                    </a:lnTo>
                    <a:lnTo>
                      <a:pt x="346" y="345"/>
                    </a:lnTo>
                    <a:lnTo>
                      <a:pt x="349" y="355"/>
                    </a:lnTo>
                    <a:lnTo>
                      <a:pt x="352" y="363"/>
                    </a:lnTo>
                    <a:lnTo>
                      <a:pt x="375" y="356"/>
                    </a:lnTo>
                    <a:lnTo>
                      <a:pt x="371" y="349"/>
                    </a:lnTo>
                    <a:lnTo>
                      <a:pt x="369" y="342"/>
                    </a:lnTo>
                    <a:lnTo>
                      <a:pt x="367" y="333"/>
                    </a:lnTo>
                    <a:lnTo>
                      <a:pt x="366" y="323"/>
                    </a:lnTo>
                    <a:lnTo>
                      <a:pt x="367" y="317"/>
                    </a:lnTo>
                    <a:lnTo>
                      <a:pt x="368" y="312"/>
                    </a:lnTo>
                    <a:lnTo>
                      <a:pt x="369" y="308"/>
                    </a:lnTo>
                    <a:lnTo>
                      <a:pt x="371" y="306"/>
                    </a:lnTo>
                    <a:lnTo>
                      <a:pt x="377" y="303"/>
                    </a:lnTo>
                    <a:lnTo>
                      <a:pt x="381" y="301"/>
                    </a:lnTo>
                    <a:lnTo>
                      <a:pt x="383" y="301"/>
                    </a:lnTo>
                    <a:lnTo>
                      <a:pt x="383" y="317"/>
                    </a:lnTo>
                    <a:lnTo>
                      <a:pt x="386" y="330"/>
                    </a:lnTo>
                    <a:lnTo>
                      <a:pt x="389" y="342"/>
                    </a:lnTo>
                    <a:lnTo>
                      <a:pt x="394" y="352"/>
                    </a:lnTo>
                    <a:lnTo>
                      <a:pt x="396" y="356"/>
                    </a:lnTo>
                    <a:lnTo>
                      <a:pt x="400" y="361"/>
                    </a:lnTo>
                    <a:lnTo>
                      <a:pt x="404" y="364"/>
                    </a:lnTo>
                    <a:lnTo>
                      <a:pt x="407" y="366"/>
                    </a:lnTo>
                    <a:lnTo>
                      <a:pt x="411" y="368"/>
                    </a:lnTo>
                    <a:lnTo>
                      <a:pt x="417" y="369"/>
                    </a:lnTo>
                    <a:lnTo>
                      <a:pt x="421" y="371"/>
                    </a:lnTo>
                    <a:lnTo>
                      <a:pt x="427" y="372"/>
                    </a:lnTo>
                    <a:lnTo>
                      <a:pt x="434" y="371"/>
                    </a:lnTo>
                    <a:lnTo>
                      <a:pt x="441" y="368"/>
                    </a:lnTo>
                    <a:lnTo>
                      <a:pt x="446" y="365"/>
                    </a:lnTo>
                    <a:lnTo>
                      <a:pt x="451" y="361"/>
                    </a:lnTo>
                    <a:lnTo>
                      <a:pt x="456" y="356"/>
                    </a:lnTo>
                    <a:lnTo>
                      <a:pt x="459" y="349"/>
                    </a:lnTo>
                    <a:lnTo>
                      <a:pt x="462" y="342"/>
                    </a:lnTo>
                    <a:lnTo>
                      <a:pt x="462" y="333"/>
                    </a:lnTo>
                    <a:lnTo>
                      <a:pt x="461" y="323"/>
                    </a:lnTo>
                    <a:lnTo>
                      <a:pt x="459" y="314"/>
                    </a:lnTo>
                    <a:lnTo>
                      <a:pt x="455" y="306"/>
                    </a:lnTo>
                    <a:lnTo>
                      <a:pt x="448" y="299"/>
                    </a:lnTo>
                    <a:lnTo>
                      <a:pt x="448" y="298"/>
                    </a:lnTo>
                    <a:lnTo>
                      <a:pt x="460" y="296"/>
                    </a:lnTo>
                    <a:lnTo>
                      <a:pt x="460" y="263"/>
                    </a:lnTo>
                    <a:close/>
                    <a:moveTo>
                      <a:pt x="418" y="300"/>
                    </a:moveTo>
                    <a:lnTo>
                      <a:pt x="421" y="300"/>
                    </a:lnTo>
                    <a:lnTo>
                      <a:pt x="424" y="301"/>
                    </a:lnTo>
                    <a:lnTo>
                      <a:pt x="429" y="304"/>
                    </a:lnTo>
                    <a:lnTo>
                      <a:pt x="433" y="308"/>
                    </a:lnTo>
                    <a:lnTo>
                      <a:pt x="436" y="314"/>
                    </a:lnTo>
                    <a:lnTo>
                      <a:pt x="437" y="320"/>
                    </a:lnTo>
                    <a:lnTo>
                      <a:pt x="436" y="326"/>
                    </a:lnTo>
                    <a:lnTo>
                      <a:pt x="434" y="330"/>
                    </a:lnTo>
                    <a:lnTo>
                      <a:pt x="432" y="333"/>
                    </a:lnTo>
                    <a:lnTo>
                      <a:pt x="430" y="334"/>
                    </a:lnTo>
                    <a:lnTo>
                      <a:pt x="427" y="335"/>
                    </a:lnTo>
                    <a:lnTo>
                      <a:pt x="423" y="335"/>
                    </a:lnTo>
                    <a:lnTo>
                      <a:pt x="419" y="334"/>
                    </a:lnTo>
                    <a:lnTo>
                      <a:pt x="415" y="332"/>
                    </a:lnTo>
                    <a:lnTo>
                      <a:pt x="411" y="329"/>
                    </a:lnTo>
                    <a:lnTo>
                      <a:pt x="409" y="325"/>
                    </a:lnTo>
                    <a:lnTo>
                      <a:pt x="407" y="319"/>
                    </a:lnTo>
                    <a:lnTo>
                      <a:pt x="406" y="314"/>
                    </a:lnTo>
                    <a:lnTo>
                      <a:pt x="406" y="307"/>
                    </a:lnTo>
                    <a:lnTo>
                      <a:pt x="405" y="300"/>
                    </a:lnTo>
                    <a:lnTo>
                      <a:pt x="418" y="30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15875" y="2349500"/>
                <a:ext cx="101600" cy="165100"/>
              </a:xfrm>
              <a:custGeom>
                <a:rect b="b" l="l" r="r" t="t"/>
                <a:pathLst>
                  <a:path extrusionOk="0" h="312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5" name="Google Shape;205;p35"/>
            <p:cNvSpPr/>
            <p:nvPr/>
          </p:nvSpPr>
          <p:spPr>
            <a:xfrm>
              <a:off x="6789450" y="3841540"/>
              <a:ext cx="1362300" cy="8100"/>
            </a:xfrm>
            <a:prstGeom prst="rect">
              <a:avLst/>
            </a:prstGeom>
            <a:solidFill>
              <a:srgbClr val="27563C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6" name="Google Shape;206;p35"/>
          <p:cNvSpPr/>
          <p:nvPr/>
        </p:nvSpPr>
        <p:spPr>
          <a:xfrm>
            <a:off x="1049461" y="150370"/>
            <a:ext cx="1683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77875" spcFirstLastPara="1" rIns="77875" wrap="square" tIns="40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77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 ESTRATÉGICO</a:t>
            </a:r>
            <a:endParaRPr b="1" i="0" sz="1000" u="none" cap="none" strike="noStrike">
              <a:solidFill>
                <a:srgbClr val="0077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2640601" y="151408"/>
            <a:ext cx="429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77875" spcFirstLastPara="1" rIns="77875" wrap="square" tIns="40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77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FIESC 2015-2022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0" y="4895850"/>
            <a:ext cx="9144000" cy="2478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4183835" y="4951214"/>
            <a:ext cx="776333" cy="136918"/>
          </a:xfrm>
          <a:custGeom>
            <a:rect b="b" l="l" r="r" t="t"/>
            <a:pathLst>
              <a:path extrusionOk="0" h="3700" w="16583">
                <a:moveTo>
                  <a:pt x="9397" y="1295"/>
                </a:moveTo>
                <a:lnTo>
                  <a:pt x="9400" y="1254"/>
                </a:lnTo>
                <a:lnTo>
                  <a:pt x="9406" y="1214"/>
                </a:lnTo>
                <a:lnTo>
                  <a:pt x="9411" y="1175"/>
                </a:lnTo>
                <a:lnTo>
                  <a:pt x="9418" y="1137"/>
                </a:lnTo>
                <a:lnTo>
                  <a:pt x="9425" y="1098"/>
                </a:lnTo>
                <a:lnTo>
                  <a:pt x="9434" y="1062"/>
                </a:lnTo>
                <a:lnTo>
                  <a:pt x="9443" y="1026"/>
                </a:lnTo>
                <a:lnTo>
                  <a:pt x="9453" y="989"/>
                </a:lnTo>
                <a:lnTo>
                  <a:pt x="9465" y="954"/>
                </a:lnTo>
                <a:lnTo>
                  <a:pt x="9476" y="920"/>
                </a:lnTo>
                <a:lnTo>
                  <a:pt x="9490" y="887"/>
                </a:lnTo>
                <a:lnTo>
                  <a:pt x="9503" y="854"/>
                </a:lnTo>
                <a:lnTo>
                  <a:pt x="9518" y="822"/>
                </a:lnTo>
                <a:lnTo>
                  <a:pt x="9534" y="789"/>
                </a:lnTo>
                <a:lnTo>
                  <a:pt x="9551" y="758"/>
                </a:lnTo>
                <a:lnTo>
                  <a:pt x="9567" y="728"/>
                </a:lnTo>
                <a:lnTo>
                  <a:pt x="9586" y="699"/>
                </a:lnTo>
                <a:lnTo>
                  <a:pt x="9606" y="670"/>
                </a:lnTo>
                <a:lnTo>
                  <a:pt x="9625" y="642"/>
                </a:lnTo>
                <a:lnTo>
                  <a:pt x="9647" y="614"/>
                </a:lnTo>
                <a:lnTo>
                  <a:pt x="9669" y="587"/>
                </a:lnTo>
                <a:lnTo>
                  <a:pt x="9692" y="562"/>
                </a:lnTo>
                <a:lnTo>
                  <a:pt x="9716" y="537"/>
                </a:lnTo>
                <a:lnTo>
                  <a:pt x="9740" y="512"/>
                </a:lnTo>
                <a:lnTo>
                  <a:pt x="9766" y="488"/>
                </a:lnTo>
                <a:lnTo>
                  <a:pt x="9792" y="464"/>
                </a:lnTo>
                <a:lnTo>
                  <a:pt x="9820" y="442"/>
                </a:lnTo>
                <a:lnTo>
                  <a:pt x="9848" y="420"/>
                </a:lnTo>
                <a:lnTo>
                  <a:pt x="9878" y="399"/>
                </a:lnTo>
                <a:lnTo>
                  <a:pt x="9908" y="378"/>
                </a:lnTo>
                <a:lnTo>
                  <a:pt x="9939" y="358"/>
                </a:lnTo>
                <a:lnTo>
                  <a:pt x="9972" y="339"/>
                </a:lnTo>
                <a:lnTo>
                  <a:pt x="10004" y="321"/>
                </a:lnTo>
                <a:lnTo>
                  <a:pt x="10037" y="303"/>
                </a:lnTo>
                <a:lnTo>
                  <a:pt x="10070" y="286"/>
                </a:lnTo>
                <a:lnTo>
                  <a:pt x="10104" y="268"/>
                </a:lnTo>
                <a:lnTo>
                  <a:pt x="10138" y="253"/>
                </a:lnTo>
                <a:lnTo>
                  <a:pt x="10173" y="237"/>
                </a:lnTo>
                <a:lnTo>
                  <a:pt x="10208" y="222"/>
                </a:lnTo>
                <a:lnTo>
                  <a:pt x="10243" y="208"/>
                </a:lnTo>
                <a:lnTo>
                  <a:pt x="10278" y="194"/>
                </a:lnTo>
                <a:lnTo>
                  <a:pt x="10315" y="180"/>
                </a:lnTo>
                <a:lnTo>
                  <a:pt x="10351" y="168"/>
                </a:lnTo>
                <a:lnTo>
                  <a:pt x="10387" y="156"/>
                </a:lnTo>
                <a:lnTo>
                  <a:pt x="10424" y="145"/>
                </a:lnTo>
                <a:lnTo>
                  <a:pt x="10462" y="134"/>
                </a:lnTo>
                <a:lnTo>
                  <a:pt x="10499" y="123"/>
                </a:lnTo>
                <a:lnTo>
                  <a:pt x="10537" y="114"/>
                </a:lnTo>
                <a:lnTo>
                  <a:pt x="10576" y="105"/>
                </a:lnTo>
                <a:lnTo>
                  <a:pt x="10615" y="96"/>
                </a:lnTo>
                <a:lnTo>
                  <a:pt x="10655" y="88"/>
                </a:lnTo>
                <a:lnTo>
                  <a:pt x="10694" y="81"/>
                </a:lnTo>
                <a:lnTo>
                  <a:pt x="10733" y="75"/>
                </a:lnTo>
                <a:lnTo>
                  <a:pt x="10774" y="68"/>
                </a:lnTo>
                <a:lnTo>
                  <a:pt x="10814" y="62"/>
                </a:lnTo>
                <a:lnTo>
                  <a:pt x="10856" y="57"/>
                </a:lnTo>
                <a:lnTo>
                  <a:pt x="10897" y="53"/>
                </a:lnTo>
                <a:lnTo>
                  <a:pt x="10939" y="50"/>
                </a:lnTo>
                <a:lnTo>
                  <a:pt x="10981" y="46"/>
                </a:lnTo>
                <a:lnTo>
                  <a:pt x="11024" y="44"/>
                </a:lnTo>
                <a:lnTo>
                  <a:pt x="11066" y="41"/>
                </a:lnTo>
                <a:lnTo>
                  <a:pt x="11110" y="39"/>
                </a:lnTo>
                <a:lnTo>
                  <a:pt x="11153" y="39"/>
                </a:lnTo>
                <a:lnTo>
                  <a:pt x="11197" y="38"/>
                </a:lnTo>
                <a:lnTo>
                  <a:pt x="11227" y="38"/>
                </a:lnTo>
                <a:lnTo>
                  <a:pt x="11258" y="39"/>
                </a:lnTo>
                <a:lnTo>
                  <a:pt x="11288" y="40"/>
                </a:lnTo>
                <a:lnTo>
                  <a:pt x="11319" y="41"/>
                </a:lnTo>
                <a:lnTo>
                  <a:pt x="11350" y="42"/>
                </a:lnTo>
                <a:lnTo>
                  <a:pt x="11380" y="45"/>
                </a:lnTo>
                <a:lnTo>
                  <a:pt x="11411" y="46"/>
                </a:lnTo>
                <a:lnTo>
                  <a:pt x="11441" y="49"/>
                </a:lnTo>
                <a:lnTo>
                  <a:pt x="11489" y="53"/>
                </a:lnTo>
                <a:lnTo>
                  <a:pt x="11536" y="58"/>
                </a:lnTo>
                <a:lnTo>
                  <a:pt x="11582" y="64"/>
                </a:lnTo>
                <a:lnTo>
                  <a:pt x="11628" y="71"/>
                </a:lnTo>
                <a:lnTo>
                  <a:pt x="11673" y="80"/>
                </a:lnTo>
                <a:lnTo>
                  <a:pt x="11719" y="90"/>
                </a:lnTo>
                <a:lnTo>
                  <a:pt x="11764" y="100"/>
                </a:lnTo>
                <a:lnTo>
                  <a:pt x="11807" y="112"/>
                </a:lnTo>
                <a:lnTo>
                  <a:pt x="11852" y="125"/>
                </a:lnTo>
                <a:lnTo>
                  <a:pt x="11894" y="139"/>
                </a:lnTo>
                <a:lnTo>
                  <a:pt x="11937" y="153"/>
                </a:lnTo>
                <a:lnTo>
                  <a:pt x="11979" y="170"/>
                </a:lnTo>
                <a:lnTo>
                  <a:pt x="12021" y="186"/>
                </a:lnTo>
                <a:lnTo>
                  <a:pt x="12061" y="205"/>
                </a:lnTo>
                <a:lnTo>
                  <a:pt x="12101" y="225"/>
                </a:lnTo>
                <a:lnTo>
                  <a:pt x="12142" y="245"/>
                </a:lnTo>
                <a:lnTo>
                  <a:pt x="12162" y="256"/>
                </a:lnTo>
                <a:lnTo>
                  <a:pt x="12180" y="266"/>
                </a:lnTo>
                <a:lnTo>
                  <a:pt x="12199" y="279"/>
                </a:lnTo>
                <a:lnTo>
                  <a:pt x="12216" y="290"/>
                </a:lnTo>
                <a:lnTo>
                  <a:pt x="12234" y="304"/>
                </a:lnTo>
                <a:lnTo>
                  <a:pt x="12251" y="316"/>
                </a:lnTo>
                <a:lnTo>
                  <a:pt x="12266" y="330"/>
                </a:lnTo>
                <a:lnTo>
                  <a:pt x="12282" y="344"/>
                </a:lnTo>
                <a:lnTo>
                  <a:pt x="12296" y="360"/>
                </a:lnTo>
                <a:lnTo>
                  <a:pt x="12311" y="374"/>
                </a:lnTo>
                <a:lnTo>
                  <a:pt x="12324" y="390"/>
                </a:lnTo>
                <a:lnTo>
                  <a:pt x="12337" y="406"/>
                </a:lnTo>
                <a:lnTo>
                  <a:pt x="12349" y="423"/>
                </a:lnTo>
                <a:lnTo>
                  <a:pt x="12361" y="440"/>
                </a:lnTo>
                <a:lnTo>
                  <a:pt x="12372" y="458"/>
                </a:lnTo>
                <a:lnTo>
                  <a:pt x="12382" y="476"/>
                </a:lnTo>
                <a:lnTo>
                  <a:pt x="12392" y="494"/>
                </a:lnTo>
                <a:lnTo>
                  <a:pt x="12401" y="514"/>
                </a:lnTo>
                <a:lnTo>
                  <a:pt x="12409" y="534"/>
                </a:lnTo>
                <a:lnTo>
                  <a:pt x="12418" y="553"/>
                </a:lnTo>
                <a:lnTo>
                  <a:pt x="12425" y="574"/>
                </a:lnTo>
                <a:lnTo>
                  <a:pt x="12432" y="595"/>
                </a:lnTo>
                <a:lnTo>
                  <a:pt x="12437" y="616"/>
                </a:lnTo>
                <a:lnTo>
                  <a:pt x="12443" y="639"/>
                </a:lnTo>
                <a:lnTo>
                  <a:pt x="12448" y="662"/>
                </a:lnTo>
                <a:lnTo>
                  <a:pt x="12453" y="685"/>
                </a:lnTo>
                <a:lnTo>
                  <a:pt x="12456" y="709"/>
                </a:lnTo>
                <a:lnTo>
                  <a:pt x="12459" y="732"/>
                </a:lnTo>
                <a:lnTo>
                  <a:pt x="12462" y="757"/>
                </a:lnTo>
                <a:lnTo>
                  <a:pt x="12463" y="782"/>
                </a:lnTo>
                <a:lnTo>
                  <a:pt x="12464" y="808"/>
                </a:lnTo>
                <a:lnTo>
                  <a:pt x="12465" y="834"/>
                </a:lnTo>
                <a:lnTo>
                  <a:pt x="12465" y="854"/>
                </a:lnTo>
                <a:lnTo>
                  <a:pt x="12464" y="873"/>
                </a:lnTo>
                <a:lnTo>
                  <a:pt x="12463" y="893"/>
                </a:lnTo>
                <a:lnTo>
                  <a:pt x="12462" y="914"/>
                </a:lnTo>
                <a:lnTo>
                  <a:pt x="12460" y="934"/>
                </a:lnTo>
                <a:lnTo>
                  <a:pt x="12458" y="956"/>
                </a:lnTo>
                <a:lnTo>
                  <a:pt x="12456" y="977"/>
                </a:lnTo>
                <a:lnTo>
                  <a:pt x="12453" y="999"/>
                </a:lnTo>
                <a:lnTo>
                  <a:pt x="12450" y="1020"/>
                </a:lnTo>
                <a:lnTo>
                  <a:pt x="12446" y="1043"/>
                </a:lnTo>
                <a:lnTo>
                  <a:pt x="12441" y="1066"/>
                </a:lnTo>
                <a:lnTo>
                  <a:pt x="12436" y="1089"/>
                </a:lnTo>
                <a:lnTo>
                  <a:pt x="12431" y="1112"/>
                </a:lnTo>
                <a:lnTo>
                  <a:pt x="12425" y="1135"/>
                </a:lnTo>
                <a:lnTo>
                  <a:pt x="12418" y="1159"/>
                </a:lnTo>
                <a:lnTo>
                  <a:pt x="12410" y="1183"/>
                </a:lnTo>
                <a:lnTo>
                  <a:pt x="11391" y="1178"/>
                </a:lnTo>
                <a:lnTo>
                  <a:pt x="11396" y="1163"/>
                </a:lnTo>
                <a:lnTo>
                  <a:pt x="11399" y="1149"/>
                </a:lnTo>
                <a:lnTo>
                  <a:pt x="11402" y="1134"/>
                </a:lnTo>
                <a:lnTo>
                  <a:pt x="11404" y="1120"/>
                </a:lnTo>
                <a:lnTo>
                  <a:pt x="11405" y="1105"/>
                </a:lnTo>
                <a:lnTo>
                  <a:pt x="11405" y="1092"/>
                </a:lnTo>
                <a:lnTo>
                  <a:pt x="11406" y="1080"/>
                </a:lnTo>
                <a:lnTo>
                  <a:pt x="11406" y="1067"/>
                </a:lnTo>
                <a:lnTo>
                  <a:pt x="11406" y="1045"/>
                </a:lnTo>
                <a:lnTo>
                  <a:pt x="11405" y="1026"/>
                </a:lnTo>
                <a:lnTo>
                  <a:pt x="11404" y="1006"/>
                </a:lnTo>
                <a:lnTo>
                  <a:pt x="11401" y="987"/>
                </a:lnTo>
                <a:lnTo>
                  <a:pt x="11397" y="970"/>
                </a:lnTo>
                <a:lnTo>
                  <a:pt x="11391" y="953"/>
                </a:lnTo>
                <a:lnTo>
                  <a:pt x="11385" y="937"/>
                </a:lnTo>
                <a:lnTo>
                  <a:pt x="11379" y="921"/>
                </a:lnTo>
                <a:lnTo>
                  <a:pt x="11371" y="905"/>
                </a:lnTo>
                <a:lnTo>
                  <a:pt x="11361" y="892"/>
                </a:lnTo>
                <a:lnTo>
                  <a:pt x="11352" y="879"/>
                </a:lnTo>
                <a:lnTo>
                  <a:pt x="11341" y="865"/>
                </a:lnTo>
                <a:lnTo>
                  <a:pt x="11328" y="854"/>
                </a:lnTo>
                <a:lnTo>
                  <a:pt x="11316" y="842"/>
                </a:lnTo>
                <a:lnTo>
                  <a:pt x="11301" y="832"/>
                </a:lnTo>
                <a:lnTo>
                  <a:pt x="11287" y="822"/>
                </a:lnTo>
                <a:lnTo>
                  <a:pt x="11271" y="812"/>
                </a:lnTo>
                <a:lnTo>
                  <a:pt x="11255" y="804"/>
                </a:lnTo>
                <a:lnTo>
                  <a:pt x="11239" y="797"/>
                </a:lnTo>
                <a:lnTo>
                  <a:pt x="11223" y="789"/>
                </a:lnTo>
                <a:lnTo>
                  <a:pt x="11206" y="782"/>
                </a:lnTo>
                <a:lnTo>
                  <a:pt x="11188" y="776"/>
                </a:lnTo>
                <a:lnTo>
                  <a:pt x="11171" y="771"/>
                </a:lnTo>
                <a:lnTo>
                  <a:pt x="11153" y="766"/>
                </a:lnTo>
                <a:lnTo>
                  <a:pt x="11135" y="761"/>
                </a:lnTo>
                <a:lnTo>
                  <a:pt x="11118" y="757"/>
                </a:lnTo>
                <a:lnTo>
                  <a:pt x="11099" y="754"/>
                </a:lnTo>
                <a:lnTo>
                  <a:pt x="11081" y="751"/>
                </a:lnTo>
                <a:lnTo>
                  <a:pt x="11062" y="749"/>
                </a:lnTo>
                <a:lnTo>
                  <a:pt x="11042" y="748"/>
                </a:lnTo>
                <a:lnTo>
                  <a:pt x="11023" y="747"/>
                </a:lnTo>
                <a:lnTo>
                  <a:pt x="11003" y="747"/>
                </a:lnTo>
                <a:lnTo>
                  <a:pt x="10974" y="747"/>
                </a:lnTo>
                <a:lnTo>
                  <a:pt x="10939" y="747"/>
                </a:lnTo>
                <a:lnTo>
                  <a:pt x="10918" y="749"/>
                </a:lnTo>
                <a:lnTo>
                  <a:pt x="10898" y="751"/>
                </a:lnTo>
                <a:lnTo>
                  <a:pt x="10877" y="755"/>
                </a:lnTo>
                <a:lnTo>
                  <a:pt x="10858" y="759"/>
                </a:lnTo>
                <a:lnTo>
                  <a:pt x="10838" y="764"/>
                </a:lnTo>
                <a:lnTo>
                  <a:pt x="10818" y="769"/>
                </a:lnTo>
                <a:lnTo>
                  <a:pt x="10800" y="775"/>
                </a:lnTo>
                <a:lnTo>
                  <a:pt x="10780" y="781"/>
                </a:lnTo>
                <a:lnTo>
                  <a:pt x="10761" y="788"/>
                </a:lnTo>
                <a:lnTo>
                  <a:pt x="10743" y="796"/>
                </a:lnTo>
                <a:lnTo>
                  <a:pt x="10723" y="804"/>
                </a:lnTo>
                <a:lnTo>
                  <a:pt x="10705" y="813"/>
                </a:lnTo>
                <a:lnTo>
                  <a:pt x="10687" y="823"/>
                </a:lnTo>
                <a:lnTo>
                  <a:pt x="10668" y="833"/>
                </a:lnTo>
                <a:lnTo>
                  <a:pt x="10650" y="844"/>
                </a:lnTo>
                <a:lnTo>
                  <a:pt x="10633" y="856"/>
                </a:lnTo>
                <a:lnTo>
                  <a:pt x="10615" y="868"/>
                </a:lnTo>
                <a:lnTo>
                  <a:pt x="10600" y="881"/>
                </a:lnTo>
                <a:lnTo>
                  <a:pt x="10584" y="893"/>
                </a:lnTo>
                <a:lnTo>
                  <a:pt x="10571" y="907"/>
                </a:lnTo>
                <a:lnTo>
                  <a:pt x="10558" y="921"/>
                </a:lnTo>
                <a:lnTo>
                  <a:pt x="10547" y="936"/>
                </a:lnTo>
                <a:lnTo>
                  <a:pt x="10535" y="950"/>
                </a:lnTo>
                <a:lnTo>
                  <a:pt x="10526" y="966"/>
                </a:lnTo>
                <a:lnTo>
                  <a:pt x="10518" y="981"/>
                </a:lnTo>
                <a:lnTo>
                  <a:pt x="10511" y="998"/>
                </a:lnTo>
                <a:lnTo>
                  <a:pt x="10505" y="1014"/>
                </a:lnTo>
                <a:lnTo>
                  <a:pt x="10500" y="1032"/>
                </a:lnTo>
                <a:lnTo>
                  <a:pt x="10496" y="1049"/>
                </a:lnTo>
                <a:lnTo>
                  <a:pt x="10493" y="1068"/>
                </a:lnTo>
                <a:lnTo>
                  <a:pt x="10492" y="1087"/>
                </a:lnTo>
                <a:lnTo>
                  <a:pt x="10491" y="1105"/>
                </a:lnTo>
                <a:lnTo>
                  <a:pt x="10491" y="1115"/>
                </a:lnTo>
                <a:lnTo>
                  <a:pt x="10492" y="1124"/>
                </a:lnTo>
                <a:lnTo>
                  <a:pt x="10494" y="1132"/>
                </a:lnTo>
                <a:lnTo>
                  <a:pt x="10496" y="1142"/>
                </a:lnTo>
                <a:lnTo>
                  <a:pt x="10498" y="1150"/>
                </a:lnTo>
                <a:lnTo>
                  <a:pt x="10501" y="1159"/>
                </a:lnTo>
                <a:lnTo>
                  <a:pt x="10504" y="1168"/>
                </a:lnTo>
                <a:lnTo>
                  <a:pt x="10508" y="1176"/>
                </a:lnTo>
                <a:lnTo>
                  <a:pt x="10519" y="1193"/>
                </a:lnTo>
                <a:lnTo>
                  <a:pt x="10531" y="1210"/>
                </a:lnTo>
                <a:lnTo>
                  <a:pt x="10546" y="1227"/>
                </a:lnTo>
                <a:lnTo>
                  <a:pt x="10562" y="1243"/>
                </a:lnTo>
                <a:lnTo>
                  <a:pt x="10581" y="1259"/>
                </a:lnTo>
                <a:lnTo>
                  <a:pt x="10603" y="1275"/>
                </a:lnTo>
                <a:lnTo>
                  <a:pt x="10627" y="1291"/>
                </a:lnTo>
                <a:lnTo>
                  <a:pt x="10651" y="1306"/>
                </a:lnTo>
                <a:lnTo>
                  <a:pt x="10679" y="1321"/>
                </a:lnTo>
                <a:lnTo>
                  <a:pt x="10710" y="1336"/>
                </a:lnTo>
                <a:lnTo>
                  <a:pt x="10743" y="1351"/>
                </a:lnTo>
                <a:lnTo>
                  <a:pt x="10777" y="1365"/>
                </a:lnTo>
                <a:lnTo>
                  <a:pt x="10813" y="1379"/>
                </a:lnTo>
                <a:lnTo>
                  <a:pt x="10850" y="1393"/>
                </a:lnTo>
                <a:lnTo>
                  <a:pt x="10889" y="1407"/>
                </a:lnTo>
                <a:lnTo>
                  <a:pt x="10927" y="1420"/>
                </a:lnTo>
                <a:lnTo>
                  <a:pt x="11009" y="1446"/>
                </a:lnTo>
                <a:lnTo>
                  <a:pt x="11093" y="1472"/>
                </a:lnTo>
                <a:lnTo>
                  <a:pt x="11182" y="1497"/>
                </a:lnTo>
                <a:lnTo>
                  <a:pt x="11274" y="1521"/>
                </a:lnTo>
                <a:lnTo>
                  <a:pt x="11371" y="1544"/>
                </a:lnTo>
                <a:lnTo>
                  <a:pt x="11470" y="1566"/>
                </a:lnTo>
                <a:lnTo>
                  <a:pt x="11512" y="1576"/>
                </a:lnTo>
                <a:lnTo>
                  <a:pt x="11551" y="1585"/>
                </a:lnTo>
                <a:lnTo>
                  <a:pt x="11589" y="1595"/>
                </a:lnTo>
                <a:lnTo>
                  <a:pt x="11627" y="1607"/>
                </a:lnTo>
                <a:lnTo>
                  <a:pt x="11663" y="1618"/>
                </a:lnTo>
                <a:lnTo>
                  <a:pt x="11697" y="1631"/>
                </a:lnTo>
                <a:lnTo>
                  <a:pt x="11730" y="1643"/>
                </a:lnTo>
                <a:lnTo>
                  <a:pt x="11763" y="1656"/>
                </a:lnTo>
                <a:lnTo>
                  <a:pt x="11793" y="1669"/>
                </a:lnTo>
                <a:lnTo>
                  <a:pt x="11822" y="1684"/>
                </a:lnTo>
                <a:lnTo>
                  <a:pt x="11850" y="1698"/>
                </a:lnTo>
                <a:lnTo>
                  <a:pt x="11877" y="1714"/>
                </a:lnTo>
                <a:lnTo>
                  <a:pt x="11902" y="1729"/>
                </a:lnTo>
                <a:lnTo>
                  <a:pt x="11926" y="1746"/>
                </a:lnTo>
                <a:lnTo>
                  <a:pt x="11949" y="1762"/>
                </a:lnTo>
                <a:lnTo>
                  <a:pt x="11971" y="1780"/>
                </a:lnTo>
                <a:lnTo>
                  <a:pt x="11991" y="1798"/>
                </a:lnTo>
                <a:lnTo>
                  <a:pt x="12010" y="1815"/>
                </a:lnTo>
                <a:lnTo>
                  <a:pt x="12029" y="1833"/>
                </a:lnTo>
                <a:lnTo>
                  <a:pt x="12047" y="1850"/>
                </a:lnTo>
                <a:lnTo>
                  <a:pt x="12064" y="1869"/>
                </a:lnTo>
                <a:lnTo>
                  <a:pt x="12081" y="1887"/>
                </a:lnTo>
                <a:lnTo>
                  <a:pt x="12095" y="1905"/>
                </a:lnTo>
                <a:lnTo>
                  <a:pt x="12111" y="1924"/>
                </a:lnTo>
                <a:lnTo>
                  <a:pt x="12124" y="1943"/>
                </a:lnTo>
                <a:lnTo>
                  <a:pt x="12137" y="1961"/>
                </a:lnTo>
                <a:lnTo>
                  <a:pt x="12149" y="1980"/>
                </a:lnTo>
                <a:lnTo>
                  <a:pt x="12161" y="1998"/>
                </a:lnTo>
                <a:lnTo>
                  <a:pt x="12171" y="2017"/>
                </a:lnTo>
                <a:lnTo>
                  <a:pt x="12180" y="2037"/>
                </a:lnTo>
                <a:lnTo>
                  <a:pt x="12189" y="2057"/>
                </a:lnTo>
                <a:lnTo>
                  <a:pt x="12197" y="2075"/>
                </a:lnTo>
                <a:lnTo>
                  <a:pt x="12204" y="2094"/>
                </a:lnTo>
                <a:lnTo>
                  <a:pt x="12210" y="2111"/>
                </a:lnTo>
                <a:lnTo>
                  <a:pt x="12216" y="2130"/>
                </a:lnTo>
                <a:lnTo>
                  <a:pt x="12223" y="2149"/>
                </a:lnTo>
                <a:lnTo>
                  <a:pt x="12227" y="2167"/>
                </a:lnTo>
                <a:lnTo>
                  <a:pt x="12232" y="2186"/>
                </a:lnTo>
                <a:lnTo>
                  <a:pt x="12235" y="2205"/>
                </a:lnTo>
                <a:lnTo>
                  <a:pt x="12239" y="2223"/>
                </a:lnTo>
                <a:lnTo>
                  <a:pt x="12244" y="2261"/>
                </a:lnTo>
                <a:lnTo>
                  <a:pt x="12249" y="2297"/>
                </a:lnTo>
                <a:lnTo>
                  <a:pt x="12251" y="2332"/>
                </a:lnTo>
                <a:lnTo>
                  <a:pt x="12252" y="2366"/>
                </a:lnTo>
                <a:lnTo>
                  <a:pt x="12251" y="2398"/>
                </a:lnTo>
                <a:lnTo>
                  <a:pt x="12250" y="2431"/>
                </a:lnTo>
                <a:lnTo>
                  <a:pt x="12248" y="2462"/>
                </a:lnTo>
                <a:lnTo>
                  <a:pt x="12244" y="2493"/>
                </a:lnTo>
                <a:lnTo>
                  <a:pt x="12240" y="2525"/>
                </a:lnTo>
                <a:lnTo>
                  <a:pt x="12235" y="2555"/>
                </a:lnTo>
                <a:lnTo>
                  <a:pt x="12229" y="2586"/>
                </a:lnTo>
                <a:lnTo>
                  <a:pt x="12222" y="2617"/>
                </a:lnTo>
                <a:lnTo>
                  <a:pt x="12214" y="2647"/>
                </a:lnTo>
                <a:lnTo>
                  <a:pt x="12205" y="2677"/>
                </a:lnTo>
                <a:lnTo>
                  <a:pt x="12196" y="2707"/>
                </a:lnTo>
                <a:lnTo>
                  <a:pt x="12185" y="2737"/>
                </a:lnTo>
                <a:lnTo>
                  <a:pt x="12174" y="2766"/>
                </a:lnTo>
                <a:lnTo>
                  <a:pt x="12162" y="2796"/>
                </a:lnTo>
                <a:lnTo>
                  <a:pt x="12148" y="2825"/>
                </a:lnTo>
                <a:lnTo>
                  <a:pt x="12134" y="2854"/>
                </a:lnTo>
                <a:lnTo>
                  <a:pt x="12119" y="2883"/>
                </a:lnTo>
                <a:lnTo>
                  <a:pt x="12102" y="2911"/>
                </a:lnTo>
                <a:lnTo>
                  <a:pt x="12086" y="2940"/>
                </a:lnTo>
                <a:lnTo>
                  <a:pt x="12068" y="2968"/>
                </a:lnTo>
                <a:lnTo>
                  <a:pt x="12049" y="2996"/>
                </a:lnTo>
                <a:lnTo>
                  <a:pt x="12029" y="3024"/>
                </a:lnTo>
                <a:lnTo>
                  <a:pt x="12008" y="3051"/>
                </a:lnTo>
                <a:lnTo>
                  <a:pt x="11987" y="3079"/>
                </a:lnTo>
                <a:lnTo>
                  <a:pt x="11965" y="3106"/>
                </a:lnTo>
                <a:lnTo>
                  <a:pt x="11941" y="3133"/>
                </a:lnTo>
                <a:lnTo>
                  <a:pt x="11917" y="3160"/>
                </a:lnTo>
                <a:lnTo>
                  <a:pt x="11892" y="3186"/>
                </a:lnTo>
                <a:lnTo>
                  <a:pt x="11865" y="3213"/>
                </a:lnTo>
                <a:lnTo>
                  <a:pt x="11838" y="3239"/>
                </a:lnTo>
                <a:lnTo>
                  <a:pt x="11810" y="3265"/>
                </a:lnTo>
                <a:lnTo>
                  <a:pt x="11781" y="3290"/>
                </a:lnTo>
                <a:lnTo>
                  <a:pt x="11752" y="3315"/>
                </a:lnTo>
                <a:lnTo>
                  <a:pt x="11721" y="3339"/>
                </a:lnTo>
                <a:lnTo>
                  <a:pt x="11689" y="3363"/>
                </a:lnTo>
                <a:lnTo>
                  <a:pt x="11657" y="3386"/>
                </a:lnTo>
                <a:lnTo>
                  <a:pt x="11624" y="3409"/>
                </a:lnTo>
                <a:lnTo>
                  <a:pt x="11588" y="3429"/>
                </a:lnTo>
                <a:lnTo>
                  <a:pt x="11553" y="3450"/>
                </a:lnTo>
                <a:lnTo>
                  <a:pt x="11517" y="3470"/>
                </a:lnTo>
                <a:lnTo>
                  <a:pt x="11480" y="3488"/>
                </a:lnTo>
                <a:lnTo>
                  <a:pt x="11442" y="3506"/>
                </a:lnTo>
                <a:lnTo>
                  <a:pt x="11403" y="3524"/>
                </a:lnTo>
                <a:lnTo>
                  <a:pt x="11362" y="3540"/>
                </a:lnTo>
                <a:lnTo>
                  <a:pt x="11322" y="3556"/>
                </a:lnTo>
                <a:lnTo>
                  <a:pt x="11281" y="3570"/>
                </a:lnTo>
                <a:lnTo>
                  <a:pt x="11238" y="3585"/>
                </a:lnTo>
                <a:lnTo>
                  <a:pt x="11194" y="3597"/>
                </a:lnTo>
                <a:lnTo>
                  <a:pt x="11150" y="3610"/>
                </a:lnTo>
                <a:lnTo>
                  <a:pt x="11104" y="3621"/>
                </a:lnTo>
                <a:lnTo>
                  <a:pt x="11058" y="3632"/>
                </a:lnTo>
                <a:lnTo>
                  <a:pt x="11010" y="3643"/>
                </a:lnTo>
                <a:lnTo>
                  <a:pt x="10962" y="3651"/>
                </a:lnTo>
                <a:lnTo>
                  <a:pt x="10913" y="3660"/>
                </a:lnTo>
                <a:lnTo>
                  <a:pt x="10863" y="3668"/>
                </a:lnTo>
                <a:lnTo>
                  <a:pt x="10812" y="3674"/>
                </a:lnTo>
                <a:lnTo>
                  <a:pt x="10760" y="3680"/>
                </a:lnTo>
                <a:lnTo>
                  <a:pt x="10707" y="3685"/>
                </a:lnTo>
                <a:lnTo>
                  <a:pt x="10654" y="3689"/>
                </a:lnTo>
                <a:lnTo>
                  <a:pt x="10600" y="3693"/>
                </a:lnTo>
                <a:lnTo>
                  <a:pt x="10544" y="3697"/>
                </a:lnTo>
                <a:lnTo>
                  <a:pt x="10488" y="3699"/>
                </a:lnTo>
                <a:lnTo>
                  <a:pt x="10430" y="3700"/>
                </a:lnTo>
                <a:lnTo>
                  <a:pt x="10372" y="3700"/>
                </a:lnTo>
                <a:lnTo>
                  <a:pt x="10321" y="3700"/>
                </a:lnTo>
                <a:lnTo>
                  <a:pt x="10272" y="3699"/>
                </a:lnTo>
                <a:lnTo>
                  <a:pt x="10223" y="3698"/>
                </a:lnTo>
                <a:lnTo>
                  <a:pt x="10177" y="3695"/>
                </a:lnTo>
                <a:lnTo>
                  <a:pt x="10130" y="3693"/>
                </a:lnTo>
                <a:lnTo>
                  <a:pt x="10086" y="3690"/>
                </a:lnTo>
                <a:lnTo>
                  <a:pt x="10042" y="3686"/>
                </a:lnTo>
                <a:lnTo>
                  <a:pt x="10000" y="3682"/>
                </a:lnTo>
                <a:lnTo>
                  <a:pt x="9958" y="3678"/>
                </a:lnTo>
                <a:lnTo>
                  <a:pt x="9918" y="3673"/>
                </a:lnTo>
                <a:lnTo>
                  <a:pt x="9878" y="3668"/>
                </a:lnTo>
                <a:lnTo>
                  <a:pt x="9840" y="3661"/>
                </a:lnTo>
                <a:lnTo>
                  <a:pt x="9803" y="3654"/>
                </a:lnTo>
                <a:lnTo>
                  <a:pt x="9766" y="3647"/>
                </a:lnTo>
                <a:lnTo>
                  <a:pt x="9731" y="3640"/>
                </a:lnTo>
                <a:lnTo>
                  <a:pt x="9698" y="3630"/>
                </a:lnTo>
                <a:lnTo>
                  <a:pt x="9665" y="3622"/>
                </a:lnTo>
                <a:lnTo>
                  <a:pt x="9634" y="3613"/>
                </a:lnTo>
                <a:lnTo>
                  <a:pt x="9603" y="3602"/>
                </a:lnTo>
                <a:lnTo>
                  <a:pt x="9574" y="3592"/>
                </a:lnTo>
                <a:lnTo>
                  <a:pt x="9546" y="3580"/>
                </a:lnTo>
                <a:lnTo>
                  <a:pt x="9519" y="3569"/>
                </a:lnTo>
                <a:lnTo>
                  <a:pt x="9492" y="3557"/>
                </a:lnTo>
                <a:lnTo>
                  <a:pt x="9467" y="3544"/>
                </a:lnTo>
                <a:lnTo>
                  <a:pt x="9443" y="3531"/>
                </a:lnTo>
                <a:lnTo>
                  <a:pt x="9420" y="3517"/>
                </a:lnTo>
                <a:lnTo>
                  <a:pt x="9398" y="3503"/>
                </a:lnTo>
                <a:lnTo>
                  <a:pt x="9379" y="3488"/>
                </a:lnTo>
                <a:lnTo>
                  <a:pt x="9359" y="3473"/>
                </a:lnTo>
                <a:lnTo>
                  <a:pt x="9340" y="3457"/>
                </a:lnTo>
                <a:lnTo>
                  <a:pt x="9324" y="3441"/>
                </a:lnTo>
                <a:lnTo>
                  <a:pt x="9307" y="3423"/>
                </a:lnTo>
                <a:lnTo>
                  <a:pt x="9277" y="3389"/>
                </a:lnTo>
                <a:lnTo>
                  <a:pt x="9249" y="3354"/>
                </a:lnTo>
                <a:lnTo>
                  <a:pt x="9223" y="3317"/>
                </a:lnTo>
                <a:lnTo>
                  <a:pt x="9198" y="3280"/>
                </a:lnTo>
                <a:lnTo>
                  <a:pt x="9177" y="3243"/>
                </a:lnTo>
                <a:lnTo>
                  <a:pt x="9156" y="3205"/>
                </a:lnTo>
                <a:lnTo>
                  <a:pt x="9137" y="3167"/>
                </a:lnTo>
                <a:lnTo>
                  <a:pt x="9121" y="3128"/>
                </a:lnTo>
                <a:lnTo>
                  <a:pt x="9106" y="3087"/>
                </a:lnTo>
                <a:lnTo>
                  <a:pt x="9094" y="3048"/>
                </a:lnTo>
                <a:lnTo>
                  <a:pt x="9083" y="3007"/>
                </a:lnTo>
                <a:lnTo>
                  <a:pt x="9074" y="2965"/>
                </a:lnTo>
                <a:lnTo>
                  <a:pt x="9068" y="2923"/>
                </a:lnTo>
                <a:lnTo>
                  <a:pt x="9063" y="2880"/>
                </a:lnTo>
                <a:lnTo>
                  <a:pt x="9060" y="2837"/>
                </a:lnTo>
                <a:lnTo>
                  <a:pt x="9058" y="2793"/>
                </a:lnTo>
                <a:lnTo>
                  <a:pt x="9058" y="2773"/>
                </a:lnTo>
                <a:lnTo>
                  <a:pt x="9060" y="2754"/>
                </a:lnTo>
                <a:lnTo>
                  <a:pt x="9061" y="2735"/>
                </a:lnTo>
                <a:lnTo>
                  <a:pt x="9062" y="2715"/>
                </a:lnTo>
                <a:lnTo>
                  <a:pt x="9063" y="2696"/>
                </a:lnTo>
                <a:lnTo>
                  <a:pt x="9063" y="2677"/>
                </a:lnTo>
                <a:lnTo>
                  <a:pt x="9064" y="2657"/>
                </a:lnTo>
                <a:lnTo>
                  <a:pt x="9064" y="2638"/>
                </a:lnTo>
                <a:lnTo>
                  <a:pt x="9066" y="2618"/>
                </a:lnTo>
                <a:lnTo>
                  <a:pt x="9069" y="2599"/>
                </a:lnTo>
                <a:lnTo>
                  <a:pt x="9071" y="2580"/>
                </a:lnTo>
                <a:lnTo>
                  <a:pt x="9074" y="2560"/>
                </a:lnTo>
                <a:lnTo>
                  <a:pt x="9076" y="2540"/>
                </a:lnTo>
                <a:lnTo>
                  <a:pt x="9078" y="2522"/>
                </a:lnTo>
                <a:lnTo>
                  <a:pt x="9081" y="2502"/>
                </a:lnTo>
                <a:lnTo>
                  <a:pt x="9083" y="2482"/>
                </a:lnTo>
                <a:lnTo>
                  <a:pt x="10098" y="2478"/>
                </a:lnTo>
                <a:lnTo>
                  <a:pt x="10096" y="2495"/>
                </a:lnTo>
                <a:lnTo>
                  <a:pt x="10094" y="2510"/>
                </a:lnTo>
                <a:lnTo>
                  <a:pt x="10094" y="2525"/>
                </a:lnTo>
                <a:lnTo>
                  <a:pt x="10093" y="2538"/>
                </a:lnTo>
                <a:lnTo>
                  <a:pt x="10093" y="2589"/>
                </a:lnTo>
                <a:lnTo>
                  <a:pt x="10094" y="2613"/>
                </a:lnTo>
                <a:lnTo>
                  <a:pt x="10095" y="2636"/>
                </a:lnTo>
                <a:lnTo>
                  <a:pt x="10097" y="2657"/>
                </a:lnTo>
                <a:lnTo>
                  <a:pt x="10100" y="2679"/>
                </a:lnTo>
                <a:lnTo>
                  <a:pt x="10103" y="2701"/>
                </a:lnTo>
                <a:lnTo>
                  <a:pt x="10107" y="2722"/>
                </a:lnTo>
                <a:lnTo>
                  <a:pt x="10114" y="2741"/>
                </a:lnTo>
                <a:lnTo>
                  <a:pt x="10119" y="2761"/>
                </a:lnTo>
                <a:lnTo>
                  <a:pt x="10126" y="2780"/>
                </a:lnTo>
                <a:lnTo>
                  <a:pt x="10134" y="2798"/>
                </a:lnTo>
                <a:lnTo>
                  <a:pt x="10143" y="2816"/>
                </a:lnTo>
                <a:lnTo>
                  <a:pt x="10152" y="2834"/>
                </a:lnTo>
                <a:lnTo>
                  <a:pt x="10162" y="2850"/>
                </a:lnTo>
                <a:lnTo>
                  <a:pt x="10173" y="2867"/>
                </a:lnTo>
                <a:lnTo>
                  <a:pt x="10185" y="2882"/>
                </a:lnTo>
                <a:lnTo>
                  <a:pt x="10198" y="2897"/>
                </a:lnTo>
                <a:lnTo>
                  <a:pt x="10211" y="2911"/>
                </a:lnTo>
                <a:lnTo>
                  <a:pt x="10225" y="2925"/>
                </a:lnTo>
                <a:lnTo>
                  <a:pt x="10241" y="2937"/>
                </a:lnTo>
                <a:lnTo>
                  <a:pt x="10258" y="2950"/>
                </a:lnTo>
                <a:lnTo>
                  <a:pt x="10275" y="2960"/>
                </a:lnTo>
                <a:lnTo>
                  <a:pt x="10293" y="2969"/>
                </a:lnTo>
                <a:lnTo>
                  <a:pt x="10313" y="2979"/>
                </a:lnTo>
                <a:lnTo>
                  <a:pt x="10333" y="2987"/>
                </a:lnTo>
                <a:lnTo>
                  <a:pt x="10354" y="2993"/>
                </a:lnTo>
                <a:lnTo>
                  <a:pt x="10377" y="2999"/>
                </a:lnTo>
                <a:lnTo>
                  <a:pt x="10400" y="3004"/>
                </a:lnTo>
                <a:lnTo>
                  <a:pt x="10424" y="3009"/>
                </a:lnTo>
                <a:lnTo>
                  <a:pt x="10449" y="3012"/>
                </a:lnTo>
                <a:lnTo>
                  <a:pt x="10475" y="3014"/>
                </a:lnTo>
                <a:lnTo>
                  <a:pt x="10502" y="3016"/>
                </a:lnTo>
                <a:lnTo>
                  <a:pt x="10530" y="3016"/>
                </a:lnTo>
                <a:lnTo>
                  <a:pt x="10557" y="3015"/>
                </a:lnTo>
                <a:lnTo>
                  <a:pt x="10586" y="3013"/>
                </a:lnTo>
                <a:lnTo>
                  <a:pt x="10619" y="3010"/>
                </a:lnTo>
                <a:lnTo>
                  <a:pt x="10655" y="3003"/>
                </a:lnTo>
                <a:lnTo>
                  <a:pt x="10692" y="2997"/>
                </a:lnTo>
                <a:lnTo>
                  <a:pt x="10729" y="2989"/>
                </a:lnTo>
                <a:lnTo>
                  <a:pt x="10767" y="2979"/>
                </a:lnTo>
                <a:lnTo>
                  <a:pt x="10804" y="2967"/>
                </a:lnTo>
                <a:lnTo>
                  <a:pt x="10837" y="2956"/>
                </a:lnTo>
                <a:lnTo>
                  <a:pt x="10870" y="2943"/>
                </a:lnTo>
                <a:lnTo>
                  <a:pt x="10901" y="2929"/>
                </a:lnTo>
                <a:lnTo>
                  <a:pt x="10932" y="2913"/>
                </a:lnTo>
                <a:lnTo>
                  <a:pt x="10962" y="2896"/>
                </a:lnTo>
                <a:lnTo>
                  <a:pt x="10991" y="2878"/>
                </a:lnTo>
                <a:lnTo>
                  <a:pt x="11020" y="2857"/>
                </a:lnTo>
                <a:lnTo>
                  <a:pt x="11048" y="2837"/>
                </a:lnTo>
                <a:lnTo>
                  <a:pt x="11061" y="2825"/>
                </a:lnTo>
                <a:lnTo>
                  <a:pt x="11073" y="2814"/>
                </a:lnTo>
                <a:lnTo>
                  <a:pt x="11085" y="2801"/>
                </a:lnTo>
                <a:lnTo>
                  <a:pt x="11096" y="2789"/>
                </a:lnTo>
                <a:lnTo>
                  <a:pt x="11105" y="2777"/>
                </a:lnTo>
                <a:lnTo>
                  <a:pt x="11115" y="2763"/>
                </a:lnTo>
                <a:lnTo>
                  <a:pt x="11123" y="2750"/>
                </a:lnTo>
                <a:lnTo>
                  <a:pt x="11130" y="2735"/>
                </a:lnTo>
                <a:lnTo>
                  <a:pt x="11137" y="2720"/>
                </a:lnTo>
                <a:lnTo>
                  <a:pt x="11142" y="2705"/>
                </a:lnTo>
                <a:lnTo>
                  <a:pt x="11147" y="2690"/>
                </a:lnTo>
                <a:lnTo>
                  <a:pt x="11150" y="2673"/>
                </a:lnTo>
                <a:lnTo>
                  <a:pt x="11153" y="2656"/>
                </a:lnTo>
                <a:lnTo>
                  <a:pt x="11155" y="2640"/>
                </a:lnTo>
                <a:lnTo>
                  <a:pt x="11157" y="2622"/>
                </a:lnTo>
                <a:lnTo>
                  <a:pt x="11157" y="2604"/>
                </a:lnTo>
                <a:lnTo>
                  <a:pt x="11157" y="2582"/>
                </a:lnTo>
                <a:lnTo>
                  <a:pt x="11157" y="2560"/>
                </a:lnTo>
                <a:lnTo>
                  <a:pt x="11156" y="2546"/>
                </a:lnTo>
                <a:lnTo>
                  <a:pt x="11154" y="2531"/>
                </a:lnTo>
                <a:lnTo>
                  <a:pt x="11151" y="2517"/>
                </a:lnTo>
                <a:lnTo>
                  <a:pt x="11146" y="2502"/>
                </a:lnTo>
                <a:lnTo>
                  <a:pt x="11139" y="2489"/>
                </a:lnTo>
                <a:lnTo>
                  <a:pt x="11130" y="2475"/>
                </a:lnTo>
                <a:lnTo>
                  <a:pt x="11121" y="2462"/>
                </a:lnTo>
                <a:lnTo>
                  <a:pt x="11111" y="2449"/>
                </a:lnTo>
                <a:lnTo>
                  <a:pt x="11097" y="2436"/>
                </a:lnTo>
                <a:lnTo>
                  <a:pt x="11084" y="2424"/>
                </a:lnTo>
                <a:lnTo>
                  <a:pt x="11068" y="2412"/>
                </a:lnTo>
                <a:lnTo>
                  <a:pt x="11052" y="2400"/>
                </a:lnTo>
                <a:lnTo>
                  <a:pt x="11033" y="2389"/>
                </a:lnTo>
                <a:lnTo>
                  <a:pt x="11013" y="2378"/>
                </a:lnTo>
                <a:lnTo>
                  <a:pt x="10991" y="2367"/>
                </a:lnTo>
                <a:lnTo>
                  <a:pt x="10969" y="2357"/>
                </a:lnTo>
                <a:lnTo>
                  <a:pt x="10921" y="2336"/>
                </a:lnTo>
                <a:lnTo>
                  <a:pt x="10871" y="2317"/>
                </a:lnTo>
                <a:lnTo>
                  <a:pt x="10821" y="2298"/>
                </a:lnTo>
                <a:lnTo>
                  <a:pt x="10770" y="2279"/>
                </a:lnTo>
                <a:lnTo>
                  <a:pt x="10717" y="2261"/>
                </a:lnTo>
                <a:lnTo>
                  <a:pt x="10663" y="2244"/>
                </a:lnTo>
                <a:lnTo>
                  <a:pt x="10607" y="2227"/>
                </a:lnTo>
                <a:lnTo>
                  <a:pt x="10551" y="2211"/>
                </a:lnTo>
                <a:lnTo>
                  <a:pt x="10515" y="2202"/>
                </a:lnTo>
                <a:lnTo>
                  <a:pt x="10479" y="2192"/>
                </a:lnTo>
                <a:lnTo>
                  <a:pt x="10444" y="2183"/>
                </a:lnTo>
                <a:lnTo>
                  <a:pt x="10409" y="2174"/>
                </a:lnTo>
                <a:lnTo>
                  <a:pt x="10375" y="2164"/>
                </a:lnTo>
                <a:lnTo>
                  <a:pt x="10340" y="2156"/>
                </a:lnTo>
                <a:lnTo>
                  <a:pt x="10306" y="2147"/>
                </a:lnTo>
                <a:lnTo>
                  <a:pt x="10272" y="2138"/>
                </a:lnTo>
                <a:lnTo>
                  <a:pt x="10239" y="2130"/>
                </a:lnTo>
                <a:lnTo>
                  <a:pt x="10208" y="2122"/>
                </a:lnTo>
                <a:lnTo>
                  <a:pt x="10178" y="2112"/>
                </a:lnTo>
                <a:lnTo>
                  <a:pt x="10149" y="2104"/>
                </a:lnTo>
                <a:lnTo>
                  <a:pt x="10122" y="2096"/>
                </a:lnTo>
                <a:lnTo>
                  <a:pt x="10096" y="2088"/>
                </a:lnTo>
                <a:lnTo>
                  <a:pt x="10071" y="2079"/>
                </a:lnTo>
                <a:lnTo>
                  <a:pt x="10048" y="2071"/>
                </a:lnTo>
                <a:lnTo>
                  <a:pt x="10043" y="2070"/>
                </a:lnTo>
                <a:lnTo>
                  <a:pt x="10036" y="2068"/>
                </a:lnTo>
                <a:lnTo>
                  <a:pt x="10029" y="2065"/>
                </a:lnTo>
                <a:lnTo>
                  <a:pt x="10023" y="2061"/>
                </a:lnTo>
                <a:lnTo>
                  <a:pt x="10021" y="2061"/>
                </a:lnTo>
                <a:lnTo>
                  <a:pt x="10018" y="2061"/>
                </a:lnTo>
                <a:lnTo>
                  <a:pt x="9993" y="2051"/>
                </a:lnTo>
                <a:lnTo>
                  <a:pt x="9967" y="2042"/>
                </a:lnTo>
                <a:lnTo>
                  <a:pt x="9942" y="2033"/>
                </a:lnTo>
                <a:lnTo>
                  <a:pt x="9915" y="2024"/>
                </a:lnTo>
                <a:lnTo>
                  <a:pt x="9887" y="2015"/>
                </a:lnTo>
                <a:lnTo>
                  <a:pt x="9859" y="2006"/>
                </a:lnTo>
                <a:lnTo>
                  <a:pt x="9830" y="1995"/>
                </a:lnTo>
                <a:lnTo>
                  <a:pt x="9800" y="1983"/>
                </a:lnTo>
                <a:lnTo>
                  <a:pt x="9781" y="1975"/>
                </a:lnTo>
                <a:lnTo>
                  <a:pt x="9763" y="1966"/>
                </a:lnTo>
                <a:lnTo>
                  <a:pt x="9745" y="1957"/>
                </a:lnTo>
                <a:lnTo>
                  <a:pt x="9727" y="1947"/>
                </a:lnTo>
                <a:lnTo>
                  <a:pt x="9708" y="1935"/>
                </a:lnTo>
                <a:lnTo>
                  <a:pt x="9691" y="1924"/>
                </a:lnTo>
                <a:lnTo>
                  <a:pt x="9673" y="1912"/>
                </a:lnTo>
                <a:lnTo>
                  <a:pt x="9656" y="1900"/>
                </a:lnTo>
                <a:lnTo>
                  <a:pt x="9639" y="1887"/>
                </a:lnTo>
                <a:lnTo>
                  <a:pt x="9622" y="1872"/>
                </a:lnTo>
                <a:lnTo>
                  <a:pt x="9605" y="1858"/>
                </a:lnTo>
                <a:lnTo>
                  <a:pt x="9588" y="1842"/>
                </a:lnTo>
                <a:lnTo>
                  <a:pt x="9573" y="1827"/>
                </a:lnTo>
                <a:lnTo>
                  <a:pt x="9556" y="1810"/>
                </a:lnTo>
                <a:lnTo>
                  <a:pt x="9539" y="1792"/>
                </a:lnTo>
                <a:lnTo>
                  <a:pt x="9524" y="1775"/>
                </a:lnTo>
                <a:lnTo>
                  <a:pt x="9508" y="1756"/>
                </a:lnTo>
                <a:lnTo>
                  <a:pt x="9494" y="1735"/>
                </a:lnTo>
                <a:lnTo>
                  <a:pt x="9480" y="1714"/>
                </a:lnTo>
                <a:lnTo>
                  <a:pt x="9468" y="1691"/>
                </a:lnTo>
                <a:lnTo>
                  <a:pt x="9456" y="1666"/>
                </a:lnTo>
                <a:lnTo>
                  <a:pt x="9446" y="1640"/>
                </a:lnTo>
                <a:lnTo>
                  <a:pt x="9437" y="1612"/>
                </a:lnTo>
                <a:lnTo>
                  <a:pt x="9428" y="1583"/>
                </a:lnTo>
                <a:lnTo>
                  <a:pt x="9421" y="1553"/>
                </a:lnTo>
                <a:lnTo>
                  <a:pt x="9415" y="1521"/>
                </a:lnTo>
                <a:lnTo>
                  <a:pt x="9409" y="1488"/>
                </a:lnTo>
                <a:lnTo>
                  <a:pt x="9405" y="1453"/>
                </a:lnTo>
                <a:lnTo>
                  <a:pt x="9402" y="1416"/>
                </a:lnTo>
                <a:lnTo>
                  <a:pt x="9398" y="1379"/>
                </a:lnTo>
                <a:lnTo>
                  <a:pt x="9397" y="1340"/>
                </a:lnTo>
                <a:lnTo>
                  <a:pt x="9397" y="1299"/>
                </a:lnTo>
                <a:lnTo>
                  <a:pt x="9397" y="1295"/>
                </a:lnTo>
                <a:close/>
                <a:moveTo>
                  <a:pt x="12828" y="2361"/>
                </a:moveTo>
                <a:lnTo>
                  <a:pt x="12829" y="2313"/>
                </a:lnTo>
                <a:lnTo>
                  <a:pt x="12830" y="2264"/>
                </a:lnTo>
                <a:lnTo>
                  <a:pt x="12832" y="2213"/>
                </a:lnTo>
                <a:lnTo>
                  <a:pt x="12836" y="2161"/>
                </a:lnTo>
                <a:lnTo>
                  <a:pt x="12840" y="2107"/>
                </a:lnTo>
                <a:lnTo>
                  <a:pt x="12846" y="2052"/>
                </a:lnTo>
                <a:lnTo>
                  <a:pt x="12851" y="1995"/>
                </a:lnTo>
                <a:lnTo>
                  <a:pt x="12858" y="1937"/>
                </a:lnTo>
                <a:lnTo>
                  <a:pt x="12866" y="1878"/>
                </a:lnTo>
                <a:lnTo>
                  <a:pt x="12876" y="1819"/>
                </a:lnTo>
                <a:lnTo>
                  <a:pt x="12887" y="1760"/>
                </a:lnTo>
                <a:lnTo>
                  <a:pt x="12900" y="1701"/>
                </a:lnTo>
                <a:lnTo>
                  <a:pt x="12913" y="1642"/>
                </a:lnTo>
                <a:lnTo>
                  <a:pt x="12929" y="1583"/>
                </a:lnTo>
                <a:lnTo>
                  <a:pt x="12945" y="1524"/>
                </a:lnTo>
                <a:lnTo>
                  <a:pt x="12963" y="1464"/>
                </a:lnTo>
                <a:lnTo>
                  <a:pt x="12974" y="1431"/>
                </a:lnTo>
                <a:lnTo>
                  <a:pt x="12986" y="1398"/>
                </a:lnTo>
                <a:lnTo>
                  <a:pt x="12998" y="1364"/>
                </a:lnTo>
                <a:lnTo>
                  <a:pt x="13010" y="1331"/>
                </a:lnTo>
                <a:lnTo>
                  <a:pt x="13024" y="1298"/>
                </a:lnTo>
                <a:lnTo>
                  <a:pt x="13038" y="1265"/>
                </a:lnTo>
                <a:lnTo>
                  <a:pt x="13053" y="1233"/>
                </a:lnTo>
                <a:lnTo>
                  <a:pt x="13068" y="1201"/>
                </a:lnTo>
                <a:lnTo>
                  <a:pt x="13084" y="1169"/>
                </a:lnTo>
                <a:lnTo>
                  <a:pt x="13101" y="1137"/>
                </a:lnTo>
                <a:lnTo>
                  <a:pt x="13118" y="1104"/>
                </a:lnTo>
                <a:lnTo>
                  <a:pt x="13136" y="1072"/>
                </a:lnTo>
                <a:lnTo>
                  <a:pt x="13153" y="1041"/>
                </a:lnTo>
                <a:lnTo>
                  <a:pt x="13172" y="1010"/>
                </a:lnTo>
                <a:lnTo>
                  <a:pt x="13192" y="978"/>
                </a:lnTo>
                <a:lnTo>
                  <a:pt x="13211" y="947"/>
                </a:lnTo>
                <a:lnTo>
                  <a:pt x="13232" y="917"/>
                </a:lnTo>
                <a:lnTo>
                  <a:pt x="13254" y="886"/>
                </a:lnTo>
                <a:lnTo>
                  <a:pt x="13276" y="855"/>
                </a:lnTo>
                <a:lnTo>
                  <a:pt x="13297" y="825"/>
                </a:lnTo>
                <a:lnTo>
                  <a:pt x="13320" y="795"/>
                </a:lnTo>
                <a:lnTo>
                  <a:pt x="13344" y="765"/>
                </a:lnTo>
                <a:lnTo>
                  <a:pt x="13368" y="735"/>
                </a:lnTo>
                <a:lnTo>
                  <a:pt x="13393" y="704"/>
                </a:lnTo>
                <a:lnTo>
                  <a:pt x="13418" y="675"/>
                </a:lnTo>
                <a:lnTo>
                  <a:pt x="13444" y="645"/>
                </a:lnTo>
                <a:lnTo>
                  <a:pt x="13471" y="616"/>
                </a:lnTo>
                <a:lnTo>
                  <a:pt x="13498" y="587"/>
                </a:lnTo>
                <a:lnTo>
                  <a:pt x="13526" y="558"/>
                </a:lnTo>
                <a:lnTo>
                  <a:pt x="13553" y="529"/>
                </a:lnTo>
                <a:lnTo>
                  <a:pt x="13583" y="501"/>
                </a:lnTo>
                <a:lnTo>
                  <a:pt x="13612" y="472"/>
                </a:lnTo>
                <a:lnTo>
                  <a:pt x="13642" y="444"/>
                </a:lnTo>
                <a:lnTo>
                  <a:pt x="13673" y="418"/>
                </a:lnTo>
                <a:lnTo>
                  <a:pt x="13705" y="392"/>
                </a:lnTo>
                <a:lnTo>
                  <a:pt x="13738" y="366"/>
                </a:lnTo>
                <a:lnTo>
                  <a:pt x="13772" y="342"/>
                </a:lnTo>
                <a:lnTo>
                  <a:pt x="13807" y="318"/>
                </a:lnTo>
                <a:lnTo>
                  <a:pt x="13844" y="295"/>
                </a:lnTo>
                <a:lnTo>
                  <a:pt x="13880" y="274"/>
                </a:lnTo>
                <a:lnTo>
                  <a:pt x="13918" y="252"/>
                </a:lnTo>
                <a:lnTo>
                  <a:pt x="13958" y="232"/>
                </a:lnTo>
                <a:lnTo>
                  <a:pt x="13997" y="212"/>
                </a:lnTo>
                <a:lnTo>
                  <a:pt x="14039" y="194"/>
                </a:lnTo>
                <a:lnTo>
                  <a:pt x="14080" y="176"/>
                </a:lnTo>
                <a:lnTo>
                  <a:pt x="14122" y="160"/>
                </a:lnTo>
                <a:lnTo>
                  <a:pt x="14167" y="143"/>
                </a:lnTo>
                <a:lnTo>
                  <a:pt x="14212" y="127"/>
                </a:lnTo>
                <a:lnTo>
                  <a:pt x="14257" y="114"/>
                </a:lnTo>
                <a:lnTo>
                  <a:pt x="14304" y="100"/>
                </a:lnTo>
                <a:lnTo>
                  <a:pt x="14352" y="87"/>
                </a:lnTo>
                <a:lnTo>
                  <a:pt x="14400" y="76"/>
                </a:lnTo>
                <a:lnTo>
                  <a:pt x="14450" y="64"/>
                </a:lnTo>
                <a:lnTo>
                  <a:pt x="14501" y="55"/>
                </a:lnTo>
                <a:lnTo>
                  <a:pt x="14553" y="46"/>
                </a:lnTo>
                <a:lnTo>
                  <a:pt x="14605" y="37"/>
                </a:lnTo>
                <a:lnTo>
                  <a:pt x="14658" y="29"/>
                </a:lnTo>
                <a:lnTo>
                  <a:pt x="14713" y="23"/>
                </a:lnTo>
                <a:lnTo>
                  <a:pt x="14769" y="17"/>
                </a:lnTo>
                <a:lnTo>
                  <a:pt x="14825" y="11"/>
                </a:lnTo>
                <a:lnTo>
                  <a:pt x="14883" y="7"/>
                </a:lnTo>
                <a:lnTo>
                  <a:pt x="14941" y="4"/>
                </a:lnTo>
                <a:lnTo>
                  <a:pt x="15000" y="2"/>
                </a:lnTo>
                <a:lnTo>
                  <a:pt x="15062" y="0"/>
                </a:lnTo>
                <a:lnTo>
                  <a:pt x="15091" y="0"/>
                </a:lnTo>
                <a:lnTo>
                  <a:pt x="15120" y="0"/>
                </a:lnTo>
                <a:lnTo>
                  <a:pt x="15150" y="1"/>
                </a:lnTo>
                <a:lnTo>
                  <a:pt x="15180" y="2"/>
                </a:lnTo>
                <a:lnTo>
                  <a:pt x="15210" y="3"/>
                </a:lnTo>
                <a:lnTo>
                  <a:pt x="15241" y="4"/>
                </a:lnTo>
                <a:lnTo>
                  <a:pt x="15273" y="5"/>
                </a:lnTo>
                <a:lnTo>
                  <a:pt x="15305" y="7"/>
                </a:lnTo>
                <a:lnTo>
                  <a:pt x="15337" y="9"/>
                </a:lnTo>
                <a:lnTo>
                  <a:pt x="15370" y="11"/>
                </a:lnTo>
                <a:lnTo>
                  <a:pt x="15402" y="15"/>
                </a:lnTo>
                <a:lnTo>
                  <a:pt x="15436" y="18"/>
                </a:lnTo>
                <a:lnTo>
                  <a:pt x="15469" y="21"/>
                </a:lnTo>
                <a:lnTo>
                  <a:pt x="15502" y="25"/>
                </a:lnTo>
                <a:lnTo>
                  <a:pt x="15535" y="29"/>
                </a:lnTo>
                <a:lnTo>
                  <a:pt x="15568" y="34"/>
                </a:lnTo>
                <a:lnTo>
                  <a:pt x="15616" y="41"/>
                </a:lnTo>
                <a:lnTo>
                  <a:pt x="15662" y="49"/>
                </a:lnTo>
                <a:lnTo>
                  <a:pt x="15708" y="58"/>
                </a:lnTo>
                <a:lnTo>
                  <a:pt x="15754" y="68"/>
                </a:lnTo>
                <a:lnTo>
                  <a:pt x="15798" y="80"/>
                </a:lnTo>
                <a:lnTo>
                  <a:pt x="15844" y="92"/>
                </a:lnTo>
                <a:lnTo>
                  <a:pt x="15888" y="106"/>
                </a:lnTo>
                <a:lnTo>
                  <a:pt x="15931" y="120"/>
                </a:lnTo>
                <a:lnTo>
                  <a:pt x="15975" y="136"/>
                </a:lnTo>
                <a:lnTo>
                  <a:pt x="16018" y="151"/>
                </a:lnTo>
                <a:lnTo>
                  <a:pt x="16060" y="169"/>
                </a:lnTo>
                <a:lnTo>
                  <a:pt x="16102" y="188"/>
                </a:lnTo>
                <a:lnTo>
                  <a:pt x="16144" y="207"/>
                </a:lnTo>
                <a:lnTo>
                  <a:pt x="16184" y="227"/>
                </a:lnTo>
                <a:lnTo>
                  <a:pt x="16224" y="249"/>
                </a:lnTo>
                <a:lnTo>
                  <a:pt x="16265" y="271"/>
                </a:lnTo>
                <a:lnTo>
                  <a:pt x="16285" y="283"/>
                </a:lnTo>
                <a:lnTo>
                  <a:pt x="16303" y="295"/>
                </a:lnTo>
                <a:lnTo>
                  <a:pt x="16322" y="308"/>
                </a:lnTo>
                <a:lnTo>
                  <a:pt x="16339" y="321"/>
                </a:lnTo>
                <a:lnTo>
                  <a:pt x="16356" y="335"/>
                </a:lnTo>
                <a:lnTo>
                  <a:pt x="16373" y="349"/>
                </a:lnTo>
                <a:lnTo>
                  <a:pt x="16388" y="364"/>
                </a:lnTo>
                <a:lnTo>
                  <a:pt x="16404" y="378"/>
                </a:lnTo>
                <a:lnTo>
                  <a:pt x="16418" y="394"/>
                </a:lnTo>
                <a:lnTo>
                  <a:pt x="16433" y="409"/>
                </a:lnTo>
                <a:lnTo>
                  <a:pt x="16446" y="426"/>
                </a:lnTo>
                <a:lnTo>
                  <a:pt x="16459" y="442"/>
                </a:lnTo>
                <a:lnTo>
                  <a:pt x="16471" y="460"/>
                </a:lnTo>
                <a:lnTo>
                  <a:pt x="16482" y="478"/>
                </a:lnTo>
                <a:lnTo>
                  <a:pt x="16493" y="495"/>
                </a:lnTo>
                <a:lnTo>
                  <a:pt x="16503" y="514"/>
                </a:lnTo>
                <a:lnTo>
                  <a:pt x="16513" y="533"/>
                </a:lnTo>
                <a:lnTo>
                  <a:pt x="16522" y="552"/>
                </a:lnTo>
                <a:lnTo>
                  <a:pt x="16530" y="572"/>
                </a:lnTo>
                <a:lnTo>
                  <a:pt x="16538" y="593"/>
                </a:lnTo>
                <a:lnTo>
                  <a:pt x="16546" y="613"/>
                </a:lnTo>
                <a:lnTo>
                  <a:pt x="16552" y="635"/>
                </a:lnTo>
                <a:lnTo>
                  <a:pt x="16558" y="657"/>
                </a:lnTo>
                <a:lnTo>
                  <a:pt x="16563" y="679"/>
                </a:lnTo>
                <a:lnTo>
                  <a:pt x="16567" y="701"/>
                </a:lnTo>
                <a:lnTo>
                  <a:pt x="16572" y="724"/>
                </a:lnTo>
                <a:lnTo>
                  <a:pt x="16576" y="748"/>
                </a:lnTo>
                <a:lnTo>
                  <a:pt x="16578" y="772"/>
                </a:lnTo>
                <a:lnTo>
                  <a:pt x="16580" y="797"/>
                </a:lnTo>
                <a:lnTo>
                  <a:pt x="16582" y="822"/>
                </a:lnTo>
                <a:lnTo>
                  <a:pt x="16583" y="846"/>
                </a:lnTo>
                <a:lnTo>
                  <a:pt x="16583" y="872"/>
                </a:lnTo>
                <a:lnTo>
                  <a:pt x="16583" y="904"/>
                </a:lnTo>
                <a:lnTo>
                  <a:pt x="16581" y="937"/>
                </a:lnTo>
                <a:lnTo>
                  <a:pt x="16579" y="970"/>
                </a:lnTo>
                <a:lnTo>
                  <a:pt x="16576" y="1004"/>
                </a:lnTo>
                <a:lnTo>
                  <a:pt x="16571" y="1038"/>
                </a:lnTo>
                <a:lnTo>
                  <a:pt x="16565" y="1072"/>
                </a:lnTo>
                <a:lnTo>
                  <a:pt x="16557" y="1109"/>
                </a:lnTo>
                <a:lnTo>
                  <a:pt x="16548" y="1144"/>
                </a:lnTo>
                <a:lnTo>
                  <a:pt x="15454" y="1140"/>
                </a:lnTo>
                <a:lnTo>
                  <a:pt x="15456" y="1127"/>
                </a:lnTo>
                <a:lnTo>
                  <a:pt x="15458" y="1115"/>
                </a:lnTo>
                <a:lnTo>
                  <a:pt x="15461" y="1101"/>
                </a:lnTo>
                <a:lnTo>
                  <a:pt x="15462" y="1089"/>
                </a:lnTo>
                <a:lnTo>
                  <a:pt x="15463" y="1075"/>
                </a:lnTo>
                <a:lnTo>
                  <a:pt x="15464" y="1064"/>
                </a:lnTo>
                <a:lnTo>
                  <a:pt x="15464" y="1053"/>
                </a:lnTo>
                <a:lnTo>
                  <a:pt x="15464" y="1042"/>
                </a:lnTo>
                <a:lnTo>
                  <a:pt x="15464" y="1022"/>
                </a:lnTo>
                <a:lnTo>
                  <a:pt x="15463" y="1000"/>
                </a:lnTo>
                <a:lnTo>
                  <a:pt x="15461" y="980"/>
                </a:lnTo>
                <a:lnTo>
                  <a:pt x="15457" y="961"/>
                </a:lnTo>
                <a:lnTo>
                  <a:pt x="15454" y="943"/>
                </a:lnTo>
                <a:lnTo>
                  <a:pt x="15450" y="924"/>
                </a:lnTo>
                <a:lnTo>
                  <a:pt x="15445" y="908"/>
                </a:lnTo>
                <a:lnTo>
                  <a:pt x="15439" y="891"/>
                </a:lnTo>
                <a:lnTo>
                  <a:pt x="15432" y="875"/>
                </a:lnTo>
                <a:lnTo>
                  <a:pt x="15424" y="860"/>
                </a:lnTo>
                <a:lnTo>
                  <a:pt x="15416" y="846"/>
                </a:lnTo>
                <a:lnTo>
                  <a:pt x="15407" y="832"/>
                </a:lnTo>
                <a:lnTo>
                  <a:pt x="15396" y="819"/>
                </a:lnTo>
                <a:lnTo>
                  <a:pt x="15386" y="807"/>
                </a:lnTo>
                <a:lnTo>
                  <a:pt x="15375" y="796"/>
                </a:lnTo>
                <a:lnTo>
                  <a:pt x="15362" y="785"/>
                </a:lnTo>
                <a:lnTo>
                  <a:pt x="15336" y="766"/>
                </a:lnTo>
                <a:lnTo>
                  <a:pt x="15310" y="748"/>
                </a:lnTo>
                <a:lnTo>
                  <a:pt x="15283" y="731"/>
                </a:lnTo>
                <a:lnTo>
                  <a:pt x="15255" y="716"/>
                </a:lnTo>
                <a:lnTo>
                  <a:pt x="15228" y="703"/>
                </a:lnTo>
                <a:lnTo>
                  <a:pt x="15199" y="692"/>
                </a:lnTo>
                <a:lnTo>
                  <a:pt x="15170" y="682"/>
                </a:lnTo>
                <a:lnTo>
                  <a:pt x="15140" y="674"/>
                </a:lnTo>
                <a:lnTo>
                  <a:pt x="15108" y="667"/>
                </a:lnTo>
                <a:lnTo>
                  <a:pt x="15077" y="662"/>
                </a:lnTo>
                <a:lnTo>
                  <a:pt x="15045" y="658"/>
                </a:lnTo>
                <a:lnTo>
                  <a:pt x="15014" y="655"/>
                </a:lnTo>
                <a:lnTo>
                  <a:pt x="14984" y="653"/>
                </a:lnTo>
                <a:lnTo>
                  <a:pt x="14956" y="651"/>
                </a:lnTo>
                <a:lnTo>
                  <a:pt x="14931" y="650"/>
                </a:lnTo>
                <a:lnTo>
                  <a:pt x="14907" y="650"/>
                </a:lnTo>
                <a:lnTo>
                  <a:pt x="14884" y="651"/>
                </a:lnTo>
                <a:lnTo>
                  <a:pt x="14863" y="652"/>
                </a:lnTo>
                <a:lnTo>
                  <a:pt x="14840" y="654"/>
                </a:lnTo>
                <a:lnTo>
                  <a:pt x="14818" y="657"/>
                </a:lnTo>
                <a:lnTo>
                  <a:pt x="14795" y="661"/>
                </a:lnTo>
                <a:lnTo>
                  <a:pt x="14772" y="665"/>
                </a:lnTo>
                <a:lnTo>
                  <a:pt x="14751" y="669"/>
                </a:lnTo>
                <a:lnTo>
                  <a:pt x="14728" y="674"/>
                </a:lnTo>
                <a:lnTo>
                  <a:pt x="14700" y="683"/>
                </a:lnTo>
                <a:lnTo>
                  <a:pt x="14673" y="694"/>
                </a:lnTo>
                <a:lnTo>
                  <a:pt x="14645" y="707"/>
                </a:lnTo>
                <a:lnTo>
                  <a:pt x="14617" y="720"/>
                </a:lnTo>
                <a:lnTo>
                  <a:pt x="14590" y="736"/>
                </a:lnTo>
                <a:lnTo>
                  <a:pt x="14562" y="752"/>
                </a:lnTo>
                <a:lnTo>
                  <a:pt x="14535" y="771"/>
                </a:lnTo>
                <a:lnTo>
                  <a:pt x="14508" y="790"/>
                </a:lnTo>
                <a:lnTo>
                  <a:pt x="14481" y="812"/>
                </a:lnTo>
                <a:lnTo>
                  <a:pt x="14454" y="836"/>
                </a:lnTo>
                <a:lnTo>
                  <a:pt x="14427" y="860"/>
                </a:lnTo>
                <a:lnTo>
                  <a:pt x="14400" y="886"/>
                </a:lnTo>
                <a:lnTo>
                  <a:pt x="14374" y="914"/>
                </a:lnTo>
                <a:lnTo>
                  <a:pt x="14347" y="943"/>
                </a:lnTo>
                <a:lnTo>
                  <a:pt x="14321" y="974"/>
                </a:lnTo>
                <a:lnTo>
                  <a:pt x="14296" y="1006"/>
                </a:lnTo>
                <a:lnTo>
                  <a:pt x="14270" y="1040"/>
                </a:lnTo>
                <a:lnTo>
                  <a:pt x="14245" y="1076"/>
                </a:lnTo>
                <a:lnTo>
                  <a:pt x="14220" y="1115"/>
                </a:lnTo>
                <a:lnTo>
                  <a:pt x="14196" y="1154"/>
                </a:lnTo>
                <a:lnTo>
                  <a:pt x="14173" y="1197"/>
                </a:lnTo>
                <a:lnTo>
                  <a:pt x="14152" y="1241"/>
                </a:lnTo>
                <a:lnTo>
                  <a:pt x="14130" y="1287"/>
                </a:lnTo>
                <a:lnTo>
                  <a:pt x="14109" y="1335"/>
                </a:lnTo>
                <a:lnTo>
                  <a:pt x="14088" y="1385"/>
                </a:lnTo>
                <a:lnTo>
                  <a:pt x="14070" y="1438"/>
                </a:lnTo>
                <a:lnTo>
                  <a:pt x="14051" y="1492"/>
                </a:lnTo>
                <a:lnTo>
                  <a:pt x="14032" y="1549"/>
                </a:lnTo>
                <a:lnTo>
                  <a:pt x="14015" y="1607"/>
                </a:lnTo>
                <a:lnTo>
                  <a:pt x="13998" y="1667"/>
                </a:lnTo>
                <a:lnTo>
                  <a:pt x="13983" y="1730"/>
                </a:lnTo>
                <a:lnTo>
                  <a:pt x="13967" y="1794"/>
                </a:lnTo>
                <a:lnTo>
                  <a:pt x="13962" y="1816"/>
                </a:lnTo>
                <a:lnTo>
                  <a:pt x="13958" y="1838"/>
                </a:lnTo>
                <a:lnTo>
                  <a:pt x="13954" y="1860"/>
                </a:lnTo>
                <a:lnTo>
                  <a:pt x="13949" y="1881"/>
                </a:lnTo>
                <a:lnTo>
                  <a:pt x="13946" y="1903"/>
                </a:lnTo>
                <a:lnTo>
                  <a:pt x="13943" y="1925"/>
                </a:lnTo>
                <a:lnTo>
                  <a:pt x="13940" y="1947"/>
                </a:lnTo>
                <a:lnTo>
                  <a:pt x="13937" y="1968"/>
                </a:lnTo>
                <a:lnTo>
                  <a:pt x="13934" y="1991"/>
                </a:lnTo>
                <a:lnTo>
                  <a:pt x="13931" y="2014"/>
                </a:lnTo>
                <a:lnTo>
                  <a:pt x="13928" y="2037"/>
                </a:lnTo>
                <a:lnTo>
                  <a:pt x="13925" y="2060"/>
                </a:lnTo>
                <a:lnTo>
                  <a:pt x="13921" y="2082"/>
                </a:lnTo>
                <a:lnTo>
                  <a:pt x="13919" y="2104"/>
                </a:lnTo>
                <a:lnTo>
                  <a:pt x="13917" y="2126"/>
                </a:lnTo>
                <a:lnTo>
                  <a:pt x="13915" y="2148"/>
                </a:lnTo>
                <a:lnTo>
                  <a:pt x="13913" y="2169"/>
                </a:lnTo>
                <a:lnTo>
                  <a:pt x="13912" y="2191"/>
                </a:lnTo>
                <a:lnTo>
                  <a:pt x="13910" y="2213"/>
                </a:lnTo>
                <a:lnTo>
                  <a:pt x="13909" y="2234"/>
                </a:lnTo>
                <a:lnTo>
                  <a:pt x="13909" y="2255"/>
                </a:lnTo>
                <a:lnTo>
                  <a:pt x="13908" y="2276"/>
                </a:lnTo>
                <a:lnTo>
                  <a:pt x="13908" y="2297"/>
                </a:lnTo>
                <a:lnTo>
                  <a:pt x="13908" y="2318"/>
                </a:lnTo>
                <a:lnTo>
                  <a:pt x="13908" y="2352"/>
                </a:lnTo>
                <a:lnTo>
                  <a:pt x="13909" y="2386"/>
                </a:lnTo>
                <a:lnTo>
                  <a:pt x="13911" y="2419"/>
                </a:lnTo>
                <a:lnTo>
                  <a:pt x="13914" y="2451"/>
                </a:lnTo>
                <a:lnTo>
                  <a:pt x="13918" y="2482"/>
                </a:lnTo>
                <a:lnTo>
                  <a:pt x="13924" y="2513"/>
                </a:lnTo>
                <a:lnTo>
                  <a:pt x="13929" y="2543"/>
                </a:lnTo>
                <a:lnTo>
                  <a:pt x="13936" y="2573"/>
                </a:lnTo>
                <a:lnTo>
                  <a:pt x="13943" y="2602"/>
                </a:lnTo>
                <a:lnTo>
                  <a:pt x="13951" y="2631"/>
                </a:lnTo>
                <a:lnTo>
                  <a:pt x="13961" y="2658"/>
                </a:lnTo>
                <a:lnTo>
                  <a:pt x="13970" y="2686"/>
                </a:lnTo>
                <a:lnTo>
                  <a:pt x="13982" y="2712"/>
                </a:lnTo>
                <a:lnTo>
                  <a:pt x="13993" y="2738"/>
                </a:lnTo>
                <a:lnTo>
                  <a:pt x="14005" y="2764"/>
                </a:lnTo>
                <a:lnTo>
                  <a:pt x="14020" y="2788"/>
                </a:lnTo>
                <a:lnTo>
                  <a:pt x="14026" y="2800"/>
                </a:lnTo>
                <a:lnTo>
                  <a:pt x="14034" y="2812"/>
                </a:lnTo>
                <a:lnTo>
                  <a:pt x="14042" y="2823"/>
                </a:lnTo>
                <a:lnTo>
                  <a:pt x="14050" y="2834"/>
                </a:lnTo>
                <a:lnTo>
                  <a:pt x="14059" y="2844"/>
                </a:lnTo>
                <a:lnTo>
                  <a:pt x="14069" y="2854"/>
                </a:lnTo>
                <a:lnTo>
                  <a:pt x="14078" y="2864"/>
                </a:lnTo>
                <a:lnTo>
                  <a:pt x="14087" y="2873"/>
                </a:lnTo>
                <a:lnTo>
                  <a:pt x="14098" y="2882"/>
                </a:lnTo>
                <a:lnTo>
                  <a:pt x="14109" y="2891"/>
                </a:lnTo>
                <a:lnTo>
                  <a:pt x="14119" y="2899"/>
                </a:lnTo>
                <a:lnTo>
                  <a:pt x="14131" y="2906"/>
                </a:lnTo>
                <a:lnTo>
                  <a:pt x="14143" y="2913"/>
                </a:lnTo>
                <a:lnTo>
                  <a:pt x="14155" y="2921"/>
                </a:lnTo>
                <a:lnTo>
                  <a:pt x="14167" y="2928"/>
                </a:lnTo>
                <a:lnTo>
                  <a:pt x="14181" y="2934"/>
                </a:lnTo>
                <a:lnTo>
                  <a:pt x="14207" y="2945"/>
                </a:lnTo>
                <a:lnTo>
                  <a:pt x="14235" y="2955"/>
                </a:lnTo>
                <a:lnTo>
                  <a:pt x="14267" y="2963"/>
                </a:lnTo>
                <a:lnTo>
                  <a:pt x="14298" y="2970"/>
                </a:lnTo>
                <a:lnTo>
                  <a:pt x="14331" y="2975"/>
                </a:lnTo>
                <a:lnTo>
                  <a:pt x="14366" y="2980"/>
                </a:lnTo>
                <a:lnTo>
                  <a:pt x="14401" y="2982"/>
                </a:lnTo>
                <a:lnTo>
                  <a:pt x="14440" y="2982"/>
                </a:lnTo>
                <a:lnTo>
                  <a:pt x="14495" y="2982"/>
                </a:lnTo>
                <a:lnTo>
                  <a:pt x="14509" y="2982"/>
                </a:lnTo>
                <a:lnTo>
                  <a:pt x="14525" y="2981"/>
                </a:lnTo>
                <a:lnTo>
                  <a:pt x="14539" y="2980"/>
                </a:lnTo>
                <a:lnTo>
                  <a:pt x="14554" y="2978"/>
                </a:lnTo>
                <a:lnTo>
                  <a:pt x="14579" y="2976"/>
                </a:lnTo>
                <a:lnTo>
                  <a:pt x="14604" y="2974"/>
                </a:lnTo>
                <a:lnTo>
                  <a:pt x="14630" y="2970"/>
                </a:lnTo>
                <a:lnTo>
                  <a:pt x="14656" y="2965"/>
                </a:lnTo>
                <a:lnTo>
                  <a:pt x="14682" y="2958"/>
                </a:lnTo>
                <a:lnTo>
                  <a:pt x="14710" y="2950"/>
                </a:lnTo>
                <a:lnTo>
                  <a:pt x="14738" y="2940"/>
                </a:lnTo>
                <a:lnTo>
                  <a:pt x="14768" y="2929"/>
                </a:lnTo>
                <a:lnTo>
                  <a:pt x="14786" y="2921"/>
                </a:lnTo>
                <a:lnTo>
                  <a:pt x="14803" y="2912"/>
                </a:lnTo>
                <a:lnTo>
                  <a:pt x="14821" y="2903"/>
                </a:lnTo>
                <a:lnTo>
                  <a:pt x="14839" y="2894"/>
                </a:lnTo>
                <a:lnTo>
                  <a:pt x="14873" y="2872"/>
                </a:lnTo>
                <a:lnTo>
                  <a:pt x="14907" y="2849"/>
                </a:lnTo>
                <a:lnTo>
                  <a:pt x="14940" y="2824"/>
                </a:lnTo>
                <a:lnTo>
                  <a:pt x="14973" y="2797"/>
                </a:lnTo>
                <a:lnTo>
                  <a:pt x="15005" y="2768"/>
                </a:lnTo>
                <a:lnTo>
                  <a:pt x="15037" y="2737"/>
                </a:lnTo>
                <a:lnTo>
                  <a:pt x="15051" y="2721"/>
                </a:lnTo>
                <a:lnTo>
                  <a:pt x="15066" y="2704"/>
                </a:lnTo>
                <a:lnTo>
                  <a:pt x="15079" y="2687"/>
                </a:lnTo>
                <a:lnTo>
                  <a:pt x="15092" y="2671"/>
                </a:lnTo>
                <a:lnTo>
                  <a:pt x="15104" y="2653"/>
                </a:lnTo>
                <a:lnTo>
                  <a:pt x="15115" y="2636"/>
                </a:lnTo>
                <a:lnTo>
                  <a:pt x="15125" y="2618"/>
                </a:lnTo>
                <a:lnTo>
                  <a:pt x="15135" y="2599"/>
                </a:lnTo>
                <a:lnTo>
                  <a:pt x="15143" y="2581"/>
                </a:lnTo>
                <a:lnTo>
                  <a:pt x="15151" y="2562"/>
                </a:lnTo>
                <a:lnTo>
                  <a:pt x="15158" y="2543"/>
                </a:lnTo>
                <a:lnTo>
                  <a:pt x="15164" y="2524"/>
                </a:lnTo>
                <a:lnTo>
                  <a:pt x="15169" y="2504"/>
                </a:lnTo>
                <a:lnTo>
                  <a:pt x="15174" y="2484"/>
                </a:lnTo>
                <a:lnTo>
                  <a:pt x="15178" y="2465"/>
                </a:lnTo>
                <a:lnTo>
                  <a:pt x="15181" y="2444"/>
                </a:lnTo>
                <a:lnTo>
                  <a:pt x="16235" y="2439"/>
                </a:lnTo>
                <a:lnTo>
                  <a:pt x="16239" y="2453"/>
                </a:lnTo>
                <a:lnTo>
                  <a:pt x="16242" y="2466"/>
                </a:lnTo>
                <a:lnTo>
                  <a:pt x="16244" y="2478"/>
                </a:lnTo>
                <a:lnTo>
                  <a:pt x="16245" y="2493"/>
                </a:lnTo>
                <a:lnTo>
                  <a:pt x="16244" y="2515"/>
                </a:lnTo>
                <a:lnTo>
                  <a:pt x="16241" y="2540"/>
                </a:lnTo>
                <a:lnTo>
                  <a:pt x="16236" y="2567"/>
                </a:lnTo>
                <a:lnTo>
                  <a:pt x="16229" y="2596"/>
                </a:lnTo>
                <a:lnTo>
                  <a:pt x="16219" y="2628"/>
                </a:lnTo>
                <a:lnTo>
                  <a:pt x="16209" y="2662"/>
                </a:lnTo>
                <a:lnTo>
                  <a:pt x="16195" y="2697"/>
                </a:lnTo>
                <a:lnTo>
                  <a:pt x="16180" y="2735"/>
                </a:lnTo>
                <a:lnTo>
                  <a:pt x="16163" y="2773"/>
                </a:lnTo>
                <a:lnTo>
                  <a:pt x="16143" y="2813"/>
                </a:lnTo>
                <a:lnTo>
                  <a:pt x="16121" y="2853"/>
                </a:lnTo>
                <a:lnTo>
                  <a:pt x="16096" y="2894"/>
                </a:lnTo>
                <a:lnTo>
                  <a:pt x="16068" y="2934"/>
                </a:lnTo>
                <a:lnTo>
                  <a:pt x="16039" y="2975"/>
                </a:lnTo>
                <a:lnTo>
                  <a:pt x="16006" y="3018"/>
                </a:lnTo>
                <a:lnTo>
                  <a:pt x="15972" y="3059"/>
                </a:lnTo>
                <a:lnTo>
                  <a:pt x="15945" y="3089"/>
                </a:lnTo>
                <a:lnTo>
                  <a:pt x="15917" y="3119"/>
                </a:lnTo>
                <a:lnTo>
                  <a:pt x="15887" y="3150"/>
                </a:lnTo>
                <a:lnTo>
                  <a:pt x="15855" y="3179"/>
                </a:lnTo>
                <a:lnTo>
                  <a:pt x="15823" y="3208"/>
                </a:lnTo>
                <a:lnTo>
                  <a:pt x="15789" y="3236"/>
                </a:lnTo>
                <a:lnTo>
                  <a:pt x="15754" y="3263"/>
                </a:lnTo>
                <a:lnTo>
                  <a:pt x="15717" y="3291"/>
                </a:lnTo>
                <a:lnTo>
                  <a:pt x="15679" y="3318"/>
                </a:lnTo>
                <a:lnTo>
                  <a:pt x="15639" y="3345"/>
                </a:lnTo>
                <a:lnTo>
                  <a:pt x="15598" y="3372"/>
                </a:lnTo>
                <a:lnTo>
                  <a:pt x="15556" y="3399"/>
                </a:lnTo>
                <a:lnTo>
                  <a:pt x="15512" y="3425"/>
                </a:lnTo>
                <a:lnTo>
                  <a:pt x="15467" y="3451"/>
                </a:lnTo>
                <a:lnTo>
                  <a:pt x="15420" y="3476"/>
                </a:lnTo>
                <a:lnTo>
                  <a:pt x="15372" y="3501"/>
                </a:lnTo>
                <a:lnTo>
                  <a:pt x="15348" y="3513"/>
                </a:lnTo>
                <a:lnTo>
                  <a:pt x="15323" y="3525"/>
                </a:lnTo>
                <a:lnTo>
                  <a:pt x="15297" y="3537"/>
                </a:lnTo>
                <a:lnTo>
                  <a:pt x="15271" y="3547"/>
                </a:lnTo>
                <a:lnTo>
                  <a:pt x="15245" y="3558"/>
                </a:lnTo>
                <a:lnTo>
                  <a:pt x="15218" y="3568"/>
                </a:lnTo>
                <a:lnTo>
                  <a:pt x="15190" y="3578"/>
                </a:lnTo>
                <a:lnTo>
                  <a:pt x="15163" y="3588"/>
                </a:lnTo>
                <a:lnTo>
                  <a:pt x="15106" y="3605"/>
                </a:lnTo>
                <a:lnTo>
                  <a:pt x="15047" y="3622"/>
                </a:lnTo>
                <a:lnTo>
                  <a:pt x="14987" y="3636"/>
                </a:lnTo>
                <a:lnTo>
                  <a:pt x="14925" y="3650"/>
                </a:lnTo>
                <a:lnTo>
                  <a:pt x="14861" y="3661"/>
                </a:lnTo>
                <a:lnTo>
                  <a:pt x="14796" y="3672"/>
                </a:lnTo>
                <a:lnTo>
                  <a:pt x="14729" y="3680"/>
                </a:lnTo>
                <a:lnTo>
                  <a:pt x="14659" y="3687"/>
                </a:lnTo>
                <a:lnTo>
                  <a:pt x="14588" y="3692"/>
                </a:lnTo>
                <a:lnTo>
                  <a:pt x="14515" y="3697"/>
                </a:lnTo>
                <a:lnTo>
                  <a:pt x="14442" y="3699"/>
                </a:lnTo>
                <a:lnTo>
                  <a:pt x="14365" y="3700"/>
                </a:lnTo>
                <a:lnTo>
                  <a:pt x="14326" y="3700"/>
                </a:lnTo>
                <a:lnTo>
                  <a:pt x="14280" y="3700"/>
                </a:lnTo>
                <a:lnTo>
                  <a:pt x="14229" y="3700"/>
                </a:lnTo>
                <a:lnTo>
                  <a:pt x="14178" y="3699"/>
                </a:lnTo>
                <a:lnTo>
                  <a:pt x="14129" y="3697"/>
                </a:lnTo>
                <a:lnTo>
                  <a:pt x="14080" y="3694"/>
                </a:lnTo>
                <a:lnTo>
                  <a:pt x="14032" y="3691"/>
                </a:lnTo>
                <a:lnTo>
                  <a:pt x="13987" y="3688"/>
                </a:lnTo>
                <a:lnTo>
                  <a:pt x="13941" y="3684"/>
                </a:lnTo>
                <a:lnTo>
                  <a:pt x="13898" y="3679"/>
                </a:lnTo>
                <a:lnTo>
                  <a:pt x="13854" y="3674"/>
                </a:lnTo>
                <a:lnTo>
                  <a:pt x="13813" y="3668"/>
                </a:lnTo>
                <a:lnTo>
                  <a:pt x="13771" y="3660"/>
                </a:lnTo>
                <a:lnTo>
                  <a:pt x="13732" y="3653"/>
                </a:lnTo>
                <a:lnTo>
                  <a:pt x="13692" y="3645"/>
                </a:lnTo>
                <a:lnTo>
                  <a:pt x="13655" y="3635"/>
                </a:lnTo>
                <a:lnTo>
                  <a:pt x="13619" y="3626"/>
                </a:lnTo>
                <a:lnTo>
                  <a:pt x="13583" y="3616"/>
                </a:lnTo>
                <a:lnTo>
                  <a:pt x="13548" y="3605"/>
                </a:lnTo>
                <a:lnTo>
                  <a:pt x="13515" y="3594"/>
                </a:lnTo>
                <a:lnTo>
                  <a:pt x="13483" y="3582"/>
                </a:lnTo>
                <a:lnTo>
                  <a:pt x="13452" y="3569"/>
                </a:lnTo>
                <a:lnTo>
                  <a:pt x="13422" y="3556"/>
                </a:lnTo>
                <a:lnTo>
                  <a:pt x="13393" y="3542"/>
                </a:lnTo>
                <a:lnTo>
                  <a:pt x="13365" y="3527"/>
                </a:lnTo>
                <a:lnTo>
                  <a:pt x="13338" y="3511"/>
                </a:lnTo>
                <a:lnTo>
                  <a:pt x="13312" y="3496"/>
                </a:lnTo>
                <a:lnTo>
                  <a:pt x="13287" y="3479"/>
                </a:lnTo>
                <a:lnTo>
                  <a:pt x="13263" y="3461"/>
                </a:lnTo>
                <a:lnTo>
                  <a:pt x="13240" y="3444"/>
                </a:lnTo>
                <a:lnTo>
                  <a:pt x="13220" y="3425"/>
                </a:lnTo>
                <a:lnTo>
                  <a:pt x="13199" y="3405"/>
                </a:lnTo>
                <a:lnTo>
                  <a:pt x="13179" y="3386"/>
                </a:lnTo>
                <a:lnTo>
                  <a:pt x="13162" y="3365"/>
                </a:lnTo>
                <a:lnTo>
                  <a:pt x="13126" y="3324"/>
                </a:lnTo>
                <a:lnTo>
                  <a:pt x="13094" y="3280"/>
                </a:lnTo>
                <a:lnTo>
                  <a:pt x="13063" y="3238"/>
                </a:lnTo>
                <a:lnTo>
                  <a:pt x="13035" y="3193"/>
                </a:lnTo>
                <a:lnTo>
                  <a:pt x="13008" y="3150"/>
                </a:lnTo>
                <a:lnTo>
                  <a:pt x="12983" y="3104"/>
                </a:lnTo>
                <a:lnTo>
                  <a:pt x="12960" y="3058"/>
                </a:lnTo>
                <a:lnTo>
                  <a:pt x="12939" y="3013"/>
                </a:lnTo>
                <a:lnTo>
                  <a:pt x="12920" y="2966"/>
                </a:lnTo>
                <a:lnTo>
                  <a:pt x="12903" y="2918"/>
                </a:lnTo>
                <a:lnTo>
                  <a:pt x="12887" y="2871"/>
                </a:lnTo>
                <a:lnTo>
                  <a:pt x="12874" y="2822"/>
                </a:lnTo>
                <a:lnTo>
                  <a:pt x="12862" y="2773"/>
                </a:lnTo>
                <a:lnTo>
                  <a:pt x="12852" y="2724"/>
                </a:lnTo>
                <a:lnTo>
                  <a:pt x="12845" y="2674"/>
                </a:lnTo>
                <a:lnTo>
                  <a:pt x="12838" y="2623"/>
                </a:lnTo>
                <a:lnTo>
                  <a:pt x="12836" y="2592"/>
                </a:lnTo>
                <a:lnTo>
                  <a:pt x="12834" y="2560"/>
                </a:lnTo>
                <a:lnTo>
                  <a:pt x="12832" y="2528"/>
                </a:lnTo>
                <a:lnTo>
                  <a:pt x="12831" y="2495"/>
                </a:lnTo>
                <a:lnTo>
                  <a:pt x="12830" y="2463"/>
                </a:lnTo>
                <a:lnTo>
                  <a:pt x="12829" y="2429"/>
                </a:lnTo>
                <a:lnTo>
                  <a:pt x="12828" y="2398"/>
                </a:lnTo>
                <a:lnTo>
                  <a:pt x="12828" y="2366"/>
                </a:lnTo>
                <a:lnTo>
                  <a:pt x="12828" y="2361"/>
                </a:lnTo>
                <a:close/>
                <a:moveTo>
                  <a:pt x="0" y="3622"/>
                </a:moveTo>
                <a:lnTo>
                  <a:pt x="741" y="112"/>
                </a:lnTo>
                <a:lnTo>
                  <a:pt x="3288" y="112"/>
                </a:lnTo>
                <a:lnTo>
                  <a:pt x="3173" y="795"/>
                </a:lnTo>
                <a:lnTo>
                  <a:pt x="1606" y="795"/>
                </a:lnTo>
                <a:lnTo>
                  <a:pt x="1447" y="1561"/>
                </a:lnTo>
                <a:lnTo>
                  <a:pt x="2899" y="1561"/>
                </a:lnTo>
                <a:lnTo>
                  <a:pt x="2740" y="2283"/>
                </a:lnTo>
                <a:lnTo>
                  <a:pt x="1293" y="2283"/>
                </a:lnTo>
                <a:lnTo>
                  <a:pt x="1020" y="3622"/>
                </a:lnTo>
                <a:lnTo>
                  <a:pt x="0" y="3622"/>
                </a:lnTo>
                <a:close/>
                <a:moveTo>
                  <a:pt x="3363" y="3622"/>
                </a:moveTo>
                <a:lnTo>
                  <a:pt x="4144" y="112"/>
                </a:lnTo>
                <a:lnTo>
                  <a:pt x="5162" y="112"/>
                </a:lnTo>
                <a:lnTo>
                  <a:pt x="4422" y="3622"/>
                </a:lnTo>
                <a:lnTo>
                  <a:pt x="3363" y="3622"/>
                </a:lnTo>
                <a:close/>
                <a:moveTo>
                  <a:pt x="5388" y="3622"/>
                </a:moveTo>
                <a:lnTo>
                  <a:pt x="6135" y="112"/>
                </a:lnTo>
                <a:lnTo>
                  <a:pt x="8914" y="112"/>
                </a:lnTo>
                <a:lnTo>
                  <a:pt x="8755" y="795"/>
                </a:lnTo>
                <a:lnTo>
                  <a:pt x="7034" y="795"/>
                </a:lnTo>
                <a:lnTo>
                  <a:pt x="6875" y="1484"/>
                </a:lnTo>
                <a:lnTo>
                  <a:pt x="8481" y="1484"/>
                </a:lnTo>
                <a:lnTo>
                  <a:pt x="8328" y="2211"/>
                </a:lnTo>
                <a:lnTo>
                  <a:pt x="6721" y="2211"/>
                </a:lnTo>
                <a:lnTo>
                  <a:pt x="6562" y="2895"/>
                </a:lnTo>
                <a:lnTo>
                  <a:pt x="8328" y="2895"/>
                </a:lnTo>
                <a:lnTo>
                  <a:pt x="8168" y="3622"/>
                </a:lnTo>
                <a:lnTo>
                  <a:pt x="5388" y="36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staque ED e TI">
  <p:cSld name="Mapa Destaque ED e TI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/>
          <p:nvPr/>
        </p:nvSpPr>
        <p:spPr>
          <a:xfrm>
            <a:off x="0" y="4895850"/>
            <a:ext cx="9144000" cy="2478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4183835" y="4951214"/>
            <a:ext cx="776333" cy="136918"/>
          </a:xfrm>
          <a:custGeom>
            <a:rect b="b" l="l" r="r" t="t"/>
            <a:pathLst>
              <a:path extrusionOk="0" h="3700" w="16583">
                <a:moveTo>
                  <a:pt x="9397" y="1295"/>
                </a:moveTo>
                <a:lnTo>
                  <a:pt x="9400" y="1254"/>
                </a:lnTo>
                <a:lnTo>
                  <a:pt x="9406" y="1214"/>
                </a:lnTo>
                <a:lnTo>
                  <a:pt x="9411" y="1175"/>
                </a:lnTo>
                <a:lnTo>
                  <a:pt x="9418" y="1137"/>
                </a:lnTo>
                <a:lnTo>
                  <a:pt x="9425" y="1098"/>
                </a:lnTo>
                <a:lnTo>
                  <a:pt x="9434" y="1062"/>
                </a:lnTo>
                <a:lnTo>
                  <a:pt x="9443" y="1026"/>
                </a:lnTo>
                <a:lnTo>
                  <a:pt x="9453" y="989"/>
                </a:lnTo>
                <a:lnTo>
                  <a:pt x="9465" y="954"/>
                </a:lnTo>
                <a:lnTo>
                  <a:pt x="9476" y="920"/>
                </a:lnTo>
                <a:lnTo>
                  <a:pt x="9490" y="887"/>
                </a:lnTo>
                <a:lnTo>
                  <a:pt x="9503" y="854"/>
                </a:lnTo>
                <a:lnTo>
                  <a:pt x="9518" y="822"/>
                </a:lnTo>
                <a:lnTo>
                  <a:pt x="9534" y="789"/>
                </a:lnTo>
                <a:lnTo>
                  <a:pt x="9551" y="758"/>
                </a:lnTo>
                <a:lnTo>
                  <a:pt x="9567" y="728"/>
                </a:lnTo>
                <a:lnTo>
                  <a:pt x="9586" y="699"/>
                </a:lnTo>
                <a:lnTo>
                  <a:pt x="9606" y="670"/>
                </a:lnTo>
                <a:lnTo>
                  <a:pt x="9625" y="642"/>
                </a:lnTo>
                <a:lnTo>
                  <a:pt x="9647" y="614"/>
                </a:lnTo>
                <a:lnTo>
                  <a:pt x="9669" y="587"/>
                </a:lnTo>
                <a:lnTo>
                  <a:pt x="9692" y="562"/>
                </a:lnTo>
                <a:lnTo>
                  <a:pt x="9716" y="537"/>
                </a:lnTo>
                <a:lnTo>
                  <a:pt x="9740" y="512"/>
                </a:lnTo>
                <a:lnTo>
                  <a:pt x="9766" y="488"/>
                </a:lnTo>
                <a:lnTo>
                  <a:pt x="9792" y="464"/>
                </a:lnTo>
                <a:lnTo>
                  <a:pt x="9820" y="442"/>
                </a:lnTo>
                <a:lnTo>
                  <a:pt x="9848" y="420"/>
                </a:lnTo>
                <a:lnTo>
                  <a:pt x="9878" y="399"/>
                </a:lnTo>
                <a:lnTo>
                  <a:pt x="9908" y="378"/>
                </a:lnTo>
                <a:lnTo>
                  <a:pt x="9939" y="358"/>
                </a:lnTo>
                <a:lnTo>
                  <a:pt x="9972" y="339"/>
                </a:lnTo>
                <a:lnTo>
                  <a:pt x="10004" y="321"/>
                </a:lnTo>
                <a:lnTo>
                  <a:pt x="10037" y="303"/>
                </a:lnTo>
                <a:lnTo>
                  <a:pt x="10070" y="286"/>
                </a:lnTo>
                <a:lnTo>
                  <a:pt x="10104" y="268"/>
                </a:lnTo>
                <a:lnTo>
                  <a:pt x="10138" y="253"/>
                </a:lnTo>
                <a:lnTo>
                  <a:pt x="10173" y="237"/>
                </a:lnTo>
                <a:lnTo>
                  <a:pt x="10208" y="222"/>
                </a:lnTo>
                <a:lnTo>
                  <a:pt x="10243" y="208"/>
                </a:lnTo>
                <a:lnTo>
                  <a:pt x="10278" y="194"/>
                </a:lnTo>
                <a:lnTo>
                  <a:pt x="10315" y="180"/>
                </a:lnTo>
                <a:lnTo>
                  <a:pt x="10351" y="168"/>
                </a:lnTo>
                <a:lnTo>
                  <a:pt x="10387" y="156"/>
                </a:lnTo>
                <a:lnTo>
                  <a:pt x="10424" y="145"/>
                </a:lnTo>
                <a:lnTo>
                  <a:pt x="10462" y="134"/>
                </a:lnTo>
                <a:lnTo>
                  <a:pt x="10499" y="123"/>
                </a:lnTo>
                <a:lnTo>
                  <a:pt x="10537" y="114"/>
                </a:lnTo>
                <a:lnTo>
                  <a:pt x="10576" y="105"/>
                </a:lnTo>
                <a:lnTo>
                  <a:pt x="10615" y="96"/>
                </a:lnTo>
                <a:lnTo>
                  <a:pt x="10655" y="88"/>
                </a:lnTo>
                <a:lnTo>
                  <a:pt x="10694" y="81"/>
                </a:lnTo>
                <a:lnTo>
                  <a:pt x="10733" y="75"/>
                </a:lnTo>
                <a:lnTo>
                  <a:pt x="10774" y="68"/>
                </a:lnTo>
                <a:lnTo>
                  <a:pt x="10814" y="62"/>
                </a:lnTo>
                <a:lnTo>
                  <a:pt x="10856" y="57"/>
                </a:lnTo>
                <a:lnTo>
                  <a:pt x="10897" y="53"/>
                </a:lnTo>
                <a:lnTo>
                  <a:pt x="10939" y="50"/>
                </a:lnTo>
                <a:lnTo>
                  <a:pt x="10981" y="46"/>
                </a:lnTo>
                <a:lnTo>
                  <a:pt x="11024" y="44"/>
                </a:lnTo>
                <a:lnTo>
                  <a:pt x="11066" y="41"/>
                </a:lnTo>
                <a:lnTo>
                  <a:pt x="11110" y="39"/>
                </a:lnTo>
                <a:lnTo>
                  <a:pt x="11153" y="39"/>
                </a:lnTo>
                <a:lnTo>
                  <a:pt x="11197" y="38"/>
                </a:lnTo>
                <a:lnTo>
                  <a:pt x="11227" y="38"/>
                </a:lnTo>
                <a:lnTo>
                  <a:pt x="11258" y="39"/>
                </a:lnTo>
                <a:lnTo>
                  <a:pt x="11288" y="40"/>
                </a:lnTo>
                <a:lnTo>
                  <a:pt x="11319" y="41"/>
                </a:lnTo>
                <a:lnTo>
                  <a:pt x="11350" y="42"/>
                </a:lnTo>
                <a:lnTo>
                  <a:pt x="11380" y="45"/>
                </a:lnTo>
                <a:lnTo>
                  <a:pt x="11411" y="46"/>
                </a:lnTo>
                <a:lnTo>
                  <a:pt x="11441" y="49"/>
                </a:lnTo>
                <a:lnTo>
                  <a:pt x="11489" y="53"/>
                </a:lnTo>
                <a:lnTo>
                  <a:pt x="11536" y="58"/>
                </a:lnTo>
                <a:lnTo>
                  <a:pt x="11582" y="64"/>
                </a:lnTo>
                <a:lnTo>
                  <a:pt x="11628" y="71"/>
                </a:lnTo>
                <a:lnTo>
                  <a:pt x="11673" y="80"/>
                </a:lnTo>
                <a:lnTo>
                  <a:pt x="11719" y="90"/>
                </a:lnTo>
                <a:lnTo>
                  <a:pt x="11764" y="100"/>
                </a:lnTo>
                <a:lnTo>
                  <a:pt x="11807" y="112"/>
                </a:lnTo>
                <a:lnTo>
                  <a:pt x="11852" y="125"/>
                </a:lnTo>
                <a:lnTo>
                  <a:pt x="11894" y="139"/>
                </a:lnTo>
                <a:lnTo>
                  <a:pt x="11937" y="153"/>
                </a:lnTo>
                <a:lnTo>
                  <a:pt x="11979" y="170"/>
                </a:lnTo>
                <a:lnTo>
                  <a:pt x="12021" y="186"/>
                </a:lnTo>
                <a:lnTo>
                  <a:pt x="12061" y="205"/>
                </a:lnTo>
                <a:lnTo>
                  <a:pt x="12101" y="225"/>
                </a:lnTo>
                <a:lnTo>
                  <a:pt x="12142" y="245"/>
                </a:lnTo>
                <a:lnTo>
                  <a:pt x="12162" y="256"/>
                </a:lnTo>
                <a:lnTo>
                  <a:pt x="12180" y="266"/>
                </a:lnTo>
                <a:lnTo>
                  <a:pt x="12199" y="279"/>
                </a:lnTo>
                <a:lnTo>
                  <a:pt x="12216" y="290"/>
                </a:lnTo>
                <a:lnTo>
                  <a:pt x="12234" y="304"/>
                </a:lnTo>
                <a:lnTo>
                  <a:pt x="12251" y="316"/>
                </a:lnTo>
                <a:lnTo>
                  <a:pt x="12266" y="330"/>
                </a:lnTo>
                <a:lnTo>
                  <a:pt x="12282" y="344"/>
                </a:lnTo>
                <a:lnTo>
                  <a:pt x="12296" y="360"/>
                </a:lnTo>
                <a:lnTo>
                  <a:pt x="12311" y="374"/>
                </a:lnTo>
                <a:lnTo>
                  <a:pt x="12324" y="390"/>
                </a:lnTo>
                <a:lnTo>
                  <a:pt x="12337" y="406"/>
                </a:lnTo>
                <a:lnTo>
                  <a:pt x="12349" y="423"/>
                </a:lnTo>
                <a:lnTo>
                  <a:pt x="12361" y="440"/>
                </a:lnTo>
                <a:lnTo>
                  <a:pt x="12372" y="458"/>
                </a:lnTo>
                <a:lnTo>
                  <a:pt x="12382" y="476"/>
                </a:lnTo>
                <a:lnTo>
                  <a:pt x="12392" y="494"/>
                </a:lnTo>
                <a:lnTo>
                  <a:pt x="12401" y="514"/>
                </a:lnTo>
                <a:lnTo>
                  <a:pt x="12409" y="534"/>
                </a:lnTo>
                <a:lnTo>
                  <a:pt x="12418" y="553"/>
                </a:lnTo>
                <a:lnTo>
                  <a:pt x="12425" y="574"/>
                </a:lnTo>
                <a:lnTo>
                  <a:pt x="12432" y="595"/>
                </a:lnTo>
                <a:lnTo>
                  <a:pt x="12437" y="616"/>
                </a:lnTo>
                <a:lnTo>
                  <a:pt x="12443" y="639"/>
                </a:lnTo>
                <a:lnTo>
                  <a:pt x="12448" y="662"/>
                </a:lnTo>
                <a:lnTo>
                  <a:pt x="12453" y="685"/>
                </a:lnTo>
                <a:lnTo>
                  <a:pt x="12456" y="709"/>
                </a:lnTo>
                <a:lnTo>
                  <a:pt x="12459" y="732"/>
                </a:lnTo>
                <a:lnTo>
                  <a:pt x="12462" y="757"/>
                </a:lnTo>
                <a:lnTo>
                  <a:pt x="12463" y="782"/>
                </a:lnTo>
                <a:lnTo>
                  <a:pt x="12464" y="808"/>
                </a:lnTo>
                <a:lnTo>
                  <a:pt x="12465" y="834"/>
                </a:lnTo>
                <a:lnTo>
                  <a:pt x="12465" y="854"/>
                </a:lnTo>
                <a:lnTo>
                  <a:pt x="12464" y="873"/>
                </a:lnTo>
                <a:lnTo>
                  <a:pt x="12463" y="893"/>
                </a:lnTo>
                <a:lnTo>
                  <a:pt x="12462" y="914"/>
                </a:lnTo>
                <a:lnTo>
                  <a:pt x="12460" y="934"/>
                </a:lnTo>
                <a:lnTo>
                  <a:pt x="12458" y="956"/>
                </a:lnTo>
                <a:lnTo>
                  <a:pt x="12456" y="977"/>
                </a:lnTo>
                <a:lnTo>
                  <a:pt x="12453" y="999"/>
                </a:lnTo>
                <a:lnTo>
                  <a:pt x="12450" y="1020"/>
                </a:lnTo>
                <a:lnTo>
                  <a:pt x="12446" y="1043"/>
                </a:lnTo>
                <a:lnTo>
                  <a:pt x="12441" y="1066"/>
                </a:lnTo>
                <a:lnTo>
                  <a:pt x="12436" y="1089"/>
                </a:lnTo>
                <a:lnTo>
                  <a:pt x="12431" y="1112"/>
                </a:lnTo>
                <a:lnTo>
                  <a:pt x="12425" y="1135"/>
                </a:lnTo>
                <a:lnTo>
                  <a:pt x="12418" y="1159"/>
                </a:lnTo>
                <a:lnTo>
                  <a:pt x="12410" y="1183"/>
                </a:lnTo>
                <a:lnTo>
                  <a:pt x="11391" y="1178"/>
                </a:lnTo>
                <a:lnTo>
                  <a:pt x="11396" y="1163"/>
                </a:lnTo>
                <a:lnTo>
                  <a:pt x="11399" y="1149"/>
                </a:lnTo>
                <a:lnTo>
                  <a:pt x="11402" y="1134"/>
                </a:lnTo>
                <a:lnTo>
                  <a:pt x="11404" y="1120"/>
                </a:lnTo>
                <a:lnTo>
                  <a:pt x="11405" y="1105"/>
                </a:lnTo>
                <a:lnTo>
                  <a:pt x="11405" y="1092"/>
                </a:lnTo>
                <a:lnTo>
                  <a:pt x="11406" y="1080"/>
                </a:lnTo>
                <a:lnTo>
                  <a:pt x="11406" y="1067"/>
                </a:lnTo>
                <a:lnTo>
                  <a:pt x="11406" y="1045"/>
                </a:lnTo>
                <a:lnTo>
                  <a:pt x="11405" y="1026"/>
                </a:lnTo>
                <a:lnTo>
                  <a:pt x="11404" y="1006"/>
                </a:lnTo>
                <a:lnTo>
                  <a:pt x="11401" y="987"/>
                </a:lnTo>
                <a:lnTo>
                  <a:pt x="11397" y="970"/>
                </a:lnTo>
                <a:lnTo>
                  <a:pt x="11391" y="953"/>
                </a:lnTo>
                <a:lnTo>
                  <a:pt x="11385" y="937"/>
                </a:lnTo>
                <a:lnTo>
                  <a:pt x="11379" y="921"/>
                </a:lnTo>
                <a:lnTo>
                  <a:pt x="11371" y="905"/>
                </a:lnTo>
                <a:lnTo>
                  <a:pt x="11361" y="892"/>
                </a:lnTo>
                <a:lnTo>
                  <a:pt x="11352" y="879"/>
                </a:lnTo>
                <a:lnTo>
                  <a:pt x="11341" y="865"/>
                </a:lnTo>
                <a:lnTo>
                  <a:pt x="11328" y="854"/>
                </a:lnTo>
                <a:lnTo>
                  <a:pt x="11316" y="842"/>
                </a:lnTo>
                <a:lnTo>
                  <a:pt x="11301" y="832"/>
                </a:lnTo>
                <a:lnTo>
                  <a:pt x="11287" y="822"/>
                </a:lnTo>
                <a:lnTo>
                  <a:pt x="11271" y="812"/>
                </a:lnTo>
                <a:lnTo>
                  <a:pt x="11255" y="804"/>
                </a:lnTo>
                <a:lnTo>
                  <a:pt x="11239" y="797"/>
                </a:lnTo>
                <a:lnTo>
                  <a:pt x="11223" y="789"/>
                </a:lnTo>
                <a:lnTo>
                  <a:pt x="11206" y="782"/>
                </a:lnTo>
                <a:lnTo>
                  <a:pt x="11188" y="776"/>
                </a:lnTo>
                <a:lnTo>
                  <a:pt x="11171" y="771"/>
                </a:lnTo>
                <a:lnTo>
                  <a:pt x="11153" y="766"/>
                </a:lnTo>
                <a:lnTo>
                  <a:pt x="11135" y="761"/>
                </a:lnTo>
                <a:lnTo>
                  <a:pt x="11118" y="757"/>
                </a:lnTo>
                <a:lnTo>
                  <a:pt x="11099" y="754"/>
                </a:lnTo>
                <a:lnTo>
                  <a:pt x="11081" y="751"/>
                </a:lnTo>
                <a:lnTo>
                  <a:pt x="11062" y="749"/>
                </a:lnTo>
                <a:lnTo>
                  <a:pt x="11042" y="748"/>
                </a:lnTo>
                <a:lnTo>
                  <a:pt x="11023" y="747"/>
                </a:lnTo>
                <a:lnTo>
                  <a:pt x="11003" y="747"/>
                </a:lnTo>
                <a:lnTo>
                  <a:pt x="10974" y="747"/>
                </a:lnTo>
                <a:lnTo>
                  <a:pt x="10939" y="747"/>
                </a:lnTo>
                <a:lnTo>
                  <a:pt x="10918" y="749"/>
                </a:lnTo>
                <a:lnTo>
                  <a:pt x="10898" y="751"/>
                </a:lnTo>
                <a:lnTo>
                  <a:pt x="10877" y="755"/>
                </a:lnTo>
                <a:lnTo>
                  <a:pt x="10858" y="759"/>
                </a:lnTo>
                <a:lnTo>
                  <a:pt x="10838" y="764"/>
                </a:lnTo>
                <a:lnTo>
                  <a:pt x="10818" y="769"/>
                </a:lnTo>
                <a:lnTo>
                  <a:pt x="10800" y="775"/>
                </a:lnTo>
                <a:lnTo>
                  <a:pt x="10780" y="781"/>
                </a:lnTo>
                <a:lnTo>
                  <a:pt x="10761" y="788"/>
                </a:lnTo>
                <a:lnTo>
                  <a:pt x="10743" y="796"/>
                </a:lnTo>
                <a:lnTo>
                  <a:pt x="10723" y="804"/>
                </a:lnTo>
                <a:lnTo>
                  <a:pt x="10705" y="813"/>
                </a:lnTo>
                <a:lnTo>
                  <a:pt x="10687" y="823"/>
                </a:lnTo>
                <a:lnTo>
                  <a:pt x="10668" y="833"/>
                </a:lnTo>
                <a:lnTo>
                  <a:pt x="10650" y="844"/>
                </a:lnTo>
                <a:lnTo>
                  <a:pt x="10633" y="856"/>
                </a:lnTo>
                <a:lnTo>
                  <a:pt x="10615" y="868"/>
                </a:lnTo>
                <a:lnTo>
                  <a:pt x="10600" y="881"/>
                </a:lnTo>
                <a:lnTo>
                  <a:pt x="10584" y="893"/>
                </a:lnTo>
                <a:lnTo>
                  <a:pt x="10571" y="907"/>
                </a:lnTo>
                <a:lnTo>
                  <a:pt x="10558" y="921"/>
                </a:lnTo>
                <a:lnTo>
                  <a:pt x="10547" y="936"/>
                </a:lnTo>
                <a:lnTo>
                  <a:pt x="10535" y="950"/>
                </a:lnTo>
                <a:lnTo>
                  <a:pt x="10526" y="966"/>
                </a:lnTo>
                <a:lnTo>
                  <a:pt x="10518" y="981"/>
                </a:lnTo>
                <a:lnTo>
                  <a:pt x="10511" y="998"/>
                </a:lnTo>
                <a:lnTo>
                  <a:pt x="10505" y="1014"/>
                </a:lnTo>
                <a:lnTo>
                  <a:pt x="10500" y="1032"/>
                </a:lnTo>
                <a:lnTo>
                  <a:pt x="10496" y="1049"/>
                </a:lnTo>
                <a:lnTo>
                  <a:pt x="10493" y="1068"/>
                </a:lnTo>
                <a:lnTo>
                  <a:pt x="10492" y="1087"/>
                </a:lnTo>
                <a:lnTo>
                  <a:pt x="10491" y="1105"/>
                </a:lnTo>
                <a:lnTo>
                  <a:pt x="10491" y="1115"/>
                </a:lnTo>
                <a:lnTo>
                  <a:pt x="10492" y="1124"/>
                </a:lnTo>
                <a:lnTo>
                  <a:pt x="10494" y="1132"/>
                </a:lnTo>
                <a:lnTo>
                  <a:pt x="10496" y="1142"/>
                </a:lnTo>
                <a:lnTo>
                  <a:pt x="10498" y="1150"/>
                </a:lnTo>
                <a:lnTo>
                  <a:pt x="10501" y="1159"/>
                </a:lnTo>
                <a:lnTo>
                  <a:pt x="10504" y="1168"/>
                </a:lnTo>
                <a:lnTo>
                  <a:pt x="10508" y="1176"/>
                </a:lnTo>
                <a:lnTo>
                  <a:pt x="10519" y="1193"/>
                </a:lnTo>
                <a:lnTo>
                  <a:pt x="10531" y="1210"/>
                </a:lnTo>
                <a:lnTo>
                  <a:pt x="10546" y="1227"/>
                </a:lnTo>
                <a:lnTo>
                  <a:pt x="10562" y="1243"/>
                </a:lnTo>
                <a:lnTo>
                  <a:pt x="10581" y="1259"/>
                </a:lnTo>
                <a:lnTo>
                  <a:pt x="10603" y="1275"/>
                </a:lnTo>
                <a:lnTo>
                  <a:pt x="10627" y="1291"/>
                </a:lnTo>
                <a:lnTo>
                  <a:pt x="10651" y="1306"/>
                </a:lnTo>
                <a:lnTo>
                  <a:pt x="10679" y="1321"/>
                </a:lnTo>
                <a:lnTo>
                  <a:pt x="10710" y="1336"/>
                </a:lnTo>
                <a:lnTo>
                  <a:pt x="10743" y="1351"/>
                </a:lnTo>
                <a:lnTo>
                  <a:pt x="10777" y="1365"/>
                </a:lnTo>
                <a:lnTo>
                  <a:pt x="10813" y="1379"/>
                </a:lnTo>
                <a:lnTo>
                  <a:pt x="10850" y="1393"/>
                </a:lnTo>
                <a:lnTo>
                  <a:pt x="10889" y="1407"/>
                </a:lnTo>
                <a:lnTo>
                  <a:pt x="10927" y="1420"/>
                </a:lnTo>
                <a:lnTo>
                  <a:pt x="11009" y="1446"/>
                </a:lnTo>
                <a:lnTo>
                  <a:pt x="11093" y="1472"/>
                </a:lnTo>
                <a:lnTo>
                  <a:pt x="11182" y="1497"/>
                </a:lnTo>
                <a:lnTo>
                  <a:pt x="11274" y="1521"/>
                </a:lnTo>
                <a:lnTo>
                  <a:pt x="11371" y="1544"/>
                </a:lnTo>
                <a:lnTo>
                  <a:pt x="11470" y="1566"/>
                </a:lnTo>
                <a:lnTo>
                  <a:pt x="11512" y="1576"/>
                </a:lnTo>
                <a:lnTo>
                  <a:pt x="11551" y="1585"/>
                </a:lnTo>
                <a:lnTo>
                  <a:pt x="11589" y="1595"/>
                </a:lnTo>
                <a:lnTo>
                  <a:pt x="11627" y="1607"/>
                </a:lnTo>
                <a:lnTo>
                  <a:pt x="11663" y="1618"/>
                </a:lnTo>
                <a:lnTo>
                  <a:pt x="11697" y="1631"/>
                </a:lnTo>
                <a:lnTo>
                  <a:pt x="11730" y="1643"/>
                </a:lnTo>
                <a:lnTo>
                  <a:pt x="11763" y="1656"/>
                </a:lnTo>
                <a:lnTo>
                  <a:pt x="11793" y="1669"/>
                </a:lnTo>
                <a:lnTo>
                  <a:pt x="11822" y="1684"/>
                </a:lnTo>
                <a:lnTo>
                  <a:pt x="11850" y="1698"/>
                </a:lnTo>
                <a:lnTo>
                  <a:pt x="11877" y="1714"/>
                </a:lnTo>
                <a:lnTo>
                  <a:pt x="11902" y="1729"/>
                </a:lnTo>
                <a:lnTo>
                  <a:pt x="11926" y="1746"/>
                </a:lnTo>
                <a:lnTo>
                  <a:pt x="11949" y="1762"/>
                </a:lnTo>
                <a:lnTo>
                  <a:pt x="11971" y="1780"/>
                </a:lnTo>
                <a:lnTo>
                  <a:pt x="11991" y="1798"/>
                </a:lnTo>
                <a:lnTo>
                  <a:pt x="12010" y="1815"/>
                </a:lnTo>
                <a:lnTo>
                  <a:pt x="12029" y="1833"/>
                </a:lnTo>
                <a:lnTo>
                  <a:pt x="12047" y="1850"/>
                </a:lnTo>
                <a:lnTo>
                  <a:pt x="12064" y="1869"/>
                </a:lnTo>
                <a:lnTo>
                  <a:pt x="12081" y="1887"/>
                </a:lnTo>
                <a:lnTo>
                  <a:pt x="12095" y="1905"/>
                </a:lnTo>
                <a:lnTo>
                  <a:pt x="12111" y="1924"/>
                </a:lnTo>
                <a:lnTo>
                  <a:pt x="12124" y="1943"/>
                </a:lnTo>
                <a:lnTo>
                  <a:pt x="12137" y="1961"/>
                </a:lnTo>
                <a:lnTo>
                  <a:pt x="12149" y="1980"/>
                </a:lnTo>
                <a:lnTo>
                  <a:pt x="12161" y="1998"/>
                </a:lnTo>
                <a:lnTo>
                  <a:pt x="12171" y="2017"/>
                </a:lnTo>
                <a:lnTo>
                  <a:pt x="12180" y="2037"/>
                </a:lnTo>
                <a:lnTo>
                  <a:pt x="12189" y="2057"/>
                </a:lnTo>
                <a:lnTo>
                  <a:pt x="12197" y="2075"/>
                </a:lnTo>
                <a:lnTo>
                  <a:pt x="12204" y="2094"/>
                </a:lnTo>
                <a:lnTo>
                  <a:pt x="12210" y="2111"/>
                </a:lnTo>
                <a:lnTo>
                  <a:pt x="12216" y="2130"/>
                </a:lnTo>
                <a:lnTo>
                  <a:pt x="12223" y="2149"/>
                </a:lnTo>
                <a:lnTo>
                  <a:pt x="12227" y="2167"/>
                </a:lnTo>
                <a:lnTo>
                  <a:pt x="12232" y="2186"/>
                </a:lnTo>
                <a:lnTo>
                  <a:pt x="12235" y="2205"/>
                </a:lnTo>
                <a:lnTo>
                  <a:pt x="12239" y="2223"/>
                </a:lnTo>
                <a:lnTo>
                  <a:pt x="12244" y="2261"/>
                </a:lnTo>
                <a:lnTo>
                  <a:pt x="12249" y="2297"/>
                </a:lnTo>
                <a:lnTo>
                  <a:pt x="12251" y="2332"/>
                </a:lnTo>
                <a:lnTo>
                  <a:pt x="12252" y="2366"/>
                </a:lnTo>
                <a:lnTo>
                  <a:pt x="12251" y="2398"/>
                </a:lnTo>
                <a:lnTo>
                  <a:pt x="12250" y="2431"/>
                </a:lnTo>
                <a:lnTo>
                  <a:pt x="12248" y="2462"/>
                </a:lnTo>
                <a:lnTo>
                  <a:pt x="12244" y="2493"/>
                </a:lnTo>
                <a:lnTo>
                  <a:pt x="12240" y="2525"/>
                </a:lnTo>
                <a:lnTo>
                  <a:pt x="12235" y="2555"/>
                </a:lnTo>
                <a:lnTo>
                  <a:pt x="12229" y="2586"/>
                </a:lnTo>
                <a:lnTo>
                  <a:pt x="12222" y="2617"/>
                </a:lnTo>
                <a:lnTo>
                  <a:pt x="12214" y="2647"/>
                </a:lnTo>
                <a:lnTo>
                  <a:pt x="12205" y="2677"/>
                </a:lnTo>
                <a:lnTo>
                  <a:pt x="12196" y="2707"/>
                </a:lnTo>
                <a:lnTo>
                  <a:pt x="12185" y="2737"/>
                </a:lnTo>
                <a:lnTo>
                  <a:pt x="12174" y="2766"/>
                </a:lnTo>
                <a:lnTo>
                  <a:pt x="12162" y="2796"/>
                </a:lnTo>
                <a:lnTo>
                  <a:pt x="12148" y="2825"/>
                </a:lnTo>
                <a:lnTo>
                  <a:pt x="12134" y="2854"/>
                </a:lnTo>
                <a:lnTo>
                  <a:pt x="12119" y="2883"/>
                </a:lnTo>
                <a:lnTo>
                  <a:pt x="12102" y="2911"/>
                </a:lnTo>
                <a:lnTo>
                  <a:pt x="12086" y="2940"/>
                </a:lnTo>
                <a:lnTo>
                  <a:pt x="12068" y="2968"/>
                </a:lnTo>
                <a:lnTo>
                  <a:pt x="12049" y="2996"/>
                </a:lnTo>
                <a:lnTo>
                  <a:pt x="12029" y="3024"/>
                </a:lnTo>
                <a:lnTo>
                  <a:pt x="12008" y="3051"/>
                </a:lnTo>
                <a:lnTo>
                  <a:pt x="11987" y="3079"/>
                </a:lnTo>
                <a:lnTo>
                  <a:pt x="11965" y="3106"/>
                </a:lnTo>
                <a:lnTo>
                  <a:pt x="11941" y="3133"/>
                </a:lnTo>
                <a:lnTo>
                  <a:pt x="11917" y="3160"/>
                </a:lnTo>
                <a:lnTo>
                  <a:pt x="11892" y="3186"/>
                </a:lnTo>
                <a:lnTo>
                  <a:pt x="11865" y="3213"/>
                </a:lnTo>
                <a:lnTo>
                  <a:pt x="11838" y="3239"/>
                </a:lnTo>
                <a:lnTo>
                  <a:pt x="11810" y="3265"/>
                </a:lnTo>
                <a:lnTo>
                  <a:pt x="11781" y="3290"/>
                </a:lnTo>
                <a:lnTo>
                  <a:pt x="11752" y="3315"/>
                </a:lnTo>
                <a:lnTo>
                  <a:pt x="11721" y="3339"/>
                </a:lnTo>
                <a:lnTo>
                  <a:pt x="11689" y="3363"/>
                </a:lnTo>
                <a:lnTo>
                  <a:pt x="11657" y="3386"/>
                </a:lnTo>
                <a:lnTo>
                  <a:pt x="11624" y="3409"/>
                </a:lnTo>
                <a:lnTo>
                  <a:pt x="11588" y="3429"/>
                </a:lnTo>
                <a:lnTo>
                  <a:pt x="11553" y="3450"/>
                </a:lnTo>
                <a:lnTo>
                  <a:pt x="11517" y="3470"/>
                </a:lnTo>
                <a:lnTo>
                  <a:pt x="11480" y="3488"/>
                </a:lnTo>
                <a:lnTo>
                  <a:pt x="11442" y="3506"/>
                </a:lnTo>
                <a:lnTo>
                  <a:pt x="11403" y="3524"/>
                </a:lnTo>
                <a:lnTo>
                  <a:pt x="11362" y="3540"/>
                </a:lnTo>
                <a:lnTo>
                  <a:pt x="11322" y="3556"/>
                </a:lnTo>
                <a:lnTo>
                  <a:pt x="11281" y="3570"/>
                </a:lnTo>
                <a:lnTo>
                  <a:pt x="11238" y="3585"/>
                </a:lnTo>
                <a:lnTo>
                  <a:pt x="11194" y="3597"/>
                </a:lnTo>
                <a:lnTo>
                  <a:pt x="11150" y="3610"/>
                </a:lnTo>
                <a:lnTo>
                  <a:pt x="11104" y="3621"/>
                </a:lnTo>
                <a:lnTo>
                  <a:pt x="11058" y="3632"/>
                </a:lnTo>
                <a:lnTo>
                  <a:pt x="11010" y="3643"/>
                </a:lnTo>
                <a:lnTo>
                  <a:pt x="10962" y="3651"/>
                </a:lnTo>
                <a:lnTo>
                  <a:pt x="10913" y="3660"/>
                </a:lnTo>
                <a:lnTo>
                  <a:pt x="10863" y="3668"/>
                </a:lnTo>
                <a:lnTo>
                  <a:pt x="10812" y="3674"/>
                </a:lnTo>
                <a:lnTo>
                  <a:pt x="10760" y="3680"/>
                </a:lnTo>
                <a:lnTo>
                  <a:pt x="10707" y="3685"/>
                </a:lnTo>
                <a:lnTo>
                  <a:pt x="10654" y="3689"/>
                </a:lnTo>
                <a:lnTo>
                  <a:pt x="10600" y="3693"/>
                </a:lnTo>
                <a:lnTo>
                  <a:pt x="10544" y="3697"/>
                </a:lnTo>
                <a:lnTo>
                  <a:pt x="10488" y="3699"/>
                </a:lnTo>
                <a:lnTo>
                  <a:pt x="10430" y="3700"/>
                </a:lnTo>
                <a:lnTo>
                  <a:pt x="10372" y="3700"/>
                </a:lnTo>
                <a:lnTo>
                  <a:pt x="10321" y="3700"/>
                </a:lnTo>
                <a:lnTo>
                  <a:pt x="10272" y="3699"/>
                </a:lnTo>
                <a:lnTo>
                  <a:pt x="10223" y="3698"/>
                </a:lnTo>
                <a:lnTo>
                  <a:pt x="10177" y="3695"/>
                </a:lnTo>
                <a:lnTo>
                  <a:pt x="10130" y="3693"/>
                </a:lnTo>
                <a:lnTo>
                  <a:pt x="10086" y="3690"/>
                </a:lnTo>
                <a:lnTo>
                  <a:pt x="10042" y="3686"/>
                </a:lnTo>
                <a:lnTo>
                  <a:pt x="10000" y="3682"/>
                </a:lnTo>
                <a:lnTo>
                  <a:pt x="9958" y="3678"/>
                </a:lnTo>
                <a:lnTo>
                  <a:pt x="9918" y="3673"/>
                </a:lnTo>
                <a:lnTo>
                  <a:pt x="9878" y="3668"/>
                </a:lnTo>
                <a:lnTo>
                  <a:pt x="9840" y="3661"/>
                </a:lnTo>
                <a:lnTo>
                  <a:pt x="9803" y="3654"/>
                </a:lnTo>
                <a:lnTo>
                  <a:pt x="9766" y="3647"/>
                </a:lnTo>
                <a:lnTo>
                  <a:pt x="9731" y="3640"/>
                </a:lnTo>
                <a:lnTo>
                  <a:pt x="9698" y="3630"/>
                </a:lnTo>
                <a:lnTo>
                  <a:pt x="9665" y="3622"/>
                </a:lnTo>
                <a:lnTo>
                  <a:pt x="9634" y="3613"/>
                </a:lnTo>
                <a:lnTo>
                  <a:pt x="9603" y="3602"/>
                </a:lnTo>
                <a:lnTo>
                  <a:pt x="9574" y="3592"/>
                </a:lnTo>
                <a:lnTo>
                  <a:pt x="9546" y="3580"/>
                </a:lnTo>
                <a:lnTo>
                  <a:pt x="9519" y="3569"/>
                </a:lnTo>
                <a:lnTo>
                  <a:pt x="9492" y="3557"/>
                </a:lnTo>
                <a:lnTo>
                  <a:pt x="9467" y="3544"/>
                </a:lnTo>
                <a:lnTo>
                  <a:pt x="9443" y="3531"/>
                </a:lnTo>
                <a:lnTo>
                  <a:pt x="9420" y="3517"/>
                </a:lnTo>
                <a:lnTo>
                  <a:pt x="9398" y="3503"/>
                </a:lnTo>
                <a:lnTo>
                  <a:pt x="9379" y="3488"/>
                </a:lnTo>
                <a:lnTo>
                  <a:pt x="9359" y="3473"/>
                </a:lnTo>
                <a:lnTo>
                  <a:pt x="9340" y="3457"/>
                </a:lnTo>
                <a:lnTo>
                  <a:pt x="9324" y="3441"/>
                </a:lnTo>
                <a:lnTo>
                  <a:pt x="9307" y="3423"/>
                </a:lnTo>
                <a:lnTo>
                  <a:pt x="9277" y="3389"/>
                </a:lnTo>
                <a:lnTo>
                  <a:pt x="9249" y="3354"/>
                </a:lnTo>
                <a:lnTo>
                  <a:pt x="9223" y="3317"/>
                </a:lnTo>
                <a:lnTo>
                  <a:pt x="9198" y="3280"/>
                </a:lnTo>
                <a:lnTo>
                  <a:pt x="9177" y="3243"/>
                </a:lnTo>
                <a:lnTo>
                  <a:pt x="9156" y="3205"/>
                </a:lnTo>
                <a:lnTo>
                  <a:pt x="9137" y="3167"/>
                </a:lnTo>
                <a:lnTo>
                  <a:pt x="9121" y="3128"/>
                </a:lnTo>
                <a:lnTo>
                  <a:pt x="9106" y="3087"/>
                </a:lnTo>
                <a:lnTo>
                  <a:pt x="9094" y="3048"/>
                </a:lnTo>
                <a:lnTo>
                  <a:pt x="9083" y="3007"/>
                </a:lnTo>
                <a:lnTo>
                  <a:pt x="9074" y="2965"/>
                </a:lnTo>
                <a:lnTo>
                  <a:pt x="9068" y="2923"/>
                </a:lnTo>
                <a:lnTo>
                  <a:pt x="9063" y="2880"/>
                </a:lnTo>
                <a:lnTo>
                  <a:pt x="9060" y="2837"/>
                </a:lnTo>
                <a:lnTo>
                  <a:pt x="9058" y="2793"/>
                </a:lnTo>
                <a:lnTo>
                  <a:pt x="9058" y="2773"/>
                </a:lnTo>
                <a:lnTo>
                  <a:pt x="9060" y="2754"/>
                </a:lnTo>
                <a:lnTo>
                  <a:pt x="9061" y="2735"/>
                </a:lnTo>
                <a:lnTo>
                  <a:pt x="9062" y="2715"/>
                </a:lnTo>
                <a:lnTo>
                  <a:pt x="9063" y="2696"/>
                </a:lnTo>
                <a:lnTo>
                  <a:pt x="9063" y="2677"/>
                </a:lnTo>
                <a:lnTo>
                  <a:pt x="9064" y="2657"/>
                </a:lnTo>
                <a:lnTo>
                  <a:pt x="9064" y="2638"/>
                </a:lnTo>
                <a:lnTo>
                  <a:pt x="9066" y="2618"/>
                </a:lnTo>
                <a:lnTo>
                  <a:pt x="9069" y="2599"/>
                </a:lnTo>
                <a:lnTo>
                  <a:pt x="9071" y="2580"/>
                </a:lnTo>
                <a:lnTo>
                  <a:pt x="9074" y="2560"/>
                </a:lnTo>
                <a:lnTo>
                  <a:pt x="9076" y="2540"/>
                </a:lnTo>
                <a:lnTo>
                  <a:pt x="9078" y="2522"/>
                </a:lnTo>
                <a:lnTo>
                  <a:pt x="9081" y="2502"/>
                </a:lnTo>
                <a:lnTo>
                  <a:pt x="9083" y="2482"/>
                </a:lnTo>
                <a:lnTo>
                  <a:pt x="10098" y="2478"/>
                </a:lnTo>
                <a:lnTo>
                  <a:pt x="10096" y="2495"/>
                </a:lnTo>
                <a:lnTo>
                  <a:pt x="10094" y="2510"/>
                </a:lnTo>
                <a:lnTo>
                  <a:pt x="10094" y="2525"/>
                </a:lnTo>
                <a:lnTo>
                  <a:pt x="10093" y="2538"/>
                </a:lnTo>
                <a:lnTo>
                  <a:pt x="10093" y="2589"/>
                </a:lnTo>
                <a:lnTo>
                  <a:pt x="10094" y="2613"/>
                </a:lnTo>
                <a:lnTo>
                  <a:pt x="10095" y="2636"/>
                </a:lnTo>
                <a:lnTo>
                  <a:pt x="10097" y="2657"/>
                </a:lnTo>
                <a:lnTo>
                  <a:pt x="10100" y="2679"/>
                </a:lnTo>
                <a:lnTo>
                  <a:pt x="10103" y="2701"/>
                </a:lnTo>
                <a:lnTo>
                  <a:pt x="10107" y="2722"/>
                </a:lnTo>
                <a:lnTo>
                  <a:pt x="10114" y="2741"/>
                </a:lnTo>
                <a:lnTo>
                  <a:pt x="10119" y="2761"/>
                </a:lnTo>
                <a:lnTo>
                  <a:pt x="10126" y="2780"/>
                </a:lnTo>
                <a:lnTo>
                  <a:pt x="10134" y="2798"/>
                </a:lnTo>
                <a:lnTo>
                  <a:pt x="10143" y="2816"/>
                </a:lnTo>
                <a:lnTo>
                  <a:pt x="10152" y="2834"/>
                </a:lnTo>
                <a:lnTo>
                  <a:pt x="10162" y="2850"/>
                </a:lnTo>
                <a:lnTo>
                  <a:pt x="10173" y="2867"/>
                </a:lnTo>
                <a:lnTo>
                  <a:pt x="10185" y="2882"/>
                </a:lnTo>
                <a:lnTo>
                  <a:pt x="10198" y="2897"/>
                </a:lnTo>
                <a:lnTo>
                  <a:pt x="10211" y="2911"/>
                </a:lnTo>
                <a:lnTo>
                  <a:pt x="10225" y="2925"/>
                </a:lnTo>
                <a:lnTo>
                  <a:pt x="10241" y="2937"/>
                </a:lnTo>
                <a:lnTo>
                  <a:pt x="10258" y="2950"/>
                </a:lnTo>
                <a:lnTo>
                  <a:pt x="10275" y="2960"/>
                </a:lnTo>
                <a:lnTo>
                  <a:pt x="10293" y="2969"/>
                </a:lnTo>
                <a:lnTo>
                  <a:pt x="10313" y="2979"/>
                </a:lnTo>
                <a:lnTo>
                  <a:pt x="10333" y="2987"/>
                </a:lnTo>
                <a:lnTo>
                  <a:pt x="10354" y="2993"/>
                </a:lnTo>
                <a:lnTo>
                  <a:pt x="10377" y="2999"/>
                </a:lnTo>
                <a:lnTo>
                  <a:pt x="10400" y="3004"/>
                </a:lnTo>
                <a:lnTo>
                  <a:pt x="10424" y="3009"/>
                </a:lnTo>
                <a:lnTo>
                  <a:pt x="10449" y="3012"/>
                </a:lnTo>
                <a:lnTo>
                  <a:pt x="10475" y="3014"/>
                </a:lnTo>
                <a:lnTo>
                  <a:pt x="10502" y="3016"/>
                </a:lnTo>
                <a:lnTo>
                  <a:pt x="10530" y="3016"/>
                </a:lnTo>
                <a:lnTo>
                  <a:pt x="10557" y="3015"/>
                </a:lnTo>
                <a:lnTo>
                  <a:pt x="10586" y="3013"/>
                </a:lnTo>
                <a:lnTo>
                  <a:pt x="10619" y="3010"/>
                </a:lnTo>
                <a:lnTo>
                  <a:pt x="10655" y="3003"/>
                </a:lnTo>
                <a:lnTo>
                  <a:pt x="10692" y="2997"/>
                </a:lnTo>
                <a:lnTo>
                  <a:pt x="10729" y="2989"/>
                </a:lnTo>
                <a:lnTo>
                  <a:pt x="10767" y="2979"/>
                </a:lnTo>
                <a:lnTo>
                  <a:pt x="10804" y="2967"/>
                </a:lnTo>
                <a:lnTo>
                  <a:pt x="10837" y="2956"/>
                </a:lnTo>
                <a:lnTo>
                  <a:pt x="10870" y="2943"/>
                </a:lnTo>
                <a:lnTo>
                  <a:pt x="10901" y="2929"/>
                </a:lnTo>
                <a:lnTo>
                  <a:pt x="10932" y="2913"/>
                </a:lnTo>
                <a:lnTo>
                  <a:pt x="10962" y="2896"/>
                </a:lnTo>
                <a:lnTo>
                  <a:pt x="10991" y="2878"/>
                </a:lnTo>
                <a:lnTo>
                  <a:pt x="11020" y="2857"/>
                </a:lnTo>
                <a:lnTo>
                  <a:pt x="11048" y="2837"/>
                </a:lnTo>
                <a:lnTo>
                  <a:pt x="11061" y="2825"/>
                </a:lnTo>
                <a:lnTo>
                  <a:pt x="11073" y="2814"/>
                </a:lnTo>
                <a:lnTo>
                  <a:pt x="11085" y="2801"/>
                </a:lnTo>
                <a:lnTo>
                  <a:pt x="11096" y="2789"/>
                </a:lnTo>
                <a:lnTo>
                  <a:pt x="11105" y="2777"/>
                </a:lnTo>
                <a:lnTo>
                  <a:pt x="11115" y="2763"/>
                </a:lnTo>
                <a:lnTo>
                  <a:pt x="11123" y="2750"/>
                </a:lnTo>
                <a:lnTo>
                  <a:pt x="11130" y="2735"/>
                </a:lnTo>
                <a:lnTo>
                  <a:pt x="11137" y="2720"/>
                </a:lnTo>
                <a:lnTo>
                  <a:pt x="11142" y="2705"/>
                </a:lnTo>
                <a:lnTo>
                  <a:pt x="11147" y="2690"/>
                </a:lnTo>
                <a:lnTo>
                  <a:pt x="11150" y="2673"/>
                </a:lnTo>
                <a:lnTo>
                  <a:pt x="11153" y="2656"/>
                </a:lnTo>
                <a:lnTo>
                  <a:pt x="11155" y="2640"/>
                </a:lnTo>
                <a:lnTo>
                  <a:pt x="11157" y="2622"/>
                </a:lnTo>
                <a:lnTo>
                  <a:pt x="11157" y="2604"/>
                </a:lnTo>
                <a:lnTo>
                  <a:pt x="11157" y="2582"/>
                </a:lnTo>
                <a:lnTo>
                  <a:pt x="11157" y="2560"/>
                </a:lnTo>
                <a:lnTo>
                  <a:pt x="11156" y="2546"/>
                </a:lnTo>
                <a:lnTo>
                  <a:pt x="11154" y="2531"/>
                </a:lnTo>
                <a:lnTo>
                  <a:pt x="11151" y="2517"/>
                </a:lnTo>
                <a:lnTo>
                  <a:pt x="11146" y="2502"/>
                </a:lnTo>
                <a:lnTo>
                  <a:pt x="11139" y="2489"/>
                </a:lnTo>
                <a:lnTo>
                  <a:pt x="11130" y="2475"/>
                </a:lnTo>
                <a:lnTo>
                  <a:pt x="11121" y="2462"/>
                </a:lnTo>
                <a:lnTo>
                  <a:pt x="11111" y="2449"/>
                </a:lnTo>
                <a:lnTo>
                  <a:pt x="11097" y="2436"/>
                </a:lnTo>
                <a:lnTo>
                  <a:pt x="11084" y="2424"/>
                </a:lnTo>
                <a:lnTo>
                  <a:pt x="11068" y="2412"/>
                </a:lnTo>
                <a:lnTo>
                  <a:pt x="11052" y="2400"/>
                </a:lnTo>
                <a:lnTo>
                  <a:pt x="11033" y="2389"/>
                </a:lnTo>
                <a:lnTo>
                  <a:pt x="11013" y="2378"/>
                </a:lnTo>
                <a:lnTo>
                  <a:pt x="10991" y="2367"/>
                </a:lnTo>
                <a:lnTo>
                  <a:pt x="10969" y="2357"/>
                </a:lnTo>
                <a:lnTo>
                  <a:pt x="10921" y="2336"/>
                </a:lnTo>
                <a:lnTo>
                  <a:pt x="10871" y="2317"/>
                </a:lnTo>
                <a:lnTo>
                  <a:pt x="10821" y="2298"/>
                </a:lnTo>
                <a:lnTo>
                  <a:pt x="10770" y="2279"/>
                </a:lnTo>
                <a:lnTo>
                  <a:pt x="10717" y="2261"/>
                </a:lnTo>
                <a:lnTo>
                  <a:pt x="10663" y="2244"/>
                </a:lnTo>
                <a:lnTo>
                  <a:pt x="10607" y="2227"/>
                </a:lnTo>
                <a:lnTo>
                  <a:pt x="10551" y="2211"/>
                </a:lnTo>
                <a:lnTo>
                  <a:pt x="10515" y="2202"/>
                </a:lnTo>
                <a:lnTo>
                  <a:pt x="10479" y="2192"/>
                </a:lnTo>
                <a:lnTo>
                  <a:pt x="10444" y="2183"/>
                </a:lnTo>
                <a:lnTo>
                  <a:pt x="10409" y="2174"/>
                </a:lnTo>
                <a:lnTo>
                  <a:pt x="10375" y="2164"/>
                </a:lnTo>
                <a:lnTo>
                  <a:pt x="10340" y="2156"/>
                </a:lnTo>
                <a:lnTo>
                  <a:pt x="10306" y="2147"/>
                </a:lnTo>
                <a:lnTo>
                  <a:pt x="10272" y="2138"/>
                </a:lnTo>
                <a:lnTo>
                  <a:pt x="10239" y="2130"/>
                </a:lnTo>
                <a:lnTo>
                  <a:pt x="10208" y="2122"/>
                </a:lnTo>
                <a:lnTo>
                  <a:pt x="10178" y="2112"/>
                </a:lnTo>
                <a:lnTo>
                  <a:pt x="10149" y="2104"/>
                </a:lnTo>
                <a:lnTo>
                  <a:pt x="10122" y="2096"/>
                </a:lnTo>
                <a:lnTo>
                  <a:pt x="10096" y="2088"/>
                </a:lnTo>
                <a:lnTo>
                  <a:pt x="10071" y="2079"/>
                </a:lnTo>
                <a:lnTo>
                  <a:pt x="10048" y="2071"/>
                </a:lnTo>
                <a:lnTo>
                  <a:pt x="10043" y="2070"/>
                </a:lnTo>
                <a:lnTo>
                  <a:pt x="10036" y="2068"/>
                </a:lnTo>
                <a:lnTo>
                  <a:pt x="10029" y="2065"/>
                </a:lnTo>
                <a:lnTo>
                  <a:pt x="10023" y="2061"/>
                </a:lnTo>
                <a:lnTo>
                  <a:pt x="10021" y="2061"/>
                </a:lnTo>
                <a:lnTo>
                  <a:pt x="10018" y="2061"/>
                </a:lnTo>
                <a:lnTo>
                  <a:pt x="9993" y="2051"/>
                </a:lnTo>
                <a:lnTo>
                  <a:pt x="9967" y="2042"/>
                </a:lnTo>
                <a:lnTo>
                  <a:pt x="9942" y="2033"/>
                </a:lnTo>
                <a:lnTo>
                  <a:pt x="9915" y="2024"/>
                </a:lnTo>
                <a:lnTo>
                  <a:pt x="9887" y="2015"/>
                </a:lnTo>
                <a:lnTo>
                  <a:pt x="9859" y="2006"/>
                </a:lnTo>
                <a:lnTo>
                  <a:pt x="9830" y="1995"/>
                </a:lnTo>
                <a:lnTo>
                  <a:pt x="9800" y="1983"/>
                </a:lnTo>
                <a:lnTo>
                  <a:pt x="9781" y="1975"/>
                </a:lnTo>
                <a:lnTo>
                  <a:pt x="9763" y="1966"/>
                </a:lnTo>
                <a:lnTo>
                  <a:pt x="9745" y="1957"/>
                </a:lnTo>
                <a:lnTo>
                  <a:pt x="9727" y="1947"/>
                </a:lnTo>
                <a:lnTo>
                  <a:pt x="9708" y="1935"/>
                </a:lnTo>
                <a:lnTo>
                  <a:pt x="9691" y="1924"/>
                </a:lnTo>
                <a:lnTo>
                  <a:pt x="9673" y="1912"/>
                </a:lnTo>
                <a:lnTo>
                  <a:pt x="9656" y="1900"/>
                </a:lnTo>
                <a:lnTo>
                  <a:pt x="9639" y="1887"/>
                </a:lnTo>
                <a:lnTo>
                  <a:pt x="9622" y="1872"/>
                </a:lnTo>
                <a:lnTo>
                  <a:pt x="9605" y="1858"/>
                </a:lnTo>
                <a:lnTo>
                  <a:pt x="9588" y="1842"/>
                </a:lnTo>
                <a:lnTo>
                  <a:pt x="9573" y="1827"/>
                </a:lnTo>
                <a:lnTo>
                  <a:pt x="9556" y="1810"/>
                </a:lnTo>
                <a:lnTo>
                  <a:pt x="9539" y="1792"/>
                </a:lnTo>
                <a:lnTo>
                  <a:pt x="9524" y="1775"/>
                </a:lnTo>
                <a:lnTo>
                  <a:pt x="9508" y="1756"/>
                </a:lnTo>
                <a:lnTo>
                  <a:pt x="9494" y="1735"/>
                </a:lnTo>
                <a:lnTo>
                  <a:pt x="9480" y="1714"/>
                </a:lnTo>
                <a:lnTo>
                  <a:pt x="9468" y="1691"/>
                </a:lnTo>
                <a:lnTo>
                  <a:pt x="9456" y="1666"/>
                </a:lnTo>
                <a:lnTo>
                  <a:pt x="9446" y="1640"/>
                </a:lnTo>
                <a:lnTo>
                  <a:pt x="9437" y="1612"/>
                </a:lnTo>
                <a:lnTo>
                  <a:pt x="9428" y="1583"/>
                </a:lnTo>
                <a:lnTo>
                  <a:pt x="9421" y="1553"/>
                </a:lnTo>
                <a:lnTo>
                  <a:pt x="9415" y="1521"/>
                </a:lnTo>
                <a:lnTo>
                  <a:pt x="9409" y="1488"/>
                </a:lnTo>
                <a:lnTo>
                  <a:pt x="9405" y="1453"/>
                </a:lnTo>
                <a:lnTo>
                  <a:pt x="9402" y="1416"/>
                </a:lnTo>
                <a:lnTo>
                  <a:pt x="9398" y="1379"/>
                </a:lnTo>
                <a:lnTo>
                  <a:pt x="9397" y="1340"/>
                </a:lnTo>
                <a:lnTo>
                  <a:pt x="9397" y="1299"/>
                </a:lnTo>
                <a:lnTo>
                  <a:pt x="9397" y="1295"/>
                </a:lnTo>
                <a:close/>
                <a:moveTo>
                  <a:pt x="12828" y="2361"/>
                </a:moveTo>
                <a:lnTo>
                  <a:pt x="12829" y="2313"/>
                </a:lnTo>
                <a:lnTo>
                  <a:pt x="12830" y="2264"/>
                </a:lnTo>
                <a:lnTo>
                  <a:pt x="12832" y="2213"/>
                </a:lnTo>
                <a:lnTo>
                  <a:pt x="12836" y="2161"/>
                </a:lnTo>
                <a:lnTo>
                  <a:pt x="12840" y="2107"/>
                </a:lnTo>
                <a:lnTo>
                  <a:pt x="12846" y="2052"/>
                </a:lnTo>
                <a:lnTo>
                  <a:pt x="12851" y="1995"/>
                </a:lnTo>
                <a:lnTo>
                  <a:pt x="12858" y="1937"/>
                </a:lnTo>
                <a:lnTo>
                  <a:pt x="12866" y="1878"/>
                </a:lnTo>
                <a:lnTo>
                  <a:pt x="12876" y="1819"/>
                </a:lnTo>
                <a:lnTo>
                  <a:pt x="12887" y="1760"/>
                </a:lnTo>
                <a:lnTo>
                  <a:pt x="12900" y="1701"/>
                </a:lnTo>
                <a:lnTo>
                  <a:pt x="12913" y="1642"/>
                </a:lnTo>
                <a:lnTo>
                  <a:pt x="12929" y="1583"/>
                </a:lnTo>
                <a:lnTo>
                  <a:pt x="12945" y="1524"/>
                </a:lnTo>
                <a:lnTo>
                  <a:pt x="12963" y="1464"/>
                </a:lnTo>
                <a:lnTo>
                  <a:pt x="12974" y="1431"/>
                </a:lnTo>
                <a:lnTo>
                  <a:pt x="12986" y="1398"/>
                </a:lnTo>
                <a:lnTo>
                  <a:pt x="12998" y="1364"/>
                </a:lnTo>
                <a:lnTo>
                  <a:pt x="13010" y="1331"/>
                </a:lnTo>
                <a:lnTo>
                  <a:pt x="13024" y="1298"/>
                </a:lnTo>
                <a:lnTo>
                  <a:pt x="13038" y="1265"/>
                </a:lnTo>
                <a:lnTo>
                  <a:pt x="13053" y="1233"/>
                </a:lnTo>
                <a:lnTo>
                  <a:pt x="13068" y="1201"/>
                </a:lnTo>
                <a:lnTo>
                  <a:pt x="13084" y="1169"/>
                </a:lnTo>
                <a:lnTo>
                  <a:pt x="13101" y="1137"/>
                </a:lnTo>
                <a:lnTo>
                  <a:pt x="13118" y="1104"/>
                </a:lnTo>
                <a:lnTo>
                  <a:pt x="13136" y="1072"/>
                </a:lnTo>
                <a:lnTo>
                  <a:pt x="13153" y="1041"/>
                </a:lnTo>
                <a:lnTo>
                  <a:pt x="13172" y="1010"/>
                </a:lnTo>
                <a:lnTo>
                  <a:pt x="13192" y="978"/>
                </a:lnTo>
                <a:lnTo>
                  <a:pt x="13211" y="947"/>
                </a:lnTo>
                <a:lnTo>
                  <a:pt x="13232" y="917"/>
                </a:lnTo>
                <a:lnTo>
                  <a:pt x="13254" y="886"/>
                </a:lnTo>
                <a:lnTo>
                  <a:pt x="13276" y="855"/>
                </a:lnTo>
                <a:lnTo>
                  <a:pt x="13297" y="825"/>
                </a:lnTo>
                <a:lnTo>
                  <a:pt x="13320" y="795"/>
                </a:lnTo>
                <a:lnTo>
                  <a:pt x="13344" y="765"/>
                </a:lnTo>
                <a:lnTo>
                  <a:pt x="13368" y="735"/>
                </a:lnTo>
                <a:lnTo>
                  <a:pt x="13393" y="704"/>
                </a:lnTo>
                <a:lnTo>
                  <a:pt x="13418" y="675"/>
                </a:lnTo>
                <a:lnTo>
                  <a:pt x="13444" y="645"/>
                </a:lnTo>
                <a:lnTo>
                  <a:pt x="13471" y="616"/>
                </a:lnTo>
                <a:lnTo>
                  <a:pt x="13498" y="587"/>
                </a:lnTo>
                <a:lnTo>
                  <a:pt x="13526" y="558"/>
                </a:lnTo>
                <a:lnTo>
                  <a:pt x="13553" y="529"/>
                </a:lnTo>
                <a:lnTo>
                  <a:pt x="13583" y="501"/>
                </a:lnTo>
                <a:lnTo>
                  <a:pt x="13612" y="472"/>
                </a:lnTo>
                <a:lnTo>
                  <a:pt x="13642" y="444"/>
                </a:lnTo>
                <a:lnTo>
                  <a:pt x="13673" y="418"/>
                </a:lnTo>
                <a:lnTo>
                  <a:pt x="13705" y="392"/>
                </a:lnTo>
                <a:lnTo>
                  <a:pt x="13738" y="366"/>
                </a:lnTo>
                <a:lnTo>
                  <a:pt x="13772" y="342"/>
                </a:lnTo>
                <a:lnTo>
                  <a:pt x="13807" y="318"/>
                </a:lnTo>
                <a:lnTo>
                  <a:pt x="13844" y="295"/>
                </a:lnTo>
                <a:lnTo>
                  <a:pt x="13880" y="274"/>
                </a:lnTo>
                <a:lnTo>
                  <a:pt x="13918" y="252"/>
                </a:lnTo>
                <a:lnTo>
                  <a:pt x="13958" y="232"/>
                </a:lnTo>
                <a:lnTo>
                  <a:pt x="13997" y="212"/>
                </a:lnTo>
                <a:lnTo>
                  <a:pt x="14039" y="194"/>
                </a:lnTo>
                <a:lnTo>
                  <a:pt x="14080" y="176"/>
                </a:lnTo>
                <a:lnTo>
                  <a:pt x="14122" y="160"/>
                </a:lnTo>
                <a:lnTo>
                  <a:pt x="14167" y="143"/>
                </a:lnTo>
                <a:lnTo>
                  <a:pt x="14212" y="127"/>
                </a:lnTo>
                <a:lnTo>
                  <a:pt x="14257" y="114"/>
                </a:lnTo>
                <a:lnTo>
                  <a:pt x="14304" y="100"/>
                </a:lnTo>
                <a:lnTo>
                  <a:pt x="14352" y="87"/>
                </a:lnTo>
                <a:lnTo>
                  <a:pt x="14400" y="76"/>
                </a:lnTo>
                <a:lnTo>
                  <a:pt x="14450" y="64"/>
                </a:lnTo>
                <a:lnTo>
                  <a:pt x="14501" y="55"/>
                </a:lnTo>
                <a:lnTo>
                  <a:pt x="14553" y="46"/>
                </a:lnTo>
                <a:lnTo>
                  <a:pt x="14605" y="37"/>
                </a:lnTo>
                <a:lnTo>
                  <a:pt x="14658" y="29"/>
                </a:lnTo>
                <a:lnTo>
                  <a:pt x="14713" y="23"/>
                </a:lnTo>
                <a:lnTo>
                  <a:pt x="14769" y="17"/>
                </a:lnTo>
                <a:lnTo>
                  <a:pt x="14825" y="11"/>
                </a:lnTo>
                <a:lnTo>
                  <a:pt x="14883" y="7"/>
                </a:lnTo>
                <a:lnTo>
                  <a:pt x="14941" y="4"/>
                </a:lnTo>
                <a:lnTo>
                  <a:pt x="15000" y="2"/>
                </a:lnTo>
                <a:lnTo>
                  <a:pt x="15062" y="0"/>
                </a:lnTo>
                <a:lnTo>
                  <a:pt x="15091" y="0"/>
                </a:lnTo>
                <a:lnTo>
                  <a:pt x="15120" y="0"/>
                </a:lnTo>
                <a:lnTo>
                  <a:pt x="15150" y="1"/>
                </a:lnTo>
                <a:lnTo>
                  <a:pt x="15180" y="2"/>
                </a:lnTo>
                <a:lnTo>
                  <a:pt x="15210" y="3"/>
                </a:lnTo>
                <a:lnTo>
                  <a:pt x="15241" y="4"/>
                </a:lnTo>
                <a:lnTo>
                  <a:pt x="15273" y="5"/>
                </a:lnTo>
                <a:lnTo>
                  <a:pt x="15305" y="7"/>
                </a:lnTo>
                <a:lnTo>
                  <a:pt x="15337" y="9"/>
                </a:lnTo>
                <a:lnTo>
                  <a:pt x="15370" y="11"/>
                </a:lnTo>
                <a:lnTo>
                  <a:pt x="15402" y="15"/>
                </a:lnTo>
                <a:lnTo>
                  <a:pt x="15436" y="18"/>
                </a:lnTo>
                <a:lnTo>
                  <a:pt x="15469" y="21"/>
                </a:lnTo>
                <a:lnTo>
                  <a:pt x="15502" y="25"/>
                </a:lnTo>
                <a:lnTo>
                  <a:pt x="15535" y="29"/>
                </a:lnTo>
                <a:lnTo>
                  <a:pt x="15568" y="34"/>
                </a:lnTo>
                <a:lnTo>
                  <a:pt x="15616" y="41"/>
                </a:lnTo>
                <a:lnTo>
                  <a:pt x="15662" y="49"/>
                </a:lnTo>
                <a:lnTo>
                  <a:pt x="15708" y="58"/>
                </a:lnTo>
                <a:lnTo>
                  <a:pt x="15754" y="68"/>
                </a:lnTo>
                <a:lnTo>
                  <a:pt x="15798" y="80"/>
                </a:lnTo>
                <a:lnTo>
                  <a:pt x="15844" y="92"/>
                </a:lnTo>
                <a:lnTo>
                  <a:pt x="15888" y="106"/>
                </a:lnTo>
                <a:lnTo>
                  <a:pt x="15931" y="120"/>
                </a:lnTo>
                <a:lnTo>
                  <a:pt x="15975" y="136"/>
                </a:lnTo>
                <a:lnTo>
                  <a:pt x="16018" y="151"/>
                </a:lnTo>
                <a:lnTo>
                  <a:pt x="16060" y="169"/>
                </a:lnTo>
                <a:lnTo>
                  <a:pt x="16102" y="188"/>
                </a:lnTo>
                <a:lnTo>
                  <a:pt x="16144" y="207"/>
                </a:lnTo>
                <a:lnTo>
                  <a:pt x="16184" y="227"/>
                </a:lnTo>
                <a:lnTo>
                  <a:pt x="16224" y="249"/>
                </a:lnTo>
                <a:lnTo>
                  <a:pt x="16265" y="271"/>
                </a:lnTo>
                <a:lnTo>
                  <a:pt x="16285" y="283"/>
                </a:lnTo>
                <a:lnTo>
                  <a:pt x="16303" y="295"/>
                </a:lnTo>
                <a:lnTo>
                  <a:pt x="16322" y="308"/>
                </a:lnTo>
                <a:lnTo>
                  <a:pt x="16339" y="321"/>
                </a:lnTo>
                <a:lnTo>
                  <a:pt x="16356" y="335"/>
                </a:lnTo>
                <a:lnTo>
                  <a:pt x="16373" y="349"/>
                </a:lnTo>
                <a:lnTo>
                  <a:pt x="16388" y="364"/>
                </a:lnTo>
                <a:lnTo>
                  <a:pt x="16404" y="378"/>
                </a:lnTo>
                <a:lnTo>
                  <a:pt x="16418" y="394"/>
                </a:lnTo>
                <a:lnTo>
                  <a:pt x="16433" y="409"/>
                </a:lnTo>
                <a:lnTo>
                  <a:pt x="16446" y="426"/>
                </a:lnTo>
                <a:lnTo>
                  <a:pt x="16459" y="442"/>
                </a:lnTo>
                <a:lnTo>
                  <a:pt x="16471" y="460"/>
                </a:lnTo>
                <a:lnTo>
                  <a:pt x="16482" y="478"/>
                </a:lnTo>
                <a:lnTo>
                  <a:pt x="16493" y="495"/>
                </a:lnTo>
                <a:lnTo>
                  <a:pt x="16503" y="514"/>
                </a:lnTo>
                <a:lnTo>
                  <a:pt x="16513" y="533"/>
                </a:lnTo>
                <a:lnTo>
                  <a:pt x="16522" y="552"/>
                </a:lnTo>
                <a:lnTo>
                  <a:pt x="16530" y="572"/>
                </a:lnTo>
                <a:lnTo>
                  <a:pt x="16538" y="593"/>
                </a:lnTo>
                <a:lnTo>
                  <a:pt x="16546" y="613"/>
                </a:lnTo>
                <a:lnTo>
                  <a:pt x="16552" y="635"/>
                </a:lnTo>
                <a:lnTo>
                  <a:pt x="16558" y="657"/>
                </a:lnTo>
                <a:lnTo>
                  <a:pt x="16563" y="679"/>
                </a:lnTo>
                <a:lnTo>
                  <a:pt x="16567" y="701"/>
                </a:lnTo>
                <a:lnTo>
                  <a:pt x="16572" y="724"/>
                </a:lnTo>
                <a:lnTo>
                  <a:pt x="16576" y="748"/>
                </a:lnTo>
                <a:lnTo>
                  <a:pt x="16578" y="772"/>
                </a:lnTo>
                <a:lnTo>
                  <a:pt x="16580" y="797"/>
                </a:lnTo>
                <a:lnTo>
                  <a:pt x="16582" y="822"/>
                </a:lnTo>
                <a:lnTo>
                  <a:pt x="16583" y="846"/>
                </a:lnTo>
                <a:lnTo>
                  <a:pt x="16583" y="872"/>
                </a:lnTo>
                <a:lnTo>
                  <a:pt x="16583" y="904"/>
                </a:lnTo>
                <a:lnTo>
                  <a:pt x="16581" y="937"/>
                </a:lnTo>
                <a:lnTo>
                  <a:pt x="16579" y="970"/>
                </a:lnTo>
                <a:lnTo>
                  <a:pt x="16576" y="1004"/>
                </a:lnTo>
                <a:lnTo>
                  <a:pt x="16571" y="1038"/>
                </a:lnTo>
                <a:lnTo>
                  <a:pt x="16565" y="1072"/>
                </a:lnTo>
                <a:lnTo>
                  <a:pt x="16557" y="1109"/>
                </a:lnTo>
                <a:lnTo>
                  <a:pt x="16548" y="1144"/>
                </a:lnTo>
                <a:lnTo>
                  <a:pt x="15454" y="1140"/>
                </a:lnTo>
                <a:lnTo>
                  <a:pt x="15456" y="1127"/>
                </a:lnTo>
                <a:lnTo>
                  <a:pt x="15458" y="1115"/>
                </a:lnTo>
                <a:lnTo>
                  <a:pt x="15461" y="1101"/>
                </a:lnTo>
                <a:lnTo>
                  <a:pt x="15462" y="1089"/>
                </a:lnTo>
                <a:lnTo>
                  <a:pt x="15463" y="1075"/>
                </a:lnTo>
                <a:lnTo>
                  <a:pt x="15464" y="1064"/>
                </a:lnTo>
                <a:lnTo>
                  <a:pt x="15464" y="1053"/>
                </a:lnTo>
                <a:lnTo>
                  <a:pt x="15464" y="1042"/>
                </a:lnTo>
                <a:lnTo>
                  <a:pt x="15464" y="1022"/>
                </a:lnTo>
                <a:lnTo>
                  <a:pt x="15463" y="1000"/>
                </a:lnTo>
                <a:lnTo>
                  <a:pt x="15461" y="980"/>
                </a:lnTo>
                <a:lnTo>
                  <a:pt x="15457" y="961"/>
                </a:lnTo>
                <a:lnTo>
                  <a:pt x="15454" y="943"/>
                </a:lnTo>
                <a:lnTo>
                  <a:pt x="15450" y="924"/>
                </a:lnTo>
                <a:lnTo>
                  <a:pt x="15445" y="908"/>
                </a:lnTo>
                <a:lnTo>
                  <a:pt x="15439" y="891"/>
                </a:lnTo>
                <a:lnTo>
                  <a:pt x="15432" y="875"/>
                </a:lnTo>
                <a:lnTo>
                  <a:pt x="15424" y="860"/>
                </a:lnTo>
                <a:lnTo>
                  <a:pt x="15416" y="846"/>
                </a:lnTo>
                <a:lnTo>
                  <a:pt x="15407" y="832"/>
                </a:lnTo>
                <a:lnTo>
                  <a:pt x="15396" y="819"/>
                </a:lnTo>
                <a:lnTo>
                  <a:pt x="15386" y="807"/>
                </a:lnTo>
                <a:lnTo>
                  <a:pt x="15375" y="796"/>
                </a:lnTo>
                <a:lnTo>
                  <a:pt x="15362" y="785"/>
                </a:lnTo>
                <a:lnTo>
                  <a:pt x="15336" y="766"/>
                </a:lnTo>
                <a:lnTo>
                  <a:pt x="15310" y="748"/>
                </a:lnTo>
                <a:lnTo>
                  <a:pt x="15283" y="731"/>
                </a:lnTo>
                <a:lnTo>
                  <a:pt x="15255" y="716"/>
                </a:lnTo>
                <a:lnTo>
                  <a:pt x="15228" y="703"/>
                </a:lnTo>
                <a:lnTo>
                  <a:pt x="15199" y="692"/>
                </a:lnTo>
                <a:lnTo>
                  <a:pt x="15170" y="682"/>
                </a:lnTo>
                <a:lnTo>
                  <a:pt x="15140" y="674"/>
                </a:lnTo>
                <a:lnTo>
                  <a:pt x="15108" y="667"/>
                </a:lnTo>
                <a:lnTo>
                  <a:pt x="15077" y="662"/>
                </a:lnTo>
                <a:lnTo>
                  <a:pt x="15045" y="658"/>
                </a:lnTo>
                <a:lnTo>
                  <a:pt x="15014" y="655"/>
                </a:lnTo>
                <a:lnTo>
                  <a:pt x="14984" y="653"/>
                </a:lnTo>
                <a:lnTo>
                  <a:pt x="14956" y="651"/>
                </a:lnTo>
                <a:lnTo>
                  <a:pt x="14931" y="650"/>
                </a:lnTo>
                <a:lnTo>
                  <a:pt x="14907" y="650"/>
                </a:lnTo>
                <a:lnTo>
                  <a:pt x="14884" y="651"/>
                </a:lnTo>
                <a:lnTo>
                  <a:pt x="14863" y="652"/>
                </a:lnTo>
                <a:lnTo>
                  <a:pt x="14840" y="654"/>
                </a:lnTo>
                <a:lnTo>
                  <a:pt x="14818" y="657"/>
                </a:lnTo>
                <a:lnTo>
                  <a:pt x="14795" y="661"/>
                </a:lnTo>
                <a:lnTo>
                  <a:pt x="14772" y="665"/>
                </a:lnTo>
                <a:lnTo>
                  <a:pt x="14751" y="669"/>
                </a:lnTo>
                <a:lnTo>
                  <a:pt x="14728" y="674"/>
                </a:lnTo>
                <a:lnTo>
                  <a:pt x="14700" y="683"/>
                </a:lnTo>
                <a:lnTo>
                  <a:pt x="14673" y="694"/>
                </a:lnTo>
                <a:lnTo>
                  <a:pt x="14645" y="707"/>
                </a:lnTo>
                <a:lnTo>
                  <a:pt x="14617" y="720"/>
                </a:lnTo>
                <a:lnTo>
                  <a:pt x="14590" y="736"/>
                </a:lnTo>
                <a:lnTo>
                  <a:pt x="14562" y="752"/>
                </a:lnTo>
                <a:lnTo>
                  <a:pt x="14535" y="771"/>
                </a:lnTo>
                <a:lnTo>
                  <a:pt x="14508" y="790"/>
                </a:lnTo>
                <a:lnTo>
                  <a:pt x="14481" y="812"/>
                </a:lnTo>
                <a:lnTo>
                  <a:pt x="14454" y="836"/>
                </a:lnTo>
                <a:lnTo>
                  <a:pt x="14427" y="860"/>
                </a:lnTo>
                <a:lnTo>
                  <a:pt x="14400" y="886"/>
                </a:lnTo>
                <a:lnTo>
                  <a:pt x="14374" y="914"/>
                </a:lnTo>
                <a:lnTo>
                  <a:pt x="14347" y="943"/>
                </a:lnTo>
                <a:lnTo>
                  <a:pt x="14321" y="974"/>
                </a:lnTo>
                <a:lnTo>
                  <a:pt x="14296" y="1006"/>
                </a:lnTo>
                <a:lnTo>
                  <a:pt x="14270" y="1040"/>
                </a:lnTo>
                <a:lnTo>
                  <a:pt x="14245" y="1076"/>
                </a:lnTo>
                <a:lnTo>
                  <a:pt x="14220" y="1115"/>
                </a:lnTo>
                <a:lnTo>
                  <a:pt x="14196" y="1154"/>
                </a:lnTo>
                <a:lnTo>
                  <a:pt x="14173" y="1197"/>
                </a:lnTo>
                <a:lnTo>
                  <a:pt x="14152" y="1241"/>
                </a:lnTo>
                <a:lnTo>
                  <a:pt x="14130" y="1287"/>
                </a:lnTo>
                <a:lnTo>
                  <a:pt x="14109" y="1335"/>
                </a:lnTo>
                <a:lnTo>
                  <a:pt x="14088" y="1385"/>
                </a:lnTo>
                <a:lnTo>
                  <a:pt x="14070" y="1438"/>
                </a:lnTo>
                <a:lnTo>
                  <a:pt x="14051" y="1492"/>
                </a:lnTo>
                <a:lnTo>
                  <a:pt x="14032" y="1549"/>
                </a:lnTo>
                <a:lnTo>
                  <a:pt x="14015" y="1607"/>
                </a:lnTo>
                <a:lnTo>
                  <a:pt x="13998" y="1667"/>
                </a:lnTo>
                <a:lnTo>
                  <a:pt x="13983" y="1730"/>
                </a:lnTo>
                <a:lnTo>
                  <a:pt x="13967" y="1794"/>
                </a:lnTo>
                <a:lnTo>
                  <a:pt x="13962" y="1816"/>
                </a:lnTo>
                <a:lnTo>
                  <a:pt x="13958" y="1838"/>
                </a:lnTo>
                <a:lnTo>
                  <a:pt x="13954" y="1860"/>
                </a:lnTo>
                <a:lnTo>
                  <a:pt x="13949" y="1881"/>
                </a:lnTo>
                <a:lnTo>
                  <a:pt x="13946" y="1903"/>
                </a:lnTo>
                <a:lnTo>
                  <a:pt x="13943" y="1925"/>
                </a:lnTo>
                <a:lnTo>
                  <a:pt x="13940" y="1947"/>
                </a:lnTo>
                <a:lnTo>
                  <a:pt x="13937" y="1968"/>
                </a:lnTo>
                <a:lnTo>
                  <a:pt x="13934" y="1991"/>
                </a:lnTo>
                <a:lnTo>
                  <a:pt x="13931" y="2014"/>
                </a:lnTo>
                <a:lnTo>
                  <a:pt x="13928" y="2037"/>
                </a:lnTo>
                <a:lnTo>
                  <a:pt x="13925" y="2060"/>
                </a:lnTo>
                <a:lnTo>
                  <a:pt x="13921" y="2082"/>
                </a:lnTo>
                <a:lnTo>
                  <a:pt x="13919" y="2104"/>
                </a:lnTo>
                <a:lnTo>
                  <a:pt x="13917" y="2126"/>
                </a:lnTo>
                <a:lnTo>
                  <a:pt x="13915" y="2148"/>
                </a:lnTo>
                <a:lnTo>
                  <a:pt x="13913" y="2169"/>
                </a:lnTo>
                <a:lnTo>
                  <a:pt x="13912" y="2191"/>
                </a:lnTo>
                <a:lnTo>
                  <a:pt x="13910" y="2213"/>
                </a:lnTo>
                <a:lnTo>
                  <a:pt x="13909" y="2234"/>
                </a:lnTo>
                <a:lnTo>
                  <a:pt x="13909" y="2255"/>
                </a:lnTo>
                <a:lnTo>
                  <a:pt x="13908" y="2276"/>
                </a:lnTo>
                <a:lnTo>
                  <a:pt x="13908" y="2297"/>
                </a:lnTo>
                <a:lnTo>
                  <a:pt x="13908" y="2318"/>
                </a:lnTo>
                <a:lnTo>
                  <a:pt x="13908" y="2352"/>
                </a:lnTo>
                <a:lnTo>
                  <a:pt x="13909" y="2386"/>
                </a:lnTo>
                <a:lnTo>
                  <a:pt x="13911" y="2419"/>
                </a:lnTo>
                <a:lnTo>
                  <a:pt x="13914" y="2451"/>
                </a:lnTo>
                <a:lnTo>
                  <a:pt x="13918" y="2482"/>
                </a:lnTo>
                <a:lnTo>
                  <a:pt x="13924" y="2513"/>
                </a:lnTo>
                <a:lnTo>
                  <a:pt x="13929" y="2543"/>
                </a:lnTo>
                <a:lnTo>
                  <a:pt x="13936" y="2573"/>
                </a:lnTo>
                <a:lnTo>
                  <a:pt x="13943" y="2602"/>
                </a:lnTo>
                <a:lnTo>
                  <a:pt x="13951" y="2631"/>
                </a:lnTo>
                <a:lnTo>
                  <a:pt x="13961" y="2658"/>
                </a:lnTo>
                <a:lnTo>
                  <a:pt x="13970" y="2686"/>
                </a:lnTo>
                <a:lnTo>
                  <a:pt x="13982" y="2712"/>
                </a:lnTo>
                <a:lnTo>
                  <a:pt x="13993" y="2738"/>
                </a:lnTo>
                <a:lnTo>
                  <a:pt x="14005" y="2764"/>
                </a:lnTo>
                <a:lnTo>
                  <a:pt x="14020" y="2788"/>
                </a:lnTo>
                <a:lnTo>
                  <a:pt x="14026" y="2800"/>
                </a:lnTo>
                <a:lnTo>
                  <a:pt x="14034" y="2812"/>
                </a:lnTo>
                <a:lnTo>
                  <a:pt x="14042" y="2823"/>
                </a:lnTo>
                <a:lnTo>
                  <a:pt x="14050" y="2834"/>
                </a:lnTo>
                <a:lnTo>
                  <a:pt x="14059" y="2844"/>
                </a:lnTo>
                <a:lnTo>
                  <a:pt x="14069" y="2854"/>
                </a:lnTo>
                <a:lnTo>
                  <a:pt x="14078" y="2864"/>
                </a:lnTo>
                <a:lnTo>
                  <a:pt x="14087" y="2873"/>
                </a:lnTo>
                <a:lnTo>
                  <a:pt x="14098" y="2882"/>
                </a:lnTo>
                <a:lnTo>
                  <a:pt x="14109" y="2891"/>
                </a:lnTo>
                <a:lnTo>
                  <a:pt x="14119" y="2899"/>
                </a:lnTo>
                <a:lnTo>
                  <a:pt x="14131" y="2906"/>
                </a:lnTo>
                <a:lnTo>
                  <a:pt x="14143" y="2913"/>
                </a:lnTo>
                <a:lnTo>
                  <a:pt x="14155" y="2921"/>
                </a:lnTo>
                <a:lnTo>
                  <a:pt x="14167" y="2928"/>
                </a:lnTo>
                <a:lnTo>
                  <a:pt x="14181" y="2934"/>
                </a:lnTo>
                <a:lnTo>
                  <a:pt x="14207" y="2945"/>
                </a:lnTo>
                <a:lnTo>
                  <a:pt x="14235" y="2955"/>
                </a:lnTo>
                <a:lnTo>
                  <a:pt x="14267" y="2963"/>
                </a:lnTo>
                <a:lnTo>
                  <a:pt x="14298" y="2970"/>
                </a:lnTo>
                <a:lnTo>
                  <a:pt x="14331" y="2975"/>
                </a:lnTo>
                <a:lnTo>
                  <a:pt x="14366" y="2980"/>
                </a:lnTo>
                <a:lnTo>
                  <a:pt x="14401" y="2982"/>
                </a:lnTo>
                <a:lnTo>
                  <a:pt x="14440" y="2982"/>
                </a:lnTo>
                <a:lnTo>
                  <a:pt x="14495" y="2982"/>
                </a:lnTo>
                <a:lnTo>
                  <a:pt x="14509" y="2982"/>
                </a:lnTo>
                <a:lnTo>
                  <a:pt x="14525" y="2981"/>
                </a:lnTo>
                <a:lnTo>
                  <a:pt x="14539" y="2980"/>
                </a:lnTo>
                <a:lnTo>
                  <a:pt x="14554" y="2978"/>
                </a:lnTo>
                <a:lnTo>
                  <a:pt x="14579" y="2976"/>
                </a:lnTo>
                <a:lnTo>
                  <a:pt x="14604" y="2974"/>
                </a:lnTo>
                <a:lnTo>
                  <a:pt x="14630" y="2970"/>
                </a:lnTo>
                <a:lnTo>
                  <a:pt x="14656" y="2965"/>
                </a:lnTo>
                <a:lnTo>
                  <a:pt x="14682" y="2958"/>
                </a:lnTo>
                <a:lnTo>
                  <a:pt x="14710" y="2950"/>
                </a:lnTo>
                <a:lnTo>
                  <a:pt x="14738" y="2940"/>
                </a:lnTo>
                <a:lnTo>
                  <a:pt x="14768" y="2929"/>
                </a:lnTo>
                <a:lnTo>
                  <a:pt x="14786" y="2921"/>
                </a:lnTo>
                <a:lnTo>
                  <a:pt x="14803" y="2912"/>
                </a:lnTo>
                <a:lnTo>
                  <a:pt x="14821" y="2903"/>
                </a:lnTo>
                <a:lnTo>
                  <a:pt x="14839" y="2894"/>
                </a:lnTo>
                <a:lnTo>
                  <a:pt x="14873" y="2872"/>
                </a:lnTo>
                <a:lnTo>
                  <a:pt x="14907" y="2849"/>
                </a:lnTo>
                <a:lnTo>
                  <a:pt x="14940" y="2824"/>
                </a:lnTo>
                <a:lnTo>
                  <a:pt x="14973" y="2797"/>
                </a:lnTo>
                <a:lnTo>
                  <a:pt x="15005" y="2768"/>
                </a:lnTo>
                <a:lnTo>
                  <a:pt x="15037" y="2737"/>
                </a:lnTo>
                <a:lnTo>
                  <a:pt x="15051" y="2721"/>
                </a:lnTo>
                <a:lnTo>
                  <a:pt x="15066" y="2704"/>
                </a:lnTo>
                <a:lnTo>
                  <a:pt x="15079" y="2687"/>
                </a:lnTo>
                <a:lnTo>
                  <a:pt x="15092" y="2671"/>
                </a:lnTo>
                <a:lnTo>
                  <a:pt x="15104" y="2653"/>
                </a:lnTo>
                <a:lnTo>
                  <a:pt x="15115" y="2636"/>
                </a:lnTo>
                <a:lnTo>
                  <a:pt x="15125" y="2618"/>
                </a:lnTo>
                <a:lnTo>
                  <a:pt x="15135" y="2599"/>
                </a:lnTo>
                <a:lnTo>
                  <a:pt x="15143" y="2581"/>
                </a:lnTo>
                <a:lnTo>
                  <a:pt x="15151" y="2562"/>
                </a:lnTo>
                <a:lnTo>
                  <a:pt x="15158" y="2543"/>
                </a:lnTo>
                <a:lnTo>
                  <a:pt x="15164" y="2524"/>
                </a:lnTo>
                <a:lnTo>
                  <a:pt x="15169" y="2504"/>
                </a:lnTo>
                <a:lnTo>
                  <a:pt x="15174" y="2484"/>
                </a:lnTo>
                <a:lnTo>
                  <a:pt x="15178" y="2465"/>
                </a:lnTo>
                <a:lnTo>
                  <a:pt x="15181" y="2444"/>
                </a:lnTo>
                <a:lnTo>
                  <a:pt x="16235" y="2439"/>
                </a:lnTo>
                <a:lnTo>
                  <a:pt x="16239" y="2453"/>
                </a:lnTo>
                <a:lnTo>
                  <a:pt x="16242" y="2466"/>
                </a:lnTo>
                <a:lnTo>
                  <a:pt x="16244" y="2478"/>
                </a:lnTo>
                <a:lnTo>
                  <a:pt x="16245" y="2493"/>
                </a:lnTo>
                <a:lnTo>
                  <a:pt x="16244" y="2515"/>
                </a:lnTo>
                <a:lnTo>
                  <a:pt x="16241" y="2540"/>
                </a:lnTo>
                <a:lnTo>
                  <a:pt x="16236" y="2567"/>
                </a:lnTo>
                <a:lnTo>
                  <a:pt x="16229" y="2596"/>
                </a:lnTo>
                <a:lnTo>
                  <a:pt x="16219" y="2628"/>
                </a:lnTo>
                <a:lnTo>
                  <a:pt x="16209" y="2662"/>
                </a:lnTo>
                <a:lnTo>
                  <a:pt x="16195" y="2697"/>
                </a:lnTo>
                <a:lnTo>
                  <a:pt x="16180" y="2735"/>
                </a:lnTo>
                <a:lnTo>
                  <a:pt x="16163" y="2773"/>
                </a:lnTo>
                <a:lnTo>
                  <a:pt x="16143" y="2813"/>
                </a:lnTo>
                <a:lnTo>
                  <a:pt x="16121" y="2853"/>
                </a:lnTo>
                <a:lnTo>
                  <a:pt x="16096" y="2894"/>
                </a:lnTo>
                <a:lnTo>
                  <a:pt x="16068" y="2934"/>
                </a:lnTo>
                <a:lnTo>
                  <a:pt x="16039" y="2975"/>
                </a:lnTo>
                <a:lnTo>
                  <a:pt x="16006" y="3018"/>
                </a:lnTo>
                <a:lnTo>
                  <a:pt x="15972" y="3059"/>
                </a:lnTo>
                <a:lnTo>
                  <a:pt x="15945" y="3089"/>
                </a:lnTo>
                <a:lnTo>
                  <a:pt x="15917" y="3119"/>
                </a:lnTo>
                <a:lnTo>
                  <a:pt x="15887" y="3150"/>
                </a:lnTo>
                <a:lnTo>
                  <a:pt x="15855" y="3179"/>
                </a:lnTo>
                <a:lnTo>
                  <a:pt x="15823" y="3208"/>
                </a:lnTo>
                <a:lnTo>
                  <a:pt x="15789" y="3236"/>
                </a:lnTo>
                <a:lnTo>
                  <a:pt x="15754" y="3263"/>
                </a:lnTo>
                <a:lnTo>
                  <a:pt x="15717" y="3291"/>
                </a:lnTo>
                <a:lnTo>
                  <a:pt x="15679" y="3318"/>
                </a:lnTo>
                <a:lnTo>
                  <a:pt x="15639" y="3345"/>
                </a:lnTo>
                <a:lnTo>
                  <a:pt x="15598" y="3372"/>
                </a:lnTo>
                <a:lnTo>
                  <a:pt x="15556" y="3399"/>
                </a:lnTo>
                <a:lnTo>
                  <a:pt x="15512" y="3425"/>
                </a:lnTo>
                <a:lnTo>
                  <a:pt x="15467" y="3451"/>
                </a:lnTo>
                <a:lnTo>
                  <a:pt x="15420" y="3476"/>
                </a:lnTo>
                <a:lnTo>
                  <a:pt x="15372" y="3501"/>
                </a:lnTo>
                <a:lnTo>
                  <a:pt x="15348" y="3513"/>
                </a:lnTo>
                <a:lnTo>
                  <a:pt x="15323" y="3525"/>
                </a:lnTo>
                <a:lnTo>
                  <a:pt x="15297" y="3537"/>
                </a:lnTo>
                <a:lnTo>
                  <a:pt x="15271" y="3547"/>
                </a:lnTo>
                <a:lnTo>
                  <a:pt x="15245" y="3558"/>
                </a:lnTo>
                <a:lnTo>
                  <a:pt x="15218" y="3568"/>
                </a:lnTo>
                <a:lnTo>
                  <a:pt x="15190" y="3578"/>
                </a:lnTo>
                <a:lnTo>
                  <a:pt x="15163" y="3588"/>
                </a:lnTo>
                <a:lnTo>
                  <a:pt x="15106" y="3605"/>
                </a:lnTo>
                <a:lnTo>
                  <a:pt x="15047" y="3622"/>
                </a:lnTo>
                <a:lnTo>
                  <a:pt x="14987" y="3636"/>
                </a:lnTo>
                <a:lnTo>
                  <a:pt x="14925" y="3650"/>
                </a:lnTo>
                <a:lnTo>
                  <a:pt x="14861" y="3661"/>
                </a:lnTo>
                <a:lnTo>
                  <a:pt x="14796" y="3672"/>
                </a:lnTo>
                <a:lnTo>
                  <a:pt x="14729" y="3680"/>
                </a:lnTo>
                <a:lnTo>
                  <a:pt x="14659" y="3687"/>
                </a:lnTo>
                <a:lnTo>
                  <a:pt x="14588" y="3692"/>
                </a:lnTo>
                <a:lnTo>
                  <a:pt x="14515" y="3697"/>
                </a:lnTo>
                <a:lnTo>
                  <a:pt x="14442" y="3699"/>
                </a:lnTo>
                <a:lnTo>
                  <a:pt x="14365" y="3700"/>
                </a:lnTo>
                <a:lnTo>
                  <a:pt x="14326" y="3700"/>
                </a:lnTo>
                <a:lnTo>
                  <a:pt x="14280" y="3700"/>
                </a:lnTo>
                <a:lnTo>
                  <a:pt x="14229" y="3700"/>
                </a:lnTo>
                <a:lnTo>
                  <a:pt x="14178" y="3699"/>
                </a:lnTo>
                <a:lnTo>
                  <a:pt x="14129" y="3697"/>
                </a:lnTo>
                <a:lnTo>
                  <a:pt x="14080" y="3694"/>
                </a:lnTo>
                <a:lnTo>
                  <a:pt x="14032" y="3691"/>
                </a:lnTo>
                <a:lnTo>
                  <a:pt x="13987" y="3688"/>
                </a:lnTo>
                <a:lnTo>
                  <a:pt x="13941" y="3684"/>
                </a:lnTo>
                <a:lnTo>
                  <a:pt x="13898" y="3679"/>
                </a:lnTo>
                <a:lnTo>
                  <a:pt x="13854" y="3674"/>
                </a:lnTo>
                <a:lnTo>
                  <a:pt x="13813" y="3668"/>
                </a:lnTo>
                <a:lnTo>
                  <a:pt x="13771" y="3660"/>
                </a:lnTo>
                <a:lnTo>
                  <a:pt x="13732" y="3653"/>
                </a:lnTo>
                <a:lnTo>
                  <a:pt x="13692" y="3645"/>
                </a:lnTo>
                <a:lnTo>
                  <a:pt x="13655" y="3635"/>
                </a:lnTo>
                <a:lnTo>
                  <a:pt x="13619" y="3626"/>
                </a:lnTo>
                <a:lnTo>
                  <a:pt x="13583" y="3616"/>
                </a:lnTo>
                <a:lnTo>
                  <a:pt x="13548" y="3605"/>
                </a:lnTo>
                <a:lnTo>
                  <a:pt x="13515" y="3594"/>
                </a:lnTo>
                <a:lnTo>
                  <a:pt x="13483" y="3582"/>
                </a:lnTo>
                <a:lnTo>
                  <a:pt x="13452" y="3569"/>
                </a:lnTo>
                <a:lnTo>
                  <a:pt x="13422" y="3556"/>
                </a:lnTo>
                <a:lnTo>
                  <a:pt x="13393" y="3542"/>
                </a:lnTo>
                <a:lnTo>
                  <a:pt x="13365" y="3527"/>
                </a:lnTo>
                <a:lnTo>
                  <a:pt x="13338" y="3511"/>
                </a:lnTo>
                <a:lnTo>
                  <a:pt x="13312" y="3496"/>
                </a:lnTo>
                <a:lnTo>
                  <a:pt x="13287" y="3479"/>
                </a:lnTo>
                <a:lnTo>
                  <a:pt x="13263" y="3461"/>
                </a:lnTo>
                <a:lnTo>
                  <a:pt x="13240" y="3444"/>
                </a:lnTo>
                <a:lnTo>
                  <a:pt x="13220" y="3425"/>
                </a:lnTo>
                <a:lnTo>
                  <a:pt x="13199" y="3405"/>
                </a:lnTo>
                <a:lnTo>
                  <a:pt x="13179" y="3386"/>
                </a:lnTo>
                <a:lnTo>
                  <a:pt x="13162" y="3365"/>
                </a:lnTo>
                <a:lnTo>
                  <a:pt x="13126" y="3324"/>
                </a:lnTo>
                <a:lnTo>
                  <a:pt x="13094" y="3280"/>
                </a:lnTo>
                <a:lnTo>
                  <a:pt x="13063" y="3238"/>
                </a:lnTo>
                <a:lnTo>
                  <a:pt x="13035" y="3193"/>
                </a:lnTo>
                <a:lnTo>
                  <a:pt x="13008" y="3150"/>
                </a:lnTo>
                <a:lnTo>
                  <a:pt x="12983" y="3104"/>
                </a:lnTo>
                <a:lnTo>
                  <a:pt x="12960" y="3058"/>
                </a:lnTo>
                <a:lnTo>
                  <a:pt x="12939" y="3013"/>
                </a:lnTo>
                <a:lnTo>
                  <a:pt x="12920" y="2966"/>
                </a:lnTo>
                <a:lnTo>
                  <a:pt x="12903" y="2918"/>
                </a:lnTo>
                <a:lnTo>
                  <a:pt x="12887" y="2871"/>
                </a:lnTo>
                <a:lnTo>
                  <a:pt x="12874" y="2822"/>
                </a:lnTo>
                <a:lnTo>
                  <a:pt x="12862" y="2773"/>
                </a:lnTo>
                <a:lnTo>
                  <a:pt x="12852" y="2724"/>
                </a:lnTo>
                <a:lnTo>
                  <a:pt x="12845" y="2674"/>
                </a:lnTo>
                <a:lnTo>
                  <a:pt x="12838" y="2623"/>
                </a:lnTo>
                <a:lnTo>
                  <a:pt x="12836" y="2592"/>
                </a:lnTo>
                <a:lnTo>
                  <a:pt x="12834" y="2560"/>
                </a:lnTo>
                <a:lnTo>
                  <a:pt x="12832" y="2528"/>
                </a:lnTo>
                <a:lnTo>
                  <a:pt x="12831" y="2495"/>
                </a:lnTo>
                <a:lnTo>
                  <a:pt x="12830" y="2463"/>
                </a:lnTo>
                <a:lnTo>
                  <a:pt x="12829" y="2429"/>
                </a:lnTo>
                <a:lnTo>
                  <a:pt x="12828" y="2398"/>
                </a:lnTo>
                <a:lnTo>
                  <a:pt x="12828" y="2366"/>
                </a:lnTo>
                <a:lnTo>
                  <a:pt x="12828" y="2361"/>
                </a:lnTo>
                <a:close/>
                <a:moveTo>
                  <a:pt x="0" y="3622"/>
                </a:moveTo>
                <a:lnTo>
                  <a:pt x="741" y="112"/>
                </a:lnTo>
                <a:lnTo>
                  <a:pt x="3288" y="112"/>
                </a:lnTo>
                <a:lnTo>
                  <a:pt x="3173" y="795"/>
                </a:lnTo>
                <a:lnTo>
                  <a:pt x="1606" y="795"/>
                </a:lnTo>
                <a:lnTo>
                  <a:pt x="1447" y="1561"/>
                </a:lnTo>
                <a:lnTo>
                  <a:pt x="2899" y="1561"/>
                </a:lnTo>
                <a:lnTo>
                  <a:pt x="2740" y="2283"/>
                </a:lnTo>
                <a:lnTo>
                  <a:pt x="1293" y="2283"/>
                </a:lnTo>
                <a:lnTo>
                  <a:pt x="1020" y="3622"/>
                </a:lnTo>
                <a:lnTo>
                  <a:pt x="0" y="3622"/>
                </a:lnTo>
                <a:close/>
                <a:moveTo>
                  <a:pt x="3363" y="3622"/>
                </a:moveTo>
                <a:lnTo>
                  <a:pt x="4144" y="112"/>
                </a:lnTo>
                <a:lnTo>
                  <a:pt x="5162" y="112"/>
                </a:lnTo>
                <a:lnTo>
                  <a:pt x="4422" y="3622"/>
                </a:lnTo>
                <a:lnTo>
                  <a:pt x="3363" y="3622"/>
                </a:lnTo>
                <a:close/>
                <a:moveTo>
                  <a:pt x="5388" y="3622"/>
                </a:moveTo>
                <a:lnTo>
                  <a:pt x="6135" y="112"/>
                </a:lnTo>
                <a:lnTo>
                  <a:pt x="8914" y="112"/>
                </a:lnTo>
                <a:lnTo>
                  <a:pt x="8755" y="795"/>
                </a:lnTo>
                <a:lnTo>
                  <a:pt x="7034" y="795"/>
                </a:lnTo>
                <a:lnTo>
                  <a:pt x="6875" y="1484"/>
                </a:lnTo>
                <a:lnTo>
                  <a:pt x="8481" y="1484"/>
                </a:lnTo>
                <a:lnTo>
                  <a:pt x="8328" y="2211"/>
                </a:lnTo>
                <a:lnTo>
                  <a:pt x="6721" y="2211"/>
                </a:lnTo>
                <a:lnTo>
                  <a:pt x="6562" y="2895"/>
                </a:lnTo>
                <a:lnTo>
                  <a:pt x="8328" y="2895"/>
                </a:lnTo>
                <a:lnTo>
                  <a:pt x="8168" y="3622"/>
                </a:lnTo>
                <a:lnTo>
                  <a:pt x="5388" y="36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3" name="Google Shape;213;p36"/>
          <p:cNvGrpSpPr/>
          <p:nvPr/>
        </p:nvGrpSpPr>
        <p:grpSpPr>
          <a:xfrm>
            <a:off x="511526" y="728354"/>
            <a:ext cx="8120960" cy="4136254"/>
            <a:chOff x="511521" y="1032096"/>
            <a:chExt cx="8120960" cy="5515005"/>
          </a:xfrm>
        </p:grpSpPr>
        <p:pic>
          <p:nvPicPr>
            <p:cNvPr id="214" name="Google Shape;214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7544" y="1829848"/>
              <a:ext cx="8114937" cy="4717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6"/>
            <p:cNvSpPr/>
            <p:nvPr/>
          </p:nvSpPr>
          <p:spPr>
            <a:xfrm>
              <a:off x="1121609" y="1036144"/>
              <a:ext cx="260687" cy="74199"/>
            </a:xfrm>
            <a:custGeom>
              <a:rect b="b" l="l" r="r" t="t"/>
              <a:pathLst>
                <a:path extrusionOk="0" h="166" w="559">
                  <a:moveTo>
                    <a:pt x="75" y="164"/>
                  </a:moveTo>
                  <a:lnTo>
                    <a:pt x="131" y="0"/>
                  </a:lnTo>
                  <a:lnTo>
                    <a:pt x="109" y="0"/>
                  </a:lnTo>
                  <a:lnTo>
                    <a:pt x="82" y="81"/>
                  </a:lnTo>
                  <a:lnTo>
                    <a:pt x="77" y="97"/>
                  </a:lnTo>
                  <a:lnTo>
                    <a:pt x="73" y="112"/>
                  </a:lnTo>
                  <a:lnTo>
                    <a:pt x="68" y="127"/>
                  </a:lnTo>
                  <a:lnTo>
                    <a:pt x="64" y="141"/>
                  </a:lnTo>
                  <a:lnTo>
                    <a:pt x="64" y="141"/>
                  </a:lnTo>
                  <a:lnTo>
                    <a:pt x="61" y="127"/>
                  </a:lnTo>
                  <a:lnTo>
                    <a:pt x="56" y="112"/>
                  </a:lnTo>
                  <a:lnTo>
                    <a:pt x="52" y="97"/>
                  </a:lnTo>
                  <a:lnTo>
                    <a:pt x="47" y="8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52" y="164"/>
                  </a:lnTo>
                  <a:lnTo>
                    <a:pt x="75" y="164"/>
                  </a:lnTo>
                  <a:close/>
                  <a:moveTo>
                    <a:pt x="164" y="164"/>
                  </a:moveTo>
                  <a:lnTo>
                    <a:pt x="164" y="46"/>
                  </a:lnTo>
                  <a:lnTo>
                    <a:pt x="144" y="46"/>
                  </a:lnTo>
                  <a:lnTo>
                    <a:pt x="144" y="164"/>
                  </a:lnTo>
                  <a:lnTo>
                    <a:pt x="164" y="164"/>
                  </a:lnTo>
                  <a:close/>
                  <a:moveTo>
                    <a:pt x="155" y="0"/>
                  </a:moveTo>
                  <a:lnTo>
                    <a:pt x="149" y="1"/>
                  </a:lnTo>
                  <a:lnTo>
                    <a:pt x="145" y="3"/>
                  </a:lnTo>
                  <a:lnTo>
                    <a:pt x="143" y="8"/>
                  </a:lnTo>
                  <a:lnTo>
                    <a:pt x="142" y="13"/>
                  </a:lnTo>
                  <a:lnTo>
                    <a:pt x="143" y="18"/>
                  </a:lnTo>
                  <a:lnTo>
                    <a:pt x="145" y="22"/>
                  </a:lnTo>
                  <a:lnTo>
                    <a:pt x="149" y="26"/>
                  </a:lnTo>
                  <a:lnTo>
                    <a:pt x="154" y="26"/>
                  </a:lnTo>
                  <a:lnTo>
                    <a:pt x="160" y="26"/>
                  </a:lnTo>
                  <a:lnTo>
                    <a:pt x="163" y="22"/>
                  </a:lnTo>
                  <a:lnTo>
                    <a:pt x="166" y="18"/>
                  </a:lnTo>
                  <a:lnTo>
                    <a:pt x="168" y="13"/>
                  </a:lnTo>
                  <a:lnTo>
                    <a:pt x="166" y="8"/>
                  </a:lnTo>
                  <a:lnTo>
                    <a:pt x="163" y="3"/>
                  </a:lnTo>
                  <a:lnTo>
                    <a:pt x="160" y="1"/>
                  </a:lnTo>
                  <a:lnTo>
                    <a:pt x="155" y="0"/>
                  </a:lnTo>
                  <a:close/>
                  <a:moveTo>
                    <a:pt x="191" y="158"/>
                  </a:moveTo>
                  <a:lnTo>
                    <a:pt x="198" y="161"/>
                  </a:lnTo>
                  <a:lnTo>
                    <a:pt x="205" y="164"/>
                  </a:lnTo>
                  <a:lnTo>
                    <a:pt x="214" y="166"/>
                  </a:lnTo>
                  <a:lnTo>
                    <a:pt x="224" y="166"/>
                  </a:lnTo>
                  <a:lnTo>
                    <a:pt x="232" y="166"/>
                  </a:lnTo>
                  <a:lnTo>
                    <a:pt x="241" y="164"/>
                  </a:lnTo>
                  <a:lnTo>
                    <a:pt x="249" y="160"/>
                  </a:lnTo>
                  <a:lnTo>
                    <a:pt x="255" y="156"/>
                  </a:lnTo>
                  <a:lnTo>
                    <a:pt x="259" y="151"/>
                  </a:lnTo>
                  <a:lnTo>
                    <a:pt x="263" y="145"/>
                  </a:lnTo>
                  <a:lnTo>
                    <a:pt x="265" y="138"/>
                  </a:lnTo>
                  <a:lnTo>
                    <a:pt x="266" y="131"/>
                  </a:lnTo>
                  <a:lnTo>
                    <a:pt x="266" y="125"/>
                  </a:lnTo>
                  <a:lnTo>
                    <a:pt x="264" y="119"/>
                  </a:lnTo>
                  <a:lnTo>
                    <a:pt x="262" y="114"/>
                  </a:lnTo>
                  <a:lnTo>
                    <a:pt x="258" y="109"/>
                  </a:lnTo>
                  <a:lnTo>
                    <a:pt x="254" y="106"/>
                  </a:lnTo>
                  <a:lnTo>
                    <a:pt x="249" y="101"/>
                  </a:lnTo>
                  <a:lnTo>
                    <a:pt x="243" y="98"/>
                  </a:lnTo>
                  <a:lnTo>
                    <a:pt x="236" y="96"/>
                  </a:lnTo>
                  <a:lnTo>
                    <a:pt x="226" y="91"/>
                  </a:lnTo>
                  <a:lnTo>
                    <a:pt x="219" y="87"/>
                  </a:lnTo>
                  <a:lnTo>
                    <a:pt x="217" y="85"/>
                  </a:lnTo>
                  <a:lnTo>
                    <a:pt x="215" y="82"/>
                  </a:lnTo>
                  <a:lnTo>
                    <a:pt x="215" y="79"/>
                  </a:lnTo>
                  <a:lnTo>
                    <a:pt x="214" y="76"/>
                  </a:lnTo>
                  <a:lnTo>
                    <a:pt x="215" y="72"/>
                  </a:lnTo>
                  <a:lnTo>
                    <a:pt x="215" y="69"/>
                  </a:lnTo>
                  <a:lnTo>
                    <a:pt x="217" y="67"/>
                  </a:lnTo>
                  <a:lnTo>
                    <a:pt x="219" y="65"/>
                  </a:lnTo>
                  <a:lnTo>
                    <a:pt x="222" y="62"/>
                  </a:lnTo>
                  <a:lnTo>
                    <a:pt x="225" y="60"/>
                  </a:lnTo>
                  <a:lnTo>
                    <a:pt x="229" y="60"/>
                  </a:lnTo>
                  <a:lnTo>
                    <a:pt x="233" y="59"/>
                  </a:lnTo>
                  <a:lnTo>
                    <a:pt x="241" y="60"/>
                  </a:lnTo>
                  <a:lnTo>
                    <a:pt x="247" y="61"/>
                  </a:lnTo>
                  <a:lnTo>
                    <a:pt x="253" y="63"/>
                  </a:lnTo>
                  <a:lnTo>
                    <a:pt x="257" y="66"/>
                  </a:lnTo>
                  <a:lnTo>
                    <a:pt x="262" y="50"/>
                  </a:lnTo>
                  <a:lnTo>
                    <a:pt x="256" y="48"/>
                  </a:lnTo>
                  <a:lnTo>
                    <a:pt x="250" y="46"/>
                  </a:lnTo>
                  <a:lnTo>
                    <a:pt x="242" y="43"/>
                  </a:lnTo>
                  <a:lnTo>
                    <a:pt x="233" y="43"/>
                  </a:lnTo>
                  <a:lnTo>
                    <a:pt x="225" y="44"/>
                  </a:lnTo>
                  <a:lnTo>
                    <a:pt x="217" y="46"/>
                  </a:lnTo>
                  <a:lnTo>
                    <a:pt x="211" y="49"/>
                  </a:lnTo>
                  <a:lnTo>
                    <a:pt x="205" y="53"/>
                  </a:lnTo>
                  <a:lnTo>
                    <a:pt x="200" y="59"/>
                  </a:lnTo>
                  <a:lnTo>
                    <a:pt x="197" y="65"/>
                  </a:lnTo>
                  <a:lnTo>
                    <a:pt x="196" y="71"/>
                  </a:lnTo>
                  <a:lnTo>
                    <a:pt x="195" y="78"/>
                  </a:lnTo>
                  <a:lnTo>
                    <a:pt x="195" y="83"/>
                  </a:lnTo>
                  <a:lnTo>
                    <a:pt x="197" y="88"/>
                  </a:lnTo>
                  <a:lnTo>
                    <a:pt x="199" y="92"/>
                  </a:lnTo>
                  <a:lnTo>
                    <a:pt x="202" y="97"/>
                  </a:lnTo>
                  <a:lnTo>
                    <a:pt x="206" y="101"/>
                  </a:lnTo>
                  <a:lnTo>
                    <a:pt x="211" y="105"/>
                  </a:lnTo>
                  <a:lnTo>
                    <a:pt x="217" y="108"/>
                  </a:lnTo>
                  <a:lnTo>
                    <a:pt x="225" y="111"/>
                  </a:lnTo>
                  <a:lnTo>
                    <a:pt x="235" y="116"/>
                  </a:lnTo>
                  <a:lnTo>
                    <a:pt x="241" y="120"/>
                  </a:lnTo>
                  <a:lnTo>
                    <a:pt x="243" y="122"/>
                  </a:lnTo>
                  <a:lnTo>
                    <a:pt x="244" y="126"/>
                  </a:lnTo>
                  <a:lnTo>
                    <a:pt x="245" y="129"/>
                  </a:lnTo>
                  <a:lnTo>
                    <a:pt x="246" y="132"/>
                  </a:lnTo>
                  <a:lnTo>
                    <a:pt x="245" y="136"/>
                  </a:lnTo>
                  <a:lnTo>
                    <a:pt x="244" y="139"/>
                  </a:lnTo>
                  <a:lnTo>
                    <a:pt x="243" y="143"/>
                  </a:lnTo>
                  <a:lnTo>
                    <a:pt x="240" y="145"/>
                  </a:lnTo>
                  <a:lnTo>
                    <a:pt x="238" y="147"/>
                  </a:lnTo>
                  <a:lnTo>
                    <a:pt x="233" y="149"/>
                  </a:lnTo>
                  <a:lnTo>
                    <a:pt x="229" y="150"/>
                  </a:lnTo>
                  <a:lnTo>
                    <a:pt x="224" y="150"/>
                  </a:lnTo>
                  <a:lnTo>
                    <a:pt x="216" y="149"/>
                  </a:lnTo>
                  <a:lnTo>
                    <a:pt x="209" y="148"/>
                  </a:lnTo>
                  <a:lnTo>
                    <a:pt x="202" y="145"/>
                  </a:lnTo>
                  <a:lnTo>
                    <a:pt x="197" y="141"/>
                  </a:lnTo>
                  <a:lnTo>
                    <a:pt x="191" y="158"/>
                  </a:lnTo>
                  <a:close/>
                  <a:moveTo>
                    <a:pt x="375" y="164"/>
                  </a:moveTo>
                  <a:lnTo>
                    <a:pt x="373" y="150"/>
                  </a:lnTo>
                  <a:lnTo>
                    <a:pt x="373" y="136"/>
                  </a:lnTo>
                  <a:lnTo>
                    <a:pt x="373" y="91"/>
                  </a:lnTo>
                  <a:lnTo>
                    <a:pt x="373" y="82"/>
                  </a:lnTo>
                  <a:lnTo>
                    <a:pt x="371" y="73"/>
                  </a:lnTo>
                  <a:lnTo>
                    <a:pt x="368" y="66"/>
                  </a:lnTo>
                  <a:lnTo>
                    <a:pt x="364" y="59"/>
                  </a:lnTo>
                  <a:lnTo>
                    <a:pt x="362" y="56"/>
                  </a:lnTo>
                  <a:lnTo>
                    <a:pt x="359" y="52"/>
                  </a:lnTo>
                  <a:lnTo>
                    <a:pt x="354" y="50"/>
                  </a:lnTo>
                  <a:lnTo>
                    <a:pt x="351" y="48"/>
                  </a:lnTo>
                  <a:lnTo>
                    <a:pt x="347" y="46"/>
                  </a:lnTo>
                  <a:lnTo>
                    <a:pt x="341" y="44"/>
                  </a:lnTo>
                  <a:lnTo>
                    <a:pt x="336" y="43"/>
                  </a:lnTo>
                  <a:lnTo>
                    <a:pt x="330" y="43"/>
                  </a:lnTo>
                  <a:lnTo>
                    <a:pt x="319" y="44"/>
                  </a:lnTo>
                  <a:lnTo>
                    <a:pt x="309" y="47"/>
                  </a:lnTo>
                  <a:lnTo>
                    <a:pt x="299" y="49"/>
                  </a:lnTo>
                  <a:lnTo>
                    <a:pt x="292" y="53"/>
                  </a:lnTo>
                  <a:lnTo>
                    <a:pt x="296" y="68"/>
                  </a:lnTo>
                  <a:lnTo>
                    <a:pt x="304" y="65"/>
                  </a:lnTo>
                  <a:lnTo>
                    <a:pt x="310" y="61"/>
                  </a:lnTo>
                  <a:lnTo>
                    <a:pt x="319" y="60"/>
                  </a:lnTo>
                  <a:lnTo>
                    <a:pt x="326" y="59"/>
                  </a:lnTo>
                  <a:lnTo>
                    <a:pt x="334" y="60"/>
                  </a:lnTo>
                  <a:lnTo>
                    <a:pt x="340" y="62"/>
                  </a:lnTo>
                  <a:lnTo>
                    <a:pt x="345" y="66"/>
                  </a:lnTo>
                  <a:lnTo>
                    <a:pt x="348" y="69"/>
                  </a:lnTo>
                  <a:lnTo>
                    <a:pt x="350" y="73"/>
                  </a:lnTo>
                  <a:lnTo>
                    <a:pt x="351" y="78"/>
                  </a:lnTo>
                  <a:lnTo>
                    <a:pt x="352" y="82"/>
                  </a:lnTo>
                  <a:lnTo>
                    <a:pt x="352" y="87"/>
                  </a:lnTo>
                  <a:lnTo>
                    <a:pt x="352" y="89"/>
                  </a:lnTo>
                  <a:lnTo>
                    <a:pt x="337" y="89"/>
                  </a:lnTo>
                  <a:lnTo>
                    <a:pt x="323" y="91"/>
                  </a:lnTo>
                  <a:lnTo>
                    <a:pt x="311" y="95"/>
                  </a:lnTo>
                  <a:lnTo>
                    <a:pt x="301" y="100"/>
                  </a:lnTo>
                  <a:lnTo>
                    <a:pt x="297" y="102"/>
                  </a:lnTo>
                  <a:lnTo>
                    <a:pt x="294" y="106"/>
                  </a:lnTo>
                  <a:lnTo>
                    <a:pt x="291" y="110"/>
                  </a:lnTo>
                  <a:lnTo>
                    <a:pt x="289" y="114"/>
                  </a:lnTo>
                  <a:lnTo>
                    <a:pt x="286" y="118"/>
                  </a:lnTo>
                  <a:lnTo>
                    <a:pt x="285" y="122"/>
                  </a:lnTo>
                  <a:lnTo>
                    <a:pt x="284" y="127"/>
                  </a:lnTo>
                  <a:lnTo>
                    <a:pt x="283" y="132"/>
                  </a:lnTo>
                  <a:lnTo>
                    <a:pt x="284" y="139"/>
                  </a:lnTo>
                  <a:lnTo>
                    <a:pt x="285" y="145"/>
                  </a:lnTo>
                  <a:lnTo>
                    <a:pt x="289" y="150"/>
                  </a:lnTo>
                  <a:lnTo>
                    <a:pt x="293" y="156"/>
                  </a:lnTo>
                  <a:lnTo>
                    <a:pt x="297" y="160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9" y="166"/>
                  </a:lnTo>
                  <a:lnTo>
                    <a:pt x="324" y="166"/>
                  </a:lnTo>
                  <a:lnTo>
                    <a:pt x="330" y="165"/>
                  </a:lnTo>
                  <a:lnTo>
                    <a:pt x="335" y="164"/>
                  </a:lnTo>
                  <a:lnTo>
                    <a:pt x="339" y="161"/>
                  </a:lnTo>
                  <a:lnTo>
                    <a:pt x="348" y="156"/>
                  </a:lnTo>
                  <a:lnTo>
                    <a:pt x="353" y="149"/>
                  </a:lnTo>
                  <a:lnTo>
                    <a:pt x="354" y="149"/>
                  </a:lnTo>
                  <a:lnTo>
                    <a:pt x="355" y="164"/>
                  </a:lnTo>
                  <a:lnTo>
                    <a:pt x="375" y="164"/>
                  </a:lnTo>
                  <a:close/>
                  <a:moveTo>
                    <a:pt x="352" y="124"/>
                  </a:moveTo>
                  <a:lnTo>
                    <a:pt x="352" y="127"/>
                  </a:lnTo>
                  <a:lnTo>
                    <a:pt x="351" y="131"/>
                  </a:lnTo>
                  <a:lnTo>
                    <a:pt x="350" y="135"/>
                  </a:lnTo>
                  <a:lnTo>
                    <a:pt x="348" y="138"/>
                  </a:lnTo>
                  <a:lnTo>
                    <a:pt x="346" y="141"/>
                  </a:lnTo>
                  <a:lnTo>
                    <a:pt x="343" y="145"/>
                  </a:lnTo>
                  <a:lnTo>
                    <a:pt x="338" y="147"/>
                  </a:lnTo>
                  <a:lnTo>
                    <a:pt x="334" y="149"/>
                  </a:lnTo>
                  <a:lnTo>
                    <a:pt x="330" y="150"/>
                  </a:lnTo>
                  <a:lnTo>
                    <a:pt x="324" y="150"/>
                  </a:lnTo>
                  <a:lnTo>
                    <a:pt x="320" y="150"/>
                  </a:lnTo>
                  <a:lnTo>
                    <a:pt x="317" y="149"/>
                  </a:lnTo>
                  <a:lnTo>
                    <a:pt x="313" y="148"/>
                  </a:lnTo>
                  <a:lnTo>
                    <a:pt x="310" y="146"/>
                  </a:lnTo>
                  <a:lnTo>
                    <a:pt x="308" y="143"/>
                  </a:lnTo>
                  <a:lnTo>
                    <a:pt x="306" y="139"/>
                  </a:lnTo>
                  <a:lnTo>
                    <a:pt x="305" y="135"/>
                  </a:lnTo>
                  <a:lnTo>
                    <a:pt x="305" y="130"/>
                  </a:lnTo>
                  <a:lnTo>
                    <a:pt x="305" y="126"/>
                  </a:lnTo>
                  <a:lnTo>
                    <a:pt x="306" y="122"/>
                  </a:lnTo>
                  <a:lnTo>
                    <a:pt x="307" y="119"/>
                  </a:lnTo>
                  <a:lnTo>
                    <a:pt x="309" y="116"/>
                  </a:lnTo>
                  <a:lnTo>
                    <a:pt x="313" y="111"/>
                  </a:lnTo>
                  <a:lnTo>
                    <a:pt x="320" y="108"/>
                  </a:lnTo>
                  <a:lnTo>
                    <a:pt x="327" y="106"/>
                  </a:lnTo>
                  <a:lnTo>
                    <a:pt x="336" y="105"/>
                  </a:lnTo>
                  <a:lnTo>
                    <a:pt x="344" y="104"/>
                  </a:lnTo>
                  <a:lnTo>
                    <a:pt x="352" y="104"/>
                  </a:lnTo>
                  <a:lnTo>
                    <a:pt x="352" y="124"/>
                  </a:lnTo>
                  <a:close/>
                  <a:moveTo>
                    <a:pt x="313" y="26"/>
                  </a:moveTo>
                  <a:lnTo>
                    <a:pt x="314" y="21"/>
                  </a:lnTo>
                  <a:lnTo>
                    <a:pt x="316" y="18"/>
                  </a:lnTo>
                  <a:lnTo>
                    <a:pt x="318" y="16"/>
                  </a:lnTo>
                  <a:lnTo>
                    <a:pt x="320" y="14"/>
                  </a:lnTo>
                  <a:lnTo>
                    <a:pt x="324" y="16"/>
                  </a:lnTo>
                  <a:lnTo>
                    <a:pt x="330" y="19"/>
                  </a:lnTo>
                  <a:lnTo>
                    <a:pt x="337" y="22"/>
                  </a:lnTo>
                  <a:lnTo>
                    <a:pt x="345" y="24"/>
                  </a:lnTo>
                  <a:lnTo>
                    <a:pt x="348" y="23"/>
                  </a:lnTo>
                  <a:lnTo>
                    <a:pt x="351" y="22"/>
                  </a:lnTo>
                  <a:lnTo>
                    <a:pt x="354" y="21"/>
                  </a:lnTo>
                  <a:lnTo>
                    <a:pt x="357" y="18"/>
                  </a:lnTo>
                  <a:lnTo>
                    <a:pt x="359" y="14"/>
                  </a:lnTo>
                  <a:lnTo>
                    <a:pt x="360" y="10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50" y="0"/>
                  </a:lnTo>
                  <a:lnTo>
                    <a:pt x="349" y="4"/>
                  </a:lnTo>
                  <a:lnTo>
                    <a:pt x="348" y="8"/>
                  </a:lnTo>
                  <a:lnTo>
                    <a:pt x="346" y="10"/>
                  </a:lnTo>
                  <a:lnTo>
                    <a:pt x="343" y="10"/>
                  </a:lnTo>
                  <a:lnTo>
                    <a:pt x="338" y="9"/>
                  </a:lnTo>
                  <a:lnTo>
                    <a:pt x="333" y="5"/>
                  </a:lnTo>
                  <a:lnTo>
                    <a:pt x="325" y="2"/>
                  </a:lnTo>
                  <a:lnTo>
                    <a:pt x="319" y="1"/>
                  </a:lnTo>
                  <a:lnTo>
                    <a:pt x="314" y="1"/>
                  </a:lnTo>
                  <a:lnTo>
                    <a:pt x="311" y="2"/>
                  </a:lnTo>
                  <a:lnTo>
                    <a:pt x="309" y="4"/>
                  </a:lnTo>
                  <a:lnTo>
                    <a:pt x="307" y="8"/>
                  </a:lnTo>
                  <a:lnTo>
                    <a:pt x="305" y="11"/>
                  </a:lnTo>
                  <a:lnTo>
                    <a:pt x="304" y="16"/>
                  </a:lnTo>
                  <a:lnTo>
                    <a:pt x="303" y="20"/>
                  </a:lnTo>
                  <a:lnTo>
                    <a:pt x="303" y="26"/>
                  </a:lnTo>
                  <a:lnTo>
                    <a:pt x="313" y="26"/>
                  </a:lnTo>
                  <a:close/>
                  <a:moveTo>
                    <a:pt x="455" y="43"/>
                  </a:moveTo>
                  <a:lnTo>
                    <a:pt x="443" y="44"/>
                  </a:lnTo>
                  <a:lnTo>
                    <a:pt x="432" y="48"/>
                  </a:lnTo>
                  <a:lnTo>
                    <a:pt x="428" y="50"/>
                  </a:lnTo>
                  <a:lnTo>
                    <a:pt x="422" y="52"/>
                  </a:lnTo>
                  <a:lnTo>
                    <a:pt x="418" y="56"/>
                  </a:lnTo>
                  <a:lnTo>
                    <a:pt x="415" y="60"/>
                  </a:lnTo>
                  <a:lnTo>
                    <a:pt x="411" y="65"/>
                  </a:lnTo>
                  <a:lnTo>
                    <a:pt x="407" y="69"/>
                  </a:lnTo>
                  <a:lnTo>
                    <a:pt x="405" y="73"/>
                  </a:lnTo>
                  <a:lnTo>
                    <a:pt x="402" y="79"/>
                  </a:lnTo>
                  <a:lnTo>
                    <a:pt x="401" y="86"/>
                  </a:lnTo>
                  <a:lnTo>
                    <a:pt x="399" y="91"/>
                  </a:lnTo>
                  <a:lnTo>
                    <a:pt x="399" y="99"/>
                  </a:lnTo>
                  <a:lnTo>
                    <a:pt x="398" y="106"/>
                  </a:lnTo>
                  <a:lnTo>
                    <a:pt x="399" y="112"/>
                  </a:lnTo>
                  <a:lnTo>
                    <a:pt x="399" y="119"/>
                  </a:lnTo>
                  <a:lnTo>
                    <a:pt x="401" y="125"/>
                  </a:lnTo>
                  <a:lnTo>
                    <a:pt x="402" y="131"/>
                  </a:lnTo>
                  <a:lnTo>
                    <a:pt x="404" y="136"/>
                  </a:lnTo>
                  <a:lnTo>
                    <a:pt x="407" y="141"/>
                  </a:lnTo>
                  <a:lnTo>
                    <a:pt x="411" y="146"/>
                  </a:lnTo>
                  <a:lnTo>
                    <a:pt x="414" y="150"/>
                  </a:lnTo>
                  <a:lnTo>
                    <a:pt x="418" y="154"/>
                  </a:lnTo>
                  <a:lnTo>
                    <a:pt x="421" y="157"/>
                  </a:lnTo>
                  <a:lnTo>
                    <a:pt x="427" y="160"/>
                  </a:lnTo>
                  <a:lnTo>
                    <a:pt x="431" y="163"/>
                  </a:lnTo>
                  <a:lnTo>
                    <a:pt x="442" y="165"/>
                  </a:lnTo>
                  <a:lnTo>
                    <a:pt x="453" y="166"/>
                  </a:lnTo>
                  <a:lnTo>
                    <a:pt x="463" y="166"/>
                  </a:lnTo>
                  <a:lnTo>
                    <a:pt x="473" y="163"/>
                  </a:lnTo>
                  <a:lnTo>
                    <a:pt x="483" y="158"/>
                  </a:lnTo>
                  <a:lnTo>
                    <a:pt x="492" y="151"/>
                  </a:lnTo>
                  <a:lnTo>
                    <a:pt x="495" y="147"/>
                  </a:lnTo>
                  <a:lnTo>
                    <a:pt x="499" y="143"/>
                  </a:lnTo>
                  <a:lnTo>
                    <a:pt x="502" y="138"/>
                  </a:lnTo>
                  <a:lnTo>
                    <a:pt x="505" y="132"/>
                  </a:lnTo>
                  <a:lnTo>
                    <a:pt x="507" y="126"/>
                  </a:lnTo>
                  <a:lnTo>
                    <a:pt x="508" y="119"/>
                  </a:lnTo>
                  <a:lnTo>
                    <a:pt x="509" y="111"/>
                  </a:lnTo>
                  <a:lnTo>
                    <a:pt x="510" y="104"/>
                  </a:lnTo>
                  <a:lnTo>
                    <a:pt x="509" y="91"/>
                  </a:lnTo>
                  <a:lnTo>
                    <a:pt x="506" y="79"/>
                  </a:lnTo>
                  <a:lnTo>
                    <a:pt x="503" y="73"/>
                  </a:lnTo>
                  <a:lnTo>
                    <a:pt x="501" y="69"/>
                  </a:lnTo>
                  <a:lnTo>
                    <a:pt x="498" y="65"/>
                  </a:lnTo>
                  <a:lnTo>
                    <a:pt x="495" y="60"/>
                  </a:lnTo>
                  <a:lnTo>
                    <a:pt x="490" y="57"/>
                  </a:lnTo>
                  <a:lnTo>
                    <a:pt x="486" y="53"/>
                  </a:lnTo>
                  <a:lnTo>
                    <a:pt x="482" y="50"/>
                  </a:lnTo>
                  <a:lnTo>
                    <a:pt x="476" y="48"/>
                  </a:lnTo>
                  <a:lnTo>
                    <a:pt x="472" y="46"/>
                  </a:lnTo>
                  <a:lnTo>
                    <a:pt x="467" y="44"/>
                  </a:lnTo>
                  <a:lnTo>
                    <a:pt x="460" y="43"/>
                  </a:lnTo>
                  <a:lnTo>
                    <a:pt x="455" y="43"/>
                  </a:lnTo>
                  <a:close/>
                  <a:moveTo>
                    <a:pt x="454" y="59"/>
                  </a:moveTo>
                  <a:lnTo>
                    <a:pt x="458" y="60"/>
                  </a:lnTo>
                  <a:lnTo>
                    <a:pt x="462" y="60"/>
                  </a:lnTo>
                  <a:lnTo>
                    <a:pt x="467" y="62"/>
                  </a:lnTo>
                  <a:lnTo>
                    <a:pt x="470" y="63"/>
                  </a:lnTo>
                  <a:lnTo>
                    <a:pt x="475" y="68"/>
                  </a:lnTo>
                  <a:lnTo>
                    <a:pt x="481" y="75"/>
                  </a:lnTo>
                  <a:lnTo>
                    <a:pt x="484" y="81"/>
                  </a:lnTo>
                  <a:lnTo>
                    <a:pt x="486" y="89"/>
                  </a:lnTo>
                  <a:lnTo>
                    <a:pt x="488" y="97"/>
                  </a:lnTo>
                  <a:lnTo>
                    <a:pt x="488" y="105"/>
                  </a:lnTo>
                  <a:lnTo>
                    <a:pt x="487" y="115"/>
                  </a:lnTo>
                  <a:lnTo>
                    <a:pt x="486" y="122"/>
                  </a:lnTo>
                  <a:lnTo>
                    <a:pt x="483" y="130"/>
                  </a:lnTo>
                  <a:lnTo>
                    <a:pt x="479" y="137"/>
                  </a:lnTo>
                  <a:lnTo>
                    <a:pt x="473" y="143"/>
                  </a:lnTo>
                  <a:lnTo>
                    <a:pt x="468" y="147"/>
                  </a:lnTo>
                  <a:lnTo>
                    <a:pt x="460" y="149"/>
                  </a:lnTo>
                  <a:lnTo>
                    <a:pt x="454" y="150"/>
                  </a:lnTo>
                  <a:lnTo>
                    <a:pt x="446" y="149"/>
                  </a:lnTo>
                  <a:lnTo>
                    <a:pt x="440" y="147"/>
                  </a:lnTo>
                  <a:lnTo>
                    <a:pt x="433" y="143"/>
                  </a:lnTo>
                  <a:lnTo>
                    <a:pt x="429" y="137"/>
                  </a:lnTo>
                  <a:lnTo>
                    <a:pt x="425" y="130"/>
                  </a:lnTo>
                  <a:lnTo>
                    <a:pt x="421" y="122"/>
                  </a:lnTo>
                  <a:lnTo>
                    <a:pt x="419" y="115"/>
                  </a:lnTo>
                  <a:lnTo>
                    <a:pt x="419" y="105"/>
                  </a:lnTo>
                  <a:lnTo>
                    <a:pt x="419" y="97"/>
                  </a:lnTo>
                  <a:lnTo>
                    <a:pt x="421" y="89"/>
                  </a:lnTo>
                  <a:lnTo>
                    <a:pt x="424" y="81"/>
                  </a:lnTo>
                  <a:lnTo>
                    <a:pt x="428" y="73"/>
                  </a:lnTo>
                  <a:lnTo>
                    <a:pt x="432" y="68"/>
                  </a:lnTo>
                  <a:lnTo>
                    <a:pt x="439" y="63"/>
                  </a:lnTo>
                  <a:lnTo>
                    <a:pt x="445" y="60"/>
                  </a:lnTo>
                  <a:lnTo>
                    <a:pt x="454" y="59"/>
                  </a:lnTo>
                  <a:close/>
                  <a:moveTo>
                    <a:pt x="544" y="80"/>
                  </a:moveTo>
                  <a:lnTo>
                    <a:pt x="548" y="80"/>
                  </a:lnTo>
                  <a:lnTo>
                    <a:pt x="551" y="79"/>
                  </a:lnTo>
                  <a:lnTo>
                    <a:pt x="553" y="78"/>
                  </a:lnTo>
                  <a:lnTo>
                    <a:pt x="555" y="76"/>
                  </a:lnTo>
                  <a:lnTo>
                    <a:pt x="557" y="71"/>
                  </a:lnTo>
                  <a:lnTo>
                    <a:pt x="559" y="66"/>
                  </a:lnTo>
                  <a:lnTo>
                    <a:pt x="557" y="59"/>
                  </a:lnTo>
                  <a:lnTo>
                    <a:pt x="555" y="55"/>
                  </a:lnTo>
                  <a:lnTo>
                    <a:pt x="553" y="52"/>
                  </a:lnTo>
                  <a:lnTo>
                    <a:pt x="551" y="51"/>
                  </a:lnTo>
                  <a:lnTo>
                    <a:pt x="548" y="50"/>
                  </a:lnTo>
                  <a:lnTo>
                    <a:pt x="544" y="50"/>
                  </a:lnTo>
                  <a:lnTo>
                    <a:pt x="542" y="50"/>
                  </a:lnTo>
                  <a:lnTo>
                    <a:pt x="539" y="51"/>
                  </a:lnTo>
                  <a:lnTo>
                    <a:pt x="537" y="52"/>
                  </a:lnTo>
                  <a:lnTo>
                    <a:pt x="535" y="55"/>
                  </a:lnTo>
                  <a:lnTo>
                    <a:pt x="533" y="57"/>
                  </a:lnTo>
                  <a:lnTo>
                    <a:pt x="532" y="59"/>
                  </a:lnTo>
                  <a:lnTo>
                    <a:pt x="530" y="62"/>
                  </a:lnTo>
                  <a:lnTo>
                    <a:pt x="530" y="66"/>
                  </a:lnTo>
                  <a:lnTo>
                    <a:pt x="532" y="71"/>
                  </a:lnTo>
                  <a:lnTo>
                    <a:pt x="535" y="76"/>
                  </a:lnTo>
                  <a:lnTo>
                    <a:pt x="537" y="78"/>
                  </a:lnTo>
                  <a:lnTo>
                    <a:pt x="539" y="79"/>
                  </a:lnTo>
                  <a:lnTo>
                    <a:pt x="541" y="80"/>
                  </a:lnTo>
                  <a:lnTo>
                    <a:pt x="544" y="80"/>
                  </a:lnTo>
                  <a:close/>
                  <a:moveTo>
                    <a:pt x="544" y="166"/>
                  </a:moveTo>
                  <a:lnTo>
                    <a:pt x="548" y="166"/>
                  </a:lnTo>
                  <a:lnTo>
                    <a:pt x="551" y="165"/>
                  </a:lnTo>
                  <a:lnTo>
                    <a:pt x="553" y="164"/>
                  </a:lnTo>
                  <a:lnTo>
                    <a:pt x="555" y="163"/>
                  </a:lnTo>
                  <a:lnTo>
                    <a:pt x="557" y="157"/>
                  </a:lnTo>
                  <a:lnTo>
                    <a:pt x="559" y="151"/>
                  </a:lnTo>
                  <a:lnTo>
                    <a:pt x="557" y="145"/>
                  </a:lnTo>
                  <a:lnTo>
                    <a:pt x="555" y="140"/>
                  </a:lnTo>
                  <a:lnTo>
                    <a:pt x="553" y="138"/>
                  </a:lnTo>
                  <a:lnTo>
                    <a:pt x="551" y="137"/>
                  </a:lnTo>
                  <a:lnTo>
                    <a:pt x="548" y="136"/>
                  </a:lnTo>
                  <a:lnTo>
                    <a:pt x="544" y="136"/>
                  </a:lnTo>
                  <a:lnTo>
                    <a:pt x="542" y="136"/>
                  </a:lnTo>
                  <a:lnTo>
                    <a:pt x="539" y="137"/>
                  </a:lnTo>
                  <a:lnTo>
                    <a:pt x="537" y="138"/>
                  </a:lnTo>
                  <a:lnTo>
                    <a:pt x="535" y="140"/>
                  </a:lnTo>
                  <a:lnTo>
                    <a:pt x="533" y="143"/>
                  </a:lnTo>
                  <a:lnTo>
                    <a:pt x="532" y="145"/>
                  </a:lnTo>
                  <a:lnTo>
                    <a:pt x="530" y="148"/>
                  </a:lnTo>
                  <a:lnTo>
                    <a:pt x="530" y="151"/>
                  </a:lnTo>
                  <a:lnTo>
                    <a:pt x="532" y="157"/>
                  </a:lnTo>
                  <a:lnTo>
                    <a:pt x="535" y="163"/>
                  </a:lnTo>
                  <a:lnTo>
                    <a:pt x="537" y="164"/>
                  </a:lnTo>
                  <a:lnTo>
                    <a:pt x="539" y="165"/>
                  </a:lnTo>
                  <a:lnTo>
                    <a:pt x="541" y="166"/>
                  </a:lnTo>
                  <a:lnTo>
                    <a:pt x="544" y="166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1413130" y="1032096"/>
              <a:ext cx="3066570" cy="101181"/>
            </a:xfrm>
            <a:custGeom>
              <a:rect b="b" l="l" r="r" t="t"/>
              <a:pathLst>
                <a:path extrusionOk="0" h="224" w="6564">
                  <a:moveTo>
                    <a:pt x="117" y="150"/>
                  </a:moveTo>
                  <a:lnTo>
                    <a:pt x="110" y="154"/>
                  </a:lnTo>
                  <a:lnTo>
                    <a:pt x="102" y="156"/>
                  </a:lnTo>
                  <a:lnTo>
                    <a:pt x="92" y="157"/>
                  </a:lnTo>
                  <a:lnTo>
                    <a:pt x="84" y="157"/>
                  </a:lnTo>
                  <a:lnTo>
                    <a:pt x="76" y="157"/>
                  </a:lnTo>
                  <a:lnTo>
                    <a:pt x="70" y="156"/>
                  </a:lnTo>
                  <a:lnTo>
                    <a:pt x="63" y="155"/>
                  </a:lnTo>
                  <a:lnTo>
                    <a:pt x="58" y="153"/>
                  </a:lnTo>
                  <a:lnTo>
                    <a:pt x="52" y="150"/>
                  </a:lnTo>
                  <a:lnTo>
                    <a:pt x="47" y="147"/>
                  </a:lnTo>
                  <a:lnTo>
                    <a:pt x="43" y="144"/>
                  </a:lnTo>
                  <a:lnTo>
                    <a:pt x="38" y="139"/>
                  </a:lnTo>
                  <a:lnTo>
                    <a:pt x="35" y="135"/>
                  </a:lnTo>
                  <a:lnTo>
                    <a:pt x="32" y="130"/>
                  </a:lnTo>
                  <a:lnTo>
                    <a:pt x="29" y="125"/>
                  </a:lnTo>
                  <a:lnTo>
                    <a:pt x="26" y="119"/>
                  </a:lnTo>
                  <a:lnTo>
                    <a:pt x="24" y="113"/>
                  </a:lnTo>
                  <a:lnTo>
                    <a:pt x="23" y="106"/>
                  </a:lnTo>
                  <a:lnTo>
                    <a:pt x="23" y="99"/>
                  </a:lnTo>
                  <a:lnTo>
                    <a:pt x="22" y="91"/>
                  </a:lnTo>
                  <a:lnTo>
                    <a:pt x="23" y="84"/>
                  </a:lnTo>
                  <a:lnTo>
                    <a:pt x="23" y="76"/>
                  </a:lnTo>
                  <a:lnTo>
                    <a:pt x="25" y="69"/>
                  </a:lnTo>
                  <a:lnTo>
                    <a:pt x="26" y="62"/>
                  </a:lnTo>
                  <a:lnTo>
                    <a:pt x="30" y="57"/>
                  </a:lnTo>
                  <a:lnTo>
                    <a:pt x="32" y="51"/>
                  </a:lnTo>
                  <a:lnTo>
                    <a:pt x="36" y="46"/>
                  </a:lnTo>
                  <a:lnTo>
                    <a:pt x="39" y="41"/>
                  </a:lnTo>
                  <a:lnTo>
                    <a:pt x="44" y="38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9" y="28"/>
                  </a:lnTo>
                  <a:lnTo>
                    <a:pt x="65" y="27"/>
                  </a:lnTo>
                  <a:lnTo>
                    <a:pt x="71" y="25"/>
                  </a:lnTo>
                  <a:lnTo>
                    <a:pt x="77" y="25"/>
                  </a:lnTo>
                  <a:lnTo>
                    <a:pt x="85" y="23"/>
                  </a:lnTo>
                  <a:lnTo>
                    <a:pt x="93" y="25"/>
                  </a:lnTo>
                  <a:lnTo>
                    <a:pt x="102" y="26"/>
                  </a:lnTo>
                  <a:lnTo>
                    <a:pt x="110" y="28"/>
                  </a:lnTo>
                  <a:lnTo>
                    <a:pt x="116" y="31"/>
                  </a:lnTo>
                  <a:lnTo>
                    <a:pt x="121" y="13"/>
                  </a:lnTo>
                  <a:lnTo>
                    <a:pt x="116" y="11"/>
                  </a:lnTo>
                  <a:lnTo>
                    <a:pt x="108" y="9"/>
                  </a:lnTo>
                  <a:lnTo>
                    <a:pt x="98" y="7"/>
                  </a:lnTo>
                  <a:lnTo>
                    <a:pt x="84" y="6"/>
                  </a:lnTo>
                  <a:lnTo>
                    <a:pt x="75" y="7"/>
                  </a:lnTo>
                  <a:lnTo>
                    <a:pt x="66" y="8"/>
                  </a:lnTo>
                  <a:lnTo>
                    <a:pt x="58" y="10"/>
                  </a:lnTo>
                  <a:lnTo>
                    <a:pt x="50" y="12"/>
                  </a:lnTo>
                  <a:lnTo>
                    <a:pt x="43" y="16"/>
                  </a:lnTo>
                  <a:lnTo>
                    <a:pt x="36" y="20"/>
                  </a:lnTo>
                  <a:lnTo>
                    <a:pt x="30" y="25"/>
                  </a:lnTo>
                  <a:lnTo>
                    <a:pt x="24" y="30"/>
                  </a:lnTo>
                  <a:lnTo>
                    <a:pt x="19" y="36"/>
                  </a:lnTo>
                  <a:lnTo>
                    <a:pt x="15" y="42"/>
                  </a:lnTo>
                  <a:lnTo>
                    <a:pt x="10" y="49"/>
                  </a:lnTo>
                  <a:lnTo>
                    <a:pt x="7" y="57"/>
                  </a:lnTo>
                  <a:lnTo>
                    <a:pt x="4" y="66"/>
                  </a:lnTo>
                  <a:lnTo>
                    <a:pt x="3" y="74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3" y="111"/>
                  </a:lnTo>
                  <a:lnTo>
                    <a:pt x="4" y="120"/>
                  </a:lnTo>
                  <a:lnTo>
                    <a:pt x="7" y="128"/>
                  </a:lnTo>
                  <a:lnTo>
                    <a:pt x="10" y="135"/>
                  </a:lnTo>
                  <a:lnTo>
                    <a:pt x="13" y="143"/>
                  </a:lnTo>
                  <a:lnTo>
                    <a:pt x="18" y="148"/>
                  </a:lnTo>
                  <a:lnTo>
                    <a:pt x="23" y="154"/>
                  </a:lnTo>
                  <a:lnTo>
                    <a:pt x="29" y="158"/>
                  </a:lnTo>
                  <a:lnTo>
                    <a:pt x="35" y="163"/>
                  </a:lnTo>
                  <a:lnTo>
                    <a:pt x="42" y="167"/>
                  </a:lnTo>
                  <a:lnTo>
                    <a:pt x="48" y="169"/>
                  </a:lnTo>
                  <a:lnTo>
                    <a:pt x="56" y="172"/>
                  </a:lnTo>
                  <a:lnTo>
                    <a:pt x="63" y="174"/>
                  </a:lnTo>
                  <a:lnTo>
                    <a:pt x="71" y="175"/>
                  </a:lnTo>
                  <a:lnTo>
                    <a:pt x="79" y="175"/>
                  </a:lnTo>
                  <a:lnTo>
                    <a:pt x="93" y="175"/>
                  </a:lnTo>
                  <a:lnTo>
                    <a:pt x="104" y="173"/>
                  </a:lnTo>
                  <a:lnTo>
                    <a:pt x="114" y="170"/>
                  </a:lnTo>
                  <a:lnTo>
                    <a:pt x="121" y="167"/>
                  </a:lnTo>
                  <a:lnTo>
                    <a:pt x="117" y="150"/>
                  </a:lnTo>
                  <a:close/>
                  <a:moveTo>
                    <a:pt x="192" y="52"/>
                  </a:moveTo>
                  <a:lnTo>
                    <a:pt x="181" y="53"/>
                  </a:lnTo>
                  <a:lnTo>
                    <a:pt x="170" y="57"/>
                  </a:lnTo>
                  <a:lnTo>
                    <a:pt x="165" y="59"/>
                  </a:lnTo>
                  <a:lnTo>
                    <a:pt x="160" y="61"/>
                  </a:lnTo>
                  <a:lnTo>
                    <a:pt x="156" y="65"/>
                  </a:lnTo>
                  <a:lnTo>
                    <a:pt x="152" y="69"/>
                  </a:lnTo>
                  <a:lnTo>
                    <a:pt x="148" y="74"/>
                  </a:lnTo>
                  <a:lnTo>
                    <a:pt x="145" y="78"/>
                  </a:lnTo>
                  <a:lnTo>
                    <a:pt x="142" y="82"/>
                  </a:lnTo>
                  <a:lnTo>
                    <a:pt x="140" y="88"/>
                  </a:lnTo>
                  <a:lnTo>
                    <a:pt x="138" y="95"/>
                  </a:lnTo>
                  <a:lnTo>
                    <a:pt x="137" y="100"/>
                  </a:lnTo>
                  <a:lnTo>
                    <a:pt x="135" y="108"/>
                  </a:lnTo>
                  <a:lnTo>
                    <a:pt x="135" y="115"/>
                  </a:lnTo>
                  <a:lnTo>
                    <a:pt x="135" y="121"/>
                  </a:lnTo>
                  <a:lnTo>
                    <a:pt x="137" y="128"/>
                  </a:lnTo>
                  <a:lnTo>
                    <a:pt x="138" y="134"/>
                  </a:lnTo>
                  <a:lnTo>
                    <a:pt x="140" y="140"/>
                  </a:lnTo>
                  <a:lnTo>
                    <a:pt x="142" y="145"/>
                  </a:lnTo>
                  <a:lnTo>
                    <a:pt x="144" y="150"/>
                  </a:lnTo>
                  <a:lnTo>
                    <a:pt x="147" y="155"/>
                  </a:lnTo>
                  <a:lnTo>
                    <a:pt x="151" y="159"/>
                  </a:lnTo>
                  <a:lnTo>
                    <a:pt x="155" y="163"/>
                  </a:lnTo>
                  <a:lnTo>
                    <a:pt x="159" y="166"/>
                  </a:lnTo>
                  <a:lnTo>
                    <a:pt x="164" y="169"/>
                  </a:lnTo>
                  <a:lnTo>
                    <a:pt x="169" y="172"/>
                  </a:lnTo>
                  <a:lnTo>
                    <a:pt x="179" y="174"/>
                  </a:lnTo>
                  <a:lnTo>
                    <a:pt x="191" y="175"/>
                  </a:lnTo>
                  <a:lnTo>
                    <a:pt x="200" y="175"/>
                  </a:lnTo>
                  <a:lnTo>
                    <a:pt x="211" y="172"/>
                  </a:lnTo>
                  <a:lnTo>
                    <a:pt x="220" y="167"/>
                  </a:lnTo>
                  <a:lnTo>
                    <a:pt x="228" y="160"/>
                  </a:lnTo>
                  <a:lnTo>
                    <a:pt x="233" y="156"/>
                  </a:lnTo>
                  <a:lnTo>
                    <a:pt x="236" y="152"/>
                  </a:lnTo>
                  <a:lnTo>
                    <a:pt x="239" y="147"/>
                  </a:lnTo>
                  <a:lnTo>
                    <a:pt x="242" y="141"/>
                  </a:lnTo>
                  <a:lnTo>
                    <a:pt x="243" y="135"/>
                  </a:lnTo>
                  <a:lnTo>
                    <a:pt x="246" y="128"/>
                  </a:lnTo>
                  <a:lnTo>
                    <a:pt x="247" y="120"/>
                  </a:lnTo>
                  <a:lnTo>
                    <a:pt x="247" y="113"/>
                  </a:lnTo>
                  <a:lnTo>
                    <a:pt x="246" y="100"/>
                  </a:lnTo>
                  <a:lnTo>
                    <a:pt x="242" y="88"/>
                  </a:lnTo>
                  <a:lnTo>
                    <a:pt x="240" y="82"/>
                  </a:lnTo>
                  <a:lnTo>
                    <a:pt x="238" y="78"/>
                  </a:lnTo>
                  <a:lnTo>
                    <a:pt x="235" y="74"/>
                  </a:lnTo>
                  <a:lnTo>
                    <a:pt x="232" y="69"/>
                  </a:lnTo>
                  <a:lnTo>
                    <a:pt x="228" y="66"/>
                  </a:lnTo>
                  <a:lnTo>
                    <a:pt x="224" y="62"/>
                  </a:lnTo>
                  <a:lnTo>
                    <a:pt x="220" y="59"/>
                  </a:lnTo>
                  <a:lnTo>
                    <a:pt x="214" y="57"/>
                  </a:lnTo>
                  <a:lnTo>
                    <a:pt x="209" y="55"/>
                  </a:lnTo>
                  <a:lnTo>
                    <a:pt x="204" y="53"/>
                  </a:lnTo>
                  <a:lnTo>
                    <a:pt x="198" y="52"/>
                  </a:lnTo>
                  <a:lnTo>
                    <a:pt x="192" y="52"/>
                  </a:lnTo>
                  <a:close/>
                  <a:moveTo>
                    <a:pt x="192" y="68"/>
                  </a:moveTo>
                  <a:lnTo>
                    <a:pt x="196" y="69"/>
                  </a:lnTo>
                  <a:lnTo>
                    <a:pt x="200" y="69"/>
                  </a:lnTo>
                  <a:lnTo>
                    <a:pt x="204" y="71"/>
                  </a:lnTo>
                  <a:lnTo>
                    <a:pt x="207" y="72"/>
                  </a:lnTo>
                  <a:lnTo>
                    <a:pt x="213" y="77"/>
                  </a:lnTo>
                  <a:lnTo>
                    <a:pt x="218" y="84"/>
                  </a:lnTo>
                  <a:lnTo>
                    <a:pt x="221" y="90"/>
                  </a:lnTo>
                  <a:lnTo>
                    <a:pt x="224" y="98"/>
                  </a:lnTo>
                  <a:lnTo>
                    <a:pt x="225" y="106"/>
                  </a:lnTo>
                  <a:lnTo>
                    <a:pt x="225" y="114"/>
                  </a:lnTo>
                  <a:lnTo>
                    <a:pt x="225" y="124"/>
                  </a:lnTo>
                  <a:lnTo>
                    <a:pt x="223" y="131"/>
                  </a:lnTo>
                  <a:lnTo>
                    <a:pt x="220" y="139"/>
                  </a:lnTo>
                  <a:lnTo>
                    <a:pt x="215" y="146"/>
                  </a:lnTo>
                  <a:lnTo>
                    <a:pt x="211" y="152"/>
                  </a:lnTo>
                  <a:lnTo>
                    <a:pt x="205" y="156"/>
                  </a:lnTo>
                  <a:lnTo>
                    <a:pt x="198" y="158"/>
                  </a:lnTo>
                  <a:lnTo>
                    <a:pt x="191" y="159"/>
                  </a:lnTo>
                  <a:lnTo>
                    <a:pt x="184" y="158"/>
                  </a:lnTo>
                  <a:lnTo>
                    <a:pt x="177" y="156"/>
                  </a:lnTo>
                  <a:lnTo>
                    <a:pt x="171" y="152"/>
                  </a:lnTo>
                  <a:lnTo>
                    <a:pt x="166" y="146"/>
                  </a:lnTo>
                  <a:lnTo>
                    <a:pt x="162" y="139"/>
                  </a:lnTo>
                  <a:lnTo>
                    <a:pt x="159" y="131"/>
                  </a:lnTo>
                  <a:lnTo>
                    <a:pt x="157" y="124"/>
                  </a:lnTo>
                  <a:lnTo>
                    <a:pt x="156" y="114"/>
                  </a:lnTo>
                  <a:lnTo>
                    <a:pt x="157" y="106"/>
                  </a:lnTo>
                  <a:lnTo>
                    <a:pt x="158" y="98"/>
                  </a:lnTo>
                  <a:lnTo>
                    <a:pt x="161" y="90"/>
                  </a:lnTo>
                  <a:lnTo>
                    <a:pt x="165" y="82"/>
                  </a:lnTo>
                  <a:lnTo>
                    <a:pt x="170" y="77"/>
                  </a:lnTo>
                  <a:lnTo>
                    <a:pt x="175" y="72"/>
                  </a:lnTo>
                  <a:lnTo>
                    <a:pt x="183" y="69"/>
                  </a:lnTo>
                  <a:lnTo>
                    <a:pt x="192" y="68"/>
                  </a:lnTo>
                  <a:close/>
                  <a:moveTo>
                    <a:pt x="273" y="173"/>
                  </a:moveTo>
                  <a:lnTo>
                    <a:pt x="294" y="173"/>
                  </a:lnTo>
                  <a:lnTo>
                    <a:pt x="294" y="101"/>
                  </a:lnTo>
                  <a:lnTo>
                    <a:pt x="294" y="97"/>
                  </a:lnTo>
                  <a:lnTo>
                    <a:pt x="295" y="92"/>
                  </a:lnTo>
                  <a:lnTo>
                    <a:pt x="296" y="88"/>
                  </a:lnTo>
                  <a:lnTo>
                    <a:pt x="300" y="84"/>
                  </a:lnTo>
                  <a:lnTo>
                    <a:pt x="302" y="80"/>
                  </a:lnTo>
                  <a:lnTo>
                    <a:pt x="305" y="77"/>
                  </a:lnTo>
                  <a:lnTo>
                    <a:pt x="309" y="74"/>
                  </a:lnTo>
                  <a:lnTo>
                    <a:pt x="314" y="71"/>
                  </a:lnTo>
                  <a:lnTo>
                    <a:pt x="318" y="70"/>
                  </a:lnTo>
                  <a:lnTo>
                    <a:pt x="323" y="70"/>
                  </a:lnTo>
                  <a:lnTo>
                    <a:pt x="330" y="71"/>
                  </a:lnTo>
                  <a:lnTo>
                    <a:pt x="335" y="72"/>
                  </a:lnTo>
                  <a:lnTo>
                    <a:pt x="340" y="76"/>
                  </a:lnTo>
                  <a:lnTo>
                    <a:pt x="344" y="80"/>
                  </a:lnTo>
                  <a:lnTo>
                    <a:pt x="346" y="86"/>
                  </a:lnTo>
                  <a:lnTo>
                    <a:pt x="348" y="91"/>
                  </a:lnTo>
                  <a:lnTo>
                    <a:pt x="349" y="98"/>
                  </a:lnTo>
                  <a:lnTo>
                    <a:pt x="349" y="105"/>
                  </a:lnTo>
                  <a:lnTo>
                    <a:pt x="349" y="173"/>
                  </a:lnTo>
                  <a:lnTo>
                    <a:pt x="370" y="173"/>
                  </a:lnTo>
                  <a:lnTo>
                    <a:pt x="370" y="102"/>
                  </a:lnTo>
                  <a:lnTo>
                    <a:pt x="370" y="95"/>
                  </a:lnTo>
                  <a:lnTo>
                    <a:pt x="369" y="89"/>
                  </a:lnTo>
                  <a:lnTo>
                    <a:pt x="368" y="82"/>
                  </a:lnTo>
                  <a:lnTo>
                    <a:pt x="367" y="78"/>
                  </a:lnTo>
                  <a:lnTo>
                    <a:pt x="361" y="69"/>
                  </a:lnTo>
                  <a:lnTo>
                    <a:pt x="356" y="62"/>
                  </a:lnTo>
                  <a:lnTo>
                    <a:pt x="349" y="58"/>
                  </a:lnTo>
                  <a:lnTo>
                    <a:pt x="343" y="55"/>
                  </a:lnTo>
                  <a:lnTo>
                    <a:pt x="336" y="52"/>
                  </a:lnTo>
                  <a:lnTo>
                    <a:pt x="330" y="52"/>
                  </a:lnTo>
                  <a:lnTo>
                    <a:pt x="323" y="52"/>
                  </a:lnTo>
                  <a:lnTo>
                    <a:pt x="317" y="55"/>
                  </a:lnTo>
                  <a:lnTo>
                    <a:pt x="312" y="57"/>
                  </a:lnTo>
                  <a:lnTo>
                    <a:pt x="306" y="59"/>
                  </a:lnTo>
                  <a:lnTo>
                    <a:pt x="302" y="62"/>
                  </a:lnTo>
                  <a:lnTo>
                    <a:pt x="297" y="66"/>
                  </a:lnTo>
                  <a:lnTo>
                    <a:pt x="294" y="70"/>
                  </a:lnTo>
                  <a:lnTo>
                    <a:pt x="292" y="75"/>
                  </a:lnTo>
                  <a:lnTo>
                    <a:pt x="292" y="75"/>
                  </a:lnTo>
                  <a:lnTo>
                    <a:pt x="291" y="55"/>
                  </a:lnTo>
                  <a:lnTo>
                    <a:pt x="272" y="55"/>
                  </a:lnTo>
                  <a:lnTo>
                    <a:pt x="273" y="70"/>
                  </a:lnTo>
                  <a:lnTo>
                    <a:pt x="273" y="87"/>
                  </a:lnTo>
                  <a:lnTo>
                    <a:pt x="273" y="173"/>
                  </a:lnTo>
                  <a:close/>
                  <a:moveTo>
                    <a:pt x="396" y="167"/>
                  </a:moveTo>
                  <a:lnTo>
                    <a:pt x="402" y="170"/>
                  </a:lnTo>
                  <a:lnTo>
                    <a:pt x="410" y="173"/>
                  </a:lnTo>
                  <a:lnTo>
                    <a:pt x="418" y="175"/>
                  </a:lnTo>
                  <a:lnTo>
                    <a:pt x="428" y="175"/>
                  </a:lnTo>
                  <a:lnTo>
                    <a:pt x="438" y="175"/>
                  </a:lnTo>
                  <a:lnTo>
                    <a:pt x="447" y="173"/>
                  </a:lnTo>
                  <a:lnTo>
                    <a:pt x="453" y="169"/>
                  </a:lnTo>
                  <a:lnTo>
                    <a:pt x="459" y="165"/>
                  </a:lnTo>
                  <a:lnTo>
                    <a:pt x="464" y="160"/>
                  </a:lnTo>
                  <a:lnTo>
                    <a:pt x="468" y="154"/>
                  </a:lnTo>
                  <a:lnTo>
                    <a:pt x="470" y="147"/>
                  </a:lnTo>
                  <a:lnTo>
                    <a:pt x="470" y="140"/>
                  </a:lnTo>
                  <a:lnTo>
                    <a:pt x="470" y="134"/>
                  </a:lnTo>
                  <a:lnTo>
                    <a:pt x="469" y="128"/>
                  </a:lnTo>
                  <a:lnTo>
                    <a:pt x="466" y="123"/>
                  </a:lnTo>
                  <a:lnTo>
                    <a:pt x="463" y="118"/>
                  </a:lnTo>
                  <a:lnTo>
                    <a:pt x="458" y="115"/>
                  </a:lnTo>
                  <a:lnTo>
                    <a:pt x="454" y="110"/>
                  </a:lnTo>
                  <a:lnTo>
                    <a:pt x="448" y="107"/>
                  </a:lnTo>
                  <a:lnTo>
                    <a:pt x="441" y="105"/>
                  </a:lnTo>
                  <a:lnTo>
                    <a:pt x="431" y="100"/>
                  </a:lnTo>
                  <a:lnTo>
                    <a:pt x="424" y="96"/>
                  </a:lnTo>
                  <a:lnTo>
                    <a:pt x="422" y="94"/>
                  </a:lnTo>
                  <a:lnTo>
                    <a:pt x="421" y="91"/>
                  </a:lnTo>
                  <a:lnTo>
                    <a:pt x="420" y="88"/>
                  </a:lnTo>
                  <a:lnTo>
                    <a:pt x="418" y="85"/>
                  </a:lnTo>
                  <a:lnTo>
                    <a:pt x="420" y="81"/>
                  </a:lnTo>
                  <a:lnTo>
                    <a:pt x="421" y="78"/>
                  </a:lnTo>
                  <a:lnTo>
                    <a:pt x="422" y="76"/>
                  </a:lnTo>
                  <a:lnTo>
                    <a:pt x="424" y="74"/>
                  </a:lnTo>
                  <a:lnTo>
                    <a:pt x="427" y="71"/>
                  </a:lnTo>
                  <a:lnTo>
                    <a:pt x="430" y="69"/>
                  </a:lnTo>
                  <a:lnTo>
                    <a:pt x="434" y="69"/>
                  </a:lnTo>
                  <a:lnTo>
                    <a:pt x="438" y="68"/>
                  </a:lnTo>
                  <a:lnTo>
                    <a:pt x="445" y="69"/>
                  </a:lnTo>
                  <a:lnTo>
                    <a:pt x="452" y="70"/>
                  </a:lnTo>
                  <a:lnTo>
                    <a:pt x="457" y="72"/>
                  </a:lnTo>
                  <a:lnTo>
                    <a:pt x="462" y="75"/>
                  </a:lnTo>
                  <a:lnTo>
                    <a:pt x="467" y="59"/>
                  </a:lnTo>
                  <a:lnTo>
                    <a:pt x="462" y="57"/>
                  </a:lnTo>
                  <a:lnTo>
                    <a:pt x="454" y="55"/>
                  </a:lnTo>
                  <a:lnTo>
                    <a:pt x="447" y="52"/>
                  </a:lnTo>
                  <a:lnTo>
                    <a:pt x="439" y="52"/>
                  </a:lnTo>
                  <a:lnTo>
                    <a:pt x="430" y="53"/>
                  </a:lnTo>
                  <a:lnTo>
                    <a:pt x="422" y="55"/>
                  </a:lnTo>
                  <a:lnTo>
                    <a:pt x="415" y="58"/>
                  </a:lnTo>
                  <a:lnTo>
                    <a:pt x="410" y="62"/>
                  </a:lnTo>
                  <a:lnTo>
                    <a:pt x="405" y="68"/>
                  </a:lnTo>
                  <a:lnTo>
                    <a:pt x="402" y="74"/>
                  </a:lnTo>
                  <a:lnTo>
                    <a:pt x="400" y="80"/>
                  </a:lnTo>
                  <a:lnTo>
                    <a:pt x="399" y="87"/>
                  </a:lnTo>
                  <a:lnTo>
                    <a:pt x="400" y="92"/>
                  </a:lnTo>
                  <a:lnTo>
                    <a:pt x="401" y="97"/>
                  </a:lnTo>
                  <a:lnTo>
                    <a:pt x="403" y="101"/>
                  </a:lnTo>
                  <a:lnTo>
                    <a:pt x="407" y="106"/>
                  </a:lnTo>
                  <a:lnTo>
                    <a:pt x="411" y="110"/>
                  </a:lnTo>
                  <a:lnTo>
                    <a:pt x="416" y="114"/>
                  </a:lnTo>
                  <a:lnTo>
                    <a:pt x="422" y="117"/>
                  </a:lnTo>
                  <a:lnTo>
                    <a:pt x="429" y="120"/>
                  </a:lnTo>
                  <a:lnTo>
                    <a:pt x="439" y="125"/>
                  </a:lnTo>
                  <a:lnTo>
                    <a:pt x="445" y="129"/>
                  </a:lnTo>
                  <a:lnTo>
                    <a:pt x="448" y="131"/>
                  </a:lnTo>
                  <a:lnTo>
                    <a:pt x="450" y="135"/>
                  </a:lnTo>
                  <a:lnTo>
                    <a:pt x="450" y="138"/>
                  </a:lnTo>
                  <a:lnTo>
                    <a:pt x="451" y="141"/>
                  </a:lnTo>
                  <a:lnTo>
                    <a:pt x="450" y="145"/>
                  </a:lnTo>
                  <a:lnTo>
                    <a:pt x="450" y="148"/>
                  </a:lnTo>
                  <a:lnTo>
                    <a:pt x="448" y="152"/>
                  </a:lnTo>
                  <a:lnTo>
                    <a:pt x="445" y="154"/>
                  </a:lnTo>
                  <a:lnTo>
                    <a:pt x="442" y="156"/>
                  </a:lnTo>
                  <a:lnTo>
                    <a:pt x="438" y="158"/>
                  </a:lnTo>
                  <a:lnTo>
                    <a:pt x="434" y="159"/>
                  </a:lnTo>
                  <a:lnTo>
                    <a:pt x="428" y="159"/>
                  </a:lnTo>
                  <a:lnTo>
                    <a:pt x="421" y="158"/>
                  </a:lnTo>
                  <a:lnTo>
                    <a:pt x="413" y="157"/>
                  </a:lnTo>
                  <a:lnTo>
                    <a:pt x="407" y="154"/>
                  </a:lnTo>
                  <a:lnTo>
                    <a:pt x="401" y="150"/>
                  </a:lnTo>
                  <a:lnTo>
                    <a:pt x="396" y="167"/>
                  </a:lnTo>
                  <a:close/>
                  <a:moveTo>
                    <a:pt x="546" y="52"/>
                  </a:moveTo>
                  <a:lnTo>
                    <a:pt x="534" y="53"/>
                  </a:lnTo>
                  <a:lnTo>
                    <a:pt x="523" y="57"/>
                  </a:lnTo>
                  <a:lnTo>
                    <a:pt x="519" y="59"/>
                  </a:lnTo>
                  <a:lnTo>
                    <a:pt x="513" y="61"/>
                  </a:lnTo>
                  <a:lnTo>
                    <a:pt x="509" y="65"/>
                  </a:lnTo>
                  <a:lnTo>
                    <a:pt x="506" y="69"/>
                  </a:lnTo>
                  <a:lnTo>
                    <a:pt x="502" y="74"/>
                  </a:lnTo>
                  <a:lnTo>
                    <a:pt x="498" y="78"/>
                  </a:lnTo>
                  <a:lnTo>
                    <a:pt x="496" y="82"/>
                  </a:lnTo>
                  <a:lnTo>
                    <a:pt x="493" y="88"/>
                  </a:lnTo>
                  <a:lnTo>
                    <a:pt x="492" y="95"/>
                  </a:lnTo>
                  <a:lnTo>
                    <a:pt x="490" y="100"/>
                  </a:lnTo>
                  <a:lnTo>
                    <a:pt x="490" y="108"/>
                  </a:lnTo>
                  <a:lnTo>
                    <a:pt x="489" y="115"/>
                  </a:lnTo>
                  <a:lnTo>
                    <a:pt x="490" y="121"/>
                  </a:lnTo>
                  <a:lnTo>
                    <a:pt x="490" y="128"/>
                  </a:lnTo>
                  <a:lnTo>
                    <a:pt x="492" y="134"/>
                  </a:lnTo>
                  <a:lnTo>
                    <a:pt x="493" y="140"/>
                  </a:lnTo>
                  <a:lnTo>
                    <a:pt x="495" y="145"/>
                  </a:lnTo>
                  <a:lnTo>
                    <a:pt x="498" y="150"/>
                  </a:lnTo>
                  <a:lnTo>
                    <a:pt x="502" y="155"/>
                  </a:lnTo>
                  <a:lnTo>
                    <a:pt x="505" y="159"/>
                  </a:lnTo>
                  <a:lnTo>
                    <a:pt x="509" y="163"/>
                  </a:lnTo>
                  <a:lnTo>
                    <a:pt x="512" y="166"/>
                  </a:lnTo>
                  <a:lnTo>
                    <a:pt x="518" y="169"/>
                  </a:lnTo>
                  <a:lnTo>
                    <a:pt x="522" y="172"/>
                  </a:lnTo>
                  <a:lnTo>
                    <a:pt x="533" y="174"/>
                  </a:lnTo>
                  <a:lnTo>
                    <a:pt x="544" y="175"/>
                  </a:lnTo>
                  <a:lnTo>
                    <a:pt x="555" y="175"/>
                  </a:lnTo>
                  <a:lnTo>
                    <a:pt x="564" y="172"/>
                  </a:lnTo>
                  <a:lnTo>
                    <a:pt x="574" y="167"/>
                  </a:lnTo>
                  <a:lnTo>
                    <a:pt x="583" y="160"/>
                  </a:lnTo>
                  <a:lnTo>
                    <a:pt x="586" y="156"/>
                  </a:lnTo>
                  <a:lnTo>
                    <a:pt x="590" y="152"/>
                  </a:lnTo>
                  <a:lnTo>
                    <a:pt x="593" y="147"/>
                  </a:lnTo>
                  <a:lnTo>
                    <a:pt x="596" y="141"/>
                  </a:lnTo>
                  <a:lnTo>
                    <a:pt x="598" y="135"/>
                  </a:lnTo>
                  <a:lnTo>
                    <a:pt x="599" y="128"/>
                  </a:lnTo>
                  <a:lnTo>
                    <a:pt x="600" y="120"/>
                  </a:lnTo>
                  <a:lnTo>
                    <a:pt x="601" y="113"/>
                  </a:lnTo>
                  <a:lnTo>
                    <a:pt x="600" y="100"/>
                  </a:lnTo>
                  <a:lnTo>
                    <a:pt x="597" y="88"/>
                  </a:lnTo>
                  <a:lnTo>
                    <a:pt x="594" y="82"/>
                  </a:lnTo>
                  <a:lnTo>
                    <a:pt x="592" y="78"/>
                  </a:lnTo>
                  <a:lnTo>
                    <a:pt x="589" y="74"/>
                  </a:lnTo>
                  <a:lnTo>
                    <a:pt x="586" y="69"/>
                  </a:lnTo>
                  <a:lnTo>
                    <a:pt x="582" y="66"/>
                  </a:lnTo>
                  <a:lnTo>
                    <a:pt x="577" y="62"/>
                  </a:lnTo>
                  <a:lnTo>
                    <a:pt x="573" y="59"/>
                  </a:lnTo>
                  <a:lnTo>
                    <a:pt x="567" y="57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1" y="52"/>
                  </a:lnTo>
                  <a:lnTo>
                    <a:pt x="546" y="52"/>
                  </a:lnTo>
                  <a:close/>
                  <a:moveTo>
                    <a:pt x="545" y="68"/>
                  </a:moveTo>
                  <a:lnTo>
                    <a:pt x="549" y="69"/>
                  </a:lnTo>
                  <a:lnTo>
                    <a:pt x="553" y="69"/>
                  </a:lnTo>
                  <a:lnTo>
                    <a:pt x="558" y="71"/>
                  </a:lnTo>
                  <a:lnTo>
                    <a:pt x="561" y="72"/>
                  </a:lnTo>
                  <a:lnTo>
                    <a:pt x="566" y="77"/>
                  </a:lnTo>
                  <a:lnTo>
                    <a:pt x="572" y="84"/>
                  </a:lnTo>
                  <a:lnTo>
                    <a:pt x="575" y="90"/>
                  </a:lnTo>
                  <a:lnTo>
                    <a:pt x="577" y="98"/>
                  </a:lnTo>
                  <a:lnTo>
                    <a:pt x="579" y="106"/>
                  </a:lnTo>
                  <a:lnTo>
                    <a:pt x="579" y="114"/>
                  </a:lnTo>
                  <a:lnTo>
                    <a:pt x="578" y="124"/>
                  </a:lnTo>
                  <a:lnTo>
                    <a:pt x="577" y="131"/>
                  </a:lnTo>
                  <a:lnTo>
                    <a:pt x="574" y="139"/>
                  </a:lnTo>
                  <a:lnTo>
                    <a:pt x="570" y="146"/>
                  </a:lnTo>
                  <a:lnTo>
                    <a:pt x="564" y="152"/>
                  </a:lnTo>
                  <a:lnTo>
                    <a:pt x="559" y="156"/>
                  </a:lnTo>
                  <a:lnTo>
                    <a:pt x="551" y="158"/>
                  </a:lnTo>
                  <a:lnTo>
                    <a:pt x="545" y="159"/>
                  </a:lnTo>
                  <a:lnTo>
                    <a:pt x="537" y="158"/>
                  </a:lnTo>
                  <a:lnTo>
                    <a:pt x="531" y="156"/>
                  </a:lnTo>
                  <a:lnTo>
                    <a:pt x="524" y="152"/>
                  </a:lnTo>
                  <a:lnTo>
                    <a:pt x="520" y="146"/>
                  </a:lnTo>
                  <a:lnTo>
                    <a:pt x="516" y="139"/>
                  </a:lnTo>
                  <a:lnTo>
                    <a:pt x="512" y="131"/>
                  </a:lnTo>
                  <a:lnTo>
                    <a:pt x="510" y="124"/>
                  </a:lnTo>
                  <a:lnTo>
                    <a:pt x="510" y="114"/>
                  </a:lnTo>
                  <a:lnTo>
                    <a:pt x="510" y="106"/>
                  </a:lnTo>
                  <a:lnTo>
                    <a:pt x="512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3" y="77"/>
                  </a:lnTo>
                  <a:lnTo>
                    <a:pt x="530" y="72"/>
                  </a:lnTo>
                  <a:lnTo>
                    <a:pt x="536" y="69"/>
                  </a:lnTo>
                  <a:lnTo>
                    <a:pt x="545" y="68"/>
                  </a:lnTo>
                  <a:close/>
                  <a:moveTo>
                    <a:pt x="627" y="173"/>
                  </a:moveTo>
                  <a:lnTo>
                    <a:pt x="647" y="173"/>
                  </a:lnTo>
                  <a:lnTo>
                    <a:pt x="647" y="0"/>
                  </a:lnTo>
                  <a:lnTo>
                    <a:pt x="627" y="0"/>
                  </a:lnTo>
                  <a:lnTo>
                    <a:pt x="627" y="173"/>
                  </a:lnTo>
                  <a:close/>
                  <a:moveTo>
                    <a:pt x="704" y="173"/>
                  </a:moveTo>
                  <a:lnTo>
                    <a:pt x="704" y="55"/>
                  </a:lnTo>
                  <a:lnTo>
                    <a:pt x="682" y="55"/>
                  </a:lnTo>
                  <a:lnTo>
                    <a:pt x="682" y="173"/>
                  </a:lnTo>
                  <a:lnTo>
                    <a:pt x="704" y="173"/>
                  </a:lnTo>
                  <a:close/>
                  <a:moveTo>
                    <a:pt x="693" y="9"/>
                  </a:moveTo>
                  <a:lnTo>
                    <a:pt x="687" y="10"/>
                  </a:lnTo>
                  <a:lnTo>
                    <a:pt x="683" y="12"/>
                  </a:lnTo>
                  <a:lnTo>
                    <a:pt x="681" y="17"/>
                  </a:lnTo>
                  <a:lnTo>
                    <a:pt x="680" y="22"/>
                  </a:lnTo>
                  <a:lnTo>
                    <a:pt x="681" y="27"/>
                  </a:lnTo>
                  <a:lnTo>
                    <a:pt x="683" y="31"/>
                  </a:lnTo>
                  <a:lnTo>
                    <a:pt x="687" y="35"/>
                  </a:lnTo>
                  <a:lnTo>
                    <a:pt x="693" y="35"/>
                  </a:lnTo>
                  <a:lnTo>
                    <a:pt x="698" y="35"/>
                  </a:lnTo>
                  <a:lnTo>
                    <a:pt x="702" y="31"/>
                  </a:lnTo>
                  <a:lnTo>
                    <a:pt x="705" y="27"/>
                  </a:lnTo>
                  <a:lnTo>
                    <a:pt x="706" y="22"/>
                  </a:lnTo>
                  <a:lnTo>
                    <a:pt x="705" y="17"/>
                  </a:lnTo>
                  <a:lnTo>
                    <a:pt x="702" y="12"/>
                  </a:lnTo>
                  <a:lnTo>
                    <a:pt x="698" y="10"/>
                  </a:lnTo>
                  <a:lnTo>
                    <a:pt x="693" y="9"/>
                  </a:lnTo>
                  <a:close/>
                  <a:moveTo>
                    <a:pt x="815" y="0"/>
                  </a:moveTo>
                  <a:lnTo>
                    <a:pt x="815" y="70"/>
                  </a:lnTo>
                  <a:lnTo>
                    <a:pt x="815" y="70"/>
                  </a:lnTo>
                  <a:lnTo>
                    <a:pt x="813" y="67"/>
                  </a:lnTo>
                  <a:lnTo>
                    <a:pt x="809" y="64"/>
                  </a:lnTo>
                  <a:lnTo>
                    <a:pt x="806" y="60"/>
                  </a:lnTo>
                  <a:lnTo>
                    <a:pt x="802" y="58"/>
                  </a:lnTo>
                  <a:lnTo>
                    <a:pt x="798" y="56"/>
                  </a:lnTo>
                  <a:lnTo>
                    <a:pt x="792" y="53"/>
                  </a:lnTo>
                  <a:lnTo>
                    <a:pt x="787" y="52"/>
                  </a:lnTo>
                  <a:lnTo>
                    <a:pt x="780" y="52"/>
                  </a:lnTo>
                  <a:lnTo>
                    <a:pt x="775" y="52"/>
                  </a:lnTo>
                  <a:lnTo>
                    <a:pt x="771" y="53"/>
                  </a:lnTo>
                  <a:lnTo>
                    <a:pt x="765" y="55"/>
                  </a:lnTo>
                  <a:lnTo>
                    <a:pt x="761" y="57"/>
                  </a:lnTo>
                  <a:lnTo>
                    <a:pt x="752" y="62"/>
                  </a:lnTo>
                  <a:lnTo>
                    <a:pt x="745" y="69"/>
                  </a:lnTo>
                  <a:lnTo>
                    <a:pt x="741" y="74"/>
                  </a:lnTo>
                  <a:lnTo>
                    <a:pt x="738" y="78"/>
                  </a:lnTo>
                  <a:lnTo>
                    <a:pt x="735" y="84"/>
                  </a:lnTo>
                  <a:lnTo>
                    <a:pt x="733" y="89"/>
                  </a:lnTo>
                  <a:lnTo>
                    <a:pt x="732" y="95"/>
                  </a:lnTo>
                  <a:lnTo>
                    <a:pt x="731" y="101"/>
                  </a:lnTo>
                  <a:lnTo>
                    <a:pt x="729" y="108"/>
                  </a:lnTo>
                  <a:lnTo>
                    <a:pt x="729" y="116"/>
                  </a:lnTo>
                  <a:lnTo>
                    <a:pt x="731" y="128"/>
                  </a:lnTo>
                  <a:lnTo>
                    <a:pt x="733" y="140"/>
                  </a:lnTo>
                  <a:lnTo>
                    <a:pt x="737" y="150"/>
                  </a:lnTo>
                  <a:lnTo>
                    <a:pt x="744" y="159"/>
                  </a:lnTo>
                  <a:lnTo>
                    <a:pt x="750" y="166"/>
                  </a:lnTo>
                  <a:lnTo>
                    <a:pt x="759" y="172"/>
                  </a:lnTo>
                  <a:lnTo>
                    <a:pt x="763" y="173"/>
                  </a:lnTo>
                  <a:lnTo>
                    <a:pt x="768" y="174"/>
                  </a:lnTo>
                  <a:lnTo>
                    <a:pt x="773" y="175"/>
                  </a:lnTo>
                  <a:lnTo>
                    <a:pt x="778" y="175"/>
                  </a:lnTo>
                  <a:lnTo>
                    <a:pt x="785" y="175"/>
                  </a:lnTo>
                  <a:lnTo>
                    <a:pt x="791" y="174"/>
                  </a:lnTo>
                  <a:lnTo>
                    <a:pt x="796" y="172"/>
                  </a:lnTo>
                  <a:lnTo>
                    <a:pt x="802" y="168"/>
                  </a:lnTo>
                  <a:lnTo>
                    <a:pt x="807" y="165"/>
                  </a:lnTo>
                  <a:lnTo>
                    <a:pt x="810" y="162"/>
                  </a:lnTo>
                  <a:lnTo>
                    <a:pt x="814" y="157"/>
                  </a:lnTo>
                  <a:lnTo>
                    <a:pt x="817" y="153"/>
                  </a:lnTo>
                  <a:lnTo>
                    <a:pt x="817" y="153"/>
                  </a:lnTo>
                  <a:lnTo>
                    <a:pt x="818" y="173"/>
                  </a:lnTo>
                  <a:lnTo>
                    <a:pt x="837" y="173"/>
                  </a:lnTo>
                  <a:lnTo>
                    <a:pt x="836" y="158"/>
                  </a:lnTo>
                  <a:lnTo>
                    <a:pt x="836" y="143"/>
                  </a:lnTo>
                  <a:lnTo>
                    <a:pt x="836" y="0"/>
                  </a:lnTo>
                  <a:lnTo>
                    <a:pt x="815" y="0"/>
                  </a:lnTo>
                  <a:close/>
                  <a:moveTo>
                    <a:pt x="815" y="124"/>
                  </a:moveTo>
                  <a:lnTo>
                    <a:pt x="815" y="128"/>
                  </a:lnTo>
                  <a:lnTo>
                    <a:pt x="815" y="133"/>
                  </a:lnTo>
                  <a:lnTo>
                    <a:pt x="813" y="138"/>
                  </a:lnTo>
                  <a:lnTo>
                    <a:pt x="810" y="144"/>
                  </a:lnTo>
                  <a:lnTo>
                    <a:pt x="807" y="148"/>
                  </a:lnTo>
                  <a:lnTo>
                    <a:pt x="803" y="152"/>
                  </a:lnTo>
                  <a:lnTo>
                    <a:pt x="799" y="154"/>
                  </a:lnTo>
                  <a:lnTo>
                    <a:pt x="794" y="156"/>
                  </a:lnTo>
                  <a:lnTo>
                    <a:pt x="789" y="158"/>
                  </a:lnTo>
                  <a:lnTo>
                    <a:pt x="783" y="158"/>
                  </a:lnTo>
                  <a:lnTo>
                    <a:pt x="776" y="157"/>
                  </a:lnTo>
                  <a:lnTo>
                    <a:pt x="769" y="155"/>
                  </a:lnTo>
                  <a:lnTo>
                    <a:pt x="763" y="150"/>
                  </a:lnTo>
                  <a:lnTo>
                    <a:pt x="759" y="145"/>
                  </a:lnTo>
                  <a:lnTo>
                    <a:pt x="755" y="139"/>
                  </a:lnTo>
                  <a:lnTo>
                    <a:pt x="752" y="131"/>
                  </a:lnTo>
                  <a:lnTo>
                    <a:pt x="751" y="124"/>
                  </a:lnTo>
                  <a:lnTo>
                    <a:pt x="750" y="115"/>
                  </a:lnTo>
                  <a:lnTo>
                    <a:pt x="751" y="105"/>
                  </a:lnTo>
                  <a:lnTo>
                    <a:pt x="752" y="97"/>
                  </a:lnTo>
                  <a:lnTo>
                    <a:pt x="755" y="89"/>
                  </a:lnTo>
                  <a:lnTo>
                    <a:pt x="760" y="82"/>
                  </a:lnTo>
                  <a:lnTo>
                    <a:pt x="764" y="77"/>
                  </a:lnTo>
                  <a:lnTo>
                    <a:pt x="771" y="72"/>
                  </a:lnTo>
                  <a:lnTo>
                    <a:pt x="777" y="70"/>
                  </a:lnTo>
                  <a:lnTo>
                    <a:pt x="785" y="69"/>
                  </a:lnTo>
                  <a:lnTo>
                    <a:pt x="790" y="69"/>
                  </a:lnTo>
                  <a:lnTo>
                    <a:pt x="795" y="71"/>
                  </a:lnTo>
                  <a:lnTo>
                    <a:pt x="800" y="74"/>
                  </a:lnTo>
                  <a:lnTo>
                    <a:pt x="804" y="77"/>
                  </a:lnTo>
                  <a:lnTo>
                    <a:pt x="807" y="80"/>
                  </a:lnTo>
                  <a:lnTo>
                    <a:pt x="810" y="85"/>
                  </a:lnTo>
                  <a:lnTo>
                    <a:pt x="813" y="89"/>
                  </a:lnTo>
                  <a:lnTo>
                    <a:pt x="815" y="94"/>
                  </a:lnTo>
                  <a:lnTo>
                    <a:pt x="815" y="98"/>
                  </a:lnTo>
                  <a:lnTo>
                    <a:pt x="815" y="102"/>
                  </a:lnTo>
                  <a:lnTo>
                    <a:pt x="815" y="124"/>
                  </a:lnTo>
                  <a:close/>
                  <a:moveTo>
                    <a:pt x="953" y="173"/>
                  </a:moveTo>
                  <a:lnTo>
                    <a:pt x="951" y="159"/>
                  </a:lnTo>
                  <a:lnTo>
                    <a:pt x="951" y="145"/>
                  </a:lnTo>
                  <a:lnTo>
                    <a:pt x="951" y="100"/>
                  </a:lnTo>
                  <a:lnTo>
                    <a:pt x="950" y="91"/>
                  </a:lnTo>
                  <a:lnTo>
                    <a:pt x="949" y="82"/>
                  </a:lnTo>
                  <a:lnTo>
                    <a:pt x="947" y="75"/>
                  </a:lnTo>
                  <a:lnTo>
                    <a:pt x="942" y="68"/>
                  </a:lnTo>
                  <a:lnTo>
                    <a:pt x="939" y="65"/>
                  </a:lnTo>
                  <a:lnTo>
                    <a:pt x="937" y="61"/>
                  </a:lnTo>
                  <a:lnTo>
                    <a:pt x="933" y="59"/>
                  </a:lnTo>
                  <a:lnTo>
                    <a:pt x="929" y="57"/>
                  </a:lnTo>
                  <a:lnTo>
                    <a:pt x="924" y="55"/>
                  </a:lnTo>
                  <a:lnTo>
                    <a:pt x="920" y="53"/>
                  </a:lnTo>
                  <a:lnTo>
                    <a:pt x="913" y="52"/>
                  </a:lnTo>
                  <a:lnTo>
                    <a:pt x="908" y="52"/>
                  </a:lnTo>
                  <a:lnTo>
                    <a:pt x="897" y="53"/>
                  </a:lnTo>
                  <a:lnTo>
                    <a:pt x="887" y="56"/>
                  </a:lnTo>
                  <a:lnTo>
                    <a:pt x="877" y="58"/>
                  </a:lnTo>
                  <a:lnTo>
                    <a:pt x="870" y="62"/>
                  </a:lnTo>
                  <a:lnTo>
                    <a:pt x="874" y="77"/>
                  </a:lnTo>
                  <a:lnTo>
                    <a:pt x="881" y="74"/>
                  </a:lnTo>
                  <a:lnTo>
                    <a:pt x="888" y="70"/>
                  </a:lnTo>
                  <a:lnTo>
                    <a:pt x="896" y="69"/>
                  </a:lnTo>
                  <a:lnTo>
                    <a:pt x="904" y="68"/>
                  </a:lnTo>
                  <a:lnTo>
                    <a:pt x="912" y="69"/>
                  </a:lnTo>
                  <a:lnTo>
                    <a:pt x="918" y="71"/>
                  </a:lnTo>
                  <a:lnTo>
                    <a:pt x="923" y="75"/>
                  </a:lnTo>
                  <a:lnTo>
                    <a:pt x="926" y="78"/>
                  </a:lnTo>
                  <a:lnTo>
                    <a:pt x="928" y="82"/>
                  </a:lnTo>
                  <a:lnTo>
                    <a:pt x="929" y="87"/>
                  </a:lnTo>
                  <a:lnTo>
                    <a:pt x="930" y="91"/>
                  </a:lnTo>
                  <a:lnTo>
                    <a:pt x="930" y="96"/>
                  </a:lnTo>
                  <a:lnTo>
                    <a:pt x="930" y="98"/>
                  </a:lnTo>
                  <a:lnTo>
                    <a:pt x="914" y="98"/>
                  </a:lnTo>
                  <a:lnTo>
                    <a:pt x="901" y="100"/>
                  </a:lnTo>
                  <a:lnTo>
                    <a:pt x="889" y="104"/>
                  </a:lnTo>
                  <a:lnTo>
                    <a:pt x="880" y="109"/>
                  </a:lnTo>
                  <a:lnTo>
                    <a:pt x="875" y="111"/>
                  </a:lnTo>
                  <a:lnTo>
                    <a:pt x="872" y="115"/>
                  </a:lnTo>
                  <a:lnTo>
                    <a:pt x="869" y="119"/>
                  </a:lnTo>
                  <a:lnTo>
                    <a:pt x="866" y="123"/>
                  </a:lnTo>
                  <a:lnTo>
                    <a:pt x="864" y="127"/>
                  </a:lnTo>
                  <a:lnTo>
                    <a:pt x="862" y="131"/>
                  </a:lnTo>
                  <a:lnTo>
                    <a:pt x="862" y="136"/>
                  </a:lnTo>
                  <a:lnTo>
                    <a:pt x="861" y="141"/>
                  </a:lnTo>
                  <a:lnTo>
                    <a:pt x="862" y="148"/>
                  </a:lnTo>
                  <a:lnTo>
                    <a:pt x="863" y="154"/>
                  </a:lnTo>
                  <a:lnTo>
                    <a:pt x="867" y="159"/>
                  </a:lnTo>
                  <a:lnTo>
                    <a:pt x="870" y="165"/>
                  </a:lnTo>
                  <a:lnTo>
                    <a:pt x="875" y="169"/>
                  </a:lnTo>
                  <a:lnTo>
                    <a:pt x="881" y="173"/>
                  </a:lnTo>
                  <a:lnTo>
                    <a:pt x="888" y="175"/>
                  </a:lnTo>
                  <a:lnTo>
                    <a:pt x="897" y="175"/>
                  </a:lnTo>
                  <a:lnTo>
                    <a:pt x="902" y="175"/>
                  </a:lnTo>
                  <a:lnTo>
                    <a:pt x="908" y="174"/>
                  </a:lnTo>
                  <a:lnTo>
                    <a:pt x="913" y="173"/>
                  </a:lnTo>
                  <a:lnTo>
                    <a:pt x="917" y="170"/>
                  </a:lnTo>
                  <a:lnTo>
                    <a:pt x="925" y="165"/>
                  </a:lnTo>
                  <a:lnTo>
                    <a:pt x="931" y="158"/>
                  </a:lnTo>
                  <a:lnTo>
                    <a:pt x="933" y="158"/>
                  </a:lnTo>
                  <a:lnTo>
                    <a:pt x="934" y="173"/>
                  </a:lnTo>
                  <a:lnTo>
                    <a:pt x="953" y="173"/>
                  </a:lnTo>
                  <a:close/>
                  <a:moveTo>
                    <a:pt x="930" y="133"/>
                  </a:moveTo>
                  <a:lnTo>
                    <a:pt x="930" y="136"/>
                  </a:lnTo>
                  <a:lnTo>
                    <a:pt x="929" y="140"/>
                  </a:lnTo>
                  <a:lnTo>
                    <a:pt x="928" y="144"/>
                  </a:lnTo>
                  <a:lnTo>
                    <a:pt x="926" y="147"/>
                  </a:lnTo>
                  <a:lnTo>
                    <a:pt x="923" y="150"/>
                  </a:lnTo>
                  <a:lnTo>
                    <a:pt x="920" y="154"/>
                  </a:lnTo>
                  <a:lnTo>
                    <a:pt x="916" y="156"/>
                  </a:lnTo>
                  <a:lnTo>
                    <a:pt x="912" y="158"/>
                  </a:lnTo>
                  <a:lnTo>
                    <a:pt x="908" y="159"/>
                  </a:lnTo>
                  <a:lnTo>
                    <a:pt x="902" y="159"/>
                  </a:lnTo>
                  <a:lnTo>
                    <a:pt x="898" y="159"/>
                  </a:lnTo>
                  <a:lnTo>
                    <a:pt x="895" y="158"/>
                  </a:lnTo>
                  <a:lnTo>
                    <a:pt x="891" y="157"/>
                  </a:lnTo>
                  <a:lnTo>
                    <a:pt x="888" y="155"/>
                  </a:lnTo>
                  <a:lnTo>
                    <a:pt x="886" y="152"/>
                  </a:lnTo>
                  <a:lnTo>
                    <a:pt x="884" y="148"/>
                  </a:lnTo>
                  <a:lnTo>
                    <a:pt x="883" y="144"/>
                  </a:lnTo>
                  <a:lnTo>
                    <a:pt x="882" y="139"/>
                  </a:lnTo>
                  <a:lnTo>
                    <a:pt x="883" y="135"/>
                  </a:lnTo>
                  <a:lnTo>
                    <a:pt x="884" y="131"/>
                  </a:lnTo>
                  <a:lnTo>
                    <a:pt x="885" y="128"/>
                  </a:lnTo>
                  <a:lnTo>
                    <a:pt x="887" y="125"/>
                  </a:lnTo>
                  <a:lnTo>
                    <a:pt x="891" y="120"/>
                  </a:lnTo>
                  <a:lnTo>
                    <a:pt x="898" y="117"/>
                  </a:lnTo>
                  <a:lnTo>
                    <a:pt x="906" y="115"/>
                  </a:lnTo>
                  <a:lnTo>
                    <a:pt x="913" y="114"/>
                  </a:lnTo>
                  <a:lnTo>
                    <a:pt x="922" y="113"/>
                  </a:lnTo>
                  <a:lnTo>
                    <a:pt x="930" y="113"/>
                  </a:lnTo>
                  <a:lnTo>
                    <a:pt x="930" y="133"/>
                  </a:lnTo>
                  <a:close/>
                  <a:moveTo>
                    <a:pt x="984" y="173"/>
                  </a:moveTo>
                  <a:lnTo>
                    <a:pt x="1005" y="173"/>
                  </a:lnTo>
                  <a:lnTo>
                    <a:pt x="1005" y="110"/>
                  </a:lnTo>
                  <a:lnTo>
                    <a:pt x="1005" y="105"/>
                  </a:lnTo>
                  <a:lnTo>
                    <a:pt x="1006" y="100"/>
                  </a:lnTo>
                  <a:lnTo>
                    <a:pt x="1007" y="95"/>
                  </a:lnTo>
                  <a:lnTo>
                    <a:pt x="1009" y="89"/>
                  </a:lnTo>
                  <a:lnTo>
                    <a:pt x="1011" y="85"/>
                  </a:lnTo>
                  <a:lnTo>
                    <a:pt x="1015" y="80"/>
                  </a:lnTo>
                  <a:lnTo>
                    <a:pt x="1019" y="77"/>
                  </a:lnTo>
                  <a:lnTo>
                    <a:pt x="1023" y="75"/>
                  </a:lnTo>
                  <a:lnTo>
                    <a:pt x="1029" y="74"/>
                  </a:lnTo>
                  <a:lnTo>
                    <a:pt x="1033" y="72"/>
                  </a:lnTo>
                  <a:lnTo>
                    <a:pt x="1037" y="72"/>
                  </a:lnTo>
                  <a:lnTo>
                    <a:pt x="1041" y="74"/>
                  </a:lnTo>
                  <a:lnTo>
                    <a:pt x="1041" y="53"/>
                  </a:lnTo>
                  <a:lnTo>
                    <a:pt x="1037" y="52"/>
                  </a:lnTo>
                  <a:lnTo>
                    <a:pt x="1034" y="52"/>
                  </a:lnTo>
                  <a:lnTo>
                    <a:pt x="1030" y="52"/>
                  </a:lnTo>
                  <a:lnTo>
                    <a:pt x="1024" y="55"/>
                  </a:lnTo>
                  <a:lnTo>
                    <a:pt x="1020" y="57"/>
                  </a:lnTo>
                  <a:lnTo>
                    <a:pt x="1016" y="59"/>
                  </a:lnTo>
                  <a:lnTo>
                    <a:pt x="1011" y="64"/>
                  </a:lnTo>
                  <a:lnTo>
                    <a:pt x="1008" y="67"/>
                  </a:lnTo>
                  <a:lnTo>
                    <a:pt x="1005" y="72"/>
                  </a:lnTo>
                  <a:lnTo>
                    <a:pt x="1003" y="78"/>
                  </a:lnTo>
                  <a:lnTo>
                    <a:pt x="1002" y="78"/>
                  </a:lnTo>
                  <a:lnTo>
                    <a:pt x="1002" y="55"/>
                  </a:lnTo>
                  <a:lnTo>
                    <a:pt x="983" y="55"/>
                  </a:lnTo>
                  <a:lnTo>
                    <a:pt x="983" y="64"/>
                  </a:lnTo>
                  <a:lnTo>
                    <a:pt x="984" y="72"/>
                  </a:lnTo>
                  <a:lnTo>
                    <a:pt x="984" y="81"/>
                  </a:lnTo>
                  <a:lnTo>
                    <a:pt x="984" y="91"/>
                  </a:lnTo>
                  <a:lnTo>
                    <a:pt x="984" y="173"/>
                  </a:lnTo>
                  <a:close/>
                  <a:moveTo>
                    <a:pt x="1050" y="99"/>
                  </a:moveTo>
                  <a:lnTo>
                    <a:pt x="1050" y="115"/>
                  </a:lnTo>
                  <a:lnTo>
                    <a:pt x="1109" y="115"/>
                  </a:lnTo>
                  <a:lnTo>
                    <a:pt x="1109" y="99"/>
                  </a:lnTo>
                  <a:lnTo>
                    <a:pt x="1050" y="99"/>
                  </a:lnTo>
                  <a:close/>
                  <a:moveTo>
                    <a:pt x="1125" y="167"/>
                  </a:moveTo>
                  <a:lnTo>
                    <a:pt x="1131" y="170"/>
                  </a:lnTo>
                  <a:lnTo>
                    <a:pt x="1139" y="173"/>
                  </a:lnTo>
                  <a:lnTo>
                    <a:pt x="1147" y="175"/>
                  </a:lnTo>
                  <a:lnTo>
                    <a:pt x="1156" y="175"/>
                  </a:lnTo>
                  <a:lnTo>
                    <a:pt x="1166" y="175"/>
                  </a:lnTo>
                  <a:lnTo>
                    <a:pt x="1174" y="173"/>
                  </a:lnTo>
                  <a:lnTo>
                    <a:pt x="1182" y="169"/>
                  </a:lnTo>
                  <a:lnTo>
                    <a:pt x="1188" y="165"/>
                  </a:lnTo>
                  <a:lnTo>
                    <a:pt x="1193" y="160"/>
                  </a:lnTo>
                  <a:lnTo>
                    <a:pt x="1196" y="154"/>
                  </a:lnTo>
                  <a:lnTo>
                    <a:pt x="1198" y="147"/>
                  </a:lnTo>
                  <a:lnTo>
                    <a:pt x="1199" y="140"/>
                  </a:lnTo>
                  <a:lnTo>
                    <a:pt x="1198" y="134"/>
                  </a:lnTo>
                  <a:lnTo>
                    <a:pt x="1197" y="128"/>
                  </a:lnTo>
                  <a:lnTo>
                    <a:pt x="1195" y="123"/>
                  </a:lnTo>
                  <a:lnTo>
                    <a:pt x="1192" y="118"/>
                  </a:lnTo>
                  <a:lnTo>
                    <a:pt x="1187" y="115"/>
                  </a:lnTo>
                  <a:lnTo>
                    <a:pt x="1182" y="110"/>
                  </a:lnTo>
                  <a:lnTo>
                    <a:pt x="1177" y="107"/>
                  </a:lnTo>
                  <a:lnTo>
                    <a:pt x="1169" y="105"/>
                  </a:lnTo>
                  <a:lnTo>
                    <a:pt x="1159" y="100"/>
                  </a:lnTo>
                  <a:lnTo>
                    <a:pt x="1153" y="96"/>
                  </a:lnTo>
                  <a:lnTo>
                    <a:pt x="1151" y="94"/>
                  </a:lnTo>
                  <a:lnTo>
                    <a:pt x="1149" y="91"/>
                  </a:lnTo>
                  <a:lnTo>
                    <a:pt x="1147" y="88"/>
                  </a:lnTo>
                  <a:lnTo>
                    <a:pt x="1147" y="85"/>
                  </a:lnTo>
                  <a:lnTo>
                    <a:pt x="1147" y="81"/>
                  </a:lnTo>
                  <a:lnTo>
                    <a:pt x="1149" y="78"/>
                  </a:lnTo>
                  <a:lnTo>
                    <a:pt x="1151" y="76"/>
                  </a:lnTo>
                  <a:lnTo>
                    <a:pt x="1153" y="74"/>
                  </a:lnTo>
                  <a:lnTo>
                    <a:pt x="1155" y="71"/>
                  </a:lnTo>
                  <a:lnTo>
                    <a:pt x="1158" y="69"/>
                  </a:lnTo>
                  <a:lnTo>
                    <a:pt x="1163" y="69"/>
                  </a:lnTo>
                  <a:lnTo>
                    <a:pt x="1167" y="68"/>
                  </a:lnTo>
                  <a:lnTo>
                    <a:pt x="1174" y="69"/>
                  </a:lnTo>
                  <a:lnTo>
                    <a:pt x="1181" y="70"/>
                  </a:lnTo>
                  <a:lnTo>
                    <a:pt x="1186" y="72"/>
                  </a:lnTo>
                  <a:lnTo>
                    <a:pt x="1190" y="75"/>
                  </a:lnTo>
                  <a:lnTo>
                    <a:pt x="1195" y="59"/>
                  </a:lnTo>
                  <a:lnTo>
                    <a:pt x="1190" y="57"/>
                  </a:lnTo>
                  <a:lnTo>
                    <a:pt x="1183" y="55"/>
                  </a:lnTo>
                  <a:lnTo>
                    <a:pt x="1176" y="52"/>
                  </a:lnTo>
                  <a:lnTo>
                    <a:pt x="1167" y="52"/>
                  </a:lnTo>
                  <a:lnTo>
                    <a:pt x="1158" y="53"/>
                  </a:lnTo>
                  <a:lnTo>
                    <a:pt x="1151" y="55"/>
                  </a:lnTo>
                  <a:lnTo>
                    <a:pt x="1144" y="58"/>
                  </a:lnTo>
                  <a:lnTo>
                    <a:pt x="1138" y="62"/>
                  </a:lnTo>
                  <a:lnTo>
                    <a:pt x="1133" y="68"/>
                  </a:lnTo>
                  <a:lnTo>
                    <a:pt x="1130" y="74"/>
                  </a:lnTo>
                  <a:lnTo>
                    <a:pt x="1128" y="80"/>
                  </a:lnTo>
                  <a:lnTo>
                    <a:pt x="1128" y="87"/>
                  </a:lnTo>
                  <a:lnTo>
                    <a:pt x="1128" y="92"/>
                  </a:lnTo>
                  <a:lnTo>
                    <a:pt x="1129" y="97"/>
                  </a:lnTo>
                  <a:lnTo>
                    <a:pt x="1132" y="101"/>
                  </a:lnTo>
                  <a:lnTo>
                    <a:pt x="1136" y="106"/>
                  </a:lnTo>
                  <a:lnTo>
                    <a:pt x="1139" y="110"/>
                  </a:lnTo>
                  <a:lnTo>
                    <a:pt x="1144" y="114"/>
                  </a:lnTo>
                  <a:lnTo>
                    <a:pt x="1151" y="117"/>
                  </a:lnTo>
                  <a:lnTo>
                    <a:pt x="1158" y="120"/>
                  </a:lnTo>
                  <a:lnTo>
                    <a:pt x="1168" y="125"/>
                  </a:lnTo>
                  <a:lnTo>
                    <a:pt x="1174" y="129"/>
                  </a:lnTo>
                  <a:lnTo>
                    <a:pt x="1177" y="131"/>
                  </a:lnTo>
                  <a:lnTo>
                    <a:pt x="1178" y="135"/>
                  </a:lnTo>
                  <a:lnTo>
                    <a:pt x="1179" y="138"/>
                  </a:lnTo>
                  <a:lnTo>
                    <a:pt x="1179" y="141"/>
                  </a:lnTo>
                  <a:lnTo>
                    <a:pt x="1179" y="145"/>
                  </a:lnTo>
                  <a:lnTo>
                    <a:pt x="1178" y="148"/>
                  </a:lnTo>
                  <a:lnTo>
                    <a:pt x="1177" y="152"/>
                  </a:lnTo>
                  <a:lnTo>
                    <a:pt x="1173" y="154"/>
                  </a:lnTo>
                  <a:lnTo>
                    <a:pt x="1170" y="156"/>
                  </a:lnTo>
                  <a:lnTo>
                    <a:pt x="1167" y="158"/>
                  </a:lnTo>
                  <a:lnTo>
                    <a:pt x="1163" y="159"/>
                  </a:lnTo>
                  <a:lnTo>
                    <a:pt x="1157" y="159"/>
                  </a:lnTo>
                  <a:lnTo>
                    <a:pt x="1150" y="158"/>
                  </a:lnTo>
                  <a:lnTo>
                    <a:pt x="1142" y="157"/>
                  </a:lnTo>
                  <a:lnTo>
                    <a:pt x="1134" y="154"/>
                  </a:lnTo>
                  <a:lnTo>
                    <a:pt x="1129" y="150"/>
                  </a:lnTo>
                  <a:lnTo>
                    <a:pt x="1125" y="167"/>
                  </a:lnTo>
                  <a:close/>
                  <a:moveTo>
                    <a:pt x="1317" y="118"/>
                  </a:moveTo>
                  <a:lnTo>
                    <a:pt x="1318" y="114"/>
                  </a:lnTo>
                  <a:lnTo>
                    <a:pt x="1318" y="108"/>
                  </a:lnTo>
                  <a:lnTo>
                    <a:pt x="1318" y="99"/>
                  </a:lnTo>
                  <a:lnTo>
                    <a:pt x="1316" y="90"/>
                  </a:lnTo>
                  <a:lnTo>
                    <a:pt x="1313" y="80"/>
                  </a:lnTo>
                  <a:lnTo>
                    <a:pt x="1308" y="72"/>
                  </a:lnTo>
                  <a:lnTo>
                    <a:pt x="1306" y="68"/>
                  </a:lnTo>
                  <a:lnTo>
                    <a:pt x="1302" y="65"/>
                  </a:lnTo>
                  <a:lnTo>
                    <a:pt x="1299" y="61"/>
                  </a:lnTo>
                  <a:lnTo>
                    <a:pt x="1294" y="58"/>
                  </a:lnTo>
                  <a:lnTo>
                    <a:pt x="1289" y="56"/>
                  </a:lnTo>
                  <a:lnTo>
                    <a:pt x="1284" y="53"/>
                  </a:lnTo>
                  <a:lnTo>
                    <a:pt x="1278" y="52"/>
                  </a:lnTo>
                  <a:lnTo>
                    <a:pt x="1271" y="52"/>
                  </a:lnTo>
                  <a:lnTo>
                    <a:pt x="1265" y="52"/>
                  </a:lnTo>
                  <a:lnTo>
                    <a:pt x="1259" y="53"/>
                  </a:lnTo>
                  <a:lnTo>
                    <a:pt x="1253" y="55"/>
                  </a:lnTo>
                  <a:lnTo>
                    <a:pt x="1249" y="57"/>
                  </a:lnTo>
                  <a:lnTo>
                    <a:pt x="1244" y="60"/>
                  </a:lnTo>
                  <a:lnTo>
                    <a:pt x="1239" y="64"/>
                  </a:lnTo>
                  <a:lnTo>
                    <a:pt x="1236" y="67"/>
                  </a:lnTo>
                  <a:lnTo>
                    <a:pt x="1232" y="70"/>
                  </a:lnTo>
                  <a:lnTo>
                    <a:pt x="1225" y="80"/>
                  </a:lnTo>
                  <a:lnTo>
                    <a:pt x="1221" y="91"/>
                  </a:lnTo>
                  <a:lnTo>
                    <a:pt x="1219" y="102"/>
                  </a:lnTo>
                  <a:lnTo>
                    <a:pt x="1218" y="116"/>
                  </a:lnTo>
                  <a:lnTo>
                    <a:pt x="1219" y="128"/>
                  </a:lnTo>
                  <a:lnTo>
                    <a:pt x="1221" y="140"/>
                  </a:lnTo>
                  <a:lnTo>
                    <a:pt x="1223" y="145"/>
                  </a:lnTo>
                  <a:lnTo>
                    <a:pt x="1226" y="150"/>
                  </a:lnTo>
                  <a:lnTo>
                    <a:pt x="1230" y="155"/>
                  </a:lnTo>
                  <a:lnTo>
                    <a:pt x="1233" y="159"/>
                  </a:lnTo>
                  <a:lnTo>
                    <a:pt x="1236" y="163"/>
                  </a:lnTo>
                  <a:lnTo>
                    <a:pt x="1240" y="166"/>
                  </a:lnTo>
                  <a:lnTo>
                    <a:pt x="1245" y="168"/>
                  </a:lnTo>
                  <a:lnTo>
                    <a:pt x="1250" y="170"/>
                  </a:lnTo>
                  <a:lnTo>
                    <a:pt x="1255" y="173"/>
                  </a:lnTo>
                  <a:lnTo>
                    <a:pt x="1261" y="174"/>
                  </a:lnTo>
                  <a:lnTo>
                    <a:pt x="1267" y="175"/>
                  </a:lnTo>
                  <a:lnTo>
                    <a:pt x="1274" y="175"/>
                  </a:lnTo>
                  <a:lnTo>
                    <a:pt x="1286" y="175"/>
                  </a:lnTo>
                  <a:lnTo>
                    <a:pt x="1296" y="173"/>
                  </a:lnTo>
                  <a:lnTo>
                    <a:pt x="1305" y="170"/>
                  </a:lnTo>
                  <a:lnTo>
                    <a:pt x="1312" y="168"/>
                  </a:lnTo>
                  <a:lnTo>
                    <a:pt x="1308" y="153"/>
                  </a:lnTo>
                  <a:lnTo>
                    <a:pt x="1302" y="155"/>
                  </a:lnTo>
                  <a:lnTo>
                    <a:pt x="1295" y="157"/>
                  </a:lnTo>
                  <a:lnTo>
                    <a:pt x="1287" y="158"/>
                  </a:lnTo>
                  <a:lnTo>
                    <a:pt x="1276" y="158"/>
                  </a:lnTo>
                  <a:lnTo>
                    <a:pt x="1268" y="158"/>
                  </a:lnTo>
                  <a:lnTo>
                    <a:pt x="1262" y="156"/>
                  </a:lnTo>
                  <a:lnTo>
                    <a:pt x="1255" y="154"/>
                  </a:lnTo>
                  <a:lnTo>
                    <a:pt x="1249" y="149"/>
                  </a:lnTo>
                  <a:lnTo>
                    <a:pt x="1245" y="144"/>
                  </a:lnTo>
                  <a:lnTo>
                    <a:pt x="1240" y="136"/>
                  </a:lnTo>
                  <a:lnTo>
                    <a:pt x="1238" y="128"/>
                  </a:lnTo>
                  <a:lnTo>
                    <a:pt x="1237" y="118"/>
                  </a:lnTo>
                  <a:lnTo>
                    <a:pt x="1317" y="118"/>
                  </a:lnTo>
                  <a:close/>
                  <a:moveTo>
                    <a:pt x="1237" y="102"/>
                  </a:moveTo>
                  <a:lnTo>
                    <a:pt x="1238" y="97"/>
                  </a:lnTo>
                  <a:lnTo>
                    <a:pt x="1240" y="90"/>
                  </a:lnTo>
                  <a:lnTo>
                    <a:pt x="1242" y="85"/>
                  </a:lnTo>
                  <a:lnTo>
                    <a:pt x="1246" y="79"/>
                  </a:lnTo>
                  <a:lnTo>
                    <a:pt x="1250" y="75"/>
                  </a:lnTo>
                  <a:lnTo>
                    <a:pt x="1255" y="71"/>
                  </a:lnTo>
                  <a:lnTo>
                    <a:pt x="1262" y="68"/>
                  </a:lnTo>
                  <a:lnTo>
                    <a:pt x="1269" y="68"/>
                  </a:lnTo>
                  <a:lnTo>
                    <a:pt x="1277" y="69"/>
                  </a:lnTo>
                  <a:lnTo>
                    <a:pt x="1284" y="71"/>
                  </a:lnTo>
                  <a:lnTo>
                    <a:pt x="1289" y="75"/>
                  </a:lnTo>
                  <a:lnTo>
                    <a:pt x="1292" y="80"/>
                  </a:lnTo>
                  <a:lnTo>
                    <a:pt x="1295" y="86"/>
                  </a:lnTo>
                  <a:lnTo>
                    <a:pt x="1298" y="91"/>
                  </a:lnTo>
                  <a:lnTo>
                    <a:pt x="1298" y="97"/>
                  </a:lnTo>
                  <a:lnTo>
                    <a:pt x="1299" y="102"/>
                  </a:lnTo>
                  <a:lnTo>
                    <a:pt x="1237" y="102"/>
                  </a:lnTo>
                  <a:close/>
                  <a:moveTo>
                    <a:pt x="1471" y="153"/>
                  </a:moveTo>
                  <a:lnTo>
                    <a:pt x="1467" y="155"/>
                  </a:lnTo>
                  <a:lnTo>
                    <a:pt x="1461" y="156"/>
                  </a:lnTo>
                  <a:lnTo>
                    <a:pt x="1454" y="157"/>
                  </a:lnTo>
                  <a:lnTo>
                    <a:pt x="1447" y="158"/>
                  </a:lnTo>
                  <a:lnTo>
                    <a:pt x="1438" y="157"/>
                  </a:lnTo>
                  <a:lnTo>
                    <a:pt x="1430" y="155"/>
                  </a:lnTo>
                  <a:lnTo>
                    <a:pt x="1424" y="152"/>
                  </a:lnTo>
                  <a:lnTo>
                    <a:pt x="1417" y="146"/>
                  </a:lnTo>
                  <a:lnTo>
                    <a:pt x="1413" y="140"/>
                  </a:lnTo>
                  <a:lnTo>
                    <a:pt x="1410" y="133"/>
                  </a:lnTo>
                  <a:lnTo>
                    <a:pt x="1408" y="124"/>
                  </a:lnTo>
                  <a:lnTo>
                    <a:pt x="1407" y="114"/>
                  </a:lnTo>
                  <a:lnTo>
                    <a:pt x="1408" y="105"/>
                  </a:lnTo>
                  <a:lnTo>
                    <a:pt x="1409" y="97"/>
                  </a:lnTo>
                  <a:lnTo>
                    <a:pt x="1412" y="89"/>
                  </a:lnTo>
                  <a:lnTo>
                    <a:pt x="1417" y="82"/>
                  </a:lnTo>
                  <a:lnTo>
                    <a:pt x="1423" y="77"/>
                  </a:lnTo>
                  <a:lnTo>
                    <a:pt x="1429" y="74"/>
                  </a:lnTo>
                  <a:lnTo>
                    <a:pt x="1438" y="70"/>
                  </a:lnTo>
                  <a:lnTo>
                    <a:pt x="1447" y="69"/>
                  </a:lnTo>
                  <a:lnTo>
                    <a:pt x="1455" y="70"/>
                  </a:lnTo>
                  <a:lnTo>
                    <a:pt x="1462" y="71"/>
                  </a:lnTo>
                  <a:lnTo>
                    <a:pt x="1467" y="74"/>
                  </a:lnTo>
                  <a:lnTo>
                    <a:pt x="1471" y="75"/>
                  </a:lnTo>
                  <a:lnTo>
                    <a:pt x="1476" y="59"/>
                  </a:lnTo>
                  <a:lnTo>
                    <a:pt x="1470" y="57"/>
                  </a:lnTo>
                  <a:lnTo>
                    <a:pt x="1464" y="55"/>
                  </a:lnTo>
                  <a:lnTo>
                    <a:pt x="1456" y="53"/>
                  </a:lnTo>
                  <a:lnTo>
                    <a:pt x="1447" y="52"/>
                  </a:lnTo>
                  <a:lnTo>
                    <a:pt x="1440" y="52"/>
                  </a:lnTo>
                  <a:lnTo>
                    <a:pt x="1434" y="53"/>
                  </a:lnTo>
                  <a:lnTo>
                    <a:pt x="1427" y="56"/>
                  </a:lnTo>
                  <a:lnTo>
                    <a:pt x="1422" y="57"/>
                  </a:lnTo>
                  <a:lnTo>
                    <a:pt x="1416" y="60"/>
                  </a:lnTo>
                  <a:lnTo>
                    <a:pt x="1411" y="62"/>
                  </a:lnTo>
                  <a:lnTo>
                    <a:pt x="1407" y="66"/>
                  </a:lnTo>
                  <a:lnTo>
                    <a:pt x="1402" y="70"/>
                  </a:lnTo>
                  <a:lnTo>
                    <a:pt x="1399" y="75"/>
                  </a:lnTo>
                  <a:lnTo>
                    <a:pt x="1395" y="79"/>
                  </a:lnTo>
                  <a:lnTo>
                    <a:pt x="1393" y="85"/>
                  </a:lnTo>
                  <a:lnTo>
                    <a:pt x="1390" y="90"/>
                  </a:lnTo>
                  <a:lnTo>
                    <a:pt x="1388" y="96"/>
                  </a:lnTo>
                  <a:lnTo>
                    <a:pt x="1387" y="102"/>
                  </a:lnTo>
                  <a:lnTo>
                    <a:pt x="1386" y="108"/>
                  </a:lnTo>
                  <a:lnTo>
                    <a:pt x="1386" y="115"/>
                  </a:lnTo>
                  <a:lnTo>
                    <a:pt x="1387" y="128"/>
                  </a:lnTo>
                  <a:lnTo>
                    <a:pt x="1389" y="139"/>
                  </a:lnTo>
                  <a:lnTo>
                    <a:pt x="1392" y="145"/>
                  </a:lnTo>
                  <a:lnTo>
                    <a:pt x="1395" y="150"/>
                  </a:lnTo>
                  <a:lnTo>
                    <a:pt x="1398" y="155"/>
                  </a:lnTo>
                  <a:lnTo>
                    <a:pt x="1401" y="158"/>
                  </a:lnTo>
                  <a:lnTo>
                    <a:pt x="1406" y="163"/>
                  </a:lnTo>
                  <a:lnTo>
                    <a:pt x="1410" y="166"/>
                  </a:lnTo>
                  <a:lnTo>
                    <a:pt x="1414" y="168"/>
                  </a:lnTo>
                  <a:lnTo>
                    <a:pt x="1419" y="170"/>
                  </a:lnTo>
                  <a:lnTo>
                    <a:pt x="1424" y="173"/>
                  </a:lnTo>
                  <a:lnTo>
                    <a:pt x="1430" y="174"/>
                  </a:lnTo>
                  <a:lnTo>
                    <a:pt x="1436" y="175"/>
                  </a:lnTo>
                  <a:lnTo>
                    <a:pt x="1442" y="175"/>
                  </a:lnTo>
                  <a:lnTo>
                    <a:pt x="1453" y="175"/>
                  </a:lnTo>
                  <a:lnTo>
                    <a:pt x="1463" y="173"/>
                  </a:lnTo>
                  <a:lnTo>
                    <a:pt x="1470" y="170"/>
                  </a:lnTo>
                  <a:lnTo>
                    <a:pt x="1476" y="168"/>
                  </a:lnTo>
                  <a:lnTo>
                    <a:pt x="1471" y="153"/>
                  </a:lnTo>
                  <a:close/>
                  <a:moveTo>
                    <a:pt x="1546" y="52"/>
                  </a:moveTo>
                  <a:lnTo>
                    <a:pt x="1535" y="53"/>
                  </a:lnTo>
                  <a:lnTo>
                    <a:pt x="1524" y="57"/>
                  </a:lnTo>
                  <a:lnTo>
                    <a:pt x="1519" y="59"/>
                  </a:lnTo>
                  <a:lnTo>
                    <a:pt x="1515" y="61"/>
                  </a:lnTo>
                  <a:lnTo>
                    <a:pt x="1510" y="65"/>
                  </a:lnTo>
                  <a:lnTo>
                    <a:pt x="1506" y="69"/>
                  </a:lnTo>
                  <a:lnTo>
                    <a:pt x="1503" y="74"/>
                  </a:lnTo>
                  <a:lnTo>
                    <a:pt x="1500" y="78"/>
                  </a:lnTo>
                  <a:lnTo>
                    <a:pt x="1496" y="82"/>
                  </a:lnTo>
                  <a:lnTo>
                    <a:pt x="1494" y="88"/>
                  </a:lnTo>
                  <a:lnTo>
                    <a:pt x="1492" y="95"/>
                  </a:lnTo>
                  <a:lnTo>
                    <a:pt x="1491" y="100"/>
                  </a:lnTo>
                  <a:lnTo>
                    <a:pt x="1490" y="108"/>
                  </a:lnTo>
                  <a:lnTo>
                    <a:pt x="1490" y="115"/>
                  </a:lnTo>
                  <a:lnTo>
                    <a:pt x="1490" y="121"/>
                  </a:lnTo>
                  <a:lnTo>
                    <a:pt x="1491" y="128"/>
                  </a:lnTo>
                  <a:lnTo>
                    <a:pt x="1492" y="134"/>
                  </a:lnTo>
                  <a:lnTo>
                    <a:pt x="1494" y="140"/>
                  </a:lnTo>
                  <a:lnTo>
                    <a:pt x="1496" y="145"/>
                  </a:lnTo>
                  <a:lnTo>
                    <a:pt x="1500" y="150"/>
                  </a:lnTo>
                  <a:lnTo>
                    <a:pt x="1502" y="155"/>
                  </a:lnTo>
                  <a:lnTo>
                    <a:pt x="1506" y="159"/>
                  </a:lnTo>
                  <a:lnTo>
                    <a:pt x="1509" y="163"/>
                  </a:lnTo>
                  <a:lnTo>
                    <a:pt x="1514" y="166"/>
                  </a:lnTo>
                  <a:lnTo>
                    <a:pt x="1518" y="169"/>
                  </a:lnTo>
                  <a:lnTo>
                    <a:pt x="1523" y="172"/>
                  </a:lnTo>
                  <a:lnTo>
                    <a:pt x="1533" y="174"/>
                  </a:lnTo>
                  <a:lnTo>
                    <a:pt x="1545" y="175"/>
                  </a:lnTo>
                  <a:lnTo>
                    <a:pt x="1555" y="175"/>
                  </a:lnTo>
                  <a:lnTo>
                    <a:pt x="1565" y="172"/>
                  </a:lnTo>
                  <a:lnTo>
                    <a:pt x="1575" y="167"/>
                  </a:lnTo>
                  <a:lnTo>
                    <a:pt x="1584" y="160"/>
                  </a:lnTo>
                  <a:lnTo>
                    <a:pt x="1587" y="156"/>
                  </a:lnTo>
                  <a:lnTo>
                    <a:pt x="1590" y="152"/>
                  </a:lnTo>
                  <a:lnTo>
                    <a:pt x="1593" y="147"/>
                  </a:lnTo>
                  <a:lnTo>
                    <a:pt x="1597" y="141"/>
                  </a:lnTo>
                  <a:lnTo>
                    <a:pt x="1599" y="135"/>
                  </a:lnTo>
                  <a:lnTo>
                    <a:pt x="1600" y="128"/>
                  </a:lnTo>
                  <a:lnTo>
                    <a:pt x="1601" y="120"/>
                  </a:lnTo>
                  <a:lnTo>
                    <a:pt x="1601" y="113"/>
                  </a:lnTo>
                  <a:lnTo>
                    <a:pt x="1600" y="100"/>
                  </a:lnTo>
                  <a:lnTo>
                    <a:pt x="1598" y="88"/>
                  </a:lnTo>
                  <a:lnTo>
                    <a:pt x="1596" y="82"/>
                  </a:lnTo>
                  <a:lnTo>
                    <a:pt x="1592" y="78"/>
                  </a:lnTo>
                  <a:lnTo>
                    <a:pt x="1589" y="74"/>
                  </a:lnTo>
                  <a:lnTo>
                    <a:pt x="1586" y="69"/>
                  </a:lnTo>
                  <a:lnTo>
                    <a:pt x="1583" y="66"/>
                  </a:lnTo>
                  <a:lnTo>
                    <a:pt x="1578" y="62"/>
                  </a:lnTo>
                  <a:lnTo>
                    <a:pt x="1574" y="59"/>
                  </a:lnTo>
                  <a:lnTo>
                    <a:pt x="1569" y="57"/>
                  </a:lnTo>
                  <a:lnTo>
                    <a:pt x="1563" y="55"/>
                  </a:lnTo>
                  <a:lnTo>
                    <a:pt x="1558" y="53"/>
                  </a:lnTo>
                  <a:lnTo>
                    <a:pt x="1552" y="52"/>
                  </a:lnTo>
                  <a:lnTo>
                    <a:pt x="1546" y="52"/>
                  </a:lnTo>
                  <a:close/>
                  <a:moveTo>
                    <a:pt x="1546" y="68"/>
                  </a:moveTo>
                  <a:lnTo>
                    <a:pt x="1550" y="69"/>
                  </a:lnTo>
                  <a:lnTo>
                    <a:pt x="1555" y="69"/>
                  </a:lnTo>
                  <a:lnTo>
                    <a:pt x="1558" y="71"/>
                  </a:lnTo>
                  <a:lnTo>
                    <a:pt x="1562" y="72"/>
                  </a:lnTo>
                  <a:lnTo>
                    <a:pt x="1568" y="77"/>
                  </a:lnTo>
                  <a:lnTo>
                    <a:pt x="1572" y="84"/>
                  </a:lnTo>
                  <a:lnTo>
                    <a:pt x="1576" y="90"/>
                  </a:lnTo>
                  <a:lnTo>
                    <a:pt x="1578" y="98"/>
                  </a:lnTo>
                  <a:lnTo>
                    <a:pt x="1579" y="106"/>
                  </a:lnTo>
                  <a:lnTo>
                    <a:pt x="1581" y="114"/>
                  </a:lnTo>
                  <a:lnTo>
                    <a:pt x="1579" y="124"/>
                  </a:lnTo>
                  <a:lnTo>
                    <a:pt x="1577" y="131"/>
                  </a:lnTo>
                  <a:lnTo>
                    <a:pt x="1574" y="139"/>
                  </a:lnTo>
                  <a:lnTo>
                    <a:pt x="1570" y="146"/>
                  </a:lnTo>
                  <a:lnTo>
                    <a:pt x="1565" y="152"/>
                  </a:lnTo>
                  <a:lnTo>
                    <a:pt x="1559" y="156"/>
                  </a:lnTo>
                  <a:lnTo>
                    <a:pt x="1552" y="158"/>
                  </a:lnTo>
                  <a:lnTo>
                    <a:pt x="1546" y="159"/>
                  </a:lnTo>
                  <a:lnTo>
                    <a:pt x="1538" y="158"/>
                  </a:lnTo>
                  <a:lnTo>
                    <a:pt x="1532" y="156"/>
                  </a:lnTo>
                  <a:lnTo>
                    <a:pt x="1525" y="152"/>
                  </a:lnTo>
                  <a:lnTo>
                    <a:pt x="1520" y="146"/>
                  </a:lnTo>
                  <a:lnTo>
                    <a:pt x="1517" y="139"/>
                  </a:lnTo>
                  <a:lnTo>
                    <a:pt x="1514" y="131"/>
                  </a:lnTo>
                  <a:lnTo>
                    <a:pt x="1511" y="124"/>
                  </a:lnTo>
                  <a:lnTo>
                    <a:pt x="1510" y="114"/>
                  </a:lnTo>
                  <a:lnTo>
                    <a:pt x="1511" y="106"/>
                  </a:lnTo>
                  <a:lnTo>
                    <a:pt x="1512" y="98"/>
                  </a:lnTo>
                  <a:lnTo>
                    <a:pt x="1516" y="90"/>
                  </a:lnTo>
                  <a:lnTo>
                    <a:pt x="1519" y="82"/>
                  </a:lnTo>
                  <a:lnTo>
                    <a:pt x="1524" y="77"/>
                  </a:lnTo>
                  <a:lnTo>
                    <a:pt x="1530" y="72"/>
                  </a:lnTo>
                  <a:lnTo>
                    <a:pt x="1537" y="69"/>
                  </a:lnTo>
                  <a:lnTo>
                    <a:pt x="1546" y="68"/>
                  </a:lnTo>
                  <a:close/>
                  <a:moveTo>
                    <a:pt x="1628" y="173"/>
                  </a:moveTo>
                  <a:lnTo>
                    <a:pt x="1647" y="173"/>
                  </a:lnTo>
                  <a:lnTo>
                    <a:pt x="1647" y="101"/>
                  </a:lnTo>
                  <a:lnTo>
                    <a:pt x="1649" y="96"/>
                  </a:lnTo>
                  <a:lnTo>
                    <a:pt x="1650" y="91"/>
                  </a:lnTo>
                  <a:lnTo>
                    <a:pt x="1651" y="87"/>
                  </a:lnTo>
                  <a:lnTo>
                    <a:pt x="1653" y="84"/>
                  </a:lnTo>
                  <a:lnTo>
                    <a:pt x="1656" y="80"/>
                  </a:lnTo>
                  <a:lnTo>
                    <a:pt x="1658" y="77"/>
                  </a:lnTo>
                  <a:lnTo>
                    <a:pt x="1663" y="74"/>
                  </a:lnTo>
                  <a:lnTo>
                    <a:pt x="1666" y="71"/>
                  </a:lnTo>
                  <a:lnTo>
                    <a:pt x="1670" y="70"/>
                  </a:lnTo>
                  <a:lnTo>
                    <a:pt x="1676" y="70"/>
                  </a:lnTo>
                  <a:lnTo>
                    <a:pt x="1681" y="70"/>
                  </a:lnTo>
                  <a:lnTo>
                    <a:pt x="1685" y="72"/>
                  </a:lnTo>
                  <a:lnTo>
                    <a:pt x="1690" y="75"/>
                  </a:lnTo>
                  <a:lnTo>
                    <a:pt x="1693" y="79"/>
                  </a:lnTo>
                  <a:lnTo>
                    <a:pt x="1696" y="84"/>
                  </a:lnTo>
                  <a:lnTo>
                    <a:pt x="1697" y="89"/>
                  </a:lnTo>
                  <a:lnTo>
                    <a:pt x="1698" y="96"/>
                  </a:lnTo>
                  <a:lnTo>
                    <a:pt x="1699" y="102"/>
                  </a:lnTo>
                  <a:lnTo>
                    <a:pt x="1699" y="173"/>
                  </a:lnTo>
                  <a:lnTo>
                    <a:pt x="1719" y="173"/>
                  </a:lnTo>
                  <a:lnTo>
                    <a:pt x="1719" y="100"/>
                  </a:lnTo>
                  <a:lnTo>
                    <a:pt x="1720" y="95"/>
                  </a:lnTo>
                  <a:lnTo>
                    <a:pt x="1721" y="89"/>
                  </a:lnTo>
                  <a:lnTo>
                    <a:pt x="1722" y="86"/>
                  </a:lnTo>
                  <a:lnTo>
                    <a:pt x="1724" y="81"/>
                  </a:lnTo>
                  <a:lnTo>
                    <a:pt x="1727" y="78"/>
                  </a:lnTo>
                  <a:lnTo>
                    <a:pt x="1730" y="76"/>
                  </a:lnTo>
                  <a:lnTo>
                    <a:pt x="1734" y="74"/>
                  </a:lnTo>
                  <a:lnTo>
                    <a:pt x="1737" y="71"/>
                  </a:lnTo>
                  <a:lnTo>
                    <a:pt x="1741" y="70"/>
                  </a:lnTo>
                  <a:lnTo>
                    <a:pt x="1746" y="70"/>
                  </a:lnTo>
                  <a:lnTo>
                    <a:pt x="1751" y="70"/>
                  </a:lnTo>
                  <a:lnTo>
                    <a:pt x="1757" y="72"/>
                  </a:lnTo>
                  <a:lnTo>
                    <a:pt x="1761" y="76"/>
                  </a:lnTo>
                  <a:lnTo>
                    <a:pt x="1764" y="79"/>
                  </a:lnTo>
                  <a:lnTo>
                    <a:pt x="1766" y="85"/>
                  </a:lnTo>
                  <a:lnTo>
                    <a:pt x="1768" y="91"/>
                  </a:lnTo>
                  <a:lnTo>
                    <a:pt x="1770" y="98"/>
                  </a:lnTo>
                  <a:lnTo>
                    <a:pt x="1771" y="106"/>
                  </a:lnTo>
                  <a:lnTo>
                    <a:pt x="1771" y="173"/>
                  </a:lnTo>
                  <a:lnTo>
                    <a:pt x="1790" y="173"/>
                  </a:lnTo>
                  <a:lnTo>
                    <a:pt x="1790" y="104"/>
                  </a:lnTo>
                  <a:lnTo>
                    <a:pt x="1789" y="89"/>
                  </a:lnTo>
                  <a:lnTo>
                    <a:pt x="1787" y="78"/>
                  </a:lnTo>
                  <a:lnTo>
                    <a:pt x="1782" y="69"/>
                  </a:lnTo>
                  <a:lnTo>
                    <a:pt x="1777" y="62"/>
                  </a:lnTo>
                  <a:lnTo>
                    <a:pt x="1772" y="58"/>
                  </a:lnTo>
                  <a:lnTo>
                    <a:pt x="1765" y="55"/>
                  </a:lnTo>
                  <a:lnTo>
                    <a:pt x="1759" y="52"/>
                  </a:lnTo>
                  <a:lnTo>
                    <a:pt x="1753" y="52"/>
                  </a:lnTo>
                  <a:lnTo>
                    <a:pt x="1746" y="52"/>
                  </a:lnTo>
                  <a:lnTo>
                    <a:pt x="1739" y="55"/>
                  </a:lnTo>
                  <a:lnTo>
                    <a:pt x="1733" y="57"/>
                  </a:lnTo>
                  <a:lnTo>
                    <a:pt x="1727" y="60"/>
                  </a:lnTo>
                  <a:lnTo>
                    <a:pt x="1721" y="67"/>
                  </a:lnTo>
                  <a:lnTo>
                    <a:pt x="1716" y="76"/>
                  </a:lnTo>
                  <a:lnTo>
                    <a:pt x="1714" y="76"/>
                  </a:lnTo>
                  <a:lnTo>
                    <a:pt x="1712" y="71"/>
                  </a:lnTo>
                  <a:lnTo>
                    <a:pt x="1710" y="67"/>
                  </a:lnTo>
                  <a:lnTo>
                    <a:pt x="1706" y="62"/>
                  </a:lnTo>
                  <a:lnTo>
                    <a:pt x="1703" y="59"/>
                  </a:lnTo>
                  <a:lnTo>
                    <a:pt x="1698" y="56"/>
                  </a:lnTo>
                  <a:lnTo>
                    <a:pt x="1693" y="53"/>
                  </a:lnTo>
                  <a:lnTo>
                    <a:pt x="1687" y="52"/>
                  </a:lnTo>
                  <a:lnTo>
                    <a:pt x="1682" y="52"/>
                  </a:lnTo>
                  <a:lnTo>
                    <a:pt x="1676" y="52"/>
                  </a:lnTo>
                  <a:lnTo>
                    <a:pt x="1669" y="55"/>
                  </a:lnTo>
                  <a:lnTo>
                    <a:pt x="1665" y="56"/>
                  </a:lnTo>
                  <a:lnTo>
                    <a:pt x="1659" y="59"/>
                  </a:lnTo>
                  <a:lnTo>
                    <a:pt x="1655" y="62"/>
                  </a:lnTo>
                  <a:lnTo>
                    <a:pt x="1652" y="66"/>
                  </a:lnTo>
                  <a:lnTo>
                    <a:pt x="1649" y="70"/>
                  </a:lnTo>
                  <a:lnTo>
                    <a:pt x="1646" y="74"/>
                  </a:lnTo>
                  <a:lnTo>
                    <a:pt x="1645" y="74"/>
                  </a:lnTo>
                  <a:lnTo>
                    <a:pt x="1644" y="55"/>
                  </a:lnTo>
                  <a:lnTo>
                    <a:pt x="1627" y="55"/>
                  </a:lnTo>
                  <a:lnTo>
                    <a:pt x="1627" y="70"/>
                  </a:lnTo>
                  <a:lnTo>
                    <a:pt x="1628" y="87"/>
                  </a:lnTo>
                  <a:lnTo>
                    <a:pt x="1628" y="173"/>
                  </a:lnTo>
                  <a:close/>
                  <a:moveTo>
                    <a:pt x="1872" y="52"/>
                  </a:moveTo>
                  <a:lnTo>
                    <a:pt x="1861" y="53"/>
                  </a:lnTo>
                  <a:lnTo>
                    <a:pt x="1851" y="57"/>
                  </a:lnTo>
                  <a:lnTo>
                    <a:pt x="1845" y="59"/>
                  </a:lnTo>
                  <a:lnTo>
                    <a:pt x="1841" y="61"/>
                  </a:lnTo>
                  <a:lnTo>
                    <a:pt x="1836" y="65"/>
                  </a:lnTo>
                  <a:lnTo>
                    <a:pt x="1832" y="69"/>
                  </a:lnTo>
                  <a:lnTo>
                    <a:pt x="1829" y="74"/>
                  </a:lnTo>
                  <a:lnTo>
                    <a:pt x="1826" y="78"/>
                  </a:lnTo>
                  <a:lnTo>
                    <a:pt x="1822" y="82"/>
                  </a:lnTo>
                  <a:lnTo>
                    <a:pt x="1820" y="88"/>
                  </a:lnTo>
                  <a:lnTo>
                    <a:pt x="1818" y="95"/>
                  </a:lnTo>
                  <a:lnTo>
                    <a:pt x="1817" y="100"/>
                  </a:lnTo>
                  <a:lnTo>
                    <a:pt x="1816" y="108"/>
                  </a:lnTo>
                  <a:lnTo>
                    <a:pt x="1816" y="115"/>
                  </a:lnTo>
                  <a:lnTo>
                    <a:pt x="1816" y="121"/>
                  </a:lnTo>
                  <a:lnTo>
                    <a:pt x="1817" y="128"/>
                  </a:lnTo>
                  <a:lnTo>
                    <a:pt x="1818" y="134"/>
                  </a:lnTo>
                  <a:lnTo>
                    <a:pt x="1820" y="140"/>
                  </a:lnTo>
                  <a:lnTo>
                    <a:pt x="1822" y="145"/>
                  </a:lnTo>
                  <a:lnTo>
                    <a:pt x="1825" y="150"/>
                  </a:lnTo>
                  <a:lnTo>
                    <a:pt x="1828" y="155"/>
                  </a:lnTo>
                  <a:lnTo>
                    <a:pt x="1832" y="159"/>
                  </a:lnTo>
                  <a:lnTo>
                    <a:pt x="1835" y="163"/>
                  </a:lnTo>
                  <a:lnTo>
                    <a:pt x="1840" y="166"/>
                  </a:lnTo>
                  <a:lnTo>
                    <a:pt x="1844" y="169"/>
                  </a:lnTo>
                  <a:lnTo>
                    <a:pt x="1849" y="172"/>
                  </a:lnTo>
                  <a:lnTo>
                    <a:pt x="1859" y="174"/>
                  </a:lnTo>
                  <a:lnTo>
                    <a:pt x="1871" y="175"/>
                  </a:lnTo>
                  <a:lnTo>
                    <a:pt x="1881" y="175"/>
                  </a:lnTo>
                  <a:lnTo>
                    <a:pt x="1892" y="172"/>
                  </a:lnTo>
                  <a:lnTo>
                    <a:pt x="1900" y="167"/>
                  </a:lnTo>
                  <a:lnTo>
                    <a:pt x="1909" y="160"/>
                  </a:lnTo>
                  <a:lnTo>
                    <a:pt x="1913" y="156"/>
                  </a:lnTo>
                  <a:lnTo>
                    <a:pt x="1916" y="152"/>
                  </a:lnTo>
                  <a:lnTo>
                    <a:pt x="1920" y="147"/>
                  </a:lnTo>
                  <a:lnTo>
                    <a:pt x="1923" y="141"/>
                  </a:lnTo>
                  <a:lnTo>
                    <a:pt x="1925" y="135"/>
                  </a:lnTo>
                  <a:lnTo>
                    <a:pt x="1926" y="128"/>
                  </a:lnTo>
                  <a:lnTo>
                    <a:pt x="1927" y="120"/>
                  </a:lnTo>
                  <a:lnTo>
                    <a:pt x="1927" y="113"/>
                  </a:lnTo>
                  <a:lnTo>
                    <a:pt x="1926" y="100"/>
                  </a:lnTo>
                  <a:lnTo>
                    <a:pt x="1924" y="88"/>
                  </a:lnTo>
                  <a:lnTo>
                    <a:pt x="1922" y="82"/>
                  </a:lnTo>
                  <a:lnTo>
                    <a:pt x="1919" y="78"/>
                  </a:lnTo>
                  <a:lnTo>
                    <a:pt x="1915" y="74"/>
                  </a:lnTo>
                  <a:lnTo>
                    <a:pt x="1912" y="69"/>
                  </a:lnTo>
                  <a:lnTo>
                    <a:pt x="1909" y="66"/>
                  </a:lnTo>
                  <a:lnTo>
                    <a:pt x="1905" y="62"/>
                  </a:lnTo>
                  <a:lnTo>
                    <a:pt x="1900" y="59"/>
                  </a:lnTo>
                  <a:lnTo>
                    <a:pt x="1895" y="57"/>
                  </a:lnTo>
                  <a:lnTo>
                    <a:pt x="1889" y="55"/>
                  </a:lnTo>
                  <a:lnTo>
                    <a:pt x="1884" y="53"/>
                  </a:lnTo>
                  <a:lnTo>
                    <a:pt x="1879" y="52"/>
                  </a:lnTo>
                  <a:lnTo>
                    <a:pt x="1872" y="52"/>
                  </a:lnTo>
                  <a:close/>
                  <a:moveTo>
                    <a:pt x="1872" y="68"/>
                  </a:moveTo>
                  <a:lnTo>
                    <a:pt x="1876" y="69"/>
                  </a:lnTo>
                  <a:lnTo>
                    <a:pt x="1881" y="69"/>
                  </a:lnTo>
                  <a:lnTo>
                    <a:pt x="1884" y="71"/>
                  </a:lnTo>
                  <a:lnTo>
                    <a:pt x="1887" y="72"/>
                  </a:lnTo>
                  <a:lnTo>
                    <a:pt x="1894" y="77"/>
                  </a:lnTo>
                  <a:lnTo>
                    <a:pt x="1898" y="84"/>
                  </a:lnTo>
                  <a:lnTo>
                    <a:pt x="1902" y="90"/>
                  </a:lnTo>
                  <a:lnTo>
                    <a:pt x="1905" y="98"/>
                  </a:lnTo>
                  <a:lnTo>
                    <a:pt x="1906" y="106"/>
                  </a:lnTo>
                  <a:lnTo>
                    <a:pt x="1907" y="114"/>
                  </a:lnTo>
                  <a:lnTo>
                    <a:pt x="1906" y="124"/>
                  </a:lnTo>
                  <a:lnTo>
                    <a:pt x="1903" y="131"/>
                  </a:lnTo>
                  <a:lnTo>
                    <a:pt x="1900" y="139"/>
                  </a:lnTo>
                  <a:lnTo>
                    <a:pt x="1896" y="146"/>
                  </a:lnTo>
                  <a:lnTo>
                    <a:pt x="1892" y="152"/>
                  </a:lnTo>
                  <a:lnTo>
                    <a:pt x="1885" y="156"/>
                  </a:lnTo>
                  <a:lnTo>
                    <a:pt x="1879" y="158"/>
                  </a:lnTo>
                  <a:lnTo>
                    <a:pt x="1871" y="159"/>
                  </a:lnTo>
                  <a:lnTo>
                    <a:pt x="1865" y="158"/>
                  </a:lnTo>
                  <a:lnTo>
                    <a:pt x="1858" y="156"/>
                  </a:lnTo>
                  <a:lnTo>
                    <a:pt x="1852" y="152"/>
                  </a:lnTo>
                  <a:lnTo>
                    <a:pt x="1846" y="146"/>
                  </a:lnTo>
                  <a:lnTo>
                    <a:pt x="1843" y="139"/>
                  </a:lnTo>
                  <a:lnTo>
                    <a:pt x="1840" y="131"/>
                  </a:lnTo>
                  <a:lnTo>
                    <a:pt x="1838" y="124"/>
                  </a:lnTo>
                  <a:lnTo>
                    <a:pt x="1836" y="114"/>
                  </a:lnTo>
                  <a:lnTo>
                    <a:pt x="1838" y="106"/>
                  </a:lnTo>
                  <a:lnTo>
                    <a:pt x="1839" y="98"/>
                  </a:lnTo>
                  <a:lnTo>
                    <a:pt x="1842" y="90"/>
                  </a:lnTo>
                  <a:lnTo>
                    <a:pt x="1845" y="82"/>
                  </a:lnTo>
                  <a:lnTo>
                    <a:pt x="1851" y="77"/>
                  </a:lnTo>
                  <a:lnTo>
                    <a:pt x="1856" y="72"/>
                  </a:lnTo>
                  <a:lnTo>
                    <a:pt x="1863" y="69"/>
                  </a:lnTo>
                  <a:lnTo>
                    <a:pt x="1872" y="68"/>
                  </a:lnTo>
                  <a:close/>
                  <a:moveTo>
                    <a:pt x="2086" y="173"/>
                  </a:moveTo>
                  <a:lnTo>
                    <a:pt x="2084" y="159"/>
                  </a:lnTo>
                  <a:lnTo>
                    <a:pt x="2084" y="145"/>
                  </a:lnTo>
                  <a:lnTo>
                    <a:pt x="2084" y="100"/>
                  </a:lnTo>
                  <a:lnTo>
                    <a:pt x="2084" y="91"/>
                  </a:lnTo>
                  <a:lnTo>
                    <a:pt x="2082" y="82"/>
                  </a:lnTo>
                  <a:lnTo>
                    <a:pt x="2079" y="75"/>
                  </a:lnTo>
                  <a:lnTo>
                    <a:pt x="2075" y="68"/>
                  </a:lnTo>
                  <a:lnTo>
                    <a:pt x="2073" y="65"/>
                  </a:lnTo>
                  <a:lnTo>
                    <a:pt x="2070" y="61"/>
                  </a:lnTo>
                  <a:lnTo>
                    <a:pt x="2065" y="59"/>
                  </a:lnTo>
                  <a:lnTo>
                    <a:pt x="2062" y="57"/>
                  </a:lnTo>
                  <a:lnTo>
                    <a:pt x="2057" y="55"/>
                  </a:lnTo>
                  <a:lnTo>
                    <a:pt x="2052" y="53"/>
                  </a:lnTo>
                  <a:lnTo>
                    <a:pt x="2047" y="52"/>
                  </a:lnTo>
                  <a:lnTo>
                    <a:pt x="2041" y="52"/>
                  </a:lnTo>
                  <a:lnTo>
                    <a:pt x="2030" y="53"/>
                  </a:lnTo>
                  <a:lnTo>
                    <a:pt x="2020" y="56"/>
                  </a:lnTo>
                  <a:lnTo>
                    <a:pt x="2010" y="58"/>
                  </a:lnTo>
                  <a:lnTo>
                    <a:pt x="2003" y="62"/>
                  </a:lnTo>
                  <a:lnTo>
                    <a:pt x="2007" y="77"/>
                  </a:lnTo>
                  <a:lnTo>
                    <a:pt x="2014" y="74"/>
                  </a:lnTo>
                  <a:lnTo>
                    <a:pt x="2021" y="70"/>
                  </a:lnTo>
                  <a:lnTo>
                    <a:pt x="2030" y="69"/>
                  </a:lnTo>
                  <a:lnTo>
                    <a:pt x="2037" y="68"/>
                  </a:lnTo>
                  <a:lnTo>
                    <a:pt x="2045" y="69"/>
                  </a:lnTo>
                  <a:lnTo>
                    <a:pt x="2051" y="71"/>
                  </a:lnTo>
                  <a:lnTo>
                    <a:pt x="2056" y="75"/>
                  </a:lnTo>
                  <a:lnTo>
                    <a:pt x="2059" y="78"/>
                  </a:lnTo>
                  <a:lnTo>
                    <a:pt x="2061" y="82"/>
                  </a:lnTo>
                  <a:lnTo>
                    <a:pt x="2062" y="87"/>
                  </a:lnTo>
                  <a:lnTo>
                    <a:pt x="2063" y="91"/>
                  </a:lnTo>
                  <a:lnTo>
                    <a:pt x="2063" y="96"/>
                  </a:lnTo>
                  <a:lnTo>
                    <a:pt x="2063" y="98"/>
                  </a:lnTo>
                  <a:lnTo>
                    <a:pt x="2048" y="98"/>
                  </a:lnTo>
                  <a:lnTo>
                    <a:pt x="2034" y="100"/>
                  </a:lnTo>
                  <a:lnTo>
                    <a:pt x="2022" y="104"/>
                  </a:lnTo>
                  <a:lnTo>
                    <a:pt x="2013" y="109"/>
                  </a:lnTo>
                  <a:lnTo>
                    <a:pt x="2008" y="111"/>
                  </a:lnTo>
                  <a:lnTo>
                    <a:pt x="2005" y="115"/>
                  </a:lnTo>
                  <a:lnTo>
                    <a:pt x="2002" y="119"/>
                  </a:lnTo>
                  <a:lnTo>
                    <a:pt x="2000" y="123"/>
                  </a:lnTo>
                  <a:lnTo>
                    <a:pt x="1997" y="127"/>
                  </a:lnTo>
                  <a:lnTo>
                    <a:pt x="1995" y="131"/>
                  </a:lnTo>
                  <a:lnTo>
                    <a:pt x="1995" y="136"/>
                  </a:lnTo>
                  <a:lnTo>
                    <a:pt x="1994" y="141"/>
                  </a:lnTo>
                  <a:lnTo>
                    <a:pt x="1995" y="148"/>
                  </a:lnTo>
                  <a:lnTo>
                    <a:pt x="1996" y="154"/>
                  </a:lnTo>
                  <a:lnTo>
                    <a:pt x="2000" y="159"/>
                  </a:lnTo>
                  <a:lnTo>
                    <a:pt x="2004" y="165"/>
                  </a:lnTo>
                  <a:lnTo>
                    <a:pt x="2008" y="169"/>
                  </a:lnTo>
                  <a:lnTo>
                    <a:pt x="2015" y="173"/>
                  </a:lnTo>
                  <a:lnTo>
                    <a:pt x="2021" y="175"/>
                  </a:lnTo>
                  <a:lnTo>
                    <a:pt x="2030" y="175"/>
                  </a:lnTo>
                  <a:lnTo>
                    <a:pt x="2035" y="175"/>
                  </a:lnTo>
                  <a:lnTo>
                    <a:pt x="2041" y="174"/>
                  </a:lnTo>
                  <a:lnTo>
                    <a:pt x="2046" y="173"/>
                  </a:lnTo>
                  <a:lnTo>
                    <a:pt x="2050" y="170"/>
                  </a:lnTo>
                  <a:lnTo>
                    <a:pt x="2059" y="165"/>
                  </a:lnTo>
                  <a:lnTo>
                    <a:pt x="2064" y="158"/>
                  </a:lnTo>
                  <a:lnTo>
                    <a:pt x="2065" y="158"/>
                  </a:lnTo>
                  <a:lnTo>
                    <a:pt x="2067" y="173"/>
                  </a:lnTo>
                  <a:lnTo>
                    <a:pt x="2086" y="173"/>
                  </a:lnTo>
                  <a:close/>
                  <a:moveTo>
                    <a:pt x="2063" y="133"/>
                  </a:moveTo>
                  <a:lnTo>
                    <a:pt x="2063" y="136"/>
                  </a:lnTo>
                  <a:lnTo>
                    <a:pt x="2062" y="140"/>
                  </a:lnTo>
                  <a:lnTo>
                    <a:pt x="2061" y="144"/>
                  </a:lnTo>
                  <a:lnTo>
                    <a:pt x="2059" y="147"/>
                  </a:lnTo>
                  <a:lnTo>
                    <a:pt x="2057" y="150"/>
                  </a:lnTo>
                  <a:lnTo>
                    <a:pt x="2054" y="154"/>
                  </a:lnTo>
                  <a:lnTo>
                    <a:pt x="2049" y="156"/>
                  </a:lnTo>
                  <a:lnTo>
                    <a:pt x="2045" y="158"/>
                  </a:lnTo>
                  <a:lnTo>
                    <a:pt x="2041" y="159"/>
                  </a:lnTo>
                  <a:lnTo>
                    <a:pt x="2035" y="159"/>
                  </a:lnTo>
                  <a:lnTo>
                    <a:pt x="2031" y="159"/>
                  </a:lnTo>
                  <a:lnTo>
                    <a:pt x="2028" y="158"/>
                  </a:lnTo>
                  <a:lnTo>
                    <a:pt x="2024" y="157"/>
                  </a:lnTo>
                  <a:lnTo>
                    <a:pt x="2021" y="155"/>
                  </a:lnTo>
                  <a:lnTo>
                    <a:pt x="2019" y="152"/>
                  </a:lnTo>
                  <a:lnTo>
                    <a:pt x="2017" y="148"/>
                  </a:lnTo>
                  <a:lnTo>
                    <a:pt x="2016" y="144"/>
                  </a:lnTo>
                  <a:lnTo>
                    <a:pt x="2016" y="139"/>
                  </a:lnTo>
                  <a:lnTo>
                    <a:pt x="2016" y="135"/>
                  </a:lnTo>
                  <a:lnTo>
                    <a:pt x="2017" y="131"/>
                  </a:lnTo>
                  <a:lnTo>
                    <a:pt x="2018" y="128"/>
                  </a:lnTo>
                  <a:lnTo>
                    <a:pt x="2020" y="125"/>
                  </a:lnTo>
                  <a:lnTo>
                    <a:pt x="2024" y="120"/>
                  </a:lnTo>
                  <a:lnTo>
                    <a:pt x="2031" y="117"/>
                  </a:lnTo>
                  <a:lnTo>
                    <a:pt x="2038" y="115"/>
                  </a:lnTo>
                  <a:lnTo>
                    <a:pt x="2047" y="114"/>
                  </a:lnTo>
                  <a:lnTo>
                    <a:pt x="2055" y="113"/>
                  </a:lnTo>
                  <a:lnTo>
                    <a:pt x="2063" y="113"/>
                  </a:lnTo>
                  <a:lnTo>
                    <a:pt x="2063" y="133"/>
                  </a:lnTo>
                  <a:close/>
                  <a:moveTo>
                    <a:pt x="2216" y="52"/>
                  </a:moveTo>
                  <a:lnTo>
                    <a:pt x="2204" y="53"/>
                  </a:lnTo>
                  <a:lnTo>
                    <a:pt x="2193" y="57"/>
                  </a:lnTo>
                  <a:lnTo>
                    <a:pt x="2189" y="59"/>
                  </a:lnTo>
                  <a:lnTo>
                    <a:pt x="2184" y="61"/>
                  </a:lnTo>
                  <a:lnTo>
                    <a:pt x="2180" y="65"/>
                  </a:lnTo>
                  <a:lnTo>
                    <a:pt x="2176" y="69"/>
                  </a:lnTo>
                  <a:lnTo>
                    <a:pt x="2171" y="74"/>
                  </a:lnTo>
                  <a:lnTo>
                    <a:pt x="2168" y="78"/>
                  </a:lnTo>
                  <a:lnTo>
                    <a:pt x="2166" y="82"/>
                  </a:lnTo>
                  <a:lnTo>
                    <a:pt x="2164" y="88"/>
                  </a:lnTo>
                  <a:lnTo>
                    <a:pt x="2162" y="95"/>
                  </a:lnTo>
                  <a:lnTo>
                    <a:pt x="2160" y="100"/>
                  </a:lnTo>
                  <a:lnTo>
                    <a:pt x="2159" y="108"/>
                  </a:lnTo>
                  <a:lnTo>
                    <a:pt x="2159" y="115"/>
                  </a:lnTo>
                  <a:lnTo>
                    <a:pt x="2159" y="121"/>
                  </a:lnTo>
                  <a:lnTo>
                    <a:pt x="2160" y="128"/>
                  </a:lnTo>
                  <a:lnTo>
                    <a:pt x="2162" y="134"/>
                  </a:lnTo>
                  <a:lnTo>
                    <a:pt x="2163" y="140"/>
                  </a:lnTo>
                  <a:lnTo>
                    <a:pt x="2166" y="145"/>
                  </a:lnTo>
                  <a:lnTo>
                    <a:pt x="2168" y="150"/>
                  </a:lnTo>
                  <a:lnTo>
                    <a:pt x="2171" y="155"/>
                  </a:lnTo>
                  <a:lnTo>
                    <a:pt x="2175" y="159"/>
                  </a:lnTo>
                  <a:lnTo>
                    <a:pt x="2179" y="163"/>
                  </a:lnTo>
                  <a:lnTo>
                    <a:pt x="2183" y="166"/>
                  </a:lnTo>
                  <a:lnTo>
                    <a:pt x="2187" y="169"/>
                  </a:lnTo>
                  <a:lnTo>
                    <a:pt x="2192" y="172"/>
                  </a:lnTo>
                  <a:lnTo>
                    <a:pt x="2203" y="174"/>
                  </a:lnTo>
                  <a:lnTo>
                    <a:pt x="2213" y="175"/>
                  </a:lnTo>
                  <a:lnTo>
                    <a:pt x="2224" y="175"/>
                  </a:lnTo>
                  <a:lnTo>
                    <a:pt x="2234" y="172"/>
                  </a:lnTo>
                  <a:lnTo>
                    <a:pt x="2244" y="167"/>
                  </a:lnTo>
                  <a:lnTo>
                    <a:pt x="2252" y="160"/>
                  </a:lnTo>
                  <a:lnTo>
                    <a:pt x="2257" y="156"/>
                  </a:lnTo>
                  <a:lnTo>
                    <a:pt x="2260" y="152"/>
                  </a:lnTo>
                  <a:lnTo>
                    <a:pt x="2263" y="147"/>
                  </a:lnTo>
                  <a:lnTo>
                    <a:pt x="2265" y="141"/>
                  </a:lnTo>
                  <a:lnTo>
                    <a:pt x="2267" y="135"/>
                  </a:lnTo>
                  <a:lnTo>
                    <a:pt x="2270" y="128"/>
                  </a:lnTo>
                  <a:lnTo>
                    <a:pt x="2271" y="120"/>
                  </a:lnTo>
                  <a:lnTo>
                    <a:pt x="2271" y="113"/>
                  </a:lnTo>
                  <a:lnTo>
                    <a:pt x="2270" y="100"/>
                  </a:lnTo>
                  <a:lnTo>
                    <a:pt x="2266" y="88"/>
                  </a:lnTo>
                  <a:lnTo>
                    <a:pt x="2264" y="82"/>
                  </a:lnTo>
                  <a:lnTo>
                    <a:pt x="2262" y="78"/>
                  </a:lnTo>
                  <a:lnTo>
                    <a:pt x="2259" y="74"/>
                  </a:lnTo>
                  <a:lnTo>
                    <a:pt x="2256" y="69"/>
                  </a:lnTo>
                  <a:lnTo>
                    <a:pt x="2251" y="66"/>
                  </a:lnTo>
                  <a:lnTo>
                    <a:pt x="2247" y="62"/>
                  </a:lnTo>
                  <a:lnTo>
                    <a:pt x="2243" y="59"/>
                  </a:lnTo>
                  <a:lnTo>
                    <a:pt x="2238" y="57"/>
                  </a:lnTo>
                  <a:lnTo>
                    <a:pt x="2233" y="55"/>
                  </a:lnTo>
                  <a:lnTo>
                    <a:pt x="2227" y="53"/>
                  </a:lnTo>
                  <a:lnTo>
                    <a:pt x="2222" y="52"/>
                  </a:lnTo>
                  <a:lnTo>
                    <a:pt x="2216" y="52"/>
                  </a:lnTo>
                  <a:close/>
                  <a:moveTo>
                    <a:pt x="2216" y="68"/>
                  </a:moveTo>
                  <a:lnTo>
                    <a:pt x="2220" y="69"/>
                  </a:lnTo>
                  <a:lnTo>
                    <a:pt x="2223" y="69"/>
                  </a:lnTo>
                  <a:lnTo>
                    <a:pt x="2227" y="71"/>
                  </a:lnTo>
                  <a:lnTo>
                    <a:pt x="2231" y="72"/>
                  </a:lnTo>
                  <a:lnTo>
                    <a:pt x="2237" y="77"/>
                  </a:lnTo>
                  <a:lnTo>
                    <a:pt x="2241" y="84"/>
                  </a:lnTo>
                  <a:lnTo>
                    <a:pt x="2245" y="90"/>
                  </a:lnTo>
                  <a:lnTo>
                    <a:pt x="2247" y="98"/>
                  </a:lnTo>
                  <a:lnTo>
                    <a:pt x="2249" y="106"/>
                  </a:lnTo>
                  <a:lnTo>
                    <a:pt x="2249" y="114"/>
                  </a:lnTo>
                  <a:lnTo>
                    <a:pt x="2249" y="124"/>
                  </a:lnTo>
                  <a:lnTo>
                    <a:pt x="2247" y="131"/>
                  </a:lnTo>
                  <a:lnTo>
                    <a:pt x="2244" y="139"/>
                  </a:lnTo>
                  <a:lnTo>
                    <a:pt x="2239" y="146"/>
                  </a:lnTo>
                  <a:lnTo>
                    <a:pt x="2234" y="152"/>
                  </a:lnTo>
                  <a:lnTo>
                    <a:pt x="2229" y="156"/>
                  </a:lnTo>
                  <a:lnTo>
                    <a:pt x="2222" y="158"/>
                  </a:lnTo>
                  <a:lnTo>
                    <a:pt x="2214" y="159"/>
                  </a:lnTo>
                  <a:lnTo>
                    <a:pt x="2207" y="158"/>
                  </a:lnTo>
                  <a:lnTo>
                    <a:pt x="2200" y="156"/>
                  </a:lnTo>
                  <a:lnTo>
                    <a:pt x="2195" y="152"/>
                  </a:lnTo>
                  <a:lnTo>
                    <a:pt x="2190" y="146"/>
                  </a:lnTo>
                  <a:lnTo>
                    <a:pt x="2185" y="139"/>
                  </a:lnTo>
                  <a:lnTo>
                    <a:pt x="2182" y="131"/>
                  </a:lnTo>
                  <a:lnTo>
                    <a:pt x="2181" y="124"/>
                  </a:lnTo>
                  <a:lnTo>
                    <a:pt x="2180" y="114"/>
                  </a:lnTo>
                  <a:lnTo>
                    <a:pt x="2180" y="106"/>
                  </a:lnTo>
                  <a:lnTo>
                    <a:pt x="2182" y="98"/>
                  </a:lnTo>
                  <a:lnTo>
                    <a:pt x="2184" y="90"/>
                  </a:lnTo>
                  <a:lnTo>
                    <a:pt x="2189" y="82"/>
                  </a:lnTo>
                  <a:lnTo>
                    <a:pt x="2193" y="77"/>
                  </a:lnTo>
                  <a:lnTo>
                    <a:pt x="2199" y="72"/>
                  </a:lnTo>
                  <a:lnTo>
                    <a:pt x="2207" y="69"/>
                  </a:lnTo>
                  <a:lnTo>
                    <a:pt x="2216" y="68"/>
                  </a:lnTo>
                  <a:close/>
                  <a:moveTo>
                    <a:pt x="2297" y="173"/>
                  </a:moveTo>
                  <a:lnTo>
                    <a:pt x="2317" y="173"/>
                  </a:lnTo>
                  <a:lnTo>
                    <a:pt x="2317" y="110"/>
                  </a:lnTo>
                  <a:lnTo>
                    <a:pt x="2317" y="105"/>
                  </a:lnTo>
                  <a:lnTo>
                    <a:pt x="2318" y="100"/>
                  </a:lnTo>
                  <a:lnTo>
                    <a:pt x="2319" y="95"/>
                  </a:lnTo>
                  <a:lnTo>
                    <a:pt x="2321" y="89"/>
                  </a:lnTo>
                  <a:lnTo>
                    <a:pt x="2325" y="85"/>
                  </a:lnTo>
                  <a:lnTo>
                    <a:pt x="2328" y="80"/>
                  </a:lnTo>
                  <a:lnTo>
                    <a:pt x="2331" y="77"/>
                  </a:lnTo>
                  <a:lnTo>
                    <a:pt x="2335" y="75"/>
                  </a:lnTo>
                  <a:lnTo>
                    <a:pt x="2341" y="74"/>
                  </a:lnTo>
                  <a:lnTo>
                    <a:pt x="2346" y="72"/>
                  </a:lnTo>
                  <a:lnTo>
                    <a:pt x="2349" y="72"/>
                  </a:lnTo>
                  <a:lnTo>
                    <a:pt x="2353" y="74"/>
                  </a:lnTo>
                  <a:lnTo>
                    <a:pt x="2353" y="53"/>
                  </a:lnTo>
                  <a:lnTo>
                    <a:pt x="2351" y="52"/>
                  </a:lnTo>
                  <a:lnTo>
                    <a:pt x="2347" y="52"/>
                  </a:lnTo>
                  <a:lnTo>
                    <a:pt x="2342" y="52"/>
                  </a:lnTo>
                  <a:lnTo>
                    <a:pt x="2337" y="55"/>
                  </a:lnTo>
                  <a:lnTo>
                    <a:pt x="2332" y="57"/>
                  </a:lnTo>
                  <a:lnTo>
                    <a:pt x="2328" y="59"/>
                  </a:lnTo>
                  <a:lnTo>
                    <a:pt x="2325" y="64"/>
                  </a:lnTo>
                  <a:lnTo>
                    <a:pt x="2320" y="67"/>
                  </a:lnTo>
                  <a:lnTo>
                    <a:pt x="2318" y="72"/>
                  </a:lnTo>
                  <a:lnTo>
                    <a:pt x="2316" y="78"/>
                  </a:lnTo>
                  <a:lnTo>
                    <a:pt x="2315" y="78"/>
                  </a:lnTo>
                  <a:lnTo>
                    <a:pt x="2314" y="55"/>
                  </a:lnTo>
                  <a:lnTo>
                    <a:pt x="2295" y="55"/>
                  </a:lnTo>
                  <a:lnTo>
                    <a:pt x="2297" y="64"/>
                  </a:lnTo>
                  <a:lnTo>
                    <a:pt x="2297" y="72"/>
                  </a:lnTo>
                  <a:lnTo>
                    <a:pt x="2297" y="81"/>
                  </a:lnTo>
                  <a:lnTo>
                    <a:pt x="2297" y="91"/>
                  </a:lnTo>
                  <a:lnTo>
                    <a:pt x="2297" y="173"/>
                  </a:lnTo>
                  <a:close/>
                  <a:moveTo>
                    <a:pt x="2452" y="55"/>
                  </a:moveTo>
                  <a:lnTo>
                    <a:pt x="2451" y="72"/>
                  </a:lnTo>
                  <a:lnTo>
                    <a:pt x="2451" y="72"/>
                  </a:lnTo>
                  <a:lnTo>
                    <a:pt x="2449" y="69"/>
                  </a:lnTo>
                  <a:lnTo>
                    <a:pt x="2446" y="66"/>
                  </a:lnTo>
                  <a:lnTo>
                    <a:pt x="2442" y="62"/>
                  </a:lnTo>
                  <a:lnTo>
                    <a:pt x="2438" y="59"/>
                  </a:lnTo>
                  <a:lnTo>
                    <a:pt x="2434" y="56"/>
                  </a:lnTo>
                  <a:lnTo>
                    <a:pt x="2428" y="55"/>
                  </a:lnTo>
                  <a:lnTo>
                    <a:pt x="2422" y="52"/>
                  </a:lnTo>
                  <a:lnTo>
                    <a:pt x="2415" y="52"/>
                  </a:lnTo>
                  <a:lnTo>
                    <a:pt x="2406" y="53"/>
                  </a:lnTo>
                  <a:lnTo>
                    <a:pt x="2396" y="57"/>
                  </a:lnTo>
                  <a:lnTo>
                    <a:pt x="2387" y="61"/>
                  </a:lnTo>
                  <a:lnTo>
                    <a:pt x="2380" y="69"/>
                  </a:lnTo>
                  <a:lnTo>
                    <a:pt x="2376" y="72"/>
                  </a:lnTo>
                  <a:lnTo>
                    <a:pt x="2373" y="78"/>
                  </a:lnTo>
                  <a:lnTo>
                    <a:pt x="2370" y="82"/>
                  </a:lnTo>
                  <a:lnTo>
                    <a:pt x="2368" y="88"/>
                  </a:lnTo>
                  <a:lnTo>
                    <a:pt x="2366" y="95"/>
                  </a:lnTo>
                  <a:lnTo>
                    <a:pt x="2365" y="100"/>
                  </a:lnTo>
                  <a:lnTo>
                    <a:pt x="2364" y="108"/>
                  </a:lnTo>
                  <a:lnTo>
                    <a:pt x="2364" y="115"/>
                  </a:lnTo>
                  <a:lnTo>
                    <a:pt x="2365" y="127"/>
                  </a:lnTo>
                  <a:lnTo>
                    <a:pt x="2367" y="137"/>
                  </a:lnTo>
                  <a:lnTo>
                    <a:pt x="2371" y="147"/>
                  </a:lnTo>
                  <a:lnTo>
                    <a:pt x="2378" y="156"/>
                  </a:lnTo>
                  <a:lnTo>
                    <a:pt x="2384" y="163"/>
                  </a:lnTo>
                  <a:lnTo>
                    <a:pt x="2393" y="168"/>
                  </a:lnTo>
                  <a:lnTo>
                    <a:pt x="2397" y="169"/>
                  </a:lnTo>
                  <a:lnTo>
                    <a:pt x="2402" y="172"/>
                  </a:lnTo>
                  <a:lnTo>
                    <a:pt x="2407" y="172"/>
                  </a:lnTo>
                  <a:lnTo>
                    <a:pt x="2412" y="173"/>
                  </a:lnTo>
                  <a:lnTo>
                    <a:pt x="2419" y="172"/>
                  </a:lnTo>
                  <a:lnTo>
                    <a:pt x="2424" y="170"/>
                  </a:lnTo>
                  <a:lnTo>
                    <a:pt x="2429" y="169"/>
                  </a:lnTo>
                  <a:lnTo>
                    <a:pt x="2435" y="166"/>
                  </a:lnTo>
                  <a:lnTo>
                    <a:pt x="2439" y="164"/>
                  </a:lnTo>
                  <a:lnTo>
                    <a:pt x="2442" y="160"/>
                  </a:lnTo>
                  <a:lnTo>
                    <a:pt x="2446" y="156"/>
                  </a:lnTo>
                  <a:lnTo>
                    <a:pt x="2449" y="153"/>
                  </a:lnTo>
                  <a:lnTo>
                    <a:pt x="2449" y="153"/>
                  </a:lnTo>
                  <a:lnTo>
                    <a:pt x="2449" y="166"/>
                  </a:lnTo>
                  <a:lnTo>
                    <a:pt x="2448" y="176"/>
                  </a:lnTo>
                  <a:lnTo>
                    <a:pt x="2447" y="185"/>
                  </a:lnTo>
                  <a:lnTo>
                    <a:pt x="2443" y="192"/>
                  </a:lnTo>
                  <a:lnTo>
                    <a:pt x="2438" y="197"/>
                  </a:lnTo>
                  <a:lnTo>
                    <a:pt x="2433" y="202"/>
                  </a:lnTo>
                  <a:lnTo>
                    <a:pt x="2427" y="205"/>
                  </a:lnTo>
                  <a:lnTo>
                    <a:pt x="2420" y="206"/>
                  </a:lnTo>
                  <a:lnTo>
                    <a:pt x="2412" y="207"/>
                  </a:lnTo>
                  <a:lnTo>
                    <a:pt x="2402" y="206"/>
                  </a:lnTo>
                  <a:lnTo>
                    <a:pt x="2393" y="204"/>
                  </a:lnTo>
                  <a:lnTo>
                    <a:pt x="2385" y="201"/>
                  </a:lnTo>
                  <a:lnTo>
                    <a:pt x="2379" y="197"/>
                  </a:lnTo>
                  <a:lnTo>
                    <a:pt x="2373" y="214"/>
                  </a:lnTo>
                  <a:lnTo>
                    <a:pt x="2382" y="218"/>
                  </a:lnTo>
                  <a:lnTo>
                    <a:pt x="2391" y="221"/>
                  </a:lnTo>
                  <a:lnTo>
                    <a:pt x="2401" y="223"/>
                  </a:lnTo>
                  <a:lnTo>
                    <a:pt x="2411" y="224"/>
                  </a:lnTo>
                  <a:lnTo>
                    <a:pt x="2423" y="223"/>
                  </a:lnTo>
                  <a:lnTo>
                    <a:pt x="2434" y="221"/>
                  </a:lnTo>
                  <a:lnTo>
                    <a:pt x="2439" y="218"/>
                  </a:lnTo>
                  <a:lnTo>
                    <a:pt x="2443" y="216"/>
                  </a:lnTo>
                  <a:lnTo>
                    <a:pt x="2449" y="213"/>
                  </a:lnTo>
                  <a:lnTo>
                    <a:pt x="2453" y="209"/>
                  </a:lnTo>
                  <a:lnTo>
                    <a:pt x="2456" y="205"/>
                  </a:lnTo>
                  <a:lnTo>
                    <a:pt x="2461" y="201"/>
                  </a:lnTo>
                  <a:lnTo>
                    <a:pt x="2463" y="195"/>
                  </a:lnTo>
                  <a:lnTo>
                    <a:pt x="2465" y="188"/>
                  </a:lnTo>
                  <a:lnTo>
                    <a:pt x="2467" y="182"/>
                  </a:lnTo>
                  <a:lnTo>
                    <a:pt x="2468" y="174"/>
                  </a:lnTo>
                  <a:lnTo>
                    <a:pt x="2469" y="165"/>
                  </a:lnTo>
                  <a:lnTo>
                    <a:pt x="2469" y="156"/>
                  </a:lnTo>
                  <a:lnTo>
                    <a:pt x="2469" y="87"/>
                  </a:lnTo>
                  <a:lnTo>
                    <a:pt x="2469" y="69"/>
                  </a:lnTo>
                  <a:lnTo>
                    <a:pt x="2470" y="55"/>
                  </a:lnTo>
                  <a:lnTo>
                    <a:pt x="2452" y="55"/>
                  </a:lnTo>
                  <a:close/>
                  <a:moveTo>
                    <a:pt x="2449" y="123"/>
                  </a:moveTo>
                  <a:lnTo>
                    <a:pt x="2449" y="128"/>
                  </a:lnTo>
                  <a:lnTo>
                    <a:pt x="2447" y="134"/>
                  </a:lnTo>
                  <a:lnTo>
                    <a:pt x="2446" y="139"/>
                  </a:lnTo>
                  <a:lnTo>
                    <a:pt x="2442" y="144"/>
                  </a:lnTo>
                  <a:lnTo>
                    <a:pt x="2439" y="147"/>
                  </a:lnTo>
                  <a:lnTo>
                    <a:pt x="2436" y="150"/>
                  </a:lnTo>
                  <a:lnTo>
                    <a:pt x="2432" y="153"/>
                  </a:lnTo>
                  <a:lnTo>
                    <a:pt x="2427" y="155"/>
                  </a:lnTo>
                  <a:lnTo>
                    <a:pt x="2423" y="156"/>
                  </a:lnTo>
                  <a:lnTo>
                    <a:pt x="2419" y="156"/>
                  </a:lnTo>
                  <a:lnTo>
                    <a:pt x="2410" y="155"/>
                  </a:lnTo>
                  <a:lnTo>
                    <a:pt x="2403" y="153"/>
                  </a:lnTo>
                  <a:lnTo>
                    <a:pt x="2398" y="148"/>
                  </a:lnTo>
                  <a:lnTo>
                    <a:pt x="2393" y="144"/>
                  </a:lnTo>
                  <a:lnTo>
                    <a:pt x="2389" y="137"/>
                  </a:lnTo>
                  <a:lnTo>
                    <a:pt x="2386" y="130"/>
                  </a:lnTo>
                  <a:lnTo>
                    <a:pt x="2385" y="123"/>
                  </a:lnTo>
                  <a:lnTo>
                    <a:pt x="2385" y="114"/>
                  </a:lnTo>
                  <a:lnTo>
                    <a:pt x="2385" y="104"/>
                  </a:lnTo>
                  <a:lnTo>
                    <a:pt x="2387" y="95"/>
                  </a:lnTo>
                  <a:lnTo>
                    <a:pt x="2391" y="88"/>
                  </a:lnTo>
                  <a:lnTo>
                    <a:pt x="2394" y="81"/>
                  </a:lnTo>
                  <a:lnTo>
                    <a:pt x="2399" y="76"/>
                  </a:lnTo>
                  <a:lnTo>
                    <a:pt x="2405" y="72"/>
                  </a:lnTo>
                  <a:lnTo>
                    <a:pt x="2411" y="70"/>
                  </a:lnTo>
                  <a:lnTo>
                    <a:pt x="2419" y="69"/>
                  </a:lnTo>
                  <a:lnTo>
                    <a:pt x="2424" y="69"/>
                  </a:lnTo>
                  <a:lnTo>
                    <a:pt x="2429" y="71"/>
                  </a:lnTo>
                  <a:lnTo>
                    <a:pt x="2434" y="72"/>
                  </a:lnTo>
                  <a:lnTo>
                    <a:pt x="2437" y="76"/>
                  </a:lnTo>
                  <a:lnTo>
                    <a:pt x="2440" y="79"/>
                  </a:lnTo>
                  <a:lnTo>
                    <a:pt x="2443" y="82"/>
                  </a:lnTo>
                  <a:lnTo>
                    <a:pt x="2446" y="87"/>
                  </a:lnTo>
                  <a:lnTo>
                    <a:pt x="2448" y="91"/>
                  </a:lnTo>
                  <a:lnTo>
                    <a:pt x="2449" y="96"/>
                  </a:lnTo>
                  <a:lnTo>
                    <a:pt x="2449" y="101"/>
                  </a:lnTo>
                  <a:lnTo>
                    <a:pt x="2449" y="123"/>
                  </a:lnTo>
                  <a:close/>
                  <a:moveTo>
                    <a:pt x="2586" y="173"/>
                  </a:moveTo>
                  <a:lnTo>
                    <a:pt x="2584" y="159"/>
                  </a:lnTo>
                  <a:lnTo>
                    <a:pt x="2584" y="145"/>
                  </a:lnTo>
                  <a:lnTo>
                    <a:pt x="2584" y="100"/>
                  </a:lnTo>
                  <a:lnTo>
                    <a:pt x="2584" y="91"/>
                  </a:lnTo>
                  <a:lnTo>
                    <a:pt x="2582" y="82"/>
                  </a:lnTo>
                  <a:lnTo>
                    <a:pt x="2580" y="75"/>
                  </a:lnTo>
                  <a:lnTo>
                    <a:pt x="2575" y="68"/>
                  </a:lnTo>
                  <a:lnTo>
                    <a:pt x="2573" y="65"/>
                  </a:lnTo>
                  <a:lnTo>
                    <a:pt x="2570" y="61"/>
                  </a:lnTo>
                  <a:lnTo>
                    <a:pt x="2565" y="59"/>
                  </a:lnTo>
                  <a:lnTo>
                    <a:pt x="2562" y="57"/>
                  </a:lnTo>
                  <a:lnTo>
                    <a:pt x="2558" y="55"/>
                  </a:lnTo>
                  <a:lnTo>
                    <a:pt x="2553" y="53"/>
                  </a:lnTo>
                  <a:lnTo>
                    <a:pt x="2547" y="52"/>
                  </a:lnTo>
                  <a:lnTo>
                    <a:pt x="2541" y="52"/>
                  </a:lnTo>
                  <a:lnTo>
                    <a:pt x="2530" y="53"/>
                  </a:lnTo>
                  <a:lnTo>
                    <a:pt x="2520" y="56"/>
                  </a:lnTo>
                  <a:lnTo>
                    <a:pt x="2510" y="58"/>
                  </a:lnTo>
                  <a:lnTo>
                    <a:pt x="2503" y="62"/>
                  </a:lnTo>
                  <a:lnTo>
                    <a:pt x="2507" y="77"/>
                  </a:lnTo>
                  <a:lnTo>
                    <a:pt x="2515" y="74"/>
                  </a:lnTo>
                  <a:lnTo>
                    <a:pt x="2521" y="70"/>
                  </a:lnTo>
                  <a:lnTo>
                    <a:pt x="2530" y="69"/>
                  </a:lnTo>
                  <a:lnTo>
                    <a:pt x="2537" y="68"/>
                  </a:lnTo>
                  <a:lnTo>
                    <a:pt x="2545" y="69"/>
                  </a:lnTo>
                  <a:lnTo>
                    <a:pt x="2551" y="71"/>
                  </a:lnTo>
                  <a:lnTo>
                    <a:pt x="2556" y="75"/>
                  </a:lnTo>
                  <a:lnTo>
                    <a:pt x="2559" y="78"/>
                  </a:lnTo>
                  <a:lnTo>
                    <a:pt x="2561" y="82"/>
                  </a:lnTo>
                  <a:lnTo>
                    <a:pt x="2562" y="87"/>
                  </a:lnTo>
                  <a:lnTo>
                    <a:pt x="2563" y="91"/>
                  </a:lnTo>
                  <a:lnTo>
                    <a:pt x="2563" y="96"/>
                  </a:lnTo>
                  <a:lnTo>
                    <a:pt x="2563" y="98"/>
                  </a:lnTo>
                  <a:lnTo>
                    <a:pt x="2548" y="98"/>
                  </a:lnTo>
                  <a:lnTo>
                    <a:pt x="2534" y="100"/>
                  </a:lnTo>
                  <a:lnTo>
                    <a:pt x="2522" y="104"/>
                  </a:lnTo>
                  <a:lnTo>
                    <a:pt x="2513" y="109"/>
                  </a:lnTo>
                  <a:lnTo>
                    <a:pt x="2508" y="111"/>
                  </a:lnTo>
                  <a:lnTo>
                    <a:pt x="2505" y="115"/>
                  </a:lnTo>
                  <a:lnTo>
                    <a:pt x="2502" y="119"/>
                  </a:lnTo>
                  <a:lnTo>
                    <a:pt x="2500" y="123"/>
                  </a:lnTo>
                  <a:lnTo>
                    <a:pt x="2497" y="127"/>
                  </a:lnTo>
                  <a:lnTo>
                    <a:pt x="2496" y="131"/>
                  </a:lnTo>
                  <a:lnTo>
                    <a:pt x="2495" y="136"/>
                  </a:lnTo>
                  <a:lnTo>
                    <a:pt x="2494" y="141"/>
                  </a:lnTo>
                  <a:lnTo>
                    <a:pt x="2495" y="148"/>
                  </a:lnTo>
                  <a:lnTo>
                    <a:pt x="2497" y="154"/>
                  </a:lnTo>
                  <a:lnTo>
                    <a:pt x="2500" y="159"/>
                  </a:lnTo>
                  <a:lnTo>
                    <a:pt x="2504" y="165"/>
                  </a:lnTo>
                  <a:lnTo>
                    <a:pt x="2508" y="169"/>
                  </a:lnTo>
                  <a:lnTo>
                    <a:pt x="2515" y="173"/>
                  </a:lnTo>
                  <a:lnTo>
                    <a:pt x="2521" y="175"/>
                  </a:lnTo>
                  <a:lnTo>
                    <a:pt x="2530" y="175"/>
                  </a:lnTo>
                  <a:lnTo>
                    <a:pt x="2535" y="175"/>
                  </a:lnTo>
                  <a:lnTo>
                    <a:pt x="2541" y="174"/>
                  </a:lnTo>
                  <a:lnTo>
                    <a:pt x="2546" y="173"/>
                  </a:lnTo>
                  <a:lnTo>
                    <a:pt x="2550" y="170"/>
                  </a:lnTo>
                  <a:lnTo>
                    <a:pt x="2559" y="165"/>
                  </a:lnTo>
                  <a:lnTo>
                    <a:pt x="2564" y="158"/>
                  </a:lnTo>
                  <a:lnTo>
                    <a:pt x="2565" y="158"/>
                  </a:lnTo>
                  <a:lnTo>
                    <a:pt x="2567" y="173"/>
                  </a:lnTo>
                  <a:lnTo>
                    <a:pt x="2586" y="173"/>
                  </a:lnTo>
                  <a:close/>
                  <a:moveTo>
                    <a:pt x="2563" y="133"/>
                  </a:moveTo>
                  <a:lnTo>
                    <a:pt x="2563" y="136"/>
                  </a:lnTo>
                  <a:lnTo>
                    <a:pt x="2562" y="140"/>
                  </a:lnTo>
                  <a:lnTo>
                    <a:pt x="2561" y="144"/>
                  </a:lnTo>
                  <a:lnTo>
                    <a:pt x="2559" y="147"/>
                  </a:lnTo>
                  <a:lnTo>
                    <a:pt x="2557" y="150"/>
                  </a:lnTo>
                  <a:lnTo>
                    <a:pt x="2554" y="154"/>
                  </a:lnTo>
                  <a:lnTo>
                    <a:pt x="2549" y="156"/>
                  </a:lnTo>
                  <a:lnTo>
                    <a:pt x="2545" y="158"/>
                  </a:lnTo>
                  <a:lnTo>
                    <a:pt x="2541" y="159"/>
                  </a:lnTo>
                  <a:lnTo>
                    <a:pt x="2535" y="159"/>
                  </a:lnTo>
                  <a:lnTo>
                    <a:pt x="2531" y="159"/>
                  </a:lnTo>
                  <a:lnTo>
                    <a:pt x="2528" y="158"/>
                  </a:lnTo>
                  <a:lnTo>
                    <a:pt x="2524" y="157"/>
                  </a:lnTo>
                  <a:lnTo>
                    <a:pt x="2521" y="155"/>
                  </a:lnTo>
                  <a:lnTo>
                    <a:pt x="2519" y="152"/>
                  </a:lnTo>
                  <a:lnTo>
                    <a:pt x="2517" y="148"/>
                  </a:lnTo>
                  <a:lnTo>
                    <a:pt x="2516" y="144"/>
                  </a:lnTo>
                  <a:lnTo>
                    <a:pt x="2516" y="139"/>
                  </a:lnTo>
                  <a:lnTo>
                    <a:pt x="2516" y="135"/>
                  </a:lnTo>
                  <a:lnTo>
                    <a:pt x="2517" y="131"/>
                  </a:lnTo>
                  <a:lnTo>
                    <a:pt x="2518" y="128"/>
                  </a:lnTo>
                  <a:lnTo>
                    <a:pt x="2520" y="125"/>
                  </a:lnTo>
                  <a:lnTo>
                    <a:pt x="2524" y="120"/>
                  </a:lnTo>
                  <a:lnTo>
                    <a:pt x="2531" y="117"/>
                  </a:lnTo>
                  <a:lnTo>
                    <a:pt x="2538" y="115"/>
                  </a:lnTo>
                  <a:lnTo>
                    <a:pt x="2547" y="114"/>
                  </a:lnTo>
                  <a:lnTo>
                    <a:pt x="2555" y="113"/>
                  </a:lnTo>
                  <a:lnTo>
                    <a:pt x="2563" y="113"/>
                  </a:lnTo>
                  <a:lnTo>
                    <a:pt x="2563" y="133"/>
                  </a:lnTo>
                  <a:close/>
                  <a:moveTo>
                    <a:pt x="2617" y="173"/>
                  </a:moveTo>
                  <a:lnTo>
                    <a:pt x="2638" y="173"/>
                  </a:lnTo>
                  <a:lnTo>
                    <a:pt x="2638" y="101"/>
                  </a:lnTo>
                  <a:lnTo>
                    <a:pt x="2639" y="97"/>
                  </a:lnTo>
                  <a:lnTo>
                    <a:pt x="2640" y="92"/>
                  </a:lnTo>
                  <a:lnTo>
                    <a:pt x="2641" y="88"/>
                  </a:lnTo>
                  <a:lnTo>
                    <a:pt x="2643" y="84"/>
                  </a:lnTo>
                  <a:lnTo>
                    <a:pt x="2646" y="80"/>
                  </a:lnTo>
                  <a:lnTo>
                    <a:pt x="2650" y="77"/>
                  </a:lnTo>
                  <a:lnTo>
                    <a:pt x="2653" y="74"/>
                  </a:lnTo>
                  <a:lnTo>
                    <a:pt x="2657" y="71"/>
                  </a:lnTo>
                  <a:lnTo>
                    <a:pt x="2663" y="70"/>
                  </a:lnTo>
                  <a:lnTo>
                    <a:pt x="2667" y="70"/>
                  </a:lnTo>
                  <a:lnTo>
                    <a:pt x="2675" y="71"/>
                  </a:lnTo>
                  <a:lnTo>
                    <a:pt x="2680" y="72"/>
                  </a:lnTo>
                  <a:lnTo>
                    <a:pt x="2684" y="76"/>
                  </a:lnTo>
                  <a:lnTo>
                    <a:pt x="2688" y="80"/>
                  </a:lnTo>
                  <a:lnTo>
                    <a:pt x="2691" y="86"/>
                  </a:lnTo>
                  <a:lnTo>
                    <a:pt x="2692" y="91"/>
                  </a:lnTo>
                  <a:lnTo>
                    <a:pt x="2693" y="98"/>
                  </a:lnTo>
                  <a:lnTo>
                    <a:pt x="2694" y="105"/>
                  </a:lnTo>
                  <a:lnTo>
                    <a:pt x="2694" y="173"/>
                  </a:lnTo>
                  <a:lnTo>
                    <a:pt x="2715" y="173"/>
                  </a:lnTo>
                  <a:lnTo>
                    <a:pt x="2715" y="102"/>
                  </a:lnTo>
                  <a:lnTo>
                    <a:pt x="2715" y="95"/>
                  </a:lnTo>
                  <a:lnTo>
                    <a:pt x="2713" y="89"/>
                  </a:lnTo>
                  <a:lnTo>
                    <a:pt x="2712" y="82"/>
                  </a:lnTo>
                  <a:lnTo>
                    <a:pt x="2710" y="78"/>
                  </a:lnTo>
                  <a:lnTo>
                    <a:pt x="2706" y="69"/>
                  </a:lnTo>
                  <a:lnTo>
                    <a:pt x="2700" y="62"/>
                  </a:lnTo>
                  <a:lnTo>
                    <a:pt x="2694" y="58"/>
                  </a:lnTo>
                  <a:lnTo>
                    <a:pt x="2688" y="55"/>
                  </a:lnTo>
                  <a:lnTo>
                    <a:pt x="2680" y="52"/>
                  </a:lnTo>
                  <a:lnTo>
                    <a:pt x="2675" y="52"/>
                  </a:lnTo>
                  <a:lnTo>
                    <a:pt x="2667" y="52"/>
                  </a:lnTo>
                  <a:lnTo>
                    <a:pt x="2662" y="55"/>
                  </a:lnTo>
                  <a:lnTo>
                    <a:pt x="2655" y="57"/>
                  </a:lnTo>
                  <a:lnTo>
                    <a:pt x="2651" y="59"/>
                  </a:lnTo>
                  <a:lnTo>
                    <a:pt x="2645" y="62"/>
                  </a:lnTo>
                  <a:lnTo>
                    <a:pt x="2642" y="66"/>
                  </a:lnTo>
                  <a:lnTo>
                    <a:pt x="2639" y="70"/>
                  </a:lnTo>
                  <a:lnTo>
                    <a:pt x="2637" y="75"/>
                  </a:lnTo>
                  <a:lnTo>
                    <a:pt x="2636" y="75"/>
                  </a:lnTo>
                  <a:lnTo>
                    <a:pt x="2635" y="55"/>
                  </a:lnTo>
                  <a:lnTo>
                    <a:pt x="2616" y="55"/>
                  </a:lnTo>
                  <a:lnTo>
                    <a:pt x="2617" y="70"/>
                  </a:lnTo>
                  <a:lnTo>
                    <a:pt x="2617" y="87"/>
                  </a:lnTo>
                  <a:lnTo>
                    <a:pt x="2617" y="173"/>
                  </a:lnTo>
                  <a:close/>
                  <a:moveTo>
                    <a:pt x="2769" y="173"/>
                  </a:moveTo>
                  <a:lnTo>
                    <a:pt x="2769" y="55"/>
                  </a:lnTo>
                  <a:lnTo>
                    <a:pt x="2748" y="55"/>
                  </a:lnTo>
                  <a:lnTo>
                    <a:pt x="2748" y="173"/>
                  </a:lnTo>
                  <a:lnTo>
                    <a:pt x="2769" y="173"/>
                  </a:lnTo>
                  <a:close/>
                  <a:moveTo>
                    <a:pt x="2759" y="9"/>
                  </a:moveTo>
                  <a:lnTo>
                    <a:pt x="2753" y="10"/>
                  </a:lnTo>
                  <a:lnTo>
                    <a:pt x="2749" y="12"/>
                  </a:lnTo>
                  <a:lnTo>
                    <a:pt x="2747" y="17"/>
                  </a:lnTo>
                  <a:lnTo>
                    <a:pt x="2746" y="22"/>
                  </a:lnTo>
                  <a:lnTo>
                    <a:pt x="2747" y="27"/>
                  </a:lnTo>
                  <a:lnTo>
                    <a:pt x="2749" y="31"/>
                  </a:lnTo>
                  <a:lnTo>
                    <a:pt x="2753" y="35"/>
                  </a:lnTo>
                  <a:lnTo>
                    <a:pt x="2758" y="35"/>
                  </a:lnTo>
                  <a:lnTo>
                    <a:pt x="2763" y="35"/>
                  </a:lnTo>
                  <a:lnTo>
                    <a:pt x="2767" y="31"/>
                  </a:lnTo>
                  <a:lnTo>
                    <a:pt x="2771" y="27"/>
                  </a:lnTo>
                  <a:lnTo>
                    <a:pt x="2772" y="22"/>
                  </a:lnTo>
                  <a:lnTo>
                    <a:pt x="2771" y="17"/>
                  </a:lnTo>
                  <a:lnTo>
                    <a:pt x="2767" y="12"/>
                  </a:lnTo>
                  <a:lnTo>
                    <a:pt x="2764" y="10"/>
                  </a:lnTo>
                  <a:lnTo>
                    <a:pt x="2759" y="9"/>
                  </a:lnTo>
                  <a:close/>
                  <a:moveTo>
                    <a:pt x="2790" y="173"/>
                  </a:moveTo>
                  <a:lnTo>
                    <a:pt x="2883" y="173"/>
                  </a:lnTo>
                  <a:lnTo>
                    <a:pt x="2883" y="156"/>
                  </a:lnTo>
                  <a:lnTo>
                    <a:pt x="2816" y="156"/>
                  </a:lnTo>
                  <a:lnTo>
                    <a:pt x="2816" y="155"/>
                  </a:lnTo>
                  <a:lnTo>
                    <a:pt x="2824" y="146"/>
                  </a:lnTo>
                  <a:lnTo>
                    <a:pt x="2831" y="137"/>
                  </a:lnTo>
                  <a:lnTo>
                    <a:pt x="2882" y="68"/>
                  </a:lnTo>
                  <a:lnTo>
                    <a:pt x="2882" y="55"/>
                  </a:lnTo>
                  <a:lnTo>
                    <a:pt x="2796" y="55"/>
                  </a:lnTo>
                  <a:lnTo>
                    <a:pt x="2796" y="72"/>
                  </a:lnTo>
                  <a:lnTo>
                    <a:pt x="2857" y="72"/>
                  </a:lnTo>
                  <a:lnTo>
                    <a:pt x="2857" y="72"/>
                  </a:lnTo>
                  <a:lnTo>
                    <a:pt x="2850" y="81"/>
                  </a:lnTo>
                  <a:lnTo>
                    <a:pt x="2842" y="91"/>
                  </a:lnTo>
                  <a:lnTo>
                    <a:pt x="2790" y="160"/>
                  </a:lnTo>
                  <a:lnTo>
                    <a:pt x="2790" y="173"/>
                  </a:lnTo>
                  <a:close/>
                  <a:moveTo>
                    <a:pt x="2987" y="173"/>
                  </a:moveTo>
                  <a:lnTo>
                    <a:pt x="2985" y="159"/>
                  </a:lnTo>
                  <a:lnTo>
                    <a:pt x="2985" y="145"/>
                  </a:lnTo>
                  <a:lnTo>
                    <a:pt x="2985" y="100"/>
                  </a:lnTo>
                  <a:lnTo>
                    <a:pt x="2983" y="91"/>
                  </a:lnTo>
                  <a:lnTo>
                    <a:pt x="2982" y="82"/>
                  </a:lnTo>
                  <a:lnTo>
                    <a:pt x="2980" y="75"/>
                  </a:lnTo>
                  <a:lnTo>
                    <a:pt x="2976" y="68"/>
                  </a:lnTo>
                  <a:lnTo>
                    <a:pt x="2973" y="65"/>
                  </a:lnTo>
                  <a:lnTo>
                    <a:pt x="2970" y="61"/>
                  </a:lnTo>
                  <a:lnTo>
                    <a:pt x="2966" y="59"/>
                  </a:lnTo>
                  <a:lnTo>
                    <a:pt x="2963" y="57"/>
                  </a:lnTo>
                  <a:lnTo>
                    <a:pt x="2958" y="55"/>
                  </a:lnTo>
                  <a:lnTo>
                    <a:pt x="2953" y="53"/>
                  </a:lnTo>
                  <a:lnTo>
                    <a:pt x="2948" y="52"/>
                  </a:lnTo>
                  <a:lnTo>
                    <a:pt x="2941" y="52"/>
                  </a:lnTo>
                  <a:lnTo>
                    <a:pt x="2931" y="53"/>
                  </a:lnTo>
                  <a:lnTo>
                    <a:pt x="2921" y="56"/>
                  </a:lnTo>
                  <a:lnTo>
                    <a:pt x="2911" y="58"/>
                  </a:lnTo>
                  <a:lnTo>
                    <a:pt x="2904" y="62"/>
                  </a:lnTo>
                  <a:lnTo>
                    <a:pt x="2908" y="77"/>
                  </a:lnTo>
                  <a:lnTo>
                    <a:pt x="2914" y="74"/>
                  </a:lnTo>
                  <a:lnTo>
                    <a:pt x="2922" y="70"/>
                  </a:lnTo>
                  <a:lnTo>
                    <a:pt x="2929" y="69"/>
                  </a:lnTo>
                  <a:lnTo>
                    <a:pt x="2938" y="68"/>
                  </a:lnTo>
                  <a:lnTo>
                    <a:pt x="2946" y="69"/>
                  </a:lnTo>
                  <a:lnTo>
                    <a:pt x="2952" y="71"/>
                  </a:lnTo>
                  <a:lnTo>
                    <a:pt x="2956" y="75"/>
                  </a:lnTo>
                  <a:lnTo>
                    <a:pt x="2960" y="78"/>
                  </a:lnTo>
                  <a:lnTo>
                    <a:pt x="2962" y="82"/>
                  </a:lnTo>
                  <a:lnTo>
                    <a:pt x="2963" y="87"/>
                  </a:lnTo>
                  <a:lnTo>
                    <a:pt x="2964" y="91"/>
                  </a:lnTo>
                  <a:lnTo>
                    <a:pt x="2964" y="96"/>
                  </a:lnTo>
                  <a:lnTo>
                    <a:pt x="2964" y="98"/>
                  </a:lnTo>
                  <a:lnTo>
                    <a:pt x="2948" y="98"/>
                  </a:lnTo>
                  <a:lnTo>
                    <a:pt x="2935" y="100"/>
                  </a:lnTo>
                  <a:lnTo>
                    <a:pt x="2923" y="104"/>
                  </a:lnTo>
                  <a:lnTo>
                    <a:pt x="2913" y="109"/>
                  </a:lnTo>
                  <a:lnTo>
                    <a:pt x="2909" y="111"/>
                  </a:lnTo>
                  <a:lnTo>
                    <a:pt x="2906" y="115"/>
                  </a:lnTo>
                  <a:lnTo>
                    <a:pt x="2902" y="119"/>
                  </a:lnTo>
                  <a:lnTo>
                    <a:pt x="2900" y="123"/>
                  </a:lnTo>
                  <a:lnTo>
                    <a:pt x="2898" y="127"/>
                  </a:lnTo>
                  <a:lnTo>
                    <a:pt x="2896" y="131"/>
                  </a:lnTo>
                  <a:lnTo>
                    <a:pt x="2896" y="136"/>
                  </a:lnTo>
                  <a:lnTo>
                    <a:pt x="2895" y="141"/>
                  </a:lnTo>
                  <a:lnTo>
                    <a:pt x="2896" y="148"/>
                  </a:lnTo>
                  <a:lnTo>
                    <a:pt x="2897" y="154"/>
                  </a:lnTo>
                  <a:lnTo>
                    <a:pt x="2900" y="159"/>
                  </a:lnTo>
                  <a:lnTo>
                    <a:pt x="2905" y="165"/>
                  </a:lnTo>
                  <a:lnTo>
                    <a:pt x="2909" y="169"/>
                  </a:lnTo>
                  <a:lnTo>
                    <a:pt x="2915" y="173"/>
                  </a:lnTo>
                  <a:lnTo>
                    <a:pt x="2922" y="175"/>
                  </a:lnTo>
                  <a:lnTo>
                    <a:pt x="2931" y="175"/>
                  </a:lnTo>
                  <a:lnTo>
                    <a:pt x="2936" y="175"/>
                  </a:lnTo>
                  <a:lnTo>
                    <a:pt x="2941" y="174"/>
                  </a:lnTo>
                  <a:lnTo>
                    <a:pt x="2947" y="173"/>
                  </a:lnTo>
                  <a:lnTo>
                    <a:pt x="2951" y="170"/>
                  </a:lnTo>
                  <a:lnTo>
                    <a:pt x="2960" y="165"/>
                  </a:lnTo>
                  <a:lnTo>
                    <a:pt x="2965" y="158"/>
                  </a:lnTo>
                  <a:lnTo>
                    <a:pt x="2966" y="158"/>
                  </a:lnTo>
                  <a:lnTo>
                    <a:pt x="2967" y="173"/>
                  </a:lnTo>
                  <a:lnTo>
                    <a:pt x="2987" y="173"/>
                  </a:lnTo>
                  <a:close/>
                  <a:moveTo>
                    <a:pt x="2964" y="133"/>
                  </a:moveTo>
                  <a:lnTo>
                    <a:pt x="2964" y="136"/>
                  </a:lnTo>
                  <a:lnTo>
                    <a:pt x="2963" y="140"/>
                  </a:lnTo>
                  <a:lnTo>
                    <a:pt x="2962" y="144"/>
                  </a:lnTo>
                  <a:lnTo>
                    <a:pt x="2960" y="147"/>
                  </a:lnTo>
                  <a:lnTo>
                    <a:pt x="2956" y="150"/>
                  </a:lnTo>
                  <a:lnTo>
                    <a:pt x="2953" y="154"/>
                  </a:lnTo>
                  <a:lnTo>
                    <a:pt x="2950" y="156"/>
                  </a:lnTo>
                  <a:lnTo>
                    <a:pt x="2946" y="158"/>
                  </a:lnTo>
                  <a:lnTo>
                    <a:pt x="2941" y="159"/>
                  </a:lnTo>
                  <a:lnTo>
                    <a:pt x="2936" y="159"/>
                  </a:lnTo>
                  <a:lnTo>
                    <a:pt x="2932" y="159"/>
                  </a:lnTo>
                  <a:lnTo>
                    <a:pt x="2928" y="158"/>
                  </a:lnTo>
                  <a:lnTo>
                    <a:pt x="2925" y="157"/>
                  </a:lnTo>
                  <a:lnTo>
                    <a:pt x="2922" y="155"/>
                  </a:lnTo>
                  <a:lnTo>
                    <a:pt x="2920" y="152"/>
                  </a:lnTo>
                  <a:lnTo>
                    <a:pt x="2918" y="148"/>
                  </a:lnTo>
                  <a:lnTo>
                    <a:pt x="2916" y="144"/>
                  </a:lnTo>
                  <a:lnTo>
                    <a:pt x="2916" y="139"/>
                  </a:lnTo>
                  <a:lnTo>
                    <a:pt x="2916" y="135"/>
                  </a:lnTo>
                  <a:lnTo>
                    <a:pt x="2918" y="131"/>
                  </a:lnTo>
                  <a:lnTo>
                    <a:pt x="2919" y="128"/>
                  </a:lnTo>
                  <a:lnTo>
                    <a:pt x="2921" y="125"/>
                  </a:lnTo>
                  <a:lnTo>
                    <a:pt x="2925" y="120"/>
                  </a:lnTo>
                  <a:lnTo>
                    <a:pt x="2932" y="117"/>
                  </a:lnTo>
                  <a:lnTo>
                    <a:pt x="2939" y="115"/>
                  </a:lnTo>
                  <a:lnTo>
                    <a:pt x="2948" y="114"/>
                  </a:lnTo>
                  <a:lnTo>
                    <a:pt x="2955" y="113"/>
                  </a:lnTo>
                  <a:lnTo>
                    <a:pt x="2964" y="113"/>
                  </a:lnTo>
                  <a:lnTo>
                    <a:pt x="2964" y="133"/>
                  </a:lnTo>
                  <a:close/>
                  <a:moveTo>
                    <a:pt x="3096" y="153"/>
                  </a:moveTo>
                  <a:lnTo>
                    <a:pt x="3091" y="155"/>
                  </a:lnTo>
                  <a:lnTo>
                    <a:pt x="3085" y="156"/>
                  </a:lnTo>
                  <a:lnTo>
                    <a:pt x="3078" y="157"/>
                  </a:lnTo>
                  <a:lnTo>
                    <a:pt x="3070" y="158"/>
                  </a:lnTo>
                  <a:lnTo>
                    <a:pt x="3062" y="157"/>
                  </a:lnTo>
                  <a:lnTo>
                    <a:pt x="3055" y="155"/>
                  </a:lnTo>
                  <a:lnTo>
                    <a:pt x="3048" y="152"/>
                  </a:lnTo>
                  <a:lnTo>
                    <a:pt x="3042" y="146"/>
                  </a:lnTo>
                  <a:lnTo>
                    <a:pt x="3037" y="140"/>
                  </a:lnTo>
                  <a:lnTo>
                    <a:pt x="3033" y="133"/>
                  </a:lnTo>
                  <a:lnTo>
                    <a:pt x="3031" y="124"/>
                  </a:lnTo>
                  <a:lnTo>
                    <a:pt x="3031" y="114"/>
                  </a:lnTo>
                  <a:lnTo>
                    <a:pt x="3031" y="105"/>
                  </a:lnTo>
                  <a:lnTo>
                    <a:pt x="3033" y="97"/>
                  </a:lnTo>
                  <a:lnTo>
                    <a:pt x="3036" y="89"/>
                  </a:lnTo>
                  <a:lnTo>
                    <a:pt x="3041" y="82"/>
                  </a:lnTo>
                  <a:lnTo>
                    <a:pt x="3047" y="77"/>
                  </a:lnTo>
                  <a:lnTo>
                    <a:pt x="3054" y="74"/>
                  </a:lnTo>
                  <a:lnTo>
                    <a:pt x="3061" y="70"/>
                  </a:lnTo>
                  <a:lnTo>
                    <a:pt x="3071" y="69"/>
                  </a:lnTo>
                  <a:lnTo>
                    <a:pt x="3078" y="70"/>
                  </a:lnTo>
                  <a:lnTo>
                    <a:pt x="3085" y="71"/>
                  </a:lnTo>
                  <a:lnTo>
                    <a:pt x="3090" y="74"/>
                  </a:lnTo>
                  <a:lnTo>
                    <a:pt x="3095" y="75"/>
                  </a:lnTo>
                  <a:lnTo>
                    <a:pt x="3100" y="59"/>
                  </a:lnTo>
                  <a:lnTo>
                    <a:pt x="3095" y="57"/>
                  </a:lnTo>
                  <a:lnTo>
                    <a:pt x="3088" y="55"/>
                  </a:lnTo>
                  <a:lnTo>
                    <a:pt x="3080" y="53"/>
                  </a:lnTo>
                  <a:lnTo>
                    <a:pt x="3071" y="52"/>
                  </a:lnTo>
                  <a:lnTo>
                    <a:pt x="3064" y="52"/>
                  </a:lnTo>
                  <a:lnTo>
                    <a:pt x="3058" y="53"/>
                  </a:lnTo>
                  <a:lnTo>
                    <a:pt x="3051" y="56"/>
                  </a:lnTo>
                  <a:lnTo>
                    <a:pt x="3046" y="57"/>
                  </a:lnTo>
                  <a:lnTo>
                    <a:pt x="3041" y="60"/>
                  </a:lnTo>
                  <a:lnTo>
                    <a:pt x="3035" y="62"/>
                  </a:lnTo>
                  <a:lnTo>
                    <a:pt x="3031" y="66"/>
                  </a:lnTo>
                  <a:lnTo>
                    <a:pt x="3027" y="70"/>
                  </a:lnTo>
                  <a:lnTo>
                    <a:pt x="3022" y="75"/>
                  </a:lnTo>
                  <a:lnTo>
                    <a:pt x="3019" y="79"/>
                  </a:lnTo>
                  <a:lnTo>
                    <a:pt x="3016" y="85"/>
                  </a:lnTo>
                  <a:lnTo>
                    <a:pt x="3014" y="90"/>
                  </a:lnTo>
                  <a:lnTo>
                    <a:pt x="3013" y="96"/>
                  </a:lnTo>
                  <a:lnTo>
                    <a:pt x="3010" y="102"/>
                  </a:lnTo>
                  <a:lnTo>
                    <a:pt x="3010" y="108"/>
                  </a:lnTo>
                  <a:lnTo>
                    <a:pt x="3009" y="115"/>
                  </a:lnTo>
                  <a:lnTo>
                    <a:pt x="3010" y="127"/>
                  </a:lnTo>
                  <a:lnTo>
                    <a:pt x="3013" y="137"/>
                  </a:lnTo>
                  <a:lnTo>
                    <a:pt x="3017" y="147"/>
                  </a:lnTo>
                  <a:lnTo>
                    <a:pt x="3022" y="156"/>
                  </a:lnTo>
                  <a:lnTo>
                    <a:pt x="3030" y="163"/>
                  </a:lnTo>
                  <a:lnTo>
                    <a:pt x="3037" y="168"/>
                  </a:lnTo>
                  <a:lnTo>
                    <a:pt x="3047" y="173"/>
                  </a:lnTo>
                  <a:lnTo>
                    <a:pt x="3057" y="175"/>
                  </a:lnTo>
                  <a:lnTo>
                    <a:pt x="3047" y="193"/>
                  </a:lnTo>
                  <a:lnTo>
                    <a:pt x="3055" y="194"/>
                  </a:lnTo>
                  <a:lnTo>
                    <a:pt x="3060" y="196"/>
                  </a:lnTo>
                  <a:lnTo>
                    <a:pt x="3062" y="197"/>
                  </a:lnTo>
                  <a:lnTo>
                    <a:pt x="3064" y="199"/>
                  </a:lnTo>
                  <a:lnTo>
                    <a:pt x="3066" y="201"/>
                  </a:lnTo>
                  <a:lnTo>
                    <a:pt x="3066" y="204"/>
                  </a:lnTo>
                  <a:lnTo>
                    <a:pt x="3064" y="207"/>
                  </a:lnTo>
                  <a:lnTo>
                    <a:pt x="3062" y="209"/>
                  </a:lnTo>
                  <a:lnTo>
                    <a:pt x="3059" y="211"/>
                  </a:lnTo>
                  <a:lnTo>
                    <a:pt x="3056" y="211"/>
                  </a:lnTo>
                  <a:lnTo>
                    <a:pt x="3048" y="211"/>
                  </a:lnTo>
                  <a:lnTo>
                    <a:pt x="3043" y="207"/>
                  </a:lnTo>
                  <a:lnTo>
                    <a:pt x="3040" y="218"/>
                  </a:lnTo>
                  <a:lnTo>
                    <a:pt x="3047" y="222"/>
                  </a:lnTo>
                  <a:lnTo>
                    <a:pt x="3056" y="223"/>
                  </a:lnTo>
                  <a:lnTo>
                    <a:pt x="3060" y="223"/>
                  </a:lnTo>
                  <a:lnTo>
                    <a:pt x="3064" y="222"/>
                  </a:lnTo>
                  <a:lnTo>
                    <a:pt x="3069" y="221"/>
                  </a:lnTo>
                  <a:lnTo>
                    <a:pt x="3073" y="218"/>
                  </a:lnTo>
                  <a:lnTo>
                    <a:pt x="3075" y="215"/>
                  </a:lnTo>
                  <a:lnTo>
                    <a:pt x="3078" y="212"/>
                  </a:lnTo>
                  <a:lnTo>
                    <a:pt x="3080" y="207"/>
                  </a:lnTo>
                  <a:lnTo>
                    <a:pt x="3081" y="203"/>
                  </a:lnTo>
                  <a:lnTo>
                    <a:pt x="3080" y="199"/>
                  </a:lnTo>
                  <a:lnTo>
                    <a:pt x="3078" y="196"/>
                  </a:lnTo>
                  <a:lnTo>
                    <a:pt x="3077" y="193"/>
                  </a:lnTo>
                  <a:lnTo>
                    <a:pt x="3075" y="191"/>
                  </a:lnTo>
                  <a:lnTo>
                    <a:pt x="3070" y="187"/>
                  </a:lnTo>
                  <a:lnTo>
                    <a:pt x="3063" y="185"/>
                  </a:lnTo>
                  <a:lnTo>
                    <a:pt x="3070" y="175"/>
                  </a:lnTo>
                  <a:lnTo>
                    <a:pt x="3080" y="174"/>
                  </a:lnTo>
                  <a:lnTo>
                    <a:pt x="3088" y="173"/>
                  </a:lnTo>
                  <a:lnTo>
                    <a:pt x="3095" y="170"/>
                  </a:lnTo>
                  <a:lnTo>
                    <a:pt x="3099" y="168"/>
                  </a:lnTo>
                  <a:lnTo>
                    <a:pt x="3096" y="153"/>
                  </a:lnTo>
                  <a:close/>
                  <a:moveTo>
                    <a:pt x="3205" y="173"/>
                  </a:moveTo>
                  <a:lnTo>
                    <a:pt x="3204" y="159"/>
                  </a:lnTo>
                  <a:lnTo>
                    <a:pt x="3204" y="145"/>
                  </a:lnTo>
                  <a:lnTo>
                    <a:pt x="3204" y="100"/>
                  </a:lnTo>
                  <a:lnTo>
                    <a:pt x="3203" y="91"/>
                  </a:lnTo>
                  <a:lnTo>
                    <a:pt x="3202" y="82"/>
                  </a:lnTo>
                  <a:lnTo>
                    <a:pt x="3199" y="75"/>
                  </a:lnTo>
                  <a:lnTo>
                    <a:pt x="3195" y="68"/>
                  </a:lnTo>
                  <a:lnTo>
                    <a:pt x="3192" y="65"/>
                  </a:lnTo>
                  <a:lnTo>
                    <a:pt x="3189" y="61"/>
                  </a:lnTo>
                  <a:lnTo>
                    <a:pt x="3185" y="59"/>
                  </a:lnTo>
                  <a:lnTo>
                    <a:pt x="3181" y="57"/>
                  </a:lnTo>
                  <a:lnTo>
                    <a:pt x="3177" y="55"/>
                  </a:lnTo>
                  <a:lnTo>
                    <a:pt x="3172" y="53"/>
                  </a:lnTo>
                  <a:lnTo>
                    <a:pt x="3166" y="52"/>
                  </a:lnTo>
                  <a:lnTo>
                    <a:pt x="3161" y="52"/>
                  </a:lnTo>
                  <a:lnTo>
                    <a:pt x="3150" y="53"/>
                  </a:lnTo>
                  <a:lnTo>
                    <a:pt x="3139" y="56"/>
                  </a:lnTo>
                  <a:lnTo>
                    <a:pt x="3130" y="58"/>
                  </a:lnTo>
                  <a:lnTo>
                    <a:pt x="3123" y="62"/>
                  </a:lnTo>
                  <a:lnTo>
                    <a:pt x="3127" y="77"/>
                  </a:lnTo>
                  <a:lnTo>
                    <a:pt x="3134" y="74"/>
                  </a:lnTo>
                  <a:lnTo>
                    <a:pt x="3141" y="70"/>
                  </a:lnTo>
                  <a:lnTo>
                    <a:pt x="3149" y="69"/>
                  </a:lnTo>
                  <a:lnTo>
                    <a:pt x="3157" y="68"/>
                  </a:lnTo>
                  <a:lnTo>
                    <a:pt x="3165" y="69"/>
                  </a:lnTo>
                  <a:lnTo>
                    <a:pt x="3171" y="71"/>
                  </a:lnTo>
                  <a:lnTo>
                    <a:pt x="3176" y="75"/>
                  </a:lnTo>
                  <a:lnTo>
                    <a:pt x="3179" y="78"/>
                  </a:lnTo>
                  <a:lnTo>
                    <a:pt x="3181" y="82"/>
                  </a:lnTo>
                  <a:lnTo>
                    <a:pt x="3182" y="87"/>
                  </a:lnTo>
                  <a:lnTo>
                    <a:pt x="3183" y="91"/>
                  </a:lnTo>
                  <a:lnTo>
                    <a:pt x="3183" y="96"/>
                  </a:lnTo>
                  <a:lnTo>
                    <a:pt x="3183" y="98"/>
                  </a:lnTo>
                  <a:lnTo>
                    <a:pt x="3167" y="98"/>
                  </a:lnTo>
                  <a:lnTo>
                    <a:pt x="3154" y="100"/>
                  </a:lnTo>
                  <a:lnTo>
                    <a:pt x="3142" y="104"/>
                  </a:lnTo>
                  <a:lnTo>
                    <a:pt x="3132" y="109"/>
                  </a:lnTo>
                  <a:lnTo>
                    <a:pt x="3128" y="111"/>
                  </a:lnTo>
                  <a:lnTo>
                    <a:pt x="3125" y="115"/>
                  </a:lnTo>
                  <a:lnTo>
                    <a:pt x="3122" y="119"/>
                  </a:lnTo>
                  <a:lnTo>
                    <a:pt x="3118" y="123"/>
                  </a:lnTo>
                  <a:lnTo>
                    <a:pt x="3117" y="127"/>
                  </a:lnTo>
                  <a:lnTo>
                    <a:pt x="3115" y="131"/>
                  </a:lnTo>
                  <a:lnTo>
                    <a:pt x="3114" y="136"/>
                  </a:lnTo>
                  <a:lnTo>
                    <a:pt x="3114" y="141"/>
                  </a:lnTo>
                  <a:lnTo>
                    <a:pt x="3115" y="148"/>
                  </a:lnTo>
                  <a:lnTo>
                    <a:pt x="3116" y="154"/>
                  </a:lnTo>
                  <a:lnTo>
                    <a:pt x="3120" y="159"/>
                  </a:lnTo>
                  <a:lnTo>
                    <a:pt x="3123" y="165"/>
                  </a:lnTo>
                  <a:lnTo>
                    <a:pt x="3128" y="169"/>
                  </a:lnTo>
                  <a:lnTo>
                    <a:pt x="3134" y="173"/>
                  </a:lnTo>
                  <a:lnTo>
                    <a:pt x="3141" y="175"/>
                  </a:lnTo>
                  <a:lnTo>
                    <a:pt x="3150" y="175"/>
                  </a:lnTo>
                  <a:lnTo>
                    <a:pt x="3155" y="175"/>
                  </a:lnTo>
                  <a:lnTo>
                    <a:pt x="3161" y="174"/>
                  </a:lnTo>
                  <a:lnTo>
                    <a:pt x="3166" y="173"/>
                  </a:lnTo>
                  <a:lnTo>
                    <a:pt x="3170" y="170"/>
                  </a:lnTo>
                  <a:lnTo>
                    <a:pt x="3178" y="165"/>
                  </a:lnTo>
                  <a:lnTo>
                    <a:pt x="3184" y="158"/>
                  </a:lnTo>
                  <a:lnTo>
                    <a:pt x="3184" y="158"/>
                  </a:lnTo>
                  <a:lnTo>
                    <a:pt x="3186" y="173"/>
                  </a:lnTo>
                  <a:lnTo>
                    <a:pt x="3205" y="173"/>
                  </a:lnTo>
                  <a:close/>
                  <a:moveTo>
                    <a:pt x="3183" y="133"/>
                  </a:moveTo>
                  <a:lnTo>
                    <a:pt x="3183" y="136"/>
                  </a:lnTo>
                  <a:lnTo>
                    <a:pt x="3182" y="140"/>
                  </a:lnTo>
                  <a:lnTo>
                    <a:pt x="3181" y="144"/>
                  </a:lnTo>
                  <a:lnTo>
                    <a:pt x="3179" y="147"/>
                  </a:lnTo>
                  <a:lnTo>
                    <a:pt x="3176" y="150"/>
                  </a:lnTo>
                  <a:lnTo>
                    <a:pt x="3172" y="154"/>
                  </a:lnTo>
                  <a:lnTo>
                    <a:pt x="3169" y="156"/>
                  </a:lnTo>
                  <a:lnTo>
                    <a:pt x="3165" y="158"/>
                  </a:lnTo>
                  <a:lnTo>
                    <a:pt x="3159" y="159"/>
                  </a:lnTo>
                  <a:lnTo>
                    <a:pt x="3155" y="159"/>
                  </a:lnTo>
                  <a:lnTo>
                    <a:pt x="3151" y="159"/>
                  </a:lnTo>
                  <a:lnTo>
                    <a:pt x="3148" y="158"/>
                  </a:lnTo>
                  <a:lnTo>
                    <a:pt x="3143" y="157"/>
                  </a:lnTo>
                  <a:lnTo>
                    <a:pt x="3141" y="155"/>
                  </a:lnTo>
                  <a:lnTo>
                    <a:pt x="3139" y="152"/>
                  </a:lnTo>
                  <a:lnTo>
                    <a:pt x="3137" y="148"/>
                  </a:lnTo>
                  <a:lnTo>
                    <a:pt x="3136" y="144"/>
                  </a:lnTo>
                  <a:lnTo>
                    <a:pt x="3135" y="139"/>
                  </a:lnTo>
                  <a:lnTo>
                    <a:pt x="3136" y="135"/>
                  </a:lnTo>
                  <a:lnTo>
                    <a:pt x="3136" y="131"/>
                  </a:lnTo>
                  <a:lnTo>
                    <a:pt x="3138" y="128"/>
                  </a:lnTo>
                  <a:lnTo>
                    <a:pt x="3139" y="125"/>
                  </a:lnTo>
                  <a:lnTo>
                    <a:pt x="3144" y="120"/>
                  </a:lnTo>
                  <a:lnTo>
                    <a:pt x="3151" y="117"/>
                  </a:lnTo>
                  <a:lnTo>
                    <a:pt x="3158" y="115"/>
                  </a:lnTo>
                  <a:lnTo>
                    <a:pt x="3166" y="114"/>
                  </a:lnTo>
                  <a:lnTo>
                    <a:pt x="3175" y="113"/>
                  </a:lnTo>
                  <a:lnTo>
                    <a:pt x="3183" y="113"/>
                  </a:lnTo>
                  <a:lnTo>
                    <a:pt x="3183" y="133"/>
                  </a:lnTo>
                  <a:close/>
                  <a:moveTo>
                    <a:pt x="3144" y="35"/>
                  </a:moveTo>
                  <a:lnTo>
                    <a:pt x="3145" y="30"/>
                  </a:lnTo>
                  <a:lnTo>
                    <a:pt x="3147" y="27"/>
                  </a:lnTo>
                  <a:lnTo>
                    <a:pt x="3149" y="25"/>
                  </a:lnTo>
                  <a:lnTo>
                    <a:pt x="3151" y="23"/>
                  </a:lnTo>
                  <a:lnTo>
                    <a:pt x="3155" y="25"/>
                  </a:lnTo>
                  <a:lnTo>
                    <a:pt x="3161" y="28"/>
                  </a:lnTo>
                  <a:lnTo>
                    <a:pt x="3168" y="31"/>
                  </a:lnTo>
                  <a:lnTo>
                    <a:pt x="3176" y="33"/>
                  </a:lnTo>
                  <a:lnTo>
                    <a:pt x="3179" y="32"/>
                  </a:lnTo>
                  <a:lnTo>
                    <a:pt x="3182" y="31"/>
                  </a:lnTo>
                  <a:lnTo>
                    <a:pt x="3185" y="30"/>
                  </a:lnTo>
                  <a:lnTo>
                    <a:pt x="3188" y="27"/>
                  </a:lnTo>
                  <a:lnTo>
                    <a:pt x="3190" y="23"/>
                  </a:lnTo>
                  <a:lnTo>
                    <a:pt x="3191" y="19"/>
                  </a:lnTo>
                  <a:lnTo>
                    <a:pt x="3191" y="14"/>
                  </a:lnTo>
                  <a:lnTo>
                    <a:pt x="3191" y="9"/>
                  </a:lnTo>
                  <a:lnTo>
                    <a:pt x="3180" y="9"/>
                  </a:lnTo>
                  <a:lnTo>
                    <a:pt x="3180" y="13"/>
                  </a:lnTo>
                  <a:lnTo>
                    <a:pt x="3178" y="17"/>
                  </a:lnTo>
                  <a:lnTo>
                    <a:pt x="3177" y="19"/>
                  </a:lnTo>
                  <a:lnTo>
                    <a:pt x="3174" y="19"/>
                  </a:lnTo>
                  <a:lnTo>
                    <a:pt x="3169" y="18"/>
                  </a:lnTo>
                  <a:lnTo>
                    <a:pt x="3164" y="14"/>
                  </a:lnTo>
                  <a:lnTo>
                    <a:pt x="3156" y="11"/>
                  </a:lnTo>
                  <a:lnTo>
                    <a:pt x="3150" y="10"/>
                  </a:lnTo>
                  <a:lnTo>
                    <a:pt x="3145" y="10"/>
                  </a:lnTo>
                  <a:lnTo>
                    <a:pt x="3142" y="11"/>
                  </a:lnTo>
                  <a:lnTo>
                    <a:pt x="3140" y="13"/>
                  </a:lnTo>
                  <a:lnTo>
                    <a:pt x="3137" y="17"/>
                  </a:lnTo>
                  <a:lnTo>
                    <a:pt x="3136" y="20"/>
                  </a:lnTo>
                  <a:lnTo>
                    <a:pt x="3134" y="25"/>
                  </a:lnTo>
                  <a:lnTo>
                    <a:pt x="3134" y="29"/>
                  </a:lnTo>
                  <a:lnTo>
                    <a:pt x="3134" y="35"/>
                  </a:lnTo>
                  <a:lnTo>
                    <a:pt x="3144" y="35"/>
                  </a:lnTo>
                  <a:close/>
                  <a:moveTo>
                    <a:pt x="3285" y="52"/>
                  </a:moveTo>
                  <a:lnTo>
                    <a:pt x="3274" y="53"/>
                  </a:lnTo>
                  <a:lnTo>
                    <a:pt x="3263" y="57"/>
                  </a:lnTo>
                  <a:lnTo>
                    <a:pt x="3258" y="59"/>
                  </a:lnTo>
                  <a:lnTo>
                    <a:pt x="3253" y="61"/>
                  </a:lnTo>
                  <a:lnTo>
                    <a:pt x="3249" y="65"/>
                  </a:lnTo>
                  <a:lnTo>
                    <a:pt x="3245" y="69"/>
                  </a:lnTo>
                  <a:lnTo>
                    <a:pt x="3242" y="74"/>
                  </a:lnTo>
                  <a:lnTo>
                    <a:pt x="3238" y="78"/>
                  </a:lnTo>
                  <a:lnTo>
                    <a:pt x="3235" y="82"/>
                  </a:lnTo>
                  <a:lnTo>
                    <a:pt x="3233" y="88"/>
                  </a:lnTo>
                  <a:lnTo>
                    <a:pt x="3231" y="95"/>
                  </a:lnTo>
                  <a:lnTo>
                    <a:pt x="3230" y="100"/>
                  </a:lnTo>
                  <a:lnTo>
                    <a:pt x="3229" y="108"/>
                  </a:lnTo>
                  <a:lnTo>
                    <a:pt x="3229" y="115"/>
                  </a:lnTo>
                  <a:lnTo>
                    <a:pt x="3229" y="121"/>
                  </a:lnTo>
                  <a:lnTo>
                    <a:pt x="3230" y="128"/>
                  </a:lnTo>
                  <a:lnTo>
                    <a:pt x="3231" y="134"/>
                  </a:lnTo>
                  <a:lnTo>
                    <a:pt x="3233" y="140"/>
                  </a:lnTo>
                  <a:lnTo>
                    <a:pt x="3235" y="145"/>
                  </a:lnTo>
                  <a:lnTo>
                    <a:pt x="3238" y="150"/>
                  </a:lnTo>
                  <a:lnTo>
                    <a:pt x="3240" y="155"/>
                  </a:lnTo>
                  <a:lnTo>
                    <a:pt x="3245" y="159"/>
                  </a:lnTo>
                  <a:lnTo>
                    <a:pt x="3248" y="163"/>
                  </a:lnTo>
                  <a:lnTo>
                    <a:pt x="3252" y="166"/>
                  </a:lnTo>
                  <a:lnTo>
                    <a:pt x="3257" y="169"/>
                  </a:lnTo>
                  <a:lnTo>
                    <a:pt x="3262" y="172"/>
                  </a:lnTo>
                  <a:lnTo>
                    <a:pt x="3272" y="174"/>
                  </a:lnTo>
                  <a:lnTo>
                    <a:pt x="3284" y="175"/>
                  </a:lnTo>
                  <a:lnTo>
                    <a:pt x="3293" y="175"/>
                  </a:lnTo>
                  <a:lnTo>
                    <a:pt x="3304" y="172"/>
                  </a:lnTo>
                  <a:lnTo>
                    <a:pt x="3314" y="167"/>
                  </a:lnTo>
                  <a:lnTo>
                    <a:pt x="3323" y="160"/>
                  </a:lnTo>
                  <a:lnTo>
                    <a:pt x="3326" y="156"/>
                  </a:lnTo>
                  <a:lnTo>
                    <a:pt x="3329" y="152"/>
                  </a:lnTo>
                  <a:lnTo>
                    <a:pt x="3332" y="147"/>
                  </a:lnTo>
                  <a:lnTo>
                    <a:pt x="3336" y="141"/>
                  </a:lnTo>
                  <a:lnTo>
                    <a:pt x="3338" y="135"/>
                  </a:lnTo>
                  <a:lnTo>
                    <a:pt x="3339" y="128"/>
                  </a:lnTo>
                  <a:lnTo>
                    <a:pt x="3340" y="120"/>
                  </a:lnTo>
                  <a:lnTo>
                    <a:pt x="3340" y="113"/>
                  </a:lnTo>
                  <a:lnTo>
                    <a:pt x="3339" y="100"/>
                  </a:lnTo>
                  <a:lnTo>
                    <a:pt x="3337" y="88"/>
                  </a:lnTo>
                  <a:lnTo>
                    <a:pt x="3334" y="82"/>
                  </a:lnTo>
                  <a:lnTo>
                    <a:pt x="3331" y="78"/>
                  </a:lnTo>
                  <a:lnTo>
                    <a:pt x="3328" y="74"/>
                  </a:lnTo>
                  <a:lnTo>
                    <a:pt x="3325" y="69"/>
                  </a:lnTo>
                  <a:lnTo>
                    <a:pt x="3321" y="66"/>
                  </a:lnTo>
                  <a:lnTo>
                    <a:pt x="3317" y="62"/>
                  </a:lnTo>
                  <a:lnTo>
                    <a:pt x="3313" y="59"/>
                  </a:lnTo>
                  <a:lnTo>
                    <a:pt x="3307" y="57"/>
                  </a:lnTo>
                  <a:lnTo>
                    <a:pt x="3302" y="55"/>
                  </a:lnTo>
                  <a:lnTo>
                    <a:pt x="3297" y="53"/>
                  </a:lnTo>
                  <a:lnTo>
                    <a:pt x="3291" y="52"/>
                  </a:lnTo>
                  <a:lnTo>
                    <a:pt x="3285" y="52"/>
                  </a:lnTo>
                  <a:close/>
                  <a:moveTo>
                    <a:pt x="3285" y="68"/>
                  </a:moveTo>
                  <a:lnTo>
                    <a:pt x="3289" y="69"/>
                  </a:lnTo>
                  <a:lnTo>
                    <a:pt x="3293" y="69"/>
                  </a:lnTo>
                  <a:lnTo>
                    <a:pt x="3297" y="71"/>
                  </a:lnTo>
                  <a:lnTo>
                    <a:pt x="3301" y="72"/>
                  </a:lnTo>
                  <a:lnTo>
                    <a:pt x="3306" y="77"/>
                  </a:lnTo>
                  <a:lnTo>
                    <a:pt x="3311" y="84"/>
                  </a:lnTo>
                  <a:lnTo>
                    <a:pt x="3315" y="90"/>
                  </a:lnTo>
                  <a:lnTo>
                    <a:pt x="3317" y="98"/>
                  </a:lnTo>
                  <a:lnTo>
                    <a:pt x="3318" y="106"/>
                  </a:lnTo>
                  <a:lnTo>
                    <a:pt x="3319" y="114"/>
                  </a:lnTo>
                  <a:lnTo>
                    <a:pt x="3318" y="124"/>
                  </a:lnTo>
                  <a:lnTo>
                    <a:pt x="3316" y="131"/>
                  </a:lnTo>
                  <a:lnTo>
                    <a:pt x="3313" y="139"/>
                  </a:lnTo>
                  <a:lnTo>
                    <a:pt x="3310" y="146"/>
                  </a:lnTo>
                  <a:lnTo>
                    <a:pt x="3304" y="152"/>
                  </a:lnTo>
                  <a:lnTo>
                    <a:pt x="3298" y="156"/>
                  </a:lnTo>
                  <a:lnTo>
                    <a:pt x="3291" y="158"/>
                  </a:lnTo>
                  <a:lnTo>
                    <a:pt x="3285" y="159"/>
                  </a:lnTo>
                  <a:lnTo>
                    <a:pt x="3277" y="158"/>
                  </a:lnTo>
                  <a:lnTo>
                    <a:pt x="3271" y="156"/>
                  </a:lnTo>
                  <a:lnTo>
                    <a:pt x="3264" y="152"/>
                  </a:lnTo>
                  <a:lnTo>
                    <a:pt x="3260" y="146"/>
                  </a:lnTo>
                  <a:lnTo>
                    <a:pt x="3256" y="139"/>
                  </a:lnTo>
                  <a:lnTo>
                    <a:pt x="3252" y="131"/>
                  </a:lnTo>
                  <a:lnTo>
                    <a:pt x="3250" y="124"/>
                  </a:lnTo>
                  <a:lnTo>
                    <a:pt x="3249" y="114"/>
                  </a:lnTo>
                  <a:lnTo>
                    <a:pt x="3250" y="106"/>
                  </a:lnTo>
                  <a:lnTo>
                    <a:pt x="3251" y="98"/>
                  </a:lnTo>
                  <a:lnTo>
                    <a:pt x="3255" y="90"/>
                  </a:lnTo>
                  <a:lnTo>
                    <a:pt x="3258" y="82"/>
                  </a:lnTo>
                  <a:lnTo>
                    <a:pt x="3263" y="77"/>
                  </a:lnTo>
                  <a:lnTo>
                    <a:pt x="3269" y="72"/>
                  </a:lnTo>
                  <a:lnTo>
                    <a:pt x="3276" y="69"/>
                  </a:lnTo>
                  <a:lnTo>
                    <a:pt x="3285" y="68"/>
                  </a:lnTo>
                  <a:close/>
                  <a:moveTo>
                    <a:pt x="3508" y="118"/>
                  </a:moveTo>
                  <a:lnTo>
                    <a:pt x="3508" y="114"/>
                  </a:lnTo>
                  <a:lnTo>
                    <a:pt x="3508" y="108"/>
                  </a:lnTo>
                  <a:lnTo>
                    <a:pt x="3508" y="99"/>
                  </a:lnTo>
                  <a:lnTo>
                    <a:pt x="3506" y="90"/>
                  </a:lnTo>
                  <a:lnTo>
                    <a:pt x="3504" y="80"/>
                  </a:lnTo>
                  <a:lnTo>
                    <a:pt x="3500" y="72"/>
                  </a:lnTo>
                  <a:lnTo>
                    <a:pt x="3496" y="68"/>
                  </a:lnTo>
                  <a:lnTo>
                    <a:pt x="3493" y="65"/>
                  </a:lnTo>
                  <a:lnTo>
                    <a:pt x="3489" y="61"/>
                  </a:lnTo>
                  <a:lnTo>
                    <a:pt x="3485" y="58"/>
                  </a:lnTo>
                  <a:lnTo>
                    <a:pt x="3480" y="56"/>
                  </a:lnTo>
                  <a:lnTo>
                    <a:pt x="3475" y="53"/>
                  </a:lnTo>
                  <a:lnTo>
                    <a:pt x="3468" y="52"/>
                  </a:lnTo>
                  <a:lnTo>
                    <a:pt x="3462" y="52"/>
                  </a:lnTo>
                  <a:lnTo>
                    <a:pt x="3455" y="52"/>
                  </a:lnTo>
                  <a:lnTo>
                    <a:pt x="3450" y="53"/>
                  </a:lnTo>
                  <a:lnTo>
                    <a:pt x="3445" y="55"/>
                  </a:lnTo>
                  <a:lnTo>
                    <a:pt x="3439" y="57"/>
                  </a:lnTo>
                  <a:lnTo>
                    <a:pt x="3435" y="60"/>
                  </a:lnTo>
                  <a:lnTo>
                    <a:pt x="3431" y="64"/>
                  </a:lnTo>
                  <a:lnTo>
                    <a:pt x="3426" y="67"/>
                  </a:lnTo>
                  <a:lnTo>
                    <a:pt x="3422" y="70"/>
                  </a:lnTo>
                  <a:lnTo>
                    <a:pt x="3417" y="80"/>
                  </a:lnTo>
                  <a:lnTo>
                    <a:pt x="3412" y="91"/>
                  </a:lnTo>
                  <a:lnTo>
                    <a:pt x="3409" y="102"/>
                  </a:lnTo>
                  <a:lnTo>
                    <a:pt x="3408" y="116"/>
                  </a:lnTo>
                  <a:lnTo>
                    <a:pt x="3409" y="128"/>
                  </a:lnTo>
                  <a:lnTo>
                    <a:pt x="3412" y="140"/>
                  </a:lnTo>
                  <a:lnTo>
                    <a:pt x="3414" y="145"/>
                  </a:lnTo>
                  <a:lnTo>
                    <a:pt x="3417" y="150"/>
                  </a:lnTo>
                  <a:lnTo>
                    <a:pt x="3420" y="155"/>
                  </a:lnTo>
                  <a:lnTo>
                    <a:pt x="3423" y="159"/>
                  </a:lnTo>
                  <a:lnTo>
                    <a:pt x="3427" y="163"/>
                  </a:lnTo>
                  <a:lnTo>
                    <a:pt x="3431" y="166"/>
                  </a:lnTo>
                  <a:lnTo>
                    <a:pt x="3436" y="168"/>
                  </a:lnTo>
                  <a:lnTo>
                    <a:pt x="3440" y="170"/>
                  </a:lnTo>
                  <a:lnTo>
                    <a:pt x="3446" y="173"/>
                  </a:lnTo>
                  <a:lnTo>
                    <a:pt x="3452" y="174"/>
                  </a:lnTo>
                  <a:lnTo>
                    <a:pt x="3458" y="175"/>
                  </a:lnTo>
                  <a:lnTo>
                    <a:pt x="3464" y="175"/>
                  </a:lnTo>
                  <a:lnTo>
                    <a:pt x="3477" y="175"/>
                  </a:lnTo>
                  <a:lnTo>
                    <a:pt x="3487" y="173"/>
                  </a:lnTo>
                  <a:lnTo>
                    <a:pt x="3495" y="170"/>
                  </a:lnTo>
                  <a:lnTo>
                    <a:pt x="3502" y="168"/>
                  </a:lnTo>
                  <a:lnTo>
                    <a:pt x="3499" y="153"/>
                  </a:lnTo>
                  <a:lnTo>
                    <a:pt x="3492" y="155"/>
                  </a:lnTo>
                  <a:lnTo>
                    <a:pt x="3486" y="157"/>
                  </a:lnTo>
                  <a:lnTo>
                    <a:pt x="3477" y="158"/>
                  </a:lnTo>
                  <a:lnTo>
                    <a:pt x="3467" y="158"/>
                  </a:lnTo>
                  <a:lnTo>
                    <a:pt x="3460" y="158"/>
                  </a:lnTo>
                  <a:lnTo>
                    <a:pt x="3452" y="156"/>
                  </a:lnTo>
                  <a:lnTo>
                    <a:pt x="3446" y="154"/>
                  </a:lnTo>
                  <a:lnTo>
                    <a:pt x="3440" y="149"/>
                  </a:lnTo>
                  <a:lnTo>
                    <a:pt x="3435" y="144"/>
                  </a:lnTo>
                  <a:lnTo>
                    <a:pt x="3432" y="136"/>
                  </a:lnTo>
                  <a:lnTo>
                    <a:pt x="3428" y="128"/>
                  </a:lnTo>
                  <a:lnTo>
                    <a:pt x="3428" y="118"/>
                  </a:lnTo>
                  <a:lnTo>
                    <a:pt x="3508" y="118"/>
                  </a:lnTo>
                  <a:close/>
                  <a:moveTo>
                    <a:pt x="3428" y="102"/>
                  </a:moveTo>
                  <a:lnTo>
                    <a:pt x="3429" y="97"/>
                  </a:lnTo>
                  <a:lnTo>
                    <a:pt x="3431" y="90"/>
                  </a:lnTo>
                  <a:lnTo>
                    <a:pt x="3434" y="85"/>
                  </a:lnTo>
                  <a:lnTo>
                    <a:pt x="3437" y="79"/>
                  </a:lnTo>
                  <a:lnTo>
                    <a:pt x="3441" y="75"/>
                  </a:lnTo>
                  <a:lnTo>
                    <a:pt x="3447" y="71"/>
                  </a:lnTo>
                  <a:lnTo>
                    <a:pt x="3452" y="68"/>
                  </a:lnTo>
                  <a:lnTo>
                    <a:pt x="3460" y="68"/>
                  </a:lnTo>
                  <a:lnTo>
                    <a:pt x="3468" y="69"/>
                  </a:lnTo>
                  <a:lnTo>
                    <a:pt x="3475" y="71"/>
                  </a:lnTo>
                  <a:lnTo>
                    <a:pt x="3479" y="75"/>
                  </a:lnTo>
                  <a:lnTo>
                    <a:pt x="3483" y="80"/>
                  </a:lnTo>
                  <a:lnTo>
                    <a:pt x="3486" y="86"/>
                  </a:lnTo>
                  <a:lnTo>
                    <a:pt x="3488" y="91"/>
                  </a:lnTo>
                  <a:lnTo>
                    <a:pt x="3489" y="97"/>
                  </a:lnTo>
                  <a:lnTo>
                    <a:pt x="3489" y="102"/>
                  </a:lnTo>
                  <a:lnTo>
                    <a:pt x="3428" y="102"/>
                  </a:lnTo>
                  <a:close/>
                  <a:moveTo>
                    <a:pt x="3534" y="173"/>
                  </a:moveTo>
                  <a:lnTo>
                    <a:pt x="3555" y="173"/>
                  </a:lnTo>
                  <a:lnTo>
                    <a:pt x="3555" y="101"/>
                  </a:lnTo>
                  <a:lnTo>
                    <a:pt x="3555" y="96"/>
                  </a:lnTo>
                  <a:lnTo>
                    <a:pt x="3557" y="91"/>
                  </a:lnTo>
                  <a:lnTo>
                    <a:pt x="3558" y="87"/>
                  </a:lnTo>
                  <a:lnTo>
                    <a:pt x="3560" y="84"/>
                  </a:lnTo>
                  <a:lnTo>
                    <a:pt x="3562" y="80"/>
                  </a:lnTo>
                  <a:lnTo>
                    <a:pt x="3566" y="77"/>
                  </a:lnTo>
                  <a:lnTo>
                    <a:pt x="3569" y="74"/>
                  </a:lnTo>
                  <a:lnTo>
                    <a:pt x="3573" y="71"/>
                  </a:lnTo>
                  <a:lnTo>
                    <a:pt x="3577" y="70"/>
                  </a:lnTo>
                  <a:lnTo>
                    <a:pt x="3582" y="70"/>
                  </a:lnTo>
                  <a:lnTo>
                    <a:pt x="3587" y="70"/>
                  </a:lnTo>
                  <a:lnTo>
                    <a:pt x="3593" y="72"/>
                  </a:lnTo>
                  <a:lnTo>
                    <a:pt x="3597" y="75"/>
                  </a:lnTo>
                  <a:lnTo>
                    <a:pt x="3600" y="79"/>
                  </a:lnTo>
                  <a:lnTo>
                    <a:pt x="3602" y="84"/>
                  </a:lnTo>
                  <a:lnTo>
                    <a:pt x="3604" y="89"/>
                  </a:lnTo>
                  <a:lnTo>
                    <a:pt x="3606" y="96"/>
                  </a:lnTo>
                  <a:lnTo>
                    <a:pt x="3606" y="102"/>
                  </a:lnTo>
                  <a:lnTo>
                    <a:pt x="3606" y="173"/>
                  </a:lnTo>
                  <a:lnTo>
                    <a:pt x="3626" y="173"/>
                  </a:lnTo>
                  <a:lnTo>
                    <a:pt x="3626" y="100"/>
                  </a:lnTo>
                  <a:lnTo>
                    <a:pt x="3627" y="95"/>
                  </a:lnTo>
                  <a:lnTo>
                    <a:pt x="3628" y="89"/>
                  </a:lnTo>
                  <a:lnTo>
                    <a:pt x="3629" y="86"/>
                  </a:lnTo>
                  <a:lnTo>
                    <a:pt x="3631" y="81"/>
                  </a:lnTo>
                  <a:lnTo>
                    <a:pt x="3634" y="78"/>
                  </a:lnTo>
                  <a:lnTo>
                    <a:pt x="3637" y="76"/>
                  </a:lnTo>
                  <a:lnTo>
                    <a:pt x="3640" y="74"/>
                  </a:lnTo>
                  <a:lnTo>
                    <a:pt x="3644" y="71"/>
                  </a:lnTo>
                  <a:lnTo>
                    <a:pt x="3648" y="70"/>
                  </a:lnTo>
                  <a:lnTo>
                    <a:pt x="3652" y="70"/>
                  </a:lnTo>
                  <a:lnTo>
                    <a:pt x="3658" y="70"/>
                  </a:lnTo>
                  <a:lnTo>
                    <a:pt x="3663" y="72"/>
                  </a:lnTo>
                  <a:lnTo>
                    <a:pt x="3667" y="76"/>
                  </a:lnTo>
                  <a:lnTo>
                    <a:pt x="3671" y="79"/>
                  </a:lnTo>
                  <a:lnTo>
                    <a:pt x="3674" y="85"/>
                  </a:lnTo>
                  <a:lnTo>
                    <a:pt x="3676" y="91"/>
                  </a:lnTo>
                  <a:lnTo>
                    <a:pt x="3677" y="98"/>
                  </a:lnTo>
                  <a:lnTo>
                    <a:pt x="3677" y="106"/>
                  </a:lnTo>
                  <a:lnTo>
                    <a:pt x="3677" y="173"/>
                  </a:lnTo>
                  <a:lnTo>
                    <a:pt x="3697" y="173"/>
                  </a:lnTo>
                  <a:lnTo>
                    <a:pt x="3697" y="104"/>
                  </a:lnTo>
                  <a:lnTo>
                    <a:pt x="3696" y="89"/>
                  </a:lnTo>
                  <a:lnTo>
                    <a:pt x="3694" y="78"/>
                  </a:lnTo>
                  <a:lnTo>
                    <a:pt x="3690" y="69"/>
                  </a:lnTo>
                  <a:lnTo>
                    <a:pt x="3684" y="62"/>
                  </a:lnTo>
                  <a:lnTo>
                    <a:pt x="3678" y="58"/>
                  </a:lnTo>
                  <a:lnTo>
                    <a:pt x="3672" y="55"/>
                  </a:lnTo>
                  <a:lnTo>
                    <a:pt x="3666" y="52"/>
                  </a:lnTo>
                  <a:lnTo>
                    <a:pt x="3660" y="52"/>
                  </a:lnTo>
                  <a:lnTo>
                    <a:pt x="3652" y="52"/>
                  </a:lnTo>
                  <a:lnTo>
                    <a:pt x="3645" y="55"/>
                  </a:lnTo>
                  <a:lnTo>
                    <a:pt x="3640" y="57"/>
                  </a:lnTo>
                  <a:lnTo>
                    <a:pt x="3635" y="60"/>
                  </a:lnTo>
                  <a:lnTo>
                    <a:pt x="3628" y="67"/>
                  </a:lnTo>
                  <a:lnTo>
                    <a:pt x="3622" y="76"/>
                  </a:lnTo>
                  <a:lnTo>
                    <a:pt x="3622" y="76"/>
                  </a:lnTo>
                  <a:lnTo>
                    <a:pt x="3620" y="71"/>
                  </a:lnTo>
                  <a:lnTo>
                    <a:pt x="3616" y="67"/>
                  </a:lnTo>
                  <a:lnTo>
                    <a:pt x="3613" y="62"/>
                  </a:lnTo>
                  <a:lnTo>
                    <a:pt x="3610" y="59"/>
                  </a:lnTo>
                  <a:lnTo>
                    <a:pt x="3604" y="56"/>
                  </a:lnTo>
                  <a:lnTo>
                    <a:pt x="3600" y="53"/>
                  </a:lnTo>
                  <a:lnTo>
                    <a:pt x="3595" y="52"/>
                  </a:lnTo>
                  <a:lnTo>
                    <a:pt x="3589" y="52"/>
                  </a:lnTo>
                  <a:lnTo>
                    <a:pt x="3583" y="52"/>
                  </a:lnTo>
                  <a:lnTo>
                    <a:pt x="3576" y="55"/>
                  </a:lnTo>
                  <a:lnTo>
                    <a:pt x="3571" y="56"/>
                  </a:lnTo>
                  <a:lnTo>
                    <a:pt x="3567" y="59"/>
                  </a:lnTo>
                  <a:lnTo>
                    <a:pt x="3562" y="62"/>
                  </a:lnTo>
                  <a:lnTo>
                    <a:pt x="3559" y="66"/>
                  </a:lnTo>
                  <a:lnTo>
                    <a:pt x="3556" y="70"/>
                  </a:lnTo>
                  <a:lnTo>
                    <a:pt x="3554" y="74"/>
                  </a:lnTo>
                  <a:lnTo>
                    <a:pt x="3553" y="74"/>
                  </a:lnTo>
                  <a:lnTo>
                    <a:pt x="3552" y="55"/>
                  </a:lnTo>
                  <a:lnTo>
                    <a:pt x="3533" y="55"/>
                  </a:lnTo>
                  <a:lnTo>
                    <a:pt x="3534" y="70"/>
                  </a:lnTo>
                  <a:lnTo>
                    <a:pt x="3534" y="87"/>
                  </a:lnTo>
                  <a:lnTo>
                    <a:pt x="3534" y="173"/>
                  </a:lnTo>
                  <a:close/>
                  <a:moveTo>
                    <a:pt x="3731" y="221"/>
                  </a:moveTo>
                  <a:lnTo>
                    <a:pt x="3751" y="221"/>
                  </a:lnTo>
                  <a:lnTo>
                    <a:pt x="3751" y="157"/>
                  </a:lnTo>
                  <a:lnTo>
                    <a:pt x="3752" y="157"/>
                  </a:lnTo>
                  <a:lnTo>
                    <a:pt x="3755" y="162"/>
                  </a:lnTo>
                  <a:lnTo>
                    <a:pt x="3759" y="165"/>
                  </a:lnTo>
                  <a:lnTo>
                    <a:pt x="3762" y="168"/>
                  </a:lnTo>
                  <a:lnTo>
                    <a:pt x="3766" y="170"/>
                  </a:lnTo>
                  <a:lnTo>
                    <a:pt x="3771" y="173"/>
                  </a:lnTo>
                  <a:lnTo>
                    <a:pt x="3776" y="174"/>
                  </a:lnTo>
                  <a:lnTo>
                    <a:pt x="3782" y="175"/>
                  </a:lnTo>
                  <a:lnTo>
                    <a:pt x="3787" y="175"/>
                  </a:lnTo>
                  <a:lnTo>
                    <a:pt x="3797" y="175"/>
                  </a:lnTo>
                  <a:lnTo>
                    <a:pt x="3806" y="172"/>
                  </a:lnTo>
                  <a:lnTo>
                    <a:pt x="3815" y="166"/>
                  </a:lnTo>
                  <a:lnTo>
                    <a:pt x="3824" y="159"/>
                  </a:lnTo>
                  <a:lnTo>
                    <a:pt x="3827" y="156"/>
                  </a:lnTo>
                  <a:lnTo>
                    <a:pt x="3830" y="150"/>
                  </a:lnTo>
                  <a:lnTo>
                    <a:pt x="3832" y="146"/>
                  </a:lnTo>
                  <a:lnTo>
                    <a:pt x="3834" y="140"/>
                  </a:lnTo>
                  <a:lnTo>
                    <a:pt x="3837" y="134"/>
                  </a:lnTo>
                  <a:lnTo>
                    <a:pt x="3838" y="127"/>
                  </a:lnTo>
                  <a:lnTo>
                    <a:pt x="3839" y="120"/>
                  </a:lnTo>
                  <a:lnTo>
                    <a:pt x="3839" y="113"/>
                  </a:lnTo>
                  <a:lnTo>
                    <a:pt x="3838" y="99"/>
                  </a:lnTo>
                  <a:lnTo>
                    <a:pt x="3836" y="88"/>
                  </a:lnTo>
                  <a:lnTo>
                    <a:pt x="3831" y="78"/>
                  </a:lnTo>
                  <a:lnTo>
                    <a:pt x="3825" y="69"/>
                  </a:lnTo>
                  <a:lnTo>
                    <a:pt x="3818" y="61"/>
                  </a:lnTo>
                  <a:lnTo>
                    <a:pt x="3810" y="57"/>
                  </a:lnTo>
                  <a:lnTo>
                    <a:pt x="3805" y="55"/>
                  </a:lnTo>
                  <a:lnTo>
                    <a:pt x="3801" y="53"/>
                  </a:lnTo>
                  <a:lnTo>
                    <a:pt x="3796" y="52"/>
                  </a:lnTo>
                  <a:lnTo>
                    <a:pt x="3791" y="52"/>
                  </a:lnTo>
                  <a:lnTo>
                    <a:pt x="3784" y="52"/>
                  </a:lnTo>
                  <a:lnTo>
                    <a:pt x="3777" y="53"/>
                  </a:lnTo>
                  <a:lnTo>
                    <a:pt x="3772" y="56"/>
                  </a:lnTo>
                  <a:lnTo>
                    <a:pt x="3766" y="58"/>
                  </a:lnTo>
                  <a:lnTo>
                    <a:pt x="3762" y="61"/>
                  </a:lnTo>
                  <a:lnTo>
                    <a:pt x="3758" y="66"/>
                  </a:lnTo>
                  <a:lnTo>
                    <a:pt x="3753" y="70"/>
                  </a:lnTo>
                  <a:lnTo>
                    <a:pt x="3750" y="75"/>
                  </a:lnTo>
                  <a:lnTo>
                    <a:pt x="3750" y="75"/>
                  </a:lnTo>
                  <a:lnTo>
                    <a:pt x="3749" y="55"/>
                  </a:lnTo>
                  <a:lnTo>
                    <a:pt x="3730" y="55"/>
                  </a:lnTo>
                  <a:lnTo>
                    <a:pt x="3731" y="64"/>
                  </a:lnTo>
                  <a:lnTo>
                    <a:pt x="3731" y="72"/>
                  </a:lnTo>
                  <a:lnTo>
                    <a:pt x="3731" y="82"/>
                  </a:lnTo>
                  <a:lnTo>
                    <a:pt x="3731" y="94"/>
                  </a:lnTo>
                  <a:lnTo>
                    <a:pt x="3731" y="221"/>
                  </a:lnTo>
                  <a:close/>
                  <a:moveTo>
                    <a:pt x="3751" y="105"/>
                  </a:moveTo>
                  <a:lnTo>
                    <a:pt x="3752" y="100"/>
                  </a:lnTo>
                  <a:lnTo>
                    <a:pt x="3753" y="96"/>
                  </a:lnTo>
                  <a:lnTo>
                    <a:pt x="3755" y="90"/>
                  </a:lnTo>
                  <a:lnTo>
                    <a:pt x="3758" y="85"/>
                  </a:lnTo>
                  <a:lnTo>
                    <a:pt x="3761" y="80"/>
                  </a:lnTo>
                  <a:lnTo>
                    <a:pt x="3765" y="77"/>
                  </a:lnTo>
                  <a:lnTo>
                    <a:pt x="3770" y="74"/>
                  </a:lnTo>
                  <a:lnTo>
                    <a:pt x="3774" y="71"/>
                  </a:lnTo>
                  <a:lnTo>
                    <a:pt x="3779" y="70"/>
                  </a:lnTo>
                  <a:lnTo>
                    <a:pt x="3785" y="69"/>
                  </a:lnTo>
                  <a:lnTo>
                    <a:pt x="3792" y="70"/>
                  </a:lnTo>
                  <a:lnTo>
                    <a:pt x="3799" y="72"/>
                  </a:lnTo>
                  <a:lnTo>
                    <a:pt x="3804" y="77"/>
                  </a:lnTo>
                  <a:lnTo>
                    <a:pt x="3810" y="82"/>
                  </a:lnTo>
                  <a:lnTo>
                    <a:pt x="3813" y="89"/>
                  </a:lnTo>
                  <a:lnTo>
                    <a:pt x="3816" y="96"/>
                  </a:lnTo>
                  <a:lnTo>
                    <a:pt x="3818" y="105"/>
                  </a:lnTo>
                  <a:lnTo>
                    <a:pt x="3818" y="114"/>
                  </a:lnTo>
                  <a:lnTo>
                    <a:pt x="3818" y="123"/>
                  </a:lnTo>
                  <a:lnTo>
                    <a:pt x="3816" y="131"/>
                  </a:lnTo>
                  <a:lnTo>
                    <a:pt x="3813" y="139"/>
                  </a:lnTo>
                  <a:lnTo>
                    <a:pt x="3810" y="146"/>
                  </a:lnTo>
                  <a:lnTo>
                    <a:pt x="3804" y="152"/>
                  </a:lnTo>
                  <a:lnTo>
                    <a:pt x="3799" y="155"/>
                  </a:lnTo>
                  <a:lnTo>
                    <a:pt x="3791" y="158"/>
                  </a:lnTo>
                  <a:lnTo>
                    <a:pt x="3784" y="158"/>
                  </a:lnTo>
                  <a:lnTo>
                    <a:pt x="3778" y="158"/>
                  </a:lnTo>
                  <a:lnTo>
                    <a:pt x="3773" y="157"/>
                  </a:lnTo>
                  <a:lnTo>
                    <a:pt x="3769" y="155"/>
                  </a:lnTo>
                  <a:lnTo>
                    <a:pt x="3764" y="152"/>
                  </a:lnTo>
                  <a:lnTo>
                    <a:pt x="3760" y="148"/>
                  </a:lnTo>
                  <a:lnTo>
                    <a:pt x="3757" y="144"/>
                  </a:lnTo>
                  <a:lnTo>
                    <a:pt x="3755" y="139"/>
                  </a:lnTo>
                  <a:lnTo>
                    <a:pt x="3752" y="134"/>
                  </a:lnTo>
                  <a:lnTo>
                    <a:pt x="3752" y="129"/>
                  </a:lnTo>
                  <a:lnTo>
                    <a:pt x="3751" y="125"/>
                  </a:lnTo>
                  <a:lnTo>
                    <a:pt x="3751" y="105"/>
                  </a:lnTo>
                  <a:close/>
                  <a:moveTo>
                    <a:pt x="3866" y="173"/>
                  </a:moveTo>
                  <a:lnTo>
                    <a:pt x="3885" y="173"/>
                  </a:lnTo>
                  <a:lnTo>
                    <a:pt x="3885" y="110"/>
                  </a:lnTo>
                  <a:lnTo>
                    <a:pt x="3886" y="105"/>
                  </a:lnTo>
                  <a:lnTo>
                    <a:pt x="3886" y="100"/>
                  </a:lnTo>
                  <a:lnTo>
                    <a:pt x="3888" y="95"/>
                  </a:lnTo>
                  <a:lnTo>
                    <a:pt x="3891" y="89"/>
                  </a:lnTo>
                  <a:lnTo>
                    <a:pt x="3893" y="85"/>
                  </a:lnTo>
                  <a:lnTo>
                    <a:pt x="3896" y="80"/>
                  </a:lnTo>
                  <a:lnTo>
                    <a:pt x="3900" y="77"/>
                  </a:lnTo>
                  <a:lnTo>
                    <a:pt x="3905" y="75"/>
                  </a:lnTo>
                  <a:lnTo>
                    <a:pt x="3909" y="74"/>
                  </a:lnTo>
                  <a:lnTo>
                    <a:pt x="3914" y="72"/>
                  </a:lnTo>
                  <a:lnTo>
                    <a:pt x="3919" y="72"/>
                  </a:lnTo>
                  <a:lnTo>
                    <a:pt x="3922" y="74"/>
                  </a:lnTo>
                  <a:lnTo>
                    <a:pt x="3922" y="53"/>
                  </a:lnTo>
                  <a:lnTo>
                    <a:pt x="3919" y="52"/>
                  </a:lnTo>
                  <a:lnTo>
                    <a:pt x="3915" y="52"/>
                  </a:lnTo>
                  <a:lnTo>
                    <a:pt x="3910" y="52"/>
                  </a:lnTo>
                  <a:lnTo>
                    <a:pt x="3906" y="55"/>
                  </a:lnTo>
                  <a:lnTo>
                    <a:pt x="3901" y="57"/>
                  </a:lnTo>
                  <a:lnTo>
                    <a:pt x="3897" y="59"/>
                  </a:lnTo>
                  <a:lnTo>
                    <a:pt x="3893" y="64"/>
                  </a:lnTo>
                  <a:lnTo>
                    <a:pt x="3890" y="67"/>
                  </a:lnTo>
                  <a:lnTo>
                    <a:pt x="3886" y="72"/>
                  </a:lnTo>
                  <a:lnTo>
                    <a:pt x="3884" y="78"/>
                  </a:lnTo>
                  <a:lnTo>
                    <a:pt x="3883" y="78"/>
                  </a:lnTo>
                  <a:lnTo>
                    <a:pt x="3882" y="55"/>
                  </a:lnTo>
                  <a:lnTo>
                    <a:pt x="3865" y="55"/>
                  </a:lnTo>
                  <a:lnTo>
                    <a:pt x="3865" y="64"/>
                  </a:lnTo>
                  <a:lnTo>
                    <a:pt x="3865" y="72"/>
                  </a:lnTo>
                  <a:lnTo>
                    <a:pt x="3865" y="81"/>
                  </a:lnTo>
                  <a:lnTo>
                    <a:pt x="3866" y="91"/>
                  </a:lnTo>
                  <a:lnTo>
                    <a:pt x="3866" y="173"/>
                  </a:lnTo>
                  <a:close/>
                  <a:moveTo>
                    <a:pt x="4032" y="118"/>
                  </a:moveTo>
                  <a:lnTo>
                    <a:pt x="4032" y="114"/>
                  </a:lnTo>
                  <a:lnTo>
                    <a:pt x="4032" y="108"/>
                  </a:lnTo>
                  <a:lnTo>
                    <a:pt x="4032" y="99"/>
                  </a:lnTo>
                  <a:lnTo>
                    <a:pt x="4030" y="90"/>
                  </a:lnTo>
                  <a:lnTo>
                    <a:pt x="4028" y="80"/>
                  </a:lnTo>
                  <a:lnTo>
                    <a:pt x="4022" y="72"/>
                  </a:lnTo>
                  <a:lnTo>
                    <a:pt x="4020" y="68"/>
                  </a:lnTo>
                  <a:lnTo>
                    <a:pt x="4017" y="65"/>
                  </a:lnTo>
                  <a:lnTo>
                    <a:pt x="4013" y="61"/>
                  </a:lnTo>
                  <a:lnTo>
                    <a:pt x="4008" y="58"/>
                  </a:lnTo>
                  <a:lnTo>
                    <a:pt x="4003" y="56"/>
                  </a:lnTo>
                  <a:lnTo>
                    <a:pt x="3998" y="53"/>
                  </a:lnTo>
                  <a:lnTo>
                    <a:pt x="3992" y="52"/>
                  </a:lnTo>
                  <a:lnTo>
                    <a:pt x="3986" y="52"/>
                  </a:lnTo>
                  <a:lnTo>
                    <a:pt x="3979" y="52"/>
                  </a:lnTo>
                  <a:lnTo>
                    <a:pt x="3974" y="53"/>
                  </a:lnTo>
                  <a:lnTo>
                    <a:pt x="3968" y="55"/>
                  </a:lnTo>
                  <a:lnTo>
                    <a:pt x="3963" y="57"/>
                  </a:lnTo>
                  <a:lnTo>
                    <a:pt x="3958" y="60"/>
                  </a:lnTo>
                  <a:lnTo>
                    <a:pt x="3953" y="64"/>
                  </a:lnTo>
                  <a:lnTo>
                    <a:pt x="3950" y="67"/>
                  </a:lnTo>
                  <a:lnTo>
                    <a:pt x="3946" y="70"/>
                  </a:lnTo>
                  <a:lnTo>
                    <a:pt x="3940" y="80"/>
                  </a:lnTo>
                  <a:lnTo>
                    <a:pt x="3935" y="91"/>
                  </a:lnTo>
                  <a:lnTo>
                    <a:pt x="3933" y="102"/>
                  </a:lnTo>
                  <a:lnTo>
                    <a:pt x="3932" y="116"/>
                  </a:lnTo>
                  <a:lnTo>
                    <a:pt x="3933" y="128"/>
                  </a:lnTo>
                  <a:lnTo>
                    <a:pt x="3936" y="140"/>
                  </a:lnTo>
                  <a:lnTo>
                    <a:pt x="3938" y="145"/>
                  </a:lnTo>
                  <a:lnTo>
                    <a:pt x="3940" y="150"/>
                  </a:lnTo>
                  <a:lnTo>
                    <a:pt x="3944" y="155"/>
                  </a:lnTo>
                  <a:lnTo>
                    <a:pt x="3947" y="159"/>
                  </a:lnTo>
                  <a:lnTo>
                    <a:pt x="3950" y="163"/>
                  </a:lnTo>
                  <a:lnTo>
                    <a:pt x="3954" y="166"/>
                  </a:lnTo>
                  <a:lnTo>
                    <a:pt x="3960" y="168"/>
                  </a:lnTo>
                  <a:lnTo>
                    <a:pt x="3964" y="170"/>
                  </a:lnTo>
                  <a:lnTo>
                    <a:pt x="3969" y="173"/>
                  </a:lnTo>
                  <a:lnTo>
                    <a:pt x="3975" y="174"/>
                  </a:lnTo>
                  <a:lnTo>
                    <a:pt x="3981" y="175"/>
                  </a:lnTo>
                  <a:lnTo>
                    <a:pt x="3988" y="175"/>
                  </a:lnTo>
                  <a:lnTo>
                    <a:pt x="4001" y="175"/>
                  </a:lnTo>
                  <a:lnTo>
                    <a:pt x="4011" y="173"/>
                  </a:lnTo>
                  <a:lnTo>
                    <a:pt x="4019" y="170"/>
                  </a:lnTo>
                  <a:lnTo>
                    <a:pt x="4026" y="168"/>
                  </a:lnTo>
                  <a:lnTo>
                    <a:pt x="4022" y="153"/>
                  </a:lnTo>
                  <a:lnTo>
                    <a:pt x="4016" y="155"/>
                  </a:lnTo>
                  <a:lnTo>
                    <a:pt x="4009" y="157"/>
                  </a:lnTo>
                  <a:lnTo>
                    <a:pt x="4001" y="158"/>
                  </a:lnTo>
                  <a:lnTo>
                    <a:pt x="3991" y="158"/>
                  </a:lnTo>
                  <a:lnTo>
                    <a:pt x="3984" y="158"/>
                  </a:lnTo>
                  <a:lnTo>
                    <a:pt x="3976" y="156"/>
                  </a:lnTo>
                  <a:lnTo>
                    <a:pt x="3969" y="154"/>
                  </a:lnTo>
                  <a:lnTo>
                    <a:pt x="3963" y="149"/>
                  </a:lnTo>
                  <a:lnTo>
                    <a:pt x="3959" y="144"/>
                  </a:lnTo>
                  <a:lnTo>
                    <a:pt x="3955" y="136"/>
                  </a:lnTo>
                  <a:lnTo>
                    <a:pt x="3952" y="128"/>
                  </a:lnTo>
                  <a:lnTo>
                    <a:pt x="3951" y="118"/>
                  </a:lnTo>
                  <a:lnTo>
                    <a:pt x="4032" y="118"/>
                  </a:lnTo>
                  <a:close/>
                  <a:moveTo>
                    <a:pt x="3952" y="102"/>
                  </a:moveTo>
                  <a:lnTo>
                    <a:pt x="3953" y="97"/>
                  </a:lnTo>
                  <a:lnTo>
                    <a:pt x="3954" y="90"/>
                  </a:lnTo>
                  <a:lnTo>
                    <a:pt x="3957" y="85"/>
                  </a:lnTo>
                  <a:lnTo>
                    <a:pt x="3961" y="79"/>
                  </a:lnTo>
                  <a:lnTo>
                    <a:pt x="3965" y="75"/>
                  </a:lnTo>
                  <a:lnTo>
                    <a:pt x="3971" y="71"/>
                  </a:lnTo>
                  <a:lnTo>
                    <a:pt x="3976" y="68"/>
                  </a:lnTo>
                  <a:lnTo>
                    <a:pt x="3984" y="68"/>
                  </a:lnTo>
                  <a:lnTo>
                    <a:pt x="3991" y="69"/>
                  </a:lnTo>
                  <a:lnTo>
                    <a:pt x="3998" y="71"/>
                  </a:lnTo>
                  <a:lnTo>
                    <a:pt x="4003" y="75"/>
                  </a:lnTo>
                  <a:lnTo>
                    <a:pt x="4007" y="80"/>
                  </a:lnTo>
                  <a:lnTo>
                    <a:pt x="4009" y="86"/>
                  </a:lnTo>
                  <a:lnTo>
                    <a:pt x="4012" y="91"/>
                  </a:lnTo>
                  <a:lnTo>
                    <a:pt x="4013" y="97"/>
                  </a:lnTo>
                  <a:lnTo>
                    <a:pt x="4013" y="102"/>
                  </a:lnTo>
                  <a:lnTo>
                    <a:pt x="3952" y="102"/>
                  </a:lnTo>
                  <a:close/>
                  <a:moveTo>
                    <a:pt x="4050" y="167"/>
                  </a:moveTo>
                  <a:lnTo>
                    <a:pt x="4057" y="170"/>
                  </a:lnTo>
                  <a:lnTo>
                    <a:pt x="4065" y="173"/>
                  </a:lnTo>
                  <a:lnTo>
                    <a:pt x="4073" y="175"/>
                  </a:lnTo>
                  <a:lnTo>
                    <a:pt x="4082" y="175"/>
                  </a:lnTo>
                  <a:lnTo>
                    <a:pt x="4092" y="175"/>
                  </a:lnTo>
                  <a:lnTo>
                    <a:pt x="4100" y="173"/>
                  </a:lnTo>
                  <a:lnTo>
                    <a:pt x="4108" y="169"/>
                  </a:lnTo>
                  <a:lnTo>
                    <a:pt x="4114" y="165"/>
                  </a:lnTo>
                  <a:lnTo>
                    <a:pt x="4119" y="160"/>
                  </a:lnTo>
                  <a:lnTo>
                    <a:pt x="4122" y="154"/>
                  </a:lnTo>
                  <a:lnTo>
                    <a:pt x="4124" y="147"/>
                  </a:lnTo>
                  <a:lnTo>
                    <a:pt x="4125" y="140"/>
                  </a:lnTo>
                  <a:lnTo>
                    <a:pt x="4124" y="134"/>
                  </a:lnTo>
                  <a:lnTo>
                    <a:pt x="4123" y="128"/>
                  </a:lnTo>
                  <a:lnTo>
                    <a:pt x="4121" y="123"/>
                  </a:lnTo>
                  <a:lnTo>
                    <a:pt x="4117" y="118"/>
                  </a:lnTo>
                  <a:lnTo>
                    <a:pt x="4113" y="115"/>
                  </a:lnTo>
                  <a:lnTo>
                    <a:pt x="4108" y="110"/>
                  </a:lnTo>
                  <a:lnTo>
                    <a:pt x="4102" y="107"/>
                  </a:lnTo>
                  <a:lnTo>
                    <a:pt x="4095" y="105"/>
                  </a:lnTo>
                  <a:lnTo>
                    <a:pt x="4085" y="100"/>
                  </a:lnTo>
                  <a:lnTo>
                    <a:pt x="4079" y="96"/>
                  </a:lnTo>
                  <a:lnTo>
                    <a:pt x="4076" y="94"/>
                  </a:lnTo>
                  <a:lnTo>
                    <a:pt x="4074" y="91"/>
                  </a:lnTo>
                  <a:lnTo>
                    <a:pt x="4073" y="88"/>
                  </a:lnTo>
                  <a:lnTo>
                    <a:pt x="4073" y="85"/>
                  </a:lnTo>
                  <a:lnTo>
                    <a:pt x="4073" y="81"/>
                  </a:lnTo>
                  <a:lnTo>
                    <a:pt x="4074" y="78"/>
                  </a:lnTo>
                  <a:lnTo>
                    <a:pt x="4076" y="76"/>
                  </a:lnTo>
                  <a:lnTo>
                    <a:pt x="4079" y="74"/>
                  </a:lnTo>
                  <a:lnTo>
                    <a:pt x="4081" y="71"/>
                  </a:lnTo>
                  <a:lnTo>
                    <a:pt x="4084" y="69"/>
                  </a:lnTo>
                  <a:lnTo>
                    <a:pt x="4088" y="69"/>
                  </a:lnTo>
                  <a:lnTo>
                    <a:pt x="4093" y="68"/>
                  </a:lnTo>
                  <a:lnTo>
                    <a:pt x="4100" y="69"/>
                  </a:lnTo>
                  <a:lnTo>
                    <a:pt x="4107" y="70"/>
                  </a:lnTo>
                  <a:lnTo>
                    <a:pt x="4112" y="72"/>
                  </a:lnTo>
                  <a:lnTo>
                    <a:pt x="4115" y="75"/>
                  </a:lnTo>
                  <a:lnTo>
                    <a:pt x="4121" y="59"/>
                  </a:lnTo>
                  <a:lnTo>
                    <a:pt x="4115" y="57"/>
                  </a:lnTo>
                  <a:lnTo>
                    <a:pt x="4109" y="55"/>
                  </a:lnTo>
                  <a:lnTo>
                    <a:pt x="4101" y="52"/>
                  </a:lnTo>
                  <a:lnTo>
                    <a:pt x="4093" y="52"/>
                  </a:lnTo>
                  <a:lnTo>
                    <a:pt x="4084" y="53"/>
                  </a:lnTo>
                  <a:lnTo>
                    <a:pt x="4076" y="55"/>
                  </a:lnTo>
                  <a:lnTo>
                    <a:pt x="4070" y="58"/>
                  </a:lnTo>
                  <a:lnTo>
                    <a:pt x="4063" y="62"/>
                  </a:lnTo>
                  <a:lnTo>
                    <a:pt x="4059" y="68"/>
                  </a:lnTo>
                  <a:lnTo>
                    <a:pt x="4056" y="74"/>
                  </a:lnTo>
                  <a:lnTo>
                    <a:pt x="4054" y="80"/>
                  </a:lnTo>
                  <a:lnTo>
                    <a:pt x="4054" y="87"/>
                  </a:lnTo>
                  <a:lnTo>
                    <a:pt x="4054" y="92"/>
                  </a:lnTo>
                  <a:lnTo>
                    <a:pt x="4055" y="97"/>
                  </a:lnTo>
                  <a:lnTo>
                    <a:pt x="4058" y="101"/>
                  </a:lnTo>
                  <a:lnTo>
                    <a:pt x="4061" y="106"/>
                  </a:lnTo>
                  <a:lnTo>
                    <a:pt x="4065" y="110"/>
                  </a:lnTo>
                  <a:lnTo>
                    <a:pt x="4070" y="114"/>
                  </a:lnTo>
                  <a:lnTo>
                    <a:pt x="4076" y="117"/>
                  </a:lnTo>
                  <a:lnTo>
                    <a:pt x="4084" y="120"/>
                  </a:lnTo>
                  <a:lnTo>
                    <a:pt x="4094" y="125"/>
                  </a:lnTo>
                  <a:lnTo>
                    <a:pt x="4100" y="129"/>
                  </a:lnTo>
                  <a:lnTo>
                    <a:pt x="4102" y="131"/>
                  </a:lnTo>
                  <a:lnTo>
                    <a:pt x="4103" y="135"/>
                  </a:lnTo>
                  <a:lnTo>
                    <a:pt x="4104" y="138"/>
                  </a:lnTo>
                  <a:lnTo>
                    <a:pt x="4104" y="141"/>
                  </a:lnTo>
                  <a:lnTo>
                    <a:pt x="4104" y="145"/>
                  </a:lnTo>
                  <a:lnTo>
                    <a:pt x="4103" y="148"/>
                  </a:lnTo>
                  <a:lnTo>
                    <a:pt x="4101" y="152"/>
                  </a:lnTo>
                  <a:lnTo>
                    <a:pt x="4099" y="154"/>
                  </a:lnTo>
                  <a:lnTo>
                    <a:pt x="4096" y="156"/>
                  </a:lnTo>
                  <a:lnTo>
                    <a:pt x="4093" y="158"/>
                  </a:lnTo>
                  <a:lnTo>
                    <a:pt x="4088" y="159"/>
                  </a:lnTo>
                  <a:lnTo>
                    <a:pt x="4083" y="159"/>
                  </a:lnTo>
                  <a:lnTo>
                    <a:pt x="4075" y="158"/>
                  </a:lnTo>
                  <a:lnTo>
                    <a:pt x="4068" y="157"/>
                  </a:lnTo>
                  <a:lnTo>
                    <a:pt x="4060" y="154"/>
                  </a:lnTo>
                  <a:lnTo>
                    <a:pt x="4055" y="150"/>
                  </a:lnTo>
                  <a:lnTo>
                    <a:pt x="4050" y="167"/>
                  </a:lnTo>
                  <a:close/>
                  <a:moveTo>
                    <a:pt x="4234" y="173"/>
                  </a:moveTo>
                  <a:lnTo>
                    <a:pt x="4232" y="159"/>
                  </a:lnTo>
                  <a:lnTo>
                    <a:pt x="4232" y="145"/>
                  </a:lnTo>
                  <a:lnTo>
                    <a:pt x="4232" y="100"/>
                  </a:lnTo>
                  <a:lnTo>
                    <a:pt x="4231" y="91"/>
                  </a:lnTo>
                  <a:lnTo>
                    <a:pt x="4230" y="82"/>
                  </a:lnTo>
                  <a:lnTo>
                    <a:pt x="4228" y="75"/>
                  </a:lnTo>
                  <a:lnTo>
                    <a:pt x="4223" y="68"/>
                  </a:lnTo>
                  <a:lnTo>
                    <a:pt x="4220" y="65"/>
                  </a:lnTo>
                  <a:lnTo>
                    <a:pt x="4217" y="61"/>
                  </a:lnTo>
                  <a:lnTo>
                    <a:pt x="4214" y="59"/>
                  </a:lnTo>
                  <a:lnTo>
                    <a:pt x="4209" y="57"/>
                  </a:lnTo>
                  <a:lnTo>
                    <a:pt x="4205" y="55"/>
                  </a:lnTo>
                  <a:lnTo>
                    <a:pt x="4201" y="53"/>
                  </a:lnTo>
                  <a:lnTo>
                    <a:pt x="4194" y="52"/>
                  </a:lnTo>
                  <a:lnTo>
                    <a:pt x="4189" y="52"/>
                  </a:lnTo>
                  <a:lnTo>
                    <a:pt x="4178" y="53"/>
                  </a:lnTo>
                  <a:lnTo>
                    <a:pt x="4168" y="56"/>
                  </a:lnTo>
                  <a:lnTo>
                    <a:pt x="4158" y="58"/>
                  </a:lnTo>
                  <a:lnTo>
                    <a:pt x="4151" y="62"/>
                  </a:lnTo>
                  <a:lnTo>
                    <a:pt x="4155" y="77"/>
                  </a:lnTo>
                  <a:lnTo>
                    <a:pt x="4162" y="74"/>
                  </a:lnTo>
                  <a:lnTo>
                    <a:pt x="4169" y="70"/>
                  </a:lnTo>
                  <a:lnTo>
                    <a:pt x="4177" y="69"/>
                  </a:lnTo>
                  <a:lnTo>
                    <a:pt x="4185" y="68"/>
                  </a:lnTo>
                  <a:lnTo>
                    <a:pt x="4193" y="69"/>
                  </a:lnTo>
                  <a:lnTo>
                    <a:pt x="4200" y="71"/>
                  </a:lnTo>
                  <a:lnTo>
                    <a:pt x="4204" y="75"/>
                  </a:lnTo>
                  <a:lnTo>
                    <a:pt x="4207" y="78"/>
                  </a:lnTo>
                  <a:lnTo>
                    <a:pt x="4209" y="82"/>
                  </a:lnTo>
                  <a:lnTo>
                    <a:pt x="4210" y="87"/>
                  </a:lnTo>
                  <a:lnTo>
                    <a:pt x="4211" y="91"/>
                  </a:lnTo>
                  <a:lnTo>
                    <a:pt x="4211" y="96"/>
                  </a:lnTo>
                  <a:lnTo>
                    <a:pt x="4211" y="98"/>
                  </a:lnTo>
                  <a:lnTo>
                    <a:pt x="4195" y="98"/>
                  </a:lnTo>
                  <a:lnTo>
                    <a:pt x="4182" y="100"/>
                  </a:lnTo>
                  <a:lnTo>
                    <a:pt x="4170" y="104"/>
                  </a:lnTo>
                  <a:lnTo>
                    <a:pt x="4161" y="109"/>
                  </a:lnTo>
                  <a:lnTo>
                    <a:pt x="4156" y="111"/>
                  </a:lnTo>
                  <a:lnTo>
                    <a:pt x="4153" y="115"/>
                  </a:lnTo>
                  <a:lnTo>
                    <a:pt x="4150" y="119"/>
                  </a:lnTo>
                  <a:lnTo>
                    <a:pt x="4147" y="123"/>
                  </a:lnTo>
                  <a:lnTo>
                    <a:pt x="4146" y="127"/>
                  </a:lnTo>
                  <a:lnTo>
                    <a:pt x="4143" y="131"/>
                  </a:lnTo>
                  <a:lnTo>
                    <a:pt x="4143" y="136"/>
                  </a:lnTo>
                  <a:lnTo>
                    <a:pt x="4142" y="141"/>
                  </a:lnTo>
                  <a:lnTo>
                    <a:pt x="4143" y="148"/>
                  </a:lnTo>
                  <a:lnTo>
                    <a:pt x="4144" y="154"/>
                  </a:lnTo>
                  <a:lnTo>
                    <a:pt x="4148" y="159"/>
                  </a:lnTo>
                  <a:lnTo>
                    <a:pt x="4151" y="165"/>
                  </a:lnTo>
                  <a:lnTo>
                    <a:pt x="4156" y="169"/>
                  </a:lnTo>
                  <a:lnTo>
                    <a:pt x="4162" y="173"/>
                  </a:lnTo>
                  <a:lnTo>
                    <a:pt x="4169" y="175"/>
                  </a:lnTo>
                  <a:lnTo>
                    <a:pt x="4178" y="175"/>
                  </a:lnTo>
                  <a:lnTo>
                    <a:pt x="4183" y="175"/>
                  </a:lnTo>
                  <a:lnTo>
                    <a:pt x="4189" y="174"/>
                  </a:lnTo>
                  <a:lnTo>
                    <a:pt x="4194" y="173"/>
                  </a:lnTo>
                  <a:lnTo>
                    <a:pt x="4198" y="170"/>
                  </a:lnTo>
                  <a:lnTo>
                    <a:pt x="4206" y="165"/>
                  </a:lnTo>
                  <a:lnTo>
                    <a:pt x="4212" y="158"/>
                  </a:lnTo>
                  <a:lnTo>
                    <a:pt x="4214" y="158"/>
                  </a:lnTo>
                  <a:lnTo>
                    <a:pt x="4215" y="173"/>
                  </a:lnTo>
                  <a:lnTo>
                    <a:pt x="4234" y="173"/>
                  </a:lnTo>
                  <a:close/>
                  <a:moveTo>
                    <a:pt x="4211" y="133"/>
                  </a:moveTo>
                  <a:lnTo>
                    <a:pt x="4211" y="136"/>
                  </a:lnTo>
                  <a:lnTo>
                    <a:pt x="4210" y="140"/>
                  </a:lnTo>
                  <a:lnTo>
                    <a:pt x="4209" y="144"/>
                  </a:lnTo>
                  <a:lnTo>
                    <a:pt x="4207" y="147"/>
                  </a:lnTo>
                  <a:lnTo>
                    <a:pt x="4204" y="150"/>
                  </a:lnTo>
                  <a:lnTo>
                    <a:pt x="4201" y="154"/>
                  </a:lnTo>
                  <a:lnTo>
                    <a:pt x="4197" y="156"/>
                  </a:lnTo>
                  <a:lnTo>
                    <a:pt x="4193" y="158"/>
                  </a:lnTo>
                  <a:lnTo>
                    <a:pt x="4188" y="159"/>
                  </a:lnTo>
                  <a:lnTo>
                    <a:pt x="4183" y="159"/>
                  </a:lnTo>
                  <a:lnTo>
                    <a:pt x="4179" y="159"/>
                  </a:lnTo>
                  <a:lnTo>
                    <a:pt x="4176" y="158"/>
                  </a:lnTo>
                  <a:lnTo>
                    <a:pt x="4173" y="157"/>
                  </a:lnTo>
                  <a:lnTo>
                    <a:pt x="4169" y="155"/>
                  </a:lnTo>
                  <a:lnTo>
                    <a:pt x="4167" y="152"/>
                  </a:lnTo>
                  <a:lnTo>
                    <a:pt x="4165" y="148"/>
                  </a:lnTo>
                  <a:lnTo>
                    <a:pt x="4164" y="144"/>
                  </a:lnTo>
                  <a:lnTo>
                    <a:pt x="4163" y="139"/>
                  </a:lnTo>
                  <a:lnTo>
                    <a:pt x="4164" y="135"/>
                  </a:lnTo>
                  <a:lnTo>
                    <a:pt x="4165" y="131"/>
                  </a:lnTo>
                  <a:lnTo>
                    <a:pt x="4166" y="128"/>
                  </a:lnTo>
                  <a:lnTo>
                    <a:pt x="4167" y="125"/>
                  </a:lnTo>
                  <a:lnTo>
                    <a:pt x="4173" y="120"/>
                  </a:lnTo>
                  <a:lnTo>
                    <a:pt x="4179" y="117"/>
                  </a:lnTo>
                  <a:lnTo>
                    <a:pt x="4187" y="115"/>
                  </a:lnTo>
                  <a:lnTo>
                    <a:pt x="4194" y="114"/>
                  </a:lnTo>
                  <a:lnTo>
                    <a:pt x="4203" y="113"/>
                  </a:lnTo>
                  <a:lnTo>
                    <a:pt x="4211" y="113"/>
                  </a:lnTo>
                  <a:lnTo>
                    <a:pt x="4211" y="133"/>
                  </a:lnTo>
                  <a:close/>
                  <a:moveTo>
                    <a:pt x="4265" y="173"/>
                  </a:moveTo>
                  <a:lnTo>
                    <a:pt x="4286" y="173"/>
                  </a:lnTo>
                  <a:lnTo>
                    <a:pt x="4286" y="110"/>
                  </a:lnTo>
                  <a:lnTo>
                    <a:pt x="4286" y="105"/>
                  </a:lnTo>
                  <a:lnTo>
                    <a:pt x="4287" y="100"/>
                  </a:lnTo>
                  <a:lnTo>
                    <a:pt x="4288" y="95"/>
                  </a:lnTo>
                  <a:lnTo>
                    <a:pt x="4290" y="89"/>
                  </a:lnTo>
                  <a:lnTo>
                    <a:pt x="4292" y="85"/>
                  </a:lnTo>
                  <a:lnTo>
                    <a:pt x="4296" y="80"/>
                  </a:lnTo>
                  <a:lnTo>
                    <a:pt x="4300" y="77"/>
                  </a:lnTo>
                  <a:lnTo>
                    <a:pt x="4304" y="75"/>
                  </a:lnTo>
                  <a:lnTo>
                    <a:pt x="4309" y="74"/>
                  </a:lnTo>
                  <a:lnTo>
                    <a:pt x="4314" y="72"/>
                  </a:lnTo>
                  <a:lnTo>
                    <a:pt x="4318" y="72"/>
                  </a:lnTo>
                  <a:lnTo>
                    <a:pt x="4322" y="74"/>
                  </a:lnTo>
                  <a:lnTo>
                    <a:pt x="4322" y="53"/>
                  </a:lnTo>
                  <a:lnTo>
                    <a:pt x="4318" y="52"/>
                  </a:lnTo>
                  <a:lnTo>
                    <a:pt x="4315" y="52"/>
                  </a:lnTo>
                  <a:lnTo>
                    <a:pt x="4311" y="52"/>
                  </a:lnTo>
                  <a:lnTo>
                    <a:pt x="4305" y="55"/>
                  </a:lnTo>
                  <a:lnTo>
                    <a:pt x="4301" y="57"/>
                  </a:lnTo>
                  <a:lnTo>
                    <a:pt x="4297" y="59"/>
                  </a:lnTo>
                  <a:lnTo>
                    <a:pt x="4292" y="64"/>
                  </a:lnTo>
                  <a:lnTo>
                    <a:pt x="4289" y="67"/>
                  </a:lnTo>
                  <a:lnTo>
                    <a:pt x="4286" y="72"/>
                  </a:lnTo>
                  <a:lnTo>
                    <a:pt x="4284" y="78"/>
                  </a:lnTo>
                  <a:lnTo>
                    <a:pt x="4283" y="78"/>
                  </a:lnTo>
                  <a:lnTo>
                    <a:pt x="4283" y="55"/>
                  </a:lnTo>
                  <a:lnTo>
                    <a:pt x="4264" y="55"/>
                  </a:lnTo>
                  <a:lnTo>
                    <a:pt x="4264" y="64"/>
                  </a:lnTo>
                  <a:lnTo>
                    <a:pt x="4265" y="72"/>
                  </a:lnTo>
                  <a:lnTo>
                    <a:pt x="4265" y="81"/>
                  </a:lnTo>
                  <a:lnTo>
                    <a:pt x="4265" y="91"/>
                  </a:lnTo>
                  <a:lnTo>
                    <a:pt x="4265" y="173"/>
                  </a:lnTo>
                  <a:close/>
                  <a:moveTo>
                    <a:pt x="4364" y="173"/>
                  </a:moveTo>
                  <a:lnTo>
                    <a:pt x="4364" y="55"/>
                  </a:lnTo>
                  <a:lnTo>
                    <a:pt x="4343" y="55"/>
                  </a:lnTo>
                  <a:lnTo>
                    <a:pt x="4343" y="173"/>
                  </a:lnTo>
                  <a:lnTo>
                    <a:pt x="4364" y="173"/>
                  </a:lnTo>
                  <a:close/>
                  <a:moveTo>
                    <a:pt x="4354" y="9"/>
                  </a:moveTo>
                  <a:lnTo>
                    <a:pt x="4349" y="10"/>
                  </a:lnTo>
                  <a:lnTo>
                    <a:pt x="4344" y="12"/>
                  </a:lnTo>
                  <a:lnTo>
                    <a:pt x="4342" y="17"/>
                  </a:lnTo>
                  <a:lnTo>
                    <a:pt x="4341" y="22"/>
                  </a:lnTo>
                  <a:lnTo>
                    <a:pt x="4341" y="27"/>
                  </a:lnTo>
                  <a:lnTo>
                    <a:pt x="4344" y="31"/>
                  </a:lnTo>
                  <a:lnTo>
                    <a:pt x="4349" y="35"/>
                  </a:lnTo>
                  <a:lnTo>
                    <a:pt x="4353" y="35"/>
                  </a:lnTo>
                  <a:lnTo>
                    <a:pt x="4358" y="35"/>
                  </a:lnTo>
                  <a:lnTo>
                    <a:pt x="4363" y="31"/>
                  </a:lnTo>
                  <a:lnTo>
                    <a:pt x="4366" y="27"/>
                  </a:lnTo>
                  <a:lnTo>
                    <a:pt x="4366" y="22"/>
                  </a:lnTo>
                  <a:lnTo>
                    <a:pt x="4366" y="17"/>
                  </a:lnTo>
                  <a:lnTo>
                    <a:pt x="4363" y="12"/>
                  </a:lnTo>
                  <a:lnTo>
                    <a:pt x="4359" y="10"/>
                  </a:lnTo>
                  <a:lnTo>
                    <a:pt x="4354" y="9"/>
                  </a:lnTo>
                  <a:close/>
                  <a:moveTo>
                    <a:pt x="4480" y="173"/>
                  </a:moveTo>
                  <a:lnTo>
                    <a:pt x="4479" y="159"/>
                  </a:lnTo>
                  <a:lnTo>
                    <a:pt x="4478" y="145"/>
                  </a:lnTo>
                  <a:lnTo>
                    <a:pt x="4478" y="100"/>
                  </a:lnTo>
                  <a:lnTo>
                    <a:pt x="4478" y="91"/>
                  </a:lnTo>
                  <a:lnTo>
                    <a:pt x="4477" y="82"/>
                  </a:lnTo>
                  <a:lnTo>
                    <a:pt x="4474" y="75"/>
                  </a:lnTo>
                  <a:lnTo>
                    <a:pt x="4470" y="68"/>
                  </a:lnTo>
                  <a:lnTo>
                    <a:pt x="4467" y="65"/>
                  </a:lnTo>
                  <a:lnTo>
                    <a:pt x="4464" y="61"/>
                  </a:lnTo>
                  <a:lnTo>
                    <a:pt x="4461" y="59"/>
                  </a:lnTo>
                  <a:lnTo>
                    <a:pt x="4457" y="57"/>
                  </a:lnTo>
                  <a:lnTo>
                    <a:pt x="4452" y="55"/>
                  </a:lnTo>
                  <a:lnTo>
                    <a:pt x="4447" y="53"/>
                  </a:lnTo>
                  <a:lnTo>
                    <a:pt x="4441" y="52"/>
                  </a:lnTo>
                  <a:lnTo>
                    <a:pt x="4435" y="52"/>
                  </a:lnTo>
                  <a:lnTo>
                    <a:pt x="4424" y="53"/>
                  </a:lnTo>
                  <a:lnTo>
                    <a:pt x="4414" y="56"/>
                  </a:lnTo>
                  <a:lnTo>
                    <a:pt x="4406" y="58"/>
                  </a:lnTo>
                  <a:lnTo>
                    <a:pt x="4397" y="62"/>
                  </a:lnTo>
                  <a:lnTo>
                    <a:pt x="4403" y="77"/>
                  </a:lnTo>
                  <a:lnTo>
                    <a:pt x="4409" y="74"/>
                  </a:lnTo>
                  <a:lnTo>
                    <a:pt x="4417" y="70"/>
                  </a:lnTo>
                  <a:lnTo>
                    <a:pt x="4424" y="69"/>
                  </a:lnTo>
                  <a:lnTo>
                    <a:pt x="4432" y="68"/>
                  </a:lnTo>
                  <a:lnTo>
                    <a:pt x="4440" y="69"/>
                  </a:lnTo>
                  <a:lnTo>
                    <a:pt x="4446" y="71"/>
                  </a:lnTo>
                  <a:lnTo>
                    <a:pt x="4450" y="75"/>
                  </a:lnTo>
                  <a:lnTo>
                    <a:pt x="4453" y="78"/>
                  </a:lnTo>
                  <a:lnTo>
                    <a:pt x="4455" y="82"/>
                  </a:lnTo>
                  <a:lnTo>
                    <a:pt x="4458" y="87"/>
                  </a:lnTo>
                  <a:lnTo>
                    <a:pt x="4458" y="91"/>
                  </a:lnTo>
                  <a:lnTo>
                    <a:pt x="4458" y="96"/>
                  </a:lnTo>
                  <a:lnTo>
                    <a:pt x="4458" y="98"/>
                  </a:lnTo>
                  <a:lnTo>
                    <a:pt x="4443" y="98"/>
                  </a:lnTo>
                  <a:lnTo>
                    <a:pt x="4428" y="100"/>
                  </a:lnTo>
                  <a:lnTo>
                    <a:pt x="4417" y="104"/>
                  </a:lnTo>
                  <a:lnTo>
                    <a:pt x="4407" y="109"/>
                  </a:lnTo>
                  <a:lnTo>
                    <a:pt x="4403" y="111"/>
                  </a:lnTo>
                  <a:lnTo>
                    <a:pt x="4399" y="115"/>
                  </a:lnTo>
                  <a:lnTo>
                    <a:pt x="4396" y="119"/>
                  </a:lnTo>
                  <a:lnTo>
                    <a:pt x="4394" y="123"/>
                  </a:lnTo>
                  <a:lnTo>
                    <a:pt x="4392" y="127"/>
                  </a:lnTo>
                  <a:lnTo>
                    <a:pt x="4391" y="131"/>
                  </a:lnTo>
                  <a:lnTo>
                    <a:pt x="4390" y="136"/>
                  </a:lnTo>
                  <a:lnTo>
                    <a:pt x="4390" y="141"/>
                  </a:lnTo>
                  <a:lnTo>
                    <a:pt x="4390" y="148"/>
                  </a:lnTo>
                  <a:lnTo>
                    <a:pt x="4392" y="154"/>
                  </a:lnTo>
                  <a:lnTo>
                    <a:pt x="4394" y="159"/>
                  </a:lnTo>
                  <a:lnTo>
                    <a:pt x="4398" y="165"/>
                  </a:lnTo>
                  <a:lnTo>
                    <a:pt x="4403" y="169"/>
                  </a:lnTo>
                  <a:lnTo>
                    <a:pt x="4409" y="173"/>
                  </a:lnTo>
                  <a:lnTo>
                    <a:pt x="4417" y="175"/>
                  </a:lnTo>
                  <a:lnTo>
                    <a:pt x="4424" y="175"/>
                  </a:lnTo>
                  <a:lnTo>
                    <a:pt x="4431" y="175"/>
                  </a:lnTo>
                  <a:lnTo>
                    <a:pt x="4436" y="174"/>
                  </a:lnTo>
                  <a:lnTo>
                    <a:pt x="4440" y="173"/>
                  </a:lnTo>
                  <a:lnTo>
                    <a:pt x="4446" y="170"/>
                  </a:lnTo>
                  <a:lnTo>
                    <a:pt x="4453" y="165"/>
                  </a:lnTo>
                  <a:lnTo>
                    <a:pt x="4459" y="158"/>
                  </a:lnTo>
                  <a:lnTo>
                    <a:pt x="4460" y="158"/>
                  </a:lnTo>
                  <a:lnTo>
                    <a:pt x="4462" y="173"/>
                  </a:lnTo>
                  <a:lnTo>
                    <a:pt x="4480" y="173"/>
                  </a:lnTo>
                  <a:close/>
                  <a:moveTo>
                    <a:pt x="4459" y="133"/>
                  </a:moveTo>
                  <a:lnTo>
                    <a:pt x="4458" y="136"/>
                  </a:lnTo>
                  <a:lnTo>
                    <a:pt x="4458" y="140"/>
                  </a:lnTo>
                  <a:lnTo>
                    <a:pt x="4455" y="144"/>
                  </a:lnTo>
                  <a:lnTo>
                    <a:pt x="4453" y="147"/>
                  </a:lnTo>
                  <a:lnTo>
                    <a:pt x="4451" y="150"/>
                  </a:lnTo>
                  <a:lnTo>
                    <a:pt x="4448" y="154"/>
                  </a:lnTo>
                  <a:lnTo>
                    <a:pt x="4444" y="156"/>
                  </a:lnTo>
                  <a:lnTo>
                    <a:pt x="4440" y="158"/>
                  </a:lnTo>
                  <a:lnTo>
                    <a:pt x="4435" y="159"/>
                  </a:lnTo>
                  <a:lnTo>
                    <a:pt x="4430" y="159"/>
                  </a:lnTo>
                  <a:lnTo>
                    <a:pt x="4426" y="159"/>
                  </a:lnTo>
                  <a:lnTo>
                    <a:pt x="4422" y="158"/>
                  </a:lnTo>
                  <a:lnTo>
                    <a:pt x="4419" y="157"/>
                  </a:lnTo>
                  <a:lnTo>
                    <a:pt x="4416" y="155"/>
                  </a:lnTo>
                  <a:lnTo>
                    <a:pt x="4413" y="152"/>
                  </a:lnTo>
                  <a:lnTo>
                    <a:pt x="4411" y="148"/>
                  </a:lnTo>
                  <a:lnTo>
                    <a:pt x="4410" y="144"/>
                  </a:lnTo>
                  <a:lnTo>
                    <a:pt x="4410" y="139"/>
                  </a:lnTo>
                  <a:lnTo>
                    <a:pt x="4410" y="135"/>
                  </a:lnTo>
                  <a:lnTo>
                    <a:pt x="4411" y="131"/>
                  </a:lnTo>
                  <a:lnTo>
                    <a:pt x="4412" y="128"/>
                  </a:lnTo>
                  <a:lnTo>
                    <a:pt x="4414" y="125"/>
                  </a:lnTo>
                  <a:lnTo>
                    <a:pt x="4420" y="120"/>
                  </a:lnTo>
                  <a:lnTo>
                    <a:pt x="4426" y="117"/>
                  </a:lnTo>
                  <a:lnTo>
                    <a:pt x="4433" y="115"/>
                  </a:lnTo>
                  <a:lnTo>
                    <a:pt x="4441" y="114"/>
                  </a:lnTo>
                  <a:lnTo>
                    <a:pt x="4450" y="113"/>
                  </a:lnTo>
                  <a:lnTo>
                    <a:pt x="4459" y="113"/>
                  </a:lnTo>
                  <a:lnTo>
                    <a:pt x="4459" y="133"/>
                  </a:lnTo>
                  <a:close/>
                  <a:moveTo>
                    <a:pt x="4512" y="173"/>
                  </a:moveTo>
                  <a:lnTo>
                    <a:pt x="4533" y="173"/>
                  </a:lnTo>
                  <a:lnTo>
                    <a:pt x="4533" y="0"/>
                  </a:lnTo>
                  <a:lnTo>
                    <a:pt x="4512" y="0"/>
                  </a:lnTo>
                  <a:lnTo>
                    <a:pt x="4512" y="173"/>
                  </a:lnTo>
                  <a:close/>
                  <a:moveTo>
                    <a:pt x="4617" y="173"/>
                  </a:moveTo>
                  <a:lnTo>
                    <a:pt x="4638" y="173"/>
                  </a:lnTo>
                  <a:lnTo>
                    <a:pt x="4638" y="0"/>
                  </a:lnTo>
                  <a:lnTo>
                    <a:pt x="4617" y="0"/>
                  </a:lnTo>
                  <a:lnTo>
                    <a:pt x="4617" y="173"/>
                  </a:lnTo>
                  <a:close/>
                  <a:moveTo>
                    <a:pt x="4694" y="173"/>
                  </a:moveTo>
                  <a:lnTo>
                    <a:pt x="4694" y="55"/>
                  </a:lnTo>
                  <a:lnTo>
                    <a:pt x="4674" y="55"/>
                  </a:lnTo>
                  <a:lnTo>
                    <a:pt x="4674" y="173"/>
                  </a:lnTo>
                  <a:lnTo>
                    <a:pt x="4694" y="173"/>
                  </a:lnTo>
                  <a:close/>
                  <a:moveTo>
                    <a:pt x="4693" y="4"/>
                  </a:moveTo>
                  <a:lnTo>
                    <a:pt x="4671" y="39"/>
                  </a:lnTo>
                  <a:lnTo>
                    <a:pt x="4687" y="39"/>
                  </a:lnTo>
                  <a:lnTo>
                    <a:pt x="4716" y="4"/>
                  </a:lnTo>
                  <a:lnTo>
                    <a:pt x="4693" y="4"/>
                  </a:lnTo>
                  <a:close/>
                  <a:moveTo>
                    <a:pt x="4806" y="0"/>
                  </a:moveTo>
                  <a:lnTo>
                    <a:pt x="4806" y="70"/>
                  </a:lnTo>
                  <a:lnTo>
                    <a:pt x="4805" y="70"/>
                  </a:lnTo>
                  <a:lnTo>
                    <a:pt x="4803" y="67"/>
                  </a:lnTo>
                  <a:lnTo>
                    <a:pt x="4801" y="64"/>
                  </a:lnTo>
                  <a:lnTo>
                    <a:pt x="4797" y="60"/>
                  </a:lnTo>
                  <a:lnTo>
                    <a:pt x="4794" y="58"/>
                  </a:lnTo>
                  <a:lnTo>
                    <a:pt x="4788" y="56"/>
                  </a:lnTo>
                  <a:lnTo>
                    <a:pt x="4784" y="53"/>
                  </a:lnTo>
                  <a:lnTo>
                    <a:pt x="4777" y="52"/>
                  </a:lnTo>
                  <a:lnTo>
                    <a:pt x="4771" y="52"/>
                  </a:lnTo>
                  <a:lnTo>
                    <a:pt x="4767" y="52"/>
                  </a:lnTo>
                  <a:lnTo>
                    <a:pt x="4761" y="53"/>
                  </a:lnTo>
                  <a:lnTo>
                    <a:pt x="4757" y="55"/>
                  </a:lnTo>
                  <a:lnTo>
                    <a:pt x="4751" y="57"/>
                  </a:lnTo>
                  <a:lnTo>
                    <a:pt x="4743" y="62"/>
                  </a:lnTo>
                  <a:lnTo>
                    <a:pt x="4735" y="69"/>
                  </a:lnTo>
                  <a:lnTo>
                    <a:pt x="4732" y="74"/>
                  </a:lnTo>
                  <a:lnTo>
                    <a:pt x="4729" y="78"/>
                  </a:lnTo>
                  <a:lnTo>
                    <a:pt x="4727" y="84"/>
                  </a:lnTo>
                  <a:lnTo>
                    <a:pt x="4724" y="89"/>
                  </a:lnTo>
                  <a:lnTo>
                    <a:pt x="4722" y="95"/>
                  </a:lnTo>
                  <a:lnTo>
                    <a:pt x="4721" y="101"/>
                  </a:lnTo>
                  <a:lnTo>
                    <a:pt x="4720" y="108"/>
                  </a:lnTo>
                  <a:lnTo>
                    <a:pt x="4720" y="116"/>
                  </a:lnTo>
                  <a:lnTo>
                    <a:pt x="4721" y="128"/>
                  </a:lnTo>
                  <a:lnTo>
                    <a:pt x="4724" y="140"/>
                  </a:lnTo>
                  <a:lnTo>
                    <a:pt x="4729" y="150"/>
                  </a:lnTo>
                  <a:lnTo>
                    <a:pt x="4734" y="159"/>
                  </a:lnTo>
                  <a:lnTo>
                    <a:pt x="4742" y="166"/>
                  </a:lnTo>
                  <a:lnTo>
                    <a:pt x="4749" y="172"/>
                  </a:lnTo>
                  <a:lnTo>
                    <a:pt x="4755" y="173"/>
                  </a:lnTo>
                  <a:lnTo>
                    <a:pt x="4759" y="174"/>
                  </a:lnTo>
                  <a:lnTo>
                    <a:pt x="4764" y="175"/>
                  </a:lnTo>
                  <a:lnTo>
                    <a:pt x="4769" y="175"/>
                  </a:lnTo>
                  <a:lnTo>
                    <a:pt x="4776" y="175"/>
                  </a:lnTo>
                  <a:lnTo>
                    <a:pt x="4782" y="174"/>
                  </a:lnTo>
                  <a:lnTo>
                    <a:pt x="4788" y="172"/>
                  </a:lnTo>
                  <a:lnTo>
                    <a:pt x="4794" y="168"/>
                  </a:lnTo>
                  <a:lnTo>
                    <a:pt x="4798" y="165"/>
                  </a:lnTo>
                  <a:lnTo>
                    <a:pt x="4802" y="162"/>
                  </a:lnTo>
                  <a:lnTo>
                    <a:pt x="4805" y="157"/>
                  </a:lnTo>
                  <a:lnTo>
                    <a:pt x="4808" y="153"/>
                  </a:lnTo>
                  <a:lnTo>
                    <a:pt x="4809" y="153"/>
                  </a:lnTo>
                  <a:lnTo>
                    <a:pt x="4810" y="173"/>
                  </a:lnTo>
                  <a:lnTo>
                    <a:pt x="4828" y="173"/>
                  </a:lnTo>
                  <a:lnTo>
                    <a:pt x="4827" y="158"/>
                  </a:lnTo>
                  <a:lnTo>
                    <a:pt x="4827" y="143"/>
                  </a:lnTo>
                  <a:lnTo>
                    <a:pt x="4827" y="0"/>
                  </a:lnTo>
                  <a:lnTo>
                    <a:pt x="4806" y="0"/>
                  </a:lnTo>
                  <a:close/>
                  <a:moveTo>
                    <a:pt x="4806" y="124"/>
                  </a:moveTo>
                  <a:lnTo>
                    <a:pt x="4806" y="128"/>
                  </a:lnTo>
                  <a:lnTo>
                    <a:pt x="4805" y="133"/>
                  </a:lnTo>
                  <a:lnTo>
                    <a:pt x="4803" y="138"/>
                  </a:lnTo>
                  <a:lnTo>
                    <a:pt x="4801" y="144"/>
                  </a:lnTo>
                  <a:lnTo>
                    <a:pt x="4798" y="148"/>
                  </a:lnTo>
                  <a:lnTo>
                    <a:pt x="4794" y="152"/>
                  </a:lnTo>
                  <a:lnTo>
                    <a:pt x="4789" y="154"/>
                  </a:lnTo>
                  <a:lnTo>
                    <a:pt x="4785" y="156"/>
                  </a:lnTo>
                  <a:lnTo>
                    <a:pt x="4781" y="158"/>
                  </a:lnTo>
                  <a:lnTo>
                    <a:pt x="4775" y="158"/>
                  </a:lnTo>
                  <a:lnTo>
                    <a:pt x="4767" y="157"/>
                  </a:lnTo>
                  <a:lnTo>
                    <a:pt x="4760" y="155"/>
                  </a:lnTo>
                  <a:lnTo>
                    <a:pt x="4755" y="150"/>
                  </a:lnTo>
                  <a:lnTo>
                    <a:pt x="4749" y="145"/>
                  </a:lnTo>
                  <a:lnTo>
                    <a:pt x="4746" y="139"/>
                  </a:lnTo>
                  <a:lnTo>
                    <a:pt x="4743" y="131"/>
                  </a:lnTo>
                  <a:lnTo>
                    <a:pt x="4742" y="124"/>
                  </a:lnTo>
                  <a:lnTo>
                    <a:pt x="4742" y="115"/>
                  </a:lnTo>
                  <a:lnTo>
                    <a:pt x="4742" y="105"/>
                  </a:lnTo>
                  <a:lnTo>
                    <a:pt x="4744" y="97"/>
                  </a:lnTo>
                  <a:lnTo>
                    <a:pt x="4746" y="89"/>
                  </a:lnTo>
                  <a:lnTo>
                    <a:pt x="4750" y="82"/>
                  </a:lnTo>
                  <a:lnTo>
                    <a:pt x="4755" y="77"/>
                  </a:lnTo>
                  <a:lnTo>
                    <a:pt x="4761" y="72"/>
                  </a:lnTo>
                  <a:lnTo>
                    <a:pt x="4768" y="70"/>
                  </a:lnTo>
                  <a:lnTo>
                    <a:pt x="4775" y="69"/>
                  </a:lnTo>
                  <a:lnTo>
                    <a:pt x="4781" y="69"/>
                  </a:lnTo>
                  <a:lnTo>
                    <a:pt x="4786" y="71"/>
                  </a:lnTo>
                  <a:lnTo>
                    <a:pt x="4791" y="74"/>
                  </a:lnTo>
                  <a:lnTo>
                    <a:pt x="4795" y="77"/>
                  </a:lnTo>
                  <a:lnTo>
                    <a:pt x="4799" y="80"/>
                  </a:lnTo>
                  <a:lnTo>
                    <a:pt x="4801" y="85"/>
                  </a:lnTo>
                  <a:lnTo>
                    <a:pt x="4803" y="89"/>
                  </a:lnTo>
                  <a:lnTo>
                    <a:pt x="4805" y="94"/>
                  </a:lnTo>
                  <a:lnTo>
                    <a:pt x="4806" y="98"/>
                  </a:lnTo>
                  <a:lnTo>
                    <a:pt x="4806" y="102"/>
                  </a:lnTo>
                  <a:lnTo>
                    <a:pt x="4806" y="124"/>
                  </a:lnTo>
                  <a:close/>
                  <a:moveTo>
                    <a:pt x="4953" y="118"/>
                  </a:moveTo>
                  <a:lnTo>
                    <a:pt x="4953" y="114"/>
                  </a:lnTo>
                  <a:lnTo>
                    <a:pt x="4953" y="108"/>
                  </a:lnTo>
                  <a:lnTo>
                    <a:pt x="4953" y="99"/>
                  </a:lnTo>
                  <a:lnTo>
                    <a:pt x="4951" y="90"/>
                  </a:lnTo>
                  <a:lnTo>
                    <a:pt x="4949" y="80"/>
                  </a:lnTo>
                  <a:lnTo>
                    <a:pt x="4945" y="72"/>
                  </a:lnTo>
                  <a:lnTo>
                    <a:pt x="4941" y="68"/>
                  </a:lnTo>
                  <a:lnTo>
                    <a:pt x="4938" y="65"/>
                  </a:lnTo>
                  <a:lnTo>
                    <a:pt x="4934" y="61"/>
                  </a:lnTo>
                  <a:lnTo>
                    <a:pt x="4930" y="58"/>
                  </a:lnTo>
                  <a:lnTo>
                    <a:pt x="4925" y="56"/>
                  </a:lnTo>
                  <a:lnTo>
                    <a:pt x="4920" y="53"/>
                  </a:lnTo>
                  <a:lnTo>
                    <a:pt x="4913" y="52"/>
                  </a:lnTo>
                  <a:lnTo>
                    <a:pt x="4907" y="52"/>
                  </a:lnTo>
                  <a:lnTo>
                    <a:pt x="4900" y="52"/>
                  </a:lnTo>
                  <a:lnTo>
                    <a:pt x="4895" y="53"/>
                  </a:lnTo>
                  <a:lnTo>
                    <a:pt x="4890" y="55"/>
                  </a:lnTo>
                  <a:lnTo>
                    <a:pt x="4884" y="57"/>
                  </a:lnTo>
                  <a:lnTo>
                    <a:pt x="4880" y="60"/>
                  </a:lnTo>
                  <a:lnTo>
                    <a:pt x="4876" y="64"/>
                  </a:lnTo>
                  <a:lnTo>
                    <a:pt x="4871" y="67"/>
                  </a:lnTo>
                  <a:lnTo>
                    <a:pt x="4867" y="70"/>
                  </a:lnTo>
                  <a:lnTo>
                    <a:pt x="4862" y="80"/>
                  </a:lnTo>
                  <a:lnTo>
                    <a:pt x="4857" y="91"/>
                  </a:lnTo>
                  <a:lnTo>
                    <a:pt x="4854" y="102"/>
                  </a:lnTo>
                  <a:lnTo>
                    <a:pt x="4853" y="116"/>
                  </a:lnTo>
                  <a:lnTo>
                    <a:pt x="4854" y="128"/>
                  </a:lnTo>
                  <a:lnTo>
                    <a:pt x="4857" y="140"/>
                  </a:lnTo>
                  <a:lnTo>
                    <a:pt x="4859" y="145"/>
                  </a:lnTo>
                  <a:lnTo>
                    <a:pt x="4862" y="150"/>
                  </a:lnTo>
                  <a:lnTo>
                    <a:pt x="4865" y="155"/>
                  </a:lnTo>
                  <a:lnTo>
                    <a:pt x="4868" y="159"/>
                  </a:lnTo>
                  <a:lnTo>
                    <a:pt x="4872" y="163"/>
                  </a:lnTo>
                  <a:lnTo>
                    <a:pt x="4876" y="166"/>
                  </a:lnTo>
                  <a:lnTo>
                    <a:pt x="4881" y="168"/>
                  </a:lnTo>
                  <a:lnTo>
                    <a:pt x="4885" y="170"/>
                  </a:lnTo>
                  <a:lnTo>
                    <a:pt x="4891" y="173"/>
                  </a:lnTo>
                  <a:lnTo>
                    <a:pt x="4897" y="174"/>
                  </a:lnTo>
                  <a:lnTo>
                    <a:pt x="4903" y="175"/>
                  </a:lnTo>
                  <a:lnTo>
                    <a:pt x="4909" y="175"/>
                  </a:lnTo>
                  <a:lnTo>
                    <a:pt x="4922" y="175"/>
                  </a:lnTo>
                  <a:lnTo>
                    <a:pt x="4933" y="173"/>
                  </a:lnTo>
                  <a:lnTo>
                    <a:pt x="4940" y="170"/>
                  </a:lnTo>
                  <a:lnTo>
                    <a:pt x="4947" y="168"/>
                  </a:lnTo>
                  <a:lnTo>
                    <a:pt x="4944" y="153"/>
                  </a:lnTo>
                  <a:lnTo>
                    <a:pt x="4937" y="155"/>
                  </a:lnTo>
                  <a:lnTo>
                    <a:pt x="4931" y="157"/>
                  </a:lnTo>
                  <a:lnTo>
                    <a:pt x="4922" y="158"/>
                  </a:lnTo>
                  <a:lnTo>
                    <a:pt x="4912" y="158"/>
                  </a:lnTo>
                  <a:lnTo>
                    <a:pt x="4905" y="158"/>
                  </a:lnTo>
                  <a:lnTo>
                    <a:pt x="4897" y="156"/>
                  </a:lnTo>
                  <a:lnTo>
                    <a:pt x="4891" y="154"/>
                  </a:lnTo>
                  <a:lnTo>
                    <a:pt x="4885" y="149"/>
                  </a:lnTo>
                  <a:lnTo>
                    <a:pt x="4880" y="144"/>
                  </a:lnTo>
                  <a:lnTo>
                    <a:pt x="4877" y="136"/>
                  </a:lnTo>
                  <a:lnTo>
                    <a:pt x="4873" y="128"/>
                  </a:lnTo>
                  <a:lnTo>
                    <a:pt x="4873" y="118"/>
                  </a:lnTo>
                  <a:lnTo>
                    <a:pt x="4953" y="118"/>
                  </a:lnTo>
                  <a:close/>
                  <a:moveTo>
                    <a:pt x="4873" y="102"/>
                  </a:moveTo>
                  <a:lnTo>
                    <a:pt x="4875" y="97"/>
                  </a:lnTo>
                  <a:lnTo>
                    <a:pt x="4876" y="90"/>
                  </a:lnTo>
                  <a:lnTo>
                    <a:pt x="4879" y="85"/>
                  </a:lnTo>
                  <a:lnTo>
                    <a:pt x="4882" y="79"/>
                  </a:lnTo>
                  <a:lnTo>
                    <a:pt x="4886" y="75"/>
                  </a:lnTo>
                  <a:lnTo>
                    <a:pt x="4892" y="71"/>
                  </a:lnTo>
                  <a:lnTo>
                    <a:pt x="4897" y="68"/>
                  </a:lnTo>
                  <a:lnTo>
                    <a:pt x="4905" y="68"/>
                  </a:lnTo>
                  <a:lnTo>
                    <a:pt x="4913" y="69"/>
                  </a:lnTo>
                  <a:lnTo>
                    <a:pt x="4920" y="71"/>
                  </a:lnTo>
                  <a:lnTo>
                    <a:pt x="4924" y="75"/>
                  </a:lnTo>
                  <a:lnTo>
                    <a:pt x="4929" y="80"/>
                  </a:lnTo>
                  <a:lnTo>
                    <a:pt x="4931" y="86"/>
                  </a:lnTo>
                  <a:lnTo>
                    <a:pt x="4933" y="91"/>
                  </a:lnTo>
                  <a:lnTo>
                    <a:pt x="4934" y="97"/>
                  </a:lnTo>
                  <a:lnTo>
                    <a:pt x="4934" y="102"/>
                  </a:lnTo>
                  <a:lnTo>
                    <a:pt x="4873" y="102"/>
                  </a:lnTo>
                  <a:close/>
                  <a:moveTo>
                    <a:pt x="4979" y="173"/>
                  </a:moveTo>
                  <a:lnTo>
                    <a:pt x="5000" y="173"/>
                  </a:lnTo>
                  <a:lnTo>
                    <a:pt x="5000" y="110"/>
                  </a:lnTo>
                  <a:lnTo>
                    <a:pt x="5000" y="105"/>
                  </a:lnTo>
                  <a:lnTo>
                    <a:pt x="5001" y="100"/>
                  </a:lnTo>
                  <a:lnTo>
                    <a:pt x="5002" y="95"/>
                  </a:lnTo>
                  <a:lnTo>
                    <a:pt x="5004" y="89"/>
                  </a:lnTo>
                  <a:lnTo>
                    <a:pt x="5007" y="85"/>
                  </a:lnTo>
                  <a:lnTo>
                    <a:pt x="5011" y="80"/>
                  </a:lnTo>
                  <a:lnTo>
                    <a:pt x="5014" y="77"/>
                  </a:lnTo>
                  <a:lnTo>
                    <a:pt x="5018" y="75"/>
                  </a:lnTo>
                  <a:lnTo>
                    <a:pt x="5024" y="74"/>
                  </a:lnTo>
                  <a:lnTo>
                    <a:pt x="5029" y="72"/>
                  </a:lnTo>
                  <a:lnTo>
                    <a:pt x="5032" y="72"/>
                  </a:lnTo>
                  <a:lnTo>
                    <a:pt x="5035" y="74"/>
                  </a:lnTo>
                  <a:lnTo>
                    <a:pt x="5035" y="53"/>
                  </a:lnTo>
                  <a:lnTo>
                    <a:pt x="5033" y="52"/>
                  </a:lnTo>
                  <a:lnTo>
                    <a:pt x="5030" y="52"/>
                  </a:lnTo>
                  <a:lnTo>
                    <a:pt x="5025" y="52"/>
                  </a:lnTo>
                  <a:lnTo>
                    <a:pt x="5020" y="55"/>
                  </a:lnTo>
                  <a:lnTo>
                    <a:pt x="5015" y="57"/>
                  </a:lnTo>
                  <a:lnTo>
                    <a:pt x="5011" y="59"/>
                  </a:lnTo>
                  <a:lnTo>
                    <a:pt x="5007" y="64"/>
                  </a:lnTo>
                  <a:lnTo>
                    <a:pt x="5003" y="67"/>
                  </a:lnTo>
                  <a:lnTo>
                    <a:pt x="5001" y="72"/>
                  </a:lnTo>
                  <a:lnTo>
                    <a:pt x="4999" y="78"/>
                  </a:lnTo>
                  <a:lnTo>
                    <a:pt x="4998" y="78"/>
                  </a:lnTo>
                  <a:lnTo>
                    <a:pt x="4997" y="55"/>
                  </a:lnTo>
                  <a:lnTo>
                    <a:pt x="4978" y="55"/>
                  </a:lnTo>
                  <a:lnTo>
                    <a:pt x="4979" y="64"/>
                  </a:lnTo>
                  <a:lnTo>
                    <a:pt x="4979" y="72"/>
                  </a:lnTo>
                  <a:lnTo>
                    <a:pt x="4979" y="81"/>
                  </a:lnTo>
                  <a:lnTo>
                    <a:pt x="4979" y="91"/>
                  </a:lnTo>
                  <a:lnTo>
                    <a:pt x="4979" y="173"/>
                  </a:lnTo>
                  <a:close/>
                  <a:moveTo>
                    <a:pt x="5107" y="173"/>
                  </a:moveTo>
                  <a:lnTo>
                    <a:pt x="5127" y="173"/>
                  </a:lnTo>
                  <a:lnTo>
                    <a:pt x="5127" y="101"/>
                  </a:lnTo>
                  <a:lnTo>
                    <a:pt x="5127" y="97"/>
                  </a:lnTo>
                  <a:lnTo>
                    <a:pt x="5128" y="92"/>
                  </a:lnTo>
                  <a:lnTo>
                    <a:pt x="5130" y="88"/>
                  </a:lnTo>
                  <a:lnTo>
                    <a:pt x="5133" y="84"/>
                  </a:lnTo>
                  <a:lnTo>
                    <a:pt x="5136" y="80"/>
                  </a:lnTo>
                  <a:lnTo>
                    <a:pt x="5139" y="77"/>
                  </a:lnTo>
                  <a:lnTo>
                    <a:pt x="5142" y="74"/>
                  </a:lnTo>
                  <a:lnTo>
                    <a:pt x="5147" y="71"/>
                  </a:lnTo>
                  <a:lnTo>
                    <a:pt x="5152" y="70"/>
                  </a:lnTo>
                  <a:lnTo>
                    <a:pt x="5156" y="70"/>
                  </a:lnTo>
                  <a:lnTo>
                    <a:pt x="5163" y="71"/>
                  </a:lnTo>
                  <a:lnTo>
                    <a:pt x="5169" y="72"/>
                  </a:lnTo>
                  <a:lnTo>
                    <a:pt x="5174" y="76"/>
                  </a:lnTo>
                  <a:lnTo>
                    <a:pt x="5177" y="80"/>
                  </a:lnTo>
                  <a:lnTo>
                    <a:pt x="5180" y="86"/>
                  </a:lnTo>
                  <a:lnTo>
                    <a:pt x="5181" y="91"/>
                  </a:lnTo>
                  <a:lnTo>
                    <a:pt x="5182" y="98"/>
                  </a:lnTo>
                  <a:lnTo>
                    <a:pt x="5183" y="105"/>
                  </a:lnTo>
                  <a:lnTo>
                    <a:pt x="5183" y="173"/>
                  </a:lnTo>
                  <a:lnTo>
                    <a:pt x="5204" y="173"/>
                  </a:lnTo>
                  <a:lnTo>
                    <a:pt x="5204" y="102"/>
                  </a:lnTo>
                  <a:lnTo>
                    <a:pt x="5204" y="95"/>
                  </a:lnTo>
                  <a:lnTo>
                    <a:pt x="5203" y="89"/>
                  </a:lnTo>
                  <a:lnTo>
                    <a:pt x="5202" y="82"/>
                  </a:lnTo>
                  <a:lnTo>
                    <a:pt x="5200" y="78"/>
                  </a:lnTo>
                  <a:lnTo>
                    <a:pt x="5195" y="69"/>
                  </a:lnTo>
                  <a:lnTo>
                    <a:pt x="5190" y="62"/>
                  </a:lnTo>
                  <a:lnTo>
                    <a:pt x="5183" y="58"/>
                  </a:lnTo>
                  <a:lnTo>
                    <a:pt x="5177" y="55"/>
                  </a:lnTo>
                  <a:lnTo>
                    <a:pt x="5169" y="52"/>
                  </a:lnTo>
                  <a:lnTo>
                    <a:pt x="5164" y="52"/>
                  </a:lnTo>
                  <a:lnTo>
                    <a:pt x="5156" y="52"/>
                  </a:lnTo>
                  <a:lnTo>
                    <a:pt x="5150" y="55"/>
                  </a:lnTo>
                  <a:lnTo>
                    <a:pt x="5145" y="57"/>
                  </a:lnTo>
                  <a:lnTo>
                    <a:pt x="5139" y="59"/>
                  </a:lnTo>
                  <a:lnTo>
                    <a:pt x="5135" y="62"/>
                  </a:lnTo>
                  <a:lnTo>
                    <a:pt x="5132" y="66"/>
                  </a:lnTo>
                  <a:lnTo>
                    <a:pt x="5128" y="70"/>
                  </a:lnTo>
                  <a:lnTo>
                    <a:pt x="5126" y="75"/>
                  </a:lnTo>
                  <a:lnTo>
                    <a:pt x="5125" y="75"/>
                  </a:lnTo>
                  <a:lnTo>
                    <a:pt x="5124" y="55"/>
                  </a:lnTo>
                  <a:lnTo>
                    <a:pt x="5106" y="55"/>
                  </a:lnTo>
                  <a:lnTo>
                    <a:pt x="5107" y="70"/>
                  </a:lnTo>
                  <a:lnTo>
                    <a:pt x="5107" y="87"/>
                  </a:lnTo>
                  <a:lnTo>
                    <a:pt x="5107" y="173"/>
                  </a:lnTo>
                  <a:close/>
                  <a:moveTo>
                    <a:pt x="5319" y="173"/>
                  </a:moveTo>
                  <a:lnTo>
                    <a:pt x="5318" y="159"/>
                  </a:lnTo>
                  <a:lnTo>
                    <a:pt x="5317" y="145"/>
                  </a:lnTo>
                  <a:lnTo>
                    <a:pt x="5317" y="100"/>
                  </a:lnTo>
                  <a:lnTo>
                    <a:pt x="5317" y="91"/>
                  </a:lnTo>
                  <a:lnTo>
                    <a:pt x="5316" y="82"/>
                  </a:lnTo>
                  <a:lnTo>
                    <a:pt x="5313" y="75"/>
                  </a:lnTo>
                  <a:lnTo>
                    <a:pt x="5309" y="68"/>
                  </a:lnTo>
                  <a:lnTo>
                    <a:pt x="5307" y="65"/>
                  </a:lnTo>
                  <a:lnTo>
                    <a:pt x="5303" y="61"/>
                  </a:lnTo>
                  <a:lnTo>
                    <a:pt x="5300" y="59"/>
                  </a:lnTo>
                  <a:lnTo>
                    <a:pt x="5296" y="57"/>
                  </a:lnTo>
                  <a:lnTo>
                    <a:pt x="5291" y="55"/>
                  </a:lnTo>
                  <a:lnTo>
                    <a:pt x="5286" y="53"/>
                  </a:lnTo>
                  <a:lnTo>
                    <a:pt x="5281" y="52"/>
                  </a:lnTo>
                  <a:lnTo>
                    <a:pt x="5274" y="52"/>
                  </a:lnTo>
                  <a:lnTo>
                    <a:pt x="5263" y="53"/>
                  </a:lnTo>
                  <a:lnTo>
                    <a:pt x="5254" y="56"/>
                  </a:lnTo>
                  <a:lnTo>
                    <a:pt x="5245" y="58"/>
                  </a:lnTo>
                  <a:lnTo>
                    <a:pt x="5236" y="62"/>
                  </a:lnTo>
                  <a:lnTo>
                    <a:pt x="5242" y="77"/>
                  </a:lnTo>
                  <a:lnTo>
                    <a:pt x="5248" y="74"/>
                  </a:lnTo>
                  <a:lnTo>
                    <a:pt x="5256" y="70"/>
                  </a:lnTo>
                  <a:lnTo>
                    <a:pt x="5263" y="69"/>
                  </a:lnTo>
                  <a:lnTo>
                    <a:pt x="5271" y="68"/>
                  </a:lnTo>
                  <a:lnTo>
                    <a:pt x="5280" y="69"/>
                  </a:lnTo>
                  <a:lnTo>
                    <a:pt x="5285" y="71"/>
                  </a:lnTo>
                  <a:lnTo>
                    <a:pt x="5289" y="75"/>
                  </a:lnTo>
                  <a:lnTo>
                    <a:pt x="5292" y="78"/>
                  </a:lnTo>
                  <a:lnTo>
                    <a:pt x="5295" y="82"/>
                  </a:lnTo>
                  <a:lnTo>
                    <a:pt x="5297" y="87"/>
                  </a:lnTo>
                  <a:lnTo>
                    <a:pt x="5297" y="91"/>
                  </a:lnTo>
                  <a:lnTo>
                    <a:pt x="5297" y="96"/>
                  </a:lnTo>
                  <a:lnTo>
                    <a:pt x="5297" y="98"/>
                  </a:lnTo>
                  <a:lnTo>
                    <a:pt x="5282" y="98"/>
                  </a:lnTo>
                  <a:lnTo>
                    <a:pt x="5268" y="100"/>
                  </a:lnTo>
                  <a:lnTo>
                    <a:pt x="5256" y="104"/>
                  </a:lnTo>
                  <a:lnTo>
                    <a:pt x="5246" y="109"/>
                  </a:lnTo>
                  <a:lnTo>
                    <a:pt x="5242" y="111"/>
                  </a:lnTo>
                  <a:lnTo>
                    <a:pt x="5238" y="115"/>
                  </a:lnTo>
                  <a:lnTo>
                    <a:pt x="5235" y="119"/>
                  </a:lnTo>
                  <a:lnTo>
                    <a:pt x="5233" y="123"/>
                  </a:lnTo>
                  <a:lnTo>
                    <a:pt x="5231" y="127"/>
                  </a:lnTo>
                  <a:lnTo>
                    <a:pt x="5230" y="131"/>
                  </a:lnTo>
                  <a:lnTo>
                    <a:pt x="5229" y="136"/>
                  </a:lnTo>
                  <a:lnTo>
                    <a:pt x="5229" y="141"/>
                  </a:lnTo>
                  <a:lnTo>
                    <a:pt x="5229" y="148"/>
                  </a:lnTo>
                  <a:lnTo>
                    <a:pt x="5231" y="154"/>
                  </a:lnTo>
                  <a:lnTo>
                    <a:pt x="5233" y="159"/>
                  </a:lnTo>
                  <a:lnTo>
                    <a:pt x="5237" y="165"/>
                  </a:lnTo>
                  <a:lnTo>
                    <a:pt x="5242" y="169"/>
                  </a:lnTo>
                  <a:lnTo>
                    <a:pt x="5248" y="173"/>
                  </a:lnTo>
                  <a:lnTo>
                    <a:pt x="5256" y="175"/>
                  </a:lnTo>
                  <a:lnTo>
                    <a:pt x="5263" y="175"/>
                  </a:lnTo>
                  <a:lnTo>
                    <a:pt x="5270" y="175"/>
                  </a:lnTo>
                  <a:lnTo>
                    <a:pt x="5275" y="174"/>
                  </a:lnTo>
                  <a:lnTo>
                    <a:pt x="5280" y="173"/>
                  </a:lnTo>
                  <a:lnTo>
                    <a:pt x="5285" y="170"/>
                  </a:lnTo>
                  <a:lnTo>
                    <a:pt x="5292" y="165"/>
                  </a:lnTo>
                  <a:lnTo>
                    <a:pt x="5298" y="158"/>
                  </a:lnTo>
                  <a:lnTo>
                    <a:pt x="5299" y="158"/>
                  </a:lnTo>
                  <a:lnTo>
                    <a:pt x="5301" y="173"/>
                  </a:lnTo>
                  <a:lnTo>
                    <a:pt x="5319" y="173"/>
                  </a:lnTo>
                  <a:close/>
                  <a:moveTo>
                    <a:pt x="5298" y="133"/>
                  </a:moveTo>
                  <a:lnTo>
                    <a:pt x="5297" y="136"/>
                  </a:lnTo>
                  <a:lnTo>
                    <a:pt x="5297" y="140"/>
                  </a:lnTo>
                  <a:lnTo>
                    <a:pt x="5295" y="144"/>
                  </a:lnTo>
                  <a:lnTo>
                    <a:pt x="5292" y="147"/>
                  </a:lnTo>
                  <a:lnTo>
                    <a:pt x="5290" y="150"/>
                  </a:lnTo>
                  <a:lnTo>
                    <a:pt x="5287" y="154"/>
                  </a:lnTo>
                  <a:lnTo>
                    <a:pt x="5283" y="156"/>
                  </a:lnTo>
                  <a:lnTo>
                    <a:pt x="5278" y="158"/>
                  </a:lnTo>
                  <a:lnTo>
                    <a:pt x="5274" y="159"/>
                  </a:lnTo>
                  <a:lnTo>
                    <a:pt x="5269" y="159"/>
                  </a:lnTo>
                  <a:lnTo>
                    <a:pt x="5264" y="159"/>
                  </a:lnTo>
                  <a:lnTo>
                    <a:pt x="5261" y="158"/>
                  </a:lnTo>
                  <a:lnTo>
                    <a:pt x="5258" y="157"/>
                  </a:lnTo>
                  <a:lnTo>
                    <a:pt x="5255" y="155"/>
                  </a:lnTo>
                  <a:lnTo>
                    <a:pt x="5253" y="152"/>
                  </a:lnTo>
                  <a:lnTo>
                    <a:pt x="5250" y="148"/>
                  </a:lnTo>
                  <a:lnTo>
                    <a:pt x="5249" y="144"/>
                  </a:lnTo>
                  <a:lnTo>
                    <a:pt x="5249" y="139"/>
                  </a:lnTo>
                  <a:lnTo>
                    <a:pt x="5249" y="135"/>
                  </a:lnTo>
                  <a:lnTo>
                    <a:pt x="5250" y="131"/>
                  </a:lnTo>
                  <a:lnTo>
                    <a:pt x="5251" y="128"/>
                  </a:lnTo>
                  <a:lnTo>
                    <a:pt x="5254" y="125"/>
                  </a:lnTo>
                  <a:lnTo>
                    <a:pt x="5259" y="120"/>
                  </a:lnTo>
                  <a:lnTo>
                    <a:pt x="5264" y="117"/>
                  </a:lnTo>
                  <a:lnTo>
                    <a:pt x="5272" y="115"/>
                  </a:lnTo>
                  <a:lnTo>
                    <a:pt x="5281" y="114"/>
                  </a:lnTo>
                  <a:lnTo>
                    <a:pt x="5289" y="113"/>
                  </a:lnTo>
                  <a:lnTo>
                    <a:pt x="5298" y="113"/>
                  </a:lnTo>
                  <a:lnTo>
                    <a:pt x="5298" y="133"/>
                  </a:lnTo>
                  <a:close/>
                  <a:moveTo>
                    <a:pt x="5402" y="221"/>
                  </a:moveTo>
                  <a:lnTo>
                    <a:pt x="5422" y="221"/>
                  </a:lnTo>
                  <a:lnTo>
                    <a:pt x="5422" y="157"/>
                  </a:lnTo>
                  <a:lnTo>
                    <a:pt x="5422" y="157"/>
                  </a:lnTo>
                  <a:lnTo>
                    <a:pt x="5425" y="162"/>
                  </a:lnTo>
                  <a:lnTo>
                    <a:pt x="5429" y="165"/>
                  </a:lnTo>
                  <a:lnTo>
                    <a:pt x="5432" y="168"/>
                  </a:lnTo>
                  <a:lnTo>
                    <a:pt x="5436" y="170"/>
                  </a:lnTo>
                  <a:lnTo>
                    <a:pt x="5442" y="173"/>
                  </a:lnTo>
                  <a:lnTo>
                    <a:pt x="5446" y="174"/>
                  </a:lnTo>
                  <a:lnTo>
                    <a:pt x="5451" y="175"/>
                  </a:lnTo>
                  <a:lnTo>
                    <a:pt x="5458" y="175"/>
                  </a:lnTo>
                  <a:lnTo>
                    <a:pt x="5467" y="175"/>
                  </a:lnTo>
                  <a:lnTo>
                    <a:pt x="5477" y="172"/>
                  </a:lnTo>
                  <a:lnTo>
                    <a:pt x="5486" y="166"/>
                  </a:lnTo>
                  <a:lnTo>
                    <a:pt x="5493" y="159"/>
                  </a:lnTo>
                  <a:lnTo>
                    <a:pt x="5497" y="156"/>
                  </a:lnTo>
                  <a:lnTo>
                    <a:pt x="5500" y="150"/>
                  </a:lnTo>
                  <a:lnTo>
                    <a:pt x="5502" y="146"/>
                  </a:lnTo>
                  <a:lnTo>
                    <a:pt x="5505" y="140"/>
                  </a:lnTo>
                  <a:lnTo>
                    <a:pt x="5506" y="134"/>
                  </a:lnTo>
                  <a:lnTo>
                    <a:pt x="5508" y="127"/>
                  </a:lnTo>
                  <a:lnTo>
                    <a:pt x="5508" y="120"/>
                  </a:lnTo>
                  <a:lnTo>
                    <a:pt x="5510" y="113"/>
                  </a:lnTo>
                  <a:lnTo>
                    <a:pt x="5508" y="99"/>
                  </a:lnTo>
                  <a:lnTo>
                    <a:pt x="5505" y="88"/>
                  </a:lnTo>
                  <a:lnTo>
                    <a:pt x="5501" y="78"/>
                  </a:lnTo>
                  <a:lnTo>
                    <a:pt x="5496" y="69"/>
                  </a:lnTo>
                  <a:lnTo>
                    <a:pt x="5488" y="61"/>
                  </a:lnTo>
                  <a:lnTo>
                    <a:pt x="5480" y="57"/>
                  </a:lnTo>
                  <a:lnTo>
                    <a:pt x="5475" y="55"/>
                  </a:lnTo>
                  <a:lnTo>
                    <a:pt x="5471" y="53"/>
                  </a:lnTo>
                  <a:lnTo>
                    <a:pt x="5466" y="52"/>
                  </a:lnTo>
                  <a:lnTo>
                    <a:pt x="5461" y="52"/>
                  </a:lnTo>
                  <a:lnTo>
                    <a:pt x="5454" y="52"/>
                  </a:lnTo>
                  <a:lnTo>
                    <a:pt x="5448" y="53"/>
                  </a:lnTo>
                  <a:lnTo>
                    <a:pt x="5442" y="56"/>
                  </a:lnTo>
                  <a:lnTo>
                    <a:pt x="5437" y="58"/>
                  </a:lnTo>
                  <a:lnTo>
                    <a:pt x="5432" y="61"/>
                  </a:lnTo>
                  <a:lnTo>
                    <a:pt x="5427" y="66"/>
                  </a:lnTo>
                  <a:lnTo>
                    <a:pt x="5423" y="70"/>
                  </a:lnTo>
                  <a:lnTo>
                    <a:pt x="5420" y="75"/>
                  </a:lnTo>
                  <a:lnTo>
                    <a:pt x="5420" y="75"/>
                  </a:lnTo>
                  <a:lnTo>
                    <a:pt x="5419" y="55"/>
                  </a:lnTo>
                  <a:lnTo>
                    <a:pt x="5400" y="55"/>
                  </a:lnTo>
                  <a:lnTo>
                    <a:pt x="5400" y="64"/>
                  </a:lnTo>
                  <a:lnTo>
                    <a:pt x="5400" y="72"/>
                  </a:lnTo>
                  <a:lnTo>
                    <a:pt x="5400" y="82"/>
                  </a:lnTo>
                  <a:lnTo>
                    <a:pt x="5402" y="94"/>
                  </a:lnTo>
                  <a:lnTo>
                    <a:pt x="5402" y="221"/>
                  </a:lnTo>
                  <a:close/>
                  <a:moveTo>
                    <a:pt x="5422" y="105"/>
                  </a:moveTo>
                  <a:lnTo>
                    <a:pt x="5422" y="100"/>
                  </a:lnTo>
                  <a:lnTo>
                    <a:pt x="5423" y="96"/>
                  </a:lnTo>
                  <a:lnTo>
                    <a:pt x="5425" y="90"/>
                  </a:lnTo>
                  <a:lnTo>
                    <a:pt x="5427" y="85"/>
                  </a:lnTo>
                  <a:lnTo>
                    <a:pt x="5431" y="80"/>
                  </a:lnTo>
                  <a:lnTo>
                    <a:pt x="5435" y="77"/>
                  </a:lnTo>
                  <a:lnTo>
                    <a:pt x="5439" y="74"/>
                  </a:lnTo>
                  <a:lnTo>
                    <a:pt x="5444" y="71"/>
                  </a:lnTo>
                  <a:lnTo>
                    <a:pt x="5449" y="70"/>
                  </a:lnTo>
                  <a:lnTo>
                    <a:pt x="5454" y="69"/>
                  </a:lnTo>
                  <a:lnTo>
                    <a:pt x="5462" y="70"/>
                  </a:lnTo>
                  <a:lnTo>
                    <a:pt x="5469" y="72"/>
                  </a:lnTo>
                  <a:lnTo>
                    <a:pt x="5475" y="77"/>
                  </a:lnTo>
                  <a:lnTo>
                    <a:pt x="5479" y="82"/>
                  </a:lnTo>
                  <a:lnTo>
                    <a:pt x="5484" y="89"/>
                  </a:lnTo>
                  <a:lnTo>
                    <a:pt x="5486" y="96"/>
                  </a:lnTo>
                  <a:lnTo>
                    <a:pt x="5488" y="105"/>
                  </a:lnTo>
                  <a:lnTo>
                    <a:pt x="5488" y="114"/>
                  </a:lnTo>
                  <a:lnTo>
                    <a:pt x="5488" y="123"/>
                  </a:lnTo>
                  <a:lnTo>
                    <a:pt x="5486" y="131"/>
                  </a:lnTo>
                  <a:lnTo>
                    <a:pt x="5484" y="139"/>
                  </a:lnTo>
                  <a:lnTo>
                    <a:pt x="5479" y="146"/>
                  </a:lnTo>
                  <a:lnTo>
                    <a:pt x="5474" y="152"/>
                  </a:lnTo>
                  <a:lnTo>
                    <a:pt x="5469" y="155"/>
                  </a:lnTo>
                  <a:lnTo>
                    <a:pt x="5461" y="158"/>
                  </a:lnTo>
                  <a:lnTo>
                    <a:pt x="5453" y="158"/>
                  </a:lnTo>
                  <a:lnTo>
                    <a:pt x="5448" y="158"/>
                  </a:lnTo>
                  <a:lnTo>
                    <a:pt x="5443" y="157"/>
                  </a:lnTo>
                  <a:lnTo>
                    <a:pt x="5438" y="155"/>
                  </a:lnTo>
                  <a:lnTo>
                    <a:pt x="5434" y="152"/>
                  </a:lnTo>
                  <a:lnTo>
                    <a:pt x="5430" y="148"/>
                  </a:lnTo>
                  <a:lnTo>
                    <a:pt x="5426" y="144"/>
                  </a:lnTo>
                  <a:lnTo>
                    <a:pt x="5424" y="139"/>
                  </a:lnTo>
                  <a:lnTo>
                    <a:pt x="5422" y="134"/>
                  </a:lnTo>
                  <a:lnTo>
                    <a:pt x="5422" y="129"/>
                  </a:lnTo>
                  <a:lnTo>
                    <a:pt x="5422" y="125"/>
                  </a:lnTo>
                  <a:lnTo>
                    <a:pt x="5422" y="105"/>
                  </a:lnTo>
                  <a:close/>
                  <a:moveTo>
                    <a:pt x="5535" y="173"/>
                  </a:moveTo>
                  <a:lnTo>
                    <a:pt x="5556" y="173"/>
                  </a:lnTo>
                  <a:lnTo>
                    <a:pt x="5556" y="110"/>
                  </a:lnTo>
                  <a:lnTo>
                    <a:pt x="5556" y="105"/>
                  </a:lnTo>
                  <a:lnTo>
                    <a:pt x="5557" y="100"/>
                  </a:lnTo>
                  <a:lnTo>
                    <a:pt x="5558" y="95"/>
                  </a:lnTo>
                  <a:lnTo>
                    <a:pt x="5560" y="89"/>
                  </a:lnTo>
                  <a:lnTo>
                    <a:pt x="5562" y="85"/>
                  </a:lnTo>
                  <a:lnTo>
                    <a:pt x="5566" y="80"/>
                  </a:lnTo>
                  <a:lnTo>
                    <a:pt x="5570" y="77"/>
                  </a:lnTo>
                  <a:lnTo>
                    <a:pt x="5574" y="75"/>
                  </a:lnTo>
                  <a:lnTo>
                    <a:pt x="5580" y="74"/>
                  </a:lnTo>
                  <a:lnTo>
                    <a:pt x="5584" y="72"/>
                  </a:lnTo>
                  <a:lnTo>
                    <a:pt x="5588" y="72"/>
                  </a:lnTo>
                  <a:lnTo>
                    <a:pt x="5592" y="74"/>
                  </a:lnTo>
                  <a:lnTo>
                    <a:pt x="5592" y="53"/>
                  </a:lnTo>
                  <a:lnTo>
                    <a:pt x="5588" y="52"/>
                  </a:lnTo>
                  <a:lnTo>
                    <a:pt x="5586" y="52"/>
                  </a:lnTo>
                  <a:lnTo>
                    <a:pt x="5581" y="52"/>
                  </a:lnTo>
                  <a:lnTo>
                    <a:pt x="5575" y="55"/>
                  </a:lnTo>
                  <a:lnTo>
                    <a:pt x="5571" y="57"/>
                  </a:lnTo>
                  <a:lnTo>
                    <a:pt x="5567" y="59"/>
                  </a:lnTo>
                  <a:lnTo>
                    <a:pt x="5562" y="64"/>
                  </a:lnTo>
                  <a:lnTo>
                    <a:pt x="5559" y="67"/>
                  </a:lnTo>
                  <a:lnTo>
                    <a:pt x="5556" y="72"/>
                  </a:lnTo>
                  <a:lnTo>
                    <a:pt x="5554" y="78"/>
                  </a:lnTo>
                  <a:lnTo>
                    <a:pt x="5553" y="78"/>
                  </a:lnTo>
                  <a:lnTo>
                    <a:pt x="5553" y="55"/>
                  </a:lnTo>
                  <a:lnTo>
                    <a:pt x="5534" y="55"/>
                  </a:lnTo>
                  <a:lnTo>
                    <a:pt x="5534" y="64"/>
                  </a:lnTo>
                  <a:lnTo>
                    <a:pt x="5535" y="72"/>
                  </a:lnTo>
                  <a:lnTo>
                    <a:pt x="5535" y="81"/>
                  </a:lnTo>
                  <a:lnTo>
                    <a:pt x="5535" y="91"/>
                  </a:lnTo>
                  <a:lnTo>
                    <a:pt x="5535" y="173"/>
                  </a:lnTo>
                  <a:close/>
                  <a:moveTo>
                    <a:pt x="5659" y="52"/>
                  </a:moveTo>
                  <a:lnTo>
                    <a:pt x="5647" y="53"/>
                  </a:lnTo>
                  <a:lnTo>
                    <a:pt x="5636" y="57"/>
                  </a:lnTo>
                  <a:lnTo>
                    <a:pt x="5632" y="59"/>
                  </a:lnTo>
                  <a:lnTo>
                    <a:pt x="5626" y="61"/>
                  </a:lnTo>
                  <a:lnTo>
                    <a:pt x="5622" y="65"/>
                  </a:lnTo>
                  <a:lnTo>
                    <a:pt x="5619" y="69"/>
                  </a:lnTo>
                  <a:lnTo>
                    <a:pt x="5614" y="74"/>
                  </a:lnTo>
                  <a:lnTo>
                    <a:pt x="5611" y="78"/>
                  </a:lnTo>
                  <a:lnTo>
                    <a:pt x="5609" y="82"/>
                  </a:lnTo>
                  <a:lnTo>
                    <a:pt x="5606" y="88"/>
                  </a:lnTo>
                  <a:lnTo>
                    <a:pt x="5605" y="95"/>
                  </a:lnTo>
                  <a:lnTo>
                    <a:pt x="5602" y="100"/>
                  </a:lnTo>
                  <a:lnTo>
                    <a:pt x="5602" y="108"/>
                  </a:lnTo>
                  <a:lnTo>
                    <a:pt x="5601" y="115"/>
                  </a:lnTo>
                  <a:lnTo>
                    <a:pt x="5602" y="121"/>
                  </a:lnTo>
                  <a:lnTo>
                    <a:pt x="5602" y="128"/>
                  </a:lnTo>
                  <a:lnTo>
                    <a:pt x="5605" y="134"/>
                  </a:lnTo>
                  <a:lnTo>
                    <a:pt x="5606" y="140"/>
                  </a:lnTo>
                  <a:lnTo>
                    <a:pt x="5608" y="145"/>
                  </a:lnTo>
                  <a:lnTo>
                    <a:pt x="5611" y="150"/>
                  </a:lnTo>
                  <a:lnTo>
                    <a:pt x="5614" y="155"/>
                  </a:lnTo>
                  <a:lnTo>
                    <a:pt x="5618" y="159"/>
                  </a:lnTo>
                  <a:lnTo>
                    <a:pt x="5622" y="163"/>
                  </a:lnTo>
                  <a:lnTo>
                    <a:pt x="5625" y="166"/>
                  </a:lnTo>
                  <a:lnTo>
                    <a:pt x="5631" y="169"/>
                  </a:lnTo>
                  <a:lnTo>
                    <a:pt x="5635" y="172"/>
                  </a:lnTo>
                  <a:lnTo>
                    <a:pt x="5646" y="174"/>
                  </a:lnTo>
                  <a:lnTo>
                    <a:pt x="5656" y="175"/>
                  </a:lnTo>
                  <a:lnTo>
                    <a:pt x="5667" y="175"/>
                  </a:lnTo>
                  <a:lnTo>
                    <a:pt x="5677" y="172"/>
                  </a:lnTo>
                  <a:lnTo>
                    <a:pt x="5687" y="167"/>
                  </a:lnTo>
                  <a:lnTo>
                    <a:pt x="5695" y="160"/>
                  </a:lnTo>
                  <a:lnTo>
                    <a:pt x="5699" y="156"/>
                  </a:lnTo>
                  <a:lnTo>
                    <a:pt x="5703" y="152"/>
                  </a:lnTo>
                  <a:lnTo>
                    <a:pt x="5706" y="147"/>
                  </a:lnTo>
                  <a:lnTo>
                    <a:pt x="5708" y="141"/>
                  </a:lnTo>
                  <a:lnTo>
                    <a:pt x="5710" y="135"/>
                  </a:lnTo>
                  <a:lnTo>
                    <a:pt x="5712" y="128"/>
                  </a:lnTo>
                  <a:lnTo>
                    <a:pt x="5713" y="120"/>
                  </a:lnTo>
                  <a:lnTo>
                    <a:pt x="5714" y="113"/>
                  </a:lnTo>
                  <a:lnTo>
                    <a:pt x="5713" y="100"/>
                  </a:lnTo>
                  <a:lnTo>
                    <a:pt x="5709" y="88"/>
                  </a:lnTo>
                  <a:lnTo>
                    <a:pt x="5707" y="82"/>
                  </a:lnTo>
                  <a:lnTo>
                    <a:pt x="5705" y="78"/>
                  </a:lnTo>
                  <a:lnTo>
                    <a:pt x="5702" y="74"/>
                  </a:lnTo>
                  <a:lnTo>
                    <a:pt x="5699" y="69"/>
                  </a:lnTo>
                  <a:lnTo>
                    <a:pt x="5694" y="66"/>
                  </a:lnTo>
                  <a:lnTo>
                    <a:pt x="5690" y="62"/>
                  </a:lnTo>
                  <a:lnTo>
                    <a:pt x="5686" y="59"/>
                  </a:lnTo>
                  <a:lnTo>
                    <a:pt x="5680" y="57"/>
                  </a:lnTo>
                  <a:lnTo>
                    <a:pt x="5676" y="55"/>
                  </a:lnTo>
                  <a:lnTo>
                    <a:pt x="5670" y="53"/>
                  </a:lnTo>
                  <a:lnTo>
                    <a:pt x="5664" y="52"/>
                  </a:lnTo>
                  <a:lnTo>
                    <a:pt x="5659" y="52"/>
                  </a:lnTo>
                  <a:close/>
                  <a:moveTo>
                    <a:pt x="5658" y="68"/>
                  </a:moveTo>
                  <a:lnTo>
                    <a:pt x="5662" y="69"/>
                  </a:lnTo>
                  <a:lnTo>
                    <a:pt x="5666" y="69"/>
                  </a:lnTo>
                  <a:lnTo>
                    <a:pt x="5670" y="71"/>
                  </a:lnTo>
                  <a:lnTo>
                    <a:pt x="5674" y="72"/>
                  </a:lnTo>
                  <a:lnTo>
                    <a:pt x="5679" y="77"/>
                  </a:lnTo>
                  <a:lnTo>
                    <a:pt x="5685" y="84"/>
                  </a:lnTo>
                  <a:lnTo>
                    <a:pt x="5688" y="90"/>
                  </a:lnTo>
                  <a:lnTo>
                    <a:pt x="5690" y="98"/>
                  </a:lnTo>
                  <a:lnTo>
                    <a:pt x="5692" y="106"/>
                  </a:lnTo>
                  <a:lnTo>
                    <a:pt x="5692" y="114"/>
                  </a:lnTo>
                  <a:lnTo>
                    <a:pt x="5691" y="124"/>
                  </a:lnTo>
                  <a:lnTo>
                    <a:pt x="5690" y="131"/>
                  </a:lnTo>
                  <a:lnTo>
                    <a:pt x="5687" y="139"/>
                  </a:lnTo>
                  <a:lnTo>
                    <a:pt x="5682" y="146"/>
                  </a:lnTo>
                  <a:lnTo>
                    <a:pt x="5677" y="152"/>
                  </a:lnTo>
                  <a:lnTo>
                    <a:pt x="5672" y="156"/>
                  </a:lnTo>
                  <a:lnTo>
                    <a:pt x="5665" y="158"/>
                  </a:lnTo>
                  <a:lnTo>
                    <a:pt x="5658" y="159"/>
                  </a:lnTo>
                  <a:lnTo>
                    <a:pt x="5650" y="158"/>
                  </a:lnTo>
                  <a:lnTo>
                    <a:pt x="5643" y="156"/>
                  </a:lnTo>
                  <a:lnTo>
                    <a:pt x="5637" y="152"/>
                  </a:lnTo>
                  <a:lnTo>
                    <a:pt x="5633" y="146"/>
                  </a:lnTo>
                  <a:lnTo>
                    <a:pt x="5628" y="139"/>
                  </a:lnTo>
                  <a:lnTo>
                    <a:pt x="5625" y="131"/>
                  </a:lnTo>
                  <a:lnTo>
                    <a:pt x="5623" y="124"/>
                  </a:lnTo>
                  <a:lnTo>
                    <a:pt x="5623" y="114"/>
                  </a:lnTo>
                  <a:lnTo>
                    <a:pt x="5623" y="106"/>
                  </a:lnTo>
                  <a:lnTo>
                    <a:pt x="5625" y="98"/>
                  </a:lnTo>
                  <a:lnTo>
                    <a:pt x="5627" y="90"/>
                  </a:lnTo>
                  <a:lnTo>
                    <a:pt x="5632" y="82"/>
                  </a:lnTo>
                  <a:lnTo>
                    <a:pt x="5636" y="77"/>
                  </a:lnTo>
                  <a:lnTo>
                    <a:pt x="5642" y="72"/>
                  </a:lnTo>
                  <a:lnTo>
                    <a:pt x="5649" y="69"/>
                  </a:lnTo>
                  <a:lnTo>
                    <a:pt x="5658" y="68"/>
                  </a:lnTo>
                  <a:close/>
                  <a:moveTo>
                    <a:pt x="5740" y="173"/>
                  </a:moveTo>
                  <a:lnTo>
                    <a:pt x="5760" y="173"/>
                  </a:lnTo>
                  <a:lnTo>
                    <a:pt x="5760" y="101"/>
                  </a:lnTo>
                  <a:lnTo>
                    <a:pt x="5760" y="96"/>
                  </a:lnTo>
                  <a:lnTo>
                    <a:pt x="5761" y="91"/>
                  </a:lnTo>
                  <a:lnTo>
                    <a:pt x="5763" y="87"/>
                  </a:lnTo>
                  <a:lnTo>
                    <a:pt x="5764" y="84"/>
                  </a:lnTo>
                  <a:lnTo>
                    <a:pt x="5768" y="80"/>
                  </a:lnTo>
                  <a:lnTo>
                    <a:pt x="5771" y="77"/>
                  </a:lnTo>
                  <a:lnTo>
                    <a:pt x="5774" y="74"/>
                  </a:lnTo>
                  <a:lnTo>
                    <a:pt x="5778" y="71"/>
                  </a:lnTo>
                  <a:lnTo>
                    <a:pt x="5783" y="70"/>
                  </a:lnTo>
                  <a:lnTo>
                    <a:pt x="5787" y="70"/>
                  </a:lnTo>
                  <a:lnTo>
                    <a:pt x="5793" y="70"/>
                  </a:lnTo>
                  <a:lnTo>
                    <a:pt x="5798" y="72"/>
                  </a:lnTo>
                  <a:lnTo>
                    <a:pt x="5801" y="75"/>
                  </a:lnTo>
                  <a:lnTo>
                    <a:pt x="5804" y="79"/>
                  </a:lnTo>
                  <a:lnTo>
                    <a:pt x="5808" y="84"/>
                  </a:lnTo>
                  <a:lnTo>
                    <a:pt x="5810" y="89"/>
                  </a:lnTo>
                  <a:lnTo>
                    <a:pt x="5811" y="96"/>
                  </a:lnTo>
                  <a:lnTo>
                    <a:pt x="5811" y="102"/>
                  </a:lnTo>
                  <a:lnTo>
                    <a:pt x="5811" y="173"/>
                  </a:lnTo>
                  <a:lnTo>
                    <a:pt x="5831" y="173"/>
                  </a:lnTo>
                  <a:lnTo>
                    <a:pt x="5831" y="100"/>
                  </a:lnTo>
                  <a:lnTo>
                    <a:pt x="5831" y="95"/>
                  </a:lnTo>
                  <a:lnTo>
                    <a:pt x="5832" y="89"/>
                  </a:lnTo>
                  <a:lnTo>
                    <a:pt x="5835" y="86"/>
                  </a:lnTo>
                  <a:lnTo>
                    <a:pt x="5837" y="81"/>
                  </a:lnTo>
                  <a:lnTo>
                    <a:pt x="5839" y="78"/>
                  </a:lnTo>
                  <a:lnTo>
                    <a:pt x="5842" y="76"/>
                  </a:lnTo>
                  <a:lnTo>
                    <a:pt x="5845" y="74"/>
                  </a:lnTo>
                  <a:lnTo>
                    <a:pt x="5849" y="71"/>
                  </a:lnTo>
                  <a:lnTo>
                    <a:pt x="5853" y="70"/>
                  </a:lnTo>
                  <a:lnTo>
                    <a:pt x="5857" y="70"/>
                  </a:lnTo>
                  <a:lnTo>
                    <a:pt x="5863" y="70"/>
                  </a:lnTo>
                  <a:lnTo>
                    <a:pt x="5868" y="72"/>
                  </a:lnTo>
                  <a:lnTo>
                    <a:pt x="5872" y="76"/>
                  </a:lnTo>
                  <a:lnTo>
                    <a:pt x="5876" y="79"/>
                  </a:lnTo>
                  <a:lnTo>
                    <a:pt x="5879" y="85"/>
                  </a:lnTo>
                  <a:lnTo>
                    <a:pt x="5881" y="91"/>
                  </a:lnTo>
                  <a:lnTo>
                    <a:pt x="5882" y="98"/>
                  </a:lnTo>
                  <a:lnTo>
                    <a:pt x="5882" y="106"/>
                  </a:lnTo>
                  <a:lnTo>
                    <a:pt x="5882" y="173"/>
                  </a:lnTo>
                  <a:lnTo>
                    <a:pt x="5903" y="173"/>
                  </a:lnTo>
                  <a:lnTo>
                    <a:pt x="5903" y="104"/>
                  </a:lnTo>
                  <a:lnTo>
                    <a:pt x="5902" y="89"/>
                  </a:lnTo>
                  <a:lnTo>
                    <a:pt x="5898" y="78"/>
                  </a:lnTo>
                  <a:lnTo>
                    <a:pt x="5894" y="69"/>
                  </a:lnTo>
                  <a:lnTo>
                    <a:pt x="5890" y="62"/>
                  </a:lnTo>
                  <a:lnTo>
                    <a:pt x="5883" y="58"/>
                  </a:lnTo>
                  <a:lnTo>
                    <a:pt x="5877" y="55"/>
                  </a:lnTo>
                  <a:lnTo>
                    <a:pt x="5870" y="52"/>
                  </a:lnTo>
                  <a:lnTo>
                    <a:pt x="5865" y="52"/>
                  </a:lnTo>
                  <a:lnTo>
                    <a:pt x="5857" y="52"/>
                  </a:lnTo>
                  <a:lnTo>
                    <a:pt x="5851" y="55"/>
                  </a:lnTo>
                  <a:lnTo>
                    <a:pt x="5845" y="57"/>
                  </a:lnTo>
                  <a:lnTo>
                    <a:pt x="5840" y="60"/>
                  </a:lnTo>
                  <a:lnTo>
                    <a:pt x="5832" y="67"/>
                  </a:lnTo>
                  <a:lnTo>
                    <a:pt x="5827" y="76"/>
                  </a:lnTo>
                  <a:lnTo>
                    <a:pt x="5826" y="76"/>
                  </a:lnTo>
                  <a:lnTo>
                    <a:pt x="5824" y="71"/>
                  </a:lnTo>
                  <a:lnTo>
                    <a:pt x="5822" y="67"/>
                  </a:lnTo>
                  <a:lnTo>
                    <a:pt x="5818" y="62"/>
                  </a:lnTo>
                  <a:lnTo>
                    <a:pt x="5814" y="59"/>
                  </a:lnTo>
                  <a:lnTo>
                    <a:pt x="5810" y="56"/>
                  </a:lnTo>
                  <a:lnTo>
                    <a:pt x="5805" y="53"/>
                  </a:lnTo>
                  <a:lnTo>
                    <a:pt x="5800" y="52"/>
                  </a:lnTo>
                  <a:lnTo>
                    <a:pt x="5794" y="52"/>
                  </a:lnTo>
                  <a:lnTo>
                    <a:pt x="5787" y="52"/>
                  </a:lnTo>
                  <a:lnTo>
                    <a:pt x="5782" y="55"/>
                  </a:lnTo>
                  <a:lnTo>
                    <a:pt x="5776" y="56"/>
                  </a:lnTo>
                  <a:lnTo>
                    <a:pt x="5772" y="59"/>
                  </a:lnTo>
                  <a:lnTo>
                    <a:pt x="5768" y="62"/>
                  </a:lnTo>
                  <a:lnTo>
                    <a:pt x="5764" y="66"/>
                  </a:lnTo>
                  <a:lnTo>
                    <a:pt x="5761" y="70"/>
                  </a:lnTo>
                  <a:lnTo>
                    <a:pt x="5758" y="74"/>
                  </a:lnTo>
                  <a:lnTo>
                    <a:pt x="5758" y="74"/>
                  </a:lnTo>
                  <a:lnTo>
                    <a:pt x="5757" y="55"/>
                  </a:lnTo>
                  <a:lnTo>
                    <a:pt x="5739" y="55"/>
                  </a:lnTo>
                  <a:lnTo>
                    <a:pt x="5740" y="70"/>
                  </a:lnTo>
                  <a:lnTo>
                    <a:pt x="5740" y="87"/>
                  </a:lnTo>
                  <a:lnTo>
                    <a:pt x="5740" y="173"/>
                  </a:lnTo>
                  <a:close/>
                  <a:moveTo>
                    <a:pt x="5985" y="52"/>
                  </a:moveTo>
                  <a:lnTo>
                    <a:pt x="5973" y="53"/>
                  </a:lnTo>
                  <a:lnTo>
                    <a:pt x="5962" y="57"/>
                  </a:lnTo>
                  <a:lnTo>
                    <a:pt x="5958" y="59"/>
                  </a:lnTo>
                  <a:lnTo>
                    <a:pt x="5952" y="61"/>
                  </a:lnTo>
                  <a:lnTo>
                    <a:pt x="5948" y="65"/>
                  </a:lnTo>
                  <a:lnTo>
                    <a:pt x="5944" y="69"/>
                  </a:lnTo>
                  <a:lnTo>
                    <a:pt x="5940" y="74"/>
                  </a:lnTo>
                  <a:lnTo>
                    <a:pt x="5937" y="78"/>
                  </a:lnTo>
                  <a:lnTo>
                    <a:pt x="5935" y="82"/>
                  </a:lnTo>
                  <a:lnTo>
                    <a:pt x="5932" y="88"/>
                  </a:lnTo>
                  <a:lnTo>
                    <a:pt x="5931" y="95"/>
                  </a:lnTo>
                  <a:lnTo>
                    <a:pt x="5929" y="100"/>
                  </a:lnTo>
                  <a:lnTo>
                    <a:pt x="5929" y="108"/>
                  </a:lnTo>
                  <a:lnTo>
                    <a:pt x="5928" y="115"/>
                  </a:lnTo>
                  <a:lnTo>
                    <a:pt x="5929" y="121"/>
                  </a:lnTo>
                  <a:lnTo>
                    <a:pt x="5929" y="128"/>
                  </a:lnTo>
                  <a:lnTo>
                    <a:pt x="5930" y="134"/>
                  </a:lnTo>
                  <a:lnTo>
                    <a:pt x="5932" y="140"/>
                  </a:lnTo>
                  <a:lnTo>
                    <a:pt x="5934" y="145"/>
                  </a:lnTo>
                  <a:lnTo>
                    <a:pt x="5937" y="150"/>
                  </a:lnTo>
                  <a:lnTo>
                    <a:pt x="5940" y="155"/>
                  </a:lnTo>
                  <a:lnTo>
                    <a:pt x="5944" y="159"/>
                  </a:lnTo>
                  <a:lnTo>
                    <a:pt x="5947" y="163"/>
                  </a:lnTo>
                  <a:lnTo>
                    <a:pt x="5951" y="166"/>
                  </a:lnTo>
                  <a:lnTo>
                    <a:pt x="5956" y="169"/>
                  </a:lnTo>
                  <a:lnTo>
                    <a:pt x="5961" y="172"/>
                  </a:lnTo>
                  <a:lnTo>
                    <a:pt x="5972" y="174"/>
                  </a:lnTo>
                  <a:lnTo>
                    <a:pt x="5983" y="175"/>
                  </a:lnTo>
                  <a:lnTo>
                    <a:pt x="5993" y="175"/>
                  </a:lnTo>
                  <a:lnTo>
                    <a:pt x="6003" y="172"/>
                  </a:lnTo>
                  <a:lnTo>
                    <a:pt x="6013" y="167"/>
                  </a:lnTo>
                  <a:lnTo>
                    <a:pt x="6021" y="160"/>
                  </a:lnTo>
                  <a:lnTo>
                    <a:pt x="6025" y="156"/>
                  </a:lnTo>
                  <a:lnTo>
                    <a:pt x="6029" y="152"/>
                  </a:lnTo>
                  <a:lnTo>
                    <a:pt x="6031" y="147"/>
                  </a:lnTo>
                  <a:lnTo>
                    <a:pt x="6034" y="141"/>
                  </a:lnTo>
                  <a:lnTo>
                    <a:pt x="6037" y="135"/>
                  </a:lnTo>
                  <a:lnTo>
                    <a:pt x="6038" y="128"/>
                  </a:lnTo>
                  <a:lnTo>
                    <a:pt x="6039" y="120"/>
                  </a:lnTo>
                  <a:lnTo>
                    <a:pt x="6040" y="113"/>
                  </a:lnTo>
                  <a:lnTo>
                    <a:pt x="6039" y="100"/>
                  </a:lnTo>
                  <a:lnTo>
                    <a:pt x="6036" y="88"/>
                  </a:lnTo>
                  <a:lnTo>
                    <a:pt x="6033" y="82"/>
                  </a:lnTo>
                  <a:lnTo>
                    <a:pt x="6030" y="78"/>
                  </a:lnTo>
                  <a:lnTo>
                    <a:pt x="6028" y="74"/>
                  </a:lnTo>
                  <a:lnTo>
                    <a:pt x="6024" y="69"/>
                  </a:lnTo>
                  <a:lnTo>
                    <a:pt x="6020" y="66"/>
                  </a:lnTo>
                  <a:lnTo>
                    <a:pt x="6016" y="62"/>
                  </a:lnTo>
                  <a:lnTo>
                    <a:pt x="6012" y="59"/>
                  </a:lnTo>
                  <a:lnTo>
                    <a:pt x="6006" y="57"/>
                  </a:lnTo>
                  <a:lnTo>
                    <a:pt x="6002" y="55"/>
                  </a:lnTo>
                  <a:lnTo>
                    <a:pt x="5997" y="53"/>
                  </a:lnTo>
                  <a:lnTo>
                    <a:pt x="5990" y="52"/>
                  </a:lnTo>
                  <a:lnTo>
                    <a:pt x="5985" y="52"/>
                  </a:lnTo>
                  <a:close/>
                  <a:moveTo>
                    <a:pt x="5984" y="68"/>
                  </a:moveTo>
                  <a:lnTo>
                    <a:pt x="5988" y="69"/>
                  </a:lnTo>
                  <a:lnTo>
                    <a:pt x="5992" y="69"/>
                  </a:lnTo>
                  <a:lnTo>
                    <a:pt x="5997" y="71"/>
                  </a:lnTo>
                  <a:lnTo>
                    <a:pt x="6000" y="72"/>
                  </a:lnTo>
                  <a:lnTo>
                    <a:pt x="6005" y="77"/>
                  </a:lnTo>
                  <a:lnTo>
                    <a:pt x="6011" y="84"/>
                  </a:lnTo>
                  <a:lnTo>
                    <a:pt x="6014" y="90"/>
                  </a:lnTo>
                  <a:lnTo>
                    <a:pt x="6016" y="98"/>
                  </a:lnTo>
                  <a:lnTo>
                    <a:pt x="6017" y="106"/>
                  </a:lnTo>
                  <a:lnTo>
                    <a:pt x="6018" y="114"/>
                  </a:lnTo>
                  <a:lnTo>
                    <a:pt x="6017" y="124"/>
                  </a:lnTo>
                  <a:lnTo>
                    <a:pt x="6015" y="131"/>
                  </a:lnTo>
                  <a:lnTo>
                    <a:pt x="6013" y="139"/>
                  </a:lnTo>
                  <a:lnTo>
                    <a:pt x="6009" y="146"/>
                  </a:lnTo>
                  <a:lnTo>
                    <a:pt x="6003" y="152"/>
                  </a:lnTo>
                  <a:lnTo>
                    <a:pt x="5998" y="156"/>
                  </a:lnTo>
                  <a:lnTo>
                    <a:pt x="5990" y="158"/>
                  </a:lnTo>
                  <a:lnTo>
                    <a:pt x="5984" y="159"/>
                  </a:lnTo>
                  <a:lnTo>
                    <a:pt x="5976" y="158"/>
                  </a:lnTo>
                  <a:lnTo>
                    <a:pt x="5970" y="156"/>
                  </a:lnTo>
                  <a:lnTo>
                    <a:pt x="5963" y="152"/>
                  </a:lnTo>
                  <a:lnTo>
                    <a:pt x="5959" y="146"/>
                  </a:lnTo>
                  <a:lnTo>
                    <a:pt x="5955" y="139"/>
                  </a:lnTo>
                  <a:lnTo>
                    <a:pt x="5951" y="131"/>
                  </a:lnTo>
                  <a:lnTo>
                    <a:pt x="5949" y="124"/>
                  </a:lnTo>
                  <a:lnTo>
                    <a:pt x="5949" y="114"/>
                  </a:lnTo>
                  <a:lnTo>
                    <a:pt x="5949" y="106"/>
                  </a:lnTo>
                  <a:lnTo>
                    <a:pt x="5951" y="98"/>
                  </a:lnTo>
                  <a:lnTo>
                    <a:pt x="5953" y="90"/>
                  </a:lnTo>
                  <a:lnTo>
                    <a:pt x="5957" y="82"/>
                  </a:lnTo>
                  <a:lnTo>
                    <a:pt x="5962" y="77"/>
                  </a:lnTo>
                  <a:lnTo>
                    <a:pt x="5969" y="72"/>
                  </a:lnTo>
                  <a:lnTo>
                    <a:pt x="5975" y="69"/>
                  </a:lnTo>
                  <a:lnTo>
                    <a:pt x="5984" y="68"/>
                  </a:lnTo>
                  <a:close/>
                  <a:moveTo>
                    <a:pt x="6144" y="153"/>
                  </a:moveTo>
                  <a:lnTo>
                    <a:pt x="6138" y="155"/>
                  </a:lnTo>
                  <a:lnTo>
                    <a:pt x="6133" y="156"/>
                  </a:lnTo>
                  <a:lnTo>
                    <a:pt x="6126" y="157"/>
                  </a:lnTo>
                  <a:lnTo>
                    <a:pt x="6118" y="158"/>
                  </a:lnTo>
                  <a:lnTo>
                    <a:pt x="6110" y="157"/>
                  </a:lnTo>
                  <a:lnTo>
                    <a:pt x="6102" y="155"/>
                  </a:lnTo>
                  <a:lnTo>
                    <a:pt x="6095" y="152"/>
                  </a:lnTo>
                  <a:lnTo>
                    <a:pt x="6090" y="146"/>
                  </a:lnTo>
                  <a:lnTo>
                    <a:pt x="6085" y="140"/>
                  </a:lnTo>
                  <a:lnTo>
                    <a:pt x="6081" y="133"/>
                  </a:lnTo>
                  <a:lnTo>
                    <a:pt x="6079" y="124"/>
                  </a:lnTo>
                  <a:lnTo>
                    <a:pt x="6079" y="114"/>
                  </a:lnTo>
                  <a:lnTo>
                    <a:pt x="6079" y="105"/>
                  </a:lnTo>
                  <a:lnTo>
                    <a:pt x="6081" y="97"/>
                  </a:lnTo>
                  <a:lnTo>
                    <a:pt x="6084" y="89"/>
                  </a:lnTo>
                  <a:lnTo>
                    <a:pt x="6088" y="82"/>
                  </a:lnTo>
                  <a:lnTo>
                    <a:pt x="6094" y="77"/>
                  </a:lnTo>
                  <a:lnTo>
                    <a:pt x="6101" y="74"/>
                  </a:lnTo>
                  <a:lnTo>
                    <a:pt x="6109" y="70"/>
                  </a:lnTo>
                  <a:lnTo>
                    <a:pt x="6119" y="69"/>
                  </a:lnTo>
                  <a:lnTo>
                    <a:pt x="6126" y="70"/>
                  </a:lnTo>
                  <a:lnTo>
                    <a:pt x="6133" y="71"/>
                  </a:lnTo>
                  <a:lnTo>
                    <a:pt x="6138" y="74"/>
                  </a:lnTo>
                  <a:lnTo>
                    <a:pt x="6142" y="75"/>
                  </a:lnTo>
                  <a:lnTo>
                    <a:pt x="6148" y="59"/>
                  </a:lnTo>
                  <a:lnTo>
                    <a:pt x="6142" y="57"/>
                  </a:lnTo>
                  <a:lnTo>
                    <a:pt x="6135" y="55"/>
                  </a:lnTo>
                  <a:lnTo>
                    <a:pt x="6127" y="53"/>
                  </a:lnTo>
                  <a:lnTo>
                    <a:pt x="6119" y="52"/>
                  </a:lnTo>
                  <a:lnTo>
                    <a:pt x="6112" y="52"/>
                  </a:lnTo>
                  <a:lnTo>
                    <a:pt x="6106" y="53"/>
                  </a:lnTo>
                  <a:lnTo>
                    <a:pt x="6099" y="56"/>
                  </a:lnTo>
                  <a:lnTo>
                    <a:pt x="6093" y="57"/>
                  </a:lnTo>
                  <a:lnTo>
                    <a:pt x="6087" y="60"/>
                  </a:lnTo>
                  <a:lnTo>
                    <a:pt x="6083" y="62"/>
                  </a:lnTo>
                  <a:lnTo>
                    <a:pt x="6078" y="66"/>
                  </a:lnTo>
                  <a:lnTo>
                    <a:pt x="6074" y="70"/>
                  </a:lnTo>
                  <a:lnTo>
                    <a:pt x="6070" y="75"/>
                  </a:lnTo>
                  <a:lnTo>
                    <a:pt x="6067" y="79"/>
                  </a:lnTo>
                  <a:lnTo>
                    <a:pt x="6064" y="85"/>
                  </a:lnTo>
                  <a:lnTo>
                    <a:pt x="6061" y="90"/>
                  </a:lnTo>
                  <a:lnTo>
                    <a:pt x="6059" y="96"/>
                  </a:lnTo>
                  <a:lnTo>
                    <a:pt x="6058" y="102"/>
                  </a:lnTo>
                  <a:lnTo>
                    <a:pt x="6057" y="108"/>
                  </a:lnTo>
                  <a:lnTo>
                    <a:pt x="6057" y="115"/>
                  </a:lnTo>
                  <a:lnTo>
                    <a:pt x="6058" y="127"/>
                  </a:lnTo>
                  <a:lnTo>
                    <a:pt x="6060" y="137"/>
                  </a:lnTo>
                  <a:lnTo>
                    <a:pt x="6065" y="147"/>
                  </a:lnTo>
                  <a:lnTo>
                    <a:pt x="6070" y="156"/>
                  </a:lnTo>
                  <a:lnTo>
                    <a:pt x="6077" y="163"/>
                  </a:lnTo>
                  <a:lnTo>
                    <a:pt x="6085" y="168"/>
                  </a:lnTo>
                  <a:lnTo>
                    <a:pt x="6095" y="173"/>
                  </a:lnTo>
                  <a:lnTo>
                    <a:pt x="6105" y="175"/>
                  </a:lnTo>
                  <a:lnTo>
                    <a:pt x="6095" y="193"/>
                  </a:lnTo>
                  <a:lnTo>
                    <a:pt x="6102" y="194"/>
                  </a:lnTo>
                  <a:lnTo>
                    <a:pt x="6108" y="196"/>
                  </a:lnTo>
                  <a:lnTo>
                    <a:pt x="6110" y="197"/>
                  </a:lnTo>
                  <a:lnTo>
                    <a:pt x="6112" y="199"/>
                  </a:lnTo>
                  <a:lnTo>
                    <a:pt x="6113" y="201"/>
                  </a:lnTo>
                  <a:lnTo>
                    <a:pt x="6113" y="204"/>
                  </a:lnTo>
                  <a:lnTo>
                    <a:pt x="6112" y="207"/>
                  </a:lnTo>
                  <a:lnTo>
                    <a:pt x="6110" y="209"/>
                  </a:lnTo>
                  <a:lnTo>
                    <a:pt x="6107" y="211"/>
                  </a:lnTo>
                  <a:lnTo>
                    <a:pt x="6104" y="211"/>
                  </a:lnTo>
                  <a:lnTo>
                    <a:pt x="6096" y="211"/>
                  </a:lnTo>
                  <a:lnTo>
                    <a:pt x="6091" y="207"/>
                  </a:lnTo>
                  <a:lnTo>
                    <a:pt x="6086" y="218"/>
                  </a:lnTo>
                  <a:lnTo>
                    <a:pt x="6095" y="222"/>
                  </a:lnTo>
                  <a:lnTo>
                    <a:pt x="6104" y="223"/>
                  </a:lnTo>
                  <a:lnTo>
                    <a:pt x="6108" y="223"/>
                  </a:lnTo>
                  <a:lnTo>
                    <a:pt x="6112" y="222"/>
                  </a:lnTo>
                  <a:lnTo>
                    <a:pt x="6117" y="221"/>
                  </a:lnTo>
                  <a:lnTo>
                    <a:pt x="6120" y="218"/>
                  </a:lnTo>
                  <a:lnTo>
                    <a:pt x="6123" y="215"/>
                  </a:lnTo>
                  <a:lnTo>
                    <a:pt x="6126" y="212"/>
                  </a:lnTo>
                  <a:lnTo>
                    <a:pt x="6127" y="207"/>
                  </a:lnTo>
                  <a:lnTo>
                    <a:pt x="6127" y="203"/>
                  </a:lnTo>
                  <a:lnTo>
                    <a:pt x="6127" y="199"/>
                  </a:lnTo>
                  <a:lnTo>
                    <a:pt x="6126" y="196"/>
                  </a:lnTo>
                  <a:lnTo>
                    <a:pt x="6125" y="193"/>
                  </a:lnTo>
                  <a:lnTo>
                    <a:pt x="6123" y="191"/>
                  </a:lnTo>
                  <a:lnTo>
                    <a:pt x="6118" y="187"/>
                  </a:lnTo>
                  <a:lnTo>
                    <a:pt x="6111" y="185"/>
                  </a:lnTo>
                  <a:lnTo>
                    <a:pt x="6118" y="175"/>
                  </a:lnTo>
                  <a:lnTo>
                    <a:pt x="6127" y="174"/>
                  </a:lnTo>
                  <a:lnTo>
                    <a:pt x="6136" y="173"/>
                  </a:lnTo>
                  <a:lnTo>
                    <a:pt x="6142" y="170"/>
                  </a:lnTo>
                  <a:lnTo>
                    <a:pt x="6147" y="168"/>
                  </a:lnTo>
                  <a:lnTo>
                    <a:pt x="6144" y="153"/>
                  </a:lnTo>
                  <a:close/>
                  <a:moveTo>
                    <a:pt x="6253" y="173"/>
                  </a:moveTo>
                  <a:lnTo>
                    <a:pt x="6252" y="159"/>
                  </a:lnTo>
                  <a:lnTo>
                    <a:pt x="6252" y="145"/>
                  </a:lnTo>
                  <a:lnTo>
                    <a:pt x="6252" y="100"/>
                  </a:lnTo>
                  <a:lnTo>
                    <a:pt x="6250" y="91"/>
                  </a:lnTo>
                  <a:lnTo>
                    <a:pt x="6249" y="82"/>
                  </a:lnTo>
                  <a:lnTo>
                    <a:pt x="6246" y="75"/>
                  </a:lnTo>
                  <a:lnTo>
                    <a:pt x="6243" y="68"/>
                  </a:lnTo>
                  <a:lnTo>
                    <a:pt x="6240" y="65"/>
                  </a:lnTo>
                  <a:lnTo>
                    <a:pt x="6236" y="61"/>
                  </a:lnTo>
                  <a:lnTo>
                    <a:pt x="6233" y="59"/>
                  </a:lnTo>
                  <a:lnTo>
                    <a:pt x="6229" y="57"/>
                  </a:lnTo>
                  <a:lnTo>
                    <a:pt x="6225" y="55"/>
                  </a:lnTo>
                  <a:lnTo>
                    <a:pt x="6219" y="53"/>
                  </a:lnTo>
                  <a:lnTo>
                    <a:pt x="6214" y="52"/>
                  </a:lnTo>
                  <a:lnTo>
                    <a:pt x="6207" y="52"/>
                  </a:lnTo>
                  <a:lnTo>
                    <a:pt x="6198" y="53"/>
                  </a:lnTo>
                  <a:lnTo>
                    <a:pt x="6187" y="56"/>
                  </a:lnTo>
                  <a:lnTo>
                    <a:pt x="6178" y="58"/>
                  </a:lnTo>
                  <a:lnTo>
                    <a:pt x="6171" y="62"/>
                  </a:lnTo>
                  <a:lnTo>
                    <a:pt x="6175" y="77"/>
                  </a:lnTo>
                  <a:lnTo>
                    <a:pt x="6181" y="74"/>
                  </a:lnTo>
                  <a:lnTo>
                    <a:pt x="6189" y="70"/>
                  </a:lnTo>
                  <a:lnTo>
                    <a:pt x="6196" y="69"/>
                  </a:lnTo>
                  <a:lnTo>
                    <a:pt x="6205" y="68"/>
                  </a:lnTo>
                  <a:lnTo>
                    <a:pt x="6213" y="69"/>
                  </a:lnTo>
                  <a:lnTo>
                    <a:pt x="6218" y="71"/>
                  </a:lnTo>
                  <a:lnTo>
                    <a:pt x="6223" y="75"/>
                  </a:lnTo>
                  <a:lnTo>
                    <a:pt x="6227" y="78"/>
                  </a:lnTo>
                  <a:lnTo>
                    <a:pt x="6229" y="82"/>
                  </a:lnTo>
                  <a:lnTo>
                    <a:pt x="6230" y="87"/>
                  </a:lnTo>
                  <a:lnTo>
                    <a:pt x="6230" y="91"/>
                  </a:lnTo>
                  <a:lnTo>
                    <a:pt x="6231" y="96"/>
                  </a:lnTo>
                  <a:lnTo>
                    <a:pt x="6231" y="98"/>
                  </a:lnTo>
                  <a:lnTo>
                    <a:pt x="6215" y="98"/>
                  </a:lnTo>
                  <a:lnTo>
                    <a:pt x="6201" y="100"/>
                  </a:lnTo>
                  <a:lnTo>
                    <a:pt x="6190" y="104"/>
                  </a:lnTo>
                  <a:lnTo>
                    <a:pt x="6180" y="109"/>
                  </a:lnTo>
                  <a:lnTo>
                    <a:pt x="6176" y="111"/>
                  </a:lnTo>
                  <a:lnTo>
                    <a:pt x="6172" y="115"/>
                  </a:lnTo>
                  <a:lnTo>
                    <a:pt x="6169" y="119"/>
                  </a:lnTo>
                  <a:lnTo>
                    <a:pt x="6166" y="123"/>
                  </a:lnTo>
                  <a:lnTo>
                    <a:pt x="6164" y="127"/>
                  </a:lnTo>
                  <a:lnTo>
                    <a:pt x="6163" y="131"/>
                  </a:lnTo>
                  <a:lnTo>
                    <a:pt x="6162" y="136"/>
                  </a:lnTo>
                  <a:lnTo>
                    <a:pt x="6162" y="141"/>
                  </a:lnTo>
                  <a:lnTo>
                    <a:pt x="6163" y="148"/>
                  </a:lnTo>
                  <a:lnTo>
                    <a:pt x="6164" y="154"/>
                  </a:lnTo>
                  <a:lnTo>
                    <a:pt x="6167" y="159"/>
                  </a:lnTo>
                  <a:lnTo>
                    <a:pt x="6171" y="165"/>
                  </a:lnTo>
                  <a:lnTo>
                    <a:pt x="6176" y="169"/>
                  </a:lnTo>
                  <a:lnTo>
                    <a:pt x="6181" y="173"/>
                  </a:lnTo>
                  <a:lnTo>
                    <a:pt x="6189" y="175"/>
                  </a:lnTo>
                  <a:lnTo>
                    <a:pt x="6196" y="175"/>
                  </a:lnTo>
                  <a:lnTo>
                    <a:pt x="6203" y="175"/>
                  </a:lnTo>
                  <a:lnTo>
                    <a:pt x="6208" y="174"/>
                  </a:lnTo>
                  <a:lnTo>
                    <a:pt x="6214" y="173"/>
                  </a:lnTo>
                  <a:lnTo>
                    <a:pt x="6218" y="170"/>
                  </a:lnTo>
                  <a:lnTo>
                    <a:pt x="6226" y="165"/>
                  </a:lnTo>
                  <a:lnTo>
                    <a:pt x="6232" y="158"/>
                  </a:lnTo>
                  <a:lnTo>
                    <a:pt x="6232" y="158"/>
                  </a:lnTo>
                  <a:lnTo>
                    <a:pt x="6234" y="173"/>
                  </a:lnTo>
                  <a:lnTo>
                    <a:pt x="6253" y="173"/>
                  </a:lnTo>
                  <a:close/>
                  <a:moveTo>
                    <a:pt x="6231" y="133"/>
                  </a:moveTo>
                  <a:lnTo>
                    <a:pt x="6231" y="136"/>
                  </a:lnTo>
                  <a:lnTo>
                    <a:pt x="6230" y="140"/>
                  </a:lnTo>
                  <a:lnTo>
                    <a:pt x="6229" y="144"/>
                  </a:lnTo>
                  <a:lnTo>
                    <a:pt x="6227" y="147"/>
                  </a:lnTo>
                  <a:lnTo>
                    <a:pt x="6223" y="150"/>
                  </a:lnTo>
                  <a:lnTo>
                    <a:pt x="6220" y="154"/>
                  </a:lnTo>
                  <a:lnTo>
                    <a:pt x="6217" y="156"/>
                  </a:lnTo>
                  <a:lnTo>
                    <a:pt x="6213" y="158"/>
                  </a:lnTo>
                  <a:lnTo>
                    <a:pt x="6207" y="159"/>
                  </a:lnTo>
                  <a:lnTo>
                    <a:pt x="6202" y="159"/>
                  </a:lnTo>
                  <a:lnTo>
                    <a:pt x="6199" y="159"/>
                  </a:lnTo>
                  <a:lnTo>
                    <a:pt x="6194" y="158"/>
                  </a:lnTo>
                  <a:lnTo>
                    <a:pt x="6191" y="157"/>
                  </a:lnTo>
                  <a:lnTo>
                    <a:pt x="6189" y="155"/>
                  </a:lnTo>
                  <a:lnTo>
                    <a:pt x="6186" y="152"/>
                  </a:lnTo>
                  <a:lnTo>
                    <a:pt x="6185" y="148"/>
                  </a:lnTo>
                  <a:lnTo>
                    <a:pt x="6183" y="144"/>
                  </a:lnTo>
                  <a:lnTo>
                    <a:pt x="6182" y="139"/>
                  </a:lnTo>
                  <a:lnTo>
                    <a:pt x="6183" y="135"/>
                  </a:lnTo>
                  <a:lnTo>
                    <a:pt x="6183" y="131"/>
                  </a:lnTo>
                  <a:lnTo>
                    <a:pt x="6186" y="128"/>
                  </a:lnTo>
                  <a:lnTo>
                    <a:pt x="6187" y="125"/>
                  </a:lnTo>
                  <a:lnTo>
                    <a:pt x="6192" y="120"/>
                  </a:lnTo>
                  <a:lnTo>
                    <a:pt x="6199" y="117"/>
                  </a:lnTo>
                  <a:lnTo>
                    <a:pt x="6206" y="115"/>
                  </a:lnTo>
                  <a:lnTo>
                    <a:pt x="6214" y="114"/>
                  </a:lnTo>
                  <a:lnTo>
                    <a:pt x="6222" y="113"/>
                  </a:lnTo>
                  <a:lnTo>
                    <a:pt x="6231" y="113"/>
                  </a:lnTo>
                  <a:lnTo>
                    <a:pt x="6231" y="133"/>
                  </a:lnTo>
                  <a:close/>
                  <a:moveTo>
                    <a:pt x="6192" y="35"/>
                  </a:moveTo>
                  <a:lnTo>
                    <a:pt x="6193" y="30"/>
                  </a:lnTo>
                  <a:lnTo>
                    <a:pt x="6194" y="27"/>
                  </a:lnTo>
                  <a:lnTo>
                    <a:pt x="6195" y="25"/>
                  </a:lnTo>
                  <a:lnTo>
                    <a:pt x="6199" y="23"/>
                  </a:lnTo>
                  <a:lnTo>
                    <a:pt x="6203" y="25"/>
                  </a:lnTo>
                  <a:lnTo>
                    <a:pt x="6208" y="28"/>
                  </a:lnTo>
                  <a:lnTo>
                    <a:pt x="6216" y="31"/>
                  </a:lnTo>
                  <a:lnTo>
                    <a:pt x="6222" y="33"/>
                  </a:lnTo>
                  <a:lnTo>
                    <a:pt x="6227" y="32"/>
                  </a:lnTo>
                  <a:lnTo>
                    <a:pt x="6230" y="31"/>
                  </a:lnTo>
                  <a:lnTo>
                    <a:pt x="6233" y="30"/>
                  </a:lnTo>
                  <a:lnTo>
                    <a:pt x="6235" y="27"/>
                  </a:lnTo>
                  <a:lnTo>
                    <a:pt x="6236" y="23"/>
                  </a:lnTo>
                  <a:lnTo>
                    <a:pt x="6239" y="19"/>
                  </a:lnTo>
                  <a:lnTo>
                    <a:pt x="6239" y="14"/>
                  </a:lnTo>
                  <a:lnTo>
                    <a:pt x="6239" y="9"/>
                  </a:lnTo>
                  <a:lnTo>
                    <a:pt x="6228" y="9"/>
                  </a:lnTo>
                  <a:lnTo>
                    <a:pt x="6227" y="13"/>
                  </a:lnTo>
                  <a:lnTo>
                    <a:pt x="6226" y="17"/>
                  </a:lnTo>
                  <a:lnTo>
                    <a:pt x="6223" y="19"/>
                  </a:lnTo>
                  <a:lnTo>
                    <a:pt x="6221" y="19"/>
                  </a:lnTo>
                  <a:lnTo>
                    <a:pt x="6217" y="18"/>
                  </a:lnTo>
                  <a:lnTo>
                    <a:pt x="6212" y="14"/>
                  </a:lnTo>
                  <a:lnTo>
                    <a:pt x="6204" y="11"/>
                  </a:lnTo>
                  <a:lnTo>
                    <a:pt x="6196" y="10"/>
                  </a:lnTo>
                  <a:lnTo>
                    <a:pt x="6193" y="10"/>
                  </a:lnTo>
                  <a:lnTo>
                    <a:pt x="6190" y="11"/>
                  </a:lnTo>
                  <a:lnTo>
                    <a:pt x="6187" y="13"/>
                  </a:lnTo>
                  <a:lnTo>
                    <a:pt x="6185" y="17"/>
                  </a:lnTo>
                  <a:lnTo>
                    <a:pt x="6183" y="20"/>
                  </a:lnTo>
                  <a:lnTo>
                    <a:pt x="6181" y="25"/>
                  </a:lnTo>
                  <a:lnTo>
                    <a:pt x="6181" y="29"/>
                  </a:lnTo>
                  <a:lnTo>
                    <a:pt x="6181" y="35"/>
                  </a:lnTo>
                  <a:lnTo>
                    <a:pt x="6192" y="35"/>
                  </a:lnTo>
                  <a:close/>
                  <a:moveTo>
                    <a:pt x="6333" y="52"/>
                  </a:moveTo>
                  <a:lnTo>
                    <a:pt x="6322" y="53"/>
                  </a:lnTo>
                  <a:lnTo>
                    <a:pt x="6311" y="57"/>
                  </a:lnTo>
                  <a:lnTo>
                    <a:pt x="6306" y="59"/>
                  </a:lnTo>
                  <a:lnTo>
                    <a:pt x="6301" y="61"/>
                  </a:lnTo>
                  <a:lnTo>
                    <a:pt x="6297" y="65"/>
                  </a:lnTo>
                  <a:lnTo>
                    <a:pt x="6293" y="69"/>
                  </a:lnTo>
                  <a:lnTo>
                    <a:pt x="6289" y="74"/>
                  </a:lnTo>
                  <a:lnTo>
                    <a:pt x="6286" y="78"/>
                  </a:lnTo>
                  <a:lnTo>
                    <a:pt x="6283" y="82"/>
                  </a:lnTo>
                  <a:lnTo>
                    <a:pt x="6281" y="88"/>
                  </a:lnTo>
                  <a:lnTo>
                    <a:pt x="6279" y="95"/>
                  </a:lnTo>
                  <a:lnTo>
                    <a:pt x="6277" y="100"/>
                  </a:lnTo>
                  <a:lnTo>
                    <a:pt x="6276" y="108"/>
                  </a:lnTo>
                  <a:lnTo>
                    <a:pt x="6276" y="115"/>
                  </a:lnTo>
                  <a:lnTo>
                    <a:pt x="6276" y="121"/>
                  </a:lnTo>
                  <a:lnTo>
                    <a:pt x="6277" y="128"/>
                  </a:lnTo>
                  <a:lnTo>
                    <a:pt x="6279" y="134"/>
                  </a:lnTo>
                  <a:lnTo>
                    <a:pt x="6281" y="140"/>
                  </a:lnTo>
                  <a:lnTo>
                    <a:pt x="6283" y="145"/>
                  </a:lnTo>
                  <a:lnTo>
                    <a:pt x="6285" y="150"/>
                  </a:lnTo>
                  <a:lnTo>
                    <a:pt x="6288" y="155"/>
                  </a:lnTo>
                  <a:lnTo>
                    <a:pt x="6293" y="159"/>
                  </a:lnTo>
                  <a:lnTo>
                    <a:pt x="6296" y="163"/>
                  </a:lnTo>
                  <a:lnTo>
                    <a:pt x="6300" y="166"/>
                  </a:lnTo>
                  <a:lnTo>
                    <a:pt x="6304" y="169"/>
                  </a:lnTo>
                  <a:lnTo>
                    <a:pt x="6310" y="172"/>
                  </a:lnTo>
                  <a:lnTo>
                    <a:pt x="6320" y="174"/>
                  </a:lnTo>
                  <a:lnTo>
                    <a:pt x="6331" y="175"/>
                  </a:lnTo>
                  <a:lnTo>
                    <a:pt x="6341" y="175"/>
                  </a:lnTo>
                  <a:lnTo>
                    <a:pt x="6352" y="172"/>
                  </a:lnTo>
                  <a:lnTo>
                    <a:pt x="6361" y="167"/>
                  </a:lnTo>
                  <a:lnTo>
                    <a:pt x="6369" y="160"/>
                  </a:lnTo>
                  <a:lnTo>
                    <a:pt x="6374" y="156"/>
                  </a:lnTo>
                  <a:lnTo>
                    <a:pt x="6377" y="152"/>
                  </a:lnTo>
                  <a:lnTo>
                    <a:pt x="6380" y="147"/>
                  </a:lnTo>
                  <a:lnTo>
                    <a:pt x="6383" y="141"/>
                  </a:lnTo>
                  <a:lnTo>
                    <a:pt x="6385" y="135"/>
                  </a:lnTo>
                  <a:lnTo>
                    <a:pt x="6387" y="128"/>
                  </a:lnTo>
                  <a:lnTo>
                    <a:pt x="6388" y="120"/>
                  </a:lnTo>
                  <a:lnTo>
                    <a:pt x="6388" y="113"/>
                  </a:lnTo>
                  <a:lnTo>
                    <a:pt x="6387" y="100"/>
                  </a:lnTo>
                  <a:lnTo>
                    <a:pt x="6384" y="88"/>
                  </a:lnTo>
                  <a:lnTo>
                    <a:pt x="6382" y="82"/>
                  </a:lnTo>
                  <a:lnTo>
                    <a:pt x="6379" y="78"/>
                  </a:lnTo>
                  <a:lnTo>
                    <a:pt x="6376" y="74"/>
                  </a:lnTo>
                  <a:lnTo>
                    <a:pt x="6372" y="69"/>
                  </a:lnTo>
                  <a:lnTo>
                    <a:pt x="6369" y="66"/>
                  </a:lnTo>
                  <a:lnTo>
                    <a:pt x="6365" y="62"/>
                  </a:lnTo>
                  <a:lnTo>
                    <a:pt x="6361" y="59"/>
                  </a:lnTo>
                  <a:lnTo>
                    <a:pt x="6355" y="57"/>
                  </a:lnTo>
                  <a:lnTo>
                    <a:pt x="6350" y="55"/>
                  </a:lnTo>
                  <a:lnTo>
                    <a:pt x="6344" y="53"/>
                  </a:lnTo>
                  <a:lnTo>
                    <a:pt x="6339" y="52"/>
                  </a:lnTo>
                  <a:lnTo>
                    <a:pt x="6333" y="52"/>
                  </a:lnTo>
                  <a:close/>
                  <a:moveTo>
                    <a:pt x="6333" y="68"/>
                  </a:moveTo>
                  <a:lnTo>
                    <a:pt x="6337" y="69"/>
                  </a:lnTo>
                  <a:lnTo>
                    <a:pt x="6341" y="69"/>
                  </a:lnTo>
                  <a:lnTo>
                    <a:pt x="6344" y="71"/>
                  </a:lnTo>
                  <a:lnTo>
                    <a:pt x="6348" y="72"/>
                  </a:lnTo>
                  <a:lnTo>
                    <a:pt x="6354" y="77"/>
                  </a:lnTo>
                  <a:lnTo>
                    <a:pt x="6358" y="84"/>
                  </a:lnTo>
                  <a:lnTo>
                    <a:pt x="6363" y="90"/>
                  </a:lnTo>
                  <a:lnTo>
                    <a:pt x="6365" y="98"/>
                  </a:lnTo>
                  <a:lnTo>
                    <a:pt x="6366" y="106"/>
                  </a:lnTo>
                  <a:lnTo>
                    <a:pt x="6367" y="114"/>
                  </a:lnTo>
                  <a:lnTo>
                    <a:pt x="6366" y="124"/>
                  </a:lnTo>
                  <a:lnTo>
                    <a:pt x="6364" y="131"/>
                  </a:lnTo>
                  <a:lnTo>
                    <a:pt x="6361" y="139"/>
                  </a:lnTo>
                  <a:lnTo>
                    <a:pt x="6356" y="146"/>
                  </a:lnTo>
                  <a:lnTo>
                    <a:pt x="6352" y="152"/>
                  </a:lnTo>
                  <a:lnTo>
                    <a:pt x="6345" y="156"/>
                  </a:lnTo>
                  <a:lnTo>
                    <a:pt x="6339" y="158"/>
                  </a:lnTo>
                  <a:lnTo>
                    <a:pt x="6331" y="159"/>
                  </a:lnTo>
                  <a:lnTo>
                    <a:pt x="6325" y="158"/>
                  </a:lnTo>
                  <a:lnTo>
                    <a:pt x="6318" y="156"/>
                  </a:lnTo>
                  <a:lnTo>
                    <a:pt x="6312" y="152"/>
                  </a:lnTo>
                  <a:lnTo>
                    <a:pt x="6307" y="146"/>
                  </a:lnTo>
                  <a:lnTo>
                    <a:pt x="6303" y="139"/>
                  </a:lnTo>
                  <a:lnTo>
                    <a:pt x="6300" y="131"/>
                  </a:lnTo>
                  <a:lnTo>
                    <a:pt x="6298" y="124"/>
                  </a:lnTo>
                  <a:lnTo>
                    <a:pt x="6297" y="114"/>
                  </a:lnTo>
                  <a:lnTo>
                    <a:pt x="6298" y="106"/>
                  </a:lnTo>
                  <a:lnTo>
                    <a:pt x="6299" y="98"/>
                  </a:lnTo>
                  <a:lnTo>
                    <a:pt x="6302" y="90"/>
                  </a:lnTo>
                  <a:lnTo>
                    <a:pt x="6306" y="82"/>
                  </a:lnTo>
                  <a:lnTo>
                    <a:pt x="6311" y="77"/>
                  </a:lnTo>
                  <a:lnTo>
                    <a:pt x="6316" y="72"/>
                  </a:lnTo>
                  <a:lnTo>
                    <a:pt x="6324" y="69"/>
                  </a:lnTo>
                  <a:lnTo>
                    <a:pt x="6333" y="68"/>
                  </a:lnTo>
                  <a:close/>
                  <a:moveTo>
                    <a:pt x="6542" y="0"/>
                  </a:moveTo>
                  <a:lnTo>
                    <a:pt x="6542" y="70"/>
                  </a:lnTo>
                  <a:lnTo>
                    <a:pt x="6541" y="70"/>
                  </a:lnTo>
                  <a:lnTo>
                    <a:pt x="6539" y="67"/>
                  </a:lnTo>
                  <a:lnTo>
                    <a:pt x="6537" y="64"/>
                  </a:lnTo>
                  <a:lnTo>
                    <a:pt x="6532" y="60"/>
                  </a:lnTo>
                  <a:lnTo>
                    <a:pt x="6529" y="58"/>
                  </a:lnTo>
                  <a:lnTo>
                    <a:pt x="6524" y="56"/>
                  </a:lnTo>
                  <a:lnTo>
                    <a:pt x="6519" y="53"/>
                  </a:lnTo>
                  <a:lnTo>
                    <a:pt x="6513" y="52"/>
                  </a:lnTo>
                  <a:lnTo>
                    <a:pt x="6506" y="52"/>
                  </a:lnTo>
                  <a:lnTo>
                    <a:pt x="6502" y="52"/>
                  </a:lnTo>
                  <a:lnTo>
                    <a:pt x="6497" y="53"/>
                  </a:lnTo>
                  <a:lnTo>
                    <a:pt x="6491" y="55"/>
                  </a:lnTo>
                  <a:lnTo>
                    <a:pt x="6487" y="57"/>
                  </a:lnTo>
                  <a:lnTo>
                    <a:pt x="6478" y="62"/>
                  </a:lnTo>
                  <a:lnTo>
                    <a:pt x="6471" y="69"/>
                  </a:lnTo>
                  <a:lnTo>
                    <a:pt x="6468" y="74"/>
                  </a:lnTo>
                  <a:lnTo>
                    <a:pt x="6464" y="78"/>
                  </a:lnTo>
                  <a:lnTo>
                    <a:pt x="6462" y="84"/>
                  </a:lnTo>
                  <a:lnTo>
                    <a:pt x="6460" y="89"/>
                  </a:lnTo>
                  <a:lnTo>
                    <a:pt x="6458" y="95"/>
                  </a:lnTo>
                  <a:lnTo>
                    <a:pt x="6457" y="101"/>
                  </a:lnTo>
                  <a:lnTo>
                    <a:pt x="6456" y="108"/>
                  </a:lnTo>
                  <a:lnTo>
                    <a:pt x="6456" y="116"/>
                  </a:lnTo>
                  <a:lnTo>
                    <a:pt x="6457" y="128"/>
                  </a:lnTo>
                  <a:lnTo>
                    <a:pt x="6460" y="140"/>
                  </a:lnTo>
                  <a:lnTo>
                    <a:pt x="6464" y="150"/>
                  </a:lnTo>
                  <a:lnTo>
                    <a:pt x="6470" y="159"/>
                  </a:lnTo>
                  <a:lnTo>
                    <a:pt x="6477" y="166"/>
                  </a:lnTo>
                  <a:lnTo>
                    <a:pt x="6485" y="172"/>
                  </a:lnTo>
                  <a:lnTo>
                    <a:pt x="6490" y="173"/>
                  </a:lnTo>
                  <a:lnTo>
                    <a:pt x="6495" y="174"/>
                  </a:lnTo>
                  <a:lnTo>
                    <a:pt x="6500" y="175"/>
                  </a:lnTo>
                  <a:lnTo>
                    <a:pt x="6504" y="175"/>
                  </a:lnTo>
                  <a:lnTo>
                    <a:pt x="6512" y="175"/>
                  </a:lnTo>
                  <a:lnTo>
                    <a:pt x="6517" y="174"/>
                  </a:lnTo>
                  <a:lnTo>
                    <a:pt x="6524" y="172"/>
                  </a:lnTo>
                  <a:lnTo>
                    <a:pt x="6529" y="168"/>
                  </a:lnTo>
                  <a:lnTo>
                    <a:pt x="6533" y="165"/>
                  </a:lnTo>
                  <a:lnTo>
                    <a:pt x="6538" y="162"/>
                  </a:lnTo>
                  <a:lnTo>
                    <a:pt x="6541" y="157"/>
                  </a:lnTo>
                  <a:lnTo>
                    <a:pt x="6543" y="153"/>
                  </a:lnTo>
                  <a:lnTo>
                    <a:pt x="6544" y="153"/>
                  </a:lnTo>
                  <a:lnTo>
                    <a:pt x="6545" y="173"/>
                  </a:lnTo>
                  <a:lnTo>
                    <a:pt x="6564" y="173"/>
                  </a:lnTo>
                  <a:lnTo>
                    <a:pt x="6563" y="158"/>
                  </a:lnTo>
                  <a:lnTo>
                    <a:pt x="6563" y="143"/>
                  </a:lnTo>
                  <a:lnTo>
                    <a:pt x="6563" y="0"/>
                  </a:lnTo>
                  <a:lnTo>
                    <a:pt x="6542" y="0"/>
                  </a:lnTo>
                  <a:close/>
                  <a:moveTo>
                    <a:pt x="6542" y="124"/>
                  </a:moveTo>
                  <a:lnTo>
                    <a:pt x="6542" y="128"/>
                  </a:lnTo>
                  <a:lnTo>
                    <a:pt x="6541" y="133"/>
                  </a:lnTo>
                  <a:lnTo>
                    <a:pt x="6539" y="138"/>
                  </a:lnTo>
                  <a:lnTo>
                    <a:pt x="6537" y="144"/>
                  </a:lnTo>
                  <a:lnTo>
                    <a:pt x="6533" y="148"/>
                  </a:lnTo>
                  <a:lnTo>
                    <a:pt x="6529" y="152"/>
                  </a:lnTo>
                  <a:lnTo>
                    <a:pt x="6525" y="154"/>
                  </a:lnTo>
                  <a:lnTo>
                    <a:pt x="6520" y="156"/>
                  </a:lnTo>
                  <a:lnTo>
                    <a:pt x="6515" y="158"/>
                  </a:lnTo>
                  <a:lnTo>
                    <a:pt x="6511" y="158"/>
                  </a:lnTo>
                  <a:lnTo>
                    <a:pt x="6502" y="157"/>
                  </a:lnTo>
                  <a:lnTo>
                    <a:pt x="6496" y="155"/>
                  </a:lnTo>
                  <a:lnTo>
                    <a:pt x="6490" y="150"/>
                  </a:lnTo>
                  <a:lnTo>
                    <a:pt x="6485" y="145"/>
                  </a:lnTo>
                  <a:lnTo>
                    <a:pt x="6482" y="139"/>
                  </a:lnTo>
                  <a:lnTo>
                    <a:pt x="6478" y="131"/>
                  </a:lnTo>
                  <a:lnTo>
                    <a:pt x="6477" y="124"/>
                  </a:lnTo>
                  <a:lnTo>
                    <a:pt x="6476" y="115"/>
                  </a:lnTo>
                  <a:lnTo>
                    <a:pt x="6477" y="105"/>
                  </a:lnTo>
                  <a:lnTo>
                    <a:pt x="6479" y="97"/>
                  </a:lnTo>
                  <a:lnTo>
                    <a:pt x="6482" y="89"/>
                  </a:lnTo>
                  <a:lnTo>
                    <a:pt x="6486" y="82"/>
                  </a:lnTo>
                  <a:lnTo>
                    <a:pt x="6490" y="77"/>
                  </a:lnTo>
                  <a:lnTo>
                    <a:pt x="6497" y="72"/>
                  </a:lnTo>
                  <a:lnTo>
                    <a:pt x="6503" y="70"/>
                  </a:lnTo>
                  <a:lnTo>
                    <a:pt x="6511" y="69"/>
                  </a:lnTo>
                  <a:lnTo>
                    <a:pt x="6516" y="69"/>
                  </a:lnTo>
                  <a:lnTo>
                    <a:pt x="6522" y="71"/>
                  </a:lnTo>
                  <a:lnTo>
                    <a:pt x="6527" y="74"/>
                  </a:lnTo>
                  <a:lnTo>
                    <a:pt x="6530" y="77"/>
                  </a:lnTo>
                  <a:lnTo>
                    <a:pt x="6534" y="80"/>
                  </a:lnTo>
                  <a:lnTo>
                    <a:pt x="6537" y="85"/>
                  </a:lnTo>
                  <a:lnTo>
                    <a:pt x="6539" y="89"/>
                  </a:lnTo>
                  <a:lnTo>
                    <a:pt x="6541" y="94"/>
                  </a:lnTo>
                  <a:lnTo>
                    <a:pt x="6542" y="98"/>
                  </a:lnTo>
                  <a:lnTo>
                    <a:pt x="6542" y="102"/>
                  </a:lnTo>
                  <a:lnTo>
                    <a:pt x="6542" y="124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4490919" y="1032096"/>
              <a:ext cx="1964959" cy="99831"/>
            </a:xfrm>
            <a:custGeom>
              <a:rect b="b" l="l" r="r" t="t"/>
              <a:pathLst>
                <a:path extrusionOk="0" h="221" w="4206">
                  <a:moveTo>
                    <a:pt x="91" y="173"/>
                  </a:moveTo>
                  <a:lnTo>
                    <a:pt x="89" y="159"/>
                  </a:lnTo>
                  <a:lnTo>
                    <a:pt x="89" y="145"/>
                  </a:lnTo>
                  <a:lnTo>
                    <a:pt x="89" y="100"/>
                  </a:lnTo>
                  <a:lnTo>
                    <a:pt x="89" y="91"/>
                  </a:lnTo>
                  <a:lnTo>
                    <a:pt x="87" y="82"/>
                  </a:lnTo>
                  <a:lnTo>
                    <a:pt x="85" y="75"/>
                  </a:lnTo>
                  <a:lnTo>
                    <a:pt x="80" y="68"/>
                  </a:lnTo>
                  <a:lnTo>
                    <a:pt x="78" y="65"/>
                  </a:lnTo>
                  <a:lnTo>
                    <a:pt x="75" y="61"/>
                  </a:lnTo>
                  <a:lnTo>
                    <a:pt x="72" y="59"/>
                  </a:lnTo>
                  <a:lnTo>
                    <a:pt x="67" y="57"/>
                  </a:lnTo>
                  <a:lnTo>
                    <a:pt x="63" y="55"/>
                  </a:lnTo>
                  <a:lnTo>
                    <a:pt x="58" y="53"/>
                  </a:lnTo>
                  <a:lnTo>
                    <a:pt x="52" y="52"/>
                  </a:lnTo>
                  <a:lnTo>
                    <a:pt x="46" y="52"/>
                  </a:lnTo>
                  <a:lnTo>
                    <a:pt x="35" y="53"/>
                  </a:lnTo>
                  <a:lnTo>
                    <a:pt x="25" y="56"/>
                  </a:lnTo>
                  <a:lnTo>
                    <a:pt x="16" y="58"/>
                  </a:lnTo>
                  <a:lnTo>
                    <a:pt x="8" y="62"/>
                  </a:lnTo>
                  <a:lnTo>
                    <a:pt x="13" y="77"/>
                  </a:lnTo>
                  <a:lnTo>
                    <a:pt x="20" y="74"/>
                  </a:lnTo>
                  <a:lnTo>
                    <a:pt x="26" y="70"/>
                  </a:lnTo>
                  <a:lnTo>
                    <a:pt x="35" y="69"/>
                  </a:lnTo>
                  <a:lnTo>
                    <a:pt x="43" y="68"/>
                  </a:lnTo>
                  <a:lnTo>
                    <a:pt x="50" y="69"/>
                  </a:lnTo>
                  <a:lnTo>
                    <a:pt x="57" y="71"/>
                  </a:lnTo>
                  <a:lnTo>
                    <a:pt x="61" y="75"/>
                  </a:lnTo>
                  <a:lnTo>
                    <a:pt x="64" y="78"/>
                  </a:lnTo>
                  <a:lnTo>
                    <a:pt x="66" y="82"/>
                  </a:lnTo>
                  <a:lnTo>
                    <a:pt x="67" y="87"/>
                  </a:lnTo>
                  <a:lnTo>
                    <a:pt x="69" y="91"/>
                  </a:lnTo>
                  <a:lnTo>
                    <a:pt x="69" y="96"/>
                  </a:lnTo>
                  <a:lnTo>
                    <a:pt x="69" y="98"/>
                  </a:lnTo>
                  <a:lnTo>
                    <a:pt x="53" y="98"/>
                  </a:lnTo>
                  <a:lnTo>
                    <a:pt x="39" y="100"/>
                  </a:lnTo>
                  <a:lnTo>
                    <a:pt x="27" y="104"/>
                  </a:lnTo>
                  <a:lnTo>
                    <a:pt x="18" y="109"/>
                  </a:lnTo>
                  <a:lnTo>
                    <a:pt x="13" y="111"/>
                  </a:lnTo>
                  <a:lnTo>
                    <a:pt x="10" y="115"/>
                  </a:lnTo>
                  <a:lnTo>
                    <a:pt x="7" y="119"/>
                  </a:lnTo>
                  <a:lnTo>
                    <a:pt x="5" y="123"/>
                  </a:lnTo>
                  <a:lnTo>
                    <a:pt x="3" y="127"/>
                  </a:lnTo>
                  <a:lnTo>
                    <a:pt x="2" y="131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3" y="154"/>
                  </a:lnTo>
                  <a:lnTo>
                    <a:pt x="5" y="159"/>
                  </a:lnTo>
                  <a:lnTo>
                    <a:pt x="9" y="165"/>
                  </a:lnTo>
                  <a:lnTo>
                    <a:pt x="13" y="169"/>
                  </a:lnTo>
                  <a:lnTo>
                    <a:pt x="20" y="173"/>
                  </a:lnTo>
                  <a:lnTo>
                    <a:pt x="26" y="175"/>
                  </a:lnTo>
                  <a:lnTo>
                    <a:pt x="35" y="175"/>
                  </a:lnTo>
                  <a:lnTo>
                    <a:pt x="40" y="175"/>
                  </a:lnTo>
                  <a:lnTo>
                    <a:pt x="46" y="174"/>
                  </a:lnTo>
                  <a:lnTo>
                    <a:pt x="51" y="173"/>
                  </a:lnTo>
                  <a:lnTo>
                    <a:pt x="56" y="170"/>
                  </a:lnTo>
                  <a:lnTo>
                    <a:pt x="64" y="165"/>
                  </a:lnTo>
                  <a:lnTo>
                    <a:pt x="70" y="158"/>
                  </a:lnTo>
                  <a:lnTo>
                    <a:pt x="71" y="158"/>
                  </a:lnTo>
                  <a:lnTo>
                    <a:pt x="72" y="173"/>
                  </a:lnTo>
                  <a:lnTo>
                    <a:pt x="91" y="173"/>
                  </a:lnTo>
                  <a:close/>
                  <a:moveTo>
                    <a:pt x="69" y="133"/>
                  </a:moveTo>
                  <a:lnTo>
                    <a:pt x="69" y="136"/>
                  </a:lnTo>
                  <a:lnTo>
                    <a:pt x="67" y="140"/>
                  </a:lnTo>
                  <a:lnTo>
                    <a:pt x="66" y="144"/>
                  </a:lnTo>
                  <a:lnTo>
                    <a:pt x="64" y="147"/>
                  </a:lnTo>
                  <a:lnTo>
                    <a:pt x="62" y="150"/>
                  </a:lnTo>
                  <a:lnTo>
                    <a:pt x="59" y="154"/>
                  </a:lnTo>
                  <a:lnTo>
                    <a:pt x="54" y="156"/>
                  </a:lnTo>
                  <a:lnTo>
                    <a:pt x="50" y="158"/>
                  </a:lnTo>
                  <a:lnTo>
                    <a:pt x="46" y="159"/>
                  </a:lnTo>
                  <a:lnTo>
                    <a:pt x="40" y="159"/>
                  </a:lnTo>
                  <a:lnTo>
                    <a:pt x="36" y="159"/>
                  </a:lnTo>
                  <a:lnTo>
                    <a:pt x="33" y="158"/>
                  </a:lnTo>
                  <a:lnTo>
                    <a:pt x="30" y="157"/>
                  </a:lnTo>
                  <a:lnTo>
                    <a:pt x="26" y="155"/>
                  </a:lnTo>
                  <a:lnTo>
                    <a:pt x="24" y="152"/>
                  </a:lnTo>
                  <a:lnTo>
                    <a:pt x="22" y="148"/>
                  </a:lnTo>
                  <a:lnTo>
                    <a:pt x="21" y="144"/>
                  </a:lnTo>
                  <a:lnTo>
                    <a:pt x="21" y="139"/>
                  </a:lnTo>
                  <a:lnTo>
                    <a:pt x="21" y="135"/>
                  </a:lnTo>
                  <a:lnTo>
                    <a:pt x="22" y="131"/>
                  </a:lnTo>
                  <a:lnTo>
                    <a:pt x="23" y="128"/>
                  </a:lnTo>
                  <a:lnTo>
                    <a:pt x="25" y="125"/>
                  </a:lnTo>
                  <a:lnTo>
                    <a:pt x="30" y="120"/>
                  </a:lnTo>
                  <a:lnTo>
                    <a:pt x="36" y="117"/>
                  </a:lnTo>
                  <a:lnTo>
                    <a:pt x="44" y="115"/>
                  </a:lnTo>
                  <a:lnTo>
                    <a:pt x="52" y="114"/>
                  </a:lnTo>
                  <a:lnTo>
                    <a:pt x="61" y="113"/>
                  </a:lnTo>
                  <a:lnTo>
                    <a:pt x="69" y="113"/>
                  </a:lnTo>
                  <a:lnTo>
                    <a:pt x="69" y="133"/>
                  </a:lnTo>
                  <a:close/>
                  <a:moveTo>
                    <a:pt x="250" y="153"/>
                  </a:moveTo>
                  <a:lnTo>
                    <a:pt x="246" y="155"/>
                  </a:lnTo>
                  <a:lnTo>
                    <a:pt x="240" y="156"/>
                  </a:lnTo>
                  <a:lnTo>
                    <a:pt x="233" y="157"/>
                  </a:lnTo>
                  <a:lnTo>
                    <a:pt x="225" y="158"/>
                  </a:lnTo>
                  <a:lnTo>
                    <a:pt x="216" y="157"/>
                  </a:lnTo>
                  <a:lnTo>
                    <a:pt x="209" y="155"/>
                  </a:lnTo>
                  <a:lnTo>
                    <a:pt x="202" y="152"/>
                  </a:lnTo>
                  <a:lnTo>
                    <a:pt x="197" y="146"/>
                  </a:lnTo>
                  <a:lnTo>
                    <a:pt x="192" y="140"/>
                  </a:lnTo>
                  <a:lnTo>
                    <a:pt x="188" y="133"/>
                  </a:lnTo>
                  <a:lnTo>
                    <a:pt x="186" y="124"/>
                  </a:lnTo>
                  <a:lnTo>
                    <a:pt x="185" y="114"/>
                  </a:lnTo>
                  <a:lnTo>
                    <a:pt x="186" y="105"/>
                  </a:lnTo>
                  <a:lnTo>
                    <a:pt x="188" y="97"/>
                  </a:lnTo>
                  <a:lnTo>
                    <a:pt x="192" y="89"/>
                  </a:lnTo>
                  <a:lnTo>
                    <a:pt x="196" y="82"/>
                  </a:lnTo>
                  <a:lnTo>
                    <a:pt x="201" y="77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5" y="69"/>
                  </a:lnTo>
                  <a:lnTo>
                    <a:pt x="234" y="70"/>
                  </a:lnTo>
                  <a:lnTo>
                    <a:pt x="240" y="71"/>
                  </a:lnTo>
                  <a:lnTo>
                    <a:pt x="246" y="74"/>
                  </a:lnTo>
                  <a:lnTo>
                    <a:pt x="250" y="75"/>
                  </a:lnTo>
                  <a:lnTo>
                    <a:pt x="254" y="59"/>
                  </a:lnTo>
                  <a:lnTo>
                    <a:pt x="249" y="57"/>
                  </a:lnTo>
                  <a:lnTo>
                    <a:pt x="242" y="55"/>
                  </a:lnTo>
                  <a:lnTo>
                    <a:pt x="235" y="53"/>
                  </a:lnTo>
                  <a:lnTo>
                    <a:pt x="225" y="52"/>
                  </a:lnTo>
                  <a:lnTo>
                    <a:pt x="219" y="52"/>
                  </a:lnTo>
                  <a:lnTo>
                    <a:pt x="212" y="53"/>
                  </a:lnTo>
                  <a:lnTo>
                    <a:pt x="206" y="56"/>
                  </a:lnTo>
                  <a:lnTo>
                    <a:pt x="200" y="57"/>
                  </a:lnTo>
                  <a:lnTo>
                    <a:pt x="195" y="60"/>
                  </a:lnTo>
                  <a:lnTo>
                    <a:pt x="189" y="62"/>
                  </a:lnTo>
                  <a:lnTo>
                    <a:pt x="185" y="66"/>
                  </a:lnTo>
                  <a:lnTo>
                    <a:pt x="181" y="70"/>
                  </a:lnTo>
                  <a:lnTo>
                    <a:pt x="178" y="75"/>
                  </a:lnTo>
                  <a:lnTo>
                    <a:pt x="174" y="79"/>
                  </a:lnTo>
                  <a:lnTo>
                    <a:pt x="171" y="85"/>
                  </a:lnTo>
                  <a:lnTo>
                    <a:pt x="169" y="90"/>
                  </a:lnTo>
                  <a:lnTo>
                    <a:pt x="167" y="96"/>
                  </a:lnTo>
                  <a:lnTo>
                    <a:pt x="166" y="102"/>
                  </a:lnTo>
                  <a:lnTo>
                    <a:pt x="165" y="108"/>
                  </a:lnTo>
                  <a:lnTo>
                    <a:pt x="165" y="115"/>
                  </a:lnTo>
                  <a:lnTo>
                    <a:pt x="166" y="128"/>
                  </a:lnTo>
                  <a:lnTo>
                    <a:pt x="168" y="139"/>
                  </a:lnTo>
                  <a:lnTo>
                    <a:pt x="170" y="145"/>
                  </a:lnTo>
                  <a:lnTo>
                    <a:pt x="173" y="150"/>
                  </a:lnTo>
                  <a:lnTo>
                    <a:pt x="177" y="155"/>
                  </a:lnTo>
                  <a:lnTo>
                    <a:pt x="180" y="158"/>
                  </a:lnTo>
                  <a:lnTo>
                    <a:pt x="184" y="163"/>
                  </a:lnTo>
                  <a:lnTo>
                    <a:pt x="188" y="166"/>
                  </a:lnTo>
                  <a:lnTo>
                    <a:pt x="193" y="168"/>
                  </a:lnTo>
                  <a:lnTo>
                    <a:pt x="198" y="170"/>
                  </a:lnTo>
                  <a:lnTo>
                    <a:pt x="204" y="173"/>
                  </a:lnTo>
                  <a:lnTo>
                    <a:pt x="209" y="174"/>
                  </a:lnTo>
                  <a:lnTo>
                    <a:pt x="214" y="175"/>
                  </a:lnTo>
                  <a:lnTo>
                    <a:pt x="221" y="175"/>
                  </a:lnTo>
                  <a:lnTo>
                    <a:pt x="232" y="175"/>
                  </a:lnTo>
                  <a:lnTo>
                    <a:pt x="241" y="173"/>
                  </a:lnTo>
                  <a:lnTo>
                    <a:pt x="249" y="170"/>
                  </a:lnTo>
                  <a:lnTo>
                    <a:pt x="254" y="168"/>
                  </a:lnTo>
                  <a:lnTo>
                    <a:pt x="250" y="153"/>
                  </a:lnTo>
                  <a:close/>
                  <a:moveTo>
                    <a:pt x="326" y="52"/>
                  </a:moveTo>
                  <a:lnTo>
                    <a:pt x="314" y="53"/>
                  </a:lnTo>
                  <a:lnTo>
                    <a:pt x="303" y="57"/>
                  </a:lnTo>
                  <a:lnTo>
                    <a:pt x="297" y="59"/>
                  </a:lnTo>
                  <a:lnTo>
                    <a:pt x="293" y="61"/>
                  </a:lnTo>
                  <a:lnTo>
                    <a:pt x="289" y="65"/>
                  </a:lnTo>
                  <a:lnTo>
                    <a:pt x="285" y="69"/>
                  </a:lnTo>
                  <a:lnTo>
                    <a:pt x="281" y="74"/>
                  </a:lnTo>
                  <a:lnTo>
                    <a:pt x="278" y="78"/>
                  </a:lnTo>
                  <a:lnTo>
                    <a:pt x="275" y="82"/>
                  </a:lnTo>
                  <a:lnTo>
                    <a:pt x="273" y="88"/>
                  </a:lnTo>
                  <a:lnTo>
                    <a:pt x="272" y="95"/>
                  </a:lnTo>
                  <a:lnTo>
                    <a:pt x="269" y="100"/>
                  </a:lnTo>
                  <a:lnTo>
                    <a:pt x="268" y="108"/>
                  </a:lnTo>
                  <a:lnTo>
                    <a:pt x="268" y="115"/>
                  </a:lnTo>
                  <a:lnTo>
                    <a:pt x="268" y="121"/>
                  </a:lnTo>
                  <a:lnTo>
                    <a:pt x="269" y="128"/>
                  </a:lnTo>
                  <a:lnTo>
                    <a:pt x="270" y="134"/>
                  </a:lnTo>
                  <a:lnTo>
                    <a:pt x="273" y="140"/>
                  </a:lnTo>
                  <a:lnTo>
                    <a:pt x="275" y="145"/>
                  </a:lnTo>
                  <a:lnTo>
                    <a:pt x="278" y="150"/>
                  </a:lnTo>
                  <a:lnTo>
                    <a:pt x="281" y="155"/>
                  </a:lnTo>
                  <a:lnTo>
                    <a:pt x="285" y="159"/>
                  </a:lnTo>
                  <a:lnTo>
                    <a:pt x="288" y="163"/>
                  </a:lnTo>
                  <a:lnTo>
                    <a:pt x="292" y="166"/>
                  </a:lnTo>
                  <a:lnTo>
                    <a:pt x="296" y="169"/>
                  </a:lnTo>
                  <a:lnTo>
                    <a:pt x="302" y="172"/>
                  </a:lnTo>
                  <a:lnTo>
                    <a:pt x="312" y="174"/>
                  </a:lnTo>
                  <a:lnTo>
                    <a:pt x="323" y="175"/>
                  </a:lnTo>
                  <a:lnTo>
                    <a:pt x="333" y="175"/>
                  </a:lnTo>
                  <a:lnTo>
                    <a:pt x="344" y="172"/>
                  </a:lnTo>
                  <a:lnTo>
                    <a:pt x="354" y="167"/>
                  </a:lnTo>
                  <a:lnTo>
                    <a:pt x="362" y="160"/>
                  </a:lnTo>
                  <a:lnTo>
                    <a:pt x="366" y="156"/>
                  </a:lnTo>
                  <a:lnTo>
                    <a:pt x="370" y="152"/>
                  </a:lnTo>
                  <a:lnTo>
                    <a:pt x="372" y="147"/>
                  </a:lnTo>
                  <a:lnTo>
                    <a:pt x="375" y="141"/>
                  </a:lnTo>
                  <a:lnTo>
                    <a:pt x="377" y="135"/>
                  </a:lnTo>
                  <a:lnTo>
                    <a:pt x="378" y="128"/>
                  </a:lnTo>
                  <a:lnTo>
                    <a:pt x="380" y="120"/>
                  </a:lnTo>
                  <a:lnTo>
                    <a:pt x="380" y="113"/>
                  </a:lnTo>
                  <a:lnTo>
                    <a:pt x="380" y="100"/>
                  </a:lnTo>
                  <a:lnTo>
                    <a:pt x="376" y="88"/>
                  </a:lnTo>
                  <a:lnTo>
                    <a:pt x="374" y="82"/>
                  </a:lnTo>
                  <a:lnTo>
                    <a:pt x="371" y="78"/>
                  </a:lnTo>
                  <a:lnTo>
                    <a:pt x="369" y="74"/>
                  </a:lnTo>
                  <a:lnTo>
                    <a:pt x="364" y="69"/>
                  </a:lnTo>
                  <a:lnTo>
                    <a:pt x="361" y="66"/>
                  </a:lnTo>
                  <a:lnTo>
                    <a:pt x="357" y="62"/>
                  </a:lnTo>
                  <a:lnTo>
                    <a:pt x="353" y="59"/>
                  </a:lnTo>
                  <a:lnTo>
                    <a:pt x="347" y="57"/>
                  </a:lnTo>
                  <a:lnTo>
                    <a:pt x="343" y="55"/>
                  </a:lnTo>
                  <a:lnTo>
                    <a:pt x="336" y="53"/>
                  </a:lnTo>
                  <a:lnTo>
                    <a:pt x="331" y="52"/>
                  </a:lnTo>
                  <a:lnTo>
                    <a:pt x="326" y="52"/>
                  </a:lnTo>
                  <a:close/>
                  <a:moveTo>
                    <a:pt x="324" y="68"/>
                  </a:moveTo>
                  <a:lnTo>
                    <a:pt x="329" y="69"/>
                  </a:lnTo>
                  <a:lnTo>
                    <a:pt x="333" y="69"/>
                  </a:lnTo>
                  <a:lnTo>
                    <a:pt x="336" y="71"/>
                  </a:lnTo>
                  <a:lnTo>
                    <a:pt x="341" y="72"/>
                  </a:lnTo>
                  <a:lnTo>
                    <a:pt x="346" y="77"/>
                  </a:lnTo>
                  <a:lnTo>
                    <a:pt x="350" y="84"/>
                  </a:lnTo>
                  <a:lnTo>
                    <a:pt x="355" y="90"/>
                  </a:lnTo>
                  <a:lnTo>
                    <a:pt x="357" y="98"/>
                  </a:lnTo>
                  <a:lnTo>
                    <a:pt x="358" y="106"/>
                  </a:lnTo>
                  <a:lnTo>
                    <a:pt x="359" y="114"/>
                  </a:lnTo>
                  <a:lnTo>
                    <a:pt x="358" y="124"/>
                  </a:lnTo>
                  <a:lnTo>
                    <a:pt x="356" y="131"/>
                  </a:lnTo>
                  <a:lnTo>
                    <a:pt x="353" y="139"/>
                  </a:lnTo>
                  <a:lnTo>
                    <a:pt x="349" y="146"/>
                  </a:lnTo>
                  <a:lnTo>
                    <a:pt x="344" y="152"/>
                  </a:lnTo>
                  <a:lnTo>
                    <a:pt x="337" y="156"/>
                  </a:lnTo>
                  <a:lnTo>
                    <a:pt x="331" y="158"/>
                  </a:lnTo>
                  <a:lnTo>
                    <a:pt x="324" y="159"/>
                  </a:lnTo>
                  <a:lnTo>
                    <a:pt x="317" y="158"/>
                  </a:lnTo>
                  <a:lnTo>
                    <a:pt x="310" y="156"/>
                  </a:lnTo>
                  <a:lnTo>
                    <a:pt x="304" y="152"/>
                  </a:lnTo>
                  <a:lnTo>
                    <a:pt x="300" y="146"/>
                  </a:lnTo>
                  <a:lnTo>
                    <a:pt x="295" y="139"/>
                  </a:lnTo>
                  <a:lnTo>
                    <a:pt x="292" y="131"/>
                  </a:lnTo>
                  <a:lnTo>
                    <a:pt x="290" y="124"/>
                  </a:lnTo>
                  <a:lnTo>
                    <a:pt x="290" y="114"/>
                  </a:lnTo>
                  <a:lnTo>
                    <a:pt x="290" y="106"/>
                  </a:lnTo>
                  <a:lnTo>
                    <a:pt x="292" y="98"/>
                  </a:lnTo>
                  <a:lnTo>
                    <a:pt x="294" y="90"/>
                  </a:lnTo>
                  <a:lnTo>
                    <a:pt x="297" y="82"/>
                  </a:lnTo>
                  <a:lnTo>
                    <a:pt x="303" y="77"/>
                  </a:lnTo>
                  <a:lnTo>
                    <a:pt x="308" y="72"/>
                  </a:lnTo>
                  <a:lnTo>
                    <a:pt x="316" y="69"/>
                  </a:lnTo>
                  <a:lnTo>
                    <a:pt x="324" y="68"/>
                  </a:lnTo>
                  <a:close/>
                  <a:moveTo>
                    <a:pt x="407" y="173"/>
                  </a:moveTo>
                  <a:lnTo>
                    <a:pt x="426" y="173"/>
                  </a:lnTo>
                  <a:lnTo>
                    <a:pt x="426" y="101"/>
                  </a:lnTo>
                  <a:lnTo>
                    <a:pt x="427" y="96"/>
                  </a:lnTo>
                  <a:lnTo>
                    <a:pt x="428" y="91"/>
                  </a:lnTo>
                  <a:lnTo>
                    <a:pt x="429" y="87"/>
                  </a:lnTo>
                  <a:lnTo>
                    <a:pt x="431" y="84"/>
                  </a:lnTo>
                  <a:lnTo>
                    <a:pt x="435" y="80"/>
                  </a:lnTo>
                  <a:lnTo>
                    <a:pt x="438" y="77"/>
                  </a:lnTo>
                  <a:lnTo>
                    <a:pt x="441" y="74"/>
                  </a:lnTo>
                  <a:lnTo>
                    <a:pt x="444" y="71"/>
                  </a:lnTo>
                  <a:lnTo>
                    <a:pt x="449" y="70"/>
                  </a:lnTo>
                  <a:lnTo>
                    <a:pt x="454" y="70"/>
                  </a:lnTo>
                  <a:lnTo>
                    <a:pt x="459" y="70"/>
                  </a:lnTo>
                  <a:lnTo>
                    <a:pt x="464" y="72"/>
                  </a:lnTo>
                  <a:lnTo>
                    <a:pt x="468" y="75"/>
                  </a:lnTo>
                  <a:lnTo>
                    <a:pt x="471" y="79"/>
                  </a:lnTo>
                  <a:lnTo>
                    <a:pt x="475" y="84"/>
                  </a:lnTo>
                  <a:lnTo>
                    <a:pt x="476" y="89"/>
                  </a:lnTo>
                  <a:lnTo>
                    <a:pt x="477" y="96"/>
                  </a:lnTo>
                  <a:lnTo>
                    <a:pt x="478" y="102"/>
                  </a:lnTo>
                  <a:lnTo>
                    <a:pt x="478" y="173"/>
                  </a:lnTo>
                  <a:lnTo>
                    <a:pt x="498" y="173"/>
                  </a:lnTo>
                  <a:lnTo>
                    <a:pt x="498" y="100"/>
                  </a:lnTo>
                  <a:lnTo>
                    <a:pt x="498" y="95"/>
                  </a:lnTo>
                  <a:lnTo>
                    <a:pt x="499" y="89"/>
                  </a:lnTo>
                  <a:lnTo>
                    <a:pt x="502" y="86"/>
                  </a:lnTo>
                  <a:lnTo>
                    <a:pt x="504" y="81"/>
                  </a:lnTo>
                  <a:lnTo>
                    <a:pt x="506" y="78"/>
                  </a:lnTo>
                  <a:lnTo>
                    <a:pt x="509" y="76"/>
                  </a:lnTo>
                  <a:lnTo>
                    <a:pt x="512" y="74"/>
                  </a:lnTo>
                  <a:lnTo>
                    <a:pt x="516" y="71"/>
                  </a:lnTo>
                  <a:lnTo>
                    <a:pt x="520" y="70"/>
                  </a:lnTo>
                  <a:lnTo>
                    <a:pt x="524" y="70"/>
                  </a:lnTo>
                  <a:lnTo>
                    <a:pt x="530" y="70"/>
                  </a:lnTo>
                  <a:lnTo>
                    <a:pt x="535" y="72"/>
                  </a:lnTo>
                  <a:lnTo>
                    <a:pt x="539" y="76"/>
                  </a:lnTo>
                  <a:lnTo>
                    <a:pt x="543" y="79"/>
                  </a:lnTo>
                  <a:lnTo>
                    <a:pt x="546" y="85"/>
                  </a:lnTo>
                  <a:lnTo>
                    <a:pt x="547" y="91"/>
                  </a:lnTo>
                  <a:lnTo>
                    <a:pt x="548" y="98"/>
                  </a:lnTo>
                  <a:lnTo>
                    <a:pt x="549" y="106"/>
                  </a:lnTo>
                  <a:lnTo>
                    <a:pt x="549" y="173"/>
                  </a:lnTo>
                  <a:lnTo>
                    <a:pt x="570" y="173"/>
                  </a:lnTo>
                  <a:lnTo>
                    <a:pt x="570" y="104"/>
                  </a:lnTo>
                  <a:lnTo>
                    <a:pt x="569" y="89"/>
                  </a:lnTo>
                  <a:lnTo>
                    <a:pt x="565" y="78"/>
                  </a:lnTo>
                  <a:lnTo>
                    <a:pt x="561" y="69"/>
                  </a:lnTo>
                  <a:lnTo>
                    <a:pt x="556" y="62"/>
                  </a:lnTo>
                  <a:lnTo>
                    <a:pt x="550" y="58"/>
                  </a:lnTo>
                  <a:lnTo>
                    <a:pt x="544" y="55"/>
                  </a:lnTo>
                  <a:lnTo>
                    <a:pt x="537" y="52"/>
                  </a:lnTo>
                  <a:lnTo>
                    <a:pt x="532" y="52"/>
                  </a:lnTo>
                  <a:lnTo>
                    <a:pt x="524" y="52"/>
                  </a:lnTo>
                  <a:lnTo>
                    <a:pt x="518" y="55"/>
                  </a:lnTo>
                  <a:lnTo>
                    <a:pt x="511" y="57"/>
                  </a:lnTo>
                  <a:lnTo>
                    <a:pt x="506" y="60"/>
                  </a:lnTo>
                  <a:lnTo>
                    <a:pt x="499" y="67"/>
                  </a:lnTo>
                  <a:lnTo>
                    <a:pt x="494" y="76"/>
                  </a:lnTo>
                  <a:lnTo>
                    <a:pt x="493" y="76"/>
                  </a:lnTo>
                  <a:lnTo>
                    <a:pt x="491" y="71"/>
                  </a:lnTo>
                  <a:lnTo>
                    <a:pt x="489" y="67"/>
                  </a:lnTo>
                  <a:lnTo>
                    <a:pt x="485" y="62"/>
                  </a:lnTo>
                  <a:lnTo>
                    <a:pt x="481" y="59"/>
                  </a:lnTo>
                  <a:lnTo>
                    <a:pt x="477" y="56"/>
                  </a:lnTo>
                  <a:lnTo>
                    <a:pt x="471" y="53"/>
                  </a:lnTo>
                  <a:lnTo>
                    <a:pt x="467" y="52"/>
                  </a:lnTo>
                  <a:lnTo>
                    <a:pt x="461" y="52"/>
                  </a:lnTo>
                  <a:lnTo>
                    <a:pt x="454" y="52"/>
                  </a:lnTo>
                  <a:lnTo>
                    <a:pt x="449" y="55"/>
                  </a:lnTo>
                  <a:lnTo>
                    <a:pt x="443" y="56"/>
                  </a:lnTo>
                  <a:lnTo>
                    <a:pt x="438" y="59"/>
                  </a:lnTo>
                  <a:lnTo>
                    <a:pt x="435" y="62"/>
                  </a:lnTo>
                  <a:lnTo>
                    <a:pt x="430" y="66"/>
                  </a:lnTo>
                  <a:lnTo>
                    <a:pt x="428" y="70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4" y="55"/>
                  </a:lnTo>
                  <a:lnTo>
                    <a:pt x="405" y="55"/>
                  </a:lnTo>
                  <a:lnTo>
                    <a:pt x="405" y="70"/>
                  </a:lnTo>
                  <a:lnTo>
                    <a:pt x="407" y="87"/>
                  </a:lnTo>
                  <a:lnTo>
                    <a:pt x="407" y="173"/>
                  </a:lnTo>
                  <a:close/>
                  <a:moveTo>
                    <a:pt x="603" y="221"/>
                  </a:moveTo>
                  <a:lnTo>
                    <a:pt x="624" y="221"/>
                  </a:lnTo>
                  <a:lnTo>
                    <a:pt x="624" y="157"/>
                  </a:lnTo>
                  <a:lnTo>
                    <a:pt x="624" y="157"/>
                  </a:lnTo>
                  <a:lnTo>
                    <a:pt x="627" y="162"/>
                  </a:lnTo>
                  <a:lnTo>
                    <a:pt x="630" y="165"/>
                  </a:lnTo>
                  <a:lnTo>
                    <a:pt x="634" y="168"/>
                  </a:lnTo>
                  <a:lnTo>
                    <a:pt x="639" y="170"/>
                  </a:lnTo>
                  <a:lnTo>
                    <a:pt x="643" y="173"/>
                  </a:lnTo>
                  <a:lnTo>
                    <a:pt x="648" y="174"/>
                  </a:lnTo>
                  <a:lnTo>
                    <a:pt x="654" y="175"/>
                  </a:lnTo>
                  <a:lnTo>
                    <a:pt x="659" y="175"/>
                  </a:lnTo>
                  <a:lnTo>
                    <a:pt x="669" y="175"/>
                  </a:lnTo>
                  <a:lnTo>
                    <a:pt x="679" y="172"/>
                  </a:lnTo>
                  <a:lnTo>
                    <a:pt x="687" y="166"/>
                  </a:lnTo>
                  <a:lnTo>
                    <a:pt x="695" y="159"/>
                  </a:lnTo>
                  <a:lnTo>
                    <a:pt x="698" y="156"/>
                  </a:lnTo>
                  <a:lnTo>
                    <a:pt x="701" y="150"/>
                  </a:lnTo>
                  <a:lnTo>
                    <a:pt x="705" y="146"/>
                  </a:lnTo>
                  <a:lnTo>
                    <a:pt x="707" y="140"/>
                  </a:lnTo>
                  <a:lnTo>
                    <a:pt x="708" y="134"/>
                  </a:lnTo>
                  <a:lnTo>
                    <a:pt x="710" y="127"/>
                  </a:lnTo>
                  <a:lnTo>
                    <a:pt x="710" y="120"/>
                  </a:lnTo>
                  <a:lnTo>
                    <a:pt x="711" y="113"/>
                  </a:lnTo>
                  <a:lnTo>
                    <a:pt x="710" y="99"/>
                  </a:lnTo>
                  <a:lnTo>
                    <a:pt x="707" y="88"/>
                  </a:lnTo>
                  <a:lnTo>
                    <a:pt x="702" y="78"/>
                  </a:lnTo>
                  <a:lnTo>
                    <a:pt x="697" y="69"/>
                  </a:lnTo>
                  <a:lnTo>
                    <a:pt x="690" y="61"/>
                  </a:lnTo>
                  <a:lnTo>
                    <a:pt x="682" y="57"/>
                  </a:lnTo>
                  <a:lnTo>
                    <a:pt x="678" y="55"/>
                  </a:lnTo>
                  <a:lnTo>
                    <a:pt x="672" y="53"/>
                  </a:lnTo>
                  <a:lnTo>
                    <a:pt x="668" y="52"/>
                  </a:lnTo>
                  <a:lnTo>
                    <a:pt x="663" y="52"/>
                  </a:lnTo>
                  <a:lnTo>
                    <a:pt x="656" y="52"/>
                  </a:lnTo>
                  <a:lnTo>
                    <a:pt x="650" y="53"/>
                  </a:lnTo>
                  <a:lnTo>
                    <a:pt x="644" y="56"/>
                  </a:lnTo>
                  <a:lnTo>
                    <a:pt x="639" y="58"/>
                  </a:lnTo>
                  <a:lnTo>
                    <a:pt x="633" y="61"/>
                  </a:lnTo>
                  <a:lnTo>
                    <a:pt x="629" y="66"/>
                  </a:lnTo>
                  <a:lnTo>
                    <a:pt x="626" y="70"/>
                  </a:lnTo>
                  <a:lnTo>
                    <a:pt x="621" y="75"/>
                  </a:lnTo>
                  <a:lnTo>
                    <a:pt x="621" y="75"/>
                  </a:lnTo>
                  <a:lnTo>
                    <a:pt x="620" y="55"/>
                  </a:lnTo>
                  <a:lnTo>
                    <a:pt x="602" y="55"/>
                  </a:lnTo>
                  <a:lnTo>
                    <a:pt x="602" y="64"/>
                  </a:lnTo>
                  <a:lnTo>
                    <a:pt x="602" y="72"/>
                  </a:lnTo>
                  <a:lnTo>
                    <a:pt x="603" y="82"/>
                  </a:lnTo>
                  <a:lnTo>
                    <a:pt x="603" y="94"/>
                  </a:lnTo>
                  <a:lnTo>
                    <a:pt x="603" y="221"/>
                  </a:lnTo>
                  <a:close/>
                  <a:moveTo>
                    <a:pt x="624" y="105"/>
                  </a:moveTo>
                  <a:lnTo>
                    <a:pt x="624" y="100"/>
                  </a:lnTo>
                  <a:lnTo>
                    <a:pt x="625" y="96"/>
                  </a:lnTo>
                  <a:lnTo>
                    <a:pt x="627" y="90"/>
                  </a:lnTo>
                  <a:lnTo>
                    <a:pt x="629" y="85"/>
                  </a:lnTo>
                  <a:lnTo>
                    <a:pt x="632" y="80"/>
                  </a:lnTo>
                  <a:lnTo>
                    <a:pt x="637" y="77"/>
                  </a:lnTo>
                  <a:lnTo>
                    <a:pt x="641" y="74"/>
                  </a:lnTo>
                  <a:lnTo>
                    <a:pt x="646" y="71"/>
                  </a:lnTo>
                  <a:lnTo>
                    <a:pt x="651" y="70"/>
                  </a:lnTo>
                  <a:lnTo>
                    <a:pt x="656" y="69"/>
                  </a:lnTo>
                  <a:lnTo>
                    <a:pt x="664" y="70"/>
                  </a:lnTo>
                  <a:lnTo>
                    <a:pt x="671" y="72"/>
                  </a:lnTo>
                  <a:lnTo>
                    <a:pt x="677" y="77"/>
                  </a:lnTo>
                  <a:lnTo>
                    <a:pt x="681" y="82"/>
                  </a:lnTo>
                  <a:lnTo>
                    <a:pt x="685" y="89"/>
                  </a:lnTo>
                  <a:lnTo>
                    <a:pt x="687" y="96"/>
                  </a:lnTo>
                  <a:lnTo>
                    <a:pt x="690" y="105"/>
                  </a:lnTo>
                  <a:lnTo>
                    <a:pt x="691" y="114"/>
                  </a:lnTo>
                  <a:lnTo>
                    <a:pt x="690" y="123"/>
                  </a:lnTo>
                  <a:lnTo>
                    <a:pt x="687" y="131"/>
                  </a:lnTo>
                  <a:lnTo>
                    <a:pt x="685" y="139"/>
                  </a:lnTo>
                  <a:lnTo>
                    <a:pt x="681" y="146"/>
                  </a:lnTo>
                  <a:lnTo>
                    <a:pt x="675" y="152"/>
                  </a:lnTo>
                  <a:lnTo>
                    <a:pt x="670" y="155"/>
                  </a:lnTo>
                  <a:lnTo>
                    <a:pt x="664" y="158"/>
                  </a:lnTo>
                  <a:lnTo>
                    <a:pt x="655" y="158"/>
                  </a:lnTo>
                  <a:lnTo>
                    <a:pt x="650" y="158"/>
                  </a:lnTo>
                  <a:lnTo>
                    <a:pt x="645" y="157"/>
                  </a:lnTo>
                  <a:lnTo>
                    <a:pt x="640" y="155"/>
                  </a:lnTo>
                  <a:lnTo>
                    <a:pt x="636" y="152"/>
                  </a:lnTo>
                  <a:lnTo>
                    <a:pt x="632" y="148"/>
                  </a:lnTo>
                  <a:lnTo>
                    <a:pt x="629" y="144"/>
                  </a:lnTo>
                  <a:lnTo>
                    <a:pt x="626" y="139"/>
                  </a:lnTo>
                  <a:lnTo>
                    <a:pt x="625" y="134"/>
                  </a:lnTo>
                  <a:lnTo>
                    <a:pt x="624" y="129"/>
                  </a:lnTo>
                  <a:lnTo>
                    <a:pt x="624" y="125"/>
                  </a:lnTo>
                  <a:lnTo>
                    <a:pt x="624" y="105"/>
                  </a:lnTo>
                  <a:close/>
                  <a:moveTo>
                    <a:pt x="829" y="118"/>
                  </a:moveTo>
                  <a:lnTo>
                    <a:pt x="829" y="114"/>
                  </a:lnTo>
                  <a:lnTo>
                    <a:pt x="830" y="108"/>
                  </a:lnTo>
                  <a:lnTo>
                    <a:pt x="829" y="99"/>
                  </a:lnTo>
                  <a:lnTo>
                    <a:pt x="828" y="90"/>
                  </a:lnTo>
                  <a:lnTo>
                    <a:pt x="825" y="80"/>
                  </a:lnTo>
                  <a:lnTo>
                    <a:pt x="820" y="72"/>
                  </a:lnTo>
                  <a:lnTo>
                    <a:pt x="817" y="68"/>
                  </a:lnTo>
                  <a:lnTo>
                    <a:pt x="814" y="65"/>
                  </a:lnTo>
                  <a:lnTo>
                    <a:pt x="809" y="61"/>
                  </a:lnTo>
                  <a:lnTo>
                    <a:pt x="805" y="58"/>
                  </a:lnTo>
                  <a:lnTo>
                    <a:pt x="801" y="56"/>
                  </a:lnTo>
                  <a:lnTo>
                    <a:pt x="795" y="53"/>
                  </a:lnTo>
                  <a:lnTo>
                    <a:pt x="789" y="52"/>
                  </a:lnTo>
                  <a:lnTo>
                    <a:pt x="782" y="52"/>
                  </a:lnTo>
                  <a:lnTo>
                    <a:pt x="776" y="52"/>
                  </a:lnTo>
                  <a:lnTo>
                    <a:pt x="771" y="53"/>
                  </a:lnTo>
                  <a:lnTo>
                    <a:pt x="765" y="55"/>
                  </a:lnTo>
                  <a:lnTo>
                    <a:pt x="760" y="57"/>
                  </a:lnTo>
                  <a:lnTo>
                    <a:pt x="755" y="60"/>
                  </a:lnTo>
                  <a:lnTo>
                    <a:pt x="751" y="64"/>
                  </a:lnTo>
                  <a:lnTo>
                    <a:pt x="747" y="67"/>
                  </a:lnTo>
                  <a:lnTo>
                    <a:pt x="744" y="70"/>
                  </a:lnTo>
                  <a:lnTo>
                    <a:pt x="737" y="80"/>
                  </a:lnTo>
                  <a:lnTo>
                    <a:pt x="733" y="91"/>
                  </a:lnTo>
                  <a:lnTo>
                    <a:pt x="729" y="102"/>
                  </a:lnTo>
                  <a:lnTo>
                    <a:pt x="728" y="116"/>
                  </a:lnTo>
                  <a:lnTo>
                    <a:pt x="729" y="128"/>
                  </a:lnTo>
                  <a:lnTo>
                    <a:pt x="733" y="140"/>
                  </a:lnTo>
                  <a:lnTo>
                    <a:pt x="735" y="145"/>
                  </a:lnTo>
                  <a:lnTo>
                    <a:pt x="737" y="150"/>
                  </a:lnTo>
                  <a:lnTo>
                    <a:pt x="740" y="155"/>
                  </a:lnTo>
                  <a:lnTo>
                    <a:pt x="744" y="159"/>
                  </a:lnTo>
                  <a:lnTo>
                    <a:pt x="748" y="163"/>
                  </a:lnTo>
                  <a:lnTo>
                    <a:pt x="752" y="166"/>
                  </a:lnTo>
                  <a:lnTo>
                    <a:pt x="756" y="168"/>
                  </a:lnTo>
                  <a:lnTo>
                    <a:pt x="761" y="170"/>
                  </a:lnTo>
                  <a:lnTo>
                    <a:pt x="766" y="173"/>
                  </a:lnTo>
                  <a:lnTo>
                    <a:pt x="773" y="174"/>
                  </a:lnTo>
                  <a:lnTo>
                    <a:pt x="778" y="175"/>
                  </a:lnTo>
                  <a:lnTo>
                    <a:pt x="785" y="175"/>
                  </a:lnTo>
                  <a:lnTo>
                    <a:pt x="798" y="175"/>
                  </a:lnTo>
                  <a:lnTo>
                    <a:pt x="808" y="173"/>
                  </a:lnTo>
                  <a:lnTo>
                    <a:pt x="816" y="170"/>
                  </a:lnTo>
                  <a:lnTo>
                    <a:pt x="822" y="168"/>
                  </a:lnTo>
                  <a:lnTo>
                    <a:pt x="819" y="153"/>
                  </a:lnTo>
                  <a:lnTo>
                    <a:pt x="813" y="155"/>
                  </a:lnTo>
                  <a:lnTo>
                    <a:pt x="806" y="157"/>
                  </a:lnTo>
                  <a:lnTo>
                    <a:pt x="798" y="158"/>
                  </a:lnTo>
                  <a:lnTo>
                    <a:pt x="788" y="158"/>
                  </a:lnTo>
                  <a:lnTo>
                    <a:pt x="780" y="158"/>
                  </a:lnTo>
                  <a:lnTo>
                    <a:pt x="773" y="156"/>
                  </a:lnTo>
                  <a:lnTo>
                    <a:pt x="766" y="154"/>
                  </a:lnTo>
                  <a:lnTo>
                    <a:pt x="761" y="149"/>
                  </a:lnTo>
                  <a:lnTo>
                    <a:pt x="755" y="144"/>
                  </a:lnTo>
                  <a:lnTo>
                    <a:pt x="752" y="136"/>
                  </a:lnTo>
                  <a:lnTo>
                    <a:pt x="750" y="128"/>
                  </a:lnTo>
                  <a:lnTo>
                    <a:pt x="749" y="118"/>
                  </a:lnTo>
                  <a:lnTo>
                    <a:pt x="829" y="118"/>
                  </a:lnTo>
                  <a:close/>
                  <a:moveTo>
                    <a:pt x="749" y="102"/>
                  </a:moveTo>
                  <a:lnTo>
                    <a:pt x="750" y="97"/>
                  </a:lnTo>
                  <a:lnTo>
                    <a:pt x="751" y="90"/>
                  </a:lnTo>
                  <a:lnTo>
                    <a:pt x="754" y="85"/>
                  </a:lnTo>
                  <a:lnTo>
                    <a:pt x="758" y="79"/>
                  </a:lnTo>
                  <a:lnTo>
                    <a:pt x="762" y="75"/>
                  </a:lnTo>
                  <a:lnTo>
                    <a:pt x="767" y="71"/>
                  </a:lnTo>
                  <a:lnTo>
                    <a:pt x="774" y="68"/>
                  </a:lnTo>
                  <a:lnTo>
                    <a:pt x="780" y="68"/>
                  </a:lnTo>
                  <a:lnTo>
                    <a:pt x="789" y="69"/>
                  </a:lnTo>
                  <a:lnTo>
                    <a:pt x="795" y="71"/>
                  </a:lnTo>
                  <a:lnTo>
                    <a:pt x="800" y="75"/>
                  </a:lnTo>
                  <a:lnTo>
                    <a:pt x="804" y="80"/>
                  </a:lnTo>
                  <a:lnTo>
                    <a:pt x="806" y="86"/>
                  </a:lnTo>
                  <a:lnTo>
                    <a:pt x="808" y="91"/>
                  </a:lnTo>
                  <a:lnTo>
                    <a:pt x="809" y="97"/>
                  </a:lnTo>
                  <a:lnTo>
                    <a:pt x="809" y="102"/>
                  </a:lnTo>
                  <a:lnTo>
                    <a:pt x="749" y="102"/>
                  </a:lnTo>
                  <a:close/>
                  <a:moveTo>
                    <a:pt x="860" y="27"/>
                  </a:moveTo>
                  <a:lnTo>
                    <a:pt x="860" y="55"/>
                  </a:lnTo>
                  <a:lnTo>
                    <a:pt x="842" y="55"/>
                  </a:lnTo>
                  <a:lnTo>
                    <a:pt x="842" y="71"/>
                  </a:lnTo>
                  <a:lnTo>
                    <a:pt x="860" y="71"/>
                  </a:lnTo>
                  <a:lnTo>
                    <a:pt x="860" y="136"/>
                  </a:lnTo>
                  <a:lnTo>
                    <a:pt x="860" y="145"/>
                  </a:lnTo>
                  <a:lnTo>
                    <a:pt x="861" y="154"/>
                  </a:lnTo>
                  <a:lnTo>
                    <a:pt x="864" y="160"/>
                  </a:lnTo>
                  <a:lnTo>
                    <a:pt x="868" y="166"/>
                  </a:lnTo>
                  <a:lnTo>
                    <a:pt x="872" y="170"/>
                  </a:lnTo>
                  <a:lnTo>
                    <a:pt x="877" y="173"/>
                  </a:lnTo>
                  <a:lnTo>
                    <a:pt x="883" y="175"/>
                  </a:lnTo>
                  <a:lnTo>
                    <a:pt x="890" y="175"/>
                  </a:lnTo>
                  <a:lnTo>
                    <a:pt x="901" y="174"/>
                  </a:lnTo>
                  <a:lnTo>
                    <a:pt x="909" y="173"/>
                  </a:lnTo>
                  <a:lnTo>
                    <a:pt x="908" y="156"/>
                  </a:lnTo>
                  <a:lnTo>
                    <a:pt x="902" y="157"/>
                  </a:lnTo>
                  <a:lnTo>
                    <a:pt x="896" y="157"/>
                  </a:lnTo>
                  <a:lnTo>
                    <a:pt x="891" y="157"/>
                  </a:lnTo>
                  <a:lnTo>
                    <a:pt x="888" y="156"/>
                  </a:lnTo>
                  <a:lnTo>
                    <a:pt x="886" y="154"/>
                  </a:lnTo>
                  <a:lnTo>
                    <a:pt x="884" y="152"/>
                  </a:lnTo>
                  <a:lnTo>
                    <a:pt x="882" y="148"/>
                  </a:lnTo>
                  <a:lnTo>
                    <a:pt x="881" y="145"/>
                  </a:lnTo>
                  <a:lnTo>
                    <a:pt x="881" y="140"/>
                  </a:lnTo>
                  <a:lnTo>
                    <a:pt x="880" y="135"/>
                  </a:lnTo>
                  <a:lnTo>
                    <a:pt x="880" y="71"/>
                  </a:lnTo>
                  <a:lnTo>
                    <a:pt x="910" y="71"/>
                  </a:lnTo>
                  <a:lnTo>
                    <a:pt x="910" y="55"/>
                  </a:lnTo>
                  <a:lnTo>
                    <a:pt x="880" y="55"/>
                  </a:lnTo>
                  <a:lnTo>
                    <a:pt x="880" y="21"/>
                  </a:lnTo>
                  <a:lnTo>
                    <a:pt x="860" y="27"/>
                  </a:lnTo>
                  <a:close/>
                  <a:moveTo>
                    <a:pt x="954" y="173"/>
                  </a:moveTo>
                  <a:lnTo>
                    <a:pt x="954" y="55"/>
                  </a:lnTo>
                  <a:lnTo>
                    <a:pt x="934" y="55"/>
                  </a:lnTo>
                  <a:lnTo>
                    <a:pt x="934" y="173"/>
                  </a:lnTo>
                  <a:lnTo>
                    <a:pt x="954" y="173"/>
                  </a:lnTo>
                  <a:close/>
                  <a:moveTo>
                    <a:pt x="943" y="9"/>
                  </a:moveTo>
                  <a:lnTo>
                    <a:pt x="938" y="10"/>
                  </a:lnTo>
                  <a:lnTo>
                    <a:pt x="935" y="12"/>
                  </a:lnTo>
                  <a:lnTo>
                    <a:pt x="931" y="17"/>
                  </a:lnTo>
                  <a:lnTo>
                    <a:pt x="930" y="22"/>
                  </a:lnTo>
                  <a:lnTo>
                    <a:pt x="931" y="27"/>
                  </a:lnTo>
                  <a:lnTo>
                    <a:pt x="934" y="31"/>
                  </a:lnTo>
                  <a:lnTo>
                    <a:pt x="938" y="35"/>
                  </a:lnTo>
                  <a:lnTo>
                    <a:pt x="943" y="35"/>
                  </a:lnTo>
                  <a:lnTo>
                    <a:pt x="949" y="35"/>
                  </a:lnTo>
                  <a:lnTo>
                    <a:pt x="953" y="31"/>
                  </a:lnTo>
                  <a:lnTo>
                    <a:pt x="955" y="27"/>
                  </a:lnTo>
                  <a:lnTo>
                    <a:pt x="956" y="22"/>
                  </a:lnTo>
                  <a:lnTo>
                    <a:pt x="955" y="17"/>
                  </a:lnTo>
                  <a:lnTo>
                    <a:pt x="953" y="12"/>
                  </a:lnTo>
                  <a:lnTo>
                    <a:pt x="949" y="10"/>
                  </a:lnTo>
                  <a:lnTo>
                    <a:pt x="943" y="9"/>
                  </a:lnTo>
                  <a:close/>
                  <a:moveTo>
                    <a:pt x="993" y="27"/>
                  </a:moveTo>
                  <a:lnTo>
                    <a:pt x="993" y="55"/>
                  </a:lnTo>
                  <a:lnTo>
                    <a:pt x="976" y="55"/>
                  </a:lnTo>
                  <a:lnTo>
                    <a:pt x="976" y="71"/>
                  </a:lnTo>
                  <a:lnTo>
                    <a:pt x="993" y="71"/>
                  </a:lnTo>
                  <a:lnTo>
                    <a:pt x="993" y="136"/>
                  </a:lnTo>
                  <a:lnTo>
                    <a:pt x="993" y="145"/>
                  </a:lnTo>
                  <a:lnTo>
                    <a:pt x="995" y="154"/>
                  </a:lnTo>
                  <a:lnTo>
                    <a:pt x="997" y="160"/>
                  </a:lnTo>
                  <a:lnTo>
                    <a:pt x="1001" y="166"/>
                  </a:lnTo>
                  <a:lnTo>
                    <a:pt x="1005" y="170"/>
                  </a:lnTo>
                  <a:lnTo>
                    <a:pt x="1010" y="173"/>
                  </a:lnTo>
                  <a:lnTo>
                    <a:pt x="1017" y="175"/>
                  </a:lnTo>
                  <a:lnTo>
                    <a:pt x="1023" y="175"/>
                  </a:lnTo>
                  <a:lnTo>
                    <a:pt x="1034" y="174"/>
                  </a:lnTo>
                  <a:lnTo>
                    <a:pt x="1042" y="173"/>
                  </a:lnTo>
                  <a:lnTo>
                    <a:pt x="1041" y="156"/>
                  </a:lnTo>
                  <a:lnTo>
                    <a:pt x="1036" y="157"/>
                  </a:lnTo>
                  <a:lnTo>
                    <a:pt x="1029" y="157"/>
                  </a:lnTo>
                  <a:lnTo>
                    <a:pt x="1025" y="157"/>
                  </a:lnTo>
                  <a:lnTo>
                    <a:pt x="1021" y="156"/>
                  </a:lnTo>
                  <a:lnTo>
                    <a:pt x="1019" y="154"/>
                  </a:lnTo>
                  <a:lnTo>
                    <a:pt x="1017" y="152"/>
                  </a:lnTo>
                  <a:lnTo>
                    <a:pt x="1016" y="148"/>
                  </a:lnTo>
                  <a:lnTo>
                    <a:pt x="1015" y="145"/>
                  </a:lnTo>
                  <a:lnTo>
                    <a:pt x="1014" y="140"/>
                  </a:lnTo>
                  <a:lnTo>
                    <a:pt x="1014" y="135"/>
                  </a:lnTo>
                  <a:lnTo>
                    <a:pt x="1014" y="71"/>
                  </a:lnTo>
                  <a:lnTo>
                    <a:pt x="1043" y="71"/>
                  </a:lnTo>
                  <a:lnTo>
                    <a:pt x="1043" y="55"/>
                  </a:lnTo>
                  <a:lnTo>
                    <a:pt x="1014" y="55"/>
                  </a:lnTo>
                  <a:lnTo>
                    <a:pt x="1014" y="21"/>
                  </a:lnTo>
                  <a:lnTo>
                    <a:pt x="993" y="27"/>
                  </a:lnTo>
                  <a:close/>
                  <a:moveTo>
                    <a:pt x="1087" y="173"/>
                  </a:moveTo>
                  <a:lnTo>
                    <a:pt x="1087" y="55"/>
                  </a:lnTo>
                  <a:lnTo>
                    <a:pt x="1066" y="55"/>
                  </a:lnTo>
                  <a:lnTo>
                    <a:pt x="1066" y="173"/>
                  </a:lnTo>
                  <a:lnTo>
                    <a:pt x="1087" y="173"/>
                  </a:lnTo>
                  <a:close/>
                  <a:moveTo>
                    <a:pt x="1077" y="9"/>
                  </a:moveTo>
                  <a:lnTo>
                    <a:pt x="1072" y="10"/>
                  </a:lnTo>
                  <a:lnTo>
                    <a:pt x="1068" y="12"/>
                  </a:lnTo>
                  <a:lnTo>
                    <a:pt x="1064" y="17"/>
                  </a:lnTo>
                  <a:lnTo>
                    <a:pt x="1064" y="22"/>
                  </a:lnTo>
                  <a:lnTo>
                    <a:pt x="1064" y="27"/>
                  </a:lnTo>
                  <a:lnTo>
                    <a:pt x="1068" y="31"/>
                  </a:lnTo>
                  <a:lnTo>
                    <a:pt x="1071" y="35"/>
                  </a:lnTo>
                  <a:lnTo>
                    <a:pt x="1076" y="35"/>
                  </a:lnTo>
                  <a:lnTo>
                    <a:pt x="1082" y="35"/>
                  </a:lnTo>
                  <a:lnTo>
                    <a:pt x="1086" y="31"/>
                  </a:lnTo>
                  <a:lnTo>
                    <a:pt x="1089" y="27"/>
                  </a:lnTo>
                  <a:lnTo>
                    <a:pt x="1089" y="22"/>
                  </a:lnTo>
                  <a:lnTo>
                    <a:pt x="1089" y="17"/>
                  </a:lnTo>
                  <a:lnTo>
                    <a:pt x="1086" y="12"/>
                  </a:lnTo>
                  <a:lnTo>
                    <a:pt x="1082" y="10"/>
                  </a:lnTo>
                  <a:lnTo>
                    <a:pt x="1077" y="9"/>
                  </a:lnTo>
                  <a:close/>
                  <a:moveTo>
                    <a:pt x="1107" y="55"/>
                  </a:moveTo>
                  <a:lnTo>
                    <a:pt x="1151" y="173"/>
                  </a:lnTo>
                  <a:lnTo>
                    <a:pt x="1170" y="173"/>
                  </a:lnTo>
                  <a:lnTo>
                    <a:pt x="1215" y="55"/>
                  </a:lnTo>
                  <a:lnTo>
                    <a:pt x="1194" y="55"/>
                  </a:lnTo>
                  <a:lnTo>
                    <a:pt x="1171" y="121"/>
                  </a:lnTo>
                  <a:lnTo>
                    <a:pt x="1166" y="137"/>
                  </a:lnTo>
                  <a:lnTo>
                    <a:pt x="1161" y="152"/>
                  </a:lnTo>
                  <a:lnTo>
                    <a:pt x="1161" y="152"/>
                  </a:lnTo>
                  <a:lnTo>
                    <a:pt x="1157" y="137"/>
                  </a:lnTo>
                  <a:lnTo>
                    <a:pt x="1152" y="121"/>
                  </a:lnTo>
                  <a:lnTo>
                    <a:pt x="1129" y="55"/>
                  </a:lnTo>
                  <a:lnTo>
                    <a:pt x="1107" y="55"/>
                  </a:lnTo>
                  <a:close/>
                  <a:moveTo>
                    <a:pt x="1255" y="173"/>
                  </a:moveTo>
                  <a:lnTo>
                    <a:pt x="1255" y="55"/>
                  </a:lnTo>
                  <a:lnTo>
                    <a:pt x="1235" y="55"/>
                  </a:lnTo>
                  <a:lnTo>
                    <a:pt x="1235" y="173"/>
                  </a:lnTo>
                  <a:lnTo>
                    <a:pt x="1255" y="173"/>
                  </a:lnTo>
                  <a:close/>
                  <a:moveTo>
                    <a:pt x="1246" y="9"/>
                  </a:moveTo>
                  <a:lnTo>
                    <a:pt x="1240" y="10"/>
                  </a:lnTo>
                  <a:lnTo>
                    <a:pt x="1236" y="12"/>
                  </a:lnTo>
                  <a:lnTo>
                    <a:pt x="1234" y="17"/>
                  </a:lnTo>
                  <a:lnTo>
                    <a:pt x="1233" y="22"/>
                  </a:lnTo>
                  <a:lnTo>
                    <a:pt x="1233" y="27"/>
                  </a:lnTo>
                  <a:lnTo>
                    <a:pt x="1236" y="31"/>
                  </a:lnTo>
                  <a:lnTo>
                    <a:pt x="1240" y="35"/>
                  </a:lnTo>
                  <a:lnTo>
                    <a:pt x="1245" y="35"/>
                  </a:lnTo>
                  <a:lnTo>
                    <a:pt x="1250" y="35"/>
                  </a:lnTo>
                  <a:lnTo>
                    <a:pt x="1254" y="31"/>
                  </a:lnTo>
                  <a:lnTo>
                    <a:pt x="1258" y="27"/>
                  </a:lnTo>
                  <a:lnTo>
                    <a:pt x="1258" y="22"/>
                  </a:lnTo>
                  <a:lnTo>
                    <a:pt x="1258" y="17"/>
                  </a:lnTo>
                  <a:lnTo>
                    <a:pt x="1254" y="12"/>
                  </a:lnTo>
                  <a:lnTo>
                    <a:pt x="1251" y="10"/>
                  </a:lnTo>
                  <a:lnTo>
                    <a:pt x="1246" y="9"/>
                  </a:lnTo>
                  <a:close/>
                  <a:moveTo>
                    <a:pt x="1368" y="0"/>
                  </a:moveTo>
                  <a:lnTo>
                    <a:pt x="1368" y="70"/>
                  </a:lnTo>
                  <a:lnTo>
                    <a:pt x="1368" y="70"/>
                  </a:lnTo>
                  <a:lnTo>
                    <a:pt x="1366" y="67"/>
                  </a:lnTo>
                  <a:lnTo>
                    <a:pt x="1362" y="64"/>
                  </a:lnTo>
                  <a:lnTo>
                    <a:pt x="1359" y="60"/>
                  </a:lnTo>
                  <a:lnTo>
                    <a:pt x="1355" y="58"/>
                  </a:lnTo>
                  <a:lnTo>
                    <a:pt x="1350" y="56"/>
                  </a:lnTo>
                  <a:lnTo>
                    <a:pt x="1345" y="53"/>
                  </a:lnTo>
                  <a:lnTo>
                    <a:pt x="1340" y="52"/>
                  </a:lnTo>
                  <a:lnTo>
                    <a:pt x="1333" y="52"/>
                  </a:lnTo>
                  <a:lnTo>
                    <a:pt x="1328" y="52"/>
                  </a:lnTo>
                  <a:lnTo>
                    <a:pt x="1322" y="53"/>
                  </a:lnTo>
                  <a:lnTo>
                    <a:pt x="1318" y="55"/>
                  </a:lnTo>
                  <a:lnTo>
                    <a:pt x="1314" y="57"/>
                  </a:lnTo>
                  <a:lnTo>
                    <a:pt x="1304" y="62"/>
                  </a:lnTo>
                  <a:lnTo>
                    <a:pt x="1296" y="69"/>
                  </a:lnTo>
                  <a:lnTo>
                    <a:pt x="1293" y="74"/>
                  </a:lnTo>
                  <a:lnTo>
                    <a:pt x="1291" y="78"/>
                  </a:lnTo>
                  <a:lnTo>
                    <a:pt x="1288" y="84"/>
                  </a:lnTo>
                  <a:lnTo>
                    <a:pt x="1286" y="89"/>
                  </a:lnTo>
                  <a:lnTo>
                    <a:pt x="1285" y="95"/>
                  </a:lnTo>
                  <a:lnTo>
                    <a:pt x="1282" y="101"/>
                  </a:lnTo>
                  <a:lnTo>
                    <a:pt x="1282" y="108"/>
                  </a:lnTo>
                  <a:lnTo>
                    <a:pt x="1281" y="116"/>
                  </a:lnTo>
                  <a:lnTo>
                    <a:pt x="1282" y="128"/>
                  </a:lnTo>
                  <a:lnTo>
                    <a:pt x="1286" y="140"/>
                  </a:lnTo>
                  <a:lnTo>
                    <a:pt x="1290" y="150"/>
                  </a:lnTo>
                  <a:lnTo>
                    <a:pt x="1295" y="159"/>
                  </a:lnTo>
                  <a:lnTo>
                    <a:pt x="1303" y="166"/>
                  </a:lnTo>
                  <a:lnTo>
                    <a:pt x="1312" y="172"/>
                  </a:lnTo>
                  <a:lnTo>
                    <a:pt x="1316" y="173"/>
                  </a:lnTo>
                  <a:lnTo>
                    <a:pt x="1320" y="174"/>
                  </a:lnTo>
                  <a:lnTo>
                    <a:pt x="1326" y="175"/>
                  </a:lnTo>
                  <a:lnTo>
                    <a:pt x="1331" y="175"/>
                  </a:lnTo>
                  <a:lnTo>
                    <a:pt x="1338" y="175"/>
                  </a:lnTo>
                  <a:lnTo>
                    <a:pt x="1344" y="174"/>
                  </a:lnTo>
                  <a:lnTo>
                    <a:pt x="1349" y="172"/>
                  </a:lnTo>
                  <a:lnTo>
                    <a:pt x="1355" y="168"/>
                  </a:lnTo>
                  <a:lnTo>
                    <a:pt x="1359" y="165"/>
                  </a:lnTo>
                  <a:lnTo>
                    <a:pt x="1363" y="162"/>
                  </a:lnTo>
                  <a:lnTo>
                    <a:pt x="1367" y="157"/>
                  </a:lnTo>
                  <a:lnTo>
                    <a:pt x="1370" y="153"/>
                  </a:lnTo>
                  <a:lnTo>
                    <a:pt x="1370" y="153"/>
                  </a:lnTo>
                  <a:lnTo>
                    <a:pt x="1371" y="173"/>
                  </a:lnTo>
                  <a:lnTo>
                    <a:pt x="1389" y="173"/>
                  </a:lnTo>
                  <a:lnTo>
                    <a:pt x="1389" y="158"/>
                  </a:lnTo>
                  <a:lnTo>
                    <a:pt x="1388" y="143"/>
                  </a:lnTo>
                  <a:lnTo>
                    <a:pt x="1388" y="0"/>
                  </a:lnTo>
                  <a:lnTo>
                    <a:pt x="1368" y="0"/>
                  </a:lnTo>
                  <a:close/>
                  <a:moveTo>
                    <a:pt x="1368" y="124"/>
                  </a:moveTo>
                  <a:lnTo>
                    <a:pt x="1368" y="128"/>
                  </a:lnTo>
                  <a:lnTo>
                    <a:pt x="1367" y="133"/>
                  </a:lnTo>
                  <a:lnTo>
                    <a:pt x="1366" y="138"/>
                  </a:lnTo>
                  <a:lnTo>
                    <a:pt x="1362" y="144"/>
                  </a:lnTo>
                  <a:lnTo>
                    <a:pt x="1359" y="148"/>
                  </a:lnTo>
                  <a:lnTo>
                    <a:pt x="1356" y="152"/>
                  </a:lnTo>
                  <a:lnTo>
                    <a:pt x="1352" y="154"/>
                  </a:lnTo>
                  <a:lnTo>
                    <a:pt x="1346" y="156"/>
                  </a:lnTo>
                  <a:lnTo>
                    <a:pt x="1342" y="158"/>
                  </a:lnTo>
                  <a:lnTo>
                    <a:pt x="1336" y="158"/>
                  </a:lnTo>
                  <a:lnTo>
                    <a:pt x="1329" y="157"/>
                  </a:lnTo>
                  <a:lnTo>
                    <a:pt x="1321" y="155"/>
                  </a:lnTo>
                  <a:lnTo>
                    <a:pt x="1316" y="150"/>
                  </a:lnTo>
                  <a:lnTo>
                    <a:pt x="1312" y="145"/>
                  </a:lnTo>
                  <a:lnTo>
                    <a:pt x="1307" y="139"/>
                  </a:lnTo>
                  <a:lnTo>
                    <a:pt x="1305" y="131"/>
                  </a:lnTo>
                  <a:lnTo>
                    <a:pt x="1303" y="124"/>
                  </a:lnTo>
                  <a:lnTo>
                    <a:pt x="1303" y="115"/>
                  </a:lnTo>
                  <a:lnTo>
                    <a:pt x="1303" y="105"/>
                  </a:lnTo>
                  <a:lnTo>
                    <a:pt x="1305" y="97"/>
                  </a:lnTo>
                  <a:lnTo>
                    <a:pt x="1308" y="89"/>
                  </a:lnTo>
                  <a:lnTo>
                    <a:pt x="1312" y="82"/>
                  </a:lnTo>
                  <a:lnTo>
                    <a:pt x="1317" y="77"/>
                  </a:lnTo>
                  <a:lnTo>
                    <a:pt x="1322" y="72"/>
                  </a:lnTo>
                  <a:lnTo>
                    <a:pt x="1329" y="70"/>
                  </a:lnTo>
                  <a:lnTo>
                    <a:pt x="1338" y="69"/>
                  </a:lnTo>
                  <a:lnTo>
                    <a:pt x="1343" y="69"/>
                  </a:lnTo>
                  <a:lnTo>
                    <a:pt x="1348" y="71"/>
                  </a:lnTo>
                  <a:lnTo>
                    <a:pt x="1353" y="74"/>
                  </a:lnTo>
                  <a:lnTo>
                    <a:pt x="1357" y="77"/>
                  </a:lnTo>
                  <a:lnTo>
                    <a:pt x="1360" y="80"/>
                  </a:lnTo>
                  <a:lnTo>
                    <a:pt x="1363" y="85"/>
                  </a:lnTo>
                  <a:lnTo>
                    <a:pt x="1366" y="89"/>
                  </a:lnTo>
                  <a:lnTo>
                    <a:pt x="1367" y="94"/>
                  </a:lnTo>
                  <a:lnTo>
                    <a:pt x="1368" y="98"/>
                  </a:lnTo>
                  <a:lnTo>
                    <a:pt x="1368" y="102"/>
                  </a:lnTo>
                  <a:lnTo>
                    <a:pt x="1368" y="124"/>
                  </a:lnTo>
                  <a:close/>
                  <a:moveTo>
                    <a:pt x="1505" y="173"/>
                  </a:moveTo>
                  <a:lnTo>
                    <a:pt x="1504" y="159"/>
                  </a:lnTo>
                  <a:lnTo>
                    <a:pt x="1503" y="145"/>
                  </a:lnTo>
                  <a:lnTo>
                    <a:pt x="1503" y="100"/>
                  </a:lnTo>
                  <a:lnTo>
                    <a:pt x="1503" y="91"/>
                  </a:lnTo>
                  <a:lnTo>
                    <a:pt x="1502" y="82"/>
                  </a:lnTo>
                  <a:lnTo>
                    <a:pt x="1498" y="75"/>
                  </a:lnTo>
                  <a:lnTo>
                    <a:pt x="1494" y="68"/>
                  </a:lnTo>
                  <a:lnTo>
                    <a:pt x="1492" y="65"/>
                  </a:lnTo>
                  <a:lnTo>
                    <a:pt x="1489" y="61"/>
                  </a:lnTo>
                  <a:lnTo>
                    <a:pt x="1485" y="59"/>
                  </a:lnTo>
                  <a:lnTo>
                    <a:pt x="1481" y="57"/>
                  </a:lnTo>
                  <a:lnTo>
                    <a:pt x="1477" y="55"/>
                  </a:lnTo>
                  <a:lnTo>
                    <a:pt x="1471" y="53"/>
                  </a:lnTo>
                  <a:lnTo>
                    <a:pt x="1466" y="52"/>
                  </a:lnTo>
                  <a:lnTo>
                    <a:pt x="1460" y="52"/>
                  </a:lnTo>
                  <a:lnTo>
                    <a:pt x="1449" y="53"/>
                  </a:lnTo>
                  <a:lnTo>
                    <a:pt x="1439" y="56"/>
                  </a:lnTo>
                  <a:lnTo>
                    <a:pt x="1430" y="58"/>
                  </a:lnTo>
                  <a:lnTo>
                    <a:pt x="1423" y="62"/>
                  </a:lnTo>
                  <a:lnTo>
                    <a:pt x="1427" y="77"/>
                  </a:lnTo>
                  <a:lnTo>
                    <a:pt x="1434" y="74"/>
                  </a:lnTo>
                  <a:lnTo>
                    <a:pt x="1441" y="70"/>
                  </a:lnTo>
                  <a:lnTo>
                    <a:pt x="1449" y="69"/>
                  </a:lnTo>
                  <a:lnTo>
                    <a:pt x="1456" y="68"/>
                  </a:lnTo>
                  <a:lnTo>
                    <a:pt x="1465" y="69"/>
                  </a:lnTo>
                  <a:lnTo>
                    <a:pt x="1470" y="71"/>
                  </a:lnTo>
                  <a:lnTo>
                    <a:pt x="1476" y="75"/>
                  </a:lnTo>
                  <a:lnTo>
                    <a:pt x="1479" y="78"/>
                  </a:lnTo>
                  <a:lnTo>
                    <a:pt x="1481" y="82"/>
                  </a:lnTo>
                  <a:lnTo>
                    <a:pt x="1482" y="87"/>
                  </a:lnTo>
                  <a:lnTo>
                    <a:pt x="1482" y="91"/>
                  </a:lnTo>
                  <a:lnTo>
                    <a:pt x="1482" y="96"/>
                  </a:lnTo>
                  <a:lnTo>
                    <a:pt x="1482" y="98"/>
                  </a:lnTo>
                  <a:lnTo>
                    <a:pt x="1467" y="98"/>
                  </a:lnTo>
                  <a:lnTo>
                    <a:pt x="1453" y="100"/>
                  </a:lnTo>
                  <a:lnTo>
                    <a:pt x="1441" y="104"/>
                  </a:lnTo>
                  <a:lnTo>
                    <a:pt x="1431" y="109"/>
                  </a:lnTo>
                  <a:lnTo>
                    <a:pt x="1428" y="111"/>
                  </a:lnTo>
                  <a:lnTo>
                    <a:pt x="1424" y="115"/>
                  </a:lnTo>
                  <a:lnTo>
                    <a:pt x="1421" y="119"/>
                  </a:lnTo>
                  <a:lnTo>
                    <a:pt x="1419" y="123"/>
                  </a:lnTo>
                  <a:lnTo>
                    <a:pt x="1416" y="127"/>
                  </a:lnTo>
                  <a:lnTo>
                    <a:pt x="1415" y="131"/>
                  </a:lnTo>
                  <a:lnTo>
                    <a:pt x="1414" y="136"/>
                  </a:lnTo>
                  <a:lnTo>
                    <a:pt x="1414" y="141"/>
                  </a:lnTo>
                  <a:lnTo>
                    <a:pt x="1414" y="148"/>
                  </a:lnTo>
                  <a:lnTo>
                    <a:pt x="1416" y="154"/>
                  </a:lnTo>
                  <a:lnTo>
                    <a:pt x="1420" y="159"/>
                  </a:lnTo>
                  <a:lnTo>
                    <a:pt x="1423" y="165"/>
                  </a:lnTo>
                  <a:lnTo>
                    <a:pt x="1428" y="169"/>
                  </a:lnTo>
                  <a:lnTo>
                    <a:pt x="1434" y="173"/>
                  </a:lnTo>
                  <a:lnTo>
                    <a:pt x="1441" y="175"/>
                  </a:lnTo>
                  <a:lnTo>
                    <a:pt x="1449" y="175"/>
                  </a:lnTo>
                  <a:lnTo>
                    <a:pt x="1455" y="175"/>
                  </a:lnTo>
                  <a:lnTo>
                    <a:pt x="1461" y="174"/>
                  </a:lnTo>
                  <a:lnTo>
                    <a:pt x="1466" y="173"/>
                  </a:lnTo>
                  <a:lnTo>
                    <a:pt x="1470" y="170"/>
                  </a:lnTo>
                  <a:lnTo>
                    <a:pt x="1478" y="165"/>
                  </a:lnTo>
                  <a:lnTo>
                    <a:pt x="1484" y="158"/>
                  </a:lnTo>
                  <a:lnTo>
                    <a:pt x="1484" y="158"/>
                  </a:lnTo>
                  <a:lnTo>
                    <a:pt x="1487" y="173"/>
                  </a:lnTo>
                  <a:lnTo>
                    <a:pt x="1505" y="173"/>
                  </a:lnTo>
                  <a:close/>
                  <a:moveTo>
                    <a:pt x="1483" y="133"/>
                  </a:moveTo>
                  <a:lnTo>
                    <a:pt x="1483" y="136"/>
                  </a:lnTo>
                  <a:lnTo>
                    <a:pt x="1482" y="140"/>
                  </a:lnTo>
                  <a:lnTo>
                    <a:pt x="1480" y="144"/>
                  </a:lnTo>
                  <a:lnTo>
                    <a:pt x="1478" y="147"/>
                  </a:lnTo>
                  <a:lnTo>
                    <a:pt x="1476" y="150"/>
                  </a:lnTo>
                  <a:lnTo>
                    <a:pt x="1473" y="154"/>
                  </a:lnTo>
                  <a:lnTo>
                    <a:pt x="1469" y="156"/>
                  </a:lnTo>
                  <a:lnTo>
                    <a:pt x="1465" y="158"/>
                  </a:lnTo>
                  <a:lnTo>
                    <a:pt x="1460" y="159"/>
                  </a:lnTo>
                  <a:lnTo>
                    <a:pt x="1454" y="159"/>
                  </a:lnTo>
                  <a:lnTo>
                    <a:pt x="1451" y="159"/>
                  </a:lnTo>
                  <a:lnTo>
                    <a:pt x="1447" y="158"/>
                  </a:lnTo>
                  <a:lnTo>
                    <a:pt x="1443" y="157"/>
                  </a:lnTo>
                  <a:lnTo>
                    <a:pt x="1441" y="155"/>
                  </a:lnTo>
                  <a:lnTo>
                    <a:pt x="1438" y="152"/>
                  </a:lnTo>
                  <a:lnTo>
                    <a:pt x="1437" y="148"/>
                  </a:lnTo>
                  <a:lnTo>
                    <a:pt x="1436" y="144"/>
                  </a:lnTo>
                  <a:lnTo>
                    <a:pt x="1435" y="139"/>
                  </a:lnTo>
                  <a:lnTo>
                    <a:pt x="1435" y="135"/>
                  </a:lnTo>
                  <a:lnTo>
                    <a:pt x="1436" y="131"/>
                  </a:lnTo>
                  <a:lnTo>
                    <a:pt x="1437" y="128"/>
                  </a:lnTo>
                  <a:lnTo>
                    <a:pt x="1439" y="125"/>
                  </a:lnTo>
                  <a:lnTo>
                    <a:pt x="1444" y="120"/>
                  </a:lnTo>
                  <a:lnTo>
                    <a:pt x="1451" y="117"/>
                  </a:lnTo>
                  <a:lnTo>
                    <a:pt x="1458" y="115"/>
                  </a:lnTo>
                  <a:lnTo>
                    <a:pt x="1466" y="114"/>
                  </a:lnTo>
                  <a:lnTo>
                    <a:pt x="1475" y="113"/>
                  </a:lnTo>
                  <a:lnTo>
                    <a:pt x="1483" y="113"/>
                  </a:lnTo>
                  <a:lnTo>
                    <a:pt x="1483" y="133"/>
                  </a:lnTo>
                  <a:close/>
                  <a:moveTo>
                    <a:pt x="1615" y="0"/>
                  </a:moveTo>
                  <a:lnTo>
                    <a:pt x="1615" y="70"/>
                  </a:lnTo>
                  <a:lnTo>
                    <a:pt x="1614" y="70"/>
                  </a:lnTo>
                  <a:lnTo>
                    <a:pt x="1612" y="67"/>
                  </a:lnTo>
                  <a:lnTo>
                    <a:pt x="1609" y="64"/>
                  </a:lnTo>
                  <a:lnTo>
                    <a:pt x="1605" y="60"/>
                  </a:lnTo>
                  <a:lnTo>
                    <a:pt x="1601" y="58"/>
                  </a:lnTo>
                  <a:lnTo>
                    <a:pt x="1597" y="56"/>
                  </a:lnTo>
                  <a:lnTo>
                    <a:pt x="1591" y="53"/>
                  </a:lnTo>
                  <a:lnTo>
                    <a:pt x="1586" y="52"/>
                  </a:lnTo>
                  <a:lnTo>
                    <a:pt x="1579" y="52"/>
                  </a:lnTo>
                  <a:lnTo>
                    <a:pt x="1574" y="52"/>
                  </a:lnTo>
                  <a:lnTo>
                    <a:pt x="1570" y="53"/>
                  </a:lnTo>
                  <a:lnTo>
                    <a:pt x="1564" y="55"/>
                  </a:lnTo>
                  <a:lnTo>
                    <a:pt x="1560" y="57"/>
                  </a:lnTo>
                  <a:lnTo>
                    <a:pt x="1551" y="62"/>
                  </a:lnTo>
                  <a:lnTo>
                    <a:pt x="1544" y="69"/>
                  </a:lnTo>
                  <a:lnTo>
                    <a:pt x="1541" y="74"/>
                  </a:lnTo>
                  <a:lnTo>
                    <a:pt x="1537" y="78"/>
                  </a:lnTo>
                  <a:lnTo>
                    <a:pt x="1535" y="84"/>
                  </a:lnTo>
                  <a:lnTo>
                    <a:pt x="1533" y="89"/>
                  </a:lnTo>
                  <a:lnTo>
                    <a:pt x="1531" y="95"/>
                  </a:lnTo>
                  <a:lnTo>
                    <a:pt x="1530" y="101"/>
                  </a:lnTo>
                  <a:lnTo>
                    <a:pt x="1529" y="108"/>
                  </a:lnTo>
                  <a:lnTo>
                    <a:pt x="1529" y="116"/>
                  </a:lnTo>
                  <a:lnTo>
                    <a:pt x="1530" y="128"/>
                  </a:lnTo>
                  <a:lnTo>
                    <a:pt x="1532" y="140"/>
                  </a:lnTo>
                  <a:lnTo>
                    <a:pt x="1536" y="150"/>
                  </a:lnTo>
                  <a:lnTo>
                    <a:pt x="1543" y="159"/>
                  </a:lnTo>
                  <a:lnTo>
                    <a:pt x="1549" y="166"/>
                  </a:lnTo>
                  <a:lnTo>
                    <a:pt x="1558" y="172"/>
                  </a:lnTo>
                  <a:lnTo>
                    <a:pt x="1562" y="173"/>
                  </a:lnTo>
                  <a:lnTo>
                    <a:pt x="1568" y="174"/>
                  </a:lnTo>
                  <a:lnTo>
                    <a:pt x="1572" y="175"/>
                  </a:lnTo>
                  <a:lnTo>
                    <a:pt x="1577" y="175"/>
                  </a:lnTo>
                  <a:lnTo>
                    <a:pt x="1584" y="175"/>
                  </a:lnTo>
                  <a:lnTo>
                    <a:pt x="1590" y="174"/>
                  </a:lnTo>
                  <a:lnTo>
                    <a:pt x="1596" y="172"/>
                  </a:lnTo>
                  <a:lnTo>
                    <a:pt x="1601" y="168"/>
                  </a:lnTo>
                  <a:lnTo>
                    <a:pt x="1606" y="165"/>
                  </a:lnTo>
                  <a:lnTo>
                    <a:pt x="1610" y="162"/>
                  </a:lnTo>
                  <a:lnTo>
                    <a:pt x="1613" y="157"/>
                  </a:lnTo>
                  <a:lnTo>
                    <a:pt x="1616" y="153"/>
                  </a:lnTo>
                  <a:lnTo>
                    <a:pt x="1616" y="153"/>
                  </a:lnTo>
                  <a:lnTo>
                    <a:pt x="1617" y="173"/>
                  </a:lnTo>
                  <a:lnTo>
                    <a:pt x="1637" y="173"/>
                  </a:lnTo>
                  <a:lnTo>
                    <a:pt x="1636" y="158"/>
                  </a:lnTo>
                  <a:lnTo>
                    <a:pt x="1636" y="143"/>
                  </a:lnTo>
                  <a:lnTo>
                    <a:pt x="1636" y="0"/>
                  </a:lnTo>
                  <a:lnTo>
                    <a:pt x="1615" y="0"/>
                  </a:lnTo>
                  <a:close/>
                  <a:moveTo>
                    <a:pt x="1615" y="124"/>
                  </a:moveTo>
                  <a:lnTo>
                    <a:pt x="1614" y="128"/>
                  </a:lnTo>
                  <a:lnTo>
                    <a:pt x="1614" y="133"/>
                  </a:lnTo>
                  <a:lnTo>
                    <a:pt x="1612" y="138"/>
                  </a:lnTo>
                  <a:lnTo>
                    <a:pt x="1610" y="144"/>
                  </a:lnTo>
                  <a:lnTo>
                    <a:pt x="1606" y="148"/>
                  </a:lnTo>
                  <a:lnTo>
                    <a:pt x="1602" y="152"/>
                  </a:lnTo>
                  <a:lnTo>
                    <a:pt x="1598" y="154"/>
                  </a:lnTo>
                  <a:lnTo>
                    <a:pt x="1593" y="156"/>
                  </a:lnTo>
                  <a:lnTo>
                    <a:pt x="1588" y="158"/>
                  </a:lnTo>
                  <a:lnTo>
                    <a:pt x="1583" y="158"/>
                  </a:lnTo>
                  <a:lnTo>
                    <a:pt x="1575" y="157"/>
                  </a:lnTo>
                  <a:lnTo>
                    <a:pt x="1569" y="155"/>
                  </a:lnTo>
                  <a:lnTo>
                    <a:pt x="1562" y="150"/>
                  </a:lnTo>
                  <a:lnTo>
                    <a:pt x="1558" y="145"/>
                  </a:lnTo>
                  <a:lnTo>
                    <a:pt x="1555" y="139"/>
                  </a:lnTo>
                  <a:lnTo>
                    <a:pt x="1551" y="131"/>
                  </a:lnTo>
                  <a:lnTo>
                    <a:pt x="1550" y="124"/>
                  </a:lnTo>
                  <a:lnTo>
                    <a:pt x="1549" y="115"/>
                  </a:lnTo>
                  <a:lnTo>
                    <a:pt x="1550" y="105"/>
                  </a:lnTo>
                  <a:lnTo>
                    <a:pt x="1551" y="97"/>
                  </a:lnTo>
                  <a:lnTo>
                    <a:pt x="1555" y="89"/>
                  </a:lnTo>
                  <a:lnTo>
                    <a:pt x="1559" y="82"/>
                  </a:lnTo>
                  <a:lnTo>
                    <a:pt x="1563" y="77"/>
                  </a:lnTo>
                  <a:lnTo>
                    <a:pt x="1570" y="72"/>
                  </a:lnTo>
                  <a:lnTo>
                    <a:pt x="1576" y="70"/>
                  </a:lnTo>
                  <a:lnTo>
                    <a:pt x="1584" y="69"/>
                  </a:lnTo>
                  <a:lnTo>
                    <a:pt x="1589" y="69"/>
                  </a:lnTo>
                  <a:lnTo>
                    <a:pt x="1595" y="71"/>
                  </a:lnTo>
                  <a:lnTo>
                    <a:pt x="1599" y="74"/>
                  </a:lnTo>
                  <a:lnTo>
                    <a:pt x="1603" y="77"/>
                  </a:lnTo>
                  <a:lnTo>
                    <a:pt x="1606" y="80"/>
                  </a:lnTo>
                  <a:lnTo>
                    <a:pt x="1610" y="85"/>
                  </a:lnTo>
                  <a:lnTo>
                    <a:pt x="1612" y="89"/>
                  </a:lnTo>
                  <a:lnTo>
                    <a:pt x="1614" y="94"/>
                  </a:lnTo>
                  <a:lnTo>
                    <a:pt x="1614" y="98"/>
                  </a:lnTo>
                  <a:lnTo>
                    <a:pt x="1615" y="102"/>
                  </a:lnTo>
                  <a:lnTo>
                    <a:pt x="1615" y="124"/>
                  </a:lnTo>
                  <a:close/>
                  <a:moveTo>
                    <a:pt x="1762" y="118"/>
                  </a:moveTo>
                  <a:lnTo>
                    <a:pt x="1762" y="114"/>
                  </a:lnTo>
                  <a:lnTo>
                    <a:pt x="1762" y="108"/>
                  </a:lnTo>
                  <a:lnTo>
                    <a:pt x="1762" y="99"/>
                  </a:lnTo>
                  <a:lnTo>
                    <a:pt x="1760" y="90"/>
                  </a:lnTo>
                  <a:lnTo>
                    <a:pt x="1757" y="80"/>
                  </a:lnTo>
                  <a:lnTo>
                    <a:pt x="1752" y="72"/>
                  </a:lnTo>
                  <a:lnTo>
                    <a:pt x="1750" y="68"/>
                  </a:lnTo>
                  <a:lnTo>
                    <a:pt x="1746" y="65"/>
                  </a:lnTo>
                  <a:lnTo>
                    <a:pt x="1743" y="61"/>
                  </a:lnTo>
                  <a:lnTo>
                    <a:pt x="1738" y="58"/>
                  </a:lnTo>
                  <a:lnTo>
                    <a:pt x="1733" y="56"/>
                  </a:lnTo>
                  <a:lnTo>
                    <a:pt x="1727" y="53"/>
                  </a:lnTo>
                  <a:lnTo>
                    <a:pt x="1722" y="52"/>
                  </a:lnTo>
                  <a:lnTo>
                    <a:pt x="1714" y="52"/>
                  </a:lnTo>
                  <a:lnTo>
                    <a:pt x="1709" y="52"/>
                  </a:lnTo>
                  <a:lnTo>
                    <a:pt x="1704" y="53"/>
                  </a:lnTo>
                  <a:lnTo>
                    <a:pt x="1697" y="55"/>
                  </a:lnTo>
                  <a:lnTo>
                    <a:pt x="1693" y="57"/>
                  </a:lnTo>
                  <a:lnTo>
                    <a:pt x="1687" y="60"/>
                  </a:lnTo>
                  <a:lnTo>
                    <a:pt x="1683" y="64"/>
                  </a:lnTo>
                  <a:lnTo>
                    <a:pt x="1680" y="67"/>
                  </a:lnTo>
                  <a:lnTo>
                    <a:pt x="1676" y="70"/>
                  </a:lnTo>
                  <a:lnTo>
                    <a:pt x="1670" y="80"/>
                  </a:lnTo>
                  <a:lnTo>
                    <a:pt x="1665" y="91"/>
                  </a:lnTo>
                  <a:lnTo>
                    <a:pt x="1663" y="102"/>
                  </a:lnTo>
                  <a:lnTo>
                    <a:pt x="1662" y="116"/>
                  </a:lnTo>
                  <a:lnTo>
                    <a:pt x="1663" y="128"/>
                  </a:lnTo>
                  <a:lnTo>
                    <a:pt x="1665" y="140"/>
                  </a:lnTo>
                  <a:lnTo>
                    <a:pt x="1667" y="145"/>
                  </a:lnTo>
                  <a:lnTo>
                    <a:pt x="1670" y="150"/>
                  </a:lnTo>
                  <a:lnTo>
                    <a:pt x="1673" y="155"/>
                  </a:lnTo>
                  <a:lnTo>
                    <a:pt x="1677" y="159"/>
                  </a:lnTo>
                  <a:lnTo>
                    <a:pt x="1680" y="163"/>
                  </a:lnTo>
                  <a:lnTo>
                    <a:pt x="1684" y="166"/>
                  </a:lnTo>
                  <a:lnTo>
                    <a:pt x="1689" y="168"/>
                  </a:lnTo>
                  <a:lnTo>
                    <a:pt x="1694" y="170"/>
                  </a:lnTo>
                  <a:lnTo>
                    <a:pt x="1699" y="173"/>
                  </a:lnTo>
                  <a:lnTo>
                    <a:pt x="1705" y="174"/>
                  </a:lnTo>
                  <a:lnTo>
                    <a:pt x="1711" y="175"/>
                  </a:lnTo>
                  <a:lnTo>
                    <a:pt x="1718" y="175"/>
                  </a:lnTo>
                  <a:lnTo>
                    <a:pt x="1731" y="175"/>
                  </a:lnTo>
                  <a:lnTo>
                    <a:pt x="1740" y="173"/>
                  </a:lnTo>
                  <a:lnTo>
                    <a:pt x="1749" y="170"/>
                  </a:lnTo>
                  <a:lnTo>
                    <a:pt x="1755" y="168"/>
                  </a:lnTo>
                  <a:lnTo>
                    <a:pt x="1752" y="153"/>
                  </a:lnTo>
                  <a:lnTo>
                    <a:pt x="1746" y="155"/>
                  </a:lnTo>
                  <a:lnTo>
                    <a:pt x="1739" y="157"/>
                  </a:lnTo>
                  <a:lnTo>
                    <a:pt x="1731" y="158"/>
                  </a:lnTo>
                  <a:lnTo>
                    <a:pt x="1721" y="158"/>
                  </a:lnTo>
                  <a:lnTo>
                    <a:pt x="1712" y="158"/>
                  </a:lnTo>
                  <a:lnTo>
                    <a:pt x="1706" y="156"/>
                  </a:lnTo>
                  <a:lnTo>
                    <a:pt x="1699" y="154"/>
                  </a:lnTo>
                  <a:lnTo>
                    <a:pt x="1693" y="149"/>
                  </a:lnTo>
                  <a:lnTo>
                    <a:pt x="1689" y="144"/>
                  </a:lnTo>
                  <a:lnTo>
                    <a:pt x="1684" y="136"/>
                  </a:lnTo>
                  <a:lnTo>
                    <a:pt x="1682" y="128"/>
                  </a:lnTo>
                  <a:lnTo>
                    <a:pt x="1681" y="118"/>
                  </a:lnTo>
                  <a:lnTo>
                    <a:pt x="1762" y="118"/>
                  </a:lnTo>
                  <a:close/>
                  <a:moveTo>
                    <a:pt x="1681" y="102"/>
                  </a:moveTo>
                  <a:lnTo>
                    <a:pt x="1682" y="97"/>
                  </a:lnTo>
                  <a:lnTo>
                    <a:pt x="1684" y="90"/>
                  </a:lnTo>
                  <a:lnTo>
                    <a:pt x="1686" y="85"/>
                  </a:lnTo>
                  <a:lnTo>
                    <a:pt x="1691" y="79"/>
                  </a:lnTo>
                  <a:lnTo>
                    <a:pt x="1695" y="75"/>
                  </a:lnTo>
                  <a:lnTo>
                    <a:pt x="1699" y="71"/>
                  </a:lnTo>
                  <a:lnTo>
                    <a:pt x="1706" y="68"/>
                  </a:lnTo>
                  <a:lnTo>
                    <a:pt x="1713" y="68"/>
                  </a:lnTo>
                  <a:lnTo>
                    <a:pt x="1721" y="69"/>
                  </a:lnTo>
                  <a:lnTo>
                    <a:pt x="1727" y="71"/>
                  </a:lnTo>
                  <a:lnTo>
                    <a:pt x="1733" y="75"/>
                  </a:lnTo>
                  <a:lnTo>
                    <a:pt x="1736" y="80"/>
                  </a:lnTo>
                  <a:lnTo>
                    <a:pt x="1739" y="86"/>
                  </a:lnTo>
                  <a:lnTo>
                    <a:pt x="1741" y="91"/>
                  </a:lnTo>
                  <a:lnTo>
                    <a:pt x="1741" y="97"/>
                  </a:lnTo>
                  <a:lnTo>
                    <a:pt x="1743" y="102"/>
                  </a:lnTo>
                  <a:lnTo>
                    <a:pt x="1681" y="102"/>
                  </a:lnTo>
                  <a:close/>
                  <a:moveTo>
                    <a:pt x="1915" y="0"/>
                  </a:moveTo>
                  <a:lnTo>
                    <a:pt x="1915" y="70"/>
                  </a:lnTo>
                  <a:lnTo>
                    <a:pt x="1915" y="70"/>
                  </a:lnTo>
                  <a:lnTo>
                    <a:pt x="1913" y="67"/>
                  </a:lnTo>
                  <a:lnTo>
                    <a:pt x="1910" y="64"/>
                  </a:lnTo>
                  <a:lnTo>
                    <a:pt x="1907" y="60"/>
                  </a:lnTo>
                  <a:lnTo>
                    <a:pt x="1902" y="58"/>
                  </a:lnTo>
                  <a:lnTo>
                    <a:pt x="1898" y="56"/>
                  </a:lnTo>
                  <a:lnTo>
                    <a:pt x="1893" y="53"/>
                  </a:lnTo>
                  <a:lnTo>
                    <a:pt x="1887" y="52"/>
                  </a:lnTo>
                  <a:lnTo>
                    <a:pt x="1881" y="52"/>
                  </a:lnTo>
                  <a:lnTo>
                    <a:pt x="1875" y="52"/>
                  </a:lnTo>
                  <a:lnTo>
                    <a:pt x="1871" y="53"/>
                  </a:lnTo>
                  <a:lnTo>
                    <a:pt x="1866" y="55"/>
                  </a:lnTo>
                  <a:lnTo>
                    <a:pt x="1861" y="57"/>
                  </a:lnTo>
                  <a:lnTo>
                    <a:pt x="1853" y="62"/>
                  </a:lnTo>
                  <a:lnTo>
                    <a:pt x="1845" y="69"/>
                  </a:lnTo>
                  <a:lnTo>
                    <a:pt x="1841" y="74"/>
                  </a:lnTo>
                  <a:lnTo>
                    <a:pt x="1839" y="78"/>
                  </a:lnTo>
                  <a:lnTo>
                    <a:pt x="1835" y="84"/>
                  </a:lnTo>
                  <a:lnTo>
                    <a:pt x="1833" y="89"/>
                  </a:lnTo>
                  <a:lnTo>
                    <a:pt x="1832" y="95"/>
                  </a:lnTo>
                  <a:lnTo>
                    <a:pt x="1831" y="101"/>
                  </a:lnTo>
                  <a:lnTo>
                    <a:pt x="1830" y="108"/>
                  </a:lnTo>
                  <a:lnTo>
                    <a:pt x="1830" y="116"/>
                  </a:lnTo>
                  <a:lnTo>
                    <a:pt x="1830" y="128"/>
                  </a:lnTo>
                  <a:lnTo>
                    <a:pt x="1833" y="140"/>
                  </a:lnTo>
                  <a:lnTo>
                    <a:pt x="1838" y="150"/>
                  </a:lnTo>
                  <a:lnTo>
                    <a:pt x="1844" y="159"/>
                  </a:lnTo>
                  <a:lnTo>
                    <a:pt x="1851" y="166"/>
                  </a:lnTo>
                  <a:lnTo>
                    <a:pt x="1859" y="172"/>
                  </a:lnTo>
                  <a:lnTo>
                    <a:pt x="1863" y="173"/>
                  </a:lnTo>
                  <a:lnTo>
                    <a:pt x="1869" y="174"/>
                  </a:lnTo>
                  <a:lnTo>
                    <a:pt x="1873" y="175"/>
                  </a:lnTo>
                  <a:lnTo>
                    <a:pt x="1879" y="175"/>
                  </a:lnTo>
                  <a:lnTo>
                    <a:pt x="1885" y="175"/>
                  </a:lnTo>
                  <a:lnTo>
                    <a:pt x="1892" y="174"/>
                  </a:lnTo>
                  <a:lnTo>
                    <a:pt x="1897" y="172"/>
                  </a:lnTo>
                  <a:lnTo>
                    <a:pt x="1902" y="168"/>
                  </a:lnTo>
                  <a:lnTo>
                    <a:pt x="1907" y="165"/>
                  </a:lnTo>
                  <a:lnTo>
                    <a:pt x="1911" y="162"/>
                  </a:lnTo>
                  <a:lnTo>
                    <a:pt x="1914" y="157"/>
                  </a:lnTo>
                  <a:lnTo>
                    <a:pt x="1917" y="153"/>
                  </a:lnTo>
                  <a:lnTo>
                    <a:pt x="1917" y="153"/>
                  </a:lnTo>
                  <a:lnTo>
                    <a:pt x="1919" y="173"/>
                  </a:lnTo>
                  <a:lnTo>
                    <a:pt x="1937" y="173"/>
                  </a:lnTo>
                  <a:lnTo>
                    <a:pt x="1937" y="158"/>
                  </a:lnTo>
                  <a:lnTo>
                    <a:pt x="1936" y="143"/>
                  </a:lnTo>
                  <a:lnTo>
                    <a:pt x="1936" y="0"/>
                  </a:lnTo>
                  <a:lnTo>
                    <a:pt x="1915" y="0"/>
                  </a:lnTo>
                  <a:close/>
                  <a:moveTo>
                    <a:pt x="1915" y="124"/>
                  </a:moveTo>
                  <a:lnTo>
                    <a:pt x="1915" y="128"/>
                  </a:lnTo>
                  <a:lnTo>
                    <a:pt x="1914" y="133"/>
                  </a:lnTo>
                  <a:lnTo>
                    <a:pt x="1913" y="138"/>
                  </a:lnTo>
                  <a:lnTo>
                    <a:pt x="1910" y="144"/>
                  </a:lnTo>
                  <a:lnTo>
                    <a:pt x="1907" y="148"/>
                  </a:lnTo>
                  <a:lnTo>
                    <a:pt x="1903" y="152"/>
                  </a:lnTo>
                  <a:lnTo>
                    <a:pt x="1899" y="154"/>
                  </a:lnTo>
                  <a:lnTo>
                    <a:pt x="1895" y="156"/>
                  </a:lnTo>
                  <a:lnTo>
                    <a:pt x="1889" y="158"/>
                  </a:lnTo>
                  <a:lnTo>
                    <a:pt x="1884" y="158"/>
                  </a:lnTo>
                  <a:lnTo>
                    <a:pt x="1876" y="157"/>
                  </a:lnTo>
                  <a:lnTo>
                    <a:pt x="1870" y="155"/>
                  </a:lnTo>
                  <a:lnTo>
                    <a:pt x="1863" y="150"/>
                  </a:lnTo>
                  <a:lnTo>
                    <a:pt x="1859" y="145"/>
                  </a:lnTo>
                  <a:lnTo>
                    <a:pt x="1855" y="139"/>
                  </a:lnTo>
                  <a:lnTo>
                    <a:pt x="1853" y="131"/>
                  </a:lnTo>
                  <a:lnTo>
                    <a:pt x="1852" y="124"/>
                  </a:lnTo>
                  <a:lnTo>
                    <a:pt x="1851" y="115"/>
                  </a:lnTo>
                  <a:lnTo>
                    <a:pt x="1852" y="105"/>
                  </a:lnTo>
                  <a:lnTo>
                    <a:pt x="1853" y="97"/>
                  </a:lnTo>
                  <a:lnTo>
                    <a:pt x="1856" y="89"/>
                  </a:lnTo>
                  <a:lnTo>
                    <a:pt x="1859" y="82"/>
                  </a:lnTo>
                  <a:lnTo>
                    <a:pt x="1865" y="77"/>
                  </a:lnTo>
                  <a:lnTo>
                    <a:pt x="1870" y="72"/>
                  </a:lnTo>
                  <a:lnTo>
                    <a:pt x="1878" y="70"/>
                  </a:lnTo>
                  <a:lnTo>
                    <a:pt x="1885" y="69"/>
                  </a:lnTo>
                  <a:lnTo>
                    <a:pt x="1890" y="69"/>
                  </a:lnTo>
                  <a:lnTo>
                    <a:pt x="1896" y="71"/>
                  </a:lnTo>
                  <a:lnTo>
                    <a:pt x="1900" y="74"/>
                  </a:lnTo>
                  <a:lnTo>
                    <a:pt x="1905" y="77"/>
                  </a:lnTo>
                  <a:lnTo>
                    <a:pt x="1908" y="80"/>
                  </a:lnTo>
                  <a:lnTo>
                    <a:pt x="1911" y="85"/>
                  </a:lnTo>
                  <a:lnTo>
                    <a:pt x="1913" y="89"/>
                  </a:lnTo>
                  <a:lnTo>
                    <a:pt x="1914" y="94"/>
                  </a:lnTo>
                  <a:lnTo>
                    <a:pt x="1915" y="98"/>
                  </a:lnTo>
                  <a:lnTo>
                    <a:pt x="1915" y="102"/>
                  </a:lnTo>
                  <a:lnTo>
                    <a:pt x="1915" y="124"/>
                  </a:lnTo>
                  <a:close/>
                  <a:moveTo>
                    <a:pt x="2052" y="173"/>
                  </a:moveTo>
                  <a:lnTo>
                    <a:pt x="2051" y="159"/>
                  </a:lnTo>
                  <a:lnTo>
                    <a:pt x="2051" y="145"/>
                  </a:lnTo>
                  <a:lnTo>
                    <a:pt x="2051" y="100"/>
                  </a:lnTo>
                  <a:lnTo>
                    <a:pt x="2050" y="91"/>
                  </a:lnTo>
                  <a:lnTo>
                    <a:pt x="2049" y="82"/>
                  </a:lnTo>
                  <a:lnTo>
                    <a:pt x="2046" y="75"/>
                  </a:lnTo>
                  <a:lnTo>
                    <a:pt x="2043" y="68"/>
                  </a:lnTo>
                  <a:lnTo>
                    <a:pt x="2040" y="65"/>
                  </a:lnTo>
                  <a:lnTo>
                    <a:pt x="2036" y="61"/>
                  </a:lnTo>
                  <a:lnTo>
                    <a:pt x="2033" y="59"/>
                  </a:lnTo>
                  <a:lnTo>
                    <a:pt x="2029" y="57"/>
                  </a:lnTo>
                  <a:lnTo>
                    <a:pt x="2024" y="55"/>
                  </a:lnTo>
                  <a:lnTo>
                    <a:pt x="2019" y="53"/>
                  </a:lnTo>
                  <a:lnTo>
                    <a:pt x="2014" y="52"/>
                  </a:lnTo>
                  <a:lnTo>
                    <a:pt x="2007" y="52"/>
                  </a:lnTo>
                  <a:lnTo>
                    <a:pt x="1997" y="53"/>
                  </a:lnTo>
                  <a:lnTo>
                    <a:pt x="1987" y="56"/>
                  </a:lnTo>
                  <a:lnTo>
                    <a:pt x="1978" y="58"/>
                  </a:lnTo>
                  <a:lnTo>
                    <a:pt x="1970" y="62"/>
                  </a:lnTo>
                  <a:lnTo>
                    <a:pt x="1975" y="77"/>
                  </a:lnTo>
                  <a:lnTo>
                    <a:pt x="1981" y="74"/>
                  </a:lnTo>
                  <a:lnTo>
                    <a:pt x="1989" y="70"/>
                  </a:lnTo>
                  <a:lnTo>
                    <a:pt x="1996" y="69"/>
                  </a:lnTo>
                  <a:lnTo>
                    <a:pt x="2005" y="68"/>
                  </a:lnTo>
                  <a:lnTo>
                    <a:pt x="2013" y="69"/>
                  </a:lnTo>
                  <a:lnTo>
                    <a:pt x="2018" y="71"/>
                  </a:lnTo>
                  <a:lnTo>
                    <a:pt x="2023" y="75"/>
                  </a:lnTo>
                  <a:lnTo>
                    <a:pt x="2027" y="78"/>
                  </a:lnTo>
                  <a:lnTo>
                    <a:pt x="2029" y="82"/>
                  </a:lnTo>
                  <a:lnTo>
                    <a:pt x="2030" y="87"/>
                  </a:lnTo>
                  <a:lnTo>
                    <a:pt x="2030" y="91"/>
                  </a:lnTo>
                  <a:lnTo>
                    <a:pt x="2031" y="96"/>
                  </a:lnTo>
                  <a:lnTo>
                    <a:pt x="2031" y="98"/>
                  </a:lnTo>
                  <a:lnTo>
                    <a:pt x="2015" y="98"/>
                  </a:lnTo>
                  <a:lnTo>
                    <a:pt x="2001" y="100"/>
                  </a:lnTo>
                  <a:lnTo>
                    <a:pt x="1990" y="104"/>
                  </a:lnTo>
                  <a:lnTo>
                    <a:pt x="1980" y="109"/>
                  </a:lnTo>
                  <a:lnTo>
                    <a:pt x="1976" y="111"/>
                  </a:lnTo>
                  <a:lnTo>
                    <a:pt x="1971" y="115"/>
                  </a:lnTo>
                  <a:lnTo>
                    <a:pt x="1969" y="119"/>
                  </a:lnTo>
                  <a:lnTo>
                    <a:pt x="1966" y="123"/>
                  </a:lnTo>
                  <a:lnTo>
                    <a:pt x="1964" y="127"/>
                  </a:lnTo>
                  <a:lnTo>
                    <a:pt x="1963" y="131"/>
                  </a:lnTo>
                  <a:lnTo>
                    <a:pt x="1962" y="136"/>
                  </a:lnTo>
                  <a:lnTo>
                    <a:pt x="1962" y="141"/>
                  </a:lnTo>
                  <a:lnTo>
                    <a:pt x="1963" y="148"/>
                  </a:lnTo>
                  <a:lnTo>
                    <a:pt x="1964" y="154"/>
                  </a:lnTo>
                  <a:lnTo>
                    <a:pt x="1967" y="159"/>
                  </a:lnTo>
                  <a:lnTo>
                    <a:pt x="1970" y="165"/>
                  </a:lnTo>
                  <a:lnTo>
                    <a:pt x="1976" y="169"/>
                  </a:lnTo>
                  <a:lnTo>
                    <a:pt x="1981" y="173"/>
                  </a:lnTo>
                  <a:lnTo>
                    <a:pt x="1989" y="175"/>
                  </a:lnTo>
                  <a:lnTo>
                    <a:pt x="1996" y="175"/>
                  </a:lnTo>
                  <a:lnTo>
                    <a:pt x="2003" y="175"/>
                  </a:lnTo>
                  <a:lnTo>
                    <a:pt x="2008" y="174"/>
                  </a:lnTo>
                  <a:lnTo>
                    <a:pt x="2014" y="173"/>
                  </a:lnTo>
                  <a:lnTo>
                    <a:pt x="2018" y="170"/>
                  </a:lnTo>
                  <a:lnTo>
                    <a:pt x="2025" y="165"/>
                  </a:lnTo>
                  <a:lnTo>
                    <a:pt x="2032" y="158"/>
                  </a:lnTo>
                  <a:lnTo>
                    <a:pt x="2032" y="158"/>
                  </a:lnTo>
                  <a:lnTo>
                    <a:pt x="2034" y="173"/>
                  </a:lnTo>
                  <a:lnTo>
                    <a:pt x="2052" y="173"/>
                  </a:lnTo>
                  <a:close/>
                  <a:moveTo>
                    <a:pt x="2031" y="133"/>
                  </a:moveTo>
                  <a:lnTo>
                    <a:pt x="2031" y="136"/>
                  </a:lnTo>
                  <a:lnTo>
                    <a:pt x="2030" y="140"/>
                  </a:lnTo>
                  <a:lnTo>
                    <a:pt x="2029" y="144"/>
                  </a:lnTo>
                  <a:lnTo>
                    <a:pt x="2027" y="147"/>
                  </a:lnTo>
                  <a:lnTo>
                    <a:pt x="2023" y="150"/>
                  </a:lnTo>
                  <a:lnTo>
                    <a:pt x="2020" y="154"/>
                  </a:lnTo>
                  <a:lnTo>
                    <a:pt x="2017" y="156"/>
                  </a:lnTo>
                  <a:lnTo>
                    <a:pt x="2013" y="158"/>
                  </a:lnTo>
                  <a:lnTo>
                    <a:pt x="2007" y="159"/>
                  </a:lnTo>
                  <a:lnTo>
                    <a:pt x="2002" y="159"/>
                  </a:lnTo>
                  <a:lnTo>
                    <a:pt x="1998" y="159"/>
                  </a:lnTo>
                  <a:lnTo>
                    <a:pt x="1994" y="158"/>
                  </a:lnTo>
                  <a:lnTo>
                    <a:pt x="1991" y="157"/>
                  </a:lnTo>
                  <a:lnTo>
                    <a:pt x="1989" y="155"/>
                  </a:lnTo>
                  <a:lnTo>
                    <a:pt x="1986" y="152"/>
                  </a:lnTo>
                  <a:lnTo>
                    <a:pt x="1984" y="148"/>
                  </a:lnTo>
                  <a:lnTo>
                    <a:pt x="1983" y="144"/>
                  </a:lnTo>
                  <a:lnTo>
                    <a:pt x="1982" y="139"/>
                  </a:lnTo>
                  <a:lnTo>
                    <a:pt x="1983" y="135"/>
                  </a:lnTo>
                  <a:lnTo>
                    <a:pt x="1983" y="131"/>
                  </a:lnTo>
                  <a:lnTo>
                    <a:pt x="1986" y="128"/>
                  </a:lnTo>
                  <a:lnTo>
                    <a:pt x="1987" y="125"/>
                  </a:lnTo>
                  <a:lnTo>
                    <a:pt x="1992" y="120"/>
                  </a:lnTo>
                  <a:lnTo>
                    <a:pt x="1998" y="117"/>
                  </a:lnTo>
                  <a:lnTo>
                    <a:pt x="2006" y="115"/>
                  </a:lnTo>
                  <a:lnTo>
                    <a:pt x="2014" y="114"/>
                  </a:lnTo>
                  <a:lnTo>
                    <a:pt x="2022" y="113"/>
                  </a:lnTo>
                  <a:lnTo>
                    <a:pt x="2031" y="113"/>
                  </a:lnTo>
                  <a:lnTo>
                    <a:pt x="2031" y="133"/>
                  </a:lnTo>
                  <a:close/>
                  <a:moveTo>
                    <a:pt x="2155" y="173"/>
                  </a:moveTo>
                  <a:lnTo>
                    <a:pt x="2155" y="55"/>
                  </a:lnTo>
                  <a:lnTo>
                    <a:pt x="2135" y="55"/>
                  </a:lnTo>
                  <a:lnTo>
                    <a:pt x="2135" y="173"/>
                  </a:lnTo>
                  <a:lnTo>
                    <a:pt x="2155" y="173"/>
                  </a:lnTo>
                  <a:close/>
                  <a:moveTo>
                    <a:pt x="2144" y="9"/>
                  </a:moveTo>
                  <a:lnTo>
                    <a:pt x="2140" y="10"/>
                  </a:lnTo>
                  <a:lnTo>
                    <a:pt x="2136" y="12"/>
                  </a:lnTo>
                  <a:lnTo>
                    <a:pt x="2132" y="17"/>
                  </a:lnTo>
                  <a:lnTo>
                    <a:pt x="2131" y="22"/>
                  </a:lnTo>
                  <a:lnTo>
                    <a:pt x="2132" y="27"/>
                  </a:lnTo>
                  <a:lnTo>
                    <a:pt x="2136" y="31"/>
                  </a:lnTo>
                  <a:lnTo>
                    <a:pt x="2139" y="35"/>
                  </a:lnTo>
                  <a:lnTo>
                    <a:pt x="2144" y="35"/>
                  </a:lnTo>
                  <a:lnTo>
                    <a:pt x="2150" y="35"/>
                  </a:lnTo>
                  <a:lnTo>
                    <a:pt x="2154" y="31"/>
                  </a:lnTo>
                  <a:lnTo>
                    <a:pt x="2157" y="27"/>
                  </a:lnTo>
                  <a:lnTo>
                    <a:pt x="2157" y="22"/>
                  </a:lnTo>
                  <a:lnTo>
                    <a:pt x="2156" y="17"/>
                  </a:lnTo>
                  <a:lnTo>
                    <a:pt x="2154" y="12"/>
                  </a:lnTo>
                  <a:lnTo>
                    <a:pt x="2150" y="10"/>
                  </a:lnTo>
                  <a:lnTo>
                    <a:pt x="2144" y="9"/>
                  </a:lnTo>
                  <a:close/>
                  <a:moveTo>
                    <a:pt x="2190" y="173"/>
                  </a:moveTo>
                  <a:lnTo>
                    <a:pt x="2210" y="173"/>
                  </a:lnTo>
                  <a:lnTo>
                    <a:pt x="2210" y="101"/>
                  </a:lnTo>
                  <a:lnTo>
                    <a:pt x="2210" y="97"/>
                  </a:lnTo>
                  <a:lnTo>
                    <a:pt x="2211" y="92"/>
                  </a:lnTo>
                  <a:lnTo>
                    <a:pt x="2213" y="88"/>
                  </a:lnTo>
                  <a:lnTo>
                    <a:pt x="2216" y="84"/>
                  </a:lnTo>
                  <a:lnTo>
                    <a:pt x="2219" y="80"/>
                  </a:lnTo>
                  <a:lnTo>
                    <a:pt x="2222" y="77"/>
                  </a:lnTo>
                  <a:lnTo>
                    <a:pt x="2225" y="74"/>
                  </a:lnTo>
                  <a:lnTo>
                    <a:pt x="2230" y="71"/>
                  </a:lnTo>
                  <a:lnTo>
                    <a:pt x="2235" y="70"/>
                  </a:lnTo>
                  <a:lnTo>
                    <a:pt x="2239" y="70"/>
                  </a:lnTo>
                  <a:lnTo>
                    <a:pt x="2246" y="71"/>
                  </a:lnTo>
                  <a:lnTo>
                    <a:pt x="2252" y="72"/>
                  </a:lnTo>
                  <a:lnTo>
                    <a:pt x="2257" y="76"/>
                  </a:lnTo>
                  <a:lnTo>
                    <a:pt x="2260" y="80"/>
                  </a:lnTo>
                  <a:lnTo>
                    <a:pt x="2263" y="86"/>
                  </a:lnTo>
                  <a:lnTo>
                    <a:pt x="2264" y="91"/>
                  </a:lnTo>
                  <a:lnTo>
                    <a:pt x="2265" y="98"/>
                  </a:lnTo>
                  <a:lnTo>
                    <a:pt x="2266" y="105"/>
                  </a:lnTo>
                  <a:lnTo>
                    <a:pt x="2266" y="173"/>
                  </a:lnTo>
                  <a:lnTo>
                    <a:pt x="2287" y="173"/>
                  </a:lnTo>
                  <a:lnTo>
                    <a:pt x="2287" y="102"/>
                  </a:lnTo>
                  <a:lnTo>
                    <a:pt x="2287" y="95"/>
                  </a:lnTo>
                  <a:lnTo>
                    <a:pt x="2286" y="89"/>
                  </a:lnTo>
                  <a:lnTo>
                    <a:pt x="2285" y="82"/>
                  </a:lnTo>
                  <a:lnTo>
                    <a:pt x="2283" y="78"/>
                  </a:lnTo>
                  <a:lnTo>
                    <a:pt x="2278" y="69"/>
                  </a:lnTo>
                  <a:lnTo>
                    <a:pt x="2273" y="62"/>
                  </a:lnTo>
                  <a:lnTo>
                    <a:pt x="2266" y="58"/>
                  </a:lnTo>
                  <a:lnTo>
                    <a:pt x="2260" y="55"/>
                  </a:lnTo>
                  <a:lnTo>
                    <a:pt x="2252" y="52"/>
                  </a:lnTo>
                  <a:lnTo>
                    <a:pt x="2247" y="52"/>
                  </a:lnTo>
                  <a:lnTo>
                    <a:pt x="2239" y="52"/>
                  </a:lnTo>
                  <a:lnTo>
                    <a:pt x="2233" y="55"/>
                  </a:lnTo>
                  <a:lnTo>
                    <a:pt x="2227" y="57"/>
                  </a:lnTo>
                  <a:lnTo>
                    <a:pt x="2223" y="59"/>
                  </a:lnTo>
                  <a:lnTo>
                    <a:pt x="2218" y="62"/>
                  </a:lnTo>
                  <a:lnTo>
                    <a:pt x="2214" y="66"/>
                  </a:lnTo>
                  <a:lnTo>
                    <a:pt x="2211" y="70"/>
                  </a:lnTo>
                  <a:lnTo>
                    <a:pt x="2209" y="75"/>
                  </a:lnTo>
                  <a:lnTo>
                    <a:pt x="2208" y="75"/>
                  </a:lnTo>
                  <a:lnTo>
                    <a:pt x="2207" y="55"/>
                  </a:lnTo>
                  <a:lnTo>
                    <a:pt x="2189" y="55"/>
                  </a:lnTo>
                  <a:lnTo>
                    <a:pt x="2190" y="70"/>
                  </a:lnTo>
                  <a:lnTo>
                    <a:pt x="2190" y="87"/>
                  </a:lnTo>
                  <a:lnTo>
                    <a:pt x="2190" y="173"/>
                  </a:lnTo>
                  <a:close/>
                  <a:moveTo>
                    <a:pt x="2398" y="0"/>
                  </a:moveTo>
                  <a:lnTo>
                    <a:pt x="2398" y="70"/>
                  </a:lnTo>
                  <a:lnTo>
                    <a:pt x="2398" y="70"/>
                  </a:lnTo>
                  <a:lnTo>
                    <a:pt x="2396" y="67"/>
                  </a:lnTo>
                  <a:lnTo>
                    <a:pt x="2393" y="64"/>
                  </a:lnTo>
                  <a:lnTo>
                    <a:pt x="2389" y="60"/>
                  </a:lnTo>
                  <a:lnTo>
                    <a:pt x="2385" y="58"/>
                  </a:lnTo>
                  <a:lnTo>
                    <a:pt x="2381" y="56"/>
                  </a:lnTo>
                  <a:lnTo>
                    <a:pt x="2375" y="53"/>
                  </a:lnTo>
                  <a:lnTo>
                    <a:pt x="2370" y="52"/>
                  </a:lnTo>
                  <a:lnTo>
                    <a:pt x="2364" y="52"/>
                  </a:lnTo>
                  <a:lnTo>
                    <a:pt x="2358" y="52"/>
                  </a:lnTo>
                  <a:lnTo>
                    <a:pt x="2353" y="53"/>
                  </a:lnTo>
                  <a:lnTo>
                    <a:pt x="2348" y="55"/>
                  </a:lnTo>
                  <a:lnTo>
                    <a:pt x="2344" y="57"/>
                  </a:lnTo>
                  <a:lnTo>
                    <a:pt x="2334" y="62"/>
                  </a:lnTo>
                  <a:lnTo>
                    <a:pt x="2327" y="69"/>
                  </a:lnTo>
                  <a:lnTo>
                    <a:pt x="2324" y="74"/>
                  </a:lnTo>
                  <a:lnTo>
                    <a:pt x="2321" y="78"/>
                  </a:lnTo>
                  <a:lnTo>
                    <a:pt x="2318" y="84"/>
                  </a:lnTo>
                  <a:lnTo>
                    <a:pt x="2316" y="89"/>
                  </a:lnTo>
                  <a:lnTo>
                    <a:pt x="2315" y="95"/>
                  </a:lnTo>
                  <a:lnTo>
                    <a:pt x="2313" y="101"/>
                  </a:lnTo>
                  <a:lnTo>
                    <a:pt x="2313" y="108"/>
                  </a:lnTo>
                  <a:lnTo>
                    <a:pt x="2312" y="116"/>
                  </a:lnTo>
                  <a:lnTo>
                    <a:pt x="2313" y="128"/>
                  </a:lnTo>
                  <a:lnTo>
                    <a:pt x="2316" y="140"/>
                  </a:lnTo>
                  <a:lnTo>
                    <a:pt x="2320" y="150"/>
                  </a:lnTo>
                  <a:lnTo>
                    <a:pt x="2326" y="159"/>
                  </a:lnTo>
                  <a:lnTo>
                    <a:pt x="2333" y="166"/>
                  </a:lnTo>
                  <a:lnTo>
                    <a:pt x="2342" y="172"/>
                  </a:lnTo>
                  <a:lnTo>
                    <a:pt x="2346" y="173"/>
                  </a:lnTo>
                  <a:lnTo>
                    <a:pt x="2351" y="174"/>
                  </a:lnTo>
                  <a:lnTo>
                    <a:pt x="2356" y="175"/>
                  </a:lnTo>
                  <a:lnTo>
                    <a:pt x="2361" y="175"/>
                  </a:lnTo>
                  <a:lnTo>
                    <a:pt x="2368" y="175"/>
                  </a:lnTo>
                  <a:lnTo>
                    <a:pt x="2374" y="174"/>
                  </a:lnTo>
                  <a:lnTo>
                    <a:pt x="2380" y="172"/>
                  </a:lnTo>
                  <a:lnTo>
                    <a:pt x="2385" y="168"/>
                  </a:lnTo>
                  <a:lnTo>
                    <a:pt x="2389" y="165"/>
                  </a:lnTo>
                  <a:lnTo>
                    <a:pt x="2394" y="162"/>
                  </a:lnTo>
                  <a:lnTo>
                    <a:pt x="2397" y="157"/>
                  </a:lnTo>
                  <a:lnTo>
                    <a:pt x="2400" y="153"/>
                  </a:lnTo>
                  <a:lnTo>
                    <a:pt x="2400" y="153"/>
                  </a:lnTo>
                  <a:lnTo>
                    <a:pt x="2401" y="173"/>
                  </a:lnTo>
                  <a:lnTo>
                    <a:pt x="2420" y="173"/>
                  </a:lnTo>
                  <a:lnTo>
                    <a:pt x="2420" y="158"/>
                  </a:lnTo>
                  <a:lnTo>
                    <a:pt x="2419" y="143"/>
                  </a:lnTo>
                  <a:lnTo>
                    <a:pt x="2419" y="0"/>
                  </a:lnTo>
                  <a:lnTo>
                    <a:pt x="2398" y="0"/>
                  </a:lnTo>
                  <a:close/>
                  <a:moveTo>
                    <a:pt x="2398" y="124"/>
                  </a:moveTo>
                  <a:lnTo>
                    <a:pt x="2398" y="128"/>
                  </a:lnTo>
                  <a:lnTo>
                    <a:pt x="2397" y="133"/>
                  </a:lnTo>
                  <a:lnTo>
                    <a:pt x="2396" y="138"/>
                  </a:lnTo>
                  <a:lnTo>
                    <a:pt x="2393" y="144"/>
                  </a:lnTo>
                  <a:lnTo>
                    <a:pt x="2389" y="148"/>
                  </a:lnTo>
                  <a:lnTo>
                    <a:pt x="2386" y="152"/>
                  </a:lnTo>
                  <a:lnTo>
                    <a:pt x="2382" y="154"/>
                  </a:lnTo>
                  <a:lnTo>
                    <a:pt x="2376" y="156"/>
                  </a:lnTo>
                  <a:lnTo>
                    <a:pt x="2372" y="158"/>
                  </a:lnTo>
                  <a:lnTo>
                    <a:pt x="2367" y="158"/>
                  </a:lnTo>
                  <a:lnTo>
                    <a:pt x="2359" y="157"/>
                  </a:lnTo>
                  <a:lnTo>
                    <a:pt x="2352" y="155"/>
                  </a:lnTo>
                  <a:lnTo>
                    <a:pt x="2346" y="150"/>
                  </a:lnTo>
                  <a:lnTo>
                    <a:pt x="2342" y="145"/>
                  </a:lnTo>
                  <a:lnTo>
                    <a:pt x="2338" y="139"/>
                  </a:lnTo>
                  <a:lnTo>
                    <a:pt x="2335" y="131"/>
                  </a:lnTo>
                  <a:lnTo>
                    <a:pt x="2333" y="124"/>
                  </a:lnTo>
                  <a:lnTo>
                    <a:pt x="2333" y="115"/>
                  </a:lnTo>
                  <a:lnTo>
                    <a:pt x="2333" y="105"/>
                  </a:lnTo>
                  <a:lnTo>
                    <a:pt x="2335" y="97"/>
                  </a:lnTo>
                  <a:lnTo>
                    <a:pt x="2339" y="89"/>
                  </a:lnTo>
                  <a:lnTo>
                    <a:pt x="2342" y="82"/>
                  </a:lnTo>
                  <a:lnTo>
                    <a:pt x="2347" y="77"/>
                  </a:lnTo>
                  <a:lnTo>
                    <a:pt x="2353" y="72"/>
                  </a:lnTo>
                  <a:lnTo>
                    <a:pt x="2359" y="70"/>
                  </a:lnTo>
                  <a:lnTo>
                    <a:pt x="2368" y="69"/>
                  </a:lnTo>
                  <a:lnTo>
                    <a:pt x="2373" y="69"/>
                  </a:lnTo>
                  <a:lnTo>
                    <a:pt x="2379" y="71"/>
                  </a:lnTo>
                  <a:lnTo>
                    <a:pt x="2383" y="74"/>
                  </a:lnTo>
                  <a:lnTo>
                    <a:pt x="2387" y="77"/>
                  </a:lnTo>
                  <a:lnTo>
                    <a:pt x="2391" y="80"/>
                  </a:lnTo>
                  <a:lnTo>
                    <a:pt x="2394" y="85"/>
                  </a:lnTo>
                  <a:lnTo>
                    <a:pt x="2396" y="89"/>
                  </a:lnTo>
                  <a:lnTo>
                    <a:pt x="2397" y="94"/>
                  </a:lnTo>
                  <a:lnTo>
                    <a:pt x="2398" y="98"/>
                  </a:lnTo>
                  <a:lnTo>
                    <a:pt x="2398" y="102"/>
                  </a:lnTo>
                  <a:lnTo>
                    <a:pt x="2398" y="124"/>
                  </a:lnTo>
                  <a:close/>
                  <a:moveTo>
                    <a:pt x="2549" y="55"/>
                  </a:moveTo>
                  <a:lnTo>
                    <a:pt x="2528" y="55"/>
                  </a:lnTo>
                  <a:lnTo>
                    <a:pt x="2528" y="127"/>
                  </a:lnTo>
                  <a:lnTo>
                    <a:pt x="2528" y="133"/>
                  </a:lnTo>
                  <a:lnTo>
                    <a:pt x="2527" y="138"/>
                  </a:lnTo>
                  <a:lnTo>
                    <a:pt x="2522" y="145"/>
                  </a:lnTo>
                  <a:lnTo>
                    <a:pt x="2517" y="152"/>
                  </a:lnTo>
                  <a:lnTo>
                    <a:pt x="2513" y="154"/>
                  </a:lnTo>
                  <a:lnTo>
                    <a:pt x="2508" y="156"/>
                  </a:lnTo>
                  <a:lnTo>
                    <a:pt x="2504" y="157"/>
                  </a:lnTo>
                  <a:lnTo>
                    <a:pt x="2499" y="157"/>
                  </a:lnTo>
                  <a:lnTo>
                    <a:pt x="2492" y="157"/>
                  </a:lnTo>
                  <a:lnTo>
                    <a:pt x="2487" y="155"/>
                  </a:lnTo>
                  <a:lnTo>
                    <a:pt x="2482" y="152"/>
                  </a:lnTo>
                  <a:lnTo>
                    <a:pt x="2479" y="147"/>
                  </a:lnTo>
                  <a:lnTo>
                    <a:pt x="2477" y="141"/>
                  </a:lnTo>
                  <a:lnTo>
                    <a:pt x="2475" y="136"/>
                  </a:lnTo>
                  <a:lnTo>
                    <a:pt x="2474" y="128"/>
                  </a:lnTo>
                  <a:lnTo>
                    <a:pt x="2474" y="120"/>
                  </a:lnTo>
                  <a:lnTo>
                    <a:pt x="2474" y="55"/>
                  </a:lnTo>
                  <a:lnTo>
                    <a:pt x="2453" y="55"/>
                  </a:lnTo>
                  <a:lnTo>
                    <a:pt x="2453" y="124"/>
                  </a:lnTo>
                  <a:lnTo>
                    <a:pt x="2453" y="138"/>
                  </a:lnTo>
                  <a:lnTo>
                    <a:pt x="2456" y="149"/>
                  </a:lnTo>
                  <a:lnTo>
                    <a:pt x="2461" y="158"/>
                  </a:lnTo>
                  <a:lnTo>
                    <a:pt x="2466" y="165"/>
                  </a:lnTo>
                  <a:lnTo>
                    <a:pt x="2472" y="170"/>
                  </a:lnTo>
                  <a:lnTo>
                    <a:pt x="2478" y="173"/>
                  </a:lnTo>
                  <a:lnTo>
                    <a:pt x="2486" y="175"/>
                  </a:lnTo>
                  <a:lnTo>
                    <a:pt x="2492" y="175"/>
                  </a:lnTo>
                  <a:lnTo>
                    <a:pt x="2500" y="175"/>
                  </a:lnTo>
                  <a:lnTo>
                    <a:pt x="2506" y="174"/>
                  </a:lnTo>
                  <a:lnTo>
                    <a:pt x="2511" y="170"/>
                  </a:lnTo>
                  <a:lnTo>
                    <a:pt x="2517" y="168"/>
                  </a:lnTo>
                  <a:lnTo>
                    <a:pt x="2524" y="160"/>
                  </a:lnTo>
                  <a:lnTo>
                    <a:pt x="2530" y="154"/>
                  </a:lnTo>
                  <a:lnTo>
                    <a:pt x="2530" y="154"/>
                  </a:lnTo>
                  <a:lnTo>
                    <a:pt x="2532" y="173"/>
                  </a:lnTo>
                  <a:lnTo>
                    <a:pt x="2550" y="173"/>
                  </a:lnTo>
                  <a:lnTo>
                    <a:pt x="2549" y="158"/>
                  </a:lnTo>
                  <a:lnTo>
                    <a:pt x="2549" y="140"/>
                  </a:lnTo>
                  <a:lnTo>
                    <a:pt x="2549" y="55"/>
                  </a:lnTo>
                  <a:close/>
                  <a:moveTo>
                    <a:pt x="2511" y="4"/>
                  </a:moveTo>
                  <a:lnTo>
                    <a:pt x="2491" y="39"/>
                  </a:lnTo>
                  <a:lnTo>
                    <a:pt x="2506" y="39"/>
                  </a:lnTo>
                  <a:lnTo>
                    <a:pt x="2535" y="4"/>
                  </a:lnTo>
                  <a:lnTo>
                    <a:pt x="2511" y="4"/>
                  </a:lnTo>
                  <a:close/>
                  <a:moveTo>
                    <a:pt x="2575" y="167"/>
                  </a:moveTo>
                  <a:lnTo>
                    <a:pt x="2582" y="170"/>
                  </a:lnTo>
                  <a:lnTo>
                    <a:pt x="2589" y="173"/>
                  </a:lnTo>
                  <a:lnTo>
                    <a:pt x="2598" y="175"/>
                  </a:lnTo>
                  <a:lnTo>
                    <a:pt x="2608" y="175"/>
                  </a:lnTo>
                  <a:lnTo>
                    <a:pt x="2617" y="175"/>
                  </a:lnTo>
                  <a:lnTo>
                    <a:pt x="2626" y="173"/>
                  </a:lnTo>
                  <a:lnTo>
                    <a:pt x="2632" y="169"/>
                  </a:lnTo>
                  <a:lnTo>
                    <a:pt x="2639" y="165"/>
                  </a:lnTo>
                  <a:lnTo>
                    <a:pt x="2643" y="160"/>
                  </a:lnTo>
                  <a:lnTo>
                    <a:pt x="2648" y="154"/>
                  </a:lnTo>
                  <a:lnTo>
                    <a:pt x="2650" y="147"/>
                  </a:lnTo>
                  <a:lnTo>
                    <a:pt x="2650" y="140"/>
                  </a:lnTo>
                  <a:lnTo>
                    <a:pt x="2650" y="134"/>
                  </a:lnTo>
                  <a:lnTo>
                    <a:pt x="2649" y="128"/>
                  </a:lnTo>
                  <a:lnTo>
                    <a:pt x="2645" y="123"/>
                  </a:lnTo>
                  <a:lnTo>
                    <a:pt x="2642" y="118"/>
                  </a:lnTo>
                  <a:lnTo>
                    <a:pt x="2638" y="115"/>
                  </a:lnTo>
                  <a:lnTo>
                    <a:pt x="2634" y="110"/>
                  </a:lnTo>
                  <a:lnTo>
                    <a:pt x="2627" y="107"/>
                  </a:lnTo>
                  <a:lnTo>
                    <a:pt x="2621" y="105"/>
                  </a:lnTo>
                  <a:lnTo>
                    <a:pt x="2611" y="100"/>
                  </a:lnTo>
                  <a:lnTo>
                    <a:pt x="2603" y="96"/>
                  </a:lnTo>
                  <a:lnTo>
                    <a:pt x="2601" y="94"/>
                  </a:lnTo>
                  <a:lnTo>
                    <a:pt x="2600" y="91"/>
                  </a:lnTo>
                  <a:lnTo>
                    <a:pt x="2599" y="88"/>
                  </a:lnTo>
                  <a:lnTo>
                    <a:pt x="2599" y="85"/>
                  </a:lnTo>
                  <a:lnTo>
                    <a:pt x="2599" y="81"/>
                  </a:lnTo>
                  <a:lnTo>
                    <a:pt x="2600" y="78"/>
                  </a:lnTo>
                  <a:lnTo>
                    <a:pt x="2601" y="76"/>
                  </a:lnTo>
                  <a:lnTo>
                    <a:pt x="2603" y="74"/>
                  </a:lnTo>
                  <a:lnTo>
                    <a:pt x="2607" y="71"/>
                  </a:lnTo>
                  <a:lnTo>
                    <a:pt x="2610" y="69"/>
                  </a:lnTo>
                  <a:lnTo>
                    <a:pt x="2613" y="69"/>
                  </a:lnTo>
                  <a:lnTo>
                    <a:pt x="2617" y="68"/>
                  </a:lnTo>
                  <a:lnTo>
                    <a:pt x="2625" y="69"/>
                  </a:lnTo>
                  <a:lnTo>
                    <a:pt x="2631" y="70"/>
                  </a:lnTo>
                  <a:lnTo>
                    <a:pt x="2637" y="72"/>
                  </a:lnTo>
                  <a:lnTo>
                    <a:pt x="2641" y="75"/>
                  </a:lnTo>
                  <a:lnTo>
                    <a:pt x="2646" y="59"/>
                  </a:lnTo>
                  <a:lnTo>
                    <a:pt x="2641" y="57"/>
                  </a:lnTo>
                  <a:lnTo>
                    <a:pt x="2634" y="55"/>
                  </a:lnTo>
                  <a:lnTo>
                    <a:pt x="2626" y="52"/>
                  </a:lnTo>
                  <a:lnTo>
                    <a:pt x="2618" y="52"/>
                  </a:lnTo>
                  <a:lnTo>
                    <a:pt x="2610" y="53"/>
                  </a:lnTo>
                  <a:lnTo>
                    <a:pt x="2601" y="55"/>
                  </a:lnTo>
                  <a:lnTo>
                    <a:pt x="2595" y="58"/>
                  </a:lnTo>
                  <a:lnTo>
                    <a:pt x="2589" y="62"/>
                  </a:lnTo>
                  <a:lnTo>
                    <a:pt x="2585" y="68"/>
                  </a:lnTo>
                  <a:lnTo>
                    <a:pt x="2582" y="74"/>
                  </a:lnTo>
                  <a:lnTo>
                    <a:pt x="2580" y="80"/>
                  </a:lnTo>
                  <a:lnTo>
                    <a:pt x="2578" y="87"/>
                  </a:lnTo>
                  <a:lnTo>
                    <a:pt x="2580" y="92"/>
                  </a:lnTo>
                  <a:lnTo>
                    <a:pt x="2581" y="97"/>
                  </a:lnTo>
                  <a:lnTo>
                    <a:pt x="2583" y="101"/>
                  </a:lnTo>
                  <a:lnTo>
                    <a:pt x="2586" y="106"/>
                  </a:lnTo>
                  <a:lnTo>
                    <a:pt x="2590" y="110"/>
                  </a:lnTo>
                  <a:lnTo>
                    <a:pt x="2596" y="114"/>
                  </a:lnTo>
                  <a:lnTo>
                    <a:pt x="2601" y="117"/>
                  </a:lnTo>
                  <a:lnTo>
                    <a:pt x="2609" y="120"/>
                  </a:lnTo>
                  <a:lnTo>
                    <a:pt x="2618" y="125"/>
                  </a:lnTo>
                  <a:lnTo>
                    <a:pt x="2625" y="129"/>
                  </a:lnTo>
                  <a:lnTo>
                    <a:pt x="2627" y="131"/>
                  </a:lnTo>
                  <a:lnTo>
                    <a:pt x="2629" y="135"/>
                  </a:lnTo>
                  <a:lnTo>
                    <a:pt x="2629" y="138"/>
                  </a:lnTo>
                  <a:lnTo>
                    <a:pt x="2630" y="141"/>
                  </a:lnTo>
                  <a:lnTo>
                    <a:pt x="2629" y="145"/>
                  </a:lnTo>
                  <a:lnTo>
                    <a:pt x="2629" y="148"/>
                  </a:lnTo>
                  <a:lnTo>
                    <a:pt x="2627" y="152"/>
                  </a:lnTo>
                  <a:lnTo>
                    <a:pt x="2625" y="154"/>
                  </a:lnTo>
                  <a:lnTo>
                    <a:pt x="2622" y="156"/>
                  </a:lnTo>
                  <a:lnTo>
                    <a:pt x="2617" y="158"/>
                  </a:lnTo>
                  <a:lnTo>
                    <a:pt x="2613" y="159"/>
                  </a:lnTo>
                  <a:lnTo>
                    <a:pt x="2608" y="159"/>
                  </a:lnTo>
                  <a:lnTo>
                    <a:pt x="2600" y="158"/>
                  </a:lnTo>
                  <a:lnTo>
                    <a:pt x="2592" y="157"/>
                  </a:lnTo>
                  <a:lnTo>
                    <a:pt x="2586" y="154"/>
                  </a:lnTo>
                  <a:lnTo>
                    <a:pt x="2581" y="150"/>
                  </a:lnTo>
                  <a:lnTo>
                    <a:pt x="2575" y="167"/>
                  </a:lnTo>
                  <a:close/>
                  <a:moveTo>
                    <a:pt x="2681" y="27"/>
                  </a:moveTo>
                  <a:lnTo>
                    <a:pt x="2681" y="55"/>
                  </a:lnTo>
                  <a:lnTo>
                    <a:pt x="2664" y="55"/>
                  </a:lnTo>
                  <a:lnTo>
                    <a:pt x="2664" y="71"/>
                  </a:lnTo>
                  <a:lnTo>
                    <a:pt x="2681" y="71"/>
                  </a:lnTo>
                  <a:lnTo>
                    <a:pt x="2681" y="136"/>
                  </a:lnTo>
                  <a:lnTo>
                    <a:pt x="2682" y="145"/>
                  </a:lnTo>
                  <a:lnTo>
                    <a:pt x="2683" y="154"/>
                  </a:lnTo>
                  <a:lnTo>
                    <a:pt x="2685" y="160"/>
                  </a:lnTo>
                  <a:lnTo>
                    <a:pt x="2690" y="166"/>
                  </a:lnTo>
                  <a:lnTo>
                    <a:pt x="2694" y="170"/>
                  </a:lnTo>
                  <a:lnTo>
                    <a:pt x="2699" y="173"/>
                  </a:lnTo>
                  <a:lnTo>
                    <a:pt x="2705" y="175"/>
                  </a:lnTo>
                  <a:lnTo>
                    <a:pt x="2712" y="175"/>
                  </a:lnTo>
                  <a:lnTo>
                    <a:pt x="2722" y="174"/>
                  </a:lnTo>
                  <a:lnTo>
                    <a:pt x="2731" y="173"/>
                  </a:lnTo>
                  <a:lnTo>
                    <a:pt x="2730" y="156"/>
                  </a:lnTo>
                  <a:lnTo>
                    <a:pt x="2724" y="157"/>
                  </a:lnTo>
                  <a:lnTo>
                    <a:pt x="2718" y="157"/>
                  </a:lnTo>
                  <a:lnTo>
                    <a:pt x="2713" y="157"/>
                  </a:lnTo>
                  <a:lnTo>
                    <a:pt x="2710" y="156"/>
                  </a:lnTo>
                  <a:lnTo>
                    <a:pt x="2707" y="154"/>
                  </a:lnTo>
                  <a:lnTo>
                    <a:pt x="2705" y="152"/>
                  </a:lnTo>
                  <a:lnTo>
                    <a:pt x="2704" y="148"/>
                  </a:lnTo>
                  <a:lnTo>
                    <a:pt x="2703" y="145"/>
                  </a:lnTo>
                  <a:lnTo>
                    <a:pt x="2702" y="140"/>
                  </a:lnTo>
                  <a:lnTo>
                    <a:pt x="2702" y="135"/>
                  </a:lnTo>
                  <a:lnTo>
                    <a:pt x="2702" y="71"/>
                  </a:lnTo>
                  <a:lnTo>
                    <a:pt x="2732" y="71"/>
                  </a:lnTo>
                  <a:lnTo>
                    <a:pt x="2732" y="55"/>
                  </a:lnTo>
                  <a:lnTo>
                    <a:pt x="2702" y="55"/>
                  </a:lnTo>
                  <a:lnTo>
                    <a:pt x="2702" y="21"/>
                  </a:lnTo>
                  <a:lnTo>
                    <a:pt x="2681" y="27"/>
                  </a:lnTo>
                  <a:close/>
                  <a:moveTo>
                    <a:pt x="2754" y="173"/>
                  </a:moveTo>
                  <a:lnTo>
                    <a:pt x="2775" y="173"/>
                  </a:lnTo>
                  <a:lnTo>
                    <a:pt x="2775" y="110"/>
                  </a:lnTo>
                  <a:lnTo>
                    <a:pt x="2776" y="105"/>
                  </a:lnTo>
                  <a:lnTo>
                    <a:pt x="2776" y="100"/>
                  </a:lnTo>
                  <a:lnTo>
                    <a:pt x="2777" y="95"/>
                  </a:lnTo>
                  <a:lnTo>
                    <a:pt x="2779" y="89"/>
                  </a:lnTo>
                  <a:lnTo>
                    <a:pt x="2783" y="85"/>
                  </a:lnTo>
                  <a:lnTo>
                    <a:pt x="2786" y="80"/>
                  </a:lnTo>
                  <a:lnTo>
                    <a:pt x="2789" y="77"/>
                  </a:lnTo>
                  <a:lnTo>
                    <a:pt x="2794" y="75"/>
                  </a:lnTo>
                  <a:lnTo>
                    <a:pt x="2799" y="74"/>
                  </a:lnTo>
                  <a:lnTo>
                    <a:pt x="2804" y="72"/>
                  </a:lnTo>
                  <a:lnTo>
                    <a:pt x="2807" y="72"/>
                  </a:lnTo>
                  <a:lnTo>
                    <a:pt x="2811" y="74"/>
                  </a:lnTo>
                  <a:lnTo>
                    <a:pt x="2811" y="53"/>
                  </a:lnTo>
                  <a:lnTo>
                    <a:pt x="2808" y="52"/>
                  </a:lnTo>
                  <a:lnTo>
                    <a:pt x="2805" y="52"/>
                  </a:lnTo>
                  <a:lnTo>
                    <a:pt x="2800" y="52"/>
                  </a:lnTo>
                  <a:lnTo>
                    <a:pt x="2796" y="55"/>
                  </a:lnTo>
                  <a:lnTo>
                    <a:pt x="2790" y="57"/>
                  </a:lnTo>
                  <a:lnTo>
                    <a:pt x="2786" y="59"/>
                  </a:lnTo>
                  <a:lnTo>
                    <a:pt x="2783" y="64"/>
                  </a:lnTo>
                  <a:lnTo>
                    <a:pt x="2778" y="67"/>
                  </a:lnTo>
                  <a:lnTo>
                    <a:pt x="2776" y="72"/>
                  </a:lnTo>
                  <a:lnTo>
                    <a:pt x="2774" y="78"/>
                  </a:lnTo>
                  <a:lnTo>
                    <a:pt x="2773" y="78"/>
                  </a:lnTo>
                  <a:lnTo>
                    <a:pt x="2772" y="55"/>
                  </a:lnTo>
                  <a:lnTo>
                    <a:pt x="2753" y="55"/>
                  </a:lnTo>
                  <a:lnTo>
                    <a:pt x="2754" y="64"/>
                  </a:lnTo>
                  <a:lnTo>
                    <a:pt x="2754" y="72"/>
                  </a:lnTo>
                  <a:lnTo>
                    <a:pt x="2754" y="81"/>
                  </a:lnTo>
                  <a:lnTo>
                    <a:pt x="2754" y="91"/>
                  </a:lnTo>
                  <a:lnTo>
                    <a:pt x="2754" y="173"/>
                  </a:lnTo>
                  <a:close/>
                  <a:moveTo>
                    <a:pt x="2854" y="173"/>
                  </a:moveTo>
                  <a:lnTo>
                    <a:pt x="2854" y="55"/>
                  </a:lnTo>
                  <a:lnTo>
                    <a:pt x="2833" y="55"/>
                  </a:lnTo>
                  <a:lnTo>
                    <a:pt x="2833" y="173"/>
                  </a:lnTo>
                  <a:lnTo>
                    <a:pt x="2854" y="173"/>
                  </a:lnTo>
                  <a:close/>
                  <a:moveTo>
                    <a:pt x="2843" y="9"/>
                  </a:moveTo>
                  <a:lnTo>
                    <a:pt x="2838" y="10"/>
                  </a:lnTo>
                  <a:lnTo>
                    <a:pt x="2833" y="12"/>
                  </a:lnTo>
                  <a:lnTo>
                    <a:pt x="2831" y="17"/>
                  </a:lnTo>
                  <a:lnTo>
                    <a:pt x="2830" y="22"/>
                  </a:lnTo>
                  <a:lnTo>
                    <a:pt x="2831" y="27"/>
                  </a:lnTo>
                  <a:lnTo>
                    <a:pt x="2833" y="31"/>
                  </a:lnTo>
                  <a:lnTo>
                    <a:pt x="2838" y="35"/>
                  </a:lnTo>
                  <a:lnTo>
                    <a:pt x="2843" y="35"/>
                  </a:lnTo>
                  <a:lnTo>
                    <a:pt x="2848" y="35"/>
                  </a:lnTo>
                  <a:lnTo>
                    <a:pt x="2853" y="31"/>
                  </a:lnTo>
                  <a:lnTo>
                    <a:pt x="2855" y="27"/>
                  </a:lnTo>
                  <a:lnTo>
                    <a:pt x="2856" y="22"/>
                  </a:lnTo>
                  <a:lnTo>
                    <a:pt x="2855" y="17"/>
                  </a:lnTo>
                  <a:lnTo>
                    <a:pt x="2853" y="12"/>
                  </a:lnTo>
                  <a:lnTo>
                    <a:pt x="2848" y="10"/>
                  </a:lnTo>
                  <a:lnTo>
                    <a:pt x="2843" y="9"/>
                  </a:lnTo>
                  <a:close/>
                  <a:moveTo>
                    <a:pt x="2970" y="173"/>
                  </a:moveTo>
                  <a:lnTo>
                    <a:pt x="2968" y="159"/>
                  </a:lnTo>
                  <a:lnTo>
                    <a:pt x="2968" y="145"/>
                  </a:lnTo>
                  <a:lnTo>
                    <a:pt x="2968" y="100"/>
                  </a:lnTo>
                  <a:lnTo>
                    <a:pt x="2967" y="91"/>
                  </a:lnTo>
                  <a:lnTo>
                    <a:pt x="2966" y="82"/>
                  </a:lnTo>
                  <a:lnTo>
                    <a:pt x="2964" y="75"/>
                  </a:lnTo>
                  <a:lnTo>
                    <a:pt x="2960" y="68"/>
                  </a:lnTo>
                  <a:lnTo>
                    <a:pt x="2956" y="65"/>
                  </a:lnTo>
                  <a:lnTo>
                    <a:pt x="2954" y="61"/>
                  </a:lnTo>
                  <a:lnTo>
                    <a:pt x="2950" y="59"/>
                  </a:lnTo>
                  <a:lnTo>
                    <a:pt x="2947" y="57"/>
                  </a:lnTo>
                  <a:lnTo>
                    <a:pt x="2941" y="55"/>
                  </a:lnTo>
                  <a:lnTo>
                    <a:pt x="2937" y="53"/>
                  </a:lnTo>
                  <a:lnTo>
                    <a:pt x="2931" y="52"/>
                  </a:lnTo>
                  <a:lnTo>
                    <a:pt x="2925" y="52"/>
                  </a:lnTo>
                  <a:lnTo>
                    <a:pt x="2914" y="53"/>
                  </a:lnTo>
                  <a:lnTo>
                    <a:pt x="2905" y="56"/>
                  </a:lnTo>
                  <a:lnTo>
                    <a:pt x="2895" y="58"/>
                  </a:lnTo>
                  <a:lnTo>
                    <a:pt x="2887" y="62"/>
                  </a:lnTo>
                  <a:lnTo>
                    <a:pt x="2892" y="77"/>
                  </a:lnTo>
                  <a:lnTo>
                    <a:pt x="2898" y="74"/>
                  </a:lnTo>
                  <a:lnTo>
                    <a:pt x="2906" y="70"/>
                  </a:lnTo>
                  <a:lnTo>
                    <a:pt x="2913" y="69"/>
                  </a:lnTo>
                  <a:lnTo>
                    <a:pt x="2922" y="68"/>
                  </a:lnTo>
                  <a:lnTo>
                    <a:pt x="2929" y="69"/>
                  </a:lnTo>
                  <a:lnTo>
                    <a:pt x="2936" y="71"/>
                  </a:lnTo>
                  <a:lnTo>
                    <a:pt x="2940" y="75"/>
                  </a:lnTo>
                  <a:lnTo>
                    <a:pt x="2943" y="78"/>
                  </a:lnTo>
                  <a:lnTo>
                    <a:pt x="2946" y="82"/>
                  </a:lnTo>
                  <a:lnTo>
                    <a:pt x="2947" y="87"/>
                  </a:lnTo>
                  <a:lnTo>
                    <a:pt x="2948" y="91"/>
                  </a:lnTo>
                  <a:lnTo>
                    <a:pt x="2948" y="96"/>
                  </a:lnTo>
                  <a:lnTo>
                    <a:pt x="2948" y="98"/>
                  </a:lnTo>
                  <a:lnTo>
                    <a:pt x="2932" y="98"/>
                  </a:lnTo>
                  <a:lnTo>
                    <a:pt x="2919" y="100"/>
                  </a:lnTo>
                  <a:lnTo>
                    <a:pt x="2907" y="104"/>
                  </a:lnTo>
                  <a:lnTo>
                    <a:pt x="2897" y="109"/>
                  </a:lnTo>
                  <a:lnTo>
                    <a:pt x="2893" y="111"/>
                  </a:lnTo>
                  <a:lnTo>
                    <a:pt x="2889" y="115"/>
                  </a:lnTo>
                  <a:lnTo>
                    <a:pt x="2886" y="119"/>
                  </a:lnTo>
                  <a:lnTo>
                    <a:pt x="2883" y="123"/>
                  </a:lnTo>
                  <a:lnTo>
                    <a:pt x="2882" y="127"/>
                  </a:lnTo>
                  <a:lnTo>
                    <a:pt x="2880" y="131"/>
                  </a:lnTo>
                  <a:lnTo>
                    <a:pt x="2880" y="136"/>
                  </a:lnTo>
                  <a:lnTo>
                    <a:pt x="2879" y="141"/>
                  </a:lnTo>
                  <a:lnTo>
                    <a:pt x="2880" y="148"/>
                  </a:lnTo>
                  <a:lnTo>
                    <a:pt x="2881" y="154"/>
                  </a:lnTo>
                  <a:lnTo>
                    <a:pt x="2884" y="159"/>
                  </a:lnTo>
                  <a:lnTo>
                    <a:pt x="2887" y="165"/>
                  </a:lnTo>
                  <a:lnTo>
                    <a:pt x="2893" y="169"/>
                  </a:lnTo>
                  <a:lnTo>
                    <a:pt x="2899" y="173"/>
                  </a:lnTo>
                  <a:lnTo>
                    <a:pt x="2906" y="175"/>
                  </a:lnTo>
                  <a:lnTo>
                    <a:pt x="2914" y="175"/>
                  </a:lnTo>
                  <a:lnTo>
                    <a:pt x="2920" y="175"/>
                  </a:lnTo>
                  <a:lnTo>
                    <a:pt x="2925" y="174"/>
                  </a:lnTo>
                  <a:lnTo>
                    <a:pt x="2931" y="173"/>
                  </a:lnTo>
                  <a:lnTo>
                    <a:pt x="2935" y="170"/>
                  </a:lnTo>
                  <a:lnTo>
                    <a:pt x="2942" y="165"/>
                  </a:lnTo>
                  <a:lnTo>
                    <a:pt x="2949" y="158"/>
                  </a:lnTo>
                  <a:lnTo>
                    <a:pt x="2950" y="158"/>
                  </a:lnTo>
                  <a:lnTo>
                    <a:pt x="2951" y="173"/>
                  </a:lnTo>
                  <a:lnTo>
                    <a:pt x="2970" y="173"/>
                  </a:lnTo>
                  <a:close/>
                  <a:moveTo>
                    <a:pt x="2948" y="133"/>
                  </a:moveTo>
                  <a:lnTo>
                    <a:pt x="2948" y="136"/>
                  </a:lnTo>
                  <a:lnTo>
                    <a:pt x="2947" y="140"/>
                  </a:lnTo>
                  <a:lnTo>
                    <a:pt x="2946" y="144"/>
                  </a:lnTo>
                  <a:lnTo>
                    <a:pt x="2943" y="147"/>
                  </a:lnTo>
                  <a:lnTo>
                    <a:pt x="2940" y="150"/>
                  </a:lnTo>
                  <a:lnTo>
                    <a:pt x="2937" y="154"/>
                  </a:lnTo>
                  <a:lnTo>
                    <a:pt x="2934" y="156"/>
                  </a:lnTo>
                  <a:lnTo>
                    <a:pt x="2929" y="158"/>
                  </a:lnTo>
                  <a:lnTo>
                    <a:pt x="2925" y="159"/>
                  </a:lnTo>
                  <a:lnTo>
                    <a:pt x="2920" y="159"/>
                  </a:lnTo>
                  <a:lnTo>
                    <a:pt x="2915" y="159"/>
                  </a:lnTo>
                  <a:lnTo>
                    <a:pt x="2912" y="158"/>
                  </a:lnTo>
                  <a:lnTo>
                    <a:pt x="2909" y="157"/>
                  </a:lnTo>
                  <a:lnTo>
                    <a:pt x="2906" y="155"/>
                  </a:lnTo>
                  <a:lnTo>
                    <a:pt x="2904" y="152"/>
                  </a:lnTo>
                  <a:lnTo>
                    <a:pt x="2901" y="148"/>
                  </a:lnTo>
                  <a:lnTo>
                    <a:pt x="2900" y="144"/>
                  </a:lnTo>
                  <a:lnTo>
                    <a:pt x="2900" y="139"/>
                  </a:lnTo>
                  <a:lnTo>
                    <a:pt x="2900" y="135"/>
                  </a:lnTo>
                  <a:lnTo>
                    <a:pt x="2901" y="131"/>
                  </a:lnTo>
                  <a:lnTo>
                    <a:pt x="2902" y="128"/>
                  </a:lnTo>
                  <a:lnTo>
                    <a:pt x="2905" y="125"/>
                  </a:lnTo>
                  <a:lnTo>
                    <a:pt x="2909" y="120"/>
                  </a:lnTo>
                  <a:lnTo>
                    <a:pt x="2915" y="117"/>
                  </a:lnTo>
                  <a:lnTo>
                    <a:pt x="2923" y="115"/>
                  </a:lnTo>
                  <a:lnTo>
                    <a:pt x="2931" y="114"/>
                  </a:lnTo>
                  <a:lnTo>
                    <a:pt x="2939" y="113"/>
                  </a:lnTo>
                  <a:lnTo>
                    <a:pt x="2948" y="113"/>
                  </a:lnTo>
                  <a:lnTo>
                    <a:pt x="2948" y="133"/>
                  </a:lnTo>
                  <a:close/>
                  <a:moveTo>
                    <a:pt x="3129" y="153"/>
                  </a:moveTo>
                  <a:lnTo>
                    <a:pt x="3125" y="155"/>
                  </a:lnTo>
                  <a:lnTo>
                    <a:pt x="3118" y="156"/>
                  </a:lnTo>
                  <a:lnTo>
                    <a:pt x="3112" y="157"/>
                  </a:lnTo>
                  <a:lnTo>
                    <a:pt x="3104" y="158"/>
                  </a:lnTo>
                  <a:lnTo>
                    <a:pt x="3096" y="157"/>
                  </a:lnTo>
                  <a:lnTo>
                    <a:pt x="3088" y="155"/>
                  </a:lnTo>
                  <a:lnTo>
                    <a:pt x="3082" y="152"/>
                  </a:lnTo>
                  <a:lnTo>
                    <a:pt x="3075" y="146"/>
                  </a:lnTo>
                  <a:lnTo>
                    <a:pt x="3071" y="140"/>
                  </a:lnTo>
                  <a:lnTo>
                    <a:pt x="3068" y="133"/>
                  </a:lnTo>
                  <a:lnTo>
                    <a:pt x="3066" y="124"/>
                  </a:lnTo>
                  <a:lnTo>
                    <a:pt x="3064" y="114"/>
                  </a:lnTo>
                  <a:lnTo>
                    <a:pt x="3064" y="105"/>
                  </a:lnTo>
                  <a:lnTo>
                    <a:pt x="3067" y="97"/>
                  </a:lnTo>
                  <a:lnTo>
                    <a:pt x="3070" y="89"/>
                  </a:lnTo>
                  <a:lnTo>
                    <a:pt x="3074" y="82"/>
                  </a:lnTo>
                  <a:lnTo>
                    <a:pt x="3081" y="77"/>
                  </a:lnTo>
                  <a:lnTo>
                    <a:pt x="3087" y="74"/>
                  </a:lnTo>
                  <a:lnTo>
                    <a:pt x="3096" y="70"/>
                  </a:lnTo>
                  <a:lnTo>
                    <a:pt x="3104" y="69"/>
                  </a:lnTo>
                  <a:lnTo>
                    <a:pt x="3112" y="70"/>
                  </a:lnTo>
                  <a:lnTo>
                    <a:pt x="3120" y="71"/>
                  </a:lnTo>
                  <a:lnTo>
                    <a:pt x="3125" y="74"/>
                  </a:lnTo>
                  <a:lnTo>
                    <a:pt x="3128" y="75"/>
                  </a:lnTo>
                  <a:lnTo>
                    <a:pt x="3134" y="59"/>
                  </a:lnTo>
                  <a:lnTo>
                    <a:pt x="3128" y="57"/>
                  </a:lnTo>
                  <a:lnTo>
                    <a:pt x="3122" y="55"/>
                  </a:lnTo>
                  <a:lnTo>
                    <a:pt x="3113" y="53"/>
                  </a:lnTo>
                  <a:lnTo>
                    <a:pt x="3104" y="52"/>
                  </a:lnTo>
                  <a:lnTo>
                    <a:pt x="3098" y="52"/>
                  </a:lnTo>
                  <a:lnTo>
                    <a:pt x="3091" y="53"/>
                  </a:lnTo>
                  <a:lnTo>
                    <a:pt x="3085" y="56"/>
                  </a:lnTo>
                  <a:lnTo>
                    <a:pt x="3080" y="57"/>
                  </a:lnTo>
                  <a:lnTo>
                    <a:pt x="3074" y="60"/>
                  </a:lnTo>
                  <a:lnTo>
                    <a:pt x="3069" y="62"/>
                  </a:lnTo>
                  <a:lnTo>
                    <a:pt x="3064" y="66"/>
                  </a:lnTo>
                  <a:lnTo>
                    <a:pt x="3060" y="70"/>
                  </a:lnTo>
                  <a:lnTo>
                    <a:pt x="3056" y="75"/>
                  </a:lnTo>
                  <a:lnTo>
                    <a:pt x="3053" y="79"/>
                  </a:lnTo>
                  <a:lnTo>
                    <a:pt x="3050" y="85"/>
                  </a:lnTo>
                  <a:lnTo>
                    <a:pt x="3047" y="90"/>
                  </a:lnTo>
                  <a:lnTo>
                    <a:pt x="3046" y="96"/>
                  </a:lnTo>
                  <a:lnTo>
                    <a:pt x="3044" y="102"/>
                  </a:lnTo>
                  <a:lnTo>
                    <a:pt x="3044" y="108"/>
                  </a:lnTo>
                  <a:lnTo>
                    <a:pt x="3043" y="115"/>
                  </a:lnTo>
                  <a:lnTo>
                    <a:pt x="3044" y="128"/>
                  </a:lnTo>
                  <a:lnTo>
                    <a:pt x="3047" y="139"/>
                  </a:lnTo>
                  <a:lnTo>
                    <a:pt x="3049" y="145"/>
                  </a:lnTo>
                  <a:lnTo>
                    <a:pt x="3053" y="150"/>
                  </a:lnTo>
                  <a:lnTo>
                    <a:pt x="3056" y="155"/>
                  </a:lnTo>
                  <a:lnTo>
                    <a:pt x="3059" y="158"/>
                  </a:lnTo>
                  <a:lnTo>
                    <a:pt x="3062" y="163"/>
                  </a:lnTo>
                  <a:lnTo>
                    <a:pt x="3067" y="166"/>
                  </a:lnTo>
                  <a:lnTo>
                    <a:pt x="3072" y="168"/>
                  </a:lnTo>
                  <a:lnTo>
                    <a:pt x="3076" y="170"/>
                  </a:lnTo>
                  <a:lnTo>
                    <a:pt x="3082" y="173"/>
                  </a:lnTo>
                  <a:lnTo>
                    <a:pt x="3088" y="174"/>
                  </a:lnTo>
                  <a:lnTo>
                    <a:pt x="3094" y="175"/>
                  </a:lnTo>
                  <a:lnTo>
                    <a:pt x="3100" y="175"/>
                  </a:lnTo>
                  <a:lnTo>
                    <a:pt x="3111" y="175"/>
                  </a:lnTo>
                  <a:lnTo>
                    <a:pt x="3121" y="173"/>
                  </a:lnTo>
                  <a:lnTo>
                    <a:pt x="3128" y="170"/>
                  </a:lnTo>
                  <a:lnTo>
                    <a:pt x="3132" y="168"/>
                  </a:lnTo>
                  <a:lnTo>
                    <a:pt x="3129" y="153"/>
                  </a:lnTo>
                  <a:close/>
                  <a:moveTo>
                    <a:pt x="3239" y="173"/>
                  </a:moveTo>
                  <a:lnTo>
                    <a:pt x="3238" y="159"/>
                  </a:lnTo>
                  <a:lnTo>
                    <a:pt x="3237" y="145"/>
                  </a:lnTo>
                  <a:lnTo>
                    <a:pt x="3237" y="100"/>
                  </a:lnTo>
                  <a:lnTo>
                    <a:pt x="3237" y="91"/>
                  </a:lnTo>
                  <a:lnTo>
                    <a:pt x="3235" y="82"/>
                  </a:lnTo>
                  <a:lnTo>
                    <a:pt x="3233" y="75"/>
                  </a:lnTo>
                  <a:lnTo>
                    <a:pt x="3229" y="68"/>
                  </a:lnTo>
                  <a:lnTo>
                    <a:pt x="3226" y="65"/>
                  </a:lnTo>
                  <a:lnTo>
                    <a:pt x="3223" y="61"/>
                  </a:lnTo>
                  <a:lnTo>
                    <a:pt x="3220" y="59"/>
                  </a:lnTo>
                  <a:lnTo>
                    <a:pt x="3216" y="57"/>
                  </a:lnTo>
                  <a:lnTo>
                    <a:pt x="3211" y="55"/>
                  </a:lnTo>
                  <a:lnTo>
                    <a:pt x="3206" y="53"/>
                  </a:lnTo>
                  <a:lnTo>
                    <a:pt x="3201" y="52"/>
                  </a:lnTo>
                  <a:lnTo>
                    <a:pt x="3194" y="52"/>
                  </a:lnTo>
                  <a:lnTo>
                    <a:pt x="3183" y="53"/>
                  </a:lnTo>
                  <a:lnTo>
                    <a:pt x="3174" y="56"/>
                  </a:lnTo>
                  <a:lnTo>
                    <a:pt x="3164" y="58"/>
                  </a:lnTo>
                  <a:lnTo>
                    <a:pt x="3156" y="62"/>
                  </a:lnTo>
                  <a:lnTo>
                    <a:pt x="3162" y="77"/>
                  </a:lnTo>
                  <a:lnTo>
                    <a:pt x="3168" y="74"/>
                  </a:lnTo>
                  <a:lnTo>
                    <a:pt x="3175" y="70"/>
                  </a:lnTo>
                  <a:lnTo>
                    <a:pt x="3183" y="69"/>
                  </a:lnTo>
                  <a:lnTo>
                    <a:pt x="3191" y="68"/>
                  </a:lnTo>
                  <a:lnTo>
                    <a:pt x="3198" y="69"/>
                  </a:lnTo>
                  <a:lnTo>
                    <a:pt x="3205" y="71"/>
                  </a:lnTo>
                  <a:lnTo>
                    <a:pt x="3209" y="75"/>
                  </a:lnTo>
                  <a:lnTo>
                    <a:pt x="3212" y="78"/>
                  </a:lnTo>
                  <a:lnTo>
                    <a:pt x="3215" y="82"/>
                  </a:lnTo>
                  <a:lnTo>
                    <a:pt x="3216" y="87"/>
                  </a:lnTo>
                  <a:lnTo>
                    <a:pt x="3217" y="91"/>
                  </a:lnTo>
                  <a:lnTo>
                    <a:pt x="3217" y="96"/>
                  </a:lnTo>
                  <a:lnTo>
                    <a:pt x="3217" y="98"/>
                  </a:lnTo>
                  <a:lnTo>
                    <a:pt x="3202" y="98"/>
                  </a:lnTo>
                  <a:lnTo>
                    <a:pt x="3188" y="100"/>
                  </a:lnTo>
                  <a:lnTo>
                    <a:pt x="3176" y="104"/>
                  </a:lnTo>
                  <a:lnTo>
                    <a:pt x="3166" y="109"/>
                  </a:lnTo>
                  <a:lnTo>
                    <a:pt x="3162" y="111"/>
                  </a:lnTo>
                  <a:lnTo>
                    <a:pt x="3158" y="115"/>
                  </a:lnTo>
                  <a:lnTo>
                    <a:pt x="3155" y="119"/>
                  </a:lnTo>
                  <a:lnTo>
                    <a:pt x="3153" y="123"/>
                  </a:lnTo>
                  <a:lnTo>
                    <a:pt x="3151" y="127"/>
                  </a:lnTo>
                  <a:lnTo>
                    <a:pt x="3150" y="131"/>
                  </a:lnTo>
                  <a:lnTo>
                    <a:pt x="3149" y="136"/>
                  </a:lnTo>
                  <a:lnTo>
                    <a:pt x="3149" y="141"/>
                  </a:lnTo>
                  <a:lnTo>
                    <a:pt x="3149" y="148"/>
                  </a:lnTo>
                  <a:lnTo>
                    <a:pt x="3151" y="154"/>
                  </a:lnTo>
                  <a:lnTo>
                    <a:pt x="3153" y="159"/>
                  </a:lnTo>
                  <a:lnTo>
                    <a:pt x="3157" y="165"/>
                  </a:lnTo>
                  <a:lnTo>
                    <a:pt x="3162" y="169"/>
                  </a:lnTo>
                  <a:lnTo>
                    <a:pt x="3168" y="173"/>
                  </a:lnTo>
                  <a:lnTo>
                    <a:pt x="3175" y="175"/>
                  </a:lnTo>
                  <a:lnTo>
                    <a:pt x="3183" y="175"/>
                  </a:lnTo>
                  <a:lnTo>
                    <a:pt x="3189" y="175"/>
                  </a:lnTo>
                  <a:lnTo>
                    <a:pt x="3194" y="174"/>
                  </a:lnTo>
                  <a:lnTo>
                    <a:pt x="3199" y="173"/>
                  </a:lnTo>
                  <a:lnTo>
                    <a:pt x="3205" y="170"/>
                  </a:lnTo>
                  <a:lnTo>
                    <a:pt x="3212" y="165"/>
                  </a:lnTo>
                  <a:lnTo>
                    <a:pt x="3218" y="158"/>
                  </a:lnTo>
                  <a:lnTo>
                    <a:pt x="3219" y="158"/>
                  </a:lnTo>
                  <a:lnTo>
                    <a:pt x="3220" y="173"/>
                  </a:lnTo>
                  <a:lnTo>
                    <a:pt x="3239" y="173"/>
                  </a:lnTo>
                  <a:close/>
                  <a:moveTo>
                    <a:pt x="3218" y="133"/>
                  </a:moveTo>
                  <a:lnTo>
                    <a:pt x="3217" y="136"/>
                  </a:lnTo>
                  <a:lnTo>
                    <a:pt x="3216" y="140"/>
                  </a:lnTo>
                  <a:lnTo>
                    <a:pt x="3215" y="144"/>
                  </a:lnTo>
                  <a:lnTo>
                    <a:pt x="3212" y="147"/>
                  </a:lnTo>
                  <a:lnTo>
                    <a:pt x="3210" y="150"/>
                  </a:lnTo>
                  <a:lnTo>
                    <a:pt x="3207" y="154"/>
                  </a:lnTo>
                  <a:lnTo>
                    <a:pt x="3203" y="156"/>
                  </a:lnTo>
                  <a:lnTo>
                    <a:pt x="3198" y="158"/>
                  </a:lnTo>
                  <a:lnTo>
                    <a:pt x="3194" y="159"/>
                  </a:lnTo>
                  <a:lnTo>
                    <a:pt x="3189" y="159"/>
                  </a:lnTo>
                  <a:lnTo>
                    <a:pt x="3184" y="159"/>
                  </a:lnTo>
                  <a:lnTo>
                    <a:pt x="3181" y="158"/>
                  </a:lnTo>
                  <a:lnTo>
                    <a:pt x="3178" y="157"/>
                  </a:lnTo>
                  <a:lnTo>
                    <a:pt x="3175" y="155"/>
                  </a:lnTo>
                  <a:lnTo>
                    <a:pt x="3172" y="152"/>
                  </a:lnTo>
                  <a:lnTo>
                    <a:pt x="3170" y="148"/>
                  </a:lnTo>
                  <a:lnTo>
                    <a:pt x="3169" y="144"/>
                  </a:lnTo>
                  <a:lnTo>
                    <a:pt x="3169" y="139"/>
                  </a:lnTo>
                  <a:lnTo>
                    <a:pt x="3169" y="135"/>
                  </a:lnTo>
                  <a:lnTo>
                    <a:pt x="3170" y="131"/>
                  </a:lnTo>
                  <a:lnTo>
                    <a:pt x="3171" y="128"/>
                  </a:lnTo>
                  <a:lnTo>
                    <a:pt x="3174" y="125"/>
                  </a:lnTo>
                  <a:lnTo>
                    <a:pt x="3178" y="120"/>
                  </a:lnTo>
                  <a:lnTo>
                    <a:pt x="3184" y="117"/>
                  </a:lnTo>
                  <a:lnTo>
                    <a:pt x="3192" y="115"/>
                  </a:lnTo>
                  <a:lnTo>
                    <a:pt x="3201" y="114"/>
                  </a:lnTo>
                  <a:lnTo>
                    <a:pt x="3209" y="113"/>
                  </a:lnTo>
                  <a:lnTo>
                    <a:pt x="3218" y="113"/>
                  </a:lnTo>
                  <a:lnTo>
                    <a:pt x="3218" y="133"/>
                  </a:lnTo>
                  <a:close/>
                  <a:moveTo>
                    <a:pt x="3275" y="27"/>
                  </a:moveTo>
                  <a:lnTo>
                    <a:pt x="3275" y="55"/>
                  </a:lnTo>
                  <a:lnTo>
                    <a:pt x="3257" y="55"/>
                  </a:lnTo>
                  <a:lnTo>
                    <a:pt x="3257" y="71"/>
                  </a:lnTo>
                  <a:lnTo>
                    <a:pt x="3275" y="71"/>
                  </a:lnTo>
                  <a:lnTo>
                    <a:pt x="3275" y="136"/>
                  </a:lnTo>
                  <a:lnTo>
                    <a:pt x="3275" y="145"/>
                  </a:lnTo>
                  <a:lnTo>
                    <a:pt x="3276" y="154"/>
                  </a:lnTo>
                  <a:lnTo>
                    <a:pt x="3279" y="160"/>
                  </a:lnTo>
                  <a:lnTo>
                    <a:pt x="3283" y="166"/>
                  </a:lnTo>
                  <a:lnTo>
                    <a:pt x="3287" y="170"/>
                  </a:lnTo>
                  <a:lnTo>
                    <a:pt x="3292" y="173"/>
                  </a:lnTo>
                  <a:lnTo>
                    <a:pt x="3298" y="175"/>
                  </a:lnTo>
                  <a:lnTo>
                    <a:pt x="3305" y="175"/>
                  </a:lnTo>
                  <a:lnTo>
                    <a:pt x="3316" y="174"/>
                  </a:lnTo>
                  <a:lnTo>
                    <a:pt x="3324" y="173"/>
                  </a:lnTo>
                  <a:lnTo>
                    <a:pt x="3323" y="156"/>
                  </a:lnTo>
                  <a:lnTo>
                    <a:pt x="3317" y="157"/>
                  </a:lnTo>
                  <a:lnTo>
                    <a:pt x="3311" y="157"/>
                  </a:lnTo>
                  <a:lnTo>
                    <a:pt x="3306" y="157"/>
                  </a:lnTo>
                  <a:lnTo>
                    <a:pt x="3303" y="156"/>
                  </a:lnTo>
                  <a:lnTo>
                    <a:pt x="3301" y="154"/>
                  </a:lnTo>
                  <a:lnTo>
                    <a:pt x="3299" y="152"/>
                  </a:lnTo>
                  <a:lnTo>
                    <a:pt x="3297" y="148"/>
                  </a:lnTo>
                  <a:lnTo>
                    <a:pt x="3296" y="145"/>
                  </a:lnTo>
                  <a:lnTo>
                    <a:pt x="3296" y="140"/>
                  </a:lnTo>
                  <a:lnTo>
                    <a:pt x="3294" y="135"/>
                  </a:lnTo>
                  <a:lnTo>
                    <a:pt x="3294" y="71"/>
                  </a:lnTo>
                  <a:lnTo>
                    <a:pt x="3325" y="71"/>
                  </a:lnTo>
                  <a:lnTo>
                    <a:pt x="3325" y="55"/>
                  </a:lnTo>
                  <a:lnTo>
                    <a:pt x="3294" y="55"/>
                  </a:lnTo>
                  <a:lnTo>
                    <a:pt x="3294" y="21"/>
                  </a:lnTo>
                  <a:lnTo>
                    <a:pt x="3275" y="27"/>
                  </a:lnTo>
                  <a:close/>
                  <a:moveTo>
                    <a:pt x="3429" y="173"/>
                  </a:moveTo>
                  <a:lnTo>
                    <a:pt x="3428" y="159"/>
                  </a:lnTo>
                  <a:lnTo>
                    <a:pt x="3428" y="145"/>
                  </a:lnTo>
                  <a:lnTo>
                    <a:pt x="3428" y="100"/>
                  </a:lnTo>
                  <a:lnTo>
                    <a:pt x="3427" y="91"/>
                  </a:lnTo>
                  <a:lnTo>
                    <a:pt x="3426" y="82"/>
                  </a:lnTo>
                  <a:lnTo>
                    <a:pt x="3424" y="75"/>
                  </a:lnTo>
                  <a:lnTo>
                    <a:pt x="3420" y="68"/>
                  </a:lnTo>
                  <a:lnTo>
                    <a:pt x="3417" y="65"/>
                  </a:lnTo>
                  <a:lnTo>
                    <a:pt x="3413" y="61"/>
                  </a:lnTo>
                  <a:lnTo>
                    <a:pt x="3410" y="59"/>
                  </a:lnTo>
                  <a:lnTo>
                    <a:pt x="3406" y="57"/>
                  </a:lnTo>
                  <a:lnTo>
                    <a:pt x="3401" y="55"/>
                  </a:lnTo>
                  <a:lnTo>
                    <a:pt x="3397" y="53"/>
                  </a:lnTo>
                  <a:lnTo>
                    <a:pt x="3391" y="52"/>
                  </a:lnTo>
                  <a:lnTo>
                    <a:pt x="3385" y="52"/>
                  </a:lnTo>
                  <a:lnTo>
                    <a:pt x="3374" y="53"/>
                  </a:lnTo>
                  <a:lnTo>
                    <a:pt x="3364" y="56"/>
                  </a:lnTo>
                  <a:lnTo>
                    <a:pt x="3355" y="58"/>
                  </a:lnTo>
                  <a:lnTo>
                    <a:pt x="3347" y="62"/>
                  </a:lnTo>
                  <a:lnTo>
                    <a:pt x="3352" y="77"/>
                  </a:lnTo>
                  <a:lnTo>
                    <a:pt x="3358" y="74"/>
                  </a:lnTo>
                  <a:lnTo>
                    <a:pt x="3366" y="70"/>
                  </a:lnTo>
                  <a:lnTo>
                    <a:pt x="3373" y="69"/>
                  </a:lnTo>
                  <a:lnTo>
                    <a:pt x="3382" y="68"/>
                  </a:lnTo>
                  <a:lnTo>
                    <a:pt x="3390" y="69"/>
                  </a:lnTo>
                  <a:lnTo>
                    <a:pt x="3396" y="71"/>
                  </a:lnTo>
                  <a:lnTo>
                    <a:pt x="3400" y="75"/>
                  </a:lnTo>
                  <a:lnTo>
                    <a:pt x="3404" y="78"/>
                  </a:lnTo>
                  <a:lnTo>
                    <a:pt x="3406" y="82"/>
                  </a:lnTo>
                  <a:lnTo>
                    <a:pt x="3407" y="87"/>
                  </a:lnTo>
                  <a:lnTo>
                    <a:pt x="3408" y="91"/>
                  </a:lnTo>
                  <a:lnTo>
                    <a:pt x="3408" y="96"/>
                  </a:lnTo>
                  <a:lnTo>
                    <a:pt x="3408" y="98"/>
                  </a:lnTo>
                  <a:lnTo>
                    <a:pt x="3392" y="98"/>
                  </a:lnTo>
                  <a:lnTo>
                    <a:pt x="3379" y="100"/>
                  </a:lnTo>
                  <a:lnTo>
                    <a:pt x="3367" y="104"/>
                  </a:lnTo>
                  <a:lnTo>
                    <a:pt x="3357" y="109"/>
                  </a:lnTo>
                  <a:lnTo>
                    <a:pt x="3353" y="111"/>
                  </a:lnTo>
                  <a:lnTo>
                    <a:pt x="3350" y="115"/>
                  </a:lnTo>
                  <a:lnTo>
                    <a:pt x="3346" y="119"/>
                  </a:lnTo>
                  <a:lnTo>
                    <a:pt x="3343" y="123"/>
                  </a:lnTo>
                  <a:lnTo>
                    <a:pt x="3342" y="127"/>
                  </a:lnTo>
                  <a:lnTo>
                    <a:pt x="3340" y="131"/>
                  </a:lnTo>
                  <a:lnTo>
                    <a:pt x="3339" y="136"/>
                  </a:lnTo>
                  <a:lnTo>
                    <a:pt x="3339" y="141"/>
                  </a:lnTo>
                  <a:lnTo>
                    <a:pt x="3340" y="148"/>
                  </a:lnTo>
                  <a:lnTo>
                    <a:pt x="3341" y="154"/>
                  </a:lnTo>
                  <a:lnTo>
                    <a:pt x="3344" y="159"/>
                  </a:lnTo>
                  <a:lnTo>
                    <a:pt x="3347" y="165"/>
                  </a:lnTo>
                  <a:lnTo>
                    <a:pt x="3353" y="169"/>
                  </a:lnTo>
                  <a:lnTo>
                    <a:pt x="3358" y="173"/>
                  </a:lnTo>
                  <a:lnTo>
                    <a:pt x="3366" y="175"/>
                  </a:lnTo>
                  <a:lnTo>
                    <a:pt x="3374" y="175"/>
                  </a:lnTo>
                  <a:lnTo>
                    <a:pt x="3380" y="175"/>
                  </a:lnTo>
                  <a:lnTo>
                    <a:pt x="3385" y="174"/>
                  </a:lnTo>
                  <a:lnTo>
                    <a:pt x="3391" y="173"/>
                  </a:lnTo>
                  <a:lnTo>
                    <a:pt x="3395" y="170"/>
                  </a:lnTo>
                  <a:lnTo>
                    <a:pt x="3402" y="165"/>
                  </a:lnTo>
                  <a:lnTo>
                    <a:pt x="3409" y="158"/>
                  </a:lnTo>
                  <a:lnTo>
                    <a:pt x="3409" y="158"/>
                  </a:lnTo>
                  <a:lnTo>
                    <a:pt x="3411" y="173"/>
                  </a:lnTo>
                  <a:lnTo>
                    <a:pt x="3429" y="173"/>
                  </a:lnTo>
                  <a:close/>
                  <a:moveTo>
                    <a:pt x="3408" y="133"/>
                  </a:moveTo>
                  <a:lnTo>
                    <a:pt x="3408" y="136"/>
                  </a:lnTo>
                  <a:lnTo>
                    <a:pt x="3407" y="140"/>
                  </a:lnTo>
                  <a:lnTo>
                    <a:pt x="3406" y="144"/>
                  </a:lnTo>
                  <a:lnTo>
                    <a:pt x="3404" y="147"/>
                  </a:lnTo>
                  <a:lnTo>
                    <a:pt x="3400" y="150"/>
                  </a:lnTo>
                  <a:lnTo>
                    <a:pt x="3397" y="154"/>
                  </a:lnTo>
                  <a:lnTo>
                    <a:pt x="3394" y="156"/>
                  </a:lnTo>
                  <a:lnTo>
                    <a:pt x="3390" y="158"/>
                  </a:lnTo>
                  <a:lnTo>
                    <a:pt x="3384" y="159"/>
                  </a:lnTo>
                  <a:lnTo>
                    <a:pt x="3380" y="159"/>
                  </a:lnTo>
                  <a:lnTo>
                    <a:pt x="3375" y="159"/>
                  </a:lnTo>
                  <a:lnTo>
                    <a:pt x="3372" y="158"/>
                  </a:lnTo>
                  <a:lnTo>
                    <a:pt x="3368" y="157"/>
                  </a:lnTo>
                  <a:lnTo>
                    <a:pt x="3366" y="155"/>
                  </a:lnTo>
                  <a:lnTo>
                    <a:pt x="3364" y="152"/>
                  </a:lnTo>
                  <a:lnTo>
                    <a:pt x="3361" y="148"/>
                  </a:lnTo>
                  <a:lnTo>
                    <a:pt x="3360" y="144"/>
                  </a:lnTo>
                  <a:lnTo>
                    <a:pt x="3359" y="139"/>
                  </a:lnTo>
                  <a:lnTo>
                    <a:pt x="3360" y="135"/>
                  </a:lnTo>
                  <a:lnTo>
                    <a:pt x="3360" y="131"/>
                  </a:lnTo>
                  <a:lnTo>
                    <a:pt x="3363" y="128"/>
                  </a:lnTo>
                  <a:lnTo>
                    <a:pt x="3364" y="125"/>
                  </a:lnTo>
                  <a:lnTo>
                    <a:pt x="3369" y="120"/>
                  </a:lnTo>
                  <a:lnTo>
                    <a:pt x="3375" y="117"/>
                  </a:lnTo>
                  <a:lnTo>
                    <a:pt x="3383" y="115"/>
                  </a:lnTo>
                  <a:lnTo>
                    <a:pt x="3391" y="114"/>
                  </a:lnTo>
                  <a:lnTo>
                    <a:pt x="3399" y="113"/>
                  </a:lnTo>
                  <a:lnTo>
                    <a:pt x="3408" y="113"/>
                  </a:lnTo>
                  <a:lnTo>
                    <a:pt x="3408" y="133"/>
                  </a:lnTo>
                  <a:close/>
                  <a:moveTo>
                    <a:pt x="3462" y="173"/>
                  </a:moveTo>
                  <a:lnTo>
                    <a:pt x="3482" y="173"/>
                  </a:lnTo>
                  <a:lnTo>
                    <a:pt x="3482" y="110"/>
                  </a:lnTo>
                  <a:lnTo>
                    <a:pt x="3482" y="105"/>
                  </a:lnTo>
                  <a:lnTo>
                    <a:pt x="3483" y="100"/>
                  </a:lnTo>
                  <a:lnTo>
                    <a:pt x="3485" y="95"/>
                  </a:lnTo>
                  <a:lnTo>
                    <a:pt x="3487" y="89"/>
                  </a:lnTo>
                  <a:lnTo>
                    <a:pt x="3489" y="85"/>
                  </a:lnTo>
                  <a:lnTo>
                    <a:pt x="3492" y="80"/>
                  </a:lnTo>
                  <a:lnTo>
                    <a:pt x="3496" y="77"/>
                  </a:lnTo>
                  <a:lnTo>
                    <a:pt x="3501" y="75"/>
                  </a:lnTo>
                  <a:lnTo>
                    <a:pt x="3505" y="74"/>
                  </a:lnTo>
                  <a:lnTo>
                    <a:pt x="3510" y="72"/>
                  </a:lnTo>
                  <a:lnTo>
                    <a:pt x="3515" y="72"/>
                  </a:lnTo>
                  <a:lnTo>
                    <a:pt x="3518" y="74"/>
                  </a:lnTo>
                  <a:lnTo>
                    <a:pt x="3518" y="53"/>
                  </a:lnTo>
                  <a:lnTo>
                    <a:pt x="3515" y="52"/>
                  </a:lnTo>
                  <a:lnTo>
                    <a:pt x="3512" y="52"/>
                  </a:lnTo>
                  <a:lnTo>
                    <a:pt x="3507" y="52"/>
                  </a:lnTo>
                  <a:lnTo>
                    <a:pt x="3502" y="55"/>
                  </a:lnTo>
                  <a:lnTo>
                    <a:pt x="3498" y="57"/>
                  </a:lnTo>
                  <a:lnTo>
                    <a:pt x="3493" y="59"/>
                  </a:lnTo>
                  <a:lnTo>
                    <a:pt x="3489" y="64"/>
                  </a:lnTo>
                  <a:lnTo>
                    <a:pt x="3486" y="67"/>
                  </a:lnTo>
                  <a:lnTo>
                    <a:pt x="3482" y="72"/>
                  </a:lnTo>
                  <a:lnTo>
                    <a:pt x="3480" y="78"/>
                  </a:lnTo>
                  <a:lnTo>
                    <a:pt x="3479" y="78"/>
                  </a:lnTo>
                  <a:lnTo>
                    <a:pt x="3479" y="55"/>
                  </a:lnTo>
                  <a:lnTo>
                    <a:pt x="3461" y="55"/>
                  </a:lnTo>
                  <a:lnTo>
                    <a:pt x="3461" y="64"/>
                  </a:lnTo>
                  <a:lnTo>
                    <a:pt x="3462" y="72"/>
                  </a:lnTo>
                  <a:lnTo>
                    <a:pt x="3462" y="81"/>
                  </a:lnTo>
                  <a:lnTo>
                    <a:pt x="3462" y="91"/>
                  </a:lnTo>
                  <a:lnTo>
                    <a:pt x="3462" y="173"/>
                  </a:lnTo>
                  <a:close/>
                  <a:moveTo>
                    <a:pt x="3560" y="173"/>
                  </a:moveTo>
                  <a:lnTo>
                    <a:pt x="3560" y="55"/>
                  </a:lnTo>
                  <a:lnTo>
                    <a:pt x="3540" y="55"/>
                  </a:lnTo>
                  <a:lnTo>
                    <a:pt x="3540" y="173"/>
                  </a:lnTo>
                  <a:lnTo>
                    <a:pt x="3560" y="173"/>
                  </a:lnTo>
                  <a:close/>
                  <a:moveTo>
                    <a:pt x="3550" y="9"/>
                  </a:moveTo>
                  <a:lnTo>
                    <a:pt x="3545" y="10"/>
                  </a:lnTo>
                  <a:lnTo>
                    <a:pt x="3541" y="12"/>
                  </a:lnTo>
                  <a:lnTo>
                    <a:pt x="3537" y="17"/>
                  </a:lnTo>
                  <a:lnTo>
                    <a:pt x="3537" y="22"/>
                  </a:lnTo>
                  <a:lnTo>
                    <a:pt x="3537" y="27"/>
                  </a:lnTo>
                  <a:lnTo>
                    <a:pt x="3541" y="31"/>
                  </a:lnTo>
                  <a:lnTo>
                    <a:pt x="3545" y="35"/>
                  </a:lnTo>
                  <a:lnTo>
                    <a:pt x="3549" y="35"/>
                  </a:lnTo>
                  <a:lnTo>
                    <a:pt x="3555" y="35"/>
                  </a:lnTo>
                  <a:lnTo>
                    <a:pt x="3559" y="31"/>
                  </a:lnTo>
                  <a:lnTo>
                    <a:pt x="3562" y="27"/>
                  </a:lnTo>
                  <a:lnTo>
                    <a:pt x="3562" y="22"/>
                  </a:lnTo>
                  <a:lnTo>
                    <a:pt x="3562" y="17"/>
                  </a:lnTo>
                  <a:lnTo>
                    <a:pt x="3559" y="12"/>
                  </a:lnTo>
                  <a:lnTo>
                    <a:pt x="3555" y="10"/>
                  </a:lnTo>
                  <a:lnTo>
                    <a:pt x="3550" y="9"/>
                  </a:lnTo>
                  <a:close/>
                  <a:moveTo>
                    <a:pt x="3595" y="173"/>
                  </a:moveTo>
                  <a:lnTo>
                    <a:pt x="3615" y="173"/>
                  </a:lnTo>
                  <a:lnTo>
                    <a:pt x="3615" y="101"/>
                  </a:lnTo>
                  <a:lnTo>
                    <a:pt x="3616" y="97"/>
                  </a:lnTo>
                  <a:lnTo>
                    <a:pt x="3617" y="92"/>
                  </a:lnTo>
                  <a:lnTo>
                    <a:pt x="3618" y="88"/>
                  </a:lnTo>
                  <a:lnTo>
                    <a:pt x="3621" y="84"/>
                  </a:lnTo>
                  <a:lnTo>
                    <a:pt x="3624" y="80"/>
                  </a:lnTo>
                  <a:lnTo>
                    <a:pt x="3627" y="77"/>
                  </a:lnTo>
                  <a:lnTo>
                    <a:pt x="3631" y="74"/>
                  </a:lnTo>
                  <a:lnTo>
                    <a:pt x="3635" y="71"/>
                  </a:lnTo>
                  <a:lnTo>
                    <a:pt x="3640" y="70"/>
                  </a:lnTo>
                  <a:lnTo>
                    <a:pt x="3644" y="70"/>
                  </a:lnTo>
                  <a:lnTo>
                    <a:pt x="3652" y="71"/>
                  </a:lnTo>
                  <a:lnTo>
                    <a:pt x="3657" y="72"/>
                  </a:lnTo>
                  <a:lnTo>
                    <a:pt x="3662" y="76"/>
                  </a:lnTo>
                  <a:lnTo>
                    <a:pt x="3665" y="80"/>
                  </a:lnTo>
                  <a:lnTo>
                    <a:pt x="3668" y="86"/>
                  </a:lnTo>
                  <a:lnTo>
                    <a:pt x="3670" y="91"/>
                  </a:lnTo>
                  <a:lnTo>
                    <a:pt x="3671" y="98"/>
                  </a:lnTo>
                  <a:lnTo>
                    <a:pt x="3671" y="105"/>
                  </a:lnTo>
                  <a:lnTo>
                    <a:pt x="3671" y="173"/>
                  </a:lnTo>
                  <a:lnTo>
                    <a:pt x="3692" y="173"/>
                  </a:lnTo>
                  <a:lnTo>
                    <a:pt x="3692" y="102"/>
                  </a:lnTo>
                  <a:lnTo>
                    <a:pt x="3692" y="95"/>
                  </a:lnTo>
                  <a:lnTo>
                    <a:pt x="3691" y="89"/>
                  </a:lnTo>
                  <a:lnTo>
                    <a:pt x="3690" y="82"/>
                  </a:lnTo>
                  <a:lnTo>
                    <a:pt x="3688" y="78"/>
                  </a:lnTo>
                  <a:lnTo>
                    <a:pt x="3683" y="69"/>
                  </a:lnTo>
                  <a:lnTo>
                    <a:pt x="3678" y="62"/>
                  </a:lnTo>
                  <a:lnTo>
                    <a:pt x="3671" y="58"/>
                  </a:lnTo>
                  <a:lnTo>
                    <a:pt x="3665" y="55"/>
                  </a:lnTo>
                  <a:lnTo>
                    <a:pt x="3657" y="52"/>
                  </a:lnTo>
                  <a:lnTo>
                    <a:pt x="3652" y="52"/>
                  </a:lnTo>
                  <a:lnTo>
                    <a:pt x="3644" y="52"/>
                  </a:lnTo>
                  <a:lnTo>
                    <a:pt x="3639" y="55"/>
                  </a:lnTo>
                  <a:lnTo>
                    <a:pt x="3633" y="57"/>
                  </a:lnTo>
                  <a:lnTo>
                    <a:pt x="3628" y="59"/>
                  </a:lnTo>
                  <a:lnTo>
                    <a:pt x="3624" y="62"/>
                  </a:lnTo>
                  <a:lnTo>
                    <a:pt x="3620" y="66"/>
                  </a:lnTo>
                  <a:lnTo>
                    <a:pt x="3616" y="70"/>
                  </a:lnTo>
                  <a:lnTo>
                    <a:pt x="3614" y="75"/>
                  </a:lnTo>
                  <a:lnTo>
                    <a:pt x="3613" y="75"/>
                  </a:lnTo>
                  <a:lnTo>
                    <a:pt x="3612" y="55"/>
                  </a:lnTo>
                  <a:lnTo>
                    <a:pt x="3594" y="55"/>
                  </a:lnTo>
                  <a:lnTo>
                    <a:pt x="3595" y="70"/>
                  </a:lnTo>
                  <a:lnTo>
                    <a:pt x="3595" y="87"/>
                  </a:lnTo>
                  <a:lnTo>
                    <a:pt x="3595" y="173"/>
                  </a:lnTo>
                  <a:close/>
                  <a:moveTo>
                    <a:pt x="3817" y="118"/>
                  </a:moveTo>
                  <a:lnTo>
                    <a:pt x="3818" y="114"/>
                  </a:lnTo>
                  <a:lnTo>
                    <a:pt x="3818" y="108"/>
                  </a:lnTo>
                  <a:lnTo>
                    <a:pt x="3817" y="99"/>
                  </a:lnTo>
                  <a:lnTo>
                    <a:pt x="3816" y="90"/>
                  </a:lnTo>
                  <a:lnTo>
                    <a:pt x="3813" y="80"/>
                  </a:lnTo>
                  <a:lnTo>
                    <a:pt x="3809" y="72"/>
                  </a:lnTo>
                  <a:lnTo>
                    <a:pt x="3805" y="68"/>
                  </a:lnTo>
                  <a:lnTo>
                    <a:pt x="3802" y="65"/>
                  </a:lnTo>
                  <a:lnTo>
                    <a:pt x="3799" y="61"/>
                  </a:lnTo>
                  <a:lnTo>
                    <a:pt x="3795" y="58"/>
                  </a:lnTo>
                  <a:lnTo>
                    <a:pt x="3789" y="56"/>
                  </a:lnTo>
                  <a:lnTo>
                    <a:pt x="3784" y="53"/>
                  </a:lnTo>
                  <a:lnTo>
                    <a:pt x="3777" y="52"/>
                  </a:lnTo>
                  <a:lnTo>
                    <a:pt x="3771" y="52"/>
                  </a:lnTo>
                  <a:lnTo>
                    <a:pt x="3765" y="52"/>
                  </a:lnTo>
                  <a:lnTo>
                    <a:pt x="3759" y="53"/>
                  </a:lnTo>
                  <a:lnTo>
                    <a:pt x="3753" y="55"/>
                  </a:lnTo>
                  <a:lnTo>
                    <a:pt x="3748" y="57"/>
                  </a:lnTo>
                  <a:lnTo>
                    <a:pt x="3744" y="60"/>
                  </a:lnTo>
                  <a:lnTo>
                    <a:pt x="3739" y="64"/>
                  </a:lnTo>
                  <a:lnTo>
                    <a:pt x="3735" y="67"/>
                  </a:lnTo>
                  <a:lnTo>
                    <a:pt x="3732" y="70"/>
                  </a:lnTo>
                  <a:lnTo>
                    <a:pt x="3725" y="80"/>
                  </a:lnTo>
                  <a:lnTo>
                    <a:pt x="3721" y="91"/>
                  </a:lnTo>
                  <a:lnTo>
                    <a:pt x="3718" y="102"/>
                  </a:lnTo>
                  <a:lnTo>
                    <a:pt x="3718" y="116"/>
                  </a:lnTo>
                  <a:lnTo>
                    <a:pt x="3719" y="128"/>
                  </a:lnTo>
                  <a:lnTo>
                    <a:pt x="3721" y="140"/>
                  </a:lnTo>
                  <a:lnTo>
                    <a:pt x="3723" y="145"/>
                  </a:lnTo>
                  <a:lnTo>
                    <a:pt x="3725" y="150"/>
                  </a:lnTo>
                  <a:lnTo>
                    <a:pt x="3729" y="155"/>
                  </a:lnTo>
                  <a:lnTo>
                    <a:pt x="3732" y="159"/>
                  </a:lnTo>
                  <a:lnTo>
                    <a:pt x="3736" y="163"/>
                  </a:lnTo>
                  <a:lnTo>
                    <a:pt x="3741" y="166"/>
                  </a:lnTo>
                  <a:lnTo>
                    <a:pt x="3745" y="168"/>
                  </a:lnTo>
                  <a:lnTo>
                    <a:pt x="3750" y="170"/>
                  </a:lnTo>
                  <a:lnTo>
                    <a:pt x="3756" y="173"/>
                  </a:lnTo>
                  <a:lnTo>
                    <a:pt x="3761" y="174"/>
                  </a:lnTo>
                  <a:lnTo>
                    <a:pt x="3768" y="175"/>
                  </a:lnTo>
                  <a:lnTo>
                    <a:pt x="3774" y="175"/>
                  </a:lnTo>
                  <a:lnTo>
                    <a:pt x="3786" y="175"/>
                  </a:lnTo>
                  <a:lnTo>
                    <a:pt x="3797" y="173"/>
                  </a:lnTo>
                  <a:lnTo>
                    <a:pt x="3805" y="170"/>
                  </a:lnTo>
                  <a:lnTo>
                    <a:pt x="3812" y="168"/>
                  </a:lnTo>
                  <a:lnTo>
                    <a:pt x="3807" y="153"/>
                  </a:lnTo>
                  <a:lnTo>
                    <a:pt x="3802" y="155"/>
                  </a:lnTo>
                  <a:lnTo>
                    <a:pt x="3795" y="157"/>
                  </a:lnTo>
                  <a:lnTo>
                    <a:pt x="3787" y="158"/>
                  </a:lnTo>
                  <a:lnTo>
                    <a:pt x="3776" y="158"/>
                  </a:lnTo>
                  <a:lnTo>
                    <a:pt x="3769" y="158"/>
                  </a:lnTo>
                  <a:lnTo>
                    <a:pt x="3761" y="156"/>
                  </a:lnTo>
                  <a:lnTo>
                    <a:pt x="3755" y="154"/>
                  </a:lnTo>
                  <a:lnTo>
                    <a:pt x="3749" y="149"/>
                  </a:lnTo>
                  <a:lnTo>
                    <a:pt x="3745" y="144"/>
                  </a:lnTo>
                  <a:lnTo>
                    <a:pt x="3741" y="136"/>
                  </a:lnTo>
                  <a:lnTo>
                    <a:pt x="3738" y="128"/>
                  </a:lnTo>
                  <a:lnTo>
                    <a:pt x="3737" y="118"/>
                  </a:lnTo>
                  <a:lnTo>
                    <a:pt x="3817" y="118"/>
                  </a:lnTo>
                  <a:close/>
                  <a:moveTo>
                    <a:pt x="3737" y="102"/>
                  </a:moveTo>
                  <a:lnTo>
                    <a:pt x="3738" y="97"/>
                  </a:lnTo>
                  <a:lnTo>
                    <a:pt x="3741" y="90"/>
                  </a:lnTo>
                  <a:lnTo>
                    <a:pt x="3743" y="85"/>
                  </a:lnTo>
                  <a:lnTo>
                    <a:pt x="3746" y="79"/>
                  </a:lnTo>
                  <a:lnTo>
                    <a:pt x="3750" y="75"/>
                  </a:lnTo>
                  <a:lnTo>
                    <a:pt x="3756" y="71"/>
                  </a:lnTo>
                  <a:lnTo>
                    <a:pt x="3762" y="68"/>
                  </a:lnTo>
                  <a:lnTo>
                    <a:pt x="3770" y="68"/>
                  </a:lnTo>
                  <a:lnTo>
                    <a:pt x="3777" y="69"/>
                  </a:lnTo>
                  <a:lnTo>
                    <a:pt x="3784" y="71"/>
                  </a:lnTo>
                  <a:lnTo>
                    <a:pt x="3789" y="75"/>
                  </a:lnTo>
                  <a:lnTo>
                    <a:pt x="3792" y="80"/>
                  </a:lnTo>
                  <a:lnTo>
                    <a:pt x="3796" y="86"/>
                  </a:lnTo>
                  <a:lnTo>
                    <a:pt x="3797" y="91"/>
                  </a:lnTo>
                  <a:lnTo>
                    <a:pt x="3798" y="97"/>
                  </a:lnTo>
                  <a:lnTo>
                    <a:pt x="3798" y="102"/>
                  </a:lnTo>
                  <a:lnTo>
                    <a:pt x="3737" y="102"/>
                  </a:lnTo>
                  <a:close/>
                  <a:moveTo>
                    <a:pt x="3844" y="173"/>
                  </a:moveTo>
                  <a:lnTo>
                    <a:pt x="3865" y="173"/>
                  </a:lnTo>
                  <a:lnTo>
                    <a:pt x="3865" y="101"/>
                  </a:lnTo>
                  <a:lnTo>
                    <a:pt x="3865" y="97"/>
                  </a:lnTo>
                  <a:lnTo>
                    <a:pt x="3866" y="92"/>
                  </a:lnTo>
                  <a:lnTo>
                    <a:pt x="3868" y="88"/>
                  </a:lnTo>
                  <a:lnTo>
                    <a:pt x="3870" y="84"/>
                  </a:lnTo>
                  <a:lnTo>
                    <a:pt x="3872" y="80"/>
                  </a:lnTo>
                  <a:lnTo>
                    <a:pt x="3876" y="77"/>
                  </a:lnTo>
                  <a:lnTo>
                    <a:pt x="3880" y="74"/>
                  </a:lnTo>
                  <a:lnTo>
                    <a:pt x="3884" y="71"/>
                  </a:lnTo>
                  <a:lnTo>
                    <a:pt x="3888" y="70"/>
                  </a:lnTo>
                  <a:lnTo>
                    <a:pt x="3894" y="70"/>
                  </a:lnTo>
                  <a:lnTo>
                    <a:pt x="3900" y="71"/>
                  </a:lnTo>
                  <a:lnTo>
                    <a:pt x="3906" y="72"/>
                  </a:lnTo>
                  <a:lnTo>
                    <a:pt x="3911" y="76"/>
                  </a:lnTo>
                  <a:lnTo>
                    <a:pt x="3914" y="80"/>
                  </a:lnTo>
                  <a:lnTo>
                    <a:pt x="3917" y="86"/>
                  </a:lnTo>
                  <a:lnTo>
                    <a:pt x="3919" y="91"/>
                  </a:lnTo>
                  <a:lnTo>
                    <a:pt x="3920" y="98"/>
                  </a:lnTo>
                  <a:lnTo>
                    <a:pt x="3920" y="105"/>
                  </a:lnTo>
                  <a:lnTo>
                    <a:pt x="3920" y="173"/>
                  </a:lnTo>
                  <a:lnTo>
                    <a:pt x="3941" y="173"/>
                  </a:lnTo>
                  <a:lnTo>
                    <a:pt x="3941" y="102"/>
                  </a:lnTo>
                  <a:lnTo>
                    <a:pt x="3940" y="95"/>
                  </a:lnTo>
                  <a:lnTo>
                    <a:pt x="3940" y="89"/>
                  </a:lnTo>
                  <a:lnTo>
                    <a:pt x="3938" y="82"/>
                  </a:lnTo>
                  <a:lnTo>
                    <a:pt x="3937" y="78"/>
                  </a:lnTo>
                  <a:lnTo>
                    <a:pt x="3933" y="69"/>
                  </a:lnTo>
                  <a:lnTo>
                    <a:pt x="3926" y="62"/>
                  </a:lnTo>
                  <a:lnTo>
                    <a:pt x="3920" y="58"/>
                  </a:lnTo>
                  <a:lnTo>
                    <a:pt x="3913" y="55"/>
                  </a:lnTo>
                  <a:lnTo>
                    <a:pt x="3907" y="52"/>
                  </a:lnTo>
                  <a:lnTo>
                    <a:pt x="3900" y="52"/>
                  </a:lnTo>
                  <a:lnTo>
                    <a:pt x="3894" y="52"/>
                  </a:lnTo>
                  <a:lnTo>
                    <a:pt x="3887" y="55"/>
                  </a:lnTo>
                  <a:lnTo>
                    <a:pt x="3882" y="57"/>
                  </a:lnTo>
                  <a:lnTo>
                    <a:pt x="3877" y="59"/>
                  </a:lnTo>
                  <a:lnTo>
                    <a:pt x="3872" y="62"/>
                  </a:lnTo>
                  <a:lnTo>
                    <a:pt x="3869" y="66"/>
                  </a:lnTo>
                  <a:lnTo>
                    <a:pt x="3866" y="70"/>
                  </a:lnTo>
                  <a:lnTo>
                    <a:pt x="3863" y="75"/>
                  </a:lnTo>
                  <a:lnTo>
                    <a:pt x="3863" y="75"/>
                  </a:lnTo>
                  <a:lnTo>
                    <a:pt x="3861" y="55"/>
                  </a:lnTo>
                  <a:lnTo>
                    <a:pt x="3843" y="55"/>
                  </a:lnTo>
                  <a:lnTo>
                    <a:pt x="3843" y="70"/>
                  </a:lnTo>
                  <a:lnTo>
                    <a:pt x="3844" y="87"/>
                  </a:lnTo>
                  <a:lnTo>
                    <a:pt x="3844" y="173"/>
                  </a:lnTo>
                  <a:close/>
                  <a:moveTo>
                    <a:pt x="3966" y="167"/>
                  </a:moveTo>
                  <a:lnTo>
                    <a:pt x="3973" y="170"/>
                  </a:lnTo>
                  <a:lnTo>
                    <a:pt x="3981" y="173"/>
                  </a:lnTo>
                  <a:lnTo>
                    <a:pt x="3990" y="175"/>
                  </a:lnTo>
                  <a:lnTo>
                    <a:pt x="3999" y="175"/>
                  </a:lnTo>
                  <a:lnTo>
                    <a:pt x="4008" y="175"/>
                  </a:lnTo>
                  <a:lnTo>
                    <a:pt x="4017" y="173"/>
                  </a:lnTo>
                  <a:lnTo>
                    <a:pt x="4025" y="169"/>
                  </a:lnTo>
                  <a:lnTo>
                    <a:pt x="4030" y="165"/>
                  </a:lnTo>
                  <a:lnTo>
                    <a:pt x="4035" y="160"/>
                  </a:lnTo>
                  <a:lnTo>
                    <a:pt x="4039" y="154"/>
                  </a:lnTo>
                  <a:lnTo>
                    <a:pt x="4041" y="147"/>
                  </a:lnTo>
                  <a:lnTo>
                    <a:pt x="4042" y="140"/>
                  </a:lnTo>
                  <a:lnTo>
                    <a:pt x="4041" y="134"/>
                  </a:lnTo>
                  <a:lnTo>
                    <a:pt x="4040" y="128"/>
                  </a:lnTo>
                  <a:lnTo>
                    <a:pt x="4038" y="123"/>
                  </a:lnTo>
                  <a:lnTo>
                    <a:pt x="4034" y="118"/>
                  </a:lnTo>
                  <a:lnTo>
                    <a:pt x="4030" y="115"/>
                  </a:lnTo>
                  <a:lnTo>
                    <a:pt x="4025" y="110"/>
                  </a:lnTo>
                  <a:lnTo>
                    <a:pt x="4018" y="107"/>
                  </a:lnTo>
                  <a:lnTo>
                    <a:pt x="4012" y="105"/>
                  </a:lnTo>
                  <a:lnTo>
                    <a:pt x="4002" y="100"/>
                  </a:lnTo>
                  <a:lnTo>
                    <a:pt x="3995" y="96"/>
                  </a:lnTo>
                  <a:lnTo>
                    <a:pt x="3992" y="94"/>
                  </a:lnTo>
                  <a:lnTo>
                    <a:pt x="3991" y="91"/>
                  </a:lnTo>
                  <a:lnTo>
                    <a:pt x="3990" y="88"/>
                  </a:lnTo>
                  <a:lnTo>
                    <a:pt x="3990" y="85"/>
                  </a:lnTo>
                  <a:lnTo>
                    <a:pt x="3990" y="81"/>
                  </a:lnTo>
                  <a:lnTo>
                    <a:pt x="3991" y="78"/>
                  </a:lnTo>
                  <a:lnTo>
                    <a:pt x="3992" y="76"/>
                  </a:lnTo>
                  <a:lnTo>
                    <a:pt x="3994" y="74"/>
                  </a:lnTo>
                  <a:lnTo>
                    <a:pt x="3998" y="71"/>
                  </a:lnTo>
                  <a:lnTo>
                    <a:pt x="4001" y="69"/>
                  </a:lnTo>
                  <a:lnTo>
                    <a:pt x="4004" y="69"/>
                  </a:lnTo>
                  <a:lnTo>
                    <a:pt x="4008" y="68"/>
                  </a:lnTo>
                  <a:lnTo>
                    <a:pt x="4016" y="69"/>
                  </a:lnTo>
                  <a:lnTo>
                    <a:pt x="4022" y="70"/>
                  </a:lnTo>
                  <a:lnTo>
                    <a:pt x="4028" y="72"/>
                  </a:lnTo>
                  <a:lnTo>
                    <a:pt x="4032" y="75"/>
                  </a:lnTo>
                  <a:lnTo>
                    <a:pt x="4038" y="59"/>
                  </a:lnTo>
                  <a:lnTo>
                    <a:pt x="4032" y="57"/>
                  </a:lnTo>
                  <a:lnTo>
                    <a:pt x="4026" y="55"/>
                  </a:lnTo>
                  <a:lnTo>
                    <a:pt x="4018" y="52"/>
                  </a:lnTo>
                  <a:lnTo>
                    <a:pt x="4009" y="52"/>
                  </a:lnTo>
                  <a:lnTo>
                    <a:pt x="4001" y="53"/>
                  </a:lnTo>
                  <a:lnTo>
                    <a:pt x="3993" y="55"/>
                  </a:lnTo>
                  <a:lnTo>
                    <a:pt x="3986" y="58"/>
                  </a:lnTo>
                  <a:lnTo>
                    <a:pt x="3980" y="62"/>
                  </a:lnTo>
                  <a:lnTo>
                    <a:pt x="3976" y="68"/>
                  </a:lnTo>
                  <a:lnTo>
                    <a:pt x="3973" y="74"/>
                  </a:lnTo>
                  <a:lnTo>
                    <a:pt x="3971" y="80"/>
                  </a:lnTo>
                  <a:lnTo>
                    <a:pt x="3969" y="87"/>
                  </a:lnTo>
                  <a:lnTo>
                    <a:pt x="3971" y="92"/>
                  </a:lnTo>
                  <a:lnTo>
                    <a:pt x="3972" y="97"/>
                  </a:lnTo>
                  <a:lnTo>
                    <a:pt x="3974" y="101"/>
                  </a:lnTo>
                  <a:lnTo>
                    <a:pt x="3977" y="106"/>
                  </a:lnTo>
                  <a:lnTo>
                    <a:pt x="3981" y="110"/>
                  </a:lnTo>
                  <a:lnTo>
                    <a:pt x="3987" y="114"/>
                  </a:lnTo>
                  <a:lnTo>
                    <a:pt x="3993" y="117"/>
                  </a:lnTo>
                  <a:lnTo>
                    <a:pt x="4000" y="120"/>
                  </a:lnTo>
                  <a:lnTo>
                    <a:pt x="4009" y="125"/>
                  </a:lnTo>
                  <a:lnTo>
                    <a:pt x="4016" y="129"/>
                  </a:lnTo>
                  <a:lnTo>
                    <a:pt x="4019" y="131"/>
                  </a:lnTo>
                  <a:lnTo>
                    <a:pt x="4020" y="135"/>
                  </a:lnTo>
                  <a:lnTo>
                    <a:pt x="4021" y="138"/>
                  </a:lnTo>
                  <a:lnTo>
                    <a:pt x="4021" y="141"/>
                  </a:lnTo>
                  <a:lnTo>
                    <a:pt x="4021" y="145"/>
                  </a:lnTo>
                  <a:lnTo>
                    <a:pt x="4020" y="148"/>
                  </a:lnTo>
                  <a:lnTo>
                    <a:pt x="4018" y="152"/>
                  </a:lnTo>
                  <a:lnTo>
                    <a:pt x="4016" y="154"/>
                  </a:lnTo>
                  <a:lnTo>
                    <a:pt x="4013" y="156"/>
                  </a:lnTo>
                  <a:lnTo>
                    <a:pt x="4009" y="158"/>
                  </a:lnTo>
                  <a:lnTo>
                    <a:pt x="4004" y="159"/>
                  </a:lnTo>
                  <a:lnTo>
                    <a:pt x="3999" y="159"/>
                  </a:lnTo>
                  <a:lnTo>
                    <a:pt x="3991" y="158"/>
                  </a:lnTo>
                  <a:lnTo>
                    <a:pt x="3984" y="157"/>
                  </a:lnTo>
                  <a:lnTo>
                    <a:pt x="3977" y="154"/>
                  </a:lnTo>
                  <a:lnTo>
                    <a:pt x="3972" y="150"/>
                  </a:lnTo>
                  <a:lnTo>
                    <a:pt x="3966" y="167"/>
                  </a:lnTo>
                  <a:close/>
                  <a:moveTo>
                    <a:pt x="4160" y="118"/>
                  </a:moveTo>
                  <a:lnTo>
                    <a:pt x="4161" y="114"/>
                  </a:lnTo>
                  <a:lnTo>
                    <a:pt x="4161" y="108"/>
                  </a:lnTo>
                  <a:lnTo>
                    <a:pt x="4160" y="99"/>
                  </a:lnTo>
                  <a:lnTo>
                    <a:pt x="4158" y="90"/>
                  </a:lnTo>
                  <a:lnTo>
                    <a:pt x="4155" y="80"/>
                  </a:lnTo>
                  <a:lnTo>
                    <a:pt x="4151" y="72"/>
                  </a:lnTo>
                  <a:lnTo>
                    <a:pt x="4148" y="68"/>
                  </a:lnTo>
                  <a:lnTo>
                    <a:pt x="4144" y="65"/>
                  </a:lnTo>
                  <a:lnTo>
                    <a:pt x="4141" y="61"/>
                  </a:lnTo>
                  <a:lnTo>
                    <a:pt x="4137" y="58"/>
                  </a:lnTo>
                  <a:lnTo>
                    <a:pt x="4131" y="56"/>
                  </a:lnTo>
                  <a:lnTo>
                    <a:pt x="4126" y="53"/>
                  </a:lnTo>
                  <a:lnTo>
                    <a:pt x="4120" y="52"/>
                  </a:lnTo>
                  <a:lnTo>
                    <a:pt x="4113" y="52"/>
                  </a:lnTo>
                  <a:lnTo>
                    <a:pt x="4108" y="52"/>
                  </a:lnTo>
                  <a:lnTo>
                    <a:pt x="4101" y="53"/>
                  </a:lnTo>
                  <a:lnTo>
                    <a:pt x="4096" y="55"/>
                  </a:lnTo>
                  <a:lnTo>
                    <a:pt x="4090" y="57"/>
                  </a:lnTo>
                  <a:lnTo>
                    <a:pt x="4086" y="60"/>
                  </a:lnTo>
                  <a:lnTo>
                    <a:pt x="4082" y="64"/>
                  </a:lnTo>
                  <a:lnTo>
                    <a:pt x="4077" y="67"/>
                  </a:lnTo>
                  <a:lnTo>
                    <a:pt x="4074" y="70"/>
                  </a:lnTo>
                  <a:lnTo>
                    <a:pt x="4068" y="80"/>
                  </a:lnTo>
                  <a:lnTo>
                    <a:pt x="4063" y="91"/>
                  </a:lnTo>
                  <a:lnTo>
                    <a:pt x="4060" y="102"/>
                  </a:lnTo>
                  <a:lnTo>
                    <a:pt x="4060" y="116"/>
                  </a:lnTo>
                  <a:lnTo>
                    <a:pt x="4060" y="128"/>
                  </a:lnTo>
                  <a:lnTo>
                    <a:pt x="4063" y="140"/>
                  </a:lnTo>
                  <a:lnTo>
                    <a:pt x="4066" y="145"/>
                  </a:lnTo>
                  <a:lnTo>
                    <a:pt x="4068" y="150"/>
                  </a:lnTo>
                  <a:lnTo>
                    <a:pt x="4071" y="155"/>
                  </a:lnTo>
                  <a:lnTo>
                    <a:pt x="4074" y="159"/>
                  </a:lnTo>
                  <a:lnTo>
                    <a:pt x="4079" y="163"/>
                  </a:lnTo>
                  <a:lnTo>
                    <a:pt x="4083" y="166"/>
                  </a:lnTo>
                  <a:lnTo>
                    <a:pt x="4087" y="168"/>
                  </a:lnTo>
                  <a:lnTo>
                    <a:pt x="4093" y="170"/>
                  </a:lnTo>
                  <a:lnTo>
                    <a:pt x="4098" y="173"/>
                  </a:lnTo>
                  <a:lnTo>
                    <a:pt x="4103" y="174"/>
                  </a:lnTo>
                  <a:lnTo>
                    <a:pt x="4110" y="175"/>
                  </a:lnTo>
                  <a:lnTo>
                    <a:pt x="4116" y="175"/>
                  </a:lnTo>
                  <a:lnTo>
                    <a:pt x="4128" y="175"/>
                  </a:lnTo>
                  <a:lnTo>
                    <a:pt x="4139" y="173"/>
                  </a:lnTo>
                  <a:lnTo>
                    <a:pt x="4148" y="170"/>
                  </a:lnTo>
                  <a:lnTo>
                    <a:pt x="4154" y="168"/>
                  </a:lnTo>
                  <a:lnTo>
                    <a:pt x="4150" y="153"/>
                  </a:lnTo>
                  <a:lnTo>
                    <a:pt x="4144" y="155"/>
                  </a:lnTo>
                  <a:lnTo>
                    <a:pt x="4137" y="157"/>
                  </a:lnTo>
                  <a:lnTo>
                    <a:pt x="4129" y="158"/>
                  </a:lnTo>
                  <a:lnTo>
                    <a:pt x="4119" y="158"/>
                  </a:lnTo>
                  <a:lnTo>
                    <a:pt x="4111" y="158"/>
                  </a:lnTo>
                  <a:lnTo>
                    <a:pt x="4103" y="156"/>
                  </a:lnTo>
                  <a:lnTo>
                    <a:pt x="4097" y="154"/>
                  </a:lnTo>
                  <a:lnTo>
                    <a:pt x="4092" y="149"/>
                  </a:lnTo>
                  <a:lnTo>
                    <a:pt x="4087" y="144"/>
                  </a:lnTo>
                  <a:lnTo>
                    <a:pt x="4083" y="136"/>
                  </a:lnTo>
                  <a:lnTo>
                    <a:pt x="4081" y="128"/>
                  </a:lnTo>
                  <a:lnTo>
                    <a:pt x="4080" y="118"/>
                  </a:lnTo>
                  <a:lnTo>
                    <a:pt x="4160" y="118"/>
                  </a:lnTo>
                  <a:close/>
                  <a:moveTo>
                    <a:pt x="4080" y="102"/>
                  </a:moveTo>
                  <a:lnTo>
                    <a:pt x="4081" y="97"/>
                  </a:lnTo>
                  <a:lnTo>
                    <a:pt x="4083" y="90"/>
                  </a:lnTo>
                  <a:lnTo>
                    <a:pt x="4085" y="85"/>
                  </a:lnTo>
                  <a:lnTo>
                    <a:pt x="4088" y="79"/>
                  </a:lnTo>
                  <a:lnTo>
                    <a:pt x="4093" y="75"/>
                  </a:lnTo>
                  <a:lnTo>
                    <a:pt x="4098" y="71"/>
                  </a:lnTo>
                  <a:lnTo>
                    <a:pt x="4104" y="68"/>
                  </a:lnTo>
                  <a:lnTo>
                    <a:pt x="4112" y="68"/>
                  </a:lnTo>
                  <a:lnTo>
                    <a:pt x="4120" y="69"/>
                  </a:lnTo>
                  <a:lnTo>
                    <a:pt x="4126" y="71"/>
                  </a:lnTo>
                  <a:lnTo>
                    <a:pt x="4131" y="75"/>
                  </a:lnTo>
                  <a:lnTo>
                    <a:pt x="4135" y="80"/>
                  </a:lnTo>
                  <a:lnTo>
                    <a:pt x="4138" y="86"/>
                  </a:lnTo>
                  <a:lnTo>
                    <a:pt x="4139" y="91"/>
                  </a:lnTo>
                  <a:lnTo>
                    <a:pt x="4140" y="97"/>
                  </a:lnTo>
                  <a:lnTo>
                    <a:pt x="4140" y="102"/>
                  </a:lnTo>
                  <a:lnTo>
                    <a:pt x="4080" y="102"/>
                  </a:lnTo>
                  <a:close/>
                  <a:moveTo>
                    <a:pt x="4192" y="175"/>
                  </a:moveTo>
                  <a:lnTo>
                    <a:pt x="4195" y="175"/>
                  </a:lnTo>
                  <a:lnTo>
                    <a:pt x="4198" y="174"/>
                  </a:lnTo>
                  <a:lnTo>
                    <a:pt x="4201" y="173"/>
                  </a:lnTo>
                  <a:lnTo>
                    <a:pt x="4203" y="170"/>
                  </a:lnTo>
                  <a:lnTo>
                    <a:pt x="4205" y="166"/>
                  </a:lnTo>
                  <a:lnTo>
                    <a:pt x="4206" y="160"/>
                  </a:lnTo>
                  <a:lnTo>
                    <a:pt x="4206" y="157"/>
                  </a:lnTo>
                  <a:lnTo>
                    <a:pt x="4205" y="154"/>
                  </a:lnTo>
                  <a:lnTo>
                    <a:pt x="4204" y="152"/>
                  </a:lnTo>
                  <a:lnTo>
                    <a:pt x="4203" y="149"/>
                  </a:lnTo>
                  <a:lnTo>
                    <a:pt x="4201" y="147"/>
                  </a:lnTo>
                  <a:lnTo>
                    <a:pt x="4198" y="146"/>
                  </a:lnTo>
                  <a:lnTo>
                    <a:pt x="4195" y="145"/>
                  </a:lnTo>
                  <a:lnTo>
                    <a:pt x="4192" y="145"/>
                  </a:lnTo>
                  <a:lnTo>
                    <a:pt x="4190" y="145"/>
                  </a:lnTo>
                  <a:lnTo>
                    <a:pt x="4187" y="146"/>
                  </a:lnTo>
                  <a:lnTo>
                    <a:pt x="4184" y="147"/>
                  </a:lnTo>
                  <a:lnTo>
                    <a:pt x="4182" y="149"/>
                  </a:lnTo>
                  <a:lnTo>
                    <a:pt x="4181" y="152"/>
                  </a:lnTo>
                  <a:lnTo>
                    <a:pt x="4179" y="154"/>
                  </a:lnTo>
                  <a:lnTo>
                    <a:pt x="4179" y="157"/>
                  </a:lnTo>
                  <a:lnTo>
                    <a:pt x="4178" y="160"/>
                  </a:lnTo>
                  <a:lnTo>
                    <a:pt x="4179" y="166"/>
                  </a:lnTo>
                  <a:lnTo>
                    <a:pt x="4182" y="170"/>
                  </a:lnTo>
                  <a:lnTo>
                    <a:pt x="4184" y="173"/>
                  </a:lnTo>
                  <a:lnTo>
                    <a:pt x="4187" y="174"/>
                  </a:lnTo>
                  <a:lnTo>
                    <a:pt x="4190" y="175"/>
                  </a:lnTo>
                  <a:lnTo>
                    <a:pt x="4192" y="175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1121609" y="1253344"/>
              <a:ext cx="327960" cy="74199"/>
            </a:xfrm>
            <a:custGeom>
              <a:rect b="b" l="l" r="r" t="t"/>
              <a:pathLst>
                <a:path extrusionOk="0" h="167" w="704">
                  <a:moveTo>
                    <a:pt x="142" y="164"/>
                  </a:moveTo>
                  <a:lnTo>
                    <a:pt x="162" y="164"/>
                  </a:lnTo>
                  <a:lnTo>
                    <a:pt x="152" y="0"/>
                  </a:lnTo>
                  <a:lnTo>
                    <a:pt x="127" y="0"/>
                  </a:lnTo>
                  <a:lnTo>
                    <a:pt x="97" y="79"/>
                  </a:lnTo>
                  <a:lnTo>
                    <a:pt x="93" y="95"/>
                  </a:lnTo>
                  <a:lnTo>
                    <a:pt x="89" y="109"/>
                  </a:lnTo>
                  <a:lnTo>
                    <a:pt x="84" y="123"/>
                  </a:lnTo>
                  <a:lnTo>
                    <a:pt x="81" y="135"/>
                  </a:lnTo>
                  <a:lnTo>
                    <a:pt x="80" y="135"/>
                  </a:lnTo>
                  <a:lnTo>
                    <a:pt x="77" y="122"/>
                  </a:lnTo>
                  <a:lnTo>
                    <a:pt x="74" y="108"/>
                  </a:lnTo>
                  <a:lnTo>
                    <a:pt x="69" y="95"/>
                  </a:lnTo>
                  <a:lnTo>
                    <a:pt x="64" y="79"/>
                  </a:lnTo>
                  <a:lnTo>
                    <a:pt x="37" y="0"/>
                  </a:lnTo>
                  <a:lnTo>
                    <a:pt x="11" y="0"/>
                  </a:lnTo>
                  <a:lnTo>
                    <a:pt x="0" y="164"/>
                  </a:lnTo>
                  <a:lnTo>
                    <a:pt x="20" y="164"/>
                  </a:lnTo>
                  <a:lnTo>
                    <a:pt x="24" y="94"/>
                  </a:lnTo>
                  <a:lnTo>
                    <a:pt x="25" y="75"/>
                  </a:lnTo>
                  <a:lnTo>
                    <a:pt x="26" y="56"/>
                  </a:lnTo>
                  <a:lnTo>
                    <a:pt x="26" y="38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31" y="37"/>
                  </a:lnTo>
                  <a:lnTo>
                    <a:pt x="36" y="53"/>
                  </a:lnTo>
                  <a:lnTo>
                    <a:pt x="40" y="68"/>
                  </a:lnTo>
                  <a:lnTo>
                    <a:pt x="46" y="85"/>
                  </a:lnTo>
                  <a:lnTo>
                    <a:pt x="71" y="164"/>
                  </a:lnTo>
                  <a:lnTo>
                    <a:pt x="87" y="164"/>
                  </a:lnTo>
                  <a:lnTo>
                    <a:pt x="115" y="84"/>
                  </a:lnTo>
                  <a:lnTo>
                    <a:pt x="121" y="67"/>
                  </a:lnTo>
                  <a:lnTo>
                    <a:pt x="127" y="52"/>
                  </a:lnTo>
                  <a:lnTo>
                    <a:pt x="131" y="36"/>
                  </a:lnTo>
                  <a:lnTo>
                    <a:pt x="135" y="21"/>
                  </a:lnTo>
                  <a:lnTo>
                    <a:pt x="136" y="21"/>
                  </a:lnTo>
                  <a:lnTo>
                    <a:pt x="136" y="38"/>
                  </a:lnTo>
                  <a:lnTo>
                    <a:pt x="136" y="56"/>
                  </a:lnTo>
                  <a:lnTo>
                    <a:pt x="137" y="75"/>
                  </a:lnTo>
                  <a:lnTo>
                    <a:pt x="138" y="93"/>
                  </a:lnTo>
                  <a:lnTo>
                    <a:pt x="142" y="164"/>
                  </a:lnTo>
                  <a:close/>
                  <a:moveTo>
                    <a:pt x="216" y="164"/>
                  </a:moveTo>
                  <a:lnTo>
                    <a:pt x="216" y="47"/>
                  </a:lnTo>
                  <a:lnTo>
                    <a:pt x="196" y="47"/>
                  </a:lnTo>
                  <a:lnTo>
                    <a:pt x="196" y="164"/>
                  </a:lnTo>
                  <a:lnTo>
                    <a:pt x="216" y="164"/>
                  </a:lnTo>
                  <a:close/>
                  <a:moveTo>
                    <a:pt x="206" y="0"/>
                  </a:moveTo>
                  <a:lnTo>
                    <a:pt x="201" y="1"/>
                  </a:lnTo>
                  <a:lnTo>
                    <a:pt x="197" y="5"/>
                  </a:lnTo>
                  <a:lnTo>
                    <a:pt x="195" y="8"/>
                  </a:lnTo>
                  <a:lnTo>
                    <a:pt x="193" y="14"/>
                  </a:lnTo>
                  <a:lnTo>
                    <a:pt x="195" y="19"/>
                  </a:lnTo>
                  <a:lnTo>
                    <a:pt x="197" y="23"/>
                  </a:lnTo>
                  <a:lnTo>
                    <a:pt x="201" y="26"/>
                  </a:lnTo>
                  <a:lnTo>
                    <a:pt x="205" y="27"/>
                  </a:lnTo>
                  <a:lnTo>
                    <a:pt x="212" y="26"/>
                  </a:lnTo>
                  <a:lnTo>
                    <a:pt x="215" y="23"/>
                  </a:lnTo>
                  <a:lnTo>
                    <a:pt x="218" y="19"/>
                  </a:lnTo>
                  <a:lnTo>
                    <a:pt x="219" y="14"/>
                  </a:lnTo>
                  <a:lnTo>
                    <a:pt x="218" y="8"/>
                  </a:lnTo>
                  <a:lnTo>
                    <a:pt x="215" y="5"/>
                  </a:lnTo>
                  <a:lnTo>
                    <a:pt x="212" y="1"/>
                  </a:lnTo>
                  <a:lnTo>
                    <a:pt x="206" y="0"/>
                  </a:lnTo>
                  <a:close/>
                  <a:moveTo>
                    <a:pt x="243" y="159"/>
                  </a:moveTo>
                  <a:lnTo>
                    <a:pt x="250" y="162"/>
                  </a:lnTo>
                  <a:lnTo>
                    <a:pt x="257" y="165"/>
                  </a:lnTo>
                  <a:lnTo>
                    <a:pt x="266" y="166"/>
                  </a:lnTo>
                  <a:lnTo>
                    <a:pt x="276" y="167"/>
                  </a:lnTo>
                  <a:lnTo>
                    <a:pt x="284" y="166"/>
                  </a:lnTo>
                  <a:lnTo>
                    <a:pt x="293" y="164"/>
                  </a:lnTo>
                  <a:lnTo>
                    <a:pt x="300" y="162"/>
                  </a:lnTo>
                  <a:lnTo>
                    <a:pt x="307" y="157"/>
                  </a:lnTo>
                  <a:lnTo>
                    <a:pt x="311" y="152"/>
                  </a:lnTo>
                  <a:lnTo>
                    <a:pt x="314" y="146"/>
                  </a:lnTo>
                  <a:lnTo>
                    <a:pt x="317" y="140"/>
                  </a:lnTo>
                  <a:lnTo>
                    <a:pt x="318" y="132"/>
                  </a:lnTo>
                  <a:lnTo>
                    <a:pt x="318" y="125"/>
                  </a:lnTo>
                  <a:lnTo>
                    <a:pt x="316" y="120"/>
                  </a:lnTo>
                  <a:lnTo>
                    <a:pt x="313" y="115"/>
                  </a:lnTo>
                  <a:lnTo>
                    <a:pt x="310" y="111"/>
                  </a:lnTo>
                  <a:lnTo>
                    <a:pt x="306" y="106"/>
                  </a:lnTo>
                  <a:lnTo>
                    <a:pt x="300" y="103"/>
                  </a:lnTo>
                  <a:lnTo>
                    <a:pt x="295" y="99"/>
                  </a:lnTo>
                  <a:lnTo>
                    <a:pt x="287" y="96"/>
                  </a:lnTo>
                  <a:lnTo>
                    <a:pt x="278" y="92"/>
                  </a:lnTo>
                  <a:lnTo>
                    <a:pt x="271" y="87"/>
                  </a:lnTo>
                  <a:lnTo>
                    <a:pt x="269" y="85"/>
                  </a:lnTo>
                  <a:lnTo>
                    <a:pt x="267" y="83"/>
                  </a:lnTo>
                  <a:lnTo>
                    <a:pt x="267" y="79"/>
                  </a:lnTo>
                  <a:lnTo>
                    <a:pt x="266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67"/>
                  </a:lnTo>
                  <a:lnTo>
                    <a:pt x="271" y="65"/>
                  </a:lnTo>
                  <a:lnTo>
                    <a:pt x="273" y="63"/>
                  </a:lnTo>
                  <a:lnTo>
                    <a:pt x="277" y="62"/>
                  </a:lnTo>
                  <a:lnTo>
                    <a:pt x="281" y="60"/>
                  </a:lnTo>
                  <a:lnTo>
                    <a:pt x="285" y="60"/>
                  </a:lnTo>
                  <a:lnTo>
                    <a:pt x="293" y="60"/>
                  </a:lnTo>
                  <a:lnTo>
                    <a:pt x="299" y="63"/>
                  </a:lnTo>
                  <a:lnTo>
                    <a:pt x="305" y="65"/>
                  </a:lnTo>
                  <a:lnTo>
                    <a:pt x="309" y="67"/>
                  </a:lnTo>
                  <a:lnTo>
                    <a:pt x="313" y="52"/>
                  </a:lnTo>
                  <a:lnTo>
                    <a:pt x="308" y="48"/>
                  </a:lnTo>
                  <a:lnTo>
                    <a:pt x="301" y="46"/>
                  </a:lnTo>
                  <a:lnTo>
                    <a:pt x="294" y="45"/>
                  </a:lnTo>
                  <a:lnTo>
                    <a:pt x="285" y="44"/>
                  </a:lnTo>
                  <a:lnTo>
                    <a:pt x="277" y="45"/>
                  </a:lnTo>
                  <a:lnTo>
                    <a:pt x="269" y="47"/>
                  </a:lnTo>
                  <a:lnTo>
                    <a:pt x="263" y="50"/>
                  </a:lnTo>
                  <a:lnTo>
                    <a:pt x="257" y="54"/>
                  </a:lnTo>
                  <a:lnTo>
                    <a:pt x="253" y="59"/>
                  </a:lnTo>
                  <a:lnTo>
                    <a:pt x="249" y="65"/>
                  </a:lnTo>
                  <a:lnTo>
                    <a:pt x="247" y="72"/>
                  </a:lnTo>
                  <a:lnTo>
                    <a:pt x="246" y="78"/>
                  </a:lnTo>
                  <a:lnTo>
                    <a:pt x="246" y="84"/>
                  </a:lnTo>
                  <a:lnTo>
                    <a:pt x="249" y="88"/>
                  </a:lnTo>
                  <a:lnTo>
                    <a:pt x="251" y="94"/>
                  </a:lnTo>
                  <a:lnTo>
                    <a:pt x="254" y="98"/>
                  </a:lnTo>
                  <a:lnTo>
                    <a:pt x="258" y="102"/>
                  </a:lnTo>
                  <a:lnTo>
                    <a:pt x="264" y="106"/>
                  </a:lnTo>
                  <a:lnTo>
                    <a:pt x="269" y="109"/>
                  </a:lnTo>
                  <a:lnTo>
                    <a:pt x="277" y="112"/>
                  </a:lnTo>
                  <a:lnTo>
                    <a:pt x="286" y="116"/>
                  </a:lnTo>
                  <a:lnTo>
                    <a:pt x="293" y="122"/>
                  </a:lnTo>
                  <a:lnTo>
                    <a:pt x="295" y="124"/>
                  </a:lnTo>
                  <a:lnTo>
                    <a:pt x="296" y="127"/>
                  </a:lnTo>
                  <a:lnTo>
                    <a:pt x="297" y="130"/>
                  </a:lnTo>
                  <a:lnTo>
                    <a:pt x="298" y="134"/>
                  </a:lnTo>
                  <a:lnTo>
                    <a:pt x="297" y="137"/>
                  </a:lnTo>
                  <a:lnTo>
                    <a:pt x="296" y="141"/>
                  </a:lnTo>
                  <a:lnTo>
                    <a:pt x="295" y="144"/>
                  </a:lnTo>
                  <a:lnTo>
                    <a:pt x="293" y="146"/>
                  </a:lnTo>
                  <a:lnTo>
                    <a:pt x="290" y="148"/>
                  </a:lnTo>
                  <a:lnTo>
                    <a:pt x="285" y="150"/>
                  </a:lnTo>
                  <a:lnTo>
                    <a:pt x="281" y="151"/>
                  </a:lnTo>
                  <a:lnTo>
                    <a:pt x="276" y="151"/>
                  </a:lnTo>
                  <a:lnTo>
                    <a:pt x="268" y="151"/>
                  </a:lnTo>
                  <a:lnTo>
                    <a:pt x="260" y="148"/>
                  </a:lnTo>
                  <a:lnTo>
                    <a:pt x="254" y="146"/>
                  </a:lnTo>
                  <a:lnTo>
                    <a:pt x="249" y="143"/>
                  </a:lnTo>
                  <a:lnTo>
                    <a:pt x="243" y="159"/>
                  </a:lnTo>
                  <a:close/>
                  <a:moveTo>
                    <a:pt x="336" y="159"/>
                  </a:moveTo>
                  <a:lnTo>
                    <a:pt x="343" y="162"/>
                  </a:lnTo>
                  <a:lnTo>
                    <a:pt x="351" y="165"/>
                  </a:lnTo>
                  <a:lnTo>
                    <a:pt x="360" y="166"/>
                  </a:lnTo>
                  <a:lnTo>
                    <a:pt x="368" y="167"/>
                  </a:lnTo>
                  <a:lnTo>
                    <a:pt x="378" y="166"/>
                  </a:lnTo>
                  <a:lnTo>
                    <a:pt x="387" y="164"/>
                  </a:lnTo>
                  <a:lnTo>
                    <a:pt x="394" y="162"/>
                  </a:lnTo>
                  <a:lnTo>
                    <a:pt x="400" y="157"/>
                  </a:lnTo>
                  <a:lnTo>
                    <a:pt x="405" y="152"/>
                  </a:lnTo>
                  <a:lnTo>
                    <a:pt x="408" y="146"/>
                  </a:lnTo>
                  <a:lnTo>
                    <a:pt x="411" y="140"/>
                  </a:lnTo>
                  <a:lnTo>
                    <a:pt x="412" y="132"/>
                  </a:lnTo>
                  <a:lnTo>
                    <a:pt x="411" y="125"/>
                  </a:lnTo>
                  <a:lnTo>
                    <a:pt x="409" y="120"/>
                  </a:lnTo>
                  <a:lnTo>
                    <a:pt x="407" y="115"/>
                  </a:lnTo>
                  <a:lnTo>
                    <a:pt x="404" y="111"/>
                  </a:lnTo>
                  <a:lnTo>
                    <a:pt x="400" y="106"/>
                  </a:lnTo>
                  <a:lnTo>
                    <a:pt x="394" y="103"/>
                  </a:lnTo>
                  <a:lnTo>
                    <a:pt x="388" y="99"/>
                  </a:lnTo>
                  <a:lnTo>
                    <a:pt x="381" y="96"/>
                  </a:lnTo>
                  <a:lnTo>
                    <a:pt x="372" y="92"/>
                  </a:lnTo>
                  <a:lnTo>
                    <a:pt x="365" y="87"/>
                  </a:lnTo>
                  <a:lnTo>
                    <a:pt x="362" y="85"/>
                  </a:lnTo>
                  <a:lnTo>
                    <a:pt x="361" y="83"/>
                  </a:lnTo>
                  <a:lnTo>
                    <a:pt x="360" y="79"/>
                  </a:lnTo>
                  <a:lnTo>
                    <a:pt x="360" y="76"/>
                  </a:lnTo>
                  <a:lnTo>
                    <a:pt x="360" y="73"/>
                  </a:lnTo>
                  <a:lnTo>
                    <a:pt x="361" y="71"/>
                  </a:lnTo>
                  <a:lnTo>
                    <a:pt x="362" y="67"/>
                  </a:lnTo>
                  <a:lnTo>
                    <a:pt x="364" y="65"/>
                  </a:lnTo>
                  <a:lnTo>
                    <a:pt x="367" y="63"/>
                  </a:lnTo>
                  <a:lnTo>
                    <a:pt x="371" y="62"/>
                  </a:lnTo>
                  <a:lnTo>
                    <a:pt x="374" y="60"/>
                  </a:lnTo>
                  <a:lnTo>
                    <a:pt x="378" y="60"/>
                  </a:lnTo>
                  <a:lnTo>
                    <a:pt x="386" y="60"/>
                  </a:lnTo>
                  <a:lnTo>
                    <a:pt x="392" y="63"/>
                  </a:lnTo>
                  <a:lnTo>
                    <a:pt x="398" y="65"/>
                  </a:lnTo>
                  <a:lnTo>
                    <a:pt x="402" y="67"/>
                  </a:lnTo>
                  <a:lnTo>
                    <a:pt x="407" y="52"/>
                  </a:lnTo>
                  <a:lnTo>
                    <a:pt x="402" y="48"/>
                  </a:lnTo>
                  <a:lnTo>
                    <a:pt x="395" y="46"/>
                  </a:lnTo>
                  <a:lnTo>
                    <a:pt x="388" y="45"/>
                  </a:lnTo>
                  <a:lnTo>
                    <a:pt x="379" y="44"/>
                  </a:lnTo>
                  <a:lnTo>
                    <a:pt x="371" y="45"/>
                  </a:lnTo>
                  <a:lnTo>
                    <a:pt x="363" y="47"/>
                  </a:lnTo>
                  <a:lnTo>
                    <a:pt x="355" y="50"/>
                  </a:lnTo>
                  <a:lnTo>
                    <a:pt x="350" y="54"/>
                  </a:lnTo>
                  <a:lnTo>
                    <a:pt x="346" y="59"/>
                  </a:lnTo>
                  <a:lnTo>
                    <a:pt x="343" y="65"/>
                  </a:lnTo>
                  <a:lnTo>
                    <a:pt x="340" y="72"/>
                  </a:lnTo>
                  <a:lnTo>
                    <a:pt x="339" y="78"/>
                  </a:lnTo>
                  <a:lnTo>
                    <a:pt x="340" y="84"/>
                  </a:lnTo>
                  <a:lnTo>
                    <a:pt x="341" y="88"/>
                  </a:lnTo>
                  <a:lnTo>
                    <a:pt x="344" y="94"/>
                  </a:lnTo>
                  <a:lnTo>
                    <a:pt x="347" y="98"/>
                  </a:lnTo>
                  <a:lnTo>
                    <a:pt x="351" y="102"/>
                  </a:lnTo>
                  <a:lnTo>
                    <a:pt x="357" y="106"/>
                  </a:lnTo>
                  <a:lnTo>
                    <a:pt x="363" y="109"/>
                  </a:lnTo>
                  <a:lnTo>
                    <a:pt x="370" y="112"/>
                  </a:lnTo>
                  <a:lnTo>
                    <a:pt x="379" y="116"/>
                  </a:lnTo>
                  <a:lnTo>
                    <a:pt x="386" y="122"/>
                  </a:lnTo>
                  <a:lnTo>
                    <a:pt x="389" y="124"/>
                  </a:lnTo>
                  <a:lnTo>
                    <a:pt x="390" y="127"/>
                  </a:lnTo>
                  <a:lnTo>
                    <a:pt x="391" y="130"/>
                  </a:lnTo>
                  <a:lnTo>
                    <a:pt x="391" y="134"/>
                  </a:lnTo>
                  <a:lnTo>
                    <a:pt x="391" y="137"/>
                  </a:lnTo>
                  <a:lnTo>
                    <a:pt x="390" y="141"/>
                  </a:lnTo>
                  <a:lnTo>
                    <a:pt x="388" y="144"/>
                  </a:lnTo>
                  <a:lnTo>
                    <a:pt x="386" y="146"/>
                  </a:lnTo>
                  <a:lnTo>
                    <a:pt x="382" y="148"/>
                  </a:lnTo>
                  <a:lnTo>
                    <a:pt x="379" y="150"/>
                  </a:lnTo>
                  <a:lnTo>
                    <a:pt x="374" y="151"/>
                  </a:lnTo>
                  <a:lnTo>
                    <a:pt x="368" y="151"/>
                  </a:lnTo>
                  <a:lnTo>
                    <a:pt x="361" y="151"/>
                  </a:lnTo>
                  <a:lnTo>
                    <a:pt x="353" y="148"/>
                  </a:lnTo>
                  <a:lnTo>
                    <a:pt x="347" y="146"/>
                  </a:lnTo>
                  <a:lnTo>
                    <a:pt x="341" y="143"/>
                  </a:lnTo>
                  <a:lnTo>
                    <a:pt x="336" y="159"/>
                  </a:lnTo>
                  <a:close/>
                  <a:moveTo>
                    <a:pt x="520" y="164"/>
                  </a:moveTo>
                  <a:lnTo>
                    <a:pt x="519" y="152"/>
                  </a:lnTo>
                  <a:lnTo>
                    <a:pt x="517" y="136"/>
                  </a:lnTo>
                  <a:lnTo>
                    <a:pt x="517" y="93"/>
                  </a:lnTo>
                  <a:lnTo>
                    <a:pt x="517" y="84"/>
                  </a:lnTo>
                  <a:lnTo>
                    <a:pt x="516" y="75"/>
                  </a:lnTo>
                  <a:lnTo>
                    <a:pt x="513" y="67"/>
                  </a:lnTo>
                  <a:lnTo>
                    <a:pt x="509" y="59"/>
                  </a:lnTo>
                  <a:lnTo>
                    <a:pt x="507" y="56"/>
                  </a:lnTo>
                  <a:lnTo>
                    <a:pt x="503" y="53"/>
                  </a:lnTo>
                  <a:lnTo>
                    <a:pt x="500" y="50"/>
                  </a:lnTo>
                  <a:lnTo>
                    <a:pt x="496" y="48"/>
                  </a:lnTo>
                  <a:lnTo>
                    <a:pt x="492" y="47"/>
                  </a:lnTo>
                  <a:lnTo>
                    <a:pt x="486" y="45"/>
                  </a:lnTo>
                  <a:lnTo>
                    <a:pt x="481" y="45"/>
                  </a:lnTo>
                  <a:lnTo>
                    <a:pt x="474" y="44"/>
                  </a:lnTo>
                  <a:lnTo>
                    <a:pt x="463" y="45"/>
                  </a:lnTo>
                  <a:lnTo>
                    <a:pt x="454" y="47"/>
                  </a:lnTo>
                  <a:lnTo>
                    <a:pt x="445" y="50"/>
                  </a:lnTo>
                  <a:lnTo>
                    <a:pt x="438" y="55"/>
                  </a:lnTo>
                  <a:lnTo>
                    <a:pt x="442" y="68"/>
                  </a:lnTo>
                  <a:lnTo>
                    <a:pt x="448" y="65"/>
                  </a:lnTo>
                  <a:lnTo>
                    <a:pt x="456" y="63"/>
                  </a:lnTo>
                  <a:lnTo>
                    <a:pt x="463" y="60"/>
                  </a:lnTo>
                  <a:lnTo>
                    <a:pt x="471" y="60"/>
                  </a:lnTo>
                  <a:lnTo>
                    <a:pt x="480" y="60"/>
                  </a:lnTo>
                  <a:lnTo>
                    <a:pt x="485" y="63"/>
                  </a:lnTo>
                  <a:lnTo>
                    <a:pt x="490" y="66"/>
                  </a:lnTo>
                  <a:lnTo>
                    <a:pt x="494" y="71"/>
                  </a:lnTo>
                  <a:lnTo>
                    <a:pt x="496" y="74"/>
                  </a:lnTo>
                  <a:lnTo>
                    <a:pt x="497" y="79"/>
                  </a:lnTo>
                  <a:lnTo>
                    <a:pt x="497" y="83"/>
                  </a:lnTo>
                  <a:lnTo>
                    <a:pt x="497" y="87"/>
                  </a:lnTo>
                  <a:lnTo>
                    <a:pt x="497" y="89"/>
                  </a:lnTo>
                  <a:lnTo>
                    <a:pt x="482" y="91"/>
                  </a:lnTo>
                  <a:lnTo>
                    <a:pt x="468" y="93"/>
                  </a:lnTo>
                  <a:lnTo>
                    <a:pt x="456" y="96"/>
                  </a:lnTo>
                  <a:lnTo>
                    <a:pt x="446" y="101"/>
                  </a:lnTo>
                  <a:lnTo>
                    <a:pt x="443" y="104"/>
                  </a:lnTo>
                  <a:lnTo>
                    <a:pt x="439" y="107"/>
                  </a:lnTo>
                  <a:lnTo>
                    <a:pt x="435" y="111"/>
                  </a:lnTo>
                  <a:lnTo>
                    <a:pt x="433" y="115"/>
                  </a:lnTo>
                  <a:lnTo>
                    <a:pt x="431" y="118"/>
                  </a:lnTo>
                  <a:lnTo>
                    <a:pt x="430" y="123"/>
                  </a:lnTo>
                  <a:lnTo>
                    <a:pt x="429" y="128"/>
                  </a:lnTo>
                  <a:lnTo>
                    <a:pt x="429" y="134"/>
                  </a:lnTo>
                  <a:lnTo>
                    <a:pt x="429" y="140"/>
                  </a:lnTo>
                  <a:lnTo>
                    <a:pt x="431" y="146"/>
                  </a:lnTo>
                  <a:lnTo>
                    <a:pt x="434" y="152"/>
                  </a:lnTo>
                  <a:lnTo>
                    <a:pt x="438" y="156"/>
                  </a:lnTo>
                  <a:lnTo>
                    <a:pt x="443" y="161"/>
                  </a:lnTo>
                  <a:lnTo>
                    <a:pt x="448" y="164"/>
                  </a:lnTo>
                  <a:lnTo>
                    <a:pt x="456" y="166"/>
                  </a:lnTo>
                  <a:lnTo>
                    <a:pt x="463" y="167"/>
                  </a:lnTo>
                  <a:lnTo>
                    <a:pt x="470" y="167"/>
                  </a:lnTo>
                  <a:lnTo>
                    <a:pt x="475" y="166"/>
                  </a:lnTo>
                  <a:lnTo>
                    <a:pt x="481" y="164"/>
                  </a:lnTo>
                  <a:lnTo>
                    <a:pt x="485" y="162"/>
                  </a:lnTo>
                  <a:lnTo>
                    <a:pt x="493" y="156"/>
                  </a:lnTo>
                  <a:lnTo>
                    <a:pt x="499" y="150"/>
                  </a:lnTo>
                  <a:lnTo>
                    <a:pt x="499" y="150"/>
                  </a:lnTo>
                  <a:lnTo>
                    <a:pt x="501" y="164"/>
                  </a:lnTo>
                  <a:lnTo>
                    <a:pt x="520" y="164"/>
                  </a:lnTo>
                  <a:close/>
                  <a:moveTo>
                    <a:pt x="498" y="125"/>
                  </a:moveTo>
                  <a:lnTo>
                    <a:pt x="498" y="128"/>
                  </a:lnTo>
                  <a:lnTo>
                    <a:pt x="497" y="132"/>
                  </a:lnTo>
                  <a:lnTo>
                    <a:pt x="495" y="135"/>
                  </a:lnTo>
                  <a:lnTo>
                    <a:pt x="493" y="140"/>
                  </a:lnTo>
                  <a:lnTo>
                    <a:pt x="490" y="142"/>
                  </a:lnTo>
                  <a:lnTo>
                    <a:pt x="487" y="145"/>
                  </a:lnTo>
                  <a:lnTo>
                    <a:pt x="484" y="147"/>
                  </a:lnTo>
                  <a:lnTo>
                    <a:pt x="480" y="150"/>
                  </a:lnTo>
                  <a:lnTo>
                    <a:pt x="474" y="151"/>
                  </a:lnTo>
                  <a:lnTo>
                    <a:pt x="469" y="152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8" y="148"/>
                  </a:lnTo>
                  <a:lnTo>
                    <a:pt x="456" y="146"/>
                  </a:lnTo>
                  <a:lnTo>
                    <a:pt x="453" y="144"/>
                  </a:lnTo>
                  <a:lnTo>
                    <a:pt x="452" y="140"/>
                  </a:lnTo>
                  <a:lnTo>
                    <a:pt x="451" y="136"/>
                  </a:lnTo>
                  <a:lnTo>
                    <a:pt x="449" y="131"/>
                  </a:lnTo>
                  <a:lnTo>
                    <a:pt x="449" y="127"/>
                  </a:lnTo>
                  <a:lnTo>
                    <a:pt x="451" y="123"/>
                  </a:lnTo>
                  <a:lnTo>
                    <a:pt x="452" y="120"/>
                  </a:lnTo>
                  <a:lnTo>
                    <a:pt x="454" y="117"/>
                  </a:lnTo>
                  <a:lnTo>
                    <a:pt x="459" y="113"/>
                  </a:lnTo>
                  <a:lnTo>
                    <a:pt x="466" y="109"/>
                  </a:lnTo>
                  <a:lnTo>
                    <a:pt x="473" y="106"/>
                  </a:lnTo>
                  <a:lnTo>
                    <a:pt x="481" y="105"/>
                  </a:lnTo>
                  <a:lnTo>
                    <a:pt x="489" y="105"/>
                  </a:lnTo>
                  <a:lnTo>
                    <a:pt x="498" y="105"/>
                  </a:lnTo>
                  <a:lnTo>
                    <a:pt x="498" y="125"/>
                  </a:lnTo>
                  <a:close/>
                  <a:moveTo>
                    <a:pt x="459" y="27"/>
                  </a:moveTo>
                  <a:lnTo>
                    <a:pt x="459" y="23"/>
                  </a:lnTo>
                  <a:lnTo>
                    <a:pt x="461" y="18"/>
                  </a:lnTo>
                  <a:lnTo>
                    <a:pt x="462" y="17"/>
                  </a:lnTo>
                  <a:lnTo>
                    <a:pt x="466" y="16"/>
                  </a:lnTo>
                  <a:lnTo>
                    <a:pt x="470" y="17"/>
                  </a:lnTo>
                  <a:lnTo>
                    <a:pt x="475" y="20"/>
                  </a:lnTo>
                  <a:lnTo>
                    <a:pt x="483" y="24"/>
                  </a:lnTo>
                  <a:lnTo>
                    <a:pt x="489" y="25"/>
                  </a:lnTo>
                  <a:lnTo>
                    <a:pt x="494" y="25"/>
                  </a:lnTo>
                  <a:lnTo>
                    <a:pt x="497" y="24"/>
                  </a:lnTo>
                  <a:lnTo>
                    <a:pt x="500" y="21"/>
                  </a:lnTo>
                  <a:lnTo>
                    <a:pt x="502" y="19"/>
                  </a:lnTo>
                  <a:lnTo>
                    <a:pt x="503" y="15"/>
                  </a:lnTo>
                  <a:lnTo>
                    <a:pt x="505" y="11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495" y="0"/>
                  </a:lnTo>
                  <a:lnTo>
                    <a:pt x="494" y="6"/>
                  </a:lnTo>
                  <a:lnTo>
                    <a:pt x="493" y="9"/>
                  </a:lnTo>
                  <a:lnTo>
                    <a:pt x="490" y="10"/>
                  </a:lnTo>
                  <a:lnTo>
                    <a:pt x="488" y="10"/>
                  </a:lnTo>
                  <a:lnTo>
                    <a:pt x="484" y="9"/>
                  </a:lnTo>
                  <a:lnTo>
                    <a:pt x="479" y="7"/>
                  </a:lnTo>
                  <a:lnTo>
                    <a:pt x="471" y="3"/>
                  </a:lnTo>
                  <a:lnTo>
                    <a:pt x="463" y="1"/>
                  </a:lnTo>
                  <a:lnTo>
                    <a:pt x="460" y="1"/>
                  </a:lnTo>
                  <a:lnTo>
                    <a:pt x="457" y="4"/>
                  </a:lnTo>
                  <a:lnTo>
                    <a:pt x="454" y="5"/>
                  </a:lnTo>
                  <a:lnTo>
                    <a:pt x="452" y="8"/>
                  </a:lnTo>
                  <a:lnTo>
                    <a:pt x="449" y="11"/>
                  </a:lnTo>
                  <a:lnTo>
                    <a:pt x="448" y="16"/>
                  </a:lnTo>
                  <a:lnTo>
                    <a:pt x="448" y="21"/>
                  </a:lnTo>
                  <a:lnTo>
                    <a:pt x="447" y="27"/>
                  </a:lnTo>
                  <a:lnTo>
                    <a:pt x="459" y="27"/>
                  </a:lnTo>
                  <a:close/>
                  <a:moveTo>
                    <a:pt x="600" y="44"/>
                  </a:moveTo>
                  <a:lnTo>
                    <a:pt x="589" y="45"/>
                  </a:lnTo>
                  <a:lnTo>
                    <a:pt x="578" y="48"/>
                  </a:lnTo>
                  <a:lnTo>
                    <a:pt x="573" y="50"/>
                  </a:lnTo>
                  <a:lnTo>
                    <a:pt x="568" y="54"/>
                  </a:lnTo>
                  <a:lnTo>
                    <a:pt x="564" y="57"/>
                  </a:lnTo>
                  <a:lnTo>
                    <a:pt x="560" y="60"/>
                  </a:lnTo>
                  <a:lnTo>
                    <a:pt x="556" y="65"/>
                  </a:lnTo>
                  <a:lnTo>
                    <a:pt x="553" y="69"/>
                  </a:lnTo>
                  <a:lnTo>
                    <a:pt x="550" y="75"/>
                  </a:lnTo>
                  <a:lnTo>
                    <a:pt x="548" y="81"/>
                  </a:lnTo>
                  <a:lnTo>
                    <a:pt x="546" y="86"/>
                  </a:lnTo>
                  <a:lnTo>
                    <a:pt x="544" y="93"/>
                  </a:lnTo>
                  <a:lnTo>
                    <a:pt x="543" y="99"/>
                  </a:lnTo>
                  <a:lnTo>
                    <a:pt x="543" y="106"/>
                  </a:lnTo>
                  <a:lnTo>
                    <a:pt x="543" y="114"/>
                  </a:lnTo>
                  <a:lnTo>
                    <a:pt x="544" y="120"/>
                  </a:lnTo>
                  <a:lnTo>
                    <a:pt x="546" y="126"/>
                  </a:lnTo>
                  <a:lnTo>
                    <a:pt x="548" y="132"/>
                  </a:lnTo>
                  <a:lnTo>
                    <a:pt x="550" y="137"/>
                  </a:lnTo>
                  <a:lnTo>
                    <a:pt x="552" y="142"/>
                  </a:lnTo>
                  <a:lnTo>
                    <a:pt x="555" y="146"/>
                  </a:lnTo>
                  <a:lnTo>
                    <a:pt x="559" y="151"/>
                  </a:lnTo>
                  <a:lnTo>
                    <a:pt x="563" y="155"/>
                  </a:lnTo>
                  <a:lnTo>
                    <a:pt x="567" y="157"/>
                  </a:lnTo>
                  <a:lnTo>
                    <a:pt x="571" y="161"/>
                  </a:lnTo>
                  <a:lnTo>
                    <a:pt x="576" y="163"/>
                  </a:lnTo>
                  <a:lnTo>
                    <a:pt x="587" y="166"/>
                  </a:lnTo>
                  <a:lnTo>
                    <a:pt x="597" y="167"/>
                  </a:lnTo>
                  <a:lnTo>
                    <a:pt x="608" y="166"/>
                  </a:lnTo>
                  <a:lnTo>
                    <a:pt x="618" y="164"/>
                  </a:lnTo>
                  <a:lnTo>
                    <a:pt x="628" y="159"/>
                  </a:lnTo>
                  <a:lnTo>
                    <a:pt x="636" y="152"/>
                  </a:lnTo>
                  <a:lnTo>
                    <a:pt x="641" y="148"/>
                  </a:lnTo>
                  <a:lnTo>
                    <a:pt x="644" y="144"/>
                  </a:lnTo>
                  <a:lnTo>
                    <a:pt x="647" y="138"/>
                  </a:lnTo>
                  <a:lnTo>
                    <a:pt x="649" y="133"/>
                  </a:lnTo>
                  <a:lnTo>
                    <a:pt x="651" y="126"/>
                  </a:lnTo>
                  <a:lnTo>
                    <a:pt x="654" y="120"/>
                  </a:lnTo>
                  <a:lnTo>
                    <a:pt x="655" y="113"/>
                  </a:lnTo>
                  <a:lnTo>
                    <a:pt x="655" y="105"/>
                  </a:lnTo>
                  <a:lnTo>
                    <a:pt x="654" y="92"/>
                  </a:lnTo>
                  <a:lnTo>
                    <a:pt x="650" y="81"/>
                  </a:lnTo>
                  <a:lnTo>
                    <a:pt x="648" y="75"/>
                  </a:lnTo>
                  <a:lnTo>
                    <a:pt x="646" y="69"/>
                  </a:lnTo>
                  <a:lnTo>
                    <a:pt x="643" y="65"/>
                  </a:lnTo>
                  <a:lnTo>
                    <a:pt x="640" y="60"/>
                  </a:lnTo>
                  <a:lnTo>
                    <a:pt x="635" y="57"/>
                  </a:lnTo>
                  <a:lnTo>
                    <a:pt x="632" y="54"/>
                  </a:lnTo>
                  <a:lnTo>
                    <a:pt x="627" y="50"/>
                  </a:lnTo>
                  <a:lnTo>
                    <a:pt x="622" y="48"/>
                  </a:lnTo>
                  <a:lnTo>
                    <a:pt x="617" y="47"/>
                  </a:lnTo>
                  <a:lnTo>
                    <a:pt x="611" y="45"/>
                  </a:lnTo>
                  <a:lnTo>
                    <a:pt x="606" y="45"/>
                  </a:lnTo>
                  <a:lnTo>
                    <a:pt x="600" y="44"/>
                  </a:lnTo>
                  <a:close/>
                  <a:moveTo>
                    <a:pt x="600" y="60"/>
                  </a:moveTo>
                  <a:lnTo>
                    <a:pt x="604" y="60"/>
                  </a:lnTo>
                  <a:lnTo>
                    <a:pt x="608" y="62"/>
                  </a:lnTo>
                  <a:lnTo>
                    <a:pt x="611" y="63"/>
                  </a:lnTo>
                  <a:lnTo>
                    <a:pt x="615" y="65"/>
                  </a:lnTo>
                  <a:lnTo>
                    <a:pt x="621" y="69"/>
                  </a:lnTo>
                  <a:lnTo>
                    <a:pt x="625" y="75"/>
                  </a:lnTo>
                  <a:lnTo>
                    <a:pt x="629" y="83"/>
                  </a:lnTo>
                  <a:lnTo>
                    <a:pt x="632" y="89"/>
                  </a:lnTo>
                  <a:lnTo>
                    <a:pt x="633" y="98"/>
                  </a:lnTo>
                  <a:lnTo>
                    <a:pt x="633" y="105"/>
                  </a:lnTo>
                  <a:lnTo>
                    <a:pt x="633" y="115"/>
                  </a:lnTo>
                  <a:lnTo>
                    <a:pt x="631" y="124"/>
                  </a:lnTo>
                  <a:lnTo>
                    <a:pt x="628" y="132"/>
                  </a:lnTo>
                  <a:lnTo>
                    <a:pt x="623" y="138"/>
                  </a:lnTo>
                  <a:lnTo>
                    <a:pt x="619" y="144"/>
                  </a:lnTo>
                  <a:lnTo>
                    <a:pt x="613" y="147"/>
                  </a:lnTo>
                  <a:lnTo>
                    <a:pt x="606" y="151"/>
                  </a:lnTo>
                  <a:lnTo>
                    <a:pt x="598" y="151"/>
                  </a:lnTo>
                  <a:lnTo>
                    <a:pt x="592" y="151"/>
                  </a:lnTo>
                  <a:lnTo>
                    <a:pt x="584" y="147"/>
                  </a:lnTo>
                  <a:lnTo>
                    <a:pt x="579" y="144"/>
                  </a:lnTo>
                  <a:lnTo>
                    <a:pt x="574" y="138"/>
                  </a:lnTo>
                  <a:lnTo>
                    <a:pt x="569" y="132"/>
                  </a:lnTo>
                  <a:lnTo>
                    <a:pt x="567" y="124"/>
                  </a:lnTo>
                  <a:lnTo>
                    <a:pt x="565" y="115"/>
                  </a:lnTo>
                  <a:lnTo>
                    <a:pt x="564" y="106"/>
                  </a:lnTo>
                  <a:lnTo>
                    <a:pt x="565" y="97"/>
                  </a:lnTo>
                  <a:lnTo>
                    <a:pt x="566" y="89"/>
                  </a:lnTo>
                  <a:lnTo>
                    <a:pt x="569" y="82"/>
                  </a:lnTo>
                  <a:lnTo>
                    <a:pt x="573" y="75"/>
                  </a:lnTo>
                  <a:lnTo>
                    <a:pt x="577" y="68"/>
                  </a:lnTo>
                  <a:lnTo>
                    <a:pt x="583" y="64"/>
                  </a:lnTo>
                  <a:lnTo>
                    <a:pt x="591" y="62"/>
                  </a:lnTo>
                  <a:lnTo>
                    <a:pt x="600" y="60"/>
                  </a:lnTo>
                  <a:close/>
                  <a:moveTo>
                    <a:pt x="690" y="82"/>
                  </a:moveTo>
                  <a:lnTo>
                    <a:pt x="692" y="82"/>
                  </a:lnTo>
                  <a:lnTo>
                    <a:pt x="696" y="81"/>
                  </a:lnTo>
                  <a:lnTo>
                    <a:pt x="698" y="79"/>
                  </a:lnTo>
                  <a:lnTo>
                    <a:pt x="700" y="77"/>
                  </a:lnTo>
                  <a:lnTo>
                    <a:pt x="703" y="73"/>
                  </a:lnTo>
                  <a:lnTo>
                    <a:pt x="704" y="66"/>
                  </a:lnTo>
                  <a:lnTo>
                    <a:pt x="703" y="60"/>
                  </a:lnTo>
                  <a:lnTo>
                    <a:pt x="700" y="55"/>
                  </a:lnTo>
                  <a:lnTo>
                    <a:pt x="698" y="54"/>
                  </a:lnTo>
                  <a:lnTo>
                    <a:pt x="696" y="53"/>
                  </a:lnTo>
                  <a:lnTo>
                    <a:pt x="694" y="52"/>
                  </a:lnTo>
                  <a:lnTo>
                    <a:pt x="690" y="50"/>
                  </a:lnTo>
                  <a:lnTo>
                    <a:pt x="687" y="52"/>
                  </a:lnTo>
                  <a:lnTo>
                    <a:pt x="685" y="53"/>
                  </a:lnTo>
                  <a:lnTo>
                    <a:pt x="682" y="54"/>
                  </a:lnTo>
                  <a:lnTo>
                    <a:pt x="679" y="55"/>
                  </a:lnTo>
                  <a:lnTo>
                    <a:pt x="678" y="57"/>
                  </a:lnTo>
                  <a:lnTo>
                    <a:pt x="677" y="60"/>
                  </a:lnTo>
                  <a:lnTo>
                    <a:pt x="676" y="63"/>
                  </a:lnTo>
                  <a:lnTo>
                    <a:pt x="676" y="66"/>
                  </a:lnTo>
                  <a:lnTo>
                    <a:pt x="677" y="73"/>
                  </a:lnTo>
                  <a:lnTo>
                    <a:pt x="679" y="77"/>
                  </a:lnTo>
                  <a:lnTo>
                    <a:pt x="682" y="79"/>
                  </a:lnTo>
                  <a:lnTo>
                    <a:pt x="684" y="81"/>
                  </a:lnTo>
                  <a:lnTo>
                    <a:pt x="687" y="82"/>
                  </a:lnTo>
                  <a:lnTo>
                    <a:pt x="690" y="82"/>
                  </a:lnTo>
                  <a:close/>
                  <a:moveTo>
                    <a:pt x="690" y="167"/>
                  </a:moveTo>
                  <a:lnTo>
                    <a:pt x="692" y="167"/>
                  </a:lnTo>
                  <a:lnTo>
                    <a:pt x="696" y="166"/>
                  </a:lnTo>
                  <a:lnTo>
                    <a:pt x="698" y="165"/>
                  </a:lnTo>
                  <a:lnTo>
                    <a:pt x="700" y="163"/>
                  </a:lnTo>
                  <a:lnTo>
                    <a:pt x="703" y="159"/>
                  </a:lnTo>
                  <a:lnTo>
                    <a:pt x="704" y="152"/>
                  </a:lnTo>
                  <a:lnTo>
                    <a:pt x="703" y="146"/>
                  </a:lnTo>
                  <a:lnTo>
                    <a:pt x="700" y="141"/>
                  </a:lnTo>
                  <a:lnTo>
                    <a:pt x="698" y="140"/>
                  </a:lnTo>
                  <a:lnTo>
                    <a:pt x="696" y="138"/>
                  </a:lnTo>
                  <a:lnTo>
                    <a:pt x="694" y="137"/>
                  </a:lnTo>
                  <a:lnTo>
                    <a:pt x="690" y="137"/>
                  </a:lnTo>
                  <a:lnTo>
                    <a:pt x="687" y="137"/>
                  </a:lnTo>
                  <a:lnTo>
                    <a:pt x="685" y="138"/>
                  </a:lnTo>
                  <a:lnTo>
                    <a:pt x="682" y="140"/>
                  </a:lnTo>
                  <a:lnTo>
                    <a:pt x="679" y="141"/>
                  </a:lnTo>
                  <a:lnTo>
                    <a:pt x="678" y="143"/>
                  </a:lnTo>
                  <a:lnTo>
                    <a:pt x="677" y="146"/>
                  </a:lnTo>
                  <a:lnTo>
                    <a:pt x="676" y="148"/>
                  </a:lnTo>
                  <a:lnTo>
                    <a:pt x="676" y="152"/>
                  </a:lnTo>
                  <a:lnTo>
                    <a:pt x="677" y="159"/>
                  </a:lnTo>
                  <a:lnTo>
                    <a:pt x="679" y="163"/>
                  </a:lnTo>
                  <a:lnTo>
                    <a:pt x="682" y="165"/>
                  </a:lnTo>
                  <a:lnTo>
                    <a:pt x="684" y="166"/>
                  </a:lnTo>
                  <a:lnTo>
                    <a:pt x="687" y="167"/>
                  </a:lnTo>
                  <a:lnTo>
                    <a:pt x="690" y="167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1486011" y="1247948"/>
              <a:ext cx="3206724" cy="101181"/>
            </a:xfrm>
            <a:custGeom>
              <a:rect b="b" l="l" r="r" t="t"/>
              <a:pathLst>
                <a:path extrusionOk="0" h="224" w="6864">
                  <a:moveTo>
                    <a:pt x="0" y="175"/>
                  </a:moveTo>
                  <a:lnTo>
                    <a:pt x="20" y="175"/>
                  </a:lnTo>
                  <a:lnTo>
                    <a:pt x="20" y="109"/>
                  </a:lnTo>
                  <a:lnTo>
                    <a:pt x="29" y="112"/>
                  </a:lnTo>
                  <a:lnTo>
                    <a:pt x="38" y="112"/>
                  </a:lnTo>
                  <a:lnTo>
                    <a:pt x="45" y="112"/>
                  </a:lnTo>
                  <a:lnTo>
                    <a:pt x="52" y="110"/>
                  </a:lnTo>
                  <a:lnTo>
                    <a:pt x="58" y="109"/>
                  </a:lnTo>
                  <a:lnTo>
                    <a:pt x="65" y="107"/>
                  </a:lnTo>
                  <a:lnTo>
                    <a:pt x="71" y="104"/>
                  </a:lnTo>
                  <a:lnTo>
                    <a:pt x="77" y="102"/>
                  </a:lnTo>
                  <a:lnTo>
                    <a:pt x="82" y="97"/>
                  </a:lnTo>
                  <a:lnTo>
                    <a:pt x="86" y="94"/>
                  </a:lnTo>
                  <a:lnTo>
                    <a:pt x="92" y="86"/>
                  </a:lnTo>
                  <a:lnTo>
                    <a:pt x="95" y="78"/>
                  </a:lnTo>
                  <a:lnTo>
                    <a:pt x="97" y="69"/>
                  </a:lnTo>
                  <a:lnTo>
                    <a:pt x="98" y="58"/>
                  </a:lnTo>
                  <a:lnTo>
                    <a:pt x="97" y="48"/>
                  </a:lnTo>
                  <a:lnTo>
                    <a:pt x="95" y="39"/>
                  </a:lnTo>
                  <a:lnTo>
                    <a:pt x="91" y="30"/>
                  </a:lnTo>
                  <a:lnTo>
                    <a:pt x="84" y="24"/>
                  </a:lnTo>
                  <a:lnTo>
                    <a:pt x="81" y="21"/>
                  </a:lnTo>
                  <a:lnTo>
                    <a:pt x="77" y="18"/>
                  </a:lnTo>
                  <a:lnTo>
                    <a:pt x="71" y="16"/>
                  </a:lnTo>
                  <a:lnTo>
                    <a:pt x="66" y="14"/>
                  </a:lnTo>
                  <a:lnTo>
                    <a:pt x="54" y="11"/>
                  </a:lnTo>
                  <a:lnTo>
                    <a:pt x="40" y="10"/>
                  </a:lnTo>
                  <a:lnTo>
                    <a:pt x="28" y="10"/>
                  </a:lnTo>
                  <a:lnTo>
                    <a:pt x="17" y="11"/>
                  </a:lnTo>
                  <a:lnTo>
                    <a:pt x="9" y="12"/>
                  </a:lnTo>
                  <a:lnTo>
                    <a:pt x="0" y="14"/>
                  </a:lnTo>
                  <a:lnTo>
                    <a:pt x="0" y="175"/>
                  </a:lnTo>
                  <a:close/>
                  <a:moveTo>
                    <a:pt x="20" y="29"/>
                  </a:moveTo>
                  <a:lnTo>
                    <a:pt x="28" y="28"/>
                  </a:lnTo>
                  <a:lnTo>
                    <a:pt x="40" y="27"/>
                  </a:lnTo>
                  <a:lnTo>
                    <a:pt x="49" y="28"/>
                  </a:lnTo>
                  <a:lnTo>
                    <a:pt x="56" y="29"/>
                  </a:lnTo>
                  <a:lnTo>
                    <a:pt x="63" y="31"/>
                  </a:lnTo>
                  <a:lnTo>
                    <a:pt x="68" y="35"/>
                  </a:lnTo>
                  <a:lnTo>
                    <a:pt x="72" y="39"/>
                  </a:lnTo>
                  <a:lnTo>
                    <a:pt x="76" y="45"/>
                  </a:lnTo>
                  <a:lnTo>
                    <a:pt x="77" y="51"/>
                  </a:lnTo>
                  <a:lnTo>
                    <a:pt x="78" y="59"/>
                  </a:lnTo>
                  <a:lnTo>
                    <a:pt x="77" y="67"/>
                  </a:lnTo>
                  <a:lnTo>
                    <a:pt x="74" y="75"/>
                  </a:lnTo>
                  <a:lnTo>
                    <a:pt x="71" y="80"/>
                  </a:lnTo>
                  <a:lnTo>
                    <a:pt x="67" y="85"/>
                  </a:lnTo>
                  <a:lnTo>
                    <a:pt x="61" y="89"/>
                  </a:lnTo>
                  <a:lnTo>
                    <a:pt x="55" y="92"/>
                  </a:lnTo>
                  <a:lnTo>
                    <a:pt x="46" y="94"/>
                  </a:lnTo>
                  <a:lnTo>
                    <a:pt x="38" y="95"/>
                  </a:lnTo>
                  <a:lnTo>
                    <a:pt x="28" y="94"/>
                  </a:lnTo>
                  <a:lnTo>
                    <a:pt x="20" y="93"/>
                  </a:lnTo>
                  <a:lnTo>
                    <a:pt x="20" y="29"/>
                  </a:lnTo>
                  <a:close/>
                  <a:moveTo>
                    <a:pt x="121" y="175"/>
                  </a:moveTo>
                  <a:lnTo>
                    <a:pt x="141" y="175"/>
                  </a:lnTo>
                  <a:lnTo>
                    <a:pt x="141" y="113"/>
                  </a:lnTo>
                  <a:lnTo>
                    <a:pt x="142" y="107"/>
                  </a:lnTo>
                  <a:lnTo>
                    <a:pt x="142" y="103"/>
                  </a:lnTo>
                  <a:lnTo>
                    <a:pt x="145" y="97"/>
                  </a:lnTo>
                  <a:lnTo>
                    <a:pt x="147" y="92"/>
                  </a:lnTo>
                  <a:lnTo>
                    <a:pt x="149" y="87"/>
                  </a:lnTo>
                  <a:lnTo>
                    <a:pt x="152" y="83"/>
                  </a:lnTo>
                  <a:lnTo>
                    <a:pt x="157" y="80"/>
                  </a:lnTo>
                  <a:lnTo>
                    <a:pt x="161" y="77"/>
                  </a:lnTo>
                  <a:lnTo>
                    <a:pt x="165" y="76"/>
                  </a:lnTo>
                  <a:lnTo>
                    <a:pt x="171" y="75"/>
                  </a:lnTo>
                  <a:lnTo>
                    <a:pt x="175" y="76"/>
                  </a:lnTo>
                  <a:lnTo>
                    <a:pt x="178" y="76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2" y="55"/>
                  </a:lnTo>
                  <a:lnTo>
                    <a:pt x="166" y="56"/>
                  </a:lnTo>
                  <a:lnTo>
                    <a:pt x="162" y="57"/>
                  </a:lnTo>
                  <a:lnTo>
                    <a:pt x="157" y="59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6" y="70"/>
                  </a:lnTo>
                  <a:lnTo>
                    <a:pt x="142" y="75"/>
                  </a:lnTo>
                  <a:lnTo>
                    <a:pt x="140" y="82"/>
                  </a:lnTo>
                  <a:lnTo>
                    <a:pt x="139" y="82"/>
                  </a:lnTo>
                  <a:lnTo>
                    <a:pt x="138" y="58"/>
                  </a:lnTo>
                  <a:lnTo>
                    <a:pt x="121" y="58"/>
                  </a:lnTo>
                  <a:lnTo>
                    <a:pt x="121" y="66"/>
                  </a:lnTo>
                  <a:lnTo>
                    <a:pt x="121" y="75"/>
                  </a:lnTo>
                  <a:lnTo>
                    <a:pt x="121" y="85"/>
                  </a:lnTo>
                  <a:lnTo>
                    <a:pt x="121" y="95"/>
                  </a:lnTo>
                  <a:lnTo>
                    <a:pt x="121" y="175"/>
                  </a:lnTo>
                  <a:close/>
                  <a:moveTo>
                    <a:pt x="244" y="55"/>
                  </a:moveTo>
                  <a:lnTo>
                    <a:pt x="233" y="56"/>
                  </a:lnTo>
                  <a:lnTo>
                    <a:pt x="222" y="59"/>
                  </a:lnTo>
                  <a:lnTo>
                    <a:pt x="217" y="61"/>
                  </a:lnTo>
                  <a:lnTo>
                    <a:pt x="213" y="65"/>
                  </a:lnTo>
                  <a:lnTo>
                    <a:pt x="208" y="68"/>
                  </a:lnTo>
                  <a:lnTo>
                    <a:pt x="204" y="71"/>
                  </a:lnTo>
                  <a:lnTo>
                    <a:pt x="201" y="76"/>
                  </a:lnTo>
                  <a:lnTo>
                    <a:pt x="198" y="80"/>
                  </a:lnTo>
                  <a:lnTo>
                    <a:pt x="194" y="86"/>
                  </a:lnTo>
                  <a:lnTo>
                    <a:pt x="192" y="92"/>
                  </a:lnTo>
                  <a:lnTo>
                    <a:pt x="190" y="97"/>
                  </a:lnTo>
                  <a:lnTo>
                    <a:pt x="189" y="104"/>
                  </a:lnTo>
                  <a:lnTo>
                    <a:pt x="188" y="110"/>
                  </a:lnTo>
                  <a:lnTo>
                    <a:pt x="188" y="117"/>
                  </a:lnTo>
                  <a:lnTo>
                    <a:pt x="188" y="125"/>
                  </a:lnTo>
                  <a:lnTo>
                    <a:pt x="189" y="131"/>
                  </a:lnTo>
                  <a:lnTo>
                    <a:pt x="190" y="137"/>
                  </a:lnTo>
                  <a:lnTo>
                    <a:pt x="192" y="143"/>
                  </a:lnTo>
                  <a:lnTo>
                    <a:pt x="194" y="148"/>
                  </a:lnTo>
                  <a:lnTo>
                    <a:pt x="196" y="153"/>
                  </a:lnTo>
                  <a:lnTo>
                    <a:pt x="200" y="157"/>
                  </a:lnTo>
                  <a:lnTo>
                    <a:pt x="204" y="162"/>
                  </a:lnTo>
                  <a:lnTo>
                    <a:pt x="207" y="166"/>
                  </a:lnTo>
                  <a:lnTo>
                    <a:pt x="212" y="168"/>
                  </a:lnTo>
                  <a:lnTo>
                    <a:pt x="216" y="172"/>
                  </a:lnTo>
                  <a:lnTo>
                    <a:pt x="221" y="174"/>
                  </a:lnTo>
                  <a:lnTo>
                    <a:pt x="231" y="177"/>
                  </a:lnTo>
                  <a:lnTo>
                    <a:pt x="243" y="178"/>
                  </a:lnTo>
                  <a:lnTo>
                    <a:pt x="253" y="177"/>
                  </a:lnTo>
                  <a:lnTo>
                    <a:pt x="263" y="175"/>
                  </a:lnTo>
                  <a:lnTo>
                    <a:pt x="273" y="170"/>
                  </a:lnTo>
                  <a:lnTo>
                    <a:pt x="282" y="163"/>
                  </a:lnTo>
                  <a:lnTo>
                    <a:pt x="285" y="159"/>
                  </a:lnTo>
                  <a:lnTo>
                    <a:pt x="288" y="155"/>
                  </a:lnTo>
                  <a:lnTo>
                    <a:pt x="292" y="149"/>
                  </a:lnTo>
                  <a:lnTo>
                    <a:pt x="295" y="144"/>
                  </a:lnTo>
                  <a:lnTo>
                    <a:pt x="297" y="137"/>
                  </a:lnTo>
                  <a:lnTo>
                    <a:pt x="298" y="131"/>
                  </a:lnTo>
                  <a:lnTo>
                    <a:pt x="299" y="124"/>
                  </a:lnTo>
                  <a:lnTo>
                    <a:pt x="299" y="116"/>
                  </a:lnTo>
                  <a:lnTo>
                    <a:pt x="298" y="103"/>
                  </a:lnTo>
                  <a:lnTo>
                    <a:pt x="296" y="92"/>
                  </a:lnTo>
                  <a:lnTo>
                    <a:pt x="294" y="86"/>
                  </a:lnTo>
                  <a:lnTo>
                    <a:pt x="290" y="80"/>
                  </a:lnTo>
                  <a:lnTo>
                    <a:pt x="287" y="76"/>
                  </a:lnTo>
                  <a:lnTo>
                    <a:pt x="284" y="71"/>
                  </a:lnTo>
                  <a:lnTo>
                    <a:pt x="281" y="68"/>
                  </a:lnTo>
                  <a:lnTo>
                    <a:pt x="276" y="65"/>
                  </a:lnTo>
                  <a:lnTo>
                    <a:pt x="272" y="61"/>
                  </a:lnTo>
                  <a:lnTo>
                    <a:pt x="267" y="59"/>
                  </a:lnTo>
                  <a:lnTo>
                    <a:pt x="261" y="58"/>
                  </a:lnTo>
                  <a:lnTo>
                    <a:pt x="256" y="56"/>
                  </a:lnTo>
                  <a:lnTo>
                    <a:pt x="250" y="56"/>
                  </a:lnTo>
                  <a:lnTo>
                    <a:pt x="244" y="55"/>
                  </a:lnTo>
                  <a:close/>
                  <a:moveTo>
                    <a:pt x="244" y="71"/>
                  </a:moveTo>
                  <a:lnTo>
                    <a:pt x="248" y="71"/>
                  </a:lnTo>
                  <a:lnTo>
                    <a:pt x="253" y="73"/>
                  </a:lnTo>
                  <a:lnTo>
                    <a:pt x="256" y="74"/>
                  </a:lnTo>
                  <a:lnTo>
                    <a:pt x="259" y="76"/>
                  </a:lnTo>
                  <a:lnTo>
                    <a:pt x="266" y="80"/>
                  </a:lnTo>
                  <a:lnTo>
                    <a:pt x="270" y="86"/>
                  </a:lnTo>
                  <a:lnTo>
                    <a:pt x="274" y="94"/>
                  </a:lnTo>
                  <a:lnTo>
                    <a:pt x="276" y="100"/>
                  </a:lnTo>
                  <a:lnTo>
                    <a:pt x="277" y="109"/>
                  </a:lnTo>
                  <a:lnTo>
                    <a:pt x="279" y="116"/>
                  </a:lnTo>
                  <a:lnTo>
                    <a:pt x="277" y="126"/>
                  </a:lnTo>
                  <a:lnTo>
                    <a:pt x="275" y="135"/>
                  </a:lnTo>
                  <a:lnTo>
                    <a:pt x="272" y="143"/>
                  </a:lnTo>
                  <a:lnTo>
                    <a:pt x="268" y="149"/>
                  </a:lnTo>
                  <a:lnTo>
                    <a:pt x="263" y="155"/>
                  </a:lnTo>
                  <a:lnTo>
                    <a:pt x="257" y="158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36" y="162"/>
                  </a:lnTo>
                  <a:lnTo>
                    <a:pt x="230" y="158"/>
                  </a:lnTo>
                  <a:lnTo>
                    <a:pt x="223" y="155"/>
                  </a:lnTo>
                  <a:lnTo>
                    <a:pt x="218" y="149"/>
                  </a:lnTo>
                  <a:lnTo>
                    <a:pt x="215" y="143"/>
                  </a:lnTo>
                  <a:lnTo>
                    <a:pt x="212" y="135"/>
                  </a:lnTo>
                  <a:lnTo>
                    <a:pt x="209" y="126"/>
                  </a:lnTo>
                  <a:lnTo>
                    <a:pt x="208" y="117"/>
                  </a:lnTo>
                  <a:lnTo>
                    <a:pt x="209" y="108"/>
                  </a:lnTo>
                  <a:lnTo>
                    <a:pt x="211" y="100"/>
                  </a:lnTo>
                  <a:lnTo>
                    <a:pt x="214" y="93"/>
                  </a:lnTo>
                  <a:lnTo>
                    <a:pt x="217" y="86"/>
                  </a:lnTo>
                  <a:lnTo>
                    <a:pt x="222" y="79"/>
                  </a:lnTo>
                  <a:lnTo>
                    <a:pt x="228" y="75"/>
                  </a:lnTo>
                  <a:lnTo>
                    <a:pt x="235" y="73"/>
                  </a:lnTo>
                  <a:lnTo>
                    <a:pt x="244" y="71"/>
                  </a:lnTo>
                  <a:close/>
                  <a:moveTo>
                    <a:pt x="325" y="175"/>
                  </a:moveTo>
                  <a:lnTo>
                    <a:pt x="346" y="175"/>
                  </a:lnTo>
                  <a:lnTo>
                    <a:pt x="346" y="105"/>
                  </a:lnTo>
                  <a:lnTo>
                    <a:pt x="347" y="99"/>
                  </a:lnTo>
                  <a:lnTo>
                    <a:pt x="348" y="94"/>
                  </a:lnTo>
                  <a:lnTo>
                    <a:pt x="349" y="90"/>
                  </a:lnTo>
                  <a:lnTo>
                    <a:pt x="351" y="86"/>
                  </a:lnTo>
                  <a:lnTo>
                    <a:pt x="353" y="83"/>
                  </a:lnTo>
                  <a:lnTo>
                    <a:pt x="356" y="79"/>
                  </a:lnTo>
                  <a:lnTo>
                    <a:pt x="361" y="77"/>
                  </a:lnTo>
                  <a:lnTo>
                    <a:pt x="364" y="75"/>
                  </a:lnTo>
                  <a:lnTo>
                    <a:pt x="368" y="74"/>
                  </a:lnTo>
                  <a:lnTo>
                    <a:pt x="374" y="73"/>
                  </a:lnTo>
                  <a:lnTo>
                    <a:pt x="379" y="74"/>
                  </a:lnTo>
                  <a:lnTo>
                    <a:pt x="383" y="75"/>
                  </a:lnTo>
                  <a:lnTo>
                    <a:pt x="388" y="78"/>
                  </a:lnTo>
                  <a:lnTo>
                    <a:pt x="391" y="82"/>
                  </a:lnTo>
                  <a:lnTo>
                    <a:pt x="393" y="87"/>
                  </a:lnTo>
                  <a:lnTo>
                    <a:pt x="395" y="93"/>
                  </a:lnTo>
                  <a:lnTo>
                    <a:pt x="396" y="98"/>
                  </a:lnTo>
                  <a:lnTo>
                    <a:pt x="397" y="105"/>
                  </a:lnTo>
                  <a:lnTo>
                    <a:pt x="397" y="175"/>
                  </a:lnTo>
                  <a:lnTo>
                    <a:pt x="417" y="175"/>
                  </a:lnTo>
                  <a:lnTo>
                    <a:pt x="417" y="103"/>
                  </a:lnTo>
                  <a:lnTo>
                    <a:pt x="418" y="97"/>
                  </a:lnTo>
                  <a:lnTo>
                    <a:pt x="419" y="93"/>
                  </a:lnTo>
                  <a:lnTo>
                    <a:pt x="420" y="88"/>
                  </a:lnTo>
                  <a:lnTo>
                    <a:pt x="422" y="85"/>
                  </a:lnTo>
                  <a:lnTo>
                    <a:pt x="425" y="82"/>
                  </a:lnTo>
                  <a:lnTo>
                    <a:pt x="428" y="78"/>
                  </a:lnTo>
                  <a:lnTo>
                    <a:pt x="432" y="76"/>
                  </a:lnTo>
                  <a:lnTo>
                    <a:pt x="435" y="75"/>
                  </a:lnTo>
                  <a:lnTo>
                    <a:pt x="439" y="73"/>
                  </a:lnTo>
                  <a:lnTo>
                    <a:pt x="444" y="73"/>
                  </a:lnTo>
                  <a:lnTo>
                    <a:pt x="449" y="74"/>
                  </a:lnTo>
                  <a:lnTo>
                    <a:pt x="455" y="75"/>
                  </a:lnTo>
                  <a:lnTo>
                    <a:pt x="459" y="78"/>
                  </a:lnTo>
                  <a:lnTo>
                    <a:pt x="462" y="83"/>
                  </a:lnTo>
                  <a:lnTo>
                    <a:pt x="464" y="87"/>
                  </a:lnTo>
                  <a:lnTo>
                    <a:pt x="466" y="94"/>
                  </a:lnTo>
                  <a:lnTo>
                    <a:pt x="468" y="100"/>
                  </a:lnTo>
                  <a:lnTo>
                    <a:pt x="469" y="109"/>
                  </a:lnTo>
                  <a:lnTo>
                    <a:pt x="469" y="175"/>
                  </a:lnTo>
                  <a:lnTo>
                    <a:pt x="488" y="175"/>
                  </a:lnTo>
                  <a:lnTo>
                    <a:pt x="488" y="106"/>
                  </a:lnTo>
                  <a:lnTo>
                    <a:pt x="487" y="93"/>
                  </a:lnTo>
                  <a:lnTo>
                    <a:pt x="485" y="82"/>
                  </a:lnTo>
                  <a:lnTo>
                    <a:pt x="481" y="73"/>
                  </a:lnTo>
                  <a:lnTo>
                    <a:pt x="475" y="66"/>
                  </a:lnTo>
                  <a:lnTo>
                    <a:pt x="470" y="60"/>
                  </a:lnTo>
                  <a:lnTo>
                    <a:pt x="463" y="57"/>
                  </a:lnTo>
                  <a:lnTo>
                    <a:pt x="457" y="56"/>
                  </a:lnTo>
                  <a:lnTo>
                    <a:pt x="451" y="55"/>
                  </a:lnTo>
                  <a:lnTo>
                    <a:pt x="444" y="56"/>
                  </a:lnTo>
                  <a:lnTo>
                    <a:pt x="437" y="57"/>
                  </a:lnTo>
                  <a:lnTo>
                    <a:pt x="431" y="60"/>
                  </a:lnTo>
                  <a:lnTo>
                    <a:pt x="425" y="64"/>
                  </a:lnTo>
                  <a:lnTo>
                    <a:pt x="419" y="70"/>
                  </a:lnTo>
                  <a:lnTo>
                    <a:pt x="412" y="79"/>
                  </a:lnTo>
                  <a:lnTo>
                    <a:pt x="412" y="79"/>
                  </a:lnTo>
                  <a:lnTo>
                    <a:pt x="410" y="74"/>
                  </a:lnTo>
                  <a:lnTo>
                    <a:pt x="407" y="69"/>
                  </a:lnTo>
                  <a:lnTo>
                    <a:pt x="404" y="65"/>
                  </a:lnTo>
                  <a:lnTo>
                    <a:pt x="401" y="61"/>
                  </a:lnTo>
                  <a:lnTo>
                    <a:pt x="396" y="59"/>
                  </a:lnTo>
                  <a:lnTo>
                    <a:pt x="391" y="57"/>
                  </a:lnTo>
                  <a:lnTo>
                    <a:pt x="385" y="56"/>
                  </a:lnTo>
                  <a:lnTo>
                    <a:pt x="380" y="55"/>
                  </a:lnTo>
                  <a:lnTo>
                    <a:pt x="374" y="56"/>
                  </a:lnTo>
                  <a:lnTo>
                    <a:pt x="367" y="57"/>
                  </a:lnTo>
                  <a:lnTo>
                    <a:pt x="362" y="59"/>
                  </a:lnTo>
                  <a:lnTo>
                    <a:pt x="357" y="61"/>
                  </a:lnTo>
                  <a:lnTo>
                    <a:pt x="353" y="65"/>
                  </a:lnTo>
                  <a:lnTo>
                    <a:pt x="350" y="69"/>
                  </a:lnTo>
                  <a:lnTo>
                    <a:pt x="347" y="73"/>
                  </a:lnTo>
                  <a:lnTo>
                    <a:pt x="344" y="77"/>
                  </a:lnTo>
                  <a:lnTo>
                    <a:pt x="343" y="77"/>
                  </a:lnTo>
                  <a:lnTo>
                    <a:pt x="342" y="58"/>
                  </a:lnTo>
                  <a:lnTo>
                    <a:pt x="325" y="58"/>
                  </a:lnTo>
                  <a:lnTo>
                    <a:pt x="325" y="73"/>
                  </a:lnTo>
                  <a:lnTo>
                    <a:pt x="325" y="89"/>
                  </a:lnTo>
                  <a:lnTo>
                    <a:pt x="325" y="175"/>
                  </a:lnTo>
                  <a:close/>
                  <a:moveTo>
                    <a:pt x="570" y="55"/>
                  </a:moveTo>
                  <a:lnTo>
                    <a:pt x="559" y="56"/>
                  </a:lnTo>
                  <a:lnTo>
                    <a:pt x="549" y="59"/>
                  </a:lnTo>
                  <a:lnTo>
                    <a:pt x="543" y="61"/>
                  </a:lnTo>
                  <a:lnTo>
                    <a:pt x="539" y="65"/>
                  </a:lnTo>
                  <a:lnTo>
                    <a:pt x="535" y="68"/>
                  </a:lnTo>
                  <a:lnTo>
                    <a:pt x="530" y="71"/>
                  </a:lnTo>
                  <a:lnTo>
                    <a:pt x="527" y="76"/>
                  </a:lnTo>
                  <a:lnTo>
                    <a:pt x="524" y="80"/>
                  </a:lnTo>
                  <a:lnTo>
                    <a:pt x="520" y="86"/>
                  </a:lnTo>
                  <a:lnTo>
                    <a:pt x="518" y="92"/>
                  </a:lnTo>
                  <a:lnTo>
                    <a:pt x="516" y="97"/>
                  </a:lnTo>
                  <a:lnTo>
                    <a:pt x="515" y="104"/>
                  </a:lnTo>
                  <a:lnTo>
                    <a:pt x="514" y="110"/>
                  </a:lnTo>
                  <a:lnTo>
                    <a:pt x="514" y="117"/>
                  </a:lnTo>
                  <a:lnTo>
                    <a:pt x="514" y="125"/>
                  </a:lnTo>
                  <a:lnTo>
                    <a:pt x="515" y="131"/>
                  </a:lnTo>
                  <a:lnTo>
                    <a:pt x="516" y="137"/>
                  </a:lnTo>
                  <a:lnTo>
                    <a:pt x="518" y="143"/>
                  </a:lnTo>
                  <a:lnTo>
                    <a:pt x="520" y="148"/>
                  </a:lnTo>
                  <a:lnTo>
                    <a:pt x="523" y="153"/>
                  </a:lnTo>
                  <a:lnTo>
                    <a:pt x="526" y="157"/>
                  </a:lnTo>
                  <a:lnTo>
                    <a:pt x="530" y="162"/>
                  </a:lnTo>
                  <a:lnTo>
                    <a:pt x="533" y="166"/>
                  </a:lnTo>
                  <a:lnTo>
                    <a:pt x="538" y="168"/>
                  </a:lnTo>
                  <a:lnTo>
                    <a:pt x="542" y="172"/>
                  </a:lnTo>
                  <a:lnTo>
                    <a:pt x="547" y="174"/>
                  </a:lnTo>
                  <a:lnTo>
                    <a:pt x="557" y="177"/>
                  </a:lnTo>
                  <a:lnTo>
                    <a:pt x="569" y="178"/>
                  </a:lnTo>
                  <a:lnTo>
                    <a:pt x="579" y="177"/>
                  </a:lnTo>
                  <a:lnTo>
                    <a:pt x="590" y="175"/>
                  </a:lnTo>
                  <a:lnTo>
                    <a:pt x="598" y="170"/>
                  </a:lnTo>
                  <a:lnTo>
                    <a:pt x="607" y="163"/>
                  </a:lnTo>
                  <a:lnTo>
                    <a:pt x="611" y="159"/>
                  </a:lnTo>
                  <a:lnTo>
                    <a:pt x="614" y="155"/>
                  </a:lnTo>
                  <a:lnTo>
                    <a:pt x="618" y="149"/>
                  </a:lnTo>
                  <a:lnTo>
                    <a:pt x="621" y="144"/>
                  </a:lnTo>
                  <a:lnTo>
                    <a:pt x="622" y="137"/>
                  </a:lnTo>
                  <a:lnTo>
                    <a:pt x="624" y="131"/>
                  </a:lnTo>
                  <a:lnTo>
                    <a:pt x="625" y="124"/>
                  </a:lnTo>
                  <a:lnTo>
                    <a:pt x="625" y="116"/>
                  </a:lnTo>
                  <a:lnTo>
                    <a:pt x="624" y="103"/>
                  </a:lnTo>
                  <a:lnTo>
                    <a:pt x="621" y="92"/>
                  </a:lnTo>
                  <a:lnTo>
                    <a:pt x="619" y="86"/>
                  </a:lnTo>
                  <a:lnTo>
                    <a:pt x="617" y="80"/>
                  </a:lnTo>
                  <a:lnTo>
                    <a:pt x="613" y="76"/>
                  </a:lnTo>
                  <a:lnTo>
                    <a:pt x="610" y="71"/>
                  </a:lnTo>
                  <a:lnTo>
                    <a:pt x="607" y="68"/>
                  </a:lnTo>
                  <a:lnTo>
                    <a:pt x="603" y="65"/>
                  </a:lnTo>
                  <a:lnTo>
                    <a:pt x="598" y="61"/>
                  </a:lnTo>
                  <a:lnTo>
                    <a:pt x="593" y="59"/>
                  </a:lnTo>
                  <a:lnTo>
                    <a:pt x="587" y="58"/>
                  </a:lnTo>
                  <a:lnTo>
                    <a:pt x="582" y="56"/>
                  </a:lnTo>
                  <a:lnTo>
                    <a:pt x="577" y="56"/>
                  </a:lnTo>
                  <a:lnTo>
                    <a:pt x="570" y="55"/>
                  </a:lnTo>
                  <a:close/>
                  <a:moveTo>
                    <a:pt x="570" y="71"/>
                  </a:moveTo>
                  <a:lnTo>
                    <a:pt x="574" y="71"/>
                  </a:lnTo>
                  <a:lnTo>
                    <a:pt x="579" y="73"/>
                  </a:lnTo>
                  <a:lnTo>
                    <a:pt x="582" y="74"/>
                  </a:lnTo>
                  <a:lnTo>
                    <a:pt x="585" y="76"/>
                  </a:lnTo>
                  <a:lnTo>
                    <a:pt x="592" y="80"/>
                  </a:lnTo>
                  <a:lnTo>
                    <a:pt x="596" y="86"/>
                  </a:lnTo>
                  <a:lnTo>
                    <a:pt x="599" y="94"/>
                  </a:lnTo>
                  <a:lnTo>
                    <a:pt x="603" y="100"/>
                  </a:lnTo>
                  <a:lnTo>
                    <a:pt x="604" y="109"/>
                  </a:lnTo>
                  <a:lnTo>
                    <a:pt x="605" y="116"/>
                  </a:lnTo>
                  <a:lnTo>
                    <a:pt x="604" y="126"/>
                  </a:lnTo>
                  <a:lnTo>
                    <a:pt x="601" y="135"/>
                  </a:lnTo>
                  <a:lnTo>
                    <a:pt x="598" y="143"/>
                  </a:lnTo>
                  <a:lnTo>
                    <a:pt x="594" y="149"/>
                  </a:lnTo>
                  <a:lnTo>
                    <a:pt x="590" y="155"/>
                  </a:lnTo>
                  <a:lnTo>
                    <a:pt x="583" y="158"/>
                  </a:lnTo>
                  <a:lnTo>
                    <a:pt x="577" y="162"/>
                  </a:lnTo>
                  <a:lnTo>
                    <a:pt x="569" y="162"/>
                  </a:lnTo>
                  <a:lnTo>
                    <a:pt x="563" y="162"/>
                  </a:lnTo>
                  <a:lnTo>
                    <a:pt x="555" y="158"/>
                  </a:lnTo>
                  <a:lnTo>
                    <a:pt x="550" y="155"/>
                  </a:lnTo>
                  <a:lnTo>
                    <a:pt x="544" y="149"/>
                  </a:lnTo>
                  <a:lnTo>
                    <a:pt x="541" y="143"/>
                  </a:lnTo>
                  <a:lnTo>
                    <a:pt x="538" y="135"/>
                  </a:lnTo>
                  <a:lnTo>
                    <a:pt x="536" y="126"/>
                  </a:lnTo>
                  <a:lnTo>
                    <a:pt x="535" y="117"/>
                  </a:lnTo>
                  <a:lnTo>
                    <a:pt x="536" y="108"/>
                  </a:lnTo>
                  <a:lnTo>
                    <a:pt x="537" y="100"/>
                  </a:lnTo>
                  <a:lnTo>
                    <a:pt x="540" y="93"/>
                  </a:lnTo>
                  <a:lnTo>
                    <a:pt x="543" y="86"/>
                  </a:lnTo>
                  <a:lnTo>
                    <a:pt x="549" y="79"/>
                  </a:lnTo>
                  <a:lnTo>
                    <a:pt x="554" y="75"/>
                  </a:lnTo>
                  <a:lnTo>
                    <a:pt x="562" y="73"/>
                  </a:lnTo>
                  <a:lnTo>
                    <a:pt x="570" y="71"/>
                  </a:lnTo>
                  <a:close/>
                  <a:moveTo>
                    <a:pt x="636" y="58"/>
                  </a:moveTo>
                  <a:lnTo>
                    <a:pt x="679" y="175"/>
                  </a:lnTo>
                  <a:lnTo>
                    <a:pt x="699" y="175"/>
                  </a:lnTo>
                  <a:lnTo>
                    <a:pt x="744" y="58"/>
                  </a:lnTo>
                  <a:lnTo>
                    <a:pt x="722" y="58"/>
                  </a:lnTo>
                  <a:lnTo>
                    <a:pt x="700" y="124"/>
                  </a:lnTo>
                  <a:lnTo>
                    <a:pt x="694" y="139"/>
                  </a:lnTo>
                  <a:lnTo>
                    <a:pt x="690" y="154"/>
                  </a:lnTo>
                  <a:lnTo>
                    <a:pt x="690" y="154"/>
                  </a:lnTo>
                  <a:lnTo>
                    <a:pt x="686" y="139"/>
                  </a:lnTo>
                  <a:lnTo>
                    <a:pt x="680" y="124"/>
                  </a:lnTo>
                  <a:lnTo>
                    <a:pt x="658" y="58"/>
                  </a:lnTo>
                  <a:lnTo>
                    <a:pt x="636" y="58"/>
                  </a:lnTo>
                  <a:close/>
                  <a:moveTo>
                    <a:pt x="853" y="120"/>
                  </a:moveTo>
                  <a:lnTo>
                    <a:pt x="853" y="116"/>
                  </a:lnTo>
                  <a:lnTo>
                    <a:pt x="853" y="110"/>
                  </a:lnTo>
                  <a:lnTo>
                    <a:pt x="853" y="102"/>
                  </a:lnTo>
                  <a:lnTo>
                    <a:pt x="851" y="93"/>
                  </a:lnTo>
                  <a:lnTo>
                    <a:pt x="849" y="84"/>
                  </a:lnTo>
                  <a:lnTo>
                    <a:pt x="843" y="75"/>
                  </a:lnTo>
                  <a:lnTo>
                    <a:pt x="841" y="70"/>
                  </a:lnTo>
                  <a:lnTo>
                    <a:pt x="838" y="67"/>
                  </a:lnTo>
                  <a:lnTo>
                    <a:pt x="834" y="64"/>
                  </a:lnTo>
                  <a:lnTo>
                    <a:pt x="829" y="60"/>
                  </a:lnTo>
                  <a:lnTo>
                    <a:pt x="824" y="58"/>
                  </a:lnTo>
                  <a:lnTo>
                    <a:pt x="819" y="57"/>
                  </a:lnTo>
                  <a:lnTo>
                    <a:pt x="813" y="56"/>
                  </a:lnTo>
                  <a:lnTo>
                    <a:pt x="807" y="55"/>
                  </a:lnTo>
                  <a:lnTo>
                    <a:pt x="800" y="56"/>
                  </a:lnTo>
                  <a:lnTo>
                    <a:pt x="795" y="57"/>
                  </a:lnTo>
                  <a:lnTo>
                    <a:pt x="789" y="58"/>
                  </a:lnTo>
                  <a:lnTo>
                    <a:pt x="784" y="60"/>
                  </a:lnTo>
                  <a:lnTo>
                    <a:pt x="779" y="63"/>
                  </a:lnTo>
                  <a:lnTo>
                    <a:pt x="774" y="66"/>
                  </a:lnTo>
                  <a:lnTo>
                    <a:pt x="771" y="69"/>
                  </a:lnTo>
                  <a:lnTo>
                    <a:pt x="767" y="74"/>
                  </a:lnTo>
                  <a:lnTo>
                    <a:pt x="761" y="83"/>
                  </a:lnTo>
                  <a:lnTo>
                    <a:pt x="756" y="94"/>
                  </a:lnTo>
                  <a:lnTo>
                    <a:pt x="754" y="106"/>
                  </a:lnTo>
                  <a:lnTo>
                    <a:pt x="753" y="118"/>
                  </a:lnTo>
                  <a:lnTo>
                    <a:pt x="754" y="132"/>
                  </a:lnTo>
                  <a:lnTo>
                    <a:pt x="757" y="143"/>
                  </a:lnTo>
                  <a:lnTo>
                    <a:pt x="759" y="148"/>
                  </a:lnTo>
                  <a:lnTo>
                    <a:pt x="761" y="153"/>
                  </a:lnTo>
                  <a:lnTo>
                    <a:pt x="765" y="157"/>
                  </a:lnTo>
                  <a:lnTo>
                    <a:pt x="768" y="162"/>
                  </a:lnTo>
                  <a:lnTo>
                    <a:pt x="771" y="165"/>
                  </a:lnTo>
                  <a:lnTo>
                    <a:pt x="775" y="168"/>
                  </a:lnTo>
                  <a:lnTo>
                    <a:pt x="781" y="172"/>
                  </a:lnTo>
                  <a:lnTo>
                    <a:pt x="785" y="174"/>
                  </a:lnTo>
                  <a:lnTo>
                    <a:pt x="790" y="175"/>
                  </a:lnTo>
                  <a:lnTo>
                    <a:pt x="796" y="177"/>
                  </a:lnTo>
                  <a:lnTo>
                    <a:pt x="802" y="177"/>
                  </a:lnTo>
                  <a:lnTo>
                    <a:pt x="809" y="178"/>
                  </a:lnTo>
                  <a:lnTo>
                    <a:pt x="822" y="177"/>
                  </a:lnTo>
                  <a:lnTo>
                    <a:pt x="832" y="175"/>
                  </a:lnTo>
                  <a:lnTo>
                    <a:pt x="840" y="173"/>
                  </a:lnTo>
                  <a:lnTo>
                    <a:pt x="847" y="171"/>
                  </a:lnTo>
                  <a:lnTo>
                    <a:pt x="843" y="155"/>
                  </a:lnTo>
                  <a:lnTo>
                    <a:pt x="837" y="157"/>
                  </a:lnTo>
                  <a:lnTo>
                    <a:pt x="830" y="159"/>
                  </a:lnTo>
                  <a:lnTo>
                    <a:pt x="822" y="161"/>
                  </a:lnTo>
                  <a:lnTo>
                    <a:pt x="812" y="162"/>
                  </a:lnTo>
                  <a:lnTo>
                    <a:pt x="805" y="161"/>
                  </a:lnTo>
                  <a:lnTo>
                    <a:pt x="797" y="159"/>
                  </a:lnTo>
                  <a:lnTo>
                    <a:pt x="790" y="156"/>
                  </a:lnTo>
                  <a:lnTo>
                    <a:pt x="784" y="152"/>
                  </a:lnTo>
                  <a:lnTo>
                    <a:pt x="780" y="146"/>
                  </a:lnTo>
                  <a:lnTo>
                    <a:pt x="776" y="139"/>
                  </a:lnTo>
                  <a:lnTo>
                    <a:pt x="773" y="131"/>
                  </a:lnTo>
                  <a:lnTo>
                    <a:pt x="772" y="120"/>
                  </a:lnTo>
                  <a:lnTo>
                    <a:pt x="853" y="120"/>
                  </a:lnTo>
                  <a:close/>
                  <a:moveTo>
                    <a:pt x="773" y="105"/>
                  </a:moveTo>
                  <a:lnTo>
                    <a:pt x="774" y="99"/>
                  </a:lnTo>
                  <a:lnTo>
                    <a:pt x="775" y="94"/>
                  </a:lnTo>
                  <a:lnTo>
                    <a:pt x="778" y="88"/>
                  </a:lnTo>
                  <a:lnTo>
                    <a:pt x="782" y="83"/>
                  </a:lnTo>
                  <a:lnTo>
                    <a:pt x="786" y="77"/>
                  </a:lnTo>
                  <a:lnTo>
                    <a:pt x="790" y="74"/>
                  </a:lnTo>
                  <a:lnTo>
                    <a:pt x="797" y="71"/>
                  </a:lnTo>
                  <a:lnTo>
                    <a:pt x="805" y="70"/>
                  </a:lnTo>
                  <a:lnTo>
                    <a:pt x="812" y="71"/>
                  </a:lnTo>
                  <a:lnTo>
                    <a:pt x="819" y="74"/>
                  </a:lnTo>
                  <a:lnTo>
                    <a:pt x="824" y="78"/>
                  </a:lnTo>
                  <a:lnTo>
                    <a:pt x="828" y="83"/>
                  </a:lnTo>
                  <a:lnTo>
                    <a:pt x="830" y="88"/>
                  </a:lnTo>
                  <a:lnTo>
                    <a:pt x="833" y="94"/>
                  </a:lnTo>
                  <a:lnTo>
                    <a:pt x="834" y="99"/>
                  </a:lnTo>
                  <a:lnTo>
                    <a:pt x="834" y="105"/>
                  </a:lnTo>
                  <a:lnTo>
                    <a:pt x="773" y="105"/>
                  </a:lnTo>
                  <a:close/>
                  <a:moveTo>
                    <a:pt x="879" y="175"/>
                  </a:moveTo>
                  <a:lnTo>
                    <a:pt x="900" y="175"/>
                  </a:lnTo>
                  <a:lnTo>
                    <a:pt x="900" y="113"/>
                  </a:lnTo>
                  <a:lnTo>
                    <a:pt x="900" y="107"/>
                  </a:lnTo>
                  <a:lnTo>
                    <a:pt x="901" y="103"/>
                  </a:lnTo>
                  <a:lnTo>
                    <a:pt x="902" y="97"/>
                  </a:lnTo>
                  <a:lnTo>
                    <a:pt x="904" y="92"/>
                  </a:lnTo>
                  <a:lnTo>
                    <a:pt x="907" y="87"/>
                  </a:lnTo>
                  <a:lnTo>
                    <a:pt x="910" y="83"/>
                  </a:lnTo>
                  <a:lnTo>
                    <a:pt x="914" y="80"/>
                  </a:lnTo>
                  <a:lnTo>
                    <a:pt x="918" y="77"/>
                  </a:lnTo>
                  <a:lnTo>
                    <a:pt x="923" y="76"/>
                  </a:lnTo>
                  <a:lnTo>
                    <a:pt x="929" y="75"/>
                  </a:lnTo>
                  <a:lnTo>
                    <a:pt x="932" y="76"/>
                  </a:lnTo>
                  <a:lnTo>
                    <a:pt x="935" y="76"/>
                  </a:lnTo>
                  <a:lnTo>
                    <a:pt x="935" y="56"/>
                  </a:lnTo>
                  <a:lnTo>
                    <a:pt x="933" y="56"/>
                  </a:lnTo>
                  <a:lnTo>
                    <a:pt x="930" y="55"/>
                  </a:lnTo>
                  <a:lnTo>
                    <a:pt x="924" y="56"/>
                  </a:lnTo>
                  <a:lnTo>
                    <a:pt x="919" y="57"/>
                  </a:lnTo>
                  <a:lnTo>
                    <a:pt x="915" y="59"/>
                  </a:lnTo>
                  <a:lnTo>
                    <a:pt x="910" y="63"/>
                  </a:lnTo>
                  <a:lnTo>
                    <a:pt x="906" y="66"/>
                  </a:lnTo>
                  <a:lnTo>
                    <a:pt x="903" y="70"/>
                  </a:lnTo>
                  <a:lnTo>
                    <a:pt x="901" y="75"/>
                  </a:lnTo>
                  <a:lnTo>
                    <a:pt x="898" y="82"/>
                  </a:lnTo>
                  <a:lnTo>
                    <a:pt x="897" y="82"/>
                  </a:lnTo>
                  <a:lnTo>
                    <a:pt x="896" y="58"/>
                  </a:lnTo>
                  <a:lnTo>
                    <a:pt x="878" y="58"/>
                  </a:lnTo>
                  <a:lnTo>
                    <a:pt x="879" y="66"/>
                  </a:lnTo>
                  <a:lnTo>
                    <a:pt x="879" y="75"/>
                  </a:lnTo>
                  <a:lnTo>
                    <a:pt x="879" y="85"/>
                  </a:lnTo>
                  <a:lnTo>
                    <a:pt x="879" y="95"/>
                  </a:lnTo>
                  <a:lnTo>
                    <a:pt x="879" y="175"/>
                  </a:lnTo>
                  <a:close/>
                  <a:moveTo>
                    <a:pt x="1089" y="175"/>
                  </a:moveTo>
                  <a:lnTo>
                    <a:pt x="1086" y="163"/>
                  </a:lnTo>
                  <a:lnTo>
                    <a:pt x="1086" y="147"/>
                  </a:lnTo>
                  <a:lnTo>
                    <a:pt x="1086" y="104"/>
                  </a:lnTo>
                  <a:lnTo>
                    <a:pt x="1086" y="95"/>
                  </a:lnTo>
                  <a:lnTo>
                    <a:pt x="1084" y="86"/>
                  </a:lnTo>
                  <a:lnTo>
                    <a:pt x="1082" y="78"/>
                  </a:lnTo>
                  <a:lnTo>
                    <a:pt x="1078" y="70"/>
                  </a:lnTo>
                  <a:lnTo>
                    <a:pt x="1076" y="67"/>
                  </a:lnTo>
                  <a:lnTo>
                    <a:pt x="1072" y="64"/>
                  </a:lnTo>
                  <a:lnTo>
                    <a:pt x="1068" y="61"/>
                  </a:lnTo>
                  <a:lnTo>
                    <a:pt x="1065" y="59"/>
                  </a:lnTo>
                  <a:lnTo>
                    <a:pt x="1059" y="58"/>
                  </a:lnTo>
                  <a:lnTo>
                    <a:pt x="1055" y="56"/>
                  </a:lnTo>
                  <a:lnTo>
                    <a:pt x="1050" y="56"/>
                  </a:lnTo>
                  <a:lnTo>
                    <a:pt x="1043" y="55"/>
                  </a:lnTo>
                  <a:lnTo>
                    <a:pt x="1032" y="56"/>
                  </a:lnTo>
                  <a:lnTo>
                    <a:pt x="1023" y="58"/>
                  </a:lnTo>
                  <a:lnTo>
                    <a:pt x="1013" y="61"/>
                  </a:lnTo>
                  <a:lnTo>
                    <a:pt x="1005" y="66"/>
                  </a:lnTo>
                  <a:lnTo>
                    <a:pt x="1010" y="79"/>
                  </a:lnTo>
                  <a:lnTo>
                    <a:pt x="1016" y="76"/>
                  </a:lnTo>
                  <a:lnTo>
                    <a:pt x="1024" y="74"/>
                  </a:lnTo>
                  <a:lnTo>
                    <a:pt x="1032" y="71"/>
                  </a:lnTo>
                  <a:lnTo>
                    <a:pt x="1040" y="71"/>
                  </a:lnTo>
                  <a:lnTo>
                    <a:pt x="1048" y="71"/>
                  </a:lnTo>
                  <a:lnTo>
                    <a:pt x="1054" y="74"/>
                  </a:lnTo>
                  <a:lnTo>
                    <a:pt x="1058" y="77"/>
                  </a:lnTo>
                  <a:lnTo>
                    <a:pt x="1062" y="82"/>
                  </a:lnTo>
                  <a:lnTo>
                    <a:pt x="1064" y="85"/>
                  </a:lnTo>
                  <a:lnTo>
                    <a:pt x="1065" y="90"/>
                  </a:lnTo>
                  <a:lnTo>
                    <a:pt x="1066" y="94"/>
                  </a:lnTo>
                  <a:lnTo>
                    <a:pt x="1066" y="98"/>
                  </a:lnTo>
                  <a:lnTo>
                    <a:pt x="1066" y="100"/>
                  </a:lnTo>
                  <a:lnTo>
                    <a:pt x="1051" y="102"/>
                  </a:lnTo>
                  <a:lnTo>
                    <a:pt x="1037" y="104"/>
                  </a:lnTo>
                  <a:lnTo>
                    <a:pt x="1025" y="107"/>
                  </a:lnTo>
                  <a:lnTo>
                    <a:pt x="1015" y="112"/>
                  </a:lnTo>
                  <a:lnTo>
                    <a:pt x="1011" y="115"/>
                  </a:lnTo>
                  <a:lnTo>
                    <a:pt x="1008" y="118"/>
                  </a:lnTo>
                  <a:lnTo>
                    <a:pt x="1004" y="122"/>
                  </a:lnTo>
                  <a:lnTo>
                    <a:pt x="1002" y="126"/>
                  </a:lnTo>
                  <a:lnTo>
                    <a:pt x="1000" y="129"/>
                  </a:lnTo>
                  <a:lnTo>
                    <a:pt x="998" y="134"/>
                  </a:lnTo>
                  <a:lnTo>
                    <a:pt x="998" y="139"/>
                  </a:lnTo>
                  <a:lnTo>
                    <a:pt x="997" y="145"/>
                  </a:lnTo>
                  <a:lnTo>
                    <a:pt x="998" y="151"/>
                  </a:lnTo>
                  <a:lnTo>
                    <a:pt x="999" y="157"/>
                  </a:lnTo>
                  <a:lnTo>
                    <a:pt x="1002" y="163"/>
                  </a:lnTo>
                  <a:lnTo>
                    <a:pt x="1006" y="167"/>
                  </a:lnTo>
                  <a:lnTo>
                    <a:pt x="1011" y="172"/>
                  </a:lnTo>
                  <a:lnTo>
                    <a:pt x="1017" y="175"/>
                  </a:lnTo>
                  <a:lnTo>
                    <a:pt x="1024" y="177"/>
                  </a:lnTo>
                  <a:lnTo>
                    <a:pt x="1032" y="178"/>
                  </a:lnTo>
                  <a:lnTo>
                    <a:pt x="1038" y="178"/>
                  </a:lnTo>
                  <a:lnTo>
                    <a:pt x="1043" y="177"/>
                  </a:lnTo>
                  <a:lnTo>
                    <a:pt x="1049" y="175"/>
                  </a:lnTo>
                  <a:lnTo>
                    <a:pt x="1053" y="173"/>
                  </a:lnTo>
                  <a:lnTo>
                    <a:pt x="1062" y="167"/>
                  </a:lnTo>
                  <a:lnTo>
                    <a:pt x="1067" y="161"/>
                  </a:lnTo>
                  <a:lnTo>
                    <a:pt x="1068" y="161"/>
                  </a:lnTo>
                  <a:lnTo>
                    <a:pt x="1069" y="175"/>
                  </a:lnTo>
                  <a:lnTo>
                    <a:pt x="1089" y="175"/>
                  </a:lnTo>
                  <a:close/>
                  <a:moveTo>
                    <a:pt x="1066" y="136"/>
                  </a:moveTo>
                  <a:lnTo>
                    <a:pt x="1066" y="139"/>
                  </a:lnTo>
                  <a:lnTo>
                    <a:pt x="1065" y="143"/>
                  </a:lnTo>
                  <a:lnTo>
                    <a:pt x="1064" y="146"/>
                  </a:lnTo>
                  <a:lnTo>
                    <a:pt x="1062" y="151"/>
                  </a:lnTo>
                  <a:lnTo>
                    <a:pt x="1059" y="153"/>
                  </a:lnTo>
                  <a:lnTo>
                    <a:pt x="1056" y="156"/>
                  </a:lnTo>
                  <a:lnTo>
                    <a:pt x="1052" y="158"/>
                  </a:lnTo>
                  <a:lnTo>
                    <a:pt x="1048" y="161"/>
                  </a:lnTo>
                  <a:lnTo>
                    <a:pt x="1043" y="162"/>
                  </a:lnTo>
                  <a:lnTo>
                    <a:pt x="1038" y="163"/>
                  </a:lnTo>
                  <a:lnTo>
                    <a:pt x="1033" y="162"/>
                  </a:lnTo>
                  <a:lnTo>
                    <a:pt x="1030" y="162"/>
                  </a:lnTo>
                  <a:lnTo>
                    <a:pt x="1027" y="159"/>
                  </a:lnTo>
                  <a:lnTo>
                    <a:pt x="1024" y="157"/>
                  </a:lnTo>
                  <a:lnTo>
                    <a:pt x="1022" y="155"/>
                  </a:lnTo>
                  <a:lnTo>
                    <a:pt x="1019" y="151"/>
                  </a:lnTo>
                  <a:lnTo>
                    <a:pt x="1018" y="147"/>
                  </a:lnTo>
                  <a:lnTo>
                    <a:pt x="1018" y="142"/>
                  </a:lnTo>
                  <a:lnTo>
                    <a:pt x="1018" y="138"/>
                  </a:lnTo>
                  <a:lnTo>
                    <a:pt x="1019" y="134"/>
                  </a:lnTo>
                  <a:lnTo>
                    <a:pt x="1021" y="131"/>
                  </a:lnTo>
                  <a:lnTo>
                    <a:pt x="1023" y="128"/>
                  </a:lnTo>
                  <a:lnTo>
                    <a:pt x="1027" y="124"/>
                  </a:lnTo>
                  <a:lnTo>
                    <a:pt x="1033" y="120"/>
                  </a:lnTo>
                  <a:lnTo>
                    <a:pt x="1041" y="117"/>
                  </a:lnTo>
                  <a:lnTo>
                    <a:pt x="1050" y="116"/>
                  </a:lnTo>
                  <a:lnTo>
                    <a:pt x="1057" y="116"/>
                  </a:lnTo>
                  <a:lnTo>
                    <a:pt x="1066" y="116"/>
                  </a:lnTo>
                  <a:lnTo>
                    <a:pt x="1066" y="136"/>
                  </a:lnTo>
                  <a:close/>
                  <a:moveTo>
                    <a:pt x="1247" y="155"/>
                  </a:moveTo>
                  <a:lnTo>
                    <a:pt x="1243" y="157"/>
                  </a:lnTo>
                  <a:lnTo>
                    <a:pt x="1238" y="159"/>
                  </a:lnTo>
                  <a:lnTo>
                    <a:pt x="1230" y="161"/>
                  </a:lnTo>
                  <a:lnTo>
                    <a:pt x="1222" y="161"/>
                  </a:lnTo>
                  <a:lnTo>
                    <a:pt x="1214" y="161"/>
                  </a:lnTo>
                  <a:lnTo>
                    <a:pt x="1206" y="158"/>
                  </a:lnTo>
                  <a:lnTo>
                    <a:pt x="1200" y="154"/>
                  </a:lnTo>
                  <a:lnTo>
                    <a:pt x="1193" y="149"/>
                  </a:lnTo>
                  <a:lnTo>
                    <a:pt x="1189" y="143"/>
                  </a:lnTo>
                  <a:lnTo>
                    <a:pt x="1186" y="135"/>
                  </a:lnTo>
                  <a:lnTo>
                    <a:pt x="1184" y="127"/>
                  </a:lnTo>
                  <a:lnTo>
                    <a:pt x="1183" y="117"/>
                  </a:lnTo>
                  <a:lnTo>
                    <a:pt x="1184" y="108"/>
                  </a:lnTo>
                  <a:lnTo>
                    <a:pt x="1185" y="99"/>
                  </a:lnTo>
                  <a:lnTo>
                    <a:pt x="1188" y="92"/>
                  </a:lnTo>
                  <a:lnTo>
                    <a:pt x="1193" y="86"/>
                  </a:lnTo>
                  <a:lnTo>
                    <a:pt x="1199" y="80"/>
                  </a:lnTo>
                  <a:lnTo>
                    <a:pt x="1205" y="76"/>
                  </a:lnTo>
                  <a:lnTo>
                    <a:pt x="1214" y="74"/>
                  </a:lnTo>
                  <a:lnTo>
                    <a:pt x="1222" y="73"/>
                  </a:lnTo>
                  <a:lnTo>
                    <a:pt x="1231" y="73"/>
                  </a:lnTo>
                  <a:lnTo>
                    <a:pt x="1238" y="74"/>
                  </a:lnTo>
                  <a:lnTo>
                    <a:pt x="1243" y="76"/>
                  </a:lnTo>
                  <a:lnTo>
                    <a:pt x="1247" y="78"/>
                  </a:lnTo>
                  <a:lnTo>
                    <a:pt x="1252" y="61"/>
                  </a:lnTo>
                  <a:lnTo>
                    <a:pt x="1246" y="59"/>
                  </a:lnTo>
                  <a:lnTo>
                    <a:pt x="1240" y="57"/>
                  </a:lnTo>
                  <a:lnTo>
                    <a:pt x="1232" y="56"/>
                  </a:lnTo>
                  <a:lnTo>
                    <a:pt x="1222" y="56"/>
                  </a:lnTo>
                  <a:lnTo>
                    <a:pt x="1216" y="56"/>
                  </a:lnTo>
                  <a:lnTo>
                    <a:pt x="1210" y="57"/>
                  </a:lnTo>
                  <a:lnTo>
                    <a:pt x="1203" y="58"/>
                  </a:lnTo>
                  <a:lnTo>
                    <a:pt x="1198" y="60"/>
                  </a:lnTo>
                  <a:lnTo>
                    <a:pt x="1192" y="63"/>
                  </a:lnTo>
                  <a:lnTo>
                    <a:pt x="1187" y="66"/>
                  </a:lnTo>
                  <a:lnTo>
                    <a:pt x="1183" y="69"/>
                  </a:lnTo>
                  <a:lnTo>
                    <a:pt x="1178" y="73"/>
                  </a:lnTo>
                  <a:lnTo>
                    <a:pt x="1175" y="77"/>
                  </a:lnTo>
                  <a:lnTo>
                    <a:pt x="1171" y="83"/>
                  </a:lnTo>
                  <a:lnTo>
                    <a:pt x="1168" y="87"/>
                  </a:lnTo>
                  <a:lnTo>
                    <a:pt x="1166" y="93"/>
                  </a:lnTo>
                  <a:lnTo>
                    <a:pt x="1164" y="98"/>
                  </a:lnTo>
                  <a:lnTo>
                    <a:pt x="1163" y="105"/>
                  </a:lnTo>
                  <a:lnTo>
                    <a:pt x="1162" y="112"/>
                  </a:lnTo>
                  <a:lnTo>
                    <a:pt x="1162" y="118"/>
                  </a:lnTo>
                  <a:lnTo>
                    <a:pt x="1163" y="131"/>
                  </a:lnTo>
                  <a:lnTo>
                    <a:pt x="1165" y="143"/>
                  </a:lnTo>
                  <a:lnTo>
                    <a:pt x="1167" y="148"/>
                  </a:lnTo>
                  <a:lnTo>
                    <a:pt x="1171" y="153"/>
                  </a:lnTo>
                  <a:lnTo>
                    <a:pt x="1174" y="157"/>
                  </a:lnTo>
                  <a:lnTo>
                    <a:pt x="1177" y="162"/>
                  </a:lnTo>
                  <a:lnTo>
                    <a:pt x="1181" y="165"/>
                  </a:lnTo>
                  <a:lnTo>
                    <a:pt x="1186" y="168"/>
                  </a:lnTo>
                  <a:lnTo>
                    <a:pt x="1190" y="172"/>
                  </a:lnTo>
                  <a:lnTo>
                    <a:pt x="1195" y="174"/>
                  </a:lnTo>
                  <a:lnTo>
                    <a:pt x="1201" y="175"/>
                  </a:lnTo>
                  <a:lnTo>
                    <a:pt x="1206" y="177"/>
                  </a:lnTo>
                  <a:lnTo>
                    <a:pt x="1212" y="177"/>
                  </a:lnTo>
                  <a:lnTo>
                    <a:pt x="1218" y="178"/>
                  </a:lnTo>
                  <a:lnTo>
                    <a:pt x="1229" y="177"/>
                  </a:lnTo>
                  <a:lnTo>
                    <a:pt x="1239" y="176"/>
                  </a:lnTo>
                  <a:lnTo>
                    <a:pt x="1246" y="174"/>
                  </a:lnTo>
                  <a:lnTo>
                    <a:pt x="1252" y="172"/>
                  </a:lnTo>
                  <a:lnTo>
                    <a:pt x="1247" y="155"/>
                  </a:lnTo>
                  <a:close/>
                  <a:moveTo>
                    <a:pt x="1322" y="55"/>
                  </a:moveTo>
                  <a:lnTo>
                    <a:pt x="1311" y="56"/>
                  </a:lnTo>
                  <a:lnTo>
                    <a:pt x="1300" y="59"/>
                  </a:lnTo>
                  <a:lnTo>
                    <a:pt x="1295" y="61"/>
                  </a:lnTo>
                  <a:lnTo>
                    <a:pt x="1291" y="65"/>
                  </a:lnTo>
                  <a:lnTo>
                    <a:pt x="1286" y="68"/>
                  </a:lnTo>
                  <a:lnTo>
                    <a:pt x="1282" y="71"/>
                  </a:lnTo>
                  <a:lnTo>
                    <a:pt x="1279" y="76"/>
                  </a:lnTo>
                  <a:lnTo>
                    <a:pt x="1275" y="80"/>
                  </a:lnTo>
                  <a:lnTo>
                    <a:pt x="1272" y="86"/>
                  </a:lnTo>
                  <a:lnTo>
                    <a:pt x="1270" y="92"/>
                  </a:lnTo>
                  <a:lnTo>
                    <a:pt x="1268" y="97"/>
                  </a:lnTo>
                  <a:lnTo>
                    <a:pt x="1267" y="104"/>
                  </a:lnTo>
                  <a:lnTo>
                    <a:pt x="1266" y="110"/>
                  </a:lnTo>
                  <a:lnTo>
                    <a:pt x="1266" y="117"/>
                  </a:lnTo>
                  <a:lnTo>
                    <a:pt x="1266" y="125"/>
                  </a:lnTo>
                  <a:lnTo>
                    <a:pt x="1267" y="131"/>
                  </a:lnTo>
                  <a:lnTo>
                    <a:pt x="1268" y="137"/>
                  </a:lnTo>
                  <a:lnTo>
                    <a:pt x="1270" y="143"/>
                  </a:lnTo>
                  <a:lnTo>
                    <a:pt x="1272" y="148"/>
                  </a:lnTo>
                  <a:lnTo>
                    <a:pt x="1275" y="153"/>
                  </a:lnTo>
                  <a:lnTo>
                    <a:pt x="1278" y="157"/>
                  </a:lnTo>
                  <a:lnTo>
                    <a:pt x="1282" y="162"/>
                  </a:lnTo>
                  <a:lnTo>
                    <a:pt x="1285" y="166"/>
                  </a:lnTo>
                  <a:lnTo>
                    <a:pt x="1289" y="168"/>
                  </a:lnTo>
                  <a:lnTo>
                    <a:pt x="1294" y="172"/>
                  </a:lnTo>
                  <a:lnTo>
                    <a:pt x="1299" y="174"/>
                  </a:lnTo>
                  <a:lnTo>
                    <a:pt x="1309" y="177"/>
                  </a:lnTo>
                  <a:lnTo>
                    <a:pt x="1321" y="178"/>
                  </a:lnTo>
                  <a:lnTo>
                    <a:pt x="1330" y="177"/>
                  </a:lnTo>
                  <a:lnTo>
                    <a:pt x="1341" y="175"/>
                  </a:lnTo>
                  <a:lnTo>
                    <a:pt x="1351" y="170"/>
                  </a:lnTo>
                  <a:lnTo>
                    <a:pt x="1360" y="163"/>
                  </a:lnTo>
                  <a:lnTo>
                    <a:pt x="1363" y="159"/>
                  </a:lnTo>
                  <a:lnTo>
                    <a:pt x="1366" y="155"/>
                  </a:lnTo>
                  <a:lnTo>
                    <a:pt x="1369" y="149"/>
                  </a:lnTo>
                  <a:lnTo>
                    <a:pt x="1373" y="144"/>
                  </a:lnTo>
                  <a:lnTo>
                    <a:pt x="1375" y="137"/>
                  </a:lnTo>
                  <a:lnTo>
                    <a:pt x="1376" y="131"/>
                  </a:lnTo>
                  <a:lnTo>
                    <a:pt x="1377" y="124"/>
                  </a:lnTo>
                  <a:lnTo>
                    <a:pt x="1377" y="116"/>
                  </a:lnTo>
                  <a:lnTo>
                    <a:pt x="1376" y="103"/>
                  </a:lnTo>
                  <a:lnTo>
                    <a:pt x="1374" y="92"/>
                  </a:lnTo>
                  <a:lnTo>
                    <a:pt x="1372" y="86"/>
                  </a:lnTo>
                  <a:lnTo>
                    <a:pt x="1368" y="80"/>
                  </a:lnTo>
                  <a:lnTo>
                    <a:pt x="1365" y="76"/>
                  </a:lnTo>
                  <a:lnTo>
                    <a:pt x="1362" y="71"/>
                  </a:lnTo>
                  <a:lnTo>
                    <a:pt x="1359" y="68"/>
                  </a:lnTo>
                  <a:lnTo>
                    <a:pt x="1354" y="65"/>
                  </a:lnTo>
                  <a:lnTo>
                    <a:pt x="1350" y="61"/>
                  </a:lnTo>
                  <a:lnTo>
                    <a:pt x="1345" y="59"/>
                  </a:lnTo>
                  <a:lnTo>
                    <a:pt x="1339" y="58"/>
                  </a:lnTo>
                  <a:lnTo>
                    <a:pt x="1334" y="56"/>
                  </a:lnTo>
                  <a:lnTo>
                    <a:pt x="1328" y="56"/>
                  </a:lnTo>
                  <a:lnTo>
                    <a:pt x="1322" y="55"/>
                  </a:lnTo>
                  <a:close/>
                  <a:moveTo>
                    <a:pt x="1322" y="71"/>
                  </a:moveTo>
                  <a:lnTo>
                    <a:pt x="1326" y="71"/>
                  </a:lnTo>
                  <a:lnTo>
                    <a:pt x="1330" y="73"/>
                  </a:lnTo>
                  <a:lnTo>
                    <a:pt x="1334" y="74"/>
                  </a:lnTo>
                  <a:lnTo>
                    <a:pt x="1338" y="76"/>
                  </a:lnTo>
                  <a:lnTo>
                    <a:pt x="1343" y="80"/>
                  </a:lnTo>
                  <a:lnTo>
                    <a:pt x="1348" y="86"/>
                  </a:lnTo>
                  <a:lnTo>
                    <a:pt x="1352" y="94"/>
                  </a:lnTo>
                  <a:lnTo>
                    <a:pt x="1354" y="100"/>
                  </a:lnTo>
                  <a:lnTo>
                    <a:pt x="1355" y="109"/>
                  </a:lnTo>
                  <a:lnTo>
                    <a:pt x="1356" y="116"/>
                  </a:lnTo>
                  <a:lnTo>
                    <a:pt x="1355" y="126"/>
                  </a:lnTo>
                  <a:lnTo>
                    <a:pt x="1353" y="135"/>
                  </a:lnTo>
                  <a:lnTo>
                    <a:pt x="1350" y="143"/>
                  </a:lnTo>
                  <a:lnTo>
                    <a:pt x="1347" y="149"/>
                  </a:lnTo>
                  <a:lnTo>
                    <a:pt x="1341" y="155"/>
                  </a:lnTo>
                  <a:lnTo>
                    <a:pt x="1335" y="158"/>
                  </a:lnTo>
                  <a:lnTo>
                    <a:pt x="1328" y="162"/>
                  </a:lnTo>
                  <a:lnTo>
                    <a:pt x="1322" y="162"/>
                  </a:lnTo>
                  <a:lnTo>
                    <a:pt x="1314" y="162"/>
                  </a:lnTo>
                  <a:lnTo>
                    <a:pt x="1308" y="158"/>
                  </a:lnTo>
                  <a:lnTo>
                    <a:pt x="1301" y="155"/>
                  </a:lnTo>
                  <a:lnTo>
                    <a:pt x="1297" y="149"/>
                  </a:lnTo>
                  <a:lnTo>
                    <a:pt x="1293" y="143"/>
                  </a:lnTo>
                  <a:lnTo>
                    <a:pt x="1289" y="135"/>
                  </a:lnTo>
                  <a:lnTo>
                    <a:pt x="1287" y="126"/>
                  </a:lnTo>
                  <a:lnTo>
                    <a:pt x="1287" y="117"/>
                  </a:lnTo>
                  <a:lnTo>
                    <a:pt x="1287" y="108"/>
                  </a:lnTo>
                  <a:lnTo>
                    <a:pt x="1288" y="100"/>
                  </a:lnTo>
                  <a:lnTo>
                    <a:pt x="1292" y="93"/>
                  </a:lnTo>
                  <a:lnTo>
                    <a:pt x="1295" y="86"/>
                  </a:lnTo>
                  <a:lnTo>
                    <a:pt x="1300" y="79"/>
                  </a:lnTo>
                  <a:lnTo>
                    <a:pt x="1306" y="75"/>
                  </a:lnTo>
                  <a:lnTo>
                    <a:pt x="1313" y="73"/>
                  </a:lnTo>
                  <a:lnTo>
                    <a:pt x="1322" y="71"/>
                  </a:lnTo>
                  <a:close/>
                  <a:moveTo>
                    <a:pt x="1404" y="175"/>
                  </a:moveTo>
                  <a:lnTo>
                    <a:pt x="1423" y="175"/>
                  </a:lnTo>
                  <a:lnTo>
                    <a:pt x="1423" y="105"/>
                  </a:lnTo>
                  <a:lnTo>
                    <a:pt x="1424" y="99"/>
                  </a:lnTo>
                  <a:lnTo>
                    <a:pt x="1426" y="94"/>
                  </a:lnTo>
                  <a:lnTo>
                    <a:pt x="1427" y="90"/>
                  </a:lnTo>
                  <a:lnTo>
                    <a:pt x="1429" y="86"/>
                  </a:lnTo>
                  <a:lnTo>
                    <a:pt x="1432" y="83"/>
                  </a:lnTo>
                  <a:lnTo>
                    <a:pt x="1434" y="79"/>
                  </a:lnTo>
                  <a:lnTo>
                    <a:pt x="1438" y="77"/>
                  </a:lnTo>
                  <a:lnTo>
                    <a:pt x="1442" y="75"/>
                  </a:lnTo>
                  <a:lnTo>
                    <a:pt x="1446" y="74"/>
                  </a:lnTo>
                  <a:lnTo>
                    <a:pt x="1451" y="73"/>
                  </a:lnTo>
                  <a:lnTo>
                    <a:pt x="1457" y="74"/>
                  </a:lnTo>
                  <a:lnTo>
                    <a:pt x="1461" y="75"/>
                  </a:lnTo>
                  <a:lnTo>
                    <a:pt x="1465" y="78"/>
                  </a:lnTo>
                  <a:lnTo>
                    <a:pt x="1469" y="82"/>
                  </a:lnTo>
                  <a:lnTo>
                    <a:pt x="1472" y="87"/>
                  </a:lnTo>
                  <a:lnTo>
                    <a:pt x="1473" y="93"/>
                  </a:lnTo>
                  <a:lnTo>
                    <a:pt x="1474" y="98"/>
                  </a:lnTo>
                  <a:lnTo>
                    <a:pt x="1475" y="105"/>
                  </a:lnTo>
                  <a:lnTo>
                    <a:pt x="1475" y="175"/>
                  </a:lnTo>
                  <a:lnTo>
                    <a:pt x="1495" y="175"/>
                  </a:lnTo>
                  <a:lnTo>
                    <a:pt x="1495" y="103"/>
                  </a:lnTo>
                  <a:lnTo>
                    <a:pt x="1496" y="97"/>
                  </a:lnTo>
                  <a:lnTo>
                    <a:pt x="1497" y="93"/>
                  </a:lnTo>
                  <a:lnTo>
                    <a:pt x="1498" y="88"/>
                  </a:lnTo>
                  <a:lnTo>
                    <a:pt x="1500" y="85"/>
                  </a:lnTo>
                  <a:lnTo>
                    <a:pt x="1503" y="82"/>
                  </a:lnTo>
                  <a:lnTo>
                    <a:pt x="1507" y="78"/>
                  </a:lnTo>
                  <a:lnTo>
                    <a:pt x="1510" y="76"/>
                  </a:lnTo>
                  <a:lnTo>
                    <a:pt x="1513" y="75"/>
                  </a:lnTo>
                  <a:lnTo>
                    <a:pt x="1517" y="73"/>
                  </a:lnTo>
                  <a:lnTo>
                    <a:pt x="1522" y="73"/>
                  </a:lnTo>
                  <a:lnTo>
                    <a:pt x="1527" y="74"/>
                  </a:lnTo>
                  <a:lnTo>
                    <a:pt x="1532" y="75"/>
                  </a:lnTo>
                  <a:lnTo>
                    <a:pt x="1537" y="78"/>
                  </a:lnTo>
                  <a:lnTo>
                    <a:pt x="1540" y="83"/>
                  </a:lnTo>
                  <a:lnTo>
                    <a:pt x="1542" y="87"/>
                  </a:lnTo>
                  <a:lnTo>
                    <a:pt x="1544" y="94"/>
                  </a:lnTo>
                  <a:lnTo>
                    <a:pt x="1545" y="100"/>
                  </a:lnTo>
                  <a:lnTo>
                    <a:pt x="1546" y="109"/>
                  </a:lnTo>
                  <a:lnTo>
                    <a:pt x="1546" y="175"/>
                  </a:lnTo>
                  <a:lnTo>
                    <a:pt x="1566" y="175"/>
                  </a:lnTo>
                  <a:lnTo>
                    <a:pt x="1566" y="106"/>
                  </a:lnTo>
                  <a:lnTo>
                    <a:pt x="1566" y="93"/>
                  </a:lnTo>
                  <a:lnTo>
                    <a:pt x="1563" y="82"/>
                  </a:lnTo>
                  <a:lnTo>
                    <a:pt x="1558" y="73"/>
                  </a:lnTo>
                  <a:lnTo>
                    <a:pt x="1553" y="66"/>
                  </a:lnTo>
                  <a:lnTo>
                    <a:pt x="1548" y="60"/>
                  </a:lnTo>
                  <a:lnTo>
                    <a:pt x="1541" y="57"/>
                  </a:lnTo>
                  <a:lnTo>
                    <a:pt x="1535" y="56"/>
                  </a:lnTo>
                  <a:lnTo>
                    <a:pt x="1529" y="55"/>
                  </a:lnTo>
                  <a:lnTo>
                    <a:pt x="1522" y="56"/>
                  </a:lnTo>
                  <a:lnTo>
                    <a:pt x="1515" y="57"/>
                  </a:lnTo>
                  <a:lnTo>
                    <a:pt x="1509" y="60"/>
                  </a:lnTo>
                  <a:lnTo>
                    <a:pt x="1503" y="64"/>
                  </a:lnTo>
                  <a:lnTo>
                    <a:pt x="1497" y="70"/>
                  </a:lnTo>
                  <a:lnTo>
                    <a:pt x="1491" y="79"/>
                  </a:lnTo>
                  <a:lnTo>
                    <a:pt x="1490" y="79"/>
                  </a:lnTo>
                  <a:lnTo>
                    <a:pt x="1488" y="74"/>
                  </a:lnTo>
                  <a:lnTo>
                    <a:pt x="1486" y="69"/>
                  </a:lnTo>
                  <a:lnTo>
                    <a:pt x="1482" y="65"/>
                  </a:lnTo>
                  <a:lnTo>
                    <a:pt x="1478" y="61"/>
                  </a:lnTo>
                  <a:lnTo>
                    <a:pt x="1474" y="59"/>
                  </a:lnTo>
                  <a:lnTo>
                    <a:pt x="1469" y="57"/>
                  </a:lnTo>
                  <a:lnTo>
                    <a:pt x="1463" y="56"/>
                  </a:lnTo>
                  <a:lnTo>
                    <a:pt x="1458" y="55"/>
                  </a:lnTo>
                  <a:lnTo>
                    <a:pt x="1451" y="56"/>
                  </a:lnTo>
                  <a:lnTo>
                    <a:pt x="1445" y="57"/>
                  </a:lnTo>
                  <a:lnTo>
                    <a:pt x="1441" y="59"/>
                  </a:lnTo>
                  <a:lnTo>
                    <a:pt x="1435" y="61"/>
                  </a:lnTo>
                  <a:lnTo>
                    <a:pt x="1432" y="65"/>
                  </a:lnTo>
                  <a:lnTo>
                    <a:pt x="1428" y="69"/>
                  </a:lnTo>
                  <a:lnTo>
                    <a:pt x="1424" y="73"/>
                  </a:lnTo>
                  <a:lnTo>
                    <a:pt x="1422" y="77"/>
                  </a:lnTo>
                  <a:lnTo>
                    <a:pt x="1421" y="77"/>
                  </a:lnTo>
                  <a:lnTo>
                    <a:pt x="1421" y="58"/>
                  </a:lnTo>
                  <a:lnTo>
                    <a:pt x="1403" y="58"/>
                  </a:lnTo>
                  <a:lnTo>
                    <a:pt x="1403" y="73"/>
                  </a:lnTo>
                  <a:lnTo>
                    <a:pt x="1404" y="89"/>
                  </a:lnTo>
                  <a:lnTo>
                    <a:pt x="1404" y="175"/>
                  </a:lnTo>
                  <a:close/>
                  <a:moveTo>
                    <a:pt x="1600" y="224"/>
                  </a:moveTo>
                  <a:lnTo>
                    <a:pt x="1621" y="224"/>
                  </a:lnTo>
                  <a:lnTo>
                    <a:pt x="1621" y="159"/>
                  </a:lnTo>
                  <a:lnTo>
                    <a:pt x="1621" y="159"/>
                  </a:lnTo>
                  <a:lnTo>
                    <a:pt x="1624" y="164"/>
                  </a:lnTo>
                  <a:lnTo>
                    <a:pt x="1627" y="167"/>
                  </a:lnTo>
                  <a:lnTo>
                    <a:pt x="1631" y="171"/>
                  </a:lnTo>
                  <a:lnTo>
                    <a:pt x="1635" y="173"/>
                  </a:lnTo>
                  <a:lnTo>
                    <a:pt x="1640" y="175"/>
                  </a:lnTo>
                  <a:lnTo>
                    <a:pt x="1646" y="177"/>
                  </a:lnTo>
                  <a:lnTo>
                    <a:pt x="1650" y="178"/>
                  </a:lnTo>
                  <a:lnTo>
                    <a:pt x="1657" y="178"/>
                  </a:lnTo>
                  <a:lnTo>
                    <a:pt x="1666" y="177"/>
                  </a:lnTo>
                  <a:lnTo>
                    <a:pt x="1676" y="174"/>
                  </a:lnTo>
                  <a:lnTo>
                    <a:pt x="1685" y="170"/>
                  </a:lnTo>
                  <a:lnTo>
                    <a:pt x="1692" y="163"/>
                  </a:lnTo>
                  <a:lnTo>
                    <a:pt x="1696" y="158"/>
                  </a:lnTo>
                  <a:lnTo>
                    <a:pt x="1699" y="154"/>
                  </a:lnTo>
                  <a:lnTo>
                    <a:pt x="1701" y="148"/>
                  </a:lnTo>
                  <a:lnTo>
                    <a:pt x="1704" y="143"/>
                  </a:lnTo>
                  <a:lnTo>
                    <a:pt x="1705" y="136"/>
                  </a:lnTo>
                  <a:lnTo>
                    <a:pt x="1707" y="129"/>
                  </a:lnTo>
                  <a:lnTo>
                    <a:pt x="1707" y="123"/>
                  </a:lnTo>
                  <a:lnTo>
                    <a:pt x="1708" y="115"/>
                  </a:lnTo>
                  <a:lnTo>
                    <a:pt x="1707" y="103"/>
                  </a:lnTo>
                  <a:lnTo>
                    <a:pt x="1704" y="90"/>
                  </a:lnTo>
                  <a:lnTo>
                    <a:pt x="1700" y="80"/>
                  </a:lnTo>
                  <a:lnTo>
                    <a:pt x="1694" y="71"/>
                  </a:lnTo>
                  <a:lnTo>
                    <a:pt x="1687" y="65"/>
                  </a:lnTo>
                  <a:lnTo>
                    <a:pt x="1679" y="59"/>
                  </a:lnTo>
                  <a:lnTo>
                    <a:pt x="1674" y="58"/>
                  </a:lnTo>
                  <a:lnTo>
                    <a:pt x="1670" y="56"/>
                  </a:lnTo>
                  <a:lnTo>
                    <a:pt x="1665" y="56"/>
                  </a:lnTo>
                  <a:lnTo>
                    <a:pt x="1660" y="55"/>
                  </a:lnTo>
                  <a:lnTo>
                    <a:pt x="1653" y="56"/>
                  </a:lnTo>
                  <a:lnTo>
                    <a:pt x="1647" y="57"/>
                  </a:lnTo>
                  <a:lnTo>
                    <a:pt x="1640" y="58"/>
                  </a:lnTo>
                  <a:lnTo>
                    <a:pt x="1636" y="61"/>
                  </a:lnTo>
                  <a:lnTo>
                    <a:pt x="1631" y="65"/>
                  </a:lnTo>
                  <a:lnTo>
                    <a:pt x="1626" y="68"/>
                  </a:lnTo>
                  <a:lnTo>
                    <a:pt x="1622" y="73"/>
                  </a:lnTo>
                  <a:lnTo>
                    <a:pt x="1619" y="78"/>
                  </a:lnTo>
                  <a:lnTo>
                    <a:pt x="1619" y="78"/>
                  </a:lnTo>
                  <a:lnTo>
                    <a:pt x="1618" y="58"/>
                  </a:lnTo>
                  <a:lnTo>
                    <a:pt x="1599" y="58"/>
                  </a:lnTo>
                  <a:lnTo>
                    <a:pt x="1599" y="67"/>
                  </a:lnTo>
                  <a:lnTo>
                    <a:pt x="1599" y="76"/>
                  </a:lnTo>
                  <a:lnTo>
                    <a:pt x="1600" y="86"/>
                  </a:lnTo>
                  <a:lnTo>
                    <a:pt x="1600" y="96"/>
                  </a:lnTo>
                  <a:lnTo>
                    <a:pt x="1600" y="224"/>
                  </a:lnTo>
                  <a:close/>
                  <a:moveTo>
                    <a:pt x="1621" y="107"/>
                  </a:moveTo>
                  <a:lnTo>
                    <a:pt x="1621" y="103"/>
                  </a:lnTo>
                  <a:lnTo>
                    <a:pt x="1622" y="98"/>
                  </a:lnTo>
                  <a:lnTo>
                    <a:pt x="1624" y="93"/>
                  </a:lnTo>
                  <a:lnTo>
                    <a:pt x="1626" y="88"/>
                  </a:lnTo>
                  <a:lnTo>
                    <a:pt x="1630" y="84"/>
                  </a:lnTo>
                  <a:lnTo>
                    <a:pt x="1634" y="79"/>
                  </a:lnTo>
                  <a:lnTo>
                    <a:pt x="1638" y="76"/>
                  </a:lnTo>
                  <a:lnTo>
                    <a:pt x="1643" y="74"/>
                  </a:lnTo>
                  <a:lnTo>
                    <a:pt x="1648" y="73"/>
                  </a:lnTo>
                  <a:lnTo>
                    <a:pt x="1653" y="73"/>
                  </a:lnTo>
                  <a:lnTo>
                    <a:pt x="1661" y="73"/>
                  </a:lnTo>
                  <a:lnTo>
                    <a:pt x="1667" y="76"/>
                  </a:lnTo>
                  <a:lnTo>
                    <a:pt x="1674" y="80"/>
                  </a:lnTo>
                  <a:lnTo>
                    <a:pt x="1678" y="85"/>
                  </a:lnTo>
                  <a:lnTo>
                    <a:pt x="1683" y="92"/>
                  </a:lnTo>
                  <a:lnTo>
                    <a:pt x="1685" y="99"/>
                  </a:lnTo>
                  <a:lnTo>
                    <a:pt x="1687" y="107"/>
                  </a:lnTo>
                  <a:lnTo>
                    <a:pt x="1687" y="116"/>
                  </a:lnTo>
                  <a:lnTo>
                    <a:pt x="1687" y="126"/>
                  </a:lnTo>
                  <a:lnTo>
                    <a:pt x="1685" y="135"/>
                  </a:lnTo>
                  <a:lnTo>
                    <a:pt x="1683" y="143"/>
                  </a:lnTo>
                  <a:lnTo>
                    <a:pt x="1678" y="148"/>
                  </a:lnTo>
                  <a:lnTo>
                    <a:pt x="1673" y="154"/>
                  </a:lnTo>
                  <a:lnTo>
                    <a:pt x="1667" y="158"/>
                  </a:lnTo>
                  <a:lnTo>
                    <a:pt x="1661" y="161"/>
                  </a:lnTo>
                  <a:lnTo>
                    <a:pt x="1652" y="162"/>
                  </a:lnTo>
                  <a:lnTo>
                    <a:pt x="1647" y="161"/>
                  </a:lnTo>
                  <a:lnTo>
                    <a:pt x="1643" y="159"/>
                  </a:lnTo>
                  <a:lnTo>
                    <a:pt x="1637" y="157"/>
                  </a:lnTo>
                  <a:lnTo>
                    <a:pt x="1633" y="155"/>
                  </a:lnTo>
                  <a:lnTo>
                    <a:pt x="1630" y="151"/>
                  </a:lnTo>
                  <a:lnTo>
                    <a:pt x="1626" y="146"/>
                  </a:lnTo>
                  <a:lnTo>
                    <a:pt x="1623" y="142"/>
                  </a:lnTo>
                  <a:lnTo>
                    <a:pt x="1622" y="136"/>
                  </a:lnTo>
                  <a:lnTo>
                    <a:pt x="1621" y="133"/>
                  </a:lnTo>
                  <a:lnTo>
                    <a:pt x="1621" y="127"/>
                  </a:lnTo>
                  <a:lnTo>
                    <a:pt x="1621" y="107"/>
                  </a:lnTo>
                  <a:close/>
                  <a:moveTo>
                    <a:pt x="1826" y="120"/>
                  </a:moveTo>
                  <a:lnTo>
                    <a:pt x="1826" y="116"/>
                  </a:lnTo>
                  <a:lnTo>
                    <a:pt x="1826" y="110"/>
                  </a:lnTo>
                  <a:lnTo>
                    <a:pt x="1826" y="102"/>
                  </a:lnTo>
                  <a:lnTo>
                    <a:pt x="1824" y="93"/>
                  </a:lnTo>
                  <a:lnTo>
                    <a:pt x="1822" y="84"/>
                  </a:lnTo>
                  <a:lnTo>
                    <a:pt x="1818" y="75"/>
                  </a:lnTo>
                  <a:lnTo>
                    <a:pt x="1814" y="70"/>
                  </a:lnTo>
                  <a:lnTo>
                    <a:pt x="1811" y="67"/>
                  </a:lnTo>
                  <a:lnTo>
                    <a:pt x="1807" y="64"/>
                  </a:lnTo>
                  <a:lnTo>
                    <a:pt x="1802" y="60"/>
                  </a:lnTo>
                  <a:lnTo>
                    <a:pt x="1798" y="58"/>
                  </a:lnTo>
                  <a:lnTo>
                    <a:pt x="1793" y="57"/>
                  </a:lnTo>
                  <a:lnTo>
                    <a:pt x="1786" y="56"/>
                  </a:lnTo>
                  <a:lnTo>
                    <a:pt x="1780" y="55"/>
                  </a:lnTo>
                  <a:lnTo>
                    <a:pt x="1773" y="56"/>
                  </a:lnTo>
                  <a:lnTo>
                    <a:pt x="1768" y="57"/>
                  </a:lnTo>
                  <a:lnTo>
                    <a:pt x="1762" y="58"/>
                  </a:lnTo>
                  <a:lnTo>
                    <a:pt x="1757" y="60"/>
                  </a:lnTo>
                  <a:lnTo>
                    <a:pt x="1753" y="63"/>
                  </a:lnTo>
                  <a:lnTo>
                    <a:pt x="1748" y="66"/>
                  </a:lnTo>
                  <a:lnTo>
                    <a:pt x="1744" y="69"/>
                  </a:lnTo>
                  <a:lnTo>
                    <a:pt x="1740" y="74"/>
                  </a:lnTo>
                  <a:lnTo>
                    <a:pt x="1734" y="83"/>
                  </a:lnTo>
                  <a:lnTo>
                    <a:pt x="1730" y="94"/>
                  </a:lnTo>
                  <a:lnTo>
                    <a:pt x="1727" y="106"/>
                  </a:lnTo>
                  <a:lnTo>
                    <a:pt x="1726" y="118"/>
                  </a:lnTo>
                  <a:lnTo>
                    <a:pt x="1727" y="132"/>
                  </a:lnTo>
                  <a:lnTo>
                    <a:pt x="1730" y="143"/>
                  </a:lnTo>
                  <a:lnTo>
                    <a:pt x="1732" y="148"/>
                  </a:lnTo>
                  <a:lnTo>
                    <a:pt x="1734" y="153"/>
                  </a:lnTo>
                  <a:lnTo>
                    <a:pt x="1738" y="157"/>
                  </a:lnTo>
                  <a:lnTo>
                    <a:pt x="1741" y="162"/>
                  </a:lnTo>
                  <a:lnTo>
                    <a:pt x="1745" y="165"/>
                  </a:lnTo>
                  <a:lnTo>
                    <a:pt x="1748" y="168"/>
                  </a:lnTo>
                  <a:lnTo>
                    <a:pt x="1754" y="172"/>
                  </a:lnTo>
                  <a:lnTo>
                    <a:pt x="1758" y="174"/>
                  </a:lnTo>
                  <a:lnTo>
                    <a:pt x="1764" y="175"/>
                  </a:lnTo>
                  <a:lnTo>
                    <a:pt x="1770" y="177"/>
                  </a:lnTo>
                  <a:lnTo>
                    <a:pt x="1775" y="177"/>
                  </a:lnTo>
                  <a:lnTo>
                    <a:pt x="1782" y="178"/>
                  </a:lnTo>
                  <a:lnTo>
                    <a:pt x="1795" y="177"/>
                  </a:lnTo>
                  <a:lnTo>
                    <a:pt x="1806" y="175"/>
                  </a:lnTo>
                  <a:lnTo>
                    <a:pt x="1813" y="173"/>
                  </a:lnTo>
                  <a:lnTo>
                    <a:pt x="1820" y="171"/>
                  </a:lnTo>
                  <a:lnTo>
                    <a:pt x="1816" y="155"/>
                  </a:lnTo>
                  <a:lnTo>
                    <a:pt x="1810" y="157"/>
                  </a:lnTo>
                  <a:lnTo>
                    <a:pt x="1804" y="159"/>
                  </a:lnTo>
                  <a:lnTo>
                    <a:pt x="1795" y="161"/>
                  </a:lnTo>
                  <a:lnTo>
                    <a:pt x="1785" y="162"/>
                  </a:lnTo>
                  <a:lnTo>
                    <a:pt x="1778" y="161"/>
                  </a:lnTo>
                  <a:lnTo>
                    <a:pt x="1770" y="159"/>
                  </a:lnTo>
                  <a:lnTo>
                    <a:pt x="1764" y="156"/>
                  </a:lnTo>
                  <a:lnTo>
                    <a:pt x="1758" y="152"/>
                  </a:lnTo>
                  <a:lnTo>
                    <a:pt x="1753" y="146"/>
                  </a:lnTo>
                  <a:lnTo>
                    <a:pt x="1750" y="139"/>
                  </a:lnTo>
                  <a:lnTo>
                    <a:pt x="1746" y="131"/>
                  </a:lnTo>
                  <a:lnTo>
                    <a:pt x="1746" y="120"/>
                  </a:lnTo>
                  <a:lnTo>
                    <a:pt x="1826" y="120"/>
                  </a:lnTo>
                  <a:close/>
                  <a:moveTo>
                    <a:pt x="1746" y="105"/>
                  </a:moveTo>
                  <a:lnTo>
                    <a:pt x="1747" y="99"/>
                  </a:lnTo>
                  <a:lnTo>
                    <a:pt x="1748" y="94"/>
                  </a:lnTo>
                  <a:lnTo>
                    <a:pt x="1752" y="88"/>
                  </a:lnTo>
                  <a:lnTo>
                    <a:pt x="1755" y="83"/>
                  </a:lnTo>
                  <a:lnTo>
                    <a:pt x="1759" y="77"/>
                  </a:lnTo>
                  <a:lnTo>
                    <a:pt x="1765" y="74"/>
                  </a:lnTo>
                  <a:lnTo>
                    <a:pt x="1770" y="71"/>
                  </a:lnTo>
                  <a:lnTo>
                    <a:pt x="1778" y="70"/>
                  </a:lnTo>
                  <a:lnTo>
                    <a:pt x="1786" y="71"/>
                  </a:lnTo>
                  <a:lnTo>
                    <a:pt x="1793" y="74"/>
                  </a:lnTo>
                  <a:lnTo>
                    <a:pt x="1797" y="78"/>
                  </a:lnTo>
                  <a:lnTo>
                    <a:pt x="1801" y="83"/>
                  </a:lnTo>
                  <a:lnTo>
                    <a:pt x="1804" y="88"/>
                  </a:lnTo>
                  <a:lnTo>
                    <a:pt x="1806" y="94"/>
                  </a:lnTo>
                  <a:lnTo>
                    <a:pt x="1807" y="99"/>
                  </a:lnTo>
                  <a:lnTo>
                    <a:pt x="1807" y="105"/>
                  </a:lnTo>
                  <a:lnTo>
                    <a:pt x="1746" y="105"/>
                  </a:lnTo>
                  <a:close/>
                  <a:moveTo>
                    <a:pt x="1858" y="29"/>
                  </a:moveTo>
                  <a:lnTo>
                    <a:pt x="1858" y="58"/>
                  </a:lnTo>
                  <a:lnTo>
                    <a:pt x="1839" y="58"/>
                  </a:lnTo>
                  <a:lnTo>
                    <a:pt x="1839" y="74"/>
                  </a:lnTo>
                  <a:lnTo>
                    <a:pt x="1858" y="74"/>
                  </a:lnTo>
                  <a:lnTo>
                    <a:pt x="1858" y="138"/>
                  </a:lnTo>
                  <a:lnTo>
                    <a:pt x="1858" y="148"/>
                  </a:lnTo>
                  <a:lnTo>
                    <a:pt x="1859" y="156"/>
                  </a:lnTo>
                  <a:lnTo>
                    <a:pt x="1862" y="164"/>
                  </a:lnTo>
                  <a:lnTo>
                    <a:pt x="1865" y="170"/>
                  </a:lnTo>
                  <a:lnTo>
                    <a:pt x="1869" y="173"/>
                  </a:lnTo>
                  <a:lnTo>
                    <a:pt x="1875" y="176"/>
                  </a:lnTo>
                  <a:lnTo>
                    <a:pt x="1880" y="177"/>
                  </a:lnTo>
                  <a:lnTo>
                    <a:pt x="1888" y="178"/>
                  </a:lnTo>
                  <a:lnTo>
                    <a:pt x="1899" y="177"/>
                  </a:lnTo>
                  <a:lnTo>
                    <a:pt x="1906" y="175"/>
                  </a:lnTo>
                  <a:lnTo>
                    <a:pt x="1905" y="159"/>
                  </a:lnTo>
                  <a:lnTo>
                    <a:pt x="1900" y="159"/>
                  </a:lnTo>
                  <a:lnTo>
                    <a:pt x="1893" y="161"/>
                  </a:lnTo>
                  <a:lnTo>
                    <a:pt x="1889" y="161"/>
                  </a:lnTo>
                  <a:lnTo>
                    <a:pt x="1886" y="159"/>
                  </a:lnTo>
                  <a:lnTo>
                    <a:pt x="1883" y="157"/>
                  </a:lnTo>
                  <a:lnTo>
                    <a:pt x="1881" y="155"/>
                  </a:lnTo>
                  <a:lnTo>
                    <a:pt x="1879" y="152"/>
                  </a:lnTo>
                  <a:lnTo>
                    <a:pt x="1878" y="147"/>
                  </a:lnTo>
                  <a:lnTo>
                    <a:pt x="1878" y="143"/>
                  </a:lnTo>
                  <a:lnTo>
                    <a:pt x="1877" y="137"/>
                  </a:lnTo>
                  <a:lnTo>
                    <a:pt x="1877" y="74"/>
                  </a:lnTo>
                  <a:lnTo>
                    <a:pt x="1907" y="74"/>
                  </a:lnTo>
                  <a:lnTo>
                    <a:pt x="1907" y="58"/>
                  </a:lnTo>
                  <a:lnTo>
                    <a:pt x="1877" y="58"/>
                  </a:lnTo>
                  <a:lnTo>
                    <a:pt x="1877" y="24"/>
                  </a:lnTo>
                  <a:lnTo>
                    <a:pt x="1858" y="29"/>
                  </a:lnTo>
                  <a:close/>
                  <a:moveTo>
                    <a:pt x="1951" y="175"/>
                  </a:moveTo>
                  <a:lnTo>
                    <a:pt x="1951" y="58"/>
                  </a:lnTo>
                  <a:lnTo>
                    <a:pt x="1930" y="58"/>
                  </a:lnTo>
                  <a:lnTo>
                    <a:pt x="1930" y="175"/>
                  </a:lnTo>
                  <a:lnTo>
                    <a:pt x="1951" y="175"/>
                  </a:lnTo>
                  <a:close/>
                  <a:moveTo>
                    <a:pt x="1941" y="11"/>
                  </a:moveTo>
                  <a:lnTo>
                    <a:pt x="1935" y="12"/>
                  </a:lnTo>
                  <a:lnTo>
                    <a:pt x="1931" y="16"/>
                  </a:lnTo>
                  <a:lnTo>
                    <a:pt x="1929" y="19"/>
                  </a:lnTo>
                  <a:lnTo>
                    <a:pt x="1928" y="25"/>
                  </a:lnTo>
                  <a:lnTo>
                    <a:pt x="1929" y="30"/>
                  </a:lnTo>
                  <a:lnTo>
                    <a:pt x="1931" y="34"/>
                  </a:lnTo>
                  <a:lnTo>
                    <a:pt x="1935" y="37"/>
                  </a:lnTo>
                  <a:lnTo>
                    <a:pt x="1941" y="38"/>
                  </a:lnTo>
                  <a:lnTo>
                    <a:pt x="1946" y="37"/>
                  </a:lnTo>
                  <a:lnTo>
                    <a:pt x="1950" y="34"/>
                  </a:lnTo>
                  <a:lnTo>
                    <a:pt x="1953" y="30"/>
                  </a:lnTo>
                  <a:lnTo>
                    <a:pt x="1954" y="25"/>
                  </a:lnTo>
                  <a:lnTo>
                    <a:pt x="1953" y="19"/>
                  </a:lnTo>
                  <a:lnTo>
                    <a:pt x="1950" y="16"/>
                  </a:lnTo>
                  <a:lnTo>
                    <a:pt x="1946" y="12"/>
                  </a:lnTo>
                  <a:lnTo>
                    <a:pt x="1941" y="11"/>
                  </a:lnTo>
                  <a:close/>
                  <a:moveTo>
                    <a:pt x="1990" y="29"/>
                  </a:moveTo>
                  <a:lnTo>
                    <a:pt x="1990" y="58"/>
                  </a:lnTo>
                  <a:lnTo>
                    <a:pt x="1973" y="58"/>
                  </a:lnTo>
                  <a:lnTo>
                    <a:pt x="1973" y="74"/>
                  </a:lnTo>
                  <a:lnTo>
                    <a:pt x="1990" y="74"/>
                  </a:lnTo>
                  <a:lnTo>
                    <a:pt x="1990" y="138"/>
                  </a:lnTo>
                  <a:lnTo>
                    <a:pt x="1990" y="148"/>
                  </a:lnTo>
                  <a:lnTo>
                    <a:pt x="1993" y="156"/>
                  </a:lnTo>
                  <a:lnTo>
                    <a:pt x="1995" y="164"/>
                  </a:lnTo>
                  <a:lnTo>
                    <a:pt x="1998" y="170"/>
                  </a:lnTo>
                  <a:lnTo>
                    <a:pt x="2002" y="173"/>
                  </a:lnTo>
                  <a:lnTo>
                    <a:pt x="2008" y="176"/>
                  </a:lnTo>
                  <a:lnTo>
                    <a:pt x="2014" y="177"/>
                  </a:lnTo>
                  <a:lnTo>
                    <a:pt x="2021" y="178"/>
                  </a:lnTo>
                  <a:lnTo>
                    <a:pt x="2031" y="177"/>
                  </a:lnTo>
                  <a:lnTo>
                    <a:pt x="2039" y="175"/>
                  </a:lnTo>
                  <a:lnTo>
                    <a:pt x="2038" y="159"/>
                  </a:lnTo>
                  <a:lnTo>
                    <a:pt x="2034" y="159"/>
                  </a:lnTo>
                  <a:lnTo>
                    <a:pt x="2026" y="161"/>
                  </a:lnTo>
                  <a:lnTo>
                    <a:pt x="2022" y="161"/>
                  </a:lnTo>
                  <a:lnTo>
                    <a:pt x="2018" y="159"/>
                  </a:lnTo>
                  <a:lnTo>
                    <a:pt x="2016" y="157"/>
                  </a:lnTo>
                  <a:lnTo>
                    <a:pt x="2014" y="155"/>
                  </a:lnTo>
                  <a:lnTo>
                    <a:pt x="2012" y="152"/>
                  </a:lnTo>
                  <a:lnTo>
                    <a:pt x="2011" y="147"/>
                  </a:lnTo>
                  <a:lnTo>
                    <a:pt x="2011" y="143"/>
                  </a:lnTo>
                  <a:lnTo>
                    <a:pt x="2011" y="137"/>
                  </a:lnTo>
                  <a:lnTo>
                    <a:pt x="2011" y="74"/>
                  </a:lnTo>
                  <a:lnTo>
                    <a:pt x="2040" y="74"/>
                  </a:lnTo>
                  <a:lnTo>
                    <a:pt x="2040" y="58"/>
                  </a:lnTo>
                  <a:lnTo>
                    <a:pt x="2011" y="58"/>
                  </a:lnTo>
                  <a:lnTo>
                    <a:pt x="2011" y="24"/>
                  </a:lnTo>
                  <a:lnTo>
                    <a:pt x="1990" y="29"/>
                  </a:lnTo>
                  <a:close/>
                  <a:moveTo>
                    <a:pt x="2084" y="175"/>
                  </a:moveTo>
                  <a:lnTo>
                    <a:pt x="2084" y="58"/>
                  </a:lnTo>
                  <a:lnTo>
                    <a:pt x="2064" y="58"/>
                  </a:lnTo>
                  <a:lnTo>
                    <a:pt x="2064" y="175"/>
                  </a:lnTo>
                  <a:lnTo>
                    <a:pt x="2084" y="175"/>
                  </a:lnTo>
                  <a:close/>
                  <a:moveTo>
                    <a:pt x="2074" y="11"/>
                  </a:moveTo>
                  <a:lnTo>
                    <a:pt x="2069" y="12"/>
                  </a:lnTo>
                  <a:lnTo>
                    <a:pt x="2065" y="16"/>
                  </a:lnTo>
                  <a:lnTo>
                    <a:pt x="2062" y="19"/>
                  </a:lnTo>
                  <a:lnTo>
                    <a:pt x="2061" y="25"/>
                  </a:lnTo>
                  <a:lnTo>
                    <a:pt x="2062" y="30"/>
                  </a:lnTo>
                  <a:lnTo>
                    <a:pt x="2065" y="34"/>
                  </a:lnTo>
                  <a:lnTo>
                    <a:pt x="2068" y="37"/>
                  </a:lnTo>
                  <a:lnTo>
                    <a:pt x="2074" y="38"/>
                  </a:lnTo>
                  <a:lnTo>
                    <a:pt x="2079" y="37"/>
                  </a:lnTo>
                  <a:lnTo>
                    <a:pt x="2083" y="34"/>
                  </a:lnTo>
                  <a:lnTo>
                    <a:pt x="2085" y="30"/>
                  </a:lnTo>
                  <a:lnTo>
                    <a:pt x="2086" y="25"/>
                  </a:lnTo>
                  <a:lnTo>
                    <a:pt x="2085" y="19"/>
                  </a:lnTo>
                  <a:lnTo>
                    <a:pt x="2083" y="16"/>
                  </a:lnTo>
                  <a:lnTo>
                    <a:pt x="2079" y="12"/>
                  </a:lnTo>
                  <a:lnTo>
                    <a:pt x="2074" y="11"/>
                  </a:lnTo>
                  <a:close/>
                  <a:moveTo>
                    <a:pt x="2105" y="58"/>
                  </a:moveTo>
                  <a:lnTo>
                    <a:pt x="2148" y="175"/>
                  </a:lnTo>
                  <a:lnTo>
                    <a:pt x="2167" y="175"/>
                  </a:lnTo>
                  <a:lnTo>
                    <a:pt x="2213" y="58"/>
                  </a:lnTo>
                  <a:lnTo>
                    <a:pt x="2191" y="58"/>
                  </a:lnTo>
                  <a:lnTo>
                    <a:pt x="2169" y="124"/>
                  </a:lnTo>
                  <a:lnTo>
                    <a:pt x="2163" y="139"/>
                  </a:lnTo>
                  <a:lnTo>
                    <a:pt x="2159" y="154"/>
                  </a:lnTo>
                  <a:lnTo>
                    <a:pt x="2159" y="154"/>
                  </a:lnTo>
                  <a:lnTo>
                    <a:pt x="2155" y="139"/>
                  </a:lnTo>
                  <a:lnTo>
                    <a:pt x="2149" y="124"/>
                  </a:lnTo>
                  <a:lnTo>
                    <a:pt x="2126" y="58"/>
                  </a:lnTo>
                  <a:lnTo>
                    <a:pt x="2105" y="58"/>
                  </a:lnTo>
                  <a:close/>
                  <a:moveTo>
                    <a:pt x="2253" y="175"/>
                  </a:moveTo>
                  <a:lnTo>
                    <a:pt x="2253" y="58"/>
                  </a:lnTo>
                  <a:lnTo>
                    <a:pt x="2232" y="58"/>
                  </a:lnTo>
                  <a:lnTo>
                    <a:pt x="2232" y="175"/>
                  </a:lnTo>
                  <a:lnTo>
                    <a:pt x="2253" y="175"/>
                  </a:lnTo>
                  <a:close/>
                  <a:moveTo>
                    <a:pt x="2243" y="11"/>
                  </a:moveTo>
                  <a:lnTo>
                    <a:pt x="2238" y="12"/>
                  </a:lnTo>
                  <a:lnTo>
                    <a:pt x="2233" y="16"/>
                  </a:lnTo>
                  <a:lnTo>
                    <a:pt x="2230" y="19"/>
                  </a:lnTo>
                  <a:lnTo>
                    <a:pt x="2230" y="25"/>
                  </a:lnTo>
                  <a:lnTo>
                    <a:pt x="2230" y="30"/>
                  </a:lnTo>
                  <a:lnTo>
                    <a:pt x="2233" y="34"/>
                  </a:lnTo>
                  <a:lnTo>
                    <a:pt x="2237" y="37"/>
                  </a:lnTo>
                  <a:lnTo>
                    <a:pt x="2242" y="38"/>
                  </a:lnTo>
                  <a:lnTo>
                    <a:pt x="2247" y="37"/>
                  </a:lnTo>
                  <a:lnTo>
                    <a:pt x="2252" y="34"/>
                  </a:lnTo>
                  <a:lnTo>
                    <a:pt x="2255" y="30"/>
                  </a:lnTo>
                  <a:lnTo>
                    <a:pt x="2255" y="25"/>
                  </a:lnTo>
                  <a:lnTo>
                    <a:pt x="2254" y="19"/>
                  </a:lnTo>
                  <a:lnTo>
                    <a:pt x="2252" y="16"/>
                  </a:lnTo>
                  <a:lnTo>
                    <a:pt x="2247" y="12"/>
                  </a:lnTo>
                  <a:lnTo>
                    <a:pt x="2243" y="11"/>
                  </a:lnTo>
                  <a:close/>
                  <a:moveTo>
                    <a:pt x="2365" y="2"/>
                  </a:moveTo>
                  <a:lnTo>
                    <a:pt x="2365" y="74"/>
                  </a:lnTo>
                  <a:lnTo>
                    <a:pt x="2365" y="74"/>
                  </a:lnTo>
                  <a:lnTo>
                    <a:pt x="2363" y="69"/>
                  </a:lnTo>
                  <a:lnTo>
                    <a:pt x="2360" y="66"/>
                  </a:lnTo>
                  <a:lnTo>
                    <a:pt x="2356" y="64"/>
                  </a:lnTo>
                  <a:lnTo>
                    <a:pt x="2352" y="60"/>
                  </a:lnTo>
                  <a:lnTo>
                    <a:pt x="2348" y="58"/>
                  </a:lnTo>
                  <a:lnTo>
                    <a:pt x="2342" y="57"/>
                  </a:lnTo>
                  <a:lnTo>
                    <a:pt x="2337" y="56"/>
                  </a:lnTo>
                  <a:lnTo>
                    <a:pt x="2331" y="55"/>
                  </a:lnTo>
                  <a:lnTo>
                    <a:pt x="2325" y="56"/>
                  </a:lnTo>
                  <a:lnTo>
                    <a:pt x="2320" y="56"/>
                  </a:lnTo>
                  <a:lnTo>
                    <a:pt x="2315" y="58"/>
                  </a:lnTo>
                  <a:lnTo>
                    <a:pt x="2310" y="59"/>
                  </a:lnTo>
                  <a:lnTo>
                    <a:pt x="2301" y="65"/>
                  </a:lnTo>
                  <a:lnTo>
                    <a:pt x="2294" y="73"/>
                  </a:lnTo>
                  <a:lnTo>
                    <a:pt x="2291" y="76"/>
                  </a:lnTo>
                  <a:lnTo>
                    <a:pt x="2287" y="82"/>
                  </a:lnTo>
                  <a:lnTo>
                    <a:pt x="2285" y="86"/>
                  </a:lnTo>
                  <a:lnTo>
                    <a:pt x="2283" y="92"/>
                  </a:lnTo>
                  <a:lnTo>
                    <a:pt x="2281" y="98"/>
                  </a:lnTo>
                  <a:lnTo>
                    <a:pt x="2280" y="105"/>
                  </a:lnTo>
                  <a:lnTo>
                    <a:pt x="2280" y="112"/>
                  </a:lnTo>
                  <a:lnTo>
                    <a:pt x="2279" y="118"/>
                  </a:lnTo>
                  <a:lnTo>
                    <a:pt x="2280" y="132"/>
                  </a:lnTo>
                  <a:lnTo>
                    <a:pt x="2283" y="143"/>
                  </a:lnTo>
                  <a:lnTo>
                    <a:pt x="2287" y="153"/>
                  </a:lnTo>
                  <a:lnTo>
                    <a:pt x="2293" y="162"/>
                  </a:lnTo>
                  <a:lnTo>
                    <a:pt x="2300" y="168"/>
                  </a:lnTo>
                  <a:lnTo>
                    <a:pt x="2309" y="174"/>
                  </a:lnTo>
                  <a:lnTo>
                    <a:pt x="2313" y="176"/>
                  </a:lnTo>
                  <a:lnTo>
                    <a:pt x="2318" y="177"/>
                  </a:lnTo>
                  <a:lnTo>
                    <a:pt x="2323" y="178"/>
                  </a:lnTo>
                  <a:lnTo>
                    <a:pt x="2328" y="178"/>
                  </a:lnTo>
                  <a:lnTo>
                    <a:pt x="2335" y="177"/>
                  </a:lnTo>
                  <a:lnTo>
                    <a:pt x="2341" y="176"/>
                  </a:lnTo>
                  <a:lnTo>
                    <a:pt x="2347" y="174"/>
                  </a:lnTo>
                  <a:lnTo>
                    <a:pt x="2352" y="172"/>
                  </a:lnTo>
                  <a:lnTo>
                    <a:pt x="2356" y="168"/>
                  </a:lnTo>
                  <a:lnTo>
                    <a:pt x="2361" y="164"/>
                  </a:lnTo>
                  <a:lnTo>
                    <a:pt x="2364" y="159"/>
                  </a:lnTo>
                  <a:lnTo>
                    <a:pt x="2367" y="155"/>
                  </a:lnTo>
                  <a:lnTo>
                    <a:pt x="2367" y="155"/>
                  </a:lnTo>
                  <a:lnTo>
                    <a:pt x="2368" y="175"/>
                  </a:lnTo>
                  <a:lnTo>
                    <a:pt x="2387" y="175"/>
                  </a:lnTo>
                  <a:lnTo>
                    <a:pt x="2386" y="162"/>
                  </a:lnTo>
                  <a:lnTo>
                    <a:pt x="2386" y="145"/>
                  </a:lnTo>
                  <a:lnTo>
                    <a:pt x="2386" y="2"/>
                  </a:lnTo>
                  <a:lnTo>
                    <a:pt x="2365" y="2"/>
                  </a:lnTo>
                  <a:close/>
                  <a:moveTo>
                    <a:pt x="2365" y="126"/>
                  </a:moveTo>
                  <a:lnTo>
                    <a:pt x="2365" y="131"/>
                  </a:lnTo>
                  <a:lnTo>
                    <a:pt x="2364" y="135"/>
                  </a:lnTo>
                  <a:lnTo>
                    <a:pt x="2362" y="142"/>
                  </a:lnTo>
                  <a:lnTo>
                    <a:pt x="2360" y="146"/>
                  </a:lnTo>
                  <a:lnTo>
                    <a:pt x="2356" y="151"/>
                  </a:lnTo>
                  <a:lnTo>
                    <a:pt x="2353" y="154"/>
                  </a:lnTo>
                  <a:lnTo>
                    <a:pt x="2349" y="157"/>
                  </a:lnTo>
                  <a:lnTo>
                    <a:pt x="2344" y="159"/>
                  </a:lnTo>
                  <a:lnTo>
                    <a:pt x="2339" y="161"/>
                  </a:lnTo>
                  <a:lnTo>
                    <a:pt x="2334" y="161"/>
                  </a:lnTo>
                  <a:lnTo>
                    <a:pt x="2326" y="161"/>
                  </a:lnTo>
                  <a:lnTo>
                    <a:pt x="2319" y="157"/>
                  </a:lnTo>
                  <a:lnTo>
                    <a:pt x="2313" y="154"/>
                  </a:lnTo>
                  <a:lnTo>
                    <a:pt x="2309" y="148"/>
                  </a:lnTo>
                  <a:lnTo>
                    <a:pt x="2305" y="142"/>
                  </a:lnTo>
                  <a:lnTo>
                    <a:pt x="2302" y="134"/>
                  </a:lnTo>
                  <a:lnTo>
                    <a:pt x="2300" y="126"/>
                  </a:lnTo>
                  <a:lnTo>
                    <a:pt x="2300" y="117"/>
                  </a:lnTo>
                  <a:lnTo>
                    <a:pt x="2300" y="108"/>
                  </a:lnTo>
                  <a:lnTo>
                    <a:pt x="2302" y="99"/>
                  </a:lnTo>
                  <a:lnTo>
                    <a:pt x="2306" y="92"/>
                  </a:lnTo>
                  <a:lnTo>
                    <a:pt x="2309" y="85"/>
                  </a:lnTo>
                  <a:lnTo>
                    <a:pt x="2314" y="79"/>
                  </a:lnTo>
                  <a:lnTo>
                    <a:pt x="2320" y="76"/>
                  </a:lnTo>
                  <a:lnTo>
                    <a:pt x="2326" y="73"/>
                  </a:lnTo>
                  <a:lnTo>
                    <a:pt x="2334" y="71"/>
                  </a:lnTo>
                  <a:lnTo>
                    <a:pt x="2340" y="73"/>
                  </a:lnTo>
                  <a:lnTo>
                    <a:pt x="2345" y="74"/>
                  </a:lnTo>
                  <a:lnTo>
                    <a:pt x="2350" y="76"/>
                  </a:lnTo>
                  <a:lnTo>
                    <a:pt x="2354" y="79"/>
                  </a:lnTo>
                  <a:lnTo>
                    <a:pt x="2358" y="83"/>
                  </a:lnTo>
                  <a:lnTo>
                    <a:pt x="2361" y="87"/>
                  </a:lnTo>
                  <a:lnTo>
                    <a:pt x="2363" y="92"/>
                  </a:lnTo>
                  <a:lnTo>
                    <a:pt x="2364" y="97"/>
                  </a:lnTo>
                  <a:lnTo>
                    <a:pt x="2365" y="102"/>
                  </a:lnTo>
                  <a:lnTo>
                    <a:pt x="2365" y="106"/>
                  </a:lnTo>
                  <a:lnTo>
                    <a:pt x="2365" y="126"/>
                  </a:lnTo>
                  <a:close/>
                  <a:moveTo>
                    <a:pt x="2502" y="175"/>
                  </a:moveTo>
                  <a:lnTo>
                    <a:pt x="2501" y="163"/>
                  </a:lnTo>
                  <a:lnTo>
                    <a:pt x="2500" y="147"/>
                  </a:lnTo>
                  <a:lnTo>
                    <a:pt x="2500" y="104"/>
                  </a:lnTo>
                  <a:lnTo>
                    <a:pt x="2500" y="95"/>
                  </a:lnTo>
                  <a:lnTo>
                    <a:pt x="2499" y="86"/>
                  </a:lnTo>
                  <a:lnTo>
                    <a:pt x="2496" y="78"/>
                  </a:lnTo>
                  <a:lnTo>
                    <a:pt x="2491" y="70"/>
                  </a:lnTo>
                  <a:lnTo>
                    <a:pt x="2489" y="67"/>
                  </a:lnTo>
                  <a:lnTo>
                    <a:pt x="2486" y="64"/>
                  </a:lnTo>
                  <a:lnTo>
                    <a:pt x="2483" y="61"/>
                  </a:lnTo>
                  <a:lnTo>
                    <a:pt x="2479" y="59"/>
                  </a:lnTo>
                  <a:lnTo>
                    <a:pt x="2474" y="58"/>
                  </a:lnTo>
                  <a:lnTo>
                    <a:pt x="2469" y="56"/>
                  </a:lnTo>
                  <a:lnTo>
                    <a:pt x="2463" y="56"/>
                  </a:lnTo>
                  <a:lnTo>
                    <a:pt x="2457" y="55"/>
                  </a:lnTo>
                  <a:lnTo>
                    <a:pt x="2446" y="56"/>
                  </a:lnTo>
                  <a:lnTo>
                    <a:pt x="2436" y="58"/>
                  </a:lnTo>
                  <a:lnTo>
                    <a:pt x="2428" y="61"/>
                  </a:lnTo>
                  <a:lnTo>
                    <a:pt x="2419" y="66"/>
                  </a:lnTo>
                  <a:lnTo>
                    <a:pt x="2425" y="79"/>
                  </a:lnTo>
                  <a:lnTo>
                    <a:pt x="2431" y="76"/>
                  </a:lnTo>
                  <a:lnTo>
                    <a:pt x="2439" y="74"/>
                  </a:lnTo>
                  <a:lnTo>
                    <a:pt x="2446" y="71"/>
                  </a:lnTo>
                  <a:lnTo>
                    <a:pt x="2454" y="71"/>
                  </a:lnTo>
                  <a:lnTo>
                    <a:pt x="2462" y="71"/>
                  </a:lnTo>
                  <a:lnTo>
                    <a:pt x="2468" y="74"/>
                  </a:lnTo>
                  <a:lnTo>
                    <a:pt x="2472" y="77"/>
                  </a:lnTo>
                  <a:lnTo>
                    <a:pt x="2475" y="82"/>
                  </a:lnTo>
                  <a:lnTo>
                    <a:pt x="2477" y="85"/>
                  </a:lnTo>
                  <a:lnTo>
                    <a:pt x="2480" y="90"/>
                  </a:lnTo>
                  <a:lnTo>
                    <a:pt x="2480" y="94"/>
                  </a:lnTo>
                  <a:lnTo>
                    <a:pt x="2480" y="98"/>
                  </a:lnTo>
                  <a:lnTo>
                    <a:pt x="2480" y="100"/>
                  </a:lnTo>
                  <a:lnTo>
                    <a:pt x="2464" y="102"/>
                  </a:lnTo>
                  <a:lnTo>
                    <a:pt x="2450" y="104"/>
                  </a:lnTo>
                  <a:lnTo>
                    <a:pt x="2439" y="107"/>
                  </a:lnTo>
                  <a:lnTo>
                    <a:pt x="2429" y="112"/>
                  </a:lnTo>
                  <a:lnTo>
                    <a:pt x="2425" y="115"/>
                  </a:lnTo>
                  <a:lnTo>
                    <a:pt x="2421" y="118"/>
                  </a:lnTo>
                  <a:lnTo>
                    <a:pt x="2418" y="122"/>
                  </a:lnTo>
                  <a:lnTo>
                    <a:pt x="2416" y="126"/>
                  </a:lnTo>
                  <a:lnTo>
                    <a:pt x="2414" y="129"/>
                  </a:lnTo>
                  <a:lnTo>
                    <a:pt x="2413" y="134"/>
                  </a:lnTo>
                  <a:lnTo>
                    <a:pt x="2412" y="139"/>
                  </a:lnTo>
                  <a:lnTo>
                    <a:pt x="2412" y="145"/>
                  </a:lnTo>
                  <a:lnTo>
                    <a:pt x="2412" y="151"/>
                  </a:lnTo>
                  <a:lnTo>
                    <a:pt x="2414" y="157"/>
                  </a:lnTo>
                  <a:lnTo>
                    <a:pt x="2416" y="163"/>
                  </a:lnTo>
                  <a:lnTo>
                    <a:pt x="2420" y="167"/>
                  </a:lnTo>
                  <a:lnTo>
                    <a:pt x="2426" y="172"/>
                  </a:lnTo>
                  <a:lnTo>
                    <a:pt x="2431" y="175"/>
                  </a:lnTo>
                  <a:lnTo>
                    <a:pt x="2439" y="177"/>
                  </a:lnTo>
                  <a:lnTo>
                    <a:pt x="2446" y="178"/>
                  </a:lnTo>
                  <a:lnTo>
                    <a:pt x="2453" y="178"/>
                  </a:lnTo>
                  <a:lnTo>
                    <a:pt x="2458" y="177"/>
                  </a:lnTo>
                  <a:lnTo>
                    <a:pt x="2462" y="175"/>
                  </a:lnTo>
                  <a:lnTo>
                    <a:pt x="2468" y="173"/>
                  </a:lnTo>
                  <a:lnTo>
                    <a:pt x="2475" y="167"/>
                  </a:lnTo>
                  <a:lnTo>
                    <a:pt x="2481" y="161"/>
                  </a:lnTo>
                  <a:lnTo>
                    <a:pt x="2482" y="161"/>
                  </a:lnTo>
                  <a:lnTo>
                    <a:pt x="2484" y="175"/>
                  </a:lnTo>
                  <a:lnTo>
                    <a:pt x="2502" y="175"/>
                  </a:lnTo>
                  <a:close/>
                  <a:moveTo>
                    <a:pt x="2481" y="136"/>
                  </a:moveTo>
                  <a:lnTo>
                    <a:pt x="2481" y="139"/>
                  </a:lnTo>
                  <a:lnTo>
                    <a:pt x="2480" y="143"/>
                  </a:lnTo>
                  <a:lnTo>
                    <a:pt x="2477" y="146"/>
                  </a:lnTo>
                  <a:lnTo>
                    <a:pt x="2475" y="151"/>
                  </a:lnTo>
                  <a:lnTo>
                    <a:pt x="2473" y="153"/>
                  </a:lnTo>
                  <a:lnTo>
                    <a:pt x="2470" y="156"/>
                  </a:lnTo>
                  <a:lnTo>
                    <a:pt x="2466" y="158"/>
                  </a:lnTo>
                  <a:lnTo>
                    <a:pt x="2462" y="161"/>
                  </a:lnTo>
                  <a:lnTo>
                    <a:pt x="2457" y="162"/>
                  </a:lnTo>
                  <a:lnTo>
                    <a:pt x="2452" y="163"/>
                  </a:lnTo>
                  <a:lnTo>
                    <a:pt x="2448" y="162"/>
                  </a:lnTo>
                  <a:lnTo>
                    <a:pt x="2444" y="162"/>
                  </a:lnTo>
                  <a:lnTo>
                    <a:pt x="2441" y="159"/>
                  </a:lnTo>
                  <a:lnTo>
                    <a:pt x="2437" y="157"/>
                  </a:lnTo>
                  <a:lnTo>
                    <a:pt x="2435" y="155"/>
                  </a:lnTo>
                  <a:lnTo>
                    <a:pt x="2433" y="151"/>
                  </a:lnTo>
                  <a:lnTo>
                    <a:pt x="2432" y="147"/>
                  </a:lnTo>
                  <a:lnTo>
                    <a:pt x="2432" y="142"/>
                  </a:lnTo>
                  <a:lnTo>
                    <a:pt x="2432" y="138"/>
                  </a:lnTo>
                  <a:lnTo>
                    <a:pt x="2433" y="134"/>
                  </a:lnTo>
                  <a:lnTo>
                    <a:pt x="2434" y="131"/>
                  </a:lnTo>
                  <a:lnTo>
                    <a:pt x="2436" y="128"/>
                  </a:lnTo>
                  <a:lnTo>
                    <a:pt x="2442" y="124"/>
                  </a:lnTo>
                  <a:lnTo>
                    <a:pt x="2448" y="120"/>
                  </a:lnTo>
                  <a:lnTo>
                    <a:pt x="2455" y="117"/>
                  </a:lnTo>
                  <a:lnTo>
                    <a:pt x="2463" y="116"/>
                  </a:lnTo>
                  <a:lnTo>
                    <a:pt x="2472" y="116"/>
                  </a:lnTo>
                  <a:lnTo>
                    <a:pt x="2481" y="116"/>
                  </a:lnTo>
                  <a:lnTo>
                    <a:pt x="2481" y="136"/>
                  </a:lnTo>
                  <a:close/>
                  <a:moveTo>
                    <a:pt x="2611" y="2"/>
                  </a:moveTo>
                  <a:lnTo>
                    <a:pt x="2611" y="74"/>
                  </a:lnTo>
                  <a:lnTo>
                    <a:pt x="2611" y="74"/>
                  </a:lnTo>
                  <a:lnTo>
                    <a:pt x="2609" y="69"/>
                  </a:lnTo>
                  <a:lnTo>
                    <a:pt x="2606" y="66"/>
                  </a:lnTo>
                  <a:lnTo>
                    <a:pt x="2603" y="64"/>
                  </a:lnTo>
                  <a:lnTo>
                    <a:pt x="2598" y="60"/>
                  </a:lnTo>
                  <a:lnTo>
                    <a:pt x="2594" y="58"/>
                  </a:lnTo>
                  <a:lnTo>
                    <a:pt x="2589" y="57"/>
                  </a:lnTo>
                  <a:lnTo>
                    <a:pt x="2583" y="56"/>
                  </a:lnTo>
                  <a:lnTo>
                    <a:pt x="2577" y="55"/>
                  </a:lnTo>
                  <a:lnTo>
                    <a:pt x="2571" y="56"/>
                  </a:lnTo>
                  <a:lnTo>
                    <a:pt x="2567" y="56"/>
                  </a:lnTo>
                  <a:lnTo>
                    <a:pt x="2562" y="58"/>
                  </a:lnTo>
                  <a:lnTo>
                    <a:pt x="2557" y="59"/>
                  </a:lnTo>
                  <a:lnTo>
                    <a:pt x="2549" y="65"/>
                  </a:lnTo>
                  <a:lnTo>
                    <a:pt x="2541" y="73"/>
                  </a:lnTo>
                  <a:lnTo>
                    <a:pt x="2538" y="76"/>
                  </a:lnTo>
                  <a:lnTo>
                    <a:pt x="2535" y="82"/>
                  </a:lnTo>
                  <a:lnTo>
                    <a:pt x="2531" y="86"/>
                  </a:lnTo>
                  <a:lnTo>
                    <a:pt x="2529" y="92"/>
                  </a:lnTo>
                  <a:lnTo>
                    <a:pt x="2528" y="98"/>
                  </a:lnTo>
                  <a:lnTo>
                    <a:pt x="2527" y="105"/>
                  </a:lnTo>
                  <a:lnTo>
                    <a:pt x="2526" y="112"/>
                  </a:lnTo>
                  <a:lnTo>
                    <a:pt x="2526" y="118"/>
                  </a:lnTo>
                  <a:lnTo>
                    <a:pt x="2527" y="132"/>
                  </a:lnTo>
                  <a:lnTo>
                    <a:pt x="2529" y="143"/>
                  </a:lnTo>
                  <a:lnTo>
                    <a:pt x="2534" y="153"/>
                  </a:lnTo>
                  <a:lnTo>
                    <a:pt x="2540" y="162"/>
                  </a:lnTo>
                  <a:lnTo>
                    <a:pt x="2547" y="168"/>
                  </a:lnTo>
                  <a:lnTo>
                    <a:pt x="2555" y="174"/>
                  </a:lnTo>
                  <a:lnTo>
                    <a:pt x="2560" y="176"/>
                  </a:lnTo>
                  <a:lnTo>
                    <a:pt x="2565" y="177"/>
                  </a:lnTo>
                  <a:lnTo>
                    <a:pt x="2569" y="178"/>
                  </a:lnTo>
                  <a:lnTo>
                    <a:pt x="2575" y="178"/>
                  </a:lnTo>
                  <a:lnTo>
                    <a:pt x="2581" y="177"/>
                  </a:lnTo>
                  <a:lnTo>
                    <a:pt x="2588" y="176"/>
                  </a:lnTo>
                  <a:lnTo>
                    <a:pt x="2593" y="174"/>
                  </a:lnTo>
                  <a:lnTo>
                    <a:pt x="2598" y="172"/>
                  </a:lnTo>
                  <a:lnTo>
                    <a:pt x="2603" y="168"/>
                  </a:lnTo>
                  <a:lnTo>
                    <a:pt x="2607" y="164"/>
                  </a:lnTo>
                  <a:lnTo>
                    <a:pt x="2610" y="159"/>
                  </a:lnTo>
                  <a:lnTo>
                    <a:pt x="2614" y="155"/>
                  </a:lnTo>
                  <a:lnTo>
                    <a:pt x="2614" y="155"/>
                  </a:lnTo>
                  <a:lnTo>
                    <a:pt x="2615" y="175"/>
                  </a:lnTo>
                  <a:lnTo>
                    <a:pt x="2633" y="175"/>
                  </a:lnTo>
                  <a:lnTo>
                    <a:pt x="2633" y="162"/>
                  </a:lnTo>
                  <a:lnTo>
                    <a:pt x="2633" y="145"/>
                  </a:lnTo>
                  <a:lnTo>
                    <a:pt x="2633" y="2"/>
                  </a:lnTo>
                  <a:lnTo>
                    <a:pt x="2611" y="2"/>
                  </a:lnTo>
                  <a:close/>
                  <a:moveTo>
                    <a:pt x="2611" y="126"/>
                  </a:moveTo>
                  <a:lnTo>
                    <a:pt x="2611" y="131"/>
                  </a:lnTo>
                  <a:lnTo>
                    <a:pt x="2611" y="135"/>
                  </a:lnTo>
                  <a:lnTo>
                    <a:pt x="2609" y="142"/>
                  </a:lnTo>
                  <a:lnTo>
                    <a:pt x="2606" y="146"/>
                  </a:lnTo>
                  <a:lnTo>
                    <a:pt x="2603" y="151"/>
                  </a:lnTo>
                  <a:lnTo>
                    <a:pt x="2599" y="154"/>
                  </a:lnTo>
                  <a:lnTo>
                    <a:pt x="2595" y="157"/>
                  </a:lnTo>
                  <a:lnTo>
                    <a:pt x="2591" y="159"/>
                  </a:lnTo>
                  <a:lnTo>
                    <a:pt x="2585" y="161"/>
                  </a:lnTo>
                  <a:lnTo>
                    <a:pt x="2580" y="161"/>
                  </a:lnTo>
                  <a:lnTo>
                    <a:pt x="2572" y="161"/>
                  </a:lnTo>
                  <a:lnTo>
                    <a:pt x="2566" y="157"/>
                  </a:lnTo>
                  <a:lnTo>
                    <a:pt x="2560" y="154"/>
                  </a:lnTo>
                  <a:lnTo>
                    <a:pt x="2555" y="148"/>
                  </a:lnTo>
                  <a:lnTo>
                    <a:pt x="2552" y="142"/>
                  </a:lnTo>
                  <a:lnTo>
                    <a:pt x="2549" y="134"/>
                  </a:lnTo>
                  <a:lnTo>
                    <a:pt x="2548" y="126"/>
                  </a:lnTo>
                  <a:lnTo>
                    <a:pt x="2547" y="117"/>
                  </a:lnTo>
                  <a:lnTo>
                    <a:pt x="2548" y="108"/>
                  </a:lnTo>
                  <a:lnTo>
                    <a:pt x="2549" y="99"/>
                  </a:lnTo>
                  <a:lnTo>
                    <a:pt x="2552" y="92"/>
                  </a:lnTo>
                  <a:lnTo>
                    <a:pt x="2556" y="85"/>
                  </a:lnTo>
                  <a:lnTo>
                    <a:pt x="2561" y="79"/>
                  </a:lnTo>
                  <a:lnTo>
                    <a:pt x="2566" y="76"/>
                  </a:lnTo>
                  <a:lnTo>
                    <a:pt x="2574" y="73"/>
                  </a:lnTo>
                  <a:lnTo>
                    <a:pt x="2581" y="71"/>
                  </a:lnTo>
                  <a:lnTo>
                    <a:pt x="2587" y="73"/>
                  </a:lnTo>
                  <a:lnTo>
                    <a:pt x="2592" y="74"/>
                  </a:lnTo>
                  <a:lnTo>
                    <a:pt x="2596" y="76"/>
                  </a:lnTo>
                  <a:lnTo>
                    <a:pt x="2601" y="79"/>
                  </a:lnTo>
                  <a:lnTo>
                    <a:pt x="2604" y="83"/>
                  </a:lnTo>
                  <a:lnTo>
                    <a:pt x="2607" y="87"/>
                  </a:lnTo>
                  <a:lnTo>
                    <a:pt x="2609" y="92"/>
                  </a:lnTo>
                  <a:lnTo>
                    <a:pt x="2611" y="97"/>
                  </a:lnTo>
                  <a:lnTo>
                    <a:pt x="2611" y="102"/>
                  </a:lnTo>
                  <a:lnTo>
                    <a:pt x="2611" y="106"/>
                  </a:lnTo>
                  <a:lnTo>
                    <a:pt x="2611" y="126"/>
                  </a:lnTo>
                  <a:close/>
                  <a:moveTo>
                    <a:pt x="2758" y="120"/>
                  </a:moveTo>
                  <a:lnTo>
                    <a:pt x="2759" y="116"/>
                  </a:lnTo>
                  <a:lnTo>
                    <a:pt x="2759" y="110"/>
                  </a:lnTo>
                  <a:lnTo>
                    <a:pt x="2759" y="102"/>
                  </a:lnTo>
                  <a:lnTo>
                    <a:pt x="2757" y="93"/>
                  </a:lnTo>
                  <a:lnTo>
                    <a:pt x="2754" y="84"/>
                  </a:lnTo>
                  <a:lnTo>
                    <a:pt x="2750" y="75"/>
                  </a:lnTo>
                  <a:lnTo>
                    <a:pt x="2746" y="70"/>
                  </a:lnTo>
                  <a:lnTo>
                    <a:pt x="2743" y="67"/>
                  </a:lnTo>
                  <a:lnTo>
                    <a:pt x="2740" y="64"/>
                  </a:lnTo>
                  <a:lnTo>
                    <a:pt x="2736" y="60"/>
                  </a:lnTo>
                  <a:lnTo>
                    <a:pt x="2730" y="58"/>
                  </a:lnTo>
                  <a:lnTo>
                    <a:pt x="2725" y="57"/>
                  </a:lnTo>
                  <a:lnTo>
                    <a:pt x="2719" y="56"/>
                  </a:lnTo>
                  <a:lnTo>
                    <a:pt x="2712" y="55"/>
                  </a:lnTo>
                  <a:lnTo>
                    <a:pt x="2706" y="56"/>
                  </a:lnTo>
                  <a:lnTo>
                    <a:pt x="2700" y="57"/>
                  </a:lnTo>
                  <a:lnTo>
                    <a:pt x="2695" y="58"/>
                  </a:lnTo>
                  <a:lnTo>
                    <a:pt x="2690" y="60"/>
                  </a:lnTo>
                  <a:lnTo>
                    <a:pt x="2685" y="63"/>
                  </a:lnTo>
                  <a:lnTo>
                    <a:pt x="2680" y="66"/>
                  </a:lnTo>
                  <a:lnTo>
                    <a:pt x="2676" y="69"/>
                  </a:lnTo>
                  <a:lnTo>
                    <a:pt x="2673" y="74"/>
                  </a:lnTo>
                  <a:lnTo>
                    <a:pt x="2666" y="83"/>
                  </a:lnTo>
                  <a:lnTo>
                    <a:pt x="2662" y="94"/>
                  </a:lnTo>
                  <a:lnTo>
                    <a:pt x="2660" y="106"/>
                  </a:lnTo>
                  <a:lnTo>
                    <a:pt x="2659" y="118"/>
                  </a:lnTo>
                  <a:lnTo>
                    <a:pt x="2660" y="132"/>
                  </a:lnTo>
                  <a:lnTo>
                    <a:pt x="2662" y="143"/>
                  </a:lnTo>
                  <a:lnTo>
                    <a:pt x="2664" y="148"/>
                  </a:lnTo>
                  <a:lnTo>
                    <a:pt x="2668" y="153"/>
                  </a:lnTo>
                  <a:lnTo>
                    <a:pt x="2670" y="157"/>
                  </a:lnTo>
                  <a:lnTo>
                    <a:pt x="2674" y="162"/>
                  </a:lnTo>
                  <a:lnTo>
                    <a:pt x="2677" y="165"/>
                  </a:lnTo>
                  <a:lnTo>
                    <a:pt x="2682" y="168"/>
                  </a:lnTo>
                  <a:lnTo>
                    <a:pt x="2686" y="172"/>
                  </a:lnTo>
                  <a:lnTo>
                    <a:pt x="2691" y="174"/>
                  </a:lnTo>
                  <a:lnTo>
                    <a:pt x="2697" y="175"/>
                  </a:lnTo>
                  <a:lnTo>
                    <a:pt x="2702" y="177"/>
                  </a:lnTo>
                  <a:lnTo>
                    <a:pt x="2709" y="177"/>
                  </a:lnTo>
                  <a:lnTo>
                    <a:pt x="2715" y="178"/>
                  </a:lnTo>
                  <a:lnTo>
                    <a:pt x="2727" y="177"/>
                  </a:lnTo>
                  <a:lnTo>
                    <a:pt x="2738" y="175"/>
                  </a:lnTo>
                  <a:lnTo>
                    <a:pt x="2746" y="173"/>
                  </a:lnTo>
                  <a:lnTo>
                    <a:pt x="2753" y="171"/>
                  </a:lnTo>
                  <a:lnTo>
                    <a:pt x="2750" y="155"/>
                  </a:lnTo>
                  <a:lnTo>
                    <a:pt x="2743" y="157"/>
                  </a:lnTo>
                  <a:lnTo>
                    <a:pt x="2737" y="159"/>
                  </a:lnTo>
                  <a:lnTo>
                    <a:pt x="2728" y="161"/>
                  </a:lnTo>
                  <a:lnTo>
                    <a:pt x="2717" y="162"/>
                  </a:lnTo>
                  <a:lnTo>
                    <a:pt x="2710" y="161"/>
                  </a:lnTo>
                  <a:lnTo>
                    <a:pt x="2703" y="159"/>
                  </a:lnTo>
                  <a:lnTo>
                    <a:pt x="2697" y="156"/>
                  </a:lnTo>
                  <a:lnTo>
                    <a:pt x="2690" y="152"/>
                  </a:lnTo>
                  <a:lnTo>
                    <a:pt x="2686" y="146"/>
                  </a:lnTo>
                  <a:lnTo>
                    <a:pt x="2682" y="139"/>
                  </a:lnTo>
                  <a:lnTo>
                    <a:pt x="2679" y="131"/>
                  </a:lnTo>
                  <a:lnTo>
                    <a:pt x="2678" y="120"/>
                  </a:lnTo>
                  <a:lnTo>
                    <a:pt x="2758" y="120"/>
                  </a:lnTo>
                  <a:close/>
                  <a:moveTo>
                    <a:pt x="2678" y="105"/>
                  </a:moveTo>
                  <a:lnTo>
                    <a:pt x="2679" y="99"/>
                  </a:lnTo>
                  <a:lnTo>
                    <a:pt x="2682" y="94"/>
                  </a:lnTo>
                  <a:lnTo>
                    <a:pt x="2684" y="88"/>
                  </a:lnTo>
                  <a:lnTo>
                    <a:pt x="2687" y="83"/>
                  </a:lnTo>
                  <a:lnTo>
                    <a:pt x="2691" y="77"/>
                  </a:lnTo>
                  <a:lnTo>
                    <a:pt x="2697" y="74"/>
                  </a:lnTo>
                  <a:lnTo>
                    <a:pt x="2703" y="71"/>
                  </a:lnTo>
                  <a:lnTo>
                    <a:pt x="2711" y="70"/>
                  </a:lnTo>
                  <a:lnTo>
                    <a:pt x="2718" y="71"/>
                  </a:lnTo>
                  <a:lnTo>
                    <a:pt x="2725" y="74"/>
                  </a:lnTo>
                  <a:lnTo>
                    <a:pt x="2730" y="78"/>
                  </a:lnTo>
                  <a:lnTo>
                    <a:pt x="2733" y="83"/>
                  </a:lnTo>
                  <a:lnTo>
                    <a:pt x="2737" y="88"/>
                  </a:lnTo>
                  <a:lnTo>
                    <a:pt x="2738" y="94"/>
                  </a:lnTo>
                  <a:lnTo>
                    <a:pt x="2739" y="99"/>
                  </a:lnTo>
                  <a:lnTo>
                    <a:pt x="2740" y="105"/>
                  </a:lnTo>
                  <a:lnTo>
                    <a:pt x="2678" y="105"/>
                  </a:lnTo>
                  <a:close/>
                  <a:moveTo>
                    <a:pt x="2913" y="2"/>
                  </a:moveTo>
                  <a:lnTo>
                    <a:pt x="2913" y="74"/>
                  </a:lnTo>
                  <a:lnTo>
                    <a:pt x="2913" y="74"/>
                  </a:lnTo>
                  <a:lnTo>
                    <a:pt x="2911" y="69"/>
                  </a:lnTo>
                  <a:lnTo>
                    <a:pt x="2907" y="66"/>
                  </a:lnTo>
                  <a:lnTo>
                    <a:pt x="2904" y="64"/>
                  </a:lnTo>
                  <a:lnTo>
                    <a:pt x="2900" y="60"/>
                  </a:lnTo>
                  <a:lnTo>
                    <a:pt x="2895" y="58"/>
                  </a:lnTo>
                  <a:lnTo>
                    <a:pt x="2890" y="57"/>
                  </a:lnTo>
                  <a:lnTo>
                    <a:pt x="2885" y="56"/>
                  </a:lnTo>
                  <a:lnTo>
                    <a:pt x="2878" y="55"/>
                  </a:lnTo>
                  <a:lnTo>
                    <a:pt x="2873" y="56"/>
                  </a:lnTo>
                  <a:lnTo>
                    <a:pt x="2867" y="56"/>
                  </a:lnTo>
                  <a:lnTo>
                    <a:pt x="2863" y="58"/>
                  </a:lnTo>
                  <a:lnTo>
                    <a:pt x="2859" y="59"/>
                  </a:lnTo>
                  <a:lnTo>
                    <a:pt x="2850" y="65"/>
                  </a:lnTo>
                  <a:lnTo>
                    <a:pt x="2841" y="73"/>
                  </a:lnTo>
                  <a:lnTo>
                    <a:pt x="2838" y="76"/>
                  </a:lnTo>
                  <a:lnTo>
                    <a:pt x="2836" y="82"/>
                  </a:lnTo>
                  <a:lnTo>
                    <a:pt x="2833" y="86"/>
                  </a:lnTo>
                  <a:lnTo>
                    <a:pt x="2831" y="92"/>
                  </a:lnTo>
                  <a:lnTo>
                    <a:pt x="2830" y="98"/>
                  </a:lnTo>
                  <a:lnTo>
                    <a:pt x="2827" y="105"/>
                  </a:lnTo>
                  <a:lnTo>
                    <a:pt x="2827" y="112"/>
                  </a:lnTo>
                  <a:lnTo>
                    <a:pt x="2827" y="118"/>
                  </a:lnTo>
                  <a:lnTo>
                    <a:pt x="2827" y="132"/>
                  </a:lnTo>
                  <a:lnTo>
                    <a:pt x="2831" y="143"/>
                  </a:lnTo>
                  <a:lnTo>
                    <a:pt x="2835" y="153"/>
                  </a:lnTo>
                  <a:lnTo>
                    <a:pt x="2841" y="162"/>
                  </a:lnTo>
                  <a:lnTo>
                    <a:pt x="2848" y="168"/>
                  </a:lnTo>
                  <a:lnTo>
                    <a:pt x="2857" y="174"/>
                  </a:lnTo>
                  <a:lnTo>
                    <a:pt x="2861" y="176"/>
                  </a:lnTo>
                  <a:lnTo>
                    <a:pt x="2865" y="177"/>
                  </a:lnTo>
                  <a:lnTo>
                    <a:pt x="2871" y="178"/>
                  </a:lnTo>
                  <a:lnTo>
                    <a:pt x="2876" y="178"/>
                  </a:lnTo>
                  <a:lnTo>
                    <a:pt x="2882" y="177"/>
                  </a:lnTo>
                  <a:lnTo>
                    <a:pt x="2889" y="176"/>
                  </a:lnTo>
                  <a:lnTo>
                    <a:pt x="2894" y="174"/>
                  </a:lnTo>
                  <a:lnTo>
                    <a:pt x="2900" y="172"/>
                  </a:lnTo>
                  <a:lnTo>
                    <a:pt x="2904" y="168"/>
                  </a:lnTo>
                  <a:lnTo>
                    <a:pt x="2908" y="164"/>
                  </a:lnTo>
                  <a:lnTo>
                    <a:pt x="2912" y="159"/>
                  </a:lnTo>
                  <a:lnTo>
                    <a:pt x="2915" y="155"/>
                  </a:lnTo>
                  <a:lnTo>
                    <a:pt x="2915" y="155"/>
                  </a:lnTo>
                  <a:lnTo>
                    <a:pt x="2916" y="175"/>
                  </a:lnTo>
                  <a:lnTo>
                    <a:pt x="2934" y="175"/>
                  </a:lnTo>
                  <a:lnTo>
                    <a:pt x="2934" y="162"/>
                  </a:lnTo>
                  <a:lnTo>
                    <a:pt x="2933" y="145"/>
                  </a:lnTo>
                  <a:lnTo>
                    <a:pt x="2933" y="2"/>
                  </a:lnTo>
                  <a:lnTo>
                    <a:pt x="2913" y="2"/>
                  </a:lnTo>
                  <a:close/>
                  <a:moveTo>
                    <a:pt x="2913" y="126"/>
                  </a:moveTo>
                  <a:lnTo>
                    <a:pt x="2913" y="131"/>
                  </a:lnTo>
                  <a:lnTo>
                    <a:pt x="2912" y="135"/>
                  </a:lnTo>
                  <a:lnTo>
                    <a:pt x="2911" y="142"/>
                  </a:lnTo>
                  <a:lnTo>
                    <a:pt x="2907" y="146"/>
                  </a:lnTo>
                  <a:lnTo>
                    <a:pt x="2904" y="151"/>
                  </a:lnTo>
                  <a:lnTo>
                    <a:pt x="2901" y="154"/>
                  </a:lnTo>
                  <a:lnTo>
                    <a:pt x="2896" y="157"/>
                  </a:lnTo>
                  <a:lnTo>
                    <a:pt x="2891" y="159"/>
                  </a:lnTo>
                  <a:lnTo>
                    <a:pt x="2887" y="161"/>
                  </a:lnTo>
                  <a:lnTo>
                    <a:pt x="2881" y="161"/>
                  </a:lnTo>
                  <a:lnTo>
                    <a:pt x="2874" y="161"/>
                  </a:lnTo>
                  <a:lnTo>
                    <a:pt x="2867" y="157"/>
                  </a:lnTo>
                  <a:lnTo>
                    <a:pt x="2861" y="154"/>
                  </a:lnTo>
                  <a:lnTo>
                    <a:pt x="2857" y="148"/>
                  </a:lnTo>
                  <a:lnTo>
                    <a:pt x="2852" y="142"/>
                  </a:lnTo>
                  <a:lnTo>
                    <a:pt x="2850" y="134"/>
                  </a:lnTo>
                  <a:lnTo>
                    <a:pt x="2848" y="126"/>
                  </a:lnTo>
                  <a:lnTo>
                    <a:pt x="2848" y="117"/>
                  </a:lnTo>
                  <a:lnTo>
                    <a:pt x="2848" y="108"/>
                  </a:lnTo>
                  <a:lnTo>
                    <a:pt x="2850" y="99"/>
                  </a:lnTo>
                  <a:lnTo>
                    <a:pt x="2853" y="92"/>
                  </a:lnTo>
                  <a:lnTo>
                    <a:pt x="2857" y="85"/>
                  </a:lnTo>
                  <a:lnTo>
                    <a:pt x="2862" y="79"/>
                  </a:lnTo>
                  <a:lnTo>
                    <a:pt x="2867" y="76"/>
                  </a:lnTo>
                  <a:lnTo>
                    <a:pt x="2875" y="73"/>
                  </a:lnTo>
                  <a:lnTo>
                    <a:pt x="2882" y="71"/>
                  </a:lnTo>
                  <a:lnTo>
                    <a:pt x="2888" y="73"/>
                  </a:lnTo>
                  <a:lnTo>
                    <a:pt x="2893" y="74"/>
                  </a:lnTo>
                  <a:lnTo>
                    <a:pt x="2898" y="76"/>
                  </a:lnTo>
                  <a:lnTo>
                    <a:pt x="2902" y="79"/>
                  </a:lnTo>
                  <a:lnTo>
                    <a:pt x="2905" y="83"/>
                  </a:lnTo>
                  <a:lnTo>
                    <a:pt x="2908" y="87"/>
                  </a:lnTo>
                  <a:lnTo>
                    <a:pt x="2911" y="92"/>
                  </a:lnTo>
                  <a:lnTo>
                    <a:pt x="2912" y="97"/>
                  </a:lnTo>
                  <a:lnTo>
                    <a:pt x="2913" y="102"/>
                  </a:lnTo>
                  <a:lnTo>
                    <a:pt x="2913" y="106"/>
                  </a:lnTo>
                  <a:lnTo>
                    <a:pt x="2913" y="126"/>
                  </a:lnTo>
                  <a:close/>
                  <a:moveTo>
                    <a:pt x="3050" y="175"/>
                  </a:moveTo>
                  <a:lnTo>
                    <a:pt x="3049" y="163"/>
                  </a:lnTo>
                  <a:lnTo>
                    <a:pt x="3048" y="147"/>
                  </a:lnTo>
                  <a:lnTo>
                    <a:pt x="3048" y="104"/>
                  </a:lnTo>
                  <a:lnTo>
                    <a:pt x="3048" y="95"/>
                  </a:lnTo>
                  <a:lnTo>
                    <a:pt x="3047" y="86"/>
                  </a:lnTo>
                  <a:lnTo>
                    <a:pt x="3043" y="78"/>
                  </a:lnTo>
                  <a:lnTo>
                    <a:pt x="3040" y="70"/>
                  </a:lnTo>
                  <a:lnTo>
                    <a:pt x="3037" y="67"/>
                  </a:lnTo>
                  <a:lnTo>
                    <a:pt x="3034" y="64"/>
                  </a:lnTo>
                  <a:lnTo>
                    <a:pt x="3030" y="61"/>
                  </a:lnTo>
                  <a:lnTo>
                    <a:pt x="3026" y="59"/>
                  </a:lnTo>
                  <a:lnTo>
                    <a:pt x="3022" y="58"/>
                  </a:lnTo>
                  <a:lnTo>
                    <a:pt x="3016" y="56"/>
                  </a:lnTo>
                  <a:lnTo>
                    <a:pt x="3011" y="56"/>
                  </a:lnTo>
                  <a:lnTo>
                    <a:pt x="3004" y="55"/>
                  </a:lnTo>
                  <a:lnTo>
                    <a:pt x="2995" y="56"/>
                  </a:lnTo>
                  <a:lnTo>
                    <a:pt x="2984" y="58"/>
                  </a:lnTo>
                  <a:lnTo>
                    <a:pt x="2975" y="61"/>
                  </a:lnTo>
                  <a:lnTo>
                    <a:pt x="2968" y="66"/>
                  </a:lnTo>
                  <a:lnTo>
                    <a:pt x="2972" y="79"/>
                  </a:lnTo>
                  <a:lnTo>
                    <a:pt x="2979" y="76"/>
                  </a:lnTo>
                  <a:lnTo>
                    <a:pt x="2986" y="74"/>
                  </a:lnTo>
                  <a:lnTo>
                    <a:pt x="2994" y="71"/>
                  </a:lnTo>
                  <a:lnTo>
                    <a:pt x="3001" y="71"/>
                  </a:lnTo>
                  <a:lnTo>
                    <a:pt x="3010" y="71"/>
                  </a:lnTo>
                  <a:lnTo>
                    <a:pt x="3015" y="74"/>
                  </a:lnTo>
                  <a:lnTo>
                    <a:pt x="3021" y="77"/>
                  </a:lnTo>
                  <a:lnTo>
                    <a:pt x="3024" y="82"/>
                  </a:lnTo>
                  <a:lnTo>
                    <a:pt x="3026" y="85"/>
                  </a:lnTo>
                  <a:lnTo>
                    <a:pt x="3027" y="90"/>
                  </a:lnTo>
                  <a:lnTo>
                    <a:pt x="3027" y="94"/>
                  </a:lnTo>
                  <a:lnTo>
                    <a:pt x="3027" y="98"/>
                  </a:lnTo>
                  <a:lnTo>
                    <a:pt x="3027" y="100"/>
                  </a:lnTo>
                  <a:lnTo>
                    <a:pt x="3012" y="102"/>
                  </a:lnTo>
                  <a:lnTo>
                    <a:pt x="2998" y="104"/>
                  </a:lnTo>
                  <a:lnTo>
                    <a:pt x="2986" y="107"/>
                  </a:lnTo>
                  <a:lnTo>
                    <a:pt x="2976" y="112"/>
                  </a:lnTo>
                  <a:lnTo>
                    <a:pt x="2973" y="115"/>
                  </a:lnTo>
                  <a:lnTo>
                    <a:pt x="2969" y="118"/>
                  </a:lnTo>
                  <a:lnTo>
                    <a:pt x="2966" y="122"/>
                  </a:lnTo>
                  <a:lnTo>
                    <a:pt x="2963" y="126"/>
                  </a:lnTo>
                  <a:lnTo>
                    <a:pt x="2961" y="129"/>
                  </a:lnTo>
                  <a:lnTo>
                    <a:pt x="2960" y="134"/>
                  </a:lnTo>
                  <a:lnTo>
                    <a:pt x="2959" y="139"/>
                  </a:lnTo>
                  <a:lnTo>
                    <a:pt x="2959" y="145"/>
                  </a:lnTo>
                  <a:lnTo>
                    <a:pt x="2959" y="151"/>
                  </a:lnTo>
                  <a:lnTo>
                    <a:pt x="2961" y="157"/>
                  </a:lnTo>
                  <a:lnTo>
                    <a:pt x="2965" y="163"/>
                  </a:lnTo>
                  <a:lnTo>
                    <a:pt x="2968" y="167"/>
                  </a:lnTo>
                  <a:lnTo>
                    <a:pt x="2973" y="172"/>
                  </a:lnTo>
                  <a:lnTo>
                    <a:pt x="2979" y="175"/>
                  </a:lnTo>
                  <a:lnTo>
                    <a:pt x="2986" y="177"/>
                  </a:lnTo>
                  <a:lnTo>
                    <a:pt x="2994" y="178"/>
                  </a:lnTo>
                  <a:lnTo>
                    <a:pt x="3000" y="178"/>
                  </a:lnTo>
                  <a:lnTo>
                    <a:pt x="3006" y="177"/>
                  </a:lnTo>
                  <a:lnTo>
                    <a:pt x="3011" y="175"/>
                  </a:lnTo>
                  <a:lnTo>
                    <a:pt x="3015" y="173"/>
                  </a:lnTo>
                  <a:lnTo>
                    <a:pt x="3023" y="167"/>
                  </a:lnTo>
                  <a:lnTo>
                    <a:pt x="3029" y="161"/>
                  </a:lnTo>
                  <a:lnTo>
                    <a:pt x="3029" y="161"/>
                  </a:lnTo>
                  <a:lnTo>
                    <a:pt x="3031" y="175"/>
                  </a:lnTo>
                  <a:lnTo>
                    <a:pt x="3050" y="175"/>
                  </a:lnTo>
                  <a:close/>
                  <a:moveTo>
                    <a:pt x="3028" y="136"/>
                  </a:moveTo>
                  <a:lnTo>
                    <a:pt x="3028" y="139"/>
                  </a:lnTo>
                  <a:lnTo>
                    <a:pt x="3027" y="143"/>
                  </a:lnTo>
                  <a:lnTo>
                    <a:pt x="3025" y="146"/>
                  </a:lnTo>
                  <a:lnTo>
                    <a:pt x="3023" y="151"/>
                  </a:lnTo>
                  <a:lnTo>
                    <a:pt x="3021" y="153"/>
                  </a:lnTo>
                  <a:lnTo>
                    <a:pt x="3017" y="156"/>
                  </a:lnTo>
                  <a:lnTo>
                    <a:pt x="3014" y="158"/>
                  </a:lnTo>
                  <a:lnTo>
                    <a:pt x="3010" y="161"/>
                  </a:lnTo>
                  <a:lnTo>
                    <a:pt x="3004" y="162"/>
                  </a:lnTo>
                  <a:lnTo>
                    <a:pt x="2999" y="163"/>
                  </a:lnTo>
                  <a:lnTo>
                    <a:pt x="2996" y="162"/>
                  </a:lnTo>
                  <a:lnTo>
                    <a:pt x="2992" y="162"/>
                  </a:lnTo>
                  <a:lnTo>
                    <a:pt x="2988" y="159"/>
                  </a:lnTo>
                  <a:lnTo>
                    <a:pt x="2986" y="157"/>
                  </a:lnTo>
                  <a:lnTo>
                    <a:pt x="2983" y="155"/>
                  </a:lnTo>
                  <a:lnTo>
                    <a:pt x="2982" y="151"/>
                  </a:lnTo>
                  <a:lnTo>
                    <a:pt x="2981" y="147"/>
                  </a:lnTo>
                  <a:lnTo>
                    <a:pt x="2980" y="142"/>
                  </a:lnTo>
                  <a:lnTo>
                    <a:pt x="2980" y="138"/>
                  </a:lnTo>
                  <a:lnTo>
                    <a:pt x="2981" y="134"/>
                  </a:lnTo>
                  <a:lnTo>
                    <a:pt x="2983" y="131"/>
                  </a:lnTo>
                  <a:lnTo>
                    <a:pt x="2984" y="128"/>
                  </a:lnTo>
                  <a:lnTo>
                    <a:pt x="2989" y="124"/>
                  </a:lnTo>
                  <a:lnTo>
                    <a:pt x="2996" y="120"/>
                  </a:lnTo>
                  <a:lnTo>
                    <a:pt x="3003" y="117"/>
                  </a:lnTo>
                  <a:lnTo>
                    <a:pt x="3011" y="116"/>
                  </a:lnTo>
                  <a:lnTo>
                    <a:pt x="3020" y="116"/>
                  </a:lnTo>
                  <a:lnTo>
                    <a:pt x="3028" y="116"/>
                  </a:lnTo>
                  <a:lnTo>
                    <a:pt x="3028" y="136"/>
                  </a:lnTo>
                  <a:close/>
                  <a:moveTo>
                    <a:pt x="3152" y="175"/>
                  </a:moveTo>
                  <a:lnTo>
                    <a:pt x="3152" y="58"/>
                  </a:lnTo>
                  <a:lnTo>
                    <a:pt x="3132" y="58"/>
                  </a:lnTo>
                  <a:lnTo>
                    <a:pt x="3132" y="175"/>
                  </a:lnTo>
                  <a:lnTo>
                    <a:pt x="3152" y="175"/>
                  </a:lnTo>
                  <a:close/>
                  <a:moveTo>
                    <a:pt x="3142" y="11"/>
                  </a:moveTo>
                  <a:lnTo>
                    <a:pt x="3137" y="12"/>
                  </a:lnTo>
                  <a:lnTo>
                    <a:pt x="3133" y="16"/>
                  </a:lnTo>
                  <a:lnTo>
                    <a:pt x="3130" y="19"/>
                  </a:lnTo>
                  <a:lnTo>
                    <a:pt x="3129" y="25"/>
                  </a:lnTo>
                  <a:lnTo>
                    <a:pt x="3130" y="30"/>
                  </a:lnTo>
                  <a:lnTo>
                    <a:pt x="3133" y="34"/>
                  </a:lnTo>
                  <a:lnTo>
                    <a:pt x="3136" y="37"/>
                  </a:lnTo>
                  <a:lnTo>
                    <a:pt x="3142" y="38"/>
                  </a:lnTo>
                  <a:lnTo>
                    <a:pt x="3147" y="37"/>
                  </a:lnTo>
                  <a:lnTo>
                    <a:pt x="3151" y="34"/>
                  </a:lnTo>
                  <a:lnTo>
                    <a:pt x="3154" y="30"/>
                  </a:lnTo>
                  <a:lnTo>
                    <a:pt x="3155" y="25"/>
                  </a:lnTo>
                  <a:lnTo>
                    <a:pt x="3154" y="19"/>
                  </a:lnTo>
                  <a:lnTo>
                    <a:pt x="3151" y="16"/>
                  </a:lnTo>
                  <a:lnTo>
                    <a:pt x="3147" y="12"/>
                  </a:lnTo>
                  <a:lnTo>
                    <a:pt x="3142" y="11"/>
                  </a:lnTo>
                  <a:close/>
                  <a:moveTo>
                    <a:pt x="3187" y="175"/>
                  </a:moveTo>
                  <a:lnTo>
                    <a:pt x="3208" y="175"/>
                  </a:lnTo>
                  <a:lnTo>
                    <a:pt x="3208" y="105"/>
                  </a:lnTo>
                  <a:lnTo>
                    <a:pt x="3208" y="99"/>
                  </a:lnTo>
                  <a:lnTo>
                    <a:pt x="3209" y="95"/>
                  </a:lnTo>
                  <a:lnTo>
                    <a:pt x="3211" y="90"/>
                  </a:lnTo>
                  <a:lnTo>
                    <a:pt x="3213" y="86"/>
                  </a:lnTo>
                  <a:lnTo>
                    <a:pt x="3216" y="83"/>
                  </a:lnTo>
                  <a:lnTo>
                    <a:pt x="3219" y="79"/>
                  </a:lnTo>
                  <a:lnTo>
                    <a:pt x="3223" y="77"/>
                  </a:lnTo>
                  <a:lnTo>
                    <a:pt x="3227" y="75"/>
                  </a:lnTo>
                  <a:lnTo>
                    <a:pt x="3232" y="74"/>
                  </a:lnTo>
                  <a:lnTo>
                    <a:pt x="3237" y="73"/>
                  </a:lnTo>
                  <a:lnTo>
                    <a:pt x="3243" y="74"/>
                  </a:lnTo>
                  <a:lnTo>
                    <a:pt x="3250" y="76"/>
                  </a:lnTo>
                  <a:lnTo>
                    <a:pt x="3254" y="79"/>
                  </a:lnTo>
                  <a:lnTo>
                    <a:pt x="3257" y="84"/>
                  </a:lnTo>
                  <a:lnTo>
                    <a:pt x="3260" y="88"/>
                  </a:lnTo>
                  <a:lnTo>
                    <a:pt x="3262" y="94"/>
                  </a:lnTo>
                  <a:lnTo>
                    <a:pt x="3263" y="100"/>
                  </a:lnTo>
                  <a:lnTo>
                    <a:pt x="3264" y="108"/>
                  </a:lnTo>
                  <a:lnTo>
                    <a:pt x="3264" y="175"/>
                  </a:lnTo>
                  <a:lnTo>
                    <a:pt x="3284" y="175"/>
                  </a:lnTo>
                  <a:lnTo>
                    <a:pt x="3284" y="105"/>
                  </a:lnTo>
                  <a:lnTo>
                    <a:pt x="3284" y="98"/>
                  </a:lnTo>
                  <a:lnTo>
                    <a:pt x="3283" y="92"/>
                  </a:lnTo>
                  <a:lnTo>
                    <a:pt x="3282" y="86"/>
                  </a:lnTo>
                  <a:lnTo>
                    <a:pt x="3280" y="80"/>
                  </a:lnTo>
                  <a:lnTo>
                    <a:pt x="3276" y="71"/>
                  </a:lnTo>
                  <a:lnTo>
                    <a:pt x="3270" y="65"/>
                  </a:lnTo>
                  <a:lnTo>
                    <a:pt x="3264" y="60"/>
                  </a:lnTo>
                  <a:lnTo>
                    <a:pt x="3256" y="57"/>
                  </a:lnTo>
                  <a:lnTo>
                    <a:pt x="3250" y="56"/>
                  </a:lnTo>
                  <a:lnTo>
                    <a:pt x="3243" y="55"/>
                  </a:lnTo>
                  <a:lnTo>
                    <a:pt x="3237" y="56"/>
                  </a:lnTo>
                  <a:lnTo>
                    <a:pt x="3230" y="57"/>
                  </a:lnTo>
                  <a:lnTo>
                    <a:pt x="3225" y="59"/>
                  </a:lnTo>
                  <a:lnTo>
                    <a:pt x="3219" y="63"/>
                  </a:lnTo>
                  <a:lnTo>
                    <a:pt x="3215" y="66"/>
                  </a:lnTo>
                  <a:lnTo>
                    <a:pt x="3212" y="69"/>
                  </a:lnTo>
                  <a:lnTo>
                    <a:pt x="3209" y="74"/>
                  </a:lnTo>
                  <a:lnTo>
                    <a:pt x="3206" y="77"/>
                  </a:lnTo>
                  <a:lnTo>
                    <a:pt x="3205" y="77"/>
                  </a:lnTo>
                  <a:lnTo>
                    <a:pt x="3204" y="58"/>
                  </a:lnTo>
                  <a:lnTo>
                    <a:pt x="3186" y="58"/>
                  </a:lnTo>
                  <a:lnTo>
                    <a:pt x="3187" y="73"/>
                  </a:lnTo>
                  <a:lnTo>
                    <a:pt x="3187" y="89"/>
                  </a:lnTo>
                  <a:lnTo>
                    <a:pt x="3187" y="175"/>
                  </a:lnTo>
                  <a:close/>
                  <a:moveTo>
                    <a:pt x="3395" y="2"/>
                  </a:moveTo>
                  <a:lnTo>
                    <a:pt x="3395" y="74"/>
                  </a:lnTo>
                  <a:lnTo>
                    <a:pt x="3395" y="74"/>
                  </a:lnTo>
                  <a:lnTo>
                    <a:pt x="3393" y="69"/>
                  </a:lnTo>
                  <a:lnTo>
                    <a:pt x="3390" y="66"/>
                  </a:lnTo>
                  <a:lnTo>
                    <a:pt x="3387" y="64"/>
                  </a:lnTo>
                  <a:lnTo>
                    <a:pt x="3382" y="60"/>
                  </a:lnTo>
                  <a:lnTo>
                    <a:pt x="3378" y="58"/>
                  </a:lnTo>
                  <a:lnTo>
                    <a:pt x="3373" y="57"/>
                  </a:lnTo>
                  <a:lnTo>
                    <a:pt x="3367" y="56"/>
                  </a:lnTo>
                  <a:lnTo>
                    <a:pt x="3361" y="55"/>
                  </a:lnTo>
                  <a:lnTo>
                    <a:pt x="3355" y="56"/>
                  </a:lnTo>
                  <a:lnTo>
                    <a:pt x="3350" y="56"/>
                  </a:lnTo>
                  <a:lnTo>
                    <a:pt x="3346" y="58"/>
                  </a:lnTo>
                  <a:lnTo>
                    <a:pt x="3340" y="59"/>
                  </a:lnTo>
                  <a:lnTo>
                    <a:pt x="3332" y="65"/>
                  </a:lnTo>
                  <a:lnTo>
                    <a:pt x="3324" y="73"/>
                  </a:lnTo>
                  <a:lnTo>
                    <a:pt x="3321" y="76"/>
                  </a:lnTo>
                  <a:lnTo>
                    <a:pt x="3318" y="82"/>
                  </a:lnTo>
                  <a:lnTo>
                    <a:pt x="3316" y="86"/>
                  </a:lnTo>
                  <a:lnTo>
                    <a:pt x="3313" y="92"/>
                  </a:lnTo>
                  <a:lnTo>
                    <a:pt x="3311" y="98"/>
                  </a:lnTo>
                  <a:lnTo>
                    <a:pt x="3310" y="105"/>
                  </a:lnTo>
                  <a:lnTo>
                    <a:pt x="3310" y="112"/>
                  </a:lnTo>
                  <a:lnTo>
                    <a:pt x="3309" y="118"/>
                  </a:lnTo>
                  <a:lnTo>
                    <a:pt x="3310" y="132"/>
                  </a:lnTo>
                  <a:lnTo>
                    <a:pt x="3313" y="143"/>
                  </a:lnTo>
                  <a:lnTo>
                    <a:pt x="3318" y="153"/>
                  </a:lnTo>
                  <a:lnTo>
                    <a:pt x="3323" y="162"/>
                  </a:lnTo>
                  <a:lnTo>
                    <a:pt x="3331" y="168"/>
                  </a:lnTo>
                  <a:lnTo>
                    <a:pt x="3339" y="174"/>
                  </a:lnTo>
                  <a:lnTo>
                    <a:pt x="3344" y="176"/>
                  </a:lnTo>
                  <a:lnTo>
                    <a:pt x="3348" y="177"/>
                  </a:lnTo>
                  <a:lnTo>
                    <a:pt x="3353" y="178"/>
                  </a:lnTo>
                  <a:lnTo>
                    <a:pt x="3359" y="178"/>
                  </a:lnTo>
                  <a:lnTo>
                    <a:pt x="3365" y="177"/>
                  </a:lnTo>
                  <a:lnTo>
                    <a:pt x="3372" y="176"/>
                  </a:lnTo>
                  <a:lnTo>
                    <a:pt x="3377" y="174"/>
                  </a:lnTo>
                  <a:lnTo>
                    <a:pt x="3382" y="172"/>
                  </a:lnTo>
                  <a:lnTo>
                    <a:pt x="3387" y="168"/>
                  </a:lnTo>
                  <a:lnTo>
                    <a:pt x="3391" y="164"/>
                  </a:lnTo>
                  <a:lnTo>
                    <a:pt x="3394" y="159"/>
                  </a:lnTo>
                  <a:lnTo>
                    <a:pt x="3398" y="155"/>
                  </a:lnTo>
                  <a:lnTo>
                    <a:pt x="3398" y="155"/>
                  </a:lnTo>
                  <a:lnTo>
                    <a:pt x="3399" y="175"/>
                  </a:lnTo>
                  <a:lnTo>
                    <a:pt x="3417" y="175"/>
                  </a:lnTo>
                  <a:lnTo>
                    <a:pt x="3416" y="162"/>
                  </a:lnTo>
                  <a:lnTo>
                    <a:pt x="3416" y="145"/>
                  </a:lnTo>
                  <a:lnTo>
                    <a:pt x="3416" y="2"/>
                  </a:lnTo>
                  <a:lnTo>
                    <a:pt x="3395" y="2"/>
                  </a:lnTo>
                  <a:close/>
                  <a:moveTo>
                    <a:pt x="3395" y="126"/>
                  </a:moveTo>
                  <a:lnTo>
                    <a:pt x="3395" y="131"/>
                  </a:lnTo>
                  <a:lnTo>
                    <a:pt x="3394" y="135"/>
                  </a:lnTo>
                  <a:lnTo>
                    <a:pt x="3393" y="142"/>
                  </a:lnTo>
                  <a:lnTo>
                    <a:pt x="3390" y="146"/>
                  </a:lnTo>
                  <a:lnTo>
                    <a:pt x="3387" y="151"/>
                  </a:lnTo>
                  <a:lnTo>
                    <a:pt x="3384" y="154"/>
                  </a:lnTo>
                  <a:lnTo>
                    <a:pt x="3379" y="157"/>
                  </a:lnTo>
                  <a:lnTo>
                    <a:pt x="3374" y="159"/>
                  </a:lnTo>
                  <a:lnTo>
                    <a:pt x="3370" y="161"/>
                  </a:lnTo>
                  <a:lnTo>
                    <a:pt x="3364" y="161"/>
                  </a:lnTo>
                  <a:lnTo>
                    <a:pt x="3357" y="161"/>
                  </a:lnTo>
                  <a:lnTo>
                    <a:pt x="3349" y="157"/>
                  </a:lnTo>
                  <a:lnTo>
                    <a:pt x="3344" y="154"/>
                  </a:lnTo>
                  <a:lnTo>
                    <a:pt x="3339" y="148"/>
                  </a:lnTo>
                  <a:lnTo>
                    <a:pt x="3335" y="142"/>
                  </a:lnTo>
                  <a:lnTo>
                    <a:pt x="3333" y="134"/>
                  </a:lnTo>
                  <a:lnTo>
                    <a:pt x="3331" y="126"/>
                  </a:lnTo>
                  <a:lnTo>
                    <a:pt x="3331" y="117"/>
                  </a:lnTo>
                  <a:lnTo>
                    <a:pt x="3331" y="108"/>
                  </a:lnTo>
                  <a:lnTo>
                    <a:pt x="3333" y="99"/>
                  </a:lnTo>
                  <a:lnTo>
                    <a:pt x="3336" y="92"/>
                  </a:lnTo>
                  <a:lnTo>
                    <a:pt x="3339" y="85"/>
                  </a:lnTo>
                  <a:lnTo>
                    <a:pt x="3345" y="79"/>
                  </a:lnTo>
                  <a:lnTo>
                    <a:pt x="3350" y="76"/>
                  </a:lnTo>
                  <a:lnTo>
                    <a:pt x="3357" y="73"/>
                  </a:lnTo>
                  <a:lnTo>
                    <a:pt x="3364" y="71"/>
                  </a:lnTo>
                  <a:lnTo>
                    <a:pt x="3371" y="73"/>
                  </a:lnTo>
                  <a:lnTo>
                    <a:pt x="3375" y="74"/>
                  </a:lnTo>
                  <a:lnTo>
                    <a:pt x="3380" y="76"/>
                  </a:lnTo>
                  <a:lnTo>
                    <a:pt x="3385" y="79"/>
                  </a:lnTo>
                  <a:lnTo>
                    <a:pt x="3388" y="83"/>
                  </a:lnTo>
                  <a:lnTo>
                    <a:pt x="3391" y="87"/>
                  </a:lnTo>
                  <a:lnTo>
                    <a:pt x="3393" y="92"/>
                  </a:lnTo>
                  <a:lnTo>
                    <a:pt x="3394" y="97"/>
                  </a:lnTo>
                  <a:lnTo>
                    <a:pt x="3395" y="102"/>
                  </a:lnTo>
                  <a:lnTo>
                    <a:pt x="3395" y="106"/>
                  </a:lnTo>
                  <a:lnTo>
                    <a:pt x="3395" y="126"/>
                  </a:lnTo>
                  <a:close/>
                  <a:moveTo>
                    <a:pt x="3547" y="58"/>
                  </a:moveTo>
                  <a:lnTo>
                    <a:pt x="3525" y="58"/>
                  </a:lnTo>
                  <a:lnTo>
                    <a:pt x="3525" y="131"/>
                  </a:lnTo>
                  <a:lnTo>
                    <a:pt x="3525" y="136"/>
                  </a:lnTo>
                  <a:lnTo>
                    <a:pt x="3524" y="141"/>
                  </a:lnTo>
                  <a:lnTo>
                    <a:pt x="3520" y="148"/>
                  </a:lnTo>
                  <a:lnTo>
                    <a:pt x="3513" y="154"/>
                  </a:lnTo>
                  <a:lnTo>
                    <a:pt x="3510" y="157"/>
                  </a:lnTo>
                  <a:lnTo>
                    <a:pt x="3506" y="158"/>
                  </a:lnTo>
                  <a:lnTo>
                    <a:pt x="3501" y="161"/>
                  </a:lnTo>
                  <a:lnTo>
                    <a:pt x="3496" y="161"/>
                  </a:lnTo>
                  <a:lnTo>
                    <a:pt x="3489" y="159"/>
                  </a:lnTo>
                  <a:lnTo>
                    <a:pt x="3484" y="157"/>
                  </a:lnTo>
                  <a:lnTo>
                    <a:pt x="3480" y="155"/>
                  </a:lnTo>
                  <a:lnTo>
                    <a:pt x="3476" y="151"/>
                  </a:lnTo>
                  <a:lnTo>
                    <a:pt x="3474" y="145"/>
                  </a:lnTo>
                  <a:lnTo>
                    <a:pt x="3472" y="138"/>
                  </a:lnTo>
                  <a:lnTo>
                    <a:pt x="3471" y="131"/>
                  </a:lnTo>
                  <a:lnTo>
                    <a:pt x="3471" y="123"/>
                  </a:lnTo>
                  <a:lnTo>
                    <a:pt x="3471" y="58"/>
                  </a:lnTo>
                  <a:lnTo>
                    <a:pt x="3449" y="58"/>
                  </a:lnTo>
                  <a:lnTo>
                    <a:pt x="3449" y="127"/>
                  </a:lnTo>
                  <a:lnTo>
                    <a:pt x="3451" y="141"/>
                  </a:lnTo>
                  <a:lnTo>
                    <a:pt x="3454" y="152"/>
                  </a:lnTo>
                  <a:lnTo>
                    <a:pt x="3458" y="162"/>
                  </a:lnTo>
                  <a:lnTo>
                    <a:pt x="3462" y="168"/>
                  </a:lnTo>
                  <a:lnTo>
                    <a:pt x="3469" y="173"/>
                  </a:lnTo>
                  <a:lnTo>
                    <a:pt x="3475" y="176"/>
                  </a:lnTo>
                  <a:lnTo>
                    <a:pt x="3483" y="177"/>
                  </a:lnTo>
                  <a:lnTo>
                    <a:pt x="3489" y="178"/>
                  </a:lnTo>
                  <a:lnTo>
                    <a:pt x="3497" y="177"/>
                  </a:lnTo>
                  <a:lnTo>
                    <a:pt x="3503" y="176"/>
                  </a:lnTo>
                  <a:lnTo>
                    <a:pt x="3509" y="174"/>
                  </a:lnTo>
                  <a:lnTo>
                    <a:pt x="3514" y="171"/>
                  </a:lnTo>
                  <a:lnTo>
                    <a:pt x="3522" y="164"/>
                  </a:lnTo>
                  <a:lnTo>
                    <a:pt x="3527" y="156"/>
                  </a:lnTo>
                  <a:lnTo>
                    <a:pt x="3527" y="156"/>
                  </a:lnTo>
                  <a:lnTo>
                    <a:pt x="3528" y="175"/>
                  </a:lnTo>
                  <a:lnTo>
                    <a:pt x="3547" y="175"/>
                  </a:lnTo>
                  <a:lnTo>
                    <a:pt x="3547" y="161"/>
                  </a:lnTo>
                  <a:lnTo>
                    <a:pt x="3547" y="144"/>
                  </a:lnTo>
                  <a:lnTo>
                    <a:pt x="3547" y="58"/>
                  </a:lnTo>
                  <a:close/>
                  <a:moveTo>
                    <a:pt x="3509" y="7"/>
                  </a:moveTo>
                  <a:lnTo>
                    <a:pt x="3488" y="41"/>
                  </a:lnTo>
                  <a:lnTo>
                    <a:pt x="3503" y="41"/>
                  </a:lnTo>
                  <a:lnTo>
                    <a:pt x="3532" y="7"/>
                  </a:lnTo>
                  <a:lnTo>
                    <a:pt x="3509" y="7"/>
                  </a:lnTo>
                  <a:close/>
                  <a:moveTo>
                    <a:pt x="3573" y="170"/>
                  </a:moveTo>
                  <a:lnTo>
                    <a:pt x="3579" y="173"/>
                  </a:lnTo>
                  <a:lnTo>
                    <a:pt x="3587" y="176"/>
                  </a:lnTo>
                  <a:lnTo>
                    <a:pt x="3595" y="177"/>
                  </a:lnTo>
                  <a:lnTo>
                    <a:pt x="3605" y="178"/>
                  </a:lnTo>
                  <a:lnTo>
                    <a:pt x="3615" y="177"/>
                  </a:lnTo>
                  <a:lnTo>
                    <a:pt x="3622" y="175"/>
                  </a:lnTo>
                  <a:lnTo>
                    <a:pt x="3630" y="173"/>
                  </a:lnTo>
                  <a:lnTo>
                    <a:pt x="3636" y="168"/>
                  </a:lnTo>
                  <a:lnTo>
                    <a:pt x="3641" y="163"/>
                  </a:lnTo>
                  <a:lnTo>
                    <a:pt x="3645" y="157"/>
                  </a:lnTo>
                  <a:lnTo>
                    <a:pt x="3647" y="151"/>
                  </a:lnTo>
                  <a:lnTo>
                    <a:pt x="3647" y="143"/>
                  </a:lnTo>
                  <a:lnTo>
                    <a:pt x="3647" y="136"/>
                  </a:lnTo>
                  <a:lnTo>
                    <a:pt x="3645" y="131"/>
                  </a:lnTo>
                  <a:lnTo>
                    <a:pt x="3643" y="126"/>
                  </a:lnTo>
                  <a:lnTo>
                    <a:pt x="3640" y="122"/>
                  </a:lnTo>
                  <a:lnTo>
                    <a:pt x="3635" y="117"/>
                  </a:lnTo>
                  <a:lnTo>
                    <a:pt x="3631" y="114"/>
                  </a:lnTo>
                  <a:lnTo>
                    <a:pt x="3624" y="110"/>
                  </a:lnTo>
                  <a:lnTo>
                    <a:pt x="3617" y="107"/>
                  </a:lnTo>
                  <a:lnTo>
                    <a:pt x="3608" y="103"/>
                  </a:lnTo>
                  <a:lnTo>
                    <a:pt x="3601" y="98"/>
                  </a:lnTo>
                  <a:lnTo>
                    <a:pt x="3598" y="96"/>
                  </a:lnTo>
                  <a:lnTo>
                    <a:pt x="3597" y="94"/>
                  </a:lnTo>
                  <a:lnTo>
                    <a:pt x="3596" y="90"/>
                  </a:lnTo>
                  <a:lnTo>
                    <a:pt x="3595" y="87"/>
                  </a:lnTo>
                  <a:lnTo>
                    <a:pt x="3596" y="84"/>
                  </a:lnTo>
                  <a:lnTo>
                    <a:pt x="3597" y="82"/>
                  </a:lnTo>
                  <a:lnTo>
                    <a:pt x="3598" y="78"/>
                  </a:lnTo>
                  <a:lnTo>
                    <a:pt x="3601" y="76"/>
                  </a:lnTo>
                  <a:lnTo>
                    <a:pt x="3603" y="74"/>
                  </a:lnTo>
                  <a:lnTo>
                    <a:pt x="3607" y="73"/>
                  </a:lnTo>
                  <a:lnTo>
                    <a:pt x="3610" y="71"/>
                  </a:lnTo>
                  <a:lnTo>
                    <a:pt x="3615" y="71"/>
                  </a:lnTo>
                  <a:lnTo>
                    <a:pt x="3622" y="71"/>
                  </a:lnTo>
                  <a:lnTo>
                    <a:pt x="3629" y="74"/>
                  </a:lnTo>
                  <a:lnTo>
                    <a:pt x="3634" y="76"/>
                  </a:lnTo>
                  <a:lnTo>
                    <a:pt x="3638" y="78"/>
                  </a:lnTo>
                  <a:lnTo>
                    <a:pt x="3643" y="63"/>
                  </a:lnTo>
                  <a:lnTo>
                    <a:pt x="3637" y="59"/>
                  </a:lnTo>
                  <a:lnTo>
                    <a:pt x="3631" y="57"/>
                  </a:lnTo>
                  <a:lnTo>
                    <a:pt x="3623" y="56"/>
                  </a:lnTo>
                  <a:lnTo>
                    <a:pt x="3616" y="55"/>
                  </a:lnTo>
                  <a:lnTo>
                    <a:pt x="3606" y="56"/>
                  </a:lnTo>
                  <a:lnTo>
                    <a:pt x="3598" y="58"/>
                  </a:lnTo>
                  <a:lnTo>
                    <a:pt x="3592" y="61"/>
                  </a:lnTo>
                  <a:lnTo>
                    <a:pt x="3587" y="65"/>
                  </a:lnTo>
                  <a:lnTo>
                    <a:pt x="3582" y="70"/>
                  </a:lnTo>
                  <a:lnTo>
                    <a:pt x="3579" y="76"/>
                  </a:lnTo>
                  <a:lnTo>
                    <a:pt x="3577" y="83"/>
                  </a:lnTo>
                  <a:lnTo>
                    <a:pt x="3576" y="89"/>
                  </a:lnTo>
                  <a:lnTo>
                    <a:pt x="3576" y="95"/>
                  </a:lnTo>
                  <a:lnTo>
                    <a:pt x="3578" y="99"/>
                  </a:lnTo>
                  <a:lnTo>
                    <a:pt x="3580" y="105"/>
                  </a:lnTo>
                  <a:lnTo>
                    <a:pt x="3583" y="109"/>
                  </a:lnTo>
                  <a:lnTo>
                    <a:pt x="3588" y="113"/>
                  </a:lnTo>
                  <a:lnTo>
                    <a:pt x="3593" y="117"/>
                  </a:lnTo>
                  <a:lnTo>
                    <a:pt x="3598" y="120"/>
                  </a:lnTo>
                  <a:lnTo>
                    <a:pt x="3606" y="123"/>
                  </a:lnTo>
                  <a:lnTo>
                    <a:pt x="3616" y="127"/>
                  </a:lnTo>
                  <a:lnTo>
                    <a:pt x="3622" y="133"/>
                  </a:lnTo>
                  <a:lnTo>
                    <a:pt x="3624" y="135"/>
                  </a:lnTo>
                  <a:lnTo>
                    <a:pt x="3627" y="138"/>
                  </a:lnTo>
                  <a:lnTo>
                    <a:pt x="3627" y="141"/>
                  </a:lnTo>
                  <a:lnTo>
                    <a:pt x="3628" y="145"/>
                  </a:lnTo>
                  <a:lnTo>
                    <a:pt x="3627" y="148"/>
                  </a:lnTo>
                  <a:lnTo>
                    <a:pt x="3625" y="152"/>
                  </a:lnTo>
                  <a:lnTo>
                    <a:pt x="3624" y="155"/>
                  </a:lnTo>
                  <a:lnTo>
                    <a:pt x="3622" y="157"/>
                  </a:lnTo>
                  <a:lnTo>
                    <a:pt x="3619" y="159"/>
                  </a:lnTo>
                  <a:lnTo>
                    <a:pt x="3615" y="161"/>
                  </a:lnTo>
                  <a:lnTo>
                    <a:pt x="3610" y="162"/>
                  </a:lnTo>
                  <a:lnTo>
                    <a:pt x="3605" y="162"/>
                  </a:lnTo>
                  <a:lnTo>
                    <a:pt x="3597" y="162"/>
                  </a:lnTo>
                  <a:lnTo>
                    <a:pt x="3590" y="159"/>
                  </a:lnTo>
                  <a:lnTo>
                    <a:pt x="3583" y="157"/>
                  </a:lnTo>
                  <a:lnTo>
                    <a:pt x="3578" y="154"/>
                  </a:lnTo>
                  <a:lnTo>
                    <a:pt x="3573" y="170"/>
                  </a:lnTo>
                  <a:close/>
                  <a:moveTo>
                    <a:pt x="3678" y="29"/>
                  </a:moveTo>
                  <a:lnTo>
                    <a:pt x="3678" y="58"/>
                  </a:lnTo>
                  <a:lnTo>
                    <a:pt x="3661" y="58"/>
                  </a:lnTo>
                  <a:lnTo>
                    <a:pt x="3661" y="74"/>
                  </a:lnTo>
                  <a:lnTo>
                    <a:pt x="3678" y="74"/>
                  </a:lnTo>
                  <a:lnTo>
                    <a:pt x="3678" y="138"/>
                  </a:lnTo>
                  <a:lnTo>
                    <a:pt x="3679" y="148"/>
                  </a:lnTo>
                  <a:lnTo>
                    <a:pt x="3681" y="156"/>
                  </a:lnTo>
                  <a:lnTo>
                    <a:pt x="3683" y="164"/>
                  </a:lnTo>
                  <a:lnTo>
                    <a:pt x="3687" y="170"/>
                  </a:lnTo>
                  <a:lnTo>
                    <a:pt x="3691" y="173"/>
                  </a:lnTo>
                  <a:lnTo>
                    <a:pt x="3696" y="176"/>
                  </a:lnTo>
                  <a:lnTo>
                    <a:pt x="3702" y="177"/>
                  </a:lnTo>
                  <a:lnTo>
                    <a:pt x="3709" y="178"/>
                  </a:lnTo>
                  <a:lnTo>
                    <a:pt x="3719" y="177"/>
                  </a:lnTo>
                  <a:lnTo>
                    <a:pt x="3727" y="175"/>
                  </a:lnTo>
                  <a:lnTo>
                    <a:pt x="3727" y="159"/>
                  </a:lnTo>
                  <a:lnTo>
                    <a:pt x="3722" y="159"/>
                  </a:lnTo>
                  <a:lnTo>
                    <a:pt x="3714" y="161"/>
                  </a:lnTo>
                  <a:lnTo>
                    <a:pt x="3711" y="161"/>
                  </a:lnTo>
                  <a:lnTo>
                    <a:pt x="3708" y="159"/>
                  </a:lnTo>
                  <a:lnTo>
                    <a:pt x="3704" y="157"/>
                  </a:lnTo>
                  <a:lnTo>
                    <a:pt x="3702" y="155"/>
                  </a:lnTo>
                  <a:lnTo>
                    <a:pt x="3701" y="152"/>
                  </a:lnTo>
                  <a:lnTo>
                    <a:pt x="3700" y="147"/>
                  </a:lnTo>
                  <a:lnTo>
                    <a:pt x="3699" y="143"/>
                  </a:lnTo>
                  <a:lnTo>
                    <a:pt x="3699" y="137"/>
                  </a:lnTo>
                  <a:lnTo>
                    <a:pt x="3699" y="74"/>
                  </a:lnTo>
                  <a:lnTo>
                    <a:pt x="3729" y="74"/>
                  </a:lnTo>
                  <a:lnTo>
                    <a:pt x="3729" y="58"/>
                  </a:lnTo>
                  <a:lnTo>
                    <a:pt x="3699" y="58"/>
                  </a:lnTo>
                  <a:lnTo>
                    <a:pt x="3699" y="24"/>
                  </a:lnTo>
                  <a:lnTo>
                    <a:pt x="3678" y="29"/>
                  </a:lnTo>
                  <a:close/>
                  <a:moveTo>
                    <a:pt x="3752" y="175"/>
                  </a:moveTo>
                  <a:lnTo>
                    <a:pt x="3772" y="175"/>
                  </a:lnTo>
                  <a:lnTo>
                    <a:pt x="3772" y="113"/>
                  </a:lnTo>
                  <a:lnTo>
                    <a:pt x="3772" y="107"/>
                  </a:lnTo>
                  <a:lnTo>
                    <a:pt x="3773" y="103"/>
                  </a:lnTo>
                  <a:lnTo>
                    <a:pt x="3775" y="97"/>
                  </a:lnTo>
                  <a:lnTo>
                    <a:pt x="3777" y="92"/>
                  </a:lnTo>
                  <a:lnTo>
                    <a:pt x="3780" y="87"/>
                  </a:lnTo>
                  <a:lnTo>
                    <a:pt x="3783" y="83"/>
                  </a:lnTo>
                  <a:lnTo>
                    <a:pt x="3786" y="80"/>
                  </a:lnTo>
                  <a:lnTo>
                    <a:pt x="3791" y="77"/>
                  </a:lnTo>
                  <a:lnTo>
                    <a:pt x="3796" y="76"/>
                  </a:lnTo>
                  <a:lnTo>
                    <a:pt x="3802" y="75"/>
                  </a:lnTo>
                  <a:lnTo>
                    <a:pt x="3805" y="76"/>
                  </a:lnTo>
                  <a:lnTo>
                    <a:pt x="3808" y="76"/>
                  </a:lnTo>
                  <a:lnTo>
                    <a:pt x="3808" y="56"/>
                  </a:lnTo>
                  <a:lnTo>
                    <a:pt x="3806" y="56"/>
                  </a:lnTo>
                  <a:lnTo>
                    <a:pt x="3803" y="55"/>
                  </a:lnTo>
                  <a:lnTo>
                    <a:pt x="3797" y="56"/>
                  </a:lnTo>
                  <a:lnTo>
                    <a:pt x="3793" y="57"/>
                  </a:lnTo>
                  <a:lnTo>
                    <a:pt x="3787" y="59"/>
                  </a:lnTo>
                  <a:lnTo>
                    <a:pt x="3783" y="63"/>
                  </a:lnTo>
                  <a:lnTo>
                    <a:pt x="3780" y="66"/>
                  </a:lnTo>
                  <a:lnTo>
                    <a:pt x="3776" y="70"/>
                  </a:lnTo>
                  <a:lnTo>
                    <a:pt x="3773" y="75"/>
                  </a:lnTo>
                  <a:lnTo>
                    <a:pt x="3771" y="82"/>
                  </a:lnTo>
                  <a:lnTo>
                    <a:pt x="3770" y="82"/>
                  </a:lnTo>
                  <a:lnTo>
                    <a:pt x="3769" y="58"/>
                  </a:lnTo>
                  <a:lnTo>
                    <a:pt x="3751" y="58"/>
                  </a:lnTo>
                  <a:lnTo>
                    <a:pt x="3752" y="66"/>
                  </a:lnTo>
                  <a:lnTo>
                    <a:pt x="3752" y="75"/>
                  </a:lnTo>
                  <a:lnTo>
                    <a:pt x="3752" y="85"/>
                  </a:lnTo>
                  <a:lnTo>
                    <a:pt x="3752" y="95"/>
                  </a:lnTo>
                  <a:lnTo>
                    <a:pt x="3752" y="175"/>
                  </a:lnTo>
                  <a:close/>
                  <a:moveTo>
                    <a:pt x="3851" y="175"/>
                  </a:moveTo>
                  <a:lnTo>
                    <a:pt x="3851" y="58"/>
                  </a:lnTo>
                  <a:lnTo>
                    <a:pt x="3830" y="58"/>
                  </a:lnTo>
                  <a:lnTo>
                    <a:pt x="3830" y="175"/>
                  </a:lnTo>
                  <a:lnTo>
                    <a:pt x="3851" y="175"/>
                  </a:lnTo>
                  <a:close/>
                  <a:moveTo>
                    <a:pt x="3840" y="11"/>
                  </a:moveTo>
                  <a:lnTo>
                    <a:pt x="3835" y="12"/>
                  </a:lnTo>
                  <a:lnTo>
                    <a:pt x="3831" y="16"/>
                  </a:lnTo>
                  <a:lnTo>
                    <a:pt x="3829" y="19"/>
                  </a:lnTo>
                  <a:lnTo>
                    <a:pt x="3827" y="25"/>
                  </a:lnTo>
                  <a:lnTo>
                    <a:pt x="3829" y="30"/>
                  </a:lnTo>
                  <a:lnTo>
                    <a:pt x="3831" y="34"/>
                  </a:lnTo>
                  <a:lnTo>
                    <a:pt x="3835" y="37"/>
                  </a:lnTo>
                  <a:lnTo>
                    <a:pt x="3840" y="38"/>
                  </a:lnTo>
                  <a:lnTo>
                    <a:pt x="3846" y="37"/>
                  </a:lnTo>
                  <a:lnTo>
                    <a:pt x="3850" y="34"/>
                  </a:lnTo>
                  <a:lnTo>
                    <a:pt x="3852" y="30"/>
                  </a:lnTo>
                  <a:lnTo>
                    <a:pt x="3853" y="25"/>
                  </a:lnTo>
                  <a:lnTo>
                    <a:pt x="3852" y="19"/>
                  </a:lnTo>
                  <a:lnTo>
                    <a:pt x="3850" y="16"/>
                  </a:lnTo>
                  <a:lnTo>
                    <a:pt x="3846" y="12"/>
                  </a:lnTo>
                  <a:lnTo>
                    <a:pt x="3840" y="11"/>
                  </a:lnTo>
                  <a:close/>
                  <a:moveTo>
                    <a:pt x="3967" y="175"/>
                  </a:moveTo>
                  <a:lnTo>
                    <a:pt x="3966" y="163"/>
                  </a:lnTo>
                  <a:lnTo>
                    <a:pt x="3966" y="147"/>
                  </a:lnTo>
                  <a:lnTo>
                    <a:pt x="3966" y="104"/>
                  </a:lnTo>
                  <a:lnTo>
                    <a:pt x="3965" y="95"/>
                  </a:lnTo>
                  <a:lnTo>
                    <a:pt x="3964" y="86"/>
                  </a:lnTo>
                  <a:lnTo>
                    <a:pt x="3961" y="78"/>
                  </a:lnTo>
                  <a:lnTo>
                    <a:pt x="3957" y="70"/>
                  </a:lnTo>
                  <a:lnTo>
                    <a:pt x="3954" y="67"/>
                  </a:lnTo>
                  <a:lnTo>
                    <a:pt x="3951" y="64"/>
                  </a:lnTo>
                  <a:lnTo>
                    <a:pt x="3947" y="61"/>
                  </a:lnTo>
                  <a:lnTo>
                    <a:pt x="3943" y="59"/>
                  </a:lnTo>
                  <a:lnTo>
                    <a:pt x="3939" y="58"/>
                  </a:lnTo>
                  <a:lnTo>
                    <a:pt x="3934" y="56"/>
                  </a:lnTo>
                  <a:lnTo>
                    <a:pt x="3928" y="56"/>
                  </a:lnTo>
                  <a:lnTo>
                    <a:pt x="3922" y="55"/>
                  </a:lnTo>
                  <a:lnTo>
                    <a:pt x="3912" y="56"/>
                  </a:lnTo>
                  <a:lnTo>
                    <a:pt x="3901" y="58"/>
                  </a:lnTo>
                  <a:lnTo>
                    <a:pt x="3892" y="61"/>
                  </a:lnTo>
                  <a:lnTo>
                    <a:pt x="3885" y="66"/>
                  </a:lnTo>
                  <a:lnTo>
                    <a:pt x="3889" y="79"/>
                  </a:lnTo>
                  <a:lnTo>
                    <a:pt x="3895" y="76"/>
                  </a:lnTo>
                  <a:lnTo>
                    <a:pt x="3903" y="74"/>
                  </a:lnTo>
                  <a:lnTo>
                    <a:pt x="3911" y="71"/>
                  </a:lnTo>
                  <a:lnTo>
                    <a:pt x="3919" y="71"/>
                  </a:lnTo>
                  <a:lnTo>
                    <a:pt x="3927" y="71"/>
                  </a:lnTo>
                  <a:lnTo>
                    <a:pt x="3933" y="74"/>
                  </a:lnTo>
                  <a:lnTo>
                    <a:pt x="3938" y="77"/>
                  </a:lnTo>
                  <a:lnTo>
                    <a:pt x="3941" y="82"/>
                  </a:lnTo>
                  <a:lnTo>
                    <a:pt x="3943" y="85"/>
                  </a:lnTo>
                  <a:lnTo>
                    <a:pt x="3944" y="90"/>
                  </a:lnTo>
                  <a:lnTo>
                    <a:pt x="3945" y="94"/>
                  </a:lnTo>
                  <a:lnTo>
                    <a:pt x="3945" y="98"/>
                  </a:lnTo>
                  <a:lnTo>
                    <a:pt x="3945" y="100"/>
                  </a:lnTo>
                  <a:lnTo>
                    <a:pt x="3929" y="102"/>
                  </a:lnTo>
                  <a:lnTo>
                    <a:pt x="3916" y="104"/>
                  </a:lnTo>
                  <a:lnTo>
                    <a:pt x="3904" y="107"/>
                  </a:lnTo>
                  <a:lnTo>
                    <a:pt x="3894" y="112"/>
                  </a:lnTo>
                  <a:lnTo>
                    <a:pt x="3890" y="115"/>
                  </a:lnTo>
                  <a:lnTo>
                    <a:pt x="3887" y="118"/>
                  </a:lnTo>
                  <a:lnTo>
                    <a:pt x="3884" y="122"/>
                  </a:lnTo>
                  <a:lnTo>
                    <a:pt x="3880" y="126"/>
                  </a:lnTo>
                  <a:lnTo>
                    <a:pt x="3879" y="129"/>
                  </a:lnTo>
                  <a:lnTo>
                    <a:pt x="3877" y="134"/>
                  </a:lnTo>
                  <a:lnTo>
                    <a:pt x="3876" y="139"/>
                  </a:lnTo>
                  <a:lnTo>
                    <a:pt x="3876" y="145"/>
                  </a:lnTo>
                  <a:lnTo>
                    <a:pt x="3877" y="151"/>
                  </a:lnTo>
                  <a:lnTo>
                    <a:pt x="3878" y="157"/>
                  </a:lnTo>
                  <a:lnTo>
                    <a:pt x="3881" y="163"/>
                  </a:lnTo>
                  <a:lnTo>
                    <a:pt x="3885" y="167"/>
                  </a:lnTo>
                  <a:lnTo>
                    <a:pt x="3890" y="172"/>
                  </a:lnTo>
                  <a:lnTo>
                    <a:pt x="3895" y="175"/>
                  </a:lnTo>
                  <a:lnTo>
                    <a:pt x="3903" y="177"/>
                  </a:lnTo>
                  <a:lnTo>
                    <a:pt x="3912" y="178"/>
                  </a:lnTo>
                  <a:lnTo>
                    <a:pt x="3917" y="178"/>
                  </a:lnTo>
                  <a:lnTo>
                    <a:pt x="3922" y="177"/>
                  </a:lnTo>
                  <a:lnTo>
                    <a:pt x="3928" y="175"/>
                  </a:lnTo>
                  <a:lnTo>
                    <a:pt x="3932" y="173"/>
                  </a:lnTo>
                  <a:lnTo>
                    <a:pt x="3940" y="167"/>
                  </a:lnTo>
                  <a:lnTo>
                    <a:pt x="3946" y="161"/>
                  </a:lnTo>
                  <a:lnTo>
                    <a:pt x="3946" y="161"/>
                  </a:lnTo>
                  <a:lnTo>
                    <a:pt x="3948" y="175"/>
                  </a:lnTo>
                  <a:lnTo>
                    <a:pt x="3967" y="175"/>
                  </a:lnTo>
                  <a:close/>
                  <a:moveTo>
                    <a:pt x="3945" y="136"/>
                  </a:moveTo>
                  <a:lnTo>
                    <a:pt x="3945" y="139"/>
                  </a:lnTo>
                  <a:lnTo>
                    <a:pt x="3944" y="143"/>
                  </a:lnTo>
                  <a:lnTo>
                    <a:pt x="3943" y="146"/>
                  </a:lnTo>
                  <a:lnTo>
                    <a:pt x="3941" y="151"/>
                  </a:lnTo>
                  <a:lnTo>
                    <a:pt x="3938" y="153"/>
                  </a:lnTo>
                  <a:lnTo>
                    <a:pt x="3934" y="156"/>
                  </a:lnTo>
                  <a:lnTo>
                    <a:pt x="3931" y="158"/>
                  </a:lnTo>
                  <a:lnTo>
                    <a:pt x="3927" y="161"/>
                  </a:lnTo>
                  <a:lnTo>
                    <a:pt x="3921" y="162"/>
                  </a:lnTo>
                  <a:lnTo>
                    <a:pt x="3917" y="163"/>
                  </a:lnTo>
                  <a:lnTo>
                    <a:pt x="3913" y="162"/>
                  </a:lnTo>
                  <a:lnTo>
                    <a:pt x="3910" y="162"/>
                  </a:lnTo>
                  <a:lnTo>
                    <a:pt x="3905" y="159"/>
                  </a:lnTo>
                  <a:lnTo>
                    <a:pt x="3903" y="157"/>
                  </a:lnTo>
                  <a:lnTo>
                    <a:pt x="3901" y="155"/>
                  </a:lnTo>
                  <a:lnTo>
                    <a:pt x="3899" y="151"/>
                  </a:lnTo>
                  <a:lnTo>
                    <a:pt x="3898" y="147"/>
                  </a:lnTo>
                  <a:lnTo>
                    <a:pt x="3897" y="142"/>
                  </a:lnTo>
                  <a:lnTo>
                    <a:pt x="3898" y="138"/>
                  </a:lnTo>
                  <a:lnTo>
                    <a:pt x="3898" y="134"/>
                  </a:lnTo>
                  <a:lnTo>
                    <a:pt x="3900" y="131"/>
                  </a:lnTo>
                  <a:lnTo>
                    <a:pt x="3901" y="128"/>
                  </a:lnTo>
                  <a:lnTo>
                    <a:pt x="3906" y="124"/>
                  </a:lnTo>
                  <a:lnTo>
                    <a:pt x="3913" y="120"/>
                  </a:lnTo>
                  <a:lnTo>
                    <a:pt x="3920" y="117"/>
                  </a:lnTo>
                  <a:lnTo>
                    <a:pt x="3928" y="116"/>
                  </a:lnTo>
                  <a:lnTo>
                    <a:pt x="3937" y="116"/>
                  </a:lnTo>
                  <a:lnTo>
                    <a:pt x="3945" y="116"/>
                  </a:lnTo>
                  <a:lnTo>
                    <a:pt x="3945" y="136"/>
                  </a:lnTo>
                  <a:close/>
                  <a:moveTo>
                    <a:pt x="4127" y="155"/>
                  </a:moveTo>
                  <a:lnTo>
                    <a:pt x="4122" y="157"/>
                  </a:lnTo>
                  <a:lnTo>
                    <a:pt x="4116" y="159"/>
                  </a:lnTo>
                  <a:lnTo>
                    <a:pt x="4109" y="161"/>
                  </a:lnTo>
                  <a:lnTo>
                    <a:pt x="4101" y="161"/>
                  </a:lnTo>
                  <a:lnTo>
                    <a:pt x="4093" y="161"/>
                  </a:lnTo>
                  <a:lnTo>
                    <a:pt x="4086" y="158"/>
                  </a:lnTo>
                  <a:lnTo>
                    <a:pt x="4079" y="154"/>
                  </a:lnTo>
                  <a:lnTo>
                    <a:pt x="4073" y="149"/>
                  </a:lnTo>
                  <a:lnTo>
                    <a:pt x="4068" y="143"/>
                  </a:lnTo>
                  <a:lnTo>
                    <a:pt x="4065" y="135"/>
                  </a:lnTo>
                  <a:lnTo>
                    <a:pt x="4063" y="127"/>
                  </a:lnTo>
                  <a:lnTo>
                    <a:pt x="4062" y="117"/>
                  </a:lnTo>
                  <a:lnTo>
                    <a:pt x="4062" y="108"/>
                  </a:lnTo>
                  <a:lnTo>
                    <a:pt x="4064" y="99"/>
                  </a:lnTo>
                  <a:lnTo>
                    <a:pt x="4067" y="92"/>
                  </a:lnTo>
                  <a:lnTo>
                    <a:pt x="4072" y="86"/>
                  </a:lnTo>
                  <a:lnTo>
                    <a:pt x="4078" y="80"/>
                  </a:lnTo>
                  <a:lnTo>
                    <a:pt x="4084" y="76"/>
                  </a:lnTo>
                  <a:lnTo>
                    <a:pt x="4093" y="74"/>
                  </a:lnTo>
                  <a:lnTo>
                    <a:pt x="4102" y="73"/>
                  </a:lnTo>
                  <a:lnTo>
                    <a:pt x="4109" y="73"/>
                  </a:lnTo>
                  <a:lnTo>
                    <a:pt x="4116" y="74"/>
                  </a:lnTo>
                  <a:lnTo>
                    <a:pt x="4121" y="76"/>
                  </a:lnTo>
                  <a:lnTo>
                    <a:pt x="4126" y="78"/>
                  </a:lnTo>
                  <a:lnTo>
                    <a:pt x="4131" y="61"/>
                  </a:lnTo>
                  <a:lnTo>
                    <a:pt x="4126" y="59"/>
                  </a:lnTo>
                  <a:lnTo>
                    <a:pt x="4119" y="57"/>
                  </a:lnTo>
                  <a:lnTo>
                    <a:pt x="4110" y="56"/>
                  </a:lnTo>
                  <a:lnTo>
                    <a:pt x="4102" y="56"/>
                  </a:lnTo>
                  <a:lnTo>
                    <a:pt x="4095" y="56"/>
                  </a:lnTo>
                  <a:lnTo>
                    <a:pt x="4089" y="57"/>
                  </a:lnTo>
                  <a:lnTo>
                    <a:pt x="4082" y="58"/>
                  </a:lnTo>
                  <a:lnTo>
                    <a:pt x="4077" y="60"/>
                  </a:lnTo>
                  <a:lnTo>
                    <a:pt x="4072" y="63"/>
                  </a:lnTo>
                  <a:lnTo>
                    <a:pt x="4066" y="66"/>
                  </a:lnTo>
                  <a:lnTo>
                    <a:pt x="4062" y="69"/>
                  </a:lnTo>
                  <a:lnTo>
                    <a:pt x="4057" y="73"/>
                  </a:lnTo>
                  <a:lnTo>
                    <a:pt x="4053" y="77"/>
                  </a:lnTo>
                  <a:lnTo>
                    <a:pt x="4050" y="83"/>
                  </a:lnTo>
                  <a:lnTo>
                    <a:pt x="4048" y="87"/>
                  </a:lnTo>
                  <a:lnTo>
                    <a:pt x="4045" y="93"/>
                  </a:lnTo>
                  <a:lnTo>
                    <a:pt x="4043" y="98"/>
                  </a:lnTo>
                  <a:lnTo>
                    <a:pt x="4041" y="105"/>
                  </a:lnTo>
                  <a:lnTo>
                    <a:pt x="4041" y="112"/>
                  </a:lnTo>
                  <a:lnTo>
                    <a:pt x="4040" y="118"/>
                  </a:lnTo>
                  <a:lnTo>
                    <a:pt x="4041" y="131"/>
                  </a:lnTo>
                  <a:lnTo>
                    <a:pt x="4045" y="143"/>
                  </a:lnTo>
                  <a:lnTo>
                    <a:pt x="4047" y="148"/>
                  </a:lnTo>
                  <a:lnTo>
                    <a:pt x="4050" y="153"/>
                  </a:lnTo>
                  <a:lnTo>
                    <a:pt x="4052" y="157"/>
                  </a:lnTo>
                  <a:lnTo>
                    <a:pt x="4056" y="162"/>
                  </a:lnTo>
                  <a:lnTo>
                    <a:pt x="4060" y="165"/>
                  </a:lnTo>
                  <a:lnTo>
                    <a:pt x="4064" y="168"/>
                  </a:lnTo>
                  <a:lnTo>
                    <a:pt x="4069" y="172"/>
                  </a:lnTo>
                  <a:lnTo>
                    <a:pt x="4074" y="174"/>
                  </a:lnTo>
                  <a:lnTo>
                    <a:pt x="4079" y="175"/>
                  </a:lnTo>
                  <a:lnTo>
                    <a:pt x="4086" y="177"/>
                  </a:lnTo>
                  <a:lnTo>
                    <a:pt x="4091" y="177"/>
                  </a:lnTo>
                  <a:lnTo>
                    <a:pt x="4097" y="178"/>
                  </a:lnTo>
                  <a:lnTo>
                    <a:pt x="4108" y="177"/>
                  </a:lnTo>
                  <a:lnTo>
                    <a:pt x="4118" y="176"/>
                  </a:lnTo>
                  <a:lnTo>
                    <a:pt x="4124" y="174"/>
                  </a:lnTo>
                  <a:lnTo>
                    <a:pt x="4130" y="172"/>
                  </a:lnTo>
                  <a:lnTo>
                    <a:pt x="4127" y="155"/>
                  </a:lnTo>
                  <a:close/>
                  <a:moveTo>
                    <a:pt x="4237" y="175"/>
                  </a:moveTo>
                  <a:lnTo>
                    <a:pt x="4235" y="163"/>
                  </a:lnTo>
                  <a:lnTo>
                    <a:pt x="4235" y="147"/>
                  </a:lnTo>
                  <a:lnTo>
                    <a:pt x="4235" y="104"/>
                  </a:lnTo>
                  <a:lnTo>
                    <a:pt x="4235" y="95"/>
                  </a:lnTo>
                  <a:lnTo>
                    <a:pt x="4232" y="86"/>
                  </a:lnTo>
                  <a:lnTo>
                    <a:pt x="4230" y="78"/>
                  </a:lnTo>
                  <a:lnTo>
                    <a:pt x="4226" y="70"/>
                  </a:lnTo>
                  <a:lnTo>
                    <a:pt x="4224" y="67"/>
                  </a:lnTo>
                  <a:lnTo>
                    <a:pt x="4221" y="64"/>
                  </a:lnTo>
                  <a:lnTo>
                    <a:pt x="4216" y="61"/>
                  </a:lnTo>
                  <a:lnTo>
                    <a:pt x="4213" y="59"/>
                  </a:lnTo>
                  <a:lnTo>
                    <a:pt x="4209" y="58"/>
                  </a:lnTo>
                  <a:lnTo>
                    <a:pt x="4203" y="56"/>
                  </a:lnTo>
                  <a:lnTo>
                    <a:pt x="4198" y="56"/>
                  </a:lnTo>
                  <a:lnTo>
                    <a:pt x="4191" y="55"/>
                  </a:lnTo>
                  <a:lnTo>
                    <a:pt x="4181" y="56"/>
                  </a:lnTo>
                  <a:lnTo>
                    <a:pt x="4171" y="58"/>
                  </a:lnTo>
                  <a:lnTo>
                    <a:pt x="4161" y="61"/>
                  </a:lnTo>
                  <a:lnTo>
                    <a:pt x="4154" y="66"/>
                  </a:lnTo>
                  <a:lnTo>
                    <a:pt x="4159" y="79"/>
                  </a:lnTo>
                  <a:lnTo>
                    <a:pt x="4165" y="76"/>
                  </a:lnTo>
                  <a:lnTo>
                    <a:pt x="4172" y="74"/>
                  </a:lnTo>
                  <a:lnTo>
                    <a:pt x="4181" y="71"/>
                  </a:lnTo>
                  <a:lnTo>
                    <a:pt x="4188" y="71"/>
                  </a:lnTo>
                  <a:lnTo>
                    <a:pt x="4196" y="71"/>
                  </a:lnTo>
                  <a:lnTo>
                    <a:pt x="4202" y="74"/>
                  </a:lnTo>
                  <a:lnTo>
                    <a:pt x="4207" y="77"/>
                  </a:lnTo>
                  <a:lnTo>
                    <a:pt x="4210" y="82"/>
                  </a:lnTo>
                  <a:lnTo>
                    <a:pt x="4212" y="85"/>
                  </a:lnTo>
                  <a:lnTo>
                    <a:pt x="4213" y="90"/>
                  </a:lnTo>
                  <a:lnTo>
                    <a:pt x="4214" y="94"/>
                  </a:lnTo>
                  <a:lnTo>
                    <a:pt x="4214" y="98"/>
                  </a:lnTo>
                  <a:lnTo>
                    <a:pt x="4214" y="100"/>
                  </a:lnTo>
                  <a:lnTo>
                    <a:pt x="4199" y="102"/>
                  </a:lnTo>
                  <a:lnTo>
                    <a:pt x="4185" y="104"/>
                  </a:lnTo>
                  <a:lnTo>
                    <a:pt x="4173" y="107"/>
                  </a:lnTo>
                  <a:lnTo>
                    <a:pt x="4163" y="112"/>
                  </a:lnTo>
                  <a:lnTo>
                    <a:pt x="4159" y="115"/>
                  </a:lnTo>
                  <a:lnTo>
                    <a:pt x="4156" y="118"/>
                  </a:lnTo>
                  <a:lnTo>
                    <a:pt x="4153" y="122"/>
                  </a:lnTo>
                  <a:lnTo>
                    <a:pt x="4150" y="126"/>
                  </a:lnTo>
                  <a:lnTo>
                    <a:pt x="4148" y="129"/>
                  </a:lnTo>
                  <a:lnTo>
                    <a:pt x="4147" y="134"/>
                  </a:lnTo>
                  <a:lnTo>
                    <a:pt x="4146" y="139"/>
                  </a:lnTo>
                  <a:lnTo>
                    <a:pt x="4146" y="145"/>
                  </a:lnTo>
                  <a:lnTo>
                    <a:pt x="4146" y="151"/>
                  </a:lnTo>
                  <a:lnTo>
                    <a:pt x="4148" y="157"/>
                  </a:lnTo>
                  <a:lnTo>
                    <a:pt x="4150" y="163"/>
                  </a:lnTo>
                  <a:lnTo>
                    <a:pt x="4155" y="167"/>
                  </a:lnTo>
                  <a:lnTo>
                    <a:pt x="4159" y="172"/>
                  </a:lnTo>
                  <a:lnTo>
                    <a:pt x="4165" y="175"/>
                  </a:lnTo>
                  <a:lnTo>
                    <a:pt x="4172" y="177"/>
                  </a:lnTo>
                  <a:lnTo>
                    <a:pt x="4181" y="178"/>
                  </a:lnTo>
                  <a:lnTo>
                    <a:pt x="4186" y="178"/>
                  </a:lnTo>
                  <a:lnTo>
                    <a:pt x="4191" y="177"/>
                  </a:lnTo>
                  <a:lnTo>
                    <a:pt x="4197" y="175"/>
                  </a:lnTo>
                  <a:lnTo>
                    <a:pt x="4201" y="173"/>
                  </a:lnTo>
                  <a:lnTo>
                    <a:pt x="4210" y="167"/>
                  </a:lnTo>
                  <a:lnTo>
                    <a:pt x="4215" y="161"/>
                  </a:lnTo>
                  <a:lnTo>
                    <a:pt x="4216" y="161"/>
                  </a:lnTo>
                  <a:lnTo>
                    <a:pt x="4217" y="175"/>
                  </a:lnTo>
                  <a:lnTo>
                    <a:pt x="4237" y="175"/>
                  </a:lnTo>
                  <a:close/>
                  <a:moveTo>
                    <a:pt x="4214" y="136"/>
                  </a:moveTo>
                  <a:lnTo>
                    <a:pt x="4214" y="139"/>
                  </a:lnTo>
                  <a:lnTo>
                    <a:pt x="4213" y="143"/>
                  </a:lnTo>
                  <a:lnTo>
                    <a:pt x="4212" y="146"/>
                  </a:lnTo>
                  <a:lnTo>
                    <a:pt x="4210" y="151"/>
                  </a:lnTo>
                  <a:lnTo>
                    <a:pt x="4208" y="153"/>
                  </a:lnTo>
                  <a:lnTo>
                    <a:pt x="4204" y="156"/>
                  </a:lnTo>
                  <a:lnTo>
                    <a:pt x="4200" y="158"/>
                  </a:lnTo>
                  <a:lnTo>
                    <a:pt x="4196" y="161"/>
                  </a:lnTo>
                  <a:lnTo>
                    <a:pt x="4191" y="162"/>
                  </a:lnTo>
                  <a:lnTo>
                    <a:pt x="4186" y="163"/>
                  </a:lnTo>
                  <a:lnTo>
                    <a:pt x="4182" y="162"/>
                  </a:lnTo>
                  <a:lnTo>
                    <a:pt x="4178" y="162"/>
                  </a:lnTo>
                  <a:lnTo>
                    <a:pt x="4175" y="159"/>
                  </a:lnTo>
                  <a:lnTo>
                    <a:pt x="4172" y="157"/>
                  </a:lnTo>
                  <a:lnTo>
                    <a:pt x="4170" y="155"/>
                  </a:lnTo>
                  <a:lnTo>
                    <a:pt x="4168" y="151"/>
                  </a:lnTo>
                  <a:lnTo>
                    <a:pt x="4167" y="147"/>
                  </a:lnTo>
                  <a:lnTo>
                    <a:pt x="4167" y="142"/>
                  </a:lnTo>
                  <a:lnTo>
                    <a:pt x="4167" y="138"/>
                  </a:lnTo>
                  <a:lnTo>
                    <a:pt x="4168" y="134"/>
                  </a:lnTo>
                  <a:lnTo>
                    <a:pt x="4169" y="131"/>
                  </a:lnTo>
                  <a:lnTo>
                    <a:pt x="4171" y="128"/>
                  </a:lnTo>
                  <a:lnTo>
                    <a:pt x="4175" y="124"/>
                  </a:lnTo>
                  <a:lnTo>
                    <a:pt x="4182" y="120"/>
                  </a:lnTo>
                  <a:lnTo>
                    <a:pt x="4189" y="117"/>
                  </a:lnTo>
                  <a:lnTo>
                    <a:pt x="4198" y="116"/>
                  </a:lnTo>
                  <a:lnTo>
                    <a:pt x="4207" y="116"/>
                  </a:lnTo>
                  <a:lnTo>
                    <a:pt x="4214" y="116"/>
                  </a:lnTo>
                  <a:lnTo>
                    <a:pt x="4214" y="136"/>
                  </a:lnTo>
                  <a:close/>
                  <a:moveTo>
                    <a:pt x="4272" y="29"/>
                  </a:moveTo>
                  <a:lnTo>
                    <a:pt x="4272" y="58"/>
                  </a:lnTo>
                  <a:lnTo>
                    <a:pt x="4254" y="58"/>
                  </a:lnTo>
                  <a:lnTo>
                    <a:pt x="4254" y="74"/>
                  </a:lnTo>
                  <a:lnTo>
                    <a:pt x="4272" y="74"/>
                  </a:lnTo>
                  <a:lnTo>
                    <a:pt x="4272" y="138"/>
                  </a:lnTo>
                  <a:lnTo>
                    <a:pt x="4272" y="148"/>
                  </a:lnTo>
                  <a:lnTo>
                    <a:pt x="4273" y="156"/>
                  </a:lnTo>
                  <a:lnTo>
                    <a:pt x="4276" y="164"/>
                  </a:lnTo>
                  <a:lnTo>
                    <a:pt x="4280" y="170"/>
                  </a:lnTo>
                  <a:lnTo>
                    <a:pt x="4284" y="173"/>
                  </a:lnTo>
                  <a:lnTo>
                    <a:pt x="4290" y="176"/>
                  </a:lnTo>
                  <a:lnTo>
                    <a:pt x="4295" y="177"/>
                  </a:lnTo>
                  <a:lnTo>
                    <a:pt x="4303" y="178"/>
                  </a:lnTo>
                  <a:lnTo>
                    <a:pt x="4313" y="177"/>
                  </a:lnTo>
                  <a:lnTo>
                    <a:pt x="4321" y="175"/>
                  </a:lnTo>
                  <a:lnTo>
                    <a:pt x="4320" y="159"/>
                  </a:lnTo>
                  <a:lnTo>
                    <a:pt x="4315" y="159"/>
                  </a:lnTo>
                  <a:lnTo>
                    <a:pt x="4308" y="161"/>
                  </a:lnTo>
                  <a:lnTo>
                    <a:pt x="4304" y="161"/>
                  </a:lnTo>
                  <a:lnTo>
                    <a:pt x="4300" y="159"/>
                  </a:lnTo>
                  <a:lnTo>
                    <a:pt x="4297" y="157"/>
                  </a:lnTo>
                  <a:lnTo>
                    <a:pt x="4295" y="155"/>
                  </a:lnTo>
                  <a:lnTo>
                    <a:pt x="4294" y="152"/>
                  </a:lnTo>
                  <a:lnTo>
                    <a:pt x="4293" y="147"/>
                  </a:lnTo>
                  <a:lnTo>
                    <a:pt x="4292" y="143"/>
                  </a:lnTo>
                  <a:lnTo>
                    <a:pt x="4292" y="137"/>
                  </a:lnTo>
                  <a:lnTo>
                    <a:pt x="4292" y="74"/>
                  </a:lnTo>
                  <a:lnTo>
                    <a:pt x="4322" y="74"/>
                  </a:lnTo>
                  <a:lnTo>
                    <a:pt x="4322" y="58"/>
                  </a:lnTo>
                  <a:lnTo>
                    <a:pt x="4292" y="58"/>
                  </a:lnTo>
                  <a:lnTo>
                    <a:pt x="4292" y="24"/>
                  </a:lnTo>
                  <a:lnTo>
                    <a:pt x="4272" y="29"/>
                  </a:lnTo>
                  <a:close/>
                  <a:moveTo>
                    <a:pt x="4427" y="175"/>
                  </a:moveTo>
                  <a:lnTo>
                    <a:pt x="4426" y="163"/>
                  </a:lnTo>
                  <a:lnTo>
                    <a:pt x="4426" y="147"/>
                  </a:lnTo>
                  <a:lnTo>
                    <a:pt x="4426" y="104"/>
                  </a:lnTo>
                  <a:lnTo>
                    <a:pt x="4425" y="95"/>
                  </a:lnTo>
                  <a:lnTo>
                    <a:pt x="4424" y="86"/>
                  </a:lnTo>
                  <a:lnTo>
                    <a:pt x="4420" y="78"/>
                  </a:lnTo>
                  <a:lnTo>
                    <a:pt x="4417" y="70"/>
                  </a:lnTo>
                  <a:lnTo>
                    <a:pt x="4414" y="67"/>
                  </a:lnTo>
                  <a:lnTo>
                    <a:pt x="4411" y="64"/>
                  </a:lnTo>
                  <a:lnTo>
                    <a:pt x="4407" y="61"/>
                  </a:lnTo>
                  <a:lnTo>
                    <a:pt x="4403" y="59"/>
                  </a:lnTo>
                  <a:lnTo>
                    <a:pt x="4399" y="58"/>
                  </a:lnTo>
                  <a:lnTo>
                    <a:pt x="4393" y="56"/>
                  </a:lnTo>
                  <a:lnTo>
                    <a:pt x="4388" y="56"/>
                  </a:lnTo>
                  <a:lnTo>
                    <a:pt x="4381" y="55"/>
                  </a:lnTo>
                  <a:lnTo>
                    <a:pt x="4372" y="56"/>
                  </a:lnTo>
                  <a:lnTo>
                    <a:pt x="4361" y="58"/>
                  </a:lnTo>
                  <a:lnTo>
                    <a:pt x="4352" y="61"/>
                  </a:lnTo>
                  <a:lnTo>
                    <a:pt x="4345" y="66"/>
                  </a:lnTo>
                  <a:lnTo>
                    <a:pt x="4349" y="79"/>
                  </a:lnTo>
                  <a:lnTo>
                    <a:pt x="4356" y="76"/>
                  </a:lnTo>
                  <a:lnTo>
                    <a:pt x="4363" y="74"/>
                  </a:lnTo>
                  <a:lnTo>
                    <a:pt x="4371" y="71"/>
                  </a:lnTo>
                  <a:lnTo>
                    <a:pt x="4379" y="71"/>
                  </a:lnTo>
                  <a:lnTo>
                    <a:pt x="4387" y="71"/>
                  </a:lnTo>
                  <a:lnTo>
                    <a:pt x="4392" y="74"/>
                  </a:lnTo>
                  <a:lnTo>
                    <a:pt x="4398" y="77"/>
                  </a:lnTo>
                  <a:lnTo>
                    <a:pt x="4401" y="82"/>
                  </a:lnTo>
                  <a:lnTo>
                    <a:pt x="4403" y="85"/>
                  </a:lnTo>
                  <a:lnTo>
                    <a:pt x="4404" y="90"/>
                  </a:lnTo>
                  <a:lnTo>
                    <a:pt x="4404" y="94"/>
                  </a:lnTo>
                  <a:lnTo>
                    <a:pt x="4405" y="98"/>
                  </a:lnTo>
                  <a:lnTo>
                    <a:pt x="4405" y="100"/>
                  </a:lnTo>
                  <a:lnTo>
                    <a:pt x="4389" y="102"/>
                  </a:lnTo>
                  <a:lnTo>
                    <a:pt x="4375" y="104"/>
                  </a:lnTo>
                  <a:lnTo>
                    <a:pt x="4364" y="107"/>
                  </a:lnTo>
                  <a:lnTo>
                    <a:pt x="4354" y="112"/>
                  </a:lnTo>
                  <a:lnTo>
                    <a:pt x="4350" y="115"/>
                  </a:lnTo>
                  <a:lnTo>
                    <a:pt x="4346" y="118"/>
                  </a:lnTo>
                  <a:lnTo>
                    <a:pt x="4344" y="122"/>
                  </a:lnTo>
                  <a:lnTo>
                    <a:pt x="4340" y="126"/>
                  </a:lnTo>
                  <a:lnTo>
                    <a:pt x="4338" y="129"/>
                  </a:lnTo>
                  <a:lnTo>
                    <a:pt x="4337" y="134"/>
                  </a:lnTo>
                  <a:lnTo>
                    <a:pt x="4336" y="139"/>
                  </a:lnTo>
                  <a:lnTo>
                    <a:pt x="4336" y="145"/>
                  </a:lnTo>
                  <a:lnTo>
                    <a:pt x="4337" y="151"/>
                  </a:lnTo>
                  <a:lnTo>
                    <a:pt x="4338" y="157"/>
                  </a:lnTo>
                  <a:lnTo>
                    <a:pt x="4342" y="163"/>
                  </a:lnTo>
                  <a:lnTo>
                    <a:pt x="4345" y="167"/>
                  </a:lnTo>
                  <a:lnTo>
                    <a:pt x="4350" y="172"/>
                  </a:lnTo>
                  <a:lnTo>
                    <a:pt x="4356" y="175"/>
                  </a:lnTo>
                  <a:lnTo>
                    <a:pt x="4363" y="177"/>
                  </a:lnTo>
                  <a:lnTo>
                    <a:pt x="4371" y="178"/>
                  </a:lnTo>
                  <a:lnTo>
                    <a:pt x="4377" y="178"/>
                  </a:lnTo>
                  <a:lnTo>
                    <a:pt x="4383" y="177"/>
                  </a:lnTo>
                  <a:lnTo>
                    <a:pt x="4388" y="175"/>
                  </a:lnTo>
                  <a:lnTo>
                    <a:pt x="4392" y="173"/>
                  </a:lnTo>
                  <a:lnTo>
                    <a:pt x="4400" y="167"/>
                  </a:lnTo>
                  <a:lnTo>
                    <a:pt x="4406" y="161"/>
                  </a:lnTo>
                  <a:lnTo>
                    <a:pt x="4406" y="161"/>
                  </a:lnTo>
                  <a:lnTo>
                    <a:pt x="4408" y="175"/>
                  </a:lnTo>
                  <a:lnTo>
                    <a:pt x="4427" y="175"/>
                  </a:lnTo>
                  <a:close/>
                  <a:moveTo>
                    <a:pt x="4405" y="136"/>
                  </a:moveTo>
                  <a:lnTo>
                    <a:pt x="4405" y="139"/>
                  </a:lnTo>
                  <a:lnTo>
                    <a:pt x="4404" y="143"/>
                  </a:lnTo>
                  <a:lnTo>
                    <a:pt x="4403" y="146"/>
                  </a:lnTo>
                  <a:lnTo>
                    <a:pt x="4401" y="151"/>
                  </a:lnTo>
                  <a:lnTo>
                    <a:pt x="4398" y="153"/>
                  </a:lnTo>
                  <a:lnTo>
                    <a:pt x="4394" y="156"/>
                  </a:lnTo>
                  <a:lnTo>
                    <a:pt x="4391" y="158"/>
                  </a:lnTo>
                  <a:lnTo>
                    <a:pt x="4387" y="161"/>
                  </a:lnTo>
                  <a:lnTo>
                    <a:pt x="4381" y="162"/>
                  </a:lnTo>
                  <a:lnTo>
                    <a:pt x="4376" y="163"/>
                  </a:lnTo>
                  <a:lnTo>
                    <a:pt x="4373" y="162"/>
                  </a:lnTo>
                  <a:lnTo>
                    <a:pt x="4369" y="162"/>
                  </a:lnTo>
                  <a:lnTo>
                    <a:pt x="4365" y="159"/>
                  </a:lnTo>
                  <a:lnTo>
                    <a:pt x="4363" y="157"/>
                  </a:lnTo>
                  <a:lnTo>
                    <a:pt x="4360" y="155"/>
                  </a:lnTo>
                  <a:lnTo>
                    <a:pt x="4359" y="151"/>
                  </a:lnTo>
                  <a:lnTo>
                    <a:pt x="4358" y="147"/>
                  </a:lnTo>
                  <a:lnTo>
                    <a:pt x="4357" y="142"/>
                  </a:lnTo>
                  <a:lnTo>
                    <a:pt x="4358" y="138"/>
                  </a:lnTo>
                  <a:lnTo>
                    <a:pt x="4358" y="134"/>
                  </a:lnTo>
                  <a:lnTo>
                    <a:pt x="4360" y="131"/>
                  </a:lnTo>
                  <a:lnTo>
                    <a:pt x="4361" y="128"/>
                  </a:lnTo>
                  <a:lnTo>
                    <a:pt x="4366" y="124"/>
                  </a:lnTo>
                  <a:lnTo>
                    <a:pt x="4373" y="120"/>
                  </a:lnTo>
                  <a:lnTo>
                    <a:pt x="4380" y="117"/>
                  </a:lnTo>
                  <a:lnTo>
                    <a:pt x="4388" y="116"/>
                  </a:lnTo>
                  <a:lnTo>
                    <a:pt x="4397" y="116"/>
                  </a:lnTo>
                  <a:lnTo>
                    <a:pt x="4405" y="116"/>
                  </a:lnTo>
                  <a:lnTo>
                    <a:pt x="4405" y="136"/>
                  </a:lnTo>
                  <a:close/>
                  <a:moveTo>
                    <a:pt x="4459" y="175"/>
                  </a:moveTo>
                  <a:lnTo>
                    <a:pt x="4480" y="175"/>
                  </a:lnTo>
                  <a:lnTo>
                    <a:pt x="4480" y="113"/>
                  </a:lnTo>
                  <a:lnTo>
                    <a:pt x="4480" y="107"/>
                  </a:lnTo>
                  <a:lnTo>
                    <a:pt x="4480" y="103"/>
                  </a:lnTo>
                  <a:lnTo>
                    <a:pt x="4482" y="97"/>
                  </a:lnTo>
                  <a:lnTo>
                    <a:pt x="4484" y="92"/>
                  </a:lnTo>
                  <a:lnTo>
                    <a:pt x="4486" y="87"/>
                  </a:lnTo>
                  <a:lnTo>
                    <a:pt x="4489" y="83"/>
                  </a:lnTo>
                  <a:lnTo>
                    <a:pt x="4494" y="80"/>
                  </a:lnTo>
                  <a:lnTo>
                    <a:pt x="4498" y="77"/>
                  </a:lnTo>
                  <a:lnTo>
                    <a:pt x="4502" y="76"/>
                  </a:lnTo>
                  <a:lnTo>
                    <a:pt x="4508" y="75"/>
                  </a:lnTo>
                  <a:lnTo>
                    <a:pt x="4512" y="76"/>
                  </a:lnTo>
                  <a:lnTo>
                    <a:pt x="4515" y="76"/>
                  </a:lnTo>
                  <a:lnTo>
                    <a:pt x="4515" y="56"/>
                  </a:lnTo>
                  <a:lnTo>
                    <a:pt x="4512" y="56"/>
                  </a:lnTo>
                  <a:lnTo>
                    <a:pt x="4509" y="55"/>
                  </a:lnTo>
                  <a:lnTo>
                    <a:pt x="4505" y="56"/>
                  </a:lnTo>
                  <a:lnTo>
                    <a:pt x="4499" y="57"/>
                  </a:lnTo>
                  <a:lnTo>
                    <a:pt x="4495" y="59"/>
                  </a:lnTo>
                  <a:lnTo>
                    <a:pt x="4491" y="63"/>
                  </a:lnTo>
                  <a:lnTo>
                    <a:pt x="4486" y="66"/>
                  </a:lnTo>
                  <a:lnTo>
                    <a:pt x="4483" y="70"/>
                  </a:lnTo>
                  <a:lnTo>
                    <a:pt x="4480" y="75"/>
                  </a:lnTo>
                  <a:lnTo>
                    <a:pt x="4478" y="82"/>
                  </a:lnTo>
                  <a:lnTo>
                    <a:pt x="4477" y="82"/>
                  </a:lnTo>
                  <a:lnTo>
                    <a:pt x="4477" y="58"/>
                  </a:lnTo>
                  <a:lnTo>
                    <a:pt x="4458" y="58"/>
                  </a:lnTo>
                  <a:lnTo>
                    <a:pt x="4458" y="66"/>
                  </a:lnTo>
                  <a:lnTo>
                    <a:pt x="4458" y="75"/>
                  </a:lnTo>
                  <a:lnTo>
                    <a:pt x="4459" y="85"/>
                  </a:lnTo>
                  <a:lnTo>
                    <a:pt x="4459" y="95"/>
                  </a:lnTo>
                  <a:lnTo>
                    <a:pt x="4459" y="175"/>
                  </a:lnTo>
                  <a:close/>
                  <a:moveTo>
                    <a:pt x="4558" y="175"/>
                  </a:moveTo>
                  <a:lnTo>
                    <a:pt x="4558" y="58"/>
                  </a:lnTo>
                  <a:lnTo>
                    <a:pt x="4537" y="58"/>
                  </a:lnTo>
                  <a:lnTo>
                    <a:pt x="4537" y="175"/>
                  </a:lnTo>
                  <a:lnTo>
                    <a:pt x="4558" y="175"/>
                  </a:lnTo>
                  <a:close/>
                  <a:moveTo>
                    <a:pt x="4547" y="11"/>
                  </a:moveTo>
                  <a:lnTo>
                    <a:pt x="4542" y="12"/>
                  </a:lnTo>
                  <a:lnTo>
                    <a:pt x="4538" y="16"/>
                  </a:lnTo>
                  <a:lnTo>
                    <a:pt x="4535" y="19"/>
                  </a:lnTo>
                  <a:lnTo>
                    <a:pt x="4534" y="25"/>
                  </a:lnTo>
                  <a:lnTo>
                    <a:pt x="4535" y="30"/>
                  </a:lnTo>
                  <a:lnTo>
                    <a:pt x="4538" y="34"/>
                  </a:lnTo>
                  <a:lnTo>
                    <a:pt x="4541" y="37"/>
                  </a:lnTo>
                  <a:lnTo>
                    <a:pt x="4547" y="38"/>
                  </a:lnTo>
                  <a:lnTo>
                    <a:pt x="4552" y="37"/>
                  </a:lnTo>
                  <a:lnTo>
                    <a:pt x="4556" y="34"/>
                  </a:lnTo>
                  <a:lnTo>
                    <a:pt x="4560" y="30"/>
                  </a:lnTo>
                  <a:lnTo>
                    <a:pt x="4560" y="25"/>
                  </a:lnTo>
                  <a:lnTo>
                    <a:pt x="4559" y="19"/>
                  </a:lnTo>
                  <a:lnTo>
                    <a:pt x="4556" y="16"/>
                  </a:lnTo>
                  <a:lnTo>
                    <a:pt x="4552" y="12"/>
                  </a:lnTo>
                  <a:lnTo>
                    <a:pt x="4547" y="11"/>
                  </a:lnTo>
                  <a:close/>
                  <a:moveTo>
                    <a:pt x="4592" y="175"/>
                  </a:moveTo>
                  <a:lnTo>
                    <a:pt x="4613" y="175"/>
                  </a:lnTo>
                  <a:lnTo>
                    <a:pt x="4613" y="105"/>
                  </a:lnTo>
                  <a:lnTo>
                    <a:pt x="4614" y="99"/>
                  </a:lnTo>
                  <a:lnTo>
                    <a:pt x="4614" y="95"/>
                  </a:lnTo>
                  <a:lnTo>
                    <a:pt x="4616" y="90"/>
                  </a:lnTo>
                  <a:lnTo>
                    <a:pt x="4618" y="86"/>
                  </a:lnTo>
                  <a:lnTo>
                    <a:pt x="4621" y="83"/>
                  </a:lnTo>
                  <a:lnTo>
                    <a:pt x="4624" y="79"/>
                  </a:lnTo>
                  <a:lnTo>
                    <a:pt x="4628" y="77"/>
                  </a:lnTo>
                  <a:lnTo>
                    <a:pt x="4632" y="75"/>
                  </a:lnTo>
                  <a:lnTo>
                    <a:pt x="4637" y="74"/>
                  </a:lnTo>
                  <a:lnTo>
                    <a:pt x="4642" y="73"/>
                  </a:lnTo>
                  <a:lnTo>
                    <a:pt x="4649" y="74"/>
                  </a:lnTo>
                  <a:lnTo>
                    <a:pt x="4655" y="76"/>
                  </a:lnTo>
                  <a:lnTo>
                    <a:pt x="4659" y="79"/>
                  </a:lnTo>
                  <a:lnTo>
                    <a:pt x="4662" y="84"/>
                  </a:lnTo>
                  <a:lnTo>
                    <a:pt x="4666" y="88"/>
                  </a:lnTo>
                  <a:lnTo>
                    <a:pt x="4667" y="94"/>
                  </a:lnTo>
                  <a:lnTo>
                    <a:pt x="4668" y="100"/>
                  </a:lnTo>
                  <a:lnTo>
                    <a:pt x="4669" y="108"/>
                  </a:lnTo>
                  <a:lnTo>
                    <a:pt x="4669" y="175"/>
                  </a:lnTo>
                  <a:lnTo>
                    <a:pt x="4689" y="175"/>
                  </a:lnTo>
                  <a:lnTo>
                    <a:pt x="4689" y="105"/>
                  </a:lnTo>
                  <a:lnTo>
                    <a:pt x="4689" y="98"/>
                  </a:lnTo>
                  <a:lnTo>
                    <a:pt x="4688" y="92"/>
                  </a:lnTo>
                  <a:lnTo>
                    <a:pt x="4687" y="86"/>
                  </a:lnTo>
                  <a:lnTo>
                    <a:pt x="4685" y="80"/>
                  </a:lnTo>
                  <a:lnTo>
                    <a:pt x="4681" y="71"/>
                  </a:lnTo>
                  <a:lnTo>
                    <a:pt x="4675" y="65"/>
                  </a:lnTo>
                  <a:lnTo>
                    <a:pt x="4669" y="60"/>
                  </a:lnTo>
                  <a:lnTo>
                    <a:pt x="4662" y="57"/>
                  </a:lnTo>
                  <a:lnTo>
                    <a:pt x="4655" y="56"/>
                  </a:lnTo>
                  <a:lnTo>
                    <a:pt x="4649" y="55"/>
                  </a:lnTo>
                  <a:lnTo>
                    <a:pt x="4642" y="56"/>
                  </a:lnTo>
                  <a:lnTo>
                    <a:pt x="4636" y="57"/>
                  </a:lnTo>
                  <a:lnTo>
                    <a:pt x="4630" y="59"/>
                  </a:lnTo>
                  <a:lnTo>
                    <a:pt x="4626" y="63"/>
                  </a:lnTo>
                  <a:lnTo>
                    <a:pt x="4620" y="66"/>
                  </a:lnTo>
                  <a:lnTo>
                    <a:pt x="4617" y="69"/>
                  </a:lnTo>
                  <a:lnTo>
                    <a:pt x="4614" y="74"/>
                  </a:lnTo>
                  <a:lnTo>
                    <a:pt x="4612" y="77"/>
                  </a:lnTo>
                  <a:lnTo>
                    <a:pt x="4610" y="77"/>
                  </a:lnTo>
                  <a:lnTo>
                    <a:pt x="4609" y="58"/>
                  </a:lnTo>
                  <a:lnTo>
                    <a:pt x="4591" y="58"/>
                  </a:lnTo>
                  <a:lnTo>
                    <a:pt x="4592" y="73"/>
                  </a:lnTo>
                  <a:lnTo>
                    <a:pt x="4592" y="89"/>
                  </a:lnTo>
                  <a:lnTo>
                    <a:pt x="4592" y="175"/>
                  </a:lnTo>
                  <a:close/>
                  <a:moveTo>
                    <a:pt x="4815" y="120"/>
                  </a:moveTo>
                  <a:lnTo>
                    <a:pt x="4815" y="116"/>
                  </a:lnTo>
                  <a:lnTo>
                    <a:pt x="4816" y="110"/>
                  </a:lnTo>
                  <a:lnTo>
                    <a:pt x="4815" y="102"/>
                  </a:lnTo>
                  <a:lnTo>
                    <a:pt x="4813" y="93"/>
                  </a:lnTo>
                  <a:lnTo>
                    <a:pt x="4810" y="84"/>
                  </a:lnTo>
                  <a:lnTo>
                    <a:pt x="4806" y="75"/>
                  </a:lnTo>
                  <a:lnTo>
                    <a:pt x="4803" y="70"/>
                  </a:lnTo>
                  <a:lnTo>
                    <a:pt x="4799" y="67"/>
                  </a:lnTo>
                  <a:lnTo>
                    <a:pt x="4795" y="64"/>
                  </a:lnTo>
                  <a:lnTo>
                    <a:pt x="4791" y="60"/>
                  </a:lnTo>
                  <a:lnTo>
                    <a:pt x="4786" y="58"/>
                  </a:lnTo>
                  <a:lnTo>
                    <a:pt x="4781" y="57"/>
                  </a:lnTo>
                  <a:lnTo>
                    <a:pt x="4775" y="56"/>
                  </a:lnTo>
                  <a:lnTo>
                    <a:pt x="4768" y="55"/>
                  </a:lnTo>
                  <a:lnTo>
                    <a:pt x="4762" y="56"/>
                  </a:lnTo>
                  <a:lnTo>
                    <a:pt x="4756" y="57"/>
                  </a:lnTo>
                  <a:lnTo>
                    <a:pt x="4751" y="58"/>
                  </a:lnTo>
                  <a:lnTo>
                    <a:pt x="4745" y="60"/>
                  </a:lnTo>
                  <a:lnTo>
                    <a:pt x="4741" y="63"/>
                  </a:lnTo>
                  <a:lnTo>
                    <a:pt x="4737" y="66"/>
                  </a:lnTo>
                  <a:lnTo>
                    <a:pt x="4732" y="69"/>
                  </a:lnTo>
                  <a:lnTo>
                    <a:pt x="4729" y="74"/>
                  </a:lnTo>
                  <a:lnTo>
                    <a:pt x="4723" y="83"/>
                  </a:lnTo>
                  <a:lnTo>
                    <a:pt x="4718" y="94"/>
                  </a:lnTo>
                  <a:lnTo>
                    <a:pt x="4715" y="106"/>
                  </a:lnTo>
                  <a:lnTo>
                    <a:pt x="4715" y="118"/>
                  </a:lnTo>
                  <a:lnTo>
                    <a:pt x="4715" y="132"/>
                  </a:lnTo>
                  <a:lnTo>
                    <a:pt x="4718" y="143"/>
                  </a:lnTo>
                  <a:lnTo>
                    <a:pt x="4721" y="148"/>
                  </a:lnTo>
                  <a:lnTo>
                    <a:pt x="4723" y="153"/>
                  </a:lnTo>
                  <a:lnTo>
                    <a:pt x="4726" y="157"/>
                  </a:lnTo>
                  <a:lnTo>
                    <a:pt x="4729" y="162"/>
                  </a:lnTo>
                  <a:lnTo>
                    <a:pt x="4734" y="165"/>
                  </a:lnTo>
                  <a:lnTo>
                    <a:pt x="4738" y="168"/>
                  </a:lnTo>
                  <a:lnTo>
                    <a:pt x="4742" y="172"/>
                  </a:lnTo>
                  <a:lnTo>
                    <a:pt x="4748" y="174"/>
                  </a:lnTo>
                  <a:lnTo>
                    <a:pt x="4753" y="175"/>
                  </a:lnTo>
                  <a:lnTo>
                    <a:pt x="4758" y="177"/>
                  </a:lnTo>
                  <a:lnTo>
                    <a:pt x="4765" y="177"/>
                  </a:lnTo>
                  <a:lnTo>
                    <a:pt x="4770" y="178"/>
                  </a:lnTo>
                  <a:lnTo>
                    <a:pt x="4783" y="177"/>
                  </a:lnTo>
                  <a:lnTo>
                    <a:pt x="4794" y="175"/>
                  </a:lnTo>
                  <a:lnTo>
                    <a:pt x="4803" y="173"/>
                  </a:lnTo>
                  <a:lnTo>
                    <a:pt x="4809" y="171"/>
                  </a:lnTo>
                  <a:lnTo>
                    <a:pt x="4805" y="155"/>
                  </a:lnTo>
                  <a:lnTo>
                    <a:pt x="4799" y="157"/>
                  </a:lnTo>
                  <a:lnTo>
                    <a:pt x="4792" y="159"/>
                  </a:lnTo>
                  <a:lnTo>
                    <a:pt x="4783" y="161"/>
                  </a:lnTo>
                  <a:lnTo>
                    <a:pt x="4774" y="162"/>
                  </a:lnTo>
                  <a:lnTo>
                    <a:pt x="4766" y="161"/>
                  </a:lnTo>
                  <a:lnTo>
                    <a:pt x="4758" y="159"/>
                  </a:lnTo>
                  <a:lnTo>
                    <a:pt x="4752" y="156"/>
                  </a:lnTo>
                  <a:lnTo>
                    <a:pt x="4747" y="152"/>
                  </a:lnTo>
                  <a:lnTo>
                    <a:pt x="4741" y="146"/>
                  </a:lnTo>
                  <a:lnTo>
                    <a:pt x="4738" y="139"/>
                  </a:lnTo>
                  <a:lnTo>
                    <a:pt x="4736" y="131"/>
                  </a:lnTo>
                  <a:lnTo>
                    <a:pt x="4735" y="120"/>
                  </a:lnTo>
                  <a:lnTo>
                    <a:pt x="4815" y="120"/>
                  </a:lnTo>
                  <a:close/>
                  <a:moveTo>
                    <a:pt x="4735" y="105"/>
                  </a:moveTo>
                  <a:lnTo>
                    <a:pt x="4736" y="99"/>
                  </a:lnTo>
                  <a:lnTo>
                    <a:pt x="4738" y="94"/>
                  </a:lnTo>
                  <a:lnTo>
                    <a:pt x="4740" y="88"/>
                  </a:lnTo>
                  <a:lnTo>
                    <a:pt x="4743" y="83"/>
                  </a:lnTo>
                  <a:lnTo>
                    <a:pt x="4748" y="77"/>
                  </a:lnTo>
                  <a:lnTo>
                    <a:pt x="4753" y="74"/>
                  </a:lnTo>
                  <a:lnTo>
                    <a:pt x="4759" y="71"/>
                  </a:lnTo>
                  <a:lnTo>
                    <a:pt x="4767" y="70"/>
                  </a:lnTo>
                  <a:lnTo>
                    <a:pt x="4775" y="71"/>
                  </a:lnTo>
                  <a:lnTo>
                    <a:pt x="4781" y="74"/>
                  </a:lnTo>
                  <a:lnTo>
                    <a:pt x="4786" y="78"/>
                  </a:lnTo>
                  <a:lnTo>
                    <a:pt x="4790" y="83"/>
                  </a:lnTo>
                  <a:lnTo>
                    <a:pt x="4793" y="88"/>
                  </a:lnTo>
                  <a:lnTo>
                    <a:pt x="4794" y="94"/>
                  </a:lnTo>
                  <a:lnTo>
                    <a:pt x="4795" y="99"/>
                  </a:lnTo>
                  <a:lnTo>
                    <a:pt x="4795" y="105"/>
                  </a:lnTo>
                  <a:lnTo>
                    <a:pt x="4735" y="105"/>
                  </a:lnTo>
                  <a:close/>
                  <a:moveTo>
                    <a:pt x="4842" y="175"/>
                  </a:moveTo>
                  <a:lnTo>
                    <a:pt x="4862" y="175"/>
                  </a:lnTo>
                  <a:lnTo>
                    <a:pt x="4862" y="105"/>
                  </a:lnTo>
                  <a:lnTo>
                    <a:pt x="4862" y="99"/>
                  </a:lnTo>
                  <a:lnTo>
                    <a:pt x="4863" y="95"/>
                  </a:lnTo>
                  <a:lnTo>
                    <a:pt x="4865" y="90"/>
                  </a:lnTo>
                  <a:lnTo>
                    <a:pt x="4867" y="86"/>
                  </a:lnTo>
                  <a:lnTo>
                    <a:pt x="4870" y="83"/>
                  </a:lnTo>
                  <a:lnTo>
                    <a:pt x="4873" y="79"/>
                  </a:lnTo>
                  <a:lnTo>
                    <a:pt x="4877" y="77"/>
                  </a:lnTo>
                  <a:lnTo>
                    <a:pt x="4882" y="75"/>
                  </a:lnTo>
                  <a:lnTo>
                    <a:pt x="4886" y="74"/>
                  </a:lnTo>
                  <a:lnTo>
                    <a:pt x="4891" y="73"/>
                  </a:lnTo>
                  <a:lnTo>
                    <a:pt x="4898" y="74"/>
                  </a:lnTo>
                  <a:lnTo>
                    <a:pt x="4903" y="76"/>
                  </a:lnTo>
                  <a:lnTo>
                    <a:pt x="4907" y="79"/>
                  </a:lnTo>
                  <a:lnTo>
                    <a:pt x="4912" y="84"/>
                  </a:lnTo>
                  <a:lnTo>
                    <a:pt x="4914" y="88"/>
                  </a:lnTo>
                  <a:lnTo>
                    <a:pt x="4916" y="94"/>
                  </a:lnTo>
                  <a:lnTo>
                    <a:pt x="4917" y="100"/>
                  </a:lnTo>
                  <a:lnTo>
                    <a:pt x="4917" y="108"/>
                  </a:lnTo>
                  <a:lnTo>
                    <a:pt x="4917" y="175"/>
                  </a:lnTo>
                  <a:lnTo>
                    <a:pt x="4938" y="175"/>
                  </a:lnTo>
                  <a:lnTo>
                    <a:pt x="4938" y="105"/>
                  </a:lnTo>
                  <a:lnTo>
                    <a:pt x="4938" y="98"/>
                  </a:lnTo>
                  <a:lnTo>
                    <a:pt x="4937" y="92"/>
                  </a:lnTo>
                  <a:lnTo>
                    <a:pt x="4936" y="86"/>
                  </a:lnTo>
                  <a:lnTo>
                    <a:pt x="4934" y="80"/>
                  </a:lnTo>
                  <a:lnTo>
                    <a:pt x="4930" y="71"/>
                  </a:lnTo>
                  <a:lnTo>
                    <a:pt x="4924" y="65"/>
                  </a:lnTo>
                  <a:lnTo>
                    <a:pt x="4917" y="60"/>
                  </a:lnTo>
                  <a:lnTo>
                    <a:pt x="4911" y="57"/>
                  </a:lnTo>
                  <a:lnTo>
                    <a:pt x="4904" y="56"/>
                  </a:lnTo>
                  <a:lnTo>
                    <a:pt x="4898" y="55"/>
                  </a:lnTo>
                  <a:lnTo>
                    <a:pt x="4891" y="56"/>
                  </a:lnTo>
                  <a:lnTo>
                    <a:pt x="4885" y="57"/>
                  </a:lnTo>
                  <a:lnTo>
                    <a:pt x="4879" y="59"/>
                  </a:lnTo>
                  <a:lnTo>
                    <a:pt x="4874" y="63"/>
                  </a:lnTo>
                  <a:lnTo>
                    <a:pt x="4870" y="66"/>
                  </a:lnTo>
                  <a:lnTo>
                    <a:pt x="4865" y="69"/>
                  </a:lnTo>
                  <a:lnTo>
                    <a:pt x="4862" y="74"/>
                  </a:lnTo>
                  <a:lnTo>
                    <a:pt x="4860" y="77"/>
                  </a:lnTo>
                  <a:lnTo>
                    <a:pt x="4860" y="77"/>
                  </a:lnTo>
                  <a:lnTo>
                    <a:pt x="4859" y="58"/>
                  </a:lnTo>
                  <a:lnTo>
                    <a:pt x="4840" y="58"/>
                  </a:lnTo>
                  <a:lnTo>
                    <a:pt x="4840" y="73"/>
                  </a:lnTo>
                  <a:lnTo>
                    <a:pt x="4842" y="89"/>
                  </a:lnTo>
                  <a:lnTo>
                    <a:pt x="4842" y="175"/>
                  </a:lnTo>
                  <a:close/>
                  <a:moveTo>
                    <a:pt x="4964" y="170"/>
                  </a:moveTo>
                  <a:lnTo>
                    <a:pt x="4970" y="173"/>
                  </a:lnTo>
                  <a:lnTo>
                    <a:pt x="4979" y="176"/>
                  </a:lnTo>
                  <a:lnTo>
                    <a:pt x="4986" y="177"/>
                  </a:lnTo>
                  <a:lnTo>
                    <a:pt x="4996" y="178"/>
                  </a:lnTo>
                  <a:lnTo>
                    <a:pt x="5006" y="177"/>
                  </a:lnTo>
                  <a:lnTo>
                    <a:pt x="5014" y="175"/>
                  </a:lnTo>
                  <a:lnTo>
                    <a:pt x="5021" y="173"/>
                  </a:lnTo>
                  <a:lnTo>
                    <a:pt x="5027" y="168"/>
                  </a:lnTo>
                  <a:lnTo>
                    <a:pt x="5033" y="163"/>
                  </a:lnTo>
                  <a:lnTo>
                    <a:pt x="5036" y="157"/>
                  </a:lnTo>
                  <a:lnTo>
                    <a:pt x="5038" y="151"/>
                  </a:lnTo>
                  <a:lnTo>
                    <a:pt x="5038" y="143"/>
                  </a:lnTo>
                  <a:lnTo>
                    <a:pt x="5038" y="136"/>
                  </a:lnTo>
                  <a:lnTo>
                    <a:pt x="5037" y="131"/>
                  </a:lnTo>
                  <a:lnTo>
                    <a:pt x="5035" y="126"/>
                  </a:lnTo>
                  <a:lnTo>
                    <a:pt x="5031" y="122"/>
                  </a:lnTo>
                  <a:lnTo>
                    <a:pt x="5027" y="117"/>
                  </a:lnTo>
                  <a:lnTo>
                    <a:pt x="5022" y="114"/>
                  </a:lnTo>
                  <a:lnTo>
                    <a:pt x="5015" y="110"/>
                  </a:lnTo>
                  <a:lnTo>
                    <a:pt x="5009" y="107"/>
                  </a:lnTo>
                  <a:lnTo>
                    <a:pt x="4999" y="103"/>
                  </a:lnTo>
                  <a:lnTo>
                    <a:pt x="4993" y="98"/>
                  </a:lnTo>
                  <a:lnTo>
                    <a:pt x="4990" y="96"/>
                  </a:lnTo>
                  <a:lnTo>
                    <a:pt x="4988" y="94"/>
                  </a:lnTo>
                  <a:lnTo>
                    <a:pt x="4987" y="90"/>
                  </a:lnTo>
                  <a:lnTo>
                    <a:pt x="4987" y="87"/>
                  </a:lnTo>
                  <a:lnTo>
                    <a:pt x="4987" y="84"/>
                  </a:lnTo>
                  <a:lnTo>
                    <a:pt x="4988" y="82"/>
                  </a:lnTo>
                  <a:lnTo>
                    <a:pt x="4990" y="78"/>
                  </a:lnTo>
                  <a:lnTo>
                    <a:pt x="4992" y="76"/>
                  </a:lnTo>
                  <a:lnTo>
                    <a:pt x="4995" y="74"/>
                  </a:lnTo>
                  <a:lnTo>
                    <a:pt x="4998" y="73"/>
                  </a:lnTo>
                  <a:lnTo>
                    <a:pt x="5001" y="71"/>
                  </a:lnTo>
                  <a:lnTo>
                    <a:pt x="5006" y="71"/>
                  </a:lnTo>
                  <a:lnTo>
                    <a:pt x="5013" y="71"/>
                  </a:lnTo>
                  <a:lnTo>
                    <a:pt x="5020" y="74"/>
                  </a:lnTo>
                  <a:lnTo>
                    <a:pt x="5025" y="76"/>
                  </a:lnTo>
                  <a:lnTo>
                    <a:pt x="5029" y="78"/>
                  </a:lnTo>
                  <a:lnTo>
                    <a:pt x="5035" y="63"/>
                  </a:lnTo>
                  <a:lnTo>
                    <a:pt x="5029" y="59"/>
                  </a:lnTo>
                  <a:lnTo>
                    <a:pt x="5023" y="57"/>
                  </a:lnTo>
                  <a:lnTo>
                    <a:pt x="5015" y="56"/>
                  </a:lnTo>
                  <a:lnTo>
                    <a:pt x="5007" y="55"/>
                  </a:lnTo>
                  <a:lnTo>
                    <a:pt x="4998" y="56"/>
                  </a:lnTo>
                  <a:lnTo>
                    <a:pt x="4990" y="58"/>
                  </a:lnTo>
                  <a:lnTo>
                    <a:pt x="4983" y="61"/>
                  </a:lnTo>
                  <a:lnTo>
                    <a:pt x="4978" y="65"/>
                  </a:lnTo>
                  <a:lnTo>
                    <a:pt x="4973" y="70"/>
                  </a:lnTo>
                  <a:lnTo>
                    <a:pt x="4970" y="76"/>
                  </a:lnTo>
                  <a:lnTo>
                    <a:pt x="4968" y="83"/>
                  </a:lnTo>
                  <a:lnTo>
                    <a:pt x="4967" y="89"/>
                  </a:lnTo>
                  <a:lnTo>
                    <a:pt x="4968" y="95"/>
                  </a:lnTo>
                  <a:lnTo>
                    <a:pt x="4969" y="99"/>
                  </a:lnTo>
                  <a:lnTo>
                    <a:pt x="4971" y="105"/>
                  </a:lnTo>
                  <a:lnTo>
                    <a:pt x="4974" y="109"/>
                  </a:lnTo>
                  <a:lnTo>
                    <a:pt x="4979" y="113"/>
                  </a:lnTo>
                  <a:lnTo>
                    <a:pt x="4984" y="117"/>
                  </a:lnTo>
                  <a:lnTo>
                    <a:pt x="4991" y="120"/>
                  </a:lnTo>
                  <a:lnTo>
                    <a:pt x="4997" y="123"/>
                  </a:lnTo>
                  <a:lnTo>
                    <a:pt x="5007" y="127"/>
                  </a:lnTo>
                  <a:lnTo>
                    <a:pt x="5013" y="133"/>
                  </a:lnTo>
                  <a:lnTo>
                    <a:pt x="5015" y="135"/>
                  </a:lnTo>
                  <a:lnTo>
                    <a:pt x="5018" y="138"/>
                  </a:lnTo>
                  <a:lnTo>
                    <a:pt x="5019" y="141"/>
                  </a:lnTo>
                  <a:lnTo>
                    <a:pt x="5019" y="145"/>
                  </a:lnTo>
                  <a:lnTo>
                    <a:pt x="5019" y="148"/>
                  </a:lnTo>
                  <a:lnTo>
                    <a:pt x="5018" y="152"/>
                  </a:lnTo>
                  <a:lnTo>
                    <a:pt x="5015" y="155"/>
                  </a:lnTo>
                  <a:lnTo>
                    <a:pt x="5013" y="157"/>
                  </a:lnTo>
                  <a:lnTo>
                    <a:pt x="5010" y="159"/>
                  </a:lnTo>
                  <a:lnTo>
                    <a:pt x="5006" y="161"/>
                  </a:lnTo>
                  <a:lnTo>
                    <a:pt x="5001" y="162"/>
                  </a:lnTo>
                  <a:lnTo>
                    <a:pt x="4996" y="162"/>
                  </a:lnTo>
                  <a:lnTo>
                    <a:pt x="4988" y="162"/>
                  </a:lnTo>
                  <a:lnTo>
                    <a:pt x="4981" y="159"/>
                  </a:lnTo>
                  <a:lnTo>
                    <a:pt x="4974" y="157"/>
                  </a:lnTo>
                  <a:lnTo>
                    <a:pt x="4969" y="154"/>
                  </a:lnTo>
                  <a:lnTo>
                    <a:pt x="4964" y="170"/>
                  </a:lnTo>
                  <a:close/>
                  <a:moveTo>
                    <a:pt x="5157" y="120"/>
                  </a:moveTo>
                  <a:lnTo>
                    <a:pt x="5157" y="116"/>
                  </a:lnTo>
                  <a:lnTo>
                    <a:pt x="5158" y="110"/>
                  </a:lnTo>
                  <a:lnTo>
                    <a:pt x="5157" y="102"/>
                  </a:lnTo>
                  <a:lnTo>
                    <a:pt x="5156" y="93"/>
                  </a:lnTo>
                  <a:lnTo>
                    <a:pt x="5153" y="84"/>
                  </a:lnTo>
                  <a:lnTo>
                    <a:pt x="5148" y="75"/>
                  </a:lnTo>
                  <a:lnTo>
                    <a:pt x="5145" y="70"/>
                  </a:lnTo>
                  <a:lnTo>
                    <a:pt x="5142" y="67"/>
                  </a:lnTo>
                  <a:lnTo>
                    <a:pt x="5137" y="64"/>
                  </a:lnTo>
                  <a:lnTo>
                    <a:pt x="5133" y="60"/>
                  </a:lnTo>
                  <a:lnTo>
                    <a:pt x="5129" y="58"/>
                  </a:lnTo>
                  <a:lnTo>
                    <a:pt x="5123" y="57"/>
                  </a:lnTo>
                  <a:lnTo>
                    <a:pt x="5117" y="56"/>
                  </a:lnTo>
                  <a:lnTo>
                    <a:pt x="5110" y="55"/>
                  </a:lnTo>
                  <a:lnTo>
                    <a:pt x="5104" y="56"/>
                  </a:lnTo>
                  <a:lnTo>
                    <a:pt x="5099" y="57"/>
                  </a:lnTo>
                  <a:lnTo>
                    <a:pt x="5093" y="58"/>
                  </a:lnTo>
                  <a:lnTo>
                    <a:pt x="5088" y="60"/>
                  </a:lnTo>
                  <a:lnTo>
                    <a:pt x="5083" y="63"/>
                  </a:lnTo>
                  <a:lnTo>
                    <a:pt x="5079" y="66"/>
                  </a:lnTo>
                  <a:lnTo>
                    <a:pt x="5075" y="69"/>
                  </a:lnTo>
                  <a:lnTo>
                    <a:pt x="5072" y="74"/>
                  </a:lnTo>
                  <a:lnTo>
                    <a:pt x="5065" y="83"/>
                  </a:lnTo>
                  <a:lnTo>
                    <a:pt x="5061" y="94"/>
                  </a:lnTo>
                  <a:lnTo>
                    <a:pt x="5058" y="106"/>
                  </a:lnTo>
                  <a:lnTo>
                    <a:pt x="5056" y="118"/>
                  </a:lnTo>
                  <a:lnTo>
                    <a:pt x="5058" y="132"/>
                  </a:lnTo>
                  <a:lnTo>
                    <a:pt x="5061" y="143"/>
                  </a:lnTo>
                  <a:lnTo>
                    <a:pt x="5063" y="148"/>
                  </a:lnTo>
                  <a:lnTo>
                    <a:pt x="5065" y="153"/>
                  </a:lnTo>
                  <a:lnTo>
                    <a:pt x="5068" y="157"/>
                  </a:lnTo>
                  <a:lnTo>
                    <a:pt x="5072" y="162"/>
                  </a:lnTo>
                  <a:lnTo>
                    <a:pt x="5076" y="165"/>
                  </a:lnTo>
                  <a:lnTo>
                    <a:pt x="5080" y="168"/>
                  </a:lnTo>
                  <a:lnTo>
                    <a:pt x="5085" y="172"/>
                  </a:lnTo>
                  <a:lnTo>
                    <a:pt x="5090" y="174"/>
                  </a:lnTo>
                  <a:lnTo>
                    <a:pt x="5095" y="175"/>
                  </a:lnTo>
                  <a:lnTo>
                    <a:pt x="5101" y="177"/>
                  </a:lnTo>
                  <a:lnTo>
                    <a:pt x="5106" y="177"/>
                  </a:lnTo>
                  <a:lnTo>
                    <a:pt x="5113" y="178"/>
                  </a:lnTo>
                  <a:lnTo>
                    <a:pt x="5126" y="177"/>
                  </a:lnTo>
                  <a:lnTo>
                    <a:pt x="5136" y="175"/>
                  </a:lnTo>
                  <a:lnTo>
                    <a:pt x="5145" y="173"/>
                  </a:lnTo>
                  <a:lnTo>
                    <a:pt x="5152" y="171"/>
                  </a:lnTo>
                  <a:lnTo>
                    <a:pt x="5147" y="155"/>
                  </a:lnTo>
                  <a:lnTo>
                    <a:pt x="5142" y="157"/>
                  </a:lnTo>
                  <a:lnTo>
                    <a:pt x="5134" y="159"/>
                  </a:lnTo>
                  <a:lnTo>
                    <a:pt x="5126" y="161"/>
                  </a:lnTo>
                  <a:lnTo>
                    <a:pt x="5116" y="162"/>
                  </a:lnTo>
                  <a:lnTo>
                    <a:pt x="5108" y="161"/>
                  </a:lnTo>
                  <a:lnTo>
                    <a:pt x="5101" y="159"/>
                  </a:lnTo>
                  <a:lnTo>
                    <a:pt x="5094" y="156"/>
                  </a:lnTo>
                  <a:lnTo>
                    <a:pt x="5089" y="152"/>
                  </a:lnTo>
                  <a:lnTo>
                    <a:pt x="5083" y="146"/>
                  </a:lnTo>
                  <a:lnTo>
                    <a:pt x="5080" y="139"/>
                  </a:lnTo>
                  <a:lnTo>
                    <a:pt x="5078" y="131"/>
                  </a:lnTo>
                  <a:lnTo>
                    <a:pt x="5077" y="120"/>
                  </a:lnTo>
                  <a:lnTo>
                    <a:pt x="5157" y="120"/>
                  </a:lnTo>
                  <a:close/>
                  <a:moveTo>
                    <a:pt x="5077" y="105"/>
                  </a:moveTo>
                  <a:lnTo>
                    <a:pt x="5078" y="99"/>
                  </a:lnTo>
                  <a:lnTo>
                    <a:pt x="5080" y="94"/>
                  </a:lnTo>
                  <a:lnTo>
                    <a:pt x="5082" y="88"/>
                  </a:lnTo>
                  <a:lnTo>
                    <a:pt x="5086" y="83"/>
                  </a:lnTo>
                  <a:lnTo>
                    <a:pt x="5090" y="77"/>
                  </a:lnTo>
                  <a:lnTo>
                    <a:pt x="5095" y="74"/>
                  </a:lnTo>
                  <a:lnTo>
                    <a:pt x="5102" y="71"/>
                  </a:lnTo>
                  <a:lnTo>
                    <a:pt x="5109" y="70"/>
                  </a:lnTo>
                  <a:lnTo>
                    <a:pt x="5117" y="71"/>
                  </a:lnTo>
                  <a:lnTo>
                    <a:pt x="5123" y="74"/>
                  </a:lnTo>
                  <a:lnTo>
                    <a:pt x="5128" y="78"/>
                  </a:lnTo>
                  <a:lnTo>
                    <a:pt x="5132" y="83"/>
                  </a:lnTo>
                  <a:lnTo>
                    <a:pt x="5135" y="88"/>
                  </a:lnTo>
                  <a:lnTo>
                    <a:pt x="5136" y="94"/>
                  </a:lnTo>
                  <a:lnTo>
                    <a:pt x="5137" y="99"/>
                  </a:lnTo>
                  <a:lnTo>
                    <a:pt x="5137" y="105"/>
                  </a:lnTo>
                  <a:lnTo>
                    <a:pt x="5077" y="105"/>
                  </a:lnTo>
                  <a:close/>
                  <a:moveTo>
                    <a:pt x="5311" y="2"/>
                  </a:moveTo>
                  <a:lnTo>
                    <a:pt x="5311" y="74"/>
                  </a:lnTo>
                  <a:lnTo>
                    <a:pt x="5310" y="74"/>
                  </a:lnTo>
                  <a:lnTo>
                    <a:pt x="5308" y="69"/>
                  </a:lnTo>
                  <a:lnTo>
                    <a:pt x="5306" y="66"/>
                  </a:lnTo>
                  <a:lnTo>
                    <a:pt x="5302" y="64"/>
                  </a:lnTo>
                  <a:lnTo>
                    <a:pt x="5298" y="60"/>
                  </a:lnTo>
                  <a:lnTo>
                    <a:pt x="5293" y="58"/>
                  </a:lnTo>
                  <a:lnTo>
                    <a:pt x="5289" y="57"/>
                  </a:lnTo>
                  <a:lnTo>
                    <a:pt x="5282" y="56"/>
                  </a:lnTo>
                  <a:lnTo>
                    <a:pt x="5277" y="55"/>
                  </a:lnTo>
                  <a:lnTo>
                    <a:pt x="5271" y="56"/>
                  </a:lnTo>
                  <a:lnTo>
                    <a:pt x="5266" y="56"/>
                  </a:lnTo>
                  <a:lnTo>
                    <a:pt x="5262" y="58"/>
                  </a:lnTo>
                  <a:lnTo>
                    <a:pt x="5256" y="59"/>
                  </a:lnTo>
                  <a:lnTo>
                    <a:pt x="5248" y="65"/>
                  </a:lnTo>
                  <a:lnTo>
                    <a:pt x="5240" y="73"/>
                  </a:lnTo>
                  <a:lnTo>
                    <a:pt x="5237" y="76"/>
                  </a:lnTo>
                  <a:lnTo>
                    <a:pt x="5234" y="82"/>
                  </a:lnTo>
                  <a:lnTo>
                    <a:pt x="5231" y="86"/>
                  </a:lnTo>
                  <a:lnTo>
                    <a:pt x="5229" y="92"/>
                  </a:lnTo>
                  <a:lnTo>
                    <a:pt x="5227" y="98"/>
                  </a:lnTo>
                  <a:lnTo>
                    <a:pt x="5226" y="105"/>
                  </a:lnTo>
                  <a:lnTo>
                    <a:pt x="5225" y="112"/>
                  </a:lnTo>
                  <a:lnTo>
                    <a:pt x="5225" y="118"/>
                  </a:lnTo>
                  <a:lnTo>
                    <a:pt x="5226" y="132"/>
                  </a:lnTo>
                  <a:lnTo>
                    <a:pt x="5229" y="143"/>
                  </a:lnTo>
                  <a:lnTo>
                    <a:pt x="5234" y="153"/>
                  </a:lnTo>
                  <a:lnTo>
                    <a:pt x="5239" y="162"/>
                  </a:lnTo>
                  <a:lnTo>
                    <a:pt x="5247" y="168"/>
                  </a:lnTo>
                  <a:lnTo>
                    <a:pt x="5254" y="174"/>
                  </a:lnTo>
                  <a:lnTo>
                    <a:pt x="5260" y="176"/>
                  </a:lnTo>
                  <a:lnTo>
                    <a:pt x="5264" y="177"/>
                  </a:lnTo>
                  <a:lnTo>
                    <a:pt x="5269" y="178"/>
                  </a:lnTo>
                  <a:lnTo>
                    <a:pt x="5274" y="178"/>
                  </a:lnTo>
                  <a:lnTo>
                    <a:pt x="5281" y="177"/>
                  </a:lnTo>
                  <a:lnTo>
                    <a:pt x="5287" y="176"/>
                  </a:lnTo>
                  <a:lnTo>
                    <a:pt x="5293" y="174"/>
                  </a:lnTo>
                  <a:lnTo>
                    <a:pt x="5298" y="172"/>
                  </a:lnTo>
                  <a:lnTo>
                    <a:pt x="5303" y="168"/>
                  </a:lnTo>
                  <a:lnTo>
                    <a:pt x="5307" y="164"/>
                  </a:lnTo>
                  <a:lnTo>
                    <a:pt x="5310" y="159"/>
                  </a:lnTo>
                  <a:lnTo>
                    <a:pt x="5312" y="155"/>
                  </a:lnTo>
                  <a:lnTo>
                    <a:pt x="5314" y="155"/>
                  </a:lnTo>
                  <a:lnTo>
                    <a:pt x="5315" y="175"/>
                  </a:lnTo>
                  <a:lnTo>
                    <a:pt x="5333" y="175"/>
                  </a:lnTo>
                  <a:lnTo>
                    <a:pt x="5332" y="162"/>
                  </a:lnTo>
                  <a:lnTo>
                    <a:pt x="5332" y="145"/>
                  </a:lnTo>
                  <a:lnTo>
                    <a:pt x="5332" y="2"/>
                  </a:lnTo>
                  <a:lnTo>
                    <a:pt x="5311" y="2"/>
                  </a:lnTo>
                  <a:close/>
                  <a:moveTo>
                    <a:pt x="5311" y="126"/>
                  </a:moveTo>
                  <a:lnTo>
                    <a:pt x="5311" y="131"/>
                  </a:lnTo>
                  <a:lnTo>
                    <a:pt x="5310" y="135"/>
                  </a:lnTo>
                  <a:lnTo>
                    <a:pt x="5308" y="142"/>
                  </a:lnTo>
                  <a:lnTo>
                    <a:pt x="5306" y="146"/>
                  </a:lnTo>
                  <a:lnTo>
                    <a:pt x="5303" y="151"/>
                  </a:lnTo>
                  <a:lnTo>
                    <a:pt x="5298" y="154"/>
                  </a:lnTo>
                  <a:lnTo>
                    <a:pt x="5294" y="157"/>
                  </a:lnTo>
                  <a:lnTo>
                    <a:pt x="5290" y="159"/>
                  </a:lnTo>
                  <a:lnTo>
                    <a:pt x="5285" y="161"/>
                  </a:lnTo>
                  <a:lnTo>
                    <a:pt x="5280" y="161"/>
                  </a:lnTo>
                  <a:lnTo>
                    <a:pt x="5271" y="161"/>
                  </a:lnTo>
                  <a:lnTo>
                    <a:pt x="5265" y="157"/>
                  </a:lnTo>
                  <a:lnTo>
                    <a:pt x="5260" y="154"/>
                  </a:lnTo>
                  <a:lnTo>
                    <a:pt x="5254" y="148"/>
                  </a:lnTo>
                  <a:lnTo>
                    <a:pt x="5251" y="142"/>
                  </a:lnTo>
                  <a:lnTo>
                    <a:pt x="5249" y="134"/>
                  </a:lnTo>
                  <a:lnTo>
                    <a:pt x="5247" y="126"/>
                  </a:lnTo>
                  <a:lnTo>
                    <a:pt x="5247" y="117"/>
                  </a:lnTo>
                  <a:lnTo>
                    <a:pt x="5247" y="108"/>
                  </a:lnTo>
                  <a:lnTo>
                    <a:pt x="5249" y="99"/>
                  </a:lnTo>
                  <a:lnTo>
                    <a:pt x="5251" y="92"/>
                  </a:lnTo>
                  <a:lnTo>
                    <a:pt x="5255" y="85"/>
                  </a:lnTo>
                  <a:lnTo>
                    <a:pt x="5260" y="79"/>
                  </a:lnTo>
                  <a:lnTo>
                    <a:pt x="5266" y="76"/>
                  </a:lnTo>
                  <a:lnTo>
                    <a:pt x="5272" y="73"/>
                  </a:lnTo>
                  <a:lnTo>
                    <a:pt x="5280" y="71"/>
                  </a:lnTo>
                  <a:lnTo>
                    <a:pt x="5285" y="73"/>
                  </a:lnTo>
                  <a:lnTo>
                    <a:pt x="5291" y="74"/>
                  </a:lnTo>
                  <a:lnTo>
                    <a:pt x="5296" y="76"/>
                  </a:lnTo>
                  <a:lnTo>
                    <a:pt x="5299" y="79"/>
                  </a:lnTo>
                  <a:lnTo>
                    <a:pt x="5304" y="83"/>
                  </a:lnTo>
                  <a:lnTo>
                    <a:pt x="5306" y="87"/>
                  </a:lnTo>
                  <a:lnTo>
                    <a:pt x="5309" y="92"/>
                  </a:lnTo>
                  <a:lnTo>
                    <a:pt x="5310" y="97"/>
                  </a:lnTo>
                  <a:lnTo>
                    <a:pt x="5311" y="102"/>
                  </a:lnTo>
                  <a:lnTo>
                    <a:pt x="5311" y="106"/>
                  </a:lnTo>
                  <a:lnTo>
                    <a:pt x="5311" y="126"/>
                  </a:lnTo>
                  <a:close/>
                  <a:moveTo>
                    <a:pt x="5458" y="120"/>
                  </a:moveTo>
                  <a:lnTo>
                    <a:pt x="5458" y="116"/>
                  </a:lnTo>
                  <a:lnTo>
                    <a:pt x="5458" y="110"/>
                  </a:lnTo>
                  <a:lnTo>
                    <a:pt x="5458" y="102"/>
                  </a:lnTo>
                  <a:lnTo>
                    <a:pt x="5457" y="93"/>
                  </a:lnTo>
                  <a:lnTo>
                    <a:pt x="5454" y="84"/>
                  </a:lnTo>
                  <a:lnTo>
                    <a:pt x="5450" y="75"/>
                  </a:lnTo>
                  <a:lnTo>
                    <a:pt x="5446" y="70"/>
                  </a:lnTo>
                  <a:lnTo>
                    <a:pt x="5443" y="67"/>
                  </a:lnTo>
                  <a:lnTo>
                    <a:pt x="5439" y="64"/>
                  </a:lnTo>
                  <a:lnTo>
                    <a:pt x="5434" y="60"/>
                  </a:lnTo>
                  <a:lnTo>
                    <a:pt x="5430" y="58"/>
                  </a:lnTo>
                  <a:lnTo>
                    <a:pt x="5425" y="57"/>
                  </a:lnTo>
                  <a:lnTo>
                    <a:pt x="5418" y="56"/>
                  </a:lnTo>
                  <a:lnTo>
                    <a:pt x="5412" y="55"/>
                  </a:lnTo>
                  <a:lnTo>
                    <a:pt x="5405" y="56"/>
                  </a:lnTo>
                  <a:lnTo>
                    <a:pt x="5400" y="57"/>
                  </a:lnTo>
                  <a:lnTo>
                    <a:pt x="5395" y="58"/>
                  </a:lnTo>
                  <a:lnTo>
                    <a:pt x="5389" y="60"/>
                  </a:lnTo>
                  <a:lnTo>
                    <a:pt x="5385" y="63"/>
                  </a:lnTo>
                  <a:lnTo>
                    <a:pt x="5380" y="66"/>
                  </a:lnTo>
                  <a:lnTo>
                    <a:pt x="5376" y="69"/>
                  </a:lnTo>
                  <a:lnTo>
                    <a:pt x="5372" y="74"/>
                  </a:lnTo>
                  <a:lnTo>
                    <a:pt x="5366" y="83"/>
                  </a:lnTo>
                  <a:lnTo>
                    <a:pt x="5362" y="94"/>
                  </a:lnTo>
                  <a:lnTo>
                    <a:pt x="5359" y="106"/>
                  </a:lnTo>
                  <a:lnTo>
                    <a:pt x="5358" y="118"/>
                  </a:lnTo>
                  <a:lnTo>
                    <a:pt x="5359" y="132"/>
                  </a:lnTo>
                  <a:lnTo>
                    <a:pt x="5362" y="143"/>
                  </a:lnTo>
                  <a:lnTo>
                    <a:pt x="5364" y="148"/>
                  </a:lnTo>
                  <a:lnTo>
                    <a:pt x="5366" y="153"/>
                  </a:lnTo>
                  <a:lnTo>
                    <a:pt x="5370" y="157"/>
                  </a:lnTo>
                  <a:lnTo>
                    <a:pt x="5373" y="162"/>
                  </a:lnTo>
                  <a:lnTo>
                    <a:pt x="5377" y="165"/>
                  </a:lnTo>
                  <a:lnTo>
                    <a:pt x="5380" y="168"/>
                  </a:lnTo>
                  <a:lnTo>
                    <a:pt x="5386" y="172"/>
                  </a:lnTo>
                  <a:lnTo>
                    <a:pt x="5390" y="174"/>
                  </a:lnTo>
                  <a:lnTo>
                    <a:pt x="5396" y="175"/>
                  </a:lnTo>
                  <a:lnTo>
                    <a:pt x="5402" y="177"/>
                  </a:lnTo>
                  <a:lnTo>
                    <a:pt x="5407" y="177"/>
                  </a:lnTo>
                  <a:lnTo>
                    <a:pt x="5414" y="178"/>
                  </a:lnTo>
                  <a:lnTo>
                    <a:pt x="5427" y="177"/>
                  </a:lnTo>
                  <a:lnTo>
                    <a:pt x="5438" y="175"/>
                  </a:lnTo>
                  <a:lnTo>
                    <a:pt x="5445" y="173"/>
                  </a:lnTo>
                  <a:lnTo>
                    <a:pt x="5452" y="171"/>
                  </a:lnTo>
                  <a:lnTo>
                    <a:pt x="5449" y="155"/>
                  </a:lnTo>
                  <a:lnTo>
                    <a:pt x="5442" y="157"/>
                  </a:lnTo>
                  <a:lnTo>
                    <a:pt x="5436" y="159"/>
                  </a:lnTo>
                  <a:lnTo>
                    <a:pt x="5427" y="161"/>
                  </a:lnTo>
                  <a:lnTo>
                    <a:pt x="5417" y="162"/>
                  </a:lnTo>
                  <a:lnTo>
                    <a:pt x="5410" y="161"/>
                  </a:lnTo>
                  <a:lnTo>
                    <a:pt x="5402" y="159"/>
                  </a:lnTo>
                  <a:lnTo>
                    <a:pt x="5396" y="156"/>
                  </a:lnTo>
                  <a:lnTo>
                    <a:pt x="5390" y="152"/>
                  </a:lnTo>
                  <a:lnTo>
                    <a:pt x="5385" y="146"/>
                  </a:lnTo>
                  <a:lnTo>
                    <a:pt x="5382" y="139"/>
                  </a:lnTo>
                  <a:lnTo>
                    <a:pt x="5378" y="131"/>
                  </a:lnTo>
                  <a:lnTo>
                    <a:pt x="5378" y="120"/>
                  </a:lnTo>
                  <a:lnTo>
                    <a:pt x="5458" y="120"/>
                  </a:lnTo>
                  <a:close/>
                  <a:moveTo>
                    <a:pt x="5378" y="105"/>
                  </a:moveTo>
                  <a:lnTo>
                    <a:pt x="5379" y="99"/>
                  </a:lnTo>
                  <a:lnTo>
                    <a:pt x="5380" y="94"/>
                  </a:lnTo>
                  <a:lnTo>
                    <a:pt x="5384" y="88"/>
                  </a:lnTo>
                  <a:lnTo>
                    <a:pt x="5387" y="83"/>
                  </a:lnTo>
                  <a:lnTo>
                    <a:pt x="5391" y="77"/>
                  </a:lnTo>
                  <a:lnTo>
                    <a:pt x="5397" y="74"/>
                  </a:lnTo>
                  <a:lnTo>
                    <a:pt x="5403" y="71"/>
                  </a:lnTo>
                  <a:lnTo>
                    <a:pt x="5410" y="70"/>
                  </a:lnTo>
                  <a:lnTo>
                    <a:pt x="5418" y="71"/>
                  </a:lnTo>
                  <a:lnTo>
                    <a:pt x="5425" y="74"/>
                  </a:lnTo>
                  <a:lnTo>
                    <a:pt x="5429" y="78"/>
                  </a:lnTo>
                  <a:lnTo>
                    <a:pt x="5433" y="83"/>
                  </a:lnTo>
                  <a:lnTo>
                    <a:pt x="5436" y="88"/>
                  </a:lnTo>
                  <a:lnTo>
                    <a:pt x="5438" y="94"/>
                  </a:lnTo>
                  <a:lnTo>
                    <a:pt x="5439" y="99"/>
                  </a:lnTo>
                  <a:lnTo>
                    <a:pt x="5439" y="105"/>
                  </a:lnTo>
                  <a:lnTo>
                    <a:pt x="5378" y="105"/>
                  </a:lnTo>
                  <a:close/>
                  <a:moveTo>
                    <a:pt x="5558" y="175"/>
                  </a:moveTo>
                  <a:lnTo>
                    <a:pt x="5558" y="74"/>
                  </a:lnTo>
                  <a:lnTo>
                    <a:pt x="5585" y="74"/>
                  </a:lnTo>
                  <a:lnTo>
                    <a:pt x="5585" y="58"/>
                  </a:lnTo>
                  <a:lnTo>
                    <a:pt x="5558" y="58"/>
                  </a:lnTo>
                  <a:lnTo>
                    <a:pt x="5558" y="51"/>
                  </a:lnTo>
                  <a:lnTo>
                    <a:pt x="5558" y="45"/>
                  </a:lnTo>
                  <a:lnTo>
                    <a:pt x="5558" y="39"/>
                  </a:lnTo>
                  <a:lnTo>
                    <a:pt x="5560" y="32"/>
                  </a:lnTo>
                  <a:lnTo>
                    <a:pt x="5562" y="28"/>
                  </a:lnTo>
                  <a:lnTo>
                    <a:pt x="5564" y="24"/>
                  </a:lnTo>
                  <a:lnTo>
                    <a:pt x="5568" y="20"/>
                  </a:lnTo>
                  <a:lnTo>
                    <a:pt x="5573" y="18"/>
                  </a:lnTo>
                  <a:lnTo>
                    <a:pt x="5579" y="18"/>
                  </a:lnTo>
                  <a:lnTo>
                    <a:pt x="5587" y="18"/>
                  </a:lnTo>
                  <a:lnTo>
                    <a:pt x="5592" y="20"/>
                  </a:lnTo>
                  <a:lnTo>
                    <a:pt x="5595" y="4"/>
                  </a:lnTo>
                  <a:lnTo>
                    <a:pt x="5588" y="1"/>
                  </a:lnTo>
                  <a:lnTo>
                    <a:pt x="5578" y="0"/>
                  </a:lnTo>
                  <a:lnTo>
                    <a:pt x="5571" y="1"/>
                  </a:lnTo>
                  <a:lnTo>
                    <a:pt x="5563" y="2"/>
                  </a:lnTo>
                  <a:lnTo>
                    <a:pt x="5557" y="6"/>
                  </a:lnTo>
                  <a:lnTo>
                    <a:pt x="5550" y="11"/>
                  </a:lnTo>
                  <a:lnTo>
                    <a:pt x="5547" y="15"/>
                  </a:lnTo>
                  <a:lnTo>
                    <a:pt x="5544" y="19"/>
                  </a:lnTo>
                  <a:lnTo>
                    <a:pt x="5541" y="24"/>
                  </a:lnTo>
                  <a:lnTo>
                    <a:pt x="5539" y="29"/>
                  </a:lnTo>
                  <a:lnTo>
                    <a:pt x="5537" y="40"/>
                  </a:lnTo>
                  <a:lnTo>
                    <a:pt x="5537" y="53"/>
                  </a:lnTo>
                  <a:lnTo>
                    <a:pt x="5537" y="58"/>
                  </a:lnTo>
                  <a:lnTo>
                    <a:pt x="5521" y="58"/>
                  </a:lnTo>
                  <a:lnTo>
                    <a:pt x="5521" y="74"/>
                  </a:lnTo>
                  <a:lnTo>
                    <a:pt x="5537" y="74"/>
                  </a:lnTo>
                  <a:lnTo>
                    <a:pt x="5537" y="175"/>
                  </a:lnTo>
                  <a:lnTo>
                    <a:pt x="5558" y="175"/>
                  </a:lnTo>
                  <a:close/>
                  <a:moveTo>
                    <a:pt x="5648" y="55"/>
                  </a:moveTo>
                  <a:lnTo>
                    <a:pt x="5638" y="56"/>
                  </a:lnTo>
                  <a:lnTo>
                    <a:pt x="5627" y="59"/>
                  </a:lnTo>
                  <a:lnTo>
                    <a:pt x="5621" y="61"/>
                  </a:lnTo>
                  <a:lnTo>
                    <a:pt x="5617" y="65"/>
                  </a:lnTo>
                  <a:lnTo>
                    <a:pt x="5613" y="68"/>
                  </a:lnTo>
                  <a:lnTo>
                    <a:pt x="5608" y="71"/>
                  </a:lnTo>
                  <a:lnTo>
                    <a:pt x="5605" y="76"/>
                  </a:lnTo>
                  <a:lnTo>
                    <a:pt x="5602" y="80"/>
                  </a:lnTo>
                  <a:lnTo>
                    <a:pt x="5599" y="86"/>
                  </a:lnTo>
                  <a:lnTo>
                    <a:pt x="5596" y="92"/>
                  </a:lnTo>
                  <a:lnTo>
                    <a:pt x="5594" y="97"/>
                  </a:lnTo>
                  <a:lnTo>
                    <a:pt x="5593" y="104"/>
                  </a:lnTo>
                  <a:lnTo>
                    <a:pt x="5592" y="110"/>
                  </a:lnTo>
                  <a:lnTo>
                    <a:pt x="5592" y="117"/>
                  </a:lnTo>
                  <a:lnTo>
                    <a:pt x="5592" y="125"/>
                  </a:lnTo>
                  <a:lnTo>
                    <a:pt x="5593" y="131"/>
                  </a:lnTo>
                  <a:lnTo>
                    <a:pt x="5594" y="137"/>
                  </a:lnTo>
                  <a:lnTo>
                    <a:pt x="5596" y="143"/>
                  </a:lnTo>
                  <a:lnTo>
                    <a:pt x="5599" y="148"/>
                  </a:lnTo>
                  <a:lnTo>
                    <a:pt x="5601" y="153"/>
                  </a:lnTo>
                  <a:lnTo>
                    <a:pt x="5604" y="157"/>
                  </a:lnTo>
                  <a:lnTo>
                    <a:pt x="5607" y="162"/>
                  </a:lnTo>
                  <a:lnTo>
                    <a:pt x="5612" y="166"/>
                  </a:lnTo>
                  <a:lnTo>
                    <a:pt x="5616" y="168"/>
                  </a:lnTo>
                  <a:lnTo>
                    <a:pt x="5620" y="172"/>
                  </a:lnTo>
                  <a:lnTo>
                    <a:pt x="5625" y="174"/>
                  </a:lnTo>
                  <a:lnTo>
                    <a:pt x="5635" y="177"/>
                  </a:lnTo>
                  <a:lnTo>
                    <a:pt x="5646" y="178"/>
                  </a:lnTo>
                  <a:lnTo>
                    <a:pt x="5657" y="177"/>
                  </a:lnTo>
                  <a:lnTo>
                    <a:pt x="5667" y="175"/>
                  </a:lnTo>
                  <a:lnTo>
                    <a:pt x="5676" y="170"/>
                  </a:lnTo>
                  <a:lnTo>
                    <a:pt x="5685" y="163"/>
                  </a:lnTo>
                  <a:lnTo>
                    <a:pt x="5689" y="159"/>
                  </a:lnTo>
                  <a:lnTo>
                    <a:pt x="5693" y="155"/>
                  </a:lnTo>
                  <a:lnTo>
                    <a:pt x="5696" y="149"/>
                  </a:lnTo>
                  <a:lnTo>
                    <a:pt x="5698" y="144"/>
                  </a:lnTo>
                  <a:lnTo>
                    <a:pt x="5700" y="137"/>
                  </a:lnTo>
                  <a:lnTo>
                    <a:pt x="5702" y="131"/>
                  </a:lnTo>
                  <a:lnTo>
                    <a:pt x="5703" y="124"/>
                  </a:lnTo>
                  <a:lnTo>
                    <a:pt x="5703" y="116"/>
                  </a:lnTo>
                  <a:lnTo>
                    <a:pt x="5702" y="103"/>
                  </a:lnTo>
                  <a:lnTo>
                    <a:pt x="5699" y="92"/>
                  </a:lnTo>
                  <a:lnTo>
                    <a:pt x="5697" y="86"/>
                  </a:lnTo>
                  <a:lnTo>
                    <a:pt x="5695" y="80"/>
                  </a:lnTo>
                  <a:lnTo>
                    <a:pt x="5692" y="76"/>
                  </a:lnTo>
                  <a:lnTo>
                    <a:pt x="5688" y="71"/>
                  </a:lnTo>
                  <a:lnTo>
                    <a:pt x="5685" y="68"/>
                  </a:lnTo>
                  <a:lnTo>
                    <a:pt x="5681" y="65"/>
                  </a:lnTo>
                  <a:lnTo>
                    <a:pt x="5675" y="61"/>
                  </a:lnTo>
                  <a:lnTo>
                    <a:pt x="5671" y="59"/>
                  </a:lnTo>
                  <a:lnTo>
                    <a:pt x="5666" y="58"/>
                  </a:lnTo>
                  <a:lnTo>
                    <a:pt x="5660" y="56"/>
                  </a:lnTo>
                  <a:lnTo>
                    <a:pt x="5655" y="56"/>
                  </a:lnTo>
                  <a:lnTo>
                    <a:pt x="5648" y="55"/>
                  </a:lnTo>
                  <a:close/>
                  <a:moveTo>
                    <a:pt x="5648" y="71"/>
                  </a:moveTo>
                  <a:lnTo>
                    <a:pt x="5653" y="71"/>
                  </a:lnTo>
                  <a:lnTo>
                    <a:pt x="5657" y="73"/>
                  </a:lnTo>
                  <a:lnTo>
                    <a:pt x="5660" y="74"/>
                  </a:lnTo>
                  <a:lnTo>
                    <a:pt x="5663" y="76"/>
                  </a:lnTo>
                  <a:lnTo>
                    <a:pt x="5670" y="80"/>
                  </a:lnTo>
                  <a:lnTo>
                    <a:pt x="5674" y="86"/>
                  </a:lnTo>
                  <a:lnTo>
                    <a:pt x="5677" y="94"/>
                  </a:lnTo>
                  <a:lnTo>
                    <a:pt x="5681" y="100"/>
                  </a:lnTo>
                  <a:lnTo>
                    <a:pt x="5682" y="109"/>
                  </a:lnTo>
                  <a:lnTo>
                    <a:pt x="5682" y="116"/>
                  </a:lnTo>
                  <a:lnTo>
                    <a:pt x="5682" y="126"/>
                  </a:lnTo>
                  <a:lnTo>
                    <a:pt x="5680" y="135"/>
                  </a:lnTo>
                  <a:lnTo>
                    <a:pt x="5676" y="143"/>
                  </a:lnTo>
                  <a:lnTo>
                    <a:pt x="5672" y="149"/>
                  </a:lnTo>
                  <a:lnTo>
                    <a:pt x="5668" y="155"/>
                  </a:lnTo>
                  <a:lnTo>
                    <a:pt x="5661" y="158"/>
                  </a:lnTo>
                  <a:lnTo>
                    <a:pt x="5655" y="162"/>
                  </a:lnTo>
                  <a:lnTo>
                    <a:pt x="5647" y="162"/>
                  </a:lnTo>
                  <a:lnTo>
                    <a:pt x="5641" y="162"/>
                  </a:lnTo>
                  <a:lnTo>
                    <a:pt x="5633" y="158"/>
                  </a:lnTo>
                  <a:lnTo>
                    <a:pt x="5628" y="155"/>
                  </a:lnTo>
                  <a:lnTo>
                    <a:pt x="5622" y="149"/>
                  </a:lnTo>
                  <a:lnTo>
                    <a:pt x="5618" y="143"/>
                  </a:lnTo>
                  <a:lnTo>
                    <a:pt x="5616" y="135"/>
                  </a:lnTo>
                  <a:lnTo>
                    <a:pt x="5614" y="126"/>
                  </a:lnTo>
                  <a:lnTo>
                    <a:pt x="5613" y="117"/>
                  </a:lnTo>
                  <a:lnTo>
                    <a:pt x="5614" y="108"/>
                  </a:lnTo>
                  <a:lnTo>
                    <a:pt x="5615" y="100"/>
                  </a:lnTo>
                  <a:lnTo>
                    <a:pt x="5618" y="93"/>
                  </a:lnTo>
                  <a:lnTo>
                    <a:pt x="5621" y="86"/>
                  </a:lnTo>
                  <a:lnTo>
                    <a:pt x="5627" y="79"/>
                  </a:lnTo>
                  <a:lnTo>
                    <a:pt x="5632" y="75"/>
                  </a:lnTo>
                  <a:lnTo>
                    <a:pt x="5640" y="73"/>
                  </a:lnTo>
                  <a:lnTo>
                    <a:pt x="5648" y="71"/>
                  </a:lnTo>
                  <a:close/>
                  <a:moveTo>
                    <a:pt x="5729" y="175"/>
                  </a:moveTo>
                  <a:lnTo>
                    <a:pt x="5750" y="175"/>
                  </a:lnTo>
                  <a:lnTo>
                    <a:pt x="5750" y="113"/>
                  </a:lnTo>
                  <a:lnTo>
                    <a:pt x="5751" y="107"/>
                  </a:lnTo>
                  <a:lnTo>
                    <a:pt x="5751" y="103"/>
                  </a:lnTo>
                  <a:lnTo>
                    <a:pt x="5752" y="97"/>
                  </a:lnTo>
                  <a:lnTo>
                    <a:pt x="5754" y="92"/>
                  </a:lnTo>
                  <a:lnTo>
                    <a:pt x="5757" y="87"/>
                  </a:lnTo>
                  <a:lnTo>
                    <a:pt x="5761" y="83"/>
                  </a:lnTo>
                  <a:lnTo>
                    <a:pt x="5765" y="80"/>
                  </a:lnTo>
                  <a:lnTo>
                    <a:pt x="5769" y="77"/>
                  </a:lnTo>
                  <a:lnTo>
                    <a:pt x="5774" y="76"/>
                  </a:lnTo>
                  <a:lnTo>
                    <a:pt x="5779" y="75"/>
                  </a:lnTo>
                  <a:lnTo>
                    <a:pt x="5782" y="76"/>
                  </a:lnTo>
                  <a:lnTo>
                    <a:pt x="5785" y="76"/>
                  </a:lnTo>
                  <a:lnTo>
                    <a:pt x="5785" y="56"/>
                  </a:lnTo>
                  <a:lnTo>
                    <a:pt x="5783" y="56"/>
                  </a:lnTo>
                  <a:lnTo>
                    <a:pt x="5780" y="55"/>
                  </a:lnTo>
                  <a:lnTo>
                    <a:pt x="5775" y="56"/>
                  </a:lnTo>
                  <a:lnTo>
                    <a:pt x="5770" y="57"/>
                  </a:lnTo>
                  <a:lnTo>
                    <a:pt x="5765" y="59"/>
                  </a:lnTo>
                  <a:lnTo>
                    <a:pt x="5761" y="63"/>
                  </a:lnTo>
                  <a:lnTo>
                    <a:pt x="5757" y="66"/>
                  </a:lnTo>
                  <a:lnTo>
                    <a:pt x="5754" y="70"/>
                  </a:lnTo>
                  <a:lnTo>
                    <a:pt x="5751" y="75"/>
                  </a:lnTo>
                  <a:lnTo>
                    <a:pt x="5749" y="82"/>
                  </a:lnTo>
                  <a:lnTo>
                    <a:pt x="5748" y="82"/>
                  </a:lnTo>
                  <a:lnTo>
                    <a:pt x="5747" y="58"/>
                  </a:lnTo>
                  <a:lnTo>
                    <a:pt x="5728" y="58"/>
                  </a:lnTo>
                  <a:lnTo>
                    <a:pt x="5729" y="66"/>
                  </a:lnTo>
                  <a:lnTo>
                    <a:pt x="5729" y="75"/>
                  </a:lnTo>
                  <a:lnTo>
                    <a:pt x="5729" y="85"/>
                  </a:lnTo>
                  <a:lnTo>
                    <a:pt x="5729" y="95"/>
                  </a:lnTo>
                  <a:lnTo>
                    <a:pt x="5729" y="175"/>
                  </a:lnTo>
                  <a:close/>
                  <a:moveTo>
                    <a:pt x="5808" y="175"/>
                  </a:moveTo>
                  <a:lnTo>
                    <a:pt x="5828" y="175"/>
                  </a:lnTo>
                  <a:lnTo>
                    <a:pt x="5828" y="105"/>
                  </a:lnTo>
                  <a:lnTo>
                    <a:pt x="5829" y="99"/>
                  </a:lnTo>
                  <a:lnTo>
                    <a:pt x="5830" y="94"/>
                  </a:lnTo>
                  <a:lnTo>
                    <a:pt x="5831" y="90"/>
                  </a:lnTo>
                  <a:lnTo>
                    <a:pt x="5833" y="86"/>
                  </a:lnTo>
                  <a:lnTo>
                    <a:pt x="5836" y="83"/>
                  </a:lnTo>
                  <a:lnTo>
                    <a:pt x="5838" y="79"/>
                  </a:lnTo>
                  <a:lnTo>
                    <a:pt x="5843" y="77"/>
                  </a:lnTo>
                  <a:lnTo>
                    <a:pt x="5846" y="75"/>
                  </a:lnTo>
                  <a:lnTo>
                    <a:pt x="5850" y="74"/>
                  </a:lnTo>
                  <a:lnTo>
                    <a:pt x="5856" y="73"/>
                  </a:lnTo>
                  <a:lnTo>
                    <a:pt x="5861" y="74"/>
                  </a:lnTo>
                  <a:lnTo>
                    <a:pt x="5865" y="75"/>
                  </a:lnTo>
                  <a:lnTo>
                    <a:pt x="5870" y="78"/>
                  </a:lnTo>
                  <a:lnTo>
                    <a:pt x="5873" y="82"/>
                  </a:lnTo>
                  <a:lnTo>
                    <a:pt x="5876" y="87"/>
                  </a:lnTo>
                  <a:lnTo>
                    <a:pt x="5877" y="93"/>
                  </a:lnTo>
                  <a:lnTo>
                    <a:pt x="5878" y="98"/>
                  </a:lnTo>
                  <a:lnTo>
                    <a:pt x="5879" y="105"/>
                  </a:lnTo>
                  <a:lnTo>
                    <a:pt x="5879" y="175"/>
                  </a:lnTo>
                  <a:lnTo>
                    <a:pt x="5899" y="175"/>
                  </a:lnTo>
                  <a:lnTo>
                    <a:pt x="5899" y="103"/>
                  </a:lnTo>
                  <a:lnTo>
                    <a:pt x="5900" y="97"/>
                  </a:lnTo>
                  <a:lnTo>
                    <a:pt x="5901" y="93"/>
                  </a:lnTo>
                  <a:lnTo>
                    <a:pt x="5902" y="88"/>
                  </a:lnTo>
                  <a:lnTo>
                    <a:pt x="5904" y="85"/>
                  </a:lnTo>
                  <a:lnTo>
                    <a:pt x="5908" y="82"/>
                  </a:lnTo>
                  <a:lnTo>
                    <a:pt x="5911" y="78"/>
                  </a:lnTo>
                  <a:lnTo>
                    <a:pt x="5914" y="76"/>
                  </a:lnTo>
                  <a:lnTo>
                    <a:pt x="5917" y="75"/>
                  </a:lnTo>
                  <a:lnTo>
                    <a:pt x="5922" y="73"/>
                  </a:lnTo>
                  <a:lnTo>
                    <a:pt x="5926" y="73"/>
                  </a:lnTo>
                  <a:lnTo>
                    <a:pt x="5931" y="74"/>
                  </a:lnTo>
                  <a:lnTo>
                    <a:pt x="5937" y="75"/>
                  </a:lnTo>
                  <a:lnTo>
                    <a:pt x="5941" y="78"/>
                  </a:lnTo>
                  <a:lnTo>
                    <a:pt x="5944" y="83"/>
                  </a:lnTo>
                  <a:lnTo>
                    <a:pt x="5946" y="87"/>
                  </a:lnTo>
                  <a:lnTo>
                    <a:pt x="5949" y="94"/>
                  </a:lnTo>
                  <a:lnTo>
                    <a:pt x="5950" y="100"/>
                  </a:lnTo>
                  <a:lnTo>
                    <a:pt x="5951" y="109"/>
                  </a:lnTo>
                  <a:lnTo>
                    <a:pt x="5951" y="175"/>
                  </a:lnTo>
                  <a:lnTo>
                    <a:pt x="5970" y="175"/>
                  </a:lnTo>
                  <a:lnTo>
                    <a:pt x="5970" y="106"/>
                  </a:lnTo>
                  <a:lnTo>
                    <a:pt x="5970" y="93"/>
                  </a:lnTo>
                  <a:lnTo>
                    <a:pt x="5967" y="82"/>
                  </a:lnTo>
                  <a:lnTo>
                    <a:pt x="5963" y="73"/>
                  </a:lnTo>
                  <a:lnTo>
                    <a:pt x="5957" y="66"/>
                  </a:lnTo>
                  <a:lnTo>
                    <a:pt x="5952" y="60"/>
                  </a:lnTo>
                  <a:lnTo>
                    <a:pt x="5945" y="57"/>
                  </a:lnTo>
                  <a:lnTo>
                    <a:pt x="5939" y="56"/>
                  </a:lnTo>
                  <a:lnTo>
                    <a:pt x="5933" y="55"/>
                  </a:lnTo>
                  <a:lnTo>
                    <a:pt x="5926" y="56"/>
                  </a:lnTo>
                  <a:lnTo>
                    <a:pt x="5919" y="57"/>
                  </a:lnTo>
                  <a:lnTo>
                    <a:pt x="5913" y="60"/>
                  </a:lnTo>
                  <a:lnTo>
                    <a:pt x="5908" y="64"/>
                  </a:lnTo>
                  <a:lnTo>
                    <a:pt x="5901" y="70"/>
                  </a:lnTo>
                  <a:lnTo>
                    <a:pt x="5896" y="79"/>
                  </a:lnTo>
                  <a:lnTo>
                    <a:pt x="5895" y="79"/>
                  </a:lnTo>
                  <a:lnTo>
                    <a:pt x="5892" y="74"/>
                  </a:lnTo>
                  <a:lnTo>
                    <a:pt x="5890" y="69"/>
                  </a:lnTo>
                  <a:lnTo>
                    <a:pt x="5886" y="65"/>
                  </a:lnTo>
                  <a:lnTo>
                    <a:pt x="5883" y="61"/>
                  </a:lnTo>
                  <a:lnTo>
                    <a:pt x="5878" y="59"/>
                  </a:lnTo>
                  <a:lnTo>
                    <a:pt x="5873" y="57"/>
                  </a:lnTo>
                  <a:lnTo>
                    <a:pt x="5868" y="56"/>
                  </a:lnTo>
                  <a:lnTo>
                    <a:pt x="5862" y="55"/>
                  </a:lnTo>
                  <a:lnTo>
                    <a:pt x="5856" y="56"/>
                  </a:lnTo>
                  <a:lnTo>
                    <a:pt x="5849" y="57"/>
                  </a:lnTo>
                  <a:lnTo>
                    <a:pt x="5845" y="59"/>
                  </a:lnTo>
                  <a:lnTo>
                    <a:pt x="5839" y="61"/>
                  </a:lnTo>
                  <a:lnTo>
                    <a:pt x="5836" y="65"/>
                  </a:lnTo>
                  <a:lnTo>
                    <a:pt x="5832" y="69"/>
                  </a:lnTo>
                  <a:lnTo>
                    <a:pt x="5829" y="73"/>
                  </a:lnTo>
                  <a:lnTo>
                    <a:pt x="5827" y="77"/>
                  </a:lnTo>
                  <a:lnTo>
                    <a:pt x="5825" y="77"/>
                  </a:lnTo>
                  <a:lnTo>
                    <a:pt x="5825" y="58"/>
                  </a:lnTo>
                  <a:lnTo>
                    <a:pt x="5807" y="58"/>
                  </a:lnTo>
                  <a:lnTo>
                    <a:pt x="5807" y="73"/>
                  </a:lnTo>
                  <a:lnTo>
                    <a:pt x="5808" y="89"/>
                  </a:lnTo>
                  <a:lnTo>
                    <a:pt x="5808" y="175"/>
                  </a:lnTo>
                  <a:close/>
                  <a:moveTo>
                    <a:pt x="6087" y="175"/>
                  </a:moveTo>
                  <a:lnTo>
                    <a:pt x="6085" y="163"/>
                  </a:lnTo>
                  <a:lnTo>
                    <a:pt x="6085" y="147"/>
                  </a:lnTo>
                  <a:lnTo>
                    <a:pt x="6085" y="104"/>
                  </a:lnTo>
                  <a:lnTo>
                    <a:pt x="6084" y="95"/>
                  </a:lnTo>
                  <a:lnTo>
                    <a:pt x="6082" y="86"/>
                  </a:lnTo>
                  <a:lnTo>
                    <a:pt x="6080" y="78"/>
                  </a:lnTo>
                  <a:lnTo>
                    <a:pt x="6076" y="70"/>
                  </a:lnTo>
                  <a:lnTo>
                    <a:pt x="6073" y="67"/>
                  </a:lnTo>
                  <a:lnTo>
                    <a:pt x="6071" y="64"/>
                  </a:lnTo>
                  <a:lnTo>
                    <a:pt x="6066" y="61"/>
                  </a:lnTo>
                  <a:lnTo>
                    <a:pt x="6063" y="59"/>
                  </a:lnTo>
                  <a:lnTo>
                    <a:pt x="6058" y="58"/>
                  </a:lnTo>
                  <a:lnTo>
                    <a:pt x="6053" y="56"/>
                  </a:lnTo>
                  <a:lnTo>
                    <a:pt x="6047" y="56"/>
                  </a:lnTo>
                  <a:lnTo>
                    <a:pt x="6041" y="55"/>
                  </a:lnTo>
                  <a:lnTo>
                    <a:pt x="6031" y="56"/>
                  </a:lnTo>
                  <a:lnTo>
                    <a:pt x="6021" y="58"/>
                  </a:lnTo>
                  <a:lnTo>
                    <a:pt x="6011" y="61"/>
                  </a:lnTo>
                  <a:lnTo>
                    <a:pt x="6004" y="66"/>
                  </a:lnTo>
                  <a:lnTo>
                    <a:pt x="6008" y="79"/>
                  </a:lnTo>
                  <a:lnTo>
                    <a:pt x="6014" y="76"/>
                  </a:lnTo>
                  <a:lnTo>
                    <a:pt x="6022" y="74"/>
                  </a:lnTo>
                  <a:lnTo>
                    <a:pt x="6030" y="71"/>
                  </a:lnTo>
                  <a:lnTo>
                    <a:pt x="6038" y="71"/>
                  </a:lnTo>
                  <a:lnTo>
                    <a:pt x="6046" y="71"/>
                  </a:lnTo>
                  <a:lnTo>
                    <a:pt x="6052" y="74"/>
                  </a:lnTo>
                  <a:lnTo>
                    <a:pt x="6057" y="77"/>
                  </a:lnTo>
                  <a:lnTo>
                    <a:pt x="6060" y="82"/>
                  </a:lnTo>
                  <a:lnTo>
                    <a:pt x="6062" y="85"/>
                  </a:lnTo>
                  <a:lnTo>
                    <a:pt x="6063" y="90"/>
                  </a:lnTo>
                  <a:lnTo>
                    <a:pt x="6064" y="94"/>
                  </a:lnTo>
                  <a:lnTo>
                    <a:pt x="6064" y="98"/>
                  </a:lnTo>
                  <a:lnTo>
                    <a:pt x="6064" y="100"/>
                  </a:lnTo>
                  <a:lnTo>
                    <a:pt x="6048" y="102"/>
                  </a:lnTo>
                  <a:lnTo>
                    <a:pt x="6035" y="104"/>
                  </a:lnTo>
                  <a:lnTo>
                    <a:pt x="6023" y="107"/>
                  </a:lnTo>
                  <a:lnTo>
                    <a:pt x="6013" y="112"/>
                  </a:lnTo>
                  <a:lnTo>
                    <a:pt x="6009" y="115"/>
                  </a:lnTo>
                  <a:lnTo>
                    <a:pt x="6006" y="118"/>
                  </a:lnTo>
                  <a:lnTo>
                    <a:pt x="6003" y="122"/>
                  </a:lnTo>
                  <a:lnTo>
                    <a:pt x="6000" y="126"/>
                  </a:lnTo>
                  <a:lnTo>
                    <a:pt x="5998" y="129"/>
                  </a:lnTo>
                  <a:lnTo>
                    <a:pt x="5996" y="134"/>
                  </a:lnTo>
                  <a:lnTo>
                    <a:pt x="5996" y="139"/>
                  </a:lnTo>
                  <a:lnTo>
                    <a:pt x="5995" y="145"/>
                  </a:lnTo>
                  <a:lnTo>
                    <a:pt x="5996" y="151"/>
                  </a:lnTo>
                  <a:lnTo>
                    <a:pt x="5997" y="157"/>
                  </a:lnTo>
                  <a:lnTo>
                    <a:pt x="6000" y="163"/>
                  </a:lnTo>
                  <a:lnTo>
                    <a:pt x="6004" y="167"/>
                  </a:lnTo>
                  <a:lnTo>
                    <a:pt x="6009" y="172"/>
                  </a:lnTo>
                  <a:lnTo>
                    <a:pt x="6016" y="175"/>
                  </a:lnTo>
                  <a:lnTo>
                    <a:pt x="6022" y="177"/>
                  </a:lnTo>
                  <a:lnTo>
                    <a:pt x="6031" y="178"/>
                  </a:lnTo>
                  <a:lnTo>
                    <a:pt x="6036" y="178"/>
                  </a:lnTo>
                  <a:lnTo>
                    <a:pt x="6041" y="177"/>
                  </a:lnTo>
                  <a:lnTo>
                    <a:pt x="6047" y="175"/>
                  </a:lnTo>
                  <a:lnTo>
                    <a:pt x="6051" y="173"/>
                  </a:lnTo>
                  <a:lnTo>
                    <a:pt x="6060" y="167"/>
                  </a:lnTo>
                  <a:lnTo>
                    <a:pt x="6065" y="161"/>
                  </a:lnTo>
                  <a:lnTo>
                    <a:pt x="6066" y="161"/>
                  </a:lnTo>
                  <a:lnTo>
                    <a:pt x="6067" y="175"/>
                  </a:lnTo>
                  <a:lnTo>
                    <a:pt x="6087" y="175"/>
                  </a:lnTo>
                  <a:close/>
                  <a:moveTo>
                    <a:pt x="6064" y="136"/>
                  </a:moveTo>
                  <a:lnTo>
                    <a:pt x="6064" y="139"/>
                  </a:lnTo>
                  <a:lnTo>
                    <a:pt x="6063" y="143"/>
                  </a:lnTo>
                  <a:lnTo>
                    <a:pt x="6062" y="146"/>
                  </a:lnTo>
                  <a:lnTo>
                    <a:pt x="6060" y="151"/>
                  </a:lnTo>
                  <a:lnTo>
                    <a:pt x="6057" y="153"/>
                  </a:lnTo>
                  <a:lnTo>
                    <a:pt x="6053" y="156"/>
                  </a:lnTo>
                  <a:lnTo>
                    <a:pt x="6050" y="158"/>
                  </a:lnTo>
                  <a:lnTo>
                    <a:pt x="6046" y="161"/>
                  </a:lnTo>
                  <a:lnTo>
                    <a:pt x="6041" y="162"/>
                  </a:lnTo>
                  <a:lnTo>
                    <a:pt x="6036" y="163"/>
                  </a:lnTo>
                  <a:lnTo>
                    <a:pt x="6032" y="162"/>
                  </a:lnTo>
                  <a:lnTo>
                    <a:pt x="6028" y="162"/>
                  </a:lnTo>
                  <a:lnTo>
                    <a:pt x="6025" y="159"/>
                  </a:lnTo>
                  <a:lnTo>
                    <a:pt x="6022" y="157"/>
                  </a:lnTo>
                  <a:lnTo>
                    <a:pt x="6020" y="155"/>
                  </a:lnTo>
                  <a:lnTo>
                    <a:pt x="6018" y="151"/>
                  </a:lnTo>
                  <a:lnTo>
                    <a:pt x="6017" y="147"/>
                  </a:lnTo>
                  <a:lnTo>
                    <a:pt x="6017" y="142"/>
                  </a:lnTo>
                  <a:lnTo>
                    <a:pt x="6017" y="138"/>
                  </a:lnTo>
                  <a:lnTo>
                    <a:pt x="6018" y="134"/>
                  </a:lnTo>
                  <a:lnTo>
                    <a:pt x="6019" y="131"/>
                  </a:lnTo>
                  <a:lnTo>
                    <a:pt x="6021" y="128"/>
                  </a:lnTo>
                  <a:lnTo>
                    <a:pt x="6025" y="124"/>
                  </a:lnTo>
                  <a:lnTo>
                    <a:pt x="6032" y="120"/>
                  </a:lnTo>
                  <a:lnTo>
                    <a:pt x="6039" y="117"/>
                  </a:lnTo>
                  <a:lnTo>
                    <a:pt x="6047" y="116"/>
                  </a:lnTo>
                  <a:lnTo>
                    <a:pt x="6055" y="116"/>
                  </a:lnTo>
                  <a:lnTo>
                    <a:pt x="6064" y="116"/>
                  </a:lnTo>
                  <a:lnTo>
                    <a:pt x="6064" y="136"/>
                  </a:lnTo>
                  <a:close/>
                  <a:moveTo>
                    <a:pt x="6160" y="170"/>
                  </a:moveTo>
                  <a:lnTo>
                    <a:pt x="6167" y="173"/>
                  </a:lnTo>
                  <a:lnTo>
                    <a:pt x="6174" y="176"/>
                  </a:lnTo>
                  <a:lnTo>
                    <a:pt x="6183" y="177"/>
                  </a:lnTo>
                  <a:lnTo>
                    <a:pt x="6192" y="178"/>
                  </a:lnTo>
                  <a:lnTo>
                    <a:pt x="6201" y="177"/>
                  </a:lnTo>
                  <a:lnTo>
                    <a:pt x="6210" y="175"/>
                  </a:lnTo>
                  <a:lnTo>
                    <a:pt x="6217" y="173"/>
                  </a:lnTo>
                  <a:lnTo>
                    <a:pt x="6224" y="168"/>
                  </a:lnTo>
                  <a:lnTo>
                    <a:pt x="6228" y="163"/>
                  </a:lnTo>
                  <a:lnTo>
                    <a:pt x="6232" y="157"/>
                  </a:lnTo>
                  <a:lnTo>
                    <a:pt x="6234" y="151"/>
                  </a:lnTo>
                  <a:lnTo>
                    <a:pt x="6235" y="143"/>
                  </a:lnTo>
                  <a:lnTo>
                    <a:pt x="6234" y="136"/>
                  </a:lnTo>
                  <a:lnTo>
                    <a:pt x="6233" y="131"/>
                  </a:lnTo>
                  <a:lnTo>
                    <a:pt x="6230" y="126"/>
                  </a:lnTo>
                  <a:lnTo>
                    <a:pt x="6227" y="122"/>
                  </a:lnTo>
                  <a:lnTo>
                    <a:pt x="6223" y="117"/>
                  </a:lnTo>
                  <a:lnTo>
                    <a:pt x="6217" y="114"/>
                  </a:lnTo>
                  <a:lnTo>
                    <a:pt x="6212" y="110"/>
                  </a:lnTo>
                  <a:lnTo>
                    <a:pt x="6205" y="107"/>
                  </a:lnTo>
                  <a:lnTo>
                    <a:pt x="6195" y="103"/>
                  </a:lnTo>
                  <a:lnTo>
                    <a:pt x="6188" y="98"/>
                  </a:lnTo>
                  <a:lnTo>
                    <a:pt x="6186" y="96"/>
                  </a:lnTo>
                  <a:lnTo>
                    <a:pt x="6184" y="94"/>
                  </a:lnTo>
                  <a:lnTo>
                    <a:pt x="6183" y="90"/>
                  </a:lnTo>
                  <a:lnTo>
                    <a:pt x="6183" y="87"/>
                  </a:lnTo>
                  <a:lnTo>
                    <a:pt x="6183" y="84"/>
                  </a:lnTo>
                  <a:lnTo>
                    <a:pt x="6184" y="82"/>
                  </a:lnTo>
                  <a:lnTo>
                    <a:pt x="6186" y="78"/>
                  </a:lnTo>
                  <a:lnTo>
                    <a:pt x="6188" y="76"/>
                  </a:lnTo>
                  <a:lnTo>
                    <a:pt x="6190" y="74"/>
                  </a:lnTo>
                  <a:lnTo>
                    <a:pt x="6194" y="73"/>
                  </a:lnTo>
                  <a:lnTo>
                    <a:pt x="6198" y="71"/>
                  </a:lnTo>
                  <a:lnTo>
                    <a:pt x="6202" y="71"/>
                  </a:lnTo>
                  <a:lnTo>
                    <a:pt x="6210" y="71"/>
                  </a:lnTo>
                  <a:lnTo>
                    <a:pt x="6216" y="74"/>
                  </a:lnTo>
                  <a:lnTo>
                    <a:pt x="6222" y="76"/>
                  </a:lnTo>
                  <a:lnTo>
                    <a:pt x="6225" y="78"/>
                  </a:lnTo>
                  <a:lnTo>
                    <a:pt x="6230" y="63"/>
                  </a:lnTo>
                  <a:lnTo>
                    <a:pt x="6225" y="59"/>
                  </a:lnTo>
                  <a:lnTo>
                    <a:pt x="6219" y="57"/>
                  </a:lnTo>
                  <a:lnTo>
                    <a:pt x="6211" y="56"/>
                  </a:lnTo>
                  <a:lnTo>
                    <a:pt x="6202" y="55"/>
                  </a:lnTo>
                  <a:lnTo>
                    <a:pt x="6194" y="56"/>
                  </a:lnTo>
                  <a:lnTo>
                    <a:pt x="6186" y="58"/>
                  </a:lnTo>
                  <a:lnTo>
                    <a:pt x="6180" y="61"/>
                  </a:lnTo>
                  <a:lnTo>
                    <a:pt x="6174" y="65"/>
                  </a:lnTo>
                  <a:lnTo>
                    <a:pt x="6169" y="70"/>
                  </a:lnTo>
                  <a:lnTo>
                    <a:pt x="6166" y="76"/>
                  </a:lnTo>
                  <a:lnTo>
                    <a:pt x="6163" y="83"/>
                  </a:lnTo>
                  <a:lnTo>
                    <a:pt x="6163" y="89"/>
                  </a:lnTo>
                  <a:lnTo>
                    <a:pt x="6163" y="95"/>
                  </a:lnTo>
                  <a:lnTo>
                    <a:pt x="6165" y="99"/>
                  </a:lnTo>
                  <a:lnTo>
                    <a:pt x="6168" y="105"/>
                  </a:lnTo>
                  <a:lnTo>
                    <a:pt x="6171" y="109"/>
                  </a:lnTo>
                  <a:lnTo>
                    <a:pt x="6175" y="113"/>
                  </a:lnTo>
                  <a:lnTo>
                    <a:pt x="6180" y="117"/>
                  </a:lnTo>
                  <a:lnTo>
                    <a:pt x="6186" y="120"/>
                  </a:lnTo>
                  <a:lnTo>
                    <a:pt x="6194" y="123"/>
                  </a:lnTo>
                  <a:lnTo>
                    <a:pt x="6203" y="127"/>
                  </a:lnTo>
                  <a:lnTo>
                    <a:pt x="6210" y="133"/>
                  </a:lnTo>
                  <a:lnTo>
                    <a:pt x="6212" y="135"/>
                  </a:lnTo>
                  <a:lnTo>
                    <a:pt x="6213" y="138"/>
                  </a:lnTo>
                  <a:lnTo>
                    <a:pt x="6214" y="141"/>
                  </a:lnTo>
                  <a:lnTo>
                    <a:pt x="6214" y="145"/>
                  </a:lnTo>
                  <a:lnTo>
                    <a:pt x="6214" y="148"/>
                  </a:lnTo>
                  <a:lnTo>
                    <a:pt x="6213" y="152"/>
                  </a:lnTo>
                  <a:lnTo>
                    <a:pt x="6212" y="155"/>
                  </a:lnTo>
                  <a:lnTo>
                    <a:pt x="6209" y="157"/>
                  </a:lnTo>
                  <a:lnTo>
                    <a:pt x="6206" y="159"/>
                  </a:lnTo>
                  <a:lnTo>
                    <a:pt x="6202" y="161"/>
                  </a:lnTo>
                  <a:lnTo>
                    <a:pt x="6198" y="162"/>
                  </a:lnTo>
                  <a:lnTo>
                    <a:pt x="6193" y="162"/>
                  </a:lnTo>
                  <a:lnTo>
                    <a:pt x="6185" y="162"/>
                  </a:lnTo>
                  <a:lnTo>
                    <a:pt x="6178" y="159"/>
                  </a:lnTo>
                  <a:lnTo>
                    <a:pt x="6171" y="157"/>
                  </a:lnTo>
                  <a:lnTo>
                    <a:pt x="6166" y="154"/>
                  </a:lnTo>
                  <a:lnTo>
                    <a:pt x="6160" y="170"/>
                  </a:lnTo>
                  <a:close/>
                  <a:moveTo>
                    <a:pt x="6357" y="58"/>
                  </a:moveTo>
                  <a:lnTo>
                    <a:pt x="6336" y="58"/>
                  </a:lnTo>
                  <a:lnTo>
                    <a:pt x="6336" y="131"/>
                  </a:lnTo>
                  <a:lnTo>
                    <a:pt x="6335" y="136"/>
                  </a:lnTo>
                  <a:lnTo>
                    <a:pt x="6334" y="141"/>
                  </a:lnTo>
                  <a:lnTo>
                    <a:pt x="6330" y="148"/>
                  </a:lnTo>
                  <a:lnTo>
                    <a:pt x="6324" y="154"/>
                  </a:lnTo>
                  <a:lnTo>
                    <a:pt x="6320" y="157"/>
                  </a:lnTo>
                  <a:lnTo>
                    <a:pt x="6317" y="158"/>
                  </a:lnTo>
                  <a:lnTo>
                    <a:pt x="6311" y="161"/>
                  </a:lnTo>
                  <a:lnTo>
                    <a:pt x="6307" y="161"/>
                  </a:lnTo>
                  <a:lnTo>
                    <a:pt x="6301" y="159"/>
                  </a:lnTo>
                  <a:lnTo>
                    <a:pt x="6295" y="157"/>
                  </a:lnTo>
                  <a:lnTo>
                    <a:pt x="6291" y="155"/>
                  </a:lnTo>
                  <a:lnTo>
                    <a:pt x="6287" y="151"/>
                  </a:lnTo>
                  <a:lnTo>
                    <a:pt x="6284" y="145"/>
                  </a:lnTo>
                  <a:lnTo>
                    <a:pt x="6282" y="138"/>
                  </a:lnTo>
                  <a:lnTo>
                    <a:pt x="6281" y="131"/>
                  </a:lnTo>
                  <a:lnTo>
                    <a:pt x="6281" y="123"/>
                  </a:lnTo>
                  <a:lnTo>
                    <a:pt x="6281" y="58"/>
                  </a:lnTo>
                  <a:lnTo>
                    <a:pt x="6261" y="58"/>
                  </a:lnTo>
                  <a:lnTo>
                    <a:pt x="6261" y="127"/>
                  </a:lnTo>
                  <a:lnTo>
                    <a:pt x="6262" y="141"/>
                  </a:lnTo>
                  <a:lnTo>
                    <a:pt x="6264" y="152"/>
                  </a:lnTo>
                  <a:lnTo>
                    <a:pt x="6268" y="162"/>
                  </a:lnTo>
                  <a:lnTo>
                    <a:pt x="6274" y="168"/>
                  </a:lnTo>
                  <a:lnTo>
                    <a:pt x="6280" y="173"/>
                  </a:lnTo>
                  <a:lnTo>
                    <a:pt x="6287" y="176"/>
                  </a:lnTo>
                  <a:lnTo>
                    <a:pt x="6293" y="177"/>
                  </a:lnTo>
                  <a:lnTo>
                    <a:pt x="6300" y="178"/>
                  </a:lnTo>
                  <a:lnTo>
                    <a:pt x="6307" y="177"/>
                  </a:lnTo>
                  <a:lnTo>
                    <a:pt x="6314" y="176"/>
                  </a:lnTo>
                  <a:lnTo>
                    <a:pt x="6319" y="174"/>
                  </a:lnTo>
                  <a:lnTo>
                    <a:pt x="6324" y="171"/>
                  </a:lnTo>
                  <a:lnTo>
                    <a:pt x="6332" y="164"/>
                  </a:lnTo>
                  <a:lnTo>
                    <a:pt x="6337" y="156"/>
                  </a:lnTo>
                  <a:lnTo>
                    <a:pt x="6338" y="156"/>
                  </a:lnTo>
                  <a:lnTo>
                    <a:pt x="6340" y="175"/>
                  </a:lnTo>
                  <a:lnTo>
                    <a:pt x="6358" y="175"/>
                  </a:lnTo>
                  <a:lnTo>
                    <a:pt x="6357" y="161"/>
                  </a:lnTo>
                  <a:lnTo>
                    <a:pt x="6357" y="144"/>
                  </a:lnTo>
                  <a:lnTo>
                    <a:pt x="6357" y="58"/>
                  </a:lnTo>
                  <a:close/>
                  <a:moveTo>
                    <a:pt x="6383" y="170"/>
                  </a:moveTo>
                  <a:lnTo>
                    <a:pt x="6390" y="173"/>
                  </a:lnTo>
                  <a:lnTo>
                    <a:pt x="6398" y="176"/>
                  </a:lnTo>
                  <a:lnTo>
                    <a:pt x="6406" y="177"/>
                  </a:lnTo>
                  <a:lnTo>
                    <a:pt x="6415" y="178"/>
                  </a:lnTo>
                  <a:lnTo>
                    <a:pt x="6425" y="177"/>
                  </a:lnTo>
                  <a:lnTo>
                    <a:pt x="6433" y="175"/>
                  </a:lnTo>
                  <a:lnTo>
                    <a:pt x="6441" y="173"/>
                  </a:lnTo>
                  <a:lnTo>
                    <a:pt x="6446" y="168"/>
                  </a:lnTo>
                  <a:lnTo>
                    <a:pt x="6452" y="163"/>
                  </a:lnTo>
                  <a:lnTo>
                    <a:pt x="6455" y="157"/>
                  </a:lnTo>
                  <a:lnTo>
                    <a:pt x="6457" y="151"/>
                  </a:lnTo>
                  <a:lnTo>
                    <a:pt x="6458" y="143"/>
                  </a:lnTo>
                  <a:lnTo>
                    <a:pt x="6457" y="136"/>
                  </a:lnTo>
                  <a:lnTo>
                    <a:pt x="6456" y="131"/>
                  </a:lnTo>
                  <a:lnTo>
                    <a:pt x="6454" y="126"/>
                  </a:lnTo>
                  <a:lnTo>
                    <a:pt x="6451" y="122"/>
                  </a:lnTo>
                  <a:lnTo>
                    <a:pt x="6446" y="117"/>
                  </a:lnTo>
                  <a:lnTo>
                    <a:pt x="6441" y="114"/>
                  </a:lnTo>
                  <a:lnTo>
                    <a:pt x="6435" y="110"/>
                  </a:lnTo>
                  <a:lnTo>
                    <a:pt x="6428" y="107"/>
                  </a:lnTo>
                  <a:lnTo>
                    <a:pt x="6418" y="103"/>
                  </a:lnTo>
                  <a:lnTo>
                    <a:pt x="6412" y="98"/>
                  </a:lnTo>
                  <a:lnTo>
                    <a:pt x="6410" y="96"/>
                  </a:lnTo>
                  <a:lnTo>
                    <a:pt x="6408" y="94"/>
                  </a:lnTo>
                  <a:lnTo>
                    <a:pt x="6406" y="90"/>
                  </a:lnTo>
                  <a:lnTo>
                    <a:pt x="6406" y="87"/>
                  </a:lnTo>
                  <a:lnTo>
                    <a:pt x="6406" y="84"/>
                  </a:lnTo>
                  <a:lnTo>
                    <a:pt x="6408" y="82"/>
                  </a:lnTo>
                  <a:lnTo>
                    <a:pt x="6409" y="78"/>
                  </a:lnTo>
                  <a:lnTo>
                    <a:pt x="6411" y="76"/>
                  </a:lnTo>
                  <a:lnTo>
                    <a:pt x="6414" y="74"/>
                  </a:lnTo>
                  <a:lnTo>
                    <a:pt x="6417" y="73"/>
                  </a:lnTo>
                  <a:lnTo>
                    <a:pt x="6422" y="71"/>
                  </a:lnTo>
                  <a:lnTo>
                    <a:pt x="6426" y="71"/>
                  </a:lnTo>
                  <a:lnTo>
                    <a:pt x="6432" y="71"/>
                  </a:lnTo>
                  <a:lnTo>
                    <a:pt x="6439" y="74"/>
                  </a:lnTo>
                  <a:lnTo>
                    <a:pt x="6444" y="76"/>
                  </a:lnTo>
                  <a:lnTo>
                    <a:pt x="6449" y="78"/>
                  </a:lnTo>
                  <a:lnTo>
                    <a:pt x="6454" y="63"/>
                  </a:lnTo>
                  <a:lnTo>
                    <a:pt x="6449" y="59"/>
                  </a:lnTo>
                  <a:lnTo>
                    <a:pt x="6442" y="57"/>
                  </a:lnTo>
                  <a:lnTo>
                    <a:pt x="6435" y="56"/>
                  </a:lnTo>
                  <a:lnTo>
                    <a:pt x="6426" y="55"/>
                  </a:lnTo>
                  <a:lnTo>
                    <a:pt x="6417" y="56"/>
                  </a:lnTo>
                  <a:lnTo>
                    <a:pt x="6410" y="58"/>
                  </a:lnTo>
                  <a:lnTo>
                    <a:pt x="6402" y="61"/>
                  </a:lnTo>
                  <a:lnTo>
                    <a:pt x="6397" y="65"/>
                  </a:lnTo>
                  <a:lnTo>
                    <a:pt x="6392" y="70"/>
                  </a:lnTo>
                  <a:lnTo>
                    <a:pt x="6389" y="76"/>
                  </a:lnTo>
                  <a:lnTo>
                    <a:pt x="6387" y="83"/>
                  </a:lnTo>
                  <a:lnTo>
                    <a:pt x="6387" y="89"/>
                  </a:lnTo>
                  <a:lnTo>
                    <a:pt x="6387" y="95"/>
                  </a:lnTo>
                  <a:lnTo>
                    <a:pt x="6388" y="99"/>
                  </a:lnTo>
                  <a:lnTo>
                    <a:pt x="6390" y="105"/>
                  </a:lnTo>
                  <a:lnTo>
                    <a:pt x="6394" y="109"/>
                  </a:lnTo>
                  <a:lnTo>
                    <a:pt x="6398" y="113"/>
                  </a:lnTo>
                  <a:lnTo>
                    <a:pt x="6403" y="117"/>
                  </a:lnTo>
                  <a:lnTo>
                    <a:pt x="6410" y="120"/>
                  </a:lnTo>
                  <a:lnTo>
                    <a:pt x="6416" y="123"/>
                  </a:lnTo>
                  <a:lnTo>
                    <a:pt x="6427" y="127"/>
                  </a:lnTo>
                  <a:lnTo>
                    <a:pt x="6433" y="133"/>
                  </a:lnTo>
                  <a:lnTo>
                    <a:pt x="6436" y="135"/>
                  </a:lnTo>
                  <a:lnTo>
                    <a:pt x="6437" y="138"/>
                  </a:lnTo>
                  <a:lnTo>
                    <a:pt x="6438" y="141"/>
                  </a:lnTo>
                  <a:lnTo>
                    <a:pt x="6438" y="145"/>
                  </a:lnTo>
                  <a:lnTo>
                    <a:pt x="6438" y="148"/>
                  </a:lnTo>
                  <a:lnTo>
                    <a:pt x="6437" y="152"/>
                  </a:lnTo>
                  <a:lnTo>
                    <a:pt x="6435" y="155"/>
                  </a:lnTo>
                  <a:lnTo>
                    <a:pt x="6432" y="157"/>
                  </a:lnTo>
                  <a:lnTo>
                    <a:pt x="6429" y="159"/>
                  </a:lnTo>
                  <a:lnTo>
                    <a:pt x="6426" y="161"/>
                  </a:lnTo>
                  <a:lnTo>
                    <a:pt x="6421" y="162"/>
                  </a:lnTo>
                  <a:lnTo>
                    <a:pt x="6416" y="162"/>
                  </a:lnTo>
                  <a:lnTo>
                    <a:pt x="6408" y="162"/>
                  </a:lnTo>
                  <a:lnTo>
                    <a:pt x="6400" y="159"/>
                  </a:lnTo>
                  <a:lnTo>
                    <a:pt x="6394" y="157"/>
                  </a:lnTo>
                  <a:lnTo>
                    <a:pt x="6388" y="154"/>
                  </a:lnTo>
                  <a:lnTo>
                    <a:pt x="6383" y="170"/>
                  </a:lnTo>
                  <a:close/>
                  <a:moveTo>
                    <a:pt x="6490" y="29"/>
                  </a:moveTo>
                  <a:lnTo>
                    <a:pt x="6490" y="58"/>
                  </a:lnTo>
                  <a:lnTo>
                    <a:pt x="6471" y="58"/>
                  </a:lnTo>
                  <a:lnTo>
                    <a:pt x="6471" y="74"/>
                  </a:lnTo>
                  <a:lnTo>
                    <a:pt x="6490" y="74"/>
                  </a:lnTo>
                  <a:lnTo>
                    <a:pt x="6490" y="138"/>
                  </a:lnTo>
                  <a:lnTo>
                    <a:pt x="6490" y="148"/>
                  </a:lnTo>
                  <a:lnTo>
                    <a:pt x="6491" y="156"/>
                  </a:lnTo>
                  <a:lnTo>
                    <a:pt x="6494" y="164"/>
                  </a:lnTo>
                  <a:lnTo>
                    <a:pt x="6497" y="170"/>
                  </a:lnTo>
                  <a:lnTo>
                    <a:pt x="6502" y="173"/>
                  </a:lnTo>
                  <a:lnTo>
                    <a:pt x="6507" y="176"/>
                  </a:lnTo>
                  <a:lnTo>
                    <a:pt x="6512" y="177"/>
                  </a:lnTo>
                  <a:lnTo>
                    <a:pt x="6520" y="178"/>
                  </a:lnTo>
                  <a:lnTo>
                    <a:pt x="6531" y="177"/>
                  </a:lnTo>
                  <a:lnTo>
                    <a:pt x="6538" y="175"/>
                  </a:lnTo>
                  <a:lnTo>
                    <a:pt x="6537" y="159"/>
                  </a:lnTo>
                  <a:lnTo>
                    <a:pt x="6532" y="159"/>
                  </a:lnTo>
                  <a:lnTo>
                    <a:pt x="6525" y="161"/>
                  </a:lnTo>
                  <a:lnTo>
                    <a:pt x="6521" y="161"/>
                  </a:lnTo>
                  <a:lnTo>
                    <a:pt x="6518" y="159"/>
                  </a:lnTo>
                  <a:lnTo>
                    <a:pt x="6516" y="157"/>
                  </a:lnTo>
                  <a:lnTo>
                    <a:pt x="6513" y="155"/>
                  </a:lnTo>
                  <a:lnTo>
                    <a:pt x="6511" y="152"/>
                  </a:lnTo>
                  <a:lnTo>
                    <a:pt x="6510" y="147"/>
                  </a:lnTo>
                  <a:lnTo>
                    <a:pt x="6510" y="143"/>
                  </a:lnTo>
                  <a:lnTo>
                    <a:pt x="6509" y="137"/>
                  </a:lnTo>
                  <a:lnTo>
                    <a:pt x="6509" y="74"/>
                  </a:lnTo>
                  <a:lnTo>
                    <a:pt x="6539" y="74"/>
                  </a:lnTo>
                  <a:lnTo>
                    <a:pt x="6539" y="58"/>
                  </a:lnTo>
                  <a:lnTo>
                    <a:pt x="6509" y="58"/>
                  </a:lnTo>
                  <a:lnTo>
                    <a:pt x="6509" y="24"/>
                  </a:lnTo>
                  <a:lnTo>
                    <a:pt x="6490" y="29"/>
                  </a:lnTo>
                  <a:close/>
                  <a:moveTo>
                    <a:pt x="6653" y="120"/>
                  </a:moveTo>
                  <a:lnTo>
                    <a:pt x="6654" y="116"/>
                  </a:lnTo>
                  <a:lnTo>
                    <a:pt x="6654" y="110"/>
                  </a:lnTo>
                  <a:lnTo>
                    <a:pt x="6653" y="102"/>
                  </a:lnTo>
                  <a:lnTo>
                    <a:pt x="6652" y="93"/>
                  </a:lnTo>
                  <a:lnTo>
                    <a:pt x="6648" y="84"/>
                  </a:lnTo>
                  <a:lnTo>
                    <a:pt x="6644" y="75"/>
                  </a:lnTo>
                  <a:lnTo>
                    <a:pt x="6641" y="70"/>
                  </a:lnTo>
                  <a:lnTo>
                    <a:pt x="6638" y="67"/>
                  </a:lnTo>
                  <a:lnTo>
                    <a:pt x="6634" y="64"/>
                  </a:lnTo>
                  <a:lnTo>
                    <a:pt x="6630" y="60"/>
                  </a:lnTo>
                  <a:lnTo>
                    <a:pt x="6625" y="58"/>
                  </a:lnTo>
                  <a:lnTo>
                    <a:pt x="6619" y="57"/>
                  </a:lnTo>
                  <a:lnTo>
                    <a:pt x="6613" y="56"/>
                  </a:lnTo>
                  <a:lnTo>
                    <a:pt x="6606" y="55"/>
                  </a:lnTo>
                  <a:lnTo>
                    <a:pt x="6601" y="56"/>
                  </a:lnTo>
                  <a:lnTo>
                    <a:pt x="6594" y="57"/>
                  </a:lnTo>
                  <a:lnTo>
                    <a:pt x="6589" y="58"/>
                  </a:lnTo>
                  <a:lnTo>
                    <a:pt x="6584" y="60"/>
                  </a:lnTo>
                  <a:lnTo>
                    <a:pt x="6579" y="63"/>
                  </a:lnTo>
                  <a:lnTo>
                    <a:pt x="6575" y="66"/>
                  </a:lnTo>
                  <a:lnTo>
                    <a:pt x="6571" y="69"/>
                  </a:lnTo>
                  <a:lnTo>
                    <a:pt x="6567" y="74"/>
                  </a:lnTo>
                  <a:lnTo>
                    <a:pt x="6561" y="83"/>
                  </a:lnTo>
                  <a:lnTo>
                    <a:pt x="6557" y="94"/>
                  </a:lnTo>
                  <a:lnTo>
                    <a:pt x="6554" y="106"/>
                  </a:lnTo>
                  <a:lnTo>
                    <a:pt x="6553" y="118"/>
                  </a:lnTo>
                  <a:lnTo>
                    <a:pt x="6554" y="132"/>
                  </a:lnTo>
                  <a:lnTo>
                    <a:pt x="6557" y="143"/>
                  </a:lnTo>
                  <a:lnTo>
                    <a:pt x="6559" y="148"/>
                  </a:lnTo>
                  <a:lnTo>
                    <a:pt x="6562" y="153"/>
                  </a:lnTo>
                  <a:lnTo>
                    <a:pt x="6564" y="157"/>
                  </a:lnTo>
                  <a:lnTo>
                    <a:pt x="6567" y="162"/>
                  </a:lnTo>
                  <a:lnTo>
                    <a:pt x="6572" y="165"/>
                  </a:lnTo>
                  <a:lnTo>
                    <a:pt x="6576" y="168"/>
                  </a:lnTo>
                  <a:lnTo>
                    <a:pt x="6580" y="172"/>
                  </a:lnTo>
                  <a:lnTo>
                    <a:pt x="6586" y="174"/>
                  </a:lnTo>
                  <a:lnTo>
                    <a:pt x="6591" y="175"/>
                  </a:lnTo>
                  <a:lnTo>
                    <a:pt x="6597" y="177"/>
                  </a:lnTo>
                  <a:lnTo>
                    <a:pt x="6603" y="177"/>
                  </a:lnTo>
                  <a:lnTo>
                    <a:pt x="6610" y="178"/>
                  </a:lnTo>
                  <a:lnTo>
                    <a:pt x="6621" y="177"/>
                  </a:lnTo>
                  <a:lnTo>
                    <a:pt x="6632" y="175"/>
                  </a:lnTo>
                  <a:lnTo>
                    <a:pt x="6641" y="173"/>
                  </a:lnTo>
                  <a:lnTo>
                    <a:pt x="6647" y="171"/>
                  </a:lnTo>
                  <a:lnTo>
                    <a:pt x="6643" y="155"/>
                  </a:lnTo>
                  <a:lnTo>
                    <a:pt x="6638" y="157"/>
                  </a:lnTo>
                  <a:lnTo>
                    <a:pt x="6630" y="159"/>
                  </a:lnTo>
                  <a:lnTo>
                    <a:pt x="6622" y="161"/>
                  </a:lnTo>
                  <a:lnTo>
                    <a:pt x="6612" y="162"/>
                  </a:lnTo>
                  <a:lnTo>
                    <a:pt x="6604" y="161"/>
                  </a:lnTo>
                  <a:lnTo>
                    <a:pt x="6598" y="159"/>
                  </a:lnTo>
                  <a:lnTo>
                    <a:pt x="6590" y="156"/>
                  </a:lnTo>
                  <a:lnTo>
                    <a:pt x="6585" y="152"/>
                  </a:lnTo>
                  <a:lnTo>
                    <a:pt x="6580" y="146"/>
                  </a:lnTo>
                  <a:lnTo>
                    <a:pt x="6576" y="139"/>
                  </a:lnTo>
                  <a:lnTo>
                    <a:pt x="6574" y="131"/>
                  </a:lnTo>
                  <a:lnTo>
                    <a:pt x="6573" y="120"/>
                  </a:lnTo>
                  <a:lnTo>
                    <a:pt x="6653" y="120"/>
                  </a:lnTo>
                  <a:close/>
                  <a:moveTo>
                    <a:pt x="6573" y="105"/>
                  </a:moveTo>
                  <a:lnTo>
                    <a:pt x="6574" y="99"/>
                  </a:lnTo>
                  <a:lnTo>
                    <a:pt x="6576" y="94"/>
                  </a:lnTo>
                  <a:lnTo>
                    <a:pt x="6578" y="88"/>
                  </a:lnTo>
                  <a:lnTo>
                    <a:pt x="6581" y="83"/>
                  </a:lnTo>
                  <a:lnTo>
                    <a:pt x="6586" y="77"/>
                  </a:lnTo>
                  <a:lnTo>
                    <a:pt x="6591" y="74"/>
                  </a:lnTo>
                  <a:lnTo>
                    <a:pt x="6598" y="71"/>
                  </a:lnTo>
                  <a:lnTo>
                    <a:pt x="6605" y="70"/>
                  </a:lnTo>
                  <a:lnTo>
                    <a:pt x="6613" y="71"/>
                  </a:lnTo>
                  <a:lnTo>
                    <a:pt x="6619" y="74"/>
                  </a:lnTo>
                  <a:lnTo>
                    <a:pt x="6625" y="78"/>
                  </a:lnTo>
                  <a:lnTo>
                    <a:pt x="6628" y="83"/>
                  </a:lnTo>
                  <a:lnTo>
                    <a:pt x="6631" y="88"/>
                  </a:lnTo>
                  <a:lnTo>
                    <a:pt x="6632" y="94"/>
                  </a:lnTo>
                  <a:lnTo>
                    <a:pt x="6633" y="99"/>
                  </a:lnTo>
                  <a:lnTo>
                    <a:pt x="6633" y="105"/>
                  </a:lnTo>
                  <a:lnTo>
                    <a:pt x="6573" y="105"/>
                  </a:lnTo>
                  <a:close/>
                  <a:moveTo>
                    <a:pt x="6680" y="175"/>
                  </a:moveTo>
                  <a:lnTo>
                    <a:pt x="6700" y="175"/>
                  </a:lnTo>
                  <a:lnTo>
                    <a:pt x="6700" y="105"/>
                  </a:lnTo>
                  <a:lnTo>
                    <a:pt x="6700" y="99"/>
                  </a:lnTo>
                  <a:lnTo>
                    <a:pt x="6701" y="95"/>
                  </a:lnTo>
                  <a:lnTo>
                    <a:pt x="6703" y="90"/>
                  </a:lnTo>
                  <a:lnTo>
                    <a:pt x="6706" y="86"/>
                  </a:lnTo>
                  <a:lnTo>
                    <a:pt x="6708" y="83"/>
                  </a:lnTo>
                  <a:lnTo>
                    <a:pt x="6712" y="79"/>
                  </a:lnTo>
                  <a:lnTo>
                    <a:pt x="6715" y="77"/>
                  </a:lnTo>
                  <a:lnTo>
                    <a:pt x="6720" y="75"/>
                  </a:lnTo>
                  <a:lnTo>
                    <a:pt x="6724" y="74"/>
                  </a:lnTo>
                  <a:lnTo>
                    <a:pt x="6729" y="73"/>
                  </a:lnTo>
                  <a:lnTo>
                    <a:pt x="6736" y="74"/>
                  </a:lnTo>
                  <a:lnTo>
                    <a:pt x="6741" y="76"/>
                  </a:lnTo>
                  <a:lnTo>
                    <a:pt x="6747" y="79"/>
                  </a:lnTo>
                  <a:lnTo>
                    <a:pt x="6750" y="84"/>
                  </a:lnTo>
                  <a:lnTo>
                    <a:pt x="6752" y="88"/>
                  </a:lnTo>
                  <a:lnTo>
                    <a:pt x="6754" y="94"/>
                  </a:lnTo>
                  <a:lnTo>
                    <a:pt x="6755" y="100"/>
                  </a:lnTo>
                  <a:lnTo>
                    <a:pt x="6755" y="108"/>
                  </a:lnTo>
                  <a:lnTo>
                    <a:pt x="6755" y="175"/>
                  </a:lnTo>
                  <a:lnTo>
                    <a:pt x="6777" y="175"/>
                  </a:lnTo>
                  <a:lnTo>
                    <a:pt x="6777" y="105"/>
                  </a:lnTo>
                  <a:lnTo>
                    <a:pt x="6776" y="98"/>
                  </a:lnTo>
                  <a:lnTo>
                    <a:pt x="6776" y="92"/>
                  </a:lnTo>
                  <a:lnTo>
                    <a:pt x="6774" y="86"/>
                  </a:lnTo>
                  <a:lnTo>
                    <a:pt x="6773" y="80"/>
                  </a:lnTo>
                  <a:lnTo>
                    <a:pt x="6768" y="71"/>
                  </a:lnTo>
                  <a:lnTo>
                    <a:pt x="6762" y="65"/>
                  </a:lnTo>
                  <a:lnTo>
                    <a:pt x="6756" y="60"/>
                  </a:lnTo>
                  <a:lnTo>
                    <a:pt x="6749" y="57"/>
                  </a:lnTo>
                  <a:lnTo>
                    <a:pt x="6742" y="56"/>
                  </a:lnTo>
                  <a:lnTo>
                    <a:pt x="6736" y="55"/>
                  </a:lnTo>
                  <a:lnTo>
                    <a:pt x="6729" y="56"/>
                  </a:lnTo>
                  <a:lnTo>
                    <a:pt x="6723" y="57"/>
                  </a:lnTo>
                  <a:lnTo>
                    <a:pt x="6718" y="59"/>
                  </a:lnTo>
                  <a:lnTo>
                    <a:pt x="6712" y="63"/>
                  </a:lnTo>
                  <a:lnTo>
                    <a:pt x="6708" y="66"/>
                  </a:lnTo>
                  <a:lnTo>
                    <a:pt x="6705" y="69"/>
                  </a:lnTo>
                  <a:lnTo>
                    <a:pt x="6701" y="74"/>
                  </a:lnTo>
                  <a:lnTo>
                    <a:pt x="6698" y="77"/>
                  </a:lnTo>
                  <a:lnTo>
                    <a:pt x="6698" y="77"/>
                  </a:lnTo>
                  <a:lnTo>
                    <a:pt x="6697" y="58"/>
                  </a:lnTo>
                  <a:lnTo>
                    <a:pt x="6679" y="58"/>
                  </a:lnTo>
                  <a:lnTo>
                    <a:pt x="6679" y="73"/>
                  </a:lnTo>
                  <a:lnTo>
                    <a:pt x="6680" y="89"/>
                  </a:lnTo>
                  <a:lnTo>
                    <a:pt x="6680" y="175"/>
                  </a:lnTo>
                  <a:close/>
                  <a:moveTo>
                    <a:pt x="6814" y="29"/>
                  </a:moveTo>
                  <a:lnTo>
                    <a:pt x="6814" y="58"/>
                  </a:lnTo>
                  <a:lnTo>
                    <a:pt x="6796" y="58"/>
                  </a:lnTo>
                  <a:lnTo>
                    <a:pt x="6796" y="74"/>
                  </a:lnTo>
                  <a:lnTo>
                    <a:pt x="6814" y="74"/>
                  </a:lnTo>
                  <a:lnTo>
                    <a:pt x="6814" y="138"/>
                  </a:lnTo>
                  <a:lnTo>
                    <a:pt x="6815" y="148"/>
                  </a:lnTo>
                  <a:lnTo>
                    <a:pt x="6816" y="156"/>
                  </a:lnTo>
                  <a:lnTo>
                    <a:pt x="6818" y="164"/>
                  </a:lnTo>
                  <a:lnTo>
                    <a:pt x="6822" y="170"/>
                  </a:lnTo>
                  <a:lnTo>
                    <a:pt x="6827" y="173"/>
                  </a:lnTo>
                  <a:lnTo>
                    <a:pt x="6831" y="176"/>
                  </a:lnTo>
                  <a:lnTo>
                    <a:pt x="6837" y="177"/>
                  </a:lnTo>
                  <a:lnTo>
                    <a:pt x="6844" y="178"/>
                  </a:lnTo>
                  <a:lnTo>
                    <a:pt x="6855" y="177"/>
                  </a:lnTo>
                  <a:lnTo>
                    <a:pt x="6863" y="175"/>
                  </a:lnTo>
                  <a:lnTo>
                    <a:pt x="6862" y="159"/>
                  </a:lnTo>
                  <a:lnTo>
                    <a:pt x="6857" y="159"/>
                  </a:lnTo>
                  <a:lnTo>
                    <a:pt x="6850" y="161"/>
                  </a:lnTo>
                  <a:lnTo>
                    <a:pt x="6846" y="161"/>
                  </a:lnTo>
                  <a:lnTo>
                    <a:pt x="6843" y="159"/>
                  </a:lnTo>
                  <a:lnTo>
                    <a:pt x="6840" y="157"/>
                  </a:lnTo>
                  <a:lnTo>
                    <a:pt x="6837" y="155"/>
                  </a:lnTo>
                  <a:lnTo>
                    <a:pt x="6836" y="152"/>
                  </a:lnTo>
                  <a:lnTo>
                    <a:pt x="6835" y="147"/>
                  </a:lnTo>
                  <a:lnTo>
                    <a:pt x="6834" y="143"/>
                  </a:lnTo>
                  <a:lnTo>
                    <a:pt x="6834" y="137"/>
                  </a:lnTo>
                  <a:lnTo>
                    <a:pt x="6834" y="74"/>
                  </a:lnTo>
                  <a:lnTo>
                    <a:pt x="6864" y="74"/>
                  </a:lnTo>
                  <a:lnTo>
                    <a:pt x="6864" y="58"/>
                  </a:lnTo>
                  <a:lnTo>
                    <a:pt x="6834" y="58"/>
                  </a:lnTo>
                  <a:lnTo>
                    <a:pt x="6834" y="24"/>
                  </a:lnTo>
                  <a:lnTo>
                    <a:pt x="6814" y="29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1480405" y="1247948"/>
              <a:ext cx="4640504" cy="233390"/>
            </a:xfrm>
            <a:custGeom>
              <a:rect b="b" l="l" r="r" t="t"/>
              <a:pathLst>
                <a:path extrusionOk="0" h="518" w="9932">
                  <a:moveTo>
                    <a:pt x="6979" y="175"/>
                  </a:moveTo>
                  <a:lnTo>
                    <a:pt x="6978" y="163"/>
                  </a:lnTo>
                  <a:lnTo>
                    <a:pt x="6977" y="147"/>
                  </a:lnTo>
                  <a:lnTo>
                    <a:pt x="6977" y="104"/>
                  </a:lnTo>
                  <a:lnTo>
                    <a:pt x="6977" y="95"/>
                  </a:lnTo>
                  <a:lnTo>
                    <a:pt x="6976" y="86"/>
                  </a:lnTo>
                  <a:lnTo>
                    <a:pt x="6973" y="78"/>
                  </a:lnTo>
                  <a:lnTo>
                    <a:pt x="6968" y="70"/>
                  </a:lnTo>
                  <a:lnTo>
                    <a:pt x="6966" y="67"/>
                  </a:lnTo>
                  <a:lnTo>
                    <a:pt x="6963" y="64"/>
                  </a:lnTo>
                  <a:lnTo>
                    <a:pt x="6960" y="61"/>
                  </a:lnTo>
                  <a:lnTo>
                    <a:pt x="6955" y="59"/>
                  </a:lnTo>
                  <a:lnTo>
                    <a:pt x="6951" y="58"/>
                  </a:lnTo>
                  <a:lnTo>
                    <a:pt x="6946" y="56"/>
                  </a:lnTo>
                  <a:lnTo>
                    <a:pt x="6940" y="56"/>
                  </a:lnTo>
                  <a:lnTo>
                    <a:pt x="6934" y="55"/>
                  </a:lnTo>
                  <a:lnTo>
                    <a:pt x="6923" y="56"/>
                  </a:lnTo>
                  <a:lnTo>
                    <a:pt x="6913" y="58"/>
                  </a:lnTo>
                  <a:lnTo>
                    <a:pt x="6905" y="61"/>
                  </a:lnTo>
                  <a:lnTo>
                    <a:pt x="6897" y="66"/>
                  </a:lnTo>
                  <a:lnTo>
                    <a:pt x="6901" y="79"/>
                  </a:lnTo>
                  <a:lnTo>
                    <a:pt x="6908" y="76"/>
                  </a:lnTo>
                  <a:lnTo>
                    <a:pt x="6915" y="74"/>
                  </a:lnTo>
                  <a:lnTo>
                    <a:pt x="6923" y="71"/>
                  </a:lnTo>
                  <a:lnTo>
                    <a:pt x="6931" y="71"/>
                  </a:lnTo>
                  <a:lnTo>
                    <a:pt x="6939" y="71"/>
                  </a:lnTo>
                  <a:lnTo>
                    <a:pt x="6945" y="74"/>
                  </a:lnTo>
                  <a:lnTo>
                    <a:pt x="6950" y="77"/>
                  </a:lnTo>
                  <a:lnTo>
                    <a:pt x="6953" y="82"/>
                  </a:lnTo>
                  <a:lnTo>
                    <a:pt x="6955" y="85"/>
                  </a:lnTo>
                  <a:lnTo>
                    <a:pt x="6956" y="90"/>
                  </a:lnTo>
                  <a:lnTo>
                    <a:pt x="6956" y="94"/>
                  </a:lnTo>
                  <a:lnTo>
                    <a:pt x="6956" y="98"/>
                  </a:lnTo>
                  <a:lnTo>
                    <a:pt x="6956" y="100"/>
                  </a:lnTo>
                  <a:lnTo>
                    <a:pt x="6941" y="102"/>
                  </a:lnTo>
                  <a:lnTo>
                    <a:pt x="6927" y="104"/>
                  </a:lnTo>
                  <a:lnTo>
                    <a:pt x="6915" y="107"/>
                  </a:lnTo>
                  <a:lnTo>
                    <a:pt x="6906" y="112"/>
                  </a:lnTo>
                  <a:lnTo>
                    <a:pt x="6902" y="115"/>
                  </a:lnTo>
                  <a:lnTo>
                    <a:pt x="6898" y="118"/>
                  </a:lnTo>
                  <a:lnTo>
                    <a:pt x="6895" y="122"/>
                  </a:lnTo>
                  <a:lnTo>
                    <a:pt x="6893" y="126"/>
                  </a:lnTo>
                  <a:lnTo>
                    <a:pt x="6891" y="129"/>
                  </a:lnTo>
                  <a:lnTo>
                    <a:pt x="6890" y="134"/>
                  </a:lnTo>
                  <a:lnTo>
                    <a:pt x="6888" y="139"/>
                  </a:lnTo>
                  <a:lnTo>
                    <a:pt x="6888" y="145"/>
                  </a:lnTo>
                  <a:lnTo>
                    <a:pt x="6888" y="151"/>
                  </a:lnTo>
                  <a:lnTo>
                    <a:pt x="6891" y="157"/>
                  </a:lnTo>
                  <a:lnTo>
                    <a:pt x="6894" y="163"/>
                  </a:lnTo>
                  <a:lnTo>
                    <a:pt x="6897" y="167"/>
                  </a:lnTo>
                  <a:lnTo>
                    <a:pt x="6902" y="172"/>
                  </a:lnTo>
                  <a:lnTo>
                    <a:pt x="6908" y="175"/>
                  </a:lnTo>
                  <a:lnTo>
                    <a:pt x="6915" y="177"/>
                  </a:lnTo>
                  <a:lnTo>
                    <a:pt x="6923" y="178"/>
                  </a:lnTo>
                  <a:lnTo>
                    <a:pt x="6929" y="178"/>
                  </a:lnTo>
                  <a:lnTo>
                    <a:pt x="6935" y="177"/>
                  </a:lnTo>
                  <a:lnTo>
                    <a:pt x="6940" y="175"/>
                  </a:lnTo>
                  <a:lnTo>
                    <a:pt x="6945" y="173"/>
                  </a:lnTo>
                  <a:lnTo>
                    <a:pt x="6952" y="167"/>
                  </a:lnTo>
                  <a:lnTo>
                    <a:pt x="6959" y="161"/>
                  </a:lnTo>
                  <a:lnTo>
                    <a:pt x="6959" y="161"/>
                  </a:lnTo>
                  <a:lnTo>
                    <a:pt x="6961" y="175"/>
                  </a:lnTo>
                  <a:lnTo>
                    <a:pt x="6979" y="175"/>
                  </a:lnTo>
                  <a:close/>
                  <a:moveTo>
                    <a:pt x="6958" y="136"/>
                  </a:moveTo>
                  <a:lnTo>
                    <a:pt x="6958" y="139"/>
                  </a:lnTo>
                  <a:lnTo>
                    <a:pt x="6956" y="143"/>
                  </a:lnTo>
                  <a:lnTo>
                    <a:pt x="6954" y="146"/>
                  </a:lnTo>
                  <a:lnTo>
                    <a:pt x="6952" y="151"/>
                  </a:lnTo>
                  <a:lnTo>
                    <a:pt x="6950" y="153"/>
                  </a:lnTo>
                  <a:lnTo>
                    <a:pt x="6947" y="156"/>
                  </a:lnTo>
                  <a:lnTo>
                    <a:pt x="6944" y="158"/>
                  </a:lnTo>
                  <a:lnTo>
                    <a:pt x="6939" y="161"/>
                  </a:lnTo>
                  <a:lnTo>
                    <a:pt x="6934" y="162"/>
                  </a:lnTo>
                  <a:lnTo>
                    <a:pt x="6928" y="163"/>
                  </a:lnTo>
                  <a:lnTo>
                    <a:pt x="6925" y="162"/>
                  </a:lnTo>
                  <a:lnTo>
                    <a:pt x="6921" y="162"/>
                  </a:lnTo>
                  <a:lnTo>
                    <a:pt x="6918" y="159"/>
                  </a:lnTo>
                  <a:lnTo>
                    <a:pt x="6915" y="157"/>
                  </a:lnTo>
                  <a:lnTo>
                    <a:pt x="6912" y="155"/>
                  </a:lnTo>
                  <a:lnTo>
                    <a:pt x="6911" y="151"/>
                  </a:lnTo>
                  <a:lnTo>
                    <a:pt x="6910" y="147"/>
                  </a:lnTo>
                  <a:lnTo>
                    <a:pt x="6909" y="142"/>
                  </a:lnTo>
                  <a:lnTo>
                    <a:pt x="6909" y="138"/>
                  </a:lnTo>
                  <a:lnTo>
                    <a:pt x="6910" y="134"/>
                  </a:lnTo>
                  <a:lnTo>
                    <a:pt x="6911" y="131"/>
                  </a:lnTo>
                  <a:lnTo>
                    <a:pt x="6913" y="128"/>
                  </a:lnTo>
                  <a:lnTo>
                    <a:pt x="6919" y="124"/>
                  </a:lnTo>
                  <a:lnTo>
                    <a:pt x="6925" y="120"/>
                  </a:lnTo>
                  <a:lnTo>
                    <a:pt x="6933" y="117"/>
                  </a:lnTo>
                  <a:lnTo>
                    <a:pt x="6940" y="116"/>
                  </a:lnTo>
                  <a:lnTo>
                    <a:pt x="6949" y="116"/>
                  </a:lnTo>
                  <a:lnTo>
                    <a:pt x="6958" y="116"/>
                  </a:lnTo>
                  <a:lnTo>
                    <a:pt x="6958" y="136"/>
                  </a:lnTo>
                  <a:close/>
                  <a:moveTo>
                    <a:pt x="6945" y="7"/>
                  </a:moveTo>
                  <a:lnTo>
                    <a:pt x="6924" y="41"/>
                  </a:lnTo>
                  <a:lnTo>
                    <a:pt x="6939" y="41"/>
                  </a:lnTo>
                  <a:lnTo>
                    <a:pt x="6967" y="7"/>
                  </a:lnTo>
                  <a:lnTo>
                    <a:pt x="6945" y="7"/>
                  </a:lnTo>
                  <a:close/>
                  <a:moveTo>
                    <a:pt x="6995" y="58"/>
                  </a:moveTo>
                  <a:lnTo>
                    <a:pt x="7039" y="175"/>
                  </a:lnTo>
                  <a:lnTo>
                    <a:pt x="7058" y="175"/>
                  </a:lnTo>
                  <a:lnTo>
                    <a:pt x="7103" y="58"/>
                  </a:lnTo>
                  <a:lnTo>
                    <a:pt x="7081" y="58"/>
                  </a:lnTo>
                  <a:lnTo>
                    <a:pt x="7059" y="124"/>
                  </a:lnTo>
                  <a:lnTo>
                    <a:pt x="7054" y="139"/>
                  </a:lnTo>
                  <a:lnTo>
                    <a:pt x="7049" y="154"/>
                  </a:lnTo>
                  <a:lnTo>
                    <a:pt x="7048" y="154"/>
                  </a:lnTo>
                  <a:lnTo>
                    <a:pt x="7045" y="139"/>
                  </a:lnTo>
                  <a:lnTo>
                    <a:pt x="7040" y="124"/>
                  </a:lnTo>
                  <a:lnTo>
                    <a:pt x="7017" y="58"/>
                  </a:lnTo>
                  <a:lnTo>
                    <a:pt x="6995" y="58"/>
                  </a:lnTo>
                  <a:close/>
                  <a:moveTo>
                    <a:pt x="7211" y="120"/>
                  </a:moveTo>
                  <a:lnTo>
                    <a:pt x="7212" y="116"/>
                  </a:lnTo>
                  <a:lnTo>
                    <a:pt x="7212" y="110"/>
                  </a:lnTo>
                  <a:lnTo>
                    <a:pt x="7212" y="102"/>
                  </a:lnTo>
                  <a:lnTo>
                    <a:pt x="7210" y="93"/>
                  </a:lnTo>
                  <a:lnTo>
                    <a:pt x="7207" y="84"/>
                  </a:lnTo>
                  <a:lnTo>
                    <a:pt x="7203" y="75"/>
                  </a:lnTo>
                  <a:lnTo>
                    <a:pt x="7201" y="70"/>
                  </a:lnTo>
                  <a:lnTo>
                    <a:pt x="7196" y="67"/>
                  </a:lnTo>
                  <a:lnTo>
                    <a:pt x="7193" y="64"/>
                  </a:lnTo>
                  <a:lnTo>
                    <a:pt x="7189" y="60"/>
                  </a:lnTo>
                  <a:lnTo>
                    <a:pt x="7183" y="58"/>
                  </a:lnTo>
                  <a:lnTo>
                    <a:pt x="7178" y="57"/>
                  </a:lnTo>
                  <a:lnTo>
                    <a:pt x="7172" y="56"/>
                  </a:lnTo>
                  <a:lnTo>
                    <a:pt x="7165" y="55"/>
                  </a:lnTo>
                  <a:lnTo>
                    <a:pt x="7160" y="56"/>
                  </a:lnTo>
                  <a:lnTo>
                    <a:pt x="7153" y="57"/>
                  </a:lnTo>
                  <a:lnTo>
                    <a:pt x="7148" y="58"/>
                  </a:lnTo>
                  <a:lnTo>
                    <a:pt x="7143" y="60"/>
                  </a:lnTo>
                  <a:lnTo>
                    <a:pt x="7138" y="63"/>
                  </a:lnTo>
                  <a:lnTo>
                    <a:pt x="7134" y="66"/>
                  </a:lnTo>
                  <a:lnTo>
                    <a:pt x="7129" y="69"/>
                  </a:lnTo>
                  <a:lnTo>
                    <a:pt x="7126" y="74"/>
                  </a:lnTo>
                  <a:lnTo>
                    <a:pt x="7120" y="83"/>
                  </a:lnTo>
                  <a:lnTo>
                    <a:pt x="7115" y="94"/>
                  </a:lnTo>
                  <a:lnTo>
                    <a:pt x="7113" y="106"/>
                  </a:lnTo>
                  <a:lnTo>
                    <a:pt x="7112" y="118"/>
                  </a:lnTo>
                  <a:lnTo>
                    <a:pt x="7113" y="132"/>
                  </a:lnTo>
                  <a:lnTo>
                    <a:pt x="7115" y="143"/>
                  </a:lnTo>
                  <a:lnTo>
                    <a:pt x="7117" y="148"/>
                  </a:lnTo>
                  <a:lnTo>
                    <a:pt x="7121" y="153"/>
                  </a:lnTo>
                  <a:lnTo>
                    <a:pt x="7123" y="157"/>
                  </a:lnTo>
                  <a:lnTo>
                    <a:pt x="7127" y="162"/>
                  </a:lnTo>
                  <a:lnTo>
                    <a:pt x="7130" y="165"/>
                  </a:lnTo>
                  <a:lnTo>
                    <a:pt x="7135" y="168"/>
                  </a:lnTo>
                  <a:lnTo>
                    <a:pt x="7139" y="172"/>
                  </a:lnTo>
                  <a:lnTo>
                    <a:pt x="7144" y="174"/>
                  </a:lnTo>
                  <a:lnTo>
                    <a:pt x="7150" y="175"/>
                  </a:lnTo>
                  <a:lnTo>
                    <a:pt x="7155" y="177"/>
                  </a:lnTo>
                  <a:lnTo>
                    <a:pt x="7162" y="177"/>
                  </a:lnTo>
                  <a:lnTo>
                    <a:pt x="7168" y="178"/>
                  </a:lnTo>
                  <a:lnTo>
                    <a:pt x="7180" y="177"/>
                  </a:lnTo>
                  <a:lnTo>
                    <a:pt x="7191" y="175"/>
                  </a:lnTo>
                  <a:lnTo>
                    <a:pt x="7199" y="173"/>
                  </a:lnTo>
                  <a:lnTo>
                    <a:pt x="7206" y="171"/>
                  </a:lnTo>
                  <a:lnTo>
                    <a:pt x="7203" y="155"/>
                  </a:lnTo>
                  <a:lnTo>
                    <a:pt x="7196" y="157"/>
                  </a:lnTo>
                  <a:lnTo>
                    <a:pt x="7190" y="159"/>
                  </a:lnTo>
                  <a:lnTo>
                    <a:pt x="7181" y="161"/>
                  </a:lnTo>
                  <a:lnTo>
                    <a:pt x="7170" y="162"/>
                  </a:lnTo>
                  <a:lnTo>
                    <a:pt x="7163" y="161"/>
                  </a:lnTo>
                  <a:lnTo>
                    <a:pt x="7156" y="159"/>
                  </a:lnTo>
                  <a:lnTo>
                    <a:pt x="7150" y="156"/>
                  </a:lnTo>
                  <a:lnTo>
                    <a:pt x="7143" y="152"/>
                  </a:lnTo>
                  <a:lnTo>
                    <a:pt x="7139" y="146"/>
                  </a:lnTo>
                  <a:lnTo>
                    <a:pt x="7135" y="139"/>
                  </a:lnTo>
                  <a:lnTo>
                    <a:pt x="7133" y="131"/>
                  </a:lnTo>
                  <a:lnTo>
                    <a:pt x="7131" y="120"/>
                  </a:lnTo>
                  <a:lnTo>
                    <a:pt x="7211" y="120"/>
                  </a:lnTo>
                  <a:close/>
                  <a:moveTo>
                    <a:pt x="7131" y="105"/>
                  </a:moveTo>
                  <a:lnTo>
                    <a:pt x="7133" y="99"/>
                  </a:lnTo>
                  <a:lnTo>
                    <a:pt x="7135" y="94"/>
                  </a:lnTo>
                  <a:lnTo>
                    <a:pt x="7137" y="88"/>
                  </a:lnTo>
                  <a:lnTo>
                    <a:pt x="7140" y="83"/>
                  </a:lnTo>
                  <a:lnTo>
                    <a:pt x="7144" y="77"/>
                  </a:lnTo>
                  <a:lnTo>
                    <a:pt x="7150" y="74"/>
                  </a:lnTo>
                  <a:lnTo>
                    <a:pt x="7156" y="71"/>
                  </a:lnTo>
                  <a:lnTo>
                    <a:pt x="7164" y="70"/>
                  </a:lnTo>
                  <a:lnTo>
                    <a:pt x="7171" y="71"/>
                  </a:lnTo>
                  <a:lnTo>
                    <a:pt x="7178" y="74"/>
                  </a:lnTo>
                  <a:lnTo>
                    <a:pt x="7183" y="78"/>
                  </a:lnTo>
                  <a:lnTo>
                    <a:pt x="7187" y="83"/>
                  </a:lnTo>
                  <a:lnTo>
                    <a:pt x="7190" y="88"/>
                  </a:lnTo>
                  <a:lnTo>
                    <a:pt x="7192" y="94"/>
                  </a:lnTo>
                  <a:lnTo>
                    <a:pt x="7192" y="99"/>
                  </a:lnTo>
                  <a:lnTo>
                    <a:pt x="7193" y="105"/>
                  </a:lnTo>
                  <a:lnTo>
                    <a:pt x="7131" y="105"/>
                  </a:lnTo>
                  <a:close/>
                  <a:moveTo>
                    <a:pt x="7238" y="175"/>
                  </a:moveTo>
                  <a:lnTo>
                    <a:pt x="7259" y="175"/>
                  </a:lnTo>
                  <a:lnTo>
                    <a:pt x="7259" y="2"/>
                  </a:lnTo>
                  <a:lnTo>
                    <a:pt x="7238" y="2"/>
                  </a:lnTo>
                  <a:lnTo>
                    <a:pt x="7238" y="175"/>
                  </a:lnTo>
                  <a:close/>
                  <a:moveTo>
                    <a:pt x="7436" y="120"/>
                  </a:moveTo>
                  <a:lnTo>
                    <a:pt x="7436" y="116"/>
                  </a:lnTo>
                  <a:lnTo>
                    <a:pt x="7436" y="110"/>
                  </a:lnTo>
                  <a:lnTo>
                    <a:pt x="7436" y="102"/>
                  </a:lnTo>
                  <a:lnTo>
                    <a:pt x="7434" y="93"/>
                  </a:lnTo>
                  <a:lnTo>
                    <a:pt x="7432" y="84"/>
                  </a:lnTo>
                  <a:lnTo>
                    <a:pt x="7426" y="75"/>
                  </a:lnTo>
                  <a:lnTo>
                    <a:pt x="7424" y="70"/>
                  </a:lnTo>
                  <a:lnTo>
                    <a:pt x="7421" y="67"/>
                  </a:lnTo>
                  <a:lnTo>
                    <a:pt x="7417" y="64"/>
                  </a:lnTo>
                  <a:lnTo>
                    <a:pt x="7412" y="60"/>
                  </a:lnTo>
                  <a:lnTo>
                    <a:pt x="7407" y="58"/>
                  </a:lnTo>
                  <a:lnTo>
                    <a:pt x="7401" y="57"/>
                  </a:lnTo>
                  <a:lnTo>
                    <a:pt x="7396" y="56"/>
                  </a:lnTo>
                  <a:lnTo>
                    <a:pt x="7390" y="55"/>
                  </a:lnTo>
                  <a:lnTo>
                    <a:pt x="7383" y="56"/>
                  </a:lnTo>
                  <a:lnTo>
                    <a:pt x="7378" y="57"/>
                  </a:lnTo>
                  <a:lnTo>
                    <a:pt x="7372" y="58"/>
                  </a:lnTo>
                  <a:lnTo>
                    <a:pt x="7367" y="60"/>
                  </a:lnTo>
                  <a:lnTo>
                    <a:pt x="7361" y="63"/>
                  </a:lnTo>
                  <a:lnTo>
                    <a:pt x="7357" y="66"/>
                  </a:lnTo>
                  <a:lnTo>
                    <a:pt x="7354" y="69"/>
                  </a:lnTo>
                  <a:lnTo>
                    <a:pt x="7350" y="74"/>
                  </a:lnTo>
                  <a:lnTo>
                    <a:pt x="7344" y="83"/>
                  </a:lnTo>
                  <a:lnTo>
                    <a:pt x="7339" y="94"/>
                  </a:lnTo>
                  <a:lnTo>
                    <a:pt x="7337" y="106"/>
                  </a:lnTo>
                  <a:lnTo>
                    <a:pt x="7336" y="118"/>
                  </a:lnTo>
                  <a:lnTo>
                    <a:pt x="7337" y="132"/>
                  </a:lnTo>
                  <a:lnTo>
                    <a:pt x="7340" y="143"/>
                  </a:lnTo>
                  <a:lnTo>
                    <a:pt x="7342" y="148"/>
                  </a:lnTo>
                  <a:lnTo>
                    <a:pt x="7344" y="153"/>
                  </a:lnTo>
                  <a:lnTo>
                    <a:pt x="7347" y="157"/>
                  </a:lnTo>
                  <a:lnTo>
                    <a:pt x="7351" y="162"/>
                  </a:lnTo>
                  <a:lnTo>
                    <a:pt x="7354" y="165"/>
                  </a:lnTo>
                  <a:lnTo>
                    <a:pt x="7358" y="168"/>
                  </a:lnTo>
                  <a:lnTo>
                    <a:pt x="7364" y="172"/>
                  </a:lnTo>
                  <a:lnTo>
                    <a:pt x="7368" y="174"/>
                  </a:lnTo>
                  <a:lnTo>
                    <a:pt x="7373" y="175"/>
                  </a:lnTo>
                  <a:lnTo>
                    <a:pt x="7379" y="177"/>
                  </a:lnTo>
                  <a:lnTo>
                    <a:pt x="7385" y="177"/>
                  </a:lnTo>
                  <a:lnTo>
                    <a:pt x="7392" y="178"/>
                  </a:lnTo>
                  <a:lnTo>
                    <a:pt x="7405" y="177"/>
                  </a:lnTo>
                  <a:lnTo>
                    <a:pt x="7414" y="175"/>
                  </a:lnTo>
                  <a:lnTo>
                    <a:pt x="7423" y="173"/>
                  </a:lnTo>
                  <a:lnTo>
                    <a:pt x="7430" y="171"/>
                  </a:lnTo>
                  <a:lnTo>
                    <a:pt x="7426" y="155"/>
                  </a:lnTo>
                  <a:lnTo>
                    <a:pt x="7420" y="157"/>
                  </a:lnTo>
                  <a:lnTo>
                    <a:pt x="7413" y="159"/>
                  </a:lnTo>
                  <a:lnTo>
                    <a:pt x="7405" y="161"/>
                  </a:lnTo>
                  <a:lnTo>
                    <a:pt x="7395" y="162"/>
                  </a:lnTo>
                  <a:lnTo>
                    <a:pt x="7387" y="161"/>
                  </a:lnTo>
                  <a:lnTo>
                    <a:pt x="7380" y="159"/>
                  </a:lnTo>
                  <a:lnTo>
                    <a:pt x="7373" y="156"/>
                  </a:lnTo>
                  <a:lnTo>
                    <a:pt x="7367" y="152"/>
                  </a:lnTo>
                  <a:lnTo>
                    <a:pt x="7363" y="146"/>
                  </a:lnTo>
                  <a:lnTo>
                    <a:pt x="7359" y="139"/>
                  </a:lnTo>
                  <a:lnTo>
                    <a:pt x="7356" y="131"/>
                  </a:lnTo>
                  <a:lnTo>
                    <a:pt x="7355" y="120"/>
                  </a:lnTo>
                  <a:lnTo>
                    <a:pt x="7436" y="120"/>
                  </a:lnTo>
                  <a:close/>
                  <a:moveTo>
                    <a:pt x="7356" y="105"/>
                  </a:moveTo>
                  <a:lnTo>
                    <a:pt x="7357" y="99"/>
                  </a:lnTo>
                  <a:lnTo>
                    <a:pt x="7358" y="94"/>
                  </a:lnTo>
                  <a:lnTo>
                    <a:pt x="7360" y="88"/>
                  </a:lnTo>
                  <a:lnTo>
                    <a:pt x="7365" y="83"/>
                  </a:lnTo>
                  <a:lnTo>
                    <a:pt x="7369" y="77"/>
                  </a:lnTo>
                  <a:lnTo>
                    <a:pt x="7373" y="74"/>
                  </a:lnTo>
                  <a:lnTo>
                    <a:pt x="7380" y="71"/>
                  </a:lnTo>
                  <a:lnTo>
                    <a:pt x="7387" y="70"/>
                  </a:lnTo>
                  <a:lnTo>
                    <a:pt x="7395" y="71"/>
                  </a:lnTo>
                  <a:lnTo>
                    <a:pt x="7401" y="74"/>
                  </a:lnTo>
                  <a:lnTo>
                    <a:pt x="7407" y="78"/>
                  </a:lnTo>
                  <a:lnTo>
                    <a:pt x="7411" y="83"/>
                  </a:lnTo>
                  <a:lnTo>
                    <a:pt x="7413" y="88"/>
                  </a:lnTo>
                  <a:lnTo>
                    <a:pt x="7415" y="94"/>
                  </a:lnTo>
                  <a:lnTo>
                    <a:pt x="7417" y="99"/>
                  </a:lnTo>
                  <a:lnTo>
                    <a:pt x="7417" y="105"/>
                  </a:lnTo>
                  <a:lnTo>
                    <a:pt x="7356" y="105"/>
                  </a:lnTo>
                  <a:close/>
                  <a:moveTo>
                    <a:pt x="7533" y="175"/>
                  </a:moveTo>
                  <a:lnTo>
                    <a:pt x="7533" y="58"/>
                  </a:lnTo>
                  <a:lnTo>
                    <a:pt x="7512" y="58"/>
                  </a:lnTo>
                  <a:lnTo>
                    <a:pt x="7512" y="175"/>
                  </a:lnTo>
                  <a:lnTo>
                    <a:pt x="7533" y="175"/>
                  </a:lnTo>
                  <a:close/>
                  <a:moveTo>
                    <a:pt x="7522" y="11"/>
                  </a:moveTo>
                  <a:lnTo>
                    <a:pt x="7517" y="12"/>
                  </a:lnTo>
                  <a:lnTo>
                    <a:pt x="7513" y="16"/>
                  </a:lnTo>
                  <a:lnTo>
                    <a:pt x="7511" y="19"/>
                  </a:lnTo>
                  <a:lnTo>
                    <a:pt x="7509" y="25"/>
                  </a:lnTo>
                  <a:lnTo>
                    <a:pt x="7511" y="30"/>
                  </a:lnTo>
                  <a:lnTo>
                    <a:pt x="7513" y="34"/>
                  </a:lnTo>
                  <a:lnTo>
                    <a:pt x="7517" y="37"/>
                  </a:lnTo>
                  <a:lnTo>
                    <a:pt x="7522" y="38"/>
                  </a:lnTo>
                  <a:lnTo>
                    <a:pt x="7528" y="37"/>
                  </a:lnTo>
                  <a:lnTo>
                    <a:pt x="7532" y="34"/>
                  </a:lnTo>
                  <a:lnTo>
                    <a:pt x="7534" y="30"/>
                  </a:lnTo>
                  <a:lnTo>
                    <a:pt x="7535" y="25"/>
                  </a:lnTo>
                  <a:lnTo>
                    <a:pt x="7534" y="19"/>
                  </a:lnTo>
                  <a:lnTo>
                    <a:pt x="7532" y="16"/>
                  </a:lnTo>
                  <a:lnTo>
                    <a:pt x="7528" y="12"/>
                  </a:lnTo>
                  <a:lnTo>
                    <a:pt x="7522" y="11"/>
                  </a:lnTo>
                  <a:close/>
                  <a:moveTo>
                    <a:pt x="7567" y="175"/>
                  </a:moveTo>
                  <a:lnTo>
                    <a:pt x="7588" y="175"/>
                  </a:lnTo>
                  <a:lnTo>
                    <a:pt x="7588" y="105"/>
                  </a:lnTo>
                  <a:lnTo>
                    <a:pt x="7588" y="99"/>
                  </a:lnTo>
                  <a:lnTo>
                    <a:pt x="7589" y="95"/>
                  </a:lnTo>
                  <a:lnTo>
                    <a:pt x="7590" y="90"/>
                  </a:lnTo>
                  <a:lnTo>
                    <a:pt x="7594" y="86"/>
                  </a:lnTo>
                  <a:lnTo>
                    <a:pt x="7596" y="83"/>
                  </a:lnTo>
                  <a:lnTo>
                    <a:pt x="7599" y="79"/>
                  </a:lnTo>
                  <a:lnTo>
                    <a:pt x="7603" y="77"/>
                  </a:lnTo>
                  <a:lnTo>
                    <a:pt x="7608" y="75"/>
                  </a:lnTo>
                  <a:lnTo>
                    <a:pt x="7612" y="74"/>
                  </a:lnTo>
                  <a:lnTo>
                    <a:pt x="7617" y="73"/>
                  </a:lnTo>
                  <a:lnTo>
                    <a:pt x="7624" y="74"/>
                  </a:lnTo>
                  <a:lnTo>
                    <a:pt x="7629" y="76"/>
                  </a:lnTo>
                  <a:lnTo>
                    <a:pt x="7634" y="79"/>
                  </a:lnTo>
                  <a:lnTo>
                    <a:pt x="7638" y="84"/>
                  </a:lnTo>
                  <a:lnTo>
                    <a:pt x="7640" y="88"/>
                  </a:lnTo>
                  <a:lnTo>
                    <a:pt x="7642" y="94"/>
                  </a:lnTo>
                  <a:lnTo>
                    <a:pt x="7643" y="100"/>
                  </a:lnTo>
                  <a:lnTo>
                    <a:pt x="7643" y="108"/>
                  </a:lnTo>
                  <a:lnTo>
                    <a:pt x="7643" y="175"/>
                  </a:lnTo>
                  <a:lnTo>
                    <a:pt x="7664" y="175"/>
                  </a:lnTo>
                  <a:lnTo>
                    <a:pt x="7664" y="105"/>
                  </a:lnTo>
                  <a:lnTo>
                    <a:pt x="7664" y="98"/>
                  </a:lnTo>
                  <a:lnTo>
                    <a:pt x="7663" y="92"/>
                  </a:lnTo>
                  <a:lnTo>
                    <a:pt x="7662" y="86"/>
                  </a:lnTo>
                  <a:lnTo>
                    <a:pt x="7661" y="80"/>
                  </a:lnTo>
                  <a:lnTo>
                    <a:pt x="7655" y="71"/>
                  </a:lnTo>
                  <a:lnTo>
                    <a:pt x="7650" y="65"/>
                  </a:lnTo>
                  <a:lnTo>
                    <a:pt x="7643" y="60"/>
                  </a:lnTo>
                  <a:lnTo>
                    <a:pt x="7637" y="57"/>
                  </a:lnTo>
                  <a:lnTo>
                    <a:pt x="7630" y="56"/>
                  </a:lnTo>
                  <a:lnTo>
                    <a:pt x="7624" y="55"/>
                  </a:lnTo>
                  <a:lnTo>
                    <a:pt x="7617" y="56"/>
                  </a:lnTo>
                  <a:lnTo>
                    <a:pt x="7611" y="57"/>
                  </a:lnTo>
                  <a:lnTo>
                    <a:pt x="7606" y="59"/>
                  </a:lnTo>
                  <a:lnTo>
                    <a:pt x="7600" y="63"/>
                  </a:lnTo>
                  <a:lnTo>
                    <a:pt x="7596" y="66"/>
                  </a:lnTo>
                  <a:lnTo>
                    <a:pt x="7592" y="69"/>
                  </a:lnTo>
                  <a:lnTo>
                    <a:pt x="7588" y="74"/>
                  </a:lnTo>
                  <a:lnTo>
                    <a:pt x="7586" y="77"/>
                  </a:lnTo>
                  <a:lnTo>
                    <a:pt x="7586" y="77"/>
                  </a:lnTo>
                  <a:lnTo>
                    <a:pt x="7585" y="58"/>
                  </a:lnTo>
                  <a:lnTo>
                    <a:pt x="7567" y="58"/>
                  </a:lnTo>
                  <a:lnTo>
                    <a:pt x="7567" y="73"/>
                  </a:lnTo>
                  <a:lnTo>
                    <a:pt x="7567" y="89"/>
                  </a:lnTo>
                  <a:lnTo>
                    <a:pt x="7567" y="175"/>
                  </a:lnTo>
                  <a:close/>
                  <a:moveTo>
                    <a:pt x="7746" y="55"/>
                  </a:moveTo>
                  <a:lnTo>
                    <a:pt x="7735" y="56"/>
                  </a:lnTo>
                  <a:lnTo>
                    <a:pt x="7724" y="59"/>
                  </a:lnTo>
                  <a:lnTo>
                    <a:pt x="7719" y="61"/>
                  </a:lnTo>
                  <a:lnTo>
                    <a:pt x="7715" y="65"/>
                  </a:lnTo>
                  <a:lnTo>
                    <a:pt x="7710" y="68"/>
                  </a:lnTo>
                  <a:lnTo>
                    <a:pt x="7706" y="71"/>
                  </a:lnTo>
                  <a:lnTo>
                    <a:pt x="7703" y="76"/>
                  </a:lnTo>
                  <a:lnTo>
                    <a:pt x="7700" y="80"/>
                  </a:lnTo>
                  <a:lnTo>
                    <a:pt x="7696" y="86"/>
                  </a:lnTo>
                  <a:lnTo>
                    <a:pt x="7694" y="92"/>
                  </a:lnTo>
                  <a:lnTo>
                    <a:pt x="7692" y="97"/>
                  </a:lnTo>
                  <a:lnTo>
                    <a:pt x="7691" y="104"/>
                  </a:lnTo>
                  <a:lnTo>
                    <a:pt x="7690" y="110"/>
                  </a:lnTo>
                  <a:lnTo>
                    <a:pt x="7690" y="117"/>
                  </a:lnTo>
                  <a:lnTo>
                    <a:pt x="7690" y="125"/>
                  </a:lnTo>
                  <a:lnTo>
                    <a:pt x="7691" y="131"/>
                  </a:lnTo>
                  <a:lnTo>
                    <a:pt x="7692" y="137"/>
                  </a:lnTo>
                  <a:lnTo>
                    <a:pt x="7694" y="143"/>
                  </a:lnTo>
                  <a:lnTo>
                    <a:pt x="7696" y="148"/>
                  </a:lnTo>
                  <a:lnTo>
                    <a:pt x="7698" y="153"/>
                  </a:lnTo>
                  <a:lnTo>
                    <a:pt x="7702" y="157"/>
                  </a:lnTo>
                  <a:lnTo>
                    <a:pt x="7706" y="162"/>
                  </a:lnTo>
                  <a:lnTo>
                    <a:pt x="7709" y="166"/>
                  </a:lnTo>
                  <a:lnTo>
                    <a:pt x="7714" y="168"/>
                  </a:lnTo>
                  <a:lnTo>
                    <a:pt x="7718" y="172"/>
                  </a:lnTo>
                  <a:lnTo>
                    <a:pt x="7723" y="174"/>
                  </a:lnTo>
                  <a:lnTo>
                    <a:pt x="7733" y="177"/>
                  </a:lnTo>
                  <a:lnTo>
                    <a:pt x="7745" y="178"/>
                  </a:lnTo>
                  <a:lnTo>
                    <a:pt x="7755" y="177"/>
                  </a:lnTo>
                  <a:lnTo>
                    <a:pt x="7765" y="175"/>
                  </a:lnTo>
                  <a:lnTo>
                    <a:pt x="7774" y="170"/>
                  </a:lnTo>
                  <a:lnTo>
                    <a:pt x="7783" y="163"/>
                  </a:lnTo>
                  <a:lnTo>
                    <a:pt x="7787" y="159"/>
                  </a:lnTo>
                  <a:lnTo>
                    <a:pt x="7790" y="155"/>
                  </a:lnTo>
                  <a:lnTo>
                    <a:pt x="7793" y="149"/>
                  </a:lnTo>
                  <a:lnTo>
                    <a:pt x="7797" y="144"/>
                  </a:lnTo>
                  <a:lnTo>
                    <a:pt x="7799" y="137"/>
                  </a:lnTo>
                  <a:lnTo>
                    <a:pt x="7800" y="131"/>
                  </a:lnTo>
                  <a:lnTo>
                    <a:pt x="7801" y="124"/>
                  </a:lnTo>
                  <a:lnTo>
                    <a:pt x="7801" y="116"/>
                  </a:lnTo>
                  <a:lnTo>
                    <a:pt x="7800" y="103"/>
                  </a:lnTo>
                  <a:lnTo>
                    <a:pt x="7798" y="92"/>
                  </a:lnTo>
                  <a:lnTo>
                    <a:pt x="7796" y="86"/>
                  </a:lnTo>
                  <a:lnTo>
                    <a:pt x="7792" y="80"/>
                  </a:lnTo>
                  <a:lnTo>
                    <a:pt x="7789" y="76"/>
                  </a:lnTo>
                  <a:lnTo>
                    <a:pt x="7786" y="71"/>
                  </a:lnTo>
                  <a:lnTo>
                    <a:pt x="7783" y="68"/>
                  </a:lnTo>
                  <a:lnTo>
                    <a:pt x="7778" y="65"/>
                  </a:lnTo>
                  <a:lnTo>
                    <a:pt x="7774" y="61"/>
                  </a:lnTo>
                  <a:lnTo>
                    <a:pt x="7769" y="59"/>
                  </a:lnTo>
                  <a:lnTo>
                    <a:pt x="7763" y="58"/>
                  </a:lnTo>
                  <a:lnTo>
                    <a:pt x="7758" y="56"/>
                  </a:lnTo>
                  <a:lnTo>
                    <a:pt x="7752" y="56"/>
                  </a:lnTo>
                  <a:lnTo>
                    <a:pt x="7746" y="55"/>
                  </a:lnTo>
                  <a:close/>
                  <a:moveTo>
                    <a:pt x="7746" y="71"/>
                  </a:moveTo>
                  <a:lnTo>
                    <a:pt x="7750" y="71"/>
                  </a:lnTo>
                  <a:lnTo>
                    <a:pt x="7755" y="73"/>
                  </a:lnTo>
                  <a:lnTo>
                    <a:pt x="7758" y="74"/>
                  </a:lnTo>
                  <a:lnTo>
                    <a:pt x="7761" y="76"/>
                  </a:lnTo>
                  <a:lnTo>
                    <a:pt x="7768" y="80"/>
                  </a:lnTo>
                  <a:lnTo>
                    <a:pt x="7772" y="86"/>
                  </a:lnTo>
                  <a:lnTo>
                    <a:pt x="7776" y="94"/>
                  </a:lnTo>
                  <a:lnTo>
                    <a:pt x="7778" y="100"/>
                  </a:lnTo>
                  <a:lnTo>
                    <a:pt x="7779" y="109"/>
                  </a:lnTo>
                  <a:lnTo>
                    <a:pt x="7781" y="116"/>
                  </a:lnTo>
                  <a:lnTo>
                    <a:pt x="7779" y="126"/>
                  </a:lnTo>
                  <a:lnTo>
                    <a:pt x="7777" y="135"/>
                  </a:lnTo>
                  <a:lnTo>
                    <a:pt x="7774" y="143"/>
                  </a:lnTo>
                  <a:lnTo>
                    <a:pt x="7770" y="149"/>
                  </a:lnTo>
                  <a:lnTo>
                    <a:pt x="7765" y="155"/>
                  </a:lnTo>
                  <a:lnTo>
                    <a:pt x="7759" y="158"/>
                  </a:lnTo>
                  <a:lnTo>
                    <a:pt x="7752" y="162"/>
                  </a:lnTo>
                  <a:lnTo>
                    <a:pt x="7745" y="162"/>
                  </a:lnTo>
                  <a:lnTo>
                    <a:pt x="7738" y="162"/>
                  </a:lnTo>
                  <a:lnTo>
                    <a:pt x="7732" y="158"/>
                  </a:lnTo>
                  <a:lnTo>
                    <a:pt x="7725" y="155"/>
                  </a:lnTo>
                  <a:lnTo>
                    <a:pt x="7720" y="149"/>
                  </a:lnTo>
                  <a:lnTo>
                    <a:pt x="7717" y="143"/>
                  </a:lnTo>
                  <a:lnTo>
                    <a:pt x="7714" y="135"/>
                  </a:lnTo>
                  <a:lnTo>
                    <a:pt x="7711" y="126"/>
                  </a:lnTo>
                  <a:lnTo>
                    <a:pt x="7710" y="117"/>
                  </a:lnTo>
                  <a:lnTo>
                    <a:pt x="7711" y="108"/>
                  </a:lnTo>
                  <a:lnTo>
                    <a:pt x="7712" y="100"/>
                  </a:lnTo>
                  <a:lnTo>
                    <a:pt x="7716" y="93"/>
                  </a:lnTo>
                  <a:lnTo>
                    <a:pt x="7719" y="86"/>
                  </a:lnTo>
                  <a:lnTo>
                    <a:pt x="7724" y="79"/>
                  </a:lnTo>
                  <a:lnTo>
                    <a:pt x="7730" y="75"/>
                  </a:lnTo>
                  <a:lnTo>
                    <a:pt x="7737" y="73"/>
                  </a:lnTo>
                  <a:lnTo>
                    <a:pt x="7746" y="71"/>
                  </a:lnTo>
                  <a:close/>
                  <a:moveTo>
                    <a:pt x="7812" y="58"/>
                  </a:moveTo>
                  <a:lnTo>
                    <a:pt x="7855" y="175"/>
                  </a:lnTo>
                  <a:lnTo>
                    <a:pt x="7874" y="175"/>
                  </a:lnTo>
                  <a:lnTo>
                    <a:pt x="7920" y="58"/>
                  </a:lnTo>
                  <a:lnTo>
                    <a:pt x="7898" y="58"/>
                  </a:lnTo>
                  <a:lnTo>
                    <a:pt x="7876" y="124"/>
                  </a:lnTo>
                  <a:lnTo>
                    <a:pt x="7870" y="139"/>
                  </a:lnTo>
                  <a:lnTo>
                    <a:pt x="7866" y="154"/>
                  </a:lnTo>
                  <a:lnTo>
                    <a:pt x="7866" y="154"/>
                  </a:lnTo>
                  <a:lnTo>
                    <a:pt x="7862" y="139"/>
                  </a:lnTo>
                  <a:lnTo>
                    <a:pt x="7856" y="124"/>
                  </a:lnTo>
                  <a:lnTo>
                    <a:pt x="7833" y="58"/>
                  </a:lnTo>
                  <a:lnTo>
                    <a:pt x="7812" y="58"/>
                  </a:lnTo>
                  <a:close/>
                  <a:moveTo>
                    <a:pt x="8020" y="175"/>
                  </a:moveTo>
                  <a:lnTo>
                    <a:pt x="8019" y="163"/>
                  </a:lnTo>
                  <a:lnTo>
                    <a:pt x="8018" y="147"/>
                  </a:lnTo>
                  <a:lnTo>
                    <a:pt x="8018" y="104"/>
                  </a:lnTo>
                  <a:lnTo>
                    <a:pt x="8018" y="95"/>
                  </a:lnTo>
                  <a:lnTo>
                    <a:pt x="8017" y="86"/>
                  </a:lnTo>
                  <a:lnTo>
                    <a:pt x="8014" y="78"/>
                  </a:lnTo>
                  <a:lnTo>
                    <a:pt x="8009" y="70"/>
                  </a:lnTo>
                  <a:lnTo>
                    <a:pt x="8007" y="67"/>
                  </a:lnTo>
                  <a:lnTo>
                    <a:pt x="8004" y="64"/>
                  </a:lnTo>
                  <a:lnTo>
                    <a:pt x="8001" y="61"/>
                  </a:lnTo>
                  <a:lnTo>
                    <a:pt x="7997" y="59"/>
                  </a:lnTo>
                  <a:lnTo>
                    <a:pt x="7992" y="58"/>
                  </a:lnTo>
                  <a:lnTo>
                    <a:pt x="7987" y="56"/>
                  </a:lnTo>
                  <a:lnTo>
                    <a:pt x="7981" y="56"/>
                  </a:lnTo>
                  <a:lnTo>
                    <a:pt x="7975" y="55"/>
                  </a:lnTo>
                  <a:lnTo>
                    <a:pt x="7964" y="56"/>
                  </a:lnTo>
                  <a:lnTo>
                    <a:pt x="7954" y="58"/>
                  </a:lnTo>
                  <a:lnTo>
                    <a:pt x="7946" y="61"/>
                  </a:lnTo>
                  <a:lnTo>
                    <a:pt x="7937" y="66"/>
                  </a:lnTo>
                  <a:lnTo>
                    <a:pt x="7943" y="79"/>
                  </a:lnTo>
                  <a:lnTo>
                    <a:pt x="7949" y="76"/>
                  </a:lnTo>
                  <a:lnTo>
                    <a:pt x="7957" y="74"/>
                  </a:lnTo>
                  <a:lnTo>
                    <a:pt x="7964" y="71"/>
                  </a:lnTo>
                  <a:lnTo>
                    <a:pt x="7972" y="71"/>
                  </a:lnTo>
                  <a:lnTo>
                    <a:pt x="7979" y="71"/>
                  </a:lnTo>
                  <a:lnTo>
                    <a:pt x="7986" y="74"/>
                  </a:lnTo>
                  <a:lnTo>
                    <a:pt x="7990" y="77"/>
                  </a:lnTo>
                  <a:lnTo>
                    <a:pt x="7993" y="82"/>
                  </a:lnTo>
                  <a:lnTo>
                    <a:pt x="7995" y="85"/>
                  </a:lnTo>
                  <a:lnTo>
                    <a:pt x="7998" y="90"/>
                  </a:lnTo>
                  <a:lnTo>
                    <a:pt x="7998" y="94"/>
                  </a:lnTo>
                  <a:lnTo>
                    <a:pt x="7998" y="98"/>
                  </a:lnTo>
                  <a:lnTo>
                    <a:pt x="7998" y="100"/>
                  </a:lnTo>
                  <a:lnTo>
                    <a:pt x="7982" y="102"/>
                  </a:lnTo>
                  <a:lnTo>
                    <a:pt x="7968" y="104"/>
                  </a:lnTo>
                  <a:lnTo>
                    <a:pt x="7957" y="107"/>
                  </a:lnTo>
                  <a:lnTo>
                    <a:pt x="7947" y="112"/>
                  </a:lnTo>
                  <a:lnTo>
                    <a:pt x="7943" y="115"/>
                  </a:lnTo>
                  <a:lnTo>
                    <a:pt x="7939" y="118"/>
                  </a:lnTo>
                  <a:lnTo>
                    <a:pt x="7936" y="122"/>
                  </a:lnTo>
                  <a:lnTo>
                    <a:pt x="7934" y="126"/>
                  </a:lnTo>
                  <a:lnTo>
                    <a:pt x="7932" y="129"/>
                  </a:lnTo>
                  <a:lnTo>
                    <a:pt x="7931" y="134"/>
                  </a:lnTo>
                  <a:lnTo>
                    <a:pt x="7930" y="139"/>
                  </a:lnTo>
                  <a:lnTo>
                    <a:pt x="7930" y="145"/>
                  </a:lnTo>
                  <a:lnTo>
                    <a:pt x="7930" y="151"/>
                  </a:lnTo>
                  <a:lnTo>
                    <a:pt x="7932" y="157"/>
                  </a:lnTo>
                  <a:lnTo>
                    <a:pt x="7934" y="163"/>
                  </a:lnTo>
                  <a:lnTo>
                    <a:pt x="7938" y="167"/>
                  </a:lnTo>
                  <a:lnTo>
                    <a:pt x="7943" y="172"/>
                  </a:lnTo>
                  <a:lnTo>
                    <a:pt x="7949" y="175"/>
                  </a:lnTo>
                  <a:lnTo>
                    <a:pt x="7957" y="177"/>
                  </a:lnTo>
                  <a:lnTo>
                    <a:pt x="7964" y="178"/>
                  </a:lnTo>
                  <a:lnTo>
                    <a:pt x="7971" y="178"/>
                  </a:lnTo>
                  <a:lnTo>
                    <a:pt x="7976" y="177"/>
                  </a:lnTo>
                  <a:lnTo>
                    <a:pt x="7980" y="175"/>
                  </a:lnTo>
                  <a:lnTo>
                    <a:pt x="7986" y="173"/>
                  </a:lnTo>
                  <a:lnTo>
                    <a:pt x="7993" y="167"/>
                  </a:lnTo>
                  <a:lnTo>
                    <a:pt x="7999" y="161"/>
                  </a:lnTo>
                  <a:lnTo>
                    <a:pt x="8000" y="161"/>
                  </a:lnTo>
                  <a:lnTo>
                    <a:pt x="8002" y="175"/>
                  </a:lnTo>
                  <a:lnTo>
                    <a:pt x="8020" y="175"/>
                  </a:lnTo>
                  <a:close/>
                  <a:moveTo>
                    <a:pt x="7999" y="136"/>
                  </a:moveTo>
                  <a:lnTo>
                    <a:pt x="7998" y="139"/>
                  </a:lnTo>
                  <a:lnTo>
                    <a:pt x="7998" y="143"/>
                  </a:lnTo>
                  <a:lnTo>
                    <a:pt x="7995" y="146"/>
                  </a:lnTo>
                  <a:lnTo>
                    <a:pt x="7993" y="151"/>
                  </a:lnTo>
                  <a:lnTo>
                    <a:pt x="7991" y="153"/>
                  </a:lnTo>
                  <a:lnTo>
                    <a:pt x="7988" y="156"/>
                  </a:lnTo>
                  <a:lnTo>
                    <a:pt x="7984" y="158"/>
                  </a:lnTo>
                  <a:lnTo>
                    <a:pt x="7979" y="161"/>
                  </a:lnTo>
                  <a:lnTo>
                    <a:pt x="7975" y="162"/>
                  </a:lnTo>
                  <a:lnTo>
                    <a:pt x="7970" y="163"/>
                  </a:lnTo>
                  <a:lnTo>
                    <a:pt x="7965" y="162"/>
                  </a:lnTo>
                  <a:lnTo>
                    <a:pt x="7962" y="162"/>
                  </a:lnTo>
                  <a:lnTo>
                    <a:pt x="7959" y="159"/>
                  </a:lnTo>
                  <a:lnTo>
                    <a:pt x="7955" y="157"/>
                  </a:lnTo>
                  <a:lnTo>
                    <a:pt x="7953" y="155"/>
                  </a:lnTo>
                  <a:lnTo>
                    <a:pt x="7951" y="151"/>
                  </a:lnTo>
                  <a:lnTo>
                    <a:pt x="7950" y="147"/>
                  </a:lnTo>
                  <a:lnTo>
                    <a:pt x="7950" y="142"/>
                  </a:lnTo>
                  <a:lnTo>
                    <a:pt x="7950" y="138"/>
                  </a:lnTo>
                  <a:lnTo>
                    <a:pt x="7951" y="134"/>
                  </a:lnTo>
                  <a:lnTo>
                    <a:pt x="7952" y="131"/>
                  </a:lnTo>
                  <a:lnTo>
                    <a:pt x="7954" y="128"/>
                  </a:lnTo>
                  <a:lnTo>
                    <a:pt x="7960" y="124"/>
                  </a:lnTo>
                  <a:lnTo>
                    <a:pt x="7965" y="120"/>
                  </a:lnTo>
                  <a:lnTo>
                    <a:pt x="7973" y="117"/>
                  </a:lnTo>
                  <a:lnTo>
                    <a:pt x="7981" y="116"/>
                  </a:lnTo>
                  <a:lnTo>
                    <a:pt x="7990" y="116"/>
                  </a:lnTo>
                  <a:lnTo>
                    <a:pt x="7999" y="116"/>
                  </a:lnTo>
                  <a:lnTo>
                    <a:pt x="7999" y="136"/>
                  </a:lnTo>
                  <a:close/>
                  <a:moveTo>
                    <a:pt x="8129" y="2"/>
                  </a:moveTo>
                  <a:lnTo>
                    <a:pt x="8129" y="74"/>
                  </a:lnTo>
                  <a:lnTo>
                    <a:pt x="8129" y="74"/>
                  </a:lnTo>
                  <a:lnTo>
                    <a:pt x="8127" y="69"/>
                  </a:lnTo>
                  <a:lnTo>
                    <a:pt x="8124" y="66"/>
                  </a:lnTo>
                  <a:lnTo>
                    <a:pt x="8121" y="64"/>
                  </a:lnTo>
                  <a:lnTo>
                    <a:pt x="8116" y="60"/>
                  </a:lnTo>
                  <a:lnTo>
                    <a:pt x="8112" y="58"/>
                  </a:lnTo>
                  <a:lnTo>
                    <a:pt x="8107" y="57"/>
                  </a:lnTo>
                  <a:lnTo>
                    <a:pt x="8101" y="56"/>
                  </a:lnTo>
                  <a:lnTo>
                    <a:pt x="8095" y="55"/>
                  </a:lnTo>
                  <a:lnTo>
                    <a:pt x="8089" y="56"/>
                  </a:lnTo>
                  <a:lnTo>
                    <a:pt x="8085" y="56"/>
                  </a:lnTo>
                  <a:lnTo>
                    <a:pt x="8080" y="58"/>
                  </a:lnTo>
                  <a:lnTo>
                    <a:pt x="8075" y="59"/>
                  </a:lnTo>
                  <a:lnTo>
                    <a:pt x="8067" y="65"/>
                  </a:lnTo>
                  <a:lnTo>
                    <a:pt x="8059" y="73"/>
                  </a:lnTo>
                  <a:lnTo>
                    <a:pt x="8055" y="76"/>
                  </a:lnTo>
                  <a:lnTo>
                    <a:pt x="8053" y="82"/>
                  </a:lnTo>
                  <a:lnTo>
                    <a:pt x="8049" y="86"/>
                  </a:lnTo>
                  <a:lnTo>
                    <a:pt x="8047" y="92"/>
                  </a:lnTo>
                  <a:lnTo>
                    <a:pt x="8046" y="98"/>
                  </a:lnTo>
                  <a:lnTo>
                    <a:pt x="8045" y="105"/>
                  </a:lnTo>
                  <a:lnTo>
                    <a:pt x="8044" y="112"/>
                  </a:lnTo>
                  <a:lnTo>
                    <a:pt x="8044" y="118"/>
                  </a:lnTo>
                  <a:lnTo>
                    <a:pt x="8045" y="132"/>
                  </a:lnTo>
                  <a:lnTo>
                    <a:pt x="8047" y="143"/>
                  </a:lnTo>
                  <a:lnTo>
                    <a:pt x="8052" y="153"/>
                  </a:lnTo>
                  <a:lnTo>
                    <a:pt x="8058" y="162"/>
                  </a:lnTo>
                  <a:lnTo>
                    <a:pt x="8065" y="168"/>
                  </a:lnTo>
                  <a:lnTo>
                    <a:pt x="8073" y="174"/>
                  </a:lnTo>
                  <a:lnTo>
                    <a:pt x="8078" y="176"/>
                  </a:lnTo>
                  <a:lnTo>
                    <a:pt x="8083" y="177"/>
                  </a:lnTo>
                  <a:lnTo>
                    <a:pt x="8087" y="178"/>
                  </a:lnTo>
                  <a:lnTo>
                    <a:pt x="8093" y="178"/>
                  </a:lnTo>
                  <a:lnTo>
                    <a:pt x="8099" y="177"/>
                  </a:lnTo>
                  <a:lnTo>
                    <a:pt x="8106" y="176"/>
                  </a:lnTo>
                  <a:lnTo>
                    <a:pt x="8111" y="174"/>
                  </a:lnTo>
                  <a:lnTo>
                    <a:pt x="8116" y="172"/>
                  </a:lnTo>
                  <a:lnTo>
                    <a:pt x="8121" y="168"/>
                  </a:lnTo>
                  <a:lnTo>
                    <a:pt x="8125" y="164"/>
                  </a:lnTo>
                  <a:lnTo>
                    <a:pt x="8128" y="159"/>
                  </a:lnTo>
                  <a:lnTo>
                    <a:pt x="8132" y="155"/>
                  </a:lnTo>
                  <a:lnTo>
                    <a:pt x="8132" y="155"/>
                  </a:lnTo>
                  <a:lnTo>
                    <a:pt x="8133" y="175"/>
                  </a:lnTo>
                  <a:lnTo>
                    <a:pt x="8151" y="175"/>
                  </a:lnTo>
                  <a:lnTo>
                    <a:pt x="8151" y="162"/>
                  </a:lnTo>
                  <a:lnTo>
                    <a:pt x="8151" y="145"/>
                  </a:lnTo>
                  <a:lnTo>
                    <a:pt x="8151" y="2"/>
                  </a:lnTo>
                  <a:lnTo>
                    <a:pt x="8129" y="2"/>
                  </a:lnTo>
                  <a:close/>
                  <a:moveTo>
                    <a:pt x="8129" y="126"/>
                  </a:moveTo>
                  <a:lnTo>
                    <a:pt x="8129" y="131"/>
                  </a:lnTo>
                  <a:lnTo>
                    <a:pt x="8128" y="135"/>
                  </a:lnTo>
                  <a:lnTo>
                    <a:pt x="8127" y="142"/>
                  </a:lnTo>
                  <a:lnTo>
                    <a:pt x="8124" y="146"/>
                  </a:lnTo>
                  <a:lnTo>
                    <a:pt x="8121" y="151"/>
                  </a:lnTo>
                  <a:lnTo>
                    <a:pt x="8117" y="154"/>
                  </a:lnTo>
                  <a:lnTo>
                    <a:pt x="8113" y="157"/>
                  </a:lnTo>
                  <a:lnTo>
                    <a:pt x="8109" y="159"/>
                  </a:lnTo>
                  <a:lnTo>
                    <a:pt x="8103" y="161"/>
                  </a:lnTo>
                  <a:lnTo>
                    <a:pt x="8098" y="161"/>
                  </a:lnTo>
                  <a:lnTo>
                    <a:pt x="8090" y="161"/>
                  </a:lnTo>
                  <a:lnTo>
                    <a:pt x="8084" y="157"/>
                  </a:lnTo>
                  <a:lnTo>
                    <a:pt x="8078" y="154"/>
                  </a:lnTo>
                  <a:lnTo>
                    <a:pt x="8073" y="148"/>
                  </a:lnTo>
                  <a:lnTo>
                    <a:pt x="8069" y="142"/>
                  </a:lnTo>
                  <a:lnTo>
                    <a:pt x="8067" y="134"/>
                  </a:lnTo>
                  <a:lnTo>
                    <a:pt x="8066" y="126"/>
                  </a:lnTo>
                  <a:lnTo>
                    <a:pt x="8065" y="117"/>
                  </a:lnTo>
                  <a:lnTo>
                    <a:pt x="8066" y="108"/>
                  </a:lnTo>
                  <a:lnTo>
                    <a:pt x="8067" y="99"/>
                  </a:lnTo>
                  <a:lnTo>
                    <a:pt x="8070" y="92"/>
                  </a:lnTo>
                  <a:lnTo>
                    <a:pt x="8073" y="85"/>
                  </a:lnTo>
                  <a:lnTo>
                    <a:pt x="8079" y="79"/>
                  </a:lnTo>
                  <a:lnTo>
                    <a:pt x="8084" y="76"/>
                  </a:lnTo>
                  <a:lnTo>
                    <a:pt x="8092" y="73"/>
                  </a:lnTo>
                  <a:lnTo>
                    <a:pt x="8099" y="71"/>
                  </a:lnTo>
                  <a:lnTo>
                    <a:pt x="8105" y="73"/>
                  </a:lnTo>
                  <a:lnTo>
                    <a:pt x="8110" y="74"/>
                  </a:lnTo>
                  <a:lnTo>
                    <a:pt x="8114" y="76"/>
                  </a:lnTo>
                  <a:lnTo>
                    <a:pt x="8119" y="79"/>
                  </a:lnTo>
                  <a:lnTo>
                    <a:pt x="8122" y="83"/>
                  </a:lnTo>
                  <a:lnTo>
                    <a:pt x="8125" y="87"/>
                  </a:lnTo>
                  <a:lnTo>
                    <a:pt x="8127" y="92"/>
                  </a:lnTo>
                  <a:lnTo>
                    <a:pt x="8128" y="97"/>
                  </a:lnTo>
                  <a:lnTo>
                    <a:pt x="8129" y="102"/>
                  </a:lnTo>
                  <a:lnTo>
                    <a:pt x="8129" y="106"/>
                  </a:lnTo>
                  <a:lnTo>
                    <a:pt x="8129" y="126"/>
                  </a:lnTo>
                  <a:close/>
                  <a:moveTo>
                    <a:pt x="8233" y="55"/>
                  </a:moveTo>
                  <a:lnTo>
                    <a:pt x="8221" y="56"/>
                  </a:lnTo>
                  <a:lnTo>
                    <a:pt x="8211" y="59"/>
                  </a:lnTo>
                  <a:lnTo>
                    <a:pt x="8206" y="61"/>
                  </a:lnTo>
                  <a:lnTo>
                    <a:pt x="8202" y="65"/>
                  </a:lnTo>
                  <a:lnTo>
                    <a:pt x="8197" y="68"/>
                  </a:lnTo>
                  <a:lnTo>
                    <a:pt x="8193" y="71"/>
                  </a:lnTo>
                  <a:lnTo>
                    <a:pt x="8190" y="76"/>
                  </a:lnTo>
                  <a:lnTo>
                    <a:pt x="8187" y="80"/>
                  </a:lnTo>
                  <a:lnTo>
                    <a:pt x="8183" y="86"/>
                  </a:lnTo>
                  <a:lnTo>
                    <a:pt x="8181" y="92"/>
                  </a:lnTo>
                  <a:lnTo>
                    <a:pt x="8179" y="97"/>
                  </a:lnTo>
                  <a:lnTo>
                    <a:pt x="8178" y="104"/>
                  </a:lnTo>
                  <a:lnTo>
                    <a:pt x="8177" y="110"/>
                  </a:lnTo>
                  <a:lnTo>
                    <a:pt x="8177" y="117"/>
                  </a:lnTo>
                  <a:lnTo>
                    <a:pt x="8177" y="125"/>
                  </a:lnTo>
                  <a:lnTo>
                    <a:pt x="8178" y="131"/>
                  </a:lnTo>
                  <a:lnTo>
                    <a:pt x="8179" y="137"/>
                  </a:lnTo>
                  <a:lnTo>
                    <a:pt x="8181" y="143"/>
                  </a:lnTo>
                  <a:lnTo>
                    <a:pt x="8183" y="148"/>
                  </a:lnTo>
                  <a:lnTo>
                    <a:pt x="8186" y="153"/>
                  </a:lnTo>
                  <a:lnTo>
                    <a:pt x="8189" y="157"/>
                  </a:lnTo>
                  <a:lnTo>
                    <a:pt x="8192" y="162"/>
                  </a:lnTo>
                  <a:lnTo>
                    <a:pt x="8196" y="166"/>
                  </a:lnTo>
                  <a:lnTo>
                    <a:pt x="8201" y="168"/>
                  </a:lnTo>
                  <a:lnTo>
                    <a:pt x="8205" y="172"/>
                  </a:lnTo>
                  <a:lnTo>
                    <a:pt x="8209" y="174"/>
                  </a:lnTo>
                  <a:lnTo>
                    <a:pt x="8220" y="177"/>
                  </a:lnTo>
                  <a:lnTo>
                    <a:pt x="8231" y="178"/>
                  </a:lnTo>
                  <a:lnTo>
                    <a:pt x="8242" y="177"/>
                  </a:lnTo>
                  <a:lnTo>
                    <a:pt x="8251" y="175"/>
                  </a:lnTo>
                  <a:lnTo>
                    <a:pt x="8261" y="170"/>
                  </a:lnTo>
                  <a:lnTo>
                    <a:pt x="8270" y="163"/>
                  </a:lnTo>
                  <a:lnTo>
                    <a:pt x="8274" y="159"/>
                  </a:lnTo>
                  <a:lnTo>
                    <a:pt x="8277" y="155"/>
                  </a:lnTo>
                  <a:lnTo>
                    <a:pt x="8281" y="149"/>
                  </a:lnTo>
                  <a:lnTo>
                    <a:pt x="8283" y="144"/>
                  </a:lnTo>
                  <a:lnTo>
                    <a:pt x="8285" y="137"/>
                  </a:lnTo>
                  <a:lnTo>
                    <a:pt x="8287" y="131"/>
                  </a:lnTo>
                  <a:lnTo>
                    <a:pt x="8288" y="124"/>
                  </a:lnTo>
                  <a:lnTo>
                    <a:pt x="8288" y="116"/>
                  </a:lnTo>
                  <a:lnTo>
                    <a:pt x="8287" y="103"/>
                  </a:lnTo>
                  <a:lnTo>
                    <a:pt x="8284" y="92"/>
                  </a:lnTo>
                  <a:lnTo>
                    <a:pt x="8282" y="86"/>
                  </a:lnTo>
                  <a:lnTo>
                    <a:pt x="8279" y="80"/>
                  </a:lnTo>
                  <a:lnTo>
                    <a:pt x="8276" y="76"/>
                  </a:lnTo>
                  <a:lnTo>
                    <a:pt x="8273" y="71"/>
                  </a:lnTo>
                  <a:lnTo>
                    <a:pt x="8269" y="68"/>
                  </a:lnTo>
                  <a:lnTo>
                    <a:pt x="8265" y="65"/>
                  </a:lnTo>
                  <a:lnTo>
                    <a:pt x="8260" y="61"/>
                  </a:lnTo>
                  <a:lnTo>
                    <a:pt x="8256" y="59"/>
                  </a:lnTo>
                  <a:lnTo>
                    <a:pt x="8250" y="58"/>
                  </a:lnTo>
                  <a:lnTo>
                    <a:pt x="8245" y="56"/>
                  </a:lnTo>
                  <a:lnTo>
                    <a:pt x="8240" y="56"/>
                  </a:lnTo>
                  <a:lnTo>
                    <a:pt x="8233" y="55"/>
                  </a:lnTo>
                  <a:close/>
                  <a:moveTo>
                    <a:pt x="8233" y="71"/>
                  </a:moveTo>
                  <a:lnTo>
                    <a:pt x="8237" y="71"/>
                  </a:lnTo>
                  <a:lnTo>
                    <a:pt x="8242" y="73"/>
                  </a:lnTo>
                  <a:lnTo>
                    <a:pt x="8245" y="74"/>
                  </a:lnTo>
                  <a:lnTo>
                    <a:pt x="8248" y="76"/>
                  </a:lnTo>
                  <a:lnTo>
                    <a:pt x="8255" y="80"/>
                  </a:lnTo>
                  <a:lnTo>
                    <a:pt x="8259" y="86"/>
                  </a:lnTo>
                  <a:lnTo>
                    <a:pt x="8262" y="94"/>
                  </a:lnTo>
                  <a:lnTo>
                    <a:pt x="8265" y="100"/>
                  </a:lnTo>
                  <a:lnTo>
                    <a:pt x="8267" y="109"/>
                  </a:lnTo>
                  <a:lnTo>
                    <a:pt x="8267" y="116"/>
                  </a:lnTo>
                  <a:lnTo>
                    <a:pt x="8267" y="126"/>
                  </a:lnTo>
                  <a:lnTo>
                    <a:pt x="8264" y="135"/>
                  </a:lnTo>
                  <a:lnTo>
                    <a:pt x="8261" y="143"/>
                  </a:lnTo>
                  <a:lnTo>
                    <a:pt x="8257" y="149"/>
                  </a:lnTo>
                  <a:lnTo>
                    <a:pt x="8251" y="155"/>
                  </a:lnTo>
                  <a:lnTo>
                    <a:pt x="8246" y="158"/>
                  </a:lnTo>
                  <a:lnTo>
                    <a:pt x="8240" y="162"/>
                  </a:lnTo>
                  <a:lnTo>
                    <a:pt x="8232" y="162"/>
                  </a:lnTo>
                  <a:lnTo>
                    <a:pt x="8224" y="162"/>
                  </a:lnTo>
                  <a:lnTo>
                    <a:pt x="8218" y="158"/>
                  </a:lnTo>
                  <a:lnTo>
                    <a:pt x="8213" y="155"/>
                  </a:lnTo>
                  <a:lnTo>
                    <a:pt x="8207" y="149"/>
                  </a:lnTo>
                  <a:lnTo>
                    <a:pt x="8203" y="143"/>
                  </a:lnTo>
                  <a:lnTo>
                    <a:pt x="8201" y="135"/>
                  </a:lnTo>
                  <a:lnTo>
                    <a:pt x="8198" y="126"/>
                  </a:lnTo>
                  <a:lnTo>
                    <a:pt x="8197" y="117"/>
                  </a:lnTo>
                  <a:lnTo>
                    <a:pt x="8198" y="108"/>
                  </a:lnTo>
                  <a:lnTo>
                    <a:pt x="8200" y="100"/>
                  </a:lnTo>
                  <a:lnTo>
                    <a:pt x="8202" y="93"/>
                  </a:lnTo>
                  <a:lnTo>
                    <a:pt x="8206" y="86"/>
                  </a:lnTo>
                  <a:lnTo>
                    <a:pt x="8210" y="79"/>
                  </a:lnTo>
                  <a:lnTo>
                    <a:pt x="8217" y="75"/>
                  </a:lnTo>
                  <a:lnTo>
                    <a:pt x="8224" y="73"/>
                  </a:lnTo>
                  <a:lnTo>
                    <a:pt x="8233" y="71"/>
                  </a:lnTo>
                  <a:close/>
                  <a:moveTo>
                    <a:pt x="8314" y="175"/>
                  </a:moveTo>
                  <a:lnTo>
                    <a:pt x="8335" y="175"/>
                  </a:lnTo>
                  <a:lnTo>
                    <a:pt x="8335" y="113"/>
                  </a:lnTo>
                  <a:lnTo>
                    <a:pt x="8336" y="107"/>
                  </a:lnTo>
                  <a:lnTo>
                    <a:pt x="8336" y="103"/>
                  </a:lnTo>
                  <a:lnTo>
                    <a:pt x="8337" y="97"/>
                  </a:lnTo>
                  <a:lnTo>
                    <a:pt x="8339" y="92"/>
                  </a:lnTo>
                  <a:lnTo>
                    <a:pt x="8342" y="87"/>
                  </a:lnTo>
                  <a:lnTo>
                    <a:pt x="8345" y="83"/>
                  </a:lnTo>
                  <a:lnTo>
                    <a:pt x="8349" y="80"/>
                  </a:lnTo>
                  <a:lnTo>
                    <a:pt x="8353" y="77"/>
                  </a:lnTo>
                  <a:lnTo>
                    <a:pt x="8358" y="76"/>
                  </a:lnTo>
                  <a:lnTo>
                    <a:pt x="8364" y="75"/>
                  </a:lnTo>
                  <a:lnTo>
                    <a:pt x="8367" y="76"/>
                  </a:lnTo>
                  <a:lnTo>
                    <a:pt x="8370" y="76"/>
                  </a:lnTo>
                  <a:lnTo>
                    <a:pt x="8370" y="56"/>
                  </a:lnTo>
                  <a:lnTo>
                    <a:pt x="8368" y="56"/>
                  </a:lnTo>
                  <a:lnTo>
                    <a:pt x="8365" y="55"/>
                  </a:lnTo>
                  <a:lnTo>
                    <a:pt x="8359" y="56"/>
                  </a:lnTo>
                  <a:lnTo>
                    <a:pt x="8355" y="57"/>
                  </a:lnTo>
                  <a:lnTo>
                    <a:pt x="8350" y="59"/>
                  </a:lnTo>
                  <a:lnTo>
                    <a:pt x="8345" y="63"/>
                  </a:lnTo>
                  <a:lnTo>
                    <a:pt x="8342" y="66"/>
                  </a:lnTo>
                  <a:lnTo>
                    <a:pt x="8338" y="70"/>
                  </a:lnTo>
                  <a:lnTo>
                    <a:pt x="8336" y="75"/>
                  </a:lnTo>
                  <a:lnTo>
                    <a:pt x="8333" y="82"/>
                  </a:lnTo>
                  <a:lnTo>
                    <a:pt x="8332" y="82"/>
                  </a:lnTo>
                  <a:lnTo>
                    <a:pt x="8331" y="58"/>
                  </a:lnTo>
                  <a:lnTo>
                    <a:pt x="8313" y="58"/>
                  </a:lnTo>
                  <a:lnTo>
                    <a:pt x="8314" y="66"/>
                  </a:lnTo>
                  <a:lnTo>
                    <a:pt x="8314" y="75"/>
                  </a:lnTo>
                  <a:lnTo>
                    <a:pt x="8314" y="85"/>
                  </a:lnTo>
                  <a:lnTo>
                    <a:pt x="8314" y="95"/>
                  </a:lnTo>
                  <a:lnTo>
                    <a:pt x="8314" y="175"/>
                  </a:lnTo>
                  <a:close/>
                  <a:moveTo>
                    <a:pt x="8473" y="175"/>
                  </a:moveTo>
                  <a:lnTo>
                    <a:pt x="8471" y="163"/>
                  </a:lnTo>
                  <a:lnTo>
                    <a:pt x="8471" y="147"/>
                  </a:lnTo>
                  <a:lnTo>
                    <a:pt x="8471" y="104"/>
                  </a:lnTo>
                  <a:lnTo>
                    <a:pt x="8470" y="95"/>
                  </a:lnTo>
                  <a:lnTo>
                    <a:pt x="8468" y="86"/>
                  </a:lnTo>
                  <a:lnTo>
                    <a:pt x="8466" y="78"/>
                  </a:lnTo>
                  <a:lnTo>
                    <a:pt x="8462" y="70"/>
                  </a:lnTo>
                  <a:lnTo>
                    <a:pt x="8459" y="67"/>
                  </a:lnTo>
                  <a:lnTo>
                    <a:pt x="8456" y="64"/>
                  </a:lnTo>
                  <a:lnTo>
                    <a:pt x="8452" y="61"/>
                  </a:lnTo>
                  <a:lnTo>
                    <a:pt x="8448" y="59"/>
                  </a:lnTo>
                  <a:lnTo>
                    <a:pt x="8444" y="58"/>
                  </a:lnTo>
                  <a:lnTo>
                    <a:pt x="8439" y="56"/>
                  </a:lnTo>
                  <a:lnTo>
                    <a:pt x="8433" y="56"/>
                  </a:lnTo>
                  <a:lnTo>
                    <a:pt x="8427" y="55"/>
                  </a:lnTo>
                  <a:lnTo>
                    <a:pt x="8417" y="56"/>
                  </a:lnTo>
                  <a:lnTo>
                    <a:pt x="8407" y="58"/>
                  </a:lnTo>
                  <a:lnTo>
                    <a:pt x="8397" y="61"/>
                  </a:lnTo>
                  <a:lnTo>
                    <a:pt x="8390" y="66"/>
                  </a:lnTo>
                  <a:lnTo>
                    <a:pt x="8394" y="79"/>
                  </a:lnTo>
                  <a:lnTo>
                    <a:pt x="8400" y="76"/>
                  </a:lnTo>
                  <a:lnTo>
                    <a:pt x="8408" y="74"/>
                  </a:lnTo>
                  <a:lnTo>
                    <a:pt x="8416" y="71"/>
                  </a:lnTo>
                  <a:lnTo>
                    <a:pt x="8424" y="71"/>
                  </a:lnTo>
                  <a:lnTo>
                    <a:pt x="8432" y="71"/>
                  </a:lnTo>
                  <a:lnTo>
                    <a:pt x="8438" y="74"/>
                  </a:lnTo>
                  <a:lnTo>
                    <a:pt x="8443" y="77"/>
                  </a:lnTo>
                  <a:lnTo>
                    <a:pt x="8446" y="82"/>
                  </a:lnTo>
                  <a:lnTo>
                    <a:pt x="8448" y="85"/>
                  </a:lnTo>
                  <a:lnTo>
                    <a:pt x="8449" y="90"/>
                  </a:lnTo>
                  <a:lnTo>
                    <a:pt x="8450" y="94"/>
                  </a:lnTo>
                  <a:lnTo>
                    <a:pt x="8450" y="98"/>
                  </a:lnTo>
                  <a:lnTo>
                    <a:pt x="8450" y="100"/>
                  </a:lnTo>
                  <a:lnTo>
                    <a:pt x="8434" y="102"/>
                  </a:lnTo>
                  <a:lnTo>
                    <a:pt x="8421" y="104"/>
                  </a:lnTo>
                  <a:lnTo>
                    <a:pt x="8409" y="107"/>
                  </a:lnTo>
                  <a:lnTo>
                    <a:pt x="8399" y="112"/>
                  </a:lnTo>
                  <a:lnTo>
                    <a:pt x="8395" y="115"/>
                  </a:lnTo>
                  <a:lnTo>
                    <a:pt x="8392" y="118"/>
                  </a:lnTo>
                  <a:lnTo>
                    <a:pt x="8389" y="122"/>
                  </a:lnTo>
                  <a:lnTo>
                    <a:pt x="8385" y="126"/>
                  </a:lnTo>
                  <a:lnTo>
                    <a:pt x="8384" y="129"/>
                  </a:lnTo>
                  <a:lnTo>
                    <a:pt x="8382" y="134"/>
                  </a:lnTo>
                  <a:lnTo>
                    <a:pt x="8382" y="139"/>
                  </a:lnTo>
                  <a:lnTo>
                    <a:pt x="8381" y="145"/>
                  </a:lnTo>
                  <a:lnTo>
                    <a:pt x="8382" y="151"/>
                  </a:lnTo>
                  <a:lnTo>
                    <a:pt x="8383" y="157"/>
                  </a:lnTo>
                  <a:lnTo>
                    <a:pt x="8386" y="163"/>
                  </a:lnTo>
                  <a:lnTo>
                    <a:pt x="8390" y="167"/>
                  </a:lnTo>
                  <a:lnTo>
                    <a:pt x="8395" y="172"/>
                  </a:lnTo>
                  <a:lnTo>
                    <a:pt x="8400" y="175"/>
                  </a:lnTo>
                  <a:lnTo>
                    <a:pt x="8408" y="177"/>
                  </a:lnTo>
                  <a:lnTo>
                    <a:pt x="8417" y="178"/>
                  </a:lnTo>
                  <a:lnTo>
                    <a:pt x="8422" y="178"/>
                  </a:lnTo>
                  <a:lnTo>
                    <a:pt x="8427" y="177"/>
                  </a:lnTo>
                  <a:lnTo>
                    <a:pt x="8433" y="175"/>
                  </a:lnTo>
                  <a:lnTo>
                    <a:pt x="8437" y="173"/>
                  </a:lnTo>
                  <a:lnTo>
                    <a:pt x="8445" y="167"/>
                  </a:lnTo>
                  <a:lnTo>
                    <a:pt x="8451" y="161"/>
                  </a:lnTo>
                  <a:lnTo>
                    <a:pt x="8452" y="161"/>
                  </a:lnTo>
                  <a:lnTo>
                    <a:pt x="8453" y="175"/>
                  </a:lnTo>
                  <a:lnTo>
                    <a:pt x="8473" y="175"/>
                  </a:lnTo>
                  <a:close/>
                  <a:moveTo>
                    <a:pt x="8450" y="136"/>
                  </a:moveTo>
                  <a:lnTo>
                    <a:pt x="8450" y="139"/>
                  </a:lnTo>
                  <a:lnTo>
                    <a:pt x="8449" y="143"/>
                  </a:lnTo>
                  <a:lnTo>
                    <a:pt x="8448" y="146"/>
                  </a:lnTo>
                  <a:lnTo>
                    <a:pt x="8446" y="151"/>
                  </a:lnTo>
                  <a:lnTo>
                    <a:pt x="8443" y="153"/>
                  </a:lnTo>
                  <a:lnTo>
                    <a:pt x="8439" y="156"/>
                  </a:lnTo>
                  <a:lnTo>
                    <a:pt x="8436" y="158"/>
                  </a:lnTo>
                  <a:lnTo>
                    <a:pt x="8432" y="161"/>
                  </a:lnTo>
                  <a:lnTo>
                    <a:pt x="8426" y="162"/>
                  </a:lnTo>
                  <a:lnTo>
                    <a:pt x="8422" y="163"/>
                  </a:lnTo>
                  <a:lnTo>
                    <a:pt x="8418" y="162"/>
                  </a:lnTo>
                  <a:lnTo>
                    <a:pt x="8414" y="162"/>
                  </a:lnTo>
                  <a:lnTo>
                    <a:pt x="8411" y="159"/>
                  </a:lnTo>
                  <a:lnTo>
                    <a:pt x="8408" y="157"/>
                  </a:lnTo>
                  <a:lnTo>
                    <a:pt x="8406" y="155"/>
                  </a:lnTo>
                  <a:lnTo>
                    <a:pt x="8404" y="151"/>
                  </a:lnTo>
                  <a:lnTo>
                    <a:pt x="8403" y="147"/>
                  </a:lnTo>
                  <a:lnTo>
                    <a:pt x="8402" y="142"/>
                  </a:lnTo>
                  <a:lnTo>
                    <a:pt x="8403" y="138"/>
                  </a:lnTo>
                  <a:lnTo>
                    <a:pt x="8404" y="134"/>
                  </a:lnTo>
                  <a:lnTo>
                    <a:pt x="8405" y="131"/>
                  </a:lnTo>
                  <a:lnTo>
                    <a:pt x="8406" y="128"/>
                  </a:lnTo>
                  <a:lnTo>
                    <a:pt x="8411" y="124"/>
                  </a:lnTo>
                  <a:lnTo>
                    <a:pt x="8418" y="120"/>
                  </a:lnTo>
                  <a:lnTo>
                    <a:pt x="8425" y="117"/>
                  </a:lnTo>
                  <a:lnTo>
                    <a:pt x="8433" y="116"/>
                  </a:lnTo>
                  <a:lnTo>
                    <a:pt x="8441" y="116"/>
                  </a:lnTo>
                  <a:lnTo>
                    <a:pt x="8450" y="116"/>
                  </a:lnTo>
                  <a:lnTo>
                    <a:pt x="8450" y="136"/>
                  </a:lnTo>
                  <a:close/>
                  <a:moveTo>
                    <a:pt x="8505" y="204"/>
                  </a:moveTo>
                  <a:lnTo>
                    <a:pt x="8511" y="193"/>
                  </a:lnTo>
                  <a:lnTo>
                    <a:pt x="8517" y="178"/>
                  </a:lnTo>
                  <a:lnTo>
                    <a:pt x="8522" y="162"/>
                  </a:lnTo>
                  <a:lnTo>
                    <a:pt x="8528" y="145"/>
                  </a:lnTo>
                  <a:lnTo>
                    <a:pt x="8504" y="147"/>
                  </a:lnTo>
                  <a:lnTo>
                    <a:pt x="8502" y="162"/>
                  </a:lnTo>
                  <a:lnTo>
                    <a:pt x="8499" y="177"/>
                  </a:lnTo>
                  <a:lnTo>
                    <a:pt x="8494" y="193"/>
                  </a:lnTo>
                  <a:lnTo>
                    <a:pt x="8490" y="205"/>
                  </a:lnTo>
                  <a:lnTo>
                    <a:pt x="8505" y="204"/>
                  </a:lnTo>
                  <a:close/>
                  <a:moveTo>
                    <a:pt x="8623" y="175"/>
                  </a:moveTo>
                  <a:lnTo>
                    <a:pt x="8623" y="58"/>
                  </a:lnTo>
                  <a:lnTo>
                    <a:pt x="8602" y="58"/>
                  </a:lnTo>
                  <a:lnTo>
                    <a:pt x="8602" y="175"/>
                  </a:lnTo>
                  <a:lnTo>
                    <a:pt x="8623" y="175"/>
                  </a:lnTo>
                  <a:close/>
                  <a:moveTo>
                    <a:pt x="8613" y="11"/>
                  </a:moveTo>
                  <a:lnTo>
                    <a:pt x="8608" y="12"/>
                  </a:lnTo>
                  <a:lnTo>
                    <a:pt x="8603" y="16"/>
                  </a:lnTo>
                  <a:lnTo>
                    <a:pt x="8601" y="19"/>
                  </a:lnTo>
                  <a:lnTo>
                    <a:pt x="8600" y="25"/>
                  </a:lnTo>
                  <a:lnTo>
                    <a:pt x="8601" y="30"/>
                  </a:lnTo>
                  <a:lnTo>
                    <a:pt x="8603" y="34"/>
                  </a:lnTo>
                  <a:lnTo>
                    <a:pt x="8608" y="37"/>
                  </a:lnTo>
                  <a:lnTo>
                    <a:pt x="8612" y="38"/>
                  </a:lnTo>
                  <a:lnTo>
                    <a:pt x="8619" y="37"/>
                  </a:lnTo>
                  <a:lnTo>
                    <a:pt x="8622" y="34"/>
                  </a:lnTo>
                  <a:lnTo>
                    <a:pt x="8625" y="30"/>
                  </a:lnTo>
                  <a:lnTo>
                    <a:pt x="8626" y="25"/>
                  </a:lnTo>
                  <a:lnTo>
                    <a:pt x="8625" y="19"/>
                  </a:lnTo>
                  <a:lnTo>
                    <a:pt x="8622" y="16"/>
                  </a:lnTo>
                  <a:lnTo>
                    <a:pt x="8619" y="12"/>
                  </a:lnTo>
                  <a:lnTo>
                    <a:pt x="8613" y="11"/>
                  </a:lnTo>
                  <a:close/>
                  <a:moveTo>
                    <a:pt x="8657" y="175"/>
                  </a:moveTo>
                  <a:lnTo>
                    <a:pt x="8679" y="175"/>
                  </a:lnTo>
                  <a:lnTo>
                    <a:pt x="8679" y="105"/>
                  </a:lnTo>
                  <a:lnTo>
                    <a:pt x="8679" y="99"/>
                  </a:lnTo>
                  <a:lnTo>
                    <a:pt x="8680" y="95"/>
                  </a:lnTo>
                  <a:lnTo>
                    <a:pt x="8681" y="90"/>
                  </a:lnTo>
                  <a:lnTo>
                    <a:pt x="8683" y="86"/>
                  </a:lnTo>
                  <a:lnTo>
                    <a:pt x="8687" y="83"/>
                  </a:lnTo>
                  <a:lnTo>
                    <a:pt x="8690" y="79"/>
                  </a:lnTo>
                  <a:lnTo>
                    <a:pt x="8694" y="77"/>
                  </a:lnTo>
                  <a:lnTo>
                    <a:pt x="8699" y="75"/>
                  </a:lnTo>
                  <a:lnTo>
                    <a:pt x="8703" y="74"/>
                  </a:lnTo>
                  <a:lnTo>
                    <a:pt x="8708" y="73"/>
                  </a:lnTo>
                  <a:lnTo>
                    <a:pt x="8715" y="74"/>
                  </a:lnTo>
                  <a:lnTo>
                    <a:pt x="8720" y="76"/>
                  </a:lnTo>
                  <a:lnTo>
                    <a:pt x="8724" y="79"/>
                  </a:lnTo>
                  <a:lnTo>
                    <a:pt x="8729" y="84"/>
                  </a:lnTo>
                  <a:lnTo>
                    <a:pt x="8731" y="88"/>
                  </a:lnTo>
                  <a:lnTo>
                    <a:pt x="8733" y="94"/>
                  </a:lnTo>
                  <a:lnTo>
                    <a:pt x="8734" y="100"/>
                  </a:lnTo>
                  <a:lnTo>
                    <a:pt x="8734" y="108"/>
                  </a:lnTo>
                  <a:lnTo>
                    <a:pt x="8734" y="175"/>
                  </a:lnTo>
                  <a:lnTo>
                    <a:pt x="8755" y="175"/>
                  </a:lnTo>
                  <a:lnTo>
                    <a:pt x="8755" y="105"/>
                  </a:lnTo>
                  <a:lnTo>
                    <a:pt x="8755" y="98"/>
                  </a:lnTo>
                  <a:lnTo>
                    <a:pt x="8754" y="92"/>
                  </a:lnTo>
                  <a:lnTo>
                    <a:pt x="8753" y="86"/>
                  </a:lnTo>
                  <a:lnTo>
                    <a:pt x="8750" y="80"/>
                  </a:lnTo>
                  <a:lnTo>
                    <a:pt x="8746" y="71"/>
                  </a:lnTo>
                  <a:lnTo>
                    <a:pt x="8741" y="65"/>
                  </a:lnTo>
                  <a:lnTo>
                    <a:pt x="8734" y="60"/>
                  </a:lnTo>
                  <a:lnTo>
                    <a:pt x="8728" y="57"/>
                  </a:lnTo>
                  <a:lnTo>
                    <a:pt x="8721" y="56"/>
                  </a:lnTo>
                  <a:lnTo>
                    <a:pt x="8715" y="55"/>
                  </a:lnTo>
                  <a:lnTo>
                    <a:pt x="8708" y="56"/>
                  </a:lnTo>
                  <a:lnTo>
                    <a:pt x="8702" y="57"/>
                  </a:lnTo>
                  <a:lnTo>
                    <a:pt x="8696" y="59"/>
                  </a:lnTo>
                  <a:lnTo>
                    <a:pt x="8691" y="63"/>
                  </a:lnTo>
                  <a:lnTo>
                    <a:pt x="8687" y="66"/>
                  </a:lnTo>
                  <a:lnTo>
                    <a:pt x="8682" y="69"/>
                  </a:lnTo>
                  <a:lnTo>
                    <a:pt x="8679" y="74"/>
                  </a:lnTo>
                  <a:lnTo>
                    <a:pt x="8677" y="77"/>
                  </a:lnTo>
                  <a:lnTo>
                    <a:pt x="8677" y="77"/>
                  </a:lnTo>
                  <a:lnTo>
                    <a:pt x="8675" y="58"/>
                  </a:lnTo>
                  <a:lnTo>
                    <a:pt x="8656" y="58"/>
                  </a:lnTo>
                  <a:lnTo>
                    <a:pt x="8657" y="73"/>
                  </a:lnTo>
                  <a:lnTo>
                    <a:pt x="8657" y="89"/>
                  </a:lnTo>
                  <a:lnTo>
                    <a:pt x="8657" y="175"/>
                  </a:lnTo>
                  <a:close/>
                  <a:moveTo>
                    <a:pt x="8811" y="175"/>
                  </a:moveTo>
                  <a:lnTo>
                    <a:pt x="8811" y="74"/>
                  </a:lnTo>
                  <a:lnTo>
                    <a:pt x="8838" y="74"/>
                  </a:lnTo>
                  <a:lnTo>
                    <a:pt x="8838" y="58"/>
                  </a:lnTo>
                  <a:lnTo>
                    <a:pt x="8811" y="58"/>
                  </a:lnTo>
                  <a:lnTo>
                    <a:pt x="8811" y="53"/>
                  </a:lnTo>
                  <a:lnTo>
                    <a:pt x="8812" y="45"/>
                  </a:lnTo>
                  <a:lnTo>
                    <a:pt x="8813" y="38"/>
                  </a:lnTo>
                  <a:lnTo>
                    <a:pt x="8815" y="32"/>
                  </a:lnTo>
                  <a:lnTo>
                    <a:pt x="8817" y="27"/>
                  </a:lnTo>
                  <a:lnTo>
                    <a:pt x="8822" y="22"/>
                  </a:lnTo>
                  <a:lnTo>
                    <a:pt x="8826" y="19"/>
                  </a:lnTo>
                  <a:lnTo>
                    <a:pt x="8832" y="18"/>
                  </a:lnTo>
                  <a:lnTo>
                    <a:pt x="8840" y="17"/>
                  </a:lnTo>
                  <a:lnTo>
                    <a:pt x="8850" y="18"/>
                  </a:lnTo>
                  <a:lnTo>
                    <a:pt x="8857" y="20"/>
                  </a:lnTo>
                  <a:lnTo>
                    <a:pt x="8857" y="175"/>
                  </a:lnTo>
                  <a:lnTo>
                    <a:pt x="8878" y="175"/>
                  </a:lnTo>
                  <a:lnTo>
                    <a:pt x="8878" y="8"/>
                  </a:lnTo>
                  <a:lnTo>
                    <a:pt x="8870" y="5"/>
                  </a:lnTo>
                  <a:lnTo>
                    <a:pt x="8863" y="2"/>
                  </a:lnTo>
                  <a:lnTo>
                    <a:pt x="8853" y="1"/>
                  </a:lnTo>
                  <a:lnTo>
                    <a:pt x="8843" y="0"/>
                  </a:lnTo>
                  <a:lnTo>
                    <a:pt x="8832" y="1"/>
                  </a:lnTo>
                  <a:lnTo>
                    <a:pt x="8823" y="4"/>
                  </a:lnTo>
                  <a:lnTo>
                    <a:pt x="8814" y="7"/>
                  </a:lnTo>
                  <a:lnTo>
                    <a:pt x="8807" y="12"/>
                  </a:lnTo>
                  <a:lnTo>
                    <a:pt x="8803" y="16"/>
                  </a:lnTo>
                  <a:lnTo>
                    <a:pt x="8800" y="20"/>
                  </a:lnTo>
                  <a:lnTo>
                    <a:pt x="8797" y="25"/>
                  </a:lnTo>
                  <a:lnTo>
                    <a:pt x="8795" y="30"/>
                  </a:lnTo>
                  <a:lnTo>
                    <a:pt x="8791" y="41"/>
                  </a:lnTo>
                  <a:lnTo>
                    <a:pt x="8790" y="53"/>
                  </a:lnTo>
                  <a:lnTo>
                    <a:pt x="8790" y="58"/>
                  </a:lnTo>
                  <a:lnTo>
                    <a:pt x="8775" y="58"/>
                  </a:lnTo>
                  <a:lnTo>
                    <a:pt x="8775" y="74"/>
                  </a:lnTo>
                  <a:lnTo>
                    <a:pt x="8790" y="74"/>
                  </a:lnTo>
                  <a:lnTo>
                    <a:pt x="8790" y="175"/>
                  </a:lnTo>
                  <a:lnTo>
                    <a:pt x="8811" y="175"/>
                  </a:lnTo>
                  <a:close/>
                  <a:moveTo>
                    <a:pt x="9007" y="58"/>
                  </a:moveTo>
                  <a:lnTo>
                    <a:pt x="8987" y="58"/>
                  </a:lnTo>
                  <a:lnTo>
                    <a:pt x="8987" y="131"/>
                  </a:lnTo>
                  <a:lnTo>
                    <a:pt x="8986" y="136"/>
                  </a:lnTo>
                  <a:lnTo>
                    <a:pt x="8985" y="141"/>
                  </a:lnTo>
                  <a:lnTo>
                    <a:pt x="8980" y="148"/>
                  </a:lnTo>
                  <a:lnTo>
                    <a:pt x="8975" y="154"/>
                  </a:lnTo>
                  <a:lnTo>
                    <a:pt x="8972" y="157"/>
                  </a:lnTo>
                  <a:lnTo>
                    <a:pt x="8967" y="158"/>
                  </a:lnTo>
                  <a:lnTo>
                    <a:pt x="8962" y="161"/>
                  </a:lnTo>
                  <a:lnTo>
                    <a:pt x="8958" y="161"/>
                  </a:lnTo>
                  <a:lnTo>
                    <a:pt x="8951" y="159"/>
                  </a:lnTo>
                  <a:lnTo>
                    <a:pt x="8946" y="157"/>
                  </a:lnTo>
                  <a:lnTo>
                    <a:pt x="8942" y="155"/>
                  </a:lnTo>
                  <a:lnTo>
                    <a:pt x="8937" y="151"/>
                  </a:lnTo>
                  <a:lnTo>
                    <a:pt x="8935" y="145"/>
                  </a:lnTo>
                  <a:lnTo>
                    <a:pt x="8933" y="138"/>
                  </a:lnTo>
                  <a:lnTo>
                    <a:pt x="8933" y="131"/>
                  </a:lnTo>
                  <a:lnTo>
                    <a:pt x="8932" y="123"/>
                  </a:lnTo>
                  <a:lnTo>
                    <a:pt x="8932" y="58"/>
                  </a:lnTo>
                  <a:lnTo>
                    <a:pt x="8911" y="58"/>
                  </a:lnTo>
                  <a:lnTo>
                    <a:pt x="8911" y="127"/>
                  </a:lnTo>
                  <a:lnTo>
                    <a:pt x="8912" y="141"/>
                  </a:lnTo>
                  <a:lnTo>
                    <a:pt x="8915" y="152"/>
                  </a:lnTo>
                  <a:lnTo>
                    <a:pt x="8919" y="162"/>
                  </a:lnTo>
                  <a:lnTo>
                    <a:pt x="8924" y="168"/>
                  </a:lnTo>
                  <a:lnTo>
                    <a:pt x="8931" y="173"/>
                  </a:lnTo>
                  <a:lnTo>
                    <a:pt x="8937" y="176"/>
                  </a:lnTo>
                  <a:lnTo>
                    <a:pt x="8944" y="177"/>
                  </a:lnTo>
                  <a:lnTo>
                    <a:pt x="8950" y="178"/>
                  </a:lnTo>
                  <a:lnTo>
                    <a:pt x="8958" y="177"/>
                  </a:lnTo>
                  <a:lnTo>
                    <a:pt x="8964" y="176"/>
                  </a:lnTo>
                  <a:lnTo>
                    <a:pt x="8970" y="174"/>
                  </a:lnTo>
                  <a:lnTo>
                    <a:pt x="8975" y="171"/>
                  </a:lnTo>
                  <a:lnTo>
                    <a:pt x="8983" y="164"/>
                  </a:lnTo>
                  <a:lnTo>
                    <a:pt x="8988" y="156"/>
                  </a:lnTo>
                  <a:lnTo>
                    <a:pt x="8989" y="156"/>
                  </a:lnTo>
                  <a:lnTo>
                    <a:pt x="8990" y="175"/>
                  </a:lnTo>
                  <a:lnTo>
                    <a:pt x="9008" y="175"/>
                  </a:lnTo>
                  <a:lnTo>
                    <a:pt x="9007" y="161"/>
                  </a:lnTo>
                  <a:lnTo>
                    <a:pt x="9007" y="144"/>
                  </a:lnTo>
                  <a:lnTo>
                    <a:pt x="9007" y="58"/>
                  </a:lnTo>
                  <a:close/>
                  <a:moveTo>
                    <a:pt x="9134" y="120"/>
                  </a:moveTo>
                  <a:lnTo>
                    <a:pt x="9134" y="116"/>
                  </a:lnTo>
                  <a:lnTo>
                    <a:pt x="9135" y="110"/>
                  </a:lnTo>
                  <a:lnTo>
                    <a:pt x="9134" y="102"/>
                  </a:lnTo>
                  <a:lnTo>
                    <a:pt x="9133" y="93"/>
                  </a:lnTo>
                  <a:lnTo>
                    <a:pt x="9129" y="84"/>
                  </a:lnTo>
                  <a:lnTo>
                    <a:pt x="9125" y="75"/>
                  </a:lnTo>
                  <a:lnTo>
                    <a:pt x="9122" y="70"/>
                  </a:lnTo>
                  <a:lnTo>
                    <a:pt x="9119" y="67"/>
                  </a:lnTo>
                  <a:lnTo>
                    <a:pt x="9114" y="64"/>
                  </a:lnTo>
                  <a:lnTo>
                    <a:pt x="9110" y="60"/>
                  </a:lnTo>
                  <a:lnTo>
                    <a:pt x="9106" y="58"/>
                  </a:lnTo>
                  <a:lnTo>
                    <a:pt x="9100" y="57"/>
                  </a:lnTo>
                  <a:lnTo>
                    <a:pt x="9094" y="56"/>
                  </a:lnTo>
                  <a:lnTo>
                    <a:pt x="9087" y="55"/>
                  </a:lnTo>
                  <a:lnTo>
                    <a:pt x="9081" y="56"/>
                  </a:lnTo>
                  <a:lnTo>
                    <a:pt x="9075" y="57"/>
                  </a:lnTo>
                  <a:lnTo>
                    <a:pt x="9070" y="58"/>
                  </a:lnTo>
                  <a:lnTo>
                    <a:pt x="9065" y="60"/>
                  </a:lnTo>
                  <a:lnTo>
                    <a:pt x="9060" y="63"/>
                  </a:lnTo>
                  <a:lnTo>
                    <a:pt x="9056" y="66"/>
                  </a:lnTo>
                  <a:lnTo>
                    <a:pt x="9052" y="69"/>
                  </a:lnTo>
                  <a:lnTo>
                    <a:pt x="9048" y="74"/>
                  </a:lnTo>
                  <a:lnTo>
                    <a:pt x="9042" y="83"/>
                  </a:lnTo>
                  <a:lnTo>
                    <a:pt x="9038" y="94"/>
                  </a:lnTo>
                  <a:lnTo>
                    <a:pt x="9034" y="106"/>
                  </a:lnTo>
                  <a:lnTo>
                    <a:pt x="9033" y="118"/>
                  </a:lnTo>
                  <a:lnTo>
                    <a:pt x="9034" y="132"/>
                  </a:lnTo>
                  <a:lnTo>
                    <a:pt x="9038" y="143"/>
                  </a:lnTo>
                  <a:lnTo>
                    <a:pt x="9040" y="148"/>
                  </a:lnTo>
                  <a:lnTo>
                    <a:pt x="9042" y="153"/>
                  </a:lnTo>
                  <a:lnTo>
                    <a:pt x="9045" y="157"/>
                  </a:lnTo>
                  <a:lnTo>
                    <a:pt x="9048" y="162"/>
                  </a:lnTo>
                  <a:lnTo>
                    <a:pt x="9053" y="165"/>
                  </a:lnTo>
                  <a:lnTo>
                    <a:pt x="9057" y="168"/>
                  </a:lnTo>
                  <a:lnTo>
                    <a:pt x="9061" y="172"/>
                  </a:lnTo>
                  <a:lnTo>
                    <a:pt x="9066" y="174"/>
                  </a:lnTo>
                  <a:lnTo>
                    <a:pt x="9071" y="175"/>
                  </a:lnTo>
                  <a:lnTo>
                    <a:pt x="9078" y="177"/>
                  </a:lnTo>
                  <a:lnTo>
                    <a:pt x="9083" y="177"/>
                  </a:lnTo>
                  <a:lnTo>
                    <a:pt x="9089" y="178"/>
                  </a:lnTo>
                  <a:lnTo>
                    <a:pt x="9102" y="177"/>
                  </a:lnTo>
                  <a:lnTo>
                    <a:pt x="9113" y="175"/>
                  </a:lnTo>
                  <a:lnTo>
                    <a:pt x="9121" y="173"/>
                  </a:lnTo>
                  <a:lnTo>
                    <a:pt x="9127" y="171"/>
                  </a:lnTo>
                  <a:lnTo>
                    <a:pt x="9124" y="155"/>
                  </a:lnTo>
                  <a:lnTo>
                    <a:pt x="9118" y="157"/>
                  </a:lnTo>
                  <a:lnTo>
                    <a:pt x="9111" y="159"/>
                  </a:lnTo>
                  <a:lnTo>
                    <a:pt x="9102" y="161"/>
                  </a:lnTo>
                  <a:lnTo>
                    <a:pt x="9093" y="162"/>
                  </a:lnTo>
                  <a:lnTo>
                    <a:pt x="9085" y="161"/>
                  </a:lnTo>
                  <a:lnTo>
                    <a:pt x="9078" y="159"/>
                  </a:lnTo>
                  <a:lnTo>
                    <a:pt x="9071" y="156"/>
                  </a:lnTo>
                  <a:lnTo>
                    <a:pt x="9066" y="152"/>
                  </a:lnTo>
                  <a:lnTo>
                    <a:pt x="9060" y="146"/>
                  </a:lnTo>
                  <a:lnTo>
                    <a:pt x="9057" y="139"/>
                  </a:lnTo>
                  <a:lnTo>
                    <a:pt x="9055" y="131"/>
                  </a:lnTo>
                  <a:lnTo>
                    <a:pt x="9054" y="120"/>
                  </a:lnTo>
                  <a:lnTo>
                    <a:pt x="9134" y="120"/>
                  </a:lnTo>
                  <a:close/>
                  <a:moveTo>
                    <a:pt x="9054" y="105"/>
                  </a:moveTo>
                  <a:lnTo>
                    <a:pt x="9055" y="99"/>
                  </a:lnTo>
                  <a:lnTo>
                    <a:pt x="9056" y="94"/>
                  </a:lnTo>
                  <a:lnTo>
                    <a:pt x="9059" y="88"/>
                  </a:lnTo>
                  <a:lnTo>
                    <a:pt x="9062" y="83"/>
                  </a:lnTo>
                  <a:lnTo>
                    <a:pt x="9067" y="77"/>
                  </a:lnTo>
                  <a:lnTo>
                    <a:pt x="9072" y="74"/>
                  </a:lnTo>
                  <a:lnTo>
                    <a:pt x="9079" y="71"/>
                  </a:lnTo>
                  <a:lnTo>
                    <a:pt x="9085" y="70"/>
                  </a:lnTo>
                  <a:lnTo>
                    <a:pt x="9094" y="71"/>
                  </a:lnTo>
                  <a:lnTo>
                    <a:pt x="9100" y="74"/>
                  </a:lnTo>
                  <a:lnTo>
                    <a:pt x="9105" y="78"/>
                  </a:lnTo>
                  <a:lnTo>
                    <a:pt x="9109" y="83"/>
                  </a:lnTo>
                  <a:lnTo>
                    <a:pt x="9111" y="88"/>
                  </a:lnTo>
                  <a:lnTo>
                    <a:pt x="9113" y="94"/>
                  </a:lnTo>
                  <a:lnTo>
                    <a:pt x="9114" y="99"/>
                  </a:lnTo>
                  <a:lnTo>
                    <a:pt x="9114" y="105"/>
                  </a:lnTo>
                  <a:lnTo>
                    <a:pt x="9054" y="105"/>
                  </a:lnTo>
                  <a:close/>
                  <a:moveTo>
                    <a:pt x="9160" y="175"/>
                  </a:moveTo>
                  <a:lnTo>
                    <a:pt x="9181" y="175"/>
                  </a:lnTo>
                  <a:lnTo>
                    <a:pt x="9181" y="105"/>
                  </a:lnTo>
                  <a:lnTo>
                    <a:pt x="9181" y="99"/>
                  </a:lnTo>
                  <a:lnTo>
                    <a:pt x="9182" y="95"/>
                  </a:lnTo>
                  <a:lnTo>
                    <a:pt x="9183" y="90"/>
                  </a:lnTo>
                  <a:lnTo>
                    <a:pt x="9186" y="86"/>
                  </a:lnTo>
                  <a:lnTo>
                    <a:pt x="9189" y="83"/>
                  </a:lnTo>
                  <a:lnTo>
                    <a:pt x="9192" y="79"/>
                  </a:lnTo>
                  <a:lnTo>
                    <a:pt x="9196" y="77"/>
                  </a:lnTo>
                  <a:lnTo>
                    <a:pt x="9201" y="75"/>
                  </a:lnTo>
                  <a:lnTo>
                    <a:pt x="9205" y="74"/>
                  </a:lnTo>
                  <a:lnTo>
                    <a:pt x="9210" y="73"/>
                  </a:lnTo>
                  <a:lnTo>
                    <a:pt x="9217" y="74"/>
                  </a:lnTo>
                  <a:lnTo>
                    <a:pt x="9222" y="76"/>
                  </a:lnTo>
                  <a:lnTo>
                    <a:pt x="9227" y="79"/>
                  </a:lnTo>
                  <a:lnTo>
                    <a:pt x="9231" y="84"/>
                  </a:lnTo>
                  <a:lnTo>
                    <a:pt x="9233" y="88"/>
                  </a:lnTo>
                  <a:lnTo>
                    <a:pt x="9235" y="94"/>
                  </a:lnTo>
                  <a:lnTo>
                    <a:pt x="9236" y="100"/>
                  </a:lnTo>
                  <a:lnTo>
                    <a:pt x="9236" y="108"/>
                  </a:lnTo>
                  <a:lnTo>
                    <a:pt x="9236" y="175"/>
                  </a:lnTo>
                  <a:lnTo>
                    <a:pt x="9257" y="175"/>
                  </a:lnTo>
                  <a:lnTo>
                    <a:pt x="9257" y="105"/>
                  </a:lnTo>
                  <a:lnTo>
                    <a:pt x="9257" y="98"/>
                  </a:lnTo>
                  <a:lnTo>
                    <a:pt x="9256" y="92"/>
                  </a:lnTo>
                  <a:lnTo>
                    <a:pt x="9255" y="86"/>
                  </a:lnTo>
                  <a:lnTo>
                    <a:pt x="9253" y="80"/>
                  </a:lnTo>
                  <a:lnTo>
                    <a:pt x="9248" y="71"/>
                  </a:lnTo>
                  <a:lnTo>
                    <a:pt x="9243" y="65"/>
                  </a:lnTo>
                  <a:lnTo>
                    <a:pt x="9236" y="60"/>
                  </a:lnTo>
                  <a:lnTo>
                    <a:pt x="9230" y="57"/>
                  </a:lnTo>
                  <a:lnTo>
                    <a:pt x="9223" y="56"/>
                  </a:lnTo>
                  <a:lnTo>
                    <a:pt x="9217" y="55"/>
                  </a:lnTo>
                  <a:lnTo>
                    <a:pt x="9210" y="56"/>
                  </a:lnTo>
                  <a:lnTo>
                    <a:pt x="9204" y="57"/>
                  </a:lnTo>
                  <a:lnTo>
                    <a:pt x="9199" y="59"/>
                  </a:lnTo>
                  <a:lnTo>
                    <a:pt x="9193" y="63"/>
                  </a:lnTo>
                  <a:lnTo>
                    <a:pt x="9189" y="66"/>
                  </a:lnTo>
                  <a:lnTo>
                    <a:pt x="9185" y="69"/>
                  </a:lnTo>
                  <a:lnTo>
                    <a:pt x="9181" y="74"/>
                  </a:lnTo>
                  <a:lnTo>
                    <a:pt x="9179" y="77"/>
                  </a:lnTo>
                  <a:lnTo>
                    <a:pt x="9179" y="77"/>
                  </a:lnTo>
                  <a:lnTo>
                    <a:pt x="9177" y="58"/>
                  </a:lnTo>
                  <a:lnTo>
                    <a:pt x="9159" y="58"/>
                  </a:lnTo>
                  <a:lnTo>
                    <a:pt x="9160" y="73"/>
                  </a:lnTo>
                  <a:lnTo>
                    <a:pt x="9160" y="89"/>
                  </a:lnTo>
                  <a:lnTo>
                    <a:pt x="9160" y="175"/>
                  </a:lnTo>
                  <a:close/>
                  <a:moveTo>
                    <a:pt x="9369" y="155"/>
                  </a:moveTo>
                  <a:lnTo>
                    <a:pt x="9364" y="157"/>
                  </a:lnTo>
                  <a:lnTo>
                    <a:pt x="9358" y="159"/>
                  </a:lnTo>
                  <a:lnTo>
                    <a:pt x="9351" y="161"/>
                  </a:lnTo>
                  <a:lnTo>
                    <a:pt x="9343" y="161"/>
                  </a:lnTo>
                  <a:lnTo>
                    <a:pt x="9335" y="161"/>
                  </a:lnTo>
                  <a:lnTo>
                    <a:pt x="9327" y="158"/>
                  </a:lnTo>
                  <a:lnTo>
                    <a:pt x="9321" y="154"/>
                  </a:lnTo>
                  <a:lnTo>
                    <a:pt x="9315" y="149"/>
                  </a:lnTo>
                  <a:lnTo>
                    <a:pt x="9310" y="143"/>
                  </a:lnTo>
                  <a:lnTo>
                    <a:pt x="9307" y="135"/>
                  </a:lnTo>
                  <a:lnTo>
                    <a:pt x="9304" y="127"/>
                  </a:lnTo>
                  <a:lnTo>
                    <a:pt x="9303" y="117"/>
                  </a:lnTo>
                  <a:lnTo>
                    <a:pt x="9304" y="108"/>
                  </a:lnTo>
                  <a:lnTo>
                    <a:pt x="9307" y="99"/>
                  </a:lnTo>
                  <a:lnTo>
                    <a:pt x="9310" y="92"/>
                  </a:lnTo>
                  <a:lnTo>
                    <a:pt x="9314" y="86"/>
                  </a:lnTo>
                  <a:lnTo>
                    <a:pt x="9320" y="80"/>
                  </a:lnTo>
                  <a:lnTo>
                    <a:pt x="9327" y="76"/>
                  </a:lnTo>
                  <a:lnTo>
                    <a:pt x="9335" y="74"/>
                  </a:lnTo>
                  <a:lnTo>
                    <a:pt x="9344" y="73"/>
                  </a:lnTo>
                  <a:lnTo>
                    <a:pt x="9352" y="73"/>
                  </a:lnTo>
                  <a:lnTo>
                    <a:pt x="9358" y="74"/>
                  </a:lnTo>
                  <a:lnTo>
                    <a:pt x="9364" y="76"/>
                  </a:lnTo>
                  <a:lnTo>
                    <a:pt x="9368" y="78"/>
                  </a:lnTo>
                  <a:lnTo>
                    <a:pt x="9372" y="61"/>
                  </a:lnTo>
                  <a:lnTo>
                    <a:pt x="9367" y="59"/>
                  </a:lnTo>
                  <a:lnTo>
                    <a:pt x="9361" y="57"/>
                  </a:lnTo>
                  <a:lnTo>
                    <a:pt x="9353" y="56"/>
                  </a:lnTo>
                  <a:lnTo>
                    <a:pt x="9344" y="56"/>
                  </a:lnTo>
                  <a:lnTo>
                    <a:pt x="9337" y="56"/>
                  </a:lnTo>
                  <a:lnTo>
                    <a:pt x="9330" y="57"/>
                  </a:lnTo>
                  <a:lnTo>
                    <a:pt x="9325" y="58"/>
                  </a:lnTo>
                  <a:lnTo>
                    <a:pt x="9318" y="60"/>
                  </a:lnTo>
                  <a:lnTo>
                    <a:pt x="9313" y="63"/>
                  </a:lnTo>
                  <a:lnTo>
                    <a:pt x="9308" y="66"/>
                  </a:lnTo>
                  <a:lnTo>
                    <a:pt x="9303" y="69"/>
                  </a:lnTo>
                  <a:lnTo>
                    <a:pt x="9299" y="73"/>
                  </a:lnTo>
                  <a:lnTo>
                    <a:pt x="9296" y="77"/>
                  </a:lnTo>
                  <a:lnTo>
                    <a:pt x="9293" y="83"/>
                  </a:lnTo>
                  <a:lnTo>
                    <a:pt x="9289" y="87"/>
                  </a:lnTo>
                  <a:lnTo>
                    <a:pt x="9287" y="93"/>
                  </a:lnTo>
                  <a:lnTo>
                    <a:pt x="9285" y="98"/>
                  </a:lnTo>
                  <a:lnTo>
                    <a:pt x="9284" y="105"/>
                  </a:lnTo>
                  <a:lnTo>
                    <a:pt x="9283" y="112"/>
                  </a:lnTo>
                  <a:lnTo>
                    <a:pt x="9283" y="118"/>
                  </a:lnTo>
                  <a:lnTo>
                    <a:pt x="9284" y="131"/>
                  </a:lnTo>
                  <a:lnTo>
                    <a:pt x="9287" y="143"/>
                  </a:lnTo>
                  <a:lnTo>
                    <a:pt x="9289" y="148"/>
                  </a:lnTo>
                  <a:lnTo>
                    <a:pt x="9291" y="153"/>
                  </a:lnTo>
                  <a:lnTo>
                    <a:pt x="9295" y="157"/>
                  </a:lnTo>
                  <a:lnTo>
                    <a:pt x="9298" y="162"/>
                  </a:lnTo>
                  <a:lnTo>
                    <a:pt x="9302" y="165"/>
                  </a:lnTo>
                  <a:lnTo>
                    <a:pt x="9307" y="168"/>
                  </a:lnTo>
                  <a:lnTo>
                    <a:pt x="9311" y="172"/>
                  </a:lnTo>
                  <a:lnTo>
                    <a:pt x="9316" y="174"/>
                  </a:lnTo>
                  <a:lnTo>
                    <a:pt x="9322" y="175"/>
                  </a:lnTo>
                  <a:lnTo>
                    <a:pt x="9327" y="177"/>
                  </a:lnTo>
                  <a:lnTo>
                    <a:pt x="9334" y="177"/>
                  </a:lnTo>
                  <a:lnTo>
                    <a:pt x="9339" y="178"/>
                  </a:lnTo>
                  <a:lnTo>
                    <a:pt x="9350" y="177"/>
                  </a:lnTo>
                  <a:lnTo>
                    <a:pt x="9359" y="176"/>
                  </a:lnTo>
                  <a:lnTo>
                    <a:pt x="9367" y="174"/>
                  </a:lnTo>
                  <a:lnTo>
                    <a:pt x="9372" y="172"/>
                  </a:lnTo>
                  <a:lnTo>
                    <a:pt x="9369" y="155"/>
                  </a:lnTo>
                  <a:close/>
                  <a:moveTo>
                    <a:pt x="9417" y="175"/>
                  </a:moveTo>
                  <a:lnTo>
                    <a:pt x="9417" y="58"/>
                  </a:lnTo>
                  <a:lnTo>
                    <a:pt x="9396" y="58"/>
                  </a:lnTo>
                  <a:lnTo>
                    <a:pt x="9396" y="175"/>
                  </a:lnTo>
                  <a:lnTo>
                    <a:pt x="9417" y="175"/>
                  </a:lnTo>
                  <a:close/>
                  <a:moveTo>
                    <a:pt x="9407" y="11"/>
                  </a:moveTo>
                  <a:lnTo>
                    <a:pt x="9402" y="12"/>
                  </a:lnTo>
                  <a:lnTo>
                    <a:pt x="9397" y="16"/>
                  </a:lnTo>
                  <a:lnTo>
                    <a:pt x="9395" y="19"/>
                  </a:lnTo>
                  <a:lnTo>
                    <a:pt x="9394" y="25"/>
                  </a:lnTo>
                  <a:lnTo>
                    <a:pt x="9395" y="30"/>
                  </a:lnTo>
                  <a:lnTo>
                    <a:pt x="9397" y="34"/>
                  </a:lnTo>
                  <a:lnTo>
                    <a:pt x="9402" y="37"/>
                  </a:lnTo>
                  <a:lnTo>
                    <a:pt x="9406" y="38"/>
                  </a:lnTo>
                  <a:lnTo>
                    <a:pt x="9412" y="37"/>
                  </a:lnTo>
                  <a:lnTo>
                    <a:pt x="9417" y="34"/>
                  </a:lnTo>
                  <a:lnTo>
                    <a:pt x="9419" y="30"/>
                  </a:lnTo>
                  <a:lnTo>
                    <a:pt x="9420" y="25"/>
                  </a:lnTo>
                  <a:lnTo>
                    <a:pt x="9419" y="19"/>
                  </a:lnTo>
                  <a:lnTo>
                    <a:pt x="9416" y="16"/>
                  </a:lnTo>
                  <a:lnTo>
                    <a:pt x="9412" y="12"/>
                  </a:lnTo>
                  <a:lnTo>
                    <a:pt x="9407" y="11"/>
                  </a:lnTo>
                  <a:close/>
                  <a:moveTo>
                    <a:pt x="9533" y="175"/>
                  </a:moveTo>
                  <a:lnTo>
                    <a:pt x="9532" y="163"/>
                  </a:lnTo>
                  <a:lnTo>
                    <a:pt x="9532" y="147"/>
                  </a:lnTo>
                  <a:lnTo>
                    <a:pt x="9532" y="104"/>
                  </a:lnTo>
                  <a:lnTo>
                    <a:pt x="9531" y="95"/>
                  </a:lnTo>
                  <a:lnTo>
                    <a:pt x="9530" y="86"/>
                  </a:lnTo>
                  <a:lnTo>
                    <a:pt x="9527" y="78"/>
                  </a:lnTo>
                  <a:lnTo>
                    <a:pt x="9524" y="70"/>
                  </a:lnTo>
                  <a:lnTo>
                    <a:pt x="9520" y="67"/>
                  </a:lnTo>
                  <a:lnTo>
                    <a:pt x="9517" y="64"/>
                  </a:lnTo>
                  <a:lnTo>
                    <a:pt x="9514" y="61"/>
                  </a:lnTo>
                  <a:lnTo>
                    <a:pt x="9510" y="59"/>
                  </a:lnTo>
                  <a:lnTo>
                    <a:pt x="9505" y="58"/>
                  </a:lnTo>
                  <a:lnTo>
                    <a:pt x="9500" y="56"/>
                  </a:lnTo>
                  <a:lnTo>
                    <a:pt x="9494" y="56"/>
                  </a:lnTo>
                  <a:lnTo>
                    <a:pt x="9488" y="55"/>
                  </a:lnTo>
                  <a:lnTo>
                    <a:pt x="9478" y="56"/>
                  </a:lnTo>
                  <a:lnTo>
                    <a:pt x="9467" y="58"/>
                  </a:lnTo>
                  <a:lnTo>
                    <a:pt x="9459" y="61"/>
                  </a:lnTo>
                  <a:lnTo>
                    <a:pt x="9451" y="66"/>
                  </a:lnTo>
                  <a:lnTo>
                    <a:pt x="9456" y="79"/>
                  </a:lnTo>
                  <a:lnTo>
                    <a:pt x="9462" y="76"/>
                  </a:lnTo>
                  <a:lnTo>
                    <a:pt x="9470" y="74"/>
                  </a:lnTo>
                  <a:lnTo>
                    <a:pt x="9477" y="71"/>
                  </a:lnTo>
                  <a:lnTo>
                    <a:pt x="9486" y="71"/>
                  </a:lnTo>
                  <a:lnTo>
                    <a:pt x="9493" y="71"/>
                  </a:lnTo>
                  <a:lnTo>
                    <a:pt x="9499" y="74"/>
                  </a:lnTo>
                  <a:lnTo>
                    <a:pt x="9504" y="77"/>
                  </a:lnTo>
                  <a:lnTo>
                    <a:pt x="9507" y="82"/>
                  </a:lnTo>
                  <a:lnTo>
                    <a:pt x="9510" y="85"/>
                  </a:lnTo>
                  <a:lnTo>
                    <a:pt x="9511" y="90"/>
                  </a:lnTo>
                  <a:lnTo>
                    <a:pt x="9511" y="94"/>
                  </a:lnTo>
                  <a:lnTo>
                    <a:pt x="9512" y="98"/>
                  </a:lnTo>
                  <a:lnTo>
                    <a:pt x="9512" y="100"/>
                  </a:lnTo>
                  <a:lnTo>
                    <a:pt x="9496" y="102"/>
                  </a:lnTo>
                  <a:lnTo>
                    <a:pt x="9482" y="104"/>
                  </a:lnTo>
                  <a:lnTo>
                    <a:pt x="9471" y="107"/>
                  </a:lnTo>
                  <a:lnTo>
                    <a:pt x="9461" y="112"/>
                  </a:lnTo>
                  <a:lnTo>
                    <a:pt x="9457" y="115"/>
                  </a:lnTo>
                  <a:lnTo>
                    <a:pt x="9452" y="118"/>
                  </a:lnTo>
                  <a:lnTo>
                    <a:pt x="9450" y="122"/>
                  </a:lnTo>
                  <a:lnTo>
                    <a:pt x="9447" y="126"/>
                  </a:lnTo>
                  <a:lnTo>
                    <a:pt x="9445" y="129"/>
                  </a:lnTo>
                  <a:lnTo>
                    <a:pt x="9444" y="134"/>
                  </a:lnTo>
                  <a:lnTo>
                    <a:pt x="9443" y="139"/>
                  </a:lnTo>
                  <a:lnTo>
                    <a:pt x="9443" y="145"/>
                  </a:lnTo>
                  <a:lnTo>
                    <a:pt x="9444" y="151"/>
                  </a:lnTo>
                  <a:lnTo>
                    <a:pt x="9445" y="157"/>
                  </a:lnTo>
                  <a:lnTo>
                    <a:pt x="9448" y="163"/>
                  </a:lnTo>
                  <a:lnTo>
                    <a:pt x="9451" y="167"/>
                  </a:lnTo>
                  <a:lnTo>
                    <a:pt x="9457" y="172"/>
                  </a:lnTo>
                  <a:lnTo>
                    <a:pt x="9462" y="175"/>
                  </a:lnTo>
                  <a:lnTo>
                    <a:pt x="9470" y="177"/>
                  </a:lnTo>
                  <a:lnTo>
                    <a:pt x="9477" y="178"/>
                  </a:lnTo>
                  <a:lnTo>
                    <a:pt x="9484" y="178"/>
                  </a:lnTo>
                  <a:lnTo>
                    <a:pt x="9489" y="177"/>
                  </a:lnTo>
                  <a:lnTo>
                    <a:pt x="9494" y="175"/>
                  </a:lnTo>
                  <a:lnTo>
                    <a:pt x="9499" y="173"/>
                  </a:lnTo>
                  <a:lnTo>
                    <a:pt x="9506" y="167"/>
                  </a:lnTo>
                  <a:lnTo>
                    <a:pt x="9513" y="161"/>
                  </a:lnTo>
                  <a:lnTo>
                    <a:pt x="9513" y="161"/>
                  </a:lnTo>
                  <a:lnTo>
                    <a:pt x="9515" y="175"/>
                  </a:lnTo>
                  <a:lnTo>
                    <a:pt x="9533" y="175"/>
                  </a:lnTo>
                  <a:close/>
                  <a:moveTo>
                    <a:pt x="9512" y="136"/>
                  </a:moveTo>
                  <a:lnTo>
                    <a:pt x="9512" y="139"/>
                  </a:lnTo>
                  <a:lnTo>
                    <a:pt x="9511" y="143"/>
                  </a:lnTo>
                  <a:lnTo>
                    <a:pt x="9510" y="146"/>
                  </a:lnTo>
                  <a:lnTo>
                    <a:pt x="9507" y="151"/>
                  </a:lnTo>
                  <a:lnTo>
                    <a:pt x="9504" y="153"/>
                  </a:lnTo>
                  <a:lnTo>
                    <a:pt x="9501" y="156"/>
                  </a:lnTo>
                  <a:lnTo>
                    <a:pt x="9498" y="158"/>
                  </a:lnTo>
                  <a:lnTo>
                    <a:pt x="9493" y="161"/>
                  </a:lnTo>
                  <a:lnTo>
                    <a:pt x="9488" y="162"/>
                  </a:lnTo>
                  <a:lnTo>
                    <a:pt x="9483" y="163"/>
                  </a:lnTo>
                  <a:lnTo>
                    <a:pt x="9479" y="162"/>
                  </a:lnTo>
                  <a:lnTo>
                    <a:pt x="9475" y="162"/>
                  </a:lnTo>
                  <a:lnTo>
                    <a:pt x="9472" y="159"/>
                  </a:lnTo>
                  <a:lnTo>
                    <a:pt x="9470" y="157"/>
                  </a:lnTo>
                  <a:lnTo>
                    <a:pt x="9466" y="155"/>
                  </a:lnTo>
                  <a:lnTo>
                    <a:pt x="9465" y="151"/>
                  </a:lnTo>
                  <a:lnTo>
                    <a:pt x="9464" y="147"/>
                  </a:lnTo>
                  <a:lnTo>
                    <a:pt x="9463" y="142"/>
                  </a:lnTo>
                  <a:lnTo>
                    <a:pt x="9464" y="138"/>
                  </a:lnTo>
                  <a:lnTo>
                    <a:pt x="9464" y="134"/>
                  </a:lnTo>
                  <a:lnTo>
                    <a:pt x="9466" y="131"/>
                  </a:lnTo>
                  <a:lnTo>
                    <a:pt x="9467" y="128"/>
                  </a:lnTo>
                  <a:lnTo>
                    <a:pt x="9473" y="124"/>
                  </a:lnTo>
                  <a:lnTo>
                    <a:pt x="9479" y="120"/>
                  </a:lnTo>
                  <a:lnTo>
                    <a:pt x="9487" y="117"/>
                  </a:lnTo>
                  <a:lnTo>
                    <a:pt x="9494" y="116"/>
                  </a:lnTo>
                  <a:lnTo>
                    <a:pt x="9503" y="116"/>
                  </a:lnTo>
                  <a:lnTo>
                    <a:pt x="9512" y="116"/>
                  </a:lnTo>
                  <a:lnTo>
                    <a:pt x="9512" y="136"/>
                  </a:lnTo>
                  <a:close/>
                  <a:moveTo>
                    <a:pt x="9566" y="175"/>
                  </a:moveTo>
                  <a:lnTo>
                    <a:pt x="9586" y="175"/>
                  </a:lnTo>
                  <a:lnTo>
                    <a:pt x="9586" y="105"/>
                  </a:lnTo>
                  <a:lnTo>
                    <a:pt x="9586" y="99"/>
                  </a:lnTo>
                  <a:lnTo>
                    <a:pt x="9587" y="95"/>
                  </a:lnTo>
                  <a:lnTo>
                    <a:pt x="9590" y="90"/>
                  </a:lnTo>
                  <a:lnTo>
                    <a:pt x="9592" y="86"/>
                  </a:lnTo>
                  <a:lnTo>
                    <a:pt x="9594" y="83"/>
                  </a:lnTo>
                  <a:lnTo>
                    <a:pt x="9597" y="79"/>
                  </a:lnTo>
                  <a:lnTo>
                    <a:pt x="9601" y="77"/>
                  </a:lnTo>
                  <a:lnTo>
                    <a:pt x="9606" y="75"/>
                  </a:lnTo>
                  <a:lnTo>
                    <a:pt x="9610" y="74"/>
                  </a:lnTo>
                  <a:lnTo>
                    <a:pt x="9615" y="73"/>
                  </a:lnTo>
                  <a:lnTo>
                    <a:pt x="9622" y="74"/>
                  </a:lnTo>
                  <a:lnTo>
                    <a:pt x="9627" y="76"/>
                  </a:lnTo>
                  <a:lnTo>
                    <a:pt x="9633" y="79"/>
                  </a:lnTo>
                  <a:lnTo>
                    <a:pt x="9636" y="84"/>
                  </a:lnTo>
                  <a:lnTo>
                    <a:pt x="9638" y="88"/>
                  </a:lnTo>
                  <a:lnTo>
                    <a:pt x="9640" y="94"/>
                  </a:lnTo>
                  <a:lnTo>
                    <a:pt x="9641" y="100"/>
                  </a:lnTo>
                  <a:lnTo>
                    <a:pt x="9641" y="108"/>
                  </a:lnTo>
                  <a:lnTo>
                    <a:pt x="9641" y="175"/>
                  </a:lnTo>
                  <a:lnTo>
                    <a:pt x="9663" y="175"/>
                  </a:lnTo>
                  <a:lnTo>
                    <a:pt x="9663" y="105"/>
                  </a:lnTo>
                  <a:lnTo>
                    <a:pt x="9662" y="98"/>
                  </a:lnTo>
                  <a:lnTo>
                    <a:pt x="9662" y="92"/>
                  </a:lnTo>
                  <a:lnTo>
                    <a:pt x="9660" y="86"/>
                  </a:lnTo>
                  <a:lnTo>
                    <a:pt x="9659" y="80"/>
                  </a:lnTo>
                  <a:lnTo>
                    <a:pt x="9654" y="71"/>
                  </a:lnTo>
                  <a:lnTo>
                    <a:pt x="9648" y="65"/>
                  </a:lnTo>
                  <a:lnTo>
                    <a:pt x="9641" y="60"/>
                  </a:lnTo>
                  <a:lnTo>
                    <a:pt x="9635" y="57"/>
                  </a:lnTo>
                  <a:lnTo>
                    <a:pt x="9628" y="56"/>
                  </a:lnTo>
                  <a:lnTo>
                    <a:pt x="9622" y="55"/>
                  </a:lnTo>
                  <a:lnTo>
                    <a:pt x="9615" y="56"/>
                  </a:lnTo>
                  <a:lnTo>
                    <a:pt x="9609" y="57"/>
                  </a:lnTo>
                  <a:lnTo>
                    <a:pt x="9604" y="59"/>
                  </a:lnTo>
                  <a:lnTo>
                    <a:pt x="9598" y="63"/>
                  </a:lnTo>
                  <a:lnTo>
                    <a:pt x="9594" y="66"/>
                  </a:lnTo>
                  <a:lnTo>
                    <a:pt x="9590" y="69"/>
                  </a:lnTo>
                  <a:lnTo>
                    <a:pt x="9587" y="74"/>
                  </a:lnTo>
                  <a:lnTo>
                    <a:pt x="9584" y="77"/>
                  </a:lnTo>
                  <a:lnTo>
                    <a:pt x="9584" y="77"/>
                  </a:lnTo>
                  <a:lnTo>
                    <a:pt x="9583" y="58"/>
                  </a:lnTo>
                  <a:lnTo>
                    <a:pt x="9565" y="58"/>
                  </a:lnTo>
                  <a:lnTo>
                    <a:pt x="9565" y="73"/>
                  </a:lnTo>
                  <a:lnTo>
                    <a:pt x="9566" y="89"/>
                  </a:lnTo>
                  <a:lnTo>
                    <a:pt x="9566" y="175"/>
                  </a:lnTo>
                  <a:close/>
                  <a:moveTo>
                    <a:pt x="9774" y="2"/>
                  </a:moveTo>
                  <a:lnTo>
                    <a:pt x="9774" y="74"/>
                  </a:lnTo>
                  <a:lnTo>
                    <a:pt x="9773" y="74"/>
                  </a:lnTo>
                  <a:lnTo>
                    <a:pt x="9771" y="69"/>
                  </a:lnTo>
                  <a:lnTo>
                    <a:pt x="9769" y="66"/>
                  </a:lnTo>
                  <a:lnTo>
                    <a:pt x="9764" y="64"/>
                  </a:lnTo>
                  <a:lnTo>
                    <a:pt x="9761" y="60"/>
                  </a:lnTo>
                  <a:lnTo>
                    <a:pt x="9756" y="58"/>
                  </a:lnTo>
                  <a:lnTo>
                    <a:pt x="9752" y="57"/>
                  </a:lnTo>
                  <a:lnTo>
                    <a:pt x="9745" y="56"/>
                  </a:lnTo>
                  <a:lnTo>
                    <a:pt x="9739" y="55"/>
                  </a:lnTo>
                  <a:lnTo>
                    <a:pt x="9734" y="56"/>
                  </a:lnTo>
                  <a:lnTo>
                    <a:pt x="9729" y="56"/>
                  </a:lnTo>
                  <a:lnTo>
                    <a:pt x="9725" y="58"/>
                  </a:lnTo>
                  <a:lnTo>
                    <a:pt x="9719" y="59"/>
                  </a:lnTo>
                  <a:lnTo>
                    <a:pt x="9710" y="65"/>
                  </a:lnTo>
                  <a:lnTo>
                    <a:pt x="9703" y="73"/>
                  </a:lnTo>
                  <a:lnTo>
                    <a:pt x="9700" y="76"/>
                  </a:lnTo>
                  <a:lnTo>
                    <a:pt x="9696" y="82"/>
                  </a:lnTo>
                  <a:lnTo>
                    <a:pt x="9694" y="86"/>
                  </a:lnTo>
                  <a:lnTo>
                    <a:pt x="9692" y="92"/>
                  </a:lnTo>
                  <a:lnTo>
                    <a:pt x="9690" y="98"/>
                  </a:lnTo>
                  <a:lnTo>
                    <a:pt x="9689" y="105"/>
                  </a:lnTo>
                  <a:lnTo>
                    <a:pt x="9688" y="112"/>
                  </a:lnTo>
                  <a:lnTo>
                    <a:pt x="9688" y="118"/>
                  </a:lnTo>
                  <a:lnTo>
                    <a:pt x="9689" y="132"/>
                  </a:lnTo>
                  <a:lnTo>
                    <a:pt x="9692" y="143"/>
                  </a:lnTo>
                  <a:lnTo>
                    <a:pt x="9696" y="153"/>
                  </a:lnTo>
                  <a:lnTo>
                    <a:pt x="9702" y="162"/>
                  </a:lnTo>
                  <a:lnTo>
                    <a:pt x="9709" y="168"/>
                  </a:lnTo>
                  <a:lnTo>
                    <a:pt x="9717" y="174"/>
                  </a:lnTo>
                  <a:lnTo>
                    <a:pt x="9722" y="176"/>
                  </a:lnTo>
                  <a:lnTo>
                    <a:pt x="9727" y="177"/>
                  </a:lnTo>
                  <a:lnTo>
                    <a:pt x="9732" y="178"/>
                  </a:lnTo>
                  <a:lnTo>
                    <a:pt x="9736" y="178"/>
                  </a:lnTo>
                  <a:lnTo>
                    <a:pt x="9744" y="177"/>
                  </a:lnTo>
                  <a:lnTo>
                    <a:pt x="9749" y="176"/>
                  </a:lnTo>
                  <a:lnTo>
                    <a:pt x="9756" y="174"/>
                  </a:lnTo>
                  <a:lnTo>
                    <a:pt x="9761" y="172"/>
                  </a:lnTo>
                  <a:lnTo>
                    <a:pt x="9766" y="168"/>
                  </a:lnTo>
                  <a:lnTo>
                    <a:pt x="9770" y="164"/>
                  </a:lnTo>
                  <a:lnTo>
                    <a:pt x="9773" y="159"/>
                  </a:lnTo>
                  <a:lnTo>
                    <a:pt x="9775" y="155"/>
                  </a:lnTo>
                  <a:lnTo>
                    <a:pt x="9776" y="155"/>
                  </a:lnTo>
                  <a:lnTo>
                    <a:pt x="9777" y="175"/>
                  </a:lnTo>
                  <a:lnTo>
                    <a:pt x="9796" y="175"/>
                  </a:lnTo>
                  <a:lnTo>
                    <a:pt x="9795" y="162"/>
                  </a:lnTo>
                  <a:lnTo>
                    <a:pt x="9795" y="145"/>
                  </a:lnTo>
                  <a:lnTo>
                    <a:pt x="9795" y="2"/>
                  </a:lnTo>
                  <a:lnTo>
                    <a:pt x="9774" y="2"/>
                  </a:lnTo>
                  <a:close/>
                  <a:moveTo>
                    <a:pt x="9774" y="126"/>
                  </a:moveTo>
                  <a:lnTo>
                    <a:pt x="9774" y="131"/>
                  </a:lnTo>
                  <a:lnTo>
                    <a:pt x="9773" y="135"/>
                  </a:lnTo>
                  <a:lnTo>
                    <a:pt x="9771" y="142"/>
                  </a:lnTo>
                  <a:lnTo>
                    <a:pt x="9769" y="146"/>
                  </a:lnTo>
                  <a:lnTo>
                    <a:pt x="9766" y="151"/>
                  </a:lnTo>
                  <a:lnTo>
                    <a:pt x="9761" y="154"/>
                  </a:lnTo>
                  <a:lnTo>
                    <a:pt x="9757" y="157"/>
                  </a:lnTo>
                  <a:lnTo>
                    <a:pt x="9753" y="159"/>
                  </a:lnTo>
                  <a:lnTo>
                    <a:pt x="9748" y="161"/>
                  </a:lnTo>
                  <a:lnTo>
                    <a:pt x="9743" y="161"/>
                  </a:lnTo>
                  <a:lnTo>
                    <a:pt x="9734" y="161"/>
                  </a:lnTo>
                  <a:lnTo>
                    <a:pt x="9728" y="157"/>
                  </a:lnTo>
                  <a:lnTo>
                    <a:pt x="9722" y="154"/>
                  </a:lnTo>
                  <a:lnTo>
                    <a:pt x="9717" y="148"/>
                  </a:lnTo>
                  <a:lnTo>
                    <a:pt x="9714" y="142"/>
                  </a:lnTo>
                  <a:lnTo>
                    <a:pt x="9710" y="134"/>
                  </a:lnTo>
                  <a:lnTo>
                    <a:pt x="9709" y="126"/>
                  </a:lnTo>
                  <a:lnTo>
                    <a:pt x="9709" y="117"/>
                  </a:lnTo>
                  <a:lnTo>
                    <a:pt x="9709" y="108"/>
                  </a:lnTo>
                  <a:lnTo>
                    <a:pt x="9712" y="99"/>
                  </a:lnTo>
                  <a:lnTo>
                    <a:pt x="9714" y="92"/>
                  </a:lnTo>
                  <a:lnTo>
                    <a:pt x="9718" y="85"/>
                  </a:lnTo>
                  <a:lnTo>
                    <a:pt x="9722" y="79"/>
                  </a:lnTo>
                  <a:lnTo>
                    <a:pt x="9729" y="76"/>
                  </a:lnTo>
                  <a:lnTo>
                    <a:pt x="9735" y="73"/>
                  </a:lnTo>
                  <a:lnTo>
                    <a:pt x="9743" y="71"/>
                  </a:lnTo>
                  <a:lnTo>
                    <a:pt x="9748" y="73"/>
                  </a:lnTo>
                  <a:lnTo>
                    <a:pt x="9754" y="74"/>
                  </a:lnTo>
                  <a:lnTo>
                    <a:pt x="9759" y="76"/>
                  </a:lnTo>
                  <a:lnTo>
                    <a:pt x="9762" y="79"/>
                  </a:lnTo>
                  <a:lnTo>
                    <a:pt x="9767" y="83"/>
                  </a:lnTo>
                  <a:lnTo>
                    <a:pt x="9769" y="87"/>
                  </a:lnTo>
                  <a:lnTo>
                    <a:pt x="9772" y="92"/>
                  </a:lnTo>
                  <a:lnTo>
                    <a:pt x="9773" y="97"/>
                  </a:lnTo>
                  <a:lnTo>
                    <a:pt x="9774" y="102"/>
                  </a:lnTo>
                  <a:lnTo>
                    <a:pt x="9774" y="106"/>
                  </a:lnTo>
                  <a:lnTo>
                    <a:pt x="9774" y="126"/>
                  </a:lnTo>
                  <a:close/>
                  <a:moveTo>
                    <a:pt x="9878" y="55"/>
                  </a:moveTo>
                  <a:lnTo>
                    <a:pt x="9866" y="56"/>
                  </a:lnTo>
                  <a:lnTo>
                    <a:pt x="9855" y="59"/>
                  </a:lnTo>
                  <a:lnTo>
                    <a:pt x="9851" y="61"/>
                  </a:lnTo>
                  <a:lnTo>
                    <a:pt x="9845" y="65"/>
                  </a:lnTo>
                  <a:lnTo>
                    <a:pt x="9841" y="68"/>
                  </a:lnTo>
                  <a:lnTo>
                    <a:pt x="9837" y="71"/>
                  </a:lnTo>
                  <a:lnTo>
                    <a:pt x="9834" y="76"/>
                  </a:lnTo>
                  <a:lnTo>
                    <a:pt x="9830" y="80"/>
                  </a:lnTo>
                  <a:lnTo>
                    <a:pt x="9827" y="86"/>
                  </a:lnTo>
                  <a:lnTo>
                    <a:pt x="9825" y="92"/>
                  </a:lnTo>
                  <a:lnTo>
                    <a:pt x="9824" y="97"/>
                  </a:lnTo>
                  <a:lnTo>
                    <a:pt x="9822" y="104"/>
                  </a:lnTo>
                  <a:lnTo>
                    <a:pt x="9821" y="110"/>
                  </a:lnTo>
                  <a:lnTo>
                    <a:pt x="9821" y="117"/>
                  </a:lnTo>
                  <a:lnTo>
                    <a:pt x="9821" y="125"/>
                  </a:lnTo>
                  <a:lnTo>
                    <a:pt x="9822" y="131"/>
                  </a:lnTo>
                  <a:lnTo>
                    <a:pt x="9823" y="137"/>
                  </a:lnTo>
                  <a:lnTo>
                    <a:pt x="9825" y="143"/>
                  </a:lnTo>
                  <a:lnTo>
                    <a:pt x="9827" y="148"/>
                  </a:lnTo>
                  <a:lnTo>
                    <a:pt x="9830" y="153"/>
                  </a:lnTo>
                  <a:lnTo>
                    <a:pt x="9834" y="157"/>
                  </a:lnTo>
                  <a:lnTo>
                    <a:pt x="9837" y="162"/>
                  </a:lnTo>
                  <a:lnTo>
                    <a:pt x="9840" y="166"/>
                  </a:lnTo>
                  <a:lnTo>
                    <a:pt x="9844" y="168"/>
                  </a:lnTo>
                  <a:lnTo>
                    <a:pt x="9849" y="172"/>
                  </a:lnTo>
                  <a:lnTo>
                    <a:pt x="9854" y="174"/>
                  </a:lnTo>
                  <a:lnTo>
                    <a:pt x="9864" y="177"/>
                  </a:lnTo>
                  <a:lnTo>
                    <a:pt x="9876" y="178"/>
                  </a:lnTo>
                  <a:lnTo>
                    <a:pt x="9885" y="177"/>
                  </a:lnTo>
                  <a:lnTo>
                    <a:pt x="9896" y="175"/>
                  </a:lnTo>
                  <a:lnTo>
                    <a:pt x="9906" y="170"/>
                  </a:lnTo>
                  <a:lnTo>
                    <a:pt x="9915" y="163"/>
                  </a:lnTo>
                  <a:lnTo>
                    <a:pt x="9918" y="159"/>
                  </a:lnTo>
                  <a:lnTo>
                    <a:pt x="9922" y="155"/>
                  </a:lnTo>
                  <a:lnTo>
                    <a:pt x="9924" y="149"/>
                  </a:lnTo>
                  <a:lnTo>
                    <a:pt x="9928" y="144"/>
                  </a:lnTo>
                  <a:lnTo>
                    <a:pt x="9930" y="137"/>
                  </a:lnTo>
                  <a:lnTo>
                    <a:pt x="9931" y="131"/>
                  </a:lnTo>
                  <a:lnTo>
                    <a:pt x="9932" y="124"/>
                  </a:lnTo>
                  <a:lnTo>
                    <a:pt x="9932" y="116"/>
                  </a:lnTo>
                  <a:lnTo>
                    <a:pt x="9932" y="103"/>
                  </a:lnTo>
                  <a:lnTo>
                    <a:pt x="9929" y="92"/>
                  </a:lnTo>
                  <a:lnTo>
                    <a:pt x="9926" y="86"/>
                  </a:lnTo>
                  <a:lnTo>
                    <a:pt x="9923" y="80"/>
                  </a:lnTo>
                  <a:lnTo>
                    <a:pt x="9921" y="76"/>
                  </a:lnTo>
                  <a:lnTo>
                    <a:pt x="9917" y="71"/>
                  </a:lnTo>
                  <a:lnTo>
                    <a:pt x="9914" y="68"/>
                  </a:lnTo>
                  <a:lnTo>
                    <a:pt x="9909" y="65"/>
                  </a:lnTo>
                  <a:lnTo>
                    <a:pt x="9905" y="61"/>
                  </a:lnTo>
                  <a:lnTo>
                    <a:pt x="9899" y="59"/>
                  </a:lnTo>
                  <a:lnTo>
                    <a:pt x="9895" y="58"/>
                  </a:lnTo>
                  <a:lnTo>
                    <a:pt x="9890" y="56"/>
                  </a:lnTo>
                  <a:lnTo>
                    <a:pt x="9883" y="56"/>
                  </a:lnTo>
                  <a:lnTo>
                    <a:pt x="9878" y="55"/>
                  </a:lnTo>
                  <a:close/>
                  <a:moveTo>
                    <a:pt x="9877" y="71"/>
                  </a:moveTo>
                  <a:lnTo>
                    <a:pt x="9881" y="71"/>
                  </a:lnTo>
                  <a:lnTo>
                    <a:pt x="9885" y="73"/>
                  </a:lnTo>
                  <a:lnTo>
                    <a:pt x="9890" y="74"/>
                  </a:lnTo>
                  <a:lnTo>
                    <a:pt x="9893" y="76"/>
                  </a:lnTo>
                  <a:lnTo>
                    <a:pt x="9898" y="80"/>
                  </a:lnTo>
                  <a:lnTo>
                    <a:pt x="9904" y="86"/>
                  </a:lnTo>
                  <a:lnTo>
                    <a:pt x="9907" y="94"/>
                  </a:lnTo>
                  <a:lnTo>
                    <a:pt x="9909" y="100"/>
                  </a:lnTo>
                  <a:lnTo>
                    <a:pt x="9910" y="109"/>
                  </a:lnTo>
                  <a:lnTo>
                    <a:pt x="9911" y="116"/>
                  </a:lnTo>
                  <a:lnTo>
                    <a:pt x="9910" y="126"/>
                  </a:lnTo>
                  <a:lnTo>
                    <a:pt x="9908" y="135"/>
                  </a:lnTo>
                  <a:lnTo>
                    <a:pt x="9906" y="143"/>
                  </a:lnTo>
                  <a:lnTo>
                    <a:pt x="9902" y="149"/>
                  </a:lnTo>
                  <a:lnTo>
                    <a:pt x="9896" y="155"/>
                  </a:lnTo>
                  <a:lnTo>
                    <a:pt x="9890" y="158"/>
                  </a:lnTo>
                  <a:lnTo>
                    <a:pt x="9883" y="162"/>
                  </a:lnTo>
                  <a:lnTo>
                    <a:pt x="9877" y="162"/>
                  </a:lnTo>
                  <a:lnTo>
                    <a:pt x="9869" y="162"/>
                  </a:lnTo>
                  <a:lnTo>
                    <a:pt x="9863" y="158"/>
                  </a:lnTo>
                  <a:lnTo>
                    <a:pt x="9856" y="155"/>
                  </a:lnTo>
                  <a:lnTo>
                    <a:pt x="9852" y="149"/>
                  </a:lnTo>
                  <a:lnTo>
                    <a:pt x="9848" y="143"/>
                  </a:lnTo>
                  <a:lnTo>
                    <a:pt x="9844" y="135"/>
                  </a:lnTo>
                  <a:lnTo>
                    <a:pt x="9842" y="126"/>
                  </a:lnTo>
                  <a:lnTo>
                    <a:pt x="9842" y="117"/>
                  </a:lnTo>
                  <a:lnTo>
                    <a:pt x="9842" y="108"/>
                  </a:lnTo>
                  <a:lnTo>
                    <a:pt x="9844" y="100"/>
                  </a:lnTo>
                  <a:lnTo>
                    <a:pt x="9847" y="93"/>
                  </a:lnTo>
                  <a:lnTo>
                    <a:pt x="9850" y="86"/>
                  </a:lnTo>
                  <a:lnTo>
                    <a:pt x="9855" y="79"/>
                  </a:lnTo>
                  <a:lnTo>
                    <a:pt x="9862" y="75"/>
                  </a:lnTo>
                  <a:lnTo>
                    <a:pt x="9868" y="73"/>
                  </a:lnTo>
                  <a:lnTo>
                    <a:pt x="9877" y="71"/>
                  </a:lnTo>
                  <a:close/>
                  <a:moveTo>
                    <a:pt x="92" y="468"/>
                  </a:moveTo>
                  <a:lnTo>
                    <a:pt x="90" y="455"/>
                  </a:lnTo>
                  <a:lnTo>
                    <a:pt x="90" y="440"/>
                  </a:lnTo>
                  <a:lnTo>
                    <a:pt x="90" y="396"/>
                  </a:lnTo>
                  <a:lnTo>
                    <a:pt x="90" y="387"/>
                  </a:lnTo>
                  <a:lnTo>
                    <a:pt x="88" y="378"/>
                  </a:lnTo>
                  <a:lnTo>
                    <a:pt x="86" y="370"/>
                  </a:lnTo>
                  <a:lnTo>
                    <a:pt x="81" y="362"/>
                  </a:lnTo>
                  <a:lnTo>
                    <a:pt x="79" y="360"/>
                  </a:lnTo>
                  <a:lnTo>
                    <a:pt x="76" y="357"/>
                  </a:lnTo>
                  <a:lnTo>
                    <a:pt x="71" y="354"/>
                  </a:lnTo>
                  <a:lnTo>
                    <a:pt x="68" y="352"/>
                  </a:lnTo>
                  <a:lnTo>
                    <a:pt x="64" y="350"/>
                  </a:lnTo>
                  <a:lnTo>
                    <a:pt x="59" y="349"/>
                  </a:lnTo>
                  <a:lnTo>
                    <a:pt x="53" y="348"/>
                  </a:lnTo>
                  <a:lnTo>
                    <a:pt x="47" y="348"/>
                  </a:lnTo>
                  <a:lnTo>
                    <a:pt x="36" y="348"/>
                  </a:lnTo>
                  <a:lnTo>
                    <a:pt x="26" y="350"/>
                  </a:lnTo>
                  <a:lnTo>
                    <a:pt x="16" y="353"/>
                  </a:lnTo>
                  <a:lnTo>
                    <a:pt x="9" y="358"/>
                  </a:lnTo>
                  <a:lnTo>
                    <a:pt x="13" y="372"/>
                  </a:lnTo>
                  <a:lnTo>
                    <a:pt x="21" y="369"/>
                  </a:lnTo>
                  <a:lnTo>
                    <a:pt x="27" y="366"/>
                  </a:lnTo>
                  <a:lnTo>
                    <a:pt x="36" y="364"/>
                  </a:lnTo>
                  <a:lnTo>
                    <a:pt x="43" y="363"/>
                  </a:lnTo>
                  <a:lnTo>
                    <a:pt x="51" y="364"/>
                  </a:lnTo>
                  <a:lnTo>
                    <a:pt x="57" y="367"/>
                  </a:lnTo>
                  <a:lnTo>
                    <a:pt x="62" y="369"/>
                  </a:lnTo>
                  <a:lnTo>
                    <a:pt x="65" y="373"/>
                  </a:lnTo>
                  <a:lnTo>
                    <a:pt x="67" y="378"/>
                  </a:lnTo>
                  <a:lnTo>
                    <a:pt x="68" y="382"/>
                  </a:lnTo>
                  <a:lnTo>
                    <a:pt x="69" y="387"/>
                  </a:lnTo>
                  <a:lnTo>
                    <a:pt x="69" y="390"/>
                  </a:lnTo>
                  <a:lnTo>
                    <a:pt x="69" y="393"/>
                  </a:lnTo>
                  <a:lnTo>
                    <a:pt x="54" y="393"/>
                  </a:lnTo>
                  <a:lnTo>
                    <a:pt x="40" y="396"/>
                  </a:lnTo>
                  <a:lnTo>
                    <a:pt x="28" y="399"/>
                  </a:lnTo>
                  <a:lnTo>
                    <a:pt x="19" y="405"/>
                  </a:lnTo>
                  <a:lnTo>
                    <a:pt x="14" y="407"/>
                  </a:lnTo>
                  <a:lnTo>
                    <a:pt x="11" y="410"/>
                  </a:lnTo>
                  <a:lnTo>
                    <a:pt x="8" y="414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2" y="427"/>
                  </a:lnTo>
                  <a:lnTo>
                    <a:pt x="1" y="431"/>
                  </a:lnTo>
                  <a:lnTo>
                    <a:pt x="0" y="437"/>
                  </a:lnTo>
                  <a:lnTo>
                    <a:pt x="1" y="444"/>
                  </a:lnTo>
                  <a:lnTo>
                    <a:pt x="3" y="449"/>
                  </a:lnTo>
                  <a:lnTo>
                    <a:pt x="6" y="455"/>
                  </a:lnTo>
                  <a:lnTo>
                    <a:pt x="10" y="460"/>
                  </a:lnTo>
                  <a:lnTo>
                    <a:pt x="14" y="465"/>
                  </a:lnTo>
                  <a:lnTo>
                    <a:pt x="21" y="468"/>
                  </a:lnTo>
                  <a:lnTo>
                    <a:pt x="27" y="470"/>
                  </a:lnTo>
                  <a:lnTo>
                    <a:pt x="36" y="470"/>
                  </a:lnTo>
                  <a:lnTo>
                    <a:pt x="41" y="470"/>
                  </a:lnTo>
                  <a:lnTo>
                    <a:pt x="47" y="469"/>
                  </a:lnTo>
                  <a:lnTo>
                    <a:pt x="52" y="467"/>
                  </a:lnTo>
                  <a:lnTo>
                    <a:pt x="56" y="466"/>
                  </a:lnTo>
                  <a:lnTo>
                    <a:pt x="65" y="459"/>
                  </a:lnTo>
                  <a:lnTo>
                    <a:pt x="70" y="454"/>
                  </a:lnTo>
                  <a:lnTo>
                    <a:pt x="71" y="454"/>
                  </a:lnTo>
                  <a:lnTo>
                    <a:pt x="73" y="468"/>
                  </a:lnTo>
                  <a:lnTo>
                    <a:pt x="92" y="468"/>
                  </a:lnTo>
                  <a:close/>
                  <a:moveTo>
                    <a:pt x="69" y="428"/>
                  </a:moveTo>
                  <a:lnTo>
                    <a:pt x="69" y="431"/>
                  </a:lnTo>
                  <a:lnTo>
                    <a:pt x="68" y="435"/>
                  </a:lnTo>
                  <a:lnTo>
                    <a:pt x="67" y="439"/>
                  </a:lnTo>
                  <a:lnTo>
                    <a:pt x="65" y="442"/>
                  </a:lnTo>
                  <a:lnTo>
                    <a:pt x="63" y="446"/>
                  </a:lnTo>
                  <a:lnTo>
                    <a:pt x="60" y="449"/>
                  </a:lnTo>
                  <a:lnTo>
                    <a:pt x="55" y="451"/>
                  </a:lnTo>
                  <a:lnTo>
                    <a:pt x="51" y="454"/>
                  </a:lnTo>
                  <a:lnTo>
                    <a:pt x="47" y="455"/>
                  </a:lnTo>
                  <a:lnTo>
                    <a:pt x="41" y="455"/>
                  </a:lnTo>
                  <a:lnTo>
                    <a:pt x="37" y="455"/>
                  </a:lnTo>
                  <a:lnTo>
                    <a:pt x="34" y="454"/>
                  </a:lnTo>
                  <a:lnTo>
                    <a:pt x="30" y="453"/>
                  </a:lnTo>
                  <a:lnTo>
                    <a:pt x="27" y="450"/>
                  </a:lnTo>
                  <a:lnTo>
                    <a:pt x="25" y="447"/>
                  </a:lnTo>
                  <a:lnTo>
                    <a:pt x="23" y="444"/>
                  </a:lnTo>
                  <a:lnTo>
                    <a:pt x="22" y="439"/>
                  </a:lnTo>
                  <a:lnTo>
                    <a:pt x="22" y="435"/>
                  </a:lnTo>
                  <a:lnTo>
                    <a:pt x="22" y="430"/>
                  </a:lnTo>
                  <a:lnTo>
                    <a:pt x="23" y="427"/>
                  </a:lnTo>
                  <a:lnTo>
                    <a:pt x="24" y="424"/>
                  </a:lnTo>
                  <a:lnTo>
                    <a:pt x="26" y="420"/>
                  </a:lnTo>
                  <a:lnTo>
                    <a:pt x="30" y="416"/>
                  </a:lnTo>
                  <a:lnTo>
                    <a:pt x="37" y="412"/>
                  </a:lnTo>
                  <a:lnTo>
                    <a:pt x="44" y="410"/>
                  </a:lnTo>
                  <a:lnTo>
                    <a:pt x="53" y="409"/>
                  </a:lnTo>
                  <a:lnTo>
                    <a:pt x="62" y="408"/>
                  </a:lnTo>
                  <a:lnTo>
                    <a:pt x="69" y="408"/>
                  </a:lnTo>
                  <a:lnTo>
                    <a:pt x="69" y="428"/>
                  </a:lnTo>
                  <a:close/>
                  <a:moveTo>
                    <a:pt x="251" y="448"/>
                  </a:moveTo>
                  <a:lnTo>
                    <a:pt x="246" y="449"/>
                  </a:lnTo>
                  <a:lnTo>
                    <a:pt x="241" y="451"/>
                  </a:lnTo>
                  <a:lnTo>
                    <a:pt x="233" y="453"/>
                  </a:lnTo>
                  <a:lnTo>
                    <a:pt x="226" y="454"/>
                  </a:lnTo>
                  <a:lnTo>
                    <a:pt x="217" y="453"/>
                  </a:lnTo>
                  <a:lnTo>
                    <a:pt x="210" y="450"/>
                  </a:lnTo>
                  <a:lnTo>
                    <a:pt x="203" y="447"/>
                  </a:lnTo>
                  <a:lnTo>
                    <a:pt x="198" y="441"/>
                  </a:lnTo>
                  <a:lnTo>
                    <a:pt x="192" y="435"/>
                  </a:lnTo>
                  <a:lnTo>
                    <a:pt x="189" y="428"/>
                  </a:lnTo>
                  <a:lnTo>
                    <a:pt x="187" y="419"/>
                  </a:lnTo>
                  <a:lnTo>
                    <a:pt x="186" y="409"/>
                  </a:lnTo>
                  <a:lnTo>
                    <a:pt x="187" y="400"/>
                  </a:lnTo>
                  <a:lnTo>
                    <a:pt x="188" y="392"/>
                  </a:lnTo>
                  <a:lnTo>
                    <a:pt x="191" y="385"/>
                  </a:lnTo>
                  <a:lnTo>
                    <a:pt x="197" y="378"/>
                  </a:lnTo>
                  <a:lnTo>
                    <a:pt x="202" y="372"/>
                  </a:lnTo>
                  <a:lnTo>
                    <a:pt x="209" y="368"/>
                  </a:lnTo>
                  <a:lnTo>
                    <a:pt x="217" y="366"/>
                  </a:lnTo>
                  <a:lnTo>
                    <a:pt x="226" y="364"/>
                  </a:lnTo>
                  <a:lnTo>
                    <a:pt x="235" y="366"/>
                  </a:lnTo>
                  <a:lnTo>
                    <a:pt x="241" y="367"/>
                  </a:lnTo>
                  <a:lnTo>
                    <a:pt x="246" y="368"/>
                  </a:lnTo>
                  <a:lnTo>
                    <a:pt x="251" y="370"/>
                  </a:lnTo>
                  <a:lnTo>
                    <a:pt x="255" y="353"/>
                  </a:lnTo>
                  <a:lnTo>
                    <a:pt x="250" y="352"/>
                  </a:lnTo>
                  <a:lnTo>
                    <a:pt x="243" y="350"/>
                  </a:lnTo>
                  <a:lnTo>
                    <a:pt x="236" y="348"/>
                  </a:lnTo>
                  <a:lnTo>
                    <a:pt x="226" y="348"/>
                  </a:lnTo>
                  <a:lnTo>
                    <a:pt x="219" y="348"/>
                  </a:lnTo>
                  <a:lnTo>
                    <a:pt x="213" y="349"/>
                  </a:lnTo>
                  <a:lnTo>
                    <a:pt x="206" y="350"/>
                  </a:lnTo>
                  <a:lnTo>
                    <a:pt x="201" y="352"/>
                  </a:lnTo>
                  <a:lnTo>
                    <a:pt x="196" y="354"/>
                  </a:lnTo>
                  <a:lnTo>
                    <a:pt x="190" y="358"/>
                  </a:lnTo>
                  <a:lnTo>
                    <a:pt x="186" y="361"/>
                  </a:lnTo>
                  <a:lnTo>
                    <a:pt x="182" y="366"/>
                  </a:lnTo>
                  <a:lnTo>
                    <a:pt x="178" y="370"/>
                  </a:lnTo>
                  <a:lnTo>
                    <a:pt x="175" y="375"/>
                  </a:lnTo>
                  <a:lnTo>
                    <a:pt x="172" y="380"/>
                  </a:lnTo>
                  <a:lnTo>
                    <a:pt x="170" y="386"/>
                  </a:lnTo>
                  <a:lnTo>
                    <a:pt x="168" y="391"/>
                  </a:lnTo>
                  <a:lnTo>
                    <a:pt x="167" y="397"/>
                  </a:lnTo>
                  <a:lnTo>
                    <a:pt x="165" y="403"/>
                  </a:lnTo>
                  <a:lnTo>
                    <a:pt x="165" y="410"/>
                  </a:lnTo>
                  <a:lnTo>
                    <a:pt x="167" y="424"/>
                  </a:lnTo>
                  <a:lnTo>
                    <a:pt x="169" y="435"/>
                  </a:lnTo>
                  <a:lnTo>
                    <a:pt x="171" y="440"/>
                  </a:lnTo>
                  <a:lnTo>
                    <a:pt x="174" y="445"/>
                  </a:lnTo>
                  <a:lnTo>
                    <a:pt x="177" y="449"/>
                  </a:lnTo>
                  <a:lnTo>
                    <a:pt x="181" y="454"/>
                  </a:lnTo>
                  <a:lnTo>
                    <a:pt x="185" y="458"/>
                  </a:lnTo>
                  <a:lnTo>
                    <a:pt x="189" y="460"/>
                  </a:lnTo>
                  <a:lnTo>
                    <a:pt x="194" y="464"/>
                  </a:lnTo>
                  <a:lnTo>
                    <a:pt x="199" y="466"/>
                  </a:lnTo>
                  <a:lnTo>
                    <a:pt x="204" y="468"/>
                  </a:lnTo>
                  <a:lnTo>
                    <a:pt x="210" y="469"/>
                  </a:lnTo>
                  <a:lnTo>
                    <a:pt x="215" y="470"/>
                  </a:lnTo>
                  <a:lnTo>
                    <a:pt x="222" y="470"/>
                  </a:lnTo>
                  <a:lnTo>
                    <a:pt x="232" y="469"/>
                  </a:lnTo>
                  <a:lnTo>
                    <a:pt x="242" y="468"/>
                  </a:lnTo>
                  <a:lnTo>
                    <a:pt x="250" y="466"/>
                  </a:lnTo>
                  <a:lnTo>
                    <a:pt x="255" y="464"/>
                  </a:lnTo>
                  <a:lnTo>
                    <a:pt x="251" y="448"/>
                  </a:lnTo>
                  <a:close/>
                  <a:moveTo>
                    <a:pt x="279" y="468"/>
                  </a:moveTo>
                  <a:lnTo>
                    <a:pt x="299" y="468"/>
                  </a:lnTo>
                  <a:lnTo>
                    <a:pt x="299" y="406"/>
                  </a:lnTo>
                  <a:lnTo>
                    <a:pt x="299" y="400"/>
                  </a:lnTo>
                  <a:lnTo>
                    <a:pt x="300" y="396"/>
                  </a:lnTo>
                  <a:lnTo>
                    <a:pt x="302" y="389"/>
                  </a:lnTo>
                  <a:lnTo>
                    <a:pt x="304" y="385"/>
                  </a:lnTo>
                  <a:lnTo>
                    <a:pt x="307" y="379"/>
                  </a:lnTo>
                  <a:lnTo>
                    <a:pt x="310" y="376"/>
                  </a:lnTo>
                  <a:lnTo>
                    <a:pt x="313" y="372"/>
                  </a:lnTo>
                  <a:lnTo>
                    <a:pt x="318" y="370"/>
                  </a:lnTo>
                  <a:lnTo>
                    <a:pt x="323" y="368"/>
                  </a:lnTo>
                  <a:lnTo>
                    <a:pt x="329" y="368"/>
                  </a:lnTo>
                  <a:lnTo>
                    <a:pt x="332" y="368"/>
                  </a:lnTo>
                  <a:lnTo>
                    <a:pt x="335" y="369"/>
                  </a:lnTo>
                  <a:lnTo>
                    <a:pt x="335" y="348"/>
                  </a:lnTo>
                  <a:lnTo>
                    <a:pt x="333" y="348"/>
                  </a:lnTo>
                  <a:lnTo>
                    <a:pt x="330" y="348"/>
                  </a:lnTo>
                  <a:lnTo>
                    <a:pt x="324" y="348"/>
                  </a:lnTo>
                  <a:lnTo>
                    <a:pt x="319" y="349"/>
                  </a:lnTo>
                  <a:lnTo>
                    <a:pt x="314" y="351"/>
                  </a:lnTo>
                  <a:lnTo>
                    <a:pt x="310" y="354"/>
                  </a:lnTo>
                  <a:lnTo>
                    <a:pt x="307" y="358"/>
                  </a:lnTo>
                  <a:lnTo>
                    <a:pt x="303" y="362"/>
                  </a:lnTo>
                  <a:lnTo>
                    <a:pt x="300" y="368"/>
                  </a:lnTo>
                  <a:lnTo>
                    <a:pt x="298" y="373"/>
                  </a:lnTo>
                  <a:lnTo>
                    <a:pt x="297" y="373"/>
                  </a:lnTo>
                  <a:lnTo>
                    <a:pt x="296" y="350"/>
                  </a:lnTo>
                  <a:lnTo>
                    <a:pt x="278" y="350"/>
                  </a:lnTo>
                  <a:lnTo>
                    <a:pt x="279" y="359"/>
                  </a:lnTo>
                  <a:lnTo>
                    <a:pt x="279" y="368"/>
                  </a:lnTo>
                  <a:lnTo>
                    <a:pt x="279" y="377"/>
                  </a:lnTo>
                  <a:lnTo>
                    <a:pt x="279" y="387"/>
                  </a:lnTo>
                  <a:lnTo>
                    <a:pt x="279" y="468"/>
                  </a:lnTo>
                  <a:close/>
                  <a:moveTo>
                    <a:pt x="378" y="468"/>
                  </a:moveTo>
                  <a:lnTo>
                    <a:pt x="378" y="350"/>
                  </a:lnTo>
                  <a:lnTo>
                    <a:pt x="357" y="350"/>
                  </a:lnTo>
                  <a:lnTo>
                    <a:pt x="357" y="468"/>
                  </a:lnTo>
                  <a:lnTo>
                    <a:pt x="378" y="468"/>
                  </a:lnTo>
                  <a:close/>
                  <a:moveTo>
                    <a:pt x="367" y="303"/>
                  </a:moveTo>
                  <a:lnTo>
                    <a:pt x="362" y="304"/>
                  </a:lnTo>
                  <a:lnTo>
                    <a:pt x="358" y="308"/>
                  </a:lnTo>
                  <a:lnTo>
                    <a:pt x="356" y="312"/>
                  </a:lnTo>
                  <a:lnTo>
                    <a:pt x="354" y="317"/>
                  </a:lnTo>
                  <a:lnTo>
                    <a:pt x="356" y="322"/>
                  </a:lnTo>
                  <a:lnTo>
                    <a:pt x="358" y="327"/>
                  </a:lnTo>
                  <a:lnTo>
                    <a:pt x="362" y="329"/>
                  </a:lnTo>
                  <a:lnTo>
                    <a:pt x="367" y="330"/>
                  </a:lnTo>
                  <a:lnTo>
                    <a:pt x="373" y="329"/>
                  </a:lnTo>
                  <a:lnTo>
                    <a:pt x="377" y="327"/>
                  </a:lnTo>
                  <a:lnTo>
                    <a:pt x="379" y="322"/>
                  </a:lnTo>
                  <a:lnTo>
                    <a:pt x="380" y="317"/>
                  </a:lnTo>
                  <a:lnTo>
                    <a:pt x="379" y="312"/>
                  </a:lnTo>
                  <a:lnTo>
                    <a:pt x="377" y="308"/>
                  </a:lnTo>
                  <a:lnTo>
                    <a:pt x="373" y="304"/>
                  </a:lnTo>
                  <a:lnTo>
                    <a:pt x="367" y="303"/>
                  </a:lnTo>
                  <a:close/>
                  <a:moveTo>
                    <a:pt x="494" y="468"/>
                  </a:moveTo>
                  <a:lnTo>
                    <a:pt x="493" y="455"/>
                  </a:lnTo>
                  <a:lnTo>
                    <a:pt x="493" y="440"/>
                  </a:lnTo>
                  <a:lnTo>
                    <a:pt x="493" y="396"/>
                  </a:lnTo>
                  <a:lnTo>
                    <a:pt x="492" y="387"/>
                  </a:lnTo>
                  <a:lnTo>
                    <a:pt x="491" y="378"/>
                  </a:lnTo>
                  <a:lnTo>
                    <a:pt x="487" y="370"/>
                  </a:lnTo>
                  <a:lnTo>
                    <a:pt x="484" y="362"/>
                  </a:lnTo>
                  <a:lnTo>
                    <a:pt x="481" y="360"/>
                  </a:lnTo>
                  <a:lnTo>
                    <a:pt x="478" y="357"/>
                  </a:lnTo>
                  <a:lnTo>
                    <a:pt x="474" y="354"/>
                  </a:lnTo>
                  <a:lnTo>
                    <a:pt x="470" y="352"/>
                  </a:lnTo>
                  <a:lnTo>
                    <a:pt x="466" y="350"/>
                  </a:lnTo>
                  <a:lnTo>
                    <a:pt x="460" y="349"/>
                  </a:lnTo>
                  <a:lnTo>
                    <a:pt x="455" y="348"/>
                  </a:lnTo>
                  <a:lnTo>
                    <a:pt x="448" y="348"/>
                  </a:lnTo>
                  <a:lnTo>
                    <a:pt x="439" y="348"/>
                  </a:lnTo>
                  <a:lnTo>
                    <a:pt x="428" y="350"/>
                  </a:lnTo>
                  <a:lnTo>
                    <a:pt x="419" y="353"/>
                  </a:lnTo>
                  <a:lnTo>
                    <a:pt x="412" y="358"/>
                  </a:lnTo>
                  <a:lnTo>
                    <a:pt x="416" y="372"/>
                  </a:lnTo>
                  <a:lnTo>
                    <a:pt x="422" y="369"/>
                  </a:lnTo>
                  <a:lnTo>
                    <a:pt x="430" y="366"/>
                  </a:lnTo>
                  <a:lnTo>
                    <a:pt x="438" y="364"/>
                  </a:lnTo>
                  <a:lnTo>
                    <a:pt x="446" y="363"/>
                  </a:lnTo>
                  <a:lnTo>
                    <a:pt x="454" y="364"/>
                  </a:lnTo>
                  <a:lnTo>
                    <a:pt x="460" y="367"/>
                  </a:lnTo>
                  <a:lnTo>
                    <a:pt x="465" y="369"/>
                  </a:lnTo>
                  <a:lnTo>
                    <a:pt x="468" y="373"/>
                  </a:lnTo>
                  <a:lnTo>
                    <a:pt x="470" y="378"/>
                  </a:lnTo>
                  <a:lnTo>
                    <a:pt x="471" y="382"/>
                  </a:lnTo>
                  <a:lnTo>
                    <a:pt x="472" y="387"/>
                  </a:lnTo>
                  <a:lnTo>
                    <a:pt x="472" y="390"/>
                  </a:lnTo>
                  <a:lnTo>
                    <a:pt x="472" y="393"/>
                  </a:lnTo>
                  <a:lnTo>
                    <a:pt x="456" y="393"/>
                  </a:lnTo>
                  <a:lnTo>
                    <a:pt x="443" y="396"/>
                  </a:lnTo>
                  <a:lnTo>
                    <a:pt x="431" y="399"/>
                  </a:lnTo>
                  <a:lnTo>
                    <a:pt x="421" y="405"/>
                  </a:lnTo>
                  <a:lnTo>
                    <a:pt x="417" y="407"/>
                  </a:lnTo>
                  <a:lnTo>
                    <a:pt x="413" y="410"/>
                  </a:lnTo>
                  <a:lnTo>
                    <a:pt x="411" y="414"/>
                  </a:lnTo>
                  <a:lnTo>
                    <a:pt x="407" y="418"/>
                  </a:lnTo>
                  <a:lnTo>
                    <a:pt x="405" y="422"/>
                  </a:lnTo>
                  <a:lnTo>
                    <a:pt x="404" y="427"/>
                  </a:lnTo>
                  <a:lnTo>
                    <a:pt x="403" y="431"/>
                  </a:lnTo>
                  <a:lnTo>
                    <a:pt x="403" y="437"/>
                  </a:lnTo>
                  <a:lnTo>
                    <a:pt x="404" y="444"/>
                  </a:lnTo>
                  <a:lnTo>
                    <a:pt x="405" y="449"/>
                  </a:lnTo>
                  <a:lnTo>
                    <a:pt x="408" y="455"/>
                  </a:lnTo>
                  <a:lnTo>
                    <a:pt x="412" y="460"/>
                  </a:lnTo>
                  <a:lnTo>
                    <a:pt x="417" y="465"/>
                  </a:lnTo>
                  <a:lnTo>
                    <a:pt x="422" y="468"/>
                  </a:lnTo>
                  <a:lnTo>
                    <a:pt x="430" y="470"/>
                  </a:lnTo>
                  <a:lnTo>
                    <a:pt x="438" y="470"/>
                  </a:lnTo>
                  <a:lnTo>
                    <a:pt x="444" y="470"/>
                  </a:lnTo>
                  <a:lnTo>
                    <a:pt x="449" y="469"/>
                  </a:lnTo>
                  <a:lnTo>
                    <a:pt x="455" y="467"/>
                  </a:lnTo>
                  <a:lnTo>
                    <a:pt x="459" y="466"/>
                  </a:lnTo>
                  <a:lnTo>
                    <a:pt x="467" y="459"/>
                  </a:lnTo>
                  <a:lnTo>
                    <a:pt x="473" y="454"/>
                  </a:lnTo>
                  <a:lnTo>
                    <a:pt x="473" y="454"/>
                  </a:lnTo>
                  <a:lnTo>
                    <a:pt x="475" y="468"/>
                  </a:lnTo>
                  <a:lnTo>
                    <a:pt x="494" y="468"/>
                  </a:lnTo>
                  <a:close/>
                  <a:moveTo>
                    <a:pt x="472" y="428"/>
                  </a:moveTo>
                  <a:lnTo>
                    <a:pt x="472" y="431"/>
                  </a:lnTo>
                  <a:lnTo>
                    <a:pt x="471" y="435"/>
                  </a:lnTo>
                  <a:lnTo>
                    <a:pt x="470" y="439"/>
                  </a:lnTo>
                  <a:lnTo>
                    <a:pt x="468" y="442"/>
                  </a:lnTo>
                  <a:lnTo>
                    <a:pt x="465" y="446"/>
                  </a:lnTo>
                  <a:lnTo>
                    <a:pt x="461" y="449"/>
                  </a:lnTo>
                  <a:lnTo>
                    <a:pt x="458" y="451"/>
                  </a:lnTo>
                  <a:lnTo>
                    <a:pt x="454" y="454"/>
                  </a:lnTo>
                  <a:lnTo>
                    <a:pt x="448" y="455"/>
                  </a:lnTo>
                  <a:lnTo>
                    <a:pt x="443" y="455"/>
                  </a:lnTo>
                  <a:lnTo>
                    <a:pt x="440" y="455"/>
                  </a:lnTo>
                  <a:lnTo>
                    <a:pt x="435" y="454"/>
                  </a:lnTo>
                  <a:lnTo>
                    <a:pt x="432" y="453"/>
                  </a:lnTo>
                  <a:lnTo>
                    <a:pt x="430" y="450"/>
                  </a:lnTo>
                  <a:lnTo>
                    <a:pt x="427" y="447"/>
                  </a:lnTo>
                  <a:lnTo>
                    <a:pt x="426" y="444"/>
                  </a:lnTo>
                  <a:lnTo>
                    <a:pt x="425" y="439"/>
                  </a:lnTo>
                  <a:lnTo>
                    <a:pt x="424" y="435"/>
                  </a:lnTo>
                  <a:lnTo>
                    <a:pt x="425" y="430"/>
                  </a:lnTo>
                  <a:lnTo>
                    <a:pt x="425" y="427"/>
                  </a:lnTo>
                  <a:lnTo>
                    <a:pt x="427" y="424"/>
                  </a:lnTo>
                  <a:lnTo>
                    <a:pt x="428" y="420"/>
                  </a:lnTo>
                  <a:lnTo>
                    <a:pt x="433" y="416"/>
                  </a:lnTo>
                  <a:lnTo>
                    <a:pt x="440" y="412"/>
                  </a:lnTo>
                  <a:lnTo>
                    <a:pt x="447" y="410"/>
                  </a:lnTo>
                  <a:lnTo>
                    <a:pt x="455" y="409"/>
                  </a:lnTo>
                  <a:lnTo>
                    <a:pt x="464" y="408"/>
                  </a:lnTo>
                  <a:lnTo>
                    <a:pt x="472" y="408"/>
                  </a:lnTo>
                  <a:lnTo>
                    <a:pt x="472" y="428"/>
                  </a:lnTo>
                  <a:close/>
                  <a:moveTo>
                    <a:pt x="604" y="448"/>
                  </a:moveTo>
                  <a:lnTo>
                    <a:pt x="599" y="449"/>
                  </a:lnTo>
                  <a:lnTo>
                    <a:pt x="593" y="451"/>
                  </a:lnTo>
                  <a:lnTo>
                    <a:pt x="587" y="453"/>
                  </a:lnTo>
                  <a:lnTo>
                    <a:pt x="578" y="454"/>
                  </a:lnTo>
                  <a:lnTo>
                    <a:pt x="570" y="453"/>
                  </a:lnTo>
                  <a:lnTo>
                    <a:pt x="563" y="450"/>
                  </a:lnTo>
                  <a:lnTo>
                    <a:pt x="555" y="447"/>
                  </a:lnTo>
                  <a:lnTo>
                    <a:pt x="550" y="441"/>
                  </a:lnTo>
                  <a:lnTo>
                    <a:pt x="546" y="435"/>
                  </a:lnTo>
                  <a:lnTo>
                    <a:pt x="541" y="428"/>
                  </a:lnTo>
                  <a:lnTo>
                    <a:pt x="539" y="419"/>
                  </a:lnTo>
                  <a:lnTo>
                    <a:pt x="538" y="409"/>
                  </a:lnTo>
                  <a:lnTo>
                    <a:pt x="539" y="400"/>
                  </a:lnTo>
                  <a:lnTo>
                    <a:pt x="541" y="392"/>
                  </a:lnTo>
                  <a:lnTo>
                    <a:pt x="545" y="385"/>
                  </a:lnTo>
                  <a:lnTo>
                    <a:pt x="549" y="378"/>
                  </a:lnTo>
                  <a:lnTo>
                    <a:pt x="554" y="372"/>
                  </a:lnTo>
                  <a:lnTo>
                    <a:pt x="562" y="368"/>
                  </a:lnTo>
                  <a:lnTo>
                    <a:pt x="569" y="366"/>
                  </a:lnTo>
                  <a:lnTo>
                    <a:pt x="579" y="364"/>
                  </a:lnTo>
                  <a:lnTo>
                    <a:pt x="587" y="366"/>
                  </a:lnTo>
                  <a:lnTo>
                    <a:pt x="593" y="367"/>
                  </a:lnTo>
                  <a:lnTo>
                    <a:pt x="599" y="368"/>
                  </a:lnTo>
                  <a:lnTo>
                    <a:pt x="603" y="370"/>
                  </a:lnTo>
                  <a:lnTo>
                    <a:pt x="607" y="353"/>
                  </a:lnTo>
                  <a:lnTo>
                    <a:pt x="603" y="352"/>
                  </a:lnTo>
                  <a:lnTo>
                    <a:pt x="595" y="350"/>
                  </a:lnTo>
                  <a:lnTo>
                    <a:pt x="588" y="348"/>
                  </a:lnTo>
                  <a:lnTo>
                    <a:pt x="579" y="348"/>
                  </a:lnTo>
                  <a:lnTo>
                    <a:pt x="572" y="348"/>
                  </a:lnTo>
                  <a:lnTo>
                    <a:pt x="565" y="349"/>
                  </a:lnTo>
                  <a:lnTo>
                    <a:pt x="560" y="350"/>
                  </a:lnTo>
                  <a:lnTo>
                    <a:pt x="553" y="352"/>
                  </a:lnTo>
                  <a:lnTo>
                    <a:pt x="548" y="354"/>
                  </a:lnTo>
                  <a:lnTo>
                    <a:pt x="543" y="358"/>
                  </a:lnTo>
                  <a:lnTo>
                    <a:pt x="538" y="361"/>
                  </a:lnTo>
                  <a:lnTo>
                    <a:pt x="534" y="366"/>
                  </a:lnTo>
                  <a:lnTo>
                    <a:pt x="530" y="370"/>
                  </a:lnTo>
                  <a:lnTo>
                    <a:pt x="527" y="375"/>
                  </a:lnTo>
                  <a:lnTo>
                    <a:pt x="524" y="380"/>
                  </a:lnTo>
                  <a:lnTo>
                    <a:pt x="522" y="386"/>
                  </a:lnTo>
                  <a:lnTo>
                    <a:pt x="520" y="391"/>
                  </a:lnTo>
                  <a:lnTo>
                    <a:pt x="519" y="397"/>
                  </a:lnTo>
                  <a:lnTo>
                    <a:pt x="518" y="403"/>
                  </a:lnTo>
                  <a:lnTo>
                    <a:pt x="518" y="410"/>
                  </a:lnTo>
                  <a:lnTo>
                    <a:pt x="519" y="422"/>
                  </a:lnTo>
                  <a:lnTo>
                    <a:pt x="521" y="432"/>
                  </a:lnTo>
                  <a:lnTo>
                    <a:pt x="525" y="442"/>
                  </a:lnTo>
                  <a:lnTo>
                    <a:pt x="530" y="450"/>
                  </a:lnTo>
                  <a:lnTo>
                    <a:pt x="537" y="458"/>
                  </a:lnTo>
                  <a:lnTo>
                    <a:pt x="546" y="464"/>
                  </a:lnTo>
                  <a:lnTo>
                    <a:pt x="555" y="467"/>
                  </a:lnTo>
                  <a:lnTo>
                    <a:pt x="565" y="469"/>
                  </a:lnTo>
                  <a:lnTo>
                    <a:pt x="555" y="488"/>
                  </a:lnTo>
                  <a:lnTo>
                    <a:pt x="563" y="489"/>
                  </a:lnTo>
                  <a:lnTo>
                    <a:pt x="568" y="491"/>
                  </a:lnTo>
                  <a:lnTo>
                    <a:pt x="570" y="493"/>
                  </a:lnTo>
                  <a:lnTo>
                    <a:pt x="573" y="495"/>
                  </a:lnTo>
                  <a:lnTo>
                    <a:pt x="574" y="496"/>
                  </a:lnTo>
                  <a:lnTo>
                    <a:pt x="574" y="498"/>
                  </a:lnTo>
                  <a:lnTo>
                    <a:pt x="573" y="503"/>
                  </a:lnTo>
                  <a:lnTo>
                    <a:pt x="570" y="505"/>
                  </a:lnTo>
                  <a:lnTo>
                    <a:pt x="567" y="506"/>
                  </a:lnTo>
                  <a:lnTo>
                    <a:pt x="564" y="506"/>
                  </a:lnTo>
                  <a:lnTo>
                    <a:pt x="556" y="505"/>
                  </a:lnTo>
                  <a:lnTo>
                    <a:pt x="551" y="503"/>
                  </a:lnTo>
                  <a:lnTo>
                    <a:pt x="547" y="514"/>
                  </a:lnTo>
                  <a:lnTo>
                    <a:pt x="555" y="517"/>
                  </a:lnTo>
                  <a:lnTo>
                    <a:pt x="564" y="518"/>
                  </a:lnTo>
                  <a:lnTo>
                    <a:pt x="568" y="518"/>
                  </a:lnTo>
                  <a:lnTo>
                    <a:pt x="573" y="517"/>
                  </a:lnTo>
                  <a:lnTo>
                    <a:pt x="577" y="516"/>
                  </a:lnTo>
                  <a:lnTo>
                    <a:pt x="580" y="514"/>
                  </a:lnTo>
                  <a:lnTo>
                    <a:pt x="583" y="510"/>
                  </a:lnTo>
                  <a:lnTo>
                    <a:pt x="586" y="507"/>
                  </a:lnTo>
                  <a:lnTo>
                    <a:pt x="588" y="503"/>
                  </a:lnTo>
                  <a:lnTo>
                    <a:pt x="588" y="498"/>
                  </a:lnTo>
                  <a:lnTo>
                    <a:pt x="588" y="495"/>
                  </a:lnTo>
                  <a:lnTo>
                    <a:pt x="587" y="491"/>
                  </a:lnTo>
                  <a:lnTo>
                    <a:pt x="586" y="488"/>
                  </a:lnTo>
                  <a:lnTo>
                    <a:pt x="583" y="486"/>
                  </a:lnTo>
                  <a:lnTo>
                    <a:pt x="578" y="483"/>
                  </a:lnTo>
                  <a:lnTo>
                    <a:pt x="572" y="480"/>
                  </a:lnTo>
                  <a:lnTo>
                    <a:pt x="577" y="470"/>
                  </a:lnTo>
                  <a:lnTo>
                    <a:pt x="588" y="469"/>
                  </a:lnTo>
                  <a:lnTo>
                    <a:pt x="596" y="468"/>
                  </a:lnTo>
                  <a:lnTo>
                    <a:pt x="603" y="466"/>
                  </a:lnTo>
                  <a:lnTo>
                    <a:pt x="607" y="464"/>
                  </a:lnTo>
                  <a:lnTo>
                    <a:pt x="604" y="448"/>
                  </a:lnTo>
                  <a:close/>
                  <a:moveTo>
                    <a:pt x="713" y="468"/>
                  </a:moveTo>
                  <a:lnTo>
                    <a:pt x="712" y="455"/>
                  </a:lnTo>
                  <a:lnTo>
                    <a:pt x="711" y="440"/>
                  </a:lnTo>
                  <a:lnTo>
                    <a:pt x="711" y="396"/>
                  </a:lnTo>
                  <a:lnTo>
                    <a:pt x="711" y="387"/>
                  </a:lnTo>
                  <a:lnTo>
                    <a:pt x="710" y="378"/>
                  </a:lnTo>
                  <a:lnTo>
                    <a:pt x="707" y="370"/>
                  </a:lnTo>
                  <a:lnTo>
                    <a:pt x="702" y="362"/>
                  </a:lnTo>
                  <a:lnTo>
                    <a:pt x="700" y="360"/>
                  </a:lnTo>
                  <a:lnTo>
                    <a:pt x="697" y="357"/>
                  </a:lnTo>
                  <a:lnTo>
                    <a:pt x="694" y="354"/>
                  </a:lnTo>
                  <a:lnTo>
                    <a:pt x="689" y="352"/>
                  </a:lnTo>
                  <a:lnTo>
                    <a:pt x="685" y="350"/>
                  </a:lnTo>
                  <a:lnTo>
                    <a:pt x="680" y="349"/>
                  </a:lnTo>
                  <a:lnTo>
                    <a:pt x="674" y="348"/>
                  </a:lnTo>
                  <a:lnTo>
                    <a:pt x="668" y="348"/>
                  </a:lnTo>
                  <a:lnTo>
                    <a:pt x="657" y="348"/>
                  </a:lnTo>
                  <a:lnTo>
                    <a:pt x="647" y="350"/>
                  </a:lnTo>
                  <a:lnTo>
                    <a:pt x="638" y="353"/>
                  </a:lnTo>
                  <a:lnTo>
                    <a:pt x="631" y="358"/>
                  </a:lnTo>
                  <a:lnTo>
                    <a:pt x="635" y="372"/>
                  </a:lnTo>
                  <a:lnTo>
                    <a:pt x="642" y="369"/>
                  </a:lnTo>
                  <a:lnTo>
                    <a:pt x="649" y="366"/>
                  </a:lnTo>
                  <a:lnTo>
                    <a:pt x="657" y="364"/>
                  </a:lnTo>
                  <a:lnTo>
                    <a:pt x="664" y="363"/>
                  </a:lnTo>
                  <a:lnTo>
                    <a:pt x="673" y="364"/>
                  </a:lnTo>
                  <a:lnTo>
                    <a:pt x="678" y="367"/>
                  </a:lnTo>
                  <a:lnTo>
                    <a:pt x="684" y="369"/>
                  </a:lnTo>
                  <a:lnTo>
                    <a:pt x="687" y="373"/>
                  </a:lnTo>
                  <a:lnTo>
                    <a:pt x="689" y="378"/>
                  </a:lnTo>
                  <a:lnTo>
                    <a:pt x="690" y="382"/>
                  </a:lnTo>
                  <a:lnTo>
                    <a:pt x="690" y="387"/>
                  </a:lnTo>
                  <a:lnTo>
                    <a:pt x="690" y="390"/>
                  </a:lnTo>
                  <a:lnTo>
                    <a:pt x="690" y="393"/>
                  </a:lnTo>
                  <a:lnTo>
                    <a:pt x="675" y="393"/>
                  </a:lnTo>
                  <a:lnTo>
                    <a:pt x="661" y="396"/>
                  </a:lnTo>
                  <a:lnTo>
                    <a:pt x="649" y="399"/>
                  </a:lnTo>
                  <a:lnTo>
                    <a:pt x="640" y="405"/>
                  </a:lnTo>
                  <a:lnTo>
                    <a:pt x="636" y="407"/>
                  </a:lnTo>
                  <a:lnTo>
                    <a:pt x="632" y="410"/>
                  </a:lnTo>
                  <a:lnTo>
                    <a:pt x="629" y="414"/>
                  </a:lnTo>
                  <a:lnTo>
                    <a:pt x="627" y="418"/>
                  </a:lnTo>
                  <a:lnTo>
                    <a:pt x="624" y="422"/>
                  </a:lnTo>
                  <a:lnTo>
                    <a:pt x="623" y="427"/>
                  </a:lnTo>
                  <a:lnTo>
                    <a:pt x="622" y="431"/>
                  </a:lnTo>
                  <a:lnTo>
                    <a:pt x="622" y="437"/>
                  </a:lnTo>
                  <a:lnTo>
                    <a:pt x="622" y="444"/>
                  </a:lnTo>
                  <a:lnTo>
                    <a:pt x="624" y="449"/>
                  </a:lnTo>
                  <a:lnTo>
                    <a:pt x="628" y="455"/>
                  </a:lnTo>
                  <a:lnTo>
                    <a:pt x="631" y="460"/>
                  </a:lnTo>
                  <a:lnTo>
                    <a:pt x="636" y="465"/>
                  </a:lnTo>
                  <a:lnTo>
                    <a:pt x="642" y="468"/>
                  </a:lnTo>
                  <a:lnTo>
                    <a:pt x="649" y="470"/>
                  </a:lnTo>
                  <a:lnTo>
                    <a:pt x="657" y="470"/>
                  </a:lnTo>
                  <a:lnTo>
                    <a:pt x="663" y="470"/>
                  </a:lnTo>
                  <a:lnTo>
                    <a:pt x="669" y="469"/>
                  </a:lnTo>
                  <a:lnTo>
                    <a:pt x="674" y="467"/>
                  </a:lnTo>
                  <a:lnTo>
                    <a:pt x="678" y="466"/>
                  </a:lnTo>
                  <a:lnTo>
                    <a:pt x="686" y="459"/>
                  </a:lnTo>
                  <a:lnTo>
                    <a:pt x="692" y="454"/>
                  </a:lnTo>
                  <a:lnTo>
                    <a:pt x="692" y="454"/>
                  </a:lnTo>
                  <a:lnTo>
                    <a:pt x="695" y="468"/>
                  </a:lnTo>
                  <a:lnTo>
                    <a:pt x="713" y="468"/>
                  </a:lnTo>
                  <a:close/>
                  <a:moveTo>
                    <a:pt x="691" y="428"/>
                  </a:moveTo>
                  <a:lnTo>
                    <a:pt x="691" y="431"/>
                  </a:lnTo>
                  <a:lnTo>
                    <a:pt x="690" y="435"/>
                  </a:lnTo>
                  <a:lnTo>
                    <a:pt x="688" y="439"/>
                  </a:lnTo>
                  <a:lnTo>
                    <a:pt x="686" y="442"/>
                  </a:lnTo>
                  <a:lnTo>
                    <a:pt x="684" y="446"/>
                  </a:lnTo>
                  <a:lnTo>
                    <a:pt x="681" y="449"/>
                  </a:lnTo>
                  <a:lnTo>
                    <a:pt x="677" y="451"/>
                  </a:lnTo>
                  <a:lnTo>
                    <a:pt x="673" y="454"/>
                  </a:lnTo>
                  <a:lnTo>
                    <a:pt x="668" y="455"/>
                  </a:lnTo>
                  <a:lnTo>
                    <a:pt x="662" y="455"/>
                  </a:lnTo>
                  <a:lnTo>
                    <a:pt x="659" y="455"/>
                  </a:lnTo>
                  <a:lnTo>
                    <a:pt x="655" y="454"/>
                  </a:lnTo>
                  <a:lnTo>
                    <a:pt x="651" y="453"/>
                  </a:lnTo>
                  <a:lnTo>
                    <a:pt x="649" y="450"/>
                  </a:lnTo>
                  <a:lnTo>
                    <a:pt x="646" y="447"/>
                  </a:lnTo>
                  <a:lnTo>
                    <a:pt x="645" y="444"/>
                  </a:lnTo>
                  <a:lnTo>
                    <a:pt x="644" y="439"/>
                  </a:lnTo>
                  <a:lnTo>
                    <a:pt x="643" y="435"/>
                  </a:lnTo>
                  <a:lnTo>
                    <a:pt x="643" y="430"/>
                  </a:lnTo>
                  <a:lnTo>
                    <a:pt x="644" y="427"/>
                  </a:lnTo>
                  <a:lnTo>
                    <a:pt x="645" y="424"/>
                  </a:lnTo>
                  <a:lnTo>
                    <a:pt x="647" y="420"/>
                  </a:lnTo>
                  <a:lnTo>
                    <a:pt x="653" y="416"/>
                  </a:lnTo>
                  <a:lnTo>
                    <a:pt x="659" y="412"/>
                  </a:lnTo>
                  <a:lnTo>
                    <a:pt x="667" y="410"/>
                  </a:lnTo>
                  <a:lnTo>
                    <a:pt x="674" y="409"/>
                  </a:lnTo>
                  <a:lnTo>
                    <a:pt x="683" y="408"/>
                  </a:lnTo>
                  <a:lnTo>
                    <a:pt x="691" y="408"/>
                  </a:lnTo>
                  <a:lnTo>
                    <a:pt x="691" y="428"/>
                  </a:lnTo>
                  <a:close/>
                  <a:moveTo>
                    <a:pt x="653" y="330"/>
                  </a:moveTo>
                  <a:lnTo>
                    <a:pt x="653" y="325"/>
                  </a:lnTo>
                  <a:lnTo>
                    <a:pt x="655" y="322"/>
                  </a:lnTo>
                  <a:lnTo>
                    <a:pt x="656" y="320"/>
                  </a:lnTo>
                  <a:lnTo>
                    <a:pt x="659" y="319"/>
                  </a:lnTo>
                  <a:lnTo>
                    <a:pt x="663" y="320"/>
                  </a:lnTo>
                  <a:lnTo>
                    <a:pt x="669" y="323"/>
                  </a:lnTo>
                  <a:lnTo>
                    <a:pt x="676" y="327"/>
                  </a:lnTo>
                  <a:lnTo>
                    <a:pt x="683" y="329"/>
                  </a:lnTo>
                  <a:lnTo>
                    <a:pt x="687" y="328"/>
                  </a:lnTo>
                  <a:lnTo>
                    <a:pt x="690" y="327"/>
                  </a:lnTo>
                  <a:lnTo>
                    <a:pt x="694" y="324"/>
                  </a:lnTo>
                  <a:lnTo>
                    <a:pt x="696" y="322"/>
                  </a:lnTo>
                  <a:lnTo>
                    <a:pt x="697" y="319"/>
                  </a:lnTo>
                  <a:lnTo>
                    <a:pt x="698" y="314"/>
                  </a:lnTo>
                  <a:lnTo>
                    <a:pt x="699" y="310"/>
                  </a:lnTo>
                  <a:lnTo>
                    <a:pt x="699" y="303"/>
                  </a:lnTo>
                  <a:lnTo>
                    <a:pt x="688" y="303"/>
                  </a:lnTo>
                  <a:lnTo>
                    <a:pt x="687" y="309"/>
                  </a:lnTo>
                  <a:lnTo>
                    <a:pt x="686" y="312"/>
                  </a:lnTo>
                  <a:lnTo>
                    <a:pt x="684" y="313"/>
                  </a:lnTo>
                  <a:lnTo>
                    <a:pt x="682" y="314"/>
                  </a:lnTo>
                  <a:lnTo>
                    <a:pt x="677" y="313"/>
                  </a:lnTo>
                  <a:lnTo>
                    <a:pt x="672" y="310"/>
                  </a:lnTo>
                  <a:lnTo>
                    <a:pt x="664" y="307"/>
                  </a:lnTo>
                  <a:lnTo>
                    <a:pt x="657" y="304"/>
                  </a:lnTo>
                  <a:lnTo>
                    <a:pt x="654" y="305"/>
                  </a:lnTo>
                  <a:lnTo>
                    <a:pt x="650" y="307"/>
                  </a:lnTo>
                  <a:lnTo>
                    <a:pt x="647" y="309"/>
                  </a:lnTo>
                  <a:lnTo>
                    <a:pt x="645" y="311"/>
                  </a:lnTo>
                  <a:lnTo>
                    <a:pt x="643" y="315"/>
                  </a:lnTo>
                  <a:lnTo>
                    <a:pt x="642" y="320"/>
                  </a:lnTo>
                  <a:lnTo>
                    <a:pt x="642" y="324"/>
                  </a:lnTo>
                  <a:lnTo>
                    <a:pt x="641" y="330"/>
                  </a:lnTo>
                  <a:lnTo>
                    <a:pt x="653" y="330"/>
                  </a:lnTo>
                  <a:close/>
                  <a:moveTo>
                    <a:pt x="793" y="348"/>
                  </a:moveTo>
                  <a:lnTo>
                    <a:pt x="782" y="349"/>
                  </a:lnTo>
                  <a:lnTo>
                    <a:pt x="771" y="352"/>
                  </a:lnTo>
                  <a:lnTo>
                    <a:pt x="766" y="354"/>
                  </a:lnTo>
                  <a:lnTo>
                    <a:pt x="762" y="357"/>
                  </a:lnTo>
                  <a:lnTo>
                    <a:pt x="757" y="360"/>
                  </a:lnTo>
                  <a:lnTo>
                    <a:pt x="753" y="364"/>
                  </a:lnTo>
                  <a:lnTo>
                    <a:pt x="750" y="368"/>
                  </a:lnTo>
                  <a:lnTo>
                    <a:pt x="746" y="373"/>
                  </a:lnTo>
                  <a:lnTo>
                    <a:pt x="743" y="378"/>
                  </a:lnTo>
                  <a:lnTo>
                    <a:pt x="741" y="383"/>
                  </a:lnTo>
                  <a:lnTo>
                    <a:pt x="739" y="390"/>
                  </a:lnTo>
                  <a:lnTo>
                    <a:pt x="738" y="396"/>
                  </a:lnTo>
                  <a:lnTo>
                    <a:pt x="737" y="402"/>
                  </a:lnTo>
                  <a:lnTo>
                    <a:pt x="737" y="410"/>
                  </a:lnTo>
                  <a:lnTo>
                    <a:pt x="737" y="417"/>
                  </a:lnTo>
                  <a:lnTo>
                    <a:pt x="738" y="424"/>
                  </a:lnTo>
                  <a:lnTo>
                    <a:pt x="739" y="429"/>
                  </a:lnTo>
                  <a:lnTo>
                    <a:pt x="741" y="435"/>
                  </a:lnTo>
                  <a:lnTo>
                    <a:pt x="743" y="440"/>
                  </a:lnTo>
                  <a:lnTo>
                    <a:pt x="745" y="446"/>
                  </a:lnTo>
                  <a:lnTo>
                    <a:pt x="749" y="450"/>
                  </a:lnTo>
                  <a:lnTo>
                    <a:pt x="752" y="455"/>
                  </a:lnTo>
                  <a:lnTo>
                    <a:pt x="756" y="458"/>
                  </a:lnTo>
                  <a:lnTo>
                    <a:pt x="761" y="461"/>
                  </a:lnTo>
                  <a:lnTo>
                    <a:pt x="765" y="464"/>
                  </a:lnTo>
                  <a:lnTo>
                    <a:pt x="769" y="466"/>
                  </a:lnTo>
                  <a:lnTo>
                    <a:pt x="780" y="469"/>
                  </a:lnTo>
                  <a:lnTo>
                    <a:pt x="791" y="470"/>
                  </a:lnTo>
                  <a:lnTo>
                    <a:pt x="802" y="469"/>
                  </a:lnTo>
                  <a:lnTo>
                    <a:pt x="811" y="467"/>
                  </a:lnTo>
                  <a:lnTo>
                    <a:pt x="821" y="463"/>
                  </a:lnTo>
                  <a:lnTo>
                    <a:pt x="830" y="456"/>
                  </a:lnTo>
                  <a:lnTo>
                    <a:pt x="834" y="451"/>
                  </a:lnTo>
                  <a:lnTo>
                    <a:pt x="837" y="447"/>
                  </a:lnTo>
                  <a:lnTo>
                    <a:pt x="840" y="441"/>
                  </a:lnTo>
                  <a:lnTo>
                    <a:pt x="843" y="436"/>
                  </a:lnTo>
                  <a:lnTo>
                    <a:pt x="845" y="430"/>
                  </a:lnTo>
                  <a:lnTo>
                    <a:pt x="847" y="424"/>
                  </a:lnTo>
                  <a:lnTo>
                    <a:pt x="848" y="416"/>
                  </a:lnTo>
                  <a:lnTo>
                    <a:pt x="848" y="408"/>
                  </a:lnTo>
                  <a:lnTo>
                    <a:pt x="847" y="396"/>
                  </a:lnTo>
                  <a:lnTo>
                    <a:pt x="844" y="383"/>
                  </a:lnTo>
                  <a:lnTo>
                    <a:pt x="842" y="378"/>
                  </a:lnTo>
                  <a:lnTo>
                    <a:pt x="839" y="373"/>
                  </a:lnTo>
                  <a:lnTo>
                    <a:pt x="836" y="369"/>
                  </a:lnTo>
                  <a:lnTo>
                    <a:pt x="833" y="364"/>
                  </a:lnTo>
                  <a:lnTo>
                    <a:pt x="830" y="360"/>
                  </a:lnTo>
                  <a:lnTo>
                    <a:pt x="825" y="357"/>
                  </a:lnTo>
                  <a:lnTo>
                    <a:pt x="820" y="354"/>
                  </a:lnTo>
                  <a:lnTo>
                    <a:pt x="816" y="352"/>
                  </a:lnTo>
                  <a:lnTo>
                    <a:pt x="810" y="350"/>
                  </a:lnTo>
                  <a:lnTo>
                    <a:pt x="805" y="349"/>
                  </a:lnTo>
                  <a:lnTo>
                    <a:pt x="799" y="348"/>
                  </a:lnTo>
                  <a:lnTo>
                    <a:pt x="793" y="348"/>
                  </a:lnTo>
                  <a:close/>
                  <a:moveTo>
                    <a:pt x="793" y="363"/>
                  </a:moveTo>
                  <a:lnTo>
                    <a:pt x="797" y="363"/>
                  </a:lnTo>
                  <a:lnTo>
                    <a:pt x="802" y="364"/>
                  </a:lnTo>
                  <a:lnTo>
                    <a:pt x="805" y="366"/>
                  </a:lnTo>
                  <a:lnTo>
                    <a:pt x="808" y="368"/>
                  </a:lnTo>
                  <a:lnTo>
                    <a:pt x="815" y="372"/>
                  </a:lnTo>
                  <a:lnTo>
                    <a:pt x="819" y="379"/>
                  </a:lnTo>
                  <a:lnTo>
                    <a:pt x="822" y="386"/>
                  </a:lnTo>
                  <a:lnTo>
                    <a:pt x="825" y="393"/>
                  </a:lnTo>
                  <a:lnTo>
                    <a:pt x="826" y="401"/>
                  </a:lnTo>
                  <a:lnTo>
                    <a:pt x="826" y="409"/>
                  </a:lnTo>
                  <a:lnTo>
                    <a:pt x="826" y="418"/>
                  </a:lnTo>
                  <a:lnTo>
                    <a:pt x="824" y="427"/>
                  </a:lnTo>
                  <a:lnTo>
                    <a:pt x="821" y="435"/>
                  </a:lnTo>
                  <a:lnTo>
                    <a:pt x="817" y="441"/>
                  </a:lnTo>
                  <a:lnTo>
                    <a:pt x="812" y="447"/>
                  </a:lnTo>
                  <a:lnTo>
                    <a:pt x="806" y="451"/>
                  </a:lnTo>
                  <a:lnTo>
                    <a:pt x="799" y="454"/>
                  </a:lnTo>
                  <a:lnTo>
                    <a:pt x="792" y="455"/>
                  </a:lnTo>
                  <a:lnTo>
                    <a:pt x="785" y="454"/>
                  </a:lnTo>
                  <a:lnTo>
                    <a:pt x="778" y="451"/>
                  </a:lnTo>
                  <a:lnTo>
                    <a:pt x="772" y="447"/>
                  </a:lnTo>
                  <a:lnTo>
                    <a:pt x="767" y="441"/>
                  </a:lnTo>
                  <a:lnTo>
                    <a:pt x="763" y="435"/>
                  </a:lnTo>
                  <a:lnTo>
                    <a:pt x="761" y="427"/>
                  </a:lnTo>
                  <a:lnTo>
                    <a:pt x="758" y="419"/>
                  </a:lnTo>
                  <a:lnTo>
                    <a:pt x="757" y="409"/>
                  </a:lnTo>
                  <a:lnTo>
                    <a:pt x="758" y="401"/>
                  </a:lnTo>
                  <a:lnTo>
                    <a:pt x="759" y="392"/>
                  </a:lnTo>
                  <a:lnTo>
                    <a:pt x="763" y="385"/>
                  </a:lnTo>
                  <a:lnTo>
                    <a:pt x="766" y="378"/>
                  </a:lnTo>
                  <a:lnTo>
                    <a:pt x="771" y="372"/>
                  </a:lnTo>
                  <a:lnTo>
                    <a:pt x="777" y="368"/>
                  </a:lnTo>
                  <a:lnTo>
                    <a:pt x="784" y="364"/>
                  </a:lnTo>
                  <a:lnTo>
                    <a:pt x="793" y="363"/>
                  </a:lnTo>
                  <a:close/>
                  <a:moveTo>
                    <a:pt x="1002" y="295"/>
                  </a:moveTo>
                  <a:lnTo>
                    <a:pt x="1002" y="366"/>
                  </a:lnTo>
                  <a:lnTo>
                    <a:pt x="1001" y="366"/>
                  </a:lnTo>
                  <a:lnTo>
                    <a:pt x="999" y="362"/>
                  </a:lnTo>
                  <a:lnTo>
                    <a:pt x="996" y="359"/>
                  </a:lnTo>
                  <a:lnTo>
                    <a:pt x="993" y="356"/>
                  </a:lnTo>
                  <a:lnTo>
                    <a:pt x="989" y="353"/>
                  </a:lnTo>
                  <a:lnTo>
                    <a:pt x="984" y="351"/>
                  </a:lnTo>
                  <a:lnTo>
                    <a:pt x="979" y="349"/>
                  </a:lnTo>
                  <a:lnTo>
                    <a:pt x="973" y="348"/>
                  </a:lnTo>
                  <a:lnTo>
                    <a:pt x="967" y="348"/>
                  </a:lnTo>
                  <a:lnTo>
                    <a:pt x="962" y="348"/>
                  </a:lnTo>
                  <a:lnTo>
                    <a:pt x="957" y="349"/>
                  </a:lnTo>
                  <a:lnTo>
                    <a:pt x="952" y="350"/>
                  </a:lnTo>
                  <a:lnTo>
                    <a:pt x="947" y="352"/>
                  </a:lnTo>
                  <a:lnTo>
                    <a:pt x="939" y="357"/>
                  </a:lnTo>
                  <a:lnTo>
                    <a:pt x="931" y="364"/>
                  </a:lnTo>
                  <a:lnTo>
                    <a:pt x="928" y="369"/>
                  </a:lnTo>
                  <a:lnTo>
                    <a:pt x="925" y="373"/>
                  </a:lnTo>
                  <a:lnTo>
                    <a:pt x="923" y="379"/>
                  </a:lnTo>
                  <a:lnTo>
                    <a:pt x="920" y="385"/>
                  </a:lnTo>
                  <a:lnTo>
                    <a:pt x="918" y="390"/>
                  </a:lnTo>
                  <a:lnTo>
                    <a:pt x="917" y="397"/>
                  </a:lnTo>
                  <a:lnTo>
                    <a:pt x="916" y="403"/>
                  </a:lnTo>
                  <a:lnTo>
                    <a:pt x="916" y="411"/>
                  </a:lnTo>
                  <a:lnTo>
                    <a:pt x="917" y="424"/>
                  </a:lnTo>
                  <a:lnTo>
                    <a:pt x="919" y="435"/>
                  </a:lnTo>
                  <a:lnTo>
                    <a:pt x="925" y="446"/>
                  </a:lnTo>
                  <a:lnTo>
                    <a:pt x="930" y="454"/>
                  </a:lnTo>
                  <a:lnTo>
                    <a:pt x="938" y="461"/>
                  </a:lnTo>
                  <a:lnTo>
                    <a:pt x="945" y="466"/>
                  </a:lnTo>
                  <a:lnTo>
                    <a:pt x="950" y="468"/>
                  </a:lnTo>
                  <a:lnTo>
                    <a:pt x="955" y="469"/>
                  </a:lnTo>
                  <a:lnTo>
                    <a:pt x="959" y="470"/>
                  </a:lnTo>
                  <a:lnTo>
                    <a:pt x="965" y="470"/>
                  </a:lnTo>
                  <a:lnTo>
                    <a:pt x="971" y="470"/>
                  </a:lnTo>
                  <a:lnTo>
                    <a:pt x="978" y="469"/>
                  </a:lnTo>
                  <a:lnTo>
                    <a:pt x="984" y="467"/>
                  </a:lnTo>
                  <a:lnTo>
                    <a:pt x="988" y="464"/>
                  </a:lnTo>
                  <a:lnTo>
                    <a:pt x="994" y="460"/>
                  </a:lnTo>
                  <a:lnTo>
                    <a:pt x="997" y="457"/>
                  </a:lnTo>
                  <a:lnTo>
                    <a:pt x="1001" y="453"/>
                  </a:lnTo>
                  <a:lnTo>
                    <a:pt x="1004" y="448"/>
                  </a:lnTo>
                  <a:lnTo>
                    <a:pt x="1005" y="448"/>
                  </a:lnTo>
                  <a:lnTo>
                    <a:pt x="1005" y="468"/>
                  </a:lnTo>
                  <a:lnTo>
                    <a:pt x="1024" y="468"/>
                  </a:lnTo>
                  <a:lnTo>
                    <a:pt x="1023" y="454"/>
                  </a:lnTo>
                  <a:lnTo>
                    <a:pt x="1023" y="438"/>
                  </a:lnTo>
                  <a:lnTo>
                    <a:pt x="1023" y="295"/>
                  </a:lnTo>
                  <a:lnTo>
                    <a:pt x="1002" y="295"/>
                  </a:lnTo>
                  <a:close/>
                  <a:moveTo>
                    <a:pt x="1002" y="419"/>
                  </a:moveTo>
                  <a:lnTo>
                    <a:pt x="1001" y="424"/>
                  </a:lnTo>
                  <a:lnTo>
                    <a:pt x="1001" y="428"/>
                  </a:lnTo>
                  <a:lnTo>
                    <a:pt x="999" y="434"/>
                  </a:lnTo>
                  <a:lnTo>
                    <a:pt x="997" y="438"/>
                  </a:lnTo>
                  <a:lnTo>
                    <a:pt x="994" y="442"/>
                  </a:lnTo>
                  <a:lnTo>
                    <a:pt x="989" y="447"/>
                  </a:lnTo>
                  <a:lnTo>
                    <a:pt x="985" y="449"/>
                  </a:lnTo>
                  <a:lnTo>
                    <a:pt x="981" y="451"/>
                  </a:lnTo>
                  <a:lnTo>
                    <a:pt x="975" y="453"/>
                  </a:lnTo>
                  <a:lnTo>
                    <a:pt x="971" y="454"/>
                  </a:lnTo>
                  <a:lnTo>
                    <a:pt x="962" y="453"/>
                  </a:lnTo>
                  <a:lnTo>
                    <a:pt x="956" y="450"/>
                  </a:lnTo>
                  <a:lnTo>
                    <a:pt x="951" y="446"/>
                  </a:lnTo>
                  <a:lnTo>
                    <a:pt x="945" y="440"/>
                  </a:lnTo>
                  <a:lnTo>
                    <a:pt x="942" y="434"/>
                  </a:lnTo>
                  <a:lnTo>
                    <a:pt x="939" y="427"/>
                  </a:lnTo>
                  <a:lnTo>
                    <a:pt x="938" y="419"/>
                  </a:lnTo>
                  <a:lnTo>
                    <a:pt x="937" y="410"/>
                  </a:lnTo>
                  <a:lnTo>
                    <a:pt x="938" y="400"/>
                  </a:lnTo>
                  <a:lnTo>
                    <a:pt x="940" y="391"/>
                  </a:lnTo>
                  <a:lnTo>
                    <a:pt x="942" y="383"/>
                  </a:lnTo>
                  <a:lnTo>
                    <a:pt x="946" y="378"/>
                  </a:lnTo>
                  <a:lnTo>
                    <a:pt x="951" y="372"/>
                  </a:lnTo>
                  <a:lnTo>
                    <a:pt x="957" y="368"/>
                  </a:lnTo>
                  <a:lnTo>
                    <a:pt x="964" y="366"/>
                  </a:lnTo>
                  <a:lnTo>
                    <a:pt x="971" y="364"/>
                  </a:lnTo>
                  <a:lnTo>
                    <a:pt x="977" y="364"/>
                  </a:lnTo>
                  <a:lnTo>
                    <a:pt x="982" y="367"/>
                  </a:lnTo>
                  <a:lnTo>
                    <a:pt x="986" y="369"/>
                  </a:lnTo>
                  <a:lnTo>
                    <a:pt x="991" y="371"/>
                  </a:lnTo>
                  <a:lnTo>
                    <a:pt x="995" y="376"/>
                  </a:lnTo>
                  <a:lnTo>
                    <a:pt x="997" y="379"/>
                  </a:lnTo>
                  <a:lnTo>
                    <a:pt x="999" y="385"/>
                  </a:lnTo>
                  <a:lnTo>
                    <a:pt x="1001" y="389"/>
                  </a:lnTo>
                  <a:lnTo>
                    <a:pt x="1001" y="393"/>
                  </a:lnTo>
                  <a:lnTo>
                    <a:pt x="1002" y="398"/>
                  </a:lnTo>
                  <a:lnTo>
                    <a:pt x="1002" y="419"/>
                  </a:lnTo>
                  <a:close/>
                  <a:moveTo>
                    <a:pt x="1149" y="414"/>
                  </a:moveTo>
                  <a:lnTo>
                    <a:pt x="1149" y="409"/>
                  </a:lnTo>
                  <a:lnTo>
                    <a:pt x="1149" y="403"/>
                  </a:lnTo>
                  <a:lnTo>
                    <a:pt x="1149" y="395"/>
                  </a:lnTo>
                  <a:lnTo>
                    <a:pt x="1147" y="386"/>
                  </a:lnTo>
                  <a:lnTo>
                    <a:pt x="1145" y="376"/>
                  </a:lnTo>
                  <a:lnTo>
                    <a:pt x="1140" y="367"/>
                  </a:lnTo>
                  <a:lnTo>
                    <a:pt x="1137" y="363"/>
                  </a:lnTo>
                  <a:lnTo>
                    <a:pt x="1134" y="359"/>
                  </a:lnTo>
                  <a:lnTo>
                    <a:pt x="1130" y="356"/>
                  </a:lnTo>
                  <a:lnTo>
                    <a:pt x="1126" y="353"/>
                  </a:lnTo>
                  <a:lnTo>
                    <a:pt x="1120" y="351"/>
                  </a:lnTo>
                  <a:lnTo>
                    <a:pt x="1115" y="349"/>
                  </a:lnTo>
                  <a:lnTo>
                    <a:pt x="1109" y="348"/>
                  </a:lnTo>
                  <a:lnTo>
                    <a:pt x="1103" y="348"/>
                  </a:lnTo>
                  <a:lnTo>
                    <a:pt x="1096" y="348"/>
                  </a:lnTo>
                  <a:lnTo>
                    <a:pt x="1091" y="349"/>
                  </a:lnTo>
                  <a:lnTo>
                    <a:pt x="1086" y="350"/>
                  </a:lnTo>
                  <a:lnTo>
                    <a:pt x="1080" y="352"/>
                  </a:lnTo>
                  <a:lnTo>
                    <a:pt x="1076" y="356"/>
                  </a:lnTo>
                  <a:lnTo>
                    <a:pt x="1070" y="358"/>
                  </a:lnTo>
                  <a:lnTo>
                    <a:pt x="1067" y="362"/>
                  </a:lnTo>
                  <a:lnTo>
                    <a:pt x="1063" y="366"/>
                  </a:lnTo>
                  <a:lnTo>
                    <a:pt x="1058" y="376"/>
                  </a:lnTo>
                  <a:lnTo>
                    <a:pt x="1052" y="386"/>
                  </a:lnTo>
                  <a:lnTo>
                    <a:pt x="1050" y="398"/>
                  </a:lnTo>
                  <a:lnTo>
                    <a:pt x="1049" y="411"/>
                  </a:lnTo>
                  <a:lnTo>
                    <a:pt x="1050" y="424"/>
                  </a:lnTo>
                  <a:lnTo>
                    <a:pt x="1053" y="436"/>
                  </a:lnTo>
                  <a:lnTo>
                    <a:pt x="1055" y="440"/>
                  </a:lnTo>
                  <a:lnTo>
                    <a:pt x="1058" y="446"/>
                  </a:lnTo>
                  <a:lnTo>
                    <a:pt x="1061" y="450"/>
                  </a:lnTo>
                  <a:lnTo>
                    <a:pt x="1064" y="454"/>
                  </a:lnTo>
                  <a:lnTo>
                    <a:pt x="1067" y="458"/>
                  </a:lnTo>
                  <a:lnTo>
                    <a:pt x="1072" y="461"/>
                  </a:lnTo>
                  <a:lnTo>
                    <a:pt x="1077" y="464"/>
                  </a:lnTo>
                  <a:lnTo>
                    <a:pt x="1081" y="466"/>
                  </a:lnTo>
                  <a:lnTo>
                    <a:pt x="1087" y="468"/>
                  </a:lnTo>
                  <a:lnTo>
                    <a:pt x="1092" y="469"/>
                  </a:lnTo>
                  <a:lnTo>
                    <a:pt x="1099" y="470"/>
                  </a:lnTo>
                  <a:lnTo>
                    <a:pt x="1105" y="470"/>
                  </a:lnTo>
                  <a:lnTo>
                    <a:pt x="1118" y="469"/>
                  </a:lnTo>
                  <a:lnTo>
                    <a:pt x="1128" y="468"/>
                  </a:lnTo>
                  <a:lnTo>
                    <a:pt x="1136" y="466"/>
                  </a:lnTo>
                  <a:lnTo>
                    <a:pt x="1143" y="463"/>
                  </a:lnTo>
                  <a:lnTo>
                    <a:pt x="1140" y="448"/>
                  </a:lnTo>
                  <a:lnTo>
                    <a:pt x="1133" y="450"/>
                  </a:lnTo>
                  <a:lnTo>
                    <a:pt x="1127" y="453"/>
                  </a:lnTo>
                  <a:lnTo>
                    <a:pt x="1118" y="454"/>
                  </a:lnTo>
                  <a:lnTo>
                    <a:pt x="1108" y="454"/>
                  </a:lnTo>
                  <a:lnTo>
                    <a:pt x="1101" y="454"/>
                  </a:lnTo>
                  <a:lnTo>
                    <a:pt x="1093" y="451"/>
                  </a:lnTo>
                  <a:lnTo>
                    <a:pt x="1087" y="448"/>
                  </a:lnTo>
                  <a:lnTo>
                    <a:pt x="1080" y="445"/>
                  </a:lnTo>
                  <a:lnTo>
                    <a:pt x="1076" y="439"/>
                  </a:lnTo>
                  <a:lnTo>
                    <a:pt x="1073" y="431"/>
                  </a:lnTo>
                  <a:lnTo>
                    <a:pt x="1069" y="424"/>
                  </a:lnTo>
                  <a:lnTo>
                    <a:pt x="1068" y="414"/>
                  </a:lnTo>
                  <a:lnTo>
                    <a:pt x="1149" y="414"/>
                  </a:lnTo>
                  <a:close/>
                  <a:moveTo>
                    <a:pt x="1069" y="398"/>
                  </a:moveTo>
                  <a:lnTo>
                    <a:pt x="1070" y="392"/>
                  </a:lnTo>
                  <a:lnTo>
                    <a:pt x="1072" y="386"/>
                  </a:lnTo>
                  <a:lnTo>
                    <a:pt x="1075" y="380"/>
                  </a:lnTo>
                  <a:lnTo>
                    <a:pt x="1078" y="375"/>
                  </a:lnTo>
                  <a:lnTo>
                    <a:pt x="1082" y="370"/>
                  </a:lnTo>
                  <a:lnTo>
                    <a:pt x="1088" y="367"/>
                  </a:lnTo>
                  <a:lnTo>
                    <a:pt x="1093" y="363"/>
                  </a:lnTo>
                  <a:lnTo>
                    <a:pt x="1101" y="363"/>
                  </a:lnTo>
                  <a:lnTo>
                    <a:pt x="1108" y="363"/>
                  </a:lnTo>
                  <a:lnTo>
                    <a:pt x="1115" y="367"/>
                  </a:lnTo>
                  <a:lnTo>
                    <a:pt x="1120" y="370"/>
                  </a:lnTo>
                  <a:lnTo>
                    <a:pt x="1124" y="376"/>
                  </a:lnTo>
                  <a:lnTo>
                    <a:pt x="1127" y="381"/>
                  </a:lnTo>
                  <a:lnTo>
                    <a:pt x="1129" y="387"/>
                  </a:lnTo>
                  <a:lnTo>
                    <a:pt x="1130" y="392"/>
                  </a:lnTo>
                  <a:lnTo>
                    <a:pt x="1130" y="398"/>
                  </a:lnTo>
                  <a:lnTo>
                    <a:pt x="1069" y="398"/>
                  </a:lnTo>
                  <a:close/>
                  <a:moveTo>
                    <a:pt x="1321" y="350"/>
                  </a:moveTo>
                  <a:lnTo>
                    <a:pt x="1301" y="350"/>
                  </a:lnTo>
                  <a:lnTo>
                    <a:pt x="1301" y="422"/>
                  </a:lnTo>
                  <a:lnTo>
                    <a:pt x="1299" y="428"/>
                  </a:lnTo>
                  <a:lnTo>
                    <a:pt x="1298" y="434"/>
                  </a:lnTo>
                  <a:lnTo>
                    <a:pt x="1294" y="440"/>
                  </a:lnTo>
                  <a:lnTo>
                    <a:pt x="1289" y="447"/>
                  </a:lnTo>
                  <a:lnTo>
                    <a:pt x="1284" y="449"/>
                  </a:lnTo>
                  <a:lnTo>
                    <a:pt x="1280" y="451"/>
                  </a:lnTo>
                  <a:lnTo>
                    <a:pt x="1276" y="453"/>
                  </a:lnTo>
                  <a:lnTo>
                    <a:pt x="1271" y="453"/>
                  </a:lnTo>
                  <a:lnTo>
                    <a:pt x="1264" y="453"/>
                  </a:lnTo>
                  <a:lnTo>
                    <a:pt x="1258" y="450"/>
                  </a:lnTo>
                  <a:lnTo>
                    <a:pt x="1254" y="447"/>
                  </a:lnTo>
                  <a:lnTo>
                    <a:pt x="1251" y="442"/>
                  </a:lnTo>
                  <a:lnTo>
                    <a:pt x="1249" y="437"/>
                  </a:lnTo>
                  <a:lnTo>
                    <a:pt x="1247" y="430"/>
                  </a:lnTo>
                  <a:lnTo>
                    <a:pt x="1245" y="424"/>
                  </a:lnTo>
                  <a:lnTo>
                    <a:pt x="1245" y="416"/>
                  </a:lnTo>
                  <a:lnTo>
                    <a:pt x="1245" y="350"/>
                  </a:lnTo>
                  <a:lnTo>
                    <a:pt x="1225" y="350"/>
                  </a:lnTo>
                  <a:lnTo>
                    <a:pt x="1225" y="419"/>
                  </a:lnTo>
                  <a:lnTo>
                    <a:pt x="1226" y="434"/>
                  </a:lnTo>
                  <a:lnTo>
                    <a:pt x="1228" y="445"/>
                  </a:lnTo>
                  <a:lnTo>
                    <a:pt x="1232" y="454"/>
                  </a:lnTo>
                  <a:lnTo>
                    <a:pt x="1238" y="460"/>
                  </a:lnTo>
                  <a:lnTo>
                    <a:pt x="1243" y="465"/>
                  </a:lnTo>
                  <a:lnTo>
                    <a:pt x="1250" y="468"/>
                  </a:lnTo>
                  <a:lnTo>
                    <a:pt x="1257" y="470"/>
                  </a:lnTo>
                  <a:lnTo>
                    <a:pt x="1264" y="470"/>
                  </a:lnTo>
                  <a:lnTo>
                    <a:pt x="1271" y="470"/>
                  </a:lnTo>
                  <a:lnTo>
                    <a:pt x="1278" y="468"/>
                  </a:lnTo>
                  <a:lnTo>
                    <a:pt x="1283" y="466"/>
                  </a:lnTo>
                  <a:lnTo>
                    <a:pt x="1289" y="464"/>
                  </a:lnTo>
                  <a:lnTo>
                    <a:pt x="1296" y="456"/>
                  </a:lnTo>
                  <a:lnTo>
                    <a:pt x="1302" y="449"/>
                  </a:lnTo>
                  <a:lnTo>
                    <a:pt x="1303" y="449"/>
                  </a:lnTo>
                  <a:lnTo>
                    <a:pt x="1304" y="468"/>
                  </a:lnTo>
                  <a:lnTo>
                    <a:pt x="1322" y="468"/>
                  </a:lnTo>
                  <a:lnTo>
                    <a:pt x="1321" y="453"/>
                  </a:lnTo>
                  <a:lnTo>
                    <a:pt x="1321" y="436"/>
                  </a:lnTo>
                  <a:lnTo>
                    <a:pt x="1321" y="350"/>
                  </a:lnTo>
                  <a:close/>
                  <a:moveTo>
                    <a:pt x="1356" y="468"/>
                  </a:moveTo>
                  <a:lnTo>
                    <a:pt x="1375" y="468"/>
                  </a:lnTo>
                  <a:lnTo>
                    <a:pt x="1375" y="397"/>
                  </a:lnTo>
                  <a:lnTo>
                    <a:pt x="1376" y="391"/>
                  </a:lnTo>
                  <a:lnTo>
                    <a:pt x="1377" y="387"/>
                  </a:lnTo>
                  <a:lnTo>
                    <a:pt x="1378" y="382"/>
                  </a:lnTo>
                  <a:lnTo>
                    <a:pt x="1380" y="379"/>
                  </a:lnTo>
                  <a:lnTo>
                    <a:pt x="1384" y="375"/>
                  </a:lnTo>
                  <a:lnTo>
                    <a:pt x="1387" y="372"/>
                  </a:lnTo>
                  <a:lnTo>
                    <a:pt x="1390" y="369"/>
                  </a:lnTo>
                  <a:lnTo>
                    <a:pt x="1393" y="367"/>
                  </a:lnTo>
                  <a:lnTo>
                    <a:pt x="1398" y="366"/>
                  </a:lnTo>
                  <a:lnTo>
                    <a:pt x="1403" y="366"/>
                  </a:lnTo>
                  <a:lnTo>
                    <a:pt x="1409" y="366"/>
                  </a:lnTo>
                  <a:lnTo>
                    <a:pt x="1413" y="368"/>
                  </a:lnTo>
                  <a:lnTo>
                    <a:pt x="1417" y="370"/>
                  </a:lnTo>
                  <a:lnTo>
                    <a:pt x="1420" y="375"/>
                  </a:lnTo>
                  <a:lnTo>
                    <a:pt x="1424" y="379"/>
                  </a:lnTo>
                  <a:lnTo>
                    <a:pt x="1425" y="385"/>
                  </a:lnTo>
                  <a:lnTo>
                    <a:pt x="1426" y="390"/>
                  </a:lnTo>
                  <a:lnTo>
                    <a:pt x="1427" y="398"/>
                  </a:lnTo>
                  <a:lnTo>
                    <a:pt x="1427" y="468"/>
                  </a:lnTo>
                  <a:lnTo>
                    <a:pt x="1447" y="468"/>
                  </a:lnTo>
                  <a:lnTo>
                    <a:pt x="1447" y="396"/>
                  </a:lnTo>
                  <a:lnTo>
                    <a:pt x="1447" y="389"/>
                  </a:lnTo>
                  <a:lnTo>
                    <a:pt x="1448" y="385"/>
                  </a:lnTo>
                  <a:lnTo>
                    <a:pt x="1451" y="381"/>
                  </a:lnTo>
                  <a:lnTo>
                    <a:pt x="1453" y="377"/>
                  </a:lnTo>
                  <a:lnTo>
                    <a:pt x="1455" y="373"/>
                  </a:lnTo>
                  <a:lnTo>
                    <a:pt x="1458" y="371"/>
                  </a:lnTo>
                  <a:lnTo>
                    <a:pt x="1461" y="369"/>
                  </a:lnTo>
                  <a:lnTo>
                    <a:pt x="1465" y="367"/>
                  </a:lnTo>
                  <a:lnTo>
                    <a:pt x="1469" y="366"/>
                  </a:lnTo>
                  <a:lnTo>
                    <a:pt x="1473" y="366"/>
                  </a:lnTo>
                  <a:lnTo>
                    <a:pt x="1479" y="366"/>
                  </a:lnTo>
                  <a:lnTo>
                    <a:pt x="1484" y="368"/>
                  </a:lnTo>
                  <a:lnTo>
                    <a:pt x="1488" y="370"/>
                  </a:lnTo>
                  <a:lnTo>
                    <a:pt x="1492" y="375"/>
                  </a:lnTo>
                  <a:lnTo>
                    <a:pt x="1495" y="380"/>
                  </a:lnTo>
                  <a:lnTo>
                    <a:pt x="1496" y="386"/>
                  </a:lnTo>
                  <a:lnTo>
                    <a:pt x="1497" y="393"/>
                  </a:lnTo>
                  <a:lnTo>
                    <a:pt x="1498" y="401"/>
                  </a:lnTo>
                  <a:lnTo>
                    <a:pt x="1498" y="468"/>
                  </a:lnTo>
                  <a:lnTo>
                    <a:pt x="1519" y="468"/>
                  </a:lnTo>
                  <a:lnTo>
                    <a:pt x="1519" y="399"/>
                  </a:lnTo>
                  <a:lnTo>
                    <a:pt x="1518" y="385"/>
                  </a:lnTo>
                  <a:lnTo>
                    <a:pt x="1514" y="373"/>
                  </a:lnTo>
                  <a:lnTo>
                    <a:pt x="1510" y="364"/>
                  </a:lnTo>
                  <a:lnTo>
                    <a:pt x="1505" y="358"/>
                  </a:lnTo>
                  <a:lnTo>
                    <a:pt x="1499" y="353"/>
                  </a:lnTo>
                  <a:lnTo>
                    <a:pt x="1493" y="350"/>
                  </a:lnTo>
                  <a:lnTo>
                    <a:pt x="1486" y="348"/>
                  </a:lnTo>
                  <a:lnTo>
                    <a:pt x="1481" y="348"/>
                  </a:lnTo>
                  <a:lnTo>
                    <a:pt x="1473" y="348"/>
                  </a:lnTo>
                  <a:lnTo>
                    <a:pt x="1467" y="350"/>
                  </a:lnTo>
                  <a:lnTo>
                    <a:pt x="1460" y="352"/>
                  </a:lnTo>
                  <a:lnTo>
                    <a:pt x="1455" y="356"/>
                  </a:lnTo>
                  <a:lnTo>
                    <a:pt x="1448" y="362"/>
                  </a:lnTo>
                  <a:lnTo>
                    <a:pt x="1443" y="371"/>
                  </a:lnTo>
                  <a:lnTo>
                    <a:pt x="1442" y="371"/>
                  </a:lnTo>
                  <a:lnTo>
                    <a:pt x="1440" y="366"/>
                  </a:lnTo>
                  <a:lnTo>
                    <a:pt x="1438" y="361"/>
                  </a:lnTo>
                  <a:lnTo>
                    <a:pt x="1434" y="358"/>
                  </a:lnTo>
                  <a:lnTo>
                    <a:pt x="1430" y="354"/>
                  </a:lnTo>
                  <a:lnTo>
                    <a:pt x="1426" y="351"/>
                  </a:lnTo>
                  <a:lnTo>
                    <a:pt x="1420" y="349"/>
                  </a:lnTo>
                  <a:lnTo>
                    <a:pt x="1416" y="348"/>
                  </a:lnTo>
                  <a:lnTo>
                    <a:pt x="1410" y="348"/>
                  </a:lnTo>
                  <a:lnTo>
                    <a:pt x="1403" y="348"/>
                  </a:lnTo>
                  <a:lnTo>
                    <a:pt x="1398" y="349"/>
                  </a:lnTo>
                  <a:lnTo>
                    <a:pt x="1392" y="351"/>
                  </a:lnTo>
                  <a:lnTo>
                    <a:pt x="1387" y="354"/>
                  </a:lnTo>
                  <a:lnTo>
                    <a:pt x="1384" y="358"/>
                  </a:lnTo>
                  <a:lnTo>
                    <a:pt x="1379" y="361"/>
                  </a:lnTo>
                  <a:lnTo>
                    <a:pt x="1377" y="366"/>
                  </a:lnTo>
                  <a:lnTo>
                    <a:pt x="1374" y="369"/>
                  </a:lnTo>
                  <a:lnTo>
                    <a:pt x="1373" y="369"/>
                  </a:lnTo>
                  <a:lnTo>
                    <a:pt x="1373" y="350"/>
                  </a:lnTo>
                  <a:lnTo>
                    <a:pt x="1355" y="350"/>
                  </a:lnTo>
                  <a:lnTo>
                    <a:pt x="1355" y="366"/>
                  </a:lnTo>
                  <a:lnTo>
                    <a:pt x="1356" y="382"/>
                  </a:lnTo>
                  <a:lnTo>
                    <a:pt x="1356" y="468"/>
                  </a:lnTo>
                  <a:close/>
                  <a:moveTo>
                    <a:pt x="1684" y="468"/>
                  </a:moveTo>
                  <a:lnTo>
                    <a:pt x="1683" y="455"/>
                  </a:lnTo>
                  <a:lnTo>
                    <a:pt x="1682" y="440"/>
                  </a:lnTo>
                  <a:lnTo>
                    <a:pt x="1682" y="396"/>
                  </a:lnTo>
                  <a:lnTo>
                    <a:pt x="1682" y="387"/>
                  </a:lnTo>
                  <a:lnTo>
                    <a:pt x="1681" y="378"/>
                  </a:lnTo>
                  <a:lnTo>
                    <a:pt x="1677" y="370"/>
                  </a:lnTo>
                  <a:lnTo>
                    <a:pt x="1673" y="362"/>
                  </a:lnTo>
                  <a:lnTo>
                    <a:pt x="1671" y="360"/>
                  </a:lnTo>
                  <a:lnTo>
                    <a:pt x="1668" y="357"/>
                  </a:lnTo>
                  <a:lnTo>
                    <a:pt x="1664" y="354"/>
                  </a:lnTo>
                  <a:lnTo>
                    <a:pt x="1660" y="352"/>
                  </a:lnTo>
                  <a:lnTo>
                    <a:pt x="1656" y="350"/>
                  </a:lnTo>
                  <a:lnTo>
                    <a:pt x="1650" y="349"/>
                  </a:lnTo>
                  <a:lnTo>
                    <a:pt x="1645" y="348"/>
                  </a:lnTo>
                  <a:lnTo>
                    <a:pt x="1639" y="348"/>
                  </a:lnTo>
                  <a:lnTo>
                    <a:pt x="1628" y="348"/>
                  </a:lnTo>
                  <a:lnTo>
                    <a:pt x="1618" y="350"/>
                  </a:lnTo>
                  <a:lnTo>
                    <a:pt x="1609" y="353"/>
                  </a:lnTo>
                  <a:lnTo>
                    <a:pt x="1601" y="358"/>
                  </a:lnTo>
                  <a:lnTo>
                    <a:pt x="1606" y="372"/>
                  </a:lnTo>
                  <a:lnTo>
                    <a:pt x="1613" y="369"/>
                  </a:lnTo>
                  <a:lnTo>
                    <a:pt x="1620" y="366"/>
                  </a:lnTo>
                  <a:lnTo>
                    <a:pt x="1628" y="364"/>
                  </a:lnTo>
                  <a:lnTo>
                    <a:pt x="1635" y="363"/>
                  </a:lnTo>
                  <a:lnTo>
                    <a:pt x="1643" y="364"/>
                  </a:lnTo>
                  <a:lnTo>
                    <a:pt x="1649" y="367"/>
                  </a:lnTo>
                  <a:lnTo>
                    <a:pt x="1654" y="369"/>
                  </a:lnTo>
                  <a:lnTo>
                    <a:pt x="1657" y="373"/>
                  </a:lnTo>
                  <a:lnTo>
                    <a:pt x="1659" y="378"/>
                  </a:lnTo>
                  <a:lnTo>
                    <a:pt x="1661" y="382"/>
                  </a:lnTo>
                  <a:lnTo>
                    <a:pt x="1661" y="387"/>
                  </a:lnTo>
                  <a:lnTo>
                    <a:pt x="1661" y="390"/>
                  </a:lnTo>
                  <a:lnTo>
                    <a:pt x="1661" y="393"/>
                  </a:lnTo>
                  <a:lnTo>
                    <a:pt x="1646" y="393"/>
                  </a:lnTo>
                  <a:lnTo>
                    <a:pt x="1632" y="396"/>
                  </a:lnTo>
                  <a:lnTo>
                    <a:pt x="1620" y="399"/>
                  </a:lnTo>
                  <a:lnTo>
                    <a:pt x="1610" y="405"/>
                  </a:lnTo>
                  <a:lnTo>
                    <a:pt x="1606" y="407"/>
                  </a:lnTo>
                  <a:lnTo>
                    <a:pt x="1603" y="410"/>
                  </a:lnTo>
                  <a:lnTo>
                    <a:pt x="1600" y="414"/>
                  </a:lnTo>
                  <a:lnTo>
                    <a:pt x="1598" y="418"/>
                  </a:lnTo>
                  <a:lnTo>
                    <a:pt x="1595" y="422"/>
                  </a:lnTo>
                  <a:lnTo>
                    <a:pt x="1594" y="427"/>
                  </a:lnTo>
                  <a:lnTo>
                    <a:pt x="1593" y="431"/>
                  </a:lnTo>
                  <a:lnTo>
                    <a:pt x="1593" y="437"/>
                  </a:lnTo>
                  <a:lnTo>
                    <a:pt x="1593" y="444"/>
                  </a:lnTo>
                  <a:lnTo>
                    <a:pt x="1595" y="449"/>
                  </a:lnTo>
                  <a:lnTo>
                    <a:pt x="1598" y="455"/>
                  </a:lnTo>
                  <a:lnTo>
                    <a:pt x="1602" y="460"/>
                  </a:lnTo>
                  <a:lnTo>
                    <a:pt x="1606" y="465"/>
                  </a:lnTo>
                  <a:lnTo>
                    <a:pt x="1613" y="468"/>
                  </a:lnTo>
                  <a:lnTo>
                    <a:pt x="1619" y="470"/>
                  </a:lnTo>
                  <a:lnTo>
                    <a:pt x="1628" y="470"/>
                  </a:lnTo>
                  <a:lnTo>
                    <a:pt x="1634" y="470"/>
                  </a:lnTo>
                  <a:lnTo>
                    <a:pt x="1640" y="469"/>
                  </a:lnTo>
                  <a:lnTo>
                    <a:pt x="1644" y="467"/>
                  </a:lnTo>
                  <a:lnTo>
                    <a:pt x="1649" y="466"/>
                  </a:lnTo>
                  <a:lnTo>
                    <a:pt x="1657" y="459"/>
                  </a:lnTo>
                  <a:lnTo>
                    <a:pt x="1662" y="454"/>
                  </a:lnTo>
                  <a:lnTo>
                    <a:pt x="1663" y="454"/>
                  </a:lnTo>
                  <a:lnTo>
                    <a:pt x="1666" y="468"/>
                  </a:lnTo>
                  <a:lnTo>
                    <a:pt x="1684" y="468"/>
                  </a:lnTo>
                  <a:close/>
                  <a:moveTo>
                    <a:pt x="1662" y="428"/>
                  </a:moveTo>
                  <a:lnTo>
                    <a:pt x="1661" y="431"/>
                  </a:lnTo>
                  <a:lnTo>
                    <a:pt x="1661" y="435"/>
                  </a:lnTo>
                  <a:lnTo>
                    <a:pt x="1659" y="439"/>
                  </a:lnTo>
                  <a:lnTo>
                    <a:pt x="1657" y="442"/>
                  </a:lnTo>
                  <a:lnTo>
                    <a:pt x="1655" y="446"/>
                  </a:lnTo>
                  <a:lnTo>
                    <a:pt x="1652" y="449"/>
                  </a:lnTo>
                  <a:lnTo>
                    <a:pt x="1647" y="451"/>
                  </a:lnTo>
                  <a:lnTo>
                    <a:pt x="1643" y="454"/>
                  </a:lnTo>
                  <a:lnTo>
                    <a:pt x="1639" y="455"/>
                  </a:lnTo>
                  <a:lnTo>
                    <a:pt x="1633" y="455"/>
                  </a:lnTo>
                  <a:lnTo>
                    <a:pt x="1629" y="455"/>
                  </a:lnTo>
                  <a:lnTo>
                    <a:pt x="1626" y="454"/>
                  </a:lnTo>
                  <a:lnTo>
                    <a:pt x="1622" y="453"/>
                  </a:lnTo>
                  <a:lnTo>
                    <a:pt x="1619" y="450"/>
                  </a:lnTo>
                  <a:lnTo>
                    <a:pt x="1617" y="447"/>
                  </a:lnTo>
                  <a:lnTo>
                    <a:pt x="1615" y="444"/>
                  </a:lnTo>
                  <a:lnTo>
                    <a:pt x="1614" y="439"/>
                  </a:lnTo>
                  <a:lnTo>
                    <a:pt x="1614" y="435"/>
                  </a:lnTo>
                  <a:lnTo>
                    <a:pt x="1614" y="430"/>
                  </a:lnTo>
                  <a:lnTo>
                    <a:pt x="1615" y="427"/>
                  </a:lnTo>
                  <a:lnTo>
                    <a:pt x="1616" y="424"/>
                  </a:lnTo>
                  <a:lnTo>
                    <a:pt x="1618" y="420"/>
                  </a:lnTo>
                  <a:lnTo>
                    <a:pt x="1623" y="416"/>
                  </a:lnTo>
                  <a:lnTo>
                    <a:pt x="1629" y="412"/>
                  </a:lnTo>
                  <a:lnTo>
                    <a:pt x="1636" y="410"/>
                  </a:lnTo>
                  <a:lnTo>
                    <a:pt x="1645" y="409"/>
                  </a:lnTo>
                  <a:lnTo>
                    <a:pt x="1654" y="408"/>
                  </a:lnTo>
                  <a:lnTo>
                    <a:pt x="1662" y="408"/>
                  </a:lnTo>
                  <a:lnTo>
                    <a:pt x="1662" y="428"/>
                  </a:lnTo>
                  <a:close/>
                  <a:moveTo>
                    <a:pt x="1715" y="468"/>
                  </a:moveTo>
                  <a:lnTo>
                    <a:pt x="1736" y="468"/>
                  </a:lnTo>
                  <a:lnTo>
                    <a:pt x="1736" y="397"/>
                  </a:lnTo>
                  <a:lnTo>
                    <a:pt x="1736" y="391"/>
                  </a:lnTo>
                  <a:lnTo>
                    <a:pt x="1738" y="387"/>
                  </a:lnTo>
                  <a:lnTo>
                    <a:pt x="1739" y="382"/>
                  </a:lnTo>
                  <a:lnTo>
                    <a:pt x="1741" y="379"/>
                  </a:lnTo>
                  <a:lnTo>
                    <a:pt x="1743" y="375"/>
                  </a:lnTo>
                  <a:lnTo>
                    <a:pt x="1747" y="372"/>
                  </a:lnTo>
                  <a:lnTo>
                    <a:pt x="1750" y="369"/>
                  </a:lnTo>
                  <a:lnTo>
                    <a:pt x="1754" y="367"/>
                  </a:lnTo>
                  <a:lnTo>
                    <a:pt x="1758" y="366"/>
                  </a:lnTo>
                  <a:lnTo>
                    <a:pt x="1763" y="366"/>
                  </a:lnTo>
                  <a:lnTo>
                    <a:pt x="1768" y="366"/>
                  </a:lnTo>
                  <a:lnTo>
                    <a:pt x="1774" y="368"/>
                  </a:lnTo>
                  <a:lnTo>
                    <a:pt x="1778" y="370"/>
                  </a:lnTo>
                  <a:lnTo>
                    <a:pt x="1781" y="375"/>
                  </a:lnTo>
                  <a:lnTo>
                    <a:pt x="1783" y="379"/>
                  </a:lnTo>
                  <a:lnTo>
                    <a:pt x="1785" y="385"/>
                  </a:lnTo>
                  <a:lnTo>
                    <a:pt x="1787" y="390"/>
                  </a:lnTo>
                  <a:lnTo>
                    <a:pt x="1787" y="398"/>
                  </a:lnTo>
                  <a:lnTo>
                    <a:pt x="1787" y="468"/>
                  </a:lnTo>
                  <a:lnTo>
                    <a:pt x="1807" y="468"/>
                  </a:lnTo>
                  <a:lnTo>
                    <a:pt x="1807" y="396"/>
                  </a:lnTo>
                  <a:lnTo>
                    <a:pt x="1808" y="389"/>
                  </a:lnTo>
                  <a:lnTo>
                    <a:pt x="1809" y="385"/>
                  </a:lnTo>
                  <a:lnTo>
                    <a:pt x="1810" y="381"/>
                  </a:lnTo>
                  <a:lnTo>
                    <a:pt x="1812" y="377"/>
                  </a:lnTo>
                  <a:lnTo>
                    <a:pt x="1815" y="373"/>
                  </a:lnTo>
                  <a:lnTo>
                    <a:pt x="1818" y="371"/>
                  </a:lnTo>
                  <a:lnTo>
                    <a:pt x="1821" y="369"/>
                  </a:lnTo>
                  <a:lnTo>
                    <a:pt x="1825" y="367"/>
                  </a:lnTo>
                  <a:lnTo>
                    <a:pt x="1829" y="366"/>
                  </a:lnTo>
                  <a:lnTo>
                    <a:pt x="1833" y="366"/>
                  </a:lnTo>
                  <a:lnTo>
                    <a:pt x="1839" y="366"/>
                  </a:lnTo>
                  <a:lnTo>
                    <a:pt x="1845" y="368"/>
                  </a:lnTo>
                  <a:lnTo>
                    <a:pt x="1848" y="370"/>
                  </a:lnTo>
                  <a:lnTo>
                    <a:pt x="1852" y="375"/>
                  </a:lnTo>
                  <a:lnTo>
                    <a:pt x="1855" y="380"/>
                  </a:lnTo>
                  <a:lnTo>
                    <a:pt x="1857" y="386"/>
                  </a:lnTo>
                  <a:lnTo>
                    <a:pt x="1858" y="393"/>
                  </a:lnTo>
                  <a:lnTo>
                    <a:pt x="1858" y="401"/>
                  </a:lnTo>
                  <a:lnTo>
                    <a:pt x="1858" y="468"/>
                  </a:lnTo>
                  <a:lnTo>
                    <a:pt x="1878" y="468"/>
                  </a:lnTo>
                  <a:lnTo>
                    <a:pt x="1878" y="399"/>
                  </a:lnTo>
                  <a:lnTo>
                    <a:pt x="1877" y="385"/>
                  </a:lnTo>
                  <a:lnTo>
                    <a:pt x="1875" y="373"/>
                  </a:lnTo>
                  <a:lnTo>
                    <a:pt x="1871" y="364"/>
                  </a:lnTo>
                  <a:lnTo>
                    <a:pt x="1865" y="358"/>
                  </a:lnTo>
                  <a:lnTo>
                    <a:pt x="1860" y="353"/>
                  </a:lnTo>
                  <a:lnTo>
                    <a:pt x="1853" y="350"/>
                  </a:lnTo>
                  <a:lnTo>
                    <a:pt x="1847" y="348"/>
                  </a:lnTo>
                  <a:lnTo>
                    <a:pt x="1841" y="348"/>
                  </a:lnTo>
                  <a:lnTo>
                    <a:pt x="1833" y="348"/>
                  </a:lnTo>
                  <a:lnTo>
                    <a:pt x="1826" y="350"/>
                  </a:lnTo>
                  <a:lnTo>
                    <a:pt x="1821" y="352"/>
                  </a:lnTo>
                  <a:lnTo>
                    <a:pt x="1816" y="356"/>
                  </a:lnTo>
                  <a:lnTo>
                    <a:pt x="1809" y="362"/>
                  </a:lnTo>
                  <a:lnTo>
                    <a:pt x="1803" y="371"/>
                  </a:lnTo>
                  <a:lnTo>
                    <a:pt x="1803" y="371"/>
                  </a:lnTo>
                  <a:lnTo>
                    <a:pt x="1801" y="366"/>
                  </a:lnTo>
                  <a:lnTo>
                    <a:pt x="1797" y="361"/>
                  </a:lnTo>
                  <a:lnTo>
                    <a:pt x="1794" y="358"/>
                  </a:lnTo>
                  <a:lnTo>
                    <a:pt x="1791" y="354"/>
                  </a:lnTo>
                  <a:lnTo>
                    <a:pt x="1785" y="351"/>
                  </a:lnTo>
                  <a:lnTo>
                    <a:pt x="1781" y="349"/>
                  </a:lnTo>
                  <a:lnTo>
                    <a:pt x="1776" y="348"/>
                  </a:lnTo>
                  <a:lnTo>
                    <a:pt x="1770" y="348"/>
                  </a:lnTo>
                  <a:lnTo>
                    <a:pt x="1764" y="348"/>
                  </a:lnTo>
                  <a:lnTo>
                    <a:pt x="1757" y="349"/>
                  </a:lnTo>
                  <a:lnTo>
                    <a:pt x="1752" y="351"/>
                  </a:lnTo>
                  <a:lnTo>
                    <a:pt x="1748" y="354"/>
                  </a:lnTo>
                  <a:lnTo>
                    <a:pt x="1743" y="358"/>
                  </a:lnTo>
                  <a:lnTo>
                    <a:pt x="1740" y="361"/>
                  </a:lnTo>
                  <a:lnTo>
                    <a:pt x="1737" y="366"/>
                  </a:lnTo>
                  <a:lnTo>
                    <a:pt x="1735" y="369"/>
                  </a:lnTo>
                  <a:lnTo>
                    <a:pt x="1734" y="369"/>
                  </a:lnTo>
                  <a:lnTo>
                    <a:pt x="1733" y="350"/>
                  </a:lnTo>
                  <a:lnTo>
                    <a:pt x="1714" y="350"/>
                  </a:lnTo>
                  <a:lnTo>
                    <a:pt x="1715" y="366"/>
                  </a:lnTo>
                  <a:lnTo>
                    <a:pt x="1715" y="382"/>
                  </a:lnTo>
                  <a:lnTo>
                    <a:pt x="1715" y="468"/>
                  </a:lnTo>
                  <a:close/>
                  <a:moveTo>
                    <a:pt x="1929" y="468"/>
                  </a:moveTo>
                  <a:lnTo>
                    <a:pt x="1930" y="448"/>
                  </a:lnTo>
                  <a:lnTo>
                    <a:pt x="1931" y="448"/>
                  </a:lnTo>
                  <a:lnTo>
                    <a:pt x="1934" y="454"/>
                  </a:lnTo>
                  <a:lnTo>
                    <a:pt x="1938" y="458"/>
                  </a:lnTo>
                  <a:lnTo>
                    <a:pt x="1942" y="463"/>
                  </a:lnTo>
                  <a:lnTo>
                    <a:pt x="1946" y="466"/>
                  </a:lnTo>
                  <a:lnTo>
                    <a:pt x="1952" y="468"/>
                  </a:lnTo>
                  <a:lnTo>
                    <a:pt x="1957" y="469"/>
                  </a:lnTo>
                  <a:lnTo>
                    <a:pt x="1963" y="470"/>
                  </a:lnTo>
                  <a:lnTo>
                    <a:pt x="1969" y="470"/>
                  </a:lnTo>
                  <a:lnTo>
                    <a:pt x="1979" y="469"/>
                  </a:lnTo>
                  <a:lnTo>
                    <a:pt x="1987" y="467"/>
                  </a:lnTo>
                  <a:lnTo>
                    <a:pt x="1996" y="461"/>
                  </a:lnTo>
                  <a:lnTo>
                    <a:pt x="2004" y="455"/>
                  </a:lnTo>
                  <a:lnTo>
                    <a:pt x="2008" y="450"/>
                  </a:lnTo>
                  <a:lnTo>
                    <a:pt x="2011" y="446"/>
                  </a:lnTo>
                  <a:lnTo>
                    <a:pt x="2013" y="441"/>
                  </a:lnTo>
                  <a:lnTo>
                    <a:pt x="2015" y="435"/>
                  </a:lnTo>
                  <a:lnTo>
                    <a:pt x="2018" y="429"/>
                  </a:lnTo>
                  <a:lnTo>
                    <a:pt x="2019" y="422"/>
                  </a:lnTo>
                  <a:lnTo>
                    <a:pt x="2020" y="416"/>
                  </a:lnTo>
                  <a:lnTo>
                    <a:pt x="2020" y="408"/>
                  </a:lnTo>
                  <a:lnTo>
                    <a:pt x="2020" y="395"/>
                  </a:lnTo>
                  <a:lnTo>
                    <a:pt x="2017" y="383"/>
                  </a:lnTo>
                  <a:lnTo>
                    <a:pt x="2012" y="373"/>
                  </a:lnTo>
                  <a:lnTo>
                    <a:pt x="2007" y="364"/>
                  </a:lnTo>
                  <a:lnTo>
                    <a:pt x="1999" y="357"/>
                  </a:lnTo>
                  <a:lnTo>
                    <a:pt x="1992" y="352"/>
                  </a:lnTo>
                  <a:lnTo>
                    <a:pt x="1987" y="350"/>
                  </a:lnTo>
                  <a:lnTo>
                    <a:pt x="1982" y="349"/>
                  </a:lnTo>
                  <a:lnTo>
                    <a:pt x="1978" y="348"/>
                  </a:lnTo>
                  <a:lnTo>
                    <a:pt x="1972" y="348"/>
                  </a:lnTo>
                  <a:lnTo>
                    <a:pt x="1966" y="348"/>
                  </a:lnTo>
                  <a:lnTo>
                    <a:pt x="1959" y="349"/>
                  </a:lnTo>
                  <a:lnTo>
                    <a:pt x="1954" y="351"/>
                  </a:lnTo>
                  <a:lnTo>
                    <a:pt x="1949" y="353"/>
                  </a:lnTo>
                  <a:lnTo>
                    <a:pt x="1944" y="357"/>
                  </a:lnTo>
                  <a:lnTo>
                    <a:pt x="1940" y="360"/>
                  </a:lnTo>
                  <a:lnTo>
                    <a:pt x="1937" y="364"/>
                  </a:lnTo>
                  <a:lnTo>
                    <a:pt x="1933" y="369"/>
                  </a:lnTo>
                  <a:lnTo>
                    <a:pt x="1932" y="369"/>
                  </a:lnTo>
                  <a:lnTo>
                    <a:pt x="1932" y="295"/>
                  </a:lnTo>
                  <a:lnTo>
                    <a:pt x="1912" y="295"/>
                  </a:lnTo>
                  <a:lnTo>
                    <a:pt x="1912" y="438"/>
                  </a:lnTo>
                  <a:lnTo>
                    <a:pt x="1912" y="454"/>
                  </a:lnTo>
                  <a:lnTo>
                    <a:pt x="1911" y="468"/>
                  </a:lnTo>
                  <a:lnTo>
                    <a:pt x="1929" y="468"/>
                  </a:lnTo>
                  <a:close/>
                  <a:moveTo>
                    <a:pt x="1932" y="400"/>
                  </a:moveTo>
                  <a:lnTo>
                    <a:pt x="1933" y="395"/>
                  </a:lnTo>
                  <a:lnTo>
                    <a:pt x="1933" y="391"/>
                  </a:lnTo>
                  <a:lnTo>
                    <a:pt x="1936" y="385"/>
                  </a:lnTo>
                  <a:lnTo>
                    <a:pt x="1939" y="380"/>
                  </a:lnTo>
                  <a:lnTo>
                    <a:pt x="1942" y="376"/>
                  </a:lnTo>
                  <a:lnTo>
                    <a:pt x="1946" y="371"/>
                  </a:lnTo>
                  <a:lnTo>
                    <a:pt x="1951" y="369"/>
                  </a:lnTo>
                  <a:lnTo>
                    <a:pt x="1955" y="367"/>
                  </a:lnTo>
                  <a:lnTo>
                    <a:pt x="1960" y="364"/>
                  </a:lnTo>
                  <a:lnTo>
                    <a:pt x="1966" y="364"/>
                  </a:lnTo>
                  <a:lnTo>
                    <a:pt x="1973" y="366"/>
                  </a:lnTo>
                  <a:lnTo>
                    <a:pt x="1980" y="368"/>
                  </a:lnTo>
                  <a:lnTo>
                    <a:pt x="1986" y="372"/>
                  </a:lnTo>
                  <a:lnTo>
                    <a:pt x="1991" y="378"/>
                  </a:lnTo>
                  <a:lnTo>
                    <a:pt x="1995" y="385"/>
                  </a:lnTo>
                  <a:lnTo>
                    <a:pt x="1997" y="391"/>
                  </a:lnTo>
                  <a:lnTo>
                    <a:pt x="1999" y="400"/>
                  </a:lnTo>
                  <a:lnTo>
                    <a:pt x="1999" y="408"/>
                  </a:lnTo>
                  <a:lnTo>
                    <a:pt x="1999" y="418"/>
                  </a:lnTo>
                  <a:lnTo>
                    <a:pt x="1997" y="427"/>
                  </a:lnTo>
                  <a:lnTo>
                    <a:pt x="1994" y="435"/>
                  </a:lnTo>
                  <a:lnTo>
                    <a:pt x="1991" y="441"/>
                  </a:lnTo>
                  <a:lnTo>
                    <a:pt x="1985" y="447"/>
                  </a:lnTo>
                  <a:lnTo>
                    <a:pt x="1979" y="450"/>
                  </a:lnTo>
                  <a:lnTo>
                    <a:pt x="1972" y="453"/>
                  </a:lnTo>
                  <a:lnTo>
                    <a:pt x="1965" y="454"/>
                  </a:lnTo>
                  <a:lnTo>
                    <a:pt x="1959" y="454"/>
                  </a:lnTo>
                  <a:lnTo>
                    <a:pt x="1954" y="451"/>
                  </a:lnTo>
                  <a:lnTo>
                    <a:pt x="1950" y="449"/>
                  </a:lnTo>
                  <a:lnTo>
                    <a:pt x="1945" y="447"/>
                  </a:lnTo>
                  <a:lnTo>
                    <a:pt x="1941" y="442"/>
                  </a:lnTo>
                  <a:lnTo>
                    <a:pt x="1938" y="439"/>
                  </a:lnTo>
                  <a:lnTo>
                    <a:pt x="1936" y="434"/>
                  </a:lnTo>
                  <a:lnTo>
                    <a:pt x="1933" y="428"/>
                  </a:lnTo>
                  <a:lnTo>
                    <a:pt x="1933" y="425"/>
                  </a:lnTo>
                  <a:lnTo>
                    <a:pt x="1932" y="421"/>
                  </a:lnTo>
                  <a:lnTo>
                    <a:pt x="1932" y="400"/>
                  </a:lnTo>
                  <a:close/>
                  <a:moveTo>
                    <a:pt x="2067" y="468"/>
                  </a:moveTo>
                  <a:lnTo>
                    <a:pt x="2067" y="350"/>
                  </a:lnTo>
                  <a:lnTo>
                    <a:pt x="2047" y="350"/>
                  </a:lnTo>
                  <a:lnTo>
                    <a:pt x="2047" y="468"/>
                  </a:lnTo>
                  <a:lnTo>
                    <a:pt x="2067" y="468"/>
                  </a:lnTo>
                  <a:close/>
                  <a:moveTo>
                    <a:pt x="2057" y="303"/>
                  </a:moveTo>
                  <a:lnTo>
                    <a:pt x="2051" y="304"/>
                  </a:lnTo>
                  <a:lnTo>
                    <a:pt x="2048" y="308"/>
                  </a:lnTo>
                  <a:lnTo>
                    <a:pt x="2045" y="312"/>
                  </a:lnTo>
                  <a:lnTo>
                    <a:pt x="2044" y="317"/>
                  </a:lnTo>
                  <a:lnTo>
                    <a:pt x="2045" y="322"/>
                  </a:lnTo>
                  <a:lnTo>
                    <a:pt x="2047" y="327"/>
                  </a:lnTo>
                  <a:lnTo>
                    <a:pt x="2051" y="329"/>
                  </a:lnTo>
                  <a:lnTo>
                    <a:pt x="2057" y="330"/>
                  </a:lnTo>
                  <a:lnTo>
                    <a:pt x="2062" y="329"/>
                  </a:lnTo>
                  <a:lnTo>
                    <a:pt x="2066" y="327"/>
                  </a:lnTo>
                  <a:lnTo>
                    <a:pt x="2068" y="322"/>
                  </a:lnTo>
                  <a:lnTo>
                    <a:pt x="2069" y="317"/>
                  </a:lnTo>
                  <a:lnTo>
                    <a:pt x="2068" y="312"/>
                  </a:lnTo>
                  <a:lnTo>
                    <a:pt x="2066" y="308"/>
                  </a:lnTo>
                  <a:lnTo>
                    <a:pt x="2062" y="304"/>
                  </a:lnTo>
                  <a:lnTo>
                    <a:pt x="2057" y="303"/>
                  </a:lnTo>
                  <a:close/>
                  <a:moveTo>
                    <a:pt x="2194" y="414"/>
                  </a:moveTo>
                  <a:lnTo>
                    <a:pt x="2194" y="409"/>
                  </a:lnTo>
                  <a:lnTo>
                    <a:pt x="2194" y="403"/>
                  </a:lnTo>
                  <a:lnTo>
                    <a:pt x="2194" y="395"/>
                  </a:lnTo>
                  <a:lnTo>
                    <a:pt x="2192" y="386"/>
                  </a:lnTo>
                  <a:lnTo>
                    <a:pt x="2188" y="376"/>
                  </a:lnTo>
                  <a:lnTo>
                    <a:pt x="2184" y="367"/>
                  </a:lnTo>
                  <a:lnTo>
                    <a:pt x="2182" y="363"/>
                  </a:lnTo>
                  <a:lnTo>
                    <a:pt x="2177" y="359"/>
                  </a:lnTo>
                  <a:lnTo>
                    <a:pt x="2174" y="356"/>
                  </a:lnTo>
                  <a:lnTo>
                    <a:pt x="2170" y="353"/>
                  </a:lnTo>
                  <a:lnTo>
                    <a:pt x="2165" y="351"/>
                  </a:lnTo>
                  <a:lnTo>
                    <a:pt x="2159" y="349"/>
                  </a:lnTo>
                  <a:lnTo>
                    <a:pt x="2154" y="348"/>
                  </a:lnTo>
                  <a:lnTo>
                    <a:pt x="2147" y="348"/>
                  </a:lnTo>
                  <a:lnTo>
                    <a:pt x="2141" y="348"/>
                  </a:lnTo>
                  <a:lnTo>
                    <a:pt x="2135" y="349"/>
                  </a:lnTo>
                  <a:lnTo>
                    <a:pt x="2130" y="350"/>
                  </a:lnTo>
                  <a:lnTo>
                    <a:pt x="2125" y="352"/>
                  </a:lnTo>
                  <a:lnTo>
                    <a:pt x="2119" y="356"/>
                  </a:lnTo>
                  <a:lnTo>
                    <a:pt x="2115" y="358"/>
                  </a:lnTo>
                  <a:lnTo>
                    <a:pt x="2112" y="362"/>
                  </a:lnTo>
                  <a:lnTo>
                    <a:pt x="2107" y="366"/>
                  </a:lnTo>
                  <a:lnTo>
                    <a:pt x="2102" y="376"/>
                  </a:lnTo>
                  <a:lnTo>
                    <a:pt x="2096" y="386"/>
                  </a:lnTo>
                  <a:lnTo>
                    <a:pt x="2094" y="398"/>
                  </a:lnTo>
                  <a:lnTo>
                    <a:pt x="2093" y="411"/>
                  </a:lnTo>
                  <a:lnTo>
                    <a:pt x="2094" y="424"/>
                  </a:lnTo>
                  <a:lnTo>
                    <a:pt x="2098" y="436"/>
                  </a:lnTo>
                  <a:lnTo>
                    <a:pt x="2099" y="440"/>
                  </a:lnTo>
                  <a:lnTo>
                    <a:pt x="2102" y="446"/>
                  </a:lnTo>
                  <a:lnTo>
                    <a:pt x="2105" y="450"/>
                  </a:lnTo>
                  <a:lnTo>
                    <a:pt x="2108" y="454"/>
                  </a:lnTo>
                  <a:lnTo>
                    <a:pt x="2112" y="458"/>
                  </a:lnTo>
                  <a:lnTo>
                    <a:pt x="2116" y="461"/>
                  </a:lnTo>
                  <a:lnTo>
                    <a:pt x="2120" y="464"/>
                  </a:lnTo>
                  <a:lnTo>
                    <a:pt x="2126" y="466"/>
                  </a:lnTo>
                  <a:lnTo>
                    <a:pt x="2131" y="468"/>
                  </a:lnTo>
                  <a:lnTo>
                    <a:pt x="2136" y="469"/>
                  </a:lnTo>
                  <a:lnTo>
                    <a:pt x="2143" y="470"/>
                  </a:lnTo>
                  <a:lnTo>
                    <a:pt x="2149" y="470"/>
                  </a:lnTo>
                  <a:lnTo>
                    <a:pt x="2162" y="469"/>
                  </a:lnTo>
                  <a:lnTo>
                    <a:pt x="2172" y="468"/>
                  </a:lnTo>
                  <a:lnTo>
                    <a:pt x="2181" y="466"/>
                  </a:lnTo>
                  <a:lnTo>
                    <a:pt x="2187" y="463"/>
                  </a:lnTo>
                  <a:lnTo>
                    <a:pt x="2184" y="448"/>
                  </a:lnTo>
                  <a:lnTo>
                    <a:pt x="2177" y="450"/>
                  </a:lnTo>
                  <a:lnTo>
                    <a:pt x="2171" y="453"/>
                  </a:lnTo>
                  <a:lnTo>
                    <a:pt x="2162" y="454"/>
                  </a:lnTo>
                  <a:lnTo>
                    <a:pt x="2153" y="454"/>
                  </a:lnTo>
                  <a:lnTo>
                    <a:pt x="2144" y="454"/>
                  </a:lnTo>
                  <a:lnTo>
                    <a:pt x="2138" y="451"/>
                  </a:lnTo>
                  <a:lnTo>
                    <a:pt x="2131" y="448"/>
                  </a:lnTo>
                  <a:lnTo>
                    <a:pt x="2125" y="445"/>
                  </a:lnTo>
                  <a:lnTo>
                    <a:pt x="2120" y="439"/>
                  </a:lnTo>
                  <a:lnTo>
                    <a:pt x="2116" y="431"/>
                  </a:lnTo>
                  <a:lnTo>
                    <a:pt x="2114" y="424"/>
                  </a:lnTo>
                  <a:lnTo>
                    <a:pt x="2113" y="414"/>
                  </a:lnTo>
                  <a:lnTo>
                    <a:pt x="2194" y="414"/>
                  </a:lnTo>
                  <a:close/>
                  <a:moveTo>
                    <a:pt x="2114" y="398"/>
                  </a:moveTo>
                  <a:lnTo>
                    <a:pt x="2114" y="392"/>
                  </a:lnTo>
                  <a:lnTo>
                    <a:pt x="2116" y="386"/>
                  </a:lnTo>
                  <a:lnTo>
                    <a:pt x="2118" y="380"/>
                  </a:lnTo>
                  <a:lnTo>
                    <a:pt x="2122" y="375"/>
                  </a:lnTo>
                  <a:lnTo>
                    <a:pt x="2127" y="370"/>
                  </a:lnTo>
                  <a:lnTo>
                    <a:pt x="2131" y="367"/>
                  </a:lnTo>
                  <a:lnTo>
                    <a:pt x="2138" y="363"/>
                  </a:lnTo>
                  <a:lnTo>
                    <a:pt x="2145" y="363"/>
                  </a:lnTo>
                  <a:lnTo>
                    <a:pt x="2153" y="363"/>
                  </a:lnTo>
                  <a:lnTo>
                    <a:pt x="2159" y="367"/>
                  </a:lnTo>
                  <a:lnTo>
                    <a:pt x="2165" y="370"/>
                  </a:lnTo>
                  <a:lnTo>
                    <a:pt x="2169" y="376"/>
                  </a:lnTo>
                  <a:lnTo>
                    <a:pt x="2171" y="381"/>
                  </a:lnTo>
                  <a:lnTo>
                    <a:pt x="2173" y="387"/>
                  </a:lnTo>
                  <a:lnTo>
                    <a:pt x="2173" y="392"/>
                  </a:lnTo>
                  <a:lnTo>
                    <a:pt x="2174" y="398"/>
                  </a:lnTo>
                  <a:lnTo>
                    <a:pt x="2114" y="398"/>
                  </a:lnTo>
                  <a:close/>
                  <a:moveTo>
                    <a:pt x="2220" y="468"/>
                  </a:moveTo>
                  <a:lnTo>
                    <a:pt x="2240" y="468"/>
                  </a:lnTo>
                  <a:lnTo>
                    <a:pt x="2240" y="397"/>
                  </a:lnTo>
                  <a:lnTo>
                    <a:pt x="2241" y="392"/>
                  </a:lnTo>
                  <a:lnTo>
                    <a:pt x="2242" y="387"/>
                  </a:lnTo>
                  <a:lnTo>
                    <a:pt x="2243" y="382"/>
                  </a:lnTo>
                  <a:lnTo>
                    <a:pt x="2246" y="379"/>
                  </a:lnTo>
                  <a:lnTo>
                    <a:pt x="2249" y="375"/>
                  </a:lnTo>
                  <a:lnTo>
                    <a:pt x="2252" y="372"/>
                  </a:lnTo>
                  <a:lnTo>
                    <a:pt x="2255" y="369"/>
                  </a:lnTo>
                  <a:lnTo>
                    <a:pt x="2260" y="367"/>
                  </a:lnTo>
                  <a:lnTo>
                    <a:pt x="2265" y="366"/>
                  </a:lnTo>
                  <a:lnTo>
                    <a:pt x="2269" y="366"/>
                  </a:lnTo>
                  <a:lnTo>
                    <a:pt x="2277" y="366"/>
                  </a:lnTo>
                  <a:lnTo>
                    <a:pt x="2282" y="368"/>
                  </a:lnTo>
                  <a:lnTo>
                    <a:pt x="2287" y="371"/>
                  </a:lnTo>
                  <a:lnTo>
                    <a:pt x="2290" y="376"/>
                  </a:lnTo>
                  <a:lnTo>
                    <a:pt x="2293" y="381"/>
                  </a:lnTo>
                  <a:lnTo>
                    <a:pt x="2294" y="387"/>
                  </a:lnTo>
                  <a:lnTo>
                    <a:pt x="2295" y="393"/>
                  </a:lnTo>
                  <a:lnTo>
                    <a:pt x="2296" y="400"/>
                  </a:lnTo>
                  <a:lnTo>
                    <a:pt x="2296" y="468"/>
                  </a:lnTo>
                  <a:lnTo>
                    <a:pt x="2317" y="468"/>
                  </a:lnTo>
                  <a:lnTo>
                    <a:pt x="2317" y="398"/>
                  </a:lnTo>
                  <a:lnTo>
                    <a:pt x="2317" y="390"/>
                  </a:lnTo>
                  <a:lnTo>
                    <a:pt x="2316" y="383"/>
                  </a:lnTo>
                  <a:lnTo>
                    <a:pt x="2315" y="378"/>
                  </a:lnTo>
                  <a:lnTo>
                    <a:pt x="2312" y="372"/>
                  </a:lnTo>
                  <a:lnTo>
                    <a:pt x="2308" y="364"/>
                  </a:lnTo>
                  <a:lnTo>
                    <a:pt x="2303" y="358"/>
                  </a:lnTo>
                  <a:lnTo>
                    <a:pt x="2296" y="352"/>
                  </a:lnTo>
                  <a:lnTo>
                    <a:pt x="2290" y="350"/>
                  </a:lnTo>
                  <a:lnTo>
                    <a:pt x="2282" y="348"/>
                  </a:lnTo>
                  <a:lnTo>
                    <a:pt x="2277" y="348"/>
                  </a:lnTo>
                  <a:lnTo>
                    <a:pt x="2269" y="348"/>
                  </a:lnTo>
                  <a:lnTo>
                    <a:pt x="2264" y="349"/>
                  </a:lnTo>
                  <a:lnTo>
                    <a:pt x="2257" y="351"/>
                  </a:lnTo>
                  <a:lnTo>
                    <a:pt x="2253" y="354"/>
                  </a:lnTo>
                  <a:lnTo>
                    <a:pt x="2248" y="358"/>
                  </a:lnTo>
                  <a:lnTo>
                    <a:pt x="2244" y="361"/>
                  </a:lnTo>
                  <a:lnTo>
                    <a:pt x="2241" y="366"/>
                  </a:lnTo>
                  <a:lnTo>
                    <a:pt x="2239" y="370"/>
                  </a:lnTo>
                  <a:lnTo>
                    <a:pt x="2238" y="370"/>
                  </a:lnTo>
                  <a:lnTo>
                    <a:pt x="2237" y="350"/>
                  </a:lnTo>
                  <a:lnTo>
                    <a:pt x="2219" y="350"/>
                  </a:lnTo>
                  <a:lnTo>
                    <a:pt x="2220" y="366"/>
                  </a:lnTo>
                  <a:lnTo>
                    <a:pt x="2220" y="382"/>
                  </a:lnTo>
                  <a:lnTo>
                    <a:pt x="2220" y="468"/>
                  </a:lnTo>
                  <a:close/>
                  <a:moveTo>
                    <a:pt x="2355" y="322"/>
                  </a:moveTo>
                  <a:lnTo>
                    <a:pt x="2355" y="350"/>
                  </a:lnTo>
                  <a:lnTo>
                    <a:pt x="2336" y="350"/>
                  </a:lnTo>
                  <a:lnTo>
                    <a:pt x="2336" y="367"/>
                  </a:lnTo>
                  <a:lnTo>
                    <a:pt x="2355" y="367"/>
                  </a:lnTo>
                  <a:lnTo>
                    <a:pt x="2355" y="430"/>
                  </a:lnTo>
                  <a:lnTo>
                    <a:pt x="2355" y="440"/>
                  </a:lnTo>
                  <a:lnTo>
                    <a:pt x="2356" y="449"/>
                  </a:lnTo>
                  <a:lnTo>
                    <a:pt x="2359" y="456"/>
                  </a:lnTo>
                  <a:lnTo>
                    <a:pt x="2362" y="461"/>
                  </a:lnTo>
                  <a:lnTo>
                    <a:pt x="2366" y="465"/>
                  </a:lnTo>
                  <a:lnTo>
                    <a:pt x="2372" y="468"/>
                  </a:lnTo>
                  <a:lnTo>
                    <a:pt x="2377" y="470"/>
                  </a:lnTo>
                  <a:lnTo>
                    <a:pt x="2385" y="470"/>
                  </a:lnTo>
                  <a:lnTo>
                    <a:pt x="2396" y="469"/>
                  </a:lnTo>
                  <a:lnTo>
                    <a:pt x="2403" y="467"/>
                  </a:lnTo>
                  <a:lnTo>
                    <a:pt x="2402" y="451"/>
                  </a:lnTo>
                  <a:lnTo>
                    <a:pt x="2397" y="453"/>
                  </a:lnTo>
                  <a:lnTo>
                    <a:pt x="2390" y="453"/>
                  </a:lnTo>
                  <a:lnTo>
                    <a:pt x="2386" y="453"/>
                  </a:lnTo>
                  <a:lnTo>
                    <a:pt x="2383" y="451"/>
                  </a:lnTo>
                  <a:lnTo>
                    <a:pt x="2381" y="449"/>
                  </a:lnTo>
                  <a:lnTo>
                    <a:pt x="2378" y="447"/>
                  </a:lnTo>
                  <a:lnTo>
                    <a:pt x="2376" y="444"/>
                  </a:lnTo>
                  <a:lnTo>
                    <a:pt x="2375" y="440"/>
                  </a:lnTo>
                  <a:lnTo>
                    <a:pt x="2375" y="435"/>
                  </a:lnTo>
                  <a:lnTo>
                    <a:pt x="2374" y="430"/>
                  </a:lnTo>
                  <a:lnTo>
                    <a:pt x="2374" y="367"/>
                  </a:lnTo>
                  <a:lnTo>
                    <a:pt x="2404" y="367"/>
                  </a:lnTo>
                  <a:lnTo>
                    <a:pt x="2404" y="350"/>
                  </a:lnTo>
                  <a:lnTo>
                    <a:pt x="2374" y="350"/>
                  </a:lnTo>
                  <a:lnTo>
                    <a:pt x="2374" y="317"/>
                  </a:lnTo>
                  <a:lnTo>
                    <a:pt x="2355" y="322"/>
                  </a:lnTo>
                  <a:close/>
                  <a:moveTo>
                    <a:pt x="2518" y="414"/>
                  </a:moveTo>
                  <a:lnTo>
                    <a:pt x="2519" y="409"/>
                  </a:lnTo>
                  <a:lnTo>
                    <a:pt x="2519" y="403"/>
                  </a:lnTo>
                  <a:lnTo>
                    <a:pt x="2518" y="395"/>
                  </a:lnTo>
                  <a:lnTo>
                    <a:pt x="2517" y="386"/>
                  </a:lnTo>
                  <a:lnTo>
                    <a:pt x="2513" y="376"/>
                  </a:lnTo>
                  <a:lnTo>
                    <a:pt x="2509" y="367"/>
                  </a:lnTo>
                  <a:lnTo>
                    <a:pt x="2506" y="363"/>
                  </a:lnTo>
                  <a:lnTo>
                    <a:pt x="2503" y="359"/>
                  </a:lnTo>
                  <a:lnTo>
                    <a:pt x="2499" y="356"/>
                  </a:lnTo>
                  <a:lnTo>
                    <a:pt x="2495" y="353"/>
                  </a:lnTo>
                  <a:lnTo>
                    <a:pt x="2490" y="351"/>
                  </a:lnTo>
                  <a:lnTo>
                    <a:pt x="2484" y="349"/>
                  </a:lnTo>
                  <a:lnTo>
                    <a:pt x="2478" y="348"/>
                  </a:lnTo>
                  <a:lnTo>
                    <a:pt x="2471" y="348"/>
                  </a:lnTo>
                  <a:lnTo>
                    <a:pt x="2466" y="348"/>
                  </a:lnTo>
                  <a:lnTo>
                    <a:pt x="2459" y="349"/>
                  </a:lnTo>
                  <a:lnTo>
                    <a:pt x="2454" y="350"/>
                  </a:lnTo>
                  <a:lnTo>
                    <a:pt x="2449" y="352"/>
                  </a:lnTo>
                  <a:lnTo>
                    <a:pt x="2444" y="356"/>
                  </a:lnTo>
                  <a:lnTo>
                    <a:pt x="2440" y="358"/>
                  </a:lnTo>
                  <a:lnTo>
                    <a:pt x="2436" y="362"/>
                  </a:lnTo>
                  <a:lnTo>
                    <a:pt x="2432" y="366"/>
                  </a:lnTo>
                  <a:lnTo>
                    <a:pt x="2426" y="376"/>
                  </a:lnTo>
                  <a:lnTo>
                    <a:pt x="2422" y="386"/>
                  </a:lnTo>
                  <a:lnTo>
                    <a:pt x="2418" y="398"/>
                  </a:lnTo>
                  <a:lnTo>
                    <a:pt x="2418" y="411"/>
                  </a:lnTo>
                  <a:lnTo>
                    <a:pt x="2418" y="424"/>
                  </a:lnTo>
                  <a:lnTo>
                    <a:pt x="2422" y="436"/>
                  </a:lnTo>
                  <a:lnTo>
                    <a:pt x="2424" y="440"/>
                  </a:lnTo>
                  <a:lnTo>
                    <a:pt x="2426" y="446"/>
                  </a:lnTo>
                  <a:lnTo>
                    <a:pt x="2429" y="450"/>
                  </a:lnTo>
                  <a:lnTo>
                    <a:pt x="2432" y="454"/>
                  </a:lnTo>
                  <a:lnTo>
                    <a:pt x="2437" y="458"/>
                  </a:lnTo>
                  <a:lnTo>
                    <a:pt x="2441" y="461"/>
                  </a:lnTo>
                  <a:lnTo>
                    <a:pt x="2445" y="464"/>
                  </a:lnTo>
                  <a:lnTo>
                    <a:pt x="2451" y="466"/>
                  </a:lnTo>
                  <a:lnTo>
                    <a:pt x="2456" y="468"/>
                  </a:lnTo>
                  <a:lnTo>
                    <a:pt x="2462" y="469"/>
                  </a:lnTo>
                  <a:lnTo>
                    <a:pt x="2468" y="470"/>
                  </a:lnTo>
                  <a:lnTo>
                    <a:pt x="2474" y="470"/>
                  </a:lnTo>
                  <a:lnTo>
                    <a:pt x="2486" y="469"/>
                  </a:lnTo>
                  <a:lnTo>
                    <a:pt x="2497" y="468"/>
                  </a:lnTo>
                  <a:lnTo>
                    <a:pt x="2506" y="466"/>
                  </a:lnTo>
                  <a:lnTo>
                    <a:pt x="2512" y="463"/>
                  </a:lnTo>
                  <a:lnTo>
                    <a:pt x="2508" y="448"/>
                  </a:lnTo>
                  <a:lnTo>
                    <a:pt x="2503" y="450"/>
                  </a:lnTo>
                  <a:lnTo>
                    <a:pt x="2495" y="453"/>
                  </a:lnTo>
                  <a:lnTo>
                    <a:pt x="2487" y="454"/>
                  </a:lnTo>
                  <a:lnTo>
                    <a:pt x="2477" y="454"/>
                  </a:lnTo>
                  <a:lnTo>
                    <a:pt x="2469" y="454"/>
                  </a:lnTo>
                  <a:lnTo>
                    <a:pt x="2462" y="451"/>
                  </a:lnTo>
                  <a:lnTo>
                    <a:pt x="2455" y="448"/>
                  </a:lnTo>
                  <a:lnTo>
                    <a:pt x="2450" y="445"/>
                  </a:lnTo>
                  <a:lnTo>
                    <a:pt x="2445" y="439"/>
                  </a:lnTo>
                  <a:lnTo>
                    <a:pt x="2441" y="431"/>
                  </a:lnTo>
                  <a:lnTo>
                    <a:pt x="2439" y="424"/>
                  </a:lnTo>
                  <a:lnTo>
                    <a:pt x="2438" y="414"/>
                  </a:lnTo>
                  <a:lnTo>
                    <a:pt x="2518" y="414"/>
                  </a:lnTo>
                  <a:close/>
                  <a:moveTo>
                    <a:pt x="2438" y="398"/>
                  </a:moveTo>
                  <a:lnTo>
                    <a:pt x="2439" y="392"/>
                  </a:lnTo>
                  <a:lnTo>
                    <a:pt x="2441" y="386"/>
                  </a:lnTo>
                  <a:lnTo>
                    <a:pt x="2443" y="380"/>
                  </a:lnTo>
                  <a:lnTo>
                    <a:pt x="2446" y="375"/>
                  </a:lnTo>
                  <a:lnTo>
                    <a:pt x="2451" y="370"/>
                  </a:lnTo>
                  <a:lnTo>
                    <a:pt x="2456" y="367"/>
                  </a:lnTo>
                  <a:lnTo>
                    <a:pt x="2463" y="363"/>
                  </a:lnTo>
                  <a:lnTo>
                    <a:pt x="2470" y="363"/>
                  </a:lnTo>
                  <a:lnTo>
                    <a:pt x="2478" y="363"/>
                  </a:lnTo>
                  <a:lnTo>
                    <a:pt x="2484" y="367"/>
                  </a:lnTo>
                  <a:lnTo>
                    <a:pt x="2490" y="370"/>
                  </a:lnTo>
                  <a:lnTo>
                    <a:pt x="2493" y="376"/>
                  </a:lnTo>
                  <a:lnTo>
                    <a:pt x="2496" y="381"/>
                  </a:lnTo>
                  <a:lnTo>
                    <a:pt x="2497" y="387"/>
                  </a:lnTo>
                  <a:lnTo>
                    <a:pt x="2498" y="392"/>
                  </a:lnTo>
                  <a:lnTo>
                    <a:pt x="2498" y="398"/>
                  </a:lnTo>
                  <a:lnTo>
                    <a:pt x="2438" y="398"/>
                  </a:lnTo>
                  <a:close/>
                  <a:moveTo>
                    <a:pt x="2617" y="468"/>
                  </a:moveTo>
                  <a:lnTo>
                    <a:pt x="2617" y="367"/>
                  </a:lnTo>
                  <a:lnTo>
                    <a:pt x="2644" y="367"/>
                  </a:lnTo>
                  <a:lnTo>
                    <a:pt x="2644" y="350"/>
                  </a:lnTo>
                  <a:lnTo>
                    <a:pt x="2617" y="350"/>
                  </a:lnTo>
                  <a:lnTo>
                    <a:pt x="2617" y="344"/>
                  </a:lnTo>
                  <a:lnTo>
                    <a:pt x="2617" y="338"/>
                  </a:lnTo>
                  <a:lnTo>
                    <a:pt x="2618" y="331"/>
                  </a:lnTo>
                  <a:lnTo>
                    <a:pt x="2619" y="325"/>
                  </a:lnTo>
                  <a:lnTo>
                    <a:pt x="2621" y="320"/>
                  </a:lnTo>
                  <a:lnTo>
                    <a:pt x="2625" y="315"/>
                  </a:lnTo>
                  <a:lnTo>
                    <a:pt x="2628" y="312"/>
                  </a:lnTo>
                  <a:lnTo>
                    <a:pt x="2633" y="311"/>
                  </a:lnTo>
                  <a:lnTo>
                    <a:pt x="2639" y="310"/>
                  </a:lnTo>
                  <a:lnTo>
                    <a:pt x="2646" y="311"/>
                  </a:lnTo>
                  <a:lnTo>
                    <a:pt x="2653" y="312"/>
                  </a:lnTo>
                  <a:lnTo>
                    <a:pt x="2655" y="297"/>
                  </a:lnTo>
                  <a:lnTo>
                    <a:pt x="2647" y="293"/>
                  </a:lnTo>
                  <a:lnTo>
                    <a:pt x="2638" y="292"/>
                  </a:lnTo>
                  <a:lnTo>
                    <a:pt x="2630" y="293"/>
                  </a:lnTo>
                  <a:lnTo>
                    <a:pt x="2622" y="295"/>
                  </a:lnTo>
                  <a:lnTo>
                    <a:pt x="2616" y="299"/>
                  </a:lnTo>
                  <a:lnTo>
                    <a:pt x="2609" y="303"/>
                  </a:lnTo>
                  <a:lnTo>
                    <a:pt x="2606" y="308"/>
                  </a:lnTo>
                  <a:lnTo>
                    <a:pt x="2603" y="312"/>
                  </a:lnTo>
                  <a:lnTo>
                    <a:pt x="2601" y="317"/>
                  </a:lnTo>
                  <a:lnTo>
                    <a:pt x="2600" y="321"/>
                  </a:lnTo>
                  <a:lnTo>
                    <a:pt x="2597" y="332"/>
                  </a:lnTo>
                  <a:lnTo>
                    <a:pt x="2597" y="344"/>
                  </a:lnTo>
                  <a:lnTo>
                    <a:pt x="2597" y="350"/>
                  </a:lnTo>
                  <a:lnTo>
                    <a:pt x="2580" y="350"/>
                  </a:lnTo>
                  <a:lnTo>
                    <a:pt x="2580" y="367"/>
                  </a:lnTo>
                  <a:lnTo>
                    <a:pt x="2597" y="367"/>
                  </a:lnTo>
                  <a:lnTo>
                    <a:pt x="2597" y="468"/>
                  </a:lnTo>
                  <a:lnTo>
                    <a:pt x="2617" y="468"/>
                  </a:lnTo>
                  <a:close/>
                  <a:moveTo>
                    <a:pt x="2746" y="468"/>
                  </a:moveTo>
                  <a:lnTo>
                    <a:pt x="2743" y="455"/>
                  </a:lnTo>
                  <a:lnTo>
                    <a:pt x="2743" y="440"/>
                  </a:lnTo>
                  <a:lnTo>
                    <a:pt x="2743" y="396"/>
                  </a:lnTo>
                  <a:lnTo>
                    <a:pt x="2742" y="387"/>
                  </a:lnTo>
                  <a:lnTo>
                    <a:pt x="2741" y="378"/>
                  </a:lnTo>
                  <a:lnTo>
                    <a:pt x="2739" y="370"/>
                  </a:lnTo>
                  <a:lnTo>
                    <a:pt x="2735" y="362"/>
                  </a:lnTo>
                  <a:lnTo>
                    <a:pt x="2732" y="360"/>
                  </a:lnTo>
                  <a:lnTo>
                    <a:pt x="2729" y="357"/>
                  </a:lnTo>
                  <a:lnTo>
                    <a:pt x="2725" y="354"/>
                  </a:lnTo>
                  <a:lnTo>
                    <a:pt x="2722" y="352"/>
                  </a:lnTo>
                  <a:lnTo>
                    <a:pt x="2716" y="350"/>
                  </a:lnTo>
                  <a:lnTo>
                    <a:pt x="2712" y="349"/>
                  </a:lnTo>
                  <a:lnTo>
                    <a:pt x="2706" y="348"/>
                  </a:lnTo>
                  <a:lnTo>
                    <a:pt x="2700" y="348"/>
                  </a:lnTo>
                  <a:lnTo>
                    <a:pt x="2689" y="348"/>
                  </a:lnTo>
                  <a:lnTo>
                    <a:pt x="2680" y="350"/>
                  </a:lnTo>
                  <a:lnTo>
                    <a:pt x="2670" y="353"/>
                  </a:lnTo>
                  <a:lnTo>
                    <a:pt x="2662" y="358"/>
                  </a:lnTo>
                  <a:lnTo>
                    <a:pt x="2667" y="372"/>
                  </a:lnTo>
                  <a:lnTo>
                    <a:pt x="2673" y="369"/>
                  </a:lnTo>
                  <a:lnTo>
                    <a:pt x="2681" y="366"/>
                  </a:lnTo>
                  <a:lnTo>
                    <a:pt x="2688" y="364"/>
                  </a:lnTo>
                  <a:lnTo>
                    <a:pt x="2697" y="363"/>
                  </a:lnTo>
                  <a:lnTo>
                    <a:pt x="2705" y="364"/>
                  </a:lnTo>
                  <a:lnTo>
                    <a:pt x="2711" y="367"/>
                  </a:lnTo>
                  <a:lnTo>
                    <a:pt x="2715" y="369"/>
                  </a:lnTo>
                  <a:lnTo>
                    <a:pt x="2719" y="373"/>
                  </a:lnTo>
                  <a:lnTo>
                    <a:pt x="2721" y="378"/>
                  </a:lnTo>
                  <a:lnTo>
                    <a:pt x="2722" y="382"/>
                  </a:lnTo>
                  <a:lnTo>
                    <a:pt x="2723" y="387"/>
                  </a:lnTo>
                  <a:lnTo>
                    <a:pt x="2723" y="390"/>
                  </a:lnTo>
                  <a:lnTo>
                    <a:pt x="2723" y="393"/>
                  </a:lnTo>
                  <a:lnTo>
                    <a:pt x="2707" y="393"/>
                  </a:lnTo>
                  <a:lnTo>
                    <a:pt x="2694" y="396"/>
                  </a:lnTo>
                  <a:lnTo>
                    <a:pt x="2682" y="399"/>
                  </a:lnTo>
                  <a:lnTo>
                    <a:pt x="2672" y="405"/>
                  </a:lnTo>
                  <a:lnTo>
                    <a:pt x="2668" y="407"/>
                  </a:lnTo>
                  <a:lnTo>
                    <a:pt x="2665" y="410"/>
                  </a:lnTo>
                  <a:lnTo>
                    <a:pt x="2661" y="414"/>
                  </a:lnTo>
                  <a:lnTo>
                    <a:pt x="2659" y="418"/>
                  </a:lnTo>
                  <a:lnTo>
                    <a:pt x="2657" y="422"/>
                  </a:lnTo>
                  <a:lnTo>
                    <a:pt x="2655" y="427"/>
                  </a:lnTo>
                  <a:lnTo>
                    <a:pt x="2655" y="431"/>
                  </a:lnTo>
                  <a:lnTo>
                    <a:pt x="2654" y="437"/>
                  </a:lnTo>
                  <a:lnTo>
                    <a:pt x="2655" y="444"/>
                  </a:lnTo>
                  <a:lnTo>
                    <a:pt x="2656" y="449"/>
                  </a:lnTo>
                  <a:lnTo>
                    <a:pt x="2659" y="455"/>
                  </a:lnTo>
                  <a:lnTo>
                    <a:pt x="2662" y="460"/>
                  </a:lnTo>
                  <a:lnTo>
                    <a:pt x="2668" y="465"/>
                  </a:lnTo>
                  <a:lnTo>
                    <a:pt x="2674" y="468"/>
                  </a:lnTo>
                  <a:lnTo>
                    <a:pt x="2681" y="470"/>
                  </a:lnTo>
                  <a:lnTo>
                    <a:pt x="2689" y="470"/>
                  </a:lnTo>
                  <a:lnTo>
                    <a:pt x="2695" y="470"/>
                  </a:lnTo>
                  <a:lnTo>
                    <a:pt x="2700" y="469"/>
                  </a:lnTo>
                  <a:lnTo>
                    <a:pt x="2706" y="467"/>
                  </a:lnTo>
                  <a:lnTo>
                    <a:pt x="2710" y="466"/>
                  </a:lnTo>
                  <a:lnTo>
                    <a:pt x="2719" y="459"/>
                  </a:lnTo>
                  <a:lnTo>
                    <a:pt x="2724" y="454"/>
                  </a:lnTo>
                  <a:lnTo>
                    <a:pt x="2725" y="454"/>
                  </a:lnTo>
                  <a:lnTo>
                    <a:pt x="2726" y="468"/>
                  </a:lnTo>
                  <a:lnTo>
                    <a:pt x="2746" y="468"/>
                  </a:lnTo>
                  <a:close/>
                  <a:moveTo>
                    <a:pt x="2723" y="428"/>
                  </a:moveTo>
                  <a:lnTo>
                    <a:pt x="2723" y="431"/>
                  </a:lnTo>
                  <a:lnTo>
                    <a:pt x="2722" y="435"/>
                  </a:lnTo>
                  <a:lnTo>
                    <a:pt x="2721" y="439"/>
                  </a:lnTo>
                  <a:lnTo>
                    <a:pt x="2719" y="442"/>
                  </a:lnTo>
                  <a:lnTo>
                    <a:pt x="2715" y="446"/>
                  </a:lnTo>
                  <a:lnTo>
                    <a:pt x="2712" y="449"/>
                  </a:lnTo>
                  <a:lnTo>
                    <a:pt x="2709" y="451"/>
                  </a:lnTo>
                  <a:lnTo>
                    <a:pt x="2705" y="454"/>
                  </a:lnTo>
                  <a:lnTo>
                    <a:pt x="2700" y="455"/>
                  </a:lnTo>
                  <a:lnTo>
                    <a:pt x="2695" y="455"/>
                  </a:lnTo>
                  <a:lnTo>
                    <a:pt x="2690" y="455"/>
                  </a:lnTo>
                  <a:lnTo>
                    <a:pt x="2687" y="454"/>
                  </a:lnTo>
                  <a:lnTo>
                    <a:pt x="2684" y="453"/>
                  </a:lnTo>
                  <a:lnTo>
                    <a:pt x="2681" y="450"/>
                  </a:lnTo>
                  <a:lnTo>
                    <a:pt x="2679" y="447"/>
                  </a:lnTo>
                  <a:lnTo>
                    <a:pt x="2676" y="444"/>
                  </a:lnTo>
                  <a:lnTo>
                    <a:pt x="2675" y="439"/>
                  </a:lnTo>
                  <a:lnTo>
                    <a:pt x="2675" y="435"/>
                  </a:lnTo>
                  <a:lnTo>
                    <a:pt x="2675" y="430"/>
                  </a:lnTo>
                  <a:lnTo>
                    <a:pt x="2676" y="427"/>
                  </a:lnTo>
                  <a:lnTo>
                    <a:pt x="2678" y="424"/>
                  </a:lnTo>
                  <a:lnTo>
                    <a:pt x="2680" y="420"/>
                  </a:lnTo>
                  <a:lnTo>
                    <a:pt x="2684" y="416"/>
                  </a:lnTo>
                  <a:lnTo>
                    <a:pt x="2690" y="412"/>
                  </a:lnTo>
                  <a:lnTo>
                    <a:pt x="2698" y="410"/>
                  </a:lnTo>
                  <a:lnTo>
                    <a:pt x="2706" y="409"/>
                  </a:lnTo>
                  <a:lnTo>
                    <a:pt x="2714" y="408"/>
                  </a:lnTo>
                  <a:lnTo>
                    <a:pt x="2723" y="408"/>
                  </a:lnTo>
                  <a:lnTo>
                    <a:pt x="2723" y="428"/>
                  </a:lnTo>
                  <a:close/>
                  <a:moveTo>
                    <a:pt x="2761" y="350"/>
                  </a:moveTo>
                  <a:lnTo>
                    <a:pt x="2804" y="468"/>
                  </a:lnTo>
                  <a:lnTo>
                    <a:pt x="2824" y="468"/>
                  </a:lnTo>
                  <a:lnTo>
                    <a:pt x="2869" y="350"/>
                  </a:lnTo>
                  <a:lnTo>
                    <a:pt x="2847" y="350"/>
                  </a:lnTo>
                  <a:lnTo>
                    <a:pt x="2824" y="417"/>
                  </a:lnTo>
                  <a:lnTo>
                    <a:pt x="2819" y="431"/>
                  </a:lnTo>
                  <a:lnTo>
                    <a:pt x="2815" y="447"/>
                  </a:lnTo>
                  <a:lnTo>
                    <a:pt x="2815" y="447"/>
                  </a:lnTo>
                  <a:lnTo>
                    <a:pt x="2810" y="431"/>
                  </a:lnTo>
                  <a:lnTo>
                    <a:pt x="2805" y="417"/>
                  </a:lnTo>
                  <a:lnTo>
                    <a:pt x="2783" y="350"/>
                  </a:lnTo>
                  <a:lnTo>
                    <a:pt x="2761" y="350"/>
                  </a:lnTo>
                  <a:close/>
                  <a:moveTo>
                    <a:pt x="2935" y="348"/>
                  </a:moveTo>
                  <a:lnTo>
                    <a:pt x="2923" y="349"/>
                  </a:lnTo>
                  <a:lnTo>
                    <a:pt x="2912" y="352"/>
                  </a:lnTo>
                  <a:lnTo>
                    <a:pt x="2908" y="354"/>
                  </a:lnTo>
                  <a:lnTo>
                    <a:pt x="2902" y="357"/>
                  </a:lnTo>
                  <a:lnTo>
                    <a:pt x="2898" y="360"/>
                  </a:lnTo>
                  <a:lnTo>
                    <a:pt x="2895" y="364"/>
                  </a:lnTo>
                  <a:lnTo>
                    <a:pt x="2890" y="368"/>
                  </a:lnTo>
                  <a:lnTo>
                    <a:pt x="2887" y="373"/>
                  </a:lnTo>
                  <a:lnTo>
                    <a:pt x="2885" y="378"/>
                  </a:lnTo>
                  <a:lnTo>
                    <a:pt x="2882" y="383"/>
                  </a:lnTo>
                  <a:lnTo>
                    <a:pt x="2881" y="390"/>
                  </a:lnTo>
                  <a:lnTo>
                    <a:pt x="2878" y="396"/>
                  </a:lnTo>
                  <a:lnTo>
                    <a:pt x="2878" y="402"/>
                  </a:lnTo>
                  <a:lnTo>
                    <a:pt x="2877" y="410"/>
                  </a:lnTo>
                  <a:lnTo>
                    <a:pt x="2878" y="417"/>
                  </a:lnTo>
                  <a:lnTo>
                    <a:pt x="2878" y="424"/>
                  </a:lnTo>
                  <a:lnTo>
                    <a:pt x="2881" y="429"/>
                  </a:lnTo>
                  <a:lnTo>
                    <a:pt x="2882" y="435"/>
                  </a:lnTo>
                  <a:lnTo>
                    <a:pt x="2884" y="440"/>
                  </a:lnTo>
                  <a:lnTo>
                    <a:pt x="2887" y="446"/>
                  </a:lnTo>
                  <a:lnTo>
                    <a:pt x="2890" y="450"/>
                  </a:lnTo>
                  <a:lnTo>
                    <a:pt x="2894" y="455"/>
                  </a:lnTo>
                  <a:lnTo>
                    <a:pt x="2897" y="458"/>
                  </a:lnTo>
                  <a:lnTo>
                    <a:pt x="2901" y="461"/>
                  </a:lnTo>
                  <a:lnTo>
                    <a:pt x="2906" y="464"/>
                  </a:lnTo>
                  <a:lnTo>
                    <a:pt x="2911" y="466"/>
                  </a:lnTo>
                  <a:lnTo>
                    <a:pt x="2922" y="469"/>
                  </a:lnTo>
                  <a:lnTo>
                    <a:pt x="2932" y="470"/>
                  </a:lnTo>
                  <a:lnTo>
                    <a:pt x="2943" y="469"/>
                  </a:lnTo>
                  <a:lnTo>
                    <a:pt x="2953" y="467"/>
                  </a:lnTo>
                  <a:lnTo>
                    <a:pt x="2963" y="463"/>
                  </a:lnTo>
                  <a:lnTo>
                    <a:pt x="2971" y="456"/>
                  </a:lnTo>
                  <a:lnTo>
                    <a:pt x="2975" y="451"/>
                  </a:lnTo>
                  <a:lnTo>
                    <a:pt x="2979" y="447"/>
                  </a:lnTo>
                  <a:lnTo>
                    <a:pt x="2981" y="441"/>
                  </a:lnTo>
                  <a:lnTo>
                    <a:pt x="2984" y="436"/>
                  </a:lnTo>
                  <a:lnTo>
                    <a:pt x="2986" y="430"/>
                  </a:lnTo>
                  <a:lnTo>
                    <a:pt x="2987" y="424"/>
                  </a:lnTo>
                  <a:lnTo>
                    <a:pt x="2989" y="416"/>
                  </a:lnTo>
                  <a:lnTo>
                    <a:pt x="2990" y="408"/>
                  </a:lnTo>
                  <a:lnTo>
                    <a:pt x="2989" y="396"/>
                  </a:lnTo>
                  <a:lnTo>
                    <a:pt x="2985" y="383"/>
                  </a:lnTo>
                  <a:lnTo>
                    <a:pt x="2983" y="378"/>
                  </a:lnTo>
                  <a:lnTo>
                    <a:pt x="2980" y="373"/>
                  </a:lnTo>
                  <a:lnTo>
                    <a:pt x="2978" y="369"/>
                  </a:lnTo>
                  <a:lnTo>
                    <a:pt x="2973" y="364"/>
                  </a:lnTo>
                  <a:lnTo>
                    <a:pt x="2970" y="360"/>
                  </a:lnTo>
                  <a:lnTo>
                    <a:pt x="2966" y="357"/>
                  </a:lnTo>
                  <a:lnTo>
                    <a:pt x="2962" y="354"/>
                  </a:lnTo>
                  <a:lnTo>
                    <a:pt x="2956" y="352"/>
                  </a:lnTo>
                  <a:lnTo>
                    <a:pt x="2952" y="350"/>
                  </a:lnTo>
                  <a:lnTo>
                    <a:pt x="2946" y="349"/>
                  </a:lnTo>
                  <a:lnTo>
                    <a:pt x="2940" y="348"/>
                  </a:lnTo>
                  <a:lnTo>
                    <a:pt x="2935" y="348"/>
                  </a:lnTo>
                  <a:close/>
                  <a:moveTo>
                    <a:pt x="2933" y="363"/>
                  </a:moveTo>
                  <a:lnTo>
                    <a:pt x="2938" y="363"/>
                  </a:lnTo>
                  <a:lnTo>
                    <a:pt x="2942" y="364"/>
                  </a:lnTo>
                  <a:lnTo>
                    <a:pt x="2946" y="366"/>
                  </a:lnTo>
                  <a:lnTo>
                    <a:pt x="2950" y="368"/>
                  </a:lnTo>
                  <a:lnTo>
                    <a:pt x="2955" y="372"/>
                  </a:lnTo>
                  <a:lnTo>
                    <a:pt x="2960" y="379"/>
                  </a:lnTo>
                  <a:lnTo>
                    <a:pt x="2964" y="386"/>
                  </a:lnTo>
                  <a:lnTo>
                    <a:pt x="2966" y="393"/>
                  </a:lnTo>
                  <a:lnTo>
                    <a:pt x="2967" y="401"/>
                  </a:lnTo>
                  <a:lnTo>
                    <a:pt x="2968" y="409"/>
                  </a:lnTo>
                  <a:lnTo>
                    <a:pt x="2967" y="418"/>
                  </a:lnTo>
                  <a:lnTo>
                    <a:pt x="2965" y="427"/>
                  </a:lnTo>
                  <a:lnTo>
                    <a:pt x="2963" y="435"/>
                  </a:lnTo>
                  <a:lnTo>
                    <a:pt x="2958" y="441"/>
                  </a:lnTo>
                  <a:lnTo>
                    <a:pt x="2953" y="447"/>
                  </a:lnTo>
                  <a:lnTo>
                    <a:pt x="2948" y="451"/>
                  </a:lnTo>
                  <a:lnTo>
                    <a:pt x="2940" y="454"/>
                  </a:lnTo>
                  <a:lnTo>
                    <a:pt x="2933" y="455"/>
                  </a:lnTo>
                  <a:lnTo>
                    <a:pt x="2926" y="454"/>
                  </a:lnTo>
                  <a:lnTo>
                    <a:pt x="2919" y="451"/>
                  </a:lnTo>
                  <a:lnTo>
                    <a:pt x="2913" y="447"/>
                  </a:lnTo>
                  <a:lnTo>
                    <a:pt x="2909" y="441"/>
                  </a:lnTo>
                  <a:lnTo>
                    <a:pt x="2904" y="435"/>
                  </a:lnTo>
                  <a:lnTo>
                    <a:pt x="2901" y="427"/>
                  </a:lnTo>
                  <a:lnTo>
                    <a:pt x="2899" y="419"/>
                  </a:lnTo>
                  <a:lnTo>
                    <a:pt x="2899" y="409"/>
                  </a:lnTo>
                  <a:lnTo>
                    <a:pt x="2899" y="401"/>
                  </a:lnTo>
                  <a:lnTo>
                    <a:pt x="2901" y="392"/>
                  </a:lnTo>
                  <a:lnTo>
                    <a:pt x="2903" y="385"/>
                  </a:lnTo>
                  <a:lnTo>
                    <a:pt x="2906" y="378"/>
                  </a:lnTo>
                  <a:lnTo>
                    <a:pt x="2912" y="372"/>
                  </a:lnTo>
                  <a:lnTo>
                    <a:pt x="2918" y="368"/>
                  </a:lnTo>
                  <a:lnTo>
                    <a:pt x="2925" y="364"/>
                  </a:lnTo>
                  <a:lnTo>
                    <a:pt x="2933" y="363"/>
                  </a:lnTo>
                  <a:close/>
                  <a:moveTo>
                    <a:pt x="3016" y="468"/>
                  </a:moveTo>
                  <a:lnTo>
                    <a:pt x="3036" y="468"/>
                  </a:lnTo>
                  <a:lnTo>
                    <a:pt x="3036" y="406"/>
                  </a:lnTo>
                  <a:lnTo>
                    <a:pt x="3036" y="400"/>
                  </a:lnTo>
                  <a:lnTo>
                    <a:pt x="3037" y="396"/>
                  </a:lnTo>
                  <a:lnTo>
                    <a:pt x="3038" y="389"/>
                  </a:lnTo>
                  <a:lnTo>
                    <a:pt x="3040" y="385"/>
                  </a:lnTo>
                  <a:lnTo>
                    <a:pt x="3043" y="379"/>
                  </a:lnTo>
                  <a:lnTo>
                    <a:pt x="3046" y="376"/>
                  </a:lnTo>
                  <a:lnTo>
                    <a:pt x="3050" y="372"/>
                  </a:lnTo>
                  <a:lnTo>
                    <a:pt x="3054" y="370"/>
                  </a:lnTo>
                  <a:lnTo>
                    <a:pt x="3060" y="368"/>
                  </a:lnTo>
                  <a:lnTo>
                    <a:pt x="3064" y="368"/>
                  </a:lnTo>
                  <a:lnTo>
                    <a:pt x="3068" y="368"/>
                  </a:lnTo>
                  <a:lnTo>
                    <a:pt x="3072" y="369"/>
                  </a:lnTo>
                  <a:lnTo>
                    <a:pt x="3072" y="348"/>
                  </a:lnTo>
                  <a:lnTo>
                    <a:pt x="3068" y="348"/>
                  </a:lnTo>
                  <a:lnTo>
                    <a:pt x="3065" y="348"/>
                  </a:lnTo>
                  <a:lnTo>
                    <a:pt x="3061" y="348"/>
                  </a:lnTo>
                  <a:lnTo>
                    <a:pt x="3056" y="349"/>
                  </a:lnTo>
                  <a:lnTo>
                    <a:pt x="3051" y="351"/>
                  </a:lnTo>
                  <a:lnTo>
                    <a:pt x="3047" y="354"/>
                  </a:lnTo>
                  <a:lnTo>
                    <a:pt x="3043" y="358"/>
                  </a:lnTo>
                  <a:lnTo>
                    <a:pt x="3039" y="362"/>
                  </a:lnTo>
                  <a:lnTo>
                    <a:pt x="3036" y="368"/>
                  </a:lnTo>
                  <a:lnTo>
                    <a:pt x="3034" y="373"/>
                  </a:lnTo>
                  <a:lnTo>
                    <a:pt x="3033" y="373"/>
                  </a:lnTo>
                  <a:lnTo>
                    <a:pt x="3033" y="350"/>
                  </a:lnTo>
                  <a:lnTo>
                    <a:pt x="3014" y="350"/>
                  </a:lnTo>
                  <a:lnTo>
                    <a:pt x="3014" y="359"/>
                  </a:lnTo>
                  <a:lnTo>
                    <a:pt x="3016" y="368"/>
                  </a:lnTo>
                  <a:lnTo>
                    <a:pt x="3016" y="377"/>
                  </a:lnTo>
                  <a:lnTo>
                    <a:pt x="3016" y="387"/>
                  </a:lnTo>
                  <a:lnTo>
                    <a:pt x="3016" y="468"/>
                  </a:lnTo>
                  <a:close/>
                  <a:moveTo>
                    <a:pt x="3173" y="468"/>
                  </a:moveTo>
                  <a:lnTo>
                    <a:pt x="3172" y="455"/>
                  </a:lnTo>
                  <a:lnTo>
                    <a:pt x="3171" y="440"/>
                  </a:lnTo>
                  <a:lnTo>
                    <a:pt x="3171" y="396"/>
                  </a:lnTo>
                  <a:lnTo>
                    <a:pt x="3171" y="387"/>
                  </a:lnTo>
                  <a:lnTo>
                    <a:pt x="3170" y="378"/>
                  </a:lnTo>
                  <a:lnTo>
                    <a:pt x="3167" y="370"/>
                  </a:lnTo>
                  <a:lnTo>
                    <a:pt x="3162" y="362"/>
                  </a:lnTo>
                  <a:lnTo>
                    <a:pt x="3160" y="360"/>
                  </a:lnTo>
                  <a:lnTo>
                    <a:pt x="3157" y="357"/>
                  </a:lnTo>
                  <a:lnTo>
                    <a:pt x="3154" y="354"/>
                  </a:lnTo>
                  <a:lnTo>
                    <a:pt x="3149" y="352"/>
                  </a:lnTo>
                  <a:lnTo>
                    <a:pt x="3145" y="350"/>
                  </a:lnTo>
                  <a:lnTo>
                    <a:pt x="3140" y="349"/>
                  </a:lnTo>
                  <a:lnTo>
                    <a:pt x="3134" y="348"/>
                  </a:lnTo>
                  <a:lnTo>
                    <a:pt x="3128" y="348"/>
                  </a:lnTo>
                  <a:lnTo>
                    <a:pt x="3117" y="348"/>
                  </a:lnTo>
                  <a:lnTo>
                    <a:pt x="3107" y="350"/>
                  </a:lnTo>
                  <a:lnTo>
                    <a:pt x="3099" y="353"/>
                  </a:lnTo>
                  <a:lnTo>
                    <a:pt x="3090" y="358"/>
                  </a:lnTo>
                  <a:lnTo>
                    <a:pt x="3095" y="372"/>
                  </a:lnTo>
                  <a:lnTo>
                    <a:pt x="3102" y="369"/>
                  </a:lnTo>
                  <a:lnTo>
                    <a:pt x="3110" y="366"/>
                  </a:lnTo>
                  <a:lnTo>
                    <a:pt x="3117" y="364"/>
                  </a:lnTo>
                  <a:lnTo>
                    <a:pt x="3125" y="363"/>
                  </a:lnTo>
                  <a:lnTo>
                    <a:pt x="3133" y="364"/>
                  </a:lnTo>
                  <a:lnTo>
                    <a:pt x="3139" y="367"/>
                  </a:lnTo>
                  <a:lnTo>
                    <a:pt x="3143" y="369"/>
                  </a:lnTo>
                  <a:lnTo>
                    <a:pt x="3146" y="373"/>
                  </a:lnTo>
                  <a:lnTo>
                    <a:pt x="3148" y="378"/>
                  </a:lnTo>
                  <a:lnTo>
                    <a:pt x="3151" y="382"/>
                  </a:lnTo>
                  <a:lnTo>
                    <a:pt x="3151" y="387"/>
                  </a:lnTo>
                  <a:lnTo>
                    <a:pt x="3151" y="390"/>
                  </a:lnTo>
                  <a:lnTo>
                    <a:pt x="3151" y="393"/>
                  </a:lnTo>
                  <a:lnTo>
                    <a:pt x="3135" y="393"/>
                  </a:lnTo>
                  <a:lnTo>
                    <a:pt x="3121" y="396"/>
                  </a:lnTo>
                  <a:lnTo>
                    <a:pt x="3110" y="399"/>
                  </a:lnTo>
                  <a:lnTo>
                    <a:pt x="3100" y="405"/>
                  </a:lnTo>
                  <a:lnTo>
                    <a:pt x="3095" y="407"/>
                  </a:lnTo>
                  <a:lnTo>
                    <a:pt x="3092" y="410"/>
                  </a:lnTo>
                  <a:lnTo>
                    <a:pt x="3089" y="414"/>
                  </a:lnTo>
                  <a:lnTo>
                    <a:pt x="3087" y="418"/>
                  </a:lnTo>
                  <a:lnTo>
                    <a:pt x="3085" y="422"/>
                  </a:lnTo>
                  <a:lnTo>
                    <a:pt x="3084" y="427"/>
                  </a:lnTo>
                  <a:lnTo>
                    <a:pt x="3083" y="431"/>
                  </a:lnTo>
                  <a:lnTo>
                    <a:pt x="3083" y="437"/>
                  </a:lnTo>
                  <a:lnTo>
                    <a:pt x="3083" y="444"/>
                  </a:lnTo>
                  <a:lnTo>
                    <a:pt x="3085" y="449"/>
                  </a:lnTo>
                  <a:lnTo>
                    <a:pt x="3087" y="455"/>
                  </a:lnTo>
                  <a:lnTo>
                    <a:pt x="3091" y="460"/>
                  </a:lnTo>
                  <a:lnTo>
                    <a:pt x="3095" y="465"/>
                  </a:lnTo>
                  <a:lnTo>
                    <a:pt x="3102" y="468"/>
                  </a:lnTo>
                  <a:lnTo>
                    <a:pt x="3110" y="470"/>
                  </a:lnTo>
                  <a:lnTo>
                    <a:pt x="3117" y="470"/>
                  </a:lnTo>
                  <a:lnTo>
                    <a:pt x="3124" y="470"/>
                  </a:lnTo>
                  <a:lnTo>
                    <a:pt x="3129" y="469"/>
                  </a:lnTo>
                  <a:lnTo>
                    <a:pt x="3133" y="467"/>
                  </a:lnTo>
                  <a:lnTo>
                    <a:pt x="3139" y="466"/>
                  </a:lnTo>
                  <a:lnTo>
                    <a:pt x="3146" y="459"/>
                  </a:lnTo>
                  <a:lnTo>
                    <a:pt x="3152" y="454"/>
                  </a:lnTo>
                  <a:lnTo>
                    <a:pt x="3153" y="454"/>
                  </a:lnTo>
                  <a:lnTo>
                    <a:pt x="3155" y="468"/>
                  </a:lnTo>
                  <a:lnTo>
                    <a:pt x="3173" y="468"/>
                  </a:lnTo>
                  <a:close/>
                  <a:moveTo>
                    <a:pt x="3152" y="428"/>
                  </a:moveTo>
                  <a:lnTo>
                    <a:pt x="3151" y="431"/>
                  </a:lnTo>
                  <a:lnTo>
                    <a:pt x="3151" y="435"/>
                  </a:lnTo>
                  <a:lnTo>
                    <a:pt x="3148" y="439"/>
                  </a:lnTo>
                  <a:lnTo>
                    <a:pt x="3146" y="442"/>
                  </a:lnTo>
                  <a:lnTo>
                    <a:pt x="3144" y="446"/>
                  </a:lnTo>
                  <a:lnTo>
                    <a:pt x="3141" y="449"/>
                  </a:lnTo>
                  <a:lnTo>
                    <a:pt x="3137" y="451"/>
                  </a:lnTo>
                  <a:lnTo>
                    <a:pt x="3132" y="454"/>
                  </a:lnTo>
                  <a:lnTo>
                    <a:pt x="3128" y="455"/>
                  </a:lnTo>
                  <a:lnTo>
                    <a:pt x="3122" y="455"/>
                  </a:lnTo>
                  <a:lnTo>
                    <a:pt x="3118" y="455"/>
                  </a:lnTo>
                  <a:lnTo>
                    <a:pt x="3115" y="454"/>
                  </a:lnTo>
                  <a:lnTo>
                    <a:pt x="3112" y="453"/>
                  </a:lnTo>
                  <a:lnTo>
                    <a:pt x="3108" y="450"/>
                  </a:lnTo>
                  <a:lnTo>
                    <a:pt x="3106" y="447"/>
                  </a:lnTo>
                  <a:lnTo>
                    <a:pt x="3104" y="444"/>
                  </a:lnTo>
                  <a:lnTo>
                    <a:pt x="3103" y="439"/>
                  </a:lnTo>
                  <a:lnTo>
                    <a:pt x="3103" y="435"/>
                  </a:lnTo>
                  <a:lnTo>
                    <a:pt x="3103" y="430"/>
                  </a:lnTo>
                  <a:lnTo>
                    <a:pt x="3104" y="427"/>
                  </a:lnTo>
                  <a:lnTo>
                    <a:pt x="3105" y="424"/>
                  </a:lnTo>
                  <a:lnTo>
                    <a:pt x="3107" y="420"/>
                  </a:lnTo>
                  <a:lnTo>
                    <a:pt x="3113" y="416"/>
                  </a:lnTo>
                  <a:lnTo>
                    <a:pt x="3118" y="412"/>
                  </a:lnTo>
                  <a:lnTo>
                    <a:pt x="3126" y="410"/>
                  </a:lnTo>
                  <a:lnTo>
                    <a:pt x="3134" y="409"/>
                  </a:lnTo>
                  <a:lnTo>
                    <a:pt x="3143" y="408"/>
                  </a:lnTo>
                  <a:lnTo>
                    <a:pt x="3152" y="408"/>
                  </a:lnTo>
                  <a:lnTo>
                    <a:pt x="3152" y="428"/>
                  </a:lnTo>
                  <a:close/>
                  <a:moveTo>
                    <a:pt x="3139" y="300"/>
                  </a:moveTo>
                  <a:lnTo>
                    <a:pt x="3118" y="334"/>
                  </a:lnTo>
                  <a:lnTo>
                    <a:pt x="3133" y="334"/>
                  </a:lnTo>
                  <a:lnTo>
                    <a:pt x="3161" y="300"/>
                  </a:lnTo>
                  <a:lnTo>
                    <a:pt x="3139" y="300"/>
                  </a:lnTo>
                  <a:close/>
                  <a:moveTo>
                    <a:pt x="3188" y="350"/>
                  </a:moveTo>
                  <a:lnTo>
                    <a:pt x="3233" y="468"/>
                  </a:lnTo>
                  <a:lnTo>
                    <a:pt x="3252" y="468"/>
                  </a:lnTo>
                  <a:lnTo>
                    <a:pt x="3296" y="350"/>
                  </a:lnTo>
                  <a:lnTo>
                    <a:pt x="3275" y="350"/>
                  </a:lnTo>
                  <a:lnTo>
                    <a:pt x="3253" y="417"/>
                  </a:lnTo>
                  <a:lnTo>
                    <a:pt x="3248" y="431"/>
                  </a:lnTo>
                  <a:lnTo>
                    <a:pt x="3243" y="447"/>
                  </a:lnTo>
                  <a:lnTo>
                    <a:pt x="3242" y="447"/>
                  </a:lnTo>
                  <a:lnTo>
                    <a:pt x="3238" y="431"/>
                  </a:lnTo>
                  <a:lnTo>
                    <a:pt x="3234" y="417"/>
                  </a:lnTo>
                  <a:lnTo>
                    <a:pt x="3211" y="350"/>
                  </a:lnTo>
                  <a:lnTo>
                    <a:pt x="3188" y="350"/>
                  </a:lnTo>
                  <a:close/>
                  <a:moveTo>
                    <a:pt x="3405" y="414"/>
                  </a:moveTo>
                  <a:lnTo>
                    <a:pt x="3407" y="409"/>
                  </a:lnTo>
                  <a:lnTo>
                    <a:pt x="3407" y="403"/>
                  </a:lnTo>
                  <a:lnTo>
                    <a:pt x="3405" y="395"/>
                  </a:lnTo>
                  <a:lnTo>
                    <a:pt x="3404" y="386"/>
                  </a:lnTo>
                  <a:lnTo>
                    <a:pt x="3401" y="376"/>
                  </a:lnTo>
                  <a:lnTo>
                    <a:pt x="3397" y="367"/>
                  </a:lnTo>
                  <a:lnTo>
                    <a:pt x="3394" y="363"/>
                  </a:lnTo>
                  <a:lnTo>
                    <a:pt x="3390" y="359"/>
                  </a:lnTo>
                  <a:lnTo>
                    <a:pt x="3387" y="356"/>
                  </a:lnTo>
                  <a:lnTo>
                    <a:pt x="3383" y="353"/>
                  </a:lnTo>
                  <a:lnTo>
                    <a:pt x="3377" y="351"/>
                  </a:lnTo>
                  <a:lnTo>
                    <a:pt x="3372" y="349"/>
                  </a:lnTo>
                  <a:lnTo>
                    <a:pt x="3365" y="348"/>
                  </a:lnTo>
                  <a:lnTo>
                    <a:pt x="3359" y="348"/>
                  </a:lnTo>
                  <a:lnTo>
                    <a:pt x="3354" y="348"/>
                  </a:lnTo>
                  <a:lnTo>
                    <a:pt x="3347" y="349"/>
                  </a:lnTo>
                  <a:lnTo>
                    <a:pt x="3342" y="350"/>
                  </a:lnTo>
                  <a:lnTo>
                    <a:pt x="3337" y="352"/>
                  </a:lnTo>
                  <a:lnTo>
                    <a:pt x="3332" y="356"/>
                  </a:lnTo>
                  <a:lnTo>
                    <a:pt x="3328" y="358"/>
                  </a:lnTo>
                  <a:lnTo>
                    <a:pt x="3323" y="362"/>
                  </a:lnTo>
                  <a:lnTo>
                    <a:pt x="3320" y="366"/>
                  </a:lnTo>
                  <a:lnTo>
                    <a:pt x="3314" y="376"/>
                  </a:lnTo>
                  <a:lnTo>
                    <a:pt x="3309" y="386"/>
                  </a:lnTo>
                  <a:lnTo>
                    <a:pt x="3307" y="398"/>
                  </a:lnTo>
                  <a:lnTo>
                    <a:pt x="3306" y="411"/>
                  </a:lnTo>
                  <a:lnTo>
                    <a:pt x="3307" y="424"/>
                  </a:lnTo>
                  <a:lnTo>
                    <a:pt x="3309" y="436"/>
                  </a:lnTo>
                  <a:lnTo>
                    <a:pt x="3311" y="440"/>
                  </a:lnTo>
                  <a:lnTo>
                    <a:pt x="3315" y="446"/>
                  </a:lnTo>
                  <a:lnTo>
                    <a:pt x="3317" y="450"/>
                  </a:lnTo>
                  <a:lnTo>
                    <a:pt x="3320" y="454"/>
                  </a:lnTo>
                  <a:lnTo>
                    <a:pt x="3324" y="458"/>
                  </a:lnTo>
                  <a:lnTo>
                    <a:pt x="3329" y="461"/>
                  </a:lnTo>
                  <a:lnTo>
                    <a:pt x="3333" y="464"/>
                  </a:lnTo>
                  <a:lnTo>
                    <a:pt x="3338" y="466"/>
                  </a:lnTo>
                  <a:lnTo>
                    <a:pt x="3344" y="468"/>
                  </a:lnTo>
                  <a:lnTo>
                    <a:pt x="3349" y="469"/>
                  </a:lnTo>
                  <a:lnTo>
                    <a:pt x="3356" y="470"/>
                  </a:lnTo>
                  <a:lnTo>
                    <a:pt x="3362" y="470"/>
                  </a:lnTo>
                  <a:lnTo>
                    <a:pt x="3374" y="469"/>
                  </a:lnTo>
                  <a:lnTo>
                    <a:pt x="3385" y="468"/>
                  </a:lnTo>
                  <a:lnTo>
                    <a:pt x="3394" y="466"/>
                  </a:lnTo>
                  <a:lnTo>
                    <a:pt x="3400" y="463"/>
                  </a:lnTo>
                  <a:lnTo>
                    <a:pt x="3397" y="448"/>
                  </a:lnTo>
                  <a:lnTo>
                    <a:pt x="3390" y="450"/>
                  </a:lnTo>
                  <a:lnTo>
                    <a:pt x="3383" y="453"/>
                  </a:lnTo>
                  <a:lnTo>
                    <a:pt x="3375" y="454"/>
                  </a:lnTo>
                  <a:lnTo>
                    <a:pt x="3364" y="454"/>
                  </a:lnTo>
                  <a:lnTo>
                    <a:pt x="3357" y="454"/>
                  </a:lnTo>
                  <a:lnTo>
                    <a:pt x="3350" y="451"/>
                  </a:lnTo>
                  <a:lnTo>
                    <a:pt x="3343" y="448"/>
                  </a:lnTo>
                  <a:lnTo>
                    <a:pt x="3337" y="445"/>
                  </a:lnTo>
                  <a:lnTo>
                    <a:pt x="3333" y="439"/>
                  </a:lnTo>
                  <a:lnTo>
                    <a:pt x="3329" y="431"/>
                  </a:lnTo>
                  <a:lnTo>
                    <a:pt x="3327" y="424"/>
                  </a:lnTo>
                  <a:lnTo>
                    <a:pt x="3326" y="414"/>
                  </a:lnTo>
                  <a:lnTo>
                    <a:pt x="3405" y="414"/>
                  </a:lnTo>
                  <a:close/>
                  <a:moveTo>
                    <a:pt x="3326" y="398"/>
                  </a:moveTo>
                  <a:lnTo>
                    <a:pt x="3327" y="392"/>
                  </a:lnTo>
                  <a:lnTo>
                    <a:pt x="3329" y="386"/>
                  </a:lnTo>
                  <a:lnTo>
                    <a:pt x="3331" y="380"/>
                  </a:lnTo>
                  <a:lnTo>
                    <a:pt x="3334" y="375"/>
                  </a:lnTo>
                  <a:lnTo>
                    <a:pt x="3338" y="370"/>
                  </a:lnTo>
                  <a:lnTo>
                    <a:pt x="3344" y="367"/>
                  </a:lnTo>
                  <a:lnTo>
                    <a:pt x="3350" y="363"/>
                  </a:lnTo>
                  <a:lnTo>
                    <a:pt x="3358" y="363"/>
                  </a:lnTo>
                  <a:lnTo>
                    <a:pt x="3365" y="363"/>
                  </a:lnTo>
                  <a:lnTo>
                    <a:pt x="3372" y="367"/>
                  </a:lnTo>
                  <a:lnTo>
                    <a:pt x="3377" y="370"/>
                  </a:lnTo>
                  <a:lnTo>
                    <a:pt x="3381" y="376"/>
                  </a:lnTo>
                  <a:lnTo>
                    <a:pt x="3384" y="381"/>
                  </a:lnTo>
                  <a:lnTo>
                    <a:pt x="3385" y="387"/>
                  </a:lnTo>
                  <a:lnTo>
                    <a:pt x="3386" y="392"/>
                  </a:lnTo>
                  <a:lnTo>
                    <a:pt x="3386" y="398"/>
                  </a:lnTo>
                  <a:lnTo>
                    <a:pt x="3326" y="398"/>
                  </a:lnTo>
                  <a:close/>
                  <a:moveTo>
                    <a:pt x="3432" y="468"/>
                  </a:moveTo>
                  <a:lnTo>
                    <a:pt x="3453" y="468"/>
                  </a:lnTo>
                  <a:lnTo>
                    <a:pt x="3453" y="295"/>
                  </a:lnTo>
                  <a:lnTo>
                    <a:pt x="3432" y="295"/>
                  </a:lnTo>
                  <a:lnTo>
                    <a:pt x="3432" y="468"/>
                  </a:lnTo>
                  <a:close/>
                  <a:moveTo>
                    <a:pt x="3620" y="468"/>
                  </a:moveTo>
                  <a:lnTo>
                    <a:pt x="3618" y="455"/>
                  </a:lnTo>
                  <a:lnTo>
                    <a:pt x="3618" y="440"/>
                  </a:lnTo>
                  <a:lnTo>
                    <a:pt x="3618" y="396"/>
                  </a:lnTo>
                  <a:lnTo>
                    <a:pt x="3617" y="387"/>
                  </a:lnTo>
                  <a:lnTo>
                    <a:pt x="3616" y="378"/>
                  </a:lnTo>
                  <a:lnTo>
                    <a:pt x="3614" y="370"/>
                  </a:lnTo>
                  <a:lnTo>
                    <a:pt x="3610" y="362"/>
                  </a:lnTo>
                  <a:lnTo>
                    <a:pt x="3606" y="360"/>
                  </a:lnTo>
                  <a:lnTo>
                    <a:pt x="3603" y="357"/>
                  </a:lnTo>
                  <a:lnTo>
                    <a:pt x="3600" y="354"/>
                  </a:lnTo>
                  <a:lnTo>
                    <a:pt x="3596" y="352"/>
                  </a:lnTo>
                  <a:lnTo>
                    <a:pt x="3591" y="350"/>
                  </a:lnTo>
                  <a:lnTo>
                    <a:pt x="3587" y="349"/>
                  </a:lnTo>
                  <a:lnTo>
                    <a:pt x="3580" y="348"/>
                  </a:lnTo>
                  <a:lnTo>
                    <a:pt x="3575" y="348"/>
                  </a:lnTo>
                  <a:lnTo>
                    <a:pt x="3564" y="348"/>
                  </a:lnTo>
                  <a:lnTo>
                    <a:pt x="3554" y="350"/>
                  </a:lnTo>
                  <a:lnTo>
                    <a:pt x="3545" y="353"/>
                  </a:lnTo>
                  <a:lnTo>
                    <a:pt x="3537" y="358"/>
                  </a:lnTo>
                  <a:lnTo>
                    <a:pt x="3542" y="372"/>
                  </a:lnTo>
                  <a:lnTo>
                    <a:pt x="3548" y="369"/>
                  </a:lnTo>
                  <a:lnTo>
                    <a:pt x="3556" y="366"/>
                  </a:lnTo>
                  <a:lnTo>
                    <a:pt x="3563" y="364"/>
                  </a:lnTo>
                  <a:lnTo>
                    <a:pt x="3572" y="363"/>
                  </a:lnTo>
                  <a:lnTo>
                    <a:pt x="3579" y="364"/>
                  </a:lnTo>
                  <a:lnTo>
                    <a:pt x="3586" y="367"/>
                  </a:lnTo>
                  <a:lnTo>
                    <a:pt x="3590" y="369"/>
                  </a:lnTo>
                  <a:lnTo>
                    <a:pt x="3593" y="373"/>
                  </a:lnTo>
                  <a:lnTo>
                    <a:pt x="3596" y="378"/>
                  </a:lnTo>
                  <a:lnTo>
                    <a:pt x="3597" y="382"/>
                  </a:lnTo>
                  <a:lnTo>
                    <a:pt x="3598" y="387"/>
                  </a:lnTo>
                  <a:lnTo>
                    <a:pt x="3598" y="390"/>
                  </a:lnTo>
                  <a:lnTo>
                    <a:pt x="3598" y="393"/>
                  </a:lnTo>
                  <a:lnTo>
                    <a:pt x="3581" y="393"/>
                  </a:lnTo>
                  <a:lnTo>
                    <a:pt x="3569" y="396"/>
                  </a:lnTo>
                  <a:lnTo>
                    <a:pt x="3557" y="399"/>
                  </a:lnTo>
                  <a:lnTo>
                    <a:pt x="3547" y="405"/>
                  </a:lnTo>
                  <a:lnTo>
                    <a:pt x="3543" y="407"/>
                  </a:lnTo>
                  <a:lnTo>
                    <a:pt x="3539" y="410"/>
                  </a:lnTo>
                  <a:lnTo>
                    <a:pt x="3536" y="414"/>
                  </a:lnTo>
                  <a:lnTo>
                    <a:pt x="3533" y="418"/>
                  </a:lnTo>
                  <a:lnTo>
                    <a:pt x="3532" y="422"/>
                  </a:lnTo>
                  <a:lnTo>
                    <a:pt x="3530" y="427"/>
                  </a:lnTo>
                  <a:lnTo>
                    <a:pt x="3530" y="431"/>
                  </a:lnTo>
                  <a:lnTo>
                    <a:pt x="3529" y="437"/>
                  </a:lnTo>
                  <a:lnTo>
                    <a:pt x="3530" y="444"/>
                  </a:lnTo>
                  <a:lnTo>
                    <a:pt x="3531" y="449"/>
                  </a:lnTo>
                  <a:lnTo>
                    <a:pt x="3534" y="455"/>
                  </a:lnTo>
                  <a:lnTo>
                    <a:pt x="3537" y="460"/>
                  </a:lnTo>
                  <a:lnTo>
                    <a:pt x="3543" y="465"/>
                  </a:lnTo>
                  <a:lnTo>
                    <a:pt x="3548" y="468"/>
                  </a:lnTo>
                  <a:lnTo>
                    <a:pt x="3556" y="470"/>
                  </a:lnTo>
                  <a:lnTo>
                    <a:pt x="3564" y="470"/>
                  </a:lnTo>
                  <a:lnTo>
                    <a:pt x="3570" y="470"/>
                  </a:lnTo>
                  <a:lnTo>
                    <a:pt x="3575" y="469"/>
                  </a:lnTo>
                  <a:lnTo>
                    <a:pt x="3580" y="467"/>
                  </a:lnTo>
                  <a:lnTo>
                    <a:pt x="3585" y="466"/>
                  </a:lnTo>
                  <a:lnTo>
                    <a:pt x="3592" y="459"/>
                  </a:lnTo>
                  <a:lnTo>
                    <a:pt x="3599" y="454"/>
                  </a:lnTo>
                  <a:lnTo>
                    <a:pt x="3600" y="454"/>
                  </a:lnTo>
                  <a:lnTo>
                    <a:pt x="3601" y="468"/>
                  </a:lnTo>
                  <a:lnTo>
                    <a:pt x="3620" y="468"/>
                  </a:lnTo>
                  <a:close/>
                  <a:moveTo>
                    <a:pt x="3598" y="428"/>
                  </a:moveTo>
                  <a:lnTo>
                    <a:pt x="3598" y="431"/>
                  </a:lnTo>
                  <a:lnTo>
                    <a:pt x="3597" y="435"/>
                  </a:lnTo>
                  <a:lnTo>
                    <a:pt x="3596" y="439"/>
                  </a:lnTo>
                  <a:lnTo>
                    <a:pt x="3593" y="442"/>
                  </a:lnTo>
                  <a:lnTo>
                    <a:pt x="3590" y="446"/>
                  </a:lnTo>
                  <a:lnTo>
                    <a:pt x="3587" y="449"/>
                  </a:lnTo>
                  <a:lnTo>
                    <a:pt x="3584" y="451"/>
                  </a:lnTo>
                  <a:lnTo>
                    <a:pt x="3579" y="454"/>
                  </a:lnTo>
                  <a:lnTo>
                    <a:pt x="3574" y="455"/>
                  </a:lnTo>
                  <a:lnTo>
                    <a:pt x="3570" y="455"/>
                  </a:lnTo>
                  <a:lnTo>
                    <a:pt x="3565" y="455"/>
                  </a:lnTo>
                  <a:lnTo>
                    <a:pt x="3562" y="454"/>
                  </a:lnTo>
                  <a:lnTo>
                    <a:pt x="3559" y="453"/>
                  </a:lnTo>
                  <a:lnTo>
                    <a:pt x="3556" y="450"/>
                  </a:lnTo>
                  <a:lnTo>
                    <a:pt x="3553" y="447"/>
                  </a:lnTo>
                  <a:lnTo>
                    <a:pt x="3551" y="444"/>
                  </a:lnTo>
                  <a:lnTo>
                    <a:pt x="3550" y="439"/>
                  </a:lnTo>
                  <a:lnTo>
                    <a:pt x="3549" y="435"/>
                  </a:lnTo>
                  <a:lnTo>
                    <a:pt x="3550" y="430"/>
                  </a:lnTo>
                  <a:lnTo>
                    <a:pt x="3551" y="427"/>
                  </a:lnTo>
                  <a:lnTo>
                    <a:pt x="3552" y="424"/>
                  </a:lnTo>
                  <a:lnTo>
                    <a:pt x="3553" y="420"/>
                  </a:lnTo>
                  <a:lnTo>
                    <a:pt x="3559" y="416"/>
                  </a:lnTo>
                  <a:lnTo>
                    <a:pt x="3565" y="412"/>
                  </a:lnTo>
                  <a:lnTo>
                    <a:pt x="3573" y="410"/>
                  </a:lnTo>
                  <a:lnTo>
                    <a:pt x="3580" y="409"/>
                  </a:lnTo>
                  <a:lnTo>
                    <a:pt x="3589" y="408"/>
                  </a:lnTo>
                  <a:lnTo>
                    <a:pt x="3598" y="408"/>
                  </a:lnTo>
                  <a:lnTo>
                    <a:pt x="3598" y="428"/>
                  </a:lnTo>
                  <a:close/>
                  <a:moveTo>
                    <a:pt x="3700" y="348"/>
                  </a:moveTo>
                  <a:lnTo>
                    <a:pt x="3688" y="349"/>
                  </a:lnTo>
                  <a:lnTo>
                    <a:pt x="3678" y="352"/>
                  </a:lnTo>
                  <a:lnTo>
                    <a:pt x="3672" y="354"/>
                  </a:lnTo>
                  <a:lnTo>
                    <a:pt x="3668" y="357"/>
                  </a:lnTo>
                  <a:lnTo>
                    <a:pt x="3664" y="360"/>
                  </a:lnTo>
                  <a:lnTo>
                    <a:pt x="3659" y="364"/>
                  </a:lnTo>
                  <a:lnTo>
                    <a:pt x="3656" y="368"/>
                  </a:lnTo>
                  <a:lnTo>
                    <a:pt x="3653" y="373"/>
                  </a:lnTo>
                  <a:lnTo>
                    <a:pt x="3650" y="378"/>
                  </a:lnTo>
                  <a:lnTo>
                    <a:pt x="3647" y="383"/>
                  </a:lnTo>
                  <a:lnTo>
                    <a:pt x="3645" y="390"/>
                  </a:lnTo>
                  <a:lnTo>
                    <a:pt x="3644" y="396"/>
                  </a:lnTo>
                  <a:lnTo>
                    <a:pt x="3643" y="402"/>
                  </a:lnTo>
                  <a:lnTo>
                    <a:pt x="3643" y="410"/>
                  </a:lnTo>
                  <a:lnTo>
                    <a:pt x="3643" y="417"/>
                  </a:lnTo>
                  <a:lnTo>
                    <a:pt x="3644" y="424"/>
                  </a:lnTo>
                  <a:lnTo>
                    <a:pt x="3645" y="429"/>
                  </a:lnTo>
                  <a:lnTo>
                    <a:pt x="3647" y="435"/>
                  </a:lnTo>
                  <a:lnTo>
                    <a:pt x="3650" y="440"/>
                  </a:lnTo>
                  <a:lnTo>
                    <a:pt x="3653" y="446"/>
                  </a:lnTo>
                  <a:lnTo>
                    <a:pt x="3655" y="450"/>
                  </a:lnTo>
                  <a:lnTo>
                    <a:pt x="3659" y="455"/>
                  </a:lnTo>
                  <a:lnTo>
                    <a:pt x="3662" y="458"/>
                  </a:lnTo>
                  <a:lnTo>
                    <a:pt x="3667" y="461"/>
                  </a:lnTo>
                  <a:lnTo>
                    <a:pt x="3671" y="464"/>
                  </a:lnTo>
                  <a:lnTo>
                    <a:pt x="3677" y="466"/>
                  </a:lnTo>
                  <a:lnTo>
                    <a:pt x="3686" y="469"/>
                  </a:lnTo>
                  <a:lnTo>
                    <a:pt x="3698" y="470"/>
                  </a:lnTo>
                  <a:lnTo>
                    <a:pt x="3708" y="469"/>
                  </a:lnTo>
                  <a:lnTo>
                    <a:pt x="3719" y="467"/>
                  </a:lnTo>
                  <a:lnTo>
                    <a:pt x="3728" y="463"/>
                  </a:lnTo>
                  <a:lnTo>
                    <a:pt x="3737" y="456"/>
                  </a:lnTo>
                  <a:lnTo>
                    <a:pt x="3740" y="451"/>
                  </a:lnTo>
                  <a:lnTo>
                    <a:pt x="3743" y="447"/>
                  </a:lnTo>
                  <a:lnTo>
                    <a:pt x="3747" y="441"/>
                  </a:lnTo>
                  <a:lnTo>
                    <a:pt x="3750" y="436"/>
                  </a:lnTo>
                  <a:lnTo>
                    <a:pt x="3752" y="430"/>
                  </a:lnTo>
                  <a:lnTo>
                    <a:pt x="3753" y="424"/>
                  </a:lnTo>
                  <a:lnTo>
                    <a:pt x="3754" y="416"/>
                  </a:lnTo>
                  <a:lnTo>
                    <a:pt x="3754" y="408"/>
                  </a:lnTo>
                  <a:lnTo>
                    <a:pt x="3753" y="396"/>
                  </a:lnTo>
                  <a:lnTo>
                    <a:pt x="3751" y="383"/>
                  </a:lnTo>
                  <a:lnTo>
                    <a:pt x="3749" y="378"/>
                  </a:lnTo>
                  <a:lnTo>
                    <a:pt x="3746" y="373"/>
                  </a:lnTo>
                  <a:lnTo>
                    <a:pt x="3742" y="369"/>
                  </a:lnTo>
                  <a:lnTo>
                    <a:pt x="3739" y="364"/>
                  </a:lnTo>
                  <a:lnTo>
                    <a:pt x="3736" y="360"/>
                  </a:lnTo>
                  <a:lnTo>
                    <a:pt x="3732" y="357"/>
                  </a:lnTo>
                  <a:lnTo>
                    <a:pt x="3727" y="354"/>
                  </a:lnTo>
                  <a:lnTo>
                    <a:pt x="3722" y="352"/>
                  </a:lnTo>
                  <a:lnTo>
                    <a:pt x="3716" y="350"/>
                  </a:lnTo>
                  <a:lnTo>
                    <a:pt x="3711" y="349"/>
                  </a:lnTo>
                  <a:lnTo>
                    <a:pt x="3706" y="348"/>
                  </a:lnTo>
                  <a:lnTo>
                    <a:pt x="3700" y="348"/>
                  </a:lnTo>
                  <a:close/>
                  <a:moveTo>
                    <a:pt x="3699" y="363"/>
                  </a:moveTo>
                  <a:lnTo>
                    <a:pt x="3704" y="363"/>
                  </a:lnTo>
                  <a:lnTo>
                    <a:pt x="3708" y="364"/>
                  </a:lnTo>
                  <a:lnTo>
                    <a:pt x="3711" y="366"/>
                  </a:lnTo>
                  <a:lnTo>
                    <a:pt x="3715" y="368"/>
                  </a:lnTo>
                  <a:lnTo>
                    <a:pt x="3721" y="372"/>
                  </a:lnTo>
                  <a:lnTo>
                    <a:pt x="3725" y="379"/>
                  </a:lnTo>
                  <a:lnTo>
                    <a:pt x="3729" y="386"/>
                  </a:lnTo>
                  <a:lnTo>
                    <a:pt x="3732" y="393"/>
                  </a:lnTo>
                  <a:lnTo>
                    <a:pt x="3733" y="401"/>
                  </a:lnTo>
                  <a:lnTo>
                    <a:pt x="3734" y="409"/>
                  </a:lnTo>
                  <a:lnTo>
                    <a:pt x="3733" y="418"/>
                  </a:lnTo>
                  <a:lnTo>
                    <a:pt x="3731" y="427"/>
                  </a:lnTo>
                  <a:lnTo>
                    <a:pt x="3727" y="435"/>
                  </a:lnTo>
                  <a:lnTo>
                    <a:pt x="3724" y="441"/>
                  </a:lnTo>
                  <a:lnTo>
                    <a:pt x="3719" y="447"/>
                  </a:lnTo>
                  <a:lnTo>
                    <a:pt x="3712" y="451"/>
                  </a:lnTo>
                  <a:lnTo>
                    <a:pt x="3706" y="454"/>
                  </a:lnTo>
                  <a:lnTo>
                    <a:pt x="3699" y="455"/>
                  </a:lnTo>
                  <a:lnTo>
                    <a:pt x="3692" y="454"/>
                  </a:lnTo>
                  <a:lnTo>
                    <a:pt x="3685" y="451"/>
                  </a:lnTo>
                  <a:lnTo>
                    <a:pt x="3679" y="447"/>
                  </a:lnTo>
                  <a:lnTo>
                    <a:pt x="3674" y="441"/>
                  </a:lnTo>
                  <a:lnTo>
                    <a:pt x="3670" y="435"/>
                  </a:lnTo>
                  <a:lnTo>
                    <a:pt x="3667" y="427"/>
                  </a:lnTo>
                  <a:lnTo>
                    <a:pt x="3665" y="419"/>
                  </a:lnTo>
                  <a:lnTo>
                    <a:pt x="3665" y="409"/>
                  </a:lnTo>
                  <a:lnTo>
                    <a:pt x="3665" y="401"/>
                  </a:lnTo>
                  <a:lnTo>
                    <a:pt x="3666" y="392"/>
                  </a:lnTo>
                  <a:lnTo>
                    <a:pt x="3669" y="385"/>
                  </a:lnTo>
                  <a:lnTo>
                    <a:pt x="3672" y="378"/>
                  </a:lnTo>
                  <a:lnTo>
                    <a:pt x="3678" y="372"/>
                  </a:lnTo>
                  <a:lnTo>
                    <a:pt x="3683" y="368"/>
                  </a:lnTo>
                  <a:lnTo>
                    <a:pt x="3691" y="364"/>
                  </a:lnTo>
                  <a:lnTo>
                    <a:pt x="3699" y="363"/>
                  </a:lnTo>
                  <a:close/>
                  <a:moveTo>
                    <a:pt x="3773" y="463"/>
                  </a:moveTo>
                  <a:lnTo>
                    <a:pt x="3779" y="466"/>
                  </a:lnTo>
                  <a:lnTo>
                    <a:pt x="3787" y="468"/>
                  </a:lnTo>
                  <a:lnTo>
                    <a:pt x="3795" y="470"/>
                  </a:lnTo>
                  <a:lnTo>
                    <a:pt x="3805" y="470"/>
                  </a:lnTo>
                  <a:lnTo>
                    <a:pt x="3815" y="469"/>
                  </a:lnTo>
                  <a:lnTo>
                    <a:pt x="3823" y="468"/>
                  </a:lnTo>
                  <a:lnTo>
                    <a:pt x="3830" y="465"/>
                  </a:lnTo>
                  <a:lnTo>
                    <a:pt x="3836" y="460"/>
                  </a:lnTo>
                  <a:lnTo>
                    <a:pt x="3842" y="456"/>
                  </a:lnTo>
                  <a:lnTo>
                    <a:pt x="3845" y="449"/>
                  </a:lnTo>
                  <a:lnTo>
                    <a:pt x="3847" y="442"/>
                  </a:lnTo>
                  <a:lnTo>
                    <a:pt x="3847" y="435"/>
                  </a:lnTo>
                  <a:lnTo>
                    <a:pt x="3847" y="429"/>
                  </a:lnTo>
                  <a:lnTo>
                    <a:pt x="3846" y="424"/>
                  </a:lnTo>
                  <a:lnTo>
                    <a:pt x="3843" y="418"/>
                  </a:lnTo>
                  <a:lnTo>
                    <a:pt x="3840" y="414"/>
                  </a:lnTo>
                  <a:lnTo>
                    <a:pt x="3835" y="410"/>
                  </a:lnTo>
                  <a:lnTo>
                    <a:pt x="3831" y="406"/>
                  </a:lnTo>
                  <a:lnTo>
                    <a:pt x="3824" y="402"/>
                  </a:lnTo>
                  <a:lnTo>
                    <a:pt x="3818" y="400"/>
                  </a:lnTo>
                  <a:lnTo>
                    <a:pt x="3808" y="396"/>
                  </a:lnTo>
                  <a:lnTo>
                    <a:pt x="3801" y="391"/>
                  </a:lnTo>
                  <a:lnTo>
                    <a:pt x="3799" y="389"/>
                  </a:lnTo>
                  <a:lnTo>
                    <a:pt x="3797" y="386"/>
                  </a:lnTo>
                  <a:lnTo>
                    <a:pt x="3796" y="383"/>
                  </a:lnTo>
                  <a:lnTo>
                    <a:pt x="3796" y="380"/>
                  </a:lnTo>
                  <a:lnTo>
                    <a:pt x="3796" y="377"/>
                  </a:lnTo>
                  <a:lnTo>
                    <a:pt x="3797" y="373"/>
                  </a:lnTo>
                  <a:lnTo>
                    <a:pt x="3799" y="371"/>
                  </a:lnTo>
                  <a:lnTo>
                    <a:pt x="3801" y="368"/>
                  </a:lnTo>
                  <a:lnTo>
                    <a:pt x="3804" y="367"/>
                  </a:lnTo>
                  <a:lnTo>
                    <a:pt x="3807" y="364"/>
                  </a:lnTo>
                  <a:lnTo>
                    <a:pt x="3810" y="363"/>
                  </a:lnTo>
                  <a:lnTo>
                    <a:pt x="3815" y="363"/>
                  </a:lnTo>
                  <a:lnTo>
                    <a:pt x="3822" y="364"/>
                  </a:lnTo>
                  <a:lnTo>
                    <a:pt x="3829" y="366"/>
                  </a:lnTo>
                  <a:lnTo>
                    <a:pt x="3834" y="368"/>
                  </a:lnTo>
                  <a:lnTo>
                    <a:pt x="3839" y="370"/>
                  </a:lnTo>
                  <a:lnTo>
                    <a:pt x="3844" y="354"/>
                  </a:lnTo>
                  <a:lnTo>
                    <a:pt x="3839" y="352"/>
                  </a:lnTo>
                  <a:lnTo>
                    <a:pt x="3831" y="350"/>
                  </a:lnTo>
                  <a:lnTo>
                    <a:pt x="3823" y="348"/>
                  </a:lnTo>
                  <a:lnTo>
                    <a:pt x="3816" y="348"/>
                  </a:lnTo>
                  <a:lnTo>
                    <a:pt x="3807" y="348"/>
                  </a:lnTo>
                  <a:lnTo>
                    <a:pt x="3799" y="350"/>
                  </a:lnTo>
                  <a:lnTo>
                    <a:pt x="3792" y="353"/>
                  </a:lnTo>
                  <a:lnTo>
                    <a:pt x="3787" y="358"/>
                  </a:lnTo>
                  <a:lnTo>
                    <a:pt x="3782" y="362"/>
                  </a:lnTo>
                  <a:lnTo>
                    <a:pt x="3779" y="369"/>
                  </a:lnTo>
                  <a:lnTo>
                    <a:pt x="3777" y="376"/>
                  </a:lnTo>
                  <a:lnTo>
                    <a:pt x="3776" y="382"/>
                  </a:lnTo>
                  <a:lnTo>
                    <a:pt x="3777" y="387"/>
                  </a:lnTo>
                  <a:lnTo>
                    <a:pt x="3778" y="392"/>
                  </a:lnTo>
                  <a:lnTo>
                    <a:pt x="3780" y="397"/>
                  </a:lnTo>
                  <a:lnTo>
                    <a:pt x="3783" y="401"/>
                  </a:lnTo>
                  <a:lnTo>
                    <a:pt x="3788" y="406"/>
                  </a:lnTo>
                  <a:lnTo>
                    <a:pt x="3793" y="409"/>
                  </a:lnTo>
                  <a:lnTo>
                    <a:pt x="3800" y="412"/>
                  </a:lnTo>
                  <a:lnTo>
                    <a:pt x="3806" y="416"/>
                  </a:lnTo>
                  <a:lnTo>
                    <a:pt x="3816" y="420"/>
                  </a:lnTo>
                  <a:lnTo>
                    <a:pt x="3822" y="425"/>
                  </a:lnTo>
                  <a:lnTo>
                    <a:pt x="3824" y="427"/>
                  </a:lnTo>
                  <a:lnTo>
                    <a:pt x="3827" y="430"/>
                  </a:lnTo>
                  <a:lnTo>
                    <a:pt x="3828" y="434"/>
                  </a:lnTo>
                  <a:lnTo>
                    <a:pt x="3828" y="437"/>
                  </a:lnTo>
                  <a:lnTo>
                    <a:pt x="3828" y="440"/>
                  </a:lnTo>
                  <a:lnTo>
                    <a:pt x="3827" y="444"/>
                  </a:lnTo>
                  <a:lnTo>
                    <a:pt x="3824" y="447"/>
                  </a:lnTo>
                  <a:lnTo>
                    <a:pt x="3822" y="449"/>
                  </a:lnTo>
                  <a:lnTo>
                    <a:pt x="3819" y="451"/>
                  </a:lnTo>
                  <a:lnTo>
                    <a:pt x="3815" y="454"/>
                  </a:lnTo>
                  <a:lnTo>
                    <a:pt x="3810" y="455"/>
                  </a:lnTo>
                  <a:lnTo>
                    <a:pt x="3805" y="455"/>
                  </a:lnTo>
                  <a:lnTo>
                    <a:pt x="3797" y="454"/>
                  </a:lnTo>
                  <a:lnTo>
                    <a:pt x="3790" y="451"/>
                  </a:lnTo>
                  <a:lnTo>
                    <a:pt x="3783" y="449"/>
                  </a:lnTo>
                  <a:lnTo>
                    <a:pt x="3778" y="446"/>
                  </a:lnTo>
                  <a:lnTo>
                    <a:pt x="3773" y="463"/>
                  </a:lnTo>
                  <a:close/>
                  <a:moveTo>
                    <a:pt x="3924" y="468"/>
                  </a:moveTo>
                  <a:lnTo>
                    <a:pt x="3945" y="468"/>
                  </a:lnTo>
                  <a:lnTo>
                    <a:pt x="3945" y="397"/>
                  </a:lnTo>
                  <a:lnTo>
                    <a:pt x="3945" y="392"/>
                  </a:lnTo>
                  <a:lnTo>
                    <a:pt x="3947" y="387"/>
                  </a:lnTo>
                  <a:lnTo>
                    <a:pt x="3948" y="382"/>
                  </a:lnTo>
                  <a:lnTo>
                    <a:pt x="3950" y="379"/>
                  </a:lnTo>
                  <a:lnTo>
                    <a:pt x="3953" y="375"/>
                  </a:lnTo>
                  <a:lnTo>
                    <a:pt x="3956" y="372"/>
                  </a:lnTo>
                  <a:lnTo>
                    <a:pt x="3961" y="369"/>
                  </a:lnTo>
                  <a:lnTo>
                    <a:pt x="3965" y="367"/>
                  </a:lnTo>
                  <a:lnTo>
                    <a:pt x="3969" y="366"/>
                  </a:lnTo>
                  <a:lnTo>
                    <a:pt x="3975" y="366"/>
                  </a:lnTo>
                  <a:lnTo>
                    <a:pt x="3981" y="366"/>
                  </a:lnTo>
                  <a:lnTo>
                    <a:pt x="3986" y="368"/>
                  </a:lnTo>
                  <a:lnTo>
                    <a:pt x="3991" y="371"/>
                  </a:lnTo>
                  <a:lnTo>
                    <a:pt x="3995" y="376"/>
                  </a:lnTo>
                  <a:lnTo>
                    <a:pt x="3997" y="381"/>
                  </a:lnTo>
                  <a:lnTo>
                    <a:pt x="3999" y="387"/>
                  </a:lnTo>
                  <a:lnTo>
                    <a:pt x="4001" y="393"/>
                  </a:lnTo>
                  <a:lnTo>
                    <a:pt x="4001" y="400"/>
                  </a:lnTo>
                  <a:lnTo>
                    <a:pt x="4001" y="468"/>
                  </a:lnTo>
                  <a:lnTo>
                    <a:pt x="4021" y="468"/>
                  </a:lnTo>
                  <a:lnTo>
                    <a:pt x="4021" y="398"/>
                  </a:lnTo>
                  <a:lnTo>
                    <a:pt x="4021" y="390"/>
                  </a:lnTo>
                  <a:lnTo>
                    <a:pt x="4020" y="383"/>
                  </a:lnTo>
                  <a:lnTo>
                    <a:pt x="4019" y="378"/>
                  </a:lnTo>
                  <a:lnTo>
                    <a:pt x="4018" y="372"/>
                  </a:lnTo>
                  <a:lnTo>
                    <a:pt x="4012" y="364"/>
                  </a:lnTo>
                  <a:lnTo>
                    <a:pt x="4007" y="358"/>
                  </a:lnTo>
                  <a:lnTo>
                    <a:pt x="4001" y="352"/>
                  </a:lnTo>
                  <a:lnTo>
                    <a:pt x="3994" y="350"/>
                  </a:lnTo>
                  <a:lnTo>
                    <a:pt x="3988" y="348"/>
                  </a:lnTo>
                  <a:lnTo>
                    <a:pt x="3981" y="348"/>
                  </a:lnTo>
                  <a:lnTo>
                    <a:pt x="3975" y="348"/>
                  </a:lnTo>
                  <a:lnTo>
                    <a:pt x="3968" y="349"/>
                  </a:lnTo>
                  <a:lnTo>
                    <a:pt x="3963" y="351"/>
                  </a:lnTo>
                  <a:lnTo>
                    <a:pt x="3957" y="354"/>
                  </a:lnTo>
                  <a:lnTo>
                    <a:pt x="3953" y="358"/>
                  </a:lnTo>
                  <a:lnTo>
                    <a:pt x="3949" y="361"/>
                  </a:lnTo>
                  <a:lnTo>
                    <a:pt x="3945" y="366"/>
                  </a:lnTo>
                  <a:lnTo>
                    <a:pt x="3943" y="370"/>
                  </a:lnTo>
                  <a:lnTo>
                    <a:pt x="3943" y="370"/>
                  </a:lnTo>
                  <a:lnTo>
                    <a:pt x="3941" y="350"/>
                  </a:lnTo>
                  <a:lnTo>
                    <a:pt x="3923" y="350"/>
                  </a:lnTo>
                  <a:lnTo>
                    <a:pt x="3924" y="366"/>
                  </a:lnTo>
                  <a:lnTo>
                    <a:pt x="3924" y="382"/>
                  </a:lnTo>
                  <a:lnTo>
                    <a:pt x="3924" y="468"/>
                  </a:lnTo>
                  <a:close/>
                  <a:moveTo>
                    <a:pt x="4146" y="414"/>
                  </a:moveTo>
                  <a:lnTo>
                    <a:pt x="4147" y="409"/>
                  </a:lnTo>
                  <a:lnTo>
                    <a:pt x="4147" y="403"/>
                  </a:lnTo>
                  <a:lnTo>
                    <a:pt x="4147" y="395"/>
                  </a:lnTo>
                  <a:lnTo>
                    <a:pt x="4145" y="386"/>
                  </a:lnTo>
                  <a:lnTo>
                    <a:pt x="4142" y="376"/>
                  </a:lnTo>
                  <a:lnTo>
                    <a:pt x="4138" y="367"/>
                  </a:lnTo>
                  <a:lnTo>
                    <a:pt x="4134" y="363"/>
                  </a:lnTo>
                  <a:lnTo>
                    <a:pt x="4131" y="359"/>
                  </a:lnTo>
                  <a:lnTo>
                    <a:pt x="4128" y="356"/>
                  </a:lnTo>
                  <a:lnTo>
                    <a:pt x="4124" y="353"/>
                  </a:lnTo>
                  <a:lnTo>
                    <a:pt x="4118" y="351"/>
                  </a:lnTo>
                  <a:lnTo>
                    <a:pt x="4113" y="349"/>
                  </a:lnTo>
                  <a:lnTo>
                    <a:pt x="4107" y="348"/>
                  </a:lnTo>
                  <a:lnTo>
                    <a:pt x="4100" y="348"/>
                  </a:lnTo>
                  <a:lnTo>
                    <a:pt x="4094" y="348"/>
                  </a:lnTo>
                  <a:lnTo>
                    <a:pt x="4088" y="349"/>
                  </a:lnTo>
                  <a:lnTo>
                    <a:pt x="4083" y="350"/>
                  </a:lnTo>
                  <a:lnTo>
                    <a:pt x="4078" y="352"/>
                  </a:lnTo>
                  <a:lnTo>
                    <a:pt x="4073" y="356"/>
                  </a:lnTo>
                  <a:lnTo>
                    <a:pt x="4069" y="358"/>
                  </a:lnTo>
                  <a:lnTo>
                    <a:pt x="4064" y="362"/>
                  </a:lnTo>
                  <a:lnTo>
                    <a:pt x="4061" y="366"/>
                  </a:lnTo>
                  <a:lnTo>
                    <a:pt x="4055" y="376"/>
                  </a:lnTo>
                  <a:lnTo>
                    <a:pt x="4050" y="386"/>
                  </a:lnTo>
                  <a:lnTo>
                    <a:pt x="4048" y="398"/>
                  </a:lnTo>
                  <a:lnTo>
                    <a:pt x="4047" y="411"/>
                  </a:lnTo>
                  <a:lnTo>
                    <a:pt x="4048" y="424"/>
                  </a:lnTo>
                  <a:lnTo>
                    <a:pt x="4050" y="436"/>
                  </a:lnTo>
                  <a:lnTo>
                    <a:pt x="4052" y="440"/>
                  </a:lnTo>
                  <a:lnTo>
                    <a:pt x="4056" y="446"/>
                  </a:lnTo>
                  <a:lnTo>
                    <a:pt x="4058" y="450"/>
                  </a:lnTo>
                  <a:lnTo>
                    <a:pt x="4062" y="454"/>
                  </a:lnTo>
                  <a:lnTo>
                    <a:pt x="4065" y="458"/>
                  </a:lnTo>
                  <a:lnTo>
                    <a:pt x="4070" y="461"/>
                  </a:lnTo>
                  <a:lnTo>
                    <a:pt x="4074" y="464"/>
                  </a:lnTo>
                  <a:lnTo>
                    <a:pt x="4079" y="466"/>
                  </a:lnTo>
                  <a:lnTo>
                    <a:pt x="4085" y="468"/>
                  </a:lnTo>
                  <a:lnTo>
                    <a:pt x="4090" y="469"/>
                  </a:lnTo>
                  <a:lnTo>
                    <a:pt x="4097" y="470"/>
                  </a:lnTo>
                  <a:lnTo>
                    <a:pt x="4103" y="470"/>
                  </a:lnTo>
                  <a:lnTo>
                    <a:pt x="4115" y="469"/>
                  </a:lnTo>
                  <a:lnTo>
                    <a:pt x="4126" y="468"/>
                  </a:lnTo>
                  <a:lnTo>
                    <a:pt x="4134" y="466"/>
                  </a:lnTo>
                  <a:lnTo>
                    <a:pt x="4141" y="463"/>
                  </a:lnTo>
                  <a:lnTo>
                    <a:pt x="4138" y="448"/>
                  </a:lnTo>
                  <a:lnTo>
                    <a:pt x="4131" y="450"/>
                  </a:lnTo>
                  <a:lnTo>
                    <a:pt x="4125" y="453"/>
                  </a:lnTo>
                  <a:lnTo>
                    <a:pt x="4116" y="454"/>
                  </a:lnTo>
                  <a:lnTo>
                    <a:pt x="4105" y="454"/>
                  </a:lnTo>
                  <a:lnTo>
                    <a:pt x="4098" y="454"/>
                  </a:lnTo>
                  <a:lnTo>
                    <a:pt x="4091" y="451"/>
                  </a:lnTo>
                  <a:lnTo>
                    <a:pt x="4085" y="448"/>
                  </a:lnTo>
                  <a:lnTo>
                    <a:pt x="4078" y="445"/>
                  </a:lnTo>
                  <a:lnTo>
                    <a:pt x="4074" y="439"/>
                  </a:lnTo>
                  <a:lnTo>
                    <a:pt x="4070" y="431"/>
                  </a:lnTo>
                  <a:lnTo>
                    <a:pt x="4067" y="424"/>
                  </a:lnTo>
                  <a:lnTo>
                    <a:pt x="4066" y="414"/>
                  </a:lnTo>
                  <a:lnTo>
                    <a:pt x="4146" y="414"/>
                  </a:lnTo>
                  <a:close/>
                  <a:moveTo>
                    <a:pt x="4066" y="398"/>
                  </a:moveTo>
                  <a:lnTo>
                    <a:pt x="4067" y="392"/>
                  </a:lnTo>
                  <a:lnTo>
                    <a:pt x="4070" y="386"/>
                  </a:lnTo>
                  <a:lnTo>
                    <a:pt x="4072" y="380"/>
                  </a:lnTo>
                  <a:lnTo>
                    <a:pt x="4075" y="375"/>
                  </a:lnTo>
                  <a:lnTo>
                    <a:pt x="4079" y="370"/>
                  </a:lnTo>
                  <a:lnTo>
                    <a:pt x="4085" y="367"/>
                  </a:lnTo>
                  <a:lnTo>
                    <a:pt x="4091" y="363"/>
                  </a:lnTo>
                  <a:lnTo>
                    <a:pt x="4099" y="363"/>
                  </a:lnTo>
                  <a:lnTo>
                    <a:pt x="4106" y="363"/>
                  </a:lnTo>
                  <a:lnTo>
                    <a:pt x="4113" y="367"/>
                  </a:lnTo>
                  <a:lnTo>
                    <a:pt x="4118" y="370"/>
                  </a:lnTo>
                  <a:lnTo>
                    <a:pt x="4121" y="376"/>
                  </a:lnTo>
                  <a:lnTo>
                    <a:pt x="4125" y="381"/>
                  </a:lnTo>
                  <a:lnTo>
                    <a:pt x="4126" y="387"/>
                  </a:lnTo>
                  <a:lnTo>
                    <a:pt x="4127" y="392"/>
                  </a:lnTo>
                  <a:lnTo>
                    <a:pt x="4128" y="398"/>
                  </a:lnTo>
                  <a:lnTo>
                    <a:pt x="4066" y="398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3427148" y="1380157"/>
              <a:ext cx="2406444" cy="101181"/>
            </a:xfrm>
            <a:custGeom>
              <a:rect b="b" l="l" r="r" t="t"/>
              <a:pathLst>
                <a:path extrusionOk="0" h="223" w="5151">
                  <a:moveTo>
                    <a:pt x="88" y="55"/>
                  </a:moveTo>
                  <a:lnTo>
                    <a:pt x="87" y="73"/>
                  </a:lnTo>
                  <a:lnTo>
                    <a:pt x="87" y="73"/>
                  </a:lnTo>
                  <a:lnTo>
                    <a:pt x="85" y="69"/>
                  </a:lnTo>
                  <a:lnTo>
                    <a:pt x="82" y="66"/>
                  </a:lnTo>
                  <a:lnTo>
                    <a:pt x="79" y="62"/>
                  </a:lnTo>
                  <a:lnTo>
                    <a:pt x="74" y="59"/>
                  </a:lnTo>
                  <a:lnTo>
                    <a:pt x="70" y="56"/>
                  </a:lnTo>
                  <a:lnTo>
                    <a:pt x="64" y="54"/>
                  </a:lnTo>
                  <a:lnTo>
                    <a:pt x="58" y="53"/>
                  </a:lnTo>
                  <a:lnTo>
                    <a:pt x="52" y="53"/>
                  </a:lnTo>
                  <a:lnTo>
                    <a:pt x="42" y="54"/>
                  </a:lnTo>
                  <a:lnTo>
                    <a:pt x="32" y="57"/>
                  </a:lnTo>
                  <a:lnTo>
                    <a:pt x="23" y="62"/>
                  </a:lnTo>
                  <a:lnTo>
                    <a:pt x="16" y="68"/>
                  </a:lnTo>
                  <a:lnTo>
                    <a:pt x="13" y="73"/>
                  </a:lnTo>
                  <a:lnTo>
                    <a:pt x="9" y="77"/>
                  </a:lnTo>
                  <a:lnTo>
                    <a:pt x="6" y="83"/>
                  </a:lnTo>
                  <a:lnTo>
                    <a:pt x="4" y="88"/>
                  </a:lnTo>
                  <a:lnTo>
                    <a:pt x="3" y="94"/>
                  </a:lnTo>
                  <a:lnTo>
                    <a:pt x="1" y="101"/>
                  </a:lnTo>
                  <a:lnTo>
                    <a:pt x="1" y="107"/>
                  </a:lnTo>
                  <a:lnTo>
                    <a:pt x="0" y="115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8" y="147"/>
                  </a:lnTo>
                  <a:lnTo>
                    <a:pt x="14" y="156"/>
                  </a:lnTo>
                  <a:lnTo>
                    <a:pt x="20" y="163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1"/>
                  </a:lnTo>
                  <a:lnTo>
                    <a:pt x="43" y="172"/>
                  </a:lnTo>
                  <a:lnTo>
                    <a:pt x="48" y="172"/>
                  </a:lnTo>
                  <a:lnTo>
                    <a:pt x="55" y="172"/>
                  </a:lnTo>
                  <a:lnTo>
                    <a:pt x="61" y="171"/>
                  </a:lnTo>
                  <a:lnTo>
                    <a:pt x="66" y="169"/>
                  </a:lnTo>
                  <a:lnTo>
                    <a:pt x="71" y="166"/>
                  </a:lnTo>
                  <a:lnTo>
                    <a:pt x="75" y="164"/>
                  </a:lnTo>
                  <a:lnTo>
                    <a:pt x="79" y="161"/>
                  </a:lnTo>
                  <a:lnTo>
                    <a:pt x="82" y="156"/>
                  </a:lnTo>
                  <a:lnTo>
                    <a:pt x="85" y="153"/>
                  </a:lnTo>
                  <a:lnTo>
                    <a:pt x="85" y="153"/>
                  </a:lnTo>
                  <a:lnTo>
                    <a:pt x="85" y="166"/>
                  </a:lnTo>
                  <a:lnTo>
                    <a:pt x="85" y="176"/>
                  </a:lnTo>
                  <a:lnTo>
                    <a:pt x="83" y="185"/>
                  </a:lnTo>
                  <a:lnTo>
                    <a:pt x="80" y="192"/>
                  </a:lnTo>
                  <a:lnTo>
                    <a:pt x="75" y="198"/>
                  </a:lnTo>
                  <a:lnTo>
                    <a:pt x="70" y="202"/>
                  </a:lnTo>
                  <a:lnTo>
                    <a:pt x="63" y="204"/>
                  </a:lnTo>
                  <a:lnTo>
                    <a:pt x="56" y="207"/>
                  </a:lnTo>
                  <a:lnTo>
                    <a:pt x="48" y="207"/>
                  </a:lnTo>
                  <a:lnTo>
                    <a:pt x="39" y="207"/>
                  </a:lnTo>
                  <a:lnTo>
                    <a:pt x="29" y="204"/>
                  </a:lnTo>
                  <a:lnTo>
                    <a:pt x="21" y="201"/>
                  </a:lnTo>
                  <a:lnTo>
                    <a:pt x="15" y="198"/>
                  </a:lnTo>
                  <a:lnTo>
                    <a:pt x="9" y="214"/>
                  </a:lnTo>
                  <a:lnTo>
                    <a:pt x="18" y="219"/>
                  </a:lnTo>
                  <a:lnTo>
                    <a:pt x="27" y="221"/>
                  </a:lnTo>
                  <a:lnTo>
                    <a:pt x="37" y="223"/>
                  </a:lnTo>
                  <a:lnTo>
                    <a:pt x="48" y="223"/>
                  </a:lnTo>
                  <a:lnTo>
                    <a:pt x="59" y="223"/>
                  </a:lnTo>
                  <a:lnTo>
                    <a:pt x="70" y="221"/>
                  </a:lnTo>
                  <a:lnTo>
                    <a:pt x="75" y="219"/>
                  </a:lnTo>
                  <a:lnTo>
                    <a:pt x="81" y="217"/>
                  </a:lnTo>
                  <a:lnTo>
                    <a:pt x="85" y="213"/>
                  </a:lnTo>
                  <a:lnTo>
                    <a:pt x="89" y="210"/>
                  </a:lnTo>
                  <a:lnTo>
                    <a:pt x="94" y="205"/>
                  </a:lnTo>
                  <a:lnTo>
                    <a:pt x="97" y="201"/>
                  </a:lnTo>
                  <a:lnTo>
                    <a:pt x="99" y="195"/>
                  </a:lnTo>
                  <a:lnTo>
                    <a:pt x="101" y="189"/>
                  </a:lnTo>
                  <a:lnTo>
                    <a:pt x="103" y="182"/>
                  </a:lnTo>
                  <a:lnTo>
                    <a:pt x="104" y="174"/>
                  </a:lnTo>
                  <a:lnTo>
                    <a:pt x="106" y="165"/>
                  </a:lnTo>
                  <a:lnTo>
                    <a:pt x="106" y="156"/>
                  </a:lnTo>
                  <a:lnTo>
                    <a:pt x="106" y="87"/>
                  </a:lnTo>
                  <a:lnTo>
                    <a:pt x="106" y="69"/>
                  </a:lnTo>
                  <a:lnTo>
                    <a:pt x="107" y="55"/>
                  </a:lnTo>
                  <a:lnTo>
                    <a:pt x="88" y="55"/>
                  </a:lnTo>
                  <a:close/>
                  <a:moveTo>
                    <a:pt x="85" y="123"/>
                  </a:moveTo>
                  <a:lnTo>
                    <a:pt x="85" y="129"/>
                  </a:lnTo>
                  <a:lnTo>
                    <a:pt x="84" y="134"/>
                  </a:lnTo>
                  <a:lnTo>
                    <a:pt x="82" y="139"/>
                  </a:lnTo>
                  <a:lnTo>
                    <a:pt x="79" y="143"/>
                  </a:lnTo>
                  <a:lnTo>
                    <a:pt x="75" y="147"/>
                  </a:lnTo>
                  <a:lnTo>
                    <a:pt x="72" y="151"/>
                  </a:lnTo>
                  <a:lnTo>
                    <a:pt x="68" y="153"/>
                  </a:lnTo>
                  <a:lnTo>
                    <a:pt x="63" y="154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47" y="155"/>
                  </a:lnTo>
                  <a:lnTo>
                    <a:pt x="40" y="153"/>
                  </a:lnTo>
                  <a:lnTo>
                    <a:pt x="34" y="149"/>
                  </a:lnTo>
                  <a:lnTo>
                    <a:pt x="29" y="144"/>
                  </a:lnTo>
                  <a:lnTo>
                    <a:pt x="26" y="137"/>
                  </a:lnTo>
                  <a:lnTo>
                    <a:pt x="23" y="130"/>
                  </a:lnTo>
                  <a:lnTo>
                    <a:pt x="21" y="122"/>
                  </a:lnTo>
                  <a:lnTo>
                    <a:pt x="21" y="114"/>
                  </a:lnTo>
                  <a:lnTo>
                    <a:pt x="21" y="104"/>
                  </a:lnTo>
                  <a:lnTo>
                    <a:pt x="23" y="95"/>
                  </a:lnTo>
                  <a:lnTo>
                    <a:pt x="27" y="87"/>
                  </a:lnTo>
                  <a:lnTo>
                    <a:pt x="31" y="82"/>
                  </a:lnTo>
                  <a:lnTo>
                    <a:pt x="35" y="76"/>
                  </a:lnTo>
                  <a:lnTo>
                    <a:pt x="41" y="73"/>
                  </a:lnTo>
                  <a:lnTo>
                    <a:pt x="47" y="71"/>
                  </a:lnTo>
                  <a:lnTo>
                    <a:pt x="55" y="69"/>
                  </a:lnTo>
                  <a:lnTo>
                    <a:pt x="60" y="69"/>
                  </a:lnTo>
                  <a:lnTo>
                    <a:pt x="66" y="71"/>
                  </a:lnTo>
                  <a:lnTo>
                    <a:pt x="70" y="73"/>
                  </a:lnTo>
                  <a:lnTo>
                    <a:pt x="73" y="76"/>
                  </a:lnTo>
                  <a:lnTo>
                    <a:pt x="77" y="80"/>
                  </a:lnTo>
                  <a:lnTo>
                    <a:pt x="80" y="83"/>
                  </a:lnTo>
                  <a:lnTo>
                    <a:pt x="82" y="87"/>
                  </a:lnTo>
                  <a:lnTo>
                    <a:pt x="84" y="92"/>
                  </a:lnTo>
                  <a:lnTo>
                    <a:pt x="85" y="96"/>
                  </a:lnTo>
                  <a:lnTo>
                    <a:pt x="85" y="102"/>
                  </a:lnTo>
                  <a:lnTo>
                    <a:pt x="85" y="123"/>
                  </a:lnTo>
                  <a:close/>
                  <a:moveTo>
                    <a:pt x="189" y="53"/>
                  </a:moveTo>
                  <a:lnTo>
                    <a:pt x="177" y="54"/>
                  </a:lnTo>
                  <a:lnTo>
                    <a:pt x="166" y="57"/>
                  </a:lnTo>
                  <a:lnTo>
                    <a:pt x="162" y="59"/>
                  </a:lnTo>
                  <a:lnTo>
                    <a:pt x="156" y="62"/>
                  </a:lnTo>
                  <a:lnTo>
                    <a:pt x="152" y="65"/>
                  </a:lnTo>
                  <a:lnTo>
                    <a:pt x="148" y="69"/>
                  </a:lnTo>
                  <a:lnTo>
                    <a:pt x="144" y="73"/>
                  </a:lnTo>
                  <a:lnTo>
                    <a:pt x="141" y="78"/>
                  </a:lnTo>
                  <a:lnTo>
                    <a:pt x="139" y="83"/>
                  </a:lnTo>
                  <a:lnTo>
                    <a:pt x="136" y="88"/>
                  </a:lnTo>
                  <a:lnTo>
                    <a:pt x="135" y="95"/>
                  </a:lnTo>
                  <a:lnTo>
                    <a:pt x="133" y="101"/>
                  </a:lnTo>
                  <a:lnTo>
                    <a:pt x="133" y="107"/>
                  </a:lnTo>
                  <a:lnTo>
                    <a:pt x="131" y="115"/>
                  </a:lnTo>
                  <a:lnTo>
                    <a:pt x="133" y="122"/>
                  </a:lnTo>
                  <a:lnTo>
                    <a:pt x="133" y="129"/>
                  </a:lnTo>
                  <a:lnTo>
                    <a:pt x="134" y="134"/>
                  </a:lnTo>
                  <a:lnTo>
                    <a:pt x="136" y="140"/>
                  </a:lnTo>
                  <a:lnTo>
                    <a:pt x="138" y="145"/>
                  </a:lnTo>
                  <a:lnTo>
                    <a:pt x="141" y="151"/>
                  </a:lnTo>
                  <a:lnTo>
                    <a:pt x="144" y="155"/>
                  </a:lnTo>
                  <a:lnTo>
                    <a:pt x="148" y="160"/>
                  </a:lnTo>
                  <a:lnTo>
                    <a:pt x="151" y="163"/>
                  </a:lnTo>
                  <a:lnTo>
                    <a:pt x="155" y="166"/>
                  </a:lnTo>
                  <a:lnTo>
                    <a:pt x="160" y="169"/>
                  </a:lnTo>
                  <a:lnTo>
                    <a:pt x="165" y="171"/>
                  </a:lnTo>
                  <a:lnTo>
                    <a:pt x="176" y="174"/>
                  </a:lnTo>
                  <a:lnTo>
                    <a:pt x="187" y="175"/>
                  </a:lnTo>
                  <a:lnTo>
                    <a:pt x="197" y="174"/>
                  </a:lnTo>
                  <a:lnTo>
                    <a:pt x="207" y="172"/>
                  </a:lnTo>
                  <a:lnTo>
                    <a:pt x="217" y="168"/>
                  </a:lnTo>
                  <a:lnTo>
                    <a:pt x="225" y="161"/>
                  </a:lnTo>
                  <a:lnTo>
                    <a:pt x="229" y="156"/>
                  </a:lnTo>
                  <a:lnTo>
                    <a:pt x="233" y="152"/>
                  </a:lnTo>
                  <a:lnTo>
                    <a:pt x="235" y="146"/>
                  </a:lnTo>
                  <a:lnTo>
                    <a:pt x="238" y="141"/>
                  </a:lnTo>
                  <a:lnTo>
                    <a:pt x="241" y="135"/>
                  </a:lnTo>
                  <a:lnTo>
                    <a:pt x="242" y="129"/>
                  </a:lnTo>
                  <a:lnTo>
                    <a:pt x="243" y="121"/>
                  </a:lnTo>
                  <a:lnTo>
                    <a:pt x="244" y="113"/>
                  </a:lnTo>
                  <a:lnTo>
                    <a:pt x="243" y="101"/>
                  </a:lnTo>
                  <a:lnTo>
                    <a:pt x="239" y="88"/>
                  </a:lnTo>
                  <a:lnTo>
                    <a:pt x="237" y="83"/>
                  </a:lnTo>
                  <a:lnTo>
                    <a:pt x="234" y="78"/>
                  </a:lnTo>
                  <a:lnTo>
                    <a:pt x="232" y="74"/>
                  </a:lnTo>
                  <a:lnTo>
                    <a:pt x="228" y="69"/>
                  </a:lnTo>
                  <a:lnTo>
                    <a:pt x="224" y="65"/>
                  </a:lnTo>
                  <a:lnTo>
                    <a:pt x="220" y="62"/>
                  </a:lnTo>
                  <a:lnTo>
                    <a:pt x="216" y="59"/>
                  </a:lnTo>
                  <a:lnTo>
                    <a:pt x="210" y="57"/>
                  </a:lnTo>
                  <a:lnTo>
                    <a:pt x="206" y="55"/>
                  </a:lnTo>
                  <a:lnTo>
                    <a:pt x="201" y="54"/>
                  </a:lnTo>
                  <a:lnTo>
                    <a:pt x="194" y="53"/>
                  </a:lnTo>
                  <a:lnTo>
                    <a:pt x="189" y="53"/>
                  </a:lnTo>
                  <a:close/>
                  <a:moveTo>
                    <a:pt x="188" y="68"/>
                  </a:moveTo>
                  <a:lnTo>
                    <a:pt x="192" y="68"/>
                  </a:lnTo>
                  <a:lnTo>
                    <a:pt x="196" y="69"/>
                  </a:lnTo>
                  <a:lnTo>
                    <a:pt x="201" y="71"/>
                  </a:lnTo>
                  <a:lnTo>
                    <a:pt x="204" y="73"/>
                  </a:lnTo>
                  <a:lnTo>
                    <a:pt x="209" y="77"/>
                  </a:lnTo>
                  <a:lnTo>
                    <a:pt x="215" y="84"/>
                  </a:lnTo>
                  <a:lnTo>
                    <a:pt x="218" y="91"/>
                  </a:lnTo>
                  <a:lnTo>
                    <a:pt x="220" y="98"/>
                  </a:lnTo>
                  <a:lnTo>
                    <a:pt x="221" y="106"/>
                  </a:lnTo>
                  <a:lnTo>
                    <a:pt x="222" y="114"/>
                  </a:lnTo>
                  <a:lnTo>
                    <a:pt x="221" y="123"/>
                  </a:lnTo>
                  <a:lnTo>
                    <a:pt x="219" y="132"/>
                  </a:lnTo>
                  <a:lnTo>
                    <a:pt x="217" y="140"/>
                  </a:lnTo>
                  <a:lnTo>
                    <a:pt x="212" y="146"/>
                  </a:lnTo>
                  <a:lnTo>
                    <a:pt x="207" y="152"/>
                  </a:lnTo>
                  <a:lnTo>
                    <a:pt x="202" y="156"/>
                  </a:lnTo>
                  <a:lnTo>
                    <a:pt x="194" y="159"/>
                  </a:lnTo>
                  <a:lnTo>
                    <a:pt x="188" y="160"/>
                  </a:lnTo>
                  <a:lnTo>
                    <a:pt x="180" y="159"/>
                  </a:lnTo>
                  <a:lnTo>
                    <a:pt x="174" y="156"/>
                  </a:lnTo>
                  <a:lnTo>
                    <a:pt x="167" y="152"/>
                  </a:lnTo>
                  <a:lnTo>
                    <a:pt x="163" y="146"/>
                  </a:lnTo>
                  <a:lnTo>
                    <a:pt x="158" y="140"/>
                  </a:lnTo>
                  <a:lnTo>
                    <a:pt x="155" y="132"/>
                  </a:lnTo>
                  <a:lnTo>
                    <a:pt x="153" y="124"/>
                  </a:lnTo>
                  <a:lnTo>
                    <a:pt x="153" y="114"/>
                  </a:lnTo>
                  <a:lnTo>
                    <a:pt x="153" y="106"/>
                  </a:lnTo>
                  <a:lnTo>
                    <a:pt x="155" y="97"/>
                  </a:lnTo>
                  <a:lnTo>
                    <a:pt x="157" y="90"/>
                  </a:lnTo>
                  <a:lnTo>
                    <a:pt x="161" y="83"/>
                  </a:lnTo>
                  <a:lnTo>
                    <a:pt x="166" y="77"/>
                  </a:lnTo>
                  <a:lnTo>
                    <a:pt x="172" y="73"/>
                  </a:lnTo>
                  <a:lnTo>
                    <a:pt x="179" y="69"/>
                  </a:lnTo>
                  <a:lnTo>
                    <a:pt x="188" y="68"/>
                  </a:lnTo>
                  <a:close/>
                  <a:moveTo>
                    <a:pt x="195" y="5"/>
                  </a:moveTo>
                  <a:lnTo>
                    <a:pt x="175" y="39"/>
                  </a:lnTo>
                  <a:lnTo>
                    <a:pt x="190" y="39"/>
                  </a:lnTo>
                  <a:lnTo>
                    <a:pt x="219" y="5"/>
                  </a:lnTo>
                  <a:lnTo>
                    <a:pt x="195" y="5"/>
                  </a:lnTo>
                  <a:close/>
                  <a:moveTo>
                    <a:pt x="347" y="153"/>
                  </a:moveTo>
                  <a:lnTo>
                    <a:pt x="342" y="154"/>
                  </a:lnTo>
                  <a:lnTo>
                    <a:pt x="337" y="156"/>
                  </a:lnTo>
                  <a:lnTo>
                    <a:pt x="330" y="158"/>
                  </a:lnTo>
                  <a:lnTo>
                    <a:pt x="322" y="159"/>
                  </a:lnTo>
                  <a:lnTo>
                    <a:pt x="314" y="158"/>
                  </a:lnTo>
                  <a:lnTo>
                    <a:pt x="306" y="155"/>
                  </a:lnTo>
                  <a:lnTo>
                    <a:pt x="299" y="152"/>
                  </a:lnTo>
                  <a:lnTo>
                    <a:pt x="293" y="146"/>
                  </a:lnTo>
                  <a:lnTo>
                    <a:pt x="289" y="140"/>
                  </a:lnTo>
                  <a:lnTo>
                    <a:pt x="285" y="133"/>
                  </a:lnTo>
                  <a:lnTo>
                    <a:pt x="283" y="124"/>
                  </a:lnTo>
                  <a:lnTo>
                    <a:pt x="283" y="114"/>
                  </a:lnTo>
                  <a:lnTo>
                    <a:pt x="283" y="105"/>
                  </a:lnTo>
                  <a:lnTo>
                    <a:pt x="285" y="97"/>
                  </a:lnTo>
                  <a:lnTo>
                    <a:pt x="288" y="90"/>
                  </a:lnTo>
                  <a:lnTo>
                    <a:pt x="292" y="83"/>
                  </a:lnTo>
                  <a:lnTo>
                    <a:pt x="298" y="77"/>
                  </a:lnTo>
                  <a:lnTo>
                    <a:pt x="305" y="73"/>
                  </a:lnTo>
                  <a:lnTo>
                    <a:pt x="313" y="71"/>
                  </a:lnTo>
                  <a:lnTo>
                    <a:pt x="323" y="69"/>
                  </a:lnTo>
                  <a:lnTo>
                    <a:pt x="330" y="71"/>
                  </a:lnTo>
                  <a:lnTo>
                    <a:pt x="337" y="72"/>
                  </a:lnTo>
                  <a:lnTo>
                    <a:pt x="342" y="73"/>
                  </a:lnTo>
                  <a:lnTo>
                    <a:pt x="346" y="75"/>
                  </a:lnTo>
                  <a:lnTo>
                    <a:pt x="352" y="58"/>
                  </a:lnTo>
                  <a:lnTo>
                    <a:pt x="346" y="57"/>
                  </a:lnTo>
                  <a:lnTo>
                    <a:pt x="339" y="55"/>
                  </a:lnTo>
                  <a:lnTo>
                    <a:pt x="331" y="53"/>
                  </a:lnTo>
                  <a:lnTo>
                    <a:pt x="323" y="53"/>
                  </a:lnTo>
                  <a:lnTo>
                    <a:pt x="316" y="53"/>
                  </a:lnTo>
                  <a:lnTo>
                    <a:pt x="310" y="54"/>
                  </a:lnTo>
                  <a:lnTo>
                    <a:pt x="303" y="55"/>
                  </a:lnTo>
                  <a:lnTo>
                    <a:pt x="297" y="57"/>
                  </a:lnTo>
                  <a:lnTo>
                    <a:pt x="291" y="59"/>
                  </a:lnTo>
                  <a:lnTo>
                    <a:pt x="287" y="63"/>
                  </a:lnTo>
                  <a:lnTo>
                    <a:pt x="282" y="66"/>
                  </a:lnTo>
                  <a:lnTo>
                    <a:pt x="278" y="71"/>
                  </a:lnTo>
                  <a:lnTo>
                    <a:pt x="274" y="75"/>
                  </a:lnTo>
                  <a:lnTo>
                    <a:pt x="271" y="80"/>
                  </a:lnTo>
                  <a:lnTo>
                    <a:pt x="268" y="85"/>
                  </a:lnTo>
                  <a:lnTo>
                    <a:pt x="265" y="91"/>
                  </a:lnTo>
                  <a:lnTo>
                    <a:pt x="263" y="96"/>
                  </a:lnTo>
                  <a:lnTo>
                    <a:pt x="262" y="102"/>
                  </a:lnTo>
                  <a:lnTo>
                    <a:pt x="261" y="108"/>
                  </a:lnTo>
                  <a:lnTo>
                    <a:pt x="261" y="115"/>
                  </a:lnTo>
                  <a:lnTo>
                    <a:pt x="262" y="129"/>
                  </a:lnTo>
                  <a:lnTo>
                    <a:pt x="265" y="140"/>
                  </a:lnTo>
                  <a:lnTo>
                    <a:pt x="268" y="145"/>
                  </a:lnTo>
                  <a:lnTo>
                    <a:pt x="270" y="150"/>
                  </a:lnTo>
                  <a:lnTo>
                    <a:pt x="273" y="154"/>
                  </a:lnTo>
                  <a:lnTo>
                    <a:pt x="276" y="159"/>
                  </a:lnTo>
                  <a:lnTo>
                    <a:pt x="280" y="163"/>
                  </a:lnTo>
                  <a:lnTo>
                    <a:pt x="285" y="165"/>
                  </a:lnTo>
                  <a:lnTo>
                    <a:pt x="289" y="169"/>
                  </a:lnTo>
                  <a:lnTo>
                    <a:pt x="295" y="171"/>
                  </a:lnTo>
                  <a:lnTo>
                    <a:pt x="300" y="173"/>
                  </a:lnTo>
                  <a:lnTo>
                    <a:pt x="305" y="174"/>
                  </a:lnTo>
                  <a:lnTo>
                    <a:pt x="312" y="175"/>
                  </a:lnTo>
                  <a:lnTo>
                    <a:pt x="318" y="175"/>
                  </a:lnTo>
                  <a:lnTo>
                    <a:pt x="329" y="174"/>
                  </a:lnTo>
                  <a:lnTo>
                    <a:pt x="338" y="173"/>
                  </a:lnTo>
                  <a:lnTo>
                    <a:pt x="345" y="171"/>
                  </a:lnTo>
                  <a:lnTo>
                    <a:pt x="351" y="169"/>
                  </a:lnTo>
                  <a:lnTo>
                    <a:pt x="347" y="153"/>
                  </a:lnTo>
                  <a:close/>
                  <a:moveTo>
                    <a:pt x="396" y="173"/>
                  </a:moveTo>
                  <a:lnTo>
                    <a:pt x="396" y="55"/>
                  </a:lnTo>
                  <a:lnTo>
                    <a:pt x="376" y="55"/>
                  </a:lnTo>
                  <a:lnTo>
                    <a:pt x="376" y="173"/>
                  </a:lnTo>
                  <a:lnTo>
                    <a:pt x="396" y="173"/>
                  </a:lnTo>
                  <a:close/>
                  <a:moveTo>
                    <a:pt x="385" y="8"/>
                  </a:moveTo>
                  <a:lnTo>
                    <a:pt x="380" y="9"/>
                  </a:lnTo>
                  <a:lnTo>
                    <a:pt x="377" y="13"/>
                  </a:lnTo>
                  <a:lnTo>
                    <a:pt x="373" y="17"/>
                  </a:lnTo>
                  <a:lnTo>
                    <a:pt x="372" y="22"/>
                  </a:lnTo>
                  <a:lnTo>
                    <a:pt x="373" y="27"/>
                  </a:lnTo>
                  <a:lnTo>
                    <a:pt x="376" y="32"/>
                  </a:lnTo>
                  <a:lnTo>
                    <a:pt x="380" y="34"/>
                  </a:lnTo>
                  <a:lnTo>
                    <a:pt x="385" y="35"/>
                  </a:lnTo>
                  <a:lnTo>
                    <a:pt x="391" y="34"/>
                  </a:lnTo>
                  <a:lnTo>
                    <a:pt x="395" y="32"/>
                  </a:lnTo>
                  <a:lnTo>
                    <a:pt x="397" y="27"/>
                  </a:lnTo>
                  <a:lnTo>
                    <a:pt x="398" y="22"/>
                  </a:lnTo>
                  <a:lnTo>
                    <a:pt x="397" y="17"/>
                  </a:lnTo>
                  <a:lnTo>
                    <a:pt x="395" y="13"/>
                  </a:lnTo>
                  <a:lnTo>
                    <a:pt x="391" y="9"/>
                  </a:lnTo>
                  <a:lnTo>
                    <a:pt x="385" y="8"/>
                  </a:lnTo>
                  <a:close/>
                  <a:moveTo>
                    <a:pt x="478" y="53"/>
                  </a:moveTo>
                  <a:lnTo>
                    <a:pt x="467" y="54"/>
                  </a:lnTo>
                  <a:lnTo>
                    <a:pt x="457" y="57"/>
                  </a:lnTo>
                  <a:lnTo>
                    <a:pt x="451" y="59"/>
                  </a:lnTo>
                  <a:lnTo>
                    <a:pt x="447" y="62"/>
                  </a:lnTo>
                  <a:lnTo>
                    <a:pt x="442" y="65"/>
                  </a:lnTo>
                  <a:lnTo>
                    <a:pt x="438" y="69"/>
                  </a:lnTo>
                  <a:lnTo>
                    <a:pt x="435" y="73"/>
                  </a:lnTo>
                  <a:lnTo>
                    <a:pt x="432" y="78"/>
                  </a:lnTo>
                  <a:lnTo>
                    <a:pt x="428" y="83"/>
                  </a:lnTo>
                  <a:lnTo>
                    <a:pt x="426" y="88"/>
                  </a:lnTo>
                  <a:lnTo>
                    <a:pt x="424" y="95"/>
                  </a:lnTo>
                  <a:lnTo>
                    <a:pt x="423" y="101"/>
                  </a:lnTo>
                  <a:lnTo>
                    <a:pt x="422" y="107"/>
                  </a:lnTo>
                  <a:lnTo>
                    <a:pt x="422" y="115"/>
                  </a:lnTo>
                  <a:lnTo>
                    <a:pt x="422" y="122"/>
                  </a:lnTo>
                  <a:lnTo>
                    <a:pt x="423" y="129"/>
                  </a:lnTo>
                  <a:lnTo>
                    <a:pt x="424" y="134"/>
                  </a:lnTo>
                  <a:lnTo>
                    <a:pt x="426" y="140"/>
                  </a:lnTo>
                  <a:lnTo>
                    <a:pt x="428" y="145"/>
                  </a:lnTo>
                  <a:lnTo>
                    <a:pt x="431" y="151"/>
                  </a:lnTo>
                  <a:lnTo>
                    <a:pt x="434" y="155"/>
                  </a:lnTo>
                  <a:lnTo>
                    <a:pt x="438" y="160"/>
                  </a:lnTo>
                  <a:lnTo>
                    <a:pt x="441" y="163"/>
                  </a:lnTo>
                  <a:lnTo>
                    <a:pt x="446" y="166"/>
                  </a:lnTo>
                  <a:lnTo>
                    <a:pt x="450" y="169"/>
                  </a:lnTo>
                  <a:lnTo>
                    <a:pt x="455" y="171"/>
                  </a:lnTo>
                  <a:lnTo>
                    <a:pt x="465" y="174"/>
                  </a:lnTo>
                  <a:lnTo>
                    <a:pt x="477" y="175"/>
                  </a:lnTo>
                  <a:lnTo>
                    <a:pt x="487" y="174"/>
                  </a:lnTo>
                  <a:lnTo>
                    <a:pt x="498" y="172"/>
                  </a:lnTo>
                  <a:lnTo>
                    <a:pt x="507" y="168"/>
                  </a:lnTo>
                  <a:lnTo>
                    <a:pt x="516" y="161"/>
                  </a:lnTo>
                  <a:lnTo>
                    <a:pt x="519" y="156"/>
                  </a:lnTo>
                  <a:lnTo>
                    <a:pt x="522" y="152"/>
                  </a:lnTo>
                  <a:lnTo>
                    <a:pt x="526" y="146"/>
                  </a:lnTo>
                  <a:lnTo>
                    <a:pt x="529" y="141"/>
                  </a:lnTo>
                  <a:lnTo>
                    <a:pt x="531" y="135"/>
                  </a:lnTo>
                  <a:lnTo>
                    <a:pt x="532" y="129"/>
                  </a:lnTo>
                  <a:lnTo>
                    <a:pt x="533" y="121"/>
                  </a:lnTo>
                  <a:lnTo>
                    <a:pt x="533" y="113"/>
                  </a:lnTo>
                  <a:lnTo>
                    <a:pt x="532" y="101"/>
                  </a:lnTo>
                  <a:lnTo>
                    <a:pt x="530" y="88"/>
                  </a:lnTo>
                  <a:lnTo>
                    <a:pt x="528" y="83"/>
                  </a:lnTo>
                  <a:lnTo>
                    <a:pt x="525" y="78"/>
                  </a:lnTo>
                  <a:lnTo>
                    <a:pt x="521" y="74"/>
                  </a:lnTo>
                  <a:lnTo>
                    <a:pt x="518" y="69"/>
                  </a:lnTo>
                  <a:lnTo>
                    <a:pt x="515" y="65"/>
                  </a:lnTo>
                  <a:lnTo>
                    <a:pt x="511" y="62"/>
                  </a:lnTo>
                  <a:lnTo>
                    <a:pt x="506" y="59"/>
                  </a:lnTo>
                  <a:lnTo>
                    <a:pt x="501" y="57"/>
                  </a:lnTo>
                  <a:lnTo>
                    <a:pt x="495" y="55"/>
                  </a:lnTo>
                  <a:lnTo>
                    <a:pt x="490" y="54"/>
                  </a:lnTo>
                  <a:lnTo>
                    <a:pt x="485" y="53"/>
                  </a:lnTo>
                  <a:lnTo>
                    <a:pt x="478" y="53"/>
                  </a:lnTo>
                  <a:close/>
                  <a:moveTo>
                    <a:pt x="478" y="68"/>
                  </a:moveTo>
                  <a:lnTo>
                    <a:pt x="482" y="68"/>
                  </a:lnTo>
                  <a:lnTo>
                    <a:pt x="487" y="69"/>
                  </a:lnTo>
                  <a:lnTo>
                    <a:pt x="490" y="71"/>
                  </a:lnTo>
                  <a:lnTo>
                    <a:pt x="493" y="73"/>
                  </a:lnTo>
                  <a:lnTo>
                    <a:pt x="500" y="77"/>
                  </a:lnTo>
                  <a:lnTo>
                    <a:pt x="504" y="84"/>
                  </a:lnTo>
                  <a:lnTo>
                    <a:pt x="508" y="91"/>
                  </a:lnTo>
                  <a:lnTo>
                    <a:pt x="511" y="98"/>
                  </a:lnTo>
                  <a:lnTo>
                    <a:pt x="512" y="106"/>
                  </a:lnTo>
                  <a:lnTo>
                    <a:pt x="513" y="114"/>
                  </a:lnTo>
                  <a:lnTo>
                    <a:pt x="512" y="123"/>
                  </a:lnTo>
                  <a:lnTo>
                    <a:pt x="509" y="132"/>
                  </a:lnTo>
                  <a:lnTo>
                    <a:pt x="506" y="140"/>
                  </a:lnTo>
                  <a:lnTo>
                    <a:pt x="502" y="146"/>
                  </a:lnTo>
                  <a:lnTo>
                    <a:pt x="498" y="152"/>
                  </a:lnTo>
                  <a:lnTo>
                    <a:pt x="491" y="156"/>
                  </a:lnTo>
                  <a:lnTo>
                    <a:pt x="485" y="159"/>
                  </a:lnTo>
                  <a:lnTo>
                    <a:pt x="478" y="160"/>
                  </a:lnTo>
                  <a:lnTo>
                    <a:pt x="471" y="159"/>
                  </a:lnTo>
                  <a:lnTo>
                    <a:pt x="464" y="156"/>
                  </a:lnTo>
                  <a:lnTo>
                    <a:pt x="458" y="152"/>
                  </a:lnTo>
                  <a:lnTo>
                    <a:pt x="452" y="146"/>
                  </a:lnTo>
                  <a:lnTo>
                    <a:pt x="449" y="140"/>
                  </a:lnTo>
                  <a:lnTo>
                    <a:pt x="446" y="132"/>
                  </a:lnTo>
                  <a:lnTo>
                    <a:pt x="444" y="124"/>
                  </a:lnTo>
                  <a:lnTo>
                    <a:pt x="442" y="114"/>
                  </a:lnTo>
                  <a:lnTo>
                    <a:pt x="444" y="106"/>
                  </a:lnTo>
                  <a:lnTo>
                    <a:pt x="445" y="97"/>
                  </a:lnTo>
                  <a:lnTo>
                    <a:pt x="448" y="90"/>
                  </a:lnTo>
                  <a:lnTo>
                    <a:pt x="451" y="83"/>
                  </a:lnTo>
                  <a:lnTo>
                    <a:pt x="457" y="77"/>
                  </a:lnTo>
                  <a:lnTo>
                    <a:pt x="462" y="73"/>
                  </a:lnTo>
                  <a:lnTo>
                    <a:pt x="469" y="69"/>
                  </a:lnTo>
                  <a:lnTo>
                    <a:pt x="478" y="68"/>
                  </a:lnTo>
                  <a:close/>
                  <a:moveTo>
                    <a:pt x="552" y="168"/>
                  </a:moveTo>
                  <a:lnTo>
                    <a:pt x="558" y="171"/>
                  </a:lnTo>
                  <a:lnTo>
                    <a:pt x="566" y="173"/>
                  </a:lnTo>
                  <a:lnTo>
                    <a:pt x="574" y="175"/>
                  </a:lnTo>
                  <a:lnTo>
                    <a:pt x="584" y="175"/>
                  </a:lnTo>
                  <a:lnTo>
                    <a:pt x="594" y="174"/>
                  </a:lnTo>
                  <a:lnTo>
                    <a:pt x="602" y="173"/>
                  </a:lnTo>
                  <a:lnTo>
                    <a:pt x="609" y="170"/>
                  </a:lnTo>
                  <a:lnTo>
                    <a:pt x="615" y="165"/>
                  </a:lnTo>
                  <a:lnTo>
                    <a:pt x="620" y="161"/>
                  </a:lnTo>
                  <a:lnTo>
                    <a:pt x="624" y="154"/>
                  </a:lnTo>
                  <a:lnTo>
                    <a:pt x="626" y="147"/>
                  </a:lnTo>
                  <a:lnTo>
                    <a:pt x="626" y="140"/>
                  </a:lnTo>
                  <a:lnTo>
                    <a:pt x="626" y="134"/>
                  </a:lnTo>
                  <a:lnTo>
                    <a:pt x="625" y="129"/>
                  </a:lnTo>
                  <a:lnTo>
                    <a:pt x="622" y="123"/>
                  </a:lnTo>
                  <a:lnTo>
                    <a:pt x="619" y="119"/>
                  </a:lnTo>
                  <a:lnTo>
                    <a:pt x="614" y="115"/>
                  </a:lnTo>
                  <a:lnTo>
                    <a:pt x="610" y="111"/>
                  </a:lnTo>
                  <a:lnTo>
                    <a:pt x="603" y="107"/>
                  </a:lnTo>
                  <a:lnTo>
                    <a:pt x="597" y="105"/>
                  </a:lnTo>
                  <a:lnTo>
                    <a:pt x="587" y="101"/>
                  </a:lnTo>
                  <a:lnTo>
                    <a:pt x="580" y="96"/>
                  </a:lnTo>
                  <a:lnTo>
                    <a:pt x="577" y="94"/>
                  </a:lnTo>
                  <a:lnTo>
                    <a:pt x="576" y="91"/>
                  </a:lnTo>
                  <a:lnTo>
                    <a:pt x="575" y="88"/>
                  </a:lnTo>
                  <a:lnTo>
                    <a:pt x="574" y="85"/>
                  </a:lnTo>
                  <a:lnTo>
                    <a:pt x="575" y="82"/>
                  </a:lnTo>
                  <a:lnTo>
                    <a:pt x="576" y="78"/>
                  </a:lnTo>
                  <a:lnTo>
                    <a:pt x="577" y="76"/>
                  </a:lnTo>
                  <a:lnTo>
                    <a:pt x="580" y="73"/>
                  </a:lnTo>
                  <a:lnTo>
                    <a:pt x="583" y="72"/>
                  </a:lnTo>
                  <a:lnTo>
                    <a:pt x="586" y="69"/>
                  </a:lnTo>
                  <a:lnTo>
                    <a:pt x="589" y="68"/>
                  </a:lnTo>
                  <a:lnTo>
                    <a:pt x="594" y="68"/>
                  </a:lnTo>
                  <a:lnTo>
                    <a:pt x="601" y="69"/>
                  </a:lnTo>
                  <a:lnTo>
                    <a:pt x="608" y="71"/>
                  </a:lnTo>
                  <a:lnTo>
                    <a:pt x="613" y="73"/>
                  </a:lnTo>
                  <a:lnTo>
                    <a:pt x="617" y="75"/>
                  </a:lnTo>
                  <a:lnTo>
                    <a:pt x="623" y="59"/>
                  </a:lnTo>
                  <a:lnTo>
                    <a:pt x="617" y="57"/>
                  </a:lnTo>
                  <a:lnTo>
                    <a:pt x="610" y="55"/>
                  </a:lnTo>
                  <a:lnTo>
                    <a:pt x="602" y="53"/>
                  </a:lnTo>
                  <a:lnTo>
                    <a:pt x="595" y="53"/>
                  </a:lnTo>
                  <a:lnTo>
                    <a:pt x="585" y="53"/>
                  </a:lnTo>
                  <a:lnTo>
                    <a:pt x="577" y="55"/>
                  </a:lnTo>
                  <a:lnTo>
                    <a:pt x="571" y="58"/>
                  </a:lnTo>
                  <a:lnTo>
                    <a:pt x="566" y="63"/>
                  </a:lnTo>
                  <a:lnTo>
                    <a:pt x="561" y="67"/>
                  </a:lnTo>
                  <a:lnTo>
                    <a:pt x="558" y="74"/>
                  </a:lnTo>
                  <a:lnTo>
                    <a:pt x="556" y="81"/>
                  </a:lnTo>
                  <a:lnTo>
                    <a:pt x="555" y="87"/>
                  </a:lnTo>
                  <a:lnTo>
                    <a:pt x="556" y="92"/>
                  </a:lnTo>
                  <a:lnTo>
                    <a:pt x="557" y="97"/>
                  </a:lnTo>
                  <a:lnTo>
                    <a:pt x="559" y="102"/>
                  </a:lnTo>
                  <a:lnTo>
                    <a:pt x="562" y="106"/>
                  </a:lnTo>
                  <a:lnTo>
                    <a:pt x="567" y="111"/>
                  </a:lnTo>
                  <a:lnTo>
                    <a:pt x="572" y="114"/>
                  </a:lnTo>
                  <a:lnTo>
                    <a:pt x="577" y="117"/>
                  </a:lnTo>
                  <a:lnTo>
                    <a:pt x="585" y="121"/>
                  </a:lnTo>
                  <a:lnTo>
                    <a:pt x="595" y="125"/>
                  </a:lnTo>
                  <a:lnTo>
                    <a:pt x="601" y="130"/>
                  </a:lnTo>
                  <a:lnTo>
                    <a:pt x="603" y="132"/>
                  </a:lnTo>
                  <a:lnTo>
                    <a:pt x="606" y="135"/>
                  </a:lnTo>
                  <a:lnTo>
                    <a:pt x="606" y="139"/>
                  </a:lnTo>
                  <a:lnTo>
                    <a:pt x="607" y="142"/>
                  </a:lnTo>
                  <a:lnTo>
                    <a:pt x="606" y="145"/>
                  </a:lnTo>
                  <a:lnTo>
                    <a:pt x="604" y="149"/>
                  </a:lnTo>
                  <a:lnTo>
                    <a:pt x="603" y="152"/>
                  </a:lnTo>
                  <a:lnTo>
                    <a:pt x="601" y="154"/>
                  </a:lnTo>
                  <a:lnTo>
                    <a:pt x="598" y="156"/>
                  </a:lnTo>
                  <a:lnTo>
                    <a:pt x="594" y="159"/>
                  </a:lnTo>
                  <a:lnTo>
                    <a:pt x="589" y="160"/>
                  </a:lnTo>
                  <a:lnTo>
                    <a:pt x="584" y="160"/>
                  </a:lnTo>
                  <a:lnTo>
                    <a:pt x="576" y="159"/>
                  </a:lnTo>
                  <a:lnTo>
                    <a:pt x="569" y="156"/>
                  </a:lnTo>
                  <a:lnTo>
                    <a:pt x="562" y="154"/>
                  </a:lnTo>
                  <a:lnTo>
                    <a:pt x="557" y="151"/>
                  </a:lnTo>
                  <a:lnTo>
                    <a:pt x="552" y="168"/>
                  </a:lnTo>
                  <a:close/>
                  <a:moveTo>
                    <a:pt x="795" y="119"/>
                  </a:moveTo>
                  <a:lnTo>
                    <a:pt x="796" y="114"/>
                  </a:lnTo>
                  <a:lnTo>
                    <a:pt x="796" y="108"/>
                  </a:lnTo>
                  <a:lnTo>
                    <a:pt x="795" y="100"/>
                  </a:lnTo>
                  <a:lnTo>
                    <a:pt x="793" y="91"/>
                  </a:lnTo>
                  <a:lnTo>
                    <a:pt x="790" y="81"/>
                  </a:lnTo>
                  <a:lnTo>
                    <a:pt x="786" y="72"/>
                  </a:lnTo>
                  <a:lnTo>
                    <a:pt x="783" y="68"/>
                  </a:lnTo>
                  <a:lnTo>
                    <a:pt x="779" y="64"/>
                  </a:lnTo>
                  <a:lnTo>
                    <a:pt x="776" y="61"/>
                  </a:lnTo>
                  <a:lnTo>
                    <a:pt x="772" y="58"/>
                  </a:lnTo>
                  <a:lnTo>
                    <a:pt x="766" y="56"/>
                  </a:lnTo>
                  <a:lnTo>
                    <a:pt x="761" y="54"/>
                  </a:lnTo>
                  <a:lnTo>
                    <a:pt x="755" y="53"/>
                  </a:lnTo>
                  <a:lnTo>
                    <a:pt x="748" y="53"/>
                  </a:lnTo>
                  <a:lnTo>
                    <a:pt x="743" y="53"/>
                  </a:lnTo>
                  <a:lnTo>
                    <a:pt x="736" y="54"/>
                  </a:lnTo>
                  <a:lnTo>
                    <a:pt x="731" y="55"/>
                  </a:lnTo>
                  <a:lnTo>
                    <a:pt x="725" y="57"/>
                  </a:lnTo>
                  <a:lnTo>
                    <a:pt x="721" y="61"/>
                  </a:lnTo>
                  <a:lnTo>
                    <a:pt x="717" y="63"/>
                  </a:lnTo>
                  <a:lnTo>
                    <a:pt x="712" y="67"/>
                  </a:lnTo>
                  <a:lnTo>
                    <a:pt x="709" y="71"/>
                  </a:lnTo>
                  <a:lnTo>
                    <a:pt x="703" y="81"/>
                  </a:lnTo>
                  <a:lnTo>
                    <a:pt x="698" y="91"/>
                  </a:lnTo>
                  <a:lnTo>
                    <a:pt x="695" y="103"/>
                  </a:lnTo>
                  <a:lnTo>
                    <a:pt x="695" y="116"/>
                  </a:lnTo>
                  <a:lnTo>
                    <a:pt x="695" y="129"/>
                  </a:lnTo>
                  <a:lnTo>
                    <a:pt x="698" y="141"/>
                  </a:lnTo>
                  <a:lnTo>
                    <a:pt x="701" y="145"/>
                  </a:lnTo>
                  <a:lnTo>
                    <a:pt x="703" y="151"/>
                  </a:lnTo>
                  <a:lnTo>
                    <a:pt x="706" y="155"/>
                  </a:lnTo>
                  <a:lnTo>
                    <a:pt x="709" y="159"/>
                  </a:lnTo>
                  <a:lnTo>
                    <a:pt x="714" y="163"/>
                  </a:lnTo>
                  <a:lnTo>
                    <a:pt x="718" y="166"/>
                  </a:lnTo>
                  <a:lnTo>
                    <a:pt x="722" y="169"/>
                  </a:lnTo>
                  <a:lnTo>
                    <a:pt x="728" y="171"/>
                  </a:lnTo>
                  <a:lnTo>
                    <a:pt x="733" y="173"/>
                  </a:lnTo>
                  <a:lnTo>
                    <a:pt x="738" y="174"/>
                  </a:lnTo>
                  <a:lnTo>
                    <a:pt x="745" y="175"/>
                  </a:lnTo>
                  <a:lnTo>
                    <a:pt x="751" y="175"/>
                  </a:lnTo>
                  <a:lnTo>
                    <a:pt x="763" y="174"/>
                  </a:lnTo>
                  <a:lnTo>
                    <a:pt x="774" y="173"/>
                  </a:lnTo>
                  <a:lnTo>
                    <a:pt x="783" y="171"/>
                  </a:lnTo>
                  <a:lnTo>
                    <a:pt x="789" y="168"/>
                  </a:lnTo>
                  <a:lnTo>
                    <a:pt x="785" y="153"/>
                  </a:lnTo>
                  <a:lnTo>
                    <a:pt x="779" y="155"/>
                  </a:lnTo>
                  <a:lnTo>
                    <a:pt x="772" y="158"/>
                  </a:lnTo>
                  <a:lnTo>
                    <a:pt x="764" y="159"/>
                  </a:lnTo>
                  <a:lnTo>
                    <a:pt x="754" y="159"/>
                  </a:lnTo>
                  <a:lnTo>
                    <a:pt x="746" y="159"/>
                  </a:lnTo>
                  <a:lnTo>
                    <a:pt x="738" y="156"/>
                  </a:lnTo>
                  <a:lnTo>
                    <a:pt x="732" y="153"/>
                  </a:lnTo>
                  <a:lnTo>
                    <a:pt x="727" y="150"/>
                  </a:lnTo>
                  <a:lnTo>
                    <a:pt x="722" y="144"/>
                  </a:lnTo>
                  <a:lnTo>
                    <a:pt x="718" y="136"/>
                  </a:lnTo>
                  <a:lnTo>
                    <a:pt x="716" y="129"/>
                  </a:lnTo>
                  <a:lnTo>
                    <a:pt x="715" y="119"/>
                  </a:lnTo>
                  <a:lnTo>
                    <a:pt x="795" y="119"/>
                  </a:lnTo>
                  <a:close/>
                  <a:moveTo>
                    <a:pt x="715" y="103"/>
                  </a:moveTo>
                  <a:lnTo>
                    <a:pt x="716" y="97"/>
                  </a:lnTo>
                  <a:lnTo>
                    <a:pt x="718" y="91"/>
                  </a:lnTo>
                  <a:lnTo>
                    <a:pt x="720" y="85"/>
                  </a:lnTo>
                  <a:lnTo>
                    <a:pt x="723" y="80"/>
                  </a:lnTo>
                  <a:lnTo>
                    <a:pt x="728" y="75"/>
                  </a:lnTo>
                  <a:lnTo>
                    <a:pt x="733" y="72"/>
                  </a:lnTo>
                  <a:lnTo>
                    <a:pt x="739" y="68"/>
                  </a:lnTo>
                  <a:lnTo>
                    <a:pt x="747" y="68"/>
                  </a:lnTo>
                  <a:lnTo>
                    <a:pt x="755" y="68"/>
                  </a:lnTo>
                  <a:lnTo>
                    <a:pt x="761" y="72"/>
                  </a:lnTo>
                  <a:lnTo>
                    <a:pt x="766" y="75"/>
                  </a:lnTo>
                  <a:lnTo>
                    <a:pt x="770" y="81"/>
                  </a:lnTo>
                  <a:lnTo>
                    <a:pt x="773" y="86"/>
                  </a:lnTo>
                  <a:lnTo>
                    <a:pt x="774" y="92"/>
                  </a:lnTo>
                  <a:lnTo>
                    <a:pt x="775" y="97"/>
                  </a:lnTo>
                  <a:lnTo>
                    <a:pt x="775" y="103"/>
                  </a:lnTo>
                  <a:lnTo>
                    <a:pt x="715" y="103"/>
                  </a:lnTo>
                  <a:close/>
                  <a:moveTo>
                    <a:pt x="953" y="173"/>
                  </a:moveTo>
                  <a:lnTo>
                    <a:pt x="951" y="160"/>
                  </a:lnTo>
                  <a:lnTo>
                    <a:pt x="951" y="145"/>
                  </a:lnTo>
                  <a:lnTo>
                    <a:pt x="951" y="101"/>
                  </a:lnTo>
                  <a:lnTo>
                    <a:pt x="951" y="92"/>
                  </a:lnTo>
                  <a:lnTo>
                    <a:pt x="949" y="83"/>
                  </a:lnTo>
                  <a:lnTo>
                    <a:pt x="947" y="75"/>
                  </a:lnTo>
                  <a:lnTo>
                    <a:pt x="943" y="67"/>
                  </a:lnTo>
                  <a:lnTo>
                    <a:pt x="940" y="65"/>
                  </a:lnTo>
                  <a:lnTo>
                    <a:pt x="937" y="62"/>
                  </a:lnTo>
                  <a:lnTo>
                    <a:pt x="934" y="59"/>
                  </a:lnTo>
                  <a:lnTo>
                    <a:pt x="930" y="57"/>
                  </a:lnTo>
                  <a:lnTo>
                    <a:pt x="925" y="55"/>
                  </a:lnTo>
                  <a:lnTo>
                    <a:pt x="920" y="54"/>
                  </a:lnTo>
                  <a:lnTo>
                    <a:pt x="914" y="53"/>
                  </a:lnTo>
                  <a:lnTo>
                    <a:pt x="908" y="53"/>
                  </a:lnTo>
                  <a:lnTo>
                    <a:pt x="897" y="53"/>
                  </a:lnTo>
                  <a:lnTo>
                    <a:pt x="887" y="55"/>
                  </a:lnTo>
                  <a:lnTo>
                    <a:pt x="878" y="58"/>
                  </a:lnTo>
                  <a:lnTo>
                    <a:pt x="870" y="63"/>
                  </a:lnTo>
                  <a:lnTo>
                    <a:pt x="876" y="77"/>
                  </a:lnTo>
                  <a:lnTo>
                    <a:pt x="882" y="74"/>
                  </a:lnTo>
                  <a:lnTo>
                    <a:pt x="889" y="71"/>
                  </a:lnTo>
                  <a:lnTo>
                    <a:pt x="897" y="69"/>
                  </a:lnTo>
                  <a:lnTo>
                    <a:pt x="905" y="68"/>
                  </a:lnTo>
                  <a:lnTo>
                    <a:pt x="912" y="69"/>
                  </a:lnTo>
                  <a:lnTo>
                    <a:pt x="919" y="72"/>
                  </a:lnTo>
                  <a:lnTo>
                    <a:pt x="923" y="74"/>
                  </a:lnTo>
                  <a:lnTo>
                    <a:pt x="926" y="78"/>
                  </a:lnTo>
                  <a:lnTo>
                    <a:pt x="928" y="83"/>
                  </a:lnTo>
                  <a:lnTo>
                    <a:pt x="930" y="87"/>
                  </a:lnTo>
                  <a:lnTo>
                    <a:pt x="931" y="92"/>
                  </a:lnTo>
                  <a:lnTo>
                    <a:pt x="931" y="95"/>
                  </a:lnTo>
                  <a:lnTo>
                    <a:pt x="931" y="98"/>
                  </a:lnTo>
                  <a:lnTo>
                    <a:pt x="916" y="98"/>
                  </a:lnTo>
                  <a:lnTo>
                    <a:pt x="901" y="101"/>
                  </a:lnTo>
                  <a:lnTo>
                    <a:pt x="890" y="104"/>
                  </a:lnTo>
                  <a:lnTo>
                    <a:pt x="880" y="110"/>
                  </a:lnTo>
                  <a:lnTo>
                    <a:pt x="876" y="112"/>
                  </a:lnTo>
                  <a:lnTo>
                    <a:pt x="872" y="115"/>
                  </a:lnTo>
                  <a:lnTo>
                    <a:pt x="869" y="119"/>
                  </a:lnTo>
                  <a:lnTo>
                    <a:pt x="867" y="123"/>
                  </a:lnTo>
                  <a:lnTo>
                    <a:pt x="865" y="127"/>
                  </a:lnTo>
                  <a:lnTo>
                    <a:pt x="864" y="132"/>
                  </a:lnTo>
                  <a:lnTo>
                    <a:pt x="863" y="136"/>
                  </a:lnTo>
                  <a:lnTo>
                    <a:pt x="863" y="142"/>
                  </a:lnTo>
                  <a:lnTo>
                    <a:pt x="863" y="149"/>
                  </a:lnTo>
                  <a:lnTo>
                    <a:pt x="865" y="154"/>
                  </a:lnTo>
                  <a:lnTo>
                    <a:pt x="867" y="160"/>
                  </a:lnTo>
                  <a:lnTo>
                    <a:pt x="871" y="165"/>
                  </a:lnTo>
                  <a:lnTo>
                    <a:pt x="876" y="170"/>
                  </a:lnTo>
                  <a:lnTo>
                    <a:pt x="882" y="173"/>
                  </a:lnTo>
                  <a:lnTo>
                    <a:pt x="889" y="175"/>
                  </a:lnTo>
                  <a:lnTo>
                    <a:pt x="897" y="175"/>
                  </a:lnTo>
                  <a:lnTo>
                    <a:pt x="903" y="175"/>
                  </a:lnTo>
                  <a:lnTo>
                    <a:pt x="908" y="174"/>
                  </a:lnTo>
                  <a:lnTo>
                    <a:pt x="913" y="172"/>
                  </a:lnTo>
                  <a:lnTo>
                    <a:pt x="918" y="171"/>
                  </a:lnTo>
                  <a:lnTo>
                    <a:pt x="926" y="164"/>
                  </a:lnTo>
                  <a:lnTo>
                    <a:pt x="932" y="159"/>
                  </a:lnTo>
                  <a:lnTo>
                    <a:pt x="933" y="159"/>
                  </a:lnTo>
                  <a:lnTo>
                    <a:pt x="934" y="173"/>
                  </a:lnTo>
                  <a:lnTo>
                    <a:pt x="953" y="173"/>
                  </a:lnTo>
                  <a:close/>
                  <a:moveTo>
                    <a:pt x="932" y="133"/>
                  </a:moveTo>
                  <a:lnTo>
                    <a:pt x="931" y="136"/>
                  </a:lnTo>
                  <a:lnTo>
                    <a:pt x="930" y="140"/>
                  </a:lnTo>
                  <a:lnTo>
                    <a:pt x="928" y="144"/>
                  </a:lnTo>
                  <a:lnTo>
                    <a:pt x="926" y="147"/>
                  </a:lnTo>
                  <a:lnTo>
                    <a:pt x="924" y="151"/>
                  </a:lnTo>
                  <a:lnTo>
                    <a:pt x="921" y="154"/>
                  </a:lnTo>
                  <a:lnTo>
                    <a:pt x="917" y="156"/>
                  </a:lnTo>
                  <a:lnTo>
                    <a:pt x="912" y="159"/>
                  </a:lnTo>
                  <a:lnTo>
                    <a:pt x="908" y="160"/>
                  </a:lnTo>
                  <a:lnTo>
                    <a:pt x="903" y="160"/>
                  </a:lnTo>
                  <a:lnTo>
                    <a:pt x="898" y="160"/>
                  </a:lnTo>
                  <a:lnTo>
                    <a:pt x="895" y="159"/>
                  </a:lnTo>
                  <a:lnTo>
                    <a:pt x="892" y="158"/>
                  </a:lnTo>
                  <a:lnTo>
                    <a:pt x="889" y="155"/>
                  </a:lnTo>
                  <a:lnTo>
                    <a:pt x="886" y="152"/>
                  </a:lnTo>
                  <a:lnTo>
                    <a:pt x="884" y="149"/>
                  </a:lnTo>
                  <a:lnTo>
                    <a:pt x="883" y="144"/>
                  </a:lnTo>
                  <a:lnTo>
                    <a:pt x="883" y="140"/>
                  </a:lnTo>
                  <a:lnTo>
                    <a:pt x="883" y="135"/>
                  </a:lnTo>
                  <a:lnTo>
                    <a:pt x="884" y="132"/>
                  </a:lnTo>
                  <a:lnTo>
                    <a:pt x="885" y="129"/>
                  </a:lnTo>
                  <a:lnTo>
                    <a:pt x="887" y="125"/>
                  </a:lnTo>
                  <a:lnTo>
                    <a:pt x="892" y="121"/>
                  </a:lnTo>
                  <a:lnTo>
                    <a:pt x="898" y="117"/>
                  </a:lnTo>
                  <a:lnTo>
                    <a:pt x="906" y="115"/>
                  </a:lnTo>
                  <a:lnTo>
                    <a:pt x="914" y="114"/>
                  </a:lnTo>
                  <a:lnTo>
                    <a:pt x="923" y="113"/>
                  </a:lnTo>
                  <a:lnTo>
                    <a:pt x="932" y="113"/>
                  </a:lnTo>
                  <a:lnTo>
                    <a:pt x="932" y="133"/>
                  </a:lnTo>
                  <a:close/>
                  <a:moveTo>
                    <a:pt x="1033" y="53"/>
                  </a:moveTo>
                  <a:lnTo>
                    <a:pt x="1021" y="54"/>
                  </a:lnTo>
                  <a:lnTo>
                    <a:pt x="1011" y="57"/>
                  </a:lnTo>
                  <a:lnTo>
                    <a:pt x="1006" y="59"/>
                  </a:lnTo>
                  <a:lnTo>
                    <a:pt x="1001" y="62"/>
                  </a:lnTo>
                  <a:lnTo>
                    <a:pt x="997" y="65"/>
                  </a:lnTo>
                  <a:lnTo>
                    <a:pt x="993" y="69"/>
                  </a:lnTo>
                  <a:lnTo>
                    <a:pt x="989" y="73"/>
                  </a:lnTo>
                  <a:lnTo>
                    <a:pt x="986" y="78"/>
                  </a:lnTo>
                  <a:lnTo>
                    <a:pt x="984" y="83"/>
                  </a:lnTo>
                  <a:lnTo>
                    <a:pt x="981" y="88"/>
                  </a:lnTo>
                  <a:lnTo>
                    <a:pt x="979" y="95"/>
                  </a:lnTo>
                  <a:lnTo>
                    <a:pt x="978" y="101"/>
                  </a:lnTo>
                  <a:lnTo>
                    <a:pt x="977" y="107"/>
                  </a:lnTo>
                  <a:lnTo>
                    <a:pt x="976" y="115"/>
                  </a:lnTo>
                  <a:lnTo>
                    <a:pt x="977" y="122"/>
                  </a:lnTo>
                  <a:lnTo>
                    <a:pt x="977" y="129"/>
                  </a:lnTo>
                  <a:lnTo>
                    <a:pt x="979" y="134"/>
                  </a:lnTo>
                  <a:lnTo>
                    <a:pt x="980" y="140"/>
                  </a:lnTo>
                  <a:lnTo>
                    <a:pt x="982" y="145"/>
                  </a:lnTo>
                  <a:lnTo>
                    <a:pt x="986" y="151"/>
                  </a:lnTo>
                  <a:lnTo>
                    <a:pt x="989" y="155"/>
                  </a:lnTo>
                  <a:lnTo>
                    <a:pt x="992" y="160"/>
                  </a:lnTo>
                  <a:lnTo>
                    <a:pt x="997" y="163"/>
                  </a:lnTo>
                  <a:lnTo>
                    <a:pt x="1001" y="166"/>
                  </a:lnTo>
                  <a:lnTo>
                    <a:pt x="1005" y="169"/>
                  </a:lnTo>
                  <a:lnTo>
                    <a:pt x="1009" y="171"/>
                  </a:lnTo>
                  <a:lnTo>
                    <a:pt x="1020" y="174"/>
                  </a:lnTo>
                  <a:lnTo>
                    <a:pt x="1031" y="175"/>
                  </a:lnTo>
                  <a:lnTo>
                    <a:pt x="1042" y="174"/>
                  </a:lnTo>
                  <a:lnTo>
                    <a:pt x="1052" y="172"/>
                  </a:lnTo>
                  <a:lnTo>
                    <a:pt x="1061" y="168"/>
                  </a:lnTo>
                  <a:lnTo>
                    <a:pt x="1070" y="161"/>
                  </a:lnTo>
                  <a:lnTo>
                    <a:pt x="1074" y="156"/>
                  </a:lnTo>
                  <a:lnTo>
                    <a:pt x="1078" y="152"/>
                  </a:lnTo>
                  <a:lnTo>
                    <a:pt x="1081" y="146"/>
                  </a:lnTo>
                  <a:lnTo>
                    <a:pt x="1083" y="141"/>
                  </a:lnTo>
                  <a:lnTo>
                    <a:pt x="1085" y="135"/>
                  </a:lnTo>
                  <a:lnTo>
                    <a:pt x="1087" y="129"/>
                  </a:lnTo>
                  <a:lnTo>
                    <a:pt x="1087" y="121"/>
                  </a:lnTo>
                  <a:lnTo>
                    <a:pt x="1088" y="113"/>
                  </a:lnTo>
                  <a:lnTo>
                    <a:pt x="1087" y="101"/>
                  </a:lnTo>
                  <a:lnTo>
                    <a:pt x="1084" y="88"/>
                  </a:lnTo>
                  <a:lnTo>
                    <a:pt x="1082" y="83"/>
                  </a:lnTo>
                  <a:lnTo>
                    <a:pt x="1080" y="78"/>
                  </a:lnTo>
                  <a:lnTo>
                    <a:pt x="1076" y="74"/>
                  </a:lnTo>
                  <a:lnTo>
                    <a:pt x="1073" y="69"/>
                  </a:lnTo>
                  <a:lnTo>
                    <a:pt x="1069" y="65"/>
                  </a:lnTo>
                  <a:lnTo>
                    <a:pt x="1065" y="62"/>
                  </a:lnTo>
                  <a:lnTo>
                    <a:pt x="1060" y="59"/>
                  </a:lnTo>
                  <a:lnTo>
                    <a:pt x="1056" y="57"/>
                  </a:lnTo>
                  <a:lnTo>
                    <a:pt x="1051" y="55"/>
                  </a:lnTo>
                  <a:lnTo>
                    <a:pt x="1045" y="54"/>
                  </a:lnTo>
                  <a:lnTo>
                    <a:pt x="1039" y="53"/>
                  </a:lnTo>
                  <a:lnTo>
                    <a:pt x="1033" y="53"/>
                  </a:lnTo>
                  <a:close/>
                  <a:moveTo>
                    <a:pt x="1032" y="68"/>
                  </a:moveTo>
                  <a:lnTo>
                    <a:pt x="1038" y="68"/>
                  </a:lnTo>
                  <a:lnTo>
                    <a:pt x="1041" y="69"/>
                  </a:lnTo>
                  <a:lnTo>
                    <a:pt x="1045" y="71"/>
                  </a:lnTo>
                  <a:lnTo>
                    <a:pt x="1048" y="73"/>
                  </a:lnTo>
                  <a:lnTo>
                    <a:pt x="1054" y="77"/>
                  </a:lnTo>
                  <a:lnTo>
                    <a:pt x="1059" y="84"/>
                  </a:lnTo>
                  <a:lnTo>
                    <a:pt x="1062" y="91"/>
                  </a:lnTo>
                  <a:lnTo>
                    <a:pt x="1065" y="98"/>
                  </a:lnTo>
                  <a:lnTo>
                    <a:pt x="1067" y="106"/>
                  </a:lnTo>
                  <a:lnTo>
                    <a:pt x="1067" y="114"/>
                  </a:lnTo>
                  <a:lnTo>
                    <a:pt x="1066" y="123"/>
                  </a:lnTo>
                  <a:lnTo>
                    <a:pt x="1065" y="132"/>
                  </a:lnTo>
                  <a:lnTo>
                    <a:pt x="1061" y="140"/>
                  </a:lnTo>
                  <a:lnTo>
                    <a:pt x="1057" y="146"/>
                  </a:lnTo>
                  <a:lnTo>
                    <a:pt x="1052" y="152"/>
                  </a:lnTo>
                  <a:lnTo>
                    <a:pt x="1046" y="156"/>
                  </a:lnTo>
                  <a:lnTo>
                    <a:pt x="1040" y="159"/>
                  </a:lnTo>
                  <a:lnTo>
                    <a:pt x="1032" y="160"/>
                  </a:lnTo>
                  <a:lnTo>
                    <a:pt x="1025" y="159"/>
                  </a:lnTo>
                  <a:lnTo>
                    <a:pt x="1018" y="156"/>
                  </a:lnTo>
                  <a:lnTo>
                    <a:pt x="1013" y="152"/>
                  </a:lnTo>
                  <a:lnTo>
                    <a:pt x="1007" y="146"/>
                  </a:lnTo>
                  <a:lnTo>
                    <a:pt x="1003" y="140"/>
                  </a:lnTo>
                  <a:lnTo>
                    <a:pt x="1000" y="132"/>
                  </a:lnTo>
                  <a:lnTo>
                    <a:pt x="999" y="124"/>
                  </a:lnTo>
                  <a:lnTo>
                    <a:pt x="998" y="114"/>
                  </a:lnTo>
                  <a:lnTo>
                    <a:pt x="998" y="106"/>
                  </a:lnTo>
                  <a:lnTo>
                    <a:pt x="1000" y="97"/>
                  </a:lnTo>
                  <a:lnTo>
                    <a:pt x="1002" y="90"/>
                  </a:lnTo>
                  <a:lnTo>
                    <a:pt x="1006" y="83"/>
                  </a:lnTo>
                  <a:lnTo>
                    <a:pt x="1011" y="77"/>
                  </a:lnTo>
                  <a:lnTo>
                    <a:pt x="1017" y="73"/>
                  </a:lnTo>
                  <a:lnTo>
                    <a:pt x="1025" y="69"/>
                  </a:lnTo>
                  <a:lnTo>
                    <a:pt x="1032" y="68"/>
                  </a:lnTo>
                  <a:close/>
                  <a:moveTo>
                    <a:pt x="1242" y="0"/>
                  </a:moveTo>
                  <a:lnTo>
                    <a:pt x="1242" y="71"/>
                  </a:lnTo>
                  <a:lnTo>
                    <a:pt x="1242" y="71"/>
                  </a:lnTo>
                  <a:lnTo>
                    <a:pt x="1240" y="67"/>
                  </a:lnTo>
                  <a:lnTo>
                    <a:pt x="1236" y="64"/>
                  </a:lnTo>
                  <a:lnTo>
                    <a:pt x="1233" y="61"/>
                  </a:lnTo>
                  <a:lnTo>
                    <a:pt x="1229" y="58"/>
                  </a:lnTo>
                  <a:lnTo>
                    <a:pt x="1224" y="56"/>
                  </a:lnTo>
                  <a:lnTo>
                    <a:pt x="1219" y="54"/>
                  </a:lnTo>
                  <a:lnTo>
                    <a:pt x="1214" y="53"/>
                  </a:lnTo>
                  <a:lnTo>
                    <a:pt x="1207" y="53"/>
                  </a:lnTo>
                  <a:lnTo>
                    <a:pt x="1202" y="53"/>
                  </a:lnTo>
                  <a:lnTo>
                    <a:pt x="1197" y="54"/>
                  </a:lnTo>
                  <a:lnTo>
                    <a:pt x="1192" y="55"/>
                  </a:lnTo>
                  <a:lnTo>
                    <a:pt x="1188" y="57"/>
                  </a:lnTo>
                  <a:lnTo>
                    <a:pt x="1179" y="62"/>
                  </a:lnTo>
                  <a:lnTo>
                    <a:pt x="1171" y="69"/>
                  </a:lnTo>
                  <a:lnTo>
                    <a:pt x="1167" y="74"/>
                  </a:lnTo>
                  <a:lnTo>
                    <a:pt x="1165" y="78"/>
                  </a:lnTo>
                  <a:lnTo>
                    <a:pt x="1162" y="84"/>
                  </a:lnTo>
                  <a:lnTo>
                    <a:pt x="1160" y="90"/>
                  </a:lnTo>
                  <a:lnTo>
                    <a:pt x="1159" y="95"/>
                  </a:lnTo>
                  <a:lnTo>
                    <a:pt x="1157" y="102"/>
                  </a:lnTo>
                  <a:lnTo>
                    <a:pt x="1156" y="108"/>
                  </a:lnTo>
                  <a:lnTo>
                    <a:pt x="1156" y="116"/>
                  </a:lnTo>
                  <a:lnTo>
                    <a:pt x="1156" y="129"/>
                  </a:lnTo>
                  <a:lnTo>
                    <a:pt x="1160" y="140"/>
                  </a:lnTo>
                  <a:lnTo>
                    <a:pt x="1164" y="151"/>
                  </a:lnTo>
                  <a:lnTo>
                    <a:pt x="1170" y="159"/>
                  </a:lnTo>
                  <a:lnTo>
                    <a:pt x="1177" y="166"/>
                  </a:lnTo>
                  <a:lnTo>
                    <a:pt x="1186" y="171"/>
                  </a:lnTo>
                  <a:lnTo>
                    <a:pt x="1190" y="173"/>
                  </a:lnTo>
                  <a:lnTo>
                    <a:pt x="1195" y="174"/>
                  </a:lnTo>
                  <a:lnTo>
                    <a:pt x="1200" y="175"/>
                  </a:lnTo>
                  <a:lnTo>
                    <a:pt x="1205" y="175"/>
                  </a:lnTo>
                  <a:lnTo>
                    <a:pt x="1211" y="175"/>
                  </a:lnTo>
                  <a:lnTo>
                    <a:pt x="1218" y="174"/>
                  </a:lnTo>
                  <a:lnTo>
                    <a:pt x="1223" y="172"/>
                  </a:lnTo>
                  <a:lnTo>
                    <a:pt x="1229" y="169"/>
                  </a:lnTo>
                  <a:lnTo>
                    <a:pt x="1233" y="165"/>
                  </a:lnTo>
                  <a:lnTo>
                    <a:pt x="1237" y="162"/>
                  </a:lnTo>
                  <a:lnTo>
                    <a:pt x="1241" y="158"/>
                  </a:lnTo>
                  <a:lnTo>
                    <a:pt x="1244" y="153"/>
                  </a:lnTo>
                  <a:lnTo>
                    <a:pt x="1244" y="153"/>
                  </a:lnTo>
                  <a:lnTo>
                    <a:pt x="1245" y="173"/>
                  </a:lnTo>
                  <a:lnTo>
                    <a:pt x="1263" y="173"/>
                  </a:lnTo>
                  <a:lnTo>
                    <a:pt x="1263" y="159"/>
                  </a:lnTo>
                  <a:lnTo>
                    <a:pt x="1262" y="143"/>
                  </a:lnTo>
                  <a:lnTo>
                    <a:pt x="1262" y="0"/>
                  </a:lnTo>
                  <a:lnTo>
                    <a:pt x="1242" y="0"/>
                  </a:lnTo>
                  <a:close/>
                  <a:moveTo>
                    <a:pt x="1242" y="124"/>
                  </a:moveTo>
                  <a:lnTo>
                    <a:pt x="1242" y="129"/>
                  </a:lnTo>
                  <a:lnTo>
                    <a:pt x="1241" y="133"/>
                  </a:lnTo>
                  <a:lnTo>
                    <a:pt x="1240" y="139"/>
                  </a:lnTo>
                  <a:lnTo>
                    <a:pt x="1236" y="143"/>
                  </a:lnTo>
                  <a:lnTo>
                    <a:pt x="1233" y="147"/>
                  </a:lnTo>
                  <a:lnTo>
                    <a:pt x="1230" y="152"/>
                  </a:lnTo>
                  <a:lnTo>
                    <a:pt x="1225" y="154"/>
                  </a:lnTo>
                  <a:lnTo>
                    <a:pt x="1221" y="156"/>
                  </a:lnTo>
                  <a:lnTo>
                    <a:pt x="1216" y="158"/>
                  </a:lnTo>
                  <a:lnTo>
                    <a:pt x="1210" y="159"/>
                  </a:lnTo>
                  <a:lnTo>
                    <a:pt x="1203" y="158"/>
                  </a:lnTo>
                  <a:lnTo>
                    <a:pt x="1196" y="155"/>
                  </a:lnTo>
                  <a:lnTo>
                    <a:pt x="1190" y="151"/>
                  </a:lnTo>
                  <a:lnTo>
                    <a:pt x="1186" y="145"/>
                  </a:lnTo>
                  <a:lnTo>
                    <a:pt x="1181" y="139"/>
                  </a:lnTo>
                  <a:lnTo>
                    <a:pt x="1179" y="132"/>
                  </a:lnTo>
                  <a:lnTo>
                    <a:pt x="1178" y="124"/>
                  </a:lnTo>
                  <a:lnTo>
                    <a:pt x="1177" y="115"/>
                  </a:lnTo>
                  <a:lnTo>
                    <a:pt x="1178" y="105"/>
                  </a:lnTo>
                  <a:lnTo>
                    <a:pt x="1179" y="96"/>
                  </a:lnTo>
                  <a:lnTo>
                    <a:pt x="1182" y="88"/>
                  </a:lnTo>
                  <a:lnTo>
                    <a:pt x="1186" y="83"/>
                  </a:lnTo>
                  <a:lnTo>
                    <a:pt x="1191" y="77"/>
                  </a:lnTo>
                  <a:lnTo>
                    <a:pt x="1196" y="73"/>
                  </a:lnTo>
                  <a:lnTo>
                    <a:pt x="1204" y="71"/>
                  </a:lnTo>
                  <a:lnTo>
                    <a:pt x="1211" y="69"/>
                  </a:lnTo>
                  <a:lnTo>
                    <a:pt x="1217" y="69"/>
                  </a:lnTo>
                  <a:lnTo>
                    <a:pt x="1222" y="72"/>
                  </a:lnTo>
                  <a:lnTo>
                    <a:pt x="1227" y="74"/>
                  </a:lnTo>
                  <a:lnTo>
                    <a:pt x="1231" y="76"/>
                  </a:lnTo>
                  <a:lnTo>
                    <a:pt x="1234" y="81"/>
                  </a:lnTo>
                  <a:lnTo>
                    <a:pt x="1237" y="84"/>
                  </a:lnTo>
                  <a:lnTo>
                    <a:pt x="1240" y="90"/>
                  </a:lnTo>
                  <a:lnTo>
                    <a:pt x="1241" y="94"/>
                  </a:lnTo>
                  <a:lnTo>
                    <a:pt x="1242" y="98"/>
                  </a:lnTo>
                  <a:lnTo>
                    <a:pt x="1242" y="103"/>
                  </a:lnTo>
                  <a:lnTo>
                    <a:pt x="1242" y="124"/>
                  </a:lnTo>
                  <a:close/>
                  <a:moveTo>
                    <a:pt x="1389" y="119"/>
                  </a:moveTo>
                  <a:lnTo>
                    <a:pt x="1390" y="114"/>
                  </a:lnTo>
                  <a:lnTo>
                    <a:pt x="1390" y="108"/>
                  </a:lnTo>
                  <a:lnTo>
                    <a:pt x="1389" y="100"/>
                  </a:lnTo>
                  <a:lnTo>
                    <a:pt x="1387" y="91"/>
                  </a:lnTo>
                  <a:lnTo>
                    <a:pt x="1384" y="81"/>
                  </a:lnTo>
                  <a:lnTo>
                    <a:pt x="1380" y="72"/>
                  </a:lnTo>
                  <a:lnTo>
                    <a:pt x="1377" y="68"/>
                  </a:lnTo>
                  <a:lnTo>
                    <a:pt x="1373" y="64"/>
                  </a:lnTo>
                  <a:lnTo>
                    <a:pt x="1370" y="61"/>
                  </a:lnTo>
                  <a:lnTo>
                    <a:pt x="1366" y="58"/>
                  </a:lnTo>
                  <a:lnTo>
                    <a:pt x="1360" y="56"/>
                  </a:lnTo>
                  <a:lnTo>
                    <a:pt x="1355" y="54"/>
                  </a:lnTo>
                  <a:lnTo>
                    <a:pt x="1349" y="53"/>
                  </a:lnTo>
                  <a:lnTo>
                    <a:pt x="1342" y="53"/>
                  </a:lnTo>
                  <a:lnTo>
                    <a:pt x="1337" y="53"/>
                  </a:lnTo>
                  <a:lnTo>
                    <a:pt x="1330" y="54"/>
                  </a:lnTo>
                  <a:lnTo>
                    <a:pt x="1325" y="55"/>
                  </a:lnTo>
                  <a:lnTo>
                    <a:pt x="1321" y="57"/>
                  </a:lnTo>
                  <a:lnTo>
                    <a:pt x="1315" y="61"/>
                  </a:lnTo>
                  <a:lnTo>
                    <a:pt x="1311" y="63"/>
                  </a:lnTo>
                  <a:lnTo>
                    <a:pt x="1306" y="67"/>
                  </a:lnTo>
                  <a:lnTo>
                    <a:pt x="1303" y="71"/>
                  </a:lnTo>
                  <a:lnTo>
                    <a:pt x="1297" y="81"/>
                  </a:lnTo>
                  <a:lnTo>
                    <a:pt x="1292" y="91"/>
                  </a:lnTo>
                  <a:lnTo>
                    <a:pt x="1290" y="103"/>
                  </a:lnTo>
                  <a:lnTo>
                    <a:pt x="1289" y="116"/>
                  </a:lnTo>
                  <a:lnTo>
                    <a:pt x="1290" y="129"/>
                  </a:lnTo>
                  <a:lnTo>
                    <a:pt x="1292" y="141"/>
                  </a:lnTo>
                  <a:lnTo>
                    <a:pt x="1295" y="145"/>
                  </a:lnTo>
                  <a:lnTo>
                    <a:pt x="1298" y="151"/>
                  </a:lnTo>
                  <a:lnTo>
                    <a:pt x="1300" y="155"/>
                  </a:lnTo>
                  <a:lnTo>
                    <a:pt x="1304" y="159"/>
                  </a:lnTo>
                  <a:lnTo>
                    <a:pt x="1308" y="163"/>
                  </a:lnTo>
                  <a:lnTo>
                    <a:pt x="1312" y="166"/>
                  </a:lnTo>
                  <a:lnTo>
                    <a:pt x="1316" y="169"/>
                  </a:lnTo>
                  <a:lnTo>
                    <a:pt x="1322" y="171"/>
                  </a:lnTo>
                  <a:lnTo>
                    <a:pt x="1327" y="173"/>
                  </a:lnTo>
                  <a:lnTo>
                    <a:pt x="1332" y="174"/>
                  </a:lnTo>
                  <a:lnTo>
                    <a:pt x="1339" y="175"/>
                  </a:lnTo>
                  <a:lnTo>
                    <a:pt x="1345" y="175"/>
                  </a:lnTo>
                  <a:lnTo>
                    <a:pt x="1357" y="174"/>
                  </a:lnTo>
                  <a:lnTo>
                    <a:pt x="1368" y="173"/>
                  </a:lnTo>
                  <a:lnTo>
                    <a:pt x="1377" y="171"/>
                  </a:lnTo>
                  <a:lnTo>
                    <a:pt x="1383" y="168"/>
                  </a:lnTo>
                  <a:lnTo>
                    <a:pt x="1380" y="153"/>
                  </a:lnTo>
                  <a:lnTo>
                    <a:pt x="1373" y="155"/>
                  </a:lnTo>
                  <a:lnTo>
                    <a:pt x="1366" y="158"/>
                  </a:lnTo>
                  <a:lnTo>
                    <a:pt x="1358" y="159"/>
                  </a:lnTo>
                  <a:lnTo>
                    <a:pt x="1348" y="159"/>
                  </a:lnTo>
                  <a:lnTo>
                    <a:pt x="1340" y="159"/>
                  </a:lnTo>
                  <a:lnTo>
                    <a:pt x="1333" y="156"/>
                  </a:lnTo>
                  <a:lnTo>
                    <a:pt x="1327" y="153"/>
                  </a:lnTo>
                  <a:lnTo>
                    <a:pt x="1321" y="150"/>
                  </a:lnTo>
                  <a:lnTo>
                    <a:pt x="1316" y="144"/>
                  </a:lnTo>
                  <a:lnTo>
                    <a:pt x="1312" y="136"/>
                  </a:lnTo>
                  <a:lnTo>
                    <a:pt x="1310" y="129"/>
                  </a:lnTo>
                  <a:lnTo>
                    <a:pt x="1309" y="119"/>
                  </a:lnTo>
                  <a:lnTo>
                    <a:pt x="1389" y="119"/>
                  </a:lnTo>
                  <a:close/>
                  <a:moveTo>
                    <a:pt x="1309" y="103"/>
                  </a:moveTo>
                  <a:lnTo>
                    <a:pt x="1310" y="97"/>
                  </a:lnTo>
                  <a:lnTo>
                    <a:pt x="1312" y="91"/>
                  </a:lnTo>
                  <a:lnTo>
                    <a:pt x="1314" y="85"/>
                  </a:lnTo>
                  <a:lnTo>
                    <a:pt x="1317" y="80"/>
                  </a:lnTo>
                  <a:lnTo>
                    <a:pt x="1322" y="75"/>
                  </a:lnTo>
                  <a:lnTo>
                    <a:pt x="1327" y="72"/>
                  </a:lnTo>
                  <a:lnTo>
                    <a:pt x="1333" y="68"/>
                  </a:lnTo>
                  <a:lnTo>
                    <a:pt x="1341" y="68"/>
                  </a:lnTo>
                  <a:lnTo>
                    <a:pt x="1349" y="68"/>
                  </a:lnTo>
                  <a:lnTo>
                    <a:pt x="1355" y="72"/>
                  </a:lnTo>
                  <a:lnTo>
                    <a:pt x="1360" y="75"/>
                  </a:lnTo>
                  <a:lnTo>
                    <a:pt x="1364" y="81"/>
                  </a:lnTo>
                  <a:lnTo>
                    <a:pt x="1367" y="86"/>
                  </a:lnTo>
                  <a:lnTo>
                    <a:pt x="1368" y="92"/>
                  </a:lnTo>
                  <a:lnTo>
                    <a:pt x="1369" y="97"/>
                  </a:lnTo>
                  <a:lnTo>
                    <a:pt x="1369" y="103"/>
                  </a:lnTo>
                  <a:lnTo>
                    <a:pt x="1309" y="103"/>
                  </a:lnTo>
                  <a:close/>
                  <a:moveTo>
                    <a:pt x="1407" y="168"/>
                  </a:moveTo>
                  <a:lnTo>
                    <a:pt x="1413" y="171"/>
                  </a:lnTo>
                  <a:lnTo>
                    <a:pt x="1422" y="173"/>
                  </a:lnTo>
                  <a:lnTo>
                    <a:pt x="1431" y="175"/>
                  </a:lnTo>
                  <a:lnTo>
                    <a:pt x="1439" y="175"/>
                  </a:lnTo>
                  <a:lnTo>
                    <a:pt x="1449" y="174"/>
                  </a:lnTo>
                  <a:lnTo>
                    <a:pt x="1458" y="173"/>
                  </a:lnTo>
                  <a:lnTo>
                    <a:pt x="1465" y="170"/>
                  </a:lnTo>
                  <a:lnTo>
                    <a:pt x="1471" y="165"/>
                  </a:lnTo>
                  <a:lnTo>
                    <a:pt x="1476" y="161"/>
                  </a:lnTo>
                  <a:lnTo>
                    <a:pt x="1479" y="154"/>
                  </a:lnTo>
                  <a:lnTo>
                    <a:pt x="1481" y="147"/>
                  </a:lnTo>
                  <a:lnTo>
                    <a:pt x="1483" y="140"/>
                  </a:lnTo>
                  <a:lnTo>
                    <a:pt x="1481" y="134"/>
                  </a:lnTo>
                  <a:lnTo>
                    <a:pt x="1480" y="129"/>
                  </a:lnTo>
                  <a:lnTo>
                    <a:pt x="1478" y="123"/>
                  </a:lnTo>
                  <a:lnTo>
                    <a:pt x="1475" y="119"/>
                  </a:lnTo>
                  <a:lnTo>
                    <a:pt x="1471" y="115"/>
                  </a:lnTo>
                  <a:lnTo>
                    <a:pt x="1465" y="111"/>
                  </a:lnTo>
                  <a:lnTo>
                    <a:pt x="1459" y="107"/>
                  </a:lnTo>
                  <a:lnTo>
                    <a:pt x="1452" y="105"/>
                  </a:lnTo>
                  <a:lnTo>
                    <a:pt x="1443" y="101"/>
                  </a:lnTo>
                  <a:lnTo>
                    <a:pt x="1436" y="96"/>
                  </a:lnTo>
                  <a:lnTo>
                    <a:pt x="1433" y="94"/>
                  </a:lnTo>
                  <a:lnTo>
                    <a:pt x="1432" y="91"/>
                  </a:lnTo>
                  <a:lnTo>
                    <a:pt x="1431" y="88"/>
                  </a:lnTo>
                  <a:lnTo>
                    <a:pt x="1431" y="85"/>
                  </a:lnTo>
                  <a:lnTo>
                    <a:pt x="1431" y="82"/>
                  </a:lnTo>
                  <a:lnTo>
                    <a:pt x="1432" y="78"/>
                  </a:lnTo>
                  <a:lnTo>
                    <a:pt x="1433" y="76"/>
                  </a:lnTo>
                  <a:lnTo>
                    <a:pt x="1435" y="73"/>
                  </a:lnTo>
                  <a:lnTo>
                    <a:pt x="1438" y="72"/>
                  </a:lnTo>
                  <a:lnTo>
                    <a:pt x="1441" y="69"/>
                  </a:lnTo>
                  <a:lnTo>
                    <a:pt x="1445" y="68"/>
                  </a:lnTo>
                  <a:lnTo>
                    <a:pt x="1449" y="68"/>
                  </a:lnTo>
                  <a:lnTo>
                    <a:pt x="1457" y="69"/>
                  </a:lnTo>
                  <a:lnTo>
                    <a:pt x="1463" y="71"/>
                  </a:lnTo>
                  <a:lnTo>
                    <a:pt x="1468" y="73"/>
                  </a:lnTo>
                  <a:lnTo>
                    <a:pt x="1473" y="75"/>
                  </a:lnTo>
                  <a:lnTo>
                    <a:pt x="1478" y="59"/>
                  </a:lnTo>
                  <a:lnTo>
                    <a:pt x="1473" y="57"/>
                  </a:lnTo>
                  <a:lnTo>
                    <a:pt x="1466" y="55"/>
                  </a:lnTo>
                  <a:lnTo>
                    <a:pt x="1459" y="53"/>
                  </a:lnTo>
                  <a:lnTo>
                    <a:pt x="1450" y="53"/>
                  </a:lnTo>
                  <a:lnTo>
                    <a:pt x="1441" y="53"/>
                  </a:lnTo>
                  <a:lnTo>
                    <a:pt x="1434" y="55"/>
                  </a:lnTo>
                  <a:lnTo>
                    <a:pt x="1426" y="58"/>
                  </a:lnTo>
                  <a:lnTo>
                    <a:pt x="1421" y="63"/>
                  </a:lnTo>
                  <a:lnTo>
                    <a:pt x="1417" y="67"/>
                  </a:lnTo>
                  <a:lnTo>
                    <a:pt x="1413" y="74"/>
                  </a:lnTo>
                  <a:lnTo>
                    <a:pt x="1411" y="81"/>
                  </a:lnTo>
                  <a:lnTo>
                    <a:pt x="1410" y="87"/>
                  </a:lnTo>
                  <a:lnTo>
                    <a:pt x="1411" y="92"/>
                  </a:lnTo>
                  <a:lnTo>
                    <a:pt x="1412" y="97"/>
                  </a:lnTo>
                  <a:lnTo>
                    <a:pt x="1414" y="102"/>
                  </a:lnTo>
                  <a:lnTo>
                    <a:pt x="1418" y="106"/>
                  </a:lnTo>
                  <a:lnTo>
                    <a:pt x="1422" y="111"/>
                  </a:lnTo>
                  <a:lnTo>
                    <a:pt x="1427" y="114"/>
                  </a:lnTo>
                  <a:lnTo>
                    <a:pt x="1434" y="117"/>
                  </a:lnTo>
                  <a:lnTo>
                    <a:pt x="1440" y="121"/>
                  </a:lnTo>
                  <a:lnTo>
                    <a:pt x="1450" y="125"/>
                  </a:lnTo>
                  <a:lnTo>
                    <a:pt x="1457" y="130"/>
                  </a:lnTo>
                  <a:lnTo>
                    <a:pt x="1459" y="132"/>
                  </a:lnTo>
                  <a:lnTo>
                    <a:pt x="1461" y="135"/>
                  </a:lnTo>
                  <a:lnTo>
                    <a:pt x="1462" y="139"/>
                  </a:lnTo>
                  <a:lnTo>
                    <a:pt x="1462" y="142"/>
                  </a:lnTo>
                  <a:lnTo>
                    <a:pt x="1462" y="145"/>
                  </a:lnTo>
                  <a:lnTo>
                    <a:pt x="1461" y="149"/>
                  </a:lnTo>
                  <a:lnTo>
                    <a:pt x="1459" y="152"/>
                  </a:lnTo>
                  <a:lnTo>
                    <a:pt x="1457" y="154"/>
                  </a:lnTo>
                  <a:lnTo>
                    <a:pt x="1453" y="156"/>
                  </a:lnTo>
                  <a:lnTo>
                    <a:pt x="1450" y="159"/>
                  </a:lnTo>
                  <a:lnTo>
                    <a:pt x="1445" y="160"/>
                  </a:lnTo>
                  <a:lnTo>
                    <a:pt x="1439" y="160"/>
                  </a:lnTo>
                  <a:lnTo>
                    <a:pt x="1432" y="159"/>
                  </a:lnTo>
                  <a:lnTo>
                    <a:pt x="1424" y="156"/>
                  </a:lnTo>
                  <a:lnTo>
                    <a:pt x="1418" y="154"/>
                  </a:lnTo>
                  <a:lnTo>
                    <a:pt x="1412" y="151"/>
                  </a:lnTo>
                  <a:lnTo>
                    <a:pt x="1407" y="168"/>
                  </a:lnTo>
                  <a:close/>
                  <a:moveTo>
                    <a:pt x="1600" y="119"/>
                  </a:moveTo>
                  <a:lnTo>
                    <a:pt x="1601" y="114"/>
                  </a:lnTo>
                  <a:lnTo>
                    <a:pt x="1601" y="108"/>
                  </a:lnTo>
                  <a:lnTo>
                    <a:pt x="1600" y="100"/>
                  </a:lnTo>
                  <a:lnTo>
                    <a:pt x="1599" y="91"/>
                  </a:lnTo>
                  <a:lnTo>
                    <a:pt x="1596" y="81"/>
                  </a:lnTo>
                  <a:lnTo>
                    <a:pt x="1592" y="72"/>
                  </a:lnTo>
                  <a:lnTo>
                    <a:pt x="1588" y="68"/>
                  </a:lnTo>
                  <a:lnTo>
                    <a:pt x="1585" y="64"/>
                  </a:lnTo>
                  <a:lnTo>
                    <a:pt x="1582" y="61"/>
                  </a:lnTo>
                  <a:lnTo>
                    <a:pt x="1576" y="58"/>
                  </a:lnTo>
                  <a:lnTo>
                    <a:pt x="1572" y="56"/>
                  </a:lnTo>
                  <a:lnTo>
                    <a:pt x="1567" y="54"/>
                  </a:lnTo>
                  <a:lnTo>
                    <a:pt x="1560" y="53"/>
                  </a:lnTo>
                  <a:lnTo>
                    <a:pt x="1554" y="53"/>
                  </a:lnTo>
                  <a:lnTo>
                    <a:pt x="1547" y="53"/>
                  </a:lnTo>
                  <a:lnTo>
                    <a:pt x="1542" y="54"/>
                  </a:lnTo>
                  <a:lnTo>
                    <a:pt x="1537" y="55"/>
                  </a:lnTo>
                  <a:lnTo>
                    <a:pt x="1531" y="57"/>
                  </a:lnTo>
                  <a:lnTo>
                    <a:pt x="1527" y="61"/>
                  </a:lnTo>
                  <a:lnTo>
                    <a:pt x="1522" y="63"/>
                  </a:lnTo>
                  <a:lnTo>
                    <a:pt x="1518" y="67"/>
                  </a:lnTo>
                  <a:lnTo>
                    <a:pt x="1515" y="71"/>
                  </a:lnTo>
                  <a:lnTo>
                    <a:pt x="1508" y="81"/>
                  </a:lnTo>
                  <a:lnTo>
                    <a:pt x="1504" y="91"/>
                  </a:lnTo>
                  <a:lnTo>
                    <a:pt x="1501" y="103"/>
                  </a:lnTo>
                  <a:lnTo>
                    <a:pt x="1501" y="116"/>
                  </a:lnTo>
                  <a:lnTo>
                    <a:pt x="1501" y="129"/>
                  </a:lnTo>
                  <a:lnTo>
                    <a:pt x="1504" y="141"/>
                  </a:lnTo>
                  <a:lnTo>
                    <a:pt x="1506" y="145"/>
                  </a:lnTo>
                  <a:lnTo>
                    <a:pt x="1508" y="151"/>
                  </a:lnTo>
                  <a:lnTo>
                    <a:pt x="1512" y="155"/>
                  </a:lnTo>
                  <a:lnTo>
                    <a:pt x="1515" y="159"/>
                  </a:lnTo>
                  <a:lnTo>
                    <a:pt x="1519" y="163"/>
                  </a:lnTo>
                  <a:lnTo>
                    <a:pt x="1524" y="166"/>
                  </a:lnTo>
                  <a:lnTo>
                    <a:pt x="1528" y="169"/>
                  </a:lnTo>
                  <a:lnTo>
                    <a:pt x="1533" y="171"/>
                  </a:lnTo>
                  <a:lnTo>
                    <a:pt x="1539" y="173"/>
                  </a:lnTo>
                  <a:lnTo>
                    <a:pt x="1544" y="174"/>
                  </a:lnTo>
                  <a:lnTo>
                    <a:pt x="1551" y="175"/>
                  </a:lnTo>
                  <a:lnTo>
                    <a:pt x="1557" y="175"/>
                  </a:lnTo>
                  <a:lnTo>
                    <a:pt x="1569" y="174"/>
                  </a:lnTo>
                  <a:lnTo>
                    <a:pt x="1580" y="173"/>
                  </a:lnTo>
                  <a:lnTo>
                    <a:pt x="1588" y="171"/>
                  </a:lnTo>
                  <a:lnTo>
                    <a:pt x="1595" y="168"/>
                  </a:lnTo>
                  <a:lnTo>
                    <a:pt x="1591" y="153"/>
                  </a:lnTo>
                  <a:lnTo>
                    <a:pt x="1585" y="155"/>
                  </a:lnTo>
                  <a:lnTo>
                    <a:pt x="1578" y="158"/>
                  </a:lnTo>
                  <a:lnTo>
                    <a:pt x="1569" y="159"/>
                  </a:lnTo>
                  <a:lnTo>
                    <a:pt x="1559" y="159"/>
                  </a:lnTo>
                  <a:lnTo>
                    <a:pt x="1552" y="159"/>
                  </a:lnTo>
                  <a:lnTo>
                    <a:pt x="1544" y="156"/>
                  </a:lnTo>
                  <a:lnTo>
                    <a:pt x="1538" y="153"/>
                  </a:lnTo>
                  <a:lnTo>
                    <a:pt x="1532" y="150"/>
                  </a:lnTo>
                  <a:lnTo>
                    <a:pt x="1527" y="144"/>
                  </a:lnTo>
                  <a:lnTo>
                    <a:pt x="1524" y="136"/>
                  </a:lnTo>
                  <a:lnTo>
                    <a:pt x="1521" y="129"/>
                  </a:lnTo>
                  <a:lnTo>
                    <a:pt x="1520" y="119"/>
                  </a:lnTo>
                  <a:lnTo>
                    <a:pt x="1600" y="119"/>
                  </a:lnTo>
                  <a:close/>
                  <a:moveTo>
                    <a:pt x="1520" y="103"/>
                  </a:moveTo>
                  <a:lnTo>
                    <a:pt x="1521" y="97"/>
                  </a:lnTo>
                  <a:lnTo>
                    <a:pt x="1524" y="91"/>
                  </a:lnTo>
                  <a:lnTo>
                    <a:pt x="1526" y="85"/>
                  </a:lnTo>
                  <a:lnTo>
                    <a:pt x="1529" y="80"/>
                  </a:lnTo>
                  <a:lnTo>
                    <a:pt x="1533" y="75"/>
                  </a:lnTo>
                  <a:lnTo>
                    <a:pt x="1539" y="72"/>
                  </a:lnTo>
                  <a:lnTo>
                    <a:pt x="1545" y="68"/>
                  </a:lnTo>
                  <a:lnTo>
                    <a:pt x="1553" y="68"/>
                  </a:lnTo>
                  <a:lnTo>
                    <a:pt x="1560" y="68"/>
                  </a:lnTo>
                  <a:lnTo>
                    <a:pt x="1567" y="72"/>
                  </a:lnTo>
                  <a:lnTo>
                    <a:pt x="1572" y="75"/>
                  </a:lnTo>
                  <a:lnTo>
                    <a:pt x="1575" y="81"/>
                  </a:lnTo>
                  <a:lnTo>
                    <a:pt x="1579" y="86"/>
                  </a:lnTo>
                  <a:lnTo>
                    <a:pt x="1580" y="92"/>
                  </a:lnTo>
                  <a:lnTo>
                    <a:pt x="1581" y="97"/>
                  </a:lnTo>
                  <a:lnTo>
                    <a:pt x="1581" y="103"/>
                  </a:lnTo>
                  <a:lnTo>
                    <a:pt x="1520" y="103"/>
                  </a:lnTo>
                  <a:close/>
                  <a:moveTo>
                    <a:pt x="1627" y="173"/>
                  </a:moveTo>
                  <a:lnTo>
                    <a:pt x="1648" y="173"/>
                  </a:lnTo>
                  <a:lnTo>
                    <a:pt x="1648" y="102"/>
                  </a:lnTo>
                  <a:lnTo>
                    <a:pt x="1648" y="97"/>
                  </a:lnTo>
                  <a:lnTo>
                    <a:pt x="1649" y="92"/>
                  </a:lnTo>
                  <a:lnTo>
                    <a:pt x="1651" y="87"/>
                  </a:lnTo>
                  <a:lnTo>
                    <a:pt x="1653" y="84"/>
                  </a:lnTo>
                  <a:lnTo>
                    <a:pt x="1655" y="80"/>
                  </a:lnTo>
                  <a:lnTo>
                    <a:pt x="1659" y="77"/>
                  </a:lnTo>
                  <a:lnTo>
                    <a:pt x="1663" y="74"/>
                  </a:lnTo>
                  <a:lnTo>
                    <a:pt x="1667" y="72"/>
                  </a:lnTo>
                  <a:lnTo>
                    <a:pt x="1672" y="71"/>
                  </a:lnTo>
                  <a:lnTo>
                    <a:pt x="1677" y="71"/>
                  </a:lnTo>
                  <a:lnTo>
                    <a:pt x="1683" y="71"/>
                  </a:lnTo>
                  <a:lnTo>
                    <a:pt x="1689" y="73"/>
                  </a:lnTo>
                  <a:lnTo>
                    <a:pt x="1694" y="76"/>
                  </a:lnTo>
                  <a:lnTo>
                    <a:pt x="1697" y="81"/>
                  </a:lnTo>
                  <a:lnTo>
                    <a:pt x="1700" y="86"/>
                  </a:lnTo>
                  <a:lnTo>
                    <a:pt x="1702" y="92"/>
                  </a:lnTo>
                  <a:lnTo>
                    <a:pt x="1703" y="98"/>
                  </a:lnTo>
                  <a:lnTo>
                    <a:pt x="1703" y="105"/>
                  </a:lnTo>
                  <a:lnTo>
                    <a:pt x="1703" y="173"/>
                  </a:lnTo>
                  <a:lnTo>
                    <a:pt x="1723" y="173"/>
                  </a:lnTo>
                  <a:lnTo>
                    <a:pt x="1723" y="103"/>
                  </a:lnTo>
                  <a:lnTo>
                    <a:pt x="1723" y="95"/>
                  </a:lnTo>
                  <a:lnTo>
                    <a:pt x="1722" y="88"/>
                  </a:lnTo>
                  <a:lnTo>
                    <a:pt x="1721" y="83"/>
                  </a:lnTo>
                  <a:lnTo>
                    <a:pt x="1720" y="77"/>
                  </a:lnTo>
                  <a:lnTo>
                    <a:pt x="1716" y="69"/>
                  </a:lnTo>
                  <a:lnTo>
                    <a:pt x="1709" y="63"/>
                  </a:lnTo>
                  <a:lnTo>
                    <a:pt x="1703" y="57"/>
                  </a:lnTo>
                  <a:lnTo>
                    <a:pt x="1696" y="55"/>
                  </a:lnTo>
                  <a:lnTo>
                    <a:pt x="1690" y="53"/>
                  </a:lnTo>
                  <a:lnTo>
                    <a:pt x="1683" y="53"/>
                  </a:lnTo>
                  <a:lnTo>
                    <a:pt x="1677" y="53"/>
                  </a:lnTo>
                  <a:lnTo>
                    <a:pt x="1670" y="54"/>
                  </a:lnTo>
                  <a:lnTo>
                    <a:pt x="1665" y="56"/>
                  </a:lnTo>
                  <a:lnTo>
                    <a:pt x="1660" y="59"/>
                  </a:lnTo>
                  <a:lnTo>
                    <a:pt x="1655" y="63"/>
                  </a:lnTo>
                  <a:lnTo>
                    <a:pt x="1651" y="66"/>
                  </a:lnTo>
                  <a:lnTo>
                    <a:pt x="1649" y="71"/>
                  </a:lnTo>
                  <a:lnTo>
                    <a:pt x="1646" y="75"/>
                  </a:lnTo>
                  <a:lnTo>
                    <a:pt x="1646" y="75"/>
                  </a:lnTo>
                  <a:lnTo>
                    <a:pt x="1645" y="55"/>
                  </a:lnTo>
                  <a:lnTo>
                    <a:pt x="1626" y="55"/>
                  </a:lnTo>
                  <a:lnTo>
                    <a:pt x="1626" y="71"/>
                  </a:lnTo>
                  <a:lnTo>
                    <a:pt x="1627" y="87"/>
                  </a:lnTo>
                  <a:lnTo>
                    <a:pt x="1627" y="173"/>
                  </a:lnTo>
                  <a:close/>
                  <a:moveTo>
                    <a:pt x="1741" y="55"/>
                  </a:moveTo>
                  <a:lnTo>
                    <a:pt x="1784" y="173"/>
                  </a:lnTo>
                  <a:lnTo>
                    <a:pt x="1803" y="173"/>
                  </a:lnTo>
                  <a:lnTo>
                    <a:pt x="1849" y="55"/>
                  </a:lnTo>
                  <a:lnTo>
                    <a:pt x="1827" y="55"/>
                  </a:lnTo>
                  <a:lnTo>
                    <a:pt x="1804" y="122"/>
                  </a:lnTo>
                  <a:lnTo>
                    <a:pt x="1799" y="136"/>
                  </a:lnTo>
                  <a:lnTo>
                    <a:pt x="1795" y="152"/>
                  </a:lnTo>
                  <a:lnTo>
                    <a:pt x="1795" y="152"/>
                  </a:lnTo>
                  <a:lnTo>
                    <a:pt x="1790" y="136"/>
                  </a:lnTo>
                  <a:lnTo>
                    <a:pt x="1785" y="122"/>
                  </a:lnTo>
                  <a:lnTo>
                    <a:pt x="1762" y="55"/>
                  </a:lnTo>
                  <a:lnTo>
                    <a:pt x="1741" y="55"/>
                  </a:lnTo>
                  <a:close/>
                  <a:moveTo>
                    <a:pt x="1913" y="53"/>
                  </a:moveTo>
                  <a:lnTo>
                    <a:pt x="1903" y="54"/>
                  </a:lnTo>
                  <a:lnTo>
                    <a:pt x="1892" y="57"/>
                  </a:lnTo>
                  <a:lnTo>
                    <a:pt x="1886" y="59"/>
                  </a:lnTo>
                  <a:lnTo>
                    <a:pt x="1882" y="62"/>
                  </a:lnTo>
                  <a:lnTo>
                    <a:pt x="1878" y="65"/>
                  </a:lnTo>
                  <a:lnTo>
                    <a:pt x="1873" y="69"/>
                  </a:lnTo>
                  <a:lnTo>
                    <a:pt x="1870" y="73"/>
                  </a:lnTo>
                  <a:lnTo>
                    <a:pt x="1867" y="78"/>
                  </a:lnTo>
                  <a:lnTo>
                    <a:pt x="1864" y="83"/>
                  </a:lnTo>
                  <a:lnTo>
                    <a:pt x="1862" y="88"/>
                  </a:lnTo>
                  <a:lnTo>
                    <a:pt x="1859" y="95"/>
                  </a:lnTo>
                  <a:lnTo>
                    <a:pt x="1858" y="101"/>
                  </a:lnTo>
                  <a:lnTo>
                    <a:pt x="1857" y="107"/>
                  </a:lnTo>
                  <a:lnTo>
                    <a:pt x="1857" y="115"/>
                  </a:lnTo>
                  <a:lnTo>
                    <a:pt x="1857" y="122"/>
                  </a:lnTo>
                  <a:lnTo>
                    <a:pt x="1858" y="129"/>
                  </a:lnTo>
                  <a:lnTo>
                    <a:pt x="1859" y="134"/>
                  </a:lnTo>
                  <a:lnTo>
                    <a:pt x="1862" y="140"/>
                  </a:lnTo>
                  <a:lnTo>
                    <a:pt x="1864" y="145"/>
                  </a:lnTo>
                  <a:lnTo>
                    <a:pt x="1867" y="151"/>
                  </a:lnTo>
                  <a:lnTo>
                    <a:pt x="1869" y="155"/>
                  </a:lnTo>
                  <a:lnTo>
                    <a:pt x="1873" y="160"/>
                  </a:lnTo>
                  <a:lnTo>
                    <a:pt x="1877" y="163"/>
                  </a:lnTo>
                  <a:lnTo>
                    <a:pt x="1881" y="166"/>
                  </a:lnTo>
                  <a:lnTo>
                    <a:pt x="1885" y="169"/>
                  </a:lnTo>
                  <a:lnTo>
                    <a:pt x="1891" y="171"/>
                  </a:lnTo>
                  <a:lnTo>
                    <a:pt x="1900" y="174"/>
                  </a:lnTo>
                  <a:lnTo>
                    <a:pt x="1912" y="175"/>
                  </a:lnTo>
                  <a:lnTo>
                    <a:pt x="1922" y="174"/>
                  </a:lnTo>
                  <a:lnTo>
                    <a:pt x="1933" y="172"/>
                  </a:lnTo>
                  <a:lnTo>
                    <a:pt x="1943" y="168"/>
                  </a:lnTo>
                  <a:lnTo>
                    <a:pt x="1951" y="161"/>
                  </a:lnTo>
                  <a:lnTo>
                    <a:pt x="1954" y="156"/>
                  </a:lnTo>
                  <a:lnTo>
                    <a:pt x="1958" y="152"/>
                  </a:lnTo>
                  <a:lnTo>
                    <a:pt x="1961" y="146"/>
                  </a:lnTo>
                  <a:lnTo>
                    <a:pt x="1964" y="141"/>
                  </a:lnTo>
                  <a:lnTo>
                    <a:pt x="1966" y="135"/>
                  </a:lnTo>
                  <a:lnTo>
                    <a:pt x="1967" y="129"/>
                  </a:lnTo>
                  <a:lnTo>
                    <a:pt x="1969" y="121"/>
                  </a:lnTo>
                  <a:lnTo>
                    <a:pt x="1969" y="113"/>
                  </a:lnTo>
                  <a:lnTo>
                    <a:pt x="1967" y="101"/>
                  </a:lnTo>
                  <a:lnTo>
                    <a:pt x="1965" y="88"/>
                  </a:lnTo>
                  <a:lnTo>
                    <a:pt x="1963" y="83"/>
                  </a:lnTo>
                  <a:lnTo>
                    <a:pt x="1960" y="78"/>
                  </a:lnTo>
                  <a:lnTo>
                    <a:pt x="1957" y="74"/>
                  </a:lnTo>
                  <a:lnTo>
                    <a:pt x="1953" y="69"/>
                  </a:lnTo>
                  <a:lnTo>
                    <a:pt x="1950" y="65"/>
                  </a:lnTo>
                  <a:lnTo>
                    <a:pt x="1946" y="62"/>
                  </a:lnTo>
                  <a:lnTo>
                    <a:pt x="1942" y="59"/>
                  </a:lnTo>
                  <a:lnTo>
                    <a:pt x="1936" y="57"/>
                  </a:lnTo>
                  <a:lnTo>
                    <a:pt x="1931" y="55"/>
                  </a:lnTo>
                  <a:lnTo>
                    <a:pt x="1925" y="54"/>
                  </a:lnTo>
                  <a:lnTo>
                    <a:pt x="1920" y="53"/>
                  </a:lnTo>
                  <a:lnTo>
                    <a:pt x="1913" y="53"/>
                  </a:lnTo>
                  <a:close/>
                  <a:moveTo>
                    <a:pt x="1913" y="68"/>
                  </a:moveTo>
                  <a:lnTo>
                    <a:pt x="1918" y="68"/>
                  </a:lnTo>
                  <a:lnTo>
                    <a:pt x="1922" y="69"/>
                  </a:lnTo>
                  <a:lnTo>
                    <a:pt x="1925" y="71"/>
                  </a:lnTo>
                  <a:lnTo>
                    <a:pt x="1930" y="73"/>
                  </a:lnTo>
                  <a:lnTo>
                    <a:pt x="1935" y="77"/>
                  </a:lnTo>
                  <a:lnTo>
                    <a:pt x="1939" y="84"/>
                  </a:lnTo>
                  <a:lnTo>
                    <a:pt x="1944" y="91"/>
                  </a:lnTo>
                  <a:lnTo>
                    <a:pt x="1946" y="98"/>
                  </a:lnTo>
                  <a:lnTo>
                    <a:pt x="1947" y="106"/>
                  </a:lnTo>
                  <a:lnTo>
                    <a:pt x="1948" y="114"/>
                  </a:lnTo>
                  <a:lnTo>
                    <a:pt x="1947" y="123"/>
                  </a:lnTo>
                  <a:lnTo>
                    <a:pt x="1945" y="132"/>
                  </a:lnTo>
                  <a:lnTo>
                    <a:pt x="1942" y="140"/>
                  </a:lnTo>
                  <a:lnTo>
                    <a:pt x="1938" y="146"/>
                  </a:lnTo>
                  <a:lnTo>
                    <a:pt x="1933" y="152"/>
                  </a:lnTo>
                  <a:lnTo>
                    <a:pt x="1926" y="156"/>
                  </a:lnTo>
                  <a:lnTo>
                    <a:pt x="1920" y="159"/>
                  </a:lnTo>
                  <a:lnTo>
                    <a:pt x="1913" y="160"/>
                  </a:lnTo>
                  <a:lnTo>
                    <a:pt x="1906" y="159"/>
                  </a:lnTo>
                  <a:lnTo>
                    <a:pt x="1899" y="156"/>
                  </a:lnTo>
                  <a:lnTo>
                    <a:pt x="1893" y="152"/>
                  </a:lnTo>
                  <a:lnTo>
                    <a:pt x="1888" y="146"/>
                  </a:lnTo>
                  <a:lnTo>
                    <a:pt x="1884" y="140"/>
                  </a:lnTo>
                  <a:lnTo>
                    <a:pt x="1881" y="132"/>
                  </a:lnTo>
                  <a:lnTo>
                    <a:pt x="1879" y="124"/>
                  </a:lnTo>
                  <a:lnTo>
                    <a:pt x="1878" y="114"/>
                  </a:lnTo>
                  <a:lnTo>
                    <a:pt x="1879" y="106"/>
                  </a:lnTo>
                  <a:lnTo>
                    <a:pt x="1880" y="97"/>
                  </a:lnTo>
                  <a:lnTo>
                    <a:pt x="1883" y="90"/>
                  </a:lnTo>
                  <a:lnTo>
                    <a:pt x="1886" y="83"/>
                  </a:lnTo>
                  <a:lnTo>
                    <a:pt x="1892" y="77"/>
                  </a:lnTo>
                  <a:lnTo>
                    <a:pt x="1897" y="73"/>
                  </a:lnTo>
                  <a:lnTo>
                    <a:pt x="1905" y="69"/>
                  </a:lnTo>
                  <a:lnTo>
                    <a:pt x="1913" y="68"/>
                  </a:lnTo>
                  <a:close/>
                  <a:moveTo>
                    <a:pt x="1996" y="173"/>
                  </a:moveTo>
                  <a:lnTo>
                    <a:pt x="2016" y="173"/>
                  </a:lnTo>
                  <a:lnTo>
                    <a:pt x="2016" y="0"/>
                  </a:lnTo>
                  <a:lnTo>
                    <a:pt x="1996" y="0"/>
                  </a:lnTo>
                  <a:lnTo>
                    <a:pt x="1996" y="173"/>
                  </a:lnTo>
                  <a:close/>
                  <a:moveTo>
                    <a:pt x="2037" y="55"/>
                  </a:moveTo>
                  <a:lnTo>
                    <a:pt x="2080" y="173"/>
                  </a:lnTo>
                  <a:lnTo>
                    <a:pt x="2099" y="173"/>
                  </a:lnTo>
                  <a:lnTo>
                    <a:pt x="2145" y="55"/>
                  </a:lnTo>
                  <a:lnTo>
                    <a:pt x="2123" y="55"/>
                  </a:lnTo>
                  <a:lnTo>
                    <a:pt x="2100" y="122"/>
                  </a:lnTo>
                  <a:lnTo>
                    <a:pt x="2095" y="136"/>
                  </a:lnTo>
                  <a:lnTo>
                    <a:pt x="2091" y="152"/>
                  </a:lnTo>
                  <a:lnTo>
                    <a:pt x="2091" y="152"/>
                  </a:lnTo>
                  <a:lnTo>
                    <a:pt x="2086" y="136"/>
                  </a:lnTo>
                  <a:lnTo>
                    <a:pt x="2081" y="122"/>
                  </a:lnTo>
                  <a:lnTo>
                    <a:pt x="2058" y="55"/>
                  </a:lnTo>
                  <a:lnTo>
                    <a:pt x="2037" y="55"/>
                  </a:lnTo>
                  <a:close/>
                  <a:moveTo>
                    <a:pt x="2185" y="173"/>
                  </a:moveTo>
                  <a:lnTo>
                    <a:pt x="2185" y="55"/>
                  </a:lnTo>
                  <a:lnTo>
                    <a:pt x="2164" y="55"/>
                  </a:lnTo>
                  <a:lnTo>
                    <a:pt x="2164" y="173"/>
                  </a:lnTo>
                  <a:lnTo>
                    <a:pt x="2185" y="173"/>
                  </a:lnTo>
                  <a:close/>
                  <a:moveTo>
                    <a:pt x="2175" y="8"/>
                  </a:moveTo>
                  <a:lnTo>
                    <a:pt x="2169" y="9"/>
                  </a:lnTo>
                  <a:lnTo>
                    <a:pt x="2165" y="13"/>
                  </a:lnTo>
                  <a:lnTo>
                    <a:pt x="2163" y="17"/>
                  </a:lnTo>
                  <a:lnTo>
                    <a:pt x="2162" y="22"/>
                  </a:lnTo>
                  <a:lnTo>
                    <a:pt x="2163" y="27"/>
                  </a:lnTo>
                  <a:lnTo>
                    <a:pt x="2165" y="32"/>
                  </a:lnTo>
                  <a:lnTo>
                    <a:pt x="2169" y="34"/>
                  </a:lnTo>
                  <a:lnTo>
                    <a:pt x="2174" y="35"/>
                  </a:lnTo>
                  <a:lnTo>
                    <a:pt x="2179" y="34"/>
                  </a:lnTo>
                  <a:lnTo>
                    <a:pt x="2183" y="32"/>
                  </a:lnTo>
                  <a:lnTo>
                    <a:pt x="2187" y="27"/>
                  </a:lnTo>
                  <a:lnTo>
                    <a:pt x="2187" y="22"/>
                  </a:lnTo>
                  <a:lnTo>
                    <a:pt x="2187" y="17"/>
                  </a:lnTo>
                  <a:lnTo>
                    <a:pt x="2183" y="13"/>
                  </a:lnTo>
                  <a:lnTo>
                    <a:pt x="2180" y="9"/>
                  </a:lnTo>
                  <a:lnTo>
                    <a:pt x="2175" y="8"/>
                  </a:lnTo>
                  <a:close/>
                  <a:moveTo>
                    <a:pt x="2219" y="173"/>
                  </a:moveTo>
                  <a:lnTo>
                    <a:pt x="2240" y="173"/>
                  </a:lnTo>
                  <a:lnTo>
                    <a:pt x="2240" y="102"/>
                  </a:lnTo>
                  <a:lnTo>
                    <a:pt x="2240" y="96"/>
                  </a:lnTo>
                  <a:lnTo>
                    <a:pt x="2241" y="92"/>
                  </a:lnTo>
                  <a:lnTo>
                    <a:pt x="2243" y="87"/>
                  </a:lnTo>
                  <a:lnTo>
                    <a:pt x="2245" y="84"/>
                  </a:lnTo>
                  <a:lnTo>
                    <a:pt x="2247" y="80"/>
                  </a:lnTo>
                  <a:lnTo>
                    <a:pt x="2250" y="77"/>
                  </a:lnTo>
                  <a:lnTo>
                    <a:pt x="2254" y="74"/>
                  </a:lnTo>
                  <a:lnTo>
                    <a:pt x="2258" y="72"/>
                  </a:lnTo>
                  <a:lnTo>
                    <a:pt x="2262" y="71"/>
                  </a:lnTo>
                  <a:lnTo>
                    <a:pt x="2267" y="71"/>
                  </a:lnTo>
                  <a:lnTo>
                    <a:pt x="2272" y="71"/>
                  </a:lnTo>
                  <a:lnTo>
                    <a:pt x="2277" y="73"/>
                  </a:lnTo>
                  <a:lnTo>
                    <a:pt x="2282" y="75"/>
                  </a:lnTo>
                  <a:lnTo>
                    <a:pt x="2285" y="80"/>
                  </a:lnTo>
                  <a:lnTo>
                    <a:pt x="2287" y="84"/>
                  </a:lnTo>
                  <a:lnTo>
                    <a:pt x="2289" y="90"/>
                  </a:lnTo>
                  <a:lnTo>
                    <a:pt x="2290" y="95"/>
                  </a:lnTo>
                  <a:lnTo>
                    <a:pt x="2290" y="103"/>
                  </a:lnTo>
                  <a:lnTo>
                    <a:pt x="2290" y="173"/>
                  </a:lnTo>
                  <a:lnTo>
                    <a:pt x="2311" y="173"/>
                  </a:lnTo>
                  <a:lnTo>
                    <a:pt x="2311" y="101"/>
                  </a:lnTo>
                  <a:lnTo>
                    <a:pt x="2312" y="94"/>
                  </a:lnTo>
                  <a:lnTo>
                    <a:pt x="2313" y="90"/>
                  </a:lnTo>
                  <a:lnTo>
                    <a:pt x="2314" y="86"/>
                  </a:lnTo>
                  <a:lnTo>
                    <a:pt x="2316" y="82"/>
                  </a:lnTo>
                  <a:lnTo>
                    <a:pt x="2318" y="78"/>
                  </a:lnTo>
                  <a:lnTo>
                    <a:pt x="2322" y="76"/>
                  </a:lnTo>
                  <a:lnTo>
                    <a:pt x="2325" y="74"/>
                  </a:lnTo>
                  <a:lnTo>
                    <a:pt x="2329" y="72"/>
                  </a:lnTo>
                  <a:lnTo>
                    <a:pt x="2332" y="71"/>
                  </a:lnTo>
                  <a:lnTo>
                    <a:pt x="2337" y="71"/>
                  </a:lnTo>
                  <a:lnTo>
                    <a:pt x="2343" y="71"/>
                  </a:lnTo>
                  <a:lnTo>
                    <a:pt x="2348" y="73"/>
                  </a:lnTo>
                  <a:lnTo>
                    <a:pt x="2352" y="75"/>
                  </a:lnTo>
                  <a:lnTo>
                    <a:pt x="2356" y="80"/>
                  </a:lnTo>
                  <a:lnTo>
                    <a:pt x="2358" y="85"/>
                  </a:lnTo>
                  <a:lnTo>
                    <a:pt x="2361" y="91"/>
                  </a:lnTo>
                  <a:lnTo>
                    <a:pt x="2362" y="98"/>
                  </a:lnTo>
                  <a:lnTo>
                    <a:pt x="2362" y="106"/>
                  </a:lnTo>
                  <a:lnTo>
                    <a:pt x="2362" y="173"/>
                  </a:lnTo>
                  <a:lnTo>
                    <a:pt x="2382" y="173"/>
                  </a:lnTo>
                  <a:lnTo>
                    <a:pt x="2382" y="104"/>
                  </a:lnTo>
                  <a:lnTo>
                    <a:pt x="2381" y="90"/>
                  </a:lnTo>
                  <a:lnTo>
                    <a:pt x="2379" y="78"/>
                  </a:lnTo>
                  <a:lnTo>
                    <a:pt x="2375" y="69"/>
                  </a:lnTo>
                  <a:lnTo>
                    <a:pt x="2369" y="63"/>
                  </a:lnTo>
                  <a:lnTo>
                    <a:pt x="2363" y="58"/>
                  </a:lnTo>
                  <a:lnTo>
                    <a:pt x="2357" y="55"/>
                  </a:lnTo>
                  <a:lnTo>
                    <a:pt x="2351" y="53"/>
                  </a:lnTo>
                  <a:lnTo>
                    <a:pt x="2344" y="53"/>
                  </a:lnTo>
                  <a:lnTo>
                    <a:pt x="2337" y="53"/>
                  </a:lnTo>
                  <a:lnTo>
                    <a:pt x="2330" y="55"/>
                  </a:lnTo>
                  <a:lnTo>
                    <a:pt x="2325" y="57"/>
                  </a:lnTo>
                  <a:lnTo>
                    <a:pt x="2320" y="61"/>
                  </a:lnTo>
                  <a:lnTo>
                    <a:pt x="2313" y="67"/>
                  </a:lnTo>
                  <a:lnTo>
                    <a:pt x="2307" y="76"/>
                  </a:lnTo>
                  <a:lnTo>
                    <a:pt x="2307" y="76"/>
                  </a:lnTo>
                  <a:lnTo>
                    <a:pt x="2304" y="71"/>
                  </a:lnTo>
                  <a:lnTo>
                    <a:pt x="2301" y="66"/>
                  </a:lnTo>
                  <a:lnTo>
                    <a:pt x="2298" y="63"/>
                  </a:lnTo>
                  <a:lnTo>
                    <a:pt x="2294" y="59"/>
                  </a:lnTo>
                  <a:lnTo>
                    <a:pt x="2289" y="56"/>
                  </a:lnTo>
                  <a:lnTo>
                    <a:pt x="2285" y="54"/>
                  </a:lnTo>
                  <a:lnTo>
                    <a:pt x="2280" y="53"/>
                  </a:lnTo>
                  <a:lnTo>
                    <a:pt x="2274" y="53"/>
                  </a:lnTo>
                  <a:lnTo>
                    <a:pt x="2268" y="53"/>
                  </a:lnTo>
                  <a:lnTo>
                    <a:pt x="2261" y="54"/>
                  </a:lnTo>
                  <a:lnTo>
                    <a:pt x="2256" y="56"/>
                  </a:lnTo>
                  <a:lnTo>
                    <a:pt x="2251" y="59"/>
                  </a:lnTo>
                  <a:lnTo>
                    <a:pt x="2247" y="63"/>
                  </a:lnTo>
                  <a:lnTo>
                    <a:pt x="2244" y="66"/>
                  </a:lnTo>
                  <a:lnTo>
                    <a:pt x="2241" y="71"/>
                  </a:lnTo>
                  <a:lnTo>
                    <a:pt x="2239" y="74"/>
                  </a:lnTo>
                  <a:lnTo>
                    <a:pt x="2237" y="74"/>
                  </a:lnTo>
                  <a:lnTo>
                    <a:pt x="2236" y="55"/>
                  </a:lnTo>
                  <a:lnTo>
                    <a:pt x="2218" y="55"/>
                  </a:lnTo>
                  <a:lnTo>
                    <a:pt x="2219" y="71"/>
                  </a:lnTo>
                  <a:lnTo>
                    <a:pt x="2219" y="87"/>
                  </a:lnTo>
                  <a:lnTo>
                    <a:pt x="2219" y="173"/>
                  </a:lnTo>
                  <a:close/>
                  <a:moveTo>
                    <a:pt x="2507" y="119"/>
                  </a:moveTo>
                  <a:lnTo>
                    <a:pt x="2509" y="114"/>
                  </a:lnTo>
                  <a:lnTo>
                    <a:pt x="2509" y="108"/>
                  </a:lnTo>
                  <a:lnTo>
                    <a:pt x="2507" y="100"/>
                  </a:lnTo>
                  <a:lnTo>
                    <a:pt x="2506" y="91"/>
                  </a:lnTo>
                  <a:lnTo>
                    <a:pt x="2503" y="81"/>
                  </a:lnTo>
                  <a:lnTo>
                    <a:pt x="2499" y="72"/>
                  </a:lnTo>
                  <a:lnTo>
                    <a:pt x="2496" y="68"/>
                  </a:lnTo>
                  <a:lnTo>
                    <a:pt x="2492" y="64"/>
                  </a:lnTo>
                  <a:lnTo>
                    <a:pt x="2489" y="61"/>
                  </a:lnTo>
                  <a:lnTo>
                    <a:pt x="2485" y="58"/>
                  </a:lnTo>
                  <a:lnTo>
                    <a:pt x="2479" y="56"/>
                  </a:lnTo>
                  <a:lnTo>
                    <a:pt x="2474" y="54"/>
                  </a:lnTo>
                  <a:lnTo>
                    <a:pt x="2467" y="53"/>
                  </a:lnTo>
                  <a:lnTo>
                    <a:pt x="2461" y="53"/>
                  </a:lnTo>
                  <a:lnTo>
                    <a:pt x="2456" y="53"/>
                  </a:lnTo>
                  <a:lnTo>
                    <a:pt x="2449" y="54"/>
                  </a:lnTo>
                  <a:lnTo>
                    <a:pt x="2444" y="55"/>
                  </a:lnTo>
                  <a:lnTo>
                    <a:pt x="2438" y="57"/>
                  </a:lnTo>
                  <a:lnTo>
                    <a:pt x="2434" y="61"/>
                  </a:lnTo>
                  <a:lnTo>
                    <a:pt x="2430" y="63"/>
                  </a:lnTo>
                  <a:lnTo>
                    <a:pt x="2425" y="67"/>
                  </a:lnTo>
                  <a:lnTo>
                    <a:pt x="2422" y="71"/>
                  </a:lnTo>
                  <a:lnTo>
                    <a:pt x="2416" y="81"/>
                  </a:lnTo>
                  <a:lnTo>
                    <a:pt x="2411" y="91"/>
                  </a:lnTo>
                  <a:lnTo>
                    <a:pt x="2408" y="103"/>
                  </a:lnTo>
                  <a:lnTo>
                    <a:pt x="2408" y="116"/>
                  </a:lnTo>
                  <a:lnTo>
                    <a:pt x="2408" y="129"/>
                  </a:lnTo>
                  <a:lnTo>
                    <a:pt x="2411" y="141"/>
                  </a:lnTo>
                  <a:lnTo>
                    <a:pt x="2413" y="145"/>
                  </a:lnTo>
                  <a:lnTo>
                    <a:pt x="2416" y="151"/>
                  </a:lnTo>
                  <a:lnTo>
                    <a:pt x="2419" y="155"/>
                  </a:lnTo>
                  <a:lnTo>
                    <a:pt x="2422" y="159"/>
                  </a:lnTo>
                  <a:lnTo>
                    <a:pt x="2426" y="163"/>
                  </a:lnTo>
                  <a:lnTo>
                    <a:pt x="2431" y="166"/>
                  </a:lnTo>
                  <a:lnTo>
                    <a:pt x="2435" y="169"/>
                  </a:lnTo>
                  <a:lnTo>
                    <a:pt x="2440" y="171"/>
                  </a:lnTo>
                  <a:lnTo>
                    <a:pt x="2446" y="173"/>
                  </a:lnTo>
                  <a:lnTo>
                    <a:pt x="2451" y="174"/>
                  </a:lnTo>
                  <a:lnTo>
                    <a:pt x="2458" y="175"/>
                  </a:lnTo>
                  <a:lnTo>
                    <a:pt x="2464" y="175"/>
                  </a:lnTo>
                  <a:lnTo>
                    <a:pt x="2476" y="174"/>
                  </a:lnTo>
                  <a:lnTo>
                    <a:pt x="2487" y="173"/>
                  </a:lnTo>
                  <a:lnTo>
                    <a:pt x="2496" y="171"/>
                  </a:lnTo>
                  <a:lnTo>
                    <a:pt x="2502" y="168"/>
                  </a:lnTo>
                  <a:lnTo>
                    <a:pt x="2498" y="153"/>
                  </a:lnTo>
                  <a:lnTo>
                    <a:pt x="2492" y="155"/>
                  </a:lnTo>
                  <a:lnTo>
                    <a:pt x="2485" y="158"/>
                  </a:lnTo>
                  <a:lnTo>
                    <a:pt x="2477" y="159"/>
                  </a:lnTo>
                  <a:lnTo>
                    <a:pt x="2466" y="159"/>
                  </a:lnTo>
                  <a:lnTo>
                    <a:pt x="2459" y="159"/>
                  </a:lnTo>
                  <a:lnTo>
                    <a:pt x="2451" y="156"/>
                  </a:lnTo>
                  <a:lnTo>
                    <a:pt x="2445" y="153"/>
                  </a:lnTo>
                  <a:lnTo>
                    <a:pt x="2439" y="150"/>
                  </a:lnTo>
                  <a:lnTo>
                    <a:pt x="2435" y="144"/>
                  </a:lnTo>
                  <a:lnTo>
                    <a:pt x="2431" y="136"/>
                  </a:lnTo>
                  <a:lnTo>
                    <a:pt x="2429" y="129"/>
                  </a:lnTo>
                  <a:lnTo>
                    <a:pt x="2428" y="119"/>
                  </a:lnTo>
                  <a:lnTo>
                    <a:pt x="2507" y="119"/>
                  </a:lnTo>
                  <a:close/>
                  <a:moveTo>
                    <a:pt x="2428" y="103"/>
                  </a:moveTo>
                  <a:lnTo>
                    <a:pt x="2429" y="97"/>
                  </a:lnTo>
                  <a:lnTo>
                    <a:pt x="2431" y="91"/>
                  </a:lnTo>
                  <a:lnTo>
                    <a:pt x="2433" y="85"/>
                  </a:lnTo>
                  <a:lnTo>
                    <a:pt x="2436" y="80"/>
                  </a:lnTo>
                  <a:lnTo>
                    <a:pt x="2440" y="75"/>
                  </a:lnTo>
                  <a:lnTo>
                    <a:pt x="2446" y="72"/>
                  </a:lnTo>
                  <a:lnTo>
                    <a:pt x="2452" y="68"/>
                  </a:lnTo>
                  <a:lnTo>
                    <a:pt x="2460" y="68"/>
                  </a:lnTo>
                  <a:lnTo>
                    <a:pt x="2467" y="68"/>
                  </a:lnTo>
                  <a:lnTo>
                    <a:pt x="2474" y="72"/>
                  </a:lnTo>
                  <a:lnTo>
                    <a:pt x="2479" y="75"/>
                  </a:lnTo>
                  <a:lnTo>
                    <a:pt x="2483" y="81"/>
                  </a:lnTo>
                  <a:lnTo>
                    <a:pt x="2486" y="86"/>
                  </a:lnTo>
                  <a:lnTo>
                    <a:pt x="2487" y="92"/>
                  </a:lnTo>
                  <a:lnTo>
                    <a:pt x="2488" y="97"/>
                  </a:lnTo>
                  <a:lnTo>
                    <a:pt x="2488" y="103"/>
                  </a:lnTo>
                  <a:lnTo>
                    <a:pt x="2428" y="103"/>
                  </a:lnTo>
                  <a:close/>
                  <a:moveTo>
                    <a:pt x="2534" y="173"/>
                  </a:moveTo>
                  <a:lnTo>
                    <a:pt x="2555" y="173"/>
                  </a:lnTo>
                  <a:lnTo>
                    <a:pt x="2555" y="102"/>
                  </a:lnTo>
                  <a:lnTo>
                    <a:pt x="2555" y="97"/>
                  </a:lnTo>
                  <a:lnTo>
                    <a:pt x="2556" y="92"/>
                  </a:lnTo>
                  <a:lnTo>
                    <a:pt x="2558" y="87"/>
                  </a:lnTo>
                  <a:lnTo>
                    <a:pt x="2560" y="84"/>
                  </a:lnTo>
                  <a:lnTo>
                    <a:pt x="2563" y="80"/>
                  </a:lnTo>
                  <a:lnTo>
                    <a:pt x="2566" y="77"/>
                  </a:lnTo>
                  <a:lnTo>
                    <a:pt x="2570" y="74"/>
                  </a:lnTo>
                  <a:lnTo>
                    <a:pt x="2574" y="72"/>
                  </a:lnTo>
                  <a:lnTo>
                    <a:pt x="2579" y="71"/>
                  </a:lnTo>
                  <a:lnTo>
                    <a:pt x="2584" y="71"/>
                  </a:lnTo>
                  <a:lnTo>
                    <a:pt x="2591" y="71"/>
                  </a:lnTo>
                  <a:lnTo>
                    <a:pt x="2596" y="73"/>
                  </a:lnTo>
                  <a:lnTo>
                    <a:pt x="2601" y="76"/>
                  </a:lnTo>
                  <a:lnTo>
                    <a:pt x="2605" y="81"/>
                  </a:lnTo>
                  <a:lnTo>
                    <a:pt x="2607" y="86"/>
                  </a:lnTo>
                  <a:lnTo>
                    <a:pt x="2609" y="92"/>
                  </a:lnTo>
                  <a:lnTo>
                    <a:pt x="2610" y="98"/>
                  </a:lnTo>
                  <a:lnTo>
                    <a:pt x="2610" y="105"/>
                  </a:lnTo>
                  <a:lnTo>
                    <a:pt x="2610" y="173"/>
                  </a:lnTo>
                  <a:lnTo>
                    <a:pt x="2632" y="173"/>
                  </a:lnTo>
                  <a:lnTo>
                    <a:pt x="2632" y="103"/>
                  </a:lnTo>
                  <a:lnTo>
                    <a:pt x="2631" y="95"/>
                  </a:lnTo>
                  <a:lnTo>
                    <a:pt x="2631" y="88"/>
                  </a:lnTo>
                  <a:lnTo>
                    <a:pt x="2628" y="83"/>
                  </a:lnTo>
                  <a:lnTo>
                    <a:pt x="2627" y="77"/>
                  </a:lnTo>
                  <a:lnTo>
                    <a:pt x="2623" y="69"/>
                  </a:lnTo>
                  <a:lnTo>
                    <a:pt x="2617" y="63"/>
                  </a:lnTo>
                  <a:lnTo>
                    <a:pt x="2610" y="57"/>
                  </a:lnTo>
                  <a:lnTo>
                    <a:pt x="2604" y="55"/>
                  </a:lnTo>
                  <a:lnTo>
                    <a:pt x="2597" y="53"/>
                  </a:lnTo>
                  <a:lnTo>
                    <a:pt x="2591" y="53"/>
                  </a:lnTo>
                  <a:lnTo>
                    <a:pt x="2584" y="53"/>
                  </a:lnTo>
                  <a:lnTo>
                    <a:pt x="2578" y="54"/>
                  </a:lnTo>
                  <a:lnTo>
                    <a:pt x="2572" y="56"/>
                  </a:lnTo>
                  <a:lnTo>
                    <a:pt x="2567" y="59"/>
                  </a:lnTo>
                  <a:lnTo>
                    <a:pt x="2563" y="63"/>
                  </a:lnTo>
                  <a:lnTo>
                    <a:pt x="2558" y="66"/>
                  </a:lnTo>
                  <a:lnTo>
                    <a:pt x="2556" y="71"/>
                  </a:lnTo>
                  <a:lnTo>
                    <a:pt x="2553" y="75"/>
                  </a:lnTo>
                  <a:lnTo>
                    <a:pt x="2553" y="75"/>
                  </a:lnTo>
                  <a:lnTo>
                    <a:pt x="2552" y="55"/>
                  </a:lnTo>
                  <a:lnTo>
                    <a:pt x="2533" y="55"/>
                  </a:lnTo>
                  <a:lnTo>
                    <a:pt x="2533" y="71"/>
                  </a:lnTo>
                  <a:lnTo>
                    <a:pt x="2534" y="87"/>
                  </a:lnTo>
                  <a:lnTo>
                    <a:pt x="2534" y="173"/>
                  </a:lnTo>
                  <a:close/>
                  <a:moveTo>
                    <a:pt x="2668" y="27"/>
                  </a:moveTo>
                  <a:lnTo>
                    <a:pt x="2668" y="55"/>
                  </a:lnTo>
                  <a:lnTo>
                    <a:pt x="2651" y="55"/>
                  </a:lnTo>
                  <a:lnTo>
                    <a:pt x="2651" y="72"/>
                  </a:lnTo>
                  <a:lnTo>
                    <a:pt x="2668" y="72"/>
                  </a:lnTo>
                  <a:lnTo>
                    <a:pt x="2668" y="135"/>
                  </a:lnTo>
                  <a:lnTo>
                    <a:pt x="2669" y="145"/>
                  </a:lnTo>
                  <a:lnTo>
                    <a:pt x="2671" y="154"/>
                  </a:lnTo>
                  <a:lnTo>
                    <a:pt x="2673" y="161"/>
                  </a:lnTo>
                  <a:lnTo>
                    <a:pt x="2677" y="166"/>
                  </a:lnTo>
                  <a:lnTo>
                    <a:pt x="2681" y="170"/>
                  </a:lnTo>
                  <a:lnTo>
                    <a:pt x="2686" y="173"/>
                  </a:lnTo>
                  <a:lnTo>
                    <a:pt x="2692" y="175"/>
                  </a:lnTo>
                  <a:lnTo>
                    <a:pt x="2699" y="175"/>
                  </a:lnTo>
                  <a:lnTo>
                    <a:pt x="2709" y="174"/>
                  </a:lnTo>
                  <a:lnTo>
                    <a:pt x="2717" y="172"/>
                  </a:lnTo>
                  <a:lnTo>
                    <a:pt x="2717" y="156"/>
                  </a:lnTo>
                  <a:lnTo>
                    <a:pt x="2712" y="158"/>
                  </a:lnTo>
                  <a:lnTo>
                    <a:pt x="2704" y="158"/>
                  </a:lnTo>
                  <a:lnTo>
                    <a:pt x="2701" y="158"/>
                  </a:lnTo>
                  <a:lnTo>
                    <a:pt x="2698" y="156"/>
                  </a:lnTo>
                  <a:lnTo>
                    <a:pt x="2694" y="154"/>
                  </a:lnTo>
                  <a:lnTo>
                    <a:pt x="2692" y="152"/>
                  </a:lnTo>
                  <a:lnTo>
                    <a:pt x="2691" y="149"/>
                  </a:lnTo>
                  <a:lnTo>
                    <a:pt x="2690" y="145"/>
                  </a:lnTo>
                  <a:lnTo>
                    <a:pt x="2689" y="140"/>
                  </a:lnTo>
                  <a:lnTo>
                    <a:pt x="2689" y="135"/>
                  </a:lnTo>
                  <a:lnTo>
                    <a:pt x="2689" y="72"/>
                  </a:lnTo>
                  <a:lnTo>
                    <a:pt x="2719" y="72"/>
                  </a:lnTo>
                  <a:lnTo>
                    <a:pt x="2719" y="55"/>
                  </a:lnTo>
                  <a:lnTo>
                    <a:pt x="2689" y="55"/>
                  </a:lnTo>
                  <a:lnTo>
                    <a:pt x="2689" y="22"/>
                  </a:lnTo>
                  <a:lnTo>
                    <a:pt x="2668" y="27"/>
                  </a:lnTo>
                  <a:close/>
                  <a:moveTo>
                    <a:pt x="2789" y="53"/>
                  </a:moveTo>
                  <a:lnTo>
                    <a:pt x="2777" y="54"/>
                  </a:lnTo>
                  <a:lnTo>
                    <a:pt x="2767" y="57"/>
                  </a:lnTo>
                  <a:lnTo>
                    <a:pt x="2761" y="59"/>
                  </a:lnTo>
                  <a:lnTo>
                    <a:pt x="2757" y="62"/>
                  </a:lnTo>
                  <a:lnTo>
                    <a:pt x="2753" y="65"/>
                  </a:lnTo>
                  <a:lnTo>
                    <a:pt x="2748" y="69"/>
                  </a:lnTo>
                  <a:lnTo>
                    <a:pt x="2745" y="73"/>
                  </a:lnTo>
                  <a:lnTo>
                    <a:pt x="2742" y="78"/>
                  </a:lnTo>
                  <a:lnTo>
                    <a:pt x="2739" y="83"/>
                  </a:lnTo>
                  <a:lnTo>
                    <a:pt x="2736" y="88"/>
                  </a:lnTo>
                  <a:lnTo>
                    <a:pt x="2735" y="95"/>
                  </a:lnTo>
                  <a:lnTo>
                    <a:pt x="2733" y="101"/>
                  </a:lnTo>
                  <a:lnTo>
                    <a:pt x="2732" y="107"/>
                  </a:lnTo>
                  <a:lnTo>
                    <a:pt x="2732" y="115"/>
                  </a:lnTo>
                  <a:lnTo>
                    <a:pt x="2732" y="122"/>
                  </a:lnTo>
                  <a:lnTo>
                    <a:pt x="2733" y="129"/>
                  </a:lnTo>
                  <a:lnTo>
                    <a:pt x="2734" y="134"/>
                  </a:lnTo>
                  <a:lnTo>
                    <a:pt x="2736" y="140"/>
                  </a:lnTo>
                  <a:lnTo>
                    <a:pt x="2739" y="145"/>
                  </a:lnTo>
                  <a:lnTo>
                    <a:pt x="2742" y="151"/>
                  </a:lnTo>
                  <a:lnTo>
                    <a:pt x="2745" y="155"/>
                  </a:lnTo>
                  <a:lnTo>
                    <a:pt x="2748" y="160"/>
                  </a:lnTo>
                  <a:lnTo>
                    <a:pt x="2752" y="163"/>
                  </a:lnTo>
                  <a:lnTo>
                    <a:pt x="2756" y="166"/>
                  </a:lnTo>
                  <a:lnTo>
                    <a:pt x="2760" y="169"/>
                  </a:lnTo>
                  <a:lnTo>
                    <a:pt x="2766" y="171"/>
                  </a:lnTo>
                  <a:lnTo>
                    <a:pt x="2775" y="174"/>
                  </a:lnTo>
                  <a:lnTo>
                    <a:pt x="2787" y="175"/>
                  </a:lnTo>
                  <a:lnTo>
                    <a:pt x="2797" y="174"/>
                  </a:lnTo>
                  <a:lnTo>
                    <a:pt x="2808" y="172"/>
                  </a:lnTo>
                  <a:lnTo>
                    <a:pt x="2817" y="168"/>
                  </a:lnTo>
                  <a:lnTo>
                    <a:pt x="2826" y="161"/>
                  </a:lnTo>
                  <a:lnTo>
                    <a:pt x="2829" y="156"/>
                  </a:lnTo>
                  <a:lnTo>
                    <a:pt x="2834" y="152"/>
                  </a:lnTo>
                  <a:lnTo>
                    <a:pt x="2836" y="146"/>
                  </a:lnTo>
                  <a:lnTo>
                    <a:pt x="2839" y="141"/>
                  </a:lnTo>
                  <a:lnTo>
                    <a:pt x="2841" y="135"/>
                  </a:lnTo>
                  <a:lnTo>
                    <a:pt x="2842" y="129"/>
                  </a:lnTo>
                  <a:lnTo>
                    <a:pt x="2843" y="121"/>
                  </a:lnTo>
                  <a:lnTo>
                    <a:pt x="2843" y="113"/>
                  </a:lnTo>
                  <a:lnTo>
                    <a:pt x="2843" y="101"/>
                  </a:lnTo>
                  <a:lnTo>
                    <a:pt x="2840" y="88"/>
                  </a:lnTo>
                  <a:lnTo>
                    <a:pt x="2838" y="83"/>
                  </a:lnTo>
                  <a:lnTo>
                    <a:pt x="2835" y="78"/>
                  </a:lnTo>
                  <a:lnTo>
                    <a:pt x="2833" y="74"/>
                  </a:lnTo>
                  <a:lnTo>
                    <a:pt x="2828" y="69"/>
                  </a:lnTo>
                  <a:lnTo>
                    <a:pt x="2825" y="65"/>
                  </a:lnTo>
                  <a:lnTo>
                    <a:pt x="2821" y="62"/>
                  </a:lnTo>
                  <a:lnTo>
                    <a:pt x="2816" y="59"/>
                  </a:lnTo>
                  <a:lnTo>
                    <a:pt x="2811" y="57"/>
                  </a:lnTo>
                  <a:lnTo>
                    <a:pt x="2807" y="55"/>
                  </a:lnTo>
                  <a:lnTo>
                    <a:pt x="2800" y="54"/>
                  </a:lnTo>
                  <a:lnTo>
                    <a:pt x="2795" y="53"/>
                  </a:lnTo>
                  <a:lnTo>
                    <a:pt x="2789" y="53"/>
                  </a:lnTo>
                  <a:close/>
                  <a:moveTo>
                    <a:pt x="2788" y="68"/>
                  </a:moveTo>
                  <a:lnTo>
                    <a:pt x="2793" y="68"/>
                  </a:lnTo>
                  <a:lnTo>
                    <a:pt x="2797" y="69"/>
                  </a:lnTo>
                  <a:lnTo>
                    <a:pt x="2801" y="71"/>
                  </a:lnTo>
                  <a:lnTo>
                    <a:pt x="2804" y="73"/>
                  </a:lnTo>
                  <a:lnTo>
                    <a:pt x="2810" y="77"/>
                  </a:lnTo>
                  <a:lnTo>
                    <a:pt x="2814" y="84"/>
                  </a:lnTo>
                  <a:lnTo>
                    <a:pt x="2818" y="91"/>
                  </a:lnTo>
                  <a:lnTo>
                    <a:pt x="2821" y="98"/>
                  </a:lnTo>
                  <a:lnTo>
                    <a:pt x="2822" y="106"/>
                  </a:lnTo>
                  <a:lnTo>
                    <a:pt x="2823" y="114"/>
                  </a:lnTo>
                  <a:lnTo>
                    <a:pt x="2822" y="123"/>
                  </a:lnTo>
                  <a:lnTo>
                    <a:pt x="2820" y="132"/>
                  </a:lnTo>
                  <a:lnTo>
                    <a:pt x="2816" y="140"/>
                  </a:lnTo>
                  <a:lnTo>
                    <a:pt x="2813" y="146"/>
                  </a:lnTo>
                  <a:lnTo>
                    <a:pt x="2808" y="152"/>
                  </a:lnTo>
                  <a:lnTo>
                    <a:pt x="2801" y="156"/>
                  </a:lnTo>
                  <a:lnTo>
                    <a:pt x="2795" y="159"/>
                  </a:lnTo>
                  <a:lnTo>
                    <a:pt x="2788" y="160"/>
                  </a:lnTo>
                  <a:lnTo>
                    <a:pt x="2781" y="159"/>
                  </a:lnTo>
                  <a:lnTo>
                    <a:pt x="2774" y="156"/>
                  </a:lnTo>
                  <a:lnTo>
                    <a:pt x="2768" y="152"/>
                  </a:lnTo>
                  <a:lnTo>
                    <a:pt x="2763" y="146"/>
                  </a:lnTo>
                  <a:lnTo>
                    <a:pt x="2759" y="140"/>
                  </a:lnTo>
                  <a:lnTo>
                    <a:pt x="2756" y="132"/>
                  </a:lnTo>
                  <a:lnTo>
                    <a:pt x="2754" y="124"/>
                  </a:lnTo>
                  <a:lnTo>
                    <a:pt x="2754" y="114"/>
                  </a:lnTo>
                  <a:lnTo>
                    <a:pt x="2754" y="106"/>
                  </a:lnTo>
                  <a:lnTo>
                    <a:pt x="2756" y="97"/>
                  </a:lnTo>
                  <a:lnTo>
                    <a:pt x="2758" y="90"/>
                  </a:lnTo>
                  <a:lnTo>
                    <a:pt x="2761" y="83"/>
                  </a:lnTo>
                  <a:lnTo>
                    <a:pt x="2767" y="77"/>
                  </a:lnTo>
                  <a:lnTo>
                    <a:pt x="2772" y="73"/>
                  </a:lnTo>
                  <a:lnTo>
                    <a:pt x="2780" y="69"/>
                  </a:lnTo>
                  <a:lnTo>
                    <a:pt x="2788" y="68"/>
                  </a:lnTo>
                  <a:close/>
                  <a:moveTo>
                    <a:pt x="2920" y="173"/>
                  </a:moveTo>
                  <a:lnTo>
                    <a:pt x="2941" y="173"/>
                  </a:lnTo>
                  <a:lnTo>
                    <a:pt x="2941" y="102"/>
                  </a:lnTo>
                  <a:lnTo>
                    <a:pt x="2941" y="96"/>
                  </a:lnTo>
                  <a:lnTo>
                    <a:pt x="2942" y="92"/>
                  </a:lnTo>
                  <a:lnTo>
                    <a:pt x="2944" y="87"/>
                  </a:lnTo>
                  <a:lnTo>
                    <a:pt x="2946" y="84"/>
                  </a:lnTo>
                  <a:lnTo>
                    <a:pt x="2949" y="80"/>
                  </a:lnTo>
                  <a:lnTo>
                    <a:pt x="2952" y="76"/>
                  </a:lnTo>
                  <a:lnTo>
                    <a:pt x="2957" y="74"/>
                  </a:lnTo>
                  <a:lnTo>
                    <a:pt x="2960" y="72"/>
                  </a:lnTo>
                  <a:lnTo>
                    <a:pt x="2965" y="71"/>
                  </a:lnTo>
                  <a:lnTo>
                    <a:pt x="2970" y="71"/>
                  </a:lnTo>
                  <a:lnTo>
                    <a:pt x="2977" y="71"/>
                  </a:lnTo>
                  <a:lnTo>
                    <a:pt x="2983" y="73"/>
                  </a:lnTo>
                  <a:lnTo>
                    <a:pt x="2987" y="76"/>
                  </a:lnTo>
                  <a:lnTo>
                    <a:pt x="2990" y="81"/>
                  </a:lnTo>
                  <a:lnTo>
                    <a:pt x="2993" y="86"/>
                  </a:lnTo>
                  <a:lnTo>
                    <a:pt x="2995" y="92"/>
                  </a:lnTo>
                  <a:lnTo>
                    <a:pt x="2996" y="98"/>
                  </a:lnTo>
                  <a:lnTo>
                    <a:pt x="2997" y="105"/>
                  </a:lnTo>
                  <a:lnTo>
                    <a:pt x="2997" y="173"/>
                  </a:lnTo>
                  <a:lnTo>
                    <a:pt x="3017" y="173"/>
                  </a:lnTo>
                  <a:lnTo>
                    <a:pt x="3017" y="103"/>
                  </a:lnTo>
                  <a:lnTo>
                    <a:pt x="3017" y="95"/>
                  </a:lnTo>
                  <a:lnTo>
                    <a:pt x="3016" y="90"/>
                  </a:lnTo>
                  <a:lnTo>
                    <a:pt x="3015" y="83"/>
                  </a:lnTo>
                  <a:lnTo>
                    <a:pt x="3013" y="78"/>
                  </a:lnTo>
                  <a:lnTo>
                    <a:pt x="3009" y="69"/>
                  </a:lnTo>
                  <a:lnTo>
                    <a:pt x="3003" y="63"/>
                  </a:lnTo>
                  <a:lnTo>
                    <a:pt x="2997" y="57"/>
                  </a:lnTo>
                  <a:lnTo>
                    <a:pt x="2990" y="55"/>
                  </a:lnTo>
                  <a:lnTo>
                    <a:pt x="2984" y="53"/>
                  </a:lnTo>
                  <a:lnTo>
                    <a:pt x="2977" y="53"/>
                  </a:lnTo>
                  <a:lnTo>
                    <a:pt x="2972" y="53"/>
                  </a:lnTo>
                  <a:lnTo>
                    <a:pt x="2966" y="54"/>
                  </a:lnTo>
                  <a:lnTo>
                    <a:pt x="2961" y="56"/>
                  </a:lnTo>
                  <a:lnTo>
                    <a:pt x="2956" y="58"/>
                  </a:lnTo>
                  <a:lnTo>
                    <a:pt x="2951" y="62"/>
                  </a:lnTo>
                  <a:lnTo>
                    <a:pt x="2947" y="65"/>
                  </a:lnTo>
                  <a:lnTo>
                    <a:pt x="2944" y="69"/>
                  </a:lnTo>
                  <a:lnTo>
                    <a:pt x="2942" y="74"/>
                  </a:lnTo>
                  <a:lnTo>
                    <a:pt x="2941" y="74"/>
                  </a:lnTo>
                  <a:lnTo>
                    <a:pt x="2941" y="0"/>
                  </a:lnTo>
                  <a:lnTo>
                    <a:pt x="2920" y="0"/>
                  </a:lnTo>
                  <a:lnTo>
                    <a:pt x="2920" y="173"/>
                  </a:lnTo>
                  <a:close/>
                  <a:moveTo>
                    <a:pt x="3147" y="55"/>
                  </a:moveTo>
                  <a:lnTo>
                    <a:pt x="3125" y="55"/>
                  </a:lnTo>
                  <a:lnTo>
                    <a:pt x="3125" y="127"/>
                  </a:lnTo>
                  <a:lnTo>
                    <a:pt x="3125" y="133"/>
                  </a:lnTo>
                  <a:lnTo>
                    <a:pt x="3124" y="139"/>
                  </a:lnTo>
                  <a:lnTo>
                    <a:pt x="3120" y="145"/>
                  </a:lnTo>
                  <a:lnTo>
                    <a:pt x="3113" y="152"/>
                  </a:lnTo>
                  <a:lnTo>
                    <a:pt x="3110" y="154"/>
                  </a:lnTo>
                  <a:lnTo>
                    <a:pt x="3106" y="156"/>
                  </a:lnTo>
                  <a:lnTo>
                    <a:pt x="3101" y="158"/>
                  </a:lnTo>
                  <a:lnTo>
                    <a:pt x="3096" y="158"/>
                  </a:lnTo>
                  <a:lnTo>
                    <a:pt x="3090" y="158"/>
                  </a:lnTo>
                  <a:lnTo>
                    <a:pt x="3084" y="155"/>
                  </a:lnTo>
                  <a:lnTo>
                    <a:pt x="3080" y="152"/>
                  </a:lnTo>
                  <a:lnTo>
                    <a:pt x="3077" y="147"/>
                  </a:lnTo>
                  <a:lnTo>
                    <a:pt x="3074" y="142"/>
                  </a:lnTo>
                  <a:lnTo>
                    <a:pt x="3072" y="135"/>
                  </a:lnTo>
                  <a:lnTo>
                    <a:pt x="3071" y="129"/>
                  </a:lnTo>
                  <a:lnTo>
                    <a:pt x="3071" y="121"/>
                  </a:lnTo>
                  <a:lnTo>
                    <a:pt x="3071" y="55"/>
                  </a:lnTo>
                  <a:lnTo>
                    <a:pt x="3050" y="55"/>
                  </a:lnTo>
                  <a:lnTo>
                    <a:pt x="3050" y="124"/>
                  </a:lnTo>
                  <a:lnTo>
                    <a:pt x="3051" y="139"/>
                  </a:lnTo>
                  <a:lnTo>
                    <a:pt x="3054" y="150"/>
                  </a:lnTo>
                  <a:lnTo>
                    <a:pt x="3058" y="159"/>
                  </a:lnTo>
                  <a:lnTo>
                    <a:pt x="3063" y="165"/>
                  </a:lnTo>
                  <a:lnTo>
                    <a:pt x="3069" y="170"/>
                  </a:lnTo>
                  <a:lnTo>
                    <a:pt x="3076" y="173"/>
                  </a:lnTo>
                  <a:lnTo>
                    <a:pt x="3083" y="175"/>
                  </a:lnTo>
                  <a:lnTo>
                    <a:pt x="3090" y="175"/>
                  </a:lnTo>
                  <a:lnTo>
                    <a:pt x="3097" y="175"/>
                  </a:lnTo>
                  <a:lnTo>
                    <a:pt x="3104" y="173"/>
                  </a:lnTo>
                  <a:lnTo>
                    <a:pt x="3109" y="171"/>
                  </a:lnTo>
                  <a:lnTo>
                    <a:pt x="3114" y="169"/>
                  </a:lnTo>
                  <a:lnTo>
                    <a:pt x="3122" y="161"/>
                  </a:lnTo>
                  <a:lnTo>
                    <a:pt x="3127" y="154"/>
                  </a:lnTo>
                  <a:lnTo>
                    <a:pt x="3127" y="154"/>
                  </a:lnTo>
                  <a:lnTo>
                    <a:pt x="3128" y="173"/>
                  </a:lnTo>
                  <a:lnTo>
                    <a:pt x="3147" y="173"/>
                  </a:lnTo>
                  <a:lnTo>
                    <a:pt x="3147" y="158"/>
                  </a:lnTo>
                  <a:lnTo>
                    <a:pt x="3147" y="141"/>
                  </a:lnTo>
                  <a:lnTo>
                    <a:pt x="3147" y="55"/>
                  </a:lnTo>
                  <a:close/>
                  <a:moveTo>
                    <a:pt x="3180" y="173"/>
                  </a:moveTo>
                  <a:lnTo>
                    <a:pt x="3201" y="173"/>
                  </a:lnTo>
                  <a:lnTo>
                    <a:pt x="3201" y="102"/>
                  </a:lnTo>
                  <a:lnTo>
                    <a:pt x="3202" y="96"/>
                  </a:lnTo>
                  <a:lnTo>
                    <a:pt x="3203" y="92"/>
                  </a:lnTo>
                  <a:lnTo>
                    <a:pt x="3204" y="87"/>
                  </a:lnTo>
                  <a:lnTo>
                    <a:pt x="3206" y="84"/>
                  </a:lnTo>
                  <a:lnTo>
                    <a:pt x="3208" y="80"/>
                  </a:lnTo>
                  <a:lnTo>
                    <a:pt x="3212" y="77"/>
                  </a:lnTo>
                  <a:lnTo>
                    <a:pt x="3216" y="74"/>
                  </a:lnTo>
                  <a:lnTo>
                    <a:pt x="3219" y="72"/>
                  </a:lnTo>
                  <a:lnTo>
                    <a:pt x="3223" y="71"/>
                  </a:lnTo>
                  <a:lnTo>
                    <a:pt x="3229" y="71"/>
                  </a:lnTo>
                  <a:lnTo>
                    <a:pt x="3234" y="71"/>
                  </a:lnTo>
                  <a:lnTo>
                    <a:pt x="3239" y="73"/>
                  </a:lnTo>
                  <a:lnTo>
                    <a:pt x="3243" y="75"/>
                  </a:lnTo>
                  <a:lnTo>
                    <a:pt x="3246" y="80"/>
                  </a:lnTo>
                  <a:lnTo>
                    <a:pt x="3248" y="84"/>
                  </a:lnTo>
                  <a:lnTo>
                    <a:pt x="3250" y="90"/>
                  </a:lnTo>
                  <a:lnTo>
                    <a:pt x="3252" y="95"/>
                  </a:lnTo>
                  <a:lnTo>
                    <a:pt x="3253" y="103"/>
                  </a:lnTo>
                  <a:lnTo>
                    <a:pt x="3253" y="173"/>
                  </a:lnTo>
                  <a:lnTo>
                    <a:pt x="3272" y="173"/>
                  </a:lnTo>
                  <a:lnTo>
                    <a:pt x="3272" y="101"/>
                  </a:lnTo>
                  <a:lnTo>
                    <a:pt x="3273" y="94"/>
                  </a:lnTo>
                  <a:lnTo>
                    <a:pt x="3274" y="90"/>
                  </a:lnTo>
                  <a:lnTo>
                    <a:pt x="3275" y="86"/>
                  </a:lnTo>
                  <a:lnTo>
                    <a:pt x="3277" y="82"/>
                  </a:lnTo>
                  <a:lnTo>
                    <a:pt x="3281" y="78"/>
                  </a:lnTo>
                  <a:lnTo>
                    <a:pt x="3283" y="76"/>
                  </a:lnTo>
                  <a:lnTo>
                    <a:pt x="3286" y="74"/>
                  </a:lnTo>
                  <a:lnTo>
                    <a:pt x="3290" y="72"/>
                  </a:lnTo>
                  <a:lnTo>
                    <a:pt x="3295" y="71"/>
                  </a:lnTo>
                  <a:lnTo>
                    <a:pt x="3299" y="71"/>
                  </a:lnTo>
                  <a:lnTo>
                    <a:pt x="3304" y="71"/>
                  </a:lnTo>
                  <a:lnTo>
                    <a:pt x="3310" y="73"/>
                  </a:lnTo>
                  <a:lnTo>
                    <a:pt x="3314" y="75"/>
                  </a:lnTo>
                  <a:lnTo>
                    <a:pt x="3317" y="80"/>
                  </a:lnTo>
                  <a:lnTo>
                    <a:pt x="3320" y="85"/>
                  </a:lnTo>
                  <a:lnTo>
                    <a:pt x="3322" y="91"/>
                  </a:lnTo>
                  <a:lnTo>
                    <a:pt x="3323" y="98"/>
                  </a:lnTo>
                  <a:lnTo>
                    <a:pt x="3323" y="106"/>
                  </a:lnTo>
                  <a:lnTo>
                    <a:pt x="3323" y="173"/>
                  </a:lnTo>
                  <a:lnTo>
                    <a:pt x="3343" y="173"/>
                  </a:lnTo>
                  <a:lnTo>
                    <a:pt x="3343" y="104"/>
                  </a:lnTo>
                  <a:lnTo>
                    <a:pt x="3342" y="90"/>
                  </a:lnTo>
                  <a:lnTo>
                    <a:pt x="3340" y="78"/>
                  </a:lnTo>
                  <a:lnTo>
                    <a:pt x="3336" y="69"/>
                  </a:lnTo>
                  <a:lnTo>
                    <a:pt x="3330" y="63"/>
                  </a:lnTo>
                  <a:lnTo>
                    <a:pt x="3325" y="58"/>
                  </a:lnTo>
                  <a:lnTo>
                    <a:pt x="3319" y="55"/>
                  </a:lnTo>
                  <a:lnTo>
                    <a:pt x="3312" y="53"/>
                  </a:lnTo>
                  <a:lnTo>
                    <a:pt x="3307" y="53"/>
                  </a:lnTo>
                  <a:lnTo>
                    <a:pt x="3299" y="53"/>
                  </a:lnTo>
                  <a:lnTo>
                    <a:pt x="3292" y="55"/>
                  </a:lnTo>
                  <a:lnTo>
                    <a:pt x="3286" y="57"/>
                  </a:lnTo>
                  <a:lnTo>
                    <a:pt x="3281" y="61"/>
                  </a:lnTo>
                  <a:lnTo>
                    <a:pt x="3274" y="67"/>
                  </a:lnTo>
                  <a:lnTo>
                    <a:pt x="3268" y="76"/>
                  </a:lnTo>
                  <a:lnTo>
                    <a:pt x="3268" y="76"/>
                  </a:lnTo>
                  <a:lnTo>
                    <a:pt x="3266" y="71"/>
                  </a:lnTo>
                  <a:lnTo>
                    <a:pt x="3262" y="66"/>
                  </a:lnTo>
                  <a:lnTo>
                    <a:pt x="3259" y="63"/>
                  </a:lnTo>
                  <a:lnTo>
                    <a:pt x="3256" y="59"/>
                  </a:lnTo>
                  <a:lnTo>
                    <a:pt x="3252" y="56"/>
                  </a:lnTo>
                  <a:lnTo>
                    <a:pt x="3246" y="54"/>
                  </a:lnTo>
                  <a:lnTo>
                    <a:pt x="3241" y="53"/>
                  </a:lnTo>
                  <a:lnTo>
                    <a:pt x="3235" y="53"/>
                  </a:lnTo>
                  <a:lnTo>
                    <a:pt x="3229" y="53"/>
                  </a:lnTo>
                  <a:lnTo>
                    <a:pt x="3222" y="54"/>
                  </a:lnTo>
                  <a:lnTo>
                    <a:pt x="3217" y="56"/>
                  </a:lnTo>
                  <a:lnTo>
                    <a:pt x="3213" y="59"/>
                  </a:lnTo>
                  <a:lnTo>
                    <a:pt x="3208" y="63"/>
                  </a:lnTo>
                  <a:lnTo>
                    <a:pt x="3205" y="66"/>
                  </a:lnTo>
                  <a:lnTo>
                    <a:pt x="3202" y="71"/>
                  </a:lnTo>
                  <a:lnTo>
                    <a:pt x="3200" y="74"/>
                  </a:lnTo>
                  <a:lnTo>
                    <a:pt x="3199" y="74"/>
                  </a:lnTo>
                  <a:lnTo>
                    <a:pt x="3198" y="55"/>
                  </a:lnTo>
                  <a:lnTo>
                    <a:pt x="3180" y="55"/>
                  </a:lnTo>
                  <a:lnTo>
                    <a:pt x="3180" y="71"/>
                  </a:lnTo>
                  <a:lnTo>
                    <a:pt x="3180" y="87"/>
                  </a:lnTo>
                  <a:lnTo>
                    <a:pt x="3180" y="173"/>
                  </a:lnTo>
                  <a:close/>
                  <a:moveTo>
                    <a:pt x="3459" y="173"/>
                  </a:moveTo>
                  <a:lnTo>
                    <a:pt x="3458" y="160"/>
                  </a:lnTo>
                  <a:lnTo>
                    <a:pt x="3458" y="145"/>
                  </a:lnTo>
                  <a:lnTo>
                    <a:pt x="3458" y="101"/>
                  </a:lnTo>
                  <a:lnTo>
                    <a:pt x="3457" y="92"/>
                  </a:lnTo>
                  <a:lnTo>
                    <a:pt x="3456" y="83"/>
                  </a:lnTo>
                  <a:lnTo>
                    <a:pt x="3454" y="75"/>
                  </a:lnTo>
                  <a:lnTo>
                    <a:pt x="3449" y="67"/>
                  </a:lnTo>
                  <a:lnTo>
                    <a:pt x="3446" y="65"/>
                  </a:lnTo>
                  <a:lnTo>
                    <a:pt x="3443" y="62"/>
                  </a:lnTo>
                  <a:lnTo>
                    <a:pt x="3439" y="59"/>
                  </a:lnTo>
                  <a:lnTo>
                    <a:pt x="3435" y="57"/>
                  </a:lnTo>
                  <a:lnTo>
                    <a:pt x="3431" y="55"/>
                  </a:lnTo>
                  <a:lnTo>
                    <a:pt x="3427" y="54"/>
                  </a:lnTo>
                  <a:lnTo>
                    <a:pt x="3420" y="53"/>
                  </a:lnTo>
                  <a:lnTo>
                    <a:pt x="3415" y="53"/>
                  </a:lnTo>
                  <a:lnTo>
                    <a:pt x="3404" y="53"/>
                  </a:lnTo>
                  <a:lnTo>
                    <a:pt x="3393" y="55"/>
                  </a:lnTo>
                  <a:lnTo>
                    <a:pt x="3384" y="58"/>
                  </a:lnTo>
                  <a:lnTo>
                    <a:pt x="3377" y="63"/>
                  </a:lnTo>
                  <a:lnTo>
                    <a:pt x="3381" y="77"/>
                  </a:lnTo>
                  <a:lnTo>
                    <a:pt x="3388" y="74"/>
                  </a:lnTo>
                  <a:lnTo>
                    <a:pt x="3395" y="71"/>
                  </a:lnTo>
                  <a:lnTo>
                    <a:pt x="3403" y="69"/>
                  </a:lnTo>
                  <a:lnTo>
                    <a:pt x="3411" y="68"/>
                  </a:lnTo>
                  <a:lnTo>
                    <a:pt x="3419" y="69"/>
                  </a:lnTo>
                  <a:lnTo>
                    <a:pt x="3425" y="72"/>
                  </a:lnTo>
                  <a:lnTo>
                    <a:pt x="3430" y="74"/>
                  </a:lnTo>
                  <a:lnTo>
                    <a:pt x="3433" y="78"/>
                  </a:lnTo>
                  <a:lnTo>
                    <a:pt x="3435" y="83"/>
                  </a:lnTo>
                  <a:lnTo>
                    <a:pt x="3436" y="87"/>
                  </a:lnTo>
                  <a:lnTo>
                    <a:pt x="3437" y="92"/>
                  </a:lnTo>
                  <a:lnTo>
                    <a:pt x="3437" y="95"/>
                  </a:lnTo>
                  <a:lnTo>
                    <a:pt x="3437" y="98"/>
                  </a:lnTo>
                  <a:lnTo>
                    <a:pt x="3421" y="98"/>
                  </a:lnTo>
                  <a:lnTo>
                    <a:pt x="3408" y="101"/>
                  </a:lnTo>
                  <a:lnTo>
                    <a:pt x="3396" y="104"/>
                  </a:lnTo>
                  <a:lnTo>
                    <a:pt x="3387" y="110"/>
                  </a:lnTo>
                  <a:lnTo>
                    <a:pt x="3382" y="112"/>
                  </a:lnTo>
                  <a:lnTo>
                    <a:pt x="3379" y="115"/>
                  </a:lnTo>
                  <a:lnTo>
                    <a:pt x="3376" y="119"/>
                  </a:lnTo>
                  <a:lnTo>
                    <a:pt x="3373" y="123"/>
                  </a:lnTo>
                  <a:lnTo>
                    <a:pt x="3371" y="127"/>
                  </a:lnTo>
                  <a:lnTo>
                    <a:pt x="3369" y="132"/>
                  </a:lnTo>
                  <a:lnTo>
                    <a:pt x="3368" y="136"/>
                  </a:lnTo>
                  <a:lnTo>
                    <a:pt x="3368" y="142"/>
                  </a:lnTo>
                  <a:lnTo>
                    <a:pt x="3369" y="149"/>
                  </a:lnTo>
                  <a:lnTo>
                    <a:pt x="3370" y="154"/>
                  </a:lnTo>
                  <a:lnTo>
                    <a:pt x="3374" y="160"/>
                  </a:lnTo>
                  <a:lnTo>
                    <a:pt x="3377" y="165"/>
                  </a:lnTo>
                  <a:lnTo>
                    <a:pt x="3382" y="170"/>
                  </a:lnTo>
                  <a:lnTo>
                    <a:pt x="3388" y="173"/>
                  </a:lnTo>
                  <a:lnTo>
                    <a:pt x="3395" y="175"/>
                  </a:lnTo>
                  <a:lnTo>
                    <a:pt x="3403" y="175"/>
                  </a:lnTo>
                  <a:lnTo>
                    <a:pt x="3409" y="175"/>
                  </a:lnTo>
                  <a:lnTo>
                    <a:pt x="3415" y="174"/>
                  </a:lnTo>
                  <a:lnTo>
                    <a:pt x="3420" y="172"/>
                  </a:lnTo>
                  <a:lnTo>
                    <a:pt x="3424" y="171"/>
                  </a:lnTo>
                  <a:lnTo>
                    <a:pt x="3432" y="164"/>
                  </a:lnTo>
                  <a:lnTo>
                    <a:pt x="3438" y="159"/>
                  </a:lnTo>
                  <a:lnTo>
                    <a:pt x="3438" y="159"/>
                  </a:lnTo>
                  <a:lnTo>
                    <a:pt x="3441" y="173"/>
                  </a:lnTo>
                  <a:lnTo>
                    <a:pt x="3459" y="173"/>
                  </a:lnTo>
                  <a:close/>
                  <a:moveTo>
                    <a:pt x="3437" y="133"/>
                  </a:moveTo>
                  <a:lnTo>
                    <a:pt x="3437" y="136"/>
                  </a:lnTo>
                  <a:lnTo>
                    <a:pt x="3436" y="140"/>
                  </a:lnTo>
                  <a:lnTo>
                    <a:pt x="3435" y="144"/>
                  </a:lnTo>
                  <a:lnTo>
                    <a:pt x="3433" y="147"/>
                  </a:lnTo>
                  <a:lnTo>
                    <a:pt x="3430" y="151"/>
                  </a:lnTo>
                  <a:lnTo>
                    <a:pt x="3427" y="154"/>
                  </a:lnTo>
                  <a:lnTo>
                    <a:pt x="3423" y="156"/>
                  </a:lnTo>
                  <a:lnTo>
                    <a:pt x="3419" y="159"/>
                  </a:lnTo>
                  <a:lnTo>
                    <a:pt x="3414" y="160"/>
                  </a:lnTo>
                  <a:lnTo>
                    <a:pt x="3409" y="160"/>
                  </a:lnTo>
                  <a:lnTo>
                    <a:pt x="3405" y="160"/>
                  </a:lnTo>
                  <a:lnTo>
                    <a:pt x="3402" y="159"/>
                  </a:lnTo>
                  <a:lnTo>
                    <a:pt x="3397" y="158"/>
                  </a:lnTo>
                  <a:lnTo>
                    <a:pt x="3395" y="155"/>
                  </a:lnTo>
                  <a:lnTo>
                    <a:pt x="3393" y="152"/>
                  </a:lnTo>
                  <a:lnTo>
                    <a:pt x="3391" y="149"/>
                  </a:lnTo>
                  <a:lnTo>
                    <a:pt x="3390" y="144"/>
                  </a:lnTo>
                  <a:lnTo>
                    <a:pt x="3389" y="140"/>
                  </a:lnTo>
                  <a:lnTo>
                    <a:pt x="3390" y="135"/>
                  </a:lnTo>
                  <a:lnTo>
                    <a:pt x="3390" y="132"/>
                  </a:lnTo>
                  <a:lnTo>
                    <a:pt x="3392" y="129"/>
                  </a:lnTo>
                  <a:lnTo>
                    <a:pt x="3393" y="125"/>
                  </a:lnTo>
                  <a:lnTo>
                    <a:pt x="3398" y="121"/>
                  </a:lnTo>
                  <a:lnTo>
                    <a:pt x="3405" y="117"/>
                  </a:lnTo>
                  <a:lnTo>
                    <a:pt x="3412" y="115"/>
                  </a:lnTo>
                  <a:lnTo>
                    <a:pt x="3420" y="114"/>
                  </a:lnTo>
                  <a:lnTo>
                    <a:pt x="3429" y="113"/>
                  </a:lnTo>
                  <a:lnTo>
                    <a:pt x="3437" y="113"/>
                  </a:lnTo>
                  <a:lnTo>
                    <a:pt x="3437" y="133"/>
                  </a:lnTo>
                  <a:close/>
                  <a:moveTo>
                    <a:pt x="3491" y="173"/>
                  </a:moveTo>
                  <a:lnTo>
                    <a:pt x="3512" y="173"/>
                  </a:lnTo>
                  <a:lnTo>
                    <a:pt x="3512" y="102"/>
                  </a:lnTo>
                  <a:lnTo>
                    <a:pt x="3512" y="97"/>
                  </a:lnTo>
                  <a:lnTo>
                    <a:pt x="3513" y="92"/>
                  </a:lnTo>
                  <a:lnTo>
                    <a:pt x="3515" y="87"/>
                  </a:lnTo>
                  <a:lnTo>
                    <a:pt x="3517" y="84"/>
                  </a:lnTo>
                  <a:lnTo>
                    <a:pt x="3519" y="80"/>
                  </a:lnTo>
                  <a:lnTo>
                    <a:pt x="3524" y="77"/>
                  </a:lnTo>
                  <a:lnTo>
                    <a:pt x="3527" y="74"/>
                  </a:lnTo>
                  <a:lnTo>
                    <a:pt x="3531" y="72"/>
                  </a:lnTo>
                  <a:lnTo>
                    <a:pt x="3536" y="71"/>
                  </a:lnTo>
                  <a:lnTo>
                    <a:pt x="3541" y="71"/>
                  </a:lnTo>
                  <a:lnTo>
                    <a:pt x="3547" y="71"/>
                  </a:lnTo>
                  <a:lnTo>
                    <a:pt x="3553" y="73"/>
                  </a:lnTo>
                  <a:lnTo>
                    <a:pt x="3558" y="76"/>
                  </a:lnTo>
                  <a:lnTo>
                    <a:pt x="3562" y="81"/>
                  </a:lnTo>
                  <a:lnTo>
                    <a:pt x="3564" y="86"/>
                  </a:lnTo>
                  <a:lnTo>
                    <a:pt x="3566" y="92"/>
                  </a:lnTo>
                  <a:lnTo>
                    <a:pt x="3567" y="98"/>
                  </a:lnTo>
                  <a:lnTo>
                    <a:pt x="3567" y="105"/>
                  </a:lnTo>
                  <a:lnTo>
                    <a:pt x="3567" y="173"/>
                  </a:lnTo>
                  <a:lnTo>
                    <a:pt x="3589" y="173"/>
                  </a:lnTo>
                  <a:lnTo>
                    <a:pt x="3589" y="103"/>
                  </a:lnTo>
                  <a:lnTo>
                    <a:pt x="3587" y="95"/>
                  </a:lnTo>
                  <a:lnTo>
                    <a:pt x="3587" y="88"/>
                  </a:lnTo>
                  <a:lnTo>
                    <a:pt x="3585" y="83"/>
                  </a:lnTo>
                  <a:lnTo>
                    <a:pt x="3584" y="77"/>
                  </a:lnTo>
                  <a:lnTo>
                    <a:pt x="3580" y="69"/>
                  </a:lnTo>
                  <a:lnTo>
                    <a:pt x="3573" y="63"/>
                  </a:lnTo>
                  <a:lnTo>
                    <a:pt x="3568" y="57"/>
                  </a:lnTo>
                  <a:lnTo>
                    <a:pt x="3560" y="55"/>
                  </a:lnTo>
                  <a:lnTo>
                    <a:pt x="3554" y="53"/>
                  </a:lnTo>
                  <a:lnTo>
                    <a:pt x="3547" y="53"/>
                  </a:lnTo>
                  <a:lnTo>
                    <a:pt x="3541" y="53"/>
                  </a:lnTo>
                  <a:lnTo>
                    <a:pt x="3535" y="54"/>
                  </a:lnTo>
                  <a:lnTo>
                    <a:pt x="3529" y="56"/>
                  </a:lnTo>
                  <a:lnTo>
                    <a:pt x="3524" y="59"/>
                  </a:lnTo>
                  <a:lnTo>
                    <a:pt x="3519" y="63"/>
                  </a:lnTo>
                  <a:lnTo>
                    <a:pt x="3516" y="66"/>
                  </a:lnTo>
                  <a:lnTo>
                    <a:pt x="3513" y="71"/>
                  </a:lnTo>
                  <a:lnTo>
                    <a:pt x="3510" y="75"/>
                  </a:lnTo>
                  <a:lnTo>
                    <a:pt x="3510" y="75"/>
                  </a:lnTo>
                  <a:lnTo>
                    <a:pt x="3509" y="55"/>
                  </a:lnTo>
                  <a:lnTo>
                    <a:pt x="3490" y="55"/>
                  </a:lnTo>
                  <a:lnTo>
                    <a:pt x="3491" y="71"/>
                  </a:lnTo>
                  <a:lnTo>
                    <a:pt x="3491" y="87"/>
                  </a:lnTo>
                  <a:lnTo>
                    <a:pt x="3491" y="173"/>
                  </a:lnTo>
                  <a:close/>
                  <a:moveTo>
                    <a:pt x="3671" y="53"/>
                  </a:moveTo>
                  <a:lnTo>
                    <a:pt x="3659" y="54"/>
                  </a:lnTo>
                  <a:lnTo>
                    <a:pt x="3648" y="57"/>
                  </a:lnTo>
                  <a:lnTo>
                    <a:pt x="3644" y="59"/>
                  </a:lnTo>
                  <a:lnTo>
                    <a:pt x="3638" y="62"/>
                  </a:lnTo>
                  <a:lnTo>
                    <a:pt x="3634" y="65"/>
                  </a:lnTo>
                  <a:lnTo>
                    <a:pt x="3630" y="69"/>
                  </a:lnTo>
                  <a:lnTo>
                    <a:pt x="3626" y="73"/>
                  </a:lnTo>
                  <a:lnTo>
                    <a:pt x="3623" y="78"/>
                  </a:lnTo>
                  <a:lnTo>
                    <a:pt x="3620" y="83"/>
                  </a:lnTo>
                  <a:lnTo>
                    <a:pt x="3618" y="88"/>
                  </a:lnTo>
                  <a:lnTo>
                    <a:pt x="3617" y="95"/>
                  </a:lnTo>
                  <a:lnTo>
                    <a:pt x="3614" y="101"/>
                  </a:lnTo>
                  <a:lnTo>
                    <a:pt x="3614" y="107"/>
                  </a:lnTo>
                  <a:lnTo>
                    <a:pt x="3613" y="115"/>
                  </a:lnTo>
                  <a:lnTo>
                    <a:pt x="3613" y="122"/>
                  </a:lnTo>
                  <a:lnTo>
                    <a:pt x="3614" y="129"/>
                  </a:lnTo>
                  <a:lnTo>
                    <a:pt x="3616" y="134"/>
                  </a:lnTo>
                  <a:lnTo>
                    <a:pt x="3618" y="140"/>
                  </a:lnTo>
                  <a:lnTo>
                    <a:pt x="3620" y="145"/>
                  </a:lnTo>
                  <a:lnTo>
                    <a:pt x="3623" y="151"/>
                  </a:lnTo>
                  <a:lnTo>
                    <a:pt x="3626" y="155"/>
                  </a:lnTo>
                  <a:lnTo>
                    <a:pt x="3630" y="160"/>
                  </a:lnTo>
                  <a:lnTo>
                    <a:pt x="3633" y="163"/>
                  </a:lnTo>
                  <a:lnTo>
                    <a:pt x="3637" y="166"/>
                  </a:lnTo>
                  <a:lnTo>
                    <a:pt x="3641" y="169"/>
                  </a:lnTo>
                  <a:lnTo>
                    <a:pt x="3647" y="171"/>
                  </a:lnTo>
                  <a:lnTo>
                    <a:pt x="3657" y="174"/>
                  </a:lnTo>
                  <a:lnTo>
                    <a:pt x="3668" y="175"/>
                  </a:lnTo>
                  <a:lnTo>
                    <a:pt x="3678" y="174"/>
                  </a:lnTo>
                  <a:lnTo>
                    <a:pt x="3689" y="172"/>
                  </a:lnTo>
                  <a:lnTo>
                    <a:pt x="3699" y="168"/>
                  </a:lnTo>
                  <a:lnTo>
                    <a:pt x="3707" y="161"/>
                  </a:lnTo>
                  <a:lnTo>
                    <a:pt x="3711" y="156"/>
                  </a:lnTo>
                  <a:lnTo>
                    <a:pt x="3715" y="152"/>
                  </a:lnTo>
                  <a:lnTo>
                    <a:pt x="3717" y="146"/>
                  </a:lnTo>
                  <a:lnTo>
                    <a:pt x="3720" y="141"/>
                  </a:lnTo>
                  <a:lnTo>
                    <a:pt x="3722" y="135"/>
                  </a:lnTo>
                  <a:lnTo>
                    <a:pt x="3724" y="129"/>
                  </a:lnTo>
                  <a:lnTo>
                    <a:pt x="3725" y="121"/>
                  </a:lnTo>
                  <a:lnTo>
                    <a:pt x="3725" y="113"/>
                  </a:lnTo>
                  <a:lnTo>
                    <a:pt x="3725" y="101"/>
                  </a:lnTo>
                  <a:lnTo>
                    <a:pt x="3721" y="88"/>
                  </a:lnTo>
                  <a:lnTo>
                    <a:pt x="3719" y="83"/>
                  </a:lnTo>
                  <a:lnTo>
                    <a:pt x="3716" y="78"/>
                  </a:lnTo>
                  <a:lnTo>
                    <a:pt x="3714" y="74"/>
                  </a:lnTo>
                  <a:lnTo>
                    <a:pt x="3709" y="69"/>
                  </a:lnTo>
                  <a:lnTo>
                    <a:pt x="3706" y="65"/>
                  </a:lnTo>
                  <a:lnTo>
                    <a:pt x="3702" y="62"/>
                  </a:lnTo>
                  <a:lnTo>
                    <a:pt x="3698" y="59"/>
                  </a:lnTo>
                  <a:lnTo>
                    <a:pt x="3692" y="57"/>
                  </a:lnTo>
                  <a:lnTo>
                    <a:pt x="3688" y="55"/>
                  </a:lnTo>
                  <a:lnTo>
                    <a:pt x="3682" y="54"/>
                  </a:lnTo>
                  <a:lnTo>
                    <a:pt x="3676" y="53"/>
                  </a:lnTo>
                  <a:lnTo>
                    <a:pt x="3671" y="53"/>
                  </a:lnTo>
                  <a:close/>
                  <a:moveTo>
                    <a:pt x="3670" y="68"/>
                  </a:moveTo>
                  <a:lnTo>
                    <a:pt x="3674" y="68"/>
                  </a:lnTo>
                  <a:lnTo>
                    <a:pt x="3678" y="69"/>
                  </a:lnTo>
                  <a:lnTo>
                    <a:pt x="3682" y="71"/>
                  </a:lnTo>
                  <a:lnTo>
                    <a:pt x="3686" y="73"/>
                  </a:lnTo>
                  <a:lnTo>
                    <a:pt x="3691" y="77"/>
                  </a:lnTo>
                  <a:lnTo>
                    <a:pt x="3697" y="84"/>
                  </a:lnTo>
                  <a:lnTo>
                    <a:pt x="3700" y="91"/>
                  </a:lnTo>
                  <a:lnTo>
                    <a:pt x="3702" y="98"/>
                  </a:lnTo>
                  <a:lnTo>
                    <a:pt x="3703" y="106"/>
                  </a:lnTo>
                  <a:lnTo>
                    <a:pt x="3704" y="114"/>
                  </a:lnTo>
                  <a:lnTo>
                    <a:pt x="3703" y="123"/>
                  </a:lnTo>
                  <a:lnTo>
                    <a:pt x="3701" y="132"/>
                  </a:lnTo>
                  <a:lnTo>
                    <a:pt x="3699" y="140"/>
                  </a:lnTo>
                  <a:lnTo>
                    <a:pt x="3694" y="146"/>
                  </a:lnTo>
                  <a:lnTo>
                    <a:pt x="3689" y="152"/>
                  </a:lnTo>
                  <a:lnTo>
                    <a:pt x="3684" y="156"/>
                  </a:lnTo>
                  <a:lnTo>
                    <a:pt x="3676" y="159"/>
                  </a:lnTo>
                  <a:lnTo>
                    <a:pt x="3670" y="160"/>
                  </a:lnTo>
                  <a:lnTo>
                    <a:pt x="3662" y="159"/>
                  </a:lnTo>
                  <a:lnTo>
                    <a:pt x="3655" y="156"/>
                  </a:lnTo>
                  <a:lnTo>
                    <a:pt x="3649" y="152"/>
                  </a:lnTo>
                  <a:lnTo>
                    <a:pt x="3645" y="146"/>
                  </a:lnTo>
                  <a:lnTo>
                    <a:pt x="3640" y="140"/>
                  </a:lnTo>
                  <a:lnTo>
                    <a:pt x="3637" y="132"/>
                  </a:lnTo>
                  <a:lnTo>
                    <a:pt x="3635" y="124"/>
                  </a:lnTo>
                  <a:lnTo>
                    <a:pt x="3635" y="114"/>
                  </a:lnTo>
                  <a:lnTo>
                    <a:pt x="3635" y="106"/>
                  </a:lnTo>
                  <a:lnTo>
                    <a:pt x="3637" y="97"/>
                  </a:lnTo>
                  <a:lnTo>
                    <a:pt x="3639" y="90"/>
                  </a:lnTo>
                  <a:lnTo>
                    <a:pt x="3643" y="83"/>
                  </a:lnTo>
                  <a:lnTo>
                    <a:pt x="3648" y="77"/>
                  </a:lnTo>
                  <a:lnTo>
                    <a:pt x="3654" y="73"/>
                  </a:lnTo>
                  <a:lnTo>
                    <a:pt x="3661" y="69"/>
                  </a:lnTo>
                  <a:lnTo>
                    <a:pt x="3670" y="68"/>
                  </a:lnTo>
                  <a:close/>
                  <a:moveTo>
                    <a:pt x="3893" y="119"/>
                  </a:moveTo>
                  <a:lnTo>
                    <a:pt x="3893" y="114"/>
                  </a:lnTo>
                  <a:lnTo>
                    <a:pt x="3894" y="108"/>
                  </a:lnTo>
                  <a:lnTo>
                    <a:pt x="3893" y="100"/>
                  </a:lnTo>
                  <a:lnTo>
                    <a:pt x="3892" y="91"/>
                  </a:lnTo>
                  <a:lnTo>
                    <a:pt x="3889" y="81"/>
                  </a:lnTo>
                  <a:lnTo>
                    <a:pt x="3884" y="72"/>
                  </a:lnTo>
                  <a:lnTo>
                    <a:pt x="3881" y="68"/>
                  </a:lnTo>
                  <a:lnTo>
                    <a:pt x="3878" y="64"/>
                  </a:lnTo>
                  <a:lnTo>
                    <a:pt x="3874" y="61"/>
                  </a:lnTo>
                  <a:lnTo>
                    <a:pt x="3869" y="58"/>
                  </a:lnTo>
                  <a:lnTo>
                    <a:pt x="3865" y="56"/>
                  </a:lnTo>
                  <a:lnTo>
                    <a:pt x="3860" y="54"/>
                  </a:lnTo>
                  <a:lnTo>
                    <a:pt x="3853" y="53"/>
                  </a:lnTo>
                  <a:lnTo>
                    <a:pt x="3847" y="53"/>
                  </a:lnTo>
                  <a:lnTo>
                    <a:pt x="3840" y="53"/>
                  </a:lnTo>
                  <a:lnTo>
                    <a:pt x="3835" y="54"/>
                  </a:lnTo>
                  <a:lnTo>
                    <a:pt x="3829" y="55"/>
                  </a:lnTo>
                  <a:lnTo>
                    <a:pt x="3824" y="57"/>
                  </a:lnTo>
                  <a:lnTo>
                    <a:pt x="3820" y="61"/>
                  </a:lnTo>
                  <a:lnTo>
                    <a:pt x="3815" y="63"/>
                  </a:lnTo>
                  <a:lnTo>
                    <a:pt x="3811" y="67"/>
                  </a:lnTo>
                  <a:lnTo>
                    <a:pt x="3808" y="71"/>
                  </a:lnTo>
                  <a:lnTo>
                    <a:pt x="3801" y="81"/>
                  </a:lnTo>
                  <a:lnTo>
                    <a:pt x="3797" y="91"/>
                  </a:lnTo>
                  <a:lnTo>
                    <a:pt x="3794" y="103"/>
                  </a:lnTo>
                  <a:lnTo>
                    <a:pt x="3793" y="116"/>
                  </a:lnTo>
                  <a:lnTo>
                    <a:pt x="3794" y="129"/>
                  </a:lnTo>
                  <a:lnTo>
                    <a:pt x="3797" y="141"/>
                  </a:lnTo>
                  <a:lnTo>
                    <a:pt x="3799" y="145"/>
                  </a:lnTo>
                  <a:lnTo>
                    <a:pt x="3801" y="151"/>
                  </a:lnTo>
                  <a:lnTo>
                    <a:pt x="3805" y="155"/>
                  </a:lnTo>
                  <a:lnTo>
                    <a:pt x="3808" y="159"/>
                  </a:lnTo>
                  <a:lnTo>
                    <a:pt x="3812" y="163"/>
                  </a:lnTo>
                  <a:lnTo>
                    <a:pt x="3816" y="166"/>
                  </a:lnTo>
                  <a:lnTo>
                    <a:pt x="3821" y="169"/>
                  </a:lnTo>
                  <a:lnTo>
                    <a:pt x="3825" y="171"/>
                  </a:lnTo>
                  <a:lnTo>
                    <a:pt x="3830" y="173"/>
                  </a:lnTo>
                  <a:lnTo>
                    <a:pt x="3837" y="174"/>
                  </a:lnTo>
                  <a:lnTo>
                    <a:pt x="3842" y="175"/>
                  </a:lnTo>
                  <a:lnTo>
                    <a:pt x="3849" y="175"/>
                  </a:lnTo>
                  <a:lnTo>
                    <a:pt x="3862" y="174"/>
                  </a:lnTo>
                  <a:lnTo>
                    <a:pt x="3873" y="173"/>
                  </a:lnTo>
                  <a:lnTo>
                    <a:pt x="3880" y="171"/>
                  </a:lnTo>
                  <a:lnTo>
                    <a:pt x="3887" y="168"/>
                  </a:lnTo>
                  <a:lnTo>
                    <a:pt x="3883" y="153"/>
                  </a:lnTo>
                  <a:lnTo>
                    <a:pt x="3878" y="155"/>
                  </a:lnTo>
                  <a:lnTo>
                    <a:pt x="3870" y="158"/>
                  </a:lnTo>
                  <a:lnTo>
                    <a:pt x="3862" y="159"/>
                  </a:lnTo>
                  <a:lnTo>
                    <a:pt x="3852" y="159"/>
                  </a:lnTo>
                  <a:lnTo>
                    <a:pt x="3844" y="159"/>
                  </a:lnTo>
                  <a:lnTo>
                    <a:pt x="3837" y="156"/>
                  </a:lnTo>
                  <a:lnTo>
                    <a:pt x="3830" y="153"/>
                  </a:lnTo>
                  <a:lnTo>
                    <a:pt x="3825" y="150"/>
                  </a:lnTo>
                  <a:lnTo>
                    <a:pt x="3820" y="144"/>
                  </a:lnTo>
                  <a:lnTo>
                    <a:pt x="3816" y="136"/>
                  </a:lnTo>
                  <a:lnTo>
                    <a:pt x="3814" y="129"/>
                  </a:lnTo>
                  <a:lnTo>
                    <a:pt x="3813" y="119"/>
                  </a:lnTo>
                  <a:lnTo>
                    <a:pt x="3893" y="119"/>
                  </a:lnTo>
                  <a:close/>
                  <a:moveTo>
                    <a:pt x="3813" y="103"/>
                  </a:moveTo>
                  <a:lnTo>
                    <a:pt x="3814" y="97"/>
                  </a:lnTo>
                  <a:lnTo>
                    <a:pt x="3815" y="91"/>
                  </a:lnTo>
                  <a:lnTo>
                    <a:pt x="3819" y="85"/>
                  </a:lnTo>
                  <a:lnTo>
                    <a:pt x="3822" y="80"/>
                  </a:lnTo>
                  <a:lnTo>
                    <a:pt x="3826" y="75"/>
                  </a:lnTo>
                  <a:lnTo>
                    <a:pt x="3832" y="72"/>
                  </a:lnTo>
                  <a:lnTo>
                    <a:pt x="3838" y="68"/>
                  </a:lnTo>
                  <a:lnTo>
                    <a:pt x="3844" y="68"/>
                  </a:lnTo>
                  <a:lnTo>
                    <a:pt x="3853" y="68"/>
                  </a:lnTo>
                  <a:lnTo>
                    <a:pt x="3860" y="72"/>
                  </a:lnTo>
                  <a:lnTo>
                    <a:pt x="3864" y="75"/>
                  </a:lnTo>
                  <a:lnTo>
                    <a:pt x="3868" y="81"/>
                  </a:lnTo>
                  <a:lnTo>
                    <a:pt x="3870" y="86"/>
                  </a:lnTo>
                  <a:lnTo>
                    <a:pt x="3873" y="92"/>
                  </a:lnTo>
                  <a:lnTo>
                    <a:pt x="3874" y="97"/>
                  </a:lnTo>
                  <a:lnTo>
                    <a:pt x="3874" y="103"/>
                  </a:lnTo>
                  <a:lnTo>
                    <a:pt x="3813" y="103"/>
                  </a:lnTo>
                  <a:close/>
                  <a:moveTo>
                    <a:pt x="3974" y="27"/>
                  </a:moveTo>
                  <a:lnTo>
                    <a:pt x="3974" y="55"/>
                  </a:lnTo>
                  <a:lnTo>
                    <a:pt x="3957" y="55"/>
                  </a:lnTo>
                  <a:lnTo>
                    <a:pt x="3957" y="72"/>
                  </a:lnTo>
                  <a:lnTo>
                    <a:pt x="3974" y="72"/>
                  </a:lnTo>
                  <a:lnTo>
                    <a:pt x="3974" y="135"/>
                  </a:lnTo>
                  <a:lnTo>
                    <a:pt x="3974" y="145"/>
                  </a:lnTo>
                  <a:lnTo>
                    <a:pt x="3976" y="154"/>
                  </a:lnTo>
                  <a:lnTo>
                    <a:pt x="3978" y="161"/>
                  </a:lnTo>
                  <a:lnTo>
                    <a:pt x="3982" y="166"/>
                  </a:lnTo>
                  <a:lnTo>
                    <a:pt x="3986" y="170"/>
                  </a:lnTo>
                  <a:lnTo>
                    <a:pt x="3991" y="173"/>
                  </a:lnTo>
                  <a:lnTo>
                    <a:pt x="3998" y="175"/>
                  </a:lnTo>
                  <a:lnTo>
                    <a:pt x="4004" y="175"/>
                  </a:lnTo>
                  <a:lnTo>
                    <a:pt x="4015" y="174"/>
                  </a:lnTo>
                  <a:lnTo>
                    <a:pt x="4023" y="172"/>
                  </a:lnTo>
                  <a:lnTo>
                    <a:pt x="4022" y="156"/>
                  </a:lnTo>
                  <a:lnTo>
                    <a:pt x="4017" y="158"/>
                  </a:lnTo>
                  <a:lnTo>
                    <a:pt x="4010" y="158"/>
                  </a:lnTo>
                  <a:lnTo>
                    <a:pt x="4006" y="158"/>
                  </a:lnTo>
                  <a:lnTo>
                    <a:pt x="4002" y="156"/>
                  </a:lnTo>
                  <a:lnTo>
                    <a:pt x="4000" y="154"/>
                  </a:lnTo>
                  <a:lnTo>
                    <a:pt x="3998" y="152"/>
                  </a:lnTo>
                  <a:lnTo>
                    <a:pt x="3997" y="149"/>
                  </a:lnTo>
                  <a:lnTo>
                    <a:pt x="3996" y="145"/>
                  </a:lnTo>
                  <a:lnTo>
                    <a:pt x="3995" y="140"/>
                  </a:lnTo>
                  <a:lnTo>
                    <a:pt x="3995" y="135"/>
                  </a:lnTo>
                  <a:lnTo>
                    <a:pt x="3995" y="72"/>
                  </a:lnTo>
                  <a:lnTo>
                    <a:pt x="4024" y="72"/>
                  </a:lnTo>
                  <a:lnTo>
                    <a:pt x="4024" y="55"/>
                  </a:lnTo>
                  <a:lnTo>
                    <a:pt x="3995" y="55"/>
                  </a:lnTo>
                  <a:lnTo>
                    <a:pt x="3995" y="22"/>
                  </a:lnTo>
                  <a:lnTo>
                    <a:pt x="3974" y="27"/>
                  </a:lnTo>
                  <a:close/>
                  <a:moveTo>
                    <a:pt x="4138" y="119"/>
                  </a:moveTo>
                  <a:lnTo>
                    <a:pt x="4138" y="114"/>
                  </a:lnTo>
                  <a:lnTo>
                    <a:pt x="4138" y="108"/>
                  </a:lnTo>
                  <a:lnTo>
                    <a:pt x="4138" y="100"/>
                  </a:lnTo>
                  <a:lnTo>
                    <a:pt x="4136" y="91"/>
                  </a:lnTo>
                  <a:lnTo>
                    <a:pt x="4133" y="81"/>
                  </a:lnTo>
                  <a:lnTo>
                    <a:pt x="4129" y="72"/>
                  </a:lnTo>
                  <a:lnTo>
                    <a:pt x="4126" y="68"/>
                  </a:lnTo>
                  <a:lnTo>
                    <a:pt x="4122" y="64"/>
                  </a:lnTo>
                  <a:lnTo>
                    <a:pt x="4119" y="61"/>
                  </a:lnTo>
                  <a:lnTo>
                    <a:pt x="4114" y="58"/>
                  </a:lnTo>
                  <a:lnTo>
                    <a:pt x="4109" y="56"/>
                  </a:lnTo>
                  <a:lnTo>
                    <a:pt x="4104" y="54"/>
                  </a:lnTo>
                  <a:lnTo>
                    <a:pt x="4098" y="53"/>
                  </a:lnTo>
                  <a:lnTo>
                    <a:pt x="4092" y="53"/>
                  </a:lnTo>
                  <a:lnTo>
                    <a:pt x="4085" y="53"/>
                  </a:lnTo>
                  <a:lnTo>
                    <a:pt x="4080" y="54"/>
                  </a:lnTo>
                  <a:lnTo>
                    <a:pt x="4075" y="55"/>
                  </a:lnTo>
                  <a:lnTo>
                    <a:pt x="4069" y="57"/>
                  </a:lnTo>
                  <a:lnTo>
                    <a:pt x="4064" y="61"/>
                  </a:lnTo>
                  <a:lnTo>
                    <a:pt x="4059" y="63"/>
                  </a:lnTo>
                  <a:lnTo>
                    <a:pt x="4056" y="67"/>
                  </a:lnTo>
                  <a:lnTo>
                    <a:pt x="4052" y="71"/>
                  </a:lnTo>
                  <a:lnTo>
                    <a:pt x="4046" y="81"/>
                  </a:lnTo>
                  <a:lnTo>
                    <a:pt x="4041" y="91"/>
                  </a:lnTo>
                  <a:lnTo>
                    <a:pt x="4039" y="103"/>
                  </a:lnTo>
                  <a:lnTo>
                    <a:pt x="4038" y="116"/>
                  </a:lnTo>
                  <a:lnTo>
                    <a:pt x="4039" y="129"/>
                  </a:lnTo>
                  <a:lnTo>
                    <a:pt x="4042" y="141"/>
                  </a:lnTo>
                  <a:lnTo>
                    <a:pt x="4043" y="145"/>
                  </a:lnTo>
                  <a:lnTo>
                    <a:pt x="4046" y="151"/>
                  </a:lnTo>
                  <a:lnTo>
                    <a:pt x="4050" y="155"/>
                  </a:lnTo>
                  <a:lnTo>
                    <a:pt x="4053" y="159"/>
                  </a:lnTo>
                  <a:lnTo>
                    <a:pt x="4056" y="163"/>
                  </a:lnTo>
                  <a:lnTo>
                    <a:pt x="4060" y="166"/>
                  </a:lnTo>
                  <a:lnTo>
                    <a:pt x="4065" y="169"/>
                  </a:lnTo>
                  <a:lnTo>
                    <a:pt x="4070" y="171"/>
                  </a:lnTo>
                  <a:lnTo>
                    <a:pt x="4076" y="173"/>
                  </a:lnTo>
                  <a:lnTo>
                    <a:pt x="4081" y="174"/>
                  </a:lnTo>
                  <a:lnTo>
                    <a:pt x="4087" y="175"/>
                  </a:lnTo>
                  <a:lnTo>
                    <a:pt x="4094" y="175"/>
                  </a:lnTo>
                  <a:lnTo>
                    <a:pt x="4107" y="174"/>
                  </a:lnTo>
                  <a:lnTo>
                    <a:pt x="4117" y="173"/>
                  </a:lnTo>
                  <a:lnTo>
                    <a:pt x="4125" y="171"/>
                  </a:lnTo>
                  <a:lnTo>
                    <a:pt x="4132" y="168"/>
                  </a:lnTo>
                  <a:lnTo>
                    <a:pt x="4129" y="153"/>
                  </a:lnTo>
                  <a:lnTo>
                    <a:pt x="4122" y="155"/>
                  </a:lnTo>
                  <a:lnTo>
                    <a:pt x="4116" y="158"/>
                  </a:lnTo>
                  <a:lnTo>
                    <a:pt x="4107" y="159"/>
                  </a:lnTo>
                  <a:lnTo>
                    <a:pt x="4097" y="159"/>
                  </a:lnTo>
                  <a:lnTo>
                    <a:pt x="4089" y="159"/>
                  </a:lnTo>
                  <a:lnTo>
                    <a:pt x="4082" y="156"/>
                  </a:lnTo>
                  <a:lnTo>
                    <a:pt x="4076" y="153"/>
                  </a:lnTo>
                  <a:lnTo>
                    <a:pt x="4069" y="150"/>
                  </a:lnTo>
                  <a:lnTo>
                    <a:pt x="4065" y="144"/>
                  </a:lnTo>
                  <a:lnTo>
                    <a:pt x="4060" y="136"/>
                  </a:lnTo>
                  <a:lnTo>
                    <a:pt x="4058" y="129"/>
                  </a:lnTo>
                  <a:lnTo>
                    <a:pt x="4057" y="119"/>
                  </a:lnTo>
                  <a:lnTo>
                    <a:pt x="4138" y="119"/>
                  </a:lnTo>
                  <a:close/>
                  <a:moveTo>
                    <a:pt x="4058" y="103"/>
                  </a:moveTo>
                  <a:lnTo>
                    <a:pt x="4058" y="97"/>
                  </a:lnTo>
                  <a:lnTo>
                    <a:pt x="4060" y="91"/>
                  </a:lnTo>
                  <a:lnTo>
                    <a:pt x="4063" y="85"/>
                  </a:lnTo>
                  <a:lnTo>
                    <a:pt x="4067" y="80"/>
                  </a:lnTo>
                  <a:lnTo>
                    <a:pt x="4071" y="75"/>
                  </a:lnTo>
                  <a:lnTo>
                    <a:pt x="4076" y="72"/>
                  </a:lnTo>
                  <a:lnTo>
                    <a:pt x="4082" y="68"/>
                  </a:lnTo>
                  <a:lnTo>
                    <a:pt x="4090" y="68"/>
                  </a:lnTo>
                  <a:lnTo>
                    <a:pt x="4097" y="68"/>
                  </a:lnTo>
                  <a:lnTo>
                    <a:pt x="4104" y="72"/>
                  </a:lnTo>
                  <a:lnTo>
                    <a:pt x="4109" y="75"/>
                  </a:lnTo>
                  <a:lnTo>
                    <a:pt x="4112" y="81"/>
                  </a:lnTo>
                  <a:lnTo>
                    <a:pt x="4116" y="86"/>
                  </a:lnTo>
                  <a:lnTo>
                    <a:pt x="4118" y="92"/>
                  </a:lnTo>
                  <a:lnTo>
                    <a:pt x="4118" y="97"/>
                  </a:lnTo>
                  <a:lnTo>
                    <a:pt x="4119" y="103"/>
                  </a:lnTo>
                  <a:lnTo>
                    <a:pt x="4058" y="103"/>
                  </a:lnTo>
                  <a:close/>
                  <a:moveTo>
                    <a:pt x="4242" y="153"/>
                  </a:moveTo>
                  <a:lnTo>
                    <a:pt x="4238" y="154"/>
                  </a:lnTo>
                  <a:lnTo>
                    <a:pt x="4231" y="156"/>
                  </a:lnTo>
                  <a:lnTo>
                    <a:pt x="4225" y="158"/>
                  </a:lnTo>
                  <a:lnTo>
                    <a:pt x="4216" y="159"/>
                  </a:lnTo>
                  <a:lnTo>
                    <a:pt x="4208" y="158"/>
                  </a:lnTo>
                  <a:lnTo>
                    <a:pt x="4201" y="155"/>
                  </a:lnTo>
                  <a:lnTo>
                    <a:pt x="4194" y="152"/>
                  </a:lnTo>
                  <a:lnTo>
                    <a:pt x="4188" y="146"/>
                  </a:lnTo>
                  <a:lnTo>
                    <a:pt x="4184" y="140"/>
                  </a:lnTo>
                  <a:lnTo>
                    <a:pt x="4180" y="133"/>
                  </a:lnTo>
                  <a:lnTo>
                    <a:pt x="4177" y="124"/>
                  </a:lnTo>
                  <a:lnTo>
                    <a:pt x="4177" y="114"/>
                  </a:lnTo>
                  <a:lnTo>
                    <a:pt x="4177" y="105"/>
                  </a:lnTo>
                  <a:lnTo>
                    <a:pt x="4179" y="97"/>
                  </a:lnTo>
                  <a:lnTo>
                    <a:pt x="4183" y="90"/>
                  </a:lnTo>
                  <a:lnTo>
                    <a:pt x="4187" y="83"/>
                  </a:lnTo>
                  <a:lnTo>
                    <a:pt x="4193" y="77"/>
                  </a:lnTo>
                  <a:lnTo>
                    <a:pt x="4200" y="73"/>
                  </a:lnTo>
                  <a:lnTo>
                    <a:pt x="4208" y="71"/>
                  </a:lnTo>
                  <a:lnTo>
                    <a:pt x="4217" y="69"/>
                  </a:lnTo>
                  <a:lnTo>
                    <a:pt x="4225" y="71"/>
                  </a:lnTo>
                  <a:lnTo>
                    <a:pt x="4231" y="72"/>
                  </a:lnTo>
                  <a:lnTo>
                    <a:pt x="4237" y="73"/>
                  </a:lnTo>
                  <a:lnTo>
                    <a:pt x="4241" y="75"/>
                  </a:lnTo>
                  <a:lnTo>
                    <a:pt x="4246" y="58"/>
                  </a:lnTo>
                  <a:lnTo>
                    <a:pt x="4241" y="57"/>
                  </a:lnTo>
                  <a:lnTo>
                    <a:pt x="4234" y="55"/>
                  </a:lnTo>
                  <a:lnTo>
                    <a:pt x="4226" y="53"/>
                  </a:lnTo>
                  <a:lnTo>
                    <a:pt x="4217" y="53"/>
                  </a:lnTo>
                  <a:lnTo>
                    <a:pt x="4211" y="53"/>
                  </a:lnTo>
                  <a:lnTo>
                    <a:pt x="4204" y="54"/>
                  </a:lnTo>
                  <a:lnTo>
                    <a:pt x="4198" y="55"/>
                  </a:lnTo>
                  <a:lnTo>
                    <a:pt x="4192" y="57"/>
                  </a:lnTo>
                  <a:lnTo>
                    <a:pt x="4187" y="59"/>
                  </a:lnTo>
                  <a:lnTo>
                    <a:pt x="4181" y="63"/>
                  </a:lnTo>
                  <a:lnTo>
                    <a:pt x="4177" y="66"/>
                  </a:lnTo>
                  <a:lnTo>
                    <a:pt x="4173" y="71"/>
                  </a:lnTo>
                  <a:lnTo>
                    <a:pt x="4168" y="75"/>
                  </a:lnTo>
                  <a:lnTo>
                    <a:pt x="4165" y="80"/>
                  </a:lnTo>
                  <a:lnTo>
                    <a:pt x="4163" y="85"/>
                  </a:lnTo>
                  <a:lnTo>
                    <a:pt x="4160" y="91"/>
                  </a:lnTo>
                  <a:lnTo>
                    <a:pt x="4159" y="96"/>
                  </a:lnTo>
                  <a:lnTo>
                    <a:pt x="4157" y="102"/>
                  </a:lnTo>
                  <a:lnTo>
                    <a:pt x="4157" y="108"/>
                  </a:lnTo>
                  <a:lnTo>
                    <a:pt x="4156" y="115"/>
                  </a:lnTo>
                  <a:lnTo>
                    <a:pt x="4157" y="129"/>
                  </a:lnTo>
                  <a:lnTo>
                    <a:pt x="4160" y="140"/>
                  </a:lnTo>
                  <a:lnTo>
                    <a:pt x="4162" y="145"/>
                  </a:lnTo>
                  <a:lnTo>
                    <a:pt x="4165" y="150"/>
                  </a:lnTo>
                  <a:lnTo>
                    <a:pt x="4167" y="154"/>
                  </a:lnTo>
                  <a:lnTo>
                    <a:pt x="4172" y="159"/>
                  </a:lnTo>
                  <a:lnTo>
                    <a:pt x="4175" y="163"/>
                  </a:lnTo>
                  <a:lnTo>
                    <a:pt x="4179" y="165"/>
                  </a:lnTo>
                  <a:lnTo>
                    <a:pt x="4185" y="169"/>
                  </a:lnTo>
                  <a:lnTo>
                    <a:pt x="4189" y="171"/>
                  </a:lnTo>
                  <a:lnTo>
                    <a:pt x="4194" y="173"/>
                  </a:lnTo>
                  <a:lnTo>
                    <a:pt x="4201" y="174"/>
                  </a:lnTo>
                  <a:lnTo>
                    <a:pt x="4206" y="175"/>
                  </a:lnTo>
                  <a:lnTo>
                    <a:pt x="4213" y="175"/>
                  </a:lnTo>
                  <a:lnTo>
                    <a:pt x="4224" y="174"/>
                  </a:lnTo>
                  <a:lnTo>
                    <a:pt x="4233" y="173"/>
                  </a:lnTo>
                  <a:lnTo>
                    <a:pt x="4240" y="171"/>
                  </a:lnTo>
                  <a:lnTo>
                    <a:pt x="4245" y="169"/>
                  </a:lnTo>
                  <a:lnTo>
                    <a:pt x="4242" y="153"/>
                  </a:lnTo>
                  <a:close/>
                  <a:moveTo>
                    <a:pt x="4270" y="173"/>
                  </a:moveTo>
                  <a:lnTo>
                    <a:pt x="4291" y="173"/>
                  </a:lnTo>
                  <a:lnTo>
                    <a:pt x="4291" y="102"/>
                  </a:lnTo>
                  <a:lnTo>
                    <a:pt x="4291" y="97"/>
                  </a:lnTo>
                  <a:lnTo>
                    <a:pt x="4292" y="92"/>
                  </a:lnTo>
                  <a:lnTo>
                    <a:pt x="4294" y="87"/>
                  </a:lnTo>
                  <a:lnTo>
                    <a:pt x="4296" y="84"/>
                  </a:lnTo>
                  <a:lnTo>
                    <a:pt x="4299" y="80"/>
                  </a:lnTo>
                  <a:lnTo>
                    <a:pt x="4302" y="77"/>
                  </a:lnTo>
                  <a:lnTo>
                    <a:pt x="4306" y="74"/>
                  </a:lnTo>
                  <a:lnTo>
                    <a:pt x="4310" y="72"/>
                  </a:lnTo>
                  <a:lnTo>
                    <a:pt x="4314" y="71"/>
                  </a:lnTo>
                  <a:lnTo>
                    <a:pt x="4320" y="71"/>
                  </a:lnTo>
                  <a:lnTo>
                    <a:pt x="4326" y="71"/>
                  </a:lnTo>
                  <a:lnTo>
                    <a:pt x="4333" y="73"/>
                  </a:lnTo>
                  <a:lnTo>
                    <a:pt x="4337" y="76"/>
                  </a:lnTo>
                  <a:lnTo>
                    <a:pt x="4340" y="81"/>
                  </a:lnTo>
                  <a:lnTo>
                    <a:pt x="4343" y="86"/>
                  </a:lnTo>
                  <a:lnTo>
                    <a:pt x="4345" y="92"/>
                  </a:lnTo>
                  <a:lnTo>
                    <a:pt x="4346" y="98"/>
                  </a:lnTo>
                  <a:lnTo>
                    <a:pt x="4347" y="105"/>
                  </a:lnTo>
                  <a:lnTo>
                    <a:pt x="4347" y="173"/>
                  </a:lnTo>
                  <a:lnTo>
                    <a:pt x="4367" y="173"/>
                  </a:lnTo>
                  <a:lnTo>
                    <a:pt x="4367" y="103"/>
                  </a:lnTo>
                  <a:lnTo>
                    <a:pt x="4366" y="95"/>
                  </a:lnTo>
                  <a:lnTo>
                    <a:pt x="4366" y="88"/>
                  </a:lnTo>
                  <a:lnTo>
                    <a:pt x="4365" y="83"/>
                  </a:lnTo>
                  <a:lnTo>
                    <a:pt x="4363" y="77"/>
                  </a:lnTo>
                  <a:lnTo>
                    <a:pt x="4359" y="69"/>
                  </a:lnTo>
                  <a:lnTo>
                    <a:pt x="4353" y="63"/>
                  </a:lnTo>
                  <a:lnTo>
                    <a:pt x="4347" y="57"/>
                  </a:lnTo>
                  <a:lnTo>
                    <a:pt x="4339" y="55"/>
                  </a:lnTo>
                  <a:lnTo>
                    <a:pt x="4333" y="53"/>
                  </a:lnTo>
                  <a:lnTo>
                    <a:pt x="4326" y="53"/>
                  </a:lnTo>
                  <a:lnTo>
                    <a:pt x="4320" y="53"/>
                  </a:lnTo>
                  <a:lnTo>
                    <a:pt x="4313" y="54"/>
                  </a:lnTo>
                  <a:lnTo>
                    <a:pt x="4308" y="56"/>
                  </a:lnTo>
                  <a:lnTo>
                    <a:pt x="4302" y="59"/>
                  </a:lnTo>
                  <a:lnTo>
                    <a:pt x="4298" y="63"/>
                  </a:lnTo>
                  <a:lnTo>
                    <a:pt x="4295" y="66"/>
                  </a:lnTo>
                  <a:lnTo>
                    <a:pt x="4292" y="71"/>
                  </a:lnTo>
                  <a:lnTo>
                    <a:pt x="4288" y="75"/>
                  </a:lnTo>
                  <a:lnTo>
                    <a:pt x="4288" y="75"/>
                  </a:lnTo>
                  <a:lnTo>
                    <a:pt x="4287" y="55"/>
                  </a:lnTo>
                  <a:lnTo>
                    <a:pt x="4269" y="55"/>
                  </a:lnTo>
                  <a:lnTo>
                    <a:pt x="4270" y="71"/>
                  </a:lnTo>
                  <a:lnTo>
                    <a:pt x="4270" y="87"/>
                  </a:lnTo>
                  <a:lnTo>
                    <a:pt x="4270" y="173"/>
                  </a:lnTo>
                  <a:close/>
                  <a:moveTo>
                    <a:pt x="4449" y="53"/>
                  </a:moveTo>
                  <a:lnTo>
                    <a:pt x="4437" y="54"/>
                  </a:lnTo>
                  <a:lnTo>
                    <a:pt x="4427" y="57"/>
                  </a:lnTo>
                  <a:lnTo>
                    <a:pt x="4422" y="59"/>
                  </a:lnTo>
                  <a:lnTo>
                    <a:pt x="4417" y="62"/>
                  </a:lnTo>
                  <a:lnTo>
                    <a:pt x="4413" y="65"/>
                  </a:lnTo>
                  <a:lnTo>
                    <a:pt x="4409" y="69"/>
                  </a:lnTo>
                  <a:lnTo>
                    <a:pt x="4405" y="73"/>
                  </a:lnTo>
                  <a:lnTo>
                    <a:pt x="4402" y="78"/>
                  </a:lnTo>
                  <a:lnTo>
                    <a:pt x="4400" y="83"/>
                  </a:lnTo>
                  <a:lnTo>
                    <a:pt x="4396" y="88"/>
                  </a:lnTo>
                  <a:lnTo>
                    <a:pt x="4395" y="95"/>
                  </a:lnTo>
                  <a:lnTo>
                    <a:pt x="4393" y="101"/>
                  </a:lnTo>
                  <a:lnTo>
                    <a:pt x="4393" y="107"/>
                  </a:lnTo>
                  <a:lnTo>
                    <a:pt x="4392" y="115"/>
                  </a:lnTo>
                  <a:lnTo>
                    <a:pt x="4393" y="122"/>
                  </a:lnTo>
                  <a:lnTo>
                    <a:pt x="4393" y="129"/>
                  </a:lnTo>
                  <a:lnTo>
                    <a:pt x="4395" y="134"/>
                  </a:lnTo>
                  <a:lnTo>
                    <a:pt x="4396" y="140"/>
                  </a:lnTo>
                  <a:lnTo>
                    <a:pt x="4399" y="145"/>
                  </a:lnTo>
                  <a:lnTo>
                    <a:pt x="4402" y="151"/>
                  </a:lnTo>
                  <a:lnTo>
                    <a:pt x="4405" y="155"/>
                  </a:lnTo>
                  <a:lnTo>
                    <a:pt x="4408" y="160"/>
                  </a:lnTo>
                  <a:lnTo>
                    <a:pt x="4411" y="163"/>
                  </a:lnTo>
                  <a:lnTo>
                    <a:pt x="4416" y="166"/>
                  </a:lnTo>
                  <a:lnTo>
                    <a:pt x="4421" y="169"/>
                  </a:lnTo>
                  <a:lnTo>
                    <a:pt x="4426" y="171"/>
                  </a:lnTo>
                  <a:lnTo>
                    <a:pt x="4436" y="174"/>
                  </a:lnTo>
                  <a:lnTo>
                    <a:pt x="4447" y="175"/>
                  </a:lnTo>
                  <a:lnTo>
                    <a:pt x="4458" y="174"/>
                  </a:lnTo>
                  <a:lnTo>
                    <a:pt x="4468" y="172"/>
                  </a:lnTo>
                  <a:lnTo>
                    <a:pt x="4477" y="168"/>
                  </a:lnTo>
                  <a:lnTo>
                    <a:pt x="4486" y="161"/>
                  </a:lnTo>
                  <a:lnTo>
                    <a:pt x="4489" y="156"/>
                  </a:lnTo>
                  <a:lnTo>
                    <a:pt x="4494" y="152"/>
                  </a:lnTo>
                  <a:lnTo>
                    <a:pt x="4497" y="146"/>
                  </a:lnTo>
                  <a:lnTo>
                    <a:pt x="4499" y="141"/>
                  </a:lnTo>
                  <a:lnTo>
                    <a:pt x="4501" y="135"/>
                  </a:lnTo>
                  <a:lnTo>
                    <a:pt x="4502" y="129"/>
                  </a:lnTo>
                  <a:lnTo>
                    <a:pt x="4503" y="121"/>
                  </a:lnTo>
                  <a:lnTo>
                    <a:pt x="4504" y="113"/>
                  </a:lnTo>
                  <a:lnTo>
                    <a:pt x="4503" y="101"/>
                  </a:lnTo>
                  <a:lnTo>
                    <a:pt x="4500" y="88"/>
                  </a:lnTo>
                  <a:lnTo>
                    <a:pt x="4498" y="83"/>
                  </a:lnTo>
                  <a:lnTo>
                    <a:pt x="4495" y="78"/>
                  </a:lnTo>
                  <a:lnTo>
                    <a:pt x="4492" y="74"/>
                  </a:lnTo>
                  <a:lnTo>
                    <a:pt x="4489" y="69"/>
                  </a:lnTo>
                  <a:lnTo>
                    <a:pt x="4485" y="65"/>
                  </a:lnTo>
                  <a:lnTo>
                    <a:pt x="4481" y="62"/>
                  </a:lnTo>
                  <a:lnTo>
                    <a:pt x="4476" y="59"/>
                  </a:lnTo>
                  <a:lnTo>
                    <a:pt x="4471" y="57"/>
                  </a:lnTo>
                  <a:lnTo>
                    <a:pt x="4467" y="55"/>
                  </a:lnTo>
                  <a:lnTo>
                    <a:pt x="4461" y="54"/>
                  </a:lnTo>
                  <a:lnTo>
                    <a:pt x="4455" y="53"/>
                  </a:lnTo>
                  <a:lnTo>
                    <a:pt x="4449" y="53"/>
                  </a:lnTo>
                  <a:close/>
                  <a:moveTo>
                    <a:pt x="4448" y="68"/>
                  </a:moveTo>
                  <a:lnTo>
                    <a:pt x="4453" y="68"/>
                  </a:lnTo>
                  <a:lnTo>
                    <a:pt x="4457" y="69"/>
                  </a:lnTo>
                  <a:lnTo>
                    <a:pt x="4461" y="71"/>
                  </a:lnTo>
                  <a:lnTo>
                    <a:pt x="4464" y="73"/>
                  </a:lnTo>
                  <a:lnTo>
                    <a:pt x="4470" y="77"/>
                  </a:lnTo>
                  <a:lnTo>
                    <a:pt x="4475" y="84"/>
                  </a:lnTo>
                  <a:lnTo>
                    <a:pt x="4478" y="91"/>
                  </a:lnTo>
                  <a:lnTo>
                    <a:pt x="4481" y="98"/>
                  </a:lnTo>
                  <a:lnTo>
                    <a:pt x="4482" y="106"/>
                  </a:lnTo>
                  <a:lnTo>
                    <a:pt x="4483" y="114"/>
                  </a:lnTo>
                  <a:lnTo>
                    <a:pt x="4482" y="123"/>
                  </a:lnTo>
                  <a:lnTo>
                    <a:pt x="4480" y="132"/>
                  </a:lnTo>
                  <a:lnTo>
                    <a:pt x="4477" y="140"/>
                  </a:lnTo>
                  <a:lnTo>
                    <a:pt x="4473" y="146"/>
                  </a:lnTo>
                  <a:lnTo>
                    <a:pt x="4468" y="152"/>
                  </a:lnTo>
                  <a:lnTo>
                    <a:pt x="4462" y="156"/>
                  </a:lnTo>
                  <a:lnTo>
                    <a:pt x="4455" y="159"/>
                  </a:lnTo>
                  <a:lnTo>
                    <a:pt x="4448" y="160"/>
                  </a:lnTo>
                  <a:lnTo>
                    <a:pt x="4441" y="159"/>
                  </a:lnTo>
                  <a:lnTo>
                    <a:pt x="4434" y="156"/>
                  </a:lnTo>
                  <a:lnTo>
                    <a:pt x="4428" y="152"/>
                  </a:lnTo>
                  <a:lnTo>
                    <a:pt x="4423" y="146"/>
                  </a:lnTo>
                  <a:lnTo>
                    <a:pt x="4419" y="140"/>
                  </a:lnTo>
                  <a:lnTo>
                    <a:pt x="4416" y="132"/>
                  </a:lnTo>
                  <a:lnTo>
                    <a:pt x="4414" y="124"/>
                  </a:lnTo>
                  <a:lnTo>
                    <a:pt x="4414" y="114"/>
                  </a:lnTo>
                  <a:lnTo>
                    <a:pt x="4414" y="106"/>
                  </a:lnTo>
                  <a:lnTo>
                    <a:pt x="4416" y="97"/>
                  </a:lnTo>
                  <a:lnTo>
                    <a:pt x="4418" y="90"/>
                  </a:lnTo>
                  <a:lnTo>
                    <a:pt x="4421" y="83"/>
                  </a:lnTo>
                  <a:lnTo>
                    <a:pt x="4427" y="77"/>
                  </a:lnTo>
                  <a:lnTo>
                    <a:pt x="4433" y="73"/>
                  </a:lnTo>
                  <a:lnTo>
                    <a:pt x="4440" y="69"/>
                  </a:lnTo>
                  <a:lnTo>
                    <a:pt x="4448" y="68"/>
                  </a:lnTo>
                  <a:close/>
                  <a:moveTo>
                    <a:pt x="4530" y="173"/>
                  </a:moveTo>
                  <a:lnTo>
                    <a:pt x="4551" y="173"/>
                  </a:lnTo>
                  <a:lnTo>
                    <a:pt x="4551" y="0"/>
                  </a:lnTo>
                  <a:lnTo>
                    <a:pt x="4530" y="0"/>
                  </a:lnTo>
                  <a:lnTo>
                    <a:pt x="4530" y="173"/>
                  </a:lnTo>
                  <a:close/>
                  <a:moveTo>
                    <a:pt x="4634" y="53"/>
                  </a:moveTo>
                  <a:lnTo>
                    <a:pt x="4622" y="54"/>
                  </a:lnTo>
                  <a:lnTo>
                    <a:pt x="4612" y="57"/>
                  </a:lnTo>
                  <a:lnTo>
                    <a:pt x="4607" y="59"/>
                  </a:lnTo>
                  <a:lnTo>
                    <a:pt x="4603" y="62"/>
                  </a:lnTo>
                  <a:lnTo>
                    <a:pt x="4598" y="65"/>
                  </a:lnTo>
                  <a:lnTo>
                    <a:pt x="4594" y="69"/>
                  </a:lnTo>
                  <a:lnTo>
                    <a:pt x="4591" y="73"/>
                  </a:lnTo>
                  <a:lnTo>
                    <a:pt x="4588" y="78"/>
                  </a:lnTo>
                  <a:lnTo>
                    <a:pt x="4584" y="83"/>
                  </a:lnTo>
                  <a:lnTo>
                    <a:pt x="4582" y="88"/>
                  </a:lnTo>
                  <a:lnTo>
                    <a:pt x="4580" y="95"/>
                  </a:lnTo>
                  <a:lnTo>
                    <a:pt x="4579" y="101"/>
                  </a:lnTo>
                  <a:lnTo>
                    <a:pt x="4578" y="107"/>
                  </a:lnTo>
                  <a:lnTo>
                    <a:pt x="4578" y="115"/>
                  </a:lnTo>
                  <a:lnTo>
                    <a:pt x="4578" y="122"/>
                  </a:lnTo>
                  <a:lnTo>
                    <a:pt x="4579" y="129"/>
                  </a:lnTo>
                  <a:lnTo>
                    <a:pt x="4580" y="134"/>
                  </a:lnTo>
                  <a:lnTo>
                    <a:pt x="4582" y="140"/>
                  </a:lnTo>
                  <a:lnTo>
                    <a:pt x="4584" y="145"/>
                  </a:lnTo>
                  <a:lnTo>
                    <a:pt x="4586" y="151"/>
                  </a:lnTo>
                  <a:lnTo>
                    <a:pt x="4590" y="155"/>
                  </a:lnTo>
                  <a:lnTo>
                    <a:pt x="4593" y="160"/>
                  </a:lnTo>
                  <a:lnTo>
                    <a:pt x="4597" y="163"/>
                  </a:lnTo>
                  <a:lnTo>
                    <a:pt x="4602" y="166"/>
                  </a:lnTo>
                  <a:lnTo>
                    <a:pt x="4606" y="169"/>
                  </a:lnTo>
                  <a:lnTo>
                    <a:pt x="4610" y="171"/>
                  </a:lnTo>
                  <a:lnTo>
                    <a:pt x="4621" y="174"/>
                  </a:lnTo>
                  <a:lnTo>
                    <a:pt x="4632" y="175"/>
                  </a:lnTo>
                  <a:lnTo>
                    <a:pt x="4643" y="174"/>
                  </a:lnTo>
                  <a:lnTo>
                    <a:pt x="4652" y="172"/>
                  </a:lnTo>
                  <a:lnTo>
                    <a:pt x="4662" y="168"/>
                  </a:lnTo>
                  <a:lnTo>
                    <a:pt x="4671" y="161"/>
                  </a:lnTo>
                  <a:lnTo>
                    <a:pt x="4675" y="156"/>
                  </a:lnTo>
                  <a:lnTo>
                    <a:pt x="4678" y="152"/>
                  </a:lnTo>
                  <a:lnTo>
                    <a:pt x="4681" y="146"/>
                  </a:lnTo>
                  <a:lnTo>
                    <a:pt x="4684" y="141"/>
                  </a:lnTo>
                  <a:lnTo>
                    <a:pt x="4686" y="135"/>
                  </a:lnTo>
                  <a:lnTo>
                    <a:pt x="4688" y="129"/>
                  </a:lnTo>
                  <a:lnTo>
                    <a:pt x="4689" y="121"/>
                  </a:lnTo>
                  <a:lnTo>
                    <a:pt x="4689" y="113"/>
                  </a:lnTo>
                  <a:lnTo>
                    <a:pt x="4688" y="101"/>
                  </a:lnTo>
                  <a:lnTo>
                    <a:pt x="4685" y="88"/>
                  </a:lnTo>
                  <a:lnTo>
                    <a:pt x="4683" y="83"/>
                  </a:lnTo>
                  <a:lnTo>
                    <a:pt x="4680" y="78"/>
                  </a:lnTo>
                  <a:lnTo>
                    <a:pt x="4677" y="74"/>
                  </a:lnTo>
                  <a:lnTo>
                    <a:pt x="4674" y="69"/>
                  </a:lnTo>
                  <a:lnTo>
                    <a:pt x="4670" y="65"/>
                  </a:lnTo>
                  <a:lnTo>
                    <a:pt x="4665" y="62"/>
                  </a:lnTo>
                  <a:lnTo>
                    <a:pt x="4661" y="59"/>
                  </a:lnTo>
                  <a:lnTo>
                    <a:pt x="4657" y="57"/>
                  </a:lnTo>
                  <a:lnTo>
                    <a:pt x="4651" y="55"/>
                  </a:lnTo>
                  <a:lnTo>
                    <a:pt x="4646" y="54"/>
                  </a:lnTo>
                  <a:lnTo>
                    <a:pt x="4640" y="53"/>
                  </a:lnTo>
                  <a:lnTo>
                    <a:pt x="4634" y="53"/>
                  </a:lnTo>
                  <a:close/>
                  <a:moveTo>
                    <a:pt x="4634" y="68"/>
                  </a:moveTo>
                  <a:lnTo>
                    <a:pt x="4638" y="68"/>
                  </a:lnTo>
                  <a:lnTo>
                    <a:pt x="4643" y="69"/>
                  </a:lnTo>
                  <a:lnTo>
                    <a:pt x="4646" y="71"/>
                  </a:lnTo>
                  <a:lnTo>
                    <a:pt x="4649" y="73"/>
                  </a:lnTo>
                  <a:lnTo>
                    <a:pt x="4656" y="77"/>
                  </a:lnTo>
                  <a:lnTo>
                    <a:pt x="4660" y="84"/>
                  </a:lnTo>
                  <a:lnTo>
                    <a:pt x="4663" y="91"/>
                  </a:lnTo>
                  <a:lnTo>
                    <a:pt x="4666" y="98"/>
                  </a:lnTo>
                  <a:lnTo>
                    <a:pt x="4667" y="106"/>
                  </a:lnTo>
                  <a:lnTo>
                    <a:pt x="4667" y="114"/>
                  </a:lnTo>
                  <a:lnTo>
                    <a:pt x="4667" y="123"/>
                  </a:lnTo>
                  <a:lnTo>
                    <a:pt x="4665" y="132"/>
                  </a:lnTo>
                  <a:lnTo>
                    <a:pt x="4662" y="140"/>
                  </a:lnTo>
                  <a:lnTo>
                    <a:pt x="4658" y="146"/>
                  </a:lnTo>
                  <a:lnTo>
                    <a:pt x="4652" y="152"/>
                  </a:lnTo>
                  <a:lnTo>
                    <a:pt x="4647" y="156"/>
                  </a:lnTo>
                  <a:lnTo>
                    <a:pt x="4640" y="159"/>
                  </a:lnTo>
                  <a:lnTo>
                    <a:pt x="4633" y="160"/>
                  </a:lnTo>
                  <a:lnTo>
                    <a:pt x="4625" y="159"/>
                  </a:lnTo>
                  <a:lnTo>
                    <a:pt x="4619" y="156"/>
                  </a:lnTo>
                  <a:lnTo>
                    <a:pt x="4613" y="152"/>
                  </a:lnTo>
                  <a:lnTo>
                    <a:pt x="4608" y="146"/>
                  </a:lnTo>
                  <a:lnTo>
                    <a:pt x="4604" y="140"/>
                  </a:lnTo>
                  <a:lnTo>
                    <a:pt x="4600" y="132"/>
                  </a:lnTo>
                  <a:lnTo>
                    <a:pt x="4599" y="124"/>
                  </a:lnTo>
                  <a:lnTo>
                    <a:pt x="4598" y="114"/>
                  </a:lnTo>
                  <a:lnTo>
                    <a:pt x="4599" y="106"/>
                  </a:lnTo>
                  <a:lnTo>
                    <a:pt x="4600" y="97"/>
                  </a:lnTo>
                  <a:lnTo>
                    <a:pt x="4603" y="90"/>
                  </a:lnTo>
                  <a:lnTo>
                    <a:pt x="4607" y="83"/>
                  </a:lnTo>
                  <a:lnTo>
                    <a:pt x="4611" y="77"/>
                  </a:lnTo>
                  <a:lnTo>
                    <a:pt x="4618" y="73"/>
                  </a:lnTo>
                  <a:lnTo>
                    <a:pt x="4625" y="69"/>
                  </a:lnTo>
                  <a:lnTo>
                    <a:pt x="4634" y="68"/>
                  </a:lnTo>
                  <a:close/>
                  <a:moveTo>
                    <a:pt x="4642" y="5"/>
                  </a:moveTo>
                  <a:lnTo>
                    <a:pt x="4621" y="39"/>
                  </a:lnTo>
                  <a:lnTo>
                    <a:pt x="4635" y="39"/>
                  </a:lnTo>
                  <a:lnTo>
                    <a:pt x="4664" y="5"/>
                  </a:lnTo>
                  <a:lnTo>
                    <a:pt x="4642" y="5"/>
                  </a:lnTo>
                  <a:close/>
                  <a:moveTo>
                    <a:pt x="4795" y="55"/>
                  </a:moveTo>
                  <a:lnTo>
                    <a:pt x="4795" y="73"/>
                  </a:lnTo>
                  <a:lnTo>
                    <a:pt x="4794" y="73"/>
                  </a:lnTo>
                  <a:lnTo>
                    <a:pt x="4792" y="69"/>
                  </a:lnTo>
                  <a:lnTo>
                    <a:pt x="4789" y="66"/>
                  </a:lnTo>
                  <a:lnTo>
                    <a:pt x="4785" y="62"/>
                  </a:lnTo>
                  <a:lnTo>
                    <a:pt x="4782" y="59"/>
                  </a:lnTo>
                  <a:lnTo>
                    <a:pt x="4777" y="56"/>
                  </a:lnTo>
                  <a:lnTo>
                    <a:pt x="4771" y="54"/>
                  </a:lnTo>
                  <a:lnTo>
                    <a:pt x="4766" y="53"/>
                  </a:lnTo>
                  <a:lnTo>
                    <a:pt x="4758" y="53"/>
                  </a:lnTo>
                  <a:lnTo>
                    <a:pt x="4748" y="54"/>
                  </a:lnTo>
                  <a:lnTo>
                    <a:pt x="4739" y="57"/>
                  </a:lnTo>
                  <a:lnTo>
                    <a:pt x="4730" y="62"/>
                  </a:lnTo>
                  <a:lnTo>
                    <a:pt x="4723" y="68"/>
                  </a:lnTo>
                  <a:lnTo>
                    <a:pt x="4719" y="73"/>
                  </a:lnTo>
                  <a:lnTo>
                    <a:pt x="4716" y="77"/>
                  </a:lnTo>
                  <a:lnTo>
                    <a:pt x="4714" y="83"/>
                  </a:lnTo>
                  <a:lnTo>
                    <a:pt x="4712" y="88"/>
                  </a:lnTo>
                  <a:lnTo>
                    <a:pt x="4710" y="94"/>
                  </a:lnTo>
                  <a:lnTo>
                    <a:pt x="4708" y="101"/>
                  </a:lnTo>
                  <a:lnTo>
                    <a:pt x="4707" y="107"/>
                  </a:lnTo>
                  <a:lnTo>
                    <a:pt x="4707" y="115"/>
                  </a:lnTo>
                  <a:lnTo>
                    <a:pt x="4707" y="127"/>
                  </a:lnTo>
                  <a:lnTo>
                    <a:pt x="4711" y="137"/>
                  </a:lnTo>
                  <a:lnTo>
                    <a:pt x="4715" y="147"/>
                  </a:lnTo>
                  <a:lnTo>
                    <a:pt x="4720" y="156"/>
                  </a:lnTo>
                  <a:lnTo>
                    <a:pt x="4728" y="163"/>
                  </a:lnTo>
                  <a:lnTo>
                    <a:pt x="4735" y="168"/>
                  </a:lnTo>
                  <a:lnTo>
                    <a:pt x="4741" y="170"/>
                  </a:lnTo>
                  <a:lnTo>
                    <a:pt x="4745" y="171"/>
                  </a:lnTo>
                  <a:lnTo>
                    <a:pt x="4751" y="172"/>
                  </a:lnTo>
                  <a:lnTo>
                    <a:pt x="4755" y="172"/>
                  </a:lnTo>
                  <a:lnTo>
                    <a:pt x="4761" y="172"/>
                  </a:lnTo>
                  <a:lnTo>
                    <a:pt x="4768" y="171"/>
                  </a:lnTo>
                  <a:lnTo>
                    <a:pt x="4773" y="169"/>
                  </a:lnTo>
                  <a:lnTo>
                    <a:pt x="4778" y="166"/>
                  </a:lnTo>
                  <a:lnTo>
                    <a:pt x="4782" y="164"/>
                  </a:lnTo>
                  <a:lnTo>
                    <a:pt x="4786" y="161"/>
                  </a:lnTo>
                  <a:lnTo>
                    <a:pt x="4789" y="156"/>
                  </a:lnTo>
                  <a:lnTo>
                    <a:pt x="4792" y="153"/>
                  </a:lnTo>
                  <a:lnTo>
                    <a:pt x="4793" y="153"/>
                  </a:lnTo>
                  <a:lnTo>
                    <a:pt x="4793" y="166"/>
                  </a:lnTo>
                  <a:lnTo>
                    <a:pt x="4792" y="176"/>
                  </a:lnTo>
                  <a:lnTo>
                    <a:pt x="4789" y="185"/>
                  </a:lnTo>
                  <a:lnTo>
                    <a:pt x="4786" y="192"/>
                  </a:lnTo>
                  <a:lnTo>
                    <a:pt x="4782" y="198"/>
                  </a:lnTo>
                  <a:lnTo>
                    <a:pt x="4777" y="202"/>
                  </a:lnTo>
                  <a:lnTo>
                    <a:pt x="4770" y="204"/>
                  </a:lnTo>
                  <a:lnTo>
                    <a:pt x="4764" y="207"/>
                  </a:lnTo>
                  <a:lnTo>
                    <a:pt x="4755" y="207"/>
                  </a:lnTo>
                  <a:lnTo>
                    <a:pt x="4745" y="207"/>
                  </a:lnTo>
                  <a:lnTo>
                    <a:pt x="4737" y="204"/>
                  </a:lnTo>
                  <a:lnTo>
                    <a:pt x="4728" y="201"/>
                  </a:lnTo>
                  <a:lnTo>
                    <a:pt x="4721" y="198"/>
                  </a:lnTo>
                  <a:lnTo>
                    <a:pt x="4717" y="214"/>
                  </a:lnTo>
                  <a:lnTo>
                    <a:pt x="4725" y="219"/>
                  </a:lnTo>
                  <a:lnTo>
                    <a:pt x="4734" y="221"/>
                  </a:lnTo>
                  <a:lnTo>
                    <a:pt x="4744" y="223"/>
                  </a:lnTo>
                  <a:lnTo>
                    <a:pt x="4755" y="223"/>
                  </a:lnTo>
                  <a:lnTo>
                    <a:pt x="4766" y="223"/>
                  </a:lnTo>
                  <a:lnTo>
                    <a:pt x="4777" y="221"/>
                  </a:lnTo>
                  <a:lnTo>
                    <a:pt x="4782" y="219"/>
                  </a:lnTo>
                  <a:lnTo>
                    <a:pt x="4787" y="217"/>
                  </a:lnTo>
                  <a:lnTo>
                    <a:pt x="4792" y="213"/>
                  </a:lnTo>
                  <a:lnTo>
                    <a:pt x="4796" y="210"/>
                  </a:lnTo>
                  <a:lnTo>
                    <a:pt x="4800" y="205"/>
                  </a:lnTo>
                  <a:lnTo>
                    <a:pt x="4804" y="201"/>
                  </a:lnTo>
                  <a:lnTo>
                    <a:pt x="4807" y="195"/>
                  </a:lnTo>
                  <a:lnTo>
                    <a:pt x="4809" y="189"/>
                  </a:lnTo>
                  <a:lnTo>
                    <a:pt x="4810" y="182"/>
                  </a:lnTo>
                  <a:lnTo>
                    <a:pt x="4811" y="174"/>
                  </a:lnTo>
                  <a:lnTo>
                    <a:pt x="4812" y="165"/>
                  </a:lnTo>
                  <a:lnTo>
                    <a:pt x="4812" y="156"/>
                  </a:lnTo>
                  <a:lnTo>
                    <a:pt x="4812" y="87"/>
                  </a:lnTo>
                  <a:lnTo>
                    <a:pt x="4813" y="69"/>
                  </a:lnTo>
                  <a:lnTo>
                    <a:pt x="4813" y="55"/>
                  </a:lnTo>
                  <a:lnTo>
                    <a:pt x="4795" y="55"/>
                  </a:lnTo>
                  <a:close/>
                  <a:moveTo>
                    <a:pt x="4792" y="123"/>
                  </a:moveTo>
                  <a:lnTo>
                    <a:pt x="4792" y="129"/>
                  </a:lnTo>
                  <a:lnTo>
                    <a:pt x="4791" y="134"/>
                  </a:lnTo>
                  <a:lnTo>
                    <a:pt x="4788" y="139"/>
                  </a:lnTo>
                  <a:lnTo>
                    <a:pt x="4786" y="143"/>
                  </a:lnTo>
                  <a:lnTo>
                    <a:pt x="4783" y="147"/>
                  </a:lnTo>
                  <a:lnTo>
                    <a:pt x="4779" y="151"/>
                  </a:lnTo>
                  <a:lnTo>
                    <a:pt x="4775" y="153"/>
                  </a:lnTo>
                  <a:lnTo>
                    <a:pt x="4771" y="154"/>
                  </a:lnTo>
                  <a:lnTo>
                    <a:pt x="4767" y="155"/>
                  </a:lnTo>
                  <a:lnTo>
                    <a:pt x="4761" y="156"/>
                  </a:lnTo>
                  <a:lnTo>
                    <a:pt x="4754" y="155"/>
                  </a:lnTo>
                  <a:lnTo>
                    <a:pt x="4747" y="153"/>
                  </a:lnTo>
                  <a:lnTo>
                    <a:pt x="4741" y="149"/>
                  </a:lnTo>
                  <a:lnTo>
                    <a:pt x="4737" y="144"/>
                  </a:lnTo>
                  <a:lnTo>
                    <a:pt x="4732" y="137"/>
                  </a:lnTo>
                  <a:lnTo>
                    <a:pt x="4730" y="130"/>
                  </a:lnTo>
                  <a:lnTo>
                    <a:pt x="4728" y="122"/>
                  </a:lnTo>
                  <a:lnTo>
                    <a:pt x="4728" y="114"/>
                  </a:lnTo>
                  <a:lnTo>
                    <a:pt x="4729" y="104"/>
                  </a:lnTo>
                  <a:lnTo>
                    <a:pt x="4730" y="95"/>
                  </a:lnTo>
                  <a:lnTo>
                    <a:pt x="4733" y="87"/>
                  </a:lnTo>
                  <a:lnTo>
                    <a:pt x="4738" y="82"/>
                  </a:lnTo>
                  <a:lnTo>
                    <a:pt x="4742" y="76"/>
                  </a:lnTo>
                  <a:lnTo>
                    <a:pt x="4748" y="73"/>
                  </a:lnTo>
                  <a:lnTo>
                    <a:pt x="4755" y="71"/>
                  </a:lnTo>
                  <a:lnTo>
                    <a:pt x="4761" y="69"/>
                  </a:lnTo>
                  <a:lnTo>
                    <a:pt x="4767" y="69"/>
                  </a:lnTo>
                  <a:lnTo>
                    <a:pt x="4772" y="71"/>
                  </a:lnTo>
                  <a:lnTo>
                    <a:pt x="4777" y="73"/>
                  </a:lnTo>
                  <a:lnTo>
                    <a:pt x="4781" y="76"/>
                  </a:lnTo>
                  <a:lnTo>
                    <a:pt x="4784" y="80"/>
                  </a:lnTo>
                  <a:lnTo>
                    <a:pt x="4787" y="83"/>
                  </a:lnTo>
                  <a:lnTo>
                    <a:pt x="4789" y="87"/>
                  </a:lnTo>
                  <a:lnTo>
                    <a:pt x="4791" y="92"/>
                  </a:lnTo>
                  <a:lnTo>
                    <a:pt x="4792" y="96"/>
                  </a:lnTo>
                  <a:lnTo>
                    <a:pt x="4792" y="102"/>
                  </a:lnTo>
                  <a:lnTo>
                    <a:pt x="4792" y="123"/>
                  </a:lnTo>
                  <a:close/>
                  <a:moveTo>
                    <a:pt x="4866" y="173"/>
                  </a:moveTo>
                  <a:lnTo>
                    <a:pt x="4866" y="55"/>
                  </a:lnTo>
                  <a:lnTo>
                    <a:pt x="4846" y="55"/>
                  </a:lnTo>
                  <a:lnTo>
                    <a:pt x="4846" y="173"/>
                  </a:lnTo>
                  <a:lnTo>
                    <a:pt x="4866" y="173"/>
                  </a:lnTo>
                  <a:close/>
                  <a:moveTo>
                    <a:pt x="4855" y="8"/>
                  </a:moveTo>
                  <a:lnTo>
                    <a:pt x="4851" y="9"/>
                  </a:lnTo>
                  <a:lnTo>
                    <a:pt x="4847" y="13"/>
                  </a:lnTo>
                  <a:lnTo>
                    <a:pt x="4843" y="17"/>
                  </a:lnTo>
                  <a:lnTo>
                    <a:pt x="4842" y="22"/>
                  </a:lnTo>
                  <a:lnTo>
                    <a:pt x="4843" y="27"/>
                  </a:lnTo>
                  <a:lnTo>
                    <a:pt x="4847" y="32"/>
                  </a:lnTo>
                  <a:lnTo>
                    <a:pt x="4850" y="34"/>
                  </a:lnTo>
                  <a:lnTo>
                    <a:pt x="4855" y="35"/>
                  </a:lnTo>
                  <a:lnTo>
                    <a:pt x="4861" y="34"/>
                  </a:lnTo>
                  <a:lnTo>
                    <a:pt x="4865" y="32"/>
                  </a:lnTo>
                  <a:lnTo>
                    <a:pt x="4868" y="27"/>
                  </a:lnTo>
                  <a:lnTo>
                    <a:pt x="4868" y="22"/>
                  </a:lnTo>
                  <a:lnTo>
                    <a:pt x="4867" y="17"/>
                  </a:lnTo>
                  <a:lnTo>
                    <a:pt x="4865" y="13"/>
                  </a:lnTo>
                  <a:lnTo>
                    <a:pt x="4861" y="9"/>
                  </a:lnTo>
                  <a:lnTo>
                    <a:pt x="4855" y="8"/>
                  </a:lnTo>
                  <a:close/>
                  <a:moveTo>
                    <a:pt x="4978" y="153"/>
                  </a:moveTo>
                  <a:lnTo>
                    <a:pt x="4974" y="154"/>
                  </a:lnTo>
                  <a:lnTo>
                    <a:pt x="4968" y="156"/>
                  </a:lnTo>
                  <a:lnTo>
                    <a:pt x="4961" y="158"/>
                  </a:lnTo>
                  <a:lnTo>
                    <a:pt x="4953" y="159"/>
                  </a:lnTo>
                  <a:lnTo>
                    <a:pt x="4945" y="158"/>
                  </a:lnTo>
                  <a:lnTo>
                    <a:pt x="4937" y="155"/>
                  </a:lnTo>
                  <a:lnTo>
                    <a:pt x="4931" y="152"/>
                  </a:lnTo>
                  <a:lnTo>
                    <a:pt x="4924" y="146"/>
                  </a:lnTo>
                  <a:lnTo>
                    <a:pt x="4920" y="140"/>
                  </a:lnTo>
                  <a:lnTo>
                    <a:pt x="4917" y="133"/>
                  </a:lnTo>
                  <a:lnTo>
                    <a:pt x="4914" y="124"/>
                  </a:lnTo>
                  <a:lnTo>
                    <a:pt x="4914" y="114"/>
                  </a:lnTo>
                  <a:lnTo>
                    <a:pt x="4914" y="105"/>
                  </a:lnTo>
                  <a:lnTo>
                    <a:pt x="4916" y="97"/>
                  </a:lnTo>
                  <a:lnTo>
                    <a:pt x="4919" y="90"/>
                  </a:lnTo>
                  <a:lnTo>
                    <a:pt x="4923" y="83"/>
                  </a:lnTo>
                  <a:lnTo>
                    <a:pt x="4930" y="77"/>
                  </a:lnTo>
                  <a:lnTo>
                    <a:pt x="4936" y="73"/>
                  </a:lnTo>
                  <a:lnTo>
                    <a:pt x="4945" y="71"/>
                  </a:lnTo>
                  <a:lnTo>
                    <a:pt x="4954" y="69"/>
                  </a:lnTo>
                  <a:lnTo>
                    <a:pt x="4961" y="71"/>
                  </a:lnTo>
                  <a:lnTo>
                    <a:pt x="4968" y="72"/>
                  </a:lnTo>
                  <a:lnTo>
                    <a:pt x="4973" y="73"/>
                  </a:lnTo>
                  <a:lnTo>
                    <a:pt x="4977" y="75"/>
                  </a:lnTo>
                  <a:lnTo>
                    <a:pt x="4983" y="58"/>
                  </a:lnTo>
                  <a:lnTo>
                    <a:pt x="4977" y="57"/>
                  </a:lnTo>
                  <a:lnTo>
                    <a:pt x="4971" y="55"/>
                  </a:lnTo>
                  <a:lnTo>
                    <a:pt x="4962" y="53"/>
                  </a:lnTo>
                  <a:lnTo>
                    <a:pt x="4954" y="53"/>
                  </a:lnTo>
                  <a:lnTo>
                    <a:pt x="4947" y="53"/>
                  </a:lnTo>
                  <a:lnTo>
                    <a:pt x="4941" y="54"/>
                  </a:lnTo>
                  <a:lnTo>
                    <a:pt x="4934" y="55"/>
                  </a:lnTo>
                  <a:lnTo>
                    <a:pt x="4929" y="57"/>
                  </a:lnTo>
                  <a:lnTo>
                    <a:pt x="4923" y="59"/>
                  </a:lnTo>
                  <a:lnTo>
                    <a:pt x="4918" y="63"/>
                  </a:lnTo>
                  <a:lnTo>
                    <a:pt x="4914" y="66"/>
                  </a:lnTo>
                  <a:lnTo>
                    <a:pt x="4909" y="71"/>
                  </a:lnTo>
                  <a:lnTo>
                    <a:pt x="4905" y="75"/>
                  </a:lnTo>
                  <a:lnTo>
                    <a:pt x="4902" y="80"/>
                  </a:lnTo>
                  <a:lnTo>
                    <a:pt x="4900" y="85"/>
                  </a:lnTo>
                  <a:lnTo>
                    <a:pt x="4896" y="91"/>
                  </a:lnTo>
                  <a:lnTo>
                    <a:pt x="4895" y="96"/>
                  </a:lnTo>
                  <a:lnTo>
                    <a:pt x="4893" y="102"/>
                  </a:lnTo>
                  <a:lnTo>
                    <a:pt x="4893" y="108"/>
                  </a:lnTo>
                  <a:lnTo>
                    <a:pt x="4892" y="115"/>
                  </a:lnTo>
                  <a:lnTo>
                    <a:pt x="4893" y="129"/>
                  </a:lnTo>
                  <a:lnTo>
                    <a:pt x="4896" y="140"/>
                  </a:lnTo>
                  <a:lnTo>
                    <a:pt x="4899" y="145"/>
                  </a:lnTo>
                  <a:lnTo>
                    <a:pt x="4902" y="150"/>
                  </a:lnTo>
                  <a:lnTo>
                    <a:pt x="4904" y="154"/>
                  </a:lnTo>
                  <a:lnTo>
                    <a:pt x="4908" y="159"/>
                  </a:lnTo>
                  <a:lnTo>
                    <a:pt x="4912" y="163"/>
                  </a:lnTo>
                  <a:lnTo>
                    <a:pt x="4916" y="165"/>
                  </a:lnTo>
                  <a:lnTo>
                    <a:pt x="4921" y="169"/>
                  </a:lnTo>
                  <a:lnTo>
                    <a:pt x="4926" y="171"/>
                  </a:lnTo>
                  <a:lnTo>
                    <a:pt x="4931" y="173"/>
                  </a:lnTo>
                  <a:lnTo>
                    <a:pt x="4937" y="174"/>
                  </a:lnTo>
                  <a:lnTo>
                    <a:pt x="4943" y="175"/>
                  </a:lnTo>
                  <a:lnTo>
                    <a:pt x="4949" y="175"/>
                  </a:lnTo>
                  <a:lnTo>
                    <a:pt x="4960" y="174"/>
                  </a:lnTo>
                  <a:lnTo>
                    <a:pt x="4970" y="173"/>
                  </a:lnTo>
                  <a:lnTo>
                    <a:pt x="4976" y="171"/>
                  </a:lnTo>
                  <a:lnTo>
                    <a:pt x="4982" y="169"/>
                  </a:lnTo>
                  <a:lnTo>
                    <a:pt x="4978" y="153"/>
                  </a:lnTo>
                  <a:close/>
                  <a:moveTo>
                    <a:pt x="5053" y="53"/>
                  </a:moveTo>
                  <a:lnTo>
                    <a:pt x="5042" y="54"/>
                  </a:lnTo>
                  <a:lnTo>
                    <a:pt x="5031" y="57"/>
                  </a:lnTo>
                  <a:lnTo>
                    <a:pt x="5026" y="59"/>
                  </a:lnTo>
                  <a:lnTo>
                    <a:pt x="5022" y="62"/>
                  </a:lnTo>
                  <a:lnTo>
                    <a:pt x="5017" y="65"/>
                  </a:lnTo>
                  <a:lnTo>
                    <a:pt x="5013" y="69"/>
                  </a:lnTo>
                  <a:lnTo>
                    <a:pt x="5010" y="73"/>
                  </a:lnTo>
                  <a:lnTo>
                    <a:pt x="5007" y="78"/>
                  </a:lnTo>
                  <a:lnTo>
                    <a:pt x="5003" y="83"/>
                  </a:lnTo>
                  <a:lnTo>
                    <a:pt x="5001" y="88"/>
                  </a:lnTo>
                  <a:lnTo>
                    <a:pt x="4999" y="95"/>
                  </a:lnTo>
                  <a:lnTo>
                    <a:pt x="4998" y="101"/>
                  </a:lnTo>
                  <a:lnTo>
                    <a:pt x="4997" y="107"/>
                  </a:lnTo>
                  <a:lnTo>
                    <a:pt x="4997" y="115"/>
                  </a:lnTo>
                  <a:lnTo>
                    <a:pt x="4997" y="122"/>
                  </a:lnTo>
                  <a:lnTo>
                    <a:pt x="4998" y="129"/>
                  </a:lnTo>
                  <a:lnTo>
                    <a:pt x="4999" y="134"/>
                  </a:lnTo>
                  <a:lnTo>
                    <a:pt x="5001" y="140"/>
                  </a:lnTo>
                  <a:lnTo>
                    <a:pt x="5003" y="145"/>
                  </a:lnTo>
                  <a:lnTo>
                    <a:pt x="5005" y="151"/>
                  </a:lnTo>
                  <a:lnTo>
                    <a:pt x="5009" y="155"/>
                  </a:lnTo>
                  <a:lnTo>
                    <a:pt x="5012" y="160"/>
                  </a:lnTo>
                  <a:lnTo>
                    <a:pt x="5016" y="163"/>
                  </a:lnTo>
                  <a:lnTo>
                    <a:pt x="5021" y="166"/>
                  </a:lnTo>
                  <a:lnTo>
                    <a:pt x="5025" y="169"/>
                  </a:lnTo>
                  <a:lnTo>
                    <a:pt x="5029" y="171"/>
                  </a:lnTo>
                  <a:lnTo>
                    <a:pt x="5040" y="174"/>
                  </a:lnTo>
                  <a:lnTo>
                    <a:pt x="5051" y="175"/>
                  </a:lnTo>
                  <a:lnTo>
                    <a:pt x="5062" y="174"/>
                  </a:lnTo>
                  <a:lnTo>
                    <a:pt x="5071" y="172"/>
                  </a:lnTo>
                  <a:lnTo>
                    <a:pt x="5081" y="168"/>
                  </a:lnTo>
                  <a:lnTo>
                    <a:pt x="5090" y="161"/>
                  </a:lnTo>
                  <a:lnTo>
                    <a:pt x="5094" y="156"/>
                  </a:lnTo>
                  <a:lnTo>
                    <a:pt x="5097" y="152"/>
                  </a:lnTo>
                  <a:lnTo>
                    <a:pt x="5101" y="146"/>
                  </a:lnTo>
                  <a:lnTo>
                    <a:pt x="5103" y="141"/>
                  </a:lnTo>
                  <a:lnTo>
                    <a:pt x="5105" y="135"/>
                  </a:lnTo>
                  <a:lnTo>
                    <a:pt x="5107" y="129"/>
                  </a:lnTo>
                  <a:lnTo>
                    <a:pt x="5108" y="121"/>
                  </a:lnTo>
                  <a:lnTo>
                    <a:pt x="5108" y="113"/>
                  </a:lnTo>
                  <a:lnTo>
                    <a:pt x="5107" y="101"/>
                  </a:lnTo>
                  <a:lnTo>
                    <a:pt x="5104" y="88"/>
                  </a:lnTo>
                  <a:lnTo>
                    <a:pt x="5102" y="83"/>
                  </a:lnTo>
                  <a:lnTo>
                    <a:pt x="5099" y="78"/>
                  </a:lnTo>
                  <a:lnTo>
                    <a:pt x="5096" y="74"/>
                  </a:lnTo>
                  <a:lnTo>
                    <a:pt x="5093" y="69"/>
                  </a:lnTo>
                  <a:lnTo>
                    <a:pt x="5090" y="65"/>
                  </a:lnTo>
                  <a:lnTo>
                    <a:pt x="5085" y="62"/>
                  </a:lnTo>
                  <a:lnTo>
                    <a:pt x="5080" y="59"/>
                  </a:lnTo>
                  <a:lnTo>
                    <a:pt x="5076" y="57"/>
                  </a:lnTo>
                  <a:lnTo>
                    <a:pt x="5070" y="55"/>
                  </a:lnTo>
                  <a:lnTo>
                    <a:pt x="5065" y="54"/>
                  </a:lnTo>
                  <a:lnTo>
                    <a:pt x="5059" y="53"/>
                  </a:lnTo>
                  <a:lnTo>
                    <a:pt x="5053" y="53"/>
                  </a:lnTo>
                  <a:close/>
                  <a:moveTo>
                    <a:pt x="5053" y="68"/>
                  </a:moveTo>
                  <a:lnTo>
                    <a:pt x="5057" y="68"/>
                  </a:lnTo>
                  <a:lnTo>
                    <a:pt x="5062" y="69"/>
                  </a:lnTo>
                  <a:lnTo>
                    <a:pt x="5065" y="71"/>
                  </a:lnTo>
                  <a:lnTo>
                    <a:pt x="5068" y="73"/>
                  </a:lnTo>
                  <a:lnTo>
                    <a:pt x="5075" y="77"/>
                  </a:lnTo>
                  <a:lnTo>
                    <a:pt x="5079" y="84"/>
                  </a:lnTo>
                  <a:lnTo>
                    <a:pt x="5082" y="91"/>
                  </a:lnTo>
                  <a:lnTo>
                    <a:pt x="5085" y="98"/>
                  </a:lnTo>
                  <a:lnTo>
                    <a:pt x="5086" y="106"/>
                  </a:lnTo>
                  <a:lnTo>
                    <a:pt x="5086" y="114"/>
                  </a:lnTo>
                  <a:lnTo>
                    <a:pt x="5086" y="123"/>
                  </a:lnTo>
                  <a:lnTo>
                    <a:pt x="5084" y="132"/>
                  </a:lnTo>
                  <a:lnTo>
                    <a:pt x="5081" y="140"/>
                  </a:lnTo>
                  <a:lnTo>
                    <a:pt x="5077" y="146"/>
                  </a:lnTo>
                  <a:lnTo>
                    <a:pt x="5072" y="152"/>
                  </a:lnTo>
                  <a:lnTo>
                    <a:pt x="5066" y="156"/>
                  </a:lnTo>
                  <a:lnTo>
                    <a:pt x="5059" y="159"/>
                  </a:lnTo>
                  <a:lnTo>
                    <a:pt x="5052" y="160"/>
                  </a:lnTo>
                  <a:lnTo>
                    <a:pt x="5045" y="159"/>
                  </a:lnTo>
                  <a:lnTo>
                    <a:pt x="5038" y="156"/>
                  </a:lnTo>
                  <a:lnTo>
                    <a:pt x="5032" y="152"/>
                  </a:lnTo>
                  <a:lnTo>
                    <a:pt x="5027" y="146"/>
                  </a:lnTo>
                  <a:lnTo>
                    <a:pt x="5023" y="140"/>
                  </a:lnTo>
                  <a:lnTo>
                    <a:pt x="5021" y="132"/>
                  </a:lnTo>
                  <a:lnTo>
                    <a:pt x="5018" y="124"/>
                  </a:lnTo>
                  <a:lnTo>
                    <a:pt x="5017" y="114"/>
                  </a:lnTo>
                  <a:lnTo>
                    <a:pt x="5018" y="106"/>
                  </a:lnTo>
                  <a:lnTo>
                    <a:pt x="5020" y="97"/>
                  </a:lnTo>
                  <a:lnTo>
                    <a:pt x="5023" y="90"/>
                  </a:lnTo>
                  <a:lnTo>
                    <a:pt x="5026" y="83"/>
                  </a:lnTo>
                  <a:lnTo>
                    <a:pt x="5031" y="77"/>
                  </a:lnTo>
                  <a:lnTo>
                    <a:pt x="5037" y="73"/>
                  </a:lnTo>
                  <a:lnTo>
                    <a:pt x="5044" y="69"/>
                  </a:lnTo>
                  <a:lnTo>
                    <a:pt x="5053" y="68"/>
                  </a:lnTo>
                  <a:close/>
                  <a:moveTo>
                    <a:pt x="5137" y="175"/>
                  </a:moveTo>
                  <a:lnTo>
                    <a:pt x="5140" y="175"/>
                  </a:lnTo>
                  <a:lnTo>
                    <a:pt x="5144" y="174"/>
                  </a:lnTo>
                  <a:lnTo>
                    <a:pt x="5146" y="173"/>
                  </a:lnTo>
                  <a:lnTo>
                    <a:pt x="5148" y="171"/>
                  </a:lnTo>
                  <a:lnTo>
                    <a:pt x="5151" y="166"/>
                  </a:lnTo>
                  <a:lnTo>
                    <a:pt x="5151" y="161"/>
                  </a:lnTo>
                  <a:lnTo>
                    <a:pt x="5151" y="158"/>
                  </a:lnTo>
                  <a:lnTo>
                    <a:pt x="5151" y="154"/>
                  </a:lnTo>
                  <a:lnTo>
                    <a:pt x="5149" y="152"/>
                  </a:lnTo>
                  <a:lnTo>
                    <a:pt x="5148" y="150"/>
                  </a:lnTo>
                  <a:lnTo>
                    <a:pt x="5146" y="147"/>
                  </a:lnTo>
                  <a:lnTo>
                    <a:pt x="5144" y="146"/>
                  </a:lnTo>
                  <a:lnTo>
                    <a:pt x="5140" y="145"/>
                  </a:lnTo>
                  <a:lnTo>
                    <a:pt x="5138" y="145"/>
                  </a:lnTo>
                  <a:lnTo>
                    <a:pt x="5135" y="145"/>
                  </a:lnTo>
                  <a:lnTo>
                    <a:pt x="5132" y="146"/>
                  </a:lnTo>
                  <a:lnTo>
                    <a:pt x="5130" y="147"/>
                  </a:lnTo>
                  <a:lnTo>
                    <a:pt x="5128" y="150"/>
                  </a:lnTo>
                  <a:lnTo>
                    <a:pt x="5126" y="152"/>
                  </a:lnTo>
                  <a:lnTo>
                    <a:pt x="5124" y="154"/>
                  </a:lnTo>
                  <a:lnTo>
                    <a:pt x="5124" y="158"/>
                  </a:lnTo>
                  <a:lnTo>
                    <a:pt x="5123" y="161"/>
                  </a:lnTo>
                  <a:lnTo>
                    <a:pt x="5124" y="166"/>
                  </a:lnTo>
                  <a:lnTo>
                    <a:pt x="5128" y="171"/>
                  </a:lnTo>
                  <a:lnTo>
                    <a:pt x="5130" y="173"/>
                  </a:lnTo>
                  <a:lnTo>
                    <a:pt x="5132" y="174"/>
                  </a:lnTo>
                  <a:lnTo>
                    <a:pt x="5135" y="175"/>
                  </a:lnTo>
                  <a:lnTo>
                    <a:pt x="5137" y="175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511521" y="1181843"/>
              <a:ext cx="8058900" cy="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517544" y="1528554"/>
              <a:ext cx="8058900" cy="3900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1121609" y="1600056"/>
              <a:ext cx="348985" cy="78246"/>
            </a:xfrm>
            <a:custGeom>
              <a:rect b="b" l="l" r="r" t="t"/>
              <a:pathLst>
                <a:path extrusionOk="0" h="175" w="749">
                  <a:moveTo>
                    <a:pt x="75" y="173"/>
                  </a:moveTo>
                  <a:lnTo>
                    <a:pt x="131" y="8"/>
                  </a:lnTo>
                  <a:lnTo>
                    <a:pt x="109" y="8"/>
                  </a:lnTo>
                  <a:lnTo>
                    <a:pt x="82" y="90"/>
                  </a:lnTo>
                  <a:lnTo>
                    <a:pt x="77" y="105"/>
                  </a:lnTo>
                  <a:lnTo>
                    <a:pt x="73" y="121"/>
                  </a:lnTo>
                  <a:lnTo>
                    <a:pt x="68" y="136"/>
                  </a:lnTo>
                  <a:lnTo>
                    <a:pt x="64" y="151"/>
                  </a:lnTo>
                  <a:lnTo>
                    <a:pt x="64" y="151"/>
                  </a:lnTo>
                  <a:lnTo>
                    <a:pt x="61" y="136"/>
                  </a:lnTo>
                  <a:lnTo>
                    <a:pt x="56" y="121"/>
                  </a:lnTo>
                  <a:lnTo>
                    <a:pt x="52" y="106"/>
                  </a:lnTo>
                  <a:lnTo>
                    <a:pt x="47" y="90"/>
                  </a:lnTo>
                  <a:lnTo>
                    <a:pt x="22" y="8"/>
                  </a:lnTo>
                  <a:lnTo>
                    <a:pt x="0" y="8"/>
                  </a:lnTo>
                  <a:lnTo>
                    <a:pt x="52" y="173"/>
                  </a:lnTo>
                  <a:lnTo>
                    <a:pt x="75" y="173"/>
                  </a:lnTo>
                  <a:close/>
                  <a:moveTo>
                    <a:pt x="222" y="173"/>
                  </a:moveTo>
                  <a:lnTo>
                    <a:pt x="220" y="160"/>
                  </a:lnTo>
                  <a:lnTo>
                    <a:pt x="220" y="144"/>
                  </a:lnTo>
                  <a:lnTo>
                    <a:pt x="220" y="101"/>
                  </a:lnTo>
                  <a:lnTo>
                    <a:pt x="219" y="92"/>
                  </a:lnTo>
                  <a:lnTo>
                    <a:pt x="218" y="83"/>
                  </a:lnTo>
                  <a:lnTo>
                    <a:pt x="216" y="75"/>
                  </a:lnTo>
                  <a:lnTo>
                    <a:pt x="212" y="67"/>
                  </a:lnTo>
                  <a:lnTo>
                    <a:pt x="209" y="64"/>
                  </a:lnTo>
                  <a:lnTo>
                    <a:pt x="205" y="62"/>
                  </a:lnTo>
                  <a:lnTo>
                    <a:pt x="202" y="58"/>
                  </a:lnTo>
                  <a:lnTo>
                    <a:pt x="198" y="56"/>
                  </a:lnTo>
                  <a:lnTo>
                    <a:pt x="193" y="55"/>
                  </a:lnTo>
                  <a:lnTo>
                    <a:pt x="189" y="54"/>
                  </a:lnTo>
                  <a:lnTo>
                    <a:pt x="183" y="53"/>
                  </a:lnTo>
                  <a:lnTo>
                    <a:pt x="177" y="53"/>
                  </a:lnTo>
                  <a:lnTo>
                    <a:pt x="166" y="53"/>
                  </a:lnTo>
                  <a:lnTo>
                    <a:pt x="156" y="55"/>
                  </a:lnTo>
                  <a:lnTo>
                    <a:pt x="147" y="58"/>
                  </a:lnTo>
                  <a:lnTo>
                    <a:pt x="139" y="63"/>
                  </a:lnTo>
                  <a:lnTo>
                    <a:pt x="144" y="77"/>
                  </a:lnTo>
                  <a:lnTo>
                    <a:pt x="150" y="73"/>
                  </a:lnTo>
                  <a:lnTo>
                    <a:pt x="158" y="71"/>
                  </a:lnTo>
                  <a:lnTo>
                    <a:pt x="165" y="68"/>
                  </a:lnTo>
                  <a:lnTo>
                    <a:pt x="174" y="68"/>
                  </a:lnTo>
                  <a:lnTo>
                    <a:pt x="182" y="68"/>
                  </a:lnTo>
                  <a:lnTo>
                    <a:pt x="188" y="71"/>
                  </a:lnTo>
                  <a:lnTo>
                    <a:pt x="192" y="74"/>
                  </a:lnTo>
                  <a:lnTo>
                    <a:pt x="196" y="78"/>
                  </a:lnTo>
                  <a:lnTo>
                    <a:pt x="198" y="83"/>
                  </a:lnTo>
                  <a:lnTo>
                    <a:pt x="199" y="87"/>
                  </a:lnTo>
                  <a:lnTo>
                    <a:pt x="200" y="92"/>
                  </a:lnTo>
                  <a:lnTo>
                    <a:pt x="200" y="95"/>
                  </a:lnTo>
                  <a:lnTo>
                    <a:pt x="200" y="97"/>
                  </a:lnTo>
                  <a:lnTo>
                    <a:pt x="184" y="98"/>
                  </a:lnTo>
                  <a:lnTo>
                    <a:pt x="171" y="101"/>
                  </a:lnTo>
                  <a:lnTo>
                    <a:pt x="159" y="104"/>
                  </a:lnTo>
                  <a:lnTo>
                    <a:pt x="149" y="108"/>
                  </a:lnTo>
                  <a:lnTo>
                    <a:pt x="145" y="112"/>
                  </a:lnTo>
                  <a:lnTo>
                    <a:pt x="142" y="115"/>
                  </a:lnTo>
                  <a:lnTo>
                    <a:pt x="138" y="118"/>
                  </a:lnTo>
                  <a:lnTo>
                    <a:pt x="135" y="123"/>
                  </a:lnTo>
                  <a:lnTo>
                    <a:pt x="134" y="127"/>
                  </a:lnTo>
                  <a:lnTo>
                    <a:pt x="132" y="132"/>
                  </a:lnTo>
                  <a:lnTo>
                    <a:pt x="131" y="136"/>
                  </a:lnTo>
                  <a:lnTo>
                    <a:pt x="131" y="142"/>
                  </a:lnTo>
                  <a:lnTo>
                    <a:pt x="132" y="147"/>
                  </a:lnTo>
                  <a:lnTo>
                    <a:pt x="133" y="154"/>
                  </a:lnTo>
                  <a:lnTo>
                    <a:pt x="136" y="160"/>
                  </a:lnTo>
                  <a:lnTo>
                    <a:pt x="139" y="165"/>
                  </a:lnTo>
                  <a:lnTo>
                    <a:pt x="145" y="169"/>
                  </a:lnTo>
                  <a:lnTo>
                    <a:pt x="150" y="172"/>
                  </a:lnTo>
                  <a:lnTo>
                    <a:pt x="158" y="174"/>
                  </a:lnTo>
                  <a:lnTo>
                    <a:pt x="166" y="175"/>
                  </a:lnTo>
                  <a:lnTo>
                    <a:pt x="172" y="175"/>
                  </a:lnTo>
                  <a:lnTo>
                    <a:pt x="177" y="174"/>
                  </a:lnTo>
                  <a:lnTo>
                    <a:pt x="183" y="172"/>
                  </a:lnTo>
                  <a:lnTo>
                    <a:pt x="187" y="170"/>
                  </a:lnTo>
                  <a:lnTo>
                    <a:pt x="195" y="164"/>
                  </a:lnTo>
                  <a:lnTo>
                    <a:pt x="201" y="157"/>
                  </a:lnTo>
                  <a:lnTo>
                    <a:pt x="201" y="157"/>
                  </a:lnTo>
                  <a:lnTo>
                    <a:pt x="203" y="173"/>
                  </a:lnTo>
                  <a:lnTo>
                    <a:pt x="222" y="173"/>
                  </a:lnTo>
                  <a:close/>
                  <a:moveTo>
                    <a:pt x="200" y="133"/>
                  </a:moveTo>
                  <a:lnTo>
                    <a:pt x="200" y="136"/>
                  </a:lnTo>
                  <a:lnTo>
                    <a:pt x="199" y="140"/>
                  </a:lnTo>
                  <a:lnTo>
                    <a:pt x="198" y="143"/>
                  </a:lnTo>
                  <a:lnTo>
                    <a:pt x="196" y="147"/>
                  </a:lnTo>
                  <a:lnTo>
                    <a:pt x="192" y="151"/>
                  </a:lnTo>
                  <a:lnTo>
                    <a:pt x="189" y="153"/>
                  </a:lnTo>
                  <a:lnTo>
                    <a:pt x="186" y="156"/>
                  </a:lnTo>
                  <a:lnTo>
                    <a:pt x="182" y="157"/>
                  </a:lnTo>
                  <a:lnTo>
                    <a:pt x="176" y="159"/>
                  </a:lnTo>
                  <a:lnTo>
                    <a:pt x="172" y="160"/>
                  </a:lnTo>
                  <a:lnTo>
                    <a:pt x="168" y="160"/>
                  </a:lnTo>
                  <a:lnTo>
                    <a:pt x="164" y="159"/>
                  </a:lnTo>
                  <a:lnTo>
                    <a:pt x="160" y="156"/>
                  </a:lnTo>
                  <a:lnTo>
                    <a:pt x="158" y="154"/>
                  </a:lnTo>
                  <a:lnTo>
                    <a:pt x="156" y="152"/>
                  </a:lnTo>
                  <a:lnTo>
                    <a:pt x="154" y="149"/>
                  </a:lnTo>
                  <a:lnTo>
                    <a:pt x="152" y="144"/>
                  </a:lnTo>
                  <a:lnTo>
                    <a:pt x="151" y="140"/>
                  </a:lnTo>
                  <a:lnTo>
                    <a:pt x="152" y="135"/>
                  </a:lnTo>
                  <a:lnTo>
                    <a:pt x="152" y="132"/>
                  </a:lnTo>
                  <a:lnTo>
                    <a:pt x="155" y="129"/>
                  </a:lnTo>
                  <a:lnTo>
                    <a:pt x="156" y="125"/>
                  </a:lnTo>
                  <a:lnTo>
                    <a:pt x="161" y="121"/>
                  </a:lnTo>
                  <a:lnTo>
                    <a:pt x="168" y="117"/>
                  </a:lnTo>
                  <a:lnTo>
                    <a:pt x="175" y="115"/>
                  </a:lnTo>
                  <a:lnTo>
                    <a:pt x="183" y="113"/>
                  </a:lnTo>
                  <a:lnTo>
                    <a:pt x="191" y="113"/>
                  </a:lnTo>
                  <a:lnTo>
                    <a:pt x="200" y="113"/>
                  </a:lnTo>
                  <a:lnTo>
                    <a:pt x="200" y="133"/>
                  </a:lnTo>
                  <a:close/>
                  <a:moveTo>
                    <a:pt x="254" y="173"/>
                  </a:moveTo>
                  <a:lnTo>
                    <a:pt x="274" y="173"/>
                  </a:lnTo>
                  <a:lnTo>
                    <a:pt x="274" y="0"/>
                  </a:lnTo>
                  <a:lnTo>
                    <a:pt x="254" y="0"/>
                  </a:lnTo>
                  <a:lnTo>
                    <a:pt x="254" y="173"/>
                  </a:lnTo>
                  <a:close/>
                  <a:moveTo>
                    <a:pt x="358" y="53"/>
                  </a:moveTo>
                  <a:lnTo>
                    <a:pt x="346" y="54"/>
                  </a:lnTo>
                  <a:lnTo>
                    <a:pt x="335" y="56"/>
                  </a:lnTo>
                  <a:lnTo>
                    <a:pt x="331" y="58"/>
                  </a:lnTo>
                  <a:lnTo>
                    <a:pt x="326" y="62"/>
                  </a:lnTo>
                  <a:lnTo>
                    <a:pt x="322" y="65"/>
                  </a:lnTo>
                  <a:lnTo>
                    <a:pt x="318" y="68"/>
                  </a:lnTo>
                  <a:lnTo>
                    <a:pt x="313" y="73"/>
                  </a:lnTo>
                  <a:lnTo>
                    <a:pt x="310" y="77"/>
                  </a:lnTo>
                  <a:lnTo>
                    <a:pt x="308" y="83"/>
                  </a:lnTo>
                  <a:lnTo>
                    <a:pt x="306" y="88"/>
                  </a:lnTo>
                  <a:lnTo>
                    <a:pt x="304" y="94"/>
                  </a:lnTo>
                  <a:lnTo>
                    <a:pt x="303" y="101"/>
                  </a:lnTo>
                  <a:lnTo>
                    <a:pt x="301" y="107"/>
                  </a:lnTo>
                  <a:lnTo>
                    <a:pt x="301" y="115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4" y="134"/>
                  </a:lnTo>
                  <a:lnTo>
                    <a:pt x="305" y="140"/>
                  </a:lnTo>
                  <a:lnTo>
                    <a:pt x="308" y="145"/>
                  </a:lnTo>
                  <a:lnTo>
                    <a:pt x="310" y="151"/>
                  </a:lnTo>
                  <a:lnTo>
                    <a:pt x="313" y="155"/>
                  </a:lnTo>
                  <a:lnTo>
                    <a:pt x="317" y="159"/>
                  </a:lnTo>
                  <a:lnTo>
                    <a:pt x="321" y="163"/>
                  </a:lnTo>
                  <a:lnTo>
                    <a:pt x="325" y="166"/>
                  </a:lnTo>
                  <a:lnTo>
                    <a:pt x="330" y="169"/>
                  </a:lnTo>
                  <a:lnTo>
                    <a:pt x="334" y="171"/>
                  </a:lnTo>
                  <a:lnTo>
                    <a:pt x="345" y="174"/>
                  </a:lnTo>
                  <a:lnTo>
                    <a:pt x="355" y="175"/>
                  </a:lnTo>
                  <a:lnTo>
                    <a:pt x="366" y="174"/>
                  </a:lnTo>
                  <a:lnTo>
                    <a:pt x="376" y="172"/>
                  </a:lnTo>
                  <a:lnTo>
                    <a:pt x="386" y="168"/>
                  </a:lnTo>
                  <a:lnTo>
                    <a:pt x="394" y="161"/>
                  </a:lnTo>
                  <a:lnTo>
                    <a:pt x="399" y="156"/>
                  </a:lnTo>
                  <a:lnTo>
                    <a:pt x="402" y="152"/>
                  </a:lnTo>
                  <a:lnTo>
                    <a:pt x="405" y="146"/>
                  </a:lnTo>
                  <a:lnTo>
                    <a:pt x="407" y="141"/>
                  </a:lnTo>
                  <a:lnTo>
                    <a:pt x="409" y="135"/>
                  </a:lnTo>
                  <a:lnTo>
                    <a:pt x="412" y="129"/>
                  </a:lnTo>
                  <a:lnTo>
                    <a:pt x="413" y="121"/>
                  </a:lnTo>
                  <a:lnTo>
                    <a:pt x="413" y="113"/>
                  </a:lnTo>
                  <a:lnTo>
                    <a:pt x="412" y="100"/>
                  </a:lnTo>
                  <a:lnTo>
                    <a:pt x="408" y="88"/>
                  </a:lnTo>
                  <a:lnTo>
                    <a:pt x="406" y="83"/>
                  </a:lnTo>
                  <a:lnTo>
                    <a:pt x="404" y="78"/>
                  </a:lnTo>
                  <a:lnTo>
                    <a:pt x="401" y="73"/>
                  </a:lnTo>
                  <a:lnTo>
                    <a:pt x="398" y="69"/>
                  </a:lnTo>
                  <a:lnTo>
                    <a:pt x="393" y="65"/>
                  </a:lnTo>
                  <a:lnTo>
                    <a:pt x="389" y="62"/>
                  </a:lnTo>
                  <a:lnTo>
                    <a:pt x="385" y="59"/>
                  </a:lnTo>
                  <a:lnTo>
                    <a:pt x="380" y="57"/>
                  </a:lnTo>
                  <a:lnTo>
                    <a:pt x="375" y="55"/>
                  </a:lnTo>
                  <a:lnTo>
                    <a:pt x="370" y="54"/>
                  </a:lnTo>
                  <a:lnTo>
                    <a:pt x="364" y="53"/>
                  </a:lnTo>
                  <a:lnTo>
                    <a:pt x="358" y="53"/>
                  </a:lnTo>
                  <a:close/>
                  <a:moveTo>
                    <a:pt x="358" y="68"/>
                  </a:moveTo>
                  <a:lnTo>
                    <a:pt x="362" y="68"/>
                  </a:lnTo>
                  <a:lnTo>
                    <a:pt x="365" y="69"/>
                  </a:lnTo>
                  <a:lnTo>
                    <a:pt x="370" y="71"/>
                  </a:lnTo>
                  <a:lnTo>
                    <a:pt x="373" y="73"/>
                  </a:lnTo>
                  <a:lnTo>
                    <a:pt x="379" y="77"/>
                  </a:lnTo>
                  <a:lnTo>
                    <a:pt x="384" y="84"/>
                  </a:lnTo>
                  <a:lnTo>
                    <a:pt x="387" y="91"/>
                  </a:lnTo>
                  <a:lnTo>
                    <a:pt x="389" y="98"/>
                  </a:lnTo>
                  <a:lnTo>
                    <a:pt x="391" y="106"/>
                  </a:lnTo>
                  <a:lnTo>
                    <a:pt x="391" y="114"/>
                  </a:lnTo>
                  <a:lnTo>
                    <a:pt x="391" y="123"/>
                  </a:lnTo>
                  <a:lnTo>
                    <a:pt x="389" y="132"/>
                  </a:lnTo>
                  <a:lnTo>
                    <a:pt x="386" y="140"/>
                  </a:lnTo>
                  <a:lnTo>
                    <a:pt x="381" y="146"/>
                  </a:lnTo>
                  <a:lnTo>
                    <a:pt x="376" y="152"/>
                  </a:lnTo>
                  <a:lnTo>
                    <a:pt x="371" y="156"/>
                  </a:lnTo>
                  <a:lnTo>
                    <a:pt x="364" y="159"/>
                  </a:lnTo>
                  <a:lnTo>
                    <a:pt x="357" y="160"/>
                  </a:lnTo>
                  <a:lnTo>
                    <a:pt x="349" y="159"/>
                  </a:lnTo>
                  <a:lnTo>
                    <a:pt x="343" y="156"/>
                  </a:lnTo>
                  <a:lnTo>
                    <a:pt x="337" y="152"/>
                  </a:lnTo>
                  <a:lnTo>
                    <a:pt x="332" y="146"/>
                  </a:lnTo>
                  <a:lnTo>
                    <a:pt x="327" y="140"/>
                  </a:lnTo>
                  <a:lnTo>
                    <a:pt x="324" y="132"/>
                  </a:lnTo>
                  <a:lnTo>
                    <a:pt x="323" y="123"/>
                  </a:lnTo>
                  <a:lnTo>
                    <a:pt x="322" y="114"/>
                  </a:lnTo>
                  <a:lnTo>
                    <a:pt x="322" y="105"/>
                  </a:lnTo>
                  <a:lnTo>
                    <a:pt x="324" y="97"/>
                  </a:lnTo>
                  <a:lnTo>
                    <a:pt x="326" y="90"/>
                  </a:lnTo>
                  <a:lnTo>
                    <a:pt x="331" y="83"/>
                  </a:lnTo>
                  <a:lnTo>
                    <a:pt x="335" y="77"/>
                  </a:lnTo>
                  <a:lnTo>
                    <a:pt x="341" y="73"/>
                  </a:lnTo>
                  <a:lnTo>
                    <a:pt x="349" y="69"/>
                  </a:lnTo>
                  <a:lnTo>
                    <a:pt x="358" y="68"/>
                  </a:lnTo>
                  <a:close/>
                  <a:moveTo>
                    <a:pt x="439" y="173"/>
                  </a:moveTo>
                  <a:lnTo>
                    <a:pt x="459" y="173"/>
                  </a:lnTo>
                  <a:lnTo>
                    <a:pt x="459" y="110"/>
                  </a:lnTo>
                  <a:lnTo>
                    <a:pt x="459" y="105"/>
                  </a:lnTo>
                  <a:lnTo>
                    <a:pt x="460" y="100"/>
                  </a:lnTo>
                  <a:lnTo>
                    <a:pt x="461" y="94"/>
                  </a:lnTo>
                  <a:lnTo>
                    <a:pt x="463" y="88"/>
                  </a:lnTo>
                  <a:lnTo>
                    <a:pt x="467" y="84"/>
                  </a:lnTo>
                  <a:lnTo>
                    <a:pt x="470" y="81"/>
                  </a:lnTo>
                  <a:lnTo>
                    <a:pt x="473" y="77"/>
                  </a:lnTo>
                  <a:lnTo>
                    <a:pt x="478" y="75"/>
                  </a:lnTo>
                  <a:lnTo>
                    <a:pt x="483" y="73"/>
                  </a:lnTo>
                  <a:lnTo>
                    <a:pt x="488" y="73"/>
                  </a:lnTo>
                  <a:lnTo>
                    <a:pt x="492" y="73"/>
                  </a:lnTo>
                  <a:lnTo>
                    <a:pt x="495" y="73"/>
                  </a:lnTo>
                  <a:lnTo>
                    <a:pt x="495" y="53"/>
                  </a:lnTo>
                  <a:lnTo>
                    <a:pt x="493" y="53"/>
                  </a:lnTo>
                  <a:lnTo>
                    <a:pt x="489" y="53"/>
                  </a:lnTo>
                  <a:lnTo>
                    <a:pt x="484" y="53"/>
                  </a:lnTo>
                  <a:lnTo>
                    <a:pt x="479" y="54"/>
                  </a:lnTo>
                  <a:lnTo>
                    <a:pt x="474" y="56"/>
                  </a:lnTo>
                  <a:lnTo>
                    <a:pt x="470" y="59"/>
                  </a:lnTo>
                  <a:lnTo>
                    <a:pt x="467" y="63"/>
                  </a:lnTo>
                  <a:lnTo>
                    <a:pt x="462" y="67"/>
                  </a:lnTo>
                  <a:lnTo>
                    <a:pt x="460" y="73"/>
                  </a:lnTo>
                  <a:lnTo>
                    <a:pt x="458" y="78"/>
                  </a:lnTo>
                  <a:lnTo>
                    <a:pt x="457" y="78"/>
                  </a:lnTo>
                  <a:lnTo>
                    <a:pt x="456" y="55"/>
                  </a:lnTo>
                  <a:lnTo>
                    <a:pt x="438" y="55"/>
                  </a:lnTo>
                  <a:lnTo>
                    <a:pt x="439" y="64"/>
                  </a:lnTo>
                  <a:lnTo>
                    <a:pt x="439" y="72"/>
                  </a:lnTo>
                  <a:lnTo>
                    <a:pt x="439" y="82"/>
                  </a:lnTo>
                  <a:lnTo>
                    <a:pt x="439" y="92"/>
                  </a:lnTo>
                  <a:lnTo>
                    <a:pt x="439" y="173"/>
                  </a:lnTo>
                  <a:close/>
                  <a:moveTo>
                    <a:pt x="605" y="117"/>
                  </a:moveTo>
                  <a:lnTo>
                    <a:pt x="606" y="114"/>
                  </a:lnTo>
                  <a:lnTo>
                    <a:pt x="606" y="107"/>
                  </a:lnTo>
                  <a:lnTo>
                    <a:pt x="605" y="100"/>
                  </a:lnTo>
                  <a:lnTo>
                    <a:pt x="604" y="90"/>
                  </a:lnTo>
                  <a:lnTo>
                    <a:pt x="601" y="81"/>
                  </a:lnTo>
                  <a:lnTo>
                    <a:pt x="596" y="72"/>
                  </a:lnTo>
                  <a:lnTo>
                    <a:pt x="593" y="68"/>
                  </a:lnTo>
                  <a:lnTo>
                    <a:pt x="590" y="64"/>
                  </a:lnTo>
                  <a:lnTo>
                    <a:pt x="587" y="61"/>
                  </a:lnTo>
                  <a:lnTo>
                    <a:pt x="582" y="58"/>
                  </a:lnTo>
                  <a:lnTo>
                    <a:pt x="577" y="55"/>
                  </a:lnTo>
                  <a:lnTo>
                    <a:pt x="571" y="54"/>
                  </a:lnTo>
                  <a:lnTo>
                    <a:pt x="565" y="53"/>
                  </a:lnTo>
                  <a:lnTo>
                    <a:pt x="559" y="53"/>
                  </a:lnTo>
                  <a:lnTo>
                    <a:pt x="553" y="53"/>
                  </a:lnTo>
                  <a:lnTo>
                    <a:pt x="547" y="54"/>
                  </a:lnTo>
                  <a:lnTo>
                    <a:pt x="541" y="55"/>
                  </a:lnTo>
                  <a:lnTo>
                    <a:pt x="536" y="57"/>
                  </a:lnTo>
                  <a:lnTo>
                    <a:pt x="532" y="59"/>
                  </a:lnTo>
                  <a:lnTo>
                    <a:pt x="527" y="63"/>
                  </a:lnTo>
                  <a:lnTo>
                    <a:pt x="523" y="66"/>
                  </a:lnTo>
                  <a:lnTo>
                    <a:pt x="520" y="71"/>
                  </a:lnTo>
                  <a:lnTo>
                    <a:pt x="513" y="81"/>
                  </a:lnTo>
                  <a:lnTo>
                    <a:pt x="509" y="91"/>
                  </a:lnTo>
                  <a:lnTo>
                    <a:pt x="507" y="103"/>
                  </a:lnTo>
                  <a:lnTo>
                    <a:pt x="506" y="116"/>
                  </a:lnTo>
                  <a:lnTo>
                    <a:pt x="507" y="129"/>
                  </a:lnTo>
                  <a:lnTo>
                    <a:pt x="509" y="140"/>
                  </a:lnTo>
                  <a:lnTo>
                    <a:pt x="511" y="145"/>
                  </a:lnTo>
                  <a:lnTo>
                    <a:pt x="514" y="150"/>
                  </a:lnTo>
                  <a:lnTo>
                    <a:pt x="516" y="154"/>
                  </a:lnTo>
                  <a:lnTo>
                    <a:pt x="520" y="159"/>
                  </a:lnTo>
                  <a:lnTo>
                    <a:pt x="524" y="162"/>
                  </a:lnTo>
                  <a:lnTo>
                    <a:pt x="528" y="165"/>
                  </a:lnTo>
                  <a:lnTo>
                    <a:pt x="533" y="169"/>
                  </a:lnTo>
                  <a:lnTo>
                    <a:pt x="538" y="171"/>
                  </a:lnTo>
                  <a:lnTo>
                    <a:pt x="543" y="173"/>
                  </a:lnTo>
                  <a:lnTo>
                    <a:pt x="549" y="174"/>
                  </a:lnTo>
                  <a:lnTo>
                    <a:pt x="555" y="175"/>
                  </a:lnTo>
                  <a:lnTo>
                    <a:pt x="562" y="175"/>
                  </a:lnTo>
                  <a:lnTo>
                    <a:pt x="574" y="174"/>
                  </a:lnTo>
                  <a:lnTo>
                    <a:pt x="584" y="173"/>
                  </a:lnTo>
                  <a:lnTo>
                    <a:pt x="593" y="171"/>
                  </a:lnTo>
                  <a:lnTo>
                    <a:pt x="600" y="168"/>
                  </a:lnTo>
                  <a:lnTo>
                    <a:pt x="595" y="153"/>
                  </a:lnTo>
                  <a:lnTo>
                    <a:pt x="590" y="155"/>
                  </a:lnTo>
                  <a:lnTo>
                    <a:pt x="582" y="156"/>
                  </a:lnTo>
                  <a:lnTo>
                    <a:pt x="575" y="159"/>
                  </a:lnTo>
                  <a:lnTo>
                    <a:pt x="564" y="159"/>
                  </a:lnTo>
                  <a:lnTo>
                    <a:pt x="556" y="157"/>
                  </a:lnTo>
                  <a:lnTo>
                    <a:pt x="550" y="156"/>
                  </a:lnTo>
                  <a:lnTo>
                    <a:pt x="542" y="153"/>
                  </a:lnTo>
                  <a:lnTo>
                    <a:pt x="537" y="149"/>
                  </a:lnTo>
                  <a:lnTo>
                    <a:pt x="533" y="143"/>
                  </a:lnTo>
                  <a:lnTo>
                    <a:pt x="528" y="136"/>
                  </a:lnTo>
                  <a:lnTo>
                    <a:pt x="526" y="127"/>
                  </a:lnTo>
                  <a:lnTo>
                    <a:pt x="525" y="117"/>
                  </a:lnTo>
                  <a:lnTo>
                    <a:pt x="605" y="117"/>
                  </a:lnTo>
                  <a:close/>
                  <a:moveTo>
                    <a:pt x="525" y="103"/>
                  </a:moveTo>
                  <a:lnTo>
                    <a:pt x="526" y="96"/>
                  </a:lnTo>
                  <a:lnTo>
                    <a:pt x="528" y="91"/>
                  </a:lnTo>
                  <a:lnTo>
                    <a:pt x="530" y="85"/>
                  </a:lnTo>
                  <a:lnTo>
                    <a:pt x="534" y="79"/>
                  </a:lnTo>
                  <a:lnTo>
                    <a:pt x="538" y="75"/>
                  </a:lnTo>
                  <a:lnTo>
                    <a:pt x="543" y="71"/>
                  </a:lnTo>
                  <a:lnTo>
                    <a:pt x="550" y="68"/>
                  </a:lnTo>
                  <a:lnTo>
                    <a:pt x="557" y="67"/>
                  </a:lnTo>
                  <a:lnTo>
                    <a:pt x="565" y="68"/>
                  </a:lnTo>
                  <a:lnTo>
                    <a:pt x="571" y="71"/>
                  </a:lnTo>
                  <a:lnTo>
                    <a:pt x="577" y="75"/>
                  </a:lnTo>
                  <a:lnTo>
                    <a:pt x="580" y="79"/>
                  </a:lnTo>
                  <a:lnTo>
                    <a:pt x="583" y="85"/>
                  </a:lnTo>
                  <a:lnTo>
                    <a:pt x="584" y="92"/>
                  </a:lnTo>
                  <a:lnTo>
                    <a:pt x="586" y="97"/>
                  </a:lnTo>
                  <a:lnTo>
                    <a:pt x="586" y="103"/>
                  </a:lnTo>
                  <a:lnTo>
                    <a:pt x="525" y="103"/>
                  </a:lnTo>
                  <a:close/>
                  <a:moveTo>
                    <a:pt x="623" y="168"/>
                  </a:moveTo>
                  <a:lnTo>
                    <a:pt x="630" y="171"/>
                  </a:lnTo>
                  <a:lnTo>
                    <a:pt x="638" y="173"/>
                  </a:lnTo>
                  <a:lnTo>
                    <a:pt x="646" y="174"/>
                  </a:lnTo>
                  <a:lnTo>
                    <a:pt x="656" y="175"/>
                  </a:lnTo>
                  <a:lnTo>
                    <a:pt x="665" y="174"/>
                  </a:lnTo>
                  <a:lnTo>
                    <a:pt x="674" y="172"/>
                  </a:lnTo>
                  <a:lnTo>
                    <a:pt x="681" y="170"/>
                  </a:lnTo>
                  <a:lnTo>
                    <a:pt x="687" y="165"/>
                  </a:lnTo>
                  <a:lnTo>
                    <a:pt x="692" y="160"/>
                  </a:lnTo>
                  <a:lnTo>
                    <a:pt x="696" y="154"/>
                  </a:lnTo>
                  <a:lnTo>
                    <a:pt x="698" y="147"/>
                  </a:lnTo>
                  <a:lnTo>
                    <a:pt x="698" y="140"/>
                  </a:lnTo>
                  <a:lnTo>
                    <a:pt x="698" y="134"/>
                  </a:lnTo>
                  <a:lnTo>
                    <a:pt x="697" y="129"/>
                  </a:lnTo>
                  <a:lnTo>
                    <a:pt x="695" y="123"/>
                  </a:lnTo>
                  <a:lnTo>
                    <a:pt x="690" y="118"/>
                  </a:lnTo>
                  <a:lnTo>
                    <a:pt x="687" y="114"/>
                  </a:lnTo>
                  <a:lnTo>
                    <a:pt x="682" y="111"/>
                  </a:lnTo>
                  <a:lnTo>
                    <a:pt x="675" y="107"/>
                  </a:lnTo>
                  <a:lnTo>
                    <a:pt x="669" y="104"/>
                  </a:lnTo>
                  <a:lnTo>
                    <a:pt x="659" y="101"/>
                  </a:lnTo>
                  <a:lnTo>
                    <a:pt x="652" y="96"/>
                  </a:lnTo>
                  <a:lnTo>
                    <a:pt x="649" y="94"/>
                  </a:lnTo>
                  <a:lnTo>
                    <a:pt x="648" y="91"/>
                  </a:lnTo>
                  <a:lnTo>
                    <a:pt x="647" y="87"/>
                  </a:lnTo>
                  <a:lnTo>
                    <a:pt x="647" y="84"/>
                  </a:lnTo>
                  <a:lnTo>
                    <a:pt x="647" y="82"/>
                  </a:lnTo>
                  <a:lnTo>
                    <a:pt x="648" y="78"/>
                  </a:lnTo>
                  <a:lnTo>
                    <a:pt x="649" y="75"/>
                  </a:lnTo>
                  <a:lnTo>
                    <a:pt x="651" y="73"/>
                  </a:lnTo>
                  <a:lnTo>
                    <a:pt x="655" y="71"/>
                  </a:lnTo>
                  <a:lnTo>
                    <a:pt x="658" y="69"/>
                  </a:lnTo>
                  <a:lnTo>
                    <a:pt x="661" y="68"/>
                  </a:lnTo>
                  <a:lnTo>
                    <a:pt x="665" y="68"/>
                  </a:lnTo>
                  <a:lnTo>
                    <a:pt x="673" y="69"/>
                  </a:lnTo>
                  <a:lnTo>
                    <a:pt x="679" y="71"/>
                  </a:lnTo>
                  <a:lnTo>
                    <a:pt x="685" y="73"/>
                  </a:lnTo>
                  <a:lnTo>
                    <a:pt x="689" y="75"/>
                  </a:lnTo>
                  <a:lnTo>
                    <a:pt x="695" y="59"/>
                  </a:lnTo>
                  <a:lnTo>
                    <a:pt x="689" y="57"/>
                  </a:lnTo>
                  <a:lnTo>
                    <a:pt x="683" y="55"/>
                  </a:lnTo>
                  <a:lnTo>
                    <a:pt x="675" y="53"/>
                  </a:lnTo>
                  <a:lnTo>
                    <a:pt x="667" y="53"/>
                  </a:lnTo>
                  <a:lnTo>
                    <a:pt x="658" y="53"/>
                  </a:lnTo>
                  <a:lnTo>
                    <a:pt x="649" y="55"/>
                  </a:lnTo>
                  <a:lnTo>
                    <a:pt x="643" y="58"/>
                  </a:lnTo>
                  <a:lnTo>
                    <a:pt x="637" y="63"/>
                  </a:lnTo>
                  <a:lnTo>
                    <a:pt x="633" y="67"/>
                  </a:lnTo>
                  <a:lnTo>
                    <a:pt x="630" y="74"/>
                  </a:lnTo>
                  <a:lnTo>
                    <a:pt x="628" y="79"/>
                  </a:lnTo>
                  <a:lnTo>
                    <a:pt x="627" y="87"/>
                  </a:lnTo>
                  <a:lnTo>
                    <a:pt x="628" y="92"/>
                  </a:lnTo>
                  <a:lnTo>
                    <a:pt x="629" y="97"/>
                  </a:lnTo>
                  <a:lnTo>
                    <a:pt x="631" y="102"/>
                  </a:lnTo>
                  <a:lnTo>
                    <a:pt x="634" y="106"/>
                  </a:lnTo>
                  <a:lnTo>
                    <a:pt x="638" y="110"/>
                  </a:lnTo>
                  <a:lnTo>
                    <a:pt x="644" y="114"/>
                  </a:lnTo>
                  <a:lnTo>
                    <a:pt x="650" y="117"/>
                  </a:lnTo>
                  <a:lnTo>
                    <a:pt x="657" y="120"/>
                  </a:lnTo>
                  <a:lnTo>
                    <a:pt x="667" y="124"/>
                  </a:lnTo>
                  <a:lnTo>
                    <a:pt x="673" y="130"/>
                  </a:lnTo>
                  <a:lnTo>
                    <a:pt x="675" y="132"/>
                  </a:lnTo>
                  <a:lnTo>
                    <a:pt x="677" y="135"/>
                  </a:lnTo>
                  <a:lnTo>
                    <a:pt x="678" y="139"/>
                  </a:lnTo>
                  <a:lnTo>
                    <a:pt x="678" y="142"/>
                  </a:lnTo>
                  <a:lnTo>
                    <a:pt x="678" y="145"/>
                  </a:lnTo>
                  <a:lnTo>
                    <a:pt x="677" y="149"/>
                  </a:lnTo>
                  <a:lnTo>
                    <a:pt x="675" y="152"/>
                  </a:lnTo>
                  <a:lnTo>
                    <a:pt x="673" y="154"/>
                  </a:lnTo>
                  <a:lnTo>
                    <a:pt x="670" y="156"/>
                  </a:lnTo>
                  <a:lnTo>
                    <a:pt x="665" y="157"/>
                  </a:lnTo>
                  <a:lnTo>
                    <a:pt x="661" y="159"/>
                  </a:lnTo>
                  <a:lnTo>
                    <a:pt x="656" y="160"/>
                  </a:lnTo>
                  <a:lnTo>
                    <a:pt x="648" y="159"/>
                  </a:lnTo>
                  <a:lnTo>
                    <a:pt x="641" y="156"/>
                  </a:lnTo>
                  <a:lnTo>
                    <a:pt x="634" y="154"/>
                  </a:lnTo>
                  <a:lnTo>
                    <a:pt x="629" y="151"/>
                  </a:lnTo>
                  <a:lnTo>
                    <a:pt x="623" y="168"/>
                  </a:lnTo>
                  <a:close/>
                  <a:moveTo>
                    <a:pt x="733" y="90"/>
                  </a:moveTo>
                  <a:lnTo>
                    <a:pt x="737" y="90"/>
                  </a:lnTo>
                  <a:lnTo>
                    <a:pt x="740" y="88"/>
                  </a:lnTo>
                  <a:lnTo>
                    <a:pt x="742" y="87"/>
                  </a:lnTo>
                  <a:lnTo>
                    <a:pt x="744" y="85"/>
                  </a:lnTo>
                  <a:lnTo>
                    <a:pt x="748" y="81"/>
                  </a:lnTo>
                  <a:lnTo>
                    <a:pt x="749" y="74"/>
                  </a:lnTo>
                  <a:lnTo>
                    <a:pt x="746" y="68"/>
                  </a:lnTo>
                  <a:lnTo>
                    <a:pt x="744" y="64"/>
                  </a:lnTo>
                  <a:lnTo>
                    <a:pt x="742" y="62"/>
                  </a:lnTo>
                  <a:lnTo>
                    <a:pt x="740" y="61"/>
                  </a:lnTo>
                  <a:lnTo>
                    <a:pt x="737" y="59"/>
                  </a:lnTo>
                  <a:lnTo>
                    <a:pt x="735" y="59"/>
                  </a:lnTo>
                  <a:lnTo>
                    <a:pt x="731" y="59"/>
                  </a:lnTo>
                  <a:lnTo>
                    <a:pt x="728" y="61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3" y="66"/>
                  </a:lnTo>
                  <a:lnTo>
                    <a:pt x="722" y="68"/>
                  </a:lnTo>
                  <a:lnTo>
                    <a:pt x="721" y="72"/>
                  </a:lnTo>
                  <a:lnTo>
                    <a:pt x="721" y="74"/>
                  </a:lnTo>
                  <a:lnTo>
                    <a:pt x="721" y="81"/>
                  </a:lnTo>
                  <a:lnTo>
                    <a:pt x="724" y="85"/>
                  </a:lnTo>
                  <a:lnTo>
                    <a:pt x="726" y="87"/>
                  </a:lnTo>
                  <a:lnTo>
                    <a:pt x="728" y="88"/>
                  </a:lnTo>
                  <a:lnTo>
                    <a:pt x="731" y="90"/>
                  </a:lnTo>
                  <a:lnTo>
                    <a:pt x="733" y="90"/>
                  </a:lnTo>
                  <a:close/>
                  <a:moveTo>
                    <a:pt x="733" y="175"/>
                  </a:moveTo>
                  <a:lnTo>
                    <a:pt x="737" y="175"/>
                  </a:lnTo>
                  <a:lnTo>
                    <a:pt x="740" y="174"/>
                  </a:lnTo>
                  <a:lnTo>
                    <a:pt x="742" y="173"/>
                  </a:lnTo>
                  <a:lnTo>
                    <a:pt x="744" y="171"/>
                  </a:lnTo>
                  <a:lnTo>
                    <a:pt x="748" y="166"/>
                  </a:lnTo>
                  <a:lnTo>
                    <a:pt x="749" y="161"/>
                  </a:lnTo>
                  <a:lnTo>
                    <a:pt x="746" y="154"/>
                  </a:lnTo>
                  <a:lnTo>
                    <a:pt x="744" y="150"/>
                  </a:lnTo>
                  <a:lnTo>
                    <a:pt x="742" y="147"/>
                  </a:lnTo>
                  <a:lnTo>
                    <a:pt x="740" y="146"/>
                  </a:lnTo>
                  <a:lnTo>
                    <a:pt x="737" y="145"/>
                  </a:lnTo>
                  <a:lnTo>
                    <a:pt x="735" y="145"/>
                  </a:lnTo>
                  <a:lnTo>
                    <a:pt x="731" y="145"/>
                  </a:lnTo>
                  <a:lnTo>
                    <a:pt x="728" y="146"/>
                  </a:lnTo>
                  <a:lnTo>
                    <a:pt x="726" y="147"/>
                  </a:lnTo>
                  <a:lnTo>
                    <a:pt x="724" y="150"/>
                  </a:lnTo>
                  <a:lnTo>
                    <a:pt x="723" y="152"/>
                  </a:lnTo>
                  <a:lnTo>
                    <a:pt x="722" y="154"/>
                  </a:lnTo>
                  <a:lnTo>
                    <a:pt x="721" y="157"/>
                  </a:lnTo>
                  <a:lnTo>
                    <a:pt x="721" y="161"/>
                  </a:lnTo>
                  <a:lnTo>
                    <a:pt x="721" y="166"/>
                  </a:lnTo>
                  <a:lnTo>
                    <a:pt x="724" y="171"/>
                  </a:lnTo>
                  <a:lnTo>
                    <a:pt x="726" y="173"/>
                  </a:lnTo>
                  <a:lnTo>
                    <a:pt x="728" y="174"/>
                  </a:lnTo>
                  <a:lnTo>
                    <a:pt x="731" y="175"/>
                  </a:lnTo>
                  <a:lnTo>
                    <a:pt x="733" y="17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1502829" y="1586565"/>
              <a:ext cx="2270500" cy="113322"/>
            </a:xfrm>
            <a:custGeom>
              <a:rect b="b" l="l" r="r" t="t"/>
              <a:pathLst>
                <a:path extrusionOk="0" h="252" w="4861">
                  <a:moveTo>
                    <a:pt x="115" y="180"/>
                  </a:moveTo>
                  <a:lnTo>
                    <a:pt x="109" y="182"/>
                  </a:lnTo>
                  <a:lnTo>
                    <a:pt x="100" y="184"/>
                  </a:lnTo>
                  <a:lnTo>
                    <a:pt x="91" y="185"/>
                  </a:lnTo>
                  <a:lnTo>
                    <a:pt x="82" y="186"/>
                  </a:lnTo>
                  <a:lnTo>
                    <a:pt x="75" y="186"/>
                  </a:lnTo>
                  <a:lnTo>
                    <a:pt x="68" y="185"/>
                  </a:lnTo>
                  <a:lnTo>
                    <a:pt x="62" y="184"/>
                  </a:lnTo>
                  <a:lnTo>
                    <a:pt x="56" y="182"/>
                  </a:lnTo>
                  <a:lnTo>
                    <a:pt x="50" y="179"/>
                  </a:lnTo>
                  <a:lnTo>
                    <a:pt x="46" y="176"/>
                  </a:lnTo>
                  <a:lnTo>
                    <a:pt x="41" y="172"/>
                  </a:lnTo>
                  <a:lnTo>
                    <a:pt x="36" y="169"/>
                  </a:lnTo>
                  <a:lnTo>
                    <a:pt x="33" y="164"/>
                  </a:lnTo>
                  <a:lnTo>
                    <a:pt x="30" y="159"/>
                  </a:lnTo>
                  <a:lnTo>
                    <a:pt x="27" y="153"/>
                  </a:lnTo>
                  <a:lnTo>
                    <a:pt x="24" y="147"/>
                  </a:lnTo>
                  <a:lnTo>
                    <a:pt x="23" y="142"/>
                  </a:lnTo>
                  <a:lnTo>
                    <a:pt x="22" y="135"/>
                  </a:lnTo>
                  <a:lnTo>
                    <a:pt x="21" y="127"/>
                  </a:lnTo>
                  <a:lnTo>
                    <a:pt x="21" y="121"/>
                  </a:lnTo>
                  <a:lnTo>
                    <a:pt x="21" y="113"/>
                  </a:lnTo>
                  <a:lnTo>
                    <a:pt x="22" y="105"/>
                  </a:lnTo>
                  <a:lnTo>
                    <a:pt x="23" y="98"/>
                  </a:lnTo>
                  <a:lnTo>
                    <a:pt x="25" y="92"/>
                  </a:lnTo>
                  <a:lnTo>
                    <a:pt x="28" y="86"/>
                  </a:lnTo>
                  <a:lnTo>
                    <a:pt x="31" y="81"/>
                  </a:lnTo>
                  <a:lnTo>
                    <a:pt x="34" y="75"/>
                  </a:lnTo>
                  <a:lnTo>
                    <a:pt x="37" y="71"/>
                  </a:lnTo>
                  <a:lnTo>
                    <a:pt x="42" y="66"/>
                  </a:lnTo>
                  <a:lnTo>
                    <a:pt x="47" y="63"/>
                  </a:lnTo>
                  <a:lnTo>
                    <a:pt x="51" y="59"/>
                  </a:lnTo>
                  <a:lnTo>
                    <a:pt x="57" y="57"/>
                  </a:lnTo>
                  <a:lnTo>
                    <a:pt x="63" y="55"/>
                  </a:lnTo>
                  <a:lnTo>
                    <a:pt x="70" y="54"/>
                  </a:lnTo>
                  <a:lnTo>
                    <a:pt x="76" y="53"/>
                  </a:lnTo>
                  <a:lnTo>
                    <a:pt x="83" y="53"/>
                  </a:lnTo>
                  <a:lnTo>
                    <a:pt x="92" y="53"/>
                  </a:lnTo>
                  <a:lnTo>
                    <a:pt x="101" y="55"/>
                  </a:lnTo>
                  <a:lnTo>
                    <a:pt x="109" y="57"/>
                  </a:lnTo>
                  <a:lnTo>
                    <a:pt x="115" y="59"/>
                  </a:lnTo>
                  <a:lnTo>
                    <a:pt x="119" y="43"/>
                  </a:lnTo>
                  <a:lnTo>
                    <a:pt x="114" y="41"/>
                  </a:lnTo>
                  <a:lnTo>
                    <a:pt x="106" y="37"/>
                  </a:lnTo>
                  <a:lnTo>
                    <a:pt x="96" y="36"/>
                  </a:lnTo>
                  <a:lnTo>
                    <a:pt x="82" y="35"/>
                  </a:lnTo>
                  <a:lnTo>
                    <a:pt x="73" y="35"/>
                  </a:lnTo>
                  <a:lnTo>
                    <a:pt x="64" y="37"/>
                  </a:lnTo>
                  <a:lnTo>
                    <a:pt x="56" y="38"/>
                  </a:lnTo>
                  <a:lnTo>
                    <a:pt x="48" y="42"/>
                  </a:lnTo>
                  <a:lnTo>
                    <a:pt x="41" y="45"/>
                  </a:lnTo>
                  <a:lnTo>
                    <a:pt x="34" y="48"/>
                  </a:lnTo>
                  <a:lnTo>
                    <a:pt x="28" y="54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2"/>
                  </a:lnTo>
                  <a:lnTo>
                    <a:pt x="8" y="78"/>
                  </a:lnTo>
                  <a:lnTo>
                    <a:pt x="5" y="86"/>
                  </a:lnTo>
                  <a:lnTo>
                    <a:pt x="3" y="94"/>
                  </a:lnTo>
                  <a:lnTo>
                    <a:pt x="1" y="103"/>
                  </a:lnTo>
                  <a:lnTo>
                    <a:pt x="0" y="112"/>
                  </a:lnTo>
                  <a:lnTo>
                    <a:pt x="0" y="121"/>
                  </a:lnTo>
                  <a:lnTo>
                    <a:pt x="0" y="131"/>
                  </a:lnTo>
                  <a:lnTo>
                    <a:pt x="1" y="140"/>
                  </a:lnTo>
                  <a:lnTo>
                    <a:pt x="3" y="149"/>
                  </a:lnTo>
                  <a:lnTo>
                    <a:pt x="5" y="156"/>
                  </a:lnTo>
                  <a:lnTo>
                    <a:pt x="8" y="164"/>
                  </a:lnTo>
                  <a:lnTo>
                    <a:pt x="13" y="171"/>
                  </a:lnTo>
                  <a:lnTo>
                    <a:pt x="17" y="178"/>
                  </a:lnTo>
                  <a:lnTo>
                    <a:pt x="21" y="183"/>
                  </a:lnTo>
                  <a:lnTo>
                    <a:pt x="27" y="188"/>
                  </a:lnTo>
                  <a:lnTo>
                    <a:pt x="33" y="192"/>
                  </a:lnTo>
                  <a:lnTo>
                    <a:pt x="40" y="195"/>
                  </a:lnTo>
                  <a:lnTo>
                    <a:pt x="46" y="199"/>
                  </a:lnTo>
                  <a:lnTo>
                    <a:pt x="54" y="201"/>
                  </a:lnTo>
                  <a:lnTo>
                    <a:pt x="61" y="203"/>
                  </a:lnTo>
                  <a:lnTo>
                    <a:pt x="70" y="204"/>
                  </a:lnTo>
                  <a:lnTo>
                    <a:pt x="77" y="204"/>
                  </a:lnTo>
                  <a:lnTo>
                    <a:pt x="91" y="203"/>
                  </a:lnTo>
                  <a:lnTo>
                    <a:pt x="103" y="202"/>
                  </a:lnTo>
                  <a:lnTo>
                    <a:pt x="113" y="199"/>
                  </a:lnTo>
                  <a:lnTo>
                    <a:pt x="119" y="197"/>
                  </a:lnTo>
                  <a:lnTo>
                    <a:pt x="115" y="180"/>
                  </a:lnTo>
                  <a:close/>
                  <a:moveTo>
                    <a:pt x="191" y="82"/>
                  </a:moveTo>
                  <a:lnTo>
                    <a:pt x="179" y="83"/>
                  </a:lnTo>
                  <a:lnTo>
                    <a:pt x="168" y="85"/>
                  </a:lnTo>
                  <a:lnTo>
                    <a:pt x="163" y="87"/>
                  </a:lnTo>
                  <a:lnTo>
                    <a:pt x="158" y="91"/>
                  </a:lnTo>
                  <a:lnTo>
                    <a:pt x="154" y="94"/>
                  </a:lnTo>
                  <a:lnTo>
                    <a:pt x="150" y="97"/>
                  </a:lnTo>
                  <a:lnTo>
                    <a:pt x="146" y="102"/>
                  </a:lnTo>
                  <a:lnTo>
                    <a:pt x="143" y="106"/>
                  </a:lnTo>
                  <a:lnTo>
                    <a:pt x="140" y="112"/>
                  </a:lnTo>
                  <a:lnTo>
                    <a:pt x="138" y="117"/>
                  </a:lnTo>
                  <a:lnTo>
                    <a:pt x="136" y="123"/>
                  </a:lnTo>
                  <a:lnTo>
                    <a:pt x="135" y="130"/>
                  </a:lnTo>
                  <a:lnTo>
                    <a:pt x="133" y="136"/>
                  </a:lnTo>
                  <a:lnTo>
                    <a:pt x="133" y="144"/>
                  </a:lnTo>
                  <a:lnTo>
                    <a:pt x="133" y="151"/>
                  </a:lnTo>
                  <a:lnTo>
                    <a:pt x="135" y="158"/>
                  </a:lnTo>
                  <a:lnTo>
                    <a:pt x="136" y="163"/>
                  </a:lnTo>
                  <a:lnTo>
                    <a:pt x="138" y="169"/>
                  </a:lnTo>
                  <a:lnTo>
                    <a:pt x="140" y="174"/>
                  </a:lnTo>
                  <a:lnTo>
                    <a:pt x="143" y="180"/>
                  </a:lnTo>
                  <a:lnTo>
                    <a:pt x="146" y="184"/>
                  </a:lnTo>
                  <a:lnTo>
                    <a:pt x="150" y="188"/>
                  </a:lnTo>
                  <a:lnTo>
                    <a:pt x="153" y="192"/>
                  </a:lnTo>
                  <a:lnTo>
                    <a:pt x="157" y="195"/>
                  </a:lnTo>
                  <a:lnTo>
                    <a:pt x="162" y="198"/>
                  </a:lnTo>
                  <a:lnTo>
                    <a:pt x="167" y="200"/>
                  </a:lnTo>
                  <a:lnTo>
                    <a:pt x="177" y="203"/>
                  </a:lnTo>
                  <a:lnTo>
                    <a:pt x="189" y="204"/>
                  </a:lnTo>
                  <a:lnTo>
                    <a:pt x="198" y="203"/>
                  </a:lnTo>
                  <a:lnTo>
                    <a:pt x="209" y="201"/>
                  </a:lnTo>
                  <a:lnTo>
                    <a:pt x="219" y="197"/>
                  </a:lnTo>
                  <a:lnTo>
                    <a:pt x="227" y="190"/>
                  </a:lnTo>
                  <a:lnTo>
                    <a:pt x="231" y="185"/>
                  </a:lnTo>
                  <a:lnTo>
                    <a:pt x="235" y="181"/>
                  </a:lnTo>
                  <a:lnTo>
                    <a:pt x="237" y="175"/>
                  </a:lnTo>
                  <a:lnTo>
                    <a:pt x="240" y="170"/>
                  </a:lnTo>
                  <a:lnTo>
                    <a:pt x="243" y="164"/>
                  </a:lnTo>
                  <a:lnTo>
                    <a:pt x="244" y="158"/>
                  </a:lnTo>
                  <a:lnTo>
                    <a:pt x="245" y="150"/>
                  </a:lnTo>
                  <a:lnTo>
                    <a:pt x="245" y="142"/>
                  </a:lnTo>
                  <a:lnTo>
                    <a:pt x="244" y="129"/>
                  </a:lnTo>
                  <a:lnTo>
                    <a:pt x="241" y="117"/>
                  </a:lnTo>
                  <a:lnTo>
                    <a:pt x="239" y="112"/>
                  </a:lnTo>
                  <a:lnTo>
                    <a:pt x="236" y="107"/>
                  </a:lnTo>
                  <a:lnTo>
                    <a:pt x="234" y="102"/>
                  </a:lnTo>
                  <a:lnTo>
                    <a:pt x="230" y="98"/>
                  </a:lnTo>
                  <a:lnTo>
                    <a:pt x="226" y="94"/>
                  </a:lnTo>
                  <a:lnTo>
                    <a:pt x="222" y="91"/>
                  </a:lnTo>
                  <a:lnTo>
                    <a:pt x="218" y="88"/>
                  </a:lnTo>
                  <a:lnTo>
                    <a:pt x="212" y="86"/>
                  </a:lnTo>
                  <a:lnTo>
                    <a:pt x="208" y="84"/>
                  </a:lnTo>
                  <a:lnTo>
                    <a:pt x="202" y="83"/>
                  </a:lnTo>
                  <a:lnTo>
                    <a:pt x="196" y="82"/>
                  </a:lnTo>
                  <a:lnTo>
                    <a:pt x="191" y="82"/>
                  </a:lnTo>
                  <a:close/>
                  <a:moveTo>
                    <a:pt x="190" y="97"/>
                  </a:moveTo>
                  <a:lnTo>
                    <a:pt x="194" y="97"/>
                  </a:lnTo>
                  <a:lnTo>
                    <a:pt x="198" y="98"/>
                  </a:lnTo>
                  <a:lnTo>
                    <a:pt x="202" y="100"/>
                  </a:lnTo>
                  <a:lnTo>
                    <a:pt x="206" y="102"/>
                  </a:lnTo>
                  <a:lnTo>
                    <a:pt x="211" y="106"/>
                  </a:lnTo>
                  <a:lnTo>
                    <a:pt x="216" y="113"/>
                  </a:lnTo>
                  <a:lnTo>
                    <a:pt x="220" y="120"/>
                  </a:lnTo>
                  <a:lnTo>
                    <a:pt x="222" y="127"/>
                  </a:lnTo>
                  <a:lnTo>
                    <a:pt x="223" y="135"/>
                  </a:lnTo>
                  <a:lnTo>
                    <a:pt x="224" y="143"/>
                  </a:lnTo>
                  <a:lnTo>
                    <a:pt x="223" y="152"/>
                  </a:lnTo>
                  <a:lnTo>
                    <a:pt x="221" y="161"/>
                  </a:lnTo>
                  <a:lnTo>
                    <a:pt x="218" y="169"/>
                  </a:lnTo>
                  <a:lnTo>
                    <a:pt x="214" y="175"/>
                  </a:lnTo>
                  <a:lnTo>
                    <a:pt x="209" y="181"/>
                  </a:lnTo>
                  <a:lnTo>
                    <a:pt x="203" y="185"/>
                  </a:lnTo>
                  <a:lnTo>
                    <a:pt x="196" y="188"/>
                  </a:lnTo>
                  <a:lnTo>
                    <a:pt x="190" y="189"/>
                  </a:lnTo>
                  <a:lnTo>
                    <a:pt x="182" y="188"/>
                  </a:lnTo>
                  <a:lnTo>
                    <a:pt x="176" y="185"/>
                  </a:lnTo>
                  <a:lnTo>
                    <a:pt x="169" y="181"/>
                  </a:lnTo>
                  <a:lnTo>
                    <a:pt x="165" y="175"/>
                  </a:lnTo>
                  <a:lnTo>
                    <a:pt x="160" y="169"/>
                  </a:lnTo>
                  <a:lnTo>
                    <a:pt x="157" y="161"/>
                  </a:lnTo>
                  <a:lnTo>
                    <a:pt x="155" y="152"/>
                  </a:lnTo>
                  <a:lnTo>
                    <a:pt x="155" y="143"/>
                  </a:lnTo>
                  <a:lnTo>
                    <a:pt x="155" y="134"/>
                  </a:lnTo>
                  <a:lnTo>
                    <a:pt x="156" y="126"/>
                  </a:lnTo>
                  <a:lnTo>
                    <a:pt x="159" y="119"/>
                  </a:lnTo>
                  <a:lnTo>
                    <a:pt x="163" y="112"/>
                  </a:lnTo>
                  <a:lnTo>
                    <a:pt x="168" y="106"/>
                  </a:lnTo>
                  <a:lnTo>
                    <a:pt x="173" y="102"/>
                  </a:lnTo>
                  <a:lnTo>
                    <a:pt x="181" y="98"/>
                  </a:lnTo>
                  <a:lnTo>
                    <a:pt x="190" y="97"/>
                  </a:lnTo>
                  <a:close/>
                  <a:moveTo>
                    <a:pt x="272" y="202"/>
                  </a:moveTo>
                  <a:lnTo>
                    <a:pt x="291" y="202"/>
                  </a:lnTo>
                  <a:lnTo>
                    <a:pt x="291" y="131"/>
                  </a:lnTo>
                  <a:lnTo>
                    <a:pt x="292" y="125"/>
                  </a:lnTo>
                  <a:lnTo>
                    <a:pt x="293" y="121"/>
                  </a:lnTo>
                  <a:lnTo>
                    <a:pt x="294" y="116"/>
                  </a:lnTo>
                  <a:lnTo>
                    <a:pt x="297" y="112"/>
                  </a:lnTo>
                  <a:lnTo>
                    <a:pt x="300" y="108"/>
                  </a:lnTo>
                  <a:lnTo>
                    <a:pt x="303" y="105"/>
                  </a:lnTo>
                  <a:lnTo>
                    <a:pt x="306" y="103"/>
                  </a:lnTo>
                  <a:lnTo>
                    <a:pt x="310" y="101"/>
                  </a:lnTo>
                  <a:lnTo>
                    <a:pt x="314" y="100"/>
                  </a:lnTo>
                  <a:lnTo>
                    <a:pt x="319" y="98"/>
                  </a:lnTo>
                  <a:lnTo>
                    <a:pt x="325" y="100"/>
                  </a:lnTo>
                  <a:lnTo>
                    <a:pt x="329" y="101"/>
                  </a:lnTo>
                  <a:lnTo>
                    <a:pt x="333" y="104"/>
                  </a:lnTo>
                  <a:lnTo>
                    <a:pt x="337" y="108"/>
                  </a:lnTo>
                  <a:lnTo>
                    <a:pt x="340" y="113"/>
                  </a:lnTo>
                  <a:lnTo>
                    <a:pt x="341" y="119"/>
                  </a:lnTo>
                  <a:lnTo>
                    <a:pt x="342" y="124"/>
                  </a:lnTo>
                  <a:lnTo>
                    <a:pt x="343" y="131"/>
                  </a:lnTo>
                  <a:lnTo>
                    <a:pt x="343" y="202"/>
                  </a:lnTo>
                  <a:lnTo>
                    <a:pt x="364" y="202"/>
                  </a:lnTo>
                  <a:lnTo>
                    <a:pt x="364" y="129"/>
                  </a:lnTo>
                  <a:lnTo>
                    <a:pt x="364" y="123"/>
                  </a:lnTo>
                  <a:lnTo>
                    <a:pt x="365" y="119"/>
                  </a:lnTo>
                  <a:lnTo>
                    <a:pt x="367" y="114"/>
                  </a:lnTo>
                  <a:lnTo>
                    <a:pt x="369" y="111"/>
                  </a:lnTo>
                  <a:lnTo>
                    <a:pt x="371" y="107"/>
                  </a:lnTo>
                  <a:lnTo>
                    <a:pt x="374" y="105"/>
                  </a:lnTo>
                  <a:lnTo>
                    <a:pt x="378" y="102"/>
                  </a:lnTo>
                  <a:lnTo>
                    <a:pt x="381" y="101"/>
                  </a:lnTo>
                  <a:lnTo>
                    <a:pt x="385" y="100"/>
                  </a:lnTo>
                  <a:lnTo>
                    <a:pt x="389" y="98"/>
                  </a:lnTo>
                  <a:lnTo>
                    <a:pt x="395" y="100"/>
                  </a:lnTo>
                  <a:lnTo>
                    <a:pt x="400" y="102"/>
                  </a:lnTo>
                  <a:lnTo>
                    <a:pt x="405" y="104"/>
                  </a:lnTo>
                  <a:lnTo>
                    <a:pt x="408" y="108"/>
                  </a:lnTo>
                  <a:lnTo>
                    <a:pt x="411" y="114"/>
                  </a:lnTo>
                  <a:lnTo>
                    <a:pt x="412" y="120"/>
                  </a:lnTo>
                  <a:lnTo>
                    <a:pt x="413" y="127"/>
                  </a:lnTo>
                  <a:lnTo>
                    <a:pt x="414" y="135"/>
                  </a:lnTo>
                  <a:lnTo>
                    <a:pt x="414" y="202"/>
                  </a:lnTo>
                  <a:lnTo>
                    <a:pt x="435" y="202"/>
                  </a:lnTo>
                  <a:lnTo>
                    <a:pt x="435" y="132"/>
                  </a:lnTo>
                  <a:lnTo>
                    <a:pt x="434" y="119"/>
                  </a:lnTo>
                  <a:lnTo>
                    <a:pt x="430" y="107"/>
                  </a:lnTo>
                  <a:lnTo>
                    <a:pt x="426" y="98"/>
                  </a:lnTo>
                  <a:lnTo>
                    <a:pt x="421" y="92"/>
                  </a:lnTo>
                  <a:lnTo>
                    <a:pt x="415" y="86"/>
                  </a:lnTo>
                  <a:lnTo>
                    <a:pt x="409" y="84"/>
                  </a:lnTo>
                  <a:lnTo>
                    <a:pt x="402" y="82"/>
                  </a:lnTo>
                  <a:lnTo>
                    <a:pt x="397" y="82"/>
                  </a:lnTo>
                  <a:lnTo>
                    <a:pt x="389" y="82"/>
                  </a:lnTo>
                  <a:lnTo>
                    <a:pt x="383" y="83"/>
                  </a:lnTo>
                  <a:lnTo>
                    <a:pt x="376" y="86"/>
                  </a:lnTo>
                  <a:lnTo>
                    <a:pt x="371" y="90"/>
                  </a:lnTo>
                  <a:lnTo>
                    <a:pt x="365" y="96"/>
                  </a:lnTo>
                  <a:lnTo>
                    <a:pt x="359" y="105"/>
                  </a:lnTo>
                  <a:lnTo>
                    <a:pt x="358" y="105"/>
                  </a:lnTo>
                  <a:lnTo>
                    <a:pt x="356" y="100"/>
                  </a:lnTo>
                  <a:lnTo>
                    <a:pt x="354" y="95"/>
                  </a:lnTo>
                  <a:lnTo>
                    <a:pt x="351" y="92"/>
                  </a:lnTo>
                  <a:lnTo>
                    <a:pt x="346" y="87"/>
                  </a:lnTo>
                  <a:lnTo>
                    <a:pt x="342" y="85"/>
                  </a:lnTo>
                  <a:lnTo>
                    <a:pt x="337" y="83"/>
                  </a:lnTo>
                  <a:lnTo>
                    <a:pt x="332" y="82"/>
                  </a:lnTo>
                  <a:lnTo>
                    <a:pt x="326" y="82"/>
                  </a:lnTo>
                  <a:lnTo>
                    <a:pt x="319" y="82"/>
                  </a:lnTo>
                  <a:lnTo>
                    <a:pt x="314" y="83"/>
                  </a:lnTo>
                  <a:lnTo>
                    <a:pt x="308" y="85"/>
                  </a:lnTo>
                  <a:lnTo>
                    <a:pt x="303" y="88"/>
                  </a:lnTo>
                  <a:lnTo>
                    <a:pt x="300" y="91"/>
                  </a:lnTo>
                  <a:lnTo>
                    <a:pt x="295" y="95"/>
                  </a:lnTo>
                  <a:lnTo>
                    <a:pt x="293" y="98"/>
                  </a:lnTo>
                  <a:lnTo>
                    <a:pt x="290" y="103"/>
                  </a:lnTo>
                  <a:lnTo>
                    <a:pt x="289" y="103"/>
                  </a:lnTo>
                  <a:lnTo>
                    <a:pt x="289" y="84"/>
                  </a:lnTo>
                  <a:lnTo>
                    <a:pt x="271" y="84"/>
                  </a:lnTo>
                  <a:lnTo>
                    <a:pt x="271" y="98"/>
                  </a:lnTo>
                  <a:lnTo>
                    <a:pt x="272" y="116"/>
                  </a:lnTo>
                  <a:lnTo>
                    <a:pt x="272" y="202"/>
                  </a:lnTo>
                  <a:close/>
                  <a:moveTo>
                    <a:pt x="468" y="250"/>
                  </a:moveTo>
                  <a:lnTo>
                    <a:pt x="489" y="250"/>
                  </a:lnTo>
                  <a:lnTo>
                    <a:pt x="489" y="185"/>
                  </a:lnTo>
                  <a:lnTo>
                    <a:pt x="489" y="185"/>
                  </a:lnTo>
                  <a:lnTo>
                    <a:pt x="492" y="190"/>
                  </a:lnTo>
                  <a:lnTo>
                    <a:pt x="495" y="193"/>
                  </a:lnTo>
                  <a:lnTo>
                    <a:pt x="500" y="197"/>
                  </a:lnTo>
                  <a:lnTo>
                    <a:pt x="504" y="200"/>
                  </a:lnTo>
                  <a:lnTo>
                    <a:pt x="508" y="202"/>
                  </a:lnTo>
                  <a:lnTo>
                    <a:pt x="514" y="203"/>
                  </a:lnTo>
                  <a:lnTo>
                    <a:pt x="519" y="204"/>
                  </a:lnTo>
                  <a:lnTo>
                    <a:pt x="524" y="204"/>
                  </a:lnTo>
                  <a:lnTo>
                    <a:pt x="534" y="203"/>
                  </a:lnTo>
                  <a:lnTo>
                    <a:pt x="544" y="201"/>
                  </a:lnTo>
                  <a:lnTo>
                    <a:pt x="553" y="195"/>
                  </a:lnTo>
                  <a:lnTo>
                    <a:pt x="560" y="189"/>
                  </a:lnTo>
                  <a:lnTo>
                    <a:pt x="563" y="184"/>
                  </a:lnTo>
                  <a:lnTo>
                    <a:pt x="567" y="180"/>
                  </a:lnTo>
                  <a:lnTo>
                    <a:pt x="570" y="174"/>
                  </a:lnTo>
                  <a:lnTo>
                    <a:pt x="572" y="169"/>
                  </a:lnTo>
                  <a:lnTo>
                    <a:pt x="573" y="163"/>
                  </a:lnTo>
                  <a:lnTo>
                    <a:pt x="575" y="156"/>
                  </a:lnTo>
                  <a:lnTo>
                    <a:pt x="575" y="149"/>
                  </a:lnTo>
                  <a:lnTo>
                    <a:pt x="576" y="141"/>
                  </a:lnTo>
                  <a:lnTo>
                    <a:pt x="575" y="129"/>
                  </a:lnTo>
                  <a:lnTo>
                    <a:pt x="572" y="116"/>
                  </a:lnTo>
                  <a:lnTo>
                    <a:pt x="568" y="106"/>
                  </a:lnTo>
                  <a:lnTo>
                    <a:pt x="562" y="97"/>
                  </a:lnTo>
                  <a:lnTo>
                    <a:pt x="555" y="91"/>
                  </a:lnTo>
                  <a:lnTo>
                    <a:pt x="547" y="85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3" y="82"/>
                  </a:lnTo>
                  <a:lnTo>
                    <a:pt x="528" y="82"/>
                  </a:lnTo>
                  <a:lnTo>
                    <a:pt x="521" y="82"/>
                  </a:lnTo>
                  <a:lnTo>
                    <a:pt x="515" y="83"/>
                  </a:lnTo>
                  <a:lnTo>
                    <a:pt x="509" y="85"/>
                  </a:lnTo>
                  <a:lnTo>
                    <a:pt x="504" y="87"/>
                  </a:lnTo>
                  <a:lnTo>
                    <a:pt x="499" y="91"/>
                  </a:lnTo>
                  <a:lnTo>
                    <a:pt x="494" y="94"/>
                  </a:lnTo>
                  <a:lnTo>
                    <a:pt x="491" y="100"/>
                  </a:lnTo>
                  <a:lnTo>
                    <a:pt x="487" y="104"/>
                  </a:lnTo>
                  <a:lnTo>
                    <a:pt x="487" y="104"/>
                  </a:lnTo>
                  <a:lnTo>
                    <a:pt x="486" y="84"/>
                  </a:lnTo>
                  <a:lnTo>
                    <a:pt x="467" y="84"/>
                  </a:lnTo>
                  <a:lnTo>
                    <a:pt x="467" y="93"/>
                  </a:lnTo>
                  <a:lnTo>
                    <a:pt x="467" y="102"/>
                  </a:lnTo>
                  <a:lnTo>
                    <a:pt x="468" y="112"/>
                  </a:lnTo>
                  <a:lnTo>
                    <a:pt x="468" y="122"/>
                  </a:lnTo>
                  <a:lnTo>
                    <a:pt x="468" y="250"/>
                  </a:lnTo>
                  <a:close/>
                  <a:moveTo>
                    <a:pt x="489" y="134"/>
                  </a:moveTo>
                  <a:lnTo>
                    <a:pt x="489" y="129"/>
                  </a:lnTo>
                  <a:lnTo>
                    <a:pt x="490" y="125"/>
                  </a:lnTo>
                  <a:lnTo>
                    <a:pt x="492" y="119"/>
                  </a:lnTo>
                  <a:lnTo>
                    <a:pt x="494" y="114"/>
                  </a:lnTo>
                  <a:lnTo>
                    <a:pt x="497" y="110"/>
                  </a:lnTo>
                  <a:lnTo>
                    <a:pt x="502" y="105"/>
                  </a:lnTo>
                  <a:lnTo>
                    <a:pt x="506" y="103"/>
                  </a:lnTo>
                  <a:lnTo>
                    <a:pt x="511" y="101"/>
                  </a:lnTo>
                  <a:lnTo>
                    <a:pt x="516" y="98"/>
                  </a:lnTo>
                  <a:lnTo>
                    <a:pt x="521" y="98"/>
                  </a:lnTo>
                  <a:lnTo>
                    <a:pt x="529" y="100"/>
                  </a:lnTo>
                  <a:lnTo>
                    <a:pt x="536" y="102"/>
                  </a:lnTo>
                  <a:lnTo>
                    <a:pt x="542" y="106"/>
                  </a:lnTo>
                  <a:lnTo>
                    <a:pt x="546" y="112"/>
                  </a:lnTo>
                  <a:lnTo>
                    <a:pt x="550" y="117"/>
                  </a:lnTo>
                  <a:lnTo>
                    <a:pt x="553" y="125"/>
                  </a:lnTo>
                  <a:lnTo>
                    <a:pt x="555" y="133"/>
                  </a:lnTo>
                  <a:lnTo>
                    <a:pt x="556" y="142"/>
                  </a:lnTo>
                  <a:lnTo>
                    <a:pt x="555" y="152"/>
                  </a:lnTo>
                  <a:lnTo>
                    <a:pt x="553" y="161"/>
                  </a:lnTo>
                  <a:lnTo>
                    <a:pt x="550" y="169"/>
                  </a:lnTo>
                  <a:lnTo>
                    <a:pt x="546" y="175"/>
                  </a:lnTo>
                  <a:lnTo>
                    <a:pt x="541" y="180"/>
                  </a:lnTo>
                  <a:lnTo>
                    <a:pt x="535" y="184"/>
                  </a:lnTo>
                  <a:lnTo>
                    <a:pt x="529" y="186"/>
                  </a:lnTo>
                  <a:lnTo>
                    <a:pt x="520" y="188"/>
                  </a:lnTo>
                  <a:lnTo>
                    <a:pt x="515" y="188"/>
                  </a:lnTo>
                  <a:lnTo>
                    <a:pt x="510" y="185"/>
                  </a:lnTo>
                  <a:lnTo>
                    <a:pt x="505" y="183"/>
                  </a:lnTo>
                  <a:lnTo>
                    <a:pt x="501" y="181"/>
                  </a:lnTo>
                  <a:lnTo>
                    <a:pt x="497" y="176"/>
                  </a:lnTo>
                  <a:lnTo>
                    <a:pt x="494" y="173"/>
                  </a:lnTo>
                  <a:lnTo>
                    <a:pt x="491" y="168"/>
                  </a:lnTo>
                  <a:lnTo>
                    <a:pt x="490" y="162"/>
                  </a:lnTo>
                  <a:lnTo>
                    <a:pt x="489" y="159"/>
                  </a:lnTo>
                  <a:lnTo>
                    <a:pt x="489" y="154"/>
                  </a:lnTo>
                  <a:lnTo>
                    <a:pt x="489" y="134"/>
                  </a:lnTo>
                  <a:close/>
                  <a:moveTo>
                    <a:pt x="602" y="202"/>
                  </a:moveTo>
                  <a:lnTo>
                    <a:pt x="623" y="202"/>
                  </a:lnTo>
                  <a:lnTo>
                    <a:pt x="623" y="139"/>
                  </a:lnTo>
                  <a:lnTo>
                    <a:pt x="623" y="134"/>
                  </a:lnTo>
                  <a:lnTo>
                    <a:pt x="624" y="129"/>
                  </a:lnTo>
                  <a:lnTo>
                    <a:pt x="625" y="123"/>
                  </a:lnTo>
                  <a:lnTo>
                    <a:pt x="627" y="117"/>
                  </a:lnTo>
                  <a:lnTo>
                    <a:pt x="630" y="113"/>
                  </a:lnTo>
                  <a:lnTo>
                    <a:pt x="634" y="110"/>
                  </a:lnTo>
                  <a:lnTo>
                    <a:pt x="637" y="106"/>
                  </a:lnTo>
                  <a:lnTo>
                    <a:pt x="641" y="104"/>
                  </a:lnTo>
                  <a:lnTo>
                    <a:pt x="646" y="102"/>
                  </a:lnTo>
                  <a:lnTo>
                    <a:pt x="652" y="102"/>
                  </a:lnTo>
                  <a:lnTo>
                    <a:pt x="655" y="102"/>
                  </a:lnTo>
                  <a:lnTo>
                    <a:pt x="658" y="102"/>
                  </a:lnTo>
                  <a:lnTo>
                    <a:pt x="658" y="82"/>
                  </a:lnTo>
                  <a:lnTo>
                    <a:pt x="656" y="82"/>
                  </a:lnTo>
                  <a:lnTo>
                    <a:pt x="653" y="82"/>
                  </a:lnTo>
                  <a:lnTo>
                    <a:pt x="648" y="82"/>
                  </a:lnTo>
                  <a:lnTo>
                    <a:pt x="642" y="83"/>
                  </a:lnTo>
                  <a:lnTo>
                    <a:pt x="638" y="85"/>
                  </a:lnTo>
                  <a:lnTo>
                    <a:pt x="634" y="88"/>
                  </a:lnTo>
                  <a:lnTo>
                    <a:pt x="629" y="92"/>
                  </a:lnTo>
                  <a:lnTo>
                    <a:pt x="626" y="96"/>
                  </a:lnTo>
                  <a:lnTo>
                    <a:pt x="624" y="102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19" y="84"/>
                  </a:lnTo>
                  <a:lnTo>
                    <a:pt x="601" y="84"/>
                  </a:lnTo>
                  <a:lnTo>
                    <a:pt x="601" y="93"/>
                  </a:lnTo>
                  <a:lnTo>
                    <a:pt x="602" y="101"/>
                  </a:lnTo>
                  <a:lnTo>
                    <a:pt x="602" y="111"/>
                  </a:lnTo>
                  <a:lnTo>
                    <a:pt x="602" y="121"/>
                  </a:lnTo>
                  <a:lnTo>
                    <a:pt x="602" y="202"/>
                  </a:lnTo>
                  <a:close/>
                  <a:moveTo>
                    <a:pt x="725" y="82"/>
                  </a:moveTo>
                  <a:lnTo>
                    <a:pt x="713" y="83"/>
                  </a:lnTo>
                  <a:lnTo>
                    <a:pt x="703" y="85"/>
                  </a:lnTo>
                  <a:lnTo>
                    <a:pt x="698" y="87"/>
                  </a:lnTo>
                  <a:lnTo>
                    <a:pt x="693" y="91"/>
                  </a:lnTo>
                  <a:lnTo>
                    <a:pt x="689" y="94"/>
                  </a:lnTo>
                  <a:lnTo>
                    <a:pt x="685" y="97"/>
                  </a:lnTo>
                  <a:lnTo>
                    <a:pt x="681" y="102"/>
                  </a:lnTo>
                  <a:lnTo>
                    <a:pt x="678" y="106"/>
                  </a:lnTo>
                  <a:lnTo>
                    <a:pt x="676" y="112"/>
                  </a:lnTo>
                  <a:lnTo>
                    <a:pt x="673" y="117"/>
                  </a:lnTo>
                  <a:lnTo>
                    <a:pt x="671" y="123"/>
                  </a:lnTo>
                  <a:lnTo>
                    <a:pt x="670" y="130"/>
                  </a:lnTo>
                  <a:lnTo>
                    <a:pt x="669" y="136"/>
                  </a:lnTo>
                  <a:lnTo>
                    <a:pt x="669" y="144"/>
                  </a:lnTo>
                  <a:lnTo>
                    <a:pt x="669" y="151"/>
                  </a:lnTo>
                  <a:lnTo>
                    <a:pt x="670" y="158"/>
                  </a:lnTo>
                  <a:lnTo>
                    <a:pt x="671" y="163"/>
                  </a:lnTo>
                  <a:lnTo>
                    <a:pt x="672" y="169"/>
                  </a:lnTo>
                  <a:lnTo>
                    <a:pt x="675" y="174"/>
                  </a:lnTo>
                  <a:lnTo>
                    <a:pt x="678" y="180"/>
                  </a:lnTo>
                  <a:lnTo>
                    <a:pt x="681" y="184"/>
                  </a:lnTo>
                  <a:lnTo>
                    <a:pt x="684" y="188"/>
                  </a:lnTo>
                  <a:lnTo>
                    <a:pt x="689" y="192"/>
                  </a:lnTo>
                  <a:lnTo>
                    <a:pt x="693" y="195"/>
                  </a:lnTo>
                  <a:lnTo>
                    <a:pt x="697" y="198"/>
                  </a:lnTo>
                  <a:lnTo>
                    <a:pt x="702" y="200"/>
                  </a:lnTo>
                  <a:lnTo>
                    <a:pt x="712" y="203"/>
                  </a:lnTo>
                  <a:lnTo>
                    <a:pt x="723" y="204"/>
                  </a:lnTo>
                  <a:lnTo>
                    <a:pt x="734" y="203"/>
                  </a:lnTo>
                  <a:lnTo>
                    <a:pt x="744" y="201"/>
                  </a:lnTo>
                  <a:lnTo>
                    <a:pt x="753" y="197"/>
                  </a:lnTo>
                  <a:lnTo>
                    <a:pt x="762" y="190"/>
                  </a:lnTo>
                  <a:lnTo>
                    <a:pt x="766" y="185"/>
                  </a:lnTo>
                  <a:lnTo>
                    <a:pt x="770" y="181"/>
                  </a:lnTo>
                  <a:lnTo>
                    <a:pt x="773" y="175"/>
                  </a:lnTo>
                  <a:lnTo>
                    <a:pt x="775" y="170"/>
                  </a:lnTo>
                  <a:lnTo>
                    <a:pt x="777" y="164"/>
                  </a:lnTo>
                  <a:lnTo>
                    <a:pt x="779" y="158"/>
                  </a:lnTo>
                  <a:lnTo>
                    <a:pt x="779" y="150"/>
                  </a:lnTo>
                  <a:lnTo>
                    <a:pt x="780" y="142"/>
                  </a:lnTo>
                  <a:lnTo>
                    <a:pt x="779" y="129"/>
                  </a:lnTo>
                  <a:lnTo>
                    <a:pt x="776" y="117"/>
                  </a:lnTo>
                  <a:lnTo>
                    <a:pt x="774" y="112"/>
                  </a:lnTo>
                  <a:lnTo>
                    <a:pt x="772" y="107"/>
                  </a:lnTo>
                  <a:lnTo>
                    <a:pt x="769" y="102"/>
                  </a:lnTo>
                  <a:lnTo>
                    <a:pt x="765" y="98"/>
                  </a:lnTo>
                  <a:lnTo>
                    <a:pt x="761" y="94"/>
                  </a:lnTo>
                  <a:lnTo>
                    <a:pt x="757" y="91"/>
                  </a:lnTo>
                  <a:lnTo>
                    <a:pt x="752" y="88"/>
                  </a:lnTo>
                  <a:lnTo>
                    <a:pt x="748" y="86"/>
                  </a:lnTo>
                  <a:lnTo>
                    <a:pt x="743" y="84"/>
                  </a:lnTo>
                  <a:lnTo>
                    <a:pt x="737" y="83"/>
                  </a:lnTo>
                  <a:lnTo>
                    <a:pt x="731" y="82"/>
                  </a:lnTo>
                  <a:lnTo>
                    <a:pt x="725" y="82"/>
                  </a:lnTo>
                  <a:close/>
                  <a:moveTo>
                    <a:pt x="724" y="97"/>
                  </a:moveTo>
                  <a:lnTo>
                    <a:pt x="730" y="97"/>
                  </a:lnTo>
                  <a:lnTo>
                    <a:pt x="733" y="98"/>
                  </a:lnTo>
                  <a:lnTo>
                    <a:pt x="737" y="100"/>
                  </a:lnTo>
                  <a:lnTo>
                    <a:pt x="740" y="102"/>
                  </a:lnTo>
                  <a:lnTo>
                    <a:pt x="746" y="106"/>
                  </a:lnTo>
                  <a:lnTo>
                    <a:pt x="751" y="113"/>
                  </a:lnTo>
                  <a:lnTo>
                    <a:pt x="754" y="120"/>
                  </a:lnTo>
                  <a:lnTo>
                    <a:pt x="757" y="127"/>
                  </a:lnTo>
                  <a:lnTo>
                    <a:pt x="759" y="135"/>
                  </a:lnTo>
                  <a:lnTo>
                    <a:pt x="759" y="143"/>
                  </a:lnTo>
                  <a:lnTo>
                    <a:pt x="758" y="152"/>
                  </a:lnTo>
                  <a:lnTo>
                    <a:pt x="757" y="161"/>
                  </a:lnTo>
                  <a:lnTo>
                    <a:pt x="753" y="169"/>
                  </a:lnTo>
                  <a:lnTo>
                    <a:pt x="749" y="175"/>
                  </a:lnTo>
                  <a:lnTo>
                    <a:pt x="744" y="181"/>
                  </a:lnTo>
                  <a:lnTo>
                    <a:pt x="738" y="185"/>
                  </a:lnTo>
                  <a:lnTo>
                    <a:pt x="732" y="188"/>
                  </a:lnTo>
                  <a:lnTo>
                    <a:pt x="724" y="189"/>
                  </a:lnTo>
                  <a:lnTo>
                    <a:pt x="717" y="188"/>
                  </a:lnTo>
                  <a:lnTo>
                    <a:pt x="710" y="185"/>
                  </a:lnTo>
                  <a:lnTo>
                    <a:pt x="705" y="181"/>
                  </a:lnTo>
                  <a:lnTo>
                    <a:pt x="699" y="175"/>
                  </a:lnTo>
                  <a:lnTo>
                    <a:pt x="695" y="169"/>
                  </a:lnTo>
                  <a:lnTo>
                    <a:pt x="692" y="161"/>
                  </a:lnTo>
                  <a:lnTo>
                    <a:pt x="691" y="152"/>
                  </a:lnTo>
                  <a:lnTo>
                    <a:pt x="690" y="143"/>
                  </a:lnTo>
                  <a:lnTo>
                    <a:pt x="690" y="134"/>
                  </a:lnTo>
                  <a:lnTo>
                    <a:pt x="692" y="126"/>
                  </a:lnTo>
                  <a:lnTo>
                    <a:pt x="694" y="119"/>
                  </a:lnTo>
                  <a:lnTo>
                    <a:pt x="698" y="112"/>
                  </a:lnTo>
                  <a:lnTo>
                    <a:pt x="703" y="106"/>
                  </a:lnTo>
                  <a:lnTo>
                    <a:pt x="709" y="102"/>
                  </a:lnTo>
                  <a:lnTo>
                    <a:pt x="717" y="98"/>
                  </a:lnTo>
                  <a:lnTo>
                    <a:pt x="724" y="97"/>
                  </a:lnTo>
                  <a:close/>
                  <a:moveTo>
                    <a:pt x="806" y="202"/>
                  </a:moveTo>
                  <a:lnTo>
                    <a:pt x="827" y="202"/>
                  </a:lnTo>
                  <a:lnTo>
                    <a:pt x="827" y="131"/>
                  </a:lnTo>
                  <a:lnTo>
                    <a:pt x="827" y="125"/>
                  </a:lnTo>
                  <a:lnTo>
                    <a:pt x="828" y="121"/>
                  </a:lnTo>
                  <a:lnTo>
                    <a:pt x="830" y="116"/>
                  </a:lnTo>
                  <a:lnTo>
                    <a:pt x="832" y="112"/>
                  </a:lnTo>
                  <a:lnTo>
                    <a:pt x="834" y="108"/>
                  </a:lnTo>
                  <a:lnTo>
                    <a:pt x="838" y="105"/>
                  </a:lnTo>
                  <a:lnTo>
                    <a:pt x="841" y="103"/>
                  </a:lnTo>
                  <a:lnTo>
                    <a:pt x="845" y="101"/>
                  </a:lnTo>
                  <a:lnTo>
                    <a:pt x="850" y="100"/>
                  </a:lnTo>
                  <a:lnTo>
                    <a:pt x="854" y="98"/>
                  </a:lnTo>
                  <a:lnTo>
                    <a:pt x="859" y="100"/>
                  </a:lnTo>
                  <a:lnTo>
                    <a:pt x="865" y="101"/>
                  </a:lnTo>
                  <a:lnTo>
                    <a:pt x="869" y="104"/>
                  </a:lnTo>
                  <a:lnTo>
                    <a:pt x="872" y="108"/>
                  </a:lnTo>
                  <a:lnTo>
                    <a:pt x="874" y="113"/>
                  </a:lnTo>
                  <a:lnTo>
                    <a:pt x="877" y="119"/>
                  </a:lnTo>
                  <a:lnTo>
                    <a:pt x="878" y="124"/>
                  </a:lnTo>
                  <a:lnTo>
                    <a:pt x="878" y="131"/>
                  </a:lnTo>
                  <a:lnTo>
                    <a:pt x="878" y="202"/>
                  </a:lnTo>
                  <a:lnTo>
                    <a:pt x="898" y="202"/>
                  </a:lnTo>
                  <a:lnTo>
                    <a:pt x="898" y="129"/>
                  </a:lnTo>
                  <a:lnTo>
                    <a:pt x="898" y="123"/>
                  </a:lnTo>
                  <a:lnTo>
                    <a:pt x="899" y="119"/>
                  </a:lnTo>
                  <a:lnTo>
                    <a:pt x="901" y="114"/>
                  </a:lnTo>
                  <a:lnTo>
                    <a:pt x="904" y="111"/>
                  </a:lnTo>
                  <a:lnTo>
                    <a:pt x="906" y="107"/>
                  </a:lnTo>
                  <a:lnTo>
                    <a:pt x="909" y="105"/>
                  </a:lnTo>
                  <a:lnTo>
                    <a:pt x="912" y="102"/>
                  </a:lnTo>
                  <a:lnTo>
                    <a:pt x="915" y="101"/>
                  </a:lnTo>
                  <a:lnTo>
                    <a:pt x="920" y="100"/>
                  </a:lnTo>
                  <a:lnTo>
                    <a:pt x="924" y="98"/>
                  </a:lnTo>
                  <a:lnTo>
                    <a:pt x="931" y="100"/>
                  </a:lnTo>
                  <a:lnTo>
                    <a:pt x="935" y="102"/>
                  </a:lnTo>
                  <a:lnTo>
                    <a:pt x="939" y="104"/>
                  </a:lnTo>
                  <a:lnTo>
                    <a:pt x="942" y="108"/>
                  </a:lnTo>
                  <a:lnTo>
                    <a:pt x="946" y="114"/>
                  </a:lnTo>
                  <a:lnTo>
                    <a:pt x="948" y="120"/>
                  </a:lnTo>
                  <a:lnTo>
                    <a:pt x="949" y="127"/>
                  </a:lnTo>
                  <a:lnTo>
                    <a:pt x="949" y="135"/>
                  </a:lnTo>
                  <a:lnTo>
                    <a:pt x="949" y="202"/>
                  </a:lnTo>
                  <a:lnTo>
                    <a:pt x="969" y="202"/>
                  </a:lnTo>
                  <a:lnTo>
                    <a:pt x="969" y="132"/>
                  </a:lnTo>
                  <a:lnTo>
                    <a:pt x="968" y="119"/>
                  </a:lnTo>
                  <a:lnTo>
                    <a:pt x="965" y="107"/>
                  </a:lnTo>
                  <a:lnTo>
                    <a:pt x="962" y="98"/>
                  </a:lnTo>
                  <a:lnTo>
                    <a:pt x="956" y="92"/>
                  </a:lnTo>
                  <a:lnTo>
                    <a:pt x="950" y="86"/>
                  </a:lnTo>
                  <a:lnTo>
                    <a:pt x="943" y="84"/>
                  </a:lnTo>
                  <a:lnTo>
                    <a:pt x="938" y="82"/>
                  </a:lnTo>
                  <a:lnTo>
                    <a:pt x="932" y="82"/>
                  </a:lnTo>
                  <a:lnTo>
                    <a:pt x="924" y="82"/>
                  </a:lnTo>
                  <a:lnTo>
                    <a:pt x="918" y="83"/>
                  </a:lnTo>
                  <a:lnTo>
                    <a:pt x="912" y="86"/>
                  </a:lnTo>
                  <a:lnTo>
                    <a:pt x="907" y="90"/>
                  </a:lnTo>
                  <a:lnTo>
                    <a:pt x="899" y="96"/>
                  </a:lnTo>
                  <a:lnTo>
                    <a:pt x="894" y="105"/>
                  </a:lnTo>
                  <a:lnTo>
                    <a:pt x="894" y="105"/>
                  </a:lnTo>
                  <a:lnTo>
                    <a:pt x="892" y="100"/>
                  </a:lnTo>
                  <a:lnTo>
                    <a:pt x="888" y="95"/>
                  </a:lnTo>
                  <a:lnTo>
                    <a:pt x="885" y="92"/>
                  </a:lnTo>
                  <a:lnTo>
                    <a:pt x="881" y="87"/>
                  </a:lnTo>
                  <a:lnTo>
                    <a:pt x="877" y="85"/>
                  </a:lnTo>
                  <a:lnTo>
                    <a:pt x="872" y="83"/>
                  </a:lnTo>
                  <a:lnTo>
                    <a:pt x="867" y="82"/>
                  </a:lnTo>
                  <a:lnTo>
                    <a:pt x="861" y="82"/>
                  </a:lnTo>
                  <a:lnTo>
                    <a:pt x="854" y="82"/>
                  </a:lnTo>
                  <a:lnTo>
                    <a:pt x="848" y="83"/>
                  </a:lnTo>
                  <a:lnTo>
                    <a:pt x="843" y="85"/>
                  </a:lnTo>
                  <a:lnTo>
                    <a:pt x="839" y="88"/>
                  </a:lnTo>
                  <a:lnTo>
                    <a:pt x="834" y="91"/>
                  </a:lnTo>
                  <a:lnTo>
                    <a:pt x="831" y="95"/>
                  </a:lnTo>
                  <a:lnTo>
                    <a:pt x="828" y="98"/>
                  </a:lnTo>
                  <a:lnTo>
                    <a:pt x="825" y="103"/>
                  </a:lnTo>
                  <a:lnTo>
                    <a:pt x="825" y="103"/>
                  </a:lnTo>
                  <a:lnTo>
                    <a:pt x="824" y="84"/>
                  </a:lnTo>
                  <a:lnTo>
                    <a:pt x="805" y="84"/>
                  </a:lnTo>
                  <a:lnTo>
                    <a:pt x="806" y="98"/>
                  </a:lnTo>
                  <a:lnTo>
                    <a:pt x="806" y="116"/>
                  </a:lnTo>
                  <a:lnTo>
                    <a:pt x="806" y="202"/>
                  </a:lnTo>
                  <a:close/>
                  <a:moveTo>
                    <a:pt x="1095" y="146"/>
                  </a:moveTo>
                  <a:lnTo>
                    <a:pt x="1095" y="143"/>
                  </a:lnTo>
                  <a:lnTo>
                    <a:pt x="1096" y="136"/>
                  </a:lnTo>
                  <a:lnTo>
                    <a:pt x="1095" y="129"/>
                  </a:lnTo>
                  <a:lnTo>
                    <a:pt x="1094" y="119"/>
                  </a:lnTo>
                  <a:lnTo>
                    <a:pt x="1090" y="110"/>
                  </a:lnTo>
                  <a:lnTo>
                    <a:pt x="1086" y="101"/>
                  </a:lnTo>
                  <a:lnTo>
                    <a:pt x="1083" y="97"/>
                  </a:lnTo>
                  <a:lnTo>
                    <a:pt x="1080" y="93"/>
                  </a:lnTo>
                  <a:lnTo>
                    <a:pt x="1075" y="90"/>
                  </a:lnTo>
                  <a:lnTo>
                    <a:pt x="1071" y="87"/>
                  </a:lnTo>
                  <a:lnTo>
                    <a:pt x="1067" y="84"/>
                  </a:lnTo>
                  <a:lnTo>
                    <a:pt x="1061" y="83"/>
                  </a:lnTo>
                  <a:lnTo>
                    <a:pt x="1055" y="82"/>
                  </a:lnTo>
                  <a:lnTo>
                    <a:pt x="1048" y="82"/>
                  </a:lnTo>
                  <a:lnTo>
                    <a:pt x="1042" y="82"/>
                  </a:lnTo>
                  <a:lnTo>
                    <a:pt x="1036" y="83"/>
                  </a:lnTo>
                  <a:lnTo>
                    <a:pt x="1031" y="84"/>
                  </a:lnTo>
                  <a:lnTo>
                    <a:pt x="1026" y="86"/>
                  </a:lnTo>
                  <a:lnTo>
                    <a:pt x="1021" y="88"/>
                  </a:lnTo>
                  <a:lnTo>
                    <a:pt x="1017" y="92"/>
                  </a:lnTo>
                  <a:lnTo>
                    <a:pt x="1013" y="95"/>
                  </a:lnTo>
                  <a:lnTo>
                    <a:pt x="1009" y="100"/>
                  </a:lnTo>
                  <a:lnTo>
                    <a:pt x="1003" y="110"/>
                  </a:lnTo>
                  <a:lnTo>
                    <a:pt x="999" y="120"/>
                  </a:lnTo>
                  <a:lnTo>
                    <a:pt x="995" y="132"/>
                  </a:lnTo>
                  <a:lnTo>
                    <a:pt x="994" y="145"/>
                  </a:lnTo>
                  <a:lnTo>
                    <a:pt x="995" y="158"/>
                  </a:lnTo>
                  <a:lnTo>
                    <a:pt x="999" y="169"/>
                  </a:lnTo>
                  <a:lnTo>
                    <a:pt x="1001" y="174"/>
                  </a:lnTo>
                  <a:lnTo>
                    <a:pt x="1003" y="179"/>
                  </a:lnTo>
                  <a:lnTo>
                    <a:pt x="1006" y="183"/>
                  </a:lnTo>
                  <a:lnTo>
                    <a:pt x="1009" y="188"/>
                  </a:lnTo>
                  <a:lnTo>
                    <a:pt x="1014" y="191"/>
                  </a:lnTo>
                  <a:lnTo>
                    <a:pt x="1018" y="194"/>
                  </a:lnTo>
                  <a:lnTo>
                    <a:pt x="1022" y="198"/>
                  </a:lnTo>
                  <a:lnTo>
                    <a:pt x="1028" y="200"/>
                  </a:lnTo>
                  <a:lnTo>
                    <a:pt x="1033" y="202"/>
                  </a:lnTo>
                  <a:lnTo>
                    <a:pt x="1039" y="203"/>
                  </a:lnTo>
                  <a:lnTo>
                    <a:pt x="1044" y="204"/>
                  </a:lnTo>
                  <a:lnTo>
                    <a:pt x="1050" y="204"/>
                  </a:lnTo>
                  <a:lnTo>
                    <a:pt x="1063" y="203"/>
                  </a:lnTo>
                  <a:lnTo>
                    <a:pt x="1074" y="202"/>
                  </a:lnTo>
                  <a:lnTo>
                    <a:pt x="1083" y="200"/>
                  </a:lnTo>
                  <a:lnTo>
                    <a:pt x="1089" y="197"/>
                  </a:lnTo>
                  <a:lnTo>
                    <a:pt x="1085" y="182"/>
                  </a:lnTo>
                  <a:lnTo>
                    <a:pt x="1080" y="184"/>
                  </a:lnTo>
                  <a:lnTo>
                    <a:pt x="1072" y="185"/>
                  </a:lnTo>
                  <a:lnTo>
                    <a:pt x="1063" y="188"/>
                  </a:lnTo>
                  <a:lnTo>
                    <a:pt x="1054" y="188"/>
                  </a:lnTo>
                  <a:lnTo>
                    <a:pt x="1046" y="186"/>
                  </a:lnTo>
                  <a:lnTo>
                    <a:pt x="1039" y="185"/>
                  </a:lnTo>
                  <a:lnTo>
                    <a:pt x="1032" y="182"/>
                  </a:lnTo>
                  <a:lnTo>
                    <a:pt x="1027" y="178"/>
                  </a:lnTo>
                  <a:lnTo>
                    <a:pt x="1021" y="172"/>
                  </a:lnTo>
                  <a:lnTo>
                    <a:pt x="1018" y="165"/>
                  </a:lnTo>
                  <a:lnTo>
                    <a:pt x="1016" y="156"/>
                  </a:lnTo>
                  <a:lnTo>
                    <a:pt x="1015" y="146"/>
                  </a:lnTo>
                  <a:lnTo>
                    <a:pt x="1095" y="146"/>
                  </a:lnTo>
                  <a:close/>
                  <a:moveTo>
                    <a:pt x="1015" y="132"/>
                  </a:moveTo>
                  <a:lnTo>
                    <a:pt x="1016" y="125"/>
                  </a:lnTo>
                  <a:lnTo>
                    <a:pt x="1017" y="120"/>
                  </a:lnTo>
                  <a:lnTo>
                    <a:pt x="1020" y="114"/>
                  </a:lnTo>
                  <a:lnTo>
                    <a:pt x="1023" y="108"/>
                  </a:lnTo>
                  <a:lnTo>
                    <a:pt x="1028" y="104"/>
                  </a:lnTo>
                  <a:lnTo>
                    <a:pt x="1033" y="100"/>
                  </a:lnTo>
                  <a:lnTo>
                    <a:pt x="1040" y="97"/>
                  </a:lnTo>
                  <a:lnTo>
                    <a:pt x="1046" y="96"/>
                  </a:lnTo>
                  <a:lnTo>
                    <a:pt x="1055" y="97"/>
                  </a:lnTo>
                  <a:lnTo>
                    <a:pt x="1061" y="100"/>
                  </a:lnTo>
                  <a:lnTo>
                    <a:pt x="1066" y="104"/>
                  </a:lnTo>
                  <a:lnTo>
                    <a:pt x="1070" y="108"/>
                  </a:lnTo>
                  <a:lnTo>
                    <a:pt x="1072" y="114"/>
                  </a:lnTo>
                  <a:lnTo>
                    <a:pt x="1074" y="121"/>
                  </a:lnTo>
                  <a:lnTo>
                    <a:pt x="1075" y="126"/>
                  </a:lnTo>
                  <a:lnTo>
                    <a:pt x="1075" y="132"/>
                  </a:lnTo>
                  <a:lnTo>
                    <a:pt x="1015" y="132"/>
                  </a:lnTo>
                  <a:close/>
                  <a:moveTo>
                    <a:pt x="1126" y="56"/>
                  </a:moveTo>
                  <a:lnTo>
                    <a:pt x="1126" y="84"/>
                  </a:lnTo>
                  <a:lnTo>
                    <a:pt x="1108" y="84"/>
                  </a:lnTo>
                  <a:lnTo>
                    <a:pt x="1108" y="101"/>
                  </a:lnTo>
                  <a:lnTo>
                    <a:pt x="1126" y="101"/>
                  </a:lnTo>
                  <a:lnTo>
                    <a:pt x="1126" y="164"/>
                  </a:lnTo>
                  <a:lnTo>
                    <a:pt x="1126" y="174"/>
                  </a:lnTo>
                  <a:lnTo>
                    <a:pt x="1127" y="183"/>
                  </a:lnTo>
                  <a:lnTo>
                    <a:pt x="1130" y="190"/>
                  </a:lnTo>
                  <a:lnTo>
                    <a:pt x="1134" y="195"/>
                  </a:lnTo>
                  <a:lnTo>
                    <a:pt x="1138" y="199"/>
                  </a:lnTo>
                  <a:lnTo>
                    <a:pt x="1143" y="202"/>
                  </a:lnTo>
                  <a:lnTo>
                    <a:pt x="1150" y="203"/>
                  </a:lnTo>
                  <a:lnTo>
                    <a:pt x="1156" y="204"/>
                  </a:lnTo>
                  <a:lnTo>
                    <a:pt x="1167" y="203"/>
                  </a:lnTo>
                  <a:lnTo>
                    <a:pt x="1175" y="201"/>
                  </a:lnTo>
                  <a:lnTo>
                    <a:pt x="1174" y="185"/>
                  </a:lnTo>
                  <a:lnTo>
                    <a:pt x="1169" y="186"/>
                  </a:lnTo>
                  <a:lnTo>
                    <a:pt x="1162" y="186"/>
                  </a:lnTo>
                  <a:lnTo>
                    <a:pt x="1157" y="186"/>
                  </a:lnTo>
                  <a:lnTo>
                    <a:pt x="1154" y="185"/>
                  </a:lnTo>
                  <a:lnTo>
                    <a:pt x="1152" y="183"/>
                  </a:lnTo>
                  <a:lnTo>
                    <a:pt x="1150" y="181"/>
                  </a:lnTo>
                  <a:lnTo>
                    <a:pt x="1148" y="178"/>
                  </a:lnTo>
                  <a:lnTo>
                    <a:pt x="1147" y="173"/>
                  </a:lnTo>
                  <a:lnTo>
                    <a:pt x="1147" y="169"/>
                  </a:lnTo>
                  <a:lnTo>
                    <a:pt x="1147" y="164"/>
                  </a:lnTo>
                  <a:lnTo>
                    <a:pt x="1147" y="101"/>
                  </a:lnTo>
                  <a:lnTo>
                    <a:pt x="1176" y="101"/>
                  </a:lnTo>
                  <a:lnTo>
                    <a:pt x="1176" y="84"/>
                  </a:lnTo>
                  <a:lnTo>
                    <a:pt x="1147" y="84"/>
                  </a:lnTo>
                  <a:lnTo>
                    <a:pt x="1147" y="51"/>
                  </a:lnTo>
                  <a:lnTo>
                    <a:pt x="1126" y="56"/>
                  </a:lnTo>
                  <a:close/>
                  <a:moveTo>
                    <a:pt x="1220" y="202"/>
                  </a:moveTo>
                  <a:lnTo>
                    <a:pt x="1220" y="84"/>
                  </a:lnTo>
                  <a:lnTo>
                    <a:pt x="1199" y="84"/>
                  </a:lnTo>
                  <a:lnTo>
                    <a:pt x="1199" y="202"/>
                  </a:lnTo>
                  <a:lnTo>
                    <a:pt x="1220" y="202"/>
                  </a:lnTo>
                  <a:close/>
                  <a:moveTo>
                    <a:pt x="1209" y="37"/>
                  </a:moveTo>
                  <a:lnTo>
                    <a:pt x="1204" y="38"/>
                  </a:lnTo>
                  <a:lnTo>
                    <a:pt x="1201" y="42"/>
                  </a:lnTo>
                  <a:lnTo>
                    <a:pt x="1197" y="46"/>
                  </a:lnTo>
                  <a:lnTo>
                    <a:pt x="1196" y="51"/>
                  </a:lnTo>
                  <a:lnTo>
                    <a:pt x="1197" y="56"/>
                  </a:lnTo>
                  <a:lnTo>
                    <a:pt x="1201" y="61"/>
                  </a:lnTo>
                  <a:lnTo>
                    <a:pt x="1204" y="63"/>
                  </a:lnTo>
                  <a:lnTo>
                    <a:pt x="1209" y="64"/>
                  </a:lnTo>
                  <a:lnTo>
                    <a:pt x="1215" y="63"/>
                  </a:lnTo>
                  <a:lnTo>
                    <a:pt x="1219" y="61"/>
                  </a:lnTo>
                  <a:lnTo>
                    <a:pt x="1221" y="56"/>
                  </a:lnTo>
                  <a:lnTo>
                    <a:pt x="1222" y="51"/>
                  </a:lnTo>
                  <a:lnTo>
                    <a:pt x="1221" y="46"/>
                  </a:lnTo>
                  <a:lnTo>
                    <a:pt x="1219" y="42"/>
                  </a:lnTo>
                  <a:lnTo>
                    <a:pt x="1215" y="38"/>
                  </a:lnTo>
                  <a:lnTo>
                    <a:pt x="1209" y="37"/>
                  </a:lnTo>
                  <a:close/>
                  <a:moveTo>
                    <a:pt x="1255" y="202"/>
                  </a:moveTo>
                  <a:lnTo>
                    <a:pt x="1275" y="202"/>
                  </a:lnTo>
                  <a:lnTo>
                    <a:pt x="1275" y="131"/>
                  </a:lnTo>
                  <a:lnTo>
                    <a:pt x="1275" y="125"/>
                  </a:lnTo>
                  <a:lnTo>
                    <a:pt x="1276" y="121"/>
                  </a:lnTo>
                  <a:lnTo>
                    <a:pt x="1277" y="116"/>
                  </a:lnTo>
                  <a:lnTo>
                    <a:pt x="1279" y="112"/>
                  </a:lnTo>
                  <a:lnTo>
                    <a:pt x="1283" y="108"/>
                  </a:lnTo>
                  <a:lnTo>
                    <a:pt x="1286" y="105"/>
                  </a:lnTo>
                  <a:lnTo>
                    <a:pt x="1289" y="103"/>
                  </a:lnTo>
                  <a:lnTo>
                    <a:pt x="1293" y="101"/>
                  </a:lnTo>
                  <a:lnTo>
                    <a:pt x="1298" y="100"/>
                  </a:lnTo>
                  <a:lnTo>
                    <a:pt x="1302" y="98"/>
                  </a:lnTo>
                  <a:lnTo>
                    <a:pt x="1307" y="100"/>
                  </a:lnTo>
                  <a:lnTo>
                    <a:pt x="1312" y="101"/>
                  </a:lnTo>
                  <a:lnTo>
                    <a:pt x="1316" y="104"/>
                  </a:lnTo>
                  <a:lnTo>
                    <a:pt x="1319" y="108"/>
                  </a:lnTo>
                  <a:lnTo>
                    <a:pt x="1323" y="113"/>
                  </a:lnTo>
                  <a:lnTo>
                    <a:pt x="1325" y="119"/>
                  </a:lnTo>
                  <a:lnTo>
                    <a:pt x="1326" y="124"/>
                  </a:lnTo>
                  <a:lnTo>
                    <a:pt x="1326" y="131"/>
                  </a:lnTo>
                  <a:lnTo>
                    <a:pt x="1326" y="202"/>
                  </a:lnTo>
                  <a:lnTo>
                    <a:pt x="1346" y="202"/>
                  </a:lnTo>
                  <a:lnTo>
                    <a:pt x="1346" y="129"/>
                  </a:lnTo>
                  <a:lnTo>
                    <a:pt x="1346" y="123"/>
                  </a:lnTo>
                  <a:lnTo>
                    <a:pt x="1347" y="119"/>
                  </a:lnTo>
                  <a:lnTo>
                    <a:pt x="1350" y="114"/>
                  </a:lnTo>
                  <a:lnTo>
                    <a:pt x="1352" y="111"/>
                  </a:lnTo>
                  <a:lnTo>
                    <a:pt x="1354" y="107"/>
                  </a:lnTo>
                  <a:lnTo>
                    <a:pt x="1357" y="105"/>
                  </a:lnTo>
                  <a:lnTo>
                    <a:pt x="1360" y="102"/>
                  </a:lnTo>
                  <a:lnTo>
                    <a:pt x="1364" y="101"/>
                  </a:lnTo>
                  <a:lnTo>
                    <a:pt x="1368" y="100"/>
                  </a:lnTo>
                  <a:lnTo>
                    <a:pt x="1372" y="98"/>
                  </a:lnTo>
                  <a:lnTo>
                    <a:pt x="1378" y="100"/>
                  </a:lnTo>
                  <a:lnTo>
                    <a:pt x="1383" y="102"/>
                  </a:lnTo>
                  <a:lnTo>
                    <a:pt x="1387" y="104"/>
                  </a:lnTo>
                  <a:lnTo>
                    <a:pt x="1391" y="108"/>
                  </a:lnTo>
                  <a:lnTo>
                    <a:pt x="1394" y="114"/>
                  </a:lnTo>
                  <a:lnTo>
                    <a:pt x="1395" y="120"/>
                  </a:lnTo>
                  <a:lnTo>
                    <a:pt x="1397" y="127"/>
                  </a:lnTo>
                  <a:lnTo>
                    <a:pt x="1397" y="135"/>
                  </a:lnTo>
                  <a:lnTo>
                    <a:pt x="1397" y="202"/>
                  </a:lnTo>
                  <a:lnTo>
                    <a:pt x="1418" y="202"/>
                  </a:lnTo>
                  <a:lnTo>
                    <a:pt x="1418" y="132"/>
                  </a:lnTo>
                  <a:lnTo>
                    <a:pt x="1417" y="119"/>
                  </a:lnTo>
                  <a:lnTo>
                    <a:pt x="1413" y="107"/>
                  </a:lnTo>
                  <a:lnTo>
                    <a:pt x="1409" y="98"/>
                  </a:lnTo>
                  <a:lnTo>
                    <a:pt x="1405" y="92"/>
                  </a:lnTo>
                  <a:lnTo>
                    <a:pt x="1398" y="86"/>
                  </a:lnTo>
                  <a:lnTo>
                    <a:pt x="1392" y="84"/>
                  </a:lnTo>
                  <a:lnTo>
                    <a:pt x="1385" y="82"/>
                  </a:lnTo>
                  <a:lnTo>
                    <a:pt x="1380" y="82"/>
                  </a:lnTo>
                  <a:lnTo>
                    <a:pt x="1372" y="82"/>
                  </a:lnTo>
                  <a:lnTo>
                    <a:pt x="1366" y="83"/>
                  </a:lnTo>
                  <a:lnTo>
                    <a:pt x="1359" y="86"/>
                  </a:lnTo>
                  <a:lnTo>
                    <a:pt x="1355" y="90"/>
                  </a:lnTo>
                  <a:lnTo>
                    <a:pt x="1347" y="96"/>
                  </a:lnTo>
                  <a:lnTo>
                    <a:pt x="1342" y="105"/>
                  </a:lnTo>
                  <a:lnTo>
                    <a:pt x="1341" y="105"/>
                  </a:lnTo>
                  <a:lnTo>
                    <a:pt x="1339" y="100"/>
                  </a:lnTo>
                  <a:lnTo>
                    <a:pt x="1337" y="95"/>
                  </a:lnTo>
                  <a:lnTo>
                    <a:pt x="1333" y="92"/>
                  </a:lnTo>
                  <a:lnTo>
                    <a:pt x="1329" y="87"/>
                  </a:lnTo>
                  <a:lnTo>
                    <a:pt x="1325" y="85"/>
                  </a:lnTo>
                  <a:lnTo>
                    <a:pt x="1320" y="83"/>
                  </a:lnTo>
                  <a:lnTo>
                    <a:pt x="1315" y="82"/>
                  </a:lnTo>
                  <a:lnTo>
                    <a:pt x="1309" y="82"/>
                  </a:lnTo>
                  <a:lnTo>
                    <a:pt x="1302" y="82"/>
                  </a:lnTo>
                  <a:lnTo>
                    <a:pt x="1297" y="83"/>
                  </a:lnTo>
                  <a:lnTo>
                    <a:pt x="1291" y="85"/>
                  </a:lnTo>
                  <a:lnTo>
                    <a:pt x="1286" y="88"/>
                  </a:lnTo>
                  <a:lnTo>
                    <a:pt x="1283" y="91"/>
                  </a:lnTo>
                  <a:lnTo>
                    <a:pt x="1278" y="95"/>
                  </a:lnTo>
                  <a:lnTo>
                    <a:pt x="1276" y="98"/>
                  </a:lnTo>
                  <a:lnTo>
                    <a:pt x="1273" y="103"/>
                  </a:lnTo>
                  <a:lnTo>
                    <a:pt x="1273" y="103"/>
                  </a:lnTo>
                  <a:lnTo>
                    <a:pt x="1272" y="84"/>
                  </a:lnTo>
                  <a:lnTo>
                    <a:pt x="1253" y="84"/>
                  </a:lnTo>
                  <a:lnTo>
                    <a:pt x="1255" y="98"/>
                  </a:lnTo>
                  <a:lnTo>
                    <a:pt x="1255" y="116"/>
                  </a:lnTo>
                  <a:lnTo>
                    <a:pt x="1255" y="202"/>
                  </a:lnTo>
                  <a:close/>
                  <a:moveTo>
                    <a:pt x="1543" y="146"/>
                  </a:moveTo>
                  <a:lnTo>
                    <a:pt x="1543" y="143"/>
                  </a:lnTo>
                  <a:lnTo>
                    <a:pt x="1543" y="136"/>
                  </a:lnTo>
                  <a:lnTo>
                    <a:pt x="1543" y="129"/>
                  </a:lnTo>
                  <a:lnTo>
                    <a:pt x="1541" y="119"/>
                  </a:lnTo>
                  <a:lnTo>
                    <a:pt x="1539" y="110"/>
                  </a:lnTo>
                  <a:lnTo>
                    <a:pt x="1534" y="101"/>
                  </a:lnTo>
                  <a:lnTo>
                    <a:pt x="1531" y="97"/>
                  </a:lnTo>
                  <a:lnTo>
                    <a:pt x="1528" y="93"/>
                  </a:lnTo>
                  <a:lnTo>
                    <a:pt x="1523" y="90"/>
                  </a:lnTo>
                  <a:lnTo>
                    <a:pt x="1519" y="87"/>
                  </a:lnTo>
                  <a:lnTo>
                    <a:pt x="1515" y="84"/>
                  </a:lnTo>
                  <a:lnTo>
                    <a:pt x="1509" y="83"/>
                  </a:lnTo>
                  <a:lnTo>
                    <a:pt x="1503" y="82"/>
                  </a:lnTo>
                  <a:lnTo>
                    <a:pt x="1496" y="82"/>
                  </a:lnTo>
                  <a:lnTo>
                    <a:pt x="1490" y="82"/>
                  </a:lnTo>
                  <a:lnTo>
                    <a:pt x="1485" y="83"/>
                  </a:lnTo>
                  <a:lnTo>
                    <a:pt x="1479" y="84"/>
                  </a:lnTo>
                  <a:lnTo>
                    <a:pt x="1474" y="86"/>
                  </a:lnTo>
                  <a:lnTo>
                    <a:pt x="1469" y="88"/>
                  </a:lnTo>
                  <a:lnTo>
                    <a:pt x="1465" y="92"/>
                  </a:lnTo>
                  <a:lnTo>
                    <a:pt x="1461" y="95"/>
                  </a:lnTo>
                  <a:lnTo>
                    <a:pt x="1456" y="100"/>
                  </a:lnTo>
                  <a:lnTo>
                    <a:pt x="1451" y="110"/>
                  </a:lnTo>
                  <a:lnTo>
                    <a:pt x="1447" y="120"/>
                  </a:lnTo>
                  <a:lnTo>
                    <a:pt x="1444" y="132"/>
                  </a:lnTo>
                  <a:lnTo>
                    <a:pt x="1442" y="145"/>
                  </a:lnTo>
                  <a:lnTo>
                    <a:pt x="1444" y="158"/>
                  </a:lnTo>
                  <a:lnTo>
                    <a:pt x="1447" y="169"/>
                  </a:lnTo>
                  <a:lnTo>
                    <a:pt x="1449" y="174"/>
                  </a:lnTo>
                  <a:lnTo>
                    <a:pt x="1451" y="179"/>
                  </a:lnTo>
                  <a:lnTo>
                    <a:pt x="1454" y="183"/>
                  </a:lnTo>
                  <a:lnTo>
                    <a:pt x="1458" y="188"/>
                  </a:lnTo>
                  <a:lnTo>
                    <a:pt x="1462" y="191"/>
                  </a:lnTo>
                  <a:lnTo>
                    <a:pt x="1465" y="194"/>
                  </a:lnTo>
                  <a:lnTo>
                    <a:pt x="1471" y="198"/>
                  </a:lnTo>
                  <a:lnTo>
                    <a:pt x="1475" y="200"/>
                  </a:lnTo>
                  <a:lnTo>
                    <a:pt x="1480" y="202"/>
                  </a:lnTo>
                  <a:lnTo>
                    <a:pt x="1487" y="203"/>
                  </a:lnTo>
                  <a:lnTo>
                    <a:pt x="1492" y="204"/>
                  </a:lnTo>
                  <a:lnTo>
                    <a:pt x="1499" y="204"/>
                  </a:lnTo>
                  <a:lnTo>
                    <a:pt x="1512" y="203"/>
                  </a:lnTo>
                  <a:lnTo>
                    <a:pt x="1522" y="202"/>
                  </a:lnTo>
                  <a:lnTo>
                    <a:pt x="1530" y="200"/>
                  </a:lnTo>
                  <a:lnTo>
                    <a:pt x="1536" y="197"/>
                  </a:lnTo>
                  <a:lnTo>
                    <a:pt x="1533" y="182"/>
                  </a:lnTo>
                  <a:lnTo>
                    <a:pt x="1527" y="184"/>
                  </a:lnTo>
                  <a:lnTo>
                    <a:pt x="1520" y="185"/>
                  </a:lnTo>
                  <a:lnTo>
                    <a:pt x="1512" y="188"/>
                  </a:lnTo>
                  <a:lnTo>
                    <a:pt x="1502" y="188"/>
                  </a:lnTo>
                  <a:lnTo>
                    <a:pt x="1494" y="186"/>
                  </a:lnTo>
                  <a:lnTo>
                    <a:pt x="1487" y="185"/>
                  </a:lnTo>
                  <a:lnTo>
                    <a:pt x="1480" y="182"/>
                  </a:lnTo>
                  <a:lnTo>
                    <a:pt x="1475" y="178"/>
                  </a:lnTo>
                  <a:lnTo>
                    <a:pt x="1469" y="172"/>
                  </a:lnTo>
                  <a:lnTo>
                    <a:pt x="1466" y="165"/>
                  </a:lnTo>
                  <a:lnTo>
                    <a:pt x="1463" y="156"/>
                  </a:lnTo>
                  <a:lnTo>
                    <a:pt x="1463" y="146"/>
                  </a:lnTo>
                  <a:lnTo>
                    <a:pt x="1543" y="146"/>
                  </a:lnTo>
                  <a:close/>
                  <a:moveTo>
                    <a:pt x="1463" y="132"/>
                  </a:moveTo>
                  <a:lnTo>
                    <a:pt x="1464" y="125"/>
                  </a:lnTo>
                  <a:lnTo>
                    <a:pt x="1465" y="120"/>
                  </a:lnTo>
                  <a:lnTo>
                    <a:pt x="1468" y="114"/>
                  </a:lnTo>
                  <a:lnTo>
                    <a:pt x="1472" y="108"/>
                  </a:lnTo>
                  <a:lnTo>
                    <a:pt x="1476" y="104"/>
                  </a:lnTo>
                  <a:lnTo>
                    <a:pt x="1481" y="100"/>
                  </a:lnTo>
                  <a:lnTo>
                    <a:pt x="1487" y="97"/>
                  </a:lnTo>
                  <a:lnTo>
                    <a:pt x="1494" y="96"/>
                  </a:lnTo>
                  <a:lnTo>
                    <a:pt x="1503" y="97"/>
                  </a:lnTo>
                  <a:lnTo>
                    <a:pt x="1509" y="100"/>
                  </a:lnTo>
                  <a:lnTo>
                    <a:pt x="1514" y="104"/>
                  </a:lnTo>
                  <a:lnTo>
                    <a:pt x="1518" y="108"/>
                  </a:lnTo>
                  <a:lnTo>
                    <a:pt x="1520" y="114"/>
                  </a:lnTo>
                  <a:lnTo>
                    <a:pt x="1522" y="121"/>
                  </a:lnTo>
                  <a:lnTo>
                    <a:pt x="1523" y="126"/>
                  </a:lnTo>
                  <a:lnTo>
                    <a:pt x="1523" y="132"/>
                  </a:lnTo>
                  <a:lnTo>
                    <a:pt x="1463" y="132"/>
                  </a:lnTo>
                  <a:close/>
                  <a:moveTo>
                    <a:pt x="1569" y="202"/>
                  </a:moveTo>
                  <a:lnTo>
                    <a:pt x="1589" y="202"/>
                  </a:lnTo>
                  <a:lnTo>
                    <a:pt x="1589" y="131"/>
                  </a:lnTo>
                  <a:lnTo>
                    <a:pt x="1590" y="125"/>
                  </a:lnTo>
                  <a:lnTo>
                    <a:pt x="1591" y="121"/>
                  </a:lnTo>
                  <a:lnTo>
                    <a:pt x="1593" y="116"/>
                  </a:lnTo>
                  <a:lnTo>
                    <a:pt x="1595" y="113"/>
                  </a:lnTo>
                  <a:lnTo>
                    <a:pt x="1598" y="108"/>
                  </a:lnTo>
                  <a:lnTo>
                    <a:pt x="1601" y="105"/>
                  </a:lnTo>
                  <a:lnTo>
                    <a:pt x="1606" y="103"/>
                  </a:lnTo>
                  <a:lnTo>
                    <a:pt x="1610" y="101"/>
                  </a:lnTo>
                  <a:lnTo>
                    <a:pt x="1614" y="100"/>
                  </a:lnTo>
                  <a:lnTo>
                    <a:pt x="1620" y="100"/>
                  </a:lnTo>
                  <a:lnTo>
                    <a:pt x="1626" y="100"/>
                  </a:lnTo>
                  <a:lnTo>
                    <a:pt x="1631" y="102"/>
                  </a:lnTo>
                  <a:lnTo>
                    <a:pt x="1636" y="105"/>
                  </a:lnTo>
                  <a:lnTo>
                    <a:pt x="1640" y="110"/>
                  </a:lnTo>
                  <a:lnTo>
                    <a:pt x="1642" y="114"/>
                  </a:lnTo>
                  <a:lnTo>
                    <a:pt x="1644" y="121"/>
                  </a:lnTo>
                  <a:lnTo>
                    <a:pt x="1645" y="126"/>
                  </a:lnTo>
                  <a:lnTo>
                    <a:pt x="1645" y="134"/>
                  </a:lnTo>
                  <a:lnTo>
                    <a:pt x="1645" y="202"/>
                  </a:lnTo>
                  <a:lnTo>
                    <a:pt x="1666" y="202"/>
                  </a:lnTo>
                  <a:lnTo>
                    <a:pt x="1666" y="132"/>
                  </a:lnTo>
                  <a:lnTo>
                    <a:pt x="1666" y="124"/>
                  </a:lnTo>
                  <a:lnTo>
                    <a:pt x="1665" y="117"/>
                  </a:lnTo>
                  <a:lnTo>
                    <a:pt x="1664" y="112"/>
                  </a:lnTo>
                  <a:lnTo>
                    <a:pt x="1662" y="106"/>
                  </a:lnTo>
                  <a:lnTo>
                    <a:pt x="1657" y="97"/>
                  </a:lnTo>
                  <a:lnTo>
                    <a:pt x="1652" y="91"/>
                  </a:lnTo>
                  <a:lnTo>
                    <a:pt x="1645" y="86"/>
                  </a:lnTo>
                  <a:lnTo>
                    <a:pt x="1639" y="84"/>
                  </a:lnTo>
                  <a:lnTo>
                    <a:pt x="1633" y="82"/>
                  </a:lnTo>
                  <a:lnTo>
                    <a:pt x="1626" y="82"/>
                  </a:lnTo>
                  <a:lnTo>
                    <a:pt x="1620" y="82"/>
                  </a:lnTo>
                  <a:lnTo>
                    <a:pt x="1613" y="83"/>
                  </a:lnTo>
                  <a:lnTo>
                    <a:pt x="1607" y="85"/>
                  </a:lnTo>
                  <a:lnTo>
                    <a:pt x="1602" y="88"/>
                  </a:lnTo>
                  <a:lnTo>
                    <a:pt x="1598" y="92"/>
                  </a:lnTo>
                  <a:lnTo>
                    <a:pt x="1594" y="95"/>
                  </a:lnTo>
                  <a:lnTo>
                    <a:pt x="1590" y="100"/>
                  </a:lnTo>
                  <a:lnTo>
                    <a:pt x="1588" y="103"/>
                  </a:lnTo>
                  <a:lnTo>
                    <a:pt x="1587" y="103"/>
                  </a:lnTo>
                  <a:lnTo>
                    <a:pt x="1586" y="84"/>
                  </a:lnTo>
                  <a:lnTo>
                    <a:pt x="1568" y="84"/>
                  </a:lnTo>
                  <a:lnTo>
                    <a:pt x="1569" y="98"/>
                  </a:lnTo>
                  <a:lnTo>
                    <a:pt x="1569" y="116"/>
                  </a:lnTo>
                  <a:lnTo>
                    <a:pt x="1569" y="202"/>
                  </a:lnTo>
                  <a:close/>
                  <a:moveTo>
                    <a:pt x="1704" y="56"/>
                  </a:moveTo>
                  <a:lnTo>
                    <a:pt x="1704" y="84"/>
                  </a:lnTo>
                  <a:lnTo>
                    <a:pt x="1687" y="84"/>
                  </a:lnTo>
                  <a:lnTo>
                    <a:pt x="1687" y="101"/>
                  </a:lnTo>
                  <a:lnTo>
                    <a:pt x="1704" y="101"/>
                  </a:lnTo>
                  <a:lnTo>
                    <a:pt x="1704" y="164"/>
                  </a:lnTo>
                  <a:lnTo>
                    <a:pt x="1704" y="174"/>
                  </a:lnTo>
                  <a:lnTo>
                    <a:pt x="1706" y="183"/>
                  </a:lnTo>
                  <a:lnTo>
                    <a:pt x="1708" y="190"/>
                  </a:lnTo>
                  <a:lnTo>
                    <a:pt x="1711" y="195"/>
                  </a:lnTo>
                  <a:lnTo>
                    <a:pt x="1716" y="199"/>
                  </a:lnTo>
                  <a:lnTo>
                    <a:pt x="1721" y="202"/>
                  </a:lnTo>
                  <a:lnTo>
                    <a:pt x="1728" y="203"/>
                  </a:lnTo>
                  <a:lnTo>
                    <a:pt x="1734" y="204"/>
                  </a:lnTo>
                  <a:lnTo>
                    <a:pt x="1745" y="203"/>
                  </a:lnTo>
                  <a:lnTo>
                    <a:pt x="1752" y="201"/>
                  </a:lnTo>
                  <a:lnTo>
                    <a:pt x="1751" y="185"/>
                  </a:lnTo>
                  <a:lnTo>
                    <a:pt x="1747" y="186"/>
                  </a:lnTo>
                  <a:lnTo>
                    <a:pt x="1739" y="186"/>
                  </a:lnTo>
                  <a:lnTo>
                    <a:pt x="1735" y="186"/>
                  </a:lnTo>
                  <a:lnTo>
                    <a:pt x="1732" y="185"/>
                  </a:lnTo>
                  <a:lnTo>
                    <a:pt x="1730" y="183"/>
                  </a:lnTo>
                  <a:lnTo>
                    <a:pt x="1728" y="181"/>
                  </a:lnTo>
                  <a:lnTo>
                    <a:pt x="1725" y="178"/>
                  </a:lnTo>
                  <a:lnTo>
                    <a:pt x="1724" y="173"/>
                  </a:lnTo>
                  <a:lnTo>
                    <a:pt x="1724" y="169"/>
                  </a:lnTo>
                  <a:lnTo>
                    <a:pt x="1724" y="164"/>
                  </a:lnTo>
                  <a:lnTo>
                    <a:pt x="1724" y="101"/>
                  </a:lnTo>
                  <a:lnTo>
                    <a:pt x="1753" y="101"/>
                  </a:lnTo>
                  <a:lnTo>
                    <a:pt x="1753" y="84"/>
                  </a:lnTo>
                  <a:lnTo>
                    <a:pt x="1724" y="84"/>
                  </a:lnTo>
                  <a:lnTo>
                    <a:pt x="1724" y="51"/>
                  </a:lnTo>
                  <a:lnTo>
                    <a:pt x="1704" y="56"/>
                  </a:lnTo>
                  <a:close/>
                  <a:moveTo>
                    <a:pt x="1824" y="82"/>
                  </a:moveTo>
                  <a:lnTo>
                    <a:pt x="1813" y="83"/>
                  </a:lnTo>
                  <a:lnTo>
                    <a:pt x="1802" y="85"/>
                  </a:lnTo>
                  <a:lnTo>
                    <a:pt x="1797" y="87"/>
                  </a:lnTo>
                  <a:lnTo>
                    <a:pt x="1792" y="91"/>
                  </a:lnTo>
                  <a:lnTo>
                    <a:pt x="1788" y="94"/>
                  </a:lnTo>
                  <a:lnTo>
                    <a:pt x="1784" y="97"/>
                  </a:lnTo>
                  <a:lnTo>
                    <a:pt x="1780" y="102"/>
                  </a:lnTo>
                  <a:lnTo>
                    <a:pt x="1777" y="106"/>
                  </a:lnTo>
                  <a:lnTo>
                    <a:pt x="1774" y="112"/>
                  </a:lnTo>
                  <a:lnTo>
                    <a:pt x="1772" y="117"/>
                  </a:lnTo>
                  <a:lnTo>
                    <a:pt x="1770" y="123"/>
                  </a:lnTo>
                  <a:lnTo>
                    <a:pt x="1769" y="130"/>
                  </a:lnTo>
                  <a:lnTo>
                    <a:pt x="1768" y="136"/>
                  </a:lnTo>
                  <a:lnTo>
                    <a:pt x="1768" y="144"/>
                  </a:lnTo>
                  <a:lnTo>
                    <a:pt x="1768" y="151"/>
                  </a:lnTo>
                  <a:lnTo>
                    <a:pt x="1769" y="158"/>
                  </a:lnTo>
                  <a:lnTo>
                    <a:pt x="1770" y="163"/>
                  </a:lnTo>
                  <a:lnTo>
                    <a:pt x="1772" y="169"/>
                  </a:lnTo>
                  <a:lnTo>
                    <a:pt x="1774" y="174"/>
                  </a:lnTo>
                  <a:lnTo>
                    <a:pt x="1776" y="180"/>
                  </a:lnTo>
                  <a:lnTo>
                    <a:pt x="1779" y="184"/>
                  </a:lnTo>
                  <a:lnTo>
                    <a:pt x="1783" y="188"/>
                  </a:lnTo>
                  <a:lnTo>
                    <a:pt x="1787" y="192"/>
                  </a:lnTo>
                  <a:lnTo>
                    <a:pt x="1791" y="195"/>
                  </a:lnTo>
                  <a:lnTo>
                    <a:pt x="1796" y="198"/>
                  </a:lnTo>
                  <a:lnTo>
                    <a:pt x="1800" y="200"/>
                  </a:lnTo>
                  <a:lnTo>
                    <a:pt x="1811" y="203"/>
                  </a:lnTo>
                  <a:lnTo>
                    <a:pt x="1822" y="204"/>
                  </a:lnTo>
                  <a:lnTo>
                    <a:pt x="1832" y="203"/>
                  </a:lnTo>
                  <a:lnTo>
                    <a:pt x="1842" y="201"/>
                  </a:lnTo>
                  <a:lnTo>
                    <a:pt x="1852" y="197"/>
                  </a:lnTo>
                  <a:lnTo>
                    <a:pt x="1860" y="190"/>
                  </a:lnTo>
                  <a:lnTo>
                    <a:pt x="1865" y="185"/>
                  </a:lnTo>
                  <a:lnTo>
                    <a:pt x="1868" y="181"/>
                  </a:lnTo>
                  <a:lnTo>
                    <a:pt x="1871" y="175"/>
                  </a:lnTo>
                  <a:lnTo>
                    <a:pt x="1873" y="170"/>
                  </a:lnTo>
                  <a:lnTo>
                    <a:pt x="1876" y="164"/>
                  </a:lnTo>
                  <a:lnTo>
                    <a:pt x="1878" y="158"/>
                  </a:lnTo>
                  <a:lnTo>
                    <a:pt x="1879" y="150"/>
                  </a:lnTo>
                  <a:lnTo>
                    <a:pt x="1879" y="142"/>
                  </a:lnTo>
                  <a:lnTo>
                    <a:pt x="1878" y="129"/>
                  </a:lnTo>
                  <a:lnTo>
                    <a:pt x="1874" y="117"/>
                  </a:lnTo>
                  <a:lnTo>
                    <a:pt x="1872" y="112"/>
                  </a:lnTo>
                  <a:lnTo>
                    <a:pt x="1870" y="107"/>
                  </a:lnTo>
                  <a:lnTo>
                    <a:pt x="1867" y="102"/>
                  </a:lnTo>
                  <a:lnTo>
                    <a:pt x="1864" y="98"/>
                  </a:lnTo>
                  <a:lnTo>
                    <a:pt x="1860" y="94"/>
                  </a:lnTo>
                  <a:lnTo>
                    <a:pt x="1856" y="91"/>
                  </a:lnTo>
                  <a:lnTo>
                    <a:pt x="1851" y="88"/>
                  </a:lnTo>
                  <a:lnTo>
                    <a:pt x="1846" y="86"/>
                  </a:lnTo>
                  <a:lnTo>
                    <a:pt x="1841" y="84"/>
                  </a:lnTo>
                  <a:lnTo>
                    <a:pt x="1836" y="83"/>
                  </a:lnTo>
                  <a:lnTo>
                    <a:pt x="1830" y="82"/>
                  </a:lnTo>
                  <a:lnTo>
                    <a:pt x="1824" y="82"/>
                  </a:lnTo>
                  <a:close/>
                  <a:moveTo>
                    <a:pt x="1824" y="97"/>
                  </a:moveTo>
                  <a:lnTo>
                    <a:pt x="1828" y="97"/>
                  </a:lnTo>
                  <a:lnTo>
                    <a:pt x="1832" y="98"/>
                  </a:lnTo>
                  <a:lnTo>
                    <a:pt x="1836" y="100"/>
                  </a:lnTo>
                  <a:lnTo>
                    <a:pt x="1839" y="102"/>
                  </a:lnTo>
                  <a:lnTo>
                    <a:pt x="1845" y="106"/>
                  </a:lnTo>
                  <a:lnTo>
                    <a:pt x="1850" y="113"/>
                  </a:lnTo>
                  <a:lnTo>
                    <a:pt x="1853" y="120"/>
                  </a:lnTo>
                  <a:lnTo>
                    <a:pt x="1856" y="127"/>
                  </a:lnTo>
                  <a:lnTo>
                    <a:pt x="1857" y="135"/>
                  </a:lnTo>
                  <a:lnTo>
                    <a:pt x="1857" y="143"/>
                  </a:lnTo>
                  <a:lnTo>
                    <a:pt x="1857" y="152"/>
                  </a:lnTo>
                  <a:lnTo>
                    <a:pt x="1855" y="161"/>
                  </a:lnTo>
                  <a:lnTo>
                    <a:pt x="1852" y="169"/>
                  </a:lnTo>
                  <a:lnTo>
                    <a:pt x="1847" y="175"/>
                  </a:lnTo>
                  <a:lnTo>
                    <a:pt x="1843" y="181"/>
                  </a:lnTo>
                  <a:lnTo>
                    <a:pt x="1837" y="185"/>
                  </a:lnTo>
                  <a:lnTo>
                    <a:pt x="1830" y="188"/>
                  </a:lnTo>
                  <a:lnTo>
                    <a:pt x="1823" y="189"/>
                  </a:lnTo>
                  <a:lnTo>
                    <a:pt x="1816" y="188"/>
                  </a:lnTo>
                  <a:lnTo>
                    <a:pt x="1809" y="185"/>
                  </a:lnTo>
                  <a:lnTo>
                    <a:pt x="1803" y="181"/>
                  </a:lnTo>
                  <a:lnTo>
                    <a:pt x="1798" y="175"/>
                  </a:lnTo>
                  <a:lnTo>
                    <a:pt x="1793" y="169"/>
                  </a:lnTo>
                  <a:lnTo>
                    <a:pt x="1791" y="161"/>
                  </a:lnTo>
                  <a:lnTo>
                    <a:pt x="1789" y="152"/>
                  </a:lnTo>
                  <a:lnTo>
                    <a:pt x="1788" y="143"/>
                  </a:lnTo>
                  <a:lnTo>
                    <a:pt x="1789" y="134"/>
                  </a:lnTo>
                  <a:lnTo>
                    <a:pt x="1790" y="126"/>
                  </a:lnTo>
                  <a:lnTo>
                    <a:pt x="1793" y="119"/>
                  </a:lnTo>
                  <a:lnTo>
                    <a:pt x="1797" y="112"/>
                  </a:lnTo>
                  <a:lnTo>
                    <a:pt x="1802" y="106"/>
                  </a:lnTo>
                  <a:lnTo>
                    <a:pt x="1807" y="102"/>
                  </a:lnTo>
                  <a:lnTo>
                    <a:pt x="1815" y="98"/>
                  </a:lnTo>
                  <a:lnTo>
                    <a:pt x="1824" y="97"/>
                  </a:lnTo>
                  <a:close/>
                  <a:moveTo>
                    <a:pt x="1900" y="230"/>
                  </a:moveTo>
                  <a:lnTo>
                    <a:pt x="1906" y="219"/>
                  </a:lnTo>
                  <a:lnTo>
                    <a:pt x="1912" y="204"/>
                  </a:lnTo>
                  <a:lnTo>
                    <a:pt x="1919" y="188"/>
                  </a:lnTo>
                  <a:lnTo>
                    <a:pt x="1923" y="171"/>
                  </a:lnTo>
                  <a:lnTo>
                    <a:pt x="1900" y="173"/>
                  </a:lnTo>
                  <a:lnTo>
                    <a:pt x="1897" y="188"/>
                  </a:lnTo>
                  <a:lnTo>
                    <a:pt x="1894" y="204"/>
                  </a:lnTo>
                  <a:lnTo>
                    <a:pt x="1890" y="219"/>
                  </a:lnTo>
                  <a:lnTo>
                    <a:pt x="1886" y="231"/>
                  </a:lnTo>
                  <a:lnTo>
                    <a:pt x="1900" y="230"/>
                  </a:lnTo>
                  <a:close/>
                  <a:moveTo>
                    <a:pt x="2106" y="180"/>
                  </a:moveTo>
                  <a:lnTo>
                    <a:pt x="2099" y="182"/>
                  </a:lnTo>
                  <a:lnTo>
                    <a:pt x="2090" y="184"/>
                  </a:lnTo>
                  <a:lnTo>
                    <a:pt x="2082" y="185"/>
                  </a:lnTo>
                  <a:lnTo>
                    <a:pt x="2072" y="186"/>
                  </a:lnTo>
                  <a:lnTo>
                    <a:pt x="2066" y="186"/>
                  </a:lnTo>
                  <a:lnTo>
                    <a:pt x="2058" y="185"/>
                  </a:lnTo>
                  <a:lnTo>
                    <a:pt x="2053" y="184"/>
                  </a:lnTo>
                  <a:lnTo>
                    <a:pt x="2046" y="182"/>
                  </a:lnTo>
                  <a:lnTo>
                    <a:pt x="2041" y="179"/>
                  </a:lnTo>
                  <a:lnTo>
                    <a:pt x="2035" y="176"/>
                  </a:lnTo>
                  <a:lnTo>
                    <a:pt x="2031" y="172"/>
                  </a:lnTo>
                  <a:lnTo>
                    <a:pt x="2027" y="169"/>
                  </a:lnTo>
                  <a:lnTo>
                    <a:pt x="2023" y="164"/>
                  </a:lnTo>
                  <a:lnTo>
                    <a:pt x="2020" y="159"/>
                  </a:lnTo>
                  <a:lnTo>
                    <a:pt x="2017" y="153"/>
                  </a:lnTo>
                  <a:lnTo>
                    <a:pt x="2015" y="147"/>
                  </a:lnTo>
                  <a:lnTo>
                    <a:pt x="2014" y="142"/>
                  </a:lnTo>
                  <a:lnTo>
                    <a:pt x="2013" y="135"/>
                  </a:lnTo>
                  <a:lnTo>
                    <a:pt x="2012" y="127"/>
                  </a:lnTo>
                  <a:lnTo>
                    <a:pt x="2012" y="121"/>
                  </a:lnTo>
                  <a:lnTo>
                    <a:pt x="2012" y="113"/>
                  </a:lnTo>
                  <a:lnTo>
                    <a:pt x="2013" y="105"/>
                  </a:lnTo>
                  <a:lnTo>
                    <a:pt x="2014" y="98"/>
                  </a:lnTo>
                  <a:lnTo>
                    <a:pt x="2016" y="92"/>
                  </a:lnTo>
                  <a:lnTo>
                    <a:pt x="2018" y="86"/>
                  </a:lnTo>
                  <a:lnTo>
                    <a:pt x="2021" y="81"/>
                  </a:lnTo>
                  <a:lnTo>
                    <a:pt x="2025" y="75"/>
                  </a:lnTo>
                  <a:lnTo>
                    <a:pt x="2028" y="71"/>
                  </a:lnTo>
                  <a:lnTo>
                    <a:pt x="2032" y="66"/>
                  </a:lnTo>
                  <a:lnTo>
                    <a:pt x="2038" y="63"/>
                  </a:lnTo>
                  <a:lnTo>
                    <a:pt x="2042" y="59"/>
                  </a:lnTo>
                  <a:lnTo>
                    <a:pt x="2047" y="57"/>
                  </a:lnTo>
                  <a:lnTo>
                    <a:pt x="2054" y="55"/>
                  </a:lnTo>
                  <a:lnTo>
                    <a:pt x="2060" y="54"/>
                  </a:lnTo>
                  <a:lnTo>
                    <a:pt x="2067" y="53"/>
                  </a:lnTo>
                  <a:lnTo>
                    <a:pt x="2073" y="53"/>
                  </a:lnTo>
                  <a:lnTo>
                    <a:pt x="2083" y="53"/>
                  </a:lnTo>
                  <a:lnTo>
                    <a:pt x="2092" y="55"/>
                  </a:lnTo>
                  <a:lnTo>
                    <a:pt x="2099" y="57"/>
                  </a:lnTo>
                  <a:lnTo>
                    <a:pt x="2106" y="59"/>
                  </a:lnTo>
                  <a:lnTo>
                    <a:pt x="2110" y="43"/>
                  </a:lnTo>
                  <a:lnTo>
                    <a:pt x="2104" y="41"/>
                  </a:lnTo>
                  <a:lnTo>
                    <a:pt x="2097" y="37"/>
                  </a:lnTo>
                  <a:lnTo>
                    <a:pt x="2086" y="36"/>
                  </a:lnTo>
                  <a:lnTo>
                    <a:pt x="2072" y="35"/>
                  </a:lnTo>
                  <a:lnTo>
                    <a:pt x="2063" y="35"/>
                  </a:lnTo>
                  <a:lnTo>
                    <a:pt x="2055" y="37"/>
                  </a:lnTo>
                  <a:lnTo>
                    <a:pt x="2046" y="38"/>
                  </a:lnTo>
                  <a:lnTo>
                    <a:pt x="2039" y="42"/>
                  </a:lnTo>
                  <a:lnTo>
                    <a:pt x="2031" y="45"/>
                  </a:lnTo>
                  <a:lnTo>
                    <a:pt x="2025" y="48"/>
                  </a:lnTo>
                  <a:lnTo>
                    <a:pt x="2018" y="54"/>
                  </a:lnTo>
                  <a:lnTo>
                    <a:pt x="2013" y="58"/>
                  </a:lnTo>
                  <a:lnTo>
                    <a:pt x="2007" y="65"/>
                  </a:lnTo>
                  <a:lnTo>
                    <a:pt x="2003" y="72"/>
                  </a:lnTo>
                  <a:lnTo>
                    <a:pt x="1999" y="78"/>
                  </a:lnTo>
                  <a:lnTo>
                    <a:pt x="1995" y="86"/>
                  </a:lnTo>
                  <a:lnTo>
                    <a:pt x="1993" y="94"/>
                  </a:lnTo>
                  <a:lnTo>
                    <a:pt x="1991" y="103"/>
                  </a:lnTo>
                  <a:lnTo>
                    <a:pt x="1990" y="112"/>
                  </a:lnTo>
                  <a:lnTo>
                    <a:pt x="1989" y="121"/>
                  </a:lnTo>
                  <a:lnTo>
                    <a:pt x="1990" y="131"/>
                  </a:lnTo>
                  <a:lnTo>
                    <a:pt x="1991" y="140"/>
                  </a:lnTo>
                  <a:lnTo>
                    <a:pt x="1993" y="149"/>
                  </a:lnTo>
                  <a:lnTo>
                    <a:pt x="1995" y="156"/>
                  </a:lnTo>
                  <a:lnTo>
                    <a:pt x="1999" y="164"/>
                  </a:lnTo>
                  <a:lnTo>
                    <a:pt x="2003" y="171"/>
                  </a:lnTo>
                  <a:lnTo>
                    <a:pt x="2007" y="178"/>
                  </a:lnTo>
                  <a:lnTo>
                    <a:pt x="2012" y="183"/>
                  </a:lnTo>
                  <a:lnTo>
                    <a:pt x="2017" y="188"/>
                  </a:lnTo>
                  <a:lnTo>
                    <a:pt x="2023" y="192"/>
                  </a:lnTo>
                  <a:lnTo>
                    <a:pt x="2030" y="195"/>
                  </a:lnTo>
                  <a:lnTo>
                    <a:pt x="2036" y="199"/>
                  </a:lnTo>
                  <a:lnTo>
                    <a:pt x="2044" y="201"/>
                  </a:lnTo>
                  <a:lnTo>
                    <a:pt x="2052" y="203"/>
                  </a:lnTo>
                  <a:lnTo>
                    <a:pt x="2060" y="204"/>
                  </a:lnTo>
                  <a:lnTo>
                    <a:pt x="2068" y="204"/>
                  </a:lnTo>
                  <a:lnTo>
                    <a:pt x="2082" y="203"/>
                  </a:lnTo>
                  <a:lnTo>
                    <a:pt x="2094" y="202"/>
                  </a:lnTo>
                  <a:lnTo>
                    <a:pt x="2103" y="199"/>
                  </a:lnTo>
                  <a:lnTo>
                    <a:pt x="2110" y="197"/>
                  </a:lnTo>
                  <a:lnTo>
                    <a:pt x="2106" y="180"/>
                  </a:lnTo>
                  <a:close/>
                  <a:moveTo>
                    <a:pt x="2181" y="82"/>
                  </a:moveTo>
                  <a:lnTo>
                    <a:pt x="2169" y="83"/>
                  </a:lnTo>
                  <a:lnTo>
                    <a:pt x="2158" y="85"/>
                  </a:lnTo>
                  <a:lnTo>
                    <a:pt x="2153" y="87"/>
                  </a:lnTo>
                  <a:lnTo>
                    <a:pt x="2149" y="91"/>
                  </a:lnTo>
                  <a:lnTo>
                    <a:pt x="2144" y="94"/>
                  </a:lnTo>
                  <a:lnTo>
                    <a:pt x="2140" y="97"/>
                  </a:lnTo>
                  <a:lnTo>
                    <a:pt x="2137" y="102"/>
                  </a:lnTo>
                  <a:lnTo>
                    <a:pt x="2134" y="106"/>
                  </a:lnTo>
                  <a:lnTo>
                    <a:pt x="2130" y="112"/>
                  </a:lnTo>
                  <a:lnTo>
                    <a:pt x="2128" y="117"/>
                  </a:lnTo>
                  <a:lnTo>
                    <a:pt x="2126" y="123"/>
                  </a:lnTo>
                  <a:lnTo>
                    <a:pt x="2125" y="130"/>
                  </a:lnTo>
                  <a:lnTo>
                    <a:pt x="2124" y="136"/>
                  </a:lnTo>
                  <a:lnTo>
                    <a:pt x="2124" y="144"/>
                  </a:lnTo>
                  <a:lnTo>
                    <a:pt x="2124" y="151"/>
                  </a:lnTo>
                  <a:lnTo>
                    <a:pt x="2125" y="158"/>
                  </a:lnTo>
                  <a:lnTo>
                    <a:pt x="2126" y="163"/>
                  </a:lnTo>
                  <a:lnTo>
                    <a:pt x="2128" y="169"/>
                  </a:lnTo>
                  <a:lnTo>
                    <a:pt x="2130" y="174"/>
                  </a:lnTo>
                  <a:lnTo>
                    <a:pt x="2134" y="180"/>
                  </a:lnTo>
                  <a:lnTo>
                    <a:pt x="2136" y="184"/>
                  </a:lnTo>
                  <a:lnTo>
                    <a:pt x="2140" y="188"/>
                  </a:lnTo>
                  <a:lnTo>
                    <a:pt x="2143" y="192"/>
                  </a:lnTo>
                  <a:lnTo>
                    <a:pt x="2148" y="195"/>
                  </a:lnTo>
                  <a:lnTo>
                    <a:pt x="2152" y="198"/>
                  </a:lnTo>
                  <a:lnTo>
                    <a:pt x="2157" y="200"/>
                  </a:lnTo>
                  <a:lnTo>
                    <a:pt x="2167" y="203"/>
                  </a:lnTo>
                  <a:lnTo>
                    <a:pt x="2179" y="204"/>
                  </a:lnTo>
                  <a:lnTo>
                    <a:pt x="2189" y="203"/>
                  </a:lnTo>
                  <a:lnTo>
                    <a:pt x="2200" y="201"/>
                  </a:lnTo>
                  <a:lnTo>
                    <a:pt x="2209" y="197"/>
                  </a:lnTo>
                  <a:lnTo>
                    <a:pt x="2218" y="190"/>
                  </a:lnTo>
                  <a:lnTo>
                    <a:pt x="2221" y="185"/>
                  </a:lnTo>
                  <a:lnTo>
                    <a:pt x="2224" y="181"/>
                  </a:lnTo>
                  <a:lnTo>
                    <a:pt x="2228" y="175"/>
                  </a:lnTo>
                  <a:lnTo>
                    <a:pt x="2231" y="170"/>
                  </a:lnTo>
                  <a:lnTo>
                    <a:pt x="2233" y="164"/>
                  </a:lnTo>
                  <a:lnTo>
                    <a:pt x="2234" y="158"/>
                  </a:lnTo>
                  <a:lnTo>
                    <a:pt x="2235" y="150"/>
                  </a:lnTo>
                  <a:lnTo>
                    <a:pt x="2235" y="142"/>
                  </a:lnTo>
                  <a:lnTo>
                    <a:pt x="2234" y="129"/>
                  </a:lnTo>
                  <a:lnTo>
                    <a:pt x="2232" y="117"/>
                  </a:lnTo>
                  <a:lnTo>
                    <a:pt x="2230" y="112"/>
                  </a:lnTo>
                  <a:lnTo>
                    <a:pt x="2227" y="107"/>
                  </a:lnTo>
                  <a:lnTo>
                    <a:pt x="2223" y="102"/>
                  </a:lnTo>
                  <a:lnTo>
                    <a:pt x="2220" y="98"/>
                  </a:lnTo>
                  <a:lnTo>
                    <a:pt x="2217" y="94"/>
                  </a:lnTo>
                  <a:lnTo>
                    <a:pt x="2212" y="91"/>
                  </a:lnTo>
                  <a:lnTo>
                    <a:pt x="2208" y="88"/>
                  </a:lnTo>
                  <a:lnTo>
                    <a:pt x="2203" y="86"/>
                  </a:lnTo>
                  <a:lnTo>
                    <a:pt x="2197" y="84"/>
                  </a:lnTo>
                  <a:lnTo>
                    <a:pt x="2192" y="83"/>
                  </a:lnTo>
                  <a:lnTo>
                    <a:pt x="2187" y="82"/>
                  </a:lnTo>
                  <a:lnTo>
                    <a:pt x="2181" y="82"/>
                  </a:lnTo>
                  <a:close/>
                  <a:moveTo>
                    <a:pt x="2180" y="97"/>
                  </a:moveTo>
                  <a:lnTo>
                    <a:pt x="2184" y="97"/>
                  </a:lnTo>
                  <a:lnTo>
                    <a:pt x="2189" y="98"/>
                  </a:lnTo>
                  <a:lnTo>
                    <a:pt x="2192" y="100"/>
                  </a:lnTo>
                  <a:lnTo>
                    <a:pt x="2196" y="102"/>
                  </a:lnTo>
                  <a:lnTo>
                    <a:pt x="2202" y="106"/>
                  </a:lnTo>
                  <a:lnTo>
                    <a:pt x="2206" y="113"/>
                  </a:lnTo>
                  <a:lnTo>
                    <a:pt x="2210" y="120"/>
                  </a:lnTo>
                  <a:lnTo>
                    <a:pt x="2212" y="127"/>
                  </a:lnTo>
                  <a:lnTo>
                    <a:pt x="2214" y="135"/>
                  </a:lnTo>
                  <a:lnTo>
                    <a:pt x="2215" y="143"/>
                  </a:lnTo>
                  <a:lnTo>
                    <a:pt x="2214" y="152"/>
                  </a:lnTo>
                  <a:lnTo>
                    <a:pt x="2211" y="161"/>
                  </a:lnTo>
                  <a:lnTo>
                    <a:pt x="2208" y="169"/>
                  </a:lnTo>
                  <a:lnTo>
                    <a:pt x="2205" y="175"/>
                  </a:lnTo>
                  <a:lnTo>
                    <a:pt x="2200" y="181"/>
                  </a:lnTo>
                  <a:lnTo>
                    <a:pt x="2193" y="185"/>
                  </a:lnTo>
                  <a:lnTo>
                    <a:pt x="2187" y="188"/>
                  </a:lnTo>
                  <a:lnTo>
                    <a:pt x="2180" y="189"/>
                  </a:lnTo>
                  <a:lnTo>
                    <a:pt x="2173" y="188"/>
                  </a:lnTo>
                  <a:lnTo>
                    <a:pt x="2166" y="185"/>
                  </a:lnTo>
                  <a:lnTo>
                    <a:pt x="2160" y="181"/>
                  </a:lnTo>
                  <a:lnTo>
                    <a:pt x="2155" y="175"/>
                  </a:lnTo>
                  <a:lnTo>
                    <a:pt x="2151" y="169"/>
                  </a:lnTo>
                  <a:lnTo>
                    <a:pt x="2148" y="161"/>
                  </a:lnTo>
                  <a:lnTo>
                    <a:pt x="2146" y="152"/>
                  </a:lnTo>
                  <a:lnTo>
                    <a:pt x="2146" y="143"/>
                  </a:lnTo>
                  <a:lnTo>
                    <a:pt x="2146" y="134"/>
                  </a:lnTo>
                  <a:lnTo>
                    <a:pt x="2147" y="126"/>
                  </a:lnTo>
                  <a:lnTo>
                    <a:pt x="2150" y="119"/>
                  </a:lnTo>
                  <a:lnTo>
                    <a:pt x="2153" y="112"/>
                  </a:lnTo>
                  <a:lnTo>
                    <a:pt x="2158" y="106"/>
                  </a:lnTo>
                  <a:lnTo>
                    <a:pt x="2164" y="102"/>
                  </a:lnTo>
                  <a:lnTo>
                    <a:pt x="2171" y="98"/>
                  </a:lnTo>
                  <a:lnTo>
                    <a:pt x="2180" y="97"/>
                  </a:lnTo>
                  <a:close/>
                  <a:moveTo>
                    <a:pt x="2310" y="82"/>
                  </a:moveTo>
                  <a:lnTo>
                    <a:pt x="2299" y="83"/>
                  </a:lnTo>
                  <a:lnTo>
                    <a:pt x="2288" y="85"/>
                  </a:lnTo>
                  <a:lnTo>
                    <a:pt x="2283" y="87"/>
                  </a:lnTo>
                  <a:lnTo>
                    <a:pt x="2278" y="91"/>
                  </a:lnTo>
                  <a:lnTo>
                    <a:pt x="2274" y="94"/>
                  </a:lnTo>
                  <a:lnTo>
                    <a:pt x="2270" y="97"/>
                  </a:lnTo>
                  <a:lnTo>
                    <a:pt x="2266" y="102"/>
                  </a:lnTo>
                  <a:lnTo>
                    <a:pt x="2263" y="106"/>
                  </a:lnTo>
                  <a:lnTo>
                    <a:pt x="2260" y="112"/>
                  </a:lnTo>
                  <a:lnTo>
                    <a:pt x="2258" y="117"/>
                  </a:lnTo>
                  <a:lnTo>
                    <a:pt x="2256" y="123"/>
                  </a:lnTo>
                  <a:lnTo>
                    <a:pt x="2255" y="130"/>
                  </a:lnTo>
                  <a:lnTo>
                    <a:pt x="2254" y="136"/>
                  </a:lnTo>
                  <a:lnTo>
                    <a:pt x="2254" y="144"/>
                  </a:lnTo>
                  <a:lnTo>
                    <a:pt x="2254" y="151"/>
                  </a:lnTo>
                  <a:lnTo>
                    <a:pt x="2255" y="158"/>
                  </a:lnTo>
                  <a:lnTo>
                    <a:pt x="2256" y="163"/>
                  </a:lnTo>
                  <a:lnTo>
                    <a:pt x="2258" y="169"/>
                  </a:lnTo>
                  <a:lnTo>
                    <a:pt x="2260" y="174"/>
                  </a:lnTo>
                  <a:lnTo>
                    <a:pt x="2262" y="180"/>
                  </a:lnTo>
                  <a:lnTo>
                    <a:pt x="2265" y="184"/>
                  </a:lnTo>
                  <a:lnTo>
                    <a:pt x="2270" y="188"/>
                  </a:lnTo>
                  <a:lnTo>
                    <a:pt x="2273" y="192"/>
                  </a:lnTo>
                  <a:lnTo>
                    <a:pt x="2277" y="195"/>
                  </a:lnTo>
                  <a:lnTo>
                    <a:pt x="2282" y="198"/>
                  </a:lnTo>
                  <a:lnTo>
                    <a:pt x="2287" y="200"/>
                  </a:lnTo>
                  <a:lnTo>
                    <a:pt x="2297" y="203"/>
                  </a:lnTo>
                  <a:lnTo>
                    <a:pt x="2309" y="204"/>
                  </a:lnTo>
                  <a:lnTo>
                    <a:pt x="2318" y="203"/>
                  </a:lnTo>
                  <a:lnTo>
                    <a:pt x="2329" y="201"/>
                  </a:lnTo>
                  <a:lnTo>
                    <a:pt x="2338" y="197"/>
                  </a:lnTo>
                  <a:lnTo>
                    <a:pt x="2346" y="190"/>
                  </a:lnTo>
                  <a:lnTo>
                    <a:pt x="2351" y="185"/>
                  </a:lnTo>
                  <a:lnTo>
                    <a:pt x="2354" y="181"/>
                  </a:lnTo>
                  <a:lnTo>
                    <a:pt x="2357" y="175"/>
                  </a:lnTo>
                  <a:lnTo>
                    <a:pt x="2360" y="170"/>
                  </a:lnTo>
                  <a:lnTo>
                    <a:pt x="2363" y="164"/>
                  </a:lnTo>
                  <a:lnTo>
                    <a:pt x="2364" y="158"/>
                  </a:lnTo>
                  <a:lnTo>
                    <a:pt x="2365" y="150"/>
                  </a:lnTo>
                  <a:lnTo>
                    <a:pt x="2365" y="142"/>
                  </a:lnTo>
                  <a:lnTo>
                    <a:pt x="2364" y="129"/>
                  </a:lnTo>
                  <a:lnTo>
                    <a:pt x="2362" y="117"/>
                  </a:lnTo>
                  <a:lnTo>
                    <a:pt x="2359" y="112"/>
                  </a:lnTo>
                  <a:lnTo>
                    <a:pt x="2356" y="107"/>
                  </a:lnTo>
                  <a:lnTo>
                    <a:pt x="2353" y="102"/>
                  </a:lnTo>
                  <a:lnTo>
                    <a:pt x="2350" y="98"/>
                  </a:lnTo>
                  <a:lnTo>
                    <a:pt x="2346" y="94"/>
                  </a:lnTo>
                  <a:lnTo>
                    <a:pt x="2342" y="91"/>
                  </a:lnTo>
                  <a:lnTo>
                    <a:pt x="2338" y="88"/>
                  </a:lnTo>
                  <a:lnTo>
                    <a:pt x="2332" y="86"/>
                  </a:lnTo>
                  <a:lnTo>
                    <a:pt x="2327" y="84"/>
                  </a:lnTo>
                  <a:lnTo>
                    <a:pt x="2322" y="83"/>
                  </a:lnTo>
                  <a:lnTo>
                    <a:pt x="2316" y="82"/>
                  </a:lnTo>
                  <a:lnTo>
                    <a:pt x="2310" y="82"/>
                  </a:lnTo>
                  <a:close/>
                  <a:moveTo>
                    <a:pt x="2310" y="97"/>
                  </a:moveTo>
                  <a:lnTo>
                    <a:pt x="2314" y="97"/>
                  </a:lnTo>
                  <a:lnTo>
                    <a:pt x="2318" y="98"/>
                  </a:lnTo>
                  <a:lnTo>
                    <a:pt x="2322" y="100"/>
                  </a:lnTo>
                  <a:lnTo>
                    <a:pt x="2325" y="102"/>
                  </a:lnTo>
                  <a:lnTo>
                    <a:pt x="2331" y="106"/>
                  </a:lnTo>
                  <a:lnTo>
                    <a:pt x="2336" y="113"/>
                  </a:lnTo>
                  <a:lnTo>
                    <a:pt x="2340" y="120"/>
                  </a:lnTo>
                  <a:lnTo>
                    <a:pt x="2342" y="127"/>
                  </a:lnTo>
                  <a:lnTo>
                    <a:pt x="2343" y="135"/>
                  </a:lnTo>
                  <a:lnTo>
                    <a:pt x="2344" y="143"/>
                  </a:lnTo>
                  <a:lnTo>
                    <a:pt x="2343" y="152"/>
                  </a:lnTo>
                  <a:lnTo>
                    <a:pt x="2341" y="161"/>
                  </a:lnTo>
                  <a:lnTo>
                    <a:pt x="2338" y="169"/>
                  </a:lnTo>
                  <a:lnTo>
                    <a:pt x="2333" y="175"/>
                  </a:lnTo>
                  <a:lnTo>
                    <a:pt x="2329" y="181"/>
                  </a:lnTo>
                  <a:lnTo>
                    <a:pt x="2323" y="185"/>
                  </a:lnTo>
                  <a:lnTo>
                    <a:pt x="2316" y="188"/>
                  </a:lnTo>
                  <a:lnTo>
                    <a:pt x="2309" y="189"/>
                  </a:lnTo>
                  <a:lnTo>
                    <a:pt x="2302" y="188"/>
                  </a:lnTo>
                  <a:lnTo>
                    <a:pt x="2296" y="185"/>
                  </a:lnTo>
                  <a:lnTo>
                    <a:pt x="2289" y="181"/>
                  </a:lnTo>
                  <a:lnTo>
                    <a:pt x="2284" y="175"/>
                  </a:lnTo>
                  <a:lnTo>
                    <a:pt x="2281" y="169"/>
                  </a:lnTo>
                  <a:lnTo>
                    <a:pt x="2277" y="161"/>
                  </a:lnTo>
                  <a:lnTo>
                    <a:pt x="2275" y="152"/>
                  </a:lnTo>
                  <a:lnTo>
                    <a:pt x="2274" y="143"/>
                  </a:lnTo>
                  <a:lnTo>
                    <a:pt x="2275" y="134"/>
                  </a:lnTo>
                  <a:lnTo>
                    <a:pt x="2276" y="126"/>
                  </a:lnTo>
                  <a:lnTo>
                    <a:pt x="2279" y="119"/>
                  </a:lnTo>
                  <a:lnTo>
                    <a:pt x="2283" y="112"/>
                  </a:lnTo>
                  <a:lnTo>
                    <a:pt x="2288" y="106"/>
                  </a:lnTo>
                  <a:lnTo>
                    <a:pt x="2293" y="102"/>
                  </a:lnTo>
                  <a:lnTo>
                    <a:pt x="2301" y="98"/>
                  </a:lnTo>
                  <a:lnTo>
                    <a:pt x="2310" y="97"/>
                  </a:lnTo>
                  <a:close/>
                  <a:moveTo>
                    <a:pt x="2391" y="250"/>
                  </a:moveTo>
                  <a:lnTo>
                    <a:pt x="2411" y="250"/>
                  </a:lnTo>
                  <a:lnTo>
                    <a:pt x="2411" y="185"/>
                  </a:lnTo>
                  <a:lnTo>
                    <a:pt x="2412" y="185"/>
                  </a:lnTo>
                  <a:lnTo>
                    <a:pt x="2416" y="190"/>
                  </a:lnTo>
                  <a:lnTo>
                    <a:pt x="2419" y="193"/>
                  </a:lnTo>
                  <a:lnTo>
                    <a:pt x="2422" y="197"/>
                  </a:lnTo>
                  <a:lnTo>
                    <a:pt x="2426" y="200"/>
                  </a:lnTo>
                  <a:lnTo>
                    <a:pt x="2432" y="202"/>
                  </a:lnTo>
                  <a:lnTo>
                    <a:pt x="2436" y="203"/>
                  </a:lnTo>
                  <a:lnTo>
                    <a:pt x="2441" y="204"/>
                  </a:lnTo>
                  <a:lnTo>
                    <a:pt x="2447" y="204"/>
                  </a:lnTo>
                  <a:lnTo>
                    <a:pt x="2458" y="203"/>
                  </a:lnTo>
                  <a:lnTo>
                    <a:pt x="2466" y="201"/>
                  </a:lnTo>
                  <a:lnTo>
                    <a:pt x="2476" y="195"/>
                  </a:lnTo>
                  <a:lnTo>
                    <a:pt x="2484" y="189"/>
                  </a:lnTo>
                  <a:lnTo>
                    <a:pt x="2487" y="184"/>
                  </a:lnTo>
                  <a:lnTo>
                    <a:pt x="2490" y="180"/>
                  </a:lnTo>
                  <a:lnTo>
                    <a:pt x="2492" y="174"/>
                  </a:lnTo>
                  <a:lnTo>
                    <a:pt x="2494" y="169"/>
                  </a:lnTo>
                  <a:lnTo>
                    <a:pt x="2497" y="163"/>
                  </a:lnTo>
                  <a:lnTo>
                    <a:pt x="2498" y="156"/>
                  </a:lnTo>
                  <a:lnTo>
                    <a:pt x="2499" y="149"/>
                  </a:lnTo>
                  <a:lnTo>
                    <a:pt x="2499" y="141"/>
                  </a:lnTo>
                  <a:lnTo>
                    <a:pt x="2499" y="129"/>
                  </a:lnTo>
                  <a:lnTo>
                    <a:pt x="2495" y="116"/>
                  </a:lnTo>
                  <a:lnTo>
                    <a:pt x="2491" y="106"/>
                  </a:lnTo>
                  <a:lnTo>
                    <a:pt x="2486" y="97"/>
                  </a:lnTo>
                  <a:lnTo>
                    <a:pt x="2478" y="91"/>
                  </a:lnTo>
                  <a:lnTo>
                    <a:pt x="2470" y="85"/>
                  </a:lnTo>
                  <a:lnTo>
                    <a:pt x="2465" y="84"/>
                  </a:lnTo>
                  <a:lnTo>
                    <a:pt x="2461" y="83"/>
                  </a:lnTo>
                  <a:lnTo>
                    <a:pt x="2455" y="82"/>
                  </a:lnTo>
                  <a:lnTo>
                    <a:pt x="2451" y="82"/>
                  </a:lnTo>
                  <a:lnTo>
                    <a:pt x="2444" y="82"/>
                  </a:lnTo>
                  <a:lnTo>
                    <a:pt x="2438" y="83"/>
                  </a:lnTo>
                  <a:lnTo>
                    <a:pt x="2432" y="85"/>
                  </a:lnTo>
                  <a:lnTo>
                    <a:pt x="2426" y="87"/>
                  </a:lnTo>
                  <a:lnTo>
                    <a:pt x="2422" y="91"/>
                  </a:lnTo>
                  <a:lnTo>
                    <a:pt x="2418" y="94"/>
                  </a:lnTo>
                  <a:lnTo>
                    <a:pt x="2413" y="100"/>
                  </a:lnTo>
                  <a:lnTo>
                    <a:pt x="2410" y="104"/>
                  </a:lnTo>
                  <a:lnTo>
                    <a:pt x="2410" y="104"/>
                  </a:lnTo>
                  <a:lnTo>
                    <a:pt x="2409" y="84"/>
                  </a:lnTo>
                  <a:lnTo>
                    <a:pt x="2391" y="84"/>
                  </a:lnTo>
                  <a:lnTo>
                    <a:pt x="2391" y="93"/>
                  </a:lnTo>
                  <a:lnTo>
                    <a:pt x="2391" y="102"/>
                  </a:lnTo>
                  <a:lnTo>
                    <a:pt x="2391" y="112"/>
                  </a:lnTo>
                  <a:lnTo>
                    <a:pt x="2391" y="122"/>
                  </a:lnTo>
                  <a:lnTo>
                    <a:pt x="2391" y="250"/>
                  </a:lnTo>
                  <a:close/>
                  <a:moveTo>
                    <a:pt x="2411" y="134"/>
                  </a:moveTo>
                  <a:lnTo>
                    <a:pt x="2412" y="129"/>
                  </a:lnTo>
                  <a:lnTo>
                    <a:pt x="2413" y="125"/>
                  </a:lnTo>
                  <a:lnTo>
                    <a:pt x="2416" y="119"/>
                  </a:lnTo>
                  <a:lnTo>
                    <a:pt x="2418" y="114"/>
                  </a:lnTo>
                  <a:lnTo>
                    <a:pt x="2421" y="110"/>
                  </a:lnTo>
                  <a:lnTo>
                    <a:pt x="2425" y="105"/>
                  </a:lnTo>
                  <a:lnTo>
                    <a:pt x="2430" y="103"/>
                  </a:lnTo>
                  <a:lnTo>
                    <a:pt x="2434" y="101"/>
                  </a:lnTo>
                  <a:lnTo>
                    <a:pt x="2439" y="98"/>
                  </a:lnTo>
                  <a:lnTo>
                    <a:pt x="2445" y="98"/>
                  </a:lnTo>
                  <a:lnTo>
                    <a:pt x="2452" y="100"/>
                  </a:lnTo>
                  <a:lnTo>
                    <a:pt x="2459" y="102"/>
                  </a:lnTo>
                  <a:lnTo>
                    <a:pt x="2465" y="106"/>
                  </a:lnTo>
                  <a:lnTo>
                    <a:pt x="2470" y="112"/>
                  </a:lnTo>
                  <a:lnTo>
                    <a:pt x="2474" y="117"/>
                  </a:lnTo>
                  <a:lnTo>
                    <a:pt x="2476" y="125"/>
                  </a:lnTo>
                  <a:lnTo>
                    <a:pt x="2478" y="133"/>
                  </a:lnTo>
                  <a:lnTo>
                    <a:pt x="2478" y="142"/>
                  </a:lnTo>
                  <a:lnTo>
                    <a:pt x="2478" y="152"/>
                  </a:lnTo>
                  <a:lnTo>
                    <a:pt x="2476" y="161"/>
                  </a:lnTo>
                  <a:lnTo>
                    <a:pt x="2473" y="169"/>
                  </a:lnTo>
                  <a:lnTo>
                    <a:pt x="2470" y="175"/>
                  </a:lnTo>
                  <a:lnTo>
                    <a:pt x="2464" y="180"/>
                  </a:lnTo>
                  <a:lnTo>
                    <a:pt x="2459" y="184"/>
                  </a:lnTo>
                  <a:lnTo>
                    <a:pt x="2451" y="186"/>
                  </a:lnTo>
                  <a:lnTo>
                    <a:pt x="2444" y="188"/>
                  </a:lnTo>
                  <a:lnTo>
                    <a:pt x="2438" y="188"/>
                  </a:lnTo>
                  <a:lnTo>
                    <a:pt x="2433" y="185"/>
                  </a:lnTo>
                  <a:lnTo>
                    <a:pt x="2428" y="183"/>
                  </a:lnTo>
                  <a:lnTo>
                    <a:pt x="2424" y="181"/>
                  </a:lnTo>
                  <a:lnTo>
                    <a:pt x="2420" y="176"/>
                  </a:lnTo>
                  <a:lnTo>
                    <a:pt x="2417" y="173"/>
                  </a:lnTo>
                  <a:lnTo>
                    <a:pt x="2414" y="168"/>
                  </a:lnTo>
                  <a:lnTo>
                    <a:pt x="2412" y="162"/>
                  </a:lnTo>
                  <a:lnTo>
                    <a:pt x="2412" y="159"/>
                  </a:lnTo>
                  <a:lnTo>
                    <a:pt x="2411" y="154"/>
                  </a:lnTo>
                  <a:lnTo>
                    <a:pt x="2411" y="134"/>
                  </a:lnTo>
                  <a:close/>
                  <a:moveTo>
                    <a:pt x="2617" y="146"/>
                  </a:moveTo>
                  <a:lnTo>
                    <a:pt x="2617" y="143"/>
                  </a:lnTo>
                  <a:lnTo>
                    <a:pt x="2617" y="136"/>
                  </a:lnTo>
                  <a:lnTo>
                    <a:pt x="2617" y="129"/>
                  </a:lnTo>
                  <a:lnTo>
                    <a:pt x="2615" y="119"/>
                  </a:lnTo>
                  <a:lnTo>
                    <a:pt x="2613" y="110"/>
                  </a:lnTo>
                  <a:lnTo>
                    <a:pt x="2608" y="101"/>
                  </a:lnTo>
                  <a:lnTo>
                    <a:pt x="2606" y="97"/>
                  </a:lnTo>
                  <a:lnTo>
                    <a:pt x="2602" y="93"/>
                  </a:lnTo>
                  <a:lnTo>
                    <a:pt x="2598" y="90"/>
                  </a:lnTo>
                  <a:lnTo>
                    <a:pt x="2594" y="87"/>
                  </a:lnTo>
                  <a:lnTo>
                    <a:pt x="2588" y="84"/>
                  </a:lnTo>
                  <a:lnTo>
                    <a:pt x="2583" y="83"/>
                  </a:lnTo>
                  <a:lnTo>
                    <a:pt x="2578" y="82"/>
                  </a:lnTo>
                  <a:lnTo>
                    <a:pt x="2571" y="82"/>
                  </a:lnTo>
                  <a:lnTo>
                    <a:pt x="2565" y="82"/>
                  </a:lnTo>
                  <a:lnTo>
                    <a:pt x="2559" y="83"/>
                  </a:lnTo>
                  <a:lnTo>
                    <a:pt x="2554" y="84"/>
                  </a:lnTo>
                  <a:lnTo>
                    <a:pt x="2548" y="86"/>
                  </a:lnTo>
                  <a:lnTo>
                    <a:pt x="2543" y="88"/>
                  </a:lnTo>
                  <a:lnTo>
                    <a:pt x="2539" y="92"/>
                  </a:lnTo>
                  <a:lnTo>
                    <a:pt x="2535" y="95"/>
                  </a:lnTo>
                  <a:lnTo>
                    <a:pt x="2531" y="100"/>
                  </a:lnTo>
                  <a:lnTo>
                    <a:pt x="2526" y="110"/>
                  </a:lnTo>
                  <a:lnTo>
                    <a:pt x="2520" y="120"/>
                  </a:lnTo>
                  <a:lnTo>
                    <a:pt x="2518" y="132"/>
                  </a:lnTo>
                  <a:lnTo>
                    <a:pt x="2517" y="145"/>
                  </a:lnTo>
                  <a:lnTo>
                    <a:pt x="2518" y="158"/>
                  </a:lnTo>
                  <a:lnTo>
                    <a:pt x="2521" y="169"/>
                  </a:lnTo>
                  <a:lnTo>
                    <a:pt x="2524" y="174"/>
                  </a:lnTo>
                  <a:lnTo>
                    <a:pt x="2526" y="179"/>
                  </a:lnTo>
                  <a:lnTo>
                    <a:pt x="2529" y="183"/>
                  </a:lnTo>
                  <a:lnTo>
                    <a:pt x="2532" y="188"/>
                  </a:lnTo>
                  <a:lnTo>
                    <a:pt x="2535" y="191"/>
                  </a:lnTo>
                  <a:lnTo>
                    <a:pt x="2540" y="194"/>
                  </a:lnTo>
                  <a:lnTo>
                    <a:pt x="2545" y="198"/>
                  </a:lnTo>
                  <a:lnTo>
                    <a:pt x="2549" y="200"/>
                  </a:lnTo>
                  <a:lnTo>
                    <a:pt x="2555" y="202"/>
                  </a:lnTo>
                  <a:lnTo>
                    <a:pt x="2560" y="203"/>
                  </a:lnTo>
                  <a:lnTo>
                    <a:pt x="2567" y="204"/>
                  </a:lnTo>
                  <a:lnTo>
                    <a:pt x="2573" y="204"/>
                  </a:lnTo>
                  <a:lnTo>
                    <a:pt x="2586" y="203"/>
                  </a:lnTo>
                  <a:lnTo>
                    <a:pt x="2596" y="202"/>
                  </a:lnTo>
                  <a:lnTo>
                    <a:pt x="2605" y="200"/>
                  </a:lnTo>
                  <a:lnTo>
                    <a:pt x="2611" y="197"/>
                  </a:lnTo>
                  <a:lnTo>
                    <a:pt x="2608" y="182"/>
                  </a:lnTo>
                  <a:lnTo>
                    <a:pt x="2601" y="184"/>
                  </a:lnTo>
                  <a:lnTo>
                    <a:pt x="2595" y="185"/>
                  </a:lnTo>
                  <a:lnTo>
                    <a:pt x="2586" y="188"/>
                  </a:lnTo>
                  <a:lnTo>
                    <a:pt x="2576" y="188"/>
                  </a:lnTo>
                  <a:lnTo>
                    <a:pt x="2569" y="186"/>
                  </a:lnTo>
                  <a:lnTo>
                    <a:pt x="2561" y="185"/>
                  </a:lnTo>
                  <a:lnTo>
                    <a:pt x="2555" y="182"/>
                  </a:lnTo>
                  <a:lnTo>
                    <a:pt x="2548" y="178"/>
                  </a:lnTo>
                  <a:lnTo>
                    <a:pt x="2544" y="172"/>
                  </a:lnTo>
                  <a:lnTo>
                    <a:pt x="2541" y="165"/>
                  </a:lnTo>
                  <a:lnTo>
                    <a:pt x="2538" y="156"/>
                  </a:lnTo>
                  <a:lnTo>
                    <a:pt x="2536" y="146"/>
                  </a:lnTo>
                  <a:lnTo>
                    <a:pt x="2617" y="146"/>
                  </a:lnTo>
                  <a:close/>
                  <a:moveTo>
                    <a:pt x="2538" y="132"/>
                  </a:moveTo>
                  <a:lnTo>
                    <a:pt x="2538" y="125"/>
                  </a:lnTo>
                  <a:lnTo>
                    <a:pt x="2540" y="120"/>
                  </a:lnTo>
                  <a:lnTo>
                    <a:pt x="2542" y="114"/>
                  </a:lnTo>
                  <a:lnTo>
                    <a:pt x="2546" y="108"/>
                  </a:lnTo>
                  <a:lnTo>
                    <a:pt x="2551" y="104"/>
                  </a:lnTo>
                  <a:lnTo>
                    <a:pt x="2555" y="100"/>
                  </a:lnTo>
                  <a:lnTo>
                    <a:pt x="2561" y="97"/>
                  </a:lnTo>
                  <a:lnTo>
                    <a:pt x="2569" y="96"/>
                  </a:lnTo>
                  <a:lnTo>
                    <a:pt x="2576" y="97"/>
                  </a:lnTo>
                  <a:lnTo>
                    <a:pt x="2583" y="100"/>
                  </a:lnTo>
                  <a:lnTo>
                    <a:pt x="2588" y="104"/>
                  </a:lnTo>
                  <a:lnTo>
                    <a:pt x="2593" y="108"/>
                  </a:lnTo>
                  <a:lnTo>
                    <a:pt x="2595" y="114"/>
                  </a:lnTo>
                  <a:lnTo>
                    <a:pt x="2597" y="121"/>
                  </a:lnTo>
                  <a:lnTo>
                    <a:pt x="2598" y="126"/>
                  </a:lnTo>
                  <a:lnTo>
                    <a:pt x="2598" y="132"/>
                  </a:lnTo>
                  <a:lnTo>
                    <a:pt x="2538" y="132"/>
                  </a:lnTo>
                  <a:close/>
                  <a:moveTo>
                    <a:pt x="2643" y="202"/>
                  </a:moveTo>
                  <a:lnTo>
                    <a:pt x="2664" y="202"/>
                  </a:lnTo>
                  <a:lnTo>
                    <a:pt x="2664" y="139"/>
                  </a:lnTo>
                  <a:lnTo>
                    <a:pt x="2664" y="134"/>
                  </a:lnTo>
                  <a:lnTo>
                    <a:pt x="2665" y="129"/>
                  </a:lnTo>
                  <a:lnTo>
                    <a:pt x="2666" y="123"/>
                  </a:lnTo>
                  <a:lnTo>
                    <a:pt x="2668" y="117"/>
                  </a:lnTo>
                  <a:lnTo>
                    <a:pt x="2671" y="113"/>
                  </a:lnTo>
                  <a:lnTo>
                    <a:pt x="2675" y="110"/>
                  </a:lnTo>
                  <a:lnTo>
                    <a:pt x="2678" y="106"/>
                  </a:lnTo>
                  <a:lnTo>
                    <a:pt x="2682" y="104"/>
                  </a:lnTo>
                  <a:lnTo>
                    <a:pt x="2688" y="102"/>
                  </a:lnTo>
                  <a:lnTo>
                    <a:pt x="2693" y="102"/>
                  </a:lnTo>
                  <a:lnTo>
                    <a:pt x="2696" y="102"/>
                  </a:lnTo>
                  <a:lnTo>
                    <a:pt x="2700" y="102"/>
                  </a:lnTo>
                  <a:lnTo>
                    <a:pt x="2700" y="82"/>
                  </a:lnTo>
                  <a:lnTo>
                    <a:pt x="2697" y="82"/>
                  </a:lnTo>
                  <a:lnTo>
                    <a:pt x="2694" y="82"/>
                  </a:lnTo>
                  <a:lnTo>
                    <a:pt x="2689" y="82"/>
                  </a:lnTo>
                  <a:lnTo>
                    <a:pt x="2683" y="83"/>
                  </a:lnTo>
                  <a:lnTo>
                    <a:pt x="2679" y="85"/>
                  </a:lnTo>
                  <a:lnTo>
                    <a:pt x="2675" y="88"/>
                  </a:lnTo>
                  <a:lnTo>
                    <a:pt x="2670" y="92"/>
                  </a:lnTo>
                  <a:lnTo>
                    <a:pt x="2667" y="96"/>
                  </a:lnTo>
                  <a:lnTo>
                    <a:pt x="2665" y="102"/>
                  </a:lnTo>
                  <a:lnTo>
                    <a:pt x="2663" y="107"/>
                  </a:lnTo>
                  <a:lnTo>
                    <a:pt x="2662" y="107"/>
                  </a:lnTo>
                  <a:lnTo>
                    <a:pt x="2661" y="84"/>
                  </a:lnTo>
                  <a:lnTo>
                    <a:pt x="2642" y="84"/>
                  </a:lnTo>
                  <a:lnTo>
                    <a:pt x="2643" y="93"/>
                  </a:lnTo>
                  <a:lnTo>
                    <a:pt x="2643" y="101"/>
                  </a:lnTo>
                  <a:lnTo>
                    <a:pt x="2643" y="111"/>
                  </a:lnTo>
                  <a:lnTo>
                    <a:pt x="2643" y="121"/>
                  </a:lnTo>
                  <a:lnTo>
                    <a:pt x="2643" y="202"/>
                  </a:lnTo>
                  <a:close/>
                  <a:moveTo>
                    <a:pt x="2801" y="202"/>
                  </a:moveTo>
                  <a:lnTo>
                    <a:pt x="2800" y="189"/>
                  </a:lnTo>
                  <a:lnTo>
                    <a:pt x="2800" y="173"/>
                  </a:lnTo>
                  <a:lnTo>
                    <a:pt x="2800" y="130"/>
                  </a:lnTo>
                  <a:lnTo>
                    <a:pt x="2799" y="121"/>
                  </a:lnTo>
                  <a:lnTo>
                    <a:pt x="2798" y="112"/>
                  </a:lnTo>
                  <a:lnTo>
                    <a:pt x="2795" y="104"/>
                  </a:lnTo>
                  <a:lnTo>
                    <a:pt x="2791" y="96"/>
                  </a:lnTo>
                  <a:lnTo>
                    <a:pt x="2788" y="93"/>
                  </a:lnTo>
                  <a:lnTo>
                    <a:pt x="2785" y="91"/>
                  </a:lnTo>
                  <a:lnTo>
                    <a:pt x="2782" y="87"/>
                  </a:lnTo>
                  <a:lnTo>
                    <a:pt x="2777" y="85"/>
                  </a:lnTo>
                  <a:lnTo>
                    <a:pt x="2773" y="84"/>
                  </a:lnTo>
                  <a:lnTo>
                    <a:pt x="2768" y="83"/>
                  </a:lnTo>
                  <a:lnTo>
                    <a:pt x="2762" y="82"/>
                  </a:lnTo>
                  <a:lnTo>
                    <a:pt x="2756" y="82"/>
                  </a:lnTo>
                  <a:lnTo>
                    <a:pt x="2746" y="82"/>
                  </a:lnTo>
                  <a:lnTo>
                    <a:pt x="2735" y="84"/>
                  </a:lnTo>
                  <a:lnTo>
                    <a:pt x="2727" y="87"/>
                  </a:lnTo>
                  <a:lnTo>
                    <a:pt x="2719" y="92"/>
                  </a:lnTo>
                  <a:lnTo>
                    <a:pt x="2723" y="106"/>
                  </a:lnTo>
                  <a:lnTo>
                    <a:pt x="2730" y="102"/>
                  </a:lnTo>
                  <a:lnTo>
                    <a:pt x="2737" y="100"/>
                  </a:lnTo>
                  <a:lnTo>
                    <a:pt x="2745" y="97"/>
                  </a:lnTo>
                  <a:lnTo>
                    <a:pt x="2754" y="97"/>
                  </a:lnTo>
                  <a:lnTo>
                    <a:pt x="2761" y="97"/>
                  </a:lnTo>
                  <a:lnTo>
                    <a:pt x="2767" y="100"/>
                  </a:lnTo>
                  <a:lnTo>
                    <a:pt x="2772" y="103"/>
                  </a:lnTo>
                  <a:lnTo>
                    <a:pt x="2775" y="107"/>
                  </a:lnTo>
                  <a:lnTo>
                    <a:pt x="2777" y="112"/>
                  </a:lnTo>
                  <a:lnTo>
                    <a:pt x="2778" y="116"/>
                  </a:lnTo>
                  <a:lnTo>
                    <a:pt x="2778" y="121"/>
                  </a:lnTo>
                  <a:lnTo>
                    <a:pt x="2779" y="124"/>
                  </a:lnTo>
                  <a:lnTo>
                    <a:pt x="2779" y="126"/>
                  </a:lnTo>
                  <a:lnTo>
                    <a:pt x="2763" y="127"/>
                  </a:lnTo>
                  <a:lnTo>
                    <a:pt x="2749" y="130"/>
                  </a:lnTo>
                  <a:lnTo>
                    <a:pt x="2738" y="133"/>
                  </a:lnTo>
                  <a:lnTo>
                    <a:pt x="2729" y="137"/>
                  </a:lnTo>
                  <a:lnTo>
                    <a:pt x="2724" y="141"/>
                  </a:lnTo>
                  <a:lnTo>
                    <a:pt x="2720" y="144"/>
                  </a:lnTo>
                  <a:lnTo>
                    <a:pt x="2718" y="147"/>
                  </a:lnTo>
                  <a:lnTo>
                    <a:pt x="2715" y="152"/>
                  </a:lnTo>
                  <a:lnTo>
                    <a:pt x="2713" y="156"/>
                  </a:lnTo>
                  <a:lnTo>
                    <a:pt x="2711" y="161"/>
                  </a:lnTo>
                  <a:lnTo>
                    <a:pt x="2710" y="165"/>
                  </a:lnTo>
                  <a:lnTo>
                    <a:pt x="2710" y="171"/>
                  </a:lnTo>
                  <a:lnTo>
                    <a:pt x="2711" y="176"/>
                  </a:lnTo>
                  <a:lnTo>
                    <a:pt x="2713" y="183"/>
                  </a:lnTo>
                  <a:lnTo>
                    <a:pt x="2716" y="189"/>
                  </a:lnTo>
                  <a:lnTo>
                    <a:pt x="2719" y="194"/>
                  </a:lnTo>
                  <a:lnTo>
                    <a:pt x="2724" y="198"/>
                  </a:lnTo>
                  <a:lnTo>
                    <a:pt x="2730" y="201"/>
                  </a:lnTo>
                  <a:lnTo>
                    <a:pt x="2737" y="203"/>
                  </a:lnTo>
                  <a:lnTo>
                    <a:pt x="2745" y="204"/>
                  </a:lnTo>
                  <a:lnTo>
                    <a:pt x="2751" y="204"/>
                  </a:lnTo>
                  <a:lnTo>
                    <a:pt x="2757" y="203"/>
                  </a:lnTo>
                  <a:lnTo>
                    <a:pt x="2762" y="201"/>
                  </a:lnTo>
                  <a:lnTo>
                    <a:pt x="2767" y="199"/>
                  </a:lnTo>
                  <a:lnTo>
                    <a:pt x="2774" y="193"/>
                  </a:lnTo>
                  <a:lnTo>
                    <a:pt x="2781" y="186"/>
                  </a:lnTo>
                  <a:lnTo>
                    <a:pt x="2781" y="186"/>
                  </a:lnTo>
                  <a:lnTo>
                    <a:pt x="2783" y="202"/>
                  </a:lnTo>
                  <a:lnTo>
                    <a:pt x="2801" y="202"/>
                  </a:lnTo>
                  <a:close/>
                  <a:moveTo>
                    <a:pt x="2779" y="162"/>
                  </a:moveTo>
                  <a:lnTo>
                    <a:pt x="2779" y="165"/>
                  </a:lnTo>
                  <a:lnTo>
                    <a:pt x="2778" y="169"/>
                  </a:lnTo>
                  <a:lnTo>
                    <a:pt x="2777" y="172"/>
                  </a:lnTo>
                  <a:lnTo>
                    <a:pt x="2775" y="176"/>
                  </a:lnTo>
                  <a:lnTo>
                    <a:pt x="2772" y="180"/>
                  </a:lnTo>
                  <a:lnTo>
                    <a:pt x="2769" y="182"/>
                  </a:lnTo>
                  <a:lnTo>
                    <a:pt x="2765" y="185"/>
                  </a:lnTo>
                  <a:lnTo>
                    <a:pt x="2761" y="186"/>
                  </a:lnTo>
                  <a:lnTo>
                    <a:pt x="2756" y="188"/>
                  </a:lnTo>
                  <a:lnTo>
                    <a:pt x="2750" y="189"/>
                  </a:lnTo>
                  <a:lnTo>
                    <a:pt x="2747" y="189"/>
                  </a:lnTo>
                  <a:lnTo>
                    <a:pt x="2743" y="188"/>
                  </a:lnTo>
                  <a:lnTo>
                    <a:pt x="2740" y="185"/>
                  </a:lnTo>
                  <a:lnTo>
                    <a:pt x="2737" y="183"/>
                  </a:lnTo>
                  <a:lnTo>
                    <a:pt x="2734" y="181"/>
                  </a:lnTo>
                  <a:lnTo>
                    <a:pt x="2733" y="178"/>
                  </a:lnTo>
                  <a:lnTo>
                    <a:pt x="2732" y="173"/>
                  </a:lnTo>
                  <a:lnTo>
                    <a:pt x="2731" y="169"/>
                  </a:lnTo>
                  <a:lnTo>
                    <a:pt x="2732" y="164"/>
                  </a:lnTo>
                  <a:lnTo>
                    <a:pt x="2732" y="161"/>
                  </a:lnTo>
                  <a:lnTo>
                    <a:pt x="2734" y="158"/>
                  </a:lnTo>
                  <a:lnTo>
                    <a:pt x="2735" y="154"/>
                  </a:lnTo>
                  <a:lnTo>
                    <a:pt x="2741" y="150"/>
                  </a:lnTo>
                  <a:lnTo>
                    <a:pt x="2747" y="146"/>
                  </a:lnTo>
                  <a:lnTo>
                    <a:pt x="2755" y="144"/>
                  </a:lnTo>
                  <a:lnTo>
                    <a:pt x="2762" y="142"/>
                  </a:lnTo>
                  <a:lnTo>
                    <a:pt x="2771" y="142"/>
                  </a:lnTo>
                  <a:lnTo>
                    <a:pt x="2779" y="142"/>
                  </a:lnTo>
                  <a:lnTo>
                    <a:pt x="2779" y="162"/>
                  </a:lnTo>
                  <a:close/>
                  <a:moveTo>
                    <a:pt x="2911" y="181"/>
                  </a:moveTo>
                  <a:lnTo>
                    <a:pt x="2906" y="183"/>
                  </a:lnTo>
                  <a:lnTo>
                    <a:pt x="2900" y="185"/>
                  </a:lnTo>
                  <a:lnTo>
                    <a:pt x="2894" y="186"/>
                  </a:lnTo>
                  <a:lnTo>
                    <a:pt x="2885" y="188"/>
                  </a:lnTo>
                  <a:lnTo>
                    <a:pt x="2877" y="186"/>
                  </a:lnTo>
                  <a:lnTo>
                    <a:pt x="2869" y="184"/>
                  </a:lnTo>
                  <a:lnTo>
                    <a:pt x="2863" y="180"/>
                  </a:lnTo>
                  <a:lnTo>
                    <a:pt x="2857" y="175"/>
                  </a:lnTo>
                  <a:lnTo>
                    <a:pt x="2852" y="169"/>
                  </a:lnTo>
                  <a:lnTo>
                    <a:pt x="2849" y="162"/>
                  </a:lnTo>
                  <a:lnTo>
                    <a:pt x="2846" y="153"/>
                  </a:lnTo>
                  <a:lnTo>
                    <a:pt x="2845" y="143"/>
                  </a:lnTo>
                  <a:lnTo>
                    <a:pt x="2846" y="134"/>
                  </a:lnTo>
                  <a:lnTo>
                    <a:pt x="2849" y="125"/>
                  </a:lnTo>
                  <a:lnTo>
                    <a:pt x="2852" y="119"/>
                  </a:lnTo>
                  <a:lnTo>
                    <a:pt x="2856" y="112"/>
                  </a:lnTo>
                  <a:lnTo>
                    <a:pt x="2862" y="106"/>
                  </a:lnTo>
                  <a:lnTo>
                    <a:pt x="2869" y="102"/>
                  </a:lnTo>
                  <a:lnTo>
                    <a:pt x="2877" y="100"/>
                  </a:lnTo>
                  <a:lnTo>
                    <a:pt x="2886" y="98"/>
                  </a:lnTo>
                  <a:lnTo>
                    <a:pt x="2894" y="98"/>
                  </a:lnTo>
                  <a:lnTo>
                    <a:pt x="2900" y="101"/>
                  </a:lnTo>
                  <a:lnTo>
                    <a:pt x="2906" y="102"/>
                  </a:lnTo>
                  <a:lnTo>
                    <a:pt x="2910" y="104"/>
                  </a:lnTo>
                  <a:lnTo>
                    <a:pt x="2914" y="87"/>
                  </a:lnTo>
                  <a:lnTo>
                    <a:pt x="2910" y="85"/>
                  </a:lnTo>
                  <a:lnTo>
                    <a:pt x="2903" y="84"/>
                  </a:lnTo>
                  <a:lnTo>
                    <a:pt x="2895" y="82"/>
                  </a:lnTo>
                  <a:lnTo>
                    <a:pt x="2886" y="82"/>
                  </a:lnTo>
                  <a:lnTo>
                    <a:pt x="2879" y="82"/>
                  </a:lnTo>
                  <a:lnTo>
                    <a:pt x="2872" y="83"/>
                  </a:lnTo>
                  <a:lnTo>
                    <a:pt x="2867" y="84"/>
                  </a:lnTo>
                  <a:lnTo>
                    <a:pt x="2860" y="86"/>
                  </a:lnTo>
                  <a:lnTo>
                    <a:pt x="2855" y="88"/>
                  </a:lnTo>
                  <a:lnTo>
                    <a:pt x="2851" y="92"/>
                  </a:lnTo>
                  <a:lnTo>
                    <a:pt x="2845" y="95"/>
                  </a:lnTo>
                  <a:lnTo>
                    <a:pt x="2841" y="100"/>
                  </a:lnTo>
                  <a:lnTo>
                    <a:pt x="2838" y="104"/>
                  </a:lnTo>
                  <a:lnTo>
                    <a:pt x="2835" y="108"/>
                  </a:lnTo>
                  <a:lnTo>
                    <a:pt x="2831" y="113"/>
                  </a:lnTo>
                  <a:lnTo>
                    <a:pt x="2829" y="119"/>
                  </a:lnTo>
                  <a:lnTo>
                    <a:pt x="2827" y="125"/>
                  </a:lnTo>
                  <a:lnTo>
                    <a:pt x="2826" y="131"/>
                  </a:lnTo>
                  <a:lnTo>
                    <a:pt x="2825" y="137"/>
                  </a:lnTo>
                  <a:lnTo>
                    <a:pt x="2825" y="144"/>
                  </a:lnTo>
                  <a:lnTo>
                    <a:pt x="2826" y="155"/>
                  </a:lnTo>
                  <a:lnTo>
                    <a:pt x="2828" y="166"/>
                  </a:lnTo>
                  <a:lnTo>
                    <a:pt x="2832" y="176"/>
                  </a:lnTo>
                  <a:lnTo>
                    <a:pt x="2838" y="184"/>
                  </a:lnTo>
                  <a:lnTo>
                    <a:pt x="2844" y="192"/>
                  </a:lnTo>
                  <a:lnTo>
                    <a:pt x="2853" y="198"/>
                  </a:lnTo>
                  <a:lnTo>
                    <a:pt x="2862" y="201"/>
                  </a:lnTo>
                  <a:lnTo>
                    <a:pt x="2872" y="203"/>
                  </a:lnTo>
                  <a:lnTo>
                    <a:pt x="2863" y="222"/>
                  </a:lnTo>
                  <a:lnTo>
                    <a:pt x="2870" y="223"/>
                  </a:lnTo>
                  <a:lnTo>
                    <a:pt x="2876" y="225"/>
                  </a:lnTo>
                  <a:lnTo>
                    <a:pt x="2878" y="227"/>
                  </a:lnTo>
                  <a:lnTo>
                    <a:pt x="2880" y="228"/>
                  </a:lnTo>
                  <a:lnTo>
                    <a:pt x="2881" y="230"/>
                  </a:lnTo>
                  <a:lnTo>
                    <a:pt x="2881" y="232"/>
                  </a:lnTo>
                  <a:lnTo>
                    <a:pt x="2880" y="235"/>
                  </a:lnTo>
                  <a:lnTo>
                    <a:pt x="2878" y="238"/>
                  </a:lnTo>
                  <a:lnTo>
                    <a:pt x="2875" y="240"/>
                  </a:lnTo>
                  <a:lnTo>
                    <a:pt x="2871" y="240"/>
                  </a:lnTo>
                  <a:lnTo>
                    <a:pt x="2864" y="239"/>
                  </a:lnTo>
                  <a:lnTo>
                    <a:pt x="2857" y="237"/>
                  </a:lnTo>
                  <a:lnTo>
                    <a:pt x="2854" y="248"/>
                  </a:lnTo>
                  <a:lnTo>
                    <a:pt x="2863" y="251"/>
                  </a:lnTo>
                  <a:lnTo>
                    <a:pt x="2871" y="252"/>
                  </a:lnTo>
                  <a:lnTo>
                    <a:pt x="2876" y="251"/>
                  </a:lnTo>
                  <a:lnTo>
                    <a:pt x="2880" y="251"/>
                  </a:lnTo>
                  <a:lnTo>
                    <a:pt x="2884" y="249"/>
                  </a:lnTo>
                  <a:lnTo>
                    <a:pt x="2887" y="247"/>
                  </a:lnTo>
                  <a:lnTo>
                    <a:pt x="2891" y="244"/>
                  </a:lnTo>
                  <a:lnTo>
                    <a:pt x="2893" y="241"/>
                  </a:lnTo>
                  <a:lnTo>
                    <a:pt x="2895" y="237"/>
                  </a:lnTo>
                  <a:lnTo>
                    <a:pt x="2895" y="231"/>
                  </a:lnTo>
                  <a:lnTo>
                    <a:pt x="2895" y="228"/>
                  </a:lnTo>
                  <a:lnTo>
                    <a:pt x="2894" y="224"/>
                  </a:lnTo>
                  <a:lnTo>
                    <a:pt x="2892" y="222"/>
                  </a:lnTo>
                  <a:lnTo>
                    <a:pt x="2891" y="220"/>
                  </a:lnTo>
                  <a:lnTo>
                    <a:pt x="2885" y="215"/>
                  </a:lnTo>
                  <a:lnTo>
                    <a:pt x="2879" y="214"/>
                  </a:lnTo>
                  <a:lnTo>
                    <a:pt x="2884" y="204"/>
                  </a:lnTo>
                  <a:lnTo>
                    <a:pt x="2895" y="203"/>
                  </a:lnTo>
                  <a:lnTo>
                    <a:pt x="2903" y="202"/>
                  </a:lnTo>
                  <a:lnTo>
                    <a:pt x="2910" y="200"/>
                  </a:lnTo>
                  <a:lnTo>
                    <a:pt x="2914" y="198"/>
                  </a:lnTo>
                  <a:lnTo>
                    <a:pt x="2911" y="181"/>
                  </a:lnTo>
                  <a:close/>
                  <a:moveTo>
                    <a:pt x="3020" y="202"/>
                  </a:moveTo>
                  <a:lnTo>
                    <a:pt x="3019" y="189"/>
                  </a:lnTo>
                  <a:lnTo>
                    <a:pt x="3018" y="173"/>
                  </a:lnTo>
                  <a:lnTo>
                    <a:pt x="3018" y="130"/>
                  </a:lnTo>
                  <a:lnTo>
                    <a:pt x="3018" y="121"/>
                  </a:lnTo>
                  <a:lnTo>
                    <a:pt x="3017" y="112"/>
                  </a:lnTo>
                  <a:lnTo>
                    <a:pt x="3014" y="104"/>
                  </a:lnTo>
                  <a:lnTo>
                    <a:pt x="3010" y="96"/>
                  </a:lnTo>
                  <a:lnTo>
                    <a:pt x="3007" y="93"/>
                  </a:lnTo>
                  <a:lnTo>
                    <a:pt x="3004" y="91"/>
                  </a:lnTo>
                  <a:lnTo>
                    <a:pt x="3001" y="87"/>
                  </a:lnTo>
                  <a:lnTo>
                    <a:pt x="2997" y="85"/>
                  </a:lnTo>
                  <a:lnTo>
                    <a:pt x="2992" y="84"/>
                  </a:lnTo>
                  <a:lnTo>
                    <a:pt x="2987" y="83"/>
                  </a:lnTo>
                  <a:lnTo>
                    <a:pt x="2981" y="82"/>
                  </a:lnTo>
                  <a:lnTo>
                    <a:pt x="2975" y="82"/>
                  </a:lnTo>
                  <a:lnTo>
                    <a:pt x="2964" y="82"/>
                  </a:lnTo>
                  <a:lnTo>
                    <a:pt x="2954" y="84"/>
                  </a:lnTo>
                  <a:lnTo>
                    <a:pt x="2946" y="87"/>
                  </a:lnTo>
                  <a:lnTo>
                    <a:pt x="2937" y="92"/>
                  </a:lnTo>
                  <a:lnTo>
                    <a:pt x="2943" y="106"/>
                  </a:lnTo>
                  <a:lnTo>
                    <a:pt x="2949" y="102"/>
                  </a:lnTo>
                  <a:lnTo>
                    <a:pt x="2957" y="100"/>
                  </a:lnTo>
                  <a:lnTo>
                    <a:pt x="2964" y="97"/>
                  </a:lnTo>
                  <a:lnTo>
                    <a:pt x="2972" y="97"/>
                  </a:lnTo>
                  <a:lnTo>
                    <a:pt x="2980" y="97"/>
                  </a:lnTo>
                  <a:lnTo>
                    <a:pt x="2986" y="100"/>
                  </a:lnTo>
                  <a:lnTo>
                    <a:pt x="2990" y="103"/>
                  </a:lnTo>
                  <a:lnTo>
                    <a:pt x="2993" y="107"/>
                  </a:lnTo>
                  <a:lnTo>
                    <a:pt x="2995" y="112"/>
                  </a:lnTo>
                  <a:lnTo>
                    <a:pt x="2998" y="116"/>
                  </a:lnTo>
                  <a:lnTo>
                    <a:pt x="2998" y="121"/>
                  </a:lnTo>
                  <a:lnTo>
                    <a:pt x="2998" y="124"/>
                  </a:lnTo>
                  <a:lnTo>
                    <a:pt x="2998" y="126"/>
                  </a:lnTo>
                  <a:lnTo>
                    <a:pt x="2983" y="127"/>
                  </a:lnTo>
                  <a:lnTo>
                    <a:pt x="2968" y="130"/>
                  </a:lnTo>
                  <a:lnTo>
                    <a:pt x="2957" y="133"/>
                  </a:lnTo>
                  <a:lnTo>
                    <a:pt x="2947" y="137"/>
                  </a:lnTo>
                  <a:lnTo>
                    <a:pt x="2944" y="141"/>
                  </a:lnTo>
                  <a:lnTo>
                    <a:pt x="2939" y="144"/>
                  </a:lnTo>
                  <a:lnTo>
                    <a:pt x="2936" y="147"/>
                  </a:lnTo>
                  <a:lnTo>
                    <a:pt x="2934" y="152"/>
                  </a:lnTo>
                  <a:lnTo>
                    <a:pt x="2932" y="156"/>
                  </a:lnTo>
                  <a:lnTo>
                    <a:pt x="2931" y="161"/>
                  </a:lnTo>
                  <a:lnTo>
                    <a:pt x="2930" y="165"/>
                  </a:lnTo>
                  <a:lnTo>
                    <a:pt x="2930" y="171"/>
                  </a:lnTo>
                  <a:lnTo>
                    <a:pt x="2930" y="176"/>
                  </a:lnTo>
                  <a:lnTo>
                    <a:pt x="2932" y="183"/>
                  </a:lnTo>
                  <a:lnTo>
                    <a:pt x="2934" y="189"/>
                  </a:lnTo>
                  <a:lnTo>
                    <a:pt x="2938" y="194"/>
                  </a:lnTo>
                  <a:lnTo>
                    <a:pt x="2944" y="198"/>
                  </a:lnTo>
                  <a:lnTo>
                    <a:pt x="2949" y="201"/>
                  </a:lnTo>
                  <a:lnTo>
                    <a:pt x="2957" y="203"/>
                  </a:lnTo>
                  <a:lnTo>
                    <a:pt x="2964" y="204"/>
                  </a:lnTo>
                  <a:lnTo>
                    <a:pt x="2971" y="204"/>
                  </a:lnTo>
                  <a:lnTo>
                    <a:pt x="2976" y="203"/>
                  </a:lnTo>
                  <a:lnTo>
                    <a:pt x="2980" y="201"/>
                  </a:lnTo>
                  <a:lnTo>
                    <a:pt x="2986" y="199"/>
                  </a:lnTo>
                  <a:lnTo>
                    <a:pt x="2993" y="193"/>
                  </a:lnTo>
                  <a:lnTo>
                    <a:pt x="2999" y="186"/>
                  </a:lnTo>
                  <a:lnTo>
                    <a:pt x="3000" y="186"/>
                  </a:lnTo>
                  <a:lnTo>
                    <a:pt x="3002" y="202"/>
                  </a:lnTo>
                  <a:lnTo>
                    <a:pt x="3020" y="202"/>
                  </a:lnTo>
                  <a:close/>
                  <a:moveTo>
                    <a:pt x="2999" y="162"/>
                  </a:moveTo>
                  <a:lnTo>
                    <a:pt x="2999" y="165"/>
                  </a:lnTo>
                  <a:lnTo>
                    <a:pt x="2998" y="169"/>
                  </a:lnTo>
                  <a:lnTo>
                    <a:pt x="2995" y="172"/>
                  </a:lnTo>
                  <a:lnTo>
                    <a:pt x="2993" y="176"/>
                  </a:lnTo>
                  <a:lnTo>
                    <a:pt x="2991" y="180"/>
                  </a:lnTo>
                  <a:lnTo>
                    <a:pt x="2988" y="182"/>
                  </a:lnTo>
                  <a:lnTo>
                    <a:pt x="2985" y="185"/>
                  </a:lnTo>
                  <a:lnTo>
                    <a:pt x="2980" y="186"/>
                  </a:lnTo>
                  <a:lnTo>
                    <a:pt x="2975" y="188"/>
                  </a:lnTo>
                  <a:lnTo>
                    <a:pt x="2970" y="189"/>
                  </a:lnTo>
                  <a:lnTo>
                    <a:pt x="2966" y="189"/>
                  </a:lnTo>
                  <a:lnTo>
                    <a:pt x="2962" y="188"/>
                  </a:lnTo>
                  <a:lnTo>
                    <a:pt x="2959" y="185"/>
                  </a:lnTo>
                  <a:lnTo>
                    <a:pt x="2956" y="183"/>
                  </a:lnTo>
                  <a:lnTo>
                    <a:pt x="2953" y="181"/>
                  </a:lnTo>
                  <a:lnTo>
                    <a:pt x="2952" y="178"/>
                  </a:lnTo>
                  <a:lnTo>
                    <a:pt x="2950" y="173"/>
                  </a:lnTo>
                  <a:lnTo>
                    <a:pt x="2950" y="169"/>
                  </a:lnTo>
                  <a:lnTo>
                    <a:pt x="2950" y="164"/>
                  </a:lnTo>
                  <a:lnTo>
                    <a:pt x="2951" y="161"/>
                  </a:lnTo>
                  <a:lnTo>
                    <a:pt x="2952" y="158"/>
                  </a:lnTo>
                  <a:lnTo>
                    <a:pt x="2954" y="154"/>
                  </a:lnTo>
                  <a:lnTo>
                    <a:pt x="2960" y="150"/>
                  </a:lnTo>
                  <a:lnTo>
                    <a:pt x="2966" y="146"/>
                  </a:lnTo>
                  <a:lnTo>
                    <a:pt x="2973" y="144"/>
                  </a:lnTo>
                  <a:lnTo>
                    <a:pt x="2981" y="142"/>
                  </a:lnTo>
                  <a:lnTo>
                    <a:pt x="2990" y="142"/>
                  </a:lnTo>
                  <a:lnTo>
                    <a:pt x="2999" y="142"/>
                  </a:lnTo>
                  <a:lnTo>
                    <a:pt x="2999" y="162"/>
                  </a:lnTo>
                  <a:close/>
                  <a:moveTo>
                    <a:pt x="2960" y="64"/>
                  </a:moveTo>
                  <a:lnTo>
                    <a:pt x="2960" y="59"/>
                  </a:lnTo>
                  <a:lnTo>
                    <a:pt x="2961" y="56"/>
                  </a:lnTo>
                  <a:lnTo>
                    <a:pt x="2963" y="54"/>
                  </a:lnTo>
                  <a:lnTo>
                    <a:pt x="2965" y="53"/>
                  </a:lnTo>
                  <a:lnTo>
                    <a:pt x="2971" y="54"/>
                  </a:lnTo>
                  <a:lnTo>
                    <a:pt x="2976" y="57"/>
                  </a:lnTo>
                  <a:lnTo>
                    <a:pt x="2984" y="61"/>
                  </a:lnTo>
                  <a:lnTo>
                    <a:pt x="2990" y="62"/>
                  </a:lnTo>
                  <a:lnTo>
                    <a:pt x="2994" y="62"/>
                  </a:lnTo>
                  <a:lnTo>
                    <a:pt x="2998" y="61"/>
                  </a:lnTo>
                  <a:lnTo>
                    <a:pt x="3001" y="58"/>
                  </a:lnTo>
                  <a:lnTo>
                    <a:pt x="3003" y="56"/>
                  </a:lnTo>
                  <a:lnTo>
                    <a:pt x="3004" y="53"/>
                  </a:lnTo>
                  <a:lnTo>
                    <a:pt x="3005" y="48"/>
                  </a:lnTo>
                  <a:lnTo>
                    <a:pt x="3006" y="43"/>
                  </a:lnTo>
                  <a:lnTo>
                    <a:pt x="3006" y="37"/>
                  </a:lnTo>
                  <a:lnTo>
                    <a:pt x="2995" y="37"/>
                  </a:lnTo>
                  <a:lnTo>
                    <a:pt x="2994" y="43"/>
                  </a:lnTo>
                  <a:lnTo>
                    <a:pt x="2993" y="46"/>
                  </a:lnTo>
                  <a:lnTo>
                    <a:pt x="2991" y="47"/>
                  </a:lnTo>
                  <a:lnTo>
                    <a:pt x="2989" y="48"/>
                  </a:lnTo>
                  <a:lnTo>
                    <a:pt x="2985" y="47"/>
                  </a:lnTo>
                  <a:lnTo>
                    <a:pt x="2979" y="44"/>
                  </a:lnTo>
                  <a:lnTo>
                    <a:pt x="2972" y="39"/>
                  </a:lnTo>
                  <a:lnTo>
                    <a:pt x="2964" y="38"/>
                  </a:lnTo>
                  <a:lnTo>
                    <a:pt x="2961" y="39"/>
                  </a:lnTo>
                  <a:lnTo>
                    <a:pt x="2958" y="41"/>
                  </a:lnTo>
                  <a:lnTo>
                    <a:pt x="2954" y="43"/>
                  </a:lnTo>
                  <a:lnTo>
                    <a:pt x="2952" y="45"/>
                  </a:lnTo>
                  <a:lnTo>
                    <a:pt x="2950" y="48"/>
                  </a:lnTo>
                  <a:lnTo>
                    <a:pt x="2949" y="53"/>
                  </a:lnTo>
                  <a:lnTo>
                    <a:pt x="2948" y="58"/>
                  </a:lnTo>
                  <a:lnTo>
                    <a:pt x="2948" y="64"/>
                  </a:lnTo>
                  <a:lnTo>
                    <a:pt x="2960" y="64"/>
                  </a:lnTo>
                  <a:close/>
                  <a:moveTo>
                    <a:pt x="3100" y="82"/>
                  </a:moveTo>
                  <a:lnTo>
                    <a:pt x="3088" y="83"/>
                  </a:lnTo>
                  <a:lnTo>
                    <a:pt x="3079" y="85"/>
                  </a:lnTo>
                  <a:lnTo>
                    <a:pt x="3073" y="87"/>
                  </a:lnTo>
                  <a:lnTo>
                    <a:pt x="3069" y="91"/>
                  </a:lnTo>
                  <a:lnTo>
                    <a:pt x="3065" y="94"/>
                  </a:lnTo>
                  <a:lnTo>
                    <a:pt x="3060" y="97"/>
                  </a:lnTo>
                  <a:lnTo>
                    <a:pt x="3057" y="102"/>
                  </a:lnTo>
                  <a:lnTo>
                    <a:pt x="3054" y="106"/>
                  </a:lnTo>
                  <a:lnTo>
                    <a:pt x="3051" y="112"/>
                  </a:lnTo>
                  <a:lnTo>
                    <a:pt x="3048" y="117"/>
                  </a:lnTo>
                  <a:lnTo>
                    <a:pt x="3046" y="123"/>
                  </a:lnTo>
                  <a:lnTo>
                    <a:pt x="3045" y="130"/>
                  </a:lnTo>
                  <a:lnTo>
                    <a:pt x="3044" y="136"/>
                  </a:lnTo>
                  <a:lnTo>
                    <a:pt x="3044" y="144"/>
                  </a:lnTo>
                  <a:lnTo>
                    <a:pt x="3044" y="151"/>
                  </a:lnTo>
                  <a:lnTo>
                    <a:pt x="3045" y="158"/>
                  </a:lnTo>
                  <a:lnTo>
                    <a:pt x="3046" y="163"/>
                  </a:lnTo>
                  <a:lnTo>
                    <a:pt x="3048" y="169"/>
                  </a:lnTo>
                  <a:lnTo>
                    <a:pt x="3051" y="174"/>
                  </a:lnTo>
                  <a:lnTo>
                    <a:pt x="3053" y="180"/>
                  </a:lnTo>
                  <a:lnTo>
                    <a:pt x="3056" y="184"/>
                  </a:lnTo>
                  <a:lnTo>
                    <a:pt x="3059" y="188"/>
                  </a:lnTo>
                  <a:lnTo>
                    <a:pt x="3064" y="192"/>
                  </a:lnTo>
                  <a:lnTo>
                    <a:pt x="3068" y="195"/>
                  </a:lnTo>
                  <a:lnTo>
                    <a:pt x="3072" y="198"/>
                  </a:lnTo>
                  <a:lnTo>
                    <a:pt x="3076" y="200"/>
                  </a:lnTo>
                  <a:lnTo>
                    <a:pt x="3087" y="203"/>
                  </a:lnTo>
                  <a:lnTo>
                    <a:pt x="3098" y="204"/>
                  </a:lnTo>
                  <a:lnTo>
                    <a:pt x="3109" y="203"/>
                  </a:lnTo>
                  <a:lnTo>
                    <a:pt x="3119" y="201"/>
                  </a:lnTo>
                  <a:lnTo>
                    <a:pt x="3128" y="197"/>
                  </a:lnTo>
                  <a:lnTo>
                    <a:pt x="3137" y="190"/>
                  </a:lnTo>
                  <a:lnTo>
                    <a:pt x="3141" y="185"/>
                  </a:lnTo>
                  <a:lnTo>
                    <a:pt x="3145" y="181"/>
                  </a:lnTo>
                  <a:lnTo>
                    <a:pt x="3148" y="175"/>
                  </a:lnTo>
                  <a:lnTo>
                    <a:pt x="3150" y="170"/>
                  </a:lnTo>
                  <a:lnTo>
                    <a:pt x="3152" y="164"/>
                  </a:lnTo>
                  <a:lnTo>
                    <a:pt x="3154" y="158"/>
                  </a:lnTo>
                  <a:lnTo>
                    <a:pt x="3155" y="150"/>
                  </a:lnTo>
                  <a:lnTo>
                    <a:pt x="3155" y="142"/>
                  </a:lnTo>
                  <a:lnTo>
                    <a:pt x="3154" y="129"/>
                  </a:lnTo>
                  <a:lnTo>
                    <a:pt x="3151" y="117"/>
                  </a:lnTo>
                  <a:lnTo>
                    <a:pt x="3149" y="112"/>
                  </a:lnTo>
                  <a:lnTo>
                    <a:pt x="3147" y="107"/>
                  </a:lnTo>
                  <a:lnTo>
                    <a:pt x="3143" y="102"/>
                  </a:lnTo>
                  <a:lnTo>
                    <a:pt x="3140" y="98"/>
                  </a:lnTo>
                  <a:lnTo>
                    <a:pt x="3136" y="94"/>
                  </a:lnTo>
                  <a:lnTo>
                    <a:pt x="3133" y="91"/>
                  </a:lnTo>
                  <a:lnTo>
                    <a:pt x="3127" y="88"/>
                  </a:lnTo>
                  <a:lnTo>
                    <a:pt x="3123" y="86"/>
                  </a:lnTo>
                  <a:lnTo>
                    <a:pt x="3118" y="84"/>
                  </a:lnTo>
                  <a:lnTo>
                    <a:pt x="3112" y="83"/>
                  </a:lnTo>
                  <a:lnTo>
                    <a:pt x="3107" y="82"/>
                  </a:lnTo>
                  <a:lnTo>
                    <a:pt x="3100" y="82"/>
                  </a:lnTo>
                  <a:close/>
                  <a:moveTo>
                    <a:pt x="3100" y="97"/>
                  </a:moveTo>
                  <a:lnTo>
                    <a:pt x="3105" y="97"/>
                  </a:lnTo>
                  <a:lnTo>
                    <a:pt x="3109" y="98"/>
                  </a:lnTo>
                  <a:lnTo>
                    <a:pt x="3112" y="100"/>
                  </a:lnTo>
                  <a:lnTo>
                    <a:pt x="3115" y="102"/>
                  </a:lnTo>
                  <a:lnTo>
                    <a:pt x="3122" y="106"/>
                  </a:lnTo>
                  <a:lnTo>
                    <a:pt x="3126" y="113"/>
                  </a:lnTo>
                  <a:lnTo>
                    <a:pt x="3129" y="120"/>
                  </a:lnTo>
                  <a:lnTo>
                    <a:pt x="3133" y="127"/>
                  </a:lnTo>
                  <a:lnTo>
                    <a:pt x="3134" y="135"/>
                  </a:lnTo>
                  <a:lnTo>
                    <a:pt x="3134" y="143"/>
                  </a:lnTo>
                  <a:lnTo>
                    <a:pt x="3134" y="152"/>
                  </a:lnTo>
                  <a:lnTo>
                    <a:pt x="3132" y="161"/>
                  </a:lnTo>
                  <a:lnTo>
                    <a:pt x="3128" y="169"/>
                  </a:lnTo>
                  <a:lnTo>
                    <a:pt x="3124" y="175"/>
                  </a:lnTo>
                  <a:lnTo>
                    <a:pt x="3119" y="181"/>
                  </a:lnTo>
                  <a:lnTo>
                    <a:pt x="3113" y="185"/>
                  </a:lnTo>
                  <a:lnTo>
                    <a:pt x="3107" y="188"/>
                  </a:lnTo>
                  <a:lnTo>
                    <a:pt x="3099" y="189"/>
                  </a:lnTo>
                  <a:lnTo>
                    <a:pt x="3092" y="188"/>
                  </a:lnTo>
                  <a:lnTo>
                    <a:pt x="3085" y="185"/>
                  </a:lnTo>
                  <a:lnTo>
                    <a:pt x="3080" y="181"/>
                  </a:lnTo>
                  <a:lnTo>
                    <a:pt x="3074" y="175"/>
                  </a:lnTo>
                  <a:lnTo>
                    <a:pt x="3070" y="169"/>
                  </a:lnTo>
                  <a:lnTo>
                    <a:pt x="3068" y="161"/>
                  </a:lnTo>
                  <a:lnTo>
                    <a:pt x="3066" y="152"/>
                  </a:lnTo>
                  <a:lnTo>
                    <a:pt x="3065" y="143"/>
                  </a:lnTo>
                  <a:lnTo>
                    <a:pt x="3066" y="134"/>
                  </a:lnTo>
                  <a:lnTo>
                    <a:pt x="3067" y="126"/>
                  </a:lnTo>
                  <a:lnTo>
                    <a:pt x="3069" y="119"/>
                  </a:lnTo>
                  <a:lnTo>
                    <a:pt x="3073" y="112"/>
                  </a:lnTo>
                  <a:lnTo>
                    <a:pt x="3078" y="106"/>
                  </a:lnTo>
                  <a:lnTo>
                    <a:pt x="3084" y="102"/>
                  </a:lnTo>
                  <a:lnTo>
                    <a:pt x="3092" y="98"/>
                  </a:lnTo>
                  <a:lnTo>
                    <a:pt x="3100" y="97"/>
                  </a:lnTo>
                  <a:close/>
                  <a:moveTo>
                    <a:pt x="3177" y="230"/>
                  </a:moveTo>
                  <a:lnTo>
                    <a:pt x="3182" y="219"/>
                  </a:lnTo>
                  <a:lnTo>
                    <a:pt x="3189" y="204"/>
                  </a:lnTo>
                  <a:lnTo>
                    <a:pt x="3195" y="188"/>
                  </a:lnTo>
                  <a:lnTo>
                    <a:pt x="3200" y="171"/>
                  </a:lnTo>
                  <a:lnTo>
                    <a:pt x="3177" y="173"/>
                  </a:lnTo>
                  <a:lnTo>
                    <a:pt x="3174" y="188"/>
                  </a:lnTo>
                  <a:lnTo>
                    <a:pt x="3170" y="204"/>
                  </a:lnTo>
                  <a:lnTo>
                    <a:pt x="3166" y="219"/>
                  </a:lnTo>
                  <a:lnTo>
                    <a:pt x="3163" y="231"/>
                  </a:lnTo>
                  <a:lnTo>
                    <a:pt x="3177" y="230"/>
                  </a:lnTo>
                  <a:close/>
                  <a:moveTo>
                    <a:pt x="3357" y="107"/>
                  </a:moveTo>
                  <a:lnTo>
                    <a:pt x="3296" y="107"/>
                  </a:lnTo>
                  <a:lnTo>
                    <a:pt x="3296" y="55"/>
                  </a:lnTo>
                  <a:lnTo>
                    <a:pt x="3362" y="55"/>
                  </a:lnTo>
                  <a:lnTo>
                    <a:pt x="3362" y="37"/>
                  </a:lnTo>
                  <a:lnTo>
                    <a:pt x="3275" y="37"/>
                  </a:lnTo>
                  <a:lnTo>
                    <a:pt x="3275" y="202"/>
                  </a:lnTo>
                  <a:lnTo>
                    <a:pt x="3365" y="202"/>
                  </a:lnTo>
                  <a:lnTo>
                    <a:pt x="3365" y="184"/>
                  </a:lnTo>
                  <a:lnTo>
                    <a:pt x="3296" y="184"/>
                  </a:lnTo>
                  <a:lnTo>
                    <a:pt x="3296" y="125"/>
                  </a:lnTo>
                  <a:lnTo>
                    <a:pt x="3357" y="125"/>
                  </a:lnTo>
                  <a:lnTo>
                    <a:pt x="3357" y="107"/>
                  </a:lnTo>
                  <a:close/>
                  <a:moveTo>
                    <a:pt x="3328" y="0"/>
                  </a:moveTo>
                  <a:lnTo>
                    <a:pt x="3307" y="29"/>
                  </a:lnTo>
                  <a:lnTo>
                    <a:pt x="3324" y="29"/>
                  </a:lnTo>
                  <a:lnTo>
                    <a:pt x="3354" y="0"/>
                  </a:lnTo>
                  <a:lnTo>
                    <a:pt x="3328" y="0"/>
                  </a:lnTo>
                  <a:close/>
                  <a:moveTo>
                    <a:pt x="3395" y="56"/>
                  </a:moveTo>
                  <a:lnTo>
                    <a:pt x="3395" y="84"/>
                  </a:lnTo>
                  <a:lnTo>
                    <a:pt x="3377" y="84"/>
                  </a:lnTo>
                  <a:lnTo>
                    <a:pt x="3377" y="101"/>
                  </a:lnTo>
                  <a:lnTo>
                    <a:pt x="3395" y="101"/>
                  </a:lnTo>
                  <a:lnTo>
                    <a:pt x="3395" y="164"/>
                  </a:lnTo>
                  <a:lnTo>
                    <a:pt x="3395" y="174"/>
                  </a:lnTo>
                  <a:lnTo>
                    <a:pt x="3396" y="183"/>
                  </a:lnTo>
                  <a:lnTo>
                    <a:pt x="3399" y="190"/>
                  </a:lnTo>
                  <a:lnTo>
                    <a:pt x="3403" y="195"/>
                  </a:lnTo>
                  <a:lnTo>
                    <a:pt x="3407" y="199"/>
                  </a:lnTo>
                  <a:lnTo>
                    <a:pt x="3412" y="202"/>
                  </a:lnTo>
                  <a:lnTo>
                    <a:pt x="3418" y="203"/>
                  </a:lnTo>
                  <a:lnTo>
                    <a:pt x="3425" y="204"/>
                  </a:lnTo>
                  <a:lnTo>
                    <a:pt x="3436" y="203"/>
                  </a:lnTo>
                  <a:lnTo>
                    <a:pt x="3444" y="201"/>
                  </a:lnTo>
                  <a:lnTo>
                    <a:pt x="3443" y="185"/>
                  </a:lnTo>
                  <a:lnTo>
                    <a:pt x="3437" y="186"/>
                  </a:lnTo>
                  <a:lnTo>
                    <a:pt x="3431" y="186"/>
                  </a:lnTo>
                  <a:lnTo>
                    <a:pt x="3426" y="186"/>
                  </a:lnTo>
                  <a:lnTo>
                    <a:pt x="3423" y="185"/>
                  </a:lnTo>
                  <a:lnTo>
                    <a:pt x="3420" y="183"/>
                  </a:lnTo>
                  <a:lnTo>
                    <a:pt x="3419" y="181"/>
                  </a:lnTo>
                  <a:lnTo>
                    <a:pt x="3417" y="178"/>
                  </a:lnTo>
                  <a:lnTo>
                    <a:pt x="3416" y="173"/>
                  </a:lnTo>
                  <a:lnTo>
                    <a:pt x="3416" y="169"/>
                  </a:lnTo>
                  <a:lnTo>
                    <a:pt x="3415" y="164"/>
                  </a:lnTo>
                  <a:lnTo>
                    <a:pt x="3415" y="101"/>
                  </a:lnTo>
                  <a:lnTo>
                    <a:pt x="3445" y="101"/>
                  </a:lnTo>
                  <a:lnTo>
                    <a:pt x="3445" y="84"/>
                  </a:lnTo>
                  <a:lnTo>
                    <a:pt x="3415" y="84"/>
                  </a:lnTo>
                  <a:lnTo>
                    <a:pt x="3415" y="51"/>
                  </a:lnTo>
                  <a:lnTo>
                    <a:pt x="3395" y="56"/>
                  </a:lnTo>
                  <a:close/>
                  <a:moveTo>
                    <a:pt x="3489" y="202"/>
                  </a:moveTo>
                  <a:lnTo>
                    <a:pt x="3489" y="84"/>
                  </a:lnTo>
                  <a:lnTo>
                    <a:pt x="3467" y="84"/>
                  </a:lnTo>
                  <a:lnTo>
                    <a:pt x="3467" y="202"/>
                  </a:lnTo>
                  <a:lnTo>
                    <a:pt x="3489" y="202"/>
                  </a:lnTo>
                  <a:close/>
                  <a:moveTo>
                    <a:pt x="3478" y="37"/>
                  </a:moveTo>
                  <a:lnTo>
                    <a:pt x="3473" y="38"/>
                  </a:lnTo>
                  <a:lnTo>
                    <a:pt x="3469" y="42"/>
                  </a:lnTo>
                  <a:lnTo>
                    <a:pt x="3466" y="46"/>
                  </a:lnTo>
                  <a:lnTo>
                    <a:pt x="3465" y="51"/>
                  </a:lnTo>
                  <a:lnTo>
                    <a:pt x="3466" y="56"/>
                  </a:lnTo>
                  <a:lnTo>
                    <a:pt x="3469" y="61"/>
                  </a:lnTo>
                  <a:lnTo>
                    <a:pt x="3473" y="63"/>
                  </a:lnTo>
                  <a:lnTo>
                    <a:pt x="3478" y="64"/>
                  </a:lnTo>
                  <a:lnTo>
                    <a:pt x="3484" y="63"/>
                  </a:lnTo>
                  <a:lnTo>
                    <a:pt x="3488" y="61"/>
                  </a:lnTo>
                  <a:lnTo>
                    <a:pt x="3490" y="56"/>
                  </a:lnTo>
                  <a:lnTo>
                    <a:pt x="3491" y="51"/>
                  </a:lnTo>
                  <a:lnTo>
                    <a:pt x="3490" y="46"/>
                  </a:lnTo>
                  <a:lnTo>
                    <a:pt x="3488" y="42"/>
                  </a:lnTo>
                  <a:lnTo>
                    <a:pt x="3484" y="38"/>
                  </a:lnTo>
                  <a:lnTo>
                    <a:pt x="3478" y="37"/>
                  </a:lnTo>
                  <a:close/>
                  <a:moveTo>
                    <a:pt x="3601" y="181"/>
                  </a:moveTo>
                  <a:lnTo>
                    <a:pt x="3596" y="183"/>
                  </a:lnTo>
                  <a:lnTo>
                    <a:pt x="3591" y="185"/>
                  </a:lnTo>
                  <a:lnTo>
                    <a:pt x="3584" y="186"/>
                  </a:lnTo>
                  <a:lnTo>
                    <a:pt x="3575" y="188"/>
                  </a:lnTo>
                  <a:lnTo>
                    <a:pt x="3567" y="186"/>
                  </a:lnTo>
                  <a:lnTo>
                    <a:pt x="3559" y="184"/>
                  </a:lnTo>
                  <a:lnTo>
                    <a:pt x="3553" y="180"/>
                  </a:lnTo>
                  <a:lnTo>
                    <a:pt x="3547" y="175"/>
                  </a:lnTo>
                  <a:lnTo>
                    <a:pt x="3542" y="169"/>
                  </a:lnTo>
                  <a:lnTo>
                    <a:pt x="3539" y="162"/>
                  </a:lnTo>
                  <a:lnTo>
                    <a:pt x="3537" y="153"/>
                  </a:lnTo>
                  <a:lnTo>
                    <a:pt x="3535" y="143"/>
                  </a:lnTo>
                  <a:lnTo>
                    <a:pt x="3537" y="134"/>
                  </a:lnTo>
                  <a:lnTo>
                    <a:pt x="3539" y="125"/>
                  </a:lnTo>
                  <a:lnTo>
                    <a:pt x="3542" y="119"/>
                  </a:lnTo>
                  <a:lnTo>
                    <a:pt x="3546" y="112"/>
                  </a:lnTo>
                  <a:lnTo>
                    <a:pt x="3552" y="106"/>
                  </a:lnTo>
                  <a:lnTo>
                    <a:pt x="3559" y="102"/>
                  </a:lnTo>
                  <a:lnTo>
                    <a:pt x="3567" y="100"/>
                  </a:lnTo>
                  <a:lnTo>
                    <a:pt x="3577" y="98"/>
                  </a:lnTo>
                  <a:lnTo>
                    <a:pt x="3584" y="98"/>
                  </a:lnTo>
                  <a:lnTo>
                    <a:pt x="3591" y="101"/>
                  </a:lnTo>
                  <a:lnTo>
                    <a:pt x="3596" y="102"/>
                  </a:lnTo>
                  <a:lnTo>
                    <a:pt x="3600" y="104"/>
                  </a:lnTo>
                  <a:lnTo>
                    <a:pt x="3605" y="87"/>
                  </a:lnTo>
                  <a:lnTo>
                    <a:pt x="3600" y="85"/>
                  </a:lnTo>
                  <a:lnTo>
                    <a:pt x="3593" y="84"/>
                  </a:lnTo>
                  <a:lnTo>
                    <a:pt x="3585" y="82"/>
                  </a:lnTo>
                  <a:lnTo>
                    <a:pt x="3577" y="82"/>
                  </a:lnTo>
                  <a:lnTo>
                    <a:pt x="3569" y="82"/>
                  </a:lnTo>
                  <a:lnTo>
                    <a:pt x="3562" y="83"/>
                  </a:lnTo>
                  <a:lnTo>
                    <a:pt x="3557" y="84"/>
                  </a:lnTo>
                  <a:lnTo>
                    <a:pt x="3551" y="86"/>
                  </a:lnTo>
                  <a:lnTo>
                    <a:pt x="3545" y="88"/>
                  </a:lnTo>
                  <a:lnTo>
                    <a:pt x="3541" y="92"/>
                  </a:lnTo>
                  <a:lnTo>
                    <a:pt x="3535" y="95"/>
                  </a:lnTo>
                  <a:lnTo>
                    <a:pt x="3531" y="100"/>
                  </a:lnTo>
                  <a:lnTo>
                    <a:pt x="3528" y="104"/>
                  </a:lnTo>
                  <a:lnTo>
                    <a:pt x="3525" y="108"/>
                  </a:lnTo>
                  <a:lnTo>
                    <a:pt x="3521" y="113"/>
                  </a:lnTo>
                  <a:lnTo>
                    <a:pt x="3519" y="119"/>
                  </a:lnTo>
                  <a:lnTo>
                    <a:pt x="3517" y="125"/>
                  </a:lnTo>
                  <a:lnTo>
                    <a:pt x="3516" y="131"/>
                  </a:lnTo>
                  <a:lnTo>
                    <a:pt x="3515" y="137"/>
                  </a:lnTo>
                  <a:lnTo>
                    <a:pt x="3515" y="144"/>
                  </a:lnTo>
                  <a:lnTo>
                    <a:pt x="3516" y="156"/>
                  </a:lnTo>
                  <a:lnTo>
                    <a:pt x="3519" y="169"/>
                  </a:lnTo>
                  <a:lnTo>
                    <a:pt x="3521" y="174"/>
                  </a:lnTo>
                  <a:lnTo>
                    <a:pt x="3524" y="179"/>
                  </a:lnTo>
                  <a:lnTo>
                    <a:pt x="3527" y="183"/>
                  </a:lnTo>
                  <a:lnTo>
                    <a:pt x="3530" y="188"/>
                  </a:lnTo>
                  <a:lnTo>
                    <a:pt x="3534" y="191"/>
                  </a:lnTo>
                  <a:lnTo>
                    <a:pt x="3539" y="194"/>
                  </a:lnTo>
                  <a:lnTo>
                    <a:pt x="3543" y="198"/>
                  </a:lnTo>
                  <a:lnTo>
                    <a:pt x="3548" y="200"/>
                  </a:lnTo>
                  <a:lnTo>
                    <a:pt x="3554" y="202"/>
                  </a:lnTo>
                  <a:lnTo>
                    <a:pt x="3559" y="203"/>
                  </a:lnTo>
                  <a:lnTo>
                    <a:pt x="3566" y="204"/>
                  </a:lnTo>
                  <a:lnTo>
                    <a:pt x="3572" y="204"/>
                  </a:lnTo>
                  <a:lnTo>
                    <a:pt x="3583" y="203"/>
                  </a:lnTo>
                  <a:lnTo>
                    <a:pt x="3592" y="202"/>
                  </a:lnTo>
                  <a:lnTo>
                    <a:pt x="3599" y="200"/>
                  </a:lnTo>
                  <a:lnTo>
                    <a:pt x="3605" y="198"/>
                  </a:lnTo>
                  <a:lnTo>
                    <a:pt x="3601" y="181"/>
                  </a:lnTo>
                  <a:close/>
                  <a:moveTo>
                    <a:pt x="3710" y="202"/>
                  </a:moveTo>
                  <a:lnTo>
                    <a:pt x="3709" y="189"/>
                  </a:lnTo>
                  <a:lnTo>
                    <a:pt x="3709" y="173"/>
                  </a:lnTo>
                  <a:lnTo>
                    <a:pt x="3709" y="130"/>
                  </a:lnTo>
                  <a:lnTo>
                    <a:pt x="3708" y="121"/>
                  </a:lnTo>
                  <a:lnTo>
                    <a:pt x="3707" y="112"/>
                  </a:lnTo>
                  <a:lnTo>
                    <a:pt x="3704" y="104"/>
                  </a:lnTo>
                  <a:lnTo>
                    <a:pt x="3701" y="96"/>
                  </a:lnTo>
                  <a:lnTo>
                    <a:pt x="3697" y="93"/>
                  </a:lnTo>
                  <a:lnTo>
                    <a:pt x="3694" y="91"/>
                  </a:lnTo>
                  <a:lnTo>
                    <a:pt x="3691" y="87"/>
                  </a:lnTo>
                  <a:lnTo>
                    <a:pt x="3687" y="85"/>
                  </a:lnTo>
                  <a:lnTo>
                    <a:pt x="3682" y="84"/>
                  </a:lnTo>
                  <a:lnTo>
                    <a:pt x="3677" y="83"/>
                  </a:lnTo>
                  <a:lnTo>
                    <a:pt x="3672" y="82"/>
                  </a:lnTo>
                  <a:lnTo>
                    <a:pt x="3665" y="82"/>
                  </a:lnTo>
                  <a:lnTo>
                    <a:pt x="3655" y="82"/>
                  </a:lnTo>
                  <a:lnTo>
                    <a:pt x="3645" y="84"/>
                  </a:lnTo>
                  <a:lnTo>
                    <a:pt x="3636" y="87"/>
                  </a:lnTo>
                  <a:lnTo>
                    <a:pt x="3628" y="92"/>
                  </a:lnTo>
                  <a:lnTo>
                    <a:pt x="3633" y="106"/>
                  </a:lnTo>
                  <a:lnTo>
                    <a:pt x="3639" y="102"/>
                  </a:lnTo>
                  <a:lnTo>
                    <a:pt x="3647" y="100"/>
                  </a:lnTo>
                  <a:lnTo>
                    <a:pt x="3654" y="97"/>
                  </a:lnTo>
                  <a:lnTo>
                    <a:pt x="3663" y="97"/>
                  </a:lnTo>
                  <a:lnTo>
                    <a:pt x="3670" y="97"/>
                  </a:lnTo>
                  <a:lnTo>
                    <a:pt x="3676" y="100"/>
                  </a:lnTo>
                  <a:lnTo>
                    <a:pt x="3681" y="103"/>
                  </a:lnTo>
                  <a:lnTo>
                    <a:pt x="3685" y="107"/>
                  </a:lnTo>
                  <a:lnTo>
                    <a:pt x="3687" y="112"/>
                  </a:lnTo>
                  <a:lnTo>
                    <a:pt x="3688" y="116"/>
                  </a:lnTo>
                  <a:lnTo>
                    <a:pt x="3688" y="121"/>
                  </a:lnTo>
                  <a:lnTo>
                    <a:pt x="3689" y="124"/>
                  </a:lnTo>
                  <a:lnTo>
                    <a:pt x="3689" y="126"/>
                  </a:lnTo>
                  <a:lnTo>
                    <a:pt x="3673" y="127"/>
                  </a:lnTo>
                  <a:lnTo>
                    <a:pt x="3659" y="130"/>
                  </a:lnTo>
                  <a:lnTo>
                    <a:pt x="3648" y="133"/>
                  </a:lnTo>
                  <a:lnTo>
                    <a:pt x="3638" y="137"/>
                  </a:lnTo>
                  <a:lnTo>
                    <a:pt x="3634" y="141"/>
                  </a:lnTo>
                  <a:lnTo>
                    <a:pt x="3629" y="144"/>
                  </a:lnTo>
                  <a:lnTo>
                    <a:pt x="3627" y="147"/>
                  </a:lnTo>
                  <a:lnTo>
                    <a:pt x="3624" y="152"/>
                  </a:lnTo>
                  <a:lnTo>
                    <a:pt x="3622" y="156"/>
                  </a:lnTo>
                  <a:lnTo>
                    <a:pt x="3621" y="161"/>
                  </a:lnTo>
                  <a:lnTo>
                    <a:pt x="3620" y="165"/>
                  </a:lnTo>
                  <a:lnTo>
                    <a:pt x="3620" y="171"/>
                  </a:lnTo>
                  <a:lnTo>
                    <a:pt x="3621" y="176"/>
                  </a:lnTo>
                  <a:lnTo>
                    <a:pt x="3622" y="183"/>
                  </a:lnTo>
                  <a:lnTo>
                    <a:pt x="3625" y="189"/>
                  </a:lnTo>
                  <a:lnTo>
                    <a:pt x="3628" y="194"/>
                  </a:lnTo>
                  <a:lnTo>
                    <a:pt x="3634" y="198"/>
                  </a:lnTo>
                  <a:lnTo>
                    <a:pt x="3639" y="201"/>
                  </a:lnTo>
                  <a:lnTo>
                    <a:pt x="3647" y="203"/>
                  </a:lnTo>
                  <a:lnTo>
                    <a:pt x="3654" y="204"/>
                  </a:lnTo>
                  <a:lnTo>
                    <a:pt x="3661" y="204"/>
                  </a:lnTo>
                  <a:lnTo>
                    <a:pt x="3666" y="203"/>
                  </a:lnTo>
                  <a:lnTo>
                    <a:pt x="3672" y="201"/>
                  </a:lnTo>
                  <a:lnTo>
                    <a:pt x="3676" y="199"/>
                  </a:lnTo>
                  <a:lnTo>
                    <a:pt x="3683" y="193"/>
                  </a:lnTo>
                  <a:lnTo>
                    <a:pt x="3690" y="186"/>
                  </a:lnTo>
                  <a:lnTo>
                    <a:pt x="3690" y="186"/>
                  </a:lnTo>
                  <a:lnTo>
                    <a:pt x="3692" y="202"/>
                  </a:lnTo>
                  <a:lnTo>
                    <a:pt x="3710" y="202"/>
                  </a:lnTo>
                  <a:close/>
                  <a:moveTo>
                    <a:pt x="3689" y="162"/>
                  </a:moveTo>
                  <a:lnTo>
                    <a:pt x="3689" y="165"/>
                  </a:lnTo>
                  <a:lnTo>
                    <a:pt x="3688" y="169"/>
                  </a:lnTo>
                  <a:lnTo>
                    <a:pt x="3687" y="172"/>
                  </a:lnTo>
                  <a:lnTo>
                    <a:pt x="3685" y="176"/>
                  </a:lnTo>
                  <a:lnTo>
                    <a:pt x="3681" y="180"/>
                  </a:lnTo>
                  <a:lnTo>
                    <a:pt x="3678" y="182"/>
                  </a:lnTo>
                  <a:lnTo>
                    <a:pt x="3675" y="185"/>
                  </a:lnTo>
                  <a:lnTo>
                    <a:pt x="3670" y="186"/>
                  </a:lnTo>
                  <a:lnTo>
                    <a:pt x="3665" y="188"/>
                  </a:lnTo>
                  <a:lnTo>
                    <a:pt x="3660" y="189"/>
                  </a:lnTo>
                  <a:lnTo>
                    <a:pt x="3656" y="189"/>
                  </a:lnTo>
                  <a:lnTo>
                    <a:pt x="3652" y="188"/>
                  </a:lnTo>
                  <a:lnTo>
                    <a:pt x="3649" y="185"/>
                  </a:lnTo>
                  <a:lnTo>
                    <a:pt x="3647" y="183"/>
                  </a:lnTo>
                  <a:lnTo>
                    <a:pt x="3643" y="181"/>
                  </a:lnTo>
                  <a:lnTo>
                    <a:pt x="3642" y="178"/>
                  </a:lnTo>
                  <a:lnTo>
                    <a:pt x="3641" y="173"/>
                  </a:lnTo>
                  <a:lnTo>
                    <a:pt x="3640" y="169"/>
                  </a:lnTo>
                  <a:lnTo>
                    <a:pt x="3641" y="164"/>
                  </a:lnTo>
                  <a:lnTo>
                    <a:pt x="3641" y="161"/>
                  </a:lnTo>
                  <a:lnTo>
                    <a:pt x="3643" y="158"/>
                  </a:lnTo>
                  <a:lnTo>
                    <a:pt x="3645" y="154"/>
                  </a:lnTo>
                  <a:lnTo>
                    <a:pt x="3650" y="150"/>
                  </a:lnTo>
                  <a:lnTo>
                    <a:pt x="3656" y="146"/>
                  </a:lnTo>
                  <a:lnTo>
                    <a:pt x="3664" y="144"/>
                  </a:lnTo>
                  <a:lnTo>
                    <a:pt x="3672" y="142"/>
                  </a:lnTo>
                  <a:lnTo>
                    <a:pt x="3680" y="142"/>
                  </a:lnTo>
                  <a:lnTo>
                    <a:pt x="3689" y="142"/>
                  </a:lnTo>
                  <a:lnTo>
                    <a:pt x="3689" y="162"/>
                  </a:lnTo>
                  <a:close/>
                  <a:moveTo>
                    <a:pt x="3884" y="146"/>
                  </a:moveTo>
                  <a:lnTo>
                    <a:pt x="3884" y="143"/>
                  </a:lnTo>
                  <a:lnTo>
                    <a:pt x="3884" y="136"/>
                  </a:lnTo>
                  <a:lnTo>
                    <a:pt x="3884" y="129"/>
                  </a:lnTo>
                  <a:lnTo>
                    <a:pt x="3882" y="119"/>
                  </a:lnTo>
                  <a:lnTo>
                    <a:pt x="3880" y="110"/>
                  </a:lnTo>
                  <a:lnTo>
                    <a:pt x="3876" y="101"/>
                  </a:lnTo>
                  <a:lnTo>
                    <a:pt x="3872" y="97"/>
                  </a:lnTo>
                  <a:lnTo>
                    <a:pt x="3869" y="93"/>
                  </a:lnTo>
                  <a:lnTo>
                    <a:pt x="3865" y="90"/>
                  </a:lnTo>
                  <a:lnTo>
                    <a:pt x="3861" y="87"/>
                  </a:lnTo>
                  <a:lnTo>
                    <a:pt x="3856" y="84"/>
                  </a:lnTo>
                  <a:lnTo>
                    <a:pt x="3851" y="83"/>
                  </a:lnTo>
                  <a:lnTo>
                    <a:pt x="3844" y="82"/>
                  </a:lnTo>
                  <a:lnTo>
                    <a:pt x="3838" y="82"/>
                  </a:lnTo>
                  <a:lnTo>
                    <a:pt x="3831" y="82"/>
                  </a:lnTo>
                  <a:lnTo>
                    <a:pt x="3826" y="83"/>
                  </a:lnTo>
                  <a:lnTo>
                    <a:pt x="3821" y="84"/>
                  </a:lnTo>
                  <a:lnTo>
                    <a:pt x="3815" y="86"/>
                  </a:lnTo>
                  <a:lnTo>
                    <a:pt x="3811" y="88"/>
                  </a:lnTo>
                  <a:lnTo>
                    <a:pt x="3807" y="92"/>
                  </a:lnTo>
                  <a:lnTo>
                    <a:pt x="3802" y="95"/>
                  </a:lnTo>
                  <a:lnTo>
                    <a:pt x="3798" y="100"/>
                  </a:lnTo>
                  <a:lnTo>
                    <a:pt x="3793" y="110"/>
                  </a:lnTo>
                  <a:lnTo>
                    <a:pt x="3788" y="120"/>
                  </a:lnTo>
                  <a:lnTo>
                    <a:pt x="3785" y="132"/>
                  </a:lnTo>
                  <a:lnTo>
                    <a:pt x="3784" y="145"/>
                  </a:lnTo>
                  <a:lnTo>
                    <a:pt x="3785" y="158"/>
                  </a:lnTo>
                  <a:lnTo>
                    <a:pt x="3788" y="169"/>
                  </a:lnTo>
                  <a:lnTo>
                    <a:pt x="3790" y="174"/>
                  </a:lnTo>
                  <a:lnTo>
                    <a:pt x="3793" y="179"/>
                  </a:lnTo>
                  <a:lnTo>
                    <a:pt x="3796" y="183"/>
                  </a:lnTo>
                  <a:lnTo>
                    <a:pt x="3799" y="188"/>
                  </a:lnTo>
                  <a:lnTo>
                    <a:pt x="3803" y="191"/>
                  </a:lnTo>
                  <a:lnTo>
                    <a:pt x="3807" y="194"/>
                  </a:lnTo>
                  <a:lnTo>
                    <a:pt x="3812" y="198"/>
                  </a:lnTo>
                  <a:lnTo>
                    <a:pt x="3816" y="200"/>
                  </a:lnTo>
                  <a:lnTo>
                    <a:pt x="3822" y="202"/>
                  </a:lnTo>
                  <a:lnTo>
                    <a:pt x="3828" y="203"/>
                  </a:lnTo>
                  <a:lnTo>
                    <a:pt x="3834" y="204"/>
                  </a:lnTo>
                  <a:lnTo>
                    <a:pt x="3840" y="204"/>
                  </a:lnTo>
                  <a:lnTo>
                    <a:pt x="3853" y="203"/>
                  </a:lnTo>
                  <a:lnTo>
                    <a:pt x="3864" y="202"/>
                  </a:lnTo>
                  <a:lnTo>
                    <a:pt x="3871" y="200"/>
                  </a:lnTo>
                  <a:lnTo>
                    <a:pt x="3878" y="197"/>
                  </a:lnTo>
                  <a:lnTo>
                    <a:pt x="3875" y="182"/>
                  </a:lnTo>
                  <a:lnTo>
                    <a:pt x="3868" y="184"/>
                  </a:lnTo>
                  <a:lnTo>
                    <a:pt x="3862" y="185"/>
                  </a:lnTo>
                  <a:lnTo>
                    <a:pt x="3853" y="188"/>
                  </a:lnTo>
                  <a:lnTo>
                    <a:pt x="3843" y="188"/>
                  </a:lnTo>
                  <a:lnTo>
                    <a:pt x="3836" y="186"/>
                  </a:lnTo>
                  <a:lnTo>
                    <a:pt x="3828" y="185"/>
                  </a:lnTo>
                  <a:lnTo>
                    <a:pt x="3822" y="182"/>
                  </a:lnTo>
                  <a:lnTo>
                    <a:pt x="3816" y="178"/>
                  </a:lnTo>
                  <a:lnTo>
                    <a:pt x="3811" y="172"/>
                  </a:lnTo>
                  <a:lnTo>
                    <a:pt x="3808" y="165"/>
                  </a:lnTo>
                  <a:lnTo>
                    <a:pt x="3804" y="156"/>
                  </a:lnTo>
                  <a:lnTo>
                    <a:pt x="3804" y="146"/>
                  </a:lnTo>
                  <a:lnTo>
                    <a:pt x="3884" y="146"/>
                  </a:lnTo>
                  <a:close/>
                  <a:moveTo>
                    <a:pt x="3804" y="132"/>
                  </a:moveTo>
                  <a:lnTo>
                    <a:pt x="3805" y="125"/>
                  </a:lnTo>
                  <a:lnTo>
                    <a:pt x="3807" y="120"/>
                  </a:lnTo>
                  <a:lnTo>
                    <a:pt x="3810" y="114"/>
                  </a:lnTo>
                  <a:lnTo>
                    <a:pt x="3813" y="108"/>
                  </a:lnTo>
                  <a:lnTo>
                    <a:pt x="3817" y="104"/>
                  </a:lnTo>
                  <a:lnTo>
                    <a:pt x="3823" y="100"/>
                  </a:lnTo>
                  <a:lnTo>
                    <a:pt x="3828" y="97"/>
                  </a:lnTo>
                  <a:lnTo>
                    <a:pt x="3836" y="96"/>
                  </a:lnTo>
                  <a:lnTo>
                    <a:pt x="3844" y="97"/>
                  </a:lnTo>
                  <a:lnTo>
                    <a:pt x="3851" y="100"/>
                  </a:lnTo>
                  <a:lnTo>
                    <a:pt x="3855" y="104"/>
                  </a:lnTo>
                  <a:lnTo>
                    <a:pt x="3859" y="108"/>
                  </a:lnTo>
                  <a:lnTo>
                    <a:pt x="3862" y="114"/>
                  </a:lnTo>
                  <a:lnTo>
                    <a:pt x="3864" y="121"/>
                  </a:lnTo>
                  <a:lnTo>
                    <a:pt x="3865" y="126"/>
                  </a:lnTo>
                  <a:lnTo>
                    <a:pt x="3865" y="132"/>
                  </a:lnTo>
                  <a:lnTo>
                    <a:pt x="3804" y="132"/>
                  </a:lnTo>
                  <a:close/>
                  <a:moveTo>
                    <a:pt x="3961" y="37"/>
                  </a:moveTo>
                  <a:lnTo>
                    <a:pt x="3961" y="202"/>
                  </a:lnTo>
                  <a:lnTo>
                    <a:pt x="3982" y="202"/>
                  </a:lnTo>
                  <a:lnTo>
                    <a:pt x="3982" y="37"/>
                  </a:lnTo>
                  <a:lnTo>
                    <a:pt x="3961" y="37"/>
                  </a:lnTo>
                  <a:close/>
                  <a:moveTo>
                    <a:pt x="4019" y="202"/>
                  </a:moveTo>
                  <a:lnTo>
                    <a:pt x="4040" y="202"/>
                  </a:lnTo>
                  <a:lnTo>
                    <a:pt x="4040" y="131"/>
                  </a:lnTo>
                  <a:lnTo>
                    <a:pt x="4040" y="125"/>
                  </a:lnTo>
                  <a:lnTo>
                    <a:pt x="4041" y="121"/>
                  </a:lnTo>
                  <a:lnTo>
                    <a:pt x="4043" y="116"/>
                  </a:lnTo>
                  <a:lnTo>
                    <a:pt x="4045" y="113"/>
                  </a:lnTo>
                  <a:lnTo>
                    <a:pt x="4048" y="108"/>
                  </a:lnTo>
                  <a:lnTo>
                    <a:pt x="4052" y="105"/>
                  </a:lnTo>
                  <a:lnTo>
                    <a:pt x="4055" y="103"/>
                  </a:lnTo>
                  <a:lnTo>
                    <a:pt x="4059" y="101"/>
                  </a:lnTo>
                  <a:lnTo>
                    <a:pt x="4065" y="100"/>
                  </a:lnTo>
                  <a:lnTo>
                    <a:pt x="4069" y="100"/>
                  </a:lnTo>
                  <a:lnTo>
                    <a:pt x="4075" y="100"/>
                  </a:lnTo>
                  <a:lnTo>
                    <a:pt x="4082" y="102"/>
                  </a:lnTo>
                  <a:lnTo>
                    <a:pt x="4086" y="105"/>
                  </a:lnTo>
                  <a:lnTo>
                    <a:pt x="4090" y="110"/>
                  </a:lnTo>
                  <a:lnTo>
                    <a:pt x="4093" y="114"/>
                  </a:lnTo>
                  <a:lnTo>
                    <a:pt x="4094" y="121"/>
                  </a:lnTo>
                  <a:lnTo>
                    <a:pt x="4095" y="126"/>
                  </a:lnTo>
                  <a:lnTo>
                    <a:pt x="4096" y="134"/>
                  </a:lnTo>
                  <a:lnTo>
                    <a:pt x="4096" y="202"/>
                  </a:lnTo>
                  <a:lnTo>
                    <a:pt x="4117" y="202"/>
                  </a:lnTo>
                  <a:lnTo>
                    <a:pt x="4117" y="132"/>
                  </a:lnTo>
                  <a:lnTo>
                    <a:pt x="4117" y="124"/>
                  </a:lnTo>
                  <a:lnTo>
                    <a:pt x="4115" y="117"/>
                  </a:lnTo>
                  <a:lnTo>
                    <a:pt x="4114" y="112"/>
                  </a:lnTo>
                  <a:lnTo>
                    <a:pt x="4112" y="106"/>
                  </a:lnTo>
                  <a:lnTo>
                    <a:pt x="4108" y="97"/>
                  </a:lnTo>
                  <a:lnTo>
                    <a:pt x="4102" y="91"/>
                  </a:lnTo>
                  <a:lnTo>
                    <a:pt x="4096" y="86"/>
                  </a:lnTo>
                  <a:lnTo>
                    <a:pt x="4088" y="84"/>
                  </a:lnTo>
                  <a:lnTo>
                    <a:pt x="4082" y="82"/>
                  </a:lnTo>
                  <a:lnTo>
                    <a:pt x="4075" y="82"/>
                  </a:lnTo>
                  <a:lnTo>
                    <a:pt x="4069" y="82"/>
                  </a:lnTo>
                  <a:lnTo>
                    <a:pt x="4063" y="83"/>
                  </a:lnTo>
                  <a:lnTo>
                    <a:pt x="4057" y="85"/>
                  </a:lnTo>
                  <a:lnTo>
                    <a:pt x="4052" y="88"/>
                  </a:lnTo>
                  <a:lnTo>
                    <a:pt x="4047" y="92"/>
                  </a:lnTo>
                  <a:lnTo>
                    <a:pt x="4044" y="95"/>
                  </a:lnTo>
                  <a:lnTo>
                    <a:pt x="4041" y="100"/>
                  </a:lnTo>
                  <a:lnTo>
                    <a:pt x="4039" y="103"/>
                  </a:lnTo>
                  <a:lnTo>
                    <a:pt x="4038" y="103"/>
                  </a:lnTo>
                  <a:lnTo>
                    <a:pt x="4037" y="84"/>
                  </a:lnTo>
                  <a:lnTo>
                    <a:pt x="4018" y="84"/>
                  </a:lnTo>
                  <a:lnTo>
                    <a:pt x="4019" y="98"/>
                  </a:lnTo>
                  <a:lnTo>
                    <a:pt x="4019" y="116"/>
                  </a:lnTo>
                  <a:lnTo>
                    <a:pt x="4019" y="202"/>
                  </a:lnTo>
                  <a:close/>
                  <a:moveTo>
                    <a:pt x="4171" y="202"/>
                  </a:moveTo>
                  <a:lnTo>
                    <a:pt x="4171" y="84"/>
                  </a:lnTo>
                  <a:lnTo>
                    <a:pt x="4150" y="84"/>
                  </a:lnTo>
                  <a:lnTo>
                    <a:pt x="4150" y="202"/>
                  </a:lnTo>
                  <a:lnTo>
                    <a:pt x="4171" y="202"/>
                  </a:lnTo>
                  <a:close/>
                  <a:moveTo>
                    <a:pt x="4161" y="37"/>
                  </a:moveTo>
                  <a:lnTo>
                    <a:pt x="4155" y="38"/>
                  </a:lnTo>
                  <a:lnTo>
                    <a:pt x="4151" y="42"/>
                  </a:lnTo>
                  <a:lnTo>
                    <a:pt x="4149" y="46"/>
                  </a:lnTo>
                  <a:lnTo>
                    <a:pt x="4148" y="51"/>
                  </a:lnTo>
                  <a:lnTo>
                    <a:pt x="4148" y="56"/>
                  </a:lnTo>
                  <a:lnTo>
                    <a:pt x="4151" y="61"/>
                  </a:lnTo>
                  <a:lnTo>
                    <a:pt x="4155" y="63"/>
                  </a:lnTo>
                  <a:lnTo>
                    <a:pt x="4160" y="64"/>
                  </a:lnTo>
                  <a:lnTo>
                    <a:pt x="4165" y="63"/>
                  </a:lnTo>
                  <a:lnTo>
                    <a:pt x="4169" y="61"/>
                  </a:lnTo>
                  <a:lnTo>
                    <a:pt x="4173" y="56"/>
                  </a:lnTo>
                  <a:lnTo>
                    <a:pt x="4173" y="51"/>
                  </a:lnTo>
                  <a:lnTo>
                    <a:pt x="4173" y="46"/>
                  </a:lnTo>
                  <a:lnTo>
                    <a:pt x="4169" y="42"/>
                  </a:lnTo>
                  <a:lnTo>
                    <a:pt x="4166" y="38"/>
                  </a:lnTo>
                  <a:lnTo>
                    <a:pt x="4161" y="37"/>
                  </a:lnTo>
                  <a:close/>
                  <a:moveTo>
                    <a:pt x="4283" y="181"/>
                  </a:moveTo>
                  <a:lnTo>
                    <a:pt x="4279" y="183"/>
                  </a:lnTo>
                  <a:lnTo>
                    <a:pt x="4272" y="185"/>
                  </a:lnTo>
                  <a:lnTo>
                    <a:pt x="4266" y="186"/>
                  </a:lnTo>
                  <a:lnTo>
                    <a:pt x="4258" y="188"/>
                  </a:lnTo>
                  <a:lnTo>
                    <a:pt x="4249" y="186"/>
                  </a:lnTo>
                  <a:lnTo>
                    <a:pt x="4242" y="184"/>
                  </a:lnTo>
                  <a:lnTo>
                    <a:pt x="4235" y="180"/>
                  </a:lnTo>
                  <a:lnTo>
                    <a:pt x="4229" y="175"/>
                  </a:lnTo>
                  <a:lnTo>
                    <a:pt x="4225" y="169"/>
                  </a:lnTo>
                  <a:lnTo>
                    <a:pt x="4221" y="162"/>
                  </a:lnTo>
                  <a:lnTo>
                    <a:pt x="4219" y="153"/>
                  </a:lnTo>
                  <a:lnTo>
                    <a:pt x="4218" y="143"/>
                  </a:lnTo>
                  <a:lnTo>
                    <a:pt x="4219" y="134"/>
                  </a:lnTo>
                  <a:lnTo>
                    <a:pt x="4220" y="125"/>
                  </a:lnTo>
                  <a:lnTo>
                    <a:pt x="4223" y="119"/>
                  </a:lnTo>
                  <a:lnTo>
                    <a:pt x="4228" y="112"/>
                  </a:lnTo>
                  <a:lnTo>
                    <a:pt x="4234" y="106"/>
                  </a:lnTo>
                  <a:lnTo>
                    <a:pt x="4241" y="102"/>
                  </a:lnTo>
                  <a:lnTo>
                    <a:pt x="4249" y="100"/>
                  </a:lnTo>
                  <a:lnTo>
                    <a:pt x="4258" y="98"/>
                  </a:lnTo>
                  <a:lnTo>
                    <a:pt x="4266" y="98"/>
                  </a:lnTo>
                  <a:lnTo>
                    <a:pt x="4273" y="101"/>
                  </a:lnTo>
                  <a:lnTo>
                    <a:pt x="4279" y="102"/>
                  </a:lnTo>
                  <a:lnTo>
                    <a:pt x="4283" y="104"/>
                  </a:lnTo>
                  <a:lnTo>
                    <a:pt x="4287" y="87"/>
                  </a:lnTo>
                  <a:lnTo>
                    <a:pt x="4282" y="85"/>
                  </a:lnTo>
                  <a:lnTo>
                    <a:pt x="4275" y="84"/>
                  </a:lnTo>
                  <a:lnTo>
                    <a:pt x="4267" y="82"/>
                  </a:lnTo>
                  <a:lnTo>
                    <a:pt x="4258" y="82"/>
                  </a:lnTo>
                  <a:lnTo>
                    <a:pt x="4252" y="82"/>
                  </a:lnTo>
                  <a:lnTo>
                    <a:pt x="4245" y="83"/>
                  </a:lnTo>
                  <a:lnTo>
                    <a:pt x="4239" y="84"/>
                  </a:lnTo>
                  <a:lnTo>
                    <a:pt x="4233" y="86"/>
                  </a:lnTo>
                  <a:lnTo>
                    <a:pt x="4228" y="88"/>
                  </a:lnTo>
                  <a:lnTo>
                    <a:pt x="4222" y="92"/>
                  </a:lnTo>
                  <a:lnTo>
                    <a:pt x="4218" y="95"/>
                  </a:lnTo>
                  <a:lnTo>
                    <a:pt x="4214" y="100"/>
                  </a:lnTo>
                  <a:lnTo>
                    <a:pt x="4209" y="104"/>
                  </a:lnTo>
                  <a:lnTo>
                    <a:pt x="4206" y="108"/>
                  </a:lnTo>
                  <a:lnTo>
                    <a:pt x="4204" y="113"/>
                  </a:lnTo>
                  <a:lnTo>
                    <a:pt x="4202" y="119"/>
                  </a:lnTo>
                  <a:lnTo>
                    <a:pt x="4200" y="125"/>
                  </a:lnTo>
                  <a:lnTo>
                    <a:pt x="4199" y="131"/>
                  </a:lnTo>
                  <a:lnTo>
                    <a:pt x="4198" y="137"/>
                  </a:lnTo>
                  <a:lnTo>
                    <a:pt x="4196" y="144"/>
                  </a:lnTo>
                  <a:lnTo>
                    <a:pt x="4198" y="156"/>
                  </a:lnTo>
                  <a:lnTo>
                    <a:pt x="4201" y="169"/>
                  </a:lnTo>
                  <a:lnTo>
                    <a:pt x="4203" y="174"/>
                  </a:lnTo>
                  <a:lnTo>
                    <a:pt x="4206" y="179"/>
                  </a:lnTo>
                  <a:lnTo>
                    <a:pt x="4209" y="183"/>
                  </a:lnTo>
                  <a:lnTo>
                    <a:pt x="4213" y="188"/>
                  </a:lnTo>
                  <a:lnTo>
                    <a:pt x="4216" y="191"/>
                  </a:lnTo>
                  <a:lnTo>
                    <a:pt x="4220" y="194"/>
                  </a:lnTo>
                  <a:lnTo>
                    <a:pt x="4226" y="198"/>
                  </a:lnTo>
                  <a:lnTo>
                    <a:pt x="4230" y="200"/>
                  </a:lnTo>
                  <a:lnTo>
                    <a:pt x="4235" y="202"/>
                  </a:lnTo>
                  <a:lnTo>
                    <a:pt x="4242" y="203"/>
                  </a:lnTo>
                  <a:lnTo>
                    <a:pt x="4247" y="204"/>
                  </a:lnTo>
                  <a:lnTo>
                    <a:pt x="4254" y="204"/>
                  </a:lnTo>
                  <a:lnTo>
                    <a:pt x="4264" y="203"/>
                  </a:lnTo>
                  <a:lnTo>
                    <a:pt x="4274" y="202"/>
                  </a:lnTo>
                  <a:lnTo>
                    <a:pt x="4282" y="200"/>
                  </a:lnTo>
                  <a:lnTo>
                    <a:pt x="4286" y="198"/>
                  </a:lnTo>
                  <a:lnTo>
                    <a:pt x="4283" y="181"/>
                  </a:lnTo>
                  <a:close/>
                  <a:moveTo>
                    <a:pt x="4331" y="202"/>
                  </a:moveTo>
                  <a:lnTo>
                    <a:pt x="4331" y="84"/>
                  </a:lnTo>
                  <a:lnTo>
                    <a:pt x="4311" y="84"/>
                  </a:lnTo>
                  <a:lnTo>
                    <a:pt x="4311" y="202"/>
                  </a:lnTo>
                  <a:lnTo>
                    <a:pt x="4331" y="202"/>
                  </a:lnTo>
                  <a:close/>
                  <a:moveTo>
                    <a:pt x="4322" y="37"/>
                  </a:moveTo>
                  <a:lnTo>
                    <a:pt x="4316" y="38"/>
                  </a:lnTo>
                  <a:lnTo>
                    <a:pt x="4312" y="42"/>
                  </a:lnTo>
                  <a:lnTo>
                    <a:pt x="4309" y="46"/>
                  </a:lnTo>
                  <a:lnTo>
                    <a:pt x="4309" y="51"/>
                  </a:lnTo>
                  <a:lnTo>
                    <a:pt x="4309" y="56"/>
                  </a:lnTo>
                  <a:lnTo>
                    <a:pt x="4312" y="61"/>
                  </a:lnTo>
                  <a:lnTo>
                    <a:pt x="4315" y="63"/>
                  </a:lnTo>
                  <a:lnTo>
                    <a:pt x="4321" y="64"/>
                  </a:lnTo>
                  <a:lnTo>
                    <a:pt x="4326" y="63"/>
                  </a:lnTo>
                  <a:lnTo>
                    <a:pt x="4330" y="61"/>
                  </a:lnTo>
                  <a:lnTo>
                    <a:pt x="4334" y="56"/>
                  </a:lnTo>
                  <a:lnTo>
                    <a:pt x="4334" y="51"/>
                  </a:lnTo>
                  <a:lnTo>
                    <a:pt x="4333" y="46"/>
                  </a:lnTo>
                  <a:lnTo>
                    <a:pt x="4330" y="42"/>
                  </a:lnTo>
                  <a:lnTo>
                    <a:pt x="4326" y="38"/>
                  </a:lnTo>
                  <a:lnTo>
                    <a:pt x="4322" y="37"/>
                  </a:lnTo>
                  <a:close/>
                  <a:moveTo>
                    <a:pt x="4448" y="202"/>
                  </a:moveTo>
                  <a:lnTo>
                    <a:pt x="4447" y="189"/>
                  </a:lnTo>
                  <a:lnTo>
                    <a:pt x="4446" y="173"/>
                  </a:lnTo>
                  <a:lnTo>
                    <a:pt x="4446" y="130"/>
                  </a:lnTo>
                  <a:lnTo>
                    <a:pt x="4446" y="121"/>
                  </a:lnTo>
                  <a:lnTo>
                    <a:pt x="4444" y="112"/>
                  </a:lnTo>
                  <a:lnTo>
                    <a:pt x="4442" y="104"/>
                  </a:lnTo>
                  <a:lnTo>
                    <a:pt x="4437" y="96"/>
                  </a:lnTo>
                  <a:lnTo>
                    <a:pt x="4435" y="93"/>
                  </a:lnTo>
                  <a:lnTo>
                    <a:pt x="4432" y="91"/>
                  </a:lnTo>
                  <a:lnTo>
                    <a:pt x="4429" y="87"/>
                  </a:lnTo>
                  <a:lnTo>
                    <a:pt x="4424" y="85"/>
                  </a:lnTo>
                  <a:lnTo>
                    <a:pt x="4420" y="84"/>
                  </a:lnTo>
                  <a:lnTo>
                    <a:pt x="4415" y="83"/>
                  </a:lnTo>
                  <a:lnTo>
                    <a:pt x="4409" y="82"/>
                  </a:lnTo>
                  <a:lnTo>
                    <a:pt x="4403" y="82"/>
                  </a:lnTo>
                  <a:lnTo>
                    <a:pt x="4392" y="82"/>
                  </a:lnTo>
                  <a:lnTo>
                    <a:pt x="4382" y="84"/>
                  </a:lnTo>
                  <a:lnTo>
                    <a:pt x="4374" y="87"/>
                  </a:lnTo>
                  <a:lnTo>
                    <a:pt x="4365" y="92"/>
                  </a:lnTo>
                  <a:lnTo>
                    <a:pt x="4370" y="106"/>
                  </a:lnTo>
                  <a:lnTo>
                    <a:pt x="4377" y="102"/>
                  </a:lnTo>
                  <a:lnTo>
                    <a:pt x="4384" y="100"/>
                  </a:lnTo>
                  <a:lnTo>
                    <a:pt x="4392" y="97"/>
                  </a:lnTo>
                  <a:lnTo>
                    <a:pt x="4399" y="97"/>
                  </a:lnTo>
                  <a:lnTo>
                    <a:pt x="4407" y="97"/>
                  </a:lnTo>
                  <a:lnTo>
                    <a:pt x="4414" y="100"/>
                  </a:lnTo>
                  <a:lnTo>
                    <a:pt x="4418" y="103"/>
                  </a:lnTo>
                  <a:lnTo>
                    <a:pt x="4421" y="107"/>
                  </a:lnTo>
                  <a:lnTo>
                    <a:pt x="4423" y="112"/>
                  </a:lnTo>
                  <a:lnTo>
                    <a:pt x="4425" y="116"/>
                  </a:lnTo>
                  <a:lnTo>
                    <a:pt x="4425" y="121"/>
                  </a:lnTo>
                  <a:lnTo>
                    <a:pt x="4425" y="124"/>
                  </a:lnTo>
                  <a:lnTo>
                    <a:pt x="4425" y="126"/>
                  </a:lnTo>
                  <a:lnTo>
                    <a:pt x="4410" y="127"/>
                  </a:lnTo>
                  <a:lnTo>
                    <a:pt x="4396" y="130"/>
                  </a:lnTo>
                  <a:lnTo>
                    <a:pt x="4384" y="133"/>
                  </a:lnTo>
                  <a:lnTo>
                    <a:pt x="4375" y="137"/>
                  </a:lnTo>
                  <a:lnTo>
                    <a:pt x="4370" y="141"/>
                  </a:lnTo>
                  <a:lnTo>
                    <a:pt x="4367" y="144"/>
                  </a:lnTo>
                  <a:lnTo>
                    <a:pt x="4364" y="147"/>
                  </a:lnTo>
                  <a:lnTo>
                    <a:pt x="4362" y="152"/>
                  </a:lnTo>
                  <a:lnTo>
                    <a:pt x="4360" y="156"/>
                  </a:lnTo>
                  <a:lnTo>
                    <a:pt x="4358" y="161"/>
                  </a:lnTo>
                  <a:lnTo>
                    <a:pt x="4357" y="165"/>
                  </a:lnTo>
                  <a:lnTo>
                    <a:pt x="4357" y="171"/>
                  </a:lnTo>
                  <a:lnTo>
                    <a:pt x="4357" y="176"/>
                  </a:lnTo>
                  <a:lnTo>
                    <a:pt x="4360" y="183"/>
                  </a:lnTo>
                  <a:lnTo>
                    <a:pt x="4362" y="189"/>
                  </a:lnTo>
                  <a:lnTo>
                    <a:pt x="4366" y="194"/>
                  </a:lnTo>
                  <a:lnTo>
                    <a:pt x="4370" y="198"/>
                  </a:lnTo>
                  <a:lnTo>
                    <a:pt x="4377" y="201"/>
                  </a:lnTo>
                  <a:lnTo>
                    <a:pt x="4383" y="203"/>
                  </a:lnTo>
                  <a:lnTo>
                    <a:pt x="4392" y="204"/>
                  </a:lnTo>
                  <a:lnTo>
                    <a:pt x="4397" y="204"/>
                  </a:lnTo>
                  <a:lnTo>
                    <a:pt x="4404" y="203"/>
                  </a:lnTo>
                  <a:lnTo>
                    <a:pt x="4408" y="201"/>
                  </a:lnTo>
                  <a:lnTo>
                    <a:pt x="4414" y="199"/>
                  </a:lnTo>
                  <a:lnTo>
                    <a:pt x="4421" y="193"/>
                  </a:lnTo>
                  <a:lnTo>
                    <a:pt x="4426" y="186"/>
                  </a:lnTo>
                  <a:lnTo>
                    <a:pt x="4428" y="186"/>
                  </a:lnTo>
                  <a:lnTo>
                    <a:pt x="4430" y="202"/>
                  </a:lnTo>
                  <a:lnTo>
                    <a:pt x="4448" y="202"/>
                  </a:lnTo>
                  <a:close/>
                  <a:moveTo>
                    <a:pt x="4426" y="162"/>
                  </a:moveTo>
                  <a:lnTo>
                    <a:pt x="4425" y="165"/>
                  </a:lnTo>
                  <a:lnTo>
                    <a:pt x="4425" y="169"/>
                  </a:lnTo>
                  <a:lnTo>
                    <a:pt x="4423" y="172"/>
                  </a:lnTo>
                  <a:lnTo>
                    <a:pt x="4421" y="176"/>
                  </a:lnTo>
                  <a:lnTo>
                    <a:pt x="4419" y="180"/>
                  </a:lnTo>
                  <a:lnTo>
                    <a:pt x="4416" y="182"/>
                  </a:lnTo>
                  <a:lnTo>
                    <a:pt x="4411" y="185"/>
                  </a:lnTo>
                  <a:lnTo>
                    <a:pt x="4407" y="186"/>
                  </a:lnTo>
                  <a:lnTo>
                    <a:pt x="4403" y="188"/>
                  </a:lnTo>
                  <a:lnTo>
                    <a:pt x="4397" y="189"/>
                  </a:lnTo>
                  <a:lnTo>
                    <a:pt x="4393" y="189"/>
                  </a:lnTo>
                  <a:lnTo>
                    <a:pt x="4390" y="188"/>
                  </a:lnTo>
                  <a:lnTo>
                    <a:pt x="4387" y="185"/>
                  </a:lnTo>
                  <a:lnTo>
                    <a:pt x="4383" y="183"/>
                  </a:lnTo>
                  <a:lnTo>
                    <a:pt x="4381" y="181"/>
                  </a:lnTo>
                  <a:lnTo>
                    <a:pt x="4379" y="178"/>
                  </a:lnTo>
                  <a:lnTo>
                    <a:pt x="4378" y="173"/>
                  </a:lnTo>
                  <a:lnTo>
                    <a:pt x="4378" y="169"/>
                  </a:lnTo>
                  <a:lnTo>
                    <a:pt x="4378" y="164"/>
                  </a:lnTo>
                  <a:lnTo>
                    <a:pt x="4379" y="161"/>
                  </a:lnTo>
                  <a:lnTo>
                    <a:pt x="4380" y="158"/>
                  </a:lnTo>
                  <a:lnTo>
                    <a:pt x="4382" y="154"/>
                  </a:lnTo>
                  <a:lnTo>
                    <a:pt x="4388" y="150"/>
                  </a:lnTo>
                  <a:lnTo>
                    <a:pt x="4393" y="146"/>
                  </a:lnTo>
                  <a:lnTo>
                    <a:pt x="4401" y="144"/>
                  </a:lnTo>
                  <a:lnTo>
                    <a:pt x="4409" y="142"/>
                  </a:lnTo>
                  <a:lnTo>
                    <a:pt x="4418" y="142"/>
                  </a:lnTo>
                  <a:lnTo>
                    <a:pt x="4426" y="142"/>
                  </a:lnTo>
                  <a:lnTo>
                    <a:pt x="4426" y="162"/>
                  </a:lnTo>
                  <a:close/>
                  <a:moveTo>
                    <a:pt x="4484" y="56"/>
                  </a:moveTo>
                  <a:lnTo>
                    <a:pt x="4484" y="84"/>
                  </a:lnTo>
                  <a:lnTo>
                    <a:pt x="4465" y="84"/>
                  </a:lnTo>
                  <a:lnTo>
                    <a:pt x="4465" y="101"/>
                  </a:lnTo>
                  <a:lnTo>
                    <a:pt x="4484" y="101"/>
                  </a:lnTo>
                  <a:lnTo>
                    <a:pt x="4484" y="164"/>
                  </a:lnTo>
                  <a:lnTo>
                    <a:pt x="4484" y="174"/>
                  </a:lnTo>
                  <a:lnTo>
                    <a:pt x="4485" y="183"/>
                  </a:lnTo>
                  <a:lnTo>
                    <a:pt x="4488" y="190"/>
                  </a:lnTo>
                  <a:lnTo>
                    <a:pt x="4491" y="195"/>
                  </a:lnTo>
                  <a:lnTo>
                    <a:pt x="4496" y="199"/>
                  </a:lnTo>
                  <a:lnTo>
                    <a:pt x="4501" y="202"/>
                  </a:lnTo>
                  <a:lnTo>
                    <a:pt x="4507" y="203"/>
                  </a:lnTo>
                  <a:lnTo>
                    <a:pt x="4514" y="204"/>
                  </a:lnTo>
                  <a:lnTo>
                    <a:pt x="4525" y="203"/>
                  </a:lnTo>
                  <a:lnTo>
                    <a:pt x="4532" y="201"/>
                  </a:lnTo>
                  <a:lnTo>
                    <a:pt x="4531" y="185"/>
                  </a:lnTo>
                  <a:lnTo>
                    <a:pt x="4526" y="186"/>
                  </a:lnTo>
                  <a:lnTo>
                    <a:pt x="4519" y="186"/>
                  </a:lnTo>
                  <a:lnTo>
                    <a:pt x="4515" y="186"/>
                  </a:lnTo>
                  <a:lnTo>
                    <a:pt x="4512" y="185"/>
                  </a:lnTo>
                  <a:lnTo>
                    <a:pt x="4510" y="183"/>
                  </a:lnTo>
                  <a:lnTo>
                    <a:pt x="4507" y="181"/>
                  </a:lnTo>
                  <a:lnTo>
                    <a:pt x="4505" y="178"/>
                  </a:lnTo>
                  <a:lnTo>
                    <a:pt x="4504" y="173"/>
                  </a:lnTo>
                  <a:lnTo>
                    <a:pt x="4504" y="169"/>
                  </a:lnTo>
                  <a:lnTo>
                    <a:pt x="4503" y="164"/>
                  </a:lnTo>
                  <a:lnTo>
                    <a:pt x="4503" y="101"/>
                  </a:lnTo>
                  <a:lnTo>
                    <a:pt x="4533" y="101"/>
                  </a:lnTo>
                  <a:lnTo>
                    <a:pt x="4533" y="84"/>
                  </a:lnTo>
                  <a:lnTo>
                    <a:pt x="4503" y="84"/>
                  </a:lnTo>
                  <a:lnTo>
                    <a:pt x="4503" y="51"/>
                  </a:lnTo>
                  <a:lnTo>
                    <a:pt x="4484" y="56"/>
                  </a:lnTo>
                  <a:close/>
                  <a:moveTo>
                    <a:pt x="4578" y="202"/>
                  </a:moveTo>
                  <a:lnTo>
                    <a:pt x="4578" y="84"/>
                  </a:lnTo>
                  <a:lnTo>
                    <a:pt x="4557" y="84"/>
                  </a:lnTo>
                  <a:lnTo>
                    <a:pt x="4557" y="202"/>
                  </a:lnTo>
                  <a:lnTo>
                    <a:pt x="4578" y="202"/>
                  </a:lnTo>
                  <a:close/>
                  <a:moveTo>
                    <a:pt x="4567" y="37"/>
                  </a:moveTo>
                  <a:lnTo>
                    <a:pt x="4561" y="38"/>
                  </a:lnTo>
                  <a:lnTo>
                    <a:pt x="4558" y="42"/>
                  </a:lnTo>
                  <a:lnTo>
                    <a:pt x="4555" y="46"/>
                  </a:lnTo>
                  <a:lnTo>
                    <a:pt x="4554" y="51"/>
                  </a:lnTo>
                  <a:lnTo>
                    <a:pt x="4555" y="56"/>
                  </a:lnTo>
                  <a:lnTo>
                    <a:pt x="4557" y="61"/>
                  </a:lnTo>
                  <a:lnTo>
                    <a:pt x="4561" y="63"/>
                  </a:lnTo>
                  <a:lnTo>
                    <a:pt x="4567" y="64"/>
                  </a:lnTo>
                  <a:lnTo>
                    <a:pt x="4572" y="63"/>
                  </a:lnTo>
                  <a:lnTo>
                    <a:pt x="4577" y="61"/>
                  </a:lnTo>
                  <a:lnTo>
                    <a:pt x="4579" y="56"/>
                  </a:lnTo>
                  <a:lnTo>
                    <a:pt x="4580" y="51"/>
                  </a:lnTo>
                  <a:lnTo>
                    <a:pt x="4579" y="46"/>
                  </a:lnTo>
                  <a:lnTo>
                    <a:pt x="4577" y="42"/>
                  </a:lnTo>
                  <a:lnTo>
                    <a:pt x="4572" y="38"/>
                  </a:lnTo>
                  <a:lnTo>
                    <a:pt x="4567" y="37"/>
                  </a:lnTo>
                  <a:close/>
                  <a:moveTo>
                    <a:pt x="4598" y="84"/>
                  </a:moveTo>
                  <a:lnTo>
                    <a:pt x="4641" y="202"/>
                  </a:lnTo>
                  <a:lnTo>
                    <a:pt x="4661" y="202"/>
                  </a:lnTo>
                  <a:lnTo>
                    <a:pt x="4706" y="84"/>
                  </a:lnTo>
                  <a:lnTo>
                    <a:pt x="4685" y="84"/>
                  </a:lnTo>
                  <a:lnTo>
                    <a:pt x="4662" y="150"/>
                  </a:lnTo>
                  <a:lnTo>
                    <a:pt x="4657" y="165"/>
                  </a:lnTo>
                  <a:lnTo>
                    <a:pt x="4652" y="180"/>
                  </a:lnTo>
                  <a:lnTo>
                    <a:pt x="4651" y="180"/>
                  </a:lnTo>
                  <a:lnTo>
                    <a:pt x="4648" y="165"/>
                  </a:lnTo>
                  <a:lnTo>
                    <a:pt x="4642" y="150"/>
                  </a:lnTo>
                  <a:lnTo>
                    <a:pt x="4620" y="84"/>
                  </a:lnTo>
                  <a:lnTo>
                    <a:pt x="4598" y="84"/>
                  </a:lnTo>
                  <a:close/>
                  <a:moveTo>
                    <a:pt x="4807" y="202"/>
                  </a:moveTo>
                  <a:lnTo>
                    <a:pt x="4804" y="189"/>
                  </a:lnTo>
                  <a:lnTo>
                    <a:pt x="4804" y="173"/>
                  </a:lnTo>
                  <a:lnTo>
                    <a:pt x="4804" y="130"/>
                  </a:lnTo>
                  <a:lnTo>
                    <a:pt x="4804" y="121"/>
                  </a:lnTo>
                  <a:lnTo>
                    <a:pt x="4802" y="112"/>
                  </a:lnTo>
                  <a:lnTo>
                    <a:pt x="4800" y="104"/>
                  </a:lnTo>
                  <a:lnTo>
                    <a:pt x="4796" y="96"/>
                  </a:lnTo>
                  <a:lnTo>
                    <a:pt x="4794" y="93"/>
                  </a:lnTo>
                  <a:lnTo>
                    <a:pt x="4790" y="91"/>
                  </a:lnTo>
                  <a:lnTo>
                    <a:pt x="4787" y="87"/>
                  </a:lnTo>
                  <a:lnTo>
                    <a:pt x="4783" y="85"/>
                  </a:lnTo>
                  <a:lnTo>
                    <a:pt x="4779" y="84"/>
                  </a:lnTo>
                  <a:lnTo>
                    <a:pt x="4773" y="83"/>
                  </a:lnTo>
                  <a:lnTo>
                    <a:pt x="4768" y="82"/>
                  </a:lnTo>
                  <a:lnTo>
                    <a:pt x="4761" y="82"/>
                  </a:lnTo>
                  <a:lnTo>
                    <a:pt x="4750" y="82"/>
                  </a:lnTo>
                  <a:lnTo>
                    <a:pt x="4741" y="84"/>
                  </a:lnTo>
                  <a:lnTo>
                    <a:pt x="4731" y="87"/>
                  </a:lnTo>
                  <a:lnTo>
                    <a:pt x="4723" y="92"/>
                  </a:lnTo>
                  <a:lnTo>
                    <a:pt x="4729" y="106"/>
                  </a:lnTo>
                  <a:lnTo>
                    <a:pt x="4735" y="102"/>
                  </a:lnTo>
                  <a:lnTo>
                    <a:pt x="4742" y="100"/>
                  </a:lnTo>
                  <a:lnTo>
                    <a:pt x="4750" y="97"/>
                  </a:lnTo>
                  <a:lnTo>
                    <a:pt x="4758" y="97"/>
                  </a:lnTo>
                  <a:lnTo>
                    <a:pt x="4766" y="97"/>
                  </a:lnTo>
                  <a:lnTo>
                    <a:pt x="4772" y="100"/>
                  </a:lnTo>
                  <a:lnTo>
                    <a:pt x="4776" y="103"/>
                  </a:lnTo>
                  <a:lnTo>
                    <a:pt x="4780" y="107"/>
                  </a:lnTo>
                  <a:lnTo>
                    <a:pt x="4782" y="112"/>
                  </a:lnTo>
                  <a:lnTo>
                    <a:pt x="4783" y="116"/>
                  </a:lnTo>
                  <a:lnTo>
                    <a:pt x="4784" y="121"/>
                  </a:lnTo>
                  <a:lnTo>
                    <a:pt x="4784" y="124"/>
                  </a:lnTo>
                  <a:lnTo>
                    <a:pt x="4784" y="126"/>
                  </a:lnTo>
                  <a:lnTo>
                    <a:pt x="4769" y="127"/>
                  </a:lnTo>
                  <a:lnTo>
                    <a:pt x="4755" y="130"/>
                  </a:lnTo>
                  <a:lnTo>
                    <a:pt x="4743" y="133"/>
                  </a:lnTo>
                  <a:lnTo>
                    <a:pt x="4733" y="137"/>
                  </a:lnTo>
                  <a:lnTo>
                    <a:pt x="4729" y="141"/>
                  </a:lnTo>
                  <a:lnTo>
                    <a:pt x="4726" y="144"/>
                  </a:lnTo>
                  <a:lnTo>
                    <a:pt x="4722" y="147"/>
                  </a:lnTo>
                  <a:lnTo>
                    <a:pt x="4720" y="152"/>
                  </a:lnTo>
                  <a:lnTo>
                    <a:pt x="4718" y="156"/>
                  </a:lnTo>
                  <a:lnTo>
                    <a:pt x="4717" y="161"/>
                  </a:lnTo>
                  <a:lnTo>
                    <a:pt x="4716" y="165"/>
                  </a:lnTo>
                  <a:lnTo>
                    <a:pt x="4716" y="171"/>
                  </a:lnTo>
                  <a:lnTo>
                    <a:pt x="4716" y="176"/>
                  </a:lnTo>
                  <a:lnTo>
                    <a:pt x="4718" y="183"/>
                  </a:lnTo>
                  <a:lnTo>
                    <a:pt x="4720" y="189"/>
                  </a:lnTo>
                  <a:lnTo>
                    <a:pt x="4725" y="194"/>
                  </a:lnTo>
                  <a:lnTo>
                    <a:pt x="4729" y="198"/>
                  </a:lnTo>
                  <a:lnTo>
                    <a:pt x="4735" y="201"/>
                  </a:lnTo>
                  <a:lnTo>
                    <a:pt x="4742" y="203"/>
                  </a:lnTo>
                  <a:lnTo>
                    <a:pt x="4750" y="204"/>
                  </a:lnTo>
                  <a:lnTo>
                    <a:pt x="4756" y="204"/>
                  </a:lnTo>
                  <a:lnTo>
                    <a:pt x="4761" y="203"/>
                  </a:lnTo>
                  <a:lnTo>
                    <a:pt x="4767" y="201"/>
                  </a:lnTo>
                  <a:lnTo>
                    <a:pt x="4771" y="199"/>
                  </a:lnTo>
                  <a:lnTo>
                    <a:pt x="4780" y="193"/>
                  </a:lnTo>
                  <a:lnTo>
                    <a:pt x="4785" y="186"/>
                  </a:lnTo>
                  <a:lnTo>
                    <a:pt x="4786" y="186"/>
                  </a:lnTo>
                  <a:lnTo>
                    <a:pt x="4787" y="202"/>
                  </a:lnTo>
                  <a:lnTo>
                    <a:pt x="4807" y="202"/>
                  </a:lnTo>
                  <a:close/>
                  <a:moveTo>
                    <a:pt x="4785" y="162"/>
                  </a:moveTo>
                  <a:lnTo>
                    <a:pt x="4784" y="165"/>
                  </a:lnTo>
                  <a:lnTo>
                    <a:pt x="4783" y="169"/>
                  </a:lnTo>
                  <a:lnTo>
                    <a:pt x="4782" y="172"/>
                  </a:lnTo>
                  <a:lnTo>
                    <a:pt x="4780" y="176"/>
                  </a:lnTo>
                  <a:lnTo>
                    <a:pt x="4777" y="180"/>
                  </a:lnTo>
                  <a:lnTo>
                    <a:pt x="4774" y="182"/>
                  </a:lnTo>
                  <a:lnTo>
                    <a:pt x="4770" y="185"/>
                  </a:lnTo>
                  <a:lnTo>
                    <a:pt x="4766" y="186"/>
                  </a:lnTo>
                  <a:lnTo>
                    <a:pt x="4761" y="188"/>
                  </a:lnTo>
                  <a:lnTo>
                    <a:pt x="4756" y="189"/>
                  </a:lnTo>
                  <a:lnTo>
                    <a:pt x="4752" y="189"/>
                  </a:lnTo>
                  <a:lnTo>
                    <a:pt x="4748" y="188"/>
                  </a:lnTo>
                  <a:lnTo>
                    <a:pt x="4745" y="185"/>
                  </a:lnTo>
                  <a:lnTo>
                    <a:pt x="4742" y="183"/>
                  </a:lnTo>
                  <a:lnTo>
                    <a:pt x="4740" y="181"/>
                  </a:lnTo>
                  <a:lnTo>
                    <a:pt x="4738" y="178"/>
                  </a:lnTo>
                  <a:lnTo>
                    <a:pt x="4736" y="173"/>
                  </a:lnTo>
                  <a:lnTo>
                    <a:pt x="4736" y="169"/>
                  </a:lnTo>
                  <a:lnTo>
                    <a:pt x="4736" y="164"/>
                  </a:lnTo>
                  <a:lnTo>
                    <a:pt x="4738" y="161"/>
                  </a:lnTo>
                  <a:lnTo>
                    <a:pt x="4739" y="158"/>
                  </a:lnTo>
                  <a:lnTo>
                    <a:pt x="4741" y="154"/>
                  </a:lnTo>
                  <a:lnTo>
                    <a:pt x="4745" y="150"/>
                  </a:lnTo>
                  <a:lnTo>
                    <a:pt x="4752" y="146"/>
                  </a:lnTo>
                  <a:lnTo>
                    <a:pt x="4759" y="144"/>
                  </a:lnTo>
                  <a:lnTo>
                    <a:pt x="4768" y="142"/>
                  </a:lnTo>
                  <a:lnTo>
                    <a:pt x="4776" y="142"/>
                  </a:lnTo>
                  <a:lnTo>
                    <a:pt x="4785" y="142"/>
                  </a:lnTo>
                  <a:lnTo>
                    <a:pt x="4785" y="162"/>
                  </a:lnTo>
                  <a:close/>
                  <a:moveTo>
                    <a:pt x="4847" y="204"/>
                  </a:moveTo>
                  <a:lnTo>
                    <a:pt x="4850" y="204"/>
                  </a:lnTo>
                  <a:lnTo>
                    <a:pt x="4853" y="203"/>
                  </a:lnTo>
                  <a:lnTo>
                    <a:pt x="4855" y="202"/>
                  </a:lnTo>
                  <a:lnTo>
                    <a:pt x="4857" y="200"/>
                  </a:lnTo>
                  <a:lnTo>
                    <a:pt x="4861" y="195"/>
                  </a:lnTo>
                  <a:lnTo>
                    <a:pt x="4861" y="189"/>
                  </a:lnTo>
                  <a:lnTo>
                    <a:pt x="4861" y="185"/>
                  </a:lnTo>
                  <a:lnTo>
                    <a:pt x="4861" y="183"/>
                  </a:lnTo>
                  <a:lnTo>
                    <a:pt x="4858" y="180"/>
                  </a:lnTo>
                  <a:lnTo>
                    <a:pt x="4857" y="178"/>
                  </a:lnTo>
                  <a:lnTo>
                    <a:pt x="4855" y="176"/>
                  </a:lnTo>
                  <a:lnTo>
                    <a:pt x="4853" y="175"/>
                  </a:lnTo>
                  <a:lnTo>
                    <a:pt x="4850" y="174"/>
                  </a:lnTo>
                  <a:lnTo>
                    <a:pt x="4848" y="174"/>
                  </a:lnTo>
                  <a:lnTo>
                    <a:pt x="4844" y="174"/>
                  </a:lnTo>
                  <a:lnTo>
                    <a:pt x="4841" y="175"/>
                  </a:lnTo>
                  <a:lnTo>
                    <a:pt x="4839" y="176"/>
                  </a:lnTo>
                  <a:lnTo>
                    <a:pt x="4837" y="178"/>
                  </a:lnTo>
                  <a:lnTo>
                    <a:pt x="4836" y="180"/>
                  </a:lnTo>
                  <a:lnTo>
                    <a:pt x="4834" y="183"/>
                  </a:lnTo>
                  <a:lnTo>
                    <a:pt x="4834" y="185"/>
                  </a:lnTo>
                  <a:lnTo>
                    <a:pt x="4833" y="189"/>
                  </a:lnTo>
                  <a:lnTo>
                    <a:pt x="4834" y="195"/>
                  </a:lnTo>
                  <a:lnTo>
                    <a:pt x="4837" y="200"/>
                  </a:lnTo>
                  <a:lnTo>
                    <a:pt x="4839" y="202"/>
                  </a:lnTo>
                  <a:lnTo>
                    <a:pt x="4841" y="203"/>
                  </a:lnTo>
                  <a:lnTo>
                    <a:pt x="4844" y="204"/>
                  </a:lnTo>
                  <a:lnTo>
                    <a:pt x="4847" y="204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26" name="Google Shape;226;p36"/>
            <p:cNvGrpSpPr/>
            <p:nvPr/>
          </p:nvGrpSpPr>
          <p:grpSpPr>
            <a:xfrm>
              <a:off x="6736460" y="5687693"/>
              <a:ext cx="1588014" cy="667783"/>
              <a:chOff x="7059613" y="5662613"/>
              <a:chExt cx="1798634" cy="785811"/>
            </a:xfrm>
          </p:grpSpPr>
          <p:sp>
            <p:nvSpPr>
              <p:cNvPr id="227" name="Google Shape;227;p36"/>
              <p:cNvSpPr/>
              <p:nvPr/>
            </p:nvSpPr>
            <p:spPr>
              <a:xfrm>
                <a:off x="7059613" y="5662613"/>
                <a:ext cx="1798634" cy="785811"/>
              </a:xfrm>
              <a:custGeom>
                <a:rect b="b" l="l" r="r" t="t"/>
                <a:pathLst>
                  <a:path extrusionOk="0" h="1484" w="3400">
                    <a:moveTo>
                      <a:pt x="124" y="0"/>
                    </a:moveTo>
                    <a:lnTo>
                      <a:pt x="3275" y="0"/>
                    </a:lnTo>
                    <a:lnTo>
                      <a:pt x="3288" y="0"/>
                    </a:lnTo>
                    <a:lnTo>
                      <a:pt x="3300" y="3"/>
                    </a:lnTo>
                    <a:lnTo>
                      <a:pt x="3311" y="6"/>
                    </a:lnTo>
                    <a:lnTo>
                      <a:pt x="3323" y="10"/>
                    </a:lnTo>
                    <a:lnTo>
                      <a:pt x="3334" y="15"/>
                    </a:lnTo>
                    <a:lnTo>
                      <a:pt x="3345" y="21"/>
                    </a:lnTo>
                    <a:lnTo>
                      <a:pt x="3355" y="29"/>
                    </a:lnTo>
                    <a:lnTo>
                      <a:pt x="3363" y="37"/>
                    </a:lnTo>
                    <a:lnTo>
                      <a:pt x="3371" y="47"/>
                    </a:lnTo>
                    <a:lnTo>
                      <a:pt x="3378" y="57"/>
                    </a:lnTo>
                    <a:lnTo>
                      <a:pt x="3385" y="67"/>
                    </a:lnTo>
                    <a:lnTo>
                      <a:pt x="3390" y="78"/>
                    </a:lnTo>
                    <a:lnTo>
                      <a:pt x="3395" y="91"/>
                    </a:lnTo>
                    <a:lnTo>
                      <a:pt x="3397" y="103"/>
                    </a:lnTo>
                    <a:lnTo>
                      <a:pt x="3399" y="115"/>
                    </a:lnTo>
                    <a:lnTo>
                      <a:pt x="3400" y="128"/>
                    </a:lnTo>
                    <a:lnTo>
                      <a:pt x="3400" y="1354"/>
                    </a:lnTo>
                    <a:lnTo>
                      <a:pt x="3399" y="1367"/>
                    </a:lnTo>
                    <a:lnTo>
                      <a:pt x="3397" y="1380"/>
                    </a:lnTo>
                    <a:lnTo>
                      <a:pt x="3395" y="1393"/>
                    </a:lnTo>
                    <a:lnTo>
                      <a:pt x="3390" y="1404"/>
                    </a:lnTo>
                    <a:lnTo>
                      <a:pt x="3385" y="1416"/>
                    </a:lnTo>
                    <a:lnTo>
                      <a:pt x="3378" y="1426"/>
                    </a:lnTo>
                    <a:lnTo>
                      <a:pt x="3371" y="1436"/>
                    </a:lnTo>
                    <a:lnTo>
                      <a:pt x="3363" y="1446"/>
                    </a:lnTo>
                    <a:lnTo>
                      <a:pt x="3355" y="1454"/>
                    </a:lnTo>
                    <a:lnTo>
                      <a:pt x="3345" y="1462"/>
                    </a:lnTo>
                    <a:lnTo>
                      <a:pt x="3334" y="1469"/>
                    </a:lnTo>
                    <a:lnTo>
                      <a:pt x="3323" y="1474"/>
                    </a:lnTo>
                    <a:lnTo>
                      <a:pt x="3311" y="1479"/>
                    </a:lnTo>
                    <a:lnTo>
                      <a:pt x="3300" y="1482"/>
                    </a:lnTo>
                    <a:lnTo>
                      <a:pt x="3288" y="1483"/>
                    </a:lnTo>
                    <a:lnTo>
                      <a:pt x="3275" y="1484"/>
                    </a:lnTo>
                    <a:lnTo>
                      <a:pt x="124" y="1484"/>
                    </a:lnTo>
                    <a:lnTo>
                      <a:pt x="112" y="1483"/>
                    </a:lnTo>
                    <a:lnTo>
                      <a:pt x="100" y="1482"/>
                    </a:lnTo>
                    <a:lnTo>
                      <a:pt x="88" y="1479"/>
                    </a:lnTo>
                    <a:lnTo>
                      <a:pt x="77" y="1474"/>
                    </a:lnTo>
                    <a:lnTo>
                      <a:pt x="66" y="1469"/>
                    </a:lnTo>
                    <a:lnTo>
                      <a:pt x="55" y="1462"/>
                    </a:lnTo>
                    <a:lnTo>
                      <a:pt x="46" y="1454"/>
                    </a:lnTo>
                    <a:lnTo>
                      <a:pt x="37" y="1446"/>
                    </a:lnTo>
                    <a:lnTo>
                      <a:pt x="28" y="1436"/>
                    </a:lnTo>
                    <a:lnTo>
                      <a:pt x="22" y="1426"/>
                    </a:lnTo>
                    <a:lnTo>
                      <a:pt x="15" y="1416"/>
                    </a:lnTo>
                    <a:lnTo>
                      <a:pt x="10" y="1404"/>
                    </a:lnTo>
                    <a:lnTo>
                      <a:pt x="6" y="1393"/>
                    </a:lnTo>
                    <a:lnTo>
                      <a:pt x="2" y="1380"/>
                    </a:lnTo>
                    <a:lnTo>
                      <a:pt x="0" y="1367"/>
                    </a:lnTo>
                    <a:lnTo>
                      <a:pt x="0" y="1354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2" y="103"/>
                    </a:lnTo>
                    <a:lnTo>
                      <a:pt x="6" y="91"/>
                    </a:lnTo>
                    <a:lnTo>
                      <a:pt x="10" y="78"/>
                    </a:lnTo>
                    <a:lnTo>
                      <a:pt x="15" y="67"/>
                    </a:lnTo>
                    <a:lnTo>
                      <a:pt x="22" y="57"/>
                    </a:lnTo>
                    <a:lnTo>
                      <a:pt x="28" y="47"/>
                    </a:lnTo>
                    <a:lnTo>
                      <a:pt x="37" y="37"/>
                    </a:lnTo>
                    <a:lnTo>
                      <a:pt x="46" y="29"/>
                    </a:lnTo>
                    <a:lnTo>
                      <a:pt x="55" y="21"/>
                    </a:lnTo>
                    <a:lnTo>
                      <a:pt x="66" y="15"/>
                    </a:lnTo>
                    <a:lnTo>
                      <a:pt x="77" y="10"/>
                    </a:lnTo>
                    <a:lnTo>
                      <a:pt x="88" y="6"/>
                    </a:lnTo>
                    <a:lnTo>
                      <a:pt x="100" y="3"/>
                    </a:lnTo>
                    <a:lnTo>
                      <a:pt x="112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8" name="Google Shape;228;p36"/>
              <p:cNvSpPr/>
              <p:nvPr/>
            </p:nvSpPr>
            <p:spPr>
              <a:xfrm>
                <a:off x="7137400" y="6053138"/>
                <a:ext cx="1641476" cy="247650"/>
              </a:xfrm>
              <a:custGeom>
                <a:rect b="b" l="l" r="r" t="t"/>
                <a:pathLst>
                  <a:path extrusionOk="0" h="468" w="3101">
                    <a:moveTo>
                      <a:pt x="131" y="86"/>
                    </a:moveTo>
                    <a:lnTo>
                      <a:pt x="78" y="86"/>
                    </a:lnTo>
                    <a:lnTo>
                      <a:pt x="78" y="103"/>
                    </a:lnTo>
                    <a:lnTo>
                      <a:pt x="110" y="103"/>
                    </a:lnTo>
                    <a:lnTo>
                      <a:pt x="110" y="152"/>
                    </a:lnTo>
                    <a:lnTo>
                      <a:pt x="106" y="154"/>
                    </a:lnTo>
                    <a:lnTo>
                      <a:pt x="101" y="155"/>
                    </a:lnTo>
                    <a:lnTo>
                      <a:pt x="93" y="156"/>
                    </a:lnTo>
                    <a:lnTo>
                      <a:pt x="83" y="157"/>
                    </a:lnTo>
                    <a:lnTo>
                      <a:pt x="77" y="156"/>
                    </a:lnTo>
                    <a:lnTo>
                      <a:pt x="70" y="156"/>
                    </a:lnTo>
                    <a:lnTo>
                      <a:pt x="64" y="154"/>
                    </a:lnTo>
                    <a:lnTo>
                      <a:pt x="59" y="152"/>
                    </a:lnTo>
                    <a:lnTo>
                      <a:pt x="53" y="149"/>
                    </a:lnTo>
                    <a:lnTo>
                      <a:pt x="48" y="147"/>
                    </a:lnTo>
                    <a:lnTo>
                      <a:pt x="43" y="142"/>
                    </a:lnTo>
                    <a:lnTo>
                      <a:pt x="39" y="139"/>
                    </a:lnTo>
                    <a:lnTo>
                      <a:pt x="35" y="135"/>
                    </a:lnTo>
                    <a:lnTo>
                      <a:pt x="32" y="129"/>
                    </a:lnTo>
                    <a:lnTo>
                      <a:pt x="28" y="125"/>
                    </a:lnTo>
                    <a:lnTo>
                      <a:pt x="26" y="118"/>
                    </a:lnTo>
                    <a:lnTo>
                      <a:pt x="25" y="112"/>
                    </a:lnTo>
                    <a:lnTo>
                      <a:pt x="23" y="105"/>
                    </a:lnTo>
                    <a:lnTo>
                      <a:pt x="22" y="98"/>
                    </a:lnTo>
                    <a:lnTo>
                      <a:pt x="22" y="90"/>
                    </a:lnTo>
                    <a:lnTo>
                      <a:pt x="23" y="82"/>
                    </a:lnTo>
                    <a:lnTo>
                      <a:pt x="23" y="76"/>
                    </a:lnTo>
                    <a:lnTo>
                      <a:pt x="25" y="69"/>
                    </a:lnTo>
                    <a:lnTo>
                      <a:pt x="26" y="62"/>
                    </a:lnTo>
                    <a:lnTo>
                      <a:pt x="29" y="57"/>
                    </a:lnTo>
                    <a:lnTo>
                      <a:pt x="33" y="51"/>
                    </a:lnTo>
                    <a:lnTo>
                      <a:pt x="36" y="47"/>
                    </a:lnTo>
                    <a:lnTo>
                      <a:pt x="39" y="42"/>
                    </a:lnTo>
                    <a:lnTo>
                      <a:pt x="43" y="38"/>
                    </a:lnTo>
                    <a:lnTo>
                      <a:pt x="49" y="34"/>
                    </a:lnTo>
                    <a:lnTo>
                      <a:pt x="54" y="31"/>
                    </a:lnTo>
                    <a:lnTo>
                      <a:pt x="60" y="29"/>
                    </a:lnTo>
                    <a:lnTo>
                      <a:pt x="66" y="27"/>
                    </a:lnTo>
                    <a:lnTo>
                      <a:pt x="73" y="25"/>
                    </a:lnTo>
                    <a:lnTo>
                      <a:pt x="79" y="24"/>
                    </a:lnTo>
                    <a:lnTo>
                      <a:pt x="86" y="24"/>
                    </a:lnTo>
                    <a:lnTo>
                      <a:pt x="97" y="25"/>
                    </a:lnTo>
                    <a:lnTo>
                      <a:pt x="106" y="27"/>
                    </a:lnTo>
                    <a:lnTo>
                      <a:pt x="115" y="29"/>
                    </a:lnTo>
                    <a:lnTo>
                      <a:pt x="121" y="31"/>
                    </a:lnTo>
                    <a:lnTo>
                      <a:pt x="127" y="14"/>
                    </a:lnTo>
                    <a:lnTo>
                      <a:pt x="120" y="12"/>
                    </a:lnTo>
                    <a:lnTo>
                      <a:pt x="110" y="9"/>
                    </a:lnTo>
                    <a:lnTo>
                      <a:pt x="100" y="8"/>
                    </a:lnTo>
                    <a:lnTo>
                      <a:pt x="87" y="7"/>
                    </a:lnTo>
                    <a:lnTo>
                      <a:pt x="77" y="7"/>
                    </a:lnTo>
                    <a:lnTo>
                      <a:pt x="67" y="9"/>
                    </a:lnTo>
                    <a:lnTo>
                      <a:pt x="59" y="10"/>
                    </a:lnTo>
                    <a:lnTo>
                      <a:pt x="51" y="13"/>
                    </a:lnTo>
                    <a:lnTo>
                      <a:pt x="43" y="17"/>
                    </a:lnTo>
                    <a:lnTo>
                      <a:pt x="36" y="21"/>
                    </a:lnTo>
                    <a:lnTo>
                      <a:pt x="29" y="25"/>
                    </a:lnTo>
                    <a:lnTo>
                      <a:pt x="24" y="31"/>
                    </a:lnTo>
                    <a:lnTo>
                      <a:pt x="19" y="37"/>
                    </a:lnTo>
                    <a:lnTo>
                      <a:pt x="13" y="43"/>
                    </a:lnTo>
                    <a:lnTo>
                      <a:pt x="10" y="50"/>
                    </a:lnTo>
                    <a:lnTo>
                      <a:pt x="7" y="58"/>
                    </a:lnTo>
                    <a:lnTo>
                      <a:pt x="3" y="66"/>
                    </a:lnTo>
                    <a:lnTo>
                      <a:pt x="2" y="73"/>
                    </a:lnTo>
                    <a:lnTo>
                      <a:pt x="1" y="82"/>
                    </a:lnTo>
                    <a:lnTo>
                      <a:pt x="0" y="91"/>
                    </a:lnTo>
                    <a:lnTo>
                      <a:pt x="1" y="101"/>
                    </a:lnTo>
                    <a:lnTo>
                      <a:pt x="2" y="110"/>
                    </a:lnTo>
                    <a:lnTo>
                      <a:pt x="3" y="118"/>
                    </a:lnTo>
                    <a:lnTo>
                      <a:pt x="7" y="126"/>
                    </a:lnTo>
                    <a:lnTo>
                      <a:pt x="10" y="134"/>
                    </a:lnTo>
                    <a:lnTo>
                      <a:pt x="13" y="140"/>
                    </a:lnTo>
                    <a:lnTo>
                      <a:pt x="17" y="147"/>
                    </a:lnTo>
                    <a:lnTo>
                      <a:pt x="23" y="152"/>
                    </a:lnTo>
                    <a:lnTo>
                      <a:pt x="28" y="158"/>
                    </a:lnTo>
                    <a:lnTo>
                      <a:pt x="35" y="163"/>
                    </a:lnTo>
                    <a:lnTo>
                      <a:pt x="42" y="166"/>
                    </a:lnTo>
                    <a:lnTo>
                      <a:pt x="49" y="169"/>
                    </a:lnTo>
                    <a:lnTo>
                      <a:pt x="56" y="171"/>
                    </a:lnTo>
                    <a:lnTo>
                      <a:pt x="65" y="173"/>
                    </a:lnTo>
                    <a:lnTo>
                      <a:pt x="74" y="174"/>
                    </a:lnTo>
                    <a:lnTo>
                      <a:pt x="82" y="174"/>
                    </a:lnTo>
                    <a:lnTo>
                      <a:pt x="97" y="173"/>
                    </a:lnTo>
                    <a:lnTo>
                      <a:pt x="111" y="170"/>
                    </a:lnTo>
                    <a:lnTo>
                      <a:pt x="122" y="168"/>
                    </a:lnTo>
                    <a:lnTo>
                      <a:pt x="131" y="165"/>
                    </a:lnTo>
                    <a:lnTo>
                      <a:pt x="131" y="86"/>
                    </a:lnTo>
                    <a:close/>
                    <a:moveTo>
                      <a:pt x="245" y="173"/>
                    </a:moveTo>
                    <a:lnTo>
                      <a:pt x="244" y="159"/>
                    </a:lnTo>
                    <a:lnTo>
                      <a:pt x="243" y="144"/>
                    </a:lnTo>
                    <a:lnTo>
                      <a:pt x="243" y="100"/>
                    </a:lnTo>
                    <a:lnTo>
                      <a:pt x="243" y="91"/>
                    </a:lnTo>
                    <a:lnTo>
                      <a:pt x="241" y="82"/>
                    </a:lnTo>
                    <a:lnTo>
                      <a:pt x="239" y="74"/>
                    </a:lnTo>
                    <a:lnTo>
                      <a:pt x="235" y="67"/>
                    </a:lnTo>
                    <a:lnTo>
                      <a:pt x="232" y="63"/>
                    </a:lnTo>
                    <a:lnTo>
                      <a:pt x="229" y="61"/>
                    </a:lnTo>
                    <a:lnTo>
                      <a:pt x="226" y="58"/>
                    </a:lnTo>
                    <a:lnTo>
                      <a:pt x="222" y="56"/>
                    </a:lnTo>
                    <a:lnTo>
                      <a:pt x="217" y="54"/>
                    </a:lnTo>
                    <a:lnTo>
                      <a:pt x="212" y="53"/>
                    </a:lnTo>
                    <a:lnTo>
                      <a:pt x="206" y="52"/>
                    </a:lnTo>
                    <a:lnTo>
                      <a:pt x="200" y="52"/>
                    </a:lnTo>
                    <a:lnTo>
                      <a:pt x="189" y="52"/>
                    </a:lnTo>
                    <a:lnTo>
                      <a:pt x="179" y="54"/>
                    </a:lnTo>
                    <a:lnTo>
                      <a:pt x="171" y="58"/>
                    </a:lnTo>
                    <a:lnTo>
                      <a:pt x="162" y="62"/>
                    </a:lnTo>
                    <a:lnTo>
                      <a:pt x="168" y="77"/>
                    </a:lnTo>
                    <a:lnTo>
                      <a:pt x="174" y="73"/>
                    </a:lnTo>
                    <a:lnTo>
                      <a:pt x="182" y="70"/>
                    </a:lnTo>
                    <a:lnTo>
                      <a:pt x="189" y="68"/>
                    </a:lnTo>
                    <a:lnTo>
                      <a:pt x="197" y="68"/>
                    </a:lnTo>
                    <a:lnTo>
                      <a:pt x="204" y="69"/>
                    </a:lnTo>
                    <a:lnTo>
                      <a:pt x="211" y="70"/>
                    </a:lnTo>
                    <a:lnTo>
                      <a:pt x="215" y="73"/>
                    </a:lnTo>
                    <a:lnTo>
                      <a:pt x="218" y="78"/>
                    </a:lnTo>
                    <a:lnTo>
                      <a:pt x="221" y="82"/>
                    </a:lnTo>
                    <a:lnTo>
                      <a:pt x="223" y="87"/>
                    </a:lnTo>
                    <a:lnTo>
                      <a:pt x="223" y="91"/>
                    </a:lnTo>
                    <a:lnTo>
                      <a:pt x="223" y="95"/>
                    </a:lnTo>
                    <a:lnTo>
                      <a:pt x="223" y="98"/>
                    </a:lnTo>
                    <a:lnTo>
                      <a:pt x="208" y="98"/>
                    </a:lnTo>
                    <a:lnTo>
                      <a:pt x="194" y="100"/>
                    </a:lnTo>
                    <a:lnTo>
                      <a:pt x="182" y="103"/>
                    </a:lnTo>
                    <a:lnTo>
                      <a:pt x="172" y="109"/>
                    </a:lnTo>
                    <a:lnTo>
                      <a:pt x="168" y="111"/>
                    </a:lnTo>
                    <a:lnTo>
                      <a:pt x="164" y="115"/>
                    </a:lnTo>
                    <a:lnTo>
                      <a:pt x="161" y="118"/>
                    </a:lnTo>
                    <a:lnTo>
                      <a:pt x="159" y="122"/>
                    </a:lnTo>
                    <a:lnTo>
                      <a:pt x="157" y="127"/>
                    </a:lnTo>
                    <a:lnTo>
                      <a:pt x="156" y="131"/>
                    </a:lnTo>
                    <a:lnTo>
                      <a:pt x="155" y="136"/>
                    </a:lnTo>
                    <a:lnTo>
                      <a:pt x="155" y="141"/>
                    </a:lnTo>
                    <a:lnTo>
                      <a:pt x="155" y="148"/>
                    </a:lnTo>
                    <a:lnTo>
                      <a:pt x="157" y="154"/>
                    </a:lnTo>
                    <a:lnTo>
                      <a:pt x="159" y="159"/>
                    </a:lnTo>
                    <a:lnTo>
                      <a:pt x="163" y="165"/>
                    </a:lnTo>
                    <a:lnTo>
                      <a:pt x="168" y="169"/>
                    </a:lnTo>
                    <a:lnTo>
                      <a:pt x="174" y="173"/>
                    </a:lnTo>
                    <a:lnTo>
                      <a:pt x="181" y="175"/>
                    </a:lnTo>
                    <a:lnTo>
                      <a:pt x="189" y="175"/>
                    </a:lnTo>
                    <a:lnTo>
                      <a:pt x="195" y="175"/>
                    </a:lnTo>
                    <a:lnTo>
                      <a:pt x="201" y="174"/>
                    </a:lnTo>
                    <a:lnTo>
                      <a:pt x="205" y="171"/>
                    </a:lnTo>
                    <a:lnTo>
                      <a:pt x="211" y="169"/>
                    </a:lnTo>
                    <a:lnTo>
                      <a:pt x="218" y="164"/>
                    </a:lnTo>
                    <a:lnTo>
                      <a:pt x="224" y="157"/>
                    </a:lnTo>
                    <a:lnTo>
                      <a:pt x="225" y="157"/>
                    </a:lnTo>
                    <a:lnTo>
                      <a:pt x="227" y="173"/>
                    </a:lnTo>
                    <a:lnTo>
                      <a:pt x="245" y="173"/>
                    </a:lnTo>
                    <a:close/>
                    <a:moveTo>
                      <a:pt x="224" y="132"/>
                    </a:moveTo>
                    <a:lnTo>
                      <a:pt x="223" y="136"/>
                    </a:lnTo>
                    <a:lnTo>
                      <a:pt x="223" y="139"/>
                    </a:lnTo>
                    <a:lnTo>
                      <a:pt x="221" y="144"/>
                    </a:lnTo>
                    <a:lnTo>
                      <a:pt x="218" y="147"/>
                    </a:lnTo>
                    <a:lnTo>
                      <a:pt x="216" y="150"/>
                    </a:lnTo>
                    <a:lnTo>
                      <a:pt x="213" y="154"/>
                    </a:lnTo>
                    <a:lnTo>
                      <a:pt x="209" y="156"/>
                    </a:lnTo>
                    <a:lnTo>
                      <a:pt x="204" y="157"/>
                    </a:lnTo>
                    <a:lnTo>
                      <a:pt x="200" y="159"/>
                    </a:lnTo>
                    <a:lnTo>
                      <a:pt x="195" y="159"/>
                    </a:lnTo>
                    <a:lnTo>
                      <a:pt x="190" y="159"/>
                    </a:lnTo>
                    <a:lnTo>
                      <a:pt x="187" y="158"/>
                    </a:lnTo>
                    <a:lnTo>
                      <a:pt x="184" y="156"/>
                    </a:lnTo>
                    <a:lnTo>
                      <a:pt x="181" y="154"/>
                    </a:lnTo>
                    <a:lnTo>
                      <a:pt x="178" y="151"/>
                    </a:lnTo>
                    <a:lnTo>
                      <a:pt x="176" y="148"/>
                    </a:lnTo>
                    <a:lnTo>
                      <a:pt x="175" y="144"/>
                    </a:lnTo>
                    <a:lnTo>
                      <a:pt x="175" y="139"/>
                    </a:lnTo>
                    <a:lnTo>
                      <a:pt x="175" y="135"/>
                    </a:lnTo>
                    <a:lnTo>
                      <a:pt x="176" y="131"/>
                    </a:lnTo>
                    <a:lnTo>
                      <a:pt x="177" y="128"/>
                    </a:lnTo>
                    <a:lnTo>
                      <a:pt x="179" y="125"/>
                    </a:lnTo>
                    <a:lnTo>
                      <a:pt x="185" y="120"/>
                    </a:lnTo>
                    <a:lnTo>
                      <a:pt x="190" y="117"/>
                    </a:lnTo>
                    <a:lnTo>
                      <a:pt x="198" y="115"/>
                    </a:lnTo>
                    <a:lnTo>
                      <a:pt x="206" y="113"/>
                    </a:lnTo>
                    <a:lnTo>
                      <a:pt x="215" y="112"/>
                    </a:lnTo>
                    <a:lnTo>
                      <a:pt x="224" y="112"/>
                    </a:lnTo>
                    <a:lnTo>
                      <a:pt x="224" y="132"/>
                    </a:lnTo>
                    <a:close/>
                    <a:moveTo>
                      <a:pt x="277" y="173"/>
                    </a:moveTo>
                    <a:lnTo>
                      <a:pt x="297" y="173"/>
                    </a:lnTo>
                    <a:lnTo>
                      <a:pt x="297" y="109"/>
                    </a:lnTo>
                    <a:lnTo>
                      <a:pt x="297" y="105"/>
                    </a:lnTo>
                    <a:lnTo>
                      <a:pt x="298" y="100"/>
                    </a:lnTo>
                    <a:lnTo>
                      <a:pt x="299" y="93"/>
                    </a:lnTo>
                    <a:lnTo>
                      <a:pt x="302" y="89"/>
                    </a:lnTo>
                    <a:lnTo>
                      <a:pt x="305" y="83"/>
                    </a:lnTo>
                    <a:lnTo>
                      <a:pt x="308" y="80"/>
                    </a:lnTo>
                    <a:lnTo>
                      <a:pt x="311" y="77"/>
                    </a:lnTo>
                    <a:lnTo>
                      <a:pt x="316" y="74"/>
                    </a:lnTo>
                    <a:lnTo>
                      <a:pt x="321" y="72"/>
                    </a:lnTo>
                    <a:lnTo>
                      <a:pt x="326" y="72"/>
                    </a:lnTo>
                    <a:lnTo>
                      <a:pt x="330" y="72"/>
                    </a:lnTo>
                    <a:lnTo>
                      <a:pt x="333" y="72"/>
                    </a:lnTo>
                    <a:lnTo>
                      <a:pt x="333" y="52"/>
                    </a:lnTo>
                    <a:lnTo>
                      <a:pt x="331" y="52"/>
                    </a:lnTo>
                    <a:lnTo>
                      <a:pt x="327" y="52"/>
                    </a:lnTo>
                    <a:lnTo>
                      <a:pt x="322" y="52"/>
                    </a:lnTo>
                    <a:lnTo>
                      <a:pt x="318" y="53"/>
                    </a:lnTo>
                    <a:lnTo>
                      <a:pt x="312" y="56"/>
                    </a:lnTo>
                    <a:lnTo>
                      <a:pt x="308" y="59"/>
                    </a:lnTo>
                    <a:lnTo>
                      <a:pt x="305" y="62"/>
                    </a:lnTo>
                    <a:lnTo>
                      <a:pt x="300" y="67"/>
                    </a:lnTo>
                    <a:lnTo>
                      <a:pt x="298" y="72"/>
                    </a:lnTo>
                    <a:lnTo>
                      <a:pt x="296" y="78"/>
                    </a:lnTo>
                    <a:lnTo>
                      <a:pt x="295" y="78"/>
                    </a:lnTo>
                    <a:lnTo>
                      <a:pt x="294" y="54"/>
                    </a:lnTo>
                    <a:lnTo>
                      <a:pt x="276" y="54"/>
                    </a:lnTo>
                    <a:lnTo>
                      <a:pt x="277" y="63"/>
                    </a:lnTo>
                    <a:lnTo>
                      <a:pt x="277" y="72"/>
                    </a:lnTo>
                    <a:lnTo>
                      <a:pt x="277" y="81"/>
                    </a:lnTo>
                    <a:lnTo>
                      <a:pt x="277" y="91"/>
                    </a:lnTo>
                    <a:lnTo>
                      <a:pt x="277" y="173"/>
                    </a:lnTo>
                    <a:close/>
                    <a:moveTo>
                      <a:pt x="434" y="173"/>
                    </a:moveTo>
                    <a:lnTo>
                      <a:pt x="433" y="159"/>
                    </a:lnTo>
                    <a:lnTo>
                      <a:pt x="433" y="144"/>
                    </a:lnTo>
                    <a:lnTo>
                      <a:pt x="433" y="100"/>
                    </a:lnTo>
                    <a:lnTo>
                      <a:pt x="432" y="91"/>
                    </a:lnTo>
                    <a:lnTo>
                      <a:pt x="431" y="82"/>
                    </a:lnTo>
                    <a:lnTo>
                      <a:pt x="429" y="74"/>
                    </a:lnTo>
                    <a:lnTo>
                      <a:pt x="425" y="67"/>
                    </a:lnTo>
                    <a:lnTo>
                      <a:pt x="421" y="63"/>
                    </a:lnTo>
                    <a:lnTo>
                      <a:pt x="418" y="61"/>
                    </a:lnTo>
                    <a:lnTo>
                      <a:pt x="415" y="58"/>
                    </a:lnTo>
                    <a:lnTo>
                      <a:pt x="411" y="56"/>
                    </a:lnTo>
                    <a:lnTo>
                      <a:pt x="406" y="54"/>
                    </a:lnTo>
                    <a:lnTo>
                      <a:pt x="402" y="53"/>
                    </a:lnTo>
                    <a:lnTo>
                      <a:pt x="395" y="52"/>
                    </a:lnTo>
                    <a:lnTo>
                      <a:pt x="390" y="52"/>
                    </a:lnTo>
                    <a:lnTo>
                      <a:pt x="379" y="52"/>
                    </a:lnTo>
                    <a:lnTo>
                      <a:pt x="370" y="54"/>
                    </a:lnTo>
                    <a:lnTo>
                      <a:pt x="360" y="58"/>
                    </a:lnTo>
                    <a:lnTo>
                      <a:pt x="352" y="62"/>
                    </a:lnTo>
                    <a:lnTo>
                      <a:pt x="357" y="77"/>
                    </a:lnTo>
                    <a:lnTo>
                      <a:pt x="363" y="73"/>
                    </a:lnTo>
                    <a:lnTo>
                      <a:pt x="371" y="70"/>
                    </a:lnTo>
                    <a:lnTo>
                      <a:pt x="378" y="68"/>
                    </a:lnTo>
                    <a:lnTo>
                      <a:pt x="387" y="68"/>
                    </a:lnTo>
                    <a:lnTo>
                      <a:pt x="394" y="69"/>
                    </a:lnTo>
                    <a:lnTo>
                      <a:pt x="401" y="70"/>
                    </a:lnTo>
                    <a:lnTo>
                      <a:pt x="405" y="73"/>
                    </a:lnTo>
                    <a:lnTo>
                      <a:pt x="408" y="78"/>
                    </a:lnTo>
                    <a:lnTo>
                      <a:pt x="411" y="82"/>
                    </a:lnTo>
                    <a:lnTo>
                      <a:pt x="412" y="87"/>
                    </a:lnTo>
                    <a:lnTo>
                      <a:pt x="413" y="91"/>
                    </a:lnTo>
                    <a:lnTo>
                      <a:pt x="413" y="95"/>
                    </a:lnTo>
                    <a:lnTo>
                      <a:pt x="413" y="98"/>
                    </a:lnTo>
                    <a:lnTo>
                      <a:pt x="397" y="98"/>
                    </a:lnTo>
                    <a:lnTo>
                      <a:pt x="384" y="100"/>
                    </a:lnTo>
                    <a:lnTo>
                      <a:pt x="372" y="103"/>
                    </a:lnTo>
                    <a:lnTo>
                      <a:pt x="362" y="109"/>
                    </a:lnTo>
                    <a:lnTo>
                      <a:pt x="358" y="111"/>
                    </a:lnTo>
                    <a:lnTo>
                      <a:pt x="354" y="115"/>
                    </a:lnTo>
                    <a:lnTo>
                      <a:pt x="351" y="118"/>
                    </a:lnTo>
                    <a:lnTo>
                      <a:pt x="348" y="122"/>
                    </a:lnTo>
                    <a:lnTo>
                      <a:pt x="347" y="127"/>
                    </a:lnTo>
                    <a:lnTo>
                      <a:pt x="345" y="131"/>
                    </a:lnTo>
                    <a:lnTo>
                      <a:pt x="344" y="136"/>
                    </a:lnTo>
                    <a:lnTo>
                      <a:pt x="344" y="141"/>
                    </a:lnTo>
                    <a:lnTo>
                      <a:pt x="345" y="148"/>
                    </a:lnTo>
                    <a:lnTo>
                      <a:pt x="346" y="154"/>
                    </a:lnTo>
                    <a:lnTo>
                      <a:pt x="349" y="159"/>
                    </a:lnTo>
                    <a:lnTo>
                      <a:pt x="352" y="165"/>
                    </a:lnTo>
                    <a:lnTo>
                      <a:pt x="358" y="169"/>
                    </a:lnTo>
                    <a:lnTo>
                      <a:pt x="363" y="173"/>
                    </a:lnTo>
                    <a:lnTo>
                      <a:pt x="371" y="175"/>
                    </a:lnTo>
                    <a:lnTo>
                      <a:pt x="379" y="175"/>
                    </a:lnTo>
                    <a:lnTo>
                      <a:pt x="385" y="175"/>
                    </a:lnTo>
                    <a:lnTo>
                      <a:pt x="390" y="174"/>
                    </a:lnTo>
                    <a:lnTo>
                      <a:pt x="395" y="171"/>
                    </a:lnTo>
                    <a:lnTo>
                      <a:pt x="400" y="169"/>
                    </a:lnTo>
                    <a:lnTo>
                      <a:pt x="407" y="164"/>
                    </a:lnTo>
                    <a:lnTo>
                      <a:pt x="414" y="157"/>
                    </a:lnTo>
                    <a:lnTo>
                      <a:pt x="415" y="157"/>
                    </a:lnTo>
                    <a:lnTo>
                      <a:pt x="416" y="173"/>
                    </a:lnTo>
                    <a:lnTo>
                      <a:pt x="434" y="173"/>
                    </a:lnTo>
                    <a:close/>
                    <a:moveTo>
                      <a:pt x="413" y="132"/>
                    </a:moveTo>
                    <a:lnTo>
                      <a:pt x="413" y="136"/>
                    </a:lnTo>
                    <a:lnTo>
                      <a:pt x="412" y="139"/>
                    </a:lnTo>
                    <a:lnTo>
                      <a:pt x="411" y="144"/>
                    </a:lnTo>
                    <a:lnTo>
                      <a:pt x="408" y="147"/>
                    </a:lnTo>
                    <a:lnTo>
                      <a:pt x="405" y="150"/>
                    </a:lnTo>
                    <a:lnTo>
                      <a:pt x="402" y="154"/>
                    </a:lnTo>
                    <a:lnTo>
                      <a:pt x="399" y="156"/>
                    </a:lnTo>
                    <a:lnTo>
                      <a:pt x="394" y="157"/>
                    </a:lnTo>
                    <a:lnTo>
                      <a:pt x="389" y="159"/>
                    </a:lnTo>
                    <a:lnTo>
                      <a:pt x="385" y="159"/>
                    </a:lnTo>
                    <a:lnTo>
                      <a:pt x="380" y="159"/>
                    </a:lnTo>
                    <a:lnTo>
                      <a:pt x="377" y="158"/>
                    </a:lnTo>
                    <a:lnTo>
                      <a:pt x="374" y="156"/>
                    </a:lnTo>
                    <a:lnTo>
                      <a:pt x="371" y="154"/>
                    </a:lnTo>
                    <a:lnTo>
                      <a:pt x="368" y="151"/>
                    </a:lnTo>
                    <a:lnTo>
                      <a:pt x="366" y="148"/>
                    </a:lnTo>
                    <a:lnTo>
                      <a:pt x="365" y="144"/>
                    </a:lnTo>
                    <a:lnTo>
                      <a:pt x="364" y="139"/>
                    </a:lnTo>
                    <a:lnTo>
                      <a:pt x="365" y="135"/>
                    </a:lnTo>
                    <a:lnTo>
                      <a:pt x="365" y="131"/>
                    </a:lnTo>
                    <a:lnTo>
                      <a:pt x="367" y="128"/>
                    </a:lnTo>
                    <a:lnTo>
                      <a:pt x="368" y="125"/>
                    </a:lnTo>
                    <a:lnTo>
                      <a:pt x="374" y="120"/>
                    </a:lnTo>
                    <a:lnTo>
                      <a:pt x="380" y="117"/>
                    </a:lnTo>
                    <a:lnTo>
                      <a:pt x="388" y="115"/>
                    </a:lnTo>
                    <a:lnTo>
                      <a:pt x="395" y="113"/>
                    </a:lnTo>
                    <a:lnTo>
                      <a:pt x="404" y="112"/>
                    </a:lnTo>
                    <a:lnTo>
                      <a:pt x="413" y="112"/>
                    </a:lnTo>
                    <a:lnTo>
                      <a:pt x="413" y="132"/>
                    </a:lnTo>
                    <a:close/>
                    <a:moveTo>
                      <a:pt x="467" y="173"/>
                    </a:moveTo>
                    <a:lnTo>
                      <a:pt x="487" y="173"/>
                    </a:lnTo>
                    <a:lnTo>
                      <a:pt x="487" y="101"/>
                    </a:lnTo>
                    <a:lnTo>
                      <a:pt x="487" y="96"/>
                    </a:lnTo>
                    <a:lnTo>
                      <a:pt x="488" y="91"/>
                    </a:lnTo>
                    <a:lnTo>
                      <a:pt x="491" y="87"/>
                    </a:lnTo>
                    <a:lnTo>
                      <a:pt x="493" y="83"/>
                    </a:lnTo>
                    <a:lnTo>
                      <a:pt x="496" y="79"/>
                    </a:lnTo>
                    <a:lnTo>
                      <a:pt x="499" y="76"/>
                    </a:lnTo>
                    <a:lnTo>
                      <a:pt x="502" y="73"/>
                    </a:lnTo>
                    <a:lnTo>
                      <a:pt x="507" y="71"/>
                    </a:lnTo>
                    <a:lnTo>
                      <a:pt x="511" y="70"/>
                    </a:lnTo>
                    <a:lnTo>
                      <a:pt x="516" y="70"/>
                    </a:lnTo>
                    <a:lnTo>
                      <a:pt x="523" y="70"/>
                    </a:lnTo>
                    <a:lnTo>
                      <a:pt x="528" y="72"/>
                    </a:lnTo>
                    <a:lnTo>
                      <a:pt x="534" y="76"/>
                    </a:lnTo>
                    <a:lnTo>
                      <a:pt x="537" y="80"/>
                    </a:lnTo>
                    <a:lnTo>
                      <a:pt x="540" y="86"/>
                    </a:lnTo>
                    <a:lnTo>
                      <a:pt x="541" y="91"/>
                    </a:lnTo>
                    <a:lnTo>
                      <a:pt x="542" y="98"/>
                    </a:lnTo>
                    <a:lnTo>
                      <a:pt x="542" y="105"/>
                    </a:lnTo>
                    <a:lnTo>
                      <a:pt x="542" y="173"/>
                    </a:lnTo>
                    <a:lnTo>
                      <a:pt x="564" y="173"/>
                    </a:lnTo>
                    <a:lnTo>
                      <a:pt x="564" y="102"/>
                    </a:lnTo>
                    <a:lnTo>
                      <a:pt x="563" y="95"/>
                    </a:lnTo>
                    <a:lnTo>
                      <a:pt x="563" y="88"/>
                    </a:lnTo>
                    <a:lnTo>
                      <a:pt x="561" y="82"/>
                    </a:lnTo>
                    <a:lnTo>
                      <a:pt x="560" y="77"/>
                    </a:lnTo>
                    <a:lnTo>
                      <a:pt x="555" y="69"/>
                    </a:lnTo>
                    <a:lnTo>
                      <a:pt x="550" y="62"/>
                    </a:lnTo>
                    <a:lnTo>
                      <a:pt x="543" y="57"/>
                    </a:lnTo>
                    <a:lnTo>
                      <a:pt x="536" y="54"/>
                    </a:lnTo>
                    <a:lnTo>
                      <a:pt x="529" y="52"/>
                    </a:lnTo>
                    <a:lnTo>
                      <a:pt x="523" y="52"/>
                    </a:lnTo>
                    <a:lnTo>
                      <a:pt x="516" y="52"/>
                    </a:lnTo>
                    <a:lnTo>
                      <a:pt x="510" y="53"/>
                    </a:lnTo>
                    <a:lnTo>
                      <a:pt x="505" y="56"/>
                    </a:lnTo>
                    <a:lnTo>
                      <a:pt x="499" y="59"/>
                    </a:lnTo>
                    <a:lnTo>
                      <a:pt x="495" y="62"/>
                    </a:lnTo>
                    <a:lnTo>
                      <a:pt x="492" y="66"/>
                    </a:lnTo>
                    <a:lnTo>
                      <a:pt x="488" y="70"/>
                    </a:lnTo>
                    <a:lnTo>
                      <a:pt x="485" y="74"/>
                    </a:lnTo>
                    <a:lnTo>
                      <a:pt x="485" y="74"/>
                    </a:lnTo>
                    <a:lnTo>
                      <a:pt x="484" y="54"/>
                    </a:lnTo>
                    <a:lnTo>
                      <a:pt x="466" y="54"/>
                    </a:lnTo>
                    <a:lnTo>
                      <a:pt x="467" y="70"/>
                    </a:lnTo>
                    <a:lnTo>
                      <a:pt x="467" y="87"/>
                    </a:lnTo>
                    <a:lnTo>
                      <a:pt x="467" y="173"/>
                    </a:lnTo>
                    <a:close/>
                    <a:moveTo>
                      <a:pt x="601" y="27"/>
                    </a:moveTo>
                    <a:lnTo>
                      <a:pt x="601" y="54"/>
                    </a:lnTo>
                    <a:lnTo>
                      <a:pt x="583" y="54"/>
                    </a:lnTo>
                    <a:lnTo>
                      <a:pt x="583" y="71"/>
                    </a:lnTo>
                    <a:lnTo>
                      <a:pt x="601" y="71"/>
                    </a:lnTo>
                    <a:lnTo>
                      <a:pt x="601" y="135"/>
                    </a:lnTo>
                    <a:lnTo>
                      <a:pt x="602" y="145"/>
                    </a:lnTo>
                    <a:lnTo>
                      <a:pt x="603" y="154"/>
                    </a:lnTo>
                    <a:lnTo>
                      <a:pt x="605" y="160"/>
                    </a:lnTo>
                    <a:lnTo>
                      <a:pt x="609" y="166"/>
                    </a:lnTo>
                    <a:lnTo>
                      <a:pt x="614" y="169"/>
                    </a:lnTo>
                    <a:lnTo>
                      <a:pt x="619" y="173"/>
                    </a:lnTo>
                    <a:lnTo>
                      <a:pt x="624" y="174"/>
                    </a:lnTo>
                    <a:lnTo>
                      <a:pt x="632" y="175"/>
                    </a:lnTo>
                    <a:lnTo>
                      <a:pt x="642" y="174"/>
                    </a:lnTo>
                    <a:lnTo>
                      <a:pt x="650" y="171"/>
                    </a:lnTo>
                    <a:lnTo>
                      <a:pt x="649" y="156"/>
                    </a:lnTo>
                    <a:lnTo>
                      <a:pt x="644" y="157"/>
                    </a:lnTo>
                    <a:lnTo>
                      <a:pt x="637" y="157"/>
                    </a:lnTo>
                    <a:lnTo>
                      <a:pt x="633" y="157"/>
                    </a:lnTo>
                    <a:lnTo>
                      <a:pt x="630" y="156"/>
                    </a:lnTo>
                    <a:lnTo>
                      <a:pt x="627" y="154"/>
                    </a:lnTo>
                    <a:lnTo>
                      <a:pt x="624" y="151"/>
                    </a:lnTo>
                    <a:lnTo>
                      <a:pt x="623" y="148"/>
                    </a:lnTo>
                    <a:lnTo>
                      <a:pt x="622" y="144"/>
                    </a:lnTo>
                    <a:lnTo>
                      <a:pt x="621" y="139"/>
                    </a:lnTo>
                    <a:lnTo>
                      <a:pt x="621" y="135"/>
                    </a:lnTo>
                    <a:lnTo>
                      <a:pt x="621" y="71"/>
                    </a:lnTo>
                    <a:lnTo>
                      <a:pt x="651" y="71"/>
                    </a:lnTo>
                    <a:lnTo>
                      <a:pt x="651" y="54"/>
                    </a:lnTo>
                    <a:lnTo>
                      <a:pt x="621" y="54"/>
                    </a:lnTo>
                    <a:lnTo>
                      <a:pt x="621" y="21"/>
                    </a:lnTo>
                    <a:lnTo>
                      <a:pt x="601" y="27"/>
                    </a:lnTo>
                    <a:close/>
                    <a:moveTo>
                      <a:pt x="696" y="173"/>
                    </a:moveTo>
                    <a:lnTo>
                      <a:pt x="696" y="54"/>
                    </a:lnTo>
                    <a:lnTo>
                      <a:pt x="674" y="54"/>
                    </a:lnTo>
                    <a:lnTo>
                      <a:pt x="674" y="173"/>
                    </a:lnTo>
                    <a:lnTo>
                      <a:pt x="696" y="173"/>
                    </a:lnTo>
                    <a:close/>
                    <a:moveTo>
                      <a:pt x="685" y="8"/>
                    </a:moveTo>
                    <a:lnTo>
                      <a:pt x="680" y="9"/>
                    </a:lnTo>
                    <a:lnTo>
                      <a:pt x="675" y="12"/>
                    </a:lnTo>
                    <a:lnTo>
                      <a:pt x="673" y="17"/>
                    </a:lnTo>
                    <a:lnTo>
                      <a:pt x="672" y="21"/>
                    </a:lnTo>
                    <a:lnTo>
                      <a:pt x="673" y="27"/>
                    </a:lnTo>
                    <a:lnTo>
                      <a:pt x="675" y="31"/>
                    </a:lnTo>
                    <a:lnTo>
                      <a:pt x="680" y="33"/>
                    </a:lnTo>
                    <a:lnTo>
                      <a:pt x="684" y="34"/>
                    </a:lnTo>
                    <a:lnTo>
                      <a:pt x="690" y="33"/>
                    </a:lnTo>
                    <a:lnTo>
                      <a:pt x="695" y="31"/>
                    </a:lnTo>
                    <a:lnTo>
                      <a:pt x="697" y="27"/>
                    </a:lnTo>
                    <a:lnTo>
                      <a:pt x="698" y="21"/>
                    </a:lnTo>
                    <a:lnTo>
                      <a:pt x="697" y="17"/>
                    </a:lnTo>
                    <a:lnTo>
                      <a:pt x="694" y="12"/>
                    </a:lnTo>
                    <a:lnTo>
                      <a:pt x="690" y="9"/>
                    </a:lnTo>
                    <a:lnTo>
                      <a:pt x="685" y="8"/>
                    </a:lnTo>
                    <a:close/>
                    <a:moveTo>
                      <a:pt x="729" y="173"/>
                    </a:moveTo>
                    <a:lnTo>
                      <a:pt x="750" y="173"/>
                    </a:lnTo>
                    <a:lnTo>
                      <a:pt x="750" y="109"/>
                    </a:lnTo>
                    <a:lnTo>
                      <a:pt x="751" y="105"/>
                    </a:lnTo>
                    <a:lnTo>
                      <a:pt x="751" y="100"/>
                    </a:lnTo>
                    <a:lnTo>
                      <a:pt x="753" y="93"/>
                    </a:lnTo>
                    <a:lnTo>
                      <a:pt x="754" y="89"/>
                    </a:lnTo>
                    <a:lnTo>
                      <a:pt x="757" y="83"/>
                    </a:lnTo>
                    <a:lnTo>
                      <a:pt x="761" y="80"/>
                    </a:lnTo>
                    <a:lnTo>
                      <a:pt x="765" y="77"/>
                    </a:lnTo>
                    <a:lnTo>
                      <a:pt x="769" y="74"/>
                    </a:lnTo>
                    <a:lnTo>
                      <a:pt x="773" y="72"/>
                    </a:lnTo>
                    <a:lnTo>
                      <a:pt x="779" y="72"/>
                    </a:lnTo>
                    <a:lnTo>
                      <a:pt x="783" y="72"/>
                    </a:lnTo>
                    <a:lnTo>
                      <a:pt x="786" y="72"/>
                    </a:lnTo>
                    <a:lnTo>
                      <a:pt x="786" y="52"/>
                    </a:lnTo>
                    <a:lnTo>
                      <a:pt x="783" y="52"/>
                    </a:lnTo>
                    <a:lnTo>
                      <a:pt x="780" y="52"/>
                    </a:lnTo>
                    <a:lnTo>
                      <a:pt x="775" y="52"/>
                    </a:lnTo>
                    <a:lnTo>
                      <a:pt x="770" y="53"/>
                    </a:lnTo>
                    <a:lnTo>
                      <a:pt x="765" y="56"/>
                    </a:lnTo>
                    <a:lnTo>
                      <a:pt x="761" y="59"/>
                    </a:lnTo>
                    <a:lnTo>
                      <a:pt x="757" y="62"/>
                    </a:lnTo>
                    <a:lnTo>
                      <a:pt x="754" y="67"/>
                    </a:lnTo>
                    <a:lnTo>
                      <a:pt x="751" y="72"/>
                    </a:lnTo>
                    <a:lnTo>
                      <a:pt x="749" y="78"/>
                    </a:lnTo>
                    <a:lnTo>
                      <a:pt x="748" y="78"/>
                    </a:lnTo>
                    <a:lnTo>
                      <a:pt x="746" y="54"/>
                    </a:lnTo>
                    <a:lnTo>
                      <a:pt x="729" y="54"/>
                    </a:lnTo>
                    <a:lnTo>
                      <a:pt x="729" y="63"/>
                    </a:lnTo>
                    <a:lnTo>
                      <a:pt x="729" y="72"/>
                    </a:lnTo>
                    <a:lnTo>
                      <a:pt x="729" y="81"/>
                    </a:lnTo>
                    <a:lnTo>
                      <a:pt x="729" y="91"/>
                    </a:lnTo>
                    <a:lnTo>
                      <a:pt x="729" y="173"/>
                    </a:lnTo>
                    <a:close/>
                    <a:moveTo>
                      <a:pt x="905" y="52"/>
                    </a:moveTo>
                    <a:lnTo>
                      <a:pt x="893" y="53"/>
                    </a:lnTo>
                    <a:lnTo>
                      <a:pt x="883" y="57"/>
                    </a:lnTo>
                    <a:lnTo>
                      <a:pt x="878" y="59"/>
                    </a:lnTo>
                    <a:lnTo>
                      <a:pt x="873" y="61"/>
                    </a:lnTo>
                    <a:lnTo>
                      <a:pt x="869" y="64"/>
                    </a:lnTo>
                    <a:lnTo>
                      <a:pt x="865" y="69"/>
                    </a:lnTo>
                    <a:lnTo>
                      <a:pt x="861" y="72"/>
                    </a:lnTo>
                    <a:lnTo>
                      <a:pt x="858" y="78"/>
                    </a:lnTo>
                    <a:lnTo>
                      <a:pt x="856" y="82"/>
                    </a:lnTo>
                    <a:lnTo>
                      <a:pt x="852" y="88"/>
                    </a:lnTo>
                    <a:lnTo>
                      <a:pt x="851" y="95"/>
                    </a:lnTo>
                    <a:lnTo>
                      <a:pt x="849" y="100"/>
                    </a:lnTo>
                    <a:lnTo>
                      <a:pt x="849" y="107"/>
                    </a:lnTo>
                    <a:lnTo>
                      <a:pt x="848" y="115"/>
                    </a:lnTo>
                    <a:lnTo>
                      <a:pt x="849" y="121"/>
                    </a:lnTo>
                    <a:lnTo>
                      <a:pt x="849" y="128"/>
                    </a:lnTo>
                    <a:lnTo>
                      <a:pt x="851" y="134"/>
                    </a:lnTo>
                    <a:lnTo>
                      <a:pt x="852" y="139"/>
                    </a:lnTo>
                    <a:lnTo>
                      <a:pt x="854" y="145"/>
                    </a:lnTo>
                    <a:lnTo>
                      <a:pt x="858" y="150"/>
                    </a:lnTo>
                    <a:lnTo>
                      <a:pt x="861" y="155"/>
                    </a:lnTo>
                    <a:lnTo>
                      <a:pt x="864" y="159"/>
                    </a:lnTo>
                    <a:lnTo>
                      <a:pt x="869" y="163"/>
                    </a:lnTo>
                    <a:lnTo>
                      <a:pt x="872" y="166"/>
                    </a:lnTo>
                    <a:lnTo>
                      <a:pt x="877" y="168"/>
                    </a:lnTo>
                    <a:lnTo>
                      <a:pt x="881" y="170"/>
                    </a:lnTo>
                    <a:lnTo>
                      <a:pt x="892" y="174"/>
                    </a:lnTo>
                    <a:lnTo>
                      <a:pt x="903" y="175"/>
                    </a:lnTo>
                    <a:lnTo>
                      <a:pt x="914" y="174"/>
                    </a:lnTo>
                    <a:lnTo>
                      <a:pt x="924" y="171"/>
                    </a:lnTo>
                    <a:lnTo>
                      <a:pt x="933" y="167"/>
                    </a:lnTo>
                    <a:lnTo>
                      <a:pt x="942" y="160"/>
                    </a:lnTo>
                    <a:lnTo>
                      <a:pt x="946" y="156"/>
                    </a:lnTo>
                    <a:lnTo>
                      <a:pt x="950" y="151"/>
                    </a:lnTo>
                    <a:lnTo>
                      <a:pt x="953" y="146"/>
                    </a:lnTo>
                    <a:lnTo>
                      <a:pt x="955" y="140"/>
                    </a:lnTo>
                    <a:lnTo>
                      <a:pt x="957" y="135"/>
                    </a:lnTo>
                    <a:lnTo>
                      <a:pt x="958" y="128"/>
                    </a:lnTo>
                    <a:lnTo>
                      <a:pt x="959" y="120"/>
                    </a:lnTo>
                    <a:lnTo>
                      <a:pt x="960" y="112"/>
                    </a:lnTo>
                    <a:lnTo>
                      <a:pt x="959" y="99"/>
                    </a:lnTo>
                    <a:lnTo>
                      <a:pt x="956" y="88"/>
                    </a:lnTo>
                    <a:lnTo>
                      <a:pt x="954" y="82"/>
                    </a:lnTo>
                    <a:lnTo>
                      <a:pt x="952" y="78"/>
                    </a:lnTo>
                    <a:lnTo>
                      <a:pt x="948" y="73"/>
                    </a:lnTo>
                    <a:lnTo>
                      <a:pt x="945" y="69"/>
                    </a:lnTo>
                    <a:lnTo>
                      <a:pt x="941" y="64"/>
                    </a:lnTo>
                    <a:lnTo>
                      <a:pt x="937" y="61"/>
                    </a:lnTo>
                    <a:lnTo>
                      <a:pt x="932" y="59"/>
                    </a:lnTo>
                    <a:lnTo>
                      <a:pt x="928" y="57"/>
                    </a:lnTo>
                    <a:lnTo>
                      <a:pt x="923" y="54"/>
                    </a:lnTo>
                    <a:lnTo>
                      <a:pt x="917" y="53"/>
                    </a:lnTo>
                    <a:lnTo>
                      <a:pt x="911" y="52"/>
                    </a:lnTo>
                    <a:lnTo>
                      <a:pt x="905" y="52"/>
                    </a:lnTo>
                    <a:close/>
                    <a:moveTo>
                      <a:pt x="904" y="68"/>
                    </a:moveTo>
                    <a:lnTo>
                      <a:pt x="908" y="68"/>
                    </a:lnTo>
                    <a:lnTo>
                      <a:pt x="913" y="69"/>
                    </a:lnTo>
                    <a:lnTo>
                      <a:pt x="917" y="70"/>
                    </a:lnTo>
                    <a:lnTo>
                      <a:pt x="920" y="72"/>
                    </a:lnTo>
                    <a:lnTo>
                      <a:pt x="926" y="77"/>
                    </a:lnTo>
                    <a:lnTo>
                      <a:pt x="931" y="83"/>
                    </a:lnTo>
                    <a:lnTo>
                      <a:pt x="934" y="90"/>
                    </a:lnTo>
                    <a:lnTo>
                      <a:pt x="937" y="98"/>
                    </a:lnTo>
                    <a:lnTo>
                      <a:pt x="939" y="106"/>
                    </a:lnTo>
                    <a:lnTo>
                      <a:pt x="939" y="113"/>
                    </a:lnTo>
                    <a:lnTo>
                      <a:pt x="938" y="122"/>
                    </a:lnTo>
                    <a:lnTo>
                      <a:pt x="937" y="131"/>
                    </a:lnTo>
                    <a:lnTo>
                      <a:pt x="933" y="139"/>
                    </a:lnTo>
                    <a:lnTo>
                      <a:pt x="929" y="146"/>
                    </a:lnTo>
                    <a:lnTo>
                      <a:pt x="924" y="151"/>
                    </a:lnTo>
                    <a:lnTo>
                      <a:pt x="918" y="156"/>
                    </a:lnTo>
                    <a:lnTo>
                      <a:pt x="912" y="158"/>
                    </a:lnTo>
                    <a:lnTo>
                      <a:pt x="904" y="159"/>
                    </a:lnTo>
                    <a:lnTo>
                      <a:pt x="897" y="158"/>
                    </a:lnTo>
                    <a:lnTo>
                      <a:pt x="890" y="156"/>
                    </a:lnTo>
                    <a:lnTo>
                      <a:pt x="885" y="151"/>
                    </a:lnTo>
                    <a:lnTo>
                      <a:pt x="879" y="146"/>
                    </a:lnTo>
                    <a:lnTo>
                      <a:pt x="875" y="139"/>
                    </a:lnTo>
                    <a:lnTo>
                      <a:pt x="872" y="131"/>
                    </a:lnTo>
                    <a:lnTo>
                      <a:pt x="870" y="124"/>
                    </a:lnTo>
                    <a:lnTo>
                      <a:pt x="870" y="113"/>
                    </a:lnTo>
                    <a:lnTo>
                      <a:pt x="870" y="106"/>
                    </a:lnTo>
                    <a:lnTo>
                      <a:pt x="872" y="97"/>
                    </a:lnTo>
                    <a:lnTo>
                      <a:pt x="874" y="89"/>
                    </a:lnTo>
                    <a:lnTo>
                      <a:pt x="878" y="82"/>
                    </a:lnTo>
                    <a:lnTo>
                      <a:pt x="883" y="77"/>
                    </a:lnTo>
                    <a:lnTo>
                      <a:pt x="889" y="72"/>
                    </a:lnTo>
                    <a:lnTo>
                      <a:pt x="896" y="69"/>
                    </a:lnTo>
                    <a:lnTo>
                      <a:pt x="904" y="68"/>
                    </a:lnTo>
                    <a:close/>
                    <a:moveTo>
                      <a:pt x="1128" y="117"/>
                    </a:moveTo>
                    <a:lnTo>
                      <a:pt x="1129" y="113"/>
                    </a:lnTo>
                    <a:lnTo>
                      <a:pt x="1129" y="107"/>
                    </a:lnTo>
                    <a:lnTo>
                      <a:pt x="1128" y="99"/>
                    </a:lnTo>
                    <a:lnTo>
                      <a:pt x="1127" y="90"/>
                    </a:lnTo>
                    <a:lnTo>
                      <a:pt x="1123" y="80"/>
                    </a:lnTo>
                    <a:lnTo>
                      <a:pt x="1119" y="71"/>
                    </a:lnTo>
                    <a:lnTo>
                      <a:pt x="1116" y="68"/>
                    </a:lnTo>
                    <a:lnTo>
                      <a:pt x="1113" y="63"/>
                    </a:lnTo>
                    <a:lnTo>
                      <a:pt x="1109" y="60"/>
                    </a:lnTo>
                    <a:lnTo>
                      <a:pt x="1104" y="58"/>
                    </a:lnTo>
                    <a:lnTo>
                      <a:pt x="1100" y="56"/>
                    </a:lnTo>
                    <a:lnTo>
                      <a:pt x="1094" y="53"/>
                    </a:lnTo>
                    <a:lnTo>
                      <a:pt x="1088" y="52"/>
                    </a:lnTo>
                    <a:lnTo>
                      <a:pt x="1081" y="52"/>
                    </a:lnTo>
                    <a:lnTo>
                      <a:pt x="1075" y="52"/>
                    </a:lnTo>
                    <a:lnTo>
                      <a:pt x="1069" y="53"/>
                    </a:lnTo>
                    <a:lnTo>
                      <a:pt x="1064" y="54"/>
                    </a:lnTo>
                    <a:lnTo>
                      <a:pt x="1059" y="57"/>
                    </a:lnTo>
                    <a:lnTo>
                      <a:pt x="1054" y="60"/>
                    </a:lnTo>
                    <a:lnTo>
                      <a:pt x="1050" y="62"/>
                    </a:lnTo>
                    <a:lnTo>
                      <a:pt x="1046" y="67"/>
                    </a:lnTo>
                    <a:lnTo>
                      <a:pt x="1042" y="70"/>
                    </a:lnTo>
                    <a:lnTo>
                      <a:pt x="1036" y="80"/>
                    </a:lnTo>
                    <a:lnTo>
                      <a:pt x="1032" y="90"/>
                    </a:lnTo>
                    <a:lnTo>
                      <a:pt x="1028" y="102"/>
                    </a:lnTo>
                    <a:lnTo>
                      <a:pt x="1028" y="116"/>
                    </a:lnTo>
                    <a:lnTo>
                      <a:pt x="1028" y="128"/>
                    </a:lnTo>
                    <a:lnTo>
                      <a:pt x="1032" y="139"/>
                    </a:lnTo>
                    <a:lnTo>
                      <a:pt x="1034" y="145"/>
                    </a:lnTo>
                    <a:lnTo>
                      <a:pt x="1036" y="150"/>
                    </a:lnTo>
                    <a:lnTo>
                      <a:pt x="1039" y="155"/>
                    </a:lnTo>
                    <a:lnTo>
                      <a:pt x="1042" y="158"/>
                    </a:lnTo>
                    <a:lnTo>
                      <a:pt x="1047" y="163"/>
                    </a:lnTo>
                    <a:lnTo>
                      <a:pt x="1051" y="166"/>
                    </a:lnTo>
                    <a:lnTo>
                      <a:pt x="1055" y="168"/>
                    </a:lnTo>
                    <a:lnTo>
                      <a:pt x="1061" y="170"/>
                    </a:lnTo>
                    <a:lnTo>
                      <a:pt x="1066" y="173"/>
                    </a:lnTo>
                    <a:lnTo>
                      <a:pt x="1072" y="174"/>
                    </a:lnTo>
                    <a:lnTo>
                      <a:pt x="1078" y="175"/>
                    </a:lnTo>
                    <a:lnTo>
                      <a:pt x="1083" y="175"/>
                    </a:lnTo>
                    <a:lnTo>
                      <a:pt x="1096" y="174"/>
                    </a:lnTo>
                    <a:lnTo>
                      <a:pt x="1107" y="173"/>
                    </a:lnTo>
                    <a:lnTo>
                      <a:pt x="1116" y="170"/>
                    </a:lnTo>
                    <a:lnTo>
                      <a:pt x="1122" y="167"/>
                    </a:lnTo>
                    <a:lnTo>
                      <a:pt x="1118" y="152"/>
                    </a:lnTo>
                    <a:lnTo>
                      <a:pt x="1113" y="155"/>
                    </a:lnTo>
                    <a:lnTo>
                      <a:pt x="1105" y="157"/>
                    </a:lnTo>
                    <a:lnTo>
                      <a:pt x="1096" y="158"/>
                    </a:lnTo>
                    <a:lnTo>
                      <a:pt x="1087" y="158"/>
                    </a:lnTo>
                    <a:lnTo>
                      <a:pt x="1079" y="158"/>
                    </a:lnTo>
                    <a:lnTo>
                      <a:pt x="1072" y="156"/>
                    </a:lnTo>
                    <a:lnTo>
                      <a:pt x="1065" y="152"/>
                    </a:lnTo>
                    <a:lnTo>
                      <a:pt x="1060" y="149"/>
                    </a:lnTo>
                    <a:lnTo>
                      <a:pt x="1054" y="142"/>
                    </a:lnTo>
                    <a:lnTo>
                      <a:pt x="1051" y="136"/>
                    </a:lnTo>
                    <a:lnTo>
                      <a:pt x="1049" y="127"/>
                    </a:lnTo>
                    <a:lnTo>
                      <a:pt x="1048" y="117"/>
                    </a:lnTo>
                    <a:lnTo>
                      <a:pt x="1128" y="117"/>
                    </a:lnTo>
                    <a:close/>
                    <a:moveTo>
                      <a:pt x="1048" y="102"/>
                    </a:moveTo>
                    <a:lnTo>
                      <a:pt x="1049" y="97"/>
                    </a:lnTo>
                    <a:lnTo>
                      <a:pt x="1051" y="90"/>
                    </a:lnTo>
                    <a:lnTo>
                      <a:pt x="1053" y="85"/>
                    </a:lnTo>
                    <a:lnTo>
                      <a:pt x="1056" y="79"/>
                    </a:lnTo>
                    <a:lnTo>
                      <a:pt x="1061" y="74"/>
                    </a:lnTo>
                    <a:lnTo>
                      <a:pt x="1066" y="70"/>
                    </a:lnTo>
                    <a:lnTo>
                      <a:pt x="1073" y="68"/>
                    </a:lnTo>
                    <a:lnTo>
                      <a:pt x="1080" y="67"/>
                    </a:lnTo>
                    <a:lnTo>
                      <a:pt x="1088" y="68"/>
                    </a:lnTo>
                    <a:lnTo>
                      <a:pt x="1094" y="71"/>
                    </a:lnTo>
                    <a:lnTo>
                      <a:pt x="1100" y="74"/>
                    </a:lnTo>
                    <a:lnTo>
                      <a:pt x="1103" y="79"/>
                    </a:lnTo>
                    <a:lnTo>
                      <a:pt x="1106" y="85"/>
                    </a:lnTo>
                    <a:lnTo>
                      <a:pt x="1107" y="91"/>
                    </a:lnTo>
                    <a:lnTo>
                      <a:pt x="1108" y="97"/>
                    </a:lnTo>
                    <a:lnTo>
                      <a:pt x="1108" y="102"/>
                    </a:lnTo>
                    <a:lnTo>
                      <a:pt x="1048" y="102"/>
                    </a:lnTo>
                    <a:close/>
                    <a:moveTo>
                      <a:pt x="1232" y="220"/>
                    </a:moveTo>
                    <a:lnTo>
                      <a:pt x="1253" y="220"/>
                    </a:lnTo>
                    <a:lnTo>
                      <a:pt x="1253" y="87"/>
                    </a:lnTo>
                    <a:lnTo>
                      <a:pt x="1253" y="70"/>
                    </a:lnTo>
                    <a:lnTo>
                      <a:pt x="1253" y="54"/>
                    </a:lnTo>
                    <a:lnTo>
                      <a:pt x="1234" y="54"/>
                    </a:lnTo>
                    <a:lnTo>
                      <a:pt x="1234" y="72"/>
                    </a:lnTo>
                    <a:lnTo>
                      <a:pt x="1232" y="72"/>
                    </a:lnTo>
                    <a:lnTo>
                      <a:pt x="1230" y="68"/>
                    </a:lnTo>
                    <a:lnTo>
                      <a:pt x="1227" y="64"/>
                    </a:lnTo>
                    <a:lnTo>
                      <a:pt x="1224" y="61"/>
                    </a:lnTo>
                    <a:lnTo>
                      <a:pt x="1220" y="58"/>
                    </a:lnTo>
                    <a:lnTo>
                      <a:pt x="1215" y="56"/>
                    </a:lnTo>
                    <a:lnTo>
                      <a:pt x="1210" y="53"/>
                    </a:lnTo>
                    <a:lnTo>
                      <a:pt x="1204" y="52"/>
                    </a:lnTo>
                    <a:lnTo>
                      <a:pt x="1198" y="52"/>
                    </a:lnTo>
                    <a:lnTo>
                      <a:pt x="1188" y="53"/>
                    </a:lnTo>
                    <a:lnTo>
                      <a:pt x="1180" y="56"/>
                    </a:lnTo>
                    <a:lnTo>
                      <a:pt x="1171" y="60"/>
                    </a:lnTo>
                    <a:lnTo>
                      <a:pt x="1162" y="67"/>
                    </a:lnTo>
                    <a:lnTo>
                      <a:pt x="1159" y="71"/>
                    </a:lnTo>
                    <a:lnTo>
                      <a:pt x="1156" y="76"/>
                    </a:lnTo>
                    <a:lnTo>
                      <a:pt x="1154" y="81"/>
                    </a:lnTo>
                    <a:lnTo>
                      <a:pt x="1150" y="87"/>
                    </a:lnTo>
                    <a:lnTo>
                      <a:pt x="1148" y="93"/>
                    </a:lnTo>
                    <a:lnTo>
                      <a:pt x="1147" y="100"/>
                    </a:lnTo>
                    <a:lnTo>
                      <a:pt x="1146" y="108"/>
                    </a:lnTo>
                    <a:lnTo>
                      <a:pt x="1146" y="116"/>
                    </a:lnTo>
                    <a:lnTo>
                      <a:pt x="1147" y="128"/>
                    </a:lnTo>
                    <a:lnTo>
                      <a:pt x="1149" y="140"/>
                    </a:lnTo>
                    <a:lnTo>
                      <a:pt x="1155" y="150"/>
                    </a:lnTo>
                    <a:lnTo>
                      <a:pt x="1160" y="158"/>
                    </a:lnTo>
                    <a:lnTo>
                      <a:pt x="1168" y="166"/>
                    </a:lnTo>
                    <a:lnTo>
                      <a:pt x="1175" y="170"/>
                    </a:lnTo>
                    <a:lnTo>
                      <a:pt x="1185" y="174"/>
                    </a:lnTo>
                    <a:lnTo>
                      <a:pt x="1195" y="175"/>
                    </a:lnTo>
                    <a:lnTo>
                      <a:pt x="1201" y="175"/>
                    </a:lnTo>
                    <a:lnTo>
                      <a:pt x="1207" y="174"/>
                    </a:lnTo>
                    <a:lnTo>
                      <a:pt x="1213" y="171"/>
                    </a:lnTo>
                    <a:lnTo>
                      <a:pt x="1217" y="169"/>
                    </a:lnTo>
                    <a:lnTo>
                      <a:pt x="1222" y="166"/>
                    </a:lnTo>
                    <a:lnTo>
                      <a:pt x="1226" y="163"/>
                    </a:lnTo>
                    <a:lnTo>
                      <a:pt x="1229" y="158"/>
                    </a:lnTo>
                    <a:lnTo>
                      <a:pt x="1231" y="154"/>
                    </a:lnTo>
                    <a:lnTo>
                      <a:pt x="1232" y="154"/>
                    </a:lnTo>
                    <a:lnTo>
                      <a:pt x="1232" y="220"/>
                    </a:lnTo>
                    <a:close/>
                    <a:moveTo>
                      <a:pt x="1232" y="125"/>
                    </a:moveTo>
                    <a:lnTo>
                      <a:pt x="1231" y="129"/>
                    </a:lnTo>
                    <a:lnTo>
                      <a:pt x="1230" y="135"/>
                    </a:lnTo>
                    <a:lnTo>
                      <a:pt x="1228" y="140"/>
                    </a:lnTo>
                    <a:lnTo>
                      <a:pt x="1226" y="145"/>
                    </a:lnTo>
                    <a:lnTo>
                      <a:pt x="1223" y="148"/>
                    </a:lnTo>
                    <a:lnTo>
                      <a:pt x="1218" y="151"/>
                    </a:lnTo>
                    <a:lnTo>
                      <a:pt x="1215" y="155"/>
                    </a:lnTo>
                    <a:lnTo>
                      <a:pt x="1210" y="156"/>
                    </a:lnTo>
                    <a:lnTo>
                      <a:pt x="1205" y="158"/>
                    </a:lnTo>
                    <a:lnTo>
                      <a:pt x="1201" y="158"/>
                    </a:lnTo>
                    <a:lnTo>
                      <a:pt x="1193" y="157"/>
                    </a:lnTo>
                    <a:lnTo>
                      <a:pt x="1186" y="155"/>
                    </a:lnTo>
                    <a:lnTo>
                      <a:pt x="1180" y="150"/>
                    </a:lnTo>
                    <a:lnTo>
                      <a:pt x="1175" y="145"/>
                    </a:lnTo>
                    <a:lnTo>
                      <a:pt x="1172" y="138"/>
                    </a:lnTo>
                    <a:lnTo>
                      <a:pt x="1169" y="131"/>
                    </a:lnTo>
                    <a:lnTo>
                      <a:pt x="1168" y="122"/>
                    </a:lnTo>
                    <a:lnTo>
                      <a:pt x="1167" y="115"/>
                    </a:lnTo>
                    <a:lnTo>
                      <a:pt x="1168" y="105"/>
                    </a:lnTo>
                    <a:lnTo>
                      <a:pt x="1170" y="96"/>
                    </a:lnTo>
                    <a:lnTo>
                      <a:pt x="1172" y="88"/>
                    </a:lnTo>
                    <a:lnTo>
                      <a:pt x="1176" y="81"/>
                    </a:lnTo>
                    <a:lnTo>
                      <a:pt x="1181" y="77"/>
                    </a:lnTo>
                    <a:lnTo>
                      <a:pt x="1187" y="72"/>
                    </a:lnTo>
                    <a:lnTo>
                      <a:pt x="1194" y="70"/>
                    </a:lnTo>
                    <a:lnTo>
                      <a:pt x="1201" y="69"/>
                    </a:lnTo>
                    <a:lnTo>
                      <a:pt x="1207" y="69"/>
                    </a:lnTo>
                    <a:lnTo>
                      <a:pt x="1212" y="71"/>
                    </a:lnTo>
                    <a:lnTo>
                      <a:pt x="1217" y="73"/>
                    </a:lnTo>
                    <a:lnTo>
                      <a:pt x="1221" y="76"/>
                    </a:lnTo>
                    <a:lnTo>
                      <a:pt x="1225" y="80"/>
                    </a:lnTo>
                    <a:lnTo>
                      <a:pt x="1227" y="83"/>
                    </a:lnTo>
                    <a:lnTo>
                      <a:pt x="1229" y="89"/>
                    </a:lnTo>
                    <a:lnTo>
                      <a:pt x="1231" y="93"/>
                    </a:lnTo>
                    <a:lnTo>
                      <a:pt x="1231" y="98"/>
                    </a:lnTo>
                    <a:lnTo>
                      <a:pt x="1232" y="102"/>
                    </a:lnTo>
                    <a:lnTo>
                      <a:pt x="1232" y="125"/>
                    </a:lnTo>
                    <a:close/>
                    <a:moveTo>
                      <a:pt x="1383" y="54"/>
                    </a:moveTo>
                    <a:lnTo>
                      <a:pt x="1362" y="54"/>
                    </a:lnTo>
                    <a:lnTo>
                      <a:pt x="1362" y="127"/>
                    </a:lnTo>
                    <a:lnTo>
                      <a:pt x="1361" y="132"/>
                    </a:lnTo>
                    <a:lnTo>
                      <a:pt x="1360" y="138"/>
                    </a:lnTo>
                    <a:lnTo>
                      <a:pt x="1356" y="145"/>
                    </a:lnTo>
                    <a:lnTo>
                      <a:pt x="1350" y="151"/>
                    </a:lnTo>
                    <a:lnTo>
                      <a:pt x="1346" y="154"/>
                    </a:lnTo>
                    <a:lnTo>
                      <a:pt x="1342" y="156"/>
                    </a:lnTo>
                    <a:lnTo>
                      <a:pt x="1337" y="157"/>
                    </a:lnTo>
                    <a:lnTo>
                      <a:pt x="1333" y="157"/>
                    </a:lnTo>
                    <a:lnTo>
                      <a:pt x="1326" y="157"/>
                    </a:lnTo>
                    <a:lnTo>
                      <a:pt x="1321" y="155"/>
                    </a:lnTo>
                    <a:lnTo>
                      <a:pt x="1316" y="151"/>
                    </a:lnTo>
                    <a:lnTo>
                      <a:pt x="1312" y="147"/>
                    </a:lnTo>
                    <a:lnTo>
                      <a:pt x="1310" y="141"/>
                    </a:lnTo>
                    <a:lnTo>
                      <a:pt x="1308" y="135"/>
                    </a:lnTo>
                    <a:lnTo>
                      <a:pt x="1307" y="128"/>
                    </a:lnTo>
                    <a:lnTo>
                      <a:pt x="1307" y="120"/>
                    </a:lnTo>
                    <a:lnTo>
                      <a:pt x="1307" y="54"/>
                    </a:lnTo>
                    <a:lnTo>
                      <a:pt x="1286" y="54"/>
                    </a:lnTo>
                    <a:lnTo>
                      <a:pt x="1286" y="124"/>
                    </a:lnTo>
                    <a:lnTo>
                      <a:pt x="1288" y="138"/>
                    </a:lnTo>
                    <a:lnTo>
                      <a:pt x="1290" y="149"/>
                    </a:lnTo>
                    <a:lnTo>
                      <a:pt x="1294" y="158"/>
                    </a:lnTo>
                    <a:lnTo>
                      <a:pt x="1299" y="165"/>
                    </a:lnTo>
                    <a:lnTo>
                      <a:pt x="1305" y="169"/>
                    </a:lnTo>
                    <a:lnTo>
                      <a:pt x="1312" y="173"/>
                    </a:lnTo>
                    <a:lnTo>
                      <a:pt x="1319" y="175"/>
                    </a:lnTo>
                    <a:lnTo>
                      <a:pt x="1325" y="175"/>
                    </a:lnTo>
                    <a:lnTo>
                      <a:pt x="1333" y="175"/>
                    </a:lnTo>
                    <a:lnTo>
                      <a:pt x="1339" y="173"/>
                    </a:lnTo>
                    <a:lnTo>
                      <a:pt x="1345" y="170"/>
                    </a:lnTo>
                    <a:lnTo>
                      <a:pt x="1350" y="168"/>
                    </a:lnTo>
                    <a:lnTo>
                      <a:pt x="1358" y="160"/>
                    </a:lnTo>
                    <a:lnTo>
                      <a:pt x="1363" y="154"/>
                    </a:lnTo>
                    <a:lnTo>
                      <a:pt x="1364" y="154"/>
                    </a:lnTo>
                    <a:lnTo>
                      <a:pt x="1365" y="173"/>
                    </a:lnTo>
                    <a:lnTo>
                      <a:pt x="1384" y="173"/>
                    </a:lnTo>
                    <a:lnTo>
                      <a:pt x="1383" y="157"/>
                    </a:lnTo>
                    <a:lnTo>
                      <a:pt x="1383" y="140"/>
                    </a:lnTo>
                    <a:lnTo>
                      <a:pt x="1383" y="54"/>
                    </a:lnTo>
                    <a:close/>
                    <a:moveTo>
                      <a:pt x="1438" y="173"/>
                    </a:moveTo>
                    <a:lnTo>
                      <a:pt x="1438" y="54"/>
                    </a:lnTo>
                    <a:lnTo>
                      <a:pt x="1417" y="54"/>
                    </a:lnTo>
                    <a:lnTo>
                      <a:pt x="1417" y="173"/>
                    </a:lnTo>
                    <a:lnTo>
                      <a:pt x="1438" y="173"/>
                    </a:lnTo>
                    <a:close/>
                    <a:moveTo>
                      <a:pt x="1427" y="8"/>
                    </a:moveTo>
                    <a:lnTo>
                      <a:pt x="1423" y="9"/>
                    </a:lnTo>
                    <a:lnTo>
                      <a:pt x="1418" y="12"/>
                    </a:lnTo>
                    <a:lnTo>
                      <a:pt x="1415" y="17"/>
                    </a:lnTo>
                    <a:lnTo>
                      <a:pt x="1414" y="21"/>
                    </a:lnTo>
                    <a:lnTo>
                      <a:pt x="1415" y="27"/>
                    </a:lnTo>
                    <a:lnTo>
                      <a:pt x="1418" y="31"/>
                    </a:lnTo>
                    <a:lnTo>
                      <a:pt x="1421" y="33"/>
                    </a:lnTo>
                    <a:lnTo>
                      <a:pt x="1427" y="34"/>
                    </a:lnTo>
                    <a:lnTo>
                      <a:pt x="1432" y="33"/>
                    </a:lnTo>
                    <a:lnTo>
                      <a:pt x="1437" y="31"/>
                    </a:lnTo>
                    <a:lnTo>
                      <a:pt x="1439" y="27"/>
                    </a:lnTo>
                    <a:lnTo>
                      <a:pt x="1440" y="21"/>
                    </a:lnTo>
                    <a:lnTo>
                      <a:pt x="1439" y="17"/>
                    </a:lnTo>
                    <a:lnTo>
                      <a:pt x="1437" y="12"/>
                    </a:lnTo>
                    <a:lnTo>
                      <a:pt x="1432" y="9"/>
                    </a:lnTo>
                    <a:lnTo>
                      <a:pt x="1427" y="8"/>
                    </a:lnTo>
                    <a:close/>
                    <a:moveTo>
                      <a:pt x="1472" y="173"/>
                    </a:moveTo>
                    <a:lnTo>
                      <a:pt x="1493" y="173"/>
                    </a:lnTo>
                    <a:lnTo>
                      <a:pt x="1493" y="0"/>
                    </a:lnTo>
                    <a:lnTo>
                      <a:pt x="1472" y="0"/>
                    </a:lnTo>
                    <a:lnTo>
                      <a:pt x="1472" y="173"/>
                    </a:lnTo>
                    <a:close/>
                    <a:moveTo>
                      <a:pt x="1549" y="173"/>
                    </a:moveTo>
                    <a:lnTo>
                      <a:pt x="1549" y="54"/>
                    </a:lnTo>
                    <a:lnTo>
                      <a:pt x="1527" y="54"/>
                    </a:lnTo>
                    <a:lnTo>
                      <a:pt x="1527" y="173"/>
                    </a:lnTo>
                    <a:lnTo>
                      <a:pt x="1549" y="173"/>
                    </a:lnTo>
                    <a:close/>
                    <a:moveTo>
                      <a:pt x="1547" y="3"/>
                    </a:moveTo>
                    <a:lnTo>
                      <a:pt x="1526" y="39"/>
                    </a:lnTo>
                    <a:lnTo>
                      <a:pt x="1541" y="39"/>
                    </a:lnTo>
                    <a:lnTo>
                      <a:pt x="1569" y="3"/>
                    </a:lnTo>
                    <a:lnTo>
                      <a:pt x="1547" y="3"/>
                    </a:lnTo>
                    <a:close/>
                    <a:moveTo>
                      <a:pt x="1600" y="173"/>
                    </a:moveTo>
                    <a:lnTo>
                      <a:pt x="1601" y="152"/>
                    </a:lnTo>
                    <a:lnTo>
                      <a:pt x="1602" y="152"/>
                    </a:lnTo>
                    <a:lnTo>
                      <a:pt x="1605" y="158"/>
                    </a:lnTo>
                    <a:lnTo>
                      <a:pt x="1608" y="163"/>
                    </a:lnTo>
                    <a:lnTo>
                      <a:pt x="1613" y="167"/>
                    </a:lnTo>
                    <a:lnTo>
                      <a:pt x="1618" y="169"/>
                    </a:lnTo>
                    <a:lnTo>
                      <a:pt x="1622" y="173"/>
                    </a:lnTo>
                    <a:lnTo>
                      <a:pt x="1628" y="174"/>
                    </a:lnTo>
                    <a:lnTo>
                      <a:pt x="1633" y="175"/>
                    </a:lnTo>
                    <a:lnTo>
                      <a:pt x="1640" y="175"/>
                    </a:lnTo>
                    <a:lnTo>
                      <a:pt x="1649" y="174"/>
                    </a:lnTo>
                    <a:lnTo>
                      <a:pt x="1658" y="171"/>
                    </a:lnTo>
                    <a:lnTo>
                      <a:pt x="1667" y="166"/>
                    </a:lnTo>
                    <a:lnTo>
                      <a:pt x="1675" y="159"/>
                    </a:lnTo>
                    <a:lnTo>
                      <a:pt x="1679" y="155"/>
                    </a:lnTo>
                    <a:lnTo>
                      <a:pt x="1682" y="150"/>
                    </a:lnTo>
                    <a:lnTo>
                      <a:pt x="1684" y="145"/>
                    </a:lnTo>
                    <a:lnTo>
                      <a:pt x="1686" y="139"/>
                    </a:lnTo>
                    <a:lnTo>
                      <a:pt x="1688" y="134"/>
                    </a:lnTo>
                    <a:lnTo>
                      <a:pt x="1689" y="127"/>
                    </a:lnTo>
                    <a:lnTo>
                      <a:pt x="1690" y="119"/>
                    </a:lnTo>
                    <a:lnTo>
                      <a:pt x="1690" y="112"/>
                    </a:lnTo>
                    <a:lnTo>
                      <a:pt x="1690" y="99"/>
                    </a:lnTo>
                    <a:lnTo>
                      <a:pt x="1687" y="88"/>
                    </a:lnTo>
                    <a:lnTo>
                      <a:pt x="1683" y="77"/>
                    </a:lnTo>
                    <a:lnTo>
                      <a:pt x="1677" y="69"/>
                    </a:lnTo>
                    <a:lnTo>
                      <a:pt x="1671" y="61"/>
                    </a:lnTo>
                    <a:lnTo>
                      <a:pt x="1662" y="57"/>
                    </a:lnTo>
                    <a:lnTo>
                      <a:pt x="1658" y="54"/>
                    </a:lnTo>
                    <a:lnTo>
                      <a:pt x="1653" y="53"/>
                    </a:lnTo>
                    <a:lnTo>
                      <a:pt x="1648" y="52"/>
                    </a:lnTo>
                    <a:lnTo>
                      <a:pt x="1643" y="52"/>
                    </a:lnTo>
                    <a:lnTo>
                      <a:pt x="1636" y="52"/>
                    </a:lnTo>
                    <a:lnTo>
                      <a:pt x="1630" y="53"/>
                    </a:lnTo>
                    <a:lnTo>
                      <a:pt x="1625" y="56"/>
                    </a:lnTo>
                    <a:lnTo>
                      <a:pt x="1619" y="58"/>
                    </a:lnTo>
                    <a:lnTo>
                      <a:pt x="1615" y="61"/>
                    </a:lnTo>
                    <a:lnTo>
                      <a:pt x="1610" y="64"/>
                    </a:lnTo>
                    <a:lnTo>
                      <a:pt x="1607" y="69"/>
                    </a:lnTo>
                    <a:lnTo>
                      <a:pt x="1604" y="73"/>
                    </a:lnTo>
                    <a:lnTo>
                      <a:pt x="1603" y="73"/>
                    </a:lnTo>
                    <a:lnTo>
                      <a:pt x="1603" y="0"/>
                    </a:lnTo>
                    <a:lnTo>
                      <a:pt x="1582" y="0"/>
                    </a:lnTo>
                    <a:lnTo>
                      <a:pt x="1582" y="141"/>
                    </a:lnTo>
                    <a:lnTo>
                      <a:pt x="1582" y="158"/>
                    </a:lnTo>
                    <a:lnTo>
                      <a:pt x="1582" y="173"/>
                    </a:lnTo>
                    <a:lnTo>
                      <a:pt x="1600" y="173"/>
                    </a:lnTo>
                    <a:close/>
                    <a:moveTo>
                      <a:pt x="1603" y="103"/>
                    </a:moveTo>
                    <a:lnTo>
                      <a:pt x="1604" y="99"/>
                    </a:lnTo>
                    <a:lnTo>
                      <a:pt x="1605" y="96"/>
                    </a:lnTo>
                    <a:lnTo>
                      <a:pt x="1606" y="89"/>
                    </a:lnTo>
                    <a:lnTo>
                      <a:pt x="1609" y="85"/>
                    </a:lnTo>
                    <a:lnTo>
                      <a:pt x="1613" y="80"/>
                    </a:lnTo>
                    <a:lnTo>
                      <a:pt x="1617" y="76"/>
                    </a:lnTo>
                    <a:lnTo>
                      <a:pt x="1621" y="73"/>
                    </a:lnTo>
                    <a:lnTo>
                      <a:pt x="1626" y="71"/>
                    </a:lnTo>
                    <a:lnTo>
                      <a:pt x="1631" y="69"/>
                    </a:lnTo>
                    <a:lnTo>
                      <a:pt x="1636" y="69"/>
                    </a:lnTo>
                    <a:lnTo>
                      <a:pt x="1644" y="70"/>
                    </a:lnTo>
                    <a:lnTo>
                      <a:pt x="1650" y="72"/>
                    </a:lnTo>
                    <a:lnTo>
                      <a:pt x="1657" y="77"/>
                    </a:lnTo>
                    <a:lnTo>
                      <a:pt x="1661" y="82"/>
                    </a:lnTo>
                    <a:lnTo>
                      <a:pt x="1666" y="89"/>
                    </a:lnTo>
                    <a:lnTo>
                      <a:pt x="1668" y="96"/>
                    </a:lnTo>
                    <a:lnTo>
                      <a:pt x="1670" y="105"/>
                    </a:lnTo>
                    <a:lnTo>
                      <a:pt x="1670" y="112"/>
                    </a:lnTo>
                    <a:lnTo>
                      <a:pt x="1670" y="122"/>
                    </a:lnTo>
                    <a:lnTo>
                      <a:pt x="1668" y="131"/>
                    </a:lnTo>
                    <a:lnTo>
                      <a:pt x="1664" y="139"/>
                    </a:lnTo>
                    <a:lnTo>
                      <a:pt x="1661" y="146"/>
                    </a:lnTo>
                    <a:lnTo>
                      <a:pt x="1656" y="150"/>
                    </a:lnTo>
                    <a:lnTo>
                      <a:pt x="1650" y="155"/>
                    </a:lnTo>
                    <a:lnTo>
                      <a:pt x="1643" y="157"/>
                    </a:lnTo>
                    <a:lnTo>
                      <a:pt x="1635" y="158"/>
                    </a:lnTo>
                    <a:lnTo>
                      <a:pt x="1630" y="157"/>
                    </a:lnTo>
                    <a:lnTo>
                      <a:pt x="1625" y="156"/>
                    </a:lnTo>
                    <a:lnTo>
                      <a:pt x="1620" y="154"/>
                    </a:lnTo>
                    <a:lnTo>
                      <a:pt x="1616" y="151"/>
                    </a:lnTo>
                    <a:lnTo>
                      <a:pt x="1612" y="147"/>
                    </a:lnTo>
                    <a:lnTo>
                      <a:pt x="1608" y="144"/>
                    </a:lnTo>
                    <a:lnTo>
                      <a:pt x="1606" y="138"/>
                    </a:lnTo>
                    <a:lnTo>
                      <a:pt x="1604" y="132"/>
                    </a:lnTo>
                    <a:lnTo>
                      <a:pt x="1604" y="129"/>
                    </a:lnTo>
                    <a:lnTo>
                      <a:pt x="1603" y="125"/>
                    </a:lnTo>
                    <a:lnTo>
                      <a:pt x="1603" y="103"/>
                    </a:lnTo>
                    <a:close/>
                    <a:moveTo>
                      <a:pt x="1717" y="173"/>
                    </a:moveTo>
                    <a:lnTo>
                      <a:pt x="1738" y="173"/>
                    </a:lnTo>
                    <a:lnTo>
                      <a:pt x="1738" y="109"/>
                    </a:lnTo>
                    <a:lnTo>
                      <a:pt x="1738" y="105"/>
                    </a:lnTo>
                    <a:lnTo>
                      <a:pt x="1739" y="100"/>
                    </a:lnTo>
                    <a:lnTo>
                      <a:pt x="1740" y="93"/>
                    </a:lnTo>
                    <a:lnTo>
                      <a:pt x="1742" y="89"/>
                    </a:lnTo>
                    <a:lnTo>
                      <a:pt x="1744" y="83"/>
                    </a:lnTo>
                    <a:lnTo>
                      <a:pt x="1748" y="80"/>
                    </a:lnTo>
                    <a:lnTo>
                      <a:pt x="1752" y="77"/>
                    </a:lnTo>
                    <a:lnTo>
                      <a:pt x="1756" y="74"/>
                    </a:lnTo>
                    <a:lnTo>
                      <a:pt x="1761" y="72"/>
                    </a:lnTo>
                    <a:lnTo>
                      <a:pt x="1766" y="72"/>
                    </a:lnTo>
                    <a:lnTo>
                      <a:pt x="1770" y="72"/>
                    </a:lnTo>
                    <a:lnTo>
                      <a:pt x="1774" y="72"/>
                    </a:lnTo>
                    <a:lnTo>
                      <a:pt x="1774" y="52"/>
                    </a:lnTo>
                    <a:lnTo>
                      <a:pt x="1770" y="52"/>
                    </a:lnTo>
                    <a:lnTo>
                      <a:pt x="1767" y="52"/>
                    </a:lnTo>
                    <a:lnTo>
                      <a:pt x="1763" y="52"/>
                    </a:lnTo>
                    <a:lnTo>
                      <a:pt x="1757" y="53"/>
                    </a:lnTo>
                    <a:lnTo>
                      <a:pt x="1753" y="56"/>
                    </a:lnTo>
                    <a:lnTo>
                      <a:pt x="1749" y="59"/>
                    </a:lnTo>
                    <a:lnTo>
                      <a:pt x="1744" y="62"/>
                    </a:lnTo>
                    <a:lnTo>
                      <a:pt x="1741" y="67"/>
                    </a:lnTo>
                    <a:lnTo>
                      <a:pt x="1738" y="72"/>
                    </a:lnTo>
                    <a:lnTo>
                      <a:pt x="1736" y="78"/>
                    </a:lnTo>
                    <a:lnTo>
                      <a:pt x="1735" y="78"/>
                    </a:lnTo>
                    <a:lnTo>
                      <a:pt x="1735" y="54"/>
                    </a:lnTo>
                    <a:lnTo>
                      <a:pt x="1716" y="54"/>
                    </a:lnTo>
                    <a:lnTo>
                      <a:pt x="1716" y="63"/>
                    </a:lnTo>
                    <a:lnTo>
                      <a:pt x="1716" y="72"/>
                    </a:lnTo>
                    <a:lnTo>
                      <a:pt x="1717" y="81"/>
                    </a:lnTo>
                    <a:lnTo>
                      <a:pt x="1717" y="91"/>
                    </a:lnTo>
                    <a:lnTo>
                      <a:pt x="1717" y="173"/>
                    </a:lnTo>
                    <a:close/>
                    <a:moveTo>
                      <a:pt x="1816" y="173"/>
                    </a:moveTo>
                    <a:lnTo>
                      <a:pt x="1816" y="54"/>
                    </a:lnTo>
                    <a:lnTo>
                      <a:pt x="1795" y="54"/>
                    </a:lnTo>
                    <a:lnTo>
                      <a:pt x="1795" y="173"/>
                    </a:lnTo>
                    <a:lnTo>
                      <a:pt x="1816" y="173"/>
                    </a:lnTo>
                    <a:close/>
                    <a:moveTo>
                      <a:pt x="1806" y="8"/>
                    </a:moveTo>
                    <a:lnTo>
                      <a:pt x="1801" y="9"/>
                    </a:lnTo>
                    <a:lnTo>
                      <a:pt x="1796" y="12"/>
                    </a:lnTo>
                    <a:lnTo>
                      <a:pt x="1793" y="17"/>
                    </a:lnTo>
                    <a:lnTo>
                      <a:pt x="1793" y="21"/>
                    </a:lnTo>
                    <a:lnTo>
                      <a:pt x="1793" y="27"/>
                    </a:lnTo>
                    <a:lnTo>
                      <a:pt x="1796" y="31"/>
                    </a:lnTo>
                    <a:lnTo>
                      <a:pt x="1799" y="33"/>
                    </a:lnTo>
                    <a:lnTo>
                      <a:pt x="1805" y="34"/>
                    </a:lnTo>
                    <a:lnTo>
                      <a:pt x="1810" y="33"/>
                    </a:lnTo>
                    <a:lnTo>
                      <a:pt x="1815" y="31"/>
                    </a:lnTo>
                    <a:lnTo>
                      <a:pt x="1818" y="27"/>
                    </a:lnTo>
                    <a:lnTo>
                      <a:pt x="1818" y="21"/>
                    </a:lnTo>
                    <a:lnTo>
                      <a:pt x="1817" y="17"/>
                    </a:lnTo>
                    <a:lnTo>
                      <a:pt x="1815" y="12"/>
                    </a:lnTo>
                    <a:lnTo>
                      <a:pt x="1810" y="9"/>
                    </a:lnTo>
                    <a:lnTo>
                      <a:pt x="1806" y="8"/>
                    </a:lnTo>
                    <a:close/>
                    <a:moveTo>
                      <a:pt x="1899" y="52"/>
                    </a:moveTo>
                    <a:lnTo>
                      <a:pt x="1887" y="53"/>
                    </a:lnTo>
                    <a:lnTo>
                      <a:pt x="1876" y="57"/>
                    </a:lnTo>
                    <a:lnTo>
                      <a:pt x="1872" y="59"/>
                    </a:lnTo>
                    <a:lnTo>
                      <a:pt x="1866" y="61"/>
                    </a:lnTo>
                    <a:lnTo>
                      <a:pt x="1862" y="64"/>
                    </a:lnTo>
                    <a:lnTo>
                      <a:pt x="1859" y="69"/>
                    </a:lnTo>
                    <a:lnTo>
                      <a:pt x="1855" y="72"/>
                    </a:lnTo>
                    <a:lnTo>
                      <a:pt x="1851" y="78"/>
                    </a:lnTo>
                    <a:lnTo>
                      <a:pt x="1849" y="82"/>
                    </a:lnTo>
                    <a:lnTo>
                      <a:pt x="1846" y="88"/>
                    </a:lnTo>
                    <a:lnTo>
                      <a:pt x="1845" y="95"/>
                    </a:lnTo>
                    <a:lnTo>
                      <a:pt x="1843" y="100"/>
                    </a:lnTo>
                    <a:lnTo>
                      <a:pt x="1843" y="107"/>
                    </a:lnTo>
                    <a:lnTo>
                      <a:pt x="1842" y="115"/>
                    </a:lnTo>
                    <a:lnTo>
                      <a:pt x="1843" y="121"/>
                    </a:lnTo>
                    <a:lnTo>
                      <a:pt x="1843" y="128"/>
                    </a:lnTo>
                    <a:lnTo>
                      <a:pt x="1845" y="134"/>
                    </a:lnTo>
                    <a:lnTo>
                      <a:pt x="1846" y="139"/>
                    </a:lnTo>
                    <a:lnTo>
                      <a:pt x="1848" y="145"/>
                    </a:lnTo>
                    <a:lnTo>
                      <a:pt x="1851" y="150"/>
                    </a:lnTo>
                    <a:lnTo>
                      <a:pt x="1855" y="155"/>
                    </a:lnTo>
                    <a:lnTo>
                      <a:pt x="1858" y="159"/>
                    </a:lnTo>
                    <a:lnTo>
                      <a:pt x="1862" y="163"/>
                    </a:lnTo>
                    <a:lnTo>
                      <a:pt x="1865" y="166"/>
                    </a:lnTo>
                    <a:lnTo>
                      <a:pt x="1871" y="168"/>
                    </a:lnTo>
                    <a:lnTo>
                      <a:pt x="1875" y="170"/>
                    </a:lnTo>
                    <a:lnTo>
                      <a:pt x="1886" y="174"/>
                    </a:lnTo>
                    <a:lnTo>
                      <a:pt x="1897" y="175"/>
                    </a:lnTo>
                    <a:lnTo>
                      <a:pt x="1907" y="174"/>
                    </a:lnTo>
                    <a:lnTo>
                      <a:pt x="1917" y="171"/>
                    </a:lnTo>
                    <a:lnTo>
                      <a:pt x="1927" y="167"/>
                    </a:lnTo>
                    <a:lnTo>
                      <a:pt x="1936" y="160"/>
                    </a:lnTo>
                    <a:lnTo>
                      <a:pt x="1939" y="156"/>
                    </a:lnTo>
                    <a:lnTo>
                      <a:pt x="1943" y="151"/>
                    </a:lnTo>
                    <a:lnTo>
                      <a:pt x="1946" y="146"/>
                    </a:lnTo>
                    <a:lnTo>
                      <a:pt x="1949" y="140"/>
                    </a:lnTo>
                    <a:lnTo>
                      <a:pt x="1951" y="135"/>
                    </a:lnTo>
                    <a:lnTo>
                      <a:pt x="1952" y="128"/>
                    </a:lnTo>
                    <a:lnTo>
                      <a:pt x="1953" y="120"/>
                    </a:lnTo>
                    <a:lnTo>
                      <a:pt x="1954" y="112"/>
                    </a:lnTo>
                    <a:lnTo>
                      <a:pt x="1953" y="99"/>
                    </a:lnTo>
                    <a:lnTo>
                      <a:pt x="1950" y="88"/>
                    </a:lnTo>
                    <a:lnTo>
                      <a:pt x="1947" y="82"/>
                    </a:lnTo>
                    <a:lnTo>
                      <a:pt x="1945" y="78"/>
                    </a:lnTo>
                    <a:lnTo>
                      <a:pt x="1942" y="73"/>
                    </a:lnTo>
                    <a:lnTo>
                      <a:pt x="1939" y="69"/>
                    </a:lnTo>
                    <a:lnTo>
                      <a:pt x="1934" y="64"/>
                    </a:lnTo>
                    <a:lnTo>
                      <a:pt x="1930" y="61"/>
                    </a:lnTo>
                    <a:lnTo>
                      <a:pt x="1926" y="59"/>
                    </a:lnTo>
                    <a:lnTo>
                      <a:pt x="1922" y="57"/>
                    </a:lnTo>
                    <a:lnTo>
                      <a:pt x="1916" y="54"/>
                    </a:lnTo>
                    <a:lnTo>
                      <a:pt x="1911" y="53"/>
                    </a:lnTo>
                    <a:lnTo>
                      <a:pt x="1904" y="52"/>
                    </a:lnTo>
                    <a:lnTo>
                      <a:pt x="1899" y="52"/>
                    </a:lnTo>
                    <a:close/>
                    <a:moveTo>
                      <a:pt x="1898" y="68"/>
                    </a:moveTo>
                    <a:lnTo>
                      <a:pt x="1902" y="68"/>
                    </a:lnTo>
                    <a:lnTo>
                      <a:pt x="1906" y="69"/>
                    </a:lnTo>
                    <a:lnTo>
                      <a:pt x="1911" y="70"/>
                    </a:lnTo>
                    <a:lnTo>
                      <a:pt x="1914" y="72"/>
                    </a:lnTo>
                    <a:lnTo>
                      <a:pt x="1919" y="77"/>
                    </a:lnTo>
                    <a:lnTo>
                      <a:pt x="1925" y="83"/>
                    </a:lnTo>
                    <a:lnTo>
                      <a:pt x="1928" y="90"/>
                    </a:lnTo>
                    <a:lnTo>
                      <a:pt x="1930" y="98"/>
                    </a:lnTo>
                    <a:lnTo>
                      <a:pt x="1932" y="106"/>
                    </a:lnTo>
                    <a:lnTo>
                      <a:pt x="1932" y="113"/>
                    </a:lnTo>
                    <a:lnTo>
                      <a:pt x="1931" y="122"/>
                    </a:lnTo>
                    <a:lnTo>
                      <a:pt x="1930" y="131"/>
                    </a:lnTo>
                    <a:lnTo>
                      <a:pt x="1927" y="139"/>
                    </a:lnTo>
                    <a:lnTo>
                      <a:pt x="1923" y="146"/>
                    </a:lnTo>
                    <a:lnTo>
                      <a:pt x="1917" y="151"/>
                    </a:lnTo>
                    <a:lnTo>
                      <a:pt x="1912" y="156"/>
                    </a:lnTo>
                    <a:lnTo>
                      <a:pt x="1905" y="158"/>
                    </a:lnTo>
                    <a:lnTo>
                      <a:pt x="1898" y="159"/>
                    </a:lnTo>
                    <a:lnTo>
                      <a:pt x="1890" y="158"/>
                    </a:lnTo>
                    <a:lnTo>
                      <a:pt x="1884" y="156"/>
                    </a:lnTo>
                    <a:lnTo>
                      <a:pt x="1877" y="151"/>
                    </a:lnTo>
                    <a:lnTo>
                      <a:pt x="1873" y="146"/>
                    </a:lnTo>
                    <a:lnTo>
                      <a:pt x="1869" y="139"/>
                    </a:lnTo>
                    <a:lnTo>
                      <a:pt x="1865" y="131"/>
                    </a:lnTo>
                    <a:lnTo>
                      <a:pt x="1863" y="124"/>
                    </a:lnTo>
                    <a:lnTo>
                      <a:pt x="1863" y="113"/>
                    </a:lnTo>
                    <a:lnTo>
                      <a:pt x="1863" y="106"/>
                    </a:lnTo>
                    <a:lnTo>
                      <a:pt x="1865" y="97"/>
                    </a:lnTo>
                    <a:lnTo>
                      <a:pt x="1868" y="89"/>
                    </a:lnTo>
                    <a:lnTo>
                      <a:pt x="1872" y="82"/>
                    </a:lnTo>
                    <a:lnTo>
                      <a:pt x="1876" y="77"/>
                    </a:lnTo>
                    <a:lnTo>
                      <a:pt x="1883" y="72"/>
                    </a:lnTo>
                    <a:lnTo>
                      <a:pt x="1889" y="69"/>
                    </a:lnTo>
                    <a:lnTo>
                      <a:pt x="1898" y="68"/>
                    </a:lnTo>
                    <a:close/>
                    <a:moveTo>
                      <a:pt x="2121" y="117"/>
                    </a:moveTo>
                    <a:lnTo>
                      <a:pt x="2121" y="113"/>
                    </a:lnTo>
                    <a:lnTo>
                      <a:pt x="2122" y="107"/>
                    </a:lnTo>
                    <a:lnTo>
                      <a:pt x="2121" y="99"/>
                    </a:lnTo>
                    <a:lnTo>
                      <a:pt x="2120" y="90"/>
                    </a:lnTo>
                    <a:lnTo>
                      <a:pt x="2117" y="80"/>
                    </a:lnTo>
                    <a:lnTo>
                      <a:pt x="2113" y="71"/>
                    </a:lnTo>
                    <a:lnTo>
                      <a:pt x="2109" y="68"/>
                    </a:lnTo>
                    <a:lnTo>
                      <a:pt x="2106" y="63"/>
                    </a:lnTo>
                    <a:lnTo>
                      <a:pt x="2102" y="60"/>
                    </a:lnTo>
                    <a:lnTo>
                      <a:pt x="2098" y="58"/>
                    </a:lnTo>
                    <a:lnTo>
                      <a:pt x="2093" y="56"/>
                    </a:lnTo>
                    <a:lnTo>
                      <a:pt x="2088" y="53"/>
                    </a:lnTo>
                    <a:lnTo>
                      <a:pt x="2081" y="52"/>
                    </a:lnTo>
                    <a:lnTo>
                      <a:pt x="2075" y="52"/>
                    </a:lnTo>
                    <a:lnTo>
                      <a:pt x="2068" y="52"/>
                    </a:lnTo>
                    <a:lnTo>
                      <a:pt x="2063" y="53"/>
                    </a:lnTo>
                    <a:lnTo>
                      <a:pt x="2058" y="54"/>
                    </a:lnTo>
                    <a:lnTo>
                      <a:pt x="2052" y="57"/>
                    </a:lnTo>
                    <a:lnTo>
                      <a:pt x="2048" y="60"/>
                    </a:lnTo>
                    <a:lnTo>
                      <a:pt x="2044" y="62"/>
                    </a:lnTo>
                    <a:lnTo>
                      <a:pt x="2039" y="67"/>
                    </a:lnTo>
                    <a:lnTo>
                      <a:pt x="2036" y="70"/>
                    </a:lnTo>
                    <a:lnTo>
                      <a:pt x="2030" y="80"/>
                    </a:lnTo>
                    <a:lnTo>
                      <a:pt x="2025" y="90"/>
                    </a:lnTo>
                    <a:lnTo>
                      <a:pt x="2022" y="102"/>
                    </a:lnTo>
                    <a:lnTo>
                      <a:pt x="2022" y="116"/>
                    </a:lnTo>
                    <a:lnTo>
                      <a:pt x="2022" y="128"/>
                    </a:lnTo>
                    <a:lnTo>
                      <a:pt x="2025" y="139"/>
                    </a:lnTo>
                    <a:lnTo>
                      <a:pt x="2027" y="145"/>
                    </a:lnTo>
                    <a:lnTo>
                      <a:pt x="2030" y="150"/>
                    </a:lnTo>
                    <a:lnTo>
                      <a:pt x="2033" y="155"/>
                    </a:lnTo>
                    <a:lnTo>
                      <a:pt x="2036" y="158"/>
                    </a:lnTo>
                    <a:lnTo>
                      <a:pt x="2040" y="163"/>
                    </a:lnTo>
                    <a:lnTo>
                      <a:pt x="2045" y="166"/>
                    </a:lnTo>
                    <a:lnTo>
                      <a:pt x="2049" y="168"/>
                    </a:lnTo>
                    <a:lnTo>
                      <a:pt x="2054" y="170"/>
                    </a:lnTo>
                    <a:lnTo>
                      <a:pt x="2060" y="173"/>
                    </a:lnTo>
                    <a:lnTo>
                      <a:pt x="2065" y="174"/>
                    </a:lnTo>
                    <a:lnTo>
                      <a:pt x="2072" y="175"/>
                    </a:lnTo>
                    <a:lnTo>
                      <a:pt x="2077" y="175"/>
                    </a:lnTo>
                    <a:lnTo>
                      <a:pt x="2090" y="174"/>
                    </a:lnTo>
                    <a:lnTo>
                      <a:pt x="2101" y="173"/>
                    </a:lnTo>
                    <a:lnTo>
                      <a:pt x="2109" y="170"/>
                    </a:lnTo>
                    <a:lnTo>
                      <a:pt x="2116" y="167"/>
                    </a:lnTo>
                    <a:lnTo>
                      <a:pt x="2112" y="152"/>
                    </a:lnTo>
                    <a:lnTo>
                      <a:pt x="2106" y="155"/>
                    </a:lnTo>
                    <a:lnTo>
                      <a:pt x="2099" y="157"/>
                    </a:lnTo>
                    <a:lnTo>
                      <a:pt x="2090" y="158"/>
                    </a:lnTo>
                    <a:lnTo>
                      <a:pt x="2080" y="158"/>
                    </a:lnTo>
                    <a:lnTo>
                      <a:pt x="2073" y="158"/>
                    </a:lnTo>
                    <a:lnTo>
                      <a:pt x="2065" y="156"/>
                    </a:lnTo>
                    <a:lnTo>
                      <a:pt x="2059" y="152"/>
                    </a:lnTo>
                    <a:lnTo>
                      <a:pt x="2053" y="149"/>
                    </a:lnTo>
                    <a:lnTo>
                      <a:pt x="2048" y="142"/>
                    </a:lnTo>
                    <a:lnTo>
                      <a:pt x="2045" y="136"/>
                    </a:lnTo>
                    <a:lnTo>
                      <a:pt x="2042" y="127"/>
                    </a:lnTo>
                    <a:lnTo>
                      <a:pt x="2041" y="117"/>
                    </a:lnTo>
                    <a:lnTo>
                      <a:pt x="2121" y="117"/>
                    </a:lnTo>
                    <a:close/>
                    <a:moveTo>
                      <a:pt x="2041" y="102"/>
                    </a:moveTo>
                    <a:lnTo>
                      <a:pt x="2042" y="97"/>
                    </a:lnTo>
                    <a:lnTo>
                      <a:pt x="2045" y="90"/>
                    </a:lnTo>
                    <a:lnTo>
                      <a:pt x="2047" y="85"/>
                    </a:lnTo>
                    <a:lnTo>
                      <a:pt x="2050" y="79"/>
                    </a:lnTo>
                    <a:lnTo>
                      <a:pt x="2054" y="74"/>
                    </a:lnTo>
                    <a:lnTo>
                      <a:pt x="2060" y="70"/>
                    </a:lnTo>
                    <a:lnTo>
                      <a:pt x="2066" y="68"/>
                    </a:lnTo>
                    <a:lnTo>
                      <a:pt x="2074" y="67"/>
                    </a:lnTo>
                    <a:lnTo>
                      <a:pt x="2081" y="68"/>
                    </a:lnTo>
                    <a:lnTo>
                      <a:pt x="2088" y="71"/>
                    </a:lnTo>
                    <a:lnTo>
                      <a:pt x="2093" y="74"/>
                    </a:lnTo>
                    <a:lnTo>
                      <a:pt x="2096" y="79"/>
                    </a:lnTo>
                    <a:lnTo>
                      <a:pt x="2100" y="85"/>
                    </a:lnTo>
                    <a:lnTo>
                      <a:pt x="2101" y="91"/>
                    </a:lnTo>
                    <a:lnTo>
                      <a:pt x="2102" y="97"/>
                    </a:lnTo>
                    <a:lnTo>
                      <a:pt x="2102" y="102"/>
                    </a:lnTo>
                    <a:lnTo>
                      <a:pt x="2041" y="102"/>
                    </a:lnTo>
                    <a:close/>
                    <a:moveTo>
                      <a:pt x="2226" y="151"/>
                    </a:moveTo>
                    <a:lnTo>
                      <a:pt x="2221" y="154"/>
                    </a:lnTo>
                    <a:lnTo>
                      <a:pt x="2215" y="156"/>
                    </a:lnTo>
                    <a:lnTo>
                      <a:pt x="2208" y="157"/>
                    </a:lnTo>
                    <a:lnTo>
                      <a:pt x="2200" y="158"/>
                    </a:lnTo>
                    <a:lnTo>
                      <a:pt x="2192" y="157"/>
                    </a:lnTo>
                    <a:lnTo>
                      <a:pt x="2184" y="155"/>
                    </a:lnTo>
                    <a:lnTo>
                      <a:pt x="2177" y="151"/>
                    </a:lnTo>
                    <a:lnTo>
                      <a:pt x="2172" y="146"/>
                    </a:lnTo>
                    <a:lnTo>
                      <a:pt x="2167" y="139"/>
                    </a:lnTo>
                    <a:lnTo>
                      <a:pt x="2163" y="132"/>
                    </a:lnTo>
                    <a:lnTo>
                      <a:pt x="2161" y="124"/>
                    </a:lnTo>
                    <a:lnTo>
                      <a:pt x="2160" y="113"/>
                    </a:lnTo>
                    <a:lnTo>
                      <a:pt x="2161" y="105"/>
                    </a:lnTo>
                    <a:lnTo>
                      <a:pt x="2163" y="97"/>
                    </a:lnTo>
                    <a:lnTo>
                      <a:pt x="2167" y="89"/>
                    </a:lnTo>
                    <a:lnTo>
                      <a:pt x="2171" y="82"/>
                    </a:lnTo>
                    <a:lnTo>
                      <a:pt x="2176" y="77"/>
                    </a:lnTo>
                    <a:lnTo>
                      <a:pt x="2184" y="72"/>
                    </a:lnTo>
                    <a:lnTo>
                      <a:pt x="2192" y="70"/>
                    </a:lnTo>
                    <a:lnTo>
                      <a:pt x="2201" y="69"/>
                    </a:lnTo>
                    <a:lnTo>
                      <a:pt x="2209" y="70"/>
                    </a:lnTo>
                    <a:lnTo>
                      <a:pt x="2215" y="71"/>
                    </a:lnTo>
                    <a:lnTo>
                      <a:pt x="2221" y="72"/>
                    </a:lnTo>
                    <a:lnTo>
                      <a:pt x="2225" y="74"/>
                    </a:lnTo>
                    <a:lnTo>
                      <a:pt x="2229" y="58"/>
                    </a:lnTo>
                    <a:lnTo>
                      <a:pt x="2224" y="56"/>
                    </a:lnTo>
                    <a:lnTo>
                      <a:pt x="2217" y="54"/>
                    </a:lnTo>
                    <a:lnTo>
                      <a:pt x="2210" y="52"/>
                    </a:lnTo>
                    <a:lnTo>
                      <a:pt x="2201" y="52"/>
                    </a:lnTo>
                    <a:lnTo>
                      <a:pt x="2194" y="52"/>
                    </a:lnTo>
                    <a:lnTo>
                      <a:pt x="2187" y="53"/>
                    </a:lnTo>
                    <a:lnTo>
                      <a:pt x="2182" y="54"/>
                    </a:lnTo>
                    <a:lnTo>
                      <a:pt x="2175" y="57"/>
                    </a:lnTo>
                    <a:lnTo>
                      <a:pt x="2170" y="59"/>
                    </a:lnTo>
                    <a:lnTo>
                      <a:pt x="2166" y="62"/>
                    </a:lnTo>
                    <a:lnTo>
                      <a:pt x="2160" y="66"/>
                    </a:lnTo>
                    <a:lnTo>
                      <a:pt x="2156" y="70"/>
                    </a:lnTo>
                    <a:lnTo>
                      <a:pt x="2153" y="74"/>
                    </a:lnTo>
                    <a:lnTo>
                      <a:pt x="2149" y="79"/>
                    </a:lnTo>
                    <a:lnTo>
                      <a:pt x="2146" y="85"/>
                    </a:lnTo>
                    <a:lnTo>
                      <a:pt x="2144" y="90"/>
                    </a:lnTo>
                    <a:lnTo>
                      <a:pt x="2142" y="96"/>
                    </a:lnTo>
                    <a:lnTo>
                      <a:pt x="2141" y="101"/>
                    </a:lnTo>
                    <a:lnTo>
                      <a:pt x="2140" y="108"/>
                    </a:lnTo>
                    <a:lnTo>
                      <a:pt x="2140" y="115"/>
                    </a:lnTo>
                    <a:lnTo>
                      <a:pt x="2141" y="128"/>
                    </a:lnTo>
                    <a:lnTo>
                      <a:pt x="2144" y="139"/>
                    </a:lnTo>
                    <a:lnTo>
                      <a:pt x="2146" y="145"/>
                    </a:lnTo>
                    <a:lnTo>
                      <a:pt x="2148" y="149"/>
                    </a:lnTo>
                    <a:lnTo>
                      <a:pt x="2152" y="154"/>
                    </a:lnTo>
                    <a:lnTo>
                      <a:pt x="2155" y="158"/>
                    </a:lnTo>
                    <a:lnTo>
                      <a:pt x="2159" y="161"/>
                    </a:lnTo>
                    <a:lnTo>
                      <a:pt x="2163" y="165"/>
                    </a:lnTo>
                    <a:lnTo>
                      <a:pt x="2168" y="168"/>
                    </a:lnTo>
                    <a:lnTo>
                      <a:pt x="2173" y="170"/>
                    </a:lnTo>
                    <a:lnTo>
                      <a:pt x="2179" y="173"/>
                    </a:lnTo>
                    <a:lnTo>
                      <a:pt x="2184" y="174"/>
                    </a:lnTo>
                    <a:lnTo>
                      <a:pt x="2190" y="175"/>
                    </a:lnTo>
                    <a:lnTo>
                      <a:pt x="2196" y="175"/>
                    </a:lnTo>
                    <a:lnTo>
                      <a:pt x="2208" y="174"/>
                    </a:lnTo>
                    <a:lnTo>
                      <a:pt x="2216" y="173"/>
                    </a:lnTo>
                    <a:lnTo>
                      <a:pt x="2224" y="170"/>
                    </a:lnTo>
                    <a:lnTo>
                      <a:pt x="2229" y="168"/>
                    </a:lnTo>
                    <a:lnTo>
                      <a:pt x="2226" y="151"/>
                    </a:lnTo>
                    <a:close/>
                    <a:moveTo>
                      <a:pt x="2301" y="52"/>
                    </a:moveTo>
                    <a:lnTo>
                      <a:pt x="2289" y="53"/>
                    </a:lnTo>
                    <a:lnTo>
                      <a:pt x="2278" y="57"/>
                    </a:lnTo>
                    <a:lnTo>
                      <a:pt x="2274" y="59"/>
                    </a:lnTo>
                    <a:lnTo>
                      <a:pt x="2268" y="61"/>
                    </a:lnTo>
                    <a:lnTo>
                      <a:pt x="2264" y="64"/>
                    </a:lnTo>
                    <a:lnTo>
                      <a:pt x="2261" y="69"/>
                    </a:lnTo>
                    <a:lnTo>
                      <a:pt x="2256" y="72"/>
                    </a:lnTo>
                    <a:lnTo>
                      <a:pt x="2253" y="78"/>
                    </a:lnTo>
                    <a:lnTo>
                      <a:pt x="2251" y="82"/>
                    </a:lnTo>
                    <a:lnTo>
                      <a:pt x="2248" y="88"/>
                    </a:lnTo>
                    <a:lnTo>
                      <a:pt x="2247" y="95"/>
                    </a:lnTo>
                    <a:lnTo>
                      <a:pt x="2244" y="100"/>
                    </a:lnTo>
                    <a:lnTo>
                      <a:pt x="2244" y="107"/>
                    </a:lnTo>
                    <a:lnTo>
                      <a:pt x="2243" y="115"/>
                    </a:lnTo>
                    <a:lnTo>
                      <a:pt x="2244" y="121"/>
                    </a:lnTo>
                    <a:lnTo>
                      <a:pt x="2244" y="128"/>
                    </a:lnTo>
                    <a:lnTo>
                      <a:pt x="2247" y="134"/>
                    </a:lnTo>
                    <a:lnTo>
                      <a:pt x="2248" y="139"/>
                    </a:lnTo>
                    <a:lnTo>
                      <a:pt x="2250" y="145"/>
                    </a:lnTo>
                    <a:lnTo>
                      <a:pt x="2253" y="150"/>
                    </a:lnTo>
                    <a:lnTo>
                      <a:pt x="2256" y="155"/>
                    </a:lnTo>
                    <a:lnTo>
                      <a:pt x="2260" y="159"/>
                    </a:lnTo>
                    <a:lnTo>
                      <a:pt x="2264" y="163"/>
                    </a:lnTo>
                    <a:lnTo>
                      <a:pt x="2267" y="166"/>
                    </a:lnTo>
                    <a:lnTo>
                      <a:pt x="2273" y="168"/>
                    </a:lnTo>
                    <a:lnTo>
                      <a:pt x="2277" y="170"/>
                    </a:lnTo>
                    <a:lnTo>
                      <a:pt x="2288" y="174"/>
                    </a:lnTo>
                    <a:lnTo>
                      <a:pt x="2298" y="175"/>
                    </a:lnTo>
                    <a:lnTo>
                      <a:pt x="2309" y="174"/>
                    </a:lnTo>
                    <a:lnTo>
                      <a:pt x="2319" y="171"/>
                    </a:lnTo>
                    <a:lnTo>
                      <a:pt x="2329" y="167"/>
                    </a:lnTo>
                    <a:lnTo>
                      <a:pt x="2337" y="160"/>
                    </a:lnTo>
                    <a:lnTo>
                      <a:pt x="2341" y="156"/>
                    </a:lnTo>
                    <a:lnTo>
                      <a:pt x="2345" y="151"/>
                    </a:lnTo>
                    <a:lnTo>
                      <a:pt x="2348" y="146"/>
                    </a:lnTo>
                    <a:lnTo>
                      <a:pt x="2350" y="140"/>
                    </a:lnTo>
                    <a:lnTo>
                      <a:pt x="2352" y="135"/>
                    </a:lnTo>
                    <a:lnTo>
                      <a:pt x="2354" y="128"/>
                    </a:lnTo>
                    <a:lnTo>
                      <a:pt x="2355" y="120"/>
                    </a:lnTo>
                    <a:lnTo>
                      <a:pt x="2356" y="112"/>
                    </a:lnTo>
                    <a:lnTo>
                      <a:pt x="2355" y="99"/>
                    </a:lnTo>
                    <a:lnTo>
                      <a:pt x="2351" y="88"/>
                    </a:lnTo>
                    <a:lnTo>
                      <a:pt x="2349" y="82"/>
                    </a:lnTo>
                    <a:lnTo>
                      <a:pt x="2347" y="78"/>
                    </a:lnTo>
                    <a:lnTo>
                      <a:pt x="2344" y="73"/>
                    </a:lnTo>
                    <a:lnTo>
                      <a:pt x="2341" y="69"/>
                    </a:lnTo>
                    <a:lnTo>
                      <a:pt x="2336" y="64"/>
                    </a:lnTo>
                    <a:lnTo>
                      <a:pt x="2332" y="61"/>
                    </a:lnTo>
                    <a:lnTo>
                      <a:pt x="2328" y="59"/>
                    </a:lnTo>
                    <a:lnTo>
                      <a:pt x="2323" y="57"/>
                    </a:lnTo>
                    <a:lnTo>
                      <a:pt x="2318" y="54"/>
                    </a:lnTo>
                    <a:lnTo>
                      <a:pt x="2312" y="53"/>
                    </a:lnTo>
                    <a:lnTo>
                      <a:pt x="2306" y="52"/>
                    </a:lnTo>
                    <a:lnTo>
                      <a:pt x="2301" y="52"/>
                    </a:lnTo>
                    <a:close/>
                    <a:moveTo>
                      <a:pt x="2300" y="68"/>
                    </a:moveTo>
                    <a:lnTo>
                      <a:pt x="2304" y="68"/>
                    </a:lnTo>
                    <a:lnTo>
                      <a:pt x="2308" y="69"/>
                    </a:lnTo>
                    <a:lnTo>
                      <a:pt x="2312" y="70"/>
                    </a:lnTo>
                    <a:lnTo>
                      <a:pt x="2316" y="72"/>
                    </a:lnTo>
                    <a:lnTo>
                      <a:pt x="2321" y="77"/>
                    </a:lnTo>
                    <a:lnTo>
                      <a:pt x="2327" y="83"/>
                    </a:lnTo>
                    <a:lnTo>
                      <a:pt x="2330" y="90"/>
                    </a:lnTo>
                    <a:lnTo>
                      <a:pt x="2332" y="98"/>
                    </a:lnTo>
                    <a:lnTo>
                      <a:pt x="2334" y="106"/>
                    </a:lnTo>
                    <a:lnTo>
                      <a:pt x="2334" y="113"/>
                    </a:lnTo>
                    <a:lnTo>
                      <a:pt x="2333" y="122"/>
                    </a:lnTo>
                    <a:lnTo>
                      <a:pt x="2332" y="131"/>
                    </a:lnTo>
                    <a:lnTo>
                      <a:pt x="2329" y="139"/>
                    </a:lnTo>
                    <a:lnTo>
                      <a:pt x="2324" y="146"/>
                    </a:lnTo>
                    <a:lnTo>
                      <a:pt x="2319" y="151"/>
                    </a:lnTo>
                    <a:lnTo>
                      <a:pt x="2314" y="156"/>
                    </a:lnTo>
                    <a:lnTo>
                      <a:pt x="2307" y="158"/>
                    </a:lnTo>
                    <a:lnTo>
                      <a:pt x="2300" y="159"/>
                    </a:lnTo>
                    <a:lnTo>
                      <a:pt x="2292" y="158"/>
                    </a:lnTo>
                    <a:lnTo>
                      <a:pt x="2285" y="156"/>
                    </a:lnTo>
                    <a:lnTo>
                      <a:pt x="2279" y="151"/>
                    </a:lnTo>
                    <a:lnTo>
                      <a:pt x="2275" y="146"/>
                    </a:lnTo>
                    <a:lnTo>
                      <a:pt x="2270" y="139"/>
                    </a:lnTo>
                    <a:lnTo>
                      <a:pt x="2267" y="131"/>
                    </a:lnTo>
                    <a:lnTo>
                      <a:pt x="2265" y="124"/>
                    </a:lnTo>
                    <a:lnTo>
                      <a:pt x="2265" y="113"/>
                    </a:lnTo>
                    <a:lnTo>
                      <a:pt x="2265" y="106"/>
                    </a:lnTo>
                    <a:lnTo>
                      <a:pt x="2267" y="97"/>
                    </a:lnTo>
                    <a:lnTo>
                      <a:pt x="2269" y="89"/>
                    </a:lnTo>
                    <a:lnTo>
                      <a:pt x="2274" y="82"/>
                    </a:lnTo>
                    <a:lnTo>
                      <a:pt x="2278" y="77"/>
                    </a:lnTo>
                    <a:lnTo>
                      <a:pt x="2284" y="72"/>
                    </a:lnTo>
                    <a:lnTo>
                      <a:pt x="2291" y="69"/>
                    </a:lnTo>
                    <a:lnTo>
                      <a:pt x="2300" y="68"/>
                    </a:lnTo>
                    <a:close/>
                    <a:moveTo>
                      <a:pt x="2382" y="173"/>
                    </a:moveTo>
                    <a:lnTo>
                      <a:pt x="2402" y="173"/>
                    </a:lnTo>
                    <a:lnTo>
                      <a:pt x="2402" y="101"/>
                    </a:lnTo>
                    <a:lnTo>
                      <a:pt x="2402" y="96"/>
                    </a:lnTo>
                    <a:lnTo>
                      <a:pt x="2403" y="91"/>
                    </a:lnTo>
                    <a:lnTo>
                      <a:pt x="2405" y="87"/>
                    </a:lnTo>
                    <a:lnTo>
                      <a:pt x="2408" y="83"/>
                    </a:lnTo>
                    <a:lnTo>
                      <a:pt x="2411" y="79"/>
                    </a:lnTo>
                    <a:lnTo>
                      <a:pt x="2414" y="76"/>
                    </a:lnTo>
                    <a:lnTo>
                      <a:pt x="2417" y="73"/>
                    </a:lnTo>
                    <a:lnTo>
                      <a:pt x="2422" y="71"/>
                    </a:lnTo>
                    <a:lnTo>
                      <a:pt x="2427" y="70"/>
                    </a:lnTo>
                    <a:lnTo>
                      <a:pt x="2431" y="70"/>
                    </a:lnTo>
                    <a:lnTo>
                      <a:pt x="2438" y="70"/>
                    </a:lnTo>
                    <a:lnTo>
                      <a:pt x="2444" y="72"/>
                    </a:lnTo>
                    <a:lnTo>
                      <a:pt x="2449" y="76"/>
                    </a:lnTo>
                    <a:lnTo>
                      <a:pt x="2452" y="80"/>
                    </a:lnTo>
                    <a:lnTo>
                      <a:pt x="2455" y="86"/>
                    </a:lnTo>
                    <a:lnTo>
                      <a:pt x="2456" y="91"/>
                    </a:lnTo>
                    <a:lnTo>
                      <a:pt x="2457" y="98"/>
                    </a:lnTo>
                    <a:lnTo>
                      <a:pt x="2458" y="105"/>
                    </a:lnTo>
                    <a:lnTo>
                      <a:pt x="2458" y="173"/>
                    </a:lnTo>
                    <a:lnTo>
                      <a:pt x="2479" y="173"/>
                    </a:lnTo>
                    <a:lnTo>
                      <a:pt x="2479" y="102"/>
                    </a:lnTo>
                    <a:lnTo>
                      <a:pt x="2479" y="95"/>
                    </a:lnTo>
                    <a:lnTo>
                      <a:pt x="2478" y="88"/>
                    </a:lnTo>
                    <a:lnTo>
                      <a:pt x="2477" y="82"/>
                    </a:lnTo>
                    <a:lnTo>
                      <a:pt x="2474" y="77"/>
                    </a:lnTo>
                    <a:lnTo>
                      <a:pt x="2470" y="69"/>
                    </a:lnTo>
                    <a:lnTo>
                      <a:pt x="2465" y="62"/>
                    </a:lnTo>
                    <a:lnTo>
                      <a:pt x="2458" y="57"/>
                    </a:lnTo>
                    <a:lnTo>
                      <a:pt x="2451" y="54"/>
                    </a:lnTo>
                    <a:lnTo>
                      <a:pt x="2444" y="52"/>
                    </a:lnTo>
                    <a:lnTo>
                      <a:pt x="2438" y="52"/>
                    </a:lnTo>
                    <a:lnTo>
                      <a:pt x="2431" y="52"/>
                    </a:lnTo>
                    <a:lnTo>
                      <a:pt x="2425" y="53"/>
                    </a:lnTo>
                    <a:lnTo>
                      <a:pt x="2419" y="56"/>
                    </a:lnTo>
                    <a:lnTo>
                      <a:pt x="2414" y="59"/>
                    </a:lnTo>
                    <a:lnTo>
                      <a:pt x="2410" y="62"/>
                    </a:lnTo>
                    <a:lnTo>
                      <a:pt x="2406" y="66"/>
                    </a:lnTo>
                    <a:lnTo>
                      <a:pt x="2403" y="70"/>
                    </a:lnTo>
                    <a:lnTo>
                      <a:pt x="2401" y="74"/>
                    </a:lnTo>
                    <a:lnTo>
                      <a:pt x="2400" y="74"/>
                    </a:lnTo>
                    <a:lnTo>
                      <a:pt x="2399" y="54"/>
                    </a:lnTo>
                    <a:lnTo>
                      <a:pt x="2381" y="54"/>
                    </a:lnTo>
                    <a:lnTo>
                      <a:pt x="2382" y="70"/>
                    </a:lnTo>
                    <a:lnTo>
                      <a:pt x="2382" y="87"/>
                    </a:lnTo>
                    <a:lnTo>
                      <a:pt x="2382" y="173"/>
                    </a:lnTo>
                    <a:close/>
                    <a:moveTo>
                      <a:pt x="2561" y="52"/>
                    </a:moveTo>
                    <a:lnTo>
                      <a:pt x="2549" y="53"/>
                    </a:lnTo>
                    <a:lnTo>
                      <a:pt x="2538" y="57"/>
                    </a:lnTo>
                    <a:lnTo>
                      <a:pt x="2534" y="59"/>
                    </a:lnTo>
                    <a:lnTo>
                      <a:pt x="2528" y="61"/>
                    </a:lnTo>
                    <a:lnTo>
                      <a:pt x="2524" y="64"/>
                    </a:lnTo>
                    <a:lnTo>
                      <a:pt x="2521" y="69"/>
                    </a:lnTo>
                    <a:lnTo>
                      <a:pt x="2517" y="72"/>
                    </a:lnTo>
                    <a:lnTo>
                      <a:pt x="2513" y="78"/>
                    </a:lnTo>
                    <a:lnTo>
                      <a:pt x="2511" y="82"/>
                    </a:lnTo>
                    <a:lnTo>
                      <a:pt x="2508" y="88"/>
                    </a:lnTo>
                    <a:lnTo>
                      <a:pt x="2507" y="95"/>
                    </a:lnTo>
                    <a:lnTo>
                      <a:pt x="2505" y="100"/>
                    </a:lnTo>
                    <a:lnTo>
                      <a:pt x="2505" y="107"/>
                    </a:lnTo>
                    <a:lnTo>
                      <a:pt x="2504" y="115"/>
                    </a:lnTo>
                    <a:lnTo>
                      <a:pt x="2505" y="121"/>
                    </a:lnTo>
                    <a:lnTo>
                      <a:pt x="2505" y="128"/>
                    </a:lnTo>
                    <a:lnTo>
                      <a:pt x="2507" y="134"/>
                    </a:lnTo>
                    <a:lnTo>
                      <a:pt x="2508" y="139"/>
                    </a:lnTo>
                    <a:lnTo>
                      <a:pt x="2510" y="145"/>
                    </a:lnTo>
                    <a:lnTo>
                      <a:pt x="2513" y="150"/>
                    </a:lnTo>
                    <a:lnTo>
                      <a:pt x="2517" y="155"/>
                    </a:lnTo>
                    <a:lnTo>
                      <a:pt x="2520" y="159"/>
                    </a:lnTo>
                    <a:lnTo>
                      <a:pt x="2524" y="163"/>
                    </a:lnTo>
                    <a:lnTo>
                      <a:pt x="2527" y="166"/>
                    </a:lnTo>
                    <a:lnTo>
                      <a:pt x="2533" y="168"/>
                    </a:lnTo>
                    <a:lnTo>
                      <a:pt x="2537" y="170"/>
                    </a:lnTo>
                    <a:lnTo>
                      <a:pt x="2548" y="174"/>
                    </a:lnTo>
                    <a:lnTo>
                      <a:pt x="2559" y="175"/>
                    </a:lnTo>
                    <a:lnTo>
                      <a:pt x="2570" y="174"/>
                    </a:lnTo>
                    <a:lnTo>
                      <a:pt x="2579" y="171"/>
                    </a:lnTo>
                    <a:lnTo>
                      <a:pt x="2589" y="167"/>
                    </a:lnTo>
                    <a:lnTo>
                      <a:pt x="2598" y="160"/>
                    </a:lnTo>
                    <a:lnTo>
                      <a:pt x="2601" y="156"/>
                    </a:lnTo>
                    <a:lnTo>
                      <a:pt x="2605" y="151"/>
                    </a:lnTo>
                    <a:lnTo>
                      <a:pt x="2608" y="146"/>
                    </a:lnTo>
                    <a:lnTo>
                      <a:pt x="2611" y="140"/>
                    </a:lnTo>
                    <a:lnTo>
                      <a:pt x="2613" y="135"/>
                    </a:lnTo>
                    <a:lnTo>
                      <a:pt x="2614" y="128"/>
                    </a:lnTo>
                    <a:lnTo>
                      <a:pt x="2615" y="120"/>
                    </a:lnTo>
                    <a:lnTo>
                      <a:pt x="2616" y="112"/>
                    </a:lnTo>
                    <a:lnTo>
                      <a:pt x="2615" y="99"/>
                    </a:lnTo>
                    <a:lnTo>
                      <a:pt x="2612" y="88"/>
                    </a:lnTo>
                    <a:lnTo>
                      <a:pt x="2609" y="82"/>
                    </a:lnTo>
                    <a:lnTo>
                      <a:pt x="2607" y="78"/>
                    </a:lnTo>
                    <a:lnTo>
                      <a:pt x="2604" y="73"/>
                    </a:lnTo>
                    <a:lnTo>
                      <a:pt x="2601" y="69"/>
                    </a:lnTo>
                    <a:lnTo>
                      <a:pt x="2597" y="64"/>
                    </a:lnTo>
                    <a:lnTo>
                      <a:pt x="2592" y="61"/>
                    </a:lnTo>
                    <a:lnTo>
                      <a:pt x="2588" y="59"/>
                    </a:lnTo>
                    <a:lnTo>
                      <a:pt x="2584" y="57"/>
                    </a:lnTo>
                    <a:lnTo>
                      <a:pt x="2578" y="54"/>
                    </a:lnTo>
                    <a:lnTo>
                      <a:pt x="2573" y="53"/>
                    </a:lnTo>
                    <a:lnTo>
                      <a:pt x="2566" y="52"/>
                    </a:lnTo>
                    <a:lnTo>
                      <a:pt x="2561" y="52"/>
                    </a:lnTo>
                    <a:close/>
                    <a:moveTo>
                      <a:pt x="2560" y="68"/>
                    </a:moveTo>
                    <a:lnTo>
                      <a:pt x="2564" y="68"/>
                    </a:lnTo>
                    <a:lnTo>
                      <a:pt x="2568" y="69"/>
                    </a:lnTo>
                    <a:lnTo>
                      <a:pt x="2573" y="70"/>
                    </a:lnTo>
                    <a:lnTo>
                      <a:pt x="2576" y="72"/>
                    </a:lnTo>
                    <a:lnTo>
                      <a:pt x="2581" y="77"/>
                    </a:lnTo>
                    <a:lnTo>
                      <a:pt x="2587" y="83"/>
                    </a:lnTo>
                    <a:lnTo>
                      <a:pt x="2590" y="90"/>
                    </a:lnTo>
                    <a:lnTo>
                      <a:pt x="2592" y="98"/>
                    </a:lnTo>
                    <a:lnTo>
                      <a:pt x="2594" y="106"/>
                    </a:lnTo>
                    <a:lnTo>
                      <a:pt x="2594" y="113"/>
                    </a:lnTo>
                    <a:lnTo>
                      <a:pt x="2593" y="122"/>
                    </a:lnTo>
                    <a:lnTo>
                      <a:pt x="2592" y="131"/>
                    </a:lnTo>
                    <a:lnTo>
                      <a:pt x="2589" y="139"/>
                    </a:lnTo>
                    <a:lnTo>
                      <a:pt x="2585" y="146"/>
                    </a:lnTo>
                    <a:lnTo>
                      <a:pt x="2579" y="151"/>
                    </a:lnTo>
                    <a:lnTo>
                      <a:pt x="2574" y="156"/>
                    </a:lnTo>
                    <a:lnTo>
                      <a:pt x="2567" y="158"/>
                    </a:lnTo>
                    <a:lnTo>
                      <a:pt x="2560" y="159"/>
                    </a:lnTo>
                    <a:lnTo>
                      <a:pt x="2552" y="158"/>
                    </a:lnTo>
                    <a:lnTo>
                      <a:pt x="2546" y="156"/>
                    </a:lnTo>
                    <a:lnTo>
                      <a:pt x="2539" y="151"/>
                    </a:lnTo>
                    <a:lnTo>
                      <a:pt x="2535" y="146"/>
                    </a:lnTo>
                    <a:lnTo>
                      <a:pt x="2531" y="139"/>
                    </a:lnTo>
                    <a:lnTo>
                      <a:pt x="2527" y="131"/>
                    </a:lnTo>
                    <a:lnTo>
                      <a:pt x="2525" y="124"/>
                    </a:lnTo>
                    <a:lnTo>
                      <a:pt x="2525" y="113"/>
                    </a:lnTo>
                    <a:lnTo>
                      <a:pt x="2525" y="106"/>
                    </a:lnTo>
                    <a:lnTo>
                      <a:pt x="2527" y="97"/>
                    </a:lnTo>
                    <a:lnTo>
                      <a:pt x="2530" y="89"/>
                    </a:lnTo>
                    <a:lnTo>
                      <a:pt x="2534" y="82"/>
                    </a:lnTo>
                    <a:lnTo>
                      <a:pt x="2538" y="77"/>
                    </a:lnTo>
                    <a:lnTo>
                      <a:pt x="2545" y="72"/>
                    </a:lnTo>
                    <a:lnTo>
                      <a:pt x="2551" y="69"/>
                    </a:lnTo>
                    <a:lnTo>
                      <a:pt x="2560" y="68"/>
                    </a:lnTo>
                    <a:close/>
                    <a:moveTo>
                      <a:pt x="2552" y="3"/>
                    </a:moveTo>
                    <a:lnTo>
                      <a:pt x="2531" y="39"/>
                    </a:lnTo>
                    <a:lnTo>
                      <a:pt x="2546" y="39"/>
                    </a:lnTo>
                    <a:lnTo>
                      <a:pt x="2559" y="15"/>
                    </a:lnTo>
                    <a:lnTo>
                      <a:pt x="2560" y="15"/>
                    </a:lnTo>
                    <a:lnTo>
                      <a:pt x="2574" y="39"/>
                    </a:lnTo>
                    <a:lnTo>
                      <a:pt x="2589" y="39"/>
                    </a:lnTo>
                    <a:lnTo>
                      <a:pt x="2566" y="3"/>
                    </a:lnTo>
                    <a:lnTo>
                      <a:pt x="2552" y="3"/>
                    </a:lnTo>
                    <a:close/>
                    <a:moveTo>
                      <a:pt x="2642" y="173"/>
                    </a:moveTo>
                    <a:lnTo>
                      <a:pt x="2662" y="173"/>
                    </a:lnTo>
                    <a:lnTo>
                      <a:pt x="2662" y="101"/>
                    </a:lnTo>
                    <a:lnTo>
                      <a:pt x="2662" y="96"/>
                    </a:lnTo>
                    <a:lnTo>
                      <a:pt x="2663" y="91"/>
                    </a:lnTo>
                    <a:lnTo>
                      <a:pt x="2666" y="87"/>
                    </a:lnTo>
                    <a:lnTo>
                      <a:pt x="2667" y="83"/>
                    </a:lnTo>
                    <a:lnTo>
                      <a:pt x="2670" y="79"/>
                    </a:lnTo>
                    <a:lnTo>
                      <a:pt x="2673" y="76"/>
                    </a:lnTo>
                    <a:lnTo>
                      <a:pt x="2676" y="73"/>
                    </a:lnTo>
                    <a:lnTo>
                      <a:pt x="2681" y="71"/>
                    </a:lnTo>
                    <a:lnTo>
                      <a:pt x="2685" y="70"/>
                    </a:lnTo>
                    <a:lnTo>
                      <a:pt x="2689" y="69"/>
                    </a:lnTo>
                    <a:lnTo>
                      <a:pt x="2695" y="70"/>
                    </a:lnTo>
                    <a:lnTo>
                      <a:pt x="2700" y="72"/>
                    </a:lnTo>
                    <a:lnTo>
                      <a:pt x="2703" y="74"/>
                    </a:lnTo>
                    <a:lnTo>
                      <a:pt x="2707" y="79"/>
                    </a:lnTo>
                    <a:lnTo>
                      <a:pt x="2710" y="83"/>
                    </a:lnTo>
                    <a:lnTo>
                      <a:pt x="2712" y="89"/>
                    </a:lnTo>
                    <a:lnTo>
                      <a:pt x="2713" y="95"/>
                    </a:lnTo>
                    <a:lnTo>
                      <a:pt x="2713" y="101"/>
                    </a:lnTo>
                    <a:lnTo>
                      <a:pt x="2713" y="173"/>
                    </a:lnTo>
                    <a:lnTo>
                      <a:pt x="2734" y="173"/>
                    </a:lnTo>
                    <a:lnTo>
                      <a:pt x="2734" y="100"/>
                    </a:lnTo>
                    <a:lnTo>
                      <a:pt x="2734" y="93"/>
                    </a:lnTo>
                    <a:lnTo>
                      <a:pt x="2735" y="89"/>
                    </a:lnTo>
                    <a:lnTo>
                      <a:pt x="2737" y="85"/>
                    </a:lnTo>
                    <a:lnTo>
                      <a:pt x="2739" y="81"/>
                    </a:lnTo>
                    <a:lnTo>
                      <a:pt x="2741" y="78"/>
                    </a:lnTo>
                    <a:lnTo>
                      <a:pt x="2744" y="76"/>
                    </a:lnTo>
                    <a:lnTo>
                      <a:pt x="2748" y="72"/>
                    </a:lnTo>
                    <a:lnTo>
                      <a:pt x="2751" y="71"/>
                    </a:lnTo>
                    <a:lnTo>
                      <a:pt x="2755" y="70"/>
                    </a:lnTo>
                    <a:lnTo>
                      <a:pt x="2760" y="69"/>
                    </a:lnTo>
                    <a:lnTo>
                      <a:pt x="2765" y="70"/>
                    </a:lnTo>
                    <a:lnTo>
                      <a:pt x="2770" y="72"/>
                    </a:lnTo>
                    <a:lnTo>
                      <a:pt x="2775" y="74"/>
                    </a:lnTo>
                    <a:lnTo>
                      <a:pt x="2778" y="79"/>
                    </a:lnTo>
                    <a:lnTo>
                      <a:pt x="2781" y="85"/>
                    </a:lnTo>
                    <a:lnTo>
                      <a:pt x="2783" y="90"/>
                    </a:lnTo>
                    <a:lnTo>
                      <a:pt x="2784" y="98"/>
                    </a:lnTo>
                    <a:lnTo>
                      <a:pt x="2784" y="106"/>
                    </a:lnTo>
                    <a:lnTo>
                      <a:pt x="2784" y="173"/>
                    </a:lnTo>
                    <a:lnTo>
                      <a:pt x="2805" y="173"/>
                    </a:lnTo>
                    <a:lnTo>
                      <a:pt x="2805" y="103"/>
                    </a:lnTo>
                    <a:lnTo>
                      <a:pt x="2804" y="89"/>
                    </a:lnTo>
                    <a:lnTo>
                      <a:pt x="2801" y="78"/>
                    </a:lnTo>
                    <a:lnTo>
                      <a:pt x="2796" y="69"/>
                    </a:lnTo>
                    <a:lnTo>
                      <a:pt x="2792" y="62"/>
                    </a:lnTo>
                    <a:lnTo>
                      <a:pt x="2786" y="58"/>
                    </a:lnTo>
                    <a:lnTo>
                      <a:pt x="2779" y="54"/>
                    </a:lnTo>
                    <a:lnTo>
                      <a:pt x="2774" y="52"/>
                    </a:lnTo>
                    <a:lnTo>
                      <a:pt x="2767" y="52"/>
                    </a:lnTo>
                    <a:lnTo>
                      <a:pt x="2760" y="52"/>
                    </a:lnTo>
                    <a:lnTo>
                      <a:pt x="2753" y="54"/>
                    </a:lnTo>
                    <a:lnTo>
                      <a:pt x="2748" y="57"/>
                    </a:lnTo>
                    <a:lnTo>
                      <a:pt x="2742" y="60"/>
                    </a:lnTo>
                    <a:lnTo>
                      <a:pt x="2735" y="67"/>
                    </a:lnTo>
                    <a:lnTo>
                      <a:pt x="2729" y="76"/>
                    </a:lnTo>
                    <a:lnTo>
                      <a:pt x="2728" y="76"/>
                    </a:lnTo>
                    <a:lnTo>
                      <a:pt x="2726" y="70"/>
                    </a:lnTo>
                    <a:lnTo>
                      <a:pt x="2724" y="66"/>
                    </a:lnTo>
                    <a:lnTo>
                      <a:pt x="2721" y="62"/>
                    </a:lnTo>
                    <a:lnTo>
                      <a:pt x="2716" y="59"/>
                    </a:lnTo>
                    <a:lnTo>
                      <a:pt x="2712" y="56"/>
                    </a:lnTo>
                    <a:lnTo>
                      <a:pt x="2708" y="53"/>
                    </a:lnTo>
                    <a:lnTo>
                      <a:pt x="2702" y="52"/>
                    </a:lnTo>
                    <a:lnTo>
                      <a:pt x="2697" y="52"/>
                    </a:lnTo>
                    <a:lnTo>
                      <a:pt x="2689" y="52"/>
                    </a:lnTo>
                    <a:lnTo>
                      <a:pt x="2684" y="53"/>
                    </a:lnTo>
                    <a:lnTo>
                      <a:pt x="2679" y="56"/>
                    </a:lnTo>
                    <a:lnTo>
                      <a:pt x="2674" y="59"/>
                    </a:lnTo>
                    <a:lnTo>
                      <a:pt x="2670" y="62"/>
                    </a:lnTo>
                    <a:lnTo>
                      <a:pt x="2667" y="66"/>
                    </a:lnTo>
                    <a:lnTo>
                      <a:pt x="2663" y="69"/>
                    </a:lnTo>
                    <a:lnTo>
                      <a:pt x="2660" y="73"/>
                    </a:lnTo>
                    <a:lnTo>
                      <a:pt x="2660" y="73"/>
                    </a:lnTo>
                    <a:lnTo>
                      <a:pt x="2659" y="54"/>
                    </a:lnTo>
                    <a:lnTo>
                      <a:pt x="2641" y="54"/>
                    </a:lnTo>
                    <a:lnTo>
                      <a:pt x="2642" y="70"/>
                    </a:lnTo>
                    <a:lnTo>
                      <a:pt x="2642" y="87"/>
                    </a:lnTo>
                    <a:lnTo>
                      <a:pt x="2642" y="173"/>
                    </a:lnTo>
                    <a:close/>
                    <a:moveTo>
                      <a:pt x="2859" y="173"/>
                    </a:moveTo>
                    <a:lnTo>
                      <a:pt x="2859" y="54"/>
                    </a:lnTo>
                    <a:lnTo>
                      <a:pt x="2838" y="54"/>
                    </a:lnTo>
                    <a:lnTo>
                      <a:pt x="2838" y="173"/>
                    </a:lnTo>
                    <a:lnTo>
                      <a:pt x="2859" y="173"/>
                    </a:lnTo>
                    <a:close/>
                    <a:moveTo>
                      <a:pt x="2849" y="8"/>
                    </a:moveTo>
                    <a:lnTo>
                      <a:pt x="2844" y="9"/>
                    </a:lnTo>
                    <a:lnTo>
                      <a:pt x="2840" y="12"/>
                    </a:lnTo>
                    <a:lnTo>
                      <a:pt x="2836" y="17"/>
                    </a:lnTo>
                    <a:lnTo>
                      <a:pt x="2836" y="21"/>
                    </a:lnTo>
                    <a:lnTo>
                      <a:pt x="2836" y="27"/>
                    </a:lnTo>
                    <a:lnTo>
                      <a:pt x="2840" y="31"/>
                    </a:lnTo>
                    <a:lnTo>
                      <a:pt x="2843" y="33"/>
                    </a:lnTo>
                    <a:lnTo>
                      <a:pt x="2848" y="34"/>
                    </a:lnTo>
                    <a:lnTo>
                      <a:pt x="2854" y="33"/>
                    </a:lnTo>
                    <a:lnTo>
                      <a:pt x="2858" y="31"/>
                    </a:lnTo>
                    <a:lnTo>
                      <a:pt x="2861" y="27"/>
                    </a:lnTo>
                    <a:lnTo>
                      <a:pt x="2861" y="21"/>
                    </a:lnTo>
                    <a:lnTo>
                      <a:pt x="2860" y="17"/>
                    </a:lnTo>
                    <a:lnTo>
                      <a:pt x="2858" y="12"/>
                    </a:lnTo>
                    <a:lnTo>
                      <a:pt x="2854" y="9"/>
                    </a:lnTo>
                    <a:lnTo>
                      <a:pt x="2849" y="8"/>
                    </a:lnTo>
                    <a:close/>
                    <a:moveTo>
                      <a:pt x="2971" y="151"/>
                    </a:moveTo>
                    <a:lnTo>
                      <a:pt x="2967" y="154"/>
                    </a:lnTo>
                    <a:lnTo>
                      <a:pt x="2960" y="156"/>
                    </a:lnTo>
                    <a:lnTo>
                      <a:pt x="2954" y="157"/>
                    </a:lnTo>
                    <a:lnTo>
                      <a:pt x="2945" y="158"/>
                    </a:lnTo>
                    <a:lnTo>
                      <a:pt x="2938" y="157"/>
                    </a:lnTo>
                    <a:lnTo>
                      <a:pt x="2930" y="155"/>
                    </a:lnTo>
                    <a:lnTo>
                      <a:pt x="2924" y="151"/>
                    </a:lnTo>
                    <a:lnTo>
                      <a:pt x="2917" y="146"/>
                    </a:lnTo>
                    <a:lnTo>
                      <a:pt x="2913" y="139"/>
                    </a:lnTo>
                    <a:lnTo>
                      <a:pt x="2910" y="132"/>
                    </a:lnTo>
                    <a:lnTo>
                      <a:pt x="2908" y="124"/>
                    </a:lnTo>
                    <a:lnTo>
                      <a:pt x="2906" y="113"/>
                    </a:lnTo>
                    <a:lnTo>
                      <a:pt x="2906" y="105"/>
                    </a:lnTo>
                    <a:lnTo>
                      <a:pt x="2909" y="97"/>
                    </a:lnTo>
                    <a:lnTo>
                      <a:pt x="2912" y="89"/>
                    </a:lnTo>
                    <a:lnTo>
                      <a:pt x="2916" y="82"/>
                    </a:lnTo>
                    <a:lnTo>
                      <a:pt x="2923" y="77"/>
                    </a:lnTo>
                    <a:lnTo>
                      <a:pt x="2929" y="72"/>
                    </a:lnTo>
                    <a:lnTo>
                      <a:pt x="2938" y="70"/>
                    </a:lnTo>
                    <a:lnTo>
                      <a:pt x="2946" y="69"/>
                    </a:lnTo>
                    <a:lnTo>
                      <a:pt x="2954" y="70"/>
                    </a:lnTo>
                    <a:lnTo>
                      <a:pt x="2960" y="71"/>
                    </a:lnTo>
                    <a:lnTo>
                      <a:pt x="2966" y="72"/>
                    </a:lnTo>
                    <a:lnTo>
                      <a:pt x="2970" y="74"/>
                    </a:lnTo>
                    <a:lnTo>
                      <a:pt x="2976" y="58"/>
                    </a:lnTo>
                    <a:lnTo>
                      <a:pt x="2970" y="56"/>
                    </a:lnTo>
                    <a:lnTo>
                      <a:pt x="2964" y="54"/>
                    </a:lnTo>
                    <a:lnTo>
                      <a:pt x="2955" y="52"/>
                    </a:lnTo>
                    <a:lnTo>
                      <a:pt x="2946" y="52"/>
                    </a:lnTo>
                    <a:lnTo>
                      <a:pt x="2940" y="52"/>
                    </a:lnTo>
                    <a:lnTo>
                      <a:pt x="2933" y="53"/>
                    </a:lnTo>
                    <a:lnTo>
                      <a:pt x="2927" y="54"/>
                    </a:lnTo>
                    <a:lnTo>
                      <a:pt x="2922" y="57"/>
                    </a:lnTo>
                    <a:lnTo>
                      <a:pt x="2916" y="59"/>
                    </a:lnTo>
                    <a:lnTo>
                      <a:pt x="2911" y="62"/>
                    </a:lnTo>
                    <a:lnTo>
                      <a:pt x="2906" y="66"/>
                    </a:lnTo>
                    <a:lnTo>
                      <a:pt x="2902" y="70"/>
                    </a:lnTo>
                    <a:lnTo>
                      <a:pt x="2898" y="74"/>
                    </a:lnTo>
                    <a:lnTo>
                      <a:pt x="2895" y="79"/>
                    </a:lnTo>
                    <a:lnTo>
                      <a:pt x="2892" y="85"/>
                    </a:lnTo>
                    <a:lnTo>
                      <a:pt x="2889" y="90"/>
                    </a:lnTo>
                    <a:lnTo>
                      <a:pt x="2888" y="96"/>
                    </a:lnTo>
                    <a:lnTo>
                      <a:pt x="2886" y="101"/>
                    </a:lnTo>
                    <a:lnTo>
                      <a:pt x="2886" y="108"/>
                    </a:lnTo>
                    <a:lnTo>
                      <a:pt x="2885" y="115"/>
                    </a:lnTo>
                    <a:lnTo>
                      <a:pt x="2886" y="128"/>
                    </a:lnTo>
                    <a:lnTo>
                      <a:pt x="2889" y="139"/>
                    </a:lnTo>
                    <a:lnTo>
                      <a:pt x="2891" y="145"/>
                    </a:lnTo>
                    <a:lnTo>
                      <a:pt x="2895" y="149"/>
                    </a:lnTo>
                    <a:lnTo>
                      <a:pt x="2897" y="154"/>
                    </a:lnTo>
                    <a:lnTo>
                      <a:pt x="2901" y="158"/>
                    </a:lnTo>
                    <a:lnTo>
                      <a:pt x="2904" y="161"/>
                    </a:lnTo>
                    <a:lnTo>
                      <a:pt x="2909" y="165"/>
                    </a:lnTo>
                    <a:lnTo>
                      <a:pt x="2914" y="168"/>
                    </a:lnTo>
                    <a:lnTo>
                      <a:pt x="2918" y="170"/>
                    </a:lnTo>
                    <a:lnTo>
                      <a:pt x="2924" y="173"/>
                    </a:lnTo>
                    <a:lnTo>
                      <a:pt x="2930" y="174"/>
                    </a:lnTo>
                    <a:lnTo>
                      <a:pt x="2936" y="175"/>
                    </a:lnTo>
                    <a:lnTo>
                      <a:pt x="2942" y="175"/>
                    </a:lnTo>
                    <a:lnTo>
                      <a:pt x="2953" y="174"/>
                    </a:lnTo>
                    <a:lnTo>
                      <a:pt x="2963" y="173"/>
                    </a:lnTo>
                    <a:lnTo>
                      <a:pt x="2969" y="170"/>
                    </a:lnTo>
                    <a:lnTo>
                      <a:pt x="2975" y="168"/>
                    </a:lnTo>
                    <a:lnTo>
                      <a:pt x="2971" y="151"/>
                    </a:lnTo>
                    <a:close/>
                    <a:moveTo>
                      <a:pt x="3046" y="52"/>
                    </a:moveTo>
                    <a:lnTo>
                      <a:pt x="3035" y="53"/>
                    </a:lnTo>
                    <a:lnTo>
                      <a:pt x="3024" y="57"/>
                    </a:lnTo>
                    <a:lnTo>
                      <a:pt x="3019" y="59"/>
                    </a:lnTo>
                    <a:lnTo>
                      <a:pt x="3014" y="61"/>
                    </a:lnTo>
                    <a:lnTo>
                      <a:pt x="3010" y="64"/>
                    </a:lnTo>
                    <a:lnTo>
                      <a:pt x="3006" y="69"/>
                    </a:lnTo>
                    <a:lnTo>
                      <a:pt x="3003" y="72"/>
                    </a:lnTo>
                    <a:lnTo>
                      <a:pt x="2999" y="78"/>
                    </a:lnTo>
                    <a:lnTo>
                      <a:pt x="2996" y="82"/>
                    </a:lnTo>
                    <a:lnTo>
                      <a:pt x="2994" y="88"/>
                    </a:lnTo>
                    <a:lnTo>
                      <a:pt x="2992" y="95"/>
                    </a:lnTo>
                    <a:lnTo>
                      <a:pt x="2991" y="100"/>
                    </a:lnTo>
                    <a:lnTo>
                      <a:pt x="2990" y="107"/>
                    </a:lnTo>
                    <a:lnTo>
                      <a:pt x="2990" y="115"/>
                    </a:lnTo>
                    <a:lnTo>
                      <a:pt x="2990" y="121"/>
                    </a:lnTo>
                    <a:lnTo>
                      <a:pt x="2991" y="128"/>
                    </a:lnTo>
                    <a:lnTo>
                      <a:pt x="2992" y="134"/>
                    </a:lnTo>
                    <a:lnTo>
                      <a:pt x="2994" y="139"/>
                    </a:lnTo>
                    <a:lnTo>
                      <a:pt x="2996" y="145"/>
                    </a:lnTo>
                    <a:lnTo>
                      <a:pt x="2998" y="150"/>
                    </a:lnTo>
                    <a:lnTo>
                      <a:pt x="3002" y="155"/>
                    </a:lnTo>
                    <a:lnTo>
                      <a:pt x="3005" y="159"/>
                    </a:lnTo>
                    <a:lnTo>
                      <a:pt x="3009" y="163"/>
                    </a:lnTo>
                    <a:lnTo>
                      <a:pt x="3013" y="166"/>
                    </a:lnTo>
                    <a:lnTo>
                      <a:pt x="3018" y="168"/>
                    </a:lnTo>
                    <a:lnTo>
                      <a:pt x="3023" y="170"/>
                    </a:lnTo>
                    <a:lnTo>
                      <a:pt x="3033" y="174"/>
                    </a:lnTo>
                    <a:lnTo>
                      <a:pt x="3045" y="175"/>
                    </a:lnTo>
                    <a:lnTo>
                      <a:pt x="3054" y="174"/>
                    </a:lnTo>
                    <a:lnTo>
                      <a:pt x="3065" y="171"/>
                    </a:lnTo>
                    <a:lnTo>
                      <a:pt x="3074" y="167"/>
                    </a:lnTo>
                    <a:lnTo>
                      <a:pt x="3083" y="160"/>
                    </a:lnTo>
                    <a:lnTo>
                      <a:pt x="3087" y="156"/>
                    </a:lnTo>
                    <a:lnTo>
                      <a:pt x="3090" y="151"/>
                    </a:lnTo>
                    <a:lnTo>
                      <a:pt x="3093" y="146"/>
                    </a:lnTo>
                    <a:lnTo>
                      <a:pt x="3095" y="140"/>
                    </a:lnTo>
                    <a:lnTo>
                      <a:pt x="3098" y="135"/>
                    </a:lnTo>
                    <a:lnTo>
                      <a:pt x="3100" y="128"/>
                    </a:lnTo>
                    <a:lnTo>
                      <a:pt x="3101" y="120"/>
                    </a:lnTo>
                    <a:lnTo>
                      <a:pt x="3101" y="112"/>
                    </a:lnTo>
                    <a:lnTo>
                      <a:pt x="3100" y="99"/>
                    </a:lnTo>
                    <a:lnTo>
                      <a:pt x="3097" y="88"/>
                    </a:lnTo>
                    <a:lnTo>
                      <a:pt x="3094" y="82"/>
                    </a:lnTo>
                    <a:lnTo>
                      <a:pt x="3092" y="78"/>
                    </a:lnTo>
                    <a:lnTo>
                      <a:pt x="3089" y="73"/>
                    </a:lnTo>
                    <a:lnTo>
                      <a:pt x="3086" y="69"/>
                    </a:lnTo>
                    <a:lnTo>
                      <a:pt x="3083" y="64"/>
                    </a:lnTo>
                    <a:lnTo>
                      <a:pt x="3078" y="61"/>
                    </a:lnTo>
                    <a:lnTo>
                      <a:pt x="3073" y="59"/>
                    </a:lnTo>
                    <a:lnTo>
                      <a:pt x="3068" y="57"/>
                    </a:lnTo>
                    <a:lnTo>
                      <a:pt x="3063" y="54"/>
                    </a:lnTo>
                    <a:lnTo>
                      <a:pt x="3058" y="53"/>
                    </a:lnTo>
                    <a:lnTo>
                      <a:pt x="3052" y="52"/>
                    </a:lnTo>
                    <a:lnTo>
                      <a:pt x="3046" y="52"/>
                    </a:lnTo>
                    <a:close/>
                    <a:moveTo>
                      <a:pt x="3046" y="68"/>
                    </a:moveTo>
                    <a:lnTo>
                      <a:pt x="3050" y="68"/>
                    </a:lnTo>
                    <a:lnTo>
                      <a:pt x="3054" y="69"/>
                    </a:lnTo>
                    <a:lnTo>
                      <a:pt x="3058" y="70"/>
                    </a:lnTo>
                    <a:lnTo>
                      <a:pt x="3061" y="72"/>
                    </a:lnTo>
                    <a:lnTo>
                      <a:pt x="3067" y="77"/>
                    </a:lnTo>
                    <a:lnTo>
                      <a:pt x="3072" y="83"/>
                    </a:lnTo>
                    <a:lnTo>
                      <a:pt x="3075" y="90"/>
                    </a:lnTo>
                    <a:lnTo>
                      <a:pt x="3078" y="98"/>
                    </a:lnTo>
                    <a:lnTo>
                      <a:pt x="3079" y="106"/>
                    </a:lnTo>
                    <a:lnTo>
                      <a:pt x="3079" y="113"/>
                    </a:lnTo>
                    <a:lnTo>
                      <a:pt x="3079" y="122"/>
                    </a:lnTo>
                    <a:lnTo>
                      <a:pt x="3077" y="131"/>
                    </a:lnTo>
                    <a:lnTo>
                      <a:pt x="3074" y="139"/>
                    </a:lnTo>
                    <a:lnTo>
                      <a:pt x="3070" y="146"/>
                    </a:lnTo>
                    <a:lnTo>
                      <a:pt x="3065" y="151"/>
                    </a:lnTo>
                    <a:lnTo>
                      <a:pt x="3059" y="156"/>
                    </a:lnTo>
                    <a:lnTo>
                      <a:pt x="3052" y="158"/>
                    </a:lnTo>
                    <a:lnTo>
                      <a:pt x="3045" y="159"/>
                    </a:lnTo>
                    <a:lnTo>
                      <a:pt x="3038" y="158"/>
                    </a:lnTo>
                    <a:lnTo>
                      <a:pt x="3031" y="156"/>
                    </a:lnTo>
                    <a:lnTo>
                      <a:pt x="3025" y="151"/>
                    </a:lnTo>
                    <a:lnTo>
                      <a:pt x="3020" y="146"/>
                    </a:lnTo>
                    <a:lnTo>
                      <a:pt x="3016" y="139"/>
                    </a:lnTo>
                    <a:lnTo>
                      <a:pt x="3013" y="131"/>
                    </a:lnTo>
                    <a:lnTo>
                      <a:pt x="3011" y="124"/>
                    </a:lnTo>
                    <a:lnTo>
                      <a:pt x="3010" y="113"/>
                    </a:lnTo>
                    <a:lnTo>
                      <a:pt x="3011" y="106"/>
                    </a:lnTo>
                    <a:lnTo>
                      <a:pt x="3012" y="97"/>
                    </a:lnTo>
                    <a:lnTo>
                      <a:pt x="3016" y="89"/>
                    </a:lnTo>
                    <a:lnTo>
                      <a:pt x="3019" y="82"/>
                    </a:lnTo>
                    <a:lnTo>
                      <a:pt x="3024" y="77"/>
                    </a:lnTo>
                    <a:lnTo>
                      <a:pt x="3030" y="72"/>
                    </a:lnTo>
                    <a:lnTo>
                      <a:pt x="3037" y="69"/>
                    </a:lnTo>
                    <a:lnTo>
                      <a:pt x="3046" y="68"/>
                    </a:lnTo>
                    <a:close/>
                    <a:moveTo>
                      <a:pt x="135" y="292"/>
                    </a:moveTo>
                    <a:lnTo>
                      <a:pt x="135" y="362"/>
                    </a:lnTo>
                    <a:lnTo>
                      <a:pt x="135" y="362"/>
                    </a:lnTo>
                    <a:lnTo>
                      <a:pt x="133" y="359"/>
                    </a:lnTo>
                    <a:lnTo>
                      <a:pt x="130" y="355"/>
                    </a:lnTo>
                    <a:lnTo>
                      <a:pt x="127" y="352"/>
                    </a:lnTo>
                    <a:lnTo>
                      <a:pt x="122" y="350"/>
                    </a:lnTo>
                    <a:lnTo>
                      <a:pt x="118" y="347"/>
                    </a:lnTo>
                    <a:lnTo>
                      <a:pt x="113" y="345"/>
                    </a:lnTo>
                    <a:lnTo>
                      <a:pt x="107" y="344"/>
                    </a:lnTo>
                    <a:lnTo>
                      <a:pt x="101" y="344"/>
                    </a:lnTo>
                    <a:lnTo>
                      <a:pt x="95" y="344"/>
                    </a:lnTo>
                    <a:lnTo>
                      <a:pt x="90" y="345"/>
                    </a:lnTo>
                    <a:lnTo>
                      <a:pt x="86" y="346"/>
                    </a:lnTo>
                    <a:lnTo>
                      <a:pt x="80" y="349"/>
                    </a:lnTo>
                    <a:lnTo>
                      <a:pt x="71" y="354"/>
                    </a:lnTo>
                    <a:lnTo>
                      <a:pt x="64" y="361"/>
                    </a:lnTo>
                    <a:lnTo>
                      <a:pt x="61" y="365"/>
                    </a:lnTo>
                    <a:lnTo>
                      <a:pt x="57" y="370"/>
                    </a:lnTo>
                    <a:lnTo>
                      <a:pt x="55" y="375"/>
                    </a:lnTo>
                    <a:lnTo>
                      <a:pt x="53" y="381"/>
                    </a:lnTo>
                    <a:lnTo>
                      <a:pt x="51" y="388"/>
                    </a:lnTo>
                    <a:lnTo>
                      <a:pt x="50" y="393"/>
                    </a:lnTo>
                    <a:lnTo>
                      <a:pt x="50" y="400"/>
                    </a:lnTo>
                    <a:lnTo>
                      <a:pt x="49" y="408"/>
                    </a:lnTo>
                    <a:lnTo>
                      <a:pt x="50" y="420"/>
                    </a:lnTo>
                    <a:lnTo>
                      <a:pt x="53" y="432"/>
                    </a:lnTo>
                    <a:lnTo>
                      <a:pt x="57" y="442"/>
                    </a:lnTo>
                    <a:lnTo>
                      <a:pt x="63" y="451"/>
                    </a:lnTo>
                    <a:lnTo>
                      <a:pt x="70" y="458"/>
                    </a:lnTo>
                    <a:lnTo>
                      <a:pt x="79" y="463"/>
                    </a:lnTo>
                    <a:lnTo>
                      <a:pt x="83" y="464"/>
                    </a:lnTo>
                    <a:lnTo>
                      <a:pt x="88" y="467"/>
                    </a:lnTo>
                    <a:lnTo>
                      <a:pt x="93" y="467"/>
                    </a:lnTo>
                    <a:lnTo>
                      <a:pt x="98" y="468"/>
                    </a:lnTo>
                    <a:lnTo>
                      <a:pt x="105" y="467"/>
                    </a:lnTo>
                    <a:lnTo>
                      <a:pt x="111" y="466"/>
                    </a:lnTo>
                    <a:lnTo>
                      <a:pt x="117" y="463"/>
                    </a:lnTo>
                    <a:lnTo>
                      <a:pt x="122" y="461"/>
                    </a:lnTo>
                    <a:lnTo>
                      <a:pt x="127" y="458"/>
                    </a:lnTo>
                    <a:lnTo>
                      <a:pt x="131" y="453"/>
                    </a:lnTo>
                    <a:lnTo>
                      <a:pt x="134" y="449"/>
                    </a:lnTo>
                    <a:lnTo>
                      <a:pt x="137" y="444"/>
                    </a:lnTo>
                    <a:lnTo>
                      <a:pt x="137" y="444"/>
                    </a:lnTo>
                    <a:lnTo>
                      <a:pt x="138" y="464"/>
                    </a:lnTo>
                    <a:lnTo>
                      <a:pt x="157" y="464"/>
                    </a:lnTo>
                    <a:lnTo>
                      <a:pt x="156" y="450"/>
                    </a:lnTo>
                    <a:lnTo>
                      <a:pt x="156" y="434"/>
                    </a:lnTo>
                    <a:lnTo>
                      <a:pt x="156" y="292"/>
                    </a:lnTo>
                    <a:lnTo>
                      <a:pt x="135" y="292"/>
                    </a:lnTo>
                    <a:close/>
                    <a:moveTo>
                      <a:pt x="135" y="415"/>
                    </a:moveTo>
                    <a:lnTo>
                      <a:pt x="135" y="420"/>
                    </a:lnTo>
                    <a:lnTo>
                      <a:pt x="134" y="424"/>
                    </a:lnTo>
                    <a:lnTo>
                      <a:pt x="132" y="430"/>
                    </a:lnTo>
                    <a:lnTo>
                      <a:pt x="130" y="435"/>
                    </a:lnTo>
                    <a:lnTo>
                      <a:pt x="127" y="440"/>
                    </a:lnTo>
                    <a:lnTo>
                      <a:pt x="123" y="443"/>
                    </a:lnTo>
                    <a:lnTo>
                      <a:pt x="119" y="447"/>
                    </a:lnTo>
                    <a:lnTo>
                      <a:pt x="114" y="449"/>
                    </a:lnTo>
                    <a:lnTo>
                      <a:pt x="109" y="450"/>
                    </a:lnTo>
                    <a:lnTo>
                      <a:pt x="104" y="450"/>
                    </a:lnTo>
                    <a:lnTo>
                      <a:pt x="96" y="449"/>
                    </a:lnTo>
                    <a:lnTo>
                      <a:pt x="89" y="447"/>
                    </a:lnTo>
                    <a:lnTo>
                      <a:pt x="83" y="442"/>
                    </a:lnTo>
                    <a:lnTo>
                      <a:pt x="79" y="438"/>
                    </a:lnTo>
                    <a:lnTo>
                      <a:pt x="75" y="431"/>
                    </a:lnTo>
                    <a:lnTo>
                      <a:pt x="73" y="423"/>
                    </a:lnTo>
                    <a:lnTo>
                      <a:pt x="70" y="415"/>
                    </a:lnTo>
                    <a:lnTo>
                      <a:pt x="70" y="407"/>
                    </a:lnTo>
                    <a:lnTo>
                      <a:pt x="70" y="398"/>
                    </a:lnTo>
                    <a:lnTo>
                      <a:pt x="73" y="389"/>
                    </a:lnTo>
                    <a:lnTo>
                      <a:pt x="76" y="381"/>
                    </a:lnTo>
                    <a:lnTo>
                      <a:pt x="79" y="374"/>
                    </a:lnTo>
                    <a:lnTo>
                      <a:pt x="84" y="369"/>
                    </a:lnTo>
                    <a:lnTo>
                      <a:pt x="90" y="364"/>
                    </a:lnTo>
                    <a:lnTo>
                      <a:pt x="96" y="362"/>
                    </a:lnTo>
                    <a:lnTo>
                      <a:pt x="104" y="361"/>
                    </a:lnTo>
                    <a:lnTo>
                      <a:pt x="110" y="362"/>
                    </a:lnTo>
                    <a:lnTo>
                      <a:pt x="115" y="363"/>
                    </a:lnTo>
                    <a:lnTo>
                      <a:pt x="120" y="365"/>
                    </a:lnTo>
                    <a:lnTo>
                      <a:pt x="124" y="369"/>
                    </a:lnTo>
                    <a:lnTo>
                      <a:pt x="128" y="372"/>
                    </a:lnTo>
                    <a:lnTo>
                      <a:pt x="131" y="376"/>
                    </a:lnTo>
                    <a:lnTo>
                      <a:pt x="133" y="381"/>
                    </a:lnTo>
                    <a:lnTo>
                      <a:pt x="134" y="385"/>
                    </a:lnTo>
                    <a:lnTo>
                      <a:pt x="135" y="390"/>
                    </a:lnTo>
                    <a:lnTo>
                      <a:pt x="135" y="395"/>
                    </a:lnTo>
                    <a:lnTo>
                      <a:pt x="135" y="415"/>
                    </a:lnTo>
                    <a:close/>
                    <a:moveTo>
                      <a:pt x="272" y="464"/>
                    </a:moveTo>
                    <a:lnTo>
                      <a:pt x="271" y="451"/>
                    </a:lnTo>
                    <a:lnTo>
                      <a:pt x="270" y="437"/>
                    </a:lnTo>
                    <a:lnTo>
                      <a:pt x="270" y="392"/>
                    </a:lnTo>
                    <a:lnTo>
                      <a:pt x="270" y="383"/>
                    </a:lnTo>
                    <a:lnTo>
                      <a:pt x="269" y="375"/>
                    </a:lnTo>
                    <a:lnTo>
                      <a:pt x="266" y="366"/>
                    </a:lnTo>
                    <a:lnTo>
                      <a:pt x="262" y="360"/>
                    </a:lnTo>
                    <a:lnTo>
                      <a:pt x="259" y="356"/>
                    </a:lnTo>
                    <a:lnTo>
                      <a:pt x="256" y="353"/>
                    </a:lnTo>
                    <a:lnTo>
                      <a:pt x="253" y="351"/>
                    </a:lnTo>
                    <a:lnTo>
                      <a:pt x="249" y="349"/>
                    </a:lnTo>
                    <a:lnTo>
                      <a:pt x="244" y="346"/>
                    </a:lnTo>
                    <a:lnTo>
                      <a:pt x="239" y="345"/>
                    </a:lnTo>
                    <a:lnTo>
                      <a:pt x="233" y="344"/>
                    </a:lnTo>
                    <a:lnTo>
                      <a:pt x="227" y="344"/>
                    </a:lnTo>
                    <a:lnTo>
                      <a:pt x="216" y="345"/>
                    </a:lnTo>
                    <a:lnTo>
                      <a:pt x="206" y="347"/>
                    </a:lnTo>
                    <a:lnTo>
                      <a:pt x="198" y="351"/>
                    </a:lnTo>
                    <a:lnTo>
                      <a:pt x="189" y="355"/>
                    </a:lnTo>
                    <a:lnTo>
                      <a:pt x="195" y="369"/>
                    </a:lnTo>
                    <a:lnTo>
                      <a:pt x="201" y="365"/>
                    </a:lnTo>
                    <a:lnTo>
                      <a:pt x="209" y="362"/>
                    </a:lnTo>
                    <a:lnTo>
                      <a:pt x="216" y="361"/>
                    </a:lnTo>
                    <a:lnTo>
                      <a:pt x="224" y="360"/>
                    </a:lnTo>
                    <a:lnTo>
                      <a:pt x="232" y="361"/>
                    </a:lnTo>
                    <a:lnTo>
                      <a:pt x="238" y="363"/>
                    </a:lnTo>
                    <a:lnTo>
                      <a:pt x="242" y="366"/>
                    </a:lnTo>
                    <a:lnTo>
                      <a:pt x="245" y="370"/>
                    </a:lnTo>
                    <a:lnTo>
                      <a:pt x="248" y="374"/>
                    </a:lnTo>
                    <a:lnTo>
                      <a:pt x="250" y="379"/>
                    </a:lnTo>
                    <a:lnTo>
                      <a:pt x="250" y="383"/>
                    </a:lnTo>
                    <a:lnTo>
                      <a:pt x="250" y="388"/>
                    </a:lnTo>
                    <a:lnTo>
                      <a:pt x="250" y="390"/>
                    </a:lnTo>
                    <a:lnTo>
                      <a:pt x="235" y="391"/>
                    </a:lnTo>
                    <a:lnTo>
                      <a:pt x="221" y="392"/>
                    </a:lnTo>
                    <a:lnTo>
                      <a:pt x="209" y="396"/>
                    </a:lnTo>
                    <a:lnTo>
                      <a:pt x="199" y="401"/>
                    </a:lnTo>
                    <a:lnTo>
                      <a:pt x="195" y="404"/>
                    </a:lnTo>
                    <a:lnTo>
                      <a:pt x="191" y="408"/>
                    </a:lnTo>
                    <a:lnTo>
                      <a:pt x="188" y="411"/>
                    </a:lnTo>
                    <a:lnTo>
                      <a:pt x="186" y="414"/>
                    </a:lnTo>
                    <a:lnTo>
                      <a:pt x="184" y="419"/>
                    </a:lnTo>
                    <a:lnTo>
                      <a:pt x="183" y="423"/>
                    </a:lnTo>
                    <a:lnTo>
                      <a:pt x="182" y="429"/>
                    </a:lnTo>
                    <a:lnTo>
                      <a:pt x="182" y="433"/>
                    </a:lnTo>
                    <a:lnTo>
                      <a:pt x="182" y="440"/>
                    </a:lnTo>
                    <a:lnTo>
                      <a:pt x="184" y="445"/>
                    </a:lnTo>
                    <a:lnTo>
                      <a:pt x="186" y="452"/>
                    </a:lnTo>
                    <a:lnTo>
                      <a:pt x="190" y="457"/>
                    </a:lnTo>
                    <a:lnTo>
                      <a:pt x="195" y="461"/>
                    </a:lnTo>
                    <a:lnTo>
                      <a:pt x="201" y="464"/>
                    </a:lnTo>
                    <a:lnTo>
                      <a:pt x="209" y="467"/>
                    </a:lnTo>
                    <a:lnTo>
                      <a:pt x="216" y="468"/>
                    </a:lnTo>
                    <a:lnTo>
                      <a:pt x="223" y="467"/>
                    </a:lnTo>
                    <a:lnTo>
                      <a:pt x="228" y="466"/>
                    </a:lnTo>
                    <a:lnTo>
                      <a:pt x="232" y="464"/>
                    </a:lnTo>
                    <a:lnTo>
                      <a:pt x="238" y="462"/>
                    </a:lnTo>
                    <a:lnTo>
                      <a:pt x="245" y="457"/>
                    </a:lnTo>
                    <a:lnTo>
                      <a:pt x="251" y="450"/>
                    </a:lnTo>
                    <a:lnTo>
                      <a:pt x="252" y="450"/>
                    </a:lnTo>
                    <a:lnTo>
                      <a:pt x="254" y="464"/>
                    </a:lnTo>
                    <a:lnTo>
                      <a:pt x="272" y="464"/>
                    </a:lnTo>
                    <a:close/>
                    <a:moveTo>
                      <a:pt x="251" y="425"/>
                    </a:moveTo>
                    <a:lnTo>
                      <a:pt x="250" y="429"/>
                    </a:lnTo>
                    <a:lnTo>
                      <a:pt x="250" y="432"/>
                    </a:lnTo>
                    <a:lnTo>
                      <a:pt x="248" y="435"/>
                    </a:lnTo>
                    <a:lnTo>
                      <a:pt x="245" y="439"/>
                    </a:lnTo>
                    <a:lnTo>
                      <a:pt x="243" y="442"/>
                    </a:lnTo>
                    <a:lnTo>
                      <a:pt x="240" y="445"/>
                    </a:lnTo>
                    <a:lnTo>
                      <a:pt x="236" y="448"/>
                    </a:lnTo>
                    <a:lnTo>
                      <a:pt x="232" y="450"/>
                    </a:lnTo>
                    <a:lnTo>
                      <a:pt x="227" y="451"/>
                    </a:lnTo>
                    <a:lnTo>
                      <a:pt x="222" y="451"/>
                    </a:lnTo>
                    <a:lnTo>
                      <a:pt x="218" y="451"/>
                    </a:lnTo>
                    <a:lnTo>
                      <a:pt x="214" y="450"/>
                    </a:lnTo>
                    <a:lnTo>
                      <a:pt x="211" y="449"/>
                    </a:lnTo>
                    <a:lnTo>
                      <a:pt x="208" y="447"/>
                    </a:lnTo>
                    <a:lnTo>
                      <a:pt x="205" y="443"/>
                    </a:lnTo>
                    <a:lnTo>
                      <a:pt x="203" y="440"/>
                    </a:lnTo>
                    <a:lnTo>
                      <a:pt x="202" y="435"/>
                    </a:lnTo>
                    <a:lnTo>
                      <a:pt x="202" y="431"/>
                    </a:lnTo>
                    <a:lnTo>
                      <a:pt x="202" y="427"/>
                    </a:lnTo>
                    <a:lnTo>
                      <a:pt x="203" y="423"/>
                    </a:lnTo>
                    <a:lnTo>
                      <a:pt x="204" y="420"/>
                    </a:lnTo>
                    <a:lnTo>
                      <a:pt x="206" y="418"/>
                    </a:lnTo>
                    <a:lnTo>
                      <a:pt x="212" y="412"/>
                    </a:lnTo>
                    <a:lnTo>
                      <a:pt x="218" y="409"/>
                    </a:lnTo>
                    <a:lnTo>
                      <a:pt x="225" y="407"/>
                    </a:lnTo>
                    <a:lnTo>
                      <a:pt x="233" y="405"/>
                    </a:lnTo>
                    <a:lnTo>
                      <a:pt x="242" y="404"/>
                    </a:lnTo>
                    <a:lnTo>
                      <a:pt x="251" y="404"/>
                    </a:lnTo>
                    <a:lnTo>
                      <a:pt x="251" y="425"/>
                    </a:lnTo>
                    <a:close/>
                    <a:moveTo>
                      <a:pt x="357" y="464"/>
                    </a:moveTo>
                    <a:lnTo>
                      <a:pt x="377" y="464"/>
                    </a:lnTo>
                    <a:lnTo>
                      <a:pt x="377" y="391"/>
                    </a:lnTo>
                    <a:lnTo>
                      <a:pt x="438" y="391"/>
                    </a:lnTo>
                    <a:lnTo>
                      <a:pt x="438" y="373"/>
                    </a:lnTo>
                    <a:lnTo>
                      <a:pt x="377" y="373"/>
                    </a:lnTo>
                    <a:lnTo>
                      <a:pt x="377" y="318"/>
                    </a:lnTo>
                    <a:lnTo>
                      <a:pt x="443" y="318"/>
                    </a:lnTo>
                    <a:lnTo>
                      <a:pt x="443" y="301"/>
                    </a:lnTo>
                    <a:lnTo>
                      <a:pt x="357" y="301"/>
                    </a:lnTo>
                    <a:lnTo>
                      <a:pt x="357" y="464"/>
                    </a:lnTo>
                    <a:close/>
                    <a:moveTo>
                      <a:pt x="476" y="301"/>
                    </a:moveTo>
                    <a:lnTo>
                      <a:pt x="476" y="464"/>
                    </a:lnTo>
                    <a:lnTo>
                      <a:pt x="497" y="464"/>
                    </a:lnTo>
                    <a:lnTo>
                      <a:pt x="497" y="301"/>
                    </a:lnTo>
                    <a:lnTo>
                      <a:pt x="476" y="301"/>
                    </a:lnTo>
                    <a:close/>
                    <a:moveTo>
                      <a:pt x="620" y="370"/>
                    </a:moveTo>
                    <a:lnTo>
                      <a:pt x="559" y="370"/>
                    </a:lnTo>
                    <a:lnTo>
                      <a:pt x="559" y="318"/>
                    </a:lnTo>
                    <a:lnTo>
                      <a:pt x="623" y="318"/>
                    </a:lnTo>
                    <a:lnTo>
                      <a:pt x="623" y="301"/>
                    </a:lnTo>
                    <a:lnTo>
                      <a:pt x="538" y="301"/>
                    </a:lnTo>
                    <a:lnTo>
                      <a:pt x="538" y="464"/>
                    </a:lnTo>
                    <a:lnTo>
                      <a:pt x="627" y="464"/>
                    </a:lnTo>
                    <a:lnTo>
                      <a:pt x="627" y="447"/>
                    </a:lnTo>
                    <a:lnTo>
                      <a:pt x="559" y="447"/>
                    </a:lnTo>
                    <a:lnTo>
                      <a:pt x="559" y="388"/>
                    </a:lnTo>
                    <a:lnTo>
                      <a:pt x="620" y="388"/>
                    </a:lnTo>
                    <a:lnTo>
                      <a:pt x="620" y="370"/>
                    </a:lnTo>
                    <a:close/>
                    <a:moveTo>
                      <a:pt x="650" y="457"/>
                    </a:moveTo>
                    <a:lnTo>
                      <a:pt x="658" y="461"/>
                    </a:lnTo>
                    <a:lnTo>
                      <a:pt x="668" y="464"/>
                    </a:lnTo>
                    <a:lnTo>
                      <a:pt x="680" y="467"/>
                    </a:lnTo>
                    <a:lnTo>
                      <a:pt x="691" y="467"/>
                    </a:lnTo>
                    <a:lnTo>
                      <a:pt x="704" y="466"/>
                    </a:lnTo>
                    <a:lnTo>
                      <a:pt x="715" y="463"/>
                    </a:lnTo>
                    <a:lnTo>
                      <a:pt x="725" y="459"/>
                    </a:lnTo>
                    <a:lnTo>
                      <a:pt x="732" y="453"/>
                    </a:lnTo>
                    <a:lnTo>
                      <a:pt x="739" y="445"/>
                    </a:lnTo>
                    <a:lnTo>
                      <a:pt x="743" y="438"/>
                    </a:lnTo>
                    <a:lnTo>
                      <a:pt x="745" y="429"/>
                    </a:lnTo>
                    <a:lnTo>
                      <a:pt x="746" y="420"/>
                    </a:lnTo>
                    <a:lnTo>
                      <a:pt x="746" y="411"/>
                    </a:lnTo>
                    <a:lnTo>
                      <a:pt x="744" y="404"/>
                    </a:lnTo>
                    <a:lnTo>
                      <a:pt x="741" y="396"/>
                    </a:lnTo>
                    <a:lnTo>
                      <a:pt x="737" y="391"/>
                    </a:lnTo>
                    <a:lnTo>
                      <a:pt x="730" y="385"/>
                    </a:lnTo>
                    <a:lnTo>
                      <a:pt x="724" y="381"/>
                    </a:lnTo>
                    <a:lnTo>
                      <a:pt x="715" y="376"/>
                    </a:lnTo>
                    <a:lnTo>
                      <a:pt x="707" y="372"/>
                    </a:lnTo>
                    <a:lnTo>
                      <a:pt x="698" y="369"/>
                    </a:lnTo>
                    <a:lnTo>
                      <a:pt x="691" y="365"/>
                    </a:lnTo>
                    <a:lnTo>
                      <a:pt x="686" y="362"/>
                    </a:lnTo>
                    <a:lnTo>
                      <a:pt x="682" y="359"/>
                    </a:lnTo>
                    <a:lnTo>
                      <a:pt x="678" y="354"/>
                    </a:lnTo>
                    <a:lnTo>
                      <a:pt x="676" y="351"/>
                    </a:lnTo>
                    <a:lnTo>
                      <a:pt x="675" y="345"/>
                    </a:lnTo>
                    <a:lnTo>
                      <a:pt x="674" y="340"/>
                    </a:lnTo>
                    <a:lnTo>
                      <a:pt x="675" y="336"/>
                    </a:lnTo>
                    <a:lnTo>
                      <a:pt x="676" y="332"/>
                    </a:lnTo>
                    <a:lnTo>
                      <a:pt x="678" y="327"/>
                    </a:lnTo>
                    <a:lnTo>
                      <a:pt x="682" y="324"/>
                    </a:lnTo>
                    <a:lnTo>
                      <a:pt x="685" y="321"/>
                    </a:lnTo>
                    <a:lnTo>
                      <a:pt x="690" y="317"/>
                    </a:lnTo>
                    <a:lnTo>
                      <a:pt x="697" y="316"/>
                    </a:lnTo>
                    <a:lnTo>
                      <a:pt x="704" y="315"/>
                    </a:lnTo>
                    <a:lnTo>
                      <a:pt x="714" y="316"/>
                    </a:lnTo>
                    <a:lnTo>
                      <a:pt x="723" y="318"/>
                    </a:lnTo>
                    <a:lnTo>
                      <a:pt x="729" y="321"/>
                    </a:lnTo>
                    <a:lnTo>
                      <a:pt x="735" y="323"/>
                    </a:lnTo>
                    <a:lnTo>
                      <a:pt x="740" y="306"/>
                    </a:lnTo>
                    <a:lnTo>
                      <a:pt x="734" y="303"/>
                    </a:lnTo>
                    <a:lnTo>
                      <a:pt x="726" y="301"/>
                    </a:lnTo>
                    <a:lnTo>
                      <a:pt x="716" y="298"/>
                    </a:lnTo>
                    <a:lnTo>
                      <a:pt x="705" y="298"/>
                    </a:lnTo>
                    <a:lnTo>
                      <a:pt x="694" y="298"/>
                    </a:lnTo>
                    <a:lnTo>
                      <a:pt x="684" y="302"/>
                    </a:lnTo>
                    <a:lnTo>
                      <a:pt x="675" y="305"/>
                    </a:lnTo>
                    <a:lnTo>
                      <a:pt x="668" y="311"/>
                    </a:lnTo>
                    <a:lnTo>
                      <a:pt x="662" y="317"/>
                    </a:lnTo>
                    <a:lnTo>
                      <a:pt x="658" y="325"/>
                    </a:lnTo>
                    <a:lnTo>
                      <a:pt x="655" y="333"/>
                    </a:lnTo>
                    <a:lnTo>
                      <a:pt x="654" y="343"/>
                    </a:lnTo>
                    <a:lnTo>
                      <a:pt x="655" y="351"/>
                    </a:lnTo>
                    <a:lnTo>
                      <a:pt x="657" y="359"/>
                    </a:lnTo>
                    <a:lnTo>
                      <a:pt x="660" y="365"/>
                    </a:lnTo>
                    <a:lnTo>
                      <a:pt x="665" y="371"/>
                    </a:lnTo>
                    <a:lnTo>
                      <a:pt x="671" y="376"/>
                    </a:lnTo>
                    <a:lnTo>
                      <a:pt x="678" y="381"/>
                    </a:lnTo>
                    <a:lnTo>
                      <a:pt x="686" y="385"/>
                    </a:lnTo>
                    <a:lnTo>
                      <a:pt x="696" y="389"/>
                    </a:lnTo>
                    <a:lnTo>
                      <a:pt x="703" y="392"/>
                    </a:lnTo>
                    <a:lnTo>
                      <a:pt x="710" y="395"/>
                    </a:lnTo>
                    <a:lnTo>
                      <a:pt x="714" y="399"/>
                    </a:lnTo>
                    <a:lnTo>
                      <a:pt x="718" y="403"/>
                    </a:lnTo>
                    <a:lnTo>
                      <a:pt x="722" y="407"/>
                    </a:lnTo>
                    <a:lnTo>
                      <a:pt x="724" y="411"/>
                    </a:lnTo>
                    <a:lnTo>
                      <a:pt x="725" y="417"/>
                    </a:lnTo>
                    <a:lnTo>
                      <a:pt x="726" y="422"/>
                    </a:lnTo>
                    <a:lnTo>
                      <a:pt x="725" y="428"/>
                    </a:lnTo>
                    <a:lnTo>
                      <a:pt x="724" y="433"/>
                    </a:lnTo>
                    <a:lnTo>
                      <a:pt x="721" y="438"/>
                    </a:lnTo>
                    <a:lnTo>
                      <a:pt x="717" y="442"/>
                    </a:lnTo>
                    <a:lnTo>
                      <a:pt x="712" y="445"/>
                    </a:lnTo>
                    <a:lnTo>
                      <a:pt x="707" y="448"/>
                    </a:lnTo>
                    <a:lnTo>
                      <a:pt x="700" y="449"/>
                    </a:lnTo>
                    <a:lnTo>
                      <a:pt x="692" y="450"/>
                    </a:lnTo>
                    <a:lnTo>
                      <a:pt x="682" y="449"/>
                    </a:lnTo>
                    <a:lnTo>
                      <a:pt x="672" y="447"/>
                    </a:lnTo>
                    <a:lnTo>
                      <a:pt x="663" y="443"/>
                    </a:lnTo>
                    <a:lnTo>
                      <a:pt x="656" y="439"/>
                    </a:lnTo>
                    <a:lnTo>
                      <a:pt x="650" y="457"/>
                    </a:lnTo>
                    <a:close/>
                    <a:moveTo>
                      <a:pt x="886" y="442"/>
                    </a:moveTo>
                    <a:lnTo>
                      <a:pt x="879" y="445"/>
                    </a:lnTo>
                    <a:lnTo>
                      <a:pt x="871" y="448"/>
                    </a:lnTo>
                    <a:lnTo>
                      <a:pt x="862" y="449"/>
                    </a:lnTo>
                    <a:lnTo>
                      <a:pt x="852" y="449"/>
                    </a:lnTo>
                    <a:lnTo>
                      <a:pt x="846" y="449"/>
                    </a:lnTo>
                    <a:lnTo>
                      <a:pt x="839" y="448"/>
                    </a:lnTo>
                    <a:lnTo>
                      <a:pt x="833" y="447"/>
                    </a:lnTo>
                    <a:lnTo>
                      <a:pt x="826" y="444"/>
                    </a:lnTo>
                    <a:lnTo>
                      <a:pt x="821" y="442"/>
                    </a:lnTo>
                    <a:lnTo>
                      <a:pt x="817" y="439"/>
                    </a:lnTo>
                    <a:lnTo>
                      <a:pt x="811" y="435"/>
                    </a:lnTo>
                    <a:lnTo>
                      <a:pt x="808" y="431"/>
                    </a:lnTo>
                    <a:lnTo>
                      <a:pt x="804" y="427"/>
                    </a:lnTo>
                    <a:lnTo>
                      <a:pt x="800" y="422"/>
                    </a:lnTo>
                    <a:lnTo>
                      <a:pt x="798" y="417"/>
                    </a:lnTo>
                    <a:lnTo>
                      <a:pt x="796" y="411"/>
                    </a:lnTo>
                    <a:lnTo>
                      <a:pt x="794" y="404"/>
                    </a:lnTo>
                    <a:lnTo>
                      <a:pt x="793" y="398"/>
                    </a:lnTo>
                    <a:lnTo>
                      <a:pt x="792" y="391"/>
                    </a:lnTo>
                    <a:lnTo>
                      <a:pt x="792" y="383"/>
                    </a:lnTo>
                    <a:lnTo>
                      <a:pt x="792" y="375"/>
                    </a:lnTo>
                    <a:lnTo>
                      <a:pt x="793" y="369"/>
                    </a:lnTo>
                    <a:lnTo>
                      <a:pt x="794" y="361"/>
                    </a:lnTo>
                    <a:lnTo>
                      <a:pt x="796" y="354"/>
                    </a:lnTo>
                    <a:lnTo>
                      <a:pt x="798" y="349"/>
                    </a:lnTo>
                    <a:lnTo>
                      <a:pt x="802" y="343"/>
                    </a:lnTo>
                    <a:lnTo>
                      <a:pt x="805" y="339"/>
                    </a:lnTo>
                    <a:lnTo>
                      <a:pt x="809" y="333"/>
                    </a:lnTo>
                    <a:lnTo>
                      <a:pt x="813" y="330"/>
                    </a:lnTo>
                    <a:lnTo>
                      <a:pt x="818" y="326"/>
                    </a:lnTo>
                    <a:lnTo>
                      <a:pt x="823" y="323"/>
                    </a:lnTo>
                    <a:lnTo>
                      <a:pt x="829" y="321"/>
                    </a:lnTo>
                    <a:lnTo>
                      <a:pt x="834" y="318"/>
                    </a:lnTo>
                    <a:lnTo>
                      <a:pt x="840" y="317"/>
                    </a:lnTo>
                    <a:lnTo>
                      <a:pt x="847" y="316"/>
                    </a:lnTo>
                    <a:lnTo>
                      <a:pt x="853" y="316"/>
                    </a:lnTo>
                    <a:lnTo>
                      <a:pt x="863" y="316"/>
                    </a:lnTo>
                    <a:lnTo>
                      <a:pt x="872" y="317"/>
                    </a:lnTo>
                    <a:lnTo>
                      <a:pt x="879" y="320"/>
                    </a:lnTo>
                    <a:lnTo>
                      <a:pt x="886" y="323"/>
                    </a:lnTo>
                    <a:lnTo>
                      <a:pt x="890" y="305"/>
                    </a:lnTo>
                    <a:lnTo>
                      <a:pt x="885" y="303"/>
                    </a:lnTo>
                    <a:lnTo>
                      <a:pt x="877" y="301"/>
                    </a:lnTo>
                    <a:lnTo>
                      <a:pt x="866" y="298"/>
                    </a:lnTo>
                    <a:lnTo>
                      <a:pt x="853" y="298"/>
                    </a:lnTo>
                    <a:lnTo>
                      <a:pt x="844" y="298"/>
                    </a:lnTo>
                    <a:lnTo>
                      <a:pt x="835" y="300"/>
                    </a:lnTo>
                    <a:lnTo>
                      <a:pt x="827" y="302"/>
                    </a:lnTo>
                    <a:lnTo>
                      <a:pt x="819" y="304"/>
                    </a:lnTo>
                    <a:lnTo>
                      <a:pt x="812" y="307"/>
                    </a:lnTo>
                    <a:lnTo>
                      <a:pt x="805" y="312"/>
                    </a:lnTo>
                    <a:lnTo>
                      <a:pt x="798" y="316"/>
                    </a:lnTo>
                    <a:lnTo>
                      <a:pt x="793" y="322"/>
                    </a:lnTo>
                    <a:lnTo>
                      <a:pt x="788" y="327"/>
                    </a:lnTo>
                    <a:lnTo>
                      <a:pt x="783" y="334"/>
                    </a:lnTo>
                    <a:lnTo>
                      <a:pt x="779" y="342"/>
                    </a:lnTo>
                    <a:lnTo>
                      <a:pt x="776" y="349"/>
                    </a:lnTo>
                    <a:lnTo>
                      <a:pt x="773" y="357"/>
                    </a:lnTo>
                    <a:lnTo>
                      <a:pt x="771" y="365"/>
                    </a:lnTo>
                    <a:lnTo>
                      <a:pt x="770" y="374"/>
                    </a:lnTo>
                    <a:lnTo>
                      <a:pt x="770" y="384"/>
                    </a:lnTo>
                    <a:lnTo>
                      <a:pt x="770" y="394"/>
                    </a:lnTo>
                    <a:lnTo>
                      <a:pt x="771" y="403"/>
                    </a:lnTo>
                    <a:lnTo>
                      <a:pt x="773" y="412"/>
                    </a:lnTo>
                    <a:lnTo>
                      <a:pt x="776" y="420"/>
                    </a:lnTo>
                    <a:lnTo>
                      <a:pt x="779" y="428"/>
                    </a:lnTo>
                    <a:lnTo>
                      <a:pt x="783" y="434"/>
                    </a:lnTo>
                    <a:lnTo>
                      <a:pt x="788" y="440"/>
                    </a:lnTo>
                    <a:lnTo>
                      <a:pt x="793" y="445"/>
                    </a:lnTo>
                    <a:lnTo>
                      <a:pt x="798" y="451"/>
                    </a:lnTo>
                    <a:lnTo>
                      <a:pt x="804" y="456"/>
                    </a:lnTo>
                    <a:lnTo>
                      <a:pt x="810" y="459"/>
                    </a:lnTo>
                    <a:lnTo>
                      <a:pt x="818" y="462"/>
                    </a:lnTo>
                    <a:lnTo>
                      <a:pt x="824" y="464"/>
                    </a:lnTo>
                    <a:lnTo>
                      <a:pt x="832" y="466"/>
                    </a:lnTo>
                    <a:lnTo>
                      <a:pt x="840" y="467"/>
                    </a:lnTo>
                    <a:lnTo>
                      <a:pt x="848" y="467"/>
                    </a:lnTo>
                    <a:lnTo>
                      <a:pt x="862" y="467"/>
                    </a:lnTo>
                    <a:lnTo>
                      <a:pt x="874" y="464"/>
                    </a:lnTo>
                    <a:lnTo>
                      <a:pt x="884" y="462"/>
                    </a:lnTo>
                    <a:lnTo>
                      <a:pt x="890" y="459"/>
                    </a:lnTo>
                    <a:lnTo>
                      <a:pt x="886" y="442"/>
                    </a:lnTo>
                    <a:close/>
                    <a:moveTo>
                      <a:pt x="1046" y="444"/>
                    </a:moveTo>
                    <a:lnTo>
                      <a:pt x="1040" y="447"/>
                    </a:lnTo>
                    <a:lnTo>
                      <a:pt x="1035" y="448"/>
                    </a:lnTo>
                    <a:lnTo>
                      <a:pt x="1028" y="450"/>
                    </a:lnTo>
                    <a:lnTo>
                      <a:pt x="1020" y="450"/>
                    </a:lnTo>
                    <a:lnTo>
                      <a:pt x="1012" y="449"/>
                    </a:lnTo>
                    <a:lnTo>
                      <a:pt x="1005" y="447"/>
                    </a:lnTo>
                    <a:lnTo>
                      <a:pt x="998" y="443"/>
                    </a:lnTo>
                    <a:lnTo>
                      <a:pt x="992" y="439"/>
                    </a:lnTo>
                    <a:lnTo>
                      <a:pt x="987" y="432"/>
                    </a:lnTo>
                    <a:lnTo>
                      <a:pt x="983" y="424"/>
                    </a:lnTo>
                    <a:lnTo>
                      <a:pt x="981" y="415"/>
                    </a:lnTo>
                    <a:lnTo>
                      <a:pt x="981" y="407"/>
                    </a:lnTo>
                    <a:lnTo>
                      <a:pt x="981" y="398"/>
                    </a:lnTo>
                    <a:lnTo>
                      <a:pt x="983" y="389"/>
                    </a:lnTo>
                    <a:lnTo>
                      <a:pt x="986" y="381"/>
                    </a:lnTo>
                    <a:lnTo>
                      <a:pt x="991" y="374"/>
                    </a:lnTo>
                    <a:lnTo>
                      <a:pt x="997" y="369"/>
                    </a:lnTo>
                    <a:lnTo>
                      <a:pt x="1004" y="365"/>
                    </a:lnTo>
                    <a:lnTo>
                      <a:pt x="1011" y="362"/>
                    </a:lnTo>
                    <a:lnTo>
                      <a:pt x="1021" y="362"/>
                    </a:lnTo>
                    <a:lnTo>
                      <a:pt x="1028" y="362"/>
                    </a:lnTo>
                    <a:lnTo>
                      <a:pt x="1035" y="363"/>
                    </a:lnTo>
                    <a:lnTo>
                      <a:pt x="1040" y="365"/>
                    </a:lnTo>
                    <a:lnTo>
                      <a:pt x="1045" y="368"/>
                    </a:lnTo>
                    <a:lnTo>
                      <a:pt x="1050" y="351"/>
                    </a:lnTo>
                    <a:lnTo>
                      <a:pt x="1045" y="349"/>
                    </a:lnTo>
                    <a:lnTo>
                      <a:pt x="1038" y="346"/>
                    </a:lnTo>
                    <a:lnTo>
                      <a:pt x="1029" y="345"/>
                    </a:lnTo>
                    <a:lnTo>
                      <a:pt x="1021" y="344"/>
                    </a:lnTo>
                    <a:lnTo>
                      <a:pt x="1014" y="345"/>
                    </a:lnTo>
                    <a:lnTo>
                      <a:pt x="1008" y="345"/>
                    </a:lnTo>
                    <a:lnTo>
                      <a:pt x="1001" y="347"/>
                    </a:lnTo>
                    <a:lnTo>
                      <a:pt x="996" y="350"/>
                    </a:lnTo>
                    <a:lnTo>
                      <a:pt x="991" y="352"/>
                    </a:lnTo>
                    <a:lnTo>
                      <a:pt x="985" y="355"/>
                    </a:lnTo>
                    <a:lnTo>
                      <a:pt x="981" y="359"/>
                    </a:lnTo>
                    <a:lnTo>
                      <a:pt x="977" y="362"/>
                    </a:lnTo>
                    <a:lnTo>
                      <a:pt x="972" y="366"/>
                    </a:lnTo>
                    <a:lnTo>
                      <a:pt x="969" y="371"/>
                    </a:lnTo>
                    <a:lnTo>
                      <a:pt x="966" y="376"/>
                    </a:lnTo>
                    <a:lnTo>
                      <a:pt x="964" y="382"/>
                    </a:lnTo>
                    <a:lnTo>
                      <a:pt x="962" y="388"/>
                    </a:lnTo>
                    <a:lnTo>
                      <a:pt x="960" y="394"/>
                    </a:lnTo>
                    <a:lnTo>
                      <a:pt x="959" y="400"/>
                    </a:lnTo>
                    <a:lnTo>
                      <a:pt x="959" y="407"/>
                    </a:lnTo>
                    <a:lnTo>
                      <a:pt x="960" y="420"/>
                    </a:lnTo>
                    <a:lnTo>
                      <a:pt x="964" y="432"/>
                    </a:lnTo>
                    <a:lnTo>
                      <a:pt x="966" y="437"/>
                    </a:lnTo>
                    <a:lnTo>
                      <a:pt x="968" y="442"/>
                    </a:lnTo>
                    <a:lnTo>
                      <a:pt x="971" y="447"/>
                    </a:lnTo>
                    <a:lnTo>
                      <a:pt x="975" y="451"/>
                    </a:lnTo>
                    <a:lnTo>
                      <a:pt x="979" y="454"/>
                    </a:lnTo>
                    <a:lnTo>
                      <a:pt x="983" y="458"/>
                    </a:lnTo>
                    <a:lnTo>
                      <a:pt x="988" y="460"/>
                    </a:lnTo>
                    <a:lnTo>
                      <a:pt x="993" y="462"/>
                    </a:lnTo>
                    <a:lnTo>
                      <a:pt x="998" y="464"/>
                    </a:lnTo>
                    <a:lnTo>
                      <a:pt x="1004" y="466"/>
                    </a:lnTo>
                    <a:lnTo>
                      <a:pt x="1010" y="467"/>
                    </a:lnTo>
                    <a:lnTo>
                      <a:pt x="1016" y="467"/>
                    </a:lnTo>
                    <a:lnTo>
                      <a:pt x="1027" y="467"/>
                    </a:lnTo>
                    <a:lnTo>
                      <a:pt x="1036" y="464"/>
                    </a:lnTo>
                    <a:lnTo>
                      <a:pt x="1043" y="462"/>
                    </a:lnTo>
                    <a:lnTo>
                      <a:pt x="1049" y="460"/>
                    </a:lnTo>
                    <a:lnTo>
                      <a:pt x="1046" y="444"/>
                    </a:lnTo>
                    <a:close/>
                    <a:moveTo>
                      <a:pt x="1120" y="344"/>
                    </a:moveTo>
                    <a:lnTo>
                      <a:pt x="1108" y="345"/>
                    </a:lnTo>
                    <a:lnTo>
                      <a:pt x="1099" y="349"/>
                    </a:lnTo>
                    <a:lnTo>
                      <a:pt x="1093" y="351"/>
                    </a:lnTo>
                    <a:lnTo>
                      <a:pt x="1089" y="354"/>
                    </a:lnTo>
                    <a:lnTo>
                      <a:pt x="1085" y="357"/>
                    </a:lnTo>
                    <a:lnTo>
                      <a:pt x="1080" y="361"/>
                    </a:lnTo>
                    <a:lnTo>
                      <a:pt x="1077" y="365"/>
                    </a:lnTo>
                    <a:lnTo>
                      <a:pt x="1074" y="370"/>
                    </a:lnTo>
                    <a:lnTo>
                      <a:pt x="1070" y="375"/>
                    </a:lnTo>
                    <a:lnTo>
                      <a:pt x="1068" y="381"/>
                    </a:lnTo>
                    <a:lnTo>
                      <a:pt x="1066" y="386"/>
                    </a:lnTo>
                    <a:lnTo>
                      <a:pt x="1065" y="393"/>
                    </a:lnTo>
                    <a:lnTo>
                      <a:pt x="1064" y="400"/>
                    </a:lnTo>
                    <a:lnTo>
                      <a:pt x="1064" y="407"/>
                    </a:lnTo>
                    <a:lnTo>
                      <a:pt x="1064" y="413"/>
                    </a:lnTo>
                    <a:lnTo>
                      <a:pt x="1065" y="420"/>
                    </a:lnTo>
                    <a:lnTo>
                      <a:pt x="1066" y="427"/>
                    </a:lnTo>
                    <a:lnTo>
                      <a:pt x="1068" y="432"/>
                    </a:lnTo>
                    <a:lnTo>
                      <a:pt x="1070" y="438"/>
                    </a:lnTo>
                    <a:lnTo>
                      <a:pt x="1073" y="442"/>
                    </a:lnTo>
                    <a:lnTo>
                      <a:pt x="1076" y="447"/>
                    </a:lnTo>
                    <a:lnTo>
                      <a:pt x="1079" y="451"/>
                    </a:lnTo>
                    <a:lnTo>
                      <a:pt x="1083" y="454"/>
                    </a:lnTo>
                    <a:lnTo>
                      <a:pt x="1088" y="458"/>
                    </a:lnTo>
                    <a:lnTo>
                      <a:pt x="1092" y="461"/>
                    </a:lnTo>
                    <a:lnTo>
                      <a:pt x="1096" y="463"/>
                    </a:lnTo>
                    <a:lnTo>
                      <a:pt x="1107" y="467"/>
                    </a:lnTo>
                    <a:lnTo>
                      <a:pt x="1118" y="468"/>
                    </a:lnTo>
                    <a:lnTo>
                      <a:pt x="1129" y="467"/>
                    </a:lnTo>
                    <a:lnTo>
                      <a:pt x="1139" y="463"/>
                    </a:lnTo>
                    <a:lnTo>
                      <a:pt x="1148" y="459"/>
                    </a:lnTo>
                    <a:lnTo>
                      <a:pt x="1157" y="452"/>
                    </a:lnTo>
                    <a:lnTo>
                      <a:pt x="1161" y="449"/>
                    </a:lnTo>
                    <a:lnTo>
                      <a:pt x="1164" y="443"/>
                    </a:lnTo>
                    <a:lnTo>
                      <a:pt x="1168" y="439"/>
                    </a:lnTo>
                    <a:lnTo>
                      <a:pt x="1170" y="433"/>
                    </a:lnTo>
                    <a:lnTo>
                      <a:pt x="1172" y="427"/>
                    </a:lnTo>
                    <a:lnTo>
                      <a:pt x="1174" y="420"/>
                    </a:lnTo>
                    <a:lnTo>
                      <a:pt x="1175" y="413"/>
                    </a:lnTo>
                    <a:lnTo>
                      <a:pt x="1175" y="404"/>
                    </a:lnTo>
                    <a:lnTo>
                      <a:pt x="1174" y="392"/>
                    </a:lnTo>
                    <a:lnTo>
                      <a:pt x="1171" y="380"/>
                    </a:lnTo>
                    <a:lnTo>
                      <a:pt x="1169" y="375"/>
                    </a:lnTo>
                    <a:lnTo>
                      <a:pt x="1167" y="370"/>
                    </a:lnTo>
                    <a:lnTo>
                      <a:pt x="1163" y="365"/>
                    </a:lnTo>
                    <a:lnTo>
                      <a:pt x="1160" y="361"/>
                    </a:lnTo>
                    <a:lnTo>
                      <a:pt x="1156" y="357"/>
                    </a:lnTo>
                    <a:lnTo>
                      <a:pt x="1153" y="354"/>
                    </a:lnTo>
                    <a:lnTo>
                      <a:pt x="1147" y="351"/>
                    </a:lnTo>
                    <a:lnTo>
                      <a:pt x="1143" y="349"/>
                    </a:lnTo>
                    <a:lnTo>
                      <a:pt x="1137" y="346"/>
                    </a:lnTo>
                    <a:lnTo>
                      <a:pt x="1132" y="345"/>
                    </a:lnTo>
                    <a:lnTo>
                      <a:pt x="1127" y="344"/>
                    </a:lnTo>
                    <a:lnTo>
                      <a:pt x="1120" y="344"/>
                    </a:lnTo>
                    <a:close/>
                    <a:moveTo>
                      <a:pt x="1120" y="361"/>
                    </a:moveTo>
                    <a:lnTo>
                      <a:pt x="1124" y="361"/>
                    </a:lnTo>
                    <a:lnTo>
                      <a:pt x="1129" y="362"/>
                    </a:lnTo>
                    <a:lnTo>
                      <a:pt x="1132" y="363"/>
                    </a:lnTo>
                    <a:lnTo>
                      <a:pt x="1135" y="364"/>
                    </a:lnTo>
                    <a:lnTo>
                      <a:pt x="1142" y="370"/>
                    </a:lnTo>
                    <a:lnTo>
                      <a:pt x="1146" y="375"/>
                    </a:lnTo>
                    <a:lnTo>
                      <a:pt x="1149" y="382"/>
                    </a:lnTo>
                    <a:lnTo>
                      <a:pt x="1153" y="390"/>
                    </a:lnTo>
                    <a:lnTo>
                      <a:pt x="1154" y="398"/>
                    </a:lnTo>
                    <a:lnTo>
                      <a:pt x="1154" y="405"/>
                    </a:lnTo>
                    <a:lnTo>
                      <a:pt x="1154" y="415"/>
                    </a:lnTo>
                    <a:lnTo>
                      <a:pt x="1151" y="424"/>
                    </a:lnTo>
                    <a:lnTo>
                      <a:pt x="1148" y="432"/>
                    </a:lnTo>
                    <a:lnTo>
                      <a:pt x="1144" y="439"/>
                    </a:lnTo>
                    <a:lnTo>
                      <a:pt x="1139" y="443"/>
                    </a:lnTo>
                    <a:lnTo>
                      <a:pt x="1133" y="448"/>
                    </a:lnTo>
                    <a:lnTo>
                      <a:pt x="1127" y="450"/>
                    </a:lnTo>
                    <a:lnTo>
                      <a:pt x="1119" y="451"/>
                    </a:lnTo>
                    <a:lnTo>
                      <a:pt x="1112" y="450"/>
                    </a:lnTo>
                    <a:lnTo>
                      <a:pt x="1105" y="448"/>
                    </a:lnTo>
                    <a:lnTo>
                      <a:pt x="1100" y="443"/>
                    </a:lnTo>
                    <a:lnTo>
                      <a:pt x="1094" y="439"/>
                    </a:lnTo>
                    <a:lnTo>
                      <a:pt x="1090" y="432"/>
                    </a:lnTo>
                    <a:lnTo>
                      <a:pt x="1088" y="424"/>
                    </a:lnTo>
                    <a:lnTo>
                      <a:pt x="1086" y="415"/>
                    </a:lnTo>
                    <a:lnTo>
                      <a:pt x="1085" y="407"/>
                    </a:lnTo>
                    <a:lnTo>
                      <a:pt x="1086" y="398"/>
                    </a:lnTo>
                    <a:lnTo>
                      <a:pt x="1087" y="390"/>
                    </a:lnTo>
                    <a:lnTo>
                      <a:pt x="1089" y="382"/>
                    </a:lnTo>
                    <a:lnTo>
                      <a:pt x="1093" y="375"/>
                    </a:lnTo>
                    <a:lnTo>
                      <a:pt x="1097" y="369"/>
                    </a:lnTo>
                    <a:lnTo>
                      <a:pt x="1104" y="364"/>
                    </a:lnTo>
                    <a:lnTo>
                      <a:pt x="1112" y="361"/>
                    </a:lnTo>
                    <a:lnTo>
                      <a:pt x="1120" y="361"/>
                    </a:lnTo>
                    <a:close/>
                    <a:moveTo>
                      <a:pt x="1201" y="464"/>
                    </a:moveTo>
                    <a:lnTo>
                      <a:pt x="1222" y="464"/>
                    </a:lnTo>
                    <a:lnTo>
                      <a:pt x="1222" y="393"/>
                    </a:lnTo>
                    <a:lnTo>
                      <a:pt x="1222" y="389"/>
                    </a:lnTo>
                    <a:lnTo>
                      <a:pt x="1224" y="383"/>
                    </a:lnTo>
                    <a:lnTo>
                      <a:pt x="1225" y="379"/>
                    </a:lnTo>
                    <a:lnTo>
                      <a:pt x="1227" y="375"/>
                    </a:lnTo>
                    <a:lnTo>
                      <a:pt x="1229" y="372"/>
                    </a:lnTo>
                    <a:lnTo>
                      <a:pt x="1232" y="369"/>
                    </a:lnTo>
                    <a:lnTo>
                      <a:pt x="1236" y="365"/>
                    </a:lnTo>
                    <a:lnTo>
                      <a:pt x="1240" y="363"/>
                    </a:lnTo>
                    <a:lnTo>
                      <a:pt x="1244" y="362"/>
                    </a:lnTo>
                    <a:lnTo>
                      <a:pt x="1249" y="362"/>
                    </a:lnTo>
                    <a:lnTo>
                      <a:pt x="1254" y="362"/>
                    </a:lnTo>
                    <a:lnTo>
                      <a:pt x="1259" y="364"/>
                    </a:lnTo>
                    <a:lnTo>
                      <a:pt x="1264" y="368"/>
                    </a:lnTo>
                    <a:lnTo>
                      <a:pt x="1267" y="371"/>
                    </a:lnTo>
                    <a:lnTo>
                      <a:pt x="1269" y="375"/>
                    </a:lnTo>
                    <a:lnTo>
                      <a:pt x="1271" y="381"/>
                    </a:lnTo>
                    <a:lnTo>
                      <a:pt x="1272" y="388"/>
                    </a:lnTo>
                    <a:lnTo>
                      <a:pt x="1272" y="394"/>
                    </a:lnTo>
                    <a:lnTo>
                      <a:pt x="1272" y="464"/>
                    </a:lnTo>
                    <a:lnTo>
                      <a:pt x="1293" y="464"/>
                    </a:lnTo>
                    <a:lnTo>
                      <a:pt x="1293" y="392"/>
                    </a:lnTo>
                    <a:lnTo>
                      <a:pt x="1294" y="386"/>
                    </a:lnTo>
                    <a:lnTo>
                      <a:pt x="1295" y="381"/>
                    </a:lnTo>
                    <a:lnTo>
                      <a:pt x="1296" y="378"/>
                    </a:lnTo>
                    <a:lnTo>
                      <a:pt x="1298" y="374"/>
                    </a:lnTo>
                    <a:lnTo>
                      <a:pt x="1301" y="371"/>
                    </a:lnTo>
                    <a:lnTo>
                      <a:pt x="1304" y="368"/>
                    </a:lnTo>
                    <a:lnTo>
                      <a:pt x="1307" y="365"/>
                    </a:lnTo>
                    <a:lnTo>
                      <a:pt x="1311" y="363"/>
                    </a:lnTo>
                    <a:lnTo>
                      <a:pt x="1315" y="362"/>
                    </a:lnTo>
                    <a:lnTo>
                      <a:pt x="1319" y="362"/>
                    </a:lnTo>
                    <a:lnTo>
                      <a:pt x="1325" y="362"/>
                    </a:lnTo>
                    <a:lnTo>
                      <a:pt x="1330" y="364"/>
                    </a:lnTo>
                    <a:lnTo>
                      <a:pt x="1334" y="368"/>
                    </a:lnTo>
                    <a:lnTo>
                      <a:pt x="1338" y="371"/>
                    </a:lnTo>
                    <a:lnTo>
                      <a:pt x="1340" y="376"/>
                    </a:lnTo>
                    <a:lnTo>
                      <a:pt x="1343" y="383"/>
                    </a:lnTo>
                    <a:lnTo>
                      <a:pt x="1344" y="390"/>
                    </a:lnTo>
                    <a:lnTo>
                      <a:pt x="1344" y="398"/>
                    </a:lnTo>
                    <a:lnTo>
                      <a:pt x="1344" y="464"/>
                    </a:lnTo>
                    <a:lnTo>
                      <a:pt x="1364" y="464"/>
                    </a:lnTo>
                    <a:lnTo>
                      <a:pt x="1364" y="395"/>
                    </a:lnTo>
                    <a:lnTo>
                      <a:pt x="1363" y="381"/>
                    </a:lnTo>
                    <a:lnTo>
                      <a:pt x="1361" y="370"/>
                    </a:lnTo>
                    <a:lnTo>
                      <a:pt x="1357" y="361"/>
                    </a:lnTo>
                    <a:lnTo>
                      <a:pt x="1351" y="354"/>
                    </a:lnTo>
                    <a:lnTo>
                      <a:pt x="1345" y="350"/>
                    </a:lnTo>
                    <a:lnTo>
                      <a:pt x="1339" y="346"/>
                    </a:lnTo>
                    <a:lnTo>
                      <a:pt x="1333" y="345"/>
                    </a:lnTo>
                    <a:lnTo>
                      <a:pt x="1326" y="344"/>
                    </a:lnTo>
                    <a:lnTo>
                      <a:pt x="1319" y="345"/>
                    </a:lnTo>
                    <a:lnTo>
                      <a:pt x="1312" y="346"/>
                    </a:lnTo>
                    <a:lnTo>
                      <a:pt x="1307" y="349"/>
                    </a:lnTo>
                    <a:lnTo>
                      <a:pt x="1302" y="353"/>
                    </a:lnTo>
                    <a:lnTo>
                      <a:pt x="1295" y="359"/>
                    </a:lnTo>
                    <a:lnTo>
                      <a:pt x="1289" y="368"/>
                    </a:lnTo>
                    <a:lnTo>
                      <a:pt x="1289" y="368"/>
                    </a:lnTo>
                    <a:lnTo>
                      <a:pt x="1286" y="363"/>
                    </a:lnTo>
                    <a:lnTo>
                      <a:pt x="1283" y="359"/>
                    </a:lnTo>
                    <a:lnTo>
                      <a:pt x="1280" y="354"/>
                    </a:lnTo>
                    <a:lnTo>
                      <a:pt x="1276" y="351"/>
                    </a:lnTo>
                    <a:lnTo>
                      <a:pt x="1271" y="349"/>
                    </a:lnTo>
                    <a:lnTo>
                      <a:pt x="1267" y="346"/>
                    </a:lnTo>
                    <a:lnTo>
                      <a:pt x="1262" y="345"/>
                    </a:lnTo>
                    <a:lnTo>
                      <a:pt x="1256" y="344"/>
                    </a:lnTo>
                    <a:lnTo>
                      <a:pt x="1250" y="345"/>
                    </a:lnTo>
                    <a:lnTo>
                      <a:pt x="1243" y="346"/>
                    </a:lnTo>
                    <a:lnTo>
                      <a:pt x="1238" y="349"/>
                    </a:lnTo>
                    <a:lnTo>
                      <a:pt x="1234" y="351"/>
                    </a:lnTo>
                    <a:lnTo>
                      <a:pt x="1229" y="354"/>
                    </a:lnTo>
                    <a:lnTo>
                      <a:pt x="1226" y="357"/>
                    </a:lnTo>
                    <a:lnTo>
                      <a:pt x="1223" y="362"/>
                    </a:lnTo>
                    <a:lnTo>
                      <a:pt x="1221" y="366"/>
                    </a:lnTo>
                    <a:lnTo>
                      <a:pt x="1220" y="366"/>
                    </a:lnTo>
                    <a:lnTo>
                      <a:pt x="1218" y="347"/>
                    </a:lnTo>
                    <a:lnTo>
                      <a:pt x="1200" y="347"/>
                    </a:lnTo>
                    <a:lnTo>
                      <a:pt x="1201" y="362"/>
                    </a:lnTo>
                    <a:lnTo>
                      <a:pt x="1201" y="379"/>
                    </a:lnTo>
                    <a:lnTo>
                      <a:pt x="1201" y="464"/>
                    </a:lnTo>
                    <a:close/>
                    <a:moveTo>
                      <a:pt x="1440" y="459"/>
                    </a:moveTo>
                    <a:lnTo>
                      <a:pt x="1446" y="462"/>
                    </a:lnTo>
                    <a:lnTo>
                      <a:pt x="1454" y="464"/>
                    </a:lnTo>
                    <a:lnTo>
                      <a:pt x="1463" y="467"/>
                    </a:lnTo>
                    <a:lnTo>
                      <a:pt x="1472" y="467"/>
                    </a:lnTo>
                    <a:lnTo>
                      <a:pt x="1482" y="467"/>
                    </a:lnTo>
                    <a:lnTo>
                      <a:pt x="1491" y="464"/>
                    </a:lnTo>
                    <a:lnTo>
                      <a:pt x="1497" y="461"/>
                    </a:lnTo>
                    <a:lnTo>
                      <a:pt x="1504" y="458"/>
                    </a:lnTo>
                    <a:lnTo>
                      <a:pt x="1508" y="452"/>
                    </a:lnTo>
                    <a:lnTo>
                      <a:pt x="1512" y="445"/>
                    </a:lnTo>
                    <a:lnTo>
                      <a:pt x="1514" y="439"/>
                    </a:lnTo>
                    <a:lnTo>
                      <a:pt x="1514" y="432"/>
                    </a:lnTo>
                    <a:lnTo>
                      <a:pt x="1514" y="425"/>
                    </a:lnTo>
                    <a:lnTo>
                      <a:pt x="1513" y="420"/>
                    </a:lnTo>
                    <a:lnTo>
                      <a:pt x="1510" y="415"/>
                    </a:lnTo>
                    <a:lnTo>
                      <a:pt x="1507" y="411"/>
                    </a:lnTo>
                    <a:lnTo>
                      <a:pt x="1502" y="407"/>
                    </a:lnTo>
                    <a:lnTo>
                      <a:pt x="1498" y="403"/>
                    </a:lnTo>
                    <a:lnTo>
                      <a:pt x="1492" y="400"/>
                    </a:lnTo>
                    <a:lnTo>
                      <a:pt x="1485" y="396"/>
                    </a:lnTo>
                    <a:lnTo>
                      <a:pt x="1475" y="392"/>
                    </a:lnTo>
                    <a:lnTo>
                      <a:pt x="1468" y="388"/>
                    </a:lnTo>
                    <a:lnTo>
                      <a:pt x="1466" y="385"/>
                    </a:lnTo>
                    <a:lnTo>
                      <a:pt x="1465" y="383"/>
                    </a:lnTo>
                    <a:lnTo>
                      <a:pt x="1464" y="380"/>
                    </a:lnTo>
                    <a:lnTo>
                      <a:pt x="1464" y="376"/>
                    </a:lnTo>
                    <a:lnTo>
                      <a:pt x="1464" y="373"/>
                    </a:lnTo>
                    <a:lnTo>
                      <a:pt x="1465" y="370"/>
                    </a:lnTo>
                    <a:lnTo>
                      <a:pt x="1466" y="368"/>
                    </a:lnTo>
                    <a:lnTo>
                      <a:pt x="1468" y="365"/>
                    </a:lnTo>
                    <a:lnTo>
                      <a:pt x="1471" y="363"/>
                    </a:lnTo>
                    <a:lnTo>
                      <a:pt x="1474" y="362"/>
                    </a:lnTo>
                    <a:lnTo>
                      <a:pt x="1478" y="361"/>
                    </a:lnTo>
                    <a:lnTo>
                      <a:pt x="1482" y="361"/>
                    </a:lnTo>
                    <a:lnTo>
                      <a:pt x="1490" y="361"/>
                    </a:lnTo>
                    <a:lnTo>
                      <a:pt x="1496" y="363"/>
                    </a:lnTo>
                    <a:lnTo>
                      <a:pt x="1501" y="365"/>
                    </a:lnTo>
                    <a:lnTo>
                      <a:pt x="1506" y="368"/>
                    </a:lnTo>
                    <a:lnTo>
                      <a:pt x="1511" y="352"/>
                    </a:lnTo>
                    <a:lnTo>
                      <a:pt x="1506" y="349"/>
                    </a:lnTo>
                    <a:lnTo>
                      <a:pt x="1498" y="346"/>
                    </a:lnTo>
                    <a:lnTo>
                      <a:pt x="1491" y="345"/>
                    </a:lnTo>
                    <a:lnTo>
                      <a:pt x="1483" y="344"/>
                    </a:lnTo>
                    <a:lnTo>
                      <a:pt x="1474" y="345"/>
                    </a:lnTo>
                    <a:lnTo>
                      <a:pt x="1466" y="347"/>
                    </a:lnTo>
                    <a:lnTo>
                      <a:pt x="1459" y="350"/>
                    </a:lnTo>
                    <a:lnTo>
                      <a:pt x="1454" y="354"/>
                    </a:lnTo>
                    <a:lnTo>
                      <a:pt x="1450" y="360"/>
                    </a:lnTo>
                    <a:lnTo>
                      <a:pt x="1446" y="365"/>
                    </a:lnTo>
                    <a:lnTo>
                      <a:pt x="1444" y="372"/>
                    </a:lnTo>
                    <a:lnTo>
                      <a:pt x="1443" y="379"/>
                    </a:lnTo>
                    <a:lnTo>
                      <a:pt x="1444" y="384"/>
                    </a:lnTo>
                    <a:lnTo>
                      <a:pt x="1445" y="389"/>
                    </a:lnTo>
                    <a:lnTo>
                      <a:pt x="1447" y="393"/>
                    </a:lnTo>
                    <a:lnTo>
                      <a:pt x="1451" y="398"/>
                    </a:lnTo>
                    <a:lnTo>
                      <a:pt x="1455" y="402"/>
                    </a:lnTo>
                    <a:lnTo>
                      <a:pt x="1460" y="405"/>
                    </a:lnTo>
                    <a:lnTo>
                      <a:pt x="1466" y="409"/>
                    </a:lnTo>
                    <a:lnTo>
                      <a:pt x="1473" y="412"/>
                    </a:lnTo>
                    <a:lnTo>
                      <a:pt x="1483" y="417"/>
                    </a:lnTo>
                    <a:lnTo>
                      <a:pt x="1490" y="421"/>
                    </a:lnTo>
                    <a:lnTo>
                      <a:pt x="1492" y="424"/>
                    </a:lnTo>
                    <a:lnTo>
                      <a:pt x="1494" y="427"/>
                    </a:lnTo>
                    <a:lnTo>
                      <a:pt x="1495" y="430"/>
                    </a:lnTo>
                    <a:lnTo>
                      <a:pt x="1495" y="433"/>
                    </a:lnTo>
                    <a:lnTo>
                      <a:pt x="1494" y="438"/>
                    </a:lnTo>
                    <a:lnTo>
                      <a:pt x="1494" y="441"/>
                    </a:lnTo>
                    <a:lnTo>
                      <a:pt x="1492" y="443"/>
                    </a:lnTo>
                    <a:lnTo>
                      <a:pt x="1490" y="447"/>
                    </a:lnTo>
                    <a:lnTo>
                      <a:pt x="1486" y="449"/>
                    </a:lnTo>
                    <a:lnTo>
                      <a:pt x="1482" y="450"/>
                    </a:lnTo>
                    <a:lnTo>
                      <a:pt x="1478" y="451"/>
                    </a:lnTo>
                    <a:lnTo>
                      <a:pt x="1472" y="451"/>
                    </a:lnTo>
                    <a:lnTo>
                      <a:pt x="1465" y="451"/>
                    </a:lnTo>
                    <a:lnTo>
                      <a:pt x="1457" y="449"/>
                    </a:lnTo>
                    <a:lnTo>
                      <a:pt x="1451" y="445"/>
                    </a:lnTo>
                    <a:lnTo>
                      <a:pt x="1445" y="443"/>
                    </a:lnTo>
                    <a:lnTo>
                      <a:pt x="1440" y="459"/>
                    </a:lnTo>
                    <a:close/>
                    <a:moveTo>
                      <a:pt x="1636" y="347"/>
                    </a:moveTo>
                    <a:lnTo>
                      <a:pt x="1616" y="347"/>
                    </a:lnTo>
                    <a:lnTo>
                      <a:pt x="1616" y="419"/>
                    </a:lnTo>
                    <a:lnTo>
                      <a:pt x="1616" y="425"/>
                    </a:lnTo>
                    <a:lnTo>
                      <a:pt x="1614" y="430"/>
                    </a:lnTo>
                    <a:lnTo>
                      <a:pt x="1610" y="438"/>
                    </a:lnTo>
                    <a:lnTo>
                      <a:pt x="1604" y="443"/>
                    </a:lnTo>
                    <a:lnTo>
                      <a:pt x="1601" y="445"/>
                    </a:lnTo>
                    <a:lnTo>
                      <a:pt x="1596" y="448"/>
                    </a:lnTo>
                    <a:lnTo>
                      <a:pt x="1592" y="449"/>
                    </a:lnTo>
                    <a:lnTo>
                      <a:pt x="1587" y="450"/>
                    </a:lnTo>
                    <a:lnTo>
                      <a:pt x="1580" y="449"/>
                    </a:lnTo>
                    <a:lnTo>
                      <a:pt x="1575" y="447"/>
                    </a:lnTo>
                    <a:lnTo>
                      <a:pt x="1571" y="443"/>
                    </a:lnTo>
                    <a:lnTo>
                      <a:pt x="1567" y="439"/>
                    </a:lnTo>
                    <a:lnTo>
                      <a:pt x="1564" y="434"/>
                    </a:lnTo>
                    <a:lnTo>
                      <a:pt x="1563" y="428"/>
                    </a:lnTo>
                    <a:lnTo>
                      <a:pt x="1562" y="420"/>
                    </a:lnTo>
                    <a:lnTo>
                      <a:pt x="1562" y="412"/>
                    </a:lnTo>
                    <a:lnTo>
                      <a:pt x="1562" y="347"/>
                    </a:lnTo>
                    <a:lnTo>
                      <a:pt x="1540" y="347"/>
                    </a:lnTo>
                    <a:lnTo>
                      <a:pt x="1540" y="415"/>
                    </a:lnTo>
                    <a:lnTo>
                      <a:pt x="1541" y="430"/>
                    </a:lnTo>
                    <a:lnTo>
                      <a:pt x="1545" y="441"/>
                    </a:lnTo>
                    <a:lnTo>
                      <a:pt x="1549" y="450"/>
                    </a:lnTo>
                    <a:lnTo>
                      <a:pt x="1553" y="457"/>
                    </a:lnTo>
                    <a:lnTo>
                      <a:pt x="1560" y="462"/>
                    </a:lnTo>
                    <a:lnTo>
                      <a:pt x="1566" y="466"/>
                    </a:lnTo>
                    <a:lnTo>
                      <a:pt x="1573" y="467"/>
                    </a:lnTo>
                    <a:lnTo>
                      <a:pt x="1580" y="468"/>
                    </a:lnTo>
                    <a:lnTo>
                      <a:pt x="1587" y="467"/>
                    </a:lnTo>
                    <a:lnTo>
                      <a:pt x="1593" y="466"/>
                    </a:lnTo>
                    <a:lnTo>
                      <a:pt x="1600" y="463"/>
                    </a:lnTo>
                    <a:lnTo>
                      <a:pt x="1604" y="460"/>
                    </a:lnTo>
                    <a:lnTo>
                      <a:pt x="1613" y="453"/>
                    </a:lnTo>
                    <a:lnTo>
                      <a:pt x="1618" y="445"/>
                    </a:lnTo>
                    <a:lnTo>
                      <a:pt x="1618" y="445"/>
                    </a:lnTo>
                    <a:lnTo>
                      <a:pt x="1619" y="464"/>
                    </a:lnTo>
                    <a:lnTo>
                      <a:pt x="1637" y="464"/>
                    </a:lnTo>
                    <a:lnTo>
                      <a:pt x="1637" y="450"/>
                    </a:lnTo>
                    <a:lnTo>
                      <a:pt x="1636" y="432"/>
                    </a:lnTo>
                    <a:lnTo>
                      <a:pt x="1636" y="347"/>
                    </a:lnTo>
                    <a:close/>
                    <a:moveTo>
                      <a:pt x="1663" y="459"/>
                    </a:moveTo>
                    <a:lnTo>
                      <a:pt x="1670" y="462"/>
                    </a:lnTo>
                    <a:lnTo>
                      <a:pt x="1677" y="464"/>
                    </a:lnTo>
                    <a:lnTo>
                      <a:pt x="1686" y="467"/>
                    </a:lnTo>
                    <a:lnTo>
                      <a:pt x="1696" y="467"/>
                    </a:lnTo>
                    <a:lnTo>
                      <a:pt x="1704" y="467"/>
                    </a:lnTo>
                    <a:lnTo>
                      <a:pt x="1713" y="464"/>
                    </a:lnTo>
                    <a:lnTo>
                      <a:pt x="1721" y="461"/>
                    </a:lnTo>
                    <a:lnTo>
                      <a:pt x="1727" y="458"/>
                    </a:lnTo>
                    <a:lnTo>
                      <a:pt x="1731" y="452"/>
                    </a:lnTo>
                    <a:lnTo>
                      <a:pt x="1735" y="445"/>
                    </a:lnTo>
                    <a:lnTo>
                      <a:pt x="1737" y="439"/>
                    </a:lnTo>
                    <a:lnTo>
                      <a:pt x="1738" y="432"/>
                    </a:lnTo>
                    <a:lnTo>
                      <a:pt x="1738" y="425"/>
                    </a:lnTo>
                    <a:lnTo>
                      <a:pt x="1736" y="420"/>
                    </a:lnTo>
                    <a:lnTo>
                      <a:pt x="1734" y="415"/>
                    </a:lnTo>
                    <a:lnTo>
                      <a:pt x="1730" y="411"/>
                    </a:lnTo>
                    <a:lnTo>
                      <a:pt x="1726" y="407"/>
                    </a:lnTo>
                    <a:lnTo>
                      <a:pt x="1721" y="403"/>
                    </a:lnTo>
                    <a:lnTo>
                      <a:pt x="1715" y="400"/>
                    </a:lnTo>
                    <a:lnTo>
                      <a:pt x="1708" y="396"/>
                    </a:lnTo>
                    <a:lnTo>
                      <a:pt x="1698" y="392"/>
                    </a:lnTo>
                    <a:lnTo>
                      <a:pt x="1691" y="388"/>
                    </a:lnTo>
                    <a:lnTo>
                      <a:pt x="1689" y="385"/>
                    </a:lnTo>
                    <a:lnTo>
                      <a:pt x="1687" y="383"/>
                    </a:lnTo>
                    <a:lnTo>
                      <a:pt x="1687" y="380"/>
                    </a:lnTo>
                    <a:lnTo>
                      <a:pt x="1686" y="376"/>
                    </a:lnTo>
                    <a:lnTo>
                      <a:pt x="1687" y="373"/>
                    </a:lnTo>
                    <a:lnTo>
                      <a:pt x="1687" y="370"/>
                    </a:lnTo>
                    <a:lnTo>
                      <a:pt x="1689" y="368"/>
                    </a:lnTo>
                    <a:lnTo>
                      <a:pt x="1691" y="365"/>
                    </a:lnTo>
                    <a:lnTo>
                      <a:pt x="1694" y="363"/>
                    </a:lnTo>
                    <a:lnTo>
                      <a:pt x="1697" y="362"/>
                    </a:lnTo>
                    <a:lnTo>
                      <a:pt x="1701" y="361"/>
                    </a:lnTo>
                    <a:lnTo>
                      <a:pt x="1706" y="361"/>
                    </a:lnTo>
                    <a:lnTo>
                      <a:pt x="1713" y="361"/>
                    </a:lnTo>
                    <a:lnTo>
                      <a:pt x="1720" y="363"/>
                    </a:lnTo>
                    <a:lnTo>
                      <a:pt x="1725" y="365"/>
                    </a:lnTo>
                    <a:lnTo>
                      <a:pt x="1729" y="368"/>
                    </a:lnTo>
                    <a:lnTo>
                      <a:pt x="1734" y="352"/>
                    </a:lnTo>
                    <a:lnTo>
                      <a:pt x="1728" y="349"/>
                    </a:lnTo>
                    <a:lnTo>
                      <a:pt x="1722" y="346"/>
                    </a:lnTo>
                    <a:lnTo>
                      <a:pt x="1714" y="345"/>
                    </a:lnTo>
                    <a:lnTo>
                      <a:pt x="1706" y="344"/>
                    </a:lnTo>
                    <a:lnTo>
                      <a:pt x="1697" y="345"/>
                    </a:lnTo>
                    <a:lnTo>
                      <a:pt x="1689" y="347"/>
                    </a:lnTo>
                    <a:lnTo>
                      <a:pt x="1683" y="350"/>
                    </a:lnTo>
                    <a:lnTo>
                      <a:pt x="1677" y="354"/>
                    </a:lnTo>
                    <a:lnTo>
                      <a:pt x="1672" y="360"/>
                    </a:lnTo>
                    <a:lnTo>
                      <a:pt x="1669" y="365"/>
                    </a:lnTo>
                    <a:lnTo>
                      <a:pt x="1668" y="372"/>
                    </a:lnTo>
                    <a:lnTo>
                      <a:pt x="1667" y="379"/>
                    </a:lnTo>
                    <a:lnTo>
                      <a:pt x="1667" y="384"/>
                    </a:lnTo>
                    <a:lnTo>
                      <a:pt x="1669" y="389"/>
                    </a:lnTo>
                    <a:lnTo>
                      <a:pt x="1671" y="393"/>
                    </a:lnTo>
                    <a:lnTo>
                      <a:pt x="1674" y="398"/>
                    </a:lnTo>
                    <a:lnTo>
                      <a:pt x="1679" y="402"/>
                    </a:lnTo>
                    <a:lnTo>
                      <a:pt x="1683" y="405"/>
                    </a:lnTo>
                    <a:lnTo>
                      <a:pt x="1689" y="409"/>
                    </a:lnTo>
                    <a:lnTo>
                      <a:pt x="1697" y="412"/>
                    </a:lnTo>
                    <a:lnTo>
                      <a:pt x="1707" y="417"/>
                    </a:lnTo>
                    <a:lnTo>
                      <a:pt x="1713" y="421"/>
                    </a:lnTo>
                    <a:lnTo>
                      <a:pt x="1715" y="424"/>
                    </a:lnTo>
                    <a:lnTo>
                      <a:pt x="1716" y="427"/>
                    </a:lnTo>
                    <a:lnTo>
                      <a:pt x="1717" y="430"/>
                    </a:lnTo>
                    <a:lnTo>
                      <a:pt x="1718" y="433"/>
                    </a:lnTo>
                    <a:lnTo>
                      <a:pt x="1717" y="438"/>
                    </a:lnTo>
                    <a:lnTo>
                      <a:pt x="1716" y="441"/>
                    </a:lnTo>
                    <a:lnTo>
                      <a:pt x="1715" y="443"/>
                    </a:lnTo>
                    <a:lnTo>
                      <a:pt x="1712" y="447"/>
                    </a:lnTo>
                    <a:lnTo>
                      <a:pt x="1710" y="449"/>
                    </a:lnTo>
                    <a:lnTo>
                      <a:pt x="1706" y="450"/>
                    </a:lnTo>
                    <a:lnTo>
                      <a:pt x="1701" y="451"/>
                    </a:lnTo>
                    <a:lnTo>
                      <a:pt x="1696" y="451"/>
                    </a:lnTo>
                    <a:lnTo>
                      <a:pt x="1688" y="451"/>
                    </a:lnTo>
                    <a:lnTo>
                      <a:pt x="1681" y="449"/>
                    </a:lnTo>
                    <a:lnTo>
                      <a:pt x="1674" y="445"/>
                    </a:lnTo>
                    <a:lnTo>
                      <a:pt x="1669" y="443"/>
                    </a:lnTo>
                    <a:lnTo>
                      <a:pt x="1663" y="459"/>
                    </a:lnTo>
                    <a:close/>
                    <a:moveTo>
                      <a:pt x="1769" y="318"/>
                    </a:moveTo>
                    <a:lnTo>
                      <a:pt x="1769" y="347"/>
                    </a:lnTo>
                    <a:lnTo>
                      <a:pt x="1752" y="347"/>
                    </a:lnTo>
                    <a:lnTo>
                      <a:pt x="1752" y="363"/>
                    </a:lnTo>
                    <a:lnTo>
                      <a:pt x="1769" y="363"/>
                    </a:lnTo>
                    <a:lnTo>
                      <a:pt x="1769" y="428"/>
                    </a:lnTo>
                    <a:lnTo>
                      <a:pt x="1770" y="438"/>
                    </a:lnTo>
                    <a:lnTo>
                      <a:pt x="1771" y="445"/>
                    </a:lnTo>
                    <a:lnTo>
                      <a:pt x="1774" y="452"/>
                    </a:lnTo>
                    <a:lnTo>
                      <a:pt x="1778" y="458"/>
                    </a:lnTo>
                    <a:lnTo>
                      <a:pt x="1781" y="462"/>
                    </a:lnTo>
                    <a:lnTo>
                      <a:pt x="1787" y="464"/>
                    </a:lnTo>
                    <a:lnTo>
                      <a:pt x="1793" y="467"/>
                    </a:lnTo>
                    <a:lnTo>
                      <a:pt x="1799" y="467"/>
                    </a:lnTo>
                    <a:lnTo>
                      <a:pt x="1810" y="467"/>
                    </a:lnTo>
                    <a:lnTo>
                      <a:pt x="1818" y="464"/>
                    </a:lnTo>
                    <a:lnTo>
                      <a:pt x="1817" y="448"/>
                    </a:lnTo>
                    <a:lnTo>
                      <a:pt x="1812" y="449"/>
                    </a:lnTo>
                    <a:lnTo>
                      <a:pt x="1805" y="450"/>
                    </a:lnTo>
                    <a:lnTo>
                      <a:pt x="1802" y="449"/>
                    </a:lnTo>
                    <a:lnTo>
                      <a:pt x="1798" y="448"/>
                    </a:lnTo>
                    <a:lnTo>
                      <a:pt x="1795" y="447"/>
                    </a:lnTo>
                    <a:lnTo>
                      <a:pt x="1793" y="443"/>
                    </a:lnTo>
                    <a:lnTo>
                      <a:pt x="1792" y="440"/>
                    </a:lnTo>
                    <a:lnTo>
                      <a:pt x="1791" y="437"/>
                    </a:lnTo>
                    <a:lnTo>
                      <a:pt x="1790" y="432"/>
                    </a:lnTo>
                    <a:lnTo>
                      <a:pt x="1790" y="427"/>
                    </a:lnTo>
                    <a:lnTo>
                      <a:pt x="1790" y="363"/>
                    </a:lnTo>
                    <a:lnTo>
                      <a:pt x="1819" y="363"/>
                    </a:lnTo>
                    <a:lnTo>
                      <a:pt x="1819" y="347"/>
                    </a:lnTo>
                    <a:lnTo>
                      <a:pt x="1790" y="347"/>
                    </a:lnTo>
                    <a:lnTo>
                      <a:pt x="1790" y="313"/>
                    </a:lnTo>
                    <a:lnTo>
                      <a:pt x="1769" y="318"/>
                    </a:lnTo>
                    <a:close/>
                    <a:moveTo>
                      <a:pt x="1933" y="410"/>
                    </a:moveTo>
                    <a:lnTo>
                      <a:pt x="1933" y="405"/>
                    </a:lnTo>
                    <a:lnTo>
                      <a:pt x="1933" y="400"/>
                    </a:lnTo>
                    <a:lnTo>
                      <a:pt x="1933" y="391"/>
                    </a:lnTo>
                    <a:lnTo>
                      <a:pt x="1931" y="382"/>
                    </a:lnTo>
                    <a:lnTo>
                      <a:pt x="1929" y="373"/>
                    </a:lnTo>
                    <a:lnTo>
                      <a:pt x="1924" y="364"/>
                    </a:lnTo>
                    <a:lnTo>
                      <a:pt x="1922" y="360"/>
                    </a:lnTo>
                    <a:lnTo>
                      <a:pt x="1918" y="356"/>
                    </a:lnTo>
                    <a:lnTo>
                      <a:pt x="1914" y="353"/>
                    </a:lnTo>
                    <a:lnTo>
                      <a:pt x="1910" y="350"/>
                    </a:lnTo>
                    <a:lnTo>
                      <a:pt x="1904" y="347"/>
                    </a:lnTo>
                    <a:lnTo>
                      <a:pt x="1899" y="345"/>
                    </a:lnTo>
                    <a:lnTo>
                      <a:pt x="1893" y="344"/>
                    </a:lnTo>
                    <a:lnTo>
                      <a:pt x="1887" y="344"/>
                    </a:lnTo>
                    <a:lnTo>
                      <a:pt x="1880" y="344"/>
                    </a:lnTo>
                    <a:lnTo>
                      <a:pt x="1875" y="345"/>
                    </a:lnTo>
                    <a:lnTo>
                      <a:pt x="1870" y="347"/>
                    </a:lnTo>
                    <a:lnTo>
                      <a:pt x="1864" y="350"/>
                    </a:lnTo>
                    <a:lnTo>
                      <a:pt x="1859" y="352"/>
                    </a:lnTo>
                    <a:lnTo>
                      <a:pt x="1855" y="355"/>
                    </a:lnTo>
                    <a:lnTo>
                      <a:pt x="1851" y="359"/>
                    </a:lnTo>
                    <a:lnTo>
                      <a:pt x="1847" y="363"/>
                    </a:lnTo>
                    <a:lnTo>
                      <a:pt x="1842" y="372"/>
                    </a:lnTo>
                    <a:lnTo>
                      <a:pt x="1836" y="383"/>
                    </a:lnTo>
                    <a:lnTo>
                      <a:pt x="1834" y="395"/>
                    </a:lnTo>
                    <a:lnTo>
                      <a:pt x="1833" y="408"/>
                    </a:lnTo>
                    <a:lnTo>
                      <a:pt x="1834" y="421"/>
                    </a:lnTo>
                    <a:lnTo>
                      <a:pt x="1837" y="432"/>
                    </a:lnTo>
                    <a:lnTo>
                      <a:pt x="1839" y="438"/>
                    </a:lnTo>
                    <a:lnTo>
                      <a:pt x="1842" y="442"/>
                    </a:lnTo>
                    <a:lnTo>
                      <a:pt x="1845" y="447"/>
                    </a:lnTo>
                    <a:lnTo>
                      <a:pt x="1848" y="451"/>
                    </a:lnTo>
                    <a:lnTo>
                      <a:pt x="1851" y="454"/>
                    </a:lnTo>
                    <a:lnTo>
                      <a:pt x="1856" y="458"/>
                    </a:lnTo>
                    <a:lnTo>
                      <a:pt x="1861" y="460"/>
                    </a:lnTo>
                    <a:lnTo>
                      <a:pt x="1865" y="463"/>
                    </a:lnTo>
                    <a:lnTo>
                      <a:pt x="1871" y="464"/>
                    </a:lnTo>
                    <a:lnTo>
                      <a:pt x="1876" y="466"/>
                    </a:lnTo>
                    <a:lnTo>
                      <a:pt x="1883" y="467"/>
                    </a:lnTo>
                    <a:lnTo>
                      <a:pt x="1889" y="467"/>
                    </a:lnTo>
                    <a:lnTo>
                      <a:pt x="1902" y="467"/>
                    </a:lnTo>
                    <a:lnTo>
                      <a:pt x="1912" y="464"/>
                    </a:lnTo>
                    <a:lnTo>
                      <a:pt x="1920" y="462"/>
                    </a:lnTo>
                    <a:lnTo>
                      <a:pt x="1927" y="460"/>
                    </a:lnTo>
                    <a:lnTo>
                      <a:pt x="1924" y="444"/>
                    </a:lnTo>
                    <a:lnTo>
                      <a:pt x="1917" y="447"/>
                    </a:lnTo>
                    <a:lnTo>
                      <a:pt x="1911" y="449"/>
                    </a:lnTo>
                    <a:lnTo>
                      <a:pt x="1902" y="450"/>
                    </a:lnTo>
                    <a:lnTo>
                      <a:pt x="1892" y="451"/>
                    </a:lnTo>
                    <a:lnTo>
                      <a:pt x="1885" y="450"/>
                    </a:lnTo>
                    <a:lnTo>
                      <a:pt x="1877" y="448"/>
                    </a:lnTo>
                    <a:lnTo>
                      <a:pt x="1871" y="445"/>
                    </a:lnTo>
                    <a:lnTo>
                      <a:pt x="1864" y="441"/>
                    </a:lnTo>
                    <a:lnTo>
                      <a:pt x="1860" y="435"/>
                    </a:lnTo>
                    <a:lnTo>
                      <a:pt x="1857" y="429"/>
                    </a:lnTo>
                    <a:lnTo>
                      <a:pt x="1853" y="420"/>
                    </a:lnTo>
                    <a:lnTo>
                      <a:pt x="1852" y="410"/>
                    </a:lnTo>
                    <a:lnTo>
                      <a:pt x="1933" y="410"/>
                    </a:lnTo>
                    <a:close/>
                    <a:moveTo>
                      <a:pt x="1853" y="394"/>
                    </a:moveTo>
                    <a:lnTo>
                      <a:pt x="1855" y="389"/>
                    </a:lnTo>
                    <a:lnTo>
                      <a:pt x="1856" y="383"/>
                    </a:lnTo>
                    <a:lnTo>
                      <a:pt x="1858" y="376"/>
                    </a:lnTo>
                    <a:lnTo>
                      <a:pt x="1862" y="371"/>
                    </a:lnTo>
                    <a:lnTo>
                      <a:pt x="1866" y="366"/>
                    </a:lnTo>
                    <a:lnTo>
                      <a:pt x="1871" y="363"/>
                    </a:lnTo>
                    <a:lnTo>
                      <a:pt x="1877" y="361"/>
                    </a:lnTo>
                    <a:lnTo>
                      <a:pt x="1885" y="360"/>
                    </a:lnTo>
                    <a:lnTo>
                      <a:pt x="1892" y="361"/>
                    </a:lnTo>
                    <a:lnTo>
                      <a:pt x="1899" y="363"/>
                    </a:lnTo>
                    <a:lnTo>
                      <a:pt x="1904" y="368"/>
                    </a:lnTo>
                    <a:lnTo>
                      <a:pt x="1909" y="372"/>
                    </a:lnTo>
                    <a:lnTo>
                      <a:pt x="1911" y="378"/>
                    </a:lnTo>
                    <a:lnTo>
                      <a:pt x="1913" y="383"/>
                    </a:lnTo>
                    <a:lnTo>
                      <a:pt x="1914" y="389"/>
                    </a:lnTo>
                    <a:lnTo>
                      <a:pt x="1914" y="394"/>
                    </a:lnTo>
                    <a:lnTo>
                      <a:pt x="1853" y="394"/>
                    </a:lnTo>
                    <a:close/>
                    <a:moveTo>
                      <a:pt x="1959" y="464"/>
                    </a:moveTo>
                    <a:lnTo>
                      <a:pt x="1980" y="464"/>
                    </a:lnTo>
                    <a:lnTo>
                      <a:pt x="1980" y="394"/>
                    </a:lnTo>
                    <a:lnTo>
                      <a:pt x="1981" y="389"/>
                    </a:lnTo>
                    <a:lnTo>
                      <a:pt x="1982" y="384"/>
                    </a:lnTo>
                    <a:lnTo>
                      <a:pt x="1983" y="380"/>
                    </a:lnTo>
                    <a:lnTo>
                      <a:pt x="1985" y="375"/>
                    </a:lnTo>
                    <a:lnTo>
                      <a:pt x="1988" y="372"/>
                    </a:lnTo>
                    <a:lnTo>
                      <a:pt x="1992" y="369"/>
                    </a:lnTo>
                    <a:lnTo>
                      <a:pt x="1995" y="365"/>
                    </a:lnTo>
                    <a:lnTo>
                      <a:pt x="1999" y="364"/>
                    </a:lnTo>
                    <a:lnTo>
                      <a:pt x="2005" y="362"/>
                    </a:lnTo>
                    <a:lnTo>
                      <a:pt x="2009" y="362"/>
                    </a:lnTo>
                    <a:lnTo>
                      <a:pt x="2017" y="363"/>
                    </a:lnTo>
                    <a:lnTo>
                      <a:pt x="2022" y="365"/>
                    </a:lnTo>
                    <a:lnTo>
                      <a:pt x="2026" y="368"/>
                    </a:lnTo>
                    <a:lnTo>
                      <a:pt x="2030" y="372"/>
                    </a:lnTo>
                    <a:lnTo>
                      <a:pt x="2033" y="378"/>
                    </a:lnTo>
                    <a:lnTo>
                      <a:pt x="2035" y="383"/>
                    </a:lnTo>
                    <a:lnTo>
                      <a:pt x="2035" y="390"/>
                    </a:lnTo>
                    <a:lnTo>
                      <a:pt x="2036" y="396"/>
                    </a:lnTo>
                    <a:lnTo>
                      <a:pt x="2036" y="464"/>
                    </a:lnTo>
                    <a:lnTo>
                      <a:pt x="2057" y="464"/>
                    </a:lnTo>
                    <a:lnTo>
                      <a:pt x="2057" y="394"/>
                    </a:lnTo>
                    <a:lnTo>
                      <a:pt x="2057" y="388"/>
                    </a:lnTo>
                    <a:lnTo>
                      <a:pt x="2055" y="381"/>
                    </a:lnTo>
                    <a:lnTo>
                      <a:pt x="2054" y="374"/>
                    </a:lnTo>
                    <a:lnTo>
                      <a:pt x="2052" y="370"/>
                    </a:lnTo>
                    <a:lnTo>
                      <a:pt x="2048" y="361"/>
                    </a:lnTo>
                    <a:lnTo>
                      <a:pt x="2042" y="354"/>
                    </a:lnTo>
                    <a:lnTo>
                      <a:pt x="2036" y="350"/>
                    </a:lnTo>
                    <a:lnTo>
                      <a:pt x="2030" y="346"/>
                    </a:lnTo>
                    <a:lnTo>
                      <a:pt x="2022" y="345"/>
                    </a:lnTo>
                    <a:lnTo>
                      <a:pt x="2017" y="344"/>
                    </a:lnTo>
                    <a:lnTo>
                      <a:pt x="2009" y="345"/>
                    </a:lnTo>
                    <a:lnTo>
                      <a:pt x="2004" y="346"/>
                    </a:lnTo>
                    <a:lnTo>
                      <a:pt x="1997" y="349"/>
                    </a:lnTo>
                    <a:lnTo>
                      <a:pt x="1993" y="351"/>
                    </a:lnTo>
                    <a:lnTo>
                      <a:pt x="1988" y="354"/>
                    </a:lnTo>
                    <a:lnTo>
                      <a:pt x="1984" y="359"/>
                    </a:lnTo>
                    <a:lnTo>
                      <a:pt x="1981" y="362"/>
                    </a:lnTo>
                    <a:lnTo>
                      <a:pt x="1979" y="366"/>
                    </a:lnTo>
                    <a:lnTo>
                      <a:pt x="1978" y="366"/>
                    </a:lnTo>
                    <a:lnTo>
                      <a:pt x="1977" y="347"/>
                    </a:lnTo>
                    <a:lnTo>
                      <a:pt x="1958" y="347"/>
                    </a:lnTo>
                    <a:lnTo>
                      <a:pt x="1959" y="362"/>
                    </a:lnTo>
                    <a:lnTo>
                      <a:pt x="1959" y="379"/>
                    </a:lnTo>
                    <a:lnTo>
                      <a:pt x="1959" y="464"/>
                    </a:lnTo>
                    <a:close/>
                    <a:moveTo>
                      <a:pt x="2094" y="318"/>
                    </a:moveTo>
                    <a:lnTo>
                      <a:pt x="2094" y="347"/>
                    </a:lnTo>
                    <a:lnTo>
                      <a:pt x="2076" y="347"/>
                    </a:lnTo>
                    <a:lnTo>
                      <a:pt x="2076" y="363"/>
                    </a:lnTo>
                    <a:lnTo>
                      <a:pt x="2094" y="363"/>
                    </a:lnTo>
                    <a:lnTo>
                      <a:pt x="2094" y="428"/>
                    </a:lnTo>
                    <a:lnTo>
                      <a:pt x="2094" y="438"/>
                    </a:lnTo>
                    <a:lnTo>
                      <a:pt x="2095" y="445"/>
                    </a:lnTo>
                    <a:lnTo>
                      <a:pt x="2099" y="452"/>
                    </a:lnTo>
                    <a:lnTo>
                      <a:pt x="2102" y="458"/>
                    </a:lnTo>
                    <a:lnTo>
                      <a:pt x="2106" y="462"/>
                    </a:lnTo>
                    <a:lnTo>
                      <a:pt x="2112" y="464"/>
                    </a:lnTo>
                    <a:lnTo>
                      <a:pt x="2118" y="467"/>
                    </a:lnTo>
                    <a:lnTo>
                      <a:pt x="2125" y="467"/>
                    </a:lnTo>
                    <a:lnTo>
                      <a:pt x="2135" y="467"/>
                    </a:lnTo>
                    <a:lnTo>
                      <a:pt x="2143" y="464"/>
                    </a:lnTo>
                    <a:lnTo>
                      <a:pt x="2142" y="448"/>
                    </a:lnTo>
                    <a:lnTo>
                      <a:pt x="2136" y="449"/>
                    </a:lnTo>
                    <a:lnTo>
                      <a:pt x="2130" y="450"/>
                    </a:lnTo>
                    <a:lnTo>
                      <a:pt x="2126" y="449"/>
                    </a:lnTo>
                    <a:lnTo>
                      <a:pt x="2122" y="448"/>
                    </a:lnTo>
                    <a:lnTo>
                      <a:pt x="2120" y="447"/>
                    </a:lnTo>
                    <a:lnTo>
                      <a:pt x="2118" y="443"/>
                    </a:lnTo>
                    <a:lnTo>
                      <a:pt x="2116" y="440"/>
                    </a:lnTo>
                    <a:lnTo>
                      <a:pt x="2115" y="437"/>
                    </a:lnTo>
                    <a:lnTo>
                      <a:pt x="2115" y="432"/>
                    </a:lnTo>
                    <a:lnTo>
                      <a:pt x="2115" y="427"/>
                    </a:lnTo>
                    <a:lnTo>
                      <a:pt x="2115" y="363"/>
                    </a:lnTo>
                    <a:lnTo>
                      <a:pt x="2144" y="363"/>
                    </a:lnTo>
                    <a:lnTo>
                      <a:pt x="2144" y="347"/>
                    </a:lnTo>
                    <a:lnTo>
                      <a:pt x="2115" y="347"/>
                    </a:lnTo>
                    <a:lnTo>
                      <a:pt x="2115" y="313"/>
                    </a:lnTo>
                    <a:lnTo>
                      <a:pt x="2094" y="318"/>
                    </a:lnTo>
                    <a:close/>
                    <a:moveTo>
                      <a:pt x="2250" y="464"/>
                    </a:moveTo>
                    <a:lnTo>
                      <a:pt x="2248" y="451"/>
                    </a:lnTo>
                    <a:lnTo>
                      <a:pt x="2248" y="437"/>
                    </a:lnTo>
                    <a:lnTo>
                      <a:pt x="2248" y="392"/>
                    </a:lnTo>
                    <a:lnTo>
                      <a:pt x="2247" y="383"/>
                    </a:lnTo>
                    <a:lnTo>
                      <a:pt x="2246" y="375"/>
                    </a:lnTo>
                    <a:lnTo>
                      <a:pt x="2243" y="366"/>
                    </a:lnTo>
                    <a:lnTo>
                      <a:pt x="2239" y="360"/>
                    </a:lnTo>
                    <a:lnTo>
                      <a:pt x="2236" y="356"/>
                    </a:lnTo>
                    <a:lnTo>
                      <a:pt x="2234" y="353"/>
                    </a:lnTo>
                    <a:lnTo>
                      <a:pt x="2229" y="351"/>
                    </a:lnTo>
                    <a:lnTo>
                      <a:pt x="2226" y="349"/>
                    </a:lnTo>
                    <a:lnTo>
                      <a:pt x="2221" y="346"/>
                    </a:lnTo>
                    <a:lnTo>
                      <a:pt x="2216" y="345"/>
                    </a:lnTo>
                    <a:lnTo>
                      <a:pt x="2210" y="344"/>
                    </a:lnTo>
                    <a:lnTo>
                      <a:pt x="2204" y="344"/>
                    </a:lnTo>
                    <a:lnTo>
                      <a:pt x="2194" y="345"/>
                    </a:lnTo>
                    <a:lnTo>
                      <a:pt x="2184" y="347"/>
                    </a:lnTo>
                    <a:lnTo>
                      <a:pt x="2174" y="351"/>
                    </a:lnTo>
                    <a:lnTo>
                      <a:pt x="2167" y="355"/>
                    </a:lnTo>
                    <a:lnTo>
                      <a:pt x="2171" y="369"/>
                    </a:lnTo>
                    <a:lnTo>
                      <a:pt x="2177" y="365"/>
                    </a:lnTo>
                    <a:lnTo>
                      <a:pt x="2185" y="362"/>
                    </a:lnTo>
                    <a:lnTo>
                      <a:pt x="2193" y="361"/>
                    </a:lnTo>
                    <a:lnTo>
                      <a:pt x="2201" y="360"/>
                    </a:lnTo>
                    <a:lnTo>
                      <a:pt x="2209" y="361"/>
                    </a:lnTo>
                    <a:lnTo>
                      <a:pt x="2215" y="363"/>
                    </a:lnTo>
                    <a:lnTo>
                      <a:pt x="2220" y="366"/>
                    </a:lnTo>
                    <a:lnTo>
                      <a:pt x="2223" y="370"/>
                    </a:lnTo>
                    <a:lnTo>
                      <a:pt x="2225" y="374"/>
                    </a:lnTo>
                    <a:lnTo>
                      <a:pt x="2226" y="379"/>
                    </a:lnTo>
                    <a:lnTo>
                      <a:pt x="2227" y="383"/>
                    </a:lnTo>
                    <a:lnTo>
                      <a:pt x="2227" y="388"/>
                    </a:lnTo>
                    <a:lnTo>
                      <a:pt x="2227" y="390"/>
                    </a:lnTo>
                    <a:lnTo>
                      <a:pt x="2211" y="391"/>
                    </a:lnTo>
                    <a:lnTo>
                      <a:pt x="2198" y="392"/>
                    </a:lnTo>
                    <a:lnTo>
                      <a:pt x="2186" y="396"/>
                    </a:lnTo>
                    <a:lnTo>
                      <a:pt x="2176" y="401"/>
                    </a:lnTo>
                    <a:lnTo>
                      <a:pt x="2172" y="404"/>
                    </a:lnTo>
                    <a:lnTo>
                      <a:pt x="2169" y="408"/>
                    </a:lnTo>
                    <a:lnTo>
                      <a:pt x="2166" y="411"/>
                    </a:lnTo>
                    <a:lnTo>
                      <a:pt x="2163" y="414"/>
                    </a:lnTo>
                    <a:lnTo>
                      <a:pt x="2161" y="419"/>
                    </a:lnTo>
                    <a:lnTo>
                      <a:pt x="2159" y="423"/>
                    </a:lnTo>
                    <a:lnTo>
                      <a:pt x="2159" y="429"/>
                    </a:lnTo>
                    <a:lnTo>
                      <a:pt x="2158" y="433"/>
                    </a:lnTo>
                    <a:lnTo>
                      <a:pt x="2159" y="440"/>
                    </a:lnTo>
                    <a:lnTo>
                      <a:pt x="2160" y="445"/>
                    </a:lnTo>
                    <a:lnTo>
                      <a:pt x="2163" y="452"/>
                    </a:lnTo>
                    <a:lnTo>
                      <a:pt x="2167" y="457"/>
                    </a:lnTo>
                    <a:lnTo>
                      <a:pt x="2172" y="461"/>
                    </a:lnTo>
                    <a:lnTo>
                      <a:pt x="2179" y="464"/>
                    </a:lnTo>
                    <a:lnTo>
                      <a:pt x="2185" y="467"/>
                    </a:lnTo>
                    <a:lnTo>
                      <a:pt x="2194" y="468"/>
                    </a:lnTo>
                    <a:lnTo>
                      <a:pt x="2199" y="467"/>
                    </a:lnTo>
                    <a:lnTo>
                      <a:pt x="2204" y="466"/>
                    </a:lnTo>
                    <a:lnTo>
                      <a:pt x="2210" y="464"/>
                    </a:lnTo>
                    <a:lnTo>
                      <a:pt x="2214" y="462"/>
                    </a:lnTo>
                    <a:lnTo>
                      <a:pt x="2223" y="457"/>
                    </a:lnTo>
                    <a:lnTo>
                      <a:pt x="2228" y="450"/>
                    </a:lnTo>
                    <a:lnTo>
                      <a:pt x="2229" y="450"/>
                    </a:lnTo>
                    <a:lnTo>
                      <a:pt x="2230" y="464"/>
                    </a:lnTo>
                    <a:lnTo>
                      <a:pt x="2250" y="464"/>
                    </a:lnTo>
                    <a:close/>
                    <a:moveTo>
                      <a:pt x="2227" y="425"/>
                    </a:moveTo>
                    <a:lnTo>
                      <a:pt x="2227" y="429"/>
                    </a:lnTo>
                    <a:lnTo>
                      <a:pt x="2226" y="432"/>
                    </a:lnTo>
                    <a:lnTo>
                      <a:pt x="2225" y="435"/>
                    </a:lnTo>
                    <a:lnTo>
                      <a:pt x="2223" y="439"/>
                    </a:lnTo>
                    <a:lnTo>
                      <a:pt x="2220" y="442"/>
                    </a:lnTo>
                    <a:lnTo>
                      <a:pt x="2216" y="445"/>
                    </a:lnTo>
                    <a:lnTo>
                      <a:pt x="2213" y="448"/>
                    </a:lnTo>
                    <a:lnTo>
                      <a:pt x="2209" y="450"/>
                    </a:lnTo>
                    <a:lnTo>
                      <a:pt x="2204" y="451"/>
                    </a:lnTo>
                    <a:lnTo>
                      <a:pt x="2199" y="451"/>
                    </a:lnTo>
                    <a:lnTo>
                      <a:pt x="2195" y="451"/>
                    </a:lnTo>
                    <a:lnTo>
                      <a:pt x="2192" y="450"/>
                    </a:lnTo>
                    <a:lnTo>
                      <a:pt x="2188" y="449"/>
                    </a:lnTo>
                    <a:lnTo>
                      <a:pt x="2185" y="447"/>
                    </a:lnTo>
                    <a:lnTo>
                      <a:pt x="2183" y="443"/>
                    </a:lnTo>
                    <a:lnTo>
                      <a:pt x="2181" y="440"/>
                    </a:lnTo>
                    <a:lnTo>
                      <a:pt x="2180" y="435"/>
                    </a:lnTo>
                    <a:lnTo>
                      <a:pt x="2180" y="431"/>
                    </a:lnTo>
                    <a:lnTo>
                      <a:pt x="2180" y="427"/>
                    </a:lnTo>
                    <a:lnTo>
                      <a:pt x="2181" y="423"/>
                    </a:lnTo>
                    <a:lnTo>
                      <a:pt x="2182" y="420"/>
                    </a:lnTo>
                    <a:lnTo>
                      <a:pt x="2184" y="418"/>
                    </a:lnTo>
                    <a:lnTo>
                      <a:pt x="2188" y="412"/>
                    </a:lnTo>
                    <a:lnTo>
                      <a:pt x="2195" y="409"/>
                    </a:lnTo>
                    <a:lnTo>
                      <a:pt x="2202" y="407"/>
                    </a:lnTo>
                    <a:lnTo>
                      <a:pt x="2210" y="405"/>
                    </a:lnTo>
                    <a:lnTo>
                      <a:pt x="2219" y="404"/>
                    </a:lnTo>
                    <a:lnTo>
                      <a:pt x="2227" y="404"/>
                    </a:lnTo>
                    <a:lnTo>
                      <a:pt x="2227" y="425"/>
                    </a:lnTo>
                    <a:close/>
                    <a:moveTo>
                      <a:pt x="2298" y="464"/>
                    </a:moveTo>
                    <a:lnTo>
                      <a:pt x="2298" y="445"/>
                    </a:lnTo>
                    <a:lnTo>
                      <a:pt x="2300" y="445"/>
                    </a:lnTo>
                    <a:lnTo>
                      <a:pt x="2303" y="451"/>
                    </a:lnTo>
                    <a:lnTo>
                      <a:pt x="2307" y="456"/>
                    </a:lnTo>
                    <a:lnTo>
                      <a:pt x="2311" y="459"/>
                    </a:lnTo>
                    <a:lnTo>
                      <a:pt x="2316" y="462"/>
                    </a:lnTo>
                    <a:lnTo>
                      <a:pt x="2321" y="464"/>
                    </a:lnTo>
                    <a:lnTo>
                      <a:pt x="2327" y="466"/>
                    </a:lnTo>
                    <a:lnTo>
                      <a:pt x="2332" y="467"/>
                    </a:lnTo>
                    <a:lnTo>
                      <a:pt x="2337" y="468"/>
                    </a:lnTo>
                    <a:lnTo>
                      <a:pt x="2347" y="467"/>
                    </a:lnTo>
                    <a:lnTo>
                      <a:pt x="2357" y="463"/>
                    </a:lnTo>
                    <a:lnTo>
                      <a:pt x="2365" y="459"/>
                    </a:lnTo>
                    <a:lnTo>
                      <a:pt x="2373" y="451"/>
                    </a:lnTo>
                    <a:lnTo>
                      <a:pt x="2376" y="448"/>
                    </a:lnTo>
                    <a:lnTo>
                      <a:pt x="2379" y="443"/>
                    </a:lnTo>
                    <a:lnTo>
                      <a:pt x="2383" y="438"/>
                    </a:lnTo>
                    <a:lnTo>
                      <a:pt x="2385" y="432"/>
                    </a:lnTo>
                    <a:lnTo>
                      <a:pt x="2386" y="425"/>
                    </a:lnTo>
                    <a:lnTo>
                      <a:pt x="2388" y="419"/>
                    </a:lnTo>
                    <a:lnTo>
                      <a:pt x="2389" y="412"/>
                    </a:lnTo>
                    <a:lnTo>
                      <a:pt x="2389" y="404"/>
                    </a:lnTo>
                    <a:lnTo>
                      <a:pt x="2388" y="392"/>
                    </a:lnTo>
                    <a:lnTo>
                      <a:pt x="2386" y="380"/>
                    </a:lnTo>
                    <a:lnTo>
                      <a:pt x="2382" y="370"/>
                    </a:lnTo>
                    <a:lnTo>
                      <a:pt x="2375" y="361"/>
                    </a:lnTo>
                    <a:lnTo>
                      <a:pt x="2369" y="354"/>
                    </a:lnTo>
                    <a:lnTo>
                      <a:pt x="2360" y="349"/>
                    </a:lnTo>
                    <a:lnTo>
                      <a:pt x="2356" y="346"/>
                    </a:lnTo>
                    <a:lnTo>
                      <a:pt x="2351" y="345"/>
                    </a:lnTo>
                    <a:lnTo>
                      <a:pt x="2346" y="344"/>
                    </a:lnTo>
                    <a:lnTo>
                      <a:pt x="2341" y="344"/>
                    </a:lnTo>
                    <a:lnTo>
                      <a:pt x="2334" y="344"/>
                    </a:lnTo>
                    <a:lnTo>
                      <a:pt x="2328" y="346"/>
                    </a:lnTo>
                    <a:lnTo>
                      <a:pt x="2322" y="347"/>
                    </a:lnTo>
                    <a:lnTo>
                      <a:pt x="2317" y="350"/>
                    </a:lnTo>
                    <a:lnTo>
                      <a:pt x="2312" y="353"/>
                    </a:lnTo>
                    <a:lnTo>
                      <a:pt x="2308" y="357"/>
                    </a:lnTo>
                    <a:lnTo>
                      <a:pt x="2305" y="361"/>
                    </a:lnTo>
                    <a:lnTo>
                      <a:pt x="2302" y="366"/>
                    </a:lnTo>
                    <a:lnTo>
                      <a:pt x="2302" y="366"/>
                    </a:lnTo>
                    <a:lnTo>
                      <a:pt x="2302" y="292"/>
                    </a:lnTo>
                    <a:lnTo>
                      <a:pt x="2281" y="292"/>
                    </a:lnTo>
                    <a:lnTo>
                      <a:pt x="2281" y="434"/>
                    </a:lnTo>
                    <a:lnTo>
                      <a:pt x="2281" y="450"/>
                    </a:lnTo>
                    <a:lnTo>
                      <a:pt x="2280" y="464"/>
                    </a:lnTo>
                    <a:lnTo>
                      <a:pt x="2298" y="464"/>
                    </a:lnTo>
                    <a:close/>
                    <a:moveTo>
                      <a:pt x="2302" y="396"/>
                    </a:moveTo>
                    <a:lnTo>
                      <a:pt x="2302" y="392"/>
                    </a:lnTo>
                    <a:lnTo>
                      <a:pt x="2303" y="388"/>
                    </a:lnTo>
                    <a:lnTo>
                      <a:pt x="2305" y="382"/>
                    </a:lnTo>
                    <a:lnTo>
                      <a:pt x="2307" y="376"/>
                    </a:lnTo>
                    <a:lnTo>
                      <a:pt x="2310" y="372"/>
                    </a:lnTo>
                    <a:lnTo>
                      <a:pt x="2315" y="369"/>
                    </a:lnTo>
                    <a:lnTo>
                      <a:pt x="2319" y="365"/>
                    </a:lnTo>
                    <a:lnTo>
                      <a:pt x="2324" y="363"/>
                    </a:lnTo>
                    <a:lnTo>
                      <a:pt x="2329" y="362"/>
                    </a:lnTo>
                    <a:lnTo>
                      <a:pt x="2334" y="361"/>
                    </a:lnTo>
                    <a:lnTo>
                      <a:pt x="2342" y="362"/>
                    </a:lnTo>
                    <a:lnTo>
                      <a:pt x="2349" y="365"/>
                    </a:lnTo>
                    <a:lnTo>
                      <a:pt x="2355" y="369"/>
                    </a:lnTo>
                    <a:lnTo>
                      <a:pt x="2360" y="374"/>
                    </a:lnTo>
                    <a:lnTo>
                      <a:pt x="2363" y="381"/>
                    </a:lnTo>
                    <a:lnTo>
                      <a:pt x="2366" y="389"/>
                    </a:lnTo>
                    <a:lnTo>
                      <a:pt x="2368" y="396"/>
                    </a:lnTo>
                    <a:lnTo>
                      <a:pt x="2369" y="405"/>
                    </a:lnTo>
                    <a:lnTo>
                      <a:pt x="2368" y="414"/>
                    </a:lnTo>
                    <a:lnTo>
                      <a:pt x="2365" y="423"/>
                    </a:lnTo>
                    <a:lnTo>
                      <a:pt x="2363" y="431"/>
                    </a:lnTo>
                    <a:lnTo>
                      <a:pt x="2359" y="438"/>
                    </a:lnTo>
                    <a:lnTo>
                      <a:pt x="2355" y="443"/>
                    </a:lnTo>
                    <a:lnTo>
                      <a:pt x="2348" y="447"/>
                    </a:lnTo>
                    <a:lnTo>
                      <a:pt x="2342" y="450"/>
                    </a:lnTo>
                    <a:lnTo>
                      <a:pt x="2334" y="450"/>
                    </a:lnTo>
                    <a:lnTo>
                      <a:pt x="2328" y="450"/>
                    </a:lnTo>
                    <a:lnTo>
                      <a:pt x="2323" y="449"/>
                    </a:lnTo>
                    <a:lnTo>
                      <a:pt x="2318" y="447"/>
                    </a:lnTo>
                    <a:lnTo>
                      <a:pt x="2314" y="443"/>
                    </a:lnTo>
                    <a:lnTo>
                      <a:pt x="2310" y="440"/>
                    </a:lnTo>
                    <a:lnTo>
                      <a:pt x="2307" y="435"/>
                    </a:lnTo>
                    <a:lnTo>
                      <a:pt x="2304" y="431"/>
                    </a:lnTo>
                    <a:lnTo>
                      <a:pt x="2303" y="425"/>
                    </a:lnTo>
                    <a:lnTo>
                      <a:pt x="2302" y="421"/>
                    </a:lnTo>
                    <a:lnTo>
                      <a:pt x="2302" y="418"/>
                    </a:lnTo>
                    <a:lnTo>
                      <a:pt x="2302" y="396"/>
                    </a:lnTo>
                    <a:close/>
                    <a:moveTo>
                      <a:pt x="2436" y="464"/>
                    </a:moveTo>
                    <a:lnTo>
                      <a:pt x="2436" y="347"/>
                    </a:lnTo>
                    <a:lnTo>
                      <a:pt x="2415" y="347"/>
                    </a:lnTo>
                    <a:lnTo>
                      <a:pt x="2415" y="464"/>
                    </a:lnTo>
                    <a:lnTo>
                      <a:pt x="2436" y="464"/>
                    </a:lnTo>
                    <a:close/>
                    <a:moveTo>
                      <a:pt x="2426" y="301"/>
                    </a:moveTo>
                    <a:lnTo>
                      <a:pt x="2420" y="302"/>
                    </a:lnTo>
                    <a:lnTo>
                      <a:pt x="2416" y="304"/>
                    </a:lnTo>
                    <a:lnTo>
                      <a:pt x="2414" y="308"/>
                    </a:lnTo>
                    <a:lnTo>
                      <a:pt x="2413" y="314"/>
                    </a:lnTo>
                    <a:lnTo>
                      <a:pt x="2414" y="318"/>
                    </a:lnTo>
                    <a:lnTo>
                      <a:pt x="2416" y="323"/>
                    </a:lnTo>
                    <a:lnTo>
                      <a:pt x="2420" y="326"/>
                    </a:lnTo>
                    <a:lnTo>
                      <a:pt x="2425" y="327"/>
                    </a:lnTo>
                    <a:lnTo>
                      <a:pt x="2430" y="326"/>
                    </a:lnTo>
                    <a:lnTo>
                      <a:pt x="2435" y="323"/>
                    </a:lnTo>
                    <a:lnTo>
                      <a:pt x="2438" y="318"/>
                    </a:lnTo>
                    <a:lnTo>
                      <a:pt x="2438" y="314"/>
                    </a:lnTo>
                    <a:lnTo>
                      <a:pt x="2438" y="308"/>
                    </a:lnTo>
                    <a:lnTo>
                      <a:pt x="2435" y="304"/>
                    </a:lnTo>
                    <a:lnTo>
                      <a:pt x="2431" y="302"/>
                    </a:lnTo>
                    <a:lnTo>
                      <a:pt x="2426" y="301"/>
                    </a:lnTo>
                    <a:close/>
                    <a:moveTo>
                      <a:pt x="2470" y="464"/>
                    </a:moveTo>
                    <a:lnTo>
                      <a:pt x="2491" y="464"/>
                    </a:lnTo>
                    <a:lnTo>
                      <a:pt x="2491" y="292"/>
                    </a:lnTo>
                    <a:lnTo>
                      <a:pt x="2470" y="292"/>
                    </a:lnTo>
                    <a:lnTo>
                      <a:pt x="2470" y="464"/>
                    </a:lnTo>
                    <a:close/>
                    <a:moveTo>
                      <a:pt x="2547" y="464"/>
                    </a:moveTo>
                    <a:lnTo>
                      <a:pt x="2547" y="347"/>
                    </a:lnTo>
                    <a:lnTo>
                      <a:pt x="2526" y="347"/>
                    </a:lnTo>
                    <a:lnTo>
                      <a:pt x="2526" y="464"/>
                    </a:lnTo>
                    <a:lnTo>
                      <a:pt x="2547" y="464"/>
                    </a:lnTo>
                    <a:close/>
                    <a:moveTo>
                      <a:pt x="2536" y="301"/>
                    </a:moveTo>
                    <a:lnTo>
                      <a:pt x="2531" y="302"/>
                    </a:lnTo>
                    <a:lnTo>
                      <a:pt x="2527" y="304"/>
                    </a:lnTo>
                    <a:lnTo>
                      <a:pt x="2524" y="308"/>
                    </a:lnTo>
                    <a:lnTo>
                      <a:pt x="2523" y="314"/>
                    </a:lnTo>
                    <a:lnTo>
                      <a:pt x="2524" y="318"/>
                    </a:lnTo>
                    <a:lnTo>
                      <a:pt x="2527" y="323"/>
                    </a:lnTo>
                    <a:lnTo>
                      <a:pt x="2531" y="326"/>
                    </a:lnTo>
                    <a:lnTo>
                      <a:pt x="2536" y="327"/>
                    </a:lnTo>
                    <a:lnTo>
                      <a:pt x="2541" y="326"/>
                    </a:lnTo>
                    <a:lnTo>
                      <a:pt x="2546" y="323"/>
                    </a:lnTo>
                    <a:lnTo>
                      <a:pt x="2548" y="318"/>
                    </a:lnTo>
                    <a:lnTo>
                      <a:pt x="2549" y="314"/>
                    </a:lnTo>
                    <a:lnTo>
                      <a:pt x="2548" y="308"/>
                    </a:lnTo>
                    <a:lnTo>
                      <a:pt x="2546" y="304"/>
                    </a:lnTo>
                    <a:lnTo>
                      <a:pt x="2541" y="302"/>
                    </a:lnTo>
                    <a:lnTo>
                      <a:pt x="2536" y="301"/>
                    </a:lnTo>
                    <a:close/>
                    <a:moveTo>
                      <a:pt x="2659" y="292"/>
                    </a:moveTo>
                    <a:lnTo>
                      <a:pt x="2659" y="362"/>
                    </a:lnTo>
                    <a:lnTo>
                      <a:pt x="2658" y="362"/>
                    </a:lnTo>
                    <a:lnTo>
                      <a:pt x="2656" y="359"/>
                    </a:lnTo>
                    <a:lnTo>
                      <a:pt x="2654" y="355"/>
                    </a:lnTo>
                    <a:lnTo>
                      <a:pt x="2649" y="352"/>
                    </a:lnTo>
                    <a:lnTo>
                      <a:pt x="2646" y="350"/>
                    </a:lnTo>
                    <a:lnTo>
                      <a:pt x="2641" y="347"/>
                    </a:lnTo>
                    <a:lnTo>
                      <a:pt x="2636" y="345"/>
                    </a:lnTo>
                    <a:lnTo>
                      <a:pt x="2630" y="344"/>
                    </a:lnTo>
                    <a:lnTo>
                      <a:pt x="2624" y="344"/>
                    </a:lnTo>
                    <a:lnTo>
                      <a:pt x="2619" y="344"/>
                    </a:lnTo>
                    <a:lnTo>
                      <a:pt x="2614" y="345"/>
                    </a:lnTo>
                    <a:lnTo>
                      <a:pt x="2609" y="346"/>
                    </a:lnTo>
                    <a:lnTo>
                      <a:pt x="2604" y="349"/>
                    </a:lnTo>
                    <a:lnTo>
                      <a:pt x="2595" y="354"/>
                    </a:lnTo>
                    <a:lnTo>
                      <a:pt x="2588" y="361"/>
                    </a:lnTo>
                    <a:lnTo>
                      <a:pt x="2585" y="365"/>
                    </a:lnTo>
                    <a:lnTo>
                      <a:pt x="2581" y="370"/>
                    </a:lnTo>
                    <a:lnTo>
                      <a:pt x="2579" y="375"/>
                    </a:lnTo>
                    <a:lnTo>
                      <a:pt x="2577" y="381"/>
                    </a:lnTo>
                    <a:lnTo>
                      <a:pt x="2575" y="388"/>
                    </a:lnTo>
                    <a:lnTo>
                      <a:pt x="2574" y="393"/>
                    </a:lnTo>
                    <a:lnTo>
                      <a:pt x="2573" y="400"/>
                    </a:lnTo>
                    <a:lnTo>
                      <a:pt x="2573" y="408"/>
                    </a:lnTo>
                    <a:lnTo>
                      <a:pt x="2574" y="420"/>
                    </a:lnTo>
                    <a:lnTo>
                      <a:pt x="2577" y="432"/>
                    </a:lnTo>
                    <a:lnTo>
                      <a:pt x="2581" y="442"/>
                    </a:lnTo>
                    <a:lnTo>
                      <a:pt x="2587" y="451"/>
                    </a:lnTo>
                    <a:lnTo>
                      <a:pt x="2594" y="458"/>
                    </a:lnTo>
                    <a:lnTo>
                      <a:pt x="2602" y="463"/>
                    </a:lnTo>
                    <a:lnTo>
                      <a:pt x="2607" y="464"/>
                    </a:lnTo>
                    <a:lnTo>
                      <a:pt x="2612" y="467"/>
                    </a:lnTo>
                    <a:lnTo>
                      <a:pt x="2617" y="467"/>
                    </a:lnTo>
                    <a:lnTo>
                      <a:pt x="2621" y="468"/>
                    </a:lnTo>
                    <a:lnTo>
                      <a:pt x="2629" y="467"/>
                    </a:lnTo>
                    <a:lnTo>
                      <a:pt x="2634" y="466"/>
                    </a:lnTo>
                    <a:lnTo>
                      <a:pt x="2641" y="463"/>
                    </a:lnTo>
                    <a:lnTo>
                      <a:pt x="2646" y="461"/>
                    </a:lnTo>
                    <a:lnTo>
                      <a:pt x="2651" y="458"/>
                    </a:lnTo>
                    <a:lnTo>
                      <a:pt x="2655" y="453"/>
                    </a:lnTo>
                    <a:lnTo>
                      <a:pt x="2658" y="449"/>
                    </a:lnTo>
                    <a:lnTo>
                      <a:pt x="2660" y="444"/>
                    </a:lnTo>
                    <a:lnTo>
                      <a:pt x="2661" y="444"/>
                    </a:lnTo>
                    <a:lnTo>
                      <a:pt x="2662" y="464"/>
                    </a:lnTo>
                    <a:lnTo>
                      <a:pt x="2681" y="464"/>
                    </a:lnTo>
                    <a:lnTo>
                      <a:pt x="2680" y="450"/>
                    </a:lnTo>
                    <a:lnTo>
                      <a:pt x="2680" y="434"/>
                    </a:lnTo>
                    <a:lnTo>
                      <a:pt x="2680" y="292"/>
                    </a:lnTo>
                    <a:lnTo>
                      <a:pt x="2659" y="292"/>
                    </a:lnTo>
                    <a:close/>
                    <a:moveTo>
                      <a:pt x="2659" y="415"/>
                    </a:moveTo>
                    <a:lnTo>
                      <a:pt x="2659" y="420"/>
                    </a:lnTo>
                    <a:lnTo>
                      <a:pt x="2658" y="424"/>
                    </a:lnTo>
                    <a:lnTo>
                      <a:pt x="2656" y="430"/>
                    </a:lnTo>
                    <a:lnTo>
                      <a:pt x="2654" y="435"/>
                    </a:lnTo>
                    <a:lnTo>
                      <a:pt x="2651" y="440"/>
                    </a:lnTo>
                    <a:lnTo>
                      <a:pt x="2646" y="443"/>
                    </a:lnTo>
                    <a:lnTo>
                      <a:pt x="2642" y="447"/>
                    </a:lnTo>
                    <a:lnTo>
                      <a:pt x="2638" y="449"/>
                    </a:lnTo>
                    <a:lnTo>
                      <a:pt x="2633" y="450"/>
                    </a:lnTo>
                    <a:lnTo>
                      <a:pt x="2628" y="450"/>
                    </a:lnTo>
                    <a:lnTo>
                      <a:pt x="2619" y="449"/>
                    </a:lnTo>
                    <a:lnTo>
                      <a:pt x="2613" y="447"/>
                    </a:lnTo>
                    <a:lnTo>
                      <a:pt x="2607" y="442"/>
                    </a:lnTo>
                    <a:lnTo>
                      <a:pt x="2602" y="438"/>
                    </a:lnTo>
                    <a:lnTo>
                      <a:pt x="2599" y="431"/>
                    </a:lnTo>
                    <a:lnTo>
                      <a:pt x="2595" y="423"/>
                    </a:lnTo>
                    <a:lnTo>
                      <a:pt x="2594" y="415"/>
                    </a:lnTo>
                    <a:lnTo>
                      <a:pt x="2594" y="407"/>
                    </a:lnTo>
                    <a:lnTo>
                      <a:pt x="2594" y="398"/>
                    </a:lnTo>
                    <a:lnTo>
                      <a:pt x="2597" y="389"/>
                    </a:lnTo>
                    <a:lnTo>
                      <a:pt x="2599" y="381"/>
                    </a:lnTo>
                    <a:lnTo>
                      <a:pt x="2603" y="374"/>
                    </a:lnTo>
                    <a:lnTo>
                      <a:pt x="2607" y="369"/>
                    </a:lnTo>
                    <a:lnTo>
                      <a:pt x="2614" y="364"/>
                    </a:lnTo>
                    <a:lnTo>
                      <a:pt x="2620" y="362"/>
                    </a:lnTo>
                    <a:lnTo>
                      <a:pt x="2628" y="361"/>
                    </a:lnTo>
                    <a:lnTo>
                      <a:pt x="2633" y="362"/>
                    </a:lnTo>
                    <a:lnTo>
                      <a:pt x="2639" y="363"/>
                    </a:lnTo>
                    <a:lnTo>
                      <a:pt x="2644" y="365"/>
                    </a:lnTo>
                    <a:lnTo>
                      <a:pt x="2647" y="369"/>
                    </a:lnTo>
                    <a:lnTo>
                      <a:pt x="2652" y="372"/>
                    </a:lnTo>
                    <a:lnTo>
                      <a:pt x="2654" y="376"/>
                    </a:lnTo>
                    <a:lnTo>
                      <a:pt x="2657" y="381"/>
                    </a:lnTo>
                    <a:lnTo>
                      <a:pt x="2658" y="385"/>
                    </a:lnTo>
                    <a:lnTo>
                      <a:pt x="2659" y="390"/>
                    </a:lnTo>
                    <a:lnTo>
                      <a:pt x="2659" y="395"/>
                    </a:lnTo>
                    <a:lnTo>
                      <a:pt x="2659" y="415"/>
                    </a:lnTo>
                    <a:close/>
                    <a:moveTo>
                      <a:pt x="2796" y="464"/>
                    </a:moveTo>
                    <a:lnTo>
                      <a:pt x="2794" y="451"/>
                    </a:lnTo>
                    <a:lnTo>
                      <a:pt x="2794" y="437"/>
                    </a:lnTo>
                    <a:lnTo>
                      <a:pt x="2794" y="392"/>
                    </a:lnTo>
                    <a:lnTo>
                      <a:pt x="2794" y="383"/>
                    </a:lnTo>
                    <a:lnTo>
                      <a:pt x="2792" y="375"/>
                    </a:lnTo>
                    <a:lnTo>
                      <a:pt x="2790" y="366"/>
                    </a:lnTo>
                    <a:lnTo>
                      <a:pt x="2786" y="360"/>
                    </a:lnTo>
                    <a:lnTo>
                      <a:pt x="2783" y="356"/>
                    </a:lnTo>
                    <a:lnTo>
                      <a:pt x="2780" y="353"/>
                    </a:lnTo>
                    <a:lnTo>
                      <a:pt x="2777" y="351"/>
                    </a:lnTo>
                    <a:lnTo>
                      <a:pt x="2773" y="349"/>
                    </a:lnTo>
                    <a:lnTo>
                      <a:pt x="2768" y="346"/>
                    </a:lnTo>
                    <a:lnTo>
                      <a:pt x="2763" y="345"/>
                    </a:lnTo>
                    <a:lnTo>
                      <a:pt x="2757" y="344"/>
                    </a:lnTo>
                    <a:lnTo>
                      <a:pt x="2751" y="344"/>
                    </a:lnTo>
                    <a:lnTo>
                      <a:pt x="2740" y="345"/>
                    </a:lnTo>
                    <a:lnTo>
                      <a:pt x="2730" y="347"/>
                    </a:lnTo>
                    <a:lnTo>
                      <a:pt x="2721" y="351"/>
                    </a:lnTo>
                    <a:lnTo>
                      <a:pt x="2713" y="355"/>
                    </a:lnTo>
                    <a:lnTo>
                      <a:pt x="2719" y="369"/>
                    </a:lnTo>
                    <a:lnTo>
                      <a:pt x="2725" y="365"/>
                    </a:lnTo>
                    <a:lnTo>
                      <a:pt x="2732" y="362"/>
                    </a:lnTo>
                    <a:lnTo>
                      <a:pt x="2740" y="361"/>
                    </a:lnTo>
                    <a:lnTo>
                      <a:pt x="2748" y="360"/>
                    </a:lnTo>
                    <a:lnTo>
                      <a:pt x="2755" y="361"/>
                    </a:lnTo>
                    <a:lnTo>
                      <a:pt x="2762" y="363"/>
                    </a:lnTo>
                    <a:lnTo>
                      <a:pt x="2766" y="366"/>
                    </a:lnTo>
                    <a:lnTo>
                      <a:pt x="2769" y="370"/>
                    </a:lnTo>
                    <a:lnTo>
                      <a:pt x="2771" y="374"/>
                    </a:lnTo>
                    <a:lnTo>
                      <a:pt x="2773" y="379"/>
                    </a:lnTo>
                    <a:lnTo>
                      <a:pt x="2774" y="383"/>
                    </a:lnTo>
                    <a:lnTo>
                      <a:pt x="2774" y="388"/>
                    </a:lnTo>
                    <a:lnTo>
                      <a:pt x="2774" y="390"/>
                    </a:lnTo>
                    <a:lnTo>
                      <a:pt x="2759" y="391"/>
                    </a:lnTo>
                    <a:lnTo>
                      <a:pt x="2744" y="392"/>
                    </a:lnTo>
                    <a:lnTo>
                      <a:pt x="2733" y="396"/>
                    </a:lnTo>
                    <a:lnTo>
                      <a:pt x="2723" y="401"/>
                    </a:lnTo>
                    <a:lnTo>
                      <a:pt x="2719" y="404"/>
                    </a:lnTo>
                    <a:lnTo>
                      <a:pt x="2715" y="408"/>
                    </a:lnTo>
                    <a:lnTo>
                      <a:pt x="2712" y="411"/>
                    </a:lnTo>
                    <a:lnTo>
                      <a:pt x="2710" y="414"/>
                    </a:lnTo>
                    <a:lnTo>
                      <a:pt x="2708" y="419"/>
                    </a:lnTo>
                    <a:lnTo>
                      <a:pt x="2707" y="423"/>
                    </a:lnTo>
                    <a:lnTo>
                      <a:pt x="2706" y="429"/>
                    </a:lnTo>
                    <a:lnTo>
                      <a:pt x="2706" y="433"/>
                    </a:lnTo>
                    <a:lnTo>
                      <a:pt x="2706" y="440"/>
                    </a:lnTo>
                    <a:lnTo>
                      <a:pt x="2708" y="445"/>
                    </a:lnTo>
                    <a:lnTo>
                      <a:pt x="2710" y="452"/>
                    </a:lnTo>
                    <a:lnTo>
                      <a:pt x="2714" y="457"/>
                    </a:lnTo>
                    <a:lnTo>
                      <a:pt x="2719" y="461"/>
                    </a:lnTo>
                    <a:lnTo>
                      <a:pt x="2725" y="464"/>
                    </a:lnTo>
                    <a:lnTo>
                      <a:pt x="2732" y="467"/>
                    </a:lnTo>
                    <a:lnTo>
                      <a:pt x="2740" y="468"/>
                    </a:lnTo>
                    <a:lnTo>
                      <a:pt x="2746" y="467"/>
                    </a:lnTo>
                    <a:lnTo>
                      <a:pt x="2751" y="466"/>
                    </a:lnTo>
                    <a:lnTo>
                      <a:pt x="2756" y="464"/>
                    </a:lnTo>
                    <a:lnTo>
                      <a:pt x="2761" y="462"/>
                    </a:lnTo>
                    <a:lnTo>
                      <a:pt x="2769" y="457"/>
                    </a:lnTo>
                    <a:lnTo>
                      <a:pt x="2775" y="450"/>
                    </a:lnTo>
                    <a:lnTo>
                      <a:pt x="2776" y="450"/>
                    </a:lnTo>
                    <a:lnTo>
                      <a:pt x="2777" y="464"/>
                    </a:lnTo>
                    <a:lnTo>
                      <a:pt x="2796" y="464"/>
                    </a:lnTo>
                    <a:close/>
                    <a:moveTo>
                      <a:pt x="2775" y="425"/>
                    </a:moveTo>
                    <a:lnTo>
                      <a:pt x="2774" y="429"/>
                    </a:lnTo>
                    <a:lnTo>
                      <a:pt x="2773" y="432"/>
                    </a:lnTo>
                    <a:lnTo>
                      <a:pt x="2771" y="435"/>
                    </a:lnTo>
                    <a:lnTo>
                      <a:pt x="2769" y="439"/>
                    </a:lnTo>
                    <a:lnTo>
                      <a:pt x="2767" y="442"/>
                    </a:lnTo>
                    <a:lnTo>
                      <a:pt x="2764" y="445"/>
                    </a:lnTo>
                    <a:lnTo>
                      <a:pt x="2760" y="448"/>
                    </a:lnTo>
                    <a:lnTo>
                      <a:pt x="2755" y="450"/>
                    </a:lnTo>
                    <a:lnTo>
                      <a:pt x="2751" y="451"/>
                    </a:lnTo>
                    <a:lnTo>
                      <a:pt x="2746" y="451"/>
                    </a:lnTo>
                    <a:lnTo>
                      <a:pt x="2741" y="451"/>
                    </a:lnTo>
                    <a:lnTo>
                      <a:pt x="2738" y="450"/>
                    </a:lnTo>
                    <a:lnTo>
                      <a:pt x="2735" y="449"/>
                    </a:lnTo>
                    <a:lnTo>
                      <a:pt x="2732" y="447"/>
                    </a:lnTo>
                    <a:lnTo>
                      <a:pt x="2729" y="443"/>
                    </a:lnTo>
                    <a:lnTo>
                      <a:pt x="2727" y="440"/>
                    </a:lnTo>
                    <a:lnTo>
                      <a:pt x="2726" y="435"/>
                    </a:lnTo>
                    <a:lnTo>
                      <a:pt x="2726" y="431"/>
                    </a:lnTo>
                    <a:lnTo>
                      <a:pt x="2726" y="427"/>
                    </a:lnTo>
                    <a:lnTo>
                      <a:pt x="2727" y="423"/>
                    </a:lnTo>
                    <a:lnTo>
                      <a:pt x="2728" y="420"/>
                    </a:lnTo>
                    <a:lnTo>
                      <a:pt x="2730" y="418"/>
                    </a:lnTo>
                    <a:lnTo>
                      <a:pt x="2735" y="412"/>
                    </a:lnTo>
                    <a:lnTo>
                      <a:pt x="2741" y="409"/>
                    </a:lnTo>
                    <a:lnTo>
                      <a:pt x="2749" y="407"/>
                    </a:lnTo>
                    <a:lnTo>
                      <a:pt x="2757" y="405"/>
                    </a:lnTo>
                    <a:lnTo>
                      <a:pt x="2766" y="404"/>
                    </a:lnTo>
                    <a:lnTo>
                      <a:pt x="2775" y="404"/>
                    </a:lnTo>
                    <a:lnTo>
                      <a:pt x="2775" y="425"/>
                    </a:lnTo>
                    <a:close/>
                    <a:moveTo>
                      <a:pt x="2905" y="292"/>
                    </a:moveTo>
                    <a:lnTo>
                      <a:pt x="2905" y="362"/>
                    </a:lnTo>
                    <a:lnTo>
                      <a:pt x="2905" y="362"/>
                    </a:lnTo>
                    <a:lnTo>
                      <a:pt x="2903" y="359"/>
                    </a:lnTo>
                    <a:lnTo>
                      <a:pt x="2900" y="355"/>
                    </a:lnTo>
                    <a:lnTo>
                      <a:pt x="2897" y="352"/>
                    </a:lnTo>
                    <a:lnTo>
                      <a:pt x="2892" y="350"/>
                    </a:lnTo>
                    <a:lnTo>
                      <a:pt x="2888" y="347"/>
                    </a:lnTo>
                    <a:lnTo>
                      <a:pt x="2883" y="345"/>
                    </a:lnTo>
                    <a:lnTo>
                      <a:pt x="2877" y="344"/>
                    </a:lnTo>
                    <a:lnTo>
                      <a:pt x="2871" y="344"/>
                    </a:lnTo>
                    <a:lnTo>
                      <a:pt x="2865" y="344"/>
                    </a:lnTo>
                    <a:lnTo>
                      <a:pt x="2860" y="345"/>
                    </a:lnTo>
                    <a:lnTo>
                      <a:pt x="2856" y="346"/>
                    </a:lnTo>
                    <a:lnTo>
                      <a:pt x="2851" y="349"/>
                    </a:lnTo>
                    <a:lnTo>
                      <a:pt x="2842" y="354"/>
                    </a:lnTo>
                    <a:lnTo>
                      <a:pt x="2834" y="361"/>
                    </a:lnTo>
                    <a:lnTo>
                      <a:pt x="2831" y="365"/>
                    </a:lnTo>
                    <a:lnTo>
                      <a:pt x="2829" y="370"/>
                    </a:lnTo>
                    <a:lnTo>
                      <a:pt x="2825" y="375"/>
                    </a:lnTo>
                    <a:lnTo>
                      <a:pt x="2823" y="381"/>
                    </a:lnTo>
                    <a:lnTo>
                      <a:pt x="2822" y="388"/>
                    </a:lnTo>
                    <a:lnTo>
                      <a:pt x="2820" y="393"/>
                    </a:lnTo>
                    <a:lnTo>
                      <a:pt x="2820" y="400"/>
                    </a:lnTo>
                    <a:lnTo>
                      <a:pt x="2819" y="408"/>
                    </a:lnTo>
                    <a:lnTo>
                      <a:pt x="2820" y="420"/>
                    </a:lnTo>
                    <a:lnTo>
                      <a:pt x="2823" y="432"/>
                    </a:lnTo>
                    <a:lnTo>
                      <a:pt x="2828" y="442"/>
                    </a:lnTo>
                    <a:lnTo>
                      <a:pt x="2833" y="451"/>
                    </a:lnTo>
                    <a:lnTo>
                      <a:pt x="2841" y="458"/>
                    </a:lnTo>
                    <a:lnTo>
                      <a:pt x="2849" y="463"/>
                    </a:lnTo>
                    <a:lnTo>
                      <a:pt x="2854" y="464"/>
                    </a:lnTo>
                    <a:lnTo>
                      <a:pt x="2858" y="467"/>
                    </a:lnTo>
                    <a:lnTo>
                      <a:pt x="2863" y="467"/>
                    </a:lnTo>
                    <a:lnTo>
                      <a:pt x="2869" y="468"/>
                    </a:lnTo>
                    <a:lnTo>
                      <a:pt x="2875" y="467"/>
                    </a:lnTo>
                    <a:lnTo>
                      <a:pt x="2882" y="466"/>
                    </a:lnTo>
                    <a:lnTo>
                      <a:pt x="2887" y="463"/>
                    </a:lnTo>
                    <a:lnTo>
                      <a:pt x="2892" y="461"/>
                    </a:lnTo>
                    <a:lnTo>
                      <a:pt x="2897" y="458"/>
                    </a:lnTo>
                    <a:lnTo>
                      <a:pt x="2901" y="453"/>
                    </a:lnTo>
                    <a:lnTo>
                      <a:pt x="2904" y="449"/>
                    </a:lnTo>
                    <a:lnTo>
                      <a:pt x="2908" y="444"/>
                    </a:lnTo>
                    <a:lnTo>
                      <a:pt x="2908" y="444"/>
                    </a:lnTo>
                    <a:lnTo>
                      <a:pt x="2909" y="464"/>
                    </a:lnTo>
                    <a:lnTo>
                      <a:pt x="2927" y="464"/>
                    </a:lnTo>
                    <a:lnTo>
                      <a:pt x="2927" y="450"/>
                    </a:lnTo>
                    <a:lnTo>
                      <a:pt x="2926" y="434"/>
                    </a:lnTo>
                    <a:lnTo>
                      <a:pt x="2926" y="292"/>
                    </a:lnTo>
                    <a:lnTo>
                      <a:pt x="2905" y="292"/>
                    </a:lnTo>
                    <a:close/>
                    <a:moveTo>
                      <a:pt x="2905" y="415"/>
                    </a:moveTo>
                    <a:lnTo>
                      <a:pt x="2905" y="420"/>
                    </a:lnTo>
                    <a:lnTo>
                      <a:pt x="2904" y="424"/>
                    </a:lnTo>
                    <a:lnTo>
                      <a:pt x="2903" y="430"/>
                    </a:lnTo>
                    <a:lnTo>
                      <a:pt x="2900" y="435"/>
                    </a:lnTo>
                    <a:lnTo>
                      <a:pt x="2897" y="440"/>
                    </a:lnTo>
                    <a:lnTo>
                      <a:pt x="2894" y="443"/>
                    </a:lnTo>
                    <a:lnTo>
                      <a:pt x="2889" y="447"/>
                    </a:lnTo>
                    <a:lnTo>
                      <a:pt x="2884" y="449"/>
                    </a:lnTo>
                    <a:lnTo>
                      <a:pt x="2879" y="450"/>
                    </a:lnTo>
                    <a:lnTo>
                      <a:pt x="2874" y="450"/>
                    </a:lnTo>
                    <a:lnTo>
                      <a:pt x="2867" y="449"/>
                    </a:lnTo>
                    <a:lnTo>
                      <a:pt x="2859" y="447"/>
                    </a:lnTo>
                    <a:lnTo>
                      <a:pt x="2854" y="442"/>
                    </a:lnTo>
                    <a:lnTo>
                      <a:pt x="2849" y="438"/>
                    </a:lnTo>
                    <a:lnTo>
                      <a:pt x="2845" y="431"/>
                    </a:lnTo>
                    <a:lnTo>
                      <a:pt x="2843" y="423"/>
                    </a:lnTo>
                    <a:lnTo>
                      <a:pt x="2841" y="415"/>
                    </a:lnTo>
                    <a:lnTo>
                      <a:pt x="2841" y="407"/>
                    </a:lnTo>
                    <a:lnTo>
                      <a:pt x="2841" y="398"/>
                    </a:lnTo>
                    <a:lnTo>
                      <a:pt x="2843" y="389"/>
                    </a:lnTo>
                    <a:lnTo>
                      <a:pt x="2846" y="381"/>
                    </a:lnTo>
                    <a:lnTo>
                      <a:pt x="2849" y="374"/>
                    </a:lnTo>
                    <a:lnTo>
                      <a:pt x="2855" y="369"/>
                    </a:lnTo>
                    <a:lnTo>
                      <a:pt x="2860" y="364"/>
                    </a:lnTo>
                    <a:lnTo>
                      <a:pt x="2867" y="362"/>
                    </a:lnTo>
                    <a:lnTo>
                      <a:pt x="2875" y="361"/>
                    </a:lnTo>
                    <a:lnTo>
                      <a:pt x="2881" y="362"/>
                    </a:lnTo>
                    <a:lnTo>
                      <a:pt x="2886" y="363"/>
                    </a:lnTo>
                    <a:lnTo>
                      <a:pt x="2890" y="365"/>
                    </a:lnTo>
                    <a:lnTo>
                      <a:pt x="2895" y="369"/>
                    </a:lnTo>
                    <a:lnTo>
                      <a:pt x="2898" y="372"/>
                    </a:lnTo>
                    <a:lnTo>
                      <a:pt x="2901" y="376"/>
                    </a:lnTo>
                    <a:lnTo>
                      <a:pt x="2903" y="381"/>
                    </a:lnTo>
                    <a:lnTo>
                      <a:pt x="2904" y="385"/>
                    </a:lnTo>
                    <a:lnTo>
                      <a:pt x="2905" y="390"/>
                    </a:lnTo>
                    <a:lnTo>
                      <a:pt x="2905" y="395"/>
                    </a:lnTo>
                    <a:lnTo>
                      <a:pt x="2905" y="415"/>
                    </a:lnTo>
                    <a:close/>
                    <a:moveTo>
                      <a:pt x="3052" y="410"/>
                    </a:moveTo>
                    <a:lnTo>
                      <a:pt x="3053" y="405"/>
                    </a:lnTo>
                    <a:lnTo>
                      <a:pt x="3053" y="400"/>
                    </a:lnTo>
                    <a:lnTo>
                      <a:pt x="3052" y="391"/>
                    </a:lnTo>
                    <a:lnTo>
                      <a:pt x="3051" y="382"/>
                    </a:lnTo>
                    <a:lnTo>
                      <a:pt x="3048" y="373"/>
                    </a:lnTo>
                    <a:lnTo>
                      <a:pt x="3044" y="364"/>
                    </a:lnTo>
                    <a:lnTo>
                      <a:pt x="3040" y="360"/>
                    </a:lnTo>
                    <a:lnTo>
                      <a:pt x="3037" y="356"/>
                    </a:lnTo>
                    <a:lnTo>
                      <a:pt x="3034" y="353"/>
                    </a:lnTo>
                    <a:lnTo>
                      <a:pt x="3030" y="350"/>
                    </a:lnTo>
                    <a:lnTo>
                      <a:pt x="3024" y="347"/>
                    </a:lnTo>
                    <a:lnTo>
                      <a:pt x="3019" y="345"/>
                    </a:lnTo>
                    <a:lnTo>
                      <a:pt x="3012" y="344"/>
                    </a:lnTo>
                    <a:lnTo>
                      <a:pt x="3006" y="344"/>
                    </a:lnTo>
                    <a:lnTo>
                      <a:pt x="3000" y="344"/>
                    </a:lnTo>
                    <a:lnTo>
                      <a:pt x="2994" y="345"/>
                    </a:lnTo>
                    <a:lnTo>
                      <a:pt x="2989" y="347"/>
                    </a:lnTo>
                    <a:lnTo>
                      <a:pt x="2983" y="350"/>
                    </a:lnTo>
                    <a:lnTo>
                      <a:pt x="2979" y="352"/>
                    </a:lnTo>
                    <a:lnTo>
                      <a:pt x="2975" y="355"/>
                    </a:lnTo>
                    <a:lnTo>
                      <a:pt x="2970" y="359"/>
                    </a:lnTo>
                    <a:lnTo>
                      <a:pt x="2967" y="363"/>
                    </a:lnTo>
                    <a:lnTo>
                      <a:pt x="2960" y="372"/>
                    </a:lnTo>
                    <a:lnTo>
                      <a:pt x="2956" y="383"/>
                    </a:lnTo>
                    <a:lnTo>
                      <a:pt x="2953" y="395"/>
                    </a:lnTo>
                    <a:lnTo>
                      <a:pt x="2953" y="408"/>
                    </a:lnTo>
                    <a:lnTo>
                      <a:pt x="2953" y="421"/>
                    </a:lnTo>
                    <a:lnTo>
                      <a:pt x="2956" y="432"/>
                    </a:lnTo>
                    <a:lnTo>
                      <a:pt x="2958" y="438"/>
                    </a:lnTo>
                    <a:lnTo>
                      <a:pt x="2960" y="442"/>
                    </a:lnTo>
                    <a:lnTo>
                      <a:pt x="2964" y="447"/>
                    </a:lnTo>
                    <a:lnTo>
                      <a:pt x="2967" y="451"/>
                    </a:lnTo>
                    <a:lnTo>
                      <a:pt x="2971" y="454"/>
                    </a:lnTo>
                    <a:lnTo>
                      <a:pt x="2976" y="458"/>
                    </a:lnTo>
                    <a:lnTo>
                      <a:pt x="2980" y="460"/>
                    </a:lnTo>
                    <a:lnTo>
                      <a:pt x="2985" y="463"/>
                    </a:lnTo>
                    <a:lnTo>
                      <a:pt x="2991" y="464"/>
                    </a:lnTo>
                    <a:lnTo>
                      <a:pt x="2996" y="466"/>
                    </a:lnTo>
                    <a:lnTo>
                      <a:pt x="3003" y="467"/>
                    </a:lnTo>
                    <a:lnTo>
                      <a:pt x="3009" y="467"/>
                    </a:lnTo>
                    <a:lnTo>
                      <a:pt x="3021" y="467"/>
                    </a:lnTo>
                    <a:lnTo>
                      <a:pt x="3032" y="464"/>
                    </a:lnTo>
                    <a:lnTo>
                      <a:pt x="3040" y="462"/>
                    </a:lnTo>
                    <a:lnTo>
                      <a:pt x="3047" y="460"/>
                    </a:lnTo>
                    <a:lnTo>
                      <a:pt x="3043" y="444"/>
                    </a:lnTo>
                    <a:lnTo>
                      <a:pt x="3037" y="447"/>
                    </a:lnTo>
                    <a:lnTo>
                      <a:pt x="3030" y="449"/>
                    </a:lnTo>
                    <a:lnTo>
                      <a:pt x="3022" y="450"/>
                    </a:lnTo>
                    <a:lnTo>
                      <a:pt x="3011" y="451"/>
                    </a:lnTo>
                    <a:lnTo>
                      <a:pt x="3004" y="450"/>
                    </a:lnTo>
                    <a:lnTo>
                      <a:pt x="2996" y="448"/>
                    </a:lnTo>
                    <a:lnTo>
                      <a:pt x="2990" y="445"/>
                    </a:lnTo>
                    <a:lnTo>
                      <a:pt x="2984" y="441"/>
                    </a:lnTo>
                    <a:lnTo>
                      <a:pt x="2980" y="435"/>
                    </a:lnTo>
                    <a:lnTo>
                      <a:pt x="2976" y="429"/>
                    </a:lnTo>
                    <a:lnTo>
                      <a:pt x="2973" y="420"/>
                    </a:lnTo>
                    <a:lnTo>
                      <a:pt x="2972" y="410"/>
                    </a:lnTo>
                    <a:lnTo>
                      <a:pt x="3052" y="410"/>
                    </a:lnTo>
                    <a:close/>
                    <a:moveTo>
                      <a:pt x="2972" y="394"/>
                    </a:moveTo>
                    <a:lnTo>
                      <a:pt x="2973" y="389"/>
                    </a:lnTo>
                    <a:lnTo>
                      <a:pt x="2976" y="383"/>
                    </a:lnTo>
                    <a:lnTo>
                      <a:pt x="2978" y="376"/>
                    </a:lnTo>
                    <a:lnTo>
                      <a:pt x="2981" y="371"/>
                    </a:lnTo>
                    <a:lnTo>
                      <a:pt x="2985" y="366"/>
                    </a:lnTo>
                    <a:lnTo>
                      <a:pt x="2991" y="363"/>
                    </a:lnTo>
                    <a:lnTo>
                      <a:pt x="2997" y="361"/>
                    </a:lnTo>
                    <a:lnTo>
                      <a:pt x="3005" y="360"/>
                    </a:lnTo>
                    <a:lnTo>
                      <a:pt x="3012" y="361"/>
                    </a:lnTo>
                    <a:lnTo>
                      <a:pt x="3019" y="363"/>
                    </a:lnTo>
                    <a:lnTo>
                      <a:pt x="3024" y="368"/>
                    </a:lnTo>
                    <a:lnTo>
                      <a:pt x="3027" y="372"/>
                    </a:lnTo>
                    <a:lnTo>
                      <a:pt x="3031" y="378"/>
                    </a:lnTo>
                    <a:lnTo>
                      <a:pt x="3032" y="383"/>
                    </a:lnTo>
                    <a:lnTo>
                      <a:pt x="3033" y="389"/>
                    </a:lnTo>
                    <a:lnTo>
                      <a:pt x="3033" y="394"/>
                    </a:lnTo>
                    <a:lnTo>
                      <a:pt x="2972" y="39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9" name="Google Shape;229;p36"/>
              <p:cNvSpPr/>
              <p:nvPr/>
            </p:nvSpPr>
            <p:spPr>
              <a:xfrm>
                <a:off x="7065963" y="5665788"/>
                <a:ext cx="1787528" cy="247650"/>
              </a:xfrm>
              <a:custGeom>
                <a:rect b="b" l="l" r="r" t="t"/>
                <a:pathLst>
                  <a:path extrusionOk="0" h="467" w="3378">
                    <a:moveTo>
                      <a:pt x="3378" y="129"/>
                    </a:moveTo>
                    <a:lnTo>
                      <a:pt x="3377" y="117"/>
                    </a:lnTo>
                    <a:lnTo>
                      <a:pt x="3375" y="104"/>
                    </a:lnTo>
                    <a:lnTo>
                      <a:pt x="3372" y="91"/>
                    </a:lnTo>
                    <a:lnTo>
                      <a:pt x="3369" y="79"/>
                    </a:lnTo>
                    <a:lnTo>
                      <a:pt x="3363" y="68"/>
                    </a:lnTo>
                    <a:lnTo>
                      <a:pt x="3357" y="58"/>
                    </a:lnTo>
                    <a:lnTo>
                      <a:pt x="3349" y="48"/>
                    </a:lnTo>
                    <a:lnTo>
                      <a:pt x="3340" y="38"/>
                    </a:lnTo>
                    <a:lnTo>
                      <a:pt x="3332" y="30"/>
                    </a:lnTo>
                    <a:lnTo>
                      <a:pt x="3322" y="22"/>
                    </a:lnTo>
                    <a:lnTo>
                      <a:pt x="3312" y="16"/>
                    </a:lnTo>
                    <a:lnTo>
                      <a:pt x="3301" y="10"/>
                    </a:lnTo>
                    <a:lnTo>
                      <a:pt x="3290" y="6"/>
                    </a:lnTo>
                    <a:lnTo>
                      <a:pt x="3278" y="3"/>
                    </a:lnTo>
                    <a:lnTo>
                      <a:pt x="3265" y="1"/>
                    </a:lnTo>
                    <a:lnTo>
                      <a:pt x="3252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3"/>
                    </a:lnTo>
                    <a:lnTo>
                      <a:pt x="89" y="6"/>
                    </a:lnTo>
                    <a:lnTo>
                      <a:pt x="77" y="10"/>
                    </a:lnTo>
                    <a:lnTo>
                      <a:pt x="66" y="16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7" y="38"/>
                    </a:lnTo>
                    <a:lnTo>
                      <a:pt x="29" y="48"/>
                    </a:lnTo>
                    <a:lnTo>
                      <a:pt x="22" y="58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5" y="91"/>
                    </a:lnTo>
                    <a:lnTo>
                      <a:pt x="2" y="104"/>
                    </a:lnTo>
                    <a:lnTo>
                      <a:pt x="1" y="117"/>
                    </a:lnTo>
                    <a:lnTo>
                      <a:pt x="0" y="129"/>
                    </a:lnTo>
                    <a:lnTo>
                      <a:pt x="0" y="467"/>
                    </a:lnTo>
                    <a:lnTo>
                      <a:pt x="3378" y="467"/>
                    </a:lnTo>
                    <a:lnTo>
                      <a:pt x="3378" y="129"/>
                    </a:lnTo>
                    <a:close/>
                  </a:path>
                </a:pathLst>
              </a:custGeom>
              <a:solidFill>
                <a:srgbClr val="7DADAB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7443788" y="5738813"/>
                <a:ext cx="1031877" cy="101600"/>
              </a:xfrm>
              <a:custGeom>
                <a:rect b="b" l="l" r="r" t="t"/>
                <a:pathLst>
                  <a:path extrusionOk="0" h="193" w="1950">
                    <a:moveTo>
                      <a:pt x="0" y="182"/>
                    </a:moveTo>
                    <a:lnTo>
                      <a:pt x="9" y="186"/>
                    </a:lnTo>
                    <a:lnTo>
                      <a:pt x="20" y="189"/>
                    </a:lnTo>
                    <a:lnTo>
                      <a:pt x="34" y="192"/>
                    </a:lnTo>
                    <a:lnTo>
                      <a:pt x="50" y="193"/>
                    </a:lnTo>
                    <a:lnTo>
                      <a:pt x="58" y="193"/>
                    </a:lnTo>
                    <a:lnTo>
                      <a:pt x="66" y="192"/>
                    </a:lnTo>
                    <a:lnTo>
                      <a:pt x="73" y="191"/>
                    </a:lnTo>
                    <a:lnTo>
                      <a:pt x="81" y="188"/>
                    </a:lnTo>
                    <a:lnTo>
                      <a:pt x="87" y="186"/>
                    </a:lnTo>
                    <a:lnTo>
                      <a:pt x="93" y="183"/>
                    </a:lnTo>
                    <a:lnTo>
                      <a:pt x="98" y="179"/>
                    </a:lnTo>
                    <a:lnTo>
                      <a:pt x="103" y="176"/>
                    </a:lnTo>
                    <a:lnTo>
                      <a:pt x="107" y="172"/>
                    </a:lnTo>
                    <a:lnTo>
                      <a:pt x="110" y="168"/>
                    </a:lnTo>
                    <a:lnTo>
                      <a:pt x="113" y="163"/>
                    </a:lnTo>
                    <a:lnTo>
                      <a:pt x="115" y="158"/>
                    </a:lnTo>
                    <a:lnTo>
                      <a:pt x="118" y="153"/>
                    </a:lnTo>
                    <a:lnTo>
                      <a:pt x="119" y="148"/>
                    </a:lnTo>
                    <a:lnTo>
                      <a:pt x="120" y="143"/>
                    </a:lnTo>
                    <a:lnTo>
                      <a:pt x="120" y="137"/>
                    </a:lnTo>
                    <a:lnTo>
                      <a:pt x="119" y="128"/>
                    </a:lnTo>
                    <a:lnTo>
                      <a:pt x="117" y="119"/>
                    </a:lnTo>
                    <a:lnTo>
                      <a:pt x="113" y="111"/>
                    </a:lnTo>
                    <a:lnTo>
                      <a:pt x="109" y="105"/>
                    </a:lnTo>
                    <a:lnTo>
                      <a:pt x="103" y="98"/>
                    </a:lnTo>
                    <a:lnTo>
                      <a:pt x="95" y="93"/>
                    </a:lnTo>
                    <a:lnTo>
                      <a:pt x="85" y="88"/>
                    </a:lnTo>
                    <a:lnTo>
                      <a:pt x="74" y="84"/>
                    </a:lnTo>
                    <a:lnTo>
                      <a:pt x="59" y="77"/>
                    </a:lnTo>
                    <a:lnTo>
                      <a:pt x="50" y="71"/>
                    </a:lnTo>
                    <a:lnTo>
                      <a:pt x="46" y="68"/>
                    </a:lnTo>
                    <a:lnTo>
                      <a:pt x="44" y="66"/>
                    </a:lnTo>
                    <a:lnTo>
                      <a:pt x="42" y="61"/>
                    </a:lnTo>
                    <a:lnTo>
                      <a:pt x="42" y="58"/>
                    </a:lnTo>
                    <a:lnTo>
                      <a:pt x="42" y="55"/>
                    </a:lnTo>
                    <a:lnTo>
                      <a:pt x="43" y="51"/>
                    </a:lnTo>
                    <a:lnTo>
                      <a:pt x="45" y="48"/>
                    </a:lnTo>
                    <a:lnTo>
                      <a:pt x="49" y="46"/>
                    </a:lnTo>
                    <a:lnTo>
                      <a:pt x="52" y="43"/>
                    </a:lnTo>
                    <a:lnTo>
                      <a:pt x="56" y="41"/>
                    </a:lnTo>
                    <a:lnTo>
                      <a:pt x="61" y="40"/>
                    </a:lnTo>
                    <a:lnTo>
                      <a:pt x="68" y="40"/>
                    </a:lnTo>
                    <a:lnTo>
                      <a:pt x="80" y="41"/>
                    </a:lnTo>
                    <a:lnTo>
                      <a:pt x="90" y="43"/>
                    </a:lnTo>
                    <a:lnTo>
                      <a:pt x="98" y="46"/>
                    </a:lnTo>
                    <a:lnTo>
                      <a:pt x="104" y="49"/>
                    </a:lnTo>
                    <a:lnTo>
                      <a:pt x="113" y="16"/>
                    </a:lnTo>
                    <a:lnTo>
                      <a:pt x="105" y="12"/>
                    </a:lnTo>
                    <a:lnTo>
                      <a:pt x="94" y="10"/>
                    </a:lnTo>
                    <a:lnTo>
                      <a:pt x="82" y="8"/>
                    </a:lnTo>
                    <a:lnTo>
                      <a:pt x="68" y="7"/>
                    </a:lnTo>
                    <a:lnTo>
                      <a:pt x="60" y="7"/>
                    </a:lnTo>
                    <a:lnTo>
                      <a:pt x="54" y="8"/>
                    </a:lnTo>
                    <a:lnTo>
                      <a:pt x="46" y="9"/>
                    </a:lnTo>
                    <a:lnTo>
                      <a:pt x="41" y="11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19" y="22"/>
                    </a:lnTo>
                    <a:lnTo>
                      <a:pt x="16" y="27"/>
                    </a:lnTo>
                    <a:lnTo>
                      <a:pt x="12" y="30"/>
                    </a:lnTo>
                    <a:lnTo>
                      <a:pt x="10" y="35"/>
                    </a:lnTo>
                    <a:lnTo>
                      <a:pt x="6" y="40"/>
                    </a:lnTo>
                    <a:lnTo>
                      <a:pt x="4" y="45"/>
                    </a:lnTo>
                    <a:lnTo>
                      <a:pt x="3" y="50"/>
                    </a:lnTo>
                    <a:lnTo>
                      <a:pt x="2" y="56"/>
                    </a:lnTo>
                    <a:lnTo>
                      <a:pt x="2" y="61"/>
                    </a:lnTo>
                    <a:lnTo>
                      <a:pt x="3" y="70"/>
                    </a:lnTo>
                    <a:lnTo>
                      <a:pt x="5" y="79"/>
                    </a:lnTo>
                    <a:lnTo>
                      <a:pt x="10" y="87"/>
                    </a:lnTo>
                    <a:lnTo>
                      <a:pt x="15" y="94"/>
                    </a:lnTo>
                    <a:lnTo>
                      <a:pt x="23" y="100"/>
                    </a:lnTo>
                    <a:lnTo>
                      <a:pt x="30" y="106"/>
                    </a:lnTo>
                    <a:lnTo>
                      <a:pt x="40" y="110"/>
                    </a:lnTo>
                    <a:lnTo>
                      <a:pt x="50" y="115"/>
                    </a:lnTo>
                    <a:lnTo>
                      <a:pt x="64" y="120"/>
                    </a:lnTo>
                    <a:lnTo>
                      <a:pt x="72" y="126"/>
                    </a:lnTo>
                    <a:lnTo>
                      <a:pt x="76" y="129"/>
                    </a:lnTo>
                    <a:lnTo>
                      <a:pt x="78" y="133"/>
                    </a:lnTo>
                    <a:lnTo>
                      <a:pt x="79" y="136"/>
                    </a:lnTo>
                    <a:lnTo>
                      <a:pt x="80" y="139"/>
                    </a:lnTo>
                    <a:lnTo>
                      <a:pt x="79" y="144"/>
                    </a:lnTo>
                    <a:lnTo>
                      <a:pt x="78" y="148"/>
                    </a:lnTo>
                    <a:lnTo>
                      <a:pt x="76" y="152"/>
                    </a:lnTo>
                    <a:lnTo>
                      <a:pt x="72" y="154"/>
                    </a:lnTo>
                    <a:lnTo>
                      <a:pt x="68" y="156"/>
                    </a:lnTo>
                    <a:lnTo>
                      <a:pt x="64" y="158"/>
                    </a:lnTo>
                    <a:lnTo>
                      <a:pt x="58" y="159"/>
                    </a:lnTo>
                    <a:lnTo>
                      <a:pt x="52" y="159"/>
                    </a:lnTo>
                    <a:lnTo>
                      <a:pt x="39" y="158"/>
                    </a:lnTo>
                    <a:lnTo>
                      <a:pt x="27" y="156"/>
                    </a:lnTo>
                    <a:lnTo>
                      <a:pt x="17" y="153"/>
                    </a:lnTo>
                    <a:lnTo>
                      <a:pt x="7" y="148"/>
                    </a:lnTo>
                    <a:lnTo>
                      <a:pt x="0" y="182"/>
                    </a:lnTo>
                    <a:close/>
                    <a:moveTo>
                      <a:pt x="265" y="59"/>
                    </a:moveTo>
                    <a:lnTo>
                      <a:pt x="226" y="59"/>
                    </a:lnTo>
                    <a:lnTo>
                      <a:pt x="226" y="137"/>
                    </a:lnTo>
                    <a:lnTo>
                      <a:pt x="225" y="142"/>
                    </a:lnTo>
                    <a:lnTo>
                      <a:pt x="223" y="146"/>
                    </a:lnTo>
                    <a:lnTo>
                      <a:pt x="221" y="150"/>
                    </a:lnTo>
                    <a:lnTo>
                      <a:pt x="217" y="155"/>
                    </a:lnTo>
                    <a:lnTo>
                      <a:pt x="215" y="157"/>
                    </a:lnTo>
                    <a:lnTo>
                      <a:pt x="212" y="159"/>
                    </a:lnTo>
                    <a:lnTo>
                      <a:pt x="208" y="159"/>
                    </a:lnTo>
                    <a:lnTo>
                      <a:pt x="204" y="160"/>
                    </a:lnTo>
                    <a:lnTo>
                      <a:pt x="200" y="159"/>
                    </a:lnTo>
                    <a:lnTo>
                      <a:pt x="195" y="158"/>
                    </a:lnTo>
                    <a:lnTo>
                      <a:pt x="192" y="156"/>
                    </a:lnTo>
                    <a:lnTo>
                      <a:pt x="189" y="152"/>
                    </a:lnTo>
                    <a:lnTo>
                      <a:pt x="187" y="147"/>
                    </a:lnTo>
                    <a:lnTo>
                      <a:pt x="186" y="143"/>
                    </a:lnTo>
                    <a:lnTo>
                      <a:pt x="185" y="136"/>
                    </a:lnTo>
                    <a:lnTo>
                      <a:pt x="185" y="129"/>
                    </a:lnTo>
                    <a:lnTo>
                      <a:pt x="185" y="59"/>
                    </a:lnTo>
                    <a:lnTo>
                      <a:pt x="145" y="59"/>
                    </a:lnTo>
                    <a:lnTo>
                      <a:pt x="145" y="136"/>
                    </a:lnTo>
                    <a:lnTo>
                      <a:pt x="146" y="150"/>
                    </a:lnTo>
                    <a:lnTo>
                      <a:pt x="148" y="162"/>
                    </a:lnTo>
                    <a:lnTo>
                      <a:pt x="152" y="172"/>
                    </a:lnTo>
                    <a:lnTo>
                      <a:pt x="158" y="179"/>
                    </a:lnTo>
                    <a:lnTo>
                      <a:pt x="164" y="186"/>
                    </a:lnTo>
                    <a:lnTo>
                      <a:pt x="172" y="189"/>
                    </a:lnTo>
                    <a:lnTo>
                      <a:pt x="180" y="193"/>
                    </a:lnTo>
                    <a:lnTo>
                      <a:pt x="189" y="193"/>
                    </a:lnTo>
                    <a:lnTo>
                      <a:pt x="198" y="193"/>
                    </a:lnTo>
                    <a:lnTo>
                      <a:pt x="204" y="191"/>
                    </a:lnTo>
                    <a:lnTo>
                      <a:pt x="211" y="188"/>
                    </a:lnTo>
                    <a:lnTo>
                      <a:pt x="216" y="185"/>
                    </a:lnTo>
                    <a:lnTo>
                      <a:pt x="223" y="178"/>
                    </a:lnTo>
                    <a:lnTo>
                      <a:pt x="229" y="172"/>
                    </a:lnTo>
                    <a:lnTo>
                      <a:pt x="230" y="172"/>
                    </a:lnTo>
                    <a:lnTo>
                      <a:pt x="232" y="191"/>
                    </a:lnTo>
                    <a:lnTo>
                      <a:pt x="266" y="191"/>
                    </a:lnTo>
                    <a:lnTo>
                      <a:pt x="266" y="182"/>
                    </a:lnTo>
                    <a:lnTo>
                      <a:pt x="266" y="172"/>
                    </a:lnTo>
                    <a:lnTo>
                      <a:pt x="265" y="160"/>
                    </a:lnTo>
                    <a:lnTo>
                      <a:pt x="265" y="148"/>
                    </a:lnTo>
                    <a:lnTo>
                      <a:pt x="265" y="59"/>
                    </a:lnTo>
                    <a:close/>
                    <a:moveTo>
                      <a:pt x="289" y="184"/>
                    </a:moveTo>
                    <a:lnTo>
                      <a:pt x="297" y="187"/>
                    </a:lnTo>
                    <a:lnTo>
                      <a:pt x="307" y="191"/>
                    </a:lnTo>
                    <a:lnTo>
                      <a:pt x="319" y="192"/>
                    </a:lnTo>
                    <a:lnTo>
                      <a:pt x="330" y="193"/>
                    </a:lnTo>
                    <a:lnTo>
                      <a:pt x="343" y="192"/>
                    </a:lnTo>
                    <a:lnTo>
                      <a:pt x="354" y="189"/>
                    </a:lnTo>
                    <a:lnTo>
                      <a:pt x="364" y="186"/>
                    </a:lnTo>
                    <a:lnTo>
                      <a:pt x="371" y="181"/>
                    </a:lnTo>
                    <a:lnTo>
                      <a:pt x="377" y="175"/>
                    </a:lnTo>
                    <a:lnTo>
                      <a:pt x="381" y="167"/>
                    </a:lnTo>
                    <a:lnTo>
                      <a:pt x="384" y="159"/>
                    </a:lnTo>
                    <a:lnTo>
                      <a:pt x="385" y="150"/>
                    </a:lnTo>
                    <a:lnTo>
                      <a:pt x="384" y="144"/>
                    </a:lnTo>
                    <a:lnTo>
                      <a:pt x="383" y="137"/>
                    </a:lnTo>
                    <a:lnTo>
                      <a:pt x="380" y="132"/>
                    </a:lnTo>
                    <a:lnTo>
                      <a:pt x="377" y="126"/>
                    </a:lnTo>
                    <a:lnTo>
                      <a:pt x="373" y="121"/>
                    </a:lnTo>
                    <a:lnTo>
                      <a:pt x="366" y="117"/>
                    </a:lnTo>
                    <a:lnTo>
                      <a:pt x="360" y="114"/>
                    </a:lnTo>
                    <a:lnTo>
                      <a:pt x="351" y="110"/>
                    </a:lnTo>
                    <a:lnTo>
                      <a:pt x="341" y="106"/>
                    </a:lnTo>
                    <a:lnTo>
                      <a:pt x="335" y="103"/>
                    </a:lnTo>
                    <a:lnTo>
                      <a:pt x="333" y="101"/>
                    </a:lnTo>
                    <a:lnTo>
                      <a:pt x="331" y="99"/>
                    </a:lnTo>
                    <a:lnTo>
                      <a:pt x="330" y="97"/>
                    </a:lnTo>
                    <a:lnTo>
                      <a:pt x="330" y="95"/>
                    </a:lnTo>
                    <a:lnTo>
                      <a:pt x="330" y="93"/>
                    </a:lnTo>
                    <a:lnTo>
                      <a:pt x="331" y="90"/>
                    </a:lnTo>
                    <a:lnTo>
                      <a:pt x="333" y="89"/>
                    </a:lnTo>
                    <a:lnTo>
                      <a:pt x="334" y="87"/>
                    </a:lnTo>
                    <a:lnTo>
                      <a:pt x="339" y="85"/>
                    </a:lnTo>
                    <a:lnTo>
                      <a:pt x="346" y="85"/>
                    </a:lnTo>
                    <a:lnTo>
                      <a:pt x="353" y="85"/>
                    </a:lnTo>
                    <a:lnTo>
                      <a:pt x="361" y="87"/>
                    </a:lnTo>
                    <a:lnTo>
                      <a:pt x="367" y="89"/>
                    </a:lnTo>
                    <a:lnTo>
                      <a:pt x="373" y="91"/>
                    </a:lnTo>
                    <a:lnTo>
                      <a:pt x="380" y="64"/>
                    </a:lnTo>
                    <a:lnTo>
                      <a:pt x="373" y="61"/>
                    </a:lnTo>
                    <a:lnTo>
                      <a:pt x="364" y="59"/>
                    </a:lnTo>
                    <a:lnTo>
                      <a:pt x="354" y="57"/>
                    </a:lnTo>
                    <a:lnTo>
                      <a:pt x="343" y="57"/>
                    </a:lnTo>
                    <a:lnTo>
                      <a:pt x="333" y="57"/>
                    </a:lnTo>
                    <a:lnTo>
                      <a:pt x="323" y="59"/>
                    </a:lnTo>
                    <a:lnTo>
                      <a:pt x="314" y="64"/>
                    </a:lnTo>
                    <a:lnTo>
                      <a:pt x="307" y="69"/>
                    </a:lnTo>
                    <a:lnTo>
                      <a:pt x="300" y="75"/>
                    </a:lnTo>
                    <a:lnTo>
                      <a:pt x="296" y="82"/>
                    </a:lnTo>
                    <a:lnTo>
                      <a:pt x="294" y="90"/>
                    </a:lnTo>
                    <a:lnTo>
                      <a:pt x="293" y="99"/>
                    </a:lnTo>
                    <a:lnTo>
                      <a:pt x="293" y="105"/>
                    </a:lnTo>
                    <a:lnTo>
                      <a:pt x="294" y="110"/>
                    </a:lnTo>
                    <a:lnTo>
                      <a:pt x="297" y="116"/>
                    </a:lnTo>
                    <a:lnTo>
                      <a:pt x="300" y="121"/>
                    </a:lnTo>
                    <a:lnTo>
                      <a:pt x="306" y="126"/>
                    </a:lnTo>
                    <a:lnTo>
                      <a:pt x="312" y="130"/>
                    </a:lnTo>
                    <a:lnTo>
                      <a:pt x="320" y="135"/>
                    </a:lnTo>
                    <a:lnTo>
                      <a:pt x="328" y="138"/>
                    </a:lnTo>
                    <a:lnTo>
                      <a:pt x="338" y="142"/>
                    </a:lnTo>
                    <a:lnTo>
                      <a:pt x="343" y="145"/>
                    </a:lnTo>
                    <a:lnTo>
                      <a:pt x="346" y="147"/>
                    </a:lnTo>
                    <a:lnTo>
                      <a:pt x="347" y="149"/>
                    </a:lnTo>
                    <a:lnTo>
                      <a:pt x="347" y="152"/>
                    </a:lnTo>
                    <a:lnTo>
                      <a:pt x="347" y="154"/>
                    </a:lnTo>
                    <a:lnTo>
                      <a:pt x="347" y="156"/>
                    </a:lnTo>
                    <a:lnTo>
                      <a:pt x="346" y="158"/>
                    </a:lnTo>
                    <a:lnTo>
                      <a:pt x="344" y="159"/>
                    </a:lnTo>
                    <a:lnTo>
                      <a:pt x="343" y="162"/>
                    </a:lnTo>
                    <a:lnTo>
                      <a:pt x="338" y="164"/>
                    </a:lnTo>
                    <a:lnTo>
                      <a:pt x="330" y="165"/>
                    </a:lnTo>
                    <a:lnTo>
                      <a:pt x="321" y="164"/>
                    </a:lnTo>
                    <a:lnTo>
                      <a:pt x="312" y="162"/>
                    </a:lnTo>
                    <a:lnTo>
                      <a:pt x="303" y="158"/>
                    </a:lnTo>
                    <a:lnTo>
                      <a:pt x="296" y="155"/>
                    </a:lnTo>
                    <a:lnTo>
                      <a:pt x="289" y="184"/>
                    </a:lnTo>
                    <a:close/>
                    <a:moveTo>
                      <a:pt x="415" y="31"/>
                    </a:moveTo>
                    <a:lnTo>
                      <a:pt x="415" y="59"/>
                    </a:lnTo>
                    <a:lnTo>
                      <a:pt x="397" y="59"/>
                    </a:lnTo>
                    <a:lnTo>
                      <a:pt x="397" y="89"/>
                    </a:lnTo>
                    <a:lnTo>
                      <a:pt x="415" y="89"/>
                    </a:lnTo>
                    <a:lnTo>
                      <a:pt x="415" y="143"/>
                    </a:lnTo>
                    <a:lnTo>
                      <a:pt x="415" y="156"/>
                    </a:lnTo>
                    <a:lnTo>
                      <a:pt x="417" y="166"/>
                    </a:lnTo>
                    <a:lnTo>
                      <a:pt x="420" y="175"/>
                    </a:lnTo>
                    <a:lnTo>
                      <a:pt x="425" y="182"/>
                    </a:lnTo>
                    <a:lnTo>
                      <a:pt x="431" y="186"/>
                    </a:lnTo>
                    <a:lnTo>
                      <a:pt x="437" y="189"/>
                    </a:lnTo>
                    <a:lnTo>
                      <a:pt x="446" y="192"/>
                    </a:lnTo>
                    <a:lnTo>
                      <a:pt x="455" y="193"/>
                    </a:lnTo>
                    <a:lnTo>
                      <a:pt x="470" y="192"/>
                    </a:lnTo>
                    <a:lnTo>
                      <a:pt x="481" y="189"/>
                    </a:lnTo>
                    <a:lnTo>
                      <a:pt x="481" y="158"/>
                    </a:lnTo>
                    <a:lnTo>
                      <a:pt x="475" y="159"/>
                    </a:lnTo>
                    <a:lnTo>
                      <a:pt x="469" y="159"/>
                    </a:lnTo>
                    <a:lnTo>
                      <a:pt x="464" y="159"/>
                    </a:lnTo>
                    <a:lnTo>
                      <a:pt x="461" y="158"/>
                    </a:lnTo>
                    <a:lnTo>
                      <a:pt x="459" y="156"/>
                    </a:lnTo>
                    <a:lnTo>
                      <a:pt x="457" y="154"/>
                    </a:lnTo>
                    <a:lnTo>
                      <a:pt x="455" y="150"/>
                    </a:lnTo>
                    <a:lnTo>
                      <a:pt x="454" y="147"/>
                    </a:lnTo>
                    <a:lnTo>
                      <a:pt x="454" y="143"/>
                    </a:lnTo>
                    <a:lnTo>
                      <a:pt x="454" y="137"/>
                    </a:lnTo>
                    <a:lnTo>
                      <a:pt x="454" y="89"/>
                    </a:lnTo>
                    <a:lnTo>
                      <a:pt x="482" y="89"/>
                    </a:lnTo>
                    <a:lnTo>
                      <a:pt x="482" y="59"/>
                    </a:lnTo>
                    <a:lnTo>
                      <a:pt x="454" y="59"/>
                    </a:lnTo>
                    <a:lnTo>
                      <a:pt x="454" y="22"/>
                    </a:lnTo>
                    <a:lnTo>
                      <a:pt x="415" y="31"/>
                    </a:lnTo>
                    <a:close/>
                    <a:moveTo>
                      <a:pt x="614" y="138"/>
                    </a:moveTo>
                    <a:lnTo>
                      <a:pt x="616" y="132"/>
                    </a:lnTo>
                    <a:lnTo>
                      <a:pt x="617" y="121"/>
                    </a:lnTo>
                    <a:lnTo>
                      <a:pt x="616" y="109"/>
                    </a:lnTo>
                    <a:lnTo>
                      <a:pt x="613" y="98"/>
                    </a:lnTo>
                    <a:lnTo>
                      <a:pt x="609" y="87"/>
                    </a:lnTo>
                    <a:lnTo>
                      <a:pt x="604" y="77"/>
                    </a:lnTo>
                    <a:lnTo>
                      <a:pt x="599" y="72"/>
                    </a:lnTo>
                    <a:lnTo>
                      <a:pt x="596" y="68"/>
                    </a:lnTo>
                    <a:lnTo>
                      <a:pt x="591" y="65"/>
                    </a:lnTo>
                    <a:lnTo>
                      <a:pt x="585" y="62"/>
                    </a:lnTo>
                    <a:lnTo>
                      <a:pt x="580" y="59"/>
                    </a:lnTo>
                    <a:lnTo>
                      <a:pt x="573" y="58"/>
                    </a:lnTo>
                    <a:lnTo>
                      <a:pt x="567" y="57"/>
                    </a:lnTo>
                    <a:lnTo>
                      <a:pt x="559" y="57"/>
                    </a:lnTo>
                    <a:lnTo>
                      <a:pt x="552" y="57"/>
                    </a:lnTo>
                    <a:lnTo>
                      <a:pt x="544" y="58"/>
                    </a:lnTo>
                    <a:lnTo>
                      <a:pt x="538" y="60"/>
                    </a:lnTo>
                    <a:lnTo>
                      <a:pt x="531" y="62"/>
                    </a:lnTo>
                    <a:lnTo>
                      <a:pt x="525" y="66"/>
                    </a:lnTo>
                    <a:lnTo>
                      <a:pt x="520" y="69"/>
                    </a:lnTo>
                    <a:lnTo>
                      <a:pt x="515" y="74"/>
                    </a:lnTo>
                    <a:lnTo>
                      <a:pt x="511" y="79"/>
                    </a:lnTo>
                    <a:lnTo>
                      <a:pt x="508" y="84"/>
                    </a:lnTo>
                    <a:lnTo>
                      <a:pt x="504" y="89"/>
                    </a:lnTo>
                    <a:lnTo>
                      <a:pt x="502" y="95"/>
                    </a:lnTo>
                    <a:lnTo>
                      <a:pt x="500" y="101"/>
                    </a:lnTo>
                    <a:lnTo>
                      <a:pt x="497" y="114"/>
                    </a:lnTo>
                    <a:lnTo>
                      <a:pt x="496" y="126"/>
                    </a:lnTo>
                    <a:lnTo>
                      <a:pt x="496" y="134"/>
                    </a:lnTo>
                    <a:lnTo>
                      <a:pt x="497" y="140"/>
                    </a:lnTo>
                    <a:lnTo>
                      <a:pt x="498" y="147"/>
                    </a:lnTo>
                    <a:lnTo>
                      <a:pt x="500" y="154"/>
                    </a:lnTo>
                    <a:lnTo>
                      <a:pt x="502" y="159"/>
                    </a:lnTo>
                    <a:lnTo>
                      <a:pt x="505" y="165"/>
                    </a:lnTo>
                    <a:lnTo>
                      <a:pt x="510" y="170"/>
                    </a:lnTo>
                    <a:lnTo>
                      <a:pt x="513" y="175"/>
                    </a:lnTo>
                    <a:lnTo>
                      <a:pt x="518" y="179"/>
                    </a:lnTo>
                    <a:lnTo>
                      <a:pt x="523" y="183"/>
                    </a:lnTo>
                    <a:lnTo>
                      <a:pt x="528" y="186"/>
                    </a:lnTo>
                    <a:lnTo>
                      <a:pt x="535" y="188"/>
                    </a:lnTo>
                    <a:lnTo>
                      <a:pt x="541" y="191"/>
                    </a:lnTo>
                    <a:lnTo>
                      <a:pt x="549" y="192"/>
                    </a:lnTo>
                    <a:lnTo>
                      <a:pt x="555" y="193"/>
                    </a:lnTo>
                    <a:lnTo>
                      <a:pt x="564" y="193"/>
                    </a:lnTo>
                    <a:lnTo>
                      <a:pt x="576" y="193"/>
                    </a:lnTo>
                    <a:lnTo>
                      <a:pt x="587" y="191"/>
                    </a:lnTo>
                    <a:lnTo>
                      <a:pt x="599" y="188"/>
                    </a:lnTo>
                    <a:lnTo>
                      <a:pt x="609" y="185"/>
                    </a:lnTo>
                    <a:lnTo>
                      <a:pt x="604" y="157"/>
                    </a:lnTo>
                    <a:lnTo>
                      <a:pt x="596" y="159"/>
                    </a:lnTo>
                    <a:lnTo>
                      <a:pt x="587" y="162"/>
                    </a:lnTo>
                    <a:lnTo>
                      <a:pt x="579" y="163"/>
                    </a:lnTo>
                    <a:lnTo>
                      <a:pt x="569" y="163"/>
                    </a:lnTo>
                    <a:lnTo>
                      <a:pt x="563" y="163"/>
                    </a:lnTo>
                    <a:lnTo>
                      <a:pt x="556" y="160"/>
                    </a:lnTo>
                    <a:lnTo>
                      <a:pt x="550" y="159"/>
                    </a:lnTo>
                    <a:lnTo>
                      <a:pt x="544" y="156"/>
                    </a:lnTo>
                    <a:lnTo>
                      <a:pt x="540" y="153"/>
                    </a:lnTo>
                    <a:lnTo>
                      <a:pt x="537" y="148"/>
                    </a:lnTo>
                    <a:lnTo>
                      <a:pt x="535" y="144"/>
                    </a:lnTo>
                    <a:lnTo>
                      <a:pt x="533" y="138"/>
                    </a:lnTo>
                    <a:lnTo>
                      <a:pt x="614" y="138"/>
                    </a:lnTo>
                    <a:close/>
                    <a:moveTo>
                      <a:pt x="533" y="110"/>
                    </a:moveTo>
                    <a:lnTo>
                      <a:pt x="533" y="106"/>
                    </a:lnTo>
                    <a:lnTo>
                      <a:pt x="535" y="101"/>
                    </a:lnTo>
                    <a:lnTo>
                      <a:pt x="537" y="97"/>
                    </a:lnTo>
                    <a:lnTo>
                      <a:pt x="539" y="93"/>
                    </a:lnTo>
                    <a:lnTo>
                      <a:pt x="542" y="89"/>
                    </a:lnTo>
                    <a:lnTo>
                      <a:pt x="546" y="86"/>
                    </a:lnTo>
                    <a:lnTo>
                      <a:pt x="552" y="84"/>
                    </a:lnTo>
                    <a:lnTo>
                      <a:pt x="557" y="84"/>
                    </a:lnTo>
                    <a:lnTo>
                      <a:pt x="564" y="84"/>
                    </a:lnTo>
                    <a:lnTo>
                      <a:pt x="568" y="86"/>
                    </a:lnTo>
                    <a:lnTo>
                      <a:pt x="572" y="89"/>
                    </a:lnTo>
                    <a:lnTo>
                      <a:pt x="576" y="93"/>
                    </a:lnTo>
                    <a:lnTo>
                      <a:pt x="578" y="97"/>
                    </a:lnTo>
                    <a:lnTo>
                      <a:pt x="579" y="101"/>
                    </a:lnTo>
                    <a:lnTo>
                      <a:pt x="580" y="106"/>
                    </a:lnTo>
                    <a:lnTo>
                      <a:pt x="580" y="110"/>
                    </a:lnTo>
                    <a:lnTo>
                      <a:pt x="533" y="110"/>
                    </a:lnTo>
                    <a:close/>
                    <a:moveTo>
                      <a:pt x="639" y="191"/>
                    </a:moveTo>
                    <a:lnTo>
                      <a:pt x="679" y="191"/>
                    </a:lnTo>
                    <a:lnTo>
                      <a:pt x="679" y="115"/>
                    </a:lnTo>
                    <a:lnTo>
                      <a:pt x="679" y="109"/>
                    </a:lnTo>
                    <a:lnTo>
                      <a:pt x="680" y="105"/>
                    </a:lnTo>
                    <a:lnTo>
                      <a:pt x="684" y="99"/>
                    </a:lnTo>
                    <a:lnTo>
                      <a:pt x="688" y="94"/>
                    </a:lnTo>
                    <a:lnTo>
                      <a:pt x="690" y="93"/>
                    </a:lnTo>
                    <a:lnTo>
                      <a:pt x="693" y="90"/>
                    </a:lnTo>
                    <a:lnTo>
                      <a:pt x="697" y="89"/>
                    </a:lnTo>
                    <a:lnTo>
                      <a:pt x="701" y="89"/>
                    </a:lnTo>
                    <a:lnTo>
                      <a:pt x="706" y="90"/>
                    </a:lnTo>
                    <a:lnTo>
                      <a:pt x="709" y="91"/>
                    </a:lnTo>
                    <a:lnTo>
                      <a:pt x="714" y="94"/>
                    </a:lnTo>
                    <a:lnTo>
                      <a:pt x="716" y="97"/>
                    </a:lnTo>
                    <a:lnTo>
                      <a:pt x="718" y="101"/>
                    </a:lnTo>
                    <a:lnTo>
                      <a:pt x="719" y="106"/>
                    </a:lnTo>
                    <a:lnTo>
                      <a:pt x="720" y="111"/>
                    </a:lnTo>
                    <a:lnTo>
                      <a:pt x="720" y="118"/>
                    </a:lnTo>
                    <a:lnTo>
                      <a:pt x="720" y="191"/>
                    </a:lnTo>
                    <a:lnTo>
                      <a:pt x="760" y="191"/>
                    </a:lnTo>
                    <a:lnTo>
                      <a:pt x="760" y="113"/>
                    </a:lnTo>
                    <a:lnTo>
                      <a:pt x="759" y="99"/>
                    </a:lnTo>
                    <a:lnTo>
                      <a:pt x="757" y="87"/>
                    </a:lnTo>
                    <a:lnTo>
                      <a:pt x="753" y="78"/>
                    </a:lnTo>
                    <a:lnTo>
                      <a:pt x="747" y="70"/>
                    </a:lnTo>
                    <a:lnTo>
                      <a:pt x="741" y="64"/>
                    </a:lnTo>
                    <a:lnTo>
                      <a:pt x="733" y="60"/>
                    </a:lnTo>
                    <a:lnTo>
                      <a:pt x="725" y="57"/>
                    </a:lnTo>
                    <a:lnTo>
                      <a:pt x="715" y="57"/>
                    </a:lnTo>
                    <a:lnTo>
                      <a:pt x="707" y="57"/>
                    </a:lnTo>
                    <a:lnTo>
                      <a:pt x="701" y="58"/>
                    </a:lnTo>
                    <a:lnTo>
                      <a:pt x="694" y="60"/>
                    </a:lnTo>
                    <a:lnTo>
                      <a:pt x="689" y="64"/>
                    </a:lnTo>
                    <a:lnTo>
                      <a:pt x="681" y="70"/>
                    </a:lnTo>
                    <a:lnTo>
                      <a:pt x="676" y="77"/>
                    </a:lnTo>
                    <a:lnTo>
                      <a:pt x="675" y="77"/>
                    </a:lnTo>
                    <a:lnTo>
                      <a:pt x="673" y="59"/>
                    </a:lnTo>
                    <a:lnTo>
                      <a:pt x="639" y="59"/>
                    </a:lnTo>
                    <a:lnTo>
                      <a:pt x="639" y="68"/>
                    </a:lnTo>
                    <a:lnTo>
                      <a:pt x="639" y="78"/>
                    </a:lnTo>
                    <a:lnTo>
                      <a:pt x="639" y="89"/>
                    </a:lnTo>
                    <a:lnTo>
                      <a:pt x="639" y="101"/>
                    </a:lnTo>
                    <a:lnTo>
                      <a:pt x="639" y="191"/>
                    </a:lnTo>
                    <a:close/>
                    <a:moveTo>
                      <a:pt x="796" y="31"/>
                    </a:moveTo>
                    <a:lnTo>
                      <a:pt x="796" y="59"/>
                    </a:lnTo>
                    <a:lnTo>
                      <a:pt x="779" y="59"/>
                    </a:lnTo>
                    <a:lnTo>
                      <a:pt x="779" y="89"/>
                    </a:lnTo>
                    <a:lnTo>
                      <a:pt x="796" y="89"/>
                    </a:lnTo>
                    <a:lnTo>
                      <a:pt x="796" y="143"/>
                    </a:lnTo>
                    <a:lnTo>
                      <a:pt x="796" y="156"/>
                    </a:lnTo>
                    <a:lnTo>
                      <a:pt x="798" y="166"/>
                    </a:lnTo>
                    <a:lnTo>
                      <a:pt x="801" y="175"/>
                    </a:lnTo>
                    <a:lnTo>
                      <a:pt x="807" y="182"/>
                    </a:lnTo>
                    <a:lnTo>
                      <a:pt x="812" y="186"/>
                    </a:lnTo>
                    <a:lnTo>
                      <a:pt x="819" y="189"/>
                    </a:lnTo>
                    <a:lnTo>
                      <a:pt x="827" y="192"/>
                    </a:lnTo>
                    <a:lnTo>
                      <a:pt x="836" y="193"/>
                    </a:lnTo>
                    <a:lnTo>
                      <a:pt x="851" y="192"/>
                    </a:lnTo>
                    <a:lnTo>
                      <a:pt x="862" y="189"/>
                    </a:lnTo>
                    <a:lnTo>
                      <a:pt x="862" y="158"/>
                    </a:lnTo>
                    <a:lnTo>
                      <a:pt x="856" y="159"/>
                    </a:lnTo>
                    <a:lnTo>
                      <a:pt x="850" y="159"/>
                    </a:lnTo>
                    <a:lnTo>
                      <a:pt x="846" y="159"/>
                    </a:lnTo>
                    <a:lnTo>
                      <a:pt x="842" y="158"/>
                    </a:lnTo>
                    <a:lnTo>
                      <a:pt x="840" y="156"/>
                    </a:lnTo>
                    <a:lnTo>
                      <a:pt x="838" y="154"/>
                    </a:lnTo>
                    <a:lnTo>
                      <a:pt x="836" y="150"/>
                    </a:lnTo>
                    <a:lnTo>
                      <a:pt x="835" y="147"/>
                    </a:lnTo>
                    <a:lnTo>
                      <a:pt x="835" y="143"/>
                    </a:lnTo>
                    <a:lnTo>
                      <a:pt x="835" y="137"/>
                    </a:lnTo>
                    <a:lnTo>
                      <a:pt x="835" y="89"/>
                    </a:lnTo>
                    <a:lnTo>
                      <a:pt x="863" y="89"/>
                    </a:lnTo>
                    <a:lnTo>
                      <a:pt x="863" y="59"/>
                    </a:lnTo>
                    <a:lnTo>
                      <a:pt x="835" y="59"/>
                    </a:lnTo>
                    <a:lnTo>
                      <a:pt x="835" y="22"/>
                    </a:lnTo>
                    <a:lnTo>
                      <a:pt x="796" y="31"/>
                    </a:lnTo>
                    <a:close/>
                    <a:moveTo>
                      <a:pt x="994" y="191"/>
                    </a:moveTo>
                    <a:lnTo>
                      <a:pt x="991" y="176"/>
                    </a:lnTo>
                    <a:lnTo>
                      <a:pt x="991" y="158"/>
                    </a:lnTo>
                    <a:lnTo>
                      <a:pt x="991" y="113"/>
                    </a:lnTo>
                    <a:lnTo>
                      <a:pt x="990" y="101"/>
                    </a:lnTo>
                    <a:lnTo>
                      <a:pt x="988" y="91"/>
                    </a:lnTo>
                    <a:lnTo>
                      <a:pt x="985" y="81"/>
                    </a:lnTo>
                    <a:lnTo>
                      <a:pt x="979" y="72"/>
                    </a:lnTo>
                    <a:lnTo>
                      <a:pt x="975" y="69"/>
                    </a:lnTo>
                    <a:lnTo>
                      <a:pt x="972" y="66"/>
                    </a:lnTo>
                    <a:lnTo>
                      <a:pt x="968" y="64"/>
                    </a:lnTo>
                    <a:lnTo>
                      <a:pt x="962" y="61"/>
                    </a:lnTo>
                    <a:lnTo>
                      <a:pt x="957" y="59"/>
                    </a:lnTo>
                    <a:lnTo>
                      <a:pt x="950" y="58"/>
                    </a:lnTo>
                    <a:lnTo>
                      <a:pt x="943" y="57"/>
                    </a:lnTo>
                    <a:lnTo>
                      <a:pt x="935" y="57"/>
                    </a:lnTo>
                    <a:lnTo>
                      <a:pt x="919" y="57"/>
                    </a:lnTo>
                    <a:lnTo>
                      <a:pt x="905" y="60"/>
                    </a:lnTo>
                    <a:lnTo>
                      <a:pt x="894" y="64"/>
                    </a:lnTo>
                    <a:lnTo>
                      <a:pt x="887" y="68"/>
                    </a:lnTo>
                    <a:lnTo>
                      <a:pt x="893" y="94"/>
                    </a:lnTo>
                    <a:lnTo>
                      <a:pt x="901" y="90"/>
                    </a:lnTo>
                    <a:lnTo>
                      <a:pt x="909" y="87"/>
                    </a:lnTo>
                    <a:lnTo>
                      <a:pt x="919" y="85"/>
                    </a:lnTo>
                    <a:lnTo>
                      <a:pt x="929" y="84"/>
                    </a:lnTo>
                    <a:lnTo>
                      <a:pt x="935" y="85"/>
                    </a:lnTo>
                    <a:lnTo>
                      <a:pt x="941" y="86"/>
                    </a:lnTo>
                    <a:lnTo>
                      <a:pt x="944" y="88"/>
                    </a:lnTo>
                    <a:lnTo>
                      <a:pt x="947" y="90"/>
                    </a:lnTo>
                    <a:lnTo>
                      <a:pt x="949" y="93"/>
                    </a:lnTo>
                    <a:lnTo>
                      <a:pt x="950" y="96"/>
                    </a:lnTo>
                    <a:lnTo>
                      <a:pt x="951" y="98"/>
                    </a:lnTo>
                    <a:lnTo>
                      <a:pt x="951" y="101"/>
                    </a:lnTo>
                    <a:lnTo>
                      <a:pt x="951" y="103"/>
                    </a:lnTo>
                    <a:lnTo>
                      <a:pt x="935" y="104"/>
                    </a:lnTo>
                    <a:lnTo>
                      <a:pt x="921" y="106"/>
                    </a:lnTo>
                    <a:lnTo>
                      <a:pt x="908" y="109"/>
                    </a:lnTo>
                    <a:lnTo>
                      <a:pt x="897" y="115"/>
                    </a:lnTo>
                    <a:lnTo>
                      <a:pt x="893" y="118"/>
                    </a:lnTo>
                    <a:lnTo>
                      <a:pt x="889" y="123"/>
                    </a:lnTo>
                    <a:lnTo>
                      <a:pt x="886" y="126"/>
                    </a:lnTo>
                    <a:lnTo>
                      <a:pt x="882" y="130"/>
                    </a:lnTo>
                    <a:lnTo>
                      <a:pt x="880" y="136"/>
                    </a:lnTo>
                    <a:lnTo>
                      <a:pt x="878" y="142"/>
                    </a:lnTo>
                    <a:lnTo>
                      <a:pt x="878" y="147"/>
                    </a:lnTo>
                    <a:lnTo>
                      <a:pt x="877" y="153"/>
                    </a:lnTo>
                    <a:lnTo>
                      <a:pt x="878" y="160"/>
                    </a:lnTo>
                    <a:lnTo>
                      <a:pt x="880" y="168"/>
                    </a:lnTo>
                    <a:lnTo>
                      <a:pt x="883" y="175"/>
                    </a:lnTo>
                    <a:lnTo>
                      <a:pt x="888" y="181"/>
                    </a:lnTo>
                    <a:lnTo>
                      <a:pt x="894" y="186"/>
                    </a:lnTo>
                    <a:lnTo>
                      <a:pt x="901" y="189"/>
                    </a:lnTo>
                    <a:lnTo>
                      <a:pt x="909" y="192"/>
                    </a:lnTo>
                    <a:lnTo>
                      <a:pt x="918" y="193"/>
                    </a:lnTo>
                    <a:lnTo>
                      <a:pt x="929" y="192"/>
                    </a:lnTo>
                    <a:lnTo>
                      <a:pt x="938" y="189"/>
                    </a:lnTo>
                    <a:lnTo>
                      <a:pt x="943" y="186"/>
                    </a:lnTo>
                    <a:lnTo>
                      <a:pt x="947" y="184"/>
                    </a:lnTo>
                    <a:lnTo>
                      <a:pt x="951" y="181"/>
                    </a:lnTo>
                    <a:lnTo>
                      <a:pt x="955" y="177"/>
                    </a:lnTo>
                    <a:lnTo>
                      <a:pt x="955" y="177"/>
                    </a:lnTo>
                    <a:lnTo>
                      <a:pt x="958" y="191"/>
                    </a:lnTo>
                    <a:lnTo>
                      <a:pt x="994" y="191"/>
                    </a:lnTo>
                    <a:close/>
                    <a:moveTo>
                      <a:pt x="952" y="143"/>
                    </a:moveTo>
                    <a:lnTo>
                      <a:pt x="952" y="146"/>
                    </a:lnTo>
                    <a:lnTo>
                      <a:pt x="952" y="149"/>
                    </a:lnTo>
                    <a:lnTo>
                      <a:pt x="949" y="155"/>
                    </a:lnTo>
                    <a:lnTo>
                      <a:pt x="945" y="160"/>
                    </a:lnTo>
                    <a:lnTo>
                      <a:pt x="942" y="162"/>
                    </a:lnTo>
                    <a:lnTo>
                      <a:pt x="938" y="163"/>
                    </a:lnTo>
                    <a:lnTo>
                      <a:pt x="935" y="164"/>
                    </a:lnTo>
                    <a:lnTo>
                      <a:pt x="932" y="165"/>
                    </a:lnTo>
                    <a:lnTo>
                      <a:pt x="929" y="164"/>
                    </a:lnTo>
                    <a:lnTo>
                      <a:pt x="925" y="164"/>
                    </a:lnTo>
                    <a:lnTo>
                      <a:pt x="922" y="163"/>
                    </a:lnTo>
                    <a:lnTo>
                      <a:pt x="920" y="160"/>
                    </a:lnTo>
                    <a:lnTo>
                      <a:pt x="919" y="158"/>
                    </a:lnTo>
                    <a:lnTo>
                      <a:pt x="917" y="156"/>
                    </a:lnTo>
                    <a:lnTo>
                      <a:pt x="917" y="153"/>
                    </a:lnTo>
                    <a:lnTo>
                      <a:pt x="916" y="149"/>
                    </a:lnTo>
                    <a:lnTo>
                      <a:pt x="917" y="144"/>
                    </a:lnTo>
                    <a:lnTo>
                      <a:pt x="919" y="139"/>
                    </a:lnTo>
                    <a:lnTo>
                      <a:pt x="922" y="135"/>
                    </a:lnTo>
                    <a:lnTo>
                      <a:pt x="927" y="133"/>
                    </a:lnTo>
                    <a:lnTo>
                      <a:pt x="932" y="130"/>
                    </a:lnTo>
                    <a:lnTo>
                      <a:pt x="938" y="129"/>
                    </a:lnTo>
                    <a:lnTo>
                      <a:pt x="945" y="128"/>
                    </a:lnTo>
                    <a:lnTo>
                      <a:pt x="952" y="128"/>
                    </a:lnTo>
                    <a:lnTo>
                      <a:pt x="952" y="143"/>
                    </a:lnTo>
                    <a:close/>
                    <a:moveTo>
                      <a:pt x="1055" y="191"/>
                    </a:moveTo>
                    <a:lnTo>
                      <a:pt x="1056" y="172"/>
                    </a:lnTo>
                    <a:lnTo>
                      <a:pt x="1057" y="172"/>
                    </a:lnTo>
                    <a:lnTo>
                      <a:pt x="1060" y="177"/>
                    </a:lnTo>
                    <a:lnTo>
                      <a:pt x="1065" y="182"/>
                    </a:lnTo>
                    <a:lnTo>
                      <a:pt x="1069" y="185"/>
                    </a:lnTo>
                    <a:lnTo>
                      <a:pt x="1073" y="188"/>
                    </a:lnTo>
                    <a:lnTo>
                      <a:pt x="1079" y="191"/>
                    </a:lnTo>
                    <a:lnTo>
                      <a:pt x="1084" y="192"/>
                    </a:lnTo>
                    <a:lnTo>
                      <a:pt x="1090" y="193"/>
                    </a:lnTo>
                    <a:lnTo>
                      <a:pt x="1095" y="193"/>
                    </a:lnTo>
                    <a:lnTo>
                      <a:pt x="1100" y="193"/>
                    </a:lnTo>
                    <a:lnTo>
                      <a:pt x="1106" y="192"/>
                    </a:lnTo>
                    <a:lnTo>
                      <a:pt x="1111" y="191"/>
                    </a:lnTo>
                    <a:lnTo>
                      <a:pt x="1117" y="188"/>
                    </a:lnTo>
                    <a:lnTo>
                      <a:pt x="1121" y="186"/>
                    </a:lnTo>
                    <a:lnTo>
                      <a:pt x="1126" y="183"/>
                    </a:lnTo>
                    <a:lnTo>
                      <a:pt x="1131" y="179"/>
                    </a:lnTo>
                    <a:lnTo>
                      <a:pt x="1135" y="175"/>
                    </a:lnTo>
                    <a:lnTo>
                      <a:pt x="1139" y="170"/>
                    </a:lnTo>
                    <a:lnTo>
                      <a:pt x="1143" y="165"/>
                    </a:lnTo>
                    <a:lnTo>
                      <a:pt x="1146" y="159"/>
                    </a:lnTo>
                    <a:lnTo>
                      <a:pt x="1148" y="154"/>
                    </a:lnTo>
                    <a:lnTo>
                      <a:pt x="1150" y="146"/>
                    </a:lnTo>
                    <a:lnTo>
                      <a:pt x="1152" y="139"/>
                    </a:lnTo>
                    <a:lnTo>
                      <a:pt x="1152" y="132"/>
                    </a:lnTo>
                    <a:lnTo>
                      <a:pt x="1153" y="123"/>
                    </a:lnTo>
                    <a:lnTo>
                      <a:pt x="1152" y="108"/>
                    </a:lnTo>
                    <a:lnTo>
                      <a:pt x="1149" y="95"/>
                    </a:lnTo>
                    <a:lnTo>
                      <a:pt x="1147" y="89"/>
                    </a:lnTo>
                    <a:lnTo>
                      <a:pt x="1145" y="84"/>
                    </a:lnTo>
                    <a:lnTo>
                      <a:pt x="1141" y="79"/>
                    </a:lnTo>
                    <a:lnTo>
                      <a:pt x="1138" y="75"/>
                    </a:lnTo>
                    <a:lnTo>
                      <a:pt x="1135" y="70"/>
                    </a:lnTo>
                    <a:lnTo>
                      <a:pt x="1131" y="67"/>
                    </a:lnTo>
                    <a:lnTo>
                      <a:pt x="1126" y="64"/>
                    </a:lnTo>
                    <a:lnTo>
                      <a:pt x="1122" y="61"/>
                    </a:lnTo>
                    <a:lnTo>
                      <a:pt x="1117" y="59"/>
                    </a:lnTo>
                    <a:lnTo>
                      <a:pt x="1111" y="58"/>
                    </a:lnTo>
                    <a:lnTo>
                      <a:pt x="1106" y="57"/>
                    </a:lnTo>
                    <a:lnTo>
                      <a:pt x="1100" y="57"/>
                    </a:lnTo>
                    <a:lnTo>
                      <a:pt x="1094" y="57"/>
                    </a:lnTo>
                    <a:lnTo>
                      <a:pt x="1089" y="58"/>
                    </a:lnTo>
                    <a:lnTo>
                      <a:pt x="1083" y="59"/>
                    </a:lnTo>
                    <a:lnTo>
                      <a:pt x="1078" y="61"/>
                    </a:lnTo>
                    <a:lnTo>
                      <a:pt x="1073" y="64"/>
                    </a:lnTo>
                    <a:lnTo>
                      <a:pt x="1069" y="67"/>
                    </a:lnTo>
                    <a:lnTo>
                      <a:pt x="1066" y="70"/>
                    </a:lnTo>
                    <a:lnTo>
                      <a:pt x="1063" y="75"/>
                    </a:lnTo>
                    <a:lnTo>
                      <a:pt x="1062" y="75"/>
                    </a:lnTo>
                    <a:lnTo>
                      <a:pt x="1062" y="0"/>
                    </a:lnTo>
                    <a:lnTo>
                      <a:pt x="1023" y="0"/>
                    </a:lnTo>
                    <a:lnTo>
                      <a:pt x="1023" y="152"/>
                    </a:lnTo>
                    <a:lnTo>
                      <a:pt x="1023" y="162"/>
                    </a:lnTo>
                    <a:lnTo>
                      <a:pt x="1022" y="173"/>
                    </a:lnTo>
                    <a:lnTo>
                      <a:pt x="1022" y="183"/>
                    </a:lnTo>
                    <a:lnTo>
                      <a:pt x="1022" y="191"/>
                    </a:lnTo>
                    <a:lnTo>
                      <a:pt x="1055" y="191"/>
                    </a:lnTo>
                    <a:close/>
                    <a:moveTo>
                      <a:pt x="1062" y="115"/>
                    </a:moveTo>
                    <a:lnTo>
                      <a:pt x="1062" y="111"/>
                    </a:lnTo>
                    <a:lnTo>
                      <a:pt x="1063" y="108"/>
                    </a:lnTo>
                    <a:lnTo>
                      <a:pt x="1064" y="104"/>
                    </a:lnTo>
                    <a:lnTo>
                      <a:pt x="1066" y="99"/>
                    </a:lnTo>
                    <a:lnTo>
                      <a:pt x="1068" y="96"/>
                    </a:lnTo>
                    <a:lnTo>
                      <a:pt x="1071" y="94"/>
                    </a:lnTo>
                    <a:lnTo>
                      <a:pt x="1075" y="91"/>
                    </a:lnTo>
                    <a:lnTo>
                      <a:pt x="1078" y="89"/>
                    </a:lnTo>
                    <a:lnTo>
                      <a:pt x="1082" y="88"/>
                    </a:lnTo>
                    <a:lnTo>
                      <a:pt x="1085" y="88"/>
                    </a:lnTo>
                    <a:lnTo>
                      <a:pt x="1092" y="88"/>
                    </a:lnTo>
                    <a:lnTo>
                      <a:pt x="1097" y="90"/>
                    </a:lnTo>
                    <a:lnTo>
                      <a:pt x="1103" y="94"/>
                    </a:lnTo>
                    <a:lnTo>
                      <a:pt x="1106" y="98"/>
                    </a:lnTo>
                    <a:lnTo>
                      <a:pt x="1109" y="104"/>
                    </a:lnTo>
                    <a:lnTo>
                      <a:pt x="1111" y="109"/>
                    </a:lnTo>
                    <a:lnTo>
                      <a:pt x="1112" y="117"/>
                    </a:lnTo>
                    <a:lnTo>
                      <a:pt x="1112" y="124"/>
                    </a:lnTo>
                    <a:lnTo>
                      <a:pt x="1112" y="133"/>
                    </a:lnTo>
                    <a:lnTo>
                      <a:pt x="1111" y="139"/>
                    </a:lnTo>
                    <a:lnTo>
                      <a:pt x="1109" y="146"/>
                    </a:lnTo>
                    <a:lnTo>
                      <a:pt x="1106" y="152"/>
                    </a:lnTo>
                    <a:lnTo>
                      <a:pt x="1102" y="155"/>
                    </a:lnTo>
                    <a:lnTo>
                      <a:pt x="1097" y="158"/>
                    </a:lnTo>
                    <a:lnTo>
                      <a:pt x="1092" y="160"/>
                    </a:lnTo>
                    <a:lnTo>
                      <a:pt x="1085" y="160"/>
                    </a:lnTo>
                    <a:lnTo>
                      <a:pt x="1081" y="160"/>
                    </a:lnTo>
                    <a:lnTo>
                      <a:pt x="1078" y="159"/>
                    </a:lnTo>
                    <a:lnTo>
                      <a:pt x="1075" y="158"/>
                    </a:lnTo>
                    <a:lnTo>
                      <a:pt x="1071" y="155"/>
                    </a:lnTo>
                    <a:lnTo>
                      <a:pt x="1068" y="153"/>
                    </a:lnTo>
                    <a:lnTo>
                      <a:pt x="1066" y="149"/>
                    </a:lnTo>
                    <a:lnTo>
                      <a:pt x="1064" y="146"/>
                    </a:lnTo>
                    <a:lnTo>
                      <a:pt x="1063" y="142"/>
                    </a:lnTo>
                    <a:lnTo>
                      <a:pt x="1062" y="138"/>
                    </a:lnTo>
                    <a:lnTo>
                      <a:pt x="1062" y="135"/>
                    </a:lnTo>
                    <a:lnTo>
                      <a:pt x="1062" y="115"/>
                    </a:lnTo>
                    <a:close/>
                    <a:moveTo>
                      <a:pt x="1217" y="191"/>
                    </a:moveTo>
                    <a:lnTo>
                      <a:pt x="1217" y="59"/>
                    </a:lnTo>
                    <a:lnTo>
                      <a:pt x="1177" y="59"/>
                    </a:lnTo>
                    <a:lnTo>
                      <a:pt x="1177" y="191"/>
                    </a:lnTo>
                    <a:lnTo>
                      <a:pt x="1217" y="191"/>
                    </a:lnTo>
                    <a:close/>
                    <a:moveTo>
                      <a:pt x="1198" y="2"/>
                    </a:moveTo>
                    <a:lnTo>
                      <a:pt x="1192" y="2"/>
                    </a:lnTo>
                    <a:lnTo>
                      <a:pt x="1189" y="3"/>
                    </a:lnTo>
                    <a:lnTo>
                      <a:pt x="1185" y="6"/>
                    </a:lnTo>
                    <a:lnTo>
                      <a:pt x="1181" y="8"/>
                    </a:lnTo>
                    <a:lnTo>
                      <a:pt x="1179" y="11"/>
                    </a:lnTo>
                    <a:lnTo>
                      <a:pt x="1178" y="15"/>
                    </a:lnTo>
                    <a:lnTo>
                      <a:pt x="1177" y="19"/>
                    </a:lnTo>
                    <a:lnTo>
                      <a:pt x="1176" y="22"/>
                    </a:lnTo>
                    <a:lnTo>
                      <a:pt x="1177" y="27"/>
                    </a:lnTo>
                    <a:lnTo>
                      <a:pt x="1178" y="31"/>
                    </a:lnTo>
                    <a:lnTo>
                      <a:pt x="1179" y="35"/>
                    </a:lnTo>
                    <a:lnTo>
                      <a:pt x="1181" y="37"/>
                    </a:lnTo>
                    <a:lnTo>
                      <a:pt x="1185" y="40"/>
                    </a:lnTo>
                    <a:lnTo>
                      <a:pt x="1188" y="41"/>
                    </a:lnTo>
                    <a:lnTo>
                      <a:pt x="1192" y="42"/>
                    </a:lnTo>
                    <a:lnTo>
                      <a:pt x="1197" y="43"/>
                    </a:lnTo>
                    <a:lnTo>
                      <a:pt x="1202" y="42"/>
                    </a:lnTo>
                    <a:lnTo>
                      <a:pt x="1205" y="41"/>
                    </a:lnTo>
                    <a:lnTo>
                      <a:pt x="1210" y="40"/>
                    </a:lnTo>
                    <a:lnTo>
                      <a:pt x="1213" y="37"/>
                    </a:lnTo>
                    <a:lnTo>
                      <a:pt x="1215" y="35"/>
                    </a:lnTo>
                    <a:lnTo>
                      <a:pt x="1217" y="31"/>
                    </a:lnTo>
                    <a:lnTo>
                      <a:pt x="1218" y="27"/>
                    </a:lnTo>
                    <a:lnTo>
                      <a:pt x="1218" y="22"/>
                    </a:lnTo>
                    <a:lnTo>
                      <a:pt x="1218" y="19"/>
                    </a:lnTo>
                    <a:lnTo>
                      <a:pt x="1217" y="15"/>
                    </a:lnTo>
                    <a:lnTo>
                      <a:pt x="1215" y="11"/>
                    </a:lnTo>
                    <a:lnTo>
                      <a:pt x="1213" y="8"/>
                    </a:lnTo>
                    <a:lnTo>
                      <a:pt x="1210" y="6"/>
                    </a:lnTo>
                    <a:lnTo>
                      <a:pt x="1206" y="3"/>
                    </a:lnTo>
                    <a:lnTo>
                      <a:pt x="1202" y="2"/>
                    </a:lnTo>
                    <a:lnTo>
                      <a:pt x="1198" y="2"/>
                    </a:lnTo>
                    <a:close/>
                    <a:moveTo>
                      <a:pt x="1248" y="191"/>
                    </a:moveTo>
                    <a:lnTo>
                      <a:pt x="1288" y="191"/>
                    </a:lnTo>
                    <a:lnTo>
                      <a:pt x="1288" y="0"/>
                    </a:lnTo>
                    <a:lnTo>
                      <a:pt x="1248" y="0"/>
                    </a:lnTo>
                    <a:lnTo>
                      <a:pt x="1248" y="191"/>
                    </a:lnTo>
                    <a:close/>
                    <a:moveTo>
                      <a:pt x="1360" y="191"/>
                    </a:moveTo>
                    <a:lnTo>
                      <a:pt x="1360" y="59"/>
                    </a:lnTo>
                    <a:lnTo>
                      <a:pt x="1320" y="59"/>
                    </a:lnTo>
                    <a:lnTo>
                      <a:pt x="1320" y="191"/>
                    </a:lnTo>
                    <a:lnTo>
                      <a:pt x="1360" y="191"/>
                    </a:lnTo>
                    <a:close/>
                    <a:moveTo>
                      <a:pt x="1339" y="2"/>
                    </a:moveTo>
                    <a:lnTo>
                      <a:pt x="1335" y="2"/>
                    </a:lnTo>
                    <a:lnTo>
                      <a:pt x="1330" y="3"/>
                    </a:lnTo>
                    <a:lnTo>
                      <a:pt x="1327" y="6"/>
                    </a:lnTo>
                    <a:lnTo>
                      <a:pt x="1324" y="8"/>
                    </a:lnTo>
                    <a:lnTo>
                      <a:pt x="1322" y="11"/>
                    </a:lnTo>
                    <a:lnTo>
                      <a:pt x="1320" y="15"/>
                    </a:lnTo>
                    <a:lnTo>
                      <a:pt x="1319" y="19"/>
                    </a:lnTo>
                    <a:lnTo>
                      <a:pt x="1319" y="22"/>
                    </a:lnTo>
                    <a:lnTo>
                      <a:pt x="1319" y="27"/>
                    </a:lnTo>
                    <a:lnTo>
                      <a:pt x="1320" y="31"/>
                    </a:lnTo>
                    <a:lnTo>
                      <a:pt x="1322" y="35"/>
                    </a:lnTo>
                    <a:lnTo>
                      <a:pt x="1324" y="37"/>
                    </a:lnTo>
                    <a:lnTo>
                      <a:pt x="1327" y="40"/>
                    </a:lnTo>
                    <a:lnTo>
                      <a:pt x="1330" y="41"/>
                    </a:lnTo>
                    <a:lnTo>
                      <a:pt x="1335" y="42"/>
                    </a:lnTo>
                    <a:lnTo>
                      <a:pt x="1339" y="43"/>
                    </a:lnTo>
                    <a:lnTo>
                      <a:pt x="1343" y="42"/>
                    </a:lnTo>
                    <a:lnTo>
                      <a:pt x="1348" y="41"/>
                    </a:lnTo>
                    <a:lnTo>
                      <a:pt x="1352" y="40"/>
                    </a:lnTo>
                    <a:lnTo>
                      <a:pt x="1354" y="37"/>
                    </a:lnTo>
                    <a:lnTo>
                      <a:pt x="1357" y="35"/>
                    </a:lnTo>
                    <a:lnTo>
                      <a:pt x="1359" y="31"/>
                    </a:lnTo>
                    <a:lnTo>
                      <a:pt x="1360" y="27"/>
                    </a:lnTo>
                    <a:lnTo>
                      <a:pt x="1361" y="22"/>
                    </a:lnTo>
                    <a:lnTo>
                      <a:pt x="1360" y="19"/>
                    </a:lnTo>
                    <a:lnTo>
                      <a:pt x="1359" y="15"/>
                    </a:lnTo>
                    <a:lnTo>
                      <a:pt x="1357" y="11"/>
                    </a:lnTo>
                    <a:lnTo>
                      <a:pt x="1354" y="8"/>
                    </a:lnTo>
                    <a:lnTo>
                      <a:pt x="1352" y="6"/>
                    </a:lnTo>
                    <a:lnTo>
                      <a:pt x="1348" y="3"/>
                    </a:lnTo>
                    <a:lnTo>
                      <a:pt x="1345" y="2"/>
                    </a:lnTo>
                    <a:lnTo>
                      <a:pt x="1339" y="2"/>
                    </a:lnTo>
                    <a:close/>
                    <a:moveTo>
                      <a:pt x="1474" y="0"/>
                    </a:moveTo>
                    <a:lnTo>
                      <a:pt x="1474" y="71"/>
                    </a:lnTo>
                    <a:lnTo>
                      <a:pt x="1474" y="71"/>
                    </a:lnTo>
                    <a:lnTo>
                      <a:pt x="1471" y="68"/>
                    </a:lnTo>
                    <a:lnTo>
                      <a:pt x="1469" y="65"/>
                    </a:lnTo>
                    <a:lnTo>
                      <a:pt x="1464" y="62"/>
                    </a:lnTo>
                    <a:lnTo>
                      <a:pt x="1461" y="60"/>
                    </a:lnTo>
                    <a:lnTo>
                      <a:pt x="1451" y="57"/>
                    </a:lnTo>
                    <a:lnTo>
                      <a:pt x="1441" y="57"/>
                    </a:lnTo>
                    <a:lnTo>
                      <a:pt x="1435" y="57"/>
                    </a:lnTo>
                    <a:lnTo>
                      <a:pt x="1429" y="58"/>
                    </a:lnTo>
                    <a:lnTo>
                      <a:pt x="1423" y="59"/>
                    </a:lnTo>
                    <a:lnTo>
                      <a:pt x="1419" y="61"/>
                    </a:lnTo>
                    <a:lnTo>
                      <a:pt x="1414" y="64"/>
                    </a:lnTo>
                    <a:lnTo>
                      <a:pt x="1409" y="67"/>
                    </a:lnTo>
                    <a:lnTo>
                      <a:pt x="1405" y="70"/>
                    </a:lnTo>
                    <a:lnTo>
                      <a:pt x="1401" y="75"/>
                    </a:lnTo>
                    <a:lnTo>
                      <a:pt x="1396" y="79"/>
                    </a:lnTo>
                    <a:lnTo>
                      <a:pt x="1393" y="85"/>
                    </a:lnTo>
                    <a:lnTo>
                      <a:pt x="1391" y="90"/>
                    </a:lnTo>
                    <a:lnTo>
                      <a:pt x="1388" y="96"/>
                    </a:lnTo>
                    <a:lnTo>
                      <a:pt x="1387" y="103"/>
                    </a:lnTo>
                    <a:lnTo>
                      <a:pt x="1384" y="110"/>
                    </a:lnTo>
                    <a:lnTo>
                      <a:pt x="1383" y="118"/>
                    </a:lnTo>
                    <a:lnTo>
                      <a:pt x="1383" y="126"/>
                    </a:lnTo>
                    <a:lnTo>
                      <a:pt x="1383" y="134"/>
                    </a:lnTo>
                    <a:lnTo>
                      <a:pt x="1384" y="140"/>
                    </a:lnTo>
                    <a:lnTo>
                      <a:pt x="1386" y="147"/>
                    </a:lnTo>
                    <a:lnTo>
                      <a:pt x="1388" y="154"/>
                    </a:lnTo>
                    <a:lnTo>
                      <a:pt x="1390" y="159"/>
                    </a:lnTo>
                    <a:lnTo>
                      <a:pt x="1393" y="165"/>
                    </a:lnTo>
                    <a:lnTo>
                      <a:pt x="1396" y="170"/>
                    </a:lnTo>
                    <a:lnTo>
                      <a:pt x="1400" y="175"/>
                    </a:lnTo>
                    <a:lnTo>
                      <a:pt x="1403" y="178"/>
                    </a:lnTo>
                    <a:lnTo>
                      <a:pt x="1407" y="183"/>
                    </a:lnTo>
                    <a:lnTo>
                      <a:pt x="1411" y="186"/>
                    </a:lnTo>
                    <a:lnTo>
                      <a:pt x="1417" y="188"/>
                    </a:lnTo>
                    <a:lnTo>
                      <a:pt x="1421" y="191"/>
                    </a:lnTo>
                    <a:lnTo>
                      <a:pt x="1427" y="192"/>
                    </a:lnTo>
                    <a:lnTo>
                      <a:pt x="1432" y="193"/>
                    </a:lnTo>
                    <a:lnTo>
                      <a:pt x="1437" y="193"/>
                    </a:lnTo>
                    <a:lnTo>
                      <a:pt x="1444" y="193"/>
                    </a:lnTo>
                    <a:lnTo>
                      <a:pt x="1449" y="192"/>
                    </a:lnTo>
                    <a:lnTo>
                      <a:pt x="1456" y="189"/>
                    </a:lnTo>
                    <a:lnTo>
                      <a:pt x="1461" y="187"/>
                    </a:lnTo>
                    <a:lnTo>
                      <a:pt x="1465" y="184"/>
                    </a:lnTo>
                    <a:lnTo>
                      <a:pt x="1470" y="181"/>
                    </a:lnTo>
                    <a:lnTo>
                      <a:pt x="1474" y="176"/>
                    </a:lnTo>
                    <a:lnTo>
                      <a:pt x="1477" y="170"/>
                    </a:lnTo>
                    <a:lnTo>
                      <a:pt x="1478" y="170"/>
                    </a:lnTo>
                    <a:lnTo>
                      <a:pt x="1480" y="191"/>
                    </a:lnTo>
                    <a:lnTo>
                      <a:pt x="1515" y="191"/>
                    </a:lnTo>
                    <a:lnTo>
                      <a:pt x="1514" y="183"/>
                    </a:lnTo>
                    <a:lnTo>
                      <a:pt x="1514" y="173"/>
                    </a:lnTo>
                    <a:lnTo>
                      <a:pt x="1514" y="162"/>
                    </a:lnTo>
                    <a:lnTo>
                      <a:pt x="1514" y="152"/>
                    </a:lnTo>
                    <a:lnTo>
                      <a:pt x="1514" y="0"/>
                    </a:lnTo>
                    <a:lnTo>
                      <a:pt x="1474" y="0"/>
                    </a:lnTo>
                    <a:close/>
                    <a:moveTo>
                      <a:pt x="1474" y="132"/>
                    </a:moveTo>
                    <a:lnTo>
                      <a:pt x="1474" y="137"/>
                    </a:lnTo>
                    <a:lnTo>
                      <a:pt x="1473" y="142"/>
                    </a:lnTo>
                    <a:lnTo>
                      <a:pt x="1472" y="145"/>
                    </a:lnTo>
                    <a:lnTo>
                      <a:pt x="1471" y="149"/>
                    </a:lnTo>
                    <a:lnTo>
                      <a:pt x="1468" y="153"/>
                    </a:lnTo>
                    <a:lnTo>
                      <a:pt x="1465" y="155"/>
                    </a:lnTo>
                    <a:lnTo>
                      <a:pt x="1462" y="157"/>
                    </a:lnTo>
                    <a:lnTo>
                      <a:pt x="1459" y="159"/>
                    </a:lnTo>
                    <a:lnTo>
                      <a:pt x="1455" y="160"/>
                    </a:lnTo>
                    <a:lnTo>
                      <a:pt x="1450" y="160"/>
                    </a:lnTo>
                    <a:lnTo>
                      <a:pt x="1445" y="160"/>
                    </a:lnTo>
                    <a:lnTo>
                      <a:pt x="1440" y="158"/>
                    </a:lnTo>
                    <a:lnTo>
                      <a:pt x="1435" y="155"/>
                    </a:lnTo>
                    <a:lnTo>
                      <a:pt x="1431" y="150"/>
                    </a:lnTo>
                    <a:lnTo>
                      <a:pt x="1428" y="146"/>
                    </a:lnTo>
                    <a:lnTo>
                      <a:pt x="1426" y="139"/>
                    </a:lnTo>
                    <a:lnTo>
                      <a:pt x="1424" y="133"/>
                    </a:lnTo>
                    <a:lnTo>
                      <a:pt x="1423" y="125"/>
                    </a:lnTo>
                    <a:lnTo>
                      <a:pt x="1424" y="117"/>
                    </a:lnTo>
                    <a:lnTo>
                      <a:pt x="1426" y="110"/>
                    </a:lnTo>
                    <a:lnTo>
                      <a:pt x="1428" y="104"/>
                    </a:lnTo>
                    <a:lnTo>
                      <a:pt x="1431" y="98"/>
                    </a:lnTo>
                    <a:lnTo>
                      <a:pt x="1434" y="94"/>
                    </a:lnTo>
                    <a:lnTo>
                      <a:pt x="1438" y="90"/>
                    </a:lnTo>
                    <a:lnTo>
                      <a:pt x="1445" y="88"/>
                    </a:lnTo>
                    <a:lnTo>
                      <a:pt x="1450" y="87"/>
                    </a:lnTo>
                    <a:lnTo>
                      <a:pt x="1455" y="88"/>
                    </a:lnTo>
                    <a:lnTo>
                      <a:pt x="1459" y="89"/>
                    </a:lnTo>
                    <a:lnTo>
                      <a:pt x="1463" y="90"/>
                    </a:lnTo>
                    <a:lnTo>
                      <a:pt x="1465" y="94"/>
                    </a:lnTo>
                    <a:lnTo>
                      <a:pt x="1469" y="96"/>
                    </a:lnTo>
                    <a:lnTo>
                      <a:pt x="1471" y="99"/>
                    </a:lnTo>
                    <a:lnTo>
                      <a:pt x="1473" y="104"/>
                    </a:lnTo>
                    <a:lnTo>
                      <a:pt x="1474" y="107"/>
                    </a:lnTo>
                    <a:lnTo>
                      <a:pt x="1474" y="111"/>
                    </a:lnTo>
                    <a:lnTo>
                      <a:pt x="1474" y="115"/>
                    </a:lnTo>
                    <a:lnTo>
                      <a:pt x="1474" y="132"/>
                    </a:lnTo>
                    <a:close/>
                    <a:moveTo>
                      <a:pt x="1653" y="191"/>
                    </a:moveTo>
                    <a:lnTo>
                      <a:pt x="1651" y="176"/>
                    </a:lnTo>
                    <a:lnTo>
                      <a:pt x="1651" y="158"/>
                    </a:lnTo>
                    <a:lnTo>
                      <a:pt x="1651" y="113"/>
                    </a:lnTo>
                    <a:lnTo>
                      <a:pt x="1650" y="101"/>
                    </a:lnTo>
                    <a:lnTo>
                      <a:pt x="1648" y="91"/>
                    </a:lnTo>
                    <a:lnTo>
                      <a:pt x="1645" y="81"/>
                    </a:lnTo>
                    <a:lnTo>
                      <a:pt x="1639" y="72"/>
                    </a:lnTo>
                    <a:lnTo>
                      <a:pt x="1636" y="69"/>
                    </a:lnTo>
                    <a:lnTo>
                      <a:pt x="1632" y="66"/>
                    </a:lnTo>
                    <a:lnTo>
                      <a:pt x="1627" y="64"/>
                    </a:lnTo>
                    <a:lnTo>
                      <a:pt x="1622" y="61"/>
                    </a:lnTo>
                    <a:lnTo>
                      <a:pt x="1617" y="59"/>
                    </a:lnTo>
                    <a:lnTo>
                      <a:pt x="1610" y="58"/>
                    </a:lnTo>
                    <a:lnTo>
                      <a:pt x="1603" y="57"/>
                    </a:lnTo>
                    <a:lnTo>
                      <a:pt x="1595" y="57"/>
                    </a:lnTo>
                    <a:lnTo>
                      <a:pt x="1579" y="57"/>
                    </a:lnTo>
                    <a:lnTo>
                      <a:pt x="1566" y="60"/>
                    </a:lnTo>
                    <a:lnTo>
                      <a:pt x="1554" y="64"/>
                    </a:lnTo>
                    <a:lnTo>
                      <a:pt x="1546" y="68"/>
                    </a:lnTo>
                    <a:lnTo>
                      <a:pt x="1553" y="94"/>
                    </a:lnTo>
                    <a:lnTo>
                      <a:pt x="1561" y="90"/>
                    </a:lnTo>
                    <a:lnTo>
                      <a:pt x="1569" y="87"/>
                    </a:lnTo>
                    <a:lnTo>
                      <a:pt x="1579" y="85"/>
                    </a:lnTo>
                    <a:lnTo>
                      <a:pt x="1589" y="84"/>
                    </a:lnTo>
                    <a:lnTo>
                      <a:pt x="1595" y="85"/>
                    </a:lnTo>
                    <a:lnTo>
                      <a:pt x="1600" y="86"/>
                    </a:lnTo>
                    <a:lnTo>
                      <a:pt x="1605" y="88"/>
                    </a:lnTo>
                    <a:lnTo>
                      <a:pt x="1607" y="90"/>
                    </a:lnTo>
                    <a:lnTo>
                      <a:pt x="1609" y="93"/>
                    </a:lnTo>
                    <a:lnTo>
                      <a:pt x="1610" y="96"/>
                    </a:lnTo>
                    <a:lnTo>
                      <a:pt x="1611" y="98"/>
                    </a:lnTo>
                    <a:lnTo>
                      <a:pt x="1611" y="101"/>
                    </a:lnTo>
                    <a:lnTo>
                      <a:pt x="1611" y="103"/>
                    </a:lnTo>
                    <a:lnTo>
                      <a:pt x="1595" y="104"/>
                    </a:lnTo>
                    <a:lnTo>
                      <a:pt x="1581" y="106"/>
                    </a:lnTo>
                    <a:lnTo>
                      <a:pt x="1568" y="109"/>
                    </a:lnTo>
                    <a:lnTo>
                      <a:pt x="1557" y="115"/>
                    </a:lnTo>
                    <a:lnTo>
                      <a:pt x="1553" y="118"/>
                    </a:lnTo>
                    <a:lnTo>
                      <a:pt x="1549" y="123"/>
                    </a:lnTo>
                    <a:lnTo>
                      <a:pt x="1545" y="126"/>
                    </a:lnTo>
                    <a:lnTo>
                      <a:pt x="1542" y="130"/>
                    </a:lnTo>
                    <a:lnTo>
                      <a:pt x="1540" y="136"/>
                    </a:lnTo>
                    <a:lnTo>
                      <a:pt x="1539" y="142"/>
                    </a:lnTo>
                    <a:lnTo>
                      <a:pt x="1538" y="147"/>
                    </a:lnTo>
                    <a:lnTo>
                      <a:pt x="1537" y="153"/>
                    </a:lnTo>
                    <a:lnTo>
                      <a:pt x="1538" y="160"/>
                    </a:lnTo>
                    <a:lnTo>
                      <a:pt x="1540" y="168"/>
                    </a:lnTo>
                    <a:lnTo>
                      <a:pt x="1543" y="175"/>
                    </a:lnTo>
                    <a:lnTo>
                      <a:pt x="1548" y="181"/>
                    </a:lnTo>
                    <a:lnTo>
                      <a:pt x="1554" y="186"/>
                    </a:lnTo>
                    <a:lnTo>
                      <a:pt x="1561" y="189"/>
                    </a:lnTo>
                    <a:lnTo>
                      <a:pt x="1569" y="192"/>
                    </a:lnTo>
                    <a:lnTo>
                      <a:pt x="1578" y="193"/>
                    </a:lnTo>
                    <a:lnTo>
                      <a:pt x="1589" y="192"/>
                    </a:lnTo>
                    <a:lnTo>
                      <a:pt x="1598" y="189"/>
                    </a:lnTo>
                    <a:lnTo>
                      <a:pt x="1604" y="186"/>
                    </a:lnTo>
                    <a:lnTo>
                      <a:pt x="1607" y="184"/>
                    </a:lnTo>
                    <a:lnTo>
                      <a:pt x="1611" y="181"/>
                    </a:lnTo>
                    <a:lnTo>
                      <a:pt x="1615" y="177"/>
                    </a:lnTo>
                    <a:lnTo>
                      <a:pt x="1616" y="177"/>
                    </a:lnTo>
                    <a:lnTo>
                      <a:pt x="1618" y="191"/>
                    </a:lnTo>
                    <a:lnTo>
                      <a:pt x="1653" y="191"/>
                    </a:lnTo>
                    <a:close/>
                    <a:moveTo>
                      <a:pt x="1612" y="143"/>
                    </a:moveTo>
                    <a:lnTo>
                      <a:pt x="1612" y="146"/>
                    </a:lnTo>
                    <a:lnTo>
                      <a:pt x="1612" y="149"/>
                    </a:lnTo>
                    <a:lnTo>
                      <a:pt x="1609" y="155"/>
                    </a:lnTo>
                    <a:lnTo>
                      <a:pt x="1605" y="160"/>
                    </a:lnTo>
                    <a:lnTo>
                      <a:pt x="1602" y="162"/>
                    </a:lnTo>
                    <a:lnTo>
                      <a:pt x="1598" y="163"/>
                    </a:lnTo>
                    <a:lnTo>
                      <a:pt x="1595" y="164"/>
                    </a:lnTo>
                    <a:lnTo>
                      <a:pt x="1592" y="165"/>
                    </a:lnTo>
                    <a:lnTo>
                      <a:pt x="1589" y="164"/>
                    </a:lnTo>
                    <a:lnTo>
                      <a:pt x="1585" y="164"/>
                    </a:lnTo>
                    <a:lnTo>
                      <a:pt x="1583" y="163"/>
                    </a:lnTo>
                    <a:lnTo>
                      <a:pt x="1581" y="160"/>
                    </a:lnTo>
                    <a:lnTo>
                      <a:pt x="1579" y="158"/>
                    </a:lnTo>
                    <a:lnTo>
                      <a:pt x="1577" y="156"/>
                    </a:lnTo>
                    <a:lnTo>
                      <a:pt x="1577" y="153"/>
                    </a:lnTo>
                    <a:lnTo>
                      <a:pt x="1576" y="149"/>
                    </a:lnTo>
                    <a:lnTo>
                      <a:pt x="1577" y="144"/>
                    </a:lnTo>
                    <a:lnTo>
                      <a:pt x="1579" y="139"/>
                    </a:lnTo>
                    <a:lnTo>
                      <a:pt x="1582" y="135"/>
                    </a:lnTo>
                    <a:lnTo>
                      <a:pt x="1586" y="133"/>
                    </a:lnTo>
                    <a:lnTo>
                      <a:pt x="1592" y="130"/>
                    </a:lnTo>
                    <a:lnTo>
                      <a:pt x="1598" y="129"/>
                    </a:lnTo>
                    <a:lnTo>
                      <a:pt x="1605" y="128"/>
                    </a:lnTo>
                    <a:lnTo>
                      <a:pt x="1612" y="128"/>
                    </a:lnTo>
                    <a:lnTo>
                      <a:pt x="1612" y="143"/>
                    </a:lnTo>
                    <a:close/>
                    <a:moveTo>
                      <a:pt x="1766" y="0"/>
                    </a:moveTo>
                    <a:lnTo>
                      <a:pt x="1766" y="71"/>
                    </a:lnTo>
                    <a:lnTo>
                      <a:pt x="1766" y="71"/>
                    </a:lnTo>
                    <a:lnTo>
                      <a:pt x="1762" y="68"/>
                    </a:lnTo>
                    <a:lnTo>
                      <a:pt x="1760" y="65"/>
                    </a:lnTo>
                    <a:lnTo>
                      <a:pt x="1756" y="62"/>
                    </a:lnTo>
                    <a:lnTo>
                      <a:pt x="1753" y="60"/>
                    </a:lnTo>
                    <a:lnTo>
                      <a:pt x="1743" y="57"/>
                    </a:lnTo>
                    <a:lnTo>
                      <a:pt x="1732" y="57"/>
                    </a:lnTo>
                    <a:lnTo>
                      <a:pt x="1726" y="57"/>
                    </a:lnTo>
                    <a:lnTo>
                      <a:pt x="1720" y="58"/>
                    </a:lnTo>
                    <a:lnTo>
                      <a:pt x="1715" y="59"/>
                    </a:lnTo>
                    <a:lnTo>
                      <a:pt x="1711" y="61"/>
                    </a:lnTo>
                    <a:lnTo>
                      <a:pt x="1705" y="64"/>
                    </a:lnTo>
                    <a:lnTo>
                      <a:pt x="1701" y="67"/>
                    </a:lnTo>
                    <a:lnTo>
                      <a:pt x="1697" y="70"/>
                    </a:lnTo>
                    <a:lnTo>
                      <a:pt x="1692" y="75"/>
                    </a:lnTo>
                    <a:lnTo>
                      <a:pt x="1688" y="79"/>
                    </a:lnTo>
                    <a:lnTo>
                      <a:pt x="1685" y="85"/>
                    </a:lnTo>
                    <a:lnTo>
                      <a:pt x="1683" y="90"/>
                    </a:lnTo>
                    <a:lnTo>
                      <a:pt x="1679" y="96"/>
                    </a:lnTo>
                    <a:lnTo>
                      <a:pt x="1677" y="103"/>
                    </a:lnTo>
                    <a:lnTo>
                      <a:pt x="1676" y="110"/>
                    </a:lnTo>
                    <a:lnTo>
                      <a:pt x="1675" y="118"/>
                    </a:lnTo>
                    <a:lnTo>
                      <a:pt x="1675" y="126"/>
                    </a:lnTo>
                    <a:lnTo>
                      <a:pt x="1675" y="134"/>
                    </a:lnTo>
                    <a:lnTo>
                      <a:pt x="1676" y="140"/>
                    </a:lnTo>
                    <a:lnTo>
                      <a:pt x="1677" y="147"/>
                    </a:lnTo>
                    <a:lnTo>
                      <a:pt x="1679" y="154"/>
                    </a:lnTo>
                    <a:lnTo>
                      <a:pt x="1681" y="159"/>
                    </a:lnTo>
                    <a:lnTo>
                      <a:pt x="1685" y="165"/>
                    </a:lnTo>
                    <a:lnTo>
                      <a:pt x="1688" y="170"/>
                    </a:lnTo>
                    <a:lnTo>
                      <a:pt x="1691" y="175"/>
                    </a:lnTo>
                    <a:lnTo>
                      <a:pt x="1694" y="178"/>
                    </a:lnTo>
                    <a:lnTo>
                      <a:pt x="1699" y="183"/>
                    </a:lnTo>
                    <a:lnTo>
                      <a:pt x="1703" y="186"/>
                    </a:lnTo>
                    <a:lnTo>
                      <a:pt x="1708" y="188"/>
                    </a:lnTo>
                    <a:lnTo>
                      <a:pt x="1713" y="191"/>
                    </a:lnTo>
                    <a:lnTo>
                      <a:pt x="1718" y="192"/>
                    </a:lnTo>
                    <a:lnTo>
                      <a:pt x="1724" y="193"/>
                    </a:lnTo>
                    <a:lnTo>
                      <a:pt x="1729" y="193"/>
                    </a:lnTo>
                    <a:lnTo>
                      <a:pt x="1735" y="193"/>
                    </a:lnTo>
                    <a:lnTo>
                      <a:pt x="1741" y="192"/>
                    </a:lnTo>
                    <a:lnTo>
                      <a:pt x="1747" y="189"/>
                    </a:lnTo>
                    <a:lnTo>
                      <a:pt x="1753" y="187"/>
                    </a:lnTo>
                    <a:lnTo>
                      <a:pt x="1757" y="184"/>
                    </a:lnTo>
                    <a:lnTo>
                      <a:pt x="1761" y="181"/>
                    </a:lnTo>
                    <a:lnTo>
                      <a:pt x="1766" y="176"/>
                    </a:lnTo>
                    <a:lnTo>
                      <a:pt x="1769" y="170"/>
                    </a:lnTo>
                    <a:lnTo>
                      <a:pt x="1770" y="170"/>
                    </a:lnTo>
                    <a:lnTo>
                      <a:pt x="1771" y="191"/>
                    </a:lnTo>
                    <a:lnTo>
                      <a:pt x="1807" y="191"/>
                    </a:lnTo>
                    <a:lnTo>
                      <a:pt x="1806" y="183"/>
                    </a:lnTo>
                    <a:lnTo>
                      <a:pt x="1806" y="173"/>
                    </a:lnTo>
                    <a:lnTo>
                      <a:pt x="1806" y="162"/>
                    </a:lnTo>
                    <a:lnTo>
                      <a:pt x="1806" y="152"/>
                    </a:lnTo>
                    <a:lnTo>
                      <a:pt x="1806" y="0"/>
                    </a:lnTo>
                    <a:lnTo>
                      <a:pt x="1766" y="0"/>
                    </a:lnTo>
                    <a:close/>
                    <a:moveTo>
                      <a:pt x="1766" y="132"/>
                    </a:moveTo>
                    <a:lnTo>
                      <a:pt x="1766" y="137"/>
                    </a:lnTo>
                    <a:lnTo>
                      <a:pt x="1765" y="142"/>
                    </a:lnTo>
                    <a:lnTo>
                      <a:pt x="1764" y="145"/>
                    </a:lnTo>
                    <a:lnTo>
                      <a:pt x="1761" y="149"/>
                    </a:lnTo>
                    <a:lnTo>
                      <a:pt x="1759" y="153"/>
                    </a:lnTo>
                    <a:lnTo>
                      <a:pt x="1757" y="155"/>
                    </a:lnTo>
                    <a:lnTo>
                      <a:pt x="1754" y="157"/>
                    </a:lnTo>
                    <a:lnTo>
                      <a:pt x="1751" y="159"/>
                    </a:lnTo>
                    <a:lnTo>
                      <a:pt x="1746" y="160"/>
                    </a:lnTo>
                    <a:lnTo>
                      <a:pt x="1742" y="160"/>
                    </a:lnTo>
                    <a:lnTo>
                      <a:pt x="1737" y="160"/>
                    </a:lnTo>
                    <a:lnTo>
                      <a:pt x="1731" y="158"/>
                    </a:lnTo>
                    <a:lnTo>
                      <a:pt x="1727" y="155"/>
                    </a:lnTo>
                    <a:lnTo>
                      <a:pt x="1723" y="150"/>
                    </a:lnTo>
                    <a:lnTo>
                      <a:pt x="1719" y="146"/>
                    </a:lnTo>
                    <a:lnTo>
                      <a:pt x="1717" y="139"/>
                    </a:lnTo>
                    <a:lnTo>
                      <a:pt x="1716" y="133"/>
                    </a:lnTo>
                    <a:lnTo>
                      <a:pt x="1715" y="125"/>
                    </a:lnTo>
                    <a:lnTo>
                      <a:pt x="1715" y="117"/>
                    </a:lnTo>
                    <a:lnTo>
                      <a:pt x="1717" y="110"/>
                    </a:lnTo>
                    <a:lnTo>
                      <a:pt x="1719" y="104"/>
                    </a:lnTo>
                    <a:lnTo>
                      <a:pt x="1721" y="98"/>
                    </a:lnTo>
                    <a:lnTo>
                      <a:pt x="1726" y="94"/>
                    </a:lnTo>
                    <a:lnTo>
                      <a:pt x="1730" y="90"/>
                    </a:lnTo>
                    <a:lnTo>
                      <a:pt x="1735" y="88"/>
                    </a:lnTo>
                    <a:lnTo>
                      <a:pt x="1742" y="87"/>
                    </a:lnTo>
                    <a:lnTo>
                      <a:pt x="1746" y="88"/>
                    </a:lnTo>
                    <a:lnTo>
                      <a:pt x="1751" y="89"/>
                    </a:lnTo>
                    <a:lnTo>
                      <a:pt x="1754" y="90"/>
                    </a:lnTo>
                    <a:lnTo>
                      <a:pt x="1757" y="94"/>
                    </a:lnTo>
                    <a:lnTo>
                      <a:pt x="1760" y="96"/>
                    </a:lnTo>
                    <a:lnTo>
                      <a:pt x="1762" y="99"/>
                    </a:lnTo>
                    <a:lnTo>
                      <a:pt x="1765" y="104"/>
                    </a:lnTo>
                    <a:lnTo>
                      <a:pt x="1766" y="107"/>
                    </a:lnTo>
                    <a:lnTo>
                      <a:pt x="1766" y="111"/>
                    </a:lnTo>
                    <a:lnTo>
                      <a:pt x="1766" y="115"/>
                    </a:lnTo>
                    <a:lnTo>
                      <a:pt x="1766" y="132"/>
                    </a:lnTo>
                    <a:close/>
                    <a:moveTo>
                      <a:pt x="1949" y="138"/>
                    </a:moveTo>
                    <a:lnTo>
                      <a:pt x="1949" y="132"/>
                    </a:lnTo>
                    <a:lnTo>
                      <a:pt x="1950" y="121"/>
                    </a:lnTo>
                    <a:lnTo>
                      <a:pt x="1949" y="109"/>
                    </a:lnTo>
                    <a:lnTo>
                      <a:pt x="1947" y="98"/>
                    </a:lnTo>
                    <a:lnTo>
                      <a:pt x="1943" y="87"/>
                    </a:lnTo>
                    <a:lnTo>
                      <a:pt x="1937" y="77"/>
                    </a:lnTo>
                    <a:lnTo>
                      <a:pt x="1934" y="72"/>
                    </a:lnTo>
                    <a:lnTo>
                      <a:pt x="1930" y="68"/>
                    </a:lnTo>
                    <a:lnTo>
                      <a:pt x="1924" y="65"/>
                    </a:lnTo>
                    <a:lnTo>
                      <a:pt x="1920" y="62"/>
                    </a:lnTo>
                    <a:lnTo>
                      <a:pt x="1914" y="59"/>
                    </a:lnTo>
                    <a:lnTo>
                      <a:pt x="1908" y="58"/>
                    </a:lnTo>
                    <a:lnTo>
                      <a:pt x="1901" y="57"/>
                    </a:lnTo>
                    <a:lnTo>
                      <a:pt x="1894" y="57"/>
                    </a:lnTo>
                    <a:lnTo>
                      <a:pt x="1886" y="57"/>
                    </a:lnTo>
                    <a:lnTo>
                      <a:pt x="1878" y="58"/>
                    </a:lnTo>
                    <a:lnTo>
                      <a:pt x="1872" y="60"/>
                    </a:lnTo>
                    <a:lnTo>
                      <a:pt x="1865" y="62"/>
                    </a:lnTo>
                    <a:lnTo>
                      <a:pt x="1860" y="66"/>
                    </a:lnTo>
                    <a:lnTo>
                      <a:pt x="1854" y="69"/>
                    </a:lnTo>
                    <a:lnTo>
                      <a:pt x="1849" y="74"/>
                    </a:lnTo>
                    <a:lnTo>
                      <a:pt x="1846" y="79"/>
                    </a:lnTo>
                    <a:lnTo>
                      <a:pt x="1841" y="84"/>
                    </a:lnTo>
                    <a:lnTo>
                      <a:pt x="1838" y="89"/>
                    </a:lnTo>
                    <a:lnTo>
                      <a:pt x="1836" y="95"/>
                    </a:lnTo>
                    <a:lnTo>
                      <a:pt x="1834" y="101"/>
                    </a:lnTo>
                    <a:lnTo>
                      <a:pt x="1831" y="114"/>
                    </a:lnTo>
                    <a:lnTo>
                      <a:pt x="1829" y="126"/>
                    </a:lnTo>
                    <a:lnTo>
                      <a:pt x="1829" y="134"/>
                    </a:lnTo>
                    <a:lnTo>
                      <a:pt x="1831" y="140"/>
                    </a:lnTo>
                    <a:lnTo>
                      <a:pt x="1833" y="147"/>
                    </a:lnTo>
                    <a:lnTo>
                      <a:pt x="1834" y="154"/>
                    </a:lnTo>
                    <a:lnTo>
                      <a:pt x="1837" y="159"/>
                    </a:lnTo>
                    <a:lnTo>
                      <a:pt x="1840" y="165"/>
                    </a:lnTo>
                    <a:lnTo>
                      <a:pt x="1843" y="170"/>
                    </a:lnTo>
                    <a:lnTo>
                      <a:pt x="1848" y="175"/>
                    </a:lnTo>
                    <a:lnTo>
                      <a:pt x="1852" y="179"/>
                    </a:lnTo>
                    <a:lnTo>
                      <a:pt x="1858" y="183"/>
                    </a:lnTo>
                    <a:lnTo>
                      <a:pt x="1863" y="186"/>
                    </a:lnTo>
                    <a:lnTo>
                      <a:pt x="1868" y="188"/>
                    </a:lnTo>
                    <a:lnTo>
                      <a:pt x="1875" y="191"/>
                    </a:lnTo>
                    <a:lnTo>
                      <a:pt x="1882" y="192"/>
                    </a:lnTo>
                    <a:lnTo>
                      <a:pt x="1890" y="193"/>
                    </a:lnTo>
                    <a:lnTo>
                      <a:pt x="1897" y="193"/>
                    </a:lnTo>
                    <a:lnTo>
                      <a:pt x="1910" y="193"/>
                    </a:lnTo>
                    <a:lnTo>
                      <a:pt x="1922" y="191"/>
                    </a:lnTo>
                    <a:lnTo>
                      <a:pt x="1933" y="188"/>
                    </a:lnTo>
                    <a:lnTo>
                      <a:pt x="1943" y="185"/>
                    </a:lnTo>
                    <a:lnTo>
                      <a:pt x="1939" y="157"/>
                    </a:lnTo>
                    <a:lnTo>
                      <a:pt x="1930" y="159"/>
                    </a:lnTo>
                    <a:lnTo>
                      <a:pt x="1921" y="162"/>
                    </a:lnTo>
                    <a:lnTo>
                      <a:pt x="1913" y="163"/>
                    </a:lnTo>
                    <a:lnTo>
                      <a:pt x="1903" y="163"/>
                    </a:lnTo>
                    <a:lnTo>
                      <a:pt x="1896" y="163"/>
                    </a:lnTo>
                    <a:lnTo>
                      <a:pt x="1890" y="160"/>
                    </a:lnTo>
                    <a:lnTo>
                      <a:pt x="1885" y="159"/>
                    </a:lnTo>
                    <a:lnTo>
                      <a:pt x="1879" y="156"/>
                    </a:lnTo>
                    <a:lnTo>
                      <a:pt x="1875" y="153"/>
                    </a:lnTo>
                    <a:lnTo>
                      <a:pt x="1870" y="148"/>
                    </a:lnTo>
                    <a:lnTo>
                      <a:pt x="1868" y="144"/>
                    </a:lnTo>
                    <a:lnTo>
                      <a:pt x="1867" y="138"/>
                    </a:lnTo>
                    <a:lnTo>
                      <a:pt x="1949" y="138"/>
                    </a:lnTo>
                    <a:close/>
                    <a:moveTo>
                      <a:pt x="1867" y="110"/>
                    </a:moveTo>
                    <a:lnTo>
                      <a:pt x="1867" y="106"/>
                    </a:lnTo>
                    <a:lnTo>
                      <a:pt x="1869" y="101"/>
                    </a:lnTo>
                    <a:lnTo>
                      <a:pt x="1870" y="97"/>
                    </a:lnTo>
                    <a:lnTo>
                      <a:pt x="1874" y="93"/>
                    </a:lnTo>
                    <a:lnTo>
                      <a:pt x="1877" y="89"/>
                    </a:lnTo>
                    <a:lnTo>
                      <a:pt x="1880" y="86"/>
                    </a:lnTo>
                    <a:lnTo>
                      <a:pt x="1886" y="84"/>
                    </a:lnTo>
                    <a:lnTo>
                      <a:pt x="1891" y="84"/>
                    </a:lnTo>
                    <a:lnTo>
                      <a:pt x="1897" y="84"/>
                    </a:lnTo>
                    <a:lnTo>
                      <a:pt x="1903" y="86"/>
                    </a:lnTo>
                    <a:lnTo>
                      <a:pt x="1906" y="89"/>
                    </a:lnTo>
                    <a:lnTo>
                      <a:pt x="1909" y="93"/>
                    </a:lnTo>
                    <a:lnTo>
                      <a:pt x="1912" y="97"/>
                    </a:lnTo>
                    <a:lnTo>
                      <a:pt x="1913" y="101"/>
                    </a:lnTo>
                    <a:lnTo>
                      <a:pt x="1914" y="106"/>
                    </a:lnTo>
                    <a:lnTo>
                      <a:pt x="1914" y="110"/>
                    </a:lnTo>
                    <a:lnTo>
                      <a:pt x="1867" y="11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1" name="Google Shape;231;p36"/>
            <p:cNvGrpSpPr/>
            <p:nvPr/>
          </p:nvGrpSpPr>
          <p:grpSpPr>
            <a:xfrm>
              <a:off x="1087997" y="5686340"/>
              <a:ext cx="3149405" cy="669134"/>
              <a:chOff x="661988" y="5661025"/>
              <a:chExt cx="3567114" cy="787402"/>
            </a:xfrm>
          </p:grpSpPr>
          <p:sp>
            <p:nvSpPr>
              <p:cNvPr id="232" name="Google Shape;232;p36"/>
              <p:cNvSpPr/>
              <p:nvPr/>
            </p:nvSpPr>
            <p:spPr>
              <a:xfrm>
                <a:off x="661988" y="5661025"/>
                <a:ext cx="3567114" cy="787402"/>
              </a:xfrm>
              <a:custGeom>
                <a:rect b="b" l="l" r="r" t="t"/>
                <a:pathLst>
                  <a:path extrusionOk="0" h="1486" w="6743">
                    <a:moveTo>
                      <a:pt x="126" y="0"/>
                    </a:moveTo>
                    <a:lnTo>
                      <a:pt x="6617" y="0"/>
                    </a:lnTo>
                    <a:lnTo>
                      <a:pt x="6630" y="1"/>
                    </a:lnTo>
                    <a:lnTo>
                      <a:pt x="6643" y="3"/>
                    </a:lnTo>
                    <a:lnTo>
                      <a:pt x="6655" y="7"/>
                    </a:lnTo>
                    <a:lnTo>
                      <a:pt x="6666" y="10"/>
                    </a:lnTo>
                    <a:lnTo>
                      <a:pt x="6677" y="16"/>
                    </a:lnTo>
                    <a:lnTo>
                      <a:pt x="6687" y="22"/>
                    </a:lnTo>
                    <a:lnTo>
                      <a:pt x="6697" y="30"/>
                    </a:lnTo>
                    <a:lnTo>
                      <a:pt x="6706" y="39"/>
                    </a:lnTo>
                    <a:lnTo>
                      <a:pt x="6714" y="48"/>
                    </a:lnTo>
                    <a:lnTo>
                      <a:pt x="6721" y="58"/>
                    </a:lnTo>
                    <a:lnTo>
                      <a:pt x="6728" y="69"/>
                    </a:lnTo>
                    <a:lnTo>
                      <a:pt x="6733" y="80"/>
                    </a:lnTo>
                    <a:lnTo>
                      <a:pt x="6738" y="93"/>
                    </a:lnTo>
                    <a:lnTo>
                      <a:pt x="6741" y="105"/>
                    </a:lnTo>
                    <a:lnTo>
                      <a:pt x="6743" y="117"/>
                    </a:lnTo>
                    <a:lnTo>
                      <a:pt x="6743" y="130"/>
                    </a:lnTo>
                    <a:lnTo>
                      <a:pt x="6743" y="1357"/>
                    </a:lnTo>
                    <a:lnTo>
                      <a:pt x="6743" y="1370"/>
                    </a:lnTo>
                    <a:lnTo>
                      <a:pt x="6741" y="1383"/>
                    </a:lnTo>
                    <a:lnTo>
                      <a:pt x="6738" y="1395"/>
                    </a:lnTo>
                    <a:lnTo>
                      <a:pt x="6733" y="1407"/>
                    </a:lnTo>
                    <a:lnTo>
                      <a:pt x="6728" y="1418"/>
                    </a:lnTo>
                    <a:lnTo>
                      <a:pt x="6721" y="1429"/>
                    </a:lnTo>
                    <a:lnTo>
                      <a:pt x="6714" y="1438"/>
                    </a:lnTo>
                    <a:lnTo>
                      <a:pt x="6706" y="1448"/>
                    </a:lnTo>
                    <a:lnTo>
                      <a:pt x="6697" y="1456"/>
                    </a:lnTo>
                    <a:lnTo>
                      <a:pt x="6687" y="1464"/>
                    </a:lnTo>
                    <a:lnTo>
                      <a:pt x="6677" y="1471"/>
                    </a:lnTo>
                    <a:lnTo>
                      <a:pt x="6666" y="1476"/>
                    </a:lnTo>
                    <a:lnTo>
                      <a:pt x="6655" y="1481"/>
                    </a:lnTo>
                    <a:lnTo>
                      <a:pt x="6643" y="1484"/>
                    </a:lnTo>
                    <a:lnTo>
                      <a:pt x="6630" y="1485"/>
                    </a:lnTo>
                    <a:lnTo>
                      <a:pt x="6617" y="1486"/>
                    </a:lnTo>
                    <a:lnTo>
                      <a:pt x="126" y="1486"/>
                    </a:lnTo>
                    <a:lnTo>
                      <a:pt x="113" y="1485"/>
                    </a:lnTo>
                    <a:lnTo>
                      <a:pt x="100" y="1484"/>
                    </a:lnTo>
                    <a:lnTo>
                      <a:pt x="88" y="1481"/>
                    </a:lnTo>
                    <a:lnTo>
                      <a:pt x="77" y="1476"/>
                    </a:lnTo>
                    <a:lnTo>
                      <a:pt x="65" y="1471"/>
                    </a:lnTo>
                    <a:lnTo>
                      <a:pt x="56" y="1464"/>
                    </a:lnTo>
                    <a:lnTo>
                      <a:pt x="46" y="1456"/>
                    </a:lnTo>
                    <a:lnTo>
                      <a:pt x="36" y="1448"/>
                    </a:lnTo>
                    <a:lnTo>
                      <a:pt x="29" y="1438"/>
                    </a:lnTo>
                    <a:lnTo>
                      <a:pt x="21" y="1429"/>
                    </a:lnTo>
                    <a:lnTo>
                      <a:pt x="15" y="1418"/>
                    </a:lnTo>
                    <a:lnTo>
                      <a:pt x="9" y="1407"/>
                    </a:lnTo>
                    <a:lnTo>
                      <a:pt x="5" y="1395"/>
                    </a:lnTo>
                    <a:lnTo>
                      <a:pt x="2" y="1383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0"/>
                    </a:lnTo>
                    <a:lnTo>
                      <a:pt x="88" y="7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3" name="Google Shape;233;p36"/>
              <p:cNvSpPr/>
              <p:nvPr/>
            </p:nvSpPr>
            <p:spPr>
              <a:xfrm>
                <a:off x="2743200" y="6051550"/>
                <a:ext cx="1271589" cy="246063"/>
              </a:xfrm>
              <a:custGeom>
                <a:rect b="b" l="l" r="r" t="t"/>
                <a:pathLst>
                  <a:path extrusionOk="0" h="466" w="2402">
                    <a:moveTo>
                      <a:pt x="75" y="172"/>
                    </a:moveTo>
                    <a:lnTo>
                      <a:pt x="132" y="7"/>
                    </a:lnTo>
                    <a:lnTo>
                      <a:pt x="109" y="7"/>
                    </a:lnTo>
                    <a:lnTo>
                      <a:pt x="82" y="89"/>
                    </a:lnTo>
                    <a:lnTo>
                      <a:pt x="78" y="104"/>
                    </a:lnTo>
                    <a:lnTo>
                      <a:pt x="72" y="120"/>
                    </a:lnTo>
                    <a:lnTo>
                      <a:pt x="68" y="135"/>
                    </a:lnTo>
                    <a:lnTo>
                      <a:pt x="65" y="150"/>
                    </a:lnTo>
                    <a:lnTo>
                      <a:pt x="64" y="150"/>
                    </a:lnTo>
                    <a:lnTo>
                      <a:pt x="60" y="135"/>
                    </a:lnTo>
                    <a:lnTo>
                      <a:pt x="56" y="120"/>
                    </a:lnTo>
                    <a:lnTo>
                      <a:pt x="52" y="104"/>
                    </a:lnTo>
                    <a:lnTo>
                      <a:pt x="46" y="89"/>
                    </a:lnTo>
                    <a:lnTo>
                      <a:pt x="22" y="7"/>
                    </a:lnTo>
                    <a:lnTo>
                      <a:pt x="0" y="7"/>
                    </a:lnTo>
                    <a:lnTo>
                      <a:pt x="52" y="172"/>
                    </a:lnTo>
                    <a:lnTo>
                      <a:pt x="75" y="172"/>
                    </a:lnTo>
                    <a:close/>
                    <a:moveTo>
                      <a:pt x="222" y="172"/>
                    </a:moveTo>
                    <a:lnTo>
                      <a:pt x="220" y="159"/>
                    </a:lnTo>
                    <a:lnTo>
                      <a:pt x="220" y="143"/>
                    </a:lnTo>
                    <a:lnTo>
                      <a:pt x="220" y="100"/>
                    </a:lnTo>
                    <a:lnTo>
                      <a:pt x="219" y="91"/>
                    </a:lnTo>
                    <a:lnTo>
                      <a:pt x="218" y="82"/>
                    </a:lnTo>
                    <a:lnTo>
                      <a:pt x="216" y="74"/>
                    </a:lnTo>
                    <a:lnTo>
                      <a:pt x="212" y="66"/>
                    </a:lnTo>
                    <a:lnTo>
                      <a:pt x="208" y="63"/>
                    </a:lnTo>
                    <a:lnTo>
                      <a:pt x="206" y="61"/>
                    </a:lnTo>
                    <a:lnTo>
                      <a:pt x="202" y="57"/>
                    </a:lnTo>
                    <a:lnTo>
                      <a:pt x="199" y="55"/>
                    </a:lnTo>
                    <a:lnTo>
                      <a:pt x="193" y="54"/>
                    </a:lnTo>
                    <a:lnTo>
                      <a:pt x="189" y="52"/>
                    </a:lnTo>
                    <a:lnTo>
                      <a:pt x="183" y="52"/>
                    </a:lnTo>
                    <a:lnTo>
                      <a:pt x="177" y="51"/>
                    </a:lnTo>
                    <a:lnTo>
                      <a:pt x="166" y="52"/>
                    </a:lnTo>
                    <a:lnTo>
                      <a:pt x="157" y="54"/>
                    </a:lnTo>
                    <a:lnTo>
                      <a:pt x="147" y="57"/>
                    </a:lnTo>
                    <a:lnTo>
                      <a:pt x="139" y="62"/>
                    </a:lnTo>
                    <a:lnTo>
                      <a:pt x="144" y="76"/>
                    </a:lnTo>
                    <a:lnTo>
                      <a:pt x="150" y="72"/>
                    </a:lnTo>
                    <a:lnTo>
                      <a:pt x="158" y="70"/>
                    </a:lnTo>
                    <a:lnTo>
                      <a:pt x="165" y="67"/>
                    </a:lnTo>
                    <a:lnTo>
                      <a:pt x="174" y="67"/>
                    </a:lnTo>
                    <a:lnTo>
                      <a:pt x="181" y="67"/>
                    </a:lnTo>
                    <a:lnTo>
                      <a:pt x="188" y="70"/>
                    </a:lnTo>
                    <a:lnTo>
                      <a:pt x="192" y="73"/>
                    </a:lnTo>
                    <a:lnTo>
                      <a:pt x="195" y="77"/>
                    </a:lnTo>
                    <a:lnTo>
                      <a:pt x="198" y="82"/>
                    </a:lnTo>
                    <a:lnTo>
                      <a:pt x="199" y="86"/>
                    </a:lnTo>
                    <a:lnTo>
                      <a:pt x="200" y="91"/>
                    </a:lnTo>
                    <a:lnTo>
                      <a:pt x="200" y="94"/>
                    </a:lnTo>
                    <a:lnTo>
                      <a:pt x="200" y="96"/>
                    </a:lnTo>
                    <a:lnTo>
                      <a:pt x="184" y="98"/>
                    </a:lnTo>
                    <a:lnTo>
                      <a:pt x="171" y="100"/>
                    </a:lnTo>
                    <a:lnTo>
                      <a:pt x="159" y="103"/>
                    </a:lnTo>
                    <a:lnTo>
                      <a:pt x="149" y="108"/>
                    </a:lnTo>
                    <a:lnTo>
                      <a:pt x="145" y="111"/>
                    </a:lnTo>
                    <a:lnTo>
                      <a:pt x="141" y="114"/>
                    </a:lnTo>
                    <a:lnTo>
                      <a:pt x="138" y="118"/>
                    </a:lnTo>
                    <a:lnTo>
                      <a:pt x="135" y="122"/>
                    </a:lnTo>
                    <a:lnTo>
                      <a:pt x="134" y="125"/>
                    </a:lnTo>
                    <a:lnTo>
                      <a:pt x="132" y="131"/>
                    </a:lnTo>
                    <a:lnTo>
                      <a:pt x="132" y="135"/>
                    </a:lnTo>
                    <a:lnTo>
                      <a:pt x="131" y="141"/>
                    </a:lnTo>
                    <a:lnTo>
                      <a:pt x="132" y="147"/>
                    </a:lnTo>
                    <a:lnTo>
                      <a:pt x="133" y="153"/>
                    </a:lnTo>
                    <a:lnTo>
                      <a:pt x="136" y="159"/>
                    </a:lnTo>
                    <a:lnTo>
                      <a:pt x="139" y="164"/>
                    </a:lnTo>
                    <a:lnTo>
                      <a:pt x="145" y="168"/>
                    </a:lnTo>
                    <a:lnTo>
                      <a:pt x="151" y="171"/>
                    </a:lnTo>
                    <a:lnTo>
                      <a:pt x="158" y="173"/>
                    </a:lnTo>
                    <a:lnTo>
                      <a:pt x="166" y="174"/>
                    </a:lnTo>
                    <a:lnTo>
                      <a:pt x="172" y="174"/>
                    </a:lnTo>
                    <a:lnTo>
                      <a:pt x="177" y="173"/>
                    </a:lnTo>
                    <a:lnTo>
                      <a:pt x="183" y="171"/>
                    </a:lnTo>
                    <a:lnTo>
                      <a:pt x="187" y="169"/>
                    </a:lnTo>
                    <a:lnTo>
                      <a:pt x="194" y="163"/>
                    </a:lnTo>
                    <a:lnTo>
                      <a:pt x="201" y="157"/>
                    </a:lnTo>
                    <a:lnTo>
                      <a:pt x="202" y="157"/>
                    </a:lnTo>
                    <a:lnTo>
                      <a:pt x="203" y="172"/>
                    </a:lnTo>
                    <a:lnTo>
                      <a:pt x="222" y="172"/>
                    </a:lnTo>
                    <a:close/>
                    <a:moveTo>
                      <a:pt x="200" y="132"/>
                    </a:moveTo>
                    <a:lnTo>
                      <a:pt x="200" y="135"/>
                    </a:lnTo>
                    <a:lnTo>
                      <a:pt x="199" y="139"/>
                    </a:lnTo>
                    <a:lnTo>
                      <a:pt x="198" y="142"/>
                    </a:lnTo>
                    <a:lnTo>
                      <a:pt x="195" y="147"/>
                    </a:lnTo>
                    <a:lnTo>
                      <a:pt x="192" y="150"/>
                    </a:lnTo>
                    <a:lnTo>
                      <a:pt x="189" y="152"/>
                    </a:lnTo>
                    <a:lnTo>
                      <a:pt x="186" y="155"/>
                    </a:lnTo>
                    <a:lnTo>
                      <a:pt x="181" y="157"/>
                    </a:lnTo>
                    <a:lnTo>
                      <a:pt x="177" y="158"/>
                    </a:lnTo>
                    <a:lnTo>
                      <a:pt x="172" y="159"/>
                    </a:lnTo>
                    <a:lnTo>
                      <a:pt x="167" y="158"/>
                    </a:lnTo>
                    <a:lnTo>
                      <a:pt x="164" y="158"/>
                    </a:lnTo>
                    <a:lnTo>
                      <a:pt x="161" y="155"/>
                    </a:lnTo>
                    <a:lnTo>
                      <a:pt x="158" y="153"/>
                    </a:lnTo>
                    <a:lnTo>
                      <a:pt x="156" y="151"/>
                    </a:lnTo>
                    <a:lnTo>
                      <a:pt x="153" y="148"/>
                    </a:lnTo>
                    <a:lnTo>
                      <a:pt x="152" y="143"/>
                    </a:lnTo>
                    <a:lnTo>
                      <a:pt x="152" y="138"/>
                    </a:lnTo>
                    <a:lnTo>
                      <a:pt x="152" y="134"/>
                    </a:lnTo>
                    <a:lnTo>
                      <a:pt x="153" y="130"/>
                    </a:lnTo>
                    <a:lnTo>
                      <a:pt x="154" y="128"/>
                    </a:lnTo>
                    <a:lnTo>
                      <a:pt x="157" y="124"/>
                    </a:lnTo>
                    <a:lnTo>
                      <a:pt x="161" y="120"/>
                    </a:lnTo>
                    <a:lnTo>
                      <a:pt x="167" y="116"/>
                    </a:lnTo>
                    <a:lnTo>
                      <a:pt x="175" y="114"/>
                    </a:lnTo>
                    <a:lnTo>
                      <a:pt x="183" y="112"/>
                    </a:lnTo>
                    <a:lnTo>
                      <a:pt x="191" y="112"/>
                    </a:lnTo>
                    <a:lnTo>
                      <a:pt x="200" y="112"/>
                    </a:lnTo>
                    <a:lnTo>
                      <a:pt x="200" y="132"/>
                    </a:lnTo>
                    <a:close/>
                    <a:moveTo>
                      <a:pt x="254" y="172"/>
                    </a:moveTo>
                    <a:lnTo>
                      <a:pt x="274" y="172"/>
                    </a:lnTo>
                    <a:lnTo>
                      <a:pt x="274" y="0"/>
                    </a:lnTo>
                    <a:lnTo>
                      <a:pt x="254" y="0"/>
                    </a:lnTo>
                    <a:lnTo>
                      <a:pt x="254" y="172"/>
                    </a:lnTo>
                    <a:close/>
                    <a:moveTo>
                      <a:pt x="357" y="51"/>
                    </a:moveTo>
                    <a:lnTo>
                      <a:pt x="346" y="52"/>
                    </a:lnTo>
                    <a:lnTo>
                      <a:pt x="336" y="55"/>
                    </a:lnTo>
                    <a:lnTo>
                      <a:pt x="330" y="57"/>
                    </a:lnTo>
                    <a:lnTo>
                      <a:pt x="326" y="61"/>
                    </a:lnTo>
                    <a:lnTo>
                      <a:pt x="322" y="64"/>
                    </a:lnTo>
                    <a:lnTo>
                      <a:pt x="318" y="67"/>
                    </a:lnTo>
                    <a:lnTo>
                      <a:pt x="314" y="72"/>
                    </a:lnTo>
                    <a:lnTo>
                      <a:pt x="311" y="76"/>
                    </a:lnTo>
                    <a:lnTo>
                      <a:pt x="308" y="82"/>
                    </a:lnTo>
                    <a:lnTo>
                      <a:pt x="306" y="88"/>
                    </a:lnTo>
                    <a:lnTo>
                      <a:pt x="303" y="93"/>
                    </a:lnTo>
                    <a:lnTo>
                      <a:pt x="302" y="100"/>
                    </a:lnTo>
                    <a:lnTo>
                      <a:pt x="301" y="106"/>
                    </a:lnTo>
                    <a:lnTo>
                      <a:pt x="301" y="114"/>
                    </a:lnTo>
                    <a:lnTo>
                      <a:pt x="301" y="121"/>
                    </a:lnTo>
                    <a:lnTo>
                      <a:pt x="302" y="128"/>
                    </a:lnTo>
                    <a:lnTo>
                      <a:pt x="303" y="133"/>
                    </a:lnTo>
                    <a:lnTo>
                      <a:pt x="306" y="139"/>
                    </a:lnTo>
                    <a:lnTo>
                      <a:pt x="308" y="144"/>
                    </a:lnTo>
                    <a:lnTo>
                      <a:pt x="310" y="149"/>
                    </a:lnTo>
                    <a:lnTo>
                      <a:pt x="313" y="154"/>
                    </a:lnTo>
                    <a:lnTo>
                      <a:pt x="316" y="158"/>
                    </a:lnTo>
                    <a:lnTo>
                      <a:pt x="321" y="162"/>
                    </a:lnTo>
                    <a:lnTo>
                      <a:pt x="325" y="166"/>
                    </a:lnTo>
                    <a:lnTo>
                      <a:pt x="329" y="168"/>
                    </a:lnTo>
                    <a:lnTo>
                      <a:pt x="334" y="170"/>
                    </a:lnTo>
                    <a:lnTo>
                      <a:pt x="345" y="173"/>
                    </a:lnTo>
                    <a:lnTo>
                      <a:pt x="355" y="174"/>
                    </a:lnTo>
                    <a:lnTo>
                      <a:pt x="366" y="173"/>
                    </a:lnTo>
                    <a:lnTo>
                      <a:pt x="376" y="171"/>
                    </a:lnTo>
                    <a:lnTo>
                      <a:pt x="386" y="167"/>
                    </a:lnTo>
                    <a:lnTo>
                      <a:pt x="394" y="160"/>
                    </a:lnTo>
                    <a:lnTo>
                      <a:pt x="399" y="155"/>
                    </a:lnTo>
                    <a:lnTo>
                      <a:pt x="402" y="151"/>
                    </a:lnTo>
                    <a:lnTo>
                      <a:pt x="405" y="145"/>
                    </a:lnTo>
                    <a:lnTo>
                      <a:pt x="407" y="140"/>
                    </a:lnTo>
                    <a:lnTo>
                      <a:pt x="409" y="134"/>
                    </a:lnTo>
                    <a:lnTo>
                      <a:pt x="411" y="127"/>
                    </a:lnTo>
                    <a:lnTo>
                      <a:pt x="413" y="120"/>
                    </a:lnTo>
                    <a:lnTo>
                      <a:pt x="413" y="112"/>
                    </a:lnTo>
                    <a:lnTo>
                      <a:pt x="411" y="99"/>
                    </a:lnTo>
                    <a:lnTo>
                      <a:pt x="408" y="88"/>
                    </a:lnTo>
                    <a:lnTo>
                      <a:pt x="406" y="82"/>
                    </a:lnTo>
                    <a:lnTo>
                      <a:pt x="404" y="76"/>
                    </a:lnTo>
                    <a:lnTo>
                      <a:pt x="401" y="72"/>
                    </a:lnTo>
                    <a:lnTo>
                      <a:pt x="397" y="69"/>
                    </a:lnTo>
                    <a:lnTo>
                      <a:pt x="393" y="64"/>
                    </a:lnTo>
                    <a:lnTo>
                      <a:pt x="390" y="61"/>
                    </a:lnTo>
                    <a:lnTo>
                      <a:pt x="384" y="59"/>
                    </a:lnTo>
                    <a:lnTo>
                      <a:pt x="380" y="55"/>
                    </a:lnTo>
                    <a:lnTo>
                      <a:pt x="375" y="54"/>
                    </a:lnTo>
                    <a:lnTo>
                      <a:pt x="369" y="52"/>
                    </a:lnTo>
                    <a:lnTo>
                      <a:pt x="364" y="52"/>
                    </a:lnTo>
                    <a:lnTo>
                      <a:pt x="357" y="51"/>
                    </a:lnTo>
                    <a:close/>
                    <a:moveTo>
                      <a:pt x="357" y="67"/>
                    </a:moveTo>
                    <a:lnTo>
                      <a:pt x="362" y="67"/>
                    </a:lnTo>
                    <a:lnTo>
                      <a:pt x="366" y="69"/>
                    </a:lnTo>
                    <a:lnTo>
                      <a:pt x="369" y="70"/>
                    </a:lnTo>
                    <a:lnTo>
                      <a:pt x="373" y="72"/>
                    </a:lnTo>
                    <a:lnTo>
                      <a:pt x="379" y="76"/>
                    </a:lnTo>
                    <a:lnTo>
                      <a:pt x="383" y="82"/>
                    </a:lnTo>
                    <a:lnTo>
                      <a:pt x="387" y="90"/>
                    </a:lnTo>
                    <a:lnTo>
                      <a:pt x="390" y="98"/>
                    </a:lnTo>
                    <a:lnTo>
                      <a:pt x="391" y="105"/>
                    </a:lnTo>
                    <a:lnTo>
                      <a:pt x="391" y="113"/>
                    </a:lnTo>
                    <a:lnTo>
                      <a:pt x="391" y="122"/>
                    </a:lnTo>
                    <a:lnTo>
                      <a:pt x="389" y="131"/>
                    </a:lnTo>
                    <a:lnTo>
                      <a:pt x="386" y="139"/>
                    </a:lnTo>
                    <a:lnTo>
                      <a:pt x="381" y="145"/>
                    </a:lnTo>
                    <a:lnTo>
                      <a:pt x="376" y="151"/>
                    </a:lnTo>
                    <a:lnTo>
                      <a:pt x="370" y="154"/>
                    </a:lnTo>
                    <a:lnTo>
                      <a:pt x="364" y="158"/>
                    </a:lnTo>
                    <a:lnTo>
                      <a:pt x="356" y="159"/>
                    </a:lnTo>
                    <a:lnTo>
                      <a:pt x="349" y="158"/>
                    </a:lnTo>
                    <a:lnTo>
                      <a:pt x="342" y="154"/>
                    </a:lnTo>
                    <a:lnTo>
                      <a:pt x="337" y="151"/>
                    </a:lnTo>
                    <a:lnTo>
                      <a:pt x="332" y="145"/>
                    </a:lnTo>
                    <a:lnTo>
                      <a:pt x="327" y="139"/>
                    </a:lnTo>
                    <a:lnTo>
                      <a:pt x="324" y="131"/>
                    </a:lnTo>
                    <a:lnTo>
                      <a:pt x="323" y="122"/>
                    </a:lnTo>
                    <a:lnTo>
                      <a:pt x="322" y="113"/>
                    </a:lnTo>
                    <a:lnTo>
                      <a:pt x="323" y="104"/>
                    </a:lnTo>
                    <a:lnTo>
                      <a:pt x="324" y="96"/>
                    </a:lnTo>
                    <a:lnTo>
                      <a:pt x="326" y="89"/>
                    </a:lnTo>
                    <a:lnTo>
                      <a:pt x="330" y="82"/>
                    </a:lnTo>
                    <a:lnTo>
                      <a:pt x="335" y="76"/>
                    </a:lnTo>
                    <a:lnTo>
                      <a:pt x="341" y="71"/>
                    </a:lnTo>
                    <a:lnTo>
                      <a:pt x="349" y="69"/>
                    </a:lnTo>
                    <a:lnTo>
                      <a:pt x="357" y="67"/>
                    </a:lnTo>
                    <a:close/>
                    <a:moveTo>
                      <a:pt x="438" y="172"/>
                    </a:moveTo>
                    <a:lnTo>
                      <a:pt x="459" y="172"/>
                    </a:lnTo>
                    <a:lnTo>
                      <a:pt x="459" y="109"/>
                    </a:lnTo>
                    <a:lnTo>
                      <a:pt x="459" y="104"/>
                    </a:lnTo>
                    <a:lnTo>
                      <a:pt x="460" y="99"/>
                    </a:lnTo>
                    <a:lnTo>
                      <a:pt x="461" y="93"/>
                    </a:lnTo>
                    <a:lnTo>
                      <a:pt x="463" y="88"/>
                    </a:lnTo>
                    <a:lnTo>
                      <a:pt x="467" y="83"/>
                    </a:lnTo>
                    <a:lnTo>
                      <a:pt x="470" y="80"/>
                    </a:lnTo>
                    <a:lnTo>
                      <a:pt x="473" y="76"/>
                    </a:lnTo>
                    <a:lnTo>
                      <a:pt x="477" y="73"/>
                    </a:lnTo>
                    <a:lnTo>
                      <a:pt x="483" y="72"/>
                    </a:lnTo>
                    <a:lnTo>
                      <a:pt x="488" y="72"/>
                    </a:lnTo>
                    <a:lnTo>
                      <a:pt x="491" y="72"/>
                    </a:lnTo>
                    <a:lnTo>
                      <a:pt x="495" y="72"/>
                    </a:lnTo>
                    <a:lnTo>
                      <a:pt x="495" y="52"/>
                    </a:lnTo>
                    <a:lnTo>
                      <a:pt x="492" y="52"/>
                    </a:lnTo>
                    <a:lnTo>
                      <a:pt x="489" y="51"/>
                    </a:lnTo>
                    <a:lnTo>
                      <a:pt x="484" y="52"/>
                    </a:lnTo>
                    <a:lnTo>
                      <a:pt x="480" y="53"/>
                    </a:lnTo>
                    <a:lnTo>
                      <a:pt x="474" y="55"/>
                    </a:lnTo>
                    <a:lnTo>
                      <a:pt x="470" y="59"/>
                    </a:lnTo>
                    <a:lnTo>
                      <a:pt x="467" y="62"/>
                    </a:lnTo>
                    <a:lnTo>
                      <a:pt x="462" y="66"/>
                    </a:lnTo>
                    <a:lnTo>
                      <a:pt x="460" y="72"/>
                    </a:lnTo>
                    <a:lnTo>
                      <a:pt x="458" y="77"/>
                    </a:lnTo>
                    <a:lnTo>
                      <a:pt x="457" y="77"/>
                    </a:lnTo>
                    <a:lnTo>
                      <a:pt x="456" y="54"/>
                    </a:lnTo>
                    <a:lnTo>
                      <a:pt x="437" y="54"/>
                    </a:lnTo>
                    <a:lnTo>
                      <a:pt x="438" y="62"/>
                    </a:lnTo>
                    <a:lnTo>
                      <a:pt x="438" y="71"/>
                    </a:lnTo>
                    <a:lnTo>
                      <a:pt x="438" y="81"/>
                    </a:lnTo>
                    <a:lnTo>
                      <a:pt x="438" y="91"/>
                    </a:lnTo>
                    <a:lnTo>
                      <a:pt x="438" y="172"/>
                    </a:lnTo>
                    <a:close/>
                    <a:moveTo>
                      <a:pt x="538" y="172"/>
                    </a:moveTo>
                    <a:lnTo>
                      <a:pt x="538" y="54"/>
                    </a:lnTo>
                    <a:lnTo>
                      <a:pt x="516" y="54"/>
                    </a:lnTo>
                    <a:lnTo>
                      <a:pt x="516" y="172"/>
                    </a:lnTo>
                    <a:lnTo>
                      <a:pt x="538" y="172"/>
                    </a:lnTo>
                    <a:close/>
                    <a:moveTo>
                      <a:pt x="527" y="7"/>
                    </a:moveTo>
                    <a:lnTo>
                      <a:pt x="522" y="8"/>
                    </a:lnTo>
                    <a:lnTo>
                      <a:pt x="517" y="12"/>
                    </a:lnTo>
                    <a:lnTo>
                      <a:pt x="515" y="15"/>
                    </a:lnTo>
                    <a:lnTo>
                      <a:pt x="514" y="21"/>
                    </a:lnTo>
                    <a:lnTo>
                      <a:pt x="515" y="26"/>
                    </a:lnTo>
                    <a:lnTo>
                      <a:pt x="517" y="31"/>
                    </a:lnTo>
                    <a:lnTo>
                      <a:pt x="522" y="33"/>
                    </a:lnTo>
                    <a:lnTo>
                      <a:pt x="527" y="34"/>
                    </a:lnTo>
                    <a:lnTo>
                      <a:pt x="532" y="33"/>
                    </a:lnTo>
                    <a:lnTo>
                      <a:pt x="537" y="31"/>
                    </a:lnTo>
                    <a:lnTo>
                      <a:pt x="539" y="26"/>
                    </a:lnTo>
                    <a:lnTo>
                      <a:pt x="540" y="21"/>
                    </a:lnTo>
                    <a:lnTo>
                      <a:pt x="539" y="15"/>
                    </a:lnTo>
                    <a:lnTo>
                      <a:pt x="537" y="12"/>
                    </a:lnTo>
                    <a:lnTo>
                      <a:pt x="532" y="8"/>
                    </a:lnTo>
                    <a:lnTo>
                      <a:pt x="527" y="7"/>
                    </a:lnTo>
                    <a:close/>
                    <a:moveTo>
                      <a:pt x="559" y="172"/>
                    </a:moveTo>
                    <a:lnTo>
                      <a:pt x="651" y="172"/>
                    </a:lnTo>
                    <a:lnTo>
                      <a:pt x="651" y="154"/>
                    </a:lnTo>
                    <a:lnTo>
                      <a:pt x="585" y="154"/>
                    </a:lnTo>
                    <a:lnTo>
                      <a:pt x="585" y="154"/>
                    </a:lnTo>
                    <a:lnTo>
                      <a:pt x="592" y="145"/>
                    </a:lnTo>
                    <a:lnTo>
                      <a:pt x="599" y="135"/>
                    </a:lnTo>
                    <a:lnTo>
                      <a:pt x="650" y="67"/>
                    </a:lnTo>
                    <a:lnTo>
                      <a:pt x="650" y="54"/>
                    </a:lnTo>
                    <a:lnTo>
                      <a:pt x="564" y="54"/>
                    </a:lnTo>
                    <a:lnTo>
                      <a:pt x="564" y="71"/>
                    </a:lnTo>
                    <a:lnTo>
                      <a:pt x="625" y="71"/>
                    </a:lnTo>
                    <a:lnTo>
                      <a:pt x="625" y="72"/>
                    </a:lnTo>
                    <a:lnTo>
                      <a:pt x="618" y="81"/>
                    </a:lnTo>
                    <a:lnTo>
                      <a:pt x="610" y="90"/>
                    </a:lnTo>
                    <a:lnTo>
                      <a:pt x="559" y="159"/>
                    </a:lnTo>
                    <a:lnTo>
                      <a:pt x="559" y="172"/>
                    </a:lnTo>
                    <a:close/>
                    <a:moveTo>
                      <a:pt x="755" y="172"/>
                    </a:moveTo>
                    <a:lnTo>
                      <a:pt x="754" y="159"/>
                    </a:lnTo>
                    <a:lnTo>
                      <a:pt x="753" y="143"/>
                    </a:lnTo>
                    <a:lnTo>
                      <a:pt x="753" y="100"/>
                    </a:lnTo>
                    <a:lnTo>
                      <a:pt x="753" y="91"/>
                    </a:lnTo>
                    <a:lnTo>
                      <a:pt x="751" y="82"/>
                    </a:lnTo>
                    <a:lnTo>
                      <a:pt x="748" y="74"/>
                    </a:lnTo>
                    <a:lnTo>
                      <a:pt x="744" y="66"/>
                    </a:lnTo>
                    <a:lnTo>
                      <a:pt x="742" y="63"/>
                    </a:lnTo>
                    <a:lnTo>
                      <a:pt x="739" y="61"/>
                    </a:lnTo>
                    <a:lnTo>
                      <a:pt x="735" y="57"/>
                    </a:lnTo>
                    <a:lnTo>
                      <a:pt x="731" y="55"/>
                    </a:lnTo>
                    <a:lnTo>
                      <a:pt x="727" y="54"/>
                    </a:lnTo>
                    <a:lnTo>
                      <a:pt x="721" y="52"/>
                    </a:lnTo>
                    <a:lnTo>
                      <a:pt x="716" y="52"/>
                    </a:lnTo>
                    <a:lnTo>
                      <a:pt x="710" y="51"/>
                    </a:lnTo>
                    <a:lnTo>
                      <a:pt x="699" y="52"/>
                    </a:lnTo>
                    <a:lnTo>
                      <a:pt x="689" y="54"/>
                    </a:lnTo>
                    <a:lnTo>
                      <a:pt x="680" y="57"/>
                    </a:lnTo>
                    <a:lnTo>
                      <a:pt x="672" y="62"/>
                    </a:lnTo>
                    <a:lnTo>
                      <a:pt x="677" y="76"/>
                    </a:lnTo>
                    <a:lnTo>
                      <a:pt x="684" y="72"/>
                    </a:lnTo>
                    <a:lnTo>
                      <a:pt x="691" y="70"/>
                    </a:lnTo>
                    <a:lnTo>
                      <a:pt x="699" y="67"/>
                    </a:lnTo>
                    <a:lnTo>
                      <a:pt x="706" y="67"/>
                    </a:lnTo>
                    <a:lnTo>
                      <a:pt x="714" y="67"/>
                    </a:lnTo>
                    <a:lnTo>
                      <a:pt x="720" y="70"/>
                    </a:lnTo>
                    <a:lnTo>
                      <a:pt x="725" y="73"/>
                    </a:lnTo>
                    <a:lnTo>
                      <a:pt x="728" y="77"/>
                    </a:lnTo>
                    <a:lnTo>
                      <a:pt x="730" y="82"/>
                    </a:lnTo>
                    <a:lnTo>
                      <a:pt x="731" y="86"/>
                    </a:lnTo>
                    <a:lnTo>
                      <a:pt x="732" y="91"/>
                    </a:lnTo>
                    <a:lnTo>
                      <a:pt x="732" y="94"/>
                    </a:lnTo>
                    <a:lnTo>
                      <a:pt x="732" y="96"/>
                    </a:lnTo>
                    <a:lnTo>
                      <a:pt x="717" y="98"/>
                    </a:lnTo>
                    <a:lnTo>
                      <a:pt x="703" y="100"/>
                    </a:lnTo>
                    <a:lnTo>
                      <a:pt x="691" y="103"/>
                    </a:lnTo>
                    <a:lnTo>
                      <a:pt x="681" y="108"/>
                    </a:lnTo>
                    <a:lnTo>
                      <a:pt x="677" y="111"/>
                    </a:lnTo>
                    <a:lnTo>
                      <a:pt x="674" y="114"/>
                    </a:lnTo>
                    <a:lnTo>
                      <a:pt x="671" y="118"/>
                    </a:lnTo>
                    <a:lnTo>
                      <a:pt x="669" y="122"/>
                    </a:lnTo>
                    <a:lnTo>
                      <a:pt x="666" y="125"/>
                    </a:lnTo>
                    <a:lnTo>
                      <a:pt x="665" y="131"/>
                    </a:lnTo>
                    <a:lnTo>
                      <a:pt x="664" y="135"/>
                    </a:lnTo>
                    <a:lnTo>
                      <a:pt x="664" y="141"/>
                    </a:lnTo>
                    <a:lnTo>
                      <a:pt x="664" y="147"/>
                    </a:lnTo>
                    <a:lnTo>
                      <a:pt x="666" y="153"/>
                    </a:lnTo>
                    <a:lnTo>
                      <a:pt x="669" y="159"/>
                    </a:lnTo>
                    <a:lnTo>
                      <a:pt x="673" y="164"/>
                    </a:lnTo>
                    <a:lnTo>
                      <a:pt x="677" y="168"/>
                    </a:lnTo>
                    <a:lnTo>
                      <a:pt x="684" y="171"/>
                    </a:lnTo>
                    <a:lnTo>
                      <a:pt x="690" y="173"/>
                    </a:lnTo>
                    <a:lnTo>
                      <a:pt x="699" y="174"/>
                    </a:lnTo>
                    <a:lnTo>
                      <a:pt x="704" y="174"/>
                    </a:lnTo>
                    <a:lnTo>
                      <a:pt x="711" y="173"/>
                    </a:lnTo>
                    <a:lnTo>
                      <a:pt x="715" y="171"/>
                    </a:lnTo>
                    <a:lnTo>
                      <a:pt x="720" y="169"/>
                    </a:lnTo>
                    <a:lnTo>
                      <a:pt x="728" y="163"/>
                    </a:lnTo>
                    <a:lnTo>
                      <a:pt x="733" y="157"/>
                    </a:lnTo>
                    <a:lnTo>
                      <a:pt x="734" y="157"/>
                    </a:lnTo>
                    <a:lnTo>
                      <a:pt x="735" y="172"/>
                    </a:lnTo>
                    <a:lnTo>
                      <a:pt x="755" y="172"/>
                    </a:lnTo>
                    <a:close/>
                    <a:moveTo>
                      <a:pt x="733" y="132"/>
                    </a:moveTo>
                    <a:lnTo>
                      <a:pt x="732" y="135"/>
                    </a:lnTo>
                    <a:lnTo>
                      <a:pt x="732" y="139"/>
                    </a:lnTo>
                    <a:lnTo>
                      <a:pt x="730" y="142"/>
                    </a:lnTo>
                    <a:lnTo>
                      <a:pt x="728" y="147"/>
                    </a:lnTo>
                    <a:lnTo>
                      <a:pt x="726" y="150"/>
                    </a:lnTo>
                    <a:lnTo>
                      <a:pt x="723" y="152"/>
                    </a:lnTo>
                    <a:lnTo>
                      <a:pt x="718" y="155"/>
                    </a:lnTo>
                    <a:lnTo>
                      <a:pt x="714" y="157"/>
                    </a:lnTo>
                    <a:lnTo>
                      <a:pt x="710" y="158"/>
                    </a:lnTo>
                    <a:lnTo>
                      <a:pt x="704" y="159"/>
                    </a:lnTo>
                    <a:lnTo>
                      <a:pt x="700" y="158"/>
                    </a:lnTo>
                    <a:lnTo>
                      <a:pt x="697" y="158"/>
                    </a:lnTo>
                    <a:lnTo>
                      <a:pt x="693" y="155"/>
                    </a:lnTo>
                    <a:lnTo>
                      <a:pt x="690" y="153"/>
                    </a:lnTo>
                    <a:lnTo>
                      <a:pt x="688" y="151"/>
                    </a:lnTo>
                    <a:lnTo>
                      <a:pt x="686" y="148"/>
                    </a:lnTo>
                    <a:lnTo>
                      <a:pt x="685" y="143"/>
                    </a:lnTo>
                    <a:lnTo>
                      <a:pt x="685" y="138"/>
                    </a:lnTo>
                    <a:lnTo>
                      <a:pt x="685" y="134"/>
                    </a:lnTo>
                    <a:lnTo>
                      <a:pt x="686" y="130"/>
                    </a:lnTo>
                    <a:lnTo>
                      <a:pt x="687" y="128"/>
                    </a:lnTo>
                    <a:lnTo>
                      <a:pt x="689" y="124"/>
                    </a:lnTo>
                    <a:lnTo>
                      <a:pt x="694" y="120"/>
                    </a:lnTo>
                    <a:lnTo>
                      <a:pt x="700" y="116"/>
                    </a:lnTo>
                    <a:lnTo>
                      <a:pt x="707" y="114"/>
                    </a:lnTo>
                    <a:lnTo>
                      <a:pt x="716" y="112"/>
                    </a:lnTo>
                    <a:lnTo>
                      <a:pt x="725" y="112"/>
                    </a:lnTo>
                    <a:lnTo>
                      <a:pt x="733" y="112"/>
                    </a:lnTo>
                    <a:lnTo>
                      <a:pt x="733" y="132"/>
                    </a:lnTo>
                    <a:close/>
                    <a:moveTo>
                      <a:pt x="786" y="172"/>
                    </a:moveTo>
                    <a:lnTo>
                      <a:pt x="807" y="172"/>
                    </a:lnTo>
                    <a:lnTo>
                      <a:pt x="807" y="109"/>
                    </a:lnTo>
                    <a:lnTo>
                      <a:pt x="807" y="104"/>
                    </a:lnTo>
                    <a:lnTo>
                      <a:pt x="808" y="99"/>
                    </a:lnTo>
                    <a:lnTo>
                      <a:pt x="809" y="93"/>
                    </a:lnTo>
                    <a:lnTo>
                      <a:pt x="811" y="88"/>
                    </a:lnTo>
                    <a:lnTo>
                      <a:pt x="814" y="83"/>
                    </a:lnTo>
                    <a:lnTo>
                      <a:pt x="818" y="80"/>
                    </a:lnTo>
                    <a:lnTo>
                      <a:pt x="821" y="76"/>
                    </a:lnTo>
                    <a:lnTo>
                      <a:pt x="825" y="73"/>
                    </a:lnTo>
                    <a:lnTo>
                      <a:pt x="831" y="72"/>
                    </a:lnTo>
                    <a:lnTo>
                      <a:pt x="836" y="72"/>
                    </a:lnTo>
                    <a:lnTo>
                      <a:pt x="839" y="72"/>
                    </a:lnTo>
                    <a:lnTo>
                      <a:pt x="842" y="72"/>
                    </a:lnTo>
                    <a:lnTo>
                      <a:pt x="842" y="52"/>
                    </a:lnTo>
                    <a:lnTo>
                      <a:pt x="840" y="52"/>
                    </a:lnTo>
                    <a:lnTo>
                      <a:pt x="837" y="51"/>
                    </a:lnTo>
                    <a:lnTo>
                      <a:pt x="832" y="52"/>
                    </a:lnTo>
                    <a:lnTo>
                      <a:pt x="827" y="53"/>
                    </a:lnTo>
                    <a:lnTo>
                      <a:pt x="822" y="55"/>
                    </a:lnTo>
                    <a:lnTo>
                      <a:pt x="818" y="59"/>
                    </a:lnTo>
                    <a:lnTo>
                      <a:pt x="814" y="62"/>
                    </a:lnTo>
                    <a:lnTo>
                      <a:pt x="810" y="66"/>
                    </a:lnTo>
                    <a:lnTo>
                      <a:pt x="808" y="72"/>
                    </a:lnTo>
                    <a:lnTo>
                      <a:pt x="806" y="77"/>
                    </a:lnTo>
                    <a:lnTo>
                      <a:pt x="805" y="77"/>
                    </a:lnTo>
                    <a:lnTo>
                      <a:pt x="804" y="54"/>
                    </a:lnTo>
                    <a:lnTo>
                      <a:pt x="785" y="54"/>
                    </a:lnTo>
                    <a:lnTo>
                      <a:pt x="786" y="62"/>
                    </a:lnTo>
                    <a:lnTo>
                      <a:pt x="786" y="71"/>
                    </a:lnTo>
                    <a:lnTo>
                      <a:pt x="786" y="81"/>
                    </a:lnTo>
                    <a:lnTo>
                      <a:pt x="786" y="91"/>
                    </a:lnTo>
                    <a:lnTo>
                      <a:pt x="786" y="172"/>
                    </a:lnTo>
                    <a:close/>
                    <a:moveTo>
                      <a:pt x="996" y="172"/>
                    </a:moveTo>
                    <a:lnTo>
                      <a:pt x="994" y="159"/>
                    </a:lnTo>
                    <a:lnTo>
                      <a:pt x="994" y="143"/>
                    </a:lnTo>
                    <a:lnTo>
                      <a:pt x="994" y="100"/>
                    </a:lnTo>
                    <a:lnTo>
                      <a:pt x="994" y="91"/>
                    </a:lnTo>
                    <a:lnTo>
                      <a:pt x="991" y="82"/>
                    </a:lnTo>
                    <a:lnTo>
                      <a:pt x="989" y="74"/>
                    </a:lnTo>
                    <a:lnTo>
                      <a:pt x="985" y="66"/>
                    </a:lnTo>
                    <a:lnTo>
                      <a:pt x="983" y="63"/>
                    </a:lnTo>
                    <a:lnTo>
                      <a:pt x="980" y="61"/>
                    </a:lnTo>
                    <a:lnTo>
                      <a:pt x="976" y="57"/>
                    </a:lnTo>
                    <a:lnTo>
                      <a:pt x="972" y="55"/>
                    </a:lnTo>
                    <a:lnTo>
                      <a:pt x="968" y="54"/>
                    </a:lnTo>
                    <a:lnTo>
                      <a:pt x="962" y="52"/>
                    </a:lnTo>
                    <a:lnTo>
                      <a:pt x="957" y="52"/>
                    </a:lnTo>
                    <a:lnTo>
                      <a:pt x="950" y="51"/>
                    </a:lnTo>
                    <a:lnTo>
                      <a:pt x="940" y="52"/>
                    </a:lnTo>
                    <a:lnTo>
                      <a:pt x="930" y="54"/>
                    </a:lnTo>
                    <a:lnTo>
                      <a:pt x="920" y="57"/>
                    </a:lnTo>
                    <a:lnTo>
                      <a:pt x="913" y="62"/>
                    </a:lnTo>
                    <a:lnTo>
                      <a:pt x="918" y="76"/>
                    </a:lnTo>
                    <a:lnTo>
                      <a:pt x="924" y="72"/>
                    </a:lnTo>
                    <a:lnTo>
                      <a:pt x="931" y="70"/>
                    </a:lnTo>
                    <a:lnTo>
                      <a:pt x="940" y="67"/>
                    </a:lnTo>
                    <a:lnTo>
                      <a:pt x="947" y="67"/>
                    </a:lnTo>
                    <a:lnTo>
                      <a:pt x="955" y="67"/>
                    </a:lnTo>
                    <a:lnTo>
                      <a:pt x="961" y="70"/>
                    </a:lnTo>
                    <a:lnTo>
                      <a:pt x="966" y="73"/>
                    </a:lnTo>
                    <a:lnTo>
                      <a:pt x="969" y="77"/>
                    </a:lnTo>
                    <a:lnTo>
                      <a:pt x="971" y="82"/>
                    </a:lnTo>
                    <a:lnTo>
                      <a:pt x="972" y="86"/>
                    </a:lnTo>
                    <a:lnTo>
                      <a:pt x="973" y="91"/>
                    </a:lnTo>
                    <a:lnTo>
                      <a:pt x="973" y="94"/>
                    </a:lnTo>
                    <a:lnTo>
                      <a:pt x="973" y="96"/>
                    </a:lnTo>
                    <a:lnTo>
                      <a:pt x="958" y="98"/>
                    </a:lnTo>
                    <a:lnTo>
                      <a:pt x="944" y="100"/>
                    </a:lnTo>
                    <a:lnTo>
                      <a:pt x="932" y="103"/>
                    </a:lnTo>
                    <a:lnTo>
                      <a:pt x="922" y="108"/>
                    </a:lnTo>
                    <a:lnTo>
                      <a:pt x="918" y="111"/>
                    </a:lnTo>
                    <a:lnTo>
                      <a:pt x="915" y="114"/>
                    </a:lnTo>
                    <a:lnTo>
                      <a:pt x="912" y="118"/>
                    </a:lnTo>
                    <a:lnTo>
                      <a:pt x="909" y="122"/>
                    </a:lnTo>
                    <a:lnTo>
                      <a:pt x="907" y="125"/>
                    </a:lnTo>
                    <a:lnTo>
                      <a:pt x="906" y="131"/>
                    </a:lnTo>
                    <a:lnTo>
                      <a:pt x="905" y="135"/>
                    </a:lnTo>
                    <a:lnTo>
                      <a:pt x="905" y="141"/>
                    </a:lnTo>
                    <a:lnTo>
                      <a:pt x="905" y="147"/>
                    </a:lnTo>
                    <a:lnTo>
                      <a:pt x="907" y="153"/>
                    </a:lnTo>
                    <a:lnTo>
                      <a:pt x="909" y="159"/>
                    </a:lnTo>
                    <a:lnTo>
                      <a:pt x="914" y="164"/>
                    </a:lnTo>
                    <a:lnTo>
                      <a:pt x="918" y="168"/>
                    </a:lnTo>
                    <a:lnTo>
                      <a:pt x="924" y="171"/>
                    </a:lnTo>
                    <a:lnTo>
                      <a:pt x="931" y="173"/>
                    </a:lnTo>
                    <a:lnTo>
                      <a:pt x="940" y="174"/>
                    </a:lnTo>
                    <a:lnTo>
                      <a:pt x="945" y="174"/>
                    </a:lnTo>
                    <a:lnTo>
                      <a:pt x="950" y="173"/>
                    </a:lnTo>
                    <a:lnTo>
                      <a:pt x="956" y="171"/>
                    </a:lnTo>
                    <a:lnTo>
                      <a:pt x="960" y="169"/>
                    </a:lnTo>
                    <a:lnTo>
                      <a:pt x="969" y="163"/>
                    </a:lnTo>
                    <a:lnTo>
                      <a:pt x="974" y="157"/>
                    </a:lnTo>
                    <a:lnTo>
                      <a:pt x="975" y="157"/>
                    </a:lnTo>
                    <a:lnTo>
                      <a:pt x="976" y="172"/>
                    </a:lnTo>
                    <a:lnTo>
                      <a:pt x="996" y="172"/>
                    </a:lnTo>
                    <a:close/>
                    <a:moveTo>
                      <a:pt x="974" y="132"/>
                    </a:moveTo>
                    <a:lnTo>
                      <a:pt x="973" y="135"/>
                    </a:lnTo>
                    <a:lnTo>
                      <a:pt x="972" y="139"/>
                    </a:lnTo>
                    <a:lnTo>
                      <a:pt x="971" y="142"/>
                    </a:lnTo>
                    <a:lnTo>
                      <a:pt x="969" y="147"/>
                    </a:lnTo>
                    <a:lnTo>
                      <a:pt x="967" y="150"/>
                    </a:lnTo>
                    <a:lnTo>
                      <a:pt x="963" y="152"/>
                    </a:lnTo>
                    <a:lnTo>
                      <a:pt x="959" y="155"/>
                    </a:lnTo>
                    <a:lnTo>
                      <a:pt x="955" y="157"/>
                    </a:lnTo>
                    <a:lnTo>
                      <a:pt x="950" y="158"/>
                    </a:lnTo>
                    <a:lnTo>
                      <a:pt x="945" y="159"/>
                    </a:lnTo>
                    <a:lnTo>
                      <a:pt x="941" y="158"/>
                    </a:lnTo>
                    <a:lnTo>
                      <a:pt x="937" y="158"/>
                    </a:lnTo>
                    <a:lnTo>
                      <a:pt x="934" y="155"/>
                    </a:lnTo>
                    <a:lnTo>
                      <a:pt x="931" y="153"/>
                    </a:lnTo>
                    <a:lnTo>
                      <a:pt x="929" y="151"/>
                    </a:lnTo>
                    <a:lnTo>
                      <a:pt x="927" y="148"/>
                    </a:lnTo>
                    <a:lnTo>
                      <a:pt x="926" y="143"/>
                    </a:lnTo>
                    <a:lnTo>
                      <a:pt x="926" y="138"/>
                    </a:lnTo>
                    <a:lnTo>
                      <a:pt x="926" y="134"/>
                    </a:lnTo>
                    <a:lnTo>
                      <a:pt x="927" y="130"/>
                    </a:lnTo>
                    <a:lnTo>
                      <a:pt x="928" y="128"/>
                    </a:lnTo>
                    <a:lnTo>
                      <a:pt x="930" y="124"/>
                    </a:lnTo>
                    <a:lnTo>
                      <a:pt x="934" y="120"/>
                    </a:lnTo>
                    <a:lnTo>
                      <a:pt x="941" y="116"/>
                    </a:lnTo>
                    <a:lnTo>
                      <a:pt x="948" y="114"/>
                    </a:lnTo>
                    <a:lnTo>
                      <a:pt x="957" y="112"/>
                    </a:lnTo>
                    <a:lnTo>
                      <a:pt x="966" y="112"/>
                    </a:lnTo>
                    <a:lnTo>
                      <a:pt x="974" y="112"/>
                    </a:lnTo>
                    <a:lnTo>
                      <a:pt x="974" y="132"/>
                    </a:lnTo>
                    <a:close/>
                    <a:moveTo>
                      <a:pt x="1020" y="167"/>
                    </a:moveTo>
                    <a:lnTo>
                      <a:pt x="1026" y="170"/>
                    </a:lnTo>
                    <a:lnTo>
                      <a:pt x="1034" y="172"/>
                    </a:lnTo>
                    <a:lnTo>
                      <a:pt x="1042" y="173"/>
                    </a:lnTo>
                    <a:lnTo>
                      <a:pt x="1051" y="174"/>
                    </a:lnTo>
                    <a:lnTo>
                      <a:pt x="1061" y="173"/>
                    </a:lnTo>
                    <a:lnTo>
                      <a:pt x="1069" y="171"/>
                    </a:lnTo>
                    <a:lnTo>
                      <a:pt x="1077" y="169"/>
                    </a:lnTo>
                    <a:lnTo>
                      <a:pt x="1083" y="164"/>
                    </a:lnTo>
                    <a:lnTo>
                      <a:pt x="1088" y="159"/>
                    </a:lnTo>
                    <a:lnTo>
                      <a:pt x="1091" y="153"/>
                    </a:lnTo>
                    <a:lnTo>
                      <a:pt x="1093" y="147"/>
                    </a:lnTo>
                    <a:lnTo>
                      <a:pt x="1094" y="139"/>
                    </a:lnTo>
                    <a:lnTo>
                      <a:pt x="1093" y="132"/>
                    </a:lnTo>
                    <a:lnTo>
                      <a:pt x="1092" y="127"/>
                    </a:lnTo>
                    <a:lnTo>
                      <a:pt x="1090" y="122"/>
                    </a:lnTo>
                    <a:lnTo>
                      <a:pt x="1086" y="118"/>
                    </a:lnTo>
                    <a:lnTo>
                      <a:pt x="1082" y="113"/>
                    </a:lnTo>
                    <a:lnTo>
                      <a:pt x="1077" y="110"/>
                    </a:lnTo>
                    <a:lnTo>
                      <a:pt x="1071" y="106"/>
                    </a:lnTo>
                    <a:lnTo>
                      <a:pt x="1064" y="103"/>
                    </a:lnTo>
                    <a:lnTo>
                      <a:pt x="1054" y="99"/>
                    </a:lnTo>
                    <a:lnTo>
                      <a:pt x="1048" y="95"/>
                    </a:lnTo>
                    <a:lnTo>
                      <a:pt x="1045" y="92"/>
                    </a:lnTo>
                    <a:lnTo>
                      <a:pt x="1043" y="90"/>
                    </a:lnTo>
                    <a:lnTo>
                      <a:pt x="1042" y="86"/>
                    </a:lnTo>
                    <a:lnTo>
                      <a:pt x="1042" y="83"/>
                    </a:lnTo>
                    <a:lnTo>
                      <a:pt x="1042" y="80"/>
                    </a:lnTo>
                    <a:lnTo>
                      <a:pt x="1043" y="77"/>
                    </a:lnTo>
                    <a:lnTo>
                      <a:pt x="1045" y="74"/>
                    </a:lnTo>
                    <a:lnTo>
                      <a:pt x="1048" y="72"/>
                    </a:lnTo>
                    <a:lnTo>
                      <a:pt x="1050" y="70"/>
                    </a:lnTo>
                    <a:lnTo>
                      <a:pt x="1053" y="69"/>
                    </a:lnTo>
                    <a:lnTo>
                      <a:pt x="1057" y="67"/>
                    </a:lnTo>
                    <a:lnTo>
                      <a:pt x="1062" y="67"/>
                    </a:lnTo>
                    <a:lnTo>
                      <a:pt x="1069" y="67"/>
                    </a:lnTo>
                    <a:lnTo>
                      <a:pt x="1076" y="70"/>
                    </a:lnTo>
                    <a:lnTo>
                      <a:pt x="1081" y="72"/>
                    </a:lnTo>
                    <a:lnTo>
                      <a:pt x="1084" y="74"/>
                    </a:lnTo>
                    <a:lnTo>
                      <a:pt x="1090" y="59"/>
                    </a:lnTo>
                    <a:lnTo>
                      <a:pt x="1084" y="56"/>
                    </a:lnTo>
                    <a:lnTo>
                      <a:pt x="1078" y="53"/>
                    </a:lnTo>
                    <a:lnTo>
                      <a:pt x="1070" y="52"/>
                    </a:lnTo>
                    <a:lnTo>
                      <a:pt x="1062" y="51"/>
                    </a:lnTo>
                    <a:lnTo>
                      <a:pt x="1053" y="52"/>
                    </a:lnTo>
                    <a:lnTo>
                      <a:pt x="1045" y="54"/>
                    </a:lnTo>
                    <a:lnTo>
                      <a:pt x="1039" y="57"/>
                    </a:lnTo>
                    <a:lnTo>
                      <a:pt x="1032" y="62"/>
                    </a:lnTo>
                    <a:lnTo>
                      <a:pt x="1028" y="66"/>
                    </a:lnTo>
                    <a:lnTo>
                      <a:pt x="1025" y="72"/>
                    </a:lnTo>
                    <a:lnTo>
                      <a:pt x="1023" y="79"/>
                    </a:lnTo>
                    <a:lnTo>
                      <a:pt x="1023" y="85"/>
                    </a:lnTo>
                    <a:lnTo>
                      <a:pt x="1023" y="91"/>
                    </a:lnTo>
                    <a:lnTo>
                      <a:pt x="1024" y="96"/>
                    </a:lnTo>
                    <a:lnTo>
                      <a:pt x="1027" y="101"/>
                    </a:lnTo>
                    <a:lnTo>
                      <a:pt x="1030" y="105"/>
                    </a:lnTo>
                    <a:lnTo>
                      <a:pt x="1034" y="109"/>
                    </a:lnTo>
                    <a:lnTo>
                      <a:pt x="1039" y="113"/>
                    </a:lnTo>
                    <a:lnTo>
                      <a:pt x="1045" y="116"/>
                    </a:lnTo>
                    <a:lnTo>
                      <a:pt x="1053" y="119"/>
                    </a:lnTo>
                    <a:lnTo>
                      <a:pt x="1063" y="123"/>
                    </a:lnTo>
                    <a:lnTo>
                      <a:pt x="1069" y="129"/>
                    </a:lnTo>
                    <a:lnTo>
                      <a:pt x="1071" y="131"/>
                    </a:lnTo>
                    <a:lnTo>
                      <a:pt x="1072" y="134"/>
                    </a:lnTo>
                    <a:lnTo>
                      <a:pt x="1074" y="138"/>
                    </a:lnTo>
                    <a:lnTo>
                      <a:pt x="1074" y="141"/>
                    </a:lnTo>
                    <a:lnTo>
                      <a:pt x="1074" y="144"/>
                    </a:lnTo>
                    <a:lnTo>
                      <a:pt x="1072" y="148"/>
                    </a:lnTo>
                    <a:lnTo>
                      <a:pt x="1071" y="151"/>
                    </a:lnTo>
                    <a:lnTo>
                      <a:pt x="1068" y="153"/>
                    </a:lnTo>
                    <a:lnTo>
                      <a:pt x="1065" y="155"/>
                    </a:lnTo>
                    <a:lnTo>
                      <a:pt x="1062" y="157"/>
                    </a:lnTo>
                    <a:lnTo>
                      <a:pt x="1057" y="158"/>
                    </a:lnTo>
                    <a:lnTo>
                      <a:pt x="1052" y="159"/>
                    </a:lnTo>
                    <a:lnTo>
                      <a:pt x="1044" y="158"/>
                    </a:lnTo>
                    <a:lnTo>
                      <a:pt x="1037" y="155"/>
                    </a:lnTo>
                    <a:lnTo>
                      <a:pt x="1029" y="153"/>
                    </a:lnTo>
                    <a:lnTo>
                      <a:pt x="1024" y="150"/>
                    </a:lnTo>
                    <a:lnTo>
                      <a:pt x="1020" y="167"/>
                    </a:lnTo>
                    <a:close/>
                    <a:moveTo>
                      <a:pt x="1171" y="220"/>
                    </a:moveTo>
                    <a:lnTo>
                      <a:pt x="1191" y="220"/>
                    </a:lnTo>
                    <a:lnTo>
                      <a:pt x="1191" y="155"/>
                    </a:lnTo>
                    <a:lnTo>
                      <a:pt x="1191" y="155"/>
                    </a:lnTo>
                    <a:lnTo>
                      <a:pt x="1194" y="160"/>
                    </a:lnTo>
                    <a:lnTo>
                      <a:pt x="1198" y="163"/>
                    </a:lnTo>
                    <a:lnTo>
                      <a:pt x="1202" y="167"/>
                    </a:lnTo>
                    <a:lnTo>
                      <a:pt x="1206" y="170"/>
                    </a:lnTo>
                    <a:lnTo>
                      <a:pt x="1211" y="171"/>
                    </a:lnTo>
                    <a:lnTo>
                      <a:pt x="1216" y="173"/>
                    </a:lnTo>
                    <a:lnTo>
                      <a:pt x="1221" y="174"/>
                    </a:lnTo>
                    <a:lnTo>
                      <a:pt x="1227" y="174"/>
                    </a:lnTo>
                    <a:lnTo>
                      <a:pt x="1237" y="173"/>
                    </a:lnTo>
                    <a:lnTo>
                      <a:pt x="1246" y="170"/>
                    </a:lnTo>
                    <a:lnTo>
                      <a:pt x="1255" y="166"/>
                    </a:lnTo>
                    <a:lnTo>
                      <a:pt x="1263" y="159"/>
                    </a:lnTo>
                    <a:lnTo>
                      <a:pt x="1266" y="154"/>
                    </a:lnTo>
                    <a:lnTo>
                      <a:pt x="1269" y="150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7" y="133"/>
                    </a:lnTo>
                    <a:lnTo>
                      <a:pt x="1278" y="127"/>
                    </a:lnTo>
                    <a:lnTo>
                      <a:pt x="1279" y="119"/>
                    </a:lnTo>
                    <a:lnTo>
                      <a:pt x="1279" y="111"/>
                    </a:lnTo>
                    <a:lnTo>
                      <a:pt x="1278" y="99"/>
                    </a:lnTo>
                    <a:lnTo>
                      <a:pt x="1274" y="86"/>
                    </a:lnTo>
                    <a:lnTo>
                      <a:pt x="1270" y="76"/>
                    </a:lnTo>
                    <a:lnTo>
                      <a:pt x="1265" y="67"/>
                    </a:lnTo>
                    <a:lnTo>
                      <a:pt x="1257" y="61"/>
                    </a:lnTo>
                    <a:lnTo>
                      <a:pt x="1250" y="55"/>
                    </a:lnTo>
                    <a:lnTo>
                      <a:pt x="1245" y="54"/>
                    </a:lnTo>
                    <a:lnTo>
                      <a:pt x="1240" y="52"/>
                    </a:lnTo>
                    <a:lnTo>
                      <a:pt x="1236" y="52"/>
                    </a:lnTo>
                    <a:lnTo>
                      <a:pt x="1230" y="51"/>
                    </a:lnTo>
                    <a:lnTo>
                      <a:pt x="1224" y="52"/>
                    </a:lnTo>
                    <a:lnTo>
                      <a:pt x="1217" y="53"/>
                    </a:lnTo>
                    <a:lnTo>
                      <a:pt x="1212" y="55"/>
                    </a:lnTo>
                    <a:lnTo>
                      <a:pt x="1206" y="57"/>
                    </a:lnTo>
                    <a:lnTo>
                      <a:pt x="1201" y="61"/>
                    </a:lnTo>
                    <a:lnTo>
                      <a:pt x="1197" y="64"/>
                    </a:lnTo>
                    <a:lnTo>
                      <a:pt x="1193" y="69"/>
                    </a:lnTo>
                    <a:lnTo>
                      <a:pt x="1190" y="74"/>
                    </a:lnTo>
                    <a:lnTo>
                      <a:pt x="1189" y="74"/>
                    </a:lnTo>
                    <a:lnTo>
                      <a:pt x="1188" y="54"/>
                    </a:lnTo>
                    <a:lnTo>
                      <a:pt x="1170" y="54"/>
                    </a:lnTo>
                    <a:lnTo>
                      <a:pt x="1170" y="63"/>
                    </a:lnTo>
                    <a:lnTo>
                      <a:pt x="1171" y="72"/>
                    </a:lnTo>
                    <a:lnTo>
                      <a:pt x="1171" y="82"/>
                    </a:lnTo>
                    <a:lnTo>
                      <a:pt x="1171" y="92"/>
                    </a:lnTo>
                    <a:lnTo>
                      <a:pt x="1171" y="220"/>
                    </a:lnTo>
                    <a:close/>
                    <a:moveTo>
                      <a:pt x="1191" y="103"/>
                    </a:moveTo>
                    <a:lnTo>
                      <a:pt x="1191" y="99"/>
                    </a:lnTo>
                    <a:lnTo>
                      <a:pt x="1192" y="95"/>
                    </a:lnTo>
                    <a:lnTo>
                      <a:pt x="1194" y="89"/>
                    </a:lnTo>
                    <a:lnTo>
                      <a:pt x="1197" y="84"/>
                    </a:lnTo>
                    <a:lnTo>
                      <a:pt x="1200" y="80"/>
                    </a:lnTo>
                    <a:lnTo>
                      <a:pt x="1204" y="75"/>
                    </a:lnTo>
                    <a:lnTo>
                      <a:pt x="1209" y="72"/>
                    </a:lnTo>
                    <a:lnTo>
                      <a:pt x="1214" y="70"/>
                    </a:lnTo>
                    <a:lnTo>
                      <a:pt x="1218" y="69"/>
                    </a:lnTo>
                    <a:lnTo>
                      <a:pt x="1224" y="69"/>
                    </a:lnTo>
                    <a:lnTo>
                      <a:pt x="1231" y="70"/>
                    </a:lnTo>
                    <a:lnTo>
                      <a:pt x="1239" y="72"/>
                    </a:lnTo>
                    <a:lnTo>
                      <a:pt x="1244" y="76"/>
                    </a:lnTo>
                    <a:lnTo>
                      <a:pt x="1248" y="81"/>
                    </a:lnTo>
                    <a:lnTo>
                      <a:pt x="1253" y="88"/>
                    </a:lnTo>
                    <a:lnTo>
                      <a:pt x="1256" y="95"/>
                    </a:lnTo>
                    <a:lnTo>
                      <a:pt x="1257" y="103"/>
                    </a:lnTo>
                    <a:lnTo>
                      <a:pt x="1258" y="112"/>
                    </a:lnTo>
                    <a:lnTo>
                      <a:pt x="1257" y="122"/>
                    </a:lnTo>
                    <a:lnTo>
                      <a:pt x="1255" y="131"/>
                    </a:lnTo>
                    <a:lnTo>
                      <a:pt x="1253" y="139"/>
                    </a:lnTo>
                    <a:lnTo>
                      <a:pt x="1248" y="145"/>
                    </a:lnTo>
                    <a:lnTo>
                      <a:pt x="1244" y="150"/>
                    </a:lnTo>
                    <a:lnTo>
                      <a:pt x="1238" y="154"/>
                    </a:lnTo>
                    <a:lnTo>
                      <a:pt x="1231" y="157"/>
                    </a:lnTo>
                    <a:lnTo>
                      <a:pt x="1224" y="158"/>
                    </a:lnTo>
                    <a:lnTo>
                      <a:pt x="1217" y="157"/>
                    </a:lnTo>
                    <a:lnTo>
                      <a:pt x="1213" y="155"/>
                    </a:lnTo>
                    <a:lnTo>
                      <a:pt x="1207" y="153"/>
                    </a:lnTo>
                    <a:lnTo>
                      <a:pt x="1203" y="151"/>
                    </a:lnTo>
                    <a:lnTo>
                      <a:pt x="1200" y="147"/>
                    </a:lnTo>
                    <a:lnTo>
                      <a:pt x="1197" y="143"/>
                    </a:lnTo>
                    <a:lnTo>
                      <a:pt x="1193" y="138"/>
                    </a:lnTo>
                    <a:lnTo>
                      <a:pt x="1192" y="132"/>
                    </a:lnTo>
                    <a:lnTo>
                      <a:pt x="1191" y="129"/>
                    </a:lnTo>
                    <a:lnTo>
                      <a:pt x="1191" y="124"/>
                    </a:lnTo>
                    <a:lnTo>
                      <a:pt x="1191" y="103"/>
                    </a:lnTo>
                    <a:close/>
                    <a:moveTo>
                      <a:pt x="1396" y="116"/>
                    </a:moveTo>
                    <a:lnTo>
                      <a:pt x="1396" y="112"/>
                    </a:lnTo>
                    <a:lnTo>
                      <a:pt x="1398" y="106"/>
                    </a:lnTo>
                    <a:lnTo>
                      <a:pt x="1396" y="99"/>
                    </a:lnTo>
                    <a:lnTo>
                      <a:pt x="1395" y="89"/>
                    </a:lnTo>
                    <a:lnTo>
                      <a:pt x="1392" y="80"/>
                    </a:lnTo>
                    <a:lnTo>
                      <a:pt x="1388" y="71"/>
                    </a:lnTo>
                    <a:lnTo>
                      <a:pt x="1385" y="66"/>
                    </a:lnTo>
                    <a:lnTo>
                      <a:pt x="1381" y="63"/>
                    </a:lnTo>
                    <a:lnTo>
                      <a:pt x="1377" y="60"/>
                    </a:lnTo>
                    <a:lnTo>
                      <a:pt x="1373" y="57"/>
                    </a:lnTo>
                    <a:lnTo>
                      <a:pt x="1368" y="54"/>
                    </a:lnTo>
                    <a:lnTo>
                      <a:pt x="1363" y="53"/>
                    </a:lnTo>
                    <a:lnTo>
                      <a:pt x="1356" y="52"/>
                    </a:lnTo>
                    <a:lnTo>
                      <a:pt x="1350" y="51"/>
                    </a:lnTo>
                    <a:lnTo>
                      <a:pt x="1344" y="52"/>
                    </a:lnTo>
                    <a:lnTo>
                      <a:pt x="1338" y="53"/>
                    </a:lnTo>
                    <a:lnTo>
                      <a:pt x="1333" y="54"/>
                    </a:lnTo>
                    <a:lnTo>
                      <a:pt x="1327" y="56"/>
                    </a:lnTo>
                    <a:lnTo>
                      <a:pt x="1323" y="59"/>
                    </a:lnTo>
                    <a:lnTo>
                      <a:pt x="1319" y="62"/>
                    </a:lnTo>
                    <a:lnTo>
                      <a:pt x="1314" y="65"/>
                    </a:lnTo>
                    <a:lnTo>
                      <a:pt x="1311" y="70"/>
                    </a:lnTo>
                    <a:lnTo>
                      <a:pt x="1305" y="79"/>
                    </a:lnTo>
                    <a:lnTo>
                      <a:pt x="1300" y="90"/>
                    </a:lnTo>
                    <a:lnTo>
                      <a:pt x="1297" y="102"/>
                    </a:lnTo>
                    <a:lnTo>
                      <a:pt x="1296" y="114"/>
                    </a:lnTo>
                    <a:lnTo>
                      <a:pt x="1297" y="128"/>
                    </a:lnTo>
                    <a:lnTo>
                      <a:pt x="1300" y="139"/>
                    </a:lnTo>
                    <a:lnTo>
                      <a:pt x="1302" y="144"/>
                    </a:lnTo>
                    <a:lnTo>
                      <a:pt x="1305" y="149"/>
                    </a:lnTo>
                    <a:lnTo>
                      <a:pt x="1308" y="153"/>
                    </a:lnTo>
                    <a:lnTo>
                      <a:pt x="1311" y="158"/>
                    </a:lnTo>
                    <a:lnTo>
                      <a:pt x="1315" y="161"/>
                    </a:lnTo>
                    <a:lnTo>
                      <a:pt x="1320" y="164"/>
                    </a:lnTo>
                    <a:lnTo>
                      <a:pt x="1324" y="168"/>
                    </a:lnTo>
                    <a:lnTo>
                      <a:pt x="1329" y="170"/>
                    </a:lnTo>
                    <a:lnTo>
                      <a:pt x="1334" y="172"/>
                    </a:lnTo>
                    <a:lnTo>
                      <a:pt x="1340" y="173"/>
                    </a:lnTo>
                    <a:lnTo>
                      <a:pt x="1346" y="173"/>
                    </a:lnTo>
                    <a:lnTo>
                      <a:pt x="1352" y="174"/>
                    </a:lnTo>
                    <a:lnTo>
                      <a:pt x="1365" y="173"/>
                    </a:lnTo>
                    <a:lnTo>
                      <a:pt x="1376" y="172"/>
                    </a:lnTo>
                    <a:lnTo>
                      <a:pt x="1385" y="169"/>
                    </a:lnTo>
                    <a:lnTo>
                      <a:pt x="1391" y="167"/>
                    </a:lnTo>
                    <a:lnTo>
                      <a:pt x="1387" y="151"/>
                    </a:lnTo>
                    <a:lnTo>
                      <a:pt x="1381" y="154"/>
                    </a:lnTo>
                    <a:lnTo>
                      <a:pt x="1374" y="155"/>
                    </a:lnTo>
                    <a:lnTo>
                      <a:pt x="1365" y="157"/>
                    </a:lnTo>
                    <a:lnTo>
                      <a:pt x="1355" y="158"/>
                    </a:lnTo>
                    <a:lnTo>
                      <a:pt x="1348" y="157"/>
                    </a:lnTo>
                    <a:lnTo>
                      <a:pt x="1340" y="155"/>
                    </a:lnTo>
                    <a:lnTo>
                      <a:pt x="1334" y="152"/>
                    </a:lnTo>
                    <a:lnTo>
                      <a:pt x="1328" y="148"/>
                    </a:lnTo>
                    <a:lnTo>
                      <a:pt x="1323" y="142"/>
                    </a:lnTo>
                    <a:lnTo>
                      <a:pt x="1320" y="135"/>
                    </a:lnTo>
                    <a:lnTo>
                      <a:pt x="1318" y="127"/>
                    </a:lnTo>
                    <a:lnTo>
                      <a:pt x="1317" y="116"/>
                    </a:lnTo>
                    <a:lnTo>
                      <a:pt x="1396" y="116"/>
                    </a:lnTo>
                    <a:close/>
                    <a:moveTo>
                      <a:pt x="1317" y="101"/>
                    </a:moveTo>
                    <a:lnTo>
                      <a:pt x="1318" y="95"/>
                    </a:lnTo>
                    <a:lnTo>
                      <a:pt x="1319" y="90"/>
                    </a:lnTo>
                    <a:lnTo>
                      <a:pt x="1322" y="84"/>
                    </a:lnTo>
                    <a:lnTo>
                      <a:pt x="1325" y="79"/>
                    </a:lnTo>
                    <a:lnTo>
                      <a:pt x="1329" y="74"/>
                    </a:lnTo>
                    <a:lnTo>
                      <a:pt x="1335" y="70"/>
                    </a:lnTo>
                    <a:lnTo>
                      <a:pt x="1341" y="67"/>
                    </a:lnTo>
                    <a:lnTo>
                      <a:pt x="1348" y="66"/>
                    </a:lnTo>
                    <a:lnTo>
                      <a:pt x="1356" y="67"/>
                    </a:lnTo>
                    <a:lnTo>
                      <a:pt x="1363" y="70"/>
                    </a:lnTo>
                    <a:lnTo>
                      <a:pt x="1367" y="74"/>
                    </a:lnTo>
                    <a:lnTo>
                      <a:pt x="1372" y="79"/>
                    </a:lnTo>
                    <a:lnTo>
                      <a:pt x="1374" y="84"/>
                    </a:lnTo>
                    <a:lnTo>
                      <a:pt x="1376" y="90"/>
                    </a:lnTo>
                    <a:lnTo>
                      <a:pt x="1377" y="96"/>
                    </a:lnTo>
                    <a:lnTo>
                      <a:pt x="1377" y="101"/>
                    </a:lnTo>
                    <a:lnTo>
                      <a:pt x="1317" y="101"/>
                    </a:lnTo>
                    <a:close/>
                    <a:moveTo>
                      <a:pt x="1415" y="167"/>
                    </a:moveTo>
                    <a:lnTo>
                      <a:pt x="1421" y="170"/>
                    </a:lnTo>
                    <a:lnTo>
                      <a:pt x="1429" y="172"/>
                    </a:lnTo>
                    <a:lnTo>
                      <a:pt x="1437" y="173"/>
                    </a:lnTo>
                    <a:lnTo>
                      <a:pt x="1447" y="174"/>
                    </a:lnTo>
                    <a:lnTo>
                      <a:pt x="1457" y="173"/>
                    </a:lnTo>
                    <a:lnTo>
                      <a:pt x="1464" y="171"/>
                    </a:lnTo>
                    <a:lnTo>
                      <a:pt x="1472" y="169"/>
                    </a:lnTo>
                    <a:lnTo>
                      <a:pt x="1479" y="164"/>
                    </a:lnTo>
                    <a:lnTo>
                      <a:pt x="1483" y="159"/>
                    </a:lnTo>
                    <a:lnTo>
                      <a:pt x="1487" y="153"/>
                    </a:lnTo>
                    <a:lnTo>
                      <a:pt x="1489" y="147"/>
                    </a:lnTo>
                    <a:lnTo>
                      <a:pt x="1489" y="139"/>
                    </a:lnTo>
                    <a:lnTo>
                      <a:pt x="1489" y="132"/>
                    </a:lnTo>
                    <a:lnTo>
                      <a:pt x="1487" y="127"/>
                    </a:lnTo>
                    <a:lnTo>
                      <a:pt x="1485" y="122"/>
                    </a:lnTo>
                    <a:lnTo>
                      <a:pt x="1482" y="118"/>
                    </a:lnTo>
                    <a:lnTo>
                      <a:pt x="1477" y="113"/>
                    </a:lnTo>
                    <a:lnTo>
                      <a:pt x="1473" y="110"/>
                    </a:lnTo>
                    <a:lnTo>
                      <a:pt x="1467" y="106"/>
                    </a:lnTo>
                    <a:lnTo>
                      <a:pt x="1459" y="103"/>
                    </a:lnTo>
                    <a:lnTo>
                      <a:pt x="1450" y="99"/>
                    </a:lnTo>
                    <a:lnTo>
                      <a:pt x="1443" y="95"/>
                    </a:lnTo>
                    <a:lnTo>
                      <a:pt x="1441" y="92"/>
                    </a:lnTo>
                    <a:lnTo>
                      <a:pt x="1440" y="90"/>
                    </a:lnTo>
                    <a:lnTo>
                      <a:pt x="1439" y="86"/>
                    </a:lnTo>
                    <a:lnTo>
                      <a:pt x="1437" y="83"/>
                    </a:lnTo>
                    <a:lnTo>
                      <a:pt x="1439" y="80"/>
                    </a:lnTo>
                    <a:lnTo>
                      <a:pt x="1440" y="77"/>
                    </a:lnTo>
                    <a:lnTo>
                      <a:pt x="1441" y="74"/>
                    </a:lnTo>
                    <a:lnTo>
                      <a:pt x="1443" y="72"/>
                    </a:lnTo>
                    <a:lnTo>
                      <a:pt x="1445" y="70"/>
                    </a:lnTo>
                    <a:lnTo>
                      <a:pt x="1449" y="69"/>
                    </a:lnTo>
                    <a:lnTo>
                      <a:pt x="1453" y="67"/>
                    </a:lnTo>
                    <a:lnTo>
                      <a:pt x="1457" y="67"/>
                    </a:lnTo>
                    <a:lnTo>
                      <a:pt x="1464" y="67"/>
                    </a:lnTo>
                    <a:lnTo>
                      <a:pt x="1471" y="70"/>
                    </a:lnTo>
                    <a:lnTo>
                      <a:pt x="1476" y="72"/>
                    </a:lnTo>
                    <a:lnTo>
                      <a:pt x="1481" y="74"/>
                    </a:lnTo>
                    <a:lnTo>
                      <a:pt x="1485" y="59"/>
                    </a:lnTo>
                    <a:lnTo>
                      <a:pt x="1480" y="56"/>
                    </a:lnTo>
                    <a:lnTo>
                      <a:pt x="1473" y="53"/>
                    </a:lnTo>
                    <a:lnTo>
                      <a:pt x="1466" y="52"/>
                    </a:lnTo>
                    <a:lnTo>
                      <a:pt x="1458" y="51"/>
                    </a:lnTo>
                    <a:lnTo>
                      <a:pt x="1448" y="52"/>
                    </a:lnTo>
                    <a:lnTo>
                      <a:pt x="1441" y="54"/>
                    </a:lnTo>
                    <a:lnTo>
                      <a:pt x="1434" y="57"/>
                    </a:lnTo>
                    <a:lnTo>
                      <a:pt x="1429" y="62"/>
                    </a:lnTo>
                    <a:lnTo>
                      <a:pt x="1425" y="66"/>
                    </a:lnTo>
                    <a:lnTo>
                      <a:pt x="1421" y="72"/>
                    </a:lnTo>
                    <a:lnTo>
                      <a:pt x="1419" y="79"/>
                    </a:lnTo>
                    <a:lnTo>
                      <a:pt x="1418" y="85"/>
                    </a:lnTo>
                    <a:lnTo>
                      <a:pt x="1418" y="91"/>
                    </a:lnTo>
                    <a:lnTo>
                      <a:pt x="1420" y="96"/>
                    </a:lnTo>
                    <a:lnTo>
                      <a:pt x="1422" y="101"/>
                    </a:lnTo>
                    <a:lnTo>
                      <a:pt x="1426" y="105"/>
                    </a:lnTo>
                    <a:lnTo>
                      <a:pt x="1430" y="109"/>
                    </a:lnTo>
                    <a:lnTo>
                      <a:pt x="1435" y="113"/>
                    </a:lnTo>
                    <a:lnTo>
                      <a:pt x="1441" y="116"/>
                    </a:lnTo>
                    <a:lnTo>
                      <a:pt x="1448" y="119"/>
                    </a:lnTo>
                    <a:lnTo>
                      <a:pt x="1458" y="123"/>
                    </a:lnTo>
                    <a:lnTo>
                      <a:pt x="1464" y="129"/>
                    </a:lnTo>
                    <a:lnTo>
                      <a:pt x="1467" y="131"/>
                    </a:lnTo>
                    <a:lnTo>
                      <a:pt x="1469" y="134"/>
                    </a:lnTo>
                    <a:lnTo>
                      <a:pt x="1469" y="138"/>
                    </a:lnTo>
                    <a:lnTo>
                      <a:pt x="1470" y="141"/>
                    </a:lnTo>
                    <a:lnTo>
                      <a:pt x="1469" y="144"/>
                    </a:lnTo>
                    <a:lnTo>
                      <a:pt x="1468" y="148"/>
                    </a:lnTo>
                    <a:lnTo>
                      <a:pt x="1467" y="151"/>
                    </a:lnTo>
                    <a:lnTo>
                      <a:pt x="1464" y="153"/>
                    </a:lnTo>
                    <a:lnTo>
                      <a:pt x="1461" y="155"/>
                    </a:lnTo>
                    <a:lnTo>
                      <a:pt x="1457" y="157"/>
                    </a:lnTo>
                    <a:lnTo>
                      <a:pt x="1453" y="158"/>
                    </a:lnTo>
                    <a:lnTo>
                      <a:pt x="1447" y="159"/>
                    </a:lnTo>
                    <a:lnTo>
                      <a:pt x="1440" y="158"/>
                    </a:lnTo>
                    <a:lnTo>
                      <a:pt x="1432" y="155"/>
                    </a:lnTo>
                    <a:lnTo>
                      <a:pt x="1426" y="153"/>
                    </a:lnTo>
                    <a:lnTo>
                      <a:pt x="1420" y="150"/>
                    </a:lnTo>
                    <a:lnTo>
                      <a:pt x="1415" y="167"/>
                    </a:lnTo>
                    <a:close/>
                    <a:moveTo>
                      <a:pt x="1508" y="167"/>
                    </a:moveTo>
                    <a:lnTo>
                      <a:pt x="1515" y="170"/>
                    </a:lnTo>
                    <a:lnTo>
                      <a:pt x="1523" y="172"/>
                    </a:lnTo>
                    <a:lnTo>
                      <a:pt x="1531" y="173"/>
                    </a:lnTo>
                    <a:lnTo>
                      <a:pt x="1540" y="174"/>
                    </a:lnTo>
                    <a:lnTo>
                      <a:pt x="1550" y="173"/>
                    </a:lnTo>
                    <a:lnTo>
                      <a:pt x="1558" y="171"/>
                    </a:lnTo>
                    <a:lnTo>
                      <a:pt x="1566" y="169"/>
                    </a:lnTo>
                    <a:lnTo>
                      <a:pt x="1571" y="164"/>
                    </a:lnTo>
                    <a:lnTo>
                      <a:pt x="1577" y="159"/>
                    </a:lnTo>
                    <a:lnTo>
                      <a:pt x="1580" y="153"/>
                    </a:lnTo>
                    <a:lnTo>
                      <a:pt x="1582" y="147"/>
                    </a:lnTo>
                    <a:lnTo>
                      <a:pt x="1583" y="139"/>
                    </a:lnTo>
                    <a:lnTo>
                      <a:pt x="1582" y="132"/>
                    </a:lnTo>
                    <a:lnTo>
                      <a:pt x="1581" y="127"/>
                    </a:lnTo>
                    <a:lnTo>
                      <a:pt x="1579" y="122"/>
                    </a:lnTo>
                    <a:lnTo>
                      <a:pt x="1576" y="118"/>
                    </a:lnTo>
                    <a:lnTo>
                      <a:pt x="1571" y="113"/>
                    </a:lnTo>
                    <a:lnTo>
                      <a:pt x="1566" y="110"/>
                    </a:lnTo>
                    <a:lnTo>
                      <a:pt x="1560" y="106"/>
                    </a:lnTo>
                    <a:lnTo>
                      <a:pt x="1553" y="103"/>
                    </a:lnTo>
                    <a:lnTo>
                      <a:pt x="1543" y="99"/>
                    </a:lnTo>
                    <a:lnTo>
                      <a:pt x="1537" y="95"/>
                    </a:lnTo>
                    <a:lnTo>
                      <a:pt x="1535" y="92"/>
                    </a:lnTo>
                    <a:lnTo>
                      <a:pt x="1533" y="90"/>
                    </a:lnTo>
                    <a:lnTo>
                      <a:pt x="1531" y="86"/>
                    </a:lnTo>
                    <a:lnTo>
                      <a:pt x="1531" y="83"/>
                    </a:lnTo>
                    <a:lnTo>
                      <a:pt x="1531" y="80"/>
                    </a:lnTo>
                    <a:lnTo>
                      <a:pt x="1533" y="77"/>
                    </a:lnTo>
                    <a:lnTo>
                      <a:pt x="1534" y="74"/>
                    </a:lnTo>
                    <a:lnTo>
                      <a:pt x="1536" y="72"/>
                    </a:lnTo>
                    <a:lnTo>
                      <a:pt x="1539" y="70"/>
                    </a:lnTo>
                    <a:lnTo>
                      <a:pt x="1542" y="69"/>
                    </a:lnTo>
                    <a:lnTo>
                      <a:pt x="1545" y="67"/>
                    </a:lnTo>
                    <a:lnTo>
                      <a:pt x="1551" y="67"/>
                    </a:lnTo>
                    <a:lnTo>
                      <a:pt x="1557" y="67"/>
                    </a:lnTo>
                    <a:lnTo>
                      <a:pt x="1564" y="70"/>
                    </a:lnTo>
                    <a:lnTo>
                      <a:pt x="1569" y="72"/>
                    </a:lnTo>
                    <a:lnTo>
                      <a:pt x="1574" y="74"/>
                    </a:lnTo>
                    <a:lnTo>
                      <a:pt x="1579" y="59"/>
                    </a:lnTo>
                    <a:lnTo>
                      <a:pt x="1574" y="56"/>
                    </a:lnTo>
                    <a:lnTo>
                      <a:pt x="1567" y="53"/>
                    </a:lnTo>
                    <a:lnTo>
                      <a:pt x="1560" y="52"/>
                    </a:lnTo>
                    <a:lnTo>
                      <a:pt x="1551" y="51"/>
                    </a:lnTo>
                    <a:lnTo>
                      <a:pt x="1542" y="52"/>
                    </a:lnTo>
                    <a:lnTo>
                      <a:pt x="1535" y="54"/>
                    </a:lnTo>
                    <a:lnTo>
                      <a:pt x="1527" y="57"/>
                    </a:lnTo>
                    <a:lnTo>
                      <a:pt x="1522" y="62"/>
                    </a:lnTo>
                    <a:lnTo>
                      <a:pt x="1517" y="66"/>
                    </a:lnTo>
                    <a:lnTo>
                      <a:pt x="1514" y="72"/>
                    </a:lnTo>
                    <a:lnTo>
                      <a:pt x="1512" y="79"/>
                    </a:lnTo>
                    <a:lnTo>
                      <a:pt x="1511" y="85"/>
                    </a:lnTo>
                    <a:lnTo>
                      <a:pt x="1512" y="91"/>
                    </a:lnTo>
                    <a:lnTo>
                      <a:pt x="1513" y="96"/>
                    </a:lnTo>
                    <a:lnTo>
                      <a:pt x="1515" y="101"/>
                    </a:lnTo>
                    <a:lnTo>
                      <a:pt x="1518" y="105"/>
                    </a:lnTo>
                    <a:lnTo>
                      <a:pt x="1523" y="109"/>
                    </a:lnTo>
                    <a:lnTo>
                      <a:pt x="1528" y="113"/>
                    </a:lnTo>
                    <a:lnTo>
                      <a:pt x="1535" y="116"/>
                    </a:lnTo>
                    <a:lnTo>
                      <a:pt x="1541" y="119"/>
                    </a:lnTo>
                    <a:lnTo>
                      <a:pt x="1551" y="123"/>
                    </a:lnTo>
                    <a:lnTo>
                      <a:pt x="1558" y="129"/>
                    </a:lnTo>
                    <a:lnTo>
                      <a:pt x="1561" y="131"/>
                    </a:lnTo>
                    <a:lnTo>
                      <a:pt x="1562" y="134"/>
                    </a:lnTo>
                    <a:lnTo>
                      <a:pt x="1563" y="138"/>
                    </a:lnTo>
                    <a:lnTo>
                      <a:pt x="1563" y="141"/>
                    </a:lnTo>
                    <a:lnTo>
                      <a:pt x="1563" y="144"/>
                    </a:lnTo>
                    <a:lnTo>
                      <a:pt x="1562" y="148"/>
                    </a:lnTo>
                    <a:lnTo>
                      <a:pt x="1560" y="151"/>
                    </a:lnTo>
                    <a:lnTo>
                      <a:pt x="1557" y="153"/>
                    </a:lnTo>
                    <a:lnTo>
                      <a:pt x="1554" y="155"/>
                    </a:lnTo>
                    <a:lnTo>
                      <a:pt x="1551" y="157"/>
                    </a:lnTo>
                    <a:lnTo>
                      <a:pt x="1545" y="158"/>
                    </a:lnTo>
                    <a:lnTo>
                      <a:pt x="1541" y="159"/>
                    </a:lnTo>
                    <a:lnTo>
                      <a:pt x="1533" y="158"/>
                    </a:lnTo>
                    <a:lnTo>
                      <a:pt x="1525" y="155"/>
                    </a:lnTo>
                    <a:lnTo>
                      <a:pt x="1518" y="153"/>
                    </a:lnTo>
                    <a:lnTo>
                      <a:pt x="1513" y="150"/>
                    </a:lnTo>
                    <a:lnTo>
                      <a:pt x="1508" y="167"/>
                    </a:lnTo>
                    <a:close/>
                    <a:moveTo>
                      <a:pt x="1658" y="51"/>
                    </a:moveTo>
                    <a:lnTo>
                      <a:pt x="1646" y="52"/>
                    </a:lnTo>
                    <a:lnTo>
                      <a:pt x="1636" y="55"/>
                    </a:lnTo>
                    <a:lnTo>
                      <a:pt x="1631" y="57"/>
                    </a:lnTo>
                    <a:lnTo>
                      <a:pt x="1626" y="61"/>
                    </a:lnTo>
                    <a:lnTo>
                      <a:pt x="1622" y="64"/>
                    </a:lnTo>
                    <a:lnTo>
                      <a:pt x="1618" y="67"/>
                    </a:lnTo>
                    <a:lnTo>
                      <a:pt x="1615" y="72"/>
                    </a:lnTo>
                    <a:lnTo>
                      <a:pt x="1611" y="76"/>
                    </a:lnTo>
                    <a:lnTo>
                      <a:pt x="1608" y="82"/>
                    </a:lnTo>
                    <a:lnTo>
                      <a:pt x="1606" y="88"/>
                    </a:lnTo>
                    <a:lnTo>
                      <a:pt x="1604" y="93"/>
                    </a:lnTo>
                    <a:lnTo>
                      <a:pt x="1603" y="100"/>
                    </a:lnTo>
                    <a:lnTo>
                      <a:pt x="1602" y="106"/>
                    </a:lnTo>
                    <a:lnTo>
                      <a:pt x="1602" y="114"/>
                    </a:lnTo>
                    <a:lnTo>
                      <a:pt x="1602" y="121"/>
                    </a:lnTo>
                    <a:lnTo>
                      <a:pt x="1603" y="128"/>
                    </a:lnTo>
                    <a:lnTo>
                      <a:pt x="1604" y="133"/>
                    </a:lnTo>
                    <a:lnTo>
                      <a:pt x="1606" y="139"/>
                    </a:lnTo>
                    <a:lnTo>
                      <a:pt x="1608" y="144"/>
                    </a:lnTo>
                    <a:lnTo>
                      <a:pt x="1610" y="149"/>
                    </a:lnTo>
                    <a:lnTo>
                      <a:pt x="1614" y="154"/>
                    </a:lnTo>
                    <a:lnTo>
                      <a:pt x="1617" y="158"/>
                    </a:lnTo>
                    <a:lnTo>
                      <a:pt x="1621" y="162"/>
                    </a:lnTo>
                    <a:lnTo>
                      <a:pt x="1625" y="166"/>
                    </a:lnTo>
                    <a:lnTo>
                      <a:pt x="1630" y="168"/>
                    </a:lnTo>
                    <a:lnTo>
                      <a:pt x="1634" y="170"/>
                    </a:lnTo>
                    <a:lnTo>
                      <a:pt x="1645" y="173"/>
                    </a:lnTo>
                    <a:lnTo>
                      <a:pt x="1656" y="174"/>
                    </a:lnTo>
                    <a:lnTo>
                      <a:pt x="1666" y="173"/>
                    </a:lnTo>
                    <a:lnTo>
                      <a:pt x="1676" y="171"/>
                    </a:lnTo>
                    <a:lnTo>
                      <a:pt x="1686" y="167"/>
                    </a:lnTo>
                    <a:lnTo>
                      <a:pt x="1695" y="160"/>
                    </a:lnTo>
                    <a:lnTo>
                      <a:pt x="1699" y="155"/>
                    </a:lnTo>
                    <a:lnTo>
                      <a:pt x="1702" y="151"/>
                    </a:lnTo>
                    <a:lnTo>
                      <a:pt x="1705" y="145"/>
                    </a:lnTo>
                    <a:lnTo>
                      <a:pt x="1707" y="140"/>
                    </a:lnTo>
                    <a:lnTo>
                      <a:pt x="1710" y="134"/>
                    </a:lnTo>
                    <a:lnTo>
                      <a:pt x="1712" y="127"/>
                    </a:lnTo>
                    <a:lnTo>
                      <a:pt x="1713" y="120"/>
                    </a:lnTo>
                    <a:lnTo>
                      <a:pt x="1713" y="112"/>
                    </a:lnTo>
                    <a:lnTo>
                      <a:pt x="1712" y="99"/>
                    </a:lnTo>
                    <a:lnTo>
                      <a:pt x="1709" y="88"/>
                    </a:lnTo>
                    <a:lnTo>
                      <a:pt x="1706" y="82"/>
                    </a:lnTo>
                    <a:lnTo>
                      <a:pt x="1704" y="76"/>
                    </a:lnTo>
                    <a:lnTo>
                      <a:pt x="1701" y="72"/>
                    </a:lnTo>
                    <a:lnTo>
                      <a:pt x="1698" y="69"/>
                    </a:lnTo>
                    <a:lnTo>
                      <a:pt x="1693" y="64"/>
                    </a:lnTo>
                    <a:lnTo>
                      <a:pt x="1689" y="61"/>
                    </a:lnTo>
                    <a:lnTo>
                      <a:pt x="1685" y="59"/>
                    </a:lnTo>
                    <a:lnTo>
                      <a:pt x="1680" y="55"/>
                    </a:lnTo>
                    <a:lnTo>
                      <a:pt x="1675" y="54"/>
                    </a:lnTo>
                    <a:lnTo>
                      <a:pt x="1670" y="52"/>
                    </a:lnTo>
                    <a:lnTo>
                      <a:pt x="1664" y="52"/>
                    </a:lnTo>
                    <a:lnTo>
                      <a:pt x="1658" y="51"/>
                    </a:lnTo>
                    <a:close/>
                    <a:moveTo>
                      <a:pt x="1658" y="67"/>
                    </a:moveTo>
                    <a:lnTo>
                      <a:pt x="1662" y="67"/>
                    </a:lnTo>
                    <a:lnTo>
                      <a:pt x="1666" y="69"/>
                    </a:lnTo>
                    <a:lnTo>
                      <a:pt x="1670" y="70"/>
                    </a:lnTo>
                    <a:lnTo>
                      <a:pt x="1673" y="72"/>
                    </a:lnTo>
                    <a:lnTo>
                      <a:pt x="1679" y="76"/>
                    </a:lnTo>
                    <a:lnTo>
                      <a:pt x="1684" y="82"/>
                    </a:lnTo>
                    <a:lnTo>
                      <a:pt x="1687" y="90"/>
                    </a:lnTo>
                    <a:lnTo>
                      <a:pt x="1690" y="98"/>
                    </a:lnTo>
                    <a:lnTo>
                      <a:pt x="1691" y="105"/>
                    </a:lnTo>
                    <a:lnTo>
                      <a:pt x="1691" y="113"/>
                    </a:lnTo>
                    <a:lnTo>
                      <a:pt x="1691" y="122"/>
                    </a:lnTo>
                    <a:lnTo>
                      <a:pt x="1689" y="131"/>
                    </a:lnTo>
                    <a:lnTo>
                      <a:pt x="1686" y="139"/>
                    </a:lnTo>
                    <a:lnTo>
                      <a:pt x="1682" y="145"/>
                    </a:lnTo>
                    <a:lnTo>
                      <a:pt x="1676" y="151"/>
                    </a:lnTo>
                    <a:lnTo>
                      <a:pt x="1671" y="154"/>
                    </a:lnTo>
                    <a:lnTo>
                      <a:pt x="1664" y="158"/>
                    </a:lnTo>
                    <a:lnTo>
                      <a:pt x="1657" y="159"/>
                    </a:lnTo>
                    <a:lnTo>
                      <a:pt x="1649" y="158"/>
                    </a:lnTo>
                    <a:lnTo>
                      <a:pt x="1643" y="154"/>
                    </a:lnTo>
                    <a:lnTo>
                      <a:pt x="1637" y="151"/>
                    </a:lnTo>
                    <a:lnTo>
                      <a:pt x="1632" y="145"/>
                    </a:lnTo>
                    <a:lnTo>
                      <a:pt x="1628" y="139"/>
                    </a:lnTo>
                    <a:lnTo>
                      <a:pt x="1624" y="131"/>
                    </a:lnTo>
                    <a:lnTo>
                      <a:pt x="1623" y="122"/>
                    </a:lnTo>
                    <a:lnTo>
                      <a:pt x="1622" y="113"/>
                    </a:lnTo>
                    <a:lnTo>
                      <a:pt x="1623" y="104"/>
                    </a:lnTo>
                    <a:lnTo>
                      <a:pt x="1624" y="96"/>
                    </a:lnTo>
                    <a:lnTo>
                      <a:pt x="1626" y="89"/>
                    </a:lnTo>
                    <a:lnTo>
                      <a:pt x="1631" y="82"/>
                    </a:lnTo>
                    <a:lnTo>
                      <a:pt x="1635" y="76"/>
                    </a:lnTo>
                    <a:lnTo>
                      <a:pt x="1642" y="71"/>
                    </a:lnTo>
                    <a:lnTo>
                      <a:pt x="1649" y="69"/>
                    </a:lnTo>
                    <a:lnTo>
                      <a:pt x="1658" y="67"/>
                    </a:lnTo>
                    <a:close/>
                    <a:moveTo>
                      <a:pt x="1821" y="172"/>
                    </a:moveTo>
                    <a:lnTo>
                      <a:pt x="1820" y="159"/>
                    </a:lnTo>
                    <a:lnTo>
                      <a:pt x="1819" y="143"/>
                    </a:lnTo>
                    <a:lnTo>
                      <a:pt x="1819" y="100"/>
                    </a:lnTo>
                    <a:lnTo>
                      <a:pt x="1819" y="91"/>
                    </a:lnTo>
                    <a:lnTo>
                      <a:pt x="1818" y="82"/>
                    </a:lnTo>
                    <a:lnTo>
                      <a:pt x="1814" y="74"/>
                    </a:lnTo>
                    <a:lnTo>
                      <a:pt x="1810" y="66"/>
                    </a:lnTo>
                    <a:lnTo>
                      <a:pt x="1808" y="63"/>
                    </a:lnTo>
                    <a:lnTo>
                      <a:pt x="1805" y="61"/>
                    </a:lnTo>
                    <a:lnTo>
                      <a:pt x="1801" y="57"/>
                    </a:lnTo>
                    <a:lnTo>
                      <a:pt x="1797" y="55"/>
                    </a:lnTo>
                    <a:lnTo>
                      <a:pt x="1793" y="54"/>
                    </a:lnTo>
                    <a:lnTo>
                      <a:pt x="1787" y="52"/>
                    </a:lnTo>
                    <a:lnTo>
                      <a:pt x="1782" y="52"/>
                    </a:lnTo>
                    <a:lnTo>
                      <a:pt x="1776" y="51"/>
                    </a:lnTo>
                    <a:lnTo>
                      <a:pt x="1765" y="52"/>
                    </a:lnTo>
                    <a:lnTo>
                      <a:pt x="1755" y="54"/>
                    </a:lnTo>
                    <a:lnTo>
                      <a:pt x="1746" y="57"/>
                    </a:lnTo>
                    <a:lnTo>
                      <a:pt x="1739" y="62"/>
                    </a:lnTo>
                    <a:lnTo>
                      <a:pt x="1743" y="76"/>
                    </a:lnTo>
                    <a:lnTo>
                      <a:pt x="1750" y="72"/>
                    </a:lnTo>
                    <a:lnTo>
                      <a:pt x="1757" y="70"/>
                    </a:lnTo>
                    <a:lnTo>
                      <a:pt x="1765" y="67"/>
                    </a:lnTo>
                    <a:lnTo>
                      <a:pt x="1772" y="67"/>
                    </a:lnTo>
                    <a:lnTo>
                      <a:pt x="1781" y="67"/>
                    </a:lnTo>
                    <a:lnTo>
                      <a:pt x="1786" y="70"/>
                    </a:lnTo>
                    <a:lnTo>
                      <a:pt x="1791" y="73"/>
                    </a:lnTo>
                    <a:lnTo>
                      <a:pt x="1794" y="77"/>
                    </a:lnTo>
                    <a:lnTo>
                      <a:pt x="1796" y="82"/>
                    </a:lnTo>
                    <a:lnTo>
                      <a:pt x="1798" y="86"/>
                    </a:lnTo>
                    <a:lnTo>
                      <a:pt x="1798" y="91"/>
                    </a:lnTo>
                    <a:lnTo>
                      <a:pt x="1798" y="94"/>
                    </a:lnTo>
                    <a:lnTo>
                      <a:pt x="1798" y="96"/>
                    </a:lnTo>
                    <a:lnTo>
                      <a:pt x="1783" y="98"/>
                    </a:lnTo>
                    <a:lnTo>
                      <a:pt x="1769" y="100"/>
                    </a:lnTo>
                    <a:lnTo>
                      <a:pt x="1757" y="103"/>
                    </a:lnTo>
                    <a:lnTo>
                      <a:pt x="1747" y="108"/>
                    </a:lnTo>
                    <a:lnTo>
                      <a:pt x="1744" y="111"/>
                    </a:lnTo>
                    <a:lnTo>
                      <a:pt x="1740" y="114"/>
                    </a:lnTo>
                    <a:lnTo>
                      <a:pt x="1737" y="118"/>
                    </a:lnTo>
                    <a:lnTo>
                      <a:pt x="1734" y="122"/>
                    </a:lnTo>
                    <a:lnTo>
                      <a:pt x="1732" y="125"/>
                    </a:lnTo>
                    <a:lnTo>
                      <a:pt x="1731" y="131"/>
                    </a:lnTo>
                    <a:lnTo>
                      <a:pt x="1730" y="135"/>
                    </a:lnTo>
                    <a:lnTo>
                      <a:pt x="1730" y="141"/>
                    </a:lnTo>
                    <a:lnTo>
                      <a:pt x="1730" y="147"/>
                    </a:lnTo>
                    <a:lnTo>
                      <a:pt x="1732" y="153"/>
                    </a:lnTo>
                    <a:lnTo>
                      <a:pt x="1734" y="159"/>
                    </a:lnTo>
                    <a:lnTo>
                      <a:pt x="1739" y="164"/>
                    </a:lnTo>
                    <a:lnTo>
                      <a:pt x="1744" y="168"/>
                    </a:lnTo>
                    <a:lnTo>
                      <a:pt x="1750" y="171"/>
                    </a:lnTo>
                    <a:lnTo>
                      <a:pt x="1757" y="173"/>
                    </a:lnTo>
                    <a:lnTo>
                      <a:pt x="1765" y="174"/>
                    </a:lnTo>
                    <a:lnTo>
                      <a:pt x="1771" y="174"/>
                    </a:lnTo>
                    <a:lnTo>
                      <a:pt x="1777" y="173"/>
                    </a:lnTo>
                    <a:lnTo>
                      <a:pt x="1781" y="171"/>
                    </a:lnTo>
                    <a:lnTo>
                      <a:pt x="1786" y="169"/>
                    </a:lnTo>
                    <a:lnTo>
                      <a:pt x="1794" y="163"/>
                    </a:lnTo>
                    <a:lnTo>
                      <a:pt x="1799" y="157"/>
                    </a:lnTo>
                    <a:lnTo>
                      <a:pt x="1800" y="157"/>
                    </a:lnTo>
                    <a:lnTo>
                      <a:pt x="1803" y="172"/>
                    </a:lnTo>
                    <a:lnTo>
                      <a:pt x="1821" y="172"/>
                    </a:lnTo>
                    <a:close/>
                    <a:moveTo>
                      <a:pt x="1799" y="132"/>
                    </a:moveTo>
                    <a:lnTo>
                      <a:pt x="1799" y="135"/>
                    </a:lnTo>
                    <a:lnTo>
                      <a:pt x="1798" y="139"/>
                    </a:lnTo>
                    <a:lnTo>
                      <a:pt x="1796" y="142"/>
                    </a:lnTo>
                    <a:lnTo>
                      <a:pt x="1794" y="147"/>
                    </a:lnTo>
                    <a:lnTo>
                      <a:pt x="1792" y="150"/>
                    </a:lnTo>
                    <a:lnTo>
                      <a:pt x="1788" y="152"/>
                    </a:lnTo>
                    <a:lnTo>
                      <a:pt x="1785" y="155"/>
                    </a:lnTo>
                    <a:lnTo>
                      <a:pt x="1781" y="157"/>
                    </a:lnTo>
                    <a:lnTo>
                      <a:pt x="1776" y="158"/>
                    </a:lnTo>
                    <a:lnTo>
                      <a:pt x="1770" y="159"/>
                    </a:lnTo>
                    <a:lnTo>
                      <a:pt x="1767" y="158"/>
                    </a:lnTo>
                    <a:lnTo>
                      <a:pt x="1763" y="158"/>
                    </a:lnTo>
                    <a:lnTo>
                      <a:pt x="1759" y="155"/>
                    </a:lnTo>
                    <a:lnTo>
                      <a:pt x="1756" y="153"/>
                    </a:lnTo>
                    <a:lnTo>
                      <a:pt x="1754" y="151"/>
                    </a:lnTo>
                    <a:lnTo>
                      <a:pt x="1753" y="148"/>
                    </a:lnTo>
                    <a:lnTo>
                      <a:pt x="1751" y="143"/>
                    </a:lnTo>
                    <a:lnTo>
                      <a:pt x="1751" y="138"/>
                    </a:lnTo>
                    <a:lnTo>
                      <a:pt x="1751" y="134"/>
                    </a:lnTo>
                    <a:lnTo>
                      <a:pt x="1752" y="130"/>
                    </a:lnTo>
                    <a:lnTo>
                      <a:pt x="1753" y="128"/>
                    </a:lnTo>
                    <a:lnTo>
                      <a:pt x="1755" y="124"/>
                    </a:lnTo>
                    <a:lnTo>
                      <a:pt x="1760" y="120"/>
                    </a:lnTo>
                    <a:lnTo>
                      <a:pt x="1767" y="116"/>
                    </a:lnTo>
                    <a:lnTo>
                      <a:pt x="1773" y="114"/>
                    </a:lnTo>
                    <a:lnTo>
                      <a:pt x="1782" y="112"/>
                    </a:lnTo>
                    <a:lnTo>
                      <a:pt x="1791" y="112"/>
                    </a:lnTo>
                    <a:lnTo>
                      <a:pt x="1799" y="112"/>
                    </a:lnTo>
                    <a:lnTo>
                      <a:pt x="1799" y="132"/>
                    </a:lnTo>
                    <a:close/>
                    <a:moveTo>
                      <a:pt x="1845" y="167"/>
                    </a:moveTo>
                    <a:lnTo>
                      <a:pt x="1851" y="170"/>
                    </a:lnTo>
                    <a:lnTo>
                      <a:pt x="1859" y="172"/>
                    </a:lnTo>
                    <a:lnTo>
                      <a:pt x="1867" y="173"/>
                    </a:lnTo>
                    <a:lnTo>
                      <a:pt x="1877" y="174"/>
                    </a:lnTo>
                    <a:lnTo>
                      <a:pt x="1887" y="173"/>
                    </a:lnTo>
                    <a:lnTo>
                      <a:pt x="1894" y="171"/>
                    </a:lnTo>
                    <a:lnTo>
                      <a:pt x="1902" y="169"/>
                    </a:lnTo>
                    <a:lnTo>
                      <a:pt x="1908" y="164"/>
                    </a:lnTo>
                    <a:lnTo>
                      <a:pt x="1913" y="159"/>
                    </a:lnTo>
                    <a:lnTo>
                      <a:pt x="1917" y="153"/>
                    </a:lnTo>
                    <a:lnTo>
                      <a:pt x="1919" y="147"/>
                    </a:lnTo>
                    <a:lnTo>
                      <a:pt x="1919" y="139"/>
                    </a:lnTo>
                    <a:lnTo>
                      <a:pt x="1919" y="132"/>
                    </a:lnTo>
                    <a:lnTo>
                      <a:pt x="1917" y="127"/>
                    </a:lnTo>
                    <a:lnTo>
                      <a:pt x="1915" y="122"/>
                    </a:lnTo>
                    <a:lnTo>
                      <a:pt x="1912" y="118"/>
                    </a:lnTo>
                    <a:lnTo>
                      <a:pt x="1907" y="113"/>
                    </a:lnTo>
                    <a:lnTo>
                      <a:pt x="1903" y="110"/>
                    </a:lnTo>
                    <a:lnTo>
                      <a:pt x="1896" y="106"/>
                    </a:lnTo>
                    <a:lnTo>
                      <a:pt x="1889" y="103"/>
                    </a:lnTo>
                    <a:lnTo>
                      <a:pt x="1880" y="99"/>
                    </a:lnTo>
                    <a:lnTo>
                      <a:pt x="1873" y="95"/>
                    </a:lnTo>
                    <a:lnTo>
                      <a:pt x="1871" y="92"/>
                    </a:lnTo>
                    <a:lnTo>
                      <a:pt x="1869" y="90"/>
                    </a:lnTo>
                    <a:lnTo>
                      <a:pt x="1868" y="86"/>
                    </a:lnTo>
                    <a:lnTo>
                      <a:pt x="1867" y="83"/>
                    </a:lnTo>
                    <a:lnTo>
                      <a:pt x="1868" y="80"/>
                    </a:lnTo>
                    <a:lnTo>
                      <a:pt x="1869" y="77"/>
                    </a:lnTo>
                    <a:lnTo>
                      <a:pt x="1871" y="74"/>
                    </a:lnTo>
                    <a:lnTo>
                      <a:pt x="1873" y="72"/>
                    </a:lnTo>
                    <a:lnTo>
                      <a:pt x="1875" y="70"/>
                    </a:lnTo>
                    <a:lnTo>
                      <a:pt x="1878" y="69"/>
                    </a:lnTo>
                    <a:lnTo>
                      <a:pt x="1882" y="67"/>
                    </a:lnTo>
                    <a:lnTo>
                      <a:pt x="1887" y="67"/>
                    </a:lnTo>
                    <a:lnTo>
                      <a:pt x="1894" y="67"/>
                    </a:lnTo>
                    <a:lnTo>
                      <a:pt x="1901" y="70"/>
                    </a:lnTo>
                    <a:lnTo>
                      <a:pt x="1906" y="72"/>
                    </a:lnTo>
                    <a:lnTo>
                      <a:pt x="1911" y="74"/>
                    </a:lnTo>
                    <a:lnTo>
                      <a:pt x="1915" y="59"/>
                    </a:lnTo>
                    <a:lnTo>
                      <a:pt x="1909" y="56"/>
                    </a:lnTo>
                    <a:lnTo>
                      <a:pt x="1903" y="53"/>
                    </a:lnTo>
                    <a:lnTo>
                      <a:pt x="1895" y="52"/>
                    </a:lnTo>
                    <a:lnTo>
                      <a:pt x="1887" y="51"/>
                    </a:lnTo>
                    <a:lnTo>
                      <a:pt x="1878" y="52"/>
                    </a:lnTo>
                    <a:lnTo>
                      <a:pt x="1871" y="54"/>
                    </a:lnTo>
                    <a:lnTo>
                      <a:pt x="1864" y="57"/>
                    </a:lnTo>
                    <a:lnTo>
                      <a:pt x="1859" y="62"/>
                    </a:lnTo>
                    <a:lnTo>
                      <a:pt x="1854" y="66"/>
                    </a:lnTo>
                    <a:lnTo>
                      <a:pt x="1851" y="72"/>
                    </a:lnTo>
                    <a:lnTo>
                      <a:pt x="1849" y="79"/>
                    </a:lnTo>
                    <a:lnTo>
                      <a:pt x="1848" y="85"/>
                    </a:lnTo>
                    <a:lnTo>
                      <a:pt x="1848" y="91"/>
                    </a:lnTo>
                    <a:lnTo>
                      <a:pt x="1850" y="96"/>
                    </a:lnTo>
                    <a:lnTo>
                      <a:pt x="1852" y="101"/>
                    </a:lnTo>
                    <a:lnTo>
                      <a:pt x="1855" y="105"/>
                    </a:lnTo>
                    <a:lnTo>
                      <a:pt x="1860" y="109"/>
                    </a:lnTo>
                    <a:lnTo>
                      <a:pt x="1865" y="113"/>
                    </a:lnTo>
                    <a:lnTo>
                      <a:pt x="1871" y="116"/>
                    </a:lnTo>
                    <a:lnTo>
                      <a:pt x="1878" y="119"/>
                    </a:lnTo>
                    <a:lnTo>
                      <a:pt x="1888" y="123"/>
                    </a:lnTo>
                    <a:lnTo>
                      <a:pt x="1894" y="129"/>
                    </a:lnTo>
                    <a:lnTo>
                      <a:pt x="1896" y="131"/>
                    </a:lnTo>
                    <a:lnTo>
                      <a:pt x="1899" y="134"/>
                    </a:lnTo>
                    <a:lnTo>
                      <a:pt x="1899" y="138"/>
                    </a:lnTo>
                    <a:lnTo>
                      <a:pt x="1900" y="141"/>
                    </a:lnTo>
                    <a:lnTo>
                      <a:pt x="1899" y="144"/>
                    </a:lnTo>
                    <a:lnTo>
                      <a:pt x="1898" y="148"/>
                    </a:lnTo>
                    <a:lnTo>
                      <a:pt x="1896" y="151"/>
                    </a:lnTo>
                    <a:lnTo>
                      <a:pt x="1894" y="153"/>
                    </a:lnTo>
                    <a:lnTo>
                      <a:pt x="1891" y="155"/>
                    </a:lnTo>
                    <a:lnTo>
                      <a:pt x="1887" y="157"/>
                    </a:lnTo>
                    <a:lnTo>
                      <a:pt x="1882" y="158"/>
                    </a:lnTo>
                    <a:lnTo>
                      <a:pt x="1877" y="159"/>
                    </a:lnTo>
                    <a:lnTo>
                      <a:pt x="1869" y="158"/>
                    </a:lnTo>
                    <a:lnTo>
                      <a:pt x="1862" y="155"/>
                    </a:lnTo>
                    <a:lnTo>
                      <a:pt x="1855" y="153"/>
                    </a:lnTo>
                    <a:lnTo>
                      <a:pt x="1850" y="150"/>
                    </a:lnTo>
                    <a:lnTo>
                      <a:pt x="1845" y="167"/>
                    </a:lnTo>
                    <a:close/>
                    <a:moveTo>
                      <a:pt x="1996" y="220"/>
                    </a:moveTo>
                    <a:lnTo>
                      <a:pt x="2016" y="220"/>
                    </a:lnTo>
                    <a:lnTo>
                      <a:pt x="2016" y="155"/>
                    </a:lnTo>
                    <a:lnTo>
                      <a:pt x="2017" y="155"/>
                    </a:lnTo>
                    <a:lnTo>
                      <a:pt x="2020" y="160"/>
                    </a:lnTo>
                    <a:lnTo>
                      <a:pt x="2023" y="163"/>
                    </a:lnTo>
                    <a:lnTo>
                      <a:pt x="2027" y="167"/>
                    </a:lnTo>
                    <a:lnTo>
                      <a:pt x="2031" y="170"/>
                    </a:lnTo>
                    <a:lnTo>
                      <a:pt x="2036" y="171"/>
                    </a:lnTo>
                    <a:lnTo>
                      <a:pt x="2041" y="173"/>
                    </a:lnTo>
                    <a:lnTo>
                      <a:pt x="2047" y="174"/>
                    </a:lnTo>
                    <a:lnTo>
                      <a:pt x="2052" y="174"/>
                    </a:lnTo>
                    <a:lnTo>
                      <a:pt x="2062" y="173"/>
                    </a:lnTo>
                    <a:lnTo>
                      <a:pt x="2071" y="170"/>
                    </a:lnTo>
                    <a:lnTo>
                      <a:pt x="2080" y="166"/>
                    </a:lnTo>
                    <a:lnTo>
                      <a:pt x="2088" y="159"/>
                    </a:lnTo>
                    <a:lnTo>
                      <a:pt x="2092" y="154"/>
                    </a:lnTo>
                    <a:lnTo>
                      <a:pt x="2094" y="150"/>
                    </a:lnTo>
                    <a:lnTo>
                      <a:pt x="2097" y="144"/>
                    </a:lnTo>
                    <a:lnTo>
                      <a:pt x="2100" y="139"/>
                    </a:lnTo>
                    <a:lnTo>
                      <a:pt x="2102" y="133"/>
                    </a:lnTo>
                    <a:lnTo>
                      <a:pt x="2103" y="127"/>
                    </a:lnTo>
                    <a:lnTo>
                      <a:pt x="2104" y="119"/>
                    </a:lnTo>
                    <a:lnTo>
                      <a:pt x="2104" y="111"/>
                    </a:lnTo>
                    <a:lnTo>
                      <a:pt x="2103" y="99"/>
                    </a:lnTo>
                    <a:lnTo>
                      <a:pt x="2101" y="86"/>
                    </a:lnTo>
                    <a:lnTo>
                      <a:pt x="2096" y="76"/>
                    </a:lnTo>
                    <a:lnTo>
                      <a:pt x="2090" y="67"/>
                    </a:lnTo>
                    <a:lnTo>
                      <a:pt x="2083" y="61"/>
                    </a:lnTo>
                    <a:lnTo>
                      <a:pt x="2075" y="55"/>
                    </a:lnTo>
                    <a:lnTo>
                      <a:pt x="2070" y="54"/>
                    </a:lnTo>
                    <a:lnTo>
                      <a:pt x="2066" y="52"/>
                    </a:lnTo>
                    <a:lnTo>
                      <a:pt x="2061" y="52"/>
                    </a:lnTo>
                    <a:lnTo>
                      <a:pt x="2055" y="51"/>
                    </a:lnTo>
                    <a:lnTo>
                      <a:pt x="2049" y="52"/>
                    </a:lnTo>
                    <a:lnTo>
                      <a:pt x="2042" y="53"/>
                    </a:lnTo>
                    <a:lnTo>
                      <a:pt x="2037" y="55"/>
                    </a:lnTo>
                    <a:lnTo>
                      <a:pt x="2031" y="57"/>
                    </a:lnTo>
                    <a:lnTo>
                      <a:pt x="2027" y="61"/>
                    </a:lnTo>
                    <a:lnTo>
                      <a:pt x="2023" y="64"/>
                    </a:lnTo>
                    <a:lnTo>
                      <a:pt x="2019" y="69"/>
                    </a:lnTo>
                    <a:lnTo>
                      <a:pt x="2015" y="74"/>
                    </a:lnTo>
                    <a:lnTo>
                      <a:pt x="2014" y="74"/>
                    </a:lnTo>
                    <a:lnTo>
                      <a:pt x="2013" y="54"/>
                    </a:lnTo>
                    <a:lnTo>
                      <a:pt x="1995" y="54"/>
                    </a:lnTo>
                    <a:lnTo>
                      <a:pt x="1996" y="63"/>
                    </a:lnTo>
                    <a:lnTo>
                      <a:pt x="1996" y="72"/>
                    </a:lnTo>
                    <a:lnTo>
                      <a:pt x="1996" y="82"/>
                    </a:lnTo>
                    <a:lnTo>
                      <a:pt x="1996" y="92"/>
                    </a:lnTo>
                    <a:lnTo>
                      <a:pt x="1996" y="220"/>
                    </a:lnTo>
                    <a:close/>
                    <a:moveTo>
                      <a:pt x="2016" y="103"/>
                    </a:moveTo>
                    <a:lnTo>
                      <a:pt x="2017" y="99"/>
                    </a:lnTo>
                    <a:lnTo>
                      <a:pt x="2017" y="95"/>
                    </a:lnTo>
                    <a:lnTo>
                      <a:pt x="2020" y="89"/>
                    </a:lnTo>
                    <a:lnTo>
                      <a:pt x="2023" y="84"/>
                    </a:lnTo>
                    <a:lnTo>
                      <a:pt x="2026" y="80"/>
                    </a:lnTo>
                    <a:lnTo>
                      <a:pt x="2029" y="75"/>
                    </a:lnTo>
                    <a:lnTo>
                      <a:pt x="2034" y="72"/>
                    </a:lnTo>
                    <a:lnTo>
                      <a:pt x="2039" y="70"/>
                    </a:lnTo>
                    <a:lnTo>
                      <a:pt x="2044" y="69"/>
                    </a:lnTo>
                    <a:lnTo>
                      <a:pt x="2049" y="69"/>
                    </a:lnTo>
                    <a:lnTo>
                      <a:pt x="2057" y="70"/>
                    </a:lnTo>
                    <a:lnTo>
                      <a:pt x="2064" y="72"/>
                    </a:lnTo>
                    <a:lnTo>
                      <a:pt x="2069" y="76"/>
                    </a:lnTo>
                    <a:lnTo>
                      <a:pt x="2075" y="81"/>
                    </a:lnTo>
                    <a:lnTo>
                      <a:pt x="2078" y="88"/>
                    </a:lnTo>
                    <a:lnTo>
                      <a:pt x="2081" y="95"/>
                    </a:lnTo>
                    <a:lnTo>
                      <a:pt x="2082" y="103"/>
                    </a:lnTo>
                    <a:lnTo>
                      <a:pt x="2083" y="112"/>
                    </a:lnTo>
                    <a:lnTo>
                      <a:pt x="2082" y="122"/>
                    </a:lnTo>
                    <a:lnTo>
                      <a:pt x="2081" y="131"/>
                    </a:lnTo>
                    <a:lnTo>
                      <a:pt x="2078" y="139"/>
                    </a:lnTo>
                    <a:lnTo>
                      <a:pt x="2074" y="145"/>
                    </a:lnTo>
                    <a:lnTo>
                      <a:pt x="2069" y="150"/>
                    </a:lnTo>
                    <a:lnTo>
                      <a:pt x="2063" y="154"/>
                    </a:lnTo>
                    <a:lnTo>
                      <a:pt x="2056" y="157"/>
                    </a:lnTo>
                    <a:lnTo>
                      <a:pt x="2049" y="158"/>
                    </a:lnTo>
                    <a:lnTo>
                      <a:pt x="2043" y="157"/>
                    </a:lnTo>
                    <a:lnTo>
                      <a:pt x="2038" y="155"/>
                    </a:lnTo>
                    <a:lnTo>
                      <a:pt x="2034" y="153"/>
                    </a:lnTo>
                    <a:lnTo>
                      <a:pt x="2029" y="151"/>
                    </a:lnTo>
                    <a:lnTo>
                      <a:pt x="2025" y="147"/>
                    </a:lnTo>
                    <a:lnTo>
                      <a:pt x="2022" y="143"/>
                    </a:lnTo>
                    <a:lnTo>
                      <a:pt x="2020" y="138"/>
                    </a:lnTo>
                    <a:lnTo>
                      <a:pt x="2017" y="132"/>
                    </a:lnTo>
                    <a:lnTo>
                      <a:pt x="2016" y="129"/>
                    </a:lnTo>
                    <a:lnTo>
                      <a:pt x="2016" y="124"/>
                    </a:lnTo>
                    <a:lnTo>
                      <a:pt x="2016" y="103"/>
                    </a:lnTo>
                    <a:close/>
                    <a:moveTo>
                      <a:pt x="2212" y="172"/>
                    </a:moveTo>
                    <a:lnTo>
                      <a:pt x="2211" y="159"/>
                    </a:lnTo>
                    <a:lnTo>
                      <a:pt x="2211" y="143"/>
                    </a:lnTo>
                    <a:lnTo>
                      <a:pt x="2211" y="100"/>
                    </a:lnTo>
                    <a:lnTo>
                      <a:pt x="2210" y="91"/>
                    </a:lnTo>
                    <a:lnTo>
                      <a:pt x="2209" y="82"/>
                    </a:lnTo>
                    <a:lnTo>
                      <a:pt x="2205" y="74"/>
                    </a:lnTo>
                    <a:lnTo>
                      <a:pt x="2202" y="66"/>
                    </a:lnTo>
                    <a:lnTo>
                      <a:pt x="2199" y="63"/>
                    </a:lnTo>
                    <a:lnTo>
                      <a:pt x="2196" y="61"/>
                    </a:lnTo>
                    <a:lnTo>
                      <a:pt x="2192" y="57"/>
                    </a:lnTo>
                    <a:lnTo>
                      <a:pt x="2188" y="55"/>
                    </a:lnTo>
                    <a:lnTo>
                      <a:pt x="2184" y="54"/>
                    </a:lnTo>
                    <a:lnTo>
                      <a:pt x="2178" y="52"/>
                    </a:lnTo>
                    <a:lnTo>
                      <a:pt x="2173" y="52"/>
                    </a:lnTo>
                    <a:lnTo>
                      <a:pt x="2166" y="51"/>
                    </a:lnTo>
                    <a:lnTo>
                      <a:pt x="2157" y="52"/>
                    </a:lnTo>
                    <a:lnTo>
                      <a:pt x="2146" y="54"/>
                    </a:lnTo>
                    <a:lnTo>
                      <a:pt x="2137" y="57"/>
                    </a:lnTo>
                    <a:lnTo>
                      <a:pt x="2130" y="62"/>
                    </a:lnTo>
                    <a:lnTo>
                      <a:pt x="2134" y="76"/>
                    </a:lnTo>
                    <a:lnTo>
                      <a:pt x="2141" y="72"/>
                    </a:lnTo>
                    <a:lnTo>
                      <a:pt x="2148" y="70"/>
                    </a:lnTo>
                    <a:lnTo>
                      <a:pt x="2156" y="67"/>
                    </a:lnTo>
                    <a:lnTo>
                      <a:pt x="2164" y="67"/>
                    </a:lnTo>
                    <a:lnTo>
                      <a:pt x="2172" y="67"/>
                    </a:lnTo>
                    <a:lnTo>
                      <a:pt x="2177" y="70"/>
                    </a:lnTo>
                    <a:lnTo>
                      <a:pt x="2183" y="73"/>
                    </a:lnTo>
                    <a:lnTo>
                      <a:pt x="2186" y="77"/>
                    </a:lnTo>
                    <a:lnTo>
                      <a:pt x="2188" y="82"/>
                    </a:lnTo>
                    <a:lnTo>
                      <a:pt x="2189" y="86"/>
                    </a:lnTo>
                    <a:lnTo>
                      <a:pt x="2189" y="91"/>
                    </a:lnTo>
                    <a:lnTo>
                      <a:pt x="2190" y="94"/>
                    </a:lnTo>
                    <a:lnTo>
                      <a:pt x="2190" y="96"/>
                    </a:lnTo>
                    <a:lnTo>
                      <a:pt x="2174" y="98"/>
                    </a:lnTo>
                    <a:lnTo>
                      <a:pt x="2160" y="100"/>
                    </a:lnTo>
                    <a:lnTo>
                      <a:pt x="2149" y="103"/>
                    </a:lnTo>
                    <a:lnTo>
                      <a:pt x="2139" y="108"/>
                    </a:lnTo>
                    <a:lnTo>
                      <a:pt x="2135" y="111"/>
                    </a:lnTo>
                    <a:lnTo>
                      <a:pt x="2131" y="114"/>
                    </a:lnTo>
                    <a:lnTo>
                      <a:pt x="2129" y="118"/>
                    </a:lnTo>
                    <a:lnTo>
                      <a:pt x="2125" y="122"/>
                    </a:lnTo>
                    <a:lnTo>
                      <a:pt x="2123" y="125"/>
                    </a:lnTo>
                    <a:lnTo>
                      <a:pt x="2122" y="131"/>
                    </a:lnTo>
                    <a:lnTo>
                      <a:pt x="2121" y="135"/>
                    </a:lnTo>
                    <a:lnTo>
                      <a:pt x="2121" y="141"/>
                    </a:lnTo>
                    <a:lnTo>
                      <a:pt x="2122" y="147"/>
                    </a:lnTo>
                    <a:lnTo>
                      <a:pt x="2123" y="153"/>
                    </a:lnTo>
                    <a:lnTo>
                      <a:pt x="2127" y="159"/>
                    </a:lnTo>
                    <a:lnTo>
                      <a:pt x="2130" y="164"/>
                    </a:lnTo>
                    <a:lnTo>
                      <a:pt x="2135" y="168"/>
                    </a:lnTo>
                    <a:lnTo>
                      <a:pt x="2141" y="171"/>
                    </a:lnTo>
                    <a:lnTo>
                      <a:pt x="2148" y="173"/>
                    </a:lnTo>
                    <a:lnTo>
                      <a:pt x="2156" y="174"/>
                    </a:lnTo>
                    <a:lnTo>
                      <a:pt x="2162" y="174"/>
                    </a:lnTo>
                    <a:lnTo>
                      <a:pt x="2168" y="173"/>
                    </a:lnTo>
                    <a:lnTo>
                      <a:pt x="2173" y="171"/>
                    </a:lnTo>
                    <a:lnTo>
                      <a:pt x="2177" y="169"/>
                    </a:lnTo>
                    <a:lnTo>
                      <a:pt x="2185" y="163"/>
                    </a:lnTo>
                    <a:lnTo>
                      <a:pt x="2191" y="157"/>
                    </a:lnTo>
                    <a:lnTo>
                      <a:pt x="2191" y="157"/>
                    </a:lnTo>
                    <a:lnTo>
                      <a:pt x="2193" y="172"/>
                    </a:lnTo>
                    <a:lnTo>
                      <a:pt x="2212" y="172"/>
                    </a:lnTo>
                    <a:close/>
                    <a:moveTo>
                      <a:pt x="2190" y="132"/>
                    </a:moveTo>
                    <a:lnTo>
                      <a:pt x="2190" y="135"/>
                    </a:lnTo>
                    <a:lnTo>
                      <a:pt x="2189" y="139"/>
                    </a:lnTo>
                    <a:lnTo>
                      <a:pt x="2188" y="142"/>
                    </a:lnTo>
                    <a:lnTo>
                      <a:pt x="2186" y="147"/>
                    </a:lnTo>
                    <a:lnTo>
                      <a:pt x="2183" y="150"/>
                    </a:lnTo>
                    <a:lnTo>
                      <a:pt x="2179" y="152"/>
                    </a:lnTo>
                    <a:lnTo>
                      <a:pt x="2176" y="155"/>
                    </a:lnTo>
                    <a:lnTo>
                      <a:pt x="2172" y="157"/>
                    </a:lnTo>
                    <a:lnTo>
                      <a:pt x="2166" y="158"/>
                    </a:lnTo>
                    <a:lnTo>
                      <a:pt x="2161" y="159"/>
                    </a:lnTo>
                    <a:lnTo>
                      <a:pt x="2158" y="158"/>
                    </a:lnTo>
                    <a:lnTo>
                      <a:pt x="2154" y="158"/>
                    </a:lnTo>
                    <a:lnTo>
                      <a:pt x="2150" y="155"/>
                    </a:lnTo>
                    <a:lnTo>
                      <a:pt x="2148" y="153"/>
                    </a:lnTo>
                    <a:lnTo>
                      <a:pt x="2145" y="151"/>
                    </a:lnTo>
                    <a:lnTo>
                      <a:pt x="2144" y="148"/>
                    </a:lnTo>
                    <a:lnTo>
                      <a:pt x="2143" y="143"/>
                    </a:lnTo>
                    <a:lnTo>
                      <a:pt x="2142" y="138"/>
                    </a:lnTo>
                    <a:lnTo>
                      <a:pt x="2143" y="134"/>
                    </a:lnTo>
                    <a:lnTo>
                      <a:pt x="2143" y="130"/>
                    </a:lnTo>
                    <a:lnTo>
                      <a:pt x="2145" y="128"/>
                    </a:lnTo>
                    <a:lnTo>
                      <a:pt x="2146" y="124"/>
                    </a:lnTo>
                    <a:lnTo>
                      <a:pt x="2151" y="120"/>
                    </a:lnTo>
                    <a:lnTo>
                      <a:pt x="2158" y="116"/>
                    </a:lnTo>
                    <a:lnTo>
                      <a:pt x="2165" y="114"/>
                    </a:lnTo>
                    <a:lnTo>
                      <a:pt x="2173" y="112"/>
                    </a:lnTo>
                    <a:lnTo>
                      <a:pt x="2182" y="112"/>
                    </a:lnTo>
                    <a:lnTo>
                      <a:pt x="2190" y="112"/>
                    </a:lnTo>
                    <a:lnTo>
                      <a:pt x="2190" y="132"/>
                    </a:lnTo>
                    <a:close/>
                    <a:moveTo>
                      <a:pt x="2244" y="172"/>
                    </a:moveTo>
                    <a:lnTo>
                      <a:pt x="2265" y="172"/>
                    </a:lnTo>
                    <a:lnTo>
                      <a:pt x="2265" y="109"/>
                    </a:lnTo>
                    <a:lnTo>
                      <a:pt x="2265" y="104"/>
                    </a:lnTo>
                    <a:lnTo>
                      <a:pt x="2265" y="99"/>
                    </a:lnTo>
                    <a:lnTo>
                      <a:pt x="2267" y="93"/>
                    </a:lnTo>
                    <a:lnTo>
                      <a:pt x="2269" y="88"/>
                    </a:lnTo>
                    <a:lnTo>
                      <a:pt x="2271" y="83"/>
                    </a:lnTo>
                    <a:lnTo>
                      <a:pt x="2274" y="80"/>
                    </a:lnTo>
                    <a:lnTo>
                      <a:pt x="2279" y="76"/>
                    </a:lnTo>
                    <a:lnTo>
                      <a:pt x="2283" y="73"/>
                    </a:lnTo>
                    <a:lnTo>
                      <a:pt x="2287" y="72"/>
                    </a:lnTo>
                    <a:lnTo>
                      <a:pt x="2293" y="72"/>
                    </a:lnTo>
                    <a:lnTo>
                      <a:pt x="2297" y="72"/>
                    </a:lnTo>
                    <a:lnTo>
                      <a:pt x="2300" y="72"/>
                    </a:lnTo>
                    <a:lnTo>
                      <a:pt x="2300" y="52"/>
                    </a:lnTo>
                    <a:lnTo>
                      <a:pt x="2297" y="52"/>
                    </a:lnTo>
                    <a:lnTo>
                      <a:pt x="2294" y="51"/>
                    </a:lnTo>
                    <a:lnTo>
                      <a:pt x="2290" y="52"/>
                    </a:lnTo>
                    <a:lnTo>
                      <a:pt x="2284" y="53"/>
                    </a:lnTo>
                    <a:lnTo>
                      <a:pt x="2280" y="55"/>
                    </a:lnTo>
                    <a:lnTo>
                      <a:pt x="2276" y="59"/>
                    </a:lnTo>
                    <a:lnTo>
                      <a:pt x="2271" y="62"/>
                    </a:lnTo>
                    <a:lnTo>
                      <a:pt x="2268" y="66"/>
                    </a:lnTo>
                    <a:lnTo>
                      <a:pt x="2265" y="72"/>
                    </a:lnTo>
                    <a:lnTo>
                      <a:pt x="2263" y="77"/>
                    </a:lnTo>
                    <a:lnTo>
                      <a:pt x="2262" y="77"/>
                    </a:lnTo>
                    <a:lnTo>
                      <a:pt x="2262" y="54"/>
                    </a:lnTo>
                    <a:lnTo>
                      <a:pt x="2243" y="54"/>
                    </a:lnTo>
                    <a:lnTo>
                      <a:pt x="2243" y="62"/>
                    </a:lnTo>
                    <a:lnTo>
                      <a:pt x="2243" y="71"/>
                    </a:lnTo>
                    <a:lnTo>
                      <a:pt x="2244" y="81"/>
                    </a:lnTo>
                    <a:lnTo>
                      <a:pt x="2244" y="91"/>
                    </a:lnTo>
                    <a:lnTo>
                      <a:pt x="2244" y="172"/>
                    </a:lnTo>
                    <a:close/>
                    <a:moveTo>
                      <a:pt x="2402" y="172"/>
                    </a:moveTo>
                    <a:lnTo>
                      <a:pt x="2400" y="159"/>
                    </a:lnTo>
                    <a:lnTo>
                      <a:pt x="2400" y="143"/>
                    </a:lnTo>
                    <a:lnTo>
                      <a:pt x="2400" y="100"/>
                    </a:lnTo>
                    <a:lnTo>
                      <a:pt x="2400" y="91"/>
                    </a:lnTo>
                    <a:lnTo>
                      <a:pt x="2398" y="82"/>
                    </a:lnTo>
                    <a:lnTo>
                      <a:pt x="2395" y="74"/>
                    </a:lnTo>
                    <a:lnTo>
                      <a:pt x="2391" y="66"/>
                    </a:lnTo>
                    <a:lnTo>
                      <a:pt x="2389" y="63"/>
                    </a:lnTo>
                    <a:lnTo>
                      <a:pt x="2386" y="61"/>
                    </a:lnTo>
                    <a:lnTo>
                      <a:pt x="2382" y="57"/>
                    </a:lnTo>
                    <a:lnTo>
                      <a:pt x="2378" y="55"/>
                    </a:lnTo>
                    <a:lnTo>
                      <a:pt x="2374" y="54"/>
                    </a:lnTo>
                    <a:lnTo>
                      <a:pt x="2368" y="52"/>
                    </a:lnTo>
                    <a:lnTo>
                      <a:pt x="2363" y="52"/>
                    </a:lnTo>
                    <a:lnTo>
                      <a:pt x="2357" y="51"/>
                    </a:lnTo>
                    <a:lnTo>
                      <a:pt x="2346" y="52"/>
                    </a:lnTo>
                    <a:lnTo>
                      <a:pt x="2336" y="54"/>
                    </a:lnTo>
                    <a:lnTo>
                      <a:pt x="2326" y="57"/>
                    </a:lnTo>
                    <a:lnTo>
                      <a:pt x="2319" y="62"/>
                    </a:lnTo>
                    <a:lnTo>
                      <a:pt x="2324" y="76"/>
                    </a:lnTo>
                    <a:lnTo>
                      <a:pt x="2331" y="72"/>
                    </a:lnTo>
                    <a:lnTo>
                      <a:pt x="2337" y="70"/>
                    </a:lnTo>
                    <a:lnTo>
                      <a:pt x="2346" y="67"/>
                    </a:lnTo>
                    <a:lnTo>
                      <a:pt x="2353" y="67"/>
                    </a:lnTo>
                    <a:lnTo>
                      <a:pt x="2361" y="67"/>
                    </a:lnTo>
                    <a:lnTo>
                      <a:pt x="2367" y="70"/>
                    </a:lnTo>
                    <a:lnTo>
                      <a:pt x="2372" y="73"/>
                    </a:lnTo>
                    <a:lnTo>
                      <a:pt x="2375" y="77"/>
                    </a:lnTo>
                    <a:lnTo>
                      <a:pt x="2377" y="82"/>
                    </a:lnTo>
                    <a:lnTo>
                      <a:pt x="2378" y="86"/>
                    </a:lnTo>
                    <a:lnTo>
                      <a:pt x="2379" y="91"/>
                    </a:lnTo>
                    <a:lnTo>
                      <a:pt x="2379" y="94"/>
                    </a:lnTo>
                    <a:lnTo>
                      <a:pt x="2379" y="96"/>
                    </a:lnTo>
                    <a:lnTo>
                      <a:pt x="2364" y="98"/>
                    </a:lnTo>
                    <a:lnTo>
                      <a:pt x="2350" y="100"/>
                    </a:lnTo>
                    <a:lnTo>
                      <a:pt x="2338" y="103"/>
                    </a:lnTo>
                    <a:lnTo>
                      <a:pt x="2328" y="108"/>
                    </a:lnTo>
                    <a:lnTo>
                      <a:pt x="2324" y="111"/>
                    </a:lnTo>
                    <a:lnTo>
                      <a:pt x="2321" y="114"/>
                    </a:lnTo>
                    <a:lnTo>
                      <a:pt x="2318" y="118"/>
                    </a:lnTo>
                    <a:lnTo>
                      <a:pt x="2316" y="122"/>
                    </a:lnTo>
                    <a:lnTo>
                      <a:pt x="2313" y="125"/>
                    </a:lnTo>
                    <a:lnTo>
                      <a:pt x="2312" y="131"/>
                    </a:lnTo>
                    <a:lnTo>
                      <a:pt x="2311" y="135"/>
                    </a:lnTo>
                    <a:lnTo>
                      <a:pt x="2311" y="141"/>
                    </a:lnTo>
                    <a:lnTo>
                      <a:pt x="2311" y="147"/>
                    </a:lnTo>
                    <a:lnTo>
                      <a:pt x="2313" y="153"/>
                    </a:lnTo>
                    <a:lnTo>
                      <a:pt x="2316" y="159"/>
                    </a:lnTo>
                    <a:lnTo>
                      <a:pt x="2320" y="164"/>
                    </a:lnTo>
                    <a:lnTo>
                      <a:pt x="2324" y="168"/>
                    </a:lnTo>
                    <a:lnTo>
                      <a:pt x="2331" y="171"/>
                    </a:lnTo>
                    <a:lnTo>
                      <a:pt x="2337" y="173"/>
                    </a:lnTo>
                    <a:lnTo>
                      <a:pt x="2346" y="174"/>
                    </a:lnTo>
                    <a:lnTo>
                      <a:pt x="2351" y="174"/>
                    </a:lnTo>
                    <a:lnTo>
                      <a:pt x="2357" y="173"/>
                    </a:lnTo>
                    <a:lnTo>
                      <a:pt x="2362" y="171"/>
                    </a:lnTo>
                    <a:lnTo>
                      <a:pt x="2366" y="169"/>
                    </a:lnTo>
                    <a:lnTo>
                      <a:pt x="2375" y="163"/>
                    </a:lnTo>
                    <a:lnTo>
                      <a:pt x="2380" y="157"/>
                    </a:lnTo>
                    <a:lnTo>
                      <a:pt x="2381" y="157"/>
                    </a:lnTo>
                    <a:lnTo>
                      <a:pt x="2382" y="172"/>
                    </a:lnTo>
                    <a:lnTo>
                      <a:pt x="2402" y="172"/>
                    </a:lnTo>
                    <a:close/>
                    <a:moveTo>
                      <a:pt x="2380" y="132"/>
                    </a:moveTo>
                    <a:lnTo>
                      <a:pt x="2379" y="135"/>
                    </a:lnTo>
                    <a:lnTo>
                      <a:pt x="2378" y="139"/>
                    </a:lnTo>
                    <a:lnTo>
                      <a:pt x="2377" y="142"/>
                    </a:lnTo>
                    <a:lnTo>
                      <a:pt x="2375" y="147"/>
                    </a:lnTo>
                    <a:lnTo>
                      <a:pt x="2373" y="150"/>
                    </a:lnTo>
                    <a:lnTo>
                      <a:pt x="2370" y="152"/>
                    </a:lnTo>
                    <a:lnTo>
                      <a:pt x="2365" y="155"/>
                    </a:lnTo>
                    <a:lnTo>
                      <a:pt x="2361" y="157"/>
                    </a:lnTo>
                    <a:lnTo>
                      <a:pt x="2357" y="158"/>
                    </a:lnTo>
                    <a:lnTo>
                      <a:pt x="2351" y="159"/>
                    </a:lnTo>
                    <a:lnTo>
                      <a:pt x="2347" y="158"/>
                    </a:lnTo>
                    <a:lnTo>
                      <a:pt x="2344" y="158"/>
                    </a:lnTo>
                    <a:lnTo>
                      <a:pt x="2340" y="155"/>
                    </a:lnTo>
                    <a:lnTo>
                      <a:pt x="2337" y="153"/>
                    </a:lnTo>
                    <a:lnTo>
                      <a:pt x="2335" y="151"/>
                    </a:lnTo>
                    <a:lnTo>
                      <a:pt x="2333" y="148"/>
                    </a:lnTo>
                    <a:lnTo>
                      <a:pt x="2332" y="143"/>
                    </a:lnTo>
                    <a:lnTo>
                      <a:pt x="2332" y="138"/>
                    </a:lnTo>
                    <a:lnTo>
                      <a:pt x="2332" y="134"/>
                    </a:lnTo>
                    <a:lnTo>
                      <a:pt x="2333" y="130"/>
                    </a:lnTo>
                    <a:lnTo>
                      <a:pt x="2334" y="128"/>
                    </a:lnTo>
                    <a:lnTo>
                      <a:pt x="2336" y="124"/>
                    </a:lnTo>
                    <a:lnTo>
                      <a:pt x="2340" y="120"/>
                    </a:lnTo>
                    <a:lnTo>
                      <a:pt x="2347" y="116"/>
                    </a:lnTo>
                    <a:lnTo>
                      <a:pt x="2354" y="114"/>
                    </a:lnTo>
                    <a:lnTo>
                      <a:pt x="2363" y="112"/>
                    </a:lnTo>
                    <a:lnTo>
                      <a:pt x="2372" y="112"/>
                    </a:lnTo>
                    <a:lnTo>
                      <a:pt x="2380" y="112"/>
                    </a:lnTo>
                    <a:lnTo>
                      <a:pt x="2380" y="132"/>
                    </a:lnTo>
                    <a:close/>
                    <a:moveTo>
                      <a:pt x="75" y="344"/>
                    </a:moveTo>
                    <a:lnTo>
                      <a:pt x="64" y="345"/>
                    </a:lnTo>
                    <a:lnTo>
                      <a:pt x="53" y="348"/>
                    </a:lnTo>
                    <a:lnTo>
                      <a:pt x="48" y="350"/>
                    </a:lnTo>
                    <a:lnTo>
                      <a:pt x="43" y="353"/>
                    </a:lnTo>
                    <a:lnTo>
                      <a:pt x="39" y="356"/>
                    </a:lnTo>
                    <a:lnTo>
                      <a:pt x="35" y="360"/>
                    </a:lnTo>
                    <a:lnTo>
                      <a:pt x="31" y="365"/>
                    </a:lnTo>
                    <a:lnTo>
                      <a:pt x="28" y="369"/>
                    </a:lnTo>
                    <a:lnTo>
                      <a:pt x="25" y="374"/>
                    </a:lnTo>
                    <a:lnTo>
                      <a:pt x="23" y="379"/>
                    </a:lnTo>
                    <a:lnTo>
                      <a:pt x="21" y="386"/>
                    </a:lnTo>
                    <a:lnTo>
                      <a:pt x="19" y="392"/>
                    </a:lnTo>
                    <a:lnTo>
                      <a:pt x="18" y="399"/>
                    </a:lnTo>
                    <a:lnTo>
                      <a:pt x="18" y="406"/>
                    </a:lnTo>
                    <a:lnTo>
                      <a:pt x="18" y="413"/>
                    </a:lnTo>
                    <a:lnTo>
                      <a:pt x="19" y="420"/>
                    </a:lnTo>
                    <a:lnTo>
                      <a:pt x="21" y="425"/>
                    </a:lnTo>
                    <a:lnTo>
                      <a:pt x="23" y="432"/>
                    </a:lnTo>
                    <a:lnTo>
                      <a:pt x="25" y="436"/>
                    </a:lnTo>
                    <a:lnTo>
                      <a:pt x="28" y="442"/>
                    </a:lnTo>
                    <a:lnTo>
                      <a:pt x="30" y="446"/>
                    </a:lnTo>
                    <a:lnTo>
                      <a:pt x="35" y="451"/>
                    </a:lnTo>
                    <a:lnTo>
                      <a:pt x="38" y="454"/>
                    </a:lnTo>
                    <a:lnTo>
                      <a:pt x="42" y="457"/>
                    </a:lnTo>
                    <a:lnTo>
                      <a:pt x="46" y="460"/>
                    </a:lnTo>
                    <a:lnTo>
                      <a:pt x="52" y="463"/>
                    </a:lnTo>
                    <a:lnTo>
                      <a:pt x="62" y="465"/>
                    </a:lnTo>
                    <a:lnTo>
                      <a:pt x="73" y="466"/>
                    </a:lnTo>
                    <a:lnTo>
                      <a:pt x="83" y="466"/>
                    </a:lnTo>
                    <a:lnTo>
                      <a:pt x="94" y="463"/>
                    </a:lnTo>
                    <a:lnTo>
                      <a:pt x="104" y="459"/>
                    </a:lnTo>
                    <a:lnTo>
                      <a:pt x="112" y="452"/>
                    </a:lnTo>
                    <a:lnTo>
                      <a:pt x="116" y="447"/>
                    </a:lnTo>
                    <a:lnTo>
                      <a:pt x="119" y="443"/>
                    </a:lnTo>
                    <a:lnTo>
                      <a:pt x="122" y="438"/>
                    </a:lnTo>
                    <a:lnTo>
                      <a:pt x="125" y="433"/>
                    </a:lnTo>
                    <a:lnTo>
                      <a:pt x="127" y="426"/>
                    </a:lnTo>
                    <a:lnTo>
                      <a:pt x="129" y="420"/>
                    </a:lnTo>
                    <a:lnTo>
                      <a:pt x="130" y="412"/>
                    </a:lnTo>
                    <a:lnTo>
                      <a:pt x="130" y="404"/>
                    </a:lnTo>
                    <a:lnTo>
                      <a:pt x="129" y="392"/>
                    </a:lnTo>
                    <a:lnTo>
                      <a:pt x="126" y="379"/>
                    </a:lnTo>
                    <a:lnTo>
                      <a:pt x="124" y="374"/>
                    </a:lnTo>
                    <a:lnTo>
                      <a:pt x="121" y="369"/>
                    </a:lnTo>
                    <a:lnTo>
                      <a:pt x="118" y="365"/>
                    </a:lnTo>
                    <a:lnTo>
                      <a:pt x="114" y="360"/>
                    </a:lnTo>
                    <a:lnTo>
                      <a:pt x="111" y="357"/>
                    </a:lnTo>
                    <a:lnTo>
                      <a:pt x="107" y="354"/>
                    </a:lnTo>
                    <a:lnTo>
                      <a:pt x="103" y="350"/>
                    </a:lnTo>
                    <a:lnTo>
                      <a:pt x="97" y="348"/>
                    </a:lnTo>
                    <a:lnTo>
                      <a:pt x="92" y="346"/>
                    </a:lnTo>
                    <a:lnTo>
                      <a:pt x="86" y="345"/>
                    </a:lnTo>
                    <a:lnTo>
                      <a:pt x="81" y="344"/>
                    </a:lnTo>
                    <a:lnTo>
                      <a:pt x="75" y="344"/>
                    </a:lnTo>
                    <a:close/>
                    <a:moveTo>
                      <a:pt x="75" y="359"/>
                    </a:moveTo>
                    <a:lnTo>
                      <a:pt x="79" y="360"/>
                    </a:lnTo>
                    <a:lnTo>
                      <a:pt x="83" y="360"/>
                    </a:lnTo>
                    <a:lnTo>
                      <a:pt x="86" y="363"/>
                    </a:lnTo>
                    <a:lnTo>
                      <a:pt x="91" y="364"/>
                    </a:lnTo>
                    <a:lnTo>
                      <a:pt x="96" y="368"/>
                    </a:lnTo>
                    <a:lnTo>
                      <a:pt x="100" y="375"/>
                    </a:lnTo>
                    <a:lnTo>
                      <a:pt x="105" y="382"/>
                    </a:lnTo>
                    <a:lnTo>
                      <a:pt x="107" y="389"/>
                    </a:lnTo>
                    <a:lnTo>
                      <a:pt x="108" y="397"/>
                    </a:lnTo>
                    <a:lnTo>
                      <a:pt x="109" y="405"/>
                    </a:lnTo>
                    <a:lnTo>
                      <a:pt x="108" y="415"/>
                    </a:lnTo>
                    <a:lnTo>
                      <a:pt x="106" y="423"/>
                    </a:lnTo>
                    <a:lnTo>
                      <a:pt x="103" y="431"/>
                    </a:lnTo>
                    <a:lnTo>
                      <a:pt x="99" y="437"/>
                    </a:lnTo>
                    <a:lnTo>
                      <a:pt x="94" y="443"/>
                    </a:lnTo>
                    <a:lnTo>
                      <a:pt x="87" y="447"/>
                    </a:lnTo>
                    <a:lnTo>
                      <a:pt x="81" y="450"/>
                    </a:lnTo>
                    <a:lnTo>
                      <a:pt x="75" y="451"/>
                    </a:lnTo>
                    <a:lnTo>
                      <a:pt x="67" y="450"/>
                    </a:lnTo>
                    <a:lnTo>
                      <a:pt x="60" y="447"/>
                    </a:lnTo>
                    <a:lnTo>
                      <a:pt x="54" y="443"/>
                    </a:lnTo>
                    <a:lnTo>
                      <a:pt x="49" y="437"/>
                    </a:lnTo>
                    <a:lnTo>
                      <a:pt x="45" y="431"/>
                    </a:lnTo>
                    <a:lnTo>
                      <a:pt x="42" y="423"/>
                    </a:lnTo>
                    <a:lnTo>
                      <a:pt x="40" y="415"/>
                    </a:lnTo>
                    <a:lnTo>
                      <a:pt x="39" y="405"/>
                    </a:lnTo>
                    <a:lnTo>
                      <a:pt x="40" y="397"/>
                    </a:lnTo>
                    <a:lnTo>
                      <a:pt x="41" y="388"/>
                    </a:lnTo>
                    <a:lnTo>
                      <a:pt x="44" y="382"/>
                    </a:lnTo>
                    <a:lnTo>
                      <a:pt x="48" y="374"/>
                    </a:lnTo>
                    <a:lnTo>
                      <a:pt x="53" y="368"/>
                    </a:lnTo>
                    <a:lnTo>
                      <a:pt x="58" y="364"/>
                    </a:lnTo>
                    <a:lnTo>
                      <a:pt x="66" y="360"/>
                    </a:lnTo>
                    <a:lnTo>
                      <a:pt x="75" y="359"/>
                    </a:lnTo>
                    <a:close/>
                    <a:moveTo>
                      <a:pt x="288" y="464"/>
                    </a:moveTo>
                    <a:lnTo>
                      <a:pt x="286" y="451"/>
                    </a:lnTo>
                    <a:lnTo>
                      <a:pt x="286" y="436"/>
                    </a:lnTo>
                    <a:lnTo>
                      <a:pt x="286" y="392"/>
                    </a:lnTo>
                    <a:lnTo>
                      <a:pt x="286" y="383"/>
                    </a:lnTo>
                    <a:lnTo>
                      <a:pt x="284" y="374"/>
                    </a:lnTo>
                    <a:lnTo>
                      <a:pt x="282" y="366"/>
                    </a:lnTo>
                    <a:lnTo>
                      <a:pt x="278" y="359"/>
                    </a:lnTo>
                    <a:lnTo>
                      <a:pt x="275" y="356"/>
                    </a:lnTo>
                    <a:lnTo>
                      <a:pt x="272" y="353"/>
                    </a:lnTo>
                    <a:lnTo>
                      <a:pt x="269" y="350"/>
                    </a:lnTo>
                    <a:lnTo>
                      <a:pt x="265" y="348"/>
                    </a:lnTo>
                    <a:lnTo>
                      <a:pt x="260" y="346"/>
                    </a:lnTo>
                    <a:lnTo>
                      <a:pt x="255" y="345"/>
                    </a:lnTo>
                    <a:lnTo>
                      <a:pt x="249" y="344"/>
                    </a:lnTo>
                    <a:lnTo>
                      <a:pt x="243" y="344"/>
                    </a:lnTo>
                    <a:lnTo>
                      <a:pt x="232" y="345"/>
                    </a:lnTo>
                    <a:lnTo>
                      <a:pt x="222" y="346"/>
                    </a:lnTo>
                    <a:lnTo>
                      <a:pt x="213" y="349"/>
                    </a:lnTo>
                    <a:lnTo>
                      <a:pt x="205" y="354"/>
                    </a:lnTo>
                    <a:lnTo>
                      <a:pt x="211" y="368"/>
                    </a:lnTo>
                    <a:lnTo>
                      <a:pt x="217" y="365"/>
                    </a:lnTo>
                    <a:lnTo>
                      <a:pt x="224" y="362"/>
                    </a:lnTo>
                    <a:lnTo>
                      <a:pt x="232" y="360"/>
                    </a:lnTo>
                    <a:lnTo>
                      <a:pt x="240" y="359"/>
                    </a:lnTo>
                    <a:lnTo>
                      <a:pt x="247" y="360"/>
                    </a:lnTo>
                    <a:lnTo>
                      <a:pt x="254" y="363"/>
                    </a:lnTo>
                    <a:lnTo>
                      <a:pt x="258" y="366"/>
                    </a:lnTo>
                    <a:lnTo>
                      <a:pt x="261" y="369"/>
                    </a:lnTo>
                    <a:lnTo>
                      <a:pt x="264" y="374"/>
                    </a:lnTo>
                    <a:lnTo>
                      <a:pt x="265" y="378"/>
                    </a:lnTo>
                    <a:lnTo>
                      <a:pt x="266" y="383"/>
                    </a:lnTo>
                    <a:lnTo>
                      <a:pt x="266" y="387"/>
                    </a:lnTo>
                    <a:lnTo>
                      <a:pt x="266" y="389"/>
                    </a:lnTo>
                    <a:lnTo>
                      <a:pt x="251" y="389"/>
                    </a:lnTo>
                    <a:lnTo>
                      <a:pt x="237" y="392"/>
                    </a:lnTo>
                    <a:lnTo>
                      <a:pt x="225" y="395"/>
                    </a:lnTo>
                    <a:lnTo>
                      <a:pt x="215" y="401"/>
                    </a:lnTo>
                    <a:lnTo>
                      <a:pt x="211" y="403"/>
                    </a:lnTo>
                    <a:lnTo>
                      <a:pt x="207" y="406"/>
                    </a:lnTo>
                    <a:lnTo>
                      <a:pt x="204" y="411"/>
                    </a:lnTo>
                    <a:lnTo>
                      <a:pt x="202" y="414"/>
                    </a:lnTo>
                    <a:lnTo>
                      <a:pt x="200" y="418"/>
                    </a:lnTo>
                    <a:lnTo>
                      <a:pt x="199" y="423"/>
                    </a:lnTo>
                    <a:lnTo>
                      <a:pt x="198" y="427"/>
                    </a:lnTo>
                    <a:lnTo>
                      <a:pt x="198" y="433"/>
                    </a:lnTo>
                    <a:lnTo>
                      <a:pt x="198" y="440"/>
                    </a:lnTo>
                    <a:lnTo>
                      <a:pt x="200" y="445"/>
                    </a:lnTo>
                    <a:lnTo>
                      <a:pt x="202" y="451"/>
                    </a:lnTo>
                    <a:lnTo>
                      <a:pt x="206" y="456"/>
                    </a:lnTo>
                    <a:lnTo>
                      <a:pt x="211" y="461"/>
                    </a:lnTo>
                    <a:lnTo>
                      <a:pt x="217" y="464"/>
                    </a:lnTo>
                    <a:lnTo>
                      <a:pt x="224" y="466"/>
                    </a:lnTo>
                    <a:lnTo>
                      <a:pt x="232" y="466"/>
                    </a:lnTo>
                    <a:lnTo>
                      <a:pt x="238" y="466"/>
                    </a:lnTo>
                    <a:lnTo>
                      <a:pt x="243" y="465"/>
                    </a:lnTo>
                    <a:lnTo>
                      <a:pt x="248" y="464"/>
                    </a:lnTo>
                    <a:lnTo>
                      <a:pt x="253" y="462"/>
                    </a:lnTo>
                    <a:lnTo>
                      <a:pt x="261" y="456"/>
                    </a:lnTo>
                    <a:lnTo>
                      <a:pt x="267" y="450"/>
                    </a:lnTo>
                    <a:lnTo>
                      <a:pt x="268" y="450"/>
                    </a:lnTo>
                    <a:lnTo>
                      <a:pt x="269" y="464"/>
                    </a:lnTo>
                    <a:lnTo>
                      <a:pt x="288" y="464"/>
                    </a:lnTo>
                    <a:close/>
                    <a:moveTo>
                      <a:pt x="267" y="424"/>
                    </a:moveTo>
                    <a:lnTo>
                      <a:pt x="266" y="427"/>
                    </a:lnTo>
                    <a:lnTo>
                      <a:pt x="265" y="431"/>
                    </a:lnTo>
                    <a:lnTo>
                      <a:pt x="264" y="435"/>
                    </a:lnTo>
                    <a:lnTo>
                      <a:pt x="261" y="438"/>
                    </a:lnTo>
                    <a:lnTo>
                      <a:pt x="259" y="442"/>
                    </a:lnTo>
                    <a:lnTo>
                      <a:pt x="256" y="445"/>
                    </a:lnTo>
                    <a:lnTo>
                      <a:pt x="252" y="447"/>
                    </a:lnTo>
                    <a:lnTo>
                      <a:pt x="247" y="450"/>
                    </a:lnTo>
                    <a:lnTo>
                      <a:pt x="243" y="451"/>
                    </a:lnTo>
                    <a:lnTo>
                      <a:pt x="238" y="451"/>
                    </a:lnTo>
                    <a:lnTo>
                      <a:pt x="233" y="451"/>
                    </a:lnTo>
                    <a:lnTo>
                      <a:pt x="230" y="450"/>
                    </a:lnTo>
                    <a:lnTo>
                      <a:pt x="227" y="448"/>
                    </a:lnTo>
                    <a:lnTo>
                      <a:pt x="224" y="446"/>
                    </a:lnTo>
                    <a:lnTo>
                      <a:pt x="221" y="443"/>
                    </a:lnTo>
                    <a:lnTo>
                      <a:pt x="219" y="440"/>
                    </a:lnTo>
                    <a:lnTo>
                      <a:pt x="218" y="435"/>
                    </a:lnTo>
                    <a:lnTo>
                      <a:pt x="218" y="431"/>
                    </a:lnTo>
                    <a:lnTo>
                      <a:pt x="218" y="426"/>
                    </a:lnTo>
                    <a:lnTo>
                      <a:pt x="219" y="423"/>
                    </a:lnTo>
                    <a:lnTo>
                      <a:pt x="220" y="420"/>
                    </a:lnTo>
                    <a:lnTo>
                      <a:pt x="222" y="416"/>
                    </a:lnTo>
                    <a:lnTo>
                      <a:pt x="227" y="412"/>
                    </a:lnTo>
                    <a:lnTo>
                      <a:pt x="233" y="408"/>
                    </a:lnTo>
                    <a:lnTo>
                      <a:pt x="241" y="406"/>
                    </a:lnTo>
                    <a:lnTo>
                      <a:pt x="249" y="405"/>
                    </a:lnTo>
                    <a:lnTo>
                      <a:pt x="258" y="404"/>
                    </a:lnTo>
                    <a:lnTo>
                      <a:pt x="267" y="404"/>
                    </a:lnTo>
                    <a:lnTo>
                      <a:pt x="267" y="424"/>
                    </a:lnTo>
                    <a:close/>
                    <a:moveTo>
                      <a:pt x="320" y="464"/>
                    </a:moveTo>
                    <a:lnTo>
                      <a:pt x="340" y="464"/>
                    </a:lnTo>
                    <a:lnTo>
                      <a:pt x="340" y="291"/>
                    </a:lnTo>
                    <a:lnTo>
                      <a:pt x="320" y="291"/>
                    </a:lnTo>
                    <a:lnTo>
                      <a:pt x="320" y="464"/>
                    </a:lnTo>
                    <a:close/>
                    <a:moveTo>
                      <a:pt x="454" y="444"/>
                    </a:moveTo>
                    <a:lnTo>
                      <a:pt x="448" y="445"/>
                    </a:lnTo>
                    <a:lnTo>
                      <a:pt x="443" y="447"/>
                    </a:lnTo>
                    <a:lnTo>
                      <a:pt x="436" y="448"/>
                    </a:lnTo>
                    <a:lnTo>
                      <a:pt x="428" y="450"/>
                    </a:lnTo>
                    <a:lnTo>
                      <a:pt x="419" y="448"/>
                    </a:lnTo>
                    <a:lnTo>
                      <a:pt x="411" y="446"/>
                    </a:lnTo>
                    <a:lnTo>
                      <a:pt x="405" y="443"/>
                    </a:lnTo>
                    <a:lnTo>
                      <a:pt x="400" y="437"/>
                    </a:lnTo>
                    <a:lnTo>
                      <a:pt x="394" y="432"/>
                    </a:lnTo>
                    <a:lnTo>
                      <a:pt x="391" y="424"/>
                    </a:lnTo>
                    <a:lnTo>
                      <a:pt x="389" y="415"/>
                    </a:lnTo>
                    <a:lnTo>
                      <a:pt x="388" y="405"/>
                    </a:lnTo>
                    <a:lnTo>
                      <a:pt x="389" y="396"/>
                    </a:lnTo>
                    <a:lnTo>
                      <a:pt x="391" y="388"/>
                    </a:lnTo>
                    <a:lnTo>
                      <a:pt x="394" y="381"/>
                    </a:lnTo>
                    <a:lnTo>
                      <a:pt x="399" y="374"/>
                    </a:lnTo>
                    <a:lnTo>
                      <a:pt x="404" y="368"/>
                    </a:lnTo>
                    <a:lnTo>
                      <a:pt x="411" y="365"/>
                    </a:lnTo>
                    <a:lnTo>
                      <a:pt x="419" y="362"/>
                    </a:lnTo>
                    <a:lnTo>
                      <a:pt x="429" y="360"/>
                    </a:lnTo>
                    <a:lnTo>
                      <a:pt x="436" y="362"/>
                    </a:lnTo>
                    <a:lnTo>
                      <a:pt x="443" y="363"/>
                    </a:lnTo>
                    <a:lnTo>
                      <a:pt x="448" y="365"/>
                    </a:lnTo>
                    <a:lnTo>
                      <a:pt x="453" y="366"/>
                    </a:lnTo>
                    <a:lnTo>
                      <a:pt x="457" y="350"/>
                    </a:lnTo>
                    <a:lnTo>
                      <a:pt x="453" y="348"/>
                    </a:lnTo>
                    <a:lnTo>
                      <a:pt x="445" y="346"/>
                    </a:lnTo>
                    <a:lnTo>
                      <a:pt x="437" y="345"/>
                    </a:lnTo>
                    <a:lnTo>
                      <a:pt x="429" y="344"/>
                    </a:lnTo>
                    <a:lnTo>
                      <a:pt x="421" y="344"/>
                    </a:lnTo>
                    <a:lnTo>
                      <a:pt x="415" y="345"/>
                    </a:lnTo>
                    <a:lnTo>
                      <a:pt x="409" y="347"/>
                    </a:lnTo>
                    <a:lnTo>
                      <a:pt x="403" y="348"/>
                    </a:lnTo>
                    <a:lnTo>
                      <a:pt x="397" y="352"/>
                    </a:lnTo>
                    <a:lnTo>
                      <a:pt x="393" y="354"/>
                    </a:lnTo>
                    <a:lnTo>
                      <a:pt x="388" y="357"/>
                    </a:lnTo>
                    <a:lnTo>
                      <a:pt x="383" y="362"/>
                    </a:lnTo>
                    <a:lnTo>
                      <a:pt x="380" y="366"/>
                    </a:lnTo>
                    <a:lnTo>
                      <a:pt x="377" y="371"/>
                    </a:lnTo>
                    <a:lnTo>
                      <a:pt x="374" y="376"/>
                    </a:lnTo>
                    <a:lnTo>
                      <a:pt x="372" y="382"/>
                    </a:lnTo>
                    <a:lnTo>
                      <a:pt x="369" y="387"/>
                    </a:lnTo>
                    <a:lnTo>
                      <a:pt x="368" y="393"/>
                    </a:lnTo>
                    <a:lnTo>
                      <a:pt x="367" y="399"/>
                    </a:lnTo>
                    <a:lnTo>
                      <a:pt x="367" y="406"/>
                    </a:lnTo>
                    <a:lnTo>
                      <a:pt x="368" y="420"/>
                    </a:lnTo>
                    <a:lnTo>
                      <a:pt x="372" y="431"/>
                    </a:lnTo>
                    <a:lnTo>
                      <a:pt x="374" y="436"/>
                    </a:lnTo>
                    <a:lnTo>
                      <a:pt x="376" y="441"/>
                    </a:lnTo>
                    <a:lnTo>
                      <a:pt x="379" y="446"/>
                    </a:lnTo>
                    <a:lnTo>
                      <a:pt x="382" y="450"/>
                    </a:lnTo>
                    <a:lnTo>
                      <a:pt x="387" y="454"/>
                    </a:lnTo>
                    <a:lnTo>
                      <a:pt x="391" y="457"/>
                    </a:lnTo>
                    <a:lnTo>
                      <a:pt x="395" y="460"/>
                    </a:lnTo>
                    <a:lnTo>
                      <a:pt x="401" y="462"/>
                    </a:lnTo>
                    <a:lnTo>
                      <a:pt x="406" y="464"/>
                    </a:lnTo>
                    <a:lnTo>
                      <a:pt x="411" y="465"/>
                    </a:lnTo>
                    <a:lnTo>
                      <a:pt x="418" y="466"/>
                    </a:lnTo>
                    <a:lnTo>
                      <a:pt x="424" y="466"/>
                    </a:lnTo>
                    <a:lnTo>
                      <a:pt x="435" y="466"/>
                    </a:lnTo>
                    <a:lnTo>
                      <a:pt x="444" y="464"/>
                    </a:lnTo>
                    <a:lnTo>
                      <a:pt x="451" y="462"/>
                    </a:lnTo>
                    <a:lnTo>
                      <a:pt x="457" y="460"/>
                    </a:lnTo>
                    <a:lnTo>
                      <a:pt x="454" y="444"/>
                    </a:lnTo>
                    <a:close/>
                    <a:moveTo>
                      <a:pt x="563" y="464"/>
                    </a:moveTo>
                    <a:lnTo>
                      <a:pt x="562" y="451"/>
                    </a:lnTo>
                    <a:lnTo>
                      <a:pt x="562" y="436"/>
                    </a:lnTo>
                    <a:lnTo>
                      <a:pt x="562" y="392"/>
                    </a:lnTo>
                    <a:lnTo>
                      <a:pt x="561" y="383"/>
                    </a:lnTo>
                    <a:lnTo>
                      <a:pt x="559" y="374"/>
                    </a:lnTo>
                    <a:lnTo>
                      <a:pt x="556" y="366"/>
                    </a:lnTo>
                    <a:lnTo>
                      <a:pt x="553" y="359"/>
                    </a:lnTo>
                    <a:lnTo>
                      <a:pt x="550" y="356"/>
                    </a:lnTo>
                    <a:lnTo>
                      <a:pt x="546" y="353"/>
                    </a:lnTo>
                    <a:lnTo>
                      <a:pt x="543" y="350"/>
                    </a:lnTo>
                    <a:lnTo>
                      <a:pt x="539" y="348"/>
                    </a:lnTo>
                    <a:lnTo>
                      <a:pt x="535" y="346"/>
                    </a:lnTo>
                    <a:lnTo>
                      <a:pt x="529" y="345"/>
                    </a:lnTo>
                    <a:lnTo>
                      <a:pt x="524" y="344"/>
                    </a:lnTo>
                    <a:lnTo>
                      <a:pt x="517" y="344"/>
                    </a:lnTo>
                    <a:lnTo>
                      <a:pt x="508" y="345"/>
                    </a:lnTo>
                    <a:lnTo>
                      <a:pt x="497" y="346"/>
                    </a:lnTo>
                    <a:lnTo>
                      <a:pt x="488" y="349"/>
                    </a:lnTo>
                    <a:lnTo>
                      <a:pt x="481" y="354"/>
                    </a:lnTo>
                    <a:lnTo>
                      <a:pt x="485" y="368"/>
                    </a:lnTo>
                    <a:lnTo>
                      <a:pt x="491" y="365"/>
                    </a:lnTo>
                    <a:lnTo>
                      <a:pt x="499" y="362"/>
                    </a:lnTo>
                    <a:lnTo>
                      <a:pt x="507" y="360"/>
                    </a:lnTo>
                    <a:lnTo>
                      <a:pt x="515" y="359"/>
                    </a:lnTo>
                    <a:lnTo>
                      <a:pt x="523" y="360"/>
                    </a:lnTo>
                    <a:lnTo>
                      <a:pt x="528" y="363"/>
                    </a:lnTo>
                    <a:lnTo>
                      <a:pt x="534" y="366"/>
                    </a:lnTo>
                    <a:lnTo>
                      <a:pt x="537" y="369"/>
                    </a:lnTo>
                    <a:lnTo>
                      <a:pt x="539" y="374"/>
                    </a:lnTo>
                    <a:lnTo>
                      <a:pt x="540" y="378"/>
                    </a:lnTo>
                    <a:lnTo>
                      <a:pt x="540" y="383"/>
                    </a:lnTo>
                    <a:lnTo>
                      <a:pt x="541" y="387"/>
                    </a:lnTo>
                    <a:lnTo>
                      <a:pt x="541" y="389"/>
                    </a:lnTo>
                    <a:lnTo>
                      <a:pt x="525" y="389"/>
                    </a:lnTo>
                    <a:lnTo>
                      <a:pt x="511" y="392"/>
                    </a:lnTo>
                    <a:lnTo>
                      <a:pt x="500" y="395"/>
                    </a:lnTo>
                    <a:lnTo>
                      <a:pt x="490" y="401"/>
                    </a:lnTo>
                    <a:lnTo>
                      <a:pt x="486" y="403"/>
                    </a:lnTo>
                    <a:lnTo>
                      <a:pt x="482" y="406"/>
                    </a:lnTo>
                    <a:lnTo>
                      <a:pt x="480" y="411"/>
                    </a:lnTo>
                    <a:lnTo>
                      <a:pt x="476" y="414"/>
                    </a:lnTo>
                    <a:lnTo>
                      <a:pt x="474" y="418"/>
                    </a:lnTo>
                    <a:lnTo>
                      <a:pt x="473" y="423"/>
                    </a:lnTo>
                    <a:lnTo>
                      <a:pt x="472" y="427"/>
                    </a:lnTo>
                    <a:lnTo>
                      <a:pt x="472" y="433"/>
                    </a:lnTo>
                    <a:lnTo>
                      <a:pt x="473" y="440"/>
                    </a:lnTo>
                    <a:lnTo>
                      <a:pt x="474" y="445"/>
                    </a:lnTo>
                    <a:lnTo>
                      <a:pt x="477" y="451"/>
                    </a:lnTo>
                    <a:lnTo>
                      <a:pt x="481" y="456"/>
                    </a:lnTo>
                    <a:lnTo>
                      <a:pt x="486" y="461"/>
                    </a:lnTo>
                    <a:lnTo>
                      <a:pt x="491" y="464"/>
                    </a:lnTo>
                    <a:lnTo>
                      <a:pt x="499" y="466"/>
                    </a:lnTo>
                    <a:lnTo>
                      <a:pt x="507" y="466"/>
                    </a:lnTo>
                    <a:lnTo>
                      <a:pt x="513" y="466"/>
                    </a:lnTo>
                    <a:lnTo>
                      <a:pt x="518" y="465"/>
                    </a:lnTo>
                    <a:lnTo>
                      <a:pt x="524" y="464"/>
                    </a:lnTo>
                    <a:lnTo>
                      <a:pt x="528" y="462"/>
                    </a:lnTo>
                    <a:lnTo>
                      <a:pt x="536" y="456"/>
                    </a:lnTo>
                    <a:lnTo>
                      <a:pt x="542" y="450"/>
                    </a:lnTo>
                    <a:lnTo>
                      <a:pt x="542" y="450"/>
                    </a:lnTo>
                    <a:lnTo>
                      <a:pt x="544" y="464"/>
                    </a:lnTo>
                    <a:lnTo>
                      <a:pt x="563" y="464"/>
                    </a:lnTo>
                    <a:close/>
                    <a:moveTo>
                      <a:pt x="541" y="424"/>
                    </a:moveTo>
                    <a:lnTo>
                      <a:pt x="541" y="427"/>
                    </a:lnTo>
                    <a:lnTo>
                      <a:pt x="540" y="431"/>
                    </a:lnTo>
                    <a:lnTo>
                      <a:pt x="539" y="435"/>
                    </a:lnTo>
                    <a:lnTo>
                      <a:pt x="537" y="438"/>
                    </a:lnTo>
                    <a:lnTo>
                      <a:pt x="534" y="442"/>
                    </a:lnTo>
                    <a:lnTo>
                      <a:pt x="530" y="445"/>
                    </a:lnTo>
                    <a:lnTo>
                      <a:pt x="527" y="447"/>
                    </a:lnTo>
                    <a:lnTo>
                      <a:pt x="523" y="450"/>
                    </a:lnTo>
                    <a:lnTo>
                      <a:pt x="517" y="451"/>
                    </a:lnTo>
                    <a:lnTo>
                      <a:pt x="512" y="451"/>
                    </a:lnTo>
                    <a:lnTo>
                      <a:pt x="509" y="451"/>
                    </a:lnTo>
                    <a:lnTo>
                      <a:pt x="504" y="450"/>
                    </a:lnTo>
                    <a:lnTo>
                      <a:pt x="501" y="448"/>
                    </a:lnTo>
                    <a:lnTo>
                      <a:pt x="499" y="446"/>
                    </a:lnTo>
                    <a:lnTo>
                      <a:pt x="496" y="443"/>
                    </a:lnTo>
                    <a:lnTo>
                      <a:pt x="495" y="440"/>
                    </a:lnTo>
                    <a:lnTo>
                      <a:pt x="494" y="435"/>
                    </a:lnTo>
                    <a:lnTo>
                      <a:pt x="492" y="431"/>
                    </a:lnTo>
                    <a:lnTo>
                      <a:pt x="494" y="426"/>
                    </a:lnTo>
                    <a:lnTo>
                      <a:pt x="494" y="423"/>
                    </a:lnTo>
                    <a:lnTo>
                      <a:pt x="496" y="420"/>
                    </a:lnTo>
                    <a:lnTo>
                      <a:pt x="497" y="416"/>
                    </a:lnTo>
                    <a:lnTo>
                      <a:pt x="502" y="412"/>
                    </a:lnTo>
                    <a:lnTo>
                      <a:pt x="509" y="408"/>
                    </a:lnTo>
                    <a:lnTo>
                      <a:pt x="516" y="406"/>
                    </a:lnTo>
                    <a:lnTo>
                      <a:pt x="524" y="405"/>
                    </a:lnTo>
                    <a:lnTo>
                      <a:pt x="532" y="404"/>
                    </a:lnTo>
                    <a:lnTo>
                      <a:pt x="541" y="404"/>
                    </a:lnTo>
                    <a:lnTo>
                      <a:pt x="541" y="424"/>
                    </a:lnTo>
                    <a:close/>
                    <a:moveTo>
                      <a:pt x="595" y="464"/>
                    </a:moveTo>
                    <a:lnTo>
                      <a:pt x="616" y="464"/>
                    </a:lnTo>
                    <a:lnTo>
                      <a:pt x="616" y="393"/>
                    </a:lnTo>
                    <a:lnTo>
                      <a:pt x="616" y="388"/>
                    </a:lnTo>
                    <a:lnTo>
                      <a:pt x="617" y="383"/>
                    </a:lnTo>
                    <a:lnTo>
                      <a:pt x="619" y="379"/>
                    </a:lnTo>
                    <a:lnTo>
                      <a:pt x="621" y="375"/>
                    </a:lnTo>
                    <a:lnTo>
                      <a:pt x="623" y="372"/>
                    </a:lnTo>
                    <a:lnTo>
                      <a:pt x="626" y="368"/>
                    </a:lnTo>
                    <a:lnTo>
                      <a:pt x="631" y="365"/>
                    </a:lnTo>
                    <a:lnTo>
                      <a:pt x="635" y="363"/>
                    </a:lnTo>
                    <a:lnTo>
                      <a:pt x="639" y="362"/>
                    </a:lnTo>
                    <a:lnTo>
                      <a:pt x="645" y="362"/>
                    </a:lnTo>
                    <a:lnTo>
                      <a:pt x="651" y="362"/>
                    </a:lnTo>
                    <a:lnTo>
                      <a:pt x="657" y="364"/>
                    </a:lnTo>
                    <a:lnTo>
                      <a:pt x="662" y="367"/>
                    </a:lnTo>
                    <a:lnTo>
                      <a:pt x="665" y="372"/>
                    </a:lnTo>
                    <a:lnTo>
                      <a:pt x="667" y="377"/>
                    </a:lnTo>
                    <a:lnTo>
                      <a:pt x="670" y="383"/>
                    </a:lnTo>
                    <a:lnTo>
                      <a:pt x="671" y="389"/>
                    </a:lnTo>
                    <a:lnTo>
                      <a:pt x="671" y="396"/>
                    </a:lnTo>
                    <a:lnTo>
                      <a:pt x="671" y="464"/>
                    </a:lnTo>
                    <a:lnTo>
                      <a:pt x="692" y="464"/>
                    </a:lnTo>
                    <a:lnTo>
                      <a:pt x="692" y="394"/>
                    </a:lnTo>
                    <a:lnTo>
                      <a:pt x="691" y="386"/>
                    </a:lnTo>
                    <a:lnTo>
                      <a:pt x="691" y="381"/>
                    </a:lnTo>
                    <a:lnTo>
                      <a:pt x="689" y="374"/>
                    </a:lnTo>
                    <a:lnTo>
                      <a:pt x="688" y="369"/>
                    </a:lnTo>
                    <a:lnTo>
                      <a:pt x="684" y="360"/>
                    </a:lnTo>
                    <a:lnTo>
                      <a:pt x="677" y="354"/>
                    </a:lnTo>
                    <a:lnTo>
                      <a:pt x="671" y="349"/>
                    </a:lnTo>
                    <a:lnTo>
                      <a:pt x="664" y="346"/>
                    </a:lnTo>
                    <a:lnTo>
                      <a:pt x="658" y="344"/>
                    </a:lnTo>
                    <a:lnTo>
                      <a:pt x="651" y="344"/>
                    </a:lnTo>
                    <a:lnTo>
                      <a:pt x="645" y="344"/>
                    </a:lnTo>
                    <a:lnTo>
                      <a:pt x="638" y="346"/>
                    </a:lnTo>
                    <a:lnTo>
                      <a:pt x="633" y="348"/>
                    </a:lnTo>
                    <a:lnTo>
                      <a:pt x="627" y="350"/>
                    </a:lnTo>
                    <a:lnTo>
                      <a:pt x="623" y="354"/>
                    </a:lnTo>
                    <a:lnTo>
                      <a:pt x="619" y="357"/>
                    </a:lnTo>
                    <a:lnTo>
                      <a:pt x="617" y="362"/>
                    </a:lnTo>
                    <a:lnTo>
                      <a:pt x="613" y="366"/>
                    </a:lnTo>
                    <a:lnTo>
                      <a:pt x="613" y="366"/>
                    </a:lnTo>
                    <a:lnTo>
                      <a:pt x="612" y="346"/>
                    </a:lnTo>
                    <a:lnTo>
                      <a:pt x="594" y="346"/>
                    </a:lnTo>
                    <a:lnTo>
                      <a:pt x="594" y="362"/>
                    </a:lnTo>
                    <a:lnTo>
                      <a:pt x="595" y="378"/>
                    </a:lnTo>
                    <a:lnTo>
                      <a:pt x="595" y="464"/>
                    </a:lnTo>
                    <a:close/>
                    <a:moveTo>
                      <a:pt x="804" y="444"/>
                    </a:moveTo>
                    <a:lnTo>
                      <a:pt x="798" y="445"/>
                    </a:lnTo>
                    <a:lnTo>
                      <a:pt x="793" y="447"/>
                    </a:lnTo>
                    <a:lnTo>
                      <a:pt x="786" y="448"/>
                    </a:lnTo>
                    <a:lnTo>
                      <a:pt x="778" y="450"/>
                    </a:lnTo>
                    <a:lnTo>
                      <a:pt x="770" y="448"/>
                    </a:lnTo>
                    <a:lnTo>
                      <a:pt x="762" y="446"/>
                    </a:lnTo>
                    <a:lnTo>
                      <a:pt x="755" y="443"/>
                    </a:lnTo>
                    <a:lnTo>
                      <a:pt x="750" y="437"/>
                    </a:lnTo>
                    <a:lnTo>
                      <a:pt x="745" y="432"/>
                    </a:lnTo>
                    <a:lnTo>
                      <a:pt x="741" y="424"/>
                    </a:lnTo>
                    <a:lnTo>
                      <a:pt x="739" y="415"/>
                    </a:lnTo>
                    <a:lnTo>
                      <a:pt x="739" y="405"/>
                    </a:lnTo>
                    <a:lnTo>
                      <a:pt x="739" y="396"/>
                    </a:lnTo>
                    <a:lnTo>
                      <a:pt x="741" y="388"/>
                    </a:lnTo>
                    <a:lnTo>
                      <a:pt x="744" y="381"/>
                    </a:lnTo>
                    <a:lnTo>
                      <a:pt x="748" y="374"/>
                    </a:lnTo>
                    <a:lnTo>
                      <a:pt x="754" y="368"/>
                    </a:lnTo>
                    <a:lnTo>
                      <a:pt x="761" y="365"/>
                    </a:lnTo>
                    <a:lnTo>
                      <a:pt x="769" y="362"/>
                    </a:lnTo>
                    <a:lnTo>
                      <a:pt x="779" y="360"/>
                    </a:lnTo>
                    <a:lnTo>
                      <a:pt x="786" y="362"/>
                    </a:lnTo>
                    <a:lnTo>
                      <a:pt x="793" y="363"/>
                    </a:lnTo>
                    <a:lnTo>
                      <a:pt x="798" y="365"/>
                    </a:lnTo>
                    <a:lnTo>
                      <a:pt x="802" y="366"/>
                    </a:lnTo>
                    <a:lnTo>
                      <a:pt x="808" y="350"/>
                    </a:lnTo>
                    <a:lnTo>
                      <a:pt x="802" y="348"/>
                    </a:lnTo>
                    <a:lnTo>
                      <a:pt x="795" y="346"/>
                    </a:lnTo>
                    <a:lnTo>
                      <a:pt x="787" y="345"/>
                    </a:lnTo>
                    <a:lnTo>
                      <a:pt x="779" y="344"/>
                    </a:lnTo>
                    <a:lnTo>
                      <a:pt x="772" y="344"/>
                    </a:lnTo>
                    <a:lnTo>
                      <a:pt x="766" y="345"/>
                    </a:lnTo>
                    <a:lnTo>
                      <a:pt x="759" y="347"/>
                    </a:lnTo>
                    <a:lnTo>
                      <a:pt x="753" y="348"/>
                    </a:lnTo>
                    <a:lnTo>
                      <a:pt x="747" y="352"/>
                    </a:lnTo>
                    <a:lnTo>
                      <a:pt x="743" y="354"/>
                    </a:lnTo>
                    <a:lnTo>
                      <a:pt x="738" y="357"/>
                    </a:lnTo>
                    <a:lnTo>
                      <a:pt x="734" y="362"/>
                    </a:lnTo>
                    <a:lnTo>
                      <a:pt x="730" y="366"/>
                    </a:lnTo>
                    <a:lnTo>
                      <a:pt x="727" y="371"/>
                    </a:lnTo>
                    <a:lnTo>
                      <a:pt x="724" y="376"/>
                    </a:lnTo>
                    <a:lnTo>
                      <a:pt x="721" y="382"/>
                    </a:lnTo>
                    <a:lnTo>
                      <a:pt x="719" y="387"/>
                    </a:lnTo>
                    <a:lnTo>
                      <a:pt x="718" y="393"/>
                    </a:lnTo>
                    <a:lnTo>
                      <a:pt x="717" y="399"/>
                    </a:lnTo>
                    <a:lnTo>
                      <a:pt x="717" y="406"/>
                    </a:lnTo>
                    <a:lnTo>
                      <a:pt x="718" y="420"/>
                    </a:lnTo>
                    <a:lnTo>
                      <a:pt x="721" y="431"/>
                    </a:lnTo>
                    <a:lnTo>
                      <a:pt x="724" y="436"/>
                    </a:lnTo>
                    <a:lnTo>
                      <a:pt x="726" y="441"/>
                    </a:lnTo>
                    <a:lnTo>
                      <a:pt x="729" y="446"/>
                    </a:lnTo>
                    <a:lnTo>
                      <a:pt x="732" y="450"/>
                    </a:lnTo>
                    <a:lnTo>
                      <a:pt x="737" y="454"/>
                    </a:lnTo>
                    <a:lnTo>
                      <a:pt x="741" y="457"/>
                    </a:lnTo>
                    <a:lnTo>
                      <a:pt x="745" y="460"/>
                    </a:lnTo>
                    <a:lnTo>
                      <a:pt x="751" y="462"/>
                    </a:lnTo>
                    <a:lnTo>
                      <a:pt x="756" y="464"/>
                    </a:lnTo>
                    <a:lnTo>
                      <a:pt x="761" y="465"/>
                    </a:lnTo>
                    <a:lnTo>
                      <a:pt x="768" y="466"/>
                    </a:lnTo>
                    <a:lnTo>
                      <a:pt x="774" y="466"/>
                    </a:lnTo>
                    <a:lnTo>
                      <a:pt x="785" y="466"/>
                    </a:lnTo>
                    <a:lnTo>
                      <a:pt x="794" y="464"/>
                    </a:lnTo>
                    <a:lnTo>
                      <a:pt x="801" y="462"/>
                    </a:lnTo>
                    <a:lnTo>
                      <a:pt x="807" y="460"/>
                    </a:lnTo>
                    <a:lnTo>
                      <a:pt x="804" y="444"/>
                    </a:lnTo>
                    <a:close/>
                    <a:moveTo>
                      <a:pt x="921" y="410"/>
                    </a:moveTo>
                    <a:lnTo>
                      <a:pt x="922" y="405"/>
                    </a:lnTo>
                    <a:lnTo>
                      <a:pt x="922" y="399"/>
                    </a:lnTo>
                    <a:lnTo>
                      <a:pt x="921" y="391"/>
                    </a:lnTo>
                    <a:lnTo>
                      <a:pt x="920" y="382"/>
                    </a:lnTo>
                    <a:lnTo>
                      <a:pt x="917" y="372"/>
                    </a:lnTo>
                    <a:lnTo>
                      <a:pt x="913" y="364"/>
                    </a:lnTo>
                    <a:lnTo>
                      <a:pt x="909" y="359"/>
                    </a:lnTo>
                    <a:lnTo>
                      <a:pt x="906" y="356"/>
                    </a:lnTo>
                    <a:lnTo>
                      <a:pt x="903" y="353"/>
                    </a:lnTo>
                    <a:lnTo>
                      <a:pt x="899" y="349"/>
                    </a:lnTo>
                    <a:lnTo>
                      <a:pt x="893" y="347"/>
                    </a:lnTo>
                    <a:lnTo>
                      <a:pt x="888" y="345"/>
                    </a:lnTo>
                    <a:lnTo>
                      <a:pt x="881" y="344"/>
                    </a:lnTo>
                    <a:lnTo>
                      <a:pt x="875" y="344"/>
                    </a:lnTo>
                    <a:lnTo>
                      <a:pt x="869" y="344"/>
                    </a:lnTo>
                    <a:lnTo>
                      <a:pt x="863" y="345"/>
                    </a:lnTo>
                    <a:lnTo>
                      <a:pt x="858" y="346"/>
                    </a:lnTo>
                    <a:lnTo>
                      <a:pt x="852" y="348"/>
                    </a:lnTo>
                    <a:lnTo>
                      <a:pt x="848" y="352"/>
                    </a:lnTo>
                    <a:lnTo>
                      <a:pt x="843" y="355"/>
                    </a:lnTo>
                    <a:lnTo>
                      <a:pt x="839" y="358"/>
                    </a:lnTo>
                    <a:lnTo>
                      <a:pt x="836" y="362"/>
                    </a:lnTo>
                    <a:lnTo>
                      <a:pt x="829" y="372"/>
                    </a:lnTo>
                    <a:lnTo>
                      <a:pt x="825" y="383"/>
                    </a:lnTo>
                    <a:lnTo>
                      <a:pt x="822" y="394"/>
                    </a:lnTo>
                    <a:lnTo>
                      <a:pt x="822" y="407"/>
                    </a:lnTo>
                    <a:lnTo>
                      <a:pt x="823" y="420"/>
                    </a:lnTo>
                    <a:lnTo>
                      <a:pt x="825" y="432"/>
                    </a:lnTo>
                    <a:lnTo>
                      <a:pt x="827" y="436"/>
                    </a:lnTo>
                    <a:lnTo>
                      <a:pt x="829" y="442"/>
                    </a:lnTo>
                    <a:lnTo>
                      <a:pt x="833" y="446"/>
                    </a:lnTo>
                    <a:lnTo>
                      <a:pt x="836" y="450"/>
                    </a:lnTo>
                    <a:lnTo>
                      <a:pt x="840" y="454"/>
                    </a:lnTo>
                    <a:lnTo>
                      <a:pt x="845" y="457"/>
                    </a:lnTo>
                    <a:lnTo>
                      <a:pt x="849" y="460"/>
                    </a:lnTo>
                    <a:lnTo>
                      <a:pt x="854" y="462"/>
                    </a:lnTo>
                    <a:lnTo>
                      <a:pt x="860" y="464"/>
                    </a:lnTo>
                    <a:lnTo>
                      <a:pt x="865" y="465"/>
                    </a:lnTo>
                    <a:lnTo>
                      <a:pt x="872" y="466"/>
                    </a:lnTo>
                    <a:lnTo>
                      <a:pt x="878" y="466"/>
                    </a:lnTo>
                    <a:lnTo>
                      <a:pt x="890" y="466"/>
                    </a:lnTo>
                    <a:lnTo>
                      <a:pt x="901" y="464"/>
                    </a:lnTo>
                    <a:lnTo>
                      <a:pt x="909" y="462"/>
                    </a:lnTo>
                    <a:lnTo>
                      <a:pt x="916" y="460"/>
                    </a:lnTo>
                    <a:lnTo>
                      <a:pt x="912" y="444"/>
                    </a:lnTo>
                    <a:lnTo>
                      <a:pt x="906" y="446"/>
                    </a:lnTo>
                    <a:lnTo>
                      <a:pt x="899" y="448"/>
                    </a:lnTo>
                    <a:lnTo>
                      <a:pt x="891" y="450"/>
                    </a:lnTo>
                    <a:lnTo>
                      <a:pt x="880" y="450"/>
                    </a:lnTo>
                    <a:lnTo>
                      <a:pt x="873" y="450"/>
                    </a:lnTo>
                    <a:lnTo>
                      <a:pt x="865" y="447"/>
                    </a:lnTo>
                    <a:lnTo>
                      <a:pt x="859" y="445"/>
                    </a:lnTo>
                    <a:lnTo>
                      <a:pt x="853" y="441"/>
                    </a:lnTo>
                    <a:lnTo>
                      <a:pt x="849" y="435"/>
                    </a:lnTo>
                    <a:lnTo>
                      <a:pt x="845" y="427"/>
                    </a:lnTo>
                    <a:lnTo>
                      <a:pt x="842" y="420"/>
                    </a:lnTo>
                    <a:lnTo>
                      <a:pt x="841" y="410"/>
                    </a:lnTo>
                    <a:lnTo>
                      <a:pt x="921" y="410"/>
                    </a:lnTo>
                    <a:close/>
                    <a:moveTo>
                      <a:pt x="841" y="394"/>
                    </a:moveTo>
                    <a:lnTo>
                      <a:pt x="842" y="388"/>
                    </a:lnTo>
                    <a:lnTo>
                      <a:pt x="845" y="382"/>
                    </a:lnTo>
                    <a:lnTo>
                      <a:pt x="847" y="376"/>
                    </a:lnTo>
                    <a:lnTo>
                      <a:pt x="850" y="371"/>
                    </a:lnTo>
                    <a:lnTo>
                      <a:pt x="854" y="366"/>
                    </a:lnTo>
                    <a:lnTo>
                      <a:pt x="860" y="363"/>
                    </a:lnTo>
                    <a:lnTo>
                      <a:pt x="866" y="359"/>
                    </a:lnTo>
                    <a:lnTo>
                      <a:pt x="874" y="359"/>
                    </a:lnTo>
                    <a:lnTo>
                      <a:pt x="881" y="359"/>
                    </a:lnTo>
                    <a:lnTo>
                      <a:pt x="888" y="363"/>
                    </a:lnTo>
                    <a:lnTo>
                      <a:pt x="893" y="366"/>
                    </a:lnTo>
                    <a:lnTo>
                      <a:pt x="896" y="372"/>
                    </a:lnTo>
                    <a:lnTo>
                      <a:pt x="900" y="377"/>
                    </a:lnTo>
                    <a:lnTo>
                      <a:pt x="901" y="383"/>
                    </a:lnTo>
                    <a:lnTo>
                      <a:pt x="902" y="388"/>
                    </a:lnTo>
                    <a:lnTo>
                      <a:pt x="902" y="394"/>
                    </a:lnTo>
                    <a:lnTo>
                      <a:pt x="841" y="394"/>
                    </a:lnTo>
                    <a:close/>
                    <a:moveTo>
                      <a:pt x="1076" y="291"/>
                    </a:moveTo>
                    <a:lnTo>
                      <a:pt x="1076" y="362"/>
                    </a:lnTo>
                    <a:lnTo>
                      <a:pt x="1076" y="362"/>
                    </a:lnTo>
                    <a:lnTo>
                      <a:pt x="1072" y="358"/>
                    </a:lnTo>
                    <a:lnTo>
                      <a:pt x="1070" y="355"/>
                    </a:lnTo>
                    <a:lnTo>
                      <a:pt x="1067" y="352"/>
                    </a:lnTo>
                    <a:lnTo>
                      <a:pt x="1063" y="349"/>
                    </a:lnTo>
                    <a:lnTo>
                      <a:pt x="1058" y="347"/>
                    </a:lnTo>
                    <a:lnTo>
                      <a:pt x="1053" y="345"/>
                    </a:lnTo>
                    <a:lnTo>
                      <a:pt x="1047" y="344"/>
                    </a:lnTo>
                    <a:lnTo>
                      <a:pt x="1041" y="344"/>
                    </a:lnTo>
                    <a:lnTo>
                      <a:pt x="1036" y="344"/>
                    </a:lnTo>
                    <a:lnTo>
                      <a:pt x="1030" y="345"/>
                    </a:lnTo>
                    <a:lnTo>
                      <a:pt x="1026" y="346"/>
                    </a:lnTo>
                    <a:lnTo>
                      <a:pt x="1021" y="348"/>
                    </a:lnTo>
                    <a:lnTo>
                      <a:pt x="1012" y="354"/>
                    </a:lnTo>
                    <a:lnTo>
                      <a:pt x="1004" y="360"/>
                    </a:lnTo>
                    <a:lnTo>
                      <a:pt x="1001" y="365"/>
                    </a:lnTo>
                    <a:lnTo>
                      <a:pt x="998" y="369"/>
                    </a:lnTo>
                    <a:lnTo>
                      <a:pt x="996" y="375"/>
                    </a:lnTo>
                    <a:lnTo>
                      <a:pt x="994" y="381"/>
                    </a:lnTo>
                    <a:lnTo>
                      <a:pt x="991" y="386"/>
                    </a:lnTo>
                    <a:lnTo>
                      <a:pt x="990" y="393"/>
                    </a:lnTo>
                    <a:lnTo>
                      <a:pt x="989" y="399"/>
                    </a:lnTo>
                    <a:lnTo>
                      <a:pt x="989" y="407"/>
                    </a:lnTo>
                    <a:lnTo>
                      <a:pt x="990" y="420"/>
                    </a:lnTo>
                    <a:lnTo>
                      <a:pt x="994" y="432"/>
                    </a:lnTo>
                    <a:lnTo>
                      <a:pt x="998" y="442"/>
                    </a:lnTo>
                    <a:lnTo>
                      <a:pt x="1003" y="451"/>
                    </a:lnTo>
                    <a:lnTo>
                      <a:pt x="1011" y="457"/>
                    </a:lnTo>
                    <a:lnTo>
                      <a:pt x="1020" y="462"/>
                    </a:lnTo>
                    <a:lnTo>
                      <a:pt x="1024" y="464"/>
                    </a:lnTo>
                    <a:lnTo>
                      <a:pt x="1028" y="465"/>
                    </a:lnTo>
                    <a:lnTo>
                      <a:pt x="1034" y="466"/>
                    </a:lnTo>
                    <a:lnTo>
                      <a:pt x="1038" y="466"/>
                    </a:lnTo>
                    <a:lnTo>
                      <a:pt x="1045" y="466"/>
                    </a:lnTo>
                    <a:lnTo>
                      <a:pt x="1052" y="465"/>
                    </a:lnTo>
                    <a:lnTo>
                      <a:pt x="1057" y="463"/>
                    </a:lnTo>
                    <a:lnTo>
                      <a:pt x="1063" y="460"/>
                    </a:lnTo>
                    <a:lnTo>
                      <a:pt x="1067" y="456"/>
                    </a:lnTo>
                    <a:lnTo>
                      <a:pt x="1071" y="453"/>
                    </a:lnTo>
                    <a:lnTo>
                      <a:pt x="1075" y="448"/>
                    </a:lnTo>
                    <a:lnTo>
                      <a:pt x="1077" y="444"/>
                    </a:lnTo>
                    <a:lnTo>
                      <a:pt x="1078" y="444"/>
                    </a:lnTo>
                    <a:lnTo>
                      <a:pt x="1079" y="464"/>
                    </a:lnTo>
                    <a:lnTo>
                      <a:pt x="1097" y="464"/>
                    </a:lnTo>
                    <a:lnTo>
                      <a:pt x="1096" y="450"/>
                    </a:lnTo>
                    <a:lnTo>
                      <a:pt x="1096" y="434"/>
                    </a:lnTo>
                    <a:lnTo>
                      <a:pt x="1096" y="291"/>
                    </a:lnTo>
                    <a:lnTo>
                      <a:pt x="1076" y="291"/>
                    </a:lnTo>
                    <a:close/>
                    <a:moveTo>
                      <a:pt x="1076" y="415"/>
                    </a:moveTo>
                    <a:lnTo>
                      <a:pt x="1076" y="420"/>
                    </a:lnTo>
                    <a:lnTo>
                      <a:pt x="1075" y="424"/>
                    </a:lnTo>
                    <a:lnTo>
                      <a:pt x="1072" y="430"/>
                    </a:lnTo>
                    <a:lnTo>
                      <a:pt x="1070" y="435"/>
                    </a:lnTo>
                    <a:lnTo>
                      <a:pt x="1067" y="440"/>
                    </a:lnTo>
                    <a:lnTo>
                      <a:pt x="1064" y="443"/>
                    </a:lnTo>
                    <a:lnTo>
                      <a:pt x="1059" y="445"/>
                    </a:lnTo>
                    <a:lnTo>
                      <a:pt x="1054" y="447"/>
                    </a:lnTo>
                    <a:lnTo>
                      <a:pt x="1050" y="448"/>
                    </a:lnTo>
                    <a:lnTo>
                      <a:pt x="1044" y="450"/>
                    </a:lnTo>
                    <a:lnTo>
                      <a:pt x="1037" y="448"/>
                    </a:lnTo>
                    <a:lnTo>
                      <a:pt x="1029" y="446"/>
                    </a:lnTo>
                    <a:lnTo>
                      <a:pt x="1024" y="442"/>
                    </a:lnTo>
                    <a:lnTo>
                      <a:pt x="1020" y="436"/>
                    </a:lnTo>
                    <a:lnTo>
                      <a:pt x="1015" y="431"/>
                    </a:lnTo>
                    <a:lnTo>
                      <a:pt x="1013" y="423"/>
                    </a:lnTo>
                    <a:lnTo>
                      <a:pt x="1011" y="415"/>
                    </a:lnTo>
                    <a:lnTo>
                      <a:pt x="1011" y="406"/>
                    </a:lnTo>
                    <a:lnTo>
                      <a:pt x="1011" y="396"/>
                    </a:lnTo>
                    <a:lnTo>
                      <a:pt x="1013" y="388"/>
                    </a:lnTo>
                    <a:lnTo>
                      <a:pt x="1015" y="381"/>
                    </a:lnTo>
                    <a:lnTo>
                      <a:pt x="1020" y="374"/>
                    </a:lnTo>
                    <a:lnTo>
                      <a:pt x="1025" y="368"/>
                    </a:lnTo>
                    <a:lnTo>
                      <a:pt x="1030" y="364"/>
                    </a:lnTo>
                    <a:lnTo>
                      <a:pt x="1037" y="362"/>
                    </a:lnTo>
                    <a:lnTo>
                      <a:pt x="1044" y="360"/>
                    </a:lnTo>
                    <a:lnTo>
                      <a:pt x="1051" y="360"/>
                    </a:lnTo>
                    <a:lnTo>
                      <a:pt x="1055" y="363"/>
                    </a:lnTo>
                    <a:lnTo>
                      <a:pt x="1061" y="365"/>
                    </a:lnTo>
                    <a:lnTo>
                      <a:pt x="1065" y="368"/>
                    </a:lnTo>
                    <a:lnTo>
                      <a:pt x="1068" y="372"/>
                    </a:lnTo>
                    <a:lnTo>
                      <a:pt x="1071" y="376"/>
                    </a:lnTo>
                    <a:lnTo>
                      <a:pt x="1074" y="381"/>
                    </a:lnTo>
                    <a:lnTo>
                      <a:pt x="1075" y="385"/>
                    </a:lnTo>
                    <a:lnTo>
                      <a:pt x="1076" y="389"/>
                    </a:lnTo>
                    <a:lnTo>
                      <a:pt x="1076" y="394"/>
                    </a:lnTo>
                    <a:lnTo>
                      <a:pt x="1076" y="415"/>
                    </a:lnTo>
                    <a:close/>
                    <a:moveTo>
                      <a:pt x="1179" y="344"/>
                    </a:moveTo>
                    <a:lnTo>
                      <a:pt x="1167" y="345"/>
                    </a:lnTo>
                    <a:lnTo>
                      <a:pt x="1157" y="348"/>
                    </a:lnTo>
                    <a:lnTo>
                      <a:pt x="1152" y="350"/>
                    </a:lnTo>
                    <a:lnTo>
                      <a:pt x="1147" y="353"/>
                    </a:lnTo>
                    <a:lnTo>
                      <a:pt x="1143" y="356"/>
                    </a:lnTo>
                    <a:lnTo>
                      <a:pt x="1139" y="360"/>
                    </a:lnTo>
                    <a:lnTo>
                      <a:pt x="1135" y="365"/>
                    </a:lnTo>
                    <a:lnTo>
                      <a:pt x="1132" y="369"/>
                    </a:lnTo>
                    <a:lnTo>
                      <a:pt x="1130" y="374"/>
                    </a:lnTo>
                    <a:lnTo>
                      <a:pt x="1126" y="379"/>
                    </a:lnTo>
                    <a:lnTo>
                      <a:pt x="1125" y="386"/>
                    </a:lnTo>
                    <a:lnTo>
                      <a:pt x="1123" y="392"/>
                    </a:lnTo>
                    <a:lnTo>
                      <a:pt x="1123" y="399"/>
                    </a:lnTo>
                    <a:lnTo>
                      <a:pt x="1122" y="406"/>
                    </a:lnTo>
                    <a:lnTo>
                      <a:pt x="1123" y="413"/>
                    </a:lnTo>
                    <a:lnTo>
                      <a:pt x="1123" y="420"/>
                    </a:lnTo>
                    <a:lnTo>
                      <a:pt x="1125" y="425"/>
                    </a:lnTo>
                    <a:lnTo>
                      <a:pt x="1126" y="432"/>
                    </a:lnTo>
                    <a:lnTo>
                      <a:pt x="1129" y="436"/>
                    </a:lnTo>
                    <a:lnTo>
                      <a:pt x="1132" y="442"/>
                    </a:lnTo>
                    <a:lnTo>
                      <a:pt x="1135" y="446"/>
                    </a:lnTo>
                    <a:lnTo>
                      <a:pt x="1138" y="451"/>
                    </a:lnTo>
                    <a:lnTo>
                      <a:pt x="1143" y="454"/>
                    </a:lnTo>
                    <a:lnTo>
                      <a:pt x="1146" y="457"/>
                    </a:lnTo>
                    <a:lnTo>
                      <a:pt x="1151" y="460"/>
                    </a:lnTo>
                    <a:lnTo>
                      <a:pt x="1156" y="463"/>
                    </a:lnTo>
                    <a:lnTo>
                      <a:pt x="1166" y="465"/>
                    </a:lnTo>
                    <a:lnTo>
                      <a:pt x="1177" y="466"/>
                    </a:lnTo>
                    <a:lnTo>
                      <a:pt x="1188" y="466"/>
                    </a:lnTo>
                    <a:lnTo>
                      <a:pt x="1198" y="463"/>
                    </a:lnTo>
                    <a:lnTo>
                      <a:pt x="1207" y="459"/>
                    </a:lnTo>
                    <a:lnTo>
                      <a:pt x="1216" y="452"/>
                    </a:lnTo>
                    <a:lnTo>
                      <a:pt x="1220" y="447"/>
                    </a:lnTo>
                    <a:lnTo>
                      <a:pt x="1224" y="443"/>
                    </a:lnTo>
                    <a:lnTo>
                      <a:pt x="1227" y="438"/>
                    </a:lnTo>
                    <a:lnTo>
                      <a:pt x="1229" y="433"/>
                    </a:lnTo>
                    <a:lnTo>
                      <a:pt x="1231" y="426"/>
                    </a:lnTo>
                    <a:lnTo>
                      <a:pt x="1232" y="420"/>
                    </a:lnTo>
                    <a:lnTo>
                      <a:pt x="1233" y="412"/>
                    </a:lnTo>
                    <a:lnTo>
                      <a:pt x="1234" y="404"/>
                    </a:lnTo>
                    <a:lnTo>
                      <a:pt x="1233" y="392"/>
                    </a:lnTo>
                    <a:lnTo>
                      <a:pt x="1230" y="379"/>
                    </a:lnTo>
                    <a:lnTo>
                      <a:pt x="1228" y="374"/>
                    </a:lnTo>
                    <a:lnTo>
                      <a:pt x="1226" y="369"/>
                    </a:lnTo>
                    <a:lnTo>
                      <a:pt x="1223" y="365"/>
                    </a:lnTo>
                    <a:lnTo>
                      <a:pt x="1219" y="360"/>
                    </a:lnTo>
                    <a:lnTo>
                      <a:pt x="1215" y="357"/>
                    </a:lnTo>
                    <a:lnTo>
                      <a:pt x="1211" y="354"/>
                    </a:lnTo>
                    <a:lnTo>
                      <a:pt x="1206" y="350"/>
                    </a:lnTo>
                    <a:lnTo>
                      <a:pt x="1202" y="348"/>
                    </a:lnTo>
                    <a:lnTo>
                      <a:pt x="1197" y="346"/>
                    </a:lnTo>
                    <a:lnTo>
                      <a:pt x="1191" y="345"/>
                    </a:lnTo>
                    <a:lnTo>
                      <a:pt x="1185" y="344"/>
                    </a:lnTo>
                    <a:lnTo>
                      <a:pt x="1179" y="344"/>
                    </a:lnTo>
                    <a:close/>
                    <a:moveTo>
                      <a:pt x="1178" y="359"/>
                    </a:moveTo>
                    <a:lnTo>
                      <a:pt x="1183" y="360"/>
                    </a:lnTo>
                    <a:lnTo>
                      <a:pt x="1187" y="360"/>
                    </a:lnTo>
                    <a:lnTo>
                      <a:pt x="1191" y="363"/>
                    </a:lnTo>
                    <a:lnTo>
                      <a:pt x="1194" y="364"/>
                    </a:lnTo>
                    <a:lnTo>
                      <a:pt x="1200" y="368"/>
                    </a:lnTo>
                    <a:lnTo>
                      <a:pt x="1205" y="375"/>
                    </a:lnTo>
                    <a:lnTo>
                      <a:pt x="1209" y="382"/>
                    </a:lnTo>
                    <a:lnTo>
                      <a:pt x="1211" y="389"/>
                    </a:lnTo>
                    <a:lnTo>
                      <a:pt x="1213" y="397"/>
                    </a:lnTo>
                    <a:lnTo>
                      <a:pt x="1213" y="405"/>
                    </a:lnTo>
                    <a:lnTo>
                      <a:pt x="1212" y="415"/>
                    </a:lnTo>
                    <a:lnTo>
                      <a:pt x="1211" y="423"/>
                    </a:lnTo>
                    <a:lnTo>
                      <a:pt x="1207" y="431"/>
                    </a:lnTo>
                    <a:lnTo>
                      <a:pt x="1203" y="437"/>
                    </a:lnTo>
                    <a:lnTo>
                      <a:pt x="1198" y="443"/>
                    </a:lnTo>
                    <a:lnTo>
                      <a:pt x="1192" y="447"/>
                    </a:lnTo>
                    <a:lnTo>
                      <a:pt x="1186" y="450"/>
                    </a:lnTo>
                    <a:lnTo>
                      <a:pt x="1178" y="451"/>
                    </a:lnTo>
                    <a:lnTo>
                      <a:pt x="1171" y="450"/>
                    </a:lnTo>
                    <a:lnTo>
                      <a:pt x="1164" y="447"/>
                    </a:lnTo>
                    <a:lnTo>
                      <a:pt x="1159" y="443"/>
                    </a:lnTo>
                    <a:lnTo>
                      <a:pt x="1153" y="437"/>
                    </a:lnTo>
                    <a:lnTo>
                      <a:pt x="1149" y="431"/>
                    </a:lnTo>
                    <a:lnTo>
                      <a:pt x="1146" y="423"/>
                    </a:lnTo>
                    <a:lnTo>
                      <a:pt x="1144" y="415"/>
                    </a:lnTo>
                    <a:lnTo>
                      <a:pt x="1144" y="405"/>
                    </a:lnTo>
                    <a:lnTo>
                      <a:pt x="1144" y="397"/>
                    </a:lnTo>
                    <a:lnTo>
                      <a:pt x="1146" y="388"/>
                    </a:lnTo>
                    <a:lnTo>
                      <a:pt x="1148" y="382"/>
                    </a:lnTo>
                    <a:lnTo>
                      <a:pt x="1152" y="374"/>
                    </a:lnTo>
                    <a:lnTo>
                      <a:pt x="1157" y="368"/>
                    </a:lnTo>
                    <a:lnTo>
                      <a:pt x="1163" y="364"/>
                    </a:lnTo>
                    <a:lnTo>
                      <a:pt x="1170" y="360"/>
                    </a:lnTo>
                    <a:lnTo>
                      <a:pt x="1178" y="359"/>
                    </a:lnTo>
                    <a:close/>
                    <a:moveTo>
                      <a:pt x="1252" y="459"/>
                    </a:moveTo>
                    <a:lnTo>
                      <a:pt x="1259" y="462"/>
                    </a:lnTo>
                    <a:lnTo>
                      <a:pt x="1267" y="464"/>
                    </a:lnTo>
                    <a:lnTo>
                      <a:pt x="1275" y="466"/>
                    </a:lnTo>
                    <a:lnTo>
                      <a:pt x="1284" y="466"/>
                    </a:lnTo>
                    <a:lnTo>
                      <a:pt x="1294" y="466"/>
                    </a:lnTo>
                    <a:lnTo>
                      <a:pt x="1302" y="464"/>
                    </a:lnTo>
                    <a:lnTo>
                      <a:pt x="1310" y="461"/>
                    </a:lnTo>
                    <a:lnTo>
                      <a:pt x="1315" y="456"/>
                    </a:lnTo>
                    <a:lnTo>
                      <a:pt x="1321" y="452"/>
                    </a:lnTo>
                    <a:lnTo>
                      <a:pt x="1324" y="445"/>
                    </a:lnTo>
                    <a:lnTo>
                      <a:pt x="1326" y="438"/>
                    </a:lnTo>
                    <a:lnTo>
                      <a:pt x="1327" y="431"/>
                    </a:lnTo>
                    <a:lnTo>
                      <a:pt x="1326" y="425"/>
                    </a:lnTo>
                    <a:lnTo>
                      <a:pt x="1325" y="420"/>
                    </a:lnTo>
                    <a:lnTo>
                      <a:pt x="1323" y="414"/>
                    </a:lnTo>
                    <a:lnTo>
                      <a:pt x="1320" y="410"/>
                    </a:lnTo>
                    <a:lnTo>
                      <a:pt x="1315" y="406"/>
                    </a:lnTo>
                    <a:lnTo>
                      <a:pt x="1310" y="402"/>
                    </a:lnTo>
                    <a:lnTo>
                      <a:pt x="1304" y="398"/>
                    </a:lnTo>
                    <a:lnTo>
                      <a:pt x="1297" y="396"/>
                    </a:lnTo>
                    <a:lnTo>
                      <a:pt x="1287" y="392"/>
                    </a:lnTo>
                    <a:lnTo>
                      <a:pt x="1281" y="387"/>
                    </a:lnTo>
                    <a:lnTo>
                      <a:pt x="1279" y="385"/>
                    </a:lnTo>
                    <a:lnTo>
                      <a:pt x="1277" y="382"/>
                    </a:lnTo>
                    <a:lnTo>
                      <a:pt x="1275" y="379"/>
                    </a:lnTo>
                    <a:lnTo>
                      <a:pt x="1275" y="376"/>
                    </a:lnTo>
                    <a:lnTo>
                      <a:pt x="1275" y="373"/>
                    </a:lnTo>
                    <a:lnTo>
                      <a:pt x="1277" y="369"/>
                    </a:lnTo>
                    <a:lnTo>
                      <a:pt x="1278" y="367"/>
                    </a:lnTo>
                    <a:lnTo>
                      <a:pt x="1280" y="365"/>
                    </a:lnTo>
                    <a:lnTo>
                      <a:pt x="1283" y="363"/>
                    </a:lnTo>
                    <a:lnTo>
                      <a:pt x="1286" y="360"/>
                    </a:lnTo>
                    <a:lnTo>
                      <a:pt x="1291" y="360"/>
                    </a:lnTo>
                    <a:lnTo>
                      <a:pt x="1295" y="359"/>
                    </a:lnTo>
                    <a:lnTo>
                      <a:pt x="1301" y="360"/>
                    </a:lnTo>
                    <a:lnTo>
                      <a:pt x="1308" y="362"/>
                    </a:lnTo>
                    <a:lnTo>
                      <a:pt x="1313" y="364"/>
                    </a:lnTo>
                    <a:lnTo>
                      <a:pt x="1318" y="366"/>
                    </a:lnTo>
                    <a:lnTo>
                      <a:pt x="1323" y="350"/>
                    </a:lnTo>
                    <a:lnTo>
                      <a:pt x="1318" y="348"/>
                    </a:lnTo>
                    <a:lnTo>
                      <a:pt x="1311" y="346"/>
                    </a:lnTo>
                    <a:lnTo>
                      <a:pt x="1304" y="344"/>
                    </a:lnTo>
                    <a:lnTo>
                      <a:pt x="1295" y="344"/>
                    </a:lnTo>
                    <a:lnTo>
                      <a:pt x="1286" y="345"/>
                    </a:lnTo>
                    <a:lnTo>
                      <a:pt x="1279" y="346"/>
                    </a:lnTo>
                    <a:lnTo>
                      <a:pt x="1271" y="349"/>
                    </a:lnTo>
                    <a:lnTo>
                      <a:pt x="1266" y="354"/>
                    </a:lnTo>
                    <a:lnTo>
                      <a:pt x="1261" y="359"/>
                    </a:lnTo>
                    <a:lnTo>
                      <a:pt x="1258" y="365"/>
                    </a:lnTo>
                    <a:lnTo>
                      <a:pt x="1256" y="372"/>
                    </a:lnTo>
                    <a:lnTo>
                      <a:pt x="1256" y="378"/>
                    </a:lnTo>
                    <a:lnTo>
                      <a:pt x="1256" y="384"/>
                    </a:lnTo>
                    <a:lnTo>
                      <a:pt x="1257" y="388"/>
                    </a:lnTo>
                    <a:lnTo>
                      <a:pt x="1259" y="393"/>
                    </a:lnTo>
                    <a:lnTo>
                      <a:pt x="1263" y="397"/>
                    </a:lnTo>
                    <a:lnTo>
                      <a:pt x="1267" y="402"/>
                    </a:lnTo>
                    <a:lnTo>
                      <a:pt x="1272" y="405"/>
                    </a:lnTo>
                    <a:lnTo>
                      <a:pt x="1279" y="408"/>
                    </a:lnTo>
                    <a:lnTo>
                      <a:pt x="1285" y="412"/>
                    </a:lnTo>
                    <a:lnTo>
                      <a:pt x="1296" y="416"/>
                    </a:lnTo>
                    <a:lnTo>
                      <a:pt x="1302" y="421"/>
                    </a:lnTo>
                    <a:lnTo>
                      <a:pt x="1305" y="423"/>
                    </a:lnTo>
                    <a:lnTo>
                      <a:pt x="1306" y="426"/>
                    </a:lnTo>
                    <a:lnTo>
                      <a:pt x="1307" y="430"/>
                    </a:lnTo>
                    <a:lnTo>
                      <a:pt x="1307" y="433"/>
                    </a:lnTo>
                    <a:lnTo>
                      <a:pt x="1307" y="436"/>
                    </a:lnTo>
                    <a:lnTo>
                      <a:pt x="1306" y="440"/>
                    </a:lnTo>
                    <a:lnTo>
                      <a:pt x="1304" y="443"/>
                    </a:lnTo>
                    <a:lnTo>
                      <a:pt x="1301" y="445"/>
                    </a:lnTo>
                    <a:lnTo>
                      <a:pt x="1298" y="447"/>
                    </a:lnTo>
                    <a:lnTo>
                      <a:pt x="1295" y="450"/>
                    </a:lnTo>
                    <a:lnTo>
                      <a:pt x="1290" y="451"/>
                    </a:lnTo>
                    <a:lnTo>
                      <a:pt x="1285" y="451"/>
                    </a:lnTo>
                    <a:lnTo>
                      <a:pt x="1277" y="450"/>
                    </a:lnTo>
                    <a:lnTo>
                      <a:pt x="1269" y="448"/>
                    </a:lnTo>
                    <a:lnTo>
                      <a:pt x="1263" y="445"/>
                    </a:lnTo>
                    <a:lnTo>
                      <a:pt x="1257" y="442"/>
                    </a:lnTo>
                    <a:lnTo>
                      <a:pt x="1252" y="459"/>
                    </a:lnTo>
                    <a:close/>
                    <a:moveTo>
                      <a:pt x="1404" y="464"/>
                    </a:moveTo>
                    <a:lnTo>
                      <a:pt x="1425" y="464"/>
                    </a:lnTo>
                    <a:lnTo>
                      <a:pt x="1425" y="402"/>
                    </a:lnTo>
                    <a:lnTo>
                      <a:pt x="1425" y="396"/>
                    </a:lnTo>
                    <a:lnTo>
                      <a:pt x="1425" y="392"/>
                    </a:lnTo>
                    <a:lnTo>
                      <a:pt x="1427" y="385"/>
                    </a:lnTo>
                    <a:lnTo>
                      <a:pt x="1429" y="381"/>
                    </a:lnTo>
                    <a:lnTo>
                      <a:pt x="1431" y="376"/>
                    </a:lnTo>
                    <a:lnTo>
                      <a:pt x="1434" y="372"/>
                    </a:lnTo>
                    <a:lnTo>
                      <a:pt x="1439" y="368"/>
                    </a:lnTo>
                    <a:lnTo>
                      <a:pt x="1443" y="366"/>
                    </a:lnTo>
                    <a:lnTo>
                      <a:pt x="1447" y="364"/>
                    </a:lnTo>
                    <a:lnTo>
                      <a:pt x="1453" y="364"/>
                    </a:lnTo>
                    <a:lnTo>
                      <a:pt x="1457" y="364"/>
                    </a:lnTo>
                    <a:lnTo>
                      <a:pt x="1460" y="365"/>
                    </a:lnTo>
                    <a:lnTo>
                      <a:pt x="1460" y="345"/>
                    </a:lnTo>
                    <a:lnTo>
                      <a:pt x="1457" y="344"/>
                    </a:lnTo>
                    <a:lnTo>
                      <a:pt x="1454" y="344"/>
                    </a:lnTo>
                    <a:lnTo>
                      <a:pt x="1449" y="344"/>
                    </a:lnTo>
                    <a:lnTo>
                      <a:pt x="1444" y="346"/>
                    </a:lnTo>
                    <a:lnTo>
                      <a:pt x="1440" y="347"/>
                    </a:lnTo>
                    <a:lnTo>
                      <a:pt x="1435" y="350"/>
                    </a:lnTo>
                    <a:lnTo>
                      <a:pt x="1431" y="354"/>
                    </a:lnTo>
                    <a:lnTo>
                      <a:pt x="1428" y="358"/>
                    </a:lnTo>
                    <a:lnTo>
                      <a:pt x="1425" y="364"/>
                    </a:lnTo>
                    <a:lnTo>
                      <a:pt x="1422" y="369"/>
                    </a:lnTo>
                    <a:lnTo>
                      <a:pt x="1421" y="369"/>
                    </a:lnTo>
                    <a:lnTo>
                      <a:pt x="1421" y="346"/>
                    </a:lnTo>
                    <a:lnTo>
                      <a:pt x="1403" y="346"/>
                    </a:lnTo>
                    <a:lnTo>
                      <a:pt x="1403" y="355"/>
                    </a:lnTo>
                    <a:lnTo>
                      <a:pt x="1403" y="364"/>
                    </a:lnTo>
                    <a:lnTo>
                      <a:pt x="1404" y="373"/>
                    </a:lnTo>
                    <a:lnTo>
                      <a:pt x="1404" y="383"/>
                    </a:lnTo>
                    <a:lnTo>
                      <a:pt x="1404" y="464"/>
                    </a:lnTo>
                    <a:close/>
                    <a:moveTo>
                      <a:pt x="1570" y="410"/>
                    </a:moveTo>
                    <a:lnTo>
                      <a:pt x="1570" y="405"/>
                    </a:lnTo>
                    <a:lnTo>
                      <a:pt x="1570" y="399"/>
                    </a:lnTo>
                    <a:lnTo>
                      <a:pt x="1570" y="391"/>
                    </a:lnTo>
                    <a:lnTo>
                      <a:pt x="1568" y="382"/>
                    </a:lnTo>
                    <a:lnTo>
                      <a:pt x="1566" y="372"/>
                    </a:lnTo>
                    <a:lnTo>
                      <a:pt x="1561" y="364"/>
                    </a:lnTo>
                    <a:lnTo>
                      <a:pt x="1558" y="359"/>
                    </a:lnTo>
                    <a:lnTo>
                      <a:pt x="1555" y="356"/>
                    </a:lnTo>
                    <a:lnTo>
                      <a:pt x="1551" y="353"/>
                    </a:lnTo>
                    <a:lnTo>
                      <a:pt x="1547" y="349"/>
                    </a:lnTo>
                    <a:lnTo>
                      <a:pt x="1542" y="347"/>
                    </a:lnTo>
                    <a:lnTo>
                      <a:pt x="1537" y="345"/>
                    </a:lnTo>
                    <a:lnTo>
                      <a:pt x="1530" y="344"/>
                    </a:lnTo>
                    <a:lnTo>
                      <a:pt x="1524" y="344"/>
                    </a:lnTo>
                    <a:lnTo>
                      <a:pt x="1517" y="344"/>
                    </a:lnTo>
                    <a:lnTo>
                      <a:pt x="1512" y="345"/>
                    </a:lnTo>
                    <a:lnTo>
                      <a:pt x="1507" y="346"/>
                    </a:lnTo>
                    <a:lnTo>
                      <a:pt x="1501" y="348"/>
                    </a:lnTo>
                    <a:lnTo>
                      <a:pt x="1497" y="352"/>
                    </a:lnTo>
                    <a:lnTo>
                      <a:pt x="1493" y="355"/>
                    </a:lnTo>
                    <a:lnTo>
                      <a:pt x="1488" y="358"/>
                    </a:lnTo>
                    <a:lnTo>
                      <a:pt x="1484" y="362"/>
                    </a:lnTo>
                    <a:lnTo>
                      <a:pt x="1479" y="372"/>
                    </a:lnTo>
                    <a:lnTo>
                      <a:pt x="1474" y="383"/>
                    </a:lnTo>
                    <a:lnTo>
                      <a:pt x="1471" y="394"/>
                    </a:lnTo>
                    <a:lnTo>
                      <a:pt x="1470" y="407"/>
                    </a:lnTo>
                    <a:lnTo>
                      <a:pt x="1471" y="420"/>
                    </a:lnTo>
                    <a:lnTo>
                      <a:pt x="1474" y="432"/>
                    </a:lnTo>
                    <a:lnTo>
                      <a:pt x="1476" y="436"/>
                    </a:lnTo>
                    <a:lnTo>
                      <a:pt x="1479" y="442"/>
                    </a:lnTo>
                    <a:lnTo>
                      <a:pt x="1482" y="446"/>
                    </a:lnTo>
                    <a:lnTo>
                      <a:pt x="1485" y="450"/>
                    </a:lnTo>
                    <a:lnTo>
                      <a:pt x="1488" y="454"/>
                    </a:lnTo>
                    <a:lnTo>
                      <a:pt x="1493" y="457"/>
                    </a:lnTo>
                    <a:lnTo>
                      <a:pt x="1498" y="460"/>
                    </a:lnTo>
                    <a:lnTo>
                      <a:pt x="1502" y="462"/>
                    </a:lnTo>
                    <a:lnTo>
                      <a:pt x="1508" y="464"/>
                    </a:lnTo>
                    <a:lnTo>
                      <a:pt x="1514" y="465"/>
                    </a:lnTo>
                    <a:lnTo>
                      <a:pt x="1520" y="466"/>
                    </a:lnTo>
                    <a:lnTo>
                      <a:pt x="1526" y="466"/>
                    </a:lnTo>
                    <a:lnTo>
                      <a:pt x="1539" y="466"/>
                    </a:lnTo>
                    <a:lnTo>
                      <a:pt x="1549" y="464"/>
                    </a:lnTo>
                    <a:lnTo>
                      <a:pt x="1557" y="462"/>
                    </a:lnTo>
                    <a:lnTo>
                      <a:pt x="1564" y="460"/>
                    </a:lnTo>
                    <a:lnTo>
                      <a:pt x="1561" y="444"/>
                    </a:lnTo>
                    <a:lnTo>
                      <a:pt x="1554" y="446"/>
                    </a:lnTo>
                    <a:lnTo>
                      <a:pt x="1548" y="448"/>
                    </a:lnTo>
                    <a:lnTo>
                      <a:pt x="1539" y="450"/>
                    </a:lnTo>
                    <a:lnTo>
                      <a:pt x="1529" y="450"/>
                    </a:lnTo>
                    <a:lnTo>
                      <a:pt x="1522" y="450"/>
                    </a:lnTo>
                    <a:lnTo>
                      <a:pt x="1514" y="447"/>
                    </a:lnTo>
                    <a:lnTo>
                      <a:pt x="1508" y="445"/>
                    </a:lnTo>
                    <a:lnTo>
                      <a:pt x="1502" y="441"/>
                    </a:lnTo>
                    <a:lnTo>
                      <a:pt x="1497" y="435"/>
                    </a:lnTo>
                    <a:lnTo>
                      <a:pt x="1494" y="427"/>
                    </a:lnTo>
                    <a:lnTo>
                      <a:pt x="1490" y="420"/>
                    </a:lnTo>
                    <a:lnTo>
                      <a:pt x="1490" y="410"/>
                    </a:lnTo>
                    <a:lnTo>
                      <a:pt x="1570" y="410"/>
                    </a:lnTo>
                    <a:close/>
                    <a:moveTo>
                      <a:pt x="1490" y="394"/>
                    </a:moveTo>
                    <a:lnTo>
                      <a:pt x="1491" y="388"/>
                    </a:lnTo>
                    <a:lnTo>
                      <a:pt x="1493" y="382"/>
                    </a:lnTo>
                    <a:lnTo>
                      <a:pt x="1496" y="376"/>
                    </a:lnTo>
                    <a:lnTo>
                      <a:pt x="1499" y="371"/>
                    </a:lnTo>
                    <a:lnTo>
                      <a:pt x="1503" y="366"/>
                    </a:lnTo>
                    <a:lnTo>
                      <a:pt x="1509" y="363"/>
                    </a:lnTo>
                    <a:lnTo>
                      <a:pt x="1514" y="359"/>
                    </a:lnTo>
                    <a:lnTo>
                      <a:pt x="1522" y="359"/>
                    </a:lnTo>
                    <a:lnTo>
                      <a:pt x="1530" y="359"/>
                    </a:lnTo>
                    <a:lnTo>
                      <a:pt x="1537" y="363"/>
                    </a:lnTo>
                    <a:lnTo>
                      <a:pt x="1541" y="366"/>
                    </a:lnTo>
                    <a:lnTo>
                      <a:pt x="1545" y="372"/>
                    </a:lnTo>
                    <a:lnTo>
                      <a:pt x="1548" y="377"/>
                    </a:lnTo>
                    <a:lnTo>
                      <a:pt x="1550" y="383"/>
                    </a:lnTo>
                    <a:lnTo>
                      <a:pt x="1551" y="388"/>
                    </a:lnTo>
                    <a:lnTo>
                      <a:pt x="1551" y="394"/>
                    </a:lnTo>
                    <a:lnTo>
                      <a:pt x="1490" y="394"/>
                    </a:lnTo>
                    <a:close/>
                    <a:moveTo>
                      <a:pt x="1589" y="459"/>
                    </a:moveTo>
                    <a:lnTo>
                      <a:pt x="1595" y="462"/>
                    </a:lnTo>
                    <a:lnTo>
                      <a:pt x="1603" y="464"/>
                    </a:lnTo>
                    <a:lnTo>
                      <a:pt x="1611" y="466"/>
                    </a:lnTo>
                    <a:lnTo>
                      <a:pt x="1620" y="466"/>
                    </a:lnTo>
                    <a:lnTo>
                      <a:pt x="1630" y="466"/>
                    </a:lnTo>
                    <a:lnTo>
                      <a:pt x="1638" y="464"/>
                    </a:lnTo>
                    <a:lnTo>
                      <a:pt x="1646" y="461"/>
                    </a:lnTo>
                    <a:lnTo>
                      <a:pt x="1652" y="456"/>
                    </a:lnTo>
                    <a:lnTo>
                      <a:pt x="1657" y="452"/>
                    </a:lnTo>
                    <a:lnTo>
                      <a:pt x="1660" y="445"/>
                    </a:lnTo>
                    <a:lnTo>
                      <a:pt x="1662" y="438"/>
                    </a:lnTo>
                    <a:lnTo>
                      <a:pt x="1663" y="431"/>
                    </a:lnTo>
                    <a:lnTo>
                      <a:pt x="1663" y="425"/>
                    </a:lnTo>
                    <a:lnTo>
                      <a:pt x="1661" y="420"/>
                    </a:lnTo>
                    <a:lnTo>
                      <a:pt x="1659" y="414"/>
                    </a:lnTo>
                    <a:lnTo>
                      <a:pt x="1656" y="410"/>
                    </a:lnTo>
                    <a:lnTo>
                      <a:pt x="1651" y="406"/>
                    </a:lnTo>
                    <a:lnTo>
                      <a:pt x="1646" y="402"/>
                    </a:lnTo>
                    <a:lnTo>
                      <a:pt x="1641" y="398"/>
                    </a:lnTo>
                    <a:lnTo>
                      <a:pt x="1633" y="396"/>
                    </a:lnTo>
                    <a:lnTo>
                      <a:pt x="1623" y="392"/>
                    </a:lnTo>
                    <a:lnTo>
                      <a:pt x="1617" y="387"/>
                    </a:lnTo>
                    <a:lnTo>
                      <a:pt x="1615" y="385"/>
                    </a:lnTo>
                    <a:lnTo>
                      <a:pt x="1612" y="382"/>
                    </a:lnTo>
                    <a:lnTo>
                      <a:pt x="1611" y="379"/>
                    </a:lnTo>
                    <a:lnTo>
                      <a:pt x="1611" y="376"/>
                    </a:lnTo>
                    <a:lnTo>
                      <a:pt x="1611" y="373"/>
                    </a:lnTo>
                    <a:lnTo>
                      <a:pt x="1612" y="369"/>
                    </a:lnTo>
                    <a:lnTo>
                      <a:pt x="1615" y="367"/>
                    </a:lnTo>
                    <a:lnTo>
                      <a:pt x="1617" y="365"/>
                    </a:lnTo>
                    <a:lnTo>
                      <a:pt x="1619" y="363"/>
                    </a:lnTo>
                    <a:lnTo>
                      <a:pt x="1622" y="360"/>
                    </a:lnTo>
                    <a:lnTo>
                      <a:pt x="1626" y="360"/>
                    </a:lnTo>
                    <a:lnTo>
                      <a:pt x="1631" y="359"/>
                    </a:lnTo>
                    <a:lnTo>
                      <a:pt x="1638" y="360"/>
                    </a:lnTo>
                    <a:lnTo>
                      <a:pt x="1645" y="362"/>
                    </a:lnTo>
                    <a:lnTo>
                      <a:pt x="1650" y="364"/>
                    </a:lnTo>
                    <a:lnTo>
                      <a:pt x="1653" y="366"/>
                    </a:lnTo>
                    <a:lnTo>
                      <a:pt x="1659" y="350"/>
                    </a:lnTo>
                    <a:lnTo>
                      <a:pt x="1653" y="348"/>
                    </a:lnTo>
                    <a:lnTo>
                      <a:pt x="1647" y="346"/>
                    </a:lnTo>
                    <a:lnTo>
                      <a:pt x="1639" y="344"/>
                    </a:lnTo>
                    <a:lnTo>
                      <a:pt x="1631" y="344"/>
                    </a:lnTo>
                    <a:lnTo>
                      <a:pt x="1622" y="345"/>
                    </a:lnTo>
                    <a:lnTo>
                      <a:pt x="1615" y="346"/>
                    </a:lnTo>
                    <a:lnTo>
                      <a:pt x="1608" y="349"/>
                    </a:lnTo>
                    <a:lnTo>
                      <a:pt x="1603" y="354"/>
                    </a:lnTo>
                    <a:lnTo>
                      <a:pt x="1597" y="359"/>
                    </a:lnTo>
                    <a:lnTo>
                      <a:pt x="1594" y="365"/>
                    </a:lnTo>
                    <a:lnTo>
                      <a:pt x="1592" y="372"/>
                    </a:lnTo>
                    <a:lnTo>
                      <a:pt x="1592" y="378"/>
                    </a:lnTo>
                    <a:lnTo>
                      <a:pt x="1592" y="384"/>
                    </a:lnTo>
                    <a:lnTo>
                      <a:pt x="1594" y="388"/>
                    </a:lnTo>
                    <a:lnTo>
                      <a:pt x="1596" y="393"/>
                    </a:lnTo>
                    <a:lnTo>
                      <a:pt x="1599" y="397"/>
                    </a:lnTo>
                    <a:lnTo>
                      <a:pt x="1604" y="402"/>
                    </a:lnTo>
                    <a:lnTo>
                      <a:pt x="1608" y="405"/>
                    </a:lnTo>
                    <a:lnTo>
                      <a:pt x="1615" y="408"/>
                    </a:lnTo>
                    <a:lnTo>
                      <a:pt x="1622" y="412"/>
                    </a:lnTo>
                    <a:lnTo>
                      <a:pt x="1632" y="416"/>
                    </a:lnTo>
                    <a:lnTo>
                      <a:pt x="1638" y="421"/>
                    </a:lnTo>
                    <a:lnTo>
                      <a:pt x="1641" y="423"/>
                    </a:lnTo>
                    <a:lnTo>
                      <a:pt x="1642" y="426"/>
                    </a:lnTo>
                    <a:lnTo>
                      <a:pt x="1643" y="430"/>
                    </a:lnTo>
                    <a:lnTo>
                      <a:pt x="1643" y="433"/>
                    </a:lnTo>
                    <a:lnTo>
                      <a:pt x="1643" y="436"/>
                    </a:lnTo>
                    <a:lnTo>
                      <a:pt x="1642" y="440"/>
                    </a:lnTo>
                    <a:lnTo>
                      <a:pt x="1641" y="443"/>
                    </a:lnTo>
                    <a:lnTo>
                      <a:pt x="1637" y="445"/>
                    </a:lnTo>
                    <a:lnTo>
                      <a:pt x="1635" y="447"/>
                    </a:lnTo>
                    <a:lnTo>
                      <a:pt x="1631" y="450"/>
                    </a:lnTo>
                    <a:lnTo>
                      <a:pt x="1626" y="451"/>
                    </a:lnTo>
                    <a:lnTo>
                      <a:pt x="1621" y="451"/>
                    </a:lnTo>
                    <a:lnTo>
                      <a:pt x="1614" y="450"/>
                    </a:lnTo>
                    <a:lnTo>
                      <a:pt x="1606" y="448"/>
                    </a:lnTo>
                    <a:lnTo>
                      <a:pt x="1599" y="445"/>
                    </a:lnTo>
                    <a:lnTo>
                      <a:pt x="1594" y="442"/>
                    </a:lnTo>
                    <a:lnTo>
                      <a:pt x="1589" y="459"/>
                    </a:lnTo>
                    <a:close/>
                    <a:moveTo>
                      <a:pt x="1785" y="346"/>
                    </a:moveTo>
                    <a:lnTo>
                      <a:pt x="1765" y="346"/>
                    </a:lnTo>
                    <a:lnTo>
                      <a:pt x="1765" y="418"/>
                    </a:lnTo>
                    <a:lnTo>
                      <a:pt x="1764" y="424"/>
                    </a:lnTo>
                    <a:lnTo>
                      <a:pt x="1763" y="430"/>
                    </a:lnTo>
                    <a:lnTo>
                      <a:pt x="1758" y="436"/>
                    </a:lnTo>
                    <a:lnTo>
                      <a:pt x="1753" y="443"/>
                    </a:lnTo>
                    <a:lnTo>
                      <a:pt x="1750" y="445"/>
                    </a:lnTo>
                    <a:lnTo>
                      <a:pt x="1745" y="447"/>
                    </a:lnTo>
                    <a:lnTo>
                      <a:pt x="1740" y="448"/>
                    </a:lnTo>
                    <a:lnTo>
                      <a:pt x="1736" y="448"/>
                    </a:lnTo>
                    <a:lnTo>
                      <a:pt x="1729" y="448"/>
                    </a:lnTo>
                    <a:lnTo>
                      <a:pt x="1724" y="446"/>
                    </a:lnTo>
                    <a:lnTo>
                      <a:pt x="1719" y="443"/>
                    </a:lnTo>
                    <a:lnTo>
                      <a:pt x="1715" y="438"/>
                    </a:lnTo>
                    <a:lnTo>
                      <a:pt x="1713" y="433"/>
                    </a:lnTo>
                    <a:lnTo>
                      <a:pt x="1711" y="427"/>
                    </a:lnTo>
                    <a:lnTo>
                      <a:pt x="1710" y="420"/>
                    </a:lnTo>
                    <a:lnTo>
                      <a:pt x="1710" y="412"/>
                    </a:lnTo>
                    <a:lnTo>
                      <a:pt x="1710" y="346"/>
                    </a:lnTo>
                    <a:lnTo>
                      <a:pt x="1689" y="346"/>
                    </a:lnTo>
                    <a:lnTo>
                      <a:pt x="1689" y="415"/>
                    </a:lnTo>
                    <a:lnTo>
                      <a:pt x="1690" y="430"/>
                    </a:lnTo>
                    <a:lnTo>
                      <a:pt x="1692" y="441"/>
                    </a:lnTo>
                    <a:lnTo>
                      <a:pt x="1697" y="450"/>
                    </a:lnTo>
                    <a:lnTo>
                      <a:pt x="1702" y="456"/>
                    </a:lnTo>
                    <a:lnTo>
                      <a:pt x="1709" y="462"/>
                    </a:lnTo>
                    <a:lnTo>
                      <a:pt x="1715" y="464"/>
                    </a:lnTo>
                    <a:lnTo>
                      <a:pt x="1722" y="466"/>
                    </a:lnTo>
                    <a:lnTo>
                      <a:pt x="1728" y="466"/>
                    </a:lnTo>
                    <a:lnTo>
                      <a:pt x="1736" y="466"/>
                    </a:lnTo>
                    <a:lnTo>
                      <a:pt x="1742" y="464"/>
                    </a:lnTo>
                    <a:lnTo>
                      <a:pt x="1747" y="462"/>
                    </a:lnTo>
                    <a:lnTo>
                      <a:pt x="1753" y="460"/>
                    </a:lnTo>
                    <a:lnTo>
                      <a:pt x="1760" y="452"/>
                    </a:lnTo>
                    <a:lnTo>
                      <a:pt x="1766" y="445"/>
                    </a:lnTo>
                    <a:lnTo>
                      <a:pt x="1767" y="445"/>
                    </a:lnTo>
                    <a:lnTo>
                      <a:pt x="1768" y="464"/>
                    </a:lnTo>
                    <a:lnTo>
                      <a:pt x="1786" y="464"/>
                    </a:lnTo>
                    <a:lnTo>
                      <a:pt x="1785" y="450"/>
                    </a:lnTo>
                    <a:lnTo>
                      <a:pt x="1785" y="432"/>
                    </a:lnTo>
                    <a:lnTo>
                      <a:pt x="1785" y="346"/>
                    </a:lnTo>
                    <a:close/>
                    <a:moveTo>
                      <a:pt x="1820" y="464"/>
                    </a:moveTo>
                    <a:lnTo>
                      <a:pt x="1840" y="464"/>
                    </a:lnTo>
                    <a:lnTo>
                      <a:pt x="1840" y="291"/>
                    </a:lnTo>
                    <a:lnTo>
                      <a:pt x="1820" y="291"/>
                    </a:lnTo>
                    <a:lnTo>
                      <a:pt x="1820" y="464"/>
                    </a:lnTo>
                    <a:close/>
                    <a:moveTo>
                      <a:pt x="1880" y="318"/>
                    </a:moveTo>
                    <a:lnTo>
                      <a:pt x="1880" y="346"/>
                    </a:lnTo>
                    <a:lnTo>
                      <a:pt x="1862" y="346"/>
                    </a:lnTo>
                    <a:lnTo>
                      <a:pt x="1862" y="363"/>
                    </a:lnTo>
                    <a:lnTo>
                      <a:pt x="1880" y="363"/>
                    </a:lnTo>
                    <a:lnTo>
                      <a:pt x="1880" y="427"/>
                    </a:lnTo>
                    <a:lnTo>
                      <a:pt x="1880" y="436"/>
                    </a:lnTo>
                    <a:lnTo>
                      <a:pt x="1881" y="445"/>
                    </a:lnTo>
                    <a:lnTo>
                      <a:pt x="1885" y="452"/>
                    </a:lnTo>
                    <a:lnTo>
                      <a:pt x="1888" y="457"/>
                    </a:lnTo>
                    <a:lnTo>
                      <a:pt x="1892" y="462"/>
                    </a:lnTo>
                    <a:lnTo>
                      <a:pt x="1898" y="464"/>
                    </a:lnTo>
                    <a:lnTo>
                      <a:pt x="1904" y="466"/>
                    </a:lnTo>
                    <a:lnTo>
                      <a:pt x="1911" y="466"/>
                    </a:lnTo>
                    <a:lnTo>
                      <a:pt x="1921" y="465"/>
                    </a:lnTo>
                    <a:lnTo>
                      <a:pt x="1929" y="464"/>
                    </a:lnTo>
                    <a:lnTo>
                      <a:pt x="1928" y="447"/>
                    </a:lnTo>
                    <a:lnTo>
                      <a:pt x="1923" y="448"/>
                    </a:lnTo>
                    <a:lnTo>
                      <a:pt x="1916" y="448"/>
                    </a:lnTo>
                    <a:lnTo>
                      <a:pt x="1912" y="448"/>
                    </a:lnTo>
                    <a:lnTo>
                      <a:pt x="1908" y="447"/>
                    </a:lnTo>
                    <a:lnTo>
                      <a:pt x="1906" y="445"/>
                    </a:lnTo>
                    <a:lnTo>
                      <a:pt x="1904" y="443"/>
                    </a:lnTo>
                    <a:lnTo>
                      <a:pt x="1902" y="440"/>
                    </a:lnTo>
                    <a:lnTo>
                      <a:pt x="1901" y="436"/>
                    </a:lnTo>
                    <a:lnTo>
                      <a:pt x="1901" y="432"/>
                    </a:lnTo>
                    <a:lnTo>
                      <a:pt x="1901" y="426"/>
                    </a:lnTo>
                    <a:lnTo>
                      <a:pt x="1901" y="363"/>
                    </a:lnTo>
                    <a:lnTo>
                      <a:pt x="1930" y="363"/>
                    </a:lnTo>
                    <a:lnTo>
                      <a:pt x="1930" y="346"/>
                    </a:lnTo>
                    <a:lnTo>
                      <a:pt x="1901" y="346"/>
                    </a:lnTo>
                    <a:lnTo>
                      <a:pt x="1901" y="313"/>
                    </a:lnTo>
                    <a:lnTo>
                      <a:pt x="1880" y="318"/>
                    </a:lnTo>
                    <a:close/>
                    <a:moveTo>
                      <a:pt x="2036" y="464"/>
                    </a:moveTo>
                    <a:lnTo>
                      <a:pt x="2034" y="451"/>
                    </a:lnTo>
                    <a:lnTo>
                      <a:pt x="2034" y="436"/>
                    </a:lnTo>
                    <a:lnTo>
                      <a:pt x="2034" y="392"/>
                    </a:lnTo>
                    <a:lnTo>
                      <a:pt x="2034" y="383"/>
                    </a:lnTo>
                    <a:lnTo>
                      <a:pt x="2031" y="374"/>
                    </a:lnTo>
                    <a:lnTo>
                      <a:pt x="2029" y="366"/>
                    </a:lnTo>
                    <a:lnTo>
                      <a:pt x="2025" y="359"/>
                    </a:lnTo>
                    <a:lnTo>
                      <a:pt x="2023" y="356"/>
                    </a:lnTo>
                    <a:lnTo>
                      <a:pt x="2020" y="353"/>
                    </a:lnTo>
                    <a:lnTo>
                      <a:pt x="2015" y="350"/>
                    </a:lnTo>
                    <a:lnTo>
                      <a:pt x="2012" y="348"/>
                    </a:lnTo>
                    <a:lnTo>
                      <a:pt x="2007" y="346"/>
                    </a:lnTo>
                    <a:lnTo>
                      <a:pt x="2002" y="345"/>
                    </a:lnTo>
                    <a:lnTo>
                      <a:pt x="1997" y="344"/>
                    </a:lnTo>
                    <a:lnTo>
                      <a:pt x="1990" y="344"/>
                    </a:lnTo>
                    <a:lnTo>
                      <a:pt x="1980" y="345"/>
                    </a:lnTo>
                    <a:lnTo>
                      <a:pt x="1970" y="346"/>
                    </a:lnTo>
                    <a:lnTo>
                      <a:pt x="1960" y="349"/>
                    </a:lnTo>
                    <a:lnTo>
                      <a:pt x="1953" y="354"/>
                    </a:lnTo>
                    <a:lnTo>
                      <a:pt x="1957" y="368"/>
                    </a:lnTo>
                    <a:lnTo>
                      <a:pt x="1963" y="365"/>
                    </a:lnTo>
                    <a:lnTo>
                      <a:pt x="1971" y="362"/>
                    </a:lnTo>
                    <a:lnTo>
                      <a:pt x="1980" y="360"/>
                    </a:lnTo>
                    <a:lnTo>
                      <a:pt x="1987" y="359"/>
                    </a:lnTo>
                    <a:lnTo>
                      <a:pt x="1995" y="360"/>
                    </a:lnTo>
                    <a:lnTo>
                      <a:pt x="2001" y="363"/>
                    </a:lnTo>
                    <a:lnTo>
                      <a:pt x="2006" y="366"/>
                    </a:lnTo>
                    <a:lnTo>
                      <a:pt x="2009" y="369"/>
                    </a:lnTo>
                    <a:lnTo>
                      <a:pt x="2011" y="374"/>
                    </a:lnTo>
                    <a:lnTo>
                      <a:pt x="2012" y="378"/>
                    </a:lnTo>
                    <a:lnTo>
                      <a:pt x="2013" y="383"/>
                    </a:lnTo>
                    <a:lnTo>
                      <a:pt x="2013" y="387"/>
                    </a:lnTo>
                    <a:lnTo>
                      <a:pt x="2013" y="389"/>
                    </a:lnTo>
                    <a:lnTo>
                      <a:pt x="1997" y="389"/>
                    </a:lnTo>
                    <a:lnTo>
                      <a:pt x="1984" y="392"/>
                    </a:lnTo>
                    <a:lnTo>
                      <a:pt x="1972" y="395"/>
                    </a:lnTo>
                    <a:lnTo>
                      <a:pt x="1962" y="401"/>
                    </a:lnTo>
                    <a:lnTo>
                      <a:pt x="1958" y="403"/>
                    </a:lnTo>
                    <a:lnTo>
                      <a:pt x="1955" y="406"/>
                    </a:lnTo>
                    <a:lnTo>
                      <a:pt x="1952" y="411"/>
                    </a:lnTo>
                    <a:lnTo>
                      <a:pt x="1949" y="414"/>
                    </a:lnTo>
                    <a:lnTo>
                      <a:pt x="1947" y="418"/>
                    </a:lnTo>
                    <a:lnTo>
                      <a:pt x="1945" y="423"/>
                    </a:lnTo>
                    <a:lnTo>
                      <a:pt x="1945" y="427"/>
                    </a:lnTo>
                    <a:lnTo>
                      <a:pt x="1944" y="433"/>
                    </a:lnTo>
                    <a:lnTo>
                      <a:pt x="1945" y="440"/>
                    </a:lnTo>
                    <a:lnTo>
                      <a:pt x="1946" y="445"/>
                    </a:lnTo>
                    <a:lnTo>
                      <a:pt x="1949" y="451"/>
                    </a:lnTo>
                    <a:lnTo>
                      <a:pt x="1954" y="456"/>
                    </a:lnTo>
                    <a:lnTo>
                      <a:pt x="1958" y="461"/>
                    </a:lnTo>
                    <a:lnTo>
                      <a:pt x="1965" y="464"/>
                    </a:lnTo>
                    <a:lnTo>
                      <a:pt x="1971" y="466"/>
                    </a:lnTo>
                    <a:lnTo>
                      <a:pt x="1980" y="466"/>
                    </a:lnTo>
                    <a:lnTo>
                      <a:pt x="1985" y="466"/>
                    </a:lnTo>
                    <a:lnTo>
                      <a:pt x="1990" y="465"/>
                    </a:lnTo>
                    <a:lnTo>
                      <a:pt x="1996" y="464"/>
                    </a:lnTo>
                    <a:lnTo>
                      <a:pt x="2000" y="462"/>
                    </a:lnTo>
                    <a:lnTo>
                      <a:pt x="2009" y="456"/>
                    </a:lnTo>
                    <a:lnTo>
                      <a:pt x="2014" y="450"/>
                    </a:lnTo>
                    <a:lnTo>
                      <a:pt x="2015" y="450"/>
                    </a:lnTo>
                    <a:lnTo>
                      <a:pt x="2016" y="464"/>
                    </a:lnTo>
                    <a:lnTo>
                      <a:pt x="2036" y="464"/>
                    </a:lnTo>
                    <a:close/>
                    <a:moveTo>
                      <a:pt x="2013" y="424"/>
                    </a:moveTo>
                    <a:lnTo>
                      <a:pt x="2013" y="427"/>
                    </a:lnTo>
                    <a:lnTo>
                      <a:pt x="2012" y="431"/>
                    </a:lnTo>
                    <a:lnTo>
                      <a:pt x="2011" y="435"/>
                    </a:lnTo>
                    <a:lnTo>
                      <a:pt x="2009" y="438"/>
                    </a:lnTo>
                    <a:lnTo>
                      <a:pt x="2006" y="442"/>
                    </a:lnTo>
                    <a:lnTo>
                      <a:pt x="2003" y="445"/>
                    </a:lnTo>
                    <a:lnTo>
                      <a:pt x="1999" y="447"/>
                    </a:lnTo>
                    <a:lnTo>
                      <a:pt x="1995" y="450"/>
                    </a:lnTo>
                    <a:lnTo>
                      <a:pt x="1990" y="451"/>
                    </a:lnTo>
                    <a:lnTo>
                      <a:pt x="1985" y="451"/>
                    </a:lnTo>
                    <a:lnTo>
                      <a:pt x="1981" y="451"/>
                    </a:lnTo>
                    <a:lnTo>
                      <a:pt x="1977" y="450"/>
                    </a:lnTo>
                    <a:lnTo>
                      <a:pt x="1974" y="448"/>
                    </a:lnTo>
                    <a:lnTo>
                      <a:pt x="1971" y="446"/>
                    </a:lnTo>
                    <a:lnTo>
                      <a:pt x="1969" y="443"/>
                    </a:lnTo>
                    <a:lnTo>
                      <a:pt x="1967" y="440"/>
                    </a:lnTo>
                    <a:lnTo>
                      <a:pt x="1966" y="435"/>
                    </a:lnTo>
                    <a:lnTo>
                      <a:pt x="1966" y="431"/>
                    </a:lnTo>
                    <a:lnTo>
                      <a:pt x="1966" y="426"/>
                    </a:lnTo>
                    <a:lnTo>
                      <a:pt x="1967" y="423"/>
                    </a:lnTo>
                    <a:lnTo>
                      <a:pt x="1968" y="420"/>
                    </a:lnTo>
                    <a:lnTo>
                      <a:pt x="1970" y="416"/>
                    </a:lnTo>
                    <a:lnTo>
                      <a:pt x="1974" y="412"/>
                    </a:lnTo>
                    <a:lnTo>
                      <a:pt x="1981" y="408"/>
                    </a:lnTo>
                    <a:lnTo>
                      <a:pt x="1988" y="406"/>
                    </a:lnTo>
                    <a:lnTo>
                      <a:pt x="1997" y="405"/>
                    </a:lnTo>
                    <a:lnTo>
                      <a:pt x="2004" y="404"/>
                    </a:lnTo>
                    <a:lnTo>
                      <a:pt x="2013" y="404"/>
                    </a:lnTo>
                    <a:lnTo>
                      <a:pt x="2013" y="424"/>
                    </a:lnTo>
                    <a:close/>
                    <a:moveTo>
                      <a:pt x="2145" y="291"/>
                    </a:moveTo>
                    <a:lnTo>
                      <a:pt x="2145" y="362"/>
                    </a:lnTo>
                    <a:lnTo>
                      <a:pt x="2145" y="362"/>
                    </a:lnTo>
                    <a:lnTo>
                      <a:pt x="2142" y="358"/>
                    </a:lnTo>
                    <a:lnTo>
                      <a:pt x="2139" y="355"/>
                    </a:lnTo>
                    <a:lnTo>
                      <a:pt x="2136" y="352"/>
                    </a:lnTo>
                    <a:lnTo>
                      <a:pt x="2132" y="349"/>
                    </a:lnTo>
                    <a:lnTo>
                      <a:pt x="2128" y="347"/>
                    </a:lnTo>
                    <a:lnTo>
                      <a:pt x="2122" y="345"/>
                    </a:lnTo>
                    <a:lnTo>
                      <a:pt x="2116" y="344"/>
                    </a:lnTo>
                    <a:lnTo>
                      <a:pt x="2110" y="344"/>
                    </a:lnTo>
                    <a:lnTo>
                      <a:pt x="2105" y="344"/>
                    </a:lnTo>
                    <a:lnTo>
                      <a:pt x="2100" y="345"/>
                    </a:lnTo>
                    <a:lnTo>
                      <a:pt x="2095" y="346"/>
                    </a:lnTo>
                    <a:lnTo>
                      <a:pt x="2090" y="348"/>
                    </a:lnTo>
                    <a:lnTo>
                      <a:pt x="2081" y="354"/>
                    </a:lnTo>
                    <a:lnTo>
                      <a:pt x="2074" y="360"/>
                    </a:lnTo>
                    <a:lnTo>
                      <a:pt x="2070" y="365"/>
                    </a:lnTo>
                    <a:lnTo>
                      <a:pt x="2067" y="369"/>
                    </a:lnTo>
                    <a:lnTo>
                      <a:pt x="2065" y="375"/>
                    </a:lnTo>
                    <a:lnTo>
                      <a:pt x="2063" y="381"/>
                    </a:lnTo>
                    <a:lnTo>
                      <a:pt x="2061" y="386"/>
                    </a:lnTo>
                    <a:lnTo>
                      <a:pt x="2060" y="393"/>
                    </a:lnTo>
                    <a:lnTo>
                      <a:pt x="2060" y="399"/>
                    </a:lnTo>
                    <a:lnTo>
                      <a:pt x="2058" y="407"/>
                    </a:lnTo>
                    <a:lnTo>
                      <a:pt x="2060" y="420"/>
                    </a:lnTo>
                    <a:lnTo>
                      <a:pt x="2063" y="432"/>
                    </a:lnTo>
                    <a:lnTo>
                      <a:pt x="2067" y="442"/>
                    </a:lnTo>
                    <a:lnTo>
                      <a:pt x="2073" y="451"/>
                    </a:lnTo>
                    <a:lnTo>
                      <a:pt x="2080" y="457"/>
                    </a:lnTo>
                    <a:lnTo>
                      <a:pt x="2089" y="462"/>
                    </a:lnTo>
                    <a:lnTo>
                      <a:pt x="2093" y="464"/>
                    </a:lnTo>
                    <a:lnTo>
                      <a:pt x="2097" y="465"/>
                    </a:lnTo>
                    <a:lnTo>
                      <a:pt x="2103" y="466"/>
                    </a:lnTo>
                    <a:lnTo>
                      <a:pt x="2107" y="466"/>
                    </a:lnTo>
                    <a:lnTo>
                      <a:pt x="2115" y="466"/>
                    </a:lnTo>
                    <a:lnTo>
                      <a:pt x="2121" y="465"/>
                    </a:lnTo>
                    <a:lnTo>
                      <a:pt x="2127" y="463"/>
                    </a:lnTo>
                    <a:lnTo>
                      <a:pt x="2132" y="460"/>
                    </a:lnTo>
                    <a:lnTo>
                      <a:pt x="2136" y="456"/>
                    </a:lnTo>
                    <a:lnTo>
                      <a:pt x="2141" y="453"/>
                    </a:lnTo>
                    <a:lnTo>
                      <a:pt x="2144" y="448"/>
                    </a:lnTo>
                    <a:lnTo>
                      <a:pt x="2147" y="444"/>
                    </a:lnTo>
                    <a:lnTo>
                      <a:pt x="2147" y="444"/>
                    </a:lnTo>
                    <a:lnTo>
                      <a:pt x="2148" y="464"/>
                    </a:lnTo>
                    <a:lnTo>
                      <a:pt x="2166" y="464"/>
                    </a:lnTo>
                    <a:lnTo>
                      <a:pt x="2165" y="450"/>
                    </a:lnTo>
                    <a:lnTo>
                      <a:pt x="2165" y="434"/>
                    </a:lnTo>
                    <a:lnTo>
                      <a:pt x="2165" y="291"/>
                    </a:lnTo>
                    <a:lnTo>
                      <a:pt x="2145" y="291"/>
                    </a:lnTo>
                    <a:close/>
                    <a:moveTo>
                      <a:pt x="2145" y="415"/>
                    </a:moveTo>
                    <a:lnTo>
                      <a:pt x="2145" y="420"/>
                    </a:lnTo>
                    <a:lnTo>
                      <a:pt x="2144" y="424"/>
                    </a:lnTo>
                    <a:lnTo>
                      <a:pt x="2142" y="430"/>
                    </a:lnTo>
                    <a:lnTo>
                      <a:pt x="2139" y="435"/>
                    </a:lnTo>
                    <a:lnTo>
                      <a:pt x="2136" y="440"/>
                    </a:lnTo>
                    <a:lnTo>
                      <a:pt x="2133" y="443"/>
                    </a:lnTo>
                    <a:lnTo>
                      <a:pt x="2129" y="445"/>
                    </a:lnTo>
                    <a:lnTo>
                      <a:pt x="2123" y="447"/>
                    </a:lnTo>
                    <a:lnTo>
                      <a:pt x="2119" y="448"/>
                    </a:lnTo>
                    <a:lnTo>
                      <a:pt x="2114" y="450"/>
                    </a:lnTo>
                    <a:lnTo>
                      <a:pt x="2106" y="448"/>
                    </a:lnTo>
                    <a:lnTo>
                      <a:pt x="2098" y="446"/>
                    </a:lnTo>
                    <a:lnTo>
                      <a:pt x="2093" y="442"/>
                    </a:lnTo>
                    <a:lnTo>
                      <a:pt x="2089" y="436"/>
                    </a:lnTo>
                    <a:lnTo>
                      <a:pt x="2084" y="431"/>
                    </a:lnTo>
                    <a:lnTo>
                      <a:pt x="2082" y="423"/>
                    </a:lnTo>
                    <a:lnTo>
                      <a:pt x="2080" y="415"/>
                    </a:lnTo>
                    <a:lnTo>
                      <a:pt x="2080" y="406"/>
                    </a:lnTo>
                    <a:lnTo>
                      <a:pt x="2080" y="396"/>
                    </a:lnTo>
                    <a:lnTo>
                      <a:pt x="2082" y="388"/>
                    </a:lnTo>
                    <a:lnTo>
                      <a:pt x="2085" y="381"/>
                    </a:lnTo>
                    <a:lnTo>
                      <a:pt x="2089" y="374"/>
                    </a:lnTo>
                    <a:lnTo>
                      <a:pt x="2094" y="368"/>
                    </a:lnTo>
                    <a:lnTo>
                      <a:pt x="2100" y="364"/>
                    </a:lnTo>
                    <a:lnTo>
                      <a:pt x="2106" y="362"/>
                    </a:lnTo>
                    <a:lnTo>
                      <a:pt x="2114" y="360"/>
                    </a:lnTo>
                    <a:lnTo>
                      <a:pt x="2120" y="360"/>
                    </a:lnTo>
                    <a:lnTo>
                      <a:pt x="2124" y="363"/>
                    </a:lnTo>
                    <a:lnTo>
                      <a:pt x="2130" y="365"/>
                    </a:lnTo>
                    <a:lnTo>
                      <a:pt x="2134" y="368"/>
                    </a:lnTo>
                    <a:lnTo>
                      <a:pt x="2137" y="372"/>
                    </a:lnTo>
                    <a:lnTo>
                      <a:pt x="2141" y="376"/>
                    </a:lnTo>
                    <a:lnTo>
                      <a:pt x="2143" y="381"/>
                    </a:lnTo>
                    <a:lnTo>
                      <a:pt x="2144" y="385"/>
                    </a:lnTo>
                    <a:lnTo>
                      <a:pt x="2145" y="389"/>
                    </a:lnTo>
                    <a:lnTo>
                      <a:pt x="2145" y="394"/>
                    </a:lnTo>
                    <a:lnTo>
                      <a:pt x="2145" y="415"/>
                    </a:lnTo>
                    <a:close/>
                    <a:moveTo>
                      <a:pt x="2249" y="344"/>
                    </a:moveTo>
                    <a:lnTo>
                      <a:pt x="2237" y="345"/>
                    </a:lnTo>
                    <a:lnTo>
                      <a:pt x="2226" y="348"/>
                    </a:lnTo>
                    <a:lnTo>
                      <a:pt x="2222" y="350"/>
                    </a:lnTo>
                    <a:lnTo>
                      <a:pt x="2216" y="353"/>
                    </a:lnTo>
                    <a:lnTo>
                      <a:pt x="2212" y="356"/>
                    </a:lnTo>
                    <a:lnTo>
                      <a:pt x="2209" y="360"/>
                    </a:lnTo>
                    <a:lnTo>
                      <a:pt x="2204" y="365"/>
                    </a:lnTo>
                    <a:lnTo>
                      <a:pt x="2201" y="369"/>
                    </a:lnTo>
                    <a:lnTo>
                      <a:pt x="2199" y="374"/>
                    </a:lnTo>
                    <a:lnTo>
                      <a:pt x="2196" y="379"/>
                    </a:lnTo>
                    <a:lnTo>
                      <a:pt x="2195" y="386"/>
                    </a:lnTo>
                    <a:lnTo>
                      <a:pt x="2192" y="392"/>
                    </a:lnTo>
                    <a:lnTo>
                      <a:pt x="2192" y="399"/>
                    </a:lnTo>
                    <a:lnTo>
                      <a:pt x="2191" y="406"/>
                    </a:lnTo>
                    <a:lnTo>
                      <a:pt x="2192" y="413"/>
                    </a:lnTo>
                    <a:lnTo>
                      <a:pt x="2192" y="420"/>
                    </a:lnTo>
                    <a:lnTo>
                      <a:pt x="2195" y="425"/>
                    </a:lnTo>
                    <a:lnTo>
                      <a:pt x="2196" y="432"/>
                    </a:lnTo>
                    <a:lnTo>
                      <a:pt x="2198" y="436"/>
                    </a:lnTo>
                    <a:lnTo>
                      <a:pt x="2201" y="442"/>
                    </a:lnTo>
                    <a:lnTo>
                      <a:pt x="2204" y="446"/>
                    </a:lnTo>
                    <a:lnTo>
                      <a:pt x="2208" y="451"/>
                    </a:lnTo>
                    <a:lnTo>
                      <a:pt x="2212" y="454"/>
                    </a:lnTo>
                    <a:lnTo>
                      <a:pt x="2215" y="457"/>
                    </a:lnTo>
                    <a:lnTo>
                      <a:pt x="2220" y="460"/>
                    </a:lnTo>
                    <a:lnTo>
                      <a:pt x="2225" y="463"/>
                    </a:lnTo>
                    <a:lnTo>
                      <a:pt x="2236" y="465"/>
                    </a:lnTo>
                    <a:lnTo>
                      <a:pt x="2246" y="466"/>
                    </a:lnTo>
                    <a:lnTo>
                      <a:pt x="2257" y="466"/>
                    </a:lnTo>
                    <a:lnTo>
                      <a:pt x="2267" y="463"/>
                    </a:lnTo>
                    <a:lnTo>
                      <a:pt x="2277" y="459"/>
                    </a:lnTo>
                    <a:lnTo>
                      <a:pt x="2285" y="452"/>
                    </a:lnTo>
                    <a:lnTo>
                      <a:pt x="2290" y="447"/>
                    </a:lnTo>
                    <a:lnTo>
                      <a:pt x="2293" y="443"/>
                    </a:lnTo>
                    <a:lnTo>
                      <a:pt x="2296" y="438"/>
                    </a:lnTo>
                    <a:lnTo>
                      <a:pt x="2298" y="433"/>
                    </a:lnTo>
                    <a:lnTo>
                      <a:pt x="2300" y="426"/>
                    </a:lnTo>
                    <a:lnTo>
                      <a:pt x="2301" y="420"/>
                    </a:lnTo>
                    <a:lnTo>
                      <a:pt x="2303" y="412"/>
                    </a:lnTo>
                    <a:lnTo>
                      <a:pt x="2304" y="404"/>
                    </a:lnTo>
                    <a:lnTo>
                      <a:pt x="2303" y="392"/>
                    </a:lnTo>
                    <a:lnTo>
                      <a:pt x="2299" y="379"/>
                    </a:lnTo>
                    <a:lnTo>
                      <a:pt x="2297" y="374"/>
                    </a:lnTo>
                    <a:lnTo>
                      <a:pt x="2295" y="369"/>
                    </a:lnTo>
                    <a:lnTo>
                      <a:pt x="2292" y="365"/>
                    </a:lnTo>
                    <a:lnTo>
                      <a:pt x="2289" y="360"/>
                    </a:lnTo>
                    <a:lnTo>
                      <a:pt x="2284" y="357"/>
                    </a:lnTo>
                    <a:lnTo>
                      <a:pt x="2280" y="354"/>
                    </a:lnTo>
                    <a:lnTo>
                      <a:pt x="2276" y="350"/>
                    </a:lnTo>
                    <a:lnTo>
                      <a:pt x="2271" y="348"/>
                    </a:lnTo>
                    <a:lnTo>
                      <a:pt x="2266" y="346"/>
                    </a:lnTo>
                    <a:lnTo>
                      <a:pt x="2260" y="345"/>
                    </a:lnTo>
                    <a:lnTo>
                      <a:pt x="2254" y="344"/>
                    </a:lnTo>
                    <a:lnTo>
                      <a:pt x="2249" y="344"/>
                    </a:lnTo>
                    <a:close/>
                    <a:moveTo>
                      <a:pt x="2247" y="359"/>
                    </a:moveTo>
                    <a:lnTo>
                      <a:pt x="2252" y="360"/>
                    </a:lnTo>
                    <a:lnTo>
                      <a:pt x="2256" y="360"/>
                    </a:lnTo>
                    <a:lnTo>
                      <a:pt x="2260" y="363"/>
                    </a:lnTo>
                    <a:lnTo>
                      <a:pt x="2264" y="364"/>
                    </a:lnTo>
                    <a:lnTo>
                      <a:pt x="2269" y="368"/>
                    </a:lnTo>
                    <a:lnTo>
                      <a:pt x="2274" y="375"/>
                    </a:lnTo>
                    <a:lnTo>
                      <a:pt x="2278" y="382"/>
                    </a:lnTo>
                    <a:lnTo>
                      <a:pt x="2280" y="389"/>
                    </a:lnTo>
                    <a:lnTo>
                      <a:pt x="2282" y="397"/>
                    </a:lnTo>
                    <a:lnTo>
                      <a:pt x="2282" y="405"/>
                    </a:lnTo>
                    <a:lnTo>
                      <a:pt x="2281" y="415"/>
                    </a:lnTo>
                    <a:lnTo>
                      <a:pt x="2280" y="423"/>
                    </a:lnTo>
                    <a:lnTo>
                      <a:pt x="2277" y="431"/>
                    </a:lnTo>
                    <a:lnTo>
                      <a:pt x="2272" y="437"/>
                    </a:lnTo>
                    <a:lnTo>
                      <a:pt x="2267" y="443"/>
                    </a:lnTo>
                    <a:lnTo>
                      <a:pt x="2262" y="447"/>
                    </a:lnTo>
                    <a:lnTo>
                      <a:pt x="2255" y="450"/>
                    </a:lnTo>
                    <a:lnTo>
                      <a:pt x="2247" y="451"/>
                    </a:lnTo>
                    <a:lnTo>
                      <a:pt x="2240" y="450"/>
                    </a:lnTo>
                    <a:lnTo>
                      <a:pt x="2233" y="447"/>
                    </a:lnTo>
                    <a:lnTo>
                      <a:pt x="2228" y="443"/>
                    </a:lnTo>
                    <a:lnTo>
                      <a:pt x="2223" y="437"/>
                    </a:lnTo>
                    <a:lnTo>
                      <a:pt x="2218" y="431"/>
                    </a:lnTo>
                    <a:lnTo>
                      <a:pt x="2215" y="423"/>
                    </a:lnTo>
                    <a:lnTo>
                      <a:pt x="2213" y="415"/>
                    </a:lnTo>
                    <a:lnTo>
                      <a:pt x="2213" y="405"/>
                    </a:lnTo>
                    <a:lnTo>
                      <a:pt x="2213" y="397"/>
                    </a:lnTo>
                    <a:lnTo>
                      <a:pt x="2215" y="388"/>
                    </a:lnTo>
                    <a:lnTo>
                      <a:pt x="2217" y="382"/>
                    </a:lnTo>
                    <a:lnTo>
                      <a:pt x="2222" y="374"/>
                    </a:lnTo>
                    <a:lnTo>
                      <a:pt x="2226" y="368"/>
                    </a:lnTo>
                    <a:lnTo>
                      <a:pt x="2232" y="364"/>
                    </a:lnTo>
                    <a:lnTo>
                      <a:pt x="2239" y="360"/>
                    </a:lnTo>
                    <a:lnTo>
                      <a:pt x="2247" y="359"/>
                    </a:lnTo>
                    <a:close/>
                    <a:moveTo>
                      <a:pt x="2321" y="459"/>
                    </a:moveTo>
                    <a:lnTo>
                      <a:pt x="2328" y="462"/>
                    </a:lnTo>
                    <a:lnTo>
                      <a:pt x="2336" y="464"/>
                    </a:lnTo>
                    <a:lnTo>
                      <a:pt x="2345" y="466"/>
                    </a:lnTo>
                    <a:lnTo>
                      <a:pt x="2353" y="466"/>
                    </a:lnTo>
                    <a:lnTo>
                      <a:pt x="2363" y="466"/>
                    </a:lnTo>
                    <a:lnTo>
                      <a:pt x="2372" y="464"/>
                    </a:lnTo>
                    <a:lnTo>
                      <a:pt x="2379" y="461"/>
                    </a:lnTo>
                    <a:lnTo>
                      <a:pt x="2385" y="456"/>
                    </a:lnTo>
                    <a:lnTo>
                      <a:pt x="2390" y="452"/>
                    </a:lnTo>
                    <a:lnTo>
                      <a:pt x="2393" y="445"/>
                    </a:lnTo>
                    <a:lnTo>
                      <a:pt x="2395" y="438"/>
                    </a:lnTo>
                    <a:lnTo>
                      <a:pt x="2397" y="431"/>
                    </a:lnTo>
                    <a:lnTo>
                      <a:pt x="2395" y="425"/>
                    </a:lnTo>
                    <a:lnTo>
                      <a:pt x="2394" y="420"/>
                    </a:lnTo>
                    <a:lnTo>
                      <a:pt x="2392" y="414"/>
                    </a:lnTo>
                    <a:lnTo>
                      <a:pt x="2389" y="410"/>
                    </a:lnTo>
                    <a:lnTo>
                      <a:pt x="2385" y="406"/>
                    </a:lnTo>
                    <a:lnTo>
                      <a:pt x="2379" y="402"/>
                    </a:lnTo>
                    <a:lnTo>
                      <a:pt x="2373" y="398"/>
                    </a:lnTo>
                    <a:lnTo>
                      <a:pt x="2366" y="396"/>
                    </a:lnTo>
                    <a:lnTo>
                      <a:pt x="2357" y="392"/>
                    </a:lnTo>
                    <a:lnTo>
                      <a:pt x="2350" y="387"/>
                    </a:lnTo>
                    <a:lnTo>
                      <a:pt x="2348" y="385"/>
                    </a:lnTo>
                    <a:lnTo>
                      <a:pt x="2346" y="382"/>
                    </a:lnTo>
                    <a:lnTo>
                      <a:pt x="2345" y="379"/>
                    </a:lnTo>
                    <a:lnTo>
                      <a:pt x="2345" y="376"/>
                    </a:lnTo>
                    <a:lnTo>
                      <a:pt x="2345" y="373"/>
                    </a:lnTo>
                    <a:lnTo>
                      <a:pt x="2346" y="369"/>
                    </a:lnTo>
                    <a:lnTo>
                      <a:pt x="2347" y="367"/>
                    </a:lnTo>
                    <a:lnTo>
                      <a:pt x="2349" y="365"/>
                    </a:lnTo>
                    <a:lnTo>
                      <a:pt x="2352" y="363"/>
                    </a:lnTo>
                    <a:lnTo>
                      <a:pt x="2355" y="360"/>
                    </a:lnTo>
                    <a:lnTo>
                      <a:pt x="2360" y="360"/>
                    </a:lnTo>
                    <a:lnTo>
                      <a:pt x="2364" y="359"/>
                    </a:lnTo>
                    <a:lnTo>
                      <a:pt x="2372" y="360"/>
                    </a:lnTo>
                    <a:lnTo>
                      <a:pt x="2378" y="362"/>
                    </a:lnTo>
                    <a:lnTo>
                      <a:pt x="2382" y="364"/>
                    </a:lnTo>
                    <a:lnTo>
                      <a:pt x="2387" y="366"/>
                    </a:lnTo>
                    <a:lnTo>
                      <a:pt x="2392" y="350"/>
                    </a:lnTo>
                    <a:lnTo>
                      <a:pt x="2387" y="348"/>
                    </a:lnTo>
                    <a:lnTo>
                      <a:pt x="2380" y="346"/>
                    </a:lnTo>
                    <a:lnTo>
                      <a:pt x="2373" y="344"/>
                    </a:lnTo>
                    <a:lnTo>
                      <a:pt x="2364" y="344"/>
                    </a:lnTo>
                    <a:lnTo>
                      <a:pt x="2355" y="345"/>
                    </a:lnTo>
                    <a:lnTo>
                      <a:pt x="2348" y="346"/>
                    </a:lnTo>
                    <a:lnTo>
                      <a:pt x="2340" y="349"/>
                    </a:lnTo>
                    <a:lnTo>
                      <a:pt x="2335" y="354"/>
                    </a:lnTo>
                    <a:lnTo>
                      <a:pt x="2331" y="359"/>
                    </a:lnTo>
                    <a:lnTo>
                      <a:pt x="2327" y="365"/>
                    </a:lnTo>
                    <a:lnTo>
                      <a:pt x="2325" y="372"/>
                    </a:lnTo>
                    <a:lnTo>
                      <a:pt x="2325" y="378"/>
                    </a:lnTo>
                    <a:lnTo>
                      <a:pt x="2325" y="384"/>
                    </a:lnTo>
                    <a:lnTo>
                      <a:pt x="2326" y="388"/>
                    </a:lnTo>
                    <a:lnTo>
                      <a:pt x="2328" y="393"/>
                    </a:lnTo>
                    <a:lnTo>
                      <a:pt x="2332" y="397"/>
                    </a:lnTo>
                    <a:lnTo>
                      <a:pt x="2336" y="402"/>
                    </a:lnTo>
                    <a:lnTo>
                      <a:pt x="2341" y="405"/>
                    </a:lnTo>
                    <a:lnTo>
                      <a:pt x="2348" y="408"/>
                    </a:lnTo>
                    <a:lnTo>
                      <a:pt x="2354" y="412"/>
                    </a:lnTo>
                    <a:lnTo>
                      <a:pt x="2365" y="416"/>
                    </a:lnTo>
                    <a:lnTo>
                      <a:pt x="2372" y="421"/>
                    </a:lnTo>
                    <a:lnTo>
                      <a:pt x="2374" y="423"/>
                    </a:lnTo>
                    <a:lnTo>
                      <a:pt x="2375" y="426"/>
                    </a:lnTo>
                    <a:lnTo>
                      <a:pt x="2376" y="430"/>
                    </a:lnTo>
                    <a:lnTo>
                      <a:pt x="2376" y="433"/>
                    </a:lnTo>
                    <a:lnTo>
                      <a:pt x="2376" y="436"/>
                    </a:lnTo>
                    <a:lnTo>
                      <a:pt x="2375" y="440"/>
                    </a:lnTo>
                    <a:lnTo>
                      <a:pt x="2373" y="443"/>
                    </a:lnTo>
                    <a:lnTo>
                      <a:pt x="2371" y="445"/>
                    </a:lnTo>
                    <a:lnTo>
                      <a:pt x="2367" y="447"/>
                    </a:lnTo>
                    <a:lnTo>
                      <a:pt x="2364" y="450"/>
                    </a:lnTo>
                    <a:lnTo>
                      <a:pt x="2360" y="451"/>
                    </a:lnTo>
                    <a:lnTo>
                      <a:pt x="2354" y="451"/>
                    </a:lnTo>
                    <a:lnTo>
                      <a:pt x="2346" y="450"/>
                    </a:lnTo>
                    <a:lnTo>
                      <a:pt x="2338" y="448"/>
                    </a:lnTo>
                    <a:lnTo>
                      <a:pt x="2332" y="445"/>
                    </a:lnTo>
                    <a:lnTo>
                      <a:pt x="2326" y="442"/>
                    </a:lnTo>
                    <a:lnTo>
                      <a:pt x="2321" y="45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4" name="Google Shape;234;p36"/>
              <p:cNvSpPr/>
              <p:nvPr/>
            </p:nvSpPr>
            <p:spPr>
              <a:xfrm>
                <a:off x="876300" y="6051550"/>
                <a:ext cx="1635128" cy="273050"/>
              </a:xfrm>
              <a:custGeom>
                <a:rect b="b" l="l" r="r" t="t"/>
                <a:pathLst>
                  <a:path extrusionOk="0" h="515" w="3090">
                    <a:moveTo>
                      <a:pt x="0" y="171"/>
                    </a:moveTo>
                    <a:lnTo>
                      <a:pt x="8" y="172"/>
                    </a:lnTo>
                    <a:lnTo>
                      <a:pt x="17" y="172"/>
                    </a:lnTo>
                    <a:lnTo>
                      <a:pt x="27" y="173"/>
                    </a:lnTo>
                    <a:lnTo>
                      <a:pt x="38" y="173"/>
                    </a:lnTo>
                    <a:lnTo>
                      <a:pt x="48" y="173"/>
                    </a:lnTo>
                    <a:lnTo>
                      <a:pt x="59" y="171"/>
                    </a:lnTo>
                    <a:lnTo>
                      <a:pt x="69" y="170"/>
                    </a:lnTo>
                    <a:lnTo>
                      <a:pt x="79" y="167"/>
                    </a:lnTo>
                    <a:lnTo>
                      <a:pt x="87" y="163"/>
                    </a:lnTo>
                    <a:lnTo>
                      <a:pt x="95" y="160"/>
                    </a:lnTo>
                    <a:lnTo>
                      <a:pt x="101" y="155"/>
                    </a:lnTo>
                    <a:lnTo>
                      <a:pt x="108" y="150"/>
                    </a:lnTo>
                    <a:lnTo>
                      <a:pt x="113" y="143"/>
                    </a:lnTo>
                    <a:lnTo>
                      <a:pt x="117" y="137"/>
                    </a:lnTo>
                    <a:lnTo>
                      <a:pt x="122" y="130"/>
                    </a:lnTo>
                    <a:lnTo>
                      <a:pt x="125" y="122"/>
                    </a:lnTo>
                    <a:lnTo>
                      <a:pt x="127" y="114"/>
                    </a:lnTo>
                    <a:lnTo>
                      <a:pt x="129" y="105"/>
                    </a:lnTo>
                    <a:lnTo>
                      <a:pt x="130" y="95"/>
                    </a:lnTo>
                    <a:lnTo>
                      <a:pt x="130" y="85"/>
                    </a:lnTo>
                    <a:lnTo>
                      <a:pt x="130" y="76"/>
                    </a:lnTo>
                    <a:lnTo>
                      <a:pt x="129" y="67"/>
                    </a:lnTo>
                    <a:lnTo>
                      <a:pt x="127" y="59"/>
                    </a:lnTo>
                    <a:lnTo>
                      <a:pt x="125" y="52"/>
                    </a:lnTo>
                    <a:lnTo>
                      <a:pt x="122" y="44"/>
                    </a:lnTo>
                    <a:lnTo>
                      <a:pt x="117" y="39"/>
                    </a:lnTo>
                    <a:lnTo>
                      <a:pt x="113" y="32"/>
                    </a:lnTo>
                    <a:lnTo>
                      <a:pt x="108" y="27"/>
                    </a:lnTo>
                    <a:lnTo>
                      <a:pt x="102" y="22"/>
                    </a:lnTo>
                    <a:lnTo>
                      <a:pt x="96" y="18"/>
                    </a:lnTo>
                    <a:lnTo>
                      <a:pt x="89" y="15"/>
                    </a:lnTo>
                    <a:lnTo>
                      <a:pt x="82" y="12"/>
                    </a:lnTo>
                    <a:lnTo>
                      <a:pt x="73" y="10"/>
                    </a:lnTo>
                    <a:lnTo>
                      <a:pt x="65" y="7"/>
                    </a:lnTo>
                    <a:lnTo>
                      <a:pt x="55" y="7"/>
                    </a:lnTo>
                    <a:lnTo>
                      <a:pt x="44" y="6"/>
                    </a:lnTo>
                    <a:lnTo>
                      <a:pt x="32" y="7"/>
                    </a:lnTo>
                    <a:lnTo>
                      <a:pt x="20" y="7"/>
                    </a:lnTo>
                    <a:lnTo>
                      <a:pt x="9" y="8"/>
                    </a:lnTo>
                    <a:lnTo>
                      <a:pt x="0" y="10"/>
                    </a:lnTo>
                    <a:lnTo>
                      <a:pt x="0" y="171"/>
                    </a:lnTo>
                    <a:close/>
                    <a:moveTo>
                      <a:pt x="20" y="25"/>
                    </a:moveTo>
                    <a:lnTo>
                      <a:pt x="31" y="24"/>
                    </a:lnTo>
                    <a:lnTo>
                      <a:pt x="45" y="23"/>
                    </a:lnTo>
                    <a:lnTo>
                      <a:pt x="53" y="24"/>
                    </a:lnTo>
                    <a:lnTo>
                      <a:pt x="60" y="24"/>
                    </a:lnTo>
                    <a:lnTo>
                      <a:pt x="67" y="26"/>
                    </a:lnTo>
                    <a:lnTo>
                      <a:pt x="73" y="27"/>
                    </a:lnTo>
                    <a:lnTo>
                      <a:pt x="79" y="31"/>
                    </a:lnTo>
                    <a:lnTo>
                      <a:pt x="84" y="33"/>
                    </a:lnTo>
                    <a:lnTo>
                      <a:pt x="89" y="36"/>
                    </a:lnTo>
                    <a:lnTo>
                      <a:pt x="93" y="41"/>
                    </a:lnTo>
                    <a:lnTo>
                      <a:pt x="97" y="45"/>
                    </a:lnTo>
                    <a:lnTo>
                      <a:pt x="100" y="50"/>
                    </a:lnTo>
                    <a:lnTo>
                      <a:pt x="102" y="55"/>
                    </a:lnTo>
                    <a:lnTo>
                      <a:pt x="106" y="61"/>
                    </a:lnTo>
                    <a:lnTo>
                      <a:pt x="107" y="66"/>
                    </a:lnTo>
                    <a:lnTo>
                      <a:pt x="108" y="73"/>
                    </a:lnTo>
                    <a:lnTo>
                      <a:pt x="109" y="80"/>
                    </a:lnTo>
                    <a:lnTo>
                      <a:pt x="109" y="86"/>
                    </a:lnTo>
                    <a:lnTo>
                      <a:pt x="109" y="94"/>
                    </a:lnTo>
                    <a:lnTo>
                      <a:pt x="108" y="102"/>
                    </a:lnTo>
                    <a:lnTo>
                      <a:pt x="107" y="110"/>
                    </a:lnTo>
                    <a:lnTo>
                      <a:pt x="104" y="116"/>
                    </a:lnTo>
                    <a:lnTo>
                      <a:pt x="102" y="122"/>
                    </a:lnTo>
                    <a:lnTo>
                      <a:pt x="99" y="128"/>
                    </a:lnTo>
                    <a:lnTo>
                      <a:pt x="96" y="133"/>
                    </a:lnTo>
                    <a:lnTo>
                      <a:pt x="92" y="138"/>
                    </a:lnTo>
                    <a:lnTo>
                      <a:pt x="87" y="142"/>
                    </a:lnTo>
                    <a:lnTo>
                      <a:pt x="82" y="145"/>
                    </a:lnTo>
                    <a:lnTo>
                      <a:pt x="76" y="149"/>
                    </a:lnTo>
                    <a:lnTo>
                      <a:pt x="70" y="151"/>
                    </a:lnTo>
                    <a:lnTo>
                      <a:pt x="63" y="153"/>
                    </a:lnTo>
                    <a:lnTo>
                      <a:pt x="57" y="155"/>
                    </a:lnTo>
                    <a:lnTo>
                      <a:pt x="49" y="155"/>
                    </a:lnTo>
                    <a:lnTo>
                      <a:pt x="41" y="157"/>
                    </a:lnTo>
                    <a:lnTo>
                      <a:pt x="30" y="155"/>
                    </a:lnTo>
                    <a:lnTo>
                      <a:pt x="20" y="154"/>
                    </a:lnTo>
                    <a:lnTo>
                      <a:pt x="20" y="25"/>
                    </a:lnTo>
                    <a:close/>
                    <a:moveTo>
                      <a:pt x="249" y="116"/>
                    </a:move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99"/>
                    </a:lnTo>
                    <a:lnTo>
                      <a:pt x="247" y="89"/>
                    </a:lnTo>
                    <a:lnTo>
                      <a:pt x="245" y="80"/>
                    </a:lnTo>
                    <a:lnTo>
                      <a:pt x="241" y="71"/>
                    </a:lnTo>
                    <a:lnTo>
                      <a:pt x="237" y="66"/>
                    </a:lnTo>
                    <a:lnTo>
                      <a:pt x="234" y="63"/>
                    </a:lnTo>
                    <a:lnTo>
                      <a:pt x="230" y="60"/>
                    </a:lnTo>
                    <a:lnTo>
                      <a:pt x="225" y="57"/>
                    </a:lnTo>
                    <a:lnTo>
                      <a:pt x="221" y="54"/>
                    </a:lnTo>
                    <a:lnTo>
                      <a:pt x="216" y="53"/>
                    </a:lnTo>
                    <a:lnTo>
                      <a:pt x="209" y="52"/>
                    </a:lnTo>
                    <a:lnTo>
                      <a:pt x="203" y="51"/>
                    </a:lnTo>
                    <a:lnTo>
                      <a:pt x="196" y="52"/>
                    </a:lnTo>
                    <a:lnTo>
                      <a:pt x="191" y="53"/>
                    </a:lnTo>
                    <a:lnTo>
                      <a:pt x="185" y="54"/>
                    </a:lnTo>
                    <a:lnTo>
                      <a:pt x="180" y="56"/>
                    </a:lnTo>
                    <a:lnTo>
                      <a:pt x="176" y="59"/>
                    </a:lnTo>
                    <a:lnTo>
                      <a:pt x="171" y="62"/>
                    </a:lnTo>
                    <a:lnTo>
                      <a:pt x="167" y="65"/>
                    </a:lnTo>
                    <a:lnTo>
                      <a:pt x="163" y="70"/>
                    </a:lnTo>
                    <a:lnTo>
                      <a:pt x="157" y="79"/>
                    </a:lnTo>
                    <a:lnTo>
                      <a:pt x="153" y="90"/>
                    </a:lnTo>
                    <a:lnTo>
                      <a:pt x="150" y="102"/>
                    </a:lnTo>
                    <a:lnTo>
                      <a:pt x="149" y="114"/>
                    </a:lnTo>
                    <a:lnTo>
                      <a:pt x="150" y="128"/>
                    </a:lnTo>
                    <a:lnTo>
                      <a:pt x="153" y="139"/>
                    </a:lnTo>
                    <a:lnTo>
                      <a:pt x="155" y="144"/>
                    </a:lnTo>
                    <a:lnTo>
                      <a:pt x="157" y="149"/>
                    </a:lnTo>
                    <a:lnTo>
                      <a:pt x="161" y="153"/>
                    </a:lnTo>
                    <a:lnTo>
                      <a:pt x="164" y="158"/>
                    </a:lnTo>
                    <a:lnTo>
                      <a:pt x="168" y="161"/>
                    </a:lnTo>
                    <a:lnTo>
                      <a:pt x="171" y="164"/>
                    </a:lnTo>
                    <a:lnTo>
                      <a:pt x="177" y="168"/>
                    </a:lnTo>
                    <a:lnTo>
                      <a:pt x="181" y="170"/>
                    </a:lnTo>
                    <a:lnTo>
                      <a:pt x="187" y="172"/>
                    </a:lnTo>
                    <a:lnTo>
                      <a:pt x="193" y="173"/>
                    </a:lnTo>
                    <a:lnTo>
                      <a:pt x="198" y="173"/>
                    </a:lnTo>
                    <a:lnTo>
                      <a:pt x="205" y="174"/>
                    </a:lnTo>
                    <a:lnTo>
                      <a:pt x="218" y="173"/>
                    </a:lnTo>
                    <a:lnTo>
                      <a:pt x="229" y="172"/>
                    </a:lnTo>
                    <a:lnTo>
                      <a:pt x="236" y="169"/>
                    </a:lnTo>
                    <a:lnTo>
                      <a:pt x="243" y="167"/>
                    </a:lnTo>
                    <a:lnTo>
                      <a:pt x="239" y="151"/>
                    </a:lnTo>
                    <a:lnTo>
                      <a:pt x="233" y="154"/>
                    </a:lnTo>
                    <a:lnTo>
                      <a:pt x="227" y="155"/>
                    </a:lnTo>
                    <a:lnTo>
                      <a:pt x="218" y="157"/>
                    </a:lnTo>
                    <a:lnTo>
                      <a:pt x="208" y="158"/>
                    </a:lnTo>
                    <a:lnTo>
                      <a:pt x="201" y="157"/>
                    </a:lnTo>
                    <a:lnTo>
                      <a:pt x="193" y="155"/>
                    </a:lnTo>
                    <a:lnTo>
                      <a:pt x="187" y="152"/>
                    </a:lnTo>
                    <a:lnTo>
                      <a:pt x="181" y="148"/>
                    </a:lnTo>
                    <a:lnTo>
                      <a:pt x="176" y="142"/>
                    </a:lnTo>
                    <a:lnTo>
                      <a:pt x="173" y="135"/>
                    </a:lnTo>
                    <a:lnTo>
                      <a:pt x="169" y="127"/>
                    </a:lnTo>
                    <a:lnTo>
                      <a:pt x="169" y="116"/>
                    </a:lnTo>
                    <a:lnTo>
                      <a:pt x="249" y="116"/>
                    </a:lnTo>
                    <a:close/>
                    <a:moveTo>
                      <a:pt x="169" y="101"/>
                    </a:moveTo>
                    <a:lnTo>
                      <a:pt x="170" y="95"/>
                    </a:lnTo>
                    <a:lnTo>
                      <a:pt x="171" y="90"/>
                    </a:lnTo>
                    <a:lnTo>
                      <a:pt x="175" y="84"/>
                    </a:lnTo>
                    <a:lnTo>
                      <a:pt x="178" y="79"/>
                    </a:lnTo>
                    <a:lnTo>
                      <a:pt x="182" y="74"/>
                    </a:lnTo>
                    <a:lnTo>
                      <a:pt x="188" y="70"/>
                    </a:lnTo>
                    <a:lnTo>
                      <a:pt x="193" y="67"/>
                    </a:lnTo>
                    <a:lnTo>
                      <a:pt x="201" y="66"/>
                    </a:lnTo>
                    <a:lnTo>
                      <a:pt x="209" y="67"/>
                    </a:lnTo>
                    <a:lnTo>
                      <a:pt x="216" y="70"/>
                    </a:lnTo>
                    <a:lnTo>
                      <a:pt x="220" y="74"/>
                    </a:lnTo>
                    <a:lnTo>
                      <a:pt x="224" y="79"/>
                    </a:lnTo>
                    <a:lnTo>
                      <a:pt x="227" y="84"/>
                    </a:lnTo>
                    <a:lnTo>
                      <a:pt x="229" y="90"/>
                    </a:lnTo>
                    <a:lnTo>
                      <a:pt x="230" y="96"/>
                    </a:lnTo>
                    <a:lnTo>
                      <a:pt x="230" y="101"/>
                    </a:lnTo>
                    <a:lnTo>
                      <a:pt x="169" y="101"/>
                    </a:lnTo>
                    <a:close/>
                    <a:moveTo>
                      <a:pt x="268" y="167"/>
                    </a:moveTo>
                    <a:lnTo>
                      <a:pt x="274" y="170"/>
                    </a:lnTo>
                    <a:lnTo>
                      <a:pt x="282" y="172"/>
                    </a:lnTo>
                    <a:lnTo>
                      <a:pt x="290" y="173"/>
                    </a:lnTo>
                    <a:lnTo>
                      <a:pt x="300" y="174"/>
                    </a:lnTo>
                    <a:lnTo>
                      <a:pt x="309" y="173"/>
                    </a:lnTo>
                    <a:lnTo>
                      <a:pt x="317" y="171"/>
                    </a:lnTo>
                    <a:lnTo>
                      <a:pt x="325" y="169"/>
                    </a:lnTo>
                    <a:lnTo>
                      <a:pt x="331" y="164"/>
                    </a:lnTo>
                    <a:lnTo>
                      <a:pt x="336" y="159"/>
                    </a:lnTo>
                    <a:lnTo>
                      <a:pt x="339" y="153"/>
                    </a:lnTo>
                    <a:lnTo>
                      <a:pt x="341" y="147"/>
                    </a:lnTo>
                    <a:lnTo>
                      <a:pt x="342" y="139"/>
                    </a:lnTo>
                    <a:lnTo>
                      <a:pt x="342" y="132"/>
                    </a:lnTo>
                    <a:lnTo>
                      <a:pt x="340" y="127"/>
                    </a:lnTo>
                    <a:lnTo>
                      <a:pt x="338" y="122"/>
                    </a:lnTo>
                    <a:lnTo>
                      <a:pt x="335" y="118"/>
                    </a:lnTo>
                    <a:lnTo>
                      <a:pt x="330" y="113"/>
                    </a:lnTo>
                    <a:lnTo>
                      <a:pt x="325" y="110"/>
                    </a:lnTo>
                    <a:lnTo>
                      <a:pt x="319" y="106"/>
                    </a:lnTo>
                    <a:lnTo>
                      <a:pt x="312" y="103"/>
                    </a:lnTo>
                    <a:lnTo>
                      <a:pt x="302" y="99"/>
                    </a:lnTo>
                    <a:lnTo>
                      <a:pt x="296" y="95"/>
                    </a:lnTo>
                    <a:lnTo>
                      <a:pt x="293" y="92"/>
                    </a:lnTo>
                    <a:lnTo>
                      <a:pt x="291" y="90"/>
                    </a:lnTo>
                    <a:lnTo>
                      <a:pt x="291" y="86"/>
                    </a:lnTo>
                    <a:lnTo>
                      <a:pt x="290" y="83"/>
                    </a:lnTo>
                    <a:lnTo>
                      <a:pt x="291" y="80"/>
                    </a:lnTo>
                    <a:lnTo>
                      <a:pt x="291" y="77"/>
                    </a:lnTo>
                    <a:lnTo>
                      <a:pt x="293" y="74"/>
                    </a:lnTo>
                    <a:lnTo>
                      <a:pt x="296" y="72"/>
                    </a:lnTo>
                    <a:lnTo>
                      <a:pt x="298" y="70"/>
                    </a:lnTo>
                    <a:lnTo>
                      <a:pt x="301" y="69"/>
                    </a:lnTo>
                    <a:lnTo>
                      <a:pt x="305" y="67"/>
                    </a:lnTo>
                    <a:lnTo>
                      <a:pt x="310" y="67"/>
                    </a:lnTo>
                    <a:lnTo>
                      <a:pt x="317" y="67"/>
                    </a:lnTo>
                    <a:lnTo>
                      <a:pt x="324" y="70"/>
                    </a:lnTo>
                    <a:lnTo>
                      <a:pt x="329" y="72"/>
                    </a:lnTo>
                    <a:lnTo>
                      <a:pt x="333" y="74"/>
                    </a:lnTo>
                    <a:lnTo>
                      <a:pt x="338" y="59"/>
                    </a:lnTo>
                    <a:lnTo>
                      <a:pt x="332" y="56"/>
                    </a:lnTo>
                    <a:lnTo>
                      <a:pt x="326" y="53"/>
                    </a:lnTo>
                    <a:lnTo>
                      <a:pt x="318" y="52"/>
                    </a:lnTo>
                    <a:lnTo>
                      <a:pt x="310" y="51"/>
                    </a:lnTo>
                    <a:lnTo>
                      <a:pt x="301" y="52"/>
                    </a:lnTo>
                    <a:lnTo>
                      <a:pt x="293" y="54"/>
                    </a:lnTo>
                    <a:lnTo>
                      <a:pt x="287" y="57"/>
                    </a:lnTo>
                    <a:lnTo>
                      <a:pt x="282" y="62"/>
                    </a:lnTo>
                    <a:lnTo>
                      <a:pt x="276" y="66"/>
                    </a:lnTo>
                    <a:lnTo>
                      <a:pt x="273" y="72"/>
                    </a:lnTo>
                    <a:lnTo>
                      <a:pt x="272" y="79"/>
                    </a:lnTo>
                    <a:lnTo>
                      <a:pt x="271" y="85"/>
                    </a:lnTo>
                    <a:lnTo>
                      <a:pt x="271" y="91"/>
                    </a:lnTo>
                    <a:lnTo>
                      <a:pt x="273" y="96"/>
                    </a:lnTo>
                    <a:lnTo>
                      <a:pt x="275" y="101"/>
                    </a:lnTo>
                    <a:lnTo>
                      <a:pt x="278" y="105"/>
                    </a:lnTo>
                    <a:lnTo>
                      <a:pt x="283" y="109"/>
                    </a:lnTo>
                    <a:lnTo>
                      <a:pt x="287" y="113"/>
                    </a:lnTo>
                    <a:lnTo>
                      <a:pt x="293" y="116"/>
                    </a:lnTo>
                    <a:lnTo>
                      <a:pt x="301" y="119"/>
                    </a:lnTo>
                    <a:lnTo>
                      <a:pt x="311" y="123"/>
                    </a:lnTo>
                    <a:lnTo>
                      <a:pt x="317" y="129"/>
                    </a:lnTo>
                    <a:lnTo>
                      <a:pt x="319" y="131"/>
                    </a:lnTo>
                    <a:lnTo>
                      <a:pt x="320" y="134"/>
                    </a:lnTo>
                    <a:lnTo>
                      <a:pt x="322" y="138"/>
                    </a:lnTo>
                    <a:lnTo>
                      <a:pt x="322" y="141"/>
                    </a:lnTo>
                    <a:lnTo>
                      <a:pt x="322" y="144"/>
                    </a:lnTo>
                    <a:lnTo>
                      <a:pt x="320" y="148"/>
                    </a:lnTo>
                    <a:lnTo>
                      <a:pt x="319" y="151"/>
                    </a:lnTo>
                    <a:lnTo>
                      <a:pt x="316" y="153"/>
                    </a:lnTo>
                    <a:lnTo>
                      <a:pt x="314" y="155"/>
                    </a:lnTo>
                    <a:lnTo>
                      <a:pt x="310" y="157"/>
                    </a:lnTo>
                    <a:lnTo>
                      <a:pt x="305" y="158"/>
                    </a:lnTo>
                    <a:lnTo>
                      <a:pt x="300" y="159"/>
                    </a:lnTo>
                    <a:lnTo>
                      <a:pt x="292" y="158"/>
                    </a:lnTo>
                    <a:lnTo>
                      <a:pt x="285" y="155"/>
                    </a:lnTo>
                    <a:lnTo>
                      <a:pt x="278" y="153"/>
                    </a:lnTo>
                    <a:lnTo>
                      <a:pt x="273" y="150"/>
                    </a:lnTo>
                    <a:lnTo>
                      <a:pt x="268" y="167"/>
                    </a:lnTo>
                    <a:close/>
                    <a:moveTo>
                      <a:pt x="461" y="116"/>
                    </a:moveTo>
                    <a:lnTo>
                      <a:pt x="461" y="112"/>
                    </a:lnTo>
                    <a:lnTo>
                      <a:pt x="461" y="106"/>
                    </a:lnTo>
                    <a:lnTo>
                      <a:pt x="461" y="99"/>
                    </a:lnTo>
                    <a:lnTo>
                      <a:pt x="459" y="89"/>
                    </a:lnTo>
                    <a:lnTo>
                      <a:pt x="457" y="80"/>
                    </a:lnTo>
                    <a:lnTo>
                      <a:pt x="451" y="71"/>
                    </a:lnTo>
                    <a:lnTo>
                      <a:pt x="449" y="66"/>
                    </a:lnTo>
                    <a:lnTo>
                      <a:pt x="446" y="63"/>
                    </a:lnTo>
                    <a:lnTo>
                      <a:pt x="441" y="60"/>
                    </a:lnTo>
                    <a:lnTo>
                      <a:pt x="437" y="57"/>
                    </a:lnTo>
                    <a:lnTo>
                      <a:pt x="432" y="54"/>
                    </a:lnTo>
                    <a:lnTo>
                      <a:pt x="426" y="53"/>
                    </a:lnTo>
                    <a:lnTo>
                      <a:pt x="421" y="52"/>
                    </a:lnTo>
                    <a:lnTo>
                      <a:pt x="414" y="51"/>
                    </a:lnTo>
                    <a:lnTo>
                      <a:pt x="408" y="52"/>
                    </a:lnTo>
                    <a:lnTo>
                      <a:pt x="403" y="53"/>
                    </a:lnTo>
                    <a:lnTo>
                      <a:pt x="397" y="54"/>
                    </a:lnTo>
                    <a:lnTo>
                      <a:pt x="392" y="56"/>
                    </a:lnTo>
                    <a:lnTo>
                      <a:pt x="386" y="59"/>
                    </a:lnTo>
                    <a:lnTo>
                      <a:pt x="382" y="62"/>
                    </a:lnTo>
                    <a:lnTo>
                      <a:pt x="379" y="65"/>
                    </a:lnTo>
                    <a:lnTo>
                      <a:pt x="374" y="70"/>
                    </a:lnTo>
                    <a:lnTo>
                      <a:pt x="369" y="79"/>
                    </a:lnTo>
                    <a:lnTo>
                      <a:pt x="364" y="90"/>
                    </a:lnTo>
                    <a:lnTo>
                      <a:pt x="362" y="102"/>
                    </a:lnTo>
                    <a:lnTo>
                      <a:pt x="360" y="114"/>
                    </a:lnTo>
                    <a:lnTo>
                      <a:pt x="362" y="128"/>
                    </a:lnTo>
                    <a:lnTo>
                      <a:pt x="365" y="139"/>
                    </a:lnTo>
                    <a:lnTo>
                      <a:pt x="367" y="144"/>
                    </a:lnTo>
                    <a:lnTo>
                      <a:pt x="369" y="149"/>
                    </a:lnTo>
                    <a:lnTo>
                      <a:pt x="372" y="153"/>
                    </a:lnTo>
                    <a:lnTo>
                      <a:pt x="376" y="158"/>
                    </a:lnTo>
                    <a:lnTo>
                      <a:pt x="379" y="161"/>
                    </a:lnTo>
                    <a:lnTo>
                      <a:pt x="383" y="164"/>
                    </a:lnTo>
                    <a:lnTo>
                      <a:pt x="389" y="168"/>
                    </a:lnTo>
                    <a:lnTo>
                      <a:pt x="393" y="170"/>
                    </a:lnTo>
                    <a:lnTo>
                      <a:pt x="398" y="172"/>
                    </a:lnTo>
                    <a:lnTo>
                      <a:pt x="404" y="173"/>
                    </a:lnTo>
                    <a:lnTo>
                      <a:pt x="410" y="173"/>
                    </a:lnTo>
                    <a:lnTo>
                      <a:pt x="417" y="174"/>
                    </a:lnTo>
                    <a:lnTo>
                      <a:pt x="430" y="173"/>
                    </a:lnTo>
                    <a:lnTo>
                      <a:pt x="439" y="172"/>
                    </a:lnTo>
                    <a:lnTo>
                      <a:pt x="448" y="169"/>
                    </a:lnTo>
                    <a:lnTo>
                      <a:pt x="454" y="167"/>
                    </a:lnTo>
                    <a:lnTo>
                      <a:pt x="451" y="151"/>
                    </a:lnTo>
                    <a:lnTo>
                      <a:pt x="445" y="154"/>
                    </a:lnTo>
                    <a:lnTo>
                      <a:pt x="438" y="155"/>
                    </a:lnTo>
                    <a:lnTo>
                      <a:pt x="430" y="157"/>
                    </a:lnTo>
                    <a:lnTo>
                      <a:pt x="420" y="158"/>
                    </a:lnTo>
                    <a:lnTo>
                      <a:pt x="412" y="157"/>
                    </a:lnTo>
                    <a:lnTo>
                      <a:pt x="405" y="155"/>
                    </a:lnTo>
                    <a:lnTo>
                      <a:pt x="398" y="152"/>
                    </a:lnTo>
                    <a:lnTo>
                      <a:pt x="392" y="148"/>
                    </a:lnTo>
                    <a:lnTo>
                      <a:pt x="387" y="142"/>
                    </a:lnTo>
                    <a:lnTo>
                      <a:pt x="384" y="135"/>
                    </a:lnTo>
                    <a:lnTo>
                      <a:pt x="381" y="127"/>
                    </a:lnTo>
                    <a:lnTo>
                      <a:pt x="380" y="116"/>
                    </a:lnTo>
                    <a:lnTo>
                      <a:pt x="461" y="116"/>
                    </a:lnTo>
                    <a:close/>
                    <a:moveTo>
                      <a:pt x="381" y="101"/>
                    </a:moveTo>
                    <a:lnTo>
                      <a:pt x="382" y="95"/>
                    </a:lnTo>
                    <a:lnTo>
                      <a:pt x="383" y="90"/>
                    </a:lnTo>
                    <a:lnTo>
                      <a:pt x="385" y="84"/>
                    </a:lnTo>
                    <a:lnTo>
                      <a:pt x="390" y="79"/>
                    </a:lnTo>
                    <a:lnTo>
                      <a:pt x="394" y="74"/>
                    </a:lnTo>
                    <a:lnTo>
                      <a:pt x="398" y="70"/>
                    </a:lnTo>
                    <a:lnTo>
                      <a:pt x="405" y="67"/>
                    </a:lnTo>
                    <a:lnTo>
                      <a:pt x="412" y="66"/>
                    </a:lnTo>
                    <a:lnTo>
                      <a:pt x="420" y="67"/>
                    </a:lnTo>
                    <a:lnTo>
                      <a:pt x="426" y="70"/>
                    </a:lnTo>
                    <a:lnTo>
                      <a:pt x="432" y="74"/>
                    </a:lnTo>
                    <a:lnTo>
                      <a:pt x="436" y="79"/>
                    </a:lnTo>
                    <a:lnTo>
                      <a:pt x="438" y="84"/>
                    </a:lnTo>
                    <a:lnTo>
                      <a:pt x="440" y="90"/>
                    </a:lnTo>
                    <a:lnTo>
                      <a:pt x="441" y="96"/>
                    </a:lnTo>
                    <a:lnTo>
                      <a:pt x="441" y="101"/>
                    </a:lnTo>
                    <a:lnTo>
                      <a:pt x="381" y="101"/>
                    </a:lnTo>
                    <a:close/>
                    <a:moveTo>
                      <a:pt x="487" y="172"/>
                    </a:moveTo>
                    <a:lnTo>
                      <a:pt x="507" y="172"/>
                    </a:lnTo>
                    <a:lnTo>
                      <a:pt x="507" y="101"/>
                    </a:lnTo>
                    <a:lnTo>
                      <a:pt x="508" y="95"/>
                    </a:lnTo>
                    <a:lnTo>
                      <a:pt x="509" y="91"/>
                    </a:lnTo>
                    <a:lnTo>
                      <a:pt x="511" y="86"/>
                    </a:lnTo>
                    <a:lnTo>
                      <a:pt x="513" y="82"/>
                    </a:lnTo>
                    <a:lnTo>
                      <a:pt x="516" y="79"/>
                    </a:lnTo>
                    <a:lnTo>
                      <a:pt x="519" y="75"/>
                    </a:lnTo>
                    <a:lnTo>
                      <a:pt x="522" y="73"/>
                    </a:lnTo>
                    <a:lnTo>
                      <a:pt x="527" y="71"/>
                    </a:lnTo>
                    <a:lnTo>
                      <a:pt x="532" y="70"/>
                    </a:lnTo>
                    <a:lnTo>
                      <a:pt x="536" y="69"/>
                    </a:lnTo>
                    <a:lnTo>
                      <a:pt x="544" y="70"/>
                    </a:lnTo>
                    <a:lnTo>
                      <a:pt x="549" y="72"/>
                    </a:lnTo>
                    <a:lnTo>
                      <a:pt x="554" y="75"/>
                    </a:lnTo>
                    <a:lnTo>
                      <a:pt x="557" y="80"/>
                    </a:lnTo>
                    <a:lnTo>
                      <a:pt x="560" y="84"/>
                    </a:lnTo>
                    <a:lnTo>
                      <a:pt x="562" y="91"/>
                    </a:lnTo>
                    <a:lnTo>
                      <a:pt x="562" y="96"/>
                    </a:lnTo>
                    <a:lnTo>
                      <a:pt x="563" y="104"/>
                    </a:lnTo>
                    <a:lnTo>
                      <a:pt x="563" y="172"/>
                    </a:lnTo>
                    <a:lnTo>
                      <a:pt x="584" y="172"/>
                    </a:lnTo>
                    <a:lnTo>
                      <a:pt x="584" y="101"/>
                    </a:lnTo>
                    <a:lnTo>
                      <a:pt x="584" y="94"/>
                    </a:lnTo>
                    <a:lnTo>
                      <a:pt x="583" y="88"/>
                    </a:lnTo>
                    <a:lnTo>
                      <a:pt x="582" y="82"/>
                    </a:lnTo>
                    <a:lnTo>
                      <a:pt x="580" y="76"/>
                    </a:lnTo>
                    <a:lnTo>
                      <a:pt x="575" y="67"/>
                    </a:lnTo>
                    <a:lnTo>
                      <a:pt x="570" y="61"/>
                    </a:lnTo>
                    <a:lnTo>
                      <a:pt x="563" y="56"/>
                    </a:lnTo>
                    <a:lnTo>
                      <a:pt x="557" y="53"/>
                    </a:lnTo>
                    <a:lnTo>
                      <a:pt x="549" y="52"/>
                    </a:lnTo>
                    <a:lnTo>
                      <a:pt x="544" y="51"/>
                    </a:lnTo>
                    <a:lnTo>
                      <a:pt x="536" y="52"/>
                    </a:lnTo>
                    <a:lnTo>
                      <a:pt x="531" y="53"/>
                    </a:lnTo>
                    <a:lnTo>
                      <a:pt x="525" y="55"/>
                    </a:lnTo>
                    <a:lnTo>
                      <a:pt x="520" y="59"/>
                    </a:lnTo>
                    <a:lnTo>
                      <a:pt x="515" y="62"/>
                    </a:lnTo>
                    <a:lnTo>
                      <a:pt x="512" y="65"/>
                    </a:lnTo>
                    <a:lnTo>
                      <a:pt x="508" y="70"/>
                    </a:lnTo>
                    <a:lnTo>
                      <a:pt x="506" y="73"/>
                    </a:lnTo>
                    <a:lnTo>
                      <a:pt x="505" y="73"/>
                    </a:lnTo>
                    <a:lnTo>
                      <a:pt x="504" y="54"/>
                    </a:lnTo>
                    <a:lnTo>
                      <a:pt x="486" y="54"/>
                    </a:lnTo>
                    <a:lnTo>
                      <a:pt x="487" y="69"/>
                    </a:lnTo>
                    <a:lnTo>
                      <a:pt x="487" y="85"/>
                    </a:lnTo>
                    <a:lnTo>
                      <a:pt x="487" y="172"/>
                    </a:lnTo>
                    <a:close/>
                    <a:moveTo>
                      <a:pt x="600" y="54"/>
                    </a:moveTo>
                    <a:lnTo>
                      <a:pt x="643" y="172"/>
                    </a:lnTo>
                    <a:lnTo>
                      <a:pt x="664" y="172"/>
                    </a:lnTo>
                    <a:lnTo>
                      <a:pt x="708" y="54"/>
                    </a:lnTo>
                    <a:lnTo>
                      <a:pt x="687" y="54"/>
                    </a:lnTo>
                    <a:lnTo>
                      <a:pt x="665" y="120"/>
                    </a:lnTo>
                    <a:lnTo>
                      <a:pt x="660" y="135"/>
                    </a:lnTo>
                    <a:lnTo>
                      <a:pt x="655" y="150"/>
                    </a:lnTo>
                    <a:lnTo>
                      <a:pt x="654" y="150"/>
                    </a:lnTo>
                    <a:lnTo>
                      <a:pt x="650" y="135"/>
                    </a:lnTo>
                    <a:lnTo>
                      <a:pt x="646" y="120"/>
                    </a:lnTo>
                    <a:lnTo>
                      <a:pt x="623" y="54"/>
                    </a:lnTo>
                    <a:lnTo>
                      <a:pt x="600" y="54"/>
                    </a:lnTo>
                    <a:close/>
                    <a:moveTo>
                      <a:pt x="774" y="51"/>
                    </a:moveTo>
                    <a:lnTo>
                      <a:pt x="762" y="52"/>
                    </a:lnTo>
                    <a:lnTo>
                      <a:pt x="751" y="55"/>
                    </a:lnTo>
                    <a:lnTo>
                      <a:pt x="747" y="57"/>
                    </a:lnTo>
                    <a:lnTo>
                      <a:pt x="743" y="61"/>
                    </a:lnTo>
                    <a:lnTo>
                      <a:pt x="738" y="64"/>
                    </a:lnTo>
                    <a:lnTo>
                      <a:pt x="734" y="67"/>
                    </a:lnTo>
                    <a:lnTo>
                      <a:pt x="730" y="72"/>
                    </a:lnTo>
                    <a:lnTo>
                      <a:pt x="727" y="76"/>
                    </a:lnTo>
                    <a:lnTo>
                      <a:pt x="724" y="82"/>
                    </a:lnTo>
                    <a:lnTo>
                      <a:pt x="722" y="88"/>
                    </a:lnTo>
                    <a:lnTo>
                      <a:pt x="720" y="93"/>
                    </a:lnTo>
                    <a:lnTo>
                      <a:pt x="719" y="100"/>
                    </a:lnTo>
                    <a:lnTo>
                      <a:pt x="718" y="106"/>
                    </a:lnTo>
                    <a:lnTo>
                      <a:pt x="718" y="114"/>
                    </a:lnTo>
                    <a:lnTo>
                      <a:pt x="718" y="121"/>
                    </a:lnTo>
                    <a:lnTo>
                      <a:pt x="719" y="128"/>
                    </a:lnTo>
                    <a:lnTo>
                      <a:pt x="720" y="133"/>
                    </a:lnTo>
                    <a:lnTo>
                      <a:pt x="721" y="139"/>
                    </a:lnTo>
                    <a:lnTo>
                      <a:pt x="724" y="144"/>
                    </a:lnTo>
                    <a:lnTo>
                      <a:pt x="727" y="149"/>
                    </a:lnTo>
                    <a:lnTo>
                      <a:pt x="730" y="154"/>
                    </a:lnTo>
                    <a:lnTo>
                      <a:pt x="733" y="158"/>
                    </a:lnTo>
                    <a:lnTo>
                      <a:pt x="737" y="162"/>
                    </a:lnTo>
                    <a:lnTo>
                      <a:pt x="742" y="166"/>
                    </a:lnTo>
                    <a:lnTo>
                      <a:pt x="746" y="168"/>
                    </a:lnTo>
                    <a:lnTo>
                      <a:pt x="750" y="170"/>
                    </a:lnTo>
                    <a:lnTo>
                      <a:pt x="761" y="173"/>
                    </a:lnTo>
                    <a:lnTo>
                      <a:pt x="772" y="174"/>
                    </a:lnTo>
                    <a:lnTo>
                      <a:pt x="783" y="173"/>
                    </a:lnTo>
                    <a:lnTo>
                      <a:pt x="792" y="171"/>
                    </a:lnTo>
                    <a:lnTo>
                      <a:pt x="802" y="167"/>
                    </a:lnTo>
                    <a:lnTo>
                      <a:pt x="811" y="160"/>
                    </a:lnTo>
                    <a:lnTo>
                      <a:pt x="815" y="155"/>
                    </a:lnTo>
                    <a:lnTo>
                      <a:pt x="818" y="151"/>
                    </a:lnTo>
                    <a:lnTo>
                      <a:pt x="822" y="145"/>
                    </a:lnTo>
                    <a:lnTo>
                      <a:pt x="824" y="140"/>
                    </a:lnTo>
                    <a:lnTo>
                      <a:pt x="826" y="134"/>
                    </a:lnTo>
                    <a:lnTo>
                      <a:pt x="828" y="127"/>
                    </a:lnTo>
                    <a:lnTo>
                      <a:pt x="829" y="120"/>
                    </a:lnTo>
                    <a:lnTo>
                      <a:pt x="829" y="112"/>
                    </a:lnTo>
                    <a:lnTo>
                      <a:pt x="828" y="99"/>
                    </a:lnTo>
                    <a:lnTo>
                      <a:pt x="825" y="88"/>
                    </a:lnTo>
                    <a:lnTo>
                      <a:pt x="823" y="82"/>
                    </a:lnTo>
                    <a:lnTo>
                      <a:pt x="821" y="76"/>
                    </a:lnTo>
                    <a:lnTo>
                      <a:pt x="817" y="72"/>
                    </a:lnTo>
                    <a:lnTo>
                      <a:pt x="814" y="69"/>
                    </a:lnTo>
                    <a:lnTo>
                      <a:pt x="810" y="64"/>
                    </a:lnTo>
                    <a:lnTo>
                      <a:pt x="805" y="61"/>
                    </a:lnTo>
                    <a:lnTo>
                      <a:pt x="801" y="59"/>
                    </a:lnTo>
                    <a:lnTo>
                      <a:pt x="797" y="55"/>
                    </a:lnTo>
                    <a:lnTo>
                      <a:pt x="791" y="54"/>
                    </a:lnTo>
                    <a:lnTo>
                      <a:pt x="786" y="52"/>
                    </a:lnTo>
                    <a:lnTo>
                      <a:pt x="781" y="52"/>
                    </a:lnTo>
                    <a:lnTo>
                      <a:pt x="774" y="51"/>
                    </a:lnTo>
                    <a:close/>
                    <a:moveTo>
                      <a:pt x="774" y="67"/>
                    </a:moveTo>
                    <a:lnTo>
                      <a:pt x="778" y="67"/>
                    </a:lnTo>
                    <a:lnTo>
                      <a:pt x="782" y="69"/>
                    </a:lnTo>
                    <a:lnTo>
                      <a:pt x="786" y="70"/>
                    </a:lnTo>
                    <a:lnTo>
                      <a:pt x="789" y="72"/>
                    </a:lnTo>
                    <a:lnTo>
                      <a:pt x="796" y="76"/>
                    </a:lnTo>
                    <a:lnTo>
                      <a:pt x="800" y="82"/>
                    </a:lnTo>
                    <a:lnTo>
                      <a:pt x="803" y="90"/>
                    </a:lnTo>
                    <a:lnTo>
                      <a:pt x="805" y="98"/>
                    </a:lnTo>
                    <a:lnTo>
                      <a:pt x="808" y="105"/>
                    </a:lnTo>
                    <a:lnTo>
                      <a:pt x="808" y="113"/>
                    </a:lnTo>
                    <a:lnTo>
                      <a:pt x="808" y="122"/>
                    </a:lnTo>
                    <a:lnTo>
                      <a:pt x="805" y="131"/>
                    </a:lnTo>
                    <a:lnTo>
                      <a:pt x="802" y="139"/>
                    </a:lnTo>
                    <a:lnTo>
                      <a:pt x="798" y="145"/>
                    </a:lnTo>
                    <a:lnTo>
                      <a:pt x="792" y="151"/>
                    </a:lnTo>
                    <a:lnTo>
                      <a:pt x="787" y="154"/>
                    </a:lnTo>
                    <a:lnTo>
                      <a:pt x="781" y="158"/>
                    </a:lnTo>
                    <a:lnTo>
                      <a:pt x="773" y="159"/>
                    </a:lnTo>
                    <a:lnTo>
                      <a:pt x="765" y="158"/>
                    </a:lnTo>
                    <a:lnTo>
                      <a:pt x="759" y="154"/>
                    </a:lnTo>
                    <a:lnTo>
                      <a:pt x="754" y="151"/>
                    </a:lnTo>
                    <a:lnTo>
                      <a:pt x="748" y="145"/>
                    </a:lnTo>
                    <a:lnTo>
                      <a:pt x="744" y="139"/>
                    </a:lnTo>
                    <a:lnTo>
                      <a:pt x="741" y="131"/>
                    </a:lnTo>
                    <a:lnTo>
                      <a:pt x="740" y="122"/>
                    </a:lnTo>
                    <a:lnTo>
                      <a:pt x="738" y="113"/>
                    </a:lnTo>
                    <a:lnTo>
                      <a:pt x="738" y="104"/>
                    </a:lnTo>
                    <a:lnTo>
                      <a:pt x="741" y="96"/>
                    </a:lnTo>
                    <a:lnTo>
                      <a:pt x="743" y="89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58" y="71"/>
                    </a:lnTo>
                    <a:lnTo>
                      <a:pt x="765" y="69"/>
                    </a:lnTo>
                    <a:lnTo>
                      <a:pt x="774" y="67"/>
                    </a:lnTo>
                    <a:close/>
                    <a:moveTo>
                      <a:pt x="855" y="172"/>
                    </a:moveTo>
                    <a:lnTo>
                      <a:pt x="876" y="172"/>
                    </a:lnTo>
                    <a:lnTo>
                      <a:pt x="876" y="0"/>
                    </a:lnTo>
                    <a:lnTo>
                      <a:pt x="855" y="0"/>
                    </a:lnTo>
                    <a:lnTo>
                      <a:pt x="855" y="172"/>
                    </a:lnTo>
                    <a:close/>
                    <a:moveTo>
                      <a:pt x="896" y="54"/>
                    </a:moveTo>
                    <a:lnTo>
                      <a:pt x="940" y="172"/>
                    </a:lnTo>
                    <a:lnTo>
                      <a:pt x="960" y="172"/>
                    </a:lnTo>
                    <a:lnTo>
                      <a:pt x="1004" y="54"/>
                    </a:lnTo>
                    <a:lnTo>
                      <a:pt x="983" y="54"/>
                    </a:lnTo>
                    <a:lnTo>
                      <a:pt x="961" y="120"/>
                    </a:lnTo>
                    <a:lnTo>
                      <a:pt x="956" y="135"/>
                    </a:lnTo>
                    <a:lnTo>
                      <a:pt x="951" y="150"/>
                    </a:lnTo>
                    <a:lnTo>
                      <a:pt x="950" y="150"/>
                    </a:lnTo>
                    <a:lnTo>
                      <a:pt x="946" y="135"/>
                    </a:lnTo>
                    <a:lnTo>
                      <a:pt x="941" y="120"/>
                    </a:lnTo>
                    <a:lnTo>
                      <a:pt x="919" y="54"/>
                    </a:lnTo>
                    <a:lnTo>
                      <a:pt x="896" y="54"/>
                    </a:lnTo>
                    <a:close/>
                    <a:moveTo>
                      <a:pt x="1113" y="116"/>
                    </a:moveTo>
                    <a:lnTo>
                      <a:pt x="1114" y="112"/>
                    </a:lnTo>
                    <a:lnTo>
                      <a:pt x="1114" y="106"/>
                    </a:lnTo>
                    <a:lnTo>
                      <a:pt x="1114" y="99"/>
                    </a:lnTo>
                    <a:lnTo>
                      <a:pt x="1112" y="89"/>
                    </a:lnTo>
                    <a:lnTo>
                      <a:pt x="1109" y="80"/>
                    </a:lnTo>
                    <a:lnTo>
                      <a:pt x="1105" y="71"/>
                    </a:lnTo>
                    <a:lnTo>
                      <a:pt x="1101" y="66"/>
                    </a:lnTo>
                    <a:lnTo>
                      <a:pt x="1098" y="63"/>
                    </a:lnTo>
                    <a:lnTo>
                      <a:pt x="1095" y="60"/>
                    </a:lnTo>
                    <a:lnTo>
                      <a:pt x="1091" y="57"/>
                    </a:lnTo>
                    <a:lnTo>
                      <a:pt x="1085" y="54"/>
                    </a:lnTo>
                    <a:lnTo>
                      <a:pt x="1080" y="53"/>
                    </a:lnTo>
                    <a:lnTo>
                      <a:pt x="1073" y="52"/>
                    </a:lnTo>
                    <a:lnTo>
                      <a:pt x="1067" y="51"/>
                    </a:lnTo>
                    <a:lnTo>
                      <a:pt x="1061" y="52"/>
                    </a:lnTo>
                    <a:lnTo>
                      <a:pt x="1055" y="53"/>
                    </a:lnTo>
                    <a:lnTo>
                      <a:pt x="1049" y="54"/>
                    </a:lnTo>
                    <a:lnTo>
                      <a:pt x="1045" y="56"/>
                    </a:lnTo>
                    <a:lnTo>
                      <a:pt x="1040" y="59"/>
                    </a:lnTo>
                    <a:lnTo>
                      <a:pt x="1035" y="62"/>
                    </a:lnTo>
                    <a:lnTo>
                      <a:pt x="1031" y="65"/>
                    </a:lnTo>
                    <a:lnTo>
                      <a:pt x="1028" y="70"/>
                    </a:lnTo>
                    <a:lnTo>
                      <a:pt x="1021" y="79"/>
                    </a:lnTo>
                    <a:lnTo>
                      <a:pt x="1017" y="90"/>
                    </a:lnTo>
                    <a:lnTo>
                      <a:pt x="1015" y="102"/>
                    </a:lnTo>
                    <a:lnTo>
                      <a:pt x="1014" y="114"/>
                    </a:lnTo>
                    <a:lnTo>
                      <a:pt x="1015" y="128"/>
                    </a:lnTo>
                    <a:lnTo>
                      <a:pt x="1017" y="139"/>
                    </a:lnTo>
                    <a:lnTo>
                      <a:pt x="1019" y="144"/>
                    </a:lnTo>
                    <a:lnTo>
                      <a:pt x="1022" y="149"/>
                    </a:lnTo>
                    <a:lnTo>
                      <a:pt x="1025" y="153"/>
                    </a:lnTo>
                    <a:lnTo>
                      <a:pt x="1029" y="158"/>
                    </a:lnTo>
                    <a:lnTo>
                      <a:pt x="1032" y="161"/>
                    </a:lnTo>
                    <a:lnTo>
                      <a:pt x="1037" y="164"/>
                    </a:lnTo>
                    <a:lnTo>
                      <a:pt x="1041" y="168"/>
                    </a:lnTo>
                    <a:lnTo>
                      <a:pt x="1046" y="170"/>
                    </a:lnTo>
                    <a:lnTo>
                      <a:pt x="1052" y="172"/>
                    </a:lnTo>
                    <a:lnTo>
                      <a:pt x="1057" y="173"/>
                    </a:lnTo>
                    <a:lnTo>
                      <a:pt x="1064" y="173"/>
                    </a:lnTo>
                    <a:lnTo>
                      <a:pt x="1070" y="174"/>
                    </a:lnTo>
                    <a:lnTo>
                      <a:pt x="1082" y="173"/>
                    </a:lnTo>
                    <a:lnTo>
                      <a:pt x="1093" y="172"/>
                    </a:lnTo>
                    <a:lnTo>
                      <a:pt x="1101" y="169"/>
                    </a:lnTo>
                    <a:lnTo>
                      <a:pt x="1108" y="167"/>
                    </a:lnTo>
                    <a:lnTo>
                      <a:pt x="1105" y="151"/>
                    </a:lnTo>
                    <a:lnTo>
                      <a:pt x="1098" y="154"/>
                    </a:lnTo>
                    <a:lnTo>
                      <a:pt x="1091" y="155"/>
                    </a:lnTo>
                    <a:lnTo>
                      <a:pt x="1083" y="157"/>
                    </a:lnTo>
                    <a:lnTo>
                      <a:pt x="1072" y="158"/>
                    </a:lnTo>
                    <a:lnTo>
                      <a:pt x="1065" y="157"/>
                    </a:lnTo>
                    <a:lnTo>
                      <a:pt x="1058" y="155"/>
                    </a:lnTo>
                    <a:lnTo>
                      <a:pt x="1052" y="152"/>
                    </a:lnTo>
                    <a:lnTo>
                      <a:pt x="1045" y="148"/>
                    </a:lnTo>
                    <a:lnTo>
                      <a:pt x="1041" y="142"/>
                    </a:lnTo>
                    <a:lnTo>
                      <a:pt x="1037" y="135"/>
                    </a:lnTo>
                    <a:lnTo>
                      <a:pt x="1034" y="127"/>
                    </a:lnTo>
                    <a:lnTo>
                      <a:pt x="1033" y="116"/>
                    </a:lnTo>
                    <a:lnTo>
                      <a:pt x="1113" y="116"/>
                    </a:lnTo>
                    <a:close/>
                    <a:moveTo>
                      <a:pt x="1033" y="101"/>
                    </a:moveTo>
                    <a:lnTo>
                      <a:pt x="1034" y="95"/>
                    </a:lnTo>
                    <a:lnTo>
                      <a:pt x="1037" y="90"/>
                    </a:lnTo>
                    <a:lnTo>
                      <a:pt x="1039" y="84"/>
                    </a:lnTo>
                    <a:lnTo>
                      <a:pt x="1042" y="79"/>
                    </a:lnTo>
                    <a:lnTo>
                      <a:pt x="1046" y="74"/>
                    </a:lnTo>
                    <a:lnTo>
                      <a:pt x="1052" y="70"/>
                    </a:lnTo>
                    <a:lnTo>
                      <a:pt x="1058" y="67"/>
                    </a:lnTo>
                    <a:lnTo>
                      <a:pt x="1066" y="66"/>
                    </a:lnTo>
                    <a:lnTo>
                      <a:pt x="1073" y="67"/>
                    </a:lnTo>
                    <a:lnTo>
                      <a:pt x="1080" y="70"/>
                    </a:lnTo>
                    <a:lnTo>
                      <a:pt x="1085" y="74"/>
                    </a:lnTo>
                    <a:lnTo>
                      <a:pt x="1088" y="79"/>
                    </a:lnTo>
                    <a:lnTo>
                      <a:pt x="1092" y="84"/>
                    </a:lnTo>
                    <a:lnTo>
                      <a:pt x="1093" y="90"/>
                    </a:lnTo>
                    <a:lnTo>
                      <a:pt x="1094" y="96"/>
                    </a:lnTo>
                    <a:lnTo>
                      <a:pt x="1094" y="101"/>
                    </a:lnTo>
                    <a:lnTo>
                      <a:pt x="1033" y="101"/>
                    </a:lnTo>
                    <a:close/>
                    <a:moveTo>
                      <a:pt x="1140" y="172"/>
                    </a:moveTo>
                    <a:lnTo>
                      <a:pt x="1161" y="172"/>
                    </a:lnTo>
                    <a:lnTo>
                      <a:pt x="1161" y="109"/>
                    </a:lnTo>
                    <a:lnTo>
                      <a:pt x="1161" y="104"/>
                    </a:lnTo>
                    <a:lnTo>
                      <a:pt x="1162" y="99"/>
                    </a:lnTo>
                    <a:lnTo>
                      <a:pt x="1163" y="93"/>
                    </a:lnTo>
                    <a:lnTo>
                      <a:pt x="1165" y="88"/>
                    </a:lnTo>
                    <a:lnTo>
                      <a:pt x="1167" y="83"/>
                    </a:lnTo>
                    <a:lnTo>
                      <a:pt x="1170" y="80"/>
                    </a:lnTo>
                    <a:lnTo>
                      <a:pt x="1175" y="76"/>
                    </a:lnTo>
                    <a:lnTo>
                      <a:pt x="1179" y="73"/>
                    </a:lnTo>
                    <a:lnTo>
                      <a:pt x="1184" y="72"/>
                    </a:lnTo>
                    <a:lnTo>
                      <a:pt x="1189" y="72"/>
                    </a:lnTo>
                    <a:lnTo>
                      <a:pt x="1193" y="72"/>
                    </a:lnTo>
                    <a:lnTo>
                      <a:pt x="1196" y="72"/>
                    </a:lnTo>
                    <a:lnTo>
                      <a:pt x="1196" y="52"/>
                    </a:lnTo>
                    <a:lnTo>
                      <a:pt x="1193" y="52"/>
                    </a:lnTo>
                    <a:lnTo>
                      <a:pt x="1190" y="51"/>
                    </a:lnTo>
                    <a:lnTo>
                      <a:pt x="1186" y="52"/>
                    </a:lnTo>
                    <a:lnTo>
                      <a:pt x="1180" y="53"/>
                    </a:lnTo>
                    <a:lnTo>
                      <a:pt x="1176" y="55"/>
                    </a:lnTo>
                    <a:lnTo>
                      <a:pt x="1172" y="59"/>
                    </a:lnTo>
                    <a:lnTo>
                      <a:pt x="1167" y="62"/>
                    </a:lnTo>
                    <a:lnTo>
                      <a:pt x="1164" y="66"/>
                    </a:lnTo>
                    <a:lnTo>
                      <a:pt x="1161" y="72"/>
                    </a:lnTo>
                    <a:lnTo>
                      <a:pt x="1159" y="77"/>
                    </a:lnTo>
                    <a:lnTo>
                      <a:pt x="1157" y="77"/>
                    </a:lnTo>
                    <a:lnTo>
                      <a:pt x="1157" y="54"/>
                    </a:lnTo>
                    <a:lnTo>
                      <a:pt x="1139" y="54"/>
                    </a:lnTo>
                    <a:lnTo>
                      <a:pt x="1139" y="62"/>
                    </a:lnTo>
                    <a:lnTo>
                      <a:pt x="1140" y="71"/>
                    </a:lnTo>
                    <a:lnTo>
                      <a:pt x="1140" y="81"/>
                    </a:lnTo>
                    <a:lnTo>
                      <a:pt x="1140" y="91"/>
                    </a:lnTo>
                    <a:lnTo>
                      <a:pt x="1140" y="172"/>
                    </a:lnTo>
                    <a:close/>
                    <a:moveTo>
                      <a:pt x="1344" y="151"/>
                    </a:moveTo>
                    <a:lnTo>
                      <a:pt x="1340" y="153"/>
                    </a:lnTo>
                    <a:lnTo>
                      <a:pt x="1335" y="155"/>
                    </a:lnTo>
                    <a:lnTo>
                      <a:pt x="1327" y="157"/>
                    </a:lnTo>
                    <a:lnTo>
                      <a:pt x="1319" y="157"/>
                    </a:lnTo>
                    <a:lnTo>
                      <a:pt x="1311" y="157"/>
                    </a:lnTo>
                    <a:lnTo>
                      <a:pt x="1303" y="154"/>
                    </a:lnTo>
                    <a:lnTo>
                      <a:pt x="1297" y="150"/>
                    </a:lnTo>
                    <a:lnTo>
                      <a:pt x="1291" y="145"/>
                    </a:lnTo>
                    <a:lnTo>
                      <a:pt x="1286" y="139"/>
                    </a:lnTo>
                    <a:lnTo>
                      <a:pt x="1283" y="131"/>
                    </a:lnTo>
                    <a:lnTo>
                      <a:pt x="1281" y="123"/>
                    </a:lnTo>
                    <a:lnTo>
                      <a:pt x="1280" y="113"/>
                    </a:lnTo>
                    <a:lnTo>
                      <a:pt x="1281" y="104"/>
                    </a:lnTo>
                    <a:lnTo>
                      <a:pt x="1283" y="95"/>
                    </a:lnTo>
                    <a:lnTo>
                      <a:pt x="1286" y="89"/>
                    </a:lnTo>
                    <a:lnTo>
                      <a:pt x="1290" y="82"/>
                    </a:lnTo>
                    <a:lnTo>
                      <a:pt x="1296" y="76"/>
                    </a:lnTo>
                    <a:lnTo>
                      <a:pt x="1303" y="72"/>
                    </a:lnTo>
                    <a:lnTo>
                      <a:pt x="1311" y="70"/>
                    </a:lnTo>
                    <a:lnTo>
                      <a:pt x="1321" y="69"/>
                    </a:lnTo>
                    <a:lnTo>
                      <a:pt x="1328" y="69"/>
                    </a:lnTo>
                    <a:lnTo>
                      <a:pt x="1335" y="71"/>
                    </a:lnTo>
                    <a:lnTo>
                      <a:pt x="1340" y="72"/>
                    </a:lnTo>
                    <a:lnTo>
                      <a:pt x="1344" y="74"/>
                    </a:lnTo>
                    <a:lnTo>
                      <a:pt x="1349" y="57"/>
                    </a:lnTo>
                    <a:lnTo>
                      <a:pt x="1343" y="55"/>
                    </a:lnTo>
                    <a:lnTo>
                      <a:pt x="1337" y="53"/>
                    </a:lnTo>
                    <a:lnTo>
                      <a:pt x="1329" y="52"/>
                    </a:lnTo>
                    <a:lnTo>
                      <a:pt x="1321" y="52"/>
                    </a:lnTo>
                    <a:lnTo>
                      <a:pt x="1313" y="52"/>
                    </a:lnTo>
                    <a:lnTo>
                      <a:pt x="1307" y="53"/>
                    </a:lnTo>
                    <a:lnTo>
                      <a:pt x="1301" y="54"/>
                    </a:lnTo>
                    <a:lnTo>
                      <a:pt x="1295" y="56"/>
                    </a:lnTo>
                    <a:lnTo>
                      <a:pt x="1289" y="59"/>
                    </a:lnTo>
                    <a:lnTo>
                      <a:pt x="1284" y="62"/>
                    </a:lnTo>
                    <a:lnTo>
                      <a:pt x="1280" y="65"/>
                    </a:lnTo>
                    <a:lnTo>
                      <a:pt x="1275" y="70"/>
                    </a:lnTo>
                    <a:lnTo>
                      <a:pt x="1272" y="73"/>
                    </a:lnTo>
                    <a:lnTo>
                      <a:pt x="1269" y="79"/>
                    </a:lnTo>
                    <a:lnTo>
                      <a:pt x="1265" y="83"/>
                    </a:lnTo>
                    <a:lnTo>
                      <a:pt x="1263" y="89"/>
                    </a:lnTo>
                    <a:lnTo>
                      <a:pt x="1261" y="95"/>
                    </a:lnTo>
                    <a:lnTo>
                      <a:pt x="1260" y="101"/>
                    </a:lnTo>
                    <a:lnTo>
                      <a:pt x="1259" y="108"/>
                    </a:lnTo>
                    <a:lnTo>
                      <a:pt x="1259" y="114"/>
                    </a:lnTo>
                    <a:lnTo>
                      <a:pt x="1260" y="127"/>
                    </a:lnTo>
                    <a:lnTo>
                      <a:pt x="1263" y="139"/>
                    </a:lnTo>
                    <a:lnTo>
                      <a:pt x="1265" y="144"/>
                    </a:lnTo>
                    <a:lnTo>
                      <a:pt x="1268" y="149"/>
                    </a:lnTo>
                    <a:lnTo>
                      <a:pt x="1271" y="153"/>
                    </a:lnTo>
                    <a:lnTo>
                      <a:pt x="1274" y="158"/>
                    </a:lnTo>
                    <a:lnTo>
                      <a:pt x="1278" y="161"/>
                    </a:lnTo>
                    <a:lnTo>
                      <a:pt x="1283" y="164"/>
                    </a:lnTo>
                    <a:lnTo>
                      <a:pt x="1287" y="168"/>
                    </a:lnTo>
                    <a:lnTo>
                      <a:pt x="1292" y="170"/>
                    </a:lnTo>
                    <a:lnTo>
                      <a:pt x="1298" y="172"/>
                    </a:lnTo>
                    <a:lnTo>
                      <a:pt x="1303" y="173"/>
                    </a:lnTo>
                    <a:lnTo>
                      <a:pt x="1310" y="173"/>
                    </a:lnTo>
                    <a:lnTo>
                      <a:pt x="1315" y="174"/>
                    </a:lnTo>
                    <a:lnTo>
                      <a:pt x="1326" y="173"/>
                    </a:lnTo>
                    <a:lnTo>
                      <a:pt x="1336" y="172"/>
                    </a:lnTo>
                    <a:lnTo>
                      <a:pt x="1343" y="170"/>
                    </a:lnTo>
                    <a:lnTo>
                      <a:pt x="1349" y="168"/>
                    </a:lnTo>
                    <a:lnTo>
                      <a:pt x="1344" y="151"/>
                    </a:lnTo>
                    <a:close/>
                    <a:moveTo>
                      <a:pt x="1420" y="51"/>
                    </a:moveTo>
                    <a:lnTo>
                      <a:pt x="1408" y="52"/>
                    </a:lnTo>
                    <a:lnTo>
                      <a:pt x="1397" y="55"/>
                    </a:lnTo>
                    <a:lnTo>
                      <a:pt x="1393" y="57"/>
                    </a:lnTo>
                    <a:lnTo>
                      <a:pt x="1388" y="61"/>
                    </a:lnTo>
                    <a:lnTo>
                      <a:pt x="1383" y="64"/>
                    </a:lnTo>
                    <a:lnTo>
                      <a:pt x="1380" y="67"/>
                    </a:lnTo>
                    <a:lnTo>
                      <a:pt x="1376" y="72"/>
                    </a:lnTo>
                    <a:lnTo>
                      <a:pt x="1372" y="76"/>
                    </a:lnTo>
                    <a:lnTo>
                      <a:pt x="1370" y="82"/>
                    </a:lnTo>
                    <a:lnTo>
                      <a:pt x="1367" y="88"/>
                    </a:lnTo>
                    <a:lnTo>
                      <a:pt x="1366" y="93"/>
                    </a:lnTo>
                    <a:lnTo>
                      <a:pt x="1364" y="100"/>
                    </a:lnTo>
                    <a:lnTo>
                      <a:pt x="1364" y="106"/>
                    </a:lnTo>
                    <a:lnTo>
                      <a:pt x="1363" y="114"/>
                    </a:lnTo>
                    <a:lnTo>
                      <a:pt x="1364" y="121"/>
                    </a:lnTo>
                    <a:lnTo>
                      <a:pt x="1364" y="128"/>
                    </a:lnTo>
                    <a:lnTo>
                      <a:pt x="1366" y="133"/>
                    </a:lnTo>
                    <a:lnTo>
                      <a:pt x="1367" y="139"/>
                    </a:lnTo>
                    <a:lnTo>
                      <a:pt x="1369" y="144"/>
                    </a:lnTo>
                    <a:lnTo>
                      <a:pt x="1372" y="149"/>
                    </a:lnTo>
                    <a:lnTo>
                      <a:pt x="1376" y="154"/>
                    </a:lnTo>
                    <a:lnTo>
                      <a:pt x="1379" y="158"/>
                    </a:lnTo>
                    <a:lnTo>
                      <a:pt x="1382" y="162"/>
                    </a:lnTo>
                    <a:lnTo>
                      <a:pt x="1386" y="166"/>
                    </a:lnTo>
                    <a:lnTo>
                      <a:pt x="1392" y="168"/>
                    </a:lnTo>
                    <a:lnTo>
                      <a:pt x="1396" y="170"/>
                    </a:lnTo>
                    <a:lnTo>
                      <a:pt x="1407" y="173"/>
                    </a:lnTo>
                    <a:lnTo>
                      <a:pt x="1418" y="174"/>
                    </a:lnTo>
                    <a:lnTo>
                      <a:pt x="1429" y="173"/>
                    </a:lnTo>
                    <a:lnTo>
                      <a:pt x="1438" y="171"/>
                    </a:lnTo>
                    <a:lnTo>
                      <a:pt x="1448" y="167"/>
                    </a:lnTo>
                    <a:lnTo>
                      <a:pt x="1457" y="160"/>
                    </a:lnTo>
                    <a:lnTo>
                      <a:pt x="1460" y="155"/>
                    </a:lnTo>
                    <a:lnTo>
                      <a:pt x="1464" y="151"/>
                    </a:lnTo>
                    <a:lnTo>
                      <a:pt x="1466" y="145"/>
                    </a:lnTo>
                    <a:lnTo>
                      <a:pt x="1470" y="140"/>
                    </a:lnTo>
                    <a:lnTo>
                      <a:pt x="1472" y="134"/>
                    </a:lnTo>
                    <a:lnTo>
                      <a:pt x="1473" y="127"/>
                    </a:lnTo>
                    <a:lnTo>
                      <a:pt x="1474" y="120"/>
                    </a:lnTo>
                    <a:lnTo>
                      <a:pt x="1475" y="112"/>
                    </a:lnTo>
                    <a:lnTo>
                      <a:pt x="1474" y="99"/>
                    </a:lnTo>
                    <a:lnTo>
                      <a:pt x="1471" y="88"/>
                    </a:lnTo>
                    <a:lnTo>
                      <a:pt x="1469" y="82"/>
                    </a:lnTo>
                    <a:lnTo>
                      <a:pt x="1465" y="76"/>
                    </a:lnTo>
                    <a:lnTo>
                      <a:pt x="1463" y="72"/>
                    </a:lnTo>
                    <a:lnTo>
                      <a:pt x="1459" y="69"/>
                    </a:lnTo>
                    <a:lnTo>
                      <a:pt x="1456" y="64"/>
                    </a:lnTo>
                    <a:lnTo>
                      <a:pt x="1451" y="61"/>
                    </a:lnTo>
                    <a:lnTo>
                      <a:pt x="1447" y="59"/>
                    </a:lnTo>
                    <a:lnTo>
                      <a:pt x="1442" y="55"/>
                    </a:lnTo>
                    <a:lnTo>
                      <a:pt x="1437" y="54"/>
                    </a:lnTo>
                    <a:lnTo>
                      <a:pt x="1432" y="52"/>
                    </a:lnTo>
                    <a:lnTo>
                      <a:pt x="1425" y="52"/>
                    </a:lnTo>
                    <a:lnTo>
                      <a:pt x="1420" y="51"/>
                    </a:lnTo>
                    <a:close/>
                    <a:moveTo>
                      <a:pt x="1419" y="67"/>
                    </a:moveTo>
                    <a:lnTo>
                      <a:pt x="1423" y="67"/>
                    </a:lnTo>
                    <a:lnTo>
                      <a:pt x="1427" y="69"/>
                    </a:lnTo>
                    <a:lnTo>
                      <a:pt x="1432" y="70"/>
                    </a:lnTo>
                    <a:lnTo>
                      <a:pt x="1435" y="72"/>
                    </a:lnTo>
                    <a:lnTo>
                      <a:pt x="1440" y="76"/>
                    </a:lnTo>
                    <a:lnTo>
                      <a:pt x="1446" y="82"/>
                    </a:lnTo>
                    <a:lnTo>
                      <a:pt x="1449" y="90"/>
                    </a:lnTo>
                    <a:lnTo>
                      <a:pt x="1451" y="98"/>
                    </a:lnTo>
                    <a:lnTo>
                      <a:pt x="1452" y="105"/>
                    </a:lnTo>
                    <a:lnTo>
                      <a:pt x="1453" y="113"/>
                    </a:lnTo>
                    <a:lnTo>
                      <a:pt x="1452" y="122"/>
                    </a:lnTo>
                    <a:lnTo>
                      <a:pt x="1450" y="131"/>
                    </a:lnTo>
                    <a:lnTo>
                      <a:pt x="1448" y="139"/>
                    </a:lnTo>
                    <a:lnTo>
                      <a:pt x="1444" y="145"/>
                    </a:lnTo>
                    <a:lnTo>
                      <a:pt x="1438" y="151"/>
                    </a:lnTo>
                    <a:lnTo>
                      <a:pt x="1433" y="154"/>
                    </a:lnTo>
                    <a:lnTo>
                      <a:pt x="1425" y="158"/>
                    </a:lnTo>
                    <a:lnTo>
                      <a:pt x="1419" y="159"/>
                    </a:lnTo>
                    <a:lnTo>
                      <a:pt x="1411" y="158"/>
                    </a:lnTo>
                    <a:lnTo>
                      <a:pt x="1405" y="154"/>
                    </a:lnTo>
                    <a:lnTo>
                      <a:pt x="1398" y="151"/>
                    </a:lnTo>
                    <a:lnTo>
                      <a:pt x="1394" y="145"/>
                    </a:lnTo>
                    <a:lnTo>
                      <a:pt x="1390" y="139"/>
                    </a:lnTo>
                    <a:lnTo>
                      <a:pt x="1386" y="131"/>
                    </a:lnTo>
                    <a:lnTo>
                      <a:pt x="1384" y="122"/>
                    </a:lnTo>
                    <a:lnTo>
                      <a:pt x="1384" y="113"/>
                    </a:lnTo>
                    <a:lnTo>
                      <a:pt x="1384" y="104"/>
                    </a:lnTo>
                    <a:lnTo>
                      <a:pt x="1386" y="96"/>
                    </a:lnTo>
                    <a:lnTo>
                      <a:pt x="1389" y="89"/>
                    </a:lnTo>
                    <a:lnTo>
                      <a:pt x="1392" y="82"/>
                    </a:lnTo>
                    <a:lnTo>
                      <a:pt x="1397" y="76"/>
                    </a:lnTo>
                    <a:lnTo>
                      <a:pt x="1404" y="71"/>
                    </a:lnTo>
                    <a:lnTo>
                      <a:pt x="1410" y="69"/>
                    </a:lnTo>
                    <a:lnTo>
                      <a:pt x="1419" y="67"/>
                    </a:lnTo>
                    <a:close/>
                    <a:moveTo>
                      <a:pt x="1501" y="172"/>
                    </a:moveTo>
                    <a:lnTo>
                      <a:pt x="1521" y="172"/>
                    </a:lnTo>
                    <a:lnTo>
                      <a:pt x="1521" y="101"/>
                    </a:lnTo>
                    <a:lnTo>
                      <a:pt x="1521" y="95"/>
                    </a:lnTo>
                    <a:lnTo>
                      <a:pt x="1523" y="90"/>
                    </a:lnTo>
                    <a:lnTo>
                      <a:pt x="1524" y="86"/>
                    </a:lnTo>
                    <a:lnTo>
                      <a:pt x="1526" y="82"/>
                    </a:lnTo>
                    <a:lnTo>
                      <a:pt x="1529" y="79"/>
                    </a:lnTo>
                    <a:lnTo>
                      <a:pt x="1532" y="75"/>
                    </a:lnTo>
                    <a:lnTo>
                      <a:pt x="1535" y="73"/>
                    </a:lnTo>
                    <a:lnTo>
                      <a:pt x="1540" y="71"/>
                    </a:lnTo>
                    <a:lnTo>
                      <a:pt x="1544" y="70"/>
                    </a:lnTo>
                    <a:lnTo>
                      <a:pt x="1548" y="69"/>
                    </a:lnTo>
                    <a:lnTo>
                      <a:pt x="1554" y="70"/>
                    </a:lnTo>
                    <a:lnTo>
                      <a:pt x="1558" y="71"/>
                    </a:lnTo>
                    <a:lnTo>
                      <a:pt x="1562" y="74"/>
                    </a:lnTo>
                    <a:lnTo>
                      <a:pt x="1566" y="77"/>
                    </a:lnTo>
                    <a:lnTo>
                      <a:pt x="1569" y="83"/>
                    </a:lnTo>
                    <a:lnTo>
                      <a:pt x="1571" y="89"/>
                    </a:lnTo>
                    <a:lnTo>
                      <a:pt x="1572" y="94"/>
                    </a:lnTo>
                    <a:lnTo>
                      <a:pt x="1572" y="101"/>
                    </a:lnTo>
                    <a:lnTo>
                      <a:pt x="1572" y="172"/>
                    </a:lnTo>
                    <a:lnTo>
                      <a:pt x="1593" y="172"/>
                    </a:lnTo>
                    <a:lnTo>
                      <a:pt x="1593" y="99"/>
                    </a:lnTo>
                    <a:lnTo>
                      <a:pt x="1593" y="93"/>
                    </a:lnTo>
                    <a:lnTo>
                      <a:pt x="1594" y="89"/>
                    </a:lnTo>
                    <a:lnTo>
                      <a:pt x="1596" y="84"/>
                    </a:lnTo>
                    <a:lnTo>
                      <a:pt x="1598" y="81"/>
                    </a:lnTo>
                    <a:lnTo>
                      <a:pt x="1600" y="77"/>
                    </a:lnTo>
                    <a:lnTo>
                      <a:pt x="1604" y="74"/>
                    </a:lnTo>
                    <a:lnTo>
                      <a:pt x="1607" y="72"/>
                    </a:lnTo>
                    <a:lnTo>
                      <a:pt x="1610" y="71"/>
                    </a:lnTo>
                    <a:lnTo>
                      <a:pt x="1614" y="70"/>
                    </a:lnTo>
                    <a:lnTo>
                      <a:pt x="1619" y="69"/>
                    </a:lnTo>
                    <a:lnTo>
                      <a:pt x="1624" y="70"/>
                    </a:lnTo>
                    <a:lnTo>
                      <a:pt x="1629" y="71"/>
                    </a:lnTo>
                    <a:lnTo>
                      <a:pt x="1634" y="74"/>
                    </a:lnTo>
                    <a:lnTo>
                      <a:pt x="1637" y="79"/>
                    </a:lnTo>
                    <a:lnTo>
                      <a:pt x="1640" y="84"/>
                    </a:lnTo>
                    <a:lnTo>
                      <a:pt x="1641" y="90"/>
                    </a:lnTo>
                    <a:lnTo>
                      <a:pt x="1643" y="98"/>
                    </a:lnTo>
                    <a:lnTo>
                      <a:pt x="1643" y="105"/>
                    </a:lnTo>
                    <a:lnTo>
                      <a:pt x="1643" y="172"/>
                    </a:lnTo>
                    <a:lnTo>
                      <a:pt x="1664" y="172"/>
                    </a:lnTo>
                    <a:lnTo>
                      <a:pt x="1664" y="102"/>
                    </a:lnTo>
                    <a:lnTo>
                      <a:pt x="1663" y="89"/>
                    </a:lnTo>
                    <a:lnTo>
                      <a:pt x="1660" y="77"/>
                    </a:lnTo>
                    <a:lnTo>
                      <a:pt x="1655" y="69"/>
                    </a:lnTo>
                    <a:lnTo>
                      <a:pt x="1651" y="62"/>
                    </a:lnTo>
                    <a:lnTo>
                      <a:pt x="1645" y="56"/>
                    </a:lnTo>
                    <a:lnTo>
                      <a:pt x="1638" y="53"/>
                    </a:lnTo>
                    <a:lnTo>
                      <a:pt x="1632" y="52"/>
                    </a:lnTo>
                    <a:lnTo>
                      <a:pt x="1626" y="51"/>
                    </a:lnTo>
                    <a:lnTo>
                      <a:pt x="1619" y="52"/>
                    </a:lnTo>
                    <a:lnTo>
                      <a:pt x="1612" y="53"/>
                    </a:lnTo>
                    <a:lnTo>
                      <a:pt x="1606" y="56"/>
                    </a:lnTo>
                    <a:lnTo>
                      <a:pt x="1601" y="60"/>
                    </a:lnTo>
                    <a:lnTo>
                      <a:pt x="1594" y="66"/>
                    </a:lnTo>
                    <a:lnTo>
                      <a:pt x="1588" y="75"/>
                    </a:lnTo>
                    <a:lnTo>
                      <a:pt x="1587" y="75"/>
                    </a:lnTo>
                    <a:lnTo>
                      <a:pt x="1585" y="70"/>
                    </a:lnTo>
                    <a:lnTo>
                      <a:pt x="1583" y="65"/>
                    </a:lnTo>
                    <a:lnTo>
                      <a:pt x="1580" y="61"/>
                    </a:lnTo>
                    <a:lnTo>
                      <a:pt x="1575" y="57"/>
                    </a:lnTo>
                    <a:lnTo>
                      <a:pt x="1571" y="55"/>
                    </a:lnTo>
                    <a:lnTo>
                      <a:pt x="1567" y="53"/>
                    </a:lnTo>
                    <a:lnTo>
                      <a:pt x="1561" y="52"/>
                    </a:lnTo>
                    <a:lnTo>
                      <a:pt x="1555" y="51"/>
                    </a:lnTo>
                    <a:lnTo>
                      <a:pt x="1548" y="52"/>
                    </a:lnTo>
                    <a:lnTo>
                      <a:pt x="1543" y="53"/>
                    </a:lnTo>
                    <a:lnTo>
                      <a:pt x="1538" y="55"/>
                    </a:lnTo>
                    <a:lnTo>
                      <a:pt x="1532" y="57"/>
                    </a:lnTo>
                    <a:lnTo>
                      <a:pt x="1529" y="61"/>
                    </a:lnTo>
                    <a:lnTo>
                      <a:pt x="1525" y="65"/>
                    </a:lnTo>
                    <a:lnTo>
                      <a:pt x="1523" y="69"/>
                    </a:lnTo>
                    <a:lnTo>
                      <a:pt x="1519" y="73"/>
                    </a:lnTo>
                    <a:lnTo>
                      <a:pt x="1519" y="73"/>
                    </a:lnTo>
                    <a:lnTo>
                      <a:pt x="1518" y="54"/>
                    </a:lnTo>
                    <a:lnTo>
                      <a:pt x="1500" y="54"/>
                    </a:lnTo>
                    <a:lnTo>
                      <a:pt x="1501" y="69"/>
                    </a:lnTo>
                    <a:lnTo>
                      <a:pt x="1501" y="85"/>
                    </a:lnTo>
                    <a:lnTo>
                      <a:pt x="1501" y="172"/>
                    </a:lnTo>
                    <a:close/>
                    <a:moveTo>
                      <a:pt x="1697" y="220"/>
                    </a:moveTo>
                    <a:lnTo>
                      <a:pt x="1718" y="220"/>
                    </a:lnTo>
                    <a:lnTo>
                      <a:pt x="1718" y="155"/>
                    </a:lnTo>
                    <a:lnTo>
                      <a:pt x="1718" y="155"/>
                    </a:lnTo>
                    <a:lnTo>
                      <a:pt x="1721" y="160"/>
                    </a:lnTo>
                    <a:lnTo>
                      <a:pt x="1724" y="163"/>
                    </a:lnTo>
                    <a:lnTo>
                      <a:pt x="1729" y="167"/>
                    </a:lnTo>
                    <a:lnTo>
                      <a:pt x="1733" y="170"/>
                    </a:lnTo>
                    <a:lnTo>
                      <a:pt x="1737" y="171"/>
                    </a:lnTo>
                    <a:lnTo>
                      <a:pt x="1743" y="173"/>
                    </a:lnTo>
                    <a:lnTo>
                      <a:pt x="1748" y="174"/>
                    </a:lnTo>
                    <a:lnTo>
                      <a:pt x="1754" y="174"/>
                    </a:lnTo>
                    <a:lnTo>
                      <a:pt x="1763" y="173"/>
                    </a:lnTo>
                    <a:lnTo>
                      <a:pt x="1773" y="170"/>
                    </a:lnTo>
                    <a:lnTo>
                      <a:pt x="1782" y="166"/>
                    </a:lnTo>
                    <a:lnTo>
                      <a:pt x="1789" y="159"/>
                    </a:lnTo>
                    <a:lnTo>
                      <a:pt x="1793" y="154"/>
                    </a:lnTo>
                    <a:lnTo>
                      <a:pt x="1796" y="150"/>
                    </a:lnTo>
                    <a:lnTo>
                      <a:pt x="1799" y="144"/>
                    </a:lnTo>
                    <a:lnTo>
                      <a:pt x="1801" y="139"/>
                    </a:lnTo>
                    <a:lnTo>
                      <a:pt x="1803" y="133"/>
                    </a:lnTo>
                    <a:lnTo>
                      <a:pt x="1804" y="127"/>
                    </a:lnTo>
                    <a:lnTo>
                      <a:pt x="1805" y="119"/>
                    </a:lnTo>
                    <a:lnTo>
                      <a:pt x="1805" y="111"/>
                    </a:lnTo>
                    <a:lnTo>
                      <a:pt x="1804" y="99"/>
                    </a:lnTo>
                    <a:lnTo>
                      <a:pt x="1801" y="86"/>
                    </a:lnTo>
                    <a:lnTo>
                      <a:pt x="1797" y="76"/>
                    </a:lnTo>
                    <a:lnTo>
                      <a:pt x="1791" y="67"/>
                    </a:lnTo>
                    <a:lnTo>
                      <a:pt x="1784" y="61"/>
                    </a:lnTo>
                    <a:lnTo>
                      <a:pt x="1776" y="55"/>
                    </a:lnTo>
                    <a:lnTo>
                      <a:pt x="1772" y="54"/>
                    </a:lnTo>
                    <a:lnTo>
                      <a:pt x="1767" y="52"/>
                    </a:lnTo>
                    <a:lnTo>
                      <a:pt x="1762" y="52"/>
                    </a:lnTo>
                    <a:lnTo>
                      <a:pt x="1757" y="51"/>
                    </a:lnTo>
                    <a:lnTo>
                      <a:pt x="1750" y="52"/>
                    </a:lnTo>
                    <a:lnTo>
                      <a:pt x="1744" y="53"/>
                    </a:lnTo>
                    <a:lnTo>
                      <a:pt x="1739" y="55"/>
                    </a:lnTo>
                    <a:lnTo>
                      <a:pt x="1733" y="57"/>
                    </a:lnTo>
                    <a:lnTo>
                      <a:pt x="1728" y="61"/>
                    </a:lnTo>
                    <a:lnTo>
                      <a:pt x="1723" y="64"/>
                    </a:lnTo>
                    <a:lnTo>
                      <a:pt x="1720" y="69"/>
                    </a:lnTo>
                    <a:lnTo>
                      <a:pt x="1717" y="74"/>
                    </a:lnTo>
                    <a:lnTo>
                      <a:pt x="1716" y="74"/>
                    </a:lnTo>
                    <a:lnTo>
                      <a:pt x="1715" y="54"/>
                    </a:lnTo>
                    <a:lnTo>
                      <a:pt x="1696" y="54"/>
                    </a:lnTo>
                    <a:lnTo>
                      <a:pt x="1696" y="63"/>
                    </a:lnTo>
                    <a:lnTo>
                      <a:pt x="1697" y="72"/>
                    </a:lnTo>
                    <a:lnTo>
                      <a:pt x="1697" y="82"/>
                    </a:lnTo>
                    <a:lnTo>
                      <a:pt x="1697" y="92"/>
                    </a:lnTo>
                    <a:lnTo>
                      <a:pt x="1697" y="220"/>
                    </a:lnTo>
                    <a:close/>
                    <a:moveTo>
                      <a:pt x="1718" y="103"/>
                    </a:moveTo>
                    <a:lnTo>
                      <a:pt x="1718" y="99"/>
                    </a:lnTo>
                    <a:lnTo>
                      <a:pt x="1719" y="95"/>
                    </a:lnTo>
                    <a:lnTo>
                      <a:pt x="1721" y="89"/>
                    </a:lnTo>
                    <a:lnTo>
                      <a:pt x="1723" y="84"/>
                    </a:lnTo>
                    <a:lnTo>
                      <a:pt x="1728" y="80"/>
                    </a:lnTo>
                    <a:lnTo>
                      <a:pt x="1731" y="75"/>
                    </a:lnTo>
                    <a:lnTo>
                      <a:pt x="1735" y="72"/>
                    </a:lnTo>
                    <a:lnTo>
                      <a:pt x="1741" y="70"/>
                    </a:lnTo>
                    <a:lnTo>
                      <a:pt x="1745" y="69"/>
                    </a:lnTo>
                    <a:lnTo>
                      <a:pt x="1750" y="69"/>
                    </a:lnTo>
                    <a:lnTo>
                      <a:pt x="1758" y="70"/>
                    </a:lnTo>
                    <a:lnTo>
                      <a:pt x="1766" y="72"/>
                    </a:lnTo>
                    <a:lnTo>
                      <a:pt x="1771" y="76"/>
                    </a:lnTo>
                    <a:lnTo>
                      <a:pt x="1776" y="81"/>
                    </a:lnTo>
                    <a:lnTo>
                      <a:pt x="1780" y="88"/>
                    </a:lnTo>
                    <a:lnTo>
                      <a:pt x="1783" y="95"/>
                    </a:lnTo>
                    <a:lnTo>
                      <a:pt x="1784" y="103"/>
                    </a:lnTo>
                    <a:lnTo>
                      <a:pt x="1785" y="112"/>
                    </a:lnTo>
                    <a:lnTo>
                      <a:pt x="1784" y="122"/>
                    </a:lnTo>
                    <a:lnTo>
                      <a:pt x="1782" y="131"/>
                    </a:lnTo>
                    <a:lnTo>
                      <a:pt x="1780" y="139"/>
                    </a:lnTo>
                    <a:lnTo>
                      <a:pt x="1775" y="145"/>
                    </a:lnTo>
                    <a:lnTo>
                      <a:pt x="1771" y="150"/>
                    </a:lnTo>
                    <a:lnTo>
                      <a:pt x="1764" y="154"/>
                    </a:lnTo>
                    <a:lnTo>
                      <a:pt x="1758" y="157"/>
                    </a:lnTo>
                    <a:lnTo>
                      <a:pt x="1750" y="158"/>
                    </a:lnTo>
                    <a:lnTo>
                      <a:pt x="1744" y="157"/>
                    </a:lnTo>
                    <a:lnTo>
                      <a:pt x="1740" y="155"/>
                    </a:lnTo>
                    <a:lnTo>
                      <a:pt x="1734" y="153"/>
                    </a:lnTo>
                    <a:lnTo>
                      <a:pt x="1730" y="151"/>
                    </a:lnTo>
                    <a:lnTo>
                      <a:pt x="1727" y="147"/>
                    </a:lnTo>
                    <a:lnTo>
                      <a:pt x="1723" y="143"/>
                    </a:lnTo>
                    <a:lnTo>
                      <a:pt x="1720" y="138"/>
                    </a:lnTo>
                    <a:lnTo>
                      <a:pt x="1719" y="132"/>
                    </a:lnTo>
                    <a:lnTo>
                      <a:pt x="1718" y="129"/>
                    </a:lnTo>
                    <a:lnTo>
                      <a:pt x="1718" y="124"/>
                    </a:lnTo>
                    <a:lnTo>
                      <a:pt x="1718" y="103"/>
                    </a:lnTo>
                    <a:close/>
                    <a:moveTo>
                      <a:pt x="1923" y="116"/>
                    </a:moveTo>
                    <a:lnTo>
                      <a:pt x="1923" y="112"/>
                    </a:lnTo>
                    <a:lnTo>
                      <a:pt x="1924" y="106"/>
                    </a:lnTo>
                    <a:lnTo>
                      <a:pt x="1923" y="99"/>
                    </a:lnTo>
                    <a:lnTo>
                      <a:pt x="1922" y="89"/>
                    </a:lnTo>
                    <a:lnTo>
                      <a:pt x="1919" y="80"/>
                    </a:lnTo>
                    <a:lnTo>
                      <a:pt x="1915" y="71"/>
                    </a:lnTo>
                    <a:lnTo>
                      <a:pt x="1911" y="66"/>
                    </a:lnTo>
                    <a:lnTo>
                      <a:pt x="1908" y="63"/>
                    </a:lnTo>
                    <a:lnTo>
                      <a:pt x="1904" y="60"/>
                    </a:lnTo>
                    <a:lnTo>
                      <a:pt x="1899" y="57"/>
                    </a:lnTo>
                    <a:lnTo>
                      <a:pt x="1895" y="54"/>
                    </a:lnTo>
                    <a:lnTo>
                      <a:pt x="1890" y="53"/>
                    </a:lnTo>
                    <a:lnTo>
                      <a:pt x="1883" y="52"/>
                    </a:lnTo>
                    <a:lnTo>
                      <a:pt x="1877" y="51"/>
                    </a:lnTo>
                    <a:lnTo>
                      <a:pt x="1870" y="52"/>
                    </a:lnTo>
                    <a:lnTo>
                      <a:pt x="1865" y="53"/>
                    </a:lnTo>
                    <a:lnTo>
                      <a:pt x="1859" y="54"/>
                    </a:lnTo>
                    <a:lnTo>
                      <a:pt x="1854" y="56"/>
                    </a:lnTo>
                    <a:lnTo>
                      <a:pt x="1850" y="59"/>
                    </a:lnTo>
                    <a:lnTo>
                      <a:pt x="1845" y="62"/>
                    </a:lnTo>
                    <a:lnTo>
                      <a:pt x="1841" y="65"/>
                    </a:lnTo>
                    <a:lnTo>
                      <a:pt x="1838" y="70"/>
                    </a:lnTo>
                    <a:lnTo>
                      <a:pt x="1831" y="79"/>
                    </a:lnTo>
                    <a:lnTo>
                      <a:pt x="1827" y="90"/>
                    </a:lnTo>
                    <a:lnTo>
                      <a:pt x="1824" y="102"/>
                    </a:lnTo>
                    <a:lnTo>
                      <a:pt x="1823" y="114"/>
                    </a:lnTo>
                    <a:lnTo>
                      <a:pt x="1824" y="128"/>
                    </a:lnTo>
                    <a:lnTo>
                      <a:pt x="1827" y="139"/>
                    </a:lnTo>
                    <a:lnTo>
                      <a:pt x="1829" y="144"/>
                    </a:lnTo>
                    <a:lnTo>
                      <a:pt x="1831" y="149"/>
                    </a:lnTo>
                    <a:lnTo>
                      <a:pt x="1835" y="153"/>
                    </a:lnTo>
                    <a:lnTo>
                      <a:pt x="1838" y="158"/>
                    </a:lnTo>
                    <a:lnTo>
                      <a:pt x="1842" y="161"/>
                    </a:lnTo>
                    <a:lnTo>
                      <a:pt x="1847" y="164"/>
                    </a:lnTo>
                    <a:lnTo>
                      <a:pt x="1851" y="168"/>
                    </a:lnTo>
                    <a:lnTo>
                      <a:pt x="1856" y="170"/>
                    </a:lnTo>
                    <a:lnTo>
                      <a:pt x="1862" y="172"/>
                    </a:lnTo>
                    <a:lnTo>
                      <a:pt x="1867" y="173"/>
                    </a:lnTo>
                    <a:lnTo>
                      <a:pt x="1872" y="173"/>
                    </a:lnTo>
                    <a:lnTo>
                      <a:pt x="1879" y="174"/>
                    </a:lnTo>
                    <a:lnTo>
                      <a:pt x="1892" y="173"/>
                    </a:lnTo>
                    <a:lnTo>
                      <a:pt x="1903" y="172"/>
                    </a:lnTo>
                    <a:lnTo>
                      <a:pt x="1911" y="169"/>
                    </a:lnTo>
                    <a:lnTo>
                      <a:pt x="1918" y="167"/>
                    </a:lnTo>
                    <a:lnTo>
                      <a:pt x="1913" y="151"/>
                    </a:lnTo>
                    <a:lnTo>
                      <a:pt x="1908" y="154"/>
                    </a:lnTo>
                    <a:lnTo>
                      <a:pt x="1901" y="155"/>
                    </a:lnTo>
                    <a:lnTo>
                      <a:pt x="1892" y="157"/>
                    </a:lnTo>
                    <a:lnTo>
                      <a:pt x="1882" y="158"/>
                    </a:lnTo>
                    <a:lnTo>
                      <a:pt x="1875" y="157"/>
                    </a:lnTo>
                    <a:lnTo>
                      <a:pt x="1867" y="155"/>
                    </a:lnTo>
                    <a:lnTo>
                      <a:pt x="1861" y="152"/>
                    </a:lnTo>
                    <a:lnTo>
                      <a:pt x="1855" y="148"/>
                    </a:lnTo>
                    <a:lnTo>
                      <a:pt x="1850" y="142"/>
                    </a:lnTo>
                    <a:lnTo>
                      <a:pt x="1847" y="135"/>
                    </a:lnTo>
                    <a:lnTo>
                      <a:pt x="1844" y="127"/>
                    </a:lnTo>
                    <a:lnTo>
                      <a:pt x="1843" y="116"/>
                    </a:lnTo>
                    <a:lnTo>
                      <a:pt x="1923" y="116"/>
                    </a:lnTo>
                    <a:close/>
                    <a:moveTo>
                      <a:pt x="1843" y="101"/>
                    </a:moveTo>
                    <a:lnTo>
                      <a:pt x="1844" y="95"/>
                    </a:lnTo>
                    <a:lnTo>
                      <a:pt x="1845" y="90"/>
                    </a:lnTo>
                    <a:lnTo>
                      <a:pt x="1849" y="84"/>
                    </a:lnTo>
                    <a:lnTo>
                      <a:pt x="1852" y="79"/>
                    </a:lnTo>
                    <a:lnTo>
                      <a:pt x="1856" y="74"/>
                    </a:lnTo>
                    <a:lnTo>
                      <a:pt x="1862" y="70"/>
                    </a:lnTo>
                    <a:lnTo>
                      <a:pt x="1868" y="67"/>
                    </a:lnTo>
                    <a:lnTo>
                      <a:pt x="1875" y="66"/>
                    </a:lnTo>
                    <a:lnTo>
                      <a:pt x="1883" y="67"/>
                    </a:lnTo>
                    <a:lnTo>
                      <a:pt x="1890" y="70"/>
                    </a:lnTo>
                    <a:lnTo>
                      <a:pt x="1894" y="74"/>
                    </a:lnTo>
                    <a:lnTo>
                      <a:pt x="1898" y="79"/>
                    </a:lnTo>
                    <a:lnTo>
                      <a:pt x="1901" y="84"/>
                    </a:lnTo>
                    <a:lnTo>
                      <a:pt x="1903" y="90"/>
                    </a:lnTo>
                    <a:lnTo>
                      <a:pt x="1904" y="96"/>
                    </a:lnTo>
                    <a:lnTo>
                      <a:pt x="1904" y="101"/>
                    </a:lnTo>
                    <a:lnTo>
                      <a:pt x="1843" y="101"/>
                    </a:lnTo>
                    <a:close/>
                    <a:moveTo>
                      <a:pt x="1955" y="26"/>
                    </a:moveTo>
                    <a:lnTo>
                      <a:pt x="1955" y="54"/>
                    </a:lnTo>
                    <a:lnTo>
                      <a:pt x="1936" y="54"/>
                    </a:lnTo>
                    <a:lnTo>
                      <a:pt x="1936" y="71"/>
                    </a:lnTo>
                    <a:lnTo>
                      <a:pt x="1955" y="71"/>
                    </a:lnTo>
                    <a:lnTo>
                      <a:pt x="1955" y="134"/>
                    </a:lnTo>
                    <a:lnTo>
                      <a:pt x="1955" y="144"/>
                    </a:lnTo>
                    <a:lnTo>
                      <a:pt x="1956" y="152"/>
                    </a:lnTo>
                    <a:lnTo>
                      <a:pt x="1959" y="160"/>
                    </a:lnTo>
                    <a:lnTo>
                      <a:pt x="1962" y="166"/>
                    </a:lnTo>
                    <a:lnTo>
                      <a:pt x="1966" y="169"/>
                    </a:lnTo>
                    <a:lnTo>
                      <a:pt x="1972" y="172"/>
                    </a:lnTo>
                    <a:lnTo>
                      <a:pt x="1978" y="173"/>
                    </a:lnTo>
                    <a:lnTo>
                      <a:pt x="1985" y="174"/>
                    </a:lnTo>
                    <a:lnTo>
                      <a:pt x="1996" y="173"/>
                    </a:lnTo>
                    <a:lnTo>
                      <a:pt x="2003" y="171"/>
                    </a:lnTo>
                    <a:lnTo>
                      <a:pt x="2002" y="155"/>
                    </a:lnTo>
                    <a:lnTo>
                      <a:pt x="1998" y="157"/>
                    </a:lnTo>
                    <a:lnTo>
                      <a:pt x="1990" y="157"/>
                    </a:lnTo>
                    <a:lnTo>
                      <a:pt x="1986" y="157"/>
                    </a:lnTo>
                    <a:lnTo>
                      <a:pt x="1983" y="155"/>
                    </a:lnTo>
                    <a:lnTo>
                      <a:pt x="1980" y="153"/>
                    </a:lnTo>
                    <a:lnTo>
                      <a:pt x="1978" y="151"/>
                    </a:lnTo>
                    <a:lnTo>
                      <a:pt x="1976" y="148"/>
                    </a:lnTo>
                    <a:lnTo>
                      <a:pt x="1975" y="143"/>
                    </a:lnTo>
                    <a:lnTo>
                      <a:pt x="1975" y="139"/>
                    </a:lnTo>
                    <a:lnTo>
                      <a:pt x="1975" y="133"/>
                    </a:lnTo>
                    <a:lnTo>
                      <a:pt x="1975" y="71"/>
                    </a:lnTo>
                    <a:lnTo>
                      <a:pt x="2004" y="71"/>
                    </a:lnTo>
                    <a:lnTo>
                      <a:pt x="2004" y="54"/>
                    </a:lnTo>
                    <a:lnTo>
                      <a:pt x="1975" y="54"/>
                    </a:lnTo>
                    <a:lnTo>
                      <a:pt x="1975" y="21"/>
                    </a:lnTo>
                    <a:lnTo>
                      <a:pt x="1955" y="26"/>
                    </a:lnTo>
                    <a:close/>
                    <a:moveTo>
                      <a:pt x="2118" y="116"/>
                    </a:moveTo>
                    <a:lnTo>
                      <a:pt x="2119" y="112"/>
                    </a:lnTo>
                    <a:lnTo>
                      <a:pt x="2119" y="106"/>
                    </a:lnTo>
                    <a:lnTo>
                      <a:pt x="2119" y="99"/>
                    </a:lnTo>
                    <a:lnTo>
                      <a:pt x="2117" y="89"/>
                    </a:lnTo>
                    <a:lnTo>
                      <a:pt x="2113" y="80"/>
                    </a:lnTo>
                    <a:lnTo>
                      <a:pt x="2109" y="71"/>
                    </a:lnTo>
                    <a:lnTo>
                      <a:pt x="2106" y="66"/>
                    </a:lnTo>
                    <a:lnTo>
                      <a:pt x="2102" y="63"/>
                    </a:lnTo>
                    <a:lnTo>
                      <a:pt x="2099" y="60"/>
                    </a:lnTo>
                    <a:lnTo>
                      <a:pt x="2095" y="57"/>
                    </a:lnTo>
                    <a:lnTo>
                      <a:pt x="2090" y="54"/>
                    </a:lnTo>
                    <a:lnTo>
                      <a:pt x="2084" y="53"/>
                    </a:lnTo>
                    <a:lnTo>
                      <a:pt x="2078" y="52"/>
                    </a:lnTo>
                    <a:lnTo>
                      <a:pt x="2071" y="51"/>
                    </a:lnTo>
                    <a:lnTo>
                      <a:pt x="2066" y="52"/>
                    </a:lnTo>
                    <a:lnTo>
                      <a:pt x="2059" y="53"/>
                    </a:lnTo>
                    <a:lnTo>
                      <a:pt x="2054" y="54"/>
                    </a:lnTo>
                    <a:lnTo>
                      <a:pt x="2050" y="56"/>
                    </a:lnTo>
                    <a:lnTo>
                      <a:pt x="2044" y="59"/>
                    </a:lnTo>
                    <a:lnTo>
                      <a:pt x="2040" y="62"/>
                    </a:lnTo>
                    <a:lnTo>
                      <a:pt x="2036" y="65"/>
                    </a:lnTo>
                    <a:lnTo>
                      <a:pt x="2032" y="70"/>
                    </a:lnTo>
                    <a:lnTo>
                      <a:pt x="2026" y="79"/>
                    </a:lnTo>
                    <a:lnTo>
                      <a:pt x="2021" y="90"/>
                    </a:lnTo>
                    <a:lnTo>
                      <a:pt x="2019" y="102"/>
                    </a:lnTo>
                    <a:lnTo>
                      <a:pt x="2018" y="114"/>
                    </a:lnTo>
                    <a:lnTo>
                      <a:pt x="2019" y="128"/>
                    </a:lnTo>
                    <a:lnTo>
                      <a:pt x="2021" y="139"/>
                    </a:lnTo>
                    <a:lnTo>
                      <a:pt x="2024" y="144"/>
                    </a:lnTo>
                    <a:lnTo>
                      <a:pt x="2027" y="149"/>
                    </a:lnTo>
                    <a:lnTo>
                      <a:pt x="2029" y="153"/>
                    </a:lnTo>
                    <a:lnTo>
                      <a:pt x="2033" y="158"/>
                    </a:lnTo>
                    <a:lnTo>
                      <a:pt x="2037" y="161"/>
                    </a:lnTo>
                    <a:lnTo>
                      <a:pt x="2041" y="164"/>
                    </a:lnTo>
                    <a:lnTo>
                      <a:pt x="2045" y="168"/>
                    </a:lnTo>
                    <a:lnTo>
                      <a:pt x="2051" y="170"/>
                    </a:lnTo>
                    <a:lnTo>
                      <a:pt x="2056" y="172"/>
                    </a:lnTo>
                    <a:lnTo>
                      <a:pt x="2061" y="173"/>
                    </a:lnTo>
                    <a:lnTo>
                      <a:pt x="2068" y="173"/>
                    </a:lnTo>
                    <a:lnTo>
                      <a:pt x="2074" y="174"/>
                    </a:lnTo>
                    <a:lnTo>
                      <a:pt x="2086" y="173"/>
                    </a:lnTo>
                    <a:lnTo>
                      <a:pt x="2097" y="172"/>
                    </a:lnTo>
                    <a:lnTo>
                      <a:pt x="2106" y="169"/>
                    </a:lnTo>
                    <a:lnTo>
                      <a:pt x="2112" y="167"/>
                    </a:lnTo>
                    <a:lnTo>
                      <a:pt x="2109" y="151"/>
                    </a:lnTo>
                    <a:lnTo>
                      <a:pt x="2102" y="154"/>
                    </a:lnTo>
                    <a:lnTo>
                      <a:pt x="2095" y="155"/>
                    </a:lnTo>
                    <a:lnTo>
                      <a:pt x="2087" y="157"/>
                    </a:lnTo>
                    <a:lnTo>
                      <a:pt x="2077" y="158"/>
                    </a:lnTo>
                    <a:lnTo>
                      <a:pt x="2069" y="157"/>
                    </a:lnTo>
                    <a:lnTo>
                      <a:pt x="2063" y="155"/>
                    </a:lnTo>
                    <a:lnTo>
                      <a:pt x="2056" y="152"/>
                    </a:lnTo>
                    <a:lnTo>
                      <a:pt x="2050" y="148"/>
                    </a:lnTo>
                    <a:lnTo>
                      <a:pt x="2045" y="142"/>
                    </a:lnTo>
                    <a:lnTo>
                      <a:pt x="2041" y="135"/>
                    </a:lnTo>
                    <a:lnTo>
                      <a:pt x="2039" y="127"/>
                    </a:lnTo>
                    <a:lnTo>
                      <a:pt x="2038" y="116"/>
                    </a:lnTo>
                    <a:lnTo>
                      <a:pt x="2118" y="116"/>
                    </a:lnTo>
                    <a:close/>
                    <a:moveTo>
                      <a:pt x="2038" y="101"/>
                    </a:moveTo>
                    <a:lnTo>
                      <a:pt x="2039" y="95"/>
                    </a:lnTo>
                    <a:lnTo>
                      <a:pt x="2041" y="90"/>
                    </a:lnTo>
                    <a:lnTo>
                      <a:pt x="2043" y="84"/>
                    </a:lnTo>
                    <a:lnTo>
                      <a:pt x="2046" y="79"/>
                    </a:lnTo>
                    <a:lnTo>
                      <a:pt x="2051" y="74"/>
                    </a:lnTo>
                    <a:lnTo>
                      <a:pt x="2056" y="70"/>
                    </a:lnTo>
                    <a:lnTo>
                      <a:pt x="2063" y="67"/>
                    </a:lnTo>
                    <a:lnTo>
                      <a:pt x="2070" y="66"/>
                    </a:lnTo>
                    <a:lnTo>
                      <a:pt x="2078" y="67"/>
                    </a:lnTo>
                    <a:lnTo>
                      <a:pt x="2084" y="70"/>
                    </a:lnTo>
                    <a:lnTo>
                      <a:pt x="2090" y="74"/>
                    </a:lnTo>
                    <a:lnTo>
                      <a:pt x="2093" y="79"/>
                    </a:lnTo>
                    <a:lnTo>
                      <a:pt x="2096" y="84"/>
                    </a:lnTo>
                    <a:lnTo>
                      <a:pt x="2097" y="90"/>
                    </a:lnTo>
                    <a:lnTo>
                      <a:pt x="2098" y="96"/>
                    </a:lnTo>
                    <a:lnTo>
                      <a:pt x="2098" y="101"/>
                    </a:lnTo>
                    <a:lnTo>
                      <a:pt x="2038" y="101"/>
                    </a:lnTo>
                    <a:close/>
                    <a:moveTo>
                      <a:pt x="2064" y="3"/>
                    </a:moveTo>
                    <a:lnTo>
                      <a:pt x="2041" y="37"/>
                    </a:lnTo>
                    <a:lnTo>
                      <a:pt x="2057" y="37"/>
                    </a:lnTo>
                    <a:lnTo>
                      <a:pt x="2070" y="15"/>
                    </a:lnTo>
                    <a:lnTo>
                      <a:pt x="2071" y="15"/>
                    </a:lnTo>
                    <a:lnTo>
                      <a:pt x="2085" y="37"/>
                    </a:lnTo>
                    <a:lnTo>
                      <a:pt x="2100" y="37"/>
                    </a:lnTo>
                    <a:lnTo>
                      <a:pt x="2078" y="3"/>
                    </a:lnTo>
                    <a:lnTo>
                      <a:pt x="2064" y="3"/>
                    </a:lnTo>
                    <a:close/>
                    <a:moveTo>
                      <a:pt x="2145" y="172"/>
                    </a:moveTo>
                    <a:lnTo>
                      <a:pt x="2165" y="172"/>
                    </a:lnTo>
                    <a:lnTo>
                      <a:pt x="2165" y="101"/>
                    </a:lnTo>
                    <a:lnTo>
                      <a:pt x="2165" y="95"/>
                    </a:lnTo>
                    <a:lnTo>
                      <a:pt x="2166" y="91"/>
                    </a:lnTo>
                    <a:lnTo>
                      <a:pt x="2168" y="86"/>
                    </a:lnTo>
                    <a:lnTo>
                      <a:pt x="2171" y="82"/>
                    </a:lnTo>
                    <a:lnTo>
                      <a:pt x="2174" y="79"/>
                    </a:lnTo>
                    <a:lnTo>
                      <a:pt x="2177" y="75"/>
                    </a:lnTo>
                    <a:lnTo>
                      <a:pt x="2180" y="73"/>
                    </a:lnTo>
                    <a:lnTo>
                      <a:pt x="2185" y="71"/>
                    </a:lnTo>
                    <a:lnTo>
                      <a:pt x="2189" y="70"/>
                    </a:lnTo>
                    <a:lnTo>
                      <a:pt x="2194" y="69"/>
                    </a:lnTo>
                    <a:lnTo>
                      <a:pt x="2201" y="70"/>
                    </a:lnTo>
                    <a:lnTo>
                      <a:pt x="2207" y="72"/>
                    </a:lnTo>
                    <a:lnTo>
                      <a:pt x="2212" y="75"/>
                    </a:lnTo>
                    <a:lnTo>
                      <a:pt x="2215" y="80"/>
                    </a:lnTo>
                    <a:lnTo>
                      <a:pt x="2218" y="84"/>
                    </a:lnTo>
                    <a:lnTo>
                      <a:pt x="2219" y="91"/>
                    </a:lnTo>
                    <a:lnTo>
                      <a:pt x="2220" y="96"/>
                    </a:lnTo>
                    <a:lnTo>
                      <a:pt x="2220" y="104"/>
                    </a:lnTo>
                    <a:lnTo>
                      <a:pt x="2220" y="172"/>
                    </a:lnTo>
                    <a:lnTo>
                      <a:pt x="2242" y="172"/>
                    </a:lnTo>
                    <a:lnTo>
                      <a:pt x="2242" y="101"/>
                    </a:lnTo>
                    <a:lnTo>
                      <a:pt x="2241" y="94"/>
                    </a:lnTo>
                    <a:lnTo>
                      <a:pt x="2241" y="88"/>
                    </a:lnTo>
                    <a:lnTo>
                      <a:pt x="2240" y="82"/>
                    </a:lnTo>
                    <a:lnTo>
                      <a:pt x="2237" y="76"/>
                    </a:lnTo>
                    <a:lnTo>
                      <a:pt x="2233" y="67"/>
                    </a:lnTo>
                    <a:lnTo>
                      <a:pt x="2228" y="61"/>
                    </a:lnTo>
                    <a:lnTo>
                      <a:pt x="2221" y="56"/>
                    </a:lnTo>
                    <a:lnTo>
                      <a:pt x="2214" y="53"/>
                    </a:lnTo>
                    <a:lnTo>
                      <a:pt x="2207" y="52"/>
                    </a:lnTo>
                    <a:lnTo>
                      <a:pt x="2201" y="51"/>
                    </a:lnTo>
                    <a:lnTo>
                      <a:pt x="2194" y="52"/>
                    </a:lnTo>
                    <a:lnTo>
                      <a:pt x="2188" y="53"/>
                    </a:lnTo>
                    <a:lnTo>
                      <a:pt x="2182" y="55"/>
                    </a:lnTo>
                    <a:lnTo>
                      <a:pt x="2177" y="59"/>
                    </a:lnTo>
                    <a:lnTo>
                      <a:pt x="2173" y="62"/>
                    </a:lnTo>
                    <a:lnTo>
                      <a:pt x="2169" y="65"/>
                    </a:lnTo>
                    <a:lnTo>
                      <a:pt x="2166" y="70"/>
                    </a:lnTo>
                    <a:lnTo>
                      <a:pt x="2163" y="73"/>
                    </a:lnTo>
                    <a:lnTo>
                      <a:pt x="2163" y="73"/>
                    </a:lnTo>
                    <a:lnTo>
                      <a:pt x="2162" y="54"/>
                    </a:lnTo>
                    <a:lnTo>
                      <a:pt x="2144" y="54"/>
                    </a:lnTo>
                    <a:lnTo>
                      <a:pt x="2145" y="69"/>
                    </a:lnTo>
                    <a:lnTo>
                      <a:pt x="2145" y="85"/>
                    </a:lnTo>
                    <a:lnTo>
                      <a:pt x="2145" y="172"/>
                    </a:lnTo>
                    <a:close/>
                    <a:moveTo>
                      <a:pt x="2353" y="151"/>
                    </a:moveTo>
                    <a:lnTo>
                      <a:pt x="2349" y="153"/>
                    </a:lnTo>
                    <a:lnTo>
                      <a:pt x="2342" y="155"/>
                    </a:lnTo>
                    <a:lnTo>
                      <a:pt x="2336" y="157"/>
                    </a:lnTo>
                    <a:lnTo>
                      <a:pt x="2327" y="157"/>
                    </a:lnTo>
                    <a:lnTo>
                      <a:pt x="2320" y="157"/>
                    </a:lnTo>
                    <a:lnTo>
                      <a:pt x="2312" y="154"/>
                    </a:lnTo>
                    <a:lnTo>
                      <a:pt x="2306" y="150"/>
                    </a:lnTo>
                    <a:lnTo>
                      <a:pt x="2299" y="145"/>
                    </a:lnTo>
                    <a:lnTo>
                      <a:pt x="2295" y="139"/>
                    </a:lnTo>
                    <a:lnTo>
                      <a:pt x="2290" y="131"/>
                    </a:lnTo>
                    <a:lnTo>
                      <a:pt x="2288" y="123"/>
                    </a:lnTo>
                    <a:lnTo>
                      <a:pt x="2288" y="113"/>
                    </a:lnTo>
                    <a:lnTo>
                      <a:pt x="2288" y="104"/>
                    </a:lnTo>
                    <a:lnTo>
                      <a:pt x="2290" y="95"/>
                    </a:lnTo>
                    <a:lnTo>
                      <a:pt x="2294" y="89"/>
                    </a:lnTo>
                    <a:lnTo>
                      <a:pt x="2298" y="82"/>
                    </a:lnTo>
                    <a:lnTo>
                      <a:pt x="2304" y="76"/>
                    </a:lnTo>
                    <a:lnTo>
                      <a:pt x="2311" y="72"/>
                    </a:lnTo>
                    <a:lnTo>
                      <a:pt x="2318" y="70"/>
                    </a:lnTo>
                    <a:lnTo>
                      <a:pt x="2328" y="69"/>
                    </a:lnTo>
                    <a:lnTo>
                      <a:pt x="2336" y="69"/>
                    </a:lnTo>
                    <a:lnTo>
                      <a:pt x="2342" y="71"/>
                    </a:lnTo>
                    <a:lnTo>
                      <a:pt x="2348" y="72"/>
                    </a:lnTo>
                    <a:lnTo>
                      <a:pt x="2352" y="74"/>
                    </a:lnTo>
                    <a:lnTo>
                      <a:pt x="2357" y="57"/>
                    </a:lnTo>
                    <a:lnTo>
                      <a:pt x="2352" y="55"/>
                    </a:lnTo>
                    <a:lnTo>
                      <a:pt x="2345" y="53"/>
                    </a:lnTo>
                    <a:lnTo>
                      <a:pt x="2337" y="52"/>
                    </a:lnTo>
                    <a:lnTo>
                      <a:pt x="2328" y="52"/>
                    </a:lnTo>
                    <a:lnTo>
                      <a:pt x="2322" y="52"/>
                    </a:lnTo>
                    <a:lnTo>
                      <a:pt x="2315" y="53"/>
                    </a:lnTo>
                    <a:lnTo>
                      <a:pt x="2309" y="54"/>
                    </a:lnTo>
                    <a:lnTo>
                      <a:pt x="2303" y="56"/>
                    </a:lnTo>
                    <a:lnTo>
                      <a:pt x="2298" y="59"/>
                    </a:lnTo>
                    <a:lnTo>
                      <a:pt x="2293" y="62"/>
                    </a:lnTo>
                    <a:lnTo>
                      <a:pt x="2288" y="65"/>
                    </a:lnTo>
                    <a:lnTo>
                      <a:pt x="2284" y="70"/>
                    </a:lnTo>
                    <a:lnTo>
                      <a:pt x="2280" y="73"/>
                    </a:lnTo>
                    <a:lnTo>
                      <a:pt x="2276" y="79"/>
                    </a:lnTo>
                    <a:lnTo>
                      <a:pt x="2273" y="83"/>
                    </a:lnTo>
                    <a:lnTo>
                      <a:pt x="2271" y="89"/>
                    </a:lnTo>
                    <a:lnTo>
                      <a:pt x="2270" y="95"/>
                    </a:lnTo>
                    <a:lnTo>
                      <a:pt x="2268" y="101"/>
                    </a:lnTo>
                    <a:lnTo>
                      <a:pt x="2268" y="108"/>
                    </a:lnTo>
                    <a:lnTo>
                      <a:pt x="2267" y="114"/>
                    </a:lnTo>
                    <a:lnTo>
                      <a:pt x="2268" y="127"/>
                    </a:lnTo>
                    <a:lnTo>
                      <a:pt x="2271" y="139"/>
                    </a:lnTo>
                    <a:lnTo>
                      <a:pt x="2273" y="144"/>
                    </a:lnTo>
                    <a:lnTo>
                      <a:pt x="2276" y="149"/>
                    </a:lnTo>
                    <a:lnTo>
                      <a:pt x="2279" y="153"/>
                    </a:lnTo>
                    <a:lnTo>
                      <a:pt x="2283" y="158"/>
                    </a:lnTo>
                    <a:lnTo>
                      <a:pt x="2286" y="161"/>
                    </a:lnTo>
                    <a:lnTo>
                      <a:pt x="2290" y="164"/>
                    </a:lnTo>
                    <a:lnTo>
                      <a:pt x="2296" y="168"/>
                    </a:lnTo>
                    <a:lnTo>
                      <a:pt x="2300" y="170"/>
                    </a:lnTo>
                    <a:lnTo>
                      <a:pt x="2306" y="172"/>
                    </a:lnTo>
                    <a:lnTo>
                      <a:pt x="2311" y="173"/>
                    </a:lnTo>
                    <a:lnTo>
                      <a:pt x="2317" y="173"/>
                    </a:lnTo>
                    <a:lnTo>
                      <a:pt x="2324" y="174"/>
                    </a:lnTo>
                    <a:lnTo>
                      <a:pt x="2335" y="173"/>
                    </a:lnTo>
                    <a:lnTo>
                      <a:pt x="2343" y="172"/>
                    </a:lnTo>
                    <a:lnTo>
                      <a:pt x="2351" y="170"/>
                    </a:lnTo>
                    <a:lnTo>
                      <a:pt x="2356" y="168"/>
                    </a:lnTo>
                    <a:lnTo>
                      <a:pt x="2353" y="151"/>
                    </a:lnTo>
                    <a:close/>
                    <a:moveTo>
                      <a:pt x="2402" y="172"/>
                    </a:moveTo>
                    <a:lnTo>
                      <a:pt x="2402" y="54"/>
                    </a:lnTo>
                    <a:lnTo>
                      <a:pt x="2381" y="54"/>
                    </a:lnTo>
                    <a:lnTo>
                      <a:pt x="2381" y="172"/>
                    </a:lnTo>
                    <a:lnTo>
                      <a:pt x="2402" y="172"/>
                    </a:lnTo>
                    <a:close/>
                    <a:moveTo>
                      <a:pt x="2391" y="7"/>
                    </a:moveTo>
                    <a:lnTo>
                      <a:pt x="2387" y="8"/>
                    </a:lnTo>
                    <a:lnTo>
                      <a:pt x="2382" y="12"/>
                    </a:lnTo>
                    <a:lnTo>
                      <a:pt x="2379" y="15"/>
                    </a:lnTo>
                    <a:lnTo>
                      <a:pt x="2378" y="21"/>
                    </a:lnTo>
                    <a:lnTo>
                      <a:pt x="2379" y="26"/>
                    </a:lnTo>
                    <a:lnTo>
                      <a:pt x="2382" y="31"/>
                    </a:lnTo>
                    <a:lnTo>
                      <a:pt x="2385" y="33"/>
                    </a:lnTo>
                    <a:lnTo>
                      <a:pt x="2391" y="34"/>
                    </a:lnTo>
                    <a:lnTo>
                      <a:pt x="2396" y="33"/>
                    </a:lnTo>
                    <a:lnTo>
                      <a:pt x="2401" y="31"/>
                    </a:lnTo>
                    <a:lnTo>
                      <a:pt x="2403" y="26"/>
                    </a:lnTo>
                    <a:lnTo>
                      <a:pt x="2404" y="21"/>
                    </a:lnTo>
                    <a:lnTo>
                      <a:pt x="2403" y="15"/>
                    </a:lnTo>
                    <a:lnTo>
                      <a:pt x="2401" y="12"/>
                    </a:lnTo>
                    <a:lnTo>
                      <a:pt x="2396" y="8"/>
                    </a:lnTo>
                    <a:lnTo>
                      <a:pt x="2391" y="7"/>
                    </a:lnTo>
                    <a:close/>
                    <a:moveTo>
                      <a:pt x="2518" y="172"/>
                    </a:moveTo>
                    <a:lnTo>
                      <a:pt x="2516" y="159"/>
                    </a:lnTo>
                    <a:lnTo>
                      <a:pt x="2516" y="143"/>
                    </a:lnTo>
                    <a:lnTo>
                      <a:pt x="2516" y="100"/>
                    </a:lnTo>
                    <a:lnTo>
                      <a:pt x="2516" y="91"/>
                    </a:lnTo>
                    <a:lnTo>
                      <a:pt x="2514" y="82"/>
                    </a:lnTo>
                    <a:lnTo>
                      <a:pt x="2512" y="74"/>
                    </a:lnTo>
                    <a:lnTo>
                      <a:pt x="2507" y="66"/>
                    </a:lnTo>
                    <a:lnTo>
                      <a:pt x="2505" y="63"/>
                    </a:lnTo>
                    <a:lnTo>
                      <a:pt x="2502" y="61"/>
                    </a:lnTo>
                    <a:lnTo>
                      <a:pt x="2498" y="57"/>
                    </a:lnTo>
                    <a:lnTo>
                      <a:pt x="2495" y="55"/>
                    </a:lnTo>
                    <a:lnTo>
                      <a:pt x="2490" y="54"/>
                    </a:lnTo>
                    <a:lnTo>
                      <a:pt x="2485" y="52"/>
                    </a:lnTo>
                    <a:lnTo>
                      <a:pt x="2479" y="52"/>
                    </a:lnTo>
                    <a:lnTo>
                      <a:pt x="2473" y="51"/>
                    </a:lnTo>
                    <a:lnTo>
                      <a:pt x="2462" y="52"/>
                    </a:lnTo>
                    <a:lnTo>
                      <a:pt x="2452" y="54"/>
                    </a:lnTo>
                    <a:lnTo>
                      <a:pt x="2443" y="57"/>
                    </a:lnTo>
                    <a:lnTo>
                      <a:pt x="2435" y="62"/>
                    </a:lnTo>
                    <a:lnTo>
                      <a:pt x="2441" y="76"/>
                    </a:lnTo>
                    <a:lnTo>
                      <a:pt x="2447" y="72"/>
                    </a:lnTo>
                    <a:lnTo>
                      <a:pt x="2453" y="70"/>
                    </a:lnTo>
                    <a:lnTo>
                      <a:pt x="2462" y="67"/>
                    </a:lnTo>
                    <a:lnTo>
                      <a:pt x="2470" y="67"/>
                    </a:lnTo>
                    <a:lnTo>
                      <a:pt x="2477" y="67"/>
                    </a:lnTo>
                    <a:lnTo>
                      <a:pt x="2484" y="70"/>
                    </a:lnTo>
                    <a:lnTo>
                      <a:pt x="2488" y="73"/>
                    </a:lnTo>
                    <a:lnTo>
                      <a:pt x="2491" y="77"/>
                    </a:lnTo>
                    <a:lnTo>
                      <a:pt x="2493" y="82"/>
                    </a:lnTo>
                    <a:lnTo>
                      <a:pt x="2495" y="86"/>
                    </a:lnTo>
                    <a:lnTo>
                      <a:pt x="2496" y="91"/>
                    </a:lnTo>
                    <a:lnTo>
                      <a:pt x="2496" y="94"/>
                    </a:lnTo>
                    <a:lnTo>
                      <a:pt x="2496" y="96"/>
                    </a:lnTo>
                    <a:lnTo>
                      <a:pt x="2480" y="98"/>
                    </a:lnTo>
                    <a:lnTo>
                      <a:pt x="2466" y="100"/>
                    </a:lnTo>
                    <a:lnTo>
                      <a:pt x="2455" y="103"/>
                    </a:lnTo>
                    <a:lnTo>
                      <a:pt x="2445" y="108"/>
                    </a:lnTo>
                    <a:lnTo>
                      <a:pt x="2441" y="111"/>
                    </a:lnTo>
                    <a:lnTo>
                      <a:pt x="2437" y="114"/>
                    </a:lnTo>
                    <a:lnTo>
                      <a:pt x="2434" y="118"/>
                    </a:lnTo>
                    <a:lnTo>
                      <a:pt x="2432" y="122"/>
                    </a:lnTo>
                    <a:lnTo>
                      <a:pt x="2430" y="125"/>
                    </a:lnTo>
                    <a:lnTo>
                      <a:pt x="2429" y="131"/>
                    </a:lnTo>
                    <a:lnTo>
                      <a:pt x="2428" y="135"/>
                    </a:lnTo>
                    <a:lnTo>
                      <a:pt x="2428" y="141"/>
                    </a:lnTo>
                    <a:lnTo>
                      <a:pt x="2428" y="147"/>
                    </a:lnTo>
                    <a:lnTo>
                      <a:pt x="2430" y="153"/>
                    </a:lnTo>
                    <a:lnTo>
                      <a:pt x="2432" y="159"/>
                    </a:lnTo>
                    <a:lnTo>
                      <a:pt x="2436" y="164"/>
                    </a:lnTo>
                    <a:lnTo>
                      <a:pt x="2441" y="168"/>
                    </a:lnTo>
                    <a:lnTo>
                      <a:pt x="2447" y="171"/>
                    </a:lnTo>
                    <a:lnTo>
                      <a:pt x="2453" y="173"/>
                    </a:lnTo>
                    <a:lnTo>
                      <a:pt x="2462" y="174"/>
                    </a:lnTo>
                    <a:lnTo>
                      <a:pt x="2468" y="174"/>
                    </a:lnTo>
                    <a:lnTo>
                      <a:pt x="2473" y="173"/>
                    </a:lnTo>
                    <a:lnTo>
                      <a:pt x="2478" y="171"/>
                    </a:lnTo>
                    <a:lnTo>
                      <a:pt x="2483" y="169"/>
                    </a:lnTo>
                    <a:lnTo>
                      <a:pt x="2491" y="163"/>
                    </a:lnTo>
                    <a:lnTo>
                      <a:pt x="2497" y="157"/>
                    </a:lnTo>
                    <a:lnTo>
                      <a:pt x="2498" y="157"/>
                    </a:lnTo>
                    <a:lnTo>
                      <a:pt x="2499" y="172"/>
                    </a:lnTo>
                    <a:lnTo>
                      <a:pt x="2518" y="172"/>
                    </a:lnTo>
                    <a:close/>
                    <a:moveTo>
                      <a:pt x="2496" y="132"/>
                    </a:moveTo>
                    <a:lnTo>
                      <a:pt x="2496" y="135"/>
                    </a:lnTo>
                    <a:lnTo>
                      <a:pt x="2495" y="139"/>
                    </a:lnTo>
                    <a:lnTo>
                      <a:pt x="2493" y="142"/>
                    </a:lnTo>
                    <a:lnTo>
                      <a:pt x="2491" y="147"/>
                    </a:lnTo>
                    <a:lnTo>
                      <a:pt x="2489" y="150"/>
                    </a:lnTo>
                    <a:lnTo>
                      <a:pt x="2486" y="152"/>
                    </a:lnTo>
                    <a:lnTo>
                      <a:pt x="2482" y="155"/>
                    </a:lnTo>
                    <a:lnTo>
                      <a:pt x="2477" y="157"/>
                    </a:lnTo>
                    <a:lnTo>
                      <a:pt x="2473" y="158"/>
                    </a:lnTo>
                    <a:lnTo>
                      <a:pt x="2468" y="159"/>
                    </a:lnTo>
                    <a:lnTo>
                      <a:pt x="2463" y="158"/>
                    </a:lnTo>
                    <a:lnTo>
                      <a:pt x="2460" y="158"/>
                    </a:lnTo>
                    <a:lnTo>
                      <a:pt x="2457" y="155"/>
                    </a:lnTo>
                    <a:lnTo>
                      <a:pt x="2453" y="153"/>
                    </a:lnTo>
                    <a:lnTo>
                      <a:pt x="2451" y="151"/>
                    </a:lnTo>
                    <a:lnTo>
                      <a:pt x="2449" y="148"/>
                    </a:lnTo>
                    <a:lnTo>
                      <a:pt x="2448" y="143"/>
                    </a:lnTo>
                    <a:lnTo>
                      <a:pt x="2448" y="138"/>
                    </a:lnTo>
                    <a:lnTo>
                      <a:pt x="2448" y="134"/>
                    </a:lnTo>
                    <a:lnTo>
                      <a:pt x="2449" y="130"/>
                    </a:lnTo>
                    <a:lnTo>
                      <a:pt x="2450" y="128"/>
                    </a:lnTo>
                    <a:lnTo>
                      <a:pt x="2452" y="124"/>
                    </a:lnTo>
                    <a:lnTo>
                      <a:pt x="2457" y="120"/>
                    </a:lnTo>
                    <a:lnTo>
                      <a:pt x="2463" y="116"/>
                    </a:lnTo>
                    <a:lnTo>
                      <a:pt x="2471" y="114"/>
                    </a:lnTo>
                    <a:lnTo>
                      <a:pt x="2479" y="112"/>
                    </a:lnTo>
                    <a:lnTo>
                      <a:pt x="2488" y="112"/>
                    </a:lnTo>
                    <a:lnTo>
                      <a:pt x="2496" y="112"/>
                    </a:lnTo>
                    <a:lnTo>
                      <a:pt x="2496" y="132"/>
                    </a:lnTo>
                    <a:close/>
                    <a:moveTo>
                      <a:pt x="2542" y="167"/>
                    </a:moveTo>
                    <a:lnTo>
                      <a:pt x="2549" y="170"/>
                    </a:lnTo>
                    <a:lnTo>
                      <a:pt x="2556" y="172"/>
                    </a:lnTo>
                    <a:lnTo>
                      <a:pt x="2565" y="173"/>
                    </a:lnTo>
                    <a:lnTo>
                      <a:pt x="2573" y="174"/>
                    </a:lnTo>
                    <a:lnTo>
                      <a:pt x="2583" y="173"/>
                    </a:lnTo>
                    <a:lnTo>
                      <a:pt x="2592" y="171"/>
                    </a:lnTo>
                    <a:lnTo>
                      <a:pt x="2599" y="169"/>
                    </a:lnTo>
                    <a:lnTo>
                      <a:pt x="2605" y="164"/>
                    </a:lnTo>
                    <a:lnTo>
                      <a:pt x="2610" y="159"/>
                    </a:lnTo>
                    <a:lnTo>
                      <a:pt x="2613" y="153"/>
                    </a:lnTo>
                    <a:lnTo>
                      <a:pt x="2615" y="147"/>
                    </a:lnTo>
                    <a:lnTo>
                      <a:pt x="2617" y="139"/>
                    </a:lnTo>
                    <a:lnTo>
                      <a:pt x="2615" y="132"/>
                    </a:lnTo>
                    <a:lnTo>
                      <a:pt x="2614" y="127"/>
                    </a:lnTo>
                    <a:lnTo>
                      <a:pt x="2612" y="122"/>
                    </a:lnTo>
                    <a:lnTo>
                      <a:pt x="2609" y="118"/>
                    </a:lnTo>
                    <a:lnTo>
                      <a:pt x="2605" y="113"/>
                    </a:lnTo>
                    <a:lnTo>
                      <a:pt x="2599" y="110"/>
                    </a:lnTo>
                    <a:lnTo>
                      <a:pt x="2594" y="106"/>
                    </a:lnTo>
                    <a:lnTo>
                      <a:pt x="2586" y="103"/>
                    </a:lnTo>
                    <a:lnTo>
                      <a:pt x="2577" y="99"/>
                    </a:lnTo>
                    <a:lnTo>
                      <a:pt x="2570" y="95"/>
                    </a:lnTo>
                    <a:lnTo>
                      <a:pt x="2568" y="92"/>
                    </a:lnTo>
                    <a:lnTo>
                      <a:pt x="2566" y="90"/>
                    </a:lnTo>
                    <a:lnTo>
                      <a:pt x="2565" y="86"/>
                    </a:lnTo>
                    <a:lnTo>
                      <a:pt x="2565" y="83"/>
                    </a:lnTo>
                    <a:lnTo>
                      <a:pt x="2565" y="80"/>
                    </a:lnTo>
                    <a:lnTo>
                      <a:pt x="2566" y="77"/>
                    </a:lnTo>
                    <a:lnTo>
                      <a:pt x="2568" y="74"/>
                    </a:lnTo>
                    <a:lnTo>
                      <a:pt x="2570" y="72"/>
                    </a:lnTo>
                    <a:lnTo>
                      <a:pt x="2572" y="70"/>
                    </a:lnTo>
                    <a:lnTo>
                      <a:pt x="2576" y="69"/>
                    </a:lnTo>
                    <a:lnTo>
                      <a:pt x="2580" y="67"/>
                    </a:lnTo>
                    <a:lnTo>
                      <a:pt x="2584" y="67"/>
                    </a:lnTo>
                    <a:lnTo>
                      <a:pt x="2592" y="67"/>
                    </a:lnTo>
                    <a:lnTo>
                      <a:pt x="2598" y="70"/>
                    </a:lnTo>
                    <a:lnTo>
                      <a:pt x="2604" y="72"/>
                    </a:lnTo>
                    <a:lnTo>
                      <a:pt x="2607" y="74"/>
                    </a:lnTo>
                    <a:lnTo>
                      <a:pt x="2612" y="59"/>
                    </a:lnTo>
                    <a:lnTo>
                      <a:pt x="2607" y="56"/>
                    </a:lnTo>
                    <a:lnTo>
                      <a:pt x="2600" y="53"/>
                    </a:lnTo>
                    <a:lnTo>
                      <a:pt x="2593" y="52"/>
                    </a:lnTo>
                    <a:lnTo>
                      <a:pt x="2584" y="51"/>
                    </a:lnTo>
                    <a:lnTo>
                      <a:pt x="2576" y="52"/>
                    </a:lnTo>
                    <a:lnTo>
                      <a:pt x="2568" y="54"/>
                    </a:lnTo>
                    <a:lnTo>
                      <a:pt x="2561" y="57"/>
                    </a:lnTo>
                    <a:lnTo>
                      <a:pt x="2555" y="62"/>
                    </a:lnTo>
                    <a:lnTo>
                      <a:pt x="2551" y="66"/>
                    </a:lnTo>
                    <a:lnTo>
                      <a:pt x="2547" y="72"/>
                    </a:lnTo>
                    <a:lnTo>
                      <a:pt x="2545" y="79"/>
                    </a:lnTo>
                    <a:lnTo>
                      <a:pt x="2545" y="85"/>
                    </a:lnTo>
                    <a:lnTo>
                      <a:pt x="2545" y="91"/>
                    </a:lnTo>
                    <a:lnTo>
                      <a:pt x="2546" y="96"/>
                    </a:lnTo>
                    <a:lnTo>
                      <a:pt x="2549" y="101"/>
                    </a:lnTo>
                    <a:lnTo>
                      <a:pt x="2553" y="105"/>
                    </a:lnTo>
                    <a:lnTo>
                      <a:pt x="2556" y="109"/>
                    </a:lnTo>
                    <a:lnTo>
                      <a:pt x="2561" y="113"/>
                    </a:lnTo>
                    <a:lnTo>
                      <a:pt x="2568" y="116"/>
                    </a:lnTo>
                    <a:lnTo>
                      <a:pt x="2576" y="119"/>
                    </a:lnTo>
                    <a:lnTo>
                      <a:pt x="2585" y="123"/>
                    </a:lnTo>
                    <a:lnTo>
                      <a:pt x="2592" y="129"/>
                    </a:lnTo>
                    <a:lnTo>
                      <a:pt x="2594" y="131"/>
                    </a:lnTo>
                    <a:lnTo>
                      <a:pt x="2595" y="134"/>
                    </a:lnTo>
                    <a:lnTo>
                      <a:pt x="2596" y="138"/>
                    </a:lnTo>
                    <a:lnTo>
                      <a:pt x="2596" y="141"/>
                    </a:lnTo>
                    <a:lnTo>
                      <a:pt x="2596" y="144"/>
                    </a:lnTo>
                    <a:lnTo>
                      <a:pt x="2595" y="148"/>
                    </a:lnTo>
                    <a:lnTo>
                      <a:pt x="2593" y="151"/>
                    </a:lnTo>
                    <a:lnTo>
                      <a:pt x="2591" y="153"/>
                    </a:lnTo>
                    <a:lnTo>
                      <a:pt x="2587" y="155"/>
                    </a:lnTo>
                    <a:lnTo>
                      <a:pt x="2584" y="157"/>
                    </a:lnTo>
                    <a:lnTo>
                      <a:pt x="2580" y="158"/>
                    </a:lnTo>
                    <a:lnTo>
                      <a:pt x="2574" y="159"/>
                    </a:lnTo>
                    <a:lnTo>
                      <a:pt x="2567" y="158"/>
                    </a:lnTo>
                    <a:lnTo>
                      <a:pt x="2559" y="155"/>
                    </a:lnTo>
                    <a:lnTo>
                      <a:pt x="2552" y="153"/>
                    </a:lnTo>
                    <a:lnTo>
                      <a:pt x="2546" y="150"/>
                    </a:lnTo>
                    <a:lnTo>
                      <a:pt x="2542" y="167"/>
                    </a:lnTo>
                    <a:close/>
                    <a:moveTo>
                      <a:pt x="2771" y="151"/>
                    </a:moveTo>
                    <a:lnTo>
                      <a:pt x="2766" y="153"/>
                    </a:lnTo>
                    <a:lnTo>
                      <a:pt x="2760" y="155"/>
                    </a:lnTo>
                    <a:lnTo>
                      <a:pt x="2754" y="157"/>
                    </a:lnTo>
                    <a:lnTo>
                      <a:pt x="2745" y="157"/>
                    </a:lnTo>
                    <a:lnTo>
                      <a:pt x="2738" y="157"/>
                    </a:lnTo>
                    <a:lnTo>
                      <a:pt x="2730" y="154"/>
                    </a:lnTo>
                    <a:lnTo>
                      <a:pt x="2722" y="150"/>
                    </a:lnTo>
                    <a:lnTo>
                      <a:pt x="2717" y="145"/>
                    </a:lnTo>
                    <a:lnTo>
                      <a:pt x="2713" y="139"/>
                    </a:lnTo>
                    <a:lnTo>
                      <a:pt x="2708" y="131"/>
                    </a:lnTo>
                    <a:lnTo>
                      <a:pt x="2706" y="123"/>
                    </a:lnTo>
                    <a:lnTo>
                      <a:pt x="2706" y="113"/>
                    </a:lnTo>
                    <a:lnTo>
                      <a:pt x="2706" y="104"/>
                    </a:lnTo>
                    <a:lnTo>
                      <a:pt x="2708" y="95"/>
                    </a:lnTo>
                    <a:lnTo>
                      <a:pt x="2712" y="89"/>
                    </a:lnTo>
                    <a:lnTo>
                      <a:pt x="2716" y="82"/>
                    </a:lnTo>
                    <a:lnTo>
                      <a:pt x="2721" y="76"/>
                    </a:lnTo>
                    <a:lnTo>
                      <a:pt x="2729" y="72"/>
                    </a:lnTo>
                    <a:lnTo>
                      <a:pt x="2736" y="70"/>
                    </a:lnTo>
                    <a:lnTo>
                      <a:pt x="2746" y="69"/>
                    </a:lnTo>
                    <a:lnTo>
                      <a:pt x="2754" y="69"/>
                    </a:lnTo>
                    <a:lnTo>
                      <a:pt x="2760" y="71"/>
                    </a:lnTo>
                    <a:lnTo>
                      <a:pt x="2766" y="72"/>
                    </a:lnTo>
                    <a:lnTo>
                      <a:pt x="2770" y="74"/>
                    </a:lnTo>
                    <a:lnTo>
                      <a:pt x="2775" y="57"/>
                    </a:lnTo>
                    <a:lnTo>
                      <a:pt x="2770" y="55"/>
                    </a:lnTo>
                    <a:lnTo>
                      <a:pt x="2762" y="53"/>
                    </a:lnTo>
                    <a:lnTo>
                      <a:pt x="2755" y="52"/>
                    </a:lnTo>
                    <a:lnTo>
                      <a:pt x="2746" y="52"/>
                    </a:lnTo>
                    <a:lnTo>
                      <a:pt x="2740" y="52"/>
                    </a:lnTo>
                    <a:lnTo>
                      <a:pt x="2733" y="53"/>
                    </a:lnTo>
                    <a:lnTo>
                      <a:pt x="2727" y="54"/>
                    </a:lnTo>
                    <a:lnTo>
                      <a:pt x="2720" y="56"/>
                    </a:lnTo>
                    <a:lnTo>
                      <a:pt x="2715" y="59"/>
                    </a:lnTo>
                    <a:lnTo>
                      <a:pt x="2711" y="62"/>
                    </a:lnTo>
                    <a:lnTo>
                      <a:pt x="2705" y="65"/>
                    </a:lnTo>
                    <a:lnTo>
                      <a:pt x="2702" y="70"/>
                    </a:lnTo>
                    <a:lnTo>
                      <a:pt x="2698" y="73"/>
                    </a:lnTo>
                    <a:lnTo>
                      <a:pt x="2694" y="79"/>
                    </a:lnTo>
                    <a:lnTo>
                      <a:pt x="2691" y="83"/>
                    </a:lnTo>
                    <a:lnTo>
                      <a:pt x="2689" y="89"/>
                    </a:lnTo>
                    <a:lnTo>
                      <a:pt x="2687" y="95"/>
                    </a:lnTo>
                    <a:lnTo>
                      <a:pt x="2686" y="101"/>
                    </a:lnTo>
                    <a:lnTo>
                      <a:pt x="2685" y="108"/>
                    </a:lnTo>
                    <a:lnTo>
                      <a:pt x="2685" y="114"/>
                    </a:lnTo>
                    <a:lnTo>
                      <a:pt x="2686" y="127"/>
                    </a:lnTo>
                    <a:lnTo>
                      <a:pt x="2689" y="139"/>
                    </a:lnTo>
                    <a:lnTo>
                      <a:pt x="2691" y="144"/>
                    </a:lnTo>
                    <a:lnTo>
                      <a:pt x="2693" y="149"/>
                    </a:lnTo>
                    <a:lnTo>
                      <a:pt x="2696" y="153"/>
                    </a:lnTo>
                    <a:lnTo>
                      <a:pt x="2700" y="158"/>
                    </a:lnTo>
                    <a:lnTo>
                      <a:pt x="2704" y="161"/>
                    </a:lnTo>
                    <a:lnTo>
                      <a:pt x="2708" y="164"/>
                    </a:lnTo>
                    <a:lnTo>
                      <a:pt x="2713" y="168"/>
                    </a:lnTo>
                    <a:lnTo>
                      <a:pt x="2718" y="170"/>
                    </a:lnTo>
                    <a:lnTo>
                      <a:pt x="2723" y="172"/>
                    </a:lnTo>
                    <a:lnTo>
                      <a:pt x="2729" y="173"/>
                    </a:lnTo>
                    <a:lnTo>
                      <a:pt x="2735" y="173"/>
                    </a:lnTo>
                    <a:lnTo>
                      <a:pt x="2742" y="174"/>
                    </a:lnTo>
                    <a:lnTo>
                      <a:pt x="2753" y="173"/>
                    </a:lnTo>
                    <a:lnTo>
                      <a:pt x="2761" y="172"/>
                    </a:lnTo>
                    <a:lnTo>
                      <a:pt x="2769" y="170"/>
                    </a:lnTo>
                    <a:lnTo>
                      <a:pt x="2774" y="168"/>
                    </a:lnTo>
                    <a:lnTo>
                      <a:pt x="2771" y="151"/>
                    </a:lnTo>
                    <a:close/>
                    <a:moveTo>
                      <a:pt x="2846" y="51"/>
                    </a:moveTo>
                    <a:lnTo>
                      <a:pt x="2834" y="52"/>
                    </a:lnTo>
                    <a:lnTo>
                      <a:pt x="2823" y="55"/>
                    </a:lnTo>
                    <a:lnTo>
                      <a:pt x="2819" y="57"/>
                    </a:lnTo>
                    <a:lnTo>
                      <a:pt x="2814" y="61"/>
                    </a:lnTo>
                    <a:lnTo>
                      <a:pt x="2810" y="64"/>
                    </a:lnTo>
                    <a:lnTo>
                      <a:pt x="2806" y="67"/>
                    </a:lnTo>
                    <a:lnTo>
                      <a:pt x="2801" y="72"/>
                    </a:lnTo>
                    <a:lnTo>
                      <a:pt x="2798" y="76"/>
                    </a:lnTo>
                    <a:lnTo>
                      <a:pt x="2796" y="82"/>
                    </a:lnTo>
                    <a:lnTo>
                      <a:pt x="2794" y="88"/>
                    </a:lnTo>
                    <a:lnTo>
                      <a:pt x="2792" y="93"/>
                    </a:lnTo>
                    <a:lnTo>
                      <a:pt x="2790" y="100"/>
                    </a:lnTo>
                    <a:lnTo>
                      <a:pt x="2789" y="106"/>
                    </a:lnTo>
                    <a:lnTo>
                      <a:pt x="2789" y="114"/>
                    </a:lnTo>
                    <a:lnTo>
                      <a:pt x="2789" y="121"/>
                    </a:lnTo>
                    <a:lnTo>
                      <a:pt x="2790" y="128"/>
                    </a:lnTo>
                    <a:lnTo>
                      <a:pt x="2792" y="133"/>
                    </a:lnTo>
                    <a:lnTo>
                      <a:pt x="2794" y="139"/>
                    </a:lnTo>
                    <a:lnTo>
                      <a:pt x="2796" y="144"/>
                    </a:lnTo>
                    <a:lnTo>
                      <a:pt x="2798" y="149"/>
                    </a:lnTo>
                    <a:lnTo>
                      <a:pt x="2801" y="154"/>
                    </a:lnTo>
                    <a:lnTo>
                      <a:pt x="2804" y="158"/>
                    </a:lnTo>
                    <a:lnTo>
                      <a:pt x="2809" y="162"/>
                    </a:lnTo>
                    <a:lnTo>
                      <a:pt x="2813" y="166"/>
                    </a:lnTo>
                    <a:lnTo>
                      <a:pt x="2817" y="168"/>
                    </a:lnTo>
                    <a:lnTo>
                      <a:pt x="2822" y="170"/>
                    </a:lnTo>
                    <a:lnTo>
                      <a:pt x="2833" y="173"/>
                    </a:lnTo>
                    <a:lnTo>
                      <a:pt x="2843" y="174"/>
                    </a:lnTo>
                    <a:lnTo>
                      <a:pt x="2854" y="173"/>
                    </a:lnTo>
                    <a:lnTo>
                      <a:pt x="2864" y="171"/>
                    </a:lnTo>
                    <a:lnTo>
                      <a:pt x="2874" y="167"/>
                    </a:lnTo>
                    <a:lnTo>
                      <a:pt x="2882" y="160"/>
                    </a:lnTo>
                    <a:lnTo>
                      <a:pt x="2887" y="155"/>
                    </a:lnTo>
                    <a:lnTo>
                      <a:pt x="2890" y="151"/>
                    </a:lnTo>
                    <a:lnTo>
                      <a:pt x="2893" y="145"/>
                    </a:lnTo>
                    <a:lnTo>
                      <a:pt x="2895" y="140"/>
                    </a:lnTo>
                    <a:lnTo>
                      <a:pt x="2897" y="134"/>
                    </a:lnTo>
                    <a:lnTo>
                      <a:pt x="2900" y="127"/>
                    </a:lnTo>
                    <a:lnTo>
                      <a:pt x="2901" y="120"/>
                    </a:lnTo>
                    <a:lnTo>
                      <a:pt x="2901" y="112"/>
                    </a:lnTo>
                    <a:lnTo>
                      <a:pt x="2900" y="99"/>
                    </a:lnTo>
                    <a:lnTo>
                      <a:pt x="2896" y="88"/>
                    </a:lnTo>
                    <a:lnTo>
                      <a:pt x="2894" y="82"/>
                    </a:lnTo>
                    <a:lnTo>
                      <a:pt x="2892" y="76"/>
                    </a:lnTo>
                    <a:lnTo>
                      <a:pt x="2889" y="72"/>
                    </a:lnTo>
                    <a:lnTo>
                      <a:pt x="2885" y="69"/>
                    </a:lnTo>
                    <a:lnTo>
                      <a:pt x="2881" y="64"/>
                    </a:lnTo>
                    <a:lnTo>
                      <a:pt x="2877" y="61"/>
                    </a:lnTo>
                    <a:lnTo>
                      <a:pt x="2873" y="59"/>
                    </a:lnTo>
                    <a:lnTo>
                      <a:pt x="2868" y="55"/>
                    </a:lnTo>
                    <a:lnTo>
                      <a:pt x="2863" y="54"/>
                    </a:lnTo>
                    <a:lnTo>
                      <a:pt x="2857" y="52"/>
                    </a:lnTo>
                    <a:lnTo>
                      <a:pt x="2852" y="52"/>
                    </a:lnTo>
                    <a:lnTo>
                      <a:pt x="2846" y="51"/>
                    </a:lnTo>
                    <a:close/>
                    <a:moveTo>
                      <a:pt x="2846" y="67"/>
                    </a:moveTo>
                    <a:lnTo>
                      <a:pt x="2850" y="67"/>
                    </a:lnTo>
                    <a:lnTo>
                      <a:pt x="2853" y="69"/>
                    </a:lnTo>
                    <a:lnTo>
                      <a:pt x="2857" y="70"/>
                    </a:lnTo>
                    <a:lnTo>
                      <a:pt x="2861" y="72"/>
                    </a:lnTo>
                    <a:lnTo>
                      <a:pt x="2867" y="76"/>
                    </a:lnTo>
                    <a:lnTo>
                      <a:pt x="2871" y="82"/>
                    </a:lnTo>
                    <a:lnTo>
                      <a:pt x="2875" y="90"/>
                    </a:lnTo>
                    <a:lnTo>
                      <a:pt x="2877" y="98"/>
                    </a:lnTo>
                    <a:lnTo>
                      <a:pt x="2879" y="105"/>
                    </a:lnTo>
                    <a:lnTo>
                      <a:pt x="2879" y="113"/>
                    </a:lnTo>
                    <a:lnTo>
                      <a:pt x="2879" y="122"/>
                    </a:lnTo>
                    <a:lnTo>
                      <a:pt x="2877" y="131"/>
                    </a:lnTo>
                    <a:lnTo>
                      <a:pt x="2874" y="139"/>
                    </a:lnTo>
                    <a:lnTo>
                      <a:pt x="2869" y="145"/>
                    </a:lnTo>
                    <a:lnTo>
                      <a:pt x="2864" y="151"/>
                    </a:lnTo>
                    <a:lnTo>
                      <a:pt x="2858" y="154"/>
                    </a:lnTo>
                    <a:lnTo>
                      <a:pt x="2852" y="158"/>
                    </a:lnTo>
                    <a:lnTo>
                      <a:pt x="2844" y="159"/>
                    </a:lnTo>
                    <a:lnTo>
                      <a:pt x="2837" y="158"/>
                    </a:lnTo>
                    <a:lnTo>
                      <a:pt x="2830" y="154"/>
                    </a:lnTo>
                    <a:lnTo>
                      <a:pt x="2825" y="151"/>
                    </a:lnTo>
                    <a:lnTo>
                      <a:pt x="2820" y="145"/>
                    </a:lnTo>
                    <a:lnTo>
                      <a:pt x="2815" y="139"/>
                    </a:lnTo>
                    <a:lnTo>
                      <a:pt x="2812" y="131"/>
                    </a:lnTo>
                    <a:lnTo>
                      <a:pt x="2811" y="122"/>
                    </a:lnTo>
                    <a:lnTo>
                      <a:pt x="2810" y="113"/>
                    </a:lnTo>
                    <a:lnTo>
                      <a:pt x="2811" y="104"/>
                    </a:lnTo>
                    <a:lnTo>
                      <a:pt x="2812" y="96"/>
                    </a:lnTo>
                    <a:lnTo>
                      <a:pt x="2814" y="89"/>
                    </a:lnTo>
                    <a:lnTo>
                      <a:pt x="2819" y="82"/>
                    </a:lnTo>
                    <a:lnTo>
                      <a:pt x="2823" y="76"/>
                    </a:lnTo>
                    <a:lnTo>
                      <a:pt x="2829" y="71"/>
                    </a:lnTo>
                    <a:lnTo>
                      <a:pt x="2837" y="69"/>
                    </a:lnTo>
                    <a:lnTo>
                      <a:pt x="2846" y="67"/>
                    </a:lnTo>
                    <a:close/>
                    <a:moveTo>
                      <a:pt x="2927" y="172"/>
                    </a:moveTo>
                    <a:lnTo>
                      <a:pt x="2947" y="172"/>
                    </a:lnTo>
                    <a:lnTo>
                      <a:pt x="2947" y="101"/>
                    </a:lnTo>
                    <a:lnTo>
                      <a:pt x="2947" y="95"/>
                    </a:lnTo>
                    <a:lnTo>
                      <a:pt x="2948" y="90"/>
                    </a:lnTo>
                    <a:lnTo>
                      <a:pt x="2950" y="86"/>
                    </a:lnTo>
                    <a:lnTo>
                      <a:pt x="2952" y="82"/>
                    </a:lnTo>
                    <a:lnTo>
                      <a:pt x="2955" y="79"/>
                    </a:lnTo>
                    <a:lnTo>
                      <a:pt x="2958" y="75"/>
                    </a:lnTo>
                    <a:lnTo>
                      <a:pt x="2961" y="73"/>
                    </a:lnTo>
                    <a:lnTo>
                      <a:pt x="2965" y="71"/>
                    </a:lnTo>
                    <a:lnTo>
                      <a:pt x="2970" y="70"/>
                    </a:lnTo>
                    <a:lnTo>
                      <a:pt x="2974" y="69"/>
                    </a:lnTo>
                    <a:lnTo>
                      <a:pt x="2979" y="70"/>
                    </a:lnTo>
                    <a:lnTo>
                      <a:pt x="2985" y="71"/>
                    </a:lnTo>
                    <a:lnTo>
                      <a:pt x="2989" y="74"/>
                    </a:lnTo>
                    <a:lnTo>
                      <a:pt x="2992" y="77"/>
                    </a:lnTo>
                    <a:lnTo>
                      <a:pt x="2995" y="83"/>
                    </a:lnTo>
                    <a:lnTo>
                      <a:pt x="2997" y="89"/>
                    </a:lnTo>
                    <a:lnTo>
                      <a:pt x="2998" y="94"/>
                    </a:lnTo>
                    <a:lnTo>
                      <a:pt x="2998" y="101"/>
                    </a:lnTo>
                    <a:lnTo>
                      <a:pt x="2998" y="172"/>
                    </a:lnTo>
                    <a:lnTo>
                      <a:pt x="3018" y="172"/>
                    </a:lnTo>
                    <a:lnTo>
                      <a:pt x="3018" y="99"/>
                    </a:lnTo>
                    <a:lnTo>
                      <a:pt x="3018" y="93"/>
                    </a:lnTo>
                    <a:lnTo>
                      <a:pt x="3020" y="89"/>
                    </a:lnTo>
                    <a:lnTo>
                      <a:pt x="3022" y="84"/>
                    </a:lnTo>
                    <a:lnTo>
                      <a:pt x="3024" y="81"/>
                    </a:lnTo>
                    <a:lnTo>
                      <a:pt x="3026" y="77"/>
                    </a:lnTo>
                    <a:lnTo>
                      <a:pt x="3029" y="74"/>
                    </a:lnTo>
                    <a:lnTo>
                      <a:pt x="3032" y="72"/>
                    </a:lnTo>
                    <a:lnTo>
                      <a:pt x="3037" y="71"/>
                    </a:lnTo>
                    <a:lnTo>
                      <a:pt x="3040" y="70"/>
                    </a:lnTo>
                    <a:lnTo>
                      <a:pt x="3044" y="69"/>
                    </a:lnTo>
                    <a:lnTo>
                      <a:pt x="3051" y="70"/>
                    </a:lnTo>
                    <a:lnTo>
                      <a:pt x="3055" y="71"/>
                    </a:lnTo>
                    <a:lnTo>
                      <a:pt x="3059" y="74"/>
                    </a:lnTo>
                    <a:lnTo>
                      <a:pt x="3064" y="79"/>
                    </a:lnTo>
                    <a:lnTo>
                      <a:pt x="3066" y="84"/>
                    </a:lnTo>
                    <a:lnTo>
                      <a:pt x="3068" y="90"/>
                    </a:lnTo>
                    <a:lnTo>
                      <a:pt x="3069" y="98"/>
                    </a:lnTo>
                    <a:lnTo>
                      <a:pt x="3069" y="105"/>
                    </a:lnTo>
                    <a:lnTo>
                      <a:pt x="3069" y="172"/>
                    </a:lnTo>
                    <a:lnTo>
                      <a:pt x="3090" y="172"/>
                    </a:lnTo>
                    <a:lnTo>
                      <a:pt x="3090" y="102"/>
                    </a:lnTo>
                    <a:lnTo>
                      <a:pt x="3089" y="89"/>
                    </a:lnTo>
                    <a:lnTo>
                      <a:pt x="3085" y="77"/>
                    </a:lnTo>
                    <a:lnTo>
                      <a:pt x="3082" y="69"/>
                    </a:lnTo>
                    <a:lnTo>
                      <a:pt x="3077" y="62"/>
                    </a:lnTo>
                    <a:lnTo>
                      <a:pt x="3070" y="56"/>
                    </a:lnTo>
                    <a:lnTo>
                      <a:pt x="3065" y="53"/>
                    </a:lnTo>
                    <a:lnTo>
                      <a:pt x="3058" y="52"/>
                    </a:lnTo>
                    <a:lnTo>
                      <a:pt x="3052" y="51"/>
                    </a:lnTo>
                    <a:lnTo>
                      <a:pt x="3044" y="52"/>
                    </a:lnTo>
                    <a:lnTo>
                      <a:pt x="3038" y="53"/>
                    </a:lnTo>
                    <a:lnTo>
                      <a:pt x="3032" y="56"/>
                    </a:lnTo>
                    <a:lnTo>
                      <a:pt x="3027" y="60"/>
                    </a:lnTo>
                    <a:lnTo>
                      <a:pt x="3020" y="66"/>
                    </a:lnTo>
                    <a:lnTo>
                      <a:pt x="3014" y="75"/>
                    </a:lnTo>
                    <a:lnTo>
                      <a:pt x="3014" y="75"/>
                    </a:lnTo>
                    <a:lnTo>
                      <a:pt x="3012" y="70"/>
                    </a:lnTo>
                    <a:lnTo>
                      <a:pt x="3009" y="65"/>
                    </a:lnTo>
                    <a:lnTo>
                      <a:pt x="3005" y="61"/>
                    </a:lnTo>
                    <a:lnTo>
                      <a:pt x="3001" y="57"/>
                    </a:lnTo>
                    <a:lnTo>
                      <a:pt x="2997" y="55"/>
                    </a:lnTo>
                    <a:lnTo>
                      <a:pt x="2992" y="53"/>
                    </a:lnTo>
                    <a:lnTo>
                      <a:pt x="2987" y="52"/>
                    </a:lnTo>
                    <a:lnTo>
                      <a:pt x="2982" y="51"/>
                    </a:lnTo>
                    <a:lnTo>
                      <a:pt x="2975" y="52"/>
                    </a:lnTo>
                    <a:lnTo>
                      <a:pt x="2969" y="53"/>
                    </a:lnTo>
                    <a:lnTo>
                      <a:pt x="2963" y="55"/>
                    </a:lnTo>
                    <a:lnTo>
                      <a:pt x="2959" y="57"/>
                    </a:lnTo>
                    <a:lnTo>
                      <a:pt x="2955" y="61"/>
                    </a:lnTo>
                    <a:lnTo>
                      <a:pt x="2951" y="65"/>
                    </a:lnTo>
                    <a:lnTo>
                      <a:pt x="2948" y="69"/>
                    </a:lnTo>
                    <a:lnTo>
                      <a:pt x="2946" y="73"/>
                    </a:lnTo>
                    <a:lnTo>
                      <a:pt x="2945" y="73"/>
                    </a:lnTo>
                    <a:lnTo>
                      <a:pt x="2944" y="54"/>
                    </a:lnTo>
                    <a:lnTo>
                      <a:pt x="2925" y="54"/>
                    </a:lnTo>
                    <a:lnTo>
                      <a:pt x="2927" y="69"/>
                    </a:lnTo>
                    <a:lnTo>
                      <a:pt x="2927" y="85"/>
                    </a:lnTo>
                    <a:lnTo>
                      <a:pt x="2927" y="172"/>
                    </a:lnTo>
                    <a:close/>
                    <a:moveTo>
                      <a:pt x="75" y="464"/>
                    </a:moveTo>
                    <a:lnTo>
                      <a:pt x="75" y="363"/>
                    </a:lnTo>
                    <a:lnTo>
                      <a:pt x="103" y="363"/>
                    </a:lnTo>
                    <a:lnTo>
                      <a:pt x="103" y="346"/>
                    </a:lnTo>
                    <a:lnTo>
                      <a:pt x="75" y="346"/>
                    </a:lnTo>
                    <a:lnTo>
                      <a:pt x="75" y="340"/>
                    </a:lnTo>
                    <a:lnTo>
                      <a:pt x="75" y="334"/>
                    </a:lnTo>
                    <a:lnTo>
                      <a:pt x="76" y="327"/>
                    </a:lnTo>
                    <a:lnTo>
                      <a:pt x="77" y="321"/>
                    </a:lnTo>
                    <a:lnTo>
                      <a:pt x="80" y="316"/>
                    </a:lnTo>
                    <a:lnTo>
                      <a:pt x="83" y="311"/>
                    </a:lnTo>
                    <a:lnTo>
                      <a:pt x="86" y="309"/>
                    </a:lnTo>
                    <a:lnTo>
                      <a:pt x="92" y="307"/>
                    </a:lnTo>
                    <a:lnTo>
                      <a:pt x="98" y="306"/>
                    </a:lnTo>
                    <a:lnTo>
                      <a:pt x="106" y="307"/>
                    </a:lnTo>
                    <a:lnTo>
                      <a:pt x="111" y="308"/>
                    </a:lnTo>
                    <a:lnTo>
                      <a:pt x="113" y="293"/>
                    </a:lnTo>
                    <a:lnTo>
                      <a:pt x="106" y="290"/>
                    </a:lnTo>
                    <a:lnTo>
                      <a:pt x="96" y="289"/>
                    </a:lnTo>
                    <a:lnTo>
                      <a:pt x="88" y="289"/>
                    </a:lnTo>
                    <a:lnTo>
                      <a:pt x="81" y="291"/>
                    </a:lnTo>
                    <a:lnTo>
                      <a:pt x="74" y="295"/>
                    </a:lnTo>
                    <a:lnTo>
                      <a:pt x="68" y="299"/>
                    </a:lnTo>
                    <a:lnTo>
                      <a:pt x="65" y="304"/>
                    </a:lnTo>
                    <a:lnTo>
                      <a:pt x="62" y="308"/>
                    </a:lnTo>
                    <a:lnTo>
                      <a:pt x="59" y="313"/>
                    </a:lnTo>
                    <a:lnTo>
                      <a:pt x="58" y="317"/>
                    </a:lnTo>
                    <a:lnTo>
                      <a:pt x="56" y="328"/>
                    </a:lnTo>
                    <a:lnTo>
                      <a:pt x="55" y="340"/>
                    </a:lnTo>
                    <a:lnTo>
                      <a:pt x="55" y="346"/>
                    </a:lnTo>
                    <a:lnTo>
                      <a:pt x="39" y="346"/>
                    </a:lnTo>
                    <a:lnTo>
                      <a:pt x="39" y="363"/>
                    </a:lnTo>
                    <a:lnTo>
                      <a:pt x="55" y="363"/>
                    </a:lnTo>
                    <a:lnTo>
                      <a:pt x="55" y="464"/>
                    </a:lnTo>
                    <a:lnTo>
                      <a:pt x="75" y="464"/>
                    </a:lnTo>
                    <a:close/>
                    <a:moveTo>
                      <a:pt x="167" y="344"/>
                    </a:moveTo>
                    <a:lnTo>
                      <a:pt x="155" y="345"/>
                    </a:lnTo>
                    <a:lnTo>
                      <a:pt x="144" y="348"/>
                    </a:lnTo>
                    <a:lnTo>
                      <a:pt x="140" y="350"/>
                    </a:lnTo>
                    <a:lnTo>
                      <a:pt x="135" y="353"/>
                    </a:lnTo>
                    <a:lnTo>
                      <a:pt x="130" y="356"/>
                    </a:lnTo>
                    <a:lnTo>
                      <a:pt x="127" y="360"/>
                    </a:lnTo>
                    <a:lnTo>
                      <a:pt x="123" y="365"/>
                    </a:lnTo>
                    <a:lnTo>
                      <a:pt x="120" y="369"/>
                    </a:lnTo>
                    <a:lnTo>
                      <a:pt x="117" y="374"/>
                    </a:lnTo>
                    <a:lnTo>
                      <a:pt x="114" y="379"/>
                    </a:lnTo>
                    <a:lnTo>
                      <a:pt x="113" y="386"/>
                    </a:lnTo>
                    <a:lnTo>
                      <a:pt x="111" y="392"/>
                    </a:lnTo>
                    <a:lnTo>
                      <a:pt x="111" y="399"/>
                    </a:lnTo>
                    <a:lnTo>
                      <a:pt x="110" y="406"/>
                    </a:lnTo>
                    <a:lnTo>
                      <a:pt x="111" y="413"/>
                    </a:lnTo>
                    <a:lnTo>
                      <a:pt x="111" y="420"/>
                    </a:lnTo>
                    <a:lnTo>
                      <a:pt x="113" y="425"/>
                    </a:lnTo>
                    <a:lnTo>
                      <a:pt x="114" y="432"/>
                    </a:lnTo>
                    <a:lnTo>
                      <a:pt x="116" y="436"/>
                    </a:lnTo>
                    <a:lnTo>
                      <a:pt x="120" y="442"/>
                    </a:lnTo>
                    <a:lnTo>
                      <a:pt x="123" y="446"/>
                    </a:lnTo>
                    <a:lnTo>
                      <a:pt x="126" y="451"/>
                    </a:lnTo>
                    <a:lnTo>
                      <a:pt x="129" y="454"/>
                    </a:lnTo>
                    <a:lnTo>
                      <a:pt x="134" y="457"/>
                    </a:lnTo>
                    <a:lnTo>
                      <a:pt x="139" y="460"/>
                    </a:lnTo>
                    <a:lnTo>
                      <a:pt x="143" y="463"/>
                    </a:lnTo>
                    <a:lnTo>
                      <a:pt x="154" y="465"/>
                    </a:lnTo>
                    <a:lnTo>
                      <a:pt x="165" y="466"/>
                    </a:lnTo>
                    <a:lnTo>
                      <a:pt x="176" y="466"/>
                    </a:lnTo>
                    <a:lnTo>
                      <a:pt x="185" y="463"/>
                    </a:lnTo>
                    <a:lnTo>
                      <a:pt x="195" y="459"/>
                    </a:lnTo>
                    <a:lnTo>
                      <a:pt x="204" y="452"/>
                    </a:lnTo>
                    <a:lnTo>
                      <a:pt x="207" y="447"/>
                    </a:lnTo>
                    <a:lnTo>
                      <a:pt x="211" y="443"/>
                    </a:lnTo>
                    <a:lnTo>
                      <a:pt x="215" y="438"/>
                    </a:lnTo>
                    <a:lnTo>
                      <a:pt x="217" y="433"/>
                    </a:lnTo>
                    <a:lnTo>
                      <a:pt x="219" y="426"/>
                    </a:lnTo>
                    <a:lnTo>
                      <a:pt x="220" y="420"/>
                    </a:lnTo>
                    <a:lnTo>
                      <a:pt x="221" y="412"/>
                    </a:lnTo>
                    <a:lnTo>
                      <a:pt x="222" y="404"/>
                    </a:lnTo>
                    <a:lnTo>
                      <a:pt x="221" y="392"/>
                    </a:lnTo>
                    <a:lnTo>
                      <a:pt x="218" y="379"/>
                    </a:lnTo>
                    <a:lnTo>
                      <a:pt x="216" y="374"/>
                    </a:lnTo>
                    <a:lnTo>
                      <a:pt x="212" y="369"/>
                    </a:lnTo>
                    <a:lnTo>
                      <a:pt x="210" y="365"/>
                    </a:lnTo>
                    <a:lnTo>
                      <a:pt x="207" y="360"/>
                    </a:lnTo>
                    <a:lnTo>
                      <a:pt x="203" y="357"/>
                    </a:lnTo>
                    <a:lnTo>
                      <a:pt x="198" y="354"/>
                    </a:lnTo>
                    <a:lnTo>
                      <a:pt x="194" y="350"/>
                    </a:lnTo>
                    <a:lnTo>
                      <a:pt x="189" y="348"/>
                    </a:lnTo>
                    <a:lnTo>
                      <a:pt x="184" y="346"/>
                    </a:lnTo>
                    <a:lnTo>
                      <a:pt x="179" y="345"/>
                    </a:lnTo>
                    <a:lnTo>
                      <a:pt x="173" y="344"/>
                    </a:lnTo>
                    <a:lnTo>
                      <a:pt x="167" y="344"/>
                    </a:lnTo>
                    <a:close/>
                    <a:moveTo>
                      <a:pt x="166" y="359"/>
                    </a:moveTo>
                    <a:lnTo>
                      <a:pt x="170" y="360"/>
                    </a:lnTo>
                    <a:lnTo>
                      <a:pt x="175" y="360"/>
                    </a:lnTo>
                    <a:lnTo>
                      <a:pt x="179" y="363"/>
                    </a:lnTo>
                    <a:lnTo>
                      <a:pt x="182" y="364"/>
                    </a:lnTo>
                    <a:lnTo>
                      <a:pt x="188" y="368"/>
                    </a:lnTo>
                    <a:lnTo>
                      <a:pt x="193" y="375"/>
                    </a:lnTo>
                    <a:lnTo>
                      <a:pt x="196" y="382"/>
                    </a:lnTo>
                    <a:lnTo>
                      <a:pt x="198" y="389"/>
                    </a:lnTo>
                    <a:lnTo>
                      <a:pt x="200" y="397"/>
                    </a:lnTo>
                    <a:lnTo>
                      <a:pt x="201" y="405"/>
                    </a:lnTo>
                    <a:lnTo>
                      <a:pt x="200" y="415"/>
                    </a:lnTo>
                    <a:lnTo>
                      <a:pt x="197" y="423"/>
                    </a:lnTo>
                    <a:lnTo>
                      <a:pt x="195" y="431"/>
                    </a:lnTo>
                    <a:lnTo>
                      <a:pt x="191" y="437"/>
                    </a:lnTo>
                    <a:lnTo>
                      <a:pt x="185" y="443"/>
                    </a:lnTo>
                    <a:lnTo>
                      <a:pt x="180" y="447"/>
                    </a:lnTo>
                    <a:lnTo>
                      <a:pt x="173" y="450"/>
                    </a:lnTo>
                    <a:lnTo>
                      <a:pt x="166" y="451"/>
                    </a:lnTo>
                    <a:lnTo>
                      <a:pt x="158" y="450"/>
                    </a:lnTo>
                    <a:lnTo>
                      <a:pt x="152" y="447"/>
                    </a:lnTo>
                    <a:lnTo>
                      <a:pt x="146" y="443"/>
                    </a:lnTo>
                    <a:lnTo>
                      <a:pt x="141" y="437"/>
                    </a:lnTo>
                    <a:lnTo>
                      <a:pt x="137" y="431"/>
                    </a:lnTo>
                    <a:lnTo>
                      <a:pt x="134" y="423"/>
                    </a:lnTo>
                    <a:lnTo>
                      <a:pt x="131" y="415"/>
                    </a:lnTo>
                    <a:lnTo>
                      <a:pt x="131" y="405"/>
                    </a:lnTo>
                    <a:lnTo>
                      <a:pt x="131" y="397"/>
                    </a:lnTo>
                    <a:lnTo>
                      <a:pt x="134" y="388"/>
                    </a:lnTo>
                    <a:lnTo>
                      <a:pt x="136" y="382"/>
                    </a:lnTo>
                    <a:lnTo>
                      <a:pt x="139" y="374"/>
                    </a:lnTo>
                    <a:lnTo>
                      <a:pt x="144" y="368"/>
                    </a:lnTo>
                    <a:lnTo>
                      <a:pt x="151" y="364"/>
                    </a:lnTo>
                    <a:lnTo>
                      <a:pt x="157" y="360"/>
                    </a:lnTo>
                    <a:lnTo>
                      <a:pt x="166" y="359"/>
                    </a:lnTo>
                    <a:close/>
                    <a:moveTo>
                      <a:pt x="326" y="444"/>
                    </a:moveTo>
                    <a:lnTo>
                      <a:pt x="320" y="445"/>
                    </a:lnTo>
                    <a:lnTo>
                      <a:pt x="315" y="447"/>
                    </a:lnTo>
                    <a:lnTo>
                      <a:pt x="309" y="448"/>
                    </a:lnTo>
                    <a:lnTo>
                      <a:pt x="300" y="450"/>
                    </a:lnTo>
                    <a:lnTo>
                      <a:pt x="292" y="448"/>
                    </a:lnTo>
                    <a:lnTo>
                      <a:pt x="285" y="446"/>
                    </a:lnTo>
                    <a:lnTo>
                      <a:pt x="277" y="443"/>
                    </a:lnTo>
                    <a:lnTo>
                      <a:pt x="272" y="437"/>
                    </a:lnTo>
                    <a:lnTo>
                      <a:pt x="268" y="432"/>
                    </a:lnTo>
                    <a:lnTo>
                      <a:pt x="263" y="424"/>
                    </a:lnTo>
                    <a:lnTo>
                      <a:pt x="261" y="415"/>
                    </a:lnTo>
                    <a:lnTo>
                      <a:pt x="261" y="405"/>
                    </a:lnTo>
                    <a:lnTo>
                      <a:pt x="261" y="396"/>
                    </a:lnTo>
                    <a:lnTo>
                      <a:pt x="263" y="388"/>
                    </a:lnTo>
                    <a:lnTo>
                      <a:pt x="266" y="381"/>
                    </a:lnTo>
                    <a:lnTo>
                      <a:pt x="271" y="374"/>
                    </a:lnTo>
                    <a:lnTo>
                      <a:pt x="276" y="368"/>
                    </a:lnTo>
                    <a:lnTo>
                      <a:pt x="284" y="365"/>
                    </a:lnTo>
                    <a:lnTo>
                      <a:pt x="291" y="362"/>
                    </a:lnTo>
                    <a:lnTo>
                      <a:pt x="301" y="360"/>
                    </a:lnTo>
                    <a:lnTo>
                      <a:pt x="309" y="362"/>
                    </a:lnTo>
                    <a:lnTo>
                      <a:pt x="315" y="363"/>
                    </a:lnTo>
                    <a:lnTo>
                      <a:pt x="320" y="365"/>
                    </a:lnTo>
                    <a:lnTo>
                      <a:pt x="325" y="366"/>
                    </a:lnTo>
                    <a:lnTo>
                      <a:pt x="330" y="350"/>
                    </a:lnTo>
                    <a:lnTo>
                      <a:pt x="325" y="348"/>
                    </a:lnTo>
                    <a:lnTo>
                      <a:pt x="318" y="346"/>
                    </a:lnTo>
                    <a:lnTo>
                      <a:pt x="310" y="345"/>
                    </a:lnTo>
                    <a:lnTo>
                      <a:pt x="301" y="344"/>
                    </a:lnTo>
                    <a:lnTo>
                      <a:pt x="295" y="344"/>
                    </a:lnTo>
                    <a:lnTo>
                      <a:pt x="288" y="345"/>
                    </a:lnTo>
                    <a:lnTo>
                      <a:pt x="282" y="347"/>
                    </a:lnTo>
                    <a:lnTo>
                      <a:pt x="275" y="348"/>
                    </a:lnTo>
                    <a:lnTo>
                      <a:pt x="270" y="352"/>
                    </a:lnTo>
                    <a:lnTo>
                      <a:pt x="265" y="354"/>
                    </a:lnTo>
                    <a:lnTo>
                      <a:pt x="261" y="357"/>
                    </a:lnTo>
                    <a:lnTo>
                      <a:pt x="257" y="362"/>
                    </a:lnTo>
                    <a:lnTo>
                      <a:pt x="252" y="366"/>
                    </a:lnTo>
                    <a:lnTo>
                      <a:pt x="249" y="371"/>
                    </a:lnTo>
                    <a:lnTo>
                      <a:pt x="246" y="376"/>
                    </a:lnTo>
                    <a:lnTo>
                      <a:pt x="244" y="382"/>
                    </a:lnTo>
                    <a:lnTo>
                      <a:pt x="242" y="387"/>
                    </a:lnTo>
                    <a:lnTo>
                      <a:pt x="241" y="393"/>
                    </a:lnTo>
                    <a:lnTo>
                      <a:pt x="239" y="399"/>
                    </a:lnTo>
                    <a:lnTo>
                      <a:pt x="239" y="406"/>
                    </a:lnTo>
                    <a:lnTo>
                      <a:pt x="241" y="420"/>
                    </a:lnTo>
                    <a:lnTo>
                      <a:pt x="244" y="431"/>
                    </a:lnTo>
                    <a:lnTo>
                      <a:pt x="246" y="436"/>
                    </a:lnTo>
                    <a:lnTo>
                      <a:pt x="248" y="441"/>
                    </a:lnTo>
                    <a:lnTo>
                      <a:pt x="251" y="446"/>
                    </a:lnTo>
                    <a:lnTo>
                      <a:pt x="256" y="450"/>
                    </a:lnTo>
                    <a:lnTo>
                      <a:pt x="259" y="454"/>
                    </a:lnTo>
                    <a:lnTo>
                      <a:pt x="263" y="457"/>
                    </a:lnTo>
                    <a:lnTo>
                      <a:pt x="268" y="460"/>
                    </a:lnTo>
                    <a:lnTo>
                      <a:pt x="273" y="462"/>
                    </a:lnTo>
                    <a:lnTo>
                      <a:pt x="278" y="464"/>
                    </a:lnTo>
                    <a:lnTo>
                      <a:pt x="284" y="465"/>
                    </a:lnTo>
                    <a:lnTo>
                      <a:pt x="290" y="466"/>
                    </a:lnTo>
                    <a:lnTo>
                      <a:pt x="297" y="466"/>
                    </a:lnTo>
                    <a:lnTo>
                      <a:pt x="308" y="466"/>
                    </a:lnTo>
                    <a:lnTo>
                      <a:pt x="316" y="464"/>
                    </a:lnTo>
                    <a:lnTo>
                      <a:pt x="324" y="462"/>
                    </a:lnTo>
                    <a:lnTo>
                      <a:pt x="329" y="460"/>
                    </a:lnTo>
                    <a:lnTo>
                      <a:pt x="326" y="444"/>
                    </a:lnTo>
                    <a:close/>
                    <a:moveTo>
                      <a:pt x="400" y="344"/>
                    </a:moveTo>
                    <a:lnTo>
                      <a:pt x="389" y="345"/>
                    </a:lnTo>
                    <a:lnTo>
                      <a:pt x="379" y="348"/>
                    </a:lnTo>
                    <a:lnTo>
                      <a:pt x="373" y="350"/>
                    </a:lnTo>
                    <a:lnTo>
                      <a:pt x="369" y="353"/>
                    </a:lnTo>
                    <a:lnTo>
                      <a:pt x="365" y="356"/>
                    </a:lnTo>
                    <a:lnTo>
                      <a:pt x="360" y="360"/>
                    </a:lnTo>
                    <a:lnTo>
                      <a:pt x="357" y="365"/>
                    </a:lnTo>
                    <a:lnTo>
                      <a:pt x="354" y="369"/>
                    </a:lnTo>
                    <a:lnTo>
                      <a:pt x="351" y="374"/>
                    </a:lnTo>
                    <a:lnTo>
                      <a:pt x="349" y="379"/>
                    </a:lnTo>
                    <a:lnTo>
                      <a:pt x="346" y="386"/>
                    </a:lnTo>
                    <a:lnTo>
                      <a:pt x="345" y="392"/>
                    </a:lnTo>
                    <a:lnTo>
                      <a:pt x="344" y="399"/>
                    </a:lnTo>
                    <a:lnTo>
                      <a:pt x="344" y="406"/>
                    </a:lnTo>
                    <a:lnTo>
                      <a:pt x="344" y="413"/>
                    </a:lnTo>
                    <a:lnTo>
                      <a:pt x="345" y="420"/>
                    </a:lnTo>
                    <a:lnTo>
                      <a:pt x="346" y="425"/>
                    </a:lnTo>
                    <a:lnTo>
                      <a:pt x="349" y="432"/>
                    </a:lnTo>
                    <a:lnTo>
                      <a:pt x="351" y="436"/>
                    </a:lnTo>
                    <a:lnTo>
                      <a:pt x="353" y="442"/>
                    </a:lnTo>
                    <a:lnTo>
                      <a:pt x="356" y="446"/>
                    </a:lnTo>
                    <a:lnTo>
                      <a:pt x="359" y="451"/>
                    </a:lnTo>
                    <a:lnTo>
                      <a:pt x="364" y="454"/>
                    </a:lnTo>
                    <a:lnTo>
                      <a:pt x="368" y="457"/>
                    </a:lnTo>
                    <a:lnTo>
                      <a:pt x="372" y="460"/>
                    </a:lnTo>
                    <a:lnTo>
                      <a:pt x="377" y="463"/>
                    </a:lnTo>
                    <a:lnTo>
                      <a:pt x="387" y="465"/>
                    </a:lnTo>
                    <a:lnTo>
                      <a:pt x="398" y="466"/>
                    </a:lnTo>
                    <a:lnTo>
                      <a:pt x="409" y="466"/>
                    </a:lnTo>
                    <a:lnTo>
                      <a:pt x="419" y="463"/>
                    </a:lnTo>
                    <a:lnTo>
                      <a:pt x="428" y="459"/>
                    </a:lnTo>
                    <a:lnTo>
                      <a:pt x="437" y="452"/>
                    </a:lnTo>
                    <a:lnTo>
                      <a:pt x="441" y="447"/>
                    </a:lnTo>
                    <a:lnTo>
                      <a:pt x="445" y="443"/>
                    </a:lnTo>
                    <a:lnTo>
                      <a:pt x="448" y="438"/>
                    </a:lnTo>
                    <a:lnTo>
                      <a:pt x="450" y="433"/>
                    </a:lnTo>
                    <a:lnTo>
                      <a:pt x="452" y="426"/>
                    </a:lnTo>
                    <a:lnTo>
                      <a:pt x="454" y="420"/>
                    </a:lnTo>
                    <a:lnTo>
                      <a:pt x="455" y="412"/>
                    </a:lnTo>
                    <a:lnTo>
                      <a:pt x="455" y="404"/>
                    </a:lnTo>
                    <a:lnTo>
                      <a:pt x="454" y="392"/>
                    </a:lnTo>
                    <a:lnTo>
                      <a:pt x="451" y="379"/>
                    </a:lnTo>
                    <a:lnTo>
                      <a:pt x="449" y="374"/>
                    </a:lnTo>
                    <a:lnTo>
                      <a:pt x="447" y="369"/>
                    </a:lnTo>
                    <a:lnTo>
                      <a:pt x="444" y="365"/>
                    </a:lnTo>
                    <a:lnTo>
                      <a:pt x="440" y="360"/>
                    </a:lnTo>
                    <a:lnTo>
                      <a:pt x="436" y="357"/>
                    </a:lnTo>
                    <a:lnTo>
                      <a:pt x="432" y="354"/>
                    </a:lnTo>
                    <a:lnTo>
                      <a:pt x="427" y="350"/>
                    </a:lnTo>
                    <a:lnTo>
                      <a:pt x="423" y="348"/>
                    </a:lnTo>
                    <a:lnTo>
                      <a:pt x="418" y="346"/>
                    </a:lnTo>
                    <a:lnTo>
                      <a:pt x="412" y="345"/>
                    </a:lnTo>
                    <a:lnTo>
                      <a:pt x="407" y="344"/>
                    </a:lnTo>
                    <a:lnTo>
                      <a:pt x="400" y="344"/>
                    </a:lnTo>
                    <a:close/>
                    <a:moveTo>
                      <a:pt x="400" y="359"/>
                    </a:moveTo>
                    <a:lnTo>
                      <a:pt x="405" y="360"/>
                    </a:lnTo>
                    <a:lnTo>
                      <a:pt x="408" y="360"/>
                    </a:lnTo>
                    <a:lnTo>
                      <a:pt x="412" y="363"/>
                    </a:lnTo>
                    <a:lnTo>
                      <a:pt x="416" y="364"/>
                    </a:lnTo>
                    <a:lnTo>
                      <a:pt x="422" y="368"/>
                    </a:lnTo>
                    <a:lnTo>
                      <a:pt x="426" y="375"/>
                    </a:lnTo>
                    <a:lnTo>
                      <a:pt x="430" y="382"/>
                    </a:lnTo>
                    <a:lnTo>
                      <a:pt x="433" y="389"/>
                    </a:lnTo>
                    <a:lnTo>
                      <a:pt x="434" y="397"/>
                    </a:lnTo>
                    <a:lnTo>
                      <a:pt x="434" y="405"/>
                    </a:lnTo>
                    <a:lnTo>
                      <a:pt x="434" y="415"/>
                    </a:lnTo>
                    <a:lnTo>
                      <a:pt x="432" y="423"/>
                    </a:lnTo>
                    <a:lnTo>
                      <a:pt x="428" y="431"/>
                    </a:lnTo>
                    <a:lnTo>
                      <a:pt x="424" y="437"/>
                    </a:lnTo>
                    <a:lnTo>
                      <a:pt x="419" y="443"/>
                    </a:lnTo>
                    <a:lnTo>
                      <a:pt x="413" y="447"/>
                    </a:lnTo>
                    <a:lnTo>
                      <a:pt x="407" y="450"/>
                    </a:lnTo>
                    <a:lnTo>
                      <a:pt x="399" y="451"/>
                    </a:lnTo>
                    <a:lnTo>
                      <a:pt x="392" y="450"/>
                    </a:lnTo>
                    <a:lnTo>
                      <a:pt x="385" y="447"/>
                    </a:lnTo>
                    <a:lnTo>
                      <a:pt x="380" y="443"/>
                    </a:lnTo>
                    <a:lnTo>
                      <a:pt x="374" y="437"/>
                    </a:lnTo>
                    <a:lnTo>
                      <a:pt x="370" y="431"/>
                    </a:lnTo>
                    <a:lnTo>
                      <a:pt x="367" y="423"/>
                    </a:lnTo>
                    <a:lnTo>
                      <a:pt x="366" y="415"/>
                    </a:lnTo>
                    <a:lnTo>
                      <a:pt x="365" y="405"/>
                    </a:lnTo>
                    <a:lnTo>
                      <a:pt x="366" y="397"/>
                    </a:lnTo>
                    <a:lnTo>
                      <a:pt x="367" y="388"/>
                    </a:lnTo>
                    <a:lnTo>
                      <a:pt x="369" y="382"/>
                    </a:lnTo>
                    <a:lnTo>
                      <a:pt x="373" y="374"/>
                    </a:lnTo>
                    <a:lnTo>
                      <a:pt x="378" y="368"/>
                    </a:lnTo>
                    <a:lnTo>
                      <a:pt x="384" y="364"/>
                    </a:lnTo>
                    <a:lnTo>
                      <a:pt x="392" y="360"/>
                    </a:lnTo>
                    <a:lnTo>
                      <a:pt x="400" y="359"/>
                    </a:lnTo>
                    <a:close/>
                    <a:moveTo>
                      <a:pt x="531" y="464"/>
                    </a:moveTo>
                    <a:lnTo>
                      <a:pt x="553" y="464"/>
                    </a:lnTo>
                    <a:lnTo>
                      <a:pt x="553" y="393"/>
                    </a:lnTo>
                    <a:lnTo>
                      <a:pt x="553" y="388"/>
                    </a:lnTo>
                    <a:lnTo>
                      <a:pt x="554" y="383"/>
                    </a:lnTo>
                    <a:lnTo>
                      <a:pt x="555" y="379"/>
                    </a:lnTo>
                    <a:lnTo>
                      <a:pt x="558" y="375"/>
                    </a:lnTo>
                    <a:lnTo>
                      <a:pt x="560" y="372"/>
                    </a:lnTo>
                    <a:lnTo>
                      <a:pt x="563" y="368"/>
                    </a:lnTo>
                    <a:lnTo>
                      <a:pt x="568" y="365"/>
                    </a:lnTo>
                    <a:lnTo>
                      <a:pt x="572" y="363"/>
                    </a:lnTo>
                    <a:lnTo>
                      <a:pt x="576" y="362"/>
                    </a:lnTo>
                    <a:lnTo>
                      <a:pt x="582" y="362"/>
                    </a:lnTo>
                    <a:lnTo>
                      <a:pt x="588" y="362"/>
                    </a:lnTo>
                    <a:lnTo>
                      <a:pt x="594" y="364"/>
                    </a:lnTo>
                    <a:lnTo>
                      <a:pt x="598" y="367"/>
                    </a:lnTo>
                    <a:lnTo>
                      <a:pt x="602" y="372"/>
                    </a:lnTo>
                    <a:lnTo>
                      <a:pt x="605" y="377"/>
                    </a:lnTo>
                    <a:lnTo>
                      <a:pt x="607" y="383"/>
                    </a:lnTo>
                    <a:lnTo>
                      <a:pt x="608" y="389"/>
                    </a:lnTo>
                    <a:lnTo>
                      <a:pt x="608" y="396"/>
                    </a:lnTo>
                    <a:lnTo>
                      <a:pt x="608" y="464"/>
                    </a:lnTo>
                    <a:lnTo>
                      <a:pt x="628" y="464"/>
                    </a:lnTo>
                    <a:lnTo>
                      <a:pt x="628" y="394"/>
                    </a:lnTo>
                    <a:lnTo>
                      <a:pt x="628" y="386"/>
                    </a:lnTo>
                    <a:lnTo>
                      <a:pt x="627" y="381"/>
                    </a:lnTo>
                    <a:lnTo>
                      <a:pt x="626" y="374"/>
                    </a:lnTo>
                    <a:lnTo>
                      <a:pt x="625" y="369"/>
                    </a:lnTo>
                    <a:lnTo>
                      <a:pt x="620" y="360"/>
                    </a:lnTo>
                    <a:lnTo>
                      <a:pt x="614" y="354"/>
                    </a:lnTo>
                    <a:lnTo>
                      <a:pt x="608" y="349"/>
                    </a:lnTo>
                    <a:lnTo>
                      <a:pt x="601" y="346"/>
                    </a:lnTo>
                    <a:lnTo>
                      <a:pt x="595" y="344"/>
                    </a:lnTo>
                    <a:lnTo>
                      <a:pt x="588" y="344"/>
                    </a:lnTo>
                    <a:lnTo>
                      <a:pt x="582" y="344"/>
                    </a:lnTo>
                    <a:lnTo>
                      <a:pt x="575" y="346"/>
                    </a:lnTo>
                    <a:lnTo>
                      <a:pt x="570" y="348"/>
                    </a:lnTo>
                    <a:lnTo>
                      <a:pt x="565" y="350"/>
                    </a:lnTo>
                    <a:lnTo>
                      <a:pt x="560" y="354"/>
                    </a:lnTo>
                    <a:lnTo>
                      <a:pt x="556" y="357"/>
                    </a:lnTo>
                    <a:lnTo>
                      <a:pt x="553" y="362"/>
                    </a:lnTo>
                    <a:lnTo>
                      <a:pt x="551" y="366"/>
                    </a:lnTo>
                    <a:lnTo>
                      <a:pt x="551" y="366"/>
                    </a:lnTo>
                    <a:lnTo>
                      <a:pt x="549" y="346"/>
                    </a:lnTo>
                    <a:lnTo>
                      <a:pt x="531" y="346"/>
                    </a:lnTo>
                    <a:lnTo>
                      <a:pt x="531" y="362"/>
                    </a:lnTo>
                    <a:lnTo>
                      <a:pt x="531" y="378"/>
                    </a:lnTo>
                    <a:lnTo>
                      <a:pt x="531" y="464"/>
                    </a:lnTo>
                    <a:close/>
                    <a:moveTo>
                      <a:pt x="745" y="464"/>
                    </a:moveTo>
                    <a:lnTo>
                      <a:pt x="743" y="451"/>
                    </a:lnTo>
                    <a:lnTo>
                      <a:pt x="743" y="436"/>
                    </a:lnTo>
                    <a:lnTo>
                      <a:pt x="743" y="392"/>
                    </a:lnTo>
                    <a:lnTo>
                      <a:pt x="742" y="383"/>
                    </a:lnTo>
                    <a:lnTo>
                      <a:pt x="741" y="374"/>
                    </a:lnTo>
                    <a:lnTo>
                      <a:pt x="738" y="366"/>
                    </a:lnTo>
                    <a:lnTo>
                      <a:pt x="734" y="359"/>
                    </a:lnTo>
                    <a:lnTo>
                      <a:pt x="731" y="356"/>
                    </a:lnTo>
                    <a:lnTo>
                      <a:pt x="729" y="353"/>
                    </a:lnTo>
                    <a:lnTo>
                      <a:pt x="724" y="350"/>
                    </a:lnTo>
                    <a:lnTo>
                      <a:pt x="721" y="348"/>
                    </a:lnTo>
                    <a:lnTo>
                      <a:pt x="716" y="346"/>
                    </a:lnTo>
                    <a:lnTo>
                      <a:pt x="711" y="345"/>
                    </a:lnTo>
                    <a:lnTo>
                      <a:pt x="705" y="344"/>
                    </a:lnTo>
                    <a:lnTo>
                      <a:pt x="700" y="344"/>
                    </a:lnTo>
                    <a:lnTo>
                      <a:pt x="689" y="345"/>
                    </a:lnTo>
                    <a:lnTo>
                      <a:pt x="679" y="346"/>
                    </a:lnTo>
                    <a:lnTo>
                      <a:pt x="669" y="349"/>
                    </a:lnTo>
                    <a:lnTo>
                      <a:pt x="662" y="354"/>
                    </a:lnTo>
                    <a:lnTo>
                      <a:pt x="666" y="368"/>
                    </a:lnTo>
                    <a:lnTo>
                      <a:pt x="673" y="365"/>
                    </a:lnTo>
                    <a:lnTo>
                      <a:pt x="680" y="362"/>
                    </a:lnTo>
                    <a:lnTo>
                      <a:pt x="688" y="360"/>
                    </a:lnTo>
                    <a:lnTo>
                      <a:pt x="696" y="359"/>
                    </a:lnTo>
                    <a:lnTo>
                      <a:pt x="704" y="360"/>
                    </a:lnTo>
                    <a:lnTo>
                      <a:pt x="710" y="363"/>
                    </a:lnTo>
                    <a:lnTo>
                      <a:pt x="715" y="366"/>
                    </a:lnTo>
                    <a:lnTo>
                      <a:pt x="718" y="369"/>
                    </a:lnTo>
                    <a:lnTo>
                      <a:pt x="720" y="374"/>
                    </a:lnTo>
                    <a:lnTo>
                      <a:pt x="721" y="378"/>
                    </a:lnTo>
                    <a:lnTo>
                      <a:pt x="722" y="383"/>
                    </a:lnTo>
                    <a:lnTo>
                      <a:pt x="722" y="387"/>
                    </a:lnTo>
                    <a:lnTo>
                      <a:pt x="722" y="389"/>
                    </a:lnTo>
                    <a:lnTo>
                      <a:pt x="706" y="389"/>
                    </a:lnTo>
                    <a:lnTo>
                      <a:pt x="693" y="392"/>
                    </a:lnTo>
                    <a:lnTo>
                      <a:pt x="681" y="395"/>
                    </a:lnTo>
                    <a:lnTo>
                      <a:pt x="671" y="401"/>
                    </a:lnTo>
                    <a:lnTo>
                      <a:pt x="667" y="403"/>
                    </a:lnTo>
                    <a:lnTo>
                      <a:pt x="664" y="406"/>
                    </a:lnTo>
                    <a:lnTo>
                      <a:pt x="661" y="411"/>
                    </a:lnTo>
                    <a:lnTo>
                      <a:pt x="657" y="414"/>
                    </a:lnTo>
                    <a:lnTo>
                      <a:pt x="656" y="418"/>
                    </a:lnTo>
                    <a:lnTo>
                      <a:pt x="654" y="423"/>
                    </a:lnTo>
                    <a:lnTo>
                      <a:pt x="654" y="427"/>
                    </a:lnTo>
                    <a:lnTo>
                      <a:pt x="653" y="433"/>
                    </a:lnTo>
                    <a:lnTo>
                      <a:pt x="654" y="440"/>
                    </a:lnTo>
                    <a:lnTo>
                      <a:pt x="655" y="445"/>
                    </a:lnTo>
                    <a:lnTo>
                      <a:pt x="659" y="451"/>
                    </a:lnTo>
                    <a:lnTo>
                      <a:pt x="662" y="456"/>
                    </a:lnTo>
                    <a:lnTo>
                      <a:pt x="667" y="461"/>
                    </a:lnTo>
                    <a:lnTo>
                      <a:pt x="674" y="464"/>
                    </a:lnTo>
                    <a:lnTo>
                      <a:pt x="680" y="466"/>
                    </a:lnTo>
                    <a:lnTo>
                      <a:pt x="689" y="466"/>
                    </a:lnTo>
                    <a:lnTo>
                      <a:pt x="694" y="466"/>
                    </a:lnTo>
                    <a:lnTo>
                      <a:pt x="700" y="465"/>
                    </a:lnTo>
                    <a:lnTo>
                      <a:pt x="705" y="464"/>
                    </a:lnTo>
                    <a:lnTo>
                      <a:pt x="709" y="462"/>
                    </a:lnTo>
                    <a:lnTo>
                      <a:pt x="717" y="456"/>
                    </a:lnTo>
                    <a:lnTo>
                      <a:pt x="723" y="450"/>
                    </a:lnTo>
                    <a:lnTo>
                      <a:pt x="724" y="450"/>
                    </a:lnTo>
                    <a:lnTo>
                      <a:pt x="725" y="464"/>
                    </a:lnTo>
                    <a:lnTo>
                      <a:pt x="745" y="464"/>
                    </a:lnTo>
                    <a:close/>
                    <a:moveTo>
                      <a:pt x="722" y="424"/>
                    </a:moveTo>
                    <a:lnTo>
                      <a:pt x="722" y="427"/>
                    </a:lnTo>
                    <a:lnTo>
                      <a:pt x="721" y="431"/>
                    </a:lnTo>
                    <a:lnTo>
                      <a:pt x="720" y="435"/>
                    </a:lnTo>
                    <a:lnTo>
                      <a:pt x="718" y="438"/>
                    </a:lnTo>
                    <a:lnTo>
                      <a:pt x="715" y="442"/>
                    </a:lnTo>
                    <a:lnTo>
                      <a:pt x="711" y="445"/>
                    </a:lnTo>
                    <a:lnTo>
                      <a:pt x="708" y="447"/>
                    </a:lnTo>
                    <a:lnTo>
                      <a:pt x="704" y="450"/>
                    </a:lnTo>
                    <a:lnTo>
                      <a:pt x="700" y="451"/>
                    </a:lnTo>
                    <a:lnTo>
                      <a:pt x="694" y="451"/>
                    </a:lnTo>
                    <a:lnTo>
                      <a:pt x="690" y="451"/>
                    </a:lnTo>
                    <a:lnTo>
                      <a:pt x="687" y="450"/>
                    </a:lnTo>
                    <a:lnTo>
                      <a:pt x="683" y="448"/>
                    </a:lnTo>
                    <a:lnTo>
                      <a:pt x="680" y="446"/>
                    </a:lnTo>
                    <a:lnTo>
                      <a:pt x="678" y="443"/>
                    </a:lnTo>
                    <a:lnTo>
                      <a:pt x="676" y="440"/>
                    </a:lnTo>
                    <a:lnTo>
                      <a:pt x="675" y="435"/>
                    </a:lnTo>
                    <a:lnTo>
                      <a:pt x="674" y="431"/>
                    </a:lnTo>
                    <a:lnTo>
                      <a:pt x="675" y="426"/>
                    </a:lnTo>
                    <a:lnTo>
                      <a:pt x="676" y="423"/>
                    </a:lnTo>
                    <a:lnTo>
                      <a:pt x="677" y="420"/>
                    </a:lnTo>
                    <a:lnTo>
                      <a:pt x="679" y="416"/>
                    </a:lnTo>
                    <a:lnTo>
                      <a:pt x="683" y="412"/>
                    </a:lnTo>
                    <a:lnTo>
                      <a:pt x="690" y="408"/>
                    </a:lnTo>
                    <a:lnTo>
                      <a:pt x="697" y="406"/>
                    </a:lnTo>
                    <a:lnTo>
                      <a:pt x="705" y="405"/>
                    </a:lnTo>
                    <a:lnTo>
                      <a:pt x="714" y="404"/>
                    </a:lnTo>
                    <a:lnTo>
                      <a:pt x="722" y="404"/>
                    </a:lnTo>
                    <a:lnTo>
                      <a:pt x="722" y="424"/>
                    </a:lnTo>
                    <a:close/>
                    <a:moveTo>
                      <a:pt x="918" y="410"/>
                    </a:moveTo>
                    <a:lnTo>
                      <a:pt x="918" y="405"/>
                    </a:lnTo>
                    <a:lnTo>
                      <a:pt x="919" y="399"/>
                    </a:lnTo>
                    <a:lnTo>
                      <a:pt x="918" y="391"/>
                    </a:lnTo>
                    <a:lnTo>
                      <a:pt x="917" y="382"/>
                    </a:lnTo>
                    <a:lnTo>
                      <a:pt x="913" y="372"/>
                    </a:lnTo>
                    <a:lnTo>
                      <a:pt x="909" y="364"/>
                    </a:lnTo>
                    <a:lnTo>
                      <a:pt x="906" y="359"/>
                    </a:lnTo>
                    <a:lnTo>
                      <a:pt x="903" y="356"/>
                    </a:lnTo>
                    <a:lnTo>
                      <a:pt x="898" y="353"/>
                    </a:lnTo>
                    <a:lnTo>
                      <a:pt x="894" y="349"/>
                    </a:lnTo>
                    <a:lnTo>
                      <a:pt x="890" y="347"/>
                    </a:lnTo>
                    <a:lnTo>
                      <a:pt x="884" y="345"/>
                    </a:lnTo>
                    <a:lnTo>
                      <a:pt x="878" y="344"/>
                    </a:lnTo>
                    <a:lnTo>
                      <a:pt x="871" y="344"/>
                    </a:lnTo>
                    <a:lnTo>
                      <a:pt x="865" y="344"/>
                    </a:lnTo>
                    <a:lnTo>
                      <a:pt x="859" y="345"/>
                    </a:lnTo>
                    <a:lnTo>
                      <a:pt x="854" y="346"/>
                    </a:lnTo>
                    <a:lnTo>
                      <a:pt x="849" y="348"/>
                    </a:lnTo>
                    <a:lnTo>
                      <a:pt x="844" y="352"/>
                    </a:lnTo>
                    <a:lnTo>
                      <a:pt x="840" y="355"/>
                    </a:lnTo>
                    <a:lnTo>
                      <a:pt x="836" y="358"/>
                    </a:lnTo>
                    <a:lnTo>
                      <a:pt x="832" y="362"/>
                    </a:lnTo>
                    <a:lnTo>
                      <a:pt x="826" y="372"/>
                    </a:lnTo>
                    <a:lnTo>
                      <a:pt x="822" y="383"/>
                    </a:lnTo>
                    <a:lnTo>
                      <a:pt x="818" y="394"/>
                    </a:lnTo>
                    <a:lnTo>
                      <a:pt x="817" y="407"/>
                    </a:lnTo>
                    <a:lnTo>
                      <a:pt x="818" y="420"/>
                    </a:lnTo>
                    <a:lnTo>
                      <a:pt x="822" y="432"/>
                    </a:lnTo>
                    <a:lnTo>
                      <a:pt x="824" y="436"/>
                    </a:lnTo>
                    <a:lnTo>
                      <a:pt x="826" y="442"/>
                    </a:lnTo>
                    <a:lnTo>
                      <a:pt x="829" y="446"/>
                    </a:lnTo>
                    <a:lnTo>
                      <a:pt x="832" y="450"/>
                    </a:lnTo>
                    <a:lnTo>
                      <a:pt x="837" y="454"/>
                    </a:lnTo>
                    <a:lnTo>
                      <a:pt x="841" y="457"/>
                    </a:lnTo>
                    <a:lnTo>
                      <a:pt x="845" y="460"/>
                    </a:lnTo>
                    <a:lnTo>
                      <a:pt x="851" y="462"/>
                    </a:lnTo>
                    <a:lnTo>
                      <a:pt x="856" y="464"/>
                    </a:lnTo>
                    <a:lnTo>
                      <a:pt x="862" y="465"/>
                    </a:lnTo>
                    <a:lnTo>
                      <a:pt x="867" y="466"/>
                    </a:lnTo>
                    <a:lnTo>
                      <a:pt x="873" y="466"/>
                    </a:lnTo>
                    <a:lnTo>
                      <a:pt x="886" y="466"/>
                    </a:lnTo>
                    <a:lnTo>
                      <a:pt x="897" y="464"/>
                    </a:lnTo>
                    <a:lnTo>
                      <a:pt x="906" y="462"/>
                    </a:lnTo>
                    <a:lnTo>
                      <a:pt x="912" y="460"/>
                    </a:lnTo>
                    <a:lnTo>
                      <a:pt x="908" y="444"/>
                    </a:lnTo>
                    <a:lnTo>
                      <a:pt x="903" y="446"/>
                    </a:lnTo>
                    <a:lnTo>
                      <a:pt x="895" y="448"/>
                    </a:lnTo>
                    <a:lnTo>
                      <a:pt x="886" y="450"/>
                    </a:lnTo>
                    <a:lnTo>
                      <a:pt x="877" y="450"/>
                    </a:lnTo>
                    <a:lnTo>
                      <a:pt x="869" y="450"/>
                    </a:lnTo>
                    <a:lnTo>
                      <a:pt x="862" y="447"/>
                    </a:lnTo>
                    <a:lnTo>
                      <a:pt x="855" y="445"/>
                    </a:lnTo>
                    <a:lnTo>
                      <a:pt x="850" y="441"/>
                    </a:lnTo>
                    <a:lnTo>
                      <a:pt x="844" y="435"/>
                    </a:lnTo>
                    <a:lnTo>
                      <a:pt x="841" y="427"/>
                    </a:lnTo>
                    <a:lnTo>
                      <a:pt x="839" y="420"/>
                    </a:lnTo>
                    <a:lnTo>
                      <a:pt x="838" y="410"/>
                    </a:lnTo>
                    <a:lnTo>
                      <a:pt x="918" y="410"/>
                    </a:lnTo>
                    <a:close/>
                    <a:moveTo>
                      <a:pt x="838" y="394"/>
                    </a:moveTo>
                    <a:lnTo>
                      <a:pt x="839" y="388"/>
                    </a:lnTo>
                    <a:lnTo>
                      <a:pt x="841" y="382"/>
                    </a:lnTo>
                    <a:lnTo>
                      <a:pt x="843" y="376"/>
                    </a:lnTo>
                    <a:lnTo>
                      <a:pt x="846" y="371"/>
                    </a:lnTo>
                    <a:lnTo>
                      <a:pt x="851" y="366"/>
                    </a:lnTo>
                    <a:lnTo>
                      <a:pt x="856" y="363"/>
                    </a:lnTo>
                    <a:lnTo>
                      <a:pt x="863" y="359"/>
                    </a:lnTo>
                    <a:lnTo>
                      <a:pt x="869" y="359"/>
                    </a:lnTo>
                    <a:lnTo>
                      <a:pt x="878" y="359"/>
                    </a:lnTo>
                    <a:lnTo>
                      <a:pt x="884" y="363"/>
                    </a:lnTo>
                    <a:lnTo>
                      <a:pt x="889" y="366"/>
                    </a:lnTo>
                    <a:lnTo>
                      <a:pt x="893" y="372"/>
                    </a:lnTo>
                    <a:lnTo>
                      <a:pt x="895" y="377"/>
                    </a:lnTo>
                    <a:lnTo>
                      <a:pt x="897" y="383"/>
                    </a:lnTo>
                    <a:lnTo>
                      <a:pt x="898" y="388"/>
                    </a:lnTo>
                    <a:lnTo>
                      <a:pt x="898" y="394"/>
                    </a:lnTo>
                    <a:lnTo>
                      <a:pt x="838" y="394"/>
                    </a:lnTo>
                    <a:close/>
                    <a:moveTo>
                      <a:pt x="930" y="346"/>
                    </a:moveTo>
                    <a:lnTo>
                      <a:pt x="968" y="404"/>
                    </a:lnTo>
                    <a:lnTo>
                      <a:pt x="929" y="464"/>
                    </a:lnTo>
                    <a:lnTo>
                      <a:pt x="951" y="464"/>
                    </a:lnTo>
                    <a:lnTo>
                      <a:pt x="967" y="437"/>
                    </a:lnTo>
                    <a:lnTo>
                      <a:pt x="974" y="427"/>
                    </a:lnTo>
                    <a:lnTo>
                      <a:pt x="979" y="417"/>
                    </a:lnTo>
                    <a:lnTo>
                      <a:pt x="980" y="417"/>
                    </a:lnTo>
                    <a:lnTo>
                      <a:pt x="986" y="427"/>
                    </a:lnTo>
                    <a:lnTo>
                      <a:pt x="992" y="437"/>
                    </a:lnTo>
                    <a:lnTo>
                      <a:pt x="1008" y="464"/>
                    </a:lnTo>
                    <a:lnTo>
                      <a:pt x="1032" y="464"/>
                    </a:lnTo>
                    <a:lnTo>
                      <a:pt x="992" y="403"/>
                    </a:lnTo>
                    <a:lnTo>
                      <a:pt x="1031" y="346"/>
                    </a:lnTo>
                    <a:lnTo>
                      <a:pt x="1008" y="346"/>
                    </a:lnTo>
                    <a:lnTo>
                      <a:pt x="993" y="372"/>
                    </a:lnTo>
                    <a:lnTo>
                      <a:pt x="987" y="381"/>
                    </a:lnTo>
                    <a:lnTo>
                      <a:pt x="981" y="391"/>
                    </a:lnTo>
                    <a:lnTo>
                      <a:pt x="981" y="391"/>
                    </a:lnTo>
                    <a:lnTo>
                      <a:pt x="975" y="382"/>
                    </a:lnTo>
                    <a:lnTo>
                      <a:pt x="970" y="372"/>
                    </a:lnTo>
                    <a:lnTo>
                      <a:pt x="953" y="346"/>
                    </a:lnTo>
                    <a:lnTo>
                      <a:pt x="930" y="346"/>
                    </a:lnTo>
                    <a:close/>
                    <a:moveTo>
                      <a:pt x="1141" y="410"/>
                    </a:moveTo>
                    <a:lnTo>
                      <a:pt x="1141" y="405"/>
                    </a:lnTo>
                    <a:lnTo>
                      <a:pt x="1141" y="399"/>
                    </a:lnTo>
                    <a:lnTo>
                      <a:pt x="1141" y="391"/>
                    </a:lnTo>
                    <a:lnTo>
                      <a:pt x="1139" y="382"/>
                    </a:lnTo>
                    <a:lnTo>
                      <a:pt x="1136" y="372"/>
                    </a:lnTo>
                    <a:lnTo>
                      <a:pt x="1132" y="364"/>
                    </a:lnTo>
                    <a:lnTo>
                      <a:pt x="1129" y="359"/>
                    </a:lnTo>
                    <a:lnTo>
                      <a:pt x="1125" y="356"/>
                    </a:lnTo>
                    <a:lnTo>
                      <a:pt x="1122" y="353"/>
                    </a:lnTo>
                    <a:lnTo>
                      <a:pt x="1118" y="349"/>
                    </a:lnTo>
                    <a:lnTo>
                      <a:pt x="1112" y="347"/>
                    </a:lnTo>
                    <a:lnTo>
                      <a:pt x="1107" y="345"/>
                    </a:lnTo>
                    <a:lnTo>
                      <a:pt x="1101" y="344"/>
                    </a:lnTo>
                    <a:lnTo>
                      <a:pt x="1095" y="344"/>
                    </a:lnTo>
                    <a:lnTo>
                      <a:pt x="1088" y="344"/>
                    </a:lnTo>
                    <a:lnTo>
                      <a:pt x="1083" y="345"/>
                    </a:lnTo>
                    <a:lnTo>
                      <a:pt x="1078" y="346"/>
                    </a:lnTo>
                    <a:lnTo>
                      <a:pt x="1072" y="348"/>
                    </a:lnTo>
                    <a:lnTo>
                      <a:pt x="1067" y="352"/>
                    </a:lnTo>
                    <a:lnTo>
                      <a:pt x="1062" y="355"/>
                    </a:lnTo>
                    <a:lnTo>
                      <a:pt x="1059" y="358"/>
                    </a:lnTo>
                    <a:lnTo>
                      <a:pt x="1055" y="362"/>
                    </a:lnTo>
                    <a:lnTo>
                      <a:pt x="1049" y="372"/>
                    </a:lnTo>
                    <a:lnTo>
                      <a:pt x="1044" y="383"/>
                    </a:lnTo>
                    <a:lnTo>
                      <a:pt x="1042" y="394"/>
                    </a:lnTo>
                    <a:lnTo>
                      <a:pt x="1041" y="407"/>
                    </a:lnTo>
                    <a:lnTo>
                      <a:pt x="1042" y="420"/>
                    </a:lnTo>
                    <a:lnTo>
                      <a:pt x="1045" y="432"/>
                    </a:lnTo>
                    <a:lnTo>
                      <a:pt x="1046" y="436"/>
                    </a:lnTo>
                    <a:lnTo>
                      <a:pt x="1049" y="442"/>
                    </a:lnTo>
                    <a:lnTo>
                      <a:pt x="1053" y="446"/>
                    </a:lnTo>
                    <a:lnTo>
                      <a:pt x="1056" y="450"/>
                    </a:lnTo>
                    <a:lnTo>
                      <a:pt x="1059" y="454"/>
                    </a:lnTo>
                    <a:lnTo>
                      <a:pt x="1064" y="457"/>
                    </a:lnTo>
                    <a:lnTo>
                      <a:pt x="1068" y="460"/>
                    </a:lnTo>
                    <a:lnTo>
                      <a:pt x="1073" y="462"/>
                    </a:lnTo>
                    <a:lnTo>
                      <a:pt x="1079" y="464"/>
                    </a:lnTo>
                    <a:lnTo>
                      <a:pt x="1084" y="465"/>
                    </a:lnTo>
                    <a:lnTo>
                      <a:pt x="1091" y="466"/>
                    </a:lnTo>
                    <a:lnTo>
                      <a:pt x="1097" y="466"/>
                    </a:lnTo>
                    <a:lnTo>
                      <a:pt x="1110" y="466"/>
                    </a:lnTo>
                    <a:lnTo>
                      <a:pt x="1120" y="464"/>
                    </a:lnTo>
                    <a:lnTo>
                      <a:pt x="1128" y="462"/>
                    </a:lnTo>
                    <a:lnTo>
                      <a:pt x="1135" y="460"/>
                    </a:lnTo>
                    <a:lnTo>
                      <a:pt x="1132" y="444"/>
                    </a:lnTo>
                    <a:lnTo>
                      <a:pt x="1125" y="446"/>
                    </a:lnTo>
                    <a:lnTo>
                      <a:pt x="1119" y="448"/>
                    </a:lnTo>
                    <a:lnTo>
                      <a:pt x="1110" y="450"/>
                    </a:lnTo>
                    <a:lnTo>
                      <a:pt x="1100" y="450"/>
                    </a:lnTo>
                    <a:lnTo>
                      <a:pt x="1092" y="450"/>
                    </a:lnTo>
                    <a:lnTo>
                      <a:pt x="1085" y="447"/>
                    </a:lnTo>
                    <a:lnTo>
                      <a:pt x="1079" y="445"/>
                    </a:lnTo>
                    <a:lnTo>
                      <a:pt x="1072" y="441"/>
                    </a:lnTo>
                    <a:lnTo>
                      <a:pt x="1068" y="435"/>
                    </a:lnTo>
                    <a:lnTo>
                      <a:pt x="1064" y="427"/>
                    </a:lnTo>
                    <a:lnTo>
                      <a:pt x="1061" y="420"/>
                    </a:lnTo>
                    <a:lnTo>
                      <a:pt x="1060" y="410"/>
                    </a:lnTo>
                    <a:lnTo>
                      <a:pt x="1141" y="410"/>
                    </a:lnTo>
                    <a:close/>
                    <a:moveTo>
                      <a:pt x="1061" y="394"/>
                    </a:moveTo>
                    <a:lnTo>
                      <a:pt x="1061" y="388"/>
                    </a:lnTo>
                    <a:lnTo>
                      <a:pt x="1064" y="382"/>
                    </a:lnTo>
                    <a:lnTo>
                      <a:pt x="1066" y="376"/>
                    </a:lnTo>
                    <a:lnTo>
                      <a:pt x="1070" y="371"/>
                    </a:lnTo>
                    <a:lnTo>
                      <a:pt x="1074" y="366"/>
                    </a:lnTo>
                    <a:lnTo>
                      <a:pt x="1079" y="363"/>
                    </a:lnTo>
                    <a:lnTo>
                      <a:pt x="1085" y="359"/>
                    </a:lnTo>
                    <a:lnTo>
                      <a:pt x="1093" y="359"/>
                    </a:lnTo>
                    <a:lnTo>
                      <a:pt x="1100" y="359"/>
                    </a:lnTo>
                    <a:lnTo>
                      <a:pt x="1107" y="363"/>
                    </a:lnTo>
                    <a:lnTo>
                      <a:pt x="1112" y="366"/>
                    </a:lnTo>
                    <a:lnTo>
                      <a:pt x="1115" y="372"/>
                    </a:lnTo>
                    <a:lnTo>
                      <a:pt x="1119" y="377"/>
                    </a:lnTo>
                    <a:lnTo>
                      <a:pt x="1121" y="383"/>
                    </a:lnTo>
                    <a:lnTo>
                      <a:pt x="1121" y="388"/>
                    </a:lnTo>
                    <a:lnTo>
                      <a:pt x="1122" y="394"/>
                    </a:lnTo>
                    <a:lnTo>
                      <a:pt x="1061" y="394"/>
                    </a:lnTo>
                    <a:close/>
                    <a:moveTo>
                      <a:pt x="1245" y="444"/>
                    </a:moveTo>
                    <a:lnTo>
                      <a:pt x="1241" y="445"/>
                    </a:lnTo>
                    <a:lnTo>
                      <a:pt x="1234" y="447"/>
                    </a:lnTo>
                    <a:lnTo>
                      <a:pt x="1228" y="448"/>
                    </a:lnTo>
                    <a:lnTo>
                      <a:pt x="1219" y="450"/>
                    </a:lnTo>
                    <a:lnTo>
                      <a:pt x="1211" y="448"/>
                    </a:lnTo>
                    <a:lnTo>
                      <a:pt x="1204" y="446"/>
                    </a:lnTo>
                    <a:lnTo>
                      <a:pt x="1197" y="443"/>
                    </a:lnTo>
                    <a:lnTo>
                      <a:pt x="1191" y="437"/>
                    </a:lnTo>
                    <a:lnTo>
                      <a:pt x="1187" y="432"/>
                    </a:lnTo>
                    <a:lnTo>
                      <a:pt x="1183" y="424"/>
                    </a:lnTo>
                    <a:lnTo>
                      <a:pt x="1180" y="415"/>
                    </a:lnTo>
                    <a:lnTo>
                      <a:pt x="1180" y="405"/>
                    </a:lnTo>
                    <a:lnTo>
                      <a:pt x="1180" y="396"/>
                    </a:lnTo>
                    <a:lnTo>
                      <a:pt x="1182" y="388"/>
                    </a:lnTo>
                    <a:lnTo>
                      <a:pt x="1186" y="381"/>
                    </a:lnTo>
                    <a:lnTo>
                      <a:pt x="1190" y="374"/>
                    </a:lnTo>
                    <a:lnTo>
                      <a:pt x="1196" y="368"/>
                    </a:lnTo>
                    <a:lnTo>
                      <a:pt x="1203" y="365"/>
                    </a:lnTo>
                    <a:lnTo>
                      <a:pt x="1211" y="362"/>
                    </a:lnTo>
                    <a:lnTo>
                      <a:pt x="1220" y="360"/>
                    </a:lnTo>
                    <a:lnTo>
                      <a:pt x="1228" y="362"/>
                    </a:lnTo>
                    <a:lnTo>
                      <a:pt x="1234" y="363"/>
                    </a:lnTo>
                    <a:lnTo>
                      <a:pt x="1240" y="365"/>
                    </a:lnTo>
                    <a:lnTo>
                      <a:pt x="1244" y="366"/>
                    </a:lnTo>
                    <a:lnTo>
                      <a:pt x="1249" y="350"/>
                    </a:lnTo>
                    <a:lnTo>
                      <a:pt x="1244" y="348"/>
                    </a:lnTo>
                    <a:lnTo>
                      <a:pt x="1237" y="346"/>
                    </a:lnTo>
                    <a:lnTo>
                      <a:pt x="1229" y="345"/>
                    </a:lnTo>
                    <a:lnTo>
                      <a:pt x="1220" y="344"/>
                    </a:lnTo>
                    <a:lnTo>
                      <a:pt x="1214" y="344"/>
                    </a:lnTo>
                    <a:lnTo>
                      <a:pt x="1207" y="345"/>
                    </a:lnTo>
                    <a:lnTo>
                      <a:pt x="1201" y="347"/>
                    </a:lnTo>
                    <a:lnTo>
                      <a:pt x="1195" y="348"/>
                    </a:lnTo>
                    <a:lnTo>
                      <a:pt x="1190" y="352"/>
                    </a:lnTo>
                    <a:lnTo>
                      <a:pt x="1184" y="354"/>
                    </a:lnTo>
                    <a:lnTo>
                      <a:pt x="1180" y="357"/>
                    </a:lnTo>
                    <a:lnTo>
                      <a:pt x="1176" y="362"/>
                    </a:lnTo>
                    <a:lnTo>
                      <a:pt x="1172" y="366"/>
                    </a:lnTo>
                    <a:lnTo>
                      <a:pt x="1168" y="371"/>
                    </a:lnTo>
                    <a:lnTo>
                      <a:pt x="1166" y="376"/>
                    </a:lnTo>
                    <a:lnTo>
                      <a:pt x="1163" y="382"/>
                    </a:lnTo>
                    <a:lnTo>
                      <a:pt x="1162" y="387"/>
                    </a:lnTo>
                    <a:lnTo>
                      <a:pt x="1160" y="393"/>
                    </a:lnTo>
                    <a:lnTo>
                      <a:pt x="1160" y="399"/>
                    </a:lnTo>
                    <a:lnTo>
                      <a:pt x="1159" y="406"/>
                    </a:lnTo>
                    <a:lnTo>
                      <a:pt x="1160" y="420"/>
                    </a:lnTo>
                    <a:lnTo>
                      <a:pt x="1163" y="431"/>
                    </a:lnTo>
                    <a:lnTo>
                      <a:pt x="1165" y="436"/>
                    </a:lnTo>
                    <a:lnTo>
                      <a:pt x="1168" y="441"/>
                    </a:lnTo>
                    <a:lnTo>
                      <a:pt x="1170" y="446"/>
                    </a:lnTo>
                    <a:lnTo>
                      <a:pt x="1175" y="450"/>
                    </a:lnTo>
                    <a:lnTo>
                      <a:pt x="1178" y="454"/>
                    </a:lnTo>
                    <a:lnTo>
                      <a:pt x="1182" y="457"/>
                    </a:lnTo>
                    <a:lnTo>
                      <a:pt x="1188" y="460"/>
                    </a:lnTo>
                    <a:lnTo>
                      <a:pt x="1192" y="462"/>
                    </a:lnTo>
                    <a:lnTo>
                      <a:pt x="1197" y="464"/>
                    </a:lnTo>
                    <a:lnTo>
                      <a:pt x="1204" y="465"/>
                    </a:lnTo>
                    <a:lnTo>
                      <a:pt x="1209" y="466"/>
                    </a:lnTo>
                    <a:lnTo>
                      <a:pt x="1216" y="466"/>
                    </a:lnTo>
                    <a:lnTo>
                      <a:pt x="1227" y="466"/>
                    </a:lnTo>
                    <a:lnTo>
                      <a:pt x="1236" y="464"/>
                    </a:lnTo>
                    <a:lnTo>
                      <a:pt x="1243" y="462"/>
                    </a:lnTo>
                    <a:lnTo>
                      <a:pt x="1248" y="460"/>
                    </a:lnTo>
                    <a:lnTo>
                      <a:pt x="1245" y="444"/>
                    </a:lnTo>
                    <a:close/>
                    <a:moveTo>
                      <a:pt x="1368" y="346"/>
                    </a:moveTo>
                    <a:lnTo>
                      <a:pt x="1348" y="346"/>
                    </a:lnTo>
                    <a:lnTo>
                      <a:pt x="1348" y="418"/>
                    </a:lnTo>
                    <a:lnTo>
                      <a:pt x="1348" y="424"/>
                    </a:lnTo>
                    <a:lnTo>
                      <a:pt x="1345" y="430"/>
                    </a:lnTo>
                    <a:lnTo>
                      <a:pt x="1342" y="436"/>
                    </a:lnTo>
                    <a:lnTo>
                      <a:pt x="1336" y="443"/>
                    </a:lnTo>
                    <a:lnTo>
                      <a:pt x="1332" y="445"/>
                    </a:lnTo>
                    <a:lnTo>
                      <a:pt x="1328" y="447"/>
                    </a:lnTo>
                    <a:lnTo>
                      <a:pt x="1324" y="448"/>
                    </a:lnTo>
                    <a:lnTo>
                      <a:pt x="1318" y="448"/>
                    </a:lnTo>
                    <a:lnTo>
                      <a:pt x="1312" y="448"/>
                    </a:lnTo>
                    <a:lnTo>
                      <a:pt x="1307" y="446"/>
                    </a:lnTo>
                    <a:lnTo>
                      <a:pt x="1302" y="443"/>
                    </a:lnTo>
                    <a:lnTo>
                      <a:pt x="1299" y="438"/>
                    </a:lnTo>
                    <a:lnTo>
                      <a:pt x="1296" y="433"/>
                    </a:lnTo>
                    <a:lnTo>
                      <a:pt x="1295" y="427"/>
                    </a:lnTo>
                    <a:lnTo>
                      <a:pt x="1294" y="420"/>
                    </a:lnTo>
                    <a:lnTo>
                      <a:pt x="1292" y="412"/>
                    </a:lnTo>
                    <a:lnTo>
                      <a:pt x="1292" y="346"/>
                    </a:lnTo>
                    <a:lnTo>
                      <a:pt x="1272" y="346"/>
                    </a:lnTo>
                    <a:lnTo>
                      <a:pt x="1272" y="415"/>
                    </a:lnTo>
                    <a:lnTo>
                      <a:pt x="1273" y="430"/>
                    </a:lnTo>
                    <a:lnTo>
                      <a:pt x="1275" y="441"/>
                    </a:lnTo>
                    <a:lnTo>
                      <a:pt x="1280" y="450"/>
                    </a:lnTo>
                    <a:lnTo>
                      <a:pt x="1285" y="456"/>
                    </a:lnTo>
                    <a:lnTo>
                      <a:pt x="1291" y="462"/>
                    </a:lnTo>
                    <a:lnTo>
                      <a:pt x="1298" y="464"/>
                    </a:lnTo>
                    <a:lnTo>
                      <a:pt x="1304" y="466"/>
                    </a:lnTo>
                    <a:lnTo>
                      <a:pt x="1312" y="466"/>
                    </a:lnTo>
                    <a:lnTo>
                      <a:pt x="1318" y="466"/>
                    </a:lnTo>
                    <a:lnTo>
                      <a:pt x="1325" y="464"/>
                    </a:lnTo>
                    <a:lnTo>
                      <a:pt x="1331" y="462"/>
                    </a:lnTo>
                    <a:lnTo>
                      <a:pt x="1336" y="460"/>
                    </a:lnTo>
                    <a:lnTo>
                      <a:pt x="1344" y="452"/>
                    </a:lnTo>
                    <a:lnTo>
                      <a:pt x="1350" y="445"/>
                    </a:lnTo>
                    <a:lnTo>
                      <a:pt x="1350" y="445"/>
                    </a:lnTo>
                    <a:lnTo>
                      <a:pt x="1351" y="464"/>
                    </a:lnTo>
                    <a:lnTo>
                      <a:pt x="1369" y="464"/>
                    </a:lnTo>
                    <a:lnTo>
                      <a:pt x="1368" y="450"/>
                    </a:lnTo>
                    <a:lnTo>
                      <a:pt x="1368" y="432"/>
                    </a:lnTo>
                    <a:lnTo>
                      <a:pt x="1368" y="346"/>
                    </a:lnTo>
                    <a:close/>
                    <a:moveTo>
                      <a:pt x="1480" y="444"/>
                    </a:moveTo>
                    <a:lnTo>
                      <a:pt x="1476" y="445"/>
                    </a:lnTo>
                    <a:lnTo>
                      <a:pt x="1470" y="447"/>
                    </a:lnTo>
                    <a:lnTo>
                      <a:pt x="1463" y="448"/>
                    </a:lnTo>
                    <a:lnTo>
                      <a:pt x="1456" y="450"/>
                    </a:lnTo>
                    <a:lnTo>
                      <a:pt x="1447" y="448"/>
                    </a:lnTo>
                    <a:lnTo>
                      <a:pt x="1439" y="446"/>
                    </a:lnTo>
                    <a:lnTo>
                      <a:pt x="1433" y="443"/>
                    </a:lnTo>
                    <a:lnTo>
                      <a:pt x="1426" y="437"/>
                    </a:lnTo>
                    <a:lnTo>
                      <a:pt x="1422" y="432"/>
                    </a:lnTo>
                    <a:lnTo>
                      <a:pt x="1419" y="424"/>
                    </a:lnTo>
                    <a:lnTo>
                      <a:pt x="1417" y="415"/>
                    </a:lnTo>
                    <a:lnTo>
                      <a:pt x="1416" y="405"/>
                    </a:lnTo>
                    <a:lnTo>
                      <a:pt x="1416" y="396"/>
                    </a:lnTo>
                    <a:lnTo>
                      <a:pt x="1418" y="388"/>
                    </a:lnTo>
                    <a:lnTo>
                      <a:pt x="1421" y="381"/>
                    </a:lnTo>
                    <a:lnTo>
                      <a:pt x="1425" y="374"/>
                    </a:lnTo>
                    <a:lnTo>
                      <a:pt x="1432" y="368"/>
                    </a:lnTo>
                    <a:lnTo>
                      <a:pt x="1438" y="365"/>
                    </a:lnTo>
                    <a:lnTo>
                      <a:pt x="1447" y="362"/>
                    </a:lnTo>
                    <a:lnTo>
                      <a:pt x="1456" y="360"/>
                    </a:lnTo>
                    <a:lnTo>
                      <a:pt x="1463" y="362"/>
                    </a:lnTo>
                    <a:lnTo>
                      <a:pt x="1471" y="363"/>
                    </a:lnTo>
                    <a:lnTo>
                      <a:pt x="1476" y="365"/>
                    </a:lnTo>
                    <a:lnTo>
                      <a:pt x="1479" y="366"/>
                    </a:lnTo>
                    <a:lnTo>
                      <a:pt x="1485" y="350"/>
                    </a:lnTo>
                    <a:lnTo>
                      <a:pt x="1479" y="348"/>
                    </a:lnTo>
                    <a:lnTo>
                      <a:pt x="1473" y="346"/>
                    </a:lnTo>
                    <a:lnTo>
                      <a:pt x="1464" y="345"/>
                    </a:lnTo>
                    <a:lnTo>
                      <a:pt x="1456" y="344"/>
                    </a:lnTo>
                    <a:lnTo>
                      <a:pt x="1449" y="344"/>
                    </a:lnTo>
                    <a:lnTo>
                      <a:pt x="1443" y="345"/>
                    </a:lnTo>
                    <a:lnTo>
                      <a:pt x="1436" y="347"/>
                    </a:lnTo>
                    <a:lnTo>
                      <a:pt x="1431" y="348"/>
                    </a:lnTo>
                    <a:lnTo>
                      <a:pt x="1425" y="352"/>
                    </a:lnTo>
                    <a:lnTo>
                      <a:pt x="1420" y="354"/>
                    </a:lnTo>
                    <a:lnTo>
                      <a:pt x="1416" y="357"/>
                    </a:lnTo>
                    <a:lnTo>
                      <a:pt x="1411" y="362"/>
                    </a:lnTo>
                    <a:lnTo>
                      <a:pt x="1407" y="366"/>
                    </a:lnTo>
                    <a:lnTo>
                      <a:pt x="1404" y="371"/>
                    </a:lnTo>
                    <a:lnTo>
                      <a:pt x="1402" y="376"/>
                    </a:lnTo>
                    <a:lnTo>
                      <a:pt x="1398" y="382"/>
                    </a:lnTo>
                    <a:lnTo>
                      <a:pt x="1397" y="387"/>
                    </a:lnTo>
                    <a:lnTo>
                      <a:pt x="1395" y="393"/>
                    </a:lnTo>
                    <a:lnTo>
                      <a:pt x="1395" y="399"/>
                    </a:lnTo>
                    <a:lnTo>
                      <a:pt x="1394" y="406"/>
                    </a:lnTo>
                    <a:lnTo>
                      <a:pt x="1395" y="418"/>
                    </a:lnTo>
                    <a:lnTo>
                      <a:pt x="1398" y="428"/>
                    </a:lnTo>
                    <a:lnTo>
                      <a:pt x="1402" y="438"/>
                    </a:lnTo>
                    <a:lnTo>
                      <a:pt x="1407" y="447"/>
                    </a:lnTo>
                    <a:lnTo>
                      <a:pt x="1415" y="454"/>
                    </a:lnTo>
                    <a:lnTo>
                      <a:pt x="1422" y="460"/>
                    </a:lnTo>
                    <a:lnTo>
                      <a:pt x="1432" y="463"/>
                    </a:lnTo>
                    <a:lnTo>
                      <a:pt x="1443" y="465"/>
                    </a:lnTo>
                    <a:lnTo>
                      <a:pt x="1432" y="484"/>
                    </a:lnTo>
                    <a:lnTo>
                      <a:pt x="1439" y="485"/>
                    </a:lnTo>
                    <a:lnTo>
                      <a:pt x="1446" y="487"/>
                    </a:lnTo>
                    <a:lnTo>
                      <a:pt x="1448" y="489"/>
                    </a:lnTo>
                    <a:lnTo>
                      <a:pt x="1449" y="491"/>
                    </a:lnTo>
                    <a:lnTo>
                      <a:pt x="1450" y="492"/>
                    </a:lnTo>
                    <a:lnTo>
                      <a:pt x="1450" y="494"/>
                    </a:lnTo>
                    <a:lnTo>
                      <a:pt x="1450" y="499"/>
                    </a:lnTo>
                    <a:lnTo>
                      <a:pt x="1448" y="501"/>
                    </a:lnTo>
                    <a:lnTo>
                      <a:pt x="1445" y="502"/>
                    </a:lnTo>
                    <a:lnTo>
                      <a:pt x="1440" y="502"/>
                    </a:lnTo>
                    <a:lnTo>
                      <a:pt x="1434" y="502"/>
                    </a:lnTo>
                    <a:lnTo>
                      <a:pt x="1427" y="499"/>
                    </a:lnTo>
                    <a:lnTo>
                      <a:pt x="1424" y="510"/>
                    </a:lnTo>
                    <a:lnTo>
                      <a:pt x="1432" y="513"/>
                    </a:lnTo>
                    <a:lnTo>
                      <a:pt x="1440" y="514"/>
                    </a:lnTo>
                    <a:lnTo>
                      <a:pt x="1445" y="514"/>
                    </a:lnTo>
                    <a:lnTo>
                      <a:pt x="1450" y="513"/>
                    </a:lnTo>
                    <a:lnTo>
                      <a:pt x="1453" y="512"/>
                    </a:lnTo>
                    <a:lnTo>
                      <a:pt x="1458" y="510"/>
                    </a:lnTo>
                    <a:lnTo>
                      <a:pt x="1461" y="506"/>
                    </a:lnTo>
                    <a:lnTo>
                      <a:pt x="1463" y="503"/>
                    </a:lnTo>
                    <a:lnTo>
                      <a:pt x="1464" y="499"/>
                    </a:lnTo>
                    <a:lnTo>
                      <a:pt x="1465" y="494"/>
                    </a:lnTo>
                    <a:lnTo>
                      <a:pt x="1464" y="491"/>
                    </a:lnTo>
                    <a:lnTo>
                      <a:pt x="1463" y="487"/>
                    </a:lnTo>
                    <a:lnTo>
                      <a:pt x="1462" y="484"/>
                    </a:lnTo>
                    <a:lnTo>
                      <a:pt x="1460" y="482"/>
                    </a:lnTo>
                    <a:lnTo>
                      <a:pt x="1454" y="479"/>
                    </a:lnTo>
                    <a:lnTo>
                      <a:pt x="1448" y="476"/>
                    </a:lnTo>
                    <a:lnTo>
                      <a:pt x="1454" y="466"/>
                    </a:lnTo>
                    <a:lnTo>
                      <a:pt x="1464" y="465"/>
                    </a:lnTo>
                    <a:lnTo>
                      <a:pt x="1473" y="464"/>
                    </a:lnTo>
                    <a:lnTo>
                      <a:pt x="1479" y="462"/>
                    </a:lnTo>
                    <a:lnTo>
                      <a:pt x="1485" y="460"/>
                    </a:lnTo>
                    <a:lnTo>
                      <a:pt x="1480" y="444"/>
                    </a:lnTo>
                    <a:close/>
                    <a:moveTo>
                      <a:pt x="1591" y="464"/>
                    </a:moveTo>
                    <a:lnTo>
                      <a:pt x="1588" y="451"/>
                    </a:lnTo>
                    <a:lnTo>
                      <a:pt x="1588" y="436"/>
                    </a:lnTo>
                    <a:lnTo>
                      <a:pt x="1588" y="392"/>
                    </a:lnTo>
                    <a:lnTo>
                      <a:pt x="1587" y="383"/>
                    </a:lnTo>
                    <a:lnTo>
                      <a:pt x="1586" y="374"/>
                    </a:lnTo>
                    <a:lnTo>
                      <a:pt x="1584" y="366"/>
                    </a:lnTo>
                    <a:lnTo>
                      <a:pt x="1580" y="359"/>
                    </a:lnTo>
                    <a:lnTo>
                      <a:pt x="1577" y="356"/>
                    </a:lnTo>
                    <a:lnTo>
                      <a:pt x="1574" y="353"/>
                    </a:lnTo>
                    <a:lnTo>
                      <a:pt x="1570" y="350"/>
                    </a:lnTo>
                    <a:lnTo>
                      <a:pt x="1567" y="348"/>
                    </a:lnTo>
                    <a:lnTo>
                      <a:pt x="1561" y="346"/>
                    </a:lnTo>
                    <a:lnTo>
                      <a:pt x="1557" y="345"/>
                    </a:lnTo>
                    <a:lnTo>
                      <a:pt x="1551" y="344"/>
                    </a:lnTo>
                    <a:lnTo>
                      <a:pt x="1545" y="344"/>
                    </a:lnTo>
                    <a:lnTo>
                      <a:pt x="1534" y="345"/>
                    </a:lnTo>
                    <a:lnTo>
                      <a:pt x="1525" y="346"/>
                    </a:lnTo>
                    <a:lnTo>
                      <a:pt x="1515" y="349"/>
                    </a:lnTo>
                    <a:lnTo>
                      <a:pt x="1507" y="354"/>
                    </a:lnTo>
                    <a:lnTo>
                      <a:pt x="1512" y="368"/>
                    </a:lnTo>
                    <a:lnTo>
                      <a:pt x="1518" y="365"/>
                    </a:lnTo>
                    <a:lnTo>
                      <a:pt x="1526" y="362"/>
                    </a:lnTo>
                    <a:lnTo>
                      <a:pt x="1533" y="360"/>
                    </a:lnTo>
                    <a:lnTo>
                      <a:pt x="1542" y="359"/>
                    </a:lnTo>
                    <a:lnTo>
                      <a:pt x="1550" y="360"/>
                    </a:lnTo>
                    <a:lnTo>
                      <a:pt x="1556" y="363"/>
                    </a:lnTo>
                    <a:lnTo>
                      <a:pt x="1560" y="366"/>
                    </a:lnTo>
                    <a:lnTo>
                      <a:pt x="1564" y="369"/>
                    </a:lnTo>
                    <a:lnTo>
                      <a:pt x="1566" y="374"/>
                    </a:lnTo>
                    <a:lnTo>
                      <a:pt x="1567" y="378"/>
                    </a:lnTo>
                    <a:lnTo>
                      <a:pt x="1568" y="383"/>
                    </a:lnTo>
                    <a:lnTo>
                      <a:pt x="1568" y="387"/>
                    </a:lnTo>
                    <a:lnTo>
                      <a:pt x="1568" y="389"/>
                    </a:lnTo>
                    <a:lnTo>
                      <a:pt x="1552" y="389"/>
                    </a:lnTo>
                    <a:lnTo>
                      <a:pt x="1539" y="392"/>
                    </a:lnTo>
                    <a:lnTo>
                      <a:pt x="1527" y="395"/>
                    </a:lnTo>
                    <a:lnTo>
                      <a:pt x="1517" y="401"/>
                    </a:lnTo>
                    <a:lnTo>
                      <a:pt x="1513" y="403"/>
                    </a:lnTo>
                    <a:lnTo>
                      <a:pt x="1510" y="406"/>
                    </a:lnTo>
                    <a:lnTo>
                      <a:pt x="1506" y="411"/>
                    </a:lnTo>
                    <a:lnTo>
                      <a:pt x="1504" y="414"/>
                    </a:lnTo>
                    <a:lnTo>
                      <a:pt x="1502" y="418"/>
                    </a:lnTo>
                    <a:lnTo>
                      <a:pt x="1500" y="423"/>
                    </a:lnTo>
                    <a:lnTo>
                      <a:pt x="1500" y="427"/>
                    </a:lnTo>
                    <a:lnTo>
                      <a:pt x="1499" y="433"/>
                    </a:lnTo>
                    <a:lnTo>
                      <a:pt x="1500" y="440"/>
                    </a:lnTo>
                    <a:lnTo>
                      <a:pt x="1501" y="445"/>
                    </a:lnTo>
                    <a:lnTo>
                      <a:pt x="1504" y="451"/>
                    </a:lnTo>
                    <a:lnTo>
                      <a:pt x="1507" y="456"/>
                    </a:lnTo>
                    <a:lnTo>
                      <a:pt x="1513" y="461"/>
                    </a:lnTo>
                    <a:lnTo>
                      <a:pt x="1519" y="464"/>
                    </a:lnTo>
                    <a:lnTo>
                      <a:pt x="1526" y="466"/>
                    </a:lnTo>
                    <a:lnTo>
                      <a:pt x="1534" y="466"/>
                    </a:lnTo>
                    <a:lnTo>
                      <a:pt x="1540" y="466"/>
                    </a:lnTo>
                    <a:lnTo>
                      <a:pt x="1545" y="465"/>
                    </a:lnTo>
                    <a:lnTo>
                      <a:pt x="1551" y="464"/>
                    </a:lnTo>
                    <a:lnTo>
                      <a:pt x="1555" y="462"/>
                    </a:lnTo>
                    <a:lnTo>
                      <a:pt x="1564" y="456"/>
                    </a:lnTo>
                    <a:lnTo>
                      <a:pt x="1569" y="450"/>
                    </a:lnTo>
                    <a:lnTo>
                      <a:pt x="1570" y="450"/>
                    </a:lnTo>
                    <a:lnTo>
                      <a:pt x="1571" y="464"/>
                    </a:lnTo>
                    <a:lnTo>
                      <a:pt x="1591" y="464"/>
                    </a:lnTo>
                    <a:close/>
                    <a:moveTo>
                      <a:pt x="1568" y="424"/>
                    </a:moveTo>
                    <a:lnTo>
                      <a:pt x="1568" y="427"/>
                    </a:lnTo>
                    <a:lnTo>
                      <a:pt x="1567" y="431"/>
                    </a:lnTo>
                    <a:lnTo>
                      <a:pt x="1566" y="435"/>
                    </a:lnTo>
                    <a:lnTo>
                      <a:pt x="1564" y="438"/>
                    </a:lnTo>
                    <a:lnTo>
                      <a:pt x="1560" y="442"/>
                    </a:lnTo>
                    <a:lnTo>
                      <a:pt x="1557" y="445"/>
                    </a:lnTo>
                    <a:lnTo>
                      <a:pt x="1554" y="447"/>
                    </a:lnTo>
                    <a:lnTo>
                      <a:pt x="1550" y="450"/>
                    </a:lnTo>
                    <a:lnTo>
                      <a:pt x="1545" y="451"/>
                    </a:lnTo>
                    <a:lnTo>
                      <a:pt x="1540" y="451"/>
                    </a:lnTo>
                    <a:lnTo>
                      <a:pt x="1535" y="451"/>
                    </a:lnTo>
                    <a:lnTo>
                      <a:pt x="1532" y="450"/>
                    </a:lnTo>
                    <a:lnTo>
                      <a:pt x="1529" y="448"/>
                    </a:lnTo>
                    <a:lnTo>
                      <a:pt x="1526" y="446"/>
                    </a:lnTo>
                    <a:lnTo>
                      <a:pt x="1524" y="443"/>
                    </a:lnTo>
                    <a:lnTo>
                      <a:pt x="1521" y="440"/>
                    </a:lnTo>
                    <a:lnTo>
                      <a:pt x="1520" y="435"/>
                    </a:lnTo>
                    <a:lnTo>
                      <a:pt x="1520" y="431"/>
                    </a:lnTo>
                    <a:lnTo>
                      <a:pt x="1520" y="426"/>
                    </a:lnTo>
                    <a:lnTo>
                      <a:pt x="1521" y="423"/>
                    </a:lnTo>
                    <a:lnTo>
                      <a:pt x="1523" y="420"/>
                    </a:lnTo>
                    <a:lnTo>
                      <a:pt x="1525" y="416"/>
                    </a:lnTo>
                    <a:lnTo>
                      <a:pt x="1529" y="412"/>
                    </a:lnTo>
                    <a:lnTo>
                      <a:pt x="1535" y="408"/>
                    </a:lnTo>
                    <a:lnTo>
                      <a:pt x="1543" y="406"/>
                    </a:lnTo>
                    <a:lnTo>
                      <a:pt x="1551" y="405"/>
                    </a:lnTo>
                    <a:lnTo>
                      <a:pt x="1559" y="404"/>
                    </a:lnTo>
                    <a:lnTo>
                      <a:pt x="1568" y="404"/>
                    </a:lnTo>
                    <a:lnTo>
                      <a:pt x="1568" y="424"/>
                    </a:lnTo>
                    <a:close/>
                    <a:moveTo>
                      <a:pt x="1529" y="326"/>
                    </a:moveTo>
                    <a:lnTo>
                      <a:pt x="1530" y="321"/>
                    </a:lnTo>
                    <a:lnTo>
                      <a:pt x="1531" y="318"/>
                    </a:lnTo>
                    <a:lnTo>
                      <a:pt x="1533" y="316"/>
                    </a:lnTo>
                    <a:lnTo>
                      <a:pt x="1535" y="315"/>
                    </a:lnTo>
                    <a:lnTo>
                      <a:pt x="1540" y="316"/>
                    </a:lnTo>
                    <a:lnTo>
                      <a:pt x="1545" y="319"/>
                    </a:lnTo>
                    <a:lnTo>
                      <a:pt x="1553" y="323"/>
                    </a:lnTo>
                    <a:lnTo>
                      <a:pt x="1560" y="325"/>
                    </a:lnTo>
                    <a:lnTo>
                      <a:pt x="1564" y="324"/>
                    </a:lnTo>
                    <a:lnTo>
                      <a:pt x="1567" y="323"/>
                    </a:lnTo>
                    <a:lnTo>
                      <a:pt x="1570" y="321"/>
                    </a:lnTo>
                    <a:lnTo>
                      <a:pt x="1572" y="318"/>
                    </a:lnTo>
                    <a:lnTo>
                      <a:pt x="1574" y="315"/>
                    </a:lnTo>
                    <a:lnTo>
                      <a:pt x="1575" y="310"/>
                    </a:lnTo>
                    <a:lnTo>
                      <a:pt x="1575" y="306"/>
                    </a:lnTo>
                    <a:lnTo>
                      <a:pt x="1577" y="300"/>
                    </a:lnTo>
                    <a:lnTo>
                      <a:pt x="1565" y="300"/>
                    </a:lnTo>
                    <a:lnTo>
                      <a:pt x="1565" y="305"/>
                    </a:lnTo>
                    <a:lnTo>
                      <a:pt x="1562" y="308"/>
                    </a:lnTo>
                    <a:lnTo>
                      <a:pt x="1561" y="310"/>
                    </a:lnTo>
                    <a:lnTo>
                      <a:pt x="1558" y="310"/>
                    </a:lnTo>
                    <a:lnTo>
                      <a:pt x="1554" y="309"/>
                    </a:lnTo>
                    <a:lnTo>
                      <a:pt x="1548" y="306"/>
                    </a:lnTo>
                    <a:lnTo>
                      <a:pt x="1541" y="303"/>
                    </a:lnTo>
                    <a:lnTo>
                      <a:pt x="1534" y="300"/>
                    </a:lnTo>
                    <a:lnTo>
                      <a:pt x="1530" y="301"/>
                    </a:lnTo>
                    <a:lnTo>
                      <a:pt x="1527" y="303"/>
                    </a:lnTo>
                    <a:lnTo>
                      <a:pt x="1525" y="305"/>
                    </a:lnTo>
                    <a:lnTo>
                      <a:pt x="1523" y="308"/>
                    </a:lnTo>
                    <a:lnTo>
                      <a:pt x="1520" y="311"/>
                    </a:lnTo>
                    <a:lnTo>
                      <a:pt x="1519" y="316"/>
                    </a:lnTo>
                    <a:lnTo>
                      <a:pt x="1518" y="320"/>
                    </a:lnTo>
                    <a:lnTo>
                      <a:pt x="1518" y="326"/>
                    </a:lnTo>
                    <a:lnTo>
                      <a:pt x="1529" y="326"/>
                    </a:lnTo>
                    <a:close/>
                    <a:moveTo>
                      <a:pt x="1670" y="344"/>
                    </a:moveTo>
                    <a:lnTo>
                      <a:pt x="1659" y="345"/>
                    </a:lnTo>
                    <a:lnTo>
                      <a:pt x="1648" y="348"/>
                    </a:lnTo>
                    <a:lnTo>
                      <a:pt x="1643" y="350"/>
                    </a:lnTo>
                    <a:lnTo>
                      <a:pt x="1638" y="353"/>
                    </a:lnTo>
                    <a:lnTo>
                      <a:pt x="1634" y="356"/>
                    </a:lnTo>
                    <a:lnTo>
                      <a:pt x="1629" y="360"/>
                    </a:lnTo>
                    <a:lnTo>
                      <a:pt x="1626" y="365"/>
                    </a:lnTo>
                    <a:lnTo>
                      <a:pt x="1623" y="369"/>
                    </a:lnTo>
                    <a:lnTo>
                      <a:pt x="1621" y="374"/>
                    </a:lnTo>
                    <a:lnTo>
                      <a:pt x="1618" y="379"/>
                    </a:lnTo>
                    <a:lnTo>
                      <a:pt x="1616" y="386"/>
                    </a:lnTo>
                    <a:lnTo>
                      <a:pt x="1614" y="392"/>
                    </a:lnTo>
                    <a:lnTo>
                      <a:pt x="1614" y="399"/>
                    </a:lnTo>
                    <a:lnTo>
                      <a:pt x="1613" y="406"/>
                    </a:lnTo>
                    <a:lnTo>
                      <a:pt x="1613" y="413"/>
                    </a:lnTo>
                    <a:lnTo>
                      <a:pt x="1614" y="420"/>
                    </a:lnTo>
                    <a:lnTo>
                      <a:pt x="1615" y="425"/>
                    </a:lnTo>
                    <a:lnTo>
                      <a:pt x="1618" y="432"/>
                    </a:lnTo>
                    <a:lnTo>
                      <a:pt x="1620" y="436"/>
                    </a:lnTo>
                    <a:lnTo>
                      <a:pt x="1623" y="442"/>
                    </a:lnTo>
                    <a:lnTo>
                      <a:pt x="1626" y="446"/>
                    </a:lnTo>
                    <a:lnTo>
                      <a:pt x="1629" y="451"/>
                    </a:lnTo>
                    <a:lnTo>
                      <a:pt x="1633" y="454"/>
                    </a:lnTo>
                    <a:lnTo>
                      <a:pt x="1637" y="457"/>
                    </a:lnTo>
                    <a:lnTo>
                      <a:pt x="1641" y="460"/>
                    </a:lnTo>
                    <a:lnTo>
                      <a:pt x="1647" y="463"/>
                    </a:lnTo>
                    <a:lnTo>
                      <a:pt x="1656" y="465"/>
                    </a:lnTo>
                    <a:lnTo>
                      <a:pt x="1668" y="466"/>
                    </a:lnTo>
                    <a:lnTo>
                      <a:pt x="1678" y="466"/>
                    </a:lnTo>
                    <a:lnTo>
                      <a:pt x="1689" y="463"/>
                    </a:lnTo>
                    <a:lnTo>
                      <a:pt x="1699" y="459"/>
                    </a:lnTo>
                    <a:lnTo>
                      <a:pt x="1707" y="452"/>
                    </a:lnTo>
                    <a:lnTo>
                      <a:pt x="1710" y="447"/>
                    </a:lnTo>
                    <a:lnTo>
                      <a:pt x="1715" y="443"/>
                    </a:lnTo>
                    <a:lnTo>
                      <a:pt x="1717" y="438"/>
                    </a:lnTo>
                    <a:lnTo>
                      <a:pt x="1720" y="433"/>
                    </a:lnTo>
                    <a:lnTo>
                      <a:pt x="1722" y="426"/>
                    </a:lnTo>
                    <a:lnTo>
                      <a:pt x="1723" y="420"/>
                    </a:lnTo>
                    <a:lnTo>
                      <a:pt x="1724" y="412"/>
                    </a:lnTo>
                    <a:lnTo>
                      <a:pt x="1724" y="404"/>
                    </a:lnTo>
                    <a:lnTo>
                      <a:pt x="1724" y="392"/>
                    </a:lnTo>
                    <a:lnTo>
                      <a:pt x="1721" y="379"/>
                    </a:lnTo>
                    <a:lnTo>
                      <a:pt x="1719" y="374"/>
                    </a:lnTo>
                    <a:lnTo>
                      <a:pt x="1716" y="369"/>
                    </a:lnTo>
                    <a:lnTo>
                      <a:pt x="1714" y="365"/>
                    </a:lnTo>
                    <a:lnTo>
                      <a:pt x="1709" y="360"/>
                    </a:lnTo>
                    <a:lnTo>
                      <a:pt x="1706" y="357"/>
                    </a:lnTo>
                    <a:lnTo>
                      <a:pt x="1702" y="354"/>
                    </a:lnTo>
                    <a:lnTo>
                      <a:pt x="1697" y="350"/>
                    </a:lnTo>
                    <a:lnTo>
                      <a:pt x="1692" y="348"/>
                    </a:lnTo>
                    <a:lnTo>
                      <a:pt x="1688" y="346"/>
                    </a:lnTo>
                    <a:lnTo>
                      <a:pt x="1682" y="345"/>
                    </a:lnTo>
                    <a:lnTo>
                      <a:pt x="1676" y="344"/>
                    </a:lnTo>
                    <a:lnTo>
                      <a:pt x="1670" y="344"/>
                    </a:lnTo>
                    <a:close/>
                    <a:moveTo>
                      <a:pt x="1669" y="359"/>
                    </a:moveTo>
                    <a:lnTo>
                      <a:pt x="1674" y="360"/>
                    </a:lnTo>
                    <a:lnTo>
                      <a:pt x="1678" y="360"/>
                    </a:lnTo>
                    <a:lnTo>
                      <a:pt x="1682" y="363"/>
                    </a:lnTo>
                    <a:lnTo>
                      <a:pt x="1686" y="364"/>
                    </a:lnTo>
                    <a:lnTo>
                      <a:pt x="1691" y="368"/>
                    </a:lnTo>
                    <a:lnTo>
                      <a:pt x="1696" y="375"/>
                    </a:lnTo>
                    <a:lnTo>
                      <a:pt x="1700" y="382"/>
                    </a:lnTo>
                    <a:lnTo>
                      <a:pt x="1702" y="389"/>
                    </a:lnTo>
                    <a:lnTo>
                      <a:pt x="1703" y="397"/>
                    </a:lnTo>
                    <a:lnTo>
                      <a:pt x="1704" y="405"/>
                    </a:lnTo>
                    <a:lnTo>
                      <a:pt x="1703" y="415"/>
                    </a:lnTo>
                    <a:lnTo>
                      <a:pt x="1701" y="423"/>
                    </a:lnTo>
                    <a:lnTo>
                      <a:pt x="1699" y="431"/>
                    </a:lnTo>
                    <a:lnTo>
                      <a:pt x="1694" y="437"/>
                    </a:lnTo>
                    <a:lnTo>
                      <a:pt x="1689" y="443"/>
                    </a:lnTo>
                    <a:lnTo>
                      <a:pt x="1683" y="447"/>
                    </a:lnTo>
                    <a:lnTo>
                      <a:pt x="1676" y="450"/>
                    </a:lnTo>
                    <a:lnTo>
                      <a:pt x="1669" y="451"/>
                    </a:lnTo>
                    <a:lnTo>
                      <a:pt x="1662" y="450"/>
                    </a:lnTo>
                    <a:lnTo>
                      <a:pt x="1655" y="447"/>
                    </a:lnTo>
                    <a:lnTo>
                      <a:pt x="1649" y="443"/>
                    </a:lnTo>
                    <a:lnTo>
                      <a:pt x="1645" y="437"/>
                    </a:lnTo>
                    <a:lnTo>
                      <a:pt x="1640" y="431"/>
                    </a:lnTo>
                    <a:lnTo>
                      <a:pt x="1637" y="423"/>
                    </a:lnTo>
                    <a:lnTo>
                      <a:pt x="1635" y="415"/>
                    </a:lnTo>
                    <a:lnTo>
                      <a:pt x="1635" y="405"/>
                    </a:lnTo>
                    <a:lnTo>
                      <a:pt x="1635" y="397"/>
                    </a:lnTo>
                    <a:lnTo>
                      <a:pt x="1637" y="388"/>
                    </a:lnTo>
                    <a:lnTo>
                      <a:pt x="1639" y="382"/>
                    </a:lnTo>
                    <a:lnTo>
                      <a:pt x="1642" y="374"/>
                    </a:lnTo>
                    <a:lnTo>
                      <a:pt x="1648" y="368"/>
                    </a:lnTo>
                    <a:lnTo>
                      <a:pt x="1654" y="364"/>
                    </a:lnTo>
                    <a:lnTo>
                      <a:pt x="1661" y="360"/>
                    </a:lnTo>
                    <a:lnTo>
                      <a:pt x="1669" y="359"/>
                    </a:lnTo>
                    <a:close/>
                    <a:moveTo>
                      <a:pt x="1879" y="291"/>
                    </a:moveTo>
                    <a:lnTo>
                      <a:pt x="1879" y="362"/>
                    </a:lnTo>
                    <a:lnTo>
                      <a:pt x="1879" y="362"/>
                    </a:lnTo>
                    <a:lnTo>
                      <a:pt x="1877" y="358"/>
                    </a:lnTo>
                    <a:lnTo>
                      <a:pt x="1874" y="355"/>
                    </a:lnTo>
                    <a:lnTo>
                      <a:pt x="1870" y="352"/>
                    </a:lnTo>
                    <a:lnTo>
                      <a:pt x="1866" y="349"/>
                    </a:lnTo>
                    <a:lnTo>
                      <a:pt x="1862" y="347"/>
                    </a:lnTo>
                    <a:lnTo>
                      <a:pt x="1856" y="345"/>
                    </a:lnTo>
                    <a:lnTo>
                      <a:pt x="1851" y="344"/>
                    </a:lnTo>
                    <a:lnTo>
                      <a:pt x="1844" y="344"/>
                    </a:lnTo>
                    <a:lnTo>
                      <a:pt x="1839" y="344"/>
                    </a:lnTo>
                    <a:lnTo>
                      <a:pt x="1834" y="345"/>
                    </a:lnTo>
                    <a:lnTo>
                      <a:pt x="1829" y="346"/>
                    </a:lnTo>
                    <a:lnTo>
                      <a:pt x="1824" y="348"/>
                    </a:lnTo>
                    <a:lnTo>
                      <a:pt x="1815" y="354"/>
                    </a:lnTo>
                    <a:lnTo>
                      <a:pt x="1808" y="360"/>
                    </a:lnTo>
                    <a:lnTo>
                      <a:pt x="1804" y="365"/>
                    </a:lnTo>
                    <a:lnTo>
                      <a:pt x="1801" y="369"/>
                    </a:lnTo>
                    <a:lnTo>
                      <a:pt x="1799" y="375"/>
                    </a:lnTo>
                    <a:lnTo>
                      <a:pt x="1797" y="381"/>
                    </a:lnTo>
                    <a:lnTo>
                      <a:pt x="1795" y="386"/>
                    </a:lnTo>
                    <a:lnTo>
                      <a:pt x="1794" y="393"/>
                    </a:lnTo>
                    <a:lnTo>
                      <a:pt x="1794" y="399"/>
                    </a:lnTo>
                    <a:lnTo>
                      <a:pt x="1793" y="407"/>
                    </a:lnTo>
                    <a:lnTo>
                      <a:pt x="1794" y="420"/>
                    </a:lnTo>
                    <a:lnTo>
                      <a:pt x="1797" y="432"/>
                    </a:lnTo>
                    <a:lnTo>
                      <a:pt x="1801" y="442"/>
                    </a:lnTo>
                    <a:lnTo>
                      <a:pt x="1807" y="451"/>
                    </a:lnTo>
                    <a:lnTo>
                      <a:pt x="1814" y="457"/>
                    </a:lnTo>
                    <a:lnTo>
                      <a:pt x="1823" y="462"/>
                    </a:lnTo>
                    <a:lnTo>
                      <a:pt x="1827" y="464"/>
                    </a:lnTo>
                    <a:lnTo>
                      <a:pt x="1831" y="465"/>
                    </a:lnTo>
                    <a:lnTo>
                      <a:pt x="1837" y="466"/>
                    </a:lnTo>
                    <a:lnTo>
                      <a:pt x="1842" y="466"/>
                    </a:lnTo>
                    <a:lnTo>
                      <a:pt x="1849" y="466"/>
                    </a:lnTo>
                    <a:lnTo>
                      <a:pt x="1855" y="465"/>
                    </a:lnTo>
                    <a:lnTo>
                      <a:pt x="1861" y="463"/>
                    </a:lnTo>
                    <a:lnTo>
                      <a:pt x="1866" y="460"/>
                    </a:lnTo>
                    <a:lnTo>
                      <a:pt x="1870" y="456"/>
                    </a:lnTo>
                    <a:lnTo>
                      <a:pt x="1875" y="453"/>
                    </a:lnTo>
                    <a:lnTo>
                      <a:pt x="1878" y="448"/>
                    </a:lnTo>
                    <a:lnTo>
                      <a:pt x="1881" y="444"/>
                    </a:lnTo>
                    <a:lnTo>
                      <a:pt x="1881" y="444"/>
                    </a:lnTo>
                    <a:lnTo>
                      <a:pt x="1882" y="464"/>
                    </a:lnTo>
                    <a:lnTo>
                      <a:pt x="1901" y="464"/>
                    </a:lnTo>
                    <a:lnTo>
                      <a:pt x="1899" y="450"/>
                    </a:lnTo>
                    <a:lnTo>
                      <a:pt x="1899" y="434"/>
                    </a:lnTo>
                    <a:lnTo>
                      <a:pt x="1899" y="291"/>
                    </a:lnTo>
                    <a:lnTo>
                      <a:pt x="1879" y="291"/>
                    </a:lnTo>
                    <a:close/>
                    <a:moveTo>
                      <a:pt x="1879" y="415"/>
                    </a:moveTo>
                    <a:lnTo>
                      <a:pt x="1879" y="420"/>
                    </a:lnTo>
                    <a:lnTo>
                      <a:pt x="1878" y="424"/>
                    </a:lnTo>
                    <a:lnTo>
                      <a:pt x="1876" y="430"/>
                    </a:lnTo>
                    <a:lnTo>
                      <a:pt x="1874" y="435"/>
                    </a:lnTo>
                    <a:lnTo>
                      <a:pt x="1870" y="440"/>
                    </a:lnTo>
                    <a:lnTo>
                      <a:pt x="1867" y="443"/>
                    </a:lnTo>
                    <a:lnTo>
                      <a:pt x="1863" y="445"/>
                    </a:lnTo>
                    <a:lnTo>
                      <a:pt x="1857" y="447"/>
                    </a:lnTo>
                    <a:lnTo>
                      <a:pt x="1853" y="448"/>
                    </a:lnTo>
                    <a:lnTo>
                      <a:pt x="1848" y="450"/>
                    </a:lnTo>
                    <a:lnTo>
                      <a:pt x="1840" y="448"/>
                    </a:lnTo>
                    <a:lnTo>
                      <a:pt x="1832" y="446"/>
                    </a:lnTo>
                    <a:lnTo>
                      <a:pt x="1827" y="442"/>
                    </a:lnTo>
                    <a:lnTo>
                      <a:pt x="1823" y="436"/>
                    </a:lnTo>
                    <a:lnTo>
                      <a:pt x="1818" y="431"/>
                    </a:lnTo>
                    <a:lnTo>
                      <a:pt x="1816" y="423"/>
                    </a:lnTo>
                    <a:lnTo>
                      <a:pt x="1814" y="415"/>
                    </a:lnTo>
                    <a:lnTo>
                      <a:pt x="1814" y="406"/>
                    </a:lnTo>
                    <a:lnTo>
                      <a:pt x="1814" y="396"/>
                    </a:lnTo>
                    <a:lnTo>
                      <a:pt x="1816" y="388"/>
                    </a:lnTo>
                    <a:lnTo>
                      <a:pt x="1820" y="381"/>
                    </a:lnTo>
                    <a:lnTo>
                      <a:pt x="1823" y="374"/>
                    </a:lnTo>
                    <a:lnTo>
                      <a:pt x="1828" y="368"/>
                    </a:lnTo>
                    <a:lnTo>
                      <a:pt x="1834" y="364"/>
                    </a:lnTo>
                    <a:lnTo>
                      <a:pt x="1840" y="362"/>
                    </a:lnTo>
                    <a:lnTo>
                      <a:pt x="1848" y="360"/>
                    </a:lnTo>
                    <a:lnTo>
                      <a:pt x="1854" y="360"/>
                    </a:lnTo>
                    <a:lnTo>
                      <a:pt x="1858" y="363"/>
                    </a:lnTo>
                    <a:lnTo>
                      <a:pt x="1864" y="365"/>
                    </a:lnTo>
                    <a:lnTo>
                      <a:pt x="1868" y="368"/>
                    </a:lnTo>
                    <a:lnTo>
                      <a:pt x="1871" y="372"/>
                    </a:lnTo>
                    <a:lnTo>
                      <a:pt x="1875" y="376"/>
                    </a:lnTo>
                    <a:lnTo>
                      <a:pt x="1877" y="381"/>
                    </a:lnTo>
                    <a:lnTo>
                      <a:pt x="1878" y="385"/>
                    </a:lnTo>
                    <a:lnTo>
                      <a:pt x="1879" y="389"/>
                    </a:lnTo>
                    <a:lnTo>
                      <a:pt x="1879" y="394"/>
                    </a:lnTo>
                    <a:lnTo>
                      <a:pt x="1879" y="415"/>
                    </a:lnTo>
                    <a:close/>
                    <a:moveTo>
                      <a:pt x="2016" y="464"/>
                    </a:moveTo>
                    <a:lnTo>
                      <a:pt x="2015" y="451"/>
                    </a:lnTo>
                    <a:lnTo>
                      <a:pt x="2014" y="436"/>
                    </a:lnTo>
                    <a:lnTo>
                      <a:pt x="2014" y="392"/>
                    </a:lnTo>
                    <a:lnTo>
                      <a:pt x="2014" y="383"/>
                    </a:lnTo>
                    <a:lnTo>
                      <a:pt x="2013" y="374"/>
                    </a:lnTo>
                    <a:lnTo>
                      <a:pt x="2010" y="366"/>
                    </a:lnTo>
                    <a:lnTo>
                      <a:pt x="2005" y="359"/>
                    </a:lnTo>
                    <a:lnTo>
                      <a:pt x="2003" y="356"/>
                    </a:lnTo>
                    <a:lnTo>
                      <a:pt x="2000" y="353"/>
                    </a:lnTo>
                    <a:lnTo>
                      <a:pt x="1997" y="350"/>
                    </a:lnTo>
                    <a:lnTo>
                      <a:pt x="1992" y="348"/>
                    </a:lnTo>
                    <a:lnTo>
                      <a:pt x="1988" y="346"/>
                    </a:lnTo>
                    <a:lnTo>
                      <a:pt x="1983" y="345"/>
                    </a:lnTo>
                    <a:lnTo>
                      <a:pt x="1977" y="344"/>
                    </a:lnTo>
                    <a:lnTo>
                      <a:pt x="1971" y="344"/>
                    </a:lnTo>
                    <a:lnTo>
                      <a:pt x="1960" y="345"/>
                    </a:lnTo>
                    <a:lnTo>
                      <a:pt x="1950" y="346"/>
                    </a:lnTo>
                    <a:lnTo>
                      <a:pt x="1942" y="349"/>
                    </a:lnTo>
                    <a:lnTo>
                      <a:pt x="1933" y="354"/>
                    </a:lnTo>
                    <a:lnTo>
                      <a:pt x="1938" y="368"/>
                    </a:lnTo>
                    <a:lnTo>
                      <a:pt x="1945" y="365"/>
                    </a:lnTo>
                    <a:lnTo>
                      <a:pt x="1952" y="362"/>
                    </a:lnTo>
                    <a:lnTo>
                      <a:pt x="1960" y="360"/>
                    </a:lnTo>
                    <a:lnTo>
                      <a:pt x="1967" y="359"/>
                    </a:lnTo>
                    <a:lnTo>
                      <a:pt x="1976" y="360"/>
                    </a:lnTo>
                    <a:lnTo>
                      <a:pt x="1982" y="363"/>
                    </a:lnTo>
                    <a:lnTo>
                      <a:pt x="1986" y="366"/>
                    </a:lnTo>
                    <a:lnTo>
                      <a:pt x="1989" y="369"/>
                    </a:lnTo>
                    <a:lnTo>
                      <a:pt x="1991" y="374"/>
                    </a:lnTo>
                    <a:lnTo>
                      <a:pt x="1993" y="378"/>
                    </a:lnTo>
                    <a:lnTo>
                      <a:pt x="1993" y="383"/>
                    </a:lnTo>
                    <a:lnTo>
                      <a:pt x="1993" y="387"/>
                    </a:lnTo>
                    <a:lnTo>
                      <a:pt x="1993" y="389"/>
                    </a:lnTo>
                    <a:lnTo>
                      <a:pt x="1978" y="389"/>
                    </a:lnTo>
                    <a:lnTo>
                      <a:pt x="1964" y="392"/>
                    </a:lnTo>
                    <a:lnTo>
                      <a:pt x="1952" y="395"/>
                    </a:lnTo>
                    <a:lnTo>
                      <a:pt x="1943" y="401"/>
                    </a:lnTo>
                    <a:lnTo>
                      <a:pt x="1938" y="403"/>
                    </a:lnTo>
                    <a:lnTo>
                      <a:pt x="1935" y="406"/>
                    </a:lnTo>
                    <a:lnTo>
                      <a:pt x="1932" y="411"/>
                    </a:lnTo>
                    <a:lnTo>
                      <a:pt x="1930" y="414"/>
                    </a:lnTo>
                    <a:lnTo>
                      <a:pt x="1928" y="418"/>
                    </a:lnTo>
                    <a:lnTo>
                      <a:pt x="1926" y="423"/>
                    </a:lnTo>
                    <a:lnTo>
                      <a:pt x="1925" y="427"/>
                    </a:lnTo>
                    <a:lnTo>
                      <a:pt x="1925" y="433"/>
                    </a:lnTo>
                    <a:lnTo>
                      <a:pt x="1925" y="440"/>
                    </a:lnTo>
                    <a:lnTo>
                      <a:pt x="1928" y="445"/>
                    </a:lnTo>
                    <a:lnTo>
                      <a:pt x="1930" y="451"/>
                    </a:lnTo>
                    <a:lnTo>
                      <a:pt x="1934" y="456"/>
                    </a:lnTo>
                    <a:lnTo>
                      <a:pt x="1939" y="461"/>
                    </a:lnTo>
                    <a:lnTo>
                      <a:pt x="1945" y="464"/>
                    </a:lnTo>
                    <a:lnTo>
                      <a:pt x="1952" y="466"/>
                    </a:lnTo>
                    <a:lnTo>
                      <a:pt x="1960" y="466"/>
                    </a:lnTo>
                    <a:lnTo>
                      <a:pt x="1966" y="466"/>
                    </a:lnTo>
                    <a:lnTo>
                      <a:pt x="1972" y="465"/>
                    </a:lnTo>
                    <a:lnTo>
                      <a:pt x="1976" y="464"/>
                    </a:lnTo>
                    <a:lnTo>
                      <a:pt x="1982" y="462"/>
                    </a:lnTo>
                    <a:lnTo>
                      <a:pt x="1989" y="456"/>
                    </a:lnTo>
                    <a:lnTo>
                      <a:pt x="1994" y="450"/>
                    </a:lnTo>
                    <a:lnTo>
                      <a:pt x="1996" y="450"/>
                    </a:lnTo>
                    <a:lnTo>
                      <a:pt x="1998" y="464"/>
                    </a:lnTo>
                    <a:lnTo>
                      <a:pt x="2016" y="464"/>
                    </a:lnTo>
                    <a:close/>
                    <a:moveTo>
                      <a:pt x="1994" y="424"/>
                    </a:moveTo>
                    <a:lnTo>
                      <a:pt x="1994" y="427"/>
                    </a:lnTo>
                    <a:lnTo>
                      <a:pt x="1993" y="431"/>
                    </a:lnTo>
                    <a:lnTo>
                      <a:pt x="1991" y="435"/>
                    </a:lnTo>
                    <a:lnTo>
                      <a:pt x="1989" y="438"/>
                    </a:lnTo>
                    <a:lnTo>
                      <a:pt x="1987" y="442"/>
                    </a:lnTo>
                    <a:lnTo>
                      <a:pt x="1984" y="445"/>
                    </a:lnTo>
                    <a:lnTo>
                      <a:pt x="1979" y="447"/>
                    </a:lnTo>
                    <a:lnTo>
                      <a:pt x="1976" y="450"/>
                    </a:lnTo>
                    <a:lnTo>
                      <a:pt x="1971" y="451"/>
                    </a:lnTo>
                    <a:lnTo>
                      <a:pt x="1965" y="451"/>
                    </a:lnTo>
                    <a:lnTo>
                      <a:pt x="1962" y="451"/>
                    </a:lnTo>
                    <a:lnTo>
                      <a:pt x="1958" y="450"/>
                    </a:lnTo>
                    <a:lnTo>
                      <a:pt x="1955" y="448"/>
                    </a:lnTo>
                    <a:lnTo>
                      <a:pt x="1951" y="446"/>
                    </a:lnTo>
                    <a:lnTo>
                      <a:pt x="1949" y="443"/>
                    </a:lnTo>
                    <a:lnTo>
                      <a:pt x="1947" y="440"/>
                    </a:lnTo>
                    <a:lnTo>
                      <a:pt x="1946" y="435"/>
                    </a:lnTo>
                    <a:lnTo>
                      <a:pt x="1946" y="431"/>
                    </a:lnTo>
                    <a:lnTo>
                      <a:pt x="1946" y="426"/>
                    </a:lnTo>
                    <a:lnTo>
                      <a:pt x="1947" y="423"/>
                    </a:lnTo>
                    <a:lnTo>
                      <a:pt x="1948" y="420"/>
                    </a:lnTo>
                    <a:lnTo>
                      <a:pt x="1950" y="416"/>
                    </a:lnTo>
                    <a:lnTo>
                      <a:pt x="1956" y="412"/>
                    </a:lnTo>
                    <a:lnTo>
                      <a:pt x="1962" y="408"/>
                    </a:lnTo>
                    <a:lnTo>
                      <a:pt x="1969" y="406"/>
                    </a:lnTo>
                    <a:lnTo>
                      <a:pt x="1977" y="405"/>
                    </a:lnTo>
                    <a:lnTo>
                      <a:pt x="1986" y="404"/>
                    </a:lnTo>
                    <a:lnTo>
                      <a:pt x="1994" y="404"/>
                    </a:lnTo>
                    <a:lnTo>
                      <a:pt x="1994" y="424"/>
                    </a:lnTo>
                    <a:close/>
                    <a:moveTo>
                      <a:pt x="2190" y="410"/>
                    </a:moveTo>
                    <a:lnTo>
                      <a:pt x="2190" y="405"/>
                    </a:lnTo>
                    <a:lnTo>
                      <a:pt x="2190" y="399"/>
                    </a:lnTo>
                    <a:lnTo>
                      <a:pt x="2190" y="391"/>
                    </a:lnTo>
                    <a:lnTo>
                      <a:pt x="2188" y="382"/>
                    </a:lnTo>
                    <a:lnTo>
                      <a:pt x="2185" y="372"/>
                    </a:lnTo>
                    <a:lnTo>
                      <a:pt x="2180" y="364"/>
                    </a:lnTo>
                    <a:lnTo>
                      <a:pt x="2178" y="359"/>
                    </a:lnTo>
                    <a:lnTo>
                      <a:pt x="2175" y="356"/>
                    </a:lnTo>
                    <a:lnTo>
                      <a:pt x="2171" y="353"/>
                    </a:lnTo>
                    <a:lnTo>
                      <a:pt x="2166" y="349"/>
                    </a:lnTo>
                    <a:lnTo>
                      <a:pt x="2161" y="347"/>
                    </a:lnTo>
                    <a:lnTo>
                      <a:pt x="2155" y="345"/>
                    </a:lnTo>
                    <a:lnTo>
                      <a:pt x="2150" y="344"/>
                    </a:lnTo>
                    <a:lnTo>
                      <a:pt x="2144" y="344"/>
                    </a:lnTo>
                    <a:lnTo>
                      <a:pt x="2137" y="344"/>
                    </a:lnTo>
                    <a:lnTo>
                      <a:pt x="2132" y="345"/>
                    </a:lnTo>
                    <a:lnTo>
                      <a:pt x="2126" y="346"/>
                    </a:lnTo>
                    <a:lnTo>
                      <a:pt x="2121" y="348"/>
                    </a:lnTo>
                    <a:lnTo>
                      <a:pt x="2115" y="352"/>
                    </a:lnTo>
                    <a:lnTo>
                      <a:pt x="2111" y="355"/>
                    </a:lnTo>
                    <a:lnTo>
                      <a:pt x="2108" y="358"/>
                    </a:lnTo>
                    <a:lnTo>
                      <a:pt x="2104" y="362"/>
                    </a:lnTo>
                    <a:lnTo>
                      <a:pt x="2098" y="372"/>
                    </a:lnTo>
                    <a:lnTo>
                      <a:pt x="2093" y="383"/>
                    </a:lnTo>
                    <a:lnTo>
                      <a:pt x="2091" y="394"/>
                    </a:lnTo>
                    <a:lnTo>
                      <a:pt x="2090" y="407"/>
                    </a:lnTo>
                    <a:lnTo>
                      <a:pt x="2091" y="420"/>
                    </a:lnTo>
                    <a:lnTo>
                      <a:pt x="2094" y="432"/>
                    </a:lnTo>
                    <a:lnTo>
                      <a:pt x="2096" y="436"/>
                    </a:lnTo>
                    <a:lnTo>
                      <a:pt x="2098" y="442"/>
                    </a:lnTo>
                    <a:lnTo>
                      <a:pt x="2101" y="446"/>
                    </a:lnTo>
                    <a:lnTo>
                      <a:pt x="2105" y="450"/>
                    </a:lnTo>
                    <a:lnTo>
                      <a:pt x="2108" y="454"/>
                    </a:lnTo>
                    <a:lnTo>
                      <a:pt x="2112" y="457"/>
                    </a:lnTo>
                    <a:lnTo>
                      <a:pt x="2117" y="460"/>
                    </a:lnTo>
                    <a:lnTo>
                      <a:pt x="2122" y="462"/>
                    </a:lnTo>
                    <a:lnTo>
                      <a:pt x="2127" y="464"/>
                    </a:lnTo>
                    <a:lnTo>
                      <a:pt x="2133" y="465"/>
                    </a:lnTo>
                    <a:lnTo>
                      <a:pt x="2139" y="466"/>
                    </a:lnTo>
                    <a:lnTo>
                      <a:pt x="2146" y="466"/>
                    </a:lnTo>
                    <a:lnTo>
                      <a:pt x="2159" y="466"/>
                    </a:lnTo>
                    <a:lnTo>
                      <a:pt x="2168" y="464"/>
                    </a:lnTo>
                    <a:lnTo>
                      <a:pt x="2177" y="462"/>
                    </a:lnTo>
                    <a:lnTo>
                      <a:pt x="2183" y="460"/>
                    </a:lnTo>
                    <a:lnTo>
                      <a:pt x="2180" y="444"/>
                    </a:lnTo>
                    <a:lnTo>
                      <a:pt x="2174" y="446"/>
                    </a:lnTo>
                    <a:lnTo>
                      <a:pt x="2167" y="448"/>
                    </a:lnTo>
                    <a:lnTo>
                      <a:pt x="2159" y="450"/>
                    </a:lnTo>
                    <a:lnTo>
                      <a:pt x="2149" y="450"/>
                    </a:lnTo>
                    <a:lnTo>
                      <a:pt x="2141" y="450"/>
                    </a:lnTo>
                    <a:lnTo>
                      <a:pt x="2134" y="447"/>
                    </a:lnTo>
                    <a:lnTo>
                      <a:pt x="2127" y="445"/>
                    </a:lnTo>
                    <a:lnTo>
                      <a:pt x="2121" y="441"/>
                    </a:lnTo>
                    <a:lnTo>
                      <a:pt x="2117" y="435"/>
                    </a:lnTo>
                    <a:lnTo>
                      <a:pt x="2112" y="427"/>
                    </a:lnTo>
                    <a:lnTo>
                      <a:pt x="2110" y="420"/>
                    </a:lnTo>
                    <a:lnTo>
                      <a:pt x="2109" y="410"/>
                    </a:lnTo>
                    <a:lnTo>
                      <a:pt x="2190" y="410"/>
                    </a:lnTo>
                    <a:close/>
                    <a:moveTo>
                      <a:pt x="2110" y="394"/>
                    </a:moveTo>
                    <a:lnTo>
                      <a:pt x="2110" y="388"/>
                    </a:lnTo>
                    <a:lnTo>
                      <a:pt x="2112" y="382"/>
                    </a:lnTo>
                    <a:lnTo>
                      <a:pt x="2114" y="376"/>
                    </a:lnTo>
                    <a:lnTo>
                      <a:pt x="2119" y="371"/>
                    </a:lnTo>
                    <a:lnTo>
                      <a:pt x="2123" y="366"/>
                    </a:lnTo>
                    <a:lnTo>
                      <a:pt x="2127" y="363"/>
                    </a:lnTo>
                    <a:lnTo>
                      <a:pt x="2134" y="359"/>
                    </a:lnTo>
                    <a:lnTo>
                      <a:pt x="2141" y="359"/>
                    </a:lnTo>
                    <a:lnTo>
                      <a:pt x="2149" y="359"/>
                    </a:lnTo>
                    <a:lnTo>
                      <a:pt x="2155" y="363"/>
                    </a:lnTo>
                    <a:lnTo>
                      <a:pt x="2161" y="366"/>
                    </a:lnTo>
                    <a:lnTo>
                      <a:pt x="2165" y="372"/>
                    </a:lnTo>
                    <a:lnTo>
                      <a:pt x="2167" y="377"/>
                    </a:lnTo>
                    <a:lnTo>
                      <a:pt x="2169" y="383"/>
                    </a:lnTo>
                    <a:lnTo>
                      <a:pt x="2169" y="388"/>
                    </a:lnTo>
                    <a:lnTo>
                      <a:pt x="2171" y="394"/>
                    </a:lnTo>
                    <a:lnTo>
                      <a:pt x="2110" y="394"/>
                    </a:lnTo>
                    <a:close/>
                    <a:moveTo>
                      <a:pt x="2208" y="459"/>
                    </a:moveTo>
                    <a:lnTo>
                      <a:pt x="2215" y="462"/>
                    </a:lnTo>
                    <a:lnTo>
                      <a:pt x="2222" y="464"/>
                    </a:lnTo>
                    <a:lnTo>
                      <a:pt x="2231" y="466"/>
                    </a:lnTo>
                    <a:lnTo>
                      <a:pt x="2240" y="466"/>
                    </a:lnTo>
                    <a:lnTo>
                      <a:pt x="2249" y="466"/>
                    </a:lnTo>
                    <a:lnTo>
                      <a:pt x="2258" y="464"/>
                    </a:lnTo>
                    <a:lnTo>
                      <a:pt x="2266" y="461"/>
                    </a:lnTo>
                    <a:lnTo>
                      <a:pt x="2271" y="456"/>
                    </a:lnTo>
                    <a:lnTo>
                      <a:pt x="2276" y="452"/>
                    </a:lnTo>
                    <a:lnTo>
                      <a:pt x="2280" y="445"/>
                    </a:lnTo>
                    <a:lnTo>
                      <a:pt x="2282" y="438"/>
                    </a:lnTo>
                    <a:lnTo>
                      <a:pt x="2283" y="431"/>
                    </a:lnTo>
                    <a:lnTo>
                      <a:pt x="2282" y="425"/>
                    </a:lnTo>
                    <a:lnTo>
                      <a:pt x="2281" y="420"/>
                    </a:lnTo>
                    <a:lnTo>
                      <a:pt x="2279" y="414"/>
                    </a:lnTo>
                    <a:lnTo>
                      <a:pt x="2275" y="410"/>
                    </a:lnTo>
                    <a:lnTo>
                      <a:pt x="2271" y="406"/>
                    </a:lnTo>
                    <a:lnTo>
                      <a:pt x="2266" y="402"/>
                    </a:lnTo>
                    <a:lnTo>
                      <a:pt x="2260" y="398"/>
                    </a:lnTo>
                    <a:lnTo>
                      <a:pt x="2253" y="396"/>
                    </a:lnTo>
                    <a:lnTo>
                      <a:pt x="2243" y="392"/>
                    </a:lnTo>
                    <a:lnTo>
                      <a:pt x="2236" y="387"/>
                    </a:lnTo>
                    <a:lnTo>
                      <a:pt x="2234" y="385"/>
                    </a:lnTo>
                    <a:lnTo>
                      <a:pt x="2232" y="382"/>
                    </a:lnTo>
                    <a:lnTo>
                      <a:pt x="2231" y="379"/>
                    </a:lnTo>
                    <a:lnTo>
                      <a:pt x="2231" y="376"/>
                    </a:lnTo>
                    <a:lnTo>
                      <a:pt x="2231" y="373"/>
                    </a:lnTo>
                    <a:lnTo>
                      <a:pt x="2232" y="369"/>
                    </a:lnTo>
                    <a:lnTo>
                      <a:pt x="2234" y="367"/>
                    </a:lnTo>
                    <a:lnTo>
                      <a:pt x="2236" y="365"/>
                    </a:lnTo>
                    <a:lnTo>
                      <a:pt x="2239" y="363"/>
                    </a:lnTo>
                    <a:lnTo>
                      <a:pt x="2242" y="360"/>
                    </a:lnTo>
                    <a:lnTo>
                      <a:pt x="2246" y="360"/>
                    </a:lnTo>
                    <a:lnTo>
                      <a:pt x="2250" y="359"/>
                    </a:lnTo>
                    <a:lnTo>
                      <a:pt x="2258" y="360"/>
                    </a:lnTo>
                    <a:lnTo>
                      <a:pt x="2264" y="362"/>
                    </a:lnTo>
                    <a:lnTo>
                      <a:pt x="2270" y="364"/>
                    </a:lnTo>
                    <a:lnTo>
                      <a:pt x="2273" y="366"/>
                    </a:lnTo>
                    <a:lnTo>
                      <a:pt x="2279" y="350"/>
                    </a:lnTo>
                    <a:lnTo>
                      <a:pt x="2273" y="348"/>
                    </a:lnTo>
                    <a:lnTo>
                      <a:pt x="2267" y="346"/>
                    </a:lnTo>
                    <a:lnTo>
                      <a:pt x="2259" y="344"/>
                    </a:lnTo>
                    <a:lnTo>
                      <a:pt x="2250" y="344"/>
                    </a:lnTo>
                    <a:lnTo>
                      <a:pt x="2242" y="345"/>
                    </a:lnTo>
                    <a:lnTo>
                      <a:pt x="2234" y="346"/>
                    </a:lnTo>
                    <a:lnTo>
                      <a:pt x="2228" y="349"/>
                    </a:lnTo>
                    <a:lnTo>
                      <a:pt x="2221" y="354"/>
                    </a:lnTo>
                    <a:lnTo>
                      <a:pt x="2217" y="359"/>
                    </a:lnTo>
                    <a:lnTo>
                      <a:pt x="2214" y="365"/>
                    </a:lnTo>
                    <a:lnTo>
                      <a:pt x="2212" y="372"/>
                    </a:lnTo>
                    <a:lnTo>
                      <a:pt x="2212" y="378"/>
                    </a:lnTo>
                    <a:lnTo>
                      <a:pt x="2212" y="384"/>
                    </a:lnTo>
                    <a:lnTo>
                      <a:pt x="2213" y="388"/>
                    </a:lnTo>
                    <a:lnTo>
                      <a:pt x="2215" y="393"/>
                    </a:lnTo>
                    <a:lnTo>
                      <a:pt x="2219" y="397"/>
                    </a:lnTo>
                    <a:lnTo>
                      <a:pt x="2222" y="402"/>
                    </a:lnTo>
                    <a:lnTo>
                      <a:pt x="2228" y="405"/>
                    </a:lnTo>
                    <a:lnTo>
                      <a:pt x="2234" y="408"/>
                    </a:lnTo>
                    <a:lnTo>
                      <a:pt x="2242" y="412"/>
                    </a:lnTo>
                    <a:lnTo>
                      <a:pt x="2252" y="416"/>
                    </a:lnTo>
                    <a:lnTo>
                      <a:pt x="2258" y="421"/>
                    </a:lnTo>
                    <a:lnTo>
                      <a:pt x="2260" y="423"/>
                    </a:lnTo>
                    <a:lnTo>
                      <a:pt x="2261" y="426"/>
                    </a:lnTo>
                    <a:lnTo>
                      <a:pt x="2262" y="430"/>
                    </a:lnTo>
                    <a:lnTo>
                      <a:pt x="2262" y="433"/>
                    </a:lnTo>
                    <a:lnTo>
                      <a:pt x="2262" y="436"/>
                    </a:lnTo>
                    <a:lnTo>
                      <a:pt x="2261" y="440"/>
                    </a:lnTo>
                    <a:lnTo>
                      <a:pt x="2259" y="443"/>
                    </a:lnTo>
                    <a:lnTo>
                      <a:pt x="2257" y="445"/>
                    </a:lnTo>
                    <a:lnTo>
                      <a:pt x="2254" y="447"/>
                    </a:lnTo>
                    <a:lnTo>
                      <a:pt x="2250" y="450"/>
                    </a:lnTo>
                    <a:lnTo>
                      <a:pt x="2246" y="451"/>
                    </a:lnTo>
                    <a:lnTo>
                      <a:pt x="2241" y="451"/>
                    </a:lnTo>
                    <a:lnTo>
                      <a:pt x="2233" y="450"/>
                    </a:lnTo>
                    <a:lnTo>
                      <a:pt x="2226" y="448"/>
                    </a:lnTo>
                    <a:lnTo>
                      <a:pt x="2218" y="445"/>
                    </a:lnTo>
                    <a:lnTo>
                      <a:pt x="2213" y="442"/>
                    </a:lnTo>
                    <a:lnTo>
                      <a:pt x="2208" y="459"/>
                    </a:lnTo>
                    <a:close/>
                    <a:moveTo>
                      <a:pt x="2314" y="318"/>
                    </a:moveTo>
                    <a:lnTo>
                      <a:pt x="2314" y="346"/>
                    </a:lnTo>
                    <a:lnTo>
                      <a:pt x="2296" y="346"/>
                    </a:lnTo>
                    <a:lnTo>
                      <a:pt x="2296" y="363"/>
                    </a:lnTo>
                    <a:lnTo>
                      <a:pt x="2314" y="363"/>
                    </a:lnTo>
                    <a:lnTo>
                      <a:pt x="2314" y="427"/>
                    </a:lnTo>
                    <a:lnTo>
                      <a:pt x="2314" y="436"/>
                    </a:lnTo>
                    <a:lnTo>
                      <a:pt x="2315" y="445"/>
                    </a:lnTo>
                    <a:lnTo>
                      <a:pt x="2318" y="452"/>
                    </a:lnTo>
                    <a:lnTo>
                      <a:pt x="2322" y="457"/>
                    </a:lnTo>
                    <a:lnTo>
                      <a:pt x="2326" y="462"/>
                    </a:lnTo>
                    <a:lnTo>
                      <a:pt x="2331" y="464"/>
                    </a:lnTo>
                    <a:lnTo>
                      <a:pt x="2338" y="466"/>
                    </a:lnTo>
                    <a:lnTo>
                      <a:pt x="2344" y="466"/>
                    </a:lnTo>
                    <a:lnTo>
                      <a:pt x="2355" y="465"/>
                    </a:lnTo>
                    <a:lnTo>
                      <a:pt x="2363" y="464"/>
                    </a:lnTo>
                    <a:lnTo>
                      <a:pt x="2362" y="447"/>
                    </a:lnTo>
                    <a:lnTo>
                      <a:pt x="2357" y="448"/>
                    </a:lnTo>
                    <a:lnTo>
                      <a:pt x="2350" y="448"/>
                    </a:lnTo>
                    <a:lnTo>
                      <a:pt x="2345" y="448"/>
                    </a:lnTo>
                    <a:lnTo>
                      <a:pt x="2342" y="447"/>
                    </a:lnTo>
                    <a:lnTo>
                      <a:pt x="2340" y="445"/>
                    </a:lnTo>
                    <a:lnTo>
                      <a:pt x="2338" y="443"/>
                    </a:lnTo>
                    <a:lnTo>
                      <a:pt x="2336" y="440"/>
                    </a:lnTo>
                    <a:lnTo>
                      <a:pt x="2335" y="436"/>
                    </a:lnTo>
                    <a:lnTo>
                      <a:pt x="2335" y="432"/>
                    </a:lnTo>
                    <a:lnTo>
                      <a:pt x="2335" y="426"/>
                    </a:lnTo>
                    <a:lnTo>
                      <a:pt x="2335" y="363"/>
                    </a:lnTo>
                    <a:lnTo>
                      <a:pt x="2364" y="363"/>
                    </a:lnTo>
                    <a:lnTo>
                      <a:pt x="2364" y="346"/>
                    </a:lnTo>
                    <a:lnTo>
                      <a:pt x="2335" y="346"/>
                    </a:lnTo>
                    <a:lnTo>
                      <a:pt x="2335" y="313"/>
                    </a:lnTo>
                    <a:lnTo>
                      <a:pt x="2314" y="318"/>
                    </a:lnTo>
                    <a:close/>
                    <a:moveTo>
                      <a:pt x="2388" y="464"/>
                    </a:moveTo>
                    <a:lnTo>
                      <a:pt x="2408" y="464"/>
                    </a:lnTo>
                    <a:lnTo>
                      <a:pt x="2408" y="402"/>
                    </a:lnTo>
                    <a:lnTo>
                      <a:pt x="2408" y="396"/>
                    </a:lnTo>
                    <a:lnTo>
                      <a:pt x="2409" y="392"/>
                    </a:lnTo>
                    <a:lnTo>
                      <a:pt x="2410" y="385"/>
                    </a:lnTo>
                    <a:lnTo>
                      <a:pt x="2412" y="381"/>
                    </a:lnTo>
                    <a:lnTo>
                      <a:pt x="2415" y="376"/>
                    </a:lnTo>
                    <a:lnTo>
                      <a:pt x="2418" y="372"/>
                    </a:lnTo>
                    <a:lnTo>
                      <a:pt x="2422" y="368"/>
                    </a:lnTo>
                    <a:lnTo>
                      <a:pt x="2426" y="366"/>
                    </a:lnTo>
                    <a:lnTo>
                      <a:pt x="2431" y="364"/>
                    </a:lnTo>
                    <a:lnTo>
                      <a:pt x="2436" y="364"/>
                    </a:lnTo>
                    <a:lnTo>
                      <a:pt x="2441" y="364"/>
                    </a:lnTo>
                    <a:lnTo>
                      <a:pt x="2444" y="365"/>
                    </a:lnTo>
                    <a:lnTo>
                      <a:pt x="2444" y="345"/>
                    </a:lnTo>
                    <a:lnTo>
                      <a:pt x="2441" y="344"/>
                    </a:lnTo>
                    <a:lnTo>
                      <a:pt x="2437" y="344"/>
                    </a:lnTo>
                    <a:lnTo>
                      <a:pt x="2433" y="344"/>
                    </a:lnTo>
                    <a:lnTo>
                      <a:pt x="2428" y="346"/>
                    </a:lnTo>
                    <a:lnTo>
                      <a:pt x="2423" y="347"/>
                    </a:lnTo>
                    <a:lnTo>
                      <a:pt x="2419" y="350"/>
                    </a:lnTo>
                    <a:lnTo>
                      <a:pt x="2415" y="354"/>
                    </a:lnTo>
                    <a:lnTo>
                      <a:pt x="2411" y="358"/>
                    </a:lnTo>
                    <a:lnTo>
                      <a:pt x="2408" y="364"/>
                    </a:lnTo>
                    <a:lnTo>
                      <a:pt x="2406" y="369"/>
                    </a:lnTo>
                    <a:lnTo>
                      <a:pt x="2405" y="369"/>
                    </a:lnTo>
                    <a:lnTo>
                      <a:pt x="2405" y="346"/>
                    </a:lnTo>
                    <a:lnTo>
                      <a:pt x="2387" y="346"/>
                    </a:lnTo>
                    <a:lnTo>
                      <a:pt x="2387" y="355"/>
                    </a:lnTo>
                    <a:lnTo>
                      <a:pt x="2388" y="364"/>
                    </a:lnTo>
                    <a:lnTo>
                      <a:pt x="2388" y="373"/>
                    </a:lnTo>
                    <a:lnTo>
                      <a:pt x="2388" y="383"/>
                    </a:lnTo>
                    <a:lnTo>
                      <a:pt x="2388" y="464"/>
                    </a:lnTo>
                    <a:close/>
                    <a:moveTo>
                      <a:pt x="2545" y="464"/>
                    </a:moveTo>
                    <a:lnTo>
                      <a:pt x="2544" y="451"/>
                    </a:lnTo>
                    <a:lnTo>
                      <a:pt x="2543" y="436"/>
                    </a:lnTo>
                    <a:lnTo>
                      <a:pt x="2543" y="392"/>
                    </a:lnTo>
                    <a:lnTo>
                      <a:pt x="2543" y="383"/>
                    </a:lnTo>
                    <a:lnTo>
                      <a:pt x="2542" y="374"/>
                    </a:lnTo>
                    <a:lnTo>
                      <a:pt x="2539" y="366"/>
                    </a:lnTo>
                    <a:lnTo>
                      <a:pt x="2534" y="359"/>
                    </a:lnTo>
                    <a:lnTo>
                      <a:pt x="2532" y="356"/>
                    </a:lnTo>
                    <a:lnTo>
                      <a:pt x="2529" y="353"/>
                    </a:lnTo>
                    <a:lnTo>
                      <a:pt x="2526" y="350"/>
                    </a:lnTo>
                    <a:lnTo>
                      <a:pt x="2522" y="348"/>
                    </a:lnTo>
                    <a:lnTo>
                      <a:pt x="2517" y="346"/>
                    </a:lnTo>
                    <a:lnTo>
                      <a:pt x="2512" y="345"/>
                    </a:lnTo>
                    <a:lnTo>
                      <a:pt x="2506" y="344"/>
                    </a:lnTo>
                    <a:lnTo>
                      <a:pt x="2500" y="344"/>
                    </a:lnTo>
                    <a:lnTo>
                      <a:pt x="2489" y="345"/>
                    </a:lnTo>
                    <a:lnTo>
                      <a:pt x="2479" y="346"/>
                    </a:lnTo>
                    <a:lnTo>
                      <a:pt x="2471" y="349"/>
                    </a:lnTo>
                    <a:lnTo>
                      <a:pt x="2462" y="354"/>
                    </a:lnTo>
                    <a:lnTo>
                      <a:pt x="2468" y="368"/>
                    </a:lnTo>
                    <a:lnTo>
                      <a:pt x="2474" y="365"/>
                    </a:lnTo>
                    <a:lnTo>
                      <a:pt x="2482" y="362"/>
                    </a:lnTo>
                    <a:lnTo>
                      <a:pt x="2489" y="360"/>
                    </a:lnTo>
                    <a:lnTo>
                      <a:pt x="2497" y="359"/>
                    </a:lnTo>
                    <a:lnTo>
                      <a:pt x="2504" y="360"/>
                    </a:lnTo>
                    <a:lnTo>
                      <a:pt x="2511" y="363"/>
                    </a:lnTo>
                    <a:lnTo>
                      <a:pt x="2515" y="366"/>
                    </a:lnTo>
                    <a:lnTo>
                      <a:pt x="2518" y="369"/>
                    </a:lnTo>
                    <a:lnTo>
                      <a:pt x="2520" y="374"/>
                    </a:lnTo>
                    <a:lnTo>
                      <a:pt x="2523" y="378"/>
                    </a:lnTo>
                    <a:lnTo>
                      <a:pt x="2523" y="383"/>
                    </a:lnTo>
                    <a:lnTo>
                      <a:pt x="2523" y="387"/>
                    </a:lnTo>
                    <a:lnTo>
                      <a:pt x="2523" y="389"/>
                    </a:lnTo>
                    <a:lnTo>
                      <a:pt x="2507" y="389"/>
                    </a:lnTo>
                    <a:lnTo>
                      <a:pt x="2493" y="392"/>
                    </a:lnTo>
                    <a:lnTo>
                      <a:pt x="2482" y="395"/>
                    </a:lnTo>
                    <a:lnTo>
                      <a:pt x="2472" y="401"/>
                    </a:lnTo>
                    <a:lnTo>
                      <a:pt x="2468" y="403"/>
                    </a:lnTo>
                    <a:lnTo>
                      <a:pt x="2464" y="406"/>
                    </a:lnTo>
                    <a:lnTo>
                      <a:pt x="2461" y="411"/>
                    </a:lnTo>
                    <a:lnTo>
                      <a:pt x="2459" y="414"/>
                    </a:lnTo>
                    <a:lnTo>
                      <a:pt x="2457" y="418"/>
                    </a:lnTo>
                    <a:lnTo>
                      <a:pt x="2456" y="423"/>
                    </a:lnTo>
                    <a:lnTo>
                      <a:pt x="2455" y="427"/>
                    </a:lnTo>
                    <a:lnTo>
                      <a:pt x="2455" y="433"/>
                    </a:lnTo>
                    <a:lnTo>
                      <a:pt x="2455" y="440"/>
                    </a:lnTo>
                    <a:lnTo>
                      <a:pt x="2457" y="445"/>
                    </a:lnTo>
                    <a:lnTo>
                      <a:pt x="2459" y="451"/>
                    </a:lnTo>
                    <a:lnTo>
                      <a:pt x="2463" y="456"/>
                    </a:lnTo>
                    <a:lnTo>
                      <a:pt x="2468" y="461"/>
                    </a:lnTo>
                    <a:lnTo>
                      <a:pt x="2474" y="464"/>
                    </a:lnTo>
                    <a:lnTo>
                      <a:pt x="2482" y="466"/>
                    </a:lnTo>
                    <a:lnTo>
                      <a:pt x="2489" y="466"/>
                    </a:lnTo>
                    <a:lnTo>
                      <a:pt x="2496" y="466"/>
                    </a:lnTo>
                    <a:lnTo>
                      <a:pt x="2501" y="465"/>
                    </a:lnTo>
                    <a:lnTo>
                      <a:pt x="2505" y="464"/>
                    </a:lnTo>
                    <a:lnTo>
                      <a:pt x="2511" y="462"/>
                    </a:lnTo>
                    <a:lnTo>
                      <a:pt x="2518" y="456"/>
                    </a:lnTo>
                    <a:lnTo>
                      <a:pt x="2524" y="450"/>
                    </a:lnTo>
                    <a:lnTo>
                      <a:pt x="2525" y="450"/>
                    </a:lnTo>
                    <a:lnTo>
                      <a:pt x="2527" y="464"/>
                    </a:lnTo>
                    <a:lnTo>
                      <a:pt x="2545" y="464"/>
                    </a:lnTo>
                    <a:close/>
                    <a:moveTo>
                      <a:pt x="2524" y="424"/>
                    </a:moveTo>
                    <a:lnTo>
                      <a:pt x="2523" y="427"/>
                    </a:lnTo>
                    <a:lnTo>
                      <a:pt x="2523" y="431"/>
                    </a:lnTo>
                    <a:lnTo>
                      <a:pt x="2520" y="435"/>
                    </a:lnTo>
                    <a:lnTo>
                      <a:pt x="2518" y="438"/>
                    </a:lnTo>
                    <a:lnTo>
                      <a:pt x="2516" y="442"/>
                    </a:lnTo>
                    <a:lnTo>
                      <a:pt x="2513" y="445"/>
                    </a:lnTo>
                    <a:lnTo>
                      <a:pt x="2509" y="447"/>
                    </a:lnTo>
                    <a:lnTo>
                      <a:pt x="2504" y="450"/>
                    </a:lnTo>
                    <a:lnTo>
                      <a:pt x="2500" y="451"/>
                    </a:lnTo>
                    <a:lnTo>
                      <a:pt x="2495" y="451"/>
                    </a:lnTo>
                    <a:lnTo>
                      <a:pt x="2490" y="451"/>
                    </a:lnTo>
                    <a:lnTo>
                      <a:pt x="2487" y="450"/>
                    </a:lnTo>
                    <a:lnTo>
                      <a:pt x="2484" y="448"/>
                    </a:lnTo>
                    <a:lnTo>
                      <a:pt x="2480" y="446"/>
                    </a:lnTo>
                    <a:lnTo>
                      <a:pt x="2478" y="443"/>
                    </a:lnTo>
                    <a:lnTo>
                      <a:pt x="2476" y="440"/>
                    </a:lnTo>
                    <a:lnTo>
                      <a:pt x="2475" y="435"/>
                    </a:lnTo>
                    <a:lnTo>
                      <a:pt x="2475" y="431"/>
                    </a:lnTo>
                    <a:lnTo>
                      <a:pt x="2475" y="426"/>
                    </a:lnTo>
                    <a:lnTo>
                      <a:pt x="2476" y="423"/>
                    </a:lnTo>
                    <a:lnTo>
                      <a:pt x="2477" y="420"/>
                    </a:lnTo>
                    <a:lnTo>
                      <a:pt x="2479" y="416"/>
                    </a:lnTo>
                    <a:lnTo>
                      <a:pt x="2485" y="412"/>
                    </a:lnTo>
                    <a:lnTo>
                      <a:pt x="2490" y="408"/>
                    </a:lnTo>
                    <a:lnTo>
                      <a:pt x="2498" y="406"/>
                    </a:lnTo>
                    <a:lnTo>
                      <a:pt x="2506" y="405"/>
                    </a:lnTo>
                    <a:lnTo>
                      <a:pt x="2515" y="404"/>
                    </a:lnTo>
                    <a:lnTo>
                      <a:pt x="2524" y="404"/>
                    </a:lnTo>
                    <a:lnTo>
                      <a:pt x="2524" y="424"/>
                    </a:lnTo>
                    <a:close/>
                    <a:moveTo>
                      <a:pt x="2581" y="318"/>
                    </a:moveTo>
                    <a:lnTo>
                      <a:pt x="2581" y="346"/>
                    </a:lnTo>
                    <a:lnTo>
                      <a:pt x="2563" y="346"/>
                    </a:lnTo>
                    <a:lnTo>
                      <a:pt x="2563" y="363"/>
                    </a:lnTo>
                    <a:lnTo>
                      <a:pt x="2581" y="363"/>
                    </a:lnTo>
                    <a:lnTo>
                      <a:pt x="2581" y="427"/>
                    </a:lnTo>
                    <a:lnTo>
                      <a:pt x="2581" y="436"/>
                    </a:lnTo>
                    <a:lnTo>
                      <a:pt x="2582" y="445"/>
                    </a:lnTo>
                    <a:lnTo>
                      <a:pt x="2585" y="452"/>
                    </a:lnTo>
                    <a:lnTo>
                      <a:pt x="2588" y="457"/>
                    </a:lnTo>
                    <a:lnTo>
                      <a:pt x="2593" y="462"/>
                    </a:lnTo>
                    <a:lnTo>
                      <a:pt x="2598" y="464"/>
                    </a:lnTo>
                    <a:lnTo>
                      <a:pt x="2605" y="466"/>
                    </a:lnTo>
                    <a:lnTo>
                      <a:pt x="2611" y="466"/>
                    </a:lnTo>
                    <a:lnTo>
                      <a:pt x="2622" y="465"/>
                    </a:lnTo>
                    <a:lnTo>
                      <a:pt x="2630" y="464"/>
                    </a:lnTo>
                    <a:lnTo>
                      <a:pt x="2628" y="447"/>
                    </a:lnTo>
                    <a:lnTo>
                      <a:pt x="2623" y="448"/>
                    </a:lnTo>
                    <a:lnTo>
                      <a:pt x="2617" y="448"/>
                    </a:lnTo>
                    <a:lnTo>
                      <a:pt x="2612" y="448"/>
                    </a:lnTo>
                    <a:lnTo>
                      <a:pt x="2609" y="447"/>
                    </a:lnTo>
                    <a:lnTo>
                      <a:pt x="2607" y="445"/>
                    </a:lnTo>
                    <a:lnTo>
                      <a:pt x="2605" y="443"/>
                    </a:lnTo>
                    <a:lnTo>
                      <a:pt x="2603" y="440"/>
                    </a:lnTo>
                    <a:lnTo>
                      <a:pt x="2601" y="436"/>
                    </a:lnTo>
                    <a:lnTo>
                      <a:pt x="2601" y="432"/>
                    </a:lnTo>
                    <a:lnTo>
                      <a:pt x="2601" y="426"/>
                    </a:lnTo>
                    <a:lnTo>
                      <a:pt x="2601" y="363"/>
                    </a:lnTo>
                    <a:lnTo>
                      <a:pt x="2631" y="363"/>
                    </a:lnTo>
                    <a:lnTo>
                      <a:pt x="2631" y="346"/>
                    </a:lnTo>
                    <a:lnTo>
                      <a:pt x="2601" y="346"/>
                    </a:lnTo>
                    <a:lnTo>
                      <a:pt x="2601" y="313"/>
                    </a:lnTo>
                    <a:lnTo>
                      <a:pt x="2581" y="318"/>
                    </a:lnTo>
                    <a:close/>
                    <a:moveTo>
                      <a:pt x="2744" y="410"/>
                    </a:moveTo>
                    <a:lnTo>
                      <a:pt x="2745" y="405"/>
                    </a:lnTo>
                    <a:lnTo>
                      <a:pt x="2745" y="399"/>
                    </a:lnTo>
                    <a:lnTo>
                      <a:pt x="2744" y="391"/>
                    </a:lnTo>
                    <a:lnTo>
                      <a:pt x="2743" y="382"/>
                    </a:lnTo>
                    <a:lnTo>
                      <a:pt x="2740" y="372"/>
                    </a:lnTo>
                    <a:lnTo>
                      <a:pt x="2735" y="364"/>
                    </a:lnTo>
                    <a:lnTo>
                      <a:pt x="2732" y="359"/>
                    </a:lnTo>
                    <a:lnTo>
                      <a:pt x="2729" y="356"/>
                    </a:lnTo>
                    <a:lnTo>
                      <a:pt x="2726" y="353"/>
                    </a:lnTo>
                    <a:lnTo>
                      <a:pt x="2721" y="349"/>
                    </a:lnTo>
                    <a:lnTo>
                      <a:pt x="2716" y="347"/>
                    </a:lnTo>
                    <a:lnTo>
                      <a:pt x="2711" y="345"/>
                    </a:lnTo>
                    <a:lnTo>
                      <a:pt x="2704" y="344"/>
                    </a:lnTo>
                    <a:lnTo>
                      <a:pt x="2698" y="344"/>
                    </a:lnTo>
                    <a:lnTo>
                      <a:pt x="2692" y="344"/>
                    </a:lnTo>
                    <a:lnTo>
                      <a:pt x="2686" y="345"/>
                    </a:lnTo>
                    <a:lnTo>
                      <a:pt x="2680" y="346"/>
                    </a:lnTo>
                    <a:lnTo>
                      <a:pt x="2676" y="348"/>
                    </a:lnTo>
                    <a:lnTo>
                      <a:pt x="2671" y="352"/>
                    </a:lnTo>
                    <a:lnTo>
                      <a:pt x="2666" y="355"/>
                    </a:lnTo>
                    <a:lnTo>
                      <a:pt x="2662" y="358"/>
                    </a:lnTo>
                    <a:lnTo>
                      <a:pt x="2659" y="362"/>
                    </a:lnTo>
                    <a:lnTo>
                      <a:pt x="2652" y="372"/>
                    </a:lnTo>
                    <a:lnTo>
                      <a:pt x="2648" y="383"/>
                    </a:lnTo>
                    <a:lnTo>
                      <a:pt x="2646" y="394"/>
                    </a:lnTo>
                    <a:lnTo>
                      <a:pt x="2645" y="407"/>
                    </a:lnTo>
                    <a:lnTo>
                      <a:pt x="2646" y="420"/>
                    </a:lnTo>
                    <a:lnTo>
                      <a:pt x="2648" y="432"/>
                    </a:lnTo>
                    <a:lnTo>
                      <a:pt x="2650" y="436"/>
                    </a:lnTo>
                    <a:lnTo>
                      <a:pt x="2653" y="442"/>
                    </a:lnTo>
                    <a:lnTo>
                      <a:pt x="2655" y="446"/>
                    </a:lnTo>
                    <a:lnTo>
                      <a:pt x="2659" y="450"/>
                    </a:lnTo>
                    <a:lnTo>
                      <a:pt x="2663" y="454"/>
                    </a:lnTo>
                    <a:lnTo>
                      <a:pt x="2667" y="457"/>
                    </a:lnTo>
                    <a:lnTo>
                      <a:pt x="2672" y="460"/>
                    </a:lnTo>
                    <a:lnTo>
                      <a:pt x="2677" y="462"/>
                    </a:lnTo>
                    <a:lnTo>
                      <a:pt x="2682" y="464"/>
                    </a:lnTo>
                    <a:lnTo>
                      <a:pt x="2688" y="465"/>
                    </a:lnTo>
                    <a:lnTo>
                      <a:pt x="2694" y="466"/>
                    </a:lnTo>
                    <a:lnTo>
                      <a:pt x="2701" y="466"/>
                    </a:lnTo>
                    <a:lnTo>
                      <a:pt x="2713" y="466"/>
                    </a:lnTo>
                    <a:lnTo>
                      <a:pt x="2723" y="464"/>
                    </a:lnTo>
                    <a:lnTo>
                      <a:pt x="2732" y="462"/>
                    </a:lnTo>
                    <a:lnTo>
                      <a:pt x="2739" y="460"/>
                    </a:lnTo>
                    <a:lnTo>
                      <a:pt x="2735" y="444"/>
                    </a:lnTo>
                    <a:lnTo>
                      <a:pt x="2729" y="446"/>
                    </a:lnTo>
                    <a:lnTo>
                      <a:pt x="2721" y="448"/>
                    </a:lnTo>
                    <a:lnTo>
                      <a:pt x="2714" y="450"/>
                    </a:lnTo>
                    <a:lnTo>
                      <a:pt x="2703" y="450"/>
                    </a:lnTo>
                    <a:lnTo>
                      <a:pt x="2695" y="450"/>
                    </a:lnTo>
                    <a:lnTo>
                      <a:pt x="2689" y="447"/>
                    </a:lnTo>
                    <a:lnTo>
                      <a:pt x="2681" y="445"/>
                    </a:lnTo>
                    <a:lnTo>
                      <a:pt x="2676" y="441"/>
                    </a:lnTo>
                    <a:lnTo>
                      <a:pt x="2672" y="435"/>
                    </a:lnTo>
                    <a:lnTo>
                      <a:pt x="2667" y="427"/>
                    </a:lnTo>
                    <a:lnTo>
                      <a:pt x="2665" y="420"/>
                    </a:lnTo>
                    <a:lnTo>
                      <a:pt x="2664" y="410"/>
                    </a:lnTo>
                    <a:lnTo>
                      <a:pt x="2744" y="410"/>
                    </a:lnTo>
                    <a:close/>
                    <a:moveTo>
                      <a:pt x="2664" y="394"/>
                    </a:moveTo>
                    <a:lnTo>
                      <a:pt x="2665" y="388"/>
                    </a:lnTo>
                    <a:lnTo>
                      <a:pt x="2667" y="382"/>
                    </a:lnTo>
                    <a:lnTo>
                      <a:pt x="2669" y="376"/>
                    </a:lnTo>
                    <a:lnTo>
                      <a:pt x="2673" y="371"/>
                    </a:lnTo>
                    <a:lnTo>
                      <a:pt x="2677" y="366"/>
                    </a:lnTo>
                    <a:lnTo>
                      <a:pt x="2682" y="363"/>
                    </a:lnTo>
                    <a:lnTo>
                      <a:pt x="2689" y="359"/>
                    </a:lnTo>
                    <a:lnTo>
                      <a:pt x="2696" y="359"/>
                    </a:lnTo>
                    <a:lnTo>
                      <a:pt x="2704" y="359"/>
                    </a:lnTo>
                    <a:lnTo>
                      <a:pt x="2711" y="363"/>
                    </a:lnTo>
                    <a:lnTo>
                      <a:pt x="2716" y="366"/>
                    </a:lnTo>
                    <a:lnTo>
                      <a:pt x="2719" y="372"/>
                    </a:lnTo>
                    <a:lnTo>
                      <a:pt x="2722" y="377"/>
                    </a:lnTo>
                    <a:lnTo>
                      <a:pt x="2723" y="383"/>
                    </a:lnTo>
                    <a:lnTo>
                      <a:pt x="2725" y="388"/>
                    </a:lnTo>
                    <a:lnTo>
                      <a:pt x="2725" y="394"/>
                    </a:lnTo>
                    <a:lnTo>
                      <a:pt x="2664" y="394"/>
                    </a:lnTo>
                    <a:close/>
                    <a:moveTo>
                      <a:pt x="2707" y="296"/>
                    </a:moveTo>
                    <a:lnTo>
                      <a:pt x="2687" y="330"/>
                    </a:lnTo>
                    <a:lnTo>
                      <a:pt x="2701" y="330"/>
                    </a:lnTo>
                    <a:lnTo>
                      <a:pt x="2730" y="296"/>
                    </a:lnTo>
                    <a:lnTo>
                      <a:pt x="2707" y="296"/>
                    </a:lnTo>
                    <a:close/>
                    <a:moveTo>
                      <a:pt x="2851" y="346"/>
                    </a:moveTo>
                    <a:lnTo>
                      <a:pt x="2850" y="364"/>
                    </a:lnTo>
                    <a:lnTo>
                      <a:pt x="2850" y="364"/>
                    </a:lnTo>
                    <a:lnTo>
                      <a:pt x="2848" y="360"/>
                    </a:lnTo>
                    <a:lnTo>
                      <a:pt x="2844" y="357"/>
                    </a:lnTo>
                    <a:lnTo>
                      <a:pt x="2841" y="354"/>
                    </a:lnTo>
                    <a:lnTo>
                      <a:pt x="2837" y="350"/>
                    </a:lnTo>
                    <a:lnTo>
                      <a:pt x="2833" y="347"/>
                    </a:lnTo>
                    <a:lnTo>
                      <a:pt x="2827" y="346"/>
                    </a:lnTo>
                    <a:lnTo>
                      <a:pt x="2821" y="344"/>
                    </a:lnTo>
                    <a:lnTo>
                      <a:pt x="2814" y="344"/>
                    </a:lnTo>
                    <a:lnTo>
                      <a:pt x="2804" y="345"/>
                    </a:lnTo>
                    <a:lnTo>
                      <a:pt x="2795" y="348"/>
                    </a:lnTo>
                    <a:lnTo>
                      <a:pt x="2786" y="353"/>
                    </a:lnTo>
                    <a:lnTo>
                      <a:pt x="2779" y="360"/>
                    </a:lnTo>
                    <a:lnTo>
                      <a:pt x="2775" y="364"/>
                    </a:lnTo>
                    <a:lnTo>
                      <a:pt x="2772" y="369"/>
                    </a:lnTo>
                    <a:lnTo>
                      <a:pt x="2769" y="374"/>
                    </a:lnTo>
                    <a:lnTo>
                      <a:pt x="2767" y="379"/>
                    </a:lnTo>
                    <a:lnTo>
                      <a:pt x="2765" y="386"/>
                    </a:lnTo>
                    <a:lnTo>
                      <a:pt x="2763" y="392"/>
                    </a:lnTo>
                    <a:lnTo>
                      <a:pt x="2762" y="398"/>
                    </a:lnTo>
                    <a:lnTo>
                      <a:pt x="2762" y="406"/>
                    </a:lnTo>
                    <a:lnTo>
                      <a:pt x="2763" y="418"/>
                    </a:lnTo>
                    <a:lnTo>
                      <a:pt x="2766" y="428"/>
                    </a:lnTo>
                    <a:lnTo>
                      <a:pt x="2770" y="438"/>
                    </a:lnTo>
                    <a:lnTo>
                      <a:pt x="2776" y="447"/>
                    </a:lnTo>
                    <a:lnTo>
                      <a:pt x="2783" y="454"/>
                    </a:lnTo>
                    <a:lnTo>
                      <a:pt x="2792" y="460"/>
                    </a:lnTo>
                    <a:lnTo>
                      <a:pt x="2796" y="461"/>
                    </a:lnTo>
                    <a:lnTo>
                      <a:pt x="2801" y="463"/>
                    </a:lnTo>
                    <a:lnTo>
                      <a:pt x="2806" y="463"/>
                    </a:lnTo>
                    <a:lnTo>
                      <a:pt x="2811" y="464"/>
                    </a:lnTo>
                    <a:lnTo>
                      <a:pt x="2817" y="463"/>
                    </a:lnTo>
                    <a:lnTo>
                      <a:pt x="2823" y="462"/>
                    </a:lnTo>
                    <a:lnTo>
                      <a:pt x="2828" y="461"/>
                    </a:lnTo>
                    <a:lnTo>
                      <a:pt x="2834" y="457"/>
                    </a:lnTo>
                    <a:lnTo>
                      <a:pt x="2838" y="455"/>
                    </a:lnTo>
                    <a:lnTo>
                      <a:pt x="2841" y="452"/>
                    </a:lnTo>
                    <a:lnTo>
                      <a:pt x="2844" y="447"/>
                    </a:lnTo>
                    <a:lnTo>
                      <a:pt x="2848" y="444"/>
                    </a:lnTo>
                    <a:lnTo>
                      <a:pt x="2848" y="444"/>
                    </a:lnTo>
                    <a:lnTo>
                      <a:pt x="2848" y="457"/>
                    </a:lnTo>
                    <a:lnTo>
                      <a:pt x="2847" y="467"/>
                    </a:lnTo>
                    <a:lnTo>
                      <a:pt x="2846" y="476"/>
                    </a:lnTo>
                    <a:lnTo>
                      <a:pt x="2841" y="483"/>
                    </a:lnTo>
                    <a:lnTo>
                      <a:pt x="2837" y="489"/>
                    </a:lnTo>
                    <a:lnTo>
                      <a:pt x="2831" y="493"/>
                    </a:lnTo>
                    <a:lnTo>
                      <a:pt x="2826" y="496"/>
                    </a:lnTo>
                    <a:lnTo>
                      <a:pt x="2819" y="498"/>
                    </a:lnTo>
                    <a:lnTo>
                      <a:pt x="2811" y="499"/>
                    </a:lnTo>
                    <a:lnTo>
                      <a:pt x="2801" y="498"/>
                    </a:lnTo>
                    <a:lnTo>
                      <a:pt x="2792" y="495"/>
                    </a:lnTo>
                    <a:lnTo>
                      <a:pt x="2784" y="492"/>
                    </a:lnTo>
                    <a:lnTo>
                      <a:pt x="2777" y="489"/>
                    </a:lnTo>
                    <a:lnTo>
                      <a:pt x="2772" y="505"/>
                    </a:lnTo>
                    <a:lnTo>
                      <a:pt x="2781" y="510"/>
                    </a:lnTo>
                    <a:lnTo>
                      <a:pt x="2789" y="512"/>
                    </a:lnTo>
                    <a:lnTo>
                      <a:pt x="2800" y="514"/>
                    </a:lnTo>
                    <a:lnTo>
                      <a:pt x="2810" y="515"/>
                    </a:lnTo>
                    <a:lnTo>
                      <a:pt x="2822" y="514"/>
                    </a:lnTo>
                    <a:lnTo>
                      <a:pt x="2833" y="512"/>
                    </a:lnTo>
                    <a:lnTo>
                      <a:pt x="2838" y="510"/>
                    </a:lnTo>
                    <a:lnTo>
                      <a:pt x="2842" y="508"/>
                    </a:lnTo>
                    <a:lnTo>
                      <a:pt x="2848" y="504"/>
                    </a:lnTo>
                    <a:lnTo>
                      <a:pt x="2852" y="501"/>
                    </a:lnTo>
                    <a:lnTo>
                      <a:pt x="2855" y="496"/>
                    </a:lnTo>
                    <a:lnTo>
                      <a:pt x="2858" y="492"/>
                    </a:lnTo>
                    <a:lnTo>
                      <a:pt x="2862" y="486"/>
                    </a:lnTo>
                    <a:lnTo>
                      <a:pt x="2864" y="480"/>
                    </a:lnTo>
                    <a:lnTo>
                      <a:pt x="2866" y="473"/>
                    </a:lnTo>
                    <a:lnTo>
                      <a:pt x="2867" y="465"/>
                    </a:lnTo>
                    <a:lnTo>
                      <a:pt x="2868" y="456"/>
                    </a:lnTo>
                    <a:lnTo>
                      <a:pt x="2868" y="447"/>
                    </a:lnTo>
                    <a:lnTo>
                      <a:pt x="2868" y="378"/>
                    </a:lnTo>
                    <a:lnTo>
                      <a:pt x="2868" y="360"/>
                    </a:lnTo>
                    <a:lnTo>
                      <a:pt x="2869" y="346"/>
                    </a:lnTo>
                    <a:lnTo>
                      <a:pt x="2851" y="346"/>
                    </a:lnTo>
                    <a:close/>
                    <a:moveTo>
                      <a:pt x="2848" y="414"/>
                    </a:moveTo>
                    <a:lnTo>
                      <a:pt x="2848" y="420"/>
                    </a:lnTo>
                    <a:lnTo>
                      <a:pt x="2846" y="425"/>
                    </a:lnTo>
                    <a:lnTo>
                      <a:pt x="2843" y="431"/>
                    </a:lnTo>
                    <a:lnTo>
                      <a:pt x="2841" y="434"/>
                    </a:lnTo>
                    <a:lnTo>
                      <a:pt x="2838" y="438"/>
                    </a:lnTo>
                    <a:lnTo>
                      <a:pt x="2835" y="442"/>
                    </a:lnTo>
                    <a:lnTo>
                      <a:pt x="2830" y="444"/>
                    </a:lnTo>
                    <a:lnTo>
                      <a:pt x="2826" y="446"/>
                    </a:lnTo>
                    <a:lnTo>
                      <a:pt x="2822" y="447"/>
                    </a:lnTo>
                    <a:lnTo>
                      <a:pt x="2817" y="447"/>
                    </a:lnTo>
                    <a:lnTo>
                      <a:pt x="2809" y="446"/>
                    </a:lnTo>
                    <a:lnTo>
                      <a:pt x="2802" y="444"/>
                    </a:lnTo>
                    <a:lnTo>
                      <a:pt x="2797" y="440"/>
                    </a:lnTo>
                    <a:lnTo>
                      <a:pt x="2792" y="435"/>
                    </a:lnTo>
                    <a:lnTo>
                      <a:pt x="2788" y="428"/>
                    </a:lnTo>
                    <a:lnTo>
                      <a:pt x="2785" y="422"/>
                    </a:lnTo>
                    <a:lnTo>
                      <a:pt x="2784" y="414"/>
                    </a:lnTo>
                    <a:lnTo>
                      <a:pt x="2783" y="405"/>
                    </a:lnTo>
                    <a:lnTo>
                      <a:pt x="2784" y="395"/>
                    </a:lnTo>
                    <a:lnTo>
                      <a:pt x="2786" y="386"/>
                    </a:lnTo>
                    <a:lnTo>
                      <a:pt x="2789" y="379"/>
                    </a:lnTo>
                    <a:lnTo>
                      <a:pt x="2793" y="373"/>
                    </a:lnTo>
                    <a:lnTo>
                      <a:pt x="2798" y="367"/>
                    </a:lnTo>
                    <a:lnTo>
                      <a:pt x="2803" y="364"/>
                    </a:lnTo>
                    <a:lnTo>
                      <a:pt x="2810" y="362"/>
                    </a:lnTo>
                    <a:lnTo>
                      <a:pt x="2817" y="360"/>
                    </a:lnTo>
                    <a:lnTo>
                      <a:pt x="2823" y="360"/>
                    </a:lnTo>
                    <a:lnTo>
                      <a:pt x="2828" y="363"/>
                    </a:lnTo>
                    <a:lnTo>
                      <a:pt x="2833" y="364"/>
                    </a:lnTo>
                    <a:lnTo>
                      <a:pt x="2836" y="367"/>
                    </a:lnTo>
                    <a:lnTo>
                      <a:pt x="2839" y="371"/>
                    </a:lnTo>
                    <a:lnTo>
                      <a:pt x="2842" y="374"/>
                    </a:lnTo>
                    <a:lnTo>
                      <a:pt x="2844" y="378"/>
                    </a:lnTo>
                    <a:lnTo>
                      <a:pt x="2847" y="383"/>
                    </a:lnTo>
                    <a:lnTo>
                      <a:pt x="2848" y="387"/>
                    </a:lnTo>
                    <a:lnTo>
                      <a:pt x="2848" y="393"/>
                    </a:lnTo>
                    <a:lnTo>
                      <a:pt x="2848" y="414"/>
                    </a:lnTo>
                    <a:close/>
                    <a:moveTo>
                      <a:pt x="2922" y="464"/>
                    </a:moveTo>
                    <a:lnTo>
                      <a:pt x="2922" y="346"/>
                    </a:lnTo>
                    <a:lnTo>
                      <a:pt x="2901" y="346"/>
                    </a:lnTo>
                    <a:lnTo>
                      <a:pt x="2901" y="464"/>
                    </a:lnTo>
                    <a:lnTo>
                      <a:pt x="2922" y="464"/>
                    </a:lnTo>
                    <a:close/>
                    <a:moveTo>
                      <a:pt x="2911" y="300"/>
                    </a:moveTo>
                    <a:lnTo>
                      <a:pt x="2906" y="301"/>
                    </a:lnTo>
                    <a:lnTo>
                      <a:pt x="2902" y="304"/>
                    </a:lnTo>
                    <a:lnTo>
                      <a:pt x="2900" y="308"/>
                    </a:lnTo>
                    <a:lnTo>
                      <a:pt x="2898" y="314"/>
                    </a:lnTo>
                    <a:lnTo>
                      <a:pt x="2900" y="318"/>
                    </a:lnTo>
                    <a:lnTo>
                      <a:pt x="2902" y="323"/>
                    </a:lnTo>
                    <a:lnTo>
                      <a:pt x="2906" y="325"/>
                    </a:lnTo>
                    <a:lnTo>
                      <a:pt x="2911" y="326"/>
                    </a:lnTo>
                    <a:lnTo>
                      <a:pt x="2917" y="325"/>
                    </a:lnTo>
                    <a:lnTo>
                      <a:pt x="2921" y="323"/>
                    </a:lnTo>
                    <a:lnTo>
                      <a:pt x="2923" y="318"/>
                    </a:lnTo>
                    <a:lnTo>
                      <a:pt x="2924" y="314"/>
                    </a:lnTo>
                    <a:lnTo>
                      <a:pt x="2923" y="308"/>
                    </a:lnTo>
                    <a:lnTo>
                      <a:pt x="2921" y="304"/>
                    </a:lnTo>
                    <a:lnTo>
                      <a:pt x="2917" y="301"/>
                    </a:lnTo>
                    <a:lnTo>
                      <a:pt x="2911" y="300"/>
                    </a:lnTo>
                    <a:close/>
                    <a:moveTo>
                      <a:pt x="3038" y="464"/>
                    </a:moveTo>
                    <a:lnTo>
                      <a:pt x="3037" y="451"/>
                    </a:lnTo>
                    <a:lnTo>
                      <a:pt x="3037" y="436"/>
                    </a:lnTo>
                    <a:lnTo>
                      <a:pt x="3037" y="392"/>
                    </a:lnTo>
                    <a:lnTo>
                      <a:pt x="3036" y="383"/>
                    </a:lnTo>
                    <a:lnTo>
                      <a:pt x="3035" y="374"/>
                    </a:lnTo>
                    <a:lnTo>
                      <a:pt x="3032" y="366"/>
                    </a:lnTo>
                    <a:lnTo>
                      <a:pt x="3028" y="359"/>
                    </a:lnTo>
                    <a:lnTo>
                      <a:pt x="3025" y="356"/>
                    </a:lnTo>
                    <a:lnTo>
                      <a:pt x="3022" y="353"/>
                    </a:lnTo>
                    <a:lnTo>
                      <a:pt x="3018" y="350"/>
                    </a:lnTo>
                    <a:lnTo>
                      <a:pt x="3014" y="348"/>
                    </a:lnTo>
                    <a:lnTo>
                      <a:pt x="3010" y="346"/>
                    </a:lnTo>
                    <a:lnTo>
                      <a:pt x="3005" y="345"/>
                    </a:lnTo>
                    <a:lnTo>
                      <a:pt x="2999" y="344"/>
                    </a:lnTo>
                    <a:lnTo>
                      <a:pt x="2993" y="344"/>
                    </a:lnTo>
                    <a:lnTo>
                      <a:pt x="2983" y="345"/>
                    </a:lnTo>
                    <a:lnTo>
                      <a:pt x="2972" y="346"/>
                    </a:lnTo>
                    <a:lnTo>
                      <a:pt x="2963" y="349"/>
                    </a:lnTo>
                    <a:lnTo>
                      <a:pt x="2956" y="354"/>
                    </a:lnTo>
                    <a:lnTo>
                      <a:pt x="2960" y="368"/>
                    </a:lnTo>
                    <a:lnTo>
                      <a:pt x="2966" y="365"/>
                    </a:lnTo>
                    <a:lnTo>
                      <a:pt x="2974" y="362"/>
                    </a:lnTo>
                    <a:lnTo>
                      <a:pt x="2982" y="360"/>
                    </a:lnTo>
                    <a:lnTo>
                      <a:pt x="2990" y="359"/>
                    </a:lnTo>
                    <a:lnTo>
                      <a:pt x="2998" y="360"/>
                    </a:lnTo>
                    <a:lnTo>
                      <a:pt x="3004" y="363"/>
                    </a:lnTo>
                    <a:lnTo>
                      <a:pt x="3009" y="366"/>
                    </a:lnTo>
                    <a:lnTo>
                      <a:pt x="3012" y="369"/>
                    </a:lnTo>
                    <a:lnTo>
                      <a:pt x="3014" y="374"/>
                    </a:lnTo>
                    <a:lnTo>
                      <a:pt x="3015" y="378"/>
                    </a:lnTo>
                    <a:lnTo>
                      <a:pt x="3016" y="383"/>
                    </a:lnTo>
                    <a:lnTo>
                      <a:pt x="3016" y="387"/>
                    </a:lnTo>
                    <a:lnTo>
                      <a:pt x="3016" y="389"/>
                    </a:lnTo>
                    <a:lnTo>
                      <a:pt x="3000" y="389"/>
                    </a:lnTo>
                    <a:lnTo>
                      <a:pt x="2987" y="392"/>
                    </a:lnTo>
                    <a:lnTo>
                      <a:pt x="2975" y="395"/>
                    </a:lnTo>
                    <a:lnTo>
                      <a:pt x="2965" y="401"/>
                    </a:lnTo>
                    <a:lnTo>
                      <a:pt x="2961" y="403"/>
                    </a:lnTo>
                    <a:lnTo>
                      <a:pt x="2958" y="406"/>
                    </a:lnTo>
                    <a:lnTo>
                      <a:pt x="2955" y="411"/>
                    </a:lnTo>
                    <a:lnTo>
                      <a:pt x="2951" y="414"/>
                    </a:lnTo>
                    <a:lnTo>
                      <a:pt x="2950" y="418"/>
                    </a:lnTo>
                    <a:lnTo>
                      <a:pt x="2948" y="423"/>
                    </a:lnTo>
                    <a:lnTo>
                      <a:pt x="2947" y="427"/>
                    </a:lnTo>
                    <a:lnTo>
                      <a:pt x="2947" y="433"/>
                    </a:lnTo>
                    <a:lnTo>
                      <a:pt x="2948" y="440"/>
                    </a:lnTo>
                    <a:lnTo>
                      <a:pt x="2949" y="445"/>
                    </a:lnTo>
                    <a:lnTo>
                      <a:pt x="2952" y="451"/>
                    </a:lnTo>
                    <a:lnTo>
                      <a:pt x="2956" y="456"/>
                    </a:lnTo>
                    <a:lnTo>
                      <a:pt x="2961" y="461"/>
                    </a:lnTo>
                    <a:lnTo>
                      <a:pt x="2966" y="464"/>
                    </a:lnTo>
                    <a:lnTo>
                      <a:pt x="2974" y="466"/>
                    </a:lnTo>
                    <a:lnTo>
                      <a:pt x="2983" y="466"/>
                    </a:lnTo>
                    <a:lnTo>
                      <a:pt x="2988" y="466"/>
                    </a:lnTo>
                    <a:lnTo>
                      <a:pt x="2993" y="465"/>
                    </a:lnTo>
                    <a:lnTo>
                      <a:pt x="2999" y="464"/>
                    </a:lnTo>
                    <a:lnTo>
                      <a:pt x="3003" y="462"/>
                    </a:lnTo>
                    <a:lnTo>
                      <a:pt x="3011" y="456"/>
                    </a:lnTo>
                    <a:lnTo>
                      <a:pt x="3017" y="450"/>
                    </a:lnTo>
                    <a:lnTo>
                      <a:pt x="3017" y="450"/>
                    </a:lnTo>
                    <a:lnTo>
                      <a:pt x="3019" y="464"/>
                    </a:lnTo>
                    <a:lnTo>
                      <a:pt x="3038" y="464"/>
                    </a:lnTo>
                    <a:close/>
                    <a:moveTo>
                      <a:pt x="3016" y="424"/>
                    </a:moveTo>
                    <a:lnTo>
                      <a:pt x="3016" y="427"/>
                    </a:lnTo>
                    <a:lnTo>
                      <a:pt x="3015" y="431"/>
                    </a:lnTo>
                    <a:lnTo>
                      <a:pt x="3014" y="435"/>
                    </a:lnTo>
                    <a:lnTo>
                      <a:pt x="3012" y="438"/>
                    </a:lnTo>
                    <a:lnTo>
                      <a:pt x="3009" y="442"/>
                    </a:lnTo>
                    <a:lnTo>
                      <a:pt x="3005" y="445"/>
                    </a:lnTo>
                    <a:lnTo>
                      <a:pt x="3002" y="447"/>
                    </a:lnTo>
                    <a:lnTo>
                      <a:pt x="2998" y="450"/>
                    </a:lnTo>
                    <a:lnTo>
                      <a:pt x="2992" y="451"/>
                    </a:lnTo>
                    <a:lnTo>
                      <a:pt x="2988" y="451"/>
                    </a:lnTo>
                    <a:lnTo>
                      <a:pt x="2984" y="451"/>
                    </a:lnTo>
                    <a:lnTo>
                      <a:pt x="2981" y="450"/>
                    </a:lnTo>
                    <a:lnTo>
                      <a:pt x="2976" y="448"/>
                    </a:lnTo>
                    <a:lnTo>
                      <a:pt x="2974" y="446"/>
                    </a:lnTo>
                    <a:lnTo>
                      <a:pt x="2972" y="443"/>
                    </a:lnTo>
                    <a:lnTo>
                      <a:pt x="2970" y="440"/>
                    </a:lnTo>
                    <a:lnTo>
                      <a:pt x="2969" y="435"/>
                    </a:lnTo>
                    <a:lnTo>
                      <a:pt x="2968" y="431"/>
                    </a:lnTo>
                    <a:lnTo>
                      <a:pt x="2969" y="426"/>
                    </a:lnTo>
                    <a:lnTo>
                      <a:pt x="2969" y="423"/>
                    </a:lnTo>
                    <a:lnTo>
                      <a:pt x="2971" y="420"/>
                    </a:lnTo>
                    <a:lnTo>
                      <a:pt x="2972" y="416"/>
                    </a:lnTo>
                    <a:lnTo>
                      <a:pt x="2977" y="412"/>
                    </a:lnTo>
                    <a:lnTo>
                      <a:pt x="2984" y="408"/>
                    </a:lnTo>
                    <a:lnTo>
                      <a:pt x="2991" y="406"/>
                    </a:lnTo>
                    <a:lnTo>
                      <a:pt x="2999" y="405"/>
                    </a:lnTo>
                    <a:lnTo>
                      <a:pt x="3008" y="404"/>
                    </a:lnTo>
                    <a:lnTo>
                      <a:pt x="3016" y="404"/>
                    </a:lnTo>
                    <a:lnTo>
                      <a:pt x="3016" y="42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5" name="Google Shape;235;p36"/>
              <p:cNvSpPr/>
              <p:nvPr/>
            </p:nvSpPr>
            <p:spPr>
              <a:xfrm>
                <a:off x="2627313" y="5995988"/>
                <a:ext cx="9600" cy="3525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6" name="Google Shape;236;p36"/>
              <p:cNvSpPr/>
              <p:nvPr/>
            </p:nvSpPr>
            <p:spPr>
              <a:xfrm>
                <a:off x="665163" y="5913438"/>
                <a:ext cx="3560700" cy="78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7" name="Google Shape;237;p36"/>
              <p:cNvSpPr/>
              <p:nvPr/>
            </p:nvSpPr>
            <p:spPr>
              <a:xfrm>
                <a:off x="665163" y="5667375"/>
                <a:ext cx="3560760" cy="247650"/>
              </a:xfrm>
              <a:custGeom>
                <a:rect b="b" l="l" r="r" t="t"/>
                <a:pathLst>
                  <a:path extrusionOk="0" h="470" w="6728">
                    <a:moveTo>
                      <a:pt x="6728" y="130"/>
                    </a:moveTo>
                    <a:lnTo>
                      <a:pt x="6726" y="117"/>
                    </a:lnTo>
                    <a:lnTo>
                      <a:pt x="6724" y="105"/>
                    </a:lnTo>
                    <a:lnTo>
                      <a:pt x="6721" y="93"/>
                    </a:lnTo>
                    <a:lnTo>
                      <a:pt x="6717" y="80"/>
                    </a:lnTo>
                    <a:lnTo>
                      <a:pt x="6712" y="69"/>
                    </a:lnTo>
                    <a:lnTo>
                      <a:pt x="6706" y="58"/>
                    </a:lnTo>
                    <a:lnTo>
                      <a:pt x="6698" y="48"/>
                    </a:lnTo>
                    <a:lnTo>
                      <a:pt x="6690" y="39"/>
                    </a:lnTo>
                    <a:lnTo>
                      <a:pt x="6681" y="30"/>
                    </a:lnTo>
                    <a:lnTo>
                      <a:pt x="6671" y="22"/>
                    </a:lnTo>
                    <a:lnTo>
                      <a:pt x="6661" y="16"/>
                    </a:lnTo>
                    <a:lnTo>
                      <a:pt x="6650" y="10"/>
                    </a:lnTo>
                    <a:lnTo>
                      <a:pt x="6638" y="6"/>
                    </a:lnTo>
                    <a:lnTo>
                      <a:pt x="6626" y="2"/>
                    </a:lnTo>
                    <a:lnTo>
                      <a:pt x="6614" y="1"/>
                    </a:lnTo>
                    <a:lnTo>
                      <a:pt x="6601" y="0"/>
                    </a:lnTo>
                    <a:lnTo>
                      <a:pt x="127" y="0"/>
                    </a:lnTo>
                    <a:lnTo>
                      <a:pt x="114" y="1"/>
                    </a:lnTo>
                    <a:lnTo>
                      <a:pt x="102" y="2"/>
                    </a:lnTo>
                    <a:lnTo>
                      <a:pt x="90" y="6"/>
                    </a:lnTo>
                    <a:lnTo>
                      <a:pt x="78" y="10"/>
                    </a:lnTo>
                    <a:lnTo>
                      <a:pt x="67" y="16"/>
                    </a:lnTo>
                    <a:lnTo>
                      <a:pt x="56" y="22"/>
                    </a:lnTo>
                    <a:lnTo>
                      <a:pt x="47" y="30"/>
                    </a:lnTo>
                    <a:lnTo>
                      <a:pt x="38" y="39"/>
                    </a:lnTo>
                    <a:lnTo>
                      <a:pt x="29" y="48"/>
                    </a:lnTo>
                    <a:lnTo>
                      <a:pt x="22" y="58"/>
                    </a:lnTo>
                    <a:lnTo>
                      <a:pt x="15" y="69"/>
                    </a:lnTo>
                    <a:lnTo>
                      <a:pt x="10" y="80"/>
                    </a:lnTo>
                    <a:lnTo>
                      <a:pt x="7" y="93"/>
                    </a:lnTo>
                    <a:lnTo>
                      <a:pt x="3" y="105"/>
                    </a:lnTo>
                    <a:lnTo>
                      <a:pt x="1" y="117"/>
                    </a:lnTo>
                    <a:lnTo>
                      <a:pt x="0" y="130"/>
                    </a:lnTo>
                    <a:lnTo>
                      <a:pt x="0" y="470"/>
                    </a:lnTo>
                    <a:lnTo>
                      <a:pt x="6728" y="470"/>
                    </a:lnTo>
                    <a:lnTo>
                      <a:pt x="6728" y="13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8" name="Google Shape;238;p36"/>
              <p:cNvSpPr/>
              <p:nvPr/>
            </p:nvSpPr>
            <p:spPr>
              <a:xfrm>
                <a:off x="1892300" y="5740400"/>
                <a:ext cx="1108077" cy="101600"/>
              </a:xfrm>
              <a:custGeom>
                <a:rect b="b" l="l" r="r" t="t"/>
                <a:pathLst>
                  <a:path extrusionOk="0" h="193" w="2094">
                    <a:moveTo>
                      <a:pt x="154" y="86"/>
                    </a:moveTo>
                    <a:lnTo>
                      <a:pt x="88" y="86"/>
                    </a:lnTo>
                    <a:lnTo>
                      <a:pt x="88" y="118"/>
                    </a:lnTo>
                    <a:lnTo>
                      <a:pt x="115" y="118"/>
                    </a:lnTo>
                    <a:lnTo>
                      <a:pt x="115" y="156"/>
                    </a:lnTo>
                    <a:lnTo>
                      <a:pt x="108" y="159"/>
                    </a:lnTo>
                    <a:lnTo>
                      <a:pt x="96" y="159"/>
                    </a:lnTo>
                    <a:lnTo>
                      <a:pt x="84" y="157"/>
                    </a:lnTo>
                    <a:lnTo>
                      <a:pt x="74" y="155"/>
                    </a:lnTo>
                    <a:lnTo>
                      <a:pt x="69" y="153"/>
                    </a:lnTo>
                    <a:lnTo>
                      <a:pt x="65" y="150"/>
                    </a:lnTo>
                    <a:lnTo>
                      <a:pt x="60" y="146"/>
                    </a:lnTo>
                    <a:lnTo>
                      <a:pt x="57" y="143"/>
                    </a:lnTo>
                    <a:lnTo>
                      <a:pt x="53" y="140"/>
                    </a:lnTo>
                    <a:lnTo>
                      <a:pt x="51" y="135"/>
                    </a:lnTo>
                    <a:lnTo>
                      <a:pt x="47" y="130"/>
                    </a:lnTo>
                    <a:lnTo>
                      <a:pt x="45" y="125"/>
                    </a:lnTo>
                    <a:lnTo>
                      <a:pt x="43" y="118"/>
                    </a:lnTo>
                    <a:lnTo>
                      <a:pt x="42" y="113"/>
                    </a:lnTo>
                    <a:lnTo>
                      <a:pt x="42" y="106"/>
                    </a:lnTo>
                    <a:lnTo>
                      <a:pt x="41" y="100"/>
                    </a:lnTo>
                    <a:lnTo>
                      <a:pt x="42" y="93"/>
                    </a:lnTo>
                    <a:lnTo>
                      <a:pt x="42" y="86"/>
                    </a:lnTo>
                    <a:lnTo>
                      <a:pt x="44" y="79"/>
                    </a:lnTo>
                    <a:lnTo>
                      <a:pt x="45" y="74"/>
                    </a:lnTo>
                    <a:lnTo>
                      <a:pt x="48" y="69"/>
                    </a:lnTo>
                    <a:lnTo>
                      <a:pt x="51" y="64"/>
                    </a:lnTo>
                    <a:lnTo>
                      <a:pt x="54" y="59"/>
                    </a:lnTo>
                    <a:lnTo>
                      <a:pt x="58" y="56"/>
                    </a:lnTo>
                    <a:lnTo>
                      <a:pt x="61" y="53"/>
                    </a:lnTo>
                    <a:lnTo>
                      <a:pt x="67" y="49"/>
                    </a:lnTo>
                    <a:lnTo>
                      <a:pt x="71" y="47"/>
                    </a:lnTo>
                    <a:lnTo>
                      <a:pt x="76" y="45"/>
                    </a:lnTo>
                    <a:lnTo>
                      <a:pt x="87" y="43"/>
                    </a:lnTo>
                    <a:lnTo>
                      <a:pt x="99" y="42"/>
                    </a:lnTo>
                    <a:lnTo>
                      <a:pt x="112" y="42"/>
                    </a:lnTo>
                    <a:lnTo>
                      <a:pt x="123" y="44"/>
                    </a:lnTo>
                    <a:lnTo>
                      <a:pt x="132" y="46"/>
                    </a:lnTo>
                    <a:lnTo>
                      <a:pt x="140" y="49"/>
                    </a:lnTo>
                    <a:lnTo>
                      <a:pt x="148" y="17"/>
                    </a:lnTo>
                    <a:lnTo>
                      <a:pt x="140" y="14"/>
                    </a:lnTo>
                    <a:lnTo>
                      <a:pt x="129" y="10"/>
                    </a:lnTo>
                    <a:lnTo>
                      <a:pt x="115" y="8"/>
                    </a:lnTo>
                    <a:lnTo>
                      <a:pt x="99" y="8"/>
                    </a:lnTo>
                    <a:lnTo>
                      <a:pt x="89" y="8"/>
                    </a:lnTo>
                    <a:lnTo>
                      <a:pt x="79" y="9"/>
                    </a:lnTo>
                    <a:lnTo>
                      <a:pt x="69" y="12"/>
                    </a:lnTo>
                    <a:lnTo>
                      <a:pt x="60" y="14"/>
                    </a:lnTo>
                    <a:lnTo>
                      <a:pt x="51" y="17"/>
                    </a:lnTo>
                    <a:lnTo>
                      <a:pt x="43" y="22"/>
                    </a:lnTo>
                    <a:lnTo>
                      <a:pt x="35" y="27"/>
                    </a:lnTo>
                    <a:lnTo>
                      <a:pt x="28" y="33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4"/>
                    </a:lnTo>
                    <a:lnTo>
                      <a:pt x="7" y="62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1"/>
                    </a:lnTo>
                    <a:lnTo>
                      <a:pt x="0" y="102"/>
                    </a:lnTo>
                    <a:lnTo>
                      <a:pt x="0" y="112"/>
                    </a:lnTo>
                    <a:lnTo>
                      <a:pt x="1" y="121"/>
                    </a:lnTo>
                    <a:lnTo>
                      <a:pt x="3" y="131"/>
                    </a:lnTo>
                    <a:lnTo>
                      <a:pt x="6" y="139"/>
                    </a:lnTo>
                    <a:lnTo>
                      <a:pt x="10" y="146"/>
                    </a:lnTo>
                    <a:lnTo>
                      <a:pt x="14" y="154"/>
                    </a:lnTo>
                    <a:lnTo>
                      <a:pt x="18" y="161"/>
                    </a:lnTo>
                    <a:lnTo>
                      <a:pt x="25" y="167"/>
                    </a:lnTo>
                    <a:lnTo>
                      <a:pt x="31" y="173"/>
                    </a:lnTo>
                    <a:lnTo>
                      <a:pt x="38" y="178"/>
                    </a:lnTo>
                    <a:lnTo>
                      <a:pt x="45" y="182"/>
                    </a:lnTo>
                    <a:lnTo>
                      <a:pt x="54" y="185"/>
                    </a:lnTo>
                    <a:lnTo>
                      <a:pt x="64" y="189"/>
                    </a:lnTo>
                    <a:lnTo>
                      <a:pt x="73" y="190"/>
                    </a:lnTo>
                    <a:lnTo>
                      <a:pt x="84" y="191"/>
                    </a:lnTo>
                    <a:lnTo>
                      <a:pt x="96" y="192"/>
                    </a:lnTo>
                    <a:lnTo>
                      <a:pt x="112" y="191"/>
                    </a:lnTo>
                    <a:lnTo>
                      <a:pt x="128" y="189"/>
                    </a:lnTo>
                    <a:lnTo>
                      <a:pt x="142" y="185"/>
                    </a:lnTo>
                    <a:lnTo>
                      <a:pt x="154" y="182"/>
                    </a:lnTo>
                    <a:lnTo>
                      <a:pt x="154" y="86"/>
                    </a:lnTo>
                    <a:close/>
                    <a:moveTo>
                      <a:pt x="297" y="137"/>
                    </a:moveTo>
                    <a:lnTo>
                      <a:pt x="298" y="131"/>
                    </a:lnTo>
                    <a:lnTo>
                      <a:pt x="298" y="122"/>
                    </a:lnTo>
                    <a:lnTo>
                      <a:pt x="298" y="110"/>
                    </a:lnTo>
                    <a:lnTo>
                      <a:pt x="295" y="97"/>
                    </a:lnTo>
                    <a:lnTo>
                      <a:pt x="291" y="86"/>
                    </a:lnTo>
                    <a:lnTo>
                      <a:pt x="285" y="76"/>
                    </a:lnTo>
                    <a:lnTo>
                      <a:pt x="282" y="72"/>
                    </a:lnTo>
                    <a:lnTo>
                      <a:pt x="277" y="68"/>
                    </a:lnTo>
                    <a:lnTo>
                      <a:pt x="273" y="65"/>
                    </a:lnTo>
                    <a:lnTo>
                      <a:pt x="268" y="62"/>
                    </a:lnTo>
                    <a:lnTo>
                      <a:pt x="262" y="59"/>
                    </a:lnTo>
                    <a:lnTo>
                      <a:pt x="256" y="57"/>
                    </a:lnTo>
                    <a:lnTo>
                      <a:pt x="249" y="56"/>
                    </a:lnTo>
                    <a:lnTo>
                      <a:pt x="242" y="56"/>
                    </a:lnTo>
                    <a:lnTo>
                      <a:pt x="234" y="56"/>
                    </a:lnTo>
                    <a:lnTo>
                      <a:pt x="227" y="58"/>
                    </a:lnTo>
                    <a:lnTo>
                      <a:pt x="219" y="59"/>
                    </a:lnTo>
                    <a:lnTo>
                      <a:pt x="213" y="63"/>
                    </a:lnTo>
                    <a:lnTo>
                      <a:pt x="207" y="66"/>
                    </a:lnTo>
                    <a:lnTo>
                      <a:pt x="202" y="69"/>
                    </a:lnTo>
                    <a:lnTo>
                      <a:pt x="197" y="74"/>
                    </a:lnTo>
                    <a:lnTo>
                      <a:pt x="193" y="78"/>
                    </a:lnTo>
                    <a:lnTo>
                      <a:pt x="190" y="84"/>
                    </a:lnTo>
                    <a:lnTo>
                      <a:pt x="187" y="90"/>
                    </a:lnTo>
                    <a:lnTo>
                      <a:pt x="183" y="95"/>
                    </a:lnTo>
                    <a:lnTo>
                      <a:pt x="181" y="101"/>
                    </a:lnTo>
                    <a:lnTo>
                      <a:pt x="179" y="113"/>
                    </a:lnTo>
                    <a:lnTo>
                      <a:pt x="178" y="126"/>
                    </a:lnTo>
                    <a:lnTo>
                      <a:pt x="178" y="133"/>
                    </a:lnTo>
                    <a:lnTo>
                      <a:pt x="179" y="141"/>
                    </a:lnTo>
                    <a:lnTo>
                      <a:pt x="180" y="147"/>
                    </a:lnTo>
                    <a:lnTo>
                      <a:pt x="182" y="154"/>
                    </a:lnTo>
                    <a:lnTo>
                      <a:pt x="184" y="160"/>
                    </a:lnTo>
                    <a:lnTo>
                      <a:pt x="188" y="165"/>
                    </a:lnTo>
                    <a:lnTo>
                      <a:pt x="191" y="170"/>
                    </a:lnTo>
                    <a:lnTo>
                      <a:pt x="195" y="174"/>
                    </a:lnTo>
                    <a:lnTo>
                      <a:pt x="200" y="179"/>
                    </a:lnTo>
                    <a:lnTo>
                      <a:pt x="205" y="182"/>
                    </a:lnTo>
                    <a:lnTo>
                      <a:pt x="210" y="185"/>
                    </a:lnTo>
                    <a:lnTo>
                      <a:pt x="217" y="188"/>
                    </a:lnTo>
                    <a:lnTo>
                      <a:pt x="223" y="190"/>
                    </a:lnTo>
                    <a:lnTo>
                      <a:pt x="230" y="191"/>
                    </a:lnTo>
                    <a:lnTo>
                      <a:pt x="237" y="192"/>
                    </a:lnTo>
                    <a:lnTo>
                      <a:pt x="245" y="193"/>
                    </a:lnTo>
                    <a:lnTo>
                      <a:pt x="258" y="192"/>
                    </a:lnTo>
                    <a:lnTo>
                      <a:pt x="270" y="191"/>
                    </a:lnTo>
                    <a:lnTo>
                      <a:pt x="281" y="188"/>
                    </a:lnTo>
                    <a:lnTo>
                      <a:pt x="291" y="184"/>
                    </a:lnTo>
                    <a:lnTo>
                      <a:pt x="286" y="157"/>
                    </a:lnTo>
                    <a:lnTo>
                      <a:pt x="278" y="160"/>
                    </a:lnTo>
                    <a:lnTo>
                      <a:pt x="270" y="161"/>
                    </a:lnTo>
                    <a:lnTo>
                      <a:pt x="261" y="162"/>
                    </a:lnTo>
                    <a:lnTo>
                      <a:pt x="251" y="162"/>
                    </a:lnTo>
                    <a:lnTo>
                      <a:pt x="244" y="162"/>
                    </a:lnTo>
                    <a:lnTo>
                      <a:pt x="237" y="161"/>
                    </a:lnTo>
                    <a:lnTo>
                      <a:pt x="232" y="159"/>
                    </a:lnTo>
                    <a:lnTo>
                      <a:pt x="227" y="156"/>
                    </a:lnTo>
                    <a:lnTo>
                      <a:pt x="222" y="153"/>
                    </a:lnTo>
                    <a:lnTo>
                      <a:pt x="219" y="149"/>
                    </a:lnTo>
                    <a:lnTo>
                      <a:pt x="217" y="143"/>
                    </a:lnTo>
                    <a:lnTo>
                      <a:pt x="215" y="137"/>
                    </a:lnTo>
                    <a:lnTo>
                      <a:pt x="297" y="137"/>
                    </a:lnTo>
                    <a:close/>
                    <a:moveTo>
                      <a:pt x="215" y="110"/>
                    </a:moveTo>
                    <a:lnTo>
                      <a:pt x="216" y="105"/>
                    </a:lnTo>
                    <a:lnTo>
                      <a:pt x="217" y="101"/>
                    </a:lnTo>
                    <a:lnTo>
                      <a:pt x="219" y="96"/>
                    </a:lnTo>
                    <a:lnTo>
                      <a:pt x="221" y="93"/>
                    </a:lnTo>
                    <a:lnTo>
                      <a:pt x="224" y="88"/>
                    </a:lnTo>
                    <a:lnTo>
                      <a:pt x="229" y="86"/>
                    </a:lnTo>
                    <a:lnTo>
                      <a:pt x="233" y="84"/>
                    </a:lnTo>
                    <a:lnTo>
                      <a:pt x="240" y="83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5" y="88"/>
                    </a:lnTo>
                    <a:lnTo>
                      <a:pt x="257" y="93"/>
                    </a:lnTo>
                    <a:lnTo>
                      <a:pt x="259" y="97"/>
                    </a:lnTo>
                    <a:lnTo>
                      <a:pt x="261" y="102"/>
                    </a:lnTo>
                    <a:lnTo>
                      <a:pt x="261" y="106"/>
                    </a:lnTo>
                    <a:lnTo>
                      <a:pt x="261" y="110"/>
                    </a:lnTo>
                    <a:lnTo>
                      <a:pt x="215" y="110"/>
                    </a:lnTo>
                    <a:close/>
                    <a:moveTo>
                      <a:pt x="314" y="183"/>
                    </a:moveTo>
                    <a:lnTo>
                      <a:pt x="323" y="188"/>
                    </a:lnTo>
                    <a:lnTo>
                      <a:pt x="332" y="190"/>
                    </a:lnTo>
                    <a:lnTo>
                      <a:pt x="343" y="192"/>
                    </a:lnTo>
                    <a:lnTo>
                      <a:pt x="355" y="193"/>
                    </a:lnTo>
                    <a:lnTo>
                      <a:pt x="368" y="192"/>
                    </a:lnTo>
                    <a:lnTo>
                      <a:pt x="380" y="190"/>
                    </a:lnTo>
                    <a:lnTo>
                      <a:pt x="389" y="185"/>
                    </a:lnTo>
                    <a:lnTo>
                      <a:pt x="396" y="181"/>
                    </a:lnTo>
                    <a:lnTo>
                      <a:pt x="403" y="174"/>
                    </a:lnTo>
                    <a:lnTo>
                      <a:pt x="407" y="167"/>
                    </a:lnTo>
                    <a:lnTo>
                      <a:pt x="410" y="159"/>
                    </a:lnTo>
                    <a:lnTo>
                      <a:pt x="410" y="151"/>
                    </a:lnTo>
                    <a:lnTo>
                      <a:pt x="410" y="143"/>
                    </a:lnTo>
                    <a:lnTo>
                      <a:pt x="408" y="137"/>
                    </a:lnTo>
                    <a:lnTo>
                      <a:pt x="406" y="132"/>
                    </a:lnTo>
                    <a:lnTo>
                      <a:pt x="403" y="126"/>
                    </a:lnTo>
                    <a:lnTo>
                      <a:pt x="397" y="122"/>
                    </a:lnTo>
                    <a:lnTo>
                      <a:pt x="392" y="117"/>
                    </a:lnTo>
                    <a:lnTo>
                      <a:pt x="384" y="113"/>
                    </a:lnTo>
                    <a:lnTo>
                      <a:pt x="376" y="110"/>
                    </a:lnTo>
                    <a:lnTo>
                      <a:pt x="366" y="106"/>
                    </a:lnTo>
                    <a:lnTo>
                      <a:pt x="359" y="103"/>
                    </a:lnTo>
                    <a:lnTo>
                      <a:pt x="358" y="101"/>
                    </a:lnTo>
                    <a:lnTo>
                      <a:pt x="356" y="100"/>
                    </a:lnTo>
                    <a:lnTo>
                      <a:pt x="356" y="97"/>
                    </a:lnTo>
                    <a:lnTo>
                      <a:pt x="355" y="95"/>
                    </a:lnTo>
                    <a:lnTo>
                      <a:pt x="356" y="93"/>
                    </a:lnTo>
                    <a:lnTo>
                      <a:pt x="356" y="91"/>
                    </a:lnTo>
                    <a:lnTo>
                      <a:pt x="357" y="88"/>
                    </a:lnTo>
                    <a:lnTo>
                      <a:pt x="359" y="87"/>
                    </a:lnTo>
                    <a:lnTo>
                      <a:pt x="364" y="85"/>
                    </a:lnTo>
                    <a:lnTo>
                      <a:pt x="370" y="84"/>
                    </a:lnTo>
                    <a:lnTo>
                      <a:pt x="379" y="85"/>
                    </a:lnTo>
                    <a:lnTo>
                      <a:pt x="386" y="87"/>
                    </a:lnTo>
                    <a:lnTo>
                      <a:pt x="393" y="90"/>
                    </a:lnTo>
                    <a:lnTo>
                      <a:pt x="398" y="92"/>
                    </a:lnTo>
                    <a:lnTo>
                      <a:pt x="405" y="64"/>
                    </a:lnTo>
                    <a:lnTo>
                      <a:pt x="398" y="61"/>
                    </a:lnTo>
                    <a:lnTo>
                      <a:pt x="390" y="58"/>
                    </a:lnTo>
                    <a:lnTo>
                      <a:pt x="380" y="57"/>
                    </a:lnTo>
                    <a:lnTo>
                      <a:pt x="369" y="56"/>
                    </a:lnTo>
                    <a:lnTo>
                      <a:pt x="358" y="57"/>
                    </a:lnTo>
                    <a:lnTo>
                      <a:pt x="348" y="59"/>
                    </a:lnTo>
                    <a:lnTo>
                      <a:pt x="339" y="63"/>
                    </a:lnTo>
                    <a:lnTo>
                      <a:pt x="331" y="68"/>
                    </a:lnTo>
                    <a:lnTo>
                      <a:pt x="326" y="75"/>
                    </a:lnTo>
                    <a:lnTo>
                      <a:pt x="322" y="82"/>
                    </a:lnTo>
                    <a:lnTo>
                      <a:pt x="318" y="91"/>
                    </a:lnTo>
                    <a:lnTo>
                      <a:pt x="317" y="98"/>
                    </a:lnTo>
                    <a:lnTo>
                      <a:pt x="318" y="105"/>
                    </a:lnTo>
                    <a:lnTo>
                      <a:pt x="319" y="111"/>
                    </a:lnTo>
                    <a:lnTo>
                      <a:pt x="322" y="116"/>
                    </a:lnTo>
                    <a:lnTo>
                      <a:pt x="326" y="121"/>
                    </a:lnTo>
                    <a:lnTo>
                      <a:pt x="330" y="126"/>
                    </a:lnTo>
                    <a:lnTo>
                      <a:pt x="337" y="131"/>
                    </a:lnTo>
                    <a:lnTo>
                      <a:pt x="344" y="134"/>
                    </a:lnTo>
                    <a:lnTo>
                      <a:pt x="354" y="139"/>
                    </a:lnTo>
                    <a:lnTo>
                      <a:pt x="363" y="142"/>
                    </a:lnTo>
                    <a:lnTo>
                      <a:pt x="369" y="145"/>
                    </a:lnTo>
                    <a:lnTo>
                      <a:pt x="370" y="147"/>
                    </a:lnTo>
                    <a:lnTo>
                      <a:pt x="371" y="149"/>
                    </a:lnTo>
                    <a:lnTo>
                      <a:pt x="372" y="151"/>
                    </a:lnTo>
                    <a:lnTo>
                      <a:pt x="372" y="153"/>
                    </a:lnTo>
                    <a:lnTo>
                      <a:pt x="372" y="155"/>
                    </a:lnTo>
                    <a:lnTo>
                      <a:pt x="371" y="157"/>
                    </a:lnTo>
                    <a:lnTo>
                      <a:pt x="370" y="160"/>
                    </a:lnTo>
                    <a:lnTo>
                      <a:pt x="368" y="161"/>
                    </a:lnTo>
                    <a:lnTo>
                      <a:pt x="364" y="163"/>
                    </a:lnTo>
                    <a:lnTo>
                      <a:pt x="355" y="164"/>
                    </a:lnTo>
                    <a:lnTo>
                      <a:pt x="346" y="163"/>
                    </a:lnTo>
                    <a:lnTo>
                      <a:pt x="337" y="161"/>
                    </a:lnTo>
                    <a:lnTo>
                      <a:pt x="328" y="157"/>
                    </a:lnTo>
                    <a:lnTo>
                      <a:pt x="322" y="154"/>
                    </a:lnTo>
                    <a:lnTo>
                      <a:pt x="314" y="183"/>
                    </a:lnTo>
                    <a:close/>
                    <a:moveTo>
                      <a:pt x="439" y="30"/>
                    </a:moveTo>
                    <a:lnTo>
                      <a:pt x="439" y="59"/>
                    </a:lnTo>
                    <a:lnTo>
                      <a:pt x="423" y="59"/>
                    </a:lnTo>
                    <a:lnTo>
                      <a:pt x="423" y="90"/>
                    </a:lnTo>
                    <a:lnTo>
                      <a:pt x="439" y="90"/>
                    </a:lnTo>
                    <a:lnTo>
                      <a:pt x="439" y="143"/>
                    </a:lnTo>
                    <a:lnTo>
                      <a:pt x="440" y="155"/>
                    </a:lnTo>
                    <a:lnTo>
                      <a:pt x="443" y="166"/>
                    </a:lnTo>
                    <a:lnTo>
                      <a:pt x="446" y="174"/>
                    </a:lnTo>
                    <a:lnTo>
                      <a:pt x="451" y="181"/>
                    </a:lnTo>
                    <a:lnTo>
                      <a:pt x="457" y="186"/>
                    </a:lnTo>
                    <a:lnTo>
                      <a:pt x="463" y="190"/>
                    </a:lnTo>
                    <a:lnTo>
                      <a:pt x="471" y="192"/>
                    </a:lnTo>
                    <a:lnTo>
                      <a:pt x="480" y="193"/>
                    </a:lnTo>
                    <a:lnTo>
                      <a:pt x="496" y="192"/>
                    </a:lnTo>
                    <a:lnTo>
                      <a:pt x="506" y="189"/>
                    </a:lnTo>
                    <a:lnTo>
                      <a:pt x="505" y="159"/>
                    </a:lnTo>
                    <a:lnTo>
                      <a:pt x="501" y="159"/>
                    </a:lnTo>
                    <a:lnTo>
                      <a:pt x="494" y="160"/>
                    </a:lnTo>
                    <a:lnTo>
                      <a:pt x="490" y="159"/>
                    </a:lnTo>
                    <a:lnTo>
                      <a:pt x="487" y="159"/>
                    </a:lnTo>
                    <a:lnTo>
                      <a:pt x="484" y="156"/>
                    </a:lnTo>
                    <a:lnTo>
                      <a:pt x="481" y="154"/>
                    </a:lnTo>
                    <a:lnTo>
                      <a:pt x="480" y="151"/>
                    </a:lnTo>
                    <a:lnTo>
                      <a:pt x="479" y="146"/>
                    </a:lnTo>
                    <a:lnTo>
                      <a:pt x="478" y="142"/>
                    </a:lnTo>
                    <a:lnTo>
                      <a:pt x="478" y="136"/>
                    </a:lnTo>
                    <a:lnTo>
                      <a:pt x="478" y="90"/>
                    </a:lnTo>
                    <a:lnTo>
                      <a:pt x="506" y="90"/>
                    </a:lnTo>
                    <a:lnTo>
                      <a:pt x="506" y="59"/>
                    </a:lnTo>
                    <a:lnTo>
                      <a:pt x="478" y="59"/>
                    </a:lnTo>
                    <a:lnTo>
                      <a:pt x="478" y="22"/>
                    </a:lnTo>
                    <a:lnTo>
                      <a:pt x="439" y="30"/>
                    </a:lnTo>
                    <a:close/>
                    <a:moveTo>
                      <a:pt x="637" y="190"/>
                    </a:moveTo>
                    <a:lnTo>
                      <a:pt x="636" y="176"/>
                    </a:lnTo>
                    <a:lnTo>
                      <a:pt x="636" y="159"/>
                    </a:lnTo>
                    <a:lnTo>
                      <a:pt x="636" y="113"/>
                    </a:lnTo>
                    <a:lnTo>
                      <a:pt x="635" y="102"/>
                    </a:lnTo>
                    <a:lnTo>
                      <a:pt x="633" y="91"/>
                    </a:lnTo>
                    <a:lnTo>
                      <a:pt x="628" y="82"/>
                    </a:lnTo>
                    <a:lnTo>
                      <a:pt x="623" y="73"/>
                    </a:lnTo>
                    <a:lnTo>
                      <a:pt x="620" y="69"/>
                    </a:lnTo>
                    <a:lnTo>
                      <a:pt x="615" y="66"/>
                    </a:lnTo>
                    <a:lnTo>
                      <a:pt x="611" y="63"/>
                    </a:lnTo>
                    <a:lnTo>
                      <a:pt x="606" y="61"/>
                    </a:lnTo>
                    <a:lnTo>
                      <a:pt x="600" y="58"/>
                    </a:lnTo>
                    <a:lnTo>
                      <a:pt x="594" y="57"/>
                    </a:lnTo>
                    <a:lnTo>
                      <a:pt x="587" y="56"/>
                    </a:lnTo>
                    <a:lnTo>
                      <a:pt x="580" y="56"/>
                    </a:lnTo>
                    <a:lnTo>
                      <a:pt x="564" y="57"/>
                    </a:lnTo>
                    <a:lnTo>
                      <a:pt x="550" y="61"/>
                    </a:lnTo>
                    <a:lnTo>
                      <a:pt x="539" y="64"/>
                    </a:lnTo>
                    <a:lnTo>
                      <a:pt x="530" y="67"/>
                    </a:lnTo>
                    <a:lnTo>
                      <a:pt x="538" y="94"/>
                    </a:lnTo>
                    <a:lnTo>
                      <a:pt x="545" y="90"/>
                    </a:lnTo>
                    <a:lnTo>
                      <a:pt x="554" y="87"/>
                    </a:lnTo>
                    <a:lnTo>
                      <a:pt x="562" y="85"/>
                    </a:lnTo>
                    <a:lnTo>
                      <a:pt x="572" y="84"/>
                    </a:lnTo>
                    <a:lnTo>
                      <a:pt x="579" y="84"/>
                    </a:lnTo>
                    <a:lnTo>
                      <a:pt x="584" y="86"/>
                    </a:lnTo>
                    <a:lnTo>
                      <a:pt x="588" y="87"/>
                    </a:lnTo>
                    <a:lnTo>
                      <a:pt x="592" y="90"/>
                    </a:lnTo>
                    <a:lnTo>
                      <a:pt x="594" y="93"/>
                    </a:lnTo>
                    <a:lnTo>
                      <a:pt x="595" y="95"/>
                    </a:lnTo>
                    <a:lnTo>
                      <a:pt x="596" y="98"/>
                    </a:lnTo>
                    <a:lnTo>
                      <a:pt x="596" y="101"/>
                    </a:lnTo>
                    <a:lnTo>
                      <a:pt x="596" y="103"/>
                    </a:lnTo>
                    <a:lnTo>
                      <a:pt x="580" y="103"/>
                    </a:lnTo>
                    <a:lnTo>
                      <a:pt x="565" y="105"/>
                    </a:lnTo>
                    <a:lnTo>
                      <a:pt x="553" y="110"/>
                    </a:lnTo>
                    <a:lnTo>
                      <a:pt x="542" y="115"/>
                    </a:lnTo>
                    <a:lnTo>
                      <a:pt x="537" y="118"/>
                    </a:lnTo>
                    <a:lnTo>
                      <a:pt x="533" y="122"/>
                    </a:lnTo>
                    <a:lnTo>
                      <a:pt x="529" y="126"/>
                    </a:lnTo>
                    <a:lnTo>
                      <a:pt x="527" y="131"/>
                    </a:lnTo>
                    <a:lnTo>
                      <a:pt x="525" y="135"/>
                    </a:lnTo>
                    <a:lnTo>
                      <a:pt x="523" y="141"/>
                    </a:lnTo>
                    <a:lnTo>
                      <a:pt x="521" y="146"/>
                    </a:lnTo>
                    <a:lnTo>
                      <a:pt x="521" y="153"/>
                    </a:lnTo>
                    <a:lnTo>
                      <a:pt x="523" y="161"/>
                    </a:lnTo>
                    <a:lnTo>
                      <a:pt x="524" y="167"/>
                    </a:lnTo>
                    <a:lnTo>
                      <a:pt x="528" y="174"/>
                    </a:lnTo>
                    <a:lnTo>
                      <a:pt x="532" y="181"/>
                    </a:lnTo>
                    <a:lnTo>
                      <a:pt x="538" y="185"/>
                    </a:lnTo>
                    <a:lnTo>
                      <a:pt x="545" y="190"/>
                    </a:lnTo>
                    <a:lnTo>
                      <a:pt x="553" y="192"/>
                    </a:lnTo>
                    <a:lnTo>
                      <a:pt x="562" y="193"/>
                    </a:lnTo>
                    <a:lnTo>
                      <a:pt x="573" y="192"/>
                    </a:lnTo>
                    <a:lnTo>
                      <a:pt x="583" y="189"/>
                    </a:lnTo>
                    <a:lnTo>
                      <a:pt x="587" y="186"/>
                    </a:lnTo>
                    <a:lnTo>
                      <a:pt x="592" y="184"/>
                    </a:lnTo>
                    <a:lnTo>
                      <a:pt x="595" y="181"/>
                    </a:lnTo>
                    <a:lnTo>
                      <a:pt x="598" y="176"/>
                    </a:lnTo>
                    <a:lnTo>
                      <a:pt x="599" y="176"/>
                    </a:lnTo>
                    <a:lnTo>
                      <a:pt x="601" y="190"/>
                    </a:lnTo>
                    <a:lnTo>
                      <a:pt x="637" y="190"/>
                    </a:lnTo>
                    <a:close/>
                    <a:moveTo>
                      <a:pt x="597" y="142"/>
                    </a:moveTo>
                    <a:lnTo>
                      <a:pt x="597" y="146"/>
                    </a:lnTo>
                    <a:lnTo>
                      <a:pt x="596" y="150"/>
                    </a:lnTo>
                    <a:lnTo>
                      <a:pt x="594" y="155"/>
                    </a:lnTo>
                    <a:lnTo>
                      <a:pt x="588" y="160"/>
                    </a:lnTo>
                    <a:lnTo>
                      <a:pt x="586" y="162"/>
                    </a:lnTo>
                    <a:lnTo>
                      <a:pt x="583" y="163"/>
                    </a:lnTo>
                    <a:lnTo>
                      <a:pt x="580" y="164"/>
                    </a:lnTo>
                    <a:lnTo>
                      <a:pt x="575" y="164"/>
                    </a:lnTo>
                    <a:lnTo>
                      <a:pt x="572" y="164"/>
                    </a:lnTo>
                    <a:lnTo>
                      <a:pt x="570" y="163"/>
                    </a:lnTo>
                    <a:lnTo>
                      <a:pt x="567" y="162"/>
                    </a:lnTo>
                    <a:lnTo>
                      <a:pt x="565" y="161"/>
                    </a:lnTo>
                    <a:lnTo>
                      <a:pt x="562" y="159"/>
                    </a:lnTo>
                    <a:lnTo>
                      <a:pt x="561" y="155"/>
                    </a:lnTo>
                    <a:lnTo>
                      <a:pt x="560" y="152"/>
                    </a:lnTo>
                    <a:lnTo>
                      <a:pt x="560" y="149"/>
                    </a:lnTo>
                    <a:lnTo>
                      <a:pt x="561" y="143"/>
                    </a:lnTo>
                    <a:lnTo>
                      <a:pt x="562" y="139"/>
                    </a:lnTo>
                    <a:lnTo>
                      <a:pt x="567" y="135"/>
                    </a:lnTo>
                    <a:lnTo>
                      <a:pt x="571" y="132"/>
                    </a:lnTo>
                    <a:lnTo>
                      <a:pt x="577" y="131"/>
                    </a:lnTo>
                    <a:lnTo>
                      <a:pt x="583" y="129"/>
                    </a:lnTo>
                    <a:lnTo>
                      <a:pt x="589" y="129"/>
                    </a:lnTo>
                    <a:lnTo>
                      <a:pt x="597" y="129"/>
                    </a:lnTo>
                    <a:lnTo>
                      <a:pt x="597" y="142"/>
                    </a:lnTo>
                    <a:close/>
                    <a:moveTo>
                      <a:pt x="561" y="40"/>
                    </a:moveTo>
                    <a:lnTo>
                      <a:pt x="562" y="35"/>
                    </a:lnTo>
                    <a:lnTo>
                      <a:pt x="564" y="32"/>
                    </a:lnTo>
                    <a:lnTo>
                      <a:pt x="566" y="29"/>
                    </a:lnTo>
                    <a:lnTo>
                      <a:pt x="568" y="28"/>
                    </a:lnTo>
                    <a:lnTo>
                      <a:pt x="572" y="29"/>
                    </a:lnTo>
                    <a:lnTo>
                      <a:pt x="578" y="33"/>
                    </a:lnTo>
                    <a:lnTo>
                      <a:pt x="582" y="35"/>
                    </a:lnTo>
                    <a:lnTo>
                      <a:pt x="586" y="37"/>
                    </a:lnTo>
                    <a:lnTo>
                      <a:pt x="591" y="38"/>
                    </a:lnTo>
                    <a:lnTo>
                      <a:pt x="596" y="38"/>
                    </a:lnTo>
                    <a:lnTo>
                      <a:pt x="600" y="38"/>
                    </a:lnTo>
                    <a:lnTo>
                      <a:pt x="605" y="37"/>
                    </a:lnTo>
                    <a:lnTo>
                      <a:pt x="609" y="34"/>
                    </a:lnTo>
                    <a:lnTo>
                      <a:pt x="612" y="30"/>
                    </a:lnTo>
                    <a:lnTo>
                      <a:pt x="614" y="26"/>
                    </a:lnTo>
                    <a:lnTo>
                      <a:pt x="615" y="20"/>
                    </a:lnTo>
                    <a:lnTo>
                      <a:pt x="616" y="13"/>
                    </a:lnTo>
                    <a:lnTo>
                      <a:pt x="616" y="4"/>
                    </a:lnTo>
                    <a:lnTo>
                      <a:pt x="599" y="4"/>
                    </a:lnTo>
                    <a:lnTo>
                      <a:pt x="598" y="10"/>
                    </a:lnTo>
                    <a:lnTo>
                      <a:pt x="597" y="14"/>
                    </a:lnTo>
                    <a:lnTo>
                      <a:pt x="595" y="16"/>
                    </a:lnTo>
                    <a:lnTo>
                      <a:pt x="592" y="16"/>
                    </a:lnTo>
                    <a:lnTo>
                      <a:pt x="587" y="15"/>
                    </a:lnTo>
                    <a:lnTo>
                      <a:pt x="581" y="10"/>
                    </a:lnTo>
                    <a:lnTo>
                      <a:pt x="573" y="7"/>
                    </a:lnTo>
                    <a:lnTo>
                      <a:pt x="565" y="6"/>
                    </a:lnTo>
                    <a:lnTo>
                      <a:pt x="559" y="6"/>
                    </a:lnTo>
                    <a:lnTo>
                      <a:pt x="555" y="8"/>
                    </a:lnTo>
                    <a:lnTo>
                      <a:pt x="552" y="10"/>
                    </a:lnTo>
                    <a:lnTo>
                      <a:pt x="548" y="15"/>
                    </a:lnTo>
                    <a:lnTo>
                      <a:pt x="546" y="19"/>
                    </a:lnTo>
                    <a:lnTo>
                      <a:pt x="544" y="26"/>
                    </a:lnTo>
                    <a:lnTo>
                      <a:pt x="543" y="33"/>
                    </a:lnTo>
                    <a:lnTo>
                      <a:pt x="543" y="40"/>
                    </a:lnTo>
                    <a:lnTo>
                      <a:pt x="561" y="40"/>
                    </a:lnTo>
                    <a:close/>
                    <a:moveTo>
                      <a:pt x="727" y="56"/>
                    </a:moveTo>
                    <a:lnTo>
                      <a:pt x="719" y="56"/>
                    </a:lnTo>
                    <a:lnTo>
                      <a:pt x="713" y="57"/>
                    </a:lnTo>
                    <a:lnTo>
                      <a:pt x="705" y="59"/>
                    </a:lnTo>
                    <a:lnTo>
                      <a:pt x="700" y="61"/>
                    </a:lnTo>
                    <a:lnTo>
                      <a:pt x="693" y="64"/>
                    </a:lnTo>
                    <a:lnTo>
                      <a:pt x="688" y="67"/>
                    </a:lnTo>
                    <a:lnTo>
                      <a:pt x="682" y="71"/>
                    </a:lnTo>
                    <a:lnTo>
                      <a:pt x="678" y="75"/>
                    </a:lnTo>
                    <a:lnTo>
                      <a:pt x="674" y="79"/>
                    </a:lnTo>
                    <a:lnTo>
                      <a:pt x="669" y="85"/>
                    </a:lnTo>
                    <a:lnTo>
                      <a:pt x="667" y="91"/>
                    </a:lnTo>
                    <a:lnTo>
                      <a:pt x="664" y="97"/>
                    </a:lnTo>
                    <a:lnTo>
                      <a:pt x="662" y="103"/>
                    </a:lnTo>
                    <a:lnTo>
                      <a:pt x="661" y="111"/>
                    </a:lnTo>
                    <a:lnTo>
                      <a:pt x="660" y="117"/>
                    </a:lnTo>
                    <a:lnTo>
                      <a:pt x="660" y="125"/>
                    </a:lnTo>
                    <a:lnTo>
                      <a:pt x="660" y="133"/>
                    </a:lnTo>
                    <a:lnTo>
                      <a:pt x="661" y="141"/>
                    </a:lnTo>
                    <a:lnTo>
                      <a:pt x="662" y="147"/>
                    </a:lnTo>
                    <a:lnTo>
                      <a:pt x="664" y="154"/>
                    </a:lnTo>
                    <a:lnTo>
                      <a:pt x="667" y="160"/>
                    </a:lnTo>
                    <a:lnTo>
                      <a:pt x="670" y="165"/>
                    </a:lnTo>
                    <a:lnTo>
                      <a:pt x="674" y="171"/>
                    </a:lnTo>
                    <a:lnTo>
                      <a:pt x="678" y="175"/>
                    </a:lnTo>
                    <a:lnTo>
                      <a:pt x="682" y="179"/>
                    </a:lnTo>
                    <a:lnTo>
                      <a:pt x="688" y="183"/>
                    </a:lnTo>
                    <a:lnTo>
                      <a:pt x="693" y="185"/>
                    </a:lnTo>
                    <a:lnTo>
                      <a:pt x="699" y="189"/>
                    </a:lnTo>
                    <a:lnTo>
                      <a:pt x="705" y="190"/>
                    </a:lnTo>
                    <a:lnTo>
                      <a:pt x="712" y="192"/>
                    </a:lnTo>
                    <a:lnTo>
                      <a:pt x="718" y="193"/>
                    </a:lnTo>
                    <a:lnTo>
                      <a:pt x="724" y="193"/>
                    </a:lnTo>
                    <a:lnTo>
                      <a:pt x="737" y="192"/>
                    </a:lnTo>
                    <a:lnTo>
                      <a:pt x="749" y="189"/>
                    </a:lnTo>
                    <a:lnTo>
                      <a:pt x="756" y="186"/>
                    </a:lnTo>
                    <a:lnTo>
                      <a:pt x="761" y="183"/>
                    </a:lnTo>
                    <a:lnTo>
                      <a:pt x="767" y="180"/>
                    </a:lnTo>
                    <a:lnTo>
                      <a:pt x="771" y="176"/>
                    </a:lnTo>
                    <a:lnTo>
                      <a:pt x="775" y="171"/>
                    </a:lnTo>
                    <a:lnTo>
                      <a:pt x="780" y="166"/>
                    </a:lnTo>
                    <a:lnTo>
                      <a:pt x="783" y="161"/>
                    </a:lnTo>
                    <a:lnTo>
                      <a:pt x="786" y="154"/>
                    </a:lnTo>
                    <a:lnTo>
                      <a:pt x="788" y="147"/>
                    </a:lnTo>
                    <a:lnTo>
                      <a:pt x="790" y="140"/>
                    </a:lnTo>
                    <a:lnTo>
                      <a:pt x="791" y="132"/>
                    </a:lnTo>
                    <a:lnTo>
                      <a:pt x="791" y="123"/>
                    </a:lnTo>
                    <a:lnTo>
                      <a:pt x="791" y="116"/>
                    </a:lnTo>
                    <a:lnTo>
                      <a:pt x="790" y="108"/>
                    </a:lnTo>
                    <a:lnTo>
                      <a:pt x="789" y="102"/>
                    </a:lnTo>
                    <a:lnTo>
                      <a:pt x="787" y="96"/>
                    </a:lnTo>
                    <a:lnTo>
                      <a:pt x="785" y="91"/>
                    </a:lnTo>
                    <a:lnTo>
                      <a:pt x="782" y="85"/>
                    </a:lnTo>
                    <a:lnTo>
                      <a:pt x="778" y="79"/>
                    </a:lnTo>
                    <a:lnTo>
                      <a:pt x="774" y="75"/>
                    </a:lnTo>
                    <a:lnTo>
                      <a:pt x="770" y="71"/>
                    </a:lnTo>
                    <a:lnTo>
                      <a:pt x="764" y="67"/>
                    </a:lnTo>
                    <a:lnTo>
                      <a:pt x="759" y="64"/>
                    </a:lnTo>
                    <a:lnTo>
                      <a:pt x="754" y="61"/>
                    </a:lnTo>
                    <a:lnTo>
                      <a:pt x="747" y="59"/>
                    </a:lnTo>
                    <a:lnTo>
                      <a:pt x="741" y="57"/>
                    </a:lnTo>
                    <a:lnTo>
                      <a:pt x="734" y="56"/>
                    </a:lnTo>
                    <a:lnTo>
                      <a:pt x="727" y="56"/>
                    </a:lnTo>
                    <a:close/>
                    <a:moveTo>
                      <a:pt x="726" y="85"/>
                    </a:moveTo>
                    <a:lnTo>
                      <a:pt x="732" y="86"/>
                    </a:lnTo>
                    <a:lnTo>
                      <a:pt x="737" y="88"/>
                    </a:lnTo>
                    <a:lnTo>
                      <a:pt x="742" y="93"/>
                    </a:lnTo>
                    <a:lnTo>
                      <a:pt x="745" y="97"/>
                    </a:lnTo>
                    <a:lnTo>
                      <a:pt x="748" y="103"/>
                    </a:lnTo>
                    <a:lnTo>
                      <a:pt x="749" y="110"/>
                    </a:lnTo>
                    <a:lnTo>
                      <a:pt x="750" y="117"/>
                    </a:lnTo>
                    <a:lnTo>
                      <a:pt x="751" y="124"/>
                    </a:lnTo>
                    <a:lnTo>
                      <a:pt x="750" y="133"/>
                    </a:lnTo>
                    <a:lnTo>
                      <a:pt x="749" y="141"/>
                    </a:lnTo>
                    <a:lnTo>
                      <a:pt x="747" y="147"/>
                    </a:lnTo>
                    <a:lnTo>
                      <a:pt x="744" y="153"/>
                    </a:lnTo>
                    <a:lnTo>
                      <a:pt x="741" y="157"/>
                    </a:lnTo>
                    <a:lnTo>
                      <a:pt x="736" y="161"/>
                    </a:lnTo>
                    <a:lnTo>
                      <a:pt x="731" y="163"/>
                    </a:lnTo>
                    <a:lnTo>
                      <a:pt x="726" y="164"/>
                    </a:lnTo>
                    <a:lnTo>
                      <a:pt x="720" y="163"/>
                    </a:lnTo>
                    <a:lnTo>
                      <a:pt x="715" y="161"/>
                    </a:lnTo>
                    <a:lnTo>
                      <a:pt x="710" y="157"/>
                    </a:lnTo>
                    <a:lnTo>
                      <a:pt x="706" y="153"/>
                    </a:lnTo>
                    <a:lnTo>
                      <a:pt x="704" y="146"/>
                    </a:lnTo>
                    <a:lnTo>
                      <a:pt x="702" y="140"/>
                    </a:lnTo>
                    <a:lnTo>
                      <a:pt x="701" y="133"/>
                    </a:lnTo>
                    <a:lnTo>
                      <a:pt x="700" y="124"/>
                    </a:lnTo>
                    <a:lnTo>
                      <a:pt x="701" y="117"/>
                    </a:lnTo>
                    <a:lnTo>
                      <a:pt x="702" y="110"/>
                    </a:lnTo>
                    <a:lnTo>
                      <a:pt x="703" y="104"/>
                    </a:lnTo>
                    <a:lnTo>
                      <a:pt x="706" y="97"/>
                    </a:lnTo>
                    <a:lnTo>
                      <a:pt x="709" y="93"/>
                    </a:lnTo>
                    <a:lnTo>
                      <a:pt x="714" y="88"/>
                    </a:lnTo>
                    <a:lnTo>
                      <a:pt x="719" y="86"/>
                    </a:lnTo>
                    <a:lnTo>
                      <a:pt x="726" y="85"/>
                    </a:lnTo>
                    <a:close/>
                    <a:moveTo>
                      <a:pt x="952" y="0"/>
                    </a:moveTo>
                    <a:lnTo>
                      <a:pt x="952" y="71"/>
                    </a:lnTo>
                    <a:lnTo>
                      <a:pt x="951" y="71"/>
                    </a:lnTo>
                    <a:lnTo>
                      <a:pt x="949" y="67"/>
                    </a:lnTo>
                    <a:lnTo>
                      <a:pt x="946" y="65"/>
                    </a:lnTo>
                    <a:lnTo>
                      <a:pt x="943" y="62"/>
                    </a:lnTo>
                    <a:lnTo>
                      <a:pt x="938" y="61"/>
                    </a:lnTo>
                    <a:lnTo>
                      <a:pt x="929" y="57"/>
                    </a:lnTo>
                    <a:lnTo>
                      <a:pt x="918" y="56"/>
                    </a:lnTo>
                    <a:lnTo>
                      <a:pt x="912" y="56"/>
                    </a:lnTo>
                    <a:lnTo>
                      <a:pt x="907" y="57"/>
                    </a:lnTo>
                    <a:lnTo>
                      <a:pt x="902" y="58"/>
                    </a:lnTo>
                    <a:lnTo>
                      <a:pt x="896" y="61"/>
                    </a:lnTo>
                    <a:lnTo>
                      <a:pt x="892" y="64"/>
                    </a:lnTo>
                    <a:lnTo>
                      <a:pt x="886" y="66"/>
                    </a:lnTo>
                    <a:lnTo>
                      <a:pt x="882" y="71"/>
                    </a:lnTo>
                    <a:lnTo>
                      <a:pt x="878" y="74"/>
                    </a:lnTo>
                    <a:lnTo>
                      <a:pt x="875" y="79"/>
                    </a:lnTo>
                    <a:lnTo>
                      <a:pt x="871" y="84"/>
                    </a:lnTo>
                    <a:lnTo>
                      <a:pt x="868" y="90"/>
                    </a:lnTo>
                    <a:lnTo>
                      <a:pt x="866" y="96"/>
                    </a:lnTo>
                    <a:lnTo>
                      <a:pt x="864" y="103"/>
                    </a:lnTo>
                    <a:lnTo>
                      <a:pt x="863" y="110"/>
                    </a:lnTo>
                    <a:lnTo>
                      <a:pt x="862" y="117"/>
                    </a:lnTo>
                    <a:lnTo>
                      <a:pt x="862" y="125"/>
                    </a:lnTo>
                    <a:lnTo>
                      <a:pt x="862" y="133"/>
                    </a:lnTo>
                    <a:lnTo>
                      <a:pt x="863" y="141"/>
                    </a:lnTo>
                    <a:lnTo>
                      <a:pt x="864" y="147"/>
                    </a:lnTo>
                    <a:lnTo>
                      <a:pt x="866" y="153"/>
                    </a:lnTo>
                    <a:lnTo>
                      <a:pt x="868" y="160"/>
                    </a:lnTo>
                    <a:lnTo>
                      <a:pt x="870" y="165"/>
                    </a:lnTo>
                    <a:lnTo>
                      <a:pt x="874" y="170"/>
                    </a:lnTo>
                    <a:lnTo>
                      <a:pt x="877" y="174"/>
                    </a:lnTo>
                    <a:lnTo>
                      <a:pt x="881" y="179"/>
                    </a:lnTo>
                    <a:lnTo>
                      <a:pt x="885" y="182"/>
                    </a:lnTo>
                    <a:lnTo>
                      <a:pt x="890" y="185"/>
                    </a:lnTo>
                    <a:lnTo>
                      <a:pt x="894" y="188"/>
                    </a:lnTo>
                    <a:lnTo>
                      <a:pt x="899" y="190"/>
                    </a:lnTo>
                    <a:lnTo>
                      <a:pt x="905" y="192"/>
                    </a:lnTo>
                    <a:lnTo>
                      <a:pt x="910" y="192"/>
                    </a:lnTo>
                    <a:lnTo>
                      <a:pt x="916" y="193"/>
                    </a:lnTo>
                    <a:lnTo>
                      <a:pt x="921" y="192"/>
                    </a:lnTo>
                    <a:lnTo>
                      <a:pt x="928" y="192"/>
                    </a:lnTo>
                    <a:lnTo>
                      <a:pt x="933" y="190"/>
                    </a:lnTo>
                    <a:lnTo>
                      <a:pt x="938" y="188"/>
                    </a:lnTo>
                    <a:lnTo>
                      <a:pt x="944" y="184"/>
                    </a:lnTo>
                    <a:lnTo>
                      <a:pt x="948" y="181"/>
                    </a:lnTo>
                    <a:lnTo>
                      <a:pt x="951" y="175"/>
                    </a:lnTo>
                    <a:lnTo>
                      <a:pt x="956" y="171"/>
                    </a:lnTo>
                    <a:lnTo>
                      <a:pt x="956" y="171"/>
                    </a:lnTo>
                    <a:lnTo>
                      <a:pt x="958" y="190"/>
                    </a:lnTo>
                    <a:lnTo>
                      <a:pt x="992" y="190"/>
                    </a:lnTo>
                    <a:lnTo>
                      <a:pt x="992" y="182"/>
                    </a:lnTo>
                    <a:lnTo>
                      <a:pt x="992" y="173"/>
                    </a:lnTo>
                    <a:lnTo>
                      <a:pt x="991" y="162"/>
                    </a:lnTo>
                    <a:lnTo>
                      <a:pt x="991" y="151"/>
                    </a:lnTo>
                    <a:lnTo>
                      <a:pt x="991" y="0"/>
                    </a:lnTo>
                    <a:lnTo>
                      <a:pt x="952" y="0"/>
                    </a:lnTo>
                    <a:close/>
                    <a:moveTo>
                      <a:pt x="952" y="132"/>
                    </a:moveTo>
                    <a:lnTo>
                      <a:pt x="952" y="136"/>
                    </a:lnTo>
                    <a:lnTo>
                      <a:pt x="951" y="141"/>
                    </a:lnTo>
                    <a:lnTo>
                      <a:pt x="950" y="145"/>
                    </a:lnTo>
                    <a:lnTo>
                      <a:pt x="948" y="149"/>
                    </a:lnTo>
                    <a:lnTo>
                      <a:pt x="946" y="152"/>
                    </a:lnTo>
                    <a:lnTo>
                      <a:pt x="943" y="155"/>
                    </a:lnTo>
                    <a:lnTo>
                      <a:pt x="939" y="157"/>
                    </a:lnTo>
                    <a:lnTo>
                      <a:pt x="936" y="159"/>
                    </a:lnTo>
                    <a:lnTo>
                      <a:pt x="932" y="160"/>
                    </a:lnTo>
                    <a:lnTo>
                      <a:pt x="929" y="161"/>
                    </a:lnTo>
                    <a:lnTo>
                      <a:pt x="922" y="160"/>
                    </a:lnTo>
                    <a:lnTo>
                      <a:pt x="917" y="157"/>
                    </a:lnTo>
                    <a:lnTo>
                      <a:pt x="912" y="155"/>
                    </a:lnTo>
                    <a:lnTo>
                      <a:pt x="908" y="151"/>
                    </a:lnTo>
                    <a:lnTo>
                      <a:pt x="906" y="145"/>
                    </a:lnTo>
                    <a:lnTo>
                      <a:pt x="903" y="140"/>
                    </a:lnTo>
                    <a:lnTo>
                      <a:pt x="902" y="132"/>
                    </a:lnTo>
                    <a:lnTo>
                      <a:pt x="902" y="124"/>
                    </a:lnTo>
                    <a:lnTo>
                      <a:pt x="902" y="117"/>
                    </a:lnTo>
                    <a:lnTo>
                      <a:pt x="903" y="110"/>
                    </a:lnTo>
                    <a:lnTo>
                      <a:pt x="905" y="104"/>
                    </a:lnTo>
                    <a:lnTo>
                      <a:pt x="908" y="98"/>
                    </a:lnTo>
                    <a:lnTo>
                      <a:pt x="912" y="94"/>
                    </a:lnTo>
                    <a:lnTo>
                      <a:pt x="917" y="91"/>
                    </a:lnTo>
                    <a:lnTo>
                      <a:pt x="922" y="88"/>
                    </a:lnTo>
                    <a:lnTo>
                      <a:pt x="929" y="87"/>
                    </a:lnTo>
                    <a:lnTo>
                      <a:pt x="933" y="87"/>
                    </a:lnTo>
                    <a:lnTo>
                      <a:pt x="937" y="88"/>
                    </a:lnTo>
                    <a:lnTo>
                      <a:pt x="940" y="91"/>
                    </a:lnTo>
                    <a:lnTo>
                      <a:pt x="944" y="93"/>
                    </a:lnTo>
                    <a:lnTo>
                      <a:pt x="946" y="96"/>
                    </a:lnTo>
                    <a:lnTo>
                      <a:pt x="949" y="100"/>
                    </a:lnTo>
                    <a:lnTo>
                      <a:pt x="950" y="103"/>
                    </a:lnTo>
                    <a:lnTo>
                      <a:pt x="951" y="107"/>
                    </a:lnTo>
                    <a:lnTo>
                      <a:pt x="952" y="111"/>
                    </a:lnTo>
                    <a:lnTo>
                      <a:pt x="952" y="114"/>
                    </a:lnTo>
                    <a:lnTo>
                      <a:pt x="952" y="132"/>
                    </a:lnTo>
                    <a:close/>
                    <a:moveTo>
                      <a:pt x="1135" y="137"/>
                    </a:moveTo>
                    <a:lnTo>
                      <a:pt x="1136" y="131"/>
                    </a:lnTo>
                    <a:lnTo>
                      <a:pt x="1136" y="122"/>
                    </a:lnTo>
                    <a:lnTo>
                      <a:pt x="1136" y="110"/>
                    </a:lnTo>
                    <a:lnTo>
                      <a:pt x="1134" y="97"/>
                    </a:lnTo>
                    <a:lnTo>
                      <a:pt x="1129" y="86"/>
                    </a:lnTo>
                    <a:lnTo>
                      <a:pt x="1123" y="76"/>
                    </a:lnTo>
                    <a:lnTo>
                      <a:pt x="1120" y="72"/>
                    </a:lnTo>
                    <a:lnTo>
                      <a:pt x="1115" y="68"/>
                    </a:lnTo>
                    <a:lnTo>
                      <a:pt x="1111" y="65"/>
                    </a:lnTo>
                    <a:lnTo>
                      <a:pt x="1106" y="62"/>
                    </a:lnTo>
                    <a:lnTo>
                      <a:pt x="1100" y="59"/>
                    </a:lnTo>
                    <a:lnTo>
                      <a:pt x="1094" y="57"/>
                    </a:lnTo>
                    <a:lnTo>
                      <a:pt x="1087" y="56"/>
                    </a:lnTo>
                    <a:lnTo>
                      <a:pt x="1080" y="56"/>
                    </a:lnTo>
                    <a:lnTo>
                      <a:pt x="1072" y="56"/>
                    </a:lnTo>
                    <a:lnTo>
                      <a:pt x="1065" y="58"/>
                    </a:lnTo>
                    <a:lnTo>
                      <a:pt x="1057" y="59"/>
                    </a:lnTo>
                    <a:lnTo>
                      <a:pt x="1052" y="63"/>
                    </a:lnTo>
                    <a:lnTo>
                      <a:pt x="1045" y="66"/>
                    </a:lnTo>
                    <a:lnTo>
                      <a:pt x="1040" y="69"/>
                    </a:lnTo>
                    <a:lnTo>
                      <a:pt x="1036" y="74"/>
                    </a:lnTo>
                    <a:lnTo>
                      <a:pt x="1031" y="78"/>
                    </a:lnTo>
                    <a:lnTo>
                      <a:pt x="1028" y="84"/>
                    </a:lnTo>
                    <a:lnTo>
                      <a:pt x="1025" y="90"/>
                    </a:lnTo>
                    <a:lnTo>
                      <a:pt x="1021" y="95"/>
                    </a:lnTo>
                    <a:lnTo>
                      <a:pt x="1019" y="101"/>
                    </a:lnTo>
                    <a:lnTo>
                      <a:pt x="1017" y="113"/>
                    </a:lnTo>
                    <a:lnTo>
                      <a:pt x="1016" y="126"/>
                    </a:lnTo>
                    <a:lnTo>
                      <a:pt x="1016" y="133"/>
                    </a:lnTo>
                    <a:lnTo>
                      <a:pt x="1017" y="141"/>
                    </a:lnTo>
                    <a:lnTo>
                      <a:pt x="1018" y="147"/>
                    </a:lnTo>
                    <a:lnTo>
                      <a:pt x="1020" y="154"/>
                    </a:lnTo>
                    <a:lnTo>
                      <a:pt x="1023" y="160"/>
                    </a:lnTo>
                    <a:lnTo>
                      <a:pt x="1026" y="165"/>
                    </a:lnTo>
                    <a:lnTo>
                      <a:pt x="1029" y="170"/>
                    </a:lnTo>
                    <a:lnTo>
                      <a:pt x="1033" y="174"/>
                    </a:lnTo>
                    <a:lnTo>
                      <a:pt x="1038" y="179"/>
                    </a:lnTo>
                    <a:lnTo>
                      <a:pt x="1043" y="182"/>
                    </a:lnTo>
                    <a:lnTo>
                      <a:pt x="1048" y="185"/>
                    </a:lnTo>
                    <a:lnTo>
                      <a:pt x="1055" y="188"/>
                    </a:lnTo>
                    <a:lnTo>
                      <a:pt x="1061" y="190"/>
                    </a:lnTo>
                    <a:lnTo>
                      <a:pt x="1068" y="191"/>
                    </a:lnTo>
                    <a:lnTo>
                      <a:pt x="1075" y="192"/>
                    </a:lnTo>
                    <a:lnTo>
                      <a:pt x="1083" y="193"/>
                    </a:lnTo>
                    <a:lnTo>
                      <a:pt x="1096" y="192"/>
                    </a:lnTo>
                    <a:lnTo>
                      <a:pt x="1108" y="191"/>
                    </a:lnTo>
                    <a:lnTo>
                      <a:pt x="1119" y="188"/>
                    </a:lnTo>
                    <a:lnTo>
                      <a:pt x="1129" y="184"/>
                    </a:lnTo>
                    <a:lnTo>
                      <a:pt x="1124" y="157"/>
                    </a:lnTo>
                    <a:lnTo>
                      <a:pt x="1117" y="160"/>
                    </a:lnTo>
                    <a:lnTo>
                      <a:pt x="1108" y="161"/>
                    </a:lnTo>
                    <a:lnTo>
                      <a:pt x="1099" y="162"/>
                    </a:lnTo>
                    <a:lnTo>
                      <a:pt x="1090" y="162"/>
                    </a:lnTo>
                    <a:lnTo>
                      <a:pt x="1082" y="162"/>
                    </a:lnTo>
                    <a:lnTo>
                      <a:pt x="1077" y="161"/>
                    </a:lnTo>
                    <a:lnTo>
                      <a:pt x="1070" y="159"/>
                    </a:lnTo>
                    <a:lnTo>
                      <a:pt x="1065" y="156"/>
                    </a:lnTo>
                    <a:lnTo>
                      <a:pt x="1060" y="153"/>
                    </a:lnTo>
                    <a:lnTo>
                      <a:pt x="1057" y="149"/>
                    </a:lnTo>
                    <a:lnTo>
                      <a:pt x="1055" y="143"/>
                    </a:lnTo>
                    <a:lnTo>
                      <a:pt x="1054" y="137"/>
                    </a:lnTo>
                    <a:lnTo>
                      <a:pt x="1135" y="137"/>
                    </a:lnTo>
                    <a:close/>
                    <a:moveTo>
                      <a:pt x="1053" y="110"/>
                    </a:moveTo>
                    <a:lnTo>
                      <a:pt x="1054" y="105"/>
                    </a:lnTo>
                    <a:lnTo>
                      <a:pt x="1055" y="101"/>
                    </a:lnTo>
                    <a:lnTo>
                      <a:pt x="1057" y="96"/>
                    </a:lnTo>
                    <a:lnTo>
                      <a:pt x="1059" y="93"/>
                    </a:lnTo>
                    <a:lnTo>
                      <a:pt x="1063" y="88"/>
                    </a:lnTo>
                    <a:lnTo>
                      <a:pt x="1067" y="86"/>
                    </a:lnTo>
                    <a:lnTo>
                      <a:pt x="1072" y="84"/>
                    </a:lnTo>
                    <a:lnTo>
                      <a:pt x="1078" y="83"/>
                    </a:lnTo>
                    <a:lnTo>
                      <a:pt x="1084" y="84"/>
                    </a:lnTo>
                    <a:lnTo>
                      <a:pt x="1088" y="86"/>
                    </a:lnTo>
                    <a:lnTo>
                      <a:pt x="1093" y="88"/>
                    </a:lnTo>
                    <a:lnTo>
                      <a:pt x="1096" y="93"/>
                    </a:lnTo>
                    <a:lnTo>
                      <a:pt x="1097" y="97"/>
                    </a:lnTo>
                    <a:lnTo>
                      <a:pt x="1099" y="102"/>
                    </a:lnTo>
                    <a:lnTo>
                      <a:pt x="1099" y="106"/>
                    </a:lnTo>
                    <a:lnTo>
                      <a:pt x="1100" y="110"/>
                    </a:lnTo>
                    <a:lnTo>
                      <a:pt x="1053" y="110"/>
                    </a:lnTo>
                    <a:close/>
                    <a:moveTo>
                      <a:pt x="1214" y="190"/>
                    </a:moveTo>
                    <a:lnTo>
                      <a:pt x="1253" y="190"/>
                    </a:lnTo>
                    <a:lnTo>
                      <a:pt x="1253" y="125"/>
                    </a:lnTo>
                    <a:lnTo>
                      <a:pt x="1259" y="126"/>
                    </a:lnTo>
                    <a:lnTo>
                      <a:pt x="1267" y="126"/>
                    </a:lnTo>
                    <a:lnTo>
                      <a:pt x="1275" y="126"/>
                    </a:lnTo>
                    <a:lnTo>
                      <a:pt x="1283" y="125"/>
                    </a:lnTo>
                    <a:lnTo>
                      <a:pt x="1291" y="124"/>
                    </a:lnTo>
                    <a:lnTo>
                      <a:pt x="1298" y="122"/>
                    </a:lnTo>
                    <a:lnTo>
                      <a:pt x="1306" y="118"/>
                    </a:lnTo>
                    <a:lnTo>
                      <a:pt x="1312" y="116"/>
                    </a:lnTo>
                    <a:lnTo>
                      <a:pt x="1317" y="112"/>
                    </a:lnTo>
                    <a:lnTo>
                      <a:pt x="1323" y="107"/>
                    </a:lnTo>
                    <a:lnTo>
                      <a:pt x="1327" y="103"/>
                    </a:lnTo>
                    <a:lnTo>
                      <a:pt x="1330" y="98"/>
                    </a:lnTo>
                    <a:lnTo>
                      <a:pt x="1333" y="94"/>
                    </a:lnTo>
                    <a:lnTo>
                      <a:pt x="1335" y="88"/>
                    </a:lnTo>
                    <a:lnTo>
                      <a:pt x="1337" y="83"/>
                    </a:lnTo>
                    <a:lnTo>
                      <a:pt x="1338" y="77"/>
                    </a:lnTo>
                    <a:lnTo>
                      <a:pt x="1339" y="71"/>
                    </a:lnTo>
                    <a:lnTo>
                      <a:pt x="1339" y="64"/>
                    </a:lnTo>
                    <a:lnTo>
                      <a:pt x="1339" y="58"/>
                    </a:lnTo>
                    <a:lnTo>
                      <a:pt x="1338" y="52"/>
                    </a:lnTo>
                    <a:lnTo>
                      <a:pt x="1336" y="46"/>
                    </a:lnTo>
                    <a:lnTo>
                      <a:pt x="1334" y="40"/>
                    </a:lnTo>
                    <a:lnTo>
                      <a:pt x="1331" y="35"/>
                    </a:lnTo>
                    <a:lnTo>
                      <a:pt x="1328" y="30"/>
                    </a:lnTo>
                    <a:lnTo>
                      <a:pt x="1325" y="26"/>
                    </a:lnTo>
                    <a:lnTo>
                      <a:pt x="1321" y="23"/>
                    </a:lnTo>
                    <a:lnTo>
                      <a:pt x="1316" y="19"/>
                    </a:lnTo>
                    <a:lnTo>
                      <a:pt x="1311" y="16"/>
                    </a:lnTo>
                    <a:lnTo>
                      <a:pt x="1304" y="14"/>
                    </a:lnTo>
                    <a:lnTo>
                      <a:pt x="1299" y="12"/>
                    </a:lnTo>
                    <a:lnTo>
                      <a:pt x="1284" y="9"/>
                    </a:lnTo>
                    <a:lnTo>
                      <a:pt x="1267" y="8"/>
                    </a:lnTo>
                    <a:lnTo>
                      <a:pt x="1250" y="8"/>
                    </a:lnTo>
                    <a:lnTo>
                      <a:pt x="1236" y="9"/>
                    </a:lnTo>
                    <a:lnTo>
                      <a:pt x="1223" y="10"/>
                    </a:lnTo>
                    <a:lnTo>
                      <a:pt x="1214" y="12"/>
                    </a:lnTo>
                    <a:lnTo>
                      <a:pt x="1214" y="190"/>
                    </a:lnTo>
                    <a:close/>
                    <a:moveTo>
                      <a:pt x="1253" y="40"/>
                    </a:moveTo>
                    <a:lnTo>
                      <a:pt x="1259" y="39"/>
                    </a:lnTo>
                    <a:lnTo>
                      <a:pt x="1269" y="39"/>
                    </a:lnTo>
                    <a:lnTo>
                      <a:pt x="1276" y="39"/>
                    </a:lnTo>
                    <a:lnTo>
                      <a:pt x="1283" y="40"/>
                    </a:lnTo>
                    <a:lnTo>
                      <a:pt x="1287" y="43"/>
                    </a:lnTo>
                    <a:lnTo>
                      <a:pt x="1293" y="46"/>
                    </a:lnTo>
                    <a:lnTo>
                      <a:pt x="1296" y="49"/>
                    </a:lnTo>
                    <a:lnTo>
                      <a:pt x="1298" y="54"/>
                    </a:lnTo>
                    <a:lnTo>
                      <a:pt x="1299" y="59"/>
                    </a:lnTo>
                    <a:lnTo>
                      <a:pt x="1300" y="65"/>
                    </a:lnTo>
                    <a:lnTo>
                      <a:pt x="1299" y="72"/>
                    </a:lnTo>
                    <a:lnTo>
                      <a:pt x="1298" y="78"/>
                    </a:lnTo>
                    <a:lnTo>
                      <a:pt x="1295" y="83"/>
                    </a:lnTo>
                    <a:lnTo>
                      <a:pt x="1291" y="87"/>
                    </a:lnTo>
                    <a:lnTo>
                      <a:pt x="1286" y="91"/>
                    </a:lnTo>
                    <a:lnTo>
                      <a:pt x="1281" y="93"/>
                    </a:lnTo>
                    <a:lnTo>
                      <a:pt x="1273" y="94"/>
                    </a:lnTo>
                    <a:lnTo>
                      <a:pt x="1267" y="95"/>
                    </a:lnTo>
                    <a:lnTo>
                      <a:pt x="1259" y="95"/>
                    </a:lnTo>
                    <a:lnTo>
                      <a:pt x="1253" y="94"/>
                    </a:lnTo>
                    <a:lnTo>
                      <a:pt x="1253" y="40"/>
                    </a:lnTo>
                    <a:close/>
                    <a:moveTo>
                      <a:pt x="1469" y="137"/>
                    </a:moveTo>
                    <a:lnTo>
                      <a:pt x="1470" y="131"/>
                    </a:lnTo>
                    <a:lnTo>
                      <a:pt x="1470" y="122"/>
                    </a:lnTo>
                    <a:lnTo>
                      <a:pt x="1470" y="110"/>
                    </a:lnTo>
                    <a:lnTo>
                      <a:pt x="1468" y="97"/>
                    </a:lnTo>
                    <a:lnTo>
                      <a:pt x="1463" y="86"/>
                    </a:lnTo>
                    <a:lnTo>
                      <a:pt x="1458" y="76"/>
                    </a:lnTo>
                    <a:lnTo>
                      <a:pt x="1453" y="72"/>
                    </a:lnTo>
                    <a:lnTo>
                      <a:pt x="1449" y="68"/>
                    </a:lnTo>
                    <a:lnTo>
                      <a:pt x="1445" y="65"/>
                    </a:lnTo>
                    <a:lnTo>
                      <a:pt x="1439" y="62"/>
                    </a:lnTo>
                    <a:lnTo>
                      <a:pt x="1434" y="59"/>
                    </a:lnTo>
                    <a:lnTo>
                      <a:pt x="1428" y="57"/>
                    </a:lnTo>
                    <a:lnTo>
                      <a:pt x="1421" y="56"/>
                    </a:lnTo>
                    <a:lnTo>
                      <a:pt x="1414" y="56"/>
                    </a:lnTo>
                    <a:lnTo>
                      <a:pt x="1406" y="56"/>
                    </a:lnTo>
                    <a:lnTo>
                      <a:pt x="1398" y="58"/>
                    </a:lnTo>
                    <a:lnTo>
                      <a:pt x="1392" y="59"/>
                    </a:lnTo>
                    <a:lnTo>
                      <a:pt x="1385" y="63"/>
                    </a:lnTo>
                    <a:lnTo>
                      <a:pt x="1379" y="66"/>
                    </a:lnTo>
                    <a:lnTo>
                      <a:pt x="1374" y="69"/>
                    </a:lnTo>
                    <a:lnTo>
                      <a:pt x="1369" y="74"/>
                    </a:lnTo>
                    <a:lnTo>
                      <a:pt x="1365" y="78"/>
                    </a:lnTo>
                    <a:lnTo>
                      <a:pt x="1362" y="84"/>
                    </a:lnTo>
                    <a:lnTo>
                      <a:pt x="1358" y="90"/>
                    </a:lnTo>
                    <a:lnTo>
                      <a:pt x="1355" y="95"/>
                    </a:lnTo>
                    <a:lnTo>
                      <a:pt x="1353" y="101"/>
                    </a:lnTo>
                    <a:lnTo>
                      <a:pt x="1351" y="113"/>
                    </a:lnTo>
                    <a:lnTo>
                      <a:pt x="1350" y="126"/>
                    </a:lnTo>
                    <a:lnTo>
                      <a:pt x="1350" y="133"/>
                    </a:lnTo>
                    <a:lnTo>
                      <a:pt x="1351" y="141"/>
                    </a:lnTo>
                    <a:lnTo>
                      <a:pt x="1352" y="147"/>
                    </a:lnTo>
                    <a:lnTo>
                      <a:pt x="1354" y="154"/>
                    </a:lnTo>
                    <a:lnTo>
                      <a:pt x="1356" y="160"/>
                    </a:lnTo>
                    <a:lnTo>
                      <a:pt x="1360" y="165"/>
                    </a:lnTo>
                    <a:lnTo>
                      <a:pt x="1363" y="170"/>
                    </a:lnTo>
                    <a:lnTo>
                      <a:pt x="1367" y="174"/>
                    </a:lnTo>
                    <a:lnTo>
                      <a:pt x="1371" y="179"/>
                    </a:lnTo>
                    <a:lnTo>
                      <a:pt x="1377" y="182"/>
                    </a:lnTo>
                    <a:lnTo>
                      <a:pt x="1382" y="185"/>
                    </a:lnTo>
                    <a:lnTo>
                      <a:pt x="1389" y="188"/>
                    </a:lnTo>
                    <a:lnTo>
                      <a:pt x="1395" y="190"/>
                    </a:lnTo>
                    <a:lnTo>
                      <a:pt x="1402" y="191"/>
                    </a:lnTo>
                    <a:lnTo>
                      <a:pt x="1409" y="192"/>
                    </a:lnTo>
                    <a:lnTo>
                      <a:pt x="1418" y="193"/>
                    </a:lnTo>
                    <a:lnTo>
                      <a:pt x="1430" y="192"/>
                    </a:lnTo>
                    <a:lnTo>
                      <a:pt x="1442" y="191"/>
                    </a:lnTo>
                    <a:lnTo>
                      <a:pt x="1453" y="188"/>
                    </a:lnTo>
                    <a:lnTo>
                      <a:pt x="1463" y="184"/>
                    </a:lnTo>
                    <a:lnTo>
                      <a:pt x="1458" y="157"/>
                    </a:lnTo>
                    <a:lnTo>
                      <a:pt x="1450" y="160"/>
                    </a:lnTo>
                    <a:lnTo>
                      <a:pt x="1442" y="161"/>
                    </a:lnTo>
                    <a:lnTo>
                      <a:pt x="1433" y="162"/>
                    </a:lnTo>
                    <a:lnTo>
                      <a:pt x="1423" y="162"/>
                    </a:lnTo>
                    <a:lnTo>
                      <a:pt x="1417" y="162"/>
                    </a:lnTo>
                    <a:lnTo>
                      <a:pt x="1410" y="161"/>
                    </a:lnTo>
                    <a:lnTo>
                      <a:pt x="1404" y="159"/>
                    </a:lnTo>
                    <a:lnTo>
                      <a:pt x="1398" y="156"/>
                    </a:lnTo>
                    <a:lnTo>
                      <a:pt x="1394" y="153"/>
                    </a:lnTo>
                    <a:lnTo>
                      <a:pt x="1391" y="149"/>
                    </a:lnTo>
                    <a:lnTo>
                      <a:pt x="1389" y="143"/>
                    </a:lnTo>
                    <a:lnTo>
                      <a:pt x="1388" y="137"/>
                    </a:lnTo>
                    <a:lnTo>
                      <a:pt x="1469" y="137"/>
                    </a:lnTo>
                    <a:close/>
                    <a:moveTo>
                      <a:pt x="1387" y="110"/>
                    </a:moveTo>
                    <a:lnTo>
                      <a:pt x="1388" y="105"/>
                    </a:lnTo>
                    <a:lnTo>
                      <a:pt x="1389" y="101"/>
                    </a:lnTo>
                    <a:lnTo>
                      <a:pt x="1391" y="96"/>
                    </a:lnTo>
                    <a:lnTo>
                      <a:pt x="1393" y="93"/>
                    </a:lnTo>
                    <a:lnTo>
                      <a:pt x="1396" y="88"/>
                    </a:lnTo>
                    <a:lnTo>
                      <a:pt x="1401" y="86"/>
                    </a:lnTo>
                    <a:lnTo>
                      <a:pt x="1406" y="84"/>
                    </a:lnTo>
                    <a:lnTo>
                      <a:pt x="1411" y="83"/>
                    </a:lnTo>
                    <a:lnTo>
                      <a:pt x="1418" y="84"/>
                    </a:lnTo>
                    <a:lnTo>
                      <a:pt x="1422" y="86"/>
                    </a:lnTo>
                    <a:lnTo>
                      <a:pt x="1426" y="88"/>
                    </a:lnTo>
                    <a:lnTo>
                      <a:pt x="1430" y="93"/>
                    </a:lnTo>
                    <a:lnTo>
                      <a:pt x="1432" y="97"/>
                    </a:lnTo>
                    <a:lnTo>
                      <a:pt x="1433" y="102"/>
                    </a:lnTo>
                    <a:lnTo>
                      <a:pt x="1433" y="106"/>
                    </a:lnTo>
                    <a:lnTo>
                      <a:pt x="1434" y="110"/>
                    </a:lnTo>
                    <a:lnTo>
                      <a:pt x="1387" y="110"/>
                    </a:lnTo>
                    <a:close/>
                    <a:moveTo>
                      <a:pt x="1487" y="183"/>
                    </a:moveTo>
                    <a:lnTo>
                      <a:pt x="1495" y="188"/>
                    </a:lnTo>
                    <a:lnTo>
                      <a:pt x="1504" y="190"/>
                    </a:lnTo>
                    <a:lnTo>
                      <a:pt x="1515" y="192"/>
                    </a:lnTo>
                    <a:lnTo>
                      <a:pt x="1528" y="193"/>
                    </a:lnTo>
                    <a:lnTo>
                      <a:pt x="1540" y="192"/>
                    </a:lnTo>
                    <a:lnTo>
                      <a:pt x="1552" y="190"/>
                    </a:lnTo>
                    <a:lnTo>
                      <a:pt x="1560" y="185"/>
                    </a:lnTo>
                    <a:lnTo>
                      <a:pt x="1569" y="181"/>
                    </a:lnTo>
                    <a:lnTo>
                      <a:pt x="1574" y="174"/>
                    </a:lnTo>
                    <a:lnTo>
                      <a:pt x="1579" y="167"/>
                    </a:lnTo>
                    <a:lnTo>
                      <a:pt x="1582" y="159"/>
                    </a:lnTo>
                    <a:lnTo>
                      <a:pt x="1582" y="151"/>
                    </a:lnTo>
                    <a:lnTo>
                      <a:pt x="1582" y="143"/>
                    </a:lnTo>
                    <a:lnTo>
                      <a:pt x="1581" y="137"/>
                    </a:lnTo>
                    <a:lnTo>
                      <a:pt x="1578" y="132"/>
                    </a:lnTo>
                    <a:lnTo>
                      <a:pt x="1574" y="126"/>
                    </a:lnTo>
                    <a:lnTo>
                      <a:pt x="1569" y="122"/>
                    </a:lnTo>
                    <a:lnTo>
                      <a:pt x="1564" y="117"/>
                    </a:lnTo>
                    <a:lnTo>
                      <a:pt x="1556" y="113"/>
                    </a:lnTo>
                    <a:lnTo>
                      <a:pt x="1549" y="110"/>
                    </a:lnTo>
                    <a:lnTo>
                      <a:pt x="1538" y="106"/>
                    </a:lnTo>
                    <a:lnTo>
                      <a:pt x="1532" y="103"/>
                    </a:lnTo>
                    <a:lnTo>
                      <a:pt x="1530" y="101"/>
                    </a:lnTo>
                    <a:lnTo>
                      <a:pt x="1529" y="100"/>
                    </a:lnTo>
                    <a:lnTo>
                      <a:pt x="1528" y="97"/>
                    </a:lnTo>
                    <a:lnTo>
                      <a:pt x="1528" y="95"/>
                    </a:lnTo>
                    <a:lnTo>
                      <a:pt x="1528" y="93"/>
                    </a:lnTo>
                    <a:lnTo>
                      <a:pt x="1528" y="91"/>
                    </a:lnTo>
                    <a:lnTo>
                      <a:pt x="1530" y="88"/>
                    </a:lnTo>
                    <a:lnTo>
                      <a:pt x="1531" y="87"/>
                    </a:lnTo>
                    <a:lnTo>
                      <a:pt x="1537" y="85"/>
                    </a:lnTo>
                    <a:lnTo>
                      <a:pt x="1542" y="84"/>
                    </a:lnTo>
                    <a:lnTo>
                      <a:pt x="1551" y="85"/>
                    </a:lnTo>
                    <a:lnTo>
                      <a:pt x="1558" y="87"/>
                    </a:lnTo>
                    <a:lnTo>
                      <a:pt x="1565" y="90"/>
                    </a:lnTo>
                    <a:lnTo>
                      <a:pt x="1570" y="92"/>
                    </a:lnTo>
                    <a:lnTo>
                      <a:pt x="1577" y="64"/>
                    </a:lnTo>
                    <a:lnTo>
                      <a:pt x="1570" y="61"/>
                    </a:lnTo>
                    <a:lnTo>
                      <a:pt x="1561" y="58"/>
                    </a:lnTo>
                    <a:lnTo>
                      <a:pt x="1552" y="57"/>
                    </a:lnTo>
                    <a:lnTo>
                      <a:pt x="1541" y="56"/>
                    </a:lnTo>
                    <a:lnTo>
                      <a:pt x="1530" y="57"/>
                    </a:lnTo>
                    <a:lnTo>
                      <a:pt x="1520" y="59"/>
                    </a:lnTo>
                    <a:lnTo>
                      <a:pt x="1511" y="63"/>
                    </a:lnTo>
                    <a:lnTo>
                      <a:pt x="1504" y="68"/>
                    </a:lnTo>
                    <a:lnTo>
                      <a:pt x="1498" y="75"/>
                    </a:lnTo>
                    <a:lnTo>
                      <a:pt x="1493" y="82"/>
                    </a:lnTo>
                    <a:lnTo>
                      <a:pt x="1490" y="91"/>
                    </a:lnTo>
                    <a:lnTo>
                      <a:pt x="1490" y="98"/>
                    </a:lnTo>
                    <a:lnTo>
                      <a:pt x="1490" y="105"/>
                    </a:lnTo>
                    <a:lnTo>
                      <a:pt x="1491" y="111"/>
                    </a:lnTo>
                    <a:lnTo>
                      <a:pt x="1495" y="116"/>
                    </a:lnTo>
                    <a:lnTo>
                      <a:pt x="1498" y="121"/>
                    </a:lnTo>
                    <a:lnTo>
                      <a:pt x="1503" y="126"/>
                    </a:lnTo>
                    <a:lnTo>
                      <a:pt x="1509" y="131"/>
                    </a:lnTo>
                    <a:lnTo>
                      <a:pt x="1516" y="134"/>
                    </a:lnTo>
                    <a:lnTo>
                      <a:pt x="1526" y="139"/>
                    </a:lnTo>
                    <a:lnTo>
                      <a:pt x="1534" y="142"/>
                    </a:lnTo>
                    <a:lnTo>
                      <a:pt x="1541" y="145"/>
                    </a:lnTo>
                    <a:lnTo>
                      <a:pt x="1542" y="147"/>
                    </a:lnTo>
                    <a:lnTo>
                      <a:pt x="1543" y="149"/>
                    </a:lnTo>
                    <a:lnTo>
                      <a:pt x="1544" y="151"/>
                    </a:lnTo>
                    <a:lnTo>
                      <a:pt x="1544" y="153"/>
                    </a:lnTo>
                    <a:lnTo>
                      <a:pt x="1544" y="155"/>
                    </a:lnTo>
                    <a:lnTo>
                      <a:pt x="1543" y="157"/>
                    </a:lnTo>
                    <a:lnTo>
                      <a:pt x="1542" y="160"/>
                    </a:lnTo>
                    <a:lnTo>
                      <a:pt x="1541" y="161"/>
                    </a:lnTo>
                    <a:lnTo>
                      <a:pt x="1536" y="163"/>
                    </a:lnTo>
                    <a:lnTo>
                      <a:pt x="1528" y="164"/>
                    </a:lnTo>
                    <a:lnTo>
                      <a:pt x="1518" y="163"/>
                    </a:lnTo>
                    <a:lnTo>
                      <a:pt x="1509" y="161"/>
                    </a:lnTo>
                    <a:lnTo>
                      <a:pt x="1500" y="157"/>
                    </a:lnTo>
                    <a:lnTo>
                      <a:pt x="1493" y="154"/>
                    </a:lnTo>
                    <a:lnTo>
                      <a:pt x="1487" y="183"/>
                    </a:lnTo>
                    <a:close/>
                    <a:moveTo>
                      <a:pt x="1599" y="183"/>
                    </a:moveTo>
                    <a:lnTo>
                      <a:pt x="1607" y="188"/>
                    </a:lnTo>
                    <a:lnTo>
                      <a:pt x="1617" y="190"/>
                    </a:lnTo>
                    <a:lnTo>
                      <a:pt x="1628" y="192"/>
                    </a:lnTo>
                    <a:lnTo>
                      <a:pt x="1640" y="193"/>
                    </a:lnTo>
                    <a:lnTo>
                      <a:pt x="1653" y="192"/>
                    </a:lnTo>
                    <a:lnTo>
                      <a:pt x="1664" y="190"/>
                    </a:lnTo>
                    <a:lnTo>
                      <a:pt x="1674" y="185"/>
                    </a:lnTo>
                    <a:lnTo>
                      <a:pt x="1681" y="181"/>
                    </a:lnTo>
                    <a:lnTo>
                      <a:pt x="1687" y="174"/>
                    </a:lnTo>
                    <a:lnTo>
                      <a:pt x="1691" y="167"/>
                    </a:lnTo>
                    <a:lnTo>
                      <a:pt x="1694" y="159"/>
                    </a:lnTo>
                    <a:lnTo>
                      <a:pt x="1695" y="151"/>
                    </a:lnTo>
                    <a:lnTo>
                      <a:pt x="1694" y="143"/>
                    </a:lnTo>
                    <a:lnTo>
                      <a:pt x="1693" y="137"/>
                    </a:lnTo>
                    <a:lnTo>
                      <a:pt x="1690" y="132"/>
                    </a:lnTo>
                    <a:lnTo>
                      <a:pt x="1687" y="126"/>
                    </a:lnTo>
                    <a:lnTo>
                      <a:pt x="1682" y="122"/>
                    </a:lnTo>
                    <a:lnTo>
                      <a:pt x="1676" y="117"/>
                    </a:lnTo>
                    <a:lnTo>
                      <a:pt x="1669" y="113"/>
                    </a:lnTo>
                    <a:lnTo>
                      <a:pt x="1661" y="110"/>
                    </a:lnTo>
                    <a:lnTo>
                      <a:pt x="1651" y="106"/>
                    </a:lnTo>
                    <a:lnTo>
                      <a:pt x="1645" y="103"/>
                    </a:lnTo>
                    <a:lnTo>
                      <a:pt x="1642" y="101"/>
                    </a:lnTo>
                    <a:lnTo>
                      <a:pt x="1641" y="100"/>
                    </a:lnTo>
                    <a:lnTo>
                      <a:pt x="1640" y="97"/>
                    </a:lnTo>
                    <a:lnTo>
                      <a:pt x="1640" y="95"/>
                    </a:lnTo>
                    <a:lnTo>
                      <a:pt x="1640" y="93"/>
                    </a:lnTo>
                    <a:lnTo>
                      <a:pt x="1641" y="91"/>
                    </a:lnTo>
                    <a:lnTo>
                      <a:pt x="1642" y="88"/>
                    </a:lnTo>
                    <a:lnTo>
                      <a:pt x="1644" y="87"/>
                    </a:lnTo>
                    <a:lnTo>
                      <a:pt x="1649" y="85"/>
                    </a:lnTo>
                    <a:lnTo>
                      <a:pt x="1655" y="84"/>
                    </a:lnTo>
                    <a:lnTo>
                      <a:pt x="1663" y="85"/>
                    </a:lnTo>
                    <a:lnTo>
                      <a:pt x="1671" y="87"/>
                    </a:lnTo>
                    <a:lnTo>
                      <a:pt x="1677" y="90"/>
                    </a:lnTo>
                    <a:lnTo>
                      <a:pt x="1682" y="92"/>
                    </a:lnTo>
                    <a:lnTo>
                      <a:pt x="1690" y="64"/>
                    </a:lnTo>
                    <a:lnTo>
                      <a:pt x="1682" y="61"/>
                    </a:lnTo>
                    <a:lnTo>
                      <a:pt x="1675" y="58"/>
                    </a:lnTo>
                    <a:lnTo>
                      <a:pt x="1664" y="57"/>
                    </a:lnTo>
                    <a:lnTo>
                      <a:pt x="1654" y="56"/>
                    </a:lnTo>
                    <a:lnTo>
                      <a:pt x="1642" y="57"/>
                    </a:lnTo>
                    <a:lnTo>
                      <a:pt x="1633" y="59"/>
                    </a:lnTo>
                    <a:lnTo>
                      <a:pt x="1624" y="63"/>
                    </a:lnTo>
                    <a:lnTo>
                      <a:pt x="1617" y="68"/>
                    </a:lnTo>
                    <a:lnTo>
                      <a:pt x="1610" y="75"/>
                    </a:lnTo>
                    <a:lnTo>
                      <a:pt x="1606" y="82"/>
                    </a:lnTo>
                    <a:lnTo>
                      <a:pt x="1604" y="91"/>
                    </a:lnTo>
                    <a:lnTo>
                      <a:pt x="1603" y="98"/>
                    </a:lnTo>
                    <a:lnTo>
                      <a:pt x="1603" y="105"/>
                    </a:lnTo>
                    <a:lnTo>
                      <a:pt x="1604" y="111"/>
                    </a:lnTo>
                    <a:lnTo>
                      <a:pt x="1607" y="116"/>
                    </a:lnTo>
                    <a:lnTo>
                      <a:pt x="1610" y="121"/>
                    </a:lnTo>
                    <a:lnTo>
                      <a:pt x="1615" y="126"/>
                    </a:lnTo>
                    <a:lnTo>
                      <a:pt x="1622" y="131"/>
                    </a:lnTo>
                    <a:lnTo>
                      <a:pt x="1630" y="134"/>
                    </a:lnTo>
                    <a:lnTo>
                      <a:pt x="1638" y="139"/>
                    </a:lnTo>
                    <a:lnTo>
                      <a:pt x="1648" y="142"/>
                    </a:lnTo>
                    <a:lnTo>
                      <a:pt x="1653" y="145"/>
                    </a:lnTo>
                    <a:lnTo>
                      <a:pt x="1655" y="147"/>
                    </a:lnTo>
                    <a:lnTo>
                      <a:pt x="1657" y="149"/>
                    </a:lnTo>
                    <a:lnTo>
                      <a:pt x="1657" y="151"/>
                    </a:lnTo>
                    <a:lnTo>
                      <a:pt x="1657" y="153"/>
                    </a:lnTo>
                    <a:lnTo>
                      <a:pt x="1657" y="155"/>
                    </a:lnTo>
                    <a:lnTo>
                      <a:pt x="1657" y="157"/>
                    </a:lnTo>
                    <a:lnTo>
                      <a:pt x="1654" y="160"/>
                    </a:lnTo>
                    <a:lnTo>
                      <a:pt x="1653" y="161"/>
                    </a:lnTo>
                    <a:lnTo>
                      <a:pt x="1648" y="163"/>
                    </a:lnTo>
                    <a:lnTo>
                      <a:pt x="1640" y="164"/>
                    </a:lnTo>
                    <a:lnTo>
                      <a:pt x="1631" y="163"/>
                    </a:lnTo>
                    <a:lnTo>
                      <a:pt x="1622" y="161"/>
                    </a:lnTo>
                    <a:lnTo>
                      <a:pt x="1613" y="157"/>
                    </a:lnTo>
                    <a:lnTo>
                      <a:pt x="1606" y="154"/>
                    </a:lnTo>
                    <a:lnTo>
                      <a:pt x="1599" y="183"/>
                    </a:lnTo>
                    <a:close/>
                    <a:moveTo>
                      <a:pt x="1780" y="56"/>
                    </a:moveTo>
                    <a:lnTo>
                      <a:pt x="1772" y="56"/>
                    </a:lnTo>
                    <a:lnTo>
                      <a:pt x="1765" y="57"/>
                    </a:lnTo>
                    <a:lnTo>
                      <a:pt x="1758" y="59"/>
                    </a:lnTo>
                    <a:lnTo>
                      <a:pt x="1752" y="61"/>
                    </a:lnTo>
                    <a:lnTo>
                      <a:pt x="1745" y="64"/>
                    </a:lnTo>
                    <a:lnTo>
                      <a:pt x="1740" y="67"/>
                    </a:lnTo>
                    <a:lnTo>
                      <a:pt x="1735" y="71"/>
                    </a:lnTo>
                    <a:lnTo>
                      <a:pt x="1730" y="75"/>
                    </a:lnTo>
                    <a:lnTo>
                      <a:pt x="1726" y="79"/>
                    </a:lnTo>
                    <a:lnTo>
                      <a:pt x="1722" y="85"/>
                    </a:lnTo>
                    <a:lnTo>
                      <a:pt x="1719" y="91"/>
                    </a:lnTo>
                    <a:lnTo>
                      <a:pt x="1717" y="97"/>
                    </a:lnTo>
                    <a:lnTo>
                      <a:pt x="1715" y="103"/>
                    </a:lnTo>
                    <a:lnTo>
                      <a:pt x="1713" y="111"/>
                    </a:lnTo>
                    <a:lnTo>
                      <a:pt x="1712" y="117"/>
                    </a:lnTo>
                    <a:lnTo>
                      <a:pt x="1712" y="125"/>
                    </a:lnTo>
                    <a:lnTo>
                      <a:pt x="1712" y="133"/>
                    </a:lnTo>
                    <a:lnTo>
                      <a:pt x="1713" y="141"/>
                    </a:lnTo>
                    <a:lnTo>
                      <a:pt x="1715" y="147"/>
                    </a:lnTo>
                    <a:lnTo>
                      <a:pt x="1717" y="154"/>
                    </a:lnTo>
                    <a:lnTo>
                      <a:pt x="1719" y="160"/>
                    </a:lnTo>
                    <a:lnTo>
                      <a:pt x="1722" y="165"/>
                    </a:lnTo>
                    <a:lnTo>
                      <a:pt x="1727" y="171"/>
                    </a:lnTo>
                    <a:lnTo>
                      <a:pt x="1731" y="175"/>
                    </a:lnTo>
                    <a:lnTo>
                      <a:pt x="1735" y="179"/>
                    </a:lnTo>
                    <a:lnTo>
                      <a:pt x="1741" y="183"/>
                    </a:lnTo>
                    <a:lnTo>
                      <a:pt x="1746" y="185"/>
                    </a:lnTo>
                    <a:lnTo>
                      <a:pt x="1752" y="189"/>
                    </a:lnTo>
                    <a:lnTo>
                      <a:pt x="1757" y="190"/>
                    </a:lnTo>
                    <a:lnTo>
                      <a:pt x="1763" y="192"/>
                    </a:lnTo>
                    <a:lnTo>
                      <a:pt x="1770" y="193"/>
                    </a:lnTo>
                    <a:lnTo>
                      <a:pt x="1777" y="193"/>
                    </a:lnTo>
                    <a:lnTo>
                      <a:pt x="1790" y="192"/>
                    </a:lnTo>
                    <a:lnTo>
                      <a:pt x="1802" y="189"/>
                    </a:lnTo>
                    <a:lnTo>
                      <a:pt x="1808" y="186"/>
                    </a:lnTo>
                    <a:lnTo>
                      <a:pt x="1813" y="183"/>
                    </a:lnTo>
                    <a:lnTo>
                      <a:pt x="1819" y="180"/>
                    </a:lnTo>
                    <a:lnTo>
                      <a:pt x="1824" y="176"/>
                    </a:lnTo>
                    <a:lnTo>
                      <a:pt x="1828" y="171"/>
                    </a:lnTo>
                    <a:lnTo>
                      <a:pt x="1831" y="166"/>
                    </a:lnTo>
                    <a:lnTo>
                      <a:pt x="1836" y="161"/>
                    </a:lnTo>
                    <a:lnTo>
                      <a:pt x="1839" y="154"/>
                    </a:lnTo>
                    <a:lnTo>
                      <a:pt x="1841" y="147"/>
                    </a:lnTo>
                    <a:lnTo>
                      <a:pt x="1842" y="140"/>
                    </a:lnTo>
                    <a:lnTo>
                      <a:pt x="1843" y="132"/>
                    </a:lnTo>
                    <a:lnTo>
                      <a:pt x="1844" y="123"/>
                    </a:lnTo>
                    <a:lnTo>
                      <a:pt x="1843" y="116"/>
                    </a:lnTo>
                    <a:lnTo>
                      <a:pt x="1843" y="108"/>
                    </a:lnTo>
                    <a:lnTo>
                      <a:pt x="1841" y="102"/>
                    </a:lnTo>
                    <a:lnTo>
                      <a:pt x="1839" y="96"/>
                    </a:lnTo>
                    <a:lnTo>
                      <a:pt x="1837" y="91"/>
                    </a:lnTo>
                    <a:lnTo>
                      <a:pt x="1834" y="85"/>
                    </a:lnTo>
                    <a:lnTo>
                      <a:pt x="1830" y="79"/>
                    </a:lnTo>
                    <a:lnTo>
                      <a:pt x="1826" y="75"/>
                    </a:lnTo>
                    <a:lnTo>
                      <a:pt x="1822" y="71"/>
                    </a:lnTo>
                    <a:lnTo>
                      <a:pt x="1817" y="67"/>
                    </a:lnTo>
                    <a:lnTo>
                      <a:pt x="1812" y="64"/>
                    </a:lnTo>
                    <a:lnTo>
                      <a:pt x="1806" y="61"/>
                    </a:lnTo>
                    <a:lnTo>
                      <a:pt x="1800" y="59"/>
                    </a:lnTo>
                    <a:lnTo>
                      <a:pt x="1794" y="57"/>
                    </a:lnTo>
                    <a:lnTo>
                      <a:pt x="1786" y="56"/>
                    </a:lnTo>
                    <a:lnTo>
                      <a:pt x="1780" y="56"/>
                    </a:lnTo>
                    <a:close/>
                    <a:moveTo>
                      <a:pt x="1779" y="85"/>
                    </a:moveTo>
                    <a:lnTo>
                      <a:pt x="1785" y="86"/>
                    </a:lnTo>
                    <a:lnTo>
                      <a:pt x="1789" y="88"/>
                    </a:lnTo>
                    <a:lnTo>
                      <a:pt x="1794" y="93"/>
                    </a:lnTo>
                    <a:lnTo>
                      <a:pt x="1798" y="97"/>
                    </a:lnTo>
                    <a:lnTo>
                      <a:pt x="1800" y="103"/>
                    </a:lnTo>
                    <a:lnTo>
                      <a:pt x="1802" y="110"/>
                    </a:lnTo>
                    <a:lnTo>
                      <a:pt x="1803" y="117"/>
                    </a:lnTo>
                    <a:lnTo>
                      <a:pt x="1803" y="124"/>
                    </a:lnTo>
                    <a:lnTo>
                      <a:pt x="1803" y="133"/>
                    </a:lnTo>
                    <a:lnTo>
                      <a:pt x="1801" y="141"/>
                    </a:lnTo>
                    <a:lnTo>
                      <a:pt x="1799" y="147"/>
                    </a:lnTo>
                    <a:lnTo>
                      <a:pt x="1797" y="153"/>
                    </a:lnTo>
                    <a:lnTo>
                      <a:pt x="1793" y="157"/>
                    </a:lnTo>
                    <a:lnTo>
                      <a:pt x="1788" y="161"/>
                    </a:lnTo>
                    <a:lnTo>
                      <a:pt x="1784" y="163"/>
                    </a:lnTo>
                    <a:lnTo>
                      <a:pt x="1779" y="164"/>
                    </a:lnTo>
                    <a:lnTo>
                      <a:pt x="1772" y="163"/>
                    </a:lnTo>
                    <a:lnTo>
                      <a:pt x="1767" y="161"/>
                    </a:lnTo>
                    <a:lnTo>
                      <a:pt x="1762" y="157"/>
                    </a:lnTo>
                    <a:lnTo>
                      <a:pt x="1759" y="153"/>
                    </a:lnTo>
                    <a:lnTo>
                      <a:pt x="1756" y="146"/>
                    </a:lnTo>
                    <a:lnTo>
                      <a:pt x="1754" y="140"/>
                    </a:lnTo>
                    <a:lnTo>
                      <a:pt x="1753" y="133"/>
                    </a:lnTo>
                    <a:lnTo>
                      <a:pt x="1753" y="124"/>
                    </a:lnTo>
                    <a:lnTo>
                      <a:pt x="1753" y="117"/>
                    </a:lnTo>
                    <a:lnTo>
                      <a:pt x="1754" y="110"/>
                    </a:lnTo>
                    <a:lnTo>
                      <a:pt x="1756" y="104"/>
                    </a:lnTo>
                    <a:lnTo>
                      <a:pt x="1758" y="97"/>
                    </a:lnTo>
                    <a:lnTo>
                      <a:pt x="1761" y="93"/>
                    </a:lnTo>
                    <a:lnTo>
                      <a:pt x="1767" y="88"/>
                    </a:lnTo>
                    <a:lnTo>
                      <a:pt x="1772" y="86"/>
                    </a:lnTo>
                    <a:lnTo>
                      <a:pt x="1779" y="85"/>
                    </a:lnTo>
                    <a:close/>
                    <a:moveTo>
                      <a:pt x="1976" y="190"/>
                    </a:moveTo>
                    <a:lnTo>
                      <a:pt x="1975" y="176"/>
                    </a:lnTo>
                    <a:lnTo>
                      <a:pt x="1974" y="159"/>
                    </a:lnTo>
                    <a:lnTo>
                      <a:pt x="1974" y="113"/>
                    </a:lnTo>
                    <a:lnTo>
                      <a:pt x="1974" y="102"/>
                    </a:lnTo>
                    <a:lnTo>
                      <a:pt x="1972" y="91"/>
                    </a:lnTo>
                    <a:lnTo>
                      <a:pt x="1968" y="82"/>
                    </a:lnTo>
                    <a:lnTo>
                      <a:pt x="1962" y="73"/>
                    </a:lnTo>
                    <a:lnTo>
                      <a:pt x="1959" y="69"/>
                    </a:lnTo>
                    <a:lnTo>
                      <a:pt x="1955" y="66"/>
                    </a:lnTo>
                    <a:lnTo>
                      <a:pt x="1950" y="63"/>
                    </a:lnTo>
                    <a:lnTo>
                      <a:pt x="1945" y="61"/>
                    </a:lnTo>
                    <a:lnTo>
                      <a:pt x="1939" y="58"/>
                    </a:lnTo>
                    <a:lnTo>
                      <a:pt x="1933" y="57"/>
                    </a:lnTo>
                    <a:lnTo>
                      <a:pt x="1927" y="56"/>
                    </a:lnTo>
                    <a:lnTo>
                      <a:pt x="1919" y="56"/>
                    </a:lnTo>
                    <a:lnTo>
                      <a:pt x="1903" y="57"/>
                    </a:lnTo>
                    <a:lnTo>
                      <a:pt x="1889" y="61"/>
                    </a:lnTo>
                    <a:lnTo>
                      <a:pt x="1878" y="64"/>
                    </a:lnTo>
                    <a:lnTo>
                      <a:pt x="1869" y="67"/>
                    </a:lnTo>
                    <a:lnTo>
                      <a:pt x="1877" y="94"/>
                    </a:lnTo>
                    <a:lnTo>
                      <a:pt x="1883" y="90"/>
                    </a:lnTo>
                    <a:lnTo>
                      <a:pt x="1892" y="87"/>
                    </a:lnTo>
                    <a:lnTo>
                      <a:pt x="1902" y="85"/>
                    </a:lnTo>
                    <a:lnTo>
                      <a:pt x="1911" y="84"/>
                    </a:lnTo>
                    <a:lnTo>
                      <a:pt x="1918" y="84"/>
                    </a:lnTo>
                    <a:lnTo>
                      <a:pt x="1923" y="86"/>
                    </a:lnTo>
                    <a:lnTo>
                      <a:pt x="1928" y="87"/>
                    </a:lnTo>
                    <a:lnTo>
                      <a:pt x="1931" y="90"/>
                    </a:lnTo>
                    <a:lnTo>
                      <a:pt x="1933" y="93"/>
                    </a:lnTo>
                    <a:lnTo>
                      <a:pt x="1934" y="95"/>
                    </a:lnTo>
                    <a:lnTo>
                      <a:pt x="1934" y="98"/>
                    </a:lnTo>
                    <a:lnTo>
                      <a:pt x="1935" y="101"/>
                    </a:lnTo>
                    <a:lnTo>
                      <a:pt x="1935" y="103"/>
                    </a:lnTo>
                    <a:lnTo>
                      <a:pt x="1919" y="103"/>
                    </a:lnTo>
                    <a:lnTo>
                      <a:pt x="1904" y="105"/>
                    </a:lnTo>
                    <a:lnTo>
                      <a:pt x="1892" y="110"/>
                    </a:lnTo>
                    <a:lnTo>
                      <a:pt x="1881" y="115"/>
                    </a:lnTo>
                    <a:lnTo>
                      <a:pt x="1876" y="118"/>
                    </a:lnTo>
                    <a:lnTo>
                      <a:pt x="1873" y="122"/>
                    </a:lnTo>
                    <a:lnTo>
                      <a:pt x="1868" y="126"/>
                    </a:lnTo>
                    <a:lnTo>
                      <a:pt x="1866" y="131"/>
                    </a:lnTo>
                    <a:lnTo>
                      <a:pt x="1863" y="135"/>
                    </a:lnTo>
                    <a:lnTo>
                      <a:pt x="1862" y="141"/>
                    </a:lnTo>
                    <a:lnTo>
                      <a:pt x="1861" y="146"/>
                    </a:lnTo>
                    <a:lnTo>
                      <a:pt x="1861" y="153"/>
                    </a:lnTo>
                    <a:lnTo>
                      <a:pt x="1861" y="161"/>
                    </a:lnTo>
                    <a:lnTo>
                      <a:pt x="1863" y="167"/>
                    </a:lnTo>
                    <a:lnTo>
                      <a:pt x="1866" y="174"/>
                    </a:lnTo>
                    <a:lnTo>
                      <a:pt x="1871" y="181"/>
                    </a:lnTo>
                    <a:lnTo>
                      <a:pt x="1877" y="185"/>
                    </a:lnTo>
                    <a:lnTo>
                      <a:pt x="1884" y="190"/>
                    </a:lnTo>
                    <a:lnTo>
                      <a:pt x="1892" y="192"/>
                    </a:lnTo>
                    <a:lnTo>
                      <a:pt x="1902" y="193"/>
                    </a:lnTo>
                    <a:lnTo>
                      <a:pt x="1912" y="192"/>
                    </a:lnTo>
                    <a:lnTo>
                      <a:pt x="1922" y="189"/>
                    </a:lnTo>
                    <a:lnTo>
                      <a:pt x="1927" y="186"/>
                    </a:lnTo>
                    <a:lnTo>
                      <a:pt x="1931" y="184"/>
                    </a:lnTo>
                    <a:lnTo>
                      <a:pt x="1934" y="181"/>
                    </a:lnTo>
                    <a:lnTo>
                      <a:pt x="1937" y="176"/>
                    </a:lnTo>
                    <a:lnTo>
                      <a:pt x="1938" y="176"/>
                    </a:lnTo>
                    <a:lnTo>
                      <a:pt x="1941" y="190"/>
                    </a:lnTo>
                    <a:lnTo>
                      <a:pt x="1976" y="190"/>
                    </a:lnTo>
                    <a:close/>
                    <a:moveTo>
                      <a:pt x="1936" y="142"/>
                    </a:moveTo>
                    <a:lnTo>
                      <a:pt x="1936" y="146"/>
                    </a:lnTo>
                    <a:lnTo>
                      <a:pt x="1935" y="150"/>
                    </a:lnTo>
                    <a:lnTo>
                      <a:pt x="1932" y="155"/>
                    </a:lnTo>
                    <a:lnTo>
                      <a:pt x="1928" y="160"/>
                    </a:lnTo>
                    <a:lnTo>
                      <a:pt x="1924" y="162"/>
                    </a:lnTo>
                    <a:lnTo>
                      <a:pt x="1922" y="163"/>
                    </a:lnTo>
                    <a:lnTo>
                      <a:pt x="1918" y="164"/>
                    </a:lnTo>
                    <a:lnTo>
                      <a:pt x="1915" y="164"/>
                    </a:lnTo>
                    <a:lnTo>
                      <a:pt x="1911" y="164"/>
                    </a:lnTo>
                    <a:lnTo>
                      <a:pt x="1908" y="163"/>
                    </a:lnTo>
                    <a:lnTo>
                      <a:pt x="1906" y="162"/>
                    </a:lnTo>
                    <a:lnTo>
                      <a:pt x="1904" y="161"/>
                    </a:lnTo>
                    <a:lnTo>
                      <a:pt x="1902" y="159"/>
                    </a:lnTo>
                    <a:lnTo>
                      <a:pt x="1901" y="155"/>
                    </a:lnTo>
                    <a:lnTo>
                      <a:pt x="1900" y="152"/>
                    </a:lnTo>
                    <a:lnTo>
                      <a:pt x="1900" y="149"/>
                    </a:lnTo>
                    <a:lnTo>
                      <a:pt x="1900" y="143"/>
                    </a:lnTo>
                    <a:lnTo>
                      <a:pt x="1902" y="139"/>
                    </a:lnTo>
                    <a:lnTo>
                      <a:pt x="1905" y="135"/>
                    </a:lnTo>
                    <a:lnTo>
                      <a:pt x="1910" y="132"/>
                    </a:lnTo>
                    <a:lnTo>
                      <a:pt x="1916" y="131"/>
                    </a:lnTo>
                    <a:lnTo>
                      <a:pt x="1921" y="129"/>
                    </a:lnTo>
                    <a:lnTo>
                      <a:pt x="1929" y="129"/>
                    </a:lnTo>
                    <a:lnTo>
                      <a:pt x="1936" y="129"/>
                    </a:lnTo>
                    <a:lnTo>
                      <a:pt x="1936" y="142"/>
                    </a:lnTo>
                    <a:close/>
                    <a:moveTo>
                      <a:pt x="1998" y="183"/>
                    </a:moveTo>
                    <a:lnTo>
                      <a:pt x="2006" y="188"/>
                    </a:lnTo>
                    <a:lnTo>
                      <a:pt x="2016" y="190"/>
                    </a:lnTo>
                    <a:lnTo>
                      <a:pt x="2027" y="192"/>
                    </a:lnTo>
                    <a:lnTo>
                      <a:pt x="2039" y="193"/>
                    </a:lnTo>
                    <a:lnTo>
                      <a:pt x="2052" y="192"/>
                    </a:lnTo>
                    <a:lnTo>
                      <a:pt x="2063" y="190"/>
                    </a:lnTo>
                    <a:lnTo>
                      <a:pt x="2072" y="185"/>
                    </a:lnTo>
                    <a:lnTo>
                      <a:pt x="2080" y="181"/>
                    </a:lnTo>
                    <a:lnTo>
                      <a:pt x="2086" y="174"/>
                    </a:lnTo>
                    <a:lnTo>
                      <a:pt x="2091" y="167"/>
                    </a:lnTo>
                    <a:lnTo>
                      <a:pt x="2093" y="159"/>
                    </a:lnTo>
                    <a:lnTo>
                      <a:pt x="2094" y="151"/>
                    </a:lnTo>
                    <a:lnTo>
                      <a:pt x="2094" y="143"/>
                    </a:lnTo>
                    <a:lnTo>
                      <a:pt x="2092" y="137"/>
                    </a:lnTo>
                    <a:lnTo>
                      <a:pt x="2090" y="132"/>
                    </a:lnTo>
                    <a:lnTo>
                      <a:pt x="2086" y="126"/>
                    </a:lnTo>
                    <a:lnTo>
                      <a:pt x="2081" y="122"/>
                    </a:lnTo>
                    <a:lnTo>
                      <a:pt x="2076" y="117"/>
                    </a:lnTo>
                    <a:lnTo>
                      <a:pt x="2068" y="113"/>
                    </a:lnTo>
                    <a:lnTo>
                      <a:pt x="2059" y="110"/>
                    </a:lnTo>
                    <a:lnTo>
                      <a:pt x="2050" y="106"/>
                    </a:lnTo>
                    <a:lnTo>
                      <a:pt x="2043" y="103"/>
                    </a:lnTo>
                    <a:lnTo>
                      <a:pt x="2042" y="101"/>
                    </a:lnTo>
                    <a:lnTo>
                      <a:pt x="2040" y="100"/>
                    </a:lnTo>
                    <a:lnTo>
                      <a:pt x="2040" y="97"/>
                    </a:lnTo>
                    <a:lnTo>
                      <a:pt x="2039" y="95"/>
                    </a:lnTo>
                    <a:lnTo>
                      <a:pt x="2040" y="93"/>
                    </a:lnTo>
                    <a:lnTo>
                      <a:pt x="2040" y="91"/>
                    </a:lnTo>
                    <a:lnTo>
                      <a:pt x="2041" y="88"/>
                    </a:lnTo>
                    <a:lnTo>
                      <a:pt x="2043" y="87"/>
                    </a:lnTo>
                    <a:lnTo>
                      <a:pt x="2047" y="85"/>
                    </a:lnTo>
                    <a:lnTo>
                      <a:pt x="2054" y="84"/>
                    </a:lnTo>
                    <a:lnTo>
                      <a:pt x="2063" y="85"/>
                    </a:lnTo>
                    <a:lnTo>
                      <a:pt x="2070" y="87"/>
                    </a:lnTo>
                    <a:lnTo>
                      <a:pt x="2077" y="90"/>
                    </a:lnTo>
                    <a:lnTo>
                      <a:pt x="2082" y="92"/>
                    </a:lnTo>
                    <a:lnTo>
                      <a:pt x="2089" y="64"/>
                    </a:lnTo>
                    <a:lnTo>
                      <a:pt x="2082" y="61"/>
                    </a:lnTo>
                    <a:lnTo>
                      <a:pt x="2073" y="58"/>
                    </a:lnTo>
                    <a:lnTo>
                      <a:pt x="2064" y="57"/>
                    </a:lnTo>
                    <a:lnTo>
                      <a:pt x="2053" y="56"/>
                    </a:lnTo>
                    <a:lnTo>
                      <a:pt x="2042" y="57"/>
                    </a:lnTo>
                    <a:lnTo>
                      <a:pt x="2031" y="59"/>
                    </a:lnTo>
                    <a:lnTo>
                      <a:pt x="2023" y="63"/>
                    </a:lnTo>
                    <a:lnTo>
                      <a:pt x="2015" y="68"/>
                    </a:lnTo>
                    <a:lnTo>
                      <a:pt x="2010" y="75"/>
                    </a:lnTo>
                    <a:lnTo>
                      <a:pt x="2005" y="82"/>
                    </a:lnTo>
                    <a:lnTo>
                      <a:pt x="2002" y="91"/>
                    </a:lnTo>
                    <a:lnTo>
                      <a:pt x="2001" y="98"/>
                    </a:lnTo>
                    <a:lnTo>
                      <a:pt x="2002" y="105"/>
                    </a:lnTo>
                    <a:lnTo>
                      <a:pt x="2003" y="111"/>
                    </a:lnTo>
                    <a:lnTo>
                      <a:pt x="2005" y="116"/>
                    </a:lnTo>
                    <a:lnTo>
                      <a:pt x="2010" y="121"/>
                    </a:lnTo>
                    <a:lnTo>
                      <a:pt x="2014" y="126"/>
                    </a:lnTo>
                    <a:lnTo>
                      <a:pt x="2020" y="131"/>
                    </a:lnTo>
                    <a:lnTo>
                      <a:pt x="2028" y="134"/>
                    </a:lnTo>
                    <a:lnTo>
                      <a:pt x="2038" y="139"/>
                    </a:lnTo>
                    <a:lnTo>
                      <a:pt x="2046" y="142"/>
                    </a:lnTo>
                    <a:lnTo>
                      <a:pt x="2052" y="145"/>
                    </a:lnTo>
                    <a:lnTo>
                      <a:pt x="2054" y="147"/>
                    </a:lnTo>
                    <a:lnTo>
                      <a:pt x="2055" y="149"/>
                    </a:lnTo>
                    <a:lnTo>
                      <a:pt x="2056" y="151"/>
                    </a:lnTo>
                    <a:lnTo>
                      <a:pt x="2056" y="153"/>
                    </a:lnTo>
                    <a:lnTo>
                      <a:pt x="2056" y="155"/>
                    </a:lnTo>
                    <a:lnTo>
                      <a:pt x="2055" y="157"/>
                    </a:lnTo>
                    <a:lnTo>
                      <a:pt x="2054" y="160"/>
                    </a:lnTo>
                    <a:lnTo>
                      <a:pt x="2052" y="161"/>
                    </a:lnTo>
                    <a:lnTo>
                      <a:pt x="2046" y="163"/>
                    </a:lnTo>
                    <a:lnTo>
                      <a:pt x="2039" y="164"/>
                    </a:lnTo>
                    <a:lnTo>
                      <a:pt x="2030" y="163"/>
                    </a:lnTo>
                    <a:lnTo>
                      <a:pt x="2020" y="161"/>
                    </a:lnTo>
                    <a:lnTo>
                      <a:pt x="2012" y="157"/>
                    </a:lnTo>
                    <a:lnTo>
                      <a:pt x="2005" y="154"/>
                    </a:lnTo>
                    <a:lnTo>
                      <a:pt x="1998" y="18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9" name="Google Shape;239;p36"/>
            <p:cNvGrpSpPr/>
            <p:nvPr/>
          </p:nvGrpSpPr>
          <p:grpSpPr>
            <a:xfrm>
              <a:off x="4425216" y="5687693"/>
              <a:ext cx="1667905" cy="667783"/>
              <a:chOff x="4441825" y="5662613"/>
              <a:chExt cx="1889121" cy="785811"/>
            </a:xfrm>
          </p:grpSpPr>
          <p:sp>
            <p:nvSpPr>
              <p:cNvPr id="240" name="Google Shape;240;p36"/>
              <p:cNvSpPr/>
              <p:nvPr/>
            </p:nvSpPr>
            <p:spPr>
              <a:xfrm>
                <a:off x="4441825" y="5662613"/>
                <a:ext cx="1889121" cy="785811"/>
              </a:xfrm>
              <a:custGeom>
                <a:rect b="b" l="l" r="r" t="t"/>
                <a:pathLst>
                  <a:path extrusionOk="0" h="1484" w="3571">
                    <a:moveTo>
                      <a:pt x="125" y="0"/>
                    </a:moveTo>
                    <a:lnTo>
                      <a:pt x="3447" y="0"/>
                    </a:lnTo>
                    <a:lnTo>
                      <a:pt x="3459" y="0"/>
                    </a:lnTo>
                    <a:lnTo>
                      <a:pt x="3472" y="3"/>
                    </a:lnTo>
                    <a:lnTo>
                      <a:pt x="3484" y="6"/>
                    </a:lnTo>
                    <a:lnTo>
                      <a:pt x="3496" y="10"/>
                    </a:lnTo>
                    <a:lnTo>
                      <a:pt x="3507" y="15"/>
                    </a:lnTo>
                    <a:lnTo>
                      <a:pt x="3516" y="21"/>
                    </a:lnTo>
                    <a:lnTo>
                      <a:pt x="3526" y="29"/>
                    </a:lnTo>
                    <a:lnTo>
                      <a:pt x="3535" y="37"/>
                    </a:lnTo>
                    <a:lnTo>
                      <a:pt x="3543" y="47"/>
                    </a:lnTo>
                    <a:lnTo>
                      <a:pt x="3551" y="57"/>
                    </a:lnTo>
                    <a:lnTo>
                      <a:pt x="3556" y="67"/>
                    </a:lnTo>
                    <a:lnTo>
                      <a:pt x="3562" y="78"/>
                    </a:lnTo>
                    <a:lnTo>
                      <a:pt x="3566" y="91"/>
                    </a:lnTo>
                    <a:lnTo>
                      <a:pt x="3569" y="103"/>
                    </a:lnTo>
                    <a:lnTo>
                      <a:pt x="3571" y="115"/>
                    </a:lnTo>
                    <a:lnTo>
                      <a:pt x="3571" y="128"/>
                    </a:lnTo>
                    <a:lnTo>
                      <a:pt x="3571" y="1354"/>
                    </a:lnTo>
                    <a:lnTo>
                      <a:pt x="3571" y="1367"/>
                    </a:lnTo>
                    <a:lnTo>
                      <a:pt x="3569" y="1380"/>
                    </a:lnTo>
                    <a:lnTo>
                      <a:pt x="3566" y="1393"/>
                    </a:lnTo>
                    <a:lnTo>
                      <a:pt x="3562" y="1404"/>
                    </a:lnTo>
                    <a:lnTo>
                      <a:pt x="3556" y="1416"/>
                    </a:lnTo>
                    <a:lnTo>
                      <a:pt x="3550" y="1426"/>
                    </a:lnTo>
                    <a:lnTo>
                      <a:pt x="3542" y="1436"/>
                    </a:lnTo>
                    <a:lnTo>
                      <a:pt x="3535" y="1446"/>
                    </a:lnTo>
                    <a:lnTo>
                      <a:pt x="3526" y="1454"/>
                    </a:lnTo>
                    <a:lnTo>
                      <a:pt x="3516" y="1462"/>
                    </a:lnTo>
                    <a:lnTo>
                      <a:pt x="3505" y="1469"/>
                    </a:lnTo>
                    <a:lnTo>
                      <a:pt x="3495" y="1474"/>
                    </a:lnTo>
                    <a:lnTo>
                      <a:pt x="3484" y="1479"/>
                    </a:lnTo>
                    <a:lnTo>
                      <a:pt x="3472" y="1482"/>
                    </a:lnTo>
                    <a:lnTo>
                      <a:pt x="3459" y="1483"/>
                    </a:lnTo>
                    <a:lnTo>
                      <a:pt x="3447" y="1484"/>
                    </a:lnTo>
                    <a:lnTo>
                      <a:pt x="125" y="1484"/>
                    </a:lnTo>
                    <a:lnTo>
                      <a:pt x="112" y="1483"/>
                    </a:lnTo>
                    <a:lnTo>
                      <a:pt x="99" y="1482"/>
                    </a:lnTo>
                    <a:lnTo>
                      <a:pt x="87" y="1479"/>
                    </a:lnTo>
                    <a:lnTo>
                      <a:pt x="76" y="1474"/>
                    </a:lnTo>
                    <a:lnTo>
                      <a:pt x="65" y="1469"/>
                    </a:lnTo>
                    <a:lnTo>
                      <a:pt x="55" y="1462"/>
                    </a:lnTo>
                    <a:lnTo>
                      <a:pt x="45" y="1454"/>
                    </a:lnTo>
                    <a:lnTo>
                      <a:pt x="36" y="1446"/>
                    </a:lnTo>
                    <a:lnTo>
                      <a:pt x="28" y="1436"/>
                    </a:lnTo>
                    <a:lnTo>
                      <a:pt x="21" y="1426"/>
                    </a:lnTo>
                    <a:lnTo>
                      <a:pt x="15" y="1416"/>
                    </a:lnTo>
                    <a:lnTo>
                      <a:pt x="9" y="1404"/>
                    </a:lnTo>
                    <a:lnTo>
                      <a:pt x="5" y="1393"/>
                    </a:lnTo>
                    <a:lnTo>
                      <a:pt x="2" y="1380"/>
                    </a:lnTo>
                    <a:lnTo>
                      <a:pt x="0" y="1367"/>
                    </a:lnTo>
                    <a:lnTo>
                      <a:pt x="0" y="1354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2" y="103"/>
                    </a:lnTo>
                    <a:lnTo>
                      <a:pt x="5" y="91"/>
                    </a:lnTo>
                    <a:lnTo>
                      <a:pt x="9" y="78"/>
                    </a:lnTo>
                    <a:lnTo>
                      <a:pt x="15" y="67"/>
                    </a:lnTo>
                    <a:lnTo>
                      <a:pt x="21" y="57"/>
                    </a:lnTo>
                    <a:lnTo>
                      <a:pt x="28" y="47"/>
                    </a:lnTo>
                    <a:lnTo>
                      <a:pt x="36" y="37"/>
                    </a:lnTo>
                    <a:lnTo>
                      <a:pt x="45" y="29"/>
                    </a:lnTo>
                    <a:lnTo>
                      <a:pt x="55" y="21"/>
                    </a:lnTo>
                    <a:lnTo>
                      <a:pt x="65" y="15"/>
                    </a:lnTo>
                    <a:lnTo>
                      <a:pt x="76" y="10"/>
                    </a:lnTo>
                    <a:lnTo>
                      <a:pt x="87" y="6"/>
                    </a:lnTo>
                    <a:lnTo>
                      <a:pt x="99" y="3"/>
                    </a:lnTo>
                    <a:lnTo>
                      <a:pt x="112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1" name="Google Shape;241;p36"/>
              <p:cNvSpPr/>
              <p:nvPr/>
            </p:nvSpPr>
            <p:spPr>
              <a:xfrm>
                <a:off x="4476750" y="5981700"/>
                <a:ext cx="1819274" cy="401637"/>
              </a:xfrm>
              <a:custGeom>
                <a:rect b="b" l="l" r="r" t="t"/>
                <a:pathLst>
                  <a:path extrusionOk="0" h="760" w="3439">
                    <a:moveTo>
                      <a:pt x="130" y="87"/>
                    </a:moveTo>
                    <a:lnTo>
                      <a:pt x="77" y="87"/>
                    </a:lnTo>
                    <a:lnTo>
                      <a:pt x="77" y="104"/>
                    </a:lnTo>
                    <a:lnTo>
                      <a:pt x="110" y="104"/>
                    </a:lnTo>
                    <a:lnTo>
                      <a:pt x="110" y="153"/>
                    </a:lnTo>
                    <a:lnTo>
                      <a:pt x="105" y="155"/>
                    </a:lnTo>
                    <a:lnTo>
                      <a:pt x="99" y="156"/>
                    </a:lnTo>
                    <a:lnTo>
                      <a:pt x="91" y="157"/>
                    </a:lnTo>
                    <a:lnTo>
                      <a:pt x="83" y="157"/>
                    </a:lnTo>
                    <a:lnTo>
                      <a:pt x="75" y="157"/>
                    </a:lnTo>
                    <a:lnTo>
                      <a:pt x="69" y="156"/>
                    </a:lnTo>
                    <a:lnTo>
                      <a:pt x="63" y="155"/>
                    </a:lnTo>
                    <a:lnTo>
                      <a:pt x="57" y="153"/>
                    </a:lnTo>
                    <a:lnTo>
                      <a:pt x="51" y="150"/>
                    </a:lnTo>
                    <a:lnTo>
                      <a:pt x="47" y="147"/>
                    </a:lnTo>
                    <a:lnTo>
                      <a:pt x="42" y="144"/>
                    </a:lnTo>
                    <a:lnTo>
                      <a:pt x="37" y="139"/>
                    </a:lnTo>
                    <a:lnTo>
                      <a:pt x="34" y="135"/>
                    </a:lnTo>
                    <a:lnTo>
                      <a:pt x="31" y="130"/>
                    </a:lnTo>
                    <a:lnTo>
                      <a:pt x="28" y="125"/>
                    </a:lnTo>
                    <a:lnTo>
                      <a:pt x="26" y="119"/>
                    </a:lnTo>
                    <a:lnTo>
                      <a:pt x="23" y="113"/>
                    </a:lnTo>
                    <a:lnTo>
                      <a:pt x="22" y="106"/>
                    </a:lnTo>
                    <a:lnTo>
                      <a:pt x="21" y="98"/>
                    </a:lnTo>
                    <a:lnTo>
                      <a:pt x="21" y="91"/>
                    </a:lnTo>
                    <a:lnTo>
                      <a:pt x="21" y="84"/>
                    </a:lnTo>
                    <a:lnTo>
                      <a:pt x="22" y="76"/>
                    </a:lnTo>
                    <a:lnTo>
                      <a:pt x="23" y="69"/>
                    </a:lnTo>
                    <a:lnTo>
                      <a:pt x="26" y="64"/>
                    </a:lnTo>
                    <a:lnTo>
                      <a:pt x="28" y="58"/>
                    </a:lnTo>
                    <a:lnTo>
                      <a:pt x="31" y="52"/>
                    </a:lnTo>
                    <a:lnTo>
                      <a:pt x="34" y="47"/>
                    </a:lnTo>
                    <a:lnTo>
                      <a:pt x="39" y="42"/>
                    </a:lnTo>
                    <a:lnTo>
                      <a:pt x="43" y="39"/>
                    </a:lnTo>
                    <a:lnTo>
                      <a:pt x="48" y="35"/>
                    </a:lnTo>
                    <a:lnTo>
                      <a:pt x="53" y="32"/>
                    </a:lnTo>
                    <a:lnTo>
                      <a:pt x="59" y="30"/>
                    </a:lnTo>
                    <a:lnTo>
                      <a:pt x="64" y="28"/>
                    </a:lnTo>
                    <a:lnTo>
                      <a:pt x="71" y="26"/>
                    </a:lnTo>
                    <a:lnTo>
                      <a:pt x="78" y="26"/>
                    </a:lnTo>
                    <a:lnTo>
                      <a:pt x="85" y="25"/>
                    </a:lnTo>
                    <a:lnTo>
                      <a:pt x="96" y="26"/>
                    </a:lnTo>
                    <a:lnTo>
                      <a:pt x="105" y="27"/>
                    </a:lnTo>
                    <a:lnTo>
                      <a:pt x="113" y="29"/>
                    </a:lnTo>
                    <a:lnTo>
                      <a:pt x="121" y="32"/>
                    </a:lnTo>
                    <a:lnTo>
                      <a:pt x="125" y="15"/>
                    </a:lnTo>
                    <a:lnTo>
                      <a:pt x="118" y="12"/>
                    </a:lnTo>
                    <a:lnTo>
                      <a:pt x="110" y="10"/>
                    </a:lnTo>
                    <a:lnTo>
                      <a:pt x="99" y="8"/>
                    </a:lnTo>
                    <a:lnTo>
                      <a:pt x="86" y="8"/>
                    </a:lnTo>
                    <a:lnTo>
                      <a:pt x="75" y="8"/>
                    </a:lnTo>
                    <a:lnTo>
                      <a:pt x="67" y="9"/>
                    </a:lnTo>
                    <a:lnTo>
                      <a:pt x="58" y="11"/>
                    </a:lnTo>
                    <a:lnTo>
                      <a:pt x="49" y="13"/>
                    </a:lnTo>
                    <a:lnTo>
                      <a:pt x="42" y="17"/>
                    </a:lnTo>
                    <a:lnTo>
                      <a:pt x="35" y="21"/>
                    </a:lnTo>
                    <a:lnTo>
                      <a:pt x="29" y="26"/>
                    </a:lnTo>
                    <a:lnTo>
                      <a:pt x="22" y="31"/>
                    </a:lnTo>
                    <a:lnTo>
                      <a:pt x="17" y="37"/>
                    </a:lnTo>
                    <a:lnTo>
                      <a:pt x="13" y="43"/>
                    </a:lnTo>
                    <a:lnTo>
                      <a:pt x="8" y="50"/>
                    </a:lnTo>
                    <a:lnTo>
                      <a:pt x="5" y="58"/>
                    </a:lnTo>
                    <a:lnTo>
                      <a:pt x="3" y="66"/>
                    </a:lnTo>
                    <a:lnTo>
                      <a:pt x="1" y="75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0" y="101"/>
                    </a:lnTo>
                    <a:lnTo>
                      <a:pt x="1" y="110"/>
                    </a:lnTo>
                    <a:lnTo>
                      <a:pt x="3" y="119"/>
                    </a:lnTo>
                    <a:lnTo>
                      <a:pt x="5" y="127"/>
                    </a:lnTo>
                    <a:lnTo>
                      <a:pt x="8" y="135"/>
                    </a:lnTo>
                    <a:lnTo>
                      <a:pt x="13" y="142"/>
                    </a:lnTo>
                    <a:lnTo>
                      <a:pt x="17" y="147"/>
                    </a:lnTo>
                    <a:lnTo>
                      <a:pt x="21" y="153"/>
                    </a:lnTo>
                    <a:lnTo>
                      <a:pt x="28" y="158"/>
                    </a:lnTo>
                    <a:lnTo>
                      <a:pt x="34" y="163"/>
                    </a:lnTo>
                    <a:lnTo>
                      <a:pt x="41" y="166"/>
                    </a:lnTo>
                    <a:lnTo>
                      <a:pt x="48" y="169"/>
                    </a:lnTo>
                    <a:lnTo>
                      <a:pt x="56" y="172"/>
                    </a:lnTo>
                    <a:lnTo>
                      <a:pt x="63" y="174"/>
                    </a:lnTo>
                    <a:lnTo>
                      <a:pt x="72" y="174"/>
                    </a:lnTo>
                    <a:lnTo>
                      <a:pt x="81" y="175"/>
                    </a:lnTo>
                    <a:lnTo>
                      <a:pt x="97" y="174"/>
                    </a:lnTo>
                    <a:lnTo>
                      <a:pt x="110" y="172"/>
                    </a:lnTo>
                    <a:lnTo>
                      <a:pt x="122" y="168"/>
                    </a:lnTo>
                    <a:lnTo>
                      <a:pt x="130" y="166"/>
                    </a:lnTo>
                    <a:lnTo>
                      <a:pt x="130" y="87"/>
                    </a:lnTo>
                    <a:close/>
                    <a:moveTo>
                      <a:pt x="245" y="173"/>
                    </a:moveTo>
                    <a:lnTo>
                      <a:pt x="243" y="159"/>
                    </a:lnTo>
                    <a:lnTo>
                      <a:pt x="243" y="145"/>
                    </a:lnTo>
                    <a:lnTo>
                      <a:pt x="243" y="100"/>
                    </a:lnTo>
                    <a:lnTo>
                      <a:pt x="242" y="91"/>
                    </a:lnTo>
                    <a:lnTo>
                      <a:pt x="240" y="84"/>
                    </a:lnTo>
                    <a:lnTo>
                      <a:pt x="238" y="75"/>
                    </a:lnTo>
                    <a:lnTo>
                      <a:pt x="234" y="68"/>
                    </a:lnTo>
                    <a:lnTo>
                      <a:pt x="231" y="65"/>
                    </a:lnTo>
                    <a:lnTo>
                      <a:pt x="229" y="61"/>
                    </a:lnTo>
                    <a:lnTo>
                      <a:pt x="224" y="59"/>
                    </a:lnTo>
                    <a:lnTo>
                      <a:pt x="221" y="57"/>
                    </a:lnTo>
                    <a:lnTo>
                      <a:pt x="216" y="55"/>
                    </a:lnTo>
                    <a:lnTo>
                      <a:pt x="211" y="54"/>
                    </a:lnTo>
                    <a:lnTo>
                      <a:pt x="205" y="52"/>
                    </a:lnTo>
                    <a:lnTo>
                      <a:pt x="199" y="52"/>
                    </a:lnTo>
                    <a:lnTo>
                      <a:pt x="189" y="54"/>
                    </a:lnTo>
                    <a:lnTo>
                      <a:pt x="179" y="56"/>
                    </a:lnTo>
                    <a:lnTo>
                      <a:pt x="169" y="59"/>
                    </a:lnTo>
                    <a:lnTo>
                      <a:pt x="162" y="64"/>
                    </a:lnTo>
                    <a:lnTo>
                      <a:pt x="166" y="77"/>
                    </a:lnTo>
                    <a:lnTo>
                      <a:pt x="172" y="74"/>
                    </a:lnTo>
                    <a:lnTo>
                      <a:pt x="180" y="70"/>
                    </a:lnTo>
                    <a:lnTo>
                      <a:pt x="188" y="69"/>
                    </a:lnTo>
                    <a:lnTo>
                      <a:pt x="196" y="68"/>
                    </a:lnTo>
                    <a:lnTo>
                      <a:pt x="204" y="69"/>
                    </a:lnTo>
                    <a:lnTo>
                      <a:pt x="210" y="71"/>
                    </a:lnTo>
                    <a:lnTo>
                      <a:pt x="215" y="75"/>
                    </a:lnTo>
                    <a:lnTo>
                      <a:pt x="218" y="78"/>
                    </a:lnTo>
                    <a:lnTo>
                      <a:pt x="220" y="82"/>
                    </a:lnTo>
                    <a:lnTo>
                      <a:pt x="221" y="87"/>
                    </a:lnTo>
                    <a:lnTo>
                      <a:pt x="222" y="91"/>
                    </a:lnTo>
                    <a:lnTo>
                      <a:pt x="222" y="96"/>
                    </a:lnTo>
                    <a:lnTo>
                      <a:pt x="222" y="98"/>
                    </a:lnTo>
                    <a:lnTo>
                      <a:pt x="206" y="99"/>
                    </a:lnTo>
                    <a:lnTo>
                      <a:pt x="193" y="100"/>
                    </a:lnTo>
                    <a:lnTo>
                      <a:pt x="181" y="105"/>
                    </a:lnTo>
                    <a:lnTo>
                      <a:pt x="171" y="109"/>
                    </a:lnTo>
                    <a:lnTo>
                      <a:pt x="167" y="113"/>
                    </a:lnTo>
                    <a:lnTo>
                      <a:pt x="164" y="116"/>
                    </a:lnTo>
                    <a:lnTo>
                      <a:pt x="161" y="119"/>
                    </a:lnTo>
                    <a:lnTo>
                      <a:pt x="158" y="123"/>
                    </a:lnTo>
                    <a:lnTo>
                      <a:pt x="156" y="127"/>
                    </a:lnTo>
                    <a:lnTo>
                      <a:pt x="154" y="132"/>
                    </a:lnTo>
                    <a:lnTo>
                      <a:pt x="154" y="137"/>
                    </a:lnTo>
                    <a:lnTo>
                      <a:pt x="153" y="142"/>
                    </a:lnTo>
                    <a:lnTo>
                      <a:pt x="154" y="148"/>
                    </a:lnTo>
                    <a:lnTo>
                      <a:pt x="155" y="154"/>
                    </a:lnTo>
                    <a:lnTo>
                      <a:pt x="158" y="160"/>
                    </a:lnTo>
                    <a:lnTo>
                      <a:pt x="163" y="165"/>
                    </a:lnTo>
                    <a:lnTo>
                      <a:pt x="167" y="169"/>
                    </a:lnTo>
                    <a:lnTo>
                      <a:pt x="174" y="173"/>
                    </a:lnTo>
                    <a:lnTo>
                      <a:pt x="180" y="175"/>
                    </a:lnTo>
                    <a:lnTo>
                      <a:pt x="189" y="176"/>
                    </a:lnTo>
                    <a:lnTo>
                      <a:pt x="194" y="175"/>
                    </a:lnTo>
                    <a:lnTo>
                      <a:pt x="199" y="174"/>
                    </a:lnTo>
                    <a:lnTo>
                      <a:pt x="205" y="173"/>
                    </a:lnTo>
                    <a:lnTo>
                      <a:pt x="209" y="171"/>
                    </a:lnTo>
                    <a:lnTo>
                      <a:pt x="218" y="165"/>
                    </a:lnTo>
                    <a:lnTo>
                      <a:pt x="223" y="158"/>
                    </a:lnTo>
                    <a:lnTo>
                      <a:pt x="224" y="158"/>
                    </a:lnTo>
                    <a:lnTo>
                      <a:pt x="225" y="173"/>
                    </a:lnTo>
                    <a:lnTo>
                      <a:pt x="245" y="173"/>
                    </a:lnTo>
                    <a:close/>
                    <a:moveTo>
                      <a:pt x="222" y="134"/>
                    </a:moveTo>
                    <a:lnTo>
                      <a:pt x="222" y="137"/>
                    </a:lnTo>
                    <a:lnTo>
                      <a:pt x="221" y="140"/>
                    </a:lnTo>
                    <a:lnTo>
                      <a:pt x="220" y="144"/>
                    </a:lnTo>
                    <a:lnTo>
                      <a:pt x="218" y="147"/>
                    </a:lnTo>
                    <a:lnTo>
                      <a:pt x="215" y="150"/>
                    </a:lnTo>
                    <a:lnTo>
                      <a:pt x="211" y="154"/>
                    </a:lnTo>
                    <a:lnTo>
                      <a:pt x="208" y="156"/>
                    </a:lnTo>
                    <a:lnTo>
                      <a:pt x="204" y="158"/>
                    </a:lnTo>
                    <a:lnTo>
                      <a:pt x="199" y="159"/>
                    </a:lnTo>
                    <a:lnTo>
                      <a:pt x="194" y="159"/>
                    </a:lnTo>
                    <a:lnTo>
                      <a:pt x="190" y="159"/>
                    </a:lnTo>
                    <a:lnTo>
                      <a:pt x="186" y="158"/>
                    </a:lnTo>
                    <a:lnTo>
                      <a:pt x="183" y="157"/>
                    </a:lnTo>
                    <a:lnTo>
                      <a:pt x="180" y="155"/>
                    </a:lnTo>
                    <a:lnTo>
                      <a:pt x="178" y="152"/>
                    </a:lnTo>
                    <a:lnTo>
                      <a:pt x="176" y="148"/>
                    </a:lnTo>
                    <a:lnTo>
                      <a:pt x="175" y="144"/>
                    </a:lnTo>
                    <a:lnTo>
                      <a:pt x="175" y="139"/>
                    </a:lnTo>
                    <a:lnTo>
                      <a:pt x="175" y="135"/>
                    </a:lnTo>
                    <a:lnTo>
                      <a:pt x="176" y="132"/>
                    </a:lnTo>
                    <a:lnTo>
                      <a:pt x="177" y="128"/>
                    </a:lnTo>
                    <a:lnTo>
                      <a:pt x="179" y="126"/>
                    </a:lnTo>
                    <a:lnTo>
                      <a:pt x="183" y="120"/>
                    </a:lnTo>
                    <a:lnTo>
                      <a:pt x="190" y="117"/>
                    </a:lnTo>
                    <a:lnTo>
                      <a:pt x="197" y="115"/>
                    </a:lnTo>
                    <a:lnTo>
                      <a:pt x="206" y="114"/>
                    </a:lnTo>
                    <a:lnTo>
                      <a:pt x="213" y="113"/>
                    </a:lnTo>
                    <a:lnTo>
                      <a:pt x="222" y="113"/>
                    </a:lnTo>
                    <a:lnTo>
                      <a:pt x="222" y="134"/>
                    </a:lnTo>
                    <a:close/>
                    <a:moveTo>
                      <a:pt x="276" y="173"/>
                    </a:moveTo>
                    <a:lnTo>
                      <a:pt x="297" y="173"/>
                    </a:lnTo>
                    <a:lnTo>
                      <a:pt x="297" y="110"/>
                    </a:lnTo>
                    <a:lnTo>
                      <a:pt x="297" y="105"/>
                    </a:lnTo>
                    <a:lnTo>
                      <a:pt x="298" y="100"/>
                    </a:lnTo>
                    <a:lnTo>
                      <a:pt x="299" y="95"/>
                    </a:lnTo>
                    <a:lnTo>
                      <a:pt x="301" y="89"/>
                    </a:lnTo>
                    <a:lnTo>
                      <a:pt x="303" y="85"/>
                    </a:lnTo>
                    <a:lnTo>
                      <a:pt x="307" y="80"/>
                    </a:lnTo>
                    <a:lnTo>
                      <a:pt x="311" y="77"/>
                    </a:lnTo>
                    <a:lnTo>
                      <a:pt x="315" y="75"/>
                    </a:lnTo>
                    <a:lnTo>
                      <a:pt x="320" y="74"/>
                    </a:lnTo>
                    <a:lnTo>
                      <a:pt x="326" y="72"/>
                    </a:lnTo>
                    <a:lnTo>
                      <a:pt x="329" y="72"/>
                    </a:lnTo>
                    <a:lnTo>
                      <a:pt x="332" y="74"/>
                    </a:lnTo>
                    <a:lnTo>
                      <a:pt x="332" y="54"/>
                    </a:lnTo>
                    <a:lnTo>
                      <a:pt x="330" y="52"/>
                    </a:lnTo>
                    <a:lnTo>
                      <a:pt x="327" y="52"/>
                    </a:lnTo>
                    <a:lnTo>
                      <a:pt x="321" y="54"/>
                    </a:lnTo>
                    <a:lnTo>
                      <a:pt x="316" y="55"/>
                    </a:lnTo>
                    <a:lnTo>
                      <a:pt x="312" y="57"/>
                    </a:lnTo>
                    <a:lnTo>
                      <a:pt x="307" y="59"/>
                    </a:lnTo>
                    <a:lnTo>
                      <a:pt x="303" y="64"/>
                    </a:lnTo>
                    <a:lnTo>
                      <a:pt x="300" y="68"/>
                    </a:lnTo>
                    <a:lnTo>
                      <a:pt x="297" y="72"/>
                    </a:lnTo>
                    <a:lnTo>
                      <a:pt x="294" y="78"/>
                    </a:lnTo>
                    <a:lnTo>
                      <a:pt x="293" y="78"/>
                    </a:lnTo>
                    <a:lnTo>
                      <a:pt x="293" y="56"/>
                    </a:lnTo>
                    <a:lnTo>
                      <a:pt x="275" y="56"/>
                    </a:lnTo>
                    <a:lnTo>
                      <a:pt x="275" y="64"/>
                    </a:lnTo>
                    <a:lnTo>
                      <a:pt x="276" y="72"/>
                    </a:lnTo>
                    <a:lnTo>
                      <a:pt x="276" y="81"/>
                    </a:lnTo>
                    <a:lnTo>
                      <a:pt x="276" y="93"/>
                    </a:lnTo>
                    <a:lnTo>
                      <a:pt x="276" y="173"/>
                    </a:lnTo>
                    <a:close/>
                    <a:moveTo>
                      <a:pt x="434" y="173"/>
                    </a:moveTo>
                    <a:lnTo>
                      <a:pt x="433" y="159"/>
                    </a:lnTo>
                    <a:lnTo>
                      <a:pt x="432" y="145"/>
                    </a:lnTo>
                    <a:lnTo>
                      <a:pt x="432" y="100"/>
                    </a:lnTo>
                    <a:lnTo>
                      <a:pt x="432" y="91"/>
                    </a:lnTo>
                    <a:lnTo>
                      <a:pt x="431" y="84"/>
                    </a:lnTo>
                    <a:lnTo>
                      <a:pt x="427" y="75"/>
                    </a:lnTo>
                    <a:lnTo>
                      <a:pt x="423" y="68"/>
                    </a:lnTo>
                    <a:lnTo>
                      <a:pt x="421" y="65"/>
                    </a:lnTo>
                    <a:lnTo>
                      <a:pt x="418" y="61"/>
                    </a:lnTo>
                    <a:lnTo>
                      <a:pt x="414" y="59"/>
                    </a:lnTo>
                    <a:lnTo>
                      <a:pt x="410" y="57"/>
                    </a:lnTo>
                    <a:lnTo>
                      <a:pt x="406" y="55"/>
                    </a:lnTo>
                    <a:lnTo>
                      <a:pt x="400" y="54"/>
                    </a:lnTo>
                    <a:lnTo>
                      <a:pt x="395" y="52"/>
                    </a:lnTo>
                    <a:lnTo>
                      <a:pt x="388" y="52"/>
                    </a:lnTo>
                    <a:lnTo>
                      <a:pt x="378" y="54"/>
                    </a:lnTo>
                    <a:lnTo>
                      <a:pt x="368" y="56"/>
                    </a:lnTo>
                    <a:lnTo>
                      <a:pt x="359" y="59"/>
                    </a:lnTo>
                    <a:lnTo>
                      <a:pt x="352" y="64"/>
                    </a:lnTo>
                    <a:lnTo>
                      <a:pt x="356" y="77"/>
                    </a:lnTo>
                    <a:lnTo>
                      <a:pt x="363" y="74"/>
                    </a:lnTo>
                    <a:lnTo>
                      <a:pt x="370" y="70"/>
                    </a:lnTo>
                    <a:lnTo>
                      <a:pt x="378" y="69"/>
                    </a:lnTo>
                    <a:lnTo>
                      <a:pt x="385" y="68"/>
                    </a:lnTo>
                    <a:lnTo>
                      <a:pt x="394" y="69"/>
                    </a:lnTo>
                    <a:lnTo>
                      <a:pt x="399" y="71"/>
                    </a:lnTo>
                    <a:lnTo>
                      <a:pt x="405" y="75"/>
                    </a:lnTo>
                    <a:lnTo>
                      <a:pt x="408" y="78"/>
                    </a:lnTo>
                    <a:lnTo>
                      <a:pt x="410" y="82"/>
                    </a:lnTo>
                    <a:lnTo>
                      <a:pt x="411" y="87"/>
                    </a:lnTo>
                    <a:lnTo>
                      <a:pt x="411" y="91"/>
                    </a:lnTo>
                    <a:lnTo>
                      <a:pt x="411" y="96"/>
                    </a:lnTo>
                    <a:lnTo>
                      <a:pt x="411" y="98"/>
                    </a:lnTo>
                    <a:lnTo>
                      <a:pt x="396" y="99"/>
                    </a:lnTo>
                    <a:lnTo>
                      <a:pt x="382" y="100"/>
                    </a:lnTo>
                    <a:lnTo>
                      <a:pt x="370" y="105"/>
                    </a:lnTo>
                    <a:lnTo>
                      <a:pt x="360" y="109"/>
                    </a:lnTo>
                    <a:lnTo>
                      <a:pt x="357" y="113"/>
                    </a:lnTo>
                    <a:lnTo>
                      <a:pt x="353" y="116"/>
                    </a:lnTo>
                    <a:lnTo>
                      <a:pt x="350" y="119"/>
                    </a:lnTo>
                    <a:lnTo>
                      <a:pt x="347" y="123"/>
                    </a:lnTo>
                    <a:lnTo>
                      <a:pt x="345" y="127"/>
                    </a:lnTo>
                    <a:lnTo>
                      <a:pt x="344" y="132"/>
                    </a:lnTo>
                    <a:lnTo>
                      <a:pt x="343" y="137"/>
                    </a:lnTo>
                    <a:lnTo>
                      <a:pt x="343" y="142"/>
                    </a:lnTo>
                    <a:lnTo>
                      <a:pt x="343" y="148"/>
                    </a:lnTo>
                    <a:lnTo>
                      <a:pt x="345" y="154"/>
                    </a:lnTo>
                    <a:lnTo>
                      <a:pt x="347" y="160"/>
                    </a:lnTo>
                    <a:lnTo>
                      <a:pt x="352" y="165"/>
                    </a:lnTo>
                    <a:lnTo>
                      <a:pt x="357" y="169"/>
                    </a:lnTo>
                    <a:lnTo>
                      <a:pt x="363" y="173"/>
                    </a:lnTo>
                    <a:lnTo>
                      <a:pt x="370" y="175"/>
                    </a:lnTo>
                    <a:lnTo>
                      <a:pt x="378" y="176"/>
                    </a:lnTo>
                    <a:lnTo>
                      <a:pt x="384" y="175"/>
                    </a:lnTo>
                    <a:lnTo>
                      <a:pt x="390" y="174"/>
                    </a:lnTo>
                    <a:lnTo>
                      <a:pt x="394" y="173"/>
                    </a:lnTo>
                    <a:lnTo>
                      <a:pt x="399" y="171"/>
                    </a:lnTo>
                    <a:lnTo>
                      <a:pt x="407" y="165"/>
                    </a:lnTo>
                    <a:lnTo>
                      <a:pt x="413" y="158"/>
                    </a:lnTo>
                    <a:lnTo>
                      <a:pt x="413" y="158"/>
                    </a:lnTo>
                    <a:lnTo>
                      <a:pt x="415" y="173"/>
                    </a:lnTo>
                    <a:lnTo>
                      <a:pt x="434" y="173"/>
                    </a:lnTo>
                    <a:close/>
                    <a:moveTo>
                      <a:pt x="412" y="134"/>
                    </a:moveTo>
                    <a:lnTo>
                      <a:pt x="412" y="137"/>
                    </a:lnTo>
                    <a:lnTo>
                      <a:pt x="411" y="140"/>
                    </a:lnTo>
                    <a:lnTo>
                      <a:pt x="409" y="144"/>
                    </a:lnTo>
                    <a:lnTo>
                      <a:pt x="407" y="147"/>
                    </a:lnTo>
                    <a:lnTo>
                      <a:pt x="405" y="150"/>
                    </a:lnTo>
                    <a:lnTo>
                      <a:pt x="401" y="154"/>
                    </a:lnTo>
                    <a:lnTo>
                      <a:pt x="398" y="156"/>
                    </a:lnTo>
                    <a:lnTo>
                      <a:pt x="394" y="158"/>
                    </a:lnTo>
                    <a:lnTo>
                      <a:pt x="388" y="159"/>
                    </a:lnTo>
                    <a:lnTo>
                      <a:pt x="383" y="159"/>
                    </a:lnTo>
                    <a:lnTo>
                      <a:pt x="380" y="159"/>
                    </a:lnTo>
                    <a:lnTo>
                      <a:pt x="375" y="158"/>
                    </a:lnTo>
                    <a:lnTo>
                      <a:pt x="372" y="157"/>
                    </a:lnTo>
                    <a:lnTo>
                      <a:pt x="369" y="155"/>
                    </a:lnTo>
                    <a:lnTo>
                      <a:pt x="367" y="152"/>
                    </a:lnTo>
                    <a:lnTo>
                      <a:pt x="366" y="148"/>
                    </a:lnTo>
                    <a:lnTo>
                      <a:pt x="364" y="144"/>
                    </a:lnTo>
                    <a:lnTo>
                      <a:pt x="364" y="139"/>
                    </a:lnTo>
                    <a:lnTo>
                      <a:pt x="364" y="135"/>
                    </a:lnTo>
                    <a:lnTo>
                      <a:pt x="365" y="132"/>
                    </a:lnTo>
                    <a:lnTo>
                      <a:pt x="366" y="128"/>
                    </a:lnTo>
                    <a:lnTo>
                      <a:pt x="368" y="126"/>
                    </a:lnTo>
                    <a:lnTo>
                      <a:pt x="373" y="120"/>
                    </a:lnTo>
                    <a:lnTo>
                      <a:pt x="380" y="117"/>
                    </a:lnTo>
                    <a:lnTo>
                      <a:pt x="386" y="115"/>
                    </a:lnTo>
                    <a:lnTo>
                      <a:pt x="395" y="114"/>
                    </a:lnTo>
                    <a:lnTo>
                      <a:pt x="404" y="113"/>
                    </a:lnTo>
                    <a:lnTo>
                      <a:pt x="412" y="113"/>
                    </a:lnTo>
                    <a:lnTo>
                      <a:pt x="412" y="134"/>
                    </a:lnTo>
                    <a:close/>
                    <a:moveTo>
                      <a:pt x="465" y="173"/>
                    </a:moveTo>
                    <a:lnTo>
                      <a:pt x="487" y="173"/>
                    </a:lnTo>
                    <a:lnTo>
                      <a:pt x="487" y="103"/>
                    </a:lnTo>
                    <a:lnTo>
                      <a:pt x="487" y="97"/>
                    </a:lnTo>
                    <a:lnTo>
                      <a:pt x="488" y="93"/>
                    </a:lnTo>
                    <a:lnTo>
                      <a:pt x="489" y="88"/>
                    </a:lnTo>
                    <a:lnTo>
                      <a:pt x="492" y="84"/>
                    </a:lnTo>
                    <a:lnTo>
                      <a:pt x="494" y="80"/>
                    </a:lnTo>
                    <a:lnTo>
                      <a:pt x="498" y="77"/>
                    </a:lnTo>
                    <a:lnTo>
                      <a:pt x="502" y="74"/>
                    </a:lnTo>
                    <a:lnTo>
                      <a:pt x="506" y="72"/>
                    </a:lnTo>
                    <a:lnTo>
                      <a:pt x="510" y="70"/>
                    </a:lnTo>
                    <a:lnTo>
                      <a:pt x="516" y="70"/>
                    </a:lnTo>
                    <a:lnTo>
                      <a:pt x="522" y="71"/>
                    </a:lnTo>
                    <a:lnTo>
                      <a:pt x="528" y="74"/>
                    </a:lnTo>
                    <a:lnTo>
                      <a:pt x="532" y="76"/>
                    </a:lnTo>
                    <a:lnTo>
                      <a:pt x="536" y="80"/>
                    </a:lnTo>
                    <a:lnTo>
                      <a:pt x="539" y="86"/>
                    </a:lnTo>
                    <a:lnTo>
                      <a:pt x="541" y="91"/>
                    </a:lnTo>
                    <a:lnTo>
                      <a:pt x="542" y="98"/>
                    </a:lnTo>
                    <a:lnTo>
                      <a:pt x="542" y="105"/>
                    </a:lnTo>
                    <a:lnTo>
                      <a:pt x="542" y="173"/>
                    </a:lnTo>
                    <a:lnTo>
                      <a:pt x="562" y="173"/>
                    </a:lnTo>
                    <a:lnTo>
                      <a:pt x="562" y="103"/>
                    </a:lnTo>
                    <a:lnTo>
                      <a:pt x="562" y="96"/>
                    </a:lnTo>
                    <a:lnTo>
                      <a:pt x="561" y="89"/>
                    </a:lnTo>
                    <a:lnTo>
                      <a:pt x="560" y="82"/>
                    </a:lnTo>
                    <a:lnTo>
                      <a:pt x="559" y="78"/>
                    </a:lnTo>
                    <a:lnTo>
                      <a:pt x="554" y="69"/>
                    </a:lnTo>
                    <a:lnTo>
                      <a:pt x="548" y="62"/>
                    </a:lnTo>
                    <a:lnTo>
                      <a:pt x="542" y="58"/>
                    </a:lnTo>
                    <a:lnTo>
                      <a:pt x="535" y="55"/>
                    </a:lnTo>
                    <a:lnTo>
                      <a:pt x="529" y="54"/>
                    </a:lnTo>
                    <a:lnTo>
                      <a:pt x="522" y="52"/>
                    </a:lnTo>
                    <a:lnTo>
                      <a:pt x="516" y="54"/>
                    </a:lnTo>
                    <a:lnTo>
                      <a:pt x="509" y="55"/>
                    </a:lnTo>
                    <a:lnTo>
                      <a:pt x="504" y="57"/>
                    </a:lnTo>
                    <a:lnTo>
                      <a:pt x="499" y="59"/>
                    </a:lnTo>
                    <a:lnTo>
                      <a:pt x="494" y="62"/>
                    </a:lnTo>
                    <a:lnTo>
                      <a:pt x="490" y="67"/>
                    </a:lnTo>
                    <a:lnTo>
                      <a:pt x="487" y="70"/>
                    </a:lnTo>
                    <a:lnTo>
                      <a:pt x="485" y="75"/>
                    </a:lnTo>
                    <a:lnTo>
                      <a:pt x="485" y="75"/>
                    </a:lnTo>
                    <a:lnTo>
                      <a:pt x="483" y="56"/>
                    </a:lnTo>
                    <a:lnTo>
                      <a:pt x="465" y="56"/>
                    </a:lnTo>
                    <a:lnTo>
                      <a:pt x="465" y="70"/>
                    </a:lnTo>
                    <a:lnTo>
                      <a:pt x="465" y="87"/>
                    </a:lnTo>
                    <a:lnTo>
                      <a:pt x="465" y="173"/>
                    </a:lnTo>
                    <a:close/>
                    <a:moveTo>
                      <a:pt x="600" y="27"/>
                    </a:moveTo>
                    <a:lnTo>
                      <a:pt x="600" y="56"/>
                    </a:lnTo>
                    <a:lnTo>
                      <a:pt x="583" y="56"/>
                    </a:lnTo>
                    <a:lnTo>
                      <a:pt x="583" y="71"/>
                    </a:lnTo>
                    <a:lnTo>
                      <a:pt x="600" y="71"/>
                    </a:lnTo>
                    <a:lnTo>
                      <a:pt x="600" y="136"/>
                    </a:lnTo>
                    <a:lnTo>
                      <a:pt x="600" y="146"/>
                    </a:lnTo>
                    <a:lnTo>
                      <a:pt x="602" y="154"/>
                    </a:lnTo>
                    <a:lnTo>
                      <a:pt x="604" y="160"/>
                    </a:lnTo>
                    <a:lnTo>
                      <a:pt x="608" y="166"/>
                    </a:lnTo>
                    <a:lnTo>
                      <a:pt x="612" y="171"/>
                    </a:lnTo>
                    <a:lnTo>
                      <a:pt x="617" y="173"/>
                    </a:lnTo>
                    <a:lnTo>
                      <a:pt x="624" y="175"/>
                    </a:lnTo>
                    <a:lnTo>
                      <a:pt x="630" y="175"/>
                    </a:lnTo>
                    <a:lnTo>
                      <a:pt x="641" y="175"/>
                    </a:lnTo>
                    <a:lnTo>
                      <a:pt x="649" y="173"/>
                    </a:lnTo>
                    <a:lnTo>
                      <a:pt x="648" y="156"/>
                    </a:lnTo>
                    <a:lnTo>
                      <a:pt x="643" y="157"/>
                    </a:lnTo>
                    <a:lnTo>
                      <a:pt x="636" y="158"/>
                    </a:lnTo>
                    <a:lnTo>
                      <a:pt x="633" y="157"/>
                    </a:lnTo>
                    <a:lnTo>
                      <a:pt x="628" y="156"/>
                    </a:lnTo>
                    <a:lnTo>
                      <a:pt x="626" y="155"/>
                    </a:lnTo>
                    <a:lnTo>
                      <a:pt x="624" y="152"/>
                    </a:lnTo>
                    <a:lnTo>
                      <a:pt x="623" y="148"/>
                    </a:lnTo>
                    <a:lnTo>
                      <a:pt x="622" y="145"/>
                    </a:lnTo>
                    <a:lnTo>
                      <a:pt x="621" y="140"/>
                    </a:lnTo>
                    <a:lnTo>
                      <a:pt x="621" y="135"/>
                    </a:lnTo>
                    <a:lnTo>
                      <a:pt x="621" y="71"/>
                    </a:lnTo>
                    <a:lnTo>
                      <a:pt x="650" y="71"/>
                    </a:lnTo>
                    <a:lnTo>
                      <a:pt x="650" y="56"/>
                    </a:lnTo>
                    <a:lnTo>
                      <a:pt x="621" y="56"/>
                    </a:lnTo>
                    <a:lnTo>
                      <a:pt x="621" y="21"/>
                    </a:lnTo>
                    <a:lnTo>
                      <a:pt x="600" y="27"/>
                    </a:lnTo>
                    <a:close/>
                    <a:moveTo>
                      <a:pt x="694" y="173"/>
                    </a:moveTo>
                    <a:lnTo>
                      <a:pt x="694" y="56"/>
                    </a:lnTo>
                    <a:lnTo>
                      <a:pt x="674" y="56"/>
                    </a:lnTo>
                    <a:lnTo>
                      <a:pt x="674" y="173"/>
                    </a:lnTo>
                    <a:lnTo>
                      <a:pt x="694" y="173"/>
                    </a:lnTo>
                    <a:close/>
                    <a:moveTo>
                      <a:pt x="684" y="9"/>
                    </a:moveTo>
                    <a:lnTo>
                      <a:pt x="679" y="10"/>
                    </a:lnTo>
                    <a:lnTo>
                      <a:pt x="675" y="12"/>
                    </a:lnTo>
                    <a:lnTo>
                      <a:pt x="671" y="17"/>
                    </a:lnTo>
                    <a:lnTo>
                      <a:pt x="671" y="22"/>
                    </a:lnTo>
                    <a:lnTo>
                      <a:pt x="671" y="27"/>
                    </a:lnTo>
                    <a:lnTo>
                      <a:pt x="675" y="31"/>
                    </a:lnTo>
                    <a:lnTo>
                      <a:pt x="678" y="35"/>
                    </a:lnTo>
                    <a:lnTo>
                      <a:pt x="683" y="36"/>
                    </a:lnTo>
                    <a:lnTo>
                      <a:pt x="689" y="35"/>
                    </a:lnTo>
                    <a:lnTo>
                      <a:pt x="693" y="31"/>
                    </a:lnTo>
                    <a:lnTo>
                      <a:pt x="696" y="27"/>
                    </a:lnTo>
                    <a:lnTo>
                      <a:pt x="696" y="22"/>
                    </a:lnTo>
                    <a:lnTo>
                      <a:pt x="696" y="17"/>
                    </a:lnTo>
                    <a:lnTo>
                      <a:pt x="693" y="12"/>
                    </a:lnTo>
                    <a:lnTo>
                      <a:pt x="689" y="10"/>
                    </a:lnTo>
                    <a:lnTo>
                      <a:pt x="684" y="9"/>
                    </a:lnTo>
                    <a:close/>
                    <a:moveTo>
                      <a:pt x="729" y="173"/>
                    </a:moveTo>
                    <a:lnTo>
                      <a:pt x="749" y="173"/>
                    </a:lnTo>
                    <a:lnTo>
                      <a:pt x="749" y="110"/>
                    </a:lnTo>
                    <a:lnTo>
                      <a:pt x="749" y="105"/>
                    </a:lnTo>
                    <a:lnTo>
                      <a:pt x="750" y="100"/>
                    </a:lnTo>
                    <a:lnTo>
                      <a:pt x="751" y="95"/>
                    </a:lnTo>
                    <a:lnTo>
                      <a:pt x="753" y="89"/>
                    </a:lnTo>
                    <a:lnTo>
                      <a:pt x="757" y="85"/>
                    </a:lnTo>
                    <a:lnTo>
                      <a:pt x="760" y="80"/>
                    </a:lnTo>
                    <a:lnTo>
                      <a:pt x="763" y="77"/>
                    </a:lnTo>
                    <a:lnTo>
                      <a:pt x="768" y="75"/>
                    </a:lnTo>
                    <a:lnTo>
                      <a:pt x="773" y="74"/>
                    </a:lnTo>
                    <a:lnTo>
                      <a:pt x="778" y="72"/>
                    </a:lnTo>
                    <a:lnTo>
                      <a:pt x="782" y="72"/>
                    </a:lnTo>
                    <a:lnTo>
                      <a:pt x="785" y="74"/>
                    </a:lnTo>
                    <a:lnTo>
                      <a:pt x="785" y="54"/>
                    </a:lnTo>
                    <a:lnTo>
                      <a:pt x="783" y="52"/>
                    </a:lnTo>
                    <a:lnTo>
                      <a:pt x="779" y="52"/>
                    </a:lnTo>
                    <a:lnTo>
                      <a:pt x="774" y="54"/>
                    </a:lnTo>
                    <a:lnTo>
                      <a:pt x="769" y="55"/>
                    </a:lnTo>
                    <a:lnTo>
                      <a:pt x="764" y="57"/>
                    </a:lnTo>
                    <a:lnTo>
                      <a:pt x="760" y="59"/>
                    </a:lnTo>
                    <a:lnTo>
                      <a:pt x="756" y="64"/>
                    </a:lnTo>
                    <a:lnTo>
                      <a:pt x="752" y="68"/>
                    </a:lnTo>
                    <a:lnTo>
                      <a:pt x="750" y="72"/>
                    </a:lnTo>
                    <a:lnTo>
                      <a:pt x="748" y="78"/>
                    </a:lnTo>
                    <a:lnTo>
                      <a:pt x="747" y="78"/>
                    </a:lnTo>
                    <a:lnTo>
                      <a:pt x="746" y="56"/>
                    </a:lnTo>
                    <a:lnTo>
                      <a:pt x="728" y="56"/>
                    </a:lnTo>
                    <a:lnTo>
                      <a:pt x="729" y="64"/>
                    </a:lnTo>
                    <a:lnTo>
                      <a:pt x="729" y="72"/>
                    </a:lnTo>
                    <a:lnTo>
                      <a:pt x="729" y="81"/>
                    </a:lnTo>
                    <a:lnTo>
                      <a:pt x="729" y="93"/>
                    </a:lnTo>
                    <a:lnTo>
                      <a:pt x="729" y="173"/>
                    </a:lnTo>
                    <a:close/>
                    <a:moveTo>
                      <a:pt x="934" y="0"/>
                    </a:moveTo>
                    <a:lnTo>
                      <a:pt x="934" y="70"/>
                    </a:lnTo>
                    <a:lnTo>
                      <a:pt x="933" y="70"/>
                    </a:lnTo>
                    <a:lnTo>
                      <a:pt x="931" y="67"/>
                    </a:lnTo>
                    <a:lnTo>
                      <a:pt x="928" y="64"/>
                    </a:lnTo>
                    <a:lnTo>
                      <a:pt x="924" y="60"/>
                    </a:lnTo>
                    <a:lnTo>
                      <a:pt x="921" y="58"/>
                    </a:lnTo>
                    <a:lnTo>
                      <a:pt x="915" y="56"/>
                    </a:lnTo>
                    <a:lnTo>
                      <a:pt x="911" y="54"/>
                    </a:lnTo>
                    <a:lnTo>
                      <a:pt x="905" y="52"/>
                    </a:lnTo>
                    <a:lnTo>
                      <a:pt x="898" y="52"/>
                    </a:lnTo>
                    <a:lnTo>
                      <a:pt x="894" y="52"/>
                    </a:lnTo>
                    <a:lnTo>
                      <a:pt x="888" y="54"/>
                    </a:lnTo>
                    <a:lnTo>
                      <a:pt x="883" y="55"/>
                    </a:lnTo>
                    <a:lnTo>
                      <a:pt x="879" y="57"/>
                    </a:lnTo>
                    <a:lnTo>
                      <a:pt x="870" y="62"/>
                    </a:lnTo>
                    <a:lnTo>
                      <a:pt x="863" y="69"/>
                    </a:lnTo>
                    <a:lnTo>
                      <a:pt x="859" y="74"/>
                    </a:lnTo>
                    <a:lnTo>
                      <a:pt x="856" y="78"/>
                    </a:lnTo>
                    <a:lnTo>
                      <a:pt x="854" y="84"/>
                    </a:lnTo>
                    <a:lnTo>
                      <a:pt x="852" y="89"/>
                    </a:lnTo>
                    <a:lnTo>
                      <a:pt x="850" y="96"/>
                    </a:lnTo>
                    <a:lnTo>
                      <a:pt x="849" y="101"/>
                    </a:lnTo>
                    <a:lnTo>
                      <a:pt x="847" y="108"/>
                    </a:lnTo>
                    <a:lnTo>
                      <a:pt x="847" y="116"/>
                    </a:lnTo>
                    <a:lnTo>
                      <a:pt x="849" y="128"/>
                    </a:lnTo>
                    <a:lnTo>
                      <a:pt x="852" y="140"/>
                    </a:lnTo>
                    <a:lnTo>
                      <a:pt x="856" y="150"/>
                    </a:lnTo>
                    <a:lnTo>
                      <a:pt x="861" y="159"/>
                    </a:lnTo>
                    <a:lnTo>
                      <a:pt x="869" y="166"/>
                    </a:lnTo>
                    <a:lnTo>
                      <a:pt x="877" y="172"/>
                    </a:lnTo>
                    <a:lnTo>
                      <a:pt x="882" y="173"/>
                    </a:lnTo>
                    <a:lnTo>
                      <a:pt x="886" y="175"/>
                    </a:lnTo>
                    <a:lnTo>
                      <a:pt x="892" y="175"/>
                    </a:lnTo>
                    <a:lnTo>
                      <a:pt x="896" y="176"/>
                    </a:lnTo>
                    <a:lnTo>
                      <a:pt x="904" y="175"/>
                    </a:lnTo>
                    <a:lnTo>
                      <a:pt x="909" y="174"/>
                    </a:lnTo>
                    <a:lnTo>
                      <a:pt x="915" y="172"/>
                    </a:lnTo>
                    <a:lnTo>
                      <a:pt x="921" y="169"/>
                    </a:lnTo>
                    <a:lnTo>
                      <a:pt x="925" y="166"/>
                    </a:lnTo>
                    <a:lnTo>
                      <a:pt x="930" y="162"/>
                    </a:lnTo>
                    <a:lnTo>
                      <a:pt x="933" y="157"/>
                    </a:lnTo>
                    <a:lnTo>
                      <a:pt x="935" y="153"/>
                    </a:lnTo>
                    <a:lnTo>
                      <a:pt x="936" y="153"/>
                    </a:lnTo>
                    <a:lnTo>
                      <a:pt x="937" y="173"/>
                    </a:lnTo>
                    <a:lnTo>
                      <a:pt x="955" y="173"/>
                    </a:lnTo>
                    <a:lnTo>
                      <a:pt x="954" y="158"/>
                    </a:lnTo>
                    <a:lnTo>
                      <a:pt x="954" y="143"/>
                    </a:lnTo>
                    <a:lnTo>
                      <a:pt x="954" y="0"/>
                    </a:lnTo>
                    <a:lnTo>
                      <a:pt x="934" y="0"/>
                    </a:lnTo>
                    <a:close/>
                    <a:moveTo>
                      <a:pt x="934" y="124"/>
                    </a:moveTo>
                    <a:lnTo>
                      <a:pt x="934" y="128"/>
                    </a:lnTo>
                    <a:lnTo>
                      <a:pt x="933" y="133"/>
                    </a:lnTo>
                    <a:lnTo>
                      <a:pt x="931" y="138"/>
                    </a:lnTo>
                    <a:lnTo>
                      <a:pt x="928" y="144"/>
                    </a:lnTo>
                    <a:lnTo>
                      <a:pt x="925" y="148"/>
                    </a:lnTo>
                    <a:lnTo>
                      <a:pt x="921" y="152"/>
                    </a:lnTo>
                    <a:lnTo>
                      <a:pt x="917" y="155"/>
                    </a:lnTo>
                    <a:lnTo>
                      <a:pt x="912" y="157"/>
                    </a:lnTo>
                    <a:lnTo>
                      <a:pt x="907" y="158"/>
                    </a:lnTo>
                    <a:lnTo>
                      <a:pt x="903" y="158"/>
                    </a:lnTo>
                    <a:lnTo>
                      <a:pt x="894" y="157"/>
                    </a:lnTo>
                    <a:lnTo>
                      <a:pt x="887" y="155"/>
                    </a:lnTo>
                    <a:lnTo>
                      <a:pt x="882" y="150"/>
                    </a:lnTo>
                    <a:lnTo>
                      <a:pt x="877" y="146"/>
                    </a:lnTo>
                    <a:lnTo>
                      <a:pt x="873" y="139"/>
                    </a:lnTo>
                    <a:lnTo>
                      <a:pt x="870" y="132"/>
                    </a:lnTo>
                    <a:lnTo>
                      <a:pt x="869" y="124"/>
                    </a:lnTo>
                    <a:lnTo>
                      <a:pt x="869" y="115"/>
                    </a:lnTo>
                    <a:lnTo>
                      <a:pt x="869" y="106"/>
                    </a:lnTo>
                    <a:lnTo>
                      <a:pt x="871" y="97"/>
                    </a:lnTo>
                    <a:lnTo>
                      <a:pt x="873" y="89"/>
                    </a:lnTo>
                    <a:lnTo>
                      <a:pt x="878" y="82"/>
                    </a:lnTo>
                    <a:lnTo>
                      <a:pt x="882" y="77"/>
                    </a:lnTo>
                    <a:lnTo>
                      <a:pt x="888" y="72"/>
                    </a:lnTo>
                    <a:lnTo>
                      <a:pt x="895" y="70"/>
                    </a:lnTo>
                    <a:lnTo>
                      <a:pt x="903" y="69"/>
                    </a:lnTo>
                    <a:lnTo>
                      <a:pt x="908" y="70"/>
                    </a:lnTo>
                    <a:lnTo>
                      <a:pt x="913" y="71"/>
                    </a:lnTo>
                    <a:lnTo>
                      <a:pt x="919" y="74"/>
                    </a:lnTo>
                    <a:lnTo>
                      <a:pt x="922" y="77"/>
                    </a:lnTo>
                    <a:lnTo>
                      <a:pt x="926" y="80"/>
                    </a:lnTo>
                    <a:lnTo>
                      <a:pt x="928" y="85"/>
                    </a:lnTo>
                    <a:lnTo>
                      <a:pt x="931" y="89"/>
                    </a:lnTo>
                    <a:lnTo>
                      <a:pt x="933" y="94"/>
                    </a:lnTo>
                    <a:lnTo>
                      <a:pt x="934" y="99"/>
                    </a:lnTo>
                    <a:lnTo>
                      <a:pt x="934" y="104"/>
                    </a:lnTo>
                    <a:lnTo>
                      <a:pt x="934" y="124"/>
                    </a:lnTo>
                    <a:close/>
                    <a:moveTo>
                      <a:pt x="1009" y="173"/>
                    </a:moveTo>
                    <a:lnTo>
                      <a:pt x="1009" y="56"/>
                    </a:lnTo>
                    <a:lnTo>
                      <a:pt x="989" y="56"/>
                    </a:lnTo>
                    <a:lnTo>
                      <a:pt x="989" y="173"/>
                    </a:lnTo>
                    <a:lnTo>
                      <a:pt x="1009" y="173"/>
                    </a:lnTo>
                    <a:close/>
                    <a:moveTo>
                      <a:pt x="999" y="9"/>
                    </a:moveTo>
                    <a:lnTo>
                      <a:pt x="994" y="10"/>
                    </a:lnTo>
                    <a:lnTo>
                      <a:pt x="990" y="12"/>
                    </a:lnTo>
                    <a:lnTo>
                      <a:pt x="987" y="17"/>
                    </a:lnTo>
                    <a:lnTo>
                      <a:pt x="986" y="22"/>
                    </a:lnTo>
                    <a:lnTo>
                      <a:pt x="987" y="27"/>
                    </a:lnTo>
                    <a:lnTo>
                      <a:pt x="990" y="31"/>
                    </a:lnTo>
                    <a:lnTo>
                      <a:pt x="993" y="35"/>
                    </a:lnTo>
                    <a:lnTo>
                      <a:pt x="999" y="36"/>
                    </a:lnTo>
                    <a:lnTo>
                      <a:pt x="1004" y="35"/>
                    </a:lnTo>
                    <a:lnTo>
                      <a:pt x="1008" y="31"/>
                    </a:lnTo>
                    <a:lnTo>
                      <a:pt x="1011" y="27"/>
                    </a:lnTo>
                    <a:lnTo>
                      <a:pt x="1012" y="22"/>
                    </a:lnTo>
                    <a:lnTo>
                      <a:pt x="1011" y="17"/>
                    </a:lnTo>
                    <a:lnTo>
                      <a:pt x="1008" y="12"/>
                    </a:lnTo>
                    <a:lnTo>
                      <a:pt x="1004" y="10"/>
                    </a:lnTo>
                    <a:lnTo>
                      <a:pt x="999" y="9"/>
                    </a:lnTo>
                    <a:close/>
                    <a:moveTo>
                      <a:pt x="1036" y="167"/>
                    </a:moveTo>
                    <a:lnTo>
                      <a:pt x="1043" y="171"/>
                    </a:lnTo>
                    <a:lnTo>
                      <a:pt x="1050" y="173"/>
                    </a:lnTo>
                    <a:lnTo>
                      <a:pt x="1059" y="175"/>
                    </a:lnTo>
                    <a:lnTo>
                      <a:pt x="1068" y="175"/>
                    </a:lnTo>
                    <a:lnTo>
                      <a:pt x="1077" y="175"/>
                    </a:lnTo>
                    <a:lnTo>
                      <a:pt x="1086" y="173"/>
                    </a:lnTo>
                    <a:lnTo>
                      <a:pt x="1094" y="169"/>
                    </a:lnTo>
                    <a:lnTo>
                      <a:pt x="1099" y="166"/>
                    </a:lnTo>
                    <a:lnTo>
                      <a:pt x="1104" y="160"/>
                    </a:lnTo>
                    <a:lnTo>
                      <a:pt x="1108" y="155"/>
                    </a:lnTo>
                    <a:lnTo>
                      <a:pt x="1110" y="147"/>
                    </a:lnTo>
                    <a:lnTo>
                      <a:pt x="1111" y="140"/>
                    </a:lnTo>
                    <a:lnTo>
                      <a:pt x="1110" y="134"/>
                    </a:lnTo>
                    <a:lnTo>
                      <a:pt x="1109" y="128"/>
                    </a:lnTo>
                    <a:lnTo>
                      <a:pt x="1107" y="124"/>
                    </a:lnTo>
                    <a:lnTo>
                      <a:pt x="1103" y="119"/>
                    </a:lnTo>
                    <a:lnTo>
                      <a:pt x="1099" y="115"/>
                    </a:lnTo>
                    <a:lnTo>
                      <a:pt x="1094" y="111"/>
                    </a:lnTo>
                    <a:lnTo>
                      <a:pt x="1087" y="108"/>
                    </a:lnTo>
                    <a:lnTo>
                      <a:pt x="1081" y="105"/>
                    </a:lnTo>
                    <a:lnTo>
                      <a:pt x="1071" y="100"/>
                    </a:lnTo>
                    <a:lnTo>
                      <a:pt x="1065" y="96"/>
                    </a:lnTo>
                    <a:lnTo>
                      <a:pt x="1062" y="94"/>
                    </a:lnTo>
                    <a:lnTo>
                      <a:pt x="1060" y="91"/>
                    </a:lnTo>
                    <a:lnTo>
                      <a:pt x="1059" y="88"/>
                    </a:lnTo>
                    <a:lnTo>
                      <a:pt x="1059" y="85"/>
                    </a:lnTo>
                    <a:lnTo>
                      <a:pt x="1059" y="81"/>
                    </a:lnTo>
                    <a:lnTo>
                      <a:pt x="1060" y="78"/>
                    </a:lnTo>
                    <a:lnTo>
                      <a:pt x="1062" y="76"/>
                    </a:lnTo>
                    <a:lnTo>
                      <a:pt x="1063" y="74"/>
                    </a:lnTo>
                    <a:lnTo>
                      <a:pt x="1067" y="71"/>
                    </a:lnTo>
                    <a:lnTo>
                      <a:pt x="1070" y="70"/>
                    </a:lnTo>
                    <a:lnTo>
                      <a:pt x="1074" y="69"/>
                    </a:lnTo>
                    <a:lnTo>
                      <a:pt x="1079" y="69"/>
                    </a:lnTo>
                    <a:lnTo>
                      <a:pt x="1086" y="69"/>
                    </a:lnTo>
                    <a:lnTo>
                      <a:pt x="1093" y="71"/>
                    </a:lnTo>
                    <a:lnTo>
                      <a:pt x="1097" y="74"/>
                    </a:lnTo>
                    <a:lnTo>
                      <a:pt x="1101" y="76"/>
                    </a:lnTo>
                    <a:lnTo>
                      <a:pt x="1107" y="60"/>
                    </a:lnTo>
                    <a:lnTo>
                      <a:pt x="1101" y="57"/>
                    </a:lnTo>
                    <a:lnTo>
                      <a:pt x="1095" y="55"/>
                    </a:lnTo>
                    <a:lnTo>
                      <a:pt x="1087" y="54"/>
                    </a:lnTo>
                    <a:lnTo>
                      <a:pt x="1079" y="52"/>
                    </a:lnTo>
                    <a:lnTo>
                      <a:pt x="1070" y="54"/>
                    </a:lnTo>
                    <a:lnTo>
                      <a:pt x="1062" y="56"/>
                    </a:lnTo>
                    <a:lnTo>
                      <a:pt x="1056" y="58"/>
                    </a:lnTo>
                    <a:lnTo>
                      <a:pt x="1049" y="62"/>
                    </a:lnTo>
                    <a:lnTo>
                      <a:pt x="1045" y="68"/>
                    </a:lnTo>
                    <a:lnTo>
                      <a:pt x="1042" y="74"/>
                    </a:lnTo>
                    <a:lnTo>
                      <a:pt x="1040" y="80"/>
                    </a:lnTo>
                    <a:lnTo>
                      <a:pt x="1040" y="87"/>
                    </a:lnTo>
                    <a:lnTo>
                      <a:pt x="1040" y="93"/>
                    </a:lnTo>
                    <a:lnTo>
                      <a:pt x="1041" y="97"/>
                    </a:lnTo>
                    <a:lnTo>
                      <a:pt x="1043" y="101"/>
                    </a:lnTo>
                    <a:lnTo>
                      <a:pt x="1046" y="106"/>
                    </a:lnTo>
                    <a:lnTo>
                      <a:pt x="1050" y="110"/>
                    </a:lnTo>
                    <a:lnTo>
                      <a:pt x="1056" y="114"/>
                    </a:lnTo>
                    <a:lnTo>
                      <a:pt x="1062" y="117"/>
                    </a:lnTo>
                    <a:lnTo>
                      <a:pt x="1070" y="120"/>
                    </a:lnTo>
                    <a:lnTo>
                      <a:pt x="1080" y="125"/>
                    </a:lnTo>
                    <a:lnTo>
                      <a:pt x="1086" y="129"/>
                    </a:lnTo>
                    <a:lnTo>
                      <a:pt x="1088" y="133"/>
                    </a:lnTo>
                    <a:lnTo>
                      <a:pt x="1089" y="135"/>
                    </a:lnTo>
                    <a:lnTo>
                      <a:pt x="1090" y="138"/>
                    </a:lnTo>
                    <a:lnTo>
                      <a:pt x="1090" y="142"/>
                    </a:lnTo>
                    <a:lnTo>
                      <a:pt x="1090" y="146"/>
                    </a:lnTo>
                    <a:lnTo>
                      <a:pt x="1089" y="149"/>
                    </a:lnTo>
                    <a:lnTo>
                      <a:pt x="1087" y="152"/>
                    </a:lnTo>
                    <a:lnTo>
                      <a:pt x="1085" y="155"/>
                    </a:lnTo>
                    <a:lnTo>
                      <a:pt x="1082" y="157"/>
                    </a:lnTo>
                    <a:lnTo>
                      <a:pt x="1079" y="158"/>
                    </a:lnTo>
                    <a:lnTo>
                      <a:pt x="1074" y="159"/>
                    </a:lnTo>
                    <a:lnTo>
                      <a:pt x="1069" y="159"/>
                    </a:lnTo>
                    <a:lnTo>
                      <a:pt x="1060" y="159"/>
                    </a:lnTo>
                    <a:lnTo>
                      <a:pt x="1053" y="157"/>
                    </a:lnTo>
                    <a:lnTo>
                      <a:pt x="1046" y="154"/>
                    </a:lnTo>
                    <a:lnTo>
                      <a:pt x="1041" y="152"/>
                    </a:lnTo>
                    <a:lnTo>
                      <a:pt x="1036" y="167"/>
                    </a:lnTo>
                    <a:close/>
                    <a:moveTo>
                      <a:pt x="1137" y="221"/>
                    </a:moveTo>
                    <a:lnTo>
                      <a:pt x="1157" y="221"/>
                    </a:lnTo>
                    <a:lnTo>
                      <a:pt x="1157" y="157"/>
                    </a:lnTo>
                    <a:lnTo>
                      <a:pt x="1158" y="157"/>
                    </a:lnTo>
                    <a:lnTo>
                      <a:pt x="1161" y="162"/>
                    </a:lnTo>
                    <a:lnTo>
                      <a:pt x="1165" y="165"/>
                    </a:lnTo>
                    <a:lnTo>
                      <a:pt x="1168" y="168"/>
                    </a:lnTo>
                    <a:lnTo>
                      <a:pt x="1173" y="171"/>
                    </a:lnTo>
                    <a:lnTo>
                      <a:pt x="1178" y="173"/>
                    </a:lnTo>
                    <a:lnTo>
                      <a:pt x="1182" y="174"/>
                    </a:lnTo>
                    <a:lnTo>
                      <a:pt x="1188" y="175"/>
                    </a:lnTo>
                    <a:lnTo>
                      <a:pt x="1193" y="176"/>
                    </a:lnTo>
                    <a:lnTo>
                      <a:pt x="1204" y="175"/>
                    </a:lnTo>
                    <a:lnTo>
                      <a:pt x="1212" y="172"/>
                    </a:lnTo>
                    <a:lnTo>
                      <a:pt x="1221" y="167"/>
                    </a:lnTo>
                    <a:lnTo>
                      <a:pt x="1230" y="159"/>
                    </a:lnTo>
                    <a:lnTo>
                      <a:pt x="1233" y="156"/>
                    </a:lnTo>
                    <a:lnTo>
                      <a:pt x="1236" y="150"/>
                    </a:lnTo>
                    <a:lnTo>
                      <a:pt x="1238" y="146"/>
                    </a:lnTo>
                    <a:lnTo>
                      <a:pt x="1241" y="140"/>
                    </a:lnTo>
                    <a:lnTo>
                      <a:pt x="1243" y="134"/>
                    </a:lnTo>
                    <a:lnTo>
                      <a:pt x="1244" y="127"/>
                    </a:lnTo>
                    <a:lnTo>
                      <a:pt x="1245" y="120"/>
                    </a:lnTo>
                    <a:lnTo>
                      <a:pt x="1245" y="113"/>
                    </a:lnTo>
                    <a:lnTo>
                      <a:pt x="1244" y="99"/>
                    </a:lnTo>
                    <a:lnTo>
                      <a:pt x="1242" y="88"/>
                    </a:lnTo>
                    <a:lnTo>
                      <a:pt x="1237" y="78"/>
                    </a:lnTo>
                    <a:lnTo>
                      <a:pt x="1232" y="69"/>
                    </a:lnTo>
                    <a:lnTo>
                      <a:pt x="1224" y="62"/>
                    </a:lnTo>
                    <a:lnTo>
                      <a:pt x="1216" y="57"/>
                    </a:lnTo>
                    <a:lnTo>
                      <a:pt x="1211" y="55"/>
                    </a:lnTo>
                    <a:lnTo>
                      <a:pt x="1207" y="54"/>
                    </a:lnTo>
                    <a:lnTo>
                      <a:pt x="1202" y="52"/>
                    </a:lnTo>
                    <a:lnTo>
                      <a:pt x="1197" y="52"/>
                    </a:lnTo>
                    <a:lnTo>
                      <a:pt x="1190" y="52"/>
                    </a:lnTo>
                    <a:lnTo>
                      <a:pt x="1184" y="55"/>
                    </a:lnTo>
                    <a:lnTo>
                      <a:pt x="1178" y="56"/>
                    </a:lnTo>
                    <a:lnTo>
                      <a:pt x="1173" y="59"/>
                    </a:lnTo>
                    <a:lnTo>
                      <a:pt x="1168" y="62"/>
                    </a:lnTo>
                    <a:lnTo>
                      <a:pt x="1164" y="66"/>
                    </a:lnTo>
                    <a:lnTo>
                      <a:pt x="1160" y="70"/>
                    </a:lnTo>
                    <a:lnTo>
                      <a:pt x="1156" y="76"/>
                    </a:lnTo>
                    <a:lnTo>
                      <a:pt x="1156" y="76"/>
                    </a:lnTo>
                    <a:lnTo>
                      <a:pt x="1155" y="56"/>
                    </a:lnTo>
                    <a:lnTo>
                      <a:pt x="1137" y="56"/>
                    </a:lnTo>
                    <a:lnTo>
                      <a:pt x="1137" y="64"/>
                    </a:lnTo>
                    <a:lnTo>
                      <a:pt x="1137" y="72"/>
                    </a:lnTo>
                    <a:lnTo>
                      <a:pt x="1137" y="82"/>
                    </a:lnTo>
                    <a:lnTo>
                      <a:pt x="1137" y="94"/>
                    </a:lnTo>
                    <a:lnTo>
                      <a:pt x="1137" y="221"/>
                    </a:lnTo>
                    <a:close/>
                    <a:moveTo>
                      <a:pt x="1157" y="105"/>
                    </a:moveTo>
                    <a:lnTo>
                      <a:pt x="1158" y="100"/>
                    </a:lnTo>
                    <a:lnTo>
                      <a:pt x="1160" y="96"/>
                    </a:lnTo>
                    <a:lnTo>
                      <a:pt x="1161" y="90"/>
                    </a:lnTo>
                    <a:lnTo>
                      <a:pt x="1164" y="85"/>
                    </a:lnTo>
                    <a:lnTo>
                      <a:pt x="1167" y="80"/>
                    </a:lnTo>
                    <a:lnTo>
                      <a:pt x="1171" y="77"/>
                    </a:lnTo>
                    <a:lnTo>
                      <a:pt x="1176" y="74"/>
                    </a:lnTo>
                    <a:lnTo>
                      <a:pt x="1180" y="71"/>
                    </a:lnTo>
                    <a:lnTo>
                      <a:pt x="1185" y="70"/>
                    </a:lnTo>
                    <a:lnTo>
                      <a:pt x="1191" y="69"/>
                    </a:lnTo>
                    <a:lnTo>
                      <a:pt x="1198" y="70"/>
                    </a:lnTo>
                    <a:lnTo>
                      <a:pt x="1205" y="74"/>
                    </a:lnTo>
                    <a:lnTo>
                      <a:pt x="1211" y="77"/>
                    </a:lnTo>
                    <a:lnTo>
                      <a:pt x="1216" y="82"/>
                    </a:lnTo>
                    <a:lnTo>
                      <a:pt x="1220" y="89"/>
                    </a:lnTo>
                    <a:lnTo>
                      <a:pt x="1222" y="97"/>
                    </a:lnTo>
                    <a:lnTo>
                      <a:pt x="1224" y="105"/>
                    </a:lnTo>
                    <a:lnTo>
                      <a:pt x="1224" y="114"/>
                    </a:lnTo>
                    <a:lnTo>
                      <a:pt x="1224" y="123"/>
                    </a:lnTo>
                    <a:lnTo>
                      <a:pt x="1222" y="132"/>
                    </a:lnTo>
                    <a:lnTo>
                      <a:pt x="1219" y="139"/>
                    </a:lnTo>
                    <a:lnTo>
                      <a:pt x="1216" y="146"/>
                    </a:lnTo>
                    <a:lnTo>
                      <a:pt x="1210" y="152"/>
                    </a:lnTo>
                    <a:lnTo>
                      <a:pt x="1205" y="156"/>
                    </a:lnTo>
                    <a:lnTo>
                      <a:pt x="1197" y="158"/>
                    </a:lnTo>
                    <a:lnTo>
                      <a:pt x="1190" y="159"/>
                    </a:lnTo>
                    <a:lnTo>
                      <a:pt x="1184" y="158"/>
                    </a:lnTo>
                    <a:lnTo>
                      <a:pt x="1179" y="157"/>
                    </a:lnTo>
                    <a:lnTo>
                      <a:pt x="1175" y="155"/>
                    </a:lnTo>
                    <a:lnTo>
                      <a:pt x="1170" y="152"/>
                    </a:lnTo>
                    <a:lnTo>
                      <a:pt x="1166" y="148"/>
                    </a:lnTo>
                    <a:lnTo>
                      <a:pt x="1163" y="144"/>
                    </a:lnTo>
                    <a:lnTo>
                      <a:pt x="1161" y="139"/>
                    </a:lnTo>
                    <a:lnTo>
                      <a:pt x="1158" y="134"/>
                    </a:lnTo>
                    <a:lnTo>
                      <a:pt x="1158" y="129"/>
                    </a:lnTo>
                    <a:lnTo>
                      <a:pt x="1157" y="125"/>
                    </a:lnTo>
                    <a:lnTo>
                      <a:pt x="1157" y="105"/>
                    </a:lnTo>
                    <a:close/>
                    <a:moveTo>
                      <a:pt x="1319" y="52"/>
                    </a:moveTo>
                    <a:lnTo>
                      <a:pt x="1309" y="54"/>
                    </a:lnTo>
                    <a:lnTo>
                      <a:pt x="1298" y="57"/>
                    </a:lnTo>
                    <a:lnTo>
                      <a:pt x="1292" y="59"/>
                    </a:lnTo>
                    <a:lnTo>
                      <a:pt x="1288" y="62"/>
                    </a:lnTo>
                    <a:lnTo>
                      <a:pt x="1284" y="66"/>
                    </a:lnTo>
                    <a:lnTo>
                      <a:pt x="1279" y="69"/>
                    </a:lnTo>
                    <a:lnTo>
                      <a:pt x="1276" y="74"/>
                    </a:lnTo>
                    <a:lnTo>
                      <a:pt x="1273" y="78"/>
                    </a:lnTo>
                    <a:lnTo>
                      <a:pt x="1270" y="84"/>
                    </a:lnTo>
                    <a:lnTo>
                      <a:pt x="1268" y="89"/>
                    </a:lnTo>
                    <a:lnTo>
                      <a:pt x="1265" y="95"/>
                    </a:lnTo>
                    <a:lnTo>
                      <a:pt x="1264" y="101"/>
                    </a:lnTo>
                    <a:lnTo>
                      <a:pt x="1263" y="108"/>
                    </a:lnTo>
                    <a:lnTo>
                      <a:pt x="1263" y="115"/>
                    </a:lnTo>
                    <a:lnTo>
                      <a:pt x="1263" y="121"/>
                    </a:lnTo>
                    <a:lnTo>
                      <a:pt x="1264" y="128"/>
                    </a:lnTo>
                    <a:lnTo>
                      <a:pt x="1265" y="135"/>
                    </a:lnTo>
                    <a:lnTo>
                      <a:pt x="1268" y="140"/>
                    </a:lnTo>
                    <a:lnTo>
                      <a:pt x="1270" y="146"/>
                    </a:lnTo>
                    <a:lnTo>
                      <a:pt x="1272" y="150"/>
                    </a:lnTo>
                    <a:lnTo>
                      <a:pt x="1275" y="155"/>
                    </a:lnTo>
                    <a:lnTo>
                      <a:pt x="1279" y="159"/>
                    </a:lnTo>
                    <a:lnTo>
                      <a:pt x="1283" y="163"/>
                    </a:lnTo>
                    <a:lnTo>
                      <a:pt x="1287" y="166"/>
                    </a:lnTo>
                    <a:lnTo>
                      <a:pt x="1291" y="169"/>
                    </a:lnTo>
                    <a:lnTo>
                      <a:pt x="1297" y="172"/>
                    </a:lnTo>
                    <a:lnTo>
                      <a:pt x="1306" y="175"/>
                    </a:lnTo>
                    <a:lnTo>
                      <a:pt x="1318" y="176"/>
                    </a:lnTo>
                    <a:lnTo>
                      <a:pt x="1328" y="175"/>
                    </a:lnTo>
                    <a:lnTo>
                      <a:pt x="1339" y="172"/>
                    </a:lnTo>
                    <a:lnTo>
                      <a:pt x="1347" y="167"/>
                    </a:lnTo>
                    <a:lnTo>
                      <a:pt x="1356" y="160"/>
                    </a:lnTo>
                    <a:lnTo>
                      <a:pt x="1360" y="157"/>
                    </a:lnTo>
                    <a:lnTo>
                      <a:pt x="1364" y="152"/>
                    </a:lnTo>
                    <a:lnTo>
                      <a:pt x="1367" y="147"/>
                    </a:lnTo>
                    <a:lnTo>
                      <a:pt x="1370" y="142"/>
                    </a:lnTo>
                    <a:lnTo>
                      <a:pt x="1372" y="135"/>
                    </a:lnTo>
                    <a:lnTo>
                      <a:pt x="1373" y="128"/>
                    </a:lnTo>
                    <a:lnTo>
                      <a:pt x="1374" y="121"/>
                    </a:lnTo>
                    <a:lnTo>
                      <a:pt x="1374" y="113"/>
                    </a:lnTo>
                    <a:lnTo>
                      <a:pt x="1373" y="100"/>
                    </a:lnTo>
                    <a:lnTo>
                      <a:pt x="1371" y="88"/>
                    </a:lnTo>
                    <a:lnTo>
                      <a:pt x="1369" y="84"/>
                    </a:lnTo>
                    <a:lnTo>
                      <a:pt x="1366" y="78"/>
                    </a:lnTo>
                    <a:lnTo>
                      <a:pt x="1363" y="74"/>
                    </a:lnTo>
                    <a:lnTo>
                      <a:pt x="1359" y="69"/>
                    </a:lnTo>
                    <a:lnTo>
                      <a:pt x="1356" y="66"/>
                    </a:lnTo>
                    <a:lnTo>
                      <a:pt x="1352" y="62"/>
                    </a:lnTo>
                    <a:lnTo>
                      <a:pt x="1347" y="59"/>
                    </a:lnTo>
                    <a:lnTo>
                      <a:pt x="1342" y="57"/>
                    </a:lnTo>
                    <a:lnTo>
                      <a:pt x="1337" y="55"/>
                    </a:lnTo>
                    <a:lnTo>
                      <a:pt x="1331" y="54"/>
                    </a:lnTo>
                    <a:lnTo>
                      <a:pt x="1326" y="52"/>
                    </a:lnTo>
                    <a:lnTo>
                      <a:pt x="1319" y="52"/>
                    </a:lnTo>
                    <a:close/>
                    <a:moveTo>
                      <a:pt x="1319" y="69"/>
                    </a:moveTo>
                    <a:lnTo>
                      <a:pt x="1324" y="69"/>
                    </a:lnTo>
                    <a:lnTo>
                      <a:pt x="1328" y="70"/>
                    </a:lnTo>
                    <a:lnTo>
                      <a:pt x="1331" y="71"/>
                    </a:lnTo>
                    <a:lnTo>
                      <a:pt x="1335" y="72"/>
                    </a:lnTo>
                    <a:lnTo>
                      <a:pt x="1341" y="78"/>
                    </a:lnTo>
                    <a:lnTo>
                      <a:pt x="1345" y="84"/>
                    </a:lnTo>
                    <a:lnTo>
                      <a:pt x="1350" y="90"/>
                    </a:lnTo>
                    <a:lnTo>
                      <a:pt x="1352" y="98"/>
                    </a:lnTo>
                    <a:lnTo>
                      <a:pt x="1353" y="106"/>
                    </a:lnTo>
                    <a:lnTo>
                      <a:pt x="1354" y="114"/>
                    </a:lnTo>
                    <a:lnTo>
                      <a:pt x="1353" y="124"/>
                    </a:lnTo>
                    <a:lnTo>
                      <a:pt x="1351" y="133"/>
                    </a:lnTo>
                    <a:lnTo>
                      <a:pt x="1347" y="140"/>
                    </a:lnTo>
                    <a:lnTo>
                      <a:pt x="1343" y="147"/>
                    </a:lnTo>
                    <a:lnTo>
                      <a:pt x="1339" y="152"/>
                    </a:lnTo>
                    <a:lnTo>
                      <a:pt x="1332" y="156"/>
                    </a:lnTo>
                    <a:lnTo>
                      <a:pt x="1326" y="158"/>
                    </a:lnTo>
                    <a:lnTo>
                      <a:pt x="1318" y="159"/>
                    </a:lnTo>
                    <a:lnTo>
                      <a:pt x="1312" y="158"/>
                    </a:lnTo>
                    <a:lnTo>
                      <a:pt x="1305" y="156"/>
                    </a:lnTo>
                    <a:lnTo>
                      <a:pt x="1299" y="152"/>
                    </a:lnTo>
                    <a:lnTo>
                      <a:pt x="1293" y="147"/>
                    </a:lnTo>
                    <a:lnTo>
                      <a:pt x="1290" y="140"/>
                    </a:lnTo>
                    <a:lnTo>
                      <a:pt x="1287" y="133"/>
                    </a:lnTo>
                    <a:lnTo>
                      <a:pt x="1285" y="124"/>
                    </a:lnTo>
                    <a:lnTo>
                      <a:pt x="1284" y="115"/>
                    </a:lnTo>
                    <a:lnTo>
                      <a:pt x="1285" y="106"/>
                    </a:lnTo>
                    <a:lnTo>
                      <a:pt x="1286" y="98"/>
                    </a:lnTo>
                    <a:lnTo>
                      <a:pt x="1289" y="90"/>
                    </a:lnTo>
                    <a:lnTo>
                      <a:pt x="1292" y="84"/>
                    </a:lnTo>
                    <a:lnTo>
                      <a:pt x="1298" y="77"/>
                    </a:lnTo>
                    <a:lnTo>
                      <a:pt x="1303" y="72"/>
                    </a:lnTo>
                    <a:lnTo>
                      <a:pt x="1311" y="69"/>
                    </a:lnTo>
                    <a:lnTo>
                      <a:pt x="1319" y="69"/>
                    </a:lnTo>
                    <a:close/>
                    <a:moveTo>
                      <a:pt x="1400" y="173"/>
                    </a:moveTo>
                    <a:lnTo>
                      <a:pt x="1422" y="173"/>
                    </a:lnTo>
                    <a:lnTo>
                      <a:pt x="1422" y="103"/>
                    </a:lnTo>
                    <a:lnTo>
                      <a:pt x="1422" y="97"/>
                    </a:lnTo>
                    <a:lnTo>
                      <a:pt x="1423" y="93"/>
                    </a:lnTo>
                    <a:lnTo>
                      <a:pt x="1424" y="88"/>
                    </a:lnTo>
                    <a:lnTo>
                      <a:pt x="1427" y="84"/>
                    </a:lnTo>
                    <a:lnTo>
                      <a:pt x="1430" y="80"/>
                    </a:lnTo>
                    <a:lnTo>
                      <a:pt x="1433" y="77"/>
                    </a:lnTo>
                    <a:lnTo>
                      <a:pt x="1437" y="74"/>
                    </a:lnTo>
                    <a:lnTo>
                      <a:pt x="1441" y="72"/>
                    </a:lnTo>
                    <a:lnTo>
                      <a:pt x="1446" y="70"/>
                    </a:lnTo>
                    <a:lnTo>
                      <a:pt x="1451" y="70"/>
                    </a:lnTo>
                    <a:lnTo>
                      <a:pt x="1458" y="71"/>
                    </a:lnTo>
                    <a:lnTo>
                      <a:pt x="1463" y="74"/>
                    </a:lnTo>
                    <a:lnTo>
                      <a:pt x="1467" y="76"/>
                    </a:lnTo>
                    <a:lnTo>
                      <a:pt x="1472" y="80"/>
                    </a:lnTo>
                    <a:lnTo>
                      <a:pt x="1474" y="86"/>
                    </a:lnTo>
                    <a:lnTo>
                      <a:pt x="1476" y="91"/>
                    </a:lnTo>
                    <a:lnTo>
                      <a:pt x="1477" y="98"/>
                    </a:lnTo>
                    <a:lnTo>
                      <a:pt x="1477" y="105"/>
                    </a:lnTo>
                    <a:lnTo>
                      <a:pt x="1477" y="173"/>
                    </a:lnTo>
                    <a:lnTo>
                      <a:pt x="1498" y="173"/>
                    </a:lnTo>
                    <a:lnTo>
                      <a:pt x="1498" y="103"/>
                    </a:lnTo>
                    <a:lnTo>
                      <a:pt x="1498" y="96"/>
                    </a:lnTo>
                    <a:lnTo>
                      <a:pt x="1497" y="89"/>
                    </a:lnTo>
                    <a:lnTo>
                      <a:pt x="1495" y="82"/>
                    </a:lnTo>
                    <a:lnTo>
                      <a:pt x="1494" y="78"/>
                    </a:lnTo>
                    <a:lnTo>
                      <a:pt x="1489" y="69"/>
                    </a:lnTo>
                    <a:lnTo>
                      <a:pt x="1484" y="62"/>
                    </a:lnTo>
                    <a:lnTo>
                      <a:pt x="1477" y="58"/>
                    </a:lnTo>
                    <a:lnTo>
                      <a:pt x="1471" y="55"/>
                    </a:lnTo>
                    <a:lnTo>
                      <a:pt x="1464" y="54"/>
                    </a:lnTo>
                    <a:lnTo>
                      <a:pt x="1458" y="52"/>
                    </a:lnTo>
                    <a:lnTo>
                      <a:pt x="1451" y="54"/>
                    </a:lnTo>
                    <a:lnTo>
                      <a:pt x="1445" y="55"/>
                    </a:lnTo>
                    <a:lnTo>
                      <a:pt x="1439" y="57"/>
                    </a:lnTo>
                    <a:lnTo>
                      <a:pt x="1434" y="59"/>
                    </a:lnTo>
                    <a:lnTo>
                      <a:pt x="1430" y="62"/>
                    </a:lnTo>
                    <a:lnTo>
                      <a:pt x="1425" y="67"/>
                    </a:lnTo>
                    <a:lnTo>
                      <a:pt x="1422" y="70"/>
                    </a:lnTo>
                    <a:lnTo>
                      <a:pt x="1420" y="75"/>
                    </a:lnTo>
                    <a:lnTo>
                      <a:pt x="1420" y="75"/>
                    </a:lnTo>
                    <a:lnTo>
                      <a:pt x="1419" y="56"/>
                    </a:lnTo>
                    <a:lnTo>
                      <a:pt x="1400" y="56"/>
                    </a:lnTo>
                    <a:lnTo>
                      <a:pt x="1400" y="70"/>
                    </a:lnTo>
                    <a:lnTo>
                      <a:pt x="1400" y="87"/>
                    </a:lnTo>
                    <a:lnTo>
                      <a:pt x="1400" y="173"/>
                    </a:lnTo>
                    <a:close/>
                    <a:moveTo>
                      <a:pt x="1553" y="173"/>
                    </a:moveTo>
                    <a:lnTo>
                      <a:pt x="1553" y="56"/>
                    </a:lnTo>
                    <a:lnTo>
                      <a:pt x="1532" y="56"/>
                    </a:lnTo>
                    <a:lnTo>
                      <a:pt x="1532" y="173"/>
                    </a:lnTo>
                    <a:lnTo>
                      <a:pt x="1553" y="173"/>
                    </a:lnTo>
                    <a:close/>
                    <a:moveTo>
                      <a:pt x="1542" y="9"/>
                    </a:moveTo>
                    <a:lnTo>
                      <a:pt x="1536" y="10"/>
                    </a:lnTo>
                    <a:lnTo>
                      <a:pt x="1533" y="12"/>
                    </a:lnTo>
                    <a:lnTo>
                      <a:pt x="1530" y="17"/>
                    </a:lnTo>
                    <a:lnTo>
                      <a:pt x="1529" y="22"/>
                    </a:lnTo>
                    <a:lnTo>
                      <a:pt x="1530" y="27"/>
                    </a:lnTo>
                    <a:lnTo>
                      <a:pt x="1532" y="31"/>
                    </a:lnTo>
                    <a:lnTo>
                      <a:pt x="1536" y="35"/>
                    </a:lnTo>
                    <a:lnTo>
                      <a:pt x="1542" y="36"/>
                    </a:lnTo>
                    <a:lnTo>
                      <a:pt x="1547" y="35"/>
                    </a:lnTo>
                    <a:lnTo>
                      <a:pt x="1552" y="31"/>
                    </a:lnTo>
                    <a:lnTo>
                      <a:pt x="1554" y="27"/>
                    </a:lnTo>
                    <a:lnTo>
                      <a:pt x="1555" y="22"/>
                    </a:lnTo>
                    <a:lnTo>
                      <a:pt x="1554" y="17"/>
                    </a:lnTo>
                    <a:lnTo>
                      <a:pt x="1552" y="12"/>
                    </a:lnTo>
                    <a:lnTo>
                      <a:pt x="1547" y="10"/>
                    </a:lnTo>
                    <a:lnTo>
                      <a:pt x="1542" y="9"/>
                    </a:lnTo>
                    <a:close/>
                    <a:moveTo>
                      <a:pt x="1603" y="173"/>
                    </a:moveTo>
                    <a:lnTo>
                      <a:pt x="1605" y="154"/>
                    </a:lnTo>
                    <a:lnTo>
                      <a:pt x="1606" y="154"/>
                    </a:lnTo>
                    <a:lnTo>
                      <a:pt x="1609" y="159"/>
                    </a:lnTo>
                    <a:lnTo>
                      <a:pt x="1613" y="164"/>
                    </a:lnTo>
                    <a:lnTo>
                      <a:pt x="1617" y="167"/>
                    </a:lnTo>
                    <a:lnTo>
                      <a:pt x="1622" y="171"/>
                    </a:lnTo>
                    <a:lnTo>
                      <a:pt x="1626" y="173"/>
                    </a:lnTo>
                    <a:lnTo>
                      <a:pt x="1632" y="174"/>
                    </a:lnTo>
                    <a:lnTo>
                      <a:pt x="1638" y="175"/>
                    </a:lnTo>
                    <a:lnTo>
                      <a:pt x="1643" y="176"/>
                    </a:lnTo>
                    <a:lnTo>
                      <a:pt x="1653" y="175"/>
                    </a:lnTo>
                    <a:lnTo>
                      <a:pt x="1663" y="172"/>
                    </a:lnTo>
                    <a:lnTo>
                      <a:pt x="1671" y="167"/>
                    </a:lnTo>
                    <a:lnTo>
                      <a:pt x="1679" y="159"/>
                    </a:lnTo>
                    <a:lnTo>
                      <a:pt x="1682" y="156"/>
                    </a:lnTo>
                    <a:lnTo>
                      <a:pt x="1686" y="152"/>
                    </a:lnTo>
                    <a:lnTo>
                      <a:pt x="1688" y="146"/>
                    </a:lnTo>
                    <a:lnTo>
                      <a:pt x="1691" y="140"/>
                    </a:lnTo>
                    <a:lnTo>
                      <a:pt x="1692" y="134"/>
                    </a:lnTo>
                    <a:lnTo>
                      <a:pt x="1694" y="127"/>
                    </a:lnTo>
                    <a:lnTo>
                      <a:pt x="1694" y="120"/>
                    </a:lnTo>
                    <a:lnTo>
                      <a:pt x="1695" y="113"/>
                    </a:lnTo>
                    <a:lnTo>
                      <a:pt x="1694" y="100"/>
                    </a:lnTo>
                    <a:lnTo>
                      <a:pt x="1691" y="88"/>
                    </a:lnTo>
                    <a:lnTo>
                      <a:pt x="1688" y="78"/>
                    </a:lnTo>
                    <a:lnTo>
                      <a:pt x="1681" y="69"/>
                    </a:lnTo>
                    <a:lnTo>
                      <a:pt x="1675" y="62"/>
                    </a:lnTo>
                    <a:lnTo>
                      <a:pt x="1666" y="57"/>
                    </a:lnTo>
                    <a:lnTo>
                      <a:pt x="1662" y="55"/>
                    </a:lnTo>
                    <a:lnTo>
                      <a:pt x="1657" y="54"/>
                    </a:lnTo>
                    <a:lnTo>
                      <a:pt x="1652" y="52"/>
                    </a:lnTo>
                    <a:lnTo>
                      <a:pt x="1647" y="52"/>
                    </a:lnTo>
                    <a:lnTo>
                      <a:pt x="1640" y="52"/>
                    </a:lnTo>
                    <a:lnTo>
                      <a:pt x="1634" y="55"/>
                    </a:lnTo>
                    <a:lnTo>
                      <a:pt x="1628" y="56"/>
                    </a:lnTo>
                    <a:lnTo>
                      <a:pt x="1623" y="58"/>
                    </a:lnTo>
                    <a:lnTo>
                      <a:pt x="1619" y="61"/>
                    </a:lnTo>
                    <a:lnTo>
                      <a:pt x="1614" y="66"/>
                    </a:lnTo>
                    <a:lnTo>
                      <a:pt x="1611" y="69"/>
                    </a:lnTo>
                    <a:lnTo>
                      <a:pt x="1608" y="75"/>
                    </a:lnTo>
                    <a:lnTo>
                      <a:pt x="1608" y="75"/>
                    </a:lnTo>
                    <a:lnTo>
                      <a:pt x="1608" y="0"/>
                    </a:lnTo>
                    <a:lnTo>
                      <a:pt x="1587" y="0"/>
                    </a:lnTo>
                    <a:lnTo>
                      <a:pt x="1587" y="143"/>
                    </a:lnTo>
                    <a:lnTo>
                      <a:pt x="1586" y="158"/>
                    </a:lnTo>
                    <a:lnTo>
                      <a:pt x="1586" y="173"/>
                    </a:lnTo>
                    <a:lnTo>
                      <a:pt x="1603" y="173"/>
                    </a:lnTo>
                    <a:close/>
                    <a:moveTo>
                      <a:pt x="1608" y="105"/>
                    </a:moveTo>
                    <a:lnTo>
                      <a:pt x="1608" y="100"/>
                    </a:lnTo>
                    <a:lnTo>
                      <a:pt x="1609" y="96"/>
                    </a:lnTo>
                    <a:lnTo>
                      <a:pt x="1611" y="90"/>
                    </a:lnTo>
                    <a:lnTo>
                      <a:pt x="1613" y="85"/>
                    </a:lnTo>
                    <a:lnTo>
                      <a:pt x="1616" y="80"/>
                    </a:lnTo>
                    <a:lnTo>
                      <a:pt x="1621" y="77"/>
                    </a:lnTo>
                    <a:lnTo>
                      <a:pt x="1625" y="74"/>
                    </a:lnTo>
                    <a:lnTo>
                      <a:pt x="1629" y="71"/>
                    </a:lnTo>
                    <a:lnTo>
                      <a:pt x="1635" y="70"/>
                    </a:lnTo>
                    <a:lnTo>
                      <a:pt x="1640" y="69"/>
                    </a:lnTo>
                    <a:lnTo>
                      <a:pt x="1648" y="70"/>
                    </a:lnTo>
                    <a:lnTo>
                      <a:pt x="1655" y="74"/>
                    </a:lnTo>
                    <a:lnTo>
                      <a:pt x="1661" y="77"/>
                    </a:lnTo>
                    <a:lnTo>
                      <a:pt x="1665" y="82"/>
                    </a:lnTo>
                    <a:lnTo>
                      <a:pt x="1669" y="89"/>
                    </a:lnTo>
                    <a:lnTo>
                      <a:pt x="1671" y="97"/>
                    </a:lnTo>
                    <a:lnTo>
                      <a:pt x="1674" y="105"/>
                    </a:lnTo>
                    <a:lnTo>
                      <a:pt x="1674" y="114"/>
                    </a:lnTo>
                    <a:lnTo>
                      <a:pt x="1674" y="123"/>
                    </a:lnTo>
                    <a:lnTo>
                      <a:pt x="1671" y="132"/>
                    </a:lnTo>
                    <a:lnTo>
                      <a:pt x="1669" y="139"/>
                    </a:lnTo>
                    <a:lnTo>
                      <a:pt x="1665" y="146"/>
                    </a:lnTo>
                    <a:lnTo>
                      <a:pt x="1660" y="152"/>
                    </a:lnTo>
                    <a:lnTo>
                      <a:pt x="1654" y="155"/>
                    </a:lnTo>
                    <a:lnTo>
                      <a:pt x="1648" y="158"/>
                    </a:lnTo>
                    <a:lnTo>
                      <a:pt x="1639" y="158"/>
                    </a:lnTo>
                    <a:lnTo>
                      <a:pt x="1634" y="158"/>
                    </a:lnTo>
                    <a:lnTo>
                      <a:pt x="1629" y="157"/>
                    </a:lnTo>
                    <a:lnTo>
                      <a:pt x="1624" y="155"/>
                    </a:lnTo>
                    <a:lnTo>
                      <a:pt x="1620" y="152"/>
                    </a:lnTo>
                    <a:lnTo>
                      <a:pt x="1616" y="148"/>
                    </a:lnTo>
                    <a:lnTo>
                      <a:pt x="1613" y="144"/>
                    </a:lnTo>
                    <a:lnTo>
                      <a:pt x="1610" y="139"/>
                    </a:lnTo>
                    <a:lnTo>
                      <a:pt x="1609" y="134"/>
                    </a:lnTo>
                    <a:lnTo>
                      <a:pt x="1608" y="129"/>
                    </a:lnTo>
                    <a:lnTo>
                      <a:pt x="1608" y="126"/>
                    </a:lnTo>
                    <a:lnTo>
                      <a:pt x="1608" y="105"/>
                    </a:lnTo>
                    <a:close/>
                    <a:moveTo>
                      <a:pt x="1742" y="173"/>
                    </a:moveTo>
                    <a:lnTo>
                      <a:pt x="1742" y="56"/>
                    </a:lnTo>
                    <a:lnTo>
                      <a:pt x="1721" y="56"/>
                    </a:lnTo>
                    <a:lnTo>
                      <a:pt x="1721" y="173"/>
                    </a:lnTo>
                    <a:lnTo>
                      <a:pt x="1742" y="173"/>
                    </a:lnTo>
                    <a:close/>
                    <a:moveTo>
                      <a:pt x="1732" y="9"/>
                    </a:moveTo>
                    <a:lnTo>
                      <a:pt x="1727" y="10"/>
                    </a:lnTo>
                    <a:lnTo>
                      <a:pt x="1722" y="12"/>
                    </a:lnTo>
                    <a:lnTo>
                      <a:pt x="1719" y="17"/>
                    </a:lnTo>
                    <a:lnTo>
                      <a:pt x="1719" y="22"/>
                    </a:lnTo>
                    <a:lnTo>
                      <a:pt x="1719" y="27"/>
                    </a:lnTo>
                    <a:lnTo>
                      <a:pt x="1722" y="31"/>
                    </a:lnTo>
                    <a:lnTo>
                      <a:pt x="1725" y="35"/>
                    </a:lnTo>
                    <a:lnTo>
                      <a:pt x="1731" y="36"/>
                    </a:lnTo>
                    <a:lnTo>
                      <a:pt x="1736" y="35"/>
                    </a:lnTo>
                    <a:lnTo>
                      <a:pt x="1741" y="31"/>
                    </a:lnTo>
                    <a:lnTo>
                      <a:pt x="1744" y="27"/>
                    </a:lnTo>
                    <a:lnTo>
                      <a:pt x="1744" y="22"/>
                    </a:lnTo>
                    <a:lnTo>
                      <a:pt x="1743" y="17"/>
                    </a:lnTo>
                    <a:lnTo>
                      <a:pt x="1741" y="12"/>
                    </a:lnTo>
                    <a:lnTo>
                      <a:pt x="1736" y="10"/>
                    </a:lnTo>
                    <a:lnTo>
                      <a:pt x="1732" y="9"/>
                    </a:lnTo>
                    <a:close/>
                    <a:moveTo>
                      <a:pt x="1776" y="173"/>
                    </a:moveTo>
                    <a:lnTo>
                      <a:pt x="1797" y="173"/>
                    </a:lnTo>
                    <a:lnTo>
                      <a:pt x="1797" y="0"/>
                    </a:lnTo>
                    <a:lnTo>
                      <a:pt x="1776" y="0"/>
                    </a:lnTo>
                    <a:lnTo>
                      <a:pt x="1776" y="173"/>
                    </a:lnTo>
                    <a:close/>
                    <a:moveTo>
                      <a:pt x="1853" y="173"/>
                    </a:moveTo>
                    <a:lnTo>
                      <a:pt x="1853" y="56"/>
                    </a:lnTo>
                    <a:lnTo>
                      <a:pt x="1832" y="56"/>
                    </a:lnTo>
                    <a:lnTo>
                      <a:pt x="1832" y="173"/>
                    </a:lnTo>
                    <a:lnTo>
                      <a:pt x="1853" y="173"/>
                    </a:lnTo>
                    <a:close/>
                    <a:moveTo>
                      <a:pt x="1842" y="9"/>
                    </a:moveTo>
                    <a:lnTo>
                      <a:pt x="1837" y="10"/>
                    </a:lnTo>
                    <a:lnTo>
                      <a:pt x="1832" y="12"/>
                    </a:lnTo>
                    <a:lnTo>
                      <a:pt x="1830" y="17"/>
                    </a:lnTo>
                    <a:lnTo>
                      <a:pt x="1829" y="22"/>
                    </a:lnTo>
                    <a:lnTo>
                      <a:pt x="1830" y="27"/>
                    </a:lnTo>
                    <a:lnTo>
                      <a:pt x="1832" y="31"/>
                    </a:lnTo>
                    <a:lnTo>
                      <a:pt x="1837" y="35"/>
                    </a:lnTo>
                    <a:lnTo>
                      <a:pt x="1842" y="36"/>
                    </a:lnTo>
                    <a:lnTo>
                      <a:pt x="1848" y="35"/>
                    </a:lnTo>
                    <a:lnTo>
                      <a:pt x="1852" y="31"/>
                    </a:lnTo>
                    <a:lnTo>
                      <a:pt x="1854" y="27"/>
                    </a:lnTo>
                    <a:lnTo>
                      <a:pt x="1855" y="22"/>
                    </a:lnTo>
                    <a:lnTo>
                      <a:pt x="1854" y="17"/>
                    </a:lnTo>
                    <a:lnTo>
                      <a:pt x="1852" y="12"/>
                    </a:lnTo>
                    <a:lnTo>
                      <a:pt x="1848" y="10"/>
                    </a:lnTo>
                    <a:lnTo>
                      <a:pt x="1842" y="9"/>
                    </a:lnTo>
                    <a:close/>
                    <a:moveTo>
                      <a:pt x="1965" y="0"/>
                    </a:moveTo>
                    <a:lnTo>
                      <a:pt x="1965" y="70"/>
                    </a:lnTo>
                    <a:lnTo>
                      <a:pt x="1964" y="70"/>
                    </a:lnTo>
                    <a:lnTo>
                      <a:pt x="1962" y="67"/>
                    </a:lnTo>
                    <a:lnTo>
                      <a:pt x="1959" y="64"/>
                    </a:lnTo>
                    <a:lnTo>
                      <a:pt x="1956" y="60"/>
                    </a:lnTo>
                    <a:lnTo>
                      <a:pt x="1952" y="58"/>
                    </a:lnTo>
                    <a:lnTo>
                      <a:pt x="1947" y="56"/>
                    </a:lnTo>
                    <a:lnTo>
                      <a:pt x="1941" y="54"/>
                    </a:lnTo>
                    <a:lnTo>
                      <a:pt x="1936" y="52"/>
                    </a:lnTo>
                    <a:lnTo>
                      <a:pt x="1930" y="52"/>
                    </a:lnTo>
                    <a:lnTo>
                      <a:pt x="1925" y="52"/>
                    </a:lnTo>
                    <a:lnTo>
                      <a:pt x="1920" y="54"/>
                    </a:lnTo>
                    <a:lnTo>
                      <a:pt x="1914" y="55"/>
                    </a:lnTo>
                    <a:lnTo>
                      <a:pt x="1910" y="57"/>
                    </a:lnTo>
                    <a:lnTo>
                      <a:pt x="1902" y="62"/>
                    </a:lnTo>
                    <a:lnTo>
                      <a:pt x="1894" y="69"/>
                    </a:lnTo>
                    <a:lnTo>
                      <a:pt x="1891" y="74"/>
                    </a:lnTo>
                    <a:lnTo>
                      <a:pt x="1887" y="78"/>
                    </a:lnTo>
                    <a:lnTo>
                      <a:pt x="1885" y="84"/>
                    </a:lnTo>
                    <a:lnTo>
                      <a:pt x="1883" y="89"/>
                    </a:lnTo>
                    <a:lnTo>
                      <a:pt x="1881" y="96"/>
                    </a:lnTo>
                    <a:lnTo>
                      <a:pt x="1880" y="101"/>
                    </a:lnTo>
                    <a:lnTo>
                      <a:pt x="1879" y="108"/>
                    </a:lnTo>
                    <a:lnTo>
                      <a:pt x="1879" y="116"/>
                    </a:lnTo>
                    <a:lnTo>
                      <a:pt x="1880" y="128"/>
                    </a:lnTo>
                    <a:lnTo>
                      <a:pt x="1882" y="140"/>
                    </a:lnTo>
                    <a:lnTo>
                      <a:pt x="1887" y="150"/>
                    </a:lnTo>
                    <a:lnTo>
                      <a:pt x="1893" y="159"/>
                    </a:lnTo>
                    <a:lnTo>
                      <a:pt x="1900" y="166"/>
                    </a:lnTo>
                    <a:lnTo>
                      <a:pt x="1908" y="172"/>
                    </a:lnTo>
                    <a:lnTo>
                      <a:pt x="1912" y="173"/>
                    </a:lnTo>
                    <a:lnTo>
                      <a:pt x="1918" y="175"/>
                    </a:lnTo>
                    <a:lnTo>
                      <a:pt x="1922" y="175"/>
                    </a:lnTo>
                    <a:lnTo>
                      <a:pt x="1927" y="176"/>
                    </a:lnTo>
                    <a:lnTo>
                      <a:pt x="1934" y="175"/>
                    </a:lnTo>
                    <a:lnTo>
                      <a:pt x="1940" y="174"/>
                    </a:lnTo>
                    <a:lnTo>
                      <a:pt x="1947" y="172"/>
                    </a:lnTo>
                    <a:lnTo>
                      <a:pt x="1951" y="169"/>
                    </a:lnTo>
                    <a:lnTo>
                      <a:pt x="1957" y="166"/>
                    </a:lnTo>
                    <a:lnTo>
                      <a:pt x="1960" y="162"/>
                    </a:lnTo>
                    <a:lnTo>
                      <a:pt x="1964" y="157"/>
                    </a:lnTo>
                    <a:lnTo>
                      <a:pt x="1966" y="153"/>
                    </a:lnTo>
                    <a:lnTo>
                      <a:pt x="1967" y="153"/>
                    </a:lnTo>
                    <a:lnTo>
                      <a:pt x="1967" y="173"/>
                    </a:lnTo>
                    <a:lnTo>
                      <a:pt x="1987" y="173"/>
                    </a:lnTo>
                    <a:lnTo>
                      <a:pt x="1986" y="158"/>
                    </a:lnTo>
                    <a:lnTo>
                      <a:pt x="1986" y="143"/>
                    </a:lnTo>
                    <a:lnTo>
                      <a:pt x="1986" y="0"/>
                    </a:lnTo>
                    <a:lnTo>
                      <a:pt x="1965" y="0"/>
                    </a:lnTo>
                    <a:close/>
                    <a:moveTo>
                      <a:pt x="1965" y="124"/>
                    </a:moveTo>
                    <a:lnTo>
                      <a:pt x="1964" y="128"/>
                    </a:lnTo>
                    <a:lnTo>
                      <a:pt x="1964" y="133"/>
                    </a:lnTo>
                    <a:lnTo>
                      <a:pt x="1962" y="138"/>
                    </a:lnTo>
                    <a:lnTo>
                      <a:pt x="1960" y="144"/>
                    </a:lnTo>
                    <a:lnTo>
                      <a:pt x="1957" y="148"/>
                    </a:lnTo>
                    <a:lnTo>
                      <a:pt x="1952" y="152"/>
                    </a:lnTo>
                    <a:lnTo>
                      <a:pt x="1948" y="155"/>
                    </a:lnTo>
                    <a:lnTo>
                      <a:pt x="1944" y="157"/>
                    </a:lnTo>
                    <a:lnTo>
                      <a:pt x="1938" y="158"/>
                    </a:lnTo>
                    <a:lnTo>
                      <a:pt x="1934" y="158"/>
                    </a:lnTo>
                    <a:lnTo>
                      <a:pt x="1925" y="157"/>
                    </a:lnTo>
                    <a:lnTo>
                      <a:pt x="1919" y="155"/>
                    </a:lnTo>
                    <a:lnTo>
                      <a:pt x="1913" y="150"/>
                    </a:lnTo>
                    <a:lnTo>
                      <a:pt x="1908" y="146"/>
                    </a:lnTo>
                    <a:lnTo>
                      <a:pt x="1905" y="139"/>
                    </a:lnTo>
                    <a:lnTo>
                      <a:pt x="1902" y="132"/>
                    </a:lnTo>
                    <a:lnTo>
                      <a:pt x="1900" y="124"/>
                    </a:lnTo>
                    <a:lnTo>
                      <a:pt x="1899" y="115"/>
                    </a:lnTo>
                    <a:lnTo>
                      <a:pt x="1900" y="106"/>
                    </a:lnTo>
                    <a:lnTo>
                      <a:pt x="1903" y="97"/>
                    </a:lnTo>
                    <a:lnTo>
                      <a:pt x="1905" y="89"/>
                    </a:lnTo>
                    <a:lnTo>
                      <a:pt x="1909" y="82"/>
                    </a:lnTo>
                    <a:lnTo>
                      <a:pt x="1913" y="77"/>
                    </a:lnTo>
                    <a:lnTo>
                      <a:pt x="1920" y="72"/>
                    </a:lnTo>
                    <a:lnTo>
                      <a:pt x="1926" y="70"/>
                    </a:lnTo>
                    <a:lnTo>
                      <a:pt x="1934" y="69"/>
                    </a:lnTo>
                    <a:lnTo>
                      <a:pt x="1939" y="70"/>
                    </a:lnTo>
                    <a:lnTo>
                      <a:pt x="1945" y="71"/>
                    </a:lnTo>
                    <a:lnTo>
                      <a:pt x="1949" y="74"/>
                    </a:lnTo>
                    <a:lnTo>
                      <a:pt x="1953" y="77"/>
                    </a:lnTo>
                    <a:lnTo>
                      <a:pt x="1958" y="80"/>
                    </a:lnTo>
                    <a:lnTo>
                      <a:pt x="1960" y="85"/>
                    </a:lnTo>
                    <a:lnTo>
                      <a:pt x="1962" y="89"/>
                    </a:lnTo>
                    <a:lnTo>
                      <a:pt x="1964" y="94"/>
                    </a:lnTo>
                    <a:lnTo>
                      <a:pt x="1964" y="99"/>
                    </a:lnTo>
                    <a:lnTo>
                      <a:pt x="1965" y="104"/>
                    </a:lnTo>
                    <a:lnTo>
                      <a:pt x="1965" y="124"/>
                    </a:lnTo>
                    <a:close/>
                    <a:moveTo>
                      <a:pt x="2102" y="173"/>
                    </a:moveTo>
                    <a:lnTo>
                      <a:pt x="2100" y="159"/>
                    </a:lnTo>
                    <a:lnTo>
                      <a:pt x="2100" y="145"/>
                    </a:lnTo>
                    <a:lnTo>
                      <a:pt x="2100" y="100"/>
                    </a:lnTo>
                    <a:lnTo>
                      <a:pt x="2100" y="91"/>
                    </a:lnTo>
                    <a:lnTo>
                      <a:pt x="2098" y="84"/>
                    </a:lnTo>
                    <a:lnTo>
                      <a:pt x="2096" y="75"/>
                    </a:lnTo>
                    <a:lnTo>
                      <a:pt x="2092" y="68"/>
                    </a:lnTo>
                    <a:lnTo>
                      <a:pt x="2089" y="65"/>
                    </a:lnTo>
                    <a:lnTo>
                      <a:pt x="2086" y="61"/>
                    </a:lnTo>
                    <a:lnTo>
                      <a:pt x="2082" y="59"/>
                    </a:lnTo>
                    <a:lnTo>
                      <a:pt x="2079" y="57"/>
                    </a:lnTo>
                    <a:lnTo>
                      <a:pt x="2073" y="55"/>
                    </a:lnTo>
                    <a:lnTo>
                      <a:pt x="2069" y="54"/>
                    </a:lnTo>
                    <a:lnTo>
                      <a:pt x="2064" y="52"/>
                    </a:lnTo>
                    <a:lnTo>
                      <a:pt x="2057" y="52"/>
                    </a:lnTo>
                    <a:lnTo>
                      <a:pt x="2046" y="54"/>
                    </a:lnTo>
                    <a:lnTo>
                      <a:pt x="2037" y="56"/>
                    </a:lnTo>
                    <a:lnTo>
                      <a:pt x="2027" y="59"/>
                    </a:lnTo>
                    <a:lnTo>
                      <a:pt x="2019" y="64"/>
                    </a:lnTo>
                    <a:lnTo>
                      <a:pt x="2024" y="77"/>
                    </a:lnTo>
                    <a:lnTo>
                      <a:pt x="2030" y="74"/>
                    </a:lnTo>
                    <a:lnTo>
                      <a:pt x="2038" y="70"/>
                    </a:lnTo>
                    <a:lnTo>
                      <a:pt x="2046" y="69"/>
                    </a:lnTo>
                    <a:lnTo>
                      <a:pt x="2054" y="68"/>
                    </a:lnTo>
                    <a:lnTo>
                      <a:pt x="2061" y="69"/>
                    </a:lnTo>
                    <a:lnTo>
                      <a:pt x="2068" y="71"/>
                    </a:lnTo>
                    <a:lnTo>
                      <a:pt x="2072" y="75"/>
                    </a:lnTo>
                    <a:lnTo>
                      <a:pt x="2075" y="78"/>
                    </a:lnTo>
                    <a:lnTo>
                      <a:pt x="2078" y="82"/>
                    </a:lnTo>
                    <a:lnTo>
                      <a:pt x="2079" y="87"/>
                    </a:lnTo>
                    <a:lnTo>
                      <a:pt x="2080" y="91"/>
                    </a:lnTo>
                    <a:lnTo>
                      <a:pt x="2080" y="96"/>
                    </a:lnTo>
                    <a:lnTo>
                      <a:pt x="2080" y="98"/>
                    </a:lnTo>
                    <a:lnTo>
                      <a:pt x="2065" y="99"/>
                    </a:lnTo>
                    <a:lnTo>
                      <a:pt x="2051" y="100"/>
                    </a:lnTo>
                    <a:lnTo>
                      <a:pt x="2039" y="105"/>
                    </a:lnTo>
                    <a:lnTo>
                      <a:pt x="2029" y="109"/>
                    </a:lnTo>
                    <a:lnTo>
                      <a:pt x="2025" y="113"/>
                    </a:lnTo>
                    <a:lnTo>
                      <a:pt x="2021" y="116"/>
                    </a:lnTo>
                    <a:lnTo>
                      <a:pt x="2018" y="119"/>
                    </a:lnTo>
                    <a:lnTo>
                      <a:pt x="2016" y="123"/>
                    </a:lnTo>
                    <a:lnTo>
                      <a:pt x="2014" y="127"/>
                    </a:lnTo>
                    <a:lnTo>
                      <a:pt x="2012" y="132"/>
                    </a:lnTo>
                    <a:lnTo>
                      <a:pt x="2012" y="137"/>
                    </a:lnTo>
                    <a:lnTo>
                      <a:pt x="2011" y="142"/>
                    </a:lnTo>
                    <a:lnTo>
                      <a:pt x="2012" y="148"/>
                    </a:lnTo>
                    <a:lnTo>
                      <a:pt x="2013" y="154"/>
                    </a:lnTo>
                    <a:lnTo>
                      <a:pt x="2016" y="160"/>
                    </a:lnTo>
                    <a:lnTo>
                      <a:pt x="2020" y="165"/>
                    </a:lnTo>
                    <a:lnTo>
                      <a:pt x="2025" y="169"/>
                    </a:lnTo>
                    <a:lnTo>
                      <a:pt x="2031" y="173"/>
                    </a:lnTo>
                    <a:lnTo>
                      <a:pt x="2038" y="175"/>
                    </a:lnTo>
                    <a:lnTo>
                      <a:pt x="2046" y="176"/>
                    </a:lnTo>
                    <a:lnTo>
                      <a:pt x="2052" y="175"/>
                    </a:lnTo>
                    <a:lnTo>
                      <a:pt x="2057" y="174"/>
                    </a:lnTo>
                    <a:lnTo>
                      <a:pt x="2062" y="173"/>
                    </a:lnTo>
                    <a:lnTo>
                      <a:pt x="2067" y="171"/>
                    </a:lnTo>
                    <a:lnTo>
                      <a:pt x="2075" y="165"/>
                    </a:lnTo>
                    <a:lnTo>
                      <a:pt x="2081" y="158"/>
                    </a:lnTo>
                    <a:lnTo>
                      <a:pt x="2082" y="158"/>
                    </a:lnTo>
                    <a:lnTo>
                      <a:pt x="2083" y="173"/>
                    </a:lnTo>
                    <a:lnTo>
                      <a:pt x="2102" y="173"/>
                    </a:lnTo>
                    <a:close/>
                    <a:moveTo>
                      <a:pt x="2080" y="134"/>
                    </a:moveTo>
                    <a:lnTo>
                      <a:pt x="2080" y="137"/>
                    </a:lnTo>
                    <a:lnTo>
                      <a:pt x="2079" y="140"/>
                    </a:lnTo>
                    <a:lnTo>
                      <a:pt x="2078" y="144"/>
                    </a:lnTo>
                    <a:lnTo>
                      <a:pt x="2075" y="147"/>
                    </a:lnTo>
                    <a:lnTo>
                      <a:pt x="2073" y="150"/>
                    </a:lnTo>
                    <a:lnTo>
                      <a:pt x="2070" y="154"/>
                    </a:lnTo>
                    <a:lnTo>
                      <a:pt x="2066" y="156"/>
                    </a:lnTo>
                    <a:lnTo>
                      <a:pt x="2061" y="158"/>
                    </a:lnTo>
                    <a:lnTo>
                      <a:pt x="2057" y="159"/>
                    </a:lnTo>
                    <a:lnTo>
                      <a:pt x="2052" y="159"/>
                    </a:lnTo>
                    <a:lnTo>
                      <a:pt x="2047" y="159"/>
                    </a:lnTo>
                    <a:lnTo>
                      <a:pt x="2044" y="158"/>
                    </a:lnTo>
                    <a:lnTo>
                      <a:pt x="2041" y="157"/>
                    </a:lnTo>
                    <a:lnTo>
                      <a:pt x="2038" y="155"/>
                    </a:lnTo>
                    <a:lnTo>
                      <a:pt x="2035" y="152"/>
                    </a:lnTo>
                    <a:lnTo>
                      <a:pt x="2033" y="148"/>
                    </a:lnTo>
                    <a:lnTo>
                      <a:pt x="2032" y="144"/>
                    </a:lnTo>
                    <a:lnTo>
                      <a:pt x="2032" y="139"/>
                    </a:lnTo>
                    <a:lnTo>
                      <a:pt x="2032" y="135"/>
                    </a:lnTo>
                    <a:lnTo>
                      <a:pt x="2033" y="132"/>
                    </a:lnTo>
                    <a:lnTo>
                      <a:pt x="2034" y="128"/>
                    </a:lnTo>
                    <a:lnTo>
                      <a:pt x="2037" y="126"/>
                    </a:lnTo>
                    <a:lnTo>
                      <a:pt x="2041" y="120"/>
                    </a:lnTo>
                    <a:lnTo>
                      <a:pt x="2047" y="117"/>
                    </a:lnTo>
                    <a:lnTo>
                      <a:pt x="2055" y="115"/>
                    </a:lnTo>
                    <a:lnTo>
                      <a:pt x="2064" y="114"/>
                    </a:lnTo>
                    <a:lnTo>
                      <a:pt x="2071" y="113"/>
                    </a:lnTo>
                    <a:lnTo>
                      <a:pt x="2080" y="113"/>
                    </a:lnTo>
                    <a:lnTo>
                      <a:pt x="2080" y="134"/>
                    </a:lnTo>
                    <a:close/>
                    <a:moveTo>
                      <a:pt x="2211" y="0"/>
                    </a:moveTo>
                    <a:lnTo>
                      <a:pt x="2211" y="70"/>
                    </a:lnTo>
                    <a:lnTo>
                      <a:pt x="2211" y="70"/>
                    </a:lnTo>
                    <a:lnTo>
                      <a:pt x="2208" y="67"/>
                    </a:lnTo>
                    <a:lnTo>
                      <a:pt x="2206" y="64"/>
                    </a:lnTo>
                    <a:lnTo>
                      <a:pt x="2203" y="60"/>
                    </a:lnTo>
                    <a:lnTo>
                      <a:pt x="2199" y="58"/>
                    </a:lnTo>
                    <a:lnTo>
                      <a:pt x="2194" y="56"/>
                    </a:lnTo>
                    <a:lnTo>
                      <a:pt x="2189" y="54"/>
                    </a:lnTo>
                    <a:lnTo>
                      <a:pt x="2182" y="52"/>
                    </a:lnTo>
                    <a:lnTo>
                      <a:pt x="2177" y="52"/>
                    </a:lnTo>
                    <a:lnTo>
                      <a:pt x="2172" y="52"/>
                    </a:lnTo>
                    <a:lnTo>
                      <a:pt x="2166" y="54"/>
                    </a:lnTo>
                    <a:lnTo>
                      <a:pt x="2162" y="55"/>
                    </a:lnTo>
                    <a:lnTo>
                      <a:pt x="2156" y="57"/>
                    </a:lnTo>
                    <a:lnTo>
                      <a:pt x="2148" y="62"/>
                    </a:lnTo>
                    <a:lnTo>
                      <a:pt x="2140" y="69"/>
                    </a:lnTo>
                    <a:lnTo>
                      <a:pt x="2137" y="74"/>
                    </a:lnTo>
                    <a:lnTo>
                      <a:pt x="2134" y="78"/>
                    </a:lnTo>
                    <a:lnTo>
                      <a:pt x="2132" y="84"/>
                    </a:lnTo>
                    <a:lnTo>
                      <a:pt x="2129" y="89"/>
                    </a:lnTo>
                    <a:lnTo>
                      <a:pt x="2127" y="96"/>
                    </a:lnTo>
                    <a:lnTo>
                      <a:pt x="2126" y="101"/>
                    </a:lnTo>
                    <a:lnTo>
                      <a:pt x="2126" y="108"/>
                    </a:lnTo>
                    <a:lnTo>
                      <a:pt x="2125" y="116"/>
                    </a:lnTo>
                    <a:lnTo>
                      <a:pt x="2126" y="128"/>
                    </a:lnTo>
                    <a:lnTo>
                      <a:pt x="2129" y="140"/>
                    </a:lnTo>
                    <a:lnTo>
                      <a:pt x="2134" y="150"/>
                    </a:lnTo>
                    <a:lnTo>
                      <a:pt x="2139" y="159"/>
                    </a:lnTo>
                    <a:lnTo>
                      <a:pt x="2147" y="166"/>
                    </a:lnTo>
                    <a:lnTo>
                      <a:pt x="2155" y="172"/>
                    </a:lnTo>
                    <a:lnTo>
                      <a:pt x="2160" y="173"/>
                    </a:lnTo>
                    <a:lnTo>
                      <a:pt x="2164" y="175"/>
                    </a:lnTo>
                    <a:lnTo>
                      <a:pt x="2169" y="175"/>
                    </a:lnTo>
                    <a:lnTo>
                      <a:pt x="2174" y="176"/>
                    </a:lnTo>
                    <a:lnTo>
                      <a:pt x="2181" y="175"/>
                    </a:lnTo>
                    <a:lnTo>
                      <a:pt x="2188" y="174"/>
                    </a:lnTo>
                    <a:lnTo>
                      <a:pt x="2193" y="172"/>
                    </a:lnTo>
                    <a:lnTo>
                      <a:pt x="2199" y="169"/>
                    </a:lnTo>
                    <a:lnTo>
                      <a:pt x="2203" y="166"/>
                    </a:lnTo>
                    <a:lnTo>
                      <a:pt x="2207" y="162"/>
                    </a:lnTo>
                    <a:lnTo>
                      <a:pt x="2210" y="157"/>
                    </a:lnTo>
                    <a:lnTo>
                      <a:pt x="2214" y="153"/>
                    </a:lnTo>
                    <a:lnTo>
                      <a:pt x="2214" y="153"/>
                    </a:lnTo>
                    <a:lnTo>
                      <a:pt x="2215" y="173"/>
                    </a:lnTo>
                    <a:lnTo>
                      <a:pt x="2233" y="173"/>
                    </a:lnTo>
                    <a:lnTo>
                      <a:pt x="2232" y="158"/>
                    </a:lnTo>
                    <a:lnTo>
                      <a:pt x="2232" y="143"/>
                    </a:lnTo>
                    <a:lnTo>
                      <a:pt x="2232" y="0"/>
                    </a:lnTo>
                    <a:lnTo>
                      <a:pt x="2211" y="0"/>
                    </a:lnTo>
                    <a:close/>
                    <a:moveTo>
                      <a:pt x="2211" y="124"/>
                    </a:moveTo>
                    <a:lnTo>
                      <a:pt x="2211" y="128"/>
                    </a:lnTo>
                    <a:lnTo>
                      <a:pt x="2210" y="133"/>
                    </a:lnTo>
                    <a:lnTo>
                      <a:pt x="2208" y="138"/>
                    </a:lnTo>
                    <a:lnTo>
                      <a:pt x="2206" y="144"/>
                    </a:lnTo>
                    <a:lnTo>
                      <a:pt x="2203" y="148"/>
                    </a:lnTo>
                    <a:lnTo>
                      <a:pt x="2200" y="152"/>
                    </a:lnTo>
                    <a:lnTo>
                      <a:pt x="2195" y="155"/>
                    </a:lnTo>
                    <a:lnTo>
                      <a:pt x="2190" y="157"/>
                    </a:lnTo>
                    <a:lnTo>
                      <a:pt x="2186" y="158"/>
                    </a:lnTo>
                    <a:lnTo>
                      <a:pt x="2180" y="158"/>
                    </a:lnTo>
                    <a:lnTo>
                      <a:pt x="2173" y="157"/>
                    </a:lnTo>
                    <a:lnTo>
                      <a:pt x="2165" y="155"/>
                    </a:lnTo>
                    <a:lnTo>
                      <a:pt x="2160" y="150"/>
                    </a:lnTo>
                    <a:lnTo>
                      <a:pt x="2155" y="146"/>
                    </a:lnTo>
                    <a:lnTo>
                      <a:pt x="2151" y="139"/>
                    </a:lnTo>
                    <a:lnTo>
                      <a:pt x="2149" y="132"/>
                    </a:lnTo>
                    <a:lnTo>
                      <a:pt x="2147" y="124"/>
                    </a:lnTo>
                    <a:lnTo>
                      <a:pt x="2147" y="115"/>
                    </a:lnTo>
                    <a:lnTo>
                      <a:pt x="2147" y="106"/>
                    </a:lnTo>
                    <a:lnTo>
                      <a:pt x="2149" y="97"/>
                    </a:lnTo>
                    <a:lnTo>
                      <a:pt x="2152" y="89"/>
                    </a:lnTo>
                    <a:lnTo>
                      <a:pt x="2155" y="82"/>
                    </a:lnTo>
                    <a:lnTo>
                      <a:pt x="2161" y="77"/>
                    </a:lnTo>
                    <a:lnTo>
                      <a:pt x="2166" y="72"/>
                    </a:lnTo>
                    <a:lnTo>
                      <a:pt x="2173" y="70"/>
                    </a:lnTo>
                    <a:lnTo>
                      <a:pt x="2180" y="69"/>
                    </a:lnTo>
                    <a:lnTo>
                      <a:pt x="2187" y="70"/>
                    </a:lnTo>
                    <a:lnTo>
                      <a:pt x="2191" y="71"/>
                    </a:lnTo>
                    <a:lnTo>
                      <a:pt x="2196" y="74"/>
                    </a:lnTo>
                    <a:lnTo>
                      <a:pt x="2201" y="77"/>
                    </a:lnTo>
                    <a:lnTo>
                      <a:pt x="2204" y="80"/>
                    </a:lnTo>
                    <a:lnTo>
                      <a:pt x="2207" y="85"/>
                    </a:lnTo>
                    <a:lnTo>
                      <a:pt x="2209" y="89"/>
                    </a:lnTo>
                    <a:lnTo>
                      <a:pt x="2210" y="94"/>
                    </a:lnTo>
                    <a:lnTo>
                      <a:pt x="2211" y="99"/>
                    </a:lnTo>
                    <a:lnTo>
                      <a:pt x="2211" y="104"/>
                    </a:lnTo>
                    <a:lnTo>
                      <a:pt x="2211" y="124"/>
                    </a:lnTo>
                    <a:close/>
                    <a:moveTo>
                      <a:pt x="2358" y="118"/>
                    </a:moveTo>
                    <a:lnTo>
                      <a:pt x="2358" y="114"/>
                    </a:lnTo>
                    <a:lnTo>
                      <a:pt x="2359" y="108"/>
                    </a:lnTo>
                    <a:lnTo>
                      <a:pt x="2358" y="99"/>
                    </a:lnTo>
                    <a:lnTo>
                      <a:pt x="2357" y="90"/>
                    </a:lnTo>
                    <a:lnTo>
                      <a:pt x="2354" y="81"/>
                    </a:lnTo>
                    <a:lnTo>
                      <a:pt x="2350" y="72"/>
                    </a:lnTo>
                    <a:lnTo>
                      <a:pt x="2346" y="68"/>
                    </a:lnTo>
                    <a:lnTo>
                      <a:pt x="2343" y="65"/>
                    </a:lnTo>
                    <a:lnTo>
                      <a:pt x="2339" y="61"/>
                    </a:lnTo>
                    <a:lnTo>
                      <a:pt x="2335" y="58"/>
                    </a:lnTo>
                    <a:lnTo>
                      <a:pt x="2330" y="56"/>
                    </a:lnTo>
                    <a:lnTo>
                      <a:pt x="2325" y="54"/>
                    </a:lnTo>
                    <a:lnTo>
                      <a:pt x="2318" y="52"/>
                    </a:lnTo>
                    <a:lnTo>
                      <a:pt x="2312" y="52"/>
                    </a:lnTo>
                    <a:lnTo>
                      <a:pt x="2305" y="52"/>
                    </a:lnTo>
                    <a:lnTo>
                      <a:pt x="2300" y="54"/>
                    </a:lnTo>
                    <a:lnTo>
                      <a:pt x="2295" y="56"/>
                    </a:lnTo>
                    <a:lnTo>
                      <a:pt x="2289" y="58"/>
                    </a:lnTo>
                    <a:lnTo>
                      <a:pt x="2285" y="60"/>
                    </a:lnTo>
                    <a:lnTo>
                      <a:pt x="2281" y="64"/>
                    </a:lnTo>
                    <a:lnTo>
                      <a:pt x="2276" y="67"/>
                    </a:lnTo>
                    <a:lnTo>
                      <a:pt x="2273" y="71"/>
                    </a:lnTo>
                    <a:lnTo>
                      <a:pt x="2267" y="80"/>
                    </a:lnTo>
                    <a:lnTo>
                      <a:pt x="2262" y="91"/>
                    </a:lnTo>
                    <a:lnTo>
                      <a:pt x="2259" y="104"/>
                    </a:lnTo>
                    <a:lnTo>
                      <a:pt x="2258" y="116"/>
                    </a:lnTo>
                    <a:lnTo>
                      <a:pt x="2259" y="129"/>
                    </a:lnTo>
                    <a:lnTo>
                      <a:pt x="2262" y="140"/>
                    </a:lnTo>
                    <a:lnTo>
                      <a:pt x="2264" y="146"/>
                    </a:lnTo>
                    <a:lnTo>
                      <a:pt x="2267" y="150"/>
                    </a:lnTo>
                    <a:lnTo>
                      <a:pt x="2270" y="155"/>
                    </a:lnTo>
                    <a:lnTo>
                      <a:pt x="2273" y="159"/>
                    </a:lnTo>
                    <a:lnTo>
                      <a:pt x="2277" y="163"/>
                    </a:lnTo>
                    <a:lnTo>
                      <a:pt x="2282" y="166"/>
                    </a:lnTo>
                    <a:lnTo>
                      <a:pt x="2286" y="168"/>
                    </a:lnTo>
                    <a:lnTo>
                      <a:pt x="2291" y="172"/>
                    </a:lnTo>
                    <a:lnTo>
                      <a:pt x="2297" y="173"/>
                    </a:lnTo>
                    <a:lnTo>
                      <a:pt x="2302" y="174"/>
                    </a:lnTo>
                    <a:lnTo>
                      <a:pt x="2308" y="175"/>
                    </a:lnTo>
                    <a:lnTo>
                      <a:pt x="2314" y="175"/>
                    </a:lnTo>
                    <a:lnTo>
                      <a:pt x="2327" y="175"/>
                    </a:lnTo>
                    <a:lnTo>
                      <a:pt x="2338" y="173"/>
                    </a:lnTo>
                    <a:lnTo>
                      <a:pt x="2346" y="171"/>
                    </a:lnTo>
                    <a:lnTo>
                      <a:pt x="2353" y="168"/>
                    </a:lnTo>
                    <a:lnTo>
                      <a:pt x="2349" y="153"/>
                    </a:lnTo>
                    <a:lnTo>
                      <a:pt x="2343" y="155"/>
                    </a:lnTo>
                    <a:lnTo>
                      <a:pt x="2336" y="157"/>
                    </a:lnTo>
                    <a:lnTo>
                      <a:pt x="2327" y="158"/>
                    </a:lnTo>
                    <a:lnTo>
                      <a:pt x="2317" y="159"/>
                    </a:lnTo>
                    <a:lnTo>
                      <a:pt x="2310" y="158"/>
                    </a:lnTo>
                    <a:lnTo>
                      <a:pt x="2302" y="156"/>
                    </a:lnTo>
                    <a:lnTo>
                      <a:pt x="2296" y="154"/>
                    </a:lnTo>
                    <a:lnTo>
                      <a:pt x="2290" y="149"/>
                    </a:lnTo>
                    <a:lnTo>
                      <a:pt x="2285" y="144"/>
                    </a:lnTo>
                    <a:lnTo>
                      <a:pt x="2282" y="137"/>
                    </a:lnTo>
                    <a:lnTo>
                      <a:pt x="2280" y="128"/>
                    </a:lnTo>
                    <a:lnTo>
                      <a:pt x="2278" y="118"/>
                    </a:lnTo>
                    <a:lnTo>
                      <a:pt x="2358" y="118"/>
                    </a:lnTo>
                    <a:close/>
                    <a:moveTo>
                      <a:pt x="2278" y="103"/>
                    </a:moveTo>
                    <a:lnTo>
                      <a:pt x="2280" y="97"/>
                    </a:lnTo>
                    <a:lnTo>
                      <a:pt x="2282" y="91"/>
                    </a:lnTo>
                    <a:lnTo>
                      <a:pt x="2284" y="85"/>
                    </a:lnTo>
                    <a:lnTo>
                      <a:pt x="2287" y="80"/>
                    </a:lnTo>
                    <a:lnTo>
                      <a:pt x="2291" y="75"/>
                    </a:lnTo>
                    <a:lnTo>
                      <a:pt x="2297" y="71"/>
                    </a:lnTo>
                    <a:lnTo>
                      <a:pt x="2303" y="69"/>
                    </a:lnTo>
                    <a:lnTo>
                      <a:pt x="2310" y="68"/>
                    </a:lnTo>
                    <a:lnTo>
                      <a:pt x="2318" y="69"/>
                    </a:lnTo>
                    <a:lnTo>
                      <a:pt x="2325" y="71"/>
                    </a:lnTo>
                    <a:lnTo>
                      <a:pt x="2329" y="76"/>
                    </a:lnTo>
                    <a:lnTo>
                      <a:pt x="2334" y="80"/>
                    </a:lnTo>
                    <a:lnTo>
                      <a:pt x="2336" y="86"/>
                    </a:lnTo>
                    <a:lnTo>
                      <a:pt x="2338" y="91"/>
                    </a:lnTo>
                    <a:lnTo>
                      <a:pt x="2339" y="97"/>
                    </a:lnTo>
                    <a:lnTo>
                      <a:pt x="2339" y="103"/>
                    </a:lnTo>
                    <a:lnTo>
                      <a:pt x="2278" y="103"/>
                    </a:lnTo>
                    <a:close/>
                    <a:moveTo>
                      <a:pt x="2383" y="202"/>
                    </a:moveTo>
                    <a:lnTo>
                      <a:pt x="2389" y="191"/>
                    </a:lnTo>
                    <a:lnTo>
                      <a:pt x="2395" y="175"/>
                    </a:lnTo>
                    <a:lnTo>
                      <a:pt x="2400" y="158"/>
                    </a:lnTo>
                    <a:lnTo>
                      <a:pt x="2406" y="143"/>
                    </a:lnTo>
                    <a:lnTo>
                      <a:pt x="2382" y="145"/>
                    </a:lnTo>
                    <a:lnTo>
                      <a:pt x="2380" y="159"/>
                    </a:lnTo>
                    <a:lnTo>
                      <a:pt x="2377" y="175"/>
                    </a:lnTo>
                    <a:lnTo>
                      <a:pt x="2372" y="191"/>
                    </a:lnTo>
                    <a:lnTo>
                      <a:pt x="2368" y="203"/>
                    </a:lnTo>
                    <a:lnTo>
                      <a:pt x="2383" y="202"/>
                    </a:lnTo>
                    <a:close/>
                    <a:moveTo>
                      <a:pt x="2558" y="221"/>
                    </a:moveTo>
                    <a:lnTo>
                      <a:pt x="2580" y="221"/>
                    </a:lnTo>
                    <a:lnTo>
                      <a:pt x="2580" y="88"/>
                    </a:lnTo>
                    <a:lnTo>
                      <a:pt x="2580" y="70"/>
                    </a:lnTo>
                    <a:lnTo>
                      <a:pt x="2580" y="56"/>
                    </a:lnTo>
                    <a:lnTo>
                      <a:pt x="2560" y="56"/>
                    </a:lnTo>
                    <a:lnTo>
                      <a:pt x="2559" y="72"/>
                    </a:lnTo>
                    <a:lnTo>
                      <a:pt x="2559" y="72"/>
                    </a:lnTo>
                    <a:lnTo>
                      <a:pt x="2557" y="69"/>
                    </a:lnTo>
                    <a:lnTo>
                      <a:pt x="2554" y="65"/>
                    </a:lnTo>
                    <a:lnTo>
                      <a:pt x="2551" y="61"/>
                    </a:lnTo>
                    <a:lnTo>
                      <a:pt x="2546" y="58"/>
                    </a:lnTo>
                    <a:lnTo>
                      <a:pt x="2542" y="56"/>
                    </a:lnTo>
                    <a:lnTo>
                      <a:pt x="2537" y="55"/>
                    </a:lnTo>
                    <a:lnTo>
                      <a:pt x="2530" y="54"/>
                    </a:lnTo>
                    <a:lnTo>
                      <a:pt x="2524" y="52"/>
                    </a:lnTo>
                    <a:lnTo>
                      <a:pt x="2515" y="54"/>
                    </a:lnTo>
                    <a:lnTo>
                      <a:pt x="2506" y="56"/>
                    </a:lnTo>
                    <a:lnTo>
                      <a:pt x="2498" y="61"/>
                    </a:lnTo>
                    <a:lnTo>
                      <a:pt x="2489" y="68"/>
                    </a:lnTo>
                    <a:lnTo>
                      <a:pt x="2486" y="72"/>
                    </a:lnTo>
                    <a:lnTo>
                      <a:pt x="2483" y="77"/>
                    </a:lnTo>
                    <a:lnTo>
                      <a:pt x="2479" y="81"/>
                    </a:lnTo>
                    <a:lnTo>
                      <a:pt x="2477" y="88"/>
                    </a:lnTo>
                    <a:lnTo>
                      <a:pt x="2475" y="94"/>
                    </a:lnTo>
                    <a:lnTo>
                      <a:pt x="2474" y="100"/>
                    </a:lnTo>
                    <a:lnTo>
                      <a:pt x="2473" y="108"/>
                    </a:lnTo>
                    <a:lnTo>
                      <a:pt x="2473" y="116"/>
                    </a:lnTo>
                    <a:lnTo>
                      <a:pt x="2474" y="129"/>
                    </a:lnTo>
                    <a:lnTo>
                      <a:pt x="2476" y="140"/>
                    </a:lnTo>
                    <a:lnTo>
                      <a:pt x="2480" y="150"/>
                    </a:lnTo>
                    <a:lnTo>
                      <a:pt x="2487" y="159"/>
                    </a:lnTo>
                    <a:lnTo>
                      <a:pt x="2493" y="166"/>
                    </a:lnTo>
                    <a:lnTo>
                      <a:pt x="2502" y="172"/>
                    </a:lnTo>
                    <a:lnTo>
                      <a:pt x="2511" y="175"/>
                    </a:lnTo>
                    <a:lnTo>
                      <a:pt x="2520" y="176"/>
                    </a:lnTo>
                    <a:lnTo>
                      <a:pt x="2528" y="175"/>
                    </a:lnTo>
                    <a:lnTo>
                      <a:pt x="2533" y="174"/>
                    </a:lnTo>
                    <a:lnTo>
                      <a:pt x="2539" y="172"/>
                    </a:lnTo>
                    <a:lnTo>
                      <a:pt x="2544" y="169"/>
                    </a:lnTo>
                    <a:lnTo>
                      <a:pt x="2548" y="166"/>
                    </a:lnTo>
                    <a:lnTo>
                      <a:pt x="2553" y="163"/>
                    </a:lnTo>
                    <a:lnTo>
                      <a:pt x="2555" y="159"/>
                    </a:lnTo>
                    <a:lnTo>
                      <a:pt x="2558" y="155"/>
                    </a:lnTo>
                    <a:lnTo>
                      <a:pt x="2558" y="155"/>
                    </a:lnTo>
                    <a:lnTo>
                      <a:pt x="2558" y="221"/>
                    </a:lnTo>
                    <a:close/>
                    <a:moveTo>
                      <a:pt x="2558" y="125"/>
                    </a:moveTo>
                    <a:lnTo>
                      <a:pt x="2558" y="130"/>
                    </a:lnTo>
                    <a:lnTo>
                      <a:pt x="2557" y="135"/>
                    </a:lnTo>
                    <a:lnTo>
                      <a:pt x="2555" y="140"/>
                    </a:lnTo>
                    <a:lnTo>
                      <a:pt x="2552" y="145"/>
                    </a:lnTo>
                    <a:lnTo>
                      <a:pt x="2548" y="149"/>
                    </a:lnTo>
                    <a:lnTo>
                      <a:pt x="2545" y="153"/>
                    </a:lnTo>
                    <a:lnTo>
                      <a:pt x="2541" y="155"/>
                    </a:lnTo>
                    <a:lnTo>
                      <a:pt x="2537" y="157"/>
                    </a:lnTo>
                    <a:lnTo>
                      <a:pt x="2532" y="158"/>
                    </a:lnTo>
                    <a:lnTo>
                      <a:pt x="2527" y="158"/>
                    </a:lnTo>
                    <a:lnTo>
                      <a:pt x="2519" y="157"/>
                    </a:lnTo>
                    <a:lnTo>
                      <a:pt x="2512" y="155"/>
                    </a:lnTo>
                    <a:lnTo>
                      <a:pt x="2506" y="150"/>
                    </a:lnTo>
                    <a:lnTo>
                      <a:pt x="2502" y="146"/>
                    </a:lnTo>
                    <a:lnTo>
                      <a:pt x="2498" y="139"/>
                    </a:lnTo>
                    <a:lnTo>
                      <a:pt x="2496" y="132"/>
                    </a:lnTo>
                    <a:lnTo>
                      <a:pt x="2494" y="124"/>
                    </a:lnTo>
                    <a:lnTo>
                      <a:pt x="2493" y="115"/>
                    </a:lnTo>
                    <a:lnTo>
                      <a:pt x="2494" y="105"/>
                    </a:lnTo>
                    <a:lnTo>
                      <a:pt x="2496" y="97"/>
                    </a:lnTo>
                    <a:lnTo>
                      <a:pt x="2499" y="89"/>
                    </a:lnTo>
                    <a:lnTo>
                      <a:pt x="2503" y="82"/>
                    </a:lnTo>
                    <a:lnTo>
                      <a:pt x="2507" y="77"/>
                    </a:lnTo>
                    <a:lnTo>
                      <a:pt x="2514" y="72"/>
                    </a:lnTo>
                    <a:lnTo>
                      <a:pt x="2520" y="70"/>
                    </a:lnTo>
                    <a:lnTo>
                      <a:pt x="2528" y="69"/>
                    </a:lnTo>
                    <a:lnTo>
                      <a:pt x="2533" y="70"/>
                    </a:lnTo>
                    <a:lnTo>
                      <a:pt x="2539" y="71"/>
                    </a:lnTo>
                    <a:lnTo>
                      <a:pt x="2543" y="74"/>
                    </a:lnTo>
                    <a:lnTo>
                      <a:pt x="2547" y="77"/>
                    </a:lnTo>
                    <a:lnTo>
                      <a:pt x="2551" y="80"/>
                    </a:lnTo>
                    <a:lnTo>
                      <a:pt x="2554" y="85"/>
                    </a:lnTo>
                    <a:lnTo>
                      <a:pt x="2556" y="89"/>
                    </a:lnTo>
                    <a:lnTo>
                      <a:pt x="2557" y="94"/>
                    </a:lnTo>
                    <a:lnTo>
                      <a:pt x="2558" y="98"/>
                    </a:lnTo>
                    <a:lnTo>
                      <a:pt x="2558" y="103"/>
                    </a:lnTo>
                    <a:lnTo>
                      <a:pt x="2558" y="125"/>
                    </a:lnTo>
                    <a:close/>
                    <a:moveTo>
                      <a:pt x="2709" y="56"/>
                    </a:moveTo>
                    <a:lnTo>
                      <a:pt x="2688" y="56"/>
                    </a:lnTo>
                    <a:lnTo>
                      <a:pt x="2688" y="127"/>
                    </a:lnTo>
                    <a:lnTo>
                      <a:pt x="2688" y="134"/>
                    </a:lnTo>
                    <a:lnTo>
                      <a:pt x="2687" y="138"/>
                    </a:lnTo>
                    <a:lnTo>
                      <a:pt x="2682" y="146"/>
                    </a:lnTo>
                    <a:lnTo>
                      <a:pt x="2677" y="152"/>
                    </a:lnTo>
                    <a:lnTo>
                      <a:pt x="2673" y="154"/>
                    </a:lnTo>
                    <a:lnTo>
                      <a:pt x="2668" y="156"/>
                    </a:lnTo>
                    <a:lnTo>
                      <a:pt x="2664" y="157"/>
                    </a:lnTo>
                    <a:lnTo>
                      <a:pt x="2659" y="158"/>
                    </a:lnTo>
                    <a:lnTo>
                      <a:pt x="2652" y="157"/>
                    </a:lnTo>
                    <a:lnTo>
                      <a:pt x="2647" y="155"/>
                    </a:lnTo>
                    <a:lnTo>
                      <a:pt x="2642" y="152"/>
                    </a:lnTo>
                    <a:lnTo>
                      <a:pt x="2639" y="147"/>
                    </a:lnTo>
                    <a:lnTo>
                      <a:pt x="2637" y="143"/>
                    </a:lnTo>
                    <a:lnTo>
                      <a:pt x="2635" y="136"/>
                    </a:lnTo>
                    <a:lnTo>
                      <a:pt x="2634" y="128"/>
                    </a:lnTo>
                    <a:lnTo>
                      <a:pt x="2634" y="120"/>
                    </a:lnTo>
                    <a:lnTo>
                      <a:pt x="2634" y="56"/>
                    </a:lnTo>
                    <a:lnTo>
                      <a:pt x="2613" y="56"/>
                    </a:lnTo>
                    <a:lnTo>
                      <a:pt x="2613" y="124"/>
                    </a:lnTo>
                    <a:lnTo>
                      <a:pt x="2613" y="138"/>
                    </a:lnTo>
                    <a:lnTo>
                      <a:pt x="2616" y="149"/>
                    </a:lnTo>
                    <a:lnTo>
                      <a:pt x="2621" y="158"/>
                    </a:lnTo>
                    <a:lnTo>
                      <a:pt x="2626" y="165"/>
                    </a:lnTo>
                    <a:lnTo>
                      <a:pt x="2632" y="171"/>
                    </a:lnTo>
                    <a:lnTo>
                      <a:pt x="2638" y="174"/>
                    </a:lnTo>
                    <a:lnTo>
                      <a:pt x="2646" y="175"/>
                    </a:lnTo>
                    <a:lnTo>
                      <a:pt x="2652" y="176"/>
                    </a:lnTo>
                    <a:lnTo>
                      <a:pt x="2660" y="175"/>
                    </a:lnTo>
                    <a:lnTo>
                      <a:pt x="2666" y="174"/>
                    </a:lnTo>
                    <a:lnTo>
                      <a:pt x="2672" y="172"/>
                    </a:lnTo>
                    <a:lnTo>
                      <a:pt x="2677" y="168"/>
                    </a:lnTo>
                    <a:lnTo>
                      <a:pt x="2685" y="162"/>
                    </a:lnTo>
                    <a:lnTo>
                      <a:pt x="2690" y="154"/>
                    </a:lnTo>
                    <a:lnTo>
                      <a:pt x="2690" y="154"/>
                    </a:lnTo>
                    <a:lnTo>
                      <a:pt x="2691" y="173"/>
                    </a:lnTo>
                    <a:lnTo>
                      <a:pt x="2709" y="173"/>
                    </a:lnTo>
                    <a:lnTo>
                      <a:pt x="2709" y="158"/>
                    </a:lnTo>
                    <a:lnTo>
                      <a:pt x="2709" y="140"/>
                    </a:lnTo>
                    <a:lnTo>
                      <a:pt x="2709" y="56"/>
                    </a:lnTo>
                    <a:close/>
                    <a:moveTo>
                      <a:pt x="2825" y="173"/>
                    </a:moveTo>
                    <a:lnTo>
                      <a:pt x="2824" y="159"/>
                    </a:lnTo>
                    <a:lnTo>
                      <a:pt x="2824" y="145"/>
                    </a:lnTo>
                    <a:lnTo>
                      <a:pt x="2824" y="100"/>
                    </a:lnTo>
                    <a:lnTo>
                      <a:pt x="2823" y="91"/>
                    </a:lnTo>
                    <a:lnTo>
                      <a:pt x="2822" y="84"/>
                    </a:lnTo>
                    <a:lnTo>
                      <a:pt x="2820" y="75"/>
                    </a:lnTo>
                    <a:lnTo>
                      <a:pt x="2815" y="68"/>
                    </a:lnTo>
                    <a:lnTo>
                      <a:pt x="2812" y="65"/>
                    </a:lnTo>
                    <a:lnTo>
                      <a:pt x="2809" y="61"/>
                    </a:lnTo>
                    <a:lnTo>
                      <a:pt x="2805" y="59"/>
                    </a:lnTo>
                    <a:lnTo>
                      <a:pt x="2801" y="57"/>
                    </a:lnTo>
                    <a:lnTo>
                      <a:pt x="2797" y="55"/>
                    </a:lnTo>
                    <a:lnTo>
                      <a:pt x="2793" y="54"/>
                    </a:lnTo>
                    <a:lnTo>
                      <a:pt x="2786" y="52"/>
                    </a:lnTo>
                    <a:lnTo>
                      <a:pt x="2781" y="52"/>
                    </a:lnTo>
                    <a:lnTo>
                      <a:pt x="2770" y="54"/>
                    </a:lnTo>
                    <a:lnTo>
                      <a:pt x="2759" y="56"/>
                    </a:lnTo>
                    <a:lnTo>
                      <a:pt x="2750" y="59"/>
                    </a:lnTo>
                    <a:lnTo>
                      <a:pt x="2743" y="64"/>
                    </a:lnTo>
                    <a:lnTo>
                      <a:pt x="2747" y="77"/>
                    </a:lnTo>
                    <a:lnTo>
                      <a:pt x="2754" y="74"/>
                    </a:lnTo>
                    <a:lnTo>
                      <a:pt x="2761" y="70"/>
                    </a:lnTo>
                    <a:lnTo>
                      <a:pt x="2769" y="69"/>
                    </a:lnTo>
                    <a:lnTo>
                      <a:pt x="2777" y="68"/>
                    </a:lnTo>
                    <a:lnTo>
                      <a:pt x="2785" y="69"/>
                    </a:lnTo>
                    <a:lnTo>
                      <a:pt x="2791" y="71"/>
                    </a:lnTo>
                    <a:lnTo>
                      <a:pt x="2796" y="75"/>
                    </a:lnTo>
                    <a:lnTo>
                      <a:pt x="2799" y="78"/>
                    </a:lnTo>
                    <a:lnTo>
                      <a:pt x="2801" y="82"/>
                    </a:lnTo>
                    <a:lnTo>
                      <a:pt x="2802" y="87"/>
                    </a:lnTo>
                    <a:lnTo>
                      <a:pt x="2803" y="91"/>
                    </a:lnTo>
                    <a:lnTo>
                      <a:pt x="2803" y="96"/>
                    </a:lnTo>
                    <a:lnTo>
                      <a:pt x="2803" y="98"/>
                    </a:lnTo>
                    <a:lnTo>
                      <a:pt x="2787" y="99"/>
                    </a:lnTo>
                    <a:lnTo>
                      <a:pt x="2774" y="100"/>
                    </a:lnTo>
                    <a:lnTo>
                      <a:pt x="2762" y="105"/>
                    </a:lnTo>
                    <a:lnTo>
                      <a:pt x="2753" y="109"/>
                    </a:lnTo>
                    <a:lnTo>
                      <a:pt x="2748" y="113"/>
                    </a:lnTo>
                    <a:lnTo>
                      <a:pt x="2745" y="116"/>
                    </a:lnTo>
                    <a:lnTo>
                      <a:pt x="2742" y="119"/>
                    </a:lnTo>
                    <a:lnTo>
                      <a:pt x="2739" y="123"/>
                    </a:lnTo>
                    <a:lnTo>
                      <a:pt x="2737" y="127"/>
                    </a:lnTo>
                    <a:lnTo>
                      <a:pt x="2735" y="132"/>
                    </a:lnTo>
                    <a:lnTo>
                      <a:pt x="2734" y="137"/>
                    </a:lnTo>
                    <a:lnTo>
                      <a:pt x="2734" y="142"/>
                    </a:lnTo>
                    <a:lnTo>
                      <a:pt x="2735" y="148"/>
                    </a:lnTo>
                    <a:lnTo>
                      <a:pt x="2736" y="154"/>
                    </a:lnTo>
                    <a:lnTo>
                      <a:pt x="2740" y="160"/>
                    </a:lnTo>
                    <a:lnTo>
                      <a:pt x="2743" y="165"/>
                    </a:lnTo>
                    <a:lnTo>
                      <a:pt x="2748" y="169"/>
                    </a:lnTo>
                    <a:lnTo>
                      <a:pt x="2754" y="173"/>
                    </a:lnTo>
                    <a:lnTo>
                      <a:pt x="2761" y="175"/>
                    </a:lnTo>
                    <a:lnTo>
                      <a:pt x="2770" y="176"/>
                    </a:lnTo>
                    <a:lnTo>
                      <a:pt x="2775" y="175"/>
                    </a:lnTo>
                    <a:lnTo>
                      <a:pt x="2781" y="174"/>
                    </a:lnTo>
                    <a:lnTo>
                      <a:pt x="2786" y="173"/>
                    </a:lnTo>
                    <a:lnTo>
                      <a:pt x="2790" y="171"/>
                    </a:lnTo>
                    <a:lnTo>
                      <a:pt x="2798" y="165"/>
                    </a:lnTo>
                    <a:lnTo>
                      <a:pt x="2804" y="158"/>
                    </a:lnTo>
                    <a:lnTo>
                      <a:pt x="2804" y="158"/>
                    </a:lnTo>
                    <a:lnTo>
                      <a:pt x="2807" y="173"/>
                    </a:lnTo>
                    <a:lnTo>
                      <a:pt x="2825" y="173"/>
                    </a:lnTo>
                    <a:close/>
                    <a:moveTo>
                      <a:pt x="2803" y="134"/>
                    </a:moveTo>
                    <a:lnTo>
                      <a:pt x="2803" y="137"/>
                    </a:lnTo>
                    <a:lnTo>
                      <a:pt x="2802" y="140"/>
                    </a:lnTo>
                    <a:lnTo>
                      <a:pt x="2801" y="144"/>
                    </a:lnTo>
                    <a:lnTo>
                      <a:pt x="2799" y="147"/>
                    </a:lnTo>
                    <a:lnTo>
                      <a:pt x="2796" y="150"/>
                    </a:lnTo>
                    <a:lnTo>
                      <a:pt x="2793" y="154"/>
                    </a:lnTo>
                    <a:lnTo>
                      <a:pt x="2789" y="156"/>
                    </a:lnTo>
                    <a:lnTo>
                      <a:pt x="2785" y="158"/>
                    </a:lnTo>
                    <a:lnTo>
                      <a:pt x="2780" y="159"/>
                    </a:lnTo>
                    <a:lnTo>
                      <a:pt x="2775" y="159"/>
                    </a:lnTo>
                    <a:lnTo>
                      <a:pt x="2771" y="159"/>
                    </a:lnTo>
                    <a:lnTo>
                      <a:pt x="2768" y="158"/>
                    </a:lnTo>
                    <a:lnTo>
                      <a:pt x="2763" y="157"/>
                    </a:lnTo>
                    <a:lnTo>
                      <a:pt x="2761" y="155"/>
                    </a:lnTo>
                    <a:lnTo>
                      <a:pt x="2759" y="152"/>
                    </a:lnTo>
                    <a:lnTo>
                      <a:pt x="2757" y="148"/>
                    </a:lnTo>
                    <a:lnTo>
                      <a:pt x="2756" y="144"/>
                    </a:lnTo>
                    <a:lnTo>
                      <a:pt x="2755" y="139"/>
                    </a:lnTo>
                    <a:lnTo>
                      <a:pt x="2756" y="135"/>
                    </a:lnTo>
                    <a:lnTo>
                      <a:pt x="2756" y="132"/>
                    </a:lnTo>
                    <a:lnTo>
                      <a:pt x="2758" y="128"/>
                    </a:lnTo>
                    <a:lnTo>
                      <a:pt x="2759" y="126"/>
                    </a:lnTo>
                    <a:lnTo>
                      <a:pt x="2764" y="120"/>
                    </a:lnTo>
                    <a:lnTo>
                      <a:pt x="2771" y="117"/>
                    </a:lnTo>
                    <a:lnTo>
                      <a:pt x="2778" y="115"/>
                    </a:lnTo>
                    <a:lnTo>
                      <a:pt x="2786" y="114"/>
                    </a:lnTo>
                    <a:lnTo>
                      <a:pt x="2795" y="113"/>
                    </a:lnTo>
                    <a:lnTo>
                      <a:pt x="2803" y="113"/>
                    </a:lnTo>
                    <a:lnTo>
                      <a:pt x="2803" y="134"/>
                    </a:lnTo>
                    <a:close/>
                    <a:moveTo>
                      <a:pt x="2857" y="173"/>
                    </a:moveTo>
                    <a:lnTo>
                      <a:pt x="2878" y="173"/>
                    </a:lnTo>
                    <a:lnTo>
                      <a:pt x="2878" y="0"/>
                    </a:lnTo>
                    <a:lnTo>
                      <a:pt x="2857" y="0"/>
                    </a:lnTo>
                    <a:lnTo>
                      <a:pt x="2857" y="173"/>
                    </a:lnTo>
                    <a:close/>
                    <a:moveTo>
                      <a:pt x="2933" y="173"/>
                    </a:moveTo>
                    <a:lnTo>
                      <a:pt x="2933" y="56"/>
                    </a:lnTo>
                    <a:lnTo>
                      <a:pt x="2912" y="56"/>
                    </a:lnTo>
                    <a:lnTo>
                      <a:pt x="2912" y="173"/>
                    </a:lnTo>
                    <a:lnTo>
                      <a:pt x="2933" y="173"/>
                    </a:lnTo>
                    <a:close/>
                    <a:moveTo>
                      <a:pt x="2923" y="9"/>
                    </a:moveTo>
                    <a:lnTo>
                      <a:pt x="2918" y="10"/>
                    </a:lnTo>
                    <a:lnTo>
                      <a:pt x="2913" y="12"/>
                    </a:lnTo>
                    <a:lnTo>
                      <a:pt x="2911" y="17"/>
                    </a:lnTo>
                    <a:lnTo>
                      <a:pt x="2910" y="22"/>
                    </a:lnTo>
                    <a:lnTo>
                      <a:pt x="2911" y="27"/>
                    </a:lnTo>
                    <a:lnTo>
                      <a:pt x="2913" y="31"/>
                    </a:lnTo>
                    <a:lnTo>
                      <a:pt x="2918" y="35"/>
                    </a:lnTo>
                    <a:lnTo>
                      <a:pt x="2922" y="36"/>
                    </a:lnTo>
                    <a:lnTo>
                      <a:pt x="2929" y="35"/>
                    </a:lnTo>
                    <a:lnTo>
                      <a:pt x="2932" y="31"/>
                    </a:lnTo>
                    <a:lnTo>
                      <a:pt x="2935" y="27"/>
                    </a:lnTo>
                    <a:lnTo>
                      <a:pt x="2936" y="22"/>
                    </a:lnTo>
                    <a:lnTo>
                      <a:pt x="2935" y="17"/>
                    </a:lnTo>
                    <a:lnTo>
                      <a:pt x="2932" y="12"/>
                    </a:lnTo>
                    <a:lnTo>
                      <a:pt x="2929" y="10"/>
                    </a:lnTo>
                    <a:lnTo>
                      <a:pt x="2923" y="9"/>
                    </a:lnTo>
                    <a:close/>
                    <a:moveTo>
                      <a:pt x="3045" y="0"/>
                    </a:moveTo>
                    <a:lnTo>
                      <a:pt x="3045" y="70"/>
                    </a:lnTo>
                    <a:lnTo>
                      <a:pt x="3045" y="70"/>
                    </a:lnTo>
                    <a:lnTo>
                      <a:pt x="3043" y="67"/>
                    </a:lnTo>
                    <a:lnTo>
                      <a:pt x="3040" y="64"/>
                    </a:lnTo>
                    <a:lnTo>
                      <a:pt x="3037" y="60"/>
                    </a:lnTo>
                    <a:lnTo>
                      <a:pt x="3032" y="58"/>
                    </a:lnTo>
                    <a:lnTo>
                      <a:pt x="3028" y="56"/>
                    </a:lnTo>
                    <a:lnTo>
                      <a:pt x="3023" y="54"/>
                    </a:lnTo>
                    <a:lnTo>
                      <a:pt x="3017" y="52"/>
                    </a:lnTo>
                    <a:lnTo>
                      <a:pt x="3011" y="52"/>
                    </a:lnTo>
                    <a:lnTo>
                      <a:pt x="3005" y="52"/>
                    </a:lnTo>
                    <a:lnTo>
                      <a:pt x="3001" y="54"/>
                    </a:lnTo>
                    <a:lnTo>
                      <a:pt x="2996" y="55"/>
                    </a:lnTo>
                    <a:lnTo>
                      <a:pt x="2991" y="57"/>
                    </a:lnTo>
                    <a:lnTo>
                      <a:pt x="2983" y="62"/>
                    </a:lnTo>
                    <a:lnTo>
                      <a:pt x="2975" y="69"/>
                    </a:lnTo>
                    <a:lnTo>
                      <a:pt x="2972" y="74"/>
                    </a:lnTo>
                    <a:lnTo>
                      <a:pt x="2969" y="78"/>
                    </a:lnTo>
                    <a:lnTo>
                      <a:pt x="2965" y="84"/>
                    </a:lnTo>
                    <a:lnTo>
                      <a:pt x="2963" y="89"/>
                    </a:lnTo>
                    <a:lnTo>
                      <a:pt x="2962" y="96"/>
                    </a:lnTo>
                    <a:lnTo>
                      <a:pt x="2961" y="101"/>
                    </a:lnTo>
                    <a:lnTo>
                      <a:pt x="2960" y="108"/>
                    </a:lnTo>
                    <a:lnTo>
                      <a:pt x="2960" y="116"/>
                    </a:lnTo>
                    <a:lnTo>
                      <a:pt x="2961" y="128"/>
                    </a:lnTo>
                    <a:lnTo>
                      <a:pt x="2963" y="140"/>
                    </a:lnTo>
                    <a:lnTo>
                      <a:pt x="2967" y="150"/>
                    </a:lnTo>
                    <a:lnTo>
                      <a:pt x="2974" y="159"/>
                    </a:lnTo>
                    <a:lnTo>
                      <a:pt x="2980" y="166"/>
                    </a:lnTo>
                    <a:lnTo>
                      <a:pt x="2989" y="172"/>
                    </a:lnTo>
                    <a:lnTo>
                      <a:pt x="2993" y="173"/>
                    </a:lnTo>
                    <a:lnTo>
                      <a:pt x="2999" y="175"/>
                    </a:lnTo>
                    <a:lnTo>
                      <a:pt x="3003" y="175"/>
                    </a:lnTo>
                    <a:lnTo>
                      <a:pt x="3009" y="176"/>
                    </a:lnTo>
                    <a:lnTo>
                      <a:pt x="3015" y="175"/>
                    </a:lnTo>
                    <a:lnTo>
                      <a:pt x="3021" y="174"/>
                    </a:lnTo>
                    <a:lnTo>
                      <a:pt x="3027" y="172"/>
                    </a:lnTo>
                    <a:lnTo>
                      <a:pt x="3032" y="169"/>
                    </a:lnTo>
                    <a:lnTo>
                      <a:pt x="3037" y="166"/>
                    </a:lnTo>
                    <a:lnTo>
                      <a:pt x="3041" y="162"/>
                    </a:lnTo>
                    <a:lnTo>
                      <a:pt x="3044" y="157"/>
                    </a:lnTo>
                    <a:lnTo>
                      <a:pt x="3047" y="153"/>
                    </a:lnTo>
                    <a:lnTo>
                      <a:pt x="3047" y="153"/>
                    </a:lnTo>
                    <a:lnTo>
                      <a:pt x="3048" y="173"/>
                    </a:lnTo>
                    <a:lnTo>
                      <a:pt x="3067" y="173"/>
                    </a:lnTo>
                    <a:lnTo>
                      <a:pt x="3067" y="158"/>
                    </a:lnTo>
                    <a:lnTo>
                      <a:pt x="3067" y="143"/>
                    </a:lnTo>
                    <a:lnTo>
                      <a:pt x="3067" y="0"/>
                    </a:lnTo>
                    <a:lnTo>
                      <a:pt x="3045" y="0"/>
                    </a:lnTo>
                    <a:close/>
                    <a:moveTo>
                      <a:pt x="3045" y="124"/>
                    </a:moveTo>
                    <a:lnTo>
                      <a:pt x="3045" y="128"/>
                    </a:lnTo>
                    <a:lnTo>
                      <a:pt x="3044" y="133"/>
                    </a:lnTo>
                    <a:lnTo>
                      <a:pt x="3043" y="138"/>
                    </a:lnTo>
                    <a:lnTo>
                      <a:pt x="3040" y="144"/>
                    </a:lnTo>
                    <a:lnTo>
                      <a:pt x="3037" y="148"/>
                    </a:lnTo>
                    <a:lnTo>
                      <a:pt x="3033" y="152"/>
                    </a:lnTo>
                    <a:lnTo>
                      <a:pt x="3029" y="155"/>
                    </a:lnTo>
                    <a:lnTo>
                      <a:pt x="3025" y="157"/>
                    </a:lnTo>
                    <a:lnTo>
                      <a:pt x="3019" y="158"/>
                    </a:lnTo>
                    <a:lnTo>
                      <a:pt x="3014" y="158"/>
                    </a:lnTo>
                    <a:lnTo>
                      <a:pt x="3006" y="157"/>
                    </a:lnTo>
                    <a:lnTo>
                      <a:pt x="3000" y="155"/>
                    </a:lnTo>
                    <a:lnTo>
                      <a:pt x="2993" y="150"/>
                    </a:lnTo>
                    <a:lnTo>
                      <a:pt x="2989" y="146"/>
                    </a:lnTo>
                    <a:lnTo>
                      <a:pt x="2986" y="139"/>
                    </a:lnTo>
                    <a:lnTo>
                      <a:pt x="2983" y="132"/>
                    </a:lnTo>
                    <a:lnTo>
                      <a:pt x="2982" y="124"/>
                    </a:lnTo>
                    <a:lnTo>
                      <a:pt x="2980" y="115"/>
                    </a:lnTo>
                    <a:lnTo>
                      <a:pt x="2982" y="106"/>
                    </a:lnTo>
                    <a:lnTo>
                      <a:pt x="2983" y="97"/>
                    </a:lnTo>
                    <a:lnTo>
                      <a:pt x="2986" y="89"/>
                    </a:lnTo>
                    <a:lnTo>
                      <a:pt x="2989" y="82"/>
                    </a:lnTo>
                    <a:lnTo>
                      <a:pt x="2994" y="77"/>
                    </a:lnTo>
                    <a:lnTo>
                      <a:pt x="3000" y="72"/>
                    </a:lnTo>
                    <a:lnTo>
                      <a:pt x="3007" y="70"/>
                    </a:lnTo>
                    <a:lnTo>
                      <a:pt x="3015" y="69"/>
                    </a:lnTo>
                    <a:lnTo>
                      <a:pt x="3020" y="70"/>
                    </a:lnTo>
                    <a:lnTo>
                      <a:pt x="3026" y="71"/>
                    </a:lnTo>
                    <a:lnTo>
                      <a:pt x="3030" y="74"/>
                    </a:lnTo>
                    <a:lnTo>
                      <a:pt x="3034" y="77"/>
                    </a:lnTo>
                    <a:lnTo>
                      <a:pt x="3038" y="80"/>
                    </a:lnTo>
                    <a:lnTo>
                      <a:pt x="3041" y="85"/>
                    </a:lnTo>
                    <a:lnTo>
                      <a:pt x="3043" y="89"/>
                    </a:lnTo>
                    <a:lnTo>
                      <a:pt x="3044" y="94"/>
                    </a:lnTo>
                    <a:lnTo>
                      <a:pt x="3045" y="99"/>
                    </a:lnTo>
                    <a:lnTo>
                      <a:pt x="3045" y="104"/>
                    </a:lnTo>
                    <a:lnTo>
                      <a:pt x="3045" y="124"/>
                    </a:lnTo>
                    <a:close/>
                    <a:moveTo>
                      <a:pt x="3182" y="173"/>
                    </a:moveTo>
                    <a:lnTo>
                      <a:pt x="3181" y="159"/>
                    </a:lnTo>
                    <a:lnTo>
                      <a:pt x="3181" y="145"/>
                    </a:lnTo>
                    <a:lnTo>
                      <a:pt x="3181" y="100"/>
                    </a:lnTo>
                    <a:lnTo>
                      <a:pt x="3180" y="91"/>
                    </a:lnTo>
                    <a:lnTo>
                      <a:pt x="3179" y="84"/>
                    </a:lnTo>
                    <a:lnTo>
                      <a:pt x="3176" y="75"/>
                    </a:lnTo>
                    <a:lnTo>
                      <a:pt x="3173" y="68"/>
                    </a:lnTo>
                    <a:lnTo>
                      <a:pt x="3169" y="65"/>
                    </a:lnTo>
                    <a:lnTo>
                      <a:pt x="3166" y="61"/>
                    </a:lnTo>
                    <a:lnTo>
                      <a:pt x="3163" y="59"/>
                    </a:lnTo>
                    <a:lnTo>
                      <a:pt x="3159" y="57"/>
                    </a:lnTo>
                    <a:lnTo>
                      <a:pt x="3154" y="55"/>
                    </a:lnTo>
                    <a:lnTo>
                      <a:pt x="3149" y="54"/>
                    </a:lnTo>
                    <a:lnTo>
                      <a:pt x="3144" y="52"/>
                    </a:lnTo>
                    <a:lnTo>
                      <a:pt x="3137" y="52"/>
                    </a:lnTo>
                    <a:lnTo>
                      <a:pt x="3127" y="54"/>
                    </a:lnTo>
                    <a:lnTo>
                      <a:pt x="3117" y="56"/>
                    </a:lnTo>
                    <a:lnTo>
                      <a:pt x="3108" y="59"/>
                    </a:lnTo>
                    <a:lnTo>
                      <a:pt x="3100" y="64"/>
                    </a:lnTo>
                    <a:lnTo>
                      <a:pt x="3105" y="77"/>
                    </a:lnTo>
                    <a:lnTo>
                      <a:pt x="3111" y="74"/>
                    </a:lnTo>
                    <a:lnTo>
                      <a:pt x="3119" y="70"/>
                    </a:lnTo>
                    <a:lnTo>
                      <a:pt x="3126" y="69"/>
                    </a:lnTo>
                    <a:lnTo>
                      <a:pt x="3135" y="68"/>
                    </a:lnTo>
                    <a:lnTo>
                      <a:pt x="3142" y="69"/>
                    </a:lnTo>
                    <a:lnTo>
                      <a:pt x="3149" y="71"/>
                    </a:lnTo>
                    <a:lnTo>
                      <a:pt x="3153" y="75"/>
                    </a:lnTo>
                    <a:lnTo>
                      <a:pt x="3156" y="78"/>
                    </a:lnTo>
                    <a:lnTo>
                      <a:pt x="3159" y="82"/>
                    </a:lnTo>
                    <a:lnTo>
                      <a:pt x="3160" y="87"/>
                    </a:lnTo>
                    <a:lnTo>
                      <a:pt x="3161" y="91"/>
                    </a:lnTo>
                    <a:lnTo>
                      <a:pt x="3161" y="96"/>
                    </a:lnTo>
                    <a:lnTo>
                      <a:pt x="3161" y="98"/>
                    </a:lnTo>
                    <a:lnTo>
                      <a:pt x="3145" y="99"/>
                    </a:lnTo>
                    <a:lnTo>
                      <a:pt x="3132" y="100"/>
                    </a:lnTo>
                    <a:lnTo>
                      <a:pt x="3120" y="105"/>
                    </a:lnTo>
                    <a:lnTo>
                      <a:pt x="3110" y="109"/>
                    </a:lnTo>
                    <a:lnTo>
                      <a:pt x="3106" y="113"/>
                    </a:lnTo>
                    <a:lnTo>
                      <a:pt x="3101" y="116"/>
                    </a:lnTo>
                    <a:lnTo>
                      <a:pt x="3099" y="119"/>
                    </a:lnTo>
                    <a:lnTo>
                      <a:pt x="3096" y="123"/>
                    </a:lnTo>
                    <a:lnTo>
                      <a:pt x="3095" y="127"/>
                    </a:lnTo>
                    <a:lnTo>
                      <a:pt x="3093" y="132"/>
                    </a:lnTo>
                    <a:lnTo>
                      <a:pt x="3092" y="137"/>
                    </a:lnTo>
                    <a:lnTo>
                      <a:pt x="3092" y="142"/>
                    </a:lnTo>
                    <a:lnTo>
                      <a:pt x="3093" y="148"/>
                    </a:lnTo>
                    <a:lnTo>
                      <a:pt x="3094" y="154"/>
                    </a:lnTo>
                    <a:lnTo>
                      <a:pt x="3097" y="160"/>
                    </a:lnTo>
                    <a:lnTo>
                      <a:pt x="3100" y="165"/>
                    </a:lnTo>
                    <a:lnTo>
                      <a:pt x="3106" y="169"/>
                    </a:lnTo>
                    <a:lnTo>
                      <a:pt x="3111" y="173"/>
                    </a:lnTo>
                    <a:lnTo>
                      <a:pt x="3119" y="175"/>
                    </a:lnTo>
                    <a:lnTo>
                      <a:pt x="3126" y="176"/>
                    </a:lnTo>
                    <a:lnTo>
                      <a:pt x="3133" y="175"/>
                    </a:lnTo>
                    <a:lnTo>
                      <a:pt x="3138" y="174"/>
                    </a:lnTo>
                    <a:lnTo>
                      <a:pt x="3144" y="173"/>
                    </a:lnTo>
                    <a:lnTo>
                      <a:pt x="3148" y="171"/>
                    </a:lnTo>
                    <a:lnTo>
                      <a:pt x="3155" y="165"/>
                    </a:lnTo>
                    <a:lnTo>
                      <a:pt x="3162" y="158"/>
                    </a:lnTo>
                    <a:lnTo>
                      <a:pt x="3162" y="158"/>
                    </a:lnTo>
                    <a:lnTo>
                      <a:pt x="3164" y="173"/>
                    </a:lnTo>
                    <a:lnTo>
                      <a:pt x="3182" y="173"/>
                    </a:lnTo>
                    <a:close/>
                    <a:moveTo>
                      <a:pt x="3161" y="134"/>
                    </a:moveTo>
                    <a:lnTo>
                      <a:pt x="3161" y="137"/>
                    </a:lnTo>
                    <a:lnTo>
                      <a:pt x="3160" y="140"/>
                    </a:lnTo>
                    <a:lnTo>
                      <a:pt x="3159" y="144"/>
                    </a:lnTo>
                    <a:lnTo>
                      <a:pt x="3156" y="147"/>
                    </a:lnTo>
                    <a:lnTo>
                      <a:pt x="3153" y="150"/>
                    </a:lnTo>
                    <a:lnTo>
                      <a:pt x="3150" y="154"/>
                    </a:lnTo>
                    <a:lnTo>
                      <a:pt x="3147" y="156"/>
                    </a:lnTo>
                    <a:lnTo>
                      <a:pt x="3142" y="158"/>
                    </a:lnTo>
                    <a:lnTo>
                      <a:pt x="3137" y="159"/>
                    </a:lnTo>
                    <a:lnTo>
                      <a:pt x="3132" y="159"/>
                    </a:lnTo>
                    <a:lnTo>
                      <a:pt x="3128" y="159"/>
                    </a:lnTo>
                    <a:lnTo>
                      <a:pt x="3124" y="158"/>
                    </a:lnTo>
                    <a:lnTo>
                      <a:pt x="3121" y="157"/>
                    </a:lnTo>
                    <a:lnTo>
                      <a:pt x="3119" y="155"/>
                    </a:lnTo>
                    <a:lnTo>
                      <a:pt x="3115" y="152"/>
                    </a:lnTo>
                    <a:lnTo>
                      <a:pt x="3114" y="148"/>
                    </a:lnTo>
                    <a:lnTo>
                      <a:pt x="3113" y="144"/>
                    </a:lnTo>
                    <a:lnTo>
                      <a:pt x="3112" y="139"/>
                    </a:lnTo>
                    <a:lnTo>
                      <a:pt x="3113" y="135"/>
                    </a:lnTo>
                    <a:lnTo>
                      <a:pt x="3113" y="132"/>
                    </a:lnTo>
                    <a:lnTo>
                      <a:pt x="3115" y="128"/>
                    </a:lnTo>
                    <a:lnTo>
                      <a:pt x="3117" y="126"/>
                    </a:lnTo>
                    <a:lnTo>
                      <a:pt x="3122" y="120"/>
                    </a:lnTo>
                    <a:lnTo>
                      <a:pt x="3128" y="117"/>
                    </a:lnTo>
                    <a:lnTo>
                      <a:pt x="3136" y="115"/>
                    </a:lnTo>
                    <a:lnTo>
                      <a:pt x="3144" y="114"/>
                    </a:lnTo>
                    <a:lnTo>
                      <a:pt x="3152" y="113"/>
                    </a:lnTo>
                    <a:lnTo>
                      <a:pt x="3161" y="113"/>
                    </a:lnTo>
                    <a:lnTo>
                      <a:pt x="3161" y="134"/>
                    </a:lnTo>
                    <a:close/>
                    <a:moveTo>
                      <a:pt x="3293" y="0"/>
                    </a:moveTo>
                    <a:lnTo>
                      <a:pt x="3293" y="70"/>
                    </a:lnTo>
                    <a:lnTo>
                      <a:pt x="3291" y="70"/>
                    </a:lnTo>
                    <a:lnTo>
                      <a:pt x="3289" y="67"/>
                    </a:lnTo>
                    <a:lnTo>
                      <a:pt x="3287" y="64"/>
                    </a:lnTo>
                    <a:lnTo>
                      <a:pt x="3283" y="60"/>
                    </a:lnTo>
                    <a:lnTo>
                      <a:pt x="3280" y="58"/>
                    </a:lnTo>
                    <a:lnTo>
                      <a:pt x="3274" y="56"/>
                    </a:lnTo>
                    <a:lnTo>
                      <a:pt x="3270" y="54"/>
                    </a:lnTo>
                    <a:lnTo>
                      <a:pt x="3263" y="52"/>
                    </a:lnTo>
                    <a:lnTo>
                      <a:pt x="3257" y="52"/>
                    </a:lnTo>
                    <a:lnTo>
                      <a:pt x="3253" y="52"/>
                    </a:lnTo>
                    <a:lnTo>
                      <a:pt x="3247" y="54"/>
                    </a:lnTo>
                    <a:lnTo>
                      <a:pt x="3242" y="55"/>
                    </a:lnTo>
                    <a:lnTo>
                      <a:pt x="3237" y="57"/>
                    </a:lnTo>
                    <a:lnTo>
                      <a:pt x="3229" y="62"/>
                    </a:lnTo>
                    <a:lnTo>
                      <a:pt x="3221" y="69"/>
                    </a:lnTo>
                    <a:lnTo>
                      <a:pt x="3218" y="74"/>
                    </a:lnTo>
                    <a:lnTo>
                      <a:pt x="3215" y="78"/>
                    </a:lnTo>
                    <a:lnTo>
                      <a:pt x="3213" y="84"/>
                    </a:lnTo>
                    <a:lnTo>
                      <a:pt x="3210" y="89"/>
                    </a:lnTo>
                    <a:lnTo>
                      <a:pt x="3208" y="96"/>
                    </a:lnTo>
                    <a:lnTo>
                      <a:pt x="3207" y="101"/>
                    </a:lnTo>
                    <a:lnTo>
                      <a:pt x="3206" y="108"/>
                    </a:lnTo>
                    <a:lnTo>
                      <a:pt x="3206" y="116"/>
                    </a:lnTo>
                    <a:lnTo>
                      <a:pt x="3207" y="128"/>
                    </a:lnTo>
                    <a:lnTo>
                      <a:pt x="3209" y="140"/>
                    </a:lnTo>
                    <a:lnTo>
                      <a:pt x="3215" y="150"/>
                    </a:lnTo>
                    <a:lnTo>
                      <a:pt x="3220" y="159"/>
                    </a:lnTo>
                    <a:lnTo>
                      <a:pt x="3228" y="166"/>
                    </a:lnTo>
                    <a:lnTo>
                      <a:pt x="3235" y="172"/>
                    </a:lnTo>
                    <a:lnTo>
                      <a:pt x="3241" y="173"/>
                    </a:lnTo>
                    <a:lnTo>
                      <a:pt x="3245" y="175"/>
                    </a:lnTo>
                    <a:lnTo>
                      <a:pt x="3249" y="175"/>
                    </a:lnTo>
                    <a:lnTo>
                      <a:pt x="3255" y="176"/>
                    </a:lnTo>
                    <a:lnTo>
                      <a:pt x="3261" y="175"/>
                    </a:lnTo>
                    <a:lnTo>
                      <a:pt x="3268" y="174"/>
                    </a:lnTo>
                    <a:lnTo>
                      <a:pt x="3274" y="172"/>
                    </a:lnTo>
                    <a:lnTo>
                      <a:pt x="3279" y="169"/>
                    </a:lnTo>
                    <a:lnTo>
                      <a:pt x="3284" y="166"/>
                    </a:lnTo>
                    <a:lnTo>
                      <a:pt x="3288" y="162"/>
                    </a:lnTo>
                    <a:lnTo>
                      <a:pt x="3291" y="157"/>
                    </a:lnTo>
                    <a:lnTo>
                      <a:pt x="3294" y="153"/>
                    </a:lnTo>
                    <a:lnTo>
                      <a:pt x="3295" y="153"/>
                    </a:lnTo>
                    <a:lnTo>
                      <a:pt x="3296" y="173"/>
                    </a:lnTo>
                    <a:lnTo>
                      <a:pt x="3314" y="173"/>
                    </a:lnTo>
                    <a:lnTo>
                      <a:pt x="3313" y="158"/>
                    </a:lnTo>
                    <a:lnTo>
                      <a:pt x="3313" y="143"/>
                    </a:lnTo>
                    <a:lnTo>
                      <a:pt x="3313" y="0"/>
                    </a:lnTo>
                    <a:lnTo>
                      <a:pt x="3293" y="0"/>
                    </a:lnTo>
                    <a:close/>
                    <a:moveTo>
                      <a:pt x="3293" y="124"/>
                    </a:moveTo>
                    <a:lnTo>
                      <a:pt x="3293" y="128"/>
                    </a:lnTo>
                    <a:lnTo>
                      <a:pt x="3291" y="133"/>
                    </a:lnTo>
                    <a:lnTo>
                      <a:pt x="3289" y="138"/>
                    </a:lnTo>
                    <a:lnTo>
                      <a:pt x="3287" y="144"/>
                    </a:lnTo>
                    <a:lnTo>
                      <a:pt x="3284" y="148"/>
                    </a:lnTo>
                    <a:lnTo>
                      <a:pt x="3280" y="152"/>
                    </a:lnTo>
                    <a:lnTo>
                      <a:pt x="3275" y="155"/>
                    </a:lnTo>
                    <a:lnTo>
                      <a:pt x="3271" y="157"/>
                    </a:lnTo>
                    <a:lnTo>
                      <a:pt x="3266" y="158"/>
                    </a:lnTo>
                    <a:lnTo>
                      <a:pt x="3261" y="158"/>
                    </a:lnTo>
                    <a:lnTo>
                      <a:pt x="3253" y="157"/>
                    </a:lnTo>
                    <a:lnTo>
                      <a:pt x="3246" y="155"/>
                    </a:lnTo>
                    <a:lnTo>
                      <a:pt x="3241" y="150"/>
                    </a:lnTo>
                    <a:lnTo>
                      <a:pt x="3235" y="146"/>
                    </a:lnTo>
                    <a:lnTo>
                      <a:pt x="3232" y="139"/>
                    </a:lnTo>
                    <a:lnTo>
                      <a:pt x="3229" y="132"/>
                    </a:lnTo>
                    <a:lnTo>
                      <a:pt x="3228" y="124"/>
                    </a:lnTo>
                    <a:lnTo>
                      <a:pt x="3227" y="115"/>
                    </a:lnTo>
                    <a:lnTo>
                      <a:pt x="3228" y="106"/>
                    </a:lnTo>
                    <a:lnTo>
                      <a:pt x="3230" y="97"/>
                    </a:lnTo>
                    <a:lnTo>
                      <a:pt x="3232" y="89"/>
                    </a:lnTo>
                    <a:lnTo>
                      <a:pt x="3236" y="82"/>
                    </a:lnTo>
                    <a:lnTo>
                      <a:pt x="3241" y="77"/>
                    </a:lnTo>
                    <a:lnTo>
                      <a:pt x="3247" y="72"/>
                    </a:lnTo>
                    <a:lnTo>
                      <a:pt x="3254" y="70"/>
                    </a:lnTo>
                    <a:lnTo>
                      <a:pt x="3261" y="69"/>
                    </a:lnTo>
                    <a:lnTo>
                      <a:pt x="3267" y="70"/>
                    </a:lnTo>
                    <a:lnTo>
                      <a:pt x="3272" y="71"/>
                    </a:lnTo>
                    <a:lnTo>
                      <a:pt x="3276" y="74"/>
                    </a:lnTo>
                    <a:lnTo>
                      <a:pt x="3281" y="77"/>
                    </a:lnTo>
                    <a:lnTo>
                      <a:pt x="3285" y="80"/>
                    </a:lnTo>
                    <a:lnTo>
                      <a:pt x="3287" y="85"/>
                    </a:lnTo>
                    <a:lnTo>
                      <a:pt x="3289" y="89"/>
                    </a:lnTo>
                    <a:lnTo>
                      <a:pt x="3291" y="94"/>
                    </a:lnTo>
                    <a:lnTo>
                      <a:pt x="3293" y="99"/>
                    </a:lnTo>
                    <a:lnTo>
                      <a:pt x="3293" y="104"/>
                    </a:lnTo>
                    <a:lnTo>
                      <a:pt x="3293" y="124"/>
                    </a:lnTo>
                    <a:close/>
                    <a:moveTo>
                      <a:pt x="3439" y="118"/>
                    </a:moveTo>
                    <a:lnTo>
                      <a:pt x="3439" y="114"/>
                    </a:lnTo>
                    <a:lnTo>
                      <a:pt x="3439" y="108"/>
                    </a:lnTo>
                    <a:lnTo>
                      <a:pt x="3439" y="99"/>
                    </a:lnTo>
                    <a:lnTo>
                      <a:pt x="3437" y="90"/>
                    </a:lnTo>
                    <a:lnTo>
                      <a:pt x="3435" y="81"/>
                    </a:lnTo>
                    <a:lnTo>
                      <a:pt x="3430" y="72"/>
                    </a:lnTo>
                    <a:lnTo>
                      <a:pt x="3428" y="68"/>
                    </a:lnTo>
                    <a:lnTo>
                      <a:pt x="3424" y="65"/>
                    </a:lnTo>
                    <a:lnTo>
                      <a:pt x="3420" y="61"/>
                    </a:lnTo>
                    <a:lnTo>
                      <a:pt x="3416" y="58"/>
                    </a:lnTo>
                    <a:lnTo>
                      <a:pt x="3411" y="56"/>
                    </a:lnTo>
                    <a:lnTo>
                      <a:pt x="3405" y="54"/>
                    </a:lnTo>
                    <a:lnTo>
                      <a:pt x="3399" y="52"/>
                    </a:lnTo>
                    <a:lnTo>
                      <a:pt x="3393" y="52"/>
                    </a:lnTo>
                    <a:lnTo>
                      <a:pt x="3387" y="52"/>
                    </a:lnTo>
                    <a:lnTo>
                      <a:pt x="3381" y="54"/>
                    </a:lnTo>
                    <a:lnTo>
                      <a:pt x="3376" y="56"/>
                    </a:lnTo>
                    <a:lnTo>
                      <a:pt x="3370" y="58"/>
                    </a:lnTo>
                    <a:lnTo>
                      <a:pt x="3366" y="60"/>
                    </a:lnTo>
                    <a:lnTo>
                      <a:pt x="3361" y="64"/>
                    </a:lnTo>
                    <a:lnTo>
                      <a:pt x="3357" y="67"/>
                    </a:lnTo>
                    <a:lnTo>
                      <a:pt x="3353" y="71"/>
                    </a:lnTo>
                    <a:lnTo>
                      <a:pt x="3348" y="80"/>
                    </a:lnTo>
                    <a:lnTo>
                      <a:pt x="3343" y="91"/>
                    </a:lnTo>
                    <a:lnTo>
                      <a:pt x="3340" y="104"/>
                    </a:lnTo>
                    <a:lnTo>
                      <a:pt x="3339" y="116"/>
                    </a:lnTo>
                    <a:lnTo>
                      <a:pt x="3340" y="129"/>
                    </a:lnTo>
                    <a:lnTo>
                      <a:pt x="3343" y="140"/>
                    </a:lnTo>
                    <a:lnTo>
                      <a:pt x="3345" y="146"/>
                    </a:lnTo>
                    <a:lnTo>
                      <a:pt x="3348" y="150"/>
                    </a:lnTo>
                    <a:lnTo>
                      <a:pt x="3351" y="155"/>
                    </a:lnTo>
                    <a:lnTo>
                      <a:pt x="3354" y="159"/>
                    </a:lnTo>
                    <a:lnTo>
                      <a:pt x="3357" y="163"/>
                    </a:lnTo>
                    <a:lnTo>
                      <a:pt x="3362" y="166"/>
                    </a:lnTo>
                    <a:lnTo>
                      <a:pt x="3367" y="168"/>
                    </a:lnTo>
                    <a:lnTo>
                      <a:pt x="3371" y="172"/>
                    </a:lnTo>
                    <a:lnTo>
                      <a:pt x="3377" y="173"/>
                    </a:lnTo>
                    <a:lnTo>
                      <a:pt x="3383" y="174"/>
                    </a:lnTo>
                    <a:lnTo>
                      <a:pt x="3389" y="175"/>
                    </a:lnTo>
                    <a:lnTo>
                      <a:pt x="3395" y="175"/>
                    </a:lnTo>
                    <a:lnTo>
                      <a:pt x="3408" y="175"/>
                    </a:lnTo>
                    <a:lnTo>
                      <a:pt x="3418" y="173"/>
                    </a:lnTo>
                    <a:lnTo>
                      <a:pt x="3426" y="171"/>
                    </a:lnTo>
                    <a:lnTo>
                      <a:pt x="3433" y="168"/>
                    </a:lnTo>
                    <a:lnTo>
                      <a:pt x="3430" y="153"/>
                    </a:lnTo>
                    <a:lnTo>
                      <a:pt x="3423" y="155"/>
                    </a:lnTo>
                    <a:lnTo>
                      <a:pt x="3417" y="157"/>
                    </a:lnTo>
                    <a:lnTo>
                      <a:pt x="3408" y="158"/>
                    </a:lnTo>
                    <a:lnTo>
                      <a:pt x="3398" y="159"/>
                    </a:lnTo>
                    <a:lnTo>
                      <a:pt x="3391" y="158"/>
                    </a:lnTo>
                    <a:lnTo>
                      <a:pt x="3383" y="156"/>
                    </a:lnTo>
                    <a:lnTo>
                      <a:pt x="3377" y="154"/>
                    </a:lnTo>
                    <a:lnTo>
                      <a:pt x="3371" y="149"/>
                    </a:lnTo>
                    <a:lnTo>
                      <a:pt x="3366" y="144"/>
                    </a:lnTo>
                    <a:lnTo>
                      <a:pt x="3363" y="137"/>
                    </a:lnTo>
                    <a:lnTo>
                      <a:pt x="3360" y="128"/>
                    </a:lnTo>
                    <a:lnTo>
                      <a:pt x="3358" y="118"/>
                    </a:lnTo>
                    <a:lnTo>
                      <a:pt x="3439" y="118"/>
                    </a:lnTo>
                    <a:close/>
                    <a:moveTo>
                      <a:pt x="3360" y="103"/>
                    </a:moveTo>
                    <a:lnTo>
                      <a:pt x="3361" y="97"/>
                    </a:lnTo>
                    <a:lnTo>
                      <a:pt x="3362" y="91"/>
                    </a:lnTo>
                    <a:lnTo>
                      <a:pt x="3365" y="85"/>
                    </a:lnTo>
                    <a:lnTo>
                      <a:pt x="3368" y="80"/>
                    </a:lnTo>
                    <a:lnTo>
                      <a:pt x="3372" y="75"/>
                    </a:lnTo>
                    <a:lnTo>
                      <a:pt x="3378" y="71"/>
                    </a:lnTo>
                    <a:lnTo>
                      <a:pt x="3383" y="69"/>
                    </a:lnTo>
                    <a:lnTo>
                      <a:pt x="3391" y="68"/>
                    </a:lnTo>
                    <a:lnTo>
                      <a:pt x="3399" y="69"/>
                    </a:lnTo>
                    <a:lnTo>
                      <a:pt x="3405" y="71"/>
                    </a:lnTo>
                    <a:lnTo>
                      <a:pt x="3410" y="76"/>
                    </a:lnTo>
                    <a:lnTo>
                      <a:pt x="3415" y="80"/>
                    </a:lnTo>
                    <a:lnTo>
                      <a:pt x="3417" y="86"/>
                    </a:lnTo>
                    <a:lnTo>
                      <a:pt x="3419" y="91"/>
                    </a:lnTo>
                    <a:lnTo>
                      <a:pt x="3420" y="97"/>
                    </a:lnTo>
                    <a:lnTo>
                      <a:pt x="3420" y="103"/>
                    </a:lnTo>
                    <a:lnTo>
                      <a:pt x="3360" y="103"/>
                    </a:lnTo>
                    <a:close/>
                    <a:moveTo>
                      <a:pt x="699" y="410"/>
                    </a:moveTo>
                    <a:lnTo>
                      <a:pt x="701" y="407"/>
                    </a:lnTo>
                    <a:lnTo>
                      <a:pt x="701" y="400"/>
                    </a:lnTo>
                    <a:lnTo>
                      <a:pt x="701" y="392"/>
                    </a:lnTo>
                    <a:lnTo>
                      <a:pt x="698" y="382"/>
                    </a:lnTo>
                    <a:lnTo>
                      <a:pt x="695" y="373"/>
                    </a:lnTo>
                    <a:lnTo>
                      <a:pt x="691" y="364"/>
                    </a:lnTo>
                    <a:lnTo>
                      <a:pt x="688" y="361"/>
                    </a:lnTo>
                    <a:lnTo>
                      <a:pt x="684" y="357"/>
                    </a:lnTo>
                    <a:lnTo>
                      <a:pt x="681" y="353"/>
                    </a:lnTo>
                    <a:lnTo>
                      <a:pt x="677" y="351"/>
                    </a:lnTo>
                    <a:lnTo>
                      <a:pt x="671" y="348"/>
                    </a:lnTo>
                    <a:lnTo>
                      <a:pt x="666" y="347"/>
                    </a:lnTo>
                    <a:lnTo>
                      <a:pt x="661" y="345"/>
                    </a:lnTo>
                    <a:lnTo>
                      <a:pt x="653" y="345"/>
                    </a:lnTo>
                    <a:lnTo>
                      <a:pt x="648" y="345"/>
                    </a:lnTo>
                    <a:lnTo>
                      <a:pt x="641" y="347"/>
                    </a:lnTo>
                    <a:lnTo>
                      <a:pt x="636" y="348"/>
                    </a:lnTo>
                    <a:lnTo>
                      <a:pt x="631" y="350"/>
                    </a:lnTo>
                    <a:lnTo>
                      <a:pt x="626" y="352"/>
                    </a:lnTo>
                    <a:lnTo>
                      <a:pt x="622" y="355"/>
                    </a:lnTo>
                    <a:lnTo>
                      <a:pt x="617" y="359"/>
                    </a:lnTo>
                    <a:lnTo>
                      <a:pt x="614" y="363"/>
                    </a:lnTo>
                    <a:lnTo>
                      <a:pt x="608" y="372"/>
                    </a:lnTo>
                    <a:lnTo>
                      <a:pt x="603" y="383"/>
                    </a:lnTo>
                    <a:lnTo>
                      <a:pt x="601" y="396"/>
                    </a:lnTo>
                    <a:lnTo>
                      <a:pt x="600" y="409"/>
                    </a:lnTo>
                    <a:lnTo>
                      <a:pt x="601" y="421"/>
                    </a:lnTo>
                    <a:lnTo>
                      <a:pt x="603" y="432"/>
                    </a:lnTo>
                    <a:lnTo>
                      <a:pt x="606" y="438"/>
                    </a:lnTo>
                    <a:lnTo>
                      <a:pt x="609" y="442"/>
                    </a:lnTo>
                    <a:lnTo>
                      <a:pt x="611" y="447"/>
                    </a:lnTo>
                    <a:lnTo>
                      <a:pt x="615" y="451"/>
                    </a:lnTo>
                    <a:lnTo>
                      <a:pt x="618" y="455"/>
                    </a:lnTo>
                    <a:lnTo>
                      <a:pt x="623" y="458"/>
                    </a:lnTo>
                    <a:lnTo>
                      <a:pt x="627" y="461"/>
                    </a:lnTo>
                    <a:lnTo>
                      <a:pt x="633" y="464"/>
                    </a:lnTo>
                    <a:lnTo>
                      <a:pt x="638" y="466"/>
                    </a:lnTo>
                    <a:lnTo>
                      <a:pt x="643" y="467"/>
                    </a:lnTo>
                    <a:lnTo>
                      <a:pt x="650" y="468"/>
                    </a:lnTo>
                    <a:lnTo>
                      <a:pt x="656" y="468"/>
                    </a:lnTo>
                    <a:lnTo>
                      <a:pt x="668" y="467"/>
                    </a:lnTo>
                    <a:lnTo>
                      <a:pt x="679" y="466"/>
                    </a:lnTo>
                    <a:lnTo>
                      <a:pt x="688" y="464"/>
                    </a:lnTo>
                    <a:lnTo>
                      <a:pt x="694" y="460"/>
                    </a:lnTo>
                    <a:lnTo>
                      <a:pt x="691" y="445"/>
                    </a:lnTo>
                    <a:lnTo>
                      <a:pt x="684" y="448"/>
                    </a:lnTo>
                    <a:lnTo>
                      <a:pt x="678" y="449"/>
                    </a:lnTo>
                    <a:lnTo>
                      <a:pt x="669" y="451"/>
                    </a:lnTo>
                    <a:lnTo>
                      <a:pt x="658" y="451"/>
                    </a:lnTo>
                    <a:lnTo>
                      <a:pt x="651" y="450"/>
                    </a:lnTo>
                    <a:lnTo>
                      <a:pt x="644" y="449"/>
                    </a:lnTo>
                    <a:lnTo>
                      <a:pt x="638" y="446"/>
                    </a:lnTo>
                    <a:lnTo>
                      <a:pt x="631" y="441"/>
                    </a:lnTo>
                    <a:lnTo>
                      <a:pt x="627" y="436"/>
                    </a:lnTo>
                    <a:lnTo>
                      <a:pt x="623" y="429"/>
                    </a:lnTo>
                    <a:lnTo>
                      <a:pt x="621" y="420"/>
                    </a:lnTo>
                    <a:lnTo>
                      <a:pt x="620" y="410"/>
                    </a:lnTo>
                    <a:lnTo>
                      <a:pt x="699" y="410"/>
                    </a:lnTo>
                    <a:close/>
                    <a:moveTo>
                      <a:pt x="620" y="396"/>
                    </a:moveTo>
                    <a:lnTo>
                      <a:pt x="621" y="389"/>
                    </a:lnTo>
                    <a:lnTo>
                      <a:pt x="623" y="383"/>
                    </a:lnTo>
                    <a:lnTo>
                      <a:pt x="625" y="378"/>
                    </a:lnTo>
                    <a:lnTo>
                      <a:pt x="628" y="372"/>
                    </a:lnTo>
                    <a:lnTo>
                      <a:pt x="633" y="368"/>
                    </a:lnTo>
                    <a:lnTo>
                      <a:pt x="638" y="363"/>
                    </a:lnTo>
                    <a:lnTo>
                      <a:pt x="644" y="361"/>
                    </a:lnTo>
                    <a:lnTo>
                      <a:pt x="652" y="360"/>
                    </a:lnTo>
                    <a:lnTo>
                      <a:pt x="660" y="361"/>
                    </a:lnTo>
                    <a:lnTo>
                      <a:pt x="666" y="363"/>
                    </a:lnTo>
                    <a:lnTo>
                      <a:pt x="671" y="368"/>
                    </a:lnTo>
                    <a:lnTo>
                      <a:pt x="675" y="372"/>
                    </a:lnTo>
                    <a:lnTo>
                      <a:pt x="678" y="378"/>
                    </a:lnTo>
                    <a:lnTo>
                      <a:pt x="679" y="383"/>
                    </a:lnTo>
                    <a:lnTo>
                      <a:pt x="680" y="390"/>
                    </a:lnTo>
                    <a:lnTo>
                      <a:pt x="681" y="396"/>
                    </a:lnTo>
                    <a:lnTo>
                      <a:pt x="620" y="396"/>
                    </a:lnTo>
                    <a:close/>
                    <a:moveTo>
                      <a:pt x="825" y="345"/>
                    </a:moveTo>
                    <a:lnTo>
                      <a:pt x="813" y="347"/>
                    </a:lnTo>
                    <a:lnTo>
                      <a:pt x="802" y="349"/>
                    </a:lnTo>
                    <a:lnTo>
                      <a:pt x="798" y="351"/>
                    </a:lnTo>
                    <a:lnTo>
                      <a:pt x="792" y="354"/>
                    </a:lnTo>
                    <a:lnTo>
                      <a:pt x="788" y="358"/>
                    </a:lnTo>
                    <a:lnTo>
                      <a:pt x="785" y="361"/>
                    </a:lnTo>
                    <a:lnTo>
                      <a:pt x="780" y="365"/>
                    </a:lnTo>
                    <a:lnTo>
                      <a:pt x="777" y="370"/>
                    </a:lnTo>
                    <a:lnTo>
                      <a:pt x="775" y="375"/>
                    </a:lnTo>
                    <a:lnTo>
                      <a:pt x="773" y="381"/>
                    </a:lnTo>
                    <a:lnTo>
                      <a:pt x="771" y="387"/>
                    </a:lnTo>
                    <a:lnTo>
                      <a:pt x="770" y="393"/>
                    </a:lnTo>
                    <a:lnTo>
                      <a:pt x="769" y="400"/>
                    </a:lnTo>
                    <a:lnTo>
                      <a:pt x="769" y="408"/>
                    </a:lnTo>
                    <a:lnTo>
                      <a:pt x="769" y="414"/>
                    </a:lnTo>
                    <a:lnTo>
                      <a:pt x="770" y="421"/>
                    </a:lnTo>
                    <a:lnTo>
                      <a:pt x="771" y="427"/>
                    </a:lnTo>
                    <a:lnTo>
                      <a:pt x="772" y="432"/>
                    </a:lnTo>
                    <a:lnTo>
                      <a:pt x="774" y="438"/>
                    </a:lnTo>
                    <a:lnTo>
                      <a:pt x="777" y="443"/>
                    </a:lnTo>
                    <a:lnTo>
                      <a:pt x="780" y="448"/>
                    </a:lnTo>
                    <a:lnTo>
                      <a:pt x="784" y="451"/>
                    </a:lnTo>
                    <a:lnTo>
                      <a:pt x="788" y="456"/>
                    </a:lnTo>
                    <a:lnTo>
                      <a:pt x="792" y="459"/>
                    </a:lnTo>
                    <a:lnTo>
                      <a:pt x="797" y="461"/>
                    </a:lnTo>
                    <a:lnTo>
                      <a:pt x="801" y="464"/>
                    </a:lnTo>
                    <a:lnTo>
                      <a:pt x="812" y="467"/>
                    </a:lnTo>
                    <a:lnTo>
                      <a:pt x="823" y="468"/>
                    </a:lnTo>
                    <a:lnTo>
                      <a:pt x="833" y="467"/>
                    </a:lnTo>
                    <a:lnTo>
                      <a:pt x="843" y="465"/>
                    </a:lnTo>
                    <a:lnTo>
                      <a:pt x="853" y="460"/>
                    </a:lnTo>
                    <a:lnTo>
                      <a:pt x="861" y="453"/>
                    </a:lnTo>
                    <a:lnTo>
                      <a:pt x="866" y="449"/>
                    </a:lnTo>
                    <a:lnTo>
                      <a:pt x="869" y="445"/>
                    </a:lnTo>
                    <a:lnTo>
                      <a:pt x="872" y="439"/>
                    </a:lnTo>
                    <a:lnTo>
                      <a:pt x="874" y="433"/>
                    </a:lnTo>
                    <a:lnTo>
                      <a:pt x="877" y="428"/>
                    </a:lnTo>
                    <a:lnTo>
                      <a:pt x="879" y="421"/>
                    </a:lnTo>
                    <a:lnTo>
                      <a:pt x="879" y="413"/>
                    </a:lnTo>
                    <a:lnTo>
                      <a:pt x="880" y="406"/>
                    </a:lnTo>
                    <a:lnTo>
                      <a:pt x="879" y="392"/>
                    </a:lnTo>
                    <a:lnTo>
                      <a:pt x="876" y="381"/>
                    </a:lnTo>
                    <a:lnTo>
                      <a:pt x="873" y="375"/>
                    </a:lnTo>
                    <a:lnTo>
                      <a:pt x="871" y="371"/>
                    </a:lnTo>
                    <a:lnTo>
                      <a:pt x="868" y="365"/>
                    </a:lnTo>
                    <a:lnTo>
                      <a:pt x="865" y="362"/>
                    </a:lnTo>
                    <a:lnTo>
                      <a:pt x="860" y="358"/>
                    </a:lnTo>
                    <a:lnTo>
                      <a:pt x="856" y="354"/>
                    </a:lnTo>
                    <a:lnTo>
                      <a:pt x="852" y="352"/>
                    </a:lnTo>
                    <a:lnTo>
                      <a:pt x="847" y="349"/>
                    </a:lnTo>
                    <a:lnTo>
                      <a:pt x="842" y="348"/>
                    </a:lnTo>
                    <a:lnTo>
                      <a:pt x="837" y="347"/>
                    </a:lnTo>
                    <a:lnTo>
                      <a:pt x="830" y="345"/>
                    </a:lnTo>
                    <a:lnTo>
                      <a:pt x="825" y="345"/>
                    </a:lnTo>
                    <a:close/>
                    <a:moveTo>
                      <a:pt x="824" y="361"/>
                    </a:moveTo>
                    <a:lnTo>
                      <a:pt x="829" y="361"/>
                    </a:lnTo>
                    <a:lnTo>
                      <a:pt x="832" y="362"/>
                    </a:lnTo>
                    <a:lnTo>
                      <a:pt x="837" y="363"/>
                    </a:lnTo>
                    <a:lnTo>
                      <a:pt x="840" y="365"/>
                    </a:lnTo>
                    <a:lnTo>
                      <a:pt x="845" y="370"/>
                    </a:lnTo>
                    <a:lnTo>
                      <a:pt x="851" y="377"/>
                    </a:lnTo>
                    <a:lnTo>
                      <a:pt x="854" y="383"/>
                    </a:lnTo>
                    <a:lnTo>
                      <a:pt x="856" y="391"/>
                    </a:lnTo>
                    <a:lnTo>
                      <a:pt x="858" y="399"/>
                    </a:lnTo>
                    <a:lnTo>
                      <a:pt x="858" y="407"/>
                    </a:lnTo>
                    <a:lnTo>
                      <a:pt x="857" y="416"/>
                    </a:lnTo>
                    <a:lnTo>
                      <a:pt x="856" y="425"/>
                    </a:lnTo>
                    <a:lnTo>
                      <a:pt x="853" y="432"/>
                    </a:lnTo>
                    <a:lnTo>
                      <a:pt x="849" y="439"/>
                    </a:lnTo>
                    <a:lnTo>
                      <a:pt x="843" y="445"/>
                    </a:lnTo>
                    <a:lnTo>
                      <a:pt x="838" y="449"/>
                    </a:lnTo>
                    <a:lnTo>
                      <a:pt x="831" y="451"/>
                    </a:lnTo>
                    <a:lnTo>
                      <a:pt x="824" y="452"/>
                    </a:lnTo>
                    <a:lnTo>
                      <a:pt x="816" y="451"/>
                    </a:lnTo>
                    <a:lnTo>
                      <a:pt x="810" y="449"/>
                    </a:lnTo>
                    <a:lnTo>
                      <a:pt x="804" y="445"/>
                    </a:lnTo>
                    <a:lnTo>
                      <a:pt x="799" y="439"/>
                    </a:lnTo>
                    <a:lnTo>
                      <a:pt x="795" y="432"/>
                    </a:lnTo>
                    <a:lnTo>
                      <a:pt x="791" y="425"/>
                    </a:lnTo>
                    <a:lnTo>
                      <a:pt x="790" y="416"/>
                    </a:lnTo>
                    <a:lnTo>
                      <a:pt x="789" y="407"/>
                    </a:lnTo>
                    <a:lnTo>
                      <a:pt x="789" y="398"/>
                    </a:lnTo>
                    <a:lnTo>
                      <a:pt x="791" y="390"/>
                    </a:lnTo>
                    <a:lnTo>
                      <a:pt x="793" y="382"/>
                    </a:lnTo>
                    <a:lnTo>
                      <a:pt x="798" y="375"/>
                    </a:lnTo>
                    <a:lnTo>
                      <a:pt x="802" y="370"/>
                    </a:lnTo>
                    <a:lnTo>
                      <a:pt x="809" y="365"/>
                    </a:lnTo>
                    <a:lnTo>
                      <a:pt x="816" y="362"/>
                    </a:lnTo>
                    <a:lnTo>
                      <a:pt x="824" y="361"/>
                    </a:lnTo>
                    <a:close/>
                    <a:moveTo>
                      <a:pt x="910" y="320"/>
                    </a:moveTo>
                    <a:lnTo>
                      <a:pt x="910" y="348"/>
                    </a:lnTo>
                    <a:lnTo>
                      <a:pt x="893" y="348"/>
                    </a:lnTo>
                    <a:lnTo>
                      <a:pt x="893" y="364"/>
                    </a:lnTo>
                    <a:lnTo>
                      <a:pt x="910" y="364"/>
                    </a:lnTo>
                    <a:lnTo>
                      <a:pt x="910" y="428"/>
                    </a:lnTo>
                    <a:lnTo>
                      <a:pt x="911" y="438"/>
                    </a:lnTo>
                    <a:lnTo>
                      <a:pt x="912" y="447"/>
                    </a:lnTo>
                    <a:lnTo>
                      <a:pt x="914" y="453"/>
                    </a:lnTo>
                    <a:lnTo>
                      <a:pt x="919" y="459"/>
                    </a:lnTo>
                    <a:lnTo>
                      <a:pt x="923" y="462"/>
                    </a:lnTo>
                    <a:lnTo>
                      <a:pt x="928" y="466"/>
                    </a:lnTo>
                    <a:lnTo>
                      <a:pt x="934" y="467"/>
                    </a:lnTo>
                    <a:lnTo>
                      <a:pt x="941" y="468"/>
                    </a:lnTo>
                    <a:lnTo>
                      <a:pt x="951" y="467"/>
                    </a:lnTo>
                    <a:lnTo>
                      <a:pt x="960" y="465"/>
                    </a:lnTo>
                    <a:lnTo>
                      <a:pt x="959" y="449"/>
                    </a:lnTo>
                    <a:lnTo>
                      <a:pt x="953" y="450"/>
                    </a:lnTo>
                    <a:lnTo>
                      <a:pt x="947" y="450"/>
                    </a:lnTo>
                    <a:lnTo>
                      <a:pt x="942" y="450"/>
                    </a:lnTo>
                    <a:lnTo>
                      <a:pt x="939" y="449"/>
                    </a:lnTo>
                    <a:lnTo>
                      <a:pt x="936" y="447"/>
                    </a:lnTo>
                    <a:lnTo>
                      <a:pt x="934" y="445"/>
                    </a:lnTo>
                    <a:lnTo>
                      <a:pt x="933" y="441"/>
                    </a:lnTo>
                    <a:lnTo>
                      <a:pt x="932" y="437"/>
                    </a:lnTo>
                    <a:lnTo>
                      <a:pt x="931" y="432"/>
                    </a:lnTo>
                    <a:lnTo>
                      <a:pt x="931" y="428"/>
                    </a:lnTo>
                    <a:lnTo>
                      <a:pt x="931" y="364"/>
                    </a:lnTo>
                    <a:lnTo>
                      <a:pt x="961" y="364"/>
                    </a:lnTo>
                    <a:lnTo>
                      <a:pt x="961" y="348"/>
                    </a:lnTo>
                    <a:lnTo>
                      <a:pt x="931" y="348"/>
                    </a:lnTo>
                    <a:lnTo>
                      <a:pt x="931" y="314"/>
                    </a:lnTo>
                    <a:lnTo>
                      <a:pt x="910" y="320"/>
                    </a:lnTo>
                    <a:close/>
                    <a:moveTo>
                      <a:pt x="1004" y="466"/>
                    </a:moveTo>
                    <a:lnTo>
                      <a:pt x="1004" y="348"/>
                    </a:lnTo>
                    <a:lnTo>
                      <a:pt x="984" y="348"/>
                    </a:lnTo>
                    <a:lnTo>
                      <a:pt x="984" y="466"/>
                    </a:lnTo>
                    <a:lnTo>
                      <a:pt x="1004" y="466"/>
                    </a:lnTo>
                    <a:close/>
                    <a:moveTo>
                      <a:pt x="994" y="301"/>
                    </a:moveTo>
                    <a:lnTo>
                      <a:pt x="989" y="302"/>
                    </a:lnTo>
                    <a:lnTo>
                      <a:pt x="985" y="305"/>
                    </a:lnTo>
                    <a:lnTo>
                      <a:pt x="982" y="310"/>
                    </a:lnTo>
                    <a:lnTo>
                      <a:pt x="981" y="314"/>
                    </a:lnTo>
                    <a:lnTo>
                      <a:pt x="982" y="320"/>
                    </a:lnTo>
                    <a:lnTo>
                      <a:pt x="985" y="324"/>
                    </a:lnTo>
                    <a:lnTo>
                      <a:pt x="989" y="326"/>
                    </a:lnTo>
                    <a:lnTo>
                      <a:pt x="993" y="328"/>
                    </a:lnTo>
                    <a:lnTo>
                      <a:pt x="1000" y="326"/>
                    </a:lnTo>
                    <a:lnTo>
                      <a:pt x="1003" y="324"/>
                    </a:lnTo>
                    <a:lnTo>
                      <a:pt x="1006" y="320"/>
                    </a:lnTo>
                    <a:lnTo>
                      <a:pt x="1007" y="314"/>
                    </a:lnTo>
                    <a:lnTo>
                      <a:pt x="1006" y="310"/>
                    </a:lnTo>
                    <a:lnTo>
                      <a:pt x="1003" y="305"/>
                    </a:lnTo>
                    <a:lnTo>
                      <a:pt x="1000" y="302"/>
                    </a:lnTo>
                    <a:lnTo>
                      <a:pt x="994" y="301"/>
                    </a:lnTo>
                    <a:close/>
                    <a:moveTo>
                      <a:pt x="1039" y="466"/>
                    </a:moveTo>
                    <a:lnTo>
                      <a:pt x="1059" y="466"/>
                    </a:lnTo>
                    <a:lnTo>
                      <a:pt x="1059" y="394"/>
                    </a:lnTo>
                    <a:lnTo>
                      <a:pt x="1059" y="389"/>
                    </a:lnTo>
                    <a:lnTo>
                      <a:pt x="1061" y="383"/>
                    </a:lnTo>
                    <a:lnTo>
                      <a:pt x="1062" y="380"/>
                    </a:lnTo>
                    <a:lnTo>
                      <a:pt x="1065" y="375"/>
                    </a:lnTo>
                    <a:lnTo>
                      <a:pt x="1067" y="372"/>
                    </a:lnTo>
                    <a:lnTo>
                      <a:pt x="1070" y="369"/>
                    </a:lnTo>
                    <a:lnTo>
                      <a:pt x="1073" y="367"/>
                    </a:lnTo>
                    <a:lnTo>
                      <a:pt x="1077" y="364"/>
                    </a:lnTo>
                    <a:lnTo>
                      <a:pt x="1082" y="363"/>
                    </a:lnTo>
                    <a:lnTo>
                      <a:pt x="1086" y="362"/>
                    </a:lnTo>
                    <a:lnTo>
                      <a:pt x="1093" y="363"/>
                    </a:lnTo>
                    <a:lnTo>
                      <a:pt x="1097" y="364"/>
                    </a:lnTo>
                    <a:lnTo>
                      <a:pt x="1101" y="368"/>
                    </a:lnTo>
                    <a:lnTo>
                      <a:pt x="1104" y="371"/>
                    </a:lnTo>
                    <a:lnTo>
                      <a:pt x="1107" y="377"/>
                    </a:lnTo>
                    <a:lnTo>
                      <a:pt x="1109" y="382"/>
                    </a:lnTo>
                    <a:lnTo>
                      <a:pt x="1110" y="388"/>
                    </a:lnTo>
                    <a:lnTo>
                      <a:pt x="1110" y="394"/>
                    </a:lnTo>
                    <a:lnTo>
                      <a:pt x="1110" y="466"/>
                    </a:lnTo>
                    <a:lnTo>
                      <a:pt x="1130" y="466"/>
                    </a:lnTo>
                    <a:lnTo>
                      <a:pt x="1130" y="392"/>
                    </a:lnTo>
                    <a:lnTo>
                      <a:pt x="1131" y="387"/>
                    </a:lnTo>
                    <a:lnTo>
                      <a:pt x="1133" y="382"/>
                    </a:lnTo>
                    <a:lnTo>
                      <a:pt x="1134" y="378"/>
                    </a:lnTo>
                    <a:lnTo>
                      <a:pt x="1136" y="374"/>
                    </a:lnTo>
                    <a:lnTo>
                      <a:pt x="1139" y="371"/>
                    </a:lnTo>
                    <a:lnTo>
                      <a:pt x="1141" y="368"/>
                    </a:lnTo>
                    <a:lnTo>
                      <a:pt x="1144" y="365"/>
                    </a:lnTo>
                    <a:lnTo>
                      <a:pt x="1149" y="364"/>
                    </a:lnTo>
                    <a:lnTo>
                      <a:pt x="1153" y="363"/>
                    </a:lnTo>
                    <a:lnTo>
                      <a:pt x="1156" y="362"/>
                    </a:lnTo>
                    <a:lnTo>
                      <a:pt x="1163" y="363"/>
                    </a:lnTo>
                    <a:lnTo>
                      <a:pt x="1168" y="364"/>
                    </a:lnTo>
                    <a:lnTo>
                      <a:pt x="1173" y="368"/>
                    </a:lnTo>
                    <a:lnTo>
                      <a:pt x="1176" y="372"/>
                    </a:lnTo>
                    <a:lnTo>
                      <a:pt x="1178" y="378"/>
                    </a:lnTo>
                    <a:lnTo>
                      <a:pt x="1180" y="383"/>
                    </a:lnTo>
                    <a:lnTo>
                      <a:pt x="1181" y="391"/>
                    </a:lnTo>
                    <a:lnTo>
                      <a:pt x="1181" y="399"/>
                    </a:lnTo>
                    <a:lnTo>
                      <a:pt x="1181" y="466"/>
                    </a:lnTo>
                    <a:lnTo>
                      <a:pt x="1202" y="466"/>
                    </a:lnTo>
                    <a:lnTo>
                      <a:pt x="1202" y="396"/>
                    </a:lnTo>
                    <a:lnTo>
                      <a:pt x="1201" y="382"/>
                    </a:lnTo>
                    <a:lnTo>
                      <a:pt x="1198" y="371"/>
                    </a:lnTo>
                    <a:lnTo>
                      <a:pt x="1194" y="362"/>
                    </a:lnTo>
                    <a:lnTo>
                      <a:pt x="1189" y="355"/>
                    </a:lnTo>
                    <a:lnTo>
                      <a:pt x="1183" y="350"/>
                    </a:lnTo>
                    <a:lnTo>
                      <a:pt x="1177" y="348"/>
                    </a:lnTo>
                    <a:lnTo>
                      <a:pt x="1170" y="345"/>
                    </a:lnTo>
                    <a:lnTo>
                      <a:pt x="1164" y="345"/>
                    </a:lnTo>
                    <a:lnTo>
                      <a:pt x="1156" y="345"/>
                    </a:lnTo>
                    <a:lnTo>
                      <a:pt x="1150" y="347"/>
                    </a:lnTo>
                    <a:lnTo>
                      <a:pt x="1144" y="350"/>
                    </a:lnTo>
                    <a:lnTo>
                      <a:pt x="1139" y="353"/>
                    </a:lnTo>
                    <a:lnTo>
                      <a:pt x="1133" y="360"/>
                    </a:lnTo>
                    <a:lnTo>
                      <a:pt x="1126" y="369"/>
                    </a:lnTo>
                    <a:lnTo>
                      <a:pt x="1126" y="369"/>
                    </a:lnTo>
                    <a:lnTo>
                      <a:pt x="1124" y="363"/>
                    </a:lnTo>
                    <a:lnTo>
                      <a:pt x="1121" y="359"/>
                    </a:lnTo>
                    <a:lnTo>
                      <a:pt x="1117" y="355"/>
                    </a:lnTo>
                    <a:lnTo>
                      <a:pt x="1114" y="351"/>
                    </a:lnTo>
                    <a:lnTo>
                      <a:pt x="1110" y="349"/>
                    </a:lnTo>
                    <a:lnTo>
                      <a:pt x="1104" y="347"/>
                    </a:lnTo>
                    <a:lnTo>
                      <a:pt x="1099" y="345"/>
                    </a:lnTo>
                    <a:lnTo>
                      <a:pt x="1094" y="345"/>
                    </a:lnTo>
                    <a:lnTo>
                      <a:pt x="1087" y="345"/>
                    </a:lnTo>
                    <a:lnTo>
                      <a:pt x="1081" y="347"/>
                    </a:lnTo>
                    <a:lnTo>
                      <a:pt x="1075" y="349"/>
                    </a:lnTo>
                    <a:lnTo>
                      <a:pt x="1071" y="351"/>
                    </a:lnTo>
                    <a:lnTo>
                      <a:pt x="1067" y="354"/>
                    </a:lnTo>
                    <a:lnTo>
                      <a:pt x="1063" y="359"/>
                    </a:lnTo>
                    <a:lnTo>
                      <a:pt x="1060" y="362"/>
                    </a:lnTo>
                    <a:lnTo>
                      <a:pt x="1058" y="367"/>
                    </a:lnTo>
                    <a:lnTo>
                      <a:pt x="1057" y="367"/>
                    </a:lnTo>
                    <a:lnTo>
                      <a:pt x="1056" y="348"/>
                    </a:lnTo>
                    <a:lnTo>
                      <a:pt x="1038" y="348"/>
                    </a:lnTo>
                    <a:lnTo>
                      <a:pt x="1039" y="362"/>
                    </a:lnTo>
                    <a:lnTo>
                      <a:pt x="1039" y="380"/>
                    </a:lnTo>
                    <a:lnTo>
                      <a:pt x="1039" y="466"/>
                    </a:lnTo>
                    <a:close/>
                    <a:moveTo>
                      <a:pt x="1257" y="466"/>
                    </a:moveTo>
                    <a:lnTo>
                      <a:pt x="1257" y="348"/>
                    </a:lnTo>
                    <a:lnTo>
                      <a:pt x="1235" y="348"/>
                    </a:lnTo>
                    <a:lnTo>
                      <a:pt x="1235" y="466"/>
                    </a:lnTo>
                    <a:lnTo>
                      <a:pt x="1257" y="466"/>
                    </a:lnTo>
                    <a:close/>
                    <a:moveTo>
                      <a:pt x="1246" y="301"/>
                    </a:moveTo>
                    <a:lnTo>
                      <a:pt x="1241" y="302"/>
                    </a:lnTo>
                    <a:lnTo>
                      <a:pt x="1236" y="305"/>
                    </a:lnTo>
                    <a:lnTo>
                      <a:pt x="1234" y="310"/>
                    </a:lnTo>
                    <a:lnTo>
                      <a:pt x="1233" y="314"/>
                    </a:lnTo>
                    <a:lnTo>
                      <a:pt x="1234" y="320"/>
                    </a:lnTo>
                    <a:lnTo>
                      <a:pt x="1236" y="324"/>
                    </a:lnTo>
                    <a:lnTo>
                      <a:pt x="1241" y="326"/>
                    </a:lnTo>
                    <a:lnTo>
                      <a:pt x="1246" y="328"/>
                    </a:lnTo>
                    <a:lnTo>
                      <a:pt x="1251" y="326"/>
                    </a:lnTo>
                    <a:lnTo>
                      <a:pt x="1256" y="324"/>
                    </a:lnTo>
                    <a:lnTo>
                      <a:pt x="1258" y="320"/>
                    </a:lnTo>
                    <a:lnTo>
                      <a:pt x="1259" y="314"/>
                    </a:lnTo>
                    <a:lnTo>
                      <a:pt x="1258" y="310"/>
                    </a:lnTo>
                    <a:lnTo>
                      <a:pt x="1256" y="305"/>
                    </a:lnTo>
                    <a:lnTo>
                      <a:pt x="1251" y="302"/>
                    </a:lnTo>
                    <a:lnTo>
                      <a:pt x="1246" y="301"/>
                    </a:lnTo>
                    <a:close/>
                    <a:moveTo>
                      <a:pt x="1277" y="466"/>
                    </a:moveTo>
                    <a:lnTo>
                      <a:pt x="1370" y="466"/>
                    </a:lnTo>
                    <a:lnTo>
                      <a:pt x="1370" y="448"/>
                    </a:lnTo>
                    <a:lnTo>
                      <a:pt x="1303" y="448"/>
                    </a:lnTo>
                    <a:lnTo>
                      <a:pt x="1303" y="448"/>
                    </a:lnTo>
                    <a:lnTo>
                      <a:pt x="1311" y="439"/>
                    </a:lnTo>
                    <a:lnTo>
                      <a:pt x="1318" y="429"/>
                    </a:lnTo>
                    <a:lnTo>
                      <a:pt x="1369" y="361"/>
                    </a:lnTo>
                    <a:lnTo>
                      <a:pt x="1369" y="348"/>
                    </a:lnTo>
                    <a:lnTo>
                      <a:pt x="1283" y="348"/>
                    </a:lnTo>
                    <a:lnTo>
                      <a:pt x="1283" y="364"/>
                    </a:lnTo>
                    <a:lnTo>
                      <a:pt x="1344" y="364"/>
                    </a:lnTo>
                    <a:lnTo>
                      <a:pt x="1344" y="365"/>
                    </a:lnTo>
                    <a:lnTo>
                      <a:pt x="1337" y="374"/>
                    </a:lnTo>
                    <a:lnTo>
                      <a:pt x="1329" y="383"/>
                    </a:lnTo>
                    <a:lnTo>
                      <a:pt x="1277" y="452"/>
                    </a:lnTo>
                    <a:lnTo>
                      <a:pt x="1277" y="466"/>
                    </a:lnTo>
                    <a:close/>
                    <a:moveTo>
                      <a:pt x="1474" y="466"/>
                    </a:moveTo>
                    <a:lnTo>
                      <a:pt x="1473" y="452"/>
                    </a:lnTo>
                    <a:lnTo>
                      <a:pt x="1472" y="437"/>
                    </a:lnTo>
                    <a:lnTo>
                      <a:pt x="1472" y="393"/>
                    </a:lnTo>
                    <a:lnTo>
                      <a:pt x="1472" y="384"/>
                    </a:lnTo>
                    <a:lnTo>
                      <a:pt x="1470" y="375"/>
                    </a:lnTo>
                    <a:lnTo>
                      <a:pt x="1467" y="368"/>
                    </a:lnTo>
                    <a:lnTo>
                      <a:pt x="1463" y="360"/>
                    </a:lnTo>
                    <a:lnTo>
                      <a:pt x="1461" y="357"/>
                    </a:lnTo>
                    <a:lnTo>
                      <a:pt x="1458" y="354"/>
                    </a:lnTo>
                    <a:lnTo>
                      <a:pt x="1454" y="351"/>
                    </a:lnTo>
                    <a:lnTo>
                      <a:pt x="1450" y="349"/>
                    </a:lnTo>
                    <a:lnTo>
                      <a:pt x="1446" y="348"/>
                    </a:lnTo>
                    <a:lnTo>
                      <a:pt x="1440" y="347"/>
                    </a:lnTo>
                    <a:lnTo>
                      <a:pt x="1435" y="345"/>
                    </a:lnTo>
                    <a:lnTo>
                      <a:pt x="1428" y="345"/>
                    </a:lnTo>
                    <a:lnTo>
                      <a:pt x="1418" y="345"/>
                    </a:lnTo>
                    <a:lnTo>
                      <a:pt x="1408" y="348"/>
                    </a:lnTo>
                    <a:lnTo>
                      <a:pt x="1399" y="351"/>
                    </a:lnTo>
                    <a:lnTo>
                      <a:pt x="1391" y="355"/>
                    </a:lnTo>
                    <a:lnTo>
                      <a:pt x="1396" y="370"/>
                    </a:lnTo>
                    <a:lnTo>
                      <a:pt x="1403" y="365"/>
                    </a:lnTo>
                    <a:lnTo>
                      <a:pt x="1409" y="363"/>
                    </a:lnTo>
                    <a:lnTo>
                      <a:pt x="1418" y="361"/>
                    </a:lnTo>
                    <a:lnTo>
                      <a:pt x="1425" y="361"/>
                    </a:lnTo>
                    <a:lnTo>
                      <a:pt x="1433" y="361"/>
                    </a:lnTo>
                    <a:lnTo>
                      <a:pt x="1439" y="363"/>
                    </a:lnTo>
                    <a:lnTo>
                      <a:pt x="1444" y="367"/>
                    </a:lnTo>
                    <a:lnTo>
                      <a:pt x="1447" y="371"/>
                    </a:lnTo>
                    <a:lnTo>
                      <a:pt x="1449" y="375"/>
                    </a:lnTo>
                    <a:lnTo>
                      <a:pt x="1450" y="380"/>
                    </a:lnTo>
                    <a:lnTo>
                      <a:pt x="1451" y="384"/>
                    </a:lnTo>
                    <a:lnTo>
                      <a:pt x="1451" y="388"/>
                    </a:lnTo>
                    <a:lnTo>
                      <a:pt x="1451" y="390"/>
                    </a:lnTo>
                    <a:lnTo>
                      <a:pt x="1436" y="391"/>
                    </a:lnTo>
                    <a:lnTo>
                      <a:pt x="1422" y="393"/>
                    </a:lnTo>
                    <a:lnTo>
                      <a:pt x="1410" y="397"/>
                    </a:lnTo>
                    <a:lnTo>
                      <a:pt x="1400" y="401"/>
                    </a:lnTo>
                    <a:lnTo>
                      <a:pt x="1396" y="404"/>
                    </a:lnTo>
                    <a:lnTo>
                      <a:pt x="1393" y="408"/>
                    </a:lnTo>
                    <a:lnTo>
                      <a:pt x="1390" y="411"/>
                    </a:lnTo>
                    <a:lnTo>
                      <a:pt x="1387" y="416"/>
                    </a:lnTo>
                    <a:lnTo>
                      <a:pt x="1385" y="420"/>
                    </a:lnTo>
                    <a:lnTo>
                      <a:pt x="1384" y="425"/>
                    </a:lnTo>
                    <a:lnTo>
                      <a:pt x="1383" y="429"/>
                    </a:lnTo>
                    <a:lnTo>
                      <a:pt x="1383" y="435"/>
                    </a:lnTo>
                    <a:lnTo>
                      <a:pt x="1383" y="440"/>
                    </a:lnTo>
                    <a:lnTo>
                      <a:pt x="1385" y="447"/>
                    </a:lnTo>
                    <a:lnTo>
                      <a:pt x="1387" y="452"/>
                    </a:lnTo>
                    <a:lnTo>
                      <a:pt x="1392" y="458"/>
                    </a:lnTo>
                    <a:lnTo>
                      <a:pt x="1396" y="461"/>
                    </a:lnTo>
                    <a:lnTo>
                      <a:pt x="1403" y="465"/>
                    </a:lnTo>
                    <a:lnTo>
                      <a:pt x="1409" y="467"/>
                    </a:lnTo>
                    <a:lnTo>
                      <a:pt x="1418" y="468"/>
                    </a:lnTo>
                    <a:lnTo>
                      <a:pt x="1423" y="468"/>
                    </a:lnTo>
                    <a:lnTo>
                      <a:pt x="1430" y="467"/>
                    </a:lnTo>
                    <a:lnTo>
                      <a:pt x="1434" y="465"/>
                    </a:lnTo>
                    <a:lnTo>
                      <a:pt x="1439" y="462"/>
                    </a:lnTo>
                    <a:lnTo>
                      <a:pt x="1447" y="457"/>
                    </a:lnTo>
                    <a:lnTo>
                      <a:pt x="1452" y="450"/>
                    </a:lnTo>
                    <a:lnTo>
                      <a:pt x="1453" y="450"/>
                    </a:lnTo>
                    <a:lnTo>
                      <a:pt x="1454" y="466"/>
                    </a:lnTo>
                    <a:lnTo>
                      <a:pt x="1474" y="466"/>
                    </a:lnTo>
                    <a:close/>
                    <a:moveTo>
                      <a:pt x="1452" y="426"/>
                    </a:moveTo>
                    <a:lnTo>
                      <a:pt x="1451" y="429"/>
                    </a:lnTo>
                    <a:lnTo>
                      <a:pt x="1450" y="432"/>
                    </a:lnTo>
                    <a:lnTo>
                      <a:pt x="1449" y="436"/>
                    </a:lnTo>
                    <a:lnTo>
                      <a:pt x="1447" y="440"/>
                    </a:lnTo>
                    <a:lnTo>
                      <a:pt x="1445" y="443"/>
                    </a:lnTo>
                    <a:lnTo>
                      <a:pt x="1441" y="446"/>
                    </a:lnTo>
                    <a:lnTo>
                      <a:pt x="1437" y="449"/>
                    </a:lnTo>
                    <a:lnTo>
                      <a:pt x="1433" y="450"/>
                    </a:lnTo>
                    <a:lnTo>
                      <a:pt x="1428" y="451"/>
                    </a:lnTo>
                    <a:lnTo>
                      <a:pt x="1423" y="452"/>
                    </a:lnTo>
                    <a:lnTo>
                      <a:pt x="1419" y="452"/>
                    </a:lnTo>
                    <a:lnTo>
                      <a:pt x="1416" y="451"/>
                    </a:lnTo>
                    <a:lnTo>
                      <a:pt x="1412" y="449"/>
                    </a:lnTo>
                    <a:lnTo>
                      <a:pt x="1409" y="447"/>
                    </a:lnTo>
                    <a:lnTo>
                      <a:pt x="1407" y="445"/>
                    </a:lnTo>
                    <a:lnTo>
                      <a:pt x="1405" y="441"/>
                    </a:lnTo>
                    <a:lnTo>
                      <a:pt x="1404" y="437"/>
                    </a:lnTo>
                    <a:lnTo>
                      <a:pt x="1404" y="431"/>
                    </a:lnTo>
                    <a:lnTo>
                      <a:pt x="1404" y="428"/>
                    </a:lnTo>
                    <a:lnTo>
                      <a:pt x="1405" y="425"/>
                    </a:lnTo>
                    <a:lnTo>
                      <a:pt x="1406" y="421"/>
                    </a:lnTo>
                    <a:lnTo>
                      <a:pt x="1408" y="418"/>
                    </a:lnTo>
                    <a:lnTo>
                      <a:pt x="1412" y="413"/>
                    </a:lnTo>
                    <a:lnTo>
                      <a:pt x="1419" y="410"/>
                    </a:lnTo>
                    <a:lnTo>
                      <a:pt x="1426" y="408"/>
                    </a:lnTo>
                    <a:lnTo>
                      <a:pt x="1435" y="406"/>
                    </a:lnTo>
                    <a:lnTo>
                      <a:pt x="1444" y="406"/>
                    </a:lnTo>
                    <a:lnTo>
                      <a:pt x="1452" y="406"/>
                    </a:lnTo>
                    <a:lnTo>
                      <a:pt x="1452" y="426"/>
                    </a:lnTo>
                    <a:close/>
                    <a:moveTo>
                      <a:pt x="1583" y="445"/>
                    </a:moveTo>
                    <a:lnTo>
                      <a:pt x="1579" y="447"/>
                    </a:lnTo>
                    <a:lnTo>
                      <a:pt x="1573" y="449"/>
                    </a:lnTo>
                    <a:lnTo>
                      <a:pt x="1566" y="450"/>
                    </a:lnTo>
                    <a:lnTo>
                      <a:pt x="1558" y="451"/>
                    </a:lnTo>
                    <a:lnTo>
                      <a:pt x="1549" y="450"/>
                    </a:lnTo>
                    <a:lnTo>
                      <a:pt x="1542" y="448"/>
                    </a:lnTo>
                    <a:lnTo>
                      <a:pt x="1535" y="443"/>
                    </a:lnTo>
                    <a:lnTo>
                      <a:pt x="1529" y="439"/>
                    </a:lnTo>
                    <a:lnTo>
                      <a:pt x="1525" y="432"/>
                    </a:lnTo>
                    <a:lnTo>
                      <a:pt x="1521" y="425"/>
                    </a:lnTo>
                    <a:lnTo>
                      <a:pt x="1519" y="417"/>
                    </a:lnTo>
                    <a:lnTo>
                      <a:pt x="1518" y="407"/>
                    </a:lnTo>
                    <a:lnTo>
                      <a:pt x="1519" y="398"/>
                    </a:lnTo>
                    <a:lnTo>
                      <a:pt x="1520" y="389"/>
                    </a:lnTo>
                    <a:lnTo>
                      <a:pt x="1524" y="382"/>
                    </a:lnTo>
                    <a:lnTo>
                      <a:pt x="1529" y="375"/>
                    </a:lnTo>
                    <a:lnTo>
                      <a:pt x="1534" y="370"/>
                    </a:lnTo>
                    <a:lnTo>
                      <a:pt x="1541" y="365"/>
                    </a:lnTo>
                    <a:lnTo>
                      <a:pt x="1549" y="363"/>
                    </a:lnTo>
                    <a:lnTo>
                      <a:pt x="1558" y="362"/>
                    </a:lnTo>
                    <a:lnTo>
                      <a:pt x="1567" y="362"/>
                    </a:lnTo>
                    <a:lnTo>
                      <a:pt x="1573" y="364"/>
                    </a:lnTo>
                    <a:lnTo>
                      <a:pt x="1579" y="365"/>
                    </a:lnTo>
                    <a:lnTo>
                      <a:pt x="1583" y="368"/>
                    </a:lnTo>
                    <a:lnTo>
                      <a:pt x="1587" y="351"/>
                    </a:lnTo>
                    <a:lnTo>
                      <a:pt x="1582" y="349"/>
                    </a:lnTo>
                    <a:lnTo>
                      <a:pt x="1575" y="348"/>
                    </a:lnTo>
                    <a:lnTo>
                      <a:pt x="1567" y="345"/>
                    </a:lnTo>
                    <a:lnTo>
                      <a:pt x="1558" y="345"/>
                    </a:lnTo>
                    <a:lnTo>
                      <a:pt x="1552" y="345"/>
                    </a:lnTo>
                    <a:lnTo>
                      <a:pt x="1545" y="347"/>
                    </a:lnTo>
                    <a:lnTo>
                      <a:pt x="1539" y="348"/>
                    </a:lnTo>
                    <a:lnTo>
                      <a:pt x="1533" y="350"/>
                    </a:lnTo>
                    <a:lnTo>
                      <a:pt x="1528" y="352"/>
                    </a:lnTo>
                    <a:lnTo>
                      <a:pt x="1522" y="355"/>
                    </a:lnTo>
                    <a:lnTo>
                      <a:pt x="1518" y="359"/>
                    </a:lnTo>
                    <a:lnTo>
                      <a:pt x="1514" y="363"/>
                    </a:lnTo>
                    <a:lnTo>
                      <a:pt x="1509" y="368"/>
                    </a:lnTo>
                    <a:lnTo>
                      <a:pt x="1506" y="372"/>
                    </a:lnTo>
                    <a:lnTo>
                      <a:pt x="1504" y="377"/>
                    </a:lnTo>
                    <a:lnTo>
                      <a:pt x="1502" y="382"/>
                    </a:lnTo>
                    <a:lnTo>
                      <a:pt x="1500" y="389"/>
                    </a:lnTo>
                    <a:lnTo>
                      <a:pt x="1499" y="394"/>
                    </a:lnTo>
                    <a:lnTo>
                      <a:pt x="1498" y="401"/>
                    </a:lnTo>
                    <a:lnTo>
                      <a:pt x="1498" y="408"/>
                    </a:lnTo>
                    <a:lnTo>
                      <a:pt x="1498" y="419"/>
                    </a:lnTo>
                    <a:lnTo>
                      <a:pt x="1501" y="430"/>
                    </a:lnTo>
                    <a:lnTo>
                      <a:pt x="1504" y="440"/>
                    </a:lnTo>
                    <a:lnTo>
                      <a:pt x="1509" y="448"/>
                    </a:lnTo>
                    <a:lnTo>
                      <a:pt x="1517" y="456"/>
                    </a:lnTo>
                    <a:lnTo>
                      <a:pt x="1525" y="461"/>
                    </a:lnTo>
                    <a:lnTo>
                      <a:pt x="1534" y="465"/>
                    </a:lnTo>
                    <a:lnTo>
                      <a:pt x="1545" y="467"/>
                    </a:lnTo>
                    <a:lnTo>
                      <a:pt x="1534" y="486"/>
                    </a:lnTo>
                    <a:lnTo>
                      <a:pt x="1542" y="487"/>
                    </a:lnTo>
                    <a:lnTo>
                      <a:pt x="1548" y="489"/>
                    </a:lnTo>
                    <a:lnTo>
                      <a:pt x="1551" y="490"/>
                    </a:lnTo>
                    <a:lnTo>
                      <a:pt x="1552" y="491"/>
                    </a:lnTo>
                    <a:lnTo>
                      <a:pt x="1553" y="494"/>
                    </a:lnTo>
                    <a:lnTo>
                      <a:pt x="1553" y="496"/>
                    </a:lnTo>
                    <a:lnTo>
                      <a:pt x="1553" y="499"/>
                    </a:lnTo>
                    <a:lnTo>
                      <a:pt x="1551" y="501"/>
                    </a:lnTo>
                    <a:lnTo>
                      <a:pt x="1547" y="504"/>
                    </a:lnTo>
                    <a:lnTo>
                      <a:pt x="1543" y="504"/>
                    </a:lnTo>
                    <a:lnTo>
                      <a:pt x="1536" y="503"/>
                    </a:lnTo>
                    <a:lnTo>
                      <a:pt x="1530" y="500"/>
                    </a:lnTo>
                    <a:lnTo>
                      <a:pt x="1527" y="511"/>
                    </a:lnTo>
                    <a:lnTo>
                      <a:pt x="1534" y="515"/>
                    </a:lnTo>
                    <a:lnTo>
                      <a:pt x="1543" y="516"/>
                    </a:lnTo>
                    <a:lnTo>
                      <a:pt x="1547" y="515"/>
                    </a:lnTo>
                    <a:lnTo>
                      <a:pt x="1553" y="515"/>
                    </a:lnTo>
                    <a:lnTo>
                      <a:pt x="1556" y="513"/>
                    </a:lnTo>
                    <a:lnTo>
                      <a:pt x="1560" y="510"/>
                    </a:lnTo>
                    <a:lnTo>
                      <a:pt x="1563" y="508"/>
                    </a:lnTo>
                    <a:lnTo>
                      <a:pt x="1566" y="505"/>
                    </a:lnTo>
                    <a:lnTo>
                      <a:pt x="1567" y="500"/>
                    </a:lnTo>
                    <a:lnTo>
                      <a:pt x="1568" y="495"/>
                    </a:lnTo>
                    <a:lnTo>
                      <a:pt x="1567" y="491"/>
                    </a:lnTo>
                    <a:lnTo>
                      <a:pt x="1567" y="488"/>
                    </a:lnTo>
                    <a:lnTo>
                      <a:pt x="1565" y="486"/>
                    </a:lnTo>
                    <a:lnTo>
                      <a:pt x="1562" y="484"/>
                    </a:lnTo>
                    <a:lnTo>
                      <a:pt x="1557" y="479"/>
                    </a:lnTo>
                    <a:lnTo>
                      <a:pt x="1552" y="478"/>
                    </a:lnTo>
                    <a:lnTo>
                      <a:pt x="1557" y="468"/>
                    </a:lnTo>
                    <a:lnTo>
                      <a:pt x="1567" y="467"/>
                    </a:lnTo>
                    <a:lnTo>
                      <a:pt x="1575" y="466"/>
                    </a:lnTo>
                    <a:lnTo>
                      <a:pt x="1582" y="464"/>
                    </a:lnTo>
                    <a:lnTo>
                      <a:pt x="1587" y="461"/>
                    </a:lnTo>
                    <a:lnTo>
                      <a:pt x="1583" y="445"/>
                    </a:lnTo>
                    <a:close/>
                    <a:moveTo>
                      <a:pt x="1693" y="466"/>
                    </a:moveTo>
                    <a:lnTo>
                      <a:pt x="1691" y="452"/>
                    </a:lnTo>
                    <a:lnTo>
                      <a:pt x="1691" y="437"/>
                    </a:lnTo>
                    <a:lnTo>
                      <a:pt x="1691" y="393"/>
                    </a:lnTo>
                    <a:lnTo>
                      <a:pt x="1691" y="384"/>
                    </a:lnTo>
                    <a:lnTo>
                      <a:pt x="1689" y="375"/>
                    </a:lnTo>
                    <a:lnTo>
                      <a:pt x="1687" y="368"/>
                    </a:lnTo>
                    <a:lnTo>
                      <a:pt x="1682" y="360"/>
                    </a:lnTo>
                    <a:lnTo>
                      <a:pt x="1680" y="357"/>
                    </a:lnTo>
                    <a:lnTo>
                      <a:pt x="1677" y="354"/>
                    </a:lnTo>
                    <a:lnTo>
                      <a:pt x="1673" y="351"/>
                    </a:lnTo>
                    <a:lnTo>
                      <a:pt x="1669" y="349"/>
                    </a:lnTo>
                    <a:lnTo>
                      <a:pt x="1664" y="348"/>
                    </a:lnTo>
                    <a:lnTo>
                      <a:pt x="1660" y="347"/>
                    </a:lnTo>
                    <a:lnTo>
                      <a:pt x="1654" y="345"/>
                    </a:lnTo>
                    <a:lnTo>
                      <a:pt x="1648" y="345"/>
                    </a:lnTo>
                    <a:lnTo>
                      <a:pt x="1637" y="345"/>
                    </a:lnTo>
                    <a:lnTo>
                      <a:pt x="1627" y="348"/>
                    </a:lnTo>
                    <a:lnTo>
                      <a:pt x="1617" y="351"/>
                    </a:lnTo>
                    <a:lnTo>
                      <a:pt x="1610" y="355"/>
                    </a:lnTo>
                    <a:lnTo>
                      <a:pt x="1614" y="370"/>
                    </a:lnTo>
                    <a:lnTo>
                      <a:pt x="1621" y="365"/>
                    </a:lnTo>
                    <a:lnTo>
                      <a:pt x="1628" y="363"/>
                    </a:lnTo>
                    <a:lnTo>
                      <a:pt x="1637" y="361"/>
                    </a:lnTo>
                    <a:lnTo>
                      <a:pt x="1644" y="361"/>
                    </a:lnTo>
                    <a:lnTo>
                      <a:pt x="1652" y="361"/>
                    </a:lnTo>
                    <a:lnTo>
                      <a:pt x="1659" y="363"/>
                    </a:lnTo>
                    <a:lnTo>
                      <a:pt x="1663" y="367"/>
                    </a:lnTo>
                    <a:lnTo>
                      <a:pt x="1666" y="371"/>
                    </a:lnTo>
                    <a:lnTo>
                      <a:pt x="1668" y="375"/>
                    </a:lnTo>
                    <a:lnTo>
                      <a:pt x="1669" y="380"/>
                    </a:lnTo>
                    <a:lnTo>
                      <a:pt x="1670" y="384"/>
                    </a:lnTo>
                    <a:lnTo>
                      <a:pt x="1670" y="388"/>
                    </a:lnTo>
                    <a:lnTo>
                      <a:pt x="1670" y="390"/>
                    </a:lnTo>
                    <a:lnTo>
                      <a:pt x="1655" y="391"/>
                    </a:lnTo>
                    <a:lnTo>
                      <a:pt x="1641" y="393"/>
                    </a:lnTo>
                    <a:lnTo>
                      <a:pt x="1629" y="397"/>
                    </a:lnTo>
                    <a:lnTo>
                      <a:pt x="1620" y="401"/>
                    </a:lnTo>
                    <a:lnTo>
                      <a:pt x="1615" y="404"/>
                    </a:lnTo>
                    <a:lnTo>
                      <a:pt x="1612" y="408"/>
                    </a:lnTo>
                    <a:lnTo>
                      <a:pt x="1609" y="411"/>
                    </a:lnTo>
                    <a:lnTo>
                      <a:pt x="1607" y="416"/>
                    </a:lnTo>
                    <a:lnTo>
                      <a:pt x="1605" y="420"/>
                    </a:lnTo>
                    <a:lnTo>
                      <a:pt x="1602" y="425"/>
                    </a:lnTo>
                    <a:lnTo>
                      <a:pt x="1602" y="429"/>
                    </a:lnTo>
                    <a:lnTo>
                      <a:pt x="1601" y="435"/>
                    </a:lnTo>
                    <a:lnTo>
                      <a:pt x="1602" y="440"/>
                    </a:lnTo>
                    <a:lnTo>
                      <a:pt x="1603" y="447"/>
                    </a:lnTo>
                    <a:lnTo>
                      <a:pt x="1607" y="452"/>
                    </a:lnTo>
                    <a:lnTo>
                      <a:pt x="1611" y="458"/>
                    </a:lnTo>
                    <a:lnTo>
                      <a:pt x="1615" y="461"/>
                    </a:lnTo>
                    <a:lnTo>
                      <a:pt x="1622" y="465"/>
                    </a:lnTo>
                    <a:lnTo>
                      <a:pt x="1628" y="467"/>
                    </a:lnTo>
                    <a:lnTo>
                      <a:pt x="1637" y="468"/>
                    </a:lnTo>
                    <a:lnTo>
                      <a:pt x="1642" y="468"/>
                    </a:lnTo>
                    <a:lnTo>
                      <a:pt x="1648" y="467"/>
                    </a:lnTo>
                    <a:lnTo>
                      <a:pt x="1653" y="465"/>
                    </a:lnTo>
                    <a:lnTo>
                      <a:pt x="1657" y="462"/>
                    </a:lnTo>
                    <a:lnTo>
                      <a:pt x="1666" y="457"/>
                    </a:lnTo>
                    <a:lnTo>
                      <a:pt x="1671" y="450"/>
                    </a:lnTo>
                    <a:lnTo>
                      <a:pt x="1673" y="450"/>
                    </a:lnTo>
                    <a:lnTo>
                      <a:pt x="1674" y="466"/>
                    </a:lnTo>
                    <a:lnTo>
                      <a:pt x="1693" y="466"/>
                    </a:lnTo>
                    <a:close/>
                    <a:moveTo>
                      <a:pt x="1670" y="426"/>
                    </a:moveTo>
                    <a:lnTo>
                      <a:pt x="1670" y="429"/>
                    </a:lnTo>
                    <a:lnTo>
                      <a:pt x="1669" y="432"/>
                    </a:lnTo>
                    <a:lnTo>
                      <a:pt x="1668" y="436"/>
                    </a:lnTo>
                    <a:lnTo>
                      <a:pt x="1666" y="440"/>
                    </a:lnTo>
                    <a:lnTo>
                      <a:pt x="1664" y="443"/>
                    </a:lnTo>
                    <a:lnTo>
                      <a:pt x="1661" y="446"/>
                    </a:lnTo>
                    <a:lnTo>
                      <a:pt x="1656" y="449"/>
                    </a:lnTo>
                    <a:lnTo>
                      <a:pt x="1652" y="450"/>
                    </a:lnTo>
                    <a:lnTo>
                      <a:pt x="1648" y="451"/>
                    </a:lnTo>
                    <a:lnTo>
                      <a:pt x="1642" y="452"/>
                    </a:lnTo>
                    <a:lnTo>
                      <a:pt x="1638" y="452"/>
                    </a:lnTo>
                    <a:lnTo>
                      <a:pt x="1635" y="451"/>
                    </a:lnTo>
                    <a:lnTo>
                      <a:pt x="1632" y="449"/>
                    </a:lnTo>
                    <a:lnTo>
                      <a:pt x="1628" y="447"/>
                    </a:lnTo>
                    <a:lnTo>
                      <a:pt x="1626" y="445"/>
                    </a:lnTo>
                    <a:lnTo>
                      <a:pt x="1624" y="441"/>
                    </a:lnTo>
                    <a:lnTo>
                      <a:pt x="1623" y="437"/>
                    </a:lnTo>
                    <a:lnTo>
                      <a:pt x="1623" y="431"/>
                    </a:lnTo>
                    <a:lnTo>
                      <a:pt x="1623" y="428"/>
                    </a:lnTo>
                    <a:lnTo>
                      <a:pt x="1624" y="425"/>
                    </a:lnTo>
                    <a:lnTo>
                      <a:pt x="1625" y="421"/>
                    </a:lnTo>
                    <a:lnTo>
                      <a:pt x="1627" y="418"/>
                    </a:lnTo>
                    <a:lnTo>
                      <a:pt x="1632" y="413"/>
                    </a:lnTo>
                    <a:lnTo>
                      <a:pt x="1638" y="410"/>
                    </a:lnTo>
                    <a:lnTo>
                      <a:pt x="1646" y="408"/>
                    </a:lnTo>
                    <a:lnTo>
                      <a:pt x="1654" y="406"/>
                    </a:lnTo>
                    <a:lnTo>
                      <a:pt x="1662" y="406"/>
                    </a:lnTo>
                    <a:lnTo>
                      <a:pt x="1670" y="406"/>
                    </a:lnTo>
                    <a:lnTo>
                      <a:pt x="1670" y="426"/>
                    </a:lnTo>
                    <a:close/>
                    <a:moveTo>
                      <a:pt x="1632" y="328"/>
                    </a:moveTo>
                    <a:lnTo>
                      <a:pt x="1633" y="323"/>
                    </a:lnTo>
                    <a:lnTo>
                      <a:pt x="1634" y="320"/>
                    </a:lnTo>
                    <a:lnTo>
                      <a:pt x="1636" y="318"/>
                    </a:lnTo>
                    <a:lnTo>
                      <a:pt x="1638" y="316"/>
                    </a:lnTo>
                    <a:lnTo>
                      <a:pt x="1642" y="318"/>
                    </a:lnTo>
                    <a:lnTo>
                      <a:pt x="1648" y="321"/>
                    </a:lnTo>
                    <a:lnTo>
                      <a:pt x="1655" y="324"/>
                    </a:lnTo>
                    <a:lnTo>
                      <a:pt x="1663" y="325"/>
                    </a:lnTo>
                    <a:lnTo>
                      <a:pt x="1666" y="325"/>
                    </a:lnTo>
                    <a:lnTo>
                      <a:pt x="1669" y="324"/>
                    </a:lnTo>
                    <a:lnTo>
                      <a:pt x="1673" y="322"/>
                    </a:lnTo>
                    <a:lnTo>
                      <a:pt x="1675" y="320"/>
                    </a:lnTo>
                    <a:lnTo>
                      <a:pt x="1677" y="316"/>
                    </a:lnTo>
                    <a:lnTo>
                      <a:pt x="1678" y="312"/>
                    </a:lnTo>
                    <a:lnTo>
                      <a:pt x="1679" y="306"/>
                    </a:lnTo>
                    <a:lnTo>
                      <a:pt x="1679" y="301"/>
                    </a:lnTo>
                    <a:lnTo>
                      <a:pt x="1668" y="301"/>
                    </a:lnTo>
                    <a:lnTo>
                      <a:pt x="1667" y="306"/>
                    </a:lnTo>
                    <a:lnTo>
                      <a:pt x="1666" y="310"/>
                    </a:lnTo>
                    <a:lnTo>
                      <a:pt x="1664" y="311"/>
                    </a:lnTo>
                    <a:lnTo>
                      <a:pt x="1661" y="312"/>
                    </a:lnTo>
                    <a:lnTo>
                      <a:pt x="1656" y="311"/>
                    </a:lnTo>
                    <a:lnTo>
                      <a:pt x="1651" y="308"/>
                    </a:lnTo>
                    <a:lnTo>
                      <a:pt x="1643" y="303"/>
                    </a:lnTo>
                    <a:lnTo>
                      <a:pt x="1637" y="302"/>
                    </a:lnTo>
                    <a:lnTo>
                      <a:pt x="1633" y="303"/>
                    </a:lnTo>
                    <a:lnTo>
                      <a:pt x="1629" y="304"/>
                    </a:lnTo>
                    <a:lnTo>
                      <a:pt x="1627" y="306"/>
                    </a:lnTo>
                    <a:lnTo>
                      <a:pt x="1625" y="309"/>
                    </a:lnTo>
                    <a:lnTo>
                      <a:pt x="1623" y="312"/>
                    </a:lnTo>
                    <a:lnTo>
                      <a:pt x="1622" y="316"/>
                    </a:lnTo>
                    <a:lnTo>
                      <a:pt x="1621" y="322"/>
                    </a:lnTo>
                    <a:lnTo>
                      <a:pt x="1621" y="328"/>
                    </a:lnTo>
                    <a:lnTo>
                      <a:pt x="1632" y="328"/>
                    </a:lnTo>
                    <a:close/>
                    <a:moveTo>
                      <a:pt x="1773" y="345"/>
                    </a:moveTo>
                    <a:lnTo>
                      <a:pt x="1761" y="347"/>
                    </a:lnTo>
                    <a:lnTo>
                      <a:pt x="1750" y="349"/>
                    </a:lnTo>
                    <a:lnTo>
                      <a:pt x="1746" y="351"/>
                    </a:lnTo>
                    <a:lnTo>
                      <a:pt x="1741" y="354"/>
                    </a:lnTo>
                    <a:lnTo>
                      <a:pt x="1736" y="358"/>
                    </a:lnTo>
                    <a:lnTo>
                      <a:pt x="1733" y="361"/>
                    </a:lnTo>
                    <a:lnTo>
                      <a:pt x="1729" y="365"/>
                    </a:lnTo>
                    <a:lnTo>
                      <a:pt x="1725" y="370"/>
                    </a:lnTo>
                    <a:lnTo>
                      <a:pt x="1723" y="375"/>
                    </a:lnTo>
                    <a:lnTo>
                      <a:pt x="1720" y="381"/>
                    </a:lnTo>
                    <a:lnTo>
                      <a:pt x="1719" y="387"/>
                    </a:lnTo>
                    <a:lnTo>
                      <a:pt x="1717" y="393"/>
                    </a:lnTo>
                    <a:lnTo>
                      <a:pt x="1717" y="400"/>
                    </a:lnTo>
                    <a:lnTo>
                      <a:pt x="1716" y="408"/>
                    </a:lnTo>
                    <a:lnTo>
                      <a:pt x="1717" y="414"/>
                    </a:lnTo>
                    <a:lnTo>
                      <a:pt x="1717" y="421"/>
                    </a:lnTo>
                    <a:lnTo>
                      <a:pt x="1719" y="427"/>
                    </a:lnTo>
                    <a:lnTo>
                      <a:pt x="1720" y="432"/>
                    </a:lnTo>
                    <a:lnTo>
                      <a:pt x="1722" y="438"/>
                    </a:lnTo>
                    <a:lnTo>
                      <a:pt x="1725" y="443"/>
                    </a:lnTo>
                    <a:lnTo>
                      <a:pt x="1729" y="448"/>
                    </a:lnTo>
                    <a:lnTo>
                      <a:pt x="1732" y="451"/>
                    </a:lnTo>
                    <a:lnTo>
                      <a:pt x="1735" y="456"/>
                    </a:lnTo>
                    <a:lnTo>
                      <a:pt x="1740" y="459"/>
                    </a:lnTo>
                    <a:lnTo>
                      <a:pt x="1745" y="461"/>
                    </a:lnTo>
                    <a:lnTo>
                      <a:pt x="1749" y="464"/>
                    </a:lnTo>
                    <a:lnTo>
                      <a:pt x="1760" y="467"/>
                    </a:lnTo>
                    <a:lnTo>
                      <a:pt x="1771" y="468"/>
                    </a:lnTo>
                    <a:lnTo>
                      <a:pt x="1782" y="467"/>
                    </a:lnTo>
                    <a:lnTo>
                      <a:pt x="1791" y="465"/>
                    </a:lnTo>
                    <a:lnTo>
                      <a:pt x="1801" y="460"/>
                    </a:lnTo>
                    <a:lnTo>
                      <a:pt x="1810" y="453"/>
                    </a:lnTo>
                    <a:lnTo>
                      <a:pt x="1813" y="449"/>
                    </a:lnTo>
                    <a:lnTo>
                      <a:pt x="1817" y="445"/>
                    </a:lnTo>
                    <a:lnTo>
                      <a:pt x="1821" y="439"/>
                    </a:lnTo>
                    <a:lnTo>
                      <a:pt x="1823" y="433"/>
                    </a:lnTo>
                    <a:lnTo>
                      <a:pt x="1825" y="428"/>
                    </a:lnTo>
                    <a:lnTo>
                      <a:pt x="1826" y="421"/>
                    </a:lnTo>
                    <a:lnTo>
                      <a:pt x="1827" y="413"/>
                    </a:lnTo>
                    <a:lnTo>
                      <a:pt x="1828" y="406"/>
                    </a:lnTo>
                    <a:lnTo>
                      <a:pt x="1827" y="392"/>
                    </a:lnTo>
                    <a:lnTo>
                      <a:pt x="1824" y="381"/>
                    </a:lnTo>
                    <a:lnTo>
                      <a:pt x="1822" y="375"/>
                    </a:lnTo>
                    <a:lnTo>
                      <a:pt x="1818" y="371"/>
                    </a:lnTo>
                    <a:lnTo>
                      <a:pt x="1816" y="365"/>
                    </a:lnTo>
                    <a:lnTo>
                      <a:pt x="1813" y="362"/>
                    </a:lnTo>
                    <a:lnTo>
                      <a:pt x="1809" y="358"/>
                    </a:lnTo>
                    <a:lnTo>
                      <a:pt x="1804" y="354"/>
                    </a:lnTo>
                    <a:lnTo>
                      <a:pt x="1800" y="352"/>
                    </a:lnTo>
                    <a:lnTo>
                      <a:pt x="1795" y="349"/>
                    </a:lnTo>
                    <a:lnTo>
                      <a:pt x="1790" y="348"/>
                    </a:lnTo>
                    <a:lnTo>
                      <a:pt x="1785" y="347"/>
                    </a:lnTo>
                    <a:lnTo>
                      <a:pt x="1778" y="345"/>
                    </a:lnTo>
                    <a:lnTo>
                      <a:pt x="1773" y="345"/>
                    </a:lnTo>
                    <a:close/>
                    <a:moveTo>
                      <a:pt x="1772" y="361"/>
                    </a:moveTo>
                    <a:lnTo>
                      <a:pt x="1776" y="361"/>
                    </a:lnTo>
                    <a:lnTo>
                      <a:pt x="1781" y="362"/>
                    </a:lnTo>
                    <a:lnTo>
                      <a:pt x="1785" y="363"/>
                    </a:lnTo>
                    <a:lnTo>
                      <a:pt x="1788" y="365"/>
                    </a:lnTo>
                    <a:lnTo>
                      <a:pt x="1794" y="370"/>
                    </a:lnTo>
                    <a:lnTo>
                      <a:pt x="1799" y="377"/>
                    </a:lnTo>
                    <a:lnTo>
                      <a:pt x="1802" y="383"/>
                    </a:lnTo>
                    <a:lnTo>
                      <a:pt x="1804" y="391"/>
                    </a:lnTo>
                    <a:lnTo>
                      <a:pt x="1806" y="399"/>
                    </a:lnTo>
                    <a:lnTo>
                      <a:pt x="1806" y="407"/>
                    </a:lnTo>
                    <a:lnTo>
                      <a:pt x="1805" y="416"/>
                    </a:lnTo>
                    <a:lnTo>
                      <a:pt x="1804" y="425"/>
                    </a:lnTo>
                    <a:lnTo>
                      <a:pt x="1801" y="432"/>
                    </a:lnTo>
                    <a:lnTo>
                      <a:pt x="1797" y="439"/>
                    </a:lnTo>
                    <a:lnTo>
                      <a:pt x="1791" y="445"/>
                    </a:lnTo>
                    <a:lnTo>
                      <a:pt x="1786" y="449"/>
                    </a:lnTo>
                    <a:lnTo>
                      <a:pt x="1778" y="451"/>
                    </a:lnTo>
                    <a:lnTo>
                      <a:pt x="1772" y="452"/>
                    </a:lnTo>
                    <a:lnTo>
                      <a:pt x="1764" y="451"/>
                    </a:lnTo>
                    <a:lnTo>
                      <a:pt x="1758" y="449"/>
                    </a:lnTo>
                    <a:lnTo>
                      <a:pt x="1751" y="445"/>
                    </a:lnTo>
                    <a:lnTo>
                      <a:pt x="1747" y="439"/>
                    </a:lnTo>
                    <a:lnTo>
                      <a:pt x="1743" y="432"/>
                    </a:lnTo>
                    <a:lnTo>
                      <a:pt x="1740" y="425"/>
                    </a:lnTo>
                    <a:lnTo>
                      <a:pt x="1737" y="416"/>
                    </a:lnTo>
                    <a:lnTo>
                      <a:pt x="1737" y="407"/>
                    </a:lnTo>
                    <a:lnTo>
                      <a:pt x="1737" y="398"/>
                    </a:lnTo>
                    <a:lnTo>
                      <a:pt x="1740" y="390"/>
                    </a:lnTo>
                    <a:lnTo>
                      <a:pt x="1742" y="382"/>
                    </a:lnTo>
                    <a:lnTo>
                      <a:pt x="1746" y="375"/>
                    </a:lnTo>
                    <a:lnTo>
                      <a:pt x="1750" y="370"/>
                    </a:lnTo>
                    <a:lnTo>
                      <a:pt x="1757" y="365"/>
                    </a:lnTo>
                    <a:lnTo>
                      <a:pt x="1763" y="362"/>
                    </a:lnTo>
                    <a:lnTo>
                      <a:pt x="1772" y="361"/>
                    </a:lnTo>
                    <a:close/>
                    <a:moveTo>
                      <a:pt x="1981" y="293"/>
                    </a:moveTo>
                    <a:lnTo>
                      <a:pt x="1981" y="363"/>
                    </a:lnTo>
                    <a:lnTo>
                      <a:pt x="1981" y="363"/>
                    </a:lnTo>
                    <a:lnTo>
                      <a:pt x="1979" y="360"/>
                    </a:lnTo>
                    <a:lnTo>
                      <a:pt x="1976" y="357"/>
                    </a:lnTo>
                    <a:lnTo>
                      <a:pt x="1973" y="353"/>
                    </a:lnTo>
                    <a:lnTo>
                      <a:pt x="1968" y="350"/>
                    </a:lnTo>
                    <a:lnTo>
                      <a:pt x="1964" y="348"/>
                    </a:lnTo>
                    <a:lnTo>
                      <a:pt x="1959" y="347"/>
                    </a:lnTo>
                    <a:lnTo>
                      <a:pt x="1953" y="345"/>
                    </a:lnTo>
                    <a:lnTo>
                      <a:pt x="1947" y="345"/>
                    </a:lnTo>
                    <a:lnTo>
                      <a:pt x="1941" y="345"/>
                    </a:lnTo>
                    <a:lnTo>
                      <a:pt x="1936" y="347"/>
                    </a:lnTo>
                    <a:lnTo>
                      <a:pt x="1932" y="348"/>
                    </a:lnTo>
                    <a:lnTo>
                      <a:pt x="1927" y="349"/>
                    </a:lnTo>
                    <a:lnTo>
                      <a:pt x="1918" y="354"/>
                    </a:lnTo>
                    <a:lnTo>
                      <a:pt x="1910" y="362"/>
                    </a:lnTo>
                    <a:lnTo>
                      <a:pt x="1907" y="367"/>
                    </a:lnTo>
                    <a:lnTo>
                      <a:pt x="1905" y="371"/>
                    </a:lnTo>
                    <a:lnTo>
                      <a:pt x="1902" y="377"/>
                    </a:lnTo>
                    <a:lnTo>
                      <a:pt x="1899" y="382"/>
                    </a:lnTo>
                    <a:lnTo>
                      <a:pt x="1898" y="388"/>
                    </a:lnTo>
                    <a:lnTo>
                      <a:pt x="1896" y="394"/>
                    </a:lnTo>
                    <a:lnTo>
                      <a:pt x="1896" y="401"/>
                    </a:lnTo>
                    <a:lnTo>
                      <a:pt x="1895" y="408"/>
                    </a:lnTo>
                    <a:lnTo>
                      <a:pt x="1896" y="421"/>
                    </a:lnTo>
                    <a:lnTo>
                      <a:pt x="1899" y="432"/>
                    </a:lnTo>
                    <a:lnTo>
                      <a:pt x="1904" y="442"/>
                    </a:lnTo>
                    <a:lnTo>
                      <a:pt x="1909" y="451"/>
                    </a:lnTo>
                    <a:lnTo>
                      <a:pt x="1917" y="458"/>
                    </a:lnTo>
                    <a:lnTo>
                      <a:pt x="1925" y="464"/>
                    </a:lnTo>
                    <a:lnTo>
                      <a:pt x="1930" y="466"/>
                    </a:lnTo>
                    <a:lnTo>
                      <a:pt x="1934" y="467"/>
                    </a:lnTo>
                    <a:lnTo>
                      <a:pt x="1939" y="468"/>
                    </a:lnTo>
                    <a:lnTo>
                      <a:pt x="1945" y="468"/>
                    </a:lnTo>
                    <a:lnTo>
                      <a:pt x="1951" y="468"/>
                    </a:lnTo>
                    <a:lnTo>
                      <a:pt x="1958" y="466"/>
                    </a:lnTo>
                    <a:lnTo>
                      <a:pt x="1963" y="465"/>
                    </a:lnTo>
                    <a:lnTo>
                      <a:pt x="1968" y="461"/>
                    </a:lnTo>
                    <a:lnTo>
                      <a:pt x="1973" y="458"/>
                    </a:lnTo>
                    <a:lnTo>
                      <a:pt x="1977" y="453"/>
                    </a:lnTo>
                    <a:lnTo>
                      <a:pt x="1980" y="450"/>
                    </a:lnTo>
                    <a:lnTo>
                      <a:pt x="1984" y="445"/>
                    </a:lnTo>
                    <a:lnTo>
                      <a:pt x="1984" y="445"/>
                    </a:lnTo>
                    <a:lnTo>
                      <a:pt x="1985" y="466"/>
                    </a:lnTo>
                    <a:lnTo>
                      <a:pt x="2003" y="466"/>
                    </a:lnTo>
                    <a:lnTo>
                      <a:pt x="2003" y="451"/>
                    </a:lnTo>
                    <a:lnTo>
                      <a:pt x="2002" y="435"/>
                    </a:lnTo>
                    <a:lnTo>
                      <a:pt x="2002" y="293"/>
                    </a:lnTo>
                    <a:lnTo>
                      <a:pt x="1981" y="293"/>
                    </a:lnTo>
                    <a:close/>
                    <a:moveTo>
                      <a:pt x="1981" y="416"/>
                    </a:moveTo>
                    <a:lnTo>
                      <a:pt x="1981" y="421"/>
                    </a:lnTo>
                    <a:lnTo>
                      <a:pt x="1980" y="426"/>
                    </a:lnTo>
                    <a:lnTo>
                      <a:pt x="1979" y="431"/>
                    </a:lnTo>
                    <a:lnTo>
                      <a:pt x="1976" y="436"/>
                    </a:lnTo>
                    <a:lnTo>
                      <a:pt x="1973" y="440"/>
                    </a:lnTo>
                    <a:lnTo>
                      <a:pt x="1970" y="443"/>
                    </a:lnTo>
                    <a:lnTo>
                      <a:pt x="1965" y="447"/>
                    </a:lnTo>
                    <a:lnTo>
                      <a:pt x="1960" y="449"/>
                    </a:lnTo>
                    <a:lnTo>
                      <a:pt x="1956" y="450"/>
                    </a:lnTo>
                    <a:lnTo>
                      <a:pt x="1950" y="451"/>
                    </a:lnTo>
                    <a:lnTo>
                      <a:pt x="1943" y="450"/>
                    </a:lnTo>
                    <a:lnTo>
                      <a:pt x="1935" y="447"/>
                    </a:lnTo>
                    <a:lnTo>
                      <a:pt x="1930" y="443"/>
                    </a:lnTo>
                    <a:lnTo>
                      <a:pt x="1925" y="438"/>
                    </a:lnTo>
                    <a:lnTo>
                      <a:pt x="1921" y="431"/>
                    </a:lnTo>
                    <a:lnTo>
                      <a:pt x="1919" y="425"/>
                    </a:lnTo>
                    <a:lnTo>
                      <a:pt x="1917" y="416"/>
                    </a:lnTo>
                    <a:lnTo>
                      <a:pt x="1917" y="407"/>
                    </a:lnTo>
                    <a:lnTo>
                      <a:pt x="1917" y="398"/>
                    </a:lnTo>
                    <a:lnTo>
                      <a:pt x="1919" y="389"/>
                    </a:lnTo>
                    <a:lnTo>
                      <a:pt x="1922" y="381"/>
                    </a:lnTo>
                    <a:lnTo>
                      <a:pt x="1925" y="374"/>
                    </a:lnTo>
                    <a:lnTo>
                      <a:pt x="1931" y="369"/>
                    </a:lnTo>
                    <a:lnTo>
                      <a:pt x="1936" y="365"/>
                    </a:lnTo>
                    <a:lnTo>
                      <a:pt x="1943" y="362"/>
                    </a:lnTo>
                    <a:lnTo>
                      <a:pt x="1951" y="362"/>
                    </a:lnTo>
                    <a:lnTo>
                      <a:pt x="1957" y="362"/>
                    </a:lnTo>
                    <a:lnTo>
                      <a:pt x="1962" y="363"/>
                    </a:lnTo>
                    <a:lnTo>
                      <a:pt x="1966" y="365"/>
                    </a:lnTo>
                    <a:lnTo>
                      <a:pt x="1971" y="369"/>
                    </a:lnTo>
                    <a:lnTo>
                      <a:pt x="1974" y="372"/>
                    </a:lnTo>
                    <a:lnTo>
                      <a:pt x="1977" y="377"/>
                    </a:lnTo>
                    <a:lnTo>
                      <a:pt x="1979" y="381"/>
                    </a:lnTo>
                    <a:lnTo>
                      <a:pt x="1980" y="387"/>
                    </a:lnTo>
                    <a:lnTo>
                      <a:pt x="1981" y="391"/>
                    </a:lnTo>
                    <a:lnTo>
                      <a:pt x="1981" y="396"/>
                    </a:lnTo>
                    <a:lnTo>
                      <a:pt x="1981" y="416"/>
                    </a:lnTo>
                    <a:close/>
                    <a:moveTo>
                      <a:pt x="2085" y="345"/>
                    </a:moveTo>
                    <a:lnTo>
                      <a:pt x="2073" y="347"/>
                    </a:lnTo>
                    <a:lnTo>
                      <a:pt x="2062" y="349"/>
                    </a:lnTo>
                    <a:lnTo>
                      <a:pt x="2058" y="351"/>
                    </a:lnTo>
                    <a:lnTo>
                      <a:pt x="2054" y="354"/>
                    </a:lnTo>
                    <a:lnTo>
                      <a:pt x="2049" y="358"/>
                    </a:lnTo>
                    <a:lnTo>
                      <a:pt x="2045" y="361"/>
                    </a:lnTo>
                    <a:lnTo>
                      <a:pt x="2041" y="365"/>
                    </a:lnTo>
                    <a:lnTo>
                      <a:pt x="2038" y="370"/>
                    </a:lnTo>
                    <a:lnTo>
                      <a:pt x="2035" y="375"/>
                    </a:lnTo>
                    <a:lnTo>
                      <a:pt x="2033" y="381"/>
                    </a:lnTo>
                    <a:lnTo>
                      <a:pt x="2031" y="387"/>
                    </a:lnTo>
                    <a:lnTo>
                      <a:pt x="2030" y="393"/>
                    </a:lnTo>
                    <a:lnTo>
                      <a:pt x="2029" y="400"/>
                    </a:lnTo>
                    <a:lnTo>
                      <a:pt x="2029" y="408"/>
                    </a:lnTo>
                    <a:lnTo>
                      <a:pt x="2029" y="414"/>
                    </a:lnTo>
                    <a:lnTo>
                      <a:pt x="2030" y="421"/>
                    </a:lnTo>
                    <a:lnTo>
                      <a:pt x="2031" y="427"/>
                    </a:lnTo>
                    <a:lnTo>
                      <a:pt x="2032" y="432"/>
                    </a:lnTo>
                    <a:lnTo>
                      <a:pt x="2035" y="438"/>
                    </a:lnTo>
                    <a:lnTo>
                      <a:pt x="2038" y="443"/>
                    </a:lnTo>
                    <a:lnTo>
                      <a:pt x="2041" y="448"/>
                    </a:lnTo>
                    <a:lnTo>
                      <a:pt x="2044" y="451"/>
                    </a:lnTo>
                    <a:lnTo>
                      <a:pt x="2048" y="456"/>
                    </a:lnTo>
                    <a:lnTo>
                      <a:pt x="2053" y="459"/>
                    </a:lnTo>
                    <a:lnTo>
                      <a:pt x="2057" y="461"/>
                    </a:lnTo>
                    <a:lnTo>
                      <a:pt x="2061" y="464"/>
                    </a:lnTo>
                    <a:lnTo>
                      <a:pt x="2072" y="467"/>
                    </a:lnTo>
                    <a:lnTo>
                      <a:pt x="2083" y="468"/>
                    </a:lnTo>
                    <a:lnTo>
                      <a:pt x="2094" y="467"/>
                    </a:lnTo>
                    <a:lnTo>
                      <a:pt x="2103" y="465"/>
                    </a:lnTo>
                    <a:lnTo>
                      <a:pt x="2113" y="460"/>
                    </a:lnTo>
                    <a:lnTo>
                      <a:pt x="2122" y="453"/>
                    </a:lnTo>
                    <a:lnTo>
                      <a:pt x="2126" y="449"/>
                    </a:lnTo>
                    <a:lnTo>
                      <a:pt x="2129" y="445"/>
                    </a:lnTo>
                    <a:lnTo>
                      <a:pt x="2133" y="439"/>
                    </a:lnTo>
                    <a:lnTo>
                      <a:pt x="2135" y="433"/>
                    </a:lnTo>
                    <a:lnTo>
                      <a:pt x="2137" y="428"/>
                    </a:lnTo>
                    <a:lnTo>
                      <a:pt x="2139" y="421"/>
                    </a:lnTo>
                    <a:lnTo>
                      <a:pt x="2140" y="413"/>
                    </a:lnTo>
                    <a:lnTo>
                      <a:pt x="2140" y="406"/>
                    </a:lnTo>
                    <a:lnTo>
                      <a:pt x="2139" y="392"/>
                    </a:lnTo>
                    <a:lnTo>
                      <a:pt x="2136" y="381"/>
                    </a:lnTo>
                    <a:lnTo>
                      <a:pt x="2134" y="375"/>
                    </a:lnTo>
                    <a:lnTo>
                      <a:pt x="2132" y="371"/>
                    </a:lnTo>
                    <a:lnTo>
                      <a:pt x="2128" y="365"/>
                    </a:lnTo>
                    <a:lnTo>
                      <a:pt x="2125" y="362"/>
                    </a:lnTo>
                    <a:lnTo>
                      <a:pt x="2121" y="358"/>
                    </a:lnTo>
                    <a:lnTo>
                      <a:pt x="2116" y="354"/>
                    </a:lnTo>
                    <a:lnTo>
                      <a:pt x="2112" y="352"/>
                    </a:lnTo>
                    <a:lnTo>
                      <a:pt x="2108" y="349"/>
                    </a:lnTo>
                    <a:lnTo>
                      <a:pt x="2102" y="348"/>
                    </a:lnTo>
                    <a:lnTo>
                      <a:pt x="2097" y="347"/>
                    </a:lnTo>
                    <a:lnTo>
                      <a:pt x="2092" y="345"/>
                    </a:lnTo>
                    <a:lnTo>
                      <a:pt x="2085" y="345"/>
                    </a:lnTo>
                    <a:close/>
                    <a:moveTo>
                      <a:pt x="2085" y="361"/>
                    </a:moveTo>
                    <a:lnTo>
                      <a:pt x="2089" y="361"/>
                    </a:lnTo>
                    <a:lnTo>
                      <a:pt x="2093" y="362"/>
                    </a:lnTo>
                    <a:lnTo>
                      <a:pt x="2097" y="363"/>
                    </a:lnTo>
                    <a:lnTo>
                      <a:pt x="2100" y="365"/>
                    </a:lnTo>
                    <a:lnTo>
                      <a:pt x="2107" y="370"/>
                    </a:lnTo>
                    <a:lnTo>
                      <a:pt x="2111" y="377"/>
                    </a:lnTo>
                    <a:lnTo>
                      <a:pt x="2114" y="383"/>
                    </a:lnTo>
                    <a:lnTo>
                      <a:pt x="2116" y="391"/>
                    </a:lnTo>
                    <a:lnTo>
                      <a:pt x="2119" y="399"/>
                    </a:lnTo>
                    <a:lnTo>
                      <a:pt x="2119" y="407"/>
                    </a:lnTo>
                    <a:lnTo>
                      <a:pt x="2119" y="416"/>
                    </a:lnTo>
                    <a:lnTo>
                      <a:pt x="2116" y="425"/>
                    </a:lnTo>
                    <a:lnTo>
                      <a:pt x="2113" y="432"/>
                    </a:lnTo>
                    <a:lnTo>
                      <a:pt x="2109" y="439"/>
                    </a:lnTo>
                    <a:lnTo>
                      <a:pt x="2103" y="445"/>
                    </a:lnTo>
                    <a:lnTo>
                      <a:pt x="2098" y="449"/>
                    </a:lnTo>
                    <a:lnTo>
                      <a:pt x="2092" y="451"/>
                    </a:lnTo>
                    <a:lnTo>
                      <a:pt x="2084" y="452"/>
                    </a:lnTo>
                    <a:lnTo>
                      <a:pt x="2076" y="451"/>
                    </a:lnTo>
                    <a:lnTo>
                      <a:pt x="2070" y="449"/>
                    </a:lnTo>
                    <a:lnTo>
                      <a:pt x="2065" y="445"/>
                    </a:lnTo>
                    <a:lnTo>
                      <a:pt x="2059" y="439"/>
                    </a:lnTo>
                    <a:lnTo>
                      <a:pt x="2055" y="432"/>
                    </a:lnTo>
                    <a:lnTo>
                      <a:pt x="2052" y="425"/>
                    </a:lnTo>
                    <a:lnTo>
                      <a:pt x="2051" y="416"/>
                    </a:lnTo>
                    <a:lnTo>
                      <a:pt x="2049" y="407"/>
                    </a:lnTo>
                    <a:lnTo>
                      <a:pt x="2049" y="398"/>
                    </a:lnTo>
                    <a:lnTo>
                      <a:pt x="2052" y="390"/>
                    </a:lnTo>
                    <a:lnTo>
                      <a:pt x="2054" y="382"/>
                    </a:lnTo>
                    <a:lnTo>
                      <a:pt x="2058" y="375"/>
                    </a:lnTo>
                    <a:lnTo>
                      <a:pt x="2062" y="370"/>
                    </a:lnTo>
                    <a:lnTo>
                      <a:pt x="2069" y="365"/>
                    </a:lnTo>
                    <a:lnTo>
                      <a:pt x="2076" y="362"/>
                    </a:lnTo>
                    <a:lnTo>
                      <a:pt x="2085" y="361"/>
                    </a:lnTo>
                    <a:close/>
                    <a:moveTo>
                      <a:pt x="2312" y="348"/>
                    </a:moveTo>
                    <a:lnTo>
                      <a:pt x="2291" y="348"/>
                    </a:lnTo>
                    <a:lnTo>
                      <a:pt x="2291" y="420"/>
                    </a:lnTo>
                    <a:lnTo>
                      <a:pt x="2290" y="426"/>
                    </a:lnTo>
                    <a:lnTo>
                      <a:pt x="2289" y="431"/>
                    </a:lnTo>
                    <a:lnTo>
                      <a:pt x="2285" y="438"/>
                    </a:lnTo>
                    <a:lnTo>
                      <a:pt x="2280" y="445"/>
                    </a:lnTo>
                    <a:lnTo>
                      <a:pt x="2275" y="447"/>
                    </a:lnTo>
                    <a:lnTo>
                      <a:pt x="2271" y="449"/>
                    </a:lnTo>
                    <a:lnTo>
                      <a:pt x="2267" y="450"/>
                    </a:lnTo>
                    <a:lnTo>
                      <a:pt x="2261" y="450"/>
                    </a:lnTo>
                    <a:lnTo>
                      <a:pt x="2255" y="449"/>
                    </a:lnTo>
                    <a:lnTo>
                      <a:pt x="2249" y="448"/>
                    </a:lnTo>
                    <a:lnTo>
                      <a:pt x="2245" y="445"/>
                    </a:lnTo>
                    <a:lnTo>
                      <a:pt x="2242" y="440"/>
                    </a:lnTo>
                    <a:lnTo>
                      <a:pt x="2240" y="435"/>
                    </a:lnTo>
                    <a:lnTo>
                      <a:pt x="2237" y="428"/>
                    </a:lnTo>
                    <a:lnTo>
                      <a:pt x="2236" y="421"/>
                    </a:lnTo>
                    <a:lnTo>
                      <a:pt x="2236" y="412"/>
                    </a:lnTo>
                    <a:lnTo>
                      <a:pt x="2236" y="348"/>
                    </a:lnTo>
                    <a:lnTo>
                      <a:pt x="2216" y="348"/>
                    </a:lnTo>
                    <a:lnTo>
                      <a:pt x="2216" y="417"/>
                    </a:lnTo>
                    <a:lnTo>
                      <a:pt x="2217" y="430"/>
                    </a:lnTo>
                    <a:lnTo>
                      <a:pt x="2219" y="442"/>
                    </a:lnTo>
                    <a:lnTo>
                      <a:pt x="2223" y="451"/>
                    </a:lnTo>
                    <a:lnTo>
                      <a:pt x="2229" y="458"/>
                    </a:lnTo>
                    <a:lnTo>
                      <a:pt x="2234" y="462"/>
                    </a:lnTo>
                    <a:lnTo>
                      <a:pt x="2241" y="466"/>
                    </a:lnTo>
                    <a:lnTo>
                      <a:pt x="2248" y="468"/>
                    </a:lnTo>
                    <a:lnTo>
                      <a:pt x="2255" y="468"/>
                    </a:lnTo>
                    <a:lnTo>
                      <a:pt x="2262" y="468"/>
                    </a:lnTo>
                    <a:lnTo>
                      <a:pt x="2269" y="466"/>
                    </a:lnTo>
                    <a:lnTo>
                      <a:pt x="2274" y="464"/>
                    </a:lnTo>
                    <a:lnTo>
                      <a:pt x="2280" y="460"/>
                    </a:lnTo>
                    <a:lnTo>
                      <a:pt x="2287" y="453"/>
                    </a:lnTo>
                    <a:lnTo>
                      <a:pt x="2292" y="446"/>
                    </a:lnTo>
                    <a:lnTo>
                      <a:pt x="2294" y="446"/>
                    </a:lnTo>
                    <a:lnTo>
                      <a:pt x="2295" y="466"/>
                    </a:lnTo>
                    <a:lnTo>
                      <a:pt x="2313" y="466"/>
                    </a:lnTo>
                    <a:lnTo>
                      <a:pt x="2312" y="450"/>
                    </a:lnTo>
                    <a:lnTo>
                      <a:pt x="2312" y="433"/>
                    </a:lnTo>
                    <a:lnTo>
                      <a:pt x="2312" y="348"/>
                    </a:lnTo>
                    <a:close/>
                    <a:moveTo>
                      <a:pt x="2338" y="460"/>
                    </a:moveTo>
                    <a:lnTo>
                      <a:pt x="2344" y="464"/>
                    </a:lnTo>
                    <a:lnTo>
                      <a:pt x="2353" y="466"/>
                    </a:lnTo>
                    <a:lnTo>
                      <a:pt x="2361" y="467"/>
                    </a:lnTo>
                    <a:lnTo>
                      <a:pt x="2370" y="468"/>
                    </a:lnTo>
                    <a:lnTo>
                      <a:pt x="2380" y="467"/>
                    </a:lnTo>
                    <a:lnTo>
                      <a:pt x="2389" y="465"/>
                    </a:lnTo>
                    <a:lnTo>
                      <a:pt x="2395" y="462"/>
                    </a:lnTo>
                    <a:lnTo>
                      <a:pt x="2402" y="458"/>
                    </a:lnTo>
                    <a:lnTo>
                      <a:pt x="2407" y="452"/>
                    </a:lnTo>
                    <a:lnTo>
                      <a:pt x="2410" y="447"/>
                    </a:lnTo>
                    <a:lnTo>
                      <a:pt x="2412" y="440"/>
                    </a:lnTo>
                    <a:lnTo>
                      <a:pt x="2412" y="432"/>
                    </a:lnTo>
                    <a:lnTo>
                      <a:pt x="2412" y="427"/>
                    </a:lnTo>
                    <a:lnTo>
                      <a:pt x="2411" y="421"/>
                    </a:lnTo>
                    <a:lnTo>
                      <a:pt x="2408" y="416"/>
                    </a:lnTo>
                    <a:lnTo>
                      <a:pt x="2405" y="411"/>
                    </a:lnTo>
                    <a:lnTo>
                      <a:pt x="2402" y="407"/>
                    </a:lnTo>
                    <a:lnTo>
                      <a:pt x="2396" y="403"/>
                    </a:lnTo>
                    <a:lnTo>
                      <a:pt x="2390" y="400"/>
                    </a:lnTo>
                    <a:lnTo>
                      <a:pt x="2383" y="397"/>
                    </a:lnTo>
                    <a:lnTo>
                      <a:pt x="2373" y="392"/>
                    </a:lnTo>
                    <a:lnTo>
                      <a:pt x="2366" y="389"/>
                    </a:lnTo>
                    <a:lnTo>
                      <a:pt x="2364" y="386"/>
                    </a:lnTo>
                    <a:lnTo>
                      <a:pt x="2363" y="383"/>
                    </a:lnTo>
                    <a:lnTo>
                      <a:pt x="2362" y="380"/>
                    </a:lnTo>
                    <a:lnTo>
                      <a:pt x="2362" y="377"/>
                    </a:lnTo>
                    <a:lnTo>
                      <a:pt x="2362" y="373"/>
                    </a:lnTo>
                    <a:lnTo>
                      <a:pt x="2363" y="371"/>
                    </a:lnTo>
                    <a:lnTo>
                      <a:pt x="2364" y="368"/>
                    </a:lnTo>
                    <a:lnTo>
                      <a:pt x="2366" y="365"/>
                    </a:lnTo>
                    <a:lnTo>
                      <a:pt x="2369" y="363"/>
                    </a:lnTo>
                    <a:lnTo>
                      <a:pt x="2372" y="362"/>
                    </a:lnTo>
                    <a:lnTo>
                      <a:pt x="2376" y="361"/>
                    </a:lnTo>
                    <a:lnTo>
                      <a:pt x="2380" y="361"/>
                    </a:lnTo>
                    <a:lnTo>
                      <a:pt x="2388" y="362"/>
                    </a:lnTo>
                    <a:lnTo>
                      <a:pt x="2394" y="363"/>
                    </a:lnTo>
                    <a:lnTo>
                      <a:pt x="2399" y="365"/>
                    </a:lnTo>
                    <a:lnTo>
                      <a:pt x="2404" y="368"/>
                    </a:lnTo>
                    <a:lnTo>
                      <a:pt x="2409" y="352"/>
                    </a:lnTo>
                    <a:lnTo>
                      <a:pt x="2404" y="350"/>
                    </a:lnTo>
                    <a:lnTo>
                      <a:pt x="2397" y="348"/>
                    </a:lnTo>
                    <a:lnTo>
                      <a:pt x="2389" y="345"/>
                    </a:lnTo>
                    <a:lnTo>
                      <a:pt x="2381" y="345"/>
                    </a:lnTo>
                    <a:lnTo>
                      <a:pt x="2372" y="345"/>
                    </a:lnTo>
                    <a:lnTo>
                      <a:pt x="2364" y="348"/>
                    </a:lnTo>
                    <a:lnTo>
                      <a:pt x="2357" y="351"/>
                    </a:lnTo>
                    <a:lnTo>
                      <a:pt x="2352" y="355"/>
                    </a:lnTo>
                    <a:lnTo>
                      <a:pt x="2348" y="360"/>
                    </a:lnTo>
                    <a:lnTo>
                      <a:pt x="2344" y="367"/>
                    </a:lnTo>
                    <a:lnTo>
                      <a:pt x="2342" y="372"/>
                    </a:lnTo>
                    <a:lnTo>
                      <a:pt x="2341" y="380"/>
                    </a:lnTo>
                    <a:lnTo>
                      <a:pt x="2342" y="384"/>
                    </a:lnTo>
                    <a:lnTo>
                      <a:pt x="2343" y="390"/>
                    </a:lnTo>
                    <a:lnTo>
                      <a:pt x="2345" y="394"/>
                    </a:lnTo>
                    <a:lnTo>
                      <a:pt x="2349" y="399"/>
                    </a:lnTo>
                    <a:lnTo>
                      <a:pt x="2353" y="402"/>
                    </a:lnTo>
                    <a:lnTo>
                      <a:pt x="2358" y="407"/>
                    </a:lnTo>
                    <a:lnTo>
                      <a:pt x="2365" y="410"/>
                    </a:lnTo>
                    <a:lnTo>
                      <a:pt x="2371" y="412"/>
                    </a:lnTo>
                    <a:lnTo>
                      <a:pt x="2381" y="417"/>
                    </a:lnTo>
                    <a:lnTo>
                      <a:pt x="2388" y="422"/>
                    </a:lnTo>
                    <a:lnTo>
                      <a:pt x="2390" y="425"/>
                    </a:lnTo>
                    <a:lnTo>
                      <a:pt x="2392" y="428"/>
                    </a:lnTo>
                    <a:lnTo>
                      <a:pt x="2393" y="431"/>
                    </a:lnTo>
                    <a:lnTo>
                      <a:pt x="2393" y="435"/>
                    </a:lnTo>
                    <a:lnTo>
                      <a:pt x="2393" y="438"/>
                    </a:lnTo>
                    <a:lnTo>
                      <a:pt x="2392" y="441"/>
                    </a:lnTo>
                    <a:lnTo>
                      <a:pt x="2390" y="445"/>
                    </a:lnTo>
                    <a:lnTo>
                      <a:pt x="2388" y="447"/>
                    </a:lnTo>
                    <a:lnTo>
                      <a:pt x="2384" y="449"/>
                    </a:lnTo>
                    <a:lnTo>
                      <a:pt x="2380" y="450"/>
                    </a:lnTo>
                    <a:lnTo>
                      <a:pt x="2376" y="451"/>
                    </a:lnTo>
                    <a:lnTo>
                      <a:pt x="2370" y="452"/>
                    </a:lnTo>
                    <a:lnTo>
                      <a:pt x="2363" y="451"/>
                    </a:lnTo>
                    <a:lnTo>
                      <a:pt x="2355" y="449"/>
                    </a:lnTo>
                    <a:lnTo>
                      <a:pt x="2349" y="447"/>
                    </a:lnTo>
                    <a:lnTo>
                      <a:pt x="2343" y="443"/>
                    </a:lnTo>
                    <a:lnTo>
                      <a:pt x="2338" y="460"/>
                    </a:lnTo>
                    <a:close/>
                    <a:moveTo>
                      <a:pt x="2488" y="345"/>
                    </a:moveTo>
                    <a:lnTo>
                      <a:pt x="2476" y="347"/>
                    </a:lnTo>
                    <a:lnTo>
                      <a:pt x="2465" y="349"/>
                    </a:lnTo>
                    <a:lnTo>
                      <a:pt x="2461" y="351"/>
                    </a:lnTo>
                    <a:lnTo>
                      <a:pt x="2456" y="354"/>
                    </a:lnTo>
                    <a:lnTo>
                      <a:pt x="2451" y="358"/>
                    </a:lnTo>
                    <a:lnTo>
                      <a:pt x="2448" y="361"/>
                    </a:lnTo>
                    <a:lnTo>
                      <a:pt x="2444" y="365"/>
                    </a:lnTo>
                    <a:lnTo>
                      <a:pt x="2440" y="370"/>
                    </a:lnTo>
                    <a:lnTo>
                      <a:pt x="2438" y="375"/>
                    </a:lnTo>
                    <a:lnTo>
                      <a:pt x="2436" y="381"/>
                    </a:lnTo>
                    <a:lnTo>
                      <a:pt x="2434" y="387"/>
                    </a:lnTo>
                    <a:lnTo>
                      <a:pt x="2433" y="393"/>
                    </a:lnTo>
                    <a:lnTo>
                      <a:pt x="2432" y="400"/>
                    </a:lnTo>
                    <a:lnTo>
                      <a:pt x="2431" y="408"/>
                    </a:lnTo>
                    <a:lnTo>
                      <a:pt x="2432" y="414"/>
                    </a:lnTo>
                    <a:lnTo>
                      <a:pt x="2432" y="421"/>
                    </a:lnTo>
                    <a:lnTo>
                      <a:pt x="2434" y="427"/>
                    </a:lnTo>
                    <a:lnTo>
                      <a:pt x="2435" y="432"/>
                    </a:lnTo>
                    <a:lnTo>
                      <a:pt x="2437" y="438"/>
                    </a:lnTo>
                    <a:lnTo>
                      <a:pt x="2440" y="443"/>
                    </a:lnTo>
                    <a:lnTo>
                      <a:pt x="2444" y="448"/>
                    </a:lnTo>
                    <a:lnTo>
                      <a:pt x="2447" y="451"/>
                    </a:lnTo>
                    <a:lnTo>
                      <a:pt x="2451" y="456"/>
                    </a:lnTo>
                    <a:lnTo>
                      <a:pt x="2456" y="459"/>
                    </a:lnTo>
                    <a:lnTo>
                      <a:pt x="2460" y="461"/>
                    </a:lnTo>
                    <a:lnTo>
                      <a:pt x="2464" y="464"/>
                    </a:lnTo>
                    <a:lnTo>
                      <a:pt x="2475" y="467"/>
                    </a:lnTo>
                    <a:lnTo>
                      <a:pt x="2486" y="468"/>
                    </a:lnTo>
                    <a:lnTo>
                      <a:pt x="2497" y="467"/>
                    </a:lnTo>
                    <a:lnTo>
                      <a:pt x="2506" y="465"/>
                    </a:lnTo>
                    <a:lnTo>
                      <a:pt x="2516" y="460"/>
                    </a:lnTo>
                    <a:lnTo>
                      <a:pt x="2525" y="453"/>
                    </a:lnTo>
                    <a:lnTo>
                      <a:pt x="2529" y="449"/>
                    </a:lnTo>
                    <a:lnTo>
                      <a:pt x="2532" y="445"/>
                    </a:lnTo>
                    <a:lnTo>
                      <a:pt x="2535" y="439"/>
                    </a:lnTo>
                    <a:lnTo>
                      <a:pt x="2538" y="433"/>
                    </a:lnTo>
                    <a:lnTo>
                      <a:pt x="2540" y="428"/>
                    </a:lnTo>
                    <a:lnTo>
                      <a:pt x="2541" y="421"/>
                    </a:lnTo>
                    <a:lnTo>
                      <a:pt x="2542" y="413"/>
                    </a:lnTo>
                    <a:lnTo>
                      <a:pt x="2543" y="406"/>
                    </a:lnTo>
                    <a:lnTo>
                      <a:pt x="2542" y="392"/>
                    </a:lnTo>
                    <a:lnTo>
                      <a:pt x="2539" y="381"/>
                    </a:lnTo>
                    <a:lnTo>
                      <a:pt x="2537" y="375"/>
                    </a:lnTo>
                    <a:lnTo>
                      <a:pt x="2534" y="371"/>
                    </a:lnTo>
                    <a:lnTo>
                      <a:pt x="2531" y="365"/>
                    </a:lnTo>
                    <a:lnTo>
                      <a:pt x="2528" y="362"/>
                    </a:lnTo>
                    <a:lnTo>
                      <a:pt x="2524" y="358"/>
                    </a:lnTo>
                    <a:lnTo>
                      <a:pt x="2519" y="354"/>
                    </a:lnTo>
                    <a:lnTo>
                      <a:pt x="2515" y="352"/>
                    </a:lnTo>
                    <a:lnTo>
                      <a:pt x="2511" y="349"/>
                    </a:lnTo>
                    <a:lnTo>
                      <a:pt x="2505" y="348"/>
                    </a:lnTo>
                    <a:lnTo>
                      <a:pt x="2500" y="347"/>
                    </a:lnTo>
                    <a:lnTo>
                      <a:pt x="2493" y="345"/>
                    </a:lnTo>
                    <a:lnTo>
                      <a:pt x="2488" y="345"/>
                    </a:lnTo>
                    <a:close/>
                    <a:moveTo>
                      <a:pt x="2487" y="361"/>
                    </a:moveTo>
                    <a:lnTo>
                      <a:pt x="2492" y="361"/>
                    </a:lnTo>
                    <a:lnTo>
                      <a:pt x="2496" y="362"/>
                    </a:lnTo>
                    <a:lnTo>
                      <a:pt x="2500" y="363"/>
                    </a:lnTo>
                    <a:lnTo>
                      <a:pt x="2503" y="365"/>
                    </a:lnTo>
                    <a:lnTo>
                      <a:pt x="2508" y="370"/>
                    </a:lnTo>
                    <a:lnTo>
                      <a:pt x="2514" y="377"/>
                    </a:lnTo>
                    <a:lnTo>
                      <a:pt x="2517" y="383"/>
                    </a:lnTo>
                    <a:lnTo>
                      <a:pt x="2519" y="391"/>
                    </a:lnTo>
                    <a:lnTo>
                      <a:pt x="2521" y="399"/>
                    </a:lnTo>
                    <a:lnTo>
                      <a:pt x="2521" y="407"/>
                    </a:lnTo>
                    <a:lnTo>
                      <a:pt x="2520" y="416"/>
                    </a:lnTo>
                    <a:lnTo>
                      <a:pt x="2519" y="425"/>
                    </a:lnTo>
                    <a:lnTo>
                      <a:pt x="2516" y="432"/>
                    </a:lnTo>
                    <a:lnTo>
                      <a:pt x="2512" y="439"/>
                    </a:lnTo>
                    <a:lnTo>
                      <a:pt x="2506" y="445"/>
                    </a:lnTo>
                    <a:lnTo>
                      <a:pt x="2501" y="449"/>
                    </a:lnTo>
                    <a:lnTo>
                      <a:pt x="2494" y="451"/>
                    </a:lnTo>
                    <a:lnTo>
                      <a:pt x="2487" y="452"/>
                    </a:lnTo>
                    <a:lnTo>
                      <a:pt x="2479" y="451"/>
                    </a:lnTo>
                    <a:lnTo>
                      <a:pt x="2473" y="449"/>
                    </a:lnTo>
                    <a:lnTo>
                      <a:pt x="2467" y="445"/>
                    </a:lnTo>
                    <a:lnTo>
                      <a:pt x="2462" y="439"/>
                    </a:lnTo>
                    <a:lnTo>
                      <a:pt x="2458" y="432"/>
                    </a:lnTo>
                    <a:lnTo>
                      <a:pt x="2454" y="425"/>
                    </a:lnTo>
                    <a:lnTo>
                      <a:pt x="2452" y="416"/>
                    </a:lnTo>
                    <a:lnTo>
                      <a:pt x="2452" y="407"/>
                    </a:lnTo>
                    <a:lnTo>
                      <a:pt x="2452" y="398"/>
                    </a:lnTo>
                    <a:lnTo>
                      <a:pt x="2454" y="390"/>
                    </a:lnTo>
                    <a:lnTo>
                      <a:pt x="2457" y="382"/>
                    </a:lnTo>
                    <a:lnTo>
                      <a:pt x="2461" y="375"/>
                    </a:lnTo>
                    <a:lnTo>
                      <a:pt x="2465" y="370"/>
                    </a:lnTo>
                    <a:lnTo>
                      <a:pt x="2472" y="365"/>
                    </a:lnTo>
                    <a:lnTo>
                      <a:pt x="2478" y="362"/>
                    </a:lnTo>
                    <a:lnTo>
                      <a:pt x="2487" y="361"/>
                    </a:lnTo>
                    <a:close/>
                    <a:moveTo>
                      <a:pt x="2696" y="293"/>
                    </a:moveTo>
                    <a:lnTo>
                      <a:pt x="2696" y="363"/>
                    </a:lnTo>
                    <a:lnTo>
                      <a:pt x="2696" y="363"/>
                    </a:lnTo>
                    <a:lnTo>
                      <a:pt x="2694" y="360"/>
                    </a:lnTo>
                    <a:lnTo>
                      <a:pt x="2691" y="357"/>
                    </a:lnTo>
                    <a:lnTo>
                      <a:pt x="2688" y="353"/>
                    </a:lnTo>
                    <a:lnTo>
                      <a:pt x="2683" y="350"/>
                    </a:lnTo>
                    <a:lnTo>
                      <a:pt x="2679" y="348"/>
                    </a:lnTo>
                    <a:lnTo>
                      <a:pt x="2674" y="347"/>
                    </a:lnTo>
                    <a:lnTo>
                      <a:pt x="2668" y="345"/>
                    </a:lnTo>
                    <a:lnTo>
                      <a:pt x="2662" y="345"/>
                    </a:lnTo>
                    <a:lnTo>
                      <a:pt x="2656" y="345"/>
                    </a:lnTo>
                    <a:lnTo>
                      <a:pt x="2652" y="347"/>
                    </a:lnTo>
                    <a:lnTo>
                      <a:pt x="2647" y="348"/>
                    </a:lnTo>
                    <a:lnTo>
                      <a:pt x="2642" y="349"/>
                    </a:lnTo>
                    <a:lnTo>
                      <a:pt x="2634" y="354"/>
                    </a:lnTo>
                    <a:lnTo>
                      <a:pt x="2626" y="362"/>
                    </a:lnTo>
                    <a:lnTo>
                      <a:pt x="2622" y="367"/>
                    </a:lnTo>
                    <a:lnTo>
                      <a:pt x="2620" y="371"/>
                    </a:lnTo>
                    <a:lnTo>
                      <a:pt x="2616" y="377"/>
                    </a:lnTo>
                    <a:lnTo>
                      <a:pt x="2614" y="382"/>
                    </a:lnTo>
                    <a:lnTo>
                      <a:pt x="2613" y="388"/>
                    </a:lnTo>
                    <a:lnTo>
                      <a:pt x="2612" y="394"/>
                    </a:lnTo>
                    <a:lnTo>
                      <a:pt x="2611" y="401"/>
                    </a:lnTo>
                    <a:lnTo>
                      <a:pt x="2611" y="408"/>
                    </a:lnTo>
                    <a:lnTo>
                      <a:pt x="2611" y="421"/>
                    </a:lnTo>
                    <a:lnTo>
                      <a:pt x="2614" y="432"/>
                    </a:lnTo>
                    <a:lnTo>
                      <a:pt x="2619" y="442"/>
                    </a:lnTo>
                    <a:lnTo>
                      <a:pt x="2625" y="451"/>
                    </a:lnTo>
                    <a:lnTo>
                      <a:pt x="2632" y="458"/>
                    </a:lnTo>
                    <a:lnTo>
                      <a:pt x="2640" y="464"/>
                    </a:lnTo>
                    <a:lnTo>
                      <a:pt x="2645" y="466"/>
                    </a:lnTo>
                    <a:lnTo>
                      <a:pt x="2649" y="467"/>
                    </a:lnTo>
                    <a:lnTo>
                      <a:pt x="2654" y="468"/>
                    </a:lnTo>
                    <a:lnTo>
                      <a:pt x="2660" y="468"/>
                    </a:lnTo>
                    <a:lnTo>
                      <a:pt x="2666" y="468"/>
                    </a:lnTo>
                    <a:lnTo>
                      <a:pt x="2673" y="466"/>
                    </a:lnTo>
                    <a:lnTo>
                      <a:pt x="2678" y="465"/>
                    </a:lnTo>
                    <a:lnTo>
                      <a:pt x="2683" y="461"/>
                    </a:lnTo>
                    <a:lnTo>
                      <a:pt x="2688" y="458"/>
                    </a:lnTo>
                    <a:lnTo>
                      <a:pt x="2692" y="453"/>
                    </a:lnTo>
                    <a:lnTo>
                      <a:pt x="2695" y="450"/>
                    </a:lnTo>
                    <a:lnTo>
                      <a:pt x="2699" y="445"/>
                    </a:lnTo>
                    <a:lnTo>
                      <a:pt x="2699" y="445"/>
                    </a:lnTo>
                    <a:lnTo>
                      <a:pt x="2700" y="466"/>
                    </a:lnTo>
                    <a:lnTo>
                      <a:pt x="2718" y="466"/>
                    </a:lnTo>
                    <a:lnTo>
                      <a:pt x="2718" y="451"/>
                    </a:lnTo>
                    <a:lnTo>
                      <a:pt x="2717" y="435"/>
                    </a:lnTo>
                    <a:lnTo>
                      <a:pt x="2717" y="293"/>
                    </a:lnTo>
                    <a:lnTo>
                      <a:pt x="2696" y="293"/>
                    </a:lnTo>
                    <a:close/>
                    <a:moveTo>
                      <a:pt x="2696" y="416"/>
                    </a:moveTo>
                    <a:lnTo>
                      <a:pt x="2696" y="421"/>
                    </a:lnTo>
                    <a:lnTo>
                      <a:pt x="2695" y="426"/>
                    </a:lnTo>
                    <a:lnTo>
                      <a:pt x="2694" y="431"/>
                    </a:lnTo>
                    <a:lnTo>
                      <a:pt x="2691" y="436"/>
                    </a:lnTo>
                    <a:lnTo>
                      <a:pt x="2688" y="440"/>
                    </a:lnTo>
                    <a:lnTo>
                      <a:pt x="2685" y="443"/>
                    </a:lnTo>
                    <a:lnTo>
                      <a:pt x="2680" y="447"/>
                    </a:lnTo>
                    <a:lnTo>
                      <a:pt x="2676" y="449"/>
                    </a:lnTo>
                    <a:lnTo>
                      <a:pt x="2670" y="450"/>
                    </a:lnTo>
                    <a:lnTo>
                      <a:pt x="2665" y="451"/>
                    </a:lnTo>
                    <a:lnTo>
                      <a:pt x="2658" y="450"/>
                    </a:lnTo>
                    <a:lnTo>
                      <a:pt x="2651" y="447"/>
                    </a:lnTo>
                    <a:lnTo>
                      <a:pt x="2645" y="443"/>
                    </a:lnTo>
                    <a:lnTo>
                      <a:pt x="2640" y="438"/>
                    </a:lnTo>
                    <a:lnTo>
                      <a:pt x="2636" y="431"/>
                    </a:lnTo>
                    <a:lnTo>
                      <a:pt x="2634" y="425"/>
                    </a:lnTo>
                    <a:lnTo>
                      <a:pt x="2633" y="416"/>
                    </a:lnTo>
                    <a:lnTo>
                      <a:pt x="2632" y="407"/>
                    </a:lnTo>
                    <a:lnTo>
                      <a:pt x="2633" y="398"/>
                    </a:lnTo>
                    <a:lnTo>
                      <a:pt x="2634" y="389"/>
                    </a:lnTo>
                    <a:lnTo>
                      <a:pt x="2637" y="381"/>
                    </a:lnTo>
                    <a:lnTo>
                      <a:pt x="2640" y="374"/>
                    </a:lnTo>
                    <a:lnTo>
                      <a:pt x="2646" y="369"/>
                    </a:lnTo>
                    <a:lnTo>
                      <a:pt x="2651" y="365"/>
                    </a:lnTo>
                    <a:lnTo>
                      <a:pt x="2659" y="362"/>
                    </a:lnTo>
                    <a:lnTo>
                      <a:pt x="2666" y="362"/>
                    </a:lnTo>
                    <a:lnTo>
                      <a:pt x="2672" y="362"/>
                    </a:lnTo>
                    <a:lnTo>
                      <a:pt x="2677" y="363"/>
                    </a:lnTo>
                    <a:lnTo>
                      <a:pt x="2681" y="365"/>
                    </a:lnTo>
                    <a:lnTo>
                      <a:pt x="2686" y="369"/>
                    </a:lnTo>
                    <a:lnTo>
                      <a:pt x="2689" y="372"/>
                    </a:lnTo>
                    <a:lnTo>
                      <a:pt x="2692" y="377"/>
                    </a:lnTo>
                    <a:lnTo>
                      <a:pt x="2694" y="381"/>
                    </a:lnTo>
                    <a:lnTo>
                      <a:pt x="2695" y="387"/>
                    </a:lnTo>
                    <a:lnTo>
                      <a:pt x="2696" y="391"/>
                    </a:lnTo>
                    <a:lnTo>
                      <a:pt x="2696" y="396"/>
                    </a:lnTo>
                    <a:lnTo>
                      <a:pt x="2696" y="416"/>
                    </a:lnTo>
                    <a:close/>
                    <a:moveTo>
                      <a:pt x="2834" y="466"/>
                    </a:moveTo>
                    <a:lnTo>
                      <a:pt x="2832" y="452"/>
                    </a:lnTo>
                    <a:lnTo>
                      <a:pt x="2832" y="437"/>
                    </a:lnTo>
                    <a:lnTo>
                      <a:pt x="2832" y="393"/>
                    </a:lnTo>
                    <a:lnTo>
                      <a:pt x="2831" y="384"/>
                    </a:lnTo>
                    <a:lnTo>
                      <a:pt x="2830" y="375"/>
                    </a:lnTo>
                    <a:lnTo>
                      <a:pt x="2827" y="368"/>
                    </a:lnTo>
                    <a:lnTo>
                      <a:pt x="2824" y="360"/>
                    </a:lnTo>
                    <a:lnTo>
                      <a:pt x="2821" y="357"/>
                    </a:lnTo>
                    <a:lnTo>
                      <a:pt x="2817" y="354"/>
                    </a:lnTo>
                    <a:lnTo>
                      <a:pt x="2814" y="351"/>
                    </a:lnTo>
                    <a:lnTo>
                      <a:pt x="2810" y="349"/>
                    </a:lnTo>
                    <a:lnTo>
                      <a:pt x="2805" y="348"/>
                    </a:lnTo>
                    <a:lnTo>
                      <a:pt x="2800" y="347"/>
                    </a:lnTo>
                    <a:lnTo>
                      <a:pt x="2795" y="345"/>
                    </a:lnTo>
                    <a:lnTo>
                      <a:pt x="2788" y="345"/>
                    </a:lnTo>
                    <a:lnTo>
                      <a:pt x="2778" y="345"/>
                    </a:lnTo>
                    <a:lnTo>
                      <a:pt x="2768" y="348"/>
                    </a:lnTo>
                    <a:lnTo>
                      <a:pt x="2759" y="351"/>
                    </a:lnTo>
                    <a:lnTo>
                      <a:pt x="2751" y="355"/>
                    </a:lnTo>
                    <a:lnTo>
                      <a:pt x="2756" y="370"/>
                    </a:lnTo>
                    <a:lnTo>
                      <a:pt x="2762" y="365"/>
                    </a:lnTo>
                    <a:lnTo>
                      <a:pt x="2770" y="363"/>
                    </a:lnTo>
                    <a:lnTo>
                      <a:pt x="2777" y="361"/>
                    </a:lnTo>
                    <a:lnTo>
                      <a:pt x="2786" y="361"/>
                    </a:lnTo>
                    <a:lnTo>
                      <a:pt x="2794" y="361"/>
                    </a:lnTo>
                    <a:lnTo>
                      <a:pt x="2799" y="363"/>
                    </a:lnTo>
                    <a:lnTo>
                      <a:pt x="2804" y="367"/>
                    </a:lnTo>
                    <a:lnTo>
                      <a:pt x="2808" y="371"/>
                    </a:lnTo>
                    <a:lnTo>
                      <a:pt x="2810" y="375"/>
                    </a:lnTo>
                    <a:lnTo>
                      <a:pt x="2811" y="380"/>
                    </a:lnTo>
                    <a:lnTo>
                      <a:pt x="2811" y="384"/>
                    </a:lnTo>
                    <a:lnTo>
                      <a:pt x="2812" y="388"/>
                    </a:lnTo>
                    <a:lnTo>
                      <a:pt x="2812" y="390"/>
                    </a:lnTo>
                    <a:lnTo>
                      <a:pt x="2796" y="391"/>
                    </a:lnTo>
                    <a:lnTo>
                      <a:pt x="2782" y="393"/>
                    </a:lnTo>
                    <a:lnTo>
                      <a:pt x="2771" y="397"/>
                    </a:lnTo>
                    <a:lnTo>
                      <a:pt x="2761" y="401"/>
                    </a:lnTo>
                    <a:lnTo>
                      <a:pt x="2757" y="404"/>
                    </a:lnTo>
                    <a:lnTo>
                      <a:pt x="2753" y="408"/>
                    </a:lnTo>
                    <a:lnTo>
                      <a:pt x="2750" y="411"/>
                    </a:lnTo>
                    <a:lnTo>
                      <a:pt x="2747" y="416"/>
                    </a:lnTo>
                    <a:lnTo>
                      <a:pt x="2745" y="420"/>
                    </a:lnTo>
                    <a:lnTo>
                      <a:pt x="2744" y="425"/>
                    </a:lnTo>
                    <a:lnTo>
                      <a:pt x="2743" y="429"/>
                    </a:lnTo>
                    <a:lnTo>
                      <a:pt x="2743" y="435"/>
                    </a:lnTo>
                    <a:lnTo>
                      <a:pt x="2744" y="440"/>
                    </a:lnTo>
                    <a:lnTo>
                      <a:pt x="2745" y="447"/>
                    </a:lnTo>
                    <a:lnTo>
                      <a:pt x="2748" y="452"/>
                    </a:lnTo>
                    <a:lnTo>
                      <a:pt x="2751" y="458"/>
                    </a:lnTo>
                    <a:lnTo>
                      <a:pt x="2757" y="461"/>
                    </a:lnTo>
                    <a:lnTo>
                      <a:pt x="2762" y="465"/>
                    </a:lnTo>
                    <a:lnTo>
                      <a:pt x="2770" y="467"/>
                    </a:lnTo>
                    <a:lnTo>
                      <a:pt x="2777" y="468"/>
                    </a:lnTo>
                    <a:lnTo>
                      <a:pt x="2784" y="468"/>
                    </a:lnTo>
                    <a:lnTo>
                      <a:pt x="2789" y="467"/>
                    </a:lnTo>
                    <a:lnTo>
                      <a:pt x="2795" y="465"/>
                    </a:lnTo>
                    <a:lnTo>
                      <a:pt x="2799" y="462"/>
                    </a:lnTo>
                    <a:lnTo>
                      <a:pt x="2807" y="457"/>
                    </a:lnTo>
                    <a:lnTo>
                      <a:pt x="2813" y="450"/>
                    </a:lnTo>
                    <a:lnTo>
                      <a:pt x="2813" y="450"/>
                    </a:lnTo>
                    <a:lnTo>
                      <a:pt x="2815" y="466"/>
                    </a:lnTo>
                    <a:lnTo>
                      <a:pt x="2834" y="466"/>
                    </a:lnTo>
                    <a:close/>
                    <a:moveTo>
                      <a:pt x="2812" y="426"/>
                    </a:moveTo>
                    <a:lnTo>
                      <a:pt x="2812" y="429"/>
                    </a:lnTo>
                    <a:lnTo>
                      <a:pt x="2811" y="432"/>
                    </a:lnTo>
                    <a:lnTo>
                      <a:pt x="2810" y="436"/>
                    </a:lnTo>
                    <a:lnTo>
                      <a:pt x="2808" y="440"/>
                    </a:lnTo>
                    <a:lnTo>
                      <a:pt x="2804" y="443"/>
                    </a:lnTo>
                    <a:lnTo>
                      <a:pt x="2801" y="446"/>
                    </a:lnTo>
                    <a:lnTo>
                      <a:pt x="2798" y="449"/>
                    </a:lnTo>
                    <a:lnTo>
                      <a:pt x="2794" y="450"/>
                    </a:lnTo>
                    <a:lnTo>
                      <a:pt x="2788" y="451"/>
                    </a:lnTo>
                    <a:lnTo>
                      <a:pt x="2783" y="452"/>
                    </a:lnTo>
                    <a:lnTo>
                      <a:pt x="2780" y="452"/>
                    </a:lnTo>
                    <a:lnTo>
                      <a:pt x="2775" y="451"/>
                    </a:lnTo>
                    <a:lnTo>
                      <a:pt x="2772" y="449"/>
                    </a:lnTo>
                    <a:lnTo>
                      <a:pt x="2770" y="447"/>
                    </a:lnTo>
                    <a:lnTo>
                      <a:pt x="2767" y="445"/>
                    </a:lnTo>
                    <a:lnTo>
                      <a:pt x="2766" y="441"/>
                    </a:lnTo>
                    <a:lnTo>
                      <a:pt x="2764" y="437"/>
                    </a:lnTo>
                    <a:lnTo>
                      <a:pt x="2763" y="431"/>
                    </a:lnTo>
                    <a:lnTo>
                      <a:pt x="2764" y="428"/>
                    </a:lnTo>
                    <a:lnTo>
                      <a:pt x="2764" y="425"/>
                    </a:lnTo>
                    <a:lnTo>
                      <a:pt x="2767" y="421"/>
                    </a:lnTo>
                    <a:lnTo>
                      <a:pt x="2768" y="418"/>
                    </a:lnTo>
                    <a:lnTo>
                      <a:pt x="2773" y="413"/>
                    </a:lnTo>
                    <a:lnTo>
                      <a:pt x="2780" y="410"/>
                    </a:lnTo>
                    <a:lnTo>
                      <a:pt x="2787" y="408"/>
                    </a:lnTo>
                    <a:lnTo>
                      <a:pt x="2795" y="406"/>
                    </a:lnTo>
                    <a:lnTo>
                      <a:pt x="2803" y="406"/>
                    </a:lnTo>
                    <a:lnTo>
                      <a:pt x="2812" y="406"/>
                    </a:lnTo>
                    <a:lnTo>
                      <a:pt x="2812" y="426"/>
                    </a:lnTo>
                    <a:close/>
                    <a:moveTo>
                      <a:pt x="216" y="758"/>
                    </a:moveTo>
                    <a:lnTo>
                      <a:pt x="216" y="640"/>
                    </a:lnTo>
                    <a:lnTo>
                      <a:pt x="194" y="640"/>
                    </a:lnTo>
                    <a:lnTo>
                      <a:pt x="194" y="758"/>
                    </a:lnTo>
                    <a:lnTo>
                      <a:pt x="216" y="758"/>
                    </a:lnTo>
                    <a:close/>
                    <a:moveTo>
                      <a:pt x="205" y="594"/>
                    </a:moveTo>
                    <a:lnTo>
                      <a:pt x="199" y="595"/>
                    </a:lnTo>
                    <a:lnTo>
                      <a:pt x="195" y="597"/>
                    </a:lnTo>
                    <a:lnTo>
                      <a:pt x="193" y="602"/>
                    </a:lnTo>
                    <a:lnTo>
                      <a:pt x="192" y="607"/>
                    </a:lnTo>
                    <a:lnTo>
                      <a:pt x="193" y="612"/>
                    </a:lnTo>
                    <a:lnTo>
                      <a:pt x="195" y="616"/>
                    </a:lnTo>
                    <a:lnTo>
                      <a:pt x="199" y="619"/>
                    </a:lnTo>
                    <a:lnTo>
                      <a:pt x="205" y="619"/>
                    </a:lnTo>
                    <a:lnTo>
                      <a:pt x="210" y="619"/>
                    </a:lnTo>
                    <a:lnTo>
                      <a:pt x="215" y="616"/>
                    </a:lnTo>
                    <a:lnTo>
                      <a:pt x="217" y="612"/>
                    </a:lnTo>
                    <a:lnTo>
                      <a:pt x="218" y="607"/>
                    </a:lnTo>
                    <a:lnTo>
                      <a:pt x="217" y="602"/>
                    </a:lnTo>
                    <a:lnTo>
                      <a:pt x="215" y="597"/>
                    </a:lnTo>
                    <a:lnTo>
                      <a:pt x="210" y="595"/>
                    </a:lnTo>
                    <a:lnTo>
                      <a:pt x="205" y="594"/>
                    </a:lnTo>
                    <a:close/>
                    <a:moveTo>
                      <a:pt x="249" y="758"/>
                    </a:moveTo>
                    <a:lnTo>
                      <a:pt x="271" y="758"/>
                    </a:lnTo>
                    <a:lnTo>
                      <a:pt x="271" y="686"/>
                    </a:lnTo>
                    <a:lnTo>
                      <a:pt x="271" y="682"/>
                    </a:lnTo>
                    <a:lnTo>
                      <a:pt x="272" y="677"/>
                    </a:lnTo>
                    <a:lnTo>
                      <a:pt x="273" y="673"/>
                    </a:lnTo>
                    <a:lnTo>
                      <a:pt x="276" y="669"/>
                    </a:lnTo>
                    <a:lnTo>
                      <a:pt x="278" y="665"/>
                    </a:lnTo>
                    <a:lnTo>
                      <a:pt x="282" y="662"/>
                    </a:lnTo>
                    <a:lnTo>
                      <a:pt x="286" y="658"/>
                    </a:lnTo>
                    <a:lnTo>
                      <a:pt x="290" y="656"/>
                    </a:lnTo>
                    <a:lnTo>
                      <a:pt x="294" y="655"/>
                    </a:lnTo>
                    <a:lnTo>
                      <a:pt x="300" y="655"/>
                    </a:lnTo>
                    <a:lnTo>
                      <a:pt x="306" y="656"/>
                    </a:lnTo>
                    <a:lnTo>
                      <a:pt x="312" y="657"/>
                    </a:lnTo>
                    <a:lnTo>
                      <a:pt x="316" y="661"/>
                    </a:lnTo>
                    <a:lnTo>
                      <a:pt x="320" y="665"/>
                    </a:lnTo>
                    <a:lnTo>
                      <a:pt x="323" y="671"/>
                    </a:lnTo>
                    <a:lnTo>
                      <a:pt x="325" y="676"/>
                    </a:lnTo>
                    <a:lnTo>
                      <a:pt x="326" y="683"/>
                    </a:lnTo>
                    <a:lnTo>
                      <a:pt x="326" y="690"/>
                    </a:lnTo>
                    <a:lnTo>
                      <a:pt x="326" y="758"/>
                    </a:lnTo>
                    <a:lnTo>
                      <a:pt x="346" y="758"/>
                    </a:lnTo>
                    <a:lnTo>
                      <a:pt x="346" y="687"/>
                    </a:lnTo>
                    <a:lnTo>
                      <a:pt x="346" y="680"/>
                    </a:lnTo>
                    <a:lnTo>
                      <a:pt x="345" y="674"/>
                    </a:lnTo>
                    <a:lnTo>
                      <a:pt x="344" y="667"/>
                    </a:lnTo>
                    <a:lnTo>
                      <a:pt x="343" y="663"/>
                    </a:lnTo>
                    <a:lnTo>
                      <a:pt x="338" y="654"/>
                    </a:lnTo>
                    <a:lnTo>
                      <a:pt x="332" y="647"/>
                    </a:lnTo>
                    <a:lnTo>
                      <a:pt x="326" y="643"/>
                    </a:lnTo>
                    <a:lnTo>
                      <a:pt x="319" y="640"/>
                    </a:lnTo>
                    <a:lnTo>
                      <a:pt x="313" y="637"/>
                    </a:lnTo>
                    <a:lnTo>
                      <a:pt x="306" y="637"/>
                    </a:lnTo>
                    <a:lnTo>
                      <a:pt x="300" y="637"/>
                    </a:lnTo>
                    <a:lnTo>
                      <a:pt x="293" y="640"/>
                    </a:lnTo>
                    <a:lnTo>
                      <a:pt x="288" y="642"/>
                    </a:lnTo>
                    <a:lnTo>
                      <a:pt x="283" y="644"/>
                    </a:lnTo>
                    <a:lnTo>
                      <a:pt x="278" y="647"/>
                    </a:lnTo>
                    <a:lnTo>
                      <a:pt x="274" y="651"/>
                    </a:lnTo>
                    <a:lnTo>
                      <a:pt x="271" y="655"/>
                    </a:lnTo>
                    <a:lnTo>
                      <a:pt x="269" y="660"/>
                    </a:lnTo>
                    <a:lnTo>
                      <a:pt x="269" y="660"/>
                    </a:lnTo>
                    <a:lnTo>
                      <a:pt x="267" y="640"/>
                    </a:lnTo>
                    <a:lnTo>
                      <a:pt x="249" y="640"/>
                    </a:lnTo>
                    <a:lnTo>
                      <a:pt x="249" y="655"/>
                    </a:lnTo>
                    <a:lnTo>
                      <a:pt x="249" y="672"/>
                    </a:lnTo>
                    <a:lnTo>
                      <a:pt x="249" y="758"/>
                    </a:lnTo>
                    <a:close/>
                    <a:moveTo>
                      <a:pt x="404" y="758"/>
                    </a:moveTo>
                    <a:lnTo>
                      <a:pt x="404" y="656"/>
                    </a:lnTo>
                    <a:lnTo>
                      <a:pt x="431" y="656"/>
                    </a:lnTo>
                    <a:lnTo>
                      <a:pt x="431" y="640"/>
                    </a:lnTo>
                    <a:lnTo>
                      <a:pt x="404" y="640"/>
                    </a:lnTo>
                    <a:lnTo>
                      <a:pt x="404" y="634"/>
                    </a:lnTo>
                    <a:lnTo>
                      <a:pt x="404" y="627"/>
                    </a:lnTo>
                    <a:lnTo>
                      <a:pt x="404" y="621"/>
                    </a:lnTo>
                    <a:lnTo>
                      <a:pt x="406" y="615"/>
                    </a:lnTo>
                    <a:lnTo>
                      <a:pt x="408" y="609"/>
                    </a:lnTo>
                    <a:lnTo>
                      <a:pt x="410" y="606"/>
                    </a:lnTo>
                    <a:lnTo>
                      <a:pt x="414" y="603"/>
                    </a:lnTo>
                    <a:lnTo>
                      <a:pt x="419" y="601"/>
                    </a:lnTo>
                    <a:lnTo>
                      <a:pt x="425" y="599"/>
                    </a:lnTo>
                    <a:lnTo>
                      <a:pt x="433" y="601"/>
                    </a:lnTo>
                    <a:lnTo>
                      <a:pt x="438" y="603"/>
                    </a:lnTo>
                    <a:lnTo>
                      <a:pt x="441" y="586"/>
                    </a:lnTo>
                    <a:lnTo>
                      <a:pt x="434" y="584"/>
                    </a:lnTo>
                    <a:lnTo>
                      <a:pt x="424" y="583"/>
                    </a:lnTo>
                    <a:lnTo>
                      <a:pt x="417" y="583"/>
                    </a:lnTo>
                    <a:lnTo>
                      <a:pt x="409" y="585"/>
                    </a:lnTo>
                    <a:lnTo>
                      <a:pt x="402" y="588"/>
                    </a:lnTo>
                    <a:lnTo>
                      <a:pt x="396" y="593"/>
                    </a:lnTo>
                    <a:lnTo>
                      <a:pt x="393" y="597"/>
                    </a:lnTo>
                    <a:lnTo>
                      <a:pt x="390" y="602"/>
                    </a:lnTo>
                    <a:lnTo>
                      <a:pt x="387" y="606"/>
                    </a:lnTo>
                    <a:lnTo>
                      <a:pt x="385" y="612"/>
                    </a:lnTo>
                    <a:lnTo>
                      <a:pt x="383" y="623"/>
                    </a:lnTo>
                    <a:lnTo>
                      <a:pt x="383" y="634"/>
                    </a:lnTo>
                    <a:lnTo>
                      <a:pt x="383" y="640"/>
                    </a:lnTo>
                    <a:lnTo>
                      <a:pt x="367" y="640"/>
                    </a:lnTo>
                    <a:lnTo>
                      <a:pt x="367" y="656"/>
                    </a:lnTo>
                    <a:lnTo>
                      <a:pt x="383" y="656"/>
                    </a:lnTo>
                    <a:lnTo>
                      <a:pt x="383" y="758"/>
                    </a:lnTo>
                    <a:lnTo>
                      <a:pt x="404" y="758"/>
                    </a:lnTo>
                    <a:close/>
                    <a:moveTo>
                      <a:pt x="449" y="758"/>
                    </a:moveTo>
                    <a:lnTo>
                      <a:pt x="469" y="758"/>
                    </a:lnTo>
                    <a:lnTo>
                      <a:pt x="469" y="695"/>
                    </a:lnTo>
                    <a:lnTo>
                      <a:pt x="471" y="690"/>
                    </a:lnTo>
                    <a:lnTo>
                      <a:pt x="471" y="685"/>
                    </a:lnTo>
                    <a:lnTo>
                      <a:pt x="473" y="680"/>
                    </a:lnTo>
                    <a:lnTo>
                      <a:pt x="474" y="674"/>
                    </a:lnTo>
                    <a:lnTo>
                      <a:pt x="477" y="670"/>
                    </a:lnTo>
                    <a:lnTo>
                      <a:pt x="480" y="665"/>
                    </a:lnTo>
                    <a:lnTo>
                      <a:pt x="485" y="662"/>
                    </a:lnTo>
                    <a:lnTo>
                      <a:pt x="489" y="660"/>
                    </a:lnTo>
                    <a:lnTo>
                      <a:pt x="493" y="658"/>
                    </a:lnTo>
                    <a:lnTo>
                      <a:pt x="499" y="657"/>
                    </a:lnTo>
                    <a:lnTo>
                      <a:pt x="502" y="657"/>
                    </a:lnTo>
                    <a:lnTo>
                      <a:pt x="506" y="658"/>
                    </a:lnTo>
                    <a:lnTo>
                      <a:pt x="506" y="638"/>
                    </a:lnTo>
                    <a:lnTo>
                      <a:pt x="503" y="637"/>
                    </a:lnTo>
                    <a:lnTo>
                      <a:pt x="500" y="637"/>
                    </a:lnTo>
                    <a:lnTo>
                      <a:pt x="494" y="637"/>
                    </a:lnTo>
                    <a:lnTo>
                      <a:pt x="490" y="640"/>
                    </a:lnTo>
                    <a:lnTo>
                      <a:pt x="485" y="642"/>
                    </a:lnTo>
                    <a:lnTo>
                      <a:pt x="480" y="644"/>
                    </a:lnTo>
                    <a:lnTo>
                      <a:pt x="477" y="648"/>
                    </a:lnTo>
                    <a:lnTo>
                      <a:pt x="474" y="653"/>
                    </a:lnTo>
                    <a:lnTo>
                      <a:pt x="471" y="657"/>
                    </a:lnTo>
                    <a:lnTo>
                      <a:pt x="468" y="663"/>
                    </a:lnTo>
                    <a:lnTo>
                      <a:pt x="467" y="663"/>
                    </a:lnTo>
                    <a:lnTo>
                      <a:pt x="466" y="640"/>
                    </a:lnTo>
                    <a:lnTo>
                      <a:pt x="448" y="640"/>
                    </a:lnTo>
                    <a:lnTo>
                      <a:pt x="449" y="648"/>
                    </a:lnTo>
                    <a:lnTo>
                      <a:pt x="449" y="657"/>
                    </a:lnTo>
                    <a:lnTo>
                      <a:pt x="449" y="666"/>
                    </a:lnTo>
                    <a:lnTo>
                      <a:pt x="449" y="676"/>
                    </a:lnTo>
                    <a:lnTo>
                      <a:pt x="449" y="758"/>
                    </a:lnTo>
                    <a:close/>
                    <a:moveTo>
                      <a:pt x="608" y="758"/>
                    </a:moveTo>
                    <a:lnTo>
                      <a:pt x="606" y="744"/>
                    </a:lnTo>
                    <a:lnTo>
                      <a:pt x="606" y="730"/>
                    </a:lnTo>
                    <a:lnTo>
                      <a:pt x="606" y="685"/>
                    </a:lnTo>
                    <a:lnTo>
                      <a:pt x="604" y="676"/>
                    </a:lnTo>
                    <a:lnTo>
                      <a:pt x="603" y="669"/>
                    </a:lnTo>
                    <a:lnTo>
                      <a:pt x="601" y="660"/>
                    </a:lnTo>
                    <a:lnTo>
                      <a:pt x="597" y="653"/>
                    </a:lnTo>
                    <a:lnTo>
                      <a:pt x="594" y="650"/>
                    </a:lnTo>
                    <a:lnTo>
                      <a:pt x="591" y="646"/>
                    </a:lnTo>
                    <a:lnTo>
                      <a:pt x="587" y="644"/>
                    </a:lnTo>
                    <a:lnTo>
                      <a:pt x="584" y="642"/>
                    </a:lnTo>
                    <a:lnTo>
                      <a:pt x="579" y="640"/>
                    </a:lnTo>
                    <a:lnTo>
                      <a:pt x="574" y="638"/>
                    </a:lnTo>
                    <a:lnTo>
                      <a:pt x="568" y="637"/>
                    </a:lnTo>
                    <a:lnTo>
                      <a:pt x="562" y="637"/>
                    </a:lnTo>
                    <a:lnTo>
                      <a:pt x="552" y="638"/>
                    </a:lnTo>
                    <a:lnTo>
                      <a:pt x="542" y="641"/>
                    </a:lnTo>
                    <a:lnTo>
                      <a:pt x="532" y="643"/>
                    </a:lnTo>
                    <a:lnTo>
                      <a:pt x="525" y="647"/>
                    </a:lnTo>
                    <a:lnTo>
                      <a:pt x="529" y="662"/>
                    </a:lnTo>
                    <a:lnTo>
                      <a:pt x="535" y="658"/>
                    </a:lnTo>
                    <a:lnTo>
                      <a:pt x="543" y="655"/>
                    </a:lnTo>
                    <a:lnTo>
                      <a:pt x="550" y="654"/>
                    </a:lnTo>
                    <a:lnTo>
                      <a:pt x="559" y="653"/>
                    </a:lnTo>
                    <a:lnTo>
                      <a:pt x="567" y="654"/>
                    </a:lnTo>
                    <a:lnTo>
                      <a:pt x="573" y="656"/>
                    </a:lnTo>
                    <a:lnTo>
                      <a:pt x="577" y="660"/>
                    </a:lnTo>
                    <a:lnTo>
                      <a:pt x="581" y="663"/>
                    </a:lnTo>
                    <a:lnTo>
                      <a:pt x="583" y="667"/>
                    </a:lnTo>
                    <a:lnTo>
                      <a:pt x="584" y="672"/>
                    </a:lnTo>
                    <a:lnTo>
                      <a:pt x="585" y="676"/>
                    </a:lnTo>
                    <a:lnTo>
                      <a:pt x="585" y="681"/>
                    </a:lnTo>
                    <a:lnTo>
                      <a:pt x="585" y="683"/>
                    </a:lnTo>
                    <a:lnTo>
                      <a:pt x="569" y="683"/>
                    </a:lnTo>
                    <a:lnTo>
                      <a:pt x="556" y="685"/>
                    </a:lnTo>
                    <a:lnTo>
                      <a:pt x="544" y="689"/>
                    </a:lnTo>
                    <a:lnTo>
                      <a:pt x="534" y="694"/>
                    </a:lnTo>
                    <a:lnTo>
                      <a:pt x="530" y="696"/>
                    </a:lnTo>
                    <a:lnTo>
                      <a:pt x="527" y="700"/>
                    </a:lnTo>
                    <a:lnTo>
                      <a:pt x="523" y="704"/>
                    </a:lnTo>
                    <a:lnTo>
                      <a:pt x="521" y="708"/>
                    </a:lnTo>
                    <a:lnTo>
                      <a:pt x="519" y="712"/>
                    </a:lnTo>
                    <a:lnTo>
                      <a:pt x="517" y="716"/>
                    </a:lnTo>
                    <a:lnTo>
                      <a:pt x="517" y="721"/>
                    </a:lnTo>
                    <a:lnTo>
                      <a:pt x="516" y="726"/>
                    </a:lnTo>
                    <a:lnTo>
                      <a:pt x="517" y="733"/>
                    </a:lnTo>
                    <a:lnTo>
                      <a:pt x="518" y="739"/>
                    </a:lnTo>
                    <a:lnTo>
                      <a:pt x="521" y="744"/>
                    </a:lnTo>
                    <a:lnTo>
                      <a:pt x="525" y="750"/>
                    </a:lnTo>
                    <a:lnTo>
                      <a:pt x="530" y="754"/>
                    </a:lnTo>
                    <a:lnTo>
                      <a:pt x="536" y="758"/>
                    </a:lnTo>
                    <a:lnTo>
                      <a:pt x="543" y="760"/>
                    </a:lnTo>
                    <a:lnTo>
                      <a:pt x="552" y="760"/>
                    </a:lnTo>
                    <a:lnTo>
                      <a:pt x="557" y="760"/>
                    </a:lnTo>
                    <a:lnTo>
                      <a:pt x="562" y="759"/>
                    </a:lnTo>
                    <a:lnTo>
                      <a:pt x="568" y="758"/>
                    </a:lnTo>
                    <a:lnTo>
                      <a:pt x="572" y="755"/>
                    </a:lnTo>
                    <a:lnTo>
                      <a:pt x="581" y="750"/>
                    </a:lnTo>
                    <a:lnTo>
                      <a:pt x="586" y="743"/>
                    </a:lnTo>
                    <a:lnTo>
                      <a:pt x="587" y="743"/>
                    </a:lnTo>
                    <a:lnTo>
                      <a:pt x="588" y="758"/>
                    </a:lnTo>
                    <a:lnTo>
                      <a:pt x="608" y="758"/>
                    </a:lnTo>
                    <a:close/>
                    <a:moveTo>
                      <a:pt x="585" y="718"/>
                    </a:moveTo>
                    <a:lnTo>
                      <a:pt x="585" y="721"/>
                    </a:lnTo>
                    <a:lnTo>
                      <a:pt x="584" y="725"/>
                    </a:lnTo>
                    <a:lnTo>
                      <a:pt x="583" y="729"/>
                    </a:lnTo>
                    <a:lnTo>
                      <a:pt x="581" y="732"/>
                    </a:lnTo>
                    <a:lnTo>
                      <a:pt x="577" y="735"/>
                    </a:lnTo>
                    <a:lnTo>
                      <a:pt x="574" y="739"/>
                    </a:lnTo>
                    <a:lnTo>
                      <a:pt x="571" y="741"/>
                    </a:lnTo>
                    <a:lnTo>
                      <a:pt x="567" y="743"/>
                    </a:lnTo>
                    <a:lnTo>
                      <a:pt x="562" y="744"/>
                    </a:lnTo>
                    <a:lnTo>
                      <a:pt x="557" y="744"/>
                    </a:lnTo>
                    <a:lnTo>
                      <a:pt x="553" y="744"/>
                    </a:lnTo>
                    <a:lnTo>
                      <a:pt x="549" y="743"/>
                    </a:lnTo>
                    <a:lnTo>
                      <a:pt x="546" y="742"/>
                    </a:lnTo>
                    <a:lnTo>
                      <a:pt x="543" y="740"/>
                    </a:lnTo>
                    <a:lnTo>
                      <a:pt x="541" y="736"/>
                    </a:lnTo>
                    <a:lnTo>
                      <a:pt x="539" y="733"/>
                    </a:lnTo>
                    <a:lnTo>
                      <a:pt x="537" y="729"/>
                    </a:lnTo>
                    <a:lnTo>
                      <a:pt x="537" y="724"/>
                    </a:lnTo>
                    <a:lnTo>
                      <a:pt x="537" y="720"/>
                    </a:lnTo>
                    <a:lnTo>
                      <a:pt x="539" y="716"/>
                    </a:lnTo>
                    <a:lnTo>
                      <a:pt x="540" y="713"/>
                    </a:lnTo>
                    <a:lnTo>
                      <a:pt x="542" y="710"/>
                    </a:lnTo>
                    <a:lnTo>
                      <a:pt x="546" y="705"/>
                    </a:lnTo>
                    <a:lnTo>
                      <a:pt x="553" y="702"/>
                    </a:lnTo>
                    <a:lnTo>
                      <a:pt x="560" y="700"/>
                    </a:lnTo>
                    <a:lnTo>
                      <a:pt x="568" y="699"/>
                    </a:lnTo>
                    <a:lnTo>
                      <a:pt x="576" y="697"/>
                    </a:lnTo>
                    <a:lnTo>
                      <a:pt x="585" y="697"/>
                    </a:lnTo>
                    <a:lnTo>
                      <a:pt x="585" y="718"/>
                    </a:lnTo>
                    <a:close/>
                    <a:moveTo>
                      <a:pt x="731" y="703"/>
                    </a:moveTo>
                    <a:lnTo>
                      <a:pt x="731" y="699"/>
                    </a:lnTo>
                    <a:lnTo>
                      <a:pt x="731" y="693"/>
                    </a:lnTo>
                    <a:lnTo>
                      <a:pt x="731" y="684"/>
                    </a:lnTo>
                    <a:lnTo>
                      <a:pt x="729" y="675"/>
                    </a:lnTo>
                    <a:lnTo>
                      <a:pt x="726" y="665"/>
                    </a:lnTo>
                    <a:lnTo>
                      <a:pt x="722" y="657"/>
                    </a:lnTo>
                    <a:lnTo>
                      <a:pt x="719" y="653"/>
                    </a:lnTo>
                    <a:lnTo>
                      <a:pt x="716" y="650"/>
                    </a:lnTo>
                    <a:lnTo>
                      <a:pt x="711" y="646"/>
                    </a:lnTo>
                    <a:lnTo>
                      <a:pt x="707" y="643"/>
                    </a:lnTo>
                    <a:lnTo>
                      <a:pt x="703" y="641"/>
                    </a:lnTo>
                    <a:lnTo>
                      <a:pt x="697" y="638"/>
                    </a:lnTo>
                    <a:lnTo>
                      <a:pt x="691" y="637"/>
                    </a:lnTo>
                    <a:lnTo>
                      <a:pt x="684" y="637"/>
                    </a:lnTo>
                    <a:lnTo>
                      <a:pt x="678" y="637"/>
                    </a:lnTo>
                    <a:lnTo>
                      <a:pt x="672" y="638"/>
                    </a:lnTo>
                    <a:lnTo>
                      <a:pt x="667" y="640"/>
                    </a:lnTo>
                    <a:lnTo>
                      <a:pt x="662" y="642"/>
                    </a:lnTo>
                    <a:lnTo>
                      <a:pt x="657" y="645"/>
                    </a:lnTo>
                    <a:lnTo>
                      <a:pt x="653" y="648"/>
                    </a:lnTo>
                    <a:lnTo>
                      <a:pt x="649" y="652"/>
                    </a:lnTo>
                    <a:lnTo>
                      <a:pt x="644" y="656"/>
                    </a:lnTo>
                    <a:lnTo>
                      <a:pt x="639" y="665"/>
                    </a:lnTo>
                    <a:lnTo>
                      <a:pt x="635" y="676"/>
                    </a:lnTo>
                    <a:lnTo>
                      <a:pt x="631" y="687"/>
                    </a:lnTo>
                    <a:lnTo>
                      <a:pt x="630" y="701"/>
                    </a:lnTo>
                    <a:lnTo>
                      <a:pt x="631" y="713"/>
                    </a:lnTo>
                    <a:lnTo>
                      <a:pt x="635" y="725"/>
                    </a:lnTo>
                    <a:lnTo>
                      <a:pt x="637" y="730"/>
                    </a:lnTo>
                    <a:lnTo>
                      <a:pt x="639" y="735"/>
                    </a:lnTo>
                    <a:lnTo>
                      <a:pt x="642" y="740"/>
                    </a:lnTo>
                    <a:lnTo>
                      <a:pt x="645" y="744"/>
                    </a:lnTo>
                    <a:lnTo>
                      <a:pt x="650" y="748"/>
                    </a:lnTo>
                    <a:lnTo>
                      <a:pt x="653" y="751"/>
                    </a:lnTo>
                    <a:lnTo>
                      <a:pt x="658" y="753"/>
                    </a:lnTo>
                    <a:lnTo>
                      <a:pt x="663" y="755"/>
                    </a:lnTo>
                    <a:lnTo>
                      <a:pt x="668" y="758"/>
                    </a:lnTo>
                    <a:lnTo>
                      <a:pt x="675" y="759"/>
                    </a:lnTo>
                    <a:lnTo>
                      <a:pt x="680" y="760"/>
                    </a:lnTo>
                    <a:lnTo>
                      <a:pt x="687" y="760"/>
                    </a:lnTo>
                    <a:lnTo>
                      <a:pt x="699" y="760"/>
                    </a:lnTo>
                    <a:lnTo>
                      <a:pt x="710" y="758"/>
                    </a:lnTo>
                    <a:lnTo>
                      <a:pt x="718" y="755"/>
                    </a:lnTo>
                    <a:lnTo>
                      <a:pt x="724" y="753"/>
                    </a:lnTo>
                    <a:lnTo>
                      <a:pt x="721" y="738"/>
                    </a:lnTo>
                    <a:lnTo>
                      <a:pt x="715" y="740"/>
                    </a:lnTo>
                    <a:lnTo>
                      <a:pt x="708" y="742"/>
                    </a:lnTo>
                    <a:lnTo>
                      <a:pt x="699" y="743"/>
                    </a:lnTo>
                    <a:lnTo>
                      <a:pt x="690" y="743"/>
                    </a:lnTo>
                    <a:lnTo>
                      <a:pt x="682" y="743"/>
                    </a:lnTo>
                    <a:lnTo>
                      <a:pt x="675" y="741"/>
                    </a:lnTo>
                    <a:lnTo>
                      <a:pt x="668" y="739"/>
                    </a:lnTo>
                    <a:lnTo>
                      <a:pt x="663" y="734"/>
                    </a:lnTo>
                    <a:lnTo>
                      <a:pt x="657" y="729"/>
                    </a:lnTo>
                    <a:lnTo>
                      <a:pt x="654" y="721"/>
                    </a:lnTo>
                    <a:lnTo>
                      <a:pt x="651" y="713"/>
                    </a:lnTo>
                    <a:lnTo>
                      <a:pt x="651" y="703"/>
                    </a:lnTo>
                    <a:lnTo>
                      <a:pt x="731" y="703"/>
                    </a:lnTo>
                    <a:close/>
                    <a:moveTo>
                      <a:pt x="651" y="687"/>
                    </a:moveTo>
                    <a:lnTo>
                      <a:pt x="652" y="682"/>
                    </a:lnTo>
                    <a:lnTo>
                      <a:pt x="653" y="675"/>
                    </a:lnTo>
                    <a:lnTo>
                      <a:pt x="656" y="670"/>
                    </a:lnTo>
                    <a:lnTo>
                      <a:pt x="660" y="664"/>
                    </a:lnTo>
                    <a:lnTo>
                      <a:pt x="664" y="660"/>
                    </a:lnTo>
                    <a:lnTo>
                      <a:pt x="669" y="656"/>
                    </a:lnTo>
                    <a:lnTo>
                      <a:pt x="675" y="654"/>
                    </a:lnTo>
                    <a:lnTo>
                      <a:pt x="682" y="653"/>
                    </a:lnTo>
                    <a:lnTo>
                      <a:pt x="691" y="654"/>
                    </a:lnTo>
                    <a:lnTo>
                      <a:pt x="697" y="656"/>
                    </a:lnTo>
                    <a:lnTo>
                      <a:pt x="702" y="660"/>
                    </a:lnTo>
                    <a:lnTo>
                      <a:pt x="706" y="665"/>
                    </a:lnTo>
                    <a:lnTo>
                      <a:pt x="708" y="671"/>
                    </a:lnTo>
                    <a:lnTo>
                      <a:pt x="710" y="676"/>
                    </a:lnTo>
                    <a:lnTo>
                      <a:pt x="711" y="682"/>
                    </a:lnTo>
                    <a:lnTo>
                      <a:pt x="711" y="687"/>
                    </a:lnTo>
                    <a:lnTo>
                      <a:pt x="651" y="687"/>
                    </a:lnTo>
                    <a:close/>
                    <a:moveTo>
                      <a:pt x="749" y="752"/>
                    </a:moveTo>
                    <a:lnTo>
                      <a:pt x="756" y="755"/>
                    </a:lnTo>
                    <a:lnTo>
                      <a:pt x="763" y="758"/>
                    </a:lnTo>
                    <a:lnTo>
                      <a:pt x="772" y="760"/>
                    </a:lnTo>
                    <a:lnTo>
                      <a:pt x="782" y="760"/>
                    </a:lnTo>
                    <a:lnTo>
                      <a:pt x="790" y="760"/>
                    </a:lnTo>
                    <a:lnTo>
                      <a:pt x="799" y="758"/>
                    </a:lnTo>
                    <a:lnTo>
                      <a:pt x="806" y="754"/>
                    </a:lnTo>
                    <a:lnTo>
                      <a:pt x="813" y="750"/>
                    </a:lnTo>
                    <a:lnTo>
                      <a:pt x="817" y="745"/>
                    </a:lnTo>
                    <a:lnTo>
                      <a:pt x="820" y="739"/>
                    </a:lnTo>
                    <a:lnTo>
                      <a:pt x="823" y="732"/>
                    </a:lnTo>
                    <a:lnTo>
                      <a:pt x="824" y="725"/>
                    </a:lnTo>
                    <a:lnTo>
                      <a:pt x="824" y="719"/>
                    </a:lnTo>
                    <a:lnTo>
                      <a:pt x="822" y="713"/>
                    </a:lnTo>
                    <a:lnTo>
                      <a:pt x="819" y="708"/>
                    </a:lnTo>
                    <a:lnTo>
                      <a:pt x="816" y="703"/>
                    </a:lnTo>
                    <a:lnTo>
                      <a:pt x="812" y="700"/>
                    </a:lnTo>
                    <a:lnTo>
                      <a:pt x="806" y="695"/>
                    </a:lnTo>
                    <a:lnTo>
                      <a:pt x="801" y="692"/>
                    </a:lnTo>
                    <a:lnTo>
                      <a:pt x="793" y="690"/>
                    </a:lnTo>
                    <a:lnTo>
                      <a:pt x="784" y="685"/>
                    </a:lnTo>
                    <a:lnTo>
                      <a:pt x="777" y="681"/>
                    </a:lnTo>
                    <a:lnTo>
                      <a:pt x="775" y="679"/>
                    </a:lnTo>
                    <a:lnTo>
                      <a:pt x="773" y="676"/>
                    </a:lnTo>
                    <a:lnTo>
                      <a:pt x="773" y="673"/>
                    </a:lnTo>
                    <a:lnTo>
                      <a:pt x="772" y="670"/>
                    </a:lnTo>
                    <a:lnTo>
                      <a:pt x="773" y="666"/>
                    </a:lnTo>
                    <a:lnTo>
                      <a:pt x="773" y="663"/>
                    </a:lnTo>
                    <a:lnTo>
                      <a:pt x="775" y="661"/>
                    </a:lnTo>
                    <a:lnTo>
                      <a:pt x="777" y="658"/>
                    </a:lnTo>
                    <a:lnTo>
                      <a:pt x="779" y="656"/>
                    </a:lnTo>
                    <a:lnTo>
                      <a:pt x="783" y="655"/>
                    </a:lnTo>
                    <a:lnTo>
                      <a:pt x="787" y="654"/>
                    </a:lnTo>
                    <a:lnTo>
                      <a:pt x="791" y="653"/>
                    </a:lnTo>
                    <a:lnTo>
                      <a:pt x="799" y="654"/>
                    </a:lnTo>
                    <a:lnTo>
                      <a:pt x="805" y="655"/>
                    </a:lnTo>
                    <a:lnTo>
                      <a:pt x="811" y="657"/>
                    </a:lnTo>
                    <a:lnTo>
                      <a:pt x="815" y="660"/>
                    </a:lnTo>
                    <a:lnTo>
                      <a:pt x="819" y="645"/>
                    </a:lnTo>
                    <a:lnTo>
                      <a:pt x="814" y="642"/>
                    </a:lnTo>
                    <a:lnTo>
                      <a:pt x="807" y="640"/>
                    </a:lnTo>
                    <a:lnTo>
                      <a:pt x="800" y="637"/>
                    </a:lnTo>
                    <a:lnTo>
                      <a:pt x="791" y="637"/>
                    </a:lnTo>
                    <a:lnTo>
                      <a:pt x="783" y="638"/>
                    </a:lnTo>
                    <a:lnTo>
                      <a:pt x="775" y="640"/>
                    </a:lnTo>
                    <a:lnTo>
                      <a:pt x="769" y="643"/>
                    </a:lnTo>
                    <a:lnTo>
                      <a:pt x="763" y="647"/>
                    </a:lnTo>
                    <a:lnTo>
                      <a:pt x="758" y="653"/>
                    </a:lnTo>
                    <a:lnTo>
                      <a:pt x="755" y="658"/>
                    </a:lnTo>
                    <a:lnTo>
                      <a:pt x="753" y="665"/>
                    </a:lnTo>
                    <a:lnTo>
                      <a:pt x="752" y="672"/>
                    </a:lnTo>
                    <a:lnTo>
                      <a:pt x="752" y="677"/>
                    </a:lnTo>
                    <a:lnTo>
                      <a:pt x="755" y="682"/>
                    </a:lnTo>
                    <a:lnTo>
                      <a:pt x="757" y="686"/>
                    </a:lnTo>
                    <a:lnTo>
                      <a:pt x="760" y="691"/>
                    </a:lnTo>
                    <a:lnTo>
                      <a:pt x="764" y="695"/>
                    </a:lnTo>
                    <a:lnTo>
                      <a:pt x="769" y="699"/>
                    </a:lnTo>
                    <a:lnTo>
                      <a:pt x="775" y="702"/>
                    </a:lnTo>
                    <a:lnTo>
                      <a:pt x="783" y="705"/>
                    </a:lnTo>
                    <a:lnTo>
                      <a:pt x="792" y="710"/>
                    </a:lnTo>
                    <a:lnTo>
                      <a:pt x="799" y="714"/>
                    </a:lnTo>
                    <a:lnTo>
                      <a:pt x="801" y="718"/>
                    </a:lnTo>
                    <a:lnTo>
                      <a:pt x="802" y="720"/>
                    </a:lnTo>
                    <a:lnTo>
                      <a:pt x="803" y="723"/>
                    </a:lnTo>
                    <a:lnTo>
                      <a:pt x="803" y="726"/>
                    </a:lnTo>
                    <a:lnTo>
                      <a:pt x="803" y="730"/>
                    </a:lnTo>
                    <a:lnTo>
                      <a:pt x="802" y="733"/>
                    </a:lnTo>
                    <a:lnTo>
                      <a:pt x="801" y="736"/>
                    </a:lnTo>
                    <a:lnTo>
                      <a:pt x="798" y="739"/>
                    </a:lnTo>
                    <a:lnTo>
                      <a:pt x="796" y="741"/>
                    </a:lnTo>
                    <a:lnTo>
                      <a:pt x="791" y="743"/>
                    </a:lnTo>
                    <a:lnTo>
                      <a:pt x="787" y="744"/>
                    </a:lnTo>
                    <a:lnTo>
                      <a:pt x="782" y="744"/>
                    </a:lnTo>
                    <a:lnTo>
                      <a:pt x="774" y="743"/>
                    </a:lnTo>
                    <a:lnTo>
                      <a:pt x="766" y="742"/>
                    </a:lnTo>
                    <a:lnTo>
                      <a:pt x="760" y="739"/>
                    </a:lnTo>
                    <a:lnTo>
                      <a:pt x="755" y="735"/>
                    </a:lnTo>
                    <a:lnTo>
                      <a:pt x="749" y="752"/>
                    </a:lnTo>
                    <a:close/>
                    <a:moveTo>
                      <a:pt x="855" y="612"/>
                    </a:moveTo>
                    <a:lnTo>
                      <a:pt x="855" y="640"/>
                    </a:lnTo>
                    <a:lnTo>
                      <a:pt x="838" y="640"/>
                    </a:lnTo>
                    <a:lnTo>
                      <a:pt x="838" y="656"/>
                    </a:lnTo>
                    <a:lnTo>
                      <a:pt x="855" y="656"/>
                    </a:lnTo>
                    <a:lnTo>
                      <a:pt x="855" y="721"/>
                    </a:lnTo>
                    <a:lnTo>
                      <a:pt x="855" y="730"/>
                    </a:lnTo>
                    <a:lnTo>
                      <a:pt x="857" y="739"/>
                    </a:lnTo>
                    <a:lnTo>
                      <a:pt x="859" y="745"/>
                    </a:lnTo>
                    <a:lnTo>
                      <a:pt x="863" y="751"/>
                    </a:lnTo>
                    <a:lnTo>
                      <a:pt x="867" y="755"/>
                    </a:lnTo>
                    <a:lnTo>
                      <a:pt x="872" y="758"/>
                    </a:lnTo>
                    <a:lnTo>
                      <a:pt x="879" y="760"/>
                    </a:lnTo>
                    <a:lnTo>
                      <a:pt x="885" y="760"/>
                    </a:lnTo>
                    <a:lnTo>
                      <a:pt x="896" y="759"/>
                    </a:lnTo>
                    <a:lnTo>
                      <a:pt x="904" y="758"/>
                    </a:lnTo>
                    <a:lnTo>
                      <a:pt x="903" y="741"/>
                    </a:lnTo>
                    <a:lnTo>
                      <a:pt x="898" y="742"/>
                    </a:lnTo>
                    <a:lnTo>
                      <a:pt x="891" y="742"/>
                    </a:lnTo>
                    <a:lnTo>
                      <a:pt x="887" y="742"/>
                    </a:lnTo>
                    <a:lnTo>
                      <a:pt x="883" y="741"/>
                    </a:lnTo>
                    <a:lnTo>
                      <a:pt x="881" y="739"/>
                    </a:lnTo>
                    <a:lnTo>
                      <a:pt x="879" y="736"/>
                    </a:lnTo>
                    <a:lnTo>
                      <a:pt x="878" y="733"/>
                    </a:lnTo>
                    <a:lnTo>
                      <a:pt x="877" y="730"/>
                    </a:lnTo>
                    <a:lnTo>
                      <a:pt x="876" y="725"/>
                    </a:lnTo>
                    <a:lnTo>
                      <a:pt x="876" y="720"/>
                    </a:lnTo>
                    <a:lnTo>
                      <a:pt x="876" y="656"/>
                    </a:lnTo>
                    <a:lnTo>
                      <a:pt x="905" y="656"/>
                    </a:lnTo>
                    <a:lnTo>
                      <a:pt x="905" y="640"/>
                    </a:lnTo>
                    <a:lnTo>
                      <a:pt x="876" y="640"/>
                    </a:lnTo>
                    <a:lnTo>
                      <a:pt x="876" y="606"/>
                    </a:lnTo>
                    <a:lnTo>
                      <a:pt x="855" y="612"/>
                    </a:lnTo>
                    <a:close/>
                    <a:moveTo>
                      <a:pt x="928" y="758"/>
                    </a:moveTo>
                    <a:lnTo>
                      <a:pt x="949" y="758"/>
                    </a:lnTo>
                    <a:lnTo>
                      <a:pt x="949" y="695"/>
                    </a:lnTo>
                    <a:lnTo>
                      <a:pt x="949" y="690"/>
                    </a:lnTo>
                    <a:lnTo>
                      <a:pt x="950" y="685"/>
                    </a:lnTo>
                    <a:lnTo>
                      <a:pt x="951" y="680"/>
                    </a:lnTo>
                    <a:lnTo>
                      <a:pt x="953" y="674"/>
                    </a:lnTo>
                    <a:lnTo>
                      <a:pt x="957" y="670"/>
                    </a:lnTo>
                    <a:lnTo>
                      <a:pt x="960" y="665"/>
                    </a:lnTo>
                    <a:lnTo>
                      <a:pt x="963" y="662"/>
                    </a:lnTo>
                    <a:lnTo>
                      <a:pt x="967" y="660"/>
                    </a:lnTo>
                    <a:lnTo>
                      <a:pt x="973" y="658"/>
                    </a:lnTo>
                    <a:lnTo>
                      <a:pt x="978" y="657"/>
                    </a:lnTo>
                    <a:lnTo>
                      <a:pt x="981" y="657"/>
                    </a:lnTo>
                    <a:lnTo>
                      <a:pt x="985" y="658"/>
                    </a:lnTo>
                    <a:lnTo>
                      <a:pt x="985" y="638"/>
                    </a:lnTo>
                    <a:lnTo>
                      <a:pt x="982" y="637"/>
                    </a:lnTo>
                    <a:lnTo>
                      <a:pt x="979" y="637"/>
                    </a:lnTo>
                    <a:lnTo>
                      <a:pt x="974" y="637"/>
                    </a:lnTo>
                    <a:lnTo>
                      <a:pt x="968" y="640"/>
                    </a:lnTo>
                    <a:lnTo>
                      <a:pt x="964" y="642"/>
                    </a:lnTo>
                    <a:lnTo>
                      <a:pt x="960" y="644"/>
                    </a:lnTo>
                    <a:lnTo>
                      <a:pt x="955" y="648"/>
                    </a:lnTo>
                    <a:lnTo>
                      <a:pt x="952" y="653"/>
                    </a:lnTo>
                    <a:lnTo>
                      <a:pt x="950" y="657"/>
                    </a:lnTo>
                    <a:lnTo>
                      <a:pt x="947" y="663"/>
                    </a:lnTo>
                    <a:lnTo>
                      <a:pt x="947" y="663"/>
                    </a:lnTo>
                    <a:lnTo>
                      <a:pt x="946" y="640"/>
                    </a:lnTo>
                    <a:lnTo>
                      <a:pt x="927" y="640"/>
                    </a:lnTo>
                    <a:lnTo>
                      <a:pt x="927" y="648"/>
                    </a:lnTo>
                    <a:lnTo>
                      <a:pt x="928" y="657"/>
                    </a:lnTo>
                    <a:lnTo>
                      <a:pt x="928" y="666"/>
                    </a:lnTo>
                    <a:lnTo>
                      <a:pt x="928" y="676"/>
                    </a:lnTo>
                    <a:lnTo>
                      <a:pt x="928" y="75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2" name="Google Shape;242;p36"/>
              <p:cNvSpPr/>
              <p:nvPr/>
            </p:nvSpPr>
            <p:spPr>
              <a:xfrm>
                <a:off x="5008563" y="6291263"/>
                <a:ext cx="1189040" cy="119063"/>
              </a:xfrm>
              <a:custGeom>
                <a:rect b="b" l="l" r="r" t="t"/>
                <a:pathLst>
                  <a:path extrusionOk="0" h="224" w="2248">
                    <a:moveTo>
                      <a:pt x="96" y="55"/>
                    </a:moveTo>
                    <a:lnTo>
                      <a:pt x="76" y="55"/>
                    </a:lnTo>
                    <a:lnTo>
                      <a:pt x="76" y="127"/>
                    </a:lnTo>
                    <a:lnTo>
                      <a:pt x="75" y="133"/>
                    </a:lnTo>
                    <a:lnTo>
                      <a:pt x="74" y="138"/>
                    </a:lnTo>
                    <a:lnTo>
                      <a:pt x="69" y="145"/>
                    </a:lnTo>
                    <a:lnTo>
                      <a:pt x="64" y="151"/>
                    </a:lnTo>
                    <a:lnTo>
                      <a:pt x="60" y="154"/>
                    </a:lnTo>
                    <a:lnTo>
                      <a:pt x="55" y="156"/>
                    </a:lnTo>
                    <a:lnTo>
                      <a:pt x="51" y="157"/>
                    </a:lnTo>
                    <a:lnTo>
                      <a:pt x="45" y="157"/>
                    </a:lnTo>
                    <a:lnTo>
                      <a:pt x="39" y="157"/>
                    </a:lnTo>
                    <a:lnTo>
                      <a:pt x="34" y="155"/>
                    </a:lnTo>
                    <a:lnTo>
                      <a:pt x="29" y="151"/>
                    </a:lnTo>
                    <a:lnTo>
                      <a:pt x="26" y="147"/>
                    </a:lnTo>
                    <a:lnTo>
                      <a:pt x="24" y="141"/>
                    </a:lnTo>
                    <a:lnTo>
                      <a:pt x="22" y="136"/>
                    </a:lnTo>
                    <a:lnTo>
                      <a:pt x="21" y="128"/>
                    </a:lnTo>
                    <a:lnTo>
                      <a:pt x="21" y="120"/>
                    </a:lnTo>
                    <a:lnTo>
                      <a:pt x="21" y="55"/>
                    </a:lnTo>
                    <a:lnTo>
                      <a:pt x="0" y="55"/>
                    </a:lnTo>
                    <a:lnTo>
                      <a:pt x="0" y="124"/>
                    </a:lnTo>
                    <a:lnTo>
                      <a:pt x="1" y="138"/>
                    </a:lnTo>
                    <a:lnTo>
                      <a:pt x="3" y="149"/>
                    </a:lnTo>
                    <a:lnTo>
                      <a:pt x="8" y="158"/>
                    </a:lnTo>
                    <a:lnTo>
                      <a:pt x="13" y="165"/>
                    </a:lnTo>
                    <a:lnTo>
                      <a:pt x="18" y="170"/>
                    </a:lnTo>
                    <a:lnTo>
                      <a:pt x="25" y="173"/>
                    </a:lnTo>
                    <a:lnTo>
                      <a:pt x="33" y="175"/>
                    </a:lnTo>
                    <a:lnTo>
                      <a:pt x="39" y="175"/>
                    </a:lnTo>
                    <a:lnTo>
                      <a:pt x="47" y="175"/>
                    </a:lnTo>
                    <a:lnTo>
                      <a:pt x="53" y="174"/>
                    </a:lnTo>
                    <a:lnTo>
                      <a:pt x="58" y="170"/>
                    </a:lnTo>
                    <a:lnTo>
                      <a:pt x="64" y="168"/>
                    </a:lnTo>
                    <a:lnTo>
                      <a:pt x="71" y="160"/>
                    </a:lnTo>
                    <a:lnTo>
                      <a:pt x="77" y="154"/>
                    </a:lnTo>
                    <a:lnTo>
                      <a:pt x="78" y="154"/>
                    </a:lnTo>
                    <a:lnTo>
                      <a:pt x="79" y="173"/>
                    </a:lnTo>
                    <a:lnTo>
                      <a:pt x="97" y="173"/>
                    </a:lnTo>
                    <a:lnTo>
                      <a:pt x="96" y="158"/>
                    </a:lnTo>
                    <a:lnTo>
                      <a:pt x="96" y="140"/>
                    </a:lnTo>
                    <a:lnTo>
                      <a:pt x="96" y="55"/>
                    </a:lnTo>
                    <a:close/>
                    <a:moveTo>
                      <a:pt x="135" y="27"/>
                    </a:moveTo>
                    <a:lnTo>
                      <a:pt x="135" y="55"/>
                    </a:lnTo>
                    <a:lnTo>
                      <a:pt x="118" y="55"/>
                    </a:lnTo>
                    <a:lnTo>
                      <a:pt x="118" y="71"/>
                    </a:lnTo>
                    <a:lnTo>
                      <a:pt x="135" y="71"/>
                    </a:lnTo>
                    <a:lnTo>
                      <a:pt x="135" y="136"/>
                    </a:lnTo>
                    <a:lnTo>
                      <a:pt x="135" y="145"/>
                    </a:lnTo>
                    <a:lnTo>
                      <a:pt x="137" y="154"/>
                    </a:lnTo>
                    <a:lnTo>
                      <a:pt x="139" y="160"/>
                    </a:lnTo>
                    <a:lnTo>
                      <a:pt x="143" y="166"/>
                    </a:lnTo>
                    <a:lnTo>
                      <a:pt x="147" y="170"/>
                    </a:lnTo>
                    <a:lnTo>
                      <a:pt x="152" y="173"/>
                    </a:lnTo>
                    <a:lnTo>
                      <a:pt x="159" y="175"/>
                    </a:lnTo>
                    <a:lnTo>
                      <a:pt x="165" y="175"/>
                    </a:lnTo>
                    <a:lnTo>
                      <a:pt x="176" y="174"/>
                    </a:lnTo>
                    <a:lnTo>
                      <a:pt x="184" y="173"/>
                    </a:lnTo>
                    <a:lnTo>
                      <a:pt x="183" y="156"/>
                    </a:lnTo>
                    <a:lnTo>
                      <a:pt x="178" y="157"/>
                    </a:lnTo>
                    <a:lnTo>
                      <a:pt x="171" y="157"/>
                    </a:lnTo>
                    <a:lnTo>
                      <a:pt x="166" y="157"/>
                    </a:lnTo>
                    <a:lnTo>
                      <a:pt x="163" y="156"/>
                    </a:lnTo>
                    <a:lnTo>
                      <a:pt x="161" y="154"/>
                    </a:lnTo>
                    <a:lnTo>
                      <a:pt x="159" y="151"/>
                    </a:lnTo>
                    <a:lnTo>
                      <a:pt x="158" y="148"/>
                    </a:lnTo>
                    <a:lnTo>
                      <a:pt x="157" y="145"/>
                    </a:lnTo>
                    <a:lnTo>
                      <a:pt x="156" y="140"/>
                    </a:lnTo>
                    <a:lnTo>
                      <a:pt x="156" y="135"/>
                    </a:lnTo>
                    <a:lnTo>
                      <a:pt x="156" y="71"/>
                    </a:lnTo>
                    <a:lnTo>
                      <a:pt x="185" y="71"/>
                    </a:lnTo>
                    <a:lnTo>
                      <a:pt x="185" y="55"/>
                    </a:lnTo>
                    <a:lnTo>
                      <a:pt x="156" y="55"/>
                    </a:lnTo>
                    <a:lnTo>
                      <a:pt x="156" y="21"/>
                    </a:lnTo>
                    <a:lnTo>
                      <a:pt x="135" y="27"/>
                    </a:lnTo>
                    <a:close/>
                    <a:moveTo>
                      <a:pt x="304" y="55"/>
                    </a:moveTo>
                    <a:lnTo>
                      <a:pt x="283" y="55"/>
                    </a:lnTo>
                    <a:lnTo>
                      <a:pt x="283" y="127"/>
                    </a:lnTo>
                    <a:lnTo>
                      <a:pt x="283" y="133"/>
                    </a:lnTo>
                    <a:lnTo>
                      <a:pt x="281" y="138"/>
                    </a:lnTo>
                    <a:lnTo>
                      <a:pt x="278" y="145"/>
                    </a:lnTo>
                    <a:lnTo>
                      <a:pt x="271" y="151"/>
                    </a:lnTo>
                    <a:lnTo>
                      <a:pt x="268" y="154"/>
                    </a:lnTo>
                    <a:lnTo>
                      <a:pt x="264" y="156"/>
                    </a:lnTo>
                    <a:lnTo>
                      <a:pt x="259" y="157"/>
                    </a:lnTo>
                    <a:lnTo>
                      <a:pt x="254" y="157"/>
                    </a:lnTo>
                    <a:lnTo>
                      <a:pt x="247" y="157"/>
                    </a:lnTo>
                    <a:lnTo>
                      <a:pt x="242" y="155"/>
                    </a:lnTo>
                    <a:lnTo>
                      <a:pt x="238" y="151"/>
                    </a:lnTo>
                    <a:lnTo>
                      <a:pt x="234" y="147"/>
                    </a:lnTo>
                    <a:lnTo>
                      <a:pt x="231" y="141"/>
                    </a:lnTo>
                    <a:lnTo>
                      <a:pt x="230" y="136"/>
                    </a:lnTo>
                    <a:lnTo>
                      <a:pt x="229" y="128"/>
                    </a:lnTo>
                    <a:lnTo>
                      <a:pt x="228" y="120"/>
                    </a:lnTo>
                    <a:lnTo>
                      <a:pt x="228" y="55"/>
                    </a:lnTo>
                    <a:lnTo>
                      <a:pt x="207" y="55"/>
                    </a:lnTo>
                    <a:lnTo>
                      <a:pt x="207" y="124"/>
                    </a:lnTo>
                    <a:lnTo>
                      <a:pt x="209" y="138"/>
                    </a:lnTo>
                    <a:lnTo>
                      <a:pt x="212" y="149"/>
                    </a:lnTo>
                    <a:lnTo>
                      <a:pt x="215" y="158"/>
                    </a:lnTo>
                    <a:lnTo>
                      <a:pt x="220" y="165"/>
                    </a:lnTo>
                    <a:lnTo>
                      <a:pt x="227" y="170"/>
                    </a:lnTo>
                    <a:lnTo>
                      <a:pt x="233" y="173"/>
                    </a:lnTo>
                    <a:lnTo>
                      <a:pt x="240" y="175"/>
                    </a:lnTo>
                    <a:lnTo>
                      <a:pt x="247" y="175"/>
                    </a:lnTo>
                    <a:lnTo>
                      <a:pt x="254" y="175"/>
                    </a:lnTo>
                    <a:lnTo>
                      <a:pt x="260" y="174"/>
                    </a:lnTo>
                    <a:lnTo>
                      <a:pt x="267" y="170"/>
                    </a:lnTo>
                    <a:lnTo>
                      <a:pt x="271" y="168"/>
                    </a:lnTo>
                    <a:lnTo>
                      <a:pt x="280" y="160"/>
                    </a:lnTo>
                    <a:lnTo>
                      <a:pt x="285" y="154"/>
                    </a:lnTo>
                    <a:lnTo>
                      <a:pt x="285" y="154"/>
                    </a:lnTo>
                    <a:lnTo>
                      <a:pt x="286" y="173"/>
                    </a:lnTo>
                    <a:lnTo>
                      <a:pt x="305" y="173"/>
                    </a:lnTo>
                    <a:lnTo>
                      <a:pt x="304" y="158"/>
                    </a:lnTo>
                    <a:lnTo>
                      <a:pt x="304" y="140"/>
                    </a:lnTo>
                    <a:lnTo>
                      <a:pt x="304" y="55"/>
                    </a:lnTo>
                    <a:close/>
                    <a:moveTo>
                      <a:pt x="338" y="173"/>
                    </a:moveTo>
                    <a:lnTo>
                      <a:pt x="359" y="173"/>
                    </a:lnTo>
                    <a:lnTo>
                      <a:pt x="359" y="110"/>
                    </a:lnTo>
                    <a:lnTo>
                      <a:pt x="359" y="105"/>
                    </a:lnTo>
                    <a:lnTo>
                      <a:pt x="360" y="100"/>
                    </a:lnTo>
                    <a:lnTo>
                      <a:pt x="361" y="95"/>
                    </a:lnTo>
                    <a:lnTo>
                      <a:pt x="363" y="89"/>
                    </a:lnTo>
                    <a:lnTo>
                      <a:pt x="366" y="85"/>
                    </a:lnTo>
                    <a:lnTo>
                      <a:pt x="369" y="80"/>
                    </a:lnTo>
                    <a:lnTo>
                      <a:pt x="373" y="77"/>
                    </a:lnTo>
                    <a:lnTo>
                      <a:pt x="377" y="75"/>
                    </a:lnTo>
                    <a:lnTo>
                      <a:pt x="382" y="73"/>
                    </a:lnTo>
                    <a:lnTo>
                      <a:pt x="388" y="72"/>
                    </a:lnTo>
                    <a:lnTo>
                      <a:pt x="391" y="72"/>
                    </a:lnTo>
                    <a:lnTo>
                      <a:pt x="394" y="73"/>
                    </a:lnTo>
                    <a:lnTo>
                      <a:pt x="394" y="53"/>
                    </a:lnTo>
                    <a:lnTo>
                      <a:pt x="392" y="52"/>
                    </a:lnTo>
                    <a:lnTo>
                      <a:pt x="389" y="52"/>
                    </a:lnTo>
                    <a:lnTo>
                      <a:pt x="384" y="52"/>
                    </a:lnTo>
                    <a:lnTo>
                      <a:pt x="379" y="55"/>
                    </a:lnTo>
                    <a:lnTo>
                      <a:pt x="374" y="57"/>
                    </a:lnTo>
                    <a:lnTo>
                      <a:pt x="369" y="59"/>
                    </a:lnTo>
                    <a:lnTo>
                      <a:pt x="366" y="63"/>
                    </a:lnTo>
                    <a:lnTo>
                      <a:pt x="362" y="68"/>
                    </a:lnTo>
                    <a:lnTo>
                      <a:pt x="360" y="72"/>
                    </a:lnTo>
                    <a:lnTo>
                      <a:pt x="358" y="78"/>
                    </a:lnTo>
                    <a:lnTo>
                      <a:pt x="357" y="78"/>
                    </a:lnTo>
                    <a:lnTo>
                      <a:pt x="355" y="55"/>
                    </a:lnTo>
                    <a:lnTo>
                      <a:pt x="337" y="55"/>
                    </a:lnTo>
                    <a:lnTo>
                      <a:pt x="338" y="63"/>
                    </a:lnTo>
                    <a:lnTo>
                      <a:pt x="338" y="72"/>
                    </a:lnTo>
                    <a:lnTo>
                      <a:pt x="338" y="81"/>
                    </a:lnTo>
                    <a:lnTo>
                      <a:pt x="338" y="91"/>
                    </a:lnTo>
                    <a:lnTo>
                      <a:pt x="338" y="173"/>
                    </a:lnTo>
                    <a:close/>
                    <a:moveTo>
                      <a:pt x="496" y="173"/>
                    </a:moveTo>
                    <a:lnTo>
                      <a:pt x="495" y="159"/>
                    </a:lnTo>
                    <a:lnTo>
                      <a:pt x="495" y="145"/>
                    </a:lnTo>
                    <a:lnTo>
                      <a:pt x="495" y="100"/>
                    </a:lnTo>
                    <a:lnTo>
                      <a:pt x="494" y="91"/>
                    </a:lnTo>
                    <a:lnTo>
                      <a:pt x="493" y="84"/>
                    </a:lnTo>
                    <a:lnTo>
                      <a:pt x="490" y="75"/>
                    </a:lnTo>
                    <a:lnTo>
                      <a:pt x="486" y="68"/>
                    </a:lnTo>
                    <a:lnTo>
                      <a:pt x="483" y="65"/>
                    </a:lnTo>
                    <a:lnTo>
                      <a:pt x="480" y="61"/>
                    </a:lnTo>
                    <a:lnTo>
                      <a:pt x="476" y="59"/>
                    </a:lnTo>
                    <a:lnTo>
                      <a:pt x="472" y="57"/>
                    </a:lnTo>
                    <a:lnTo>
                      <a:pt x="468" y="55"/>
                    </a:lnTo>
                    <a:lnTo>
                      <a:pt x="463" y="53"/>
                    </a:lnTo>
                    <a:lnTo>
                      <a:pt x="457" y="52"/>
                    </a:lnTo>
                    <a:lnTo>
                      <a:pt x="452" y="52"/>
                    </a:lnTo>
                    <a:lnTo>
                      <a:pt x="441" y="53"/>
                    </a:lnTo>
                    <a:lnTo>
                      <a:pt x="430" y="56"/>
                    </a:lnTo>
                    <a:lnTo>
                      <a:pt x="421" y="58"/>
                    </a:lnTo>
                    <a:lnTo>
                      <a:pt x="414" y="62"/>
                    </a:lnTo>
                    <a:lnTo>
                      <a:pt x="418" y="77"/>
                    </a:lnTo>
                    <a:lnTo>
                      <a:pt x="425" y="73"/>
                    </a:lnTo>
                    <a:lnTo>
                      <a:pt x="432" y="70"/>
                    </a:lnTo>
                    <a:lnTo>
                      <a:pt x="440" y="69"/>
                    </a:lnTo>
                    <a:lnTo>
                      <a:pt x="448" y="68"/>
                    </a:lnTo>
                    <a:lnTo>
                      <a:pt x="456" y="69"/>
                    </a:lnTo>
                    <a:lnTo>
                      <a:pt x="462" y="71"/>
                    </a:lnTo>
                    <a:lnTo>
                      <a:pt x="467" y="75"/>
                    </a:lnTo>
                    <a:lnTo>
                      <a:pt x="470" y="78"/>
                    </a:lnTo>
                    <a:lnTo>
                      <a:pt x="472" y="82"/>
                    </a:lnTo>
                    <a:lnTo>
                      <a:pt x="473" y="87"/>
                    </a:lnTo>
                    <a:lnTo>
                      <a:pt x="474" y="91"/>
                    </a:lnTo>
                    <a:lnTo>
                      <a:pt x="474" y="96"/>
                    </a:lnTo>
                    <a:lnTo>
                      <a:pt x="474" y="98"/>
                    </a:lnTo>
                    <a:lnTo>
                      <a:pt x="458" y="98"/>
                    </a:lnTo>
                    <a:lnTo>
                      <a:pt x="445" y="100"/>
                    </a:lnTo>
                    <a:lnTo>
                      <a:pt x="433" y="104"/>
                    </a:lnTo>
                    <a:lnTo>
                      <a:pt x="423" y="109"/>
                    </a:lnTo>
                    <a:lnTo>
                      <a:pt x="419" y="111"/>
                    </a:lnTo>
                    <a:lnTo>
                      <a:pt x="416" y="115"/>
                    </a:lnTo>
                    <a:lnTo>
                      <a:pt x="413" y="119"/>
                    </a:lnTo>
                    <a:lnTo>
                      <a:pt x="409" y="123"/>
                    </a:lnTo>
                    <a:lnTo>
                      <a:pt x="408" y="127"/>
                    </a:lnTo>
                    <a:lnTo>
                      <a:pt x="406" y="131"/>
                    </a:lnTo>
                    <a:lnTo>
                      <a:pt x="405" y="136"/>
                    </a:lnTo>
                    <a:lnTo>
                      <a:pt x="405" y="141"/>
                    </a:lnTo>
                    <a:lnTo>
                      <a:pt x="406" y="148"/>
                    </a:lnTo>
                    <a:lnTo>
                      <a:pt x="407" y="154"/>
                    </a:lnTo>
                    <a:lnTo>
                      <a:pt x="411" y="159"/>
                    </a:lnTo>
                    <a:lnTo>
                      <a:pt x="414" y="165"/>
                    </a:lnTo>
                    <a:lnTo>
                      <a:pt x="419" y="169"/>
                    </a:lnTo>
                    <a:lnTo>
                      <a:pt x="425" y="173"/>
                    </a:lnTo>
                    <a:lnTo>
                      <a:pt x="432" y="175"/>
                    </a:lnTo>
                    <a:lnTo>
                      <a:pt x="440" y="175"/>
                    </a:lnTo>
                    <a:lnTo>
                      <a:pt x="446" y="175"/>
                    </a:lnTo>
                    <a:lnTo>
                      <a:pt x="452" y="174"/>
                    </a:lnTo>
                    <a:lnTo>
                      <a:pt x="457" y="173"/>
                    </a:lnTo>
                    <a:lnTo>
                      <a:pt x="461" y="170"/>
                    </a:lnTo>
                    <a:lnTo>
                      <a:pt x="469" y="165"/>
                    </a:lnTo>
                    <a:lnTo>
                      <a:pt x="475" y="158"/>
                    </a:lnTo>
                    <a:lnTo>
                      <a:pt x="475" y="158"/>
                    </a:lnTo>
                    <a:lnTo>
                      <a:pt x="477" y="173"/>
                    </a:lnTo>
                    <a:lnTo>
                      <a:pt x="496" y="173"/>
                    </a:lnTo>
                    <a:close/>
                    <a:moveTo>
                      <a:pt x="474" y="133"/>
                    </a:moveTo>
                    <a:lnTo>
                      <a:pt x="474" y="136"/>
                    </a:lnTo>
                    <a:lnTo>
                      <a:pt x="473" y="140"/>
                    </a:lnTo>
                    <a:lnTo>
                      <a:pt x="472" y="144"/>
                    </a:lnTo>
                    <a:lnTo>
                      <a:pt x="470" y="147"/>
                    </a:lnTo>
                    <a:lnTo>
                      <a:pt x="467" y="150"/>
                    </a:lnTo>
                    <a:lnTo>
                      <a:pt x="463" y="154"/>
                    </a:lnTo>
                    <a:lnTo>
                      <a:pt x="460" y="156"/>
                    </a:lnTo>
                    <a:lnTo>
                      <a:pt x="456" y="158"/>
                    </a:lnTo>
                    <a:lnTo>
                      <a:pt x="450" y="159"/>
                    </a:lnTo>
                    <a:lnTo>
                      <a:pt x="446" y="159"/>
                    </a:lnTo>
                    <a:lnTo>
                      <a:pt x="442" y="159"/>
                    </a:lnTo>
                    <a:lnTo>
                      <a:pt x="439" y="158"/>
                    </a:lnTo>
                    <a:lnTo>
                      <a:pt x="434" y="157"/>
                    </a:lnTo>
                    <a:lnTo>
                      <a:pt x="432" y="155"/>
                    </a:lnTo>
                    <a:lnTo>
                      <a:pt x="430" y="151"/>
                    </a:lnTo>
                    <a:lnTo>
                      <a:pt x="428" y="148"/>
                    </a:lnTo>
                    <a:lnTo>
                      <a:pt x="427" y="144"/>
                    </a:lnTo>
                    <a:lnTo>
                      <a:pt x="426" y="139"/>
                    </a:lnTo>
                    <a:lnTo>
                      <a:pt x="427" y="135"/>
                    </a:lnTo>
                    <a:lnTo>
                      <a:pt x="427" y="131"/>
                    </a:lnTo>
                    <a:lnTo>
                      <a:pt x="429" y="128"/>
                    </a:lnTo>
                    <a:lnTo>
                      <a:pt x="430" y="125"/>
                    </a:lnTo>
                    <a:lnTo>
                      <a:pt x="435" y="120"/>
                    </a:lnTo>
                    <a:lnTo>
                      <a:pt x="442" y="117"/>
                    </a:lnTo>
                    <a:lnTo>
                      <a:pt x="449" y="115"/>
                    </a:lnTo>
                    <a:lnTo>
                      <a:pt x="457" y="114"/>
                    </a:lnTo>
                    <a:lnTo>
                      <a:pt x="466" y="112"/>
                    </a:lnTo>
                    <a:lnTo>
                      <a:pt x="474" y="112"/>
                    </a:lnTo>
                    <a:lnTo>
                      <a:pt x="474" y="133"/>
                    </a:lnTo>
                    <a:close/>
                    <a:moveTo>
                      <a:pt x="670" y="118"/>
                    </a:moveTo>
                    <a:lnTo>
                      <a:pt x="670" y="114"/>
                    </a:lnTo>
                    <a:lnTo>
                      <a:pt x="671" y="108"/>
                    </a:lnTo>
                    <a:lnTo>
                      <a:pt x="670" y="99"/>
                    </a:lnTo>
                    <a:lnTo>
                      <a:pt x="669" y="90"/>
                    </a:lnTo>
                    <a:lnTo>
                      <a:pt x="665" y="80"/>
                    </a:lnTo>
                    <a:lnTo>
                      <a:pt x="661" y="72"/>
                    </a:lnTo>
                    <a:lnTo>
                      <a:pt x="658" y="68"/>
                    </a:lnTo>
                    <a:lnTo>
                      <a:pt x="655" y="65"/>
                    </a:lnTo>
                    <a:lnTo>
                      <a:pt x="650" y="61"/>
                    </a:lnTo>
                    <a:lnTo>
                      <a:pt x="646" y="58"/>
                    </a:lnTo>
                    <a:lnTo>
                      <a:pt x="642" y="56"/>
                    </a:lnTo>
                    <a:lnTo>
                      <a:pt x="636" y="53"/>
                    </a:lnTo>
                    <a:lnTo>
                      <a:pt x="630" y="52"/>
                    </a:lnTo>
                    <a:lnTo>
                      <a:pt x="623" y="52"/>
                    </a:lnTo>
                    <a:lnTo>
                      <a:pt x="617" y="52"/>
                    </a:lnTo>
                    <a:lnTo>
                      <a:pt x="611" y="53"/>
                    </a:lnTo>
                    <a:lnTo>
                      <a:pt x="606" y="55"/>
                    </a:lnTo>
                    <a:lnTo>
                      <a:pt x="601" y="57"/>
                    </a:lnTo>
                    <a:lnTo>
                      <a:pt x="596" y="60"/>
                    </a:lnTo>
                    <a:lnTo>
                      <a:pt x="592" y="63"/>
                    </a:lnTo>
                    <a:lnTo>
                      <a:pt x="588" y="67"/>
                    </a:lnTo>
                    <a:lnTo>
                      <a:pt x="584" y="71"/>
                    </a:lnTo>
                    <a:lnTo>
                      <a:pt x="578" y="80"/>
                    </a:lnTo>
                    <a:lnTo>
                      <a:pt x="574" y="91"/>
                    </a:lnTo>
                    <a:lnTo>
                      <a:pt x="570" y="102"/>
                    </a:lnTo>
                    <a:lnTo>
                      <a:pt x="569" y="116"/>
                    </a:lnTo>
                    <a:lnTo>
                      <a:pt x="570" y="128"/>
                    </a:lnTo>
                    <a:lnTo>
                      <a:pt x="574" y="140"/>
                    </a:lnTo>
                    <a:lnTo>
                      <a:pt x="576" y="145"/>
                    </a:lnTo>
                    <a:lnTo>
                      <a:pt x="578" y="150"/>
                    </a:lnTo>
                    <a:lnTo>
                      <a:pt x="581" y="155"/>
                    </a:lnTo>
                    <a:lnTo>
                      <a:pt x="584" y="159"/>
                    </a:lnTo>
                    <a:lnTo>
                      <a:pt x="589" y="163"/>
                    </a:lnTo>
                    <a:lnTo>
                      <a:pt x="593" y="166"/>
                    </a:lnTo>
                    <a:lnTo>
                      <a:pt x="597" y="168"/>
                    </a:lnTo>
                    <a:lnTo>
                      <a:pt x="602" y="170"/>
                    </a:lnTo>
                    <a:lnTo>
                      <a:pt x="607" y="173"/>
                    </a:lnTo>
                    <a:lnTo>
                      <a:pt x="614" y="174"/>
                    </a:lnTo>
                    <a:lnTo>
                      <a:pt x="619" y="175"/>
                    </a:lnTo>
                    <a:lnTo>
                      <a:pt x="625" y="175"/>
                    </a:lnTo>
                    <a:lnTo>
                      <a:pt x="638" y="175"/>
                    </a:lnTo>
                    <a:lnTo>
                      <a:pt x="649" y="173"/>
                    </a:lnTo>
                    <a:lnTo>
                      <a:pt x="657" y="170"/>
                    </a:lnTo>
                    <a:lnTo>
                      <a:pt x="663" y="168"/>
                    </a:lnTo>
                    <a:lnTo>
                      <a:pt x="660" y="153"/>
                    </a:lnTo>
                    <a:lnTo>
                      <a:pt x="654" y="155"/>
                    </a:lnTo>
                    <a:lnTo>
                      <a:pt x="647" y="157"/>
                    </a:lnTo>
                    <a:lnTo>
                      <a:pt x="638" y="158"/>
                    </a:lnTo>
                    <a:lnTo>
                      <a:pt x="629" y="158"/>
                    </a:lnTo>
                    <a:lnTo>
                      <a:pt x="621" y="158"/>
                    </a:lnTo>
                    <a:lnTo>
                      <a:pt x="614" y="156"/>
                    </a:lnTo>
                    <a:lnTo>
                      <a:pt x="607" y="154"/>
                    </a:lnTo>
                    <a:lnTo>
                      <a:pt x="602" y="149"/>
                    </a:lnTo>
                    <a:lnTo>
                      <a:pt x="596" y="144"/>
                    </a:lnTo>
                    <a:lnTo>
                      <a:pt x="593" y="136"/>
                    </a:lnTo>
                    <a:lnTo>
                      <a:pt x="591" y="128"/>
                    </a:lnTo>
                    <a:lnTo>
                      <a:pt x="590" y="118"/>
                    </a:lnTo>
                    <a:lnTo>
                      <a:pt x="670" y="118"/>
                    </a:lnTo>
                    <a:close/>
                    <a:moveTo>
                      <a:pt x="590" y="102"/>
                    </a:moveTo>
                    <a:lnTo>
                      <a:pt x="591" y="97"/>
                    </a:lnTo>
                    <a:lnTo>
                      <a:pt x="592" y="90"/>
                    </a:lnTo>
                    <a:lnTo>
                      <a:pt x="595" y="85"/>
                    </a:lnTo>
                    <a:lnTo>
                      <a:pt x="598" y="79"/>
                    </a:lnTo>
                    <a:lnTo>
                      <a:pt x="603" y="75"/>
                    </a:lnTo>
                    <a:lnTo>
                      <a:pt x="608" y="71"/>
                    </a:lnTo>
                    <a:lnTo>
                      <a:pt x="615" y="69"/>
                    </a:lnTo>
                    <a:lnTo>
                      <a:pt x="621" y="68"/>
                    </a:lnTo>
                    <a:lnTo>
                      <a:pt x="630" y="69"/>
                    </a:lnTo>
                    <a:lnTo>
                      <a:pt x="636" y="71"/>
                    </a:lnTo>
                    <a:lnTo>
                      <a:pt x="641" y="75"/>
                    </a:lnTo>
                    <a:lnTo>
                      <a:pt x="645" y="80"/>
                    </a:lnTo>
                    <a:lnTo>
                      <a:pt x="647" y="86"/>
                    </a:lnTo>
                    <a:lnTo>
                      <a:pt x="649" y="91"/>
                    </a:lnTo>
                    <a:lnTo>
                      <a:pt x="650" y="97"/>
                    </a:lnTo>
                    <a:lnTo>
                      <a:pt x="650" y="102"/>
                    </a:lnTo>
                    <a:lnTo>
                      <a:pt x="590" y="102"/>
                    </a:lnTo>
                    <a:close/>
                    <a:moveTo>
                      <a:pt x="824" y="0"/>
                    </a:moveTo>
                    <a:lnTo>
                      <a:pt x="824" y="70"/>
                    </a:lnTo>
                    <a:lnTo>
                      <a:pt x="823" y="70"/>
                    </a:lnTo>
                    <a:lnTo>
                      <a:pt x="821" y="67"/>
                    </a:lnTo>
                    <a:lnTo>
                      <a:pt x="819" y="63"/>
                    </a:lnTo>
                    <a:lnTo>
                      <a:pt x="814" y="60"/>
                    </a:lnTo>
                    <a:lnTo>
                      <a:pt x="811" y="58"/>
                    </a:lnTo>
                    <a:lnTo>
                      <a:pt x="806" y="56"/>
                    </a:lnTo>
                    <a:lnTo>
                      <a:pt x="800" y="53"/>
                    </a:lnTo>
                    <a:lnTo>
                      <a:pt x="795" y="52"/>
                    </a:lnTo>
                    <a:lnTo>
                      <a:pt x="789" y="52"/>
                    </a:lnTo>
                    <a:lnTo>
                      <a:pt x="784" y="52"/>
                    </a:lnTo>
                    <a:lnTo>
                      <a:pt x="779" y="53"/>
                    </a:lnTo>
                    <a:lnTo>
                      <a:pt x="773" y="55"/>
                    </a:lnTo>
                    <a:lnTo>
                      <a:pt x="769" y="57"/>
                    </a:lnTo>
                    <a:lnTo>
                      <a:pt x="760" y="62"/>
                    </a:lnTo>
                    <a:lnTo>
                      <a:pt x="753" y="69"/>
                    </a:lnTo>
                    <a:lnTo>
                      <a:pt x="750" y="73"/>
                    </a:lnTo>
                    <a:lnTo>
                      <a:pt x="746" y="78"/>
                    </a:lnTo>
                    <a:lnTo>
                      <a:pt x="744" y="84"/>
                    </a:lnTo>
                    <a:lnTo>
                      <a:pt x="742" y="89"/>
                    </a:lnTo>
                    <a:lnTo>
                      <a:pt x="740" y="95"/>
                    </a:lnTo>
                    <a:lnTo>
                      <a:pt x="739" y="101"/>
                    </a:lnTo>
                    <a:lnTo>
                      <a:pt x="738" y="108"/>
                    </a:lnTo>
                    <a:lnTo>
                      <a:pt x="738" y="116"/>
                    </a:lnTo>
                    <a:lnTo>
                      <a:pt x="739" y="128"/>
                    </a:lnTo>
                    <a:lnTo>
                      <a:pt x="741" y="140"/>
                    </a:lnTo>
                    <a:lnTo>
                      <a:pt x="746" y="150"/>
                    </a:lnTo>
                    <a:lnTo>
                      <a:pt x="752" y="159"/>
                    </a:lnTo>
                    <a:lnTo>
                      <a:pt x="759" y="166"/>
                    </a:lnTo>
                    <a:lnTo>
                      <a:pt x="767" y="172"/>
                    </a:lnTo>
                    <a:lnTo>
                      <a:pt x="772" y="173"/>
                    </a:lnTo>
                    <a:lnTo>
                      <a:pt x="777" y="174"/>
                    </a:lnTo>
                    <a:lnTo>
                      <a:pt x="781" y="175"/>
                    </a:lnTo>
                    <a:lnTo>
                      <a:pt x="786" y="175"/>
                    </a:lnTo>
                    <a:lnTo>
                      <a:pt x="793" y="175"/>
                    </a:lnTo>
                    <a:lnTo>
                      <a:pt x="799" y="174"/>
                    </a:lnTo>
                    <a:lnTo>
                      <a:pt x="806" y="172"/>
                    </a:lnTo>
                    <a:lnTo>
                      <a:pt x="810" y="168"/>
                    </a:lnTo>
                    <a:lnTo>
                      <a:pt x="816" y="165"/>
                    </a:lnTo>
                    <a:lnTo>
                      <a:pt x="820" y="161"/>
                    </a:lnTo>
                    <a:lnTo>
                      <a:pt x="823" y="157"/>
                    </a:lnTo>
                    <a:lnTo>
                      <a:pt x="825" y="153"/>
                    </a:lnTo>
                    <a:lnTo>
                      <a:pt x="826" y="153"/>
                    </a:lnTo>
                    <a:lnTo>
                      <a:pt x="827" y="173"/>
                    </a:lnTo>
                    <a:lnTo>
                      <a:pt x="846" y="173"/>
                    </a:lnTo>
                    <a:lnTo>
                      <a:pt x="845" y="158"/>
                    </a:lnTo>
                    <a:lnTo>
                      <a:pt x="845" y="143"/>
                    </a:lnTo>
                    <a:lnTo>
                      <a:pt x="845" y="0"/>
                    </a:lnTo>
                    <a:lnTo>
                      <a:pt x="824" y="0"/>
                    </a:lnTo>
                    <a:close/>
                    <a:moveTo>
                      <a:pt x="824" y="124"/>
                    </a:moveTo>
                    <a:lnTo>
                      <a:pt x="823" y="128"/>
                    </a:lnTo>
                    <a:lnTo>
                      <a:pt x="823" y="133"/>
                    </a:lnTo>
                    <a:lnTo>
                      <a:pt x="821" y="138"/>
                    </a:lnTo>
                    <a:lnTo>
                      <a:pt x="819" y="144"/>
                    </a:lnTo>
                    <a:lnTo>
                      <a:pt x="816" y="148"/>
                    </a:lnTo>
                    <a:lnTo>
                      <a:pt x="811" y="151"/>
                    </a:lnTo>
                    <a:lnTo>
                      <a:pt x="807" y="154"/>
                    </a:lnTo>
                    <a:lnTo>
                      <a:pt x="803" y="156"/>
                    </a:lnTo>
                    <a:lnTo>
                      <a:pt x="797" y="158"/>
                    </a:lnTo>
                    <a:lnTo>
                      <a:pt x="793" y="158"/>
                    </a:lnTo>
                    <a:lnTo>
                      <a:pt x="784" y="157"/>
                    </a:lnTo>
                    <a:lnTo>
                      <a:pt x="778" y="155"/>
                    </a:lnTo>
                    <a:lnTo>
                      <a:pt x="772" y="150"/>
                    </a:lnTo>
                    <a:lnTo>
                      <a:pt x="767" y="145"/>
                    </a:lnTo>
                    <a:lnTo>
                      <a:pt x="764" y="139"/>
                    </a:lnTo>
                    <a:lnTo>
                      <a:pt x="760" y="131"/>
                    </a:lnTo>
                    <a:lnTo>
                      <a:pt x="759" y="124"/>
                    </a:lnTo>
                    <a:lnTo>
                      <a:pt x="758" y="115"/>
                    </a:lnTo>
                    <a:lnTo>
                      <a:pt x="759" y="105"/>
                    </a:lnTo>
                    <a:lnTo>
                      <a:pt x="762" y="97"/>
                    </a:lnTo>
                    <a:lnTo>
                      <a:pt x="764" y="89"/>
                    </a:lnTo>
                    <a:lnTo>
                      <a:pt x="768" y="82"/>
                    </a:lnTo>
                    <a:lnTo>
                      <a:pt x="772" y="77"/>
                    </a:lnTo>
                    <a:lnTo>
                      <a:pt x="779" y="72"/>
                    </a:lnTo>
                    <a:lnTo>
                      <a:pt x="785" y="70"/>
                    </a:lnTo>
                    <a:lnTo>
                      <a:pt x="793" y="69"/>
                    </a:lnTo>
                    <a:lnTo>
                      <a:pt x="798" y="69"/>
                    </a:lnTo>
                    <a:lnTo>
                      <a:pt x="804" y="71"/>
                    </a:lnTo>
                    <a:lnTo>
                      <a:pt x="808" y="73"/>
                    </a:lnTo>
                    <a:lnTo>
                      <a:pt x="812" y="77"/>
                    </a:lnTo>
                    <a:lnTo>
                      <a:pt x="817" y="80"/>
                    </a:lnTo>
                    <a:lnTo>
                      <a:pt x="819" y="85"/>
                    </a:lnTo>
                    <a:lnTo>
                      <a:pt x="821" y="89"/>
                    </a:lnTo>
                    <a:lnTo>
                      <a:pt x="823" y="94"/>
                    </a:lnTo>
                    <a:lnTo>
                      <a:pt x="823" y="98"/>
                    </a:lnTo>
                    <a:lnTo>
                      <a:pt x="824" y="102"/>
                    </a:lnTo>
                    <a:lnTo>
                      <a:pt x="824" y="124"/>
                    </a:lnTo>
                    <a:close/>
                    <a:moveTo>
                      <a:pt x="961" y="173"/>
                    </a:moveTo>
                    <a:lnTo>
                      <a:pt x="959" y="159"/>
                    </a:lnTo>
                    <a:lnTo>
                      <a:pt x="959" y="145"/>
                    </a:lnTo>
                    <a:lnTo>
                      <a:pt x="959" y="100"/>
                    </a:lnTo>
                    <a:lnTo>
                      <a:pt x="959" y="91"/>
                    </a:lnTo>
                    <a:lnTo>
                      <a:pt x="957" y="84"/>
                    </a:lnTo>
                    <a:lnTo>
                      <a:pt x="955" y="75"/>
                    </a:lnTo>
                    <a:lnTo>
                      <a:pt x="951" y="68"/>
                    </a:lnTo>
                    <a:lnTo>
                      <a:pt x="948" y="65"/>
                    </a:lnTo>
                    <a:lnTo>
                      <a:pt x="945" y="61"/>
                    </a:lnTo>
                    <a:lnTo>
                      <a:pt x="941" y="59"/>
                    </a:lnTo>
                    <a:lnTo>
                      <a:pt x="938" y="57"/>
                    </a:lnTo>
                    <a:lnTo>
                      <a:pt x="933" y="55"/>
                    </a:lnTo>
                    <a:lnTo>
                      <a:pt x="928" y="53"/>
                    </a:lnTo>
                    <a:lnTo>
                      <a:pt x="922" y="52"/>
                    </a:lnTo>
                    <a:lnTo>
                      <a:pt x="916" y="52"/>
                    </a:lnTo>
                    <a:lnTo>
                      <a:pt x="905" y="53"/>
                    </a:lnTo>
                    <a:lnTo>
                      <a:pt x="895" y="56"/>
                    </a:lnTo>
                    <a:lnTo>
                      <a:pt x="886" y="58"/>
                    </a:lnTo>
                    <a:lnTo>
                      <a:pt x="878" y="62"/>
                    </a:lnTo>
                    <a:lnTo>
                      <a:pt x="882" y="77"/>
                    </a:lnTo>
                    <a:lnTo>
                      <a:pt x="890" y="73"/>
                    </a:lnTo>
                    <a:lnTo>
                      <a:pt x="897" y="70"/>
                    </a:lnTo>
                    <a:lnTo>
                      <a:pt x="905" y="69"/>
                    </a:lnTo>
                    <a:lnTo>
                      <a:pt x="913" y="68"/>
                    </a:lnTo>
                    <a:lnTo>
                      <a:pt x="920" y="69"/>
                    </a:lnTo>
                    <a:lnTo>
                      <a:pt x="927" y="71"/>
                    </a:lnTo>
                    <a:lnTo>
                      <a:pt x="931" y="75"/>
                    </a:lnTo>
                    <a:lnTo>
                      <a:pt x="934" y="78"/>
                    </a:lnTo>
                    <a:lnTo>
                      <a:pt x="936" y="82"/>
                    </a:lnTo>
                    <a:lnTo>
                      <a:pt x="938" y="87"/>
                    </a:lnTo>
                    <a:lnTo>
                      <a:pt x="939" y="91"/>
                    </a:lnTo>
                    <a:lnTo>
                      <a:pt x="939" y="96"/>
                    </a:lnTo>
                    <a:lnTo>
                      <a:pt x="939" y="98"/>
                    </a:lnTo>
                    <a:lnTo>
                      <a:pt x="924" y="98"/>
                    </a:lnTo>
                    <a:lnTo>
                      <a:pt x="909" y="100"/>
                    </a:lnTo>
                    <a:lnTo>
                      <a:pt x="898" y="104"/>
                    </a:lnTo>
                    <a:lnTo>
                      <a:pt x="888" y="109"/>
                    </a:lnTo>
                    <a:lnTo>
                      <a:pt x="884" y="111"/>
                    </a:lnTo>
                    <a:lnTo>
                      <a:pt x="880" y="115"/>
                    </a:lnTo>
                    <a:lnTo>
                      <a:pt x="877" y="119"/>
                    </a:lnTo>
                    <a:lnTo>
                      <a:pt x="875" y="123"/>
                    </a:lnTo>
                    <a:lnTo>
                      <a:pt x="873" y="127"/>
                    </a:lnTo>
                    <a:lnTo>
                      <a:pt x="872" y="131"/>
                    </a:lnTo>
                    <a:lnTo>
                      <a:pt x="871" y="136"/>
                    </a:lnTo>
                    <a:lnTo>
                      <a:pt x="870" y="141"/>
                    </a:lnTo>
                    <a:lnTo>
                      <a:pt x="871" y="148"/>
                    </a:lnTo>
                    <a:lnTo>
                      <a:pt x="873" y="154"/>
                    </a:lnTo>
                    <a:lnTo>
                      <a:pt x="875" y="159"/>
                    </a:lnTo>
                    <a:lnTo>
                      <a:pt x="879" y="165"/>
                    </a:lnTo>
                    <a:lnTo>
                      <a:pt x="884" y="169"/>
                    </a:lnTo>
                    <a:lnTo>
                      <a:pt x="890" y="173"/>
                    </a:lnTo>
                    <a:lnTo>
                      <a:pt x="897" y="175"/>
                    </a:lnTo>
                    <a:lnTo>
                      <a:pt x="905" y="175"/>
                    </a:lnTo>
                    <a:lnTo>
                      <a:pt x="911" y="175"/>
                    </a:lnTo>
                    <a:lnTo>
                      <a:pt x="916" y="174"/>
                    </a:lnTo>
                    <a:lnTo>
                      <a:pt x="921" y="173"/>
                    </a:lnTo>
                    <a:lnTo>
                      <a:pt x="926" y="170"/>
                    </a:lnTo>
                    <a:lnTo>
                      <a:pt x="934" y="165"/>
                    </a:lnTo>
                    <a:lnTo>
                      <a:pt x="940" y="158"/>
                    </a:lnTo>
                    <a:lnTo>
                      <a:pt x="941" y="158"/>
                    </a:lnTo>
                    <a:lnTo>
                      <a:pt x="942" y="173"/>
                    </a:lnTo>
                    <a:lnTo>
                      <a:pt x="961" y="173"/>
                    </a:lnTo>
                    <a:close/>
                    <a:moveTo>
                      <a:pt x="939" y="133"/>
                    </a:moveTo>
                    <a:lnTo>
                      <a:pt x="939" y="136"/>
                    </a:lnTo>
                    <a:lnTo>
                      <a:pt x="938" y="140"/>
                    </a:lnTo>
                    <a:lnTo>
                      <a:pt x="936" y="144"/>
                    </a:lnTo>
                    <a:lnTo>
                      <a:pt x="934" y="147"/>
                    </a:lnTo>
                    <a:lnTo>
                      <a:pt x="932" y="150"/>
                    </a:lnTo>
                    <a:lnTo>
                      <a:pt x="929" y="154"/>
                    </a:lnTo>
                    <a:lnTo>
                      <a:pt x="925" y="156"/>
                    </a:lnTo>
                    <a:lnTo>
                      <a:pt x="920" y="158"/>
                    </a:lnTo>
                    <a:lnTo>
                      <a:pt x="916" y="159"/>
                    </a:lnTo>
                    <a:lnTo>
                      <a:pt x="911" y="159"/>
                    </a:lnTo>
                    <a:lnTo>
                      <a:pt x="906" y="159"/>
                    </a:lnTo>
                    <a:lnTo>
                      <a:pt x="903" y="158"/>
                    </a:lnTo>
                    <a:lnTo>
                      <a:pt x="900" y="157"/>
                    </a:lnTo>
                    <a:lnTo>
                      <a:pt x="897" y="155"/>
                    </a:lnTo>
                    <a:lnTo>
                      <a:pt x="894" y="151"/>
                    </a:lnTo>
                    <a:lnTo>
                      <a:pt x="892" y="148"/>
                    </a:lnTo>
                    <a:lnTo>
                      <a:pt x="891" y="144"/>
                    </a:lnTo>
                    <a:lnTo>
                      <a:pt x="891" y="139"/>
                    </a:lnTo>
                    <a:lnTo>
                      <a:pt x="891" y="135"/>
                    </a:lnTo>
                    <a:lnTo>
                      <a:pt x="892" y="131"/>
                    </a:lnTo>
                    <a:lnTo>
                      <a:pt x="893" y="128"/>
                    </a:lnTo>
                    <a:lnTo>
                      <a:pt x="895" y="125"/>
                    </a:lnTo>
                    <a:lnTo>
                      <a:pt x="900" y="120"/>
                    </a:lnTo>
                    <a:lnTo>
                      <a:pt x="906" y="117"/>
                    </a:lnTo>
                    <a:lnTo>
                      <a:pt x="914" y="115"/>
                    </a:lnTo>
                    <a:lnTo>
                      <a:pt x="922" y="114"/>
                    </a:lnTo>
                    <a:lnTo>
                      <a:pt x="930" y="112"/>
                    </a:lnTo>
                    <a:lnTo>
                      <a:pt x="939" y="112"/>
                    </a:lnTo>
                    <a:lnTo>
                      <a:pt x="939" y="133"/>
                    </a:lnTo>
                    <a:close/>
                    <a:moveTo>
                      <a:pt x="985" y="167"/>
                    </a:moveTo>
                    <a:lnTo>
                      <a:pt x="992" y="170"/>
                    </a:lnTo>
                    <a:lnTo>
                      <a:pt x="999" y="173"/>
                    </a:lnTo>
                    <a:lnTo>
                      <a:pt x="1008" y="175"/>
                    </a:lnTo>
                    <a:lnTo>
                      <a:pt x="1016" y="175"/>
                    </a:lnTo>
                    <a:lnTo>
                      <a:pt x="1026" y="175"/>
                    </a:lnTo>
                    <a:lnTo>
                      <a:pt x="1035" y="173"/>
                    </a:lnTo>
                    <a:lnTo>
                      <a:pt x="1042" y="169"/>
                    </a:lnTo>
                    <a:lnTo>
                      <a:pt x="1048" y="165"/>
                    </a:lnTo>
                    <a:lnTo>
                      <a:pt x="1053" y="160"/>
                    </a:lnTo>
                    <a:lnTo>
                      <a:pt x="1056" y="154"/>
                    </a:lnTo>
                    <a:lnTo>
                      <a:pt x="1059" y="147"/>
                    </a:lnTo>
                    <a:lnTo>
                      <a:pt x="1060" y="140"/>
                    </a:lnTo>
                    <a:lnTo>
                      <a:pt x="1059" y="134"/>
                    </a:lnTo>
                    <a:lnTo>
                      <a:pt x="1057" y="128"/>
                    </a:lnTo>
                    <a:lnTo>
                      <a:pt x="1055" y="123"/>
                    </a:lnTo>
                    <a:lnTo>
                      <a:pt x="1052" y="118"/>
                    </a:lnTo>
                    <a:lnTo>
                      <a:pt x="1048" y="115"/>
                    </a:lnTo>
                    <a:lnTo>
                      <a:pt x="1042" y="110"/>
                    </a:lnTo>
                    <a:lnTo>
                      <a:pt x="1036" y="107"/>
                    </a:lnTo>
                    <a:lnTo>
                      <a:pt x="1029" y="105"/>
                    </a:lnTo>
                    <a:lnTo>
                      <a:pt x="1020" y="100"/>
                    </a:lnTo>
                    <a:lnTo>
                      <a:pt x="1013" y="96"/>
                    </a:lnTo>
                    <a:lnTo>
                      <a:pt x="1011" y="94"/>
                    </a:lnTo>
                    <a:lnTo>
                      <a:pt x="1009" y="91"/>
                    </a:lnTo>
                    <a:lnTo>
                      <a:pt x="1008" y="88"/>
                    </a:lnTo>
                    <a:lnTo>
                      <a:pt x="1008" y="85"/>
                    </a:lnTo>
                    <a:lnTo>
                      <a:pt x="1008" y="81"/>
                    </a:lnTo>
                    <a:lnTo>
                      <a:pt x="1009" y="78"/>
                    </a:lnTo>
                    <a:lnTo>
                      <a:pt x="1011" y="76"/>
                    </a:lnTo>
                    <a:lnTo>
                      <a:pt x="1013" y="73"/>
                    </a:lnTo>
                    <a:lnTo>
                      <a:pt x="1015" y="71"/>
                    </a:lnTo>
                    <a:lnTo>
                      <a:pt x="1019" y="70"/>
                    </a:lnTo>
                    <a:lnTo>
                      <a:pt x="1023" y="69"/>
                    </a:lnTo>
                    <a:lnTo>
                      <a:pt x="1027" y="68"/>
                    </a:lnTo>
                    <a:lnTo>
                      <a:pt x="1035" y="69"/>
                    </a:lnTo>
                    <a:lnTo>
                      <a:pt x="1041" y="70"/>
                    </a:lnTo>
                    <a:lnTo>
                      <a:pt x="1047" y="72"/>
                    </a:lnTo>
                    <a:lnTo>
                      <a:pt x="1050" y="75"/>
                    </a:lnTo>
                    <a:lnTo>
                      <a:pt x="1055" y="60"/>
                    </a:lnTo>
                    <a:lnTo>
                      <a:pt x="1050" y="57"/>
                    </a:lnTo>
                    <a:lnTo>
                      <a:pt x="1043" y="55"/>
                    </a:lnTo>
                    <a:lnTo>
                      <a:pt x="1036" y="52"/>
                    </a:lnTo>
                    <a:lnTo>
                      <a:pt x="1027" y="52"/>
                    </a:lnTo>
                    <a:lnTo>
                      <a:pt x="1019" y="53"/>
                    </a:lnTo>
                    <a:lnTo>
                      <a:pt x="1011" y="55"/>
                    </a:lnTo>
                    <a:lnTo>
                      <a:pt x="1005" y="58"/>
                    </a:lnTo>
                    <a:lnTo>
                      <a:pt x="998" y="62"/>
                    </a:lnTo>
                    <a:lnTo>
                      <a:pt x="994" y="68"/>
                    </a:lnTo>
                    <a:lnTo>
                      <a:pt x="990" y="73"/>
                    </a:lnTo>
                    <a:lnTo>
                      <a:pt x="988" y="80"/>
                    </a:lnTo>
                    <a:lnTo>
                      <a:pt x="988" y="87"/>
                    </a:lnTo>
                    <a:lnTo>
                      <a:pt x="988" y="92"/>
                    </a:lnTo>
                    <a:lnTo>
                      <a:pt x="989" y="97"/>
                    </a:lnTo>
                    <a:lnTo>
                      <a:pt x="992" y="101"/>
                    </a:lnTo>
                    <a:lnTo>
                      <a:pt x="995" y="106"/>
                    </a:lnTo>
                    <a:lnTo>
                      <a:pt x="999" y="110"/>
                    </a:lnTo>
                    <a:lnTo>
                      <a:pt x="1005" y="114"/>
                    </a:lnTo>
                    <a:lnTo>
                      <a:pt x="1011" y="117"/>
                    </a:lnTo>
                    <a:lnTo>
                      <a:pt x="1019" y="120"/>
                    </a:lnTo>
                    <a:lnTo>
                      <a:pt x="1028" y="125"/>
                    </a:lnTo>
                    <a:lnTo>
                      <a:pt x="1035" y="129"/>
                    </a:lnTo>
                    <a:lnTo>
                      <a:pt x="1037" y="133"/>
                    </a:lnTo>
                    <a:lnTo>
                      <a:pt x="1038" y="135"/>
                    </a:lnTo>
                    <a:lnTo>
                      <a:pt x="1039" y="138"/>
                    </a:lnTo>
                    <a:lnTo>
                      <a:pt x="1039" y="141"/>
                    </a:lnTo>
                    <a:lnTo>
                      <a:pt x="1039" y="145"/>
                    </a:lnTo>
                    <a:lnTo>
                      <a:pt x="1038" y="148"/>
                    </a:lnTo>
                    <a:lnTo>
                      <a:pt x="1036" y="151"/>
                    </a:lnTo>
                    <a:lnTo>
                      <a:pt x="1034" y="154"/>
                    </a:lnTo>
                    <a:lnTo>
                      <a:pt x="1030" y="156"/>
                    </a:lnTo>
                    <a:lnTo>
                      <a:pt x="1027" y="158"/>
                    </a:lnTo>
                    <a:lnTo>
                      <a:pt x="1023" y="159"/>
                    </a:lnTo>
                    <a:lnTo>
                      <a:pt x="1017" y="159"/>
                    </a:lnTo>
                    <a:lnTo>
                      <a:pt x="1009" y="158"/>
                    </a:lnTo>
                    <a:lnTo>
                      <a:pt x="1002" y="157"/>
                    </a:lnTo>
                    <a:lnTo>
                      <a:pt x="995" y="154"/>
                    </a:lnTo>
                    <a:lnTo>
                      <a:pt x="989" y="150"/>
                    </a:lnTo>
                    <a:lnTo>
                      <a:pt x="985" y="167"/>
                    </a:lnTo>
                    <a:close/>
                    <a:moveTo>
                      <a:pt x="1141" y="27"/>
                    </a:moveTo>
                    <a:lnTo>
                      <a:pt x="1141" y="55"/>
                    </a:lnTo>
                    <a:lnTo>
                      <a:pt x="1123" y="55"/>
                    </a:lnTo>
                    <a:lnTo>
                      <a:pt x="1123" y="71"/>
                    </a:lnTo>
                    <a:lnTo>
                      <a:pt x="1141" y="71"/>
                    </a:lnTo>
                    <a:lnTo>
                      <a:pt x="1141" y="136"/>
                    </a:lnTo>
                    <a:lnTo>
                      <a:pt x="1141" y="145"/>
                    </a:lnTo>
                    <a:lnTo>
                      <a:pt x="1143" y="154"/>
                    </a:lnTo>
                    <a:lnTo>
                      <a:pt x="1145" y="160"/>
                    </a:lnTo>
                    <a:lnTo>
                      <a:pt x="1149" y="166"/>
                    </a:lnTo>
                    <a:lnTo>
                      <a:pt x="1152" y="170"/>
                    </a:lnTo>
                    <a:lnTo>
                      <a:pt x="1158" y="173"/>
                    </a:lnTo>
                    <a:lnTo>
                      <a:pt x="1164" y="175"/>
                    </a:lnTo>
                    <a:lnTo>
                      <a:pt x="1171" y="175"/>
                    </a:lnTo>
                    <a:lnTo>
                      <a:pt x="1182" y="174"/>
                    </a:lnTo>
                    <a:lnTo>
                      <a:pt x="1189" y="173"/>
                    </a:lnTo>
                    <a:lnTo>
                      <a:pt x="1188" y="156"/>
                    </a:lnTo>
                    <a:lnTo>
                      <a:pt x="1184" y="157"/>
                    </a:lnTo>
                    <a:lnTo>
                      <a:pt x="1176" y="157"/>
                    </a:lnTo>
                    <a:lnTo>
                      <a:pt x="1173" y="157"/>
                    </a:lnTo>
                    <a:lnTo>
                      <a:pt x="1170" y="156"/>
                    </a:lnTo>
                    <a:lnTo>
                      <a:pt x="1167" y="154"/>
                    </a:lnTo>
                    <a:lnTo>
                      <a:pt x="1164" y="151"/>
                    </a:lnTo>
                    <a:lnTo>
                      <a:pt x="1163" y="148"/>
                    </a:lnTo>
                    <a:lnTo>
                      <a:pt x="1162" y="145"/>
                    </a:lnTo>
                    <a:lnTo>
                      <a:pt x="1161" y="140"/>
                    </a:lnTo>
                    <a:lnTo>
                      <a:pt x="1161" y="135"/>
                    </a:lnTo>
                    <a:lnTo>
                      <a:pt x="1161" y="71"/>
                    </a:lnTo>
                    <a:lnTo>
                      <a:pt x="1190" y="71"/>
                    </a:lnTo>
                    <a:lnTo>
                      <a:pt x="1190" y="55"/>
                    </a:lnTo>
                    <a:lnTo>
                      <a:pt x="1161" y="55"/>
                    </a:lnTo>
                    <a:lnTo>
                      <a:pt x="1161" y="21"/>
                    </a:lnTo>
                    <a:lnTo>
                      <a:pt x="1141" y="27"/>
                    </a:lnTo>
                    <a:close/>
                    <a:moveTo>
                      <a:pt x="1305" y="118"/>
                    </a:moveTo>
                    <a:lnTo>
                      <a:pt x="1305" y="114"/>
                    </a:lnTo>
                    <a:lnTo>
                      <a:pt x="1305" y="108"/>
                    </a:lnTo>
                    <a:lnTo>
                      <a:pt x="1305" y="99"/>
                    </a:lnTo>
                    <a:lnTo>
                      <a:pt x="1303" y="90"/>
                    </a:lnTo>
                    <a:lnTo>
                      <a:pt x="1300" y="80"/>
                    </a:lnTo>
                    <a:lnTo>
                      <a:pt x="1295" y="72"/>
                    </a:lnTo>
                    <a:lnTo>
                      <a:pt x="1293" y="68"/>
                    </a:lnTo>
                    <a:lnTo>
                      <a:pt x="1290" y="65"/>
                    </a:lnTo>
                    <a:lnTo>
                      <a:pt x="1285" y="61"/>
                    </a:lnTo>
                    <a:lnTo>
                      <a:pt x="1281" y="58"/>
                    </a:lnTo>
                    <a:lnTo>
                      <a:pt x="1276" y="56"/>
                    </a:lnTo>
                    <a:lnTo>
                      <a:pt x="1270" y="53"/>
                    </a:lnTo>
                    <a:lnTo>
                      <a:pt x="1265" y="52"/>
                    </a:lnTo>
                    <a:lnTo>
                      <a:pt x="1258" y="52"/>
                    </a:lnTo>
                    <a:lnTo>
                      <a:pt x="1252" y="52"/>
                    </a:lnTo>
                    <a:lnTo>
                      <a:pt x="1246" y="53"/>
                    </a:lnTo>
                    <a:lnTo>
                      <a:pt x="1241" y="55"/>
                    </a:lnTo>
                    <a:lnTo>
                      <a:pt x="1236" y="57"/>
                    </a:lnTo>
                    <a:lnTo>
                      <a:pt x="1230" y="60"/>
                    </a:lnTo>
                    <a:lnTo>
                      <a:pt x="1226" y="63"/>
                    </a:lnTo>
                    <a:lnTo>
                      <a:pt x="1223" y="67"/>
                    </a:lnTo>
                    <a:lnTo>
                      <a:pt x="1218" y="71"/>
                    </a:lnTo>
                    <a:lnTo>
                      <a:pt x="1213" y="80"/>
                    </a:lnTo>
                    <a:lnTo>
                      <a:pt x="1208" y="91"/>
                    </a:lnTo>
                    <a:lnTo>
                      <a:pt x="1205" y="102"/>
                    </a:lnTo>
                    <a:lnTo>
                      <a:pt x="1204" y="116"/>
                    </a:lnTo>
                    <a:lnTo>
                      <a:pt x="1205" y="128"/>
                    </a:lnTo>
                    <a:lnTo>
                      <a:pt x="1209" y="140"/>
                    </a:lnTo>
                    <a:lnTo>
                      <a:pt x="1211" y="145"/>
                    </a:lnTo>
                    <a:lnTo>
                      <a:pt x="1213" y="150"/>
                    </a:lnTo>
                    <a:lnTo>
                      <a:pt x="1216" y="155"/>
                    </a:lnTo>
                    <a:lnTo>
                      <a:pt x="1219" y="159"/>
                    </a:lnTo>
                    <a:lnTo>
                      <a:pt x="1223" y="163"/>
                    </a:lnTo>
                    <a:lnTo>
                      <a:pt x="1227" y="166"/>
                    </a:lnTo>
                    <a:lnTo>
                      <a:pt x="1232" y="168"/>
                    </a:lnTo>
                    <a:lnTo>
                      <a:pt x="1237" y="170"/>
                    </a:lnTo>
                    <a:lnTo>
                      <a:pt x="1242" y="173"/>
                    </a:lnTo>
                    <a:lnTo>
                      <a:pt x="1248" y="174"/>
                    </a:lnTo>
                    <a:lnTo>
                      <a:pt x="1254" y="175"/>
                    </a:lnTo>
                    <a:lnTo>
                      <a:pt x="1260" y="175"/>
                    </a:lnTo>
                    <a:lnTo>
                      <a:pt x="1273" y="175"/>
                    </a:lnTo>
                    <a:lnTo>
                      <a:pt x="1283" y="173"/>
                    </a:lnTo>
                    <a:lnTo>
                      <a:pt x="1292" y="170"/>
                    </a:lnTo>
                    <a:lnTo>
                      <a:pt x="1298" y="168"/>
                    </a:lnTo>
                    <a:lnTo>
                      <a:pt x="1295" y="153"/>
                    </a:lnTo>
                    <a:lnTo>
                      <a:pt x="1289" y="155"/>
                    </a:lnTo>
                    <a:lnTo>
                      <a:pt x="1282" y="157"/>
                    </a:lnTo>
                    <a:lnTo>
                      <a:pt x="1273" y="158"/>
                    </a:lnTo>
                    <a:lnTo>
                      <a:pt x="1264" y="158"/>
                    </a:lnTo>
                    <a:lnTo>
                      <a:pt x="1256" y="158"/>
                    </a:lnTo>
                    <a:lnTo>
                      <a:pt x="1249" y="156"/>
                    </a:lnTo>
                    <a:lnTo>
                      <a:pt x="1242" y="154"/>
                    </a:lnTo>
                    <a:lnTo>
                      <a:pt x="1236" y="149"/>
                    </a:lnTo>
                    <a:lnTo>
                      <a:pt x="1231" y="144"/>
                    </a:lnTo>
                    <a:lnTo>
                      <a:pt x="1228" y="136"/>
                    </a:lnTo>
                    <a:lnTo>
                      <a:pt x="1225" y="128"/>
                    </a:lnTo>
                    <a:lnTo>
                      <a:pt x="1224" y="118"/>
                    </a:lnTo>
                    <a:lnTo>
                      <a:pt x="1305" y="118"/>
                    </a:lnTo>
                    <a:close/>
                    <a:moveTo>
                      <a:pt x="1225" y="102"/>
                    </a:moveTo>
                    <a:lnTo>
                      <a:pt x="1225" y="97"/>
                    </a:lnTo>
                    <a:lnTo>
                      <a:pt x="1227" y="90"/>
                    </a:lnTo>
                    <a:lnTo>
                      <a:pt x="1229" y="85"/>
                    </a:lnTo>
                    <a:lnTo>
                      <a:pt x="1233" y="79"/>
                    </a:lnTo>
                    <a:lnTo>
                      <a:pt x="1238" y="75"/>
                    </a:lnTo>
                    <a:lnTo>
                      <a:pt x="1242" y="71"/>
                    </a:lnTo>
                    <a:lnTo>
                      <a:pt x="1249" y="69"/>
                    </a:lnTo>
                    <a:lnTo>
                      <a:pt x="1256" y="68"/>
                    </a:lnTo>
                    <a:lnTo>
                      <a:pt x="1264" y="69"/>
                    </a:lnTo>
                    <a:lnTo>
                      <a:pt x="1270" y="71"/>
                    </a:lnTo>
                    <a:lnTo>
                      <a:pt x="1276" y="75"/>
                    </a:lnTo>
                    <a:lnTo>
                      <a:pt x="1280" y="80"/>
                    </a:lnTo>
                    <a:lnTo>
                      <a:pt x="1282" y="86"/>
                    </a:lnTo>
                    <a:lnTo>
                      <a:pt x="1284" y="91"/>
                    </a:lnTo>
                    <a:lnTo>
                      <a:pt x="1284" y="97"/>
                    </a:lnTo>
                    <a:lnTo>
                      <a:pt x="1285" y="102"/>
                    </a:lnTo>
                    <a:lnTo>
                      <a:pt x="1225" y="102"/>
                    </a:lnTo>
                    <a:close/>
                    <a:moveTo>
                      <a:pt x="1408" y="153"/>
                    </a:moveTo>
                    <a:lnTo>
                      <a:pt x="1404" y="155"/>
                    </a:lnTo>
                    <a:lnTo>
                      <a:pt x="1398" y="156"/>
                    </a:lnTo>
                    <a:lnTo>
                      <a:pt x="1391" y="157"/>
                    </a:lnTo>
                    <a:lnTo>
                      <a:pt x="1384" y="158"/>
                    </a:lnTo>
                    <a:lnTo>
                      <a:pt x="1375" y="157"/>
                    </a:lnTo>
                    <a:lnTo>
                      <a:pt x="1367" y="155"/>
                    </a:lnTo>
                    <a:lnTo>
                      <a:pt x="1361" y="151"/>
                    </a:lnTo>
                    <a:lnTo>
                      <a:pt x="1354" y="146"/>
                    </a:lnTo>
                    <a:lnTo>
                      <a:pt x="1350" y="140"/>
                    </a:lnTo>
                    <a:lnTo>
                      <a:pt x="1347" y="133"/>
                    </a:lnTo>
                    <a:lnTo>
                      <a:pt x="1345" y="124"/>
                    </a:lnTo>
                    <a:lnTo>
                      <a:pt x="1344" y="114"/>
                    </a:lnTo>
                    <a:lnTo>
                      <a:pt x="1344" y="105"/>
                    </a:lnTo>
                    <a:lnTo>
                      <a:pt x="1346" y="97"/>
                    </a:lnTo>
                    <a:lnTo>
                      <a:pt x="1349" y="89"/>
                    </a:lnTo>
                    <a:lnTo>
                      <a:pt x="1353" y="82"/>
                    </a:lnTo>
                    <a:lnTo>
                      <a:pt x="1360" y="77"/>
                    </a:lnTo>
                    <a:lnTo>
                      <a:pt x="1366" y="73"/>
                    </a:lnTo>
                    <a:lnTo>
                      <a:pt x="1375" y="70"/>
                    </a:lnTo>
                    <a:lnTo>
                      <a:pt x="1384" y="69"/>
                    </a:lnTo>
                    <a:lnTo>
                      <a:pt x="1391" y="70"/>
                    </a:lnTo>
                    <a:lnTo>
                      <a:pt x="1399" y="71"/>
                    </a:lnTo>
                    <a:lnTo>
                      <a:pt x="1403" y="73"/>
                    </a:lnTo>
                    <a:lnTo>
                      <a:pt x="1407" y="75"/>
                    </a:lnTo>
                    <a:lnTo>
                      <a:pt x="1413" y="59"/>
                    </a:lnTo>
                    <a:lnTo>
                      <a:pt x="1407" y="57"/>
                    </a:lnTo>
                    <a:lnTo>
                      <a:pt x="1401" y="55"/>
                    </a:lnTo>
                    <a:lnTo>
                      <a:pt x="1392" y="53"/>
                    </a:lnTo>
                    <a:lnTo>
                      <a:pt x="1384" y="52"/>
                    </a:lnTo>
                    <a:lnTo>
                      <a:pt x="1377" y="52"/>
                    </a:lnTo>
                    <a:lnTo>
                      <a:pt x="1371" y="53"/>
                    </a:lnTo>
                    <a:lnTo>
                      <a:pt x="1364" y="56"/>
                    </a:lnTo>
                    <a:lnTo>
                      <a:pt x="1359" y="57"/>
                    </a:lnTo>
                    <a:lnTo>
                      <a:pt x="1353" y="60"/>
                    </a:lnTo>
                    <a:lnTo>
                      <a:pt x="1348" y="62"/>
                    </a:lnTo>
                    <a:lnTo>
                      <a:pt x="1344" y="66"/>
                    </a:lnTo>
                    <a:lnTo>
                      <a:pt x="1339" y="70"/>
                    </a:lnTo>
                    <a:lnTo>
                      <a:pt x="1335" y="75"/>
                    </a:lnTo>
                    <a:lnTo>
                      <a:pt x="1332" y="79"/>
                    </a:lnTo>
                    <a:lnTo>
                      <a:pt x="1330" y="85"/>
                    </a:lnTo>
                    <a:lnTo>
                      <a:pt x="1326" y="90"/>
                    </a:lnTo>
                    <a:lnTo>
                      <a:pt x="1325" y="96"/>
                    </a:lnTo>
                    <a:lnTo>
                      <a:pt x="1323" y="102"/>
                    </a:lnTo>
                    <a:lnTo>
                      <a:pt x="1323" y="108"/>
                    </a:lnTo>
                    <a:lnTo>
                      <a:pt x="1322" y="115"/>
                    </a:lnTo>
                    <a:lnTo>
                      <a:pt x="1323" y="128"/>
                    </a:lnTo>
                    <a:lnTo>
                      <a:pt x="1326" y="139"/>
                    </a:lnTo>
                    <a:lnTo>
                      <a:pt x="1329" y="145"/>
                    </a:lnTo>
                    <a:lnTo>
                      <a:pt x="1332" y="150"/>
                    </a:lnTo>
                    <a:lnTo>
                      <a:pt x="1335" y="155"/>
                    </a:lnTo>
                    <a:lnTo>
                      <a:pt x="1338" y="158"/>
                    </a:lnTo>
                    <a:lnTo>
                      <a:pt x="1341" y="163"/>
                    </a:lnTo>
                    <a:lnTo>
                      <a:pt x="1346" y="166"/>
                    </a:lnTo>
                    <a:lnTo>
                      <a:pt x="1351" y="168"/>
                    </a:lnTo>
                    <a:lnTo>
                      <a:pt x="1356" y="170"/>
                    </a:lnTo>
                    <a:lnTo>
                      <a:pt x="1361" y="173"/>
                    </a:lnTo>
                    <a:lnTo>
                      <a:pt x="1367" y="174"/>
                    </a:lnTo>
                    <a:lnTo>
                      <a:pt x="1373" y="175"/>
                    </a:lnTo>
                    <a:lnTo>
                      <a:pt x="1379" y="175"/>
                    </a:lnTo>
                    <a:lnTo>
                      <a:pt x="1390" y="175"/>
                    </a:lnTo>
                    <a:lnTo>
                      <a:pt x="1400" y="173"/>
                    </a:lnTo>
                    <a:lnTo>
                      <a:pt x="1406" y="170"/>
                    </a:lnTo>
                    <a:lnTo>
                      <a:pt x="1412" y="168"/>
                    </a:lnTo>
                    <a:lnTo>
                      <a:pt x="1408" y="153"/>
                    </a:lnTo>
                    <a:close/>
                    <a:moveTo>
                      <a:pt x="1437" y="173"/>
                    </a:moveTo>
                    <a:lnTo>
                      <a:pt x="1457" y="173"/>
                    </a:lnTo>
                    <a:lnTo>
                      <a:pt x="1457" y="101"/>
                    </a:lnTo>
                    <a:lnTo>
                      <a:pt x="1457" y="97"/>
                    </a:lnTo>
                    <a:lnTo>
                      <a:pt x="1458" y="92"/>
                    </a:lnTo>
                    <a:lnTo>
                      <a:pt x="1460" y="88"/>
                    </a:lnTo>
                    <a:lnTo>
                      <a:pt x="1462" y="84"/>
                    </a:lnTo>
                    <a:lnTo>
                      <a:pt x="1466" y="80"/>
                    </a:lnTo>
                    <a:lnTo>
                      <a:pt x="1469" y="77"/>
                    </a:lnTo>
                    <a:lnTo>
                      <a:pt x="1472" y="73"/>
                    </a:lnTo>
                    <a:lnTo>
                      <a:pt x="1476" y="71"/>
                    </a:lnTo>
                    <a:lnTo>
                      <a:pt x="1482" y="70"/>
                    </a:lnTo>
                    <a:lnTo>
                      <a:pt x="1486" y="70"/>
                    </a:lnTo>
                    <a:lnTo>
                      <a:pt x="1493" y="71"/>
                    </a:lnTo>
                    <a:lnTo>
                      <a:pt x="1499" y="72"/>
                    </a:lnTo>
                    <a:lnTo>
                      <a:pt x="1503" y="76"/>
                    </a:lnTo>
                    <a:lnTo>
                      <a:pt x="1507" y="80"/>
                    </a:lnTo>
                    <a:lnTo>
                      <a:pt x="1510" y="86"/>
                    </a:lnTo>
                    <a:lnTo>
                      <a:pt x="1511" y="91"/>
                    </a:lnTo>
                    <a:lnTo>
                      <a:pt x="1512" y="98"/>
                    </a:lnTo>
                    <a:lnTo>
                      <a:pt x="1513" y="105"/>
                    </a:lnTo>
                    <a:lnTo>
                      <a:pt x="1513" y="173"/>
                    </a:lnTo>
                    <a:lnTo>
                      <a:pt x="1534" y="173"/>
                    </a:lnTo>
                    <a:lnTo>
                      <a:pt x="1534" y="102"/>
                    </a:lnTo>
                    <a:lnTo>
                      <a:pt x="1534" y="95"/>
                    </a:lnTo>
                    <a:lnTo>
                      <a:pt x="1533" y="89"/>
                    </a:lnTo>
                    <a:lnTo>
                      <a:pt x="1532" y="82"/>
                    </a:lnTo>
                    <a:lnTo>
                      <a:pt x="1529" y="78"/>
                    </a:lnTo>
                    <a:lnTo>
                      <a:pt x="1525" y="69"/>
                    </a:lnTo>
                    <a:lnTo>
                      <a:pt x="1520" y="62"/>
                    </a:lnTo>
                    <a:lnTo>
                      <a:pt x="1513" y="58"/>
                    </a:lnTo>
                    <a:lnTo>
                      <a:pt x="1506" y="55"/>
                    </a:lnTo>
                    <a:lnTo>
                      <a:pt x="1499" y="52"/>
                    </a:lnTo>
                    <a:lnTo>
                      <a:pt x="1493" y="52"/>
                    </a:lnTo>
                    <a:lnTo>
                      <a:pt x="1486" y="52"/>
                    </a:lnTo>
                    <a:lnTo>
                      <a:pt x="1480" y="55"/>
                    </a:lnTo>
                    <a:lnTo>
                      <a:pt x="1474" y="57"/>
                    </a:lnTo>
                    <a:lnTo>
                      <a:pt x="1469" y="59"/>
                    </a:lnTo>
                    <a:lnTo>
                      <a:pt x="1465" y="62"/>
                    </a:lnTo>
                    <a:lnTo>
                      <a:pt x="1461" y="66"/>
                    </a:lnTo>
                    <a:lnTo>
                      <a:pt x="1458" y="70"/>
                    </a:lnTo>
                    <a:lnTo>
                      <a:pt x="1456" y="75"/>
                    </a:lnTo>
                    <a:lnTo>
                      <a:pt x="1455" y="75"/>
                    </a:lnTo>
                    <a:lnTo>
                      <a:pt x="1454" y="55"/>
                    </a:lnTo>
                    <a:lnTo>
                      <a:pt x="1435" y="55"/>
                    </a:lnTo>
                    <a:lnTo>
                      <a:pt x="1437" y="70"/>
                    </a:lnTo>
                    <a:lnTo>
                      <a:pt x="1437" y="87"/>
                    </a:lnTo>
                    <a:lnTo>
                      <a:pt x="1437" y="173"/>
                    </a:lnTo>
                    <a:close/>
                    <a:moveTo>
                      <a:pt x="1616" y="52"/>
                    </a:moveTo>
                    <a:lnTo>
                      <a:pt x="1604" y="53"/>
                    </a:lnTo>
                    <a:lnTo>
                      <a:pt x="1593" y="57"/>
                    </a:lnTo>
                    <a:lnTo>
                      <a:pt x="1589" y="59"/>
                    </a:lnTo>
                    <a:lnTo>
                      <a:pt x="1583" y="61"/>
                    </a:lnTo>
                    <a:lnTo>
                      <a:pt x="1579" y="65"/>
                    </a:lnTo>
                    <a:lnTo>
                      <a:pt x="1576" y="69"/>
                    </a:lnTo>
                    <a:lnTo>
                      <a:pt x="1572" y="73"/>
                    </a:lnTo>
                    <a:lnTo>
                      <a:pt x="1568" y="78"/>
                    </a:lnTo>
                    <a:lnTo>
                      <a:pt x="1566" y="82"/>
                    </a:lnTo>
                    <a:lnTo>
                      <a:pt x="1563" y="88"/>
                    </a:lnTo>
                    <a:lnTo>
                      <a:pt x="1562" y="95"/>
                    </a:lnTo>
                    <a:lnTo>
                      <a:pt x="1560" y="101"/>
                    </a:lnTo>
                    <a:lnTo>
                      <a:pt x="1560" y="108"/>
                    </a:lnTo>
                    <a:lnTo>
                      <a:pt x="1559" y="115"/>
                    </a:lnTo>
                    <a:lnTo>
                      <a:pt x="1560" y="121"/>
                    </a:lnTo>
                    <a:lnTo>
                      <a:pt x="1560" y="128"/>
                    </a:lnTo>
                    <a:lnTo>
                      <a:pt x="1562" y="134"/>
                    </a:lnTo>
                    <a:lnTo>
                      <a:pt x="1563" y="140"/>
                    </a:lnTo>
                    <a:lnTo>
                      <a:pt x="1565" y="145"/>
                    </a:lnTo>
                    <a:lnTo>
                      <a:pt x="1568" y="150"/>
                    </a:lnTo>
                    <a:lnTo>
                      <a:pt x="1572" y="155"/>
                    </a:lnTo>
                    <a:lnTo>
                      <a:pt x="1575" y="159"/>
                    </a:lnTo>
                    <a:lnTo>
                      <a:pt x="1579" y="163"/>
                    </a:lnTo>
                    <a:lnTo>
                      <a:pt x="1582" y="166"/>
                    </a:lnTo>
                    <a:lnTo>
                      <a:pt x="1588" y="169"/>
                    </a:lnTo>
                    <a:lnTo>
                      <a:pt x="1592" y="172"/>
                    </a:lnTo>
                    <a:lnTo>
                      <a:pt x="1603" y="174"/>
                    </a:lnTo>
                    <a:lnTo>
                      <a:pt x="1614" y="175"/>
                    </a:lnTo>
                    <a:lnTo>
                      <a:pt x="1624" y="175"/>
                    </a:lnTo>
                    <a:lnTo>
                      <a:pt x="1634" y="172"/>
                    </a:lnTo>
                    <a:lnTo>
                      <a:pt x="1644" y="167"/>
                    </a:lnTo>
                    <a:lnTo>
                      <a:pt x="1653" y="160"/>
                    </a:lnTo>
                    <a:lnTo>
                      <a:pt x="1656" y="156"/>
                    </a:lnTo>
                    <a:lnTo>
                      <a:pt x="1660" y="151"/>
                    </a:lnTo>
                    <a:lnTo>
                      <a:pt x="1663" y="147"/>
                    </a:lnTo>
                    <a:lnTo>
                      <a:pt x="1665" y="141"/>
                    </a:lnTo>
                    <a:lnTo>
                      <a:pt x="1668" y="135"/>
                    </a:lnTo>
                    <a:lnTo>
                      <a:pt x="1669" y="128"/>
                    </a:lnTo>
                    <a:lnTo>
                      <a:pt x="1670" y="120"/>
                    </a:lnTo>
                    <a:lnTo>
                      <a:pt x="1671" y="112"/>
                    </a:lnTo>
                    <a:lnTo>
                      <a:pt x="1670" y="100"/>
                    </a:lnTo>
                    <a:lnTo>
                      <a:pt x="1667" y="88"/>
                    </a:lnTo>
                    <a:lnTo>
                      <a:pt x="1664" y="82"/>
                    </a:lnTo>
                    <a:lnTo>
                      <a:pt x="1662" y="78"/>
                    </a:lnTo>
                    <a:lnTo>
                      <a:pt x="1659" y="73"/>
                    </a:lnTo>
                    <a:lnTo>
                      <a:pt x="1656" y="69"/>
                    </a:lnTo>
                    <a:lnTo>
                      <a:pt x="1651" y="66"/>
                    </a:lnTo>
                    <a:lnTo>
                      <a:pt x="1647" y="62"/>
                    </a:lnTo>
                    <a:lnTo>
                      <a:pt x="1643" y="59"/>
                    </a:lnTo>
                    <a:lnTo>
                      <a:pt x="1638" y="57"/>
                    </a:lnTo>
                    <a:lnTo>
                      <a:pt x="1633" y="55"/>
                    </a:lnTo>
                    <a:lnTo>
                      <a:pt x="1628" y="53"/>
                    </a:lnTo>
                    <a:lnTo>
                      <a:pt x="1621" y="52"/>
                    </a:lnTo>
                    <a:lnTo>
                      <a:pt x="1616" y="52"/>
                    </a:lnTo>
                    <a:close/>
                    <a:moveTo>
                      <a:pt x="1615" y="68"/>
                    </a:moveTo>
                    <a:lnTo>
                      <a:pt x="1619" y="69"/>
                    </a:lnTo>
                    <a:lnTo>
                      <a:pt x="1623" y="69"/>
                    </a:lnTo>
                    <a:lnTo>
                      <a:pt x="1628" y="71"/>
                    </a:lnTo>
                    <a:lnTo>
                      <a:pt x="1631" y="72"/>
                    </a:lnTo>
                    <a:lnTo>
                      <a:pt x="1636" y="77"/>
                    </a:lnTo>
                    <a:lnTo>
                      <a:pt x="1642" y="84"/>
                    </a:lnTo>
                    <a:lnTo>
                      <a:pt x="1645" y="90"/>
                    </a:lnTo>
                    <a:lnTo>
                      <a:pt x="1647" y="98"/>
                    </a:lnTo>
                    <a:lnTo>
                      <a:pt x="1649" y="106"/>
                    </a:lnTo>
                    <a:lnTo>
                      <a:pt x="1649" y="114"/>
                    </a:lnTo>
                    <a:lnTo>
                      <a:pt x="1648" y="124"/>
                    </a:lnTo>
                    <a:lnTo>
                      <a:pt x="1647" y="131"/>
                    </a:lnTo>
                    <a:lnTo>
                      <a:pt x="1644" y="139"/>
                    </a:lnTo>
                    <a:lnTo>
                      <a:pt x="1640" y="146"/>
                    </a:lnTo>
                    <a:lnTo>
                      <a:pt x="1634" y="151"/>
                    </a:lnTo>
                    <a:lnTo>
                      <a:pt x="1629" y="156"/>
                    </a:lnTo>
                    <a:lnTo>
                      <a:pt x="1622" y="158"/>
                    </a:lnTo>
                    <a:lnTo>
                      <a:pt x="1615" y="159"/>
                    </a:lnTo>
                    <a:lnTo>
                      <a:pt x="1607" y="158"/>
                    </a:lnTo>
                    <a:lnTo>
                      <a:pt x="1601" y="156"/>
                    </a:lnTo>
                    <a:lnTo>
                      <a:pt x="1594" y="151"/>
                    </a:lnTo>
                    <a:lnTo>
                      <a:pt x="1590" y="146"/>
                    </a:lnTo>
                    <a:lnTo>
                      <a:pt x="1586" y="139"/>
                    </a:lnTo>
                    <a:lnTo>
                      <a:pt x="1582" y="133"/>
                    </a:lnTo>
                    <a:lnTo>
                      <a:pt x="1580" y="124"/>
                    </a:lnTo>
                    <a:lnTo>
                      <a:pt x="1580" y="114"/>
                    </a:lnTo>
                    <a:lnTo>
                      <a:pt x="1580" y="106"/>
                    </a:lnTo>
                    <a:lnTo>
                      <a:pt x="1582" y="98"/>
                    </a:lnTo>
                    <a:lnTo>
                      <a:pt x="1584" y="90"/>
                    </a:lnTo>
                    <a:lnTo>
                      <a:pt x="1589" y="82"/>
                    </a:lnTo>
                    <a:lnTo>
                      <a:pt x="1593" y="77"/>
                    </a:lnTo>
                    <a:lnTo>
                      <a:pt x="1600" y="72"/>
                    </a:lnTo>
                    <a:lnTo>
                      <a:pt x="1606" y="69"/>
                    </a:lnTo>
                    <a:lnTo>
                      <a:pt x="1615" y="68"/>
                    </a:lnTo>
                    <a:close/>
                    <a:moveTo>
                      <a:pt x="1697" y="173"/>
                    </a:moveTo>
                    <a:lnTo>
                      <a:pt x="1717" y="173"/>
                    </a:lnTo>
                    <a:lnTo>
                      <a:pt x="1717" y="0"/>
                    </a:lnTo>
                    <a:lnTo>
                      <a:pt x="1697" y="0"/>
                    </a:lnTo>
                    <a:lnTo>
                      <a:pt x="1697" y="173"/>
                    </a:lnTo>
                    <a:close/>
                    <a:moveTo>
                      <a:pt x="1800" y="52"/>
                    </a:moveTo>
                    <a:lnTo>
                      <a:pt x="1789" y="53"/>
                    </a:lnTo>
                    <a:lnTo>
                      <a:pt x="1779" y="57"/>
                    </a:lnTo>
                    <a:lnTo>
                      <a:pt x="1773" y="59"/>
                    </a:lnTo>
                    <a:lnTo>
                      <a:pt x="1769" y="61"/>
                    </a:lnTo>
                    <a:lnTo>
                      <a:pt x="1765" y="65"/>
                    </a:lnTo>
                    <a:lnTo>
                      <a:pt x="1761" y="69"/>
                    </a:lnTo>
                    <a:lnTo>
                      <a:pt x="1757" y="73"/>
                    </a:lnTo>
                    <a:lnTo>
                      <a:pt x="1754" y="78"/>
                    </a:lnTo>
                    <a:lnTo>
                      <a:pt x="1751" y="82"/>
                    </a:lnTo>
                    <a:lnTo>
                      <a:pt x="1749" y="88"/>
                    </a:lnTo>
                    <a:lnTo>
                      <a:pt x="1746" y="95"/>
                    </a:lnTo>
                    <a:lnTo>
                      <a:pt x="1745" y="101"/>
                    </a:lnTo>
                    <a:lnTo>
                      <a:pt x="1744" y="108"/>
                    </a:lnTo>
                    <a:lnTo>
                      <a:pt x="1744" y="115"/>
                    </a:lnTo>
                    <a:lnTo>
                      <a:pt x="1744" y="121"/>
                    </a:lnTo>
                    <a:lnTo>
                      <a:pt x="1745" y="128"/>
                    </a:lnTo>
                    <a:lnTo>
                      <a:pt x="1746" y="134"/>
                    </a:lnTo>
                    <a:lnTo>
                      <a:pt x="1749" y="140"/>
                    </a:lnTo>
                    <a:lnTo>
                      <a:pt x="1751" y="145"/>
                    </a:lnTo>
                    <a:lnTo>
                      <a:pt x="1753" y="150"/>
                    </a:lnTo>
                    <a:lnTo>
                      <a:pt x="1756" y="155"/>
                    </a:lnTo>
                    <a:lnTo>
                      <a:pt x="1759" y="159"/>
                    </a:lnTo>
                    <a:lnTo>
                      <a:pt x="1764" y="163"/>
                    </a:lnTo>
                    <a:lnTo>
                      <a:pt x="1768" y="166"/>
                    </a:lnTo>
                    <a:lnTo>
                      <a:pt x="1772" y="169"/>
                    </a:lnTo>
                    <a:lnTo>
                      <a:pt x="1777" y="172"/>
                    </a:lnTo>
                    <a:lnTo>
                      <a:pt x="1788" y="174"/>
                    </a:lnTo>
                    <a:lnTo>
                      <a:pt x="1798" y="175"/>
                    </a:lnTo>
                    <a:lnTo>
                      <a:pt x="1809" y="175"/>
                    </a:lnTo>
                    <a:lnTo>
                      <a:pt x="1819" y="172"/>
                    </a:lnTo>
                    <a:lnTo>
                      <a:pt x="1829" y="167"/>
                    </a:lnTo>
                    <a:lnTo>
                      <a:pt x="1837" y="160"/>
                    </a:lnTo>
                    <a:lnTo>
                      <a:pt x="1842" y="156"/>
                    </a:lnTo>
                    <a:lnTo>
                      <a:pt x="1845" y="151"/>
                    </a:lnTo>
                    <a:lnTo>
                      <a:pt x="1848" y="147"/>
                    </a:lnTo>
                    <a:lnTo>
                      <a:pt x="1850" y="141"/>
                    </a:lnTo>
                    <a:lnTo>
                      <a:pt x="1852" y="135"/>
                    </a:lnTo>
                    <a:lnTo>
                      <a:pt x="1854" y="128"/>
                    </a:lnTo>
                    <a:lnTo>
                      <a:pt x="1856" y="120"/>
                    </a:lnTo>
                    <a:lnTo>
                      <a:pt x="1856" y="112"/>
                    </a:lnTo>
                    <a:lnTo>
                      <a:pt x="1854" y="100"/>
                    </a:lnTo>
                    <a:lnTo>
                      <a:pt x="1851" y="88"/>
                    </a:lnTo>
                    <a:lnTo>
                      <a:pt x="1849" y="82"/>
                    </a:lnTo>
                    <a:lnTo>
                      <a:pt x="1847" y="78"/>
                    </a:lnTo>
                    <a:lnTo>
                      <a:pt x="1844" y="73"/>
                    </a:lnTo>
                    <a:lnTo>
                      <a:pt x="1840" y="69"/>
                    </a:lnTo>
                    <a:lnTo>
                      <a:pt x="1836" y="66"/>
                    </a:lnTo>
                    <a:lnTo>
                      <a:pt x="1833" y="62"/>
                    </a:lnTo>
                    <a:lnTo>
                      <a:pt x="1827" y="59"/>
                    </a:lnTo>
                    <a:lnTo>
                      <a:pt x="1823" y="57"/>
                    </a:lnTo>
                    <a:lnTo>
                      <a:pt x="1818" y="55"/>
                    </a:lnTo>
                    <a:lnTo>
                      <a:pt x="1812" y="53"/>
                    </a:lnTo>
                    <a:lnTo>
                      <a:pt x="1807" y="52"/>
                    </a:lnTo>
                    <a:lnTo>
                      <a:pt x="1800" y="52"/>
                    </a:lnTo>
                    <a:close/>
                    <a:moveTo>
                      <a:pt x="1800" y="68"/>
                    </a:moveTo>
                    <a:lnTo>
                      <a:pt x="1805" y="69"/>
                    </a:lnTo>
                    <a:lnTo>
                      <a:pt x="1809" y="69"/>
                    </a:lnTo>
                    <a:lnTo>
                      <a:pt x="1812" y="71"/>
                    </a:lnTo>
                    <a:lnTo>
                      <a:pt x="1816" y="72"/>
                    </a:lnTo>
                    <a:lnTo>
                      <a:pt x="1822" y="77"/>
                    </a:lnTo>
                    <a:lnTo>
                      <a:pt x="1826" y="84"/>
                    </a:lnTo>
                    <a:lnTo>
                      <a:pt x="1830" y="90"/>
                    </a:lnTo>
                    <a:lnTo>
                      <a:pt x="1833" y="98"/>
                    </a:lnTo>
                    <a:lnTo>
                      <a:pt x="1834" y="106"/>
                    </a:lnTo>
                    <a:lnTo>
                      <a:pt x="1834" y="114"/>
                    </a:lnTo>
                    <a:lnTo>
                      <a:pt x="1834" y="124"/>
                    </a:lnTo>
                    <a:lnTo>
                      <a:pt x="1832" y="131"/>
                    </a:lnTo>
                    <a:lnTo>
                      <a:pt x="1829" y="139"/>
                    </a:lnTo>
                    <a:lnTo>
                      <a:pt x="1824" y="146"/>
                    </a:lnTo>
                    <a:lnTo>
                      <a:pt x="1819" y="151"/>
                    </a:lnTo>
                    <a:lnTo>
                      <a:pt x="1813" y="156"/>
                    </a:lnTo>
                    <a:lnTo>
                      <a:pt x="1807" y="158"/>
                    </a:lnTo>
                    <a:lnTo>
                      <a:pt x="1799" y="159"/>
                    </a:lnTo>
                    <a:lnTo>
                      <a:pt x="1792" y="158"/>
                    </a:lnTo>
                    <a:lnTo>
                      <a:pt x="1785" y="156"/>
                    </a:lnTo>
                    <a:lnTo>
                      <a:pt x="1780" y="151"/>
                    </a:lnTo>
                    <a:lnTo>
                      <a:pt x="1775" y="146"/>
                    </a:lnTo>
                    <a:lnTo>
                      <a:pt x="1770" y="139"/>
                    </a:lnTo>
                    <a:lnTo>
                      <a:pt x="1768" y="133"/>
                    </a:lnTo>
                    <a:lnTo>
                      <a:pt x="1766" y="124"/>
                    </a:lnTo>
                    <a:lnTo>
                      <a:pt x="1765" y="114"/>
                    </a:lnTo>
                    <a:lnTo>
                      <a:pt x="1766" y="106"/>
                    </a:lnTo>
                    <a:lnTo>
                      <a:pt x="1767" y="98"/>
                    </a:lnTo>
                    <a:lnTo>
                      <a:pt x="1769" y="90"/>
                    </a:lnTo>
                    <a:lnTo>
                      <a:pt x="1773" y="82"/>
                    </a:lnTo>
                    <a:lnTo>
                      <a:pt x="1778" y="77"/>
                    </a:lnTo>
                    <a:lnTo>
                      <a:pt x="1784" y="72"/>
                    </a:lnTo>
                    <a:lnTo>
                      <a:pt x="1792" y="69"/>
                    </a:lnTo>
                    <a:lnTo>
                      <a:pt x="1800" y="68"/>
                    </a:lnTo>
                    <a:close/>
                    <a:moveTo>
                      <a:pt x="1961" y="55"/>
                    </a:moveTo>
                    <a:lnTo>
                      <a:pt x="1961" y="72"/>
                    </a:lnTo>
                    <a:lnTo>
                      <a:pt x="1960" y="72"/>
                    </a:lnTo>
                    <a:lnTo>
                      <a:pt x="1958" y="69"/>
                    </a:lnTo>
                    <a:lnTo>
                      <a:pt x="1956" y="66"/>
                    </a:lnTo>
                    <a:lnTo>
                      <a:pt x="1953" y="62"/>
                    </a:lnTo>
                    <a:lnTo>
                      <a:pt x="1948" y="59"/>
                    </a:lnTo>
                    <a:lnTo>
                      <a:pt x="1943" y="56"/>
                    </a:lnTo>
                    <a:lnTo>
                      <a:pt x="1938" y="55"/>
                    </a:lnTo>
                    <a:lnTo>
                      <a:pt x="1932" y="52"/>
                    </a:lnTo>
                    <a:lnTo>
                      <a:pt x="1925" y="52"/>
                    </a:lnTo>
                    <a:lnTo>
                      <a:pt x="1915" y="53"/>
                    </a:lnTo>
                    <a:lnTo>
                      <a:pt x="1906" y="57"/>
                    </a:lnTo>
                    <a:lnTo>
                      <a:pt x="1897" y="61"/>
                    </a:lnTo>
                    <a:lnTo>
                      <a:pt x="1889" y="69"/>
                    </a:lnTo>
                    <a:lnTo>
                      <a:pt x="1886" y="72"/>
                    </a:lnTo>
                    <a:lnTo>
                      <a:pt x="1883" y="78"/>
                    </a:lnTo>
                    <a:lnTo>
                      <a:pt x="1880" y="82"/>
                    </a:lnTo>
                    <a:lnTo>
                      <a:pt x="1878" y="88"/>
                    </a:lnTo>
                    <a:lnTo>
                      <a:pt x="1876" y="95"/>
                    </a:lnTo>
                    <a:lnTo>
                      <a:pt x="1875" y="100"/>
                    </a:lnTo>
                    <a:lnTo>
                      <a:pt x="1874" y="108"/>
                    </a:lnTo>
                    <a:lnTo>
                      <a:pt x="1874" y="115"/>
                    </a:lnTo>
                    <a:lnTo>
                      <a:pt x="1874" y="127"/>
                    </a:lnTo>
                    <a:lnTo>
                      <a:pt x="1877" y="137"/>
                    </a:lnTo>
                    <a:lnTo>
                      <a:pt x="1881" y="147"/>
                    </a:lnTo>
                    <a:lnTo>
                      <a:pt x="1887" y="156"/>
                    </a:lnTo>
                    <a:lnTo>
                      <a:pt x="1894" y="163"/>
                    </a:lnTo>
                    <a:lnTo>
                      <a:pt x="1902" y="168"/>
                    </a:lnTo>
                    <a:lnTo>
                      <a:pt x="1907" y="169"/>
                    </a:lnTo>
                    <a:lnTo>
                      <a:pt x="1912" y="172"/>
                    </a:lnTo>
                    <a:lnTo>
                      <a:pt x="1917" y="172"/>
                    </a:lnTo>
                    <a:lnTo>
                      <a:pt x="1923" y="173"/>
                    </a:lnTo>
                    <a:lnTo>
                      <a:pt x="1928" y="172"/>
                    </a:lnTo>
                    <a:lnTo>
                      <a:pt x="1934" y="170"/>
                    </a:lnTo>
                    <a:lnTo>
                      <a:pt x="1940" y="169"/>
                    </a:lnTo>
                    <a:lnTo>
                      <a:pt x="1944" y="166"/>
                    </a:lnTo>
                    <a:lnTo>
                      <a:pt x="1948" y="164"/>
                    </a:lnTo>
                    <a:lnTo>
                      <a:pt x="1953" y="160"/>
                    </a:lnTo>
                    <a:lnTo>
                      <a:pt x="1956" y="156"/>
                    </a:lnTo>
                    <a:lnTo>
                      <a:pt x="1958" y="153"/>
                    </a:lnTo>
                    <a:lnTo>
                      <a:pt x="1959" y="153"/>
                    </a:lnTo>
                    <a:lnTo>
                      <a:pt x="1959" y="166"/>
                    </a:lnTo>
                    <a:lnTo>
                      <a:pt x="1958" y="176"/>
                    </a:lnTo>
                    <a:lnTo>
                      <a:pt x="1956" y="185"/>
                    </a:lnTo>
                    <a:lnTo>
                      <a:pt x="1953" y="192"/>
                    </a:lnTo>
                    <a:lnTo>
                      <a:pt x="1948" y="197"/>
                    </a:lnTo>
                    <a:lnTo>
                      <a:pt x="1943" y="202"/>
                    </a:lnTo>
                    <a:lnTo>
                      <a:pt x="1937" y="205"/>
                    </a:lnTo>
                    <a:lnTo>
                      <a:pt x="1930" y="206"/>
                    </a:lnTo>
                    <a:lnTo>
                      <a:pt x="1923" y="207"/>
                    </a:lnTo>
                    <a:lnTo>
                      <a:pt x="1912" y="206"/>
                    </a:lnTo>
                    <a:lnTo>
                      <a:pt x="1903" y="204"/>
                    </a:lnTo>
                    <a:lnTo>
                      <a:pt x="1896" y="200"/>
                    </a:lnTo>
                    <a:lnTo>
                      <a:pt x="1889" y="197"/>
                    </a:lnTo>
                    <a:lnTo>
                      <a:pt x="1884" y="214"/>
                    </a:lnTo>
                    <a:lnTo>
                      <a:pt x="1891" y="218"/>
                    </a:lnTo>
                    <a:lnTo>
                      <a:pt x="1901" y="221"/>
                    </a:lnTo>
                    <a:lnTo>
                      <a:pt x="1911" y="223"/>
                    </a:lnTo>
                    <a:lnTo>
                      <a:pt x="1921" y="224"/>
                    </a:lnTo>
                    <a:lnTo>
                      <a:pt x="1932" y="223"/>
                    </a:lnTo>
                    <a:lnTo>
                      <a:pt x="1943" y="221"/>
                    </a:lnTo>
                    <a:lnTo>
                      <a:pt x="1948" y="218"/>
                    </a:lnTo>
                    <a:lnTo>
                      <a:pt x="1954" y="216"/>
                    </a:lnTo>
                    <a:lnTo>
                      <a:pt x="1958" y="213"/>
                    </a:lnTo>
                    <a:lnTo>
                      <a:pt x="1962" y="209"/>
                    </a:lnTo>
                    <a:lnTo>
                      <a:pt x="1967" y="205"/>
                    </a:lnTo>
                    <a:lnTo>
                      <a:pt x="1970" y="200"/>
                    </a:lnTo>
                    <a:lnTo>
                      <a:pt x="1973" y="195"/>
                    </a:lnTo>
                    <a:lnTo>
                      <a:pt x="1975" y="189"/>
                    </a:lnTo>
                    <a:lnTo>
                      <a:pt x="1977" y="182"/>
                    </a:lnTo>
                    <a:lnTo>
                      <a:pt x="1978" y="174"/>
                    </a:lnTo>
                    <a:lnTo>
                      <a:pt x="1979" y="165"/>
                    </a:lnTo>
                    <a:lnTo>
                      <a:pt x="1979" y="156"/>
                    </a:lnTo>
                    <a:lnTo>
                      <a:pt x="1979" y="87"/>
                    </a:lnTo>
                    <a:lnTo>
                      <a:pt x="1980" y="69"/>
                    </a:lnTo>
                    <a:lnTo>
                      <a:pt x="1980" y="55"/>
                    </a:lnTo>
                    <a:lnTo>
                      <a:pt x="1961" y="55"/>
                    </a:lnTo>
                    <a:close/>
                    <a:moveTo>
                      <a:pt x="1958" y="123"/>
                    </a:moveTo>
                    <a:lnTo>
                      <a:pt x="1958" y="128"/>
                    </a:lnTo>
                    <a:lnTo>
                      <a:pt x="1957" y="134"/>
                    </a:lnTo>
                    <a:lnTo>
                      <a:pt x="1955" y="139"/>
                    </a:lnTo>
                    <a:lnTo>
                      <a:pt x="1953" y="144"/>
                    </a:lnTo>
                    <a:lnTo>
                      <a:pt x="1950" y="147"/>
                    </a:lnTo>
                    <a:lnTo>
                      <a:pt x="1945" y="150"/>
                    </a:lnTo>
                    <a:lnTo>
                      <a:pt x="1942" y="153"/>
                    </a:lnTo>
                    <a:lnTo>
                      <a:pt x="1938" y="155"/>
                    </a:lnTo>
                    <a:lnTo>
                      <a:pt x="1933" y="156"/>
                    </a:lnTo>
                    <a:lnTo>
                      <a:pt x="1928" y="156"/>
                    </a:lnTo>
                    <a:lnTo>
                      <a:pt x="1920" y="155"/>
                    </a:lnTo>
                    <a:lnTo>
                      <a:pt x="1914" y="153"/>
                    </a:lnTo>
                    <a:lnTo>
                      <a:pt x="1907" y="148"/>
                    </a:lnTo>
                    <a:lnTo>
                      <a:pt x="1903" y="144"/>
                    </a:lnTo>
                    <a:lnTo>
                      <a:pt x="1899" y="137"/>
                    </a:lnTo>
                    <a:lnTo>
                      <a:pt x="1897" y="130"/>
                    </a:lnTo>
                    <a:lnTo>
                      <a:pt x="1894" y="123"/>
                    </a:lnTo>
                    <a:lnTo>
                      <a:pt x="1894" y="114"/>
                    </a:lnTo>
                    <a:lnTo>
                      <a:pt x="1896" y="104"/>
                    </a:lnTo>
                    <a:lnTo>
                      <a:pt x="1897" y="95"/>
                    </a:lnTo>
                    <a:lnTo>
                      <a:pt x="1900" y="88"/>
                    </a:lnTo>
                    <a:lnTo>
                      <a:pt x="1904" y="81"/>
                    </a:lnTo>
                    <a:lnTo>
                      <a:pt x="1908" y="76"/>
                    </a:lnTo>
                    <a:lnTo>
                      <a:pt x="1915" y="72"/>
                    </a:lnTo>
                    <a:lnTo>
                      <a:pt x="1921" y="70"/>
                    </a:lnTo>
                    <a:lnTo>
                      <a:pt x="1928" y="69"/>
                    </a:lnTo>
                    <a:lnTo>
                      <a:pt x="1933" y="69"/>
                    </a:lnTo>
                    <a:lnTo>
                      <a:pt x="1939" y="71"/>
                    </a:lnTo>
                    <a:lnTo>
                      <a:pt x="1943" y="73"/>
                    </a:lnTo>
                    <a:lnTo>
                      <a:pt x="1947" y="76"/>
                    </a:lnTo>
                    <a:lnTo>
                      <a:pt x="1951" y="79"/>
                    </a:lnTo>
                    <a:lnTo>
                      <a:pt x="1954" y="82"/>
                    </a:lnTo>
                    <a:lnTo>
                      <a:pt x="1956" y="87"/>
                    </a:lnTo>
                    <a:lnTo>
                      <a:pt x="1957" y="91"/>
                    </a:lnTo>
                    <a:lnTo>
                      <a:pt x="1958" y="96"/>
                    </a:lnTo>
                    <a:lnTo>
                      <a:pt x="1958" y="101"/>
                    </a:lnTo>
                    <a:lnTo>
                      <a:pt x="1958" y="123"/>
                    </a:lnTo>
                    <a:close/>
                    <a:moveTo>
                      <a:pt x="2033" y="173"/>
                    </a:moveTo>
                    <a:lnTo>
                      <a:pt x="2033" y="55"/>
                    </a:lnTo>
                    <a:lnTo>
                      <a:pt x="2012" y="55"/>
                    </a:lnTo>
                    <a:lnTo>
                      <a:pt x="2012" y="173"/>
                    </a:lnTo>
                    <a:lnTo>
                      <a:pt x="2033" y="173"/>
                    </a:lnTo>
                    <a:close/>
                    <a:moveTo>
                      <a:pt x="2023" y="9"/>
                    </a:moveTo>
                    <a:lnTo>
                      <a:pt x="2018" y="10"/>
                    </a:lnTo>
                    <a:lnTo>
                      <a:pt x="2013" y="12"/>
                    </a:lnTo>
                    <a:lnTo>
                      <a:pt x="2010" y="17"/>
                    </a:lnTo>
                    <a:lnTo>
                      <a:pt x="2010" y="22"/>
                    </a:lnTo>
                    <a:lnTo>
                      <a:pt x="2010" y="27"/>
                    </a:lnTo>
                    <a:lnTo>
                      <a:pt x="2013" y="31"/>
                    </a:lnTo>
                    <a:lnTo>
                      <a:pt x="2016" y="34"/>
                    </a:lnTo>
                    <a:lnTo>
                      <a:pt x="2022" y="34"/>
                    </a:lnTo>
                    <a:lnTo>
                      <a:pt x="2027" y="34"/>
                    </a:lnTo>
                    <a:lnTo>
                      <a:pt x="2032" y="31"/>
                    </a:lnTo>
                    <a:lnTo>
                      <a:pt x="2035" y="27"/>
                    </a:lnTo>
                    <a:lnTo>
                      <a:pt x="2035" y="22"/>
                    </a:lnTo>
                    <a:lnTo>
                      <a:pt x="2035" y="17"/>
                    </a:lnTo>
                    <a:lnTo>
                      <a:pt x="2032" y="12"/>
                    </a:lnTo>
                    <a:lnTo>
                      <a:pt x="2027" y="10"/>
                    </a:lnTo>
                    <a:lnTo>
                      <a:pt x="2023" y="9"/>
                    </a:lnTo>
                    <a:close/>
                    <a:moveTo>
                      <a:pt x="2149" y="173"/>
                    </a:moveTo>
                    <a:lnTo>
                      <a:pt x="2148" y="159"/>
                    </a:lnTo>
                    <a:lnTo>
                      <a:pt x="2147" y="145"/>
                    </a:lnTo>
                    <a:lnTo>
                      <a:pt x="2147" y="100"/>
                    </a:lnTo>
                    <a:lnTo>
                      <a:pt x="2147" y="91"/>
                    </a:lnTo>
                    <a:lnTo>
                      <a:pt x="2146" y="84"/>
                    </a:lnTo>
                    <a:lnTo>
                      <a:pt x="2143" y="75"/>
                    </a:lnTo>
                    <a:lnTo>
                      <a:pt x="2139" y="68"/>
                    </a:lnTo>
                    <a:lnTo>
                      <a:pt x="2136" y="65"/>
                    </a:lnTo>
                    <a:lnTo>
                      <a:pt x="2133" y="61"/>
                    </a:lnTo>
                    <a:lnTo>
                      <a:pt x="2130" y="59"/>
                    </a:lnTo>
                    <a:lnTo>
                      <a:pt x="2126" y="57"/>
                    </a:lnTo>
                    <a:lnTo>
                      <a:pt x="2121" y="55"/>
                    </a:lnTo>
                    <a:lnTo>
                      <a:pt x="2116" y="53"/>
                    </a:lnTo>
                    <a:lnTo>
                      <a:pt x="2110" y="52"/>
                    </a:lnTo>
                    <a:lnTo>
                      <a:pt x="2104" y="52"/>
                    </a:lnTo>
                    <a:lnTo>
                      <a:pt x="2093" y="53"/>
                    </a:lnTo>
                    <a:lnTo>
                      <a:pt x="2083" y="56"/>
                    </a:lnTo>
                    <a:lnTo>
                      <a:pt x="2075" y="58"/>
                    </a:lnTo>
                    <a:lnTo>
                      <a:pt x="2066" y="62"/>
                    </a:lnTo>
                    <a:lnTo>
                      <a:pt x="2072" y="77"/>
                    </a:lnTo>
                    <a:lnTo>
                      <a:pt x="2078" y="73"/>
                    </a:lnTo>
                    <a:lnTo>
                      <a:pt x="2086" y="70"/>
                    </a:lnTo>
                    <a:lnTo>
                      <a:pt x="2093" y="69"/>
                    </a:lnTo>
                    <a:lnTo>
                      <a:pt x="2101" y="68"/>
                    </a:lnTo>
                    <a:lnTo>
                      <a:pt x="2108" y="69"/>
                    </a:lnTo>
                    <a:lnTo>
                      <a:pt x="2115" y="71"/>
                    </a:lnTo>
                    <a:lnTo>
                      <a:pt x="2119" y="75"/>
                    </a:lnTo>
                    <a:lnTo>
                      <a:pt x="2122" y="78"/>
                    </a:lnTo>
                    <a:lnTo>
                      <a:pt x="2124" y="82"/>
                    </a:lnTo>
                    <a:lnTo>
                      <a:pt x="2127" y="87"/>
                    </a:lnTo>
                    <a:lnTo>
                      <a:pt x="2127" y="91"/>
                    </a:lnTo>
                    <a:lnTo>
                      <a:pt x="2127" y="96"/>
                    </a:lnTo>
                    <a:lnTo>
                      <a:pt x="2127" y="98"/>
                    </a:lnTo>
                    <a:lnTo>
                      <a:pt x="2112" y="98"/>
                    </a:lnTo>
                    <a:lnTo>
                      <a:pt x="2097" y="100"/>
                    </a:lnTo>
                    <a:lnTo>
                      <a:pt x="2086" y="104"/>
                    </a:lnTo>
                    <a:lnTo>
                      <a:pt x="2076" y="109"/>
                    </a:lnTo>
                    <a:lnTo>
                      <a:pt x="2072" y="111"/>
                    </a:lnTo>
                    <a:lnTo>
                      <a:pt x="2068" y="115"/>
                    </a:lnTo>
                    <a:lnTo>
                      <a:pt x="2065" y="119"/>
                    </a:lnTo>
                    <a:lnTo>
                      <a:pt x="2063" y="123"/>
                    </a:lnTo>
                    <a:lnTo>
                      <a:pt x="2061" y="127"/>
                    </a:lnTo>
                    <a:lnTo>
                      <a:pt x="2060" y="131"/>
                    </a:lnTo>
                    <a:lnTo>
                      <a:pt x="2059" y="136"/>
                    </a:lnTo>
                    <a:lnTo>
                      <a:pt x="2059" y="141"/>
                    </a:lnTo>
                    <a:lnTo>
                      <a:pt x="2059" y="148"/>
                    </a:lnTo>
                    <a:lnTo>
                      <a:pt x="2061" y="154"/>
                    </a:lnTo>
                    <a:lnTo>
                      <a:pt x="2063" y="159"/>
                    </a:lnTo>
                    <a:lnTo>
                      <a:pt x="2067" y="165"/>
                    </a:lnTo>
                    <a:lnTo>
                      <a:pt x="2072" y="169"/>
                    </a:lnTo>
                    <a:lnTo>
                      <a:pt x="2078" y="173"/>
                    </a:lnTo>
                    <a:lnTo>
                      <a:pt x="2086" y="175"/>
                    </a:lnTo>
                    <a:lnTo>
                      <a:pt x="2093" y="175"/>
                    </a:lnTo>
                    <a:lnTo>
                      <a:pt x="2100" y="175"/>
                    </a:lnTo>
                    <a:lnTo>
                      <a:pt x="2105" y="174"/>
                    </a:lnTo>
                    <a:lnTo>
                      <a:pt x="2109" y="173"/>
                    </a:lnTo>
                    <a:lnTo>
                      <a:pt x="2115" y="170"/>
                    </a:lnTo>
                    <a:lnTo>
                      <a:pt x="2122" y="165"/>
                    </a:lnTo>
                    <a:lnTo>
                      <a:pt x="2128" y="158"/>
                    </a:lnTo>
                    <a:lnTo>
                      <a:pt x="2129" y="158"/>
                    </a:lnTo>
                    <a:lnTo>
                      <a:pt x="2131" y="173"/>
                    </a:lnTo>
                    <a:lnTo>
                      <a:pt x="2149" y="173"/>
                    </a:lnTo>
                    <a:close/>
                    <a:moveTo>
                      <a:pt x="2128" y="133"/>
                    </a:moveTo>
                    <a:lnTo>
                      <a:pt x="2127" y="136"/>
                    </a:lnTo>
                    <a:lnTo>
                      <a:pt x="2127" y="140"/>
                    </a:lnTo>
                    <a:lnTo>
                      <a:pt x="2124" y="144"/>
                    </a:lnTo>
                    <a:lnTo>
                      <a:pt x="2122" y="147"/>
                    </a:lnTo>
                    <a:lnTo>
                      <a:pt x="2120" y="150"/>
                    </a:lnTo>
                    <a:lnTo>
                      <a:pt x="2117" y="154"/>
                    </a:lnTo>
                    <a:lnTo>
                      <a:pt x="2113" y="156"/>
                    </a:lnTo>
                    <a:lnTo>
                      <a:pt x="2108" y="158"/>
                    </a:lnTo>
                    <a:lnTo>
                      <a:pt x="2104" y="159"/>
                    </a:lnTo>
                    <a:lnTo>
                      <a:pt x="2099" y="159"/>
                    </a:lnTo>
                    <a:lnTo>
                      <a:pt x="2094" y="159"/>
                    </a:lnTo>
                    <a:lnTo>
                      <a:pt x="2091" y="158"/>
                    </a:lnTo>
                    <a:lnTo>
                      <a:pt x="2088" y="157"/>
                    </a:lnTo>
                    <a:lnTo>
                      <a:pt x="2085" y="155"/>
                    </a:lnTo>
                    <a:lnTo>
                      <a:pt x="2082" y="151"/>
                    </a:lnTo>
                    <a:lnTo>
                      <a:pt x="2080" y="148"/>
                    </a:lnTo>
                    <a:lnTo>
                      <a:pt x="2079" y="144"/>
                    </a:lnTo>
                    <a:lnTo>
                      <a:pt x="2079" y="139"/>
                    </a:lnTo>
                    <a:lnTo>
                      <a:pt x="2079" y="135"/>
                    </a:lnTo>
                    <a:lnTo>
                      <a:pt x="2080" y="131"/>
                    </a:lnTo>
                    <a:lnTo>
                      <a:pt x="2081" y="128"/>
                    </a:lnTo>
                    <a:lnTo>
                      <a:pt x="2083" y="125"/>
                    </a:lnTo>
                    <a:lnTo>
                      <a:pt x="2089" y="120"/>
                    </a:lnTo>
                    <a:lnTo>
                      <a:pt x="2094" y="117"/>
                    </a:lnTo>
                    <a:lnTo>
                      <a:pt x="2102" y="115"/>
                    </a:lnTo>
                    <a:lnTo>
                      <a:pt x="2110" y="114"/>
                    </a:lnTo>
                    <a:lnTo>
                      <a:pt x="2119" y="112"/>
                    </a:lnTo>
                    <a:lnTo>
                      <a:pt x="2128" y="112"/>
                    </a:lnTo>
                    <a:lnTo>
                      <a:pt x="2128" y="133"/>
                    </a:lnTo>
                    <a:close/>
                    <a:moveTo>
                      <a:pt x="2173" y="167"/>
                    </a:moveTo>
                    <a:lnTo>
                      <a:pt x="2180" y="170"/>
                    </a:lnTo>
                    <a:lnTo>
                      <a:pt x="2187" y="173"/>
                    </a:lnTo>
                    <a:lnTo>
                      <a:pt x="2196" y="175"/>
                    </a:lnTo>
                    <a:lnTo>
                      <a:pt x="2205" y="175"/>
                    </a:lnTo>
                    <a:lnTo>
                      <a:pt x="2214" y="175"/>
                    </a:lnTo>
                    <a:lnTo>
                      <a:pt x="2223" y="173"/>
                    </a:lnTo>
                    <a:lnTo>
                      <a:pt x="2230" y="169"/>
                    </a:lnTo>
                    <a:lnTo>
                      <a:pt x="2237" y="165"/>
                    </a:lnTo>
                    <a:lnTo>
                      <a:pt x="2241" y="160"/>
                    </a:lnTo>
                    <a:lnTo>
                      <a:pt x="2244" y="154"/>
                    </a:lnTo>
                    <a:lnTo>
                      <a:pt x="2247" y="147"/>
                    </a:lnTo>
                    <a:lnTo>
                      <a:pt x="2248" y="140"/>
                    </a:lnTo>
                    <a:lnTo>
                      <a:pt x="2248" y="134"/>
                    </a:lnTo>
                    <a:lnTo>
                      <a:pt x="2245" y="128"/>
                    </a:lnTo>
                    <a:lnTo>
                      <a:pt x="2243" y="123"/>
                    </a:lnTo>
                    <a:lnTo>
                      <a:pt x="2240" y="118"/>
                    </a:lnTo>
                    <a:lnTo>
                      <a:pt x="2236" y="115"/>
                    </a:lnTo>
                    <a:lnTo>
                      <a:pt x="2230" y="110"/>
                    </a:lnTo>
                    <a:lnTo>
                      <a:pt x="2225" y="107"/>
                    </a:lnTo>
                    <a:lnTo>
                      <a:pt x="2217" y="105"/>
                    </a:lnTo>
                    <a:lnTo>
                      <a:pt x="2208" y="100"/>
                    </a:lnTo>
                    <a:lnTo>
                      <a:pt x="2201" y="96"/>
                    </a:lnTo>
                    <a:lnTo>
                      <a:pt x="2199" y="94"/>
                    </a:lnTo>
                    <a:lnTo>
                      <a:pt x="2197" y="91"/>
                    </a:lnTo>
                    <a:lnTo>
                      <a:pt x="2197" y="88"/>
                    </a:lnTo>
                    <a:lnTo>
                      <a:pt x="2196" y="85"/>
                    </a:lnTo>
                    <a:lnTo>
                      <a:pt x="2197" y="81"/>
                    </a:lnTo>
                    <a:lnTo>
                      <a:pt x="2197" y="78"/>
                    </a:lnTo>
                    <a:lnTo>
                      <a:pt x="2199" y="76"/>
                    </a:lnTo>
                    <a:lnTo>
                      <a:pt x="2201" y="73"/>
                    </a:lnTo>
                    <a:lnTo>
                      <a:pt x="2203" y="71"/>
                    </a:lnTo>
                    <a:lnTo>
                      <a:pt x="2207" y="70"/>
                    </a:lnTo>
                    <a:lnTo>
                      <a:pt x="2211" y="69"/>
                    </a:lnTo>
                    <a:lnTo>
                      <a:pt x="2215" y="68"/>
                    </a:lnTo>
                    <a:lnTo>
                      <a:pt x="2223" y="69"/>
                    </a:lnTo>
                    <a:lnTo>
                      <a:pt x="2229" y="70"/>
                    </a:lnTo>
                    <a:lnTo>
                      <a:pt x="2235" y="72"/>
                    </a:lnTo>
                    <a:lnTo>
                      <a:pt x="2239" y="75"/>
                    </a:lnTo>
                    <a:lnTo>
                      <a:pt x="2243" y="60"/>
                    </a:lnTo>
                    <a:lnTo>
                      <a:pt x="2238" y="57"/>
                    </a:lnTo>
                    <a:lnTo>
                      <a:pt x="2231" y="55"/>
                    </a:lnTo>
                    <a:lnTo>
                      <a:pt x="2224" y="52"/>
                    </a:lnTo>
                    <a:lnTo>
                      <a:pt x="2215" y="52"/>
                    </a:lnTo>
                    <a:lnTo>
                      <a:pt x="2207" y="53"/>
                    </a:lnTo>
                    <a:lnTo>
                      <a:pt x="2199" y="55"/>
                    </a:lnTo>
                    <a:lnTo>
                      <a:pt x="2193" y="58"/>
                    </a:lnTo>
                    <a:lnTo>
                      <a:pt x="2187" y="62"/>
                    </a:lnTo>
                    <a:lnTo>
                      <a:pt x="2182" y="68"/>
                    </a:lnTo>
                    <a:lnTo>
                      <a:pt x="2178" y="73"/>
                    </a:lnTo>
                    <a:lnTo>
                      <a:pt x="2177" y="80"/>
                    </a:lnTo>
                    <a:lnTo>
                      <a:pt x="2176" y="87"/>
                    </a:lnTo>
                    <a:lnTo>
                      <a:pt x="2176" y="92"/>
                    </a:lnTo>
                    <a:lnTo>
                      <a:pt x="2178" y="97"/>
                    </a:lnTo>
                    <a:lnTo>
                      <a:pt x="2181" y="101"/>
                    </a:lnTo>
                    <a:lnTo>
                      <a:pt x="2184" y="106"/>
                    </a:lnTo>
                    <a:lnTo>
                      <a:pt x="2188" y="110"/>
                    </a:lnTo>
                    <a:lnTo>
                      <a:pt x="2193" y="114"/>
                    </a:lnTo>
                    <a:lnTo>
                      <a:pt x="2199" y="117"/>
                    </a:lnTo>
                    <a:lnTo>
                      <a:pt x="2207" y="120"/>
                    </a:lnTo>
                    <a:lnTo>
                      <a:pt x="2216" y="125"/>
                    </a:lnTo>
                    <a:lnTo>
                      <a:pt x="2223" y="129"/>
                    </a:lnTo>
                    <a:lnTo>
                      <a:pt x="2225" y="133"/>
                    </a:lnTo>
                    <a:lnTo>
                      <a:pt x="2226" y="135"/>
                    </a:lnTo>
                    <a:lnTo>
                      <a:pt x="2227" y="138"/>
                    </a:lnTo>
                    <a:lnTo>
                      <a:pt x="2227" y="141"/>
                    </a:lnTo>
                    <a:lnTo>
                      <a:pt x="2227" y="145"/>
                    </a:lnTo>
                    <a:lnTo>
                      <a:pt x="2226" y="148"/>
                    </a:lnTo>
                    <a:lnTo>
                      <a:pt x="2225" y="151"/>
                    </a:lnTo>
                    <a:lnTo>
                      <a:pt x="2222" y="154"/>
                    </a:lnTo>
                    <a:lnTo>
                      <a:pt x="2220" y="156"/>
                    </a:lnTo>
                    <a:lnTo>
                      <a:pt x="2215" y="158"/>
                    </a:lnTo>
                    <a:lnTo>
                      <a:pt x="2211" y="159"/>
                    </a:lnTo>
                    <a:lnTo>
                      <a:pt x="2205" y="159"/>
                    </a:lnTo>
                    <a:lnTo>
                      <a:pt x="2198" y="158"/>
                    </a:lnTo>
                    <a:lnTo>
                      <a:pt x="2190" y="157"/>
                    </a:lnTo>
                    <a:lnTo>
                      <a:pt x="2184" y="154"/>
                    </a:lnTo>
                    <a:lnTo>
                      <a:pt x="2178" y="150"/>
                    </a:lnTo>
                    <a:lnTo>
                      <a:pt x="2173" y="167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3" name="Google Shape;243;p36"/>
              <p:cNvSpPr/>
              <p:nvPr/>
            </p:nvSpPr>
            <p:spPr>
              <a:xfrm>
                <a:off x="4446588" y="5667375"/>
                <a:ext cx="1881190" cy="247650"/>
              </a:xfrm>
              <a:custGeom>
                <a:rect b="b" l="l" r="r" t="t"/>
                <a:pathLst>
                  <a:path extrusionOk="0" h="470" w="3555">
                    <a:moveTo>
                      <a:pt x="3555" y="130"/>
                    </a:moveTo>
                    <a:lnTo>
                      <a:pt x="3555" y="117"/>
                    </a:lnTo>
                    <a:lnTo>
                      <a:pt x="3553" y="105"/>
                    </a:lnTo>
                    <a:lnTo>
                      <a:pt x="3549" y="93"/>
                    </a:lnTo>
                    <a:lnTo>
                      <a:pt x="3545" y="80"/>
                    </a:lnTo>
                    <a:lnTo>
                      <a:pt x="3540" y="69"/>
                    </a:lnTo>
                    <a:lnTo>
                      <a:pt x="3533" y="58"/>
                    </a:lnTo>
                    <a:lnTo>
                      <a:pt x="3526" y="48"/>
                    </a:lnTo>
                    <a:lnTo>
                      <a:pt x="3518" y="39"/>
                    </a:lnTo>
                    <a:lnTo>
                      <a:pt x="3508" y="30"/>
                    </a:lnTo>
                    <a:lnTo>
                      <a:pt x="3500" y="22"/>
                    </a:lnTo>
                    <a:lnTo>
                      <a:pt x="3489" y="16"/>
                    </a:lnTo>
                    <a:lnTo>
                      <a:pt x="3478" y="10"/>
                    </a:lnTo>
                    <a:lnTo>
                      <a:pt x="3466" y="6"/>
                    </a:lnTo>
                    <a:lnTo>
                      <a:pt x="3454" y="2"/>
                    </a:lnTo>
                    <a:lnTo>
                      <a:pt x="3442" y="1"/>
                    </a:lnTo>
                    <a:lnTo>
                      <a:pt x="3429" y="0"/>
                    </a:lnTo>
                    <a:lnTo>
                      <a:pt x="126" y="0"/>
                    </a:lnTo>
                    <a:lnTo>
                      <a:pt x="113" y="1"/>
                    </a:lnTo>
                    <a:lnTo>
                      <a:pt x="101" y="2"/>
                    </a:lnTo>
                    <a:lnTo>
                      <a:pt x="89" y="6"/>
                    </a:lnTo>
                    <a:lnTo>
                      <a:pt x="77" y="10"/>
                    </a:lnTo>
                    <a:lnTo>
                      <a:pt x="66" y="16"/>
                    </a:lnTo>
                    <a:lnTo>
                      <a:pt x="57" y="22"/>
                    </a:lnTo>
                    <a:lnTo>
                      <a:pt x="47" y="30"/>
                    </a:lnTo>
                    <a:lnTo>
                      <a:pt x="37" y="39"/>
                    </a:lnTo>
                    <a:lnTo>
                      <a:pt x="30" y="48"/>
                    </a:lnTo>
                    <a:lnTo>
                      <a:pt x="22" y="58"/>
                    </a:lnTo>
                    <a:lnTo>
                      <a:pt x="16" y="69"/>
                    </a:lnTo>
                    <a:lnTo>
                      <a:pt x="10" y="80"/>
                    </a:lnTo>
                    <a:lnTo>
                      <a:pt x="6" y="93"/>
                    </a:lnTo>
                    <a:lnTo>
                      <a:pt x="3" y="105"/>
                    </a:lnTo>
                    <a:lnTo>
                      <a:pt x="0" y="117"/>
                    </a:lnTo>
                    <a:lnTo>
                      <a:pt x="0" y="130"/>
                    </a:lnTo>
                    <a:lnTo>
                      <a:pt x="0" y="470"/>
                    </a:lnTo>
                    <a:lnTo>
                      <a:pt x="3555" y="470"/>
                    </a:lnTo>
                    <a:lnTo>
                      <a:pt x="3555" y="13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>
                <a:off x="4965700" y="5738813"/>
                <a:ext cx="842964" cy="104775"/>
              </a:xfrm>
              <a:custGeom>
                <a:rect b="b" l="l" r="r" t="t"/>
                <a:pathLst>
                  <a:path extrusionOk="0" h="196" w="1591">
                    <a:moveTo>
                      <a:pt x="0" y="14"/>
                    </a:moveTo>
                    <a:lnTo>
                      <a:pt x="0" y="193"/>
                    </a:lnTo>
                    <a:lnTo>
                      <a:pt x="40" y="193"/>
                    </a:lnTo>
                    <a:lnTo>
                      <a:pt x="40" y="14"/>
                    </a:lnTo>
                    <a:lnTo>
                      <a:pt x="0" y="14"/>
                    </a:lnTo>
                    <a:close/>
                    <a:moveTo>
                      <a:pt x="74" y="193"/>
                    </a:moveTo>
                    <a:lnTo>
                      <a:pt x="114" y="193"/>
                    </a:lnTo>
                    <a:lnTo>
                      <a:pt x="114" y="118"/>
                    </a:lnTo>
                    <a:lnTo>
                      <a:pt x="114" y="113"/>
                    </a:lnTo>
                    <a:lnTo>
                      <a:pt x="115" y="108"/>
                    </a:lnTo>
                    <a:lnTo>
                      <a:pt x="118" y="103"/>
                    </a:lnTo>
                    <a:lnTo>
                      <a:pt x="122" y="97"/>
                    </a:lnTo>
                    <a:lnTo>
                      <a:pt x="124" y="95"/>
                    </a:lnTo>
                    <a:lnTo>
                      <a:pt x="128" y="94"/>
                    </a:lnTo>
                    <a:lnTo>
                      <a:pt x="131" y="93"/>
                    </a:lnTo>
                    <a:lnTo>
                      <a:pt x="135" y="93"/>
                    </a:lnTo>
                    <a:lnTo>
                      <a:pt x="140" y="93"/>
                    </a:lnTo>
                    <a:lnTo>
                      <a:pt x="144" y="95"/>
                    </a:lnTo>
                    <a:lnTo>
                      <a:pt x="148" y="97"/>
                    </a:lnTo>
                    <a:lnTo>
                      <a:pt x="150" y="100"/>
                    </a:lnTo>
                    <a:lnTo>
                      <a:pt x="152" y="105"/>
                    </a:lnTo>
                    <a:lnTo>
                      <a:pt x="154" y="109"/>
                    </a:lnTo>
                    <a:lnTo>
                      <a:pt x="155" y="115"/>
                    </a:lnTo>
                    <a:lnTo>
                      <a:pt x="155" y="120"/>
                    </a:lnTo>
                    <a:lnTo>
                      <a:pt x="155" y="193"/>
                    </a:lnTo>
                    <a:lnTo>
                      <a:pt x="195" y="193"/>
                    </a:lnTo>
                    <a:lnTo>
                      <a:pt x="195" y="116"/>
                    </a:lnTo>
                    <a:lnTo>
                      <a:pt x="194" y="103"/>
                    </a:lnTo>
                    <a:lnTo>
                      <a:pt x="191" y="90"/>
                    </a:lnTo>
                    <a:lnTo>
                      <a:pt x="187" y="81"/>
                    </a:lnTo>
                    <a:lnTo>
                      <a:pt x="182" y="74"/>
                    </a:lnTo>
                    <a:lnTo>
                      <a:pt x="175" y="67"/>
                    </a:lnTo>
                    <a:lnTo>
                      <a:pt x="168" y="63"/>
                    </a:lnTo>
                    <a:lnTo>
                      <a:pt x="159" y="60"/>
                    </a:lnTo>
                    <a:lnTo>
                      <a:pt x="149" y="59"/>
                    </a:lnTo>
                    <a:lnTo>
                      <a:pt x="142" y="60"/>
                    </a:lnTo>
                    <a:lnTo>
                      <a:pt x="135" y="61"/>
                    </a:lnTo>
                    <a:lnTo>
                      <a:pt x="129" y="64"/>
                    </a:lnTo>
                    <a:lnTo>
                      <a:pt x="123" y="67"/>
                    </a:lnTo>
                    <a:lnTo>
                      <a:pt x="116" y="74"/>
                    </a:lnTo>
                    <a:lnTo>
                      <a:pt x="110" y="80"/>
                    </a:lnTo>
                    <a:lnTo>
                      <a:pt x="109" y="80"/>
                    </a:lnTo>
                    <a:lnTo>
                      <a:pt x="107" y="63"/>
                    </a:lnTo>
                    <a:lnTo>
                      <a:pt x="74" y="63"/>
                    </a:lnTo>
                    <a:lnTo>
                      <a:pt x="74" y="71"/>
                    </a:lnTo>
                    <a:lnTo>
                      <a:pt x="74" y="81"/>
                    </a:lnTo>
                    <a:lnTo>
                      <a:pt x="74" y="93"/>
                    </a:lnTo>
                    <a:lnTo>
                      <a:pt x="74" y="104"/>
                    </a:lnTo>
                    <a:lnTo>
                      <a:pt x="74" y="193"/>
                    </a:lnTo>
                    <a:close/>
                    <a:moveTo>
                      <a:pt x="270" y="193"/>
                    </a:moveTo>
                    <a:lnTo>
                      <a:pt x="270" y="93"/>
                    </a:lnTo>
                    <a:lnTo>
                      <a:pt x="295" y="93"/>
                    </a:lnTo>
                    <a:lnTo>
                      <a:pt x="295" y="63"/>
                    </a:lnTo>
                    <a:lnTo>
                      <a:pt x="270" y="63"/>
                    </a:lnTo>
                    <a:lnTo>
                      <a:pt x="270" y="56"/>
                    </a:lnTo>
                    <a:lnTo>
                      <a:pt x="270" y="51"/>
                    </a:lnTo>
                    <a:lnTo>
                      <a:pt x="271" y="47"/>
                    </a:lnTo>
                    <a:lnTo>
                      <a:pt x="272" y="42"/>
                    </a:lnTo>
                    <a:lnTo>
                      <a:pt x="275" y="39"/>
                    </a:lnTo>
                    <a:lnTo>
                      <a:pt x="277" y="37"/>
                    </a:lnTo>
                    <a:lnTo>
                      <a:pt x="280" y="35"/>
                    </a:lnTo>
                    <a:lnTo>
                      <a:pt x="284" y="34"/>
                    </a:lnTo>
                    <a:lnTo>
                      <a:pt x="289" y="32"/>
                    </a:lnTo>
                    <a:lnTo>
                      <a:pt x="295" y="34"/>
                    </a:lnTo>
                    <a:lnTo>
                      <a:pt x="302" y="35"/>
                    </a:lnTo>
                    <a:lnTo>
                      <a:pt x="303" y="3"/>
                    </a:lnTo>
                    <a:lnTo>
                      <a:pt x="293" y="1"/>
                    </a:lnTo>
                    <a:lnTo>
                      <a:pt x="282" y="0"/>
                    </a:lnTo>
                    <a:lnTo>
                      <a:pt x="272" y="1"/>
                    </a:lnTo>
                    <a:lnTo>
                      <a:pt x="264" y="3"/>
                    </a:lnTo>
                    <a:lnTo>
                      <a:pt x="259" y="6"/>
                    </a:lnTo>
                    <a:lnTo>
                      <a:pt x="255" y="8"/>
                    </a:lnTo>
                    <a:lnTo>
                      <a:pt x="251" y="10"/>
                    </a:lnTo>
                    <a:lnTo>
                      <a:pt x="246" y="14"/>
                    </a:lnTo>
                    <a:lnTo>
                      <a:pt x="242" y="18"/>
                    </a:lnTo>
                    <a:lnTo>
                      <a:pt x="239" y="22"/>
                    </a:lnTo>
                    <a:lnTo>
                      <a:pt x="237" y="28"/>
                    </a:lnTo>
                    <a:lnTo>
                      <a:pt x="235" y="34"/>
                    </a:lnTo>
                    <a:lnTo>
                      <a:pt x="231" y="46"/>
                    </a:lnTo>
                    <a:lnTo>
                      <a:pt x="230" y="57"/>
                    </a:lnTo>
                    <a:lnTo>
                      <a:pt x="230" y="63"/>
                    </a:lnTo>
                    <a:lnTo>
                      <a:pt x="214" y="63"/>
                    </a:lnTo>
                    <a:lnTo>
                      <a:pt x="214" y="93"/>
                    </a:lnTo>
                    <a:lnTo>
                      <a:pt x="230" y="93"/>
                    </a:lnTo>
                    <a:lnTo>
                      <a:pt x="230" y="193"/>
                    </a:lnTo>
                    <a:lnTo>
                      <a:pt x="270" y="193"/>
                    </a:lnTo>
                    <a:close/>
                    <a:moveTo>
                      <a:pt x="314" y="193"/>
                    </a:moveTo>
                    <a:lnTo>
                      <a:pt x="354" y="193"/>
                    </a:lnTo>
                    <a:lnTo>
                      <a:pt x="354" y="127"/>
                    </a:lnTo>
                    <a:lnTo>
                      <a:pt x="354" y="123"/>
                    </a:lnTo>
                    <a:lnTo>
                      <a:pt x="354" y="118"/>
                    </a:lnTo>
                    <a:lnTo>
                      <a:pt x="356" y="114"/>
                    </a:lnTo>
                    <a:lnTo>
                      <a:pt x="358" y="109"/>
                    </a:lnTo>
                    <a:lnTo>
                      <a:pt x="361" y="106"/>
                    </a:lnTo>
                    <a:lnTo>
                      <a:pt x="364" y="103"/>
                    </a:lnTo>
                    <a:lnTo>
                      <a:pt x="367" y="100"/>
                    </a:lnTo>
                    <a:lnTo>
                      <a:pt x="372" y="99"/>
                    </a:lnTo>
                    <a:lnTo>
                      <a:pt x="376" y="98"/>
                    </a:lnTo>
                    <a:lnTo>
                      <a:pt x="381" y="97"/>
                    </a:lnTo>
                    <a:lnTo>
                      <a:pt x="388" y="98"/>
                    </a:lnTo>
                    <a:lnTo>
                      <a:pt x="392" y="98"/>
                    </a:lnTo>
                    <a:lnTo>
                      <a:pt x="392" y="60"/>
                    </a:lnTo>
                    <a:lnTo>
                      <a:pt x="389" y="59"/>
                    </a:lnTo>
                    <a:lnTo>
                      <a:pt x="384" y="59"/>
                    </a:lnTo>
                    <a:lnTo>
                      <a:pt x="379" y="60"/>
                    </a:lnTo>
                    <a:lnTo>
                      <a:pt x="375" y="61"/>
                    </a:lnTo>
                    <a:lnTo>
                      <a:pt x="370" y="64"/>
                    </a:lnTo>
                    <a:lnTo>
                      <a:pt x="365" y="66"/>
                    </a:lnTo>
                    <a:lnTo>
                      <a:pt x="360" y="69"/>
                    </a:lnTo>
                    <a:lnTo>
                      <a:pt x="357" y="75"/>
                    </a:lnTo>
                    <a:lnTo>
                      <a:pt x="352" y="80"/>
                    </a:lnTo>
                    <a:lnTo>
                      <a:pt x="350" y="87"/>
                    </a:lnTo>
                    <a:lnTo>
                      <a:pt x="349" y="87"/>
                    </a:lnTo>
                    <a:lnTo>
                      <a:pt x="348" y="63"/>
                    </a:lnTo>
                    <a:lnTo>
                      <a:pt x="313" y="63"/>
                    </a:lnTo>
                    <a:lnTo>
                      <a:pt x="313" y="71"/>
                    </a:lnTo>
                    <a:lnTo>
                      <a:pt x="314" y="81"/>
                    </a:lnTo>
                    <a:lnTo>
                      <a:pt x="314" y="93"/>
                    </a:lnTo>
                    <a:lnTo>
                      <a:pt x="314" y="106"/>
                    </a:lnTo>
                    <a:lnTo>
                      <a:pt x="314" y="193"/>
                    </a:lnTo>
                    <a:close/>
                    <a:moveTo>
                      <a:pt x="518" y="193"/>
                    </a:moveTo>
                    <a:lnTo>
                      <a:pt x="516" y="180"/>
                    </a:lnTo>
                    <a:lnTo>
                      <a:pt x="516" y="162"/>
                    </a:lnTo>
                    <a:lnTo>
                      <a:pt x="516" y="116"/>
                    </a:lnTo>
                    <a:lnTo>
                      <a:pt x="515" y="105"/>
                    </a:lnTo>
                    <a:lnTo>
                      <a:pt x="513" y="94"/>
                    </a:lnTo>
                    <a:lnTo>
                      <a:pt x="510" y="85"/>
                    </a:lnTo>
                    <a:lnTo>
                      <a:pt x="505" y="76"/>
                    </a:lnTo>
                    <a:lnTo>
                      <a:pt x="500" y="73"/>
                    </a:lnTo>
                    <a:lnTo>
                      <a:pt x="497" y="69"/>
                    </a:lnTo>
                    <a:lnTo>
                      <a:pt x="492" y="67"/>
                    </a:lnTo>
                    <a:lnTo>
                      <a:pt x="487" y="64"/>
                    </a:lnTo>
                    <a:lnTo>
                      <a:pt x="481" y="63"/>
                    </a:lnTo>
                    <a:lnTo>
                      <a:pt x="474" y="60"/>
                    </a:lnTo>
                    <a:lnTo>
                      <a:pt x="468" y="60"/>
                    </a:lnTo>
                    <a:lnTo>
                      <a:pt x="460" y="59"/>
                    </a:lnTo>
                    <a:lnTo>
                      <a:pt x="444" y="60"/>
                    </a:lnTo>
                    <a:lnTo>
                      <a:pt x="430" y="64"/>
                    </a:lnTo>
                    <a:lnTo>
                      <a:pt x="419" y="67"/>
                    </a:lnTo>
                    <a:lnTo>
                      <a:pt x="411" y="71"/>
                    </a:lnTo>
                    <a:lnTo>
                      <a:pt x="418" y="97"/>
                    </a:lnTo>
                    <a:lnTo>
                      <a:pt x="426" y="94"/>
                    </a:lnTo>
                    <a:lnTo>
                      <a:pt x="434" y="90"/>
                    </a:lnTo>
                    <a:lnTo>
                      <a:pt x="443" y="88"/>
                    </a:lnTo>
                    <a:lnTo>
                      <a:pt x="454" y="87"/>
                    </a:lnTo>
                    <a:lnTo>
                      <a:pt x="460" y="88"/>
                    </a:lnTo>
                    <a:lnTo>
                      <a:pt x="465" y="89"/>
                    </a:lnTo>
                    <a:lnTo>
                      <a:pt x="469" y="90"/>
                    </a:lnTo>
                    <a:lnTo>
                      <a:pt x="472" y="94"/>
                    </a:lnTo>
                    <a:lnTo>
                      <a:pt x="474" y="96"/>
                    </a:lnTo>
                    <a:lnTo>
                      <a:pt x="475" y="98"/>
                    </a:lnTo>
                    <a:lnTo>
                      <a:pt x="476" y="102"/>
                    </a:lnTo>
                    <a:lnTo>
                      <a:pt x="476" y="104"/>
                    </a:lnTo>
                    <a:lnTo>
                      <a:pt x="476" y="106"/>
                    </a:lnTo>
                    <a:lnTo>
                      <a:pt x="460" y="107"/>
                    </a:lnTo>
                    <a:lnTo>
                      <a:pt x="446" y="109"/>
                    </a:lnTo>
                    <a:lnTo>
                      <a:pt x="433" y="113"/>
                    </a:lnTo>
                    <a:lnTo>
                      <a:pt x="422" y="118"/>
                    </a:lnTo>
                    <a:lnTo>
                      <a:pt x="418" y="122"/>
                    </a:lnTo>
                    <a:lnTo>
                      <a:pt x="414" y="125"/>
                    </a:lnTo>
                    <a:lnTo>
                      <a:pt x="411" y="129"/>
                    </a:lnTo>
                    <a:lnTo>
                      <a:pt x="407" y="134"/>
                    </a:lnTo>
                    <a:lnTo>
                      <a:pt x="405" y="139"/>
                    </a:lnTo>
                    <a:lnTo>
                      <a:pt x="403" y="144"/>
                    </a:lnTo>
                    <a:lnTo>
                      <a:pt x="402" y="151"/>
                    </a:lnTo>
                    <a:lnTo>
                      <a:pt x="402" y="156"/>
                    </a:lnTo>
                    <a:lnTo>
                      <a:pt x="403" y="164"/>
                    </a:lnTo>
                    <a:lnTo>
                      <a:pt x="405" y="172"/>
                    </a:lnTo>
                    <a:lnTo>
                      <a:pt x="408" y="178"/>
                    </a:lnTo>
                    <a:lnTo>
                      <a:pt x="413" y="184"/>
                    </a:lnTo>
                    <a:lnTo>
                      <a:pt x="418" y="190"/>
                    </a:lnTo>
                    <a:lnTo>
                      <a:pt x="426" y="193"/>
                    </a:lnTo>
                    <a:lnTo>
                      <a:pt x="433" y="195"/>
                    </a:lnTo>
                    <a:lnTo>
                      <a:pt x="443" y="196"/>
                    </a:lnTo>
                    <a:lnTo>
                      <a:pt x="454" y="195"/>
                    </a:lnTo>
                    <a:lnTo>
                      <a:pt x="464" y="192"/>
                    </a:lnTo>
                    <a:lnTo>
                      <a:pt x="468" y="190"/>
                    </a:lnTo>
                    <a:lnTo>
                      <a:pt x="472" y="187"/>
                    </a:lnTo>
                    <a:lnTo>
                      <a:pt x="475" y="184"/>
                    </a:lnTo>
                    <a:lnTo>
                      <a:pt x="480" y="181"/>
                    </a:lnTo>
                    <a:lnTo>
                      <a:pt x="480" y="181"/>
                    </a:lnTo>
                    <a:lnTo>
                      <a:pt x="482" y="193"/>
                    </a:lnTo>
                    <a:lnTo>
                      <a:pt x="518" y="193"/>
                    </a:lnTo>
                    <a:close/>
                    <a:moveTo>
                      <a:pt x="478" y="146"/>
                    </a:moveTo>
                    <a:lnTo>
                      <a:pt x="478" y="149"/>
                    </a:lnTo>
                    <a:lnTo>
                      <a:pt x="476" y="153"/>
                    </a:lnTo>
                    <a:lnTo>
                      <a:pt x="474" y="158"/>
                    </a:lnTo>
                    <a:lnTo>
                      <a:pt x="469" y="163"/>
                    </a:lnTo>
                    <a:lnTo>
                      <a:pt x="467" y="165"/>
                    </a:lnTo>
                    <a:lnTo>
                      <a:pt x="464" y="166"/>
                    </a:lnTo>
                    <a:lnTo>
                      <a:pt x="460" y="167"/>
                    </a:lnTo>
                    <a:lnTo>
                      <a:pt x="456" y="167"/>
                    </a:lnTo>
                    <a:lnTo>
                      <a:pt x="453" y="167"/>
                    </a:lnTo>
                    <a:lnTo>
                      <a:pt x="451" y="167"/>
                    </a:lnTo>
                    <a:lnTo>
                      <a:pt x="447" y="165"/>
                    </a:lnTo>
                    <a:lnTo>
                      <a:pt x="445" y="164"/>
                    </a:lnTo>
                    <a:lnTo>
                      <a:pt x="443" y="162"/>
                    </a:lnTo>
                    <a:lnTo>
                      <a:pt x="442" y="159"/>
                    </a:lnTo>
                    <a:lnTo>
                      <a:pt x="441" y="156"/>
                    </a:lnTo>
                    <a:lnTo>
                      <a:pt x="441" y="152"/>
                    </a:lnTo>
                    <a:lnTo>
                      <a:pt x="442" y="147"/>
                    </a:lnTo>
                    <a:lnTo>
                      <a:pt x="444" y="143"/>
                    </a:lnTo>
                    <a:lnTo>
                      <a:pt x="447" y="138"/>
                    </a:lnTo>
                    <a:lnTo>
                      <a:pt x="452" y="136"/>
                    </a:lnTo>
                    <a:lnTo>
                      <a:pt x="457" y="134"/>
                    </a:lnTo>
                    <a:lnTo>
                      <a:pt x="464" y="133"/>
                    </a:lnTo>
                    <a:lnTo>
                      <a:pt x="470" y="132"/>
                    </a:lnTo>
                    <a:lnTo>
                      <a:pt x="478" y="132"/>
                    </a:lnTo>
                    <a:lnTo>
                      <a:pt x="478" y="146"/>
                    </a:lnTo>
                    <a:close/>
                    <a:moveTo>
                      <a:pt x="659" y="141"/>
                    </a:moveTo>
                    <a:lnTo>
                      <a:pt x="660" y="135"/>
                    </a:lnTo>
                    <a:lnTo>
                      <a:pt x="660" y="125"/>
                    </a:lnTo>
                    <a:lnTo>
                      <a:pt x="660" y="113"/>
                    </a:lnTo>
                    <a:lnTo>
                      <a:pt x="658" y="102"/>
                    </a:lnTo>
                    <a:lnTo>
                      <a:pt x="654" y="90"/>
                    </a:lnTo>
                    <a:lnTo>
                      <a:pt x="647" y="80"/>
                    </a:lnTo>
                    <a:lnTo>
                      <a:pt x="644" y="76"/>
                    </a:lnTo>
                    <a:lnTo>
                      <a:pt x="640" y="71"/>
                    </a:lnTo>
                    <a:lnTo>
                      <a:pt x="635" y="68"/>
                    </a:lnTo>
                    <a:lnTo>
                      <a:pt x="630" y="65"/>
                    </a:lnTo>
                    <a:lnTo>
                      <a:pt x="624" y="63"/>
                    </a:lnTo>
                    <a:lnTo>
                      <a:pt x="618" y="61"/>
                    </a:lnTo>
                    <a:lnTo>
                      <a:pt x="611" y="60"/>
                    </a:lnTo>
                    <a:lnTo>
                      <a:pt x="604" y="59"/>
                    </a:lnTo>
                    <a:lnTo>
                      <a:pt x="596" y="60"/>
                    </a:lnTo>
                    <a:lnTo>
                      <a:pt x="589" y="61"/>
                    </a:lnTo>
                    <a:lnTo>
                      <a:pt x="581" y="64"/>
                    </a:lnTo>
                    <a:lnTo>
                      <a:pt x="576" y="66"/>
                    </a:lnTo>
                    <a:lnTo>
                      <a:pt x="569" y="69"/>
                    </a:lnTo>
                    <a:lnTo>
                      <a:pt x="564" y="73"/>
                    </a:lnTo>
                    <a:lnTo>
                      <a:pt x="560" y="77"/>
                    </a:lnTo>
                    <a:lnTo>
                      <a:pt x="555" y="83"/>
                    </a:lnTo>
                    <a:lnTo>
                      <a:pt x="552" y="87"/>
                    </a:lnTo>
                    <a:lnTo>
                      <a:pt x="549" y="93"/>
                    </a:lnTo>
                    <a:lnTo>
                      <a:pt x="546" y="98"/>
                    </a:lnTo>
                    <a:lnTo>
                      <a:pt x="543" y="105"/>
                    </a:lnTo>
                    <a:lnTo>
                      <a:pt x="541" y="117"/>
                    </a:lnTo>
                    <a:lnTo>
                      <a:pt x="540" y="129"/>
                    </a:lnTo>
                    <a:lnTo>
                      <a:pt x="540" y="137"/>
                    </a:lnTo>
                    <a:lnTo>
                      <a:pt x="541" y="144"/>
                    </a:lnTo>
                    <a:lnTo>
                      <a:pt x="542" y="151"/>
                    </a:lnTo>
                    <a:lnTo>
                      <a:pt x="545" y="157"/>
                    </a:lnTo>
                    <a:lnTo>
                      <a:pt x="547" y="163"/>
                    </a:lnTo>
                    <a:lnTo>
                      <a:pt x="550" y="168"/>
                    </a:lnTo>
                    <a:lnTo>
                      <a:pt x="553" y="174"/>
                    </a:lnTo>
                    <a:lnTo>
                      <a:pt x="557" y="178"/>
                    </a:lnTo>
                    <a:lnTo>
                      <a:pt x="562" y="182"/>
                    </a:lnTo>
                    <a:lnTo>
                      <a:pt x="567" y="186"/>
                    </a:lnTo>
                    <a:lnTo>
                      <a:pt x="573" y="188"/>
                    </a:lnTo>
                    <a:lnTo>
                      <a:pt x="579" y="192"/>
                    </a:lnTo>
                    <a:lnTo>
                      <a:pt x="586" y="193"/>
                    </a:lnTo>
                    <a:lnTo>
                      <a:pt x="592" y="195"/>
                    </a:lnTo>
                    <a:lnTo>
                      <a:pt x="600" y="196"/>
                    </a:lnTo>
                    <a:lnTo>
                      <a:pt x="607" y="196"/>
                    </a:lnTo>
                    <a:lnTo>
                      <a:pt x="620" y="195"/>
                    </a:lnTo>
                    <a:lnTo>
                      <a:pt x="632" y="194"/>
                    </a:lnTo>
                    <a:lnTo>
                      <a:pt x="643" y="192"/>
                    </a:lnTo>
                    <a:lnTo>
                      <a:pt x="654" y="188"/>
                    </a:lnTo>
                    <a:lnTo>
                      <a:pt x="648" y="161"/>
                    </a:lnTo>
                    <a:lnTo>
                      <a:pt x="641" y="163"/>
                    </a:lnTo>
                    <a:lnTo>
                      <a:pt x="632" y="164"/>
                    </a:lnTo>
                    <a:lnTo>
                      <a:pt x="623" y="165"/>
                    </a:lnTo>
                    <a:lnTo>
                      <a:pt x="614" y="166"/>
                    </a:lnTo>
                    <a:lnTo>
                      <a:pt x="606" y="165"/>
                    </a:lnTo>
                    <a:lnTo>
                      <a:pt x="600" y="164"/>
                    </a:lnTo>
                    <a:lnTo>
                      <a:pt x="594" y="163"/>
                    </a:lnTo>
                    <a:lnTo>
                      <a:pt x="589" y="159"/>
                    </a:lnTo>
                    <a:lnTo>
                      <a:pt x="584" y="156"/>
                    </a:lnTo>
                    <a:lnTo>
                      <a:pt x="581" y="152"/>
                    </a:lnTo>
                    <a:lnTo>
                      <a:pt x="579" y="147"/>
                    </a:lnTo>
                    <a:lnTo>
                      <a:pt x="578" y="141"/>
                    </a:lnTo>
                    <a:lnTo>
                      <a:pt x="659" y="141"/>
                    </a:lnTo>
                    <a:close/>
                    <a:moveTo>
                      <a:pt x="577" y="113"/>
                    </a:moveTo>
                    <a:lnTo>
                      <a:pt x="578" y="109"/>
                    </a:lnTo>
                    <a:lnTo>
                      <a:pt x="579" y="105"/>
                    </a:lnTo>
                    <a:lnTo>
                      <a:pt x="581" y="100"/>
                    </a:lnTo>
                    <a:lnTo>
                      <a:pt x="583" y="96"/>
                    </a:lnTo>
                    <a:lnTo>
                      <a:pt x="587" y="93"/>
                    </a:lnTo>
                    <a:lnTo>
                      <a:pt x="591" y="89"/>
                    </a:lnTo>
                    <a:lnTo>
                      <a:pt x="596" y="87"/>
                    </a:lnTo>
                    <a:lnTo>
                      <a:pt x="602" y="87"/>
                    </a:lnTo>
                    <a:lnTo>
                      <a:pt x="608" y="87"/>
                    </a:lnTo>
                    <a:lnTo>
                      <a:pt x="613" y="89"/>
                    </a:lnTo>
                    <a:lnTo>
                      <a:pt x="617" y="93"/>
                    </a:lnTo>
                    <a:lnTo>
                      <a:pt x="620" y="96"/>
                    </a:lnTo>
                    <a:lnTo>
                      <a:pt x="621" y="100"/>
                    </a:lnTo>
                    <a:lnTo>
                      <a:pt x="623" y="105"/>
                    </a:lnTo>
                    <a:lnTo>
                      <a:pt x="623" y="109"/>
                    </a:lnTo>
                    <a:lnTo>
                      <a:pt x="624" y="113"/>
                    </a:lnTo>
                    <a:lnTo>
                      <a:pt x="577" y="113"/>
                    </a:lnTo>
                    <a:close/>
                    <a:moveTo>
                      <a:pt x="677" y="187"/>
                    </a:moveTo>
                    <a:lnTo>
                      <a:pt x="685" y="191"/>
                    </a:lnTo>
                    <a:lnTo>
                      <a:pt x="695" y="194"/>
                    </a:lnTo>
                    <a:lnTo>
                      <a:pt x="705" y="195"/>
                    </a:lnTo>
                    <a:lnTo>
                      <a:pt x="717" y="196"/>
                    </a:lnTo>
                    <a:lnTo>
                      <a:pt x="730" y="195"/>
                    </a:lnTo>
                    <a:lnTo>
                      <a:pt x="742" y="193"/>
                    </a:lnTo>
                    <a:lnTo>
                      <a:pt x="751" y="190"/>
                    </a:lnTo>
                    <a:lnTo>
                      <a:pt x="759" y="184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2" y="163"/>
                    </a:lnTo>
                    <a:lnTo>
                      <a:pt x="772" y="154"/>
                    </a:lnTo>
                    <a:lnTo>
                      <a:pt x="772" y="147"/>
                    </a:lnTo>
                    <a:lnTo>
                      <a:pt x="770" y="141"/>
                    </a:lnTo>
                    <a:lnTo>
                      <a:pt x="768" y="135"/>
                    </a:lnTo>
                    <a:lnTo>
                      <a:pt x="765" y="129"/>
                    </a:lnTo>
                    <a:lnTo>
                      <a:pt x="759" y="125"/>
                    </a:lnTo>
                    <a:lnTo>
                      <a:pt x="754" y="120"/>
                    </a:lnTo>
                    <a:lnTo>
                      <a:pt x="746" y="117"/>
                    </a:lnTo>
                    <a:lnTo>
                      <a:pt x="738" y="114"/>
                    </a:lnTo>
                    <a:lnTo>
                      <a:pt x="728" y="109"/>
                    </a:lnTo>
                    <a:lnTo>
                      <a:pt x="723" y="106"/>
                    </a:lnTo>
                    <a:lnTo>
                      <a:pt x="721" y="105"/>
                    </a:lnTo>
                    <a:lnTo>
                      <a:pt x="718" y="103"/>
                    </a:lnTo>
                    <a:lnTo>
                      <a:pt x="718" y="100"/>
                    </a:lnTo>
                    <a:lnTo>
                      <a:pt x="717" y="98"/>
                    </a:lnTo>
                    <a:lnTo>
                      <a:pt x="718" y="96"/>
                    </a:lnTo>
                    <a:lnTo>
                      <a:pt x="718" y="94"/>
                    </a:lnTo>
                    <a:lnTo>
                      <a:pt x="721" y="93"/>
                    </a:lnTo>
                    <a:lnTo>
                      <a:pt x="722" y="90"/>
                    </a:lnTo>
                    <a:lnTo>
                      <a:pt x="726" y="88"/>
                    </a:lnTo>
                    <a:lnTo>
                      <a:pt x="732" y="88"/>
                    </a:lnTo>
                    <a:lnTo>
                      <a:pt x="741" y="88"/>
                    </a:lnTo>
                    <a:lnTo>
                      <a:pt x="749" y="90"/>
                    </a:lnTo>
                    <a:lnTo>
                      <a:pt x="755" y="93"/>
                    </a:lnTo>
                    <a:lnTo>
                      <a:pt x="761" y="95"/>
                    </a:lnTo>
                    <a:lnTo>
                      <a:pt x="767" y="67"/>
                    </a:lnTo>
                    <a:lnTo>
                      <a:pt x="761" y="65"/>
                    </a:lnTo>
                    <a:lnTo>
                      <a:pt x="752" y="61"/>
                    </a:lnTo>
                    <a:lnTo>
                      <a:pt x="742" y="60"/>
                    </a:lnTo>
                    <a:lnTo>
                      <a:pt x="731" y="59"/>
                    </a:lnTo>
                    <a:lnTo>
                      <a:pt x="721" y="60"/>
                    </a:lnTo>
                    <a:lnTo>
                      <a:pt x="710" y="63"/>
                    </a:lnTo>
                    <a:lnTo>
                      <a:pt x="701" y="67"/>
                    </a:lnTo>
                    <a:lnTo>
                      <a:pt x="694" y="71"/>
                    </a:lnTo>
                    <a:lnTo>
                      <a:pt x="688" y="78"/>
                    </a:lnTo>
                    <a:lnTo>
                      <a:pt x="684" y="86"/>
                    </a:lnTo>
                    <a:lnTo>
                      <a:pt x="681" y="94"/>
                    </a:lnTo>
                    <a:lnTo>
                      <a:pt x="680" y="103"/>
                    </a:lnTo>
                    <a:lnTo>
                      <a:pt x="681" y="108"/>
                    </a:lnTo>
                    <a:lnTo>
                      <a:pt x="682" y="114"/>
                    </a:lnTo>
                    <a:lnTo>
                      <a:pt x="684" y="119"/>
                    </a:lnTo>
                    <a:lnTo>
                      <a:pt x="688" y="125"/>
                    </a:lnTo>
                    <a:lnTo>
                      <a:pt x="694" y="129"/>
                    </a:lnTo>
                    <a:lnTo>
                      <a:pt x="699" y="134"/>
                    </a:lnTo>
                    <a:lnTo>
                      <a:pt x="707" y="138"/>
                    </a:lnTo>
                    <a:lnTo>
                      <a:pt x="716" y="142"/>
                    </a:lnTo>
                    <a:lnTo>
                      <a:pt x="725" y="145"/>
                    </a:lnTo>
                    <a:lnTo>
                      <a:pt x="731" y="148"/>
                    </a:lnTo>
                    <a:lnTo>
                      <a:pt x="732" y="151"/>
                    </a:lnTo>
                    <a:lnTo>
                      <a:pt x="734" y="153"/>
                    </a:lnTo>
                    <a:lnTo>
                      <a:pt x="735" y="154"/>
                    </a:lnTo>
                    <a:lnTo>
                      <a:pt x="735" y="157"/>
                    </a:lnTo>
                    <a:lnTo>
                      <a:pt x="735" y="159"/>
                    </a:lnTo>
                    <a:lnTo>
                      <a:pt x="734" y="162"/>
                    </a:lnTo>
                    <a:lnTo>
                      <a:pt x="732" y="163"/>
                    </a:lnTo>
                    <a:lnTo>
                      <a:pt x="730" y="165"/>
                    </a:lnTo>
                    <a:lnTo>
                      <a:pt x="726" y="167"/>
                    </a:lnTo>
                    <a:lnTo>
                      <a:pt x="717" y="167"/>
                    </a:lnTo>
                    <a:lnTo>
                      <a:pt x="709" y="167"/>
                    </a:lnTo>
                    <a:lnTo>
                      <a:pt x="699" y="164"/>
                    </a:lnTo>
                    <a:lnTo>
                      <a:pt x="690" y="162"/>
                    </a:lnTo>
                    <a:lnTo>
                      <a:pt x="684" y="158"/>
                    </a:lnTo>
                    <a:lnTo>
                      <a:pt x="677" y="187"/>
                    </a:lnTo>
                    <a:close/>
                    <a:moveTo>
                      <a:pt x="803" y="35"/>
                    </a:moveTo>
                    <a:lnTo>
                      <a:pt x="803" y="63"/>
                    </a:lnTo>
                    <a:lnTo>
                      <a:pt x="785" y="63"/>
                    </a:lnTo>
                    <a:lnTo>
                      <a:pt x="785" y="93"/>
                    </a:lnTo>
                    <a:lnTo>
                      <a:pt x="803" y="93"/>
                    </a:lnTo>
                    <a:lnTo>
                      <a:pt x="803" y="146"/>
                    </a:lnTo>
                    <a:lnTo>
                      <a:pt x="803" y="158"/>
                    </a:lnTo>
                    <a:lnTo>
                      <a:pt x="805" y="169"/>
                    </a:lnTo>
                    <a:lnTo>
                      <a:pt x="808" y="178"/>
                    </a:lnTo>
                    <a:lnTo>
                      <a:pt x="813" y="185"/>
                    </a:lnTo>
                    <a:lnTo>
                      <a:pt x="819" y="190"/>
                    </a:lnTo>
                    <a:lnTo>
                      <a:pt x="825" y="193"/>
                    </a:lnTo>
                    <a:lnTo>
                      <a:pt x="834" y="195"/>
                    </a:lnTo>
                    <a:lnTo>
                      <a:pt x="843" y="196"/>
                    </a:lnTo>
                    <a:lnTo>
                      <a:pt x="858" y="195"/>
                    </a:lnTo>
                    <a:lnTo>
                      <a:pt x="869" y="193"/>
                    </a:lnTo>
                    <a:lnTo>
                      <a:pt x="869" y="162"/>
                    </a:lnTo>
                    <a:lnTo>
                      <a:pt x="863" y="163"/>
                    </a:lnTo>
                    <a:lnTo>
                      <a:pt x="857" y="163"/>
                    </a:lnTo>
                    <a:lnTo>
                      <a:pt x="852" y="163"/>
                    </a:lnTo>
                    <a:lnTo>
                      <a:pt x="849" y="162"/>
                    </a:lnTo>
                    <a:lnTo>
                      <a:pt x="846" y="159"/>
                    </a:lnTo>
                    <a:lnTo>
                      <a:pt x="844" y="157"/>
                    </a:lnTo>
                    <a:lnTo>
                      <a:pt x="843" y="154"/>
                    </a:lnTo>
                    <a:lnTo>
                      <a:pt x="842" y="151"/>
                    </a:lnTo>
                    <a:lnTo>
                      <a:pt x="840" y="145"/>
                    </a:lnTo>
                    <a:lnTo>
                      <a:pt x="840" y="139"/>
                    </a:lnTo>
                    <a:lnTo>
                      <a:pt x="840" y="93"/>
                    </a:lnTo>
                    <a:lnTo>
                      <a:pt x="869" y="93"/>
                    </a:lnTo>
                    <a:lnTo>
                      <a:pt x="869" y="63"/>
                    </a:lnTo>
                    <a:lnTo>
                      <a:pt x="840" y="63"/>
                    </a:lnTo>
                    <a:lnTo>
                      <a:pt x="840" y="25"/>
                    </a:lnTo>
                    <a:lnTo>
                      <a:pt x="803" y="35"/>
                    </a:lnTo>
                    <a:close/>
                    <a:moveTo>
                      <a:pt x="892" y="193"/>
                    </a:moveTo>
                    <a:lnTo>
                      <a:pt x="931" y="193"/>
                    </a:lnTo>
                    <a:lnTo>
                      <a:pt x="931" y="127"/>
                    </a:lnTo>
                    <a:lnTo>
                      <a:pt x="931" y="123"/>
                    </a:lnTo>
                    <a:lnTo>
                      <a:pt x="932" y="118"/>
                    </a:lnTo>
                    <a:lnTo>
                      <a:pt x="933" y="114"/>
                    </a:lnTo>
                    <a:lnTo>
                      <a:pt x="935" y="109"/>
                    </a:lnTo>
                    <a:lnTo>
                      <a:pt x="938" y="106"/>
                    </a:lnTo>
                    <a:lnTo>
                      <a:pt x="941" y="103"/>
                    </a:lnTo>
                    <a:lnTo>
                      <a:pt x="945" y="100"/>
                    </a:lnTo>
                    <a:lnTo>
                      <a:pt x="950" y="99"/>
                    </a:lnTo>
                    <a:lnTo>
                      <a:pt x="954" y="98"/>
                    </a:lnTo>
                    <a:lnTo>
                      <a:pt x="959" y="97"/>
                    </a:lnTo>
                    <a:lnTo>
                      <a:pt x="965" y="98"/>
                    </a:lnTo>
                    <a:lnTo>
                      <a:pt x="970" y="98"/>
                    </a:lnTo>
                    <a:lnTo>
                      <a:pt x="970" y="60"/>
                    </a:lnTo>
                    <a:lnTo>
                      <a:pt x="966" y="59"/>
                    </a:lnTo>
                    <a:lnTo>
                      <a:pt x="961" y="59"/>
                    </a:lnTo>
                    <a:lnTo>
                      <a:pt x="957" y="60"/>
                    </a:lnTo>
                    <a:lnTo>
                      <a:pt x="952" y="61"/>
                    </a:lnTo>
                    <a:lnTo>
                      <a:pt x="947" y="64"/>
                    </a:lnTo>
                    <a:lnTo>
                      <a:pt x="942" y="66"/>
                    </a:lnTo>
                    <a:lnTo>
                      <a:pt x="938" y="69"/>
                    </a:lnTo>
                    <a:lnTo>
                      <a:pt x="933" y="75"/>
                    </a:lnTo>
                    <a:lnTo>
                      <a:pt x="930" y="80"/>
                    </a:lnTo>
                    <a:lnTo>
                      <a:pt x="927" y="87"/>
                    </a:lnTo>
                    <a:lnTo>
                      <a:pt x="926" y="87"/>
                    </a:lnTo>
                    <a:lnTo>
                      <a:pt x="925" y="63"/>
                    </a:lnTo>
                    <a:lnTo>
                      <a:pt x="891" y="63"/>
                    </a:lnTo>
                    <a:lnTo>
                      <a:pt x="891" y="71"/>
                    </a:lnTo>
                    <a:lnTo>
                      <a:pt x="891" y="81"/>
                    </a:lnTo>
                    <a:lnTo>
                      <a:pt x="892" y="93"/>
                    </a:lnTo>
                    <a:lnTo>
                      <a:pt x="892" y="106"/>
                    </a:lnTo>
                    <a:lnTo>
                      <a:pt x="892" y="193"/>
                    </a:lnTo>
                    <a:close/>
                    <a:moveTo>
                      <a:pt x="1109" y="63"/>
                    </a:moveTo>
                    <a:lnTo>
                      <a:pt x="1069" y="63"/>
                    </a:lnTo>
                    <a:lnTo>
                      <a:pt x="1069" y="141"/>
                    </a:lnTo>
                    <a:lnTo>
                      <a:pt x="1069" y="145"/>
                    </a:lnTo>
                    <a:lnTo>
                      <a:pt x="1068" y="149"/>
                    </a:lnTo>
                    <a:lnTo>
                      <a:pt x="1065" y="154"/>
                    </a:lnTo>
                    <a:lnTo>
                      <a:pt x="1062" y="158"/>
                    </a:lnTo>
                    <a:lnTo>
                      <a:pt x="1059" y="161"/>
                    </a:lnTo>
                    <a:lnTo>
                      <a:pt x="1055" y="162"/>
                    </a:lnTo>
                    <a:lnTo>
                      <a:pt x="1052" y="163"/>
                    </a:lnTo>
                    <a:lnTo>
                      <a:pt x="1049" y="164"/>
                    </a:lnTo>
                    <a:lnTo>
                      <a:pt x="1043" y="163"/>
                    </a:lnTo>
                    <a:lnTo>
                      <a:pt x="1039" y="162"/>
                    </a:lnTo>
                    <a:lnTo>
                      <a:pt x="1036" y="158"/>
                    </a:lnTo>
                    <a:lnTo>
                      <a:pt x="1034" y="155"/>
                    </a:lnTo>
                    <a:lnTo>
                      <a:pt x="1032" y="151"/>
                    </a:lnTo>
                    <a:lnTo>
                      <a:pt x="1029" y="146"/>
                    </a:lnTo>
                    <a:lnTo>
                      <a:pt x="1029" y="139"/>
                    </a:lnTo>
                    <a:lnTo>
                      <a:pt x="1028" y="133"/>
                    </a:lnTo>
                    <a:lnTo>
                      <a:pt x="1028" y="63"/>
                    </a:lnTo>
                    <a:lnTo>
                      <a:pt x="989" y="63"/>
                    </a:lnTo>
                    <a:lnTo>
                      <a:pt x="989" y="139"/>
                    </a:lnTo>
                    <a:lnTo>
                      <a:pt x="989" y="154"/>
                    </a:lnTo>
                    <a:lnTo>
                      <a:pt x="993" y="165"/>
                    </a:lnTo>
                    <a:lnTo>
                      <a:pt x="996" y="175"/>
                    </a:lnTo>
                    <a:lnTo>
                      <a:pt x="1001" y="183"/>
                    </a:lnTo>
                    <a:lnTo>
                      <a:pt x="1008" y="188"/>
                    </a:lnTo>
                    <a:lnTo>
                      <a:pt x="1015" y="193"/>
                    </a:lnTo>
                    <a:lnTo>
                      <a:pt x="1024" y="195"/>
                    </a:lnTo>
                    <a:lnTo>
                      <a:pt x="1034" y="196"/>
                    </a:lnTo>
                    <a:lnTo>
                      <a:pt x="1041" y="196"/>
                    </a:lnTo>
                    <a:lnTo>
                      <a:pt x="1049" y="194"/>
                    </a:lnTo>
                    <a:lnTo>
                      <a:pt x="1055" y="192"/>
                    </a:lnTo>
                    <a:lnTo>
                      <a:pt x="1061" y="188"/>
                    </a:lnTo>
                    <a:lnTo>
                      <a:pt x="1068" y="182"/>
                    </a:lnTo>
                    <a:lnTo>
                      <a:pt x="1074" y="175"/>
                    </a:lnTo>
                    <a:lnTo>
                      <a:pt x="1074" y="175"/>
                    </a:lnTo>
                    <a:lnTo>
                      <a:pt x="1076" y="193"/>
                    </a:lnTo>
                    <a:lnTo>
                      <a:pt x="1110" y="193"/>
                    </a:lnTo>
                    <a:lnTo>
                      <a:pt x="1109" y="185"/>
                    </a:lnTo>
                    <a:lnTo>
                      <a:pt x="1109" y="175"/>
                    </a:lnTo>
                    <a:lnTo>
                      <a:pt x="1109" y="164"/>
                    </a:lnTo>
                    <a:lnTo>
                      <a:pt x="1109" y="152"/>
                    </a:lnTo>
                    <a:lnTo>
                      <a:pt x="1109" y="63"/>
                    </a:lnTo>
                    <a:close/>
                    <a:moveTo>
                      <a:pt x="1146" y="35"/>
                    </a:moveTo>
                    <a:lnTo>
                      <a:pt x="1146" y="63"/>
                    </a:lnTo>
                    <a:lnTo>
                      <a:pt x="1130" y="63"/>
                    </a:lnTo>
                    <a:lnTo>
                      <a:pt x="1130" y="93"/>
                    </a:lnTo>
                    <a:lnTo>
                      <a:pt x="1146" y="93"/>
                    </a:lnTo>
                    <a:lnTo>
                      <a:pt x="1146" y="146"/>
                    </a:lnTo>
                    <a:lnTo>
                      <a:pt x="1147" y="158"/>
                    </a:lnTo>
                    <a:lnTo>
                      <a:pt x="1149" y="169"/>
                    </a:lnTo>
                    <a:lnTo>
                      <a:pt x="1153" y="178"/>
                    </a:lnTo>
                    <a:lnTo>
                      <a:pt x="1157" y="185"/>
                    </a:lnTo>
                    <a:lnTo>
                      <a:pt x="1162" y="190"/>
                    </a:lnTo>
                    <a:lnTo>
                      <a:pt x="1170" y="193"/>
                    </a:lnTo>
                    <a:lnTo>
                      <a:pt x="1177" y="195"/>
                    </a:lnTo>
                    <a:lnTo>
                      <a:pt x="1187" y="196"/>
                    </a:lnTo>
                    <a:lnTo>
                      <a:pt x="1202" y="195"/>
                    </a:lnTo>
                    <a:lnTo>
                      <a:pt x="1212" y="193"/>
                    </a:lnTo>
                    <a:lnTo>
                      <a:pt x="1212" y="162"/>
                    </a:lnTo>
                    <a:lnTo>
                      <a:pt x="1207" y="163"/>
                    </a:lnTo>
                    <a:lnTo>
                      <a:pt x="1200" y="163"/>
                    </a:lnTo>
                    <a:lnTo>
                      <a:pt x="1197" y="163"/>
                    </a:lnTo>
                    <a:lnTo>
                      <a:pt x="1193" y="162"/>
                    </a:lnTo>
                    <a:lnTo>
                      <a:pt x="1190" y="159"/>
                    </a:lnTo>
                    <a:lnTo>
                      <a:pt x="1188" y="157"/>
                    </a:lnTo>
                    <a:lnTo>
                      <a:pt x="1187" y="154"/>
                    </a:lnTo>
                    <a:lnTo>
                      <a:pt x="1186" y="151"/>
                    </a:lnTo>
                    <a:lnTo>
                      <a:pt x="1185" y="145"/>
                    </a:lnTo>
                    <a:lnTo>
                      <a:pt x="1185" y="139"/>
                    </a:lnTo>
                    <a:lnTo>
                      <a:pt x="1185" y="93"/>
                    </a:lnTo>
                    <a:lnTo>
                      <a:pt x="1213" y="93"/>
                    </a:lnTo>
                    <a:lnTo>
                      <a:pt x="1213" y="63"/>
                    </a:lnTo>
                    <a:lnTo>
                      <a:pt x="1185" y="63"/>
                    </a:lnTo>
                    <a:lnTo>
                      <a:pt x="1185" y="25"/>
                    </a:lnTo>
                    <a:lnTo>
                      <a:pt x="1146" y="35"/>
                    </a:lnTo>
                    <a:close/>
                    <a:moveTo>
                      <a:pt x="1356" y="63"/>
                    </a:moveTo>
                    <a:lnTo>
                      <a:pt x="1316" y="63"/>
                    </a:lnTo>
                    <a:lnTo>
                      <a:pt x="1316" y="141"/>
                    </a:lnTo>
                    <a:lnTo>
                      <a:pt x="1316" y="145"/>
                    </a:lnTo>
                    <a:lnTo>
                      <a:pt x="1315" y="149"/>
                    </a:lnTo>
                    <a:lnTo>
                      <a:pt x="1312" y="154"/>
                    </a:lnTo>
                    <a:lnTo>
                      <a:pt x="1308" y="158"/>
                    </a:lnTo>
                    <a:lnTo>
                      <a:pt x="1305" y="161"/>
                    </a:lnTo>
                    <a:lnTo>
                      <a:pt x="1303" y="162"/>
                    </a:lnTo>
                    <a:lnTo>
                      <a:pt x="1298" y="163"/>
                    </a:lnTo>
                    <a:lnTo>
                      <a:pt x="1295" y="164"/>
                    </a:lnTo>
                    <a:lnTo>
                      <a:pt x="1290" y="163"/>
                    </a:lnTo>
                    <a:lnTo>
                      <a:pt x="1286" y="162"/>
                    </a:lnTo>
                    <a:lnTo>
                      <a:pt x="1282" y="158"/>
                    </a:lnTo>
                    <a:lnTo>
                      <a:pt x="1280" y="155"/>
                    </a:lnTo>
                    <a:lnTo>
                      <a:pt x="1278" y="151"/>
                    </a:lnTo>
                    <a:lnTo>
                      <a:pt x="1277" y="146"/>
                    </a:lnTo>
                    <a:lnTo>
                      <a:pt x="1276" y="139"/>
                    </a:lnTo>
                    <a:lnTo>
                      <a:pt x="1276" y="133"/>
                    </a:lnTo>
                    <a:lnTo>
                      <a:pt x="1276" y="63"/>
                    </a:lnTo>
                    <a:lnTo>
                      <a:pt x="1236" y="63"/>
                    </a:lnTo>
                    <a:lnTo>
                      <a:pt x="1236" y="139"/>
                    </a:lnTo>
                    <a:lnTo>
                      <a:pt x="1237" y="154"/>
                    </a:lnTo>
                    <a:lnTo>
                      <a:pt x="1239" y="165"/>
                    </a:lnTo>
                    <a:lnTo>
                      <a:pt x="1243" y="175"/>
                    </a:lnTo>
                    <a:lnTo>
                      <a:pt x="1249" y="183"/>
                    </a:lnTo>
                    <a:lnTo>
                      <a:pt x="1255" y="188"/>
                    </a:lnTo>
                    <a:lnTo>
                      <a:pt x="1263" y="193"/>
                    </a:lnTo>
                    <a:lnTo>
                      <a:pt x="1270" y="195"/>
                    </a:lnTo>
                    <a:lnTo>
                      <a:pt x="1280" y="196"/>
                    </a:lnTo>
                    <a:lnTo>
                      <a:pt x="1289" y="196"/>
                    </a:lnTo>
                    <a:lnTo>
                      <a:pt x="1295" y="194"/>
                    </a:lnTo>
                    <a:lnTo>
                      <a:pt x="1302" y="192"/>
                    </a:lnTo>
                    <a:lnTo>
                      <a:pt x="1307" y="188"/>
                    </a:lnTo>
                    <a:lnTo>
                      <a:pt x="1315" y="182"/>
                    </a:lnTo>
                    <a:lnTo>
                      <a:pt x="1320" y="175"/>
                    </a:lnTo>
                    <a:lnTo>
                      <a:pt x="1321" y="175"/>
                    </a:lnTo>
                    <a:lnTo>
                      <a:pt x="1322" y="193"/>
                    </a:lnTo>
                    <a:lnTo>
                      <a:pt x="1357" y="193"/>
                    </a:lnTo>
                    <a:lnTo>
                      <a:pt x="1357" y="185"/>
                    </a:lnTo>
                    <a:lnTo>
                      <a:pt x="1356" y="175"/>
                    </a:lnTo>
                    <a:lnTo>
                      <a:pt x="1356" y="164"/>
                    </a:lnTo>
                    <a:lnTo>
                      <a:pt x="1356" y="152"/>
                    </a:lnTo>
                    <a:lnTo>
                      <a:pt x="1356" y="63"/>
                    </a:lnTo>
                    <a:close/>
                    <a:moveTo>
                      <a:pt x="1387" y="193"/>
                    </a:moveTo>
                    <a:lnTo>
                      <a:pt x="1427" y="193"/>
                    </a:lnTo>
                    <a:lnTo>
                      <a:pt x="1427" y="127"/>
                    </a:lnTo>
                    <a:lnTo>
                      <a:pt x="1427" y="123"/>
                    </a:lnTo>
                    <a:lnTo>
                      <a:pt x="1427" y="118"/>
                    </a:lnTo>
                    <a:lnTo>
                      <a:pt x="1429" y="114"/>
                    </a:lnTo>
                    <a:lnTo>
                      <a:pt x="1431" y="109"/>
                    </a:lnTo>
                    <a:lnTo>
                      <a:pt x="1433" y="106"/>
                    </a:lnTo>
                    <a:lnTo>
                      <a:pt x="1437" y="103"/>
                    </a:lnTo>
                    <a:lnTo>
                      <a:pt x="1440" y="100"/>
                    </a:lnTo>
                    <a:lnTo>
                      <a:pt x="1444" y="99"/>
                    </a:lnTo>
                    <a:lnTo>
                      <a:pt x="1450" y="98"/>
                    </a:lnTo>
                    <a:lnTo>
                      <a:pt x="1454" y="97"/>
                    </a:lnTo>
                    <a:lnTo>
                      <a:pt x="1460" y="98"/>
                    </a:lnTo>
                    <a:lnTo>
                      <a:pt x="1465" y="98"/>
                    </a:lnTo>
                    <a:lnTo>
                      <a:pt x="1465" y="60"/>
                    </a:lnTo>
                    <a:lnTo>
                      <a:pt x="1461" y="59"/>
                    </a:lnTo>
                    <a:lnTo>
                      <a:pt x="1457" y="59"/>
                    </a:lnTo>
                    <a:lnTo>
                      <a:pt x="1452" y="60"/>
                    </a:lnTo>
                    <a:lnTo>
                      <a:pt x="1447" y="61"/>
                    </a:lnTo>
                    <a:lnTo>
                      <a:pt x="1442" y="64"/>
                    </a:lnTo>
                    <a:lnTo>
                      <a:pt x="1438" y="66"/>
                    </a:lnTo>
                    <a:lnTo>
                      <a:pt x="1433" y="69"/>
                    </a:lnTo>
                    <a:lnTo>
                      <a:pt x="1429" y="75"/>
                    </a:lnTo>
                    <a:lnTo>
                      <a:pt x="1426" y="80"/>
                    </a:lnTo>
                    <a:lnTo>
                      <a:pt x="1423" y="87"/>
                    </a:lnTo>
                    <a:lnTo>
                      <a:pt x="1421" y="87"/>
                    </a:lnTo>
                    <a:lnTo>
                      <a:pt x="1420" y="63"/>
                    </a:lnTo>
                    <a:lnTo>
                      <a:pt x="1386" y="63"/>
                    </a:lnTo>
                    <a:lnTo>
                      <a:pt x="1387" y="71"/>
                    </a:lnTo>
                    <a:lnTo>
                      <a:pt x="1387" y="81"/>
                    </a:lnTo>
                    <a:lnTo>
                      <a:pt x="1387" y="93"/>
                    </a:lnTo>
                    <a:lnTo>
                      <a:pt x="1387" y="106"/>
                    </a:lnTo>
                    <a:lnTo>
                      <a:pt x="1387" y="193"/>
                    </a:lnTo>
                    <a:close/>
                    <a:moveTo>
                      <a:pt x="1591" y="193"/>
                    </a:moveTo>
                    <a:lnTo>
                      <a:pt x="1589" y="180"/>
                    </a:lnTo>
                    <a:lnTo>
                      <a:pt x="1589" y="162"/>
                    </a:lnTo>
                    <a:lnTo>
                      <a:pt x="1589" y="116"/>
                    </a:lnTo>
                    <a:lnTo>
                      <a:pt x="1588" y="105"/>
                    </a:lnTo>
                    <a:lnTo>
                      <a:pt x="1586" y="94"/>
                    </a:lnTo>
                    <a:lnTo>
                      <a:pt x="1582" y="85"/>
                    </a:lnTo>
                    <a:lnTo>
                      <a:pt x="1577" y="76"/>
                    </a:lnTo>
                    <a:lnTo>
                      <a:pt x="1573" y="73"/>
                    </a:lnTo>
                    <a:lnTo>
                      <a:pt x="1569" y="69"/>
                    </a:lnTo>
                    <a:lnTo>
                      <a:pt x="1565" y="67"/>
                    </a:lnTo>
                    <a:lnTo>
                      <a:pt x="1560" y="64"/>
                    </a:lnTo>
                    <a:lnTo>
                      <a:pt x="1554" y="63"/>
                    </a:lnTo>
                    <a:lnTo>
                      <a:pt x="1548" y="60"/>
                    </a:lnTo>
                    <a:lnTo>
                      <a:pt x="1540" y="60"/>
                    </a:lnTo>
                    <a:lnTo>
                      <a:pt x="1533" y="59"/>
                    </a:lnTo>
                    <a:lnTo>
                      <a:pt x="1517" y="60"/>
                    </a:lnTo>
                    <a:lnTo>
                      <a:pt x="1502" y="64"/>
                    </a:lnTo>
                    <a:lnTo>
                      <a:pt x="1492" y="67"/>
                    </a:lnTo>
                    <a:lnTo>
                      <a:pt x="1484" y="71"/>
                    </a:lnTo>
                    <a:lnTo>
                      <a:pt x="1491" y="97"/>
                    </a:lnTo>
                    <a:lnTo>
                      <a:pt x="1498" y="94"/>
                    </a:lnTo>
                    <a:lnTo>
                      <a:pt x="1507" y="90"/>
                    </a:lnTo>
                    <a:lnTo>
                      <a:pt x="1517" y="88"/>
                    </a:lnTo>
                    <a:lnTo>
                      <a:pt x="1526" y="87"/>
                    </a:lnTo>
                    <a:lnTo>
                      <a:pt x="1533" y="88"/>
                    </a:lnTo>
                    <a:lnTo>
                      <a:pt x="1538" y="89"/>
                    </a:lnTo>
                    <a:lnTo>
                      <a:pt x="1541" y="90"/>
                    </a:lnTo>
                    <a:lnTo>
                      <a:pt x="1545" y="94"/>
                    </a:lnTo>
                    <a:lnTo>
                      <a:pt x="1547" y="96"/>
                    </a:lnTo>
                    <a:lnTo>
                      <a:pt x="1548" y="98"/>
                    </a:lnTo>
                    <a:lnTo>
                      <a:pt x="1549" y="102"/>
                    </a:lnTo>
                    <a:lnTo>
                      <a:pt x="1549" y="104"/>
                    </a:lnTo>
                    <a:lnTo>
                      <a:pt x="1549" y="106"/>
                    </a:lnTo>
                    <a:lnTo>
                      <a:pt x="1533" y="107"/>
                    </a:lnTo>
                    <a:lnTo>
                      <a:pt x="1519" y="109"/>
                    </a:lnTo>
                    <a:lnTo>
                      <a:pt x="1506" y="113"/>
                    </a:lnTo>
                    <a:lnTo>
                      <a:pt x="1495" y="118"/>
                    </a:lnTo>
                    <a:lnTo>
                      <a:pt x="1491" y="122"/>
                    </a:lnTo>
                    <a:lnTo>
                      <a:pt x="1486" y="125"/>
                    </a:lnTo>
                    <a:lnTo>
                      <a:pt x="1483" y="129"/>
                    </a:lnTo>
                    <a:lnTo>
                      <a:pt x="1480" y="134"/>
                    </a:lnTo>
                    <a:lnTo>
                      <a:pt x="1478" y="139"/>
                    </a:lnTo>
                    <a:lnTo>
                      <a:pt x="1475" y="144"/>
                    </a:lnTo>
                    <a:lnTo>
                      <a:pt x="1474" y="151"/>
                    </a:lnTo>
                    <a:lnTo>
                      <a:pt x="1474" y="156"/>
                    </a:lnTo>
                    <a:lnTo>
                      <a:pt x="1475" y="164"/>
                    </a:lnTo>
                    <a:lnTo>
                      <a:pt x="1478" y="172"/>
                    </a:lnTo>
                    <a:lnTo>
                      <a:pt x="1481" y="178"/>
                    </a:lnTo>
                    <a:lnTo>
                      <a:pt x="1485" y="184"/>
                    </a:lnTo>
                    <a:lnTo>
                      <a:pt x="1492" y="190"/>
                    </a:lnTo>
                    <a:lnTo>
                      <a:pt x="1498" y="193"/>
                    </a:lnTo>
                    <a:lnTo>
                      <a:pt x="1507" y="195"/>
                    </a:lnTo>
                    <a:lnTo>
                      <a:pt x="1515" y="196"/>
                    </a:lnTo>
                    <a:lnTo>
                      <a:pt x="1526" y="195"/>
                    </a:lnTo>
                    <a:lnTo>
                      <a:pt x="1536" y="192"/>
                    </a:lnTo>
                    <a:lnTo>
                      <a:pt x="1540" y="190"/>
                    </a:lnTo>
                    <a:lnTo>
                      <a:pt x="1545" y="187"/>
                    </a:lnTo>
                    <a:lnTo>
                      <a:pt x="1549" y="184"/>
                    </a:lnTo>
                    <a:lnTo>
                      <a:pt x="1552" y="181"/>
                    </a:lnTo>
                    <a:lnTo>
                      <a:pt x="1552" y="181"/>
                    </a:lnTo>
                    <a:lnTo>
                      <a:pt x="1555" y="193"/>
                    </a:lnTo>
                    <a:lnTo>
                      <a:pt x="1591" y="193"/>
                    </a:lnTo>
                    <a:close/>
                    <a:moveTo>
                      <a:pt x="1550" y="146"/>
                    </a:moveTo>
                    <a:lnTo>
                      <a:pt x="1550" y="149"/>
                    </a:lnTo>
                    <a:lnTo>
                      <a:pt x="1550" y="153"/>
                    </a:lnTo>
                    <a:lnTo>
                      <a:pt x="1547" y="158"/>
                    </a:lnTo>
                    <a:lnTo>
                      <a:pt x="1542" y="163"/>
                    </a:lnTo>
                    <a:lnTo>
                      <a:pt x="1539" y="165"/>
                    </a:lnTo>
                    <a:lnTo>
                      <a:pt x="1536" y="166"/>
                    </a:lnTo>
                    <a:lnTo>
                      <a:pt x="1533" y="167"/>
                    </a:lnTo>
                    <a:lnTo>
                      <a:pt x="1529" y="167"/>
                    </a:lnTo>
                    <a:lnTo>
                      <a:pt x="1526" y="167"/>
                    </a:lnTo>
                    <a:lnTo>
                      <a:pt x="1523" y="167"/>
                    </a:lnTo>
                    <a:lnTo>
                      <a:pt x="1520" y="165"/>
                    </a:lnTo>
                    <a:lnTo>
                      <a:pt x="1518" y="164"/>
                    </a:lnTo>
                    <a:lnTo>
                      <a:pt x="1517" y="162"/>
                    </a:lnTo>
                    <a:lnTo>
                      <a:pt x="1514" y="159"/>
                    </a:lnTo>
                    <a:lnTo>
                      <a:pt x="1513" y="156"/>
                    </a:lnTo>
                    <a:lnTo>
                      <a:pt x="1513" y="152"/>
                    </a:lnTo>
                    <a:lnTo>
                      <a:pt x="1514" y="147"/>
                    </a:lnTo>
                    <a:lnTo>
                      <a:pt x="1517" y="143"/>
                    </a:lnTo>
                    <a:lnTo>
                      <a:pt x="1520" y="138"/>
                    </a:lnTo>
                    <a:lnTo>
                      <a:pt x="1524" y="136"/>
                    </a:lnTo>
                    <a:lnTo>
                      <a:pt x="1529" y="134"/>
                    </a:lnTo>
                    <a:lnTo>
                      <a:pt x="1536" y="133"/>
                    </a:lnTo>
                    <a:lnTo>
                      <a:pt x="1542" y="132"/>
                    </a:lnTo>
                    <a:lnTo>
                      <a:pt x="1550" y="132"/>
                    </a:lnTo>
                    <a:lnTo>
                      <a:pt x="1550" y="146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45" name="Google Shape;245;p36"/>
            <p:cNvGrpSpPr/>
            <p:nvPr/>
          </p:nvGrpSpPr>
          <p:grpSpPr>
            <a:xfrm>
              <a:off x="1087997" y="3012511"/>
              <a:ext cx="1669307" cy="1467776"/>
              <a:chOff x="661988" y="2514600"/>
              <a:chExt cx="1890709" cy="1727201"/>
            </a:xfrm>
          </p:grpSpPr>
          <p:sp>
            <p:nvSpPr>
              <p:cNvPr id="246" name="Google Shape;246;p36"/>
              <p:cNvSpPr/>
              <p:nvPr/>
            </p:nvSpPr>
            <p:spPr>
              <a:xfrm>
                <a:off x="661988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6" y="0"/>
                    </a:moveTo>
                    <a:lnTo>
                      <a:pt x="3448" y="0"/>
                    </a:lnTo>
                    <a:lnTo>
                      <a:pt x="3461" y="1"/>
                    </a:lnTo>
                    <a:lnTo>
                      <a:pt x="3473" y="3"/>
                    </a:lnTo>
                    <a:lnTo>
                      <a:pt x="3485" y="5"/>
                    </a:lnTo>
                    <a:lnTo>
                      <a:pt x="3497" y="10"/>
                    </a:lnTo>
                    <a:lnTo>
                      <a:pt x="3507" y="16"/>
                    </a:lnTo>
                    <a:lnTo>
                      <a:pt x="3518" y="22"/>
                    </a:lnTo>
                    <a:lnTo>
                      <a:pt x="3528" y="30"/>
                    </a:lnTo>
                    <a:lnTo>
                      <a:pt x="3537" y="39"/>
                    </a:lnTo>
                    <a:lnTo>
                      <a:pt x="3545" y="48"/>
                    </a:lnTo>
                    <a:lnTo>
                      <a:pt x="3553" y="58"/>
                    </a:lnTo>
                    <a:lnTo>
                      <a:pt x="3559" y="69"/>
                    </a:lnTo>
                    <a:lnTo>
                      <a:pt x="3565" y="80"/>
                    </a:lnTo>
                    <a:lnTo>
                      <a:pt x="3569" y="92"/>
                    </a:lnTo>
                    <a:lnTo>
                      <a:pt x="3571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1" y="3162"/>
                    </a:lnTo>
                    <a:lnTo>
                      <a:pt x="3569" y="3174"/>
                    </a:lnTo>
                    <a:lnTo>
                      <a:pt x="3565" y="3186"/>
                    </a:lnTo>
                    <a:lnTo>
                      <a:pt x="3559" y="3197"/>
                    </a:lnTo>
                    <a:lnTo>
                      <a:pt x="3553" y="3209"/>
                    </a:lnTo>
                    <a:lnTo>
                      <a:pt x="3545" y="3219"/>
                    </a:lnTo>
                    <a:lnTo>
                      <a:pt x="3537" y="3227"/>
                    </a:lnTo>
                    <a:lnTo>
                      <a:pt x="3528" y="3235"/>
                    </a:lnTo>
                    <a:lnTo>
                      <a:pt x="3518" y="3243"/>
                    </a:lnTo>
                    <a:lnTo>
                      <a:pt x="3507" y="3250"/>
                    </a:lnTo>
                    <a:lnTo>
                      <a:pt x="3497" y="3255"/>
                    </a:lnTo>
                    <a:lnTo>
                      <a:pt x="3485" y="3259"/>
                    </a:lnTo>
                    <a:lnTo>
                      <a:pt x="3473" y="3262"/>
                    </a:lnTo>
                    <a:lnTo>
                      <a:pt x="3461" y="3264"/>
                    </a:lnTo>
                    <a:lnTo>
                      <a:pt x="3448" y="3265"/>
                    </a:lnTo>
                    <a:lnTo>
                      <a:pt x="126" y="3265"/>
                    </a:lnTo>
                    <a:lnTo>
                      <a:pt x="113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7" y="3255"/>
                    </a:lnTo>
                    <a:lnTo>
                      <a:pt x="65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6" y="3227"/>
                    </a:lnTo>
                    <a:lnTo>
                      <a:pt x="29" y="3219"/>
                    </a:lnTo>
                    <a:lnTo>
                      <a:pt x="21" y="3209"/>
                    </a:lnTo>
                    <a:lnTo>
                      <a:pt x="15" y="3197"/>
                    </a:lnTo>
                    <a:lnTo>
                      <a:pt x="9" y="3186"/>
                    </a:lnTo>
                    <a:lnTo>
                      <a:pt x="5" y="3174"/>
                    </a:lnTo>
                    <a:lnTo>
                      <a:pt x="2" y="3162"/>
                    </a:lnTo>
                    <a:lnTo>
                      <a:pt x="0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7" name="Google Shape;247;p36"/>
              <p:cNvSpPr/>
              <p:nvPr/>
            </p:nvSpPr>
            <p:spPr>
              <a:xfrm>
                <a:off x="957263" y="2847975"/>
                <a:ext cx="1300165" cy="247650"/>
              </a:xfrm>
              <a:custGeom>
                <a:rect b="b" l="l" r="r" t="t"/>
                <a:pathLst>
                  <a:path extrusionOk="0" h="468" w="2457">
                    <a:moveTo>
                      <a:pt x="94" y="122"/>
                    </a:moveTo>
                    <a:lnTo>
                      <a:pt x="111" y="173"/>
                    </a:lnTo>
                    <a:lnTo>
                      <a:pt x="133" y="173"/>
                    </a:lnTo>
                    <a:lnTo>
                      <a:pt x="79" y="9"/>
                    </a:lnTo>
                    <a:lnTo>
                      <a:pt x="54" y="9"/>
                    </a:lnTo>
                    <a:lnTo>
                      <a:pt x="0" y="173"/>
                    </a:lnTo>
                    <a:lnTo>
                      <a:pt x="22" y="173"/>
                    </a:lnTo>
                    <a:lnTo>
                      <a:pt x="38" y="122"/>
                    </a:lnTo>
                    <a:lnTo>
                      <a:pt x="94" y="122"/>
                    </a:lnTo>
                    <a:close/>
                    <a:moveTo>
                      <a:pt x="42" y="105"/>
                    </a:moveTo>
                    <a:lnTo>
                      <a:pt x="58" y="57"/>
                    </a:lnTo>
                    <a:lnTo>
                      <a:pt x="63" y="43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70" y="43"/>
                    </a:lnTo>
                    <a:lnTo>
                      <a:pt x="74" y="58"/>
                    </a:lnTo>
                    <a:lnTo>
                      <a:pt x="90" y="105"/>
                    </a:lnTo>
                    <a:lnTo>
                      <a:pt x="42" y="105"/>
                    </a:lnTo>
                    <a:close/>
                    <a:moveTo>
                      <a:pt x="155" y="173"/>
                    </a:moveTo>
                    <a:lnTo>
                      <a:pt x="176" y="173"/>
                    </a:lnTo>
                    <a:lnTo>
                      <a:pt x="176" y="102"/>
                    </a:lnTo>
                    <a:lnTo>
                      <a:pt x="176" y="97"/>
                    </a:lnTo>
                    <a:lnTo>
                      <a:pt x="177" y="92"/>
                    </a:lnTo>
                    <a:lnTo>
                      <a:pt x="178" y="87"/>
                    </a:lnTo>
                    <a:lnTo>
                      <a:pt x="180" y="84"/>
                    </a:lnTo>
                    <a:lnTo>
                      <a:pt x="184" y="81"/>
                    </a:lnTo>
                    <a:lnTo>
                      <a:pt x="187" y="77"/>
                    </a:lnTo>
                    <a:lnTo>
                      <a:pt x="190" y="74"/>
                    </a:lnTo>
                    <a:lnTo>
                      <a:pt x="193" y="72"/>
                    </a:lnTo>
                    <a:lnTo>
                      <a:pt x="198" y="71"/>
                    </a:lnTo>
                    <a:lnTo>
                      <a:pt x="203" y="71"/>
                    </a:lnTo>
                    <a:lnTo>
                      <a:pt x="208" y="71"/>
                    </a:lnTo>
                    <a:lnTo>
                      <a:pt x="213" y="73"/>
                    </a:lnTo>
                    <a:lnTo>
                      <a:pt x="217" y="76"/>
                    </a:lnTo>
                    <a:lnTo>
                      <a:pt x="220" y="80"/>
                    </a:lnTo>
                    <a:lnTo>
                      <a:pt x="223" y="84"/>
                    </a:lnTo>
                    <a:lnTo>
                      <a:pt x="225" y="90"/>
                    </a:lnTo>
                    <a:lnTo>
                      <a:pt x="227" y="96"/>
                    </a:lnTo>
                    <a:lnTo>
                      <a:pt x="227" y="103"/>
                    </a:lnTo>
                    <a:lnTo>
                      <a:pt x="227" y="173"/>
                    </a:lnTo>
                    <a:lnTo>
                      <a:pt x="247" y="173"/>
                    </a:lnTo>
                    <a:lnTo>
                      <a:pt x="247" y="101"/>
                    </a:lnTo>
                    <a:lnTo>
                      <a:pt x="247" y="95"/>
                    </a:lnTo>
                    <a:lnTo>
                      <a:pt x="248" y="90"/>
                    </a:lnTo>
                    <a:lnTo>
                      <a:pt x="250" y="86"/>
                    </a:lnTo>
                    <a:lnTo>
                      <a:pt x="253" y="83"/>
                    </a:lnTo>
                    <a:lnTo>
                      <a:pt x="255" y="80"/>
                    </a:lnTo>
                    <a:lnTo>
                      <a:pt x="258" y="76"/>
                    </a:lnTo>
                    <a:lnTo>
                      <a:pt x="261" y="74"/>
                    </a:lnTo>
                    <a:lnTo>
                      <a:pt x="265" y="72"/>
                    </a:lnTo>
                    <a:lnTo>
                      <a:pt x="269" y="71"/>
                    </a:lnTo>
                    <a:lnTo>
                      <a:pt x="273" y="71"/>
                    </a:lnTo>
                    <a:lnTo>
                      <a:pt x="279" y="71"/>
                    </a:lnTo>
                    <a:lnTo>
                      <a:pt x="284" y="73"/>
                    </a:lnTo>
                    <a:lnTo>
                      <a:pt x="288" y="76"/>
                    </a:lnTo>
                    <a:lnTo>
                      <a:pt x="292" y="80"/>
                    </a:lnTo>
                    <a:lnTo>
                      <a:pt x="295" y="85"/>
                    </a:lnTo>
                    <a:lnTo>
                      <a:pt x="296" y="92"/>
                    </a:lnTo>
                    <a:lnTo>
                      <a:pt x="297" y="99"/>
                    </a:lnTo>
                    <a:lnTo>
                      <a:pt x="298" y="106"/>
                    </a:lnTo>
                    <a:lnTo>
                      <a:pt x="298" y="173"/>
                    </a:lnTo>
                    <a:lnTo>
                      <a:pt x="319" y="173"/>
                    </a:lnTo>
                    <a:lnTo>
                      <a:pt x="319" y="104"/>
                    </a:lnTo>
                    <a:lnTo>
                      <a:pt x="317" y="90"/>
                    </a:lnTo>
                    <a:lnTo>
                      <a:pt x="314" y="78"/>
                    </a:lnTo>
                    <a:lnTo>
                      <a:pt x="310" y="70"/>
                    </a:lnTo>
                    <a:lnTo>
                      <a:pt x="304" y="63"/>
                    </a:lnTo>
                    <a:lnTo>
                      <a:pt x="299" y="58"/>
                    </a:lnTo>
                    <a:lnTo>
                      <a:pt x="293" y="55"/>
                    </a:lnTo>
                    <a:lnTo>
                      <a:pt x="286" y="54"/>
                    </a:lnTo>
                    <a:lnTo>
                      <a:pt x="281" y="53"/>
                    </a:lnTo>
                    <a:lnTo>
                      <a:pt x="273" y="54"/>
                    </a:lnTo>
                    <a:lnTo>
                      <a:pt x="267" y="55"/>
                    </a:lnTo>
                    <a:lnTo>
                      <a:pt x="260" y="57"/>
                    </a:lnTo>
                    <a:lnTo>
                      <a:pt x="256" y="61"/>
                    </a:lnTo>
                    <a:lnTo>
                      <a:pt x="248" y="67"/>
                    </a:lnTo>
                    <a:lnTo>
                      <a:pt x="243" y="76"/>
                    </a:lnTo>
                    <a:lnTo>
                      <a:pt x="242" y="76"/>
                    </a:lnTo>
                    <a:lnTo>
                      <a:pt x="240" y="72"/>
                    </a:lnTo>
                    <a:lnTo>
                      <a:pt x="238" y="67"/>
                    </a:lnTo>
                    <a:lnTo>
                      <a:pt x="234" y="63"/>
                    </a:lnTo>
                    <a:lnTo>
                      <a:pt x="230" y="60"/>
                    </a:lnTo>
                    <a:lnTo>
                      <a:pt x="226" y="56"/>
                    </a:lnTo>
                    <a:lnTo>
                      <a:pt x="220" y="55"/>
                    </a:lnTo>
                    <a:lnTo>
                      <a:pt x="216" y="53"/>
                    </a:lnTo>
                    <a:lnTo>
                      <a:pt x="209" y="53"/>
                    </a:lnTo>
                    <a:lnTo>
                      <a:pt x="203" y="53"/>
                    </a:lnTo>
                    <a:lnTo>
                      <a:pt x="198" y="55"/>
                    </a:lnTo>
                    <a:lnTo>
                      <a:pt x="192" y="57"/>
                    </a:lnTo>
                    <a:lnTo>
                      <a:pt x="187" y="60"/>
                    </a:lnTo>
                    <a:lnTo>
                      <a:pt x="184" y="63"/>
                    </a:lnTo>
                    <a:lnTo>
                      <a:pt x="179" y="66"/>
                    </a:lnTo>
                    <a:lnTo>
                      <a:pt x="177" y="71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73" y="55"/>
                    </a:lnTo>
                    <a:lnTo>
                      <a:pt x="154" y="55"/>
                    </a:lnTo>
                    <a:lnTo>
                      <a:pt x="155" y="71"/>
                    </a:lnTo>
                    <a:lnTo>
                      <a:pt x="155" y="87"/>
                    </a:lnTo>
                    <a:lnTo>
                      <a:pt x="155" y="173"/>
                    </a:lnTo>
                    <a:close/>
                    <a:moveTo>
                      <a:pt x="352" y="221"/>
                    </a:moveTo>
                    <a:lnTo>
                      <a:pt x="373" y="221"/>
                    </a:lnTo>
                    <a:lnTo>
                      <a:pt x="373" y="158"/>
                    </a:lnTo>
                    <a:lnTo>
                      <a:pt x="373" y="158"/>
                    </a:lnTo>
                    <a:lnTo>
                      <a:pt x="376" y="162"/>
                    </a:lnTo>
                    <a:lnTo>
                      <a:pt x="379" y="165"/>
                    </a:lnTo>
                    <a:lnTo>
                      <a:pt x="383" y="169"/>
                    </a:lnTo>
                    <a:lnTo>
                      <a:pt x="388" y="171"/>
                    </a:lnTo>
                    <a:lnTo>
                      <a:pt x="392" y="173"/>
                    </a:lnTo>
                    <a:lnTo>
                      <a:pt x="397" y="174"/>
                    </a:lnTo>
                    <a:lnTo>
                      <a:pt x="403" y="175"/>
                    </a:lnTo>
                    <a:lnTo>
                      <a:pt x="408" y="177"/>
                    </a:lnTo>
                    <a:lnTo>
                      <a:pt x="418" y="175"/>
                    </a:lnTo>
                    <a:lnTo>
                      <a:pt x="428" y="172"/>
                    </a:lnTo>
                    <a:lnTo>
                      <a:pt x="436" y="168"/>
                    </a:lnTo>
                    <a:lnTo>
                      <a:pt x="444" y="160"/>
                    </a:lnTo>
                    <a:lnTo>
                      <a:pt x="447" y="156"/>
                    </a:lnTo>
                    <a:lnTo>
                      <a:pt x="450" y="151"/>
                    </a:lnTo>
                    <a:lnTo>
                      <a:pt x="454" y="146"/>
                    </a:lnTo>
                    <a:lnTo>
                      <a:pt x="456" y="141"/>
                    </a:lnTo>
                    <a:lnTo>
                      <a:pt x="457" y="134"/>
                    </a:lnTo>
                    <a:lnTo>
                      <a:pt x="459" y="128"/>
                    </a:lnTo>
                    <a:lnTo>
                      <a:pt x="460" y="121"/>
                    </a:lnTo>
                    <a:lnTo>
                      <a:pt x="460" y="113"/>
                    </a:lnTo>
                    <a:lnTo>
                      <a:pt x="459" y="100"/>
                    </a:lnTo>
                    <a:lnTo>
                      <a:pt x="456" y="89"/>
                    </a:lnTo>
                    <a:lnTo>
                      <a:pt x="451" y="78"/>
                    </a:lnTo>
                    <a:lnTo>
                      <a:pt x="446" y="70"/>
                    </a:lnTo>
                    <a:lnTo>
                      <a:pt x="438" y="63"/>
                    </a:lnTo>
                    <a:lnTo>
                      <a:pt x="431" y="57"/>
                    </a:lnTo>
                    <a:lnTo>
                      <a:pt x="427" y="55"/>
                    </a:lnTo>
                    <a:lnTo>
                      <a:pt x="421" y="54"/>
                    </a:lnTo>
                    <a:lnTo>
                      <a:pt x="417" y="53"/>
                    </a:lnTo>
                    <a:lnTo>
                      <a:pt x="411" y="53"/>
                    </a:lnTo>
                    <a:lnTo>
                      <a:pt x="405" y="53"/>
                    </a:lnTo>
                    <a:lnTo>
                      <a:pt x="398" y="54"/>
                    </a:lnTo>
                    <a:lnTo>
                      <a:pt x="393" y="56"/>
                    </a:lnTo>
                    <a:lnTo>
                      <a:pt x="388" y="58"/>
                    </a:lnTo>
                    <a:lnTo>
                      <a:pt x="382" y="62"/>
                    </a:lnTo>
                    <a:lnTo>
                      <a:pt x="378" y="66"/>
                    </a:lnTo>
                    <a:lnTo>
                      <a:pt x="375" y="71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69" y="55"/>
                    </a:lnTo>
                    <a:lnTo>
                      <a:pt x="351" y="55"/>
                    </a:lnTo>
                    <a:lnTo>
                      <a:pt x="351" y="64"/>
                    </a:lnTo>
                    <a:lnTo>
                      <a:pt x="352" y="73"/>
                    </a:lnTo>
                    <a:lnTo>
                      <a:pt x="352" y="83"/>
                    </a:lnTo>
                    <a:lnTo>
                      <a:pt x="352" y="94"/>
                    </a:lnTo>
                    <a:lnTo>
                      <a:pt x="352" y="221"/>
                    </a:lnTo>
                    <a:close/>
                    <a:moveTo>
                      <a:pt x="373" y="105"/>
                    </a:moveTo>
                    <a:lnTo>
                      <a:pt x="373" y="101"/>
                    </a:lnTo>
                    <a:lnTo>
                      <a:pt x="374" y="96"/>
                    </a:lnTo>
                    <a:lnTo>
                      <a:pt x="376" y="91"/>
                    </a:lnTo>
                    <a:lnTo>
                      <a:pt x="378" y="85"/>
                    </a:lnTo>
                    <a:lnTo>
                      <a:pt x="381" y="81"/>
                    </a:lnTo>
                    <a:lnTo>
                      <a:pt x="385" y="77"/>
                    </a:lnTo>
                    <a:lnTo>
                      <a:pt x="390" y="74"/>
                    </a:lnTo>
                    <a:lnTo>
                      <a:pt x="395" y="72"/>
                    </a:lnTo>
                    <a:lnTo>
                      <a:pt x="400" y="71"/>
                    </a:lnTo>
                    <a:lnTo>
                      <a:pt x="405" y="70"/>
                    </a:lnTo>
                    <a:lnTo>
                      <a:pt x="412" y="71"/>
                    </a:lnTo>
                    <a:lnTo>
                      <a:pt x="420" y="74"/>
                    </a:lnTo>
                    <a:lnTo>
                      <a:pt x="425" y="77"/>
                    </a:lnTo>
                    <a:lnTo>
                      <a:pt x="430" y="83"/>
                    </a:lnTo>
                    <a:lnTo>
                      <a:pt x="434" y="90"/>
                    </a:lnTo>
                    <a:lnTo>
                      <a:pt x="437" y="97"/>
                    </a:lnTo>
                    <a:lnTo>
                      <a:pt x="438" y="105"/>
                    </a:lnTo>
                    <a:lnTo>
                      <a:pt x="439" y="114"/>
                    </a:lnTo>
                    <a:lnTo>
                      <a:pt x="438" y="123"/>
                    </a:lnTo>
                    <a:lnTo>
                      <a:pt x="436" y="132"/>
                    </a:lnTo>
                    <a:lnTo>
                      <a:pt x="434" y="140"/>
                    </a:lnTo>
                    <a:lnTo>
                      <a:pt x="430" y="146"/>
                    </a:lnTo>
                    <a:lnTo>
                      <a:pt x="425" y="152"/>
                    </a:lnTo>
                    <a:lnTo>
                      <a:pt x="419" y="155"/>
                    </a:lnTo>
                    <a:lnTo>
                      <a:pt x="412" y="159"/>
                    </a:lnTo>
                    <a:lnTo>
                      <a:pt x="404" y="159"/>
                    </a:lnTo>
                    <a:lnTo>
                      <a:pt x="398" y="159"/>
                    </a:lnTo>
                    <a:lnTo>
                      <a:pt x="394" y="158"/>
                    </a:lnTo>
                    <a:lnTo>
                      <a:pt x="389" y="155"/>
                    </a:lnTo>
                    <a:lnTo>
                      <a:pt x="384" y="152"/>
                    </a:lnTo>
                    <a:lnTo>
                      <a:pt x="381" y="149"/>
                    </a:lnTo>
                    <a:lnTo>
                      <a:pt x="378" y="144"/>
                    </a:lnTo>
                    <a:lnTo>
                      <a:pt x="375" y="140"/>
                    </a:lnTo>
                    <a:lnTo>
                      <a:pt x="374" y="134"/>
                    </a:lnTo>
                    <a:lnTo>
                      <a:pt x="373" y="130"/>
                    </a:lnTo>
                    <a:lnTo>
                      <a:pt x="373" y="125"/>
                    </a:lnTo>
                    <a:lnTo>
                      <a:pt x="373" y="105"/>
                    </a:lnTo>
                    <a:close/>
                    <a:moveTo>
                      <a:pt x="486" y="173"/>
                    </a:moveTo>
                    <a:lnTo>
                      <a:pt x="506" y="173"/>
                    </a:lnTo>
                    <a:lnTo>
                      <a:pt x="506" y="0"/>
                    </a:lnTo>
                    <a:lnTo>
                      <a:pt x="486" y="0"/>
                    </a:lnTo>
                    <a:lnTo>
                      <a:pt x="486" y="173"/>
                    </a:lnTo>
                    <a:close/>
                    <a:moveTo>
                      <a:pt x="563" y="173"/>
                    </a:moveTo>
                    <a:lnTo>
                      <a:pt x="563" y="55"/>
                    </a:lnTo>
                    <a:lnTo>
                      <a:pt x="542" y="55"/>
                    </a:lnTo>
                    <a:lnTo>
                      <a:pt x="542" y="173"/>
                    </a:lnTo>
                    <a:lnTo>
                      <a:pt x="563" y="173"/>
                    </a:lnTo>
                    <a:close/>
                    <a:moveTo>
                      <a:pt x="552" y="9"/>
                    </a:moveTo>
                    <a:lnTo>
                      <a:pt x="546" y="11"/>
                    </a:lnTo>
                    <a:lnTo>
                      <a:pt x="543" y="13"/>
                    </a:lnTo>
                    <a:lnTo>
                      <a:pt x="540" y="17"/>
                    </a:lnTo>
                    <a:lnTo>
                      <a:pt x="539" y="23"/>
                    </a:lnTo>
                    <a:lnTo>
                      <a:pt x="540" y="27"/>
                    </a:lnTo>
                    <a:lnTo>
                      <a:pt x="542" y="32"/>
                    </a:lnTo>
                    <a:lnTo>
                      <a:pt x="546" y="35"/>
                    </a:lnTo>
                    <a:lnTo>
                      <a:pt x="552" y="36"/>
                    </a:lnTo>
                    <a:lnTo>
                      <a:pt x="557" y="35"/>
                    </a:lnTo>
                    <a:lnTo>
                      <a:pt x="562" y="32"/>
                    </a:lnTo>
                    <a:lnTo>
                      <a:pt x="564" y="27"/>
                    </a:lnTo>
                    <a:lnTo>
                      <a:pt x="565" y="23"/>
                    </a:lnTo>
                    <a:lnTo>
                      <a:pt x="564" y="17"/>
                    </a:lnTo>
                    <a:lnTo>
                      <a:pt x="562" y="13"/>
                    </a:lnTo>
                    <a:lnTo>
                      <a:pt x="557" y="11"/>
                    </a:lnTo>
                    <a:lnTo>
                      <a:pt x="552" y="9"/>
                    </a:lnTo>
                    <a:close/>
                    <a:moveTo>
                      <a:pt x="679" y="173"/>
                    </a:moveTo>
                    <a:lnTo>
                      <a:pt x="677" y="160"/>
                    </a:lnTo>
                    <a:lnTo>
                      <a:pt x="677" y="145"/>
                    </a:lnTo>
                    <a:lnTo>
                      <a:pt x="677" y="101"/>
                    </a:lnTo>
                    <a:lnTo>
                      <a:pt x="676" y="92"/>
                    </a:lnTo>
                    <a:lnTo>
                      <a:pt x="675" y="84"/>
                    </a:lnTo>
                    <a:lnTo>
                      <a:pt x="673" y="75"/>
                    </a:lnTo>
                    <a:lnTo>
                      <a:pt x="668" y="68"/>
                    </a:lnTo>
                    <a:lnTo>
                      <a:pt x="665" y="65"/>
                    </a:lnTo>
                    <a:lnTo>
                      <a:pt x="663" y="62"/>
                    </a:lnTo>
                    <a:lnTo>
                      <a:pt x="659" y="60"/>
                    </a:lnTo>
                    <a:lnTo>
                      <a:pt x="655" y="57"/>
                    </a:lnTo>
                    <a:lnTo>
                      <a:pt x="650" y="55"/>
                    </a:lnTo>
                    <a:lnTo>
                      <a:pt x="646" y="54"/>
                    </a:lnTo>
                    <a:lnTo>
                      <a:pt x="639" y="53"/>
                    </a:lnTo>
                    <a:lnTo>
                      <a:pt x="634" y="53"/>
                    </a:lnTo>
                    <a:lnTo>
                      <a:pt x="623" y="54"/>
                    </a:lnTo>
                    <a:lnTo>
                      <a:pt x="613" y="56"/>
                    </a:lnTo>
                    <a:lnTo>
                      <a:pt x="604" y="60"/>
                    </a:lnTo>
                    <a:lnTo>
                      <a:pt x="596" y="63"/>
                    </a:lnTo>
                    <a:lnTo>
                      <a:pt x="600" y="77"/>
                    </a:lnTo>
                    <a:lnTo>
                      <a:pt x="607" y="74"/>
                    </a:lnTo>
                    <a:lnTo>
                      <a:pt x="614" y="71"/>
                    </a:lnTo>
                    <a:lnTo>
                      <a:pt x="622" y="70"/>
                    </a:lnTo>
                    <a:lnTo>
                      <a:pt x="631" y="68"/>
                    </a:lnTo>
                    <a:lnTo>
                      <a:pt x="638" y="70"/>
                    </a:lnTo>
                    <a:lnTo>
                      <a:pt x="645" y="72"/>
                    </a:lnTo>
                    <a:lnTo>
                      <a:pt x="649" y="75"/>
                    </a:lnTo>
                    <a:lnTo>
                      <a:pt x="652" y="78"/>
                    </a:lnTo>
                    <a:lnTo>
                      <a:pt x="654" y="83"/>
                    </a:lnTo>
                    <a:lnTo>
                      <a:pt x="655" y="87"/>
                    </a:lnTo>
                    <a:lnTo>
                      <a:pt x="657" y="92"/>
                    </a:lnTo>
                    <a:lnTo>
                      <a:pt x="657" y="96"/>
                    </a:lnTo>
                    <a:lnTo>
                      <a:pt x="657" y="99"/>
                    </a:lnTo>
                    <a:lnTo>
                      <a:pt x="640" y="99"/>
                    </a:lnTo>
                    <a:lnTo>
                      <a:pt x="627" y="101"/>
                    </a:lnTo>
                    <a:lnTo>
                      <a:pt x="616" y="104"/>
                    </a:lnTo>
                    <a:lnTo>
                      <a:pt x="606" y="110"/>
                    </a:lnTo>
                    <a:lnTo>
                      <a:pt x="601" y="113"/>
                    </a:lnTo>
                    <a:lnTo>
                      <a:pt x="598" y="115"/>
                    </a:lnTo>
                    <a:lnTo>
                      <a:pt x="595" y="120"/>
                    </a:lnTo>
                    <a:lnTo>
                      <a:pt x="593" y="123"/>
                    </a:lnTo>
                    <a:lnTo>
                      <a:pt x="591" y="128"/>
                    </a:lnTo>
                    <a:lnTo>
                      <a:pt x="589" y="132"/>
                    </a:lnTo>
                    <a:lnTo>
                      <a:pt x="589" y="138"/>
                    </a:lnTo>
                    <a:lnTo>
                      <a:pt x="587" y="142"/>
                    </a:lnTo>
                    <a:lnTo>
                      <a:pt x="589" y="149"/>
                    </a:lnTo>
                    <a:lnTo>
                      <a:pt x="590" y="154"/>
                    </a:lnTo>
                    <a:lnTo>
                      <a:pt x="593" y="161"/>
                    </a:lnTo>
                    <a:lnTo>
                      <a:pt x="596" y="165"/>
                    </a:lnTo>
                    <a:lnTo>
                      <a:pt x="601" y="170"/>
                    </a:lnTo>
                    <a:lnTo>
                      <a:pt x="608" y="173"/>
                    </a:lnTo>
                    <a:lnTo>
                      <a:pt x="614" y="175"/>
                    </a:lnTo>
                    <a:lnTo>
                      <a:pt x="623" y="177"/>
                    </a:lnTo>
                    <a:lnTo>
                      <a:pt x="628" y="175"/>
                    </a:lnTo>
                    <a:lnTo>
                      <a:pt x="634" y="174"/>
                    </a:lnTo>
                    <a:lnTo>
                      <a:pt x="639" y="173"/>
                    </a:lnTo>
                    <a:lnTo>
                      <a:pt x="644" y="171"/>
                    </a:lnTo>
                    <a:lnTo>
                      <a:pt x="652" y="165"/>
                    </a:lnTo>
                    <a:lnTo>
                      <a:pt x="658" y="159"/>
                    </a:lnTo>
                    <a:lnTo>
                      <a:pt x="659" y="159"/>
                    </a:lnTo>
                    <a:lnTo>
                      <a:pt x="660" y="173"/>
                    </a:lnTo>
                    <a:lnTo>
                      <a:pt x="679" y="173"/>
                    </a:lnTo>
                    <a:close/>
                    <a:moveTo>
                      <a:pt x="657" y="134"/>
                    </a:moveTo>
                    <a:lnTo>
                      <a:pt x="657" y="138"/>
                    </a:lnTo>
                    <a:lnTo>
                      <a:pt x="655" y="141"/>
                    </a:lnTo>
                    <a:lnTo>
                      <a:pt x="654" y="144"/>
                    </a:lnTo>
                    <a:lnTo>
                      <a:pt x="652" y="148"/>
                    </a:lnTo>
                    <a:lnTo>
                      <a:pt x="649" y="151"/>
                    </a:lnTo>
                    <a:lnTo>
                      <a:pt x="646" y="154"/>
                    </a:lnTo>
                    <a:lnTo>
                      <a:pt x="643" y="156"/>
                    </a:lnTo>
                    <a:lnTo>
                      <a:pt x="638" y="159"/>
                    </a:lnTo>
                    <a:lnTo>
                      <a:pt x="634" y="160"/>
                    </a:lnTo>
                    <a:lnTo>
                      <a:pt x="628" y="160"/>
                    </a:lnTo>
                    <a:lnTo>
                      <a:pt x="624" y="160"/>
                    </a:lnTo>
                    <a:lnTo>
                      <a:pt x="621" y="159"/>
                    </a:lnTo>
                    <a:lnTo>
                      <a:pt x="618" y="158"/>
                    </a:lnTo>
                    <a:lnTo>
                      <a:pt x="614" y="155"/>
                    </a:lnTo>
                    <a:lnTo>
                      <a:pt x="612" y="152"/>
                    </a:lnTo>
                    <a:lnTo>
                      <a:pt x="610" y="149"/>
                    </a:lnTo>
                    <a:lnTo>
                      <a:pt x="609" y="144"/>
                    </a:lnTo>
                    <a:lnTo>
                      <a:pt x="609" y="140"/>
                    </a:lnTo>
                    <a:lnTo>
                      <a:pt x="609" y="135"/>
                    </a:lnTo>
                    <a:lnTo>
                      <a:pt x="610" y="132"/>
                    </a:lnTo>
                    <a:lnTo>
                      <a:pt x="611" y="129"/>
                    </a:lnTo>
                    <a:lnTo>
                      <a:pt x="613" y="126"/>
                    </a:lnTo>
                    <a:lnTo>
                      <a:pt x="618" y="121"/>
                    </a:lnTo>
                    <a:lnTo>
                      <a:pt x="624" y="117"/>
                    </a:lnTo>
                    <a:lnTo>
                      <a:pt x="632" y="115"/>
                    </a:lnTo>
                    <a:lnTo>
                      <a:pt x="639" y="114"/>
                    </a:lnTo>
                    <a:lnTo>
                      <a:pt x="648" y="113"/>
                    </a:lnTo>
                    <a:lnTo>
                      <a:pt x="657" y="113"/>
                    </a:lnTo>
                    <a:lnTo>
                      <a:pt x="657" y="134"/>
                    </a:lnTo>
                    <a:close/>
                    <a:moveTo>
                      <a:pt x="711" y="173"/>
                    </a:moveTo>
                    <a:lnTo>
                      <a:pt x="731" y="173"/>
                    </a:lnTo>
                    <a:lnTo>
                      <a:pt x="731" y="111"/>
                    </a:lnTo>
                    <a:lnTo>
                      <a:pt x="731" y="105"/>
                    </a:lnTo>
                    <a:lnTo>
                      <a:pt x="732" y="101"/>
                    </a:lnTo>
                    <a:lnTo>
                      <a:pt x="733" y="95"/>
                    </a:lnTo>
                    <a:lnTo>
                      <a:pt x="735" y="90"/>
                    </a:lnTo>
                    <a:lnTo>
                      <a:pt x="738" y="85"/>
                    </a:lnTo>
                    <a:lnTo>
                      <a:pt x="742" y="81"/>
                    </a:lnTo>
                    <a:lnTo>
                      <a:pt x="745" y="77"/>
                    </a:lnTo>
                    <a:lnTo>
                      <a:pt x="749" y="75"/>
                    </a:lnTo>
                    <a:lnTo>
                      <a:pt x="755" y="74"/>
                    </a:lnTo>
                    <a:lnTo>
                      <a:pt x="759" y="73"/>
                    </a:lnTo>
                    <a:lnTo>
                      <a:pt x="763" y="73"/>
                    </a:lnTo>
                    <a:lnTo>
                      <a:pt x="767" y="74"/>
                    </a:lnTo>
                    <a:lnTo>
                      <a:pt x="767" y="54"/>
                    </a:lnTo>
                    <a:lnTo>
                      <a:pt x="763" y="53"/>
                    </a:lnTo>
                    <a:lnTo>
                      <a:pt x="761" y="53"/>
                    </a:lnTo>
                    <a:lnTo>
                      <a:pt x="756" y="53"/>
                    </a:lnTo>
                    <a:lnTo>
                      <a:pt x="751" y="55"/>
                    </a:lnTo>
                    <a:lnTo>
                      <a:pt x="746" y="57"/>
                    </a:lnTo>
                    <a:lnTo>
                      <a:pt x="742" y="60"/>
                    </a:lnTo>
                    <a:lnTo>
                      <a:pt x="738" y="64"/>
                    </a:lnTo>
                    <a:lnTo>
                      <a:pt x="734" y="68"/>
                    </a:lnTo>
                    <a:lnTo>
                      <a:pt x="731" y="73"/>
                    </a:lnTo>
                    <a:lnTo>
                      <a:pt x="729" y="78"/>
                    </a:lnTo>
                    <a:lnTo>
                      <a:pt x="728" y="78"/>
                    </a:lnTo>
                    <a:lnTo>
                      <a:pt x="728" y="55"/>
                    </a:lnTo>
                    <a:lnTo>
                      <a:pt x="709" y="55"/>
                    </a:lnTo>
                    <a:lnTo>
                      <a:pt x="709" y="64"/>
                    </a:lnTo>
                    <a:lnTo>
                      <a:pt x="711" y="73"/>
                    </a:lnTo>
                    <a:lnTo>
                      <a:pt x="711" y="82"/>
                    </a:lnTo>
                    <a:lnTo>
                      <a:pt x="711" y="92"/>
                    </a:lnTo>
                    <a:lnTo>
                      <a:pt x="711" y="173"/>
                    </a:lnTo>
                    <a:close/>
                    <a:moveTo>
                      <a:pt x="919" y="173"/>
                    </a:moveTo>
                    <a:lnTo>
                      <a:pt x="918" y="160"/>
                    </a:lnTo>
                    <a:lnTo>
                      <a:pt x="918" y="145"/>
                    </a:lnTo>
                    <a:lnTo>
                      <a:pt x="918" y="101"/>
                    </a:lnTo>
                    <a:lnTo>
                      <a:pt x="917" y="92"/>
                    </a:lnTo>
                    <a:lnTo>
                      <a:pt x="916" y="84"/>
                    </a:lnTo>
                    <a:lnTo>
                      <a:pt x="914" y="75"/>
                    </a:lnTo>
                    <a:lnTo>
                      <a:pt x="909" y="68"/>
                    </a:lnTo>
                    <a:lnTo>
                      <a:pt x="906" y="65"/>
                    </a:lnTo>
                    <a:lnTo>
                      <a:pt x="903" y="62"/>
                    </a:lnTo>
                    <a:lnTo>
                      <a:pt x="900" y="60"/>
                    </a:lnTo>
                    <a:lnTo>
                      <a:pt x="895" y="57"/>
                    </a:lnTo>
                    <a:lnTo>
                      <a:pt x="891" y="55"/>
                    </a:lnTo>
                    <a:lnTo>
                      <a:pt x="887" y="54"/>
                    </a:lnTo>
                    <a:lnTo>
                      <a:pt x="880" y="53"/>
                    </a:lnTo>
                    <a:lnTo>
                      <a:pt x="875" y="53"/>
                    </a:lnTo>
                    <a:lnTo>
                      <a:pt x="864" y="54"/>
                    </a:lnTo>
                    <a:lnTo>
                      <a:pt x="854" y="56"/>
                    </a:lnTo>
                    <a:lnTo>
                      <a:pt x="844" y="60"/>
                    </a:lnTo>
                    <a:lnTo>
                      <a:pt x="837" y="63"/>
                    </a:lnTo>
                    <a:lnTo>
                      <a:pt x="841" y="77"/>
                    </a:lnTo>
                    <a:lnTo>
                      <a:pt x="848" y="74"/>
                    </a:lnTo>
                    <a:lnTo>
                      <a:pt x="855" y="71"/>
                    </a:lnTo>
                    <a:lnTo>
                      <a:pt x="863" y="70"/>
                    </a:lnTo>
                    <a:lnTo>
                      <a:pt x="871" y="68"/>
                    </a:lnTo>
                    <a:lnTo>
                      <a:pt x="879" y="70"/>
                    </a:lnTo>
                    <a:lnTo>
                      <a:pt x="886" y="72"/>
                    </a:lnTo>
                    <a:lnTo>
                      <a:pt x="890" y="75"/>
                    </a:lnTo>
                    <a:lnTo>
                      <a:pt x="893" y="78"/>
                    </a:lnTo>
                    <a:lnTo>
                      <a:pt x="895" y="83"/>
                    </a:lnTo>
                    <a:lnTo>
                      <a:pt x="896" y="87"/>
                    </a:lnTo>
                    <a:lnTo>
                      <a:pt x="897" y="92"/>
                    </a:lnTo>
                    <a:lnTo>
                      <a:pt x="897" y="96"/>
                    </a:lnTo>
                    <a:lnTo>
                      <a:pt x="897" y="99"/>
                    </a:lnTo>
                    <a:lnTo>
                      <a:pt x="881" y="99"/>
                    </a:lnTo>
                    <a:lnTo>
                      <a:pt x="868" y="101"/>
                    </a:lnTo>
                    <a:lnTo>
                      <a:pt x="856" y="104"/>
                    </a:lnTo>
                    <a:lnTo>
                      <a:pt x="847" y="110"/>
                    </a:lnTo>
                    <a:lnTo>
                      <a:pt x="842" y="113"/>
                    </a:lnTo>
                    <a:lnTo>
                      <a:pt x="839" y="115"/>
                    </a:lnTo>
                    <a:lnTo>
                      <a:pt x="836" y="120"/>
                    </a:lnTo>
                    <a:lnTo>
                      <a:pt x="833" y="123"/>
                    </a:lnTo>
                    <a:lnTo>
                      <a:pt x="832" y="128"/>
                    </a:lnTo>
                    <a:lnTo>
                      <a:pt x="829" y="132"/>
                    </a:lnTo>
                    <a:lnTo>
                      <a:pt x="828" y="138"/>
                    </a:lnTo>
                    <a:lnTo>
                      <a:pt x="828" y="142"/>
                    </a:lnTo>
                    <a:lnTo>
                      <a:pt x="829" y="149"/>
                    </a:lnTo>
                    <a:lnTo>
                      <a:pt x="830" y="154"/>
                    </a:lnTo>
                    <a:lnTo>
                      <a:pt x="834" y="161"/>
                    </a:lnTo>
                    <a:lnTo>
                      <a:pt x="837" y="165"/>
                    </a:lnTo>
                    <a:lnTo>
                      <a:pt x="842" y="170"/>
                    </a:lnTo>
                    <a:lnTo>
                      <a:pt x="848" y="173"/>
                    </a:lnTo>
                    <a:lnTo>
                      <a:pt x="855" y="175"/>
                    </a:lnTo>
                    <a:lnTo>
                      <a:pt x="864" y="177"/>
                    </a:lnTo>
                    <a:lnTo>
                      <a:pt x="869" y="175"/>
                    </a:lnTo>
                    <a:lnTo>
                      <a:pt x="875" y="174"/>
                    </a:lnTo>
                    <a:lnTo>
                      <a:pt x="880" y="173"/>
                    </a:lnTo>
                    <a:lnTo>
                      <a:pt x="884" y="171"/>
                    </a:lnTo>
                    <a:lnTo>
                      <a:pt x="892" y="165"/>
                    </a:lnTo>
                    <a:lnTo>
                      <a:pt x="898" y="159"/>
                    </a:lnTo>
                    <a:lnTo>
                      <a:pt x="900" y="159"/>
                    </a:lnTo>
                    <a:lnTo>
                      <a:pt x="901" y="173"/>
                    </a:lnTo>
                    <a:lnTo>
                      <a:pt x="919" y="173"/>
                    </a:lnTo>
                    <a:close/>
                    <a:moveTo>
                      <a:pt x="897" y="134"/>
                    </a:moveTo>
                    <a:lnTo>
                      <a:pt x="897" y="138"/>
                    </a:lnTo>
                    <a:lnTo>
                      <a:pt x="896" y="141"/>
                    </a:lnTo>
                    <a:lnTo>
                      <a:pt x="895" y="144"/>
                    </a:lnTo>
                    <a:lnTo>
                      <a:pt x="893" y="148"/>
                    </a:lnTo>
                    <a:lnTo>
                      <a:pt x="890" y="151"/>
                    </a:lnTo>
                    <a:lnTo>
                      <a:pt x="887" y="154"/>
                    </a:lnTo>
                    <a:lnTo>
                      <a:pt x="883" y="156"/>
                    </a:lnTo>
                    <a:lnTo>
                      <a:pt x="879" y="159"/>
                    </a:lnTo>
                    <a:lnTo>
                      <a:pt x="874" y="160"/>
                    </a:lnTo>
                    <a:lnTo>
                      <a:pt x="869" y="160"/>
                    </a:lnTo>
                    <a:lnTo>
                      <a:pt x="865" y="160"/>
                    </a:lnTo>
                    <a:lnTo>
                      <a:pt x="862" y="159"/>
                    </a:lnTo>
                    <a:lnTo>
                      <a:pt x="859" y="158"/>
                    </a:lnTo>
                    <a:lnTo>
                      <a:pt x="855" y="155"/>
                    </a:lnTo>
                    <a:lnTo>
                      <a:pt x="853" y="152"/>
                    </a:lnTo>
                    <a:lnTo>
                      <a:pt x="851" y="149"/>
                    </a:lnTo>
                    <a:lnTo>
                      <a:pt x="850" y="144"/>
                    </a:lnTo>
                    <a:lnTo>
                      <a:pt x="849" y="140"/>
                    </a:lnTo>
                    <a:lnTo>
                      <a:pt x="850" y="135"/>
                    </a:lnTo>
                    <a:lnTo>
                      <a:pt x="850" y="132"/>
                    </a:lnTo>
                    <a:lnTo>
                      <a:pt x="852" y="129"/>
                    </a:lnTo>
                    <a:lnTo>
                      <a:pt x="853" y="126"/>
                    </a:lnTo>
                    <a:lnTo>
                      <a:pt x="859" y="121"/>
                    </a:lnTo>
                    <a:lnTo>
                      <a:pt x="865" y="117"/>
                    </a:lnTo>
                    <a:lnTo>
                      <a:pt x="873" y="115"/>
                    </a:lnTo>
                    <a:lnTo>
                      <a:pt x="880" y="114"/>
                    </a:lnTo>
                    <a:lnTo>
                      <a:pt x="889" y="113"/>
                    </a:lnTo>
                    <a:lnTo>
                      <a:pt x="897" y="113"/>
                    </a:lnTo>
                    <a:lnTo>
                      <a:pt x="897" y="134"/>
                    </a:lnTo>
                    <a:close/>
                    <a:moveTo>
                      <a:pt x="1022" y="173"/>
                    </a:moveTo>
                    <a:lnTo>
                      <a:pt x="1022" y="55"/>
                    </a:lnTo>
                    <a:lnTo>
                      <a:pt x="1001" y="55"/>
                    </a:lnTo>
                    <a:lnTo>
                      <a:pt x="1001" y="173"/>
                    </a:lnTo>
                    <a:lnTo>
                      <a:pt x="1022" y="173"/>
                    </a:lnTo>
                    <a:close/>
                    <a:moveTo>
                      <a:pt x="1012" y="9"/>
                    </a:moveTo>
                    <a:lnTo>
                      <a:pt x="1006" y="11"/>
                    </a:lnTo>
                    <a:lnTo>
                      <a:pt x="1002" y="13"/>
                    </a:lnTo>
                    <a:lnTo>
                      <a:pt x="1000" y="17"/>
                    </a:lnTo>
                    <a:lnTo>
                      <a:pt x="999" y="23"/>
                    </a:lnTo>
                    <a:lnTo>
                      <a:pt x="999" y="27"/>
                    </a:lnTo>
                    <a:lnTo>
                      <a:pt x="1002" y="32"/>
                    </a:lnTo>
                    <a:lnTo>
                      <a:pt x="1006" y="35"/>
                    </a:lnTo>
                    <a:lnTo>
                      <a:pt x="1011" y="36"/>
                    </a:lnTo>
                    <a:lnTo>
                      <a:pt x="1016" y="35"/>
                    </a:lnTo>
                    <a:lnTo>
                      <a:pt x="1021" y="32"/>
                    </a:lnTo>
                    <a:lnTo>
                      <a:pt x="1024" y="27"/>
                    </a:lnTo>
                    <a:lnTo>
                      <a:pt x="1024" y="23"/>
                    </a:lnTo>
                    <a:lnTo>
                      <a:pt x="1024" y="17"/>
                    </a:lnTo>
                    <a:lnTo>
                      <a:pt x="1021" y="13"/>
                    </a:lnTo>
                    <a:lnTo>
                      <a:pt x="1017" y="11"/>
                    </a:lnTo>
                    <a:lnTo>
                      <a:pt x="1012" y="9"/>
                    </a:lnTo>
                    <a:close/>
                    <a:moveTo>
                      <a:pt x="1056" y="173"/>
                    </a:moveTo>
                    <a:lnTo>
                      <a:pt x="1077" y="173"/>
                    </a:lnTo>
                    <a:lnTo>
                      <a:pt x="1077" y="103"/>
                    </a:lnTo>
                    <a:lnTo>
                      <a:pt x="1078" y="97"/>
                    </a:lnTo>
                    <a:lnTo>
                      <a:pt x="1079" y="93"/>
                    </a:lnTo>
                    <a:lnTo>
                      <a:pt x="1080" y="89"/>
                    </a:lnTo>
                    <a:lnTo>
                      <a:pt x="1082" y="84"/>
                    </a:lnTo>
                    <a:lnTo>
                      <a:pt x="1085" y="81"/>
                    </a:lnTo>
                    <a:lnTo>
                      <a:pt x="1089" y="77"/>
                    </a:lnTo>
                    <a:lnTo>
                      <a:pt x="1093" y="74"/>
                    </a:lnTo>
                    <a:lnTo>
                      <a:pt x="1096" y="73"/>
                    </a:lnTo>
                    <a:lnTo>
                      <a:pt x="1102" y="71"/>
                    </a:lnTo>
                    <a:lnTo>
                      <a:pt x="1106" y="71"/>
                    </a:lnTo>
                    <a:lnTo>
                      <a:pt x="1113" y="72"/>
                    </a:lnTo>
                    <a:lnTo>
                      <a:pt x="1119" y="73"/>
                    </a:lnTo>
                    <a:lnTo>
                      <a:pt x="1123" y="76"/>
                    </a:lnTo>
                    <a:lnTo>
                      <a:pt x="1126" y="81"/>
                    </a:lnTo>
                    <a:lnTo>
                      <a:pt x="1130" y="86"/>
                    </a:lnTo>
                    <a:lnTo>
                      <a:pt x="1132" y="92"/>
                    </a:lnTo>
                    <a:lnTo>
                      <a:pt x="1133" y="99"/>
                    </a:lnTo>
                    <a:lnTo>
                      <a:pt x="1133" y="105"/>
                    </a:lnTo>
                    <a:lnTo>
                      <a:pt x="1133" y="173"/>
                    </a:lnTo>
                    <a:lnTo>
                      <a:pt x="1153" y="173"/>
                    </a:lnTo>
                    <a:lnTo>
                      <a:pt x="1153" y="103"/>
                    </a:lnTo>
                    <a:lnTo>
                      <a:pt x="1153" y="96"/>
                    </a:lnTo>
                    <a:lnTo>
                      <a:pt x="1152" y="90"/>
                    </a:lnTo>
                    <a:lnTo>
                      <a:pt x="1151" y="83"/>
                    </a:lnTo>
                    <a:lnTo>
                      <a:pt x="1149" y="78"/>
                    </a:lnTo>
                    <a:lnTo>
                      <a:pt x="1145" y="70"/>
                    </a:lnTo>
                    <a:lnTo>
                      <a:pt x="1139" y="63"/>
                    </a:lnTo>
                    <a:lnTo>
                      <a:pt x="1133" y="58"/>
                    </a:lnTo>
                    <a:lnTo>
                      <a:pt x="1126" y="55"/>
                    </a:lnTo>
                    <a:lnTo>
                      <a:pt x="1120" y="54"/>
                    </a:lnTo>
                    <a:lnTo>
                      <a:pt x="1113" y="53"/>
                    </a:lnTo>
                    <a:lnTo>
                      <a:pt x="1106" y="54"/>
                    </a:lnTo>
                    <a:lnTo>
                      <a:pt x="1100" y="55"/>
                    </a:lnTo>
                    <a:lnTo>
                      <a:pt x="1094" y="57"/>
                    </a:lnTo>
                    <a:lnTo>
                      <a:pt x="1090" y="60"/>
                    </a:lnTo>
                    <a:lnTo>
                      <a:pt x="1085" y="63"/>
                    </a:lnTo>
                    <a:lnTo>
                      <a:pt x="1081" y="67"/>
                    </a:lnTo>
                    <a:lnTo>
                      <a:pt x="1078" y="71"/>
                    </a:lnTo>
                    <a:lnTo>
                      <a:pt x="1076" y="75"/>
                    </a:lnTo>
                    <a:lnTo>
                      <a:pt x="1075" y="75"/>
                    </a:lnTo>
                    <a:lnTo>
                      <a:pt x="1073" y="55"/>
                    </a:lnTo>
                    <a:lnTo>
                      <a:pt x="1055" y="55"/>
                    </a:lnTo>
                    <a:lnTo>
                      <a:pt x="1056" y="71"/>
                    </a:lnTo>
                    <a:lnTo>
                      <a:pt x="1056" y="87"/>
                    </a:lnTo>
                    <a:lnTo>
                      <a:pt x="1056" y="173"/>
                    </a:lnTo>
                    <a:close/>
                    <a:moveTo>
                      <a:pt x="1179" y="168"/>
                    </a:moveTo>
                    <a:lnTo>
                      <a:pt x="1186" y="171"/>
                    </a:lnTo>
                    <a:lnTo>
                      <a:pt x="1193" y="173"/>
                    </a:lnTo>
                    <a:lnTo>
                      <a:pt x="1202" y="175"/>
                    </a:lnTo>
                    <a:lnTo>
                      <a:pt x="1212" y="175"/>
                    </a:lnTo>
                    <a:lnTo>
                      <a:pt x="1220" y="175"/>
                    </a:lnTo>
                    <a:lnTo>
                      <a:pt x="1229" y="173"/>
                    </a:lnTo>
                    <a:lnTo>
                      <a:pt x="1237" y="170"/>
                    </a:lnTo>
                    <a:lnTo>
                      <a:pt x="1243" y="165"/>
                    </a:lnTo>
                    <a:lnTo>
                      <a:pt x="1247" y="161"/>
                    </a:lnTo>
                    <a:lnTo>
                      <a:pt x="1251" y="154"/>
                    </a:lnTo>
                    <a:lnTo>
                      <a:pt x="1253" y="148"/>
                    </a:lnTo>
                    <a:lnTo>
                      <a:pt x="1254" y="141"/>
                    </a:lnTo>
                    <a:lnTo>
                      <a:pt x="1254" y="134"/>
                    </a:lnTo>
                    <a:lnTo>
                      <a:pt x="1252" y="129"/>
                    </a:lnTo>
                    <a:lnTo>
                      <a:pt x="1249" y="124"/>
                    </a:lnTo>
                    <a:lnTo>
                      <a:pt x="1246" y="119"/>
                    </a:lnTo>
                    <a:lnTo>
                      <a:pt x="1242" y="115"/>
                    </a:lnTo>
                    <a:lnTo>
                      <a:pt x="1237" y="112"/>
                    </a:lnTo>
                    <a:lnTo>
                      <a:pt x="1231" y="109"/>
                    </a:lnTo>
                    <a:lnTo>
                      <a:pt x="1224" y="105"/>
                    </a:lnTo>
                    <a:lnTo>
                      <a:pt x="1214" y="101"/>
                    </a:lnTo>
                    <a:lnTo>
                      <a:pt x="1207" y="96"/>
                    </a:lnTo>
                    <a:lnTo>
                      <a:pt x="1205" y="94"/>
                    </a:lnTo>
                    <a:lnTo>
                      <a:pt x="1203" y="92"/>
                    </a:lnTo>
                    <a:lnTo>
                      <a:pt x="1203" y="89"/>
                    </a:lnTo>
                    <a:lnTo>
                      <a:pt x="1202" y="85"/>
                    </a:lnTo>
                    <a:lnTo>
                      <a:pt x="1203" y="82"/>
                    </a:lnTo>
                    <a:lnTo>
                      <a:pt x="1203" y="78"/>
                    </a:lnTo>
                    <a:lnTo>
                      <a:pt x="1205" y="76"/>
                    </a:lnTo>
                    <a:lnTo>
                      <a:pt x="1207" y="74"/>
                    </a:lnTo>
                    <a:lnTo>
                      <a:pt x="1210" y="72"/>
                    </a:lnTo>
                    <a:lnTo>
                      <a:pt x="1213" y="71"/>
                    </a:lnTo>
                    <a:lnTo>
                      <a:pt x="1217" y="70"/>
                    </a:lnTo>
                    <a:lnTo>
                      <a:pt x="1221" y="68"/>
                    </a:lnTo>
                    <a:lnTo>
                      <a:pt x="1229" y="70"/>
                    </a:lnTo>
                    <a:lnTo>
                      <a:pt x="1235" y="72"/>
                    </a:lnTo>
                    <a:lnTo>
                      <a:pt x="1241" y="74"/>
                    </a:lnTo>
                    <a:lnTo>
                      <a:pt x="1245" y="76"/>
                    </a:lnTo>
                    <a:lnTo>
                      <a:pt x="1249" y="61"/>
                    </a:lnTo>
                    <a:lnTo>
                      <a:pt x="1244" y="57"/>
                    </a:lnTo>
                    <a:lnTo>
                      <a:pt x="1238" y="55"/>
                    </a:lnTo>
                    <a:lnTo>
                      <a:pt x="1230" y="54"/>
                    </a:lnTo>
                    <a:lnTo>
                      <a:pt x="1221" y="53"/>
                    </a:lnTo>
                    <a:lnTo>
                      <a:pt x="1213" y="54"/>
                    </a:lnTo>
                    <a:lnTo>
                      <a:pt x="1205" y="56"/>
                    </a:lnTo>
                    <a:lnTo>
                      <a:pt x="1199" y="58"/>
                    </a:lnTo>
                    <a:lnTo>
                      <a:pt x="1193" y="63"/>
                    </a:lnTo>
                    <a:lnTo>
                      <a:pt x="1188" y="68"/>
                    </a:lnTo>
                    <a:lnTo>
                      <a:pt x="1185" y="74"/>
                    </a:lnTo>
                    <a:lnTo>
                      <a:pt x="1184" y="81"/>
                    </a:lnTo>
                    <a:lnTo>
                      <a:pt x="1183" y="87"/>
                    </a:lnTo>
                    <a:lnTo>
                      <a:pt x="1183" y="93"/>
                    </a:lnTo>
                    <a:lnTo>
                      <a:pt x="1185" y="97"/>
                    </a:lnTo>
                    <a:lnTo>
                      <a:pt x="1187" y="102"/>
                    </a:lnTo>
                    <a:lnTo>
                      <a:pt x="1190" y="106"/>
                    </a:lnTo>
                    <a:lnTo>
                      <a:pt x="1194" y="111"/>
                    </a:lnTo>
                    <a:lnTo>
                      <a:pt x="1199" y="114"/>
                    </a:lnTo>
                    <a:lnTo>
                      <a:pt x="1205" y="117"/>
                    </a:lnTo>
                    <a:lnTo>
                      <a:pt x="1213" y="121"/>
                    </a:lnTo>
                    <a:lnTo>
                      <a:pt x="1222" y="125"/>
                    </a:lnTo>
                    <a:lnTo>
                      <a:pt x="1229" y="130"/>
                    </a:lnTo>
                    <a:lnTo>
                      <a:pt x="1231" y="133"/>
                    </a:lnTo>
                    <a:lnTo>
                      <a:pt x="1232" y="135"/>
                    </a:lnTo>
                    <a:lnTo>
                      <a:pt x="1233" y="139"/>
                    </a:lnTo>
                    <a:lnTo>
                      <a:pt x="1234" y="142"/>
                    </a:lnTo>
                    <a:lnTo>
                      <a:pt x="1233" y="146"/>
                    </a:lnTo>
                    <a:lnTo>
                      <a:pt x="1232" y="150"/>
                    </a:lnTo>
                    <a:lnTo>
                      <a:pt x="1231" y="152"/>
                    </a:lnTo>
                    <a:lnTo>
                      <a:pt x="1228" y="155"/>
                    </a:lnTo>
                    <a:lnTo>
                      <a:pt x="1226" y="156"/>
                    </a:lnTo>
                    <a:lnTo>
                      <a:pt x="1221" y="159"/>
                    </a:lnTo>
                    <a:lnTo>
                      <a:pt x="1217" y="160"/>
                    </a:lnTo>
                    <a:lnTo>
                      <a:pt x="1212" y="160"/>
                    </a:lnTo>
                    <a:lnTo>
                      <a:pt x="1204" y="159"/>
                    </a:lnTo>
                    <a:lnTo>
                      <a:pt x="1197" y="158"/>
                    </a:lnTo>
                    <a:lnTo>
                      <a:pt x="1190" y="154"/>
                    </a:lnTo>
                    <a:lnTo>
                      <a:pt x="1185" y="151"/>
                    </a:lnTo>
                    <a:lnTo>
                      <a:pt x="1179" y="168"/>
                    </a:lnTo>
                    <a:close/>
                    <a:moveTo>
                      <a:pt x="1373" y="119"/>
                    </a:moveTo>
                    <a:lnTo>
                      <a:pt x="1373" y="114"/>
                    </a:lnTo>
                    <a:lnTo>
                      <a:pt x="1373" y="109"/>
                    </a:lnTo>
                    <a:lnTo>
                      <a:pt x="1373" y="100"/>
                    </a:lnTo>
                    <a:lnTo>
                      <a:pt x="1370" y="91"/>
                    </a:lnTo>
                    <a:lnTo>
                      <a:pt x="1368" y="82"/>
                    </a:lnTo>
                    <a:lnTo>
                      <a:pt x="1363" y="73"/>
                    </a:lnTo>
                    <a:lnTo>
                      <a:pt x="1361" y="68"/>
                    </a:lnTo>
                    <a:lnTo>
                      <a:pt x="1357" y="65"/>
                    </a:lnTo>
                    <a:lnTo>
                      <a:pt x="1353" y="62"/>
                    </a:lnTo>
                    <a:lnTo>
                      <a:pt x="1349" y="58"/>
                    </a:lnTo>
                    <a:lnTo>
                      <a:pt x="1343" y="56"/>
                    </a:lnTo>
                    <a:lnTo>
                      <a:pt x="1338" y="54"/>
                    </a:lnTo>
                    <a:lnTo>
                      <a:pt x="1333" y="53"/>
                    </a:lnTo>
                    <a:lnTo>
                      <a:pt x="1326" y="53"/>
                    </a:lnTo>
                    <a:lnTo>
                      <a:pt x="1320" y="53"/>
                    </a:lnTo>
                    <a:lnTo>
                      <a:pt x="1314" y="54"/>
                    </a:lnTo>
                    <a:lnTo>
                      <a:pt x="1309" y="56"/>
                    </a:lnTo>
                    <a:lnTo>
                      <a:pt x="1303" y="57"/>
                    </a:lnTo>
                    <a:lnTo>
                      <a:pt x="1299" y="61"/>
                    </a:lnTo>
                    <a:lnTo>
                      <a:pt x="1294" y="64"/>
                    </a:lnTo>
                    <a:lnTo>
                      <a:pt x="1291" y="67"/>
                    </a:lnTo>
                    <a:lnTo>
                      <a:pt x="1286" y="72"/>
                    </a:lnTo>
                    <a:lnTo>
                      <a:pt x="1281" y="81"/>
                    </a:lnTo>
                    <a:lnTo>
                      <a:pt x="1276" y="92"/>
                    </a:lnTo>
                    <a:lnTo>
                      <a:pt x="1273" y="103"/>
                    </a:lnTo>
                    <a:lnTo>
                      <a:pt x="1272" y="116"/>
                    </a:lnTo>
                    <a:lnTo>
                      <a:pt x="1273" y="129"/>
                    </a:lnTo>
                    <a:lnTo>
                      <a:pt x="1276" y="141"/>
                    </a:lnTo>
                    <a:lnTo>
                      <a:pt x="1279" y="146"/>
                    </a:lnTo>
                    <a:lnTo>
                      <a:pt x="1281" y="151"/>
                    </a:lnTo>
                    <a:lnTo>
                      <a:pt x="1284" y="155"/>
                    </a:lnTo>
                    <a:lnTo>
                      <a:pt x="1287" y="160"/>
                    </a:lnTo>
                    <a:lnTo>
                      <a:pt x="1291" y="163"/>
                    </a:lnTo>
                    <a:lnTo>
                      <a:pt x="1295" y="166"/>
                    </a:lnTo>
                    <a:lnTo>
                      <a:pt x="1300" y="169"/>
                    </a:lnTo>
                    <a:lnTo>
                      <a:pt x="1305" y="171"/>
                    </a:lnTo>
                    <a:lnTo>
                      <a:pt x="1310" y="173"/>
                    </a:lnTo>
                    <a:lnTo>
                      <a:pt x="1315" y="174"/>
                    </a:lnTo>
                    <a:lnTo>
                      <a:pt x="1322" y="175"/>
                    </a:lnTo>
                    <a:lnTo>
                      <a:pt x="1328" y="175"/>
                    </a:lnTo>
                    <a:lnTo>
                      <a:pt x="1341" y="175"/>
                    </a:lnTo>
                    <a:lnTo>
                      <a:pt x="1351" y="173"/>
                    </a:lnTo>
                    <a:lnTo>
                      <a:pt x="1360" y="171"/>
                    </a:lnTo>
                    <a:lnTo>
                      <a:pt x="1366" y="169"/>
                    </a:lnTo>
                    <a:lnTo>
                      <a:pt x="1363" y="153"/>
                    </a:lnTo>
                    <a:lnTo>
                      <a:pt x="1356" y="155"/>
                    </a:lnTo>
                    <a:lnTo>
                      <a:pt x="1350" y="158"/>
                    </a:lnTo>
                    <a:lnTo>
                      <a:pt x="1341" y="159"/>
                    </a:lnTo>
                    <a:lnTo>
                      <a:pt x="1332" y="159"/>
                    </a:lnTo>
                    <a:lnTo>
                      <a:pt x="1324" y="159"/>
                    </a:lnTo>
                    <a:lnTo>
                      <a:pt x="1316" y="156"/>
                    </a:lnTo>
                    <a:lnTo>
                      <a:pt x="1310" y="154"/>
                    </a:lnTo>
                    <a:lnTo>
                      <a:pt x="1305" y="150"/>
                    </a:lnTo>
                    <a:lnTo>
                      <a:pt x="1299" y="144"/>
                    </a:lnTo>
                    <a:lnTo>
                      <a:pt x="1296" y="136"/>
                    </a:lnTo>
                    <a:lnTo>
                      <a:pt x="1293" y="129"/>
                    </a:lnTo>
                    <a:lnTo>
                      <a:pt x="1292" y="119"/>
                    </a:lnTo>
                    <a:lnTo>
                      <a:pt x="1373" y="119"/>
                    </a:lnTo>
                    <a:close/>
                    <a:moveTo>
                      <a:pt x="1293" y="103"/>
                    </a:moveTo>
                    <a:lnTo>
                      <a:pt x="1294" y="97"/>
                    </a:lnTo>
                    <a:lnTo>
                      <a:pt x="1295" y="92"/>
                    </a:lnTo>
                    <a:lnTo>
                      <a:pt x="1298" y="85"/>
                    </a:lnTo>
                    <a:lnTo>
                      <a:pt x="1301" y="80"/>
                    </a:lnTo>
                    <a:lnTo>
                      <a:pt x="1306" y="75"/>
                    </a:lnTo>
                    <a:lnTo>
                      <a:pt x="1311" y="72"/>
                    </a:lnTo>
                    <a:lnTo>
                      <a:pt x="1316" y="70"/>
                    </a:lnTo>
                    <a:lnTo>
                      <a:pt x="1324" y="68"/>
                    </a:lnTo>
                    <a:lnTo>
                      <a:pt x="1332" y="70"/>
                    </a:lnTo>
                    <a:lnTo>
                      <a:pt x="1338" y="72"/>
                    </a:lnTo>
                    <a:lnTo>
                      <a:pt x="1343" y="75"/>
                    </a:lnTo>
                    <a:lnTo>
                      <a:pt x="1348" y="81"/>
                    </a:lnTo>
                    <a:lnTo>
                      <a:pt x="1350" y="86"/>
                    </a:lnTo>
                    <a:lnTo>
                      <a:pt x="1352" y="92"/>
                    </a:lnTo>
                    <a:lnTo>
                      <a:pt x="1353" y="97"/>
                    </a:lnTo>
                    <a:lnTo>
                      <a:pt x="1353" y="103"/>
                    </a:lnTo>
                    <a:lnTo>
                      <a:pt x="1293" y="103"/>
                    </a:lnTo>
                    <a:close/>
                    <a:moveTo>
                      <a:pt x="1399" y="173"/>
                    </a:moveTo>
                    <a:lnTo>
                      <a:pt x="1419" y="173"/>
                    </a:lnTo>
                    <a:lnTo>
                      <a:pt x="1419" y="111"/>
                    </a:lnTo>
                    <a:lnTo>
                      <a:pt x="1419" y="105"/>
                    </a:lnTo>
                    <a:lnTo>
                      <a:pt x="1420" y="101"/>
                    </a:lnTo>
                    <a:lnTo>
                      <a:pt x="1421" y="95"/>
                    </a:lnTo>
                    <a:lnTo>
                      <a:pt x="1423" y="90"/>
                    </a:lnTo>
                    <a:lnTo>
                      <a:pt x="1427" y="85"/>
                    </a:lnTo>
                    <a:lnTo>
                      <a:pt x="1430" y="81"/>
                    </a:lnTo>
                    <a:lnTo>
                      <a:pt x="1433" y="77"/>
                    </a:lnTo>
                    <a:lnTo>
                      <a:pt x="1437" y="75"/>
                    </a:lnTo>
                    <a:lnTo>
                      <a:pt x="1443" y="74"/>
                    </a:lnTo>
                    <a:lnTo>
                      <a:pt x="1448" y="73"/>
                    </a:lnTo>
                    <a:lnTo>
                      <a:pt x="1451" y="73"/>
                    </a:lnTo>
                    <a:lnTo>
                      <a:pt x="1455" y="74"/>
                    </a:lnTo>
                    <a:lnTo>
                      <a:pt x="1455" y="54"/>
                    </a:lnTo>
                    <a:lnTo>
                      <a:pt x="1453" y="53"/>
                    </a:lnTo>
                    <a:lnTo>
                      <a:pt x="1449" y="53"/>
                    </a:lnTo>
                    <a:lnTo>
                      <a:pt x="1444" y="53"/>
                    </a:lnTo>
                    <a:lnTo>
                      <a:pt x="1438" y="55"/>
                    </a:lnTo>
                    <a:lnTo>
                      <a:pt x="1434" y="57"/>
                    </a:lnTo>
                    <a:lnTo>
                      <a:pt x="1430" y="60"/>
                    </a:lnTo>
                    <a:lnTo>
                      <a:pt x="1427" y="64"/>
                    </a:lnTo>
                    <a:lnTo>
                      <a:pt x="1422" y="68"/>
                    </a:lnTo>
                    <a:lnTo>
                      <a:pt x="1420" y="73"/>
                    </a:lnTo>
                    <a:lnTo>
                      <a:pt x="1418" y="78"/>
                    </a:lnTo>
                    <a:lnTo>
                      <a:pt x="1417" y="78"/>
                    </a:lnTo>
                    <a:lnTo>
                      <a:pt x="1416" y="55"/>
                    </a:lnTo>
                    <a:lnTo>
                      <a:pt x="1397" y="55"/>
                    </a:lnTo>
                    <a:lnTo>
                      <a:pt x="1399" y="64"/>
                    </a:lnTo>
                    <a:lnTo>
                      <a:pt x="1399" y="73"/>
                    </a:lnTo>
                    <a:lnTo>
                      <a:pt x="1399" y="82"/>
                    </a:lnTo>
                    <a:lnTo>
                      <a:pt x="1399" y="92"/>
                    </a:lnTo>
                    <a:lnTo>
                      <a:pt x="1399" y="173"/>
                    </a:lnTo>
                    <a:close/>
                    <a:moveTo>
                      <a:pt x="1551" y="153"/>
                    </a:moveTo>
                    <a:lnTo>
                      <a:pt x="1546" y="155"/>
                    </a:lnTo>
                    <a:lnTo>
                      <a:pt x="1541" y="156"/>
                    </a:lnTo>
                    <a:lnTo>
                      <a:pt x="1534" y="159"/>
                    </a:lnTo>
                    <a:lnTo>
                      <a:pt x="1526" y="159"/>
                    </a:lnTo>
                    <a:lnTo>
                      <a:pt x="1517" y="158"/>
                    </a:lnTo>
                    <a:lnTo>
                      <a:pt x="1510" y="155"/>
                    </a:lnTo>
                    <a:lnTo>
                      <a:pt x="1503" y="152"/>
                    </a:lnTo>
                    <a:lnTo>
                      <a:pt x="1498" y="146"/>
                    </a:lnTo>
                    <a:lnTo>
                      <a:pt x="1492" y="141"/>
                    </a:lnTo>
                    <a:lnTo>
                      <a:pt x="1489" y="133"/>
                    </a:lnTo>
                    <a:lnTo>
                      <a:pt x="1487" y="124"/>
                    </a:lnTo>
                    <a:lnTo>
                      <a:pt x="1486" y="115"/>
                    </a:lnTo>
                    <a:lnTo>
                      <a:pt x="1487" y="105"/>
                    </a:lnTo>
                    <a:lnTo>
                      <a:pt x="1489" y="97"/>
                    </a:lnTo>
                    <a:lnTo>
                      <a:pt x="1492" y="90"/>
                    </a:lnTo>
                    <a:lnTo>
                      <a:pt x="1497" y="83"/>
                    </a:lnTo>
                    <a:lnTo>
                      <a:pt x="1502" y="77"/>
                    </a:lnTo>
                    <a:lnTo>
                      <a:pt x="1509" y="74"/>
                    </a:lnTo>
                    <a:lnTo>
                      <a:pt x="1517" y="71"/>
                    </a:lnTo>
                    <a:lnTo>
                      <a:pt x="1526" y="71"/>
                    </a:lnTo>
                    <a:lnTo>
                      <a:pt x="1535" y="71"/>
                    </a:lnTo>
                    <a:lnTo>
                      <a:pt x="1541" y="72"/>
                    </a:lnTo>
                    <a:lnTo>
                      <a:pt x="1546" y="74"/>
                    </a:lnTo>
                    <a:lnTo>
                      <a:pt x="1551" y="76"/>
                    </a:lnTo>
                    <a:lnTo>
                      <a:pt x="1555" y="60"/>
                    </a:lnTo>
                    <a:lnTo>
                      <a:pt x="1550" y="57"/>
                    </a:lnTo>
                    <a:lnTo>
                      <a:pt x="1543" y="55"/>
                    </a:lnTo>
                    <a:lnTo>
                      <a:pt x="1536" y="54"/>
                    </a:lnTo>
                    <a:lnTo>
                      <a:pt x="1526" y="53"/>
                    </a:lnTo>
                    <a:lnTo>
                      <a:pt x="1519" y="54"/>
                    </a:lnTo>
                    <a:lnTo>
                      <a:pt x="1513" y="54"/>
                    </a:lnTo>
                    <a:lnTo>
                      <a:pt x="1507" y="56"/>
                    </a:lnTo>
                    <a:lnTo>
                      <a:pt x="1501" y="57"/>
                    </a:lnTo>
                    <a:lnTo>
                      <a:pt x="1496" y="61"/>
                    </a:lnTo>
                    <a:lnTo>
                      <a:pt x="1490" y="63"/>
                    </a:lnTo>
                    <a:lnTo>
                      <a:pt x="1486" y="67"/>
                    </a:lnTo>
                    <a:lnTo>
                      <a:pt x="1482" y="71"/>
                    </a:lnTo>
                    <a:lnTo>
                      <a:pt x="1478" y="75"/>
                    </a:lnTo>
                    <a:lnTo>
                      <a:pt x="1475" y="80"/>
                    </a:lnTo>
                    <a:lnTo>
                      <a:pt x="1472" y="85"/>
                    </a:lnTo>
                    <a:lnTo>
                      <a:pt x="1470" y="91"/>
                    </a:lnTo>
                    <a:lnTo>
                      <a:pt x="1468" y="96"/>
                    </a:lnTo>
                    <a:lnTo>
                      <a:pt x="1467" y="103"/>
                    </a:lnTo>
                    <a:lnTo>
                      <a:pt x="1465" y="109"/>
                    </a:lnTo>
                    <a:lnTo>
                      <a:pt x="1465" y="115"/>
                    </a:lnTo>
                    <a:lnTo>
                      <a:pt x="1465" y="128"/>
                    </a:lnTo>
                    <a:lnTo>
                      <a:pt x="1469" y="139"/>
                    </a:lnTo>
                    <a:lnTo>
                      <a:pt x="1473" y="148"/>
                    </a:lnTo>
                    <a:lnTo>
                      <a:pt x="1478" y="156"/>
                    </a:lnTo>
                    <a:lnTo>
                      <a:pt x="1485" y="163"/>
                    </a:lnTo>
                    <a:lnTo>
                      <a:pt x="1494" y="169"/>
                    </a:lnTo>
                    <a:lnTo>
                      <a:pt x="1502" y="173"/>
                    </a:lnTo>
                    <a:lnTo>
                      <a:pt x="1513" y="175"/>
                    </a:lnTo>
                    <a:lnTo>
                      <a:pt x="1503" y="193"/>
                    </a:lnTo>
                    <a:lnTo>
                      <a:pt x="1511" y="195"/>
                    </a:lnTo>
                    <a:lnTo>
                      <a:pt x="1516" y="197"/>
                    </a:lnTo>
                    <a:lnTo>
                      <a:pt x="1518" y="198"/>
                    </a:lnTo>
                    <a:lnTo>
                      <a:pt x="1519" y="200"/>
                    </a:lnTo>
                    <a:lnTo>
                      <a:pt x="1521" y="202"/>
                    </a:lnTo>
                    <a:lnTo>
                      <a:pt x="1522" y="204"/>
                    </a:lnTo>
                    <a:lnTo>
                      <a:pt x="1521" y="208"/>
                    </a:lnTo>
                    <a:lnTo>
                      <a:pt x="1518" y="210"/>
                    </a:lnTo>
                    <a:lnTo>
                      <a:pt x="1515" y="211"/>
                    </a:lnTo>
                    <a:lnTo>
                      <a:pt x="1511" y="211"/>
                    </a:lnTo>
                    <a:lnTo>
                      <a:pt x="1504" y="211"/>
                    </a:lnTo>
                    <a:lnTo>
                      <a:pt x="1498" y="209"/>
                    </a:lnTo>
                    <a:lnTo>
                      <a:pt x="1495" y="219"/>
                    </a:lnTo>
                    <a:lnTo>
                      <a:pt x="1502" y="222"/>
                    </a:lnTo>
                    <a:lnTo>
                      <a:pt x="1511" y="223"/>
                    </a:lnTo>
                    <a:lnTo>
                      <a:pt x="1516" y="223"/>
                    </a:lnTo>
                    <a:lnTo>
                      <a:pt x="1521" y="222"/>
                    </a:lnTo>
                    <a:lnTo>
                      <a:pt x="1525" y="221"/>
                    </a:lnTo>
                    <a:lnTo>
                      <a:pt x="1528" y="219"/>
                    </a:lnTo>
                    <a:lnTo>
                      <a:pt x="1531" y="216"/>
                    </a:lnTo>
                    <a:lnTo>
                      <a:pt x="1534" y="212"/>
                    </a:lnTo>
                    <a:lnTo>
                      <a:pt x="1535" y="209"/>
                    </a:lnTo>
                    <a:lnTo>
                      <a:pt x="1536" y="203"/>
                    </a:lnTo>
                    <a:lnTo>
                      <a:pt x="1536" y="200"/>
                    </a:lnTo>
                    <a:lnTo>
                      <a:pt x="1535" y="197"/>
                    </a:lnTo>
                    <a:lnTo>
                      <a:pt x="1532" y="193"/>
                    </a:lnTo>
                    <a:lnTo>
                      <a:pt x="1530" y="191"/>
                    </a:lnTo>
                    <a:lnTo>
                      <a:pt x="1525" y="188"/>
                    </a:lnTo>
                    <a:lnTo>
                      <a:pt x="1519" y="185"/>
                    </a:lnTo>
                    <a:lnTo>
                      <a:pt x="1525" y="175"/>
                    </a:lnTo>
                    <a:lnTo>
                      <a:pt x="1535" y="175"/>
                    </a:lnTo>
                    <a:lnTo>
                      <a:pt x="1543" y="173"/>
                    </a:lnTo>
                    <a:lnTo>
                      <a:pt x="1550" y="171"/>
                    </a:lnTo>
                    <a:lnTo>
                      <a:pt x="1555" y="169"/>
                    </a:lnTo>
                    <a:lnTo>
                      <a:pt x="1551" y="153"/>
                    </a:lnTo>
                    <a:close/>
                    <a:moveTo>
                      <a:pt x="1661" y="173"/>
                    </a:moveTo>
                    <a:lnTo>
                      <a:pt x="1659" y="160"/>
                    </a:lnTo>
                    <a:lnTo>
                      <a:pt x="1659" y="145"/>
                    </a:lnTo>
                    <a:lnTo>
                      <a:pt x="1659" y="101"/>
                    </a:lnTo>
                    <a:lnTo>
                      <a:pt x="1659" y="92"/>
                    </a:lnTo>
                    <a:lnTo>
                      <a:pt x="1657" y="84"/>
                    </a:lnTo>
                    <a:lnTo>
                      <a:pt x="1654" y="75"/>
                    </a:lnTo>
                    <a:lnTo>
                      <a:pt x="1650" y="68"/>
                    </a:lnTo>
                    <a:lnTo>
                      <a:pt x="1648" y="65"/>
                    </a:lnTo>
                    <a:lnTo>
                      <a:pt x="1645" y="62"/>
                    </a:lnTo>
                    <a:lnTo>
                      <a:pt x="1642" y="60"/>
                    </a:lnTo>
                    <a:lnTo>
                      <a:pt x="1637" y="57"/>
                    </a:lnTo>
                    <a:lnTo>
                      <a:pt x="1633" y="55"/>
                    </a:lnTo>
                    <a:lnTo>
                      <a:pt x="1627" y="54"/>
                    </a:lnTo>
                    <a:lnTo>
                      <a:pt x="1622" y="53"/>
                    </a:lnTo>
                    <a:lnTo>
                      <a:pt x="1616" y="53"/>
                    </a:lnTo>
                    <a:lnTo>
                      <a:pt x="1605" y="54"/>
                    </a:lnTo>
                    <a:lnTo>
                      <a:pt x="1595" y="56"/>
                    </a:lnTo>
                    <a:lnTo>
                      <a:pt x="1585" y="60"/>
                    </a:lnTo>
                    <a:lnTo>
                      <a:pt x="1578" y="63"/>
                    </a:lnTo>
                    <a:lnTo>
                      <a:pt x="1583" y="77"/>
                    </a:lnTo>
                    <a:lnTo>
                      <a:pt x="1590" y="74"/>
                    </a:lnTo>
                    <a:lnTo>
                      <a:pt x="1596" y="71"/>
                    </a:lnTo>
                    <a:lnTo>
                      <a:pt x="1605" y="70"/>
                    </a:lnTo>
                    <a:lnTo>
                      <a:pt x="1612" y="68"/>
                    </a:lnTo>
                    <a:lnTo>
                      <a:pt x="1620" y="70"/>
                    </a:lnTo>
                    <a:lnTo>
                      <a:pt x="1626" y="72"/>
                    </a:lnTo>
                    <a:lnTo>
                      <a:pt x="1631" y="75"/>
                    </a:lnTo>
                    <a:lnTo>
                      <a:pt x="1634" y="78"/>
                    </a:lnTo>
                    <a:lnTo>
                      <a:pt x="1636" y="83"/>
                    </a:lnTo>
                    <a:lnTo>
                      <a:pt x="1637" y="87"/>
                    </a:lnTo>
                    <a:lnTo>
                      <a:pt x="1638" y="92"/>
                    </a:lnTo>
                    <a:lnTo>
                      <a:pt x="1638" y="96"/>
                    </a:lnTo>
                    <a:lnTo>
                      <a:pt x="1638" y="99"/>
                    </a:lnTo>
                    <a:lnTo>
                      <a:pt x="1623" y="99"/>
                    </a:lnTo>
                    <a:lnTo>
                      <a:pt x="1609" y="101"/>
                    </a:lnTo>
                    <a:lnTo>
                      <a:pt x="1597" y="104"/>
                    </a:lnTo>
                    <a:lnTo>
                      <a:pt x="1588" y="110"/>
                    </a:lnTo>
                    <a:lnTo>
                      <a:pt x="1583" y="113"/>
                    </a:lnTo>
                    <a:lnTo>
                      <a:pt x="1580" y="115"/>
                    </a:lnTo>
                    <a:lnTo>
                      <a:pt x="1577" y="120"/>
                    </a:lnTo>
                    <a:lnTo>
                      <a:pt x="1575" y="123"/>
                    </a:lnTo>
                    <a:lnTo>
                      <a:pt x="1572" y="128"/>
                    </a:lnTo>
                    <a:lnTo>
                      <a:pt x="1571" y="132"/>
                    </a:lnTo>
                    <a:lnTo>
                      <a:pt x="1570" y="138"/>
                    </a:lnTo>
                    <a:lnTo>
                      <a:pt x="1570" y="142"/>
                    </a:lnTo>
                    <a:lnTo>
                      <a:pt x="1570" y="149"/>
                    </a:lnTo>
                    <a:lnTo>
                      <a:pt x="1572" y="154"/>
                    </a:lnTo>
                    <a:lnTo>
                      <a:pt x="1575" y="161"/>
                    </a:lnTo>
                    <a:lnTo>
                      <a:pt x="1579" y="165"/>
                    </a:lnTo>
                    <a:lnTo>
                      <a:pt x="1583" y="170"/>
                    </a:lnTo>
                    <a:lnTo>
                      <a:pt x="1590" y="173"/>
                    </a:lnTo>
                    <a:lnTo>
                      <a:pt x="1596" y="175"/>
                    </a:lnTo>
                    <a:lnTo>
                      <a:pt x="1605" y="177"/>
                    </a:lnTo>
                    <a:lnTo>
                      <a:pt x="1610" y="175"/>
                    </a:lnTo>
                    <a:lnTo>
                      <a:pt x="1616" y="174"/>
                    </a:lnTo>
                    <a:lnTo>
                      <a:pt x="1621" y="173"/>
                    </a:lnTo>
                    <a:lnTo>
                      <a:pt x="1625" y="171"/>
                    </a:lnTo>
                    <a:lnTo>
                      <a:pt x="1634" y="165"/>
                    </a:lnTo>
                    <a:lnTo>
                      <a:pt x="1639" y="159"/>
                    </a:lnTo>
                    <a:lnTo>
                      <a:pt x="1640" y="159"/>
                    </a:lnTo>
                    <a:lnTo>
                      <a:pt x="1642" y="173"/>
                    </a:lnTo>
                    <a:lnTo>
                      <a:pt x="1661" y="173"/>
                    </a:lnTo>
                    <a:close/>
                    <a:moveTo>
                      <a:pt x="1639" y="134"/>
                    </a:moveTo>
                    <a:lnTo>
                      <a:pt x="1638" y="138"/>
                    </a:lnTo>
                    <a:lnTo>
                      <a:pt x="1637" y="141"/>
                    </a:lnTo>
                    <a:lnTo>
                      <a:pt x="1636" y="144"/>
                    </a:lnTo>
                    <a:lnTo>
                      <a:pt x="1634" y="148"/>
                    </a:lnTo>
                    <a:lnTo>
                      <a:pt x="1632" y="151"/>
                    </a:lnTo>
                    <a:lnTo>
                      <a:pt x="1629" y="154"/>
                    </a:lnTo>
                    <a:lnTo>
                      <a:pt x="1624" y="156"/>
                    </a:lnTo>
                    <a:lnTo>
                      <a:pt x="1620" y="159"/>
                    </a:lnTo>
                    <a:lnTo>
                      <a:pt x="1616" y="160"/>
                    </a:lnTo>
                    <a:lnTo>
                      <a:pt x="1610" y="160"/>
                    </a:lnTo>
                    <a:lnTo>
                      <a:pt x="1606" y="160"/>
                    </a:lnTo>
                    <a:lnTo>
                      <a:pt x="1603" y="159"/>
                    </a:lnTo>
                    <a:lnTo>
                      <a:pt x="1599" y="158"/>
                    </a:lnTo>
                    <a:lnTo>
                      <a:pt x="1596" y="155"/>
                    </a:lnTo>
                    <a:lnTo>
                      <a:pt x="1594" y="152"/>
                    </a:lnTo>
                    <a:lnTo>
                      <a:pt x="1592" y="149"/>
                    </a:lnTo>
                    <a:lnTo>
                      <a:pt x="1591" y="144"/>
                    </a:lnTo>
                    <a:lnTo>
                      <a:pt x="1591" y="140"/>
                    </a:lnTo>
                    <a:lnTo>
                      <a:pt x="1591" y="135"/>
                    </a:lnTo>
                    <a:lnTo>
                      <a:pt x="1592" y="132"/>
                    </a:lnTo>
                    <a:lnTo>
                      <a:pt x="1593" y="129"/>
                    </a:lnTo>
                    <a:lnTo>
                      <a:pt x="1595" y="126"/>
                    </a:lnTo>
                    <a:lnTo>
                      <a:pt x="1599" y="121"/>
                    </a:lnTo>
                    <a:lnTo>
                      <a:pt x="1606" y="117"/>
                    </a:lnTo>
                    <a:lnTo>
                      <a:pt x="1613" y="115"/>
                    </a:lnTo>
                    <a:lnTo>
                      <a:pt x="1622" y="114"/>
                    </a:lnTo>
                    <a:lnTo>
                      <a:pt x="1631" y="113"/>
                    </a:lnTo>
                    <a:lnTo>
                      <a:pt x="1639" y="113"/>
                    </a:lnTo>
                    <a:lnTo>
                      <a:pt x="1639" y="134"/>
                    </a:lnTo>
                    <a:close/>
                    <a:moveTo>
                      <a:pt x="1600" y="35"/>
                    </a:moveTo>
                    <a:lnTo>
                      <a:pt x="1600" y="31"/>
                    </a:lnTo>
                    <a:lnTo>
                      <a:pt x="1602" y="27"/>
                    </a:lnTo>
                    <a:lnTo>
                      <a:pt x="1604" y="25"/>
                    </a:lnTo>
                    <a:lnTo>
                      <a:pt x="1606" y="25"/>
                    </a:lnTo>
                    <a:lnTo>
                      <a:pt x="1610" y="26"/>
                    </a:lnTo>
                    <a:lnTo>
                      <a:pt x="1617" y="28"/>
                    </a:lnTo>
                    <a:lnTo>
                      <a:pt x="1623" y="33"/>
                    </a:lnTo>
                    <a:lnTo>
                      <a:pt x="1631" y="34"/>
                    </a:lnTo>
                    <a:lnTo>
                      <a:pt x="1635" y="33"/>
                    </a:lnTo>
                    <a:lnTo>
                      <a:pt x="1638" y="32"/>
                    </a:lnTo>
                    <a:lnTo>
                      <a:pt x="1640" y="31"/>
                    </a:lnTo>
                    <a:lnTo>
                      <a:pt x="1643" y="27"/>
                    </a:lnTo>
                    <a:lnTo>
                      <a:pt x="1645" y="24"/>
                    </a:lnTo>
                    <a:lnTo>
                      <a:pt x="1646" y="19"/>
                    </a:lnTo>
                    <a:lnTo>
                      <a:pt x="1647" y="15"/>
                    </a:lnTo>
                    <a:lnTo>
                      <a:pt x="1647" y="9"/>
                    </a:lnTo>
                    <a:lnTo>
                      <a:pt x="1636" y="9"/>
                    </a:lnTo>
                    <a:lnTo>
                      <a:pt x="1635" y="14"/>
                    </a:lnTo>
                    <a:lnTo>
                      <a:pt x="1634" y="17"/>
                    </a:lnTo>
                    <a:lnTo>
                      <a:pt x="1632" y="19"/>
                    </a:lnTo>
                    <a:lnTo>
                      <a:pt x="1630" y="19"/>
                    </a:lnTo>
                    <a:lnTo>
                      <a:pt x="1624" y="18"/>
                    </a:lnTo>
                    <a:lnTo>
                      <a:pt x="1619" y="15"/>
                    </a:lnTo>
                    <a:lnTo>
                      <a:pt x="1612" y="12"/>
                    </a:lnTo>
                    <a:lnTo>
                      <a:pt x="1605" y="11"/>
                    </a:lnTo>
                    <a:lnTo>
                      <a:pt x="1602" y="11"/>
                    </a:lnTo>
                    <a:lnTo>
                      <a:pt x="1598" y="12"/>
                    </a:lnTo>
                    <a:lnTo>
                      <a:pt x="1595" y="14"/>
                    </a:lnTo>
                    <a:lnTo>
                      <a:pt x="1593" y="17"/>
                    </a:lnTo>
                    <a:lnTo>
                      <a:pt x="1591" y="21"/>
                    </a:lnTo>
                    <a:lnTo>
                      <a:pt x="1590" y="25"/>
                    </a:lnTo>
                    <a:lnTo>
                      <a:pt x="1589" y="29"/>
                    </a:lnTo>
                    <a:lnTo>
                      <a:pt x="1589" y="35"/>
                    </a:lnTo>
                    <a:lnTo>
                      <a:pt x="1600" y="35"/>
                    </a:lnTo>
                    <a:close/>
                    <a:moveTo>
                      <a:pt x="1741" y="53"/>
                    </a:moveTo>
                    <a:lnTo>
                      <a:pt x="1729" y="54"/>
                    </a:lnTo>
                    <a:lnTo>
                      <a:pt x="1718" y="57"/>
                    </a:lnTo>
                    <a:lnTo>
                      <a:pt x="1714" y="60"/>
                    </a:lnTo>
                    <a:lnTo>
                      <a:pt x="1708" y="62"/>
                    </a:lnTo>
                    <a:lnTo>
                      <a:pt x="1704" y="65"/>
                    </a:lnTo>
                    <a:lnTo>
                      <a:pt x="1701" y="70"/>
                    </a:lnTo>
                    <a:lnTo>
                      <a:pt x="1697" y="74"/>
                    </a:lnTo>
                    <a:lnTo>
                      <a:pt x="1693" y="78"/>
                    </a:lnTo>
                    <a:lnTo>
                      <a:pt x="1691" y="83"/>
                    </a:lnTo>
                    <a:lnTo>
                      <a:pt x="1689" y="89"/>
                    </a:lnTo>
                    <a:lnTo>
                      <a:pt x="1687" y="95"/>
                    </a:lnTo>
                    <a:lnTo>
                      <a:pt x="1686" y="102"/>
                    </a:lnTo>
                    <a:lnTo>
                      <a:pt x="1685" y="109"/>
                    </a:lnTo>
                    <a:lnTo>
                      <a:pt x="1684" y="115"/>
                    </a:lnTo>
                    <a:lnTo>
                      <a:pt x="1685" y="122"/>
                    </a:lnTo>
                    <a:lnTo>
                      <a:pt x="1685" y="129"/>
                    </a:lnTo>
                    <a:lnTo>
                      <a:pt x="1687" y="135"/>
                    </a:lnTo>
                    <a:lnTo>
                      <a:pt x="1688" y="141"/>
                    </a:lnTo>
                    <a:lnTo>
                      <a:pt x="1690" y="146"/>
                    </a:lnTo>
                    <a:lnTo>
                      <a:pt x="1693" y="151"/>
                    </a:lnTo>
                    <a:lnTo>
                      <a:pt x="1697" y="155"/>
                    </a:lnTo>
                    <a:lnTo>
                      <a:pt x="1700" y="160"/>
                    </a:lnTo>
                    <a:lnTo>
                      <a:pt x="1704" y="163"/>
                    </a:lnTo>
                    <a:lnTo>
                      <a:pt x="1708" y="166"/>
                    </a:lnTo>
                    <a:lnTo>
                      <a:pt x="1713" y="170"/>
                    </a:lnTo>
                    <a:lnTo>
                      <a:pt x="1717" y="172"/>
                    </a:lnTo>
                    <a:lnTo>
                      <a:pt x="1728" y="175"/>
                    </a:lnTo>
                    <a:lnTo>
                      <a:pt x="1739" y="177"/>
                    </a:lnTo>
                    <a:lnTo>
                      <a:pt x="1750" y="175"/>
                    </a:lnTo>
                    <a:lnTo>
                      <a:pt x="1759" y="172"/>
                    </a:lnTo>
                    <a:lnTo>
                      <a:pt x="1769" y="168"/>
                    </a:lnTo>
                    <a:lnTo>
                      <a:pt x="1778" y="161"/>
                    </a:lnTo>
                    <a:lnTo>
                      <a:pt x="1782" y="156"/>
                    </a:lnTo>
                    <a:lnTo>
                      <a:pt x="1785" y="152"/>
                    </a:lnTo>
                    <a:lnTo>
                      <a:pt x="1788" y="148"/>
                    </a:lnTo>
                    <a:lnTo>
                      <a:pt x="1791" y="142"/>
                    </a:lnTo>
                    <a:lnTo>
                      <a:pt x="1793" y="135"/>
                    </a:lnTo>
                    <a:lnTo>
                      <a:pt x="1795" y="129"/>
                    </a:lnTo>
                    <a:lnTo>
                      <a:pt x="1795" y="121"/>
                    </a:lnTo>
                    <a:lnTo>
                      <a:pt x="1796" y="113"/>
                    </a:lnTo>
                    <a:lnTo>
                      <a:pt x="1795" y="101"/>
                    </a:lnTo>
                    <a:lnTo>
                      <a:pt x="1792" y="89"/>
                    </a:lnTo>
                    <a:lnTo>
                      <a:pt x="1789" y="84"/>
                    </a:lnTo>
                    <a:lnTo>
                      <a:pt x="1787" y="78"/>
                    </a:lnTo>
                    <a:lnTo>
                      <a:pt x="1784" y="74"/>
                    </a:lnTo>
                    <a:lnTo>
                      <a:pt x="1781" y="70"/>
                    </a:lnTo>
                    <a:lnTo>
                      <a:pt x="1777" y="66"/>
                    </a:lnTo>
                    <a:lnTo>
                      <a:pt x="1772" y="63"/>
                    </a:lnTo>
                    <a:lnTo>
                      <a:pt x="1768" y="60"/>
                    </a:lnTo>
                    <a:lnTo>
                      <a:pt x="1764" y="57"/>
                    </a:lnTo>
                    <a:lnTo>
                      <a:pt x="1758" y="55"/>
                    </a:lnTo>
                    <a:lnTo>
                      <a:pt x="1753" y="54"/>
                    </a:lnTo>
                    <a:lnTo>
                      <a:pt x="1746" y="53"/>
                    </a:lnTo>
                    <a:lnTo>
                      <a:pt x="1741" y="53"/>
                    </a:lnTo>
                    <a:close/>
                    <a:moveTo>
                      <a:pt x="1740" y="68"/>
                    </a:moveTo>
                    <a:lnTo>
                      <a:pt x="1745" y="70"/>
                    </a:lnTo>
                    <a:lnTo>
                      <a:pt x="1748" y="70"/>
                    </a:lnTo>
                    <a:lnTo>
                      <a:pt x="1753" y="72"/>
                    </a:lnTo>
                    <a:lnTo>
                      <a:pt x="1756" y="73"/>
                    </a:lnTo>
                    <a:lnTo>
                      <a:pt x="1761" y="78"/>
                    </a:lnTo>
                    <a:lnTo>
                      <a:pt x="1767" y="84"/>
                    </a:lnTo>
                    <a:lnTo>
                      <a:pt x="1770" y="91"/>
                    </a:lnTo>
                    <a:lnTo>
                      <a:pt x="1772" y="99"/>
                    </a:lnTo>
                    <a:lnTo>
                      <a:pt x="1774" y="106"/>
                    </a:lnTo>
                    <a:lnTo>
                      <a:pt x="1774" y="114"/>
                    </a:lnTo>
                    <a:lnTo>
                      <a:pt x="1773" y="124"/>
                    </a:lnTo>
                    <a:lnTo>
                      <a:pt x="1772" y="133"/>
                    </a:lnTo>
                    <a:lnTo>
                      <a:pt x="1769" y="141"/>
                    </a:lnTo>
                    <a:lnTo>
                      <a:pt x="1765" y="148"/>
                    </a:lnTo>
                    <a:lnTo>
                      <a:pt x="1759" y="152"/>
                    </a:lnTo>
                    <a:lnTo>
                      <a:pt x="1754" y="156"/>
                    </a:lnTo>
                    <a:lnTo>
                      <a:pt x="1747" y="159"/>
                    </a:lnTo>
                    <a:lnTo>
                      <a:pt x="1740" y="160"/>
                    </a:lnTo>
                    <a:lnTo>
                      <a:pt x="1732" y="159"/>
                    </a:lnTo>
                    <a:lnTo>
                      <a:pt x="1726" y="156"/>
                    </a:lnTo>
                    <a:lnTo>
                      <a:pt x="1720" y="152"/>
                    </a:lnTo>
                    <a:lnTo>
                      <a:pt x="1715" y="146"/>
                    </a:lnTo>
                    <a:lnTo>
                      <a:pt x="1711" y="141"/>
                    </a:lnTo>
                    <a:lnTo>
                      <a:pt x="1707" y="133"/>
                    </a:lnTo>
                    <a:lnTo>
                      <a:pt x="1706" y="124"/>
                    </a:lnTo>
                    <a:lnTo>
                      <a:pt x="1705" y="115"/>
                    </a:lnTo>
                    <a:lnTo>
                      <a:pt x="1705" y="106"/>
                    </a:lnTo>
                    <a:lnTo>
                      <a:pt x="1707" y="99"/>
                    </a:lnTo>
                    <a:lnTo>
                      <a:pt x="1710" y="91"/>
                    </a:lnTo>
                    <a:lnTo>
                      <a:pt x="1714" y="83"/>
                    </a:lnTo>
                    <a:lnTo>
                      <a:pt x="1718" y="77"/>
                    </a:lnTo>
                    <a:lnTo>
                      <a:pt x="1725" y="73"/>
                    </a:lnTo>
                    <a:lnTo>
                      <a:pt x="1732" y="70"/>
                    </a:lnTo>
                    <a:lnTo>
                      <a:pt x="1740" y="68"/>
                    </a:lnTo>
                    <a:close/>
                    <a:moveTo>
                      <a:pt x="1951" y="55"/>
                    </a:moveTo>
                    <a:lnTo>
                      <a:pt x="1951" y="73"/>
                    </a:lnTo>
                    <a:lnTo>
                      <a:pt x="1950" y="73"/>
                    </a:lnTo>
                    <a:lnTo>
                      <a:pt x="1948" y="70"/>
                    </a:lnTo>
                    <a:lnTo>
                      <a:pt x="1946" y="66"/>
                    </a:lnTo>
                    <a:lnTo>
                      <a:pt x="1943" y="63"/>
                    </a:lnTo>
                    <a:lnTo>
                      <a:pt x="1939" y="60"/>
                    </a:lnTo>
                    <a:lnTo>
                      <a:pt x="1933" y="57"/>
                    </a:lnTo>
                    <a:lnTo>
                      <a:pt x="1928" y="55"/>
                    </a:lnTo>
                    <a:lnTo>
                      <a:pt x="1922" y="53"/>
                    </a:lnTo>
                    <a:lnTo>
                      <a:pt x="1915" y="53"/>
                    </a:lnTo>
                    <a:lnTo>
                      <a:pt x="1905" y="54"/>
                    </a:lnTo>
                    <a:lnTo>
                      <a:pt x="1896" y="57"/>
                    </a:lnTo>
                    <a:lnTo>
                      <a:pt x="1887" y="62"/>
                    </a:lnTo>
                    <a:lnTo>
                      <a:pt x="1879" y="70"/>
                    </a:lnTo>
                    <a:lnTo>
                      <a:pt x="1876" y="73"/>
                    </a:lnTo>
                    <a:lnTo>
                      <a:pt x="1873" y="78"/>
                    </a:lnTo>
                    <a:lnTo>
                      <a:pt x="1870" y="83"/>
                    </a:lnTo>
                    <a:lnTo>
                      <a:pt x="1868" y="89"/>
                    </a:lnTo>
                    <a:lnTo>
                      <a:pt x="1866" y="95"/>
                    </a:lnTo>
                    <a:lnTo>
                      <a:pt x="1865" y="101"/>
                    </a:lnTo>
                    <a:lnTo>
                      <a:pt x="1864" y="109"/>
                    </a:lnTo>
                    <a:lnTo>
                      <a:pt x="1864" y="115"/>
                    </a:lnTo>
                    <a:lnTo>
                      <a:pt x="1864" y="128"/>
                    </a:lnTo>
                    <a:lnTo>
                      <a:pt x="1867" y="139"/>
                    </a:lnTo>
                    <a:lnTo>
                      <a:pt x="1872" y="148"/>
                    </a:lnTo>
                    <a:lnTo>
                      <a:pt x="1877" y="156"/>
                    </a:lnTo>
                    <a:lnTo>
                      <a:pt x="1885" y="163"/>
                    </a:lnTo>
                    <a:lnTo>
                      <a:pt x="1892" y="169"/>
                    </a:lnTo>
                    <a:lnTo>
                      <a:pt x="1897" y="170"/>
                    </a:lnTo>
                    <a:lnTo>
                      <a:pt x="1902" y="172"/>
                    </a:lnTo>
                    <a:lnTo>
                      <a:pt x="1907" y="172"/>
                    </a:lnTo>
                    <a:lnTo>
                      <a:pt x="1913" y="173"/>
                    </a:lnTo>
                    <a:lnTo>
                      <a:pt x="1918" y="172"/>
                    </a:lnTo>
                    <a:lnTo>
                      <a:pt x="1924" y="171"/>
                    </a:lnTo>
                    <a:lnTo>
                      <a:pt x="1930" y="170"/>
                    </a:lnTo>
                    <a:lnTo>
                      <a:pt x="1934" y="168"/>
                    </a:lnTo>
                    <a:lnTo>
                      <a:pt x="1939" y="164"/>
                    </a:lnTo>
                    <a:lnTo>
                      <a:pt x="1943" y="161"/>
                    </a:lnTo>
                    <a:lnTo>
                      <a:pt x="1946" y="158"/>
                    </a:lnTo>
                    <a:lnTo>
                      <a:pt x="1948" y="153"/>
                    </a:lnTo>
                    <a:lnTo>
                      <a:pt x="1949" y="153"/>
                    </a:lnTo>
                    <a:lnTo>
                      <a:pt x="1949" y="166"/>
                    </a:lnTo>
                    <a:lnTo>
                      <a:pt x="1948" y="177"/>
                    </a:lnTo>
                    <a:lnTo>
                      <a:pt x="1946" y="185"/>
                    </a:lnTo>
                    <a:lnTo>
                      <a:pt x="1943" y="192"/>
                    </a:lnTo>
                    <a:lnTo>
                      <a:pt x="1939" y="198"/>
                    </a:lnTo>
                    <a:lnTo>
                      <a:pt x="1933" y="202"/>
                    </a:lnTo>
                    <a:lnTo>
                      <a:pt x="1927" y="205"/>
                    </a:lnTo>
                    <a:lnTo>
                      <a:pt x="1920" y="207"/>
                    </a:lnTo>
                    <a:lnTo>
                      <a:pt x="1913" y="208"/>
                    </a:lnTo>
                    <a:lnTo>
                      <a:pt x="1902" y="207"/>
                    </a:lnTo>
                    <a:lnTo>
                      <a:pt x="1893" y="204"/>
                    </a:lnTo>
                    <a:lnTo>
                      <a:pt x="1886" y="202"/>
                    </a:lnTo>
                    <a:lnTo>
                      <a:pt x="1879" y="198"/>
                    </a:lnTo>
                    <a:lnTo>
                      <a:pt x="1874" y="214"/>
                    </a:lnTo>
                    <a:lnTo>
                      <a:pt x="1881" y="219"/>
                    </a:lnTo>
                    <a:lnTo>
                      <a:pt x="1891" y="222"/>
                    </a:lnTo>
                    <a:lnTo>
                      <a:pt x="1901" y="223"/>
                    </a:lnTo>
                    <a:lnTo>
                      <a:pt x="1912" y="224"/>
                    </a:lnTo>
                    <a:lnTo>
                      <a:pt x="1922" y="223"/>
                    </a:lnTo>
                    <a:lnTo>
                      <a:pt x="1933" y="221"/>
                    </a:lnTo>
                    <a:lnTo>
                      <a:pt x="1939" y="219"/>
                    </a:lnTo>
                    <a:lnTo>
                      <a:pt x="1944" y="217"/>
                    </a:lnTo>
                    <a:lnTo>
                      <a:pt x="1948" y="213"/>
                    </a:lnTo>
                    <a:lnTo>
                      <a:pt x="1953" y="210"/>
                    </a:lnTo>
                    <a:lnTo>
                      <a:pt x="1957" y="205"/>
                    </a:lnTo>
                    <a:lnTo>
                      <a:pt x="1960" y="201"/>
                    </a:lnTo>
                    <a:lnTo>
                      <a:pt x="1963" y="195"/>
                    </a:lnTo>
                    <a:lnTo>
                      <a:pt x="1966" y="190"/>
                    </a:lnTo>
                    <a:lnTo>
                      <a:pt x="1967" y="182"/>
                    </a:lnTo>
                    <a:lnTo>
                      <a:pt x="1968" y="174"/>
                    </a:lnTo>
                    <a:lnTo>
                      <a:pt x="1969" y="166"/>
                    </a:lnTo>
                    <a:lnTo>
                      <a:pt x="1969" y="156"/>
                    </a:lnTo>
                    <a:lnTo>
                      <a:pt x="1969" y="89"/>
                    </a:lnTo>
                    <a:lnTo>
                      <a:pt x="1970" y="70"/>
                    </a:lnTo>
                    <a:lnTo>
                      <a:pt x="1970" y="55"/>
                    </a:lnTo>
                    <a:lnTo>
                      <a:pt x="1951" y="55"/>
                    </a:lnTo>
                    <a:close/>
                    <a:moveTo>
                      <a:pt x="1948" y="123"/>
                    </a:moveTo>
                    <a:lnTo>
                      <a:pt x="1948" y="129"/>
                    </a:lnTo>
                    <a:lnTo>
                      <a:pt x="1947" y="134"/>
                    </a:lnTo>
                    <a:lnTo>
                      <a:pt x="1945" y="140"/>
                    </a:lnTo>
                    <a:lnTo>
                      <a:pt x="1943" y="144"/>
                    </a:lnTo>
                    <a:lnTo>
                      <a:pt x="1940" y="148"/>
                    </a:lnTo>
                    <a:lnTo>
                      <a:pt x="1935" y="151"/>
                    </a:lnTo>
                    <a:lnTo>
                      <a:pt x="1932" y="153"/>
                    </a:lnTo>
                    <a:lnTo>
                      <a:pt x="1928" y="155"/>
                    </a:lnTo>
                    <a:lnTo>
                      <a:pt x="1923" y="156"/>
                    </a:lnTo>
                    <a:lnTo>
                      <a:pt x="1918" y="156"/>
                    </a:lnTo>
                    <a:lnTo>
                      <a:pt x="1910" y="155"/>
                    </a:lnTo>
                    <a:lnTo>
                      <a:pt x="1904" y="153"/>
                    </a:lnTo>
                    <a:lnTo>
                      <a:pt x="1897" y="150"/>
                    </a:lnTo>
                    <a:lnTo>
                      <a:pt x="1893" y="144"/>
                    </a:lnTo>
                    <a:lnTo>
                      <a:pt x="1889" y="138"/>
                    </a:lnTo>
                    <a:lnTo>
                      <a:pt x="1887" y="131"/>
                    </a:lnTo>
                    <a:lnTo>
                      <a:pt x="1886" y="123"/>
                    </a:lnTo>
                    <a:lnTo>
                      <a:pt x="1885" y="114"/>
                    </a:lnTo>
                    <a:lnTo>
                      <a:pt x="1886" y="104"/>
                    </a:lnTo>
                    <a:lnTo>
                      <a:pt x="1887" y="96"/>
                    </a:lnTo>
                    <a:lnTo>
                      <a:pt x="1890" y="89"/>
                    </a:lnTo>
                    <a:lnTo>
                      <a:pt x="1894" y="82"/>
                    </a:lnTo>
                    <a:lnTo>
                      <a:pt x="1899" y="76"/>
                    </a:lnTo>
                    <a:lnTo>
                      <a:pt x="1905" y="73"/>
                    </a:lnTo>
                    <a:lnTo>
                      <a:pt x="1912" y="71"/>
                    </a:lnTo>
                    <a:lnTo>
                      <a:pt x="1918" y="70"/>
                    </a:lnTo>
                    <a:lnTo>
                      <a:pt x="1923" y="71"/>
                    </a:lnTo>
                    <a:lnTo>
                      <a:pt x="1929" y="72"/>
                    </a:lnTo>
                    <a:lnTo>
                      <a:pt x="1933" y="74"/>
                    </a:lnTo>
                    <a:lnTo>
                      <a:pt x="1937" y="76"/>
                    </a:lnTo>
                    <a:lnTo>
                      <a:pt x="1941" y="80"/>
                    </a:lnTo>
                    <a:lnTo>
                      <a:pt x="1944" y="84"/>
                    </a:lnTo>
                    <a:lnTo>
                      <a:pt x="1946" y="87"/>
                    </a:lnTo>
                    <a:lnTo>
                      <a:pt x="1947" y="92"/>
                    </a:lnTo>
                    <a:lnTo>
                      <a:pt x="1948" y="97"/>
                    </a:lnTo>
                    <a:lnTo>
                      <a:pt x="1948" y="102"/>
                    </a:lnTo>
                    <a:lnTo>
                      <a:pt x="1948" y="123"/>
                    </a:lnTo>
                    <a:close/>
                    <a:moveTo>
                      <a:pt x="2003" y="173"/>
                    </a:moveTo>
                    <a:lnTo>
                      <a:pt x="2024" y="173"/>
                    </a:lnTo>
                    <a:lnTo>
                      <a:pt x="2024" y="0"/>
                    </a:lnTo>
                    <a:lnTo>
                      <a:pt x="2003" y="0"/>
                    </a:lnTo>
                    <a:lnTo>
                      <a:pt x="2003" y="173"/>
                    </a:lnTo>
                    <a:close/>
                    <a:moveTo>
                      <a:pt x="2108" y="53"/>
                    </a:moveTo>
                    <a:lnTo>
                      <a:pt x="2096" y="54"/>
                    </a:lnTo>
                    <a:lnTo>
                      <a:pt x="2085" y="57"/>
                    </a:lnTo>
                    <a:lnTo>
                      <a:pt x="2080" y="60"/>
                    </a:lnTo>
                    <a:lnTo>
                      <a:pt x="2076" y="62"/>
                    </a:lnTo>
                    <a:lnTo>
                      <a:pt x="2071" y="65"/>
                    </a:lnTo>
                    <a:lnTo>
                      <a:pt x="2067" y="70"/>
                    </a:lnTo>
                    <a:lnTo>
                      <a:pt x="2064" y="74"/>
                    </a:lnTo>
                    <a:lnTo>
                      <a:pt x="2061" y="78"/>
                    </a:lnTo>
                    <a:lnTo>
                      <a:pt x="2057" y="83"/>
                    </a:lnTo>
                    <a:lnTo>
                      <a:pt x="2055" y="89"/>
                    </a:lnTo>
                    <a:lnTo>
                      <a:pt x="2053" y="95"/>
                    </a:lnTo>
                    <a:lnTo>
                      <a:pt x="2052" y="102"/>
                    </a:lnTo>
                    <a:lnTo>
                      <a:pt x="2051" y="109"/>
                    </a:lnTo>
                    <a:lnTo>
                      <a:pt x="2051" y="115"/>
                    </a:lnTo>
                    <a:lnTo>
                      <a:pt x="2051" y="122"/>
                    </a:lnTo>
                    <a:lnTo>
                      <a:pt x="2052" y="129"/>
                    </a:lnTo>
                    <a:lnTo>
                      <a:pt x="2053" y="135"/>
                    </a:lnTo>
                    <a:lnTo>
                      <a:pt x="2055" y="141"/>
                    </a:lnTo>
                    <a:lnTo>
                      <a:pt x="2057" y="146"/>
                    </a:lnTo>
                    <a:lnTo>
                      <a:pt x="2061" y="151"/>
                    </a:lnTo>
                    <a:lnTo>
                      <a:pt x="2064" y="155"/>
                    </a:lnTo>
                    <a:lnTo>
                      <a:pt x="2067" y="160"/>
                    </a:lnTo>
                    <a:lnTo>
                      <a:pt x="2070" y="163"/>
                    </a:lnTo>
                    <a:lnTo>
                      <a:pt x="2075" y="166"/>
                    </a:lnTo>
                    <a:lnTo>
                      <a:pt x="2079" y="170"/>
                    </a:lnTo>
                    <a:lnTo>
                      <a:pt x="2084" y="172"/>
                    </a:lnTo>
                    <a:lnTo>
                      <a:pt x="2094" y="175"/>
                    </a:lnTo>
                    <a:lnTo>
                      <a:pt x="2106" y="177"/>
                    </a:lnTo>
                    <a:lnTo>
                      <a:pt x="2116" y="175"/>
                    </a:lnTo>
                    <a:lnTo>
                      <a:pt x="2126" y="172"/>
                    </a:lnTo>
                    <a:lnTo>
                      <a:pt x="2136" y="168"/>
                    </a:lnTo>
                    <a:lnTo>
                      <a:pt x="2145" y="161"/>
                    </a:lnTo>
                    <a:lnTo>
                      <a:pt x="2148" y="156"/>
                    </a:lnTo>
                    <a:lnTo>
                      <a:pt x="2152" y="152"/>
                    </a:lnTo>
                    <a:lnTo>
                      <a:pt x="2155" y="148"/>
                    </a:lnTo>
                    <a:lnTo>
                      <a:pt x="2158" y="142"/>
                    </a:lnTo>
                    <a:lnTo>
                      <a:pt x="2160" y="135"/>
                    </a:lnTo>
                    <a:lnTo>
                      <a:pt x="2161" y="129"/>
                    </a:lnTo>
                    <a:lnTo>
                      <a:pt x="2162" y="121"/>
                    </a:lnTo>
                    <a:lnTo>
                      <a:pt x="2162" y="113"/>
                    </a:lnTo>
                    <a:lnTo>
                      <a:pt x="2161" y="101"/>
                    </a:lnTo>
                    <a:lnTo>
                      <a:pt x="2159" y="89"/>
                    </a:lnTo>
                    <a:lnTo>
                      <a:pt x="2157" y="84"/>
                    </a:lnTo>
                    <a:lnTo>
                      <a:pt x="2153" y="78"/>
                    </a:lnTo>
                    <a:lnTo>
                      <a:pt x="2151" y="74"/>
                    </a:lnTo>
                    <a:lnTo>
                      <a:pt x="2147" y="70"/>
                    </a:lnTo>
                    <a:lnTo>
                      <a:pt x="2144" y="66"/>
                    </a:lnTo>
                    <a:lnTo>
                      <a:pt x="2139" y="63"/>
                    </a:lnTo>
                    <a:lnTo>
                      <a:pt x="2135" y="60"/>
                    </a:lnTo>
                    <a:lnTo>
                      <a:pt x="2130" y="57"/>
                    </a:lnTo>
                    <a:lnTo>
                      <a:pt x="2125" y="55"/>
                    </a:lnTo>
                    <a:lnTo>
                      <a:pt x="2119" y="54"/>
                    </a:lnTo>
                    <a:lnTo>
                      <a:pt x="2113" y="53"/>
                    </a:lnTo>
                    <a:lnTo>
                      <a:pt x="2108" y="53"/>
                    </a:lnTo>
                    <a:close/>
                    <a:moveTo>
                      <a:pt x="2107" y="68"/>
                    </a:moveTo>
                    <a:lnTo>
                      <a:pt x="2111" y="70"/>
                    </a:lnTo>
                    <a:lnTo>
                      <a:pt x="2116" y="70"/>
                    </a:lnTo>
                    <a:lnTo>
                      <a:pt x="2119" y="72"/>
                    </a:lnTo>
                    <a:lnTo>
                      <a:pt x="2123" y="73"/>
                    </a:lnTo>
                    <a:lnTo>
                      <a:pt x="2129" y="78"/>
                    </a:lnTo>
                    <a:lnTo>
                      <a:pt x="2133" y="84"/>
                    </a:lnTo>
                    <a:lnTo>
                      <a:pt x="2137" y="91"/>
                    </a:lnTo>
                    <a:lnTo>
                      <a:pt x="2139" y="99"/>
                    </a:lnTo>
                    <a:lnTo>
                      <a:pt x="2140" y="106"/>
                    </a:lnTo>
                    <a:lnTo>
                      <a:pt x="2142" y="114"/>
                    </a:lnTo>
                    <a:lnTo>
                      <a:pt x="2140" y="124"/>
                    </a:lnTo>
                    <a:lnTo>
                      <a:pt x="2138" y="133"/>
                    </a:lnTo>
                    <a:lnTo>
                      <a:pt x="2135" y="141"/>
                    </a:lnTo>
                    <a:lnTo>
                      <a:pt x="2132" y="148"/>
                    </a:lnTo>
                    <a:lnTo>
                      <a:pt x="2126" y="152"/>
                    </a:lnTo>
                    <a:lnTo>
                      <a:pt x="2120" y="156"/>
                    </a:lnTo>
                    <a:lnTo>
                      <a:pt x="2113" y="159"/>
                    </a:lnTo>
                    <a:lnTo>
                      <a:pt x="2107" y="160"/>
                    </a:lnTo>
                    <a:lnTo>
                      <a:pt x="2099" y="159"/>
                    </a:lnTo>
                    <a:lnTo>
                      <a:pt x="2093" y="156"/>
                    </a:lnTo>
                    <a:lnTo>
                      <a:pt x="2086" y="152"/>
                    </a:lnTo>
                    <a:lnTo>
                      <a:pt x="2082" y="146"/>
                    </a:lnTo>
                    <a:lnTo>
                      <a:pt x="2078" y="141"/>
                    </a:lnTo>
                    <a:lnTo>
                      <a:pt x="2075" y="133"/>
                    </a:lnTo>
                    <a:lnTo>
                      <a:pt x="2072" y="124"/>
                    </a:lnTo>
                    <a:lnTo>
                      <a:pt x="2072" y="115"/>
                    </a:lnTo>
                    <a:lnTo>
                      <a:pt x="2072" y="106"/>
                    </a:lnTo>
                    <a:lnTo>
                      <a:pt x="2074" y="99"/>
                    </a:lnTo>
                    <a:lnTo>
                      <a:pt x="2077" y="91"/>
                    </a:lnTo>
                    <a:lnTo>
                      <a:pt x="2080" y="83"/>
                    </a:lnTo>
                    <a:lnTo>
                      <a:pt x="2085" y="77"/>
                    </a:lnTo>
                    <a:lnTo>
                      <a:pt x="2091" y="73"/>
                    </a:lnTo>
                    <a:lnTo>
                      <a:pt x="2098" y="70"/>
                    </a:lnTo>
                    <a:lnTo>
                      <a:pt x="2107" y="68"/>
                    </a:lnTo>
                    <a:close/>
                    <a:moveTo>
                      <a:pt x="2205" y="173"/>
                    </a:moveTo>
                    <a:lnTo>
                      <a:pt x="2206" y="154"/>
                    </a:lnTo>
                    <a:lnTo>
                      <a:pt x="2207" y="154"/>
                    </a:lnTo>
                    <a:lnTo>
                      <a:pt x="2211" y="160"/>
                    </a:lnTo>
                    <a:lnTo>
                      <a:pt x="2215" y="164"/>
                    </a:lnTo>
                    <a:lnTo>
                      <a:pt x="2219" y="168"/>
                    </a:lnTo>
                    <a:lnTo>
                      <a:pt x="2224" y="171"/>
                    </a:lnTo>
                    <a:lnTo>
                      <a:pt x="2228" y="173"/>
                    </a:lnTo>
                    <a:lnTo>
                      <a:pt x="2233" y="174"/>
                    </a:lnTo>
                    <a:lnTo>
                      <a:pt x="2240" y="175"/>
                    </a:lnTo>
                    <a:lnTo>
                      <a:pt x="2245" y="177"/>
                    </a:lnTo>
                    <a:lnTo>
                      <a:pt x="2255" y="175"/>
                    </a:lnTo>
                    <a:lnTo>
                      <a:pt x="2265" y="172"/>
                    </a:lnTo>
                    <a:lnTo>
                      <a:pt x="2273" y="168"/>
                    </a:lnTo>
                    <a:lnTo>
                      <a:pt x="2281" y="160"/>
                    </a:lnTo>
                    <a:lnTo>
                      <a:pt x="2284" y="156"/>
                    </a:lnTo>
                    <a:lnTo>
                      <a:pt x="2287" y="151"/>
                    </a:lnTo>
                    <a:lnTo>
                      <a:pt x="2290" y="146"/>
                    </a:lnTo>
                    <a:lnTo>
                      <a:pt x="2293" y="141"/>
                    </a:lnTo>
                    <a:lnTo>
                      <a:pt x="2294" y="134"/>
                    </a:lnTo>
                    <a:lnTo>
                      <a:pt x="2296" y="128"/>
                    </a:lnTo>
                    <a:lnTo>
                      <a:pt x="2296" y="121"/>
                    </a:lnTo>
                    <a:lnTo>
                      <a:pt x="2297" y="113"/>
                    </a:lnTo>
                    <a:lnTo>
                      <a:pt x="2296" y="100"/>
                    </a:lnTo>
                    <a:lnTo>
                      <a:pt x="2293" y="89"/>
                    </a:lnTo>
                    <a:lnTo>
                      <a:pt x="2290" y="78"/>
                    </a:lnTo>
                    <a:lnTo>
                      <a:pt x="2283" y="70"/>
                    </a:lnTo>
                    <a:lnTo>
                      <a:pt x="2277" y="63"/>
                    </a:lnTo>
                    <a:lnTo>
                      <a:pt x="2268" y="57"/>
                    </a:lnTo>
                    <a:lnTo>
                      <a:pt x="2264" y="55"/>
                    </a:lnTo>
                    <a:lnTo>
                      <a:pt x="2259" y="54"/>
                    </a:lnTo>
                    <a:lnTo>
                      <a:pt x="2254" y="53"/>
                    </a:lnTo>
                    <a:lnTo>
                      <a:pt x="2248" y="53"/>
                    </a:lnTo>
                    <a:lnTo>
                      <a:pt x="2242" y="53"/>
                    </a:lnTo>
                    <a:lnTo>
                      <a:pt x="2236" y="54"/>
                    </a:lnTo>
                    <a:lnTo>
                      <a:pt x="2230" y="56"/>
                    </a:lnTo>
                    <a:lnTo>
                      <a:pt x="2225" y="58"/>
                    </a:lnTo>
                    <a:lnTo>
                      <a:pt x="2220" y="62"/>
                    </a:lnTo>
                    <a:lnTo>
                      <a:pt x="2216" y="65"/>
                    </a:lnTo>
                    <a:lnTo>
                      <a:pt x="2213" y="70"/>
                    </a:lnTo>
                    <a:lnTo>
                      <a:pt x="2210" y="74"/>
                    </a:lnTo>
                    <a:lnTo>
                      <a:pt x="2210" y="74"/>
                    </a:lnTo>
                    <a:lnTo>
                      <a:pt x="2210" y="0"/>
                    </a:lnTo>
                    <a:lnTo>
                      <a:pt x="2189" y="0"/>
                    </a:lnTo>
                    <a:lnTo>
                      <a:pt x="2189" y="143"/>
                    </a:lnTo>
                    <a:lnTo>
                      <a:pt x="2188" y="159"/>
                    </a:lnTo>
                    <a:lnTo>
                      <a:pt x="2188" y="173"/>
                    </a:lnTo>
                    <a:lnTo>
                      <a:pt x="2205" y="173"/>
                    </a:lnTo>
                    <a:close/>
                    <a:moveTo>
                      <a:pt x="2210" y="105"/>
                    </a:moveTo>
                    <a:lnTo>
                      <a:pt x="2210" y="101"/>
                    </a:lnTo>
                    <a:lnTo>
                      <a:pt x="2211" y="96"/>
                    </a:lnTo>
                    <a:lnTo>
                      <a:pt x="2213" y="91"/>
                    </a:lnTo>
                    <a:lnTo>
                      <a:pt x="2215" y="85"/>
                    </a:lnTo>
                    <a:lnTo>
                      <a:pt x="2218" y="81"/>
                    </a:lnTo>
                    <a:lnTo>
                      <a:pt x="2223" y="77"/>
                    </a:lnTo>
                    <a:lnTo>
                      <a:pt x="2227" y="74"/>
                    </a:lnTo>
                    <a:lnTo>
                      <a:pt x="2231" y="72"/>
                    </a:lnTo>
                    <a:lnTo>
                      <a:pt x="2237" y="71"/>
                    </a:lnTo>
                    <a:lnTo>
                      <a:pt x="2242" y="70"/>
                    </a:lnTo>
                    <a:lnTo>
                      <a:pt x="2250" y="71"/>
                    </a:lnTo>
                    <a:lnTo>
                      <a:pt x="2257" y="74"/>
                    </a:lnTo>
                    <a:lnTo>
                      <a:pt x="2263" y="77"/>
                    </a:lnTo>
                    <a:lnTo>
                      <a:pt x="2267" y="83"/>
                    </a:lnTo>
                    <a:lnTo>
                      <a:pt x="2271" y="90"/>
                    </a:lnTo>
                    <a:lnTo>
                      <a:pt x="2273" y="97"/>
                    </a:lnTo>
                    <a:lnTo>
                      <a:pt x="2275" y="105"/>
                    </a:lnTo>
                    <a:lnTo>
                      <a:pt x="2275" y="114"/>
                    </a:lnTo>
                    <a:lnTo>
                      <a:pt x="2275" y="123"/>
                    </a:lnTo>
                    <a:lnTo>
                      <a:pt x="2273" y="132"/>
                    </a:lnTo>
                    <a:lnTo>
                      <a:pt x="2271" y="140"/>
                    </a:lnTo>
                    <a:lnTo>
                      <a:pt x="2267" y="146"/>
                    </a:lnTo>
                    <a:lnTo>
                      <a:pt x="2261" y="152"/>
                    </a:lnTo>
                    <a:lnTo>
                      <a:pt x="2256" y="155"/>
                    </a:lnTo>
                    <a:lnTo>
                      <a:pt x="2248" y="159"/>
                    </a:lnTo>
                    <a:lnTo>
                      <a:pt x="2241" y="159"/>
                    </a:lnTo>
                    <a:lnTo>
                      <a:pt x="2236" y="159"/>
                    </a:lnTo>
                    <a:lnTo>
                      <a:pt x="2230" y="158"/>
                    </a:lnTo>
                    <a:lnTo>
                      <a:pt x="2226" y="155"/>
                    </a:lnTo>
                    <a:lnTo>
                      <a:pt x="2221" y="152"/>
                    </a:lnTo>
                    <a:lnTo>
                      <a:pt x="2218" y="149"/>
                    </a:lnTo>
                    <a:lnTo>
                      <a:pt x="2215" y="144"/>
                    </a:lnTo>
                    <a:lnTo>
                      <a:pt x="2212" y="140"/>
                    </a:lnTo>
                    <a:lnTo>
                      <a:pt x="2211" y="134"/>
                    </a:lnTo>
                    <a:lnTo>
                      <a:pt x="2210" y="130"/>
                    </a:lnTo>
                    <a:lnTo>
                      <a:pt x="2210" y="126"/>
                    </a:lnTo>
                    <a:lnTo>
                      <a:pt x="2210" y="105"/>
                    </a:lnTo>
                    <a:close/>
                    <a:moveTo>
                      <a:pt x="2405" y="173"/>
                    </a:moveTo>
                    <a:lnTo>
                      <a:pt x="2403" y="160"/>
                    </a:lnTo>
                    <a:lnTo>
                      <a:pt x="2403" y="145"/>
                    </a:lnTo>
                    <a:lnTo>
                      <a:pt x="2403" y="101"/>
                    </a:lnTo>
                    <a:lnTo>
                      <a:pt x="2403" y="92"/>
                    </a:lnTo>
                    <a:lnTo>
                      <a:pt x="2401" y="84"/>
                    </a:lnTo>
                    <a:lnTo>
                      <a:pt x="2399" y="75"/>
                    </a:lnTo>
                    <a:lnTo>
                      <a:pt x="2394" y="68"/>
                    </a:lnTo>
                    <a:lnTo>
                      <a:pt x="2392" y="65"/>
                    </a:lnTo>
                    <a:lnTo>
                      <a:pt x="2389" y="62"/>
                    </a:lnTo>
                    <a:lnTo>
                      <a:pt x="2386" y="60"/>
                    </a:lnTo>
                    <a:lnTo>
                      <a:pt x="2381" y="57"/>
                    </a:lnTo>
                    <a:lnTo>
                      <a:pt x="2377" y="55"/>
                    </a:lnTo>
                    <a:lnTo>
                      <a:pt x="2372" y="54"/>
                    </a:lnTo>
                    <a:lnTo>
                      <a:pt x="2366" y="53"/>
                    </a:lnTo>
                    <a:lnTo>
                      <a:pt x="2360" y="53"/>
                    </a:lnTo>
                    <a:lnTo>
                      <a:pt x="2349" y="54"/>
                    </a:lnTo>
                    <a:lnTo>
                      <a:pt x="2339" y="56"/>
                    </a:lnTo>
                    <a:lnTo>
                      <a:pt x="2329" y="60"/>
                    </a:lnTo>
                    <a:lnTo>
                      <a:pt x="2322" y="63"/>
                    </a:lnTo>
                    <a:lnTo>
                      <a:pt x="2327" y="77"/>
                    </a:lnTo>
                    <a:lnTo>
                      <a:pt x="2334" y="74"/>
                    </a:lnTo>
                    <a:lnTo>
                      <a:pt x="2340" y="71"/>
                    </a:lnTo>
                    <a:lnTo>
                      <a:pt x="2349" y="70"/>
                    </a:lnTo>
                    <a:lnTo>
                      <a:pt x="2356" y="68"/>
                    </a:lnTo>
                    <a:lnTo>
                      <a:pt x="2364" y="70"/>
                    </a:lnTo>
                    <a:lnTo>
                      <a:pt x="2371" y="72"/>
                    </a:lnTo>
                    <a:lnTo>
                      <a:pt x="2375" y="75"/>
                    </a:lnTo>
                    <a:lnTo>
                      <a:pt x="2378" y="78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2" y="92"/>
                    </a:lnTo>
                    <a:lnTo>
                      <a:pt x="2382" y="96"/>
                    </a:lnTo>
                    <a:lnTo>
                      <a:pt x="2382" y="99"/>
                    </a:lnTo>
                    <a:lnTo>
                      <a:pt x="2367" y="99"/>
                    </a:lnTo>
                    <a:lnTo>
                      <a:pt x="2353" y="101"/>
                    </a:lnTo>
                    <a:lnTo>
                      <a:pt x="2341" y="104"/>
                    </a:lnTo>
                    <a:lnTo>
                      <a:pt x="2332" y="110"/>
                    </a:lnTo>
                    <a:lnTo>
                      <a:pt x="2327" y="113"/>
                    </a:lnTo>
                    <a:lnTo>
                      <a:pt x="2324" y="115"/>
                    </a:lnTo>
                    <a:lnTo>
                      <a:pt x="2321" y="120"/>
                    </a:lnTo>
                    <a:lnTo>
                      <a:pt x="2319" y="123"/>
                    </a:lnTo>
                    <a:lnTo>
                      <a:pt x="2317" y="128"/>
                    </a:lnTo>
                    <a:lnTo>
                      <a:pt x="2315" y="132"/>
                    </a:lnTo>
                    <a:lnTo>
                      <a:pt x="2314" y="138"/>
                    </a:lnTo>
                    <a:lnTo>
                      <a:pt x="2314" y="142"/>
                    </a:lnTo>
                    <a:lnTo>
                      <a:pt x="2314" y="149"/>
                    </a:lnTo>
                    <a:lnTo>
                      <a:pt x="2317" y="154"/>
                    </a:lnTo>
                    <a:lnTo>
                      <a:pt x="2319" y="161"/>
                    </a:lnTo>
                    <a:lnTo>
                      <a:pt x="2323" y="165"/>
                    </a:lnTo>
                    <a:lnTo>
                      <a:pt x="2327" y="170"/>
                    </a:lnTo>
                    <a:lnTo>
                      <a:pt x="2334" y="173"/>
                    </a:lnTo>
                    <a:lnTo>
                      <a:pt x="2340" y="175"/>
                    </a:lnTo>
                    <a:lnTo>
                      <a:pt x="2349" y="177"/>
                    </a:lnTo>
                    <a:lnTo>
                      <a:pt x="2354" y="175"/>
                    </a:lnTo>
                    <a:lnTo>
                      <a:pt x="2360" y="174"/>
                    </a:lnTo>
                    <a:lnTo>
                      <a:pt x="2365" y="173"/>
                    </a:lnTo>
                    <a:lnTo>
                      <a:pt x="2369" y="171"/>
                    </a:lnTo>
                    <a:lnTo>
                      <a:pt x="2378" y="165"/>
                    </a:lnTo>
                    <a:lnTo>
                      <a:pt x="2383" y="159"/>
                    </a:lnTo>
                    <a:lnTo>
                      <a:pt x="2385" y="159"/>
                    </a:lnTo>
                    <a:lnTo>
                      <a:pt x="2386" y="173"/>
                    </a:lnTo>
                    <a:lnTo>
                      <a:pt x="2405" y="173"/>
                    </a:lnTo>
                    <a:close/>
                    <a:moveTo>
                      <a:pt x="2383" y="134"/>
                    </a:moveTo>
                    <a:lnTo>
                      <a:pt x="2382" y="138"/>
                    </a:lnTo>
                    <a:lnTo>
                      <a:pt x="2381" y="141"/>
                    </a:lnTo>
                    <a:lnTo>
                      <a:pt x="2380" y="144"/>
                    </a:lnTo>
                    <a:lnTo>
                      <a:pt x="2378" y="148"/>
                    </a:lnTo>
                    <a:lnTo>
                      <a:pt x="2376" y="151"/>
                    </a:lnTo>
                    <a:lnTo>
                      <a:pt x="2373" y="154"/>
                    </a:lnTo>
                    <a:lnTo>
                      <a:pt x="2368" y="156"/>
                    </a:lnTo>
                    <a:lnTo>
                      <a:pt x="2364" y="159"/>
                    </a:lnTo>
                    <a:lnTo>
                      <a:pt x="2360" y="160"/>
                    </a:lnTo>
                    <a:lnTo>
                      <a:pt x="2354" y="160"/>
                    </a:lnTo>
                    <a:lnTo>
                      <a:pt x="2350" y="160"/>
                    </a:lnTo>
                    <a:lnTo>
                      <a:pt x="2347" y="159"/>
                    </a:lnTo>
                    <a:lnTo>
                      <a:pt x="2344" y="158"/>
                    </a:lnTo>
                    <a:lnTo>
                      <a:pt x="2340" y="155"/>
                    </a:lnTo>
                    <a:lnTo>
                      <a:pt x="2338" y="152"/>
                    </a:lnTo>
                    <a:lnTo>
                      <a:pt x="2336" y="149"/>
                    </a:lnTo>
                    <a:lnTo>
                      <a:pt x="2335" y="144"/>
                    </a:lnTo>
                    <a:lnTo>
                      <a:pt x="2335" y="140"/>
                    </a:lnTo>
                    <a:lnTo>
                      <a:pt x="2335" y="135"/>
                    </a:lnTo>
                    <a:lnTo>
                      <a:pt x="2336" y="132"/>
                    </a:lnTo>
                    <a:lnTo>
                      <a:pt x="2337" y="129"/>
                    </a:lnTo>
                    <a:lnTo>
                      <a:pt x="2339" y="126"/>
                    </a:lnTo>
                    <a:lnTo>
                      <a:pt x="2344" y="121"/>
                    </a:lnTo>
                    <a:lnTo>
                      <a:pt x="2350" y="117"/>
                    </a:lnTo>
                    <a:lnTo>
                      <a:pt x="2358" y="115"/>
                    </a:lnTo>
                    <a:lnTo>
                      <a:pt x="2366" y="114"/>
                    </a:lnTo>
                    <a:lnTo>
                      <a:pt x="2375" y="113"/>
                    </a:lnTo>
                    <a:lnTo>
                      <a:pt x="2383" y="113"/>
                    </a:lnTo>
                    <a:lnTo>
                      <a:pt x="2383" y="134"/>
                    </a:lnTo>
                    <a:close/>
                    <a:moveTo>
                      <a:pt x="2436" y="173"/>
                    </a:moveTo>
                    <a:lnTo>
                      <a:pt x="2457" y="173"/>
                    </a:lnTo>
                    <a:lnTo>
                      <a:pt x="2457" y="0"/>
                    </a:lnTo>
                    <a:lnTo>
                      <a:pt x="2436" y="0"/>
                    </a:lnTo>
                    <a:lnTo>
                      <a:pt x="2436" y="173"/>
                    </a:lnTo>
                    <a:close/>
                    <a:moveTo>
                      <a:pt x="747" y="294"/>
                    </a:moveTo>
                    <a:lnTo>
                      <a:pt x="747" y="364"/>
                    </a:lnTo>
                    <a:lnTo>
                      <a:pt x="747" y="364"/>
                    </a:lnTo>
                    <a:lnTo>
                      <a:pt x="745" y="359"/>
                    </a:lnTo>
                    <a:lnTo>
                      <a:pt x="742" y="357"/>
                    </a:lnTo>
                    <a:lnTo>
                      <a:pt x="739" y="354"/>
                    </a:lnTo>
                    <a:lnTo>
                      <a:pt x="734" y="350"/>
                    </a:lnTo>
                    <a:lnTo>
                      <a:pt x="730" y="348"/>
                    </a:lnTo>
                    <a:lnTo>
                      <a:pt x="725" y="347"/>
                    </a:lnTo>
                    <a:lnTo>
                      <a:pt x="719" y="346"/>
                    </a:lnTo>
                    <a:lnTo>
                      <a:pt x="713" y="345"/>
                    </a:lnTo>
                    <a:lnTo>
                      <a:pt x="707" y="346"/>
                    </a:lnTo>
                    <a:lnTo>
                      <a:pt x="703" y="346"/>
                    </a:lnTo>
                    <a:lnTo>
                      <a:pt x="698" y="348"/>
                    </a:lnTo>
                    <a:lnTo>
                      <a:pt x="693" y="349"/>
                    </a:lnTo>
                    <a:lnTo>
                      <a:pt x="685" y="355"/>
                    </a:lnTo>
                    <a:lnTo>
                      <a:pt x="677" y="363"/>
                    </a:lnTo>
                    <a:lnTo>
                      <a:pt x="674" y="367"/>
                    </a:lnTo>
                    <a:lnTo>
                      <a:pt x="671" y="371"/>
                    </a:lnTo>
                    <a:lnTo>
                      <a:pt x="667" y="377"/>
                    </a:lnTo>
                    <a:lnTo>
                      <a:pt x="665" y="383"/>
                    </a:lnTo>
                    <a:lnTo>
                      <a:pt x="664" y="388"/>
                    </a:lnTo>
                    <a:lnTo>
                      <a:pt x="663" y="395"/>
                    </a:lnTo>
                    <a:lnTo>
                      <a:pt x="662" y="402"/>
                    </a:lnTo>
                    <a:lnTo>
                      <a:pt x="662" y="408"/>
                    </a:lnTo>
                    <a:lnTo>
                      <a:pt x="663" y="422"/>
                    </a:lnTo>
                    <a:lnTo>
                      <a:pt x="665" y="433"/>
                    </a:lnTo>
                    <a:lnTo>
                      <a:pt x="670" y="443"/>
                    </a:lnTo>
                    <a:lnTo>
                      <a:pt x="676" y="452"/>
                    </a:lnTo>
                    <a:lnTo>
                      <a:pt x="682" y="458"/>
                    </a:lnTo>
                    <a:lnTo>
                      <a:pt x="691" y="464"/>
                    </a:lnTo>
                    <a:lnTo>
                      <a:pt x="695" y="466"/>
                    </a:lnTo>
                    <a:lnTo>
                      <a:pt x="701" y="467"/>
                    </a:lnTo>
                    <a:lnTo>
                      <a:pt x="705" y="468"/>
                    </a:lnTo>
                    <a:lnTo>
                      <a:pt x="711" y="468"/>
                    </a:lnTo>
                    <a:lnTo>
                      <a:pt x="717" y="468"/>
                    </a:lnTo>
                    <a:lnTo>
                      <a:pt x="724" y="466"/>
                    </a:lnTo>
                    <a:lnTo>
                      <a:pt x="729" y="464"/>
                    </a:lnTo>
                    <a:lnTo>
                      <a:pt x="734" y="462"/>
                    </a:lnTo>
                    <a:lnTo>
                      <a:pt x="740" y="458"/>
                    </a:lnTo>
                    <a:lnTo>
                      <a:pt x="743" y="454"/>
                    </a:lnTo>
                    <a:lnTo>
                      <a:pt x="746" y="449"/>
                    </a:lnTo>
                    <a:lnTo>
                      <a:pt x="749" y="445"/>
                    </a:lnTo>
                    <a:lnTo>
                      <a:pt x="749" y="445"/>
                    </a:lnTo>
                    <a:lnTo>
                      <a:pt x="751" y="466"/>
                    </a:lnTo>
                    <a:lnTo>
                      <a:pt x="770" y="466"/>
                    </a:lnTo>
                    <a:lnTo>
                      <a:pt x="769" y="452"/>
                    </a:lnTo>
                    <a:lnTo>
                      <a:pt x="769" y="435"/>
                    </a:lnTo>
                    <a:lnTo>
                      <a:pt x="769" y="294"/>
                    </a:lnTo>
                    <a:lnTo>
                      <a:pt x="747" y="294"/>
                    </a:lnTo>
                    <a:close/>
                    <a:moveTo>
                      <a:pt x="747" y="416"/>
                    </a:moveTo>
                    <a:lnTo>
                      <a:pt x="747" y="422"/>
                    </a:lnTo>
                    <a:lnTo>
                      <a:pt x="747" y="426"/>
                    </a:lnTo>
                    <a:lnTo>
                      <a:pt x="745" y="432"/>
                    </a:lnTo>
                    <a:lnTo>
                      <a:pt x="743" y="436"/>
                    </a:lnTo>
                    <a:lnTo>
                      <a:pt x="740" y="441"/>
                    </a:lnTo>
                    <a:lnTo>
                      <a:pt x="735" y="444"/>
                    </a:lnTo>
                    <a:lnTo>
                      <a:pt x="731" y="447"/>
                    </a:lnTo>
                    <a:lnTo>
                      <a:pt x="727" y="449"/>
                    </a:lnTo>
                    <a:lnTo>
                      <a:pt x="721" y="451"/>
                    </a:lnTo>
                    <a:lnTo>
                      <a:pt x="716" y="451"/>
                    </a:lnTo>
                    <a:lnTo>
                      <a:pt x="708" y="451"/>
                    </a:lnTo>
                    <a:lnTo>
                      <a:pt x="702" y="447"/>
                    </a:lnTo>
                    <a:lnTo>
                      <a:pt x="695" y="444"/>
                    </a:lnTo>
                    <a:lnTo>
                      <a:pt x="691" y="438"/>
                    </a:lnTo>
                    <a:lnTo>
                      <a:pt x="688" y="432"/>
                    </a:lnTo>
                    <a:lnTo>
                      <a:pt x="685" y="425"/>
                    </a:lnTo>
                    <a:lnTo>
                      <a:pt x="684" y="416"/>
                    </a:lnTo>
                    <a:lnTo>
                      <a:pt x="682" y="407"/>
                    </a:lnTo>
                    <a:lnTo>
                      <a:pt x="684" y="398"/>
                    </a:lnTo>
                    <a:lnTo>
                      <a:pt x="685" y="389"/>
                    </a:lnTo>
                    <a:lnTo>
                      <a:pt x="688" y="382"/>
                    </a:lnTo>
                    <a:lnTo>
                      <a:pt x="692" y="375"/>
                    </a:lnTo>
                    <a:lnTo>
                      <a:pt x="697" y="369"/>
                    </a:lnTo>
                    <a:lnTo>
                      <a:pt x="703" y="366"/>
                    </a:lnTo>
                    <a:lnTo>
                      <a:pt x="709" y="363"/>
                    </a:lnTo>
                    <a:lnTo>
                      <a:pt x="717" y="363"/>
                    </a:lnTo>
                    <a:lnTo>
                      <a:pt x="722" y="363"/>
                    </a:lnTo>
                    <a:lnTo>
                      <a:pt x="728" y="364"/>
                    </a:lnTo>
                    <a:lnTo>
                      <a:pt x="732" y="366"/>
                    </a:lnTo>
                    <a:lnTo>
                      <a:pt x="736" y="369"/>
                    </a:lnTo>
                    <a:lnTo>
                      <a:pt x="740" y="373"/>
                    </a:lnTo>
                    <a:lnTo>
                      <a:pt x="743" y="377"/>
                    </a:lnTo>
                    <a:lnTo>
                      <a:pt x="745" y="382"/>
                    </a:lnTo>
                    <a:lnTo>
                      <a:pt x="747" y="387"/>
                    </a:lnTo>
                    <a:lnTo>
                      <a:pt x="747" y="392"/>
                    </a:lnTo>
                    <a:lnTo>
                      <a:pt x="747" y="396"/>
                    </a:lnTo>
                    <a:lnTo>
                      <a:pt x="747" y="416"/>
                    </a:lnTo>
                    <a:close/>
                    <a:moveTo>
                      <a:pt x="886" y="466"/>
                    </a:moveTo>
                    <a:lnTo>
                      <a:pt x="883" y="453"/>
                    </a:lnTo>
                    <a:lnTo>
                      <a:pt x="883" y="437"/>
                    </a:lnTo>
                    <a:lnTo>
                      <a:pt x="883" y="394"/>
                    </a:lnTo>
                    <a:lnTo>
                      <a:pt x="882" y="385"/>
                    </a:lnTo>
                    <a:lnTo>
                      <a:pt x="881" y="376"/>
                    </a:lnTo>
                    <a:lnTo>
                      <a:pt x="879" y="368"/>
                    </a:lnTo>
                    <a:lnTo>
                      <a:pt x="875" y="360"/>
                    </a:lnTo>
                    <a:lnTo>
                      <a:pt x="871" y="357"/>
                    </a:lnTo>
                    <a:lnTo>
                      <a:pt x="868" y="355"/>
                    </a:lnTo>
                    <a:lnTo>
                      <a:pt x="865" y="351"/>
                    </a:lnTo>
                    <a:lnTo>
                      <a:pt x="861" y="349"/>
                    </a:lnTo>
                    <a:lnTo>
                      <a:pt x="856" y="348"/>
                    </a:lnTo>
                    <a:lnTo>
                      <a:pt x="852" y="346"/>
                    </a:lnTo>
                    <a:lnTo>
                      <a:pt x="846" y="346"/>
                    </a:lnTo>
                    <a:lnTo>
                      <a:pt x="840" y="345"/>
                    </a:lnTo>
                    <a:lnTo>
                      <a:pt x="829" y="346"/>
                    </a:lnTo>
                    <a:lnTo>
                      <a:pt x="820" y="348"/>
                    </a:lnTo>
                    <a:lnTo>
                      <a:pt x="810" y="351"/>
                    </a:lnTo>
                    <a:lnTo>
                      <a:pt x="802" y="356"/>
                    </a:lnTo>
                    <a:lnTo>
                      <a:pt x="807" y="370"/>
                    </a:lnTo>
                    <a:lnTo>
                      <a:pt x="813" y="366"/>
                    </a:lnTo>
                    <a:lnTo>
                      <a:pt x="821" y="364"/>
                    </a:lnTo>
                    <a:lnTo>
                      <a:pt x="828" y="361"/>
                    </a:lnTo>
                    <a:lnTo>
                      <a:pt x="837" y="361"/>
                    </a:lnTo>
                    <a:lnTo>
                      <a:pt x="844" y="361"/>
                    </a:lnTo>
                    <a:lnTo>
                      <a:pt x="851" y="364"/>
                    </a:lnTo>
                    <a:lnTo>
                      <a:pt x="855" y="367"/>
                    </a:lnTo>
                    <a:lnTo>
                      <a:pt x="859" y="371"/>
                    </a:lnTo>
                    <a:lnTo>
                      <a:pt x="861" y="376"/>
                    </a:lnTo>
                    <a:lnTo>
                      <a:pt x="862" y="380"/>
                    </a:lnTo>
                    <a:lnTo>
                      <a:pt x="863" y="385"/>
                    </a:lnTo>
                    <a:lnTo>
                      <a:pt x="863" y="388"/>
                    </a:lnTo>
                    <a:lnTo>
                      <a:pt x="863" y="390"/>
                    </a:lnTo>
                    <a:lnTo>
                      <a:pt x="847" y="392"/>
                    </a:lnTo>
                    <a:lnTo>
                      <a:pt x="834" y="394"/>
                    </a:lnTo>
                    <a:lnTo>
                      <a:pt x="822" y="397"/>
                    </a:lnTo>
                    <a:lnTo>
                      <a:pt x="812" y="402"/>
                    </a:lnTo>
                    <a:lnTo>
                      <a:pt x="808" y="405"/>
                    </a:lnTo>
                    <a:lnTo>
                      <a:pt x="805" y="408"/>
                    </a:lnTo>
                    <a:lnTo>
                      <a:pt x="801" y="412"/>
                    </a:lnTo>
                    <a:lnTo>
                      <a:pt x="798" y="416"/>
                    </a:lnTo>
                    <a:lnTo>
                      <a:pt x="797" y="419"/>
                    </a:lnTo>
                    <a:lnTo>
                      <a:pt x="795" y="425"/>
                    </a:lnTo>
                    <a:lnTo>
                      <a:pt x="795" y="429"/>
                    </a:lnTo>
                    <a:lnTo>
                      <a:pt x="794" y="435"/>
                    </a:lnTo>
                    <a:lnTo>
                      <a:pt x="795" y="441"/>
                    </a:lnTo>
                    <a:lnTo>
                      <a:pt x="796" y="447"/>
                    </a:lnTo>
                    <a:lnTo>
                      <a:pt x="799" y="453"/>
                    </a:lnTo>
                    <a:lnTo>
                      <a:pt x="802" y="458"/>
                    </a:lnTo>
                    <a:lnTo>
                      <a:pt x="808" y="462"/>
                    </a:lnTo>
                    <a:lnTo>
                      <a:pt x="813" y="465"/>
                    </a:lnTo>
                    <a:lnTo>
                      <a:pt x="821" y="467"/>
                    </a:lnTo>
                    <a:lnTo>
                      <a:pt x="829" y="468"/>
                    </a:lnTo>
                    <a:lnTo>
                      <a:pt x="835" y="468"/>
                    </a:lnTo>
                    <a:lnTo>
                      <a:pt x="840" y="467"/>
                    </a:lnTo>
                    <a:lnTo>
                      <a:pt x="846" y="465"/>
                    </a:lnTo>
                    <a:lnTo>
                      <a:pt x="850" y="463"/>
                    </a:lnTo>
                    <a:lnTo>
                      <a:pt x="857" y="457"/>
                    </a:lnTo>
                    <a:lnTo>
                      <a:pt x="864" y="451"/>
                    </a:lnTo>
                    <a:lnTo>
                      <a:pt x="865" y="451"/>
                    </a:lnTo>
                    <a:lnTo>
                      <a:pt x="866" y="466"/>
                    </a:lnTo>
                    <a:lnTo>
                      <a:pt x="886" y="466"/>
                    </a:lnTo>
                    <a:close/>
                    <a:moveTo>
                      <a:pt x="863" y="426"/>
                    </a:moveTo>
                    <a:lnTo>
                      <a:pt x="863" y="429"/>
                    </a:lnTo>
                    <a:lnTo>
                      <a:pt x="862" y="433"/>
                    </a:lnTo>
                    <a:lnTo>
                      <a:pt x="861" y="436"/>
                    </a:lnTo>
                    <a:lnTo>
                      <a:pt x="859" y="441"/>
                    </a:lnTo>
                    <a:lnTo>
                      <a:pt x="855" y="444"/>
                    </a:lnTo>
                    <a:lnTo>
                      <a:pt x="852" y="446"/>
                    </a:lnTo>
                    <a:lnTo>
                      <a:pt x="849" y="449"/>
                    </a:lnTo>
                    <a:lnTo>
                      <a:pt x="844" y="451"/>
                    </a:lnTo>
                    <a:lnTo>
                      <a:pt x="839" y="452"/>
                    </a:lnTo>
                    <a:lnTo>
                      <a:pt x="835" y="453"/>
                    </a:lnTo>
                    <a:lnTo>
                      <a:pt x="830" y="452"/>
                    </a:lnTo>
                    <a:lnTo>
                      <a:pt x="827" y="452"/>
                    </a:lnTo>
                    <a:lnTo>
                      <a:pt x="824" y="449"/>
                    </a:lnTo>
                    <a:lnTo>
                      <a:pt x="821" y="447"/>
                    </a:lnTo>
                    <a:lnTo>
                      <a:pt x="819" y="445"/>
                    </a:lnTo>
                    <a:lnTo>
                      <a:pt x="816" y="442"/>
                    </a:lnTo>
                    <a:lnTo>
                      <a:pt x="815" y="437"/>
                    </a:lnTo>
                    <a:lnTo>
                      <a:pt x="814" y="432"/>
                    </a:lnTo>
                    <a:lnTo>
                      <a:pt x="815" y="428"/>
                    </a:lnTo>
                    <a:lnTo>
                      <a:pt x="816" y="424"/>
                    </a:lnTo>
                    <a:lnTo>
                      <a:pt x="817" y="422"/>
                    </a:lnTo>
                    <a:lnTo>
                      <a:pt x="819" y="418"/>
                    </a:lnTo>
                    <a:lnTo>
                      <a:pt x="824" y="414"/>
                    </a:lnTo>
                    <a:lnTo>
                      <a:pt x="830" y="410"/>
                    </a:lnTo>
                    <a:lnTo>
                      <a:pt x="838" y="408"/>
                    </a:lnTo>
                    <a:lnTo>
                      <a:pt x="846" y="406"/>
                    </a:lnTo>
                    <a:lnTo>
                      <a:pt x="854" y="406"/>
                    </a:lnTo>
                    <a:lnTo>
                      <a:pt x="863" y="406"/>
                    </a:lnTo>
                    <a:lnTo>
                      <a:pt x="863" y="426"/>
                    </a:lnTo>
                    <a:close/>
                    <a:moveTo>
                      <a:pt x="987" y="466"/>
                    </a:moveTo>
                    <a:lnTo>
                      <a:pt x="987" y="348"/>
                    </a:lnTo>
                    <a:lnTo>
                      <a:pt x="967" y="348"/>
                    </a:lnTo>
                    <a:lnTo>
                      <a:pt x="967" y="466"/>
                    </a:lnTo>
                    <a:lnTo>
                      <a:pt x="987" y="466"/>
                    </a:lnTo>
                    <a:close/>
                    <a:moveTo>
                      <a:pt x="977" y="301"/>
                    </a:moveTo>
                    <a:lnTo>
                      <a:pt x="972" y="302"/>
                    </a:lnTo>
                    <a:lnTo>
                      <a:pt x="968" y="306"/>
                    </a:lnTo>
                    <a:lnTo>
                      <a:pt x="965" y="309"/>
                    </a:lnTo>
                    <a:lnTo>
                      <a:pt x="964" y="315"/>
                    </a:lnTo>
                    <a:lnTo>
                      <a:pt x="964" y="320"/>
                    </a:lnTo>
                    <a:lnTo>
                      <a:pt x="968" y="325"/>
                    </a:lnTo>
                    <a:lnTo>
                      <a:pt x="972" y="327"/>
                    </a:lnTo>
                    <a:lnTo>
                      <a:pt x="976" y="328"/>
                    </a:lnTo>
                    <a:lnTo>
                      <a:pt x="982" y="327"/>
                    </a:lnTo>
                    <a:lnTo>
                      <a:pt x="986" y="325"/>
                    </a:lnTo>
                    <a:lnTo>
                      <a:pt x="989" y="320"/>
                    </a:lnTo>
                    <a:lnTo>
                      <a:pt x="989" y="315"/>
                    </a:lnTo>
                    <a:lnTo>
                      <a:pt x="989" y="309"/>
                    </a:lnTo>
                    <a:lnTo>
                      <a:pt x="986" y="306"/>
                    </a:lnTo>
                    <a:lnTo>
                      <a:pt x="983" y="302"/>
                    </a:lnTo>
                    <a:lnTo>
                      <a:pt x="977" y="301"/>
                    </a:lnTo>
                    <a:close/>
                    <a:moveTo>
                      <a:pt x="1022" y="466"/>
                    </a:moveTo>
                    <a:lnTo>
                      <a:pt x="1042" y="466"/>
                    </a:lnTo>
                    <a:lnTo>
                      <a:pt x="1042" y="395"/>
                    </a:lnTo>
                    <a:lnTo>
                      <a:pt x="1043" y="389"/>
                    </a:lnTo>
                    <a:lnTo>
                      <a:pt x="1044" y="385"/>
                    </a:lnTo>
                    <a:lnTo>
                      <a:pt x="1045" y="380"/>
                    </a:lnTo>
                    <a:lnTo>
                      <a:pt x="1048" y="376"/>
                    </a:lnTo>
                    <a:lnTo>
                      <a:pt x="1051" y="373"/>
                    </a:lnTo>
                    <a:lnTo>
                      <a:pt x="1054" y="369"/>
                    </a:lnTo>
                    <a:lnTo>
                      <a:pt x="1058" y="367"/>
                    </a:lnTo>
                    <a:lnTo>
                      <a:pt x="1063" y="365"/>
                    </a:lnTo>
                    <a:lnTo>
                      <a:pt x="1067" y="364"/>
                    </a:lnTo>
                    <a:lnTo>
                      <a:pt x="1071" y="363"/>
                    </a:lnTo>
                    <a:lnTo>
                      <a:pt x="1079" y="364"/>
                    </a:lnTo>
                    <a:lnTo>
                      <a:pt x="1084" y="366"/>
                    </a:lnTo>
                    <a:lnTo>
                      <a:pt x="1089" y="369"/>
                    </a:lnTo>
                    <a:lnTo>
                      <a:pt x="1092" y="374"/>
                    </a:lnTo>
                    <a:lnTo>
                      <a:pt x="1095" y="378"/>
                    </a:lnTo>
                    <a:lnTo>
                      <a:pt x="1097" y="385"/>
                    </a:lnTo>
                    <a:lnTo>
                      <a:pt x="1098" y="390"/>
                    </a:lnTo>
                    <a:lnTo>
                      <a:pt x="1098" y="398"/>
                    </a:lnTo>
                    <a:lnTo>
                      <a:pt x="1098" y="466"/>
                    </a:lnTo>
                    <a:lnTo>
                      <a:pt x="1119" y="466"/>
                    </a:lnTo>
                    <a:lnTo>
                      <a:pt x="1119" y="395"/>
                    </a:lnTo>
                    <a:lnTo>
                      <a:pt x="1119" y="388"/>
                    </a:lnTo>
                    <a:lnTo>
                      <a:pt x="1118" y="382"/>
                    </a:lnTo>
                    <a:lnTo>
                      <a:pt x="1117" y="376"/>
                    </a:lnTo>
                    <a:lnTo>
                      <a:pt x="1114" y="370"/>
                    </a:lnTo>
                    <a:lnTo>
                      <a:pt x="1110" y="361"/>
                    </a:lnTo>
                    <a:lnTo>
                      <a:pt x="1105" y="355"/>
                    </a:lnTo>
                    <a:lnTo>
                      <a:pt x="1098" y="350"/>
                    </a:lnTo>
                    <a:lnTo>
                      <a:pt x="1092" y="347"/>
                    </a:lnTo>
                    <a:lnTo>
                      <a:pt x="1085" y="346"/>
                    </a:lnTo>
                    <a:lnTo>
                      <a:pt x="1079" y="345"/>
                    </a:lnTo>
                    <a:lnTo>
                      <a:pt x="1071" y="346"/>
                    </a:lnTo>
                    <a:lnTo>
                      <a:pt x="1066" y="347"/>
                    </a:lnTo>
                    <a:lnTo>
                      <a:pt x="1059" y="349"/>
                    </a:lnTo>
                    <a:lnTo>
                      <a:pt x="1055" y="353"/>
                    </a:lnTo>
                    <a:lnTo>
                      <a:pt x="1051" y="356"/>
                    </a:lnTo>
                    <a:lnTo>
                      <a:pt x="1046" y="359"/>
                    </a:lnTo>
                    <a:lnTo>
                      <a:pt x="1043" y="364"/>
                    </a:lnTo>
                    <a:lnTo>
                      <a:pt x="1041" y="367"/>
                    </a:lnTo>
                    <a:lnTo>
                      <a:pt x="1040" y="367"/>
                    </a:lnTo>
                    <a:lnTo>
                      <a:pt x="1039" y="348"/>
                    </a:lnTo>
                    <a:lnTo>
                      <a:pt x="1021" y="348"/>
                    </a:lnTo>
                    <a:lnTo>
                      <a:pt x="1022" y="363"/>
                    </a:lnTo>
                    <a:lnTo>
                      <a:pt x="1022" y="379"/>
                    </a:lnTo>
                    <a:lnTo>
                      <a:pt x="1022" y="466"/>
                    </a:lnTo>
                    <a:close/>
                    <a:moveTo>
                      <a:pt x="1230" y="294"/>
                    </a:moveTo>
                    <a:lnTo>
                      <a:pt x="1230" y="364"/>
                    </a:lnTo>
                    <a:lnTo>
                      <a:pt x="1230" y="364"/>
                    </a:lnTo>
                    <a:lnTo>
                      <a:pt x="1228" y="359"/>
                    </a:lnTo>
                    <a:lnTo>
                      <a:pt x="1225" y="357"/>
                    </a:lnTo>
                    <a:lnTo>
                      <a:pt x="1221" y="354"/>
                    </a:lnTo>
                    <a:lnTo>
                      <a:pt x="1217" y="350"/>
                    </a:lnTo>
                    <a:lnTo>
                      <a:pt x="1213" y="348"/>
                    </a:lnTo>
                    <a:lnTo>
                      <a:pt x="1207" y="347"/>
                    </a:lnTo>
                    <a:lnTo>
                      <a:pt x="1202" y="346"/>
                    </a:lnTo>
                    <a:lnTo>
                      <a:pt x="1195" y="345"/>
                    </a:lnTo>
                    <a:lnTo>
                      <a:pt x="1190" y="346"/>
                    </a:lnTo>
                    <a:lnTo>
                      <a:pt x="1186" y="346"/>
                    </a:lnTo>
                    <a:lnTo>
                      <a:pt x="1180" y="348"/>
                    </a:lnTo>
                    <a:lnTo>
                      <a:pt x="1176" y="349"/>
                    </a:lnTo>
                    <a:lnTo>
                      <a:pt x="1167" y="355"/>
                    </a:lnTo>
                    <a:lnTo>
                      <a:pt x="1160" y="363"/>
                    </a:lnTo>
                    <a:lnTo>
                      <a:pt x="1157" y="367"/>
                    </a:lnTo>
                    <a:lnTo>
                      <a:pt x="1153" y="371"/>
                    </a:lnTo>
                    <a:lnTo>
                      <a:pt x="1150" y="377"/>
                    </a:lnTo>
                    <a:lnTo>
                      <a:pt x="1148" y="383"/>
                    </a:lnTo>
                    <a:lnTo>
                      <a:pt x="1147" y="388"/>
                    </a:lnTo>
                    <a:lnTo>
                      <a:pt x="1146" y="395"/>
                    </a:lnTo>
                    <a:lnTo>
                      <a:pt x="1145" y="402"/>
                    </a:lnTo>
                    <a:lnTo>
                      <a:pt x="1145" y="408"/>
                    </a:lnTo>
                    <a:lnTo>
                      <a:pt x="1146" y="422"/>
                    </a:lnTo>
                    <a:lnTo>
                      <a:pt x="1148" y="433"/>
                    </a:lnTo>
                    <a:lnTo>
                      <a:pt x="1152" y="443"/>
                    </a:lnTo>
                    <a:lnTo>
                      <a:pt x="1159" y="452"/>
                    </a:lnTo>
                    <a:lnTo>
                      <a:pt x="1165" y="458"/>
                    </a:lnTo>
                    <a:lnTo>
                      <a:pt x="1174" y="464"/>
                    </a:lnTo>
                    <a:lnTo>
                      <a:pt x="1178" y="466"/>
                    </a:lnTo>
                    <a:lnTo>
                      <a:pt x="1184" y="467"/>
                    </a:lnTo>
                    <a:lnTo>
                      <a:pt x="1188" y="468"/>
                    </a:lnTo>
                    <a:lnTo>
                      <a:pt x="1193" y="468"/>
                    </a:lnTo>
                    <a:lnTo>
                      <a:pt x="1200" y="468"/>
                    </a:lnTo>
                    <a:lnTo>
                      <a:pt x="1206" y="466"/>
                    </a:lnTo>
                    <a:lnTo>
                      <a:pt x="1212" y="464"/>
                    </a:lnTo>
                    <a:lnTo>
                      <a:pt x="1217" y="462"/>
                    </a:lnTo>
                    <a:lnTo>
                      <a:pt x="1221" y="458"/>
                    </a:lnTo>
                    <a:lnTo>
                      <a:pt x="1226" y="454"/>
                    </a:lnTo>
                    <a:lnTo>
                      <a:pt x="1229" y="449"/>
                    </a:lnTo>
                    <a:lnTo>
                      <a:pt x="1232" y="445"/>
                    </a:lnTo>
                    <a:lnTo>
                      <a:pt x="1232" y="445"/>
                    </a:lnTo>
                    <a:lnTo>
                      <a:pt x="1233" y="466"/>
                    </a:lnTo>
                    <a:lnTo>
                      <a:pt x="1252" y="466"/>
                    </a:lnTo>
                    <a:lnTo>
                      <a:pt x="1252" y="452"/>
                    </a:lnTo>
                    <a:lnTo>
                      <a:pt x="1252" y="435"/>
                    </a:lnTo>
                    <a:lnTo>
                      <a:pt x="1252" y="294"/>
                    </a:lnTo>
                    <a:lnTo>
                      <a:pt x="1230" y="294"/>
                    </a:lnTo>
                    <a:close/>
                    <a:moveTo>
                      <a:pt x="1230" y="416"/>
                    </a:moveTo>
                    <a:lnTo>
                      <a:pt x="1230" y="422"/>
                    </a:lnTo>
                    <a:lnTo>
                      <a:pt x="1229" y="426"/>
                    </a:lnTo>
                    <a:lnTo>
                      <a:pt x="1228" y="432"/>
                    </a:lnTo>
                    <a:lnTo>
                      <a:pt x="1225" y="436"/>
                    </a:lnTo>
                    <a:lnTo>
                      <a:pt x="1221" y="441"/>
                    </a:lnTo>
                    <a:lnTo>
                      <a:pt x="1218" y="444"/>
                    </a:lnTo>
                    <a:lnTo>
                      <a:pt x="1214" y="447"/>
                    </a:lnTo>
                    <a:lnTo>
                      <a:pt x="1210" y="449"/>
                    </a:lnTo>
                    <a:lnTo>
                      <a:pt x="1204" y="451"/>
                    </a:lnTo>
                    <a:lnTo>
                      <a:pt x="1199" y="451"/>
                    </a:lnTo>
                    <a:lnTo>
                      <a:pt x="1191" y="451"/>
                    </a:lnTo>
                    <a:lnTo>
                      <a:pt x="1185" y="447"/>
                    </a:lnTo>
                    <a:lnTo>
                      <a:pt x="1178" y="444"/>
                    </a:lnTo>
                    <a:lnTo>
                      <a:pt x="1174" y="438"/>
                    </a:lnTo>
                    <a:lnTo>
                      <a:pt x="1170" y="432"/>
                    </a:lnTo>
                    <a:lnTo>
                      <a:pt x="1167" y="425"/>
                    </a:lnTo>
                    <a:lnTo>
                      <a:pt x="1166" y="416"/>
                    </a:lnTo>
                    <a:lnTo>
                      <a:pt x="1165" y="407"/>
                    </a:lnTo>
                    <a:lnTo>
                      <a:pt x="1166" y="398"/>
                    </a:lnTo>
                    <a:lnTo>
                      <a:pt x="1167" y="389"/>
                    </a:lnTo>
                    <a:lnTo>
                      <a:pt x="1171" y="382"/>
                    </a:lnTo>
                    <a:lnTo>
                      <a:pt x="1174" y="375"/>
                    </a:lnTo>
                    <a:lnTo>
                      <a:pt x="1179" y="369"/>
                    </a:lnTo>
                    <a:lnTo>
                      <a:pt x="1185" y="366"/>
                    </a:lnTo>
                    <a:lnTo>
                      <a:pt x="1192" y="363"/>
                    </a:lnTo>
                    <a:lnTo>
                      <a:pt x="1200" y="363"/>
                    </a:lnTo>
                    <a:lnTo>
                      <a:pt x="1205" y="363"/>
                    </a:lnTo>
                    <a:lnTo>
                      <a:pt x="1211" y="364"/>
                    </a:lnTo>
                    <a:lnTo>
                      <a:pt x="1215" y="366"/>
                    </a:lnTo>
                    <a:lnTo>
                      <a:pt x="1219" y="369"/>
                    </a:lnTo>
                    <a:lnTo>
                      <a:pt x="1222" y="373"/>
                    </a:lnTo>
                    <a:lnTo>
                      <a:pt x="1226" y="377"/>
                    </a:lnTo>
                    <a:lnTo>
                      <a:pt x="1228" y="382"/>
                    </a:lnTo>
                    <a:lnTo>
                      <a:pt x="1229" y="387"/>
                    </a:lnTo>
                    <a:lnTo>
                      <a:pt x="1230" y="392"/>
                    </a:lnTo>
                    <a:lnTo>
                      <a:pt x="1230" y="396"/>
                    </a:lnTo>
                    <a:lnTo>
                      <a:pt x="1230" y="416"/>
                    </a:lnTo>
                    <a:close/>
                    <a:moveTo>
                      <a:pt x="1381" y="348"/>
                    </a:moveTo>
                    <a:lnTo>
                      <a:pt x="1361" y="348"/>
                    </a:lnTo>
                    <a:lnTo>
                      <a:pt x="1361" y="421"/>
                    </a:lnTo>
                    <a:lnTo>
                      <a:pt x="1360" y="426"/>
                    </a:lnTo>
                    <a:lnTo>
                      <a:pt x="1359" y="432"/>
                    </a:lnTo>
                    <a:lnTo>
                      <a:pt x="1354" y="438"/>
                    </a:lnTo>
                    <a:lnTo>
                      <a:pt x="1349" y="444"/>
                    </a:lnTo>
                    <a:lnTo>
                      <a:pt x="1345" y="447"/>
                    </a:lnTo>
                    <a:lnTo>
                      <a:pt x="1340" y="448"/>
                    </a:lnTo>
                    <a:lnTo>
                      <a:pt x="1336" y="451"/>
                    </a:lnTo>
                    <a:lnTo>
                      <a:pt x="1332" y="451"/>
                    </a:lnTo>
                    <a:lnTo>
                      <a:pt x="1325" y="449"/>
                    </a:lnTo>
                    <a:lnTo>
                      <a:pt x="1319" y="448"/>
                    </a:lnTo>
                    <a:lnTo>
                      <a:pt x="1314" y="445"/>
                    </a:lnTo>
                    <a:lnTo>
                      <a:pt x="1311" y="441"/>
                    </a:lnTo>
                    <a:lnTo>
                      <a:pt x="1309" y="435"/>
                    </a:lnTo>
                    <a:lnTo>
                      <a:pt x="1307" y="428"/>
                    </a:lnTo>
                    <a:lnTo>
                      <a:pt x="1306" y="422"/>
                    </a:lnTo>
                    <a:lnTo>
                      <a:pt x="1306" y="413"/>
                    </a:lnTo>
                    <a:lnTo>
                      <a:pt x="1306" y="348"/>
                    </a:lnTo>
                    <a:lnTo>
                      <a:pt x="1285" y="348"/>
                    </a:lnTo>
                    <a:lnTo>
                      <a:pt x="1285" y="417"/>
                    </a:lnTo>
                    <a:lnTo>
                      <a:pt x="1286" y="431"/>
                    </a:lnTo>
                    <a:lnTo>
                      <a:pt x="1288" y="443"/>
                    </a:lnTo>
                    <a:lnTo>
                      <a:pt x="1293" y="452"/>
                    </a:lnTo>
                    <a:lnTo>
                      <a:pt x="1298" y="458"/>
                    </a:lnTo>
                    <a:lnTo>
                      <a:pt x="1303" y="463"/>
                    </a:lnTo>
                    <a:lnTo>
                      <a:pt x="1311" y="466"/>
                    </a:lnTo>
                    <a:lnTo>
                      <a:pt x="1318" y="467"/>
                    </a:lnTo>
                    <a:lnTo>
                      <a:pt x="1324" y="468"/>
                    </a:lnTo>
                    <a:lnTo>
                      <a:pt x="1332" y="467"/>
                    </a:lnTo>
                    <a:lnTo>
                      <a:pt x="1338" y="466"/>
                    </a:lnTo>
                    <a:lnTo>
                      <a:pt x="1343" y="464"/>
                    </a:lnTo>
                    <a:lnTo>
                      <a:pt x="1349" y="461"/>
                    </a:lnTo>
                    <a:lnTo>
                      <a:pt x="1356" y="454"/>
                    </a:lnTo>
                    <a:lnTo>
                      <a:pt x="1362" y="446"/>
                    </a:lnTo>
                    <a:lnTo>
                      <a:pt x="1363" y="446"/>
                    </a:lnTo>
                    <a:lnTo>
                      <a:pt x="1364" y="466"/>
                    </a:lnTo>
                    <a:lnTo>
                      <a:pt x="1382" y="466"/>
                    </a:lnTo>
                    <a:lnTo>
                      <a:pt x="1381" y="451"/>
                    </a:lnTo>
                    <a:lnTo>
                      <a:pt x="1381" y="434"/>
                    </a:lnTo>
                    <a:lnTo>
                      <a:pt x="1381" y="348"/>
                    </a:lnTo>
                    <a:close/>
                    <a:moveTo>
                      <a:pt x="1345" y="297"/>
                    </a:moveTo>
                    <a:lnTo>
                      <a:pt x="1323" y="331"/>
                    </a:lnTo>
                    <a:lnTo>
                      <a:pt x="1338" y="331"/>
                    </a:lnTo>
                    <a:lnTo>
                      <a:pt x="1367" y="297"/>
                    </a:lnTo>
                    <a:lnTo>
                      <a:pt x="1345" y="297"/>
                    </a:lnTo>
                    <a:close/>
                    <a:moveTo>
                      <a:pt x="1407" y="461"/>
                    </a:moveTo>
                    <a:lnTo>
                      <a:pt x="1414" y="463"/>
                    </a:lnTo>
                    <a:lnTo>
                      <a:pt x="1422" y="466"/>
                    </a:lnTo>
                    <a:lnTo>
                      <a:pt x="1430" y="467"/>
                    </a:lnTo>
                    <a:lnTo>
                      <a:pt x="1440" y="468"/>
                    </a:lnTo>
                    <a:lnTo>
                      <a:pt x="1449" y="467"/>
                    </a:lnTo>
                    <a:lnTo>
                      <a:pt x="1458" y="465"/>
                    </a:lnTo>
                    <a:lnTo>
                      <a:pt x="1465" y="463"/>
                    </a:lnTo>
                    <a:lnTo>
                      <a:pt x="1471" y="458"/>
                    </a:lnTo>
                    <a:lnTo>
                      <a:pt x="1476" y="453"/>
                    </a:lnTo>
                    <a:lnTo>
                      <a:pt x="1480" y="447"/>
                    </a:lnTo>
                    <a:lnTo>
                      <a:pt x="1482" y="441"/>
                    </a:lnTo>
                    <a:lnTo>
                      <a:pt x="1482" y="433"/>
                    </a:lnTo>
                    <a:lnTo>
                      <a:pt x="1482" y="426"/>
                    </a:lnTo>
                    <a:lnTo>
                      <a:pt x="1481" y="421"/>
                    </a:lnTo>
                    <a:lnTo>
                      <a:pt x="1478" y="416"/>
                    </a:lnTo>
                    <a:lnTo>
                      <a:pt x="1474" y="412"/>
                    </a:lnTo>
                    <a:lnTo>
                      <a:pt x="1471" y="407"/>
                    </a:lnTo>
                    <a:lnTo>
                      <a:pt x="1465" y="404"/>
                    </a:lnTo>
                    <a:lnTo>
                      <a:pt x="1459" y="400"/>
                    </a:lnTo>
                    <a:lnTo>
                      <a:pt x="1453" y="397"/>
                    </a:lnTo>
                    <a:lnTo>
                      <a:pt x="1443" y="393"/>
                    </a:lnTo>
                    <a:lnTo>
                      <a:pt x="1436" y="389"/>
                    </a:lnTo>
                    <a:lnTo>
                      <a:pt x="1433" y="386"/>
                    </a:lnTo>
                    <a:lnTo>
                      <a:pt x="1432" y="384"/>
                    </a:lnTo>
                    <a:lnTo>
                      <a:pt x="1431" y="380"/>
                    </a:lnTo>
                    <a:lnTo>
                      <a:pt x="1431" y="377"/>
                    </a:lnTo>
                    <a:lnTo>
                      <a:pt x="1431" y="374"/>
                    </a:lnTo>
                    <a:lnTo>
                      <a:pt x="1432" y="371"/>
                    </a:lnTo>
                    <a:lnTo>
                      <a:pt x="1433" y="368"/>
                    </a:lnTo>
                    <a:lnTo>
                      <a:pt x="1435" y="366"/>
                    </a:lnTo>
                    <a:lnTo>
                      <a:pt x="1438" y="364"/>
                    </a:lnTo>
                    <a:lnTo>
                      <a:pt x="1442" y="363"/>
                    </a:lnTo>
                    <a:lnTo>
                      <a:pt x="1445" y="361"/>
                    </a:lnTo>
                    <a:lnTo>
                      <a:pt x="1449" y="361"/>
                    </a:lnTo>
                    <a:lnTo>
                      <a:pt x="1457" y="361"/>
                    </a:lnTo>
                    <a:lnTo>
                      <a:pt x="1463" y="364"/>
                    </a:lnTo>
                    <a:lnTo>
                      <a:pt x="1469" y="366"/>
                    </a:lnTo>
                    <a:lnTo>
                      <a:pt x="1473" y="368"/>
                    </a:lnTo>
                    <a:lnTo>
                      <a:pt x="1478" y="353"/>
                    </a:lnTo>
                    <a:lnTo>
                      <a:pt x="1473" y="350"/>
                    </a:lnTo>
                    <a:lnTo>
                      <a:pt x="1467" y="347"/>
                    </a:lnTo>
                    <a:lnTo>
                      <a:pt x="1459" y="346"/>
                    </a:lnTo>
                    <a:lnTo>
                      <a:pt x="1450" y="345"/>
                    </a:lnTo>
                    <a:lnTo>
                      <a:pt x="1442" y="346"/>
                    </a:lnTo>
                    <a:lnTo>
                      <a:pt x="1434" y="348"/>
                    </a:lnTo>
                    <a:lnTo>
                      <a:pt x="1427" y="351"/>
                    </a:lnTo>
                    <a:lnTo>
                      <a:pt x="1421" y="356"/>
                    </a:lnTo>
                    <a:lnTo>
                      <a:pt x="1417" y="360"/>
                    </a:lnTo>
                    <a:lnTo>
                      <a:pt x="1414" y="366"/>
                    </a:lnTo>
                    <a:lnTo>
                      <a:pt x="1411" y="373"/>
                    </a:lnTo>
                    <a:lnTo>
                      <a:pt x="1410" y="379"/>
                    </a:lnTo>
                    <a:lnTo>
                      <a:pt x="1411" y="385"/>
                    </a:lnTo>
                    <a:lnTo>
                      <a:pt x="1413" y="390"/>
                    </a:lnTo>
                    <a:lnTo>
                      <a:pt x="1415" y="395"/>
                    </a:lnTo>
                    <a:lnTo>
                      <a:pt x="1418" y="399"/>
                    </a:lnTo>
                    <a:lnTo>
                      <a:pt x="1422" y="403"/>
                    </a:lnTo>
                    <a:lnTo>
                      <a:pt x="1428" y="407"/>
                    </a:lnTo>
                    <a:lnTo>
                      <a:pt x="1434" y="410"/>
                    </a:lnTo>
                    <a:lnTo>
                      <a:pt x="1441" y="413"/>
                    </a:lnTo>
                    <a:lnTo>
                      <a:pt x="1450" y="417"/>
                    </a:lnTo>
                    <a:lnTo>
                      <a:pt x="1457" y="423"/>
                    </a:lnTo>
                    <a:lnTo>
                      <a:pt x="1459" y="425"/>
                    </a:lnTo>
                    <a:lnTo>
                      <a:pt x="1461" y="428"/>
                    </a:lnTo>
                    <a:lnTo>
                      <a:pt x="1462" y="432"/>
                    </a:lnTo>
                    <a:lnTo>
                      <a:pt x="1462" y="435"/>
                    </a:lnTo>
                    <a:lnTo>
                      <a:pt x="1462" y="438"/>
                    </a:lnTo>
                    <a:lnTo>
                      <a:pt x="1461" y="442"/>
                    </a:lnTo>
                    <a:lnTo>
                      <a:pt x="1459" y="445"/>
                    </a:lnTo>
                    <a:lnTo>
                      <a:pt x="1457" y="447"/>
                    </a:lnTo>
                    <a:lnTo>
                      <a:pt x="1454" y="449"/>
                    </a:lnTo>
                    <a:lnTo>
                      <a:pt x="1450" y="451"/>
                    </a:lnTo>
                    <a:lnTo>
                      <a:pt x="1445" y="452"/>
                    </a:lnTo>
                    <a:lnTo>
                      <a:pt x="1440" y="453"/>
                    </a:lnTo>
                    <a:lnTo>
                      <a:pt x="1432" y="452"/>
                    </a:lnTo>
                    <a:lnTo>
                      <a:pt x="1424" y="449"/>
                    </a:lnTo>
                    <a:lnTo>
                      <a:pt x="1418" y="447"/>
                    </a:lnTo>
                    <a:lnTo>
                      <a:pt x="1413" y="444"/>
                    </a:lnTo>
                    <a:lnTo>
                      <a:pt x="1407" y="461"/>
                    </a:lnTo>
                    <a:close/>
                    <a:moveTo>
                      <a:pt x="1514" y="320"/>
                    </a:moveTo>
                    <a:lnTo>
                      <a:pt x="1514" y="348"/>
                    </a:lnTo>
                    <a:lnTo>
                      <a:pt x="1496" y="348"/>
                    </a:lnTo>
                    <a:lnTo>
                      <a:pt x="1496" y="365"/>
                    </a:lnTo>
                    <a:lnTo>
                      <a:pt x="1514" y="365"/>
                    </a:lnTo>
                    <a:lnTo>
                      <a:pt x="1514" y="428"/>
                    </a:lnTo>
                    <a:lnTo>
                      <a:pt x="1514" y="438"/>
                    </a:lnTo>
                    <a:lnTo>
                      <a:pt x="1515" y="446"/>
                    </a:lnTo>
                    <a:lnTo>
                      <a:pt x="1517" y="454"/>
                    </a:lnTo>
                    <a:lnTo>
                      <a:pt x="1522" y="460"/>
                    </a:lnTo>
                    <a:lnTo>
                      <a:pt x="1526" y="463"/>
                    </a:lnTo>
                    <a:lnTo>
                      <a:pt x="1531" y="466"/>
                    </a:lnTo>
                    <a:lnTo>
                      <a:pt x="1537" y="467"/>
                    </a:lnTo>
                    <a:lnTo>
                      <a:pt x="1544" y="468"/>
                    </a:lnTo>
                    <a:lnTo>
                      <a:pt x="1555" y="467"/>
                    </a:lnTo>
                    <a:lnTo>
                      <a:pt x="1563" y="465"/>
                    </a:lnTo>
                    <a:lnTo>
                      <a:pt x="1562" y="449"/>
                    </a:lnTo>
                    <a:lnTo>
                      <a:pt x="1556" y="451"/>
                    </a:lnTo>
                    <a:lnTo>
                      <a:pt x="1550" y="451"/>
                    </a:lnTo>
                    <a:lnTo>
                      <a:pt x="1545" y="451"/>
                    </a:lnTo>
                    <a:lnTo>
                      <a:pt x="1542" y="449"/>
                    </a:lnTo>
                    <a:lnTo>
                      <a:pt x="1539" y="447"/>
                    </a:lnTo>
                    <a:lnTo>
                      <a:pt x="1537" y="445"/>
                    </a:lnTo>
                    <a:lnTo>
                      <a:pt x="1536" y="442"/>
                    </a:lnTo>
                    <a:lnTo>
                      <a:pt x="1535" y="437"/>
                    </a:lnTo>
                    <a:lnTo>
                      <a:pt x="1534" y="433"/>
                    </a:lnTo>
                    <a:lnTo>
                      <a:pt x="1534" y="427"/>
                    </a:lnTo>
                    <a:lnTo>
                      <a:pt x="1534" y="365"/>
                    </a:lnTo>
                    <a:lnTo>
                      <a:pt x="1564" y="365"/>
                    </a:lnTo>
                    <a:lnTo>
                      <a:pt x="1564" y="348"/>
                    </a:lnTo>
                    <a:lnTo>
                      <a:pt x="1534" y="348"/>
                    </a:lnTo>
                    <a:lnTo>
                      <a:pt x="1534" y="315"/>
                    </a:lnTo>
                    <a:lnTo>
                      <a:pt x="1514" y="320"/>
                    </a:lnTo>
                    <a:close/>
                    <a:moveTo>
                      <a:pt x="1586" y="466"/>
                    </a:moveTo>
                    <a:lnTo>
                      <a:pt x="1607" y="466"/>
                    </a:lnTo>
                    <a:lnTo>
                      <a:pt x="1607" y="403"/>
                    </a:lnTo>
                    <a:lnTo>
                      <a:pt x="1608" y="397"/>
                    </a:lnTo>
                    <a:lnTo>
                      <a:pt x="1608" y="393"/>
                    </a:lnTo>
                    <a:lnTo>
                      <a:pt x="1610" y="387"/>
                    </a:lnTo>
                    <a:lnTo>
                      <a:pt x="1612" y="382"/>
                    </a:lnTo>
                    <a:lnTo>
                      <a:pt x="1615" y="377"/>
                    </a:lnTo>
                    <a:lnTo>
                      <a:pt x="1618" y="374"/>
                    </a:lnTo>
                    <a:lnTo>
                      <a:pt x="1622" y="370"/>
                    </a:lnTo>
                    <a:lnTo>
                      <a:pt x="1626" y="367"/>
                    </a:lnTo>
                    <a:lnTo>
                      <a:pt x="1631" y="366"/>
                    </a:lnTo>
                    <a:lnTo>
                      <a:pt x="1636" y="366"/>
                    </a:lnTo>
                    <a:lnTo>
                      <a:pt x="1640" y="366"/>
                    </a:lnTo>
                    <a:lnTo>
                      <a:pt x="1644" y="366"/>
                    </a:lnTo>
                    <a:lnTo>
                      <a:pt x="1644" y="346"/>
                    </a:lnTo>
                    <a:lnTo>
                      <a:pt x="1640" y="346"/>
                    </a:lnTo>
                    <a:lnTo>
                      <a:pt x="1637" y="345"/>
                    </a:lnTo>
                    <a:lnTo>
                      <a:pt x="1632" y="346"/>
                    </a:lnTo>
                    <a:lnTo>
                      <a:pt x="1627" y="347"/>
                    </a:lnTo>
                    <a:lnTo>
                      <a:pt x="1622" y="349"/>
                    </a:lnTo>
                    <a:lnTo>
                      <a:pt x="1618" y="353"/>
                    </a:lnTo>
                    <a:lnTo>
                      <a:pt x="1615" y="356"/>
                    </a:lnTo>
                    <a:lnTo>
                      <a:pt x="1611" y="360"/>
                    </a:lnTo>
                    <a:lnTo>
                      <a:pt x="1608" y="366"/>
                    </a:lnTo>
                    <a:lnTo>
                      <a:pt x="1606" y="371"/>
                    </a:lnTo>
                    <a:lnTo>
                      <a:pt x="1605" y="371"/>
                    </a:lnTo>
                    <a:lnTo>
                      <a:pt x="1604" y="348"/>
                    </a:lnTo>
                    <a:lnTo>
                      <a:pt x="1586" y="348"/>
                    </a:lnTo>
                    <a:lnTo>
                      <a:pt x="1586" y="356"/>
                    </a:lnTo>
                    <a:lnTo>
                      <a:pt x="1586" y="365"/>
                    </a:lnTo>
                    <a:lnTo>
                      <a:pt x="1586" y="375"/>
                    </a:lnTo>
                    <a:lnTo>
                      <a:pt x="1586" y="385"/>
                    </a:lnTo>
                    <a:lnTo>
                      <a:pt x="1586" y="466"/>
                    </a:lnTo>
                    <a:close/>
                    <a:moveTo>
                      <a:pt x="1686" y="466"/>
                    </a:moveTo>
                    <a:lnTo>
                      <a:pt x="1686" y="348"/>
                    </a:lnTo>
                    <a:lnTo>
                      <a:pt x="1665" y="348"/>
                    </a:lnTo>
                    <a:lnTo>
                      <a:pt x="1665" y="466"/>
                    </a:lnTo>
                    <a:lnTo>
                      <a:pt x="1686" y="466"/>
                    </a:lnTo>
                    <a:close/>
                    <a:moveTo>
                      <a:pt x="1675" y="301"/>
                    </a:moveTo>
                    <a:lnTo>
                      <a:pt x="1670" y="302"/>
                    </a:lnTo>
                    <a:lnTo>
                      <a:pt x="1666" y="306"/>
                    </a:lnTo>
                    <a:lnTo>
                      <a:pt x="1663" y="309"/>
                    </a:lnTo>
                    <a:lnTo>
                      <a:pt x="1662" y="315"/>
                    </a:lnTo>
                    <a:lnTo>
                      <a:pt x="1663" y="320"/>
                    </a:lnTo>
                    <a:lnTo>
                      <a:pt x="1666" y="325"/>
                    </a:lnTo>
                    <a:lnTo>
                      <a:pt x="1670" y="327"/>
                    </a:lnTo>
                    <a:lnTo>
                      <a:pt x="1675" y="328"/>
                    </a:lnTo>
                    <a:lnTo>
                      <a:pt x="1680" y="327"/>
                    </a:lnTo>
                    <a:lnTo>
                      <a:pt x="1685" y="325"/>
                    </a:lnTo>
                    <a:lnTo>
                      <a:pt x="1687" y="320"/>
                    </a:lnTo>
                    <a:lnTo>
                      <a:pt x="1688" y="315"/>
                    </a:lnTo>
                    <a:lnTo>
                      <a:pt x="1687" y="309"/>
                    </a:lnTo>
                    <a:lnTo>
                      <a:pt x="1685" y="306"/>
                    </a:lnTo>
                    <a:lnTo>
                      <a:pt x="1680" y="302"/>
                    </a:lnTo>
                    <a:lnTo>
                      <a:pt x="1675" y="301"/>
                    </a:lnTo>
                    <a:close/>
                    <a:moveTo>
                      <a:pt x="1802" y="466"/>
                    </a:moveTo>
                    <a:lnTo>
                      <a:pt x="1800" y="453"/>
                    </a:lnTo>
                    <a:lnTo>
                      <a:pt x="1800" y="437"/>
                    </a:lnTo>
                    <a:lnTo>
                      <a:pt x="1800" y="394"/>
                    </a:lnTo>
                    <a:lnTo>
                      <a:pt x="1800" y="385"/>
                    </a:lnTo>
                    <a:lnTo>
                      <a:pt x="1798" y="376"/>
                    </a:lnTo>
                    <a:lnTo>
                      <a:pt x="1796" y="368"/>
                    </a:lnTo>
                    <a:lnTo>
                      <a:pt x="1792" y="360"/>
                    </a:lnTo>
                    <a:lnTo>
                      <a:pt x="1789" y="357"/>
                    </a:lnTo>
                    <a:lnTo>
                      <a:pt x="1786" y="355"/>
                    </a:lnTo>
                    <a:lnTo>
                      <a:pt x="1782" y="351"/>
                    </a:lnTo>
                    <a:lnTo>
                      <a:pt x="1779" y="349"/>
                    </a:lnTo>
                    <a:lnTo>
                      <a:pt x="1774" y="348"/>
                    </a:lnTo>
                    <a:lnTo>
                      <a:pt x="1769" y="346"/>
                    </a:lnTo>
                    <a:lnTo>
                      <a:pt x="1764" y="346"/>
                    </a:lnTo>
                    <a:lnTo>
                      <a:pt x="1757" y="345"/>
                    </a:lnTo>
                    <a:lnTo>
                      <a:pt x="1746" y="346"/>
                    </a:lnTo>
                    <a:lnTo>
                      <a:pt x="1737" y="348"/>
                    </a:lnTo>
                    <a:lnTo>
                      <a:pt x="1727" y="351"/>
                    </a:lnTo>
                    <a:lnTo>
                      <a:pt x="1719" y="356"/>
                    </a:lnTo>
                    <a:lnTo>
                      <a:pt x="1724" y="370"/>
                    </a:lnTo>
                    <a:lnTo>
                      <a:pt x="1731" y="366"/>
                    </a:lnTo>
                    <a:lnTo>
                      <a:pt x="1738" y="364"/>
                    </a:lnTo>
                    <a:lnTo>
                      <a:pt x="1746" y="361"/>
                    </a:lnTo>
                    <a:lnTo>
                      <a:pt x="1754" y="361"/>
                    </a:lnTo>
                    <a:lnTo>
                      <a:pt x="1761" y="361"/>
                    </a:lnTo>
                    <a:lnTo>
                      <a:pt x="1768" y="364"/>
                    </a:lnTo>
                    <a:lnTo>
                      <a:pt x="1772" y="367"/>
                    </a:lnTo>
                    <a:lnTo>
                      <a:pt x="1775" y="371"/>
                    </a:lnTo>
                    <a:lnTo>
                      <a:pt x="1778" y="376"/>
                    </a:lnTo>
                    <a:lnTo>
                      <a:pt x="1779" y="380"/>
                    </a:lnTo>
                    <a:lnTo>
                      <a:pt x="1780" y="385"/>
                    </a:lnTo>
                    <a:lnTo>
                      <a:pt x="1780" y="388"/>
                    </a:lnTo>
                    <a:lnTo>
                      <a:pt x="1780" y="390"/>
                    </a:lnTo>
                    <a:lnTo>
                      <a:pt x="1765" y="392"/>
                    </a:lnTo>
                    <a:lnTo>
                      <a:pt x="1751" y="394"/>
                    </a:lnTo>
                    <a:lnTo>
                      <a:pt x="1739" y="397"/>
                    </a:lnTo>
                    <a:lnTo>
                      <a:pt x="1729" y="402"/>
                    </a:lnTo>
                    <a:lnTo>
                      <a:pt x="1725" y="405"/>
                    </a:lnTo>
                    <a:lnTo>
                      <a:pt x="1721" y="408"/>
                    </a:lnTo>
                    <a:lnTo>
                      <a:pt x="1718" y="412"/>
                    </a:lnTo>
                    <a:lnTo>
                      <a:pt x="1716" y="416"/>
                    </a:lnTo>
                    <a:lnTo>
                      <a:pt x="1714" y="419"/>
                    </a:lnTo>
                    <a:lnTo>
                      <a:pt x="1713" y="425"/>
                    </a:lnTo>
                    <a:lnTo>
                      <a:pt x="1712" y="429"/>
                    </a:lnTo>
                    <a:lnTo>
                      <a:pt x="1711" y="435"/>
                    </a:lnTo>
                    <a:lnTo>
                      <a:pt x="1712" y="441"/>
                    </a:lnTo>
                    <a:lnTo>
                      <a:pt x="1714" y="447"/>
                    </a:lnTo>
                    <a:lnTo>
                      <a:pt x="1716" y="453"/>
                    </a:lnTo>
                    <a:lnTo>
                      <a:pt x="1720" y="458"/>
                    </a:lnTo>
                    <a:lnTo>
                      <a:pt x="1725" y="462"/>
                    </a:lnTo>
                    <a:lnTo>
                      <a:pt x="1731" y="465"/>
                    </a:lnTo>
                    <a:lnTo>
                      <a:pt x="1738" y="467"/>
                    </a:lnTo>
                    <a:lnTo>
                      <a:pt x="1746" y="468"/>
                    </a:lnTo>
                    <a:lnTo>
                      <a:pt x="1752" y="468"/>
                    </a:lnTo>
                    <a:lnTo>
                      <a:pt x="1757" y="467"/>
                    </a:lnTo>
                    <a:lnTo>
                      <a:pt x="1762" y="465"/>
                    </a:lnTo>
                    <a:lnTo>
                      <a:pt x="1767" y="463"/>
                    </a:lnTo>
                    <a:lnTo>
                      <a:pt x="1775" y="457"/>
                    </a:lnTo>
                    <a:lnTo>
                      <a:pt x="1781" y="451"/>
                    </a:lnTo>
                    <a:lnTo>
                      <a:pt x="1782" y="451"/>
                    </a:lnTo>
                    <a:lnTo>
                      <a:pt x="1783" y="466"/>
                    </a:lnTo>
                    <a:lnTo>
                      <a:pt x="1802" y="466"/>
                    </a:lnTo>
                    <a:close/>
                    <a:moveTo>
                      <a:pt x="1780" y="426"/>
                    </a:moveTo>
                    <a:lnTo>
                      <a:pt x="1780" y="429"/>
                    </a:lnTo>
                    <a:lnTo>
                      <a:pt x="1779" y="433"/>
                    </a:lnTo>
                    <a:lnTo>
                      <a:pt x="1778" y="436"/>
                    </a:lnTo>
                    <a:lnTo>
                      <a:pt x="1775" y="441"/>
                    </a:lnTo>
                    <a:lnTo>
                      <a:pt x="1773" y="444"/>
                    </a:lnTo>
                    <a:lnTo>
                      <a:pt x="1770" y="446"/>
                    </a:lnTo>
                    <a:lnTo>
                      <a:pt x="1766" y="449"/>
                    </a:lnTo>
                    <a:lnTo>
                      <a:pt x="1761" y="451"/>
                    </a:lnTo>
                    <a:lnTo>
                      <a:pt x="1757" y="452"/>
                    </a:lnTo>
                    <a:lnTo>
                      <a:pt x="1752" y="453"/>
                    </a:lnTo>
                    <a:lnTo>
                      <a:pt x="1747" y="452"/>
                    </a:lnTo>
                    <a:lnTo>
                      <a:pt x="1744" y="452"/>
                    </a:lnTo>
                    <a:lnTo>
                      <a:pt x="1741" y="449"/>
                    </a:lnTo>
                    <a:lnTo>
                      <a:pt x="1738" y="447"/>
                    </a:lnTo>
                    <a:lnTo>
                      <a:pt x="1735" y="445"/>
                    </a:lnTo>
                    <a:lnTo>
                      <a:pt x="1733" y="442"/>
                    </a:lnTo>
                    <a:lnTo>
                      <a:pt x="1732" y="437"/>
                    </a:lnTo>
                    <a:lnTo>
                      <a:pt x="1732" y="432"/>
                    </a:lnTo>
                    <a:lnTo>
                      <a:pt x="1732" y="428"/>
                    </a:lnTo>
                    <a:lnTo>
                      <a:pt x="1733" y="424"/>
                    </a:lnTo>
                    <a:lnTo>
                      <a:pt x="1734" y="422"/>
                    </a:lnTo>
                    <a:lnTo>
                      <a:pt x="1737" y="418"/>
                    </a:lnTo>
                    <a:lnTo>
                      <a:pt x="1741" y="414"/>
                    </a:lnTo>
                    <a:lnTo>
                      <a:pt x="1747" y="410"/>
                    </a:lnTo>
                    <a:lnTo>
                      <a:pt x="1755" y="408"/>
                    </a:lnTo>
                    <a:lnTo>
                      <a:pt x="1764" y="406"/>
                    </a:lnTo>
                    <a:lnTo>
                      <a:pt x="1771" y="406"/>
                    </a:lnTo>
                    <a:lnTo>
                      <a:pt x="1780" y="406"/>
                    </a:lnTo>
                    <a:lnTo>
                      <a:pt x="1780" y="42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8" name="Google Shape;248;p36"/>
              <p:cNvSpPr/>
              <p:nvPr/>
            </p:nvSpPr>
            <p:spPr>
              <a:xfrm>
                <a:off x="806450" y="3233738"/>
                <a:ext cx="1600202" cy="401637"/>
              </a:xfrm>
              <a:custGeom>
                <a:rect b="b" l="l" r="r" t="t"/>
                <a:pathLst>
                  <a:path extrusionOk="0" h="760" w="3023">
                    <a:moveTo>
                      <a:pt x="0" y="173"/>
                    </a:moveTo>
                    <a:lnTo>
                      <a:pt x="20" y="173"/>
                    </a:lnTo>
                    <a:lnTo>
                      <a:pt x="20" y="99"/>
                    </a:lnTo>
                    <a:lnTo>
                      <a:pt x="81" y="99"/>
                    </a:lnTo>
                    <a:lnTo>
                      <a:pt x="81" y="82"/>
                    </a:lnTo>
                    <a:lnTo>
                      <a:pt x="20" y="82"/>
                    </a:lnTo>
                    <a:lnTo>
                      <a:pt x="20" y="27"/>
                    </a:lnTo>
                    <a:lnTo>
                      <a:pt x="85" y="27"/>
                    </a:lnTo>
                    <a:lnTo>
                      <a:pt x="85" y="9"/>
                    </a:lnTo>
                    <a:lnTo>
                      <a:pt x="0" y="9"/>
                    </a:lnTo>
                    <a:lnTo>
                      <a:pt x="0" y="173"/>
                    </a:lnTo>
                    <a:close/>
                    <a:moveTo>
                      <a:pt x="155" y="53"/>
                    </a:moveTo>
                    <a:lnTo>
                      <a:pt x="144" y="54"/>
                    </a:lnTo>
                    <a:lnTo>
                      <a:pt x="133" y="57"/>
                    </a:lnTo>
                    <a:lnTo>
                      <a:pt x="128" y="59"/>
                    </a:lnTo>
                    <a:lnTo>
                      <a:pt x="123" y="62"/>
                    </a:lnTo>
                    <a:lnTo>
                      <a:pt x="119" y="65"/>
                    </a:lnTo>
                    <a:lnTo>
                      <a:pt x="116" y="69"/>
                    </a:lnTo>
                    <a:lnTo>
                      <a:pt x="111" y="74"/>
                    </a:lnTo>
                    <a:lnTo>
                      <a:pt x="108" y="78"/>
                    </a:lnTo>
                    <a:lnTo>
                      <a:pt x="106" y="83"/>
                    </a:lnTo>
                    <a:lnTo>
                      <a:pt x="103" y="88"/>
                    </a:lnTo>
                    <a:lnTo>
                      <a:pt x="101" y="95"/>
                    </a:lnTo>
                    <a:lnTo>
                      <a:pt x="99" y="102"/>
                    </a:lnTo>
                    <a:lnTo>
                      <a:pt x="99" y="108"/>
                    </a:lnTo>
                    <a:lnTo>
                      <a:pt x="98" y="115"/>
                    </a:lnTo>
                    <a:lnTo>
                      <a:pt x="99" y="122"/>
                    </a:lnTo>
                    <a:lnTo>
                      <a:pt x="99" y="128"/>
                    </a:lnTo>
                    <a:lnTo>
                      <a:pt x="101" y="135"/>
                    </a:lnTo>
                    <a:lnTo>
                      <a:pt x="103" y="141"/>
                    </a:lnTo>
                    <a:lnTo>
                      <a:pt x="105" y="146"/>
                    </a:lnTo>
                    <a:lnTo>
                      <a:pt x="108" y="151"/>
                    </a:lnTo>
                    <a:lnTo>
                      <a:pt x="111" y="155"/>
                    </a:lnTo>
                    <a:lnTo>
                      <a:pt x="114" y="160"/>
                    </a:lnTo>
                    <a:lnTo>
                      <a:pt x="119" y="163"/>
                    </a:lnTo>
                    <a:lnTo>
                      <a:pt x="122" y="166"/>
                    </a:lnTo>
                    <a:lnTo>
                      <a:pt x="127" y="170"/>
                    </a:lnTo>
                    <a:lnTo>
                      <a:pt x="132" y="172"/>
                    </a:lnTo>
                    <a:lnTo>
                      <a:pt x="143" y="175"/>
                    </a:lnTo>
                    <a:lnTo>
                      <a:pt x="153" y="176"/>
                    </a:lnTo>
                    <a:lnTo>
                      <a:pt x="164" y="175"/>
                    </a:lnTo>
                    <a:lnTo>
                      <a:pt x="174" y="172"/>
                    </a:lnTo>
                    <a:lnTo>
                      <a:pt x="184" y="167"/>
                    </a:lnTo>
                    <a:lnTo>
                      <a:pt x="192" y="161"/>
                    </a:lnTo>
                    <a:lnTo>
                      <a:pt x="195" y="156"/>
                    </a:lnTo>
                    <a:lnTo>
                      <a:pt x="200" y="152"/>
                    </a:lnTo>
                    <a:lnTo>
                      <a:pt x="203" y="147"/>
                    </a:lnTo>
                    <a:lnTo>
                      <a:pt x="205" y="142"/>
                    </a:lnTo>
                    <a:lnTo>
                      <a:pt x="207" y="135"/>
                    </a:lnTo>
                    <a:lnTo>
                      <a:pt x="208" y="128"/>
                    </a:lnTo>
                    <a:lnTo>
                      <a:pt x="209" y="122"/>
                    </a:lnTo>
                    <a:lnTo>
                      <a:pt x="211" y="113"/>
                    </a:lnTo>
                    <a:lnTo>
                      <a:pt x="209" y="101"/>
                    </a:lnTo>
                    <a:lnTo>
                      <a:pt x="206" y="88"/>
                    </a:lnTo>
                    <a:lnTo>
                      <a:pt x="204" y="84"/>
                    </a:lnTo>
                    <a:lnTo>
                      <a:pt x="202" y="78"/>
                    </a:lnTo>
                    <a:lnTo>
                      <a:pt x="199" y="74"/>
                    </a:lnTo>
                    <a:lnTo>
                      <a:pt x="195" y="69"/>
                    </a:lnTo>
                    <a:lnTo>
                      <a:pt x="191" y="66"/>
                    </a:lnTo>
                    <a:lnTo>
                      <a:pt x="187" y="63"/>
                    </a:lnTo>
                    <a:lnTo>
                      <a:pt x="182" y="59"/>
                    </a:lnTo>
                    <a:lnTo>
                      <a:pt x="178" y="57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1" y="53"/>
                    </a:lnTo>
                    <a:lnTo>
                      <a:pt x="155" y="53"/>
                    </a:lnTo>
                    <a:close/>
                    <a:moveTo>
                      <a:pt x="154" y="68"/>
                    </a:moveTo>
                    <a:lnTo>
                      <a:pt x="159" y="69"/>
                    </a:lnTo>
                    <a:lnTo>
                      <a:pt x="163" y="69"/>
                    </a:lnTo>
                    <a:lnTo>
                      <a:pt x="167" y="72"/>
                    </a:lnTo>
                    <a:lnTo>
                      <a:pt x="171" y="73"/>
                    </a:lnTo>
                    <a:lnTo>
                      <a:pt x="176" y="78"/>
                    </a:lnTo>
                    <a:lnTo>
                      <a:pt x="181" y="84"/>
                    </a:lnTo>
                    <a:lnTo>
                      <a:pt x="185" y="90"/>
                    </a:lnTo>
                    <a:lnTo>
                      <a:pt x="187" y="98"/>
                    </a:lnTo>
                    <a:lnTo>
                      <a:pt x="189" y="106"/>
                    </a:lnTo>
                    <a:lnTo>
                      <a:pt x="189" y="114"/>
                    </a:lnTo>
                    <a:lnTo>
                      <a:pt x="188" y="124"/>
                    </a:lnTo>
                    <a:lnTo>
                      <a:pt x="187" y="133"/>
                    </a:lnTo>
                    <a:lnTo>
                      <a:pt x="184" y="141"/>
                    </a:lnTo>
                    <a:lnTo>
                      <a:pt x="179" y="147"/>
                    </a:lnTo>
                    <a:lnTo>
                      <a:pt x="174" y="152"/>
                    </a:lnTo>
                    <a:lnTo>
                      <a:pt x="168" y="156"/>
                    </a:lnTo>
                    <a:lnTo>
                      <a:pt x="162" y="158"/>
                    </a:lnTo>
                    <a:lnTo>
                      <a:pt x="154" y="160"/>
                    </a:lnTo>
                    <a:lnTo>
                      <a:pt x="147" y="158"/>
                    </a:lnTo>
                    <a:lnTo>
                      <a:pt x="140" y="156"/>
                    </a:lnTo>
                    <a:lnTo>
                      <a:pt x="134" y="152"/>
                    </a:lnTo>
                    <a:lnTo>
                      <a:pt x="130" y="147"/>
                    </a:lnTo>
                    <a:lnTo>
                      <a:pt x="125" y="141"/>
                    </a:lnTo>
                    <a:lnTo>
                      <a:pt x="122" y="133"/>
                    </a:lnTo>
                    <a:lnTo>
                      <a:pt x="120" y="124"/>
                    </a:lnTo>
                    <a:lnTo>
                      <a:pt x="120" y="115"/>
                    </a:lnTo>
                    <a:lnTo>
                      <a:pt x="120" y="106"/>
                    </a:lnTo>
                    <a:lnTo>
                      <a:pt x="122" y="98"/>
                    </a:lnTo>
                    <a:lnTo>
                      <a:pt x="124" y="90"/>
                    </a:lnTo>
                    <a:lnTo>
                      <a:pt x="128" y="83"/>
                    </a:lnTo>
                    <a:lnTo>
                      <a:pt x="133" y="77"/>
                    </a:lnTo>
                    <a:lnTo>
                      <a:pt x="139" y="73"/>
                    </a:lnTo>
                    <a:lnTo>
                      <a:pt x="146" y="69"/>
                    </a:lnTo>
                    <a:lnTo>
                      <a:pt x="154" y="68"/>
                    </a:lnTo>
                    <a:close/>
                    <a:moveTo>
                      <a:pt x="236" y="173"/>
                    </a:moveTo>
                    <a:lnTo>
                      <a:pt x="257" y="173"/>
                    </a:lnTo>
                    <a:lnTo>
                      <a:pt x="257" y="111"/>
                    </a:lnTo>
                    <a:lnTo>
                      <a:pt x="257" y="105"/>
                    </a:lnTo>
                    <a:lnTo>
                      <a:pt x="258" y="101"/>
                    </a:lnTo>
                    <a:lnTo>
                      <a:pt x="259" y="95"/>
                    </a:lnTo>
                    <a:lnTo>
                      <a:pt x="261" y="89"/>
                    </a:lnTo>
                    <a:lnTo>
                      <a:pt x="263" y="85"/>
                    </a:lnTo>
                    <a:lnTo>
                      <a:pt x="268" y="80"/>
                    </a:lnTo>
                    <a:lnTo>
                      <a:pt x="271" y="77"/>
                    </a:lnTo>
                    <a:lnTo>
                      <a:pt x="275" y="75"/>
                    </a:lnTo>
                    <a:lnTo>
                      <a:pt x="281" y="74"/>
                    </a:lnTo>
                    <a:lnTo>
                      <a:pt x="285" y="73"/>
                    </a:lnTo>
                    <a:lnTo>
                      <a:pt x="289" y="73"/>
                    </a:lnTo>
                    <a:lnTo>
                      <a:pt x="293" y="74"/>
                    </a:lnTo>
                    <a:lnTo>
                      <a:pt x="293" y="54"/>
                    </a:lnTo>
                    <a:lnTo>
                      <a:pt x="289" y="53"/>
                    </a:lnTo>
                    <a:lnTo>
                      <a:pt x="287" y="53"/>
                    </a:lnTo>
                    <a:lnTo>
                      <a:pt x="282" y="53"/>
                    </a:lnTo>
                    <a:lnTo>
                      <a:pt x="276" y="55"/>
                    </a:lnTo>
                    <a:lnTo>
                      <a:pt x="272" y="57"/>
                    </a:lnTo>
                    <a:lnTo>
                      <a:pt x="268" y="59"/>
                    </a:lnTo>
                    <a:lnTo>
                      <a:pt x="263" y="64"/>
                    </a:lnTo>
                    <a:lnTo>
                      <a:pt x="260" y="68"/>
                    </a:lnTo>
                    <a:lnTo>
                      <a:pt x="257" y="73"/>
                    </a:lnTo>
                    <a:lnTo>
                      <a:pt x="255" y="78"/>
                    </a:lnTo>
                    <a:lnTo>
                      <a:pt x="254" y="78"/>
                    </a:lnTo>
                    <a:lnTo>
                      <a:pt x="254" y="55"/>
                    </a:lnTo>
                    <a:lnTo>
                      <a:pt x="235" y="55"/>
                    </a:lnTo>
                    <a:lnTo>
                      <a:pt x="235" y="64"/>
                    </a:lnTo>
                    <a:lnTo>
                      <a:pt x="236" y="73"/>
                    </a:lnTo>
                    <a:lnTo>
                      <a:pt x="236" y="82"/>
                    </a:lnTo>
                    <a:lnTo>
                      <a:pt x="236" y="92"/>
                    </a:lnTo>
                    <a:lnTo>
                      <a:pt x="236" y="173"/>
                    </a:lnTo>
                    <a:close/>
                    <a:moveTo>
                      <a:pt x="324" y="27"/>
                    </a:moveTo>
                    <a:lnTo>
                      <a:pt x="324" y="55"/>
                    </a:lnTo>
                    <a:lnTo>
                      <a:pt x="306" y="55"/>
                    </a:lnTo>
                    <a:lnTo>
                      <a:pt x="306" y="72"/>
                    </a:lnTo>
                    <a:lnTo>
                      <a:pt x="324" y="72"/>
                    </a:lnTo>
                    <a:lnTo>
                      <a:pt x="324" y="136"/>
                    </a:lnTo>
                    <a:lnTo>
                      <a:pt x="324" y="145"/>
                    </a:lnTo>
                    <a:lnTo>
                      <a:pt x="326" y="154"/>
                    </a:lnTo>
                    <a:lnTo>
                      <a:pt x="328" y="161"/>
                    </a:lnTo>
                    <a:lnTo>
                      <a:pt x="332" y="166"/>
                    </a:lnTo>
                    <a:lnTo>
                      <a:pt x="336" y="171"/>
                    </a:lnTo>
                    <a:lnTo>
                      <a:pt x="341" y="173"/>
                    </a:lnTo>
                    <a:lnTo>
                      <a:pt x="348" y="175"/>
                    </a:lnTo>
                    <a:lnTo>
                      <a:pt x="354" y="175"/>
                    </a:lnTo>
                    <a:lnTo>
                      <a:pt x="365" y="175"/>
                    </a:lnTo>
                    <a:lnTo>
                      <a:pt x="373" y="173"/>
                    </a:lnTo>
                    <a:lnTo>
                      <a:pt x="371" y="156"/>
                    </a:lnTo>
                    <a:lnTo>
                      <a:pt x="367" y="157"/>
                    </a:lnTo>
                    <a:lnTo>
                      <a:pt x="360" y="158"/>
                    </a:lnTo>
                    <a:lnTo>
                      <a:pt x="355" y="157"/>
                    </a:lnTo>
                    <a:lnTo>
                      <a:pt x="352" y="156"/>
                    </a:lnTo>
                    <a:lnTo>
                      <a:pt x="350" y="155"/>
                    </a:lnTo>
                    <a:lnTo>
                      <a:pt x="348" y="152"/>
                    </a:lnTo>
                    <a:lnTo>
                      <a:pt x="346" y="148"/>
                    </a:lnTo>
                    <a:lnTo>
                      <a:pt x="344" y="145"/>
                    </a:lnTo>
                    <a:lnTo>
                      <a:pt x="344" y="141"/>
                    </a:lnTo>
                    <a:lnTo>
                      <a:pt x="344" y="135"/>
                    </a:lnTo>
                    <a:lnTo>
                      <a:pt x="344" y="72"/>
                    </a:lnTo>
                    <a:lnTo>
                      <a:pt x="374" y="72"/>
                    </a:lnTo>
                    <a:lnTo>
                      <a:pt x="374" y="55"/>
                    </a:lnTo>
                    <a:lnTo>
                      <a:pt x="344" y="55"/>
                    </a:lnTo>
                    <a:lnTo>
                      <a:pt x="344" y="21"/>
                    </a:lnTo>
                    <a:lnTo>
                      <a:pt x="324" y="27"/>
                    </a:lnTo>
                    <a:close/>
                    <a:moveTo>
                      <a:pt x="479" y="173"/>
                    </a:moveTo>
                    <a:lnTo>
                      <a:pt x="477" y="160"/>
                    </a:lnTo>
                    <a:lnTo>
                      <a:pt x="477" y="145"/>
                    </a:lnTo>
                    <a:lnTo>
                      <a:pt x="477" y="101"/>
                    </a:lnTo>
                    <a:lnTo>
                      <a:pt x="477" y="92"/>
                    </a:lnTo>
                    <a:lnTo>
                      <a:pt x="475" y="84"/>
                    </a:lnTo>
                    <a:lnTo>
                      <a:pt x="473" y="75"/>
                    </a:lnTo>
                    <a:lnTo>
                      <a:pt x="469" y="68"/>
                    </a:lnTo>
                    <a:lnTo>
                      <a:pt x="467" y="65"/>
                    </a:lnTo>
                    <a:lnTo>
                      <a:pt x="463" y="62"/>
                    </a:lnTo>
                    <a:lnTo>
                      <a:pt x="459" y="59"/>
                    </a:lnTo>
                    <a:lnTo>
                      <a:pt x="456" y="57"/>
                    </a:lnTo>
                    <a:lnTo>
                      <a:pt x="451" y="55"/>
                    </a:lnTo>
                    <a:lnTo>
                      <a:pt x="446" y="54"/>
                    </a:lnTo>
                    <a:lnTo>
                      <a:pt x="441" y="53"/>
                    </a:lnTo>
                    <a:lnTo>
                      <a:pt x="434" y="53"/>
                    </a:lnTo>
                    <a:lnTo>
                      <a:pt x="423" y="54"/>
                    </a:lnTo>
                    <a:lnTo>
                      <a:pt x="414" y="56"/>
                    </a:lnTo>
                    <a:lnTo>
                      <a:pt x="404" y="59"/>
                    </a:lnTo>
                    <a:lnTo>
                      <a:pt x="396" y="63"/>
                    </a:lnTo>
                    <a:lnTo>
                      <a:pt x="401" y="77"/>
                    </a:lnTo>
                    <a:lnTo>
                      <a:pt x="408" y="74"/>
                    </a:lnTo>
                    <a:lnTo>
                      <a:pt x="415" y="70"/>
                    </a:lnTo>
                    <a:lnTo>
                      <a:pt x="423" y="69"/>
                    </a:lnTo>
                    <a:lnTo>
                      <a:pt x="431" y="68"/>
                    </a:lnTo>
                    <a:lnTo>
                      <a:pt x="438" y="69"/>
                    </a:lnTo>
                    <a:lnTo>
                      <a:pt x="445" y="72"/>
                    </a:lnTo>
                    <a:lnTo>
                      <a:pt x="449" y="75"/>
                    </a:lnTo>
                    <a:lnTo>
                      <a:pt x="452" y="78"/>
                    </a:lnTo>
                    <a:lnTo>
                      <a:pt x="455" y="83"/>
                    </a:lnTo>
                    <a:lnTo>
                      <a:pt x="456" y="87"/>
                    </a:lnTo>
                    <a:lnTo>
                      <a:pt x="457" y="92"/>
                    </a:lnTo>
                    <a:lnTo>
                      <a:pt x="457" y="96"/>
                    </a:lnTo>
                    <a:lnTo>
                      <a:pt x="457" y="98"/>
                    </a:lnTo>
                    <a:lnTo>
                      <a:pt x="442" y="98"/>
                    </a:lnTo>
                    <a:lnTo>
                      <a:pt x="428" y="101"/>
                    </a:lnTo>
                    <a:lnTo>
                      <a:pt x="416" y="104"/>
                    </a:lnTo>
                    <a:lnTo>
                      <a:pt x="406" y="109"/>
                    </a:lnTo>
                    <a:lnTo>
                      <a:pt x="402" y="113"/>
                    </a:lnTo>
                    <a:lnTo>
                      <a:pt x="398" y="115"/>
                    </a:lnTo>
                    <a:lnTo>
                      <a:pt x="395" y="119"/>
                    </a:lnTo>
                    <a:lnTo>
                      <a:pt x="393" y="123"/>
                    </a:lnTo>
                    <a:lnTo>
                      <a:pt x="391" y="127"/>
                    </a:lnTo>
                    <a:lnTo>
                      <a:pt x="390" y="132"/>
                    </a:lnTo>
                    <a:lnTo>
                      <a:pt x="389" y="137"/>
                    </a:lnTo>
                    <a:lnTo>
                      <a:pt x="388" y="142"/>
                    </a:lnTo>
                    <a:lnTo>
                      <a:pt x="389" y="148"/>
                    </a:lnTo>
                    <a:lnTo>
                      <a:pt x="390" y="154"/>
                    </a:lnTo>
                    <a:lnTo>
                      <a:pt x="393" y="161"/>
                    </a:lnTo>
                    <a:lnTo>
                      <a:pt x="397" y="165"/>
                    </a:lnTo>
                    <a:lnTo>
                      <a:pt x="402" y="170"/>
                    </a:lnTo>
                    <a:lnTo>
                      <a:pt x="408" y="173"/>
                    </a:lnTo>
                    <a:lnTo>
                      <a:pt x="415" y="175"/>
                    </a:lnTo>
                    <a:lnTo>
                      <a:pt x="423" y="176"/>
                    </a:lnTo>
                    <a:lnTo>
                      <a:pt x="429" y="175"/>
                    </a:lnTo>
                    <a:lnTo>
                      <a:pt x="434" y="174"/>
                    </a:lnTo>
                    <a:lnTo>
                      <a:pt x="440" y="173"/>
                    </a:lnTo>
                    <a:lnTo>
                      <a:pt x="444" y="171"/>
                    </a:lnTo>
                    <a:lnTo>
                      <a:pt x="452" y="165"/>
                    </a:lnTo>
                    <a:lnTo>
                      <a:pt x="458" y="158"/>
                    </a:lnTo>
                    <a:lnTo>
                      <a:pt x="459" y="158"/>
                    </a:lnTo>
                    <a:lnTo>
                      <a:pt x="460" y="173"/>
                    </a:lnTo>
                    <a:lnTo>
                      <a:pt x="479" y="173"/>
                    </a:lnTo>
                    <a:close/>
                    <a:moveTo>
                      <a:pt x="457" y="134"/>
                    </a:moveTo>
                    <a:lnTo>
                      <a:pt x="457" y="137"/>
                    </a:lnTo>
                    <a:lnTo>
                      <a:pt x="456" y="141"/>
                    </a:lnTo>
                    <a:lnTo>
                      <a:pt x="455" y="144"/>
                    </a:lnTo>
                    <a:lnTo>
                      <a:pt x="452" y="147"/>
                    </a:lnTo>
                    <a:lnTo>
                      <a:pt x="450" y="151"/>
                    </a:lnTo>
                    <a:lnTo>
                      <a:pt x="447" y="154"/>
                    </a:lnTo>
                    <a:lnTo>
                      <a:pt x="443" y="156"/>
                    </a:lnTo>
                    <a:lnTo>
                      <a:pt x="438" y="158"/>
                    </a:lnTo>
                    <a:lnTo>
                      <a:pt x="434" y="160"/>
                    </a:lnTo>
                    <a:lnTo>
                      <a:pt x="429" y="160"/>
                    </a:lnTo>
                    <a:lnTo>
                      <a:pt x="424" y="160"/>
                    </a:lnTo>
                    <a:lnTo>
                      <a:pt x="421" y="158"/>
                    </a:lnTo>
                    <a:lnTo>
                      <a:pt x="418" y="157"/>
                    </a:lnTo>
                    <a:lnTo>
                      <a:pt x="415" y="155"/>
                    </a:lnTo>
                    <a:lnTo>
                      <a:pt x="413" y="152"/>
                    </a:lnTo>
                    <a:lnTo>
                      <a:pt x="410" y="148"/>
                    </a:lnTo>
                    <a:lnTo>
                      <a:pt x="409" y="144"/>
                    </a:lnTo>
                    <a:lnTo>
                      <a:pt x="409" y="139"/>
                    </a:lnTo>
                    <a:lnTo>
                      <a:pt x="409" y="135"/>
                    </a:lnTo>
                    <a:lnTo>
                      <a:pt x="410" y="132"/>
                    </a:lnTo>
                    <a:lnTo>
                      <a:pt x="411" y="128"/>
                    </a:lnTo>
                    <a:lnTo>
                      <a:pt x="414" y="126"/>
                    </a:lnTo>
                    <a:lnTo>
                      <a:pt x="418" y="121"/>
                    </a:lnTo>
                    <a:lnTo>
                      <a:pt x="424" y="117"/>
                    </a:lnTo>
                    <a:lnTo>
                      <a:pt x="432" y="115"/>
                    </a:lnTo>
                    <a:lnTo>
                      <a:pt x="441" y="114"/>
                    </a:lnTo>
                    <a:lnTo>
                      <a:pt x="448" y="113"/>
                    </a:lnTo>
                    <a:lnTo>
                      <a:pt x="457" y="113"/>
                    </a:lnTo>
                    <a:lnTo>
                      <a:pt x="457" y="134"/>
                    </a:lnTo>
                    <a:close/>
                    <a:moveTo>
                      <a:pt x="511" y="173"/>
                    </a:moveTo>
                    <a:lnTo>
                      <a:pt x="531" y="173"/>
                    </a:lnTo>
                    <a:lnTo>
                      <a:pt x="531" y="0"/>
                    </a:lnTo>
                    <a:lnTo>
                      <a:pt x="511" y="0"/>
                    </a:lnTo>
                    <a:lnTo>
                      <a:pt x="511" y="173"/>
                    </a:lnTo>
                    <a:close/>
                    <a:moveTo>
                      <a:pt x="658" y="118"/>
                    </a:moveTo>
                    <a:lnTo>
                      <a:pt x="659" y="114"/>
                    </a:lnTo>
                    <a:lnTo>
                      <a:pt x="659" y="108"/>
                    </a:lnTo>
                    <a:lnTo>
                      <a:pt x="659" y="99"/>
                    </a:lnTo>
                    <a:lnTo>
                      <a:pt x="657" y="90"/>
                    </a:lnTo>
                    <a:lnTo>
                      <a:pt x="653" y="82"/>
                    </a:lnTo>
                    <a:lnTo>
                      <a:pt x="649" y="73"/>
                    </a:lnTo>
                    <a:lnTo>
                      <a:pt x="646" y="68"/>
                    </a:lnTo>
                    <a:lnTo>
                      <a:pt x="643" y="65"/>
                    </a:lnTo>
                    <a:lnTo>
                      <a:pt x="639" y="62"/>
                    </a:lnTo>
                    <a:lnTo>
                      <a:pt x="635" y="58"/>
                    </a:lnTo>
                    <a:lnTo>
                      <a:pt x="630" y="56"/>
                    </a:lnTo>
                    <a:lnTo>
                      <a:pt x="624" y="54"/>
                    </a:lnTo>
                    <a:lnTo>
                      <a:pt x="619" y="53"/>
                    </a:lnTo>
                    <a:lnTo>
                      <a:pt x="611" y="53"/>
                    </a:lnTo>
                    <a:lnTo>
                      <a:pt x="606" y="53"/>
                    </a:lnTo>
                    <a:lnTo>
                      <a:pt x="599" y="54"/>
                    </a:lnTo>
                    <a:lnTo>
                      <a:pt x="594" y="56"/>
                    </a:lnTo>
                    <a:lnTo>
                      <a:pt x="590" y="57"/>
                    </a:lnTo>
                    <a:lnTo>
                      <a:pt x="584" y="60"/>
                    </a:lnTo>
                    <a:lnTo>
                      <a:pt x="580" y="64"/>
                    </a:lnTo>
                    <a:lnTo>
                      <a:pt x="576" y="67"/>
                    </a:lnTo>
                    <a:lnTo>
                      <a:pt x="572" y="72"/>
                    </a:lnTo>
                    <a:lnTo>
                      <a:pt x="566" y="80"/>
                    </a:lnTo>
                    <a:lnTo>
                      <a:pt x="562" y="92"/>
                    </a:lnTo>
                    <a:lnTo>
                      <a:pt x="559" y="103"/>
                    </a:lnTo>
                    <a:lnTo>
                      <a:pt x="558" y="116"/>
                    </a:lnTo>
                    <a:lnTo>
                      <a:pt x="559" y="128"/>
                    </a:lnTo>
                    <a:lnTo>
                      <a:pt x="562" y="141"/>
                    </a:lnTo>
                    <a:lnTo>
                      <a:pt x="564" y="146"/>
                    </a:lnTo>
                    <a:lnTo>
                      <a:pt x="567" y="151"/>
                    </a:lnTo>
                    <a:lnTo>
                      <a:pt x="569" y="155"/>
                    </a:lnTo>
                    <a:lnTo>
                      <a:pt x="573" y="160"/>
                    </a:lnTo>
                    <a:lnTo>
                      <a:pt x="577" y="163"/>
                    </a:lnTo>
                    <a:lnTo>
                      <a:pt x="581" y="166"/>
                    </a:lnTo>
                    <a:lnTo>
                      <a:pt x="585" y="168"/>
                    </a:lnTo>
                    <a:lnTo>
                      <a:pt x="591" y="171"/>
                    </a:lnTo>
                    <a:lnTo>
                      <a:pt x="596" y="173"/>
                    </a:lnTo>
                    <a:lnTo>
                      <a:pt x="602" y="174"/>
                    </a:lnTo>
                    <a:lnTo>
                      <a:pt x="608" y="175"/>
                    </a:lnTo>
                    <a:lnTo>
                      <a:pt x="614" y="175"/>
                    </a:lnTo>
                    <a:lnTo>
                      <a:pt x="626" y="175"/>
                    </a:lnTo>
                    <a:lnTo>
                      <a:pt x="637" y="173"/>
                    </a:lnTo>
                    <a:lnTo>
                      <a:pt x="646" y="171"/>
                    </a:lnTo>
                    <a:lnTo>
                      <a:pt x="652" y="168"/>
                    </a:lnTo>
                    <a:lnTo>
                      <a:pt x="649" y="153"/>
                    </a:lnTo>
                    <a:lnTo>
                      <a:pt x="643" y="155"/>
                    </a:lnTo>
                    <a:lnTo>
                      <a:pt x="636" y="157"/>
                    </a:lnTo>
                    <a:lnTo>
                      <a:pt x="627" y="158"/>
                    </a:lnTo>
                    <a:lnTo>
                      <a:pt x="617" y="158"/>
                    </a:lnTo>
                    <a:lnTo>
                      <a:pt x="609" y="158"/>
                    </a:lnTo>
                    <a:lnTo>
                      <a:pt x="603" y="156"/>
                    </a:lnTo>
                    <a:lnTo>
                      <a:pt x="596" y="154"/>
                    </a:lnTo>
                    <a:lnTo>
                      <a:pt x="590" y="150"/>
                    </a:lnTo>
                    <a:lnTo>
                      <a:pt x="585" y="144"/>
                    </a:lnTo>
                    <a:lnTo>
                      <a:pt x="581" y="136"/>
                    </a:lnTo>
                    <a:lnTo>
                      <a:pt x="579" y="128"/>
                    </a:lnTo>
                    <a:lnTo>
                      <a:pt x="578" y="118"/>
                    </a:lnTo>
                    <a:lnTo>
                      <a:pt x="658" y="118"/>
                    </a:lnTo>
                    <a:close/>
                    <a:moveTo>
                      <a:pt x="578" y="103"/>
                    </a:moveTo>
                    <a:lnTo>
                      <a:pt x="579" y="97"/>
                    </a:lnTo>
                    <a:lnTo>
                      <a:pt x="581" y="92"/>
                    </a:lnTo>
                    <a:lnTo>
                      <a:pt x="583" y="85"/>
                    </a:lnTo>
                    <a:lnTo>
                      <a:pt x="586" y="79"/>
                    </a:lnTo>
                    <a:lnTo>
                      <a:pt x="591" y="75"/>
                    </a:lnTo>
                    <a:lnTo>
                      <a:pt x="596" y="72"/>
                    </a:lnTo>
                    <a:lnTo>
                      <a:pt x="603" y="69"/>
                    </a:lnTo>
                    <a:lnTo>
                      <a:pt x="610" y="68"/>
                    </a:lnTo>
                    <a:lnTo>
                      <a:pt x="618" y="69"/>
                    </a:lnTo>
                    <a:lnTo>
                      <a:pt x="624" y="72"/>
                    </a:lnTo>
                    <a:lnTo>
                      <a:pt x="630" y="75"/>
                    </a:lnTo>
                    <a:lnTo>
                      <a:pt x="633" y="80"/>
                    </a:lnTo>
                    <a:lnTo>
                      <a:pt x="636" y="86"/>
                    </a:lnTo>
                    <a:lnTo>
                      <a:pt x="637" y="92"/>
                    </a:lnTo>
                    <a:lnTo>
                      <a:pt x="638" y="97"/>
                    </a:lnTo>
                    <a:lnTo>
                      <a:pt x="639" y="103"/>
                    </a:lnTo>
                    <a:lnTo>
                      <a:pt x="578" y="103"/>
                    </a:lnTo>
                    <a:close/>
                    <a:moveTo>
                      <a:pt x="762" y="153"/>
                    </a:moveTo>
                    <a:lnTo>
                      <a:pt x="757" y="155"/>
                    </a:lnTo>
                    <a:lnTo>
                      <a:pt x="752" y="156"/>
                    </a:lnTo>
                    <a:lnTo>
                      <a:pt x="745" y="158"/>
                    </a:lnTo>
                    <a:lnTo>
                      <a:pt x="737" y="158"/>
                    </a:lnTo>
                    <a:lnTo>
                      <a:pt x="729" y="157"/>
                    </a:lnTo>
                    <a:lnTo>
                      <a:pt x="721" y="155"/>
                    </a:lnTo>
                    <a:lnTo>
                      <a:pt x="715" y="152"/>
                    </a:lnTo>
                    <a:lnTo>
                      <a:pt x="708" y="146"/>
                    </a:lnTo>
                    <a:lnTo>
                      <a:pt x="704" y="141"/>
                    </a:lnTo>
                    <a:lnTo>
                      <a:pt x="700" y="133"/>
                    </a:lnTo>
                    <a:lnTo>
                      <a:pt x="698" y="124"/>
                    </a:lnTo>
                    <a:lnTo>
                      <a:pt x="698" y="115"/>
                    </a:lnTo>
                    <a:lnTo>
                      <a:pt x="698" y="105"/>
                    </a:lnTo>
                    <a:lnTo>
                      <a:pt x="700" y="97"/>
                    </a:lnTo>
                    <a:lnTo>
                      <a:pt x="703" y="89"/>
                    </a:lnTo>
                    <a:lnTo>
                      <a:pt x="707" y="83"/>
                    </a:lnTo>
                    <a:lnTo>
                      <a:pt x="714" y="77"/>
                    </a:lnTo>
                    <a:lnTo>
                      <a:pt x="720" y="74"/>
                    </a:lnTo>
                    <a:lnTo>
                      <a:pt x="728" y="70"/>
                    </a:lnTo>
                    <a:lnTo>
                      <a:pt x="738" y="70"/>
                    </a:lnTo>
                    <a:lnTo>
                      <a:pt x="745" y="70"/>
                    </a:lnTo>
                    <a:lnTo>
                      <a:pt x="752" y="72"/>
                    </a:lnTo>
                    <a:lnTo>
                      <a:pt x="757" y="74"/>
                    </a:lnTo>
                    <a:lnTo>
                      <a:pt x="761" y="76"/>
                    </a:lnTo>
                    <a:lnTo>
                      <a:pt x="767" y="59"/>
                    </a:lnTo>
                    <a:lnTo>
                      <a:pt x="761" y="57"/>
                    </a:lnTo>
                    <a:lnTo>
                      <a:pt x="755" y="55"/>
                    </a:lnTo>
                    <a:lnTo>
                      <a:pt x="746" y="54"/>
                    </a:lnTo>
                    <a:lnTo>
                      <a:pt x="738" y="53"/>
                    </a:lnTo>
                    <a:lnTo>
                      <a:pt x="731" y="54"/>
                    </a:lnTo>
                    <a:lnTo>
                      <a:pt x="725" y="54"/>
                    </a:lnTo>
                    <a:lnTo>
                      <a:pt x="718" y="56"/>
                    </a:lnTo>
                    <a:lnTo>
                      <a:pt x="713" y="57"/>
                    </a:lnTo>
                    <a:lnTo>
                      <a:pt x="707" y="60"/>
                    </a:lnTo>
                    <a:lnTo>
                      <a:pt x="702" y="63"/>
                    </a:lnTo>
                    <a:lnTo>
                      <a:pt x="698" y="67"/>
                    </a:lnTo>
                    <a:lnTo>
                      <a:pt x="693" y="70"/>
                    </a:lnTo>
                    <a:lnTo>
                      <a:pt x="689" y="75"/>
                    </a:lnTo>
                    <a:lnTo>
                      <a:pt x="686" y="79"/>
                    </a:lnTo>
                    <a:lnTo>
                      <a:pt x="683" y="85"/>
                    </a:lnTo>
                    <a:lnTo>
                      <a:pt x="680" y="90"/>
                    </a:lnTo>
                    <a:lnTo>
                      <a:pt x="679" y="96"/>
                    </a:lnTo>
                    <a:lnTo>
                      <a:pt x="677" y="103"/>
                    </a:lnTo>
                    <a:lnTo>
                      <a:pt x="676" y="108"/>
                    </a:lnTo>
                    <a:lnTo>
                      <a:pt x="676" y="115"/>
                    </a:lnTo>
                    <a:lnTo>
                      <a:pt x="677" y="128"/>
                    </a:lnTo>
                    <a:lnTo>
                      <a:pt x="680" y="139"/>
                    </a:lnTo>
                    <a:lnTo>
                      <a:pt x="683" y="145"/>
                    </a:lnTo>
                    <a:lnTo>
                      <a:pt x="685" y="151"/>
                    </a:lnTo>
                    <a:lnTo>
                      <a:pt x="688" y="155"/>
                    </a:lnTo>
                    <a:lnTo>
                      <a:pt x="692" y="158"/>
                    </a:lnTo>
                    <a:lnTo>
                      <a:pt x="695" y="163"/>
                    </a:lnTo>
                    <a:lnTo>
                      <a:pt x="700" y="166"/>
                    </a:lnTo>
                    <a:lnTo>
                      <a:pt x="705" y="168"/>
                    </a:lnTo>
                    <a:lnTo>
                      <a:pt x="710" y="171"/>
                    </a:lnTo>
                    <a:lnTo>
                      <a:pt x="715" y="173"/>
                    </a:lnTo>
                    <a:lnTo>
                      <a:pt x="720" y="174"/>
                    </a:lnTo>
                    <a:lnTo>
                      <a:pt x="727" y="175"/>
                    </a:lnTo>
                    <a:lnTo>
                      <a:pt x="733" y="175"/>
                    </a:lnTo>
                    <a:lnTo>
                      <a:pt x="744" y="175"/>
                    </a:lnTo>
                    <a:lnTo>
                      <a:pt x="753" y="173"/>
                    </a:lnTo>
                    <a:lnTo>
                      <a:pt x="760" y="171"/>
                    </a:lnTo>
                    <a:lnTo>
                      <a:pt x="766" y="168"/>
                    </a:lnTo>
                    <a:lnTo>
                      <a:pt x="762" y="153"/>
                    </a:lnTo>
                    <a:close/>
                    <a:moveTo>
                      <a:pt x="880" y="118"/>
                    </a:moveTo>
                    <a:lnTo>
                      <a:pt x="881" y="114"/>
                    </a:lnTo>
                    <a:lnTo>
                      <a:pt x="881" y="108"/>
                    </a:lnTo>
                    <a:lnTo>
                      <a:pt x="880" y="99"/>
                    </a:lnTo>
                    <a:lnTo>
                      <a:pt x="879" y="90"/>
                    </a:lnTo>
                    <a:lnTo>
                      <a:pt x="876" y="82"/>
                    </a:lnTo>
                    <a:lnTo>
                      <a:pt x="872" y="73"/>
                    </a:lnTo>
                    <a:lnTo>
                      <a:pt x="868" y="68"/>
                    </a:lnTo>
                    <a:lnTo>
                      <a:pt x="865" y="65"/>
                    </a:lnTo>
                    <a:lnTo>
                      <a:pt x="862" y="62"/>
                    </a:lnTo>
                    <a:lnTo>
                      <a:pt x="857" y="58"/>
                    </a:lnTo>
                    <a:lnTo>
                      <a:pt x="852" y="56"/>
                    </a:lnTo>
                    <a:lnTo>
                      <a:pt x="847" y="54"/>
                    </a:lnTo>
                    <a:lnTo>
                      <a:pt x="840" y="53"/>
                    </a:lnTo>
                    <a:lnTo>
                      <a:pt x="834" y="53"/>
                    </a:lnTo>
                    <a:lnTo>
                      <a:pt x="828" y="53"/>
                    </a:lnTo>
                    <a:lnTo>
                      <a:pt x="822" y="54"/>
                    </a:lnTo>
                    <a:lnTo>
                      <a:pt x="816" y="56"/>
                    </a:lnTo>
                    <a:lnTo>
                      <a:pt x="812" y="57"/>
                    </a:lnTo>
                    <a:lnTo>
                      <a:pt x="807" y="60"/>
                    </a:lnTo>
                    <a:lnTo>
                      <a:pt x="802" y="64"/>
                    </a:lnTo>
                    <a:lnTo>
                      <a:pt x="798" y="67"/>
                    </a:lnTo>
                    <a:lnTo>
                      <a:pt x="795" y="72"/>
                    </a:lnTo>
                    <a:lnTo>
                      <a:pt x="788" y="80"/>
                    </a:lnTo>
                    <a:lnTo>
                      <a:pt x="784" y="92"/>
                    </a:lnTo>
                    <a:lnTo>
                      <a:pt x="782" y="103"/>
                    </a:lnTo>
                    <a:lnTo>
                      <a:pt x="781" y="116"/>
                    </a:lnTo>
                    <a:lnTo>
                      <a:pt x="782" y="128"/>
                    </a:lnTo>
                    <a:lnTo>
                      <a:pt x="784" y="141"/>
                    </a:lnTo>
                    <a:lnTo>
                      <a:pt x="786" y="146"/>
                    </a:lnTo>
                    <a:lnTo>
                      <a:pt x="789" y="151"/>
                    </a:lnTo>
                    <a:lnTo>
                      <a:pt x="792" y="155"/>
                    </a:lnTo>
                    <a:lnTo>
                      <a:pt x="795" y="160"/>
                    </a:lnTo>
                    <a:lnTo>
                      <a:pt x="799" y="163"/>
                    </a:lnTo>
                    <a:lnTo>
                      <a:pt x="803" y="166"/>
                    </a:lnTo>
                    <a:lnTo>
                      <a:pt x="808" y="168"/>
                    </a:lnTo>
                    <a:lnTo>
                      <a:pt x="813" y="171"/>
                    </a:lnTo>
                    <a:lnTo>
                      <a:pt x="819" y="173"/>
                    </a:lnTo>
                    <a:lnTo>
                      <a:pt x="824" y="174"/>
                    </a:lnTo>
                    <a:lnTo>
                      <a:pt x="830" y="175"/>
                    </a:lnTo>
                    <a:lnTo>
                      <a:pt x="837" y="175"/>
                    </a:lnTo>
                    <a:lnTo>
                      <a:pt x="849" y="175"/>
                    </a:lnTo>
                    <a:lnTo>
                      <a:pt x="860" y="173"/>
                    </a:lnTo>
                    <a:lnTo>
                      <a:pt x="868" y="171"/>
                    </a:lnTo>
                    <a:lnTo>
                      <a:pt x="875" y="168"/>
                    </a:lnTo>
                    <a:lnTo>
                      <a:pt x="872" y="153"/>
                    </a:lnTo>
                    <a:lnTo>
                      <a:pt x="865" y="155"/>
                    </a:lnTo>
                    <a:lnTo>
                      <a:pt x="857" y="157"/>
                    </a:lnTo>
                    <a:lnTo>
                      <a:pt x="850" y="158"/>
                    </a:lnTo>
                    <a:lnTo>
                      <a:pt x="839" y="158"/>
                    </a:lnTo>
                    <a:lnTo>
                      <a:pt x="832" y="158"/>
                    </a:lnTo>
                    <a:lnTo>
                      <a:pt x="825" y="156"/>
                    </a:lnTo>
                    <a:lnTo>
                      <a:pt x="818" y="154"/>
                    </a:lnTo>
                    <a:lnTo>
                      <a:pt x="812" y="150"/>
                    </a:lnTo>
                    <a:lnTo>
                      <a:pt x="808" y="144"/>
                    </a:lnTo>
                    <a:lnTo>
                      <a:pt x="803" y="136"/>
                    </a:lnTo>
                    <a:lnTo>
                      <a:pt x="801" y="128"/>
                    </a:lnTo>
                    <a:lnTo>
                      <a:pt x="800" y="118"/>
                    </a:lnTo>
                    <a:lnTo>
                      <a:pt x="880" y="118"/>
                    </a:lnTo>
                    <a:close/>
                    <a:moveTo>
                      <a:pt x="800" y="103"/>
                    </a:moveTo>
                    <a:lnTo>
                      <a:pt x="801" y="97"/>
                    </a:lnTo>
                    <a:lnTo>
                      <a:pt x="803" y="92"/>
                    </a:lnTo>
                    <a:lnTo>
                      <a:pt x="806" y="85"/>
                    </a:lnTo>
                    <a:lnTo>
                      <a:pt x="809" y="79"/>
                    </a:lnTo>
                    <a:lnTo>
                      <a:pt x="813" y="75"/>
                    </a:lnTo>
                    <a:lnTo>
                      <a:pt x="819" y="72"/>
                    </a:lnTo>
                    <a:lnTo>
                      <a:pt x="825" y="69"/>
                    </a:lnTo>
                    <a:lnTo>
                      <a:pt x="833" y="68"/>
                    </a:lnTo>
                    <a:lnTo>
                      <a:pt x="840" y="69"/>
                    </a:lnTo>
                    <a:lnTo>
                      <a:pt x="847" y="72"/>
                    </a:lnTo>
                    <a:lnTo>
                      <a:pt x="852" y="75"/>
                    </a:lnTo>
                    <a:lnTo>
                      <a:pt x="855" y="80"/>
                    </a:lnTo>
                    <a:lnTo>
                      <a:pt x="859" y="86"/>
                    </a:lnTo>
                    <a:lnTo>
                      <a:pt x="860" y="92"/>
                    </a:lnTo>
                    <a:lnTo>
                      <a:pt x="861" y="97"/>
                    </a:lnTo>
                    <a:lnTo>
                      <a:pt x="861" y="103"/>
                    </a:lnTo>
                    <a:lnTo>
                      <a:pt x="800" y="103"/>
                    </a:lnTo>
                    <a:close/>
                    <a:moveTo>
                      <a:pt x="907" y="173"/>
                    </a:moveTo>
                    <a:lnTo>
                      <a:pt x="928" y="173"/>
                    </a:lnTo>
                    <a:lnTo>
                      <a:pt x="928" y="111"/>
                    </a:lnTo>
                    <a:lnTo>
                      <a:pt x="928" y="105"/>
                    </a:lnTo>
                    <a:lnTo>
                      <a:pt x="929" y="101"/>
                    </a:lnTo>
                    <a:lnTo>
                      <a:pt x="930" y="95"/>
                    </a:lnTo>
                    <a:lnTo>
                      <a:pt x="932" y="89"/>
                    </a:lnTo>
                    <a:lnTo>
                      <a:pt x="934" y="85"/>
                    </a:lnTo>
                    <a:lnTo>
                      <a:pt x="937" y="80"/>
                    </a:lnTo>
                    <a:lnTo>
                      <a:pt x="942" y="77"/>
                    </a:lnTo>
                    <a:lnTo>
                      <a:pt x="946" y="75"/>
                    </a:lnTo>
                    <a:lnTo>
                      <a:pt x="950" y="74"/>
                    </a:lnTo>
                    <a:lnTo>
                      <a:pt x="956" y="73"/>
                    </a:lnTo>
                    <a:lnTo>
                      <a:pt x="960" y="73"/>
                    </a:lnTo>
                    <a:lnTo>
                      <a:pt x="963" y="74"/>
                    </a:lnTo>
                    <a:lnTo>
                      <a:pt x="963" y="54"/>
                    </a:lnTo>
                    <a:lnTo>
                      <a:pt x="960" y="53"/>
                    </a:lnTo>
                    <a:lnTo>
                      <a:pt x="957" y="53"/>
                    </a:lnTo>
                    <a:lnTo>
                      <a:pt x="953" y="53"/>
                    </a:lnTo>
                    <a:lnTo>
                      <a:pt x="947" y="55"/>
                    </a:lnTo>
                    <a:lnTo>
                      <a:pt x="943" y="57"/>
                    </a:lnTo>
                    <a:lnTo>
                      <a:pt x="938" y="59"/>
                    </a:lnTo>
                    <a:lnTo>
                      <a:pt x="934" y="64"/>
                    </a:lnTo>
                    <a:lnTo>
                      <a:pt x="931" y="68"/>
                    </a:lnTo>
                    <a:lnTo>
                      <a:pt x="928" y="73"/>
                    </a:lnTo>
                    <a:lnTo>
                      <a:pt x="926" y="78"/>
                    </a:lnTo>
                    <a:lnTo>
                      <a:pt x="924" y="78"/>
                    </a:lnTo>
                    <a:lnTo>
                      <a:pt x="924" y="55"/>
                    </a:lnTo>
                    <a:lnTo>
                      <a:pt x="906" y="55"/>
                    </a:lnTo>
                    <a:lnTo>
                      <a:pt x="906" y="64"/>
                    </a:lnTo>
                    <a:lnTo>
                      <a:pt x="907" y="73"/>
                    </a:lnTo>
                    <a:lnTo>
                      <a:pt x="907" y="82"/>
                    </a:lnTo>
                    <a:lnTo>
                      <a:pt x="907" y="92"/>
                    </a:lnTo>
                    <a:lnTo>
                      <a:pt x="907" y="173"/>
                    </a:lnTo>
                    <a:close/>
                    <a:moveTo>
                      <a:pt x="1116" y="173"/>
                    </a:moveTo>
                    <a:lnTo>
                      <a:pt x="1115" y="160"/>
                    </a:lnTo>
                    <a:lnTo>
                      <a:pt x="1115" y="145"/>
                    </a:lnTo>
                    <a:lnTo>
                      <a:pt x="1115" y="101"/>
                    </a:lnTo>
                    <a:lnTo>
                      <a:pt x="1113" y="92"/>
                    </a:lnTo>
                    <a:lnTo>
                      <a:pt x="1112" y="84"/>
                    </a:lnTo>
                    <a:lnTo>
                      <a:pt x="1109" y="75"/>
                    </a:lnTo>
                    <a:lnTo>
                      <a:pt x="1106" y="68"/>
                    </a:lnTo>
                    <a:lnTo>
                      <a:pt x="1103" y="65"/>
                    </a:lnTo>
                    <a:lnTo>
                      <a:pt x="1099" y="62"/>
                    </a:lnTo>
                    <a:lnTo>
                      <a:pt x="1096" y="59"/>
                    </a:lnTo>
                    <a:lnTo>
                      <a:pt x="1092" y="57"/>
                    </a:lnTo>
                    <a:lnTo>
                      <a:pt x="1088" y="55"/>
                    </a:lnTo>
                    <a:lnTo>
                      <a:pt x="1082" y="54"/>
                    </a:lnTo>
                    <a:lnTo>
                      <a:pt x="1077" y="53"/>
                    </a:lnTo>
                    <a:lnTo>
                      <a:pt x="1070" y="53"/>
                    </a:lnTo>
                    <a:lnTo>
                      <a:pt x="1061" y="54"/>
                    </a:lnTo>
                    <a:lnTo>
                      <a:pt x="1050" y="56"/>
                    </a:lnTo>
                    <a:lnTo>
                      <a:pt x="1041" y="59"/>
                    </a:lnTo>
                    <a:lnTo>
                      <a:pt x="1034" y="63"/>
                    </a:lnTo>
                    <a:lnTo>
                      <a:pt x="1038" y="77"/>
                    </a:lnTo>
                    <a:lnTo>
                      <a:pt x="1044" y="74"/>
                    </a:lnTo>
                    <a:lnTo>
                      <a:pt x="1052" y="70"/>
                    </a:lnTo>
                    <a:lnTo>
                      <a:pt x="1059" y="69"/>
                    </a:lnTo>
                    <a:lnTo>
                      <a:pt x="1068" y="68"/>
                    </a:lnTo>
                    <a:lnTo>
                      <a:pt x="1076" y="69"/>
                    </a:lnTo>
                    <a:lnTo>
                      <a:pt x="1081" y="72"/>
                    </a:lnTo>
                    <a:lnTo>
                      <a:pt x="1086" y="75"/>
                    </a:lnTo>
                    <a:lnTo>
                      <a:pt x="1090" y="78"/>
                    </a:lnTo>
                    <a:lnTo>
                      <a:pt x="1092" y="83"/>
                    </a:lnTo>
                    <a:lnTo>
                      <a:pt x="1093" y="87"/>
                    </a:lnTo>
                    <a:lnTo>
                      <a:pt x="1093" y="92"/>
                    </a:lnTo>
                    <a:lnTo>
                      <a:pt x="1094" y="96"/>
                    </a:lnTo>
                    <a:lnTo>
                      <a:pt x="1094" y="98"/>
                    </a:lnTo>
                    <a:lnTo>
                      <a:pt x="1078" y="98"/>
                    </a:lnTo>
                    <a:lnTo>
                      <a:pt x="1064" y="101"/>
                    </a:lnTo>
                    <a:lnTo>
                      <a:pt x="1053" y="104"/>
                    </a:lnTo>
                    <a:lnTo>
                      <a:pt x="1043" y="109"/>
                    </a:lnTo>
                    <a:lnTo>
                      <a:pt x="1039" y="113"/>
                    </a:lnTo>
                    <a:lnTo>
                      <a:pt x="1035" y="115"/>
                    </a:lnTo>
                    <a:lnTo>
                      <a:pt x="1032" y="119"/>
                    </a:lnTo>
                    <a:lnTo>
                      <a:pt x="1029" y="123"/>
                    </a:lnTo>
                    <a:lnTo>
                      <a:pt x="1027" y="127"/>
                    </a:lnTo>
                    <a:lnTo>
                      <a:pt x="1026" y="132"/>
                    </a:lnTo>
                    <a:lnTo>
                      <a:pt x="1025" y="137"/>
                    </a:lnTo>
                    <a:lnTo>
                      <a:pt x="1025" y="142"/>
                    </a:lnTo>
                    <a:lnTo>
                      <a:pt x="1026" y="148"/>
                    </a:lnTo>
                    <a:lnTo>
                      <a:pt x="1027" y="154"/>
                    </a:lnTo>
                    <a:lnTo>
                      <a:pt x="1030" y="161"/>
                    </a:lnTo>
                    <a:lnTo>
                      <a:pt x="1034" y="165"/>
                    </a:lnTo>
                    <a:lnTo>
                      <a:pt x="1039" y="170"/>
                    </a:lnTo>
                    <a:lnTo>
                      <a:pt x="1044" y="173"/>
                    </a:lnTo>
                    <a:lnTo>
                      <a:pt x="1052" y="175"/>
                    </a:lnTo>
                    <a:lnTo>
                      <a:pt x="1059" y="176"/>
                    </a:lnTo>
                    <a:lnTo>
                      <a:pt x="1066" y="175"/>
                    </a:lnTo>
                    <a:lnTo>
                      <a:pt x="1071" y="174"/>
                    </a:lnTo>
                    <a:lnTo>
                      <a:pt x="1077" y="173"/>
                    </a:lnTo>
                    <a:lnTo>
                      <a:pt x="1081" y="171"/>
                    </a:lnTo>
                    <a:lnTo>
                      <a:pt x="1089" y="165"/>
                    </a:lnTo>
                    <a:lnTo>
                      <a:pt x="1095" y="158"/>
                    </a:lnTo>
                    <a:lnTo>
                      <a:pt x="1095" y="158"/>
                    </a:lnTo>
                    <a:lnTo>
                      <a:pt x="1097" y="173"/>
                    </a:lnTo>
                    <a:lnTo>
                      <a:pt x="1116" y="173"/>
                    </a:lnTo>
                    <a:close/>
                    <a:moveTo>
                      <a:pt x="1094" y="134"/>
                    </a:moveTo>
                    <a:lnTo>
                      <a:pt x="1094" y="137"/>
                    </a:lnTo>
                    <a:lnTo>
                      <a:pt x="1093" y="141"/>
                    </a:lnTo>
                    <a:lnTo>
                      <a:pt x="1092" y="144"/>
                    </a:lnTo>
                    <a:lnTo>
                      <a:pt x="1090" y="147"/>
                    </a:lnTo>
                    <a:lnTo>
                      <a:pt x="1086" y="151"/>
                    </a:lnTo>
                    <a:lnTo>
                      <a:pt x="1083" y="154"/>
                    </a:lnTo>
                    <a:lnTo>
                      <a:pt x="1080" y="156"/>
                    </a:lnTo>
                    <a:lnTo>
                      <a:pt x="1076" y="158"/>
                    </a:lnTo>
                    <a:lnTo>
                      <a:pt x="1070" y="160"/>
                    </a:lnTo>
                    <a:lnTo>
                      <a:pt x="1065" y="160"/>
                    </a:lnTo>
                    <a:lnTo>
                      <a:pt x="1062" y="160"/>
                    </a:lnTo>
                    <a:lnTo>
                      <a:pt x="1057" y="158"/>
                    </a:lnTo>
                    <a:lnTo>
                      <a:pt x="1054" y="157"/>
                    </a:lnTo>
                    <a:lnTo>
                      <a:pt x="1052" y="155"/>
                    </a:lnTo>
                    <a:lnTo>
                      <a:pt x="1049" y="152"/>
                    </a:lnTo>
                    <a:lnTo>
                      <a:pt x="1048" y="148"/>
                    </a:lnTo>
                    <a:lnTo>
                      <a:pt x="1046" y="144"/>
                    </a:lnTo>
                    <a:lnTo>
                      <a:pt x="1045" y="139"/>
                    </a:lnTo>
                    <a:lnTo>
                      <a:pt x="1046" y="135"/>
                    </a:lnTo>
                    <a:lnTo>
                      <a:pt x="1046" y="132"/>
                    </a:lnTo>
                    <a:lnTo>
                      <a:pt x="1049" y="128"/>
                    </a:lnTo>
                    <a:lnTo>
                      <a:pt x="1050" y="126"/>
                    </a:lnTo>
                    <a:lnTo>
                      <a:pt x="1055" y="121"/>
                    </a:lnTo>
                    <a:lnTo>
                      <a:pt x="1062" y="117"/>
                    </a:lnTo>
                    <a:lnTo>
                      <a:pt x="1069" y="115"/>
                    </a:lnTo>
                    <a:lnTo>
                      <a:pt x="1077" y="114"/>
                    </a:lnTo>
                    <a:lnTo>
                      <a:pt x="1085" y="113"/>
                    </a:lnTo>
                    <a:lnTo>
                      <a:pt x="1094" y="113"/>
                    </a:lnTo>
                    <a:lnTo>
                      <a:pt x="1094" y="134"/>
                    </a:lnTo>
                    <a:close/>
                    <a:moveTo>
                      <a:pt x="1198" y="173"/>
                    </a:moveTo>
                    <a:lnTo>
                      <a:pt x="1218" y="173"/>
                    </a:lnTo>
                    <a:lnTo>
                      <a:pt x="1218" y="111"/>
                    </a:lnTo>
                    <a:lnTo>
                      <a:pt x="1218" y="105"/>
                    </a:lnTo>
                    <a:lnTo>
                      <a:pt x="1219" y="101"/>
                    </a:lnTo>
                    <a:lnTo>
                      <a:pt x="1220" y="95"/>
                    </a:lnTo>
                    <a:lnTo>
                      <a:pt x="1223" y="89"/>
                    </a:lnTo>
                    <a:lnTo>
                      <a:pt x="1226" y="85"/>
                    </a:lnTo>
                    <a:lnTo>
                      <a:pt x="1229" y="80"/>
                    </a:lnTo>
                    <a:lnTo>
                      <a:pt x="1232" y="77"/>
                    </a:lnTo>
                    <a:lnTo>
                      <a:pt x="1237" y="75"/>
                    </a:lnTo>
                    <a:lnTo>
                      <a:pt x="1242" y="74"/>
                    </a:lnTo>
                    <a:lnTo>
                      <a:pt x="1247" y="73"/>
                    </a:lnTo>
                    <a:lnTo>
                      <a:pt x="1251" y="73"/>
                    </a:lnTo>
                    <a:lnTo>
                      <a:pt x="1254" y="74"/>
                    </a:lnTo>
                    <a:lnTo>
                      <a:pt x="1254" y="54"/>
                    </a:lnTo>
                    <a:lnTo>
                      <a:pt x="1252" y="53"/>
                    </a:lnTo>
                    <a:lnTo>
                      <a:pt x="1248" y="53"/>
                    </a:lnTo>
                    <a:lnTo>
                      <a:pt x="1243" y="53"/>
                    </a:lnTo>
                    <a:lnTo>
                      <a:pt x="1238" y="55"/>
                    </a:lnTo>
                    <a:lnTo>
                      <a:pt x="1233" y="57"/>
                    </a:lnTo>
                    <a:lnTo>
                      <a:pt x="1229" y="59"/>
                    </a:lnTo>
                    <a:lnTo>
                      <a:pt x="1225" y="64"/>
                    </a:lnTo>
                    <a:lnTo>
                      <a:pt x="1221" y="68"/>
                    </a:lnTo>
                    <a:lnTo>
                      <a:pt x="1218" y="73"/>
                    </a:lnTo>
                    <a:lnTo>
                      <a:pt x="1216" y="78"/>
                    </a:lnTo>
                    <a:lnTo>
                      <a:pt x="1215" y="78"/>
                    </a:lnTo>
                    <a:lnTo>
                      <a:pt x="1215" y="55"/>
                    </a:lnTo>
                    <a:lnTo>
                      <a:pt x="1197" y="55"/>
                    </a:lnTo>
                    <a:lnTo>
                      <a:pt x="1197" y="64"/>
                    </a:lnTo>
                    <a:lnTo>
                      <a:pt x="1198" y="73"/>
                    </a:lnTo>
                    <a:lnTo>
                      <a:pt x="1198" y="82"/>
                    </a:lnTo>
                    <a:lnTo>
                      <a:pt x="1198" y="92"/>
                    </a:lnTo>
                    <a:lnTo>
                      <a:pt x="1198" y="173"/>
                    </a:lnTo>
                    <a:close/>
                    <a:moveTo>
                      <a:pt x="1364" y="118"/>
                    </a:moveTo>
                    <a:lnTo>
                      <a:pt x="1364" y="114"/>
                    </a:lnTo>
                    <a:lnTo>
                      <a:pt x="1365" y="108"/>
                    </a:lnTo>
                    <a:lnTo>
                      <a:pt x="1364" y="99"/>
                    </a:lnTo>
                    <a:lnTo>
                      <a:pt x="1363" y="90"/>
                    </a:lnTo>
                    <a:lnTo>
                      <a:pt x="1360" y="82"/>
                    </a:lnTo>
                    <a:lnTo>
                      <a:pt x="1355" y="73"/>
                    </a:lnTo>
                    <a:lnTo>
                      <a:pt x="1352" y="68"/>
                    </a:lnTo>
                    <a:lnTo>
                      <a:pt x="1349" y="65"/>
                    </a:lnTo>
                    <a:lnTo>
                      <a:pt x="1345" y="62"/>
                    </a:lnTo>
                    <a:lnTo>
                      <a:pt x="1340" y="58"/>
                    </a:lnTo>
                    <a:lnTo>
                      <a:pt x="1336" y="56"/>
                    </a:lnTo>
                    <a:lnTo>
                      <a:pt x="1331" y="54"/>
                    </a:lnTo>
                    <a:lnTo>
                      <a:pt x="1324" y="53"/>
                    </a:lnTo>
                    <a:lnTo>
                      <a:pt x="1318" y="53"/>
                    </a:lnTo>
                    <a:lnTo>
                      <a:pt x="1311" y="53"/>
                    </a:lnTo>
                    <a:lnTo>
                      <a:pt x="1306" y="54"/>
                    </a:lnTo>
                    <a:lnTo>
                      <a:pt x="1300" y="56"/>
                    </a:lnTo>
                    <a:lnTo>
                      <a:pt x="1295" y="57"/>
                    </a:lnTo>
                    <a:lnTo>
                      <a:pt x="1291" y="60"/>
                    </a:lnTo>
                    <a:lnTo>
                      <a:pt x="1286" y="64"/>
                    </a:lnTo>
                    <a:lnTo>
                      <a:pt x="1282" y="67"/>
                    </a:lnTo>
                    <a:lnTo>
                      <a:pt x="1279" y="72"/>
                    </a:lnTo>
                    <a:lnTo>
                      <a:pt x="1272" y="80"/>
                    </a:lnTo>
                    <a:lnTo>
                      <a:pt x="1268" y="92"/>
                    </a:lnTo>
                    <a:lnTo>
                      <a:pt x="1265" y="103"/>
                    </a:lnTo>
                    <a:lnTo>
                      <a:pt x="1264" y="116"/>
                    </a:lnTo>
                    <a:lnTo>
                      <a:pt x="1265" y="128"/>
                    </a:lnTo>
                    <a:lnTo>
                      <a:pt x="1268" y="141"/>
                    </a:lnTo>
                    <a:lnTo>
                      <a:pt x="1270" y="146"/>
                    </a:lnTo>
                    <a:lnTo>
                      <a:pt x="1272" y="151"/>
                    </a:lnTo>
                    <a:lnTo>
                      <a:pt x="1275" y="155"/>
                    </a:lnTo>
                    <a:lnTo>
                      <a:pt x="1279" y="160"/>
                    </a:lnTo>
                    <a:lnTo>
                      <a:pt x="1283" y="163"/>
                    </a:lnTo>
                    <a:lnTo>
                      <a:pt x="1287" y="166"/>
                    </a:lnTo>
                    <a:lnTo>
                      <a:pt x="1292" y="168"/>
                    </a:lnTo>
                    <a:lnTo>
                      <a:pt x="1297" y="171"/>
                    </a:lnTo>
                    <a:lnTo>
                      <a:pt x="1302" y="173"/>
                    </a:lnTo>
                    <a:lnTo>
                      <a:pt x="1308" y="174"/>
                    </a:lnTo>
                    <a:lnTo>
                      <a:pt x="1313" y="175"/>
                    </a:lnTo>
                    <a:lnTo>
                      <a:pt x="1320" y="175"/>
                    </a:lnTo>
                    <a:lnTo>
                      <a:pt x="1333" y="175"/>
                    </a:lnTo>
                    <a:lnTo>
                      <a:pt x="1343" y="173"/>
                    </a:lnTo>
                    <a:lnTo>
                      <a:pt x="1352" y="171"/>
                    </a:lnTo>
                    <a:lnTo>
                      <a:pt x="1359" y="168"/>
                    </a:lnTo>
                    <a:lnTo>
                      <a:pt x="1354" y="153"/>
                    </a:lnTo>
                    <a:lnTo>
                      <a:pt x="1349" y="155"/>
                    </a:lnTo>
                    <a:lnTo>
                      <a:pt x="1341" y="157"/>
                    </a:lnTo>
                    <a:lnTo>
                      <a:pt x="1333" y="158"/>
                    </a:lnTo>
                    <a:lnTo>
                      <a:pt x="1323" y="158"/>
                    </a:lnTo>
                    <a:lnTo>
                      <a:pt x="1315" y="158"/>
                    </a:lnTo>
                    <a:lnTo>
                      <a:pt x="1308" y="156"/>
                    </a:lnTo>
                    <a:lnTo>
                      <a:pt x="1301" y="154"/>
                    </a:lnTo>
                    <a:lnTo>
                      <a:pt x="1296" y="150"/>
                    </a:lnTo>
                    <a:lnTo>
                      <a:pt x="1291" y="144"/>
                    </a:lnTo>
                    <a:lnTo>
                      <a:pt x="1287" y="136"/>
                    </a:lnTo>
                    <a:lnTo>
                      <a:pt x="1285" y="128"/>
                    </a:lnTo>
                    <a:lnTo>
                      <a:pt x="1284" y="118"/>
                    </a:lnTo>
                    <a:lnTo>
                      <a:pt x="1364" y="118"/>
                    </a:lnTo>
                    <a:close/>
                    <a:moveTo>
                      <a:pt x="1284" y="103"/>
                    </a:moveTo>
                    <a:lnTo>
                      <a:pt x="1285" y="97"/>
                    </a:lnTo>
                    <a:lnTo>
                      <a:pt x="1287" y="92"/>
                    </a:lnTo>
                    <a:lnTo>
                      <a:pt x="1289" y="85"/>
                    </a:lnTo>
                    <a:lnTo>
                      <a:pt x="1293" y="79"/>
                    </a:lnTo>
                    <a:lnTo>
                      <a:pt x="1297" y="75"/>
                    </a:lnTo>
                    <a:lnTo>
                      <a:pt x="1302" y="72"/>
                    </a:lnTo>
                    <a:lnTo>
                      <a:pt x="1309" y="69"/>
                    </a:lnTo>
                    <a:lnTo>
                      <a:pt x="1315" y="68"/>
                    </a:lnTo>
                    <a:lnTo>
                      <a:pt x="1324" y="69"/>
                    </a:lnTo>
                    <a:lnTo>
                      <a:pt x="1331" y="72"/>
                    </a:lnTo>
                    <a:lnTo>
                      <a:pt x="1335" y="75"/>
                    </a:lnTo>
                    <a:lnTo>
                      <a:pt x="1339" y="80"/>
                    </a:lnTo>
                    <a:lnTo>
                      <a:pt x="1342" y="86"/>
                    </a:lnTo>
                    <a:lnTo>
                      <a:pt x="1343" y="92"/>
                    </a:lnTo>
                    <a:lnTo>
                      <a:pt x="1345" y="97"/>
                    </a:lnTo>
                    <a:lnTo>
                      <a:pt x="1345" y="103"/>
                    </a:lnTo>
                    <a:lnTo>
                      <a:pt x="1284" y="103"/>
                    </a:lnTo>
                    <a:close/>
                    <a:moveTo>
                      <a:pt x="1390" y="221"/>
                    </a:moveTo>
                    <a:lnTo>
                      <a:pt x="1410" y="221"/>
                    </a:lnTo>
                    <a:lnTo>
                      <a:pt x="1410" y="157"/>
                    </a:lnTo>
                    <a:lnTo>
                      <a:pt x="1412" y="157"/>
                    </a:lnTo>
                    <a:lnTo>
                      <a:pt x="1415" y="162"/>
                    </a:lnTo>
                    <a:lnTo>
                      <a:pt x="1418" y="165"/>
                    </a:lnTo>
                    <a:lnTo>
                      <a:pt x="1421" y="168"/>
                    </a:lnTo>
                    <a:lnTo>
                      <a:pt x="1426" y="171"/>
                    </a:lnTo>
                    <a:lnTo>
                      <a:pt x="1431" y="173"/>
                    </a:lnTo>
                    <a:lnTo>
                      <a:pt x="1435" y="174"/>
                    </a:lnTo>
                    <a:lnTo>
                      <a:pt x="1441" y="175"/>
                    </a:lnTo>
                    <a:lnTo>
                      <a:pt x="1446" y="176"/>
                    </a:lnTo>
                    <a:lnTo>
                      <a:pt x="1457" y="175"/>
                    </a:lnTo>
                    <a:lnTo>
                      <a:pt x="1466" y="172"/>
                    </a:lnTo>
                    <a:lnTo>
                      <a:pt x="1475" y="167"/>
                    </a:lnTo>
                    <a:lnTo>
                      <a:pt x="1483" y="160"/>
                    </a:lnTo>
                    <a:lnTo>
                      <a:pt x="1486" y="156"/>
                    </a:lnTo>
                    <a:lnTo>
                      <a:pt x="1489" y="151"/>
                    </a:lnTo>
                    <a:lnTo>
                      <a:pt x="1491" y="146"/>
                    </a:lnTo>
                    <a:lnTo>
                      <a:pt x="1494" y="141"/>
                    </a:lnTo>
                    <a:lnTo>
                      <a:pt x="1496" y="134"/>
                    </a:lnTo>
                    <a:lnTo>
                      <a:pt x="1497" y="127"/>
                    </a:lnTo>
                    <a:lnTo>
                      <a:pt x="1498" y="121"/>
                    </a:lnTo>
                    <a:lnTo>
                      <a:pt x="1498" y="113"/>
                    </a:lnTo>
                    <a:lnTo>
                      <a:pt x="1498" y="99"/>
                    </a:lnTo>
                    <a:lnTo>
                      <a:pt x="1495" y="88"/>
                    </a:lnTo>
                    <a:lnTo>
                      <a:pt x="1490" y="78"/>
                    </a:lnTo>
                    <a:lnTo>
                      <a:pt x="1485" y="69"/>
                    </a:lnTo>
                    <a:lnTo>
                      <a:pt x="1477" y="63"/>
                    </a:lnTo>
                    <a:lnTo>
                      <a:pt x="1469" y="57"/>
                    </a:lnTo>
                    <a:lnTo>
                      <a:pt x="1464" y="55"/>
                    </a:lnTo>
                    <a:lnTo>
                      <a:pt x="1460" y="54"/>
                    </a:lnTo>
                    <a:lnTo>
                      <a:pt x="1455" y="53"/>
                    </a:lnTo>
                    <a:lnTo>
                      <a:pt x="1450" y="53"/>
                    </a:lnTo>
                    <a:lnTo>
                      <a:pt x="1443" y="53"/>
                    </a:lnTo>
                    <a:lnTo>
                      <a:pt x="1437" y="54"/>
                    </a:lnTo>
                    <a:lnTo>
                      <a:pt x="1431" y="56"/>
                    </a:lnTo>
                    <a:lnTo>
                      <a:pt x="1426" y="59"/>
                    </a:lnTo>
                    <a:lnTo>
                      <a:pt x="1421" y="62"/>
                    </a:lnTo>
                    <a:lnTo>
                      <a:pt x="1417" y="66"/>
                    </a:lnTo>
                    <a:lnTo>
                      <a:pt x="1413" y="70"/>
                    </a:lnTo>
                    <a:lnTo>
                      <a:pt x="1409" y="76"/>
                    </a:lnTo>
                    <a:lnTo>
                      <a:pt x="1409" y="76"/>
                    </a:lnTo>
                    <a:lnTo>
                      <a:pt x="1408" y="55"/>
                    </a:lnTo>
                    <a:lnTo>
                      <a:pt x="1390" y="55"/>
                    </a:lnTo>
                    <a:lnTo>
                      <a:pt x="1390" y="64"/>
                    </a:lnTo>
                    <a:lnTo>
                      <a:pt x="1390" y="73"/>
                    </a:lnTo>
                    <a:lnTo>
                      <a:pt x="1390" y="83"/>
                    </a:lnTo>
                    <a:lnTo>
                      <a:pt x="1390" y="94"/>
                    </a:lnTo>
                    <a:lnTo>
                      <a:pt x="1390" y="221"/>
                    </a:lnTo>
                    <a:close/>
                    <a:moveTo>
                      <a:pt x="1410" y="105"/>
                    </a:moveTo>
                    <a:lnTo>
                      <a:pt x="1412" y="101"/>
                    </a:lnTo>
                    <a:lnTo>
                      <a:pt x="1413" y="96"/>
                    </a:lnTo>
                    <a:lnTo>
                      <a:pt x="1415" y="90"/>
                    </a:lnTo>
                    <a:lnTo>
                      <a:pt x="1417" y="85"/>
                    </a:lnTo>
                    <a:lnTo>
                      <a:pt x="1420" y="80"/>
                    </a:lnTo>
                    <a:lnTo>
                      <a:pt x="1424" y="77"/>
                    </a:lnTo>
                    <a:lnTo>
                      <a:pt x="1429" y="74"/>
                    </a:lnTo>
                    <a:lnTo>
                      <a:pt x="1433" y="72"/>
                    </a:lnTo>
                    <a:lnTo>
                      <a:pt x="1439" y="70"/>
                    </a:lnTo>
                    <a:lnTo>
                      <a:pt x="1444" y="69"/>
                    </a:lnTo>
                    <a:lnTo>
                      <a:pt x="1451" y="70"/>
                    </a:lnTo>
                    <a:lnTo>
                      <a:pt x="1458" y="74"/>
                    </a:lnTo>
                    <a:lnTo>
                      <a:pt x="1464" y="77"/>
                    </a:lnTo>
                    <a:lnTo>
                      <a:pt x="1469" y="83"/>
                    </a:lnTo>
                    <a:lnTo>
                      <a:pt x="1473" y="89"/>
                    </a:lnTo>
                    <a:lnTo>
                      <a:pt x="1475" y="97"/>
                    </a:lnTo>
                    <a:lnTo>
                      <a:pt x="1477" y="105"/>
                    </a:lnTo>
                    <a:lnTo>
                      <a:pt x="1477" y="114"/>
                    </a:lnTo>
                    <a:lnTo>
                      <a:pt x="1477" y="123"/>
                    </a:lnTo>
                    <a:lnTo>
                      <a:pt x="1475" y="132"/>
                    </a:lnTo>
                    <a:lnTo>
                      <a:pt x="1472" y="139"/>
                    </a:lnTo>
                    <a:lnTo>
                      <a:pt x="1469" y="146"/>
                    </a:lnTo>
                    <a:lnTo>
                      <a:pt x="1463" y="152"/>
                    </a:lnTo>
                    <a:lnTo>
                      <a:pt x="1458" y="156"/>
                    </a:lnTo>
                    <a:lnTo>
                      <a:pt x="1450" y="158"/>
                    </a:lnTo>
                    <a:lnTo>
                      <a:pt x="1443" y="158"/>
                    </a:lnTo>
                    <a:lnTo>
                      <a:pt x="1437" y="158"/>
                    </a:lnTo>
                    <a:lnTo>
                      <a:pt x="1432" y="157"/>
                    </a:lnTo>
                    <a:lnTo>
                      <a:pt x="1428" y="155"/>
                    </a:lnTo>
                    <a:lnTo>
                      <a:pt x="1423" y="152"/>
                    </a:lnTo>
                    <a:lnTo>
                      <a:pt x="1419" y="148"/>
                    </a:lnTo>
                    <a:lnTo>
                      <a:pt x="1416" y="144"/>
                    </a:lnTo>
                    <a:lnTo>
                      <a:pt x="1414" y="139"/>
                    </a:lnTo>
                    <a:lnTo>
                      <a:pt x="1412" y="134"/>
                    </a:lnTo>
                    <a:lnTo>
                      <a:pt x="1412" y="129"/>
                    </a:lnTo>
                    <a:lnTo>
                      <a:pt x="1410" y="125"/>
                    </a:lnTo>
                    <a:lnTo>
                      <a:pt x="1410" y="105"/>
                    </a:lnTo>
                    <a:close/>
                    <a:moveTo>
                      <a:pt x="1525" y="173"/>
                    </a:moveTo>
                    <a:lnTo>
                      <a:pt x="1545" y="173"/>
                    </a:lnTo>
                    <a:lnTo>
                      <a:pt x="1545" y="111"/>
                    </a:lnTo>
                    <a:lnTo>
                      <a:pt x="1545" y="105"/>
                    </a:lnTo>
                    <a:lnTo>
                      <a:pt x="1547" y="101"/>
                    </a:lnTo>
                    <a:lnTo>
                      <a:pt x="1548" y="95"/>
                    </a:lnTo>
                    <a:lnTo>
                      <a:pt x="1550" y="89"/>
                    </a:lnTo>
                    <a:lnTo>
                      <a:pt x="1552" y="85"/>
                    </a:lnTo>
                    <a:lnTo>
                      <a:pt x="1555" y="80"/>
                    </a:lnTo>
                    <a:lnTo>
                      <a:pt x="1559" y="77"/>
                    </a:lnTo>
                    <a:lnTo>
                      <a:pt x="1564" y="75"/>
                    </a:lnTo>
                    <a:lnTo>
                      <a:pt x="1568" y="74"/>
                    </a:lnTo>
                    <a:lnTo>
                      <a:pt x="1574" y="73"/>
                    </a:lnTo>
                    <a:lnTo>
                      <a:pt x="1578" y="73"/>
                    </a:lnTo>
                    <a:lnTo>
                      <a:pt x="1581" y="74"/>
                    </a:lnTo>
                    <a:lnTo>
                      <a:pt x="1581" y="54"/>
                    </a:lnTo>
                    <a:lnTo>
                      <a:pt x="1578" y="53"/>
                    </a:lnTo>
                    <a:lnTo>
                      <a:pt x="1575" y="53"/>
                    </a:lnTo>
                    <a:lnTo>
                      <a:pt x="1570" y="53"/>
                    </a:lnTo>
                    <a:lnTo>
                      <a:pt x="1565" y="55"/>
                    </a:lnTo>
                    <a:lnTo>
                      <a:pt x="1561" y="57"/>
                    </a:lnTo>
                    <a:lnTo>
                      <a:pt x="1556" y="59"/>
                    </a:lnTo>
                    <a:lnTo>
                      <a:pt x="1552" y="64"/>
                    </a:lnTo>
                    <a:lnTo>
                      <a:pt x="1549" y="68"/>
                    </a:lnTo>
                    <a:lnTo>
                      <a:pt x="1545" y="73"/>
                    </a:lnTo>
                    <a:lnTo>
                      <a:pt x="1543" y="78"/>
                    </a:lnTo>
                    <a:lnTo>
                      <a:pt x="1542" y="78"/>
                    </a:lnTo>
                    <a:lnTo>
                      <a:pt x="1542" y="55"/>
                    </a:lnTo>
                    <a:lnTo>
                      <a:pt x="1524" y="55"/>
                    </a:lnTo>
                    <a:lnTo>
                      <a:pt x="1524" y="64"/>
                    </a:lnTo>
                    <a:lnTo>
                      <a:pt x="1525" y="73"/>
                    </a:lnTo>
                    <a:lnTo>
                      <a:pt x="1525" y="82"/>
                    </a:lnTo>
                    <a:lnTo>
                      <a:pt x="1525" y="92"/>
                    </a:lnTo>
                    <a:lnTo>
                      <a:pt x="1525" y="173"/>
                    </a:lnTo>
                    <a:close/>
                    <a:moveTo>
                      <a:pt x="1691" y="118"/>
                    </a:moveTo>
                    <a:lnTo>
                      <a:pt x="1691" y="114"/>
                    </a:lnTo>
                    <a:lnTo>
                      <a:pt x="1691" y="108"/>
                    </a:lnTo>
                    <a:lnTo>
                      <a:pt x="1691" y="99"/>
                    </a:lnTo>
                    <a:lnTo>
                      <a:pt x="1690" y="90"/>
                    </a:lnTo>
                    <a:lnTo>
                      <a:pt x="1687" y="82"/>
                    </a:lnTo>
                    <a:lnTo>
                      <a:pt x="1683" y="73"/>
                    </a:lnTo>
                    <a:lnTo>
                      <a:pt x="1679" y="68"/>
                    </a:lnTo>
                    <a:lnTo>
                      <a:pt x="1676" y="65"/>
                    </a:lnTo>
                    <a:lnTo>
                      <a:pt x="1672" y="62"/>
                    </a:lnTo>
                    <a:lnTo>
                      <a:pt x="1667" y="58"/>
                    </a:lnTo>
                    <a:lnTo>
                      <a:pt x="1663" y="56"/>
                    </a:lnTo>
                    <a:lnTo>
                      <a:pt x="1658" y="54"/>
                    </a:lnTo>
                    <a:lnTo>
                      <a:pt x="1651" y="53"/>
                    </a:lnTo>
                    <a:lnTo>
                      <a:pt x="1645" y="53"/>
                    </a:lnTo>
                    <a:lnTo>
                      <a:pt x="1638" y="53"/>
                    </a:lnTo>
                    <a:lnTo>
                      <a:pt x="1633" y="54"/>
                    </a:lnTo>
                    <a:lnTo>
                      <a:pt x="1628" y="56"/>
                    </a:lnTo>
                    <a:lnTo>
                      <a:pt x="1622" y="57"/>
                    </a:lnTo>
                    <a:lnTo>
                      <a:pt x="1618" y="60"/>
                    </a:lnTo>
                    <a:lnTo>
                      <a:pt x="1613" y="64"/>
                    </a:lnTo>
                    <a:lnTo>
                      <a:pt x="1609" y="67"/>
                    </a:lnTo>
                    <a:lnTo>
                      <a:pt x="1606" y="72"/>
                    </a:lnTo>
                    <a:lnTo>
                      <a:pt x="1599" y="80"/>
                    </a:lnTo>
                    <a:lnTo>
                      <a:pt x="1595" y="92"/>
                    </a:lnTo>
                    <a:lnTo>
                      <a:pt x="1592" y="103"/>
                    </a:lnTo>
                    <a:lnTo>
                      <a:pt x="1591" y="116"/>
                    </a:lnTo>
                    <a:lnTo>
                      <a:pt x="1592" y="128"/>
                    </a:lnTo>
                    <a:lnTo>
                      <a:pt x="1595" y="141"/>
                    </a:lnTo>
                    <a:lnTo>
                      <a:pt x="1597" y="146"/>
                    </a:lnTo>
                    <a:lnTo>
                      <a:pt x="1599" y="151"/>
                    </a:lnTo>
                    <a:lnTo>
                      <a:pt x="1603" y="155"/>
                    </a:lnTo>
                    <a:lnTo>
                      <a:pt x="1606" y="160"/>
                    </a:lnTo>
                    <a:lnTo>
                      <a:pt x="1610" y="163"/>
                    </a:lnTo>
                    <a:lnTo>
                      <a:pt x="1613" y="166"/>
                    </a:lnTo>
                    <a:lnTo>
                      <a:pt x="1619" y="168"/>
                    </a:lnTo>
                    <a:lnTo>
                      <a:pt x="1623" y="171"/>
                    </a:lnTo>
                    <a:lnTo>
                      <a:pt x="1629" y="173"/>
                    </a:lnTo>
                    <a:lnTo>
                      <a:pt x="1635" y="174"/>
                    </a:lnTo>
                    <a:lnTo>
                      <a:pt x="1640" y="175"/>
                    </a:lnTo>
                    <a:lnTo>
                      <a:pt x="1647" y="175"/>
                    </a:lnTo>
                    <a:lnTo>
                      <a:pt x="1660" y="175"/>
                    </a:lnTo>
                    <a:lnTo>
                      <a:pt x="1671" y="173"/>
                    </a:lnTo>
                    <a:lnTo>
                      <a:pt x="1678" y="171"/>
                    </a:lnTo>
                    <a:lnTo>
                      <a:pt x="1685" y="168"/>
                    </a:lnTo>
                    <a:lnTo>
                      <a:pt x="1682" y="153"/>
                    </a:lnTo>
                    <a:lnTo>
                      <a:pt x="1675" y="155"/>
                    </a:lnTo>
                    <a:lnTo>
                      <a:pt x="1669" y="157"/>
                    </a:lnTo>
                    <a:lnTo>
                      <a:pt x="1660" y="158"/>
                    </a:lnTo>
                    <a:lnTo>
                      <a:pt x="1650" y="158"/>
                    </a:lnTo>
                    <a:lnTo>
                      <a:pt x="1643" y="158"/>
                    </a:lnTo>
                    <a:lnTo>
                      <a:pt x="1635" y="156"/>
                    </a:lnTo>
                    <a:lnTo>
                      <a:pt x="1629" y="154"/>
                    </a:lnTo>
                    <a:lnTo>
                      <a:pt x="1623" y="150"/>
                    </a:lnTo>
                    <a:lnTo>
                      <a:pt x="1618" y="144"/>
                    </a:lnTo>
                    <a:lnTo>
                      <a:pt x="1615" y="136"/>
                    </a:lnTo>
                    <a:lnTo>
                      <a:pt x="1612" y="128"/>
                    </a:lnTo>
                    <a:lnTo>
                      <a:pt x="1611" y="118"/>
                    </a:lnTo>
                    <a:lnTo>
                      <a:pt x="1691" y="118"/>
                    </a:lnTo>
                    <a:close/>
                    <a:moveTo>
                      <a:pt x="1611" y="103"/>
                    </a:moveTo>
                    <a:lnTo>
                      <a:pt x="1612" y="97"/>
                    </a:lnTo>
                    <a:lnTo>
                      <a:pt x="1613" y="92"/>
                    </a:lnTo>
                    <a:lnTo>
                      <a:pt x="1617" y="85"/>
                    </a:lnTo>
                    <a:lnTo>
                      <a:pt x="1620" y="79"/>
                    </a:lnTo>
                    <a:lnTo>
                      <a:pt x="1624" y="75"/>
                    </a:lnTo>
                    <a:lnTo>
                      <a:pt x="1630" y="72"/>
                    </a:lnTo>
                    <a:lnTo>
                      <a:pt x="1636" y="69"/>
                    </a:lnTo>
                    <a:lnTo>
                      <a:pt x="1643" y="68"/>
                    </a:lnTo>
                    <a:lnTo>
                      <a:pt x="1651" y="69"/>
                    </a:lnTo>
                    <a:lnTo>
                      <a:pt x="1658" y="72"/>
                    </a:lnTo>
                    <a:lnTo>
                      <a:pt x="1662" y="75"/>
                    </a:lnTo>
                    <a:lnTo>
                      <a:pt x="1666" y="80"/>
                    </a:lnTo>
                    <a:lnTo>
                      <a:pt x="1669" y="86"/>
                    </a:lnTo>
                    <a:lnTo>
                      <a:pt x="1671" y="92"/>
                    </a:lnTo>
                    <a:lnTo>
                      <a:pt x="1672" y="97"/>
                    </a:lnTo>
                    <a:lnTo>
                      <a:pt x="1672" y="103"/>
                    </a:lnTo>
                    <a:lnTo>
                      <a:pt x="1611" y="103"/>
                    </a:lnTo>
                    <a:close/>
                    <a:moveTo>
                      <a:pt x="1710" y="167"/>
                    </a:moveTo>
                    <a:lnTo>
                      <a:pt x="1716" y="171"/>
                    </a:lnTo>
                    <a:lnTo>
                      <a:pt x="1724" y="173"/>
                    </a:lnTo>
                    <a:lnTo>
                      <a:pt x="1732" y="175"/>
                    </a:lnTo>
                    <a:lnTo>
                      <a:pt x="1742" y="175"/>
                    </a:lnTo>
                    <a:lnTo>
                      <a:pt x="1751" y="175"/>
                    </a:lnTo>
                    <a:lnTo>
                      <a:pt x="1759" y="173"/>
                    </a:lnTo>
                    <a:lnTo>
                      <a:pt x="1767" y="170"/>
                    </a:lnTo>
                    <a:lnTo>
                      <a:pt x="1773" y="165"/>
                    </a:lnTo>
                    <a:lnTo>
                      <a:pt x="1778" y="161"/>
                    </a:lnTo>
                    <a:lnTo>
                      <a:pt x="1781" y="154"/>
                    </a:lnTo>
                    <a:lnTo>
                      <a:pt x="1783" y="147"/>
                    </a:lnTo>
                    <a:lnTo>
                      <a:pt x="1784" y="141"/>
                    </a:lnTo>
                    <a:lnTo>
                      <a:pt x="1784" y="134"/>
                    </a:lnTo>
                    <a:lnTo>
                      <a:pt x="1782" y="128"/>
                    </a:lnTo>
                    <a:lnTo>
                      <a:pt x="1780" y="124"/>
                    </a:lnTo>
                    <a:lnTo>
                      <a:pt x="1777" y="118"/>
                    </a:lnTo>
                    <a:lnTo>
                      <a:pt x="1772" y="115"/>
                    </a:lnTo>
                    <a:lnTo>
                      <a:pt x="1767" y="112"/>
                    </a:lnTo>
                    <a:lnTo>
                      <a:pt x="1761" y="108"/>
                    </a:lnTo>
                    <a:lnTo>
                      <a:pt x="1754" y="105"/>
                    </a:lnTo>
                    <a:lnTo>
                      <a:pt x="1744" y="101"/>
                    </a:lnTo>
                    <a:lnTo>
                      <a:pt x="1738" y="96"/>
                    </a:lnTo>
                    <a:lnTo>
                      <a:pt x="1736" y="94"/>
                    </a:lnTo>
                    <a:lnTo>
                      <a:pt x="1733" y="92"/>
                    </a:lnTo>
                    <a:lnTo>
                      <a:pt x="1733" y="88"/>
                    </a:lnTo>
                    <a:lnTo>
                      <a:pt x="1732" y="85"/>
                    </a:lnTo>
                    <a:lnTo>
                      <a:pt x="1733" y="82"/>
                    </a:lnTo>
                    <a:lnTo>
                      <a:pt x="1733" y="78"/>
                    </a:lnTo>
                    <a:lnTo>
                      <a:pt x="1736" y="76"/>
                    </a:lnTo>
                    <a:lnTo>
                      <a:pt x="1738" y="74"/>
                    </a:lnTo>
                    <a:lnTo>
                      <a:pt x="1740" y="72"/>
                    </a:lnTo>
                    <a:lnTo>
                      <a:pt x="1743" y="70"/>
                    </a:lnTo>
                    <a:lnTo>
                      <a:pt x="1747" y="69"/>
                    </a:lnTo>
                    <a:lnTo>
                      <a:pt x="1752" y="68"/>
                    </a:lnTo>
                    <a:lnTo>
                      <a:pt x="1759" y="69"/>
                    </a:lnTo>
                    <a:lnTo>
                      <a:pt x="1766" y="72"/>
                    </a:lnTo>
                    <a:lnTo>
                      <a:pt x="1771" y="74"/>
                    </a:lnTo>
                    <a:lnTo>
                      <a:pt x="1775" y="76"/>
                    </a:lnTo>
                    <a:lnTo>
                      <a:pt x="1780" y="60"/>
                    </a:lnTo>
                    <a:lnTo>
                      <a:pt x="1774" y="57"/>
                    </a:lnTo>
                    <a:lnTo>
                      <a:pt x="1768" y="55"/>
                    </a:lnTo>
                    <a:lnTo>
                      <a:pt x="1760" y="54"/>
                    </a:lnTo>
                    <a:lnTo>
                      <a:pt x="1752" y="53"/>
                    </a:lnTo>
                    <a:lnTo>
                      <a:pt x="1743" y="54"/>
                    </a:lnTo>
                    <a:lnTo>
                      <a:pt x="1736" y="56"/>
                    </a:lnTo>
                    <a:lnTo>
                      <a:pt x="1729" y="58"/>
                    </a:lnTo>
                    <a:lnTo>
                      <a:pt x="1724" y="63"/>
                    </a:lnTo>
                    <a:lnTo>
                      <a:pt x="1718" y="68"/>
                    </a:lnTo>
                    <a:lnTo>
                      <a:pt x="1715" y="74"/>
                    </a:lnTo>
                    <a:lnTo>
                      <a:pt x="1714" y="80"/>
                    </a:lnTo>
                    <a:lnTo>
                      <a:pt x="1713" y="87"/>
                    </a:lnTo>
                    <a:lnTo>
                      <a:pt x="1713" y="93"/>
                    </a:lnTo>
                    <a:lnTo>
                      <a:pt x="1715" y="97"/>
                    </a:lnTo>
                    <a:lnTo>
                      <a:pt x="1717" y="102"/>
                    </a:lnTo>
                    <a:lnTo>
                      <a:pt x="1720" y="106"/>
                    </a:lnTo>
                    <a:lnTo>
                      <a:pt x="1725" y="111"/>
                    </a:lnTo>
                    <a:lnTo>
                      <a:pt x="1729" y="114"/>
                    </a:lnTo>
                    <a:lnTo>
                      <a:pt x="1736" y="117"/>
                    </a:lnTo>
                    <a:lnTo>
                      <a:pt x="1743" y="121"/>
                    </a:lnTo>
                    <a:lnTo>
                      <a:pt x="1753" y="125"/>
                    </a:lnTo>
                    <a:lnTo>
                      <a:pt x="1759" y="129"/>
                    </a:lnTo>
                    <a:lnTo>
                      <a:pt x="1761" y="133"/>
                    </a:lnTo>
                    <a:lnTo>
                      <a:pt x="1763" y="135"/>
                    </a:lnTo>
                    <a:lnTo>
                      <a:pt x="1764" y="138"/>
                    </a:lnTo>
                    <a:lnTo>
                      <a:pt x="1765" y="142"/>
                    </a:lnTo>
                    <a:lnTo>
                      <a:pt x="1764" y="146"/>
                    </a:lnTo>
                    <a:lnTo>
                      <a:pt x="1763" y="150"/>
                    </a:lnTo>
                    <a:lnTo>
                      <a:pt x="1761" y="152"/>
                    </a:lnTo>
                    <a:lnTo>
                      <a:pt x="1758" y="155"/>
                    </a:lnTo>
                    <a:lnTo>
                      <a:pt x="1756" y="156"/>
                    </a:lnTo>
                    <a:lnTo>
                      <a:pt x="1752" y="158"/>
                    </a:lnTo>
                    <a:lnTo>
                      <a:pt x="1747" y="160"/>
                    </a:lnTo>
                    <a:lnTo>
                      <a:pt x="1742" y="160"/>
                    </a:lnTo>
                    <a:lnTo>
                      <a:pt x="1734" y="158"/>
                    </a:lnTo>
                    <a:lnTo>
                      <a:pt x="1727" y="157"/>
                    </a:lnTo>
                    <a:lnTo>
                      <a:pt x="1720" y="154"/>
                    </a:lnTo>
                    <a:lnTo>
                      <a:pt x="1715" y="151"/>
                    </a:lnTo>
                    <a:lnTo>
                      <a:pt x="1710" y="167"/>
                    </a:lnTo>
                    <a:close/>
                    <a:moveTo>
                      <a:pt x="1903" y="118"/>
                    </a:moveTo>
                    <a:lnTo>
                      <a:pt x="1903" y="114"/>
                    </a:lnTo>
                    <a:lnTo>
                      <a:pt x="1903" y="108"/>
                    </a:lnTo>
                    <a:lnTo>
                      <a:pt x="1903" y="99"/>
                    </a:lnTo>
                    <a:lnTo>
                      <a:pt x="1901" y="90"/>
                    </a:lnTo>
                    <a:lnTo>
                      <a:pt x="1899" y="82"/>
                    </a:lnTo>
                    <a:lnTo>
                      <a:pt x="1893" y="73"/>
                    </a:lnTo>
                    <a:lnTo>
                      <a:pt x="1891" y="68"/>
                    </a:lnTo>
                    <a:lnTo>
                      <a:pt x="1888" y="65"/>
                    </a:lnTo>
                    <a:lnTo>
                      <a:pt x="1883" y="62"/>
                    </a:lnTo>
                    <a:lnTo>
                      <a:pt x="1879" y="58"/>
                    </a:lnTo>
                    <a:lnTo>
                      <a:pt x="1874" y="56"/>
                    </a:lnTo>
                    <a:lnTo>
                      <a:pt x="1868" y="54"/>
                    </a:lnTo>
                    <a:lnTo>
                      <a:pt x="1863" y="53"/>
                    </a:lnTo>
                    <a:lnTo>
                      <a:pt x="1856" y="53"/>
                    </a:lnTo>
                    <a:lnTo>
                      <a:pt x="1850" y="53"/>
                    </a:lnTo>
                    <a:lnTo>
                      <a:pt x="1845" y="54"/>
                    </a:lnTo>
                    <a:lnTo>
                      <a:pt x="1839" y="56"/>
                    </a:lnTo>
                    <a:lnTo>
                      <a:pt x="1834" y="57"/>
                    </a:lnTo>
                    <a:lnTo>
                      <a:pt x="1829" y="60"/>
                    </a:lnTo>
                    <a:lnTo>
                      <a:pt x="1824" y="64"/>
                    </a:lnTo>
                    <a:lnTo>
                      <a:pt x="1821" y="67"/>
                    </a:lnTo>
                    <a:lnTo>
                      <a:pt x="1817" y="72"/>
                    </a:lnTo>
                    <a:lnTo>
                      <a:pt x="1811" y="80"/>
                    </a:lnTo>
                    <a:lnTo>
                      <a:pt x="1807" y="92"/>
                    </a:lnTo>
                    <a:lnTo>
                      <a:pt x="1804" y="103"/>
                    </a:lnTo>
                    <a:lnTo>
                      <a:pt x="1802" y="116"/>
                    </a:lnTo>
                    <a:lnTo>
                      <a:pt x="1804" y="128"/>
                    </a:lnTo>
                    <a:lnTo>
                      <a:pt x="1807" y="141"/>
                    </a:lnTo>
                    <a:lnTo>
                      <a:pt x="1809" y="146"/>
                    </a:lnTo>
                    <a:lnTo>
                      <a:pt x="1811" y="151"/>
                    </a:lnTo>
                    <a:lnTo>
                      <a:pt x="1814" y="155"/>
                    </a:lnTo>
                    <a:lnTo>
                      <a:pt x="1818" y="160"/>
                    </a:lnTo>
                    <a:lnTo>
                      <a:pt x="1821" y="163"/>
                    </a:lnTo>
                    <a:lnTo>
                      <a:pt x="1825" y="166"/>
                    </a:lnTo>
                    <a:lnTo>
                      <a:pt x="1831" y="168"/>
                    </a:lnTo>
                    <a:lnTo>
                      <a:pt x="1835" y="171"/>
                    </a:lnTo>
                    <a:lnTo>
                      <a:pt x="1840" y="173"/>
                    </a:lnTo>
                    <a:lnTo>
                      <a:pt x="1846" y="174"/>
                    </a:lnTo>
                    <a:lnTo>
                      <a:pt x="1852" y="175"/>
                    </a:lnTo>
                    <a:lnTo>
                      <a:pt x="1859" y="175"/>
                    </a:lnTo>
                    <a:lnTo>
                      <a:pt x="1872" y="175"/>
                    </a:lnTo>
                    <a:lnTo>
                      <a:pt x="1881" y="173"/>
                    </a:lnTo>
                    <a:lnTo>
                      <a:pt x="1890" y="171"/>
                    </a:lnTo>
                    <a:lnTo>
                      <a:pt x="1896" y="168"/>
                    </a:lnTo>
                    <a:lnTo>
                      <a:pt x="1893" y="153"/>
                    </a:lnTo>
                    <a:lnTo>
                      <a:pt x="1887" y="155"/>
                    </a:lnTo>
                    <a:lnTo>
                      <a:pt x="1880" y="157"/>
                    </a:lnTo>
                    <a:lnTo>
                      <a:pt x="1872" y="158"/>
                    </a:lnTo>
                    <a:lnTo>
                      <a:pt x="1862" y="158"/>
                    </a:lnTo>
                    <a:lnTo>
                      <a:pt x="1854" y="158"/>
                    </a:lnTo>
                    <a:lnTo>
                      <a:pt x="1847" y="156"/>
                    </a:lnTo>
                    <a:lnTo>
                      <a:pt x="1840" y="154"/>
                    </a:lnTo>
                    <a:lnTo>
                      <a:pt x="1835" y="150"/>
                    </a:lnTo>
                    <a:lnTo>
                      <a:pt x="1829" y="144"/>
                    </a:lnTo>
                    <a:lnTo>
                      <a:pt x="1826" y="136"/>
                    </a:lnTo>
                    <a:lnTo>
                      <a:pt x="1823" y="128"/>
                    </a:lnTo>
                    <a:lnTo>
                      <a:pt x="1822" y="118"/>
                    </a:lnTo>
                    <a:lnTo>
                      <a:pt x="1903" y="118"/>
                    </a:lnTo>
                    <a:close/>
                    <a:moveTo>
                      <a:pt x="1823" y="103"/>
                    </a:moveTo>
                    <a:lnTo>
                      <a:pt x="1824" y="97"/>
                    </a:lnTo>
                    <a:lnTo>
                      <a:pt x="1825" y="92"/>
                    </a:lnTo>
                    <a:lnTo>
                      <a:pt x="1828" y="85"/>
                    </a:lnTo>
                    <a:lnTo>
                      <a:pt x="1832" y="79"/>
                    </a:lnTo>
                    <a:lnTo>
                      <a:pt x="1836" y="75"/>
                    </a:lnTo>
                    <a:lnTo>
                      <a:pt x="1841" y="72"/>
                    </a:lnTo>
                    <a:lnTo>
                      <a:pt x="1847" y="69"/>
                    </a:lnTo>
                    <a:lnTo>
                      <a:pt x="1854" y="68"/>
                    </a:lnTo>
                    <a:lnTo>
                      <a:pt x="1862" y="69"/>
                    </a:lnTo>
                    <a:lnTo>
                      <a:pt x="1868" y="72"/>
                    </a:lnTo>
                    <a:lnTo>
                      <a:pt x="1874" y="75"/>
                    </a:lnTo>
                    <a:lnTo>
                      <a:pt x="1878" y="80"/>
                    </a:lnTo>
                    <a:lnTo>
                      <a:pt x="1880" y="86"/>
                    </a:lnTo>
                    <a:lnTo>
                      <a:pt x="1882" y="92"/>
                    </a:lnTo>
                    <a:lnTo>
                      <a:pt x="1883" y="97"/>
                    </a:lnTo>
                    <a:lnTo>
                      <a:pt x="1883" y="103"/>
                    </a:lnTo>
                    <a:lnTo>
                      <a:pt x="1823" y="103"/>
                    </a:lnTo>
                    <a:close/>
                    <a:moveTo>
                      <a:pt x="1929" y="173"/>
                    </a:moveTo>
                    <a:lnTo>
                      <a:pt x="1949" y="173"/>
                    </a:lnTo>
                    <a:lnTo>
                      <a:pt x="1949" y="103"/>
                    </a:lnTo>
                    <a:lnTo>
                      <a:pt x="1950" y="97"/>
                    </a:lnTo>
                    <a:lnTo>
                      <a:pt x="1952" y="93"/>
                    </a:lnTo>
                    <a:lnTo>
                      <a:pt x="1953" y="88"/>
                    </a:lnTo>
                    <a:lnTo>
                      <a:pt x="1955" y="84"/>
                    </a:lnTo>
                    <a:lnTo>
                      <a:pt x="1958" y="80"/>
                    </a:lnTo>
                    <a:lnTo>
                      <a:pt x="1961" y="77"/>
                    </a:lnTo>
                    <a:lnTo>
                      <a:pt x="1966" y="74"/>
                    </a:lnTo>
                    <a:lnTo>
                      <a:pt x="1969" y="73"/>
                    </a:lnTo>
                    <a:lnTo>
                      <a:pt x="1974" y="70"/>
                    </a:lnTo>
                    <a:lnTo>
                      <a:pt x="1979" y="70"/>
                    </a:lnTo>
                    <a:lnTo>
                      <a:pt x="1986" y="72"/>
                    </a:lnTo>
                    <a:lnTo>
                      <a:pt x="1991" y="73"/>
                    </a:lnTo>
                    <a:lnTo>
                      <a:pt x="1996" y="76"/>
                    </a:lnTo>
                    <a:lnTo>
                      <a:pt x="1999" y="80"/>
                    </a:lnTo>
                    <a:lnTo>
                      <a:pt x="2002" y="86"/>
                    </a:lnTo>
                    <a:lnTo>
                      <a:pt x="2004" y="92"/>
                    </a:lnTo>
                    <a:lnTo>
                      <a:pt x="2006" y="98"/>
                    </a:lnTo>
                    <a:lnTo>
                      <a:pt x="2006" y="105"/>
                    </a:lnTo>
                    <a:lnTo>
                      <a:pt x="2006" y="173"/>
                    </a:lnTo>
                    <a:lnTo>
                      <a:pt x="2026" y="173"/>
                    </a:lnTo>
                    <a:lnTo>
                      <a:pt x="2026" y="103"/>
                    </a:lnTo>
                    <a:lnTo>
                      <a:pt x="2026" y="96"/>
                    </a:lnTo>
                    <a:lnTo>
                      <a:pt x="2025" y="89"/>
                    </a:lnTo>
                    <a:lnTo>
                      <a:pt x="2024" y="83"/>
                    </a:lnTo>
                    <a:lnTo>
                      <a:pt x="2022" y="78"/>
                    </a:lnTo>
                    <a:lnTo>
                      <a:pt x="2017" y="69"/>
                    </a:lnTo>
                    <a:lnTo>
                      <a:pt x="2012" y="63"/>
                    </a:lnTo>
                    <a:lnTo>
                      <a:pt x="2006" y="58"/>
                    </a:lnTo>
                    <a:lnTo>
                      <a:pt x="1999" y="55"/>
                    </a:lnTo>
                    <a:lnTo>
                      <a:pt x="1993" y="54"/>
                    </a:lnTo>
                    <a:lnTo>
                      <a:pt x="1986" y="53"/>
                    </a:lnTo>
                    <a:lnTo>
                      <a:pt x="1979" y="54"/>
                    </a:lnTo>
                    <a:lnTo>
                      <a:pt x="1973" y="55"/>
                    </a:lnTo>
                    <a:lnTo>
                      <a:pt x="1967" y="57"/>
                    </a:lnTo>
                    <a:lnTo>
                      <a:pt x="1962" y="59"/>
                    </a:lnTo>
                    <a:lnTo>
                      <a:pt x="1958" y="63"/>
                    </a:lnTo>
                    <a:lnTo>
                      <a:pt x="1954" y="67"/>
                    </a:lnTo>
                    <a:lnTo>
                      <a:pt x="1950" y="70"/>
                    </a:lnTo>
                    <a:lnTo>
                      <a:pt x="1948" y="75"/>
                    </a:lnTo>
                    <a:lnTo>
                      <a:pt x="1947" y="75"/>
                    </a:lnTo>
                    <a:lnTo>
                      <a:pt x="1946" y="55"/>
                    </a:lnTo>
                    <a:lnTo>
                      <a:pt x="1928" y="55"/>
                    </a:lnTo>
                    <a:lnTo>
                      <a:pt x="1929" y="70"/>
                    </a:lnTo>
                    <a:lnTo>
                      <a:pt x="1929" y="87"/>
                    </a:lnTo>
                    <a:lnTo>
                      <a:pt x="1929" y="173"/>
                    </a:lnTo>
                    <a:close/>
                    <a:moveTo>
                      <a:pt x="2064" y="27"/>
                    </a:moveTo>
                    <a:lnTo>
                      <a:pt x="2064" y="55"/>
                    </a:lnTo>
                    <a:lnTo>
                      <a:pt x="2045" y="55"/>
                    </a:lnTo>
                    <a:lnTo>
                      <a:pt x="2045" y="72"/>
                    </a:lnTo>
                    <a:lnTo>
                      <a:pt x="2064" y="72"/>
                    </a:lnTo>
                    <a:lnTo>
                      <a:pt x="2064" y="136"/>
                    </a:lnTo>
                    <a:lnTo>
                      <a:pt x="2064" y="145"/>
                    </a:lnTo>
                    <a:lnTo>
                      <a:pt x="2065" y="154"/>
                    </a:lnTo>
                    <a:lnTo>
                      <a:pt x="2068" y="161"/>
                    </a:lnTo>
                    <a:lnTo>
                      <a:pt x="2071" y="166"/>
                    </a:lnTo>
                    <a:lnTo>
                      <a:pt x="2076" y="171"/>
                    </a:lnTo>
                    <a:lnTo>
                      <a:pt x="2081" y="173"/>
                    </a:lnTo>
                    <a:lnTo>
                      <a:pt x="2088" y="175"/>
                    </a:lnTo>
                    <a:lnTo>
                      <a:pt x="2094" y="175"/>
                    </a:lnTo>
                    <a:lnTo>
                      <a:pt x="2105" y="175"/>
                    </a:lnTo>
                    <a:lnTo>
                      <a:pt x="2112" y="173"/>
                    </a:lnTo>
                    <a:lnTo>
                      <a:pt x="2111" y="156"/>
                    </a:lnTo>
                    <a:lnTo>
                      <a:pt x="2106" y="157"/>
                    </a:lnTo>
                    <a:lnTo>
                      <a:pt x="2099" y="158"/>
                    </a:lnTo>
                    <a:lnTo>
                      <a:pt x="2095" y="157"/>
                    </a:lnTo>
                    <a:lnTo>
                      <a:pt x="2092" y="156"/>
                    </a:lnTo>
                    <a:lnTo>
                      <a:pt x="2090" y="155"/>
                    </a:lnTo>
                    <a:lnTo>
                      <a:pt x="2088" y="152"/>
                    </a:lnTo>
                    <a:lnTo>
                      <a:pt x="2085" y="148"/>
                    </a:lnTo>
                    <a:lnTo>
                      <a:pt x="2084" y="145"/>
                    </a:lnTo>
                    <a:lnTo>
                      <a:pt x="2084" y="141"/>
                    </a:lnTo>
                    <a:lnTo>
                      <a:pt x="2084" y="135"/>
                    </a:lnTo>
                    <a:lnTo>
                      <a:pt x="2084" y="72"/>
                    </a:lnTo>
                    <a:lnTo>
                      <a:pt x="2114" y="72"/>
                    </a:lnTo>
                    <a:lnTo>
                      <a:pt x="2114" y="55"/>
                    </a:lnTo>
                    <a:lnTo>
                      <a:pt x="2084" y="55"/>
                    </a:lnTo>
                    <a:lnTo>
                      <a:pt x="2084" y="21"/>
                    </a:lnTo>
                    <a:lnTo>
                      <a:pt x="2064" y="27"/>
                    </a:lnTo>
                    <a:close/>
                    <a:moveTo>
                      <a:pt x="2219" y="173"/>
                    </a:moveTo>
                    <a:lnTo>
                      <a:pt x="2217" y="160"/>
                    </a:lnTo>
                    <a:lnTo>
                      <a:pt x="2217" y="145"/>
                    </a:lnTo>
                    <a:lnTo>
                      <a:pt x="2217" y="101"/>
                    </a:lnTo>
                    <a:lnTo>
                      <a:pt x="2216" y="92"/>
                    </a:lnTo>
                    <a:lnTo>
                      <a:pt x="2215" y="84"/>
                    </a:lnTo>
                    <a:lnTo>
                      <a:pt x="2213" y="75"/>
                    </a:lnTo>
                    <a:lnTo>
                      <a:pt x="2209" y="68"/>
                    </a:lnTo>
                    <a:lnTo>
                      <a:pt x="2205" y="65"/>
                    </a:lnTo>
                    <a:lnTo>
                      <a:pt x="2203" y="62"/>
                    </a:lnTo>
                    <a:lnTo>
                      <a:pt x="2199" y="59"/>
                    </a:lnTo>
                    <a:lnTo>
                      <a:pt x="2196" y="57"/>
                    </a:lnTo>
                    <a:lnTo>
                      <a:pt x="2190" y="55"/>
                    </a:lnTo>
                    <a:lnTo>
                      <a:pt x="2186" y="54"/>
                    </a:lnTo>
                    <a:lnTo>
                      <a:pt x="2179" y="53"/>
                    </a:lnTo>
                    <a:lnTo>
                      <a:pt x="2174" y="53"/>
                    </a:lnTo>
                    <a:lnTo>
                      <a:pt x="2163" y="54"/>
                    </a:lnTo>
                    <a:lnTo>
                      <a:pt x="2153" y="56"/>
                    </a:lnTo>
                    <a:lnTo>
                      <a:pt x="2144" y="59"/>
                    </a:lnTo>
                    <a:lnTo>
                      <a:pt x="2136" y="63"/>
                    </a:lnTo>
                    <a:lnTo>
                      <a:pt x="2141" y="77"/>
                    </a:lnTo>
                    <a:lnTo>
                      <a:pt x="2147" y="74"/>
                    </a:lnTo>
                    <a:lnTo>
                      <a:pt x="2155" y="70"/>
                    </a:lnTo>
                    <a:lnTo>
                      <a:pt x="2162" y="69"/>
                    </a:lnTo>
                    <a:lnTo>
                      <a:pt x="2171" y="68"/>
                    </a:lnTo>
                    <a:lnTo>
                      <a:pt x="2178" y="69"/>
                    </a:lnTo>
                    <a:lnTo>
                      <a:pt x="2185" y="72"/>
                    </a:lnTo>
                    <a:lnTo>
                      <a:pt x="2189" y="75"/>
                    </a:lnTo>
                    <a:lnTo>
                      <a:pt x="2192" y="78"/>
                    </a:lnTo>
                    <a:lnTo>
                      <a:pt x="2195" y="83"/>
                    </a:lnTo>
                    <a:lnTo>
                      <a:pt x="2196" y="87"/>
                    </a:lnTo>
                    <a:lnTo>
                      <a:pt x="2197" y="92"/>
                    </a:lnTo>
                    <a:lnTo>
                      <a:pt x="2197" y="96"/>
                    </a:lnTo>
                    <a:lnTo>
                      <a:pt x="2197" y="98"/>
                    </a:lnTo>
                    <a:lnTo>
                      <a:pt x="2180" y="98"/>
                    </a:lnTo>
                    <a:lnTo>
                      <a:pt x="2168" y="101"/>
                    </a:lnTo>
                    <a:lnTo>
                      <a:pt x="2156" y="104"/>
                    </a:lnTo>
                    <a:lnTo>
                      <a:pt x="2146" y="109"/>
                    </a:lnTo>
                    <a:lnTo>
                      <a:pt x="2142" y="113"/>
                    </a:lnTo>
                    <a:lnTo>
                      <a:pt x="2138" y="115"/>
                    </a:lnTo>
                    <a:lnTo>
                      <a:pt x="2135" y="119"/>
                    </a:lnTo>
                    <a:lnTo>
                      <a:pt x="2133" y="123"/>
                    </a:lnTo>
                    <a:lnTo>
                      <a:pt x="2131" y="127"/>
                    </a:lnTo>
                    <a:lnTo>
                      <a:pt x="2129" y="132"/>
                    </a:lnTo>
                    <a:lnTo>
                      <a:pt x="2129" y="137"/>
                    </a:lnTo>
                    <a:lnTo>
                      <a:pt x="2128" y="142"/>
                    </a:lnTo>
                    <a:lnTo>
                      <a:pt x="2129" y="148"/>
                    </a:lnTo>
                    <a:lnTo>
                      <a:pt x="2130" y="154"/>
                    </a:lnTo>
                    <a:lnTo>
                      <a:pt x="2133" y="161"/>
                    </a:lnTo>
                    <a:lnTo>
                      <a:pt x="2136" y="165"/>
                    </a:lnTo>
                    <a:lnTo>
                      <a:pt x="2142" y="170"/>
                    </a:lnTo>
                    <a:lnTo>
                      <a:pt x="2148" y="173"/>
                    </a:lnTo>
                    <a:lnTo>
                      <a:pt x="2155" y="175"/>
                    </a:lnTo>
                    <a:lnTo>
                      <a:pt x="2163" y="176"/>
                    </a:lnTo>
                    <a:lnTo>
                      <a:pt x="2169" y="175"/>
                    </a:lnTo>
                    <a:lnTo>
                      <a:pt x="2174" y="174"/>
                    </a:lnTo>
                    <a:lnTo>
                      <a:pt x="2179" y="173"/>
                    </a:lnTo>
                    <a:lnTo>
                      <a:pt x="2184" y="171"/>
                    </a:lnTo>
                    <a:lnTo>
                      <a:pt x="2192" y="165"/>
                    </a:lnTo>
                    <a:lnTo>
                      <a:pt x="2198" y="158"/>
                    </a:lnTo>
                    <a:lnTo>
                      <a:pt x="2199" y="158"/>
                    </a:lnTo>
                    <a:lnTo>
                      <a:pt x="2200" y="173"/>
                    </a:lnTo>
                    <a:lnTo>
                      <a:pt x="2219" y="173"/>
                    </a:lnTo>
                    <a:close/>
                    <a:moveTo>
                      <a:pt x="2197" y="134"/>
                    </a:moveTo>
                    <a:lnTo>
                      <a:pt x="2197" y="137"/>
                    </a:lnTo>
                    <a:lnTo>
                      <a:pt x="2196" y="141"/>
                    </a:lnTo>
                    <a:lnTo>
                      <a:pt x="2195" y="144"/>
                    </a:lnTo>
                    <a:lnTo>
                      <a:pt x="2192" y="147"/>
                    </a:lnTo>
                    <a:lnTo>
                      <a:pt x="2189" y="151"/>
                    </a:lnTo>
                    <a:lnTo>
                      <a:pt x="2186" y="154"/>
                    </a:lnTo>
                    <a:lnTo>
                      <a:pt x="2183" y="156"/>
                    </a:lnTo>
                    <a:lnTo>
                      <a:pt x="2178" y="158"/>
                    </a:lnTo>
                    <a:lnTo>
                      <a:pt x="2174" y="160"/>
                    </a:lnTo>
                    <a:lnTo>
                      <a:pt x="2169" y="160"/>
                    </a:lnTo>
                    <a:lnTo>
                      <a:pt x="2164" y="160"/>
                    </a:lnTo>
                    <a:lnTo>
                      <a:pt x="2161" y="158"/>
                    </a:lnTo>
                    <a:lnTo>
                      <a:pt x="2158" y="157"/>
                    </a:lnTo>
                    <a:lnTo>
                      <a:pt x="2155" y="155"/>
                    </a:lnTo>
                    <a:lnTo>
                      <a:pt x="2152" y="152"/>
                    </a:lnTo>
                    <a:lnTo>
                      <a:pt x="2150" y="148"/>
                    </a:lnTo>
                    <a:lnTo>
                      <a:pt x="2149" y="144"/>
                    </a:lnTo>
                    <a:lnTo>
                      <a:pt x="2149" y="139"/>
                    </a:lnTo>
                    <a:lnTo>
                      <a:pt x="2149" y="135"/>
                    </a:lnTo>
                    <a:lnTo>
                      <a:pt x="2150" y="132"/>
                    </a:lnTo>
                    <a:lnTo>
                      <a:pt x="2151" y="128"/>
                    </a:lnTo>
                    <a:lnTo>
                      <a:pt x="2153" y="126"/>
                    </a:lnTo>
                    <a:lnTo>
                      <a:pt x="2158" y="121"/>
                    </a:lnTo>
                    <a:lnTo>
                      <a:pt x="2164" y="117"/>
                    </a:lnTo>
                    <a:lnTo>
                      <a:pt x="2172" y="115"/>
                    </a:lnTo>
                    <a:lnTo>
                      <a:pt x="2179" y="114"/>
                    </a:lnTo>
                    <a:lnTo>
                      <a:pt x="2188" y="113"/>
                    </a:lnTo>
                    <a:lnTo>
                      <a:pt x="2197" y="113"/>
                    </a:lnTo>
                    <a:lnTo>
                      <a:pt x="2197" y="134"/>
                    </a:lnTo>
                    <a:close/>
                    <a:moveTo>
                      <a:pt x="2254" y="27"/>
                    </a:moveTo>
                    <a:lnTo>
                      <a:pt x="2254" y="55"/>
                    </a:lnTo>
                    <a:lnTo>
                      <a:pt x="2237" y="55"/>
                    </a:lnTo>
                    <a:lnTo>
                      <a:pt x="2237" y="72"/>
                    </a:lnTo>
                    <a:lnTo>
                      <a:pt x="2254" y="72"/>
                    </a:lnTo>
                    <a:lnTo>
                      <a:pt x="2254" y="136"/>
                    </a:lnTo>
                    <a:lnTo>
                      <a:pt x="2255" y="145"/>
                    </a:lnTo>
                    <a:lnTo>
                      <a:pt x="2256" y="154"/>
                    </a:lnTo>
                    <a:lnTo>
                      <a:pt x="2258" y="161"/>
                    </a:lnTo>
                    <a:lnTo>
                      <a:pt x="2263" y="166"/>
                    </a:lnTo>
                    <a:lnTo>
                      <a:pt x="2267" y="171"/>
                    </a:lnTo>
                    <a:lnTo>
                      <a:pt x="2272" y="173"/>
                    </a:lnTo>
                    <a:lnTo>
                      <a:pt x="2278" y="175"/>
                    </a:lnTo>
                    <a:lnTo>
                      <a:pt x="2285" y="175"/>
                    </a:lnTo>
                    <a:lnTo>
                      <a:pt x="2295" y="175"/>
                    </a:lnTo>
                    <a:lnTo>
                      <a:pt x="2304" y="173"/>
                    </a:lnTo>
                    <a:lnTo>
                      <a:pt x="2303" y="156"/>
                    </a:lnTo>
                    <a:lnTo>
                      <a:pt x="2297" y="157"/>
                    </a:lnTo>
                    <a:lnTo>
                      <a:pt x="2291" y="158"/>
                    </a:lnTo>
                    <a:lnTo>
                      <a:pt x="2286" y="157"/>
                    </a:lnTo>
                    <a:lnTo>
                      <a:pt x="2283" y="156"/>
                    </a:lnTo>
                    <a:lnTo>
                      <a:pt x="2280" y="155"/>
                    </a:lnTo>
                    <a:lnTo>
                      <a:pt x="2278" y="152"/>
                    </a:lnTo>
                    <a:lnTo>
                      <a:pt x="2277" y="148"/>
                    </a:lnTo>
                    <a:lnTo>
                      <a:pt x="2276" y="145"/>
                    </a:lnTo>
                    <a:lnTo>
                      <a:pt x="2274" y="141"/>
                    </a:lnTo>
                    <a:lnTo>
                      <a:pt x="2274" y="135"/>
                    </a:lnTo>
                    <a:lnTo>
                      <a:pt x="2274" y="72"/>
                    </a:lnTo>
                    <a:lnTo>
                      <a:pt x="2305" y="72"/>
                    </a:lnTo>
                    <a:lnTo>
                      <a:pt x="2305" y="55"/>
                    </a:lnTo>
                    <a:lnTo>
                      <a:pt x="2274" y="55"/>
                    </a:lnTo>
                    <a:lnTo>
                      <a:pt x="2274" y="21"/>
                    </a:lnTo>
                    <a:lnTo>
                      <a:pt x="2254" y="27"/>
                    </a:lnTo>
                    <a:close/>
                    <a:moveTo>
                      <a:pt x="2348" y="173"/>
                    </a:moveTo>
                    <a:lnTo>
                      <a:pt x="2348" y="55"/>
                    </a:lnTo>
                    <a:lnTo>
                      <a:pt x="2327" y="55"/>
                    </a:lnTo>
                    <a:lnTo>
                      <a:pt x="2327" y="173"/>
                    </a:lnTo>
                    <a:lnTo>
                      <a:pt x="2348" y="173"/>
                    </a:lnTo>
                    <a:close/>
                    <a:moveTo>
                      <a:pt x="2338" y="9"/>
                    </a:moveTo>
                    <a:lnTo>
                      <a:pt x="2333" y="10"/>
                    </a:lnTo>
                    <a:lnTo>
                      <a:pt x="2328" y="12"/>
                    </a:lnTo>
                    <a:lnTo>
                      <a:pt x="2326" y="17"/>
                    </a:lnTo>
                    <a:lnTo>
                      <a:pt x="2325" y="23"/>
                    </a:lnTo>
                    <a:lnTo>
                      <a:pt x="2326" y="27"/>
                    </a:lnTo>
                    <a:lnTo>
                      <a:pt x="2328" y="31"/>
                    </a:lnTo>
                    <a:lnTo>
                      <a:pt x="2333" y="35"/>
                    </a:lnTo>
                    <a:lnTo>
                      <a:pt x="2337" y="36"/>
                    </a:lnTo>
                    <a:lnTo>
                      <a:pt x="2344" y="35"/>
                    </a:lnTo>
                    <a:lnTo>
                      <a:pt x="2347" y="31"/>
                    </a:lnTo>
                    <a:lnTo>
                      <a:pt x="2350" y="27"/>
                    </a:lnTo>
                    <a:lnTo>
                      <a:pt x="2351" y="23"/>
                    </a:lnTo>
                    <a:lnTo>
                      <a:pt x="2350" y="17"/>
                    </a:lnTo>
                    <a:lnTo>
                      <a:pt x="2347" y="12"/>
                    </a:lnTo>
                    <a:lnTo>
                      <a:pt x="2344" y="10"/>
                    </a:lnTo>
                    <a:lnTo>
                      <a:pt x="2338" y="9"/>
                    </a:lnTo>
                    <a:close/>
                    <a:moveTo>
                      <a:pt x="2368" y="55"/>
                    </a:moveTo>
                    <a:lnTo>
                      <a:pt x="2412" y="173"/>
                    </a:lnTo>
                    <a:lnTo>
                      <a:pt x="2432" y="173"/>
                    </a:lnTo>
                    <a:lnTo>
                      <a:pt x="2476" y="55"/>
                    </a:lnTo>
                    <a:lnTo>
                      <a:pt x="2455" y="55"/>
                    </a:lnTo>
                    <a:lnTo>
                      <a:pt x="2433" y="122"/>
                    </a:lnTo>
                    <a:lnTo>
                      <a:pt x="2428" y="137"/>
                    </a:lnTo>
                    <a:lnTo>
                      <a:pt x="2423" y="152"/>
                    </a:lnTo>
                    <a:lnTo>
                      <a:pt x="2422" y="152"/>
                    </a:lnTo>
                    <a:lnTo>
                      <a:pt x="2418" y="137"/>
                    </a:lnTo>
                    <a:lnTo>
                      <a:pt x="2414" y="122"/>
                    </a:lnTo>
                    <a:lnTo>
                      <a:pt x="2391" y="55"/>
                    </a:lnTo>
                    <a:lnTo>
                      <a:pt x="2368" y="55"/>
                    </a:lnTo>
                    <a:close/>
                    <a:moveTo>
                      <a:pt x="2517" y="173"/>
                    </a:moveTo>
                    <a:lnTo>
                      <a:pt x="2517" y="55"/>
                    </a:lnTo>
                    <a:lnTo>
                      <a:pt x="2496" y="55"/>
                    </a:lnTo>
                    <a:lnTo>
                      <a:pt x="2496" y="173"/>
                    </a:lnTo>
                    <a:lnTo>
                      <a:pt x="2517" y="173"/>
                    </a:lnTo>
                    <a:close/>
                    <a:moveTo>
                      <a:pt x="2507" y="9"/>
                    </a:moveTo>
                    <a:lnTo>
                      <a:pt x="2501" y="10"/>
                    </a:lnTo>
                    <a:lnTo>
                      <a:pt x="2497" y="12"/>
                    </a:lnTo>
                    <a:lnTo>
                      <a:pt x="2495" y="17"/>
                    </a:lnTo>
                    <a:lnTo>
                      <a:pt x="2494" y="23"/>
                    </a:lnTo>
                    <a:lnTo>
                      <a:pt x="2495" y="27"/>
                    </a:lnTo>
                    <a:lnTo>
                      <a:pt x="2497" y="31"/>
                    </a:lnTo>
                    <a:lnTo>
                      <a:pt x="2501" y="35"/>
                    </a:lnTo>
                    <a:lnTo>
                      <a:pt x="2507" y="36"/>
                    </a:lnTo>
                    <a:lnTo>
                      <a:pt x="2512" y="35"/>
                    </a:lnTo>
                    <a:lnTo>
                      <a:pt x="2516" y="31"/>
                    </a:lnTo>
                    <a:lnTo>
                      <a:pt x="2519" y="27"/>
                    </a:lnTo>
                    <a:lnTo>
                      <a:pt x="2520" y="23"/>
                    </a:lnTo>
                    <a:lnTo>
                      <a:pt x="2519" y="17"/>
                    </a:lnTo>
                    <a:lnTo>
                      <a:pt x="2516" y="12"/>
                    </a:lnTo>
                    <a:lnTo>
                      <a:pt x="2512" y="10"/>
                    </a:lnTo>
                    <a:lnTo>
                      <a:pt x="2507" y="9"/>
                    </a:lnTo>
                    <a:close/>
                    <a:moveTo>
                      <a:pt x="2629" y="0"/>
                    </a:moveTo>
                    <a:lnTo>
                      <a:pt x="2629" y="70"/>
                    </a:lnTo>
                    <a:lnTo>
                      <a:pt x="2629" y="70"/>
                    </a:lnTo>
                    <a:lnTo>
                      <a:pt x="2627" y="67"/>
                    </a:lnTo>
                    <a:lnTo>
                      <a:pt x="2623" y="64"/>
                    </a:lnTo>
                    <a:lnTo>
                      <a:pt x="2620" y="60"/>
                    </a:lnTo>
                    <a:lnTo>
                      <a:pt x="2616" y="58"/>
                    </a:lnTo>
                    <a:lnTo>
                      <a:pt x="2611" y="56"/>
                    </a:lnTo>
                    <a:lnTo>
                      <a:pt x="2606" y="54"/>
                    </a:lnTo>
                    <a:lnTo>
                      <a:pt x="2601" y="53"/>
                    </a:lnTo>
                    <a:lnTo>
                      <a:pt x="2594" y="53"/>
                    </a:lnTo>
                    <a:lnTo>
                      <a:pt x="2589" y="53"/>
                    </a:lnTo>
                    <a:lnTo>
                      <a:pt x="2584" y="54"/>
                    </a:lnTo>
                    <a:lnTo>
                      <a:pt x="2579" y="55"/>
                    </a:lnTo>
                    <a:lnTo>
                      <a:pt x="2575" y="57"/>
                    </a:lnTo>
                    <a:lnTo>
                      <a:pt x="2566" y="63"/>
                    </a:lnTo>
                    <a:lnTo>
                      <a:pt x="2558" y="69"/>
                    </a:lnTo>
                    <a:lnTo>
                      <a:pt x="2555" y="74"/>
                    </a:lnTo>
                    <a:lnTo>
                      <a:pt x="2552" y="78"/>
                    </a:lnTo>
                    <a:lnTo>
                      <a:pt x="2550" y="84"/>
                    </a:lnTo>
                    <a:lnTo>
                      <a:pt x="2547" y="89"/>
                    </a:lnTo>
                    <a:lnTo>
                      <a:pt x="2546" y="96"/>
                    </a:lnTo>
                    <a:lnTo>
                      <a:pt x="2544" y="102"/>
                    </a:lnTo>
                    <a:lnTo>
                      <a:pt x="2543" y="108"/>
                    </a:lnTo>
                    <a:lnTo>
                      <a:pt x="2543" y="116"/>
                    </a:lnTo>
                    <a:lnTo>
                      <a:pt x="2544" y="128"/>
                    </a:lnTo>
                    <a:lnTo>
                      <a:pt x="2547" y="141"/>
                    </a:lnTo>
                    <a:lnTo>
                      <a:pt x="2551" y="151"/>
                    </a:lnTo>
                    <a:lnTo>
                      <a:pt x="2557" y="160"/>
                    </a:lnTo>
                    <a:lnTo>
                      <a:pt x="2564" y="166"/>
                    </a:lnTo>
                    <a:lnTo>
                      <a:pt x="2573" y="172"/>
                    </a:lnTo>
                    <a:lnTo>
                      <a:pt x="2577" y="173"/>
                    </a:lnTo>
                    <a:lnTo>
                      <a:pt x="2582" y="175"/>
                    </a:lnTo>
                    <a:lnTo>
                      <a:pt x="2587" y="175"/>
                    </a:lnTo>
                    <a:lnTo>
                      <a:pt x="2592" y="176"/>
                    </a:lnTo>
                    <a:lnTo>
                      <a:pt x="2598" y="175"/>
                    </a:lnTo>
                    <a:lnTo>
                      <a:pt x="2605" y="174"/>
                    </a:lnTo>
                    <a:lnTo>
                      <a:pt x="2610" y="172"/>
                    </a:lnTo>
                    <a:lnTo>
                      <a:pt x="2616" y="170"/>
                    </a:lnTo>
                    <a:lnTo>
                      <a:pt x="2621" y="166"/>
                    </a:lnTo>
                    <a:lnTo>
                      <a:pt x="2624" y="162"/>
                    </a:lnTo>
                    <a:lnTo>
                      <a:pt x="2628" y="157"/>
                    </a:lnTo>
                    <a:lnTo>
                      <a:pt x="2631" y="153"/>
                    </a:lnTo>
                    <a:lnTo>
                      <a:pt x="2631" y="153"/>
                    </a:lnTo>
                    <a:lnTo>
                      <a:pt x="2632" y="173"/>
                    </a:lnTo>
                    <a:lnTo>
                      <a:pt x="2651" y="173"/>
                    </a:lnTo>
                    <a:lnTo>
                      <a:pt x="2650" y="158"/>
                    </a:lnTo>
                    <a:lnTo>
                      <a:pt x="2650" y="143"/>
                    </a:lnTo>
                    <a:lnTo>
                      <a:pt x="2650" y="0"/>
                    </a:lnTo>
                    <a:lnTo>
                      <a:pt x="2629" y="0"/>
                    </a:lnTo>
                    <a:close/>
                    <a:moveTo>
                      <a:pt x="2629" y="124"/>
                    </a:moveTo>
                    <a:lnTo>
                      <a:pt x="2629" y="128"/>
                    </a:lnTo>
                    <a:lnTo>
                      <a:pt x="2629" y="133"/>
                    </a:lnTo>
                    <a:lnTo>
                      <a:pt x="2627" y="138"/>
                    </a:lnTo>
                    <a:lnTo>
                      <a:pt x="2624" y="144"/>
                    </a:lnTo>
                    <a:lnTo>
                      <a:pt x="2621" y="148"/>
                    </a:lnTo>
                    <a:lnTo>
                      <a:pt x="2617" y="152"/>
                    </a:lnTo>
                    <a:lnTo>
                      <a:pt x="2612" y="155"/>
                    </a:lnTo>
                    <a:lnTo>
                      <a:pt x="2608" y="156"/>
                    </a:lnTo>
                    <a:lnTo>
                      <a:pt x="2603" y="158"/>
                    </a:lnTo>
                    <a:lnTo>
                      <a:pt x="2597" y="158"/>
                    </a:lnTo>
                    <a:lnTo>
                      <a:pt x="2590" y="157"/>
                    </a:lnTo>
                    <a:lnTo>
                      <a:pt x="2583" y="155"/>
                    </a:lnTo>
                    <a:lnTo>
                      <a:pt x="2577" y="151"/>
                    </a:lnTo>
                    <a:lnTo>
                      <a:pt x="2573" y="146"/>
                    </a:lnTo>
                    <a:lnTo>
                      <a:pt x="2569" y="139"/>
                    </a:lnTo>
                    <a:lnTo>
                      <a:pt x="2566" y="132"/>
                    </a:lnTo>
                    <a:lnTo>
                      <a:pt x="2565" y="124"/>
                    </a:lnTo>
                    <a:lnTo>
                      <a:pt x="2564" y="115"/>
                    </a:lnTo>
                    <a:lnTo>
                      <a:pt x="2565" y="105"/>
                    </a:lnTo>
                    <a:lnTo>
                      <a:pt x="2566" y="97"/>
                    </a:lnTo>
                    <a:lnTo>
                      <a:pt x="2569" y="89"/>
                    </a:lnTo>
                    <a:lnTo>
                      <a:pt x="2574" y="83"/>
                    </a:lnTo>
                    <a:lnTo>
                      <a:pt x="2578" y="77"/>
                    </a:lnTo>
                    <a:lnTo>
                      <a:pt x="2584" y="73"/>
                    </a:lnTo>
                    <a:lnTo>
                      <a:pt x="2591" y="70"/>
                    </a:lnTo>
                    <a:lnTo>
                      <a:pt x="2598" y="69"/>
                    </a:lnTo>
                    <a:lnTo>
                      <a:pt x="2604" y="70"/>
                    </a:lnTo>
                    <a:lnTo>
                      <a:pt x="2609" y="72"/>
                    </a:lnTo>
                    <a:lnTo>
                      <a:pt x="2614" y="74"/>
                    </a:lnTo>
                    <a:lnTo>
                      <a:pt x="2618" y="77"/>
                    </a:lnTo>
                    <a:lnTo>
                      <a:pt x="2621" y="80"/>
                    </a:lnTo>
                    <a:lnTo>
                      <a:pt x="2624" y="85"/>
                    </a:lnTo>
                    <a:lnTo>
                      <a:pt x="2627" y="89"/>
                    </a:lnTo>
                    <a:lnTo>
                      <a:pt x="2629" y="94"/>
                    </a:lnTo>
                    <a:lnTo>
                      <a:pt x="2629" y="98"/>
                    </a:lnTo>
                    <a:lnTo>
                      <a:pt x="2629" y="103"/>
                    </a:lnTo>
                    <a:lnTo>
                      <a:pt x="2629" y="124"/>
                    </a:lnTo>
                    <a:close/>
                    <a:moveTo>
                      <a:pt x="2767" y="173"/>
                    </a:moveTo>
                    <a:lnTo>
                      <a:pt x="2765" y="160"/>
                    </a:lnTo>
                    <a:lnTo>
                      <a:pt x="2765" y="145"/>
                    </a:lnTo>
                    <a:lnTo>
                      <a:pt x="2765" y="101"/>
                    </a:lnTo>
                    <a:lnTo>
                      <a:pt x="2764" y="92"/>
                    </a:lnTo>
                    <a:lnTo>
                      <a:pt x="2763" y="84"/>
                    </a:lnTo>
                    <a:lnTo>
                      <a:pt x="2760" y="75"/>
                    </a:lnTo>
                    <a:lnTo>
                      <a:pt x="2756" y="68"/>
                    </a:lnTo>
                    <a:lnTo>
                      <a:pt x="2753" y="65"/>
                    </a:lnTo>
                    <a:lnTo>
                      <a:pt x="2751" y="62"/>
                    </a:lnTo>
                    <a:lnTo>
                      <a:pt x="2746" y="59"/>
                    </a:lnTo>
                    <a:lnTo>
                      <a:pt x="2743" y="57"/>
                    </a:lnTo>
                    <a:lnTo>
                      <a:pt x="2738" y="55"/>
                    </a:lnTo>
                    <a:lnTo>
                      <a:pt x="2733" y="54"/>
                    </a:lnTo>
                    <a:lnTo>
                      <a:pt x="2727" y="53"/>
                    </a:lnTo>
                    <a:lnTo>
                      <a:pt x="2722" y="53"/>
                    </a:lnTo>
                    <a:lnTo>
                      <a:pt x="2711" y="54"/>
                    </a:lnTo>
                    <a:lnTo>
                      <a:pt x="2701" y="56"/>
                    </a:lnTo>
                    <a:lnTo>
                      <a:pt x="2691" y="59"/>
                    </a:lnTo>
                    <a:lnTo>
                      <a:pt x="2684" y="63"/>
                    </a:lnTo>
                    <a:lnTo>
                      <a:pt x="2688" y="77"/>
                    </a:lnTo>
                    <a:lnTo>
                      <a:pt x="2695" y="74"/>
                    </a:lnTo>
                    <a:lnTo>
                      <a:pt x="2702" y="70"/>
                    </a:lnTo>
                    <a:lnTo>
                      <a:pt x="2710" y="69"/>
                    </a:lnTo>
                    <a:lnTo>
                      <a:pt x="2718" y="68"/>
                    </a:lnTo>
                    <a:lnTo>
                      <a:pt x="2726" y="69"/>
                    </a:lnTo>
                    <a:lnTo>
                      <a:pt x="2732" y="72"/>
                    </a:lnTo>
                    <a:lnTo>
                      <a:pt x="2737" y="75"/>
                    </a:lnTo>
                    <a:lnTo>
                      <a:pt x="2740" y="78"/>
                    </a:lnTo>
                    <a:lnTo>
                      <a:pt x="2742" y="83"/>
                    </a:lnTo>
                    <a:lnTo>
                      <a:pt x="2743" y="87"/>
                    </a:lnTo>
                    <a:lnTo>
                      <a:pt x="2744" y="92"/>
                    </a:lnTo>
                    <a:lnTo>
                      <a:pt x="2744" y="96"/>
                    </a:lnTo>
                    <a:lnTo>
                      <a:pt x="2744" y="98"/>
                    </a:lnTo>
                    <a:lnTo>
                      <a:pt x="2728" y="98"/>
                    </a:lnTo>
                    <a:lnTo>
                      <a:pt x="2715" y="101"/>
                    </a:lnTo>
                    <a:lnTo>
                      <a:pt x="2703" y="104"/>
                    </a:lnTo>
                    <a:lnTo>
                      <a:pt x="2693" y="109"/>
                    </a:lnTo>
                    <a:lnTo>
                      <a:pt x="2689" y="113"/>
                    </a:lnTo>
                    <a:lnTo>
                      <a:pt x="2686" y="115"/>
                    </a:lnTo>
                    <a:lnTo>
                      <a:pt x="2683" y="119"/>
                    </a:lnTo>
                    <a:lnTo>
                      <a:pt x="2679" y="123"/>
                    </a:lnTo>
                    <a:lnTo>
                      <a:pt x="2678" y="127"/>
                    </a:lnTo>
                    <a:lnTo>
                      <a:pt x="2676" y="132"/>
                    </a:lnTo>
                    <a:lnTo>
                      <a:pt x="2676" y="137"/>
                    </a:lnTo>
                    <a:lnTo>
                      <a:pt x="2675" y="142"/>
                    </a:lnTo>
                    <a:lnTo>
                      <a:pt x="2676" y="148"/>
                    </a:lnTo>
                    <a:lnTo>
                      <a:pt x="2677" y="154"/>
                    </a:lnTo>
                    <a:lnTo>
                      <a:pt x="2681" y="161"/>
                    </a:lnTo>
                    <a:lnTo>
                      <a:pt x="2684" y="165"/>
                    </a:lnTo>
                    <a:lnTo>
                      <a:pt x="2689" y="170"/>
                    </a:lnTo>
                    <a:lnTo>
                      <a:pt x="2696" y="173"/>
                    </a:lnTo>
                    <a:lnTo>
                      <a:pt x="2702" y="175"/>
                    </a:lnTo>
                    <a:lnTo>
                      <a:pt x="2711" y="176"/>
                    </a:lnTo>
                    <a:lnTo>
                      <a:pt x="2716" y="175"/>
                    </a:lnTo>
                    <a:lnTo>
                      <a:pt x="2722" y="174"/>
                    </a:lnTo>
                    <a:lnTo>
                      <a:pt x="2727" y="173"/>
                    </a:lnTo>
                    <a:lnTo>
                      <a:pt x="2731" y="171"/>
                    </a:lnTo>
                    <a:lnTo>
                      <a:pt x="2739" y="165"/>
                    </a:lnTo>
                    <a:lnTo>
                      <a:pt x="2745" y="158"/>
                    </a:lnTo>
                    <a:lnTo>
                      <a:pt x="2746" y="158"/>
                    </a:lnTo>
                    <a:lnTo>
                      <a:pt x="2747" y="173"/>
                    </a:lnTo>
                    <a:lnTo>
                      <a:pt x="2767" y="173"/>
                    </a:lnTo>
                    <a:close/>
                    <a:moveTo>
                      <a:pt x="2744" y="134"/>
                    </a:moveTo>
                    <a:lnTo>
                      <a:pt x="2744" y="137"/>
                    </a:lnTo>
                    <a:lnTo>
                      <a:pt x="2743" y="141"/>
                    </a:lnTo>
                    <a:lnTo>
                      <a:pt x="2742" y="144"/>
                    </a:lnTo>
                    <a:lnTo>
                      <a:pt x="2740" y="147"/>
                    </a:lnTo>
                    <a:lnTo>
                      <a:pt x="2737" y="151"/>
                    </a:lnTo>
                    <a:lnTo>
                      <a:pt x="2733" y="154"/>
                    </a:lnTo>
                    <a:lnTo>
                      <a:pt x="2730" y="156"/>
                    </a:lnTo>
                    <a:lnTo>
                      <a:pt x="2726" y="158"/>
                    </a:lnTo>
                    <a:lnTo>
                      <a:pt x="2722" y="160"/>
                    </a:lnTo>
                    <a:lnTo>
                      <a:pt x="2716" y="160"/>
                    </a:lnTo>
                    <a:lnTo>
                      <a:pt x="2712" y="160"/>
                    </a:lnTo>
                    <a:lnTo>
                      <a:pt x="2709" y="158"/>
                    </a:lnTo>
                    <a:lnTo>
                      <a:pt x="2705" y="157"/>
                    </a:lnTo>
                    <a:lnTo>
                      <a:pt x="2702" y="155"/>
                    </a:lnTo>
                    <a:lnTo>
                      <a:pt x="2700" y="152"/>
                    </a:lnTo>
                    <a:lnTo>
                      <a:pt x="2698" y="148"/>
                    </a:lnTo>
                    <a:lnTo>
                      <a:pt x="2697" y="144"/>
                    </a:lnTo>
                    <a:lnTo>
                      <a:pt x="2696" y="139"/>
                    </a:lnTo>
                    <a:lnTo>
                      <a:pt x="2697" y="135"/>
                    </a:lnTo>
                    <a:lnTo>
                      <a:pt x="2698" y="132"/>
                    </a:lnTo>
                    <a:lnTo>
                      <a:pt x="2699" y="128"/>
                    </a:lnTo>
                    <a:lnTo>
                      <a:pt x="2701" y="126"/>
                    </a:lnTo>
                    <a:lnTo>
                      <a:pt x="2705" y="121"/>
                    </a:lnTo>
                    <a:lnTo>
                      <a:pt x="2712" y="117"/>
                    </a:lnTo>
                    <a:lnTo>
                      <a:pt x="2719" y="115"/>
                    </a:lnTo>
                    <a:lnTo>
                      <a:pt x="2727" y="114"/>
                    </a:lnTo>
                    <a:lnTo>
                      <a:pt x="2736" y="113"/>
                    </a:lnTo>
                    <a:lnTo>
                      <a:pt x="2744" y="113"/>
                    </a:lnTo>
                    <a:lnTo>
                      <a:pt x="2744" y="134"/>
                    </a:lnTo>
                    <a:close/>
                    <a:moveTo>
                      <a:pt x="2876" y="0"/>
                    </a:moveTo>
                    <a:lnTo>
                      <a:pt x="2876" y="70"/>
                    </a:lnTo>
                    <a:lnTo>
                      <a:pt x="2875" y="70"/>
                    </a:lnTo>
                    <a:lnTo>
                      <a:pt x="2873" y="67"/>
                    </a:lnTo>
                    <a:lnTo>
                      <a:pt x="2871" y="64"/>
                    </a:lnTo>
                    <a:lnTo>
                      <a:pt x="2866" y="60"/>
                    </a:lnTo>
                    <a:lnTo>
                      <a:pt x="2863" y="58"/>
                    </a:lnTo>
                    <a:lnTo>
                      <a:pt x="2858" y="56"/>
                    </a:lnTo>
                    <a:lnTo>
                      <a:pt x="2853" y="54"/>
                    </a:lnTo>
                    <a:lnTo>
                      <a:pt x="2847" y="53"/>
                    </a:lnTo>
                    <a:lnTo>
                      <a:pt x="2841" y="53"/>
                    </a:lnTo>
                    <a:lnTo>
                      <a:pt x="2836" y="53"/>
                    </a:lnTo>
                    <a:lnTo>
                      <a:pt x="2831" y="54"/>
                    </a:lnTo>
                    <a:lnTo>
                      <a:pt x="2826" y="55"/>
                    </a:lnTo>
                    <a:lnTo>
                      <a:pt x="2821" y="57"/>
                    </a:lnTo>
                    <a:lnTo>
                      <a:pt x="2812" y="63"/>
                    </a:lnTo>
                    <a:lnTo>
                      <a:pt x="2805" y="69"/>
                    </a:lnTo>
                    <a:lnTo>
                      <a:pt x="2801" y="74"/>
                    </a:lnTo>
                    <a:lnTo>
                      <a:pt x="2798" y="78"/>
                    </a:lnTo>
                    <a:lnTo>
                      <a:pt x="2796" y="84"/>
                    </a:lnTo>
                    <a:lnTo>
                      <a:pt x="2794" y="89"/>
                    </a:lnTo>
                    <a:lnTo>
                      <a:pt x="2792" y="96"/>
                    </a:lnTo>
                    <a:lnTo>
                      <a:pt x="2791" y="102"/>
                    </a:lnTo>
                    <a:lnTo>
                      <a:pt x="2790" y="108"/>
                    </a:lnTo>
                    <a:lnTo>
                      <a:pt x="2790" y="116"/>
                    </a:lnTo>
                    <a:lnTo>
                      <a:pt x="2791" y="128"/>
                    </a:lnTo>
                    <a:lnTo>
                      <a:pt x="2794" y="141"/>
                    </a:lnTo>
                    <a:lnTo>
                      <a:pt x="2798" y="151"/>
                    </a:lnTo>
                    <a:lnTo>
                      <a:pt x="2804" y="160"/>
                    </a:lnTo>
                    <a:lnTo>
                      <a:pt x="2811" y="166"/>
                    </a:lnTo>
                    <a:lnTo>
                      <a:pt x="2820" y="172"/>
                    </a:lnTo>
                    <a:lnTo>
                      <a:pt x="2824" y="173"/>
                    </a:lnTo>
                    <a:lnTo>
                      <a:pt x="2828" y="175"/>
                    </a:lnTo>
                    <a:lnTo>
                      <a:pt x="2834" y="175"/>
                    </a:lnTo>
                    <a:lnTo>
                      <a:pt x="2838" y="176"/>
                    </a:lnTo>
                    <a:lnTo>
                      <a:pt x="2846" y="175"/>
                    </a:lnTo>
                    <a:lnTo>
                      <a:pt x="2851" y="174"/>
                    </a:lnTo>
                    <a:lnTo>
                      <a:pt x="2858" y="172"/>
                    </a:lnTo>
                    <a:lnTo>
                      <a:pt x="2863" y="170"/>
                    </a:lnTo>
                    <a:lnTo>
                      <a:pt x="2867" y="166"/>
                    </a:lnTo>
                    <a:lnTo>
                      <a:pt x="2872" y="162"/>
                    </a:lnTo>
                    <a:lnTo>
                      <a:pt x="2875" y="157"/>
                    </a:lnTo>
                    <a:lnTo>
                      <a:pt x="2877" y="153"/>
                    </a:lnTo>
                    <a:lnTo>
                      <a:pt x="2878" y="153"/>
                    </a:lnTo>
                    <a:lnTo>
                      <a:pt x="2879" y="173"/>
                    </a:lnTo>
                    <a:lnTo>
                      <a:pt x="2898" y="173"/>
                    </a:lnTo>
                    <a:lnTo>
                      <a:pt x="2897" y="158"/>
                    </a:lnTo>
                    <a:lnTo>
                      <a:pt x="2897" y="143"/>
                    </a:lnTo>
                    <a:lnTo>
                      <a:pt x="2897" y="0"/>
                    </a:lnTo>
                    <a:lnTo>
                      <a:pt x="2876" y="0"/>
                    </a:lnTo>
                    <a:close/>
                    <a:moveTo>
                      <a:pt x="2876" y="124"/>
                    </a:moveTo>
                    <a:lnTo>
                      <a:pt x="2876" y="128"/>
                    </a:lnTo>
                    <a:lnTo>
                      <a:pt x="2875" y="133"/>
                    </a:lnTo>
                    <a:lnTo>
                      <a:pt x="2873" y="138"/>
                    </a:lnTo>
                    <a:lnTo>
                      <a:pt x="2871" y="144"/>
                    </a:lnTo>
                    <a:lnTo>
                      <a:pt x="2867" y="148"/>
                    </a:lnTo>
                    <a:lnTo>
                      <a:pt x="2863" y="152"/>
                    </a:lnTo>
                    <a:lnTo>
                      <a:pt x="2859" y="155"/>
                    </a:lnTo>
                    <a:lnTo>
                      <a:pt x="2854" y="156"/>
                    </a:lnTo>
                    <a:lnTo>
                      <a:pt x="2850" y="158"/>
                    </a:lnTo>
                    <a:lnTo>
                      <a:pt x="2845" y="158"/>
                    </a:lnTo>
                    <a:lnTo>
                      <a:pt x="2836" y="157"/>
                    </a:lnTo>
                    <a:lnTo>
                      <a:pt x="2830" y="155"/>
                    </a:lnTo>
                    <a:lnTo>
                      <a:pt x="2824" y="151"/>
                    </a:lnTo>
                    <a:lnTo>
                      <a:pt x="2819" y="146"/>
                    </a:lnTo>
                    <a:lnTo>
                      <a:pt x="2816" y="139"/>
                    </a:lnTo>
                    <a:lnTo>
                      <a:pt x="2813" y="132"/>
                    </a:lnTo>
                    <a:lnTo>
                      <a:pt x="2811" y="124"/>
                    </a:lnTo>
                    <a:lnTo>
                      <a:pt x="2811" y="115"/>
                    </a:lnTo>
                    <a:lnTo>
                      <a:pt x="2811" y="105"/>
                    </a:lnTo>
                    <a:lnTo>
                      <a:pt x="2813" y="97"/>
                    </a:lnTo>
                    <a:lnTo>
                      <a:pt x="2816" y="89"/>
                    </a:lnTo>
                    <a:lnTo>
                      <a:pt x="2820" y="83"/>
                    </a:lnTo>
                    <a:lnTo>
                      <a:pt x="2824" y="77"/>
                    </a:lnTo>
                    <a:lnTo>
                      <a:pt x="2831" y="73"/>
                    </a:lnTo>
                    <a:lnTo>
                      <a:pt x="2837" y="70"/>
                    </a:lnTo>
                    <a:lnTo>
                      <a:pt x="2845" y="69"/>
                    </a:lnTo>
                    <a:lnTo>
                      <a:pt x="2850" y="70"/>
                    </a:lnTo>
                    <a:lnTo>
                      <a:pt x="2855" y="72"/>
                    </a:lnTo>
                    <a:lnTo>
                      <a:pt x="2861" y="74"/>
                    </a:lnTo>
                    <a:lnTo>
                      <a:pt x="2864" y="77"/>
                    </a:lnTo>
                    <a:lnTo>
                      <a:pt x="2868" y="80"/>
                    </a:lnTo>
                    <a:lnTo>
                      <a:pt x="2871" y="85"/>
                    </a:lnTo>
                    <a:lnTo>
                      <a:pt x="2874" y="89"/>
                    </a:lnTo>
                    <a:lnTo>
                      <a:pt x="2875" y="94"/>
                    </a:lnTo>
                    <a:lnTo>
                      <a:pt x="2876" y="98"/>
                    </a:lnTo>
                    <a:lnTo>
                      <a:pt x="2876" y="103"/>
                    </a:lnTo>
                    <a:lnTo>
                      <a:pt x="2876" y="124"/>
                    </a:lnTo>
                    <a:close/>
                    <a:moveTo>
                      <a:pt x="3023" y="118"/>
                    </a:moveTo>
                    <a:lnTo>
                      <a:pt x="3023" y="114"/>
                    </a:lnTo>
                    <a:lnTo>
                      <a:pt x="3023" y="108"/>
                    </a:lnTo>
                    <a:lnTo>
                      <a:pt x="3023" y="99"/>
                    </a:lnTo>
                    <a:lnTo>
                      <a:pt x="3022" y="90"/>
                    </a:lnTo>
                    <a:lnTo>
                      <a:pt x="3019" y="82"/>
                    </a:lnTo>
                    <a:lnTo>
                      <a:pt x="3014" y="73"/>
                    </a:lnTo>
                    <a:lnTo>
                      <a:pt x="3011" y="68"/>
                    </a:lnTo>
                    <a:lnTo>
                      <a:pt x="3008" y="65"/>
                    </a:lnTo>
                    <a:lnTo>
                      <a:pt x="3003" y="62"/>
                    </a:lnTo>
                    <a:lnTo>
                      <a:pt x="2999" y="58"/>
                    </a:lnTo>
                    <a:lnTo>
                      <a:pt x="2995" y="56"/>
                    </a:lnTo>
                    <a:lnTo>
                      <a:pt x="2989" y="54"/>
                    </a:lnTo>
                    <a:lnTo>
                      <a:pt x="2983" y="53"/>
                    </a:lnTo>
                    <a:lnTo>
                      <a:pt x="2976" y="53"/>
                    </a:lnTo>
                    <a:lnTo>
                      <a:pt x="2970" y="53"/>
                    </a:lnTo>
                    <a:lnTo>
                      <a:pt x="2965" y="54"/>
                    </a:lnTo>
                    <a:lnTo>
                      <a:pt x="2959" y="56"/>
                    </a:lnTo>
                    <a:lnTo>
                      <a:pt x="2954" y="57"/>
                    </a:lnTo>
                    <a:lnTo>
                      <a:pt x="2949" y="60"/>
                    </a:lnTo>
                    <a:lnTo>
                      <a:pt x="2945" y="64"/>
                    </a:lnTo>
                    <a:lnTo>
                      <a:pt x="2941" y="67"/>
                    </a:lnTo>
                    <a:lnTo>
                      <a:pt x="2938" y="72"/>
                    </a:lnTo>
                    <a:lnTo>
                      <a:pt x="2931" y="80"/>
                    </a:lnTo>
                    <a:lnTo>
                      <a:pt x="2927" y="92"/>
                    </a:lnTo>
                    <a:lnTo>
                      <a:pt x="2924" y="103"/>
                    </a:lnTo>
                    <a:lnTo>
                      <a:pt x="2922" y="116"/>
                    </a:lnTo>
                    <a:lnTo>
                      <a:pt x="2924" y="128"/>
                    </a:lnTo>
                    <a:lnTo>
                      <a:pt x="2927" y="141"/>
                    </a:lnTo>
                    <a:lnTo>
                      <a:pt x="2929" y="146"/>
                    </a:lnTo>
                    <a:lnTo>
                      <a:pt x="2931" y="151"/>
                    </a:lnTo>
                    <a:lnTo>
                      <a:pt x="2934" y="155"/>
                    </a:lnTo>
                    <a:lnTo>
                      <a:pt x="2938" y="160"/>
                    </a:lnTo>
                    <a:lnTo>
                      <a:pt x="2942" y="163"/>
                    </a:lnTo>
                    <a:lnTo>
                      <a:pt x="2945" y="166"/>
                    </a:lnTo>
                    <a:lnTo>
                      <a:pt x="2951" y="168"/>
                    </a:lnTo>
                    <a:lnTo>
                      <a:pt x="2955" y="171"/>
                    </a:lnTo>
                    <a:lnTo>
                      <a:pt x="2960" y="173"/>
                    </a:lnTo>
                    <a:lnTo>
                      <a:pt x="2967" y="174"/>
                    </a:lnTo>
                    <a:lnTo>
                      <a:pt x="2972" y="175"/>
                    </a:lnTo>
                    <a:lnTo>
                      <a:pt x="2979" y="175"/>
                    </a:lnTo>
                    <a:lnTo>
                      <a:pt x="2992" y="175"/>
                    </a:lnTo>
                    <a:lnTo>
                      <a:pt x="3002" y="173"/>
                    </a:lnTo>
                    <a:lnTo>
                      <a:pt x="3010" y="171"/>
                    </a:lnTo>
                    <a:lnTo>
                      <a:pt x="3016" y="168"/>
                    </a:lnTo>
                    <a:lnTo>
                      <a:pt x="3013" y="153"/>
                    </a:lnTo>
                    <a:lnTo>
                      <a:pt x="3007" y="155"/>
                    </a:lnTo>
                    <a:lnTo>
                      <a:pt x="3000" y="157"/>
                    </a:lnTo>
                    <a:lnTo>
                      <a:pt x="2992" y="158"/>
                    </a:lnTo>
                    <a:lnTo>
                      <a:pt x="2982" y="158"/>
                    </a:lnTo>
                    <a:lnTo>
                      <a:pt x="2974" y="158"/>
                    </a:lnTo>
                    <a:lnTo>
                      <a:pt x="2967" y="156"/>
                    </a:lnTo>
                    <a:lnTo>
                      <a:pt x="2960" y="154"/>
                    </a:lnTo>
                    <a:lnTo>
                      <a:pt x="2955" y="150"/>
                    </a:lnTo>
                    <a:lnTo>
                      <a:pt x="2949" y="144"/>
                    </a:lnTo>
                    <a:lnTo>
                      <a:pt x="2946" y="136"/>
                    </a:lnTo>
                    <a:lnTo>
                      <a:pt x="2944" y="128"/>
                    </a:lnTo>
                    <a:lnTo>
                      <a:pt x="2943" y="118"/>
                    </a:lnTo>
                    <a:lnTo>
                      <a:pt x="3023" y="118"/>
                    </a:lnTo>
                    <a:close/>
                    <a:moveTo>
                      <a:pt x="2943" y="103"/>
                    </a:moveTo>
                    <a:lnTo>
                      <a:pt x="2944" y="97"/>
                    </a:lnTo>
                    <a:lnTo>
                      <a:pt x="2945" y="92"/>
                    </a:lnTo>
                    <a:lnTo>
                      <a:pt x="2948" y="85"/>
                    </a:lnTo>
                    <a:lnTo>
                      <a:pt x="2952" y="79"/>
                    </a:lnTo>
                    <a:lnTo>
                      <a:pt x="2956" y="75"/>
                    </a:lnTo>
                    <a:lnTo>
                      <a:pt x="2961" y="72"/>
                    </a:lnTo>
                    <a:lnTo>
                      <a:pt x="2968" y="69"/>
                    </a:lnTo>
                    <a:lnTo>
                      <a:pt x="2974" y="68"/>
                    </a:lnTo>
                    <a:lnTo>
                      <a:pt x="2983" y="69"/>
                    </a:lnTo>
                    <a:lnTo>
                      <a:pt x="2989" y="72"/>
                    </a:lnTo>
                    <a:lnTo>
                      <a:pt x="2994" y="75"/>
                    </a:lnTo>
                    <a:lnTo>
                      <a:pt x="2998" y="80"/>
                    </a:lnTo>
                    <a:lnTo>
                      <a:pt x="3000" y="86"/>
                    </a:lnTo>
                    <a:lnTo>
                      <a:pt x="3002" y="92"/>
                    </a:lnTo>
                    <a:lnTo>
                      <a:pt x="3003" y="97"/>
                    </a:lnTo>
                    <a:lnTo>
                      <a:pt x="3003" y="103"/>
                    </a:lnTo>
                    <a:lnTo>
                      <a:pt x="2943" y="103"/>
                    </a:lnTo>
                    <a:close/>
                    <a:moveTo>
                      <a:pt x="434" y="466"/>
                    </a:moveTo>
                    <a:lnTo>
                      <a:pt x="434" y="348"/>
                    </a:lnTo>
                    <a:lnTo>
                      <a:pt x="414" y="348"/>
                    </a:lnTo>
                    <a:lnTo>
                      <a:pt x="414" y="466"/>
                    </a:lnTo>
                    <a:lnTo>
                      <a:pt x="434" y="466"/>
                    </a:lnTo>
                    <a:close/>
                    <a:moveTo>
                      <a:pt x="423" y="301"/>
                    </a:moveTo>
                    <a:lnTo>
                      <a:pt x="419" y="302"/>
                    </a:lnTo>
                    <a:lnTo>
                      <a:pt x="415" y="305"/>
                    </a:lnTo>
                    <a:lnTo>
                      <a:pt x="411" y="309"/>
                    </a:lnTo>
                    <a:lnTo>
                      <a:pt x="410" y="314"/>
                    </a:lnTo>
                    <a:lnTo>
                      <a:pt x="411" y="320"/>
                    </a:lnTo>
                    <a:lnTo>
                      <a:pt x="415" y="324"/>
                    </a:lnTo>
                    <a:lnTo>
                      <a:pt x="418" y="327"/>
                    </a:lnTo>
                    <a:lnTo>
                      <a:pt x="423" y="328"/>
                    </a:lnTo>
                    <a:lnTo>
                      <a:pt x="429" y="327"/>
                    </a:lnTo>
                    <a:lnTo>
                      <a:pt x="433" y="324"/>
                    </a:lnTo>
                    <a:lnTo>
                      <a:pt x="435" y="320"/>
                    </a:lnTo>
                    <a:lnTo>
                      <a:pt x="436" y="314"/>
                    </a:lnTo>
                    <a:lnTo>
                      <a:pt x="435" y="309"/>
                    </a:lnTo>
                    <a:lnTo>
                      <a:pt x="433" y="305"/>
                    </a:lnTo>
                    <a:lnTo>
                      <a:pt x="429" y="302"/>
                    </a:lnTo>
                    <a:lnTo>
                      <a:pt x="423" y="301"/>
                    </a:lnTo>
                    <a:close/>
                    <a:moveTo>
                      <a:pt x="469" y="466"/>
                    </a:moveTo>
                    <a:lnTo>
                      <a:pt x="489" y="466"/>
                    </a:lnTo>
                    <a:lnTo>
                      <a:pt x="489" y="395"/>
                    </a:lnTo>
                    <a:lnTo>
                      <a:pt x="489" y="389"/>
                    </a:lnTo>
                    <a:lnTo>
                      <a:pt x="490" y="385"/>
                    </a:lnTo>
                    <a:lnTo>
                      <a:pt x="492" y="380"/>
                    </a:lnTo>
                    <a:lnTo>
                      <a:pt x="495" y="376"/>
                    </a:lnTo>
                    <a:lnTo>
                      <a:pt x="498" y="372"/>
                    </a:lnTo>
                    <a:lnTo>
                      <a:pt x="501" y="369"/>
                    </a:lnTo>
                    <a:lnTo>
                      <a:pt x="504" y="367"/>
                    </a:lnTo>
                    <a:lnTo>
                      <a:pt x="509" y="365"/>
                    </a:lnTo>
                    <a:lnTo>
                      <a:pt x="514" y="363"/>
                    </a:lnTo>
                    <a:lnTo>
                      <a:pt x="518" y="362"/>
                    </a:lnTo>
                    <a:lnTo>
                      <a:pt x="525" y="363"/>
                    </a:lnTo>
                    <a:lnTo>
                      <a:pt x="531" y="366"/>
                    </a:lnTo>
                    <a:lnTo>
                      <a:pt x="536" y="369"/>
                    </a:lnTo>
                    <a:lnTo>
                      <a:pt x="539" y="373"/>
                    </a:lnTo>
                    <a:lnTo>
                      <a:pt x="542" y="378"/>
                    </a:lnTo>
                    <a:lnTo>
                      <a:pt x="543" y="385"/>
                    </a:lnTo>
                    <a:lnTo>
                      <a:pt x="544" y="390"/>
                    </a:lnTo>
                    <a:lnTo>
                      <a:pt x="545" y="398"/>
                    </a:lnTo>
                    <a:lnTo>
                      <a:pt x="545" y="466"/>
                    </a:lnTo>
                    <a:lnTo>
                      <a:pt x="566" y="466"/>
                    </a:lnTo>
                    <a:lnTo>
                      <a:pt x="566" y="395"/>
                    </a:lnTo>
                    <a:lnTo>
                      <a:pt x="566" y="388"/>
                    </a:lnTo>
                    <a:lnTo>
                      <a:pt x="565" y="381"/>
                    </a:lnTo>
                    <a:lnTo>
                      <a:pt x="564" y="376"/>
                    </a:lnTo>
                    <a:lnTo>
                      <a:pt x="562" y="370"/>
                    </a:lnTo>
                    <a:lnTo>
                      <a:pt x="557" y="361"/>
                    </a:lnTo>
                    <a:lnTo>
                      <a:pt x="552" y="355"/>
                    </a:lnTo>
                    <a:lnTo>
                      <a:pt x="545" y="350"/>
                    </a:lnTo>
                    <a:lnTo>
                      <a:pt x="539" y="347"/>
                    </a:lnTo>
                    <a:lnTo>
                      <a:pt x="531" y="346"/>
                    </a:lnTo>
                    <a:lnTo>
                      <a:pt x="526" y="344"/>
                    </a:lnTo>
                    <a:lnTo>
                      <a:pt x="518" y="346"/>
                    </a:lnTo>
                    <a:lnTo>
                      <a:pt x="512" y="347"/>
                    </a:lnTo>
                    <a:lnTo>
                      <a:pt x="506" y="349"/>
                    </a:lnTo>
                    <a:lnTo>
                      <a:pt x="501" y="352"/>
                    </a:lnTo>
                    <a:lnTo>
                      <a:pt x="497" y="356"/>
                    </a:lnTo>
                    <a:lnTo>
                      <a:pt x="494" y="359"/>
                    </a:lnTo>
                    <a:lnTo>
                      <a:pt x="490" y="363"/>
                    </a:lnTo>
                    <a:lnTo>
                      <a:pt x="488" y="367"/>
                    </a:lnTo>
                    <a:lnTo>
                      <a:pt x="487" y="367"/>
                    </a:lnTo>
                    <a:lnTo>
                      <a:pt x="486" y="348"/>
                    </a:lnTo>
                    <a:lnTo>
                      <a:pt x="468" y="348"/>
                    </a:lnTo>
                    <a:lnTo>
                      <a:pt x="469" y="362"/>
                    </a:lnTo>
                    <a:lnTo>
                      <a:pt x="469" y="379"/>
                    </a:lnTo>
                    <a:lnTo>
                      <a:pt x="469" y="466"/>
                    </a:lnTo>
                    <a:close/>
                    <a:moveTo>
                      <a:pt x="677" y="293"/>
                    </a:moveTo>
                    <a:lnTo>
                      <a:pt x="677" y="363"/>
                    </a:lnTo>
                    <a:lnTo>
                      <a:pt x="677" y="363"/>
                    </a:lnTo>
                    <a:lnTo>
                      <a:pt x="675" y="360"/>
                    </a:lnTo>
                    <a:lnTo>
                      <a:pt x="672" y="357"/>
                    </a:lnTo>
                    <a:lnTo>
                      <a:pt x="668" y="353"/>
                    </a:lnTo>
                    <a:lnTo>
                      <a:pt x="664" y="350"/>
                    </a:lnTo>
                    <a:lnTo>
                      <a:pt x="660" y="348"/>
                    </a:lnTo>
                    <a:lnTo>
                      <a:pt x="654" y="347"/>
                    </a:lnTo>
                    <a:lnTo>
                      <a:pt x="649" y="346"/>
                    </a:lnTo>
                    <a:lnTo>
                      <a:pt x="643" y="344"/>
                    </a:lnTo>
                    <a:lnTo>
                      <a:pt x="637" y="346"/>
                    </a:lnTo>
                    <a:lnTo>
                      <a:pt x="632" y="346"/>
                    </a:lnTo>
                    <a:lnTo>
                      <a:pt x="627" y="348"/>
                    </a:lnTo>
                    <a:lnTo>
                      <a:pt x="622" y="349"/>
                    </a:lnTo>
                    <a:lnTo>
                      <a:pt x="613" y="355"/>
                    </a:lnTo>
                    <a:lnTo>
                      <a:pt x="606" y="362"/>
                    </a:lnTo>
                    <a:lnTo>
                      <a:pt x="603" y="367"/>
                    </a:lnTo>
                    <a:lnTo>
                      <a:pt x="600" y="371"/>
                    </a:lnTo>
                    <a:lnTo>
                      <a:pt x="597" y="377"/>
                    </a:lnTo>
                    <a:lnTo>
                      <a:pt x="595" y="382"/>
                    </a:lnTo>
                    <a:lnTo>
                      <a:pt x="594" y="388"/>
                    </a:lnTo>
                    <a:lnTo>
                      <a:pt x="592" y="395"/>
                    </a:lnTo>
                    <a:lnTo>
                      <a:pt x="592" y="401"/>
                    </a:lnTo>
                    <a:lnTo>
                      <a:pt x="591" y="408"/>
                    </a:lnTo>
                    <a:lnTo>
                      <a:pt x="592" y="421"/>
                    </a:lnTo>
                    <a:lnTo>
                      <a:pt x="595" y="433"/>
                    </a:lnTo>
                    <a:lnTo>
                      <a:pt x="599" y="443"/>
                    </a:lnTo>
                    <a:lnTo>
                      <a:pt x="605" y="451"/>
                    </a:lnTo>
                    <a:lnTo>
                      <a:pt x="612" y="458"/>
                    </a:lnTo>
                    <a:lnTo>
                      <a:pt x="621" y="464"/>
                    </a:lnTo>
                    <a:lnTo>
                      <a:pt x="625" y="466"/>
                    </a:lnTo>
                    <a:lnTo>
                      <a:pt x="630" y="467"/>
                    </a:lnTo>
                    <a:lnTo>
                      <a:pt x="635" y="468"/>
                    </a:lnTo>
                    <a:lnTo>
                      <a:pt x="640" y="468"/>
                    </a:lnTo>
                    <a:lnTo>
                      <a:pt x="647" y="468"/>
                    </a:lnTo>
                    <a:lnTo>
                      <a:pt x="653" y="466"/>
                    </a:lnTo>
                    <a:lnTo>
                      <a:pt x="659" y="464"/>
                    </a:lnTo>
                    <a:lnTo>
                      <a:pt x="664" y="461"/>
                    </a:lnTo>
                    <a:lnTo>
                      <a:pt x="668" y="458"/>
                    </a:lnTo>
                    <a:lnTo>
                      <a:pt x="673" y="454"/>
                    </a:lnTo>
                    <a:lnTo>
                      <a:pt x="676" y="449"/>
                    </a:lnTo>
                    <a:lnTo>
                      <a:pt x="679" y="445"/>
                    </a:lnTo>
                    <a:lnTo>
                      <a:pt x="679" y="445"/>
                    </a:lnTo>
                    <a:lnTo>
                      <a:pt x="680" y="466"/>
                    </a:lnTo>
                    <a:lnTo>
                      <a:pt x="699" y="466"/>
                    </a:lnTo>
                    <a:lnTo>
                      <a:pt x="699" y="451"/>
                    </a:lnTo>
                    <a:lnTo>
                      <a:pt x="698" y="435"/>
                    </a:lnTo>
                    <a:lnTo>
                      <a:pt x="698" y="293"/>
                    </a:lnTo>
                    <a:lnTo>
                      <a:pt x="677" y="293"/>
                    </a:lnTo>
                    <a:close/>
                    <a:moveTo>
                      <a:pt x="677" y="416"/>
                    </a:moveTo>
                    <a:lnTo>
                      <a:pt x="677" y="421"/>
                    </a:lnTo>
                    <a:lnTo>
                      <a:pt x="676" y="426"/>
                    </a:lnTo>
                    <a:lnTo>
                      <a:pt x="675" y="431"/>
                    </a:lnTo>
                    <a:lnTo>
                      <a:pt x="672" y="436"/>
                    </a:lnTo>
                    <a:lnTo>
                      <a:pt x="668" y="440"/>
                    </a:lnTo>
                    <a:lnTo>
                      <a:pt x="665" y="444"/>
                    </a:lnTo>
                    <a:lnTo>
                      <a:pt x="661" y="447"/>
                    </a:lnTo>
                    <a:lnTo>
                      <a:pt x="656" y="449"/>
                    </a:lnTo>
                    <a:lnTo>
                      <a:pt x="651" y="450"/>
                    </a:lnTo>
                    <a:lnTo>
                      <a:pt x="646" y="450"/>
                    </a:lnTo>
                    <a:lnTo>
                      <a:pt x="638" y="450"/>
                    </a:lnTo>
                    <a:lnTo>
                      <a:pt x="631" y="447"/>
                    </a:lnTo>
                    <a:lnTo>
                      <a:pt x="625" y="444"/>
                    </a:lnTo>
                    <a:lnTo>
                      <a:pt x="621" y="438"/>
                    </a:lnTo>
                    <a:lnTo>
                      <a:pt x="617" y="431"/>
                    </a:lnTo>
                    <a:lnTo>
                      <a:pt x="614" y="425"/>
                    </a:lnTo>
                    <a:lnTo>
                      <a:pt x="612" y="416"/>
                    </a:lnTo>
                    <a:lnTo>
                      <a:pt x="612" y="407"/>
                    </a:lnTo>
                    <a:lnTo>
                      <a:pt x="612" y="398"/>
                    </a:lnTo>
                    <a:lnTo>
                      <a:pt x="614" y="389"/>
                    </a:lnTo>
                    <a:lnTo>
                      <a:pt x="618" y="381"/>
                    </a:lnTo>
                    <a:lnTo>
                      <a:pt x="621" y="375"/>
                    </a:lnTo>
                    <a:lnTo>
                      <a:pt x="626" y="369"/>
                    </a:lnTo>
                    <a:lnTo>
                      <a:pt x="632" y="366"/>
                    </a:lnTo>
                    <a:lnTo>
                      <a:pt x="638" y="362"/>
                    </a:lnTo>
                    <a:lnTo>
                      <a:pt x="646" y="362"/>
                    </a:lnTo>
                    <a:lnTo>
                      <a:pt x="652" y="362"/>
                    </a:lnTo>
                    <a:lnTo>
                      <a:pt x="658" y="363"/>
                    </a:lnTo>
                    <a:lnTo>
                      <a:pt x="662" y="366"/>
                    </a:lnTo>
                    <a:lnTo>
                      <a:pt x="666" y="369"/>
                    </a:lnTo>
                    <a:lnTo>
                      <a:pt x="670" y="372"/>
                    </a:lnTo>
                    <a:lnTo>
                      <a:pt x="673" y="377"/>
                    </a:lnTo>
                    <a:lnTo>
                      <a:pt x="675" y="381"/>
                    </a:lnTo>
                    <a:lnTo>
                      <a:pt x="676" y="387"/>
                    </a:lnTo>
                    <a:lnTo>
                      <a:pt x="677" y="391"/>
                    </a:lnTo>
                    <a:lnTo>
                      <a:pt x="677" y="396"/>
                    </a:lnTo>
                    <a:lnTo>
                      <a:pt x="677" y="416"/>
                    </a:lnTo>
                    <a:close/>
                    <a:moveTo>
                      <a:pt x="828" y="348"/>
                    </a:moveTo>
                    <a:lnTo>
                      <a:pt x="807" y="348"/>
                    </a:lnTo>
                    <a:lnTo>
                      <a:pt x="807" y="420"/>
                    </a:lnTo>
                    <a:lnTo>
                      <a:pt x="807" y="426"/>
                    </a:lnTo>
                    <a:lnTo>
                      <a:pt x="806" y="431"/>
                    </a:lnTo>
                    <a:lnTo>
                      <a:pt x="801" y="438"/>
                    </a:lnTo>
                    <a:lnTo>
                      <a:pt x="795" y="444"/>
                    </a:lnTo>
                    <a:lnTo>
                      <a:pt x="792" y="447"/>
                    </a:lnTo>
                    <a:lnTo>
                      <a:pt x="787" y="448"/>
                    </a:lnTo>
                    <a:lnTo>
                      <a:pt x="783" y="450"/>
                    </a:lnTo>
                    <a:lnTo>
                      <a:pt x="778" y="450"/>
                    </a:lnTo>
                    <a:lnTo>
                      <a:pt x="771" y="449"/>
                    </a:lnTo>
                    <a:lnTo>
                      <a:pt x="766" y="448"/>
                    </a:lnTo>
                    <a:lnTo>
                      <a:pt x="761" y="445"/>
                    </a:lnTo>
                    <a:lnTo>
                      <a:pt x="758" y="440"/>
                    </a:lnTo>
                    <a:lnTo>
                      <a:pt x="756" y="435"/>
                    </a:lnTo>
                    <a:lnTo>
                      <a:pt x="754" y="428"/>
                    </a:lnTo>
                    <a:lnTo>
                      <a:pt x="753" y="421"/>
                    </a:lnTo>
                    <a:lnTo>
                      <a:pt x="753" y="412"/>
                    </a:lnTo>
                    <a:lnTo>
                      <a:pt x="753" y="348"/>
                    </a:lnTo>
                    <a:lnTo>
                      <a:pt x="732" y="348"/>
                    </a:lnTo>
                    <a:lnTo>
                      <a:pt x="732" y="417"/>
                    </a:lnTo>
                    <a:lnTo>
                      <a:pt x="732" y="430"/>
                    </a:lnTo>
                    <a:lnTo>
                      <a:pt x="735" y="443"/>
                    </a:lnTo>
                    <a:lnTo>
                      <a:pt x="740" y="451"/>
                    </a:lnTo>
                    <a:lnTo>
                      <a:pt x="745" y="458"/>
                    </a:lnTo>
                    <a:lnTo>
                      <a:pt x="751" y="463"/>
                    </a:lnTo>
                    <a:lnTo>
                      <a:pt x="757" y="466"/>
                    </a:lnTo>
                    <a:lnTo>
                      <a:pt x="765" y="467"/>
                    </a:lnTo>
                    <a:lnTo>
                      <a:pt x="771" y="468"/>
                    </a:lnTo>
                    <a:lnTo>
                      <a:pt x="779" y="467"/>
                    </a:lnTo>
                    <a:lnTo>
                      <a:pt x="785" y="466"/>
                    </a:lnTo>
                    <a:lnTo>
                      <a:pt x="791" y="464"/>
                    </a:lnTo>
                    <a:lnTo>
                      <a:pt x="796" y="460"/>
                    </a:lnTo>
                    <a:lnTo>
                      <a:pt x="803" y="454"/>
                    </a:lnTo>
                    <a:lnTo>
                      <a:pt x="809" y="446"/>
                    </a:lnTo>
                    <a:lnTo>
                      <a:pt x="809" y="446"/>
                    </a:lnTo>
                    <a:lnTo>
                      <a:pt x="810" y="466"/>
                    </a:lnTo>
                    <a:lnTo>
                      <a:pt x="828" y="466"/>
                    </a:lnTo>
                    <a:lnTo>
                      <a:pt x="828" y="450"/>
                    </a:lnTo>
                    <a:lnTo>
                      <a:pt x="828" y="434"/>
                    </a:lnTo>
                    <a:lnTo>
                      <a:pt x="828" y="348"/>
                    </a:lnTo>
                    <a:close/>
                    <a:moveTo>
                      <a:pt x="854" y="460"/>
                    </a:moveTo>
                    <a:lnTo>
                      <a:pt x="861" y="463"/>
                    </a:lnTo>
                    <a:lnTo>
                      <a:pt x="868" y="466"/>
                    </a:lnTo>
                    <a:lnTo>
                      <a:pt x="877" y="467"/>
                    </a:lnTo>
                    <a:lnTo>
                      <a:pt x="887" y="468"/>
                    </a:lnTo>
                    <a:lnTo>
                      <a:pt x="896" y="467"/>
                    </a:lnTo>
                    <a:lnTo>
                      <a:pt x="905" y="465"/>
                    </a:lnTo>
                    <a:lnTo>
                      <a:pt x="911" y="463"/>
                    </a:lnTo>
                    <a:lnTo>
                      <a:pt x="918" y="458"/>
                    </a:lnTo>
                    <a:lnTo>
                      <a:pt x="922" y="453"/>
                    </a:lnTo>
                    <a:lnTo>
                      <a:pt x="927" y="447"/>
                    </a:lnTo>
                    <a:lnTo>
                      <a:pt x="929" y="440"/>
                    </a:lnTo>
                    <a:lnTo>
                      <a:pt x="929" y="433"/>
                    </a:lnTo>
                    <a:lnTo>
                      <a:pt x="929" y="426"/>
                    </a:lnTo>
                    <a:lnTo>
                      <a:pt x="928" y="420"/>
                    </a:lnTo>
                    <a:lnTo>
                      <a:pt x="924" y="416"/>
                    </a:lnTo>
                    <a:lnTo>
                      <a:pt x="921" y="411"/>
                    </a:lnTo>
                    <a:lnTo>
                      <a:pt x="917" y="407"/>
                    </a:lnTo>
                    <a:lnTo>
                      <a:pt x="913" y="404"/>
                    </a:lnTo>
                    <a:lnTo>
                      <a:pt x="906" y="400"/>
                    </a:lnTo>
                    <a:lnTo>
                      <a:pt x="900" y="397"/>
                    </a:lnTo>
                    <a:lnTo>
                      <a:pt x="890" y="392"/>
                    </a:lnTo>
                    <a:lnTo>
                      <a:pt x="882" y="389"/>
                    </a:lnTo>
                    <a:lnTo>
                      <a:pt x="880" y="386"/>
                    </a:lnTo>
                    <a:lnTo>
                      <a:pt x="879" y="383"/>
                    </a:lnTo>
                    <a:lnTo>
                      <a:pt x="878" y="380"/>
                    </a:lnTo>
                    <a:lnTo>
                      <a:pt x="877" y="377"/>
                    </a:lnTo>
                    <a:lnTo>
                      <a:pt x="878" y="373"/>
                    </a:lnTo>
                    <a:lnTo>
                      <a:pt x="879" y="371"/>
                    </a:lnTo>
                    <a:lnTo>
                      <a:pt x="880" y="368"/>
                    </a:lnTo>
                    <a:lnTo>
                      <a:pt x="882" y="366"/>
                    </a:lnTo>
                    <a:lnTo>
                      <a:pt x="886" y="363"/>
                    </a:lnTo>
                    <a:lnTo>
                      <a:pt x="889" y="362"/>
                    </a:lnTo>
                    <a:lnTo>
                      <a:pt x="892" y="361"/>
                    </a:lnTo>
                    <a:lnTo>
                      <a:pt x="896" y="361"/>
                    </a:lnTo>
                    <a:lnTo>
                      <a:pt x="904" y="361"/>
                    </a:lnTo>
                    <a:lnTo>
                      <a:pt x="910" y="363"/>
                    </a:lnTo>
                    <a:lnTo>
                      <a:pt x="916" y="366"/>
                    </a:lnTo>
                    <a:lnTo>
                      <a:pt x="920" y="368"/>
                    </a:lnTo>
                    <a:lnTo>
                      <a:pt x="926" y="352"/>
                    </a:lnTo>
                    <a:lnTo>
                      <a:pt x="919" y="350"/>
                    </a:lnTo>
                    <a:lnTo>
                      <a:pt x="913" y="347"/>
                    </a:lnTo>
                    <a:lnTo>
                      <a:pt x="905" y="346"/>
                    </a:lnTo>
                    <a:lnTo>
                      <a:pt x="897" y="344"/>
                    </a:lnTo>
                    <a:lnTo>
                      <a:pt x="888" y="346"/>
                    </a:lnTo>
                    <a:lnTo>
                      <a:pt x="880" y="348"/>
                    </a:lnTo>
                    <a:lnTo>
                      <a:pt x="874" y="351"/>
                    </a:lnTo>
                    <a:lnTo>
                      <a:pt x="868" y="356"/>
                    </a:lnTo>
                    <a:lnTo>
                      <a:pt x="864" y="360"/>
                    </a:lnTo>
                    <a:lnTo>
                      <a:pt x="861" y="366"/>
                    </a:lnTo>
                    <a:lnTo>
                      <a:pt x="859" y="372"/>
                    </a:lnTo>
                    <a:lnTo>
                      <a:pt x="857" y="379"/>
                    </a:lnTo>
                    <a:lnTo>
                      <a:pt x="859" y="385"/>
                    </a:lnTo>
                    <a:lnTo>
                      <a:pt x="860" y="390"/>
                    </a:lnTo>
                    <a:lnTo>
                      <a:pt x="862" y="395"/>
                    </a:lnTo>
                    <a:lnTo>
                      <a:pt x="865" y="399"/>
                    </a:lnTo>
                    <a:lnTo>
                      <a:pt x="869" y="402"/>
                    </a:lnTo>
                    <a:lnTo>
                      <a:pt x="875" y="407"/>
                    </a:lnTo>
                    <a:lnTo>
                      <a:pt x="880" y="410"/>
                    </a:lnTo>
                    <a:lnTo>
                      <a:pt x="888" y="412"/>
                    </a:lnTo>
                    <a:lnTo>
                      <a:pt x="897" y="417"/>
                    </a:lnTo>
                    <a:lnTo>
                      <a:pt x="904" y="422"/>
                    </a:lnTo>
                    <a:lnTo>
                      <a:pt x="906" y="425"/>
                    </a:lnTo>
                    <a:lnTo>
                      <a:pt x="908" y="428"/>
                    </a:lnTo>
                    <a:lnTo>
                      <a:pt x="908" y="431"/>
                    </a:lnTo>
                    <a:lnTo>
                      <a:pt x="909" y="435"/>
                    </a:lnTo>
                    <a:lnTo>
                      <a:pt x="908" y="438"/>
                    </a:lnTo>
                    <a:lnTo>
                      <a:pt x="907" y="441"/>
                    </a:lnTo>
                    <a:lnTo>
                      <a:pt x="906" y="445"/>
                    </a:lnTo>
                    <a:lnTo>
                      <a:pt x="904" y="447"/>
                    </a:lnTo>
                    <a:lnTo>
                      <a:pt x="901" y="449"/>
                    </a:lnTo>
                    <a:lnTo>
                      <a:pt x="896" y="450"/>
                    </a:lnTo>
                    <a:lnTo>
                      <a:pt x="892" y="451"/>
                    </a:lnTo>
                    <a:lnTo>
                      <a:pt x="887" y="453"/>
                    </a:lnTo>
                    <a:lnTo>
                      <a:pt x="879" y="451"/>
                    </a:lnTo>
                    <a:lnTo>
                      <a:pt x="872" y="449"/>
                    </a:lnTo>
                    <a:lnTo>
                      <a:pt x="865" y="447"/>
                    </a:lnTo>
                    <a:lnTo>
                      <a:pt x="860" y="444"/>
                    </a:lnTo>
                    <a:lnTo>
                      <a:pt x="854" y="460"/>
                    </a:lnTo>
                    <a:close/>
                    <a:moveTo>
                      <a:pt x="960" y="320"/>
                    </a:moveTo>
                    <a:lnTo>
                      <a:pt x="960" y="348"/>
                    </a:lnTo>
                    <a:lnTo>
                      <a:pt x="943" y="348"/>
                    </a:lnTo>
                    <a:lnTo>
                      <a:pt x="943" y="365"/>
                    </a:lnTo>
                    <a:lnTo>
                      <a:pt x="960" y="365"/>
                    </a:lnTo>
                    <a:lnTo>
                      <a:pt x="960" y="428"/>
                    </a:lnTo>
                    <a:lnTo>
                      <a:pt x="961" y="438"/>
                    </a:lnTo>
                    <a:lnTo>
                      <a:pt x="962" y="446"/>
                    </a:lnTo>
                    <a:lnTo>
                      <a:pt x="964" y="454"/>
                    </a:lnTo>
                    <a:lnTo>
                      <a:pt x="969" y="459"/>
                    </a:lnTo>
                    <a:lnTo>
                      <a:pt x="973" y="463"/>
                    </a:lnTo>
                    <a:lnTo>
                      <a:pt x="977" y="466"/>
                    </a:lnTo>
                    <a:lnTo>
                      <a:pt x="984" y="467"/>
                    </a:lnTo>
                    <a:lnTo>
                      <a:pt x="990" y="468"/>
                    </a:lnTo>
                    <a:lnTo>
                      <a:pt x="1001" y="467"/>
                    </a:lnTo>
                    <a:lnTo>
                      <a:pt x="1009" y="465"/>
                    </a:lnTo>
                    <a:lnTo>
                      <a:pt x="1009" y="449"/>
                    </a:lnTo>
                    <a:lnTo>
                      <a:pt x="1003" y="450"/>
                    </a:lnTo>
                    <a:lnTo>
                      <a:pt x="996" y="450"/>
                    </a:lnTo>
                    <a:lnTo>
                      <a:pt x="992" y="450"/>
                    </a:lnTo>
                    <a:lnTo>
                      <a:pt x="989" y="449"/>
                    </a:lnTo>
                    <a:lnTo>
                      <a:pt x="986" y="447"/>
                    </a:lnTo>
                    <a:lnTo>
                      <a:pt x="984" y="445"/>
                    </a:lnTo>
                    <a:lnTo>
                      <a:pt x="983" y="441"/>
                    </a:lnTo>
                    <a:lnTo>
                      <a:pt x="982" y="437"/>
                    </a:lnTo>
                    <a:lnTo>
                      <a:pt x="981" y="433"/>
                    </a:lnTo>
                    <a:lnTo>
                      <a:pt x="981" y="427"/>
                    </a:lnTo>
                    <a:lnTo>
                      <a:pt x="981" y="365"/>
                    </a:lnTo>
                    <a:lnTo>
                      <a:pt x="1011" y="365"/>
                    </a:lnTo>
                    <a:lnTo>
                      <a:pt x="1011" y="348"/>
                    </a:lnTo>
                    <a:lnTo>
                      <a:pt x="981" y="348"/>
                    </a:lnTo>
                    <a:lnTo>
                      <a:pt x="981" y="314"/>
                    </a:lnTo>
                    <a:lnTo>
                      <a:pt x="960" y="320"/>
                    </a:lnTo>
                    <a:close/>
                    <a:moveTo>
                      <a:pt x="1034" y="466"/>
                    </a:moveTo>
                    <a:lnTo>
                      <a:pt x="1054" y="466"/>
                    </a:lnTo>
                    <a:lnTo>
                      <a:pt x="1054" y="402"/>
                    </a:lnTo>
                    <a:lnTo>
                      <a:pt x="1054" y="398"/>
                    </a:lnTo>
                    <a:lnTo>
                      <a:pt x="1055" y="392"/>
                    </a:lnTo>
                    <a:lnTo>
                      <a:pt x="1056" y="387"/>
                    </a:lnTo>
                    <a:lnTo>
                      <a:pt x="1058" y="381"/>
                    </a:lnTo>
                    <a:lnTo>
                      <a:pt x="1062" y="377"/>
                    </a:lnTo>
                    <a:lnTo>
                      <a:pt x="1065" y="373"/>
                    </a:lnTo>
                    <a:lnTo>
                      <a:pt x="1068" y="370"/>
                    </a:lnTo>
                    <a:lnTo>
                      <a:pt x="1072" y="367"/>
                    </a:lnTo>
                    <a:lnTo>
                      <a:pt x="1078" y="366"/>
                    </a:lnTo>
                    <a:lnTo>
                      <a:pt x="1083" y="366"/>
                    </a:lnTo>
                    <a:lnTo>
                      <a:pt x="1086" y="366"/>
                    </a:lnTo>
                    <a:lnTo>
                      <a:pt x="1090" y="366"/>
                    </a:lnTo>
                    <a:lnTo>
                      <a:pt x="1090" y="346"/>
                    </a:lnTo>
                    <a:lnTo>
                      <a:pt x="1088" y="346"/>
                    </a:lnTo>
                    <a:lnTo>
                      <a:pt x="1084" y="344"/>
                    </a:lnTo>
                    <a:lnTo>
                      <a:pt x="1079" y="346"/>
                    </a:lnTo>
                    <a:lnTo>
                      <a:pt x="1075" y="347"/>
                    </a:lnTo>
                    <a:lnTo>
                      <a:pt x="1069" y="349"/>
                    </a:lnTo>
                    <a:lnTo>
                      <a:pt x="1065" y="352"/>
                    </a:lnTo>
                    <a:lnTo>
                      <a:pt x="1062" y="356"/>
                    </a:lnTo>
                    <a:lnTo>
                      <a:pt x="1057" y="360"/>
                    </a:lnTo>
                    <a:lnTo>
                      <a:pt x="1055" y="366"/>
                    </a:lnTo>
                    <a:lnTo>
                      <a:pt x="1053" y="371"/>
                    </a:lnTo>
                    <a:lnTo>
                      <a:pt x="1052" y="371"/>
                    </a:lnTo>
                    <a:lnTo>
                      <a:pt x="1051" y="348"/>
                    </a:lnTo>
                    <a:lnTo>
                      <a:pt x="1032" y="348"/>
                    </a:lnTo>
                    <a:lnTo>
                      <a:pt x="1034" y="356"/>
                    </a:lnTo>
                    <a:lnTo>
                      <a:pt x="1034" y="365"/>
                    </a:lnTo>
                    <a:lnTo>
                      <a:pt x="1034" y="375"/>
                    </a:lnTo>
                    <a:lnTo>
                      <a:pt x="1034" y="385"/>
                    </a:lnTo>
                    <a:lnTo>
                      <a:pt x="1034" y="466"/>
                    </a:lnTo>
                    <a:close/>
                    <a:moveTo>
                      <a:pt x="1133" y="466"/>
                    </a:moveTo>
                    <a:lnTo>
                      <a:pt x="1133" y="348"/>
                    </a:lnTo>
                    <a:lnTo>
                      <a:pt x="1111" y="348"/>
                    </a:lnTo>
                    <a:lnTo>
                      <a:pt x="1111" y="466"/>
                    </a:lnTo>
                    <a:lnTo>
                      <a:pt x="1133" y="466"/>
                    </a:lnTo>
                    <a:close/>
                    <a:moveTo>
                      <a:pt x="1122" y="301"/>
                    </a:moveTo>
                    <a:lnTo>
                      <a:pt x="1117" y="302"/>
                    </a:lnTo>
                    <a:lnTo>
                      <a:pt x="1112" y="305"/>
                    </a:lnTo>
                    <a:lnTo>
                      <a:pt x="1110" y="309"/>
                    </a:lnTo>
                    <a:lnTo>
                      <a:pt x="1109" y="314"/>
                    </a:lnTo>
                    <a:lnTo>
                      <a:pt x="1110" y="320"/>
                    </a:lnTo>
                    <a:lnTo>
                      <a:pt x="1112" y="324"/>
                    </a:lnTo>
                    <a:lnTo>
                      <a:pt x="1117" y="327"/>
                    </a:lnTo>
                    <a:lnTo>
                      <a:pt x="1122" y="328"/>
                    </a:lnTo>
                    <a:lnTo>
                      <a:pt x="1127" y="327"/>
                    </a:lnTo>
                    <a:lnTo>
                      <a:pt x="1132" y="324"/>
                    </a:lnTo>
                    <a:lnTo>
                      <a:pt x="1134" y="320"/>
                    </a:lnTo>
                    <a:lnTo>
                      <a:pt x="1135" y="314"/>
                    </a:lnTo>
                    <a:lnTo>
                      <a:pt x="1134" y="309"/>
                    </a:lnTo>
                    <a:lnTo>
                      <a:pt x="1132" y="305"/>
                    </a:lnTo>
                    <a:lnTo>
                      <a:pt x="1127" y="302"/>
                    </a:lnTo>
                    <a:lnTo>
                      <a:pt x="1122" y="301"/>
                    </a:lnTo>
                    <a:close/>
                    <a:moveTo>
                      <a:pt x="1250" y="466"/>
                    </a:moveTo>
                    <a:lnTo>
                      <a:pt x="1247" y="453"/>
                    </a:lnTo>
                    <a:lnTo>
                      <a:pt x="1247" y="437"/>
                    </a:lnTo>
                    <a:lnTo>
                      <a:pt x="1247" y="394"/>
                    </a:lnTo>
                    <a:lnTo>
                      <a:pt x="1246" y="385"/>
                    </a:lnTo>
                    <a:lnTo>
                      <a:pt x="1245" y="376"/>
                    </a:lnTo>
                    <a:lnTo>
                      <a:pt x="1243" y="368"/>
                    </a:lnTo>
                    <a:lnTo>
                      <a:pt x="1239" y="360"/>
                    </a:lnTo>
                    <a:lnTo>
                      <a:pt x="1235" y="357"/>
                    </a:lnTo>
                    <a:lnTo>
                      <a:pt x="1232" y="355"/>
                    </a:lnTo>
                    <a:lnTo>
                      <a:pt x="1229" y="351"/>
                    </a:lnTo>
                    <a:lnTo>
                      <a:pt x="1225" y="349"/>
                    </a:lnTo>
                    <a:lnTo>
                      <a:pt x="1220" y="348"/>
                    </a:lnTo>
                    <a:lnTo>
                      <a:pt x="1216" y="346"/>
                    </a:lnTo>
                    <a:lnTo>
                      <a:pt x="1210" y="346"/>
                    </a:lnTo>
                    <a:lnTo>
                      <a:pt x="1204" y="344"/>
                    </a:lnTo>
                    <a:lnTo>
                      <a:pt x="1193" y="346"/>
                    </a:lnTo>
                    <a:lnTo>
                      <a:pt x="1184" y="348"/>
                    </a:lnTo>
                    <a:lnTo>
                      <a:pt x="1174" y="351"/>
                    </a:lnTo>
                    <a:lnTo>
                      <a:pt x="1166" y="356"/>
                    </a:lnTo>
                    <a:lnTo>
                      <a:pt x="1171" y="370"/>
                    </a:lnTo>
                    <a:lnTo>
                      <a:pt x="1177" y="366"/>
                    </a:lnTo>
                    <a:lnTo>
                      <a:pt x="1185" y="363"/>
                    </a:lnTo>
                    <a:lnTo>
                      <a:pt x="1192" y="361"/>
                    </a:lnTo>
                    <a:lnTo>
                      <a:pt x="1201" y="361"/>
                    </a:lnTo>
                    <a:lnTo>
                      <a:pt x="1208" y="361"/>
                    </a:lnTo>
                    <a:lnTo>
                      <a:pt x="1215" y="363"/>
                    </a:lnTo>
                    <a:lnTo>
                      <a:pt x="1219" y="367"/>
                    </a:lnTo>
                    <a:lnTo>
                      <a:pt x="1223" y="371"/>
                    </a:lnTo>
                    <a:lnTo>
                      <a:pt x="1225" y="376"/>
                    </a:lnTo>
                    <a:lnTo>
                      <a:pt x="1226" y="380"/>
                    </a:lnTo>
                    <a:lnTo>
                      <a:pt x="1227" y="385"/>
                    </a:lnTo>
                    <a:lnTo>
                      <a:pt x="1227" y="388"/>
                    </a:lnTo>
                    <a:lnTo>
                      <a:pt x="1227" y="390"/>
                    </a:lnTo>
                    <a:lnTo>
                      <a:pt x="1211" y="391"/>
                    </a:lnTo>
                    <a:lnTo>
                      <a:pt x="1198" y="394"/>
                    </a:lnTo>
                    <a:lnTo>
                      <a:pt x="1186" y="397"/>
                    </a:lnTo>
                    <a:lnTo>
                      <a:pt x="1176" y="401"/>
                    </a:lnTo>
                    <a:lnTo>
                      <a:pt x="1172" y="405"/>
                    </a:lnTo>
                    <a:lnTo>
                      <a:pt x="1169" y="408"/>
                    </a:lnTo>
                    <a:lnTo>
                      <a:pt x="1165" y="411"/>
                    </a:lnTo>
                    <a:lnTo>
                      <a:pt x="1162" y="416"/>
                    </a:lnTo>
                    <a:lnTo>
                      <a:pt x="1161" y="419"/>
                    </a:lnTo>
                    <a:lnTo>
                      <a:pt x="1159" y="425"/>
                    </a:lnTo>
                    <a:lnTo>
                      <a:pt x="1159" y="429"/>
                    </a:lnTo>
                    <a:lnTo>
                      <a:pt x="1158" y="435"/>
                    </a:lnTo>
                    <a:lnTo>
                      <a:pt x="1159" y="440"/>
                    </a:lnTo>
                    <a:lnTo>
                      <a:pt x="1160" y="447"/>
                    </a:lnTo>
                    <a:lnTo>
                      <a:pt x="1163" y="453"/>
                    </a:lnTo>
                    <a:lnTo>
                      <a:pt x="1166" y="458"/>
                    </a:lnTo>
                    <a:lnTo>
                      <a:pt x="1172" y="461"/>
                    </a:lnTo>
                    <a:lnTo>
                      <a:pt x="1177" y="465"/>
                    </a:lnTo>
                    <a:lnTo>
                      <a:pt x="1185" y="467"/>
                    </a:lnTo>
                    <a:lnTo>
                      <a:pt x="1193" y="468"/>
                    </a:lnTo>
                    <a:lnTo>
                      <a:pt x="1199" y="468"/>
                    </a:lnTo>
                    <a:lnTo>
                      <a:pt x="1204" y="467"/>
                    </a:lnTo>
                    <a:lnTo>
                      <a:pt x="1210" y="465"/>
                    </a:lnTo>
                    <a:lnTo>
                      <a:pt x="1214" y="463"/>
                    </a:lnTo>
                    <a:lnTo>
                      <a:pt x="1221" y="457"/>
                    </a:lnTo>
                    <a:lnTo>
                      <a:pt x="1228" y="450"/>
                    </a:lnTo>
                    <a:lnTo>
                      <a:pt x="1229" y="450"/>
                    </a:lnTo>
                    <a:lnTo>
                      <a:pt x="1230" y="466"/>
                    </a:lnTo>
                    <a:lnTo>
                      <a:pt x="1250" y="466"/>
                    </a:lnTo>
                    <a:close/>
                    <a:moveTo>
                      <a:pt x="1227" y="426"/>
                    </a:moveTo>
                    <a:lnTo>
                      <a:pt x="1227" y="429"/>
                    </a:lnTo>
                    <a:lnTo>
                      <a:pt x="1226" y="433"/>
                    </a:lnTo>
                    <a:lnTo>
                      <a:pt x="1225" y="436"/>
                    </a:lnTo>
                    <a:lnTo>
                      <a:pt x="1223" y="440"/>
                    </a:lnTo>
                    <a:lnTo>
                      <a:pt x="1219" y="444"/>
                    </a:lnTo>
                    <a:lnTo>
                      <a:pt x="1216" y="446"/>
                    </a:lnTo>
                    <a:lnTo>
                      <a:pt x="1213" y="449"/>
                    </a:lnTo>
                    <a:lnTo>
                      <a:pt x="1208" y="450"/>
                    </a:lnTo>
                    <a:lnTo>
                      <a:pt x="1203" y="451"/>
                    </a:lnTo>
                    <a:lnTo>
                      <a:pt x="1199" y="453"/>
                    </a:lnTo>
                    <a:lnTo>
                      <a:pt x="1194" y="451"/>
                    </a:lnTo>
                    <a:lnTo>
                      <a:pt x="1191" y="451"/>
                    </a:lnTo>
                    <a:lnTo>
                      <a:pt x="1188" y="449"/>
                    </a:lnTo>
                    <a:lnTo>
                      <a:pt x="1185" y="447"/>
                    </a:lnTo>
                    <a:lnTo>
                      <a:pt x="1183" y="445"/>
                    </a:lnTo>
                    <a:lnTo>
                      <a:pt x="1180" y="441"/>
                    </a:lnTo>
                    <a:lnTo>
                      <a:pt x="1179" y="437"/>
                    </a:lnTo>
                    <a:lnTo>
                      <a:pt x="1178" y="431"/>
                    </a:lnTo>
                    <a:lnTo>
                      <a:pt x="1179" y="428"/>
                    </a:lnTo>
                    <a:lnTo>
                      <a:pt x="1180" y="424"/>
                    </a:lnTo>
                    <a:lnTo>
                      <a:pt x="1181" y="421"/>
                    </a:lnTo>
                    <a:lnTo>
                      <a:pt x="1183" y="418"/>
                    </a:lnTo>
                    <a:lnTo>
                      <a:pt x="1188" y="414"/>
                    </a:lnTo>
                    <a:lnTo>
                      <a:pt x="1194" y="410"/>
                    </a:lnTo>
                    <a:lnTo>
                      <a:pt x="1202" y="408"/>
                    </a:lnTo>
                    <a:lnTo>
                      <a:pt x="1210" y="406"/>
                    </a:lnTo>
                    <a:lnTo>
                      <a:pt x="1218" y="406"/>
                    </a:lnTo>
                    <a:lnTo>
                      <a:pt x="1227" y="406"/>
                    </a:lnTo>
                    <a:lnTo>
                      <a:pt x="1227" y="426"/>
                    </a:lnTo>
                    <a:close/>
                    <a:moveTo>
                      <a:pt x="1281" y="466"/>
                    </a:moveTo>
                    <a:lnTo>
                      <a:pt x="1301" y="466"/>
                    </a:lnTo>
                    <a:lnTo>
                      <a:pt x="1301" y="293"/>
                    </a:lnTo>
                    <a:lnTo>
                      <a:pt x="1281" y="293"/>
                    </a:lnTo>
                    <a:lnTo>
                      <a:pt x="1281" y="466"/>
                    </a:lnTo>
                    <a:close/>
                    <a:moveTo>
                      <a:pt x="1335" y="494"/>
                    </a:moveTo>
                    <a:lnTo>
                      <a:pt x="1341" y="483"/>
                    </a:lnTo>
                    <a:lnTo>
                      <a:pt x="1347" y="468"/>
                    </a:lnTo>
                    <a:lnTo>
                      <a:pt x="1353" y="451"/>
                    </a:lnTo>
                    <a:lnTo>
                      <a:pt x="1358" y="435"/>
                    </a:lnTo>
                    <a:lnTo>
                      <a:pt x="1335" y="437"/>
                    </a:lnTo>
                    <a:lnTo>
                      <a:pt x="1332" y="451"/>
                    </a:lnTo>
                    <a:lnTo>
                      <a:pt x="1328" y="467"/>
                    </a:lnTo>
                    <a:lnTo>
                      <a:pt x="1324" y="483"/>
                    </a:lnTo>
                    <a:lnTo>
                      <a:pt x="1321" y="495"/>
                    </a:lnTo>
                    <a:lnTo>
                      <a:pt x="1335" y="494"/>
                    </a:lnTo>
                    <a:close/>
                    <a:moveTo>
                      <a:pt x="1433" y="514"/>
                    </a:moveTo>
                    <a:lnTo>
                      <a:pt x="1454" y="514"/>
                    </a:lnTo>
                    <a:lnTo>
                      <a:pt x="1454" y="449"/>
                    </a:lnTo>
                    <a:lnTo>
                      <a:pt x="1454" y="449"/>
                    </a:lnTo>
                    <a:lnTo>
                      <a:pt x="1457" y="454"/>
                    </a:lnTo>
                    <a:lnTo>
                      <a:pt x="1460" y="457"/>
                    </a:lnTo>
                    <a:lnTo>
                      <a:pt x="1463" y="460"/>
                    </a:lnTo>
                    <a:lnTo>
                      <a:pt x="1468" y="464"/>
                    </a:lnTo>
                    <a:lnTo>
                      <a:pt x="1473" y="465"/>
                    </a:lnTo>
                    <a:lnTo>
                      <a:pt x="1477" y="467"/>
                    </a:lnTo>
                    <a:lnTo>
                      <a:pt x="1483" y="468"/>
                    </a:lnTo>
                    <a:lnTo>
                      <a:pt x="1489" y="468"/>
                    </a:lnTo>
                    <a:lnTo>
                      <a:pt x="1499" y="467"/>
                    </a:lnTo>
                    <a:lnTo>
                      <a:pt x="1509" y="464"/>
                    </a:lnTo>
                    <a:lnTo>
                      <a:pt x="1517" y="459"/>
                    </a:lnTo>
                    <a:lnTo>
                      <a:pt x="1525" y="453"/>
                    </a:lnTo>
                    <a:lnTo>
                      <a:pt x="1528" y="448"/>
                    </a:lnTo>
                    <a:lnTo>
                      <a:pt x="1531" y="444"/>
                    </a:lnTo>
                    <a:lnTo>
                      <a:pt x="1534" y="438"/>
                    </a:lnTo>
                    <a:lnTo>
                      <a:pt x="1537" y="433"/>
                    </a:lnTo>
                    <a:lnTo>
                      <a:pt x="1538" y="427"/>
                    </a:lnTo>
                    <a:lnTo>
                      <a:pt x="1540" y="420"/>
                    </a:lnTo>
                    <a:lnTo>
                      <a:pt x="1540" y="412"/>
                    </a:lnTo>
                    <a:lnTo>
                      <a:pt x="1541" y="405"/>
                    </a:lnTo>
                    <a:lnTo>
                      <a:pt x="1540" y="392"/>
                    </a:lnTo>
                    <a:lnTo>
                      <a:pt x="1537" y="380"/>
                    </a:lnTo>
                    <a:lnTo>
                      <a:pt x="1532" y="370"/>
                    </a:lnTo>
                    <a:lnTo>
                      <a:pt x="1527" y="361"/>
                    </a:lnTo>
                    <a:lnTo>
                      <a:pt x="1520" y="355"/>
                    </a:lnTo>
                    <a:lnTo>
                      <a:pt x="1512" y="349"/>
                    </a:lnTo>
                    <a:lnTo>
                      <a:pt x="1507" y="348"/>
                    </a:lnTo>
                    <a:lnTo>
                      <a:pt x="1502" y="346"/>
                    </a:lnTo>
                    <a:lnTo>
                      <a:pt x="1498" y="346"/>
                    </a:lnTo>
                    <a:lnTo>
                      <a:pt x="1493" y="344"/>
                    </a:lnTo>
                    <a:lnTo>
                      <a:pt x="1486" y="346"/>
                    </a:lnTo>
                    <a:lnTo>
                      <a:pt x="1480" y="347"/>
                    </a:lnTo>
                    <a:lnTo>
                      <a:pt x="1473" y="349"/>
                    </a:lnTo>
                    <a:lnTo>
                      <a:pt x="1469" y="351"/>
                    </a:lnTo>
                    <a:lnTo>
                      <a:pt x="1463" y="355"/>
                    </a:lnTo>
                    <a:lnTo>
                      <a:pt x="1459" y="358"/>
                    </a:lnTo>
                    <a:lnTo>
                      <a:pt x="1455" y="362"/>
                    </a:lnTo>
                    <a:lnTo>
                      <a:pt x="1451" y="368"/>
                    </a:lnTo>
                    <a:lnTo>
                      <a:pt x="1451" y="368"/>
                    </a:lnTo>
                    <a:lnTo>
                      <a:pt x="1450" y="348"/>
                    </a:lnTo>
                    <a:lnTo>
                      <a:pt x="1432" y="348"/>
                    </a:lnTo>
                    <a:lnTo>
                      <a:pt x="1432" y="357"/>
                    </a:lnTo>
                    <a:lnTo>
                      <a:pt x="1432" y="366"/>
                    </a:lnTo>
                    <a:lnTo>
                      <a:pt x="1432" y="376"/>
                    </a:lnTo>
                    <a:lnTo>
                      <a:pt x="1433" y="386"/>
                    </a:lnTo>
                    <a:lnTo>
                      <a:pt x="1433" y="514"/>
                    </a:lnTo>
                    <a:close/>
                    <a:moveTo>
                      <a:pt x="1454" y="397"/>
                    </a:moveTo>
                    <a:lnTo>
                      <a:pt x="1454" y="392"/>
                    </a:lnTo>
                    <a:lnTo>
                      <a:pt x="1455" y="389"/>
                    </a:lnTo>
                    <a:lnTo>
                      <a:pt x="1457" y="382"/>
                    </a:lnTo>
                    <a:lnTo>
                      <a:pt x="1459" y="378"/>
                    </a:lnTo>
                    <a:lnTo>
                      <a:pt x="1462" y="373"/>
                    </a:lnTo>
                    <a:lnTo>
                      <a:pt x="1467" y="369"/>
                    </a:lnTo>
                    <a:lnTo>
                      <a:pt x="1471" y="366"/>
                    </a:lnTo>
                    <a:lnTo>
                      <a:pt x="1475" y="363"/>
                    </a:lnTo>
                    <a:lnTo>
                      <a:pt x="1481" y="362"/>
                    </a:lnTo>
                    <a:lnTo>
                      <a:pt x="1486" y="362"/>
                    </a:lnTo>
                    <a:lnTo>
                      <a:pt x="1494" y="363"/>
                    </a:lnTo>
                    <a:lnTo>
                      <a:pt x="1500" y="366"/>
                    </a:lnTo>
                    <a:lnTo>
                      <a:pt x="1507" y="370"/>
                    </a:lnTo>
                    <a:lnTo>
                      <a:pt x="1511" y="375"/>
                    </a:lnTo>
                    <a:lnTo>
                      <a:pt x="1515" y="381"/>
                    </a:lnTo>
                    <a:lnTo>
                      <a:pt x="1517" y="389"/>
                    </a:lnTo>
                    <a:lnTo>
                      <a:pt x="1520" y="397"/>
                    </a:lnTo>
                    <a:lnTo>
                      <a:pt x="1520" y="406"/>
                    </a:lnTo>
                    <a:lnTo>
                      <a:pt x="1520" y="416"/>
                    </a:lnTo>
                    <a:lnTo>
                      <a:pt x="1517" y="425"/>
                    </a:lnTo>
                    <a:lnTo>
                      <a:pt x="1515" y="433"/>
                    </a:lnTo>
                    <a:lnTo>
                      <a:pt x="1511" y="439"/>
                    </a:lnTo>
                    <a:lnTo>
                      <a:pt x="1505" y="444"/>
                    </a:lnTo>
                    <a:lnTo>
                      <a:pt x="1500" y="448"/>
                    </a:lnTo>
                    <a:lnTo>
                      <a:pt x="1493" y="450"/>
                    </a:lnTo>
                    <a:lnTo>
                      <a:pt x="1485" y="451"/>
                    </a:lnTo>
                    <a:lnTo>
                      <a:pt x="1480" y="450"/>
                    </a:lnTo>
                    <a:lnTo>
                      <a:pt x="1474" y="449"/>
                    </a:lnTo>
                    <a:lnTo>
                      <a:pt x="1470" y="447"/>
                    </a:lnTo>
                    <a:lnTo>
                      <a:pt x="1466" y="445"/>
                    </a:lnTo>
                    <a:lnTo>
                      <a:pt x="1461" y="440"/>
                    </a:lnTo>
                    <a:lnTo>
                      <a:pt x="1458" y="437"/>
                    </a:lnTo>
                    <a:lnTo>
                      <a:pt x="1456" y="431"/>
                    </a:lnTo>
                    <a:lnTo>
                      <a:pt x="1454" y="426"/>
                    </a:lnTo>
                    <a:lnTo>
                      <a:pt x="1454" y="422"/>
                    </a:lnTo>
                    <a:lnTo>
                      <a:pt x="1454" y="418"/>
                    </a:lnTo>
                    <a:lnTo>
                      <a:pt x="1454" y="397"/>
                    </a:lnTo>
                    <a:close/>
                    <a:moveTo>
                      <a:pt x="1616" y="344"/>
                    </a:moveTo>
                    <a:lnTo>
                      <a:pt x="1604" y="346"/>
                    </a:lnTo>
                    <a:lnTo>
                      <a:pt x="1593" y="349"/>
                    </a:lnTo>
                    <a:lnTo>
                      <a:pt x="1588" y="351"/>
                    </a:lnTo>
                    <a:lnTo>
                      <a:pt x="1583" y="355"/>
                    </a:lnTo>
                    <a:lnTo>
                      <a:pt x="1579" y="358"/>
                    </a:lnTo>
                    <a:lnTo>
                      <a:pt x="1575" y="361"/>
                    </a:lnTo>
                    <a:lnTo>
                      <a:pt x="1571" y="366"/>
                    </a:lnTo>
                    <a:lnTo>
                      <a:pt x="1568" y="370"/>
                    </a:lnTo>
                    <a:lnTo>
                      <a:pt x="1565" y="376"/>
                    </a:lnTo>
                    <a:lnTo>
                      <a:pt x="1563" y="381"/>
                    </a:lnTo>
                    <a:lnTo>
                      <a:pt x="1561" y="387"/>
                    </a:lnTo>
                    <a:lnTo>
                      <a:pt x="1559" y="394"/>
                    </a:lnTo>
                    <a:lnTo>
                      <a:pt x="1558" y="400"/>
                    </a:lnTo>
                    <a:lnTo>
                      <a:pt x="1558" y="408"/>
                    </a:lnTo>
                    <a:lnTo>
                      <a:pt x="1558" y="415"/>
                    </a:lnTo>
                    <a:lnTo>
                      <a:pt x="1559" y="421"/>
                    </a:lnTo>
                    <a:lnTo>
                      <a:pt x="1561" y="427"/>
                    </a:lnTo>
                    <a:lnTo>
                      <a:pt x="1563" y="433"/>
                    </a:lnTo>
                    <a:lnTo>
                      <a:pt x="1565" y="438"/>
                    </a:lnTo>
                    <a:lnTo>
                      <a:pt x="1568" y="443"/>
                    </a:lnTo>
                    <a:lnTo>
                      <a:pt x="1571" y="448"/>
                    </a:lnTo>
                    <a:lnTo>
                      <a:pt x="1575" y="451"/>
                    </a:lnTo>
                    <a:lnTo>
                      <a:pt x="1578" y="456"/>
                    </a:lnTo>
                    <a:lnTo>
                      <a:pt x="1582" y="459"/>
                    </a:lnTo>
                    <a:lnTo>
                      <a:pt x="1586" y="461"/>
                    </a:lnTo>
                    <a:lnTo>
                      <a:pt x="1592" y="464"/>
                    </a:lnTo>
                    <a:lnTo>
                      <a:pt x="1602" y="467"/>
                    </a:lnTo>
                    <a:lnTo>
                      <a:pt x="1613" y="468"/>
                    </a:lnTo>
                    <a:lnTo>
                      <a:pt x="1623" y="467"/>
                    </a:lnTo>
                    <a:lnTo>
                      <a:pt x="1634" y="465"/>
                    </a:lnTo>
                    <a:lnTo>
                      <a:pt x="1644" y="460"/>
                    </a:lnTo>
                    <a:lnTo>
                      <a:pt x="1652" y="454"/>
                    </a:lnTo>
                    <a:lnTo>
                      <a:pt x="1656" y="449"/>
                    </a:lnTo>
                    <a:lnTo>
                      <a:pt x="1659" y="445"/>
                    </a:lnTo>
                    <a:lnTo>
                      <a:pt x="1662" y="439"/>
                    </a:lnTo>
                    <a:lnTo>
                      <a:pt x="1665" y="434"/>
                    </a:lnTo>
                    <a:lnTo>
                      <a:pt x="1667" y="428"/>
                    </a:lnTo>
                    <a:lnTo>
                      <a:pt x="1669" y="420"/>
                    </a:lnTo>
                    <a:lnTo>
                      <a:pt x="1670" y="414"/>
                    </a:lnTo>
                    <a:lnTo>
                      <a:pt x="1670" y="406"/>
                    </a:lnTo>
                    <a:lnTo>
                      <a:pt x="1669" y="392"/>
                    </a:lnTo>
                    <a:lnTo>
                      <a:pt x="1666" y="381"/>
                    </a:lnTo>
                    <a:lnTo>
                      <a:pt x="1664" y="376"/>
                    </a:lnTo>
                    <a:lnTo>
                      <a:pt x="1661" y="370"/>
                    </a:lnTo>
                    <a:lnTo>
                      <a:pt x="1659" y="366"/>
                    </a:lnTo>
                    <a:lnTo>
                      <a:pt x="1655" y="362"/>
                    </a:lnTo>
                    <a:lnTo>
                      <a:pt x="1651" y="358"/>
                    </a:lnTo>
                    <a:lnTo>
                      <a:pt x="1647" y="355"/>
                    </a:lnTo>
                    <a:lnTo>
                      <a:pt x="1643" y="352"/>
                    </a:lnTo>
                    <a:lnTo>
                      <a:pt x="1637" y="349"/>
                    </a:lnTo>
                    <a:lnTo>
                      <a:pt x="1633" y="348"/>
                    </a:lnTo>
                    <a:lnTo>
                      <a:pt x="1626" y="346"/>
                    </a:lnTo>
                    <a:lnTo>
                      <a:pt x="1621" y="346"/>
                    </a:lnTo>
                    <a:lnTo>
                      <a:pt x="1616" y="344"/>
                    </a:lnTo>
                    <a:close/>
                    <a:moveTo>
                      <a:pt x="1615" y="361"/>
                    </a:moveTo>
                    <a:lnTo>
                      <a:pt x="1619" y="361"/>
                    </a:lnTo>
                    <a:lnTo>
                      <a:pt x="1623" y="362"/>
                    </a:lnTo>
                    <a:lnTo>
                      <a:pt x="1626" y="363"/>
                    </a:lnTo>
                    <a:lnTo>
                      <a:pt x="1631" y="366"/>
                    </a:lnTo>
                    <a:lnTo>
                      <a:pt x="1636" y="370"/>
                    </a:lnTo>
                    <a:lnTo>
                      <a:pt x="1640" y="376"/>
                    </a:lnTo>
                    <a:lnTo>
                      <a:pt x="1645" y="383"/>
                    </a:lnTo>
                    <a:lnTo>
                      <a:pt x="1647" y="391"/>
                    </a:lnTo>
                    <a:lnTo>
                      <a:pt x="1648" y="399"/>
                    </a:lnTo>
                    <a:lnTo>
                      <a:pt x="1649" y="407"/>
                    </a:lnTo>
                    <a:lnTo>
                      <a:pt x="1648" y="416"/>
                    </a:lnTo>
                    <a:lnTo>
                      <a:pt x="1646" y="425"/>
                    </a:lnTo>
                    <a:lnTo>
                      <a:pt x="1643" y="433"/>
                    </a:lnTo>
                    <a:lnTo>
                      <a:pt x="1639" y="439"/>
                    </a:lnTo>
                    <a:lnTo>
                      <a:pt x="1634" y="445"/>
                    </a:lnTo>
                    <a:lnTo>
                      <a:pt x="1628" y="448"/>
                    </a:lnTo>
                    <a:lnTo>
                      <a:pt x="1621" y="451"/>
                    </a:lnTo>
                    <a:lnTo>
                      <a:pt x="1615" y="453"/>
                    </a:lnTo>
                    <a:lnTo>
                      <a:pt x="1607" y="451"/>
                    </a:lnTo>
                    <a:lnTo>
                      <a:pt x="1601" y="448"/>
                    </a:lnTo>
                    <a:lnTo>
                      <a:pt x="1594" y="445"/>
                    </a:lnTo>
                    <a:lnTo>
                      <a:pt x="1590" y="439"/>
                    </a:lnTo>
                    <a:lnTo>
                      <a:pt x="1585" y="433"/>
                    </a:lnTo>
                    <a:lnTo>
                      <a:pt x="1582" y="425"/>
                    </a:lnTo>
                    <a:lnTo>
                      <a:pt x="1580" y="416"/>
                    </a:lnTo>
                    <a:lnTo>
                      <a:pt x="1580" y="407"/>
                    </a:lnTo>
                    <a:lnTo>
                      <a:pt x="1580" y="398"/>
                    </a:lnTo>
                    <a:lnTo>
                      <a:pt x="1581" y="390"/>
                    </a:lnTo>
                    <a:lnTo>
                      <a:pt x="1584" y="382"/>
                    </a:lnTo>
                    <a:lnTo>
                      <a:pt x="1588" y="376"/>
                    </a:lnTo>
                    <a:lnTo>
                      <a:pt x="1593" y="370"/>
                    </a:lnTo>
                    <a:lnTo>
                      <a:pt x="1598" y="365"/>
                    </a:lnTo>
                    <a:lnTo>
                      <a:pt x="1606" y="362"/>
                    </a:lnTo>
                    <a:lnTo>
                      <a:pt x="1615" y="361"/>
                    </a:lnTo>
                    <a:close/>
                    <a:moveTo>
                      <a:pt x="1697" y="466"/>
                    </a:moveTo>
                    <a:lnTo>
                      <a:pt x="1717" y="466"/>
                    </a:lnTo>
                    <a:lnTo>
                      <a:pt x="1717" y="402"/>
                    </a:lnTo>
                    <a:lnTo>
                      <a:pt x="1717" y="398"/>
                    </a:lnTo>
                    <a:lnTo>
                      <a:pt x="1717" y="392"/>
                    </a:lnTo>
                    <a:lnTo>
                      <a:pt x="1719" y="387"/>
                    </a:lnTo>
                    <a:lnTo>
                      <a:pt x="1721" y="381"/>
                    </a:lnTo>
                    <a:lnTo>
                      <a:pt x="1724" y="377"/>
                    </a:lnTo>
                    <a:lnTo>
                      <a:pt x="1727" y="373"/>
                    </a:lnTo>
                    <a:lnTo>
                      <a:pt x="1731" y="370"/>
                    </a:lnTo>
                    <a:lnTo>
                      <a:pt x="1736" y="367"/>
                    </a:lnTo>
                    <a:lnTo>
                      <a:pt x="1740" y="366"/>
                    </a:lnTo>
                    <a:lnTo>
                      <a:pt x="1745" y="366"/>
                    </a:lnTo>
                    <a:lnTo>
                      <a:pt x="1750" y="366"/>
                    </a:lnTo>
                    <a:lnTo>
                      <a:pt x="1753" y="366"/>
                    </a:lnTo>
                    <a:lnTo>
                      <a:pt x="1753" y="346"/>
                    </a:lnTo>
                    <a:lnTo>
                      <a:pt x="1750" y="346"/>
                    </a:lnTo>
                    <a:lnTo>
                      <a:pt x="1746" y="344"/>
                    </a:lnTo>
                    <a:lnTo>
                      <a:pt x="1742" y="346"/>
                    </a:lnTo>
                    <a:lnTo>
                      <a:pt x="1737" y="347"/>
                    </a:lnTo>
                    <a:lnTo>
                      <a:pt x="1732" y="349"/>
                    </a:lnTo>
                    <a:lnTo>
                      <a:pt x="1728" y="352"/>
                    </a:lnTo>
                    <a:lnTo>
                      <a:pt x="1724" y="356"/>
                    </a:lnTo>
                    <a:lnTo>
                      <a:pt x="1720" y="360"/>
                    </a:lnTo>
                    <a:lnTo>
                      <a:pt x="1717" y="366"/>
                    </a:lnTo>
                    <a:lnTo>
                      <a:pt x="1715" y="371"/>
                    </a:lnTo>
                    <a:lnTo>
                      <a:pt x="1714" y="371"/>
                    </a:lnTo>
                    <a:lnTo>
                      <a:pt x="1714" y="348"/>
                    </a:lnTo>
                    <a:lnTo>
                      <a:pt x="1696" y="348"/>
                    </a:lnTo>
                    <a:lnTo>
                      <a:pt x="1696" y="356"/>
                    </a:lnTo>
                    <a:lnTo>
                      <a:pt x="1696" y="365"/>
                    </a:lnTo>
                    <a:lnTo>
                      <a:pt x="1697" y="375"/>
                    </a:lnTo>
                    <a:lnTo>
                      <a:pt x="1697" y="385"/>
                    </a:lnTo>
                    <a:lnTo>
                      <a:pt x="1697" y="466"/>
                    </a:lnTo>
                    <a:close/>
                    <a:moveTo>
                      <a:pt x="1823" y="466"/>
                    </a:moveTo>
                    <a:lnTo>
                      <a:pt x="1844" y="466"/>
                    </a:lnTo>
                    <a:lnTo>
                      <a:pt x="1844" y="395"/>
                    </a:lnTo>
                    <a:lnTo>
                      <a:pt x="1844" y="389"/>
                    </a:lnTo>
                    <a:lnTo>
                      <a:pt x="1846" y="383"/>
                    </a:lnTo>
                    <a:lnTo>
                      <a:pt x="1847" y="380"/>
                    </a:lnTo>
                    <a:lnTo>
                      <a:pt x="1849" y="376"/>
                    </a:lnTo>
                    <a:lnTo>
                      <a:pt x="1851" y="372"/>
                    </a:lnTo>
                    <a:lnTo>
                      <a:pt x="1854" y="369"/>
                    </a:lnTo>
                    <a:lnTo>
                      <a:pt x="1858" y="367"/>
                    </a:lnTo>
                    <a:lnTo>
                      <a:pt x="1862" y="365"/>
                    </a:lnTo>
                    <a:lnTo>
                      <a:pt x="1866" y="363"/>
                    </a:lnTo>
                    <a:lnTo>
                      <a:pt x="1871" y="362"/>
                    </a:lnTo>
                    <a:lnTo>
                      <a:pt x="1877" y="363"/>
                    </a:lnTo>
                    <a:lnTo>
                      <a:pt x="1881" y="365"/>
                    </a:lnTo>
                    <a:lnTo>
                      <a:pt x="1886" y="368"/>
                    </a:lnTo>
                    <a:lnTo>
                      <a:pt x="1889" y="371"/>
                    </a:lnTo>
                    <a:lnTo>
                      <a:pt x="1891" y="377"/>
                    </a:lnTo>
                    <a:lnTo>
                      <a:pt x="1893" y="382"/>
                    </a:lnTo>
                    <a:lnTo>
                      <a:pt x="1894" y="388"/>
                    </a:lnTo>
                    <a:lnTo>
                      <a:pt x="1894" y="395"/>
                    </a:lnTo>
                    <a:lnTo>
                      <a:pt x="1894" y="466"/>
                    </a:lnTo>
                    <a:lnTo>
                      <a:pt x="1915" y="466"/>
                    </a:lnTo>
                    <a:lnTo>
                      <a:pt x="1915" y="392"/>
                    </a:lnTo>
                    <a:lnTo>
                      <a:pt x="1916" y="387"/>
                    </a:lnTo>
                    <a:lnTo>
                      <a:pt x="1917" y="382"/>
                    </a:lnTo>
                    <a:lnTo>
                      <a:pt x="1918" y="378"/>
                    </a:lnTo>
                    <a:lnTo>
                      <a:pt x="1920" y="375"/>
                    </a:lnTo>
                    <a:lnTo>
                      <a:pt x="1922" y="371"/>
                    </a:lnTo>
                    <a:lnTo>
                      <a:pt x="1926" y="368"/>
                    </a:lnTo>
                    <a:lnTo>
                      <a:pt x="1929" y="366"/>
                    </a:lnTo>
                    <a:lnTo>
                      <a:pt x="1933" y="365"/>
                    </a:lnTo>
                    <a:lnTo>
                      <a:pt x="1936" y="363"/>
                    </a:lnTo>
                    <a:lnTo>
                      <a:pt x="1941" y="362"/>
                    </a:lnTo>
                    <a:lnTo>
                      <a:pt x="1947" y="363"/>
                    </a:lnTo>
                    <a:lnTo>
                      <a:pt x="1953" y="365"/>
                    </a:lnTo>
                    <a:lnTo>
                      <a:pt x="1957" y="368"/>
                    </a:lnTo>
                    <a:lnTo>
                      <a:pt x="1960" y="372"/>
                    </a:lnTo>
                    <a:lnTo>
                      <a:pt x="1962" y="378"/>
                    </a:lnTo>
                    <a:lnTo>
                      <a:pt x="1964" y="383"/>
                    </a:lnTo>
                    <a:lnTo>
                      <a:pt x="1966" y="391"/>
                    </a:lnTo>
                    <a:lnTo>
                      <a:pt x="1966" y="399"/>
                    </a:lnTo>
                    <a:lnTo>
                      <a:pt x="1966" y="466"/>
                    </a:lnTo>
                    <a:lnTo>
                      <a:pt x="1986" y="466"/>
                    </a:lnTo>
                    <a:lnTo>
                      <a:pt x="1986" y="396"/>
                    </a:lnTo>
                    <a:lnTo>
                      <a:pt x="1985" y="382"/>
                    </a:lnTo>
                    <a:lnTo>
                      <a:pt x="1983" y="371"/>
                    </a:lnTo>
                    <a:lnTo>
                      <a:pt x="1979" y="362"/>
                    </a:lnTo>
                    <a:lnTo>
                      <a:pt x="1973" y="356"/>
                    </a:lnTo>
                    <a:lnTo>
                      <a:pt x="1968" y="350"/>
                    </a:lnTo>
                    <a:lnTo>
                      <a:pt x="1961" y="347"/>
                    </a:lnTo>
                    <a:lnTo>
                      <a:pt x="1955" y="346"/>
                    </a:lnTo>
                    <a:lnTo>
                      <a:pt x="1948" y="344"/>
                    </a:lnTo>
                    <a:lnTo>
                      <a:pt x="1941" y="346"/>
                    </a:lnTo>
                    <a:lnTo>
                      <a:pt x="1934" y="347"/>
                    </a:lnTo>
                    <a:lnTo>
                      <a:pt x="1929" y="350"/>
                    </a:lnTo>
                    <a:lnTo>
                      <a:pt x="1923" y="353"/>
                    </a:lnTo>
                    <a:lnTo>
                      <a:pt x="1917" y="360"/>
                    </a:lnTo>
                    <a:lnTo>
                      <a:pt x="1910" y="369"/>
                    </a:lnTo>
                    <a:lnTo>
                      <a:pt x="1910" y="369"/>
                    </a:lnTo>
                    <a:lnTo>
                      <a:pt x="1908" y="363"/>
                    </a:lnTo>
                    <a:lnTo>
                      <a:pt x="1905" y="359"/>
                    </a:lnTo>
                    <a:lnTo>
                      <a:pt x="1902" y="355"/>
                    </a:lnTo>
                    <a:lnTo>
                      <a:pt x="1899" y="351"/>
                    </a:lnTo>
                    <a:lnTo>
                      <a:pt x="1894" y="349"/>
                    </a:lnTo>
                    <a:lnTo>
                      <a:pt x="1889" y="347"/>
                    </a:lnTo>
                    <a:lnTo>
                      <a:pt x="1883" y="346"/>
                    </a:lnTo>
                    <a:lnTo>
                      <a:pt x="1878" y="344"/>
                    </a:lnTo>
                    <a:lnTo>
                      <a:pt x="1872" y="346"/>
                    </a:lnTo>
                    <a:lnTo>
                      <a:pt x="1865" y="347"/>
                    </a:lnTo>
                    <a:lnTo>
                      <a:pt x="1860" y="349"/>
                    </a:lnTo>
                    <a:lnTo>
                      <a:pt x="1855" y="351"/>
                    </a:lnTo>
                    <a:lnTo>
                      <a:pt x="1851" y="355"/>
                    </a:lnTo>
                    <a:lnTo>
                      <a:pt x="1848" y="359"/>
                    </a:lnTo>
                    <a:lnTo>
                      <a:pt x="1845" y="362"/>
                    </a:lnTo>
                    <a:lnTo>
                      <a:pt x="1842" y="367"/>
                    </a:lnTo>
                    <a:lnTo>
                      <a:pt x="1841" y="367"/>
                    </a:lnTo>
                    <a:lnTo>
                      <a:pt x="1840" y="348"/>
                    </a:lnTo>
                    <a:lnTo>
                      <a:pt x="1822" y="348"/>
                    </a:lnTo>
                    <a:lnTo>
                      <a:pt x="1823" y="362"/>
                    </a:lnTo>
                    <a:lnTo>
                      <a:pt x="1823" y="379"/>
                    </a:lnTo>
                    <a:lnTo>
                      <a:pt x="1823" y="466"/>
                    </a:lnTo>
                    <a:close/>
                    <a:moveTo>
                      <a:pt x="2111" y="410"/>
                    </a:moveTo>
                    <a:lnTo>
                      <a:pt x="2112" y="406"/>
                    </a:lnTo>
                    <a:lnTo>
                      <a:pt x="2112" y="400"/>
                    </a:lnTo>
                    <a:lnTo>
                      <a:pt x="2111" y="392"/>
                    </a:lnTo>
                    <a:lnTo>
                      <a:pt x="2110" y="382"/>
                    </a:lnTo>
                    <a:lnTo>
                      <a:pt x="2107" y="373"/>
                    </a:lnTo>
                    <a:lnTo>
                      <a:pt x="2103" y="365"/>
                    </a:lnTo>
                    <a:lnTo>
                      <a:pt x="2099" y="360"/>
                    </a:lnTo>
                    <a:lnTo>
                      <a:pt x="2096" y="357"/>
                    </a:lnTo>
                    <a:lnTo>
                      <a:pt x="2093" y="353"/>
                    </a:lnTo>
                    <a:lnTo>
                      <a:pt x="2089" y="351"/>
                    </a:lnTo>
                    <a:lnTo>
                      <a:pt x="2083" y="348"/>
                    </a:lnTo>
                    <a:lnTo>
                      <a:pt x="2078" y="347"/>
                    </a:lnTo>
                    <a:lnTo>
                      <a:pt x="2071" y="346"/>
                    </a:lnTo>
                    <a:lnTo>
                      <a:pt x="2065" y="344"/>
                    </a:lnTo>
                    <a:lnTo>
                      <a:pt x="2060" y="346"/>
                    </a:lnTo>
                    <a:lnTo>
                      <a:pt x="2053" y="347"/>
                    </a:lnTo>
                    <a:lnTo>
                      <a:pt x="2048" y="348"/>
                    </a:lnTo>
                    <a:lnTo>
                      <a:pt x="2043" y="350"/>
                    </a:lnTo>
                    <a:lnTo>
                      <a:pt x="2038" y="352"/>
                    </a:lnTo>
                    <a:lnTo>
                      <a:pt x="2034" y="356"/>
                    </a:lnTo>
                    <a:lnTo>
                      <a:pt x="2029" y="359"/>
                    </a:lnTo>
                    <a:lnTo>
                      <a:pt x="2026" y="363"/>
                    </a:lnTo>
                    <a:lnTo>
                      <a:pt x="2020" y="372"/>
                    </a:lnTo>
                    <a:lnTo>
                      <a:pt x="2015" y="383"/>
                    </a:lnTo>
                    <a:lnTo>
                      <a:pt x="2013" y="396"/>
                    </a:lnTo>
                    <a:lnTo>
                      <a:pt x="2012" y="408"/>
                    </a:lnTo>
                    <a:lnTo>
                      <a:pt x="2013" y="421"/>
                    </a:lnTo>
                    <a:lnTo>
                      <a:pt x="2015" y="433"/>
                    </a:lnTo>
                    <a:lnTo>
                      <a:pt x="2017" y="438"/>
                    </a:lnTo>
                    <a:lnTo>
                      <a:pt x="2021" y="443"/>
                    </a:lnTo>
                    <a:lnTo>
                      <a:pt x="2023" y="447"/>
                    </a:lnTo>
                    <a:lnTo>
                      <a:pt x="2027" y="451"/>
                    </a:lnTo>
                    <a:lnTo>
                      <a:pt x="2030" y="455"/>
                    </a:lnTo>
                    <a:lnTo>
                      <a:pt x="2035" y="458"/>
                    </a:lnTo>
                    <a:lnTo>
                      <a:pt x="2039" y="461"/>
                    </a:lnTo>
                    <a:lnTo>
                      <a:pt x="2044" y="464"/>
                    </a:lnTo>
                    <a:lnTo>
                      <a:pt x="2050" y="466"/>
                    </a:lnTo>
                    <a:lnTo>
                      <a:pt x="2055" y="467"/>
                    </a:lnTo>
                    <a:lnTo>
                      <a:pt x="2062" y="467"/>
                    </a:lnTo>
                    <a:lnTo>
                      <a:pt x="2068" y="468"/>
                    </a:lnTo>
                    <a:lnTo>
                      <a:pt x="2080" y="467"/>
                    </a:lnTo>
                    <a:lnTo>
                      <a:pt x="2091" y="466"/>
                    </a:lnTo>
                    <a:lnTo>
                      <a:pt x="2099" y="463"/>
                    </a:lnTo>
                    <a:lnTo>
                      <a:pt x="2106" y="460"/>
                    </a:lnTo>
                    <a:lnTo>
                      <a:pt x="2103" y="445"/>
                    </a:lnTo>
                    <a:lnTo>
                      <a:pt x="2096" y="448"/>
                    </a:lnTo>
                    <a:lnTo>
                      <a:pt x="2089" y="449"/>
                    </a:lnTo>
                    <a:lnTo>
                      <a:pt x="2081" y="450"/>
                    </a:lnTo>
                    <a:lnTo>
                      <a:pt x="2070" y="451"/>
                    </a:lnTo>
                    <a:lnTo>
                      <a:pt x="2063" y="450"/>
                    </a:lnTo>
                    <a:lnTo>
                      <a:pt x="2056" y="449"/>
                    </a:lnTo>
                    <a:lnTo>
                      <a:pt x="2050" y="446"/>
                    </a:lnTo>
                    <a:lnTo>
                      <a:pt x="2043" y="441"/>
                    </a:lnTo>
                    <a:lnTo>
                      <a:pt x="2039" y="436"/>
                    </a:lnTo>
                    <a:lnTo>
                      <a:pt x="2035" y="429"/>
                    </a:lnTo>
                    <a:lnTo>
                      <a:pt x="2033" y="420"/>
                    </a:lnTo>
                    <a:lnTo>
                      <a:pt x="2031" y="410"/>
                    </a:lnTo>
                    <a:lnTo>
                      <a:pt x="2111" y="410"/>
                    </a:lnTo>
                    <a:close/>
                    <a:moveTo>
                      <a:pt x="2031" y="395"/>
                    </a:moveTo>
                    <a:lnTo>
                      <a:pt x="2033" y="389"/>
                    </a:lnTo>
                    <a:lnTo>
                      <a:pt x="2035" y="383"/>
                    </a:lnTo>
                    <a:lnTo>
                      <a:pt x="2037" y="378"/>
                    </a:lnTo>
                    <a:lnTo>
                      <a:pt x="2040" y="372"/>
                    </a:lnTo>
                    <a:lnTo>
                      <a:pt x="2044" y="368"/>
                    </a:lnTo>
                    <a:lnTo>
                      <a:pt x="2050" y="363"/>
                    </a:lnTo>
                    <a:lnTo>
                      <a:pt x="2056" y="361"/>
                    </a:lnTo>
                    <a:lnTo>
                      <a:pt x="2064" y="360"/>
                    </a:lnTo>
                    <a:lnTo>
                      <a:pt x="2071" y="361"/>
                    </a:lnTo>
                    <a:lnTo>
                      <a:pt x="2078" y="363"/>
                    </a:lnTo>
                    <a:lnTo>
                      <a:pt x="2083" y="368"/>
                    </a:lnTo>
                    <a:lnTo>
                      <a:pt x="2087" y="372"/>
                    </a:lnTo>
                    <a:lnTo>
                      <a:pt x="2090" y="378"/>
                    </a:lnTo>
                    <a:lnTo>
                      <a:pt x="2091" y="383"/>
                    </a:lnTo>
                    <a:lnTo>
                      <a:pt x="2092" y="390"/>
                    </a:lnTo>
                    <a:lnTo>
                      <a:pt x="2092" y="395"/>
                    </a:lnTo>
                    <a:lnTo>
                      <a:pt x="2031" y="395"/>
                    </a:lnTo>
                    <a:close/>
                    <a:moveTo>
                      <a:pt x="2159" y="466"/>
                    </a:moveTo>
                    <a:lnTo>
                      <a:pt x="2159" y="348"/>
                    </a:lnTo>
                    <a:lnTo>
                      <a:pt x="2138" y="348"/>
                    </a:lnTo>
                    <a:lnTo>
                      <a:pt x="2138" y="466"/>
                    </a:lnTo>
                    <a:lnTo>
                      <a:pt x="2159" y="466"/>
                    </a:lnTo>
                    <a:close/>
                    <a:moveTo>
                      <a:pt x="2148" y="301"/>
                    </a:moveTo>
                    <a:lnTo>
                      <a:pt x="2144" y="302"/>
                    </a:lnTo>
                    <a:lnTo>
                      <a:pt x="2139" y="305"/>
                    </a:lnTo>
                    <a:lnTo>
                      <a:pt x="2136" y="309"/>
                    </a:lnTo>
                    <a:lnTo>
                      <a:pt x="2135" y="314"/>
                    </a:lnTo>
                    <a:lnTo>
                      <a:pt x="2136" y="320"/>
                    </a:lnTo>
                    <a:lnTo>
                      <a:pt x="2139" y="324"/>
                    </a:lnTo>
                    <a:lnTo>
                      <a:pt x="2143" y="327"/>
                    </a:lnTo>
                    <a:lnTo>
                      <a:pt x="2148" y="328"/>
                    </a:lnTo>
                    <a:lnTo>
                      <a:pt x="2153" y="327"/>
                    </a:lnTo>
                    <a:lnTo>
                      <a:pt x="2158" y="324"/>
                    </a:lnTo>
                    <a:lnTo>
                      <a:pt x="2160" y="320"/>
                    </a:lnTo>
                    <a:lnTo>
                      <a:pt x="2161" y="314"/>
                    </a:lnTo>
                    <a:lnTo>
                      <a:pt x="2160" y="309"/>
                    </a:lnTo>
                    <a:lnTo>
                      <a:pt x="2158" y="305"/>
                    </a:lnTo>
                    <a:lnTo>
                      <a:pt x="2153" y="302"/>
                    </a:lnTo>
                    <a:lnTo>
                      <a:pt x="2148" y="301"/>
                    </a:lnTo>
                    <a:close/>
                    <a:moveTo>
                      <a:pt x="2242" y="344"/>
                    </a:moveTo>
                    <a:lnTo>
                      <a:pt x="2230" y="346"/>
                    </a:lnTo>
                    <a:lnTo>
                      <a:pt x="2219" y="349"/>
                    </a:lnTo>
                    <a:lnTo>
                      <a:pt x="2214" y="351"/>
                    </a:lnTo>
                    <a:lnTo>
                      <a:pt x="2210" y="355"/>
                    </a:lnTo>
                    <a:lnTo>
                      <a:pt x="2205" y="358"/>
                    </a:lnTo>
                    <a:lnTo>
                      <a:pt x="2201" y="361"/>
                    </a:lnTo>
                    <a:lnTo>
                      <a:pt x="2198" y="366"/>
                    </a:lnTo>
                    <a:lnTo>
                      <a:pt x="2195" y="370"/>
                    </a:lnTo>
                    <a:lnTo>
                      <a:pt x="2191" y="376"/>
                    </a:lnTo>
                    <a:lnTo>
                      <a:pt x="2189" y="381"/>
                    </a:lnTo>
                    <a:lnTo>
                      <a:pt x="2188" y="387"/>
                    </a:lnTo>
                    <a:lnTo>
                      <a:pt x="2186" y="394"/>
                    </a:lnTo>
                    <a:lnTo>
                      <a:pt x="2185" y="400"/>
                    </a:lnTo>
                    <a:lnTo>
                      <a:pt x="2185" y="408"/>
                    </a:lnTo>
                    <a:lnTo>
                      <a:pt x="2185" y="415"/>
                    </a:lnTo>
                    <a:lnTo>
                      <a:pt x="2186" y="421"/>
                    </a:lnTo>
                    <a:lnTo>
                      <a:pt x="2187" y="427"/>
                    </a:lnTo>
                    <a:lnTo>
                      <a:pt x="2189" y="433"/>
                    </a:lnTo>
                    <a:lnTo>
                      <a:pt x="2191" y="438"/>
                    </a:lnTo>
                    <a:lnTo>
                      <a:pt x="2195" y="443"/>
                    </a:lnTo>
                    <a:lnTo>
                      <a:pt x="2198" y="448"/>
                    </a:lnTo>
                    <a:lnTo>
                      <a:pt x="2201" y="451"/>
                    </a:lnTo>
                    <a:lnTo>
                      <a:pt x="2204" y="456"/>
                    </a:lnTo>
                    <a:lnTo>
                      <a:pt x="2209" y="459"/>
                    </a:lnTo>
                    <a:lnTo>
                      <a:pt x="2213" y="461"/>
                    </a:lnTo>
                    <a:lnTo>
                      <a:pt x="2218" y="464"/>
                    </a:lnTo>
                    <a:lnTo>
                      <a:pt x="2228" y="467"/>
                    </a:lnTo>
                    <a:lnTo>
                      <a:pt x="2240" y="468"/>
                    </a:lnTo>
                    <a:lnTo>
                      <a:pt x="2250" y="467"/>
                    </a:lnTo>
                    <a:lnTo>
                      <a:pt x="2260" y="465"/>
                    </a:lnTo>
                    <a:lnTo>
                      <a:pt x="2270" y="460"/>
                    </a:lnTo>
                    <a:lnTo>
                      <a:pt x="2279" y="454"/>
                    </a:lnTo>
                    <a:lnTo>
                      <a:pt x="2282" y="449"/>
                    </a:lnTo>
                    <a:lnTo>
                      <a:pt x="2286" y="445"/>
                    </a:lnTo>
                    <a:lnTo>
                      <a:pt x="2288" y="439"/>
                    </a:lnTo>
                    <a:lnTo>
                      <a:pt x="2292" y="434"/>
                    </a:lnTo>
                    <a:lnTo>
                      <a:pt x="2294" y="428"/>
                    </a:lnTo>
                    <a:lnTo>
                      <a:pt x="2295" y="420"/>
                    </a:lnTo>
                    <a:lnTo>
                      <a:pt x="2296" y="414"/>
                    </a:lnTo>
                    <a:lnTo>
                      <a:pt x="2296" y="406"/>
                    </a:lnTo>
                    <a:lnTo>
                      <a:pt x="2296" y="392"/>
                    </a:lnTo>
                    <a:lnTo>
                      <a:pt x="2293" y="381"/>
                    </a:lnTo>
                    <a:lnTo>
                      <a:pt x="2291" y="376"/>
                    </a:lnTo>
                    <a:lnTo>
                      <a:pt x="2287" y="370"/>
                    </a:lnTo>
                    <a:lnTo>
                      <a:pt x="2285" y="366"/>
                    </a:lnTo>
                    <a:lnTo>
                      <a:pt x="2281" y="362"/>
                    </a:lnTo>
                    <a:lnTo>
                      <a:pt x="2278" y="358"/>
                    </a:lnTo>
                    <a:lnTo>
                      <a:pt x="2273" y="355"/>
                    </a:lnTo>
                    <a:lnTo>
                      <a:pt x="2269" y="352"/>
                    </a:lnTo>
                    <a:lnTo>
                      <a:pt x="2264" y="349"/>
                    </a:lnTo>
                    <a:lnTo>
                      <a:pt x="2259" y="348"/>
                    </a:lnTo>
                    <a:lnTo>
                      <a:pt x="2253" y="346"/>
                    </a:lnTo>
                    <a:lnTo>
                      <a:pt x="2247" y="346"/>
                    </a:lnTo>
                    <a:lnTo>
                      <a:pt x="2242" y="344"/>
                    </a:lnTo>
                    <a:close/>
                    <a:moveTo>
                      <a:pt x="2241" y="361"/>
                    </a:moveTo>
                    <a:lnTo>
                      <a:pt x="2245" y="361"/>
                    </a:lnTo>
                    <a:lnTo>
                      <a:pt x="2250" y="362"/>
                    </a:lnTo>
                    <a:lnTo>
                      <a:pt x="2253" y="363"/>
                    </a:lnTo>
                    <a:lnTo>
                      <a:pt x="2257" y="366"/>
                    </a:lnTo>
                    <a:lnTo>
                      <a:pt x="2263" y="370"/>
                    </a:lnTo>
                    <a:lnTo>
                      <a:pt x="2267" y="376"/>
                    </a:lnTo>
                    <a:lnTo>
                      <a:pt x="2271" y="383"/>
                    </a:lnTo>
                    <a:lnTo>
                      <a:pt x="2273" y="391"/>
                    </a:lnTo>
                    <a:lnTo>
                      <a:pt x="2274" y="399"/>
                    </a:lnTo>
                    <a:lnTo>
                      <a:pt x="2276" y="407"/>
                    </a:lnTo>
                    <a:lnTo>
                      <a:pt x="2274" y="416"/>
                    </a:lnTo>
                    <a:lnTo>
                      <a:pt x="2272" y="425"/>
                    </a:lnTo>
                    <a:lnTo>
                      <a:pt x="2269" y="433"/>
                    </a:lnTo>
                    <a:lnTo>
                      <a:pt x="2266" y="439"/>
                    </a:lnTo>
                    <a:lnTo>
                      <a:pt x="2260" y="445"/>
                    </a:lnTo>
                    <a:lnTo>
                      <a:pt x="2254" y="448"/>
                    </a:lnTo>
                    <a:lnTo>
                      <a:pt x="2247" y="451"/>
                    </a:lnTo>
                    <a:lnTo>
                      <a:pt x="2241" y="453"/>
                    </a:lnTo>
                    <a:lnTo>
                      <a:pt x="2233" y="451"/>
                    </a:lnTo>
                    <a:lnTo>
                      <a:pt x="2227" y="448"/>
                    </a:lnTo>
                    <a:lnTo>
                      <a:pt x="2220" y="445"/>
                    </a:lnTo>
                    <a:lnTo>
                      <a:pt x="2216" y="439"/>
                    </a:lnTo>
                    <a:lnTo>
                      <a:pt x="2212" y="433"/>
                    </a:lnTo>
                    <a:lnTo>
                      <a:pt x="2209" y="425"/>
                    </a:lnTo>
                    <a:lnTo>
                      <a:pt x="2206" y="416"/>
                    </a:lnTo>
                    <a:lnTo>
                      <a:pt x="2206" y="407"/>
                    </a:lnTo>
                    <a:lnTo>
                      <a:pt x="2206" y="398"/>
                    </a:lnTo>
                    <a:lnTo>
                      <a:pt x="2209" y="390"/>
                    </a:lnTo>
                    <a:lnTo>
                      <a:pt x="2211" y="382"/>
                    </a:lnTo>
                    <a:lnTo>
                      <a:pt x="2214" y="376"/>
                    </a:lnTo>
                    <a:lnTo>
                      <a:pt x="2219" y="370"/>
                    </a:lnTo>
                    <a:lnTo>
                      <a:pt x="2225" y="365"/>
                    </a:lnTo>
                    <a:lnTo>
                      <a:pt x="2232" y="362"/>
                    </a:lnTo>
                    <a:lnTo>
                      <a:pt x="2241" y="361"/>
                    </a:lnTo>
                    <a:close/>
                    <a:moveTo>
                      <a:pt x="2450" y="293"/>
                    </a:moveTo>
                    <a:lnTo>
                      <a:pt x="2450" y="363"/>
                    </a:lnTo>
                    <a:lnTo>
                      <a:pt x="2450" y="363"/>
                    </a:lnTo>
                    <a:lnTo>
                      <a:pt x="2447" y="360"/>
                    </a:lnTo>
                    <a:lnTo>
                      <a:pt x="2445" y="357"/>
                    </a:lnTo>
                    <a:lnTo>
                      <a:pt x="2442" y="353"/>
                    </a:lnTo>
                    <a:lnTo>
                      <a:pt x="2438" y="350"/>
                    </a:lnTo>
                    <a:lnTo>
                      <a:pt x="2433" y="348"/>
                    </a:lnTo>
                    <a:lnTo>
                      <a:pt x="2428" y="347"/>
                    </a:lnTo>
                    <a:lnTo>
                      <a:pt x="2422" y="346"/>
                    </a:lnTo>
                    <a:lnTo>
                      <a:pt x="2416" y="344"/>
                    </a:lnTo>
                    <a:lnTo>
                      <a:pt x="2411" y="346"/>
                    </a:lnTo>
                    <a:lnTo>
                      <a:pt x="2405" y="346"/>
                    </a:lnTo>
                    <a:lnTo>
                      <a:pt x="2401" y="348"/>
                    </a:lnTo>
                    <a:lnTo>
                      <a:pt x="2395" y="349"/>
                    </a:lnTo>
                    <a:lnTo>
                      <a:pt x="2387" y="355"/>
                    </a:lnTo>
                    <a:lnTo>
                      <a:pt x="2379" y="362"/>
                    </a:lnTo>
                    <a:lnTo>
                      <a:pt x="2376" y="367"/>
                    </a:lnTo>
                    <a:lnTo>
                      <a:pt x="2373" y="371"/>
                    </a:lnTo>
                    <a:lnTo>
                      <a:pt x="2371" y="377"/>
                    </a:lnTo>
                    <a:lnTo>
                      <a:pt x="2368" y="382"/>
                    </a:lnTo>
                    <a:lnTo>
                      <a:pt x="2366" y="388"/>
                    </a:lnTo>
                    <a:lnTo>
                      <a:pt x="2365" y="395"/>
                    </a:lnTo>
                    <a:lnTo>
                      <a:pt x="2365" y="401"/>
                    </a:lnTo>
                    <a:lnTo>
                      <a:pt x="2364" y="408"/>
                    </a:lnTo>
                    <a:lnTo>
                      <a:pt x="2365" y="421"/>
                    </a:lnTo>
                    <a:lnTo>
                      <a:pt x="2368" y="433"/>
                    </a:lnTo>
                    <a:lnTo>
                      <a:pt x="2373" y="443"/>
                    </a:lnTo>
                    <a:lnTo>
                      <a:pt x="2378" y="451"/>
                    </a:lnTo>
                    <a:lnTo>
                      <a:pt x="2386" y="458"/>
                    </a:lnTo>
                    <a:lnTo>
                      <a:pt x="2394" y="464"/>
                    </a:lnTo>
                    <a:lnTo>
                      <a:pt x="2399" y="466"/>
                    </a:lnTo>
                    <a:lnTo>
                      <a:pt x="2403" y="467"/>
                    </a:lnTo>
                    <a:lnTo>
                      <a:pt x="2408" y="468"/>
                    </a:lnTo>
                    <a:lnTo>
                      <a:pt x="2414" y="468"/>
                    </a:lnTo>
                    <a:lnTo>
                      <a:pt x="2420" y="468"/>
                    </a:lnTo>
                    <a:lnTo>
                      <a:pt x="2427" y="466"/>
                    </a:lnTo>
                    <a:lnTo>
                      <a:pt x="2432" y="464"/>
                    </a:lnTo>
                    <a:lnTo>
                      <a:pt x="2438" y="461"/>
                    </a:lnTo>
                    <a:lnTo>
                      <a:pt x="2442" y="458"/>
                    </a:lnTo>
                    <a:lnTo>
                      <a:pt x="2446" y="454"/>
                    </a:lnTo>
                    <a:lnTo>
                      <a:pt x="2449" y="449"/>
                    </a:lnTo>
                    <a:lnTo>
                      <a:pt x="2453" y="445"/>
                    </a:lnTo>
                    <a:lnTo>
                      <a:pt x="2453" y="445"/>
                    </a:lnTo>
                    <a:lnTo>
                      <a:pt x="2454" y="466"/>
                    </a:lnTo>
                    <a:lnTo>
                      <a:pt x="2472" y="466"/>
                    </a:lnTo>
                    <a:lnTo>
                      <a:pt x="2471" y="451"/>
                    </a:lnTo>
                    <a:lnTo>
                      <a:pt x="2471" y="435"/>
                    </a:lnTo>
                    <a:lnTo>
                      <a:pt x="2471" y="293"/>
                    </a:lnTo>
                    <a:lnTo>
                      <a:pt x="2450" y="293"/>
                    </a:lnTo>
                    <a:close/>
                    <a:moveTo>
                      <a:pt x="2450" y="416"/>
                    </a:moveTo>
                    <a:lnTo>
                      <a:pt x="2450" y="421"/>
                    </a:lnTo>
                    <a:lnTo>
                      <a:pt x="2449" y="426"/>
                    </a:lnTo>
                    <a:lnTo>
                      <a:pt x="2447" y="431"/>
                    </a:lnTo>
                    <a:lnTo>
                      <a:pt x="2445" y="436"/>
                    </a:lnTo>
                    <a:lnTo>
                      <a:pt x="2442" y="440"/>
                    </a:lnTo>
                    <a:lnTo>
                      <a:pt x="2439" y="444"/>
                    </a:lnTo>
                    <a:lnTo>
                      <a:pt x="2434" y="447"/>
                    </a:lnTo>
                    <a:lnTo>
                      <a:pt x="2429" y="449"/>
                    </a:lnTo>
                    <a:lnTo>
                      <a:pt x="2425" y="450"/>
                    </a:lnTo>
                    <a:lnTo>
                      <a:pt x="2419" y="450"/>
                    </a:lnTo>
                    <a:lnTo>
                      <a:pt x="2412" y="450"/>
                    </a:lnTo>
                    <a:lnTo>
                      <a:pt x="2404" y="447"/>
                    </a:lnTo>
                    <a:lnTo>
                      <a:pt x="2399" y="444"/>
                    </a:lnTo>
                    <a:lnTo>
                      <a:pt x="2394" y="438"/>
                    </a:lnTo>
                    <a:lnTo>
                      <a:pt x="2390" y="431"/>
                    </a:lnTo>
                    <a:lnTo>
                      <a:pt x="2388" y="425"/>
                    </a:lnTo>
                    <a:lnTo>
                      <a:pt x="2386" y="416"/>
                    </a:lnTo>
                    <a:lnTo>
                      <a:pt x="2386" y="407"/>
                    </a:lnTo>
                    <a:lnTo>
                      <a:pt x="2386" y="398"/>
                    </a:lnTo>
                    <a:lnTo>
                      <a:pt x="2388" y="389"/>
                    </a:lnTo>
                    <a:lnTo>
                      <a:pt x="2391" y="381"/>
                    </a:lnTo>
                    <a:lnTo>
                      <a:pt x="2394" y="375"/>
                    </a:lnTo>
                    <a:lnTo>
                      <a:pt x="2400" y="369"/>
                    </a:lnTo>
                    <a:lnTo>
                      <a:pt x="2405" y="366"/>
                    </a:lnTo>
                    <a:lnTo>
                      <a:pt x="2412" y="362"/>
                    </a:lnTo>
                    <a:lnTo>
                      <a:pt x="2419" y="362"/>
                    </a:lnTo>
                    <a:lnTo>
                      <a:pt x="2426" y="362"/>
                    </a:lnTo>
                    <a:lnTo>
                      <a:pt x="2430" y="363"/>
                    </a:lnTo>
                    <a:lnTo>
                      <a:pt x="2435" y="366"/>
                    </a:lnTo>
                    <a:lnTo>
                      <a:pt x="2440" y="369"/>
                    </a:lnTo>
                    <a:lnTo>
                      <a:pt x="2443" y="372"/>
                    </a:lnTo>
                    <a:lnTo>
                      <a:pt x="2446" y="377"/>
                    </a:lnTo>
                    <a:lnTo>
                      <a:pt x="2448" y="381"/>
                    </a:lnTo>
                    <a:lnTo>
                      <a:pt x="2449" y="387"/>
                    </a:lnTo>
                    <a:lnTo>
                      <a:pt x="2450" y="391"/>
                    </a:lnTo>
                    <a:lnTo>
                      <a:pt x="2450" y="396"/>
                    </a:lnTo>
                    <a:lnTo>
                      <a:pt x="2450" y="416"/>
                    </a:lnTo>
                    <a:close/>
                    <a:moveTo>
                      <a:pt x="2554" y="344"/>
                    </a:moveTo>
                    <a:lnTo>
                      <a:pt x="2542" y="346"/>
                    </a:lnTo>
                    <a:lnTo>
                      <a:pt x="2531" y="349"/>
                    </a:lnTo>
                    <a:lnTo>
                      <a:pt x="2527" y="351"/>
                    </a:lnTo>
                    <a:lnTo>
                      <a:pt x="2522" y="355"/>
                    </a:lnTo>
                    <a:lnTo>
                      <a:pt x="2517" y="358"/>
                    </a:lnTo>
                    <a:lnTo>
                      <a:pt x="2514" y="361"/>
                    </a:lnTo>
                    <a:lnTo>
                      <a:pt x="2510" y="366"/>
                    </a:lnTo>
                    <a:lnTo>
                      <a:pt x="2507" y="370"/>
                    </a:lnTo>
                    <a:lnTo>
                      <a:pt x="2504" y="376"/>
                    </a:lnTo>
                    <a:lnTo>
                      <a:pt x="2502" y="381"/>
                    </a:lnTo>
                    <a:lnTo>
                      <a:pt x="2500" y="387"/>
                    </a:lnTo>
                    <a:lnTo>
                      <a:pt x="2498" y="394"/>
                    </a:lnTo>
                    <a:lnTo>
                      <a:pt x="2498" y="400"/>
                    </a:lnTo>
                    <a:lnTo>
                      <a:pt x="2497" y="408"/>
                    </a:lnTo>
                    <a:lnTo>
                      <a:pt x="2498" y="415"/>
                    </a:lnTo>
                    <a:lnTo>
                      <a:pt x="2498" y="421"/>
                    </a:lnTo>
                    <a:lnTo>
                      <a:pt x="2500" y="427"/>
                    </a:lnTo>
                    <a:lnTo>
                      <a:pt x="2501" y="433"/>
                    </a:lnTo>
                    <a:lnTo>
                      <a:pt x="2503" y="438"/>
                    </a:lnTo>
                    <a:lnTo>
                      <a:pt x="2507" y="443"/>
                    </a:lnTo>
                    <a:lnTo>
                      <a:pt x="2510" y="448"/>
                    </a:lnTo>
                    <a:lnTo>
                      <a:pt x="2513" y="451"/>
                    </a:lnTo>
                    <a:lnTo>
                      <a:pt x="2517" y="456"/>
                    </a:lnTo>
                    <a:lnTo>
                      <a:pt x="2522" y="459"/>
                    </a:lnTo>
                    <a:lnTo>
                      <a:pt x="2526" y="461"/>
                    </a:lnTo>
                    <a:lnTo>
                      <a:pt x="2530" y="464"/>
                    </a:lnTo>
                    <a:lnTo>
                      <a:pt x="2541" y="467"/>
                    </a:lnTo>
                    <a:lnTo>
                      <a:pt x="2552" y="468"/>
                    </a:lnTo>
                    <a:lnTo>
                      <a:pt x="2563" y="467"/>
                    </a:lnTo>
                    <a:lnTo>
                      <a:pt x="2573" y="465"/>
                    </a:lnTo>
                    <a:lnTo>
                      <a:pt x="2582" y="460"/>
                    </a:lnTo>
                    <a:lnTo>
                      <a:pt x="2591" y="454"/>
                    </a:lnTo>
                    <a:lnTo>
                      <a:pt x="2595" y="449"/>
                    </a:lnTo>
                    <a:lnTo>
                      <a:pt x="2598" y="445"/>
                    </a:lnTo>
                    <a:lnTo>
                      <a:pt x="2602" y="439"/>
                    </a:lnTo>
                    <a:lnTo>
                      <a:pt x="2604" y="434"/>
                    </a:lnTo>
                    <a:lnTo>
                      <a:pt x="2606" y="428"/>
                    </a:lnTo>
                    <a:lnTo>
                      <a:pt x="2607" y="420"/>
                    </a:lnTo>
                    <a:lnTo>
                      <a:pt x="2608" y="414"/>
                    </a:lnTo>
                    <a:lnTo>
                      <a:pt x="2609" y="406"/>
                    </a:lnTo>
                    <a:lnTo>
                      <a:pt x="2608" y="392"/>
                    </a:lnTo>
                    <a:lnTo>
                      <a:pt x="2605" y="381"/>
                    </a:lnTo>
                    <a:lnTo>
                      <a:pt x="2603" y="376"/>
                    </a:lnTo>
                    <a:lnTo>
                      <a:pt x="2601" y="370"/>
                    </a:lnTo>
                    <a:lnTo>
                      <a:pt x="2597" y="366"/>
                    </a:lnTo>
                    <a:lnTo>
                      <a:pt x="2594" y="362"/>
                    </a:lnTo>
                    <a:lnTo>
                      <a:pt x="2590" y="358"/>
                    </a:lnTo>
                    <a:lnTo>
                      <a:pt x="2585" y="355"/>
                    </a:lnTo>
                    <a:lnTo>
                      <a:pt x="2581" y="352"/>
                    </a:lnTo>
                    <a:lnTo>
                      <a:pt x="2577" y="349"/>
                    </a:lnTo>
                    <a:lnTo>
                      <a:pt x="2571" y="348"/>
                    </a:lnTo>
                    <a:lnTo>
                      <a:pt x="2566" y="346"/>
                    </a:lnTo>
                    <a:lnTo>
                      <a:pt x="2560" y="346"/>
                    </a:lnTo>
                    <a:lnTo>
                      <a:pt x="2554" y="344"/>
                    </a:lnTo>
                    <a:close/>
                    <a:moveTo>
                      <a:pt x="2553" y="361"/>
                    </a:moveTo>
                    <a:lnTo>
                      <a:pt x="2557" y="361"/>
                    </a:lnTo>
                    <a:lnTo>
                      <a:pt x="2562" y="362"/>
                    </a:lnTo>
                    <a:lnTo>
                      <a:pt x="2566" y="363"/>
                    </a:lnTo>
                    <a:lnTo>
                      <a:pt x="2569" y="366"/>
                    </a:lnTo>
                    <a:lnTo>
                      <a:pt x="2575" y="370"/>
                    </a:lnTo>
                    <a:lnTo>
                      <a:pt x="2580" y="376"/>
                    </a:lnTo>
                    <a:lnTo>
                      <a:pt x="2583" y="383"/>
                    </a:lnTo>
                    <a:lnTo>
                      <a:pt x="2585" y="391"/>
                    </a:lnTo>
                    <a:lnTo>
                      <a:pt x="2588" y="399"/>
                    </a:lnTo>
                    <a:lnTo>
                      <a:pt x="2588" y="407"/>
                    </a:lnTo>
                    <a:lnTo>
                      <a:pt x="2587" y="416"/>
                    </a:lnTo>
                    <a:lnTo>
                      <a:pt x="2585" y="425"/>
                    </a:lnTo>
                    <a:lnTo>
                      <a:pt x="2582" y="433"/>
                    </a:lnTo>
                    <a:lnTo>
                      <a:pt x="2578" y="439"/>
                    </a:lnTo>
                    <a:lnTo>
                      <a:pt x="2573" y="445"/>
                    </a:lnTo>
                    <a:lnTo>
                      <a:pt x="2567" y="448"/>
                    </a:lnTo>
                    <a:lnTo>
                      <a:pt x="2561" y="451"/>
                    </a:lnTo>
                    <a:lnTo>
                      <a:pt x="2553" y="453"/>
                    </a:lnTo>
                    <a:lnTo>
                      <a:pt x="2546" y="451"/>
                    </a:lnTo>
                    <a:lnTo>
                      <a:pt x="2539" y="448"/>
                    </a:lnTo>
                    <a:lnTo>
                      <a:pt x="2534" y="445"/>
                    </a:lnTo>
                    <a:lnTo>
                      <a:pt x="2528" y="439"/>
                    </a:lnTo>
                    <a:lnTo>
                      <a:pt x="2524" y="433"/>
                    </a:lnTo>
                    <a:lnTo>
                      <a:pt x="2521" y="425"/>
                    </a:lnTo>
                    <a:lnTo>
                      <a:pt x="2519" y="416"/>
                    </a:lnTo>
                    <a:lnTo>
                      <a:pt x="2519" y="407"/>
                    </a:lnTo>
                    <a:lnTo>
                      <a:pt x="2519" y="398"/>
                    </a:lnTo>
                    <a:lnTo>
                      <a:pt x="2521" y="390"/>
                    </a:lnTo>
                    <a:lnTo>
                      <a:pt x="2523" y="382"/>
                    </a:lnTo>
                    <a:lnTo>
                      <a:pt x="2527" y="376"/>
                    </a:lnTo>
                    <a:lnTo>
                      <a:pt x="2531" y="370"/>
                    </a:lnTo>
                    <a:lnTo>
                      <a:pt x="2538" y="365"/>
                    </a:lnTo>
                    <a:lnTo>
                      <a:pt x="2544" y="362"/>
                    </a:lnTo>
                    <a:lnTo>
                      <a:pt x="2553" y="361"/>
                    </a:lnTo>
                    <a:close/>
                    <a:moveTo>
                      <a:pt x="305" y="703"/>
                    </a:moveTo>
                    <a:lnTo>
                      <a:pt x="305" y="699"/>
                    </a:lnTo>
                    <a:lnTo>
                      <a:pt x="305" y="693"/>
                    </a:lnTo>
                    <a:lnTo>
                      <a:pt x="305" y="684"/>
                    </a:lnTo>
                    <a:lnTo>
                      <a:pt x="302" y="675"/>
                    </a:lnTo>
                    <a:lnTo>
                      <a:pt x="299" y="665"/>
                    </a:lnTo>
                    <a:lnTo>
                      <a:pt x="295" y="658"/>
                    </a:lnTo>
                    <a:lnTo>
                      <a:pt x="293" y="653"/>
                    </a:lnTo>
                    <a:lnTo>
                      <a:pt x="288" y="650"/>
                    </a:lnTo>
                    <a:lnTo>
                      <a:pt x="285" y="646"/>
                    </a:lnTo>
                    <a:lnTo>
                      <a:pt x="281" y="643"/>
                    </a:lnTo>
                    <a:lnTo>
                      <a:pt x="275" y="641"/>
                    </a:lnTo>
                    <a:lnTo>
                      <a:pt x="270" y="639"/>
                    </a:lnTo>
                    <a:lnTo>
                      <a:pt x="265" y="637"/>
                    </a:lnTo>
                    <a:lnTo>
                      <a:pt x="258" y="637"/>
                    </a:lnTo>
                    <a:lnTo>
                      <a:pt x="252" y="637"/>
                    </a:lnTo>
                    <a:lnTo>
                      <a:pt x="246" y="639"/>
                    </a:lnTo>
                    <a:lnTo>
                      <a:pt x="241" y="640"/>
                    </a:lnTo>
                    <a:lnTo>
                      <a:pt x="235" y="642"/>
                    </a:lnTo>
                    <a:lnTo>
                      <a:pt x="230" y="645"/>
                    </a:lnTo>
                    <a:lnTo>
                      <a:pt x="226" y="649"/>
                    </a:lnTo>
                    <a:lnTo>
                      <a:pt x="222" y="652"/>
                    </a:lnTo>
                    <a:lnTo>
                      <a:pt x="218" y="655"/>
                    </a:lnTo>
                    <a:lnTo>
                      <a:pt x="213" y="665"/>
                    </a:lnTo>
                    <a:lnTo>
                      <a:pt x="207" y="676"/>
                    </a:lnTo>
                    <a:lnTo>
                      <a:pt x="205" y="688"/>
                    </a:lnTo>
                    <a:lnTo>
                      <a:pt x="204" y="701"/>
                    </a:lnTo>
                    <a:lnTo>
                      <a:pt x="205" y="713"/>
                    </a:lnTo>
                    <a:lnTo>
                      <a:pt x="208" y="726"/>
                    </a:lnTo>
                    <a:lnTo>
                      <a:pt x="209" y="730"/>
                    </a:lnTo>
                    <a:lnTo>
                      <a:pt x="213" y="736"/>
                    </a:lnTo>
                    <a:lnTo>
                      <a:pt x="216" y="740"/>
                    </a:lnTo>
                    <a:lnTo>
                      <a:pt x="219" y="743"/>
                    </a:lnTo>
                    <a:lnTo>
                      <a:pt x="222" y="748"/>
                    </a:lnTo>
                    <a:lnTo>
                      <a:pt x="227" y="751"/>
                    </a:lnTo>
                    <a:lnTo>
                      <a:pt x="231" y="753"/>
                    </a:lnTo>
                    <a:lnTo>
                      <a:pt x="236" y="756"/>
                    </a:lnTo>
                    <a:lnTo>
                      <a:pt x="242" y="758"/>
                    </a:lnTo>
                    <a:lnTo>
                      <a:pt x="247" y="759"/>
                    </a:lnTo>
                    <a:lnTo>
                      <a:pt x="254" y="760"/>
                    </a:lnTo>
                    <a:lnTo>
                      <a:pt x="260" y="760"/>
                    </a:lnTo>
                    <a:lnTo>
                      <a:pt x="273" y="760"/>
                    </a:lnTo>
                    <a:lnTo>
                      <a:pt x="283" y="758"/>
                    </a:lnTo>
                    <a:lnTo>
                      <a:pt x="292" y="756"/>
                    </a:lnTo>
                    <a:lnTo>
                      <a:pt x="298" y="753"/>
                    </a:lnTo>
                    <a:lnTo>
                      <a:pt x="295" y="738"/>
                    </a:lnTo>
                    <a:lnTo>
                      <a:pt x="288" y="740"/>
                    </a:lnTo>
                    <a:lnTo>
                      <a:pt x="282" y="742"/>
                    </a:lnTo>
                    <a:lnTo>
                      <a:pt x="273" y="743"/>
                    </a:lnTo>
                    <a:lnTo>
                      <a:pt x="263" y="743"/>
                    </a:lnTo>
                    <a:lnTo>
                      <a:pt x="255" y="743"/>
                    </a:lnTo>
                    <a:lnTo>
                      <a:pt x="248" y="741"/>
                    </a:lnTo>
                    <a:lnTo>
                      <a:pt x="242" y="739"/>
                    </a:lnTo>
                    <a:lnTo>
                      <a:pt x="235" y="734"/>
                    </a:lnTo>
                    <a:lnTo>
                      <a:pt x="231" y="729"/>
                    </a:lnTo>
                    <a:lnTo>
                      <a:pt x="227" y="721"/>
                    </a:lnTo>
                    <a:lnTo>
                      <a:pt x="225" y="713"/>
                    </a:lnTo>
                    <a:lnTo>
                      <a:pt x="224" y="703"/>
                    </a:lnTo>
                    <a:lnTo>
                      <a:pt x="305" y="703"/>
                    </a:lnTo>
                    <a:close/>
                    <a:moveTo>
                      <a:pt x="225" y="688"/>
                    </a:moveTo>
                    <a:lnTo>
                      <a:pt x="225" y="682"/>
                    </a:lnTo>
                    <a:lnTo>
                      <a:pt x="227" y="675"/>
                    </a:lnTo>
                    <a:lnTo>
                      <a:pt x="229" y="670"/>
                    </a:lnTo>
                    <a:lnTo>
                      <a:pt x="233" y="664"/>
                    </a:lnTo>
                    <a:lnTo>
                      <a:pt x="238" y="660"/>
                    </a:lnTo>
                    <a:lnTo>
                      <a:pt x="242" y="656"/>
                    </a:lnTo>
                    <a:lnTo>
                      <a:pt x="248" y="653"/>
                    </a:lnTo>
                    <a:lnTo>
                      <a:pt x="256" y="653"/>
                    </a:lnTo>
                    <a:lnTo>
                      <a:pt x="263" y="653"/>
                    </a:lnTo>
                    <a:lnTo>
                      <a:pt x="270" y="656"/>
                    </a:lnTo>
                    <a:lnTo>
                      <a:pt x="275" y="660"/>
                    </a:lnTo>
                    <a:lnTo>
                      <a:pt x="279" y="665"/>
                    </a:lnTo>
                    <a:lnTo>
                      <a:pt x="282" y="671"/>
                    </a:lnTo>
                    <a:lnTo>
                      <a:pt x="284" y="676"/>
                    </a:lnTo>
                    <a:lnTo>
                      <a:pt x="284" y="682"/>
                    </a:lnTo>
                    <a:lnTo>
                      <a:pt x="285" y="688"/>
                    </a:lnTo>
                    <a:lnTo>
                      <a:pt x="225" y="688"/>
                    </a:lnTo>
                    <a:close/>
                    <a:moveTo>
                      <a:pt x="323" y="752"/>
                    </a:moveTo>
                    <a:lnTo>
                      <a:pt x="329" y="756"/>
                    </a:lnTo>
                    <a:lnTo>
                      <a:pt x="337" y="758"/>
                    </a:lnTo>
                    <a:lnTo>
                      <a:pt x="346" y="760"/>
                    </a:lnTo>
                    <a:lnTo>
                      <a:pt x="354" y="760"/>
                    </a:lnTo>
                    <a:lnTo>
                      <a:pt x="364" y="760"/>
                    </a:lnTo>
                    <a:lnTo>
                      <a:pt x="373" y="758"/>
                    </a:lnTo>
                    <a:lnTo>
                      <a:pt x="380" y="754"/>
                    </a:lnTo>
                    <a:lnTo>
                      <a:pt x="386" y="750"/>
                    </a:lnTo>
                    <a:lnTo>
                      <a:pt x="391" y="746"/>
                    </a:lnTo>
                    <a:lnTo>
                      <a:pt x="394" y="739"/>
                    </a:lnTo>
                    <a:lnTo>
                      <a:pt x="396" y="732"/>
                    </a:lnTo>
                    <a:lnTo>
                      <a:pt x="397" y="724"/>
                    </a:lnTo>
                    <a:lnTo>
                      <a:pt x="396" y="719"/>
                    </a:lnTo>
                    <a:lnTo>
                      <a:pt x="395" y="713"/>
                    </a:lnTo>
                    <a:lnTo>
                      <a:pt x="393" y="708"/>
                    </a:lnTo>
                    <a:lnTo>
                      <a:pt x="390" y="703"/>
                    </a:lnTo>
                    <a:lnTo>
                      <a:pt x="386" y="700"/>
                    </a:lnTo>
                    <a:lnTo>
                      <a:pt x="380" y="695"/>
                    </a:lnTo>
                    <a:lnTo>
                      <a:pt x="374" y="692"/>
                    </a:lnTo>
                    <a:lnTo>
                      <a:pt x="367" y="690"/>
                    </a:lnTo>
                    <a:lnTo>
                      <a:pt x="357" y="685"/>
                    </a:lnTo>
                    <a:lnTo>
                      <a:pt x="351" y="681"/>
                    </a:lnTo>
                    <a:lnTo>
                      <a:pt x="349" y="679"/>
                    </a:lnTo>
                    <a:lnTo>
                      <a:pt x="347" y="675"/>
                    </a:lnTo>
                    <a:lnTo>
                      <a:pt x="346" y="673"/>
                    </a:lnTo>
                    <a:lnTo>
                      <a:pt x="346" y="670"/>
                    </a:lnTo>
                    <a:lnTo>
                      <a:pt x="346" y="666"/>
                    </a:lnTo>
                    <a:lnTo>
                      <a:pt x="347" y="663"/>
                    </a:lnTo>
                    <a:lnTo>
                      <a:pt x="349" y="661"/>
                    </a:lnTo>
                    <a:lnTo>
                      <a:pt x="351" y="659"/>
                    </a:lnTo>
                    <a:lnTo>
                      <a:pt x="353" y="656"/>
                    </a:lnTo>
                    <a:lnTo>
                      <a:pt x="356" y="654"/>
                    </a:lnTo>
                    <a:lnTo>
                      <a:pt x="361" y="654"/>
                    </a:lnTo>
                    <a:lnTo>
                      <a:pt x="365" y="653"/>
                    </a:lnTo>
                    <a:lnTo>
                      <a:pt x="373" y="654"/>
                    </a:lnTo>
                    <a:lnTo>
                      <a:pt x="379" y="655"/>
                    </a:lnTo>
                    <a:lnTo>
                      <a:pt x="383" y="658"/>
                    </a:lnTo>
                    <a:lnTo>
                      <a:pt x="388" y="660"/>
                    </a:lnTo>
                    <a:lnTo>
                      <a:pt x="393" y="644"/>
                    </a:lnTo>
                    <a:lnTo>
                      <a:pt x="388" y="642"/>
                    </a:lnTo>
                    <a:lnTo>
                      <a:pt x="381" y="640"/>
                    </a:lnTo>
                    <a:lnTo>
                      <a:pt x="374" y="637"/>
                    </a:lnTo>
                    <a:lnTo>
                      <a:pt x="365" y="637"/>
                    </a:lnTo>
                    <a:lnTo>
                      <a:pt x="356" y="639"/>
                    </a:lnTo>
                    <a:lnTo>
                      <a:pt x="349" y="640"/>
                    </a:lnTo>
                    <a:lnTo>
                      <a:pt x="342" y="643"/>
                    </a:lnTo>
                    <a:lnTo>
                      <a:pt x="336" y="648"/>
                    </a:lnTo>
                    <a:lnTo>
                      <a:pt x="332" y="653"/>
                    </a:lnTo>
                    <a:lnTo>
                      <a:pt x="328" y="659"/>
                    </a:lnTo>
                    <a:lnTo>
                      <a:pt x="326" y="665"/>
                    </a:lnTo>
                    <a:lnTo>
                      <a:pt x="326" y="672"/>
                    </a:lnTo>
                    <a:lnTo>
                      <a:pt x="326" y="678"/>
                    </a:lnTo>
                    <a:lnTo>
                      <a:pt x="327" y="682"/>
                    </a:lnTo>
                    <a:lnTo>
                      <a:pt x="329" y="687"/>
                    </a:lnTo>
                    <a:lnTo>
                      <a:pt x="333" y="691"/>
                    </a:lnTo>
                    <a:lnTo>
                      <a:pt x="337" y="695"/>
                    </a:lnTo>
                    <a:lnTo>
                      <a:pt x="342" y="699"/>
                    </a:lnTo>
                    <a:lnTo>
                      <a:pt x="349" y="702"/>
                    </a:lnTo>
                    <a:lnTo>
                      <a:pt x="356" y="705"/>
                    </a:lnTo>
                    <a:lnTo>
                      <a:pt x="366" y="710"/>
                    </a:lnTo>
                    <a:lnTo>
                      <a:pt x="373" y="714"/>
                    </a:lnTo>
                    <a:lnTo>
                      <a:pt x="375" y="717"/>
                    </a:lnTo>
                    <a:lnTo>
                      <a:pt x="376" y="720"/>
                    </a:lnTo>
                    <a:lnTo>
                      <a:pt x="377" y="723"/>
                    </a:lnTo>
                    <a:lnTo>
                      <a:pt x="377" y="727"/>
                    </a:lnTo>
                    <a:lnTo>
                      <a:pt x="377" y="730"/>
                    </a:lnTo>
                    <a:lnTo>
                      <a:pt x="376" y="733"/>
                    </a:lnTo>
                    <a:lnTo>
                      <a:pt x="374" y="737"/>
                    </a:lnTo>
                    <a:lnTo>
                      <a:pt x="371" y="739"/>
                    </a:lnTo>
                    <a:lnTo>
                      <a:pt x="368" y="741"/>
                    </a:lnTo>
                    <a:lnTo>
                      <a:pt x="365" y="743"/>
                    </a:lnTo>
                    <a:lnTo>
                      <a:pt x="361" y="744"/>
                    </a:lnTo>
                    <a:lnTo>
                      <a:pt x="355" y="744"/>
                    </a:lnTo>
                    <a:lnTo>
                      <a:pt x="347" y="743"/>
                    </a:lnTo>
                    <a:lnTo>
                      <a:pt x="340" y="742"/>
                    </a:lnTo>
                    <a:lnTo>
                      <a:pt x="333" y="739"/>
                    </a:lnTo>
                    <a:lnTo>
                      <a:pt x="327" y="736"/>
                    </a:lnTo>
                    <a:lnTo>
                      <a:pt x="323" y="752"/>
                    </a:lnTo>
                    <a:close/>
                    <a:moveTo>
                      <a:pt x="429" y="612"/>
                    </a:moveTo>
                    <a:lnTo>
                      <a:pt x="429" y="640"/>
                    </a:lnTo>
                    <a:lnTo>
                      <a:pt x="410" y="640"/>
                    </a:lnTo>
                    <a:lnTo>
                      <a:pt x="410" y="656"/>
                    </a:lnTo>
                    <a:lnTo>
                      <a:pt x="429" y="656"/>
                    </a:lnTo>
                    <a:lnTo>
                      <a:pt x="429" y="721"/>
                    </a:lnTo>
                    <a:lnTo>
                      <a:pt x="429" y="730"/>
                    </a:lnTo>
                    <a:lnTo>
                      <a:pt x="430" y="739"/>
                    </a:lnTo>
                    <a:lnTo>
                      <a:pt x="433" y="746"/>
                    </a:lnTo>
                    <a:lnTo>
                      <a:pt x="436" y="751"/>
                    </a:lnTo>
                    <a:lnTo>
                      <a:pt x="441" y="756"/>
                    </a:lnTo>
                    <a:lnTo>
                      <a:pt x="446" y="758"/>
                    </a:lnTo>
                    <a:lnTo>
                      <a:pt x="452" y="760"/>
                    </a:lnTo>
                    <a:lnTo>
                      <a:pt x="459" y="760"/>
                    </a:lnTo>
                    <a:lnTo>
                      <a:pt x="470" y="759"/>
                    </a:lnTo>
                    <a:lnTo>
                      <a:pt x="477" y="758"/>
                    </a:lnTo>
                    <a:lnTo>
                      <a:pt x="476" y="741"/>
                    </a:lnTo>
                    <a:lnTo>
                      <a:pt x="472" y="742"/>
                    </a:lnTo>
                    <a:lnTo>
                      <a:pt x="464" y="742"/>
                    </a:lnTo>
                    <a:lnTo>
                      <a:pt x="460" y="742"/>
                    </a:lnTo>
                    <a:lnTo>
                      <a:pt x="457" y="741"/>
                    </a:lnTo>
                    <a:lnTo>
                      <a:pt x="455" y="739"/>
                    </a:lnTo>
                    <a:lnTo>
                      <a:pt x="452" y="737"/>
                    </a:lnTo>
                    <a:lnTo>
                      <a:pt x="450" y="733"/>
                    </a:lnTo>
                    <a:lnTo>
                      <a:pt x="449" y="730"/>
                    </a:lnTo>
                    <a:lnTo>
                      <a:pt x="449" y="726"/>
                    </a:lnTo>
                    <a:lnTo>
                      <a:pt x="449" y="720"/>
                    </a:lnTo>
                    <a:lnTo>
                      <a:pt x="449" y="656"/>
                    </a:lnTo>
                    <a:lnTo>
                      <a:pt x="478" y="656"/>
                    </a:lnTo>
                    <a:lnTo>
                      <a:pt x="478" y="640"/>
                    </a:lnTo>
                    <a:lnTo>
                      <a:pt x="449" y="640"/>
                    </a:lnTo>
                    <a:lnTo>
                      <a:pt x="449" y="606"/>
                    </a:lnTo>
                    <a:lnTo>
                      <a:pt x="429" y="612"/>
                    </a:lnTo>
                    <a:close/>
                    <a:moveTo>
                      <a:pt x="523" y="758"/>
                    </a:moveTo>
                    <a:lnTo>
                      <a:pt x="523" y="640"/>
                    </a:lnTo>
                    <a:lnTo>
                      <a:pt x="502" y="640"/>
                    </a:lnTo>
                    <a:lnTo>
                      <a:pt x="502" y="758"/>
                    </a:lnTo>
                    <a:lnTo>
                      <a:pt x="523" y="758"/>
                    </a:lnTo>
                    <a:close/>
                    <a:moveTo>
                      <a:pt x="522" y="590"/>
                    </a:moveTo>
                    <a:lnTo>
                      <a:pt x="500" y="624"/>
                    </a:lnTo>
                    <a:lnTo>
                      <a:pt x="515" y="624"/>
                    </a:lnTo>
                    <a:lnTo>
                      <a:pt x="544" y="590"/>
                    </a:lnTo>
                    <a:lnTo>
                      <a:pt x="522" y="590"/>
                    </a:lnTo>
                    <a:close/>
                    <a:moveTo>
                      <a:pt x="557" y="758"/>
                    </a:moveTo>
                    <a:lnTo>
                      <a:pt x="578" y="758"/>
                    </a:lnTo>
                    <a:lnTo>
                      <a:pt x="578" y="687"/>
                    </a:lnTo>
                    <a:lnTo>
                      <a:pt x="578" y="681"/>
                    </a:lnTo>
                    <a:lnTo>
                      <a:pt x="579" y="676"/>
                    </a:lnTo>
                    <a:lnTo>
                      <a:pt x="580" y="672"/>
                    </a:lnTo>
                    <a:lnTo>
                      <a:pt x="582" y="669"/>
                    </a:lnTo>
                    <a:lnTo>
                      <a:pt x="585" y="665"/>
                    </a:lnTo>
                    <a:lnTo>
                      <a:pt x="589" y="662"/>
                    </a:lnTo>
                    <a:lnTo>
                      <a:pt x="592" y="659"/>
                    </a:lnTo>
                    <a:lnTo>
                      <a:pt x="596" y="656"/>
                    </a:lnTo>
                    <a:lnTo>
                      <a:pt x="600" y="655"/>
                    </a:lnTo>
                    <a:lnTo>
                      <a:pt x="605" y="655"/>
                    </a:lnTo>
                    <a:lnTo>
                      <a:pt x="610" y="655"/>
                    </a:lnTo>
                    <a:lnTo>
                      <a:pt x="614" y="658"/>
                    </a:lnTo>
                    <a:lnTo>
                      <a:pt x="619" y="660"/>
                    </a:lnTo>
                    <a:lnTo>
                      <a:pt x="622" y="664"/>
                    </a:lnTo>
                    <a:lnTo>
                      <a:pt x="625" y="669"/>
                    </a:lnTo>
                    <a:lnTo>
                      <a:pt x="627" y="674"/>
                    </a:lnTo>
                    <a:lnTo>
                      <a:pt x="629" y="681"/>
                    </a:lnTo>
                    <a:lnTo>
                      <a:pt x="629" y="688"/>
                    </a:lnTo>
                    <a:lnTo>
                      <a:pt x="629" y="758"/>
                    </a:lnTo>
                    <a:lnTo>
                      <a:pt x="649" y="758"/>
                    </a:lnTo>
                    <a:lnTo>
                      <a:pt x="649" y="685"/>
                    </a:lnTo>
                    <a:lnTo>
                      <a:pt x="649" y="680"/>
                    </a:lnTo>
                    <a:lnTo>
                      <a:pt x="650" y="674"/>
                    </a:lnTo>
                    <a:lnTo>
                      <a:pt x="652" y="671"/>
                    </a:lnTo>
                    <a:lnTo>
                      <a:pt x="654" y="666"/>
                    </a:lnTo>
                    <a:lnTo>
                      <a:pt x="657" y="663"/>
                    </a:lnTo>
                    <a:lnTo>
                      <a:pt x="660" y="661"/>
                    </a:lnTo>
                    <a:lnTo>
                      <a:pt x="663" y="659"/>
                    </a:lnTo>
                    <a:lnTo>
                      <a:pt x="666" y="656"/>
                    </a:lnTo>
                    <a:lnTo>
                      <a:pt x="671" y="655"/>
                    </a:lnTo>
                    <a:lnTo>
                      <a:pt x="675" y="655"/>
                    </a:lnTo>
                    <a:lnTo>
                      <a:pt x="680" y="655"/>
                    </a:lnTo>
                    <a:lnTo>
                      <a:pt x="686" y="658"/>
                    </a:lnTo>
                    <a:lnTo>
                      <a:pt x="690" y="661"/>
                    </a:lnTo>
                    <a:lnTo>
                      <a:pt x="693" y="664"/>
                    </a:lnTo>
                    <a:lnTo>
                      <a:pt x="697" y="670"/>
                    </a:lnTo>
                    <a:lnTo>
                      <a:pt x="698" y="675"/>
                    </a:lnTo>
                    <a:lnTo>
                      <a:pt x="699" y="683"/>
                    </a:lnTo>
                    <a:lnTo>
                      <a:pt x="700" y="691"/>
                    </a:lnTo>
                    <a:lnTo>
                      <a:pt x="700" y="758"/>
                    </a:lnTo>
                    <a:lnTo>
                      <a:pt x="720" y="758"/>
                    </a:lnTo>
                    <a:lnTo>
                      <a:pt x="720" y="689"/>
                    </a:lnTo>
                    <a:lnTo>
                      <a:pt x="719" y="674"/>
                    </a:lnTo>
                    <a:lnTo>
                      <a:pt x="716" y="663"/>
                    </a:lnTo>
                    <a:lnTo>
                      <a:pt x="712" y="654"/>
                    </a:lnTo>
                    <a:lnTo>
                      <a:pt x="707" y="648"/>
                    </a:lnTo>
                    <a:lnTo>
                      <a:pt x="701" y="643"/>
                    </a:lnTo>
                    <a:lnTo>
                      <a:pt x="694" y="640"/>
                    </a:lnTo>
                    <a:lnTo>
                      <a:pt x="688" y="637"/>
                    </a:lnTo>
                    <a:lnTo>
                      <a:pt x="683" y="637"/>
                    </a:lnTo>
                    <a:lnTo>
                      <a:pt x="675" y="637"/>
                    </a:lnTo>
                    <a:lnTo>
                      <a:pt x="668" y="640"/>
                    </a:lnTo>
                    <a:lnTo>
                      <a:pt x="662" y="642"/>
                    </a:lnTo>
                    <a:lnTo>
                      <a:pt x="658" y="645"/>
                    </a:lnTo>
                    <a:lnTo>
                      <a:pt x="650" y="652"/>
                    </a:lnTo>
                    <a:lnTo>
                      <a:pt x="645" y="661"/>
                    </a:lnTo>
                    <a:lnTo>
                      <a:pt x="644" y="661"/>
                    </a:lnTo>
                    <a:lnTo>
                      <a:pt x="641" y="656"/>
                    </a:lnTo>
                    <a:lnTo>
                      <a:pt x="639" y="652"/>
                    </a:lnTo>
                    <a:lnTo>
                      <a:pt x="636" y="648"/>
                    </a:lnTo>
                    <a:lnTo>
                      <a:pt x="632" y="644"/>
                    </a:lnTo>
                    <a:lnTo>
                      <a:pt x="627" y="641"/>
                    </a:lnTo>
                    <a:lnTo>
                      <a:pt x="623" y="639"/>
                    </a:lnTo>
                    <a:lnTo>
                      <a:pt x="618" y="637"/>
                    </a:lnTo>
                    <a:lnTo>
                      <a:pt x="611" y="637"/>
                    </a:lnTo>
                    <a:lnTo>
                      <a:pt x="605" y="637"/>
                    </a:lnTo>
                    <a:lnTo>
                      <a:pt x="599" y="640"/>
                    </a:lnTo>
                    <a:lnTo>
                      <a:pt x="594" y="641"/>
                    </a:lnTo>
                    <a:lnTo>
                      <a:pt x="589" y="644"/>
                    </a:lnTo>
                    <a:lnTo>
                      <a:pt x="585" y="648"/>
                    </a:lnTo>
                    <a:lnTo>
                      <a:pt x="581" y="651"/>
                    </a:lnTo>
                    <a:lnTo>
                      <a:pt x="579" y="655"/>
                    </a:lnTo>
                    <a:lnTo>
                      <a:pt x="576" y="659"/>
                    </a:lnTo>
                    <a:lnTo>
                      <a:pt x="576" y="659"/>
                    </a:lnTo>
                    <a:lnTo>
                      <a:pt x="575" y="640"/>
                    </a:lnTo>
                    <a:lnTo>
                      <a:pt x="556" y="640"/>
                    </a:lnTo>
                    <a:lnTo>
                      <a:pt x="557" y="655"/>
                    </a:lnTo>
                    <a:lnTo>
                      <a:pt x="557" y="672"/>
                    </a:lnTo>
                    <a:lnTo>
                      <a:pt x="557" y="758"/>
                    </a:lnTo>
                    <a:close/>
                    <a:moveTo>
                      <a:pt x="849" y="640"/>
                    </a:moveTo>
                    <a:lnTo>
                      <a:pt x="828" y="640"/>
                    </a:lnTo>
                    <a:lnTo>
                      <a:pt x="828" y="712"/>
                    </a:lnTo>
                    <a:lnTo>
                      <a:pt x="828" y="718"/>
                    </a:lnTo>
                    <a:lnTo>
                      <a:pt x="826" y="723"/>
                    </a:lnTo>
                    <a:lnTo>
                      <a:pt x="823" y="730"/>
                    </a:lnTo>
                    <a:lnTo>
                      <a:pt x="816" y="737"/>
                    </a:lnTo>
                    <a:lnTo>
                      <a:pt x="813" y="739"/>
                    </a:lnTo>
                    <a:lnTo>
                      <a:pt x="809" y="741"/>
                    </a:lnTo>
                    <a:lnTo>
                      <a:pt x="805" y="742"/>
                    </a:lnTo>
                    <a:lnTo>
                      <a:pt x="799" y="742"/>
                    </a:lnTo>
                    <a:lnTo>
                      <a:pt x="793" y="742"/>
                    </a:lnTo>
                    <a:lnTo>
                      <a:pt x="787" y="740"/>
                    </a:lnTo>
                    <a:lnTo>
                      <a:pt x="783" y="737"/>
                    </a:lnTo>
                    <a:lnTo>
                      <a:pt x="780" y="732"/>
                    </a:lnTo>
                    <a:lnTo>
                      <a:pt x="776" y="727"/>
                    </a:lnTo>
                    <a:lnTo>
                      <a:pt x="775" y="721"/>
                    </a:lnTo>
                    <a:lnTo>
                      <a:pt x="774" y="713"/>
                    </a:lnTo>
                    <a:lnTo>
                      <a:pt x="773" y="705"/>
                    </a:lnTo>
                    <a:lnTo>
                      <a:pt x="773" y="640"/>
                    </a:lnTo>
                    <a:lnTo>
                      <a:pt x="753" y="640"/>
                    </a:lnTo>
                    <a:lnTo>
                      <a:pt x="753" y="709"/>
                    </a:lnTo>
                    <a:lnTo>
                      <a:pt x="754" y="723"/>
                    </a:lnTo>
                    <a:lnTo>
                      <a:pt x="757" y="734"/>
                    </a:lnTo>
                    <a:lnTo>
                      <a:pt x="760" y="743"/>
                    </a:lnTo>
                    <a:lnTo>
                      <a:pt x="766" y="750"/>
                    </a:lnTo>
                    <a:lnTo>
                      <a:pt x="772" y="756"/>
                    </a:lnTo>
                    <a:lnTo>
                      <a:pt x="779" y="758"/>
                    </a:lnTo>
                    <a:lnTo>
                      <a:pt x="785" y="760"/>
                    </a:lnTo>
                    <a:lnTo>
                      <a:pt x="793" y="760"/>
                    </a:lnTo>
                    <a:lnTo>
                      <a:pt x="799" y="760"/>
                    </a:lnTo>
                    <a:lnTo>
                      <a:pt x="806" y="758"/>
                    </a:lnTo>
                    <a:lnTo>
                      <a:pt x="812" y="756"/>
                    </a:lnTo>
                    <a:lnTo>
                      <a:pt x="816" y="753"/>
                    </a:lnTo>
                    <a:lnTo>
                      <a:pt x="825" y="746"/>
                    </a:lnTo>
                    <a:lnTo>
                      <a:pt x="830" y="739"/>
                    </a:lnTo>
                    <a:lnTo>
                      <a:pt x="830" y="739"/>
                    </a:lnTo>
                    <a:lnTo>
                      <a:pt x="832" y="758"/>
                    </a:lnTo>
                    <a:lnTo>
                      <a:pt x="850" y="758"/>
                    </a:lnTo>
                    <a:lnTo>
                      <a:pt x="849" y="743"/>
                    </a:lnTo>
                    <a:lnTo>
                      <a:pt x="849" y="726"/>
                    </a:lnTo>
                    <a:lnTo>
                      <a:pt x="849" y="640"/>
                    </a:lnTo>
                    <a:close/>
                    <a:moveTo>
                      <a:pt x="883" y="758"/>
                    </a:moveTo>
                    <a:lnTo>
                      <a:pt x="904" y="758"/>
                    </a:lnTo>
                    <a:lnTo>
                      <a:pt x="904" y="585"/>
                    </a:lnTo>
                    <a:lnTo>
                      <a:pt x="883" y="585"/>
                    </a:lnTo>
                    <a:lnTo>
                      <a:pt x="883" y="758"/>
                    </a:lnTo>
                    <a:close/>
                    <a:moveTo>
                      <a:pt x="987" y="637"/>
                    </a:moveTo>
                    <a:lnTo>
                      <a:pt x="976" y="639"/>
                    </a:lnTo>
                    <a:lnTo>
                      <a:pt x="965" y="642"/>
                    </a:lnTo>
                    <a:lnTo>
                      <a:pt x="960" y="644"/>
                    </a:lnTo>
                    <a:lnTo>
                      <a:pt x="956" y="646"/>
                    </a:lnTo>
                    <a:lnTo>
                      <a:pt x="951" y="650"/>
                    </a:lnTo>
                    <a:lnTo>
                      <a:pt x="947" y="654"/>
                    </a:lnTo>
                    <a:lnTo>
                      <a:pt x="944" y="658"/>
                    </a:lnTo>
                    <a:lnTo>
                      <a:pt x="941" y="663"/>
                    </a:lnTo>
                    <a:lnTo>
                      <a:pt x="937" y="668"/>
                    </a:lnTo>
                    <a:lnTo>
                      <a:pt x="935" y="673"/>
                    </a:lnTo>
                    <a:lnTo>
                      <a:pt x="933" y="680"/>
                    </a:lnTo>
                    <a:lnTo>
                      <a:pt x="932" y="685"/>
                    </a:lnTo>
                    <a:lnTo>
                      <a:pt x="931" y="693"/>
                    </a:lnTo>
                    <a:lnTo>
                      <a:pt x="931" y="700"/>
                    </a:lnTo>
                    <a:lnTo>
                      <a:pt x="931" y="707"/>
                    </a:lnTo>
                    <a:lnTo>
                      <a:pt x="932" y="713"/>
                    </a:lnTo>
                    <a:lnTo>
                      <a:pt x="933" y="719"/>
                    </a:lnTo>
                    <a:lnTo>
                      <a:pt x="935" y="726"/>
                    </a:lnTo>
                    <a:lnTo>
                      <a:pt x="937" y="730"/>
                    </a:lnTo>
                    <a:lnTo>
                      <a:pt x="940" y="736"/>
                    </a:lnTo>
                    <a:lnTo>
                      <a:pt x="943" y="740"/>
                    </a:lnTo>
                    <a:lnTo>
                      <a:pt x="947" y="744"/>
                    </a:lnTo>
                    <a:lnTo>
                      <a:pt x="950" y="748"/>
                    </a:lnTo>
                    <a:lnTo>
                      <a:pt x="955" y="751"/>
                    </a:lnTo>
                    <a:lnTo>
                      <a:pt x="959" y="753"/>
                    </a:lnTo>
                    <a:lnTo>
                      <a:pt x="964" y="757"/>
                    </a:lnTo>
                    <a:lnTo>
                      <a:pt x="974" y="759"/>
                    </a:lnTo>
                    <a:lnTo>
                      <a:pt x="986" y="760"/>
                    </a:lnTo>
                    <a:lnTo>
                      <a:pt x="996" y="760"/>
                    </a:lnTo>
                    <a:lnTo>
                      <a:pt x="1007" y="757"/>
                    </a:lnTo>
                    <a:lnTo>
                      <a:pt x="1016" y="752"/>
                    </a:lnTo>
                    <a:lnTo>
                      <a:pt x="1025" y="746"/>
                    </a:lnTo>
                    <a:lnTo>
                      <a:pt x="1028" y="741"/>
                    </a:lnTo>
                    <a:lnTo>
                      <a:pt x="1031" y="737"/>
                    </a:lnTo>
                    <a:lnTo>
                      <a:pt x="1035" y="732"/>
                    </a:lnTo>
                    <a:lnTo>
                      <a:pt x="1038" y="727"/>
                    </a:lnTo>
                    <a:lnTo>
                      <a:pt x="1040" y="720"/>
                    </a:lnTo>
                    <a:lnTo>
                      <a:pt x="1041" y="713"/>
                    </a:lnTo>
                    <a:lnTo>
                      <a:pt x="1042" y="705"/>
                    </a:lnTo>
                    <a:lnTo>
                      <a:pt x="1042" y="698"/>
                    </a:lnTo>
                    <a:lnTo>
                      <a:pt x="1041" y="685"/>
                    </a:lnTo>
                    <a:lnTo>
                      <a:pt x="1039" y="673"/>
                    </a:lnTo>
                    <a:lnTo>
                      <a:pt x="1037" y="668"/>
                    </a:lnTo>
                    <a:lnTo>
                      <a:pt x="1034" y="663"/>
                    </a:lnTo>
                    <a:lnTo>
                      <a:pt x="1030" y="659"/>
                    </a:lnTo>
                    <a:lnTo>
                      <a:pt x="1027" y="654"/>
                    </a:lnTo>
                    <a:lnTo>
                      <a:pt x="1024" y="651"/>
                    </a:lnTo>
                    <a:lnTo>
                      <a:pt x="1019" y="648"/>
                    </a:lnTo>
                    <a:lnTo>
                      <a:pt x="1015" y="644"/>
                    </a:lnTo>
                    <a:lnTo>
                      <a:pt x="1010" y="642"/>
                    </a:lnTo>
                    <a:lnTo>
                      <a:pt x="1004" y="640"/>
                    </a:lnTo>
                    <a:lnTo>
                      <a:pt x="999" y="639"/>
                    </a:lnTo>
                    <a:lnTo>
                      <a:pt x="994" y="637"/>
                    </a:lnTo>
                    <a:lnTo>
                      <a:pt x="987" y="637"/>
                    </a:lnTo>
                    <a:close/>
                    <a:moveTo>
                      <a:pt x="987" y="653"/>
                    </a:moveTo>
                    <a:lnTo>
                      <a:pt x="991" y="654"/>
                    </a:lnTo>
                    <a:lnTo>
                      <a:pt x="996" y="654"/>
                    </a:lnTo>
                    <a:lnTo>
                      <a:pt x="999" y="656"/>
                    </a:lnTo>
                    <a:lnTo>
                      <a:pt x="1002" y="658"/>
                    </a:lnTo>
                    <a:lnTo>
                      <a:pt x="1009" y="662"/>
                    </a:lnTo>
                    <a:lnTo>
                      <a:pt x="1013" y="669"/>
                    </a:lnTo>
                    <a:lnTo>
                      <a:pt x="1017" y="675"/>
                    </a:lnTo>
                    <a:lnTo>
                      <a:pt x="1019" y="683"/>
                    </a:lnTo>
                    <a:lnTo>
                      <a:pt x="1021" y="691"/>
                    </a:lnTo>
                    <a:lnTo>
                      <a:pt x="1022" y="699"/>
                    </a:lnTo>
                    <a:lnTo>
                      <a:pt x="1021" y="709"/>
                    </a:lnTo>
                    <a:lnTo>
                      <a:pt x="1018" y="717"/>
                    </a:lnTo>
                    <a:lnTo>
                      <a:pt x="1015" y="724"/>
                    </a:lnTo>
                    <a:lnTo>
                      <a:pt x="1011" y="731"/>
                    </a:lnTo>
                    <a:lnTo>
                      <a:pt x="1007" y="737"/>
                    </a:lnTo>
                    <a:lnTo>
                      <a:pt x="1000" y="741"/>
                    </a:lnTo>
                    <a:lnTo>
                      <a:pt x="994" y="743"/>
                    </a:lnTo>
                    <a:lnTo>
                      <a:pt x="987" y="744"/>
                    </a:lnTo>
                    <a:lnTo>
                      <a:pt x="980" y="743"/>
                    </a:lnTo>
                    <a:lnTo>
                      <a:pt x="973" y="741"/>
                    </a:lnTo>
                    <a:lnTo>
                      <a:pt x="967" y="737"/>
                    </a:lnTo>
                    <a:lnTo>
                      <a:pt x="961" y="731"/>
                    </a:lnTo>
                    <a:lnTo>
                      <a:pt x="958" y="724"/>
                    </a:lnTo>
                    <a:lnTo>
                      <a:pt x="955" y="717"/>
                    </a:lnTo>
                    <a:lnTo>
                      <a:pt x="953" y="709"/>
                    </a:lnTo>
                    <a:lnTo>
                      <a:pt x="951" y="699"/>
                    </a:lnTo>
                    <a:lnTo>
                      <a:pt x="953" y="691"/>
                    </a:lnTo>
                    <a:lnTo>
                      <a:pt x="954" y="682"/>
                    </a:lnTo>
                    <a:lnTo>
                      <a:pt x="957" y="675"/>
                    </a:lnTo>
                    <a:lnTo>
                      <a:pt x="960" y="668"/>
                    </a:lnTo>
                    <a:lnTo>
                      <a:pt x="965" y="662"/>
                    </a:lnTo>
                    <a:lnTo>
                      <a:pt x="971" y="658"/>
                    </a:lnTo>
                    <a:lnTo>
                      <a:pt x="978" y="654"/>
                    </a:lnTo>
                    <a:lnTo>
                      <a:pt x="987" y="653"/>
                    </a:lnTo>
                    <a:close/>
                    <a:moveTo>
                      <a:pt x="1201" y="758"/>
                    </a:moveTo>
                    <a:lnTo>
                      <a:pt x="1199" y="744"/>
                    </a:lnTo>
                    <a:lnTo>
                      <a:pt x="1199" y="730"/>
                    </a:lnTo>
                    <a:lnTo>
                      <a:pt x="1199" y="685"/>
                    </a:lnTo>
                    <a:lnTo>
                      <a:pt x="1199" y="676"/>
                    </a:lnTo>
                    <a:lnTo>
                      <a:pt x="1197" y="668"/>
                    </a:lnTo>
                    <a:lnTo>
                      <a:pt x="1194" y="660"/>
                    </a:lnTo>
                    <a:lnTo>
                      <a:pt x="1190" y="653"/>
                    </a:lnTo>
                    <a:lnTo>
                      <a:pt x="1188" y="650"/>
                    </a:lnTo>
                    <a:lnTo>
                      <a:pt x="1185" y="646"/>
                    </a:lnTo>
                    <a:lnTo>
                      <a:pt x="1180" y="644"/>
                    </a:lnTo>
                    <a:lnTo>
                      <a:pt x="1177" y="642"/>
                    </a:lnTo>
                    <a:lnTo>
                      <a:pt x="1173" y="640"/>
                    </a:lnTo>
                    <a:lnTo>
                      <a:pt x="1167" y="639"/>
                    </a:lnTo>
                    <a:lnTo>
                      <a:pt x="1162" y="637"/>
                    </a:lnTo>
                    <a:lnTo>
                      <a:pt x="1156" y="637"/>
                    </a:lnTo>
                    <a:lnTo>
                      <a:pt x="1145" y="639"/>
                    </a:lnTo>
                    <a:lnTo>
                      <a:pt x="1135" y="640"/>
                    </a:lnTo>
                    <a:lnTo>
                      <a:pt x="1125" y="643"/>
                    </a:lnTo>
                    <a:lnTo>
                      <a:pt x="1118" y="648"/>
                    </a:lnTo>
                    <a:lnTo>
                      <a:pt x="1122" y="662"/>
                    </a:lnTo>
                    <a:lnTo>
                      <a:pt x="1130" y="659"/>
                    </a:lnTo>
                    <a:lnTo>
                      <a:pt x="1136" y="655"/>
                    </a:lnTo>
                    <a:lnTo>
                      <a:pt x="1145" y="654"/>
                    </a:lnTo>
                    <a:lnTo>
                      <a:pt x="1152" y="653"/>
                    </a:lnTo>
                    <a:lnTo>
                      <a:pt x="1160" y="654"/>
                    </a:lnTo>
                    <a:lnTo>
                      <a:pt x="1166" y="656"/>
                    </a:lnTo>
                    <a:lnTo>
                      <a:pt x="1171" y="660"/>
                    </a:lnTo>
                    <a:lnTo>
                      <a:pt x="1174" y="663"/>
                    </a:lnTo>
                    <a:lnTo>
                      <a:pt x="1176" y="668"/>
                    </a:lnTo>
                    <a:lnTo>
                      <a:pt x="1177" y="672"/>
                    </a:lnTo>
                    <a:lnTo>
                      <a:pt x="1178" y="676"/>
                    </a:lnTo>
                    <a:lnTo>
                      <a:pt x="1178" y="681"/>
                    </a:lnTo>
                    <a:lnTo>
                      <a:pt x="1178" y="683"/>
                    </a:lnTo>
                    <a:lnTo>
                      <a:pt x="1163" y="683"/>
                    </a:lnTo>
                    <a:lnTo>
                      <a:pt x="1149" y="685"/>
                    </a:lnTo>
                    <a:lnTo>
                      <a:pt x="1137" y="689"/>
                    </a:lnTo>
                    <a:lnTo>
                      <a:pt x="1127" y="694"/>
                    </a:lnTo>
                    <a:lnTo>
                      <a:pt x="1123" y="697"/>
                    </a:lnTo>
                    <a:lnTo>
                      <a:pt x="1120" y="700"/>
                    </a:lnTo>
                    <a:lnTo>
                      <a:pt x="1117" y="704"/>
                    </a:lnTo>
                    <a:lnTo>
                      <a:pt x="1115" y="708"/>
                    </a:lnTo>
                    <a:lnTo>
                      <a:pt x="1112" y="712"/>
                    </a:lnTo>
                    <a:lnTo>
                      <a:pt x="1111" y="717"/>
                    </a:lnTo>
                    <a:lnTo>
                      <a:pt x="1110" y="721"/>
                    </a:lnTo>
                    <a:lnTo>
                      <a:pt x="1109" y="727"/>
                    </a:lnTo>
                    <a:lnTo>
                      <a:pt x="1110" y="733"/>
                    </a:lnTo>
                    <a:lnTo>
                      <a:pt x="1112" y="739"/>
                    </a:lnTo>
                    <a:lnTo>
                      <a:pt x="1115" y="744"/>
                    </a:lnTo>
                    <a:lnTo>
                      <a:pt x="1119" y="750"/>
                    </a:lnTo>
                    <a:lnTo>
                      <a:pt x="1123" y="754"/>
                    </a:lnTo>
                    <a:lnTo>
                      <a:pt x="1130" y="758"/>
                    </a:lnTo>
                    <a:lnTo>
                      <a:pt x="1136" y="760"/>
                    </a:lnTo>
                    <a:lnTo>
                      <a:pt x="1145" y="760"/>
                    </a:lnTo>
                    <a:lnTo>
                      <a:pt x="1150" y="760"/>
                    </a:lnTo>
                    <a:lnTo>
                      <a:pt x="1156" y="759"/>
                    </a:lnTo>
                    <a:lnTo>
                      <a:pt x="1161" y="758"/>
                    </a:lnTo>
                    <a:lnTo>
                      <a:pt x="1165" y="756"/>
                    </a:lnTo>
                    <a:lnTo>
                      <a:pt x="1174" y="750"/>
                    </a:lnTo>
                    <a:lnTo>
                      <a:pt x="1179" y="743"/>
                    </a:lnTo>
                    <a:lnTo>
                      <a:pt x="1180" y="743"/>
                    </a:lnTo>
                    <a:lnTo>
                      <a:pt x="1181" y="758"/>
                    </a:lnTo>
                    <a:lnTo>
                      <a:pt x="1201" y="758"/>
                    </a:lnTo>
                    <a:close/>
                    <a:moveTo>
                      <a:pt x="1178" y="718"/>
                    </a:moveTo>
                    <a:lnTo>
                      <a:pt x="1178" y="721"/>
                    </a:lnTo>
                    <a:lnTo>
                      <a:pt x="1177" y="724"/>
                    </a:lnTo>
                    <a:lnTo>
                      <a:pt x="1176" y="729"/>
                    </a:lnTo>
                    <a:lnTo>
                      <a:pt x="1174" y="732"/>
                    </a:lnTo>
                    <a:lnTo>
                      <a:pt x="1172" y="736"/>
                    </a:lnTo>
                    <a:lnTo>
                      <a:pt x="1169" y="739"/>
                    </a:lnTo>
                    <a:lnTo>
                      <a:pt x="1164" y="741"/>
                    </a:lnTo>
                    <a:lnTo>
                      <a:pt x="1160" y="743"/>
                    </a:lnTo>
                    <a:lnTo>
                      <a:pt x="1156" y="744"/>
                    </a:lnTo>
                    <a:lnTo>
                      <a:pt x="1150" y="744"/>
                    </a:lnTo>
                    <a:lnTo>
                      <a:pt x="1146" y="744"/>
                    </a:lnTo>
                    <a:lnTo>
                      <a:pt x="1143" y="743"/>
                    </a:lnTo>
                    <a:lnTo>
                      <a:pt x="1139" y="742"/>
                    </a:lnTo>
                    <a:lnTo>
                      <a:pt x="1136" y="740"/>
                    </a:lnTo>
                    <a:lnTo>
                      <a:pt x="1134" y="737"/>
                    </a:lnTo>
                    <a:lnTo>
                      <a:pt x="1132" y="733"/>
                    </a:lnTo>
                    <a:lnTo>
                      <a:pt x="1131" y="729"/>
                    </a:lnTo>
                    <a:lnTo>
                      <a:pt x="1131" y="724"/>
                    </a:lnTo>
                    <a:lnTo>
                      <a:pt x="1131" y="720"/>
                    </a:lnTo>
                    <a:lnTo>
                      <a:pt x="1132" y="717"/>
                    </a:lnTo>
                    <a:lnTo>
                      <a:pt x="1133" y="713"/>
                    </a:lnTo>
                    <a:lnTo>
                      <a:pt x="1135" y="710"/>
                    </a:lnTo>
                    <a:lnTo>
                      <a:pt x="1139" y="705"/>
                    </a:lnTo>
                    <a:lnTo>
                      <a:pt x="1146" y="702"/>
                    </a:lnTo>
                    <a:lnTo>
                      <a:pt x="1153" y="700"/>
                    </a:lnTo>
                    <a:lnTo>
                      <a:pt x="1162" y="699"/>
                    </a:lnTo>
                    <a:lnTo>
                      <a:pt x="1171" y="698"/>
                    </a:lnTo>
                    <a:lnTo>
                      <a:pt x="1178" y="698"/>
                    </a:lnTo>
                    <a:lnTo>
                      <a:pt x="1178" y="718"/>
                    </a:lnTo>
                    <a:close/>
                    <a:moveTo>
                      <a:pt x="1281" y="637"/>
                    </a:moveTo>
                    <a:lnTo>
                      <a:pt x="1269" y="639"/>
                    </a:lnTo>
                    <a:lnTo>
                      <a:pt x="1258" y="642"/>
                    </a:lnTo>
                    <a:lnTo>
                      <a:pt x="1254" y="644"/>
                    </a:lnTo>
                    <a:lnTo>
                      <a:pt x="1248" y="646"/>
                    </a:lnTo>
                    <a:lnTo>
                      <a:pt x="1244" y="650"/>
                    </a:lnTo>
                    <a:lnTo>
                      <a:pt x="1241" y="654"/>
                    </a:lnTo>
                    <a:lnTo>
                      <a:pt x="1237" y="658"/>
                    </a:lnTo>
                    <a:lnTo>
                      <a:pt x="1233" y="663"/>
                    </a:lnTo>
                    <a:lnTo>
                      <a:pt x="1231" y="668"/>
                    </a:lnTo>
                    <a:lnTo>
                      <a:pt x="1228" y="673"/>
                    </a:lnTo>
                    <a:lnTo>
                      <a:pt x="1227" y="680"/>
                    </a:lnTo>
                    <a:lnTo>
                      <a:pt x="1225" y="685"/>
                    </a:lnTo>
                    <a:lnTo>
                      <a:pt x="1225" y="693"/>
                    </a:lnTo>
                    <a:lnTo>
                      <a:pt x="1224" y="700"/>
                    </a:lnTo>
                    <a:lnTo>
                      <a:pt x="1225" y="707"/>
                    </a:lnTo>
                    <a:lnTo>
                      <a:pt x="1225" y="713"/>
                    </a:lnTo>
                    <a:lnTo>
                      <a:pt x="1227" y="719"/>
                    </a:lnTo>
                    <a:lnTo>
                      <a:pt x="1228" y="726"/>
                    </a:lnTo>
                    <a:lnTo>
                      <a:pt x="1230" y="730"/>
                    </a:lnTo>
                    <a:lnTo>
                      <a:pt x="1233" y="736"/>
                    </a:lnTo>
                    <a:lnTo>
                      <a:pt x="1237" y="740"/>
                    </a:lnTo>
                    <a:lnTo>
                      <a:pt x="1240" y="744"/>
                    </a:lnTo>
                    <a:lnTo>
                      <a:pt x="1244" y="748"/>
                    </a:lnTo>
                    <a:lnTo>
                      <a:pt x="1247" y="751"/>
                    </a:lnTo>
                    <a:lnTo>
                      <a:pt x="1253" y="753"/>
                    </a:lnTo>
                    <a:lnTo>
                      <a:pt x="1257" y="757"/>
                    </a:lnTo>
                    <a:lnTo>
                      <a:pt x="1268" y="759"/>
                    </a:lnTo>
                    <a:lnTo>
                      <a:pt x="1279" y="760"/>
                    </a:lnTo>
                    <a:lnTo>
                      <a:pt x="1289" y="760"/>
                    </a:lnTo>
                    <a:lnTo>
                      <a:pt x="1299" y="757"/>
                    </a:lnTo>
                    <a:lnTo>
                      <a:pt x="1309" y="752"/>
                    </a:lnTo>
                    <a:lnTo>
                      <a:pt x="1318" y="746"/>
                    </a:lnTo>
                    <a:lnTo>
                      <a:pt x="1321" y="741"/>
                    </a:lnTo>
                    <a:lnTo>
                      <a:pt x="1325" y="737"/>
                    </a:lnTo>
                    <a:lnTo>
                      <a:pt x="1328" y="732"/>
                    </a:lnTo>
                    <a:lnTo>
                      <a:pt x="1331" y="727"/>
                    </a:lnTo>
                    <a:lnTo>
                      <a:pt x="1333" y="720"/>
                    </a:lnTo>
                    <a:lnTo>
                      <a:pt x="1334" y="713"/>
                    </a:lnTo>
                    <a:lnTo>
                      <a:pt x="1335" y="705"/>
                    </a:lnTo>
                    <a:lnTo>
                      <a:pt x="1336" y="698"/>
                    </a:lnTo>
                    <a:lnTo>
                      <a:pt x="1335" y="685"/>
                    </a:lnTo>
                    <a:lnTo>
                      <a:pt x="1332" y="673"/>
                    </a:lnTo>
                    <a:lnTo>
                      <a:pt x="1329" y="668"/>
                    </a:lnTo>
                    <a:lnTo>
                      <a:pt x="1327" y="663"/>
                    </a:lnTo>
                    <a:lnTo>
                      <a:pt x="1324" y="659"/>
                    </a:lnTo>
                    <a:lnTo>
                      <a:pt x="1321" y="654"/>
                    </a:lnTo>
                    <a:lnTo>
                      <a:pt x="1316" y="651"/>
                    </a:lnTo>
                    <a:lnTo>
                      <a:pt x="1312" y="648"/>
                    </a:lnTo>
                    <a:lnTo>
                      <a:pt x="1308" y="644"/>
                    </a:lnTo>
                    <a:lnTo>
                      <a:pt x="1304" y="642"/>
                    </a:lnTo>
                    <a:lnTo>
                      <a:pt x="1298" y="640"/>
                    </a:lnTo>
                    <a:lnTo>
                      <a:pt x="1293" y="639"/>
                    </a:lnTo>
                    <a:lnTo>
                      <a:pt x="1286" y="637"/>
                    </a:lnTo>
                    <a:lnTo>
                      <a:pt x="1281" y="637"/>
                    </a:lnTo>
                    <a:close/>
                    <a:moveTo>
                      <a:pt x="1280" y="653"/>
                    </a:moveTo>
                    <a:lnTo>
                      <a:pt x="1284" y="654"/>
                    </a:lnTo>
                    <a:lnTo>
                      <a:pt x="1288" y="654"/>
                    </a:lnTo>
                    <a:lnTo>
                      <a:pt x="1293" y="656"/>
                    </a:lnTo>
                    <a:lnTo>
                      <a:pt x="1296" y="658"/>
                    </a:lnTo>
                    <a:lnTo>
                      <a:pt x="1301" y="662"/>
                    </a:lnTo>
                    <a:lnTo>
                      <a:pt x="1307" y="669"/>
                    </a:lnTo>
                    <a:lnTo>
                      <a:pt x="1310" y="675"/>
                    </a:lnTo>
                    <a:lnTo>
                      <a:pt x="1312" y="683"/>
                    </a:lnTo>
                    <a:lnTo>
                      <a:pt x="1314" y="691"/>
                    </a:lnTo>
                    <a:lnTo>
                      <a:pt x="1314" y="699"/>
                    </a:lnTo>
                    <a:lnTo>
                      <a:pt x="1313" y="709"/>
                    </a:lnTo>
                    <a:lnTo>
                      <a:pt x="1312" y="717"/>
                    </a:lnTo>
                    <a:lnTo>
                      <a:pt x="1309" y="724"/>
                    </a:lnTo>
                    <a:lnTo>
                      <a:pt x="1305" y="731"/>
                    </a:lnTo>
                    <a:lnTo>
                      <a:pt x="1299" y="737"/>
                    </a:lnTo>
                    <a:lnTo>
                      <a:pt x="1294" y="741"/>
                    </a:lnTo>
                    <a:lnTo>
                      <a:pt x="1287" y="743"/>
                    </a:lnTo>
                    <a:lnTo>
                      <a:pt x="1280" y="744"/>
                    </a:lnTo>
                    <a:lnTo>
                      <a:pt x="1272" y="743"/>
                    </a:lnTo>
                    <a:lnTo>
                      <a:pt x="1266" y="741"/>
                    </a:lnTo>
                    <a:lnTo>
                      <a:pt x="1259" y="737"/>
                    </a:lnTo>
                    <a:lnTo>
                      <a:pt x="1255" y="731"/>
                    </a:lnTo>
                    <a:lnTo>
                      <a:pt x="1251" y="724"/>
                    </a:lnTo>
                    <a:lnTo>
                      <a:pt x="1247" y="717"/>
                    </a:lnTo>
                    <a:lnTo>
                      <a:pt x="1245" y="709"/>
                    </a:lnTo>
                    <a:lnTo>
                      <a:pt x="1245" y="699"/>
                    </a:lnTo>
                    <a:lnTo>
                      <a:pt x="1245" y="691"/>
                    </a:lnTo>
                    <a:lnTo>
                      <a:pt x="1247" y="682"/>
                    </a:lnTo>
                    <a:lnTo>
                      <a:pt x="1250" y="675"/>
                    </a:lnTo>
                    <a:lnTo>
                      <a:pt x="1254" y="668"/>
                    </a:lnTo>
                    <a:lnTo>
                      <a:pt x="1258" y="662"/>
                    </a:lnTo>
                    <a:lnTo>
                      <a:pt x="1265" y="658"/>
                    </a:lnTo>
                    <a:lnTo>
                      <a:pt x="1271" y="654"/>
                    </a:lnTo>
                    <a:lnTo>
                      <a:pt x="1280" y="653"/>
                    </a:lnTo>
                    <a:close/>
                    <a:moveTo>
                      <a:pt x="1494" y="758"/>
                    </a:moveTo>
                    <a:lnTo>
                      <a:pt x="1493" y="744"/>
                    </a:lnTo>
                    <a:lnTo>
                      <a:pt x="1491" y="730"/>
                    </a:lnTo>
                    <a:lnTo>
                      <a:pt x="1491" y="685"/>
                    </a:lnTo>
                    <a:lnTo>
                      <a:pt x="1491" y="676"/>
                    </a:lnTo>
                    <a:lnTo>
                      <a:pt x="1490" y="668"/>
                    </a:lnTo>
                    <a:lnTo>
                      <a:pt x="1487" y="660"/>
                    </a:lnTo>
                    <a:lnTo>
                      <a:pt x="1483" y="653"/>
                    </a:lnTo>
                    <a:lnTo>
                      <a:pt x="1481" y="650"/>
                    </a:lnTo>
                    <a:lnTo>
                      <a:pt x="1477" y="646"/>
                    </a:lnTo>
                    <a:lnTo>
                      <a:pt x="1474" y="644"/>
                    </a:lnTo>
                    <a:lnTo>
                      <a:pt x="1470" y="642"/>
                    </a:lnTo>
                    <a:lnTo>
                      <a:pt x="1466" y="640"/>
                    </a:lnTo>
                    <a:lnTo>
                      <a:pt x="1460" y="639"/>
                    </a:lnTo>
                    <a:lnTo>
                      <a:pt x="1455" y="637"/>
                    </a:lnTo>
                    <a:lnTo>
                      <a:pt x="1448" y="637"/>
                    </a:lnTo>
                    <a:lnTo>
                      <a:pt x="1437" y="639"/>
                    </a:lnTo>
                    <a:lnTo>
                      <a:pt x="1428" y="640"/>
                    </a:lnTo>
                    <a:lnTo>
                      <a:pt x="1419" y="643"/>
                    </a:lnTo>
                    <a:lnTo>
                      <a:pt x="1410" y="648"/>
                    </a:lnTo>
                    <a:lnTo>
                      <a:pt x="1416" y="662"/>
                    </a:lnTo>
                    <a:lnTo>
                      <a:pt x="1422" y="659"/>
                    </a:lnTo>
                    <a:lnTo>
                      <a:pt x="1430" y="655"/>
                    </a:lnTo>
                    <a:lnTo>
                      <a:pt x="1437" y="654"/>
                    </a:lnTo>
                    <a:lnTo>
                      <a:pt x="1445" y="653"/>
                    </a:lnTo>
                    <a:lnTo>
                      <a:pt x="1454" y="654"/>
                    </a:lnTo>
                    <a:lnTo>
                      <a:pt x="1459" y="656"/>
                    </a:lnTo>
                    <a:lnTo>
                      <a:pt x="1463" y="660"/>
                    </a:lnTo>
                    <a:lnTo>
                      <a:pt x="1467" y="663"/>
                    </a:lnTo>
                    <a:lnTo>
                      <a:pt x="1469" y="668"/>
                    </a:lnTo>
                    <a:lnTo>
                      <a:pt x="1471" y="672"/>
                    </a:lnTo>
                    <a:lnTo>
                      <a:pt x="1471" y="676"/>
                    </a:lnTo>
                    <a:lnTo>
                      <a:pt x="1471" y="681"/>
                    </a:lnTo>
                    <a:lnTo>
                      <a:pt x="1471" y="683"/>
                    </a:lnTo>
                    <a:lnTo>
                      <a:pt x="1456" y="683"/>
                    </a:lnTo>
                    <a:lnTo>
                      <a:pt x="1442" y="685"/>
                    </a:lnTo>
                    <a:lnTo>
                      <a:pt x="1430" y="689"/>
                    </a:lnTo>
                    <a:lnTo>
                      <a:pt x="1420" y="694"/>
                    </a:lnTo>
                    <a:lnTo>
                      <a:pt x="1416" y="697"/>
                    </a:lnTo>
                    <a:lnTo>
                      <a:pt x="1413" y="700"/>
                    </a:lnTo>
                    <a:lnTo>
                      <a:pt x="1409" y="704"/>
                    </a:lnTo>
                    <a:lnTo>
                      <a:pt x="1407" y="708"/>
                    </a:lnTo>
                    <a:lnTo>
                      <a:pt x="1405" y="712"/>
                    </a:lnTo>
                    <a:lnTo>
                      <a:pt x="1404" y="717"/>
                    </a:lnTo>
                    <a:lnTo>
                      <a:pt x="1403" y="721"/>
                    </a:lnTo>
                    <a:lnTo>
                      <a:pt x="1403" y="727"/>
                    </a:lnTo>
                    <a:lnTo>
                      <a:pt x="1403" y="733"/>
                    </a:lnTo>
                    <a:lnTo>
                      <a:pt x="1405" y="739"/>
                    </a:lnTo>
                    <a:lnTo>
                      <a:pt x="1407" y="744"/>
                    </a:lnTo>
                    <a:lnTo>
                      <a:pt x="1412" y="750"/>
                    </a:lnTo>
                    <a:lnTo>
                      <a:pt x="1417" y="754"/>
                    </a:lnTo>
                    <a:lnTo>
                      <a:pt x="1422" y="758"/>
                    </a:lnTo>
                    <a:lnTo>
                      <a:pt x="1430" y="760"/>
                    </a:lnTo>
                    <a:lnTo>
                      <a:pt x="1437" y="760"/>
                    </a:lnTo>
                    <a:lnTo>
                      <a:pt x="1444" y="760"/>
                    </a:lnTo>
                    <a:lnTo>
                      <a:pt x="1449" y="759"/>
                    </a:lnTo>
                    <a:lnTo>
                      <a:pt x="1454" y="758"/>
                    </a:lnTo>
                    <a:lnTo>
                      <a:pt x="1459" y="756"/>
                    </a:lnTo>
                    <a:lnTo>
                      <a:pt x="1467" y="750"/>
                    </a:lnTo>
                    <a:lnTo>
                      <a:pt x="1472" y="743"/>
                    </a:lnTo>
                    <a:lnTo>
                      <a:pt x="1473" y="743"/>
                    </a:lnTo>
                    <a:lnTo>
                      <a:pt x="1475" y="758"/>
                    </a:lnTo>
                    <a:lnTo>
                      <a:pt x="1494" y="758"/>
                    </a:lnTo>
                    <a:close/>
                    <a:moveTo>
                      <a:pt x="1472" y="718"/>
                    </a:moveTo>
                    <a:lnTo>
                      <a:pt x="1472" y="721"/>
                    </a:lnTo>
                    <a:lnTo>
                      <a:pt x="1471" y="724"/>
                    </a:lnTo>
                    <a:lnTo>
                      <a:pt x="1469" y="729"/>
                    </a:lnTo>
                    <a:lnTo>
                      <a:pt x="1467" y="732"/>
                    </a:lnTo>
                    <a:lnTo>
                      <a:pt x="1464" y="736"/>
                    </a:lnTo>
                    <a:lnTo>
                      <a:pt x="1461" y="739"/>
                    </a:lnTo>
                    <a:lnTo>
                      <a:pt x="1457" y="741"/>
                    </a:lnTo>
                    <a:lnTo>
                      <a:pt x="1454" y="743"/>
                    </a:lnTo>
                    <a:lnTo>
                      <a:pt x="1448" y="744"/>
                    </a:lnTo>
                    <a:lnTo>
                      <a:pt x="1443" y="744"/>
                    </a:lnTo>
                    <a:lnTo>
                      <a:pt x="1440" y="744"/>
                    </a:lnTo>
                    <a:lnTo>
                      <a:pt x="1435" y="743"/>
                    </a:lnTo>
                    <a:lnTo>
                      <a:pt x="1432" y="742"/>
                    </a:lnTo>
                    <a:lnTo>
                      <a:pt x="1429" y="740"/>
                    </a:lnTo>
                    <a:lnTo>
                      <a:pt x="1427" y="737"/>
                    </a:lnTo>
                    <a:lnTo>
                      <a:pt x="1424" y="733"/>
                    </a:lnTo>
                    <a:lnTo>
                      <a:pt x="1423" y="729"/>
                    </a:lnTo>
                    <a:lnTo>
                      <a:pt x="1423" y="724"/>
                    </a:lnTo>
                    <a:lnTo>
                      <a:pt x="1423" y="720"/>
                    </a:lnTo>
                    <a:lnTo>
                      <a:pt x="1424" y="717"/>
                    </a:lnTo>
                    <a:lnTo>
                      <a:pt x="1426" y="713"/>
                    </a:lnTo>
                    <a:lnTo>
                      <a:pt x="1428" y="710"/>
                    </a:lnTo>
                    <a:lnTo>
                      <a:pt x="1433" y="705"/>
                    </a:lnTo>
                    <a:lnTo>
                      <a:pt x="1440" y="702"/>
                    </a:lnTo>
                    <a:lnTo>
                      <a:pt x="1446" y="700"/>
                    </a:lnTo>
                    <a:lnTo>
                      <a:pt x="1455" y="699"/>
                    </a:lnTo>
                    <a:lnTo>
                      <a:pt x="1463" y="698"/>
                    </a:lnTo>
                    <a:lnTo>
                      <a:pt x="1472" y="698"/>
                    </a:lnTo>
                    <a:lnTo>
                      <a:pt x="1472" y="718"/>
                    </a:lnTo>
                    <a:close/>
                    <a:moveTo>
                      <a:pt x="1517" y="752"/>
                    </a:moveTo>
                    <a:lnTo>
                      <a:pt x="1524" y="756"/>
                    </a:lnTo>
                    <a:lnTo>
                      <a:pt x="1531" y="758"/>
                    </a:lnTo>
                    <a:lnTo>
                      <a:pt x="1540" y="760"/>
                    </a:lnTo>
                    <a:lnTo>
                      <a:pt x="1550" y="760"/>
                    </a:lnTo>
                    <a:lnTo>
                      <a:pt x="1559" y="760"/>
                    </a:lnTo>
                    <a:lnTo>
                      <a:pt x="1567" y="758"/>
                    </a:lnTo>
                    <a:lnTo>
                      <a:pt x="1575" y="754"/>
                    </a:lnTo>
                    <a:lnTo>
                      <a:pt x="1581" y="750"/>
                    </a:lnTo>
                    <a:lnTo>
                      <a:pt x="1585" y="746"/>
                    </a:lnTo>
                    <a:lnTo>
                      <a:pt x="1589" y="739"/>
                    </a:lnTo>
                    <a:lnTo>
                      <a:pt x="1591" y="732"/>
                    </a:lnTo>
                    <a:lnTo>
                      <a:pt x="1592" y="724"/>
                    </a:lnTo>
                    <a:lnTo>
                      <a:pt x="1592" y="719"/>
                    </a:lnTo>
                    <a:lnTo>
                      <a:pt x="1590" y="713"/>
                    </a:lnTo>
                    <a:lnTo>
                      <a:pt x="1588" y="708"/>
                    </a:lnTo>
                    <a:lnTo>
                      <a:pt x="1584" y="703"/>
                    </a:lnTo>
                    <a:lnTo>
                      <a:pt x="1580" y="700"/>
                    </a:lnTo>
                    <a:lnTo>
                      <a:pt x="1575" y="695"/>
                    </a:lnTo>
                    <a:lnTo>
                      <a:pt x="1569" y="692"/>
                    </a:lnTo>
                    <a:lnTo>
                      <a:pt x="1562" y="690"/>
                    </a:lnTo>
                    <a:lnTo>
                      <a:pt x="1552" y="685"/>
                    </a:lnTo>
                    <a:lnTo>
                      <a:pt x="1545" y="681"/>
                    </a:lnTo>
                    <a:lnTo>
                      <a:pt x="1543" y="679"/>
                    </a:lnTo>
                    <a:lnTo>
                      <a:pt x="1542" y="675"/>
                    </a:lnTo>
                    <a:lnTo>
                      <a:pt x="1541" y="673"/>
                    </a:lnTo>
                    <a:lnTo>
                      <a:pt x="1540" y="670"/>
                    </a:lnTo>
                    <a:lnTo>
                      <a:pt x="1541" y="666"/>
                    </a:lnTo>
                    <a:lnTo>
                      <a:pt x="1541" y="663"/>
                    </a:lnTo>
                    <a:lnTo>
                      <a:pt x="1543" y="661"/>
                    </a:lnTo>
                    <a:lnTo>
                      <a:pt x="1545" y="659"/>
                    </a:lnTo>
                    <a:lnTo>
                      <a:pt x="1548" y="656"/>
                    </a:lnTo>
                    <a:lnTo>
                      <a:pt x="1551" y="654"/>
                    </a:lnTo>
                    <a:lnTo>
                      <a:pt x="1555" y="654"/>
                    </a:lnTo>
                    <a:lnTo>
                      <a:pt x="1559" y="653"/>
                    </a:lnTo>
                    <a:lnTo>
                      <a:pt x="1567" y="654"/>
                    </a:lnTo>
                    <a:lnTo>
                      <a:pt x="1574" y="655"/>
                    </a:lnTo>
                    <a:lnTo>
                      <a:pt x="1579" y="658"/>
                    </a:lnTo>
                    <a:lnTo>
                      <a:pt x="1583" y="660"/>
                    </a:lnTo>
                    <a:lnTo>
                      <a:pt x="1588" y="644"/>
                    </a:lnTo>
                    <a:lnTo>
                      <a:pt x="1582" y="642"/>
                    </a:lnTo>
                    <a:lnTo>
                      <a:pt x="1576" y="640"/>
                    </a:lnTo>
                    <a:lnTo>
                      <a:pt x="1568" y="637"/>
                    </a:lnTo>
                    <a:lnTo>
                      <a:pt x="1559" y="637"/>
                    </a:lnTo>
                    <a:lnTo>
                      <a:pt x="1551" y="639"/>
                    </a:lnTo>
                    <a:lnTo>
                      <a:pt x="1543" y="640"/>
                    </a:lnTo>
                    <a:lnTo>
                      <a:pt x="1537" y="643"/>
                    </a:lnTo>
                    <a:lnTo>
                      <a:pt x="1531" y="648"/>
                    </a:lnTo>
                    <a:lnTo>
                      <a:pt x="1527" y="653"/>
                    </a:lnTo>
                    <a:lnTo>
                      <a:pt x="1524" y="659"/>
                    </a:lnTo>
                    <a:lnTo>
                      <a:pt x="1522" y="665"/>
                    </a:lnTo>
                    <a:lnTo>
                      <a:pt x="1521" y="672"/>
                    </a:lnTo>
                    <a:lnTo>
                      <a:pt x="1521" y="678"/>
                    </a:lnTo>
                    <a:lnTo>
                      <a:pt x="1523" y="682"/>
                    </a:lnTo>
                    <a:lnTo>
                      <a:pt x="1525" y="687"/>
                    </a:lnTo>
                    <a:lnTo>
                      <a:pt x="1528" y="691"/>
                    </a:lnTo>
                    <a:lnTo>
                      <a:pt x="1532" y="695"/>
                    </a:lnTo>
                    <a:lnTo>
                      <a:pt x="1538" y="699"/>
                    </a:lnTo>
                    <a:lnTo>
                      <a:pt x="1543" y="702"/>
                    </a:lnTo>
                    <a:lnTo>
                      <a:pt x="1551" y="705"/>
                    </a:lnTo>
                    <a:lnTo>
                      <a:pt x="1561" y="710"/>
                    </a:lnTo>
                    <a:lnTo>
                      <a:pt x="1567" y="714"/>
                    </a:lnTo>
                    <a:lnTo>
                      <a:pt x="1569" y="717"/>
                    </a:lnTo>
                    <a:lnTo>
                      <a:pt x="1571" y="720"/>
                    </a:lnTo>
                    <a:lnTo>
                      <a:pt x="1571" y="723"/>
                    </a:lnTo>
                    <a:lnTo>
                      <a:pt x="1572" y="727"/>
                    </a:lnTo>
                    <a:lnTo>
                      <a:pt x="1571" y="730"/>
                    </a:lnTo>
                    <a:lnTo>
                      <a:pt x="1570" y="733"/>
                    </a:lnTo>
                    <a:lnTo>
                      <a:pt x="1569" y="737"/>
                    </a:lnTo>
                    <a:lnTo>
                      <a:pt x="1567" y="739"/>
                    </a:lnTo>
                    <a:lnTo>
                      <a:pt x="1564" y="741"/>
                    </a:lnTo>
                    <a:lnTo>
                      <a:pt x="1559" y="743"/>
                    </a:lnTo>
                    <a:lnTo>
                      <a:pt x="1555" y="744"/>
                    </a:lnTo>
                    <a:lnTo>
                      <a:pt x="1550" y="744"/>
                    </a:lnTo>
                    <a:lnTo>
                      <a:pt x="1542" y="743"/>
                    </a:lnTo>
                    <a:lnTo>
                      <a:pt x="1535" y="742"/>
                    </a:lnTo>
                    <a:lnTo>
                      <a:pt x="1528" y="739"/>
                    </a:lnTo>
                    <a:lnTo>
                      <a:pt x="1523" y="736"/>
                    </a:lnTo>
                    <a:lnTo>
                      <a:pt x="1517" y="752"/>
                    </a:lnTo>
                    <a:close/>
                    <a:moveTo>
                      <a:pt x="1610" y="752"/>
                    </a:moveTo>
                    <a:lnTo>
                      <a:pt x="1618" y="756"/>
                    </a:lnTo>
                    <a:lnTo>
                      <a:pt x="1625" y="758"/>
                    </a:lnTo>
                    <a:lnTo>
                      <a:pt x="1634" y="760"/>
                    </a:lnTo>
                    <a:lnTo>
                      <a:pt x="1643" y="760"/>
                    </a:lnTo>
                    <a:lnTo>
                      <a:pt x="1652" y="760"/>
                    </a:lnTo>
                    <a:lnTo>
                      <a:pt x="1661" y="758"/>
                    </a:lnTo>
                    <a:lnTo>
                      <a:pt x="1669" y="754"/>
                    </a:lnTo>
                    <a:lnTo>
                      <a:pt x="1674" y="750"/>
                    </a:lnTo>
                    <a:lnTo>
                      <a:pt x="1679" y="746"/>
                    </a:lnTo>
                    <a:lnTo>
                      <a:pt x="1683" y="739"/>
                    </a:lnTo>
                    <a:lnTo>
                      <a:pt x="1685" y="732"/>
                    </a:lnTo>
                    <a:lnTo>
                      <a:pt x="1686" y="724"/>
                    </a:lnTo>
                    <a:lnTo>
                      <a:pt x="1685" y="719"/>
                    </a:lnTo>
                    <a:lnTo>
                      <a:pt x="1684" y="713"/>
                    </a:lnTo>
                    <a:lnTo>
                      <a:pt x="1682" y="708"/>
                    </a:lnTo>
                    <a:lnTo>
                      <a:pt x="1678" y="703"/>
                    </a:lnTo>
                    <a:lnTo>
                      <a:pt x="1674" y="700"/>
                    </a:lnTo>
                    <a:lnTo>
                      <a:pt x="1669" y="695"/>
                    </a:lnTo>
                    <a:lnTo>
                      <a:pt x="1662" y="692"/>
                    </a:lnTo>
                    <a:lnTo>
                      <a:pt x="1656" y="690"/>
                    </a:lnTo>
                    <a:lnTo>
                      <a:pt x="1646" y="685"/>
                    </a:lnTo>
                    <a:lnTo>
                      <a:pt x="1639" y="681"/>
                    </a:lnTo>
                    <a:lnTo>
                      <a:pt x="1637" y="679"/>
                    </a:lnTo>
                    <a:lnTo>
                      <a:pt x="1635" y="675"/>
                    </a:lnTo>
                    <a:lnTo>
                      <a:pt x="1634" y="673"/>
                    </a:lnTo>
                    <a:lnTo>
                      <a:pt x="1634" y="670"/>
                    </a:lnTo>
                    <a:lnTo>
                      <a:pt x="1634" y="666"/>
                    </a:lnTo>
                    <a:lnTo>
                      <a:pt x="1635" y="663"/>
                    </a:lnTo>
                    <a:lnTo>
                      <a:pt x="1636" y="661"/>
                    </a:lnTo>
                    <a:lnTo>
                      <a:pt x="1638" y="659"/>
                    </a:lnTo>
                    <a:lnTo>
                      <a:pt x="1642" y="656"/>
                    </a:lnTo>
                    <a:lnTo>
                      <a:pt x="1645" y="654"/>
                    </a:lnTo>
                    <a:lnTo>
                      <a:pt x="1648" y="654"/>
                    </a:lnTo>
                    <a:lnTo>
                      <a:pt x="1652" y="653"/>
                    </a:lnTo>
                    <a:lnTo>
                      <a:pt x="1660" y="654"/>
                    </a:lnTo>
                    <a:lnTo>
                      <a:pt x="1666" y="655"/>
                    </a:lnTo>
                    <a:lnTo>
                      <a:pt x="1672" y="658"/>
                    </a:lnTo>
                    <a:lnTo>
                      <a:pt x="1676" y="660"/>
                    </a:lnTo>
                    <a:lnTo>
                      <a:pt x="1682" y="644"/>
                    </a:lnTo>
                    <a:lnTo>
                      <a:pt x="1676" y="642"/>
                    </a:lnTo>
                    <a:lnTo>
                      <a:pt x="1670" y="640"/>
                    </a:lnTo>
                    <a:lnTo>
                      <a:pt x="1662" y="637"/>
                    </a:lnTo>
                    <a:lnTo>
                      <a:pt x="1653" y="637"/>
                    </a:lnTo>
                    <a:lnTo>
                      <a:pt x="1645" y="639"/>
                    </a:lnTo>
                    <a:lnTo>
                      <a:pt x="1637" y="640"/>
                    </a:lnTo>
                    <a:lnTo>
                      <a:pt x="1630" y="643"/>
                    </a:lnTo>
                    <a:lnTo>
                      <a:pt x="1624" y="648"/>
                    </a:lnTo>
                    <a:lnTo>
                      <a:pt x="1620" y="653"/>
                    </a:lnTo>
                    <a:lnTo>
                      <a:pt x="1617" y="659"/>
                    </a:lnTo>
                    <a:lnTo>
                      <a:pt x="1615" y="665"/>
                    </a:lnTo>
                    <a:lnTo>
                      <a:pt x="1613" y="672"/>
                    </a:lnTo>
                    <a:lnTo>
                      <a:pt x="1615" y="678"/>
                    </a:lnTo>
                    <a:lnTo>
                      <a:pt x="1616" y="682"/>
                    </a:lnTo>
                    <a:lnTo>
                      <a:pt x="1618" y="687"/>
                    </a:lnTo>
                    <a:lnTo>
                      <a:pt x="1621" y="691"/>
                    </a:lnTo>
                    <a:lnTo>
                      <a:pt x="1625" y="695"/>
                    </a:lnTo>
                    <a:lnTo>
                      <a:pt x="1631" y="699"/>
                    </a:lnTo>
                    <a:lnTo>
                      <a:pt x="1637" y="702"/>
                    </a:lnTo>
                    <a:lnTo>
                      <a:pt x="1644" y="705"/>
                    </a:lnTo>
                    <a:lnTo>
                      <a:pt x="1653" y="710"/>
                    </a:lnTo>
                    <a:lnTo>
                      <a:pt x="1661" y="714"/>
                    </a:lnTo>
                    <a:lnTo>
                      <a:pt x="1663" y="717"/>
                    </a:lnTo>
                    <a:lnTo>
                      <a:pt x="1664" y="720"/>
                    </a:lnTo>
                    <a:lnTo>
                      <a:pt x="1665" y="723"/>
                    </a:lnTo>
                    <a:lnTo>
                      <a:pt x="1665" y="727"/>
                    </a:lnTo>
                    <a:lnTo>
                      <a:pt x="1665" y="730"/>
                    </a:lnTo>
                    <a:lnTo>
                      <a:pt x="1664" y="733"/>
                    </a:lnTo>
                    <a:lnTo>
                      <a:pt x="1662" y="737"/>
                    </a:lnTo>
                    <a:lnTo>
                      <a:pt x="1660" y="739"/>
                    </a:lnTo>
                    <a:lnTo>
                      <a:pt x="1657" y="741"/>
                    </a:lnTo>
                    <a:lnTo>
                      <a:pt x="1653" y="743"/>
                    </a:lnTo>
                    <a:lnTo>
                      <a:pt x="1648" y="744"/>
                    </a:lnTo>
                    <a:lnTo>
                      <a:pt x="1644" y="744"/>
                    </a:lnTo>
                    <a:lnTo>
                      <a:pt x="1635" y="743"/>
                    </a:lnTo>
                    <a:lnTo>
                      <a:pt x="1628" y="742"/>
                    </a:lnTo>
                    <a:lnTo>
                      <a:pt x="1621" y="739"/>
                    </a:lnTo>
                    <a:lnTo>
                      <a:pt x="1616" y="736"/>
                    </a:lnTo>
                    <a:lnTo>
                      <a:pt x="1610" y="752"/>
                    </a:lnTo>
                    <a:close/>
                    <a:moveTo>
                      <a:pt x="1760" y="637"/>
                    </a:moveTo>
                    <a:lnTo>
                      <a:pt x="1748" y="639"/>
                    </a:lnTo>
                    <a:lnTo>
                      <a:pt x="1738" y="642"/>
                    </a:lnTo>
                    <a:lnTo>
                      <a:pt x="1733" y="644"/>
                    </a:lnTo>
                    <a:lnTo>
                      <a:pt x="1729" y="646"/>
                    </a:lnTo>
                    <a:lnTo>
                      <a:pt x="1725" y="650"/>
                    </a:lnTo>
                    <a:lnTo>
                      <a:pt x="1720" y="654"/>
                    </a:lnTo>
                    <a:lnTo>
                      <a:pt x="1716" y="658"/>
                    </a:lnTo>
                    <a:lnTo>
                      <a:pt x="1713" y="663"/>
                    </a:lnTo>
                    <a:lnTo>
                      <a:pt x="1711" y="668"/>
                    </a:lnTo>
                    <a:lnTo>
                      <a:pt x="1709" y="673"/>
                    </a:lnTo>
                    <a:lnTo>
                      <a:pt x="1706" y="680"/>
                    </a:lnTo>
                    <a:lnTo>
                      <a:pt x="1705" y="685"/>
                    </a:lnTo>
                    <a:lnTo>
                      <a:pt x="1704" y="693"/>
                    </a:lnTo>
                    <a:lnTo>
                      <a:pt x="1704" y="700"/>
                    </a:lnTo>
                    <a:lnTo>
                      <a:pt x="1704" y="707"/>
                    </a:lnTo>
                    <a:lnTo>
                      <a:pt x="1705" y="713"/>
                    </a:lnTo>
                    <a:lnTo>
                      <a:pt x="1706" y="719"/>
                    </a:lnTo>
                    <a:lnTo>
                      <a:pt x="1709" y="726"/>
                    </a:lnTo>
                    <a:lnTo>
                      <a:pt x="1711" y="730"/>
                    </a:lnTo>
                    <a:lnTo>
                      <a:pt x="1713" y="736"/>
                    </a:lnTo>
                    <a:lnTo>
                      <a:pt x="1716" y="740"/>
                    </a:lnTo>
                    <a:lnTo>
                      <a:pt x="1719" y="744"/>
                    </a:lnTo>
                    <a:lnTo>
                      <a:pt x="1724" y="748"/>
                    </a:lnTo>
                    <a:lnTo>
                      <a:pt x="1728" y="751"/>
                    </a:lnTo>
                    <a:lnTo>
                      <a:pt x="1732" y="753"/>
                    </a:lnTo>
                    <a:lnTo>
                      <a:pt x="1737" y="757"/>
                    </a:lnTo>
                    <a:lnTo>
                      <a:pt x="1747" y="759"/>
                    </a:lnTo>
                    <a:lnTo>
                      <a:pt x="1758" y="760"/>
                    </a:lnTo>
                    <a:lnTo>
                      <a:pt x="1769" y="760"/>
                    </a:lnTo>
                    <a:lnTo>
                      <a:pt x="1779" y="757"/>
                    </a:lnTo>
                    <a:lnTo>
                      <a:pt x="1788" y="752"/>
                    </a:lnTo>
                    <a:lnTo>
                      <a:pt x="1797" y="746"/>
                    </a:lnTo>
                    <a:lnTo>
                      <a:pt x="1801" y="741"/>
                    </a:lnTo>
                    <a:lnTo>
                      <a:pt x="1805" y="737"/>
                    </a:lnTo>
                    <a:lnTo>
                      <a:pt x="1808" y="732"/>
                    </a:lnTo>
                    <a:lnTo>
                      <a:pt x="1810" y="727"/>
                    </a:lnTo>
                    <a:lnTo>
                      <a:pt x="1812" y="720"/>
                    </a:lnTo>
                    <a:lnTo>
                      <a:pt x="1814" y="713"/>
                    </a:lnTo>
                    <a:lnTo>
                      <a:pt x="1815" y="705"/>
                    </a:lnTo>
                    <a:lnTo>
                      <a:pt x="1815" y="698"/>
                    </a:lnTo>
                    <a:lnTo>
                      <a:pt x="1814" y="685"/>
                    </a:lnTo>
                    <a:lnTo>
                      <a:pt x="1811" y="673"/>
                    </a:lnTo>
                    <a:lnTo>
                      <a:pt x="1809" y="668"/>
                    </a:lnTo>
                    <a:lnTo>
                      <a:pt x="1807" y="663"/>
                    </a:lnTo>
                    <a:lnTo>
                      <a:pt x="1804" y="659"/>
                    </a:lnTo>
                    <a:lnTo>
                      <a:pt x="1800" y="654"/>
                    </a:lnTo>
                    <a:lnTo>
                      <a:pt x="1796" y="651"/>
                    </a:lnTo>
                    <a:lnTo>
                      <a:pt x="1792" y="648"/>
                    </a:lnTo>
                    <a:lnTo>
                      <a:pt x="1787" y="644"/>
                    </a:lnTo>
                    <a:lnTo>
                      <a:pt x="1783" y="642"/>
                    </a:lnTo>
                    <a:lnTo>
                      <a:pt x="1778" y="640"/>
                    </a:lnTo>
                    <a:lnTo>
                      <a:pt x="1772" y="639"/>
                    </a:lnTo>
                    <a:lnTo>
                      <a:pt x="1767" y="637"/>
                    </a:lnTo>
                    <a:lnTo>
                      <a:pt x="1760" y="637"/>
                    </a:lnTo>
                    <a:close/>
                    <a:moveTo>
                      <a:pt x="1760" y="653"/>
                    </a:moveTo>
                    <a:lnTo>
                      <a:pt x="1765" y="654"/>
                    </a:lnTo>
                    <a:lnTo>
                      <a:pt x="1768" y="654"/>
                    </a:lnTo>
                    <a:lnTo>
                      <a:pt x="1772" y="656"/>
                    </a:lnTo>
                    <a:lnTo>
                      <a:pt x="1775" y="658"/>
                    </a:lnTo>
                    <a:lnTo>
                      <a:pt x="1782" y="662"/>
                    </a:lnTo>
                    <a:lnTo>
                      <a:pt x="1786" y="669"/>
                    </a:lnTo>
                    <a:lnTo>
                      <a:pt x="1790" y="675"/>
                    </a:lnTo>
                    <a:lnTo>
                      <a:pt x="1792" y="683"/>
                    </a:lnTo>
                    <a:lnTo>
                      <a:pt x="1794" y="691"/>
                    </a:lnTo>
                    <a:lnTo>
                      <a:pt x="1794" y="699"/>
                    </a:lnTo>
                    <a:lnTo>
                      <a:pt x="1794" y="709"/>
                    </a:lnTo>
                    <a:lnTo>
                      <a:pt x="1792" y="717"/>
                    </a:lnTo>
                    <a:lnTo>
                      <a:pt x="1788" y="724"/>
                    </a:lnTo>
                    <a:lnTo>
                      <a:pt x="1784" y="731"/>
                    </a:lnTo>
                    <a:lnTo>
                      <a:pt x="1779" y="737"/>
                    </a:lnTo>
                    <a:lnTo>
                      <a:pt x="1773" y="741"/>
                    </a:lnTo>
                    <a:lnTo>
                      <a:pt x="1767" y="743"/>
                    </a:lnTo>
                    <a:lnTo>
                      <a:pt x="1759" y="744"/>
                    </a:lnTo>
                    <a:lnTo>
                      <a:pt x="1752" y="743"/>
                    </a:lnTo>
                    <a:lnTo>
                      <a:pt x="1745" y="741"/>
                    </a:lnTo>
                    <a:lnTo>
                      <a:pt x="1740" y="737"/>
                    </a:lnTo>
                    <a:lnTo>
                      <a:pt x="1734" y="731"/>
                    </a:lnTo>
                    <a:lnTo>
                      <a:pt x="1730" y="724"/>
                    </a:lnTo>
                    <a:lnTo>
                      <a:pt x="1727" y="717"/>
                    </a:lnTo>
                    <a:lnTo>
                      <a:pt x="1726" y="709"/>
                    </a:lnTo>
                    <a:lnTo>
                      <a:pt x="1725" y="699"/>
                    </a:lnTo>
                    <a:lnTo>
                      <a:pt x="1726" y="691"/>
                    </a:lnTo>
                    <a:lnTo>
                      <a:pt x="1727" y="682"/>
                    </a:lnTo>
                    <a:lnTo>
                      <a:pt x="1729" y="675"/>
                    </a:lnTo>
                    <a:lnTo>
                      <a:pt x="1733" y="668"/>
                    </a:lnTo>
                    <a:lnTo>
                      <a:pt x="1738" y="662"/>
                    </a:lnTo>
                    <a:lnTo>
                      <a:pt x="1744" y="658"/>
                    </a:lnTo>
                    <a:lnTo>
                      <a:pt x="1752" y="654"/>
                    </a:lnTo>
                    <a:lnTo>
                      <a:pt x="1760" y="653"/>
                    </a:lnTo>
                    <a:close/>
                    <a:moveTo>
                      <a:pt x="1919" y="738"/>
                    </a:moveTo>
                    <a:lnTo>
                      <a:pt x="1915" y="739"/>
                    </a:lnTo>
                    <a:lnTo>
                      <a:pt x="1908" y="741"/>
                    </a:lnTo>
                    <a:lnTo>
                      <a:pt x="1902" y="742"/>
                    </a:lnTo>
                    <a:lnTo>
                      <a:pt x="1894" y="743"/>
                    </a:lnTo>
                    <a:lnTo>
                      <a:pt x="1886" y="742"/>
                    </a:lnTo>
                    <a:lnTo>
                      <a:pt x="1878" y="740"/>
                    </a:lnTo>
                    <a:lnTo>
                      <a:pt x="1872" y="737"/>
                    </a:lnTo>
                    <a:lnTo>
                      <a:pt x="1865" y="731"/>
                    </a:lnTo>
                    <a:lnTo>
                      <a:pt x="1861" y="726"/>
                    </a:lnTo>
                    <a:lnTo>
                      <a:pt x="1858" y="718"/>
                    </a:lnTo>
                    <a:lnTo>
                      <a:pt x="1855" y="709"/>
                    </a:lnTo>
                    <a:lnTo>
                      <a:pt x="1854" y="699"/>
                    </a:lnTo>
                    <a:lnTo>
                      <a:pt x="1855" y="690"/>
                    </a:lnTo>
                    <a:lnTo>
                      <a:pt x="1856" y="682"/>
                    </a:lnTo>
                    <a:lnTo>
                      <a:pt x="1860" y="674"/>
                    </a:lnTo>
                    <a:lnTo>
                      <a:pt x="1864" y="668"/>
                    </a:lnTo>
                    <a:lnTo>
                      <a:pt x="1871" y="662"/>
                    </a:lnTo>
                    <a:lnTo>
                      <a:pt x="1877" y="659"/>
                    </a:lnTo>
                    <a:lnTo>
                      <a:pt x="1886" y="655"/>
                    </a:lnTo>
                    <a:lnTo>
                      <a:pt x="1894" y="654"/>
                    </a:lnTo>
                    <a:lnTo>
                      <a:pt x="1902" y="655"/>
                    </a:lnTo>
                    <a:lnTo>
                      <a:pt x="1909" y="656"/>
                    </a:lnTo>
                    <a:lnTo>
                      <a:pt x="1915" y="659"/>
                    </a:lnTo>
                    <a:lnTo>
                      <a:pt x="1919" y="660"/>
                    </a:lnTo>
                    <a:lnTo>
                      <a:pt x="1923" y="644"/>
                    </a:lnTo>
                    <a:lnTo>
                      <a:pt x="1918" y="642"/>
                    </a:lnTo>
                    <a:lnTo>
                      <a:pt x="1912" y="640"/>
                    </a:lnTo>
                    <a:lnTo>
                      <a:pt x="1903" y="639"/>
                    </a:lnTo>
                    <a:lnTo>
                      <a:pt x="1894" y="637"/>
                    </a:lnTo>
                    <a:lnTo>
                      <a:pt x="1888" y="637"/>
                    </a:lnTo>
                    <a:lnTo>
                      <a:pt x="1881" y="639"/>
                    </a:lnTo>
                    <a:lnTo>
                      <a:pt x="1875" y="641"/>
                    </a:lnTo>
                    <a:lnTo>
                      <a:pt x="1869" y="642"/>
                    </a:lnTo>
                    <a:lnTo>
                      <a:pt x="1864" y="645"/>
                    </a:lnTo>
                    <a:lnTo>
                      <a:pt x="1859" y="648"/>
                    </a:lnTo>
                    <a:lnTo>
                      <a:pt x="1854" y="651"/>
                    </a:lnTo>
                    <a:lnTo>
                      <a:pt x="1850" y="655"/>
                    </a:lnTo>
                    <a:lnTo>
                      <a:pt x="1846" y="660"/>
                    </a:lnTo>
                    <a:lnTo>
                      <a:pt x="1842" y="664"/>
                    </a:lnTo>
                    <a:lnTo>
                      <a:pt x="1840" y="670"/>
                    </a:lnTo>
                    <a:lnTo>
                      <a:pt x="1837" y="675"/>
                    </a:lnTo>
                    <a:lnTo>
                      <a:pt x="1836" y="681"/>
                    </a:lnTo>
                    <a:lnTo>
                      <a:pt x="1834" y="687"/>
                    </a:lnTo>
                    <a:lnTo>
                      <a:pt x="1834" y="693"/>
                    </a:lnTo>
                    <a:lnTo>
                      <a:pt x="1833" y="700"/>
                    </a:lnTo>
                    <a:lnTo>
                      <a:pt x="1834" y="713"/>
                    </a:lnTo>
                    <a:lnTo>
                      <a:pt x="1837" y="724"/>
                    </a:lnTo>
                    <a:lnTo>
                      <a:pt x="1839" y="730"/>
                    </a:lnTo>
                    <a:lnTo>
                      <a:pt x="1842" y="734"/>
                    </a:lnTo>
                    <a:lnTo>
                      <a:pt x="1846" y="740"/>
                    </a:lnTo>
                    <a:lnTo>
                      <a:pt x="1849" y="743"/>
                    </a:lnTo>
                    <a:lnTo>
                      <a:pt x="1852" y="748"/>
                    </a:lnTo>
                    <a:lnTo>
                      <a:pt x="1856" y="751"/>
                    </a:lnTo>
                    <a:lnTo>
                      <a:pt x="1862" y="753"/>
                    </a:lnTo>
                    <a:lnTo>
                      <a:pt x="1866" y="756"/>
                    </a:lnTo>
                    <a:lnTo>
                      <a:pt x="1872" y="758"/>
                    </a:lnTo>
                    <a:lnTo>
                      <a:pt x="1878" y="759"/>
                    </a:lnTo>
                    <a:lnTo>
                      <a:pt x="1883" y="760"/>
                    </a:lnTo>
                    <a:lnTo>
                      <a:pt x="1890" y="760"/>
                    </a:lnTo>
                    <a:lnTo>
                      <a:pt x="1901" y="760"/>
                    </a:lnTo>
                    <a:lnTo>
                      <a:pt x="1910" y="758"/>
                    </a:lnTo>
                    <a:lnTo>
                      <a:pt x="1918" y="756"/>
                    </a:lnTo>
                    <a:lnTo>
                      <a:pt x="1922" y="753"/>
                    </a:lnTo>
                    <a:lnTo>
                      <a:pt x="1919" y="73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>
                <a:off x="1836738" y="3548063"/>
                <a:ext cx="457200" cy="87313"/>
              </a:xfrm>
              <a:custGeom>
                <a:rect b="b" l="l" r="r" t="t"/>
                <a:pathLst>
                  <a:path extrusionOk="0" h="166" w="865">
                    <a:moveTo>
                      <a:pt x="23" y="164"/>
                    </a:moveTo>
                    <a:lnTo>
                      <a:pt x="23" y="46"/>
                    </a:lnTo>
                    <a:lnTo>
                      <a:pt x="2" y="46"/>
                    </a:lnTo>
                    <a:lnTo>
                      <a:pt x="2" y="164"/>
                    </a:lnTo>
                    <a:lnTo>
                      <a:pt x="23" y="164"/>
                    </a:lnTo>
                    <a:close/>
                    <a:moveTo>
                      <a:pt x="13" y="0"/>
                    </a:moveTo>
                    <a:lnTo>
                      <a:pt x="8" y="1"/>
                    </a:lnTo>
                    <a:lnTo>
                      <a:pt x="3" y="3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5"/>
                    </a:lnTo>
                    <a:lnTo>
                      <a:pt x="12" y="26"/>
                    </a:lnTo>
                    <a:lnTo>
                      <a:pt x="17" y="25"/>
                    </a:lnTo>
                    <a:lnTo>
                      <a:pt x="22" y="22"/>
                    </a:lnTo>
                    <a:lnTo>
                      <a:pt x="25" y="18"/>
                    </a:lnTo>
                    <a:lnTo>
                      <a:pt x="25" y="13"/>
                    </a:lnTo>
                    <a:lnTo>
                      <a:pt x="24" y="8"/>
                    </a:lnTo>
                    <a:lnTo>
                      <a:pt x="22" y="3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  <a:moveTo>
                      <a:pt x="139" y="164"/>
                    </a:moveTo>
                    <a:lnTo>
                      <a:pt x="138" y="150"/>
                    </a:lnTo>
                    <a:lnTo>
                      <a:pt x="137" y="136"/>
                    </a:lnTo>
                    <a:lnTo>
                      <a:pt x="137" y="91"/>
                    </a:lnTo>
                    <a:lnTo>
                      <a:pt x="137" y="82"/>
                    </a:lnTo>
                    <a:lnTo>
                      <a:pt x="135" y="74"/>
                    </a:lnTo>
                    <a:lnTo>
                      <a:pt x="133" y="66"/>
                    </a:lnTo>
                    <a:lnTo>
                      <a:pt x="129" y="59"/>
                    </a:lnTo>
                    <a:lnTo>
                      <a:pt x="126" y="56"/>
                    </a:lnTo>
                    <a:lnTo>
                      <a:pt x="123" y="52"/>
                    </a:lnTo>
                    <a:lnTo>
                      <a:pt x="120" y="50"/>
                    </a:lnTo>
                    <a:lnTo>
                      <a:pt x="116" y="48"/>
                    </a:lnTo>
                    <a:lnTo>
                      <a:pt x="111" y="46"/>
                    </a:lnTo>
                    <a:lnTo>
                      <a:pt x="106" y="45"/>
                    </a:lnTo>
                    <a:lnTo>
                      <a:pt x="100" y="43"/>
                    </a:lnTo>
                    <a:lnTo>
                      <a:pt x="94" y="43"/>
                    </a:lnTo>
                    <a:lnTo>
                      <a:pt x="83" y="45"/>
                    </a:lnTo>
                    <a:lnTo>
                      <a:pt x="73" y="46"/>
                    </a:lnTo>
                    <a:lnTo>
                      <a:pt x="65" y="49"/>
                    </a:lnTo>
                    <a:lnTo>
                      <a:pt x="56" y="54"/>
                    </a:lnTo>
                    <a:lnTo>
                      <a:pt x="62" y="68"/>
                    </a:lnTo>
                    <a:lnTo>
                      <a:pt x="68" y="65"/>
                    </a:lnTo>
                    <a:lnTo>
                      <a:pt x="76" y="61"/>
                    </a:lnTo>
                    <a:lnTo>
                      <a:pt x="83" y="60"/>
                    </a:lnTo>
                    <a:lnTo>
                      <a:pt x="91" y="59"/>
                    </a:lnTo>
                    <a:lnTo>
                      <a:pt x="98" y="60"/>
                    </a:lnTo>
                    <a:lnTo>
                      <a:pt x="105" y="62"/>
                    </a:lnTo>
                    <a:lnTo>
                      <a:pt x="109" y="66"/>
                    </a:lnTo>
                    <a:lnTo>
                      <a:pt x="112" y="69"/>
                    </a:lnTo>
                    <a:lnTo>
                      <a:pt x="115" y="74"/>
                    </a:lnTo>
                    <a:lnTo>
                      <a:pt x="117" y="78"/>
                    </a:lnTo>
                    <a:lnTo>
                      <a:pt x="117" y="82"/>
                    </a:lnTo>
                    <a:lnTo>
                      <a:pt x="117" y="87"/>
                    </a:lnTo>
                    <a:lnTo>
                      <a:pt x="117" y="89"/>
                    </a:lnTo>
                    <a:lnTo>
                      <a:pt x="102" y="89"/>
                    </a:lnTo>
                    <a:lnTo>
                      <a:pt x="88" y="91"/>
                    </a:lnTo>
                    <a:lnTo>
                      <a:pt x="76" y="95"/>
                    </a:lnTo>
                    <a:lnTo>
                      <a:pt x="66" y="100"/>
                    </a:lnTo>
                    <a:lnTo>
                      <a:pt x="62" y="103"/>
                    </a:lnTo>
                    <a:lnTo>
                      <a:pt x="58" y="106"/>
                    </a:lnTo>
                    <a:lnTo>
                      <a:pt x="55" y="110"/>
                    </a:lnTo>
                    <a:lnTo>
                      <a:pt x="53" y="114"/>
                    </a:lnTo>
                    <a:lnTo>
                      <a:pt x="51" y="118"/>
                    </a:lnTo>
                    <a:lnTo>
                      <a:pt x="50" y="123"/>
                    </a:lnTo>
                    <a:lnTo>
                      <a:pt x="49" y="127"/>
                    </a:lnTo>
                    <a:lnTo>
                      <a:pt x="49" y="133"/>
                    </a:lnTo>
                    <a:lnTo>
                      <a:pt x="49" y="139"/>
                    </a:lnTo>
                    <a:lnTo>
                      <a:pt x="51" y="145"/>
                    </a:lnTo>
                    <a:lnTo>
                      <a:pt x="53" y="150"/>
                    </a:lnTo>
                    <a:lnTo>
                      <a:pt x="57" y="156"/>
                    </a:lnTo>
                    <a:lnTo>
                      <a:pt x="62" y="160"/>
                    </a:lnTo>
                    <a:lnTo>
                      <a:pt x="68" y="164"/>
                    </a:lnTo>
                    <a:lnTo>
                      <a:pt x="75" y="166"/>
                    </a:lnTo>
                    <a:lnTo>
                      <a:pt x="83" y="166"/>
                    </a:lnTo>
                    <a:lnTo>
                      <a:pt x="89" y="166"/>
                    </a:lnTo>
                    <a:lnTo>
                      <a:pt x="95" y="165"/>
                    </a:lnTo>
                    <a:lnTo>
                      <a:pt x="99" y="164"/>
                    </a:lnTo>
                    <a:lnTo>
                      <a:pt x="105" y="162"/>
                    </a:lnTo>
                    <a:lnTo>
                      <a:pt x="112" y="156"/>
                    </a:lnTo>
                    <a:lnTo>
                      <a:pt x="118" y="149"/>
                    </a:lnTo>
                    <a:lnTo>
                      <a:pt x="119" y="149"/>
                    </a:lnTo>
                    <a:lnTo>
                      <a:pt x="121" y="164"/>
                    </a:lnTo>
                    <a:lnTo>
                      <a:pt x="139" y="164"/>
                    </a:lnTo>
                    <a:close/>
                    <a:moveTo>
                      <a:pt x="118" y="124"/>
                    </a:moveTo>
                    <a:lnTo>
                      <a:pt x="117" y="127"/>
                    </a:lnTo>
                    <a:lnTo>
                      <a:pt x="117" y="130"/>
                    </a:lnTo>
                    <a:lnTo>
                      <a:pt x="115" y="135"/>
                    </a:lnTo>
                    <a:lnTo>
                      <a:pt x="112" y="138"/>
                    </a:lnTo>
                    <a:lnTo>
                      <a:pt x="110" y="142"/>
                    </a:lnTo>
                    <a:lnTo>
                      <a:pt x="107" y="145"/>
                    </a:lnTo>
                    <a:lnTo>
                      <a:pt x="103" y="147"/>
                    </a:lnTo>
                    <a:lnTo>
                      <a:pt x="98" y="149"/>
                    </a:lnTo>
                    <a:lnTo>
                      <a:pt x="94" y="150"/>
                    </a:lnTo>
                    <a:lnTo>
                      <a:pt x="89" y="150"/>
                    </a:lnTo>
                    <a:lnTo>
                      <a:pt x="84" y="150"/>
                    </a:lnTo>
                    <a:lnTo>
                      <a:pt x="81" y="149"/>
                    </a:lnTo>
                    <a:lnTo>
                      <a:pt x="78" y="148"/>
                    </a:lnTo>
                    <a:lnTo>
                      <a:pt x="75" y="146"/>
                    </a:lnTo>
                    <a:lnTo>
                      <a:pt x="72" y="143"/>
                    </a:lnTo>
                    <a:lnTo>
                      <a:pt x="70" y="139"/>
                    </a:lnTo>
                    <a:lnTo>
                      <a:pt x="69" y="135"/>
                    </a:lnTo>
                    <a:lnTo>
                      <a:pt x="69" y="130"/>
                    </a:lnTo>
                    <a:lnTo>
                      <a:pt x="69" y="126"/>
                    </a:lnTo>
                    <a:lnTo>
                      <a:pt x="70" y="123"/>
                    </a:lnTo>
                    <a:lnTo>
                      <a:pt x="71" y="119"/>
                    </a:lnTo>
                    <a:lnTo>
                      <a:pt x="73" y="116"/>
                    </a:lnTo>
                    <a:lnTo>
                      <a:pt x="79" y="111"/>
                    </a:lnTo>
                    <a:lnTo>
                      <a:pt x="84" y="108"/>
                    </a:lnTo>
                    <a:lnTo>
                      <a:pt x="92" y="106"/>
                    </a:lnTo>
                    <a:lnTo>
                      <a:pt x="100" y="105"/>
                    </a:lnTo>
                    <a:lnTo>
                      <a:pt x="109" y="104"/>
                    </a:lnTo>
                    <a:lnTo>
                      <a:pt x="118" y="104"/>
                    </a:lnTo>
                    <a:lnTo>
                      <a:pt x="118" y="124"/>
                    </a:lnTo>
                    <a:close/>
                    <a:moveTo>
                      <a:pt x="175" y="18"/>
                    </a:moveTo>
                    <a:lnTo>
                      <a:pt x="175" y="46"/>
                    </a:lnTo>
                    <a:lnTo>
                      <a:pt x="157" y="46"/>
                    </a:lnTo>
                    <a:lnTo>
                      <a:pt x="157" y="62"/>
                    </a:lnTo>
                    <a:lnTo>
                      <a:pt x="175" y="62"/>
                    </a:lnTo>
                    <a:lnTo>
                      <a:pt x="175" y="127"/>
                    </a:lnTo>
                    <a:lnTo>
                      <a:pt x="175" y="136"/>
                    </a:lnTo>
                    <a:lnTo>
                      <a:pt x="176" y="145"/>
                    </a:lnTo>
                    <a:lnTo>
                      <a:pt x="179" y="152"/>
                    </a:lnTo>
                    <a:lnTo>
                      <a:pt x="183" y="157"/>
                    </a:lnTo>
                    <a:lnTo>
                      <a:pt x="187" y="162"/>
                    </a:lnTo>
                    <a:lnTo>
                      <a:pt x="192" y="164"/>
                    </a:lnTo>
                    <a:lnTo>
                      <a:pt x="198" y="166"/>
                    </a:lnTo>
                    <a:lnTo>
                      <a:pt x="205" y="166"/>
                    </a:lnTo>
                    <a:lnTo>
                      <a:pt x="216" y="165"/>
                    </a:lnTo>
                    <a:lnTo>
                      <a:pt x="224" y="164"/>
                    </a:lnTo>
                    <a:lnTo>
                      <a:pt x="223" y="147"/>
                    </a:lnTo>
                    <a:lnTo>
                      <a:pt x="217" y="148"/>
                    </a:lnTo>
                    <a:lnTo>
                      <a:pt x="211" y="148"/>
                    </a:lnTo>
                    <a:lnTo>
                      <a:pt x="206" y="148"/>
                    </a:lnTo>
                    <a:lnTo>
                      <a:pt x="203" y="147"/>
                    </a:lnTo>
                    <a:lnTo>
                      <a:pt x="201" y="145"/>
                    </a:lnTo>
                    <a:lnTo>
                      <a:pt x="199" y="143"/>
                    </a:lnTo>
                    <a:lnTo>
                      <a:pt x="197" y="139"/>
                    </a:lnTo>
                    <a:lnTo>
                      <a:pt x="196" y="136"/>
                    </a:lnTo>
                    <a:lnTo>
                      <a:pt x="196" y="132"/>
                    </a:lnTo>
                    <a:lnTo>
                      <a:pt x="194" y="126"/>
                    </a:lnTo>
                    <a:lnTo>
                      <a:pt x="194" y="62"/>
                    </a:lnTo>
                    <a:lnTo>
                      <a:pt x="225" y="62"/>
                    </a:lnTo>
                    <a:lnTo>
                      <a:pt x="225" y="46"/>
                    </a:lnTo>
                    <a:lnTo>
                      <a:pt x="194" y="46"/>
                    </a:lnTo>
                    <a:lnTo>
                      <a:pt x="194" y="12"/>
                    </a:lnTo>
                    <a:lnTo>
                      <a:pt x="175" y="18"/>
                    </a:lnTo>
                    <a:close/>
                    <a:moveTo>
                      <a:pt x="269" y="164"/>
                    </a:moveTo>
                    <a:lnTo>
                      <a:pt x="269" y="46"/>
                    </a:lnTo>
                    <a:lnTo>
                      <a:pt x="248" y="46"/>
                    </a:lnTo>
                    <a:lnTo>
                      <a:pt x="248" y="164"/>
                    </a:lnTo>
                    <a:lnTo>
                      <a:pt x="269" y="164"/>
                    </a:lnTo>
                    <a:close/>
                    <a:moveTo>
                      <a:pt x="258" y="0"/>
                    </a:moveTo>
                    <a:lnTo>
                      <a:pt x="253" y="1"/>
                    </a:lnTo>
                    <a:lnTo>
                      <a:pt x="250" y="3"/>
                    </a:lnTo>
                    <a:lnTo>
                      <a:pt x="246" y="8"/>
                    </a:lnTo>
                    <a:lnTo>
                      <a:pt x="245" y="13"/>
                    </a:lnTo>
                    <a:lnTo>
                      <a:pt x="246" y="18"/>
                    </a:lnTo>
                    <a:lnTo>
                      <a:pt x="248" y="22"/>
                    </a:lnTo>
                    <a:lnTo>
                      <a:pt x="253" y="25"/>
                    </a:lnTo>
                    <a:lnTo>
                      <a:pt x="258" y="26"/>
                    </a:lnTo>
                    <a:lnTo>
                      <a:pt x="264" y="25"/>
                    </a:lnTo>
                    <a:lnTo>
                      <a:pt x="268" y="22"/>
                    </a:lnTo>
                    <a:lnTo>
                      <a:pt x="270" y="18"/>
                    </a:lnTo>
                    <a:lnTo>
                      <a:pt x="271" y="13"/>
                    </a:lnTo>
                    <a:lnTo>
                      <a:pt x="270" y="8"/>
                    </a:lnTo>
                    <a:lnTo>
                      <a:pt x="268" y="3"/>
                    </a:lnTo>
                    <a:lnTo>
                      <a:pt x="264" y="1"/>
                    </a:lnTo>
                    <a:lnTo>
                      <a:pt x="258" y="0"/>
                    </a:lnTo>
                    <a:close/>
                    <a:moveTo>
                      <a:pt x="289" y="46"/>
                    </a:moveTo>
                    <a:lnTo>
                      <a:pt x="333" y="164"/>
                    </a:lnTo>
                    <a:lnTo>
                      <a:pt x="352" y="164"/>
                    </a:lnTo>
                    <a:lnTo>
                      <a:pt x="397" y="46"/>
                    </a:lnTo>
                    <a:lnTo>
                      <a:pt x="375" y="46"/>
                    </a:lnTo>
                    <a:lnTo>
                      <a:pt x="353" y="113"/>
                    </a:lnTo>
                    <a:lnTo>
                      <a:pt x="348" y="128"/>
                    </a:lnTo>
                    <a:lnTo>
                      <a:pt x="343" y="143"/>
                    </a:lnTo>
                    <a:lnTo>
                      <a:pt x="342" y="143"/>
                    </a:lnTo>
                    <a:lnTo>
                      <a:pt x="339" y="128"/>
                    </a:lnTo>
                    <a:lnTo>
                      <a:pt x="334" y="113"/>
                    </a:lnTo>
                    <a:lnTo>
                      <a:pt x="311" y="46"/>
                    </a:lnTo>
                    <a:lnTo>
                      <a:pt x="289" y="46"/>
                    </a:lnTo>
                    <a:close/>
                    <a:moveTo>
                      <a:pt x="437" y="164"/>
                    </a:moveTo>
                    <a:lnTo>
                      <a:pt x="437" y="46"/>
                    </a:lnTo>
                    <a:lnTo>
                      <a:pt x="417" y="46"/>
                    </a:lnTo>
                    <a:lnTo>
                      <a:pt x="417" y="164"/>
                    </a:lnTo>
                    <a:lnTo>
                      <a:pt x="437" y="164"/>
                    </a:lnTo>
                    <a:close/>
                    <a:moveTo>
                      <a:pt x="427" y="0"/>
                    </a:moveTo>
                    <a:lnTo>
                      <a:pt x="421" y="1"/>
                    </a:lnTo>
                    <a:lnTo>
                      <a:pt x="418" y="3"/>
                    </a:lnTo>
                    <a:lnTo>
                      <a:pt x="415" y="8"/>
                    </a:lnTo>
                    <a:lnTo>
                      <a:pt x="414" y="13"/>
                    </a:lnTo>
                    <a:lnTo>
                      <a:pt x="415" y="18"/>
                    </a:lnTo>
                    <a:lnTo>
                      <a:pt x="418" y="22"/>
                    </a:lnTo>
                    <a:lnTo>
                      <a:pt x="421" y="25"/>
                    </a:lnTo>
                    <a:lnTo>
                      <a:pt x="427" y="26"/>
                    </a:lnTo>
                    <a:lnTo>
                      <a:pt x="432" y="25"/>
                    </a:lnTo>
                    <a:lnTo>
                      <a:pt x="436" y="22"/>
                    </a:lnTo>
                    <a:lnTo>
                      <a:pt x="439" y="18"/>
                    </a:lnTo>
                    <a:lnTo>
                      <a:pt x="440" y="13"/>
                    </a:lnTo>
                    <a:lnTo>
                      <a:pt x="439" y="8"/>
                    </a:lnTo>
                    <a:lnTo>
                      <a:pt x="436" y="3"/>
                    </a:lnTo>
                    <a:lnTo>
                      <a:pt x="432" y="1"/>
                    </a:lnTo>
                    <a:lnTo>
                      <a:pt x="427" y="0"/>
                    </a:lnTo>
                    <a:close/>
                    <a:moveTo>
                      <a:pt x="463" y="158"/>
                    </a:moveTo>
                    <a:lnTo>
                      <a:pt x="471" y="162"/>
                    </a:lnTo>
                    <a:lnTo>
                      <a:pt x="478" y="164"/>
                    </a:lnTo>
                    <a:lnTo>
                      <a:pt x="487" y="166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4" y="164"/>
                    </a:lnTo>
                    <a:lnTo>
                      <a:pt x="522" y="160"/>
                    </a:lnTo>
                    <a:lnTo>
                      <a:pt x="527" y="156"/>
                    </a:lnTo>
                    <a:lnTo>
                      <a:pt x="532" y="152"/>
                    </a:lnTo>
                    <a:lnTo>
                      <a:pt x="536" y="145"/>
                    </a:lnTo>
                    <a:lnTo>
                      <a:pt x="538" y="138"/>
                    </a:lnTo>
                    <a:lnTo>
                      <a:pt x="539" y="130"/>
                    </a:lnTo>
                    <a:lnTo>
                      <a:pt x="538" y="125"/>
                    </a:lnTo>
                    <a:lnTo>
                      <a:pt x="537" y="119"/>
                    </a:lnTo>
                    <a:lnTo>
                      <a:pt x="535" y="114"/>
                    </a:lnTo>
                    <a:lnTo>
                      <a:pt x="531" y="109"/>
                    </a:lnTo>
                    <a:lnTo>
                      <a:pt x="527" y="106"/>
                    </a:lnTo>
                    <a:lnTo>
                      <a:pt x="522" y="101"/>
                    </a:lnTo>
                    <a:lnTo>
                      <a:pt x="515" y="98"/>
                    </a:lnTo>
                    <a:lnTo>
                      <a:pt x="509" y="96"/>
                    </a:lnTo>
                    <a:lnTo>
                      <a:pt x="499" y="91"/>
                    </a:lnTo>
                    <a:lnTo>
                      <a:pt x="493" y="87"/>
                    </a:lnTo>
                    <a:lnTo>
                      <a:pt x="489" y="85"/>
                    </a:lnTo>
                    <a:lnTo>
                      <a:pt x="488" y="81"/>
                    </a:lnTo>
                    <a:lnTo>
                      <a:pt x="487" y="79"/>
                    </a:lnTo>
                    <a:lnTo>
                      <a:pt x="487" y="76"/>
                    </a:lnTo>
                    <a:lnTo>
                      <a:pt x="487" y="72"/>
                    </a:lnTo>
                    <a:lnTo>
                      <a:pt x="488" y="69"/>
                    </a:lnTo>
                    <a:lnTo>
                      <a:pt x="489" y="67"/>
                    </a:lnTo>
                    <a:lnTo>
                      <a:pt x="491" y="65"/>
                    </a:lnTo>
                    <a:lnTo>
                      <a:pt x="495" y="62"/>
                    </a:lnTo>
                    <a:lnTo>
                      <a:pt x="498" y="60"/>
                    </a:lnTo>
                    <a:lnTo>
                      <a:pt x="501" y="60"/>
                    </a:lnTo>
                    <a:lnTo>
                      <a:pt x="505" y="59"/>
                    </a:lnTo>
                    <a:lnTo>
                      <a:pt x="513" y="60"/>
                    </a:lnTo>
                    <a:lnTo>
                      <a:pt x="520" y="61"/>
                    </a:lnTo>
                    <a:lnTo>
                      <a:pt x="525" y="64"/>
                    </a:lnTo>
                    <a:lnTo>
                      <a:pt x="529" y="66"/>
                    </a:lnTo>
                    <a:lnTo>
                      <a:pt x="535" y="50"/>
                    </a:lnTo>
                    <a:lnTo>
                      <a:pt x="529" y="48"/>
                    </a:lnTo>
                    <a:lnTo>
                      <a:pt x="523" y="46"/>
                    </a:lnTo>
                    <a:lnTo>
                      <a:pt x="515" y="43"/>
                    </a:lnTo>
                    <a:lnTo>
                      <a:pt x="507" y="43"/>
                    </a:lnTo>
                    <a:lnTo>
                      <a:pt x="498" y="45"/>
                    </a:lnTo>
                    <a:lnTo>
                      <a:pt x="490" y="46"/>
                    </a:lnTo>
                    <a:lnTo>
                      <a:pt x="483" y="49"/>
                    </a:lnTo>
                    <a:lnTo>
                      <a:pt x="477" y="54"/>
                    </a:lnTo>
                    <a:lnTo>
                      <a:pt x="473" y="59"/>
                    </a:lnTo>
                    <a:lnTo>
                      <a:pt x="470" y="65"/>
                    </a:lnTo>
                    <a:lnTo>
                      <a:pt x="468" y="71"/>
                    </a:lnTo>
                    <a:lnTo>
                      <a:pt x="467" y="78"/>
                    </a:lnTo>
                    <a:lnTo>
                      <a:pt x="468" y="84"/>
                    </a:lnTo>
                    <a:lnTo>
                      <a:pt x="469" y="88"/>
                    </a:lnTo>
                    <a:lnTo>
                      <a:pt x="471" y="93"/>
                    </a:lnTo>
                    <a:lnTo>
                      <a:pt x="474" y="97"/>
                    </a:lnTo>
                    <a:lnTo>
                      <a:pt x="478" y="101"/>
                    </a:lnTo>
                    <a:lnTo>
                      <a:pt x="484" y="105"/>
                    </a:lnTo>
                    <a:lnTo>
                      <a:pt x="490" y="108"/>
                    </a:lnTo>
                    <a:lnTo>
                      <a:pt x="497" y="111"/>
                    </a:lnTo>
                    <a:lnTo>
                      <a:pt x="507" y="116"/>
                    </a:lnTo>
                    <a:lnTo>
                      <a:pt x="514" y="120"/>
                    </a:lnTo>
                    <a:lnTo>
                      <a:pt x="516" y="123"/>
                    </a:lnTo>
                    <a:lnTo>
                      <a:pt x="517" y="126"/>
                    </a:lnTo>
                    <a:lnTo>
                      <a:pt x="518" y="129"/>
                    </a:lnTo>
                    <a:lnTo>
                      <a:pt x="518" y="133"/>
                    </a:lnTo>
                    <a:lnTo>
                      <a:pt x="518" y="136"/>
                    </a:lnTo>
                    <a:lnTo>
                      <a:pt x="517" y="139"/>
                    </a:lnTo>
                    <a:lnTo>
                      <a:pt x="515" y="143"/>
                    </a:lnTo>
                    <a:lnTo>
                      <a:pt x="513" y="145"/>
                    </a:lnTo>
                    <a:lnTo>
                      <a:pt x="510" y="147"/>
                    </a:lnTo>
                    <a:lnTo>
                      <a:pt x="507" y="149"/>
                    </a:lnTo>
                    <a:lnTo>
                      <a:pt x="501" y="150"/>
                    </a:lnTo>
                    <a:lnTo>
                      <a:pt x="496" y="150"/>
                    </a:lnTo>
                    <a:lnTo>
                      <a:pt x="488" y="149"/>
                    </a:lnTo>
                    <a:lnTo>
                      <a:pt x="481" y="148"/>
                    </a:lnTo>
                    <a:lnTo>
                      <a:pt x="474" y="145"/>
                    </a:lnTo>
                    <a:lnTo>
                      <a:pt x="469" y="142"/>
                    </a:lnTo>
                    <a:lnTo>
                      <a:pt x="463" y="158"/>
                    </a:lnTo>
                    <a:close/>
                    <a:moveTo>
                      <a:pt x="565" y="164"/>
                    </a:moveTo>
                    <a:lnTo>
                      <a:pt x="585" y="164"/>
                    </a:lnTo>
                    <a:lnTo>
                      <a:pt x="585" y="93"/>
                    </a:lnTo>
                    <a:lnTo>
                      <a:pt x="585" y="87"/>
                    </a:lnTo>
                    <a:lnTo>
                      <a:pt x="588" y="82"/>
                    </a:lnTo>
                    <a:lnTo>
                      <a:pt x="589" y="78"/>
                    </a:lnTo>
                    <a:lnTo>
                      <a:pt x="591" y="75"/>
                    </a:lnTo>
                    <a:lnTo>
                      <a:pt x="593" y="71"/>
                    </a:lnTo>
                    <a:lnTo>
                      <a:pt x="596" y="68"/>
                    </a:lnTo>
                    <a:lnTo>
                      <a:pt x="599" y="65"/>
                    </a:lnTo>
                    <a:lnTo>
                      <a:pt x="604" y="62"/>
                    </a:lnTo>
                    <a:lnTo>
                      <a:pt x="608" y="61"/>
                    </a:lnTo>
                    <a:lnTo>
                      <a:pt x="612" y="61"/>
                    </a:lnTo>
                    <a:lnTo>
                      <a:pt x="618" y="61"/>
                    </a:lnTo>
                    <a:lnTo>
                      <a:pt x="623" y="64"/>
                    </a:lnTo>
                    <a:lnTo>
                      <a:pt x="628" y="66"/>
                    </a:lnTo>
                    <a:lnTo>
                      <a:pt x="631" y="70"/>
                    </a:lnTo>
                    <a:lnTo>
                      <a:pt x="633" y="75"/>
                    </a:lnTo>
                    <a:lnTo>
                      <a:pt x="635" y="80"/>
                    </a:lnTo>
                    <a:lnTo>
                      <a:pt x="636" y="87"/>
                    </a:lnTo>
                    <a:lnTo>
                      <a:pt x="636" y="94"/>
                    </a:lnTo>
                    <a:lnTo>
                      <a:pt x="636" y="164"/>
                    </a:lnTo>
                    <a:lnTo>
                      <a:pt x="657" y="164"/>
                    </a:lnTo>
                    <a:lnTo>
                      <a:pt x="657" y="91"/>
                    </a:lnTo>
                    <a:lnTo>
                      <a:pt x="658" y="86"/>
                    </a:lnTo>
                    <a:lnTo>
                      <a:pt x="659" y="80"/>
                    </a:lnTo>
                    <a:lnTo>
                      <a:pt x="660" y="77"/>
                    </a:lnTo>
                    <a:lnTo>
                      <a:pt x="662" y="72"/>
                    </a:lnTo>
                    <a:lnTo>
                      <a:pt x="664" y="69"/>
                    </a:lnTo>
                    <a:lnTo>
                      <a:pt x="667" y="67"/>
                    </a:lnTo>
                    <a:lnTo>
                      <a:pt x="671" y="65"/>
                    </a:lnTo>
                    <a:lnTo>
                      <a:pt x="675" y="62"/>
                    </a:lnTo>
                    <a:lnTo>
                      <a:pt x="678" y="61"/>
                    </a:lnTo>
                    <a:lnTo>
                      <a:pt x="683" y="61"/>
                    </a:lnTo>
                    <a:lnTo>
                      <a:pt x="689" y="61"/>
                    </a:lnTo>
                    <a:lnTo>
                      <a:pt x="694" y="64"/>
                    </a:lnTo>
                    <a:lnTo>
                      <a:pt x="698" y="67"/>
                    </a:lnTo>
                    <a:lnTo>
                      <a:pt x="702" y="70"/>
                    </a:lnTo>
                    <a:lnTo>
                      <a:pt x="704" y="76"/>
                    </a:lnTo>
                    <a:lnTo>
                      <a:pt x="706" y="81"/>
                    </a:lnTo>
                    <a:lnTo>
                      <a:pt x="707" y="89"/>
                    </a:lnTo>
                    <a:lnTo>
                      <a:pt x="707" y="97"/>
                    </a:lnTo>
                    <a:lnTo>
                      <a:pt x="707" y="164"/>
                    </a:lnTo>
                    <a:lnTo>
                      <a:pt x="728" y="164"/>
                    </a:lnTo>
                    <a:lnTo>
                      <a:pt x="728" y="95"/>
                    </a:lnTo>
                    <a:lnTo>
                      <a:pt x="727" y="80"/>
                    </a:lnTo>
                    <a:lnTo>
                      <a:pt x="725" y="69"/>
                    </a:lnTo>
                    <a:lnTo>
                      <a:pt x="720" y="60"/>
                    </a:lnTo>
                    <a:lnTo>
                      <a:pt x="715" y="54"/>
                    </a:lnTo>
                    <a:lnTo>
                      <a:pt x="709" y="49"/>
                    </a:lnTo>
                    <a:lnTo>
                      <a:pt x="703" y="46"/>
                    </a:lnTo>
                    <a:lnTo>
                      <a:pt x="697" y="43"/>
                    </a:lnTo>
                    <a:lnTo>
                      <a:pt x="690" y="43"/>
                    </a:lnTo>
                    <a:lnTo>
                      <a:pt x="683" y="43"/>
                    </a:lnTo>
                    <a:lnTo>
                      <a:pt x="676" y="46"/>
                    </a:lnTo>
                    <a:lnTo>
                      <a:pt x="671" y="48"/>
                    </a:lnTo>
                    <a:lnTo>
                      <a:pt x="665" y="51"/>
                    </a:lnTo>
                    <a:lnTo>
                      <a:pt x="659" y="58"/>
                    </a:lnTo>
                    <a:lnTo>
                      <a:pt x="652" y="67"/>
                    </a:lnTo>
                    <a:lnTo>
                      <a:pt x="652" y="67"/>
                    </a:lnTo>
                    <a:lnTo>
                      <a:pt x="650" y="62"/>
                    </a:lnTo>
                    <a:lnTo>
                      <a:pt x="647" y="58"/>
                    </a:lnTo>
                    <a:lnTo>
                      <a:pt x="644" y="54"/>
                    </a:lnTo>
                    <a:lnTo>
                      <a:pt x="640" y="50"/>
                    </a:lnTo>
                    <a:lnTo>
                      <a:pt x="635" y="47"/>
                    </a:lnTo>
                    <a:lnTo>
                      <a:pt x="631" y="45"/>
                    </a:lnTo>
                    <a:lnTo>
                      <a:pt x="625" y="43"/>
                    </a:lnTo>
                    <a:lnTo>
                      <a:pt x="620" y="43"/>
                    </a:lnTo>
                    <a:lnTo>
                      <a:pt x="613" y="43"/>
                    </a:lnTo>
                    <a:lnTo>
                      <a:pt x="607" y="46"/>
                    </a:lnTo>
                    <a:lnTo>
                      <a:pt x="602" y="47"/>
                    </a:lnTo>
                    <a:lnTo>
                      <a:pt x="597" y="50"/>
                    </a:lnTo>
                    <a:lnTo>
                      <a:pt x="593" y="54"/>
                    </a:lnTo>
                    <a:lnTo>
                      <a:pt x="590" y="57"/>
                    </a:lnTo>
                    <a:lnTo>
                      <a:pt x="586" y="61"/>
                    </a:lnTo>
                    <a:lnTo>
                      <a:pt x="584" y="65"/>
                    </a:lnTo>
                    <a:lnTo>
                      <a:pt x="583" y="65"/>
                    </a:lnTo>
                    <a:lnTo>
                      <a:pt x="582" y="46"/>
                    </a:lnTo>
                    <a:lnTo>
                      <a:pt x="564" y="46"/>
                    </a:lnTo>
                    <a:lnTo>
                      <a:pt x="565" y="61"/>
                    </a:lnTo>
                    <a:lnTo>
                      <a:pt x="565" y="78"/>
                    </a:lnTo>
                    <a:lnTo>
                      <a:pt x="565" y="164"/>
                    </a:lnTo>
                    <a:close/>
                    <a:moveTo>
                      <a:pt x="810" y="43"/>
                    </a:moveTo>
                    <a:lnTo>
                      <a:pt x="798" y="45"/>
                    </a:lnTo>
                    <a:lnTo>
                      <a:pt x="788" y="48"/>
                    </a:lnTo>
                    <a:lnTo>
                      <a:pt x="783" y="50"/>
                    </a:lnTo>
                    <a:lnTo>
                      <a:pt x="779" y="52"/>
                    </a:lnTo>
                    <a:lnTo>
                      <a:pt x="774" y="56"/>
                    </a:lnTo>
                    <a:lnTo>
                      <a:pt x="770" y="60"/>
                    </a:lnTo>
                    <a:lnTo>
                      <a:pt x="767" y="64"/>
                    </a:lnTo>
                    <a:lnTo>
                      <a:pt x="764" y="69"/>
                    </a:lnTo>
                    <a:lnTo>
                      <a:pt x="760" y="74"/>
                    </a:lnTo>
                    <a:lnTo>
                      <a:pt x="758" y="79"/>
                    </a:lnTo>
                    <a:lnTo>
                      <a:pt x="756" y="86"/>
                    </a:lnTo>
                    <a:lnTo>
                      <a:pt x="755" y="91"/>
                    </a:lnTo>
                    <a:lnTo>
                      <a:pt x="754" y="99"/>
                    </a:lnTo>
                    <a:lnTo>
                      <a:pt x="754" y="106"/>
                    </a:lnTo>
                    <a:lnTo>
                      <a:pt x="754" y="113"/>
                    </a:lnTo>
                    <a:lnTo>
                      <a:pt x="755" y="119"/>
                    </a:lnTo>
                    <a:lnTo>
                      <a:pt x="756" y="125"/>
                    </a:lnTo>
                    <a:lnTo>
                      <a:pt x="758" y="132"/>
                    </a:lnTo>
                    <a:lnTo>
                      <a:pt x="760" y="136"/>
                    </a:lnTo>
                    <a:lnTo>
                      <a:pt x="763" y="142"/>
                    </a:lnTo>
                    <a:lnTo>
                      <a:pt x="766" y="146"/>
                    </a:lnTo>
                    <a:lnTo>
                      <a:pt x="769" y="150"/>
                    </a:lnTo>
                    <a:lnTo>
                      <a:pt x="773" y="154"/>
                    </a:lnTo>
                    <a:lnTo>
                      <a:pt x="778" y="157"/>
                    </a:lnTo>
                    <a:lnTo>
                      <a:pt x="782" y="159"/>
                    </a:lnTo>
                    <a:lnTo>
                      <a:pt x="786" y="163"/>
                    </a:lnTo>
                    <a:lnTo>
                      <a:pt x="797" y="165"/>
                    </a:lnTo>
                    <a:lnTo>
                      <a:pt x="808" y="166"/>
                    </a:lnTo>
                    <a:lnTo>
                      <a:pt x="819" y="166"/>
                    </a:lnTo>
                    <a:lnTo>
                      <a:pt x="828" y="163"/>
                    </a:lnTo>
                    <a:lnTo>
                      <a:pt x="838" y="158"/>
                    </a:lnTo>
                    <a:lnTo>
                      <a:pt x="847" y="152"/>
                    </a:lnTo>
                    <a:lnTo>
                      <a:pt x="851" y="147"/>
                    </a:lnTo>
                    <a:lnTo>
                      <a:pt x="854" y="143"/>
                    </a:lnTo>
                    <a:lnTo>
                      <a:pt x="858" y="138"/>
                    </a:lnTo>
                    <a:lnTo>
                      <a:pt x="860" y="133"/>
                    </a:lnTo>
                    <a:lnTo>
                      <a:pt x="862" y="126"/>
                    </a:lnTo>
                    <a:lnTo>
                      <a:pt x="864" y="119"/>
                    </a:lnTo>
                    <a:lnTo>
                      <a:pt x="865" y="111"/>
                    </a:lnTo>
                    <a:lnTo>
                      <a:pt x="865" y="104"/>
                    </a:lnTo>
                    <a:lnTo>
                      <a:pt x="864" y="91"/>
                    </a:lnTo>
                    <a:lnTo>
                      <a:pt x="861" y="79"/>
                    </a:lnTo>
                    <a:lnTo>
                      <a:pt x="859" y="74"/>
                    </a:lnTo>
                    <a:lnTo>
                      <a:pt x="856" y="69"/>
                    </a:lnTo>
                    <a:lnTo>
                      <a:pt x="853" y="65"/>
                    </a:lnTo>
                    <a:lnTo>
                      <a:pt x="850" y="60"/>
                    </a:lnTo>
                    <a:lnTo>
                      <a:pt x="846" y="57"/>
                    </a:lnTo>
                    <a:lnTo>
                      <a:pt x="841" y="54"/>
                    </a:lnTo>
                    <a:lnTo>
                      <a:pt x="837" y="50"/>
                    </a:lnTo>
                    <a:lnTo>
                      <a:pt x="833" y="48"/>
                    </a:lnTo>
                    <a:lnTo>
                      <a:pt x="827" y="46"/>
                    </a:lnTo>
                    <a:lnTo>
                      <a:pt x="822" y="45"/>
                    </a:lnTo>
                    <a:lnTo>
                      <a:pt x="817" y="43"/>
                    </a:lnTo>
                    <a:lnTo>
                      <a:pt x="810" y="43"/>
                    </a:lnTo>
                    <a:close/>
                    <a:moveTo>
                      <a:pt x="810" y="59"/>
                    </a:moveTo>
                    <a:lnTo>
                      <a:pt x="814" y="60"/>
                    </a:lnTo>
                    <a:lnTo>
                      <a:pt x="818" y="60"/>
                    </a:lnTo>
                    <a:lnTo>
                      <a:pt x="822" y="62"/>
                    </a:lnTo>
                    <a:lnTo>
                      <a:pt x="825" y="64"/>
                    </a:lnTo>
                    <a:lnTo>
                      <a:pt x="832" y="68"/>
                    </a:lnTo>
                    <a:lnTo>
                      <a:pt x="836" y="75"/>
                    </a:lnTo>
                    <a:lnTo>
                      <a:pt x="839" y="81"/>
                    </a:lnTo>
                    <a:lnTo>
                      <a:pt x="842" y="89"/>
                    </a:lnTo>
                    <a:lnTo>
                      <a:pt x="844" y="97"/>
                    </a:lnTo>
                    <a:lnTo>
                      <a:pt x="844" y="105"/>
                    </a:lnTo>
                    <a:lnTo>
                      <a:pt x="844" y="115"/>
                    </a:lnTo>
                    <a:lnTo>
                      <a:pt x="841" y="123"/>
                    </a:lnTo>
                    <a:lnTo>
                      <a:pt x="838" y="130"/>
                    </a:lnTo>
                    <a:lnTo>
                      <a:pt x="834" y="137"/>
                    </a:lnTo>
                    <a:lnTo>
                      <a:pt x="828" y="143"/>
                    </a:lnTo>
                    <a:lnTo>
                      <a:pt x="823" y="147"/>
                    </a:lnTo>
                    <a:lnTo>
                      <a:pt x="817" y="149"/>
                    </a:lnTo>
                    <a:lnTo>
                      <a:pt x="809" y="150"/>
                    </a:lnTo>
                    <a:lnTo>
                      <a:pt x="801" y="149"/>
                    </a:lnTo>
                    <a:lnTo>
                      <a:pt x="795" y="147"/>
                    </a:lnTo>
                    <a:lnTo>
                      <a:pt x="790" y="143"/>
                    </a:lnTo>
                    <a:lnTo>
                      <a:pt x="784" y="137"/>
                    </a:lnTo>
                    <a:lnTo>
                      <a:pt x="780" y="130"/>
                    </a:lnTo>
                    <a:lnTo>
                      <a:pt x="777" y="123"/>
                    </a:lnTo>
                    <a:lnTo>
                      <a:pt x="775" y="115"/>
                    </a:lnTo>
                    <a:lnTo>
                      <a:pt x="774" y="105"/>
                    </a:lnTo>
                    <a:lnTo>
                      <a:pt x="775" y="97"/>
                    </a:lnTo>
                    <a:lnTo>
                      <a:pt x="777" y="88"/>
                    </a:lnTo>
                    <a:lnTo>
                      <a:pt x="779" y="81"/>
                    </a:lnTo>
                    <a:lnTo>
                      <a:pt x="783" y="74"/>
                    </a:lnTo>
                    <a:lnTo>
                      <a:pt x="787" y="68"/>
                    </a:lnTo>
                    <a:lnTo>
                      <a:pt x="794" y="64"/>
                    </a:lnTo>
                    <a:lnTo>
                      <a:pt x="801" y="60"/>
                    </a:lnTo>
                    <a:lnTo>
                      <a:pt x="810" y="5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0" name="Google Shape;250;p36"/>
              <p:cNvSpPr/>
              <p:nvPr/>
            </p:nvSpPr>
            <p:spPr>
              <a:xfrm>
                <a:off x="736600" y="3787775"/>
                <a:ext cx="1739899" cy="425449"/>
              </a:xfrm>
              <a:custGeom>
                <a:rect b="b" l="l" r="r" t="t"/>
                <a:pathLst>
                  <a:path extrusionOk="0" h="806" w="3287">
                    <a:moveTo>
                      <a:pt x="582" y="122"/>
                    </a:moveTo>
                    <a:lnTo>
                      <a:pt x="600" y="173"/>
                    </a:lnTo>
                    <a:lnTo>
                      <a:pt x="621" y="173"/>
                    </a:lnTo>
                    <a:lnTo>
                      <a:pt x="567" y="9"/>
                    </a:lnTo>
                    <a:lnTo>
                      <a:pt x="542" y="9"/>
                    </a:lnTo>
                    <a:lnTo>
                      <a:pt x="488" y="173"/>
                    </a:lnTo>
                    <a:lnTo>
                      <a:pt x="510" y="173"/>
                    </a:lnTo>
                    <a:lnTo>
                      <a:pt x="526" y="122"/>
                    </a:lnTo>
                    <a:lnTo>
                      <a:pt x="582" y="122"/>
                    </a:lnTo>
                    <a:close/>
                    <a:moveTo>
                      <a:pt x="530" y="105"/>
                    </a:moveTo>
                    <a:lnTo>
                      <a:pt x="546" y="57"/>
                    </a:lnTo>
                    <a:lnTo>
                      <a:pt x="550" y="43"/>
                    </a:lnTo>
                    <a:lnTo>
                      <a:pt x="554" y="28"/>
                    </a:lnTo>
                    <a:lnTo>
                      <a:pt x="554" y="28"/>
                    </a:lnTo>
                    <a:lnTo>
                      <a:pt x="559" y="43"/>
                    </a:lnTo>
                    <a:lnTo>
                      <a:pt x="563" y="58"/>
                    </a:lnTo>
                    <a:lnTo>
                      <a:pt x="578" y="105"/>
                    </a:lnTo>
                    <a:lnTo>
                      <a:pt x="530" y="105"/>
                    </a:lnTo>
                    <a:close/>
                    <a:moveTo>
                      <a:pt x="644" y="173"/>
                    </a:moveTo>
                    <a:lnTo>
                      <a:pt x="664" y="173"/>
                    </a:lnTo>
                    <a:lnTo>
                      <a:pt x="664" y="111"/>
                    </a:lnTo>
                    <a:lnTo>
                      <a:pt x="664" y="105"/>
                    </a:lnTo>
                    <a:lnTo>
                      <a:pt x="664" y="101"/>
                    </a:lnTo>
                    <a:lnTo>
                      <a:pt x="667" y="95"/>
                    </a:lnTo>
                    <a:lnTo>
                      <a:pt x="669" y="90"/>
                    </a:lnTo>
                    <a:lnTo>
                      <a:pt x="671" y="85"/>
                    </a:lnTo>
                    <a:lnTo>
                      <a:pt x="674" y="81"/>
                    </a:lnTo>
                    <a:lnTo>
                      <a:pt x="678" y="77"/>
                    </a:lnTo>
                    <a:lnTo>
                      <a:pt x="683" y="75"/>
                    </a:lnTo>
                    <a:lnTo>
                      <a:pt x="687" y="74"/>
                    </a:lnTo>
                    <a:lnTo>
                      <a:pt x="692" y="73"/>
                    </a:lnTo>
                    <a:lnTo>
                      <a:pt x="697" y="73"/>
                    </a:lnTo>
                    <a:lnTo>
                      <a:pt x="700" y="74"/>
                    </a:lnTo>
                    <a:lnTo>
                      <a:pt x="700" y="54"/>
                    </a:lnTo>
                    <a:lnTo>
                      <a:pt x="697" y="53"/>
                    </a:lnTo>
                    <a:lnTo>
                      <a:pt x="694" y="53"/>
                    </a:lnTo>
                    <a:lnTo>
                      <a:pt x="688" y="54"/>
                    </a:lnTo>
                    <a:lnTo>
                      <a:pt x="684" y="55"/>
                    </a:lnTo>
                    <a:lnTo>
                      <a:pt x="680" y="57"/>
                    </a:lnTo>
                    <a:lnTo>
                      <a:pt x="675" y="59"/>
                    </a:lnTo>
                    <a:lnTo>
                      <a:pt x="671" y="64"/>
                    </a:lnTo>
                    <a:lnTo>
                      <a:pt x="668" y="68"/>
                    </a:lnTo>
                    <a:lnTo>
                      <a:pt x="664" y="73"/>
                    </a:lnTo>
                    <a:lnTo>
                      <a:pt x="662" y="78"/>
                    </a:lnTo>
                    <a:lnTo>
                      <a:pt x="661" y="78"/>
                    </a:lnTo>
                    <a:lnTo>
                      <a:pt x="660" y="56"/>
                    </a:lnTo>
                    <a:lnTo>
                      <a:pt x="643" y="56"/>
                    </a:lnTo>
                    <a:lnTo>
                      <a:pt x="643" y="64"/>
                    </a:lnTo>
                    <a:lnTo>
                      <a:pt x="643" y="73"/>
                    </a:lnTo>
                    <a:lnTo>
                      <a:pt x="643" y="82"/>
                    </a:lnTo>
                    <a:lnTo>
                      <a:pt x="644" y="92"/>
                    </a:lnTo>
                    <a:lnTo>
                      <a:pt x="644" y="173"/>
                    </a:lnTo>
                    <a:close/>
                    <a:moveTo>
                      <a:pt x="731" y="27"/>
                    </a:moveTo>
                    <a:lnTo>
                      <a:pt x="731" y="56"/>
                    </a:lnTo>
                    <a:lnTo>
                      <a:pt x="713" y="56"/>
                    </a:lnTo>
                    <a:lnTo>
                      <a:pt x="713" y="72"/>
                    </a:lnTo>
                    <a:lnTo>
                      <a:pt x="731" y="72"/>
                    </a:lnTo>
                    <a:lnTo>
                      <a:pt x="731" y="136"/>
                    </a:lnTo>
                    <a:lnTo>
                      <a:pt x="731" y="146"/>
                    </a:lnTo>
                    <a:lnTo>
                      <a:pt x="732" y="154"/>
                    </a:lnTo>
                    <a:lnTo>
                      <a:pt x="735" y="161"/>
                    </a:lnTo>
                    <a:lnTo>
                      <a:pt x="739" y="166"/>
                    </a:lnTo>
                    <a:lnTo>
                      <a:pt x="743" y="171"/>
                    </a:lnTo>
                    <a:lnTo>
                      <a:pt x="749" y="173"/>
                    </a:lnTo>
                    <a:lnTo>
                      <a:pt x="754" y="175"/>
                    </a:lnTo>
                    <a:lnTo>
                      <a:pt x="762" y="175"/>
                    </a:lnTo>
                    <a:lnTo>
                      <a:pt x="772" y="175"/>
                    </a:lnTo>
                    <a:lnTo>
                      <a:pt x="780" y="173"/>
                    </a:lnTo>
                    <a:lnTo>
                      <a:pt x="779" y="156"/>
                    </a:lnTo>
                    <a:lnTo>
                      <a:pt x="773" y="157"/>
                    </a:lnTo>
                    <a:lnTo>
                      <a:pt x="767" y="159"/>
                    </a:lnTo>
                    <a:lnTo>
                      <a:pt x="763" y="157"/>
                    </a:lnTo>
                    <a:lnTo>
                      <a:pt x="759" y="156"/>
                    </a:lnTo>
                    <a:lnTo>
                      <a:pt x="756" y="155"/>
                    </a:lnTo>
                    <a:lnTo>
                      <a:pt x="754" y="152"/>
                    </a:lnTo>
                    <a:lnTo>
                      <a:pt x="753" y="149"/>
                    </a:lnTo>
                    <a:lnTo>
                      <a:pt x="752" y="145"/>
                    </a:lnTo>
                    <a:lnTo>
                      <a:pt x="751" y="141"/>
                    </a:lnTo>
                    <a:lnTo>
                      <a:pt x="751" y="135"/>
                    </a:lnTo>
                    <a:lnTo>
                      <a:pt x="751" y="72"/>
                    </a:lnTo>
                    <a:lnTo>
                      <a:pt x="781" y="72"/>
                    </a:lnTo>
                    <a:lnTo>
                      <a:pt x="781" y="56"/>
                    </a:lnTo>
                    <a:lnTo>
                      <a:pt x="751" y="56"/>
                    </a:lnTo>
                    <a:lnTo>
                      <a:pt x="751" y="22"/>
                    </a:lnTo>
                    <a:lnTo>
                      <a:pt x="731" y="27"/>
                    </a:lnTo>
                    <a:close/>
                    <a:moveTo>
                      <a:pt x="825" y="173"/>
                    </a:moveTo>
                    <a:lnTo>
                      <a:pt x="825" y="56"/>
                    </a:lnTo>
                    <a:lnTo>
                      <a:pt x="804" y="56"/>
                    </a:lnTo>
                    <a:lnTo>
                      <a:pt x="804" y="173"/>
                    </a:lnTo>
                    <a:lnTo>
                      <a:pt x="825" y="173"/>
                    </a:lnTo>
                    <a:close/>
                    <a:moveTo>
                      <a:pt x="815" y="9"/>
                    </a:moveTo>
                    <a:lnTo>
                      <a:pt x="809" y="10"/>
                    </a:lnTo>
                    <a:lnTo>
                      <a:pt x="805" y="13"/>
                    </a:lnTo>
                    <a:lnTo>
                      <a:pt x="803" y="17"/>
                    </a:lnTo>
                    <a:lnTo>
                      <a:pt x="802" y="23"/>
                    </a:lnTo>
                    <a:lnTo>
                      <a:pt x="803" y="27"/>
                    </a:lnTo>
                    <a:lnTo>
                      <a:pt x="805" y="32"/>
                    </a:lnTo>
                    <a:lnTo>
                      <a:pt x="809" y="35"/>
                    </a:lnTo>
                    <a:lnTo>
                      <a:pt x="815" y="36"/>
                    </a:lnTo>
                    <a:lnTo>
                      <a:pt x="820" y="35"/>
                    </a:lnTo>
                    <a:lnTo>
                      <a:pt x="824" y="32"/>
                    </a:lnTo>
                    <a:lnTo>
                      <a:pt x="826" y="27"/>
                    </a:lnTo>
                    <a:lnTo>
                      <a:pt x="827" y="23"/>
                    </a:lnTo>
                    <a:lnTo>
                      <a:pt x="826" y="17"/>
                    </a:lnTo>
                    <a:lnTo>
                      <a:pt x="824" y="13"/>
                    </a:lnTo>
                    <a:lnTo>
                      <a:pt x="820" y="10"/>
                    </a:lnTo>
                    <a:lnTo>
                      <a:pt x="815" y="9"/>
                    </a:lnTo>
                    <a:close/>
                    <a:moveTo>
                      <a:pt x="938" y="153"/>
                    </a:moveTo>
                    <a:lnTo>
                      <a:pt x="932" y="155"/>
                    </a:lnTo>
                    <a:lnTo>
                      <a:pt x="927" y="156"/>
                    </a:lnTo>
                    <a:lnTo>
                      <a:pt x="919" y="159"/>
                    </a:lnTo>
                    <a:lnTo>
                      <a:pt x="912" y="159"/>
                    </a:lnTo>
                    <a:lnTo>
                      <a:pt x="903" y="157"/>
                    </a:lnTo>
                    <a:lnTo>
                      <a:pt x="896" y="155"/>
                    </a:lnTo>
                    <a:lnTo>
                      <a:pt x="889" y="152"/>
                    </a:lnTo>
                    <a:lnTo>
                      <a:pt x="884" y="146"/>
                    </a:lnTo>
                    <a:lnTo>
                      <a:pt x="878" y="141"/>
                    </a:lnTo>
                    <a:lnTo>
                      <a:pt x="875" y="133"/>
                    </a:lnTo>
                    <a:lnTo>
                      <a:pt x="873" y="124"/>
                    </a:lnTo>
                    <a:lnTo>
                      <a:pt x="872" y="115"/>
                    </a:lnTo>
                    <a:lnTo>
                      <a:pt x="873" y="106"/>
                    </a:lnTo>
                    <a:lnTo>
                      <a:pt x="875" y="97"/>
                    </a:lnTo>
                    <a:lnTo>
                      <a:pt x="878" y="90"/>
                    </a:lnTo>
                    <a:lnTo>
                      <a:pt x="883" y="83"/>
                    </a:lnTo>
                    <a:lnTo>
                      <a:pt x="888" y="77"/>
                    </a:lnTo>
                    <a:lnTo>
                      <a:pt x="896" y="74"/>
                    </a:lnTo>
                    <a:lnTo>
                      <a:pt x="903" y="71"/>
                    </a:lnTo>
                    <a:lnTo>
                      <a:pt x="913" y="71"/>
                    </a:lnTo>
                    <a:lnTo>
                      <a:pt x="920" y="71"/>
                    </a:lnTo>
                    <a:lnTo>
                      <a:pt x="927" y="72"/>
                    </a:lnTo>
                    <a:lnTo>
                      <a:pt x="932" y="74"/>
                    </a:lnTo>
                    <a:lnTo>
                      <a:pt x="937" y="76"/>
                    </a:lnTo>
                    <a:lnTo>
                      <a:pt x="941" y="59"/>
                    </a:lnTo>
                    <a:lnTo>
                      <a:pt x="935" y="57"/>
                    </a:lnTo>
                    <a:lnTo>
                      <a:pt x="929" y="55"/>
                    </a:lnTo>
                    <a:lnTo>
                      <a:pt x="921" y="54"/>
                    </a:lnTo>
                    <a:lnTo>
                      <a:pt x="913" y="53"/>
                    </a:lnTo>
                    <a:lnTo>
                      <a:pt x="905" y="54"/>
                    </a:lnTo>
                    <a:lnTo>
                      <a:pt x="899" y="54"/>
                    </a:lnTo>
                    <a:lnTo>
                      <a:pt x="893" y="56"/>
                    </a:lnTo>
                    <a:lnTo>
                      <a:pt x="887" y="58"/>
                    </a:lnTo>
                    <a:lnTo>
                      <a:pt x="881" y="61"/>
                    </a:lnTo>
                    <a:lnTo>
                      <a:pt x="876" y="64"/>
                    </a:lnTo>
                    <a:lnTo>
                      <a:pt x="872" y="67"/>
                    </a:lnTo>
                    <a:lnTo>
                      <a:pt x="867" y="71"/>
                    </a:lnTo>
                    <a:lnTo>
                      <a:pt x="864" y="75"/>
                    </a:lnTo>
                    <a:lnTo>
                      <a:pt x="861" y="79"/>
                    </a:lnTo>
                    <a:lnTo>
                      <a:pt x="858" y="85"/>
                    </a:lnTo>
                    <a:lnTo>
                      <a:pt x="856" y="91"/>
                    </a:lnTo>
                    <a:lnTo>
                      <a:pt x="853" y="96"/>
                    </a:lnTo>
                    <a:lnTo>
                      <a:pt x="852" y="103"/>
                    </a:lnTo>
                    <a:lnTo>
                      <a:pt x="851" y="108"/>
                    </a:lnTo>
                    <a:lnTo>
                      <a:pt x="851" y="115"/>
                    </a:lnTo>
                    <a:lnTo>
                      <a:pt x="852" y="128"/>
                    </a:lnTo>
                    <a:lnTo>
                      <a:pt x="856" y="140"/>
                    </a:lnTo>
                    <a:lnTo>
                      <a:pt x="858" y="145"/>
                    </a:lnTo>
                    <a:lnTo>
                      <a:pt x="860" y="151"/>
                    </a:lnTo>
                    <a:lnTo>
                      <a:pt x="863" y="155"/>
                    </a:lnTo>
                    <a:lnTo>
                      <a:pt x="866" y="160"/>
                    </a:lnTo>
                    <a:lnTo>
                      <a:pt x="871" y="163"/>
                    </a:lnTo>
                    <a:lnTo>
                      <a:pt x="875" y="166"/>
                    </a:lnTo>
                    <a:lnTo>
                      <a:pt x="879" y="169"/>
                    </a:lnTo>
                    <a:lnTo>
                      <a:pt x="885" y="171"/>
                    </a:lnTo>
                    <a:lnTo>
                      <a:pt x="890" y="173"/>
                    </a:lnTo>
                    <a:lnTo>
                      <a:pt x="896" y="174"/>
                    </a:lnTo>
                    <a:lnTo>
                      <a:pt x="902" y="175"/>
                    </a:lnTo>
                    <a:lnTo>
                      <a:pt x="907" y="175"/>
                    </a:lnTo>
                    <a:lnTo>
                      <a:pt x="918" y="175"/>
                    </a:lnTo>
                    <a:lnTo>
                      <a:pt x="928" y="173"/>
                    </a:lnTo>
                    <a:lnTo>
                      <a:pt x="935" y="171"/>
                    </a:lnTo>
                    <a:lnTo>
                      <a:pt x="941" y="169"/>
                    </a:lnTo>
                    <a:lnTo>
                      <a:pt x="938" y="153"/>
                    </a:lnTo>
                    <a:close/>
                    <a:moveTo>
                      <a:pt x="1061" y="56"/>
                    </a:moveTo>
                    <a:lnTo>
                      <a:pt x="1039" y="56"/>
                    </a:lnTo>
                    <a:lnTo>
                      <a:pt x="1039" y="127"/>
                    </a:lnTo>
                    <a:lnTo>
                      <a:pt x="1039" y="134"/>
                    </a:lnTo>
                    <a:lnTo>
                      <a:pt x="1038" y="139"/>
                    </a:lnTo>
                    <a:lnTo>
                      <a:pt x="1034" y="146"/>
                    </a:lnTo>
                    <a:lnTo>
                      <a:pt x="1028" y="152"/>
                    </a:lnTo>
                    <a:lnTo>
                      <a:pt x="1024" y="154"/>
                    </a:lnTo>
                    <a:lnTo>
                      <a:pt x="1020" y="156"/>
                    </a:lnTo>
                    <a:lnTo>
                      <a:pt x="1015" y="157"/>
                    </a:lnTo>
                    <a:lnTo>
                      <a:pt x="1010" y="159"/>
                    </a:lnTo>
                    <a:lnTo>
                      <a:pt x="1004" y="157"/>
                    </a:lnTo>
                    <a:lnTo>
                      <a:pt x="998" y="155"/>
                    </a:lnTo>
                    <a:lnTo>
                      <a:pt x="994" y="152"/>
                    </a:lnTo>
                    <a:lnTo>
                      <a:pt x="991" y="147"/>
                    </a:lnTo>
                    <a:lnTo>
                      <a:pt x="988" y="142"/>
                    </a:lnTo>
                    <a:lnTo>
                      <a:pt x="986" y="136"/>
                    </a:lnTo>
                    <a:lnTo>
                      <a:pt x="985" y="128"/>
                    </a:lnTo>
                    <a:lnTo>
                      <a:pt x="985" y="121"/>
                    </a:lnTo>
                    <a:lnTo>
                      <a:pt x="985" y="56"/>
                    </a:lnTo>
                    <a:lnTo>
                      <a:pt x="965" y="56"/>
                    </a:lnTo>
                    <a:lnTo>
                      <a:pt x="965" y="124"/>
                    </a:lnTo>
                    <a:lnTo>
                      <a:pt x="966" y="139"/>
                    </a:lnTo>
                    <a:lnTo>
                      <a:pt x="968" y="150"/>
                    </a:lnTo>
                    <a:lnTo>
                      <a:pt x="972" y="159"/>
                    </a:lnTo>
                    <a:lnTo>
                      <a:pt x="978" y="165"/>
                    </a:lnTo>
                    <a:lnTo>
                      <a:pt x="983" y="171"/>
                    </a:lnTo>
                    <a:lnTo>
                      <a:pt x="989" y="174"/>
                    </a:lnTo>
                    <a:lnTo>
                      <a:pt x="997" y="175"/>
                    </a:lnTo>
                    <a:lnTo>
                      <a:pt x="1004" y="176"/>
                    </a:lnTo>
                    <a:lnTo>
                      <a:pt x="1011" y="175"/>
                    </a:lnTo>
                    <a:lnTo>
                      <a:pt x="1018" y="174"/>
                    </a:lnTo>
                    <a:lnTo>
                      <a:pt x="1023" y="172"/>
                    </a:lnTo>
                    <a:lnTo>
                      <a:pt x="1028" y="169"/>
                    </a:lnTo>
                    <a:lnTo>
                      <a:pt x="1036" y="162"/>
                    </a:lnTo>
                    <a:lnTo>
                      <a:pt x="1041" y="154"/>
                    </a:lnTo>
                    <a:lnTo>
                      <a:pt x="1041" y="154"/>
                    </a:lnTo>
                    <a:lnTo>
                      <a:pt x="1043" y="173"/>
                    </a:lnTo>
                    <a:lnTo>
                      <a:pt x="1062" y="173"/>
                    </a:lnTo>
                    <a:lnTo>
                      <a:pt x="1061" y="159"/>
                    </a:lnTo>
                    <a:lnTo>
                      <a:pt x="1061" y="141"/>
                    </a:lnTo>
                    <a:lnTo>
                      <a:pt x="1061" y="56"/>
                    </a:lnTo>
                    <a:close/>
                    <a:moveTo>
                      <a:pt x="1095" y="173"/>
                    </a:moveTo>
                    <a:lnTo>
                      <a:pt x="1116" y="173"/>
                    </a:lnTo>
                    <a:lnTo>
                      <a:pt x="1116" y="0"/>
                    </a:lnTo>
                    <a:lnTo>
                      <a:pt x="1095" y="0"/>
                    </a:lnTo>
                    <a:lnTo>
                      <a:pt x="1095" y="173"/>
                    </a:lnTo>
                    <a:close/>
                    <a:moveTo>
                      <a:pt x="1232" y="173"/>
                    </a:moveTo>
                    <a:lnTo>
                      <a:pt x="1231" y="160"/>
                    </a:lnTo>
                    <a:lnTo>
                      <a:pt x="1230" y="145"/>
                    </a:lnTo>
                    <a:lnTo>
                      <a:pt x="1230" y="101"/>
                    </a:lnTo>
                    <a:lnTo>
                      <a:pt x="1230" y="92"/>
                    </a:lnTo>
                    <a:lnTo>
                      <a:pt x="1229" y="84"/>
                    </a:lnTo>
                    <a:lnTo>
                      <a:pt x="1226" y="75"/>
                    </a:lnTo>
                    <a:lnTo>
                      <a:pt x="1222" y="68"/>
                    </a:lnTo>
                    <a:lnTo>
                      <a:pt x="1220" y="65"/>
                    </a:lnTo>
                    <a:lnTo>
                      <a:pt x="1216" y="62"/>
                    </a:lnTo>
                    <a:lnTo>
                      <a:pt x="1213" y="59"/>
                    </a:lnTo>
                    <a:lnTo>
                      <a:pt x="1209" y="57"/>
                    </a:lnTo>
                    <a:lnTo>
                      <a:pt x="1204" y="55"/>
                    </a:lnTo>
                    <a:lnTo>
                      <a:pt x="1199" y="54"/>
                    </a:lnTo>
                    <a:lnTo>
                      <a:pt x="1194" y="53"/>
                    </a:lnTo>
                    <a:lnTo>
                      <a:pt x="1187" y="53"/>
                    </a:lnTo>
                    <a:lnTo>
                      <a:pt x="1176" y="54"/>
                    </a:lnTo>
                    <a:lnTo>
                      <a:pt x="1167" y="56"/>
                    </a:lnTo>
                    <a:lnTo>
                      <a:pt x="1158" y="59"/>
                    </a:lnTo>
                    <a:lnTo>
                      <a:pt x="1149" y="64"/>
                    </a:lnTo>
                    <a:lnTo>
                      <a:pt x="1155" y="77"/>
                    </a:lnTo>
                    <a:lnTo>
                      <a:pt x="1161" y="74"/>
                    </a:lnTo>
                    <a:lnTo>
                      <a:pt x="1169" y="71"/>
                    </a:lnTo>
                    <a:lnTo>
                      <a:pt x="1176" y="69"/>
                    </a:lnTo>
                    <a:lnTo>
                      <a:pt x="1184" y="68"/>
                    </a:lnTo>
                    <a:lnTo>
                      <a:pt x="1193" y="69"/>
                    </a:lnTo>
                    <a:lnTo>
                      <a:pt x="1198" y="72"/>
                    </a:lnTo>
                    <a:lnTo>
                      <a:pt x="1202" y="75"/>
                    </a:lnTo>
                    <a:lnTo>
                      <a:pt x="1205" y="78"/>
                    </a:lnTo>
                    <a:lnTo>
                      <a:pt x="1208" y="83"/>
                    </a:lnTo>
                    <a:lnTo>
                      <a:pt x="1210" y="87"/>
                    </a:lnTo>
                    <a:lnTo>
                      <a:pt x="1210" y="92"/>
                    </a:lnTo>
                    <a:lnTo>
                      <a:pt x="1210" y="96"/>
                    </a:lnTo>
                    <a:lnTo>
                      <a:pt x="1210" y="98"/>
                    </a:lnTo>
                    <a:lnTo>
                      <a:pt x="1195" y="100"/>
                    </a:lnTo>
                    <a:lnTo>
                      <a:pt x="1181" y="101"/>
                    </a:lnTo>
                    <a:lnTo>
                      <a:pt x="1169" y="105"/>
                    </a:lnTo>
                    <a:lnTo>
                      <a:pt x="1159" y="110"/>
                    </a:lnTo>
                    <a:lnTo>
                      <a:pt x="1155" y="113"/>
                    </a:lnTo>
                    <a:lnTo>
                      <a:pt x="1151" y="116"/>
                    </a:lnTo>
                    <a:lnTo>
                      <a:pt x="1148" y="120"/>
                    </a:lnTo>
                    <a:lnTo>
                      <a:pt x="1146" y="123"/>
                    </a:lnTo>
                    <a:lnTo>
                      <a:pt x="1144" y="127"/>
                    </a:lnTo>
                    <a:lnTo>
                      <a:pt x="1143" y="132"/>
                    </a:lnTo>
                    <a:lnTo>
                      <a:pt x="1142" y="137"/>
                    </a:lnTo>
                    <a:lnTo>
                      <a:pt x="1142" y="142"/>
                    </a:lnTo>
                    <a:lnTo>
                      <a:pt x="1142" y="149"/>
                    </a:lnTo>
                    <a:lnTo>
                      <a:pt x="1144" y="154"/>
                    </a:lnTo>
                    <a:lnTo>
                      <a:pt x="1146" y="161"/>
                    </a:lnTo>
                    <a:lnTo>
                      <a:pt x="1150" y="165"/>
                    </a:lnTo>
                    <a:lnTo>
                      <a:pt x="1155" y="170"/>
                    </a:lnTo>
                    <a:lnTo>
                      <a:pt x="1161" y="173"/>
                    </a:lnTo>
                    <a:lnTo>
                      <a:pt x="1169" y="175"/>
                    </a:lnTo>
                    <a:lnTo>
                      <a:pt x="1176" y="176"/>
                    </a:lnTo>
                    <a:lnTo>
                      <a:pt x="1183" y="175"/>
                    </a:lnTo>
                    <a:lnTo>
                      <a:pt x="1188" y="174"/>
                    </a:lnTo>
                    <a:lnTo>
                      <a:pt x="1193" y="173"/>
                    </a:lnTo>
                    <a:lnTo>
                      <a:pt x="1198" y="171"/>
                    </a:lnTo>
                    <a:lnTo>
                      <a:pt x="1205" y="165"/>
                    </a:lnTo>
                    <a:lnTo>
                      <a:pt x="1211" y="159"/>
                    </a:lnTo>
                    <a:lnTo>
                      <a:pt x="1212" y="159"/>
                    </a:lnTo>
                    <a:lnTo>
                      <a:pt x="1214" y="173"/>
                    </a:lnTo>
                    <a:lnTo>
                      <a:pt x="1232" y="173"/>
                    </a:lnTo>
                    <a:close/>
                    <a:moveTo>
                      <a:pt x="1211" y="134"/>
                    </a:moveTo>
                    <a:lnTo>
                      <a:pt x="1210" y="137"/>
                    </a:lnTo>
                    <a:lnTo>
                      <a:pt x="1210" y="141"/>
                    </a:lnTo>
                    <a:lnTo>
                      <a:pt x="1208" y="144"/>
                    </a:lnTo>
                    <a:lnTo>
                      <a:pt x="1205" y="147"/>
                    </a:lnTo>
                    <a:lnTo>
                      <a:pt x="1203" y="151"/>
                    </a:lnTo>
                    <a:lnTo>
                      <a:pt x="1200" y="154"/>
                    </a:lnTo>
                    <a:lnTo>
                      <a:pt x="1196" y="156"/>
                    </a:lnTo>
                    <a:lnTo>
                      <a:pt x="1191" y="159"/>
                    </a:lnTo>
                    <a:lnTo>
                      <a:pt x="1187" y="160"/>
                    </a:lnTo>
                    <a:lnTo>
                      <a:pt x="1182" y="160"/>
                    </a:lnTo>
                    <a:lnTo>
                      <a:pt x="1178" y="160"/>
                    </a:lnTo>
                    <a:lnTo>
                      <a:pt x="1174" y="159"/>
                    </a:lnTo>
                    <a:lnTo>
                      <a:pt x="1171" y="157"/>
                    </a:lnTo>
                    <a:lnTo>
                      <a:pt x="1168" y="155"/>
                    </a:lnTo>
                    <a:lnTo>
                      <a:pt x="1166" y="152"/>
                    </a:lnTo>
                    <a:lnTo>
                      <a:pt x="1163" y="149"/>
                    </a:lnTo>
                    <a:lnTo>
                      <a:pt x="1162" y="144"/>
                    </a:lnTo>
                    <a:lnTo>
                      <a:pt x="1162" y="140"/>
                    </a:lnTo>
                    <a:lnTo>
                      <a:pt x="1162" y="135"/>
                    </a:lnTo>
                    <a:lnTo>
                      <a:pt x="1163" y="132"/>
                    </a:lnTo>
                    <a:lnTo>
                      <a:pt x="1164" y="128"/>
                    </a:lnTo>
                    <a:lnTo>
                      <a:pt x="1167" y="126"/>
                    </a:lnTo>
                    <a:lnTo>
                      <a:pt x="1172" y="121"/>
                    </a:lnTo>
                    <a:lnTo>
                      <a:pt x="1178" y="117"/>
                    </a:lnTo>
                    <a:lnTo>
                      <a:pt x="1185" y="115"/>
                    </a:lnTo>
                    <a:lnTo>
                      <a:pt x="1194" y="114"/>
                    </a:lnTo>
                    <a:lnTo>
                      <a:pt x="1202" y="113"/>
                    </a:lnTo>
                    <a:lnTo>
                      <a:pt x="1211" y="113"/>
                    </a:lnTo>
                    <a:lnTo>
                      <a:pt x="1211" y="134"/>
                    </a:lnTo>
                    <a:close/>
                    <a:moveTo>
                      <a:pt x="1264" y="173"/>
                    </a:moveTo>
                    <a:lnTo>
                      <a:pt x="1284" y="173"/>
                    </a:lnTo>
                    <a:lnTo>
                      <a:pt x="1284" y="111"/>
                    </a:lnTo>
                    <a:lnTo>
                      <a:pt x="1285" y="105"/>
                    </a:lnTo>
                    <a:lnTo>
                      <a:pt x="1285" y="101"/>
                    </a:lnTo>
                    <a:lnTo>
                      <a:pt x="1286" y="95"/>
                    </a:lnTo>
                    <a:lnTo>
                      <a:pt x="1289" y="90"/>
                    </a:lnTo>
                    <a:lnTo>
                      <a:pt x="1292" y="85"/>
                    </a:lnTo>
                    <a:lnTo>
                      <a:pt x="1295" y="81"/>
                    </a:lnTo>
                    <a:lnTo>
                      <a:pt x="1299" y="77"/>
                    </a:lnTo>
                    <a:lnTo>
                      <a:pt x="1304" y="75"/>
                    </a:lnTo>
                    <a:lnTo>
                      <a:pt x="1308" y="74"/>
                    </a:lnTo>
                    <a:lnTo>
                      <a:pt x="1313" y="73"/>
                    </a:lnTo>
                    <a:lnTo>
                      <a:pt x="1317" y="73"/>
                    </a:lnTo>
                    <a:lnTo>
                      <a:pt x="1320" y="74"/>
                    </a:lnTo>
                    <a:lnTo>
                      <a:pt x="1320" y="54"/>
                    </a:lnTo>
                    <a:lnTo>
                      <a:pt x="1318" y="53"/>
                    </a:lnTo>
                    <a:lnTo>
                      <a:pt x="1315" y="53"/>
                    </a:lnTo>
                    <a:lnTo>
                      <a:pt x="1309" y="54"/>
                    </a:lnTo>
                    <a:lnTo>
                      <a:pt x="1305" y="55"/>
                    </a:lnTo>
                    <a:lnTo>
                      <a:pt x="1299" y="57"/>
                    </a:lnTo>
                    <a:lnTo>
                      <a:pt x="1295" y="59"/>
                    </a:lnTo>
                    <a:lnTo>
                      <a:pt x="1292" y="64"/>
                    </a:lnTo>
                    <a:lnTo>
                      <a:pt x="1289" y="68"/>
                    </a:lnTo>
                    <a:lnTo>
                      <a:pt x="1285" y="73"/>
                    </a:lnTo>
                    <a:lnTo>
                      <a:pt x="1283" y="78"/>
                    </a:lnTo>
                    <a:lnTo>
                      <a:pt x="1282" y="78"/>
                    </a:lnTo>
                    <a:lnTo>
                      <a:pt x="1281" y="56"/>
                    </a:lnTo>
                    <a:lnTo>
                      <a:pt x="1263" y="56"/>
                    </a:lnTo>
                    <a:lnTo>
                      <a:pt x="1264" y="64"/>
                    </a:lnTo>
                    <a:lnTo>
                      <a:pt x="1264" y="73"/>
                    </a:lnTo>
                    <a:lnTo>
                      <a:pt x="1264" y="82"/>
                    </a:lnTo>
                    <a:lnTo>
                      <a:pt x="1264" y="92"/>
                    </a:lnTo>
                    <a:lnTo>
                      <a:pt x="1264" y="173"/>
                    </a:lnTo>
                    <a:close/>
                    <a:moveTo>
                      <a:pt x="1473" y="173"/>
                    </a:moveTo>
                    <a:lnTo>
                      <a:pt x="1472" y="160"/>
                    </a:lnTo>
                    <a:lnTo>
                      <a:pt x="1471" y="145"/>
                    </a:lnTo>
                    <a:lnTo>
                      <a:pt x="1471" y="101"/>
                    </a:lnTo>
                    <a:lnTo>
                      <a:pt x="1471" y="92"/>
                    </a:lnTo>
                    <a:lnTo>
                      <a:pt x="1469" y="84"/>
                    </a:lnTo>
                    <a:lnTo>
                      <a:pt x="1467" y="75"/>
                    </a:lnTo>
                    <a:lnTo>
                      <a:pt x="1463" y="68"/>
                    </a:lnTo>
                    <a:lnTo>
                      <a:pt x="1460" y="65"/>
                    </a:lnTo>
                    <a:lnTo>
                      <a:pt x="1457" y="62"/>
                    </a:lnTo>
                    <a:lnTo>
                      <a:pt x="1454" y="59"/>
                    </a:lnTo>
                    <a:lnTo>
                      <a:pt x="1450" y="57"/>
                    </a:lnTo>
                    <a:lnTo>
                      <a:pt x="1445" y="55"/>
                    </a:lnTo>
                    <a:lnTo>
                      <a:pt x="1440" y="54"/>
                    </a:lnTo>
                    <a:lnTo>
                      <a:pt x="1434" y="53"/>
                    </a:lnTo>
                    <a:lnTo>
                      <a:pt x="1428" y="53"/>
                    </a:lnTo>
                    <a:lnTo>
                      <a:pt x="1417" y="54"/>
                    </a:lnTo>
                    <a:lnTo>
                      <a:pt x="1407" y="56"/>
                    </a:lnTo>
                    <a:lnTo>
                      <a:pt x="1399" y="59"/>
                    </a:lnTo>
                    <a:lnTo>
                      <a:pt x="1390" y="64"/>
                    </a:lnTo>
                    <a:lnTo>
                      <a:pt x="1396" y="77"/>
                    </a:lnTo>
                    <a:lnTo>
                      <a:pt x="1402" y="74"/>
                    </a:lnTo>
                    <a:lnTo>
                      <a:pt x="1410" y="71"/>
                    </a:lnTo>
                    <a:lnTo>
                      <a:pt x="1417" y="69"/>
                    </a:lnTo>
                    <a:lnTo>
                      <a:pt x="1425" y="68"/>
                    </a:lnTo>
                    <a:lnTo>
                      <a:pt x="1432" y="69"/>
                    </a:lnTo>
                    <a:lnTo>
                      <a:pt x="1439" y="72"/>
                    </a:lnTo>
                    <a:lnTo>
                      <a:pt x="1443" y="75"/>
                    </a:lnTo>
                    <a:lnTo>
                      <a:pt x="1446" y="78"/>
                    </a:lnTo>
                    <a:lnTo>
                      <a:pt x="1448" y="83"/>
                    </a:lnTo>
                    <a:lnTo>
                      <a:pt x="1451" y="87"/>
                    </a:lnTo>
                    <a:lnTo>
                      <a:pt x="1451" y="92"/>
                    </a:lnTo>
                    <a:lnTo>
                      <a:pt x="1451" y="96"/>
                    </a:lnTo>
                    <a:lnTo>
                      <a:pt x="1451" y="98"/>
                    </a:lnTo>
                    <a:lnTo>
                      <a:pt x="1436" y="100"/>
                    </a:lnTo>
                    <a:lnTo>
                      <a:pt x="1421" y="101"/>
                    </a:lnTo>
                    <a:lnTo>
                      <a:pt x="1410" y="105"/>
                    </a:lnTo>
                    <a:lnTo>
                      <a:pt x="1400" y="110"/>
                    </a:lnTo>
                    <a:lnTo>
                      <a:pt x="1396" y="113"/>
                    </a:lnTo>
                    <a:lnTo>
                      <a:pt x="1392" y="116"/>
                    </a:lnTo>
                    <a:lnTo>
                      <a:pt x="1389" y="120"/>
                    </a:lnTo>
                    <a:lnTo>
                      <a:pt x="1387" y="123"/>
                    </a:lnTo>
                    <a:lnTo>
                      <a:pt x="1385" y="127"/>
                    </a:lnTo>
                    <a:lnTo>
                      <a:pt x="1384" y="132"/>
                    </a:lnTo>
                    <a:lnTo>
                      <a:pt x="1383" y="137"/>
                    </a:lnTo>
                    <a:lnTo>
                      <a:pt x="1383" y="142"/>
                    </a:lnTo>
                    <a:lnTo>
                      <a:pt x="1383" y="149"/>
                    </a:lnTo>
                    <a:lnTo>
                      <a:pt x="1385" y="154"/>
                    </a:lnTo>
                    <a:lnTo>
                      <a:pt x="1387" y="161"/>
                    </a:lnTo>
                    <a:lnTo>
                      <a:pt x="1391" y="165"/>
                    </a:lnTo>
                    <a:lnTo>
                      <a:pt x="1396" y="170"/>
                    </a:lnTo>
                    <a:lnTo>
                      <a:pt x="1402" y="173"/>
                    </a:lnTo>
                    <a:lnTo>
                      <a:pt x="1409" y="175"/>
                    </a:lnTo>
                    <a:lnTo>
                      <a:pt x="1417" y="176"/>
                    </a:lnTo>
                    <a:lnTo>
                      <a:pt x="1423" y="175"/>
                    </a:lnTo>
                    <a:lnTo>
                      <a:pt x="1429" y="174"/>
                    </a:lnTo>
                    <a:lnTo>
                      <a:pt x="1433" y="173"/>
                    </a:lnTo>
                    <a:lnTo>
                      <a:pt x="1439" y="171"/>
                    </a:lnTo>
                    <a:lnTo>
                      <a:pt x="1446" y="165"/>
                    </a:lnTo>
                    <a:lnTo>
                      <a:pt x="1452" y="159"/>
                    </a:lnTo>
                    <a:lnTo>
                      <a:pt x="1453" y="159"/>
                    </a:lnTo>
                    <a:lnTo>
                      <a:pt x="1455" y="173"/>
                    </a:lnTo>
                    <a:lnTo>
                      <a:pt x="1473" y="173"/>
                    </a:lnTo>
                    <a:close/>
                    <a:moveTo>
                      <a:pt x="1452" y="134"/>
                    </a:moveTo>
                    <a:lnTo>
                      <a:pt x="1451" y="137"/>
                    </a:lnTo>
                    <a:lnTo>
                      <a:pt x="1451" y="141"/>
                    </a:lnTo>
                    <a:lnTo>
                      <a:pt x="1448" y="144"/>
                    </a:lnTo>
                    <a:lnTo>
                      <a:pt x="1446" y="147"/>
                    </a:lnTo>
                    <a:lnTo>
                      <a:pt x="1444" y="151"/>
                    </a:lnTo>
                    <a:lnTo>
                      <a:pt x="1441" y="154"/>
                    </a:lnTo>
                    <a:lnTo>
                      <a:pt x="1437" y="156"/>
                    </a:lnTo>
                    <a:lnTo>
                      <a:pt x="1432" y="159"/>
                    </a:lnTo>
                    <a:lnTo>
                      <a:pt x="1428" y="160"/>
                    </a:lnTo>
                    <a:lnTo>
                      <a:pt x="1423" y="160"/>
                    </a:lnTo>
                    <a:lnTo>
                      <a:pt x="1418" y="160"/>
                    </a:lnTo>
                    <a:lnTo>
                      <a:pt x="1415" y="159"/>
                    </a:lnTo>
                    <a:lnTo>
                      <a:pt x="1412" y="157"/>
                    </a:lnTo>
                    <a:lnTo>
                      <a:pt x="1409" y="155"/>
                    </a:lnTo>
                    <a:lnTo>
                      <a:pt x="1406" y="152"/>
                    </a:lnTo>
                    <a:lnTo>
                      <a:pt x="1404" y="149"/>
                    </a:lnTo>
                    <a:lnTo>
                      <a:pt x="1403" y="144"/>
                    </a:lnTo>
                    <a:lnTo>
                      <a:pt x="1403" y="140"/>
                    </a:lnTo>
                    <a:lnTo>
                      <a:pt x="1403" y="135"/>
                    </a:lnTo>
                    <a:lnTo>
                      <a:pt x="1404" y="132"/>
                    </a:lnTo>
                    <a:lnTo>
                      <a:pt x="1405" y="128"/>
                    </a:lnTo>
                    <a:lnTo>
                      <a:pt x="1407" y="126"/>
                    </a:lnTo>
                    <a:lnTo>
                      <a:pt x="1413" y="121"/>
                    </a:lnTo>
                    <a:lnTo>
                      <a:pt x="1418" y="117"/>
                    </a:lnTo>
                    <a:lnTo>
                      <a:pt x="1426" y="115"/>
                    </a:lnTo>
                    <a:lnTo>
                      <a:pt x="1434" y="114"/>
                    </a:lnTo>
                    <a:lnTo>
                      <a:pt x="1443" y="113"/>
                    </a:lnTo>
                    <a:lnTo>
                      <a:pt x="1452" y="113"/>
                    </a:lnTo>
                    <a:lnTo>
                      <a:pt x="1452" y="134"/>
                    </a:lnTo>
                    <a:close/>
                    <a:moveTo>
                      <a:pt x="1582" y="153"/>
                    </a:moveTo>
                    <a:lnTo>
                      <a:pt x="1578" y="155"/>
                    </a:lnTo>
                    <a:lnTo>
                      <a:pt x="1573" y="156"/>
                    </a:lnTo>
                    <a:lnTo>
                      <a:pt x="1565" y="159"/>
                    </a:lnTo>
                    <a:lnTo>
                      <a:pt x="1558" y="159"/>
                    </a:lnTo>
                    <a:lnTo>
                      <a:pt x="1549" y="157"/>
                    </a:lnTo>
                    <a:lnTo>
                      <a:pt x="1541" y="155"/>
                    </a:lnTo>
                    <a:lnTo>
                      <a:pt x="1535" y="152"/>
                    </a:lnTo>
                    <a:lnTo>
                      <a:pt x="1528" y="146"/>
                    </a:lnTo>
                    <a:lnTo>
                      <a:pt x="1524" y="141"/>
                    </a:lnTo>
                    <a:lnTo>
                      <a:pt x="1521" y="133"/>
                    </a:lnTo>
                    <a:lnTo>
                      <a:pt x="1519" y="124"/>
                    </a:lnTo>
                    <a:lnTo>
                      <a:pt x="1518" y="115"/>
                    </a:lnTo>
                    <a:lnTo>
                      <a:pt x="1519" y="106"/>
                    </a:lnTo>
                    <a:lnTo>
                      <a:pt x="1520" y="97"/>
                    </a:lnTo>
                    <a:lnTo>
                      <a:pt x="1523" y="90"/>
                    </a:lnTo>
                    <a:lnTo>
                      <a:pt x="1528" y="83"/>
                    </a:lnTo>
                    <a:lnTo>
                      <a:pt x="1534" y="77"/>
                    </a:lnTo>
                    <a:lnTo>
                      <a:pt x="1540" y="74"/>
                    </a:lnTo>
                    <a:lnTo>
                      <a:pt x="1549" y="71"/>
                    </a:lnTo>
                    <a:lnTo>
                      <a:pt x="1558" y="71"/>
                    </a:lnTo>
                    <a:lnTo>
                      <a:pt x="1566" y="71"/>
                    </a:lnTo>
                    <a:lnTo>
                      <a:pt x="1573" y="72"/>
                    </a:lnTo>
                    <a:lnTo>
                      <a:pt x="1578" y="74"/>
                    </a:lnTo>
                    <a:lnTo>
                      <a:pt x="1582" y="76"/>
                    </a:lnTo>
                    <a:lnTo>
                      <a:pt x="1587" y="59"/>
                    </a:lnTo>
                    <a:lnTo>
                      <a:pt x="1581" y="57"/>
                    </a:lnTo>
                    <a:lnTo>
                      <a:pt x="1575" y="55"/>
                    </a:lnTo>
                    <a:lnTo>
                      <a:pt x="1567" y="54"/>
                    </a:lnTo>
                    <a:lnTo>
                      <a:pt x="1558" y="53"/>
                    </a:lnTo>
                    <a:lnTo>
                      <a:pt x="1551" y="54"/>
                    </a:lnTo>
                    <a:lnTo>
                      <a:pt x="1545" y="54"/>
                    </a:lnTo>
                    <a:lnTo>
                      <a:pt x="1538" y="56"/>
                    </a:lnTo>
                    <a:lnTo>
                      <a:pt x="1533" y="58"/>
                    </a:lnTo>
                    <a:lnTo>
                      <a:pt x="1527" y="61"/>
                    </a:lnTo>
                    <a:lnTo>
                      <a:pt x="1522" y="64"/>
                    </a:lnTo>
                    <a:lnTo>
                      <a:pt x="1518" y="67"/>
                    </a:lnTo>
                    <a:lnTo>
                      <a:pt x="1513" y="71"/>
                    </a:lnTo>
                    <a:lnTo>
                      <a:pt x="1510" y="75"/>
                    </a:lnTo>
                    <a:lnTo>
                      <a:pt x="1506" y="79"/>
                    </a:lnTo>
                    <a:lnTo>
                      <a:pt x="1504" y="85"/>
                    </a:lnTo>
                    <a:lnTo>
                      <a:pt x="1501" y="91"/>
                    </a:lnTo>
                    <a:lnTo>
                      <a:pt x="1499" y="96"/>
                    </a:lnTo>
                    <a:lnTo>
                      <a:pt x="1498" y="103"/>
                    </a:lnTo>
                    <a:lnTo>
                      <a:pt x="1497" y="108"/>
                    </a:lnTo>
                    <a:lnTo>
                      <a:pt x="1497" y="115"/>
                    </a:lnTo>
                    <a:lnTo>
                      <a:pt x="1497" y="127"/>
                    </a:lnTo>
                    <a:lnTo>
                      <a:pt x="1500" y="139"/>
                    </a:lnTo>
                    <a:lnTo>
                      <a:pt x="1504" y="147"/>
                    </a:lnTo>
                    <a:lnTo>
                      <a:pt x="1510" y="156"/>
                    </a:lnTo>
                    <a:lnTo>
                      <a:pt x="1517" y="163"/>
                    </a:lnTo>
                    <a:lnTo>
                      <a:pt x="1524" y="169"/>
                    </a:lnTo>
                    <a:lnTo>
                      <a:pt x="1534" y="173"/>
                    </a:lnTo>
                    <a:lnTo>
                      <a:pt x="1545" y="175"/>
                    </a:lnTo>
                    <a:lnTo>
                      <a:pt x="1535" y="194"/>
                    </a:lnTo>
                    <a:lnTo>
                      <a:pt x="1541" y="195"/>
                    </a:lnTo>
                    <a:lnTo>
                      <a:pt x="1548" y="196"/>
                    </a:lnTo>
                    <a:lnTo>
                      <a:pt x="1550" y="198"/>
                    </a:lnTo>
                    <a:lnTo>
                      <a:pt x="1551" y="200"/>
                    </a:lnTo>
                    <a:lnTo>
                      <a:pt x="1552" y="202"/>
                    </a:lnTo>
                    <a:lnTo>
                      <a:pt x="1553" y="204"/>
                    </a:lnTo>
                    <a:lnTo>
                      <a:pt x="1552" y="208"/>
                    </a:lnTo>
                    <a:lnTo>
                      <a:pt x="1550" y="210"/>
                    </a:lnTo>
                    <a:lnTo>
                      <a:pt x="1547" y="211"/>
                    </a:lnTo>
                    <a:lnTo>
                      <a:pt x="1542" y="211"/>
                    </a:lnTo>
                    <a:lnTo>
                      <a:pt x="1536" y="211"/>
                    </a:lnTo>
                    <a:lnTo>
                      <a:pt x="1529" y="209"/>
                    </a:lnTo>
                    <a:lnTo>
                      <a:pt x="1526" y="219"/>
                    </a:lnTo>
                    <a:lnTo>
                      <a:pt x="1534" y="222"/>
                    </a:lnTo>
                    <a:lnTo>
                      <a:pt x="1542" y="223"/>
                    </a:lnTo>
                    <a:lnTo>
                      <a:pt x="1548" y="223"/>
                    </a:lnTo>
                    <a:lnTo>
                      <a:pt x="1552" y="222"/>
                    </a:lnTo>
                    <a:lnTo>
                      <a:pt x="1556" y="221"/>
                    </a:lnTo>
                    <a:lnTo>
                      <a:pt x="1560" y="219"/>
                    </a:lnTo>
                    <a:lnTo>
                      <a:pt x="1563" y="217"/>
                    </a:lnTo>
                    <a:lnTo>
                      <a:pt x="1565" y="212"/>
                    </a:lnTo>
                    <a:lnTo>
                      <a:pt x="1566" y="209"/>
                    </a:lnTo>
                    <a:lnTo>
                      <a:pt x="1567" y="203"/>
                    </a:lnTo>
                    <a:lnTo>
                      <a:pt x="1567" y="200"/>
                    </a:lnTo>
                    <a:lnTo>
                      <a:pt x="1566" y="196"/>
                    </a:lnTo>
                    <a:lnTo>
                      <a:pt x="1564" y="193"/>
                    </a:lnTo>
                    <a:lnTo>
                      <a:pt x="1562" y="191"/>
                    </a:lnTo>
                    <a:lnTo>
                      <a:pt x="1556" y="188"/>
                    </a:lnTo>
                    <a:lnTo>
                      <a:pt x="1551" y="185"/>
                    </a:lnTo>
                    <a:lnTo>
                      <a:pt x="1556" y="175"/>
                    </a:lnTo>
                    <a:lnTo>
                      <a:pt x="1566" y="175"/>
                    </a:lnTo>
                    <a:lnTo>
                      <a:pt x="1575" y="173"/>
                    </a:lnTo>
                    <a:lnTo>
                      <a:pt x="1581" y="171"/>
                    </a:lnTo>
                    <a:lnTo>
                      <a:pt x="1587" y="169"/>
                    </a:lnTo>
                    <a:lnTo>
                      <a:pt x="1582" y="153"/>
                    </a:lnTo>
                    <a:close/>
                    <a:moveTo>
                      <a:pt x="1657" y="53"/>
                    </a:moveTo>
                    <a:lnTo>
                      <a:pt x="1646" y="54"/>
                    </a:lnTo>
                    <a:lnTo>
                      <a:pt x="1635" y="57"/>
                    </a:lnTo>
                    <a:lnTo>
                      <a:pt x="1630" y="59"/>
                    </a:lnTo>
                    <a:lnTo>
                      <a:pt x="1626" y="63"/>
                    </a:lnTo>
                    <a:lnTo>
                      <a:pt x="1621" y="66"/>
                    </a:lnTo>
                    <a:lnTo>
                      <a:pt x="1617" y="69"/>
                    </a:lnTo>
                    <a:lnTo>
                      <a:pt x="1614" y="74"/>
                    </a:lnTo>
                    <a:lnTo>
                      <a:pt x="1610" y="78"/>
                    </a:lnTo>
                    <a:lnTo>
                      <a:pt x="1607" y="84"/>
                    </a:lnTo>
                    <a:lnTo>
                      <a:pt x="1605" y="90"/>
                    </a:lnTo>
                    <a:lnTo>
                      <a:pt x="1603" y="95"/>
                    </a:lnTo>
                    <a:lnTo>
                      <a:pt x="1602" y="102"/>
                    </a:lnTo>
                    <a:lnTo>
                      <a:pt x="1601" y="108"/>
                    </a:lnTo>
                    <a:lnTo>
                      <a:pt x="1601" y="115"/>
                    </a:lnTo>
                    <a:lnTo>
                      <a:pt x="1601" y="122"/>
                    </a:lnTo>
                    <a:lnTo>
                      <a:pt x="1602" y="128"/>
                    </a:lnTo>
                    <a:lnTo>
                      <a:pt x="1603" y="135"/>
                    </a:lnTo>
                    <a:lnTo>
                      <a:pt x="1605" y="141"/>
                    </a:lnTo>
                    <a:lnTo>
                      <a:pt x="1607" y="146"/>
                    </a:lnTo>
                    <a:lnTo>
                      <a:pt x="1609" y="151"/>
                    </a:lnTo>
                    <a:lnTo>
                      <a:pt x="1613" y="155"/>
                    </a:lnTo>
                    <a:lnTo>
                      <a:pt x="1616" y="160"/>
                    </a:lnTo>
                    <a:lnTo>
                      <a:pt x="1620" y="163"/>
                    </a:lnTo>
                    <a:lnTo>
                      <a:pt x="1625" y="166"/>
                    </a:lnTo>
                    <a:lnTo>
                      <a:pt x="1629" y="170"/>
                    </a:lnTo>
                    <a:lnTo>
                      <a:pt x="1634" y="172"/>
                    </a:lnTo>
                    <a:lnTo>
                      <a:pt x="1644" y="175"/>
                    </a:lnTo>
                    <a:lnTo>
                      <a:pt x="1656" y="176"/>
                    </a:lnTo>
                    <a:lnTo>
                      <a:pt x="1666" y="175"/>
                    </a:lnTo>
                    <a:lnTo>
                      <a:pt x="1675" y="172"/>
                    </a:lnTo>
                    <a:lnTo>
                      <a:pt x="1685" y="167"/>
                    </a:lnTo>
                    <a:lnTo>
                      <a:pt x="1694" y="161"/>
                    </a:lnTo>
                    <a:lnTo>
                      <a:pt x="1698" y="157"/>
                    </a:lnTo>
                    <a:lnTo>
                      <a:pt x="1701" y="152"/>
                    </a:lnTo>
                    <a:lnTo>
                      <a:pt x="1704" y="147"/>
                    </a:lnTo>
                    <a:lnTo>
                      <a:pt x="1707" y="142"/>
                    </a:lnTo>
                    <a:lnTo>
                      <a:pt x="1709" y="135"/>
                    </a:lnTo>
                    <a:lnTo>
                      <a:pt x="1711" y="128"/>
                    </a:lnTo>
                    <a:lnTo>
                      <a:pt x="1712" y="122"/>
                    </a:lnTo>
                    <a:lnTo>
                      <a:pt x="1712" y="113"/>
                    </a:lnTo>
                    <a:lnTo>
                      <a:pt x="1711" y="101"/>
                    </a:lnTo>
                    <a:lnTo>
                      <a:pt x="1708" y="88"/>
                    </a:lnTo>
                    <a:lnTo>
                      <a:pt x="1706" y="84"/>
                    </a:lnTo>
                    <a:lnTo>
                      <a:pt x="1703" y="78"/>
                    </a:lnTo>
                    <a:lnTo>
                      <a:pt x="1700" y="74"/>
                    </a:lnTo>
                    <a:lnTo>
                      <a:pt x="1697" y="69"/>
                    </a:lnTo>
                    <a:lnTo>
                      <a:pt x="1694" y="66"/>
                    </a:lnTo>
                    <a:lnTo>
                      <a:pt x="1689" y="63"/>
                    </a:lnTo>
                    <a:lnTo>
                      <a:pt x="1684" y="59"/>
                    </a:lnTo>
                    <a:lnTo>
                      <a:pt x="1680" y="57"/>
                    </a:lnTo>
                    <a:lnTo>
                      <a:pt x="1674" y="55"/>
                    </a:lnTo>
                    <a:lnTo>
                      <a:pt x="1669" y="54"/>
                    </a:lnTo>
                    <a:lnTo>
                      <a:pt x="1663" y="53"/>
                    </a:lnTo>
                    <a:lnTo>
                      <a:pt x="1657" y="53"/>
                    </a:lnTo>
                    <a:close/>
                    <a:moveTo>
                      <a:pt x="1657" y="69"/>
                    </a:moveTo>
                    <a:lnTo>
                      <a:pt x="1661" y="69"/>
                    </a:lnTo>
                    <a:lnTo>
                      <a:pt x="1666" y="71"/>
                    </a:lnTo>
                    <a:lnTo>
                      <a:pt x="1669" y="72"/>
                    </a:lnTo>
                    <a:lnTo>
                      <a:pt x="1672" y="73"/>
                    </a:lnTo>
                    <a:lnTo>
                      <a:pt x="1679" y="78"/>
                    </a:lnTo>
                    <a:lnTo>
                      <a:pt x="1683" y="84"/>
                    </a:lnTo>
                    <a:lnTo>
                      <a:pt x="1686" y="91"/>
                    </a:lnTo>
                    <a:lnTo>
                      <a:pt x="1689" y="98"/>
                    </a:lnTo>
                    <a:lnTo>
                      <a:pt x="1690" y="106"/>
                    </a:lnTo>
                    <a:lnTo>
                      <a:pt x="1690" y="114"/>
                    </a:lnTo>
                    <a:lnTo>
                      <a:pt x="1690" y="124"/>
                    </a:lnTo>
                    <a:lnTo>
                      <a:pt x="1688" y="133"/>
                    </a:lnTo>
                    <a:lnTo>
                      <a:pt x="1685" y="141"/>
                    </a:lnTo>
                    <a:lnTo>
                      <a:pt x="1681" y="147"/>
                    </a:lnTo>
                    <a:lnTo>
                      <a:pt x="1676" y="152"/>
                    </a:lnTo>
                    <a:lnTo>
                      <a:pt x="1670" y="156"/>
                    </a:lnTo>
                    <a:lnTo>
                      <a:pt x="1663" y="159"/>
                    </a:lnTo>
                    <a:lnTo>
                      <a:pt x="1656" y="160"/>
                    </a:lnTo>
                    <a:lnTo>
                      <a:pt x="1649" y="159"/>
                    </a:lnTo>
                    <a:lnTo>
                      <a:pt x="1642" y="156"/>
                    </a:lnTo>
                    <a:lnTo>
                      <a:pt x="1636" y="152"/>
                    </a:lnTo>
                    <a:lnTo>
                      <a:pt x="1631" y="147"/>
                    </a:lnTo>
                    <a:lnTo>
                      <a:pt x="1627" y="141"/>
                    </a:lnTo>
                    <a:lnTo>
                      <a:pt x="1625" y="133"/>
                    </a:lnTo>
                    <a:lnTo>
                      <a:pt x="1622" y="124"/>
                    </a:lnTo>
                    <a:lnTo>
                      <a:pt x="1621" y="115"/>
                    </a:lnTo>
                    <a:lnTo>
                      <a:pt x="1622" y="106"/>
                    </a:lnTo>
                    <a:lnTo>
                      <a:pt x="1623" y="98"/>
                    </a:lnTo>
                    <a:lnTo>
                      <a:pt x="1627" y="91"/>
                    </a:lnTo>
                    <a:lnTo>
                      <a:pt x="1630" y="84"/>
                    </a:lnTo>
                    <a:lnTo>
                      <a:pt x="1635" y="77"/>
                    </a:lnTo>
                    <a:lnTo>
                      <a:pt x="1641" y="73"/>
                    </a:lnTo>
                    <a:lnTo>
                      <a:pt x="1648" y="69"/>
                    </a:lnTo>
                    <a:lnTo>
                      <a:pt x="1657" y="69"/>
                    </a:lnTo>
                    <a:close/>
                    <a:moveTo>
                      <a:pt x="1639" y="35"/>
                    </a:moveTo>
                    <a:lnTo>
                      <a:pt x="1640" y="30"/>
                    </a:lnTo>
                    <a:lnTo>
                      <a:pt x="1641" y="27"/>
                    </a:lnTo>
                    <a:lnTo>
                      <a:pt x="1642" y="25"/>
                    </a:lnTo>
                    <a:lnTo>
                      <a:pt x="1645" y="25"/>
                    </a:lnTo>
                    <a:lnTo>
                      <a:pt x="1649" y="26"/>
                    </a:lnTo>
                    <a:lnTo>
                      <a:pt x="1655" y="28"/>
                    </a:lnTo>
                    <a:lnTo>
                      <a:pt x="1662" y="33"/>
                    </a:lnTo>
                    <a:lnTo>
                      <a:pt x="1669" y="34"/>
                    </a:lnTo>
                    <a:lnTo>
                      <a:pt x="1673" y="34"/>
                    </a:lnTo>
                    <a:lnTo>
                      <a:pt x="1676" y="32"/>
                    </a:lnTo>
                    <a:lnTo>
                      <a:pt x="1680" y="30"/>
                    </a:lnTo>
                    <a:lnTo>
                      <a:pt x="1682" y="27"/>
                    </a:lnTo>
                    <a:lnTo>
                      <a:pt x="1683" y="24"/>
                    </a:lnTo>
                    <a:lnTo>
                      <a:pt x="1685" y="19"/>
                    </a:lnTo>
                    <a:lnTo>
                      <a:pt x="1685" y="15"/>
                    </a:lnTo>
                    <a:lnTo>
                      <a:pt x="1685" y="9"/>
                    </a:lnTo>
                    <a:lnTo>
                      <a:pt x="1674" y="9"/>
                    </a:lnTo>
                    <a:lnTo>
                      <a:pt x="1674" y="14"/>
                    </a:lnTo>
                    <a:lnTo>
                      <a:pt x="1672" y="17"/>
                    </a:lnTo>
                    <a:lnTo>
                      <a:pt x="1670" y="19"/>
                    </a:lnTo>
                    <a:lnTo>
                      <a:pt x="1668" y="19"/>
                    </a:lnTo>
                    <a:lnTo>
                      <a:pt x="1663" y="18"/>
                    </a:lnTo>
                    <a:lnTo>
                      <a:pt x="1658" y="15"/>
                    </a:lnTo>
                    <a:lnTo>
                      <a:pt x="1650" y="12"/>
                    </a:lnTo>
                    <a:lnTo>
                      <a:pt x="1643" y="10"/>
                    </a:lnTo>
                    <a:lnTo>
                      <a:pt x="1640" y="10"/>
                    </a:lnTo>
                    <a:lnTo>
                      <a:pt x="1636" y="12"/>
                    </a:lnTo>
                    <a:lnTo>
                      <a:pt x="1633" y="14"/>
                    </a:lnTo>
                    <a:lnTo>
                      <a:pt x="1631" y="17"/>
                    </a:lnTo>
                    <a:lnTo>
                      <a:pt x="1630" y="20"/>
                    </a:lnTo>
                    <a:lnTo>
                      <a:pt x="1628" y="25"/>
                    </a:lnTo>
                    <a:lnTo>
                      <a:pt x="1628" y="29"/>
                    </a:lnTo>
                    <a:lnTo>
                      <a:pt x="1628" y="35"/>
                    </a:lnTo>
                    <a:lnTo>
                      <a:pt x="1639" y="35"/>
                    </a:lnTo>
                    <a:close/>
                    <a:moveTo>
                      <a:pt x="1830" y="118"/>
                    </a:moveTo>
                    <a:lnTo>
                      <a:pt x="1831" y="114"/>
                    </a:lnTo>
                    <a:lnTo>
                      <a:pt x="1831" y="108"/>
                    </a:lnTo>
                    <a:lnTo>
                      <a:pt x="1830" y="100"/>
                    </a:lnTo>
                    <a:lnTo>
                      <a:pt x="1829" y="91"/>
                    </a:lnTo>
                    <a:lnTo>
                      <a:pt x="1825" y="82"/>
                    </a:lnTo>
                    <a:lnTo>
                      <a:pt x="1821" y="73"/>
                    </a:lnTo>
                    <a:lnTo>
                      <a:pt x="1818" y="68"/>
                    </a:lnTo>
                    <a:lnTo>
                      <a:pt x="1815" y="65"/>
                    </a:lnTo>
                    <a:lnTo>
                      <a:pt x="1811" y="62"/>
                    </a:lnTo>
                    <a:lnTo>
                      <a:pt x="1807" y="58"/>
                    </a:lnTo>
                    <a:lnTo>
                      <a:pt x="1802" y="56"/>
                    </a:lnTo>
                    <a:lnTo>
                      <a:pt x="1796" y="54"/>
                    </a:lnTo>
                    <a:lnTo>
                      <a:pt x="1790" y="53"/>
                    </a:lnTo>
                    <a:lnTo>
                      <a:pt x="1783" y="53"/>
                    </a:lnTo>
                    <a:lnTo>
                      <a:pt x="1778" y="53"/>
                    </a:lnTo>
                    <a:lnTo>
                      <a:pt x="1771" y="54"/>
                    </a:lnTo>
                    <a:lnTo>
                      <a:pt x="1766" y="56"/>
                    </a:lnTo>
                    <a:lnTo>
                      <a:pt x="1762" y="58"/>
                    </a:lnTo>
                    <a:lnTo>
                      <a:pt x="1756" y="61"/>
                    </a:lnTo>
                    <a:lnTo>
                      <a:pt x="1752" y="64"/>
                    </a:lnTo>
                    <a:lnTo>
                      <a:pt x="1748" y="67"/>
                    </a:lnTo>
                    <a:lnTo>
                      <a:pt x="1744" y="72"/>
                    </a:lnTo>
                    <a:lnTo>
                      <a:pt x="1738" y="81"/>
                    </a:lnTo>
                    <a:lnTo>
                      <a:pt x="1734" y="92"/>
                    </a:lnTo>
                    <a:lnTo>
                      <a:pt x="1731" y="103"/>
                    </a:lnTo>
                    <a:lnTo>
                      <a:pt x="1730" y="116"/>
                    </a:lnTo>
                    <a:lnTo>
                      <a:pt x="1731" y="130"/>
                    </a:lnTo>
                    <a:lnTo>
                      <a:pt x="1734" y="141"/>
                    </a:lnTo>
                    <a:lnTo>
                      <a:pt x="1736" y="146"/>
                    </a:lnTo>
                    <a:lnTo>
                      <a:pt x="1739" y="151"/>
                    </a:lnTo>
                    <a:lnTo>
                      <a:pt x="1741" y="155"/>
                    </a:lnTo>
                    <a:lnTo>
                      <a:pt x="1744" y="160"/>
                    </a:lnTo>
                    <a:lnTo>
                      <a:pt x="1749" y="163"/>
                    </a:lnTo>
                    <a:lnTo>
                      <a:pt x="1753" y="166"/>
                    </a:lnTo>
                    <a:lnTo>
                      <a:pt x="1757" y="169"/>
                    </a:lnTo>
                    <a:lnTo>
                      <a:pt x="1763" y="172"/>
                    </a:lnTo>
                    <a:lnTo>
                      <a:pt x="1768" y="173"/>
                    </a:lnTo>
                    <a:lnTo>
                      <a:pt x="1774" y="174"/>
                    </a:lnTo>
                    <a:lnTo>
                      <a:pt x="1780" y="175"/>
                    </a:lnTo>
                    <a:lnTo>
                      <a:pt x="1787" y="175"/>
                    </a:lnTo>
                    <a:lnTo>
                      <a:pt x="1798" y="175"/>
                    </a:lnTo>
                    <a:lnTo>
                      <a:pt x="1809" y="173"/>
                    </a:lnTo>
                    <a:lnTo>
                      <a:pt x="1818" y="171"/>
                    </a:lnTo>
                    <a:lnTo>
                      <a:pt x="1824" y="169"/>
                    </a:lnTo>
                    <a:lnTo>
                      <a:pt x="1821" y="153"/>
                    </a:lnTo>
                    <a:lnTo>
                      <a:pt x="1815" y="155"/>
                    </a:lnTo>
                    <a:lnTo>
                      <a:pt x="1807" y="157"/>
                    </a:lnTo>
                    <a:lnTo>
                      <a:pt x="1799" y="159"/>
                    </a:lnTo>
                    <a:lnTo>
                      <a:pt x="1789" y="160"/>
                    </a:lnTo>
                    <a:lnTo>
                      <a:pt x="1781" y="159"/>
                    </a:lnTo>
                    <a:lnTo>
                      <a:pt x="1775" y="156"/>
                    </a:lnTo>
                    <a:lnTo>
                      <a:pt x="1767" y="154"/>
                    </a:lnTo>
                    <a:lnTo>
                      <a:pt x="1762" y="150"/>
                    </a:lnTo>
                    <a:lnTo>
                      <a:pt x="1757" y="144"/>
                    </a:lnTo>
                    <a:lnTo>
                      <a:pt x="1753" y="137"/>
                    </a:lnTo>
                    <a:lnTo>
                      <a:pt x="1751" y="128"/>
                    </a:lnTo>
                    <a:lnTo>
                      <a:pt x="1750" y="118"/>
                    </a:lnTo>
                    <a:lnTo>
                      <a:pt x="1830" y="118"/>
                    </a:lnTo>
                    <a:close/>
                    <a:moveTo>
                      <a:pt x="1750" y="103"/>
                    </a:moveTo>
                    <a:lnTo>
                      <a:pt x="1751" y="97"/>
                    </a:lnTo>
                    <a:lnTo>
                      <a:pt x="1753" y="92"/>
                    </a:lnTo>
                    <a:lnTo>
                      <a:pt x="1755" y="85"/>
                    </a:lnTo>
                    <a:lnTo>
                      <a:pt x="1758" y="79"/>
                    </a:lnTo>
                    <a:lnTo>
                      <a:pt x="1763" y="75"/>
                    </a:lnTo>
                    <a:lnTo>
                      <a:pt x="1768" y="72"/>
                    </a:lnTo>
                    <a:lnTo>
                      <a:pt x="1775" y="69"/>
                    </a:lnTo>
                    <a:lnTo>
                      <a:pt x="1782" y="68"/>
                    </a:lnTo>
                    <a:lnTo>
                      <a:pt x="1790" y="69"/>
                    </a:lnTo>
                    <a:lnTo>
                      <a:pt x="1796" y="72"/>
                    </a:lnTo>
                    <a:lnTo>
                      <a:pt x="1802" y="76"/>
                    </a:lnTo>
                    <a:lnTo>
                      <a:pt x="1805" y="81"/>
                    </a:lnTo>
                    <a:lnTo>
                      <a:pt x="1808" y="86"/>
                    </a:lnTo>
                    <a:lnTo>
                      <a:pt x="1809" y="92"/>
                    </a:lnTo>
                    <a:lnTo>
                      <a:pt x="1810" y="97"/>
                    </a:lnTo>
                    <a:lnTo>
                      <a:pt x="1810" y="103"/>
                    </a:lnTo>
                    <a:lnTo>
                      <a:pt x="1750" y="103"/>
                    </a:lnTo>
                    <a:close/>
                    <a:moveTo>
                      <a:pt x="1848" y="167"/>
                    </a:moveTo>
                    <a:lnTo>
                      <a:pt x="1855" y="171"/>
                    </a:lnTo>
                    <a:lnTo>
                      <a:pt x="1863" y="173"/>
                    </a:lnTo>
                    <a:lnTo>
                      <a:pt x="1872" y="175"/>
                    </a:lnTo>
                    <a:lnTo>
                      <a:pt x="1880" y="175"/>
                    </a:lnTo>
                    <a:lnTo>
                      <a:pt x="1890" y="175"/>
                    </a:lnTo>
                    <a:lnTo>
                      <a:pt x="1899" y="173"/>
                    </a:lnTo>
                    <a:lnTo>
                      <a:pt x="1906" y="170"/>
                    </a:lnTo>
                    <a:lnTo>
                      <a:pt x="1912" y="165"/>
                    </a:lnTo>
                    <a:lnTo>
                      <a:pt x="1917" y="161"/>
                    </a:lnTo>
                    <a:lnTo>
                      <a:pt x="1920" y="154"/>
                    </a:lnTo>
                    <a:lnTo>
                      <a:pt x="1923" y="147"/>
                    </a:lnTo>
                    <a:lnTo>
                      <a:pt x="1924" y="141"/>
                    </a:lnTo>
                    <a:lnTo>
                      <a:pt x="1923" y="134"/>
                    </a:lnTo>
                    <a:lnTo>
                      <a:pt x="1922" y="128"/>
                    </a:lnTo>
                    <a:lnTo>
                      <a:pt x="1919" y="124"/>
                    </a:lnTo>
                    <a:lnTo>
                      <a:pt x="1916" y="118"/>
                    </a:lnTo>
                    <a:lnTo>
                      <a:pt x="1912" y="115"/>
                    </a:lnTo>
                    <a:lnTo>
                      <a:pt x="1906" y="112"/>
                    </a:lnTo>
                    <a:lnTo>
                      <a:pt x="1900" y="108"/>
                    </a:lnTo>
                    <a:lnTo>
                      <a:pt x="1893" y="105"/>
                    </a:lnTo>
                    <a:lnTo>
                      <a:pt x="1884" y="101"/>
                    </a:lnTo>
                    <a:lnTo>
                      <a:pt x="1877" y="96"/>
                    </a:lnTo>
                    <a:lnTo>
                      <a:pt x="1874" y="94"/>
                    </a:lnTo>
                    <a:lnTo>
                      <a:pt x="1873" y="92"/>
                    </a:lnTo>
                    <a:lnTo>
                      <a:pt x="1872" y="88"/>
                    </a:lnTo>
                    <a:lnTo>
                      <a:pt x="1872" y="85"/>
                    </a:lnTo>
                    <a:lnTo>
                      <a:pt x="1872" y="82"/>
                    </a:lnTo>
                    <a:lnTo>
                      <a:pt x="1873" y="78"/>
                    </a:lnTo>
                    <a:lnTo>
                      <a:pt x="1874" y="76"/>
                    </a:lnTo>
                    <a:lnTo>
                      <a:pt x="1876" y="74"/>
                    </a:lnTo>
                    <a:lnTo>
                      <a:pt x="1879" y="72"/>
                    </a:lnTo>
                    <a:lnTo>
                      <a:pt x="1883" y="71"/>
                    </a:lnTo>
                    <a:lnTo>
                      <a:pt x="1886" y="69"/>
                    </a:lnTo>
                    <a:lnTo>
                      <a:pt x="1890" y="69"/>
                    </a:lnTo>
                    <a:lnTo>
                      <a:pt x="1898" y="69"/>
                    </a:lnTo>
                    <a:lnTo>
                      <a:pt x="1904" y="72"/>
                    </a:lnTo>
                    <a:lnTo>
                      <a:pt x="1910" y="74"/>
                    </a:lnTo>
                    <a:lnTo>
                      <a:pt x="1914" y="76"/>
                    </a:lnTo>
                    <a:lnTo>
                      <a:pt x="1919" y="61"/>
                    </a:lnTo>
                    <a:lnTo>
                      <a:pt x="1914" y="57"/>
                    </a:lnTo>
                    <a:lnTo>
                      <a:pt x="1907" y="55"/>
                    </a:lnTo>
                    <a:lnTo>
                      <a:pt x="1900" y="54"/>
                    </a:lnTo>
                    <a:lnTo>
                      <a:pt x="1891" y="53"/>
                    </a:lnTo>
                    <a:lnTo>
                      <a:pt x="1883" y="54"/>
                    </a:lnTo>
                    <a:lnTo>
                      <a:pt x="1875" y="56"/>
                    </a:lnTo>
                    <a:lnTo>
                      <a:pt x="1868" y="58"/>
                    </a:lnTo>
                    <a:lnTo>
                      <a:pt x="1862" y="63"/>
                    </a:lnTo>
                    <a:lnTo>
                      <a:pt x="1858" y="68"/>
                    </a:lnTo>
                    <a:lnTo>
                      <a:pt x="1855" y="74"/>
                    </a:lnTo>
                    <a:lnTo>
                      <a:pt x="1852" y="81"/>
                    </a:lnTo>
                    <a:lnTo>
                      <a:pt x="1851" y="87"/>
                    </a:lnTo>
                    <a:lnTo>
                      <a:pt x="1852" y="93"/>
                    </a:lnTo>
                    <a:lnTo>
                      <a:pt x="1853" y="97"/>
                    </a:lnTo>
                    <a:lnTo>
                      <a:pt x="1856" y="102"/>
                    </a:lnTo>
                    <a:lnTo>
                      <a:pt x="1859" y="106"/>
                    </a:lnTo>
                    <a:lnTo>
                      <a:pt x="1863" y="111"/>
                    </a:lnTo>
                    <a:lnTo>
                      <a:pt x="1869" y="114"/>
                    </a:lnTo>
                    <a:lnTo>
                      <a:pt x="1875" y="117"/>
                    </a:lnTo>
                    <a:lnTo>
                      <a:pt x="1882" y="121"/>
                    </a:lnTo>
                    <a:lnTo>
                      <a:pt x="1891" y="125"/>
                    </a:lnTo>
                    <a:lnTo>
                      <a:pt x="1898" y="130"/>
                    </a:lnTo>
                    <a:lnTo>
                      <a:pt x="1900" y="133"/>
                    </a:lnTo>
                    <a:lnTo>
                      <a:pt x="1902" y="135"/>
                    </a:lnTo>
                    <a:lnTo>
                      <a:pt x="1903" y="139"/>
                    </a:lnTo>
                    <a:lnTo>
                      <a:pt x="1903" y="142"/>
                    </a:lnTo>
                    <a:lnTo>
                      <a:pt x="1903" y="146"/>
                    </a:lnTo>
                    <a:lnTo>
                      <a:pt x="1902" y="150"/>
                    </a:lnTo>
                    <a:lnTo>
                      <a:pt x="1900" y="152"/>
                    </a:lnTo>
                    <a:lnTo>
                      <a:pt x="1898" y="155"/>
                    </a:lnTo>
                    <a:lnTo>
                      <a:pt x="1895" y="157"/>
                    </a:lnTo>
                    <a:lnTo>
                      <a:pt x="1891" y="159"/>
                    </a:lnTo>
                    <a:lnTo>
                      <a:pt x="1886" y="160"/>
                    </a:lnTo>
                    <a:lnTo>
                      <a:pt x="1880" y="160"/>
                    </a:lnTo>
                    <a:lnTo>
                      <a:pt x="1873" y="160"/>
                    </a:lnTo>
                    <a:lnTo>
                      <a:pt x="1865" y="157"/>
                    </a:lnTo>
                    <a:lnTo>
                      <a:pt x="1859" y="154"/>
                    </a:lnTo>
                    <a:lnTo>
                      <a:pt x="1853" y="152"/>
                    </a:lnTo>
                    <a:lnTo>
                      <a:pt x="1848" y="167"/>
                    </a:lnTo>
                    <a:close/>
                    <a:moveTo>
                      <a:pt x="1992" y="167"/>
                    </a:moveTo>
                    <a:lnTo>
                      <a:pt x="1998" y="171"/>
                    </a:lnTo>
                    <a:lnTo>
                      <a:pt x="2006" y="173"/>
                    </a:lnTo>
                    <a:lnTo>
                      <a:pt x="2014" y="175"/>
                    </a:lnTo>
                    <a:lnTo>
                      <a:pt x="2024" y="175"/>
                    </a:lnTo>
                    <a:lnTo>
                      <a:pt x="2034" y="175"/>
                    </a:lnTo>
                    <a:lnTo>
                      <a:pt x="2041" y="173"/>
                    </a:lnTo>
                    <a:lnTo>
                      <a:pt x="2049" y="170"/>
                    </a:lnTo>
                    <a:lnTo>
                      <a:pt x="2055" y="165"/>
                    </a:lnTo>
                    <a:lnTo>
                      <a:pt x="2060" y="161"/>
                    </a:lnTo>
                    <a:lnTo>
                      <a:pt x="2064" y="154"/>
                    </a:lnTo>
                    <a:lnTo>
                      <a:pt x="2066" y="147"/>
                    </a:lnTo>
                    <a:lnTo>
                      <a:pt x="2066" y="141"/>
                    </a:lnTo>
                    <a:lnTo>
                      <a:pt x="2066" y="134"/>
                    </a:lnTo>
                    <a:lnTo>
                      <a:pt x="2064" y="128"/>
                    </a:lnTo>
                    <a:lnTo>
                      <a:pt x="2062" y="124"/>
                    </a:lnTo>
                    <a:lnTo>
                      <a:pt x="2059" y="118"/>
                    </a:lnTo>
                    <a:lnTo>
                      <a:pt x="2054" y="115"/>
                    </a:lnTo>
                    <a:lnTo>
                      <a:pt x="2050" y="112"/>
                    </a:lnTo>
                    <a:lnTo>
                      <a:pt x="2044" y="108"/>
                    </a:lnTo>
                    <a:lnTo>
                      <a:pt x="2037" y="105"/>
                    </a:lnTo>
                    <a:lnTo>
                      <a:pt x="2027" y="101"/>
                    </a:lnTo>
                    <a:lnTo>
                      <a:pt x="2020" y="96"/>
                    </a:lnTo>
                    <a:lnTo>
                      <a:pt x="2018" y="94"/>
                    </a:lnTo>
                    <a:lnTo>
                      <a:pt x="2017" y="92"/>
                    </a:lnTo>
                    <a:lnTo>
                      <a:pt x="2015" y="88"/>
                    </a:lnTo>
                    <a:lnTo>
                      <a:pt x="2014" y="85"/>
                    </a:lnTo>
                    <a:lnTo>
                      <a:pt x="2015" y="82"/>
                    </a:lnTo>
                    <a:lnTo>
                      <a:pt x="2017" y="78"/>
                    </a:lnTo>
                    <a:lnTo>
                      <a:pt x="2018" y="76"/>
                    </a:lnTo>
                    <a:lnTo>
                      <a:pt x="2020" y="74"/>
                    </a:lnTo>
                    <a:lnTo>
                      <a:pt x="2023" y="72"/>
                    </a:lnTo>
                    <a:lnTo>
                      <a:pt x="2026" y="71"/>
                    </a:lnTo>
                    <a:lnTo>
                      <a:pt x="2030" y="69"/>
                    </a:lnTo>
                    <a:lnTo>
                      <a:pt x="2034" y="69"/>
                    </a:lnTo>
                    <a:lnTo>
                      <a:pt x="2041" y="69"/>
                    </a:lnTo>
                    <a:lnTo>
                      <a:pt x="2048" y="72"/>
                    </a:lnTo>
                    <a:lnTo>
                      <a:pt x="2053" y="74"/>
                    </a:lnTo>
                    <a:lnTo>
                      <a:pt x="2058" y="76"/>
                    </a:lnTo>
                    <a:lnTo>
                      <a:pt x="2063" y="61"/>
                    </a:lnTo>
                    <a:lnTo>
                      <a:pt x="2057" y="57"/>
                    </a:lnTo>
                    <a:lnTo>
                      <a:pt x="2050" y="55"/>
                    </a:lnTo>
                    <a:lnTo>
                      <a:pt x="2042" y="54"/>
                    </a:lnTo>
                    <a:lnTo>
                      <a:pt x="2035" y="53"/>
                    </a:lnTo>
                    <a:lnTo>
                      <a:pt x="2025" y="54"/>
                    </a:lnTo>
                    <a:lnTo>
                      <a:pt x="2018" y="56"/>
                    </a:lnTo>
                    <a:lnTo>
                      <a:pt x="2011" y="58"/>
                    </a:lnTo>
                    <a:lnTo>
                      <a:pt x="2006" y="63"/>
                    </a:lnTo>
                    <a:lnTo>
                      <a:pt x="2001" y="68"/>
                    </a:lnTo>
                    <a:lnTo>
                      <a:pt x="1998" y="74"/>
                    </a:lnTo>
                    <a:lnTo>
                      <a:pt x="1996" y="81"/>
                    </a:lnTo>
                    <a:lnTo>
                      <a:pt x="1995" y="87"/>
                    </a:lnTo>
                    <a:lnTo>
                      <a:pt x="1996" y="93"/>
                    </a:lnTo>
                    <a:lnTo>
                      <a:pt x="1997" y="97"/>
                    </a:lnTo>
                    <a:lnTo>
                      <a:pt x="1999" y="102"/>
                    </a:lnTo>
                    <a:lnTo>
                      <a:pt x="2003" y="106"/>
                    </a:lnTo>
                    <a:lnTo>
                      <a:pt x="2007" y="111"/>
                    </a:lnTo>
                    <a:lnTo>
                      <a:pt x="2012" y="114"/>
                    </a:lnTo>
                    <a:lnTo>
                      <a:pt x="2018" y="117"/>
                    </a:lnTo>
                    <a:lnTo>
                      <a:pt x="2025" y="121"/>
                    </a:lnTo>
                    <a:lnTo>
                      <a:pt x="2035" y="125"/>
                    </a:lnTo>
                    <a:lnTo>
                      <a:pt x="2041" y="130"/>
                    </a:lnTo>
                    <a:lnTo>
                      <a:pt x="2044" y="133"/>
                    </a:lnTo>
                    <a:lnTo>
                      <a:pt x="2046" y="135"/>
                    </a:lnTo>
                    <a:lnTo>
                      <a:pt x="2046" y="139"/>
                    </a:lnTo>
                    <a:lnTo>
                      <a:pt x="2047" y="142"/>
                    </a:lnTo>
                    <a:lnTo>
                      <a:pt x="2046" y="146"/>
                    </a:lnTo>
                    <a:lnTo>
                      <a:pt x="2045" y="150"/>
                    </a:lnTo>
                    <a:lnTo>
                      <a:pt x="2044" y="152"/>
                    </a:lnTo>
                    <a:lnTo>
                      <a:pt x="2041" y="155"/>
                    </a:lnTo>
                    <a:lnTo>
                      <a:pt x="2038" y="157"/>
                    </a:lnTo>
                    <a:lnTo>
                      <a:pt x="2034" y="159"/>
                    </a:lnTo>
                    <a:lnTo>
                      <a:pt x="2030" y="160"/>
                    </a:lnTo>
                    <a:lnTo>
                      <a:pt x="2024" y="160"/>
                    </a:lnTo>
                    <a:lnTo>
                      <a:pt x="2017" y="160"/>
                    </a:lnTo>
                    <a:lnTo>
                      <a:pt x="2009" y="157"/>
                    </a:lnTo>
                    <a:lnTo>
                      <a:pt x="2003" y="154"/>
                    </a:lnTo>
                    <a:lnTo>
                      <a:pt x="1997" y="152"/>
                    </a:lnTo>
                    <a:lnTo>
                      <a:pt x="1992" y="167"/>
                    </a:lnTo>
                    <a:close/>
                    <a:moveTo>
                      <a:pt x="2142" y="53"/>
                    </a:moveTo>
                    <a:lnTo>
                      <a:pt x="2130" y="54"/>
                    </a:lnTo>
                    <a:lnTo>
                      <a:pt x="2119" y="57"/>
                    </a:lnTo>
                    <a:lnTo>
                      <a:pt x="2115" y="59"/>
                    </a:lnTo>
                    <a:lnTo>
                      <a:pt x="2109" y="63"/>
                    </a:lnTo>
                    <a:lnTo>
                      <a:pt x="2105" y="66"/>
                    </a:lnTo>
                    <a:lnTo>
                      <a:pt x="2101" y="69"/>
                    </a:lnTo>
                    <a:lnTo>
                      <a:pt x="2098" y="74"/>
                    </a:lnTo>
                    <a:lnTo>
                      <a:pt x="2094" y="78"/>
                    </a:lnTo>
                    <a:lnTo>
                      <a:pt x="2092" y="84"/>
                    </a:lnTo>
                    <a:lnTo>
                      <a:pt x="2089" y="90"/>
                    </a:lnTo>
                    <a:lnTo>
                      <a:pt x="2088" y="95"/>
                    </a:lnTo>
                    <a:lnTo>
                      <a:pt x="2086" y="102"/>
                    </a:lnTo>
                    <a:lnTo>
                      <a:pt x="2086" y="108"/>
                    </a:lnTo>
                    <a:lnTo>
                      <a:pt x="2085" y="115"/>
                    </a:lnTo>
                    <a:lnTo>
                      <a:pt x="2086" y="122"/>
                    </a:lnTo>
                    <a:lnTo>
                      <a:pt x="2086" y="128"/>
                    </a:lnTo>
                    <a:lnTo>
                      <a:pt x="2087" y="135"/>
                    </a:lnTo>
                    <a:lnTo>
                      <a:pt x="2089" y="141"/>
                    </a:lnTo>
                    <a:lnTo>
                      <a:pt x="2091" y="146"/>
                    </a:lnTo>
                    <a:lnTo>
                      <a:pt x="2094" y="151"/>
                    </a:lnTo>
                    <a:lnTo>
                      <a:pt x="2098" y="155"/>
                    </a:lnTo>
                    <a:lnTo>
                      <a:pt x="2101" y="160"/>
                    </a:lnTo>
                    <a:lnTo>
                      <a:pt x="2104" y="163"/>
                    </a:lnTo>
                    <a:lnTo>
                      <a:pt x="2108" y="166"/>
                    </a:lnTo>
                    <a:lnTo>
                      <a:pt x="2113" y="170"/>
                    </a:lnTo>
                    <a:lnTo>
                      <a:pt x="2118" y="172"/>
                    </a:lnTo>
                    <a:lnTo>
                      <a:pt x="2129" y="175"/>
                    </a:lnTo>
                    <a:lnTo>
                      <a:pt x="2140" y="176"/>
                    </a:lnTo>
                    <a:lnTo>
                      <a:pt x="2150" y="175"/>
                    </a:lnTo>
                    <a:lnTo>
                      <a:pt x="2160" y="172"/>
                    </a:lnTo>
                    <a:lnTo>
                      <a:pt x="2170" y="167"/>
                    </a:lnTo>
                    <a:lnTo>
                      <a:pt x="2179" y="161"/>
                    </a:lnTo>
                    <a:lnTo>
                      <a:pt x="2182" y="157"/>
                    </a:lnTo>
                    <a:lnTo>
                      <a:pt x="2186" y="152"/>
                    </a:lnTo>
                    <a:lnTo>
                      <a:pt x="2188" y="147"/>
                    </a:lnTo>
                    <a:lnTo>
                      <a:pt x="2192" y="142"/>
                    </a:lnTo>
                    <a:lnTo>
                      <a:pt x="2194" y="135"/>
                    </a:lnTo>
                    <a:lnTo>
                      <a:pt x="2195" y="128"/>
                    </a:lnTo>
                    <a:lnTo>
                      <a:pt x="2196" y="122"/>
                    </a:lnTo>
                    <a:lnTo>
                      <a:pt x="2197" y="113"/>
                    </a:lnTo>
                    <a:lnTo>
                      <a:pt x="2196" y="101"/>
                    </a:lnTo>
                    <a:lnTo>
                      <a:pt x="2193" y="88"/>
                    </a:lnTo>
                    <a:lnTo>
                      <a:pt x="2190" y="84"/>
                    </a:lnTo>
                    <a:lnTo>
                      <a:pt x="2187" y="78"/>
                    </a:lnTo>
                    <a:lnTo>
                      <a:pt x="2185" y="74"/>
                    </a:lnTo>
                    <a:lnTo>
                      <a:pt x="2181" y="69"/>
                    </a:lnTo>
                    <a:lnTo>
                      <a:pt x="2177" y="66"/>
                    </a:lnTo>
                    <a:lnTo>
                      <a:pt x="2173" y="63"/>
                    </a:lnTo>
                    <a:lnTo>
                      <a:pt x="2169" y="59"/>
                    </a:lnTo>
                    <a:lnTo>
                      <a:pt x="2163" y="57"/>
                    </a:lnTo>
                    <a:lnTo>
                      <a:pt x="2159" y="55"/>
                    </a:lnTo>
                    <a:lnTo>
                      <a:pt x="2154" y="54"/>
                    </a:lnTo>
                    <a:lnTo>
                      <a:pt x="2147" y="53"/>
                    </a:lnTo>
                    <a:lnTo>
                      <a:pt x="2142" y="53"/>
                    </a:lnTo>
                    <a:close/>
                    <a:moveTo>
                      <a:pt x="2141" y="69"/>
                    </a:moveTo>
                    <a:lnTo>
                      <a:pt x="2145" y="69"/>
                    </a:lnTo>
                    <a:lnTo>
                      <a:pt x="2149" y="71"/>
                    </a:lnTo>
                    <a:lnTo>
                      <a:pt x="2154" y="72"/>
                    </a:lnTo>
                    <a:lnTo>
                      <a:pt x="2157" y="73"/>
                    </a:lnTo>
                    <a:lnTo>
                      <a:pt x="2162" y="78"/>
                    </a:lnTo>
                    <a:lnTo>
                      <a:pt x="2168" y="84"/>
                    </a:lnTo>
                    <a:lnTo>
                      <a:pt x="2171" y="91"/>
                    </a:lnTo>
                    <a:lnTo>
                      <a:pt x="2173" y="98"/>
                    </a:lnTo>
                    <a:lnTo>
                      <a:pt x="2174" y="106"/>
                    </a:lnTo>
                    <a:lnTo>
                      <a:pt x="2175" y="114"/>
                    </a:lnTo>
                    <a:lnTo>
                      <a:pt x="2174" y="124"/>
                    </a:lnTo>
                    <a:lnTo>
                      <a:pt x="2172" y="133"/>
                    </a:lnTo>
                    <a:lnTo>
                      <a:pt x="2170" y="141"/>
                    </a:lnTo>
                    <a:lnTo>
                      <a:pt x="2166" y="147"/>
                    </a:lnTo>
                    <a:lnTo>
                      <a:pt x="2160" y="152"/>
                    </a:lnTo>
                    <a:lnTo>
                      <a:pt x="2155" y="156"/>
                    </a:lnTo>
                    <a:lnTo>
                      <a:pt x="2147" y="159"/>
                    </a:lnTo>
                    <a:lnTo>
                      <a:pt x="2141" y="160"/>
                    </a:lnTo>
                    <a:lnTo>
                      <a:pt x="2133" y="159"/>
                    </a:lnTo>
                    <a:lnTo>
                      <a:pt x="2127" y="156"/>
                    </a:lnTo>
                    <a:lnTo>
                      <a:pt x="2120" y="152"/>
                    </a:lnTo>
                    <a:lnTo>
                      <a:pt x="2116" y="147"/>
                    </a:lnTo>
                    <a:lnTo>
                      <a:pt x="2112" y="141"/>
                    </a:lnTo>
                    <a:lnTo>
                      <a:pt x="2108" y="133"/>
                    </a:lnTo>
                    <a:lnTo>
                      <a:pt x="2106" y="124"/>
                    </a:lnTo>
                    <a:lnTo>
                      <a:pt x="2106" y="115"/>
                    </a:lnTo>
                    <a:lnTo>
                      <a:pt x="2106" y="106"/>
                    </a:lnTo>
                    <a:lnTo>
                      <a:pt x="2108" y="98"/>
                    </a:lnTo>
                    <a:lnTo>
                      <a:pt x="2111" y="91"/>
                    </a:lnTo>
                    <a:lnTo>
                      <a:pt x="2114" y="84"/>
                    </a:lnTo>
                    <a:lnTo>
                      <a:pt x="2119" y="77"/>
                    </a:lnTo>
                    <a:lnTo>
                      <a:pt x="2126" y="73"/>
                    </a:lnTo>
                    <a:lnTo>
                      <a:pt x="2132" y="69"/>
                    </a:lnTo>
                    <a:lnTo>
                      <a:pt x="2141" y="69"/>
                    </a:lnTo>
                    <a:close/>
                    <a:moveTo>
                      <a:pt x="2239" y="173"/>
                    </a:moveTo>
                    <a:lnTo>
                      <a:pt x="2240" y="154"/>
                    </a:lnTo>
                    <a:lnTo>
                      <a:pt x="2241" y="154"/>
                    </a:lnTo>
                    <a:lnTo>
                      <a:pt x="2244" y="160"/>
                    </a:lnTo>
                    <a:lnTo>
                      <a:pt x="2249" y="164"/>
                    </a:lnTo>
                    <a:lnTo>
                      <a:pt x="2253" y="167"/>
                    </a:lnTo>
                    <a:lnTo>
                      <a:pt x="2257" y="171"/>
                    </a:lnTo>
                    <a:lnTo>
                      <a:pt x="2263" y="173"/>
                    </a:lnTo>
                    <a:lnTo>
                      <a:pt x="2267" y="174"/>
                    </a:lnTo>
                    <a:lnTo>
                      <a:pt x="2274" y="175"/>
                    </a:lnTo>
                    <a:lnTo>
                      <a:pt x="2279" y="176"/>
                    </a:lnTo>
                    <a:lnTo>
                      <a:pt x="2289" y="175"/>
                    </a:lnTo>
                    <a:lnTo>
                      <a:pt x="2298" y="172"/>
                    </a:lnTo>
                    <a:lnTo>
                      <a:pt x="2307" y="167"/>
                    </a:lnTo>
                    <a:lnTo>
                      <a:pt x="2315" y="160"/>
                    </a:lnTo>
                    <a:lnTo>
                      <a:pt x="2318" y="156"/>
                    </a:lnTo>
                    <a:lnTo>
                      <a:pt x="2321" y="152"/>
                    </a:lnTo>
                    <a:lnTo>
                      <a:pt x="2323" y="146"/>
                    </a:lnTo>
                    <a:lnTo>
                      <a:pt x="2327" y="141"/>
                    </a:lnTo>
                    <a:lnTo>
                      <a:pt x="2328" y="134"/>
                    </a:lnTo>
                    <a:lnTo>
                      <a:pt x="2330" y="127"/>
                    </a:lnTo>
                    <a:lnTo>
                      <a:pt x="2330" y="121"/>
                    </a:lnTo>
                    <a:lnTo>
                      <a:pt x="2331" y="113"/>
                    </a:lnTo>
                    <a:lnTo>
                      <a:pt x="2330" y="101"/>
                    </a:lnTo>
                    <a:lnTo>
                      <a:pt x="2328" y="88"/>
                    </a:lnTo>
                    <a:lnTo>
                      <a:pt x="2323" y="78"/>
                    </a:lnTo>
                    <a:lnTo>
                      <a:pt x="2317" y="69"/>
                    </a:lnTo>
                    <a:lnTo>
                      <a:pt x="2310" y="63"/>
                    </a:lnTo>
                    <a:lnTo>
                      <a:pt x="2302" y="57"/>
                    </a:lnTo>
                    <a:lnTo>
                      <a:pt x="2297" y="55"/>
                    </a:lnTo>
                    <a:lnTo>
                      <a:pt x="2293" y="54"/>
                    </a:lnTo>
                    <a:lnTo>
                      <a:pt x="2288" y="53"/>
                    </a:lnTo>
                    <a:lnTo>
                      <a:pt x="2282" y="53"/>
                    </a:lnTo>
                    <a:lnTo>
                      <a:pt x="2276" y="53"/>
                    </a:lnTo>
                    <a:lnTo>
                      <a:pt x="2269" y="54"/>
                    </a:lnTo>
                    <a:lnTo>
                      <a:pt x="2264" y="56"/>
                    </a:lnTo>
                    <a:lnTo>
                      <a:pt x="2258" y="58"/>
                    </a:lnTo>
                    <a:lnTo>
                      <a:pt x="2254" y="62"/>
                    </a:lnTo>
                    <a:lnTo>
                      <a:pt x="2250" y="66"/>
                    </a:lnTo>
                    <a:lnTo>
                      <a:pt x="2247" y="69"/>
                    </a:lnTo>
                    <a:lnTo>
                      <a:pt x="2243" y="75"/>
                    </a:lnTo>
                    <a:lnTo>
                      <a:pt x="2243" y="75"/>
                    </a:lnTo>
                    <a:lnTo>
                      <a:pt x="2243" y="0"/>
                    </a:lnTo>
                    <a:lnTo>
                      <a:pt x="2223" y="0"/>
                    </a:lnTo>
                    <a:lnTo>
                      <a:pt x="2223" y="143"/>
                    </a:lnTo>
                    <a:lnTo>
                      <a:pt x="2222" y="159"/>
                    </a:lnTo>
                    <a:lnTo>
                      <a:pt x="2222" y="173"/>
                    </a:lnTo>
                    <a:lnTo>
                      <a:pt x="2239" y="173"/>
                    </a:lnTo>
                    <a:close/>
                    <a:moveTo>
                      <a:pt x="2243" y="105"/>
                    </a:moveTo>
                    <a:lnTo>
                      <a:pt x="2243" y="101"/>
                    </a:lnTo>
                    <a:lnTo>
                      <a:pt x="2244" y="96"/>
                    </a:lnTo>
                    <a:lnTo>
                      <a:pt x="2247" y="91"/>
                    </a:lnTo>
                    <a:lnTo>
                      <a:pt x="2249" y="85"/>
                    </a:lnTo>
                    <a:lnTo>
                      <a:pt x="2252" y="81"/>
                    </a:lnTo>
                    <a:lnTo>
                      <a:pt x="2256" y="77"/>
                    </a:lnTo>
                    <a:lnTo>
                      <a:pt x="2261" y="74"/>
                    </a:lnTo>
                    <a:lnTo>
                      <a:pt x="2266" y="72"/>
                    </a:lnTo>
                    <a:lnTo>
                      <a:pt x="2270" y="71"/>
                    </a:lnTo>
                    <a:lnTo>
                      <a:pt x="2276" y="69"/>
                    </a:lnTo>
                    <a:lnTo>
                      <a:pt x="2283" y="71"/>
                    </a:lnTo>
                    <a:lnTo>
                      <a:pt x="2291" y="74"/>
                    </a:lnTo>
                    <a:lnTo>
                      <a:pt x="2296" y="77"/>
                    </a:lnTo>
                    <a:lnTo>
                      <a:pt x="2302" y="83"/>
                    </a:lnTo>
                    <a:lnTo>
                      <a:pt x="2305" y="90"/>
                    </a:lnTo>
                    <a:lnTo>
                      <a:pt x="2308" y="97"/>
                    </a:lnTo>
                    <a:lnTo>
                      <a:pt x="2309" y="105"/>
                    </a:lnTo>
                    <a:lnTo>
                      <a:pt x="2310" y="114"/>
                    </a:lnTo>
                    <a:lnTo>
                      <a:pt x="2309" y="123"/>
                    </a:lnTo>
                    <a:lnTo>
                      <a:pt x="2307" y="132"/>
                    </a:lnTo>
                    <a:lnTo>
                      <a:pt x="2305" y="140"/>
                    </a:lnTo>
                    <a:lnTo>
                      <a:pt x="2301" y="146"/>
                    </a:lnTo>
                    <a:lnTo>
                      <a:pt x="2295" y="152"/>
                    </a:lnTo>
                    <a:lnTo>
                      <a:pt x="2290" y="155"/>
                    </a:lnTo>
                    <a:lnTo>
                      <a:pt x="2283" y="159"/>
                    </a:lnTo>
                    <a:lnTo>
                      <a:pt x="2275" y="159"/>
                    </a:lnTo>
                    <a:lnTo>
                      <a:pt x="2269" y="159"/>
                    </a:lnTo>
                    <a:lnTo>
                      <a:pt x="2265" y="157"/>
                    </a:lnTo>
                    <a:lnTo>
                      <a:pt x="2260" y="155"/>
                    </a:lnTo>
                    <a:lnTo>
                      <a:pt x="2255" y="152"/>
                    </a:lnTo>
                    <a:lnTo>
                      <a:pt x="2252" y="149"/>
                    </a:lnTo>
                    <a:lnTo>
                      <a:pt x="2249" y="144"/>
                    </a:lnTo>
                    <a:lnTo>
                      <a:pt x="2246" y="140"/>
                    </a:lnTo>
                    <a:lnTo>
                      <a:pt x="2244" y="134"/>
                    </a:lnTo>
                    <a:lnTo>
                      <a:pt x="2243" y="130"/>
                    </a:lnTo>
                    <a:lnTo>
                      <a:pt x="2243" y="126"/>
                    </a:lnTo>
                    <a:lnTo>
                      <a:pt x="2243" y="105"/>
                    </a:lnTo>
                    <a:close/>
                    <a:moveTo>
                      <a:pt x="2357" y="173"/>
                    </a:moveTo>
                    <a:lnTo>
                      <a:pt x="2377" y="173"/>
                    </a:lnTo>
                    <a:lnTo>
                      <a:pt x="2377" y="111"/>
                    </a:lnTo>
                    <a:lnTo>
                      <a:pt x="2377" y="105"/>
                    </a:lnTo>
                    <a:lnTo>
                      <a:pt x="2378" y="101"/>
                    </a:lnTo>
                    <a:lnTo>
                      <a:pt x="2379" y="95"/>
                    </a:lnTo>
                    <a:lnTo>
                      <a:pt x="2382" y="90"/>
                    </a:lnTo>
                    <a:lnTo>
                      <a:pt x="2385" y="85"/>
                    </a:lnTo>
                    <a:lnTo>
                      <a:pt x="2388" y="81"/>
                    </a:lnTo>
                    <a:lnTo>
                      <a:pt x="2391" y="77"/>
                    </a:lnTo>
                    <a:lnTo>
                      <a:pt x="2396" y="75"/>
                    </a:lnTo>
                    <a:lnTo>
                      <a:pt x="2401" y="74"/>
                    </a:lnTo>
                    <a:lnTo>
                      <a:pt x="2406" y="73"/>
                    </a:lnTo>
                    <a:lnTo>
                      <a:pt x="2410" y="73"/>
                    </a:lnTo>
                    <a:lnTo>
                      <a:pt x="2413" y="74"/>
                    </a:lnTo>
                    <a:lnTo>
                      <a:pt x="2413" y="54"/>
                    </a:lnTo>
                    <a:lnTo>
                      <a:pt x="2411" y="53"/>
                    </a:lnTo>
                    <a:lnTo>
                      <a:pt x="2408" y="53"/>
                    </a:lnTo>
                    <a:lnTo>
                      <a:pt x="2402" y="54"/>
                    </a:lnTo>
                    <a:lnTo>
                      <a:pt x="2397" y="55"/>
                    </a:lnTo>
                    <a:lnTo>
                      <a:pt x="2392" y="57"/>
                    </a:lnTo>
                    <a:lnTo>
                      <a:pt x="2388" y="59"/>
                    </a:lnTo>
                    <a:lnTo>
                      <a:pt x="2384" y="64"/>
                    </a:lnTo>
                    <a:lnTo>
                      <a:pt x="2381" y="68"/>
                    </a:lnTo>
                    <a:lnTo>
                      <a:pt x="2378" y="73"/>
                    </a:lnTo>
                    <a:lnTo>
                      <a:pt x="2375" y="78"/>
                    </a:lnTo>
                    <a:lnTo>
                      <a:pt x="2375" y="78"/>
                    </a:lnTo>
                    <a:lnTo>
                      <a:pt x="2374" y="56"/>
                    </a:lnTo>
                    <a:lnTo>
                      <a:pt x="2356" y="56"/>
                    </a:lnTo>
                    <a:lnTo>
                      <a:pt x="2357" y="64"/>
                    </a:lnTo>
                    <a:lnTo>
                      <a:pt x="2357" y="73"/>
                    </a:lnTo>
                    <a:lnTo>
                      <a:pt x="2357" y="82"/>
                    </a:lnTo>
                    <a:lnTo>
                      <a:pt x="2357" y="92"/>
                    </a:lnTo>
                    <a:lnTo>
                      <a:pt x="2357" y="173"/>
                    </a:lnTo>
                    <a:close/>
                    <a:moveTo>
                      <a:pt x="2523" y="118"/>
                    </a:moveTo>
                    <a:lnTo>
                      <a:pt x="2524" y="114"/>
                    </a:lnTo>
                    <a:lnTo>
                      <a:pt x="2524" y="108"/>
                    </a:lnTo>
                    <a:lnTo>
                      <a:pt x="2523" y="100"/>
                    </a:lnTo>
                    <a:lnTo>
                      <a:pt x="2522" y="91"/>
                    </a:lnTo>
                    <a:lnTo>
                      <a:pt x="2519" y="82"/>
                    </a:lnTo>
                    <a:lnTo>
                      <a:pt x="2514" y="73"/>
                    </a:lnTo>
                    <a:lnTo>
                      <a:pt x="2511" y="68"/>
                    </a:lnTo>
                    <a:lnTo>
                      <a:pt x="2508" y="65"/>
                    </a:lnTo>
                    <a:lnTo>
                      <a:pt x="2504" y="62"/>
                    </a:lnTo>
                    <a:lnTo>
                      <a:pt x="2499" y="58"/>
                    </a:lnTo>
                    <a:lnTo>
                      <a:pt x="2495" y="56"/>
                    </a:lnTo>
                    <a:lnTo>
                      <a:pt x="2490" y="54"/>
                    </a:lnTo>
                    <a:lnTo>
                      <a:pt x="2483" y="53"/>
                    </a:lnTo>
                    <a:lnTo>
                      <a:pt x="2477" y="53"/>
                    </a:lnTo>
                    <a:lnTo>
                      <a:pt x="2470" y="53"/>
                    </a:lnTo>
                    <a:lnTo>
                      <a:pt x="2465" y="54"/>
                    </a:lnTo>
                    <a:lnTo>
                      <a:pt x="2459" y="56"/>
                    </a:lnTo>
                    <a:lnTo>
                      <a:pt x="2454" y="58"/>
                    </a:lnTo>
                    <a:lnTo>
                      <a:pt x="2450" y="61"/>
                    </a:lnTo>
                    <a:lnTo>
                      <a:pt x="2445" y="64"/>
                    </a:lnTo>
                    <a:lnTo>
                      <a:pt x="2441" y="67"/>
                    </a:lnTo>
                    <a:lnTo>
                      <a:pt x="2438" y="72"/>
                    </a:lnTo>
                    <a:lnTo>
                      <a:pt x="2431" y="81"/>
                    </a:lnTo>
                    <a:lnTo>
                      <a:pt x="2427" y="92"/>
                    </a:lnTo>
                    <a:lnTo>
                      <a:pt x="2424" y="103"/>
                    </a:lnTo>
                    <a:lnTo>
                      <a:pt x="2424" y="116"/>
                    </a:lnTo>
                    <a:lnTo>
                      <a:pt x="2424" y="130"/>
                    </a:lnTo>
                    <a:lnTo>
                      <a:pt x="2427" y="141"/>
                    </a:lnTo>
                    <a:lnTo>
                      <a:pt x="2429" y="146"/>
                    </a:lnTo>
                    <a:lnTo>
                      <a:pt x="2431" y="151"/>
                    </a:lnTo>
                    <a:lnTo>
                      <a:pt x="2435" y="155"/>
                    </a:lnTo>
                    <a:lnTo>
                      <a:pt x="2438" y="160"/>
                    </a:lnTo>
                    <a:lnTo>
                      <a:pt x="2442" y="163"/>
                    </a:lnTo>
                    <a:lnTo>
                      <a:pt x="2446" y="166"/>
                    </a:lnTo>
                    <a:lnTo>
                      <a:pt x="2451" y="169"/>
                    </a:lnTo>
                    <a:lnTo>
                      <a:pt x="2456" y="172"/>
                    </a:lnTo>
                    <a:lnTo>
                      <a:pt x="2462" y="173"/>
                    </a:lnTo>
                    <a:lnTo>
                      <a:pt x="2467" y="174"/>
                    </a:lnTo>
                    <a:lnTo>
                      <a:pt x="2473" y="175"/>
                    </a:lnTo>
                    <a:lnTo>
                      <a:pt x="2479" y="175"/>
                    </a:lnTo>
                    <a:lnTo>
                      <a:pt x="2492" y="175"/>
                    </a:lnTo>
                    <a:lnTo>
                      <a:pt x="2503" y="173"/>
                    </a:lnTo>
                    <a:lnTo>
                      <a:pt x="2511" y="171"/>
                    </a:lnTo>
                    <a:lnTo>
                      <a:pt x="2518" y="169"/>
                    </a:lnTo>
                    <a:lnTo>
                      <a:pt x="2513" y="153"/>
                    </a:lnTo>
                    <a:lnTo>
                      <a:pt x="2508" y="155"/>
                    </a:lnTo>
                    <a:lnTo>
                      <a:pt x="2500" y="157"/>
                    </a:lnTo>
                    <a:lnTo>
                      <a:pt x="2492" y="159"/>
                    </a:lnTo>
                    <a:lnTo>
                      <a:pt x="2482" y="160"/>
                    </a:lnTo>
                    <a:lnTo>
                      <a:pt x="2474" y="159"/>
                    </a:lnTo>
                    <a:lnTo>
                      <a:pt x="2467" y="156"/>
                    </a:lnTo>
                    <a:lnTo>
                      <a:pt x="2460" y="154"/>
                    </a:lnTo>
                    <a:lnTo>
                      <a:pt x="2455" y="150"/>
                    </a:lnTo>
                    <a:lnTo>
                      <a:pt x="2450" y="144"/>
                    </a:lnTo>
                    <a:lnTo>
                      <a:pt x="2446" y="137"/>
                    </a:lnTo>
                    <a:lnTo>
                      <a:pt x="2444" y="128"/>
                    </a:lnTo>
                    <a:lnTo>
                      <a:pt x="2443" y="118"/>
                    </a:lnTo>
                    <a:lnTo>
                      <a:pt x="2523" y="118"/>
                    </a:lnTo>
                    <a:close/>
                    <a:moveTo>
                      <a:pt x="2443" y="103"/>
                    </a:moveTo>
                    <a:lnTo>
                      <a:pt x="2444" y="97"/>
                    </a:lnTo>
                    <a:lnTo>
                      <a:pt x="2446" y="92"/>
                    </a:lnTo>
                    <a:lnTo>
                      <a:pt x="2449" y="85"/>
                    </a:lnTo>
                    <a:lnTo>
                      <a:pt x="2452" y="79"/>
                    </a:lnTo>
                    <a:lnTo>
                      <a:pt x="2456" y="75"/>
                    </a:lnTo>
                    <a:lnTo>
                      <a:pt x="2462" y="72"/>
                    </a:lnTo>
                    <a:lnTo>
                      <a:pt x="2468" y="69"/>
                    </a:lnTo>
                    <a:lnTo>
                      <a:pt x="2476" y="68"/>
                    </a:lnTo>
                    <a:lnTo>
                      <a:pt x="2483" y="69"/>
                    </a:lnTo>
                    <a:lnTo>
                      <a:pt x="2490" y="72"/>
                    </a:lnTo>
                    <a:lnTo>
                      <a:pt x="2495" y="76"/>
                    </a:lnTo>
                    <a:lnTo>
                      <a:pt x="2498" y="81"/>
                    </a:lnTo>
                    <a:lnTo>
                      <a:pt x="2501" y="86"/>
                    </a:lnTo>
                    <a:lnTo>
                      <a:pt x="2503" y="92"/>
                    </a:lnTo>
                    <a:lnTo>
                      <a:pt x="2504" y="97"/>
                    </a:lnTo>
                    <a:lnTo>
                      <a:pt x="2504" y="103"/>
                    </a:lnTo>
                    <a:lnTo>
                      <a:pt x="2443" y="103"/>
                    </a:lnTo>
                    <a:close/>
                    <a:moveTo>
                      <a:pt x="2648" y="53"/>
                    </a:moveTo>
                    <a:lnTo>
                      <a:pt x="2636" y="54"/>
                    </a:lnTo>
                    <a:lnTo>
                      <a:pt x="2626" y="57"/>
                    </a:lnTo>
                    <a:lnTo>
                      <a:pt x="2620" y="59"/>
                    </a:lnTo>
                    <a:lnTo>
                      <a:pt x="2616" y="63"/>
                    </a:lnTo>
                    <a:lnTo>
                      <a:pt x="2612" y="66"/>
                    </a:lnTo>
                    <a:lnTo>
                      <a:pt x="2607" y="69"/>
                    </a:lnTo>
                    <a:lnTo>
                      <a:pt x="2604" y="74"/>
                    </a:lnTo>
                    <a:lnTo>
                      <a:pt x="2601" y="78"/>
                    </a:lnTo>
                    <a:lnTo>
                      <a:pt x="2598" y="84"/>
                    </a:lnTo>
                    <a:lnTo>
                      <a:pt x="2595" y="90"/>
                    </a:lnTo>
                    <a:lnTo>
                      <a:pt x="2594" y="95"/>
                    </a:lnTo>
                    <a:lnTo>
                      <a:pt x="2592" y="102"/>
                    </a:lnTo>
                    <a:lnTo>
                      <a:pt x="2591" y="108"/>
                    </a:lnTo>
                    <a:lnTo>
                      <a:pt x="2591" y="115"/>
                    </a:lnTo>
                    <a:lnTo>
                      <a:pt x="2591" y="122"/>
                    </a:lnTo>
                    <a:lnTo>
                      <a:pt x="2592" y="128"/>
                    </a:lnTo>
                    <a:lnTo>
                      <a:pt x="2593" y="135"/>
                    </a:lnTo>
                    <a:lnTo>
                      <a:pt x="2595" y="141"/>
                    </a:lnTo>
                    <a:lnTo>
                      <a:pt x="2598" y="146"/>
                    </a:lnTo>
                    <a:lnTo>
                      <a:pt x="2601" y="151"/>
                    </a:lnTo>
                    <a:lnTo>
                      <a:pt x="2604" y="155"/>
                    </a:lnTo>
                    <a:lnTo>
                      <a:pt x="2607" y="160"/>
                    </a:lnTo>
                    <a:lnTo>
                      <a:pt x="2611" y="163"/>
                    </a:lnTo>
                    <a:lnTo>
                      <a:pt x="2615" y="166"/>
                    </a:lnTo>
                    <a:lnTo>
                      <a:pt x="2619" y="170"/>
                    </a:lnTo>
                    <a:lnTo>
                      <a:pt x="2625" y="172"/>
                    </a:lnTo>
                    <a:lnTo>
                      <a:pt x="2634" y="175"/>
                    </a:lnTo>
                    <a:lnTo>
                      <a:pt x="2646" y="176"/>
                    </a:lnTo>
                    <a:lnTo>
                      <a:pt x="2656" y="175"/>
                    </a:lnTo>
                    <a:lnTo>
                      <a:pt x="2667" y="172"/>
                    </a:lnTo>
                    <a:lnTo>
                      <a:pt x="2676" y="167"/>
                    </a:lnTo>
                    <a:lnTo>
                      <a:pt x="2685" y="161"/>
                    </a:lnTo>
                    <a:lnTo>
                      <a:pt x="2688" y="157"/>
                    </a:lnTo>
                    <a:lnTo>
                      <a:pt x="2693" y="152"/>
                    </a:lnTo>
                    <a:lnTo>
                      <a:pt x="2695" y="147"/>
                    </a:lnTo>
                    <a:lnTo>
                      <a:pt x="2698" y="142"/>
                    </a:lnTo>
                    <a:lnTo>
                      <a:pt x="2700" y="135"/>
                    </a:lnTo>
                    <a:lnTo>
                      <a:pt x="2701" y="128"/>
                    </a:lnTo>
                    <a:lnTo>
                      <a:pt x="2702" y="122"/>
                    </a:lnTo>
                    <a:lnTo>
                      <a:pt x="2702" y="113"/>
                    </a:lnTo>
                    <a:lnTo>
                      <a:pt x="2702" y="101"/>
                    </a:lnTo>
                    <a:lnTo>
                      <a:pt x="2699" y="88"/>
                    </a:lnTo>
                    <a:lnTo>
                      <a:pt x="2697" y="84"/>
                    </a:lnTo>
                    <a:lnTo>
                      <a:pt x="2694" y="78"/>
                    </a:lnTo>
                    <a:lnTo>
                      <a:pt x="2692" y="74"/>
                    </a:lnTo>
                    <a:lnTo>
                      <a:pt x="2687" y="69"/>
                    </a:lnTo>
                    <a:lnTo>
                      <a:pt x="2684" y="66"/>
                    </a:lnTo>
                    <a:lnTo>
                      <a:pt x="2680" y="63"/>
                    </a:lnTo>
                    <a:lnTo>
                      <a:pt x="2675" y="59"/>
                    </a:lnTo>
                    <a:lnTo>
                      <a:pt x="2670" y="57"/>
                    </a:lnTo>
                    <a:lnTo>
                      <a:pt x="2666" y="55"/>
                    </a:lnTo>
                    <a:lnTo>
                      <a:pt x="2659" y="54"/>
                    </a:lnTo>
                    <a:lnTo>
                      <a:pt x="2654" y="53"/>
                    </a:lnTo>
                    <a:lnTo>
                      <a:pt x="2648" y="53"/>
                    </a:lnTo>
                    <a:close/>
                    <a:moveTo>
                      <a:pt x="2647" y="69"/>
                    </a:moveTo>
                    <a:lnTo>
                      <a:pt x="2652" y="69"/>
                    </a:lnTo>
                    <a:lnTo>
                      <a:pt x="2656" y="71"/>
                    </a:lnTo>
                    <a:lnTo>
                      <a:pt x="2659" y="72"/>
                    </a:lnTo>
                    <a:lnTo>
                      <a:pt x="2663" y="73"/>
                    </a:lnTo>
                    <a:lnTo>
                      <a:pt x="2669" y="78"/>
                    </a:lnTo>
                    <a:lnTo>
                      <a:pt x="2673" y="84"/>
                    </a:lnTo>
                    <a:lnTo>
                      <a:pt x="2678" y="91"/>
                    </a:lnTo>
                    <a:lnTo>
                      <a:pt x="2680" y="98"/>
                    </a:lnTo>
                    <a:lnTo>
                      <a:pt x="2681" y="106"/>
                    </a:lnTo>
                    <a:lnTo>
                      <a:pt x="2682" y="114"/>
                    </a:lnTo>
                    <a:lnTo>
                      <a:pt x="2681" y="124"/>
                    </a:lnTo>
                    <a:lnTo>
                      <a:pt x="2679" y="133"/>
                    </a:lnTo>
                    <a:lnTo>
                      <a:pt x="2675" y="141"/>
                    </a:lnTo>
                    <a:lnTo>
                      <a:pt x="2672" y="147"/>
                    </a:lnTo>
                    <a:lnTo>
                      <a:pt x="2667" y="152"/>
                    </a:lnTo>
                    <a:lnTo>
                      <a:pt x="2660" y="156"/>
                    </a:lnTo>
                    <a:lnTo>
                      <a:pt x="2654" y="159"/>
                    </a:lnTo>
                    <a:lnTo>
                      <a:pt x="2647" y="160"/>
                    </a:lnTo>
                    <a:lnTo>
                      <a:pt x="2640" y="159"/>
                    </a:lnTo>
                    <a:lnTo>
                      <a:pt x="2633" y="156"/>
                    </a:lnTo>
                    <a:lnTo>
                      <a:pt x="2627" y="152"/>
                    </a:lnTo>
                    <a:lnTo>
                      <a:pt x="2622" y="147"/>
                    </a:lnTo>
                    <a:lnTo>
                      <a:pt x="2618" y="141"/>
                    </a:lnTo>
                    <a:lnTo>
                      <a:pt x="2615" y="133"/>
                    </a:lnTo>
                    <a:lnTo>
                      <a:pt x="2613" y="124"/>
                    </a:lnTo>
                    <a:lnTo>
                      <a:pt x="2613" y="115"/>
                    </a:lnTo>
                    <a:lnTo>
                      <a:pt x="2613" y="106"/>
                    </a:lnTo>
                    <a:lnTo>
                      <a:pt x="2615" y="98"/>
                    </a:lnTo>
                    <a:lnTo>
                      <a:pt x="2617" y="91"/>
                    </a:lnTo>
                    <a:lnTo>
                      <a:pt x="2620" y="84"/>
                    </a:lnTo>
                    <a:lnTo>
                      <a:pt x="2626" y="77"/>
                    </a:lnTo>
                    <a:lnTo>
                      <a:pt x="2631" y="73"/>
                    </a:lnTo>
                    <a:lnTo>
                      <a:pt x="2639" y="69"/>
                    </a:lnTo>
                    <a:lnTo>
                      <a:pt x="2647" y="69"/>
                    </a:lnTo>
                    <a:close/>
                    <a:moveTo>
                      <a:pt x="2721" y="167"/>
                    </a:moveTo>
                    <a:lnTo>
                      <a:pt x="2727" y="171"/>
                    </a:lnTo>
                    <a:lnTo>
                      <a:pt x="2736" y="173"/>
                    </a:lnTo>
                    <a:lnTo>
                      <a:pt x="2743" y="175"/>
                    </a:lnTo>
                    <a:lnTo>
                      <a:pt x="2753" y="175"/>
                    </a:lnTo>
                    <a:lnTo>
                      <a:pt x="2763" y="175"/>
                    </a:lnTo>
                    <a:lnTo>
                      <a:pt x="2771" y="173"/>
                    </a:lnTo>
                    <a:lnTo>
                      <a:pt x="2778" y="170"/>
                    </a:lnTo>
                    <a:lnTo>
                      <a:pt x="2784" y="165"/>
                    </a:lnTo>
                    <a:lnTo>
                      <a:pt x="2790" y="161"/>
                    </a:lnTo>
                    <a:lnTo>
                      <a:pt x="2793" y="154"/>
                    </a:lnTo>
                    <a:lnTo>
                      <a:pt x="2795" y="147"/>
                    </a:lnTo>
                    <a:lnTo>
                      <a:pt x="2795" y="141"/>
                    </a:lnTo>
                    <a:lnTo>
                      <a:pt x="2795" y="134"/>
                    </a:lnTo>
                    <a:lnTo>
                      <a:pt x="2794" y="128"/>
                    </a:lnTo>
                    <a:lnTo>
                      <a:pt x="2792" y="124"/>
                    </a:lnTo>
                    <a:lnTo>
                      <a:pt x="2788" y="118"/>
                    </a:lnTo>
                    <a:lnTo>
                      <a:pt x="2784" y="115"/>
                    </a:lnTo>
                    <a:lnTo>
                      <a:pt x="2779" y="112"/>
                    </a:lnTo>
                    <a:lnTo>
                      <a:pt x="2773" y="108"/>
                    </a:lnTo>
                    <a:lnTo>
                      <a:pt x="2766" y="105"/>
                    </a:lnTo>
                    <a:lnTo>
                      <a:pt x="2756" y="101"/>
                    </a:lnTo>
                    <a:lnTo>
                      <a:pt x="2750" y="96"/>
                    </a:lnTo>
                    <a:lnTo>
                      <a:pt x="2747" y="94"/>
                    </a:lnTo>
                    <a:lnTo>
                      <a:pt x="2746" y="92"/>
                    </a:lnTo>
                    <a:lnTo>
                      <a:pt x="2744" y="88"/>
                    </a:lnTo>
                    <a:lnTo>
                      <a:pt x="2744" y="85"/>
                    </a:lnTo>
                    <a:lnTo>
                      <a:pt x="2744" y="82"/>
                    </a:lnTo>
                    <a:lnTo>
                      <a:pt x="2746" y="78"/>
                    </a:lnTo>
                    <a:lnTo>
                      <a:pt x="2747" y="76"/>
                    </a:lnTo>
                    <a:lnTo>
                      <a:pt x="2749" y="74"/>
                    </a:lnTo>
                    <a:lnTo>
                      <a:pt x="2752" y="72"/>
                    </a:lnTo>
                    <a:lnTo>
                      <a:pt x="2755" y="71"/>
                    </a:lnTo>
                    <a:lnTo>
                      <a:pt x="2759" y="69"/>
                    </a:lnTo>
                    <a:lnTo>
                      <a:pt x="2763" y="69"/>
                    </a:lnTo>
                    <a:lnTo>
                      <a:pt x="2770" y="69"/>
                    </a:lnTo>
                    <a:lnTo>
                      <a:pt x="2777" y="72"/>
                    </a:lnTo>
                    <a:lnTo>
                      <a:pt x="2782" y="74"/>
                    </a:lnTo>
                    <a:lnTo>
                      <a:pt x="2787" y="76"/>
                    </a:lnTo>
                    <a:lnTo>
                      <a:pt x="2792" y="61"/>
                    </a:lnTo>
                    <a:lnTo>
                      <a:pt x="2787" y="57"/>
                    </a:lnTo>
                    <a:lnTo>
                      <a:pt x="2780" y="55"/>
                    </a:lnTo>
                    <a:lnTo>
                      <a:pt x="2773" y="54"/>
                    </a:lnTo>
                    <a:lnTo>
                      <a:pt x="2764" y="53"/>
                    </a:lnTo>
                    <a:lnTo>
                      <a:pt x="2755" y="54"/>
                    </a:lnTo>
                    <a:lnTo>
                      <a:pt x="2747" y="56"/>
                    </a:lnTo>
                    <a:lnTo>
                      <a:pt x="2740" y="58"/>
                    </a:lnTo>
                    <a:lnTo>
                      <a:pt x="2735" y="63"/>
                    </a:lnTo>
                    <a:lnTo>
                      <a:pt x="2730" y="68"/>
                    </a:lnTo>
                    <a:lnTo>
                      <a:pt x="2727" y="74"/>
                    </a:lnTo>
                    <a:lnTo>
                      <a:pt x="2725" y="81"/>
                    </a:lnTo>
                    <a:lnTo>
                      <a:pt x="2724" y="87"/>
                    </a:lnTo>
                    <a:lnTo>
                      <a:pt x="2725" y="93"/>
                    </a:lnTo>
                    <a:lnTo>
                      <a:pt x="2726" y="97"/>
                    </a:lnTo>
                    <a:lnTo>
                      <a:pt x="2728" y="102"/>
                    </a:lnTo>
                    <a:lnTo>
                      <a:pt x="2732" y="106"/>
                    </a:lnTo>
                    <a:lnTo>
                      <a:pt x="2736" y="111"/>
                    </a:lnTo>
                    <a:lnTo>
                      <a:pt x="2741" y="114"/>
                    </a:lnTo>
                    <a:lnTo>
                      <a:pt x="2748" y="117"/>
                    </a:lnTo>
                    <a:lnTo>
                      <a:pt x="2754" y="121"/>
                    </a:lnTo>
                    <a:lnTo>
                      <a:pt x="2764" y="125"/>
                    </a:lnTo>
                    <a:lnTo>
                      <a:pt x="2770" y="130"/>
                    </a:lnTo>
                    <a:lnTo>
                      <a:pt x="2773" y="133"/>
                    </a:lnTo>
                    <a:lnTo>
                      <a:pt x="2775" y="135"/>
                    </a:lnTo>
                    <a:lnTo>
                      <a:pt x="2776" y="139"/>
                    </a:lnTo>
                    <a:lnTo>
                      <a:pt x="2776" y="142"/>
                    </a:lnTo>
                    <a:lnTo>
                      <a:pt x="2776" y="146"/>
                    </a:lnTo>
                    <a:lnTo>
                      <a:pt x="2775" y="150"/>
                    </a:lnTo>
                    <a:lnTo>
                      <a:pt x="2773" y="152"/>
                    </a:lnTo>
                    <a:lnTo>
                      <a:pt x="2770" y="155"/>
                    </a:lnTo>
                    <a:lnTo>
                      <a:pt x="2767" y="157"/>
                    </a:lnTo>
                    <a:lnTo>
                      <a:pt x="2763" y="159"/>
                    </a:lnTo>
                    <a:lnTo>
                      <a:pt x="2759" y="160"/>
                    </a:lnTo>
                    <a:lnTo>
                      <a:pt x="2753" y="160"/>
                    </a:lnTo>
                    <a:lnTo>
                      <a:pt x="2746" y="160"/>
                    </a:lnTo>
                    <a:lnTo>
                      <a:pt x="2738" y="157"/>
                    </a:lnTo>
                    <a:lnTo>
                      <a:pt x="2732" y="154"/>
                    </a:lnTo>
                    <a:lnTo>
                      <a:pt x="2726" y="152"/>
                    </a:lnTo>
                    <a:lnTo>
                      <a:pt x="2721" y="167"/>
                    </a:lnTo>
                    <a:close/>
                    <a:moveTo>
                      <a:pt x="1" y="514"/>
                    </a:moveTo>
                    <a:lnTo>
                      <a:pt x="22" y="514"/>
                    </a:lnTo>
                    <a:lnTo>
                      <a:pt x="22" y="449"/>
                    </a:lnTo>
                    <a:lnTo>
                      <a:pt x="23" y="449"/>
                    </a:lnTo>
                    <a:lnTo>
                      <a:pt x="25" y="454"/>
                    </a:lnTo>
                    <a:lnTo>
                      <a:pt x="28" y="457"/>
                    </a:lnTo>
                    <a:lnTo>
                      <a:pt x="33" y="460"/>
                    </a:lnTo>
                    <a:lnTo>
                      <a:pt x="37" y="464"/>
                    </a:lnTo>
                    <a:lnTo>
                      <a:pt x="41" y="466"/>
                    </a:lnTo>
                    <a:lnTo>
                      <a:pt x="47" y="467"/>
                    </a:lnTo>
                    <a:lnTo>
                      <a:pt x="52" y="468"/>
                    </a:lnTo>
                    <a:lnTo>
                      <a:pt x="57" y="468"/>
                    </a:lnTo>
                    <a:lnTo>
                      <a:pt x="67" y="467"/>
                    </a:lnTo>
                    <a:lnTo>
                      <a:pt x="77" y="464"/>
                    </a:lnTo>
                    <a:lnTo>
                      <a:pt x="86" y="459"/>
                    </a:lnTo>
                    <a:lnTo>
                      <a:pt x="93" y="453"/>
                    </a:lnTo>
                    <a:lnTo>
                      <a:pt x="97" y="448"/>
                    </a:lnTo>
                    <a:lnTo>
                      <a:pt x="101" y="444"/>
                    </a:lnTo>
                    <a:lnTo>
                      <a:pt x="103" y="438"/>
                    </a:lnTo>
                    <a:lnTo>
                      <a:pt x="105" y="433"/>
                    </a:lnTo>
                    <a:lnTo>
                      <a:pt x="107" y="427"/>
                    </a:lnTo>
                    <a:lnTo>
                      <a:pt x="108" y="420"/>
                    </a:lnTo>
                    <a:lnTo>
                      <a:pt x="109" y="413"/>
                    </a:lnTo>
                    <a:lnTo>
                      <a:pt x="109" y="405"/>
                    </a:lnTo>
                    <a:lnTo>
                      <a:pt x="108" y="393"/>
                    </a:lnTo>
                    <a:lnTo>
                      <a:pt x="106" y="380"/>
                    </a:lnTo>
                    <a:lnTo>
                      <a:pt x="102" y="370"/>
                    </a:lnTo>
                    <a:lnTo>
                      <a:pt x="95" y="361"/>
                    </a:lnTo>
                    <a:lnTo>
                      <a:pt x="89" y="355"/>
                    </a:lnTo>
                    <a:lnTo>
                      <a:pt x="80" y="349"/>
                    </a:lnTo>
                    <a:lnTo>
                      <a:pt x="76" y="348"/>
                    </a:lnTo>
                    <a:lnTo>
                      <a:pt x="71" y="347"/>
                    </a:lnTo>
                    <a:lnTo>
                      <a:pt x="66" y="346"/>
                    </a:lnTo>
                    <a:lnTo>
                      <a:pt x="61" y="346"/>
                    </a:lnTo>
                    <a:lnTo>
                      <a:pt x="54" y="346"/>
                    </a:lnTo>
                    <a:lnTo>
                      <a:pt x="48" y="347"/>
                    </a:lnTo>
                    <a:lnTo>
                      <a:pt x="42" y="349"/>
                    </a:lnTo>
                    <a:lnTo>
                      <a:pt x="37" y="351"/>
                    </a:lnTo>
                    <a:lnTo>
                      <a:pt x="33" y="355"/>
                    </a:lnTo>
                    <a:lnTo>
                      <a:pt x="28" y="358"/>
                    </a:lnTo>
                    <a:lnTo>
                      <a:pt x="24" y="362"/>
                    </a:lnTo>
                    <a:lnTo>
                      <a:pt x="21" y="368"/>
                    </a:lnTo>
                    <a:lnTo>
                      <a:pt x="20" y="368"/>
                    </a:lnTo>
                    <a:lnTo>
                      <a:pt x="20" y="348"/>
                    </a:lnTo>
                    <a:lnTo>
                      <a:pt x="0" y="348"/>
                    </a:lnTo>
                    <a:lnTo>
                      <a:pt x="1" y="357"/>
                    </a:lnTo>
                    <a:lnTo>
                      <a:pt x="1" y="366"/>
                    </a:lnTo>
                    <a:lnTo>
                      <a:pt x="1" y="376"/>
                    </a:lnTo>
                    <a:lnTo>
                      <a:pt x="1" y="386"/>
                    </a:lnTo>
                    <a:lnTo>
                      <a:pt x="1" y="514"/>
                    </a:lnTo>
                    <a:close/>
                    <a:moveTo>
                      <a:pt x="22" y="397"/>
                    </a:moveTo>
                    <a:lnTo>
                      <a:pt x="23" y="393"/>
                    </a:lnTo>
                    <a:lnTo>
                      <a:pt x="23" y="389"/>
                    </a:lnTo>
                    <a:lnTo>
                      <a:pt x="25" y="383"/>
                    </a:lnTo>
                    <a:lnTo>
                      <a:pt x="28" y="378"/>
                    </a:lnTo>
                    <a:lnTo>
                      <a:pt x="32" y="374"/>
                    </a:lnTo>
                    <a:lnTo>
                      <a:pt x="35" y="369"/>
                    </a:lnTo>
                    <a:lnTo>
                      <a:pt x="40" y="367"/>
                    </a:lnTo>
                    <a:lnTo>
                      <a:pt x="44" y="365"/>
                    </a:lnTo>
                    <a:lnTo>
                      <a:pt x="50" y="362"/>
                    </a:lnTo>
                    <a:lnTo>
                      <a:pt x="55" y="362"/>
                    </a:lnTo>
                    <a:lnTo>
                      <a:pt x="63" y="364"/>
                    </a:lnTo>
                    <a:lnTo>
                      <a:pt x="69" y="366"/>
                    </a:lnTo>
                    <a:lnTo>
                      <a:pt x="75" y="370"/>
                    </a:lnTo>
                    <a:lnTo>
                      <a:pt x="80" y="376"/>
                    </a:lnTo>
                    <a:lnTo>
                      <a:pt x="83" y="381"/>
                    </a:lnTo>
                    <a:lnTo>
                      <a:pt x="87" y="389"/>
                    </a:lnTo>
                    <a:lnTo>
                      <a:pt x="88" y="397"/>
                    </a:lnTo>
                    <a:lnTo>
                      <a:pt x="89" y="406"/>
                    </a:lnTo>
                    <a:lnTo>
                      <a:pt x="88" y="416"/>
                    </a:lnTo>
                    <a:lnTo>
                      <a:pt x="87" y="425"/>
                    </a:lnTo>
                    <a:lnTo>
                      <a:pt x="83" y="433"/>
                    </a:lnTo>
                    <a:lnTo>
                      <a:pt x="80" y="439"/>
                    </a:lnTo>
                    <a:lnTo>
                      <a:pt x="75" y="444"/>
                    </a:lnTo>
                    <a:lnTo>
                      <a:pt x="68" y="448"/>
                    </a:lnTo>
                    <a:lnTo>
                      <a:pt x="62" y="450"/>
                    </a:lnTo>
                    <a:lnTo>
                      <a:pt x="54" y="452"/>
                    </a:lnTo>
                    <a:lnTo>
                      <a:pt x="49" y="452"/>
                    </a:lnTo>
                    <a:lnTo>
                      <a:pt x="43" y="449"/>
                    </a:lnTo>
                    <a:lnTo>
                      <a:pt x="39" y="447"/>
                    </a:lnTo>
                    <a:lnTo>
                      <a:pt x="35" y="445"/>
                    </a:lnTo>
                    <a:lnTo>
                      <a:pt x="30" y="440"/>
                    </a:lnTo>
                    <a:lnTo>
                      <a:pt x="27" y="437"/>
                    </a:lnTo>
                    <a:lnTo>
                      <a:pt x="25" y="432"/>
                    </a:lnTo>
                    <a:lnTo>
                      <a:pt x="23" y="426"/>
                    </a:lnTo>
                    <a:lnTo>
                      <a:pt x="22" y="423"/>
                    </a:lnTo>
                    <a:lnTo>
                      <a:pt x="22" y="418"/>
                    </a:lnTo>
                    <a:lnTo>
                      <a:pt x="22" y="397"/>
                    </a:lnTo>
                    <a:close/>
                    <a:moveTo>
                      <a:pt x="135" y="466"/>
                    </a:moveTo>
                    <a:lnTo>
                      <a:pt x="156" y="466"/>
                    </a:lnTo>
                    <a:lnTo>
                      <a:pt x="156" y="403"/>
                    </a:lnTo>
                    <a:lnTo>
                      <a:pt x="157" y="398"/>
                    </a:lnTo>
                    <a:lnTo>
                      <a:pt x="157" y="393"/>
                    </a:lnTo>
                    <a:lnTo>
                      <a:pt x="159" y="387"/>
                    </a:lnTo>
                    <a:lnTo>
                      <a:pt x="160" y="381"/>
                    </a:lnTo>
                    <a:lnTo>
                      <a:pt x="163" y="377"/>
                    </a:lnTo>
                    <a:lnTo>
                      <a:pt x="167" y="374"/>
                    </a:lnTo>
                    <a:lnTo>
                      <a:pt x="171" y="370"/>
                    </a:lnTo>
                    <a:lnTo>
                      <a:pt x="175" y="367"/>
                    </a:lnTo>
                    <a:lnTo>
                      <a:pt x="179" y="366"/>
                    </a:lnTo>
                    <a:lnTo>
                      <a:pt x="185" y="366"/>
                    </a:lnTo>
                    <a:lnTo>
                      <a:pt x="189" y="366"/>
                    </a:lnTo>
                    <a:lnTo>
                      <a:pt x="192" y="366"/>
                    </a:lnTo>
                    <a:lnTo>
                      <a:pt x="192" y="346"/>
                    </a:lnTo>
                    <a:lnTo>
                      <a:pt x="189" y="346"/>
                    </a:lnTo>
                    <a:lnTo>
                      <a:pt x="186" y="346"/>
                    </a:lnTo>
                    <a:lnTo>
                      <a:pt x="181" y="346"/>
                    </a:lnTo>
                    <a:lnTo>
                      <a:pt x="176" y="347"/>
                    </a:lnTo>
                    <a:lnTo>
                      <a:pt x="171" y="349"/>
                    </a:lnTo>
                    <a:lnTo>
                      <a:pt x="167" y="352"/>
                    </a:lnTo>
                    <a:lnTo>
                      <a:pt x="163" y="356"/>
                    </a:lnTo>
                    <a:lnTo>
                      <a:pt x="160" y="360"/>
                    </a:lnTo>
                    <a:lnTo>
                      <a:pt x="157" y="366"/>
                    </a:lnTo>
                    <a:lnTo>
                      <a:pt x="155" y="371"/>
                    </a:lnTo>
                    <a:lnTo>
                      <a:pt x="154" y="371"/>
                    </a:lnTo>
                    <a:lnTo>
                      <a:pt x="152" y="348"/>
                    </a:lnTo>
                    <a:lnTo>
                      <a:pt x="135" y="348"/>
                    </a:lnTo>
                    <a:lnTo>
                      <a:pt x="135" y="356"/>
                    </a:lnTo>
                    <a:lnTo>
                      <a:pt x="135" y="365"/>
                    </a:lnTo>
                    <a:lnTo>
                      <a:pt x="135" y="375"/>
                    </a:lnTo>
                    <a:lnTo>
                      <a:pt x="135" y="385"/>
                    </a:lnTo>
                    <a:lnTo>
                      <a:pt x="135" y="466"/>
                    </a:lnTo>
                    <a:close/>
                    <a:moveTo>
                      <a:pt x="235" y="466"/>
                    </a:moveTo>
                    <a:lnTo>
                      <a:pt x="235" y="348"/>
                    </a:lnTo>
                    <a:lnTo>
                      <a:pt x="214" y="348"/>
                    </a:lnTo>
                    <a:lnTo>
                      <a:pt x="214" y="466"/>
                    </a:lnTo>
                    <a:lnTo>
                      <a:pt x="235" y="466"/>
                    </a:lnTo>
                    <a:close/>
                    <a:moveTo>
                      <a:pt x="224" y="301"/>
                    </a:moveTo>
                    <a:lnTo>
                      <a:pt x="218" y="302"/>
                    </a:lnTo>
                    <a:lnTo>
                      <a:pt x="215" y="306"/>
                    </a:lnTo>
                    <a:lnTo>
                      <a:pt x="212" y="310"/>
                    </a:lnTo>
                    <a:lnTo>
                      <a:pt x="211" y="315"/>
                    </a:lnTo>
                    <a:lnTo>
                      <a:pt x="212" y="320"/>
                    </a:lnTo>
                    <a:lnTo>
                      <a:pt x="214" y="325"/>
                    </a:lnTo>
                    <a:lnTo>
                      <a:pt x="218" y="327"/>
                    </a:lnTo>
                    <a:lnTo>
                      <a:pt x="224" y="328"/>
                    </a:lnTo>
                    <a:lnTo>
                      <a:pt x="229" y="327"/>
                    </a:lnTo>
                    <a:lnTo>
                      <a:pt x="233" y="325"/>
                    </a:lnTo>
                    <a:lnTo>
                      <a:pt x="236" y="320"/>
                    </a:lnTo>
                    <a:lnTo>
                      <a:pt x="237" y="315"/>
                    </a:lnTo>
                    <a:lnTo>
                      <a:pt x="236" y="310"/>
                    </a:lnTo>
                    <a:lnTo>
                      <a:pt x="233" y="306"/>
                    </a:lnTo>
                    <a:lnTo>
                      <a:pt x="229" y="302"/>
                    </a:lnTo>
                    <a:lnTo>
                      <a:pt x="224" y="301"/>
                    </a:lnTo>
                    <a:close/>
                    <a:moveTo>
                      <a:pt x="269" y="466"/>
                    </a:moveTo>
                    <a:lnTo>
                      <a:pt x="290" y="466"/>
                    </a:lnTo>
                    <a:lnTo>
                      <a:pt x="290" y="395"/>
                    </a:lnTo>
                    <a:lnTo>
                      <a:pt x="290" y="389"/>
                    </a:lnTo>
                    <a:lnTo>
                      <a:pt x="291" y="385"/>
                    </a:lnTo>
                    <a:lnTo>
                      <a:pt x="293" y="380"/>
                    </a:lnTo>
                    <a:lnTo>
                      <a:pt x="295" y="377"/>
                    </a:lnTo>
                    <a:lnTo>
                      <a:pt x="298" y="372"/>
                    </a:lnTo>
                    <a:lnTo>
                      <a:pt x="302" y="369"/>
                    </a:lnTo>
                    <a:lnTo>
                      <a:pt x="305" y="367"/>
                    </a:lnTo>
                    <a:lnTo>
                      <a:pt x="309" y="365"/>
                    </a:lnTo>
                    <a:lnTo>
                      <a:pt x="313" y="364"/>
                    </a:lnTo>
                    <a:lnTo>
                      <a:pt x="319" y="362"/>
                    </a:lnTo>
                    <a:lnTo>
                      <a:pt x="325" y="364"/>
                    </a:lnTo>
                    <a:lnTo>
                      <a:pt x="331" y="366"/>
                    </a:lnTo>
                    <a:lnTo>
                      <a:pt x="336" y="369"/>
                    </a:lnTo>
                    <a:lnTo>
                      <a:pt x="339" y="374"/>
                    </a:lnTo>
                    <a:lnTo>
                      <a:pt x="343" y="378"/>
                    </a:lnTo>
                    <a:lnTo>
                      <a:pt x="344" y="385"/>
                    </a:lnTo>
                    <a:lnTo>
                      <a:pt x="345" y="390"/>
                    </a:lnTo>
                    <a:lnTo>
                      <a:pt x="345" y="398"/>
                    </a:lnTo>
                    <a:lnTo>
                      <a:pt x="345" y="466"/>
                    </a:lnTo>
                    <a:lnTo>
                      <a:pt x="366" y="466"/>
                    </a:lnTo>
                    <a:lnTo>
                      <a:pt x="366" y="396"/>
                    </a:lnTo>
                    <a:lnTo>
                      <a:pt x="365" y="388"/>
                    </a:lnTo>
                    <a:lnTo>
                      <a:pt x="365" y="381"/>
                    </a:lnTo>
                    <a:lnTo>
                      <a:pt x="363" y="376"/>
                    </a:lnTo>
                    <a:lnTo>
                      <a:pt x="362" y="370"/>
                    </a:lnTo>
                    <a:lnTo>
                      <a:pt x="358" y="361"/>
                    </a:lnTo>
                    <a:lnTo>
                      <a:pt x="352" y="355"/>
                    </a:lnTo>
                    <a:lnTo>
                      <a:pt x="346" y="350"/>
                    </a:lnTo>
                    <a:lnTo>
                      <a:pt x="338" y="347"/>
                    </a:lnTo>
                    <a:lnTo>
                      <a:pt x="332" y="346"/>
                    </a:lnTo>
                    <a:lnTo>
                      <a:pt x="325" y="346"/>
                    </a:lnTo>
                    <a:lnTo>
                      <a:pt x="319" y="346"/>
                    </a:lnTo>
                    <a:lnTo>
                      <a:pt x="312" y="347"/>
                    </a:lnTo>
                    <a:lnTo>
                      <a:pt x="307" y="349"/>
                    </a:lnTo>
                    <a:lnTo>
                      <a:pt x="302" y="352"/>
                    </a:lnTo>
                    <a:lnTo>
                      <a:pt x="297" y="356"/>
                    </a:lnTo>
                    <a:lnTo>
                      <a:pt x="294" y="359"/>
                    </a:lnTo>
                    <a:lnTo>
                      <a:pt x="291" y="364"/>
                    </a:lnTo>
                    <a:lnTo>
                      <a:pt x="287" y="367"/>
                    </a:lnTo>
                    <a:lnTo>
                      <a:pt x="287" y="367"/>
                    </a:lnTo>
                    <a:lnTo>
                      <a:pt x="286" y="348"/>
                    </a:lnTo>
                    <a:lnTo>
                      <a:pt x="268" y="348"/>
                    </a:lnTo>
                    <a:lnTo>
                      <a:pt x="269" y="362"/>
                    </a:lnTo>
                    <a:lnTo>
                      <a:pt x="269" y="380"/>
                    </a:lnTo>
                    <a:lnTo>
                      <a:pt x="269" y="466"/>
                    </a:lnTo>
                    <a:close/>
                    <a:moveTo>
                      <a:pt x="478" y="445"/>
                    </a:moveTo>
                    <a:lnTo>
                      <a:pt x="472" y="447"/>
                    </a:lnTo>
                    <a:lnTo>
                      <a:pt x="467" y="449"/>
                    </a:lnTo>
                    <a:lnTo>
                      <a:pt x="460" y="450"/>
                    </a:lnTo>
                    <a:lnTo>
                      <a:pt x="452" y="450"/>
                    </a:lnTo>
                    <a:lnTo>
                      <a:pt x="444" y="450"/>
                    </a:lnTo>
                    <a:lnTo>
                      <a:pt x="437" y="448"/>
                    </a:lnTo>
                    <a:lnTo>
                      <a:pt x="430" y="444"/>
                    </a:lnTo>
                    <a:lnTo>
                      <a:pt x="424" y="439"/>
                    </a:lnTo>
                    <a:lnTo>
                      <a:pt x="419" y="433"/>
                    </a:lnTo>
                    <a:lnTo>
                      <a:pt x="415" y="425"/>
                    </a:lnTo>
                    <a:lnTo>
                      <a:pt x="413" y="417"/>
                    </a:lnTo>
                    <a:lnTo>
                      <a:pt x="413" y="407"/>
                    </a:lnTo>
                    <a:lnTo>
                      <a:pt x="413" y="398"/>
                    </a:lnTo>
                    <a:lnTo>
                      <a:pt x="415" y="389"/>
                    </a:lnTo>
                    <a:lnTo>
                      <a:pt x="418" y="383"/>
                    </a:lnTo>
                    <a:lnTo>
                      <a:pt x="422" y="376"/>
                    </a:lnTo>
                    <a:lnTo>
                      <a:pt x="429" y="370"/>
                    </a:lnTo>
                    <a:lnTo>
                      <a:pt x="435" y="366"/>
                    </a:lnTo>
                    <a:lnTo>
                      <a:pt x="443" y="364"/>
                    </a:lnTo>
                    <a:lnTo>
                      <a:pt x="453" y="362"/>
                    </a:lnTo>
                    <a:lnTo>
                      <a:pt x="460" y="362"/>
                    </a:lnTo>
                    <a:lnTo>
                      <a:pt x="467" y="365"/>
                    </a:lnTo>
                    <a:lnTo>
                      <a:pt x="472" y="366"/>
                    </a:lnTo>
                    <a:lnTo>
                      <a:pt x="476" y="368"/>
                    </a:lnTo>
                    <a:lnTo>
                      <a:pt x="482" y="351"/>
                    </a:lnTo>
                    <a:lnTo>
                      <a:pt x="476" y="349"/>
                    </a:lnTo>
                    <a:lnTo>
                      <a:pt x="470" y="347"/>
                    </a:lnTo>
                    <a:lnTo>
                      <a:pt x="461" y="346"/>
                    </a:lnTo>
                    <a:lnTo>
                      <a:pt x="453" y="346"/>
                    </a:lnTo>
                    <a:lnTo>
                      <a:pt x="446" y="346"/>
                    </a:lnTo>
                    <a:lnTo>
                      <a:pt x="440" y="347"/>
                    </a:lnTo>
                    <a:lnTo>
                      <a:pt x="433" y="348"/>
                    </a:lnTo>
                    <a:lnTo>
                      <a:pt x="428" y="350"/>
                    </a:lnTo>
                    <a:lnTo>
                      <a:pt x="422" y="352"/>
                    </a:lnTo>
                    <a:lnTo>
                      <a:pt x="417" y="356"/>
                    </a:lnTo>
                    <a:lnTo>
                      <a:pt x="413" y="359"/>
                    </a:lnTo>
                    <a:lnTo>
                      <a:pt x="408" y="364"/>
                    </a:lnTo>
                    <a:lnTo>
                      <a:pt x="404" y="368"/>
                    </a:lnTo>
                    <a:lnTo>
                      <a:pt x="401" y="372"/>
                    </a:lnTo>
                    <a:lnTo>
                      <a:pt x="398" y="377"/>
                    </a:lnTo>
                    <a:lnTo>
                      <a:pt x="395" y="383"/>
                    </a:lnTo>
                    <a:lnTo>
                      <a:pt x="394" y="389"/>
                    </a:lnTo>
                    <a:lnTo>
                      <a:pt x="392" y="395"/>
                    </a:lnTo>
                    <a:lnTo>
                      <a:pt x="392" y="401"/>
                    </a:lnTo>
                    <a:lnTo>
                      <a:pt x="391" y="408"/>
                    </a:lnTo>
                    <a:lnTo>
                      <a:pt x="392" y="420"/>
                    </a:lnTo>
                    <a:lnTo>
                      <a:pt x="395" y="433"/>
                    </a:lnTo>
                    <a:lnTo>
                      <a:pt x="398" y="438"/>
                    </a:lnTo>
                    <a:lnTo>
                      <a:pt x="401" y="443"/>
                    </a:lnTo>
                    <a:lnTo>
                      <a:pt x="403" y="447"/>
                    </a:lnTo>
                    <a:lnTo>
                      <a:pt x="407" y="452"/>
                    </a:lnTo>
                    <a:lnTo>
                      <a:pt x="411" y="455"/>
                    </a:lnTo>
                    <a:lnTo>
                      <a:pt x="415" y="458"/>
                    </a:lnTo>
                    <a:lnTo>
                      <a:pt x="420" y="462"/>
                    </a:lnTo>
                    <a:lnTo>
                      <a:pt x="425" y="464"/>
                    </a:lnTo>
                    <a:lnTo>
                      <a:pt x="430" y="466"/>
                    </a:lnTo>
                    <a:lnTo>
                      <a:pt x="435" y="467"/>
                    </a:lnTo>
                    <a:lnTo>
                      <a:pt x="442" y="468"/>
                    </a:lnTo>
                    <a:lnTo>
                      <a:pt x="448" y="468"/>
                    </a:lnTo>
                    <a:lnTo>
                      <a:pt x="459" y="467"/>
                    </a:lnTo>
                    <a:lnTo>
                      <a:pt x="468" y="466"/>
                    </a:lnTo>
                    <a:lnTo>
                      <a:pt x="475" y="464"/>
                    </a:lnTo>
                    <a:lnTo>
                      <a:pt x="481" y="462"/>
                    </a:lnTo>
                    <a:lnTo>
                      <a:pt x="478" y="445"/>
                    </a:lnTo>
                    <a:close/>
                    <a:moveTo>
                      <a:pt x="526" y="466"/>
                    </a:moveTo>
                    <a:lnTo>
                      <a:pt x="526" y="348"/>
                    </a:lnTo>
                    <a:lnTo>
                      <a:pt x="506" y="348"/>
                    </a:lnTo>
                    <a:lnTo>
                      <a:pt x="506" y="466"/>
                    </a:lnTo>
                    <a:lnTo>
                      <a:pt x="526" y="466"/>
                    </a:lnTo>
                    <a:close/>
                    <a:moveTo>
                      <a:pt x="515" y="301"/>
                    </a:moveTo>
                    <a:lnTo>
                      <a:pt x="510" y="302"/>
                    </a:lnTo>
                    <a:lnTo>
                      <a:pt x="507" y="306"/>
                    </a:lnTo>
                    <a:lnTo>
                      <a:pt x="503" y="310"/>
                    </a:lnTo>
                    <a:lnTo>
                      <a:pt x="502" y="315"/>
                    </a:lnTo>
                    <a:lnTo>
                      <a:pt x="503" y="320"/>
                    </a:lnTo>
                    <a:lnTo>
                      <a:pt x="507" y="325"/>
                    </a:lnTo>
                    <a:lnTo>
                      <a:pt x="510" y="327"/>
                    </a:lnTo>
                    <a:lnTo>
                      <a:pt x="515" y="328"/>
                    </a:lnTo>
                    <a:lnTo>
                      <a:pt x="521" y="327"/>
                    </a:lnTo>
                    <a:lnTo>
                      <a:pt x="525" y="325"/>
                    </a:lnTo>
                    <a:lnTo>
                      <a:pt x="527" y="320"/>
                    </a:lnTo>
                    <a:lnTo>
                      <a:pt x="528" y="315"/>
                    </a:lnTo>
                    <a:lnTo>
                      <a:pt x="527" y="310"/>
                    </a:lnTo>
                    <a:lnTo>
                      <a:pt x="525" y="306"/>
                    </a:lnTo>
                    <a:lnTo>
                      <a:pt x="521" y="302"/>
                    </a:lnTo>
                    <a:lnTo>
                      <a:pt x="515" y="301"/>
                    </a:lnTo>
                    <a:close/>
                    <a:moveTo>
                      <a:pt x="561" y="514"/>
                    </a:moveTo>
                    <a:lnTo>
                      <a:pt x="581" y="514"/>
                    </a:lnTo>
                    <a:lnTo>
                      <a:pt x="581" y="449"/>
                    </a:lnTo>
                    <a:lnTo>
                      <a:pt x="581" y="449"/>
                    </a:lnTo>
                    <a:lnTo>
                      <a:pt x="584" y="454"/>
                    </a:lnTo>
                    <a:lnTo>
                      <a:pt x="588" y="457"/>
                    </a:lnTo>
                    <a:lnTo>
                      <a:pt x="592" y="460"/>
                    </a:lnTo>
                    <a:lnTo>
                      <a:pt x="596" y="464"/>
                    </a:lnTo>
                    <a:lnTo>
                      <a:pt x="601" y="466"/>
                    </a:lnTo>
                    <a:lnTo>
                      <a:pt x="606" y="467"/>
                    </a:lnTo>
                    <a:lnTo>
                      <a:pt x="611" y="468"/>
                    </a:lnTo>
                    <a:lnTo>
                      <a:pt x="617" y="468"/>
                    </a:lnTo>
                    <a:lnTo>
                      <a:pt x="627" y="467"/>
                    </a:lnTo>
                    <a:lnTo>
                      <a:pt x="636" y="464"/>
                    </a:lnTo>
                    <a:lnTo>
                      <a:pt x="645" y="459"/>
                    </a:lnTo>
                    <a:lnTo>
                      <a:pt x="653" y="453"/>
                    </a:lnTo>
                    <a:lnTo>
                      <a:pt x="656" y="448"/>
                    </a:lnTo>
                    <a:lnTo>
                      <a:pt x="659" y="444"/>
                    </a:lnTo>
                    <a:lnTo>
                      <a:pt x="662" y="438"/>
                    </a:lnTo>
                    <a:lnTo>
                      <a:pt x="664" y="433"/>
                    </a:lnTo>
                    <a:lnTo>
                      <a:pt x="665" y="427"/>
                    </a:lnTo>
                    <a:lnTo>
                      <a:pt x="668" y="420"/>
                    </a:lnTo>
                    <a:lnTo>
                      <a:pt x="669" y="413"/>
                    </a:lnTo>
                    <a:lnTo>
                      <a:pt x="669" y="405"/>
                    </a:lnTo>
                    <a:lnTo>
                      <a:pt x="668" y="393"/>
                    </a:lnTo>
                    <a:lnTo>
                      <a:pt x="664" y="380"/>
                    </a:lnTo>
                    <a:lnTo>
                      <a:pt x="660" y="370"/>
                    </a:lnTo>
                    <a:lnTo>
                      <a:pt x="655" y="361"/>
                    </a:lnTo>
                    <a:lnTo>
                      <a:pt x="647" y="355"/>
                    </a:lnTo>
                    <a:lnTo>
                      <a:pt x="640" y="349"/>
                    </a:lnTo>
                    <a:lnTo>
                      <a:pt x="635" y="348"/>
                    </a:lnTo>
                    <a:lnTo>
                      <a:pt x="630" y="347"/>
                    </a:lnTo>
                    <a:lnTo>
                      <a:pt x="626" y="346"/>
                    </a:lnTo>
                    <a:lnTo>
                      <a:pt x="620" y="346"/>
                    </a:lnTo>
                    <a:lnTo>
                      <a:pt x="614" y="346"/>
                    </a:lnTo>
                    <a:lnTo>
                      <a:pt x="607" y="347"/>
                    </a:lnTo>
                    <a:lnTo>
                      <a:pt x="602" y="349"/>
                    </a:lnTo>
                    <a:lnTo>
                      <a:pt x="596" y="351"/>
                    </a:lnTo>
                    <a:lnTo>
                      <a:pt x="591" y="355"/>
                    </a:lnTo>
                    <a:lnTo>
                      <a:pt x="587" y="358"/>
                    </a:lnTo>
                    <a:lnTo>
                      <a:pt x="583" y="362"/>
                    </a:lnTo>
                    <a:lnTo>
                      <a:pt x="579" y="368"/>
                    </a:lnTo>
                    <a:lnTo>
                      <a:pt x="579" y="368"/>
                    </a:lnTo>
                    <a:lnTo>
                      <a:pt x="578" y="348"/>
                    </a:lnTo>
                    <a:lnTo>
                      <a:pt x="560" y="348"/>
                    </a:lnTo>
                    <a:lnTo>
                      <a:pt x="560" y="357"/>
                    </a:lnTo>
                    <a:lnTo>
                      <a:pt x="561" y="366"/>
                    </a:lnTo>
                    <a:lnTo>
                      <a:pt x="561" y="376"/>
                    </a:lnTo>
                    <a:lnTo>
                      <a:pt x="561" y="386"/>
                    </a:lnTo>
                    <a:lnTo>
                      <a:pt x="561" y="514"/>
                    </a:lnTo>
                    <a:close/>
                    <a:moveTo>
                      <a:pt x="581" y="397"/>
                    </a:moveTo>
                    <a:lnTo>
                      <a:pt x="581" y="393"/>
                    </a:lnTo>
                    <a:lnTo>
                      <a:pt x="582" y="389"/>
                    </a:lnTo>
                    <a:lnTo>
                      <a:pt x="584" y="383"/>
                    </a:lnTo>
                    <a:lnTo>
                      <a:pt x="587" y="378"/>
                    </a:lnTo>
                    <a:lnTo>
                      <a:pt x="590" y="374"/>
                    </a:lnTo>
                    <a:lnTo>
                      <a:pt x="594" y="369"/>
                    </a:lnTo>
                    <a:lnTo>
                      <a:pt x="599" y="367"/>
                    </a:lnTo>
                    <a:lnTo>
                      <a:pt x="604" y="365"/>
                    </a:lnTo>
                    <a:lnTo>
                      <a:pt x="608" y="362"/>
                    </a:lnTo>
                    <a:lnTo>
                      <a:pt x="614" y="362"/>
                    </a:lnTo>
                    <a:lnTo>
                      <a:pt x="621" y="364"/>
                    </a:lnTo>
                    <a:lnTo>
                      <a:pt x="629" y="366"/>
                    </a:lnTo>
                    <a:lnTo>
                      <a:pt x="634" y="370"/>
                    </a:lnTo>
                    <a:lnTo>
                      <a:pt x="638" y="376"/>
                    </a:lnTo>
                    <a:lnTo>
                      <a:pt x="643" y="381"/>
                    </a:lnTo>
                    <a:lnTo>
                      <a:pt x="646" y="389"/>
                    </a:lnTo>
                    <a:lnTo>
                      <a:pt x="647" y="397"/>
                    </a:lnTo>
                    <a:lnTo>
                      <a:pt x="648" y="406"/>
                    </a:lnTo>
                    <a:lnTo>
                      <a:pt x="647" y="416"/>
                    </a:lnTo>
                    <a:lnTo>
                      <a:pt x="645" y="425"/>
                    </a:lnTo>
                    <a:lnTo>
                      <a:pt x="643" y="433"/>
                    </a:lnTo>
                    <a:lnTo>
                      <a:pt x="638" y="439"/>
                    </a:lnTo>
                    <a:lnTo>
                      <a:pt x="634" y="444"/>
                    </a:lnTo>
                    <a:lnTo>
                      <a:pt x="628" y="448"/>
                    </a:lnTo>
                    <a:lnTo>
                      <a:pt x="621" y="450"/>
                    </a:lnTo>
                    <a:lnTo>
                      <a:pt x="613" y="452"/>
                    </a:lnTo>
                    <a:lnTo>
                      <a:pt x="607" y="452"/>
                    </a:lnTo>
                    <a:lnTo>
                      <a:pt x="603" y="449"/>
                    </a:lnTo>
                    <a:lnTo>
                      <a:pt x="597" y="447"/>
                    </a:lnTo>
                    <a:lnTo>
                      <a:pt x="593" y="445"/>
                    </a:lnTo>
                    <a:lnTo>
                      <a:pt x="590" y="440"/>
                    </a:lnTo>
                    <a:lnTo>
                      <a:pt x="587" y="437"/>
                    </a:lnTo>
                    <a:lnTo>
                      <a:pt x="583" y="432"/>
                    </a:lnTo>
                    <a:lnTo>
                      <a:pt x="582" y="426"/>
                    </a:lnTo>
                    <a:lnTo>
                      <a:pt x="581" y="423"/>
                    </a:lnTo>
                    <a:lnTo>
                      <a:pt x="581" y="418"/>
                    </a:lnTo>
                    <a:lnTo>
                      <a:pt x="581" y="397"/>
                    </a:lnTo>
                    <a:close/>
                    <a:moveTo>
                      <a:pt x="777" y="466"/>
                    </a:moveTo>
                    <a:lnTo>
                      <a:pt x="776" y="453"/>
                    </a:lnTo>
                    <a:lnTo>
                      <a:pt x="775" y="437"/>
                    </a:lnTo>
                    <a:lnTo>
                      <a:pt x="775" y="394"/>
                    </a:lnTo>
                    <a:lnTo>
                      <a:pt x="775" y="385"/>
                    </a:lnTo>
                    <a:lnTo>
                      <a:pt x="772" y="376"/>
                    </a:lnTo>
                    <a:lnTo>
                      <a:pt x="770" y="368"/>
                    </a:lnTo>
                    <a:lnTo>
                      <a:pt x="766" y="360"/>
                    </a:lnTo>
                    <a:lnTo>
                      <a:pt x="764" y="357"/>
                    </a:lnTo>
                    <a:lnTo>
                      <a:pt x="761" y="355"/>
                    </a:lnTo>
                    <a:lnTo>
                      <a:pt x="757" y="351"/>
                    </a:lnTo>
                    <a:lnTo>
                      <a:pt x="753" y="349"/>
                    </a:lnTo>
                    <a:lnTo>
                      <a:pt x="749" y="348"/>
                    </a:lnTo>
                    <a:lnTo>
                      <a:pt x="743" y="347"/>
                    </a:lnTo>
                    <a:lnTo>
                      <a:pt x="738" y="346"/>
                    </a:lnTo>
                    <a:lnTo>
                      <a:pt x="731" y="346"/>
                    </a:lnTo>
                    <a:lnTo>
                      <a:pt x="721" y="346"/>
                    </a:lnTo>
                    <a:lnTo>
                      <a:pt x="711" y="348"/>
                    </a:lnTo>
                    <a:lnTo>
                      <a:pt x="702" y="351"/>
                    </a:lnTo>
                    <a:lnTo>
                      <a:pt x="694" y="356"/>
                    </a:lnTo>
                    <a:lnTo>
                      <a:pt x="699" y="370"/>
                    </a:lnTo>
                    <a:lnTo>
                      <a:pt x="705" y="366"/>
                    </a:lnTo>
                    <a:lnTo>
                      <a:pt x="713" y="364"/>
                    </a:lnTo>
                    <a:lnTo>
                      <a:pt x="721" y="361"/>
                    </a:lnTo>
                    <a:lnTo>
                      <a:pt x="728" y="361"/>
                    </a:lnTo>
                    <a:lnTo>
                      <a:pt x="736" y="361"/>
                    </a:lnTo>
                    <a:lnTo>
                      <a:pt x="742" y="364"/>
                    </a:lnTo>
                    <a:lnTo>
                      <a:pt x="746" y="367"/>
                    </a:lnTo>
                    <a:lnTo>
                      <a:pt x="750" y="371"/>
                    </a:lnTo>
                    <a:lnTo>
                      <a:pt x="752" y="376"/>
                    </a:lnTo>
                    <a:lnTo>
                      <a:pt x="754" y="380"/>
                    </a:lnTo>
                    <a:lnTo>
                      <a:pt x="754" y="385"/>
                    </a:lnTo>
                    <a:lnTo>
                      <a:pt x="754" y="388"/>
                    </a:lnTo>
                    <a:lnTo>
                      <a:pt x="754" y="390"/>
                    </a:lnTo>
                    <a:lnTo>
                      <a:pt x="739" y="391"/>
                    </a:lnTo>
                    <a:lnTo>
                      <a:pt x="725" y="394"/>
                    </a:lnTo>
                    <a:lnTo>
                      <a:pt x="713" y="397"/>
                    </a:lnTo>
                    <a:lnTo>
                      <a:pt x="703" y="401"/>
                    </a:lnTo>
                    <a:lnTo>
                      <a:pt x="699" y="405"/>
                    </a:lnTo>
                    <a:lnTo>
                      <a:pt x="696" y="408"/>
                    </a:lnTo>
                    <a:lnTo>
                      <a:pt x="692" y="411"/>
                    </a:lnTo>
                    <a:lnTo>
                      <a:pt x="690" y="416"/>
                    </a:lnTo>
                    <a:lnTo>
                      <a:pt x="688" y="420"/>
                    </a:lnTo>
                    <a:lnTo>
                      <a:pt x="687" y="425"/>
                    </a:lnTo>
                    <a:lnTo>
                      <a:pt x="686" y="429"/>
                    </a:lnTo>
                    <a:lnTo>
                      <a:pt x="686" y="435"/>
                    </a:lnTo>
                    <a:lnTo>
                      <a:pt x="686" y="440"/>
                    </a:lnTo>
                    <a:lnTo>
                      <a:pt x="688" y="447"/>
                    </a:lnTo>
                    <a:lnTo>
                      <a:pt x="690" y="453"/>
                    </a:lnTo>
                    <a:lnTo>
                      <a:pt x="695" y="458"/>
                    </a:lnTo>
                    <a:lnTo>
                      <a:pt x="699" y="462"/>
                    </a:lnTo>
                    <a:lnTo>
                      <a:pt x="705" y="465"/>
                    </a:lnTo>
                    <a:lnTo>
                      <a:pt x="712" y="467"/>
                    </a:lnTo>
                    <a:lnTo>
                      <a:pt x="721" y="468"/>
                    </a:lnTo>
                    <a:lnTo>
                      <a:pt x="726" y="468"/>
                    </a:lnTo>
                    <a:lnTo>
                      <a:pt x="732" y="467"/>
                    </a:lnTo>
                    <a:lnTo>
                      <a:pt x="737" y="465"/>
                    </a:lnTo>
                    <a:lnTo>
                      <a:pt x="742" y="463"/>
                    </a:lnTo>
                    <a:lnTo>
                      <a:pt x="750" y="457"/>
                    </a:lnTo>
                    <a:lnTo>
                      <a:pt x="755" y="450"/>
                    </a:lnTo>
                    <a:lnTo>
                      <a:pt x="756" y="450"/>
                    </a:lnTo>
                    <a:lnTo>
                      <a:pt x="758" y="466"/>
                    </a:lnTo>
                    <a:lnTo>
                      <a:pt x="777" y="466"/>
                    </a:lnTo>
                    <a:close/>
                    <a:moveTo>
                      <a:pt x="755" y="426"/>
                    </a:moveTo>
                    <a:lnTo>
                      <a:pt x="754" y="429"/>
                    </a:lnTo>
                    <a:lnTo>
                      <a:pt x="754" y="433"/>
                    </a:lnTo>
                    <a:lnTo>
                      <a:pt x="752" y="436"/>
                    </a:lnTo>
                    <a:lnTo>
                      <a:pt x="750" y="440"/>
                    </a:lnTo>
                    <a:lnTo>
                      <a:pt x="748" y="444"/>
                    </a:lnTo>
                    <a:lnTo>
                      <a:pt x="744" y="446"/>
                    </a:lnTo>
                    <a:lnTo>
                      <a:pt x="740" y="449"/>
                    </a:lnTo>
                    <a:lnTo>
                      <a:pt x="736" y="450"/>
                    </a:lnTo>
                    <a:lnTo>
                      <a:pt x="731" y="452"/>
                    </a:lnTo>
                    <a:lnTo>
                      <a:pt x="726" y="453"/>
                    </a:lnTo>
                    <a:lnTo>
                      <a:pt x="722" y="453"/>
                    </a:lnTo>
                    <a:lnTo>
                      <a:pt x="718" y="452"/>
                    </a:lnTo>
                    <a:lnTo>
                      <a:pt x="715" y="449"/>
                    </a:lnTo>
                    <a:lnTo>
                      <a:pt x="712" y="447"/>
                    </a:lnTo>
                    <a:lnTo>
                      <a:pt x="710" y="445"/>
                    </a:lnTo>
                    <a:lnTo>
                      <a:pt x="708" y="442"/>
                    </a:lnTo>
                    <a:lnTo>
                      <a:pt x="707" y="437"/>
                    </a:lnTo>
                    <a:lnTo>
                      <a:pt x="707" y="432"/>
                    </a:lnTo>
                    <a:lnTo>
                      <a:pt x="707" y="428"/>
                    </a:lnTo>
                    <a:lnTo>
                      <a:pt x="708" y="425"/>
                    </a:lnTo>
                    <a:lnTo>
                      <a:pt x="709" y="422"/>
                    </a:lnTo>
                    <a:lnTo>
                      <a:pt x="711" y="418"/>
                    </a:lnTo>
                    <a:lnTo>
                      <a:pt x="716" y="414"/>
                    </a:lnTo>
                    <a:lnTo>
                      <a:pt x="722" y="410"/>
                    </a:lnTo>
                    <a:lnTo>
                      <a:pt x="729" y="408"/>
                    </a:lnTo>
                    <a:lnTo>
                      <a:pt x="738" y="406"/>
                    </a:lnTo>
                    <a:lnTo>
                      <a:pt x="746" y="406"/>
                    </a:lnTo>
                    <a:lnTo>
                      <a:pt x="755" y="406"/>
                    </a:lnTo>
                    <a:lnTo>
                      <a:pt x="755" y="426"/>
                    </a:lnTo>
                    <a:close/>
                    <a:moveTo>
                      <a:pt x="829" y="466"/>
                    </a:moveTo>
                    <a:lnTo>
                      <a:pt x="829" y="348"/>
                    </a:lnTo>
                    <a:lnTo>
                      <a:pt x="808" y="348"/>
                    </a:lnTo>
                    <a:lnTo>
                      <a:pt x="808" y="466"/>
                    </a:lnTo>
                    <a:lnTo>
                      <a:pt x="829" y="466"/>
                    </a:lnTo>
                    <a:close/>
                    <a:moveTo>
                      <a:pt x="819" y="301"/>
                    </a:moveTo>
                    <a:lnTo>
                      <a:pt x="813" y="302"/>
                    </a:lnTo>
                    <a:lnTo>
                      <a:pt x="809" y="306"/>
                    </a:lnTo>
                    <a:lnTo>
                      <a:pt x="807" y="310"/>
                    </a:lnTo>
                    <a:lnTo>
                      <a:pt x="806" y="315"/>
                    </a:lnTo>
                    <a:lnTo>
                      <a:pt x="807" y="320"/>
                    </a:lnTo>
                    <a:lnTo>
                      <a:pt x="809" y="325"/>
                    </a:lnTo>
                    <a:lnTo>
                      <a:pt x="813" y="327"/>
                    </a:lnTo>
                    <a:lnTo>
                      <a:pt x="818" y="328"/>
                    </a:lnTo>
                    <a:lnTo>
                      <a:pt x="824" y="327"/>
                    </a:lnTo>
                    <a:lnTo>
                      <a:pt x="827" y="325"/>
                    </a:lnTo>
                    <a:lnTo>
                      <a:pt x="831" y="320"/>
                    </a:lnTo>
                    <a:lnTo>
                      <a:pt x="832" y="315"/>
                    </a:lnTo>
                    <a:lnTo>
                      <a:pt x="831" y="310"/>
                    </a:lnTo>
                    <a:lnTo>
                      <a:pt x="827" y="306"/>
                    </a:lnTo>
                    <a:lnTo>
                      <a:pt x="824" y="302"/>
                    </a:lnTo>
                    <a:lnTo>
                      <a:pt x="819" y="301"/>
                    </a:lnTo>
                    <a:close/>
                    <a:moveTo>
                      <a:pt x="856" y="460"/>
                    </a:moveTo>
                    <a:lnTo>
                      <a:pt x="862" y="464"/>
                    </a:lnTo>
                    <a:lnTo>
                      <a:pt x="870" y="466"/>
                    </a:lnTo>
                    <a:lnTo>
                      <a:pt x="878" y="467"/>
                    </a:lnTo>
                    <a:lnTo>
                      <a:pt x="888" y="468"/>
                    </a:lnTo>
                    <a:lnTo>
                      <a:pt x="897" y="467"/>
                    </a:lnTo>
                    <a:lnTo>
                      <a:pt x="905" y="465"/>
                    </a:lnTo>
                    <a:lnTo>
                      <a:pt x="913" y="463"/>
                    </a:lnTo>
                    <a:lnTo>
                      <a:pt x="919" y="458"/>
                    </a:lnTo>
                    <a:lnTo>
                      <a:pt x="924" y="453"/>
                    </a:lnTo>
                    <a:lnTo>
                      <a:pt x="927" y="447"/>
                    </a:lnTo>
                    <a:lnTo>
                      <a:pt x="929" y="440"/>
                    </a:lnTo>
                    <a:lnTo>
                      <a:pt x="930" y="433"/>
                    </a:lnTo>
                    <a:lnTo>
                      <a:pt x="930" y="427"/>
                    </a:lnTo>
                    <a:lnTo>
                      <a:pt x="928" y="420"/>
                    </a:lnTo>
                    <a:lnTo>
                      <a:pt x="926" y="416"/>
                    </a:lnTo>
                    <a:lnTo>
                      <a:pt x="923" y="411"/>
                    </a:lnTo>
                    <a:lnTo>
                      <a:pt x="918" y="407"/>
                    </a:lnTo>
                    <a:lnTo>
                      <a:pt x="913" y="404"/>
                    </a:lnTo>
                    <a:lnTo>
                      <a:pt x="907" y="400"/>
                    </a:lnTo>
                    <a:lnTo>
                      <a:pt x="900" y="397"/>
                    </a:lnTo>
                    <a:lnTo>
                      <a:pt x="890" y="393"/>
                    </a:lnTo>
                    <a:lnTo>
                      <a:pt x="884" y="389"/>
                    </a:lnTo>
                    <a:lnTo>
                      <a:pt x="881" y="386"/>
                    </a:lnTo>
                    <a:lnTo>
                      <a:pt x="879" y="384"/>
                    </a:lnTo>
                    <a:lnTo>
                      <a:pt x="879" y="380"/>
                    </a:lnTo>
                    <a:lnTo>
                      <a:pt x="878" y="377"/>
                    </a:lnTo>
                    <a:lnTo>
                      <a:pt x="879" y="374"/>
                    </a:lnTo>
                    <a:lnTo>
                      <a:pt x="879" y="371"/>
                    </a:lnTo>
                    <a:lnTo>
                      <a:pt x="881" y="368"/>
                    </a:lnTo>
                    <a:lnTo>
                      <a:pt x="884" y="366"/>
                    </a:lnTo>
                    <a:lnTo>
                      <a:pt x="886" y="364"/>
                    </a:lnTo>
                    <a:lnTo>
                      <a:pt x="889" y="362"/>
                    </a:lnTo>
                    <a:lnTo>
                      <a:pt x="893" y="361"/>
                    </a:lnTo>
                    <a:lnTo>
                      <a:pt x="898" y="361"/>
                    </a:lnTo>
                    <a:lnTo>
                      <a:pt x="905" y="362"/>
                    </a:lnTo>
                    <a:lnTo>
                      <a:pt x="912" y="364"/>
                    </a:lnTo>
                    <a:lnTo>
                      <a:pt x="917" y="366"/>
                    </a:lnTo>
                    <a:lnTo>
                      <a:pt x="921" y="368"/>
                    </a:lnTo>
                    <a:lnTo>
                      <a:pt x="926" y="352"/>
                    </a:lnTo>
                    <a:lnTo>
                      <a:pt x="920" y="350"/>
                    </a:lnTo>
                    <a:lnTo>
                      <a:pt x="914" y="347"/>
                    </a:lnTo>
                    <a:lnTo>
                      <a:pt x="906" y="346"/>
                    </a:lnTo>
                    <a:lnTo>
                      <a:pt x="898" y="346"/>
                    </a:lnTo>
                    <a:lnTo>
                      <a:pt x="889" y="346"/>
                    </a:lnTo>
                    <a:lnTo>
                      <a:pt x="881" y="348"/>
                    </a:lnTo>
                    <a:lnTo>
                      <a:pt x="875" y="351"/>
                    </a:lnTo>
                    <a:lnTo>
                      <a:pt x="870" y="356"/>
                    </a:lnTo>
                    <a:lnTo>
                      <a:pt x="865" y="360"/>
                    </a:lnTo>
                    <a:lnTo>
                      <a:pt x="861" y="367"/>
                    </a:lnTo>
                    <a:lnTo>
                      <a:pt x="860" y="372"/>
                    </a:lnTo>
                    <a:lnTo>
                      <a:pt x="859" y="380"/>
                    </a:lnTo>
                    <a:lnTo>
                      <a:pt x="859" y="385"/>
                    </a:lnTo>
                    <a:lnTo>
                      <a:pt x="861" y="390"/>
                    </a:lnTo>
                    <a:lnTo>
                      <a:pt x="863" y="395"/>
                    </a:lnTo>
                    <a:lnTo>
                      <a:pt x="866" y="399"/>
                    </a:lnTo>
                    <a:lnTo>
                      <a:pt x="871" y="403"/>
                    </a:lnTo>
                    <a:lnTo>
                      <a:pt x="876" y="407"/>
                    </a:lnTo>
                    <a:lnTo>
                      <a:pt x="881" y="410"/>
                    </a:lnTo>
                    <a:lnTo>
                      <a:pt x="889" y="413"/>
                    </a:lnTo>
                    <a:lnTo>
                      <a:pt x="899" y="417"/>
                    </a:lnTo>
                    <a:lnTo>
                      <a:pt x="905" y="423"/>
                    </a:lnTo>
                    <a:lnTo>
                      <a:pt x="907" y="425"/>
                    </a:lnTo>
                    <a:lnTo>
                      <a:pt x="908" y="428"/>
                    </a:lnTo>
                    <a:lnTo>
                      <a:pt x="910" y="432"/>
                    </a:lnTo>
                    <a:lnTo>
                      <a:pt x="911" y="435"/>
                    </a:lnTo>
                    <a:lnTo>
                      <a:pt x="910" y="438"/>
                    </a:lnTo>
                    <a:lnTo>
                      <a:pt x="908" y="442"/>
                    </a:lnTo>
                    <a:lnTo>
                      <a:pt x="907" y="445"/>
                    </a:lnTo>
                    <a:lnTo>
                      <a:pt x="905" y="447"/>
                    </a:lnTo>
                    <a:lnTo>
                      <a:pt x="902" y="449"/>
                    </a:lnTo>
                    <a:lnTo>
                      <a:pt x="898" y="450"/>
                    </a:lnTo>
                    <a:lnTo>
                      <a:pt x="893" y="452"/>
                    </a:lnTo>
                    <a:lnTo>
                      <a:pt x="888" y="453"/>
                    </a:lnTo>
                    <a:lnTo>
                      <a:pt x="880" y="452"/>
                    </a:lnTo>
                    <a:lnTo>
                      <a:pt x="873" y="449"/>
                    </a:lnTo>
                    <a:lnTo>
                      <a:pt x="866" y="447"/>
                    </a:lnTo>
                    <a:lnTo>
                      <a:pt x="861" y="444"/>
                    </a:lnTo>
                    <a:lnTo>
                      <a:pt x="856" y="460"/>
                    </a:lnTo>
                    <a:close/>
                    <a:moveTo>
                      <a:pt x="1029" y="466"/>
                    </a:moveTo>
                    <a:lnTo>
                      <a:pt x="1029" y="365"/>
                    </a:lnTo>
                    <a:lnTo>
                      <a:pt x="1058" y="365"/>
                    </a:lnTo>
                    <a:lnTo>
                      <a:pt x="1058" y="348"/>
                    </a:lnTo>
                    <a:lnTo>
                      <a:pt x="1029" y="348"/>
                    </a:lnTo>
                    <a:lnTo>
                      <a:pt x="1029" y="341"/>
                    </a:lnTo>
                    <a:lnTo>
                      <a:pt x="1029" y="335"/>
                    </a:lnTo>
                    <a:lnTo>
                      <a:pt x="1031" y="329"/>
                    </a:lnTo>
                    <a:lnTo>
                      <a:pt x="1032" y="322"/>
                    </a:lnTo>
                    <a:lnTo>
                      <a:pt x="1034" y="318"/>
                    </a:lnTo>
                    <a:lnTo>
                      <a:pt x="1037" y="313"/>
                    </a:lnTo>
                    <a:lnTo>
                      <a:pt x="1040" y="310"/>
                    </a:lnTo>
                    <a:lnTo>
                      <a:pt x="1046" y="308"/>
                    </a:lnTo>
                    <a:lnTo>
                      <a:pt x="1052" y="308"/>
                    </a:lnTo>
                    <a:lnTo>
                      <a:pt x="1060" y="308"/>
                    </a:lnTo>
                    <a:lnTo>
                      <a:pt x="1065" y="310"/>
                    </a:lnTo>
                    <a:lnTo>
                      <a:pt x="1067" y="293"/>
                    </a:lnTo>
                    <a:lnTo>
                      <a:pt x="1060" y="291"/>
                    </a:lnTo>
                    <a:lnTo>
                      <a:pt x="1050" y="290"/>
                    </a:lnTo>
                    <a:lnTo>
                      <a:pt x="1042" y="291"/>
                    </a:lnTo>
                    <a:lnTo>
                      <a:pt x="1035" y="292"/>
                    </a:lnTo>
                    <a:lnTo>
                      <a:pt x="1028" y="297"/>
                    </a:lnTo>
                    <a:lnTo>
                      <a:pt x="1022" y="301"/>
                    </a:lnTo>
                    <a:lnTo>
                      <a:pt x="1019" y="305"/>
                    </a:lnTo>
                    <a:lnTo>
                      <a:pt x="1016" y="309"/>
                    </a:lnTo>
                    <a:lnTo>
                      <a:pt x="1013" y="315"/>
                    </a:lnTo>
                    <a:lnTo>
                      <a:pt x="1012" y="319"/>
                    </a:lnTo>
                    <a:lnTo>
                      <a:pt x="1010" y="330"/>
                    </a:lnTo>
                    <a:lnTo>
                      <a:pt x="1009" y="342"/>
                    </a:lnTo>
                    <a:lnTo>
                      <a:pt x="1009" y="348"/>
                    </a:lnTo>
                    <a:lnTo>
                      <a:pt x="993" y="348"/>
                    </a:lnTo>
                    <a:lnTo>
                      <a:pt x="993" y="365"/>
                    </a:lnTo>
                    <a:lnTo>
                      <a:pt x="1009" y="365"/>
                    </a:lnTo>
                    <a:lnTo>
                      <a:pt x="1009" y="466"/>
                    </a:lnTo>
                    <a:lnTo>
                      <a:pt x="1029" y="466"/>
                    </a:lnTo>
                    <a:close/>
                    <a:moveTo>
                      <a:pt x="1158" y="466"/>
                    </a:moveTo>
                    <a:lnTo>
                      <a:pt x="1156" y="453"/>
                    </a:lnTo>
                    <a:lnTo>
                      <a:pt x="1156" y="437"/>
                    </a:lnTo>
                    <a:lnTo>
                      <a:pt x="1156" y="394"/>
                    </a:lnTo>
                    <a:lnTo>
                      <a:pt x="1156" y="385"/>
                    </a:lnTo>
                    <a:lnTo>
                      <a:pt x="1154" y="376"/>
                    </a:lnTo>
                    <a:lnTo>
                      <a:pt x="1151" y="368"/>
                    </a:lnTo>
                    <a:lnTo>
                      <a:pt x="1147" y="360"/>
                    </a:lnTo>
                    <a:lnTo>
                      <a:pt x="1145" y="357"/>
                    </a:lnTo>
                    <a:lnTo>
                      <a:pt x="1142" y="355"/>
                    </a:lnTo>
                    <a:lnTo>
                      <a:pt x="1137" y="351"/>
                    </a:lnTo>
                    <a:lnTo>
                      <a:pt x="1134" y="349"/>
                    </a:lnTo>
                    <a:lnTo>
                      <a:pt x="1130" y="348"/>
                    </a:lnTo>
                    <a:lnTo>
                      <a:pt x="1124" y="347"/>
                    </a:lnTo>
                    <a:lnTo>
                      <a:pt x="1119" y="346"/>
                    </a:lnTo>
                    <a:lnTo>
                      <a:pt x="1113" y="346"/>
                    </a:lnTo>
                    <a:lnTo>
                      <a:pt x="1102" y="346"/>
                    </a:lnTo>
                    <a:lnTo>
                      <a:pt x="1092" y="348"/>
                    </a:lnTo>
                    <a:lnTo>
                      <a:pt x="1082" y="351"/>
                    </a:lnTo>
                    <a:lnTo>
                      <a:pt x="1075" y="356"/>
                    </a:lnTo>
                    <a:lnTo>
                      <a:pt x="1080" y="370"/>
                    </a:lnTo>
                    <a:lnTo>
                      <a:pt x="1087" y="366"/>
                    </a:lnTo>
                    <a:lnTo>
                      <a:pt x="1093" y="364"/>
                    </a:lnTo>
                    <a:lnTo>
                      <a:pt x="1102" y="361"/>
                    </a:lnTo>
                    <a:lnTo>
                      <a:pt x="1109" y="361"/>
                    </a:lnTo>
                    <a:lnTo>
                      <a:pt x="1117" y="361"/>
                    </a:lnTo>
                    <a:lnTo>
                      <a:pt x="1123" y="364"/>
                    </a:lnTo>
                    <a:lnTo>
                      <a:pt x="1128" y="367"/>
                    </a:lnTo>
                    <a:lnTo>
                      <a:pt x="1131" y="371"/>
                    </a:lnTo>
                    <a:lnTo>
                      <a:pt x="1133" y="376"/>
                    </a:lnTo>
                    <a:lnTo>
                      <a:pt x="1134" y="380"/>
                    </a:lnTo>
                    <a:lnTo>
                      <a:pt x="1135" y="385"/>
                    </a:lnTo>
                    <a:lnTo>
                      <a:pt x="1135" y="388"/>
                    </a:lnTo>
                    <a:lnTo>
                      <a:pt x="1135" y="390"/>
                    </a:lnTo>
                    <a:lnTo>
                      <a:pt x="1120" y="391"/>
                    </a:lnTo>
                    <a:lnTo>
                      <a:pt x="1106" y="394"/>
                    </a:lnTo>
                    <a:lnTo>
                      <a:pt x="1094" y="397"/>
                    </a:lnTo>
                    <a:lnTo>
                      <a:pt x="1085" y="401"/>
                    </a:lnTo>
                    <a:lnTo>
                      <a:pt x="1080" y="405"/>
                    </a:lnTo>
                    <a:lnTo>
                      <a:pt x="1077" y="408"/>
                    </a:lnTo>
                    <a:lnTo>
                      <a:pt x="1074" y="411"/>
                    </a:lnTo>
                    <a:lnTo>
                      <a:pt x="1072" y="416"/>
                    </a:lnTo>
                    <a:lnTo>
                      <a:pt x="1069" y="420"/>
                    </a:lnTo>
                    <a:lnTo>
                      <a:pt x="1068" y="425"/>
                    </a:lnTo>
                    <a:lnTo>
                      <a:pt x="1067" y="429"/>
                    </a:lnTo>
                    <a:lnTo>
                      <a:pt x="1067" y="435"/>
                    </a:lnTo>
                    <a:lnTo>
                      <a:pt x="1067" y="440"/>
                    </a:lnTo>
                    <a:lnTo>
                      <a:pt x="1069" y="447"/>
                    </a:lnTo>
                    <a:lnTo>
                      <a:pt x="1072" y="453"/>
                    </a:lnTo>
                    <a:lnTo>
                      <a:pt x="1076" y="458"/>
                    </a:lnTo>
                    <a:lnTo>
                      <a:pt x="1080" y="462"/>
                    </a:lnTo>
                    <a:lnTo>
                      <a:pt x="1087" y="465"/>
                    </a:lnTo>
                    <a:lnTo>
                      <a:pt x="1093" y="467"/>
                    </a:lnTo>
                    <a:lnTo>
                      <a:pt x="1102" y="468"/>
                    </a:lnTo>
                    <a:lnTo>
                      <a:pt x="1107" y="468"/>
                    </a:lnTo>
                    <a:lnTo>
                      <a:pt x="1113" y="467"/>
                    </a:lnTo>
                    <a:lnTo>
                      <a:pt x="1118" y="465"/>
                    </a:lnTo>
                    <a:lnTo>
                      <a:pt x="1122" y="463"/>
                    </a:lnTo>
                    <a:lnTo>
                      <a:pt x="1131" y="457"/>
                    </a:lnTo>
                    <a:lnTo>
                      <a:pt x="1136" y="450"/>
                    </a:lnTo>
                    <a:lnTo>
                      <a:pt x="1137" y="450"/>
                    </a:lnTo>
                    <a:lnTo>
                      <a:pt x="1139" y="466"/>
                    </a:lnTo>
                    <a:lnTo>
                      <a:pt x="1158" y="466"/>
                    </a:lnTo>
                    <a:close/>
                    <a:moveTo>
                      <a:pt x="1135" y="426"/>
                    </a:moveTo>
                    <a:lnTo>
                      <a:pt x="1135" y="429"/>
                    </a:lnTo>
                    <a:lnTo>
                      <a:pt x="1134" y="433"/>
                    </a:lnTo>
                    <a:lnTo>
                      <a:pt x="1133" y="436"/>
                    </a:lnTo>
                    <a:lnTo>
                      <a:pt x="1131" y="440"/>
                    </a:lnTo>
                    <a:lnTo>
                      <a:pt x="1129" y="444"/>
                    </a:lnTo>
                    <a:lnTo>
                      <a:pt x="1126" y="446"/>
                    </a:lnTo>
                    <a:lnTo>
                      <a:pt x="1121" y="449"/>
                    </a:lnTo>
                    <a:lnTo>
                      <a:pt x="1117" y="450"/>
                    </a:lnTo>
                    <a:lnTo>
                      <a:pt x="1113" y="452"/>
                    </a:lnTo>
                    <a:lnTo>
                      <a:pt x="1107" y="453"/>
                    </a:lnTo>
                    <a:lnTo>
                      <a:pt x="1103" y="453"/>
                    </a:lnTo>
                    <a:lnTo>
                      <a:pt x="1100" y="452"/>
                    </a:lnTo>
                    <a:lnTo>
                      <a:pt x="1096" y="449"/>
                    </a:lnTo>
                    <a:lnTo>
                      <a:pt x="1093" y="447"/>
                    </a:lnTo>
                    <a:lnTo>
                      <a:pt x="1091" y="445"/>
                    </a:lnTo>
                    <a:lnTo>
                      <a:pt x="1089" y="442"/>
                    </a:lnTo>
                    <a:lnTo>
                      <a:pt x="1088" y="437"/>
                    </a:lnTo>
                    <a:lnTo>
                      <a:pt x="1088" y="432"/>
                    </a:lnTo>
                    <a:lnTo>
                      <a:pt x="1088" y="428"/>
                    </a:lnTo>
                    <a:lnTo>
                      <a:pt x="1089" y="425"/>
                    </a:lnTo>
                    <a:lnTo>
                      <a:pt x="1090" y="422"/>
                    </a:lnTo>
                    <a:lnTo>
                      <a:pt x="1092" y="418"/>
                    </a:lnTo>
                    <a:lnTo>
                      <a:pt x="1096" y="414"/>
                    </a:lnTo>
                    <a:lnTo>
                      <a:pt x="1103" y="410"/>
                    </a:lnTo>
                    <a:lnTo>
                      <a:pt x="1110" y="408"/>
                    </a:lnTo>
                    <a:lnTo>
                      <a:pt x="1119" y="406"/>
                    </a:lnTo>
                    <a:lnTo>
                      <a:pt x="1128" y="406"/>
                    </a:lnTo>
                    <a:lnTo>
                      <a:pt x="1135" y="406"/>
                    </a:lnTo>
                    <a:lnTo>
                      <a:pt x="1135" y="426"/>
                    </a:lnTo>
                    <a:close/>
                    <a:moveTo>
                      <a:pt x="1194" y="320"/>
                    </a:moveTo>
                    <a:lnTo>
                      <a:pt x="1194" y="348"/>
                    </a:lnTo>
                    <a:lnTo>
                      <a:pt x="1175" y="348"/>
                    </a:lnTo>
                    <a:lnTo>
                      <a:pt x="1175" y="365"/>
                    </a:lnTo>
                    <a:lnTo>
                      <a:pt x="1194" y="365"/>
                    </a:lnTo>
                    <a:lnTo>
                      <a:pt x="1194" y="428"/>
                    </a:lnTo>
                    <a:lnTo>
                      <a:pt x="1194" y="438"/>
                    </a:lnTo>
                    <a:lnTo>
                      <a:pt x="1195" y="446"/>
                    </a:lnTo>
                    <a:lnTo>
                      <a:pt x="1197" y="454"/>
                    </a:lnTo>
                    <a:lnTo>
                      <a:pt x="1201" y="459"/>
                    </a:lnTo>
                    <a:lnTo>
                      <a:pt x="1205" y="463"/>
                    </a:lnTo>
                    <a:lnTo>
                      <a:pt x="1211" y="466"/>
                    </a:lnTo>
                    <a:lnTo>
                      <a:pt x="1216" y="467"/>
                    </a:lnTo>
                    <a:lnTo>
                      <a:pt x="1224" y="468"/>
                    </a:lnTo>
                    <a:lnTo>
                      <a:pt x="1235" y="467"/>
                    </a:lnTo>
                    <a:lnTo>
                      <a:pt x="1242" y="465"/>
                    </a:lnTo>
                    <a:lnTo>
                      <a:pt x="1241" y="449"/>
                    </a:lnTo>
                    <a:lnTo>
                      <a:pt x="1236" y="450"/>
                    </a:lnTo>
                    <a:lnTo>
                      <a:pt x="1229" y="450"/>
                    </a:lnTo>
                    <a:lnTo>
                      <a:pt x="1225" y="450"/>
                    </a:lnTo>
                    <a:lnTo>
                      <a:pt x="1222" y="449"/>
                    </a:lnTo>
                    <a:lnTo>
                      <a:pt x="1218" y="447"/>
                    </a:lnTo>
                    <a:lnTo>
                      <a:pt x="1216" y="445"/>
                    </a:lnTo>
                    <a:lnTo>
                      <a:pt x="1215" y="442"/>
                    </a:lnTo>
                    <a:lnTo>
                      <a:pt x="1214" y="437"/>
                    </a:lnTo>
                    <a:lnTo>
                      <a:pt x="1213" y="433"/>
                    </a:lnTo>
                    <a:lnTo>
                      <a:pt x="1213" y="428"/>
                    </a:lnTo>
                    <a:lnTo>
                      <a:pt x="1213" y="365"/>
                    </a:lnTo>
                    <a:lnTo>
                      <a:pt x="1243" y="365"/>
                    </a:lnTo>
                    <a:lnTo>
                      <a:pt x="1243" y="348"/>
                    </a:lnTo>
                    <a:lnTo>
                      <a:pt x="1213" y="348"/>
                    </a:lnTo>
                    <a:lnTo>
                      <a:pt x="1213" y="315"/>
                    </a:lnTo>
                    <a:lnTo>
                      <a:pt x="1194" y="320"/>
                    </a:lnTo>
                    <a:close/>
                    <a:moveTo>
                      <a:pt x="1313" y="346"/>
                    </a:moveTo>
                    <a:lnTo>
                      <a:pt x="1302" y="346"/>
                    </a:lnTo>
                    <a:lnTo>
                      <a:pt x="1291" y="349"/>
                    </a:lnTo>
                    <a:lnTo>
                      <a:pt x="1286" y="351"/>
                    </a:lnTo>
                    <a:lnTo>
                      <a:pt x="1281" y="355"/>
                    </a:lnTo>
                    <a:lnTo>
                      <a:pt x="1277" y="358"/>
                    </a:lnTo>
                    <a:lnTo>
                      <a:pt x="1274" y="361"/>
                    </a:lnTo>
                    <a:lnTo>
                      <a:pt x="1269" y="366"/>
                    </a:lnTo>
                    <a:lnTo>
                      <a:pt x="1266" y="370"/>
                    </a:lnTo>
                    <a:lnTo>
                      <a:pt x="1264" y="376"/>
                    </a:lnTo>
                    <a:lnTo>
                      <a:pt x="1262" y="381"/>
                    </a:lnTo>
                    <a:lnTo>
                      <a:pt x="1259" y="387"/>
                    </a:lnTo>
                    <a:lnTo>
                      <a:pt x="1258" y="394"/>
                    </a:lnTo>
                    <a:lnTo>
                      <a:pt x="1257" y="400"/>
                    </a:lnTo>
                    <a:lnTo>
                      <a:pt x="1256" y="408"/>
                    </a:lnTo>
                    <a:lnTo>
                      <a:pt x="1257" y="415"/>
                    </a:lnTo>
                    <a:lnTo>
                      <a:pt x="1257" y="422"/>
                    </a:lnTo>
                    <a:lnTo>
                      <a:pt x="1259" y="427"/>
                    </a:lnTo>
                    <a:lnTo>
                      <a:pt x="1261" y="433"/>
                    </a:lnTo>
                    <a:lnTo>
                      <a:pt x="1263" y="438"/>
                    </a:lnTo>
                    <a:lnTo>
                      <a:pt x="1266" y="444"/>
                    </a:lnTo>
                    <a:lnTo>
                      <a:pt x="1269" y="448"/>
                    </a:lnTo>
                    <a:lnTo>
                      <a:pt x="1272" y="452"/>
                    </a:lnTo>
                    <a:lnTo>
                      <a:pt x="1277" y="456"/>
                    </a:lnTo>
                    <a:lnTo>
                      <a:pt x="1281" y="459"/>
                    </a:lnTo>
                    <a:lnTo>
                      <a:pt x="1285" y="462"/>
                    </a:lnTo>
                    <a:lnTo>
                      <a:pt x="1290" y="464"/>
                    </a:lnTo>
                    <a:lnTo>
                      <a:pt x="1301" y="467"/>
                    </a:lnTo>
                    <a:lnTo>
                      <a:pt x="1311" y="468"/>
                    </a:lnTo>
                    <a:lnTo>
                      <a:pt x="1322" y="467"/>
                    </a:lnTo>
                    <a:lnTo>
                      <a:pt x="1332" y="465"/>
                    </a:lnTo>
                    <a:lnTo>
                      <a:pt x="1342" y="460"/>
                    </a:lnTo>
                    <a:lnTo>
                      <a:pt x="1350" y="454"/>
                    </a:lnTo>
                    <a:lnTo>
                      <a:pt x="1355" y="449"/>
                    </a:lnTo>
                    <a:lnTo>
                      <a:pt x="1358" y="445"/>
                    </a:lnTo>
                    <a:lnTo>
                      <a:pt x="1361" y="439"/>
                    </a:lnTo>
                    <a:lnTo>
                      <a:pt x="1363" y="434"/>
                    </a:lnTo>
                    <a:lnTo>
                      <a:pt x="1365" y="428"/>
                    </a:lnTo>
                    <a:lnTo>
                      <a:pt x="1367" y="422"/>
                    </a:lnTo>
                    <a:lnTo>
                      <a:pt x="1367" y="414"/>
                    </a:lnTo>
                    <a:lnTo>
                      <a:pt x="1369" y="406"/>
                    </a:lnTo>
                    <a:lnTo>
                      <a:pt x="1367" y="393"/>
                    </a:lnTo>
                    <a:lnTo>
                      <a:pt x="1364" y="381"/>
                    </a:lnTo>
                    <a:lnTo>
                      <a:pt x="1362" y="376"/>
                    </a:lnTo>
                    <a:lnTo>
                      <a:pt x="1360" y="370"/>
                    </a:lnTo>
                    <a:lnTo>
                      <a:pt x="1357" y="366"/>
                    </a:lnTo>
                    <a:lnTo>
                      <a:pt x="1353" y="362"/>
                    </a:lnTo>
                    <a:lnTo>
                      <a:pt x="1349" y="358"/>
                    </a:lnTo>
                    <a:lnTo>
                      <a:pt x="1345" y="355"/>
                    </a:lnTo>
                    <a:lnTo>
                      <a:pt x="1340" y="352"/>
                    </a:lnTo>
                    <a:lnTo>
                      <a:pt x="1336" y="349"/>
                    </a:lnTo>
                    <a:lnTo>
                      <a:pt x="1331" y="348"/>
                    </a:lnTo>
                    <a:lnTo>
                      <a:pt x="1325" y="347"/>
                    </a:lnTo>
                    <a:lnTo>
                      <a:pt x="1319" y="346"/>
                    </a:lnTo>
                    <a:lnTo>
                      <a:pt x="1313" y="346"/>
                    </a:lnTo>
                    <a:close/>
                    <a:moveTo>
                      <a:pt x="1312" y="361"/>
                    </a:moveTo>
                    <a:lnTo>
                      <a:pt x="1318" y="361"/>
                    </a:lnTo>
                    <a:lnTo>
                      <a:pt x="1321" y="362"/>
                    </a:lnTo>
                    <a:lnTo>
                      <a:pt x="1325" y="364"/>
                    </a:lnTo>
                    <a:lnTo>
                      <a:pt x="1329" y="366"/>
                    </a:lnTo>
                    <a:lnTo>
                      <a:pt x="1334" y="370"/>
                    </a:lnTo>
                    <a:lnTo>
                      <a:pt x="1339" y="377"/>
                    </a:lnTo>
                    <a:lnTo>
                      <a:pt x="1343" y="384"/>
                    </a:lnTo>
                    <a:lnTo>
                      <a:pt x="1345" y="391"/>
                    </a:lnTo>
                    <a:lnTo>
                      <a:pt x="1347" y="399"/>
                    </a:lnTo>
                    <a:lnTo>
                      <a:pt x="1347" y="407"/>
                    </a:lnTo>
                    <a:lnTo>
                      <a:pt x="1346" y="416"/>
                    </a:lnTo>
                    <a:lnTo>
                      <a:pt x="1345" y="425"/>
                    </a:lnTo>
                    <a:lnTo>
                      <a:pt x="1342" y="433"/>
                    </a:lnTo>
                    <a:lnTo>
                      <a:pt x="1337" y="439"/>
                    </a:lnTo>
                    <a:lnTo>
                      <a:pt x="1332" y="445"/>
                    </a:lnTo>
                    <a:lnTo>
                      <a:pt x="1326" y="449"/>
                    </a:lnTo>
                    <a:lnTo>
                      <a:pt x="1320" y="452"/>
                    </a:lnTo>
                    <a:lnTo>
                      <a:pt x="1312" y="453"/>
                    </a:lnTo>
                    <a:lnTo>
                      <a:pt x="1305" y="452"/>
                    </a:lnTo>
                    <a:lnTo>
                      <a:pt x="1298" y="448"/>
                    </a:lnTo>
                    <a:lnTo>
                      <a:pt x="1293" y="445"/>
                    </a:lnTo>
                    <a:lnTo>
                      <a:pt x="1288" y="439"/>
                    </a:lnTo>
                    <a:lnTo>
                      <a:pt x="1283" y="433"/>
                    </a:lnTo>
                    <a:lnTo>
                      <a:pt x="1280" y="425"/>
                    </a:lnTo>
                    <a:lnTo>
                      <a:pt x="1278" y="416"/>
                    </a:lnTo>
                    <a:lnTo>
                      <a:pt x="1278" y="407"/>
                    </a:lnTo>
                    <a:lnTo>
                      <a:pt x="1278" y="398"/>
                    </a:lnTo>
                    <a:lnTo>
                      <a:pt x="1280" y="390"/>
                    </a:lnTo>
                    <a:lnTo>
                      <a:pt x="1282" y="383"/>
                    </a:lnTo>
                    <a:lnTo>
                      <a:pt x="1286" y="376"/>
                    </a:lnTo>
                    <a:lnTo>
                      <a:pt x="1291" y="370"/>
                    </a:lnTo>
                    <a:lnTo>
                      <a:pt x="1297" y="366"/>
                    </a:lnTo>
                    <a:lnTo>
                      <a:pt x="1304" y="362"/>
                    </a:lnTo>
                    <a:lnTo>
                      <a:pt x="1312" y="361"/>
                    </a:lnTo>
                    <a:close/>
                    <a:moveTo>
                      <a:pt x="1394" y="466"/>
                    </a:moveTo>
                    <a:lnTo>
                      <a:pt x="1415" y="466"/>
                    </a:lnTo>
                    <a:lnTo>
                      <a:pt x="1415" y="403"/>
                    </a:lnTo>
                    <a:lnTo>
                      <a:pt x="1415" y="398"/>
                    </a:lnTo>
                    <a:lnTo>
                      <a:pt x="1416" y="393"/>
                    </a:lnTo>
                    <a:lnTo>
                      <a:pt x="1417" y="387"/>
                    </a:lnTo>
                    <a:lnTo>
                      <a:pt x="1419" y="381"/>
                    </a:lnTo>
                    <a:lnTo>
                      <a:pt x="1423" y="377"/>
                    </a:lnTo>
                    <a:lnTo>
                      <a:pt x="1426" y="374"/>
                    </a:lnTo>
                    <a:lnTo>
                      <a:pt x="1429" y="370"/>
                    </a:lnTo>
                    <a:lnTo>
                      <a:pt x="1433" y="367"/>
                    </a:lnTo>
                    <a:lnTo>
                      <a:pt x="1439" y="366"/>
                    </a:lnTo>
                    <a:lnTo>
                      <a:pt x="1444" y="366"/>
                    </a:lnTo>
                    <a:lnTo>
                      <a:pt x="1447" y="366"/>
                    </a:lnTo>
                    <a:lnTo>
                      <a:pt x="1451" y="366"/>
                    </a:lnTo>
                    <a:lnTo>
                      <a:pt x="1451" y="346"/>
                    </a:lnTo>
                    <a:lnTo>
                      <a:pt x="1448" y="346"/>
                    </a:lnTo>
                    <a:lnTo>
                      <a:pt x="1445" y="346"/>
                    </a:lnTo>
                    <a:lnTo>
                      <a:pt x="1440" y="346"/>
                    </a:lnTo>
                    <a:lnTo>
                      <a:pt x="1434" y="347"/>
                    </a:lnTo>
                    <a:lnTo>
                      <a:pt x="1430" y="349"/>
                    </a:lnTo>
                    <a:lnTo>
                      <a:pt x="1426" y="352"/>
                    </a:lnTo>
                    <a:lnTo>
                      <a:pt x="1421" y="356"/>
                    </a:lnTo>
                    <a:lnTo>
                      <a:pt x="1418" y="360"/>
                    </a:lnTo>
                    <a:lnTo>
                      <a:pt x="1416" y="366"/>
                    </a:lnTo>
                    <a:lnTo>
                      <a:pt x="1413" y="371"/>
                    </a:lnTo>
                    <a:lnTo>
                      <a:pt x="1413" y="371"/>
                    </a:lnTo>
                    <a:lnTo>
                      <a:pt x="1412" y="348"/>
                    </a:lnTo>
                    <a:lnTo>
                      <a:pt x="1393" y="348"/>
                    </a:lnTo>
                    <a:lnTo>
                      <a:pt x="1393" y="356"/>
                    </a:lnTo>
                    <a:lnTo>
                      <a:pt x="1394" y="365"/>
                    </a:lnTo>
                    <a:lnTo>
                      <a:pt x="1394" y="375"/>
                    </a:lnTo>
                    <a:lnTo>
                      <a:pt x="1394" y="385"/>
                    </a:lnTo>
                    <a:lnTo>
                      <a:pt x="1394" y="466"/>
                    </a:lnTo>
                    <a:close/>
                    <a:moveTo>
                      <a:pt x="1561" y="410"/>
                    </a:moveTo>
                    <a:lnTo>
                      <a:pt x="1561" y="407"/>
                    </a:lnTo>
                    <a:lnTo>
                      <a:pt x="1562" y="400"/>
                    </a:lnTo>
                    <a:lnTo>
                      <a:pt x="1561" y="393"/>
                    </a:lnTo>
                    <a:lnTo>
                      <a:pt x="1560" y="383"/>
                    </a:lnTo>
                    <a:lnTo>
                      <a:pt x="1556" y="374"/>
                    </a:lnTo>
                    <a:lnTo>
                      <a:pt x="1552" y="365"/>
                    </a:lnTo>
                    <a:lnTo>
                      <a:pt x="1549" y="360"/>
                    </a:lnTo>
                    <a:lnTo>
                      <a:pt x="1546" y="357"/>
                    </a:lnTo>
                    <a:lnTo>
                      <a:pt x="1541" y="354"/>
                    </a:lnTo>
                    <a:lnTo>
                      <a:pt x="1537" y="351"/>
                    </a:lnTo>
                    <a:lnTo>
                      <a:pt x="1533" y="348"/>
                    </a:lnTo>
                    <a:lnTo>
                      <a:pt x="1527" y="347"/>
                    </a:lnTo>
                    <a:lnTo>
                      <a:pt x="1521" y="346"/>
                    </a:lnTo>
                    <a:lnTo>
                      <a:pt x="1514" y="346"/>
                    </a:lnTo>
                    <a:lnTo>
                      <a:pt x="1508" y="346"/>
                    </a:lnTo>
                    <a:lnTo>
                      <a:pt x="1502" y="347"/>
                    </a:lnTo>
                    <a:lnTo>
                      <a:pt x="1497" y="348"/>
                    </a:lnTo>
                    <a:lnTo>
                      <a:pt x="1492" y="350"/>
                    </a:lnTo>
                    <a:lnTo>
                      <a:pt x="1487" y="352"/>
                    </a:lnTo>
                    <a:lnTo>
                      <a:pt x="1483" y="356"/>
                    </a:lnTo>
                    <a:lnTo>
                      <a:pt x="1479" y="359"/>
                    </a:lnTo>
                    <a:lnTo>
                      <a:pt x="1475" y="364"/>
                    </a:lnTo>
                    <a:lnTo>
                      <a:pt x="1469" y="372"/>
                    </a:lnTo>
                    <a:lnTo>
                      <a:pt x="1465" y="384"/>
                    </a:lnTo>
                    <a:lnTo>
                      <a:pt x="1461" y="396"/>
                    </a:lnTo>
                    <a:lnTo>
                      <a:pt x="1461" y="409"/>
                    </a:lnTo>
                    <a:lnTo>
                      <a:pt x="1461" y="422"/>
                    </a:lnTo>
                    <a:lnTo>
                      <a:pt x="1465" y="433"/>
                    </a:lnTo>
                    <a:lnTo>
                      <a:pt x="1467" y="438"/>
                    </a:lnTo>
                    <a:lnTo>
                      <a:pt x="1469" y="443"/>
                    </a:lnTo>
                    <a:lnTo>
                      <a:pt x="1472" y="447"/>
                    </a:lnTo>
                    <a:lnTo>
                      <a:pt x="1475" y="452"/>
                    </a:lnTo>
                    <a:lnTo>
                      <a:pt x="1480" y="455"/>
                    </a:lnTo>
                    <a:lnTo>
                      <a:pt x="1484" y="458"/>
                    </a:lnTo>
                    <a:lnTo>
                      <a:pt x="1488" y="462"/>
                    </a:lnTo>
                    <a:lnTo>
                      <a:pt x="1494" y="464"/>
                    </a:lnTo>
                    <a:lnTo>
                      <a:pt x="1499" y="466"/>
                    </a:lnTo>
                    <a:lnTo>
                      <a:pt x="1505" y="467"/>
                    </a:lnTo>
                    <a:lnTo>
                      <a:pt x="1511" y="468"/>
                    </a:lnTo>
                    <a:lnTo>
                      <a:pt x="1517" y="468"/>
                    </a:lnTo>
                    <a:lnTo>
                      <a:pt x="1529" y="467"/>
                    </a:lnTo>
                    <a:lnTo>
                      <a:pt x="1540" y="466"/>
                    </a:lnTo>
                    <a:lnTo>
                      <a:pt x="1549" y="464"/>
                    </a:lnTo>
                    <a:lnTo>
                      <a:pt x="1555" y="460"/>
                    </a:lnTo>
                    <a:lnTo>
                      <a:pt x="1551" y="445"/>
                    </a:lnTo>
                    <a:lnTo>
                      <a:pt x="1546" y="448"/>
                    </a:lnTo>
                    <a:lnTo>
                      <a:pt x="1538" y="449"/>
                    </a:lnTo>
                    <a:lnTo>
                      <a:pt x="1529" y="452"/>
                    </a:lnTo>
                    <a:lnTo>
                      <a:pt x="1520" y="452"/>
                    </a:lnTo>
                    <a:lnTo>
                      <a:pt x="1512" y="450"/>
                    </a:lnTo>
                    <a:lnTo>
                      <a:pt x="1505" y="449"/>
                    </a:lnTo>
                    <a:lnTo>
                      <a:pt x="1498" y="446"/>
                    </a:lnTo>
                    <a:lnTo>
                      <a:pt x="1493" y="442"/>
                    </a:lnTo>
                    <a:lnTo>
                      <a:pt x="1487" y="436"/>
                    </a:lnTo>
                    <a:lnTo>
                      <a:pt x="1484" y="429"/>
                    </a:lnTo>
                    <a:lnTo>
                      <a:pt x="1482" y="420"/>
                    </a:lnTo>
                    <a:lnTo>
                      <a:pt x="1481" y="410"/>
                    </a:lnTo>
                    <a:lnTo>
                      <a:pt x="1561" y="410"/>
                    </a:lnTo>
                    <a:close/>
                    <a:moveTo>
                      <a:pt x="1481" y="396"/>
                    </a:moveTo>
                    <a:lnTo>
                      <a:pt x="1482" y="389"/>
                    </a:lnTo>
                    <a:lnTo>
                      <a:pt x="1484" y="384"/>
                    </a:lnTo>
                    <a:lnTo>
                      <a:pt x="1486" y="378"/>
                    </a:lnTo>
                    <a:lnTo>
                      <a:pt x="1490" y="372"/>
                    </a:lnTo>
                    <a:lnTo>
                      <a:pt x="1494" y="368"/>
                    </a:lnTo>
                    <a:lnTo>
                      <a:pt x="1499" y="364"/>
                    </a:lnTo>
                    <a:lnTo>
                      <a:pt x="1506" y="361"/>
                    </a:lnTo>
                    <a:lnTo>
                      <a:pt x="1513" y="360"/>
                    </a:lnTo>
                    <a:lnTo>
                      <a:pt x="1521" y="361"/>
                    </a:lnTo>
                    <a:lnTo>
                      <a:pt x="1527" y="364"/>
                    </a:lnTo>
                    <a:lnTo>
                      <a:pt x="1533" y="368"/>
                    </a:lnTo>
                    <a:lnTo>
                      <a:pt x="1536" y="372"/>
                    </a:lnTo>
                    <a:lnTo>
                      <a:pt x="1539" y="378"/>
                    </a:lnTo>
                    <a:lnTo>
                      <a:pt x="1540" y="384"/>
                    </a:lnTo>
                    <a:lnTo>
                      <a:pt x="1541" y="390"/>
                    </a:lnTo>
                    <a:lnTo>
                      <a:pt x="1541" y="396"/>
                    </a:lnTo>
                    <a:lnTo>
                      <a:pt x="1481" y="396"/>
                    </a:lnTo>
                    <a:close/>
                    <a:moveTo>
                      <a:pt x="1579" y="460"/>
                    </a:moveTo>
                    <a:lnTo>
                      <a:pt x="1586" y="464"/>
                    </a:lnTo>
                    <a:lnTo>
                      <a:pt x="1593" y="466"/>
                    </a:lnTo>
                    <a:lnTo>
                      <a:pt x="1602" y="467"/>
                    </a:lnTo>
                    <a:lnTo>
                      <a:pt x="1612" y="468"/>
                    </a:lnTo>
                    <a:lnTo>
                      <a:pt x="1621" y="467"/>
                    </a:lnTo>
                    <a:lnTo>
                      <a:pt x="1630" y="465"/>
                    </a:lnTo>
                    <a:lnTo>
                      <a:pt x="1636" y="463"/>
                    </a:lnTo>
                    <a:lnTo>
                      <a:pt x="1643" y="458"/>
                    </a:lnTo>
                    <a:lnTo>
                      <a:pt x="1647" y="453"/>
                    </a:lnTo>
                    <a:lnTo>
                      <a:pt x="1652" y="447"/>
                    </a:lnTo>
                    <a:lnTo>
                      <a:pt x="1654" y="440"/>
                    </a:lnTo>
                    <a:lnTo>
                      <a:pt x="1654" y="433"/>
                    </a:lnTo>
                    <a:lnTo>
                      <a:pt x="1654" y="427"/>
                    </a:lnTo>
                    <a:lnTo>
                      <a:pt x="1653" y="420"/>
                    </a:lnTo>
                    <a:lnTo>
                      <a:pt x="1649" y="416"/>
                    </a:lnTo>
                    <a:lnTo>
                      <a:pt x="1646" y="411"/>
                    </a:lnTo>
                    <a:lnTo>
                      <a:pt x="1642" y="407"/>
                    </a:lnTo>
                    <a:lnTo>
                      <a:pt x="1637" y="404"/>
                    </a:lnTo>
                    <a:lnTo>
                      <a:pt x="1631" y="400"/>
                    </a:lnTo>
                    <a:lnTo>
                      <a:pt x="1625" y="397"/>
                    </a:lnTo>
                    <a:lnTo>
                      <a:pt x="1615" y="393"/>
                    </a:lnTo>
                    <a:lnTo>
                      <a:pt x="1607" y="389"/>
                    </a:lnTo>
                    <a:lnTo>
                      <a:pt x="1605" y="386"/>
                    </a:lnTo>
                    <a:lnTo>
                      <a:pt x="1604" y="384"/>
                    </a:lnTo>
                    <a:lnTo>
                      <a:pt x="1603" y="380"/>
                    </a:lnTo>
                    <a:lnTo>
                      <a:pt x="1602" y="377"/>
                    </a:lnTo>
                    <a:lnTo>
                      <a:pt x="1603" y="374"/>
                    </a:lnTo>
                    <a:lnTo>
                      <a:pt x="1604" y="371"/>
                    </a:lnTo>
                    <a:lnTo>
                      <a:pt x="1605" y="368"/>
                    </a:lnTo>
                    <a:lnTo>
                      <a:pt x="1607" y="366"/>
                    </a:lnTo>
                    <a:lnTo>
                      <a:pt x="1610" y="364"/>
                    </a:lnTo>
                    <a:lnTo>
                      <a:pt x="1614" y="362"/>
                    </a:lnTo>
                    <a:lnTo>
                      <a:pt x="1617" y="361"/>
                    </a:lnTo>
                    <a:lnTo>
                      <a:pt x="1621" y="361"/>
                    </a:lnTo>
                    <a:lnTo>
                      <a:pt x="1629" y="362"/>
                    </a:lnTo>
                    <a:lnTo>
                      <a:pt x="1635" y="364"/>
                    </a:lnTo>
                    <a:lnTo>
                      <a:pt x="1641" y="366"/>
                    </a:lnTo>
                    <a:lnTo>
                      <a:pt x="1645" y="368"/>
                    </a:lnTo>
                    <a:lnTo>
                      <a:pt x="1650" y="352"/>
                    </a:lnTo>
                    <a:lnTo>
                      <a:pt x="1645" y="350"/>
                    </a:lnTo>
                    <a:lnTo>
                      <a:pt x="1637" y="347"/>
                    </a:lnTo>
                    <a:lnTo>
                      <a:pt x="1630" y="346"/>
                    </a:lnTo>
                    <a:lnTo>
                      <a:pt x="1622" y="346"/>
                    </a:lnTo>
                    <a:lnTo>
                      <a:pt x="1614" y="346"/>
                    </a:lnTo>
                    <a:lnTo>
                      <a:pt x="1605" y="348"/>
                    </a:lnTo>
                    <a:lnTo>
                      <a:pt x="1599" y="351"/>
                    </a:lnTo>
                    <a:lnTo>
                      <a:pt x="1593" y="356"/>
                    </a:lnTo>
                    <a:lnTo>
                      <a:pt x="1589" y="360"/>
                    </a:lnTo>
                    <a:lnTo>
                      <a:pt x="1586" y="367"/>
                    </a:lnTo>
                    <a:lnTo>
                      <a:pt x="1583" y="372"/>
                    </a:lnTo>
                    <a:lnTo>
                      <a:pt x="1582" y="380"/>
                    </a:lnTo>
                    <a:lnTo>
                      <a:pt x="1583" y="385"/>
                    </a:lnTo>
                    <a:lnTo>
                      <a:pt x="1585" y="390"/>
                    </a:lnTo>
                    <a:lnTo>
                      <a:pt x="1587" y="395"/>
                    </a:lnTo>
                    <a:lnTo>
                      <a:pt x="1590" y="399"/>
                    </a:lnTo>
                    <a:lnTo>
                      <a:pt x="1594" y="403"/>
                    </a:lnTo>
                    <a:lnTo>
                      <a:pt x="1600" y="407"/>
                    </a:lnTo>
                    <a:lnTo>
                      <a:pt x="1605" y="410"/>
                    </a:lnTo>
                    <a:lnTo>
                      <a:pt x="1613" y="413"/>
                    </a:lnTo>
                    <a:lnTo>
                      <a:pt x="1622" y="417"/>
                    </a:lnTo>
                    <a:lnTo>
                      <a:pt x="1629" y="423"/>
                    </a:lnTo>
                    <a:lnTo>
                      <a:pt x="1631" y="425"/>
                    </a:lnTo>
                    <a:lnTo>
                      <a:pt x="1633" y="428"/>
                    </a:lnTo>
                    <a:lnTo>
                      <a:pt x="1633" y="432"/>
                    </a:lnTo>
                    <a:lnTo>
                      <a:pt x="1634" y="435"/>
                    </a:lnTo>
                    <a:lnTo>
                      <a:pt x="1633" y="438"/>
                    </a:lnTo>
                    <a:lnTo>
                      <a:pt x="1633" y="442"/>
                    </a:lnTo>
                    <a:lnTo>
                      <a:pt x="1631" y="445"/>
                    </a:lnTo>
                    <a:lnTo>
                      <a:pt x="1629" y="447"/>
                    </a:lnTo>
                    <a:lnTo>
                      <a:pt x="1626" y="449"/>
                    </a:lnTo>
                    <a:lnTo>
                      <a:pt x="1621" y="450"/>
                    </a:lnTo>
                    <a:lnTo>
                      <a:pt x="1617" y="452"/>
                    </a:lnTo>
                    <a:lnTo>
                      <a:pt x="1612" y="453"/>
                    </a:lnTo>
                    <a:lnTo>
                      <a:pt x="1604" y="452"/>
                    </a:lnTo>
                    <a:lnTo>
                      <a:pt x="1596" y="449"/>
                    </a:lnTo>
                    <a:lnTo>
                      <a:pt x="1590" y="447"/>
                    </a:lnTo>
                    <a:lnTo>
                      <a:pt x="1585" y="444"/>
                    </a:lnTo>
                    <a:lnTo>
                      <a:pt x="1579" y="460"/>
                    </a:lnTo>
                    <a:close/>
                    <a:moveTo>
                      <a:pt x="1808" y="514"/>
                    </a:moveTo>
                    <a:lnTo>
                      <a:pt x="1830" y="514"/>
                    </a:lnTo>
                    <a:lnTo>
                      <a:pt x="1830" y="380"/>
                    </a:lnTo>
                    <a:lnTo>
                      <a:pt x="1830" y="364"/>
                    </a:lnTo>
                    <a:lnTo>
                      <a:pt x="1830" y="348"/>
                    </a:lnTo>
                    <a:lnTo>
                      <a:pt x="1810" y="348"/>
                    </a:lnTo>
                    <a:lnTo>
                      <a:pt x="1809" y="366"/>
                    </a:lnTo>
                    <a:lnTo>
                      <a:pt x="1809" y="366"/>
                    </a:lnTo>
                    <a:lnTo>
                      <a:pt x="1807" y="361"/>
                    </a:lnTo>
                    <a:lnTo>
                      <a:pt x="1804" y="358"/>
                    </a:lnTo>
                    <a:lnTo>
                      <a:pt x="1801" y="355"/>
                    </a:lnTo>
                    <a:lnTo>
                      <a:pt x="1796" y="351"/>
                    </a:lnTo>
                    <a:lnTo>
                      <a:pt x="1792" y="349"/>
                    </a:lnTo>
                    <a:lnTo>
                      <a:pt x="1787" y="347"/>
                    </a:lnTo>
                    <a:lnTo>
                      <a:pt x="1780" y="346"/>
                    </a:lnTo>
                    <a:lnTo>
                      <a:pt x="1774" y="346"/>
                    </a:lnTo>
                    <a:lnTo>
                      <a:pt x="1765" y="346"/>
                    </a:lnTo>
                    <a:lnTo>
                      <a:pt x="1756" y="349"/>
                    </a:lnTo>
                    <a:lnTo>
                      <a:pt x="1748" y="354"/>
                    </a:lnTo>
                    <a:lnTo>
                      <a:pt x="1739" y="360"/>
                    </a:lnTo>
                    <a:lnTo>
                      <a:pt x="1736" y="365"/>
                    </a:lnTo>
                    <a:lnTo>
                      <a:pt x="1733" y="369"/>
                    </a:lnTo>
                    <a:lnTo>
                      <a:pt x="1729" y="375"/>
                    </a:lnTo>
                    <a:lnTo>
                      <a:pt x="1727" y="380"/>
                    </a:lnTo>
                    <a:lnTo>
                      <a:pt x="1725" y="387"/>
                    </a:lnTo>
                    <a:lnTo>
                      <a:pt x="1724" y="394"/>
                    </a:lnTo>
                    <a:lnTo>
                      <a:pt x="1723" y="400"/>
                    </a:lnTo>
                    <a:lnTo>
                      <a:pt x="1723" y="409"/>
                    </a:lnTo>
                    <a:lnTo>
                      <a:pt x="1724" y="422"/>
                    </a:lnTo>
                    <a:lnTo>
                      <a:pt x="1726" y="433"/>
                    </a:lnTo>
                    <a:lnTo>
                      <a:pt x="1730" y="444"/>
                    </a:lnTo>
                    <a:lnTo>
                      <a:pt x="1737" y="452"/>
                    </a:lnTo>
                    <a:lnTo>
                      <a:pt x="1743" y="459"/>
                    </a:lnTo>
                    <a:lnTo>
                      <a:pt x="1752" y="464"/>
                    </a:lnTo>
                    <a:lnTo>
                      <a:pt x="1761" y="467"/>
                    </a:lnTo>
                    <a:lnTo>
                      <a:pt x="1770" y="468"/>
                    </a:lnTo>
                    <a:lnTo>
                      <a:pt x="1778" y="468"/>
                    </a:lnTo>
                    <a:lnTo>
                      <a:pt x="1783" y="467"/>
                    </a:lnTo>
                    <a:lnTo>
                      <a:pt x="1789" y="465"/>
                    </a:lnTo>
                    <a:lnTo>
                      <a:pt x="1794" y="463"/>
                    </a:lnTo>
                    <a:lnTo>
                      <a:pt x="1798" y="459"/>
                    </a:lnTo>
                    <a:lnTo>
                      <a:pt x="1802" y="456"/>
                    </a:lnTo>
                    <a:lnTo>
                      <a:pt x="1805" y="452"/>
                    </a:lnTo>
                    <a:lnTo>
                      <a:pt x="1808" y="447"/>
                    </a:lnTo>
                    <a:lnTo>
                      <a:pt x="1808" y="447"/>
                    </a:lnTo>
                    <a:lnTo>
                      <a:pt x="1808" y="514"/>
                    </a:lnTo>
                    <a:close/>
                    <a:moveTo>
                      <a:pt x="1808" y="418"/>
                    </a:moveTo>
                    <a:lnTo>
                      <a:pt x="1808" y="423"/>
                    </a:lnTo>
                    <a:lnTo>
                      <a:pt x="1807" y="428"/>
                    </a:lnTo>
                    <a:lnTo>
                      <a:pt x="1805" y="433"/>
                    </a:lnTo>
                    <a:lnTo>
                      <a:pt x="1802" y="438"/>
                    </a:lnTo>
                    <a:lnTo>
                      <a:pt x="1798" y="442"/>
                    </a:lnTo>
                    <a:lnTo>
                      <a:pt x="1795" y="445"/>
                    </a:lnTo>
                    <a:lnTo>
                      <a:pt x="1791" y="448"/>
                    </a:lnTo>
                    <a:lnTo>
                      <a:pt x="1787" y="449"/>
                    </a:lnTo>
                    <a:lnTo>
                      <a:pt x="1782" y="450"/>
                    </a:lnTo>
                    <a:lnTo>
                      <a:pt x="1777" y="452"/>
                    </a:lnTo>
                    <a:lnTo>
                      <a:pt x="1769" y="450"/>
                    </a:lnTo>
                    <a:lnTo>
                      <a:pt x="1762" y="448"/>
                    </a:lnTo>
                    <a:lnTo>
                      <a:pt x="1756" y="444"/>
                    </a:lnTo>
                    <a:lnTo>
                      <a:pt x="1752" y="438"/>
                    </a:lnTo>
                    <a:lnTo>
                      <a:pt x="1748" y="432"/>
                    </a:lnTo>
                    <a:lnTo>
                      <a:pt x="1745" y="424"/>
                    </a:lnTo>
                    <a:lnTo>
                      <a:pt x="1744" y="416"/>
                    </a:lnTo>
                    <a:lnTo>
                      <a:pt x="1743" y="407"/>
                    </a:lnTo>
                    <a:lnTo>
                      <a:pt x="1744" y="398"/>
                    </a:lnTo>
                    <a:lnTo>
                      <a:pt x="1745" y="389"/>
                    </a:lnTo>
                    <a:lnTo>
                      <a:pt x="1749" y="381"/>
                    </a:lnTo>
                    <a:lnTo>
                      <a:pt x="1753" y="375"/>
                    </a:lnTo>
                    <a:lnTo>
                      <a:pt x="1757" y="369"/>
                    </a:lnTo>
                    <a:lnTo>
                      <a:pt x="1764" y="366"/>
                    </a:lnTo>
                    <a:lnTo>
                      <a:pt x="1770" y="364"/>
                    </a:lnTo>
                    <a:lnTo>
                      <a:pt x="1778" y="362"/>
                    </a:lnTo>
                    <a:lnTo>
                      <a:pt x="1783" y="362"/>
                    </a:lnTo>
                    <a:lnTo>
                      <a:pt x="1789" y="365"/>
                    </a:lnTo>
                    <a:lnTo>
                      <a:pt x="1793" y="367"/>
                    </a:lnTo>
                    <a:lnTo>
                      <a:pt x="1797" y="369"/>
                    </a:lnTo>
                    <a:lnTo>
                      <a:pt x="1801" y="374"/>
                    </a:lnTo>
                    <a:lnTo>
                      <a:pt x="1804" y="377"/>
                    </a:lnTo>
                    <a:lnTo>
                      <a:pt x="1806" y="381"/>
                    </a:lnTo>
                    <a:lnTo>
                      <a:pt x="1807" y="387"/>
                    </a:lnTo>
                    <a:lnTo>
                      <a:pt x="1808" y="391"/>
                    </a:lnTo>
                    <a:lnTo>
                      <a:pt x="1808" y="396"/>
                    </a:lnTo>
                    <a:lnTo>
                      <a:pt x="1808" y="418"/>
                    </a:lnTo>
                    <a:close/>
                    <a:moveTo>
                      <a:pt x="1959" y="348"/>
                    </a:moveTo>
                    <a:lnTo>
                      <a:pt x="1938" y="348"/>
                    </a:lnTo>
                    <a:lnTo>
                      <a:pt x="1938" y="420"/>
                    </a:lnTo>
                    <a:lnTo>
                      <a:pt x="1938" y="426"/>
                    </a:lnTo>
                    <a:lnTo>
                      <a:pt x="1937" y="432"/>
                    </a:lnTo>
                    <a:lnTo>
                      <a:pt x="1932" y="438"/>
                    </a:lnTo>
                    <a:lnTo>
                      <a:pt x="1926" y="445"/>
                    </a:lnTo>
                    <a:lnTo>
                      <a:pt x="1923" y="447"/>
                    </a:lnTo>
                    <a:lnTo>
                      <a:pt x="1918" y="449"/>
                    </a:lnTo>
                    <a:lnTo>
                      <a:pt x="1914" y="450"/>
                    </a:lnTo>
                    <a:lnTo>
                      <a:pt x="1909" y="450"/>
                    </a:lnTo>
                    <a:lnTo>
                      <a:pt x="1902" y="449"/>
                    </a:lnTo>
                    <a:lnTo>
                      <a:pt x="1897" y="448"/>
                    </a:lnTo>
                    <a:lnTo>
                      <a:pt x="1892" y="445"/>
                    </a:lnTo>
                    <a:lnTo>
                      <a:pt x="1889" y="440"/>
                    </a:lnTo>
                    <a:lnTo>
                      <a:pt x="1887" y="435"/>
                    </a:lnTo>
                    <a:lnTo>
                      <a:pt x="1885" y="428"/>
                    </a:lnTo>
                    <a:lnTo>
                      <a:pt x="1884" y="422"/>
                    </a:lnTo>
                    <a:lnTo>
                      <a:pt x="1884" y="413"/>
                    </a:lnTo>
                    <a:lnTo>
                      <a:pt x="1884" y="348"/>
                    </a:lnTo>
                    <a:lnTo>
                      <a:pt x="1863" y="348"/>
                    </a:lnTo>
                    <a:lnTo>
                      <a:pt x="1863" y="417"/>
                    </a:lnTo>
                    <a:lnTo>
                      <a:pt x="1863" y="430"/>
                    </a:lnTo>
                    <a:lnTo>
                      <a:pt x="1866" y="443"/>
                    </a:lnTo>
                    <a:lnTo>
                      <a:pt x="1871" y="452"/>
                    </a:lnTo>
                    <a:lnTo>
                      <a:pt x="1876" y="458"/>
                    </a:lnTo>
                    <a:lnTo>
                      <a:pt x="1882" y="463"/>
                    </a:lnTo>
                    <a:lnTo>
                      <a:pt x="1888" y="466"/>
                    </a:lnTo>
                    <a:lnTo>
                      <a:pt x="1896" y="468"/>
                    </a:lnTo>
                    <a:lnTo>
                      <a:pt x="1902" y="468"/>
                    </a:lnTo>
                    <a:lnTo>
                      <a:pt x="1910" y="468"/>
                    </a:lnTo>
                    <a:lnTo>
                      <a:pt x="1916" y="466"/>
                    </a:lnTo>
                    <a:lnTo>
                      <a:pt x="1922" y="464"/>
                    </a:lnTo>
                    <a:lnTo>
                      <a:pt x="1927" y="460"/>
                    </a:lnTo>
                    <a:lnTo>
                      <a:pt x="1934" y="454"/>
                    </a:lnTo>
                    <a:lnTo>
                      <a:pt x="1940" y="446"/>
                    </a:lnTo>
                    <a:lnTo>
                      <a:pt x="1940" y="446"/>
                    </a:lnTo>
                    <a:lnTo>
                      <a:pt x="1941" y="466"/>
                    </a:lnTo>
                    <a:lnTo>
                      <a:pt x="1959" y="466"/>
                    </a:lnTo>
                    <a:lnTo>
                      <a:pt x="1959" y="450"/>
                    </a:lnTo>
                    <a:lnTo>
                      <a:pt x="1959" y="434"/>
                    </a:lnTo>
                    <a:lnTo>
                      <a:pt x="1959" y="348"/>
                    </a:lnTo>
                    <a:close/>
                    <a:moveTo>
                      <a:pt x="2085" y="410"/>
                    </a:moveTo>
                    <a:lnTo>
                      <a:pt x="2086" y="407"/>
                    </a:lnTo>
                    <a:lnTo>
                      <a:pt x="2086" y="400"/>
                    </a:lnTo>
                    <a:lnTo>
                      <a:pt x="2086" y="393"/>
                    </a:lnTo>
                    <a:lnTo>
                      <a:pt x="2084" y="383"/>
                    </a:lnTo>
                    <a:lnTo>
                      <a:pt x="2080" y="374"/>
                    </a:lnTo>
                    <a:lnTo>
                      <a:pt x="2076" y="365"/>
                    </a:lnTo>
                    <a:lnTo>
                      <a:pt x="2073" y="360"/>
                    </a:lnTo>
                    <a:lnTo>
                      <a:pt x="2069" y="357"/>
                    </a:lnTo>
                    <a:lnTo>
                      <a:pt x="2066" y="354"/>
                    </a:lnTo>
                    <a:lnTo>
                      <a:pt x="2062" y="351"/>
                    </a:lnTo>
                    <a:lnTo>
                      <a:pt x="2057" y="348"/>
                    </a:lnTo>
                    <a:lnTo>
                      <a:pt x="2051" y="347"/>
                    </a:lnTo>
                    <a:lnTo>
                      <a:pt x="2046" y="346"/>
                    </a:lnTo>
                    <a:lnTo>
                      <a:pt x="2038" y="346"/>
                    </a:lnTo>
                    <a:lnTo>
                      <a:pt x="2033" y="346"/>
                    </a:lnTo>
                    <a:lnTo>
                      <a:pt x="2026" y="347"/>
                    </a:lnTo>
                    <a:lnTo>
                      <a:pt x="2021" y="348"/>
                    </a:lnTo>
                    <a:lnTo>
                      <a:pt x="2017" y="350"/>
                    </a:lnTo>
                    <a:lnTo>
                      <a:pt x="2011" y="352"/>
                    </a:lnTo>
                    <a:lnTo>
                      <a:pt x="2007" y="356"/>
                    </a:lnTo>
                    <a:lnTo>
                      <a:pt x="2003" y="359"/>
                    </a:lnTo>
                    <a:lnTo>
                      <a:pt x="1999" y="364"/>
                    </a:lnTo>
                    <a:lnTo>
                      <a:pt x="1993" y="372"/>
                    </a:lnTo>
                    <a:lnTo>
                      <a:pt x="1988" y="384"/>
                    </a:lnTo>
                    <a:lnTo>
                      <a:pt x="1986" y="396"/>
                    </a:lnTo>
                    <a:lnTo>
                      <a:pt x="1985" y="409"/>
                    </a:lnTo>
                    <a:lnTo>
                      <a:pt x="1986" y="422"/>
                    </a:lnTo>
                    <a:lnTo>
                      <a:pt x="1988" y="433"/>
                    </a:lnTo>
                    <a:lnTo>
                      <a:pt x="1991" y="438"/>
                    </a:lnTo>
                    <a:lnTo>
                      <a:pt x="1994" y="443"/>
                    </a:lnTo>
                    <a:lnTo>
                      <a:pt x="1996" y="447"/>
                    </a:lnTo>
                    <a:lnTo>
                      <a:pt x="2000" y="452"/>
                    </a:lnTo>
                    <a:lnTo>
                      <a:pt x="2004" y="455"/>
                    </a:lnTo>
                    <a:lnTo>
                      <a:pt x="2008" y="458"/>
                    </a:lnTo>
                    <a:lnTo>
                      <a:pt x="2012" y="462"/>
                    </a:lnTo>
                    <a:lnTo>
                      <a:pt x="2018" y="464"/>
                    </a:lnTo>
                    <a:lnTo>
                      <a:pt x="2023" y="466"/>
                    </a:lnTo>
                    <a:lnTo>
                      <a:pt x="2028" y="467"/>
                    </a:lnTo>
                    <a:lnTo>
                      <a:pt x="2035" y="468"/>
                    </a:lnTo>
                    <a:lnTo>
                      <a:pt x="2041" y="468"/>
                    </a:lnTo>
                    <a:lnTo>
                      <a:pt x="2053" y="467"/>
                    </a:lnTo>
                    <a:lnTo>
                      <a:pt x="2064" y="466"/>
                    </a:lnTo>
                    <a:lnTo>
                      <a:pt x="2073" y="464"/>
                    </a:lnTo>
                    <a:lnTo>
                      <a:pt x="2079" y="460"/>
                    </a:lnTo>
                    <a:lnTo>
                      <a:pt x="2076" y="445"/>
                    </a:lnTo>
                    <a:lnTo>
                      <a:pt x="2069" y="448"/>
                    </a:lnTo>
                    <a:lnTo>
                      <a:pt x="2062" y="449"/>
                    </a:lnTo>
                    <a:lnTo>
                      <a:pt x="2054" y="452"/>
                    </a:lnTo>
                    <a:lnTo>
                      <a:pt x="2044" y="452"/>
                    </a:lnTo>
                    <a:lnTo>
                      <a:pt x="2036" y="450"/>
                    </a:lnTo>
                    <a:lnTo>
                      <a:pt x="2030" y="449"/>
                    </a:lnTo>
                    <a:lnTo>
                      <a:pt x="2023" y="446"/>
                    </a:lnTo>
                    <a:lnTo>
                      <a:pt x="2017" y="442"/>
                    </a:lnTo>
                    <a:lnTo>
                      <a:pt x="2012" y="436"/>
                    </a:lnTo>
                    <a:lnTo>
                      <a:pt x="2008" y="429"/>
                    </a:lnTo>
                    <a:lnTo>
                      <a:pt x="2006" y="420"/>
                    </a:lnTo>
                    <a:lnTo>
                      <a:pt x="2005" y="410"/>
                    </a:lnTo>
                    <a:lnTo>
                      <a:pt x="2085" y="410"/>
                    </a:lnTo>
                    <a:close/>
                    <a:moveTo>
                      <a:pt x="2005" y="396"/>
                    </a:moveTo>
                    <a:lnTo>
                      <a:pt x="2006" y="389"/>
                    </a:lnTo>
                    <a:lnTo>
                      <a:pt x="2008" y="384"/>
                    </a:lnTo>
                    <a:lnTo>
                      <a:pt x="2010" y="378"/>
                    </a:lnTo>
                    <a:lnTo>
                      <a:pt x="2013" y="372"/>
                    </a:lnTo>
                    <a:lnTo>
                      <a:pt x="2018" y="368"/>
                    </a:lnTo>
                    <a:lnTo>
                      <a:pt x="2023" y="364"/>
                    </a:lnTo>
                    <a:lnTo>
                      <a:pt x="2030" y="361"/>
                    </a:lnTo>
                    <a:lnTo>
                      <a:pt x="2037" y="360"/>
                    </a:lnTo>
                    <a:lnTo>
                      <a:pt x="2045" y="361"/>
                    </a:lnTo>
                    <a:lnTo>
                      <a:pt x="2051" y="364"/>
                    </a:lnTo>
                    <a:lnTo>
                      <a:pt x="2057" y="368"/>
                    </a:lnTo>
                    <a:lnTo>
                      <a:pt x="2060" y="372"/>
                    </a:lnTo>
                    <a:lnTo>
                      <a:pt x="2063" y="378"/>
                    </a:lnTo>
                    <a:lnTo>
                      <a:pt x="2064" y="384"/>
                    </a:lnTo>
                    <a:lnTo>
                      <a:pt x="2065" y="390"/>
                    </a:lnTo>
                    <a:lnTo>
                      <a:pt x="2065" y="396"/>
                    </a:lnTo>
                    <a:lnTo>
                      <a:pt x="2005" y="396"/>
                    </a:lnTo>
                    <a:close/>
                    <a:moveTo>
                      <a:pt x="2182" y="466"/>
                    </a:moveTo>
                    <a:lnTo>
                      <a:pt x="2182" y="348"/>
                    </a:lnTo>
                    <a:lnTo>
                      <a:pt x="2161" y="348"/>
                    </a:lnTo>
                    <a:lnTo>
                      <a:pt x="2161" y="466"/>
                    </a:lnTo>
                    <a:lnTo>
                      <a:pt x="2182" y="466"/>
                    </a:lnTo>
                    <a:close/>
                    <a:moveTo>
                      <a:pt x="2172" y="301"/>
                    </a:moveTo>
                    <a:lnTo>
                      <a:pt x="2167" y="302"/>
                    </a:lnTo>
                    <a:lnTo>
                      <a:pt x="2162" y="306"/>
                    </a:lnTo>
                    <a:lnTo>
                      <a:pt x="2160" y="310"/>
                    </a:lnTo>
                    <a:lnTo>
                      <a:pt x="2159" y="315"/>
                    </a:lnTo>
                    <a:lnTo>
                      <a:pt x="2160" y="320"/>
                    </a:lnTo>
                    <a:lnTo>
                      <a:pt x="2162" y="325"/>
                    </a:lnTo>
                    <a:lnTo>
                      <a:pt x="2167" y="327"/>
                    </a:lnTo>
                    <a:lnTo>
                      <a:pt x="2171" y="328"/>
                    </a:lnTo>
                    <a:lnTo>
                      <a:pt x="2176" y="327"/>
                    </a:lnTo>
                    <a:lnTo>
                      <a:pt x="2181" y="325"/>
                    </a:lnTo>
                    <a:lnTo>
                      <a:pt x="2184" y="320"/>
                    </a:lnTo>
                    <a:lnTo>
                      <a:pt x="2184" y="315"/>
                    </a:lnTo>
                    <a:lnTo>
                      <a:pt x="2184" y="310"/>
                    </a:lnTo>
                    <a:lnTo>
                      <a:pt x="2181" y="306"/>
                    </a:lnTo>
                    <a:lnTo>
                      <a:pt x="2177" y="302"/>
                    </a:lnTo>
                    <a:lnTo>
                      <a:pt x="2172" y="301"/>
                    </a:lnTo>
                    <a:close/>
                    <a:moveTo>
                      <a:pt x="2216" y="466"/>
                    </a:moveTo>
                    <a:lnTo>
                      <a:pt x="2237" y="466"/>
                    </a:lnTo>
                    <a:lnTo>
                      <a:pt x="2237" y="395"/>
                    </a:lnTo>
                    <a:lnTo>
                      <a:pt x="2238" y="389"/>
                    </a:lnTo>
                    <a:lnTo>
                      <a:pt x="2239" y="385"/>
                    </a:lnTo>
                    <a:lnTo>
                      <a:pt x="2240" y="380"/>
                    </a:lnTo>
                    <a:lnTo>
                      <a:pt x="2242" y="377"/>
                    </a:lnTo>
                    <a:lnTo>
                      <a:pt x="2246" y="372"/>
                    </a:lnTo>
                    <a:lnTo>
                      <a:pt x="2249" y="369"/>
                    </a:lnTo>
                    <a:lnTo>
                      <a:pt x="2253" y="367"/>
                    </a:lnTo>
                    <a:lnTo>
                      <a:pt x="2257" y="365"/>
                    </a:lnTo>
                    <a:lnTo>
                      <a:pt x="2262" y="364"/>
                    </a:lnTo>
                    <a:lnTo>
                      <a:pt x="2266" y="362"/>
                    </a:lnTo>
                    <a:lnTo>
                      <a:pt x="2274" y="364"/>
                    </a:lnTo>
                    <a:lnTo>
                      <a:pt x="2279" y="366"/>
                    </a:lnTo>
                    <a:lnTo>
                      <a:pt x="2283" y="369"/>
                    </a:lnTo>
                    <a:lnTo>
                      <a:pt x="2287" y="374"/>
                    </a:lnTo>
                    <a:lnTo>
                      <a:pt x="2290" y="378"/>
                    </a:lnTo>
                    <a:lnTo>
                      <a:pt x="2292" y="385"/>
                    </a:lnTo>
                    <a:lnTo>
                      <a:pt x="2293" y="390"/>
                    </a:lnTo>
                    <a:lnTo>
                      <a:pt x="2293" y="398"/>
                    </a:lnTo>
                    <a:lnTo>
                      <a:pt x="2293" y="466"/>
                    </a:lnTo>
                    <a:lnTo>
                      <a:pt x="2314" y="466"/>
                    </a:lnTo>
                    <a:lnTo>
                      <a:pt x="2314" y="396"/>
                    </a:lnTo>
                    <a:lnTo>
                      <a:pt x="2314" y="388"/>
                    </a:lnTo>
                    <a:lnTo>
                      <a:pt x="2312" y="381"/>
                    </a:lnTo>
                    <a:lnTo>
                      <a:pt x="2311" y="376"/>
                    </a:lnTo>
                    <a:lnTo>
                      <a:pt x="2309" y="370"/>
                    </a:lnTo>
                    <a:lnTo>
                      <a:pt x="2305" y="361"/>
                    </a:lnTo>
                    <a:lnTo>
                      <a:pt x="2300" y="355"/>
                    </a:lnTo>
                    <a:lnTo>
                      <a:pt x="2293" y="350"/>
                    </a:lnTo>
                    <a:lnTo>
                      <a:pt x="2287" y="347"/>
                    </a:lnTo>
                    <a:lnTo>
                      <a:pt x="2280" y="346"/>
                    </a:lnTo>
                    <a:lnTo>
                      <a:pt x="2274" y="346"/>
                    </a:lnTo>
                    <a:lnTo>
                      <a:pt x="2267" y="346"/>
                    </a:lnTo>
                    <a:lnTo>
                      <a:pt x="2261" y="347"/>
                    </a:lnTo>
                    <a:lnTo>
                      <a:pt x="2254" y="349"/>
                    </a:lnTo>
                    <a:lnTo>
                      <a:pt x="2250" y="352"/>
                    </a:lnTo>
                    <a:lnTo>
                      <a:pt x="2246" y="356"/>
                    </a:lnTo>
                    <a:lnTo>
                      <a:pt x="2241" y="359"/>
                    </a:lnTo>
                    <a:lnTo>
                      <a:pt x="2238" y="364"/>
                    </a:lnTo>
                    <a:lnTo>
                      <a:pt x="2236" y="367"/>
                    </a:lnTo>
                    <a:lnTo>
                      <a:pt x="2235" y="367"/>
                    </a:lnTo>
                    <a:lnTo>
                      <a:pt x="2234" y="348"/>
                    </a:lnTo>
                    <a:lnTo>
                      <a:pt x="2215" y="348"/>
                    </a:lnTo>
                    <a:lnTo>
                      <a:pt x="2216" y="362"/>
                    </a:lnTo>
                    <a:lnTo>
                      <a:pt x="2216" y="380"/>
                    </a:lnTo>
                    <a:lnTo>
                      <a:pt x="2216" y="466"/>
                    </a:lnTo>
                    <a:close/>
                    <a:moveTo>
                      <a:pt x="2370" y="466"/>
                    </a:moveTo>
                    <a:lnTo>
                      <a:pt x="2370" y="365"/>
                    </a:lnTo>
                    <a:lnTo>
                      <a:pt x="2397" y="365"/>
                    </a:lnTo>
                    <a:lnTo>
                      <a:pt x="2397" y="348"/>
                    </a:lnTo>
                    <a:lnTo>
                      <a:pt x="2370" y="348"/>
                    </a:lnTo>
                    <a:lnTo>
                      <a:pt x="2370" y="342"/>
                    </a:lnTo>
                    <a:lnTo>
                      <a:pt x="2371" y="335"/>
                    </a:lnTo>
                    <a:lnTo>
                      <a:pt x="2372" y="329"/>
                    </a:lnTo>
                    <a:lnTo>
                      <a:pt x="2373" y="322"/>
                    </a:lnTo>
                    <a:lnTo>
                      <a:pt x="2376" y="317"/>
                    </a:lnTo>
                    <a:lnTo>
                      <a:pt x="2381" y="313"/>
                    </a:lnTo>
                    <a:lnTo>
                      <a:pt x="2385" y="310"/>
                    </a:lnTo>
                    <a:lnTo>
                      <a:pt x="2391" y="308"/>
                    </a:lnTo>
                    <a:lnTo>
                      <a:pt x="2399" y="307"/>
                    </a:lnTo>
                    <a:lnTo>
                      <a:pt x="2409" y="308"/>
                    </a:lnTo>
                    <a:lnTo>
                      <a:pt x="2416" y="310"/>
                    </a:lnTo>
                    <a:lnTo>
                      <a:pt x="2416" y="466"/>
                    </a:lnTo>
                    <a:lnTo>
                      <a:pt x="2437" y="466"/>
                    </a:lnTo>
                    <a:lnTo>
                      <a:pt x="2437" y="298"/>
                    </a:lnTo>
                    <a:lnTo>
                      <a:pt x="2429" y="294"/>
                    </a:lnTo>
                    <a:lnTo>
                      <a:pt x="2420" y="292"/>
                    </a:lnTo>
                    <a:lnTo>
                      <a:pt x="2412" y="291"/>
                    </a:lnTo>
                    <a:lnTo>
                      <a:pt x="2402" y="290"/>
                    </a:lnTo>
                    <a:lnTo>
                      <a:pt x="2391" y="291"/>
                    </a:lnTo>
                    <a:lnTo>
                      <a:pt x="2382" y="293"/>
                    </a:lnTo>
                    <a:lnTo>
                      <a:pt x="2373" y="297"/>
                    </a:lnTo>
                    <a:lnTo>
                      <a:pt x="2365" y="302"/>
                    </a:lnTo>
                    <a:lnTo>
                      <a:pt x="2362" y="306"/>
                    </a:lnTo>
                    <a:lnTo>
                      <a:pt x="2359" y="310"/>
                    </a:lnTo>
                    <a:lnTo>
                      <a:pt x="2356" y="315"/>
                    </a:lnTo>
                    <a:lnTo>
                      <a:pt x="2354" y="320"/>
                    </a:lnTo>
                    <a:lnTo>
                      <a:pt x="2350" y="331"/>
                    </a:lnTo>
                    <a:lnTo>
                      <a:pt x="2349" y="342"/>
                    </a:lnTo>
                    <a:lnTo>
                      <a:pt x="2349" y="348"/>
                    </a:lnTo>
                    <a:lnTo>
                      <a:pt x="2333" y="348"/>
                    </a:lnTo>
                    <a:lnTo>
                      <a:pt x="2333" y="365"/>
                    </a:lnTo>
                    <a:lnTo>
                      <a:pt x="2349" y="365"/>
                    </a:lnTo>
                    <a:lnTo>
                      <a:pt x="2349" y="466"/>
                    </a:lnTo>
                    <a:lnTo>
                      <a:pt x="2370" y="466"/>
                    </a:lnTo>
                    <a:close/>
                    <a:moveTo>
                      <a:pt x="2566" y="348"/>
                    </a:moveTo>
                    <a:lnTo>
                      <a:pt x="2546" y="348"/>
                    </a:lnTo>
                    <a:lnTo>
                      <a:pt x="2546" y="420"/>
                    </a:lnTo>
                    <a:lnTo>
                      <a:pt x="2545" y="426"/>
                    </a:lnTo>
                    <a:lnTo>
                      <a:pt x="2544" y="432"/>
                    </a:lnTo>
                    <a:lnTo>
                      <a:pt x="2539" y="438"/>
                    </a:lnTo>
                    <a:lnTo>
                      <a:pt x="2534" y="445"/>
                    </a:lnTo>
                    <a:lnTo>
                      <a:pt x="2530" y="447"/>
                    </a:lnTo>
                    <a:lnTo>
                      <a:pt x="2526" y="449"/>
                    </a:lnTo>
                    <a:lnTo>
                      <a:pt x="2521" y="450"/>
                    </a:lnTo>
                    <a:lnTo>
                      <a:pt x="2517" y="450"/>
                    </a:lnTo>
                    <a:lnTo>
                      <a:pt x="2510" y="449"/>
                    </a:lnTo>
                    <a:lnTo>
                      <a:pt x="2505" y="448"/>
                    </a:lnTo>
                    <a:lnTo>
                      <a:pt x="2500" y="445"/>
                    </a:lnTo>
                    <a:lnTo>
                      <a:pt x="2496" y="440"/>
                    </a:lnTo>
                    <a:lnTo>
                      <a:pt x="2494" y="435"/>
                    </a:lnTo>
                    <a:lnTo>
                      <a:pt x="2492" y="428"/>
                    </a:lnTo>
                    <a:lnTo>
                      <a:pt x="2491" y="422"/>
                    </a:lnTo>
                    <a:lnTo>
                      <a:pt x="2491" y="413"/>
                    </a:lnTo>
                    <a:lnTo>
                      <a:pt x="2491" y="348"/>
                    </a:lnTo>
                    <a:lnTo>
                      <a:pt x="2470" y="348"/>
                    </a:lnTo>
                    <a:lnTo>
                      <a:pt x="2470" y="417"/>
                    </a:lnTo>
                    <a:lnTo>
                      <a:pt x="2471" y="430"/>
                    </a:lnTo>
                    <a:lnTo>
                      <a:pt x="2473" y="443"/>
                    </a:lnTo>
                    <a:lnTo>
                      <a:pt x="2478" y="452"/>
                    </a:lnTo>
                    <a:lnTo>
                      <a:pt x="2483" y="458"/>
                    </a:lnTo>
                    <a:lnTo>
                      <a:pt x="2490" y="463"/>
                    </a:lnTo>
                    <a:lnTo>
                      <a:pt x="2496" y="466"/>
                    </a:lnTo>
                    <a:lnTo>
                      <a:pt x="2503" y="468"/>
                    </a:lnTo>
                    <a:lnTo>
                      <a:pt x="2509" y="468"/>
                    </a:lnTo>
                    <a:lnTo>
                      <a:pt x="2517" y="468"/>
                    </a:lnTo>
                    <a:lnTo>
                      <a:pt x="2523" y="466"/>
                    </a:lnTo>
                    <a:lnTo>
                      <a:pt x="2528" y="464"/>
                    </a:lnTo>
                    <a:lnTo>
                      <a:pt x="2534" y="460"/>
                    </a:lnTo>
                    <a:lnTo>
                      <a:pt x="2541" y="454"/>
                    </a:lnTo>
                    <a:lnTo>
                      <a:pt x="2547" y="446"/>
                    </a:lnTo>
                    <a:lnTo>
                      <a:pt x="2548" y="446"/>
                    </a:lnTo>
                    <a:lnTo>
                      <a:pt x="2549" y="466"/>
                    </a:lnTo>
                    <a:lnTo>
                      <a:pt x="2567" y="466"/>
                    </a:lnTo>
                    <a:lnTo>
                      <a:pt x="2566" y="450"/>
                    </a:lnTo>
                    <a:lnTo>
                      <a:pt x="2566" y="434"/>
                    </a:lnTo>
                    <a:lnTo>
                      <a:pt x="2566" y="348"/>
                    </a:lnTo>
                    <a:close/>
                    <a:moveTo>
                      <a:pt x="2693" y="410"/>
                    </a:moveTo>
                    <a:lnTo>
                      <a:pt x="2693" y="407"/>
                    </a:lnTo>
                    <a:lnTo>
                      <a:pt x="2693" y="400"/>
                    </a:lnTo>
                    <a:lnTo>
                      <a:pt x="2693" y="393"/>
                    </a:lnTo>
                    <a:lnTo>
                      <a:pt x="2690" y="383"/>
                    </a:lnTo>
                    <a:lnTo>
                      <a:pt x="2688" y="374"/>
                    </a:lnTo>
                    <a:lnTo>
                      <a:pt x="2683" y="365"/>
                    </a:lnTo>
                    <a:lnTo>
                      <a:pt x="2681" y="360"/>
                    </a:lnTo>
                    <a:lnTo>
                      <a:pt x="2678" y="357"/>
                    </a:lnTo>
                    <a:lnTo>
                      <a:pt x="2673" y="354"/>
                    </a:lnTo>
                    <a:lnTo>
                      <a:pt x="2669" y="351"/>
                    </a:lnTo>
                    <a:lnTo>
                      <a:pt x="2665" y="348"/>
                    </a:lnTo>
                    <a:lnTo>
                      <a:pt x="2659" y="347"/>
                    </a:lnTo>
                    <a:lnTo>
                      <a:pt x="2653" y="346"/>
                    </a:lnTo>
                    <a:lnTo>
                      <a:pt x="2646" y="346"/>
                    </a:lnTo>
                    <a:lnTo>
                      <a:pt x="2640" y="346"/>
                    </a:lnTo>
                    <a:lnTo>
                      <a:pt x="2634" y="347"/>
                    </a:lnTo>
                    <a:lnTo>
                      <a:pt x="2629" y="348"/>
                    </a:lnTo>
                    <a:lnTo>
                      <a:pt x="2624" y="350"/>
                    </a:lnTo>
                    <a:lnTo>
                      <a:pt x="2619" y="352"/>
                    </a:lnTo>
                    <a:lnTo>
                      <a:pt x="2615" y="356"/>
                    </a:lnTo>
                    <a:lnTo>
                      <a:pt x="2611" y="359"/>
                    </a:lnTo>
                    <a:lnTo>
                      <a:pt x="2606" y="364"/>
                    </a:lnTo>
                    <a:lnTo>
                      <a:pt x="2601" y="372"/>
                    </a:lnTo>
                    <a:lnTo>
                      <a:pt x="2597" y="384"/>
                    </a:lnTo>
                    <a:lnTo>
                      <a:pt x="2593" y="396"/>
                    </a:lnTo>
                    <a:lnTo>
                      <a:pt x="2592" y="409"/>
                    </a:lnTo>
                    <a:lnTo>
                      <a:pt x="2593" y="422"/>
                    </a:lnTo>
                    <a:lnTo>
                      <a:pt x="2597" y="433"/>
                    </a:lnTo>
                    <a:lnTo>
                      <a:pt x="2599" y="438"/>
                    </a:lnTo>
                    <a:lnTo>
                      <a:pt x="2601" y="443"/>
                    </a:lnTo>
                    <a:lnTo>
                      <a:pt x="2604" y="447"/>
                    </a:lnTo>
                    <a:lnTo>
                      <a:pt x="2607" y="452"/>
                    </a:lnTo>
                    <a:lnTo>
                      <a:pt x="2611" y="455"/>
                    </a:lnTo>
                    <a:lnTo>
                      <a:pt x="2615" y="458"/>
                    </a:lnTo>
                    <a:lnTo>
                      <a:pt x="2620" y="462"/>
                    </a:lnTo>
                    <a:lnTo>
                      <a:pt x="2625" y="464"/>
                    </a:lnTo>
                    <a:lnTo>
                      <a:pt x="2630" y="466"/>
                    </a:lnTo>
                    <a:lnTo>
                      <a:pt x="2636" y="467"/>
                    </a:lnTo>
                    <a:lnTo>
                      <a:pt x="2642" y="468"/>
                    </a:lnTo>
                    <a:lnTo>
                      <a:pt x="2648" y="468"/>
                    </a:lnTo>
                    <a:lnTo>
                      <a:pt x="2661" y="467"/>
                    </a:lnTo>
                    <a:lnTo>
                      <a:pt x="2671" y="466"/>
                    </a:lnTo>
                    <a:lnTo>
                      <a:pt x="2680" y="464"/>
                    </a:lnTo>
                    <a:lnTo>
                      <a:pt x="2686" y="460"/>
                    </a:lnTo>
                    <a:lnTo>
                      <a:pt x="2683" y="445"/>
                    </a:lnTo>
                    <a:lnTo>
                      <a:pt x="2676" y="448"/>
                    </a:lnTo>
                    <a:lnTo>
                      <a:pt x="2670" y="449"/>
                    </a:lnTo>
                    <a:lnTo>
                      <a:pt x="2661" y="452"/>
                    </a:lnTo>
                    <a:lnTo>
                      <a:pt x="2652" y="452"/>
                    </a:lnTo>
                    <a:lnTo>
                      <a:pt x="2644" y="450"/>
                    </a:lnTo>
                    <a:lnTo>
                      <a:pt x="2636" y="449"/>
                    </a:lnTo>
                    <a:lnTo>
                      <a:pt x="2630" y="446"/>
                    </a:lnTo>
                    <a:lnTo>
                      <a:pt x="2625" y="442"/>
                    </a:lnTo>
                    <a:lnTo>
                      <a:pt x="2619" y="436"/>
                    </a:lnTo>
                    <a:lnTo>
                      <a:pt x="2616" y="429"/>
                    </a:lnTo>
                    <a:lnTo>
                      <a:pt x="2613" y="420"/>
                    </a:lnTo>
                    <a:lnTo>
                      <a:pt x="2613" y="410"/>
                    </a:lnTo>
                    <a:lnTo>
                      <a:pt x="2693" y="410"/>
                    </a:lnTo>
                    <a:close/>
                    <a:moveTo>
                      <a:pt x="2613" y="396"/>
                    </a:moveTo>
                    <a:lnTo>
                      <a:pt x="2614" y="389"/>
                    </a:lnTo>
                    <a:lnTo>
                      <a:pt x="2615" y="384"/>
                    </a:lnTo>
                    <a:lnTo>
                      <a:pt x="2618" y="378"/>
                    </a:lnTo>
                    <a:lnTo>
                      <a:pt x="2621" y="372"/>
                    </a:lnTo>
                    <a:lnTo>
                      <a:pt x="2626" y="368"/>
                    </a:lnTo>
                    <a:lnTo>
                      <a:pt x="2631" y="364"/>
                    </a:lnTo>
                    <a:lnTo>
                      <a:pt x="2636" y="361"/>
                    </a:lnTo>
                    <a:lnTo>
                      <a:pt x="2644" y="360"/>
                    </a:lnTo>
                    <a:lnTo>
                      <a:pt x="2653" y="361"/>
                    </a:lnTo>
                    <a:lnTo>
                      <a:pt x="2659" y="364"/>
                    </a:lnTo>
                    <a:lnTo>
                      <a:pt x="2663" y="368"/>
                    </a:lnTo>
                    <a:lnTo>
                      <a:pt x="2668" y="372"/>
                    </a:lnTo>
                    <a:lnTo>
                      <a:pt x="2670" y="378"/>
                    </a:lnTo>
                    <a:lnTo>
                      <a:pt x="2672" y="384"/>
                    </a:lnTo>
                    <a:lnTo>
                      <a:pt x="2673" y="390"/>
                    </a:lnTo>
                    <a:lnTo>
                      <a:pt x="2673" y="396"/>
                    </a:lnTo>
                    <a:lnTo>
                      <a:pt x="2613" y="396"/>
                    </a:lnTo>
                    <a:close/>
                    <a:moveTo>
                      <a:pt x="2719" y="466"/>
                    </a:moveTo>
                    <a:lnTo>
                      <a:pt x="2739" y="466"/>
                    </a:lnTo>
                    <a:lnTo>
                      <a:pt x="2739" y="395"/>
                    </a:lnTo>
                    <a:lnTo>
                      <a:pt x="2740" y="389"/>
                    </a:lnTo>
                    <a:lnTo>
                      <a:pt x="2741" y="385"/>
                    </a:lnTo>
                    <a:lnTo>
                      <a:pt x="2742" y="380"/>
                    </a:lnTo>
                    <a:lnTo>
                      <a:pt x="2744" y="377"/>
                    </a:lnTo>
                    <a:lnTo>
                      <a:pt x="2748" y="372"/>
                    </a:lnTo>
                    <a:lnTo>
                      <a:pt x="2751" y="369"/>
                    </a:lnTo>
                    <a:lnTo>
                      <a:pt x="2755" y="367"/>
                    </a:lnTo>
                    <a:lnTo>
                      <a:pt x="2760" y="365"/>
                    </a:lnTo>
                    <a:lnTo>
                      <a:pt x="2764" y="364"/>
                    </a:lnTo>
                    <a:lnTo>
                      <a:pt x="2768" y="362"/>
                    </a:lnTo>
                    <a:lnTo>
                      <a:pt x="2776" y="364"/>
                    </a:lnTo>
                    <a:lnTo>
                      <a:pt x="2781" y="366"/>
                    </a:lnTo>
                    <a:lnTo>
                      <a:pt x="2786" y="369"/>
                    </a:lnTo>
                    <a:lnTo>
                      <a:pt x="2789" y="374"/>
                    </a:lnTo>
                    <a:lnTo>
                      <a:pt x="2792" y="378"/>
                    </a:lnTo>
                    <a:lnTo>
                      <a:pt x="2794" y="385"/>
                    </a:lnTo>
                    <a:lnTo>
                      <a:pt x="2795" y="390"/>
                    </a:lnTo>
                    <a:lnTo>
                      <a:pt x="2795" y="398"/>
                    </a:lnTo>
                    <a:lnTo>
                      <a:pt x="2795" y="466"/>
                    </a:lnTo>
                    <a:lnTo>
                      <a:pt x="2816" y="466"/>
                    </a:lnTo>
                    <a:lnTo>
                      <a:pt x="2816" y="396"/>
                    </a:lnTo>
                    <a:lnTo>
                      <a:pt x="2816" y="388"/>
                    </a:lnTo>
                    <a:lnTo>
                      <a:pt x="2815" y="381"/>
                    </a:lnTo>
                    <a:lnTo>
                      <a:pt x="2814" y="376"/>
                    </a:lnTo>
                    <a:lnTo>
                      <a:pt x="2811" y="370"/>
                    </a:lnTo>
                    <a:lnTo>
                      <a:pt x="2807" y="361"/>
                    </a:lnTo>
                    <a:lnTo>
                      <a:pt x="2802" y="355"/>
                    </a:lnTo>
                    <a:lnTo>
                      <a:pt x="2795" y="350"/>
                    </a:lnTo>
                    <a:lnTo>
                      <a:pt x="2789" y="347"/>
                    </a:lnTo>
                    <a:lnTo>
                      <a:pt x="2782" y="346"/>
                    </a:lnTo>
                    <a:lnTo>
                      <a:pt x="2776" y="346"/>
                    </a:lnTo>
                    <a:lnTo>
                      <a:pt x="2768" y="346"/>
                    </a:lnTo>
                    <a:lnTo>
                      <a:pt x="2763" y="347"/>
                    </a:lnTo>
                    <a:lnTo>
                      <a:pt x="2756" y="349"/>
                    </a:lnTo>
                    <a:lnTo>
                      <a:pt x="2752" y="352"/>
                    </a:lnTo>
                    <a:lnTo>
                      <a:pt x="2748" y="356"/>
                    </a:lnTo>
                    <a:lnTo>
                      <a:pt x="2743" y="359"/>
                    </a:lnTo>
                    <a:lnTo>
                      <a:pt x="2740" y="364"/>
                    </a:lnTo>
                    <a:lnTo>
                      <a:pt x="2738" y="367"/>
                    </a:lnTo>
                    <a:lnTo>
                      <a:pt x="2737" y="367"/>
                    </a:lnTo>
                    <a:lnTo>
                      <a:pt x="2736" y="348"/>
                    </a:lnTo>
                    <a:lnTo>
                      <a:pt x="2717" y="348"/>
                    </a:lnTo>
                    <a:lnTo>
                      <a:pt x="2719" y="362"/>
                    </a:lnTo>
                    <a:lnTo>
                      <a:pt x="2719" y="380"/>
                    </a:lnTo>
                    <a:lnTo>
                      <a:pt x="2719" y="466"/>
                    </a:lnTo>
                    <a:close/>
                    <a:moveTo>
                      <a:pt x="2927" y="445"/>
                    </a:moveTo>
                    <a:lnTo>
                      <a:pt x="2923" y="447"/>
                    </a:lnTo>
                    <a:lnTo>
                      <a:pt x="2917" y="449"/>
                    </a:lnTo>
                    <a:lnTo>
                      <a:pt x="2910" y="450"/>
                    </a:lnTo>
                    <a:lnTo>
                      <a:pt x="2902" y="450"/>
                    </a:lnTo>
                    <a:lnTo>
                      <a:pt x="2894" y="450"/>
                    </a:lnTo>
                    <a:lnTo>
                      <a:pt x="2886" y="448"/>
                    </a:lnTo>
                    <a:lnTo>
                      <a:pt x="2879" y="444"/>
                    </a:lnTo>
                    <a:lnTo>
                      <a:pt x="2874" y="439"/>
                    </a:lnTo>
                    <a:lnTo>
                      <a:pt x="2869" y="433"/>
                    </a:lnTo>
                    <a:lnTo>
                      <a:pt x="2865" y="425"/>
                    </a:lnTo>
                    <a:lnTo>
                      <a:pt x="2863" y="417"/>
                    </a:lnTo>
                    <a:lnTo>
                      <a:pt x="2862" y="407"/>
                    </a:lnTo>
                    <a:lnTo>
                      <a:pt x="2863" y="398"/>
                    </a:lnTo>
                    <a:lnTo>
                      <a:pt x="2865" y="389"/>
                    </a:lnTo>
                    <a:lnTo>
                      <a:pt x="2869" y="383"/>
                    </a:lnTo>
                    <a:lnTo>
                      <a:pt x="2873" y="376"/>
                    </a:lnTo>
                    <a:lnTo>
                      <a:pt x="2878" y="370"/>
                    </a:lnTo>
                    <a:lnTo>
                      <a:pt x="2885" y="366"/>
                    </a:lnTo>
                    <a:lnTo>
                      <a:pt x="2894" y="364"/>
                    </a:lnTo>
                    <a:lnTo>
                      <a:pt x="2902" y="362"/>
                    </a:lnTo>
                    <a:lnTo>
                      <a:pt x="2911" y="362"/>
                    </a:lnTo>
                    <a:lnTo>
                      <a:pt x="2917" y="365"/>
                    </a:lnTo>
                    <a:lnTo>
                      <a:pt x="2923" y="366"/>
                    </a:lnTo>
                    <a:lnTo>
                      <a:pt x="2927" y="368"/>
                    </a:lnTo>
                    <a:lnTo>
                      <a:pt x="2931" y="351"/>
                    </a:lnTo>
                    <a:lnTo>
                      <a:pt x="2926" y="349"/>
                    </a:lnTo>
                    <a:lnTo>
                      <a:pt x="2919" y="347"/>
                    </a:lnTo>
                    <a:lnTo>
                      <a:pt x="2912" y="346"/>
                    </a:lnTo>
                    <a:lnTo>
                      <a:pt x="2902" y="346"/>
                    </a:lnTo>
                    <a:lnTo>
                      <a:pt x="2896" y="346"/>
                    </a:lnTo>
                    <a:lnTo>
                      <a:pt x="2889" y="347"/>
                    </a:lnTo>
                    <a:lnTo>
                      <a:pt x="2883" y="348"/>
                    </a:lnTo>
                    <a:lnTo>
                      <a:pt x="2877" y="350"/>
                    </a:lnTo>
                    <a:lnTo>
                      <a:pt x="2872" y="352"/>
                    </a:lnTo>
                    <a:lnTo>
                      <a:pt x="2867" y="356"/>
                    </a:lnTo>
                    <a:lnTo>
                      <a:pt x="2862" y="359"/>
                    </a:lnTo>
                    <a:lnTo>
                      <a:pt x="2858" y="364"/>
                    </a:lnTo>
                    <a:lnTo>
                      <a:pt x="2855" y="368"/>
                    </a:lnTo>
                    <a:lnTo>
                      <a:pt x="2851" y="372"/>
                    </a:lnTo>
                    <a:lnTo>
                      <a:pt x="2848" y="377"/>
                    </a:lnTo>
                    <a:lnTo>
                      <a:pt x="2846" y="383"/>
                    </a:lnTo>
                    <a:lnTo>
                      <a:pt x="2844" y="389"/>
                    </a:lnTo>
                    <a:lnTo>
                      <a:pt x="2843" y="395"/>
                    </a:lnTo>
                    <a:lnTo>
                      <a:pt x="2842" y="401"/>
                    </a:lnTo>
                    <a:lnTo>
                      <a:pt x="2842" y="408"/>
                    </a:lnTo>
                    <a:lnTo>
                      <a:pt x="2843" y="420"/>
                    </a:lnTo>
                    <a:lnTo>
                      <a:pt x="2845" y="433"/>
                    </a:lnTo>
                    <a:lnTo>
                      <a:pt x="2847" y="438"/>
                    </a:lnTo>
                    <a:lnTo>
                      <a:pt x="2850" y="443"/>
                    </a:lnTo>
                    <a:lnTo>
                      <a:pt x="2854" y="447"/>
                    </a:lnTo>
                    <a:lnTo>
                      <a:pt x="2857" y="452"/>
                    </a:lnTo>
                    <a:lnTo>
                      <a:pt x="2861" y="455"/>
                    </a:lnTo>
                    <a:lnTo>
                      <a:pt x="2865" y="458"/>
                    </a:lnTo>
                    <a:lnTo>
                      <a:pt x="2870" y="462"/>
                    </a:lnTo>
                    <a:lnTo>
                      <a:pt x="2875" y="464"/>
                    </a:lnTo>
                    <a:lnTo>
                      <a:pt x="2881" y="466"/>
                    </a:lnTo>
                    <a:lnTo>
                      <a:pt x="2886" y="467"/>
                    </a:lnTo>
                    <a:lnTo>
                      <a:pt x="2891" y="468"/>
                    </a:lnTo>
                    <a:lnTo>
                      <a:pt x="2898" y="468"/>
                    </a:lnTo>
                    <a:lnTo>
                      <a:pt x="2909" y="467"/>
                    </a:lnTo>
                    <a:lnTo>
                      <a:pt x="2918" y="466"/>
                    </a:lnTo>
                    <a:lnTo>
                      <a:pt x="2926" y="464"/>
                    </a:lnTo>
                    <a:lnTo>
                      <a:pt x="2931" y="462"/>
                    </a:lnTo>
                    <a:lnTo>
                      <a:pt x="2927" y="445"/>
                    </a:lnTo>
                    <a:close/>
                    <a:moveTo>
                      <a:pt x="2976" y="466"/>
                    </a:moveTo>
                    <a:lnTo>
                      <a:pt x="2976" y="348"/>
                    </a:lnTo>
                    <a:lnTo>
                      <a:pt x="2955" y="348"/>
                    </a:lnTo>
                    <a:lnTo>
                      <a:pt x="2955" y="466"/>
                    </a:lnTo>
                    <a:lnTo>
                      <a:pt x="2976" y="466"/>
                    </a:lnTo>
                    <a:close/>
                    <a:moveTo>
                      <a:pt x="2966" y="301"/>
                    </a:moveTo>
                    <a:lnTo>
                      <a:pt x="2960" y="302"/>
                    </a:lnTo>
                    <a:lnTo>
                      <a:pt x="2956" y="306"/>
                    </a:lnTo>
                    <a:lnTo>
                      <a:pt x="2954" y="310"/>
                    </a:lnTo>
                    <a:lnTo>
                      <a:pt x="2953" y="315"/>
                    </a:lnTo>
                    <a:lnTo>
                      <a:pt x="2954" y="320"/>
                    </a:lnTo>
                    <a:lnTo>
                      <a:pt x="2956" y="325"/>
                    </a:lnTo>
                    <a:lnTo>
                      <a:pt x="2960" y="327"/>
                    </a:lnTo>
                    <a:lnTo>
                      <a:pt x="2965" y="328"/>
                    </a:lnTo>
                    <a:lnTo>
                      <a:pt x="2970" y="327"/>
                    </a:lnTo>
                    <a:lnTo>
                      <a:pt x="2975" y="325"/>
                    </a:lnTo>
                    <a:lnTo>
                      <a:pt x="2978" y="320"/>
                    </a:lnTo>
                    <a:lnTo>
                      <a:pt x="2979" y="315"/>
                    </a:lnTo>
                    <a:lnTo>
                      <a:pt x="2978" y="310"/>
                    </a:lnTo>
                    <a:lnTo>
                      <a:pt x="2975" y="306"/>
                    </a:lnTo>
                    <a:lnTo>
                      <a:pt x="2971" y="302"/>
                    </a:lnTo>
                    <a:lnTo>
                      <a:pt x="2966" y="301"/>
                    </a:lnTo>
                    <a:close/>
                    <a:moveTo>
                      <a:pt x="3092" y="466"/>
                    </a:moveTo>
                    <a:lnTo>
                      <a:pt x="3091" y="453"/>
                    </a:lnTo>
                    <a:lnTo>
                      <a:pt x="3090" y="437"/>
                    </a:lnTo>
                    <a:lnTo>
                      <a:pt x="3090" y="394"/>
                    </a:lnTo>
                    <a:lnTo>
                      <a:pt x="3090" y="385"/>
                    </a:lnTo>
                    <a:lnTo>
                      <a:pt x="3089" y="376"/>
                    </a:lnTo>
                    <a:lnTo>
                      <a:pt x="3086" y="368"/>
                    </a:lnTo>
                    <a:lnTo>
                      <a:pt x="3081" y="360"/>
                    </a:lnTo>
                    <a:lnTo>
                      <a:pt x="3079" y="357"/>
                    </a:lnTo>
                    <a:lnTo>
                      <a:pt x="3076" y="355"/>
                    </a:lnTo>
                    <a:lnTo>
                      <a:pt x="3073" y="351"/>
                    </a:lnTo>
                    <a:lnTo>
                      <a:pt x="3068" y="349"/>
                    </a:lnTo>
                    <a:lnTo>
                      <a:pt x="3064" y="348"/>
                    </a:lnTo>
                    <a:lnTo>
                      <a:pt x="3059" y="347"/>
                    </a:lnTo>
                    <a:lnTo>
                      <a:pt x="3053" y="346"/>
                    </a:lnTo>
                    <a:lnTo>
                      <a:pt x="3047" y="346"/>
                    </a:lnTo>
                    <a:lnTo>
                      <a:pt x="3036" y="346"/>
                    </a:lnTo>
                    <a:lnTo>
                      <a:pt x="3026" y="348"/>
                    </a:lnTo>
                    <a:lnTo>
                      <a:pt x="3018" y="351"/>
                    </a:lnTo>
                    <a:lnTo>
                      <a:pt x="3010" y="356"/>
                    </a:lnTo>
                    <a:lnTo>
                      <a:pt x="3014" y="370"/>
                    </a:lnTo>
                    <a:lnTo>
                      <a:pt x="3021" y="366"/>
                    </a:lnTo>
                    <a:lnTo>
                      <a:pt x="3029" y="364"/>
                    </a:lnTo>
                    <a:lnTo>
                      <a:pt x="3036" y="361"/>
                    </a:lnTo>
                    <a:lnTo>
                      <a:pt x="3044" y="361"/>
                    </a:lnTo>
                    <a:lnTo>
                      <a:pt x="3052" y="361"/>
                    </a:lnTo>
                    <a:lnTo>
                      <a:pt x="3058" y="364"/>
                    </a:lnTo>
                    <a:lnTo>
                      <a:pt x="3063" y="367"/>
                    </a:lnTo>
                    <a:lnTo>
                      <a:pt x="3066" y="371"/>
                    </a:lnTo>
                    <a:lnTo>
                      <a:pt x="3068" y="376"/>
                    </a:lnTo>
                    <a:lnTo>
                      <a:pt x="3070" y="380"/>
                    </a:lnTo>
                    <a:lnTo>
                      <a:pt x="3070" y="385"/>
                    </a:lnTo>
                    <a:lnTo>
                      <a:pt x="3070" y="388"/>
                    </a:lnTo>
                    <a:lnTo>
                      <a:pt x="3070" y="390"/>
                    </a:lnTo>
                    <a:lnTo>
                      <a:pt x="3054" y="391"/>
                    </a:lnTo>
                    <a:lnTo>
                      <a:pt x="3040" y="394"/>
                    </a:lnTo>
                    <a:lnTo>
                      <a:pt x="3029" y="397"/>
                    </a:lnTo>
                    <a:lnTo>
                      <a:pt x="3019" y="401"/>
                    </a:lnTo>
                    <a:lnTo>
                      <a:pt x="3016" y="405"/>
                    </a:lnTo>
                    <a:lnTo>
                      <a:pt x="3011" y="408"/>
                    </a:lnTo>
                    <a:lnTo>
                      <a:pt x="3008" y="411"/>
                    </a:lnTo>
                    <a:lnTo>
                      <a:pt x="3006" y="416"/>
                    </a:lnTo>
                    <a:lnTo>
                      <a:pt x="3004" y="420"/>
                    </a:lnTo>
                    <a:lnTo>
                      <a:pt x="3003" y="425"/>
                    </a:lnTo>
                    <a:lnTo>
                      <a:pt x="3002" y="429"/>
                    </a:lnTo>
                    <a:lnTo>
                      <a:pt x="3002" y="435"/>
                    </a:lnTo>
                    <a:lnTo>
                      <a:pt x="3002" y="440"/>
                    </a:lnTo>
                    <a:lnTo>
                      <a:pt x="3004" y="447"/>
                    </a:lnTo>
                    <a:lnTo>
                      <a:pt x="3007" y="453"/>
                    </a:lnTo>
                    <a:lnTo>
                      <a:pt x="3010" y="458"/>
                    </a:lnTo>
                    <a:lnTo>
                      <a:pt x="3016" y="462"/>
                    </a:lnTo>
                    <a:lnTo>
                      <a:pt x="3021" y="465"/>
                    </a:lnTo>
                    <a:lnTo>
                      <a:pt x="3029" y="467"/>
                    </a:lnTo>
                    <a:lnTo>
                      <a:pt x="3036" y="468"/>
                    </a:lnTo>
                    <a:lnTo>
                      <a:pt x="3043" y="468"/>
                    </a:lnTo>
                    <a:lnTo>
                      <a:pt x="3048" y="467"/>
                    </a:lnTo>
                    <a:lnTo>
                      <a:pt x="3053" y="465"/>
                    </a:lnTo>
                    <a:lnTo>
                      <a:pt x="3058" y="463"/>
                    </a:lnTo>
                    <a:lnTo>
                      <a:pt x="3065" y="457"/>
                    </a:lnTo>
                    <a:lnTo>
                      <a:pt x="3072" y="450"/>
                    </a:lnTo>
                    <a:lnTo>
                      <a:pt x="3072" y="450"/>
                    </a:lnTo>
                    <a:lnTo>
                      <a:pt x="3074" y="466"/>
                    </a:lnTo>
                    <a:lnTo>
                      <a:pt x="3092" y="466"/>
                    </a:lnTo>
                    <a:close/>
                    <a:moveTo>
                      <a:pt x="3071" y="426"/>
                    </a:moveTo>
                    <a:lnTo>
                      <a:pt x="3071" y="429"/>
                    </a:lnTo>
                    <a:lnTo>
                      <a:pt x="3070" y="433"/>
                    </a:lnTo>
                    <a:lnTo>
                      <a:pt x="3067" y="436"/>
                    </a:lnTo>
                    <a:lnTo>
                      <a:pt x="3065" y="440"/>
                    </a:lnTo>
                    <a:lnTo>
                      <a:pt x="3063" y="444"/>
                    </a:lnTo>
                    <a:lnTo>
                      <a:pt x="3060" y="446"/>
                    </a:lnTo>
                    <a:lnTo>
                      <a:pt x="3057" y="449"/>
                    </a:lnTo>
                    <a:lnTo>
                      <a:pt x="3052" y="450"/>
                    </a:lnTo>
                    <a:lnTo>
                      <a:pt x="3047" y="452"/>
                    </a:lnTo>
                    <a:lnTo>
                      <a:pt x="3041" y="453"/>
                    </a:lnTo>
                    <a:lnTo>
                      <a:pt x="3038" y="453"/>
                    </a:lnTo>
                    <a:lnTo>
                      <a:pt x="3034" y="452"/>
                    </a:lnTo>
                    <a:lnTo>
                      <a:pt x="3031" y="449"/>
                    </a:lnTo>
                    <a:lnTo>
                      <a:pt x="3029" y="447"/>
                    </a:lnTo>
                    <a:lnTo>
                      <a:pt x="3025" y="445"/>
                    </a:lnTo>
                    <a:lnTo>
                      <a:pt x="3024" y="442"/>
                    </a:lnTo>
                    <a:lnTo>
                      <a:pt x="3023" y="437"/>
                    </a:lnTo>
                    <a:lnTo>
                      <a:pt x="3022" y="432"/>
                    </a:lnTo>
                    <a:lnTo>
                      <a:pt x="3022" y="428"/>
                    </a:lnTo>
                    <a:lnTo>
                      <a:pt x="3023" y="425"/>
                    </a:lnTo>
                    <a:lnTo>
                      <a:pt x="3024" y="422"/>
                    </a:lnTo>
                    <a:lnTo>
                      <a:pt x="3026" y="418"/>
                    </a:lnTo>
                    <a:lnTo>
                      <a:pt x="3032" y="414"/>
                    </a:lnTo>
                    <a:lnTo>
                      <a:pt x="3038" y="410"/>
                    </a:lnTo>
                    <a:lnTo>
                      <a:pt x="3046" y="408"/>
                    </a:lnTo>
                    <a:lnTo>
                      <a:pt x="3053" y="406"/>
                    </a:lnTo>
                    <a:lnTo>
                      <a:pt x="3062" y="406"/>
                    </a:lnTo>
                    <a:lnTo>
                      <a:pt x="3071" y="406"/>
                    </a:lnTo>
                    <a:lnTo>
                      <a:pt x="3071" y="426"/>
                    </a:lnTo>
                    <a:close/>
                    <a:moveTo>
                      <a:pt x="3124" y="466"/>
                    </a:moveTo>
                    <a:lnTo>
                      <a:pt x="3144" y="466"/>
                    </a:lnTo>
                    <a:lnTo>
                      <a:pt x="3144" y="395"/>
                    </a:lnTo>
                    <a:lnTo>
                      <a:pt x="3145" y="389"/>
                    </a:lnTo>
                    <a:lnTo>
                      <a:pt x="3146" y="384"/>
                    </a:lnTo>
                    <a:lnTo>
                      <a:pt x="3147" y="380"/>
                    </a:lnTo>
                    <a:lnTo>
                      <a:pt x="3149" y="376"/>
                    </a:lnTo>
                    <a:lnTo>
                      <a:pt x="3152" y="372"/>
                    </a:lnTo>
                    <a:lnTo>
                      <a:pt x="3155" y="369"/>
                    </a:lnTo>
                    <a:lnTo>
                      <a:pt x="3159" y="367"/>
                    </a:lnTo>
                    <a:lnTo>
                      <a:pt x="3162" y="365"/>
                    </a:lnTo>
                    <a:lnTo>
                      <a:pt x="3167" y="364"/>
                    </a:lnTo>
                    <a:lnTo>
                      <a:pt x="3172" y="362"/>
                    </a:lnTo>
                    <a:lnTo>
                      <a:pt x="3178" y="364"/>
                    </a:lnTo>
                    <a:lnTo>
                      <a:pt x="3182" y="365"/>
                    </a:lnTo>
                    <a:lnTo>
                      <a:pt x="3186" y="368"/>
                    </a:lnTo>
                    <a:lnTo>
                      <a:pt x="3189" y="371"/>
                    </a:lnTo>
                    <a:lnTo>
                      <a:pt x="3192" y="377"/>
                    </a:lnTo>
                    <a:lnTo>
                      <a:pt x="3194" y="383"/>
                    </a:lnTo>
                    <a:lnTo>
                      <a:pt x="3195" y="388"/>
                    </a:lnTo>
                    <a:lnTo>
                      <a:pt x="3196" y="395"/>
                    </a:lnTo>
                    <a:lnTo>
                      <a:pt x="3196" y="466"/>
                    </a:lnTo>
                    <a:lnTo>
                      <a:pt x="3215" y="466"/>
                    </a:lnTo>
                    <a:lnTo>
                      <a:pt x="3215" y="393"/>
                    </a:lnTo>
                    <a:lnTo>
                      <a:pt x="3216" y="387"/>
                    </a:lnTo>
                    <a:lnTo>
                      <a:pt x="3218" y="383"/>
                    </a:lnTo>
                    <a:lnTo>
                      <a:pt x="3219" y="378"/>
                    </a:lnTo>
                    <a:lnTo>
                      <a:pt x="3221" y="375"/>
                    </a:lnTo>
                    <a:lnTo>
                      <a:pt x="3224" y="371"/>
                    </a:lnTo>
                    <a:lnTo>
                      <a:pt x="3226" y="368"/>
                    </a:lnTo>
                    <a:lnTo>
                      <a:pt x="3229" y="366"/>
                    </a:lnTo>
                    <a:lnTo>
                      <a:pt x="3234" y="365"/>
                    </a:lnTo>
                    <a:lnTo>
                      <a:pt x="3238" y="364"/>
                    </a:lnTo>
                    <a:lnTo>
                      <a:pt x="3242" y="362"/>
                    </a:lnTo>
                    <a:lnTo>
                      <a:pt x="3248" y="364"/>
                    </a:lnTo>
                    <a:lnTo>
                      <a:pt x="3253" y="365"/>
                    </a:lnTo>
                    <a:lnTo>
                      <a:pt x="3257" y="368"/>
                    </a:lnTo>
                    <a:lnTo>
                      <a:pt x="3261" y="372"/>
                    </a:lnTo>
                    <a:lnTo>
                      <a:pt x="3263" y="378"/>
                    </a:lnTo>
                    <a:lnTo>
                      <a:pt x="3265" y="384"/>
                    </a:lnTo>
                    <a:lnTo>
                      <a:pt x="3266" y="391"/>
                    </a:lnTo>
                    <a:lnTo>
                      <a:pt x="3267" y="399"/>
                    </a:lnTo>
                    <a:lnTo>
                      <a:pt x="3267" y="466"/>
                    </a:lnTo>
                    <a:lnTo>
                      <a:pt x="3287" y="466"/>
                    </a:lnTo>
                    <a:lnTo>
                      <a:pt x="3287" y="396"/>
                    </a:lnTo>
                    <a:lnTo>
                      <a:pt x="3286" y="383"/>
                    </a:lnTo>
                    <a:lnTo>
                      <a:pt x="3283" y="371"/>
                    </a:lnTo>
                    <a:lnTo>
                      <a:pt x="3279" y="362"/>
                    </a:lnTo>
                    <a:lnTo>
                      <a:pt x="3274" y="356"/>
                    </a:lnTo>
                    <a:lnTo>
                      <a:pt x="3268" y="350"/>
                    </a:lnTo>
                    <a:lnTo>
                      <a:pt x="3262" y="348"/>
                    </a:lnTo>
                    <a:lnTo>
                      <a:pt x="3255" y="346"/>
                    </a:lnTo>
                    <a:lnTo>
                      <a:pt x="3250" y="346"/>
                    </a:lnTo>
                    <a:lnTo>
                      <a:pt x="3242" y="346"/>
                    </a:lnTo>
                    <a:lnTo>
                      <a:pt x="3236" y="347"/>
                    </a:lnTo>
                    <a:lnTo>
                      <a:pt x="3229" y="350"/>
                    </a:lnTo>
                    <a:lnTo>
                      <a:pt x="3224" y="354"/>
                    </a:lnTo>
                    <a:lnTo>
                      <a:pt x="3218" y="360"/>
                    </a:lnTo>
                    <a:lnTo>
                      <a:pt x="3211" y="369"/>
                    </a:lnTo>
                    <a:lnTo>
                      <a:pt x="3211" y="369"/>
                    </a:lnTo>
                    <a:lnTo>
                      <a:pt x="3209" y="364"/>
                    </a:lnTo>
                    <a:lnTo>
                      <a:pt x="3206" y="359"/>
                    </a:lnTo>
                    <a:lnTo>
                      <a:pt x="3202" y="356"/>
                    </a:lnTo>
                    <a:lnTo>
                      <a:pt x="3199" y="351"/>
                    </a:lnTo>
                    <a:lnTo>
                      <a:pt x="3195" y="349"/>
                    </a:lnTo>
                    <a:lnTo>
                      <a:pt x="3189" y="347"/>
                    </a:lnTo>
                    <a:lnTo>
                      <a:pt x="3184" y="346"/>
                    </a:lnTo>
                    <a:lnTo>
                      <a:pt x="3179" y="346"/>
                    </a:lnTo>
                    <a:lnTo>
                      <a:pt x="3172" y="346"/>
                    </a:lnTo>
                    <a:lnTo>
                      <a:pt x="3166" y="347"/>
                    </a:lnTo>
                    <a:lnTo>
                      <a:pt x="3160" y="349"/>
                    </a:lnTo>
                    <a:lnTo>
                      <a:pt x="3156" y="351"/>
                    </a:lnTo>
                    <a:lnTo>
                      <a:pt x="3152" y="355"/>
                    </a:lnTo>
                    <a:lnTo>
                      <a:pt x="3148" y="359"/>
                    </a:lnTo>
                    <a:lnTo>
                      <a:pt x="3145" y="362"/>
                    </a:lnTo>
                    <a:lnTo>
                      <a:pt x="3143" y="367"/>
                    </a:lnTo>
                    <a:lnTo>
                      <a:pt x="3142" y="367"/>
                    </a:lnTo>
                    <a:lnTo>
                      <a:pt x="3141" y="348"/>
                    </a:lnTo>
                    <a:lnTo>
                      <a:pt x="3124" y="348"/>
                    </a:lnTo>
                    <a:lnTo>
                      <a:pt x="3124" y="362"/>
                    </a:lnTo>
                    <a:lnTo>
                      <a:pt x="3124" y="380"/>
                    </a:lnTo>
                    <a:lnTo>
                      <a:pt x="3124" y="466"/>
                    </a:lnTo>
                    <a:close/>
                    <a:moveTo>
                      <a:pt x="367" y="758"/>
                    </a:moveTo>
                    <a:lnTo>
                      <a:pt x="366" y="745"/>
                    </a:lnTo>
                    <a:lnTo>
                      <a:pt x="365" y="730"/>
                    </a:lnTo>
                    <a:lnTo>
                      <a:pt x="365" y="686"/>
                    </a:lnTo>
                    <a:lnTo>
                      <a:pt x="365" y="677"/>
                    </a:lnTo>
                    <a:lnTo>
                      <a:pt x="363" y="668"/>
                    </a:lnTo>
                    <a:lnTo>
                      <a:pt x="361" y="660"/>
                    </a:lnTo>
                    <a:lnTo>
                      <a:pt x="357" y="653"/>
                    </a:lnTo>
                    <a:lnTo>
                      <a:pt x="354" y="650"/>
                    </a:lnTo>
                    <a:lnTo>
                      <a:pt x="351" y="647"/>
                    </a:lnTo>
                    <a:lnTo>
                      <a:pt x="348" y="644"/>
                    </a:lnTo>
                    <a:lnTo>
                      <a:pt x="344" y="642"/>
                    </a:lnTo>
                    <a:lnTo>
                      <a:pt x="339" y="640"/>
                    </a:lnTo>
                    <a:lnTo>
                      <a:pt x="334" y="639"/>
                    </a:lnTo>
                    <a:lnTo>
                      <a:pt x="329" y="638"/>
                    </a:lnTo>
                    <a:lnTo>
                      <a:pt x="322" y="638"/>
                    </a:lnTo>
                    <a:lnTo>
                      <a:pt x="311" y="639"/>
                    </a:lnTo>
                    <a:lnTo>
                      <a:pt x="302" y="641"/>
                    </a:lnTo>
                    <a:lnTo>
                      <a:pt x="292" y="643"/>
                    </a:lnTo>
                    <a:lnTo>
                      <a:pt x="284" y="648"/>
                    </a:lnTo>
                    <a:lnTo>
                      <a:pt x="290" y="662"/>
                    </a:lnTo>
                    <a:lnTo>
                      <a:pt x="296" y="659"/>
                    </a:lnTo>
                    <a:lnTo>
                      <a:pt x="303" y="655"/>
                    </a:lnTo>
                    <a:lnTo>
                      <a:pt x="311" y="654"/>
                    </a:lnTo>
                    <a:lnTo>
                      <a:pt x="319" y="653"/>
                    </a:lnTo>
                    <a:lnTo>
                      <a:pt x="326" y="654"/>
                    </a:lnTo>
                    <a:lnTo>
                      <a:pt x="333" y="657"/>
                    </a:lnTo>
                    <a:lnTo>
                      <a:pt x="337" y="660"/>
                    </a:lnTo>
                    <a:lnTo>
                      <a:pt x="340" y="663"/>
                    </a:lnTo>
                    <a:lnTo>
                      <a:pt x="343" y="668"/>
                    </a:lnTo>
                    <a:lnTo>
                      <a:pt x="344" y="672"/>
                    </a:lnTo>
                    <a:lnTo>
                      <a:pt x="345" y="677"/>
                    </a:lnTo>
                    <a:lnTo>
                      <a:pt x="345" y="681"/>
                    </a:lnTo>
                    <a:lnTo>
                      <a:pt x="345" y="683"/>
                    </a:lnTo>
                    <a:lnTo>
                      <a:pt x="330" y="683"/>
                    </a:lnTo>
                    <a:lnTo>
                      <a:pt x="316" y="686"/>
                    </a:lnTo>
                    <a:lnTo>
                      <a:pt x="304" y="689"/>
                    </a:lnTo>
                    <a:lnTo>
                      <a:pt x="294" y="694"/>
                    </a:lnTo>
                    <a:lnTo>
                      <a:pt x="290" y="697"/>
                    </a:lnTo>
                    <a:lnTo>
                      <a:pt x="286" y="700"/>
                    </a:lnTo>
                    <a:lnTo>
                      <a:pt x="283" y="704"/>
                    </a:lnTo>
                    <a:lnTo>
                      <a:pt x="281" y="708"/>
                    </a:lnTo>
                    <a:lnTo>
                      <a:pt x="279" y="712"/>
                    </a:lnTo>
                    <a:lnTo>
                      <a:pt x="278" y="717"/>
                    </a:lnTo>
                    <a:lnTo>
                      <a:pt x="277" y="721"/>
                    </a:lnTo>
                    <a:lnTo>
                      <a:pt x="277" y="727"/>
                    </a:lnTo>
                    <a:lnTo>
                      <a:pt x="277" y="733"/>
                    </a:lnTo>
                    <a:lnTo>
                      <a:pt x="279" y="739"/>
                    </a:lnTo>
                    <a:lnTo>
                      <a:pt x="281" y="745"/>
                    </a:lnTo>
                    <a:lnTo>
                      <a:pt x="285" y="750"/>
                    </a:lnTo>
                    <a:lnTo>
                      <a:pt x="290" y="755"/>
                    </a:lnTo>
                    <a:lnTo>
                      <a:pt x="296" y="758"/>
                    </a:lnTo>
                    <a:lnTo>
                      <a:pt x="303" y="760"/>
                    </a:lnTo>
                    <a:lnTo>
                      <a:pt x="311" y="760"/>
                    </a:lnTo>
                    <a:lnTo>
                      <a:pt x="317" y="760"/>
                    </a:lnTo>
                    <a:lnTo>
                      <a:pt x="323" y="759"/>
                    </a:lnTo>
                    <a:lnTo>
                      <a:pt x="327" y="758"/>
                    </a:lnTo>
                    <a:lnTo>
                      <a:pt x="333" y="756"/>
                    </a:lnTo>
                    <a:lnTo>
                      <a:pt x="340" y="750"/>
                    </a:lnTo>
                    <a:lnTo>
                      <a:pt x="346" y="743"/>
                    </a:lnTo>
                    <a:lnTo>
                      <a:pt x="347" y="743"/>
                    </a:lnTo>
                    <a:lnTo>
                      <a:pt x="348" y="758"/>
                    </a:lnTo>
                    <a:lnTo>
                      <a:pt x="367" y="758"/>
                    </a:lnTo>
                    <a:close/>
                    <a:moveTo>
                      <a:pt x="346" y="718"/>
                    </a:moveTo>
                    <a:lnTo>
                      <a:pt x="345" y="721"/>
                    </a:lnTo>
                    <a:lnTo>
                      <a:pt x="344" y="726"/>
                    </a:lnTo>
                    <a:lnTo>
                      <a:pt x="343" y="729"/>
                    </a:lnTo>
                    <a:lnTo>
                      <a:pt x="340" y="732"/>
                    </a:lnTo>
                    <a:lnTo>
                      <a:pt x="338" y="736"/>
                    </a:lnTo>
                    <a:lnTo>
                      <a:pt x="335" y="739"/>
                    </a:lnTo>
                    <a:lnTo>
                      <a:pt x="331" y="741"/>
                    </a:lnTo>
                    <a:lnTo>
                      <a:pt x="326" y="743"/>
                    </a:lnTo>
                    <a:lnTo>
                      <a:pt x="322" y="745"/>
                    </a:lnTo>
                    <a:lnTo>
                      <a:pt x="317" y="745"/>
                    </a:lnTo>
                    <a:lnTo>
                      <a:pt x="312" y="745"/>
                    </a:lnTo>
                    <a:lnTo>
                      <a:pt x="309" y="743"/>
                    </a:lnTo>
                    <a:lnTo>
                      <a:pt x="306" y="742"/>
                    </a:lnTo>
                    <a:lnTo>
                      <a:pt x="303" y="740"/>
                    </a:lnTo>
                    <a:lnTo>
                      <a:pt x="300" y="737"/>
                    </a:lnTo>
                    <a:lnTo>
                      <a:pt x="298" y="733"/>
                    </a:lnTo>
                    <a:lnTo>
                      <a:pt x="297" y="729"/>
                    </a:lnTo>
                    <a:lnTo>
                      <a:pt x="297" y="725"/>
                    </a:lnTo>
                    <a:lnTo>
                      <a:pt x="297" y="720"/>
                    </a:lnTo>
                    <a:lnTo>
                      <a:pt x="298" y="717"/>
                    </a:lnTo>
                    <a:lnTo>
                      <a:pt x="299" y="713"/>
                    </a:lnTo>
                    <a:lnTo>
                      <a:pt x="302" y="710"/>
                    </a:lnTo>
                    <a:lnTo>
                      <a:pt x="306" y="706"/>
                    </a:lnTo>
                    <a:lnTo>
                      <a:pt x="312" y="702"/>
                    </a:lnTo>
                    <a:lnTo>
                      <a:pt x="320" y="700"/>
                    </a:lnTo>
                    <a:lnTo>
                      <a:pt x="329" y="699"/>
                    </a:lnTo>
                    <a:lnTo>
                      <a:pt x="337" y="698"/>
                    </a:lnTo>
                    <a:lnTo>
                      <a:pt x="346" y="698"/>
                    </a:lnTo>
                    <a:lnTo>
                      <a:pt x="346" y="718"/>
                    </a:lnTo>
                    <a:close/>
                    <a:moveTo>
                      <a:pt x="526" y="738"/>
                    </a:moveTo>
                    <a:lnTo>
                      <a:pt x="522" y="740"/>
                    </a:lnTo>
                    <a:lnTo>
                      <a:pt x="516" y="741"/>
                    </a:lnTo>
                    <a:lnTo>
                      <a:pt x="509" y="742"/>
                    </a:lnTo>
                    <a:lnTo>
                      <a:pt x="501" y="743"/>
                    </a:lnTo>
                    <a:lnTo>
                      <a:pt x="493" y="742"/>
                    </a:lnTo>
                    <a:lnTo>
                      <a:pt x="485" y="740"/>
                    </a:lnTo>
                    <a:lnTo>
                      <a:pt x="479" y="737"/>
                    </a:lnTo>
                    <a:lnTo>
                      <a:pt x="473" y="731"/>
                    </a:lnTo>
                    <a:lnTo>
                      <a:pt x="468" y="726"/>
                    </a:lnTo>
                    <a:lnTo>
                      <a:pt x="465" y="718"/>
                    </a:lnTo>
                    <a:lnTo>
                      <a:pt x="462" y="709"/>
                    </a:lnTo>
                    <a:lnTo>
                      <a:pt x="461" y="699"/>
                    </a:lnTo>
                    <a:lnTo>
                      <a:pt x="462" y="690"/>
                    </a:lnTo>
                    <a:lnTo>
                      <a:pt x="465" y="682"/>
                    </a:lnTo>
                    <a:lnTo>
                      <a:pt x="468" y="674"/>
                    </a:lnTo>
                    <a:lnTo>
                      <a:pt x="472" y="668"/>
                    </a:lnTo>
                    <a:lnTo>
                      <a:pt x="478" y="662"/>
                    </a:lnTo>
                    <a:lnTo>
                      <a:pt x="484" y="659"/>
                    </a:lnTo>
                    <a:lnTo>
                      <a:pt x="493" y="655"/>
                    </a:lnTo>
                    <a:lnTo>
                      <a:pt x="502" y="654"/>
                    </a:lnTo>
                    <a:lnTo>
                      <a:pt x="510" y="655"/>
                    </a:lnTo>
                    <a:lnTo>
                      <a:pt x="516" y="657"/>
                    </a:lnTo>
                    <a:lnTo>
                      <a:pt x="522" y="659"/>
                    </a:lnTo>
                    <a:lnTo>
                      <a:pt x="526" y="660"/>
                    </a:lnTo>
                    <a:lnTo>
                      <a:pt x="530" y="644"/>
                    </a:lnTo>
                    <a:lnTo>
                      <a:pt x="525" y="642"/>
                    </a:lnTo>
                    <a:lnTo>
                      <a:pt x="519" y="640"/>
                    </a:lnTo>
                    <a:lnTo>
                      <a:pt x="511" y="639"/>
                    </a:lnTo>
                    <a:lnTo>
                      <a:pt x="502" y="638"/>
                    </a:lnTo>
                    <a:lnTo>
                      <a:pt x="495" y="638"/>
                    </a:lnTo>
                    <a:lnTo>
                      <a:pt x="488" y="639"/>
                    </a:lnTo>
                    <a:lnTo>
                      <a:pt x="482" y="641"/>
                    </a:lnTo>
                    <a:lnTo>
                      <a:pt x="476" y="642"/>
                    </a:lnTo>
                    <a:lnTo>
                      <a:pt x="471" y="645"/>
                    </a:lnTo>
                    <a:lnTo>
                      <a:pt x="466" y="648"/>
                    </a:lnTo>
                    <a:lnTo>
                      <a:pt x="461" y="651"/>
                    </a:lnTo>
                    <a:lnTo>
                      <a:pt x="457" y="655"/>
                    </a:lnTo>
                    <a:lnTo>
                      <a:pt x="454" y="660"/>
                    </a:lnTo>
                    <a:lnTo>
                      <a:pt x="451" y="664"/>
                    </a:lnTo>
                    <a:lnTo>
                      <a:pt x="447" y="670"/>
                    </a:lnTo>
                    <a:lnTo>
                      <a:pt x="445" y="676"/>
                    </a:lnTo>
                    <a:lnTo>
                      <a:pt x="443" y="681"/>
                    </a:lnTo>
                    <a:lnTo>
                      <a:pt x="442" y="688"/>
                    </a:lnTo>
                    <a:lnTo>
                      <a:pt x="441" y="693"/>
                    </a:lnTo>
                    <a:lnTo>
                      <a:pt x="441" y="700"/>
                    </a:lnTo>
                    <a:lnTo>
                      <a:pt x="442" y="713"/>
                    </a:lnTo>
                    <a:lnTo>
                      <a:pt x="445" y="725"/>
                    </a:lnTo>
                    <a:lnTo>
                      <a:pt x="447" y="730"/>
                    </a:lnTo>
                    <a:lnTo>
                      <a:pt x="449" y="736"/>
                    </a:lnTo>
                    <a:lnTo>
                      <a:pt x="453" y="740"/>
                    </a:lnTo>
                    <a:lnTo>
                      <a:pt x="456" y="743"/>
                    </a:lnTo>
                    <a:lnTo>
                      <a:pt x="460" y="748"/>
                    </a:lnTo>
                    <a:lnTo>
                      <a:pt x="465" y="751"/>
                    </a:lnTo>
                    <a:lnTo>
                      <a:pt x="469" y="754"/>
                    </a:lnTo>
                    <a:lnTo>
                      <a:pt x="474" y="756"/>
                    </a:lnTo>
                    <a:lnTo>
                      <a:pt x="480" y="758"/>
                    </a:lnTo>
                    <a:lnTo>
                      <a:pt x="485" y="759"/>
                    </a:lnTo>
                    <a:lnTo>
                      <a:pt x="492" y="760"/>
                    </a:lnTo>
                    <a:lnTo>
                      <a:pt x="497" y="760"/>
                    </a:lnTo>
                    <a:lnTo>
                      <a:pt x="508" y="760"/>
                    </a:lnTo>
                    <a:lnTo>
                      <a:pt x="518" y="758"/>
                    </a:lnTo>
                    <a:lnTo>
                      <a:pt x="525" y="756"/>
                    </a:lnTo>
                    <a:lnTo>
                      <a:pt x="530" y="754"/>
                    </a:lnTo>
                    <a:lnTo>
                      <a:pt x="526" y="738"/>
                    </a:lnTo>
                    <a:close/>
                    <a:moveTo>
                      <a:pt x="602" y="638"/>
                    </a:moveTo>
                    <a:lnTo>
                      <a:pt x="590" y="639"/>
                    </a:lnTo>
                    <a:lnTo>
                      <a:pt x="579" y="642"/>
                    </a:lnTo>
                    <a:lnTo>
                      <a:pt x="575" y="644"/>
                    </a:lnTo>
                    <a:lnTo>
                      <a:pt x="569" y="647"/>
                    </a:lnTo>
                    <a:lnTo>
                      <a:pt x="565" y="650"/>
                    </a:lnTo>
                    <a:lnTo>
                      <a:pt x="561" y="654"/>
                    </a:lnTo>
                    <a:lnTo>
                      <a:pt x="557" y="659"/>
                    </a:lnTo>
                    <a:lnTo>
                      <a:pt x="554" y="663"/>
                    </a:lnTo>
                    <a:lnTo>
                      <a:pt x="552" y="668"/>
                    </a:lnTo>
                    <a:lnTo>
                      <a:pt x="549" y="673"/>
                    </a:lnTo>
                    <a:lnTo>
                      <a:pt x="548" y="680"/>
                    </a:lnTo>
                    <a:lnTo>
                      <a:pt x="546" y="686"/>
                    </a:lnTo>
                    <a:lnTo>
                      <a:pt x="546" y="693"/>
                    </a:lnTo>
                    <a:lnTo>
                      <a:pt x="545" y="700"/>
                    </a:lnTo>
                    <a:lnTo>
                      <a:pt x="546" y="707"/>
                    </a:lnTo>
                    <a:lnTo>
                      <a:pt x="546" y="713"/>
                    </a:lnTo>
                    <a:lnTo>
                      <a:pt x="547" y="719"/>
                    </a:lnTo>
                    <a:lnTo>
                      <a:pt x="549" y="726"/>
                    </a:lnTo>
                    <a:lnTo>
                      <a:pt x="551" y="730"/>
                    </a:lnTo>
                    <a:lnTo>
                      <a:pt x="554" y="736"/>
                    </a:lnTo>
                    <a:lnTo>
                      <a:pt x="557" y="740"/>
                    </a:lnTo>
                    <a:lnTo>
                      <a:pt x="561" y="745"/>
                    </a:lnTo>
                    <a:lnTo>
                      <a:pt x="564" y="748"/>
                    </a:lnTo>
                    <a:lnTo>
                      <a:pt x="568" y="751"/>
                    </a:lnTo>
                    <a:lnTo>
                      <a:pt x="574" y="755"/>
                    </a:lnTo>
                    <a:lnTo>
                      <a:pt x="578" y="757"/>
                    </a:lnTo>
                    <a:lnTo>
                      <a:pt x="589" y="759"/>
                    </a:lnTo>
                    <a:lnTo>
                      <a:pt x="600" y="760"/>
                    </a:lnTo>
                    <a:lnTo>
                      <a:pt x="610" y="760"/>
                    </a:lnTo>
                    <a:lnTo>
                      <a:pt x="620" y="757"/>
                    </a:lnTo>
                    <a:lnTo>
                      <a:pt x="630" y="752"/>
                    </a:lnTo>
                    <a:lnTo>
                      <a:pt x="638" y="746"/>
                    </a:lnTo>
                    <a:lnTo>
                      <a:pt x="642" y="741"/>
                    </a:lnTo>
                    <a:lnTo>
                      <a:pt x="646" y="737"/>
                    </a:lnTo>
                    <a:lnTo>
                      <a:pt x="648" y="732"/>
                    </a:lnTo>
                    <a:lnTo>
                      <a:pt x="651" y="727"/>
                    </a:lnTo>
                    <a:lnTo>
                      <a:pt x="654" y="720"/>
                    </a:lnTo>
                    <a:lnTo>
                      <a:pt x="655" y="713"/>
                    </a:lnTo>
                    <a:lnTo>
                      <a:pt x="656" y="706"/>
                    </a:lnTo>
                    <a:lnTo>
                      <a:pt x="657" y="698"/>
                    </a:lnTo>
                    <a:lnTo>
                      <a:pt x="656" y="686"/>
                    </a:lnTo>
                    <a:lnTo>
                      <a:pt x="653" y="673"/>
                    </a:lnTo>
                    <a:lnTo>
                      <a:pt x="650" y="668"/>
                    </a:lnTo>
                    <a:lnTo>
                      <a:pt x="647" y="663"/>
                    </a:lnTo>
                    <a:lnTo>
                      <a:pt x="645" y="659"/>
                    </a:lnTo>
                    <a:lnTo>
                      <a:pt x="641" y="654"/>
                    </a:lnTo>
                    <a:lnTo>
                      <a:pt x="637" y="651"/>
                    </a:lnTo>
                    <a:lnTo>
                      <a:pt x="633" y="648"/>
                    </a:lnTo>
                    <a:lnTo>
                      <a:pt x="629" y="644"/>
                    </a:lnTo>
                    <a:lnTo>
                      <a:pt x="623" y="642"/>
                    </a:lnTo>
                    <a:lnTo>
                      <a:pt x="619" y="640"/>
                    </a:lnTo>
                    <a:lnTo>
                      <a:pt x="614" y="639"/>
                    </a:lnTo>
                    <a:lnTo>
                      <a:pt x="607" y="638"/>
                    </a:lnTo>
                    <a:lnTo>
                      <a:pt x="602" y="638"/>
                    </a:lnTo>
                    <a:close/>
                    <a:moveTo>
                      <a:pt x="601" y="653"/>
                    </a:moveTo>
                    <a:lnTo>
                      <a:pt x="605" y="654"/>
                    </a:lnTo>
                    <a:lnTo>
                      <a:pt x="609" y="654"/>
                    </a:lnTo>
                    <a:lnTo>
                      <a:pt x="614" y="657"/>
                    </a:lnTo>
                    <a:lnTo>
                      <a:pt x="617" y="658"/>
                    </a:lnTo>
                    <a:lnTo>
                      <a:pt x="622" y="662"/>
                    </a:lnTo>
                    <a:lnTo>
                      <a:pt x="628" y="669"/>
                    </a:lnTo>
                    <a:lnTo>
                      <a:pt x="631" y="676"/>
                    </a:lnTo>
                    <a:lnTo>
                      <a:pt x="633" y="683"/>
                    </a:lnTo>
                    <a:lnTo>
                      <a:pt x="634" y="691"/>
                    </a:lnTo>
                    <a:lnTo>
                      <a:pt x="635" y="699"/>
                    </a:lnTo>
                    <a:lnTo>
                      <a:pt x="634" y="709"/>
                    </a:lnTo>
                    <a:lnTo>
                      <a:pt x="632" y="717"/>
                    </a:lnTo>
                    <a:lnTo>
                      <a:pt x="630" y="725"/>
                    </a:lnTo>
                    <a:lnTo>
                      <a:pt x="626" y="731"/>
                    </a:lnTo>
                    <a:lnTo>
                      <a:pt x="620" y="737"/>
                    </a:lnTo>
                    <a:lnTo>
                      <a:pt x="615" y="741"/>
                    </a:lnTo>
                    <a:lnTo>
                      <a:pt x="607" y="743"/>
                    </a:lnTo>
                    <a:lnTo>
                      <a:pt x="601" y="745"/>
                    </a:lnTo>
                    <a:lnTo>
                      <a:pt x="593" y="743"/>
                    </a:lnTo>
                    <a:lnTo>
                      <a:pt x="587" y="741"/>
                    </a:lnTo>
                    <a:lnTo>
                      <a:pt x="580" y="737"/>
                    </a:lnTo>
                    <a:lnTo>
                      <a:pt x="576" y="731"/>
                    </a:lnTo>
                    <a:lnTo>
                      <a:pt x="572" y="725"/>
                    </a:lnTo>
                    <a:lnTo>
                      <a:pt x="568" y="718"/>
                    </a:lnTo>
                    <a:lnTo>
                      <a:pt x="566" y="709"/>
                    </a:lnTo>
                    <a:lnTo>
                      <a:pt x="566" y="699"/>
                    </a:lnTo>
                    <a:lnTo>
                      <a:pt x="566" y="691"/>
                    </a:lnTo>
                    <a:lnTo>
                      <a:pt x="568" y="683"/>
                    </a:lnTo>
                    <a:lnTo>
                      <a:pt x="570" y="676"/>
                    </a:lnTo>
                    <a:lnTo>
                      <a:pt x="574" y="668"/>
                    </a:lnTo>
                    <a:lnTo>
                      <a:pt x="579" y="662"/>
                    </a:lnTo>
                    <a:lnTo>
                      <a:pt x="586" y="658"/>
                    </a:lnTo>
                    <a:lnTo>
                      <a:pt x="592" y="654"/>
                    </a:lnTo>
                    <a:lnTo>
                      <a:pt x="601" y="653"/>
                    </a:lnTo>
                    <a:close/>
                    <a:moveTo>
                      <a:pt x="683" y="758"/>
                    </a:moveTo>
                    <a:lnTo>
                      <a:pt x="703" y="758"/>
                    </a:lnTo>
                    <a:lnTo>
                      <a:pt x="703" y="687"/>
                    </a:lnTo>
                    <a:lnTo>
                      <a:pt x="703" y="681"/>
                    </a:lnTo>
                    <a:lnTo>
                      <a:pt x="704" y="677"/>
                    </a:lnTo>
                    <a:lnTo>
                      <a:pt x="705" y="672"/>
                    </a:lnTo>
                    <a:lnTo>
                      <a:pt x="708" y="669"/>
                    </a:lnTo>
                    <a:lnTo>
                      <a:pt x="711" y="665"/>
                    </a:lnTo>
                    <a:lnTo>
                      <a:pt x="714" y="662"/>
                    </a:lnTo>
                    <a:lnTo>
                      <a:pt x="717" y="659"/>
                    </a:lnTo>
                    <a:lnTo>
                      <a:pt x="722" y="657"/>
                    </a:lnTo>
                    <a:lnTo>
                      <a:pt x="726" y="655"/>
                    </a:lnTo>
                    <a:lnTo>
                      <a:pt x="730" y="655"/>
                    </a:lnTo>
                    <a:lnTo>
                      <a:pt x="736" y="655"/>
                    </a:lnTo>
                    <a:lnTo>
                      <a:pt x="740" y="658"/>
                    </a:lnTo>
                    <a:lnTo>
                      <a:pt x="744" y="660"/>
                    </a:lnTo>
                    <a:lnTo>
                      <a:pt x="748" y="664"/>
                    </a:lnTo>
                    <a:lnTo>
                      <a:pt x="751" y="669"/>
                    </a:lnTo>
                    <a:lnTo>
                      <a:pt x="753" y="674"/>
                    </a:lnTo>
                    <a:lnTo>
                      <a:pt x="754" y="681"/>
                    </a:lnTo>
                    <a:lnTo>
                      <a:pt x="754" y="688"/>
                    </a:lnTo>
                    <a:lnTo>
                      <a:pt x="754" y="758"/>
                    </a:lnTo>
                    <a:lnTo>
                      <a:pt x="775" y="758"/>
                    </a:lnTo>
                    <a:lnTo>
                      <a:pt x="775" y="686"/>
                    </a:lnTo>
                    <a:lnTo>
                      <a:pt x="775" y="680"/>
                    </a:lnTo>
                    <a:lnTo>
                      <a:pt x="776" y="674"/>
                    </a:lnTo>
                    <a:lnTo>
                      <a:pt x="778" y="671"/>
                    </a:lnTo>
                    <a:lnTo>
                      <a:pt x="780" y="667"/>
                    </a:lnTo>
                    <a:lnTo>
                      <a:pt x="782" y="663"/>
                    </a:lnTo>
                    <a:lnTo>
                      <a:pt x="785" y="661"/>
                    </a:lnTo>
                    <a:lnTo>
                      <a:pt x="789" y="659"/>
                    </a:lnTo>
                    <a:lnTo>
                      <a:pt x="792" y="657"/>
                    </a:lnTo>
                    <a:lnTo>
                      <a:pt x="796" y="655"/>
                    </a:lnTo>
                    <a:lnTo>
                      <a:pt x="800" y="655"/>
                    </a:lnTo>
                    <a:lnTo>
                      <a:pt x="806" y="655"/>
                    </a:lnTo>
                    <a:lnTo>
                      <a:pt x="811" y="658"/>
                    </a:lnTo>
                    <a:lnTo>
                      <a:pt x="816" y="661"/>
                    </a:lnTo>
                    <a:lnTo>
                      <a:pt x="819" y="664"/>
                    </a:lnTo>
                    <a:lnTo>
                      <a:pt x="822" y="670"/>
                    </a:lnTo>
                    <a:lnTo>
                      <a:pt x="823" y="677"/>
                    </a:lnTo>
                    <a:lnTo>
                      <a:pt x="824" y="683"/>
                    </a:lnTo>
                    <a:lnTo>
                      <a:pt x="825" y="691"/>
                    </a:lnTo>
                    <a:lnTo>
                      <a:pt x="825" y="758"/>
                    </a:lnTo>
                    <a:lnTo>
                      <a:pt x="846" y="758"/>
                    </a:lnTo>
                    <a:lnTo>
                      <a:pt x="846" y="689"/>
                    </a:lnTo>
                    <a:lnTo>
                      <a:pt x="845" y="674"/>
                    </a:lnTo>
                    <a:lnTo>
                      <a:pt x="842" y="663"/>
                    </a:lnTo>
                    <a:lnTo>
                      <a:pt x="837" y="654"/>
                    </a:lnTo>
                    <a:lnTo>
                      <a:pt x="832" y="648"/>
                    </a:lnTo>
                    <a:lnTo>
                      <a:pt x="826" y="643"/>
                    </a:lnTo>
                    <a:lnTo>
                      <a:pt x="820" y="640"/>
                    </a:lnTo>
                    <a:lnTo>
                      <a:pt x="813" y="638"/>
                    </a:lnTo>
                    <a:lnTo>
                      <a:pt x="808" y="638"/>
                    </a:lnTo>
                    <a:lnTo>
                      <a:pt x="800" y="638"/>
                    </a:lnTo>
                    <a:lnTo>
                      <a:pt x="794" y="640"/>
                    </a:lnTo>
                    <a:lnTo>
                      <a:pt x="788" y="642"/>
                    </a:lnTo>
                    <a:lnTo>
                      <a:pt x="783" y="645"/>
                    </a:lnTo>
                    <a:lnTo>
                      <a:pt x="776" y="652"/>
                    </a:lnTo>
                    <a:lnTo>
                      <a:pt x="770" y="661"/>
                    </a:lnTo>
                    <a:lnTo>
                      <a:pt x="769" y="661"/>
                    </a:lnTo>
                    <a:lnTo>
                      <a:pt x="767" y="657"/>
                    </a:lnTo>
                    <a:lnTo>
                      <a:pt x="765" y="652"/>
                    </a:lnTo>
                    <a:lnTo>
                      <a:pt x="762" y="648"/>
                    </a:lnTo>
                    <a:lnTo>
                      <a:pt x="757" y="644"/>
                    </a:lnTo>
                    <a:lnTo>
                      <a:pt x="753" y="641"/>
                    </a:lnTo>
                    <a:lnTo>
                      <a:pt x="749" y="640"/>
                    </a:lnTo>
                    <a:lnTo>
                      <a:pt x="743" y="638"/>
                    </a:lnTo>
                    <a:lnTo>
                      <a:pt x="737" y="638"/>
                    </a:lnTo>
                    <a:lnTo>
                      <a:pt x="730" y="638"/>
                    </a:lnTo>
                    <a:lnTo>
                      <a:pt x="725" y="640"/>
                    </a:lnTo>
                    <a:lnTo>
                      <a:pt x="719" y="641"/>
                    </a:lnTo>
                    <a:lnTo>
                      <a:pt x="714" y="644"/>
                    </a:lnTo>
                    <a:lnTo>
                      <a:pt x="711" y="648"/>
                    </a:lnTo>
                    <a:lnTo>
                      <a:pt x="707" y="651"/>
                    </a:lnTo>
                    <a:lnTo>
                      <a:pt x="704" y="655"/>
                    </a:lnTo>
                    <a:lnTo>
                      <a:pt x="701" y="659"/>
                    </a:lnTo>
                    <a:lnTo>
                      <a:pt x="701" y="659"/>
                    </a:lnTo>
                    <a:lnTo>
                      <a:pt x="700" y="640"/>
                    </a:lnTo>
                    <a:lnTo>
                      <a:pt x="682" y="640"/>
                    </a:lnTo>
                    <a:lnTo>
                      <a:pt x="683" y="655"/>
                    </a:lnTo>
                    <a:lnTo>
                      <a:pt x="683" y="672"/>
                    </a:lnTo>
                    <a:lnTo>
                      <a:pt x="683" y="758"/>
                    </a:lnTo>
                    <a:close/>
                    <a:moveTo>
                      <a:pt x="879" y="806"/>
                    </a:moveTo>
                    <a:lnTo>
                      <a:pt x="900" y="806"/>
                    </a:lnTo>
                    <a:lnTo>
                      <a:pt x="900" y="742"/>
                    </a:lnTo>
                    <a:lnTo>
                      <a:pt x="900" y="742"/>
                    </a:lnTo>
                    <a:lnTo>
                      <a:pt x="903" y="747"/>
                    </a:lnTo>
                    <a:lnTo>
                      <a:pt x="906" y="750"/>
                    </a:lnTo>
                    <a:lnTo>
                      <a:pt x="911" y="754"/>
                    </a:lnTo>
                    <a:lnTo>
                      <a:pt x="915" y="756"/>
                    </a:lnTo>
                    <a:lnTo>
                      <a:pt x="919" y="758"/>
                    </a:lnTo>
                    <a:lnTo>
                      <a:pt x="925" y="759"/>
                    </a:lnTo>
                    <a:lnTo>
                      <a:pt x="930" y="760"/>
                    </a:lnTo>
                    <a:lnTo>
                      <a:pt x="935" y="760"/>
                    </a:lnTo>
                    <a:lnTo>
                      <a:pt x="945" y="760"/>
                    </a:lnTo>
                    <a:lnTo>
                      <a:pt x="955" y="757"/>
                    </a:lnTo>
                    <a:lnTo>
                      <a:pt x="964" y="751"/>
                    </a:lnTo>
                    <a:lnTo>
                      <a:pt x="971" y="745"/>
                    </a:lnTo>
                    <a:lnTo>
                      <a:pt x="974" y="741"/>
                    </a:lnTo>
                    <a:lnTo>
                      <a:pt x="978" y="736"/>
                    </a:lnTo>
                    <a:lnTo>
                      <a:pt x="981" y="731"/>
                    </a:lnTo>
                    <a:lnTo>
                      <a:pt x="983" y="726"/>
                    </a:lnTo>
                    <a:lnTo>
                      <a:pt x="985" y="719"/>
                    </a:lnTo>
                    <a:lnTo>
                      <a:pt x="986" y="712"/>
                    </a:lnTo>
                    <a:lnTo>
                      <a:pt x="987" y="706"/>
                    </a:lnTo>
                    <a:lnTo>
                      <a:pt x="987" y="698"/>
                    </a:lnTo>
                    <a:lnTo>
                      <a:pt x="986" y="684"/>
                    </a:lnTo>
                    <a:lnTo>
                      <a:pt x="983" y="673"/>
                    </a:lnTo>
                    <a:lnTo>
                      <a:pt x="979" y="663"/>
                    </a:lnTo>
                    <a:lnTo>
                      <a:pt x="973" y="654"/>
                    </a:lnTo>
                    <a:lnTo>
                      <a:pt x="966" y="647"/>
                    </a:lnTo>
                    <a:lnTo>
                      <a:pt x="958" y="642"/>
                    </a:lnTo>
                    <a:lnTo>
                      <a:pt x="954" y="640"/>
                    </a:lnTo>
                    <a:lnTo>
                      <a:pt x="948" y="639"/>
                    </a:lnTo>
                    <a:lnTo>
                      <a:pt x="944" y="638"/>
                    </a:lnTo>
                    <a:lnTo>
                      <a:pt x="939" y="638"/>
                    </a:lnTo>
                    <a:lnTo>
                      <a:pt x="932" y="638"/>
                    </a:lnTo>
                    <a:lnTo>
                      <a:pt x="926" y="639"/>
                    </a:lnTo>
                    <a:lnTo>
                      <a:pt x="920" y="641"/>
                    </a:lnTo>
                    <a:lnTo>
                      <a:pt x="915" y="643"/>
                    </a:lnTo>
                    <a:lnTo>
                      <a:pt x="910" y="647"/>
                    </a:lnTo>
                    <a:lnTo>
                      <a:pt x="905" y="651"/>
                    </a:lnTo>
                    <a:lnTo>
                      <a:pt x="902" y="655"/>
                    </a:lnTo>
                    <a:lnTo>
                      <a:pt x="899" y="660"/>
                    </a:lnTo>
                    <a:lnTo>
                      <a:pt x="898" y="660"/>
                    </a:lnTo>
                    <a:lnTo>
                      <a:pt x="897" y="640"/>
                    </a:lnTo>
                    <a:lnTo>
                      <a:pt x="878" y="640"/>
                    </a:lnTo>
                    <a:lnTo>
                      <a:pt x="878" y="649"/>
                    </a:lnTo>
                    <a:lnTo>
                      <a:pt x="879" y="658"/>
                    </a:lnTo>
                    <a:lnTo>
                      <a:pt x="879" y="668"/>
                    </a:lnTo>
                    <a:lnTo>
                      <a:pt x="879" y="679"/>
                    </a:lnTo>
                    <a:lnTo>
                      <a:pt x="879" y="806"/>
                    </a:lnTo>
                    <a:close/>
                    <a:moveTo>
                      <a:pt x="900" y="690"/>
                    </a:moveTo>
                    <a:lnTo>
                      <a:pt x="900" y="686"/>
                    </a:lnTo>
                    <a:lnTo>
                      <a:pt x="901" y="681"/>
                    </a:lnTo>
                    <a:lnTo>
                      <a:pt x="903" y="676"/>
                    </a:lnTo>
                    <a:lnTo>
                      <a:pt x="905" y="670"/>
                    </a:lnTo>
                    <a:lnTo>
                      <a:pt x="908" y="665"/>
                    </a:lnTo>
                    <a:lnTo>
                      <a:pt x="913" y="662"/>
                    </a:lnTo>
                    <a:lnTo>
                      <a:pt x="917" y="659"/>
                    </a:lnTo>
                    <a:lnTo>
                      <a:pt x="923" y="657"/>
                    </a:lnTo>
                    <a:lnTo>
                      <a:pt x="927" y="655"/>
                    </a:lnTo>
                    <a:lnTo>
                      <a:pt x="932" y="654"/>
                    </a:lnTo>
                    <a:lnTo>
                      <a:pt x="940" y="655"/>
                    </a:lnTo>
                    <a:lnTo>
                      <a:pt x="947" y="658"/>
                    </a:lnTo>
                    <a:lnTo>
                      <a:pt x="953" y="662"/>
                    </a:lnTo>
                    <a:lnTo>
                      <a:pt x="957" y="668"/>
                    </a:lnTo>
                    <a:lnTo>
                      <a:pt x="961" y="674"/>
                    </a:lnTo>
                    <a:lnTo>
                      <a:pt x="965" y="681"/>
                    </a:lnTo>
                    <a:lnTo>
                      <a:pt x="966" y="690"/>
                    </a:lnTo>
                    <a:lnTo>
                      <a:pt x="967" y="699"/>
                    </a:lnTo>
                    <a:lnTo>
                      <a:pt x="966" y="708"/>
                    </a:lnTo>
                    <a:lnTo>
                      <a:pt x="964" y="717"/>
                    </a:lnTo>
                    <a:lnTo>
                      <a:pt x="961" y="725"/>
                    </a:lnTo>
                    <a:lnTo>
                      <a:pt x="957" y="731"/>
                    </a:lnTo>
                    <a:lnTo>
                      <a:pt x="953" y="737"/>
                    </a:lnTo>
                    <a:lnTo>
                      <a:pt x="946" y="740"/>
                    </a:lnTo>
                    <a:lnTo>
                      <a:pt x="940" y="743"/>
                    </a:lnTo>
                    <a:lnTo>
                      <a:pt x="932" y="743"/>
                    </a:lnTo>
                    <a:lnTo>
                      <a:pt x="926" y="743"/>
                    </a:lnTo>
                    <a:lnTo>
                      <a:pt x="921" y="742"/>
                    </a:lnTo>
                    <a:lnTo>
                      <a:pt x="916" y="740"/>
                    </a:lnTo>
                    <a:lnTo>
                      <a:pt x="912" y="737"/>
                    </a:lnTo>
                    <a:lnTo>
                      <a:pt x="908" y="733"/>
                    </a:lnTo>
                    <a:lnTo>
                      <a:pt x="905" y="729"/>
                    </a:lnTo>
                    <a:lnTo>
                      <a:pt x="902" y="725"/>
                    </a:lnTo>
                    <a:lnTo>
                      <a:pt x="901" y="719"/>
                    </a:lnTo>
                    <a:lnTo>
                      <a:pt x="900" y="715"/>
                    </a:lnTo>
                    <a:lnTo>
                      <a:pt x="900" y="710"/>
                    </a:lnTo>
                    <a:lnTo>
                      <a:pt x="900" y="690"/>
                    </a:lnTo>
                    <a:close/>
                    <a:moveTo>
                      <a:pt x="1105" y="703"/>
                    </a:moveTo>
                    <a:lnTo>
                      <a:pt x="1105" y="699"/>
                    </a:lnTo>
                    <a:lnTo>
                      <a:pt x="1106" y="693"/>
                    </a:lnTo>
                    <a:lnTo>
                      <a:pt x="1105" y="684"/>
                    </a:lnTo>
                    <a:lnTo>
                      <a:pt x="1104" y="676"/>
                    </a:lnTo>
                    <a:lnTo>
                      <a:pt x="1101" y="665"/>
                    </a:lnTo>
                    <a:lnTo>
                      <a:pt x="1096" y="658"/>
                    </a:lnTo>
                    <a:lnTo>
                      <a:pt x="1093" y="653"/>
                    </a:lnTo>
                    <a:lnTo>
                      <a:pt x="1090" y="650"/>
                    </a:lnTo>
                    <a:lnTo>
                      <a:pt x="1086" y="647"/>
                    </a:lnTo>
                    <a:lnTo>
                      <a:pt x="1081" y="643"/>
                    </a:lnTo>
                    <a:lnTo>
                      <a:pt x="1077" y="641"/>
                    </a:lnTo>
                    <a:lnTo>
                      <a:pt x="1072" y="639"/>
                    </a:lnTo>
                    <a:lnTo>
                      <a:pt x="1065" y="638"/>
                    </a:lnTo>
                    <a:lnTo>
                      <a:pt x="1059" y="638"/>
                    </a:lnTo>
                    <a:lnTo>
                      <a:pt x="1052" y="638"/>
                    </a:lnTo>
                    <a:lnTo>
                      <a:pt x="1047" y="639"/>
                    </a:lnTo>
                    <a:lnTo>
                      <a:pt x="1041" y="640"/>
                    </a:lnTo>
                    <a:lnTo>
                      <a:pt x="1036" y="642"/>
                    </a:lnTo>
                    <a:lnTo>
                      <a:pt x="1032" y="645"/>
                    </a:lnTo>
                    <a:lnTo>
                      <a:pt x="1027" y="649"/>
                    </a:lnTo>
                    <a:lnTo>
                      <a:pt x="1023" y="652"/>
                    </a:lnTo>
                    <a:lnTo>
                      <a:pt x="1020" y="655"/>
                    </a:lnTo>
                    <a:lnTo>
                      <a:pt x="1013" y="665"/>
                    </a:lnTo>
                    <a:lnTo>
                      <a:pt x="1009" y="677"/>
                    </a:lnTo>
                    <a:lnTo>
                      <a:pt x="1006" y="688"/>
                    </a:lnTo>
                    <a:lnTo>
                      <a:pt x="1005" y="701"/>
                    </a:lnTo>
                    <a:lnTo>
                      <a:pt x="1006" y="713"/>
                    </a:lnTo>
                    <a:lnTo>
                      <a:pt x="1009" y="726"/>
                    </a:lnTo>
                    <a:lnTo>
                      <a:pt x="1011" y="730"/>
                    </a:lnTo>
                    <a:lnTo>
                      <a:pt x="1013" y="736"/>
                    </a:lnTo>
                    <a:lnTo>
                      <a:pt x="1016" y="740"/>
                    </a:lnTo>
                    <a:lnTo>
                      <a:pt x="1020" y="745"/>
                    </a:lnTo>
                    <a:lnTo>
                      <a:pt x="1024" y="748"/>
                    </a:lnTo>
                    <a:lnTo>
                      <a:pt x="1028" y="751"/>
                    </a:lnTo>
                    <a:lnTo>
                      <a:pt x="1033" y="754"/>
                    </a:lnTo>
                    <a:lnTo>
                      <a:pt x="1038" y="756"/>
                    </a:lnTo>
                    <a:lnTo>
                      <a:pt x="1042" y="758"/>
                    </a:lnTo>
                    <a:lnTo>
                      <a:pt x="1049" y="759"/>
                    </a:lnTo>
                    <a:lnTo>
                      <a:pt x="1054" y="760"/>
                    </a:lnTo>
                    <a:lnTo>
                      <a:pt x="1061" y="760"/>
                    </a:lnTo>
                    <a:lnTo>
                      <a:pt x="1074" y="760"/>
                    </a:lnTo>
                    <a:lnTo>
                      <a:pt x="1085" y="758"/>
                    </a:lnTo>
                    <a:lnTo>
                      <a:pt x="1093" y="756"/>
                    </a:lnTo>
                    <a:lnTo>
                      <a:pt x="1100" y="754"/>
                    </a:lnTo>
                    <a:lnTo>
                      <a:pt x="1095" y="738"/>
                    </a:lnTo>
                    <a:lnTo>
                      <a:pt x="1090" y="740"/>
                    </a:lnTo>
                    <a:lnTo>
                      <a:pt x="1082" y="742"/>
                    </a:lnTo>
                    <a:lnTo>
                      <a:pt x="1074" y="743"/>
                    </a:lnTo>
                    <a:lnTo>
                      <a:pt x="1064" y="743"/>
                    </a:lnTo>
                    <a:lnTo>
                      <a:pt x="1056" y="743"/>
                    </a:lnTo>
                    <a:lnTo>
                      <a:pt x="1049" y="741"/>
                    </a:lnTo>
                    <a:lnTo>
                      <a:pt x="1042" y="739"/>
                    </a:lnTo>
                    <a:lnTo>
                      <a:pt x="1037" y="735"/>
                    </a:lnTo>
                    <a:lnTo>
                      <a:pt x="1032" y="729"/>
                    </a:lnTo>
                    <a:lnTo>
                      <a:pt x="1028" y="721"/>
                    </a:lnTo>
                    <a:lnTo>
                      <a:pt x="1026" y="713"/>
                    </a:lnTo>
                    <a:lnTo>
                      <a:pt x="1025" y="703"/>
                    </a:lnTo>
                    <a:lnTo>
                      <a:pt x="1105" y="703"/>
                    </a:lnTo>
                    <a:close/>
                    <a:moveTo>
                      <a:pt x="1025" y="688"/>
                    </a:moveTo>
                    <a:lnTo>
                      <a:pt x="1026" y="682"/>
                    </a:lnTo>
                    <a:lnTo>
                      <a:pt x="1027" y="676"/>
                    </a:lnTo>
                    <a:lnTo>
                      <a:pt x="1031" y="670"/>
                    </a:lnTo>
                    <a:lnTo>
                      <a:pt x="1034" y="664"/>
                    </a:lnTo>
                    <a:lnTo>
                      <a:pt x="1038" y="660"/>
                    </a:lnTo>
                    <a:lnTo>
                      <a:pt x="1043" y="657"/>
                    </a:lnTo>
                    <a:lnTo>
                      <a:pt x="1050" y="653"/>
                    </a:lnTo>
                    <a:lnTo>
                      <a:pt x="1056" y="653"/>
                    </a:lnTo>
                    <a:lnTo>
                      <a:pt x="1065" y="654"/>
                    </a:lnTo>
                    <a:lnTo>
                      <a:pt x="1072" y="657"/>
                    </a:lnTo>
                    <a:lnTo>
                      <a:pt x="1076" y="660"/>
                    </a:lnTo>
                    <a:lnTo>
                      <a:pt x="1080" y="665"/>
                    </a:lnTo>
                    <a:lnTo>
                      <a:pt x="1082" y="671"/>
                    </a:lnTo>
                    <a:lnTo>
                      <a:pt x="1085" y="677"/>
                    </a:lnTo>
                    <a:lnTo>
                      <a:pt x="1086" y="682"/>
                    </a:lnTo>
                    <a:lnTo>
                      <a:pt x="1086" y="688"/>
                    </a:lnTo>
                    <a:lnTo>
                      <a:pt x="1025" y="688"/>
                    </a:lnTo>
                    <a:close/>
                    <a:moveTo>
                      <a:pt x="1136" y="612"/>
                    </a:moveTo>
                    <a:lnTo>
                      <a:pt x="1136" y="640"/>
                    </a:lnTo>
                    <a:lnTo>
                      <a:pt x="1118" y="640"/>
                    </a:lnTo>
                    <a:lnTo>
                      <a:pt x="1118" y="657"/>
                    </a:lnTo>
                    <a:lnTo>
                      <a:pt x="1136" y="657"/>
                    </a:lnTo>
                    <a:lnTo>
                      <a:pt x="1136" y="721"/>
                    </a:lnTo>
                    <a:lnTo>
                      <a:pt x="1136" y="730"/>
                    </a:lnTo>
                    <a:lnTo>
                      <a:pt x="1137" y="739"/>
                    </a:lnTo>
                    <a:lnTo>
                      <a:pt x="1141" y="746"/>
                    </a:lnTo>
                    <a:lnTo>
                      <a:pt x="1144" y="751"/>
                    </a:lnTo>
                    <a:lnTo>
                      <a:pt x="1148" y="756"/>
                    </a:lnTo>
                    <a:lnTo>
                      <a:pt x="1154" y="758"/>
                    </a:lnTo>
                    <a:lnTo>
                      <a:pt x="1160" y="760"/>
                    </a:lnTo>
                    <a:lnTo>
                      <a:pt x="1167" y="760"/>
                    </a:lnTo>
                    <a:lnTo>
                      <a:pt x="1177" y="759"/>
                    </a:lnTo>
                    <a:lnTo>
                      <a:pt x="1185" y="758"/>
                    </a:lnTo>
                    <a:lnTo>
                      <a:pt x="1184" y="741"/>
                    </a:lnTo>
                    <a:lnTo>
                      <a:pt x="1180" y="742"/>
                    </a:lnTo>
                    <a:lnTo>
                      <a:pt x="1172" y="742"/>
                    </a:lnTo>
                    <a:lnTo>
                      <a:pt x="1168" y="742"/>
                    </a:lnTo>
                    <a:lnTo>
                      <a:pt x="1164" y="741"/>
                    </a:lnTo>
                    <a:lnTo>
                      <a:pt x="1162" y="739"/>
                    </a:lnTo>
                    <a:lnTo>
                      <a:pt x="1160" y="737"/>
                    </a:lnTo>
                    <a:lnTo>
                      <a:pt x="1158" y="733"/>
                    </a:lnTo>
                    <a:lnTo>
                      <a:pt x="1157" y="730"/>
                    </a:lnTo>
                    <a:lnTo>
                      <a:pt x="1157" y="726"/>
                    </a:lnTo>
                    <a:lnTo>
                      <a:pt x="1157" y="720"/>
                    </a:lnTo>
                    <a:lnTo>
                      <a:pt x="1157" y="657"/>
                    </a:lnTo>
                    <a:lnTo>
                      <a:pt x="1186" y="657"/>
                    </a:lnTo>
                    <a:lnTo>
                      <a:pt x="1186" y="640"/>
                    </a:lnTo>
                    <a:lnTo>
                      <a:pt x="1157" y="640"/>
                    </a:lnTo>
                    <a:lnTo>
                      <a:pt x="1157" y="606"/>
                    </a:lnTo>
                    <a:lnTo>
                      <a:pt x="1136" y="612"/>
                    </a:lnTo>
                    <a:close/>
                    <a:moveTo>
                      <a:pt x="1230" y="758"/>
                    </a:moveTo>
                    <a:lnTo>
                      <a:pt x="1230" y="640"/>
                    </a:lnTo>
                    <a:lnTo>
                      <a:pt x="1210" y="640"/>
                    </a:lnTo>
                    <a:lnTo>
                      <a:pt x="1210" y="758"/>
                    </a:lnTo>
                    <a:lnTo>
                      <a:pt x="1230" y="758"/>
                    </a:lnTo>
                    <a:close/>
                    <a:moveTo>
                      <a:pt x="1220" y="594"/>
                    </a:moveTo>
                    <a:lnTo>
                      <a:pt x="1214" y="595"/>
                    </a:lnTo>
                    <a:lnTo>
                      <a:pt x="1211" y="598"/>
                    </a:lnTo>
                    <a:lnTo>
                      <a:pt x="1208" y="602"/>
                    </a:lnTo>
                    <a:lnTo>
                      <a:pt x="1207" y="608"/>
                    </a:lnTo>
                    <a:lnTo>
                      <a:pt x="1208" y="612"/>
                    </a:lnTo>
                    <a:lnTo>
                      <a:pt x="1211" y="616"/>
                    </a:lnTo>
                    <a:lnTo>
                      <a:pt x="1214" y="620"/>
                    </a:lnTo>
                    <a:lnTo>
                      <a:pt x="1220" y="620"/>
                    </a:lnTo>
                    <a:lnTo>
                      <a:pt x="1225" y="620"/>
                    </a:lnTo>
                    <a:lnTo>
                      <a:pt x="1229" y="616"/>
                    </a:lnTo>
                    <a:lnTo>
                      <a:pt x="1231" y="612"/>
                    </a:lnTo>
                    <a:lnTo>
                      <a:pt x="1232" y="608"/>
                    </a:lnTo>
                    <a:lnTo>
                      <a:pt x="1231" y="602"/>
                    </a:lnTo>
                    <a:lnTo>
                      <a:pt x="1229" y="598"/>
                    </a:lnTo>
                    <a:lnTo>
                      <a:pt x="1225" y="595"/>
                    </a:lnTo>
                    <a:lnTo>
                      <a:pt x="1220" y="594"/>
                    </a:lnTo>
                    <a:close/>
                    <a:moveTo>
                      <a:pt x="1269" y="612"/>
                    </a:moveTo>
                    <a:lnTo>
                      <a:pt x="1269" y="640"/>
                    </a:lnTo>
                    <a:lnTo>
                      <a:pt x="1252" y="640"/>
                    </a:lnTo>
                    <a:lnTo>
                      <a:pt x="1252" y="657"/>
                    </a:lnTo>
                    <a:lnTo>
                      <a:pt x="1269" y="657"/>
                    </a:lnTo>
                    <a:lnTo>
                      <a:pt x="1269" y="721"/>
                    </a:lnTo>
                    <a:lnTo>
                      <a:pt x="1270" y="730"/>
                    </a:lnTo>
                    <a:lnTo>
                      <a:pt x="1271" y="739"/>
                    </a:lnTo>
                    <a:lnTo>
                      <a:pt x="1274" y="746"/>
                    </a:lnTo>
                    <a:lnTo>
                      <a:pt x="1278" y="751"/>
                    </a:lnTo>
                    <a:lnTo>
                      <a:pt x="1281" y="756"/>
                    </a:lnTo>
                    <a:lnTo>
                      <a:pt x="1286" y="758"/>
                    </a:lnTo>
                    <a:lnTo>
                      <a:pt x="1293" y="760"/>
                    </a:lnTo>
                    <a:lnTo>
                      <a:pt x="1299" y="760"/>
                    </a:lnTo>
                    <a:lnTo>
                      <a:pt x="1310" y="759"/>
                    </a:lnTo>
                    <a:lnTo>
                      <a:pt x="1318" y="758"/>
                    </a:lnTo>
                    <a:lnTo>
                      <a:pt x="1317" y="741"/>
                    </a:lnTo>
                    <a:lnTo>
                      <a:pt x="1312" y="742"/>
                    </a:lnTo>
                    <a:lnTo>
                      <a:pt x="1305" y="742"/>
                    </a:lnTo>
                    <a:lnTo>
                      <a:pt x="1302" y="742"/>
                    </a:lnTo>
                    <a:lnTo>
                      <a:pt x="1298" y="741"/>
                    </a:lnTo>
                    <a:lnTo>
                      <a:pt x="1295" y="739"/>
                    </a:lnTo>
                    <a:lnTo>
                      <a:pt x="1293" y="737"/>
                    </a:lnTo>
                    <a:lnTo>
                      <a:pt x="1292" y="733"/>
                    </a:lnTo>
                    <a:lnTo>
                      <a:pt x="1291" y="730"/>
                    </a:lnTo>
                    <a:lnTo>
                      <a:pt x="1290" y="726"/>
                    </a:lnTo>
                    <a:lnTo>
                      <a:pt x="1290" y="720"/>
                    </a:lnTo>
                    <a:lnTo>
                      <a:pt x="1290" y="657"/>
                    </a:lnTo>
                    <a:lnTo>
                      <a:pt x="1319" y="657"/>
                    </a:lnTo>
                    <a:lnTo>
                      <a:pt x="1319" y="640"/>
                    </a:lnTo>
                    <a:lnTo>
                      <a:pt x="1290" y="640"/>
                    </a:lnTo>
                    <a:lnTo>
                      <a:pt x="1290" y="606"/>
                    </a:lnTo>
                    <a:lnTo>
                      <a:pt x="1269" y="61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1" name="Google Shape;251;p36"/>
              <p:cNvSpPr/>
              <p:nvPr/>
            </p:nvSpPr>
            <p:spPr>
              <a:xfrm>
                <a:off x="1446213" y="4097338"/>
                <a:ext cx="879476" cy="92075"/>
              </a:xfrm>
              <a:custGeom>
                <a:rect b="b" l="l" r="r" t="t"/>
                <a:pathLst>
                  <a:path extrusionOk="0" h="175" w="1662">
                    <a:moveTo>
                      <a:pt x="23" y="173"/>
                    </a:moveTo>
                    <a:lnTo>
                      <a:pt x="23" y="55"/>
                    </a:lnTo>
                    <a:lnTo>
                      <a:pt x="3" y="55"/>
                    </a:lnTo>
                    <a:lnTo>
                      <a:pt x="3" y="173"/>
                    </a:lnTo>
                    <a:lnTo>
                      <a:pt x="23" y="173"/>
                    </a:lnTo>
                    <a:close/>
                    <a:moveTo>
                      <a:pt x="13" y="9"/>
                    </a:moveTo>
                    <a:lnTo>
                      <a:pt x="8" y="10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4" y="31"/>
                    </a:lnTo>
                    <a:lnTo>
                      <a:pt x="8" y="35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22" y="31"/>
                    </a:lnTo>
                    <a:lnTo>
                      <a:pt x="25" y="27"/>
                    </a:lnTo>
                    <a:lnTo>
                      <a:pt x="25" y="23"/>
                    </a:lnTo>
                    <a:lnTo>
                      <a:pt x="25" y="17"/>
                    </a:lnTo>
                    <a:lnTo>
                      <a:pt x="22" y="13"/>
                    </a:lnTo>
                    <a:lnTo>
                      <a:pt x="19" y="10"/>
                    </a:lnTo>
                    <a:lnTo>
                      <a:pt x="13" y="9"/>
                    </a:lnTo>
                    <a:close/>
                    <a:moveTo>
                      <a:pt x="44" y="55"/>
                    </a:moveTo>
                    <a:lnTo>
                      <a:pt x="87" y="173"/>
                    </a:lnTo>
                    <a:lnTo>
                      <a:pt x="107" y="173"/>
                    </a:lnTo>
                    <a:lnTo>
                      <a:pt x="152" y="55"/>
                    </a:lnTo>
                    <a:lnTo>
                      <a:pt x="130" y="55"/>
                    </a:lnTo>
                    <a:lnTo>
                      <a:pt x="107" y="122"/>
                    </a:lnTo>
                    <a:lnTo>
                      <a:pt x="103" y="137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3" y="137"/>
                    </a:lnTo>
                    <a:lnTo>
                      <a:pt x="88" y="122"/>
                    </a:lnTo>
                    <a:lnTo>
                      <a:pt x="66" y="55"/>
                    </a:lnTo>
                    <a:lnTo>
                      <a:pt x="44" y="55"/>
                    </a:lnTo>
                    <a:close/>
                    <a:moveTo>
                      <a:pt x="192" y="173"/>
                    </a:moveTo>
                    <a:lnTo>
                      <a:pt x="192" y="55"/>
                    </a:lnTo>
                    <a:lnTo>
                      <a:pt x="171" y="55"/>
                    </a:lnTo>
                    <a:lnTo>
                      <a:pt x="171" y="173"/>
                    </a:lnTo>
                    <a:lnTo>
                      <a:pt x="192" y="173"/>
                    </a:lnTo>
                    <a:close/>
                    <a:moveTo>
                      <a:pt x="182" y="9"/>
                    </a:moveTo>
                    <a:lnTo>
                      <a:pt x="177" y="10"/>
                    </a:lnTo>
                    <a:lnTo>
                      <a:pt x="172" y="13"/>
                    </a:lnTo>
                    <a:lnTo>
                      <a:pt x="170" y="17"/>
                    </a:lnTo>
                    <a:lnTo>
                      <a:pt x="169" y="23"/>
                    </a:lnTo>
                    <a:lnTo>
                      <a:pt x="170" y="27"/>
                    </a:lnTo>
                    <a:lnTo>
                      <a:pt x="172" y="31"/>
                    </a:lnTo>
                    <a:lnTo>
                      <a:pt x="177" y="35"/>
                    </a:lnTo>
                    <a:lnTo>
                      <a:pt x="181" y="35"/>
                    </a:lnTo>
                    <a:lnTo>
                      <a:pt x="186" y="35"/>
                    </a:lnTo>
                    <a:lnTo>
                      <a:pt x="191" y="31"/>
                    </a:lnTo>
                    <a:lnTo>
                      <a:pt x="194" y="27"/>
                    </a:lnTo>
                    <a:lnTo>
                      <a:pt x="195" y="23"/>
                    </a:lnTo>
                    <a:lnTo>
                      <a:pt x="194" y="17"/>
                    </a:lnTo>
                    <a:lnTo>
                      <a:pt x="191" y="13"/>
                    </a:lnTo>
                    <a:lnTo>
                      <a:pt x="187" y="10"/>
                    </a:lnTo>
                    <a:lnTo>
                      <a:pt x="182" y="9"/>
                    </a:lnTo>
                    <a:close/>
                    <a:moveTo>
                      <a:pt x="304" y="0"/>
                    </a:moveTo>
                    <a:lnTo>
                      <a:pt x="304" y="70"/>
                    </a:lnTo>
                    <a:lnTo>
                      <a:pt x="304" y="70"/>
                    </a:lnTo>
                    <a:lnTo>
                      <a:pt x="302" y="67"/>
                    </a:lnTo>
                    <a:lnTo>
                      <a:pt x="299" y="64"/>
                    </a:lnTo>
                    <a:lnTo>
                      <a:pt x="295" y="60"/>
                    </a:lnTo>
                    <a:lnTo>
                      <a:pt x="291" y="58"/>
                    </a:lnTo>
                    <a:lnTo>
                      <a:pt x="287" y="56"/>
                    </a:lnTo>
                    <a:lnTo>
                      <a:pt x="281" y="54"/>
                    </a:lnTo>
                    <a:lnTo>
                      <a:pt x="276" y="53"/>
                    </a:lnTo>
                    <a:lnTo>
                      <a:pt x="269" y="53"/>
                    </a:lnTo>
                    <a:lnTo>
                      <a:pt x="264" y="53"/>
                    </a:lnTo>
                    <a:lnTo>
                      <a:pt x="259" y="54"/>
                    </a:lnTo>
                    <a:lnTo>
                      <a:pt x="254" y="55"/>
                    </a:lnTo>
                    <a:lnTo>
                      <a:pt x="250" y="57"/>
                    </a:lnTo>
                    <a:lnTo>
                      <a:pt x="241" y="63"/>
                    </a:lnTo>
                    <a:lnTo>
                      <a:pt x="234" y="69"/>
                    </a:lnTo>
                    <a:lnTo>
                      <a:pt x="229" y="74"/>
                    </a:lnTo>
                    <a:lnTo>
                      <a:pt x="227" y="78"/>
                    </a:lnTo>
                    <a:lnTo>
                      <a:pt x="224" y="84"/>
                    </a:lnTo>
                    <a:lnTo>
                      <a:pt x="222" y="89"/>
                    </a:lnTo>
                    <a:lnTo>
                      <a:pt x="221" y="95"/>
                    </a:lnTo>
                    <a:lnTo>
                      <a:pt x="219" y="102"/>
                    </a:lnTo>
                    <a:lnTo>
                      <a:pt x="219" y="108"/>
                    </a:lnTo>
                    <a:lnTo>
                      <a:pt x="219" y="116"/>
                    </a:lnTo>
                    <a:lnTo>
                      <a:pt x="219" y="128"/>
                    </a:lnTo>
                    <a:lnTo>
                      <a:pt x="222" y="141"/>
                    </a:lnTo>
                    <a:lnTo>
                      <a:pt x="226" y="151"/>
                    </a:lnTo>
                    <a:lnTo>
                      <a:pt x="233" y="160"/>
                    </a:lnTo>
                    <a:lnTo>
                      <a:pt x="239" y="166"/>
                    </a:lnTo>
                    <a:lnTo>
                      <a:pt x="248" y="172"/>
                    </a:lnTo>
                    <a:lnTo>
                      <a:pt x="252" y="173"/>
                    </a:lnTo>
                    <a:lnTo>
                      <a:pt x="256" y="174"/>
                    </a:lnTo>
                    <a:lnTo>
                      <a:pt x="262" y="175"/>
                    </a:lnTo>
                    <a:lnTo>
                      <a:pt x="267" y="175"/>
                    </a:lnTo>
                    <a:lnTo>
                      <a:pt x="274" y="175"/>
                    </a:lnTo>
                    <a:lnTo>
                      <a:pt x="280" y="174"/>
                    </a:lnTo>
                    <a:lnTo>
                      <a:pt x="286" y="172"/>
                    </a:lnTo>
                    <a:lnTo>
                      <a:pt x="291" y="169"/>
                    </a:lnTo>
                    <a:lnTo>
                      <a:pt x="295" y="165"/>
                    </a:lnTo>
                    <a:lnTo>
                      <a:pt x="300" y="162"/>
                    </a:lnTo>
                    <a:lnTo>
                      <a:pt x="303" y="157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7" y="173"/>
                    </a:lnTo>
                    <a:lnTo>
                      <a:pt x="326" y="173"/>
                    </a:lnTo>
                    <a:lnTo>
                      <a:pt x="326" y="158"/>
                    </a:lnTo>
                    <a:lnTo>
                      <a:pt x="324" y="143"/>
                    </a:lnTo>
                    <a:lnTo>
                      <a:pt x="324" y="0"/>
                    </a:lnTo>
                    <a:lnTo>
                      <a:pt x="304" y="0"/>
                    </a:lnTo>
                    <a:close/>
                    <a:moveTo>
                      <a:pt x="304" y="124"/>
                    </a:moveTo>
                    <a:lnTo>
                      <a:pt x="304" y="128"/>
                    </a:lnTo>
                    <a:lnTo>
                      <a:pt x="303" y="133"/>
                    </a:lnTo>
                    <a:lnTo>
                      <a:pt x="302" y="138"/>
                    </a:lnTo>
                    <a:lnTo>
                      <a:pt x="299" y="144"/>
                    </a:lnTo>
                    <a:lnTo>
                      <a:pt x="295" y="148"/>
                    </a:lnTo>
                    <a:lnTo>
                      <a:pt x="292" y="152"/>
                    </a:lnTo>
                    <a:lnTo>
                      <a:pt x="288" y="154"/>
                    </a:lnTo>
                    <a:lnTo>
                      <a:pt x="283" y="156"/>
                    </a:lnTo>
                    <a:lnTo>
                      <a:pt x="278" y="158"/>
                    </a:lnTo>
                    <a:lnTo>
                      <a:pt x="273" y="158"/>
                    </a:lnTo>
                    <a:lnTo>
                      <a:pt x="265" y="157"/>
                    </a:lnTo>
                    <a:lnTo>
                      <a:pt x="259" y="155"/>
                    </a:lnTo>
                    <a:lnTo>
                      <a:pt x="252" y="151"/>
                    </a:lnTo>
                    <a:lnTo>
                      <a:pt x="248" y="145"/>
                    </a:lnTo>
                    <a:lnTo>
                      <a:pt x="243" y="140"/>
                    </a:lnTo>
                    <a:lnTo>
                      <a:pt x="241" y="132"/>
                    </a:lnTo>
                    <a:lnTo>
                      <a:pt x="239" y="124"/>
                    </a:lnTo>
                    <a:lnTo>
                      <a:pt x="239" y="115"/>
                    </a:lnTo>
                    <a:lnTo>
                      <a:pt x="240" y="105"/>
                    </a:lnTo>
                    <a:lnTo>
                      <a:pt x="241" y="97"/>
                    </a:lnTo>
                    <a:lnTo>
                      <a:pt x="245" y="89"/>
                    </a:lnTo>
                    <a:lnTo>
                      <a:pt x="248" y="83"/>
                    </a:lnTo>
                    <a:lnTo>
                      <a:pt x="253" y="77"/>
                    </a:lnTo>
                    <a:lnTo>
                      <a:pt x="259" y="73"/>
                    </a:lnTo>
                    <a:lnTo>
                      <a:pt x="266" y="70"/>
                    </a:lnTo>
                    <a:lnTo>
                      <a:pt x="274" y="69"/>
                    </a:lnTo>
                    <a:lnTo>
                      <a:pt x="279" y="69"/>
                    </a:lnTo>
                    <a:lnTo>
                      <a:pt x="285" y="72"/>
                    </a:lnTo>
                    <a:lnTo>
                      <a:pt x="289" y="74"/>
                    </a:lnTo>
                    <a:lnTo>
                      <a:pt x="293" y="77"/>
                    </a:lnTo>
                    <a:lnTo>
                      <a:pt x="296" y="80"/>
                    </a:lnTo>
                    <a:lnTo>
                      <a:pt x="300" y="85"/>
                    </a:lnTo>
                    <a:lnTo>
                      <a:pt x="302" y="89"/>
                    </a:lnTo>
                    <a:lnTo>
                      <a:pt x="303" y="94"/>
                    </a:lnTo>
                    <a:lnTo>
                      <a:pt x="304" y="98"/>
                    </a:lnTo>
                    <a:lnTo>
                      <a:pt x="304" y="103"/>
                    </a:lnTo>
                    <a:lnTo>
                      <a:pt x="304" y="124"/>
                    </a:lnTo>
                    <a:close/>
                    <a:moveTo>
                      <a:pt x="441" y="173"/>
                    </a:moveTo>
                    <a:lnTo>
                      <a:pt x="440" y="160"/>
                    </a:lnTo>
                    <a:lnTo>
                      <a:pt x="440" y="145"/>
                    </a:lnTo>
                    <a:lnTo>
                      <a:pt x="440" y="101"/>
                    </a:lnTo>
                    <a:lnTo>
                      <a:pt x="439" y="92"/>
                    </a:lnTo>
                    <a:lnTo>
                      <a:pt x="438" y="83"/>
                    </a:lnTo>
                    <a:lnTo>
                      <a:pt x="435" y="75"/>
                    </a:lnTo>
                    <a:lnTo>
                      <a:pt x="431" y="68"/>
                    </a:lnTo>
                    <a:lnTo>
                      <a:pt x="428" y="65"/>
                    </a:lnTo>
                    <a:lnTo>
                      <a:pt x="425" y="62"/>
                    </a:lnTo>
                    <a:lnTo>
                      <a:pt x="422" y="59"/>
                    </a:lnTo>
                    <a:lnTo>
                      <a:pt x="417" y="57"/>
                    </a:lnTo>
                    <a:lnTo>
                      <a:pt x="413" y="55"/>
                    </a:lnTo>
                    <a:lnTo>
                      <a:pt x="408" y="54"/>
                    </a:lnTo>
                    <a:lnTo>
                      <a:pt x="402" y="53"/>
                    </a:lnTo>
                    <a:lnTo>
                      <a:pt x="396" y="53"/>
                    </a:lnTo>
                    <a:lnTo>
                      <a:pt x="386" y="54"/>
                    </a:lnTo>
                    <a:lnTo>
                      <a:pt x="375" y="56"/>
                    </a:lnTo>
                    <a:lnTo>
                      <a:pt x="367" y="58"/>
                    </a:lnTo>
                    <a:lnTo>
                      <a:pt x="359" y="63"/>
                    </a:lnTo>
                    <a:lnTo>
                      <a:pt x="363" y="77"/>
                    </a:lnTo>
                    <a:lnTo>
                      <a:pt x="370" y="74"/>
                    </a:lnTo>
                    <a:lnTo>
                      <a:pt x="377" y="70"/>
                    </a:lnTo>
                    <a:lnTo>
                      <a:pt x="385" y="69"/>
                    </a:lnTo>
                    <a:lnTo>
                      <a:pt x="394" y="68"/>
                    </a:lnTo>
                    <a:lnTo>
                      <a:pt x="401" y="69"/>
                    </a:lnTo>
                    <a:lnTo>
                      <a:pt x="407" y="72"/>
                    </a:lnTo>
                    <a:lnTo>
                      <a:pt x="412" y="75"/>
                    </a:lnTo>
                    <a:lnTo>
                      <a:pt x="415" y="78"/>
                    </a:lnTo>
                    <a:lnTo>
                      <a:pt x="417" y="83"/>
                    </a:lnTo>
                    <a:lnTo>
                      <a:pt x="418" y="87"/>
                    </a:lnTo>
                    <a:lnTo>
                      <a:pt x="418" y="92"/>
                    </a:lnTo>
                    <a:lnTo>
                      <a:pt x="420" y="96"/>
                    </a:lnTo>
                    <a:lnTo>
                      <a:pt x="420" y="98"/>
                    </a:lnTo>
                    <a:lnTo>
                      <a:pt x="403" y="98"/>
                    </a:lnTo>
                    <a:lnTo>
                      <a:pt x="389" y="101"/>
                    </a:lnTo>
                    <a:lnTo>
                      <a:pt x="378" y="104"/>
                    </a:lnTo>
                    <a:lnTo>
                      <a:pt x="368" y="109"/>
                    </a:lnTo>
                    <a:lnTo>
                      <a:pt x="364" y="112"/>
                    </a:lnTo>
                    <a:lnTo>
                      <a:pt x="360" y="115"/>
                    </a:lnTo>
                    <a:lnTo>
                      <a:pt x="358" y="119"/>
                    </a:lnTo>
                    <a:lnTo>
                      <a:pt x="355" y="123"/>
                    </a:lnTo>
                    <a:lnTo>
                      <a:pt x="353" y="127"/>
                    </a:lnTo>
                    <a:lnTo>
                      <a:pt x="351" y="132"/>
                    </a:lnTo>
                    <a:lnTo>
                      <a:pt x="350" y="136"/>
                    </a:lnTo>
                    <a:lnTo>
                      <a:pt x="350" y="142"/>
                    </a:lnTo>
                    <a:lnTo>
                      <a:pt x="351" y="148"/>
                    </a:lnTo>
                    <a:lnTo>
                      <a:pt x="353" y="154"/>
                    </a:lnTo>
                    <a:lnTo>
                      <a:pt x="356" y="160"/>
                    </a:lnTo>
                    <a:lnTo>
                      <a:pt x="359" y="165"/>
                    </a:lnTo>
                    <a:lnTo>
                      <a:pt x="364" y="170"/>
                    </a:lnTo>
                    <a:lnTo>
                      <a:pt x="370" y="173"/>
                    </a:lnTo>
                    <a:lnTo>
                      <a:pt x="377" y="175"/>
                    </a:lnTo>
                    <a:lnTo>
                      <a:pt x="385" y="175"/>
                    </a:lnTo>
                    <a:lnTo>
                      <a:pt x="391" y="175"/>
                    </a:lnTo>
                    <a:lnTo>
                      <a:pt x="397" y="174"/>
                    </a:lnTo>
                    <a:lnTo>
                      <a:pt x="402" y="173"/>
                    </a:lnTo>
                    <a:lnTo>
                      <a:pt x="407" y="171"/>
                    </a:lnTo>
                    <a:lnTo>
                      <a:pt x="414" y="165"/>
                    </a:lnTo>
                    <a:lnTo>
                      <a:pt x="421" y="158"/>
                    </a:lnTo>
                    <a:lnTo>
                      <a:pt x="421" y="158"/>
                    </a:lnTo>
                    <a:lnTo>
                      <a:pt x="423" y="173"/>
                    </a:lnTo>
                    <a:lnTo>
                      <a:pt x="441" y="173"/>
                    </a:lnTo>
                    <a:close/>
                    <a:moveTo>
                      <a:pt x="420" y="133"/>
                    </a:moveTo>
                    <a:lnTo>
                      <a:pt x="420" y="136"/>
                    </a:lnTo>
                    <a:lnTo>
                      <a:pt x="418" y="141"/>
                    </a:lnTo>
                    <a:lnTo>
                      <a:pt x="416" y="144"/>
                    </a:lnTo>
                    <a:lnTo>
                      <a:pt x="415" y="147"/>
                    </a:lnTo>
                    <a:lnTo>
                      <a:pt x="412" y="151"/>
                    </a:lnTo>
                    <a:lnTo>
                      <a:pt x="409" y="154"/>
                    </a:lnTo>
                    <a:lnTo>
                      <a:pt x="405" y="156"/>
                    </a:lnTo>
                    <a:lnTo>
                      <a:pt x="401" y="158"/>
                    </a:lnTo>
                    <a:lnTo>
                      <a:pt x="396" y="160"/>
                    </a:lnTo>
                    <a:lnTo>
                      <a:pt x="390" y="160"/>
                    </a:lnTo>
                    <a:lnTo>
                      <a:pt x="387" y="160"/>
                    </a:lnTo>
                    <a:lnTo>
                      <a:pt x="383" y="158"/>
                    </a:lnTo>
                    <a:lnTo>
                      <a:pt x="380" y="157"/>
                    </a:lnTo>
                    <a:lnTo>
                      <a:pt x="377" y="155"/>
                    </a:lnTo>
                    <a:lnTo>
                      <a:pt x="374" y="152"/>
                    </a:lnTo>
                    <a:lnTo>
                      <a:pt x="373" y="148"/>
                    </a:lnTo>
                    <a:lnTo>
                      <a:pt x="372" y="144"/>
                    </a:lnTo>
                    <a:lnTo>
                      <a:pt x="371" y="140"/>
                    </a:lnTo>
                    <a:lnTo>
                      <a:pt x="372" y="135"/>
                    </a:lnTo>
                    <a:lnTo>
                      <a:pt x="372" y="132"/>
                    </a:lnTo>
                    <a:lnTo>
                      <a:pt x="374" y="128"/>
                    </a:lnTo>
                    <a:lnTo>
                      <a:pt x="375" y="125"/>
                    </a:lnTo>
                    <a:lnTo>
                      <a:pt x="381" y="121"/>
                    </a:lnTo>
                    <a:lnTo>
                      <a:pt x="387" y="117"/>
                    </a:lnTo>
                    <a:lnTo>
                      <a:pt x="395" y="115"/>
                    </a:lnTo>
                    <a:lnTo>
                      <a:pt x="402" y="114"/>
                    </a:lnTo>
                    <a:lnTo>
                      <a:pt x="411" y="113"/>
                    </a:lnTo>
                    <a:lnTo>
                      <a:pt x="420" y="113"/>
                    </a:lnTo>
                    <a:lnTo>
                      <a:pt x="420" y="133"/>
                    </a:lnTo>
                    <a:close/>
                    <a:moveTo>
                      <a:pt x="551" y="0"/>
                    </a:moveTo>
                    <a:lnTo>
                      <a:pt x="551" y="70"/>
                    </a:lnTo>
                    <a:lnTo>
                      <a:pt x="550" y="70"/>
                    </a:lnTo>
                    <a:lnTo>
                      <a:pt x="548" y="67"/>
                    </a:lnTo>
                    <a:lnTo>
                      <a:pt x="545" y="64"/>
                    </a:lnTo>
                    <a:lnTo>
                      <a:pt x="542" y="60"/>
                    </a:lnTo>
                    <a:lnTo>
                      <a:pt x="537" y="58"/>
                    </a:lnTo>
                    <a:lnTo>
                      <a:pt x="533" y="56"/>
                    </a:lnTo>
                    <a:lnTo>
                      <a:pt x="528" y="54"/>
                    </a:lnTo>
                    <a:lnTo>
                      <a:pt x="522" y="53"/>
                    </a:lnTo>
                    <a:lnTo>
                      <a:pt x="516" y="53"/>
                    </a:lnTo>
                    <a:lnTo>
                      <a:pt x="511" y="53"/>
                    </a:lnTo>
                    <a:lnTo>
                      <a:pt x="506" y="54"/>
                    </a:lnTo>
                    <a:lnTo>
                      <a:pt x="501" y="55"/>
                    </a:lnTo>
                    <a:lnTo>
                      <a:pt x="496" y="57"/>
                    </a:lnTo>
                    <a:lnTo>
                      <a:pt x="488" y="63"/>
                    </a:lnTo>
                    <a:lnTo>
                      <a:pt x="480" y="69"/>
                    </a:lnTo>
                    <a:lnTo>
                      <a:pt x="477" y="74"/>
                    </a:lnTo>
                    <a:lnTo>
                      <a:pt x="474" y="78"/>
                    </a:lnTo>
                    <a:lnTo>
                      <a:pt x="471" y="84"/>
                    </a:lnTo>
                    <a:lnTo>
                      <a:pt x="469" y="89"/>
                    </a:lnTo>
                    <a:lnTo>
                      <a:pt x="467" y="95"/>
                    </a:lnTo>
                    <a:lnTo>
                      <a:pt x="466" y="102"/>
                    </a:lnTo>
                    <a:lnTo>
                      <a:pt x="465" y="108"/>
                    </a:lnTo>
                    <a:lnTo>
                      <a:pt x="465" y="116"/>
                    </a:lnTo>
                    <a:lnTo>
                      <a:pt x="466" y="128"/>
                    </a:lnTo>
                    <a:lnTo>
                      <a:pt x="468" y="141"/>
                    </a:lnTo>
                    <a:lnTo>
                      <a:pt x="472" y="151"/>
                    </a:lnTo>
                    <a:lnTo>
                      <a:pt x="479" y="160"/>
                    </a:lnTo>
                    <a:lnTo>
                      <a:pt x="486" y="166"/>
                    </a:lnTo>
                    <a:lnTo>
                      <a:pt x="494" y="172"/>
                    </a:lnTo>
                    <a:lnTo>
                      <a:pt x="498" y="173"/>
                    </a:lnTo>
                    <a:lnTo>
                      <a:pt x="504" y="174"/>
                    </a:lnTo>
                    <a:lnTo>
                      <a:pt x="508" y="175"/>
                    </a:lnTo>
                    <a:lnTo>
                      <a:pt x="513" y="175"/>
                    </a:lnTo>
                    <a:lnTo>
                      <a:pt x="520" y="175"/>
                    </a:lnTo>
                    <a:lnTo>
                      <a:pt x="526" y="174"/>
                    </a:lnTo>
                    <a:lnTo>
                      <a:pt x="533" y="172"/>
                    </a:lnTo>
                    <a:lnTo>
                      <a:pt x="537" y="169"/>
                    </a:lnTo>
                    <a:lnTo>
                      <a:pt x="543" y="165"/>
                    </a:lnTo>
                    <a:lnTo>
                      <a:pt x="546" y="162"/>
                    </a:lnTo>
                    <a:lnTo>
                      <a:pt x="550" y="157"/>
                    </a:lnTo>
                    <a:lnTo>
                      <a:pt x="552" y="153"/>
                    </a:lnTo>
                    <a:lnTo>
                      <a:pt x="553" y="153"/>
                    </a:lnTo>
                    <a:lnTo>
                      <a:pt x="553" y="173"/>
                    </a:lnTo>
                    <a:lnTo>
                      <a:pt x="573" y="173"/>
                    </a:lnTo>
                    <a:lnTo>
                      <a:pt x="572" y="158"/>
                    </a:lnTo>
                    <a:lnTo>
                      <a:pt x="572" y="143"/>
                    </a:lnTo>
                    <a:lnTo>
                      <a:pt x="572" y="0"/>
                    </a:lnTo>
                    <a:lnTo>
                      <a:pt x="551" y="0"/>
                    </a:lnTo>
                    <a:close/>
                    <a:moveTo>
                      <a:pt x="551" y="124"/>
                    </a:moveTo>
                    <a:lnTo>
                      <a:pt x="550" y="128"/>
                    </a:lnTo>
                    <a:lnTo>
                      <a:pt x="550" y="133"/>
                    </a:lnTo>
                    <a:lnTo>
                      <a:pt x="548" y="138"/>
                    </a:lnTo>
                    <a:lnTo>
                      <a:pt x="546" y="144"/>
                    </a:lnTo>
                    <a:lnTo>
                      <a:pt x="543" y="148"/>
                    </a:lnTo>
                    <a:lnTo>
                      <a:pt x="538" y="152"/>
                    </a:lnTo>
                    <a:lnTo>
                      <a:pt x="534" y="154"/>
                    </a:lnTo>
                    <a:lnTo>
                      <a:pt x="530" y="156"/>
                    </a:lnTo>
                    <a:lnTo>
                      <a:pt x="524" y="158"/>
                    </a:lnTo>
                    <a:lnTo>
                      <a:pt x="520" y="158"/>
                    </a:lnTo>
                    <a:lnTo>
                      <a:pt x="511" y="157"/>
                    </a:lnTo>
                    <a:lnTo>
                      <a:pt x="505" y="155"/>
                    </a:lnTo>
                    <a:lnTo>
                      <a:pt x="499" y="151"/>
                    </a:lnTo>
                    <a:lnTo>
                      <a:pt x="494" y="145"/>
                    </a:lnTo>
                    <a:lnTo>
                      <a:pt x="491" y="140"/>
                    </a:lnTo>
                    <a:lnTo>
                      <a:pt x="488" y="132"/>
                    </a:lnTo>
                    <a:lnTo>
                      <a:pt x="486" y="124"/>
                    </a:lnTo>
                    <a:lnTo>
                      <a:pt x="485" y="115"/>
                    </a:lnTo>
                    <a:lnTo>
                      <a:pt x="486" y="105"/>
                    </a:lnTo>
                    <a:lnTo>
                      <a:pt x="488" y="97"/>
                    </a:lnTo>
                    <a:lnTo>
                      <a:pt x="491" y="89"/>
                    </a:lnTo>
                    <a:lnTo>
                      <a:pt x="495" y="83"/>
                    </a:lnTo>
                    <a:lnTo>
                      <a:pt x="499" y="77"/>
                    </a:lnTo>
                    <a:lnTo>
                      <a:pt x="506" y="73"/>
                    </a:lnTo>
                    <a:lnTo>
                      <a:pt x="512" y="70"/>
                    </a:lnTo>
                    <a:lnTo>
                      <a:pt x="520" y="69"/>
                    </a:lnTo>
                    <a:lnTo>
                      <a:pt x="525" y="69"/>
                    </a:lnTo>
                    <a:lnTo>
                      <a:pt x="531" y="72"/>
                    </a:lnTo>
                    <a:lnTo>
                      <a:pt x="535" y="74"/>
                    </a:lnTo>
                    <a:lnTo>
                      <a:pt x="539" y="77"/>
                    </a:lnTo>
                    <a:lnTo>
                      <a:pt x="543" y="80"/>
                    </a:lnTo>
                    <a:lnTo>
                      <a:pt x="546" y="85"/>
                    </a:lnTo>
                    <a:lnTo>
                      <a:pt x="548" y="89"/>
                    </a:lnTo>
                    <a:lnTo>
                      <a:pt x="550" y="94"/>
                    </a:lnTo>
                    <a:lnTo>
                      <a:pt x="550" y="98"/>
                    </a:lnTo>
                    <a:lnTo>
                      <a:pt x="551" y="103"/>
                    </a:lnTo>
                    <a:lnTo>
                      <a:pt x="551" y="124"/>
                    </a:lnTo>
                    <a:close/>
                    <a:moveTo>
                      <a:pt x="698" y="118"/>
                    </a:moveTo>
                    <a:lnTo>
                      <a:pt x="698" y="114"/>
                    </a:lnTo>
                    <a:lnTo>
                      <a:pt x="698" y="108"/>
                    </a:lnTo>
                    <a:lnTo>
                      <a:pt x="698" y="99"/>
                    </a:lnTo>
                    <a:lnTo>
                      <a:pt x="696" y="91"/>
                    </a:lnTo>
                    <a:lnTo>
                      <a:pt x="694" y="80"/>
                    </a:lnTo>
                    <a:lnTo>
                      <a:pt x="688" y="73"/>
                    </a:lnTo>
                    <a:lnTo>
                      <a:pt x="686" y="68"/>
                    </a:lnTo>
                    <a:lnTo>
                      <a:pt x="683" y="65"/>
                    </a:lnTo>
                    <a:lnTo>
                      <a:pt x="679" y="62"/>
                    </a:lnTo>
                    <a:lnTo>
                      <a:pt x="674" y="58"/>
                    </a:lnTo>
                    <a:lnTo>
                      <a:pt x="669" y="56"/>
                    </a:lnTo>
                    <a:lnTo>
                      <a:pt x="664" y="54"/>
                    </a:lnTo>
                    <a:lnTo>
                      <a:pt x="658" y="53"/>
                    </a:lnTo>
                    <a:lnTo>
                      <a:pt x="652" y="53"/>
                    </a:lnTo>
                    <a:lnTo>
                      <a:pt x="645" y="53"/>
                    </a:lnTo>
                    <a:lnTo>
                      <a:pt x="640" y="54"/>
                    </a:lnTo>
                    <a:lnTo>
                      <a:pt x="634" y="55"/>
                    </a:lnTo>
                    <a:lnTo>
                      <a:pt x="629" y="57"/>
                    </a:lnTo>
                    <a:lnTo>
                      <a:pt x="624" y="60"/>
                    </a:lnTo>
                    <a:lnTo>
                      <a:pt x="619" y="64"/>
                    </a:lnTo>
                    <a:lnTo>
                      <a:pt x="616" y="67"/>
                    </a:lnTo>
                    <a:lnTo>
                      <a:pt x="612" y="70"/>
                    </a:lnTo>
                    <a:lnTo>
                      <a:pt x="606" y="80"/>
                    </a:lnTo>
                    <a:lnTo>
                      <a:pt x="601" y="92"/>
                    </a:lnTo>
                    <a:lnTo>
                      <a:pt x="599" y="103"/>
                    </a:lnTo>
                    <a:lnTo>
                      <a:pt x="598" y="116"/>
                    </a:lnTo>
                    <a:lnTo>
                      <a:pt x="599" y="128"/>
                    </a:lnTo>
                    <a:lnTo>
                      <a:pt x="602" y="141"/>
                    </a:lnTo>
                    <a:lnTo>
                      <a:pt x="604" y="145"/>
                    </a:lnTo>
                    <a:lnTo>
                      <a:pt x="606" y="151"/>
                    </a:lnTo>
                    <a:lnTo>
                      <a:pt x="610" y="155"/>
                    </a:lnTo>
                    <a:lnTo>
                      <a:pt x="613" y="160"/>
                    </a:lnTo>
                    <a:lnTo>
                      <a:pt x="616" y="163"/>
                    </a:lnTo>
                    <a:lnTo>
                      <a:pt x="620" y="166"/>
                    </a:lnTo>
                    <a:lnTo>
                      <a:pt x="626" y="169"/>
                    </a:lnTo>
                    <a:lnTo>
                      <a:pt x="630" y="171"/>
                    </a:lnTo>
                    <a:lnTo>
                      <a:pt x="636" y="173"/>
                    </a:lnTo>
                    <a:lnTo>
                      <a:pt x="641" y="174"/>
                    </a:lnTo>
                    <a:lnTo>
                      <a:pt x="647" y="175"/>
                    </a:lnTo>
                    <a:lnTo>
                      <a:pt x="654" y="175"/>
                    </a:lnTo>
                    <a:lnTo>
                      <a:pt x="667" y="175"/>
                    </a:lnTo>
                    <a:lnTo>
                      <a:pt x="677" y="173"/>
                    </a:lnTo>
                    <a:lnTo>
                      <a:pt x="685" y="171"/>
                    </a:lnTo>
                    <a:lnTo>
                      <a:pt x="692" y="169"/>
                    </a:lnTo>
                    <a:lnTo>
                      <a:pt x="688" y="153"/>
                    </a:lnTo>
                    <a:lnTo>
                      <a:pt x="682" y="155"/>
                    </a:lnTo>
                    <a:lnTo>
                      <a:pt x="675" y="157"/>
                    </a:lnTo>
                    <a:lnTo>
                      <a:pt x="667" y="158"/>
                    </a:lnTo>
                    <a:lnTo>
                      <a:pt x="657" y="158"/>
                    </a:lnTo>
                    <a:lnTo>
                      <a:pt x="650" y="158"/>
                    </a:lnTo>
                    <a:lnTo>
                      <a:pt x="642" y="156"/>
                    </a:lnTo>
                    <a:lnTo>
                      <a:pt x="636" y="154"/>
                    </a:lnTo>
                    <a:lnTo>
                      <a:pt x="629" y="150"/>
                    </a:lnTo>
                    <a:lnTo>
                      <a:pt x="625" y="144"/>
                    </a:lnTo>
                    <a:lnTo>
                      <a:pt x="621" y="136"/>
                    </a:lnTo>
                    <a:lnTo>
                      <a:pt x="618" y="128"/>
                    </a:lnTo>
                    <a:lnTo>
                      <a:pt x="617" y="118"/>
                    </a:lnTo>
                    <a:lnTo>
                      <a:pt x="698" y="118"/>
                    </a:lnTo>
                    <a:close/>
                    <a:moveTo>
                      <a:pt x="618" y="103"/>
                    </a:moveTo>
                    <a:lnTo>
                      <a:pt x="618" y="97"/>
                    </a:lnTo>
                    <a:lnTo>
                      <a:pt x="620" y="91"/>
                    </a:lnTo>
                    <a:lnTo>
                      <a:pt x="623" y="85"/>
                    </a:lnTo>
                    <a:lnTo>
                      <a:pt x="627" y="79"/>
                    </a:lnTo>
                    <a:lnTo>
                      <a:pt x="631" y="75"/>
                    </a:lnTo>
                    <a:lnTo>
                      <a:pt x="636" y="72"/>
                    </a:lnTo>
                    <a:lnTo>
                      <a:pt x="642" y="68"/>
                    </a:lnTo>
                    <a:lnTo>
                      <a:pt x="650" y="68"/>
                    </a:lnTo>
                    <a:lnTo>
                      <a:pt x="657" y="69"/>
                    </a:lnTo>
                    <a:lnTo>
                      <a:pt x="664" y="72"/>
                    </a:lnTo>
                    <a:lnTo>
                      <a:pt x="669" y="75"/>
                    </a:lnTo>
                    <a:lnTo>
                      <a:pt x="673" y="80"/>
                    </a:lnTo>
                    <a:lnTo>
                      <a:pt x="675" y="86"/>
                    </a:lnTo>
                    <a:lnTo>
                      <a:pt x="678" y="92"/>
                    </a:lnTo>
                    <a:lnTo>
                      <a:pt x="678" y="97"/>
                    </a:lnTo>
                    <a:lnTo>
                      <a:pt x="679" y="103"/>
                    </a:lnTo>
                    <a:lnTo>
                      <a:pt x="618" y="103"/>
                    </a:lnTo>
                    <a:close/>
                    <a:moveTo>
                      <a:pt x="795" y="173"/>
                    </a:moveTo>
                    <a:lnTo>
                      <a:pt x="795" y="55"/>
                    </a:lnTo>
                    <a:lnTo>
                      <a:pt x="774" y="55"/>
                    </a:lnTo>
                    <a:lnTo>
                      <a:pt x="774" y="173"/>
                    </a:lnTo>
                    <a:lnTo>
                      <a:pt x="795" y="173"/>
                    </a:lnTo>
                    <a:close/>
                    <a:moveTo>
                      <a:pt x="785" y="9"/>
                    </a:moveTo>
                    <a:lnTo>
                      <a:pt x="779" y="10"/>
                    </a:lnTo>
                    <a:lnTo>
                      <a:pt x="775" y="13"/>
                    </a:lnTo>
                    <a:lnTo>
                      <a:pt x="773" y="17"/>
                    </a:lnTo>
                    <a:lnTo>
                      <a:pt x="772" y="23"/>
                    </a:lnTo>
                    <a:lnTo>
                      <a:pt x="773" y="27"/>
                    </a:lnTo>
                    <a:lnTo>
                      <a:pt x="775" y="31"/>
                    </a:lnTo>
                    <a:lnTo>
                      <a:pt x="779" y="35"/>
                    </a:lnTo>
                    <a:lnTo>
                      <a:pt x="783" y="35"/>
                    </a:lnTo>
                    <a:lnTo>
                      <a:pt x="790" y="35"/>
                    </a:lnTo>
                    <a:lnTo>
                      <a:pt x="794" y="31"/>
                    </a:lnTo>
                    <a:lnTo>
                      <a:pt x="796" y="27"/>
                    </a:lnTo>
                    <a:lnTo>
                      <a:pt x="798" y="23"/>
                    </a:lnTo>
                    <a:lnTo>
                      <a:pt x="796" y="17"/>
                    </a:lnTo>
                    <a:lnTo>
                      <a:pt x="794" y="13"/>
                    </a:lnTo>
                    <a:lnTo>
                      <a:pt x="790" y="10"/>
                    </a:lnTo>
                    <a:lnTo>
                      <a:pt x="785" y="9"/>
                    </a:lnTo>
                    <a:close/>
                    <a:moveTo>
                      <a:pt x="829" y="173"/>
                    </a:moveTo>
                    <a:lnTo>
                      <a:pt x="850" y="173"/>
                    </a:lnTo>
                    <a:lnTo>
                      <a:pt x="850" y="102"/>
                    </a:lnTo>
                    <a:lnTo>
                      <a:pt x="850" y="97"/>
                    </a:lnTo>
                    <a:lnTo>
                      <a:pt x="852" y="93"/>
                    </a:lnTo>
                    <a:lnTo>
                      <a:pt x="853" y="88"/>
                    </a:lnTo>
                    <a:lnTo>
                      <a:pt x="856" y="84"/>
                    </a:lnTo>
                    <a:lnTo>
                      <a:pt x="858" y="80"/>
                    </a:lnTo>
                    <a:lnTo>
                      <a:pt x="861" y="77"/>
                    </a:lnTo>
                    <a:lnTo>
                      <a:pt x="866" y="74"/>
                    </a:lnTo>
                    <a:lnTo>
                      <a:pt x="870" y="72"/>
                    </a:lnTo>
                    <a:lnTo>
                      <a:pt x="874" y="70"/>
                    </a:lnTo>
                    <a:lnTo>
                      <a:pt x="880" y="70"/>
                    </a:lnTo>
                    <a:lnTo>
                      <a:pt x="886" y="72"/>
                    </a:lnTo>
                    <a:lnTo>
                      <a:pt x="891" y="73"/>
                    </a:lnTo>
                    <a:lnTo>
                      <a:pt x="896" y="76"/>
                    </a:lnTo>
                    <a:lnTo>
                      <a:pt x="900" y="80"/>
                    </a:lnTo>
                    <a:lnTo>
                      <a:pt x="902" y="86"/>
                    </a:lnTo>
                    <a:lnTo>
                      <a:pt x="904" y="92"/>
                    </a:lnTo>
                    <a:lnTo>
                      <a:pt x="906" y="98"/>
                    </a:lnTo>
                    <a:lnTo>
                      <a:pt x="906" y="105"/>
                    </a:lnTo>
                    <a:lnTo>
                      <a:pt x="906" y="173"/>
                    </a:lnTo>
                    <a:lnTo>
                      <a:pt x="926" y="173"/>
                    </a:lnTo>
                    <a:lnTo>
                      <a:pt x="926" y="103"/>
                    </a:lnTo>
                    <a:lnTo>
                      <a:pt x="926" y="95"/>
                    </a:lnTo>
                    <a:lnTo>
                      <a:pt x="925" y="89"/>
                    </a:lnTo>
                    <a:lnTo>
                      <a:pt x="924" y="83"/>
                    </a:lnTo>
                    <a:lnTo>
                      <a:pt x="923" y="78"/>
                    </a:lnTo>
                    <a:lnTo>
                      <a:pt x="917" y="69"/>
                    </a:lnTo>
                    <a:lnTo>
                      <a:pt x="912" y="63"/>
                    </a:lnTo>
                    <a:lnTo>
                      <a:pt x="906" y="58"/>
                    </a:lnTo>
                    <a:lnTo>
                      <a:pt x="899" y="55"/>
                    </a:lnTo>
                    <a:lnTo>
                      <a:pt x="893" y="53"/>
                    </a:lnTo>
                    <a:lnTo>
                      <a:pt x="886" y="53"/>
                    </a:lnTo>
                    <a:lnTo>
                      <a:pt x="880" y="53"/>
                    </a:lnTo>
                    <a:lnTo>
                      <a:pt x="873" y="55"/>
                    </a:lnTo>
                    <a:lnTo>
                      <a:pt x="868" y="57"/>
                    </a:lnTo>
                    <a:lnTo>
                      <a:pt x="862" y="59"/>
                    </a:lnTo>
                    <a:lnTo>
                      <a:pt x="858" y="63"/>
                    </a:lnTo>
                    <a:lnTo>
                      <a:pt x="854" y="66"/>
                    </a:lnTo>
                    <a:lnTo>
                      <a:pt x="850" y="70"/>
                    </a:lnTo>
                    <a:lnTo>
                      <a:pt x="848" y="75"/>
                    </a:lnTo>
                    <a:lnTo>
                      <a:pt x="848" y="75"/>
                    </a:lnTo>
                    <a:lnTo>
                      <a:pt x="847" y="55"/>
                    </a:lnTo>
                    <a:lnTo>
                      <a:pt x="829" y="55"/>
                    </a:lnTo>
                    <a:lnTo>
                      <a:pt x="829" y="70"/>
                    </a:lnTo>
                    <a:lnTo>
                      <a:pt x="829" y="87"/>
                    </a:lnTo>
                    <a:lnTo>
                      <a:pt x="829" y="173"/>
                    </a:lnTo>
                    <a:close/>
                    <a:moveTo>
                      <a:pt x="1038" y="0"/>
                    </a:moveTo>
                    <a:lnTo>
                      <a:pt x="1038" y="70"/>
                    </a:lnTo>
                    <a:lnTo>
                      <a:pt x="1037" y="70"/>
                    </a:lnTo>
                    <a:lnTo>
                      <a:pt x="1035" y="67"/>
                    </a:lnTo>
                    <a:lnTo>
                      <a:pt x="1032" y="64"/>
                    </a:lnTo>
                    <a:lnTo>
                      <a:pt x="1029" y="60"/>
                    </a:lnTo>
                    <a:lnTo>
                      <a:pt x="1024" y="58"/>
                    </a:lnTo>
                    <a:lnTo>
                      <a:pt x="1020" y="56"/>
                    </a:lnTo>
                    <a:lnTo>
                      <a:pt x="1015" y="54"/>
                    </a:lnTo>
                    <a:lnTo>
                      <a:pt x="1009" y="53"/>
                    </a:lnTo>
                    <a:lnTo>
                      <a:pt x="1003" y="53"/>
                    </a:lnTo>
                    <a:lnTo>
                      <a:pt x="998" y="53"/>
                    </a:lnTo>
                    <a:lnTo>
                      <a:pt x="993" y="54"/>
                    </a:lnTo>
                    <a:lnTo>
                      <a:pt x="988" y="55"/>
                    </a:lnTo>
                    <a:lnTo>
                      <a:pt x="983" y="57"/>
                    </a:lnTo>
                    <a:lnTo>
                      <a:pt x="975" y="63"/>
                    </a:lnTo>
                    <a:lnTo>
                      <a:pt x="967" y="69"/>
                    </a:lnTo>
                    <a:lnTo>
                      <a:pt x="964" y="74"/>
                    </a:lnTo>
                    <a:lnTo>
                      <a:pt x="961" y="78"/>
                    </a:lnTo>
                    <a:lnTo>
                      <a:pt x="958" y="84"/>
                    </a:lnTo>
                    <a:lnTo>
                      <a:pt x="956" y="89"/>
                    </a:lnTo>
                    <a:lnTo>
                      <a:pt x="954" y="95"/>
                    </a:lnTo>
                    <a:lnTo>
                      <a:pt x="953" y="102"/>
                    </a:lnTo>
                    <a:lnTo>
                      <a:pt x="952" y="108"/>
                    </a:lnTo>
                    <a:lnTo>
                      <a:pt x="952" y="116"/>
                    </a:lnTo>
                    <a:lnTo>
                      <a:pt x="953" y="128"/>
                    </a:lnTo>
                    <a:lnTo>
                      <a:pt x="955" y="141"/>
                    </a:lnTo>
                    <a:lnTo>
                      <a:pt x="960" y="151"/>
                    </a:lnTo>
                    <a:lnTo>
                      <a:pt x="966" y="160"/>
                    </a:lnTo>
                    <a:lnTo>
                      <a:pt x="974" y="166"/>
                    </a:lnTo>
                    <a:lnTo>
                      <a:pt x="981" y="172"/>
                    </a:lnTo>
                    <a:lnTo>
                      <a:pt x="985" y="173"/>
                    </a:lnTo>
                    <a:lnTo>
                      <a:pt x="991" y="174"/>
                    </a:lnTo>
                    <a:lnTo>
                      <a:pt x="995" y="175"/>
                    </a:lnTo>
                    <a:lnTo>
                      <a:pt x="1001" y="175"/>
                    </a:lnTo>
                    <a:lnTo>
                      <a:pt x="1007" y="175"/>
                    </a:lnTo>
                    <a:lnTo>
                      <a:pt x="1014" y="174"/>
                    </a:lnTo>
                    <a:lnTo>
                      <a:pt x="1020" y="172"/>
                    </a:lnTo>
                    <a:lnTo>
                      <a:pt x="1024" y="169"/>
                    </a:lnTo>
                    <a:lnTo>
                      <a:pt x="1030" y="165"/>
                    </a:lnTo>
                    <a:lnTo>
                      <a:pt x="1033" y="162"/>
                    </a:lnTo>
                    <a:lnTo>
                      <a:pt x="1037" y="157"/>
                    </a:lnTo>
                    <a:lnTo>
                      <a:pt x="1039" y="153"/>
                    </a:lnTo>
                    <a:lnTo>
                      <a:pt x="1041" y="153"/>
                    </a:lnTo>
                    <a:lnTo>
                      <a:pt x="1041" y="173"/>
                    </a:lnTo>
                    <a:lnTo>
                      <a:pt x="1060" y="173"/>
                    </a:lnTo>
                    <a:lnTo>
                      <a:pt x="1059" y="158"/>
                    </a:lnTo>
                    <a:lnTo>
                      <a:pt x="1059" y="143"/>
                    </a:lnTo>
                    <a:lnTo>
                      <a:pt x="1059" y="0"/>
                    </a:lnTo>
                    <a:lnTo>
                      <a:pt x="1038" y="0"/>
                    </a:lnTo>
                    <a:close/>
                    <a:moveTo>
                      <a:pt x="1038" y="124"/>
                    </a:moveTo>
                    <a:lnTo>
                      <a:pt x="1037" y="128"/>
                    </a:lnTo>
                    <a:lnTo>
                      <a:pt x="1037" y="133"/>
                    </a:lnTo>
                    <a:lnTo>
                      <a:pt x="1035" y="138"/>
                    </a:lnTo>
                    <a:lnTo>
                      <a:pt x="1033" y="144"/>
                    </a:lnTo>
                    <a:lnTo>
                      <a:pt x="1030" y="148"/>
                    </a:lnTo>
                    <a:lnTo>
                      <a:pt x="1025" y="152"/>
                    </a:lnTo>
                    <a:lnTo>
                      <a:pt x="1021" y="154"/>
                    </a:lnTo>
                    <a:lnTo>
                      <a:pt x="1017" y="156"/>
                    </a:lnTo>
                    <a:lnTo>
                      <a:pt x="1011" y="158"/>
                    </a:lnTo>
                    <a:lnTo>
                      <a:pt x="1007" y="158"/>
                    </a:lnTo>
                    <a:lnTo>
                      <a:pt x="998" y="157"/>
                    </a:lnTo>
                    <a:lnTo>
                      <a:pt x="992" y="155"/>
                    </a:lnTo>
                    <a:lnTo>
                      <a:pt x="987" y="151"/>
                    </a:lnTo>
                    <a:lnTo>
                      <a:pt x="981" y="145"/>
                    </a:lnTo>
                    <a:lnTo>
                      <a:pt x="978" y="140"/>
                    </a:lnTo>
                    <a:lnTo>
                      <a:pt x="975" y="132"/>
                    </a:lnTo>
                    <a:lnTo>
                      <a:pt x="974" y="124"/>
                    </a:lnTo>
                    <a:lnTo>
                      <a:pt x="972" y="115"/>
                    </a:lnTo>
                    <a:lnTo>
                      <a:pt x="974" y="105"/>
                    </a:lnTo>
                    <a:lnTo>
                      <a:pt x="976" y="97"/>
                    </a:lnTo>
                    <a:lnTo>
                      <a:pt x="978" y="89"/>
                    </a:lnTo>
                    <a:lnTo>
                      <a:pt x="982" y="83"/>
                    </a:lnTo>
                    <a:lnTo>
                      <a:pt x="987" y="77"/>
                    </a:lnTo>
                    <a:lnTo>
                      <a:pt x="993" y="73"/>
                    </a:lnTo>
                    <a:lnTo>
                      <a:pt x="999" y="70"/>
                    </a:lnTo>
                    <a:lnTo>
                      <a:pt x="1007" y="69"/>
                    </a:lnTo>
                    <a:lnTo>
                      <a:pt x="1012" y="69"/>
                    </a:lnTo>
                    <a:lnTo>
                      <a:pt x="1018" y="72"/>
                    </a:lnTo>
                    <a:lnTo>
                      <a:pt x="1022" y="74"/>
                    </a:lnTo>
                    <a:lnTo>
                      <a:pt x="1026" y="77"/>
                    </a:lnTo>
                    <a:lnTo>
                      <a:pt x="1031" y="80"/>
                    </a:lnTo>
                    <a:lnTo>
                      <a:pt x="1033" y="85"/>
                    </a:lnTo>
                    <a:lnTo>
                      <a:pt x="1035" y="89"/>
                    </a:lnTo>
                    <a:lnTo>
                      <a:pt x="1037" y="94"/>
                    </a:lnTo>
                    <a:lnTo>
                      <a:pt x="1037" y="98"/>
                    </a:lnTo>
                    <a:lnTo>
                      <a:pt x="1038" y="103"/>
                    </a:lnTo>
                    <a:lnTo>
                      <a:pt x="1038" y="124"/>
                    </a:lnTo>
                    <a:close/>
                    <a:moveTo>
                      <a:pt x="1188" y="55"/>
                    </a:moveTo>
                    <a:lnTo>
                      <a:pt x="1168" y="55"/>
                    </a:lnTo>
                    <a:lnTo>
                      <a:pt x="1168" y="127"/>
                    </a:lnTo>
                    <a:lnTo>
                      <a:pt x="1167" y="133"/>
                    </a:lnTo>
                    <a:lnTo>
                      <a:pt x="1166" y="138"/>
                    </a:lnTo>
                    <a:lnTo>
                      <a:pt x="1163" y="145"/>
                    </a:lnTo>
                    <a:lnTo>
                      <a:pt x="1156" y="152"/>
                    </a:lnTo>
                    <a:lnTo>
                      <a:pt x="1153" y="154"/>
                    </a:lnTo>
                    <a:lnTo>
                      <a:pt x="1149" y="156"/>
                    </a:lnTo>
                    <a:lnTo>
                      <a:pt x="1143" y="157"/>
                    </a:lnTo>
                    <a:lnTo>
                      <a:pt x="1139" y="157"/>
                    </a:lnTo>
                    <a:lnTo>
                      <a:pt x="1132" y="157"/>
                    </a:lnTo>
                    <a:lnTo>
                      <a:pt x="1127" y="155"/>
                    </a:lnTo>
                    <a:lnTo>
                      <a:pt x="1123" y="152"/>
                    </a:lnTo>
                    <a:lnTo>
                      <a:pt x="1118" y="147"/>
                    </a:lnTo>
                    <a:lnTo>
                      <a:pt x="1116" y="142"/>
                    </a:lnTo>
                    <a:lnTo>
                      <a:pt x="1114" y="136"/>
                    </a:lnTo>
                    <a:lnTo>
                      <a:pt x="1114" y="128"/>
                    </a:lnTo>
                    <a:lnTo>
                      <a:pt x="1113" y="121"/>
                    </a:lnTo>
                    <a:lnTo>
                      <a:pt x="1113" y="55"/>
                    </a:lnTo>
                    <a:lnTo>
                      <a:pt x="1092" y="55"/>
                    </a:lnTo>
                    <a:lnTo>
                      <a:pt x="1092" y="124"/>
                    </a:lnTo>
                    <a:lnTo>
                      <a:pt x="1093" y="138"/>
                    </a:lnTo>
                    <a:lnTo>
                      <a:pt x="1096" y="150"/>
                    </a:lnTo>
                    <a:lnTo>
                      <a:pt x="1100" y="158"/>
                    </a:lnTo>
                    <a:lnTo>
                      <a:pt x="1105" y="165"/>
                    </a:lnTo>
                    <a:lnTo>
                      <a:pt x="1112" y="171"/>
                    </a:lnTo>
                    <a:lnTo>
                      <a:pt x="1118" y="173"/>
                    </a:lnTo>
                    <a:lnTo>
                      <a:pt x="1125" y="175"/>
                    </a:lnTo>
                    <a:lnTo>
                      <a:pt x="1132" y="175"/>
                    </a:lnTo>
                    <a:lnTo>
                      <a:pt x="1139" y="175"/>
                    </a:lnTo>
                    <a:lnTo>
                      <a:pt x="1145" y="174"/>
                    </a:lnTo>
                    <a:lnTo>
                      <a:pt x="1151" y="171"/>
                    </a:lnTo>
                    <a:lnTo>
                      <a:pt x="1156" y="169"/>
                    </a:lnTo>
                    <a:lnTo>
                      <a:pt x="1164" y="161"/>
                    </a:lnTo>
                    <a:lnTo>
                      <a:pt x="1169" y="154"/>
                    </a:lnTo>
                    <a:lnTo>
                      <a:pt x="1170" y="154"/>
                    </a:lnTo>
                    <a:lnTo>
                      <a:pt x="1171" y="173"/>
                    </a:lnTo>
                    <a:lnTo>
                      <a:pt x="1190" y="173"/>
                    </a:lnTo>
                    <a:lnTo>
                      <a:pt x="1188" y="158"/>
                    </a:lnTo>
                    <a:lnTo>
                      <a:pt x="1188" y="141"/>
                    </a:lnTo>
                    <a:lnTo>
                      <a:pt x="1188" y="55"/>
                    </a:lnTo>
                    <a:close/>
                    <a:moveTo>
                      <a:pt x="1215" y="167"/>
                    </a:moveTo>
                    <a:lnTo>
                      <a:pt x="1222" y="171"/>
                    </a:lnTo>
                    <a:lnTo>
                      <a:pt x="1230" y="173"/>
                    </a:lnTo>
                    <a:lnTo>
                      <a:pt x="1238" y="175"/>
                    </a:lnTo>
                    <a:lnTo>
                      <a:pt x="1247" y="175"/>
                    </a:lnTo>
                    <a:lnTo>
                      <a:pt x="1257" y="175"/>
                    </a:lnTo>
                    <a:lnTo>
                      <a:pt x="1265" y="173"/>
                    </a:lnTo>
                    <a:lnTo>
                      <a:pt x="1273" y="170"/>
                    </a:lnTo>
                    <a:lnTo>
                      <a:pt x="1278" y="165"/>
                    </a:lnTo>
                    <a:lnTo>
                      <a:pt x="1284" y="161"/>
                    </a:lnTo>
                    <a:lnTo>
                      <a:pt x="1287" y="154"/>
                    </a:lnTo>
                    <a:lnTo>
                      <a:pt x="1289" y="147"/>
                    </a:lnTo>
                    <a:lnTo>
                      <a:pt x="1290" y="141"/>
                    </a:lnTo>
                    <a:lnTo>
                      <a:pt x="1289" y="134"/>
                    </a:lnTo>
                    <a:lnTo>
                      <a:pt x="1288" y="128"/>
                    </a:lnTo>
                    <a:lnTo>
                      <a:pt x="1286" y="123"/>
                    </a:lnTo>
                    <a:lnTo>
                      <a:pt x="1282" y="118"/>
                    </a:lnTo>
                    <a:lnTo>
                      <a:pt x="1278" y="115"/>
                    </a:lnTo>
                    <a:lnTo>
                      <a:pt x="1273" y="111"/>
                    </a:lnTo>
                    <a:lnTo>
                      <a:pt x="1266" y="107"/>
                    </a:lnTo>
                    <a:lnTo>
                      <a:pt x="1260" y="105"/>
                    </a:lnTo>
                    <a:lnTo>
                      <a:pt x="1250" y="101"/>
                    </a:lnTo>
                    <a:lnTo>
                      <a:pt x="1244" y="96"/>
                    </a:lnTo>
                    <a:lnTo>
                      <a:pt x="1241" y="94"/>
                    </a:lnTo>
                    <a:lnTo>
                      <a:pt x="1239" y="92"/>
                    </a:lnTo>
                    <a:lnTo>
                      <a:pt x="1238" y="88"/>
                    </a:lnTo>
                    <a:lnTo>
                      <a:pt x="1238" y="85"/>
                    </a:lnTo>
                    <a:lnTo>
                      <a:pt x="1238" y="82"/>
                    </a:lnTo>
                    <a:lnTo>
                      <a:pt x="1239" y="78"/>
                    </a:lnTo>
                    <a:lnTo>
                      <a:pt x="1241" y="76"/>
                    </a:lnTo>
                    <a:lnTo>
                      <a:pt x="1244" y="74"/>
                    </a:lnTo>
                    <a:lnTo>
                      <a:pt x="1246" y="72"/>
                    </a:lnTo>
                    <a:lnTo>
                      <a:pt x="1249" y="69"/>
                    </a:lnTo>
                    <a:lnTo>
                      <a:pt x="1253" y="69"/>
                    </a:lnTo>
                    <a:lnTo>
                      <a:pt x="1258" y="68"/>
                    </a:lnTo>
                    <a:lnTo>
                      <a:pt x="1265" y="69"/>
                    </a:lnTo>
                    <a:lnTo>
                      <a:pt x="1272" y="70"/>
                    </a:lnTo>
                    <a:lnTo>
                      <a:pt x="1277" y="73"/>
                    </a:lnTo>
                    <a:lnTo>
                      <a:pt x="1280" y="75"/>
                    </a:lnTo>
                    <a:lnTo>
                      <a:pt x="1286" y="59"/>
                    </a:lnTo>
                    <a:lnTo>
                      <a:pt x="1280" y="57"/>
                    </a:lnTo>
                    <a:lnTo>
                      <a:pt x="1274" y="55"/>
                    </a:lnTo>
                    <a:lnTo>
                      <a:pt x="1266" y="53"/>
                    </a:lnTo>
                    <a:lnTo>
                      <a:pt x="1258" y="53"/>
                    </a:lnTo>
                    <a:lnTo>
                      <a:pt x="1249" y="54"/>
                    </a:lnTo>
                    <a:lnTo>
                      <a:pt x="1241" y="55"/>
                    </a:lnTo>
                    <a:lnTo>
                      <a:pt x="1235" y="58"/>
                    </a:lnTo>
                    <a:lnTo>
                      <a:pt x="1228" y="63"/>
                    </a:lnTo>
                    <a:lnTo>
                      <a:pt x="1224" y="68"/>
                    </a:lnTo>
                    <a:lnTo>
                      <a:pt x="1221" y="74"/>
                    </a:lnTo>
                    <a:lnTo>
                      <a:pt x="1219" y="80"/>
                    </a:lnTo>
                    <a:lnTo>
                      <a:pt x="1219" y="87"/>
                    </a:lnTo>
                    <a:lnTo>
                      <a:pt x="1219" y="93"/>
                    </a:lnTo>
                    <a:lnTo>
                      <a:pt x="1220" y="97"/>
                    </a:lnTo>
                    <a:lnTo>
                      <a:pt x="1222" y="102"/>
                    </a:lnTo>
                    <a:lnTo>
                      <a:pt x="1225" y="106"/>
                    </a:lnTo>
                    <a:lnTo>
                      <a:pt x="1230" y="111"/>
                    </a:lnTo>
                    <a:lnTo>
                      <a:pt x="1235" y="114"/>
                    </a:lnTo>
                    <a:lnTo>
                      <a:pt x="1241" y="117"/>
                    </a:lnTo>
                    <a:lnTo>
                      <a:pt x="1249" y="121"/>
                    </a:lnTo>
                    <a:lnTo>
                      <a:pt x="1259" y="125"/>
                    </a:lnTo>
                    <a:lnTo>
                      <a:pt x="1265" y="130"/>
                    </a:lnTo>
                    <a:lnTo>
                      <a:pt x="1267" y="132"/>
                    </a:lnTo>
                    <a:lnTo>
                      <a:pt x="1268" y="135"/>
                    </a:lnTo>
                    <a:lnTo>
                      <a:pt x="1269" y="138"/>
                    </a:lnTo>
                    <a:lnTo>
                      <a:pt x="1269" y="142"/>
                    </a:lnTo>
                    <a:lnTo>
                      <a:pt x="1269" y="145"/>
                    </a:lnTo>
                    <a:lnTo>
                      <a:pt x="1268" y="148"/>
                    </a:lnTo>
                    <a:lnTo>
                      <a:pt x="1266" y="152"/>
                    </a:lnTo>
                    <a:lnTo>
                      <a:pt x="1264" y="154"/>
                    </a:lnTo>
                    <a:lnTo>
                      <a:pt x="1261" y="156"/>
                    </a:lnTo>
                    <a:lnTo>
                      <a:pt x="1258" y="158"/>
                    </a:lnTo>
                    <a:lnTo>
                      <a:pt x="1253" y="160"/>
                    </a:lnTo>
                    <a:lnTo>
                      <a:pt x="1248" y="160"/>
                    </a:lnTo>
                    <a:lnTo>
                      <a:pt x="1239" y="158"/>
                    </a:lnTo>
                    <a:lnTo>
                      <a:pt x="1233" y="157"/>
                    </a:lnTo>
                    <a:lnTo>
                      <a:pt x="1225" y="154"/>
                    </a:lnTo>
                    <a:lnTo>
                      <a:pt x="1220" y="151"/>
                    </a:lnTo>
                    <a:lnTo>
                      <a:pt x="1215" y="167"/>
                    </a:lnTo>
                    <a:close/>
                    <a:moveTo>
                      <a:pt x="1321" y="27"/>
                    </a:moveTo>
                    <a:lnTo>
                      <a:pt x="1321" y="55"/>
                    </a:lnTo>
                    <a:lnTo>
                      <a:pt x="1303" y="55"/>
                    </a:lnTo>
                    <a:lnTo>
                      <a:pt x="1303" y="72"/>
                    </a:lnTo>
                    <a:lnTo>
                      <a:pt x="1321" y="72"/>
                    </a:lnTo>
                    <a:lnTo>
                      <a:pt x="1321" y="136"/>
                    </a:lnTo>
                    <a:lnTo>
                      <a:pt x="1321" y="145"/>
                    </a:lnTo>
                    <a:lnTo>
                      <a:pt x="1322" y="154"/>
                    </a:lnTo>
                    <a:lnTo>
                      <a:pt x="1326" y="161"/>
                    </a:lnTo>
                    <a:lnTo>
                      <a:pt x="1329" y="166"/>
                    </a:lnTo>
                    <a:lnTo>
                      <a:pt x="1333" y="171"/>
                    </a:lnTo>
                    <a:lnTo>
                      <a:pt x="1339" y="173"/>
                    </a:lnTo>
                    <a:lnTo>
                      <a:pt x="1345" y="175"/>
                    </a:lnTo>
                    <a:lnTo>
                      <a:pt x="1352" y="175"/>
                    </a:lnTo>
                    <a:lnTo>
                      <a:pt x="1362" y="174"/>
                    </a:lnTo>
                    <a:lnTo>
                      <a:pt x="1370" y="173"/>
                    </a:lnTo>
                    <a:lnTo>
                      <a:pt x="1369" y="156"/>
                    </a:lnTo>
                    <a:lnTo>
                      <a:pt x="1365" y="157"/>
                    </a:lnTo>
                    <a:lnTo>
                      <a:pt x="1357" y="157"/>
                    </a:lnTo>
                    <a:lnTo>
                      <a:pt x="1353" y="157"/>
                    </a:lnTo>
                    <a:lnTo>
                      <a:pt x="1349" y="156"/>
                    </a:lnTo>
                    <a:lnTo>
                      <a:pt x="1347" y="154"/>
                    </a:lnTo>
                    <a:lnTo>
                      <a:pt x="1345" y="152"/>
                    </a:lnTo>
                    <a:lnTo>
                      <a:pt x="1343" y="148"/>
                    </a:lnTo>
                    <a:lnTo>
                      <a:pt x="1342" y="145"/>
                    </a:lnTo>
                    <a:lnTo>
                      <a:pt x="1342" y="141"/>
                    </a:lnTo>
                    <a:lnTo>
                      <a:pt x="1342" y="135"/>
                    </a:lnTo>
                    <a:lnTo>
                      <a:pt x="1342" y="72"/>
                    </a:lnTo>
                    <a:lnTo>
                      <a:pt x="1371" y="72"/>
                    </a:lnTo>
                    <a:lnTo>
                      <a:pt x="1371" y="55"/>
                    </a:lnTo>
                    <a:lnTo>
                      <a:pt x="1342" y="55"/>
                    </a:lnTo>
                    <a:lnTo>
                      <a:pt x="1342" y="21"/>
                    </a:lnTo>
                    <a:lnTo>
                      <a:pt x="1321" y="27"/>
                    </a:lnTo>
                    <a:close/>
                    <a:moveTo>
                      <a:pt x="1395" y="173"/>
                    </a:moveTo>
                    <a:lnTo>
                      <a:pt x="1415" y="173"/>
                    </a:lnTo>
                    <a:lnTo>
                      <a:pt x="1415" y="111"/>
                    </a:lnTo>
                    <a:lnTo>
                      <a:pt x="1415" y="105"/>
                    </a:lnTo>
                    <a:lnTo>
                      <a:pt x="1416" y="101"/>
                    </a:lnTo>
                    <a:lnTo>
                      <a:pt x="1417" y="95"/>
                    </a:lnTo>
                    <a:lnTo>
                      <a:pt x="1420" y="89"/>
                    </a:lnTo>
                    <a:lnTo>
                      <a:pt x="1422" y="85"/>
                    </a:lnTo>
                    <a:lnTo>
                      <a:pt x="1425" y="80"/>
                    </a:lnTo>
                    <a:lnTo>
                      <a:pt x="1429" y="77"/>
                    </a:lnTo>
                    <a:lnTo>
                      <a:pt x="1434" y="75"/>
                    </a:lnTo>
                    <a:lnTo>
                      <a:pt x="1438" y="74"/>
                    </a:lnTo>
                    <a:lnTo>
                      <a:pt x="1443" y="73"/>
                    </a:lnTo>
                    <a:lnTo>
                      <a:pt x="1448" y="73"/>
                    </a:lnTo>
                    <a:lnTo>
                      <a:pt x="1451" y="74"/>
                    </a:lnTo>
                    <a:lnTo>
                      <a:pt x="1451" y="54"/>
                    </a:lnTo>
                    <a:lnTo>
                      <a:pt x="1448" y="53"/>
                    </a:lnTo>
                    <a:lnTo>
                      <a:pt x="1444" y="53"/>
                    </a:lnTo>
                    <a:lnTo>
                      <a:pt x="1440" y="53"/>
                    </a:lnTo>
                    <a:lnTo>
                      <a:pt x="1435" y="55"/>
                    </a:lnTo>
                    <a:lnTo>
                      <a:pt x="1430" y="57"/>
                    </a:lnTo>
                    <a:lnTo>
                      <a:pt x="1426" y="59"/>
                    </a:lnTo>
                    <a:lnTo>
                      <a:pt x="1422" y="64"/>
                    </a:lnTo>
                    <a:lnTo>
                      <a:pt x="1419" y="67"/>
                    </a:lnTo>
                    <a:lnTo>
                      <a:pt x="1415" y="73"/>
                    </a:lnTo>
                    <a:lnTo>
                      <a:pt x="1413" y="78"/>
                    </a:lnTo>
                    <a:lnTo>
                      <a:pt x="1412" y="78"/>
                    </a:lnTo>
                    <a:lnTo>
                      <a:pt x="1412" y="55"/>
                    </a:lnTo>
                    <a:lnTo>
                      <a:pt x="1394" y="55"/>
                    </a:lnTo>
                    <a:lnTo>
                      <a:pt x="1394" y="64"/>
                    </a:lnTo>
                    <a:lnTo>
                      <a:pt x="1395" y="73"/>
                    </a:lnTo>
                    <a:lnTo>
                      <a:pt x="1395" y="82"/>
                    </a:lnTo>
                    <a:lnTo>
                      <a:pt x="1395" y="92"/>
                    </a:lnTo>
                    <a:lnTo>
                      <a:pt x="1395" y="173"/>
                    </a:lnTo>
                    <a:close/>
                    <a:moveTo>
                      <a:pt x="1493" y="173"/>
                    </a:moveTo>
                    <a:lnTo>
                      <a:pt x="1493" y="55"/>
                    </a:lnTo>
                    <a:lnTo>
                      <a:pt x="1473" y="55"/>
                    </a:lnTo>
                    <a:lnTo>
                      <a:pt x="1473" y="173"/>
                    </a:lnTo>
                    <a:lnTo>
                      <a:pt x="1493" y="173"/>
                    </a:lnTo>
                    <a:close/>
                    <a:moveTo>
                      <a:pt x="1483" y="9"/>
                    </a:moveTo>
                    <a:lnTo>
                      <a:pt x="1478" y="10"/>
                    </a:lnTo>
                    <a:lnTo>
                      <a:pt x="1474" y="13"/>
                    </a:lnTo>
                    <a:lnTo>
                      <a:pt x="1470" y="17"/>
                    </a:lnTo>
                    <a:lnTo>
                      <a:pt x="1470" y="23"/>
                    </a:lnTo>
                    <a:lnTo>
                      <a:pt x="1470" y="27"/>
                    </a:lnTo>
                    <a:lnTo>
                      <a:pt x="1474" y="31"/>
                    </a:lnTo>
                    <a:lnTo>
                      <a:pt x="1477" y="35"/>
                    </a:lnTo>
                    <a:lnTo>
                      <a:pt x="1482" y="35"/>
                    </a:lnTo>
                    <a:lnTo>
                      <a:pt x="1488" y="35"/>
                    </a:lnTo>
                    <a:lnTo>
                      <a:pt x="1492" y="31"/>
                    </a:lnTo>
                    <a:lnTo>
                      <a:pt x="1495" y="27"/>
                    </a:lnTo>
                    <a:lnTo>
                      <a:pt x="1495" y="23"/>
                    </a:lnTo>
                    <a:lnTo>
                      <a:pt x="1495" y="17"/>
                    </a:lnTo>
                    <a:lnTo>
                      <a:pt x="1492" y="13"/>
                    </a:lnTo>
                    <a:lnTo>
                      <a:pt x="1488" y="10"/>
                    </a:lnTo>
                    <a:lnTo>
                      <a:pt x="1483" y="9"/>
                    </a:lnTo>
                    <a:close/>
                    <a:moveTo>
                      <a:pt x="1610" y="173"/>
                    </a:moveTo>
                    <a:lnTo>
                      <a:pt x="1609" y="160"/>
                    </a:lnTo>
                    <a:lnTo>
                      <a:pt x="1608" y="145"/>
                    </a:lnTo>
                    <a:lnTo>
                      <a:pt x="1608" y="101"/>
                    </a:lnTo>
                    <a:lnTo>
                      <a:pt x="1608" y="92"/>
                    </a:lnTo>
                    <a:lnTo>
                      <a:pt x="1606" y="83"/>
                    </a:lnTo>
                    <a:lnTo>
                      <a:pt x="1603" y="75"/>
                    </a:lnTo>
                    <a:lnTo>
                      <a:pt x="1599" y="68"/>
                    </a:lnTo>
                    <a:lnTo>
                      <a:pt x="1597" y="65"/>
                    </a:lnTo>
                    <a:lnTo>
                      <a:pt x="1593" y="62"/>
                    </a:lnTo>
                    <a:lnTo>
                      <a:pt x="1590" y="59"/>
                    </a:lnTo>
                    <a:lnTo>
                      <a:pt x="1586" y="57"/>
                    </a:lnTo>
                    <a:lnTo>
                      <a:pt x="1582" y="55"/>
                    </a:lnTo>
                    <a:lnTo>
                      <a:pt x="1576" y="54"/>
                    </a:lnTo>
                    <a:lnTo>
                      <a:pt x="1571" y="53"/>
                    </a:lnTo>
                    <a:lnTo>
                      <a:pt x="1564" y="53"/>
                    </a:lnTo>
                    <a:lnTo>
                      <a:pt x="1554" y="54"/>
                    </a:lnTo>
                    <a:lnTo>
                      <a:pt x="1544" y="56"/>
                    </a:lnTo>
                    <a:lnTo>
                      <a:pt x="1535" y="58"/>
                    </a:lnTo>
                    <a:lnTo>
                      <a:pt x="1527" y="63"/>
                    </a:lnTo>
                    <a:lnTo>
                      <a:pt x="1532" y="77"/>
                    </a:lnTo>
                    <a:lnTo>
                      <a:pt x="1538" y="74"/>
                    </a:lnTo>
                    <a:lnTo>
                      <a:pt x="1546" y="70"/>
                    </a:lnTo>
                    <a:lnTo>
                      <a:pt x="1554" y="69"/>
                    </a:lnTo>
                    <a:lnTo>
                      <a:pt x="1561" y="68"/>
                    </a:lnTo>
                    <a:lnTo>
                      <a:pt x="1569" y="69"/>
                    </a:lnTo>
                    <a:lnTo>
                      <a:pt x="1575" y="72"/>
                    </a:lnTo>
                    <a:lnTo>
                      <a:pt x="1579" y="75"/>
                    </a:lnTo>
                    <a:lnTo>
                      <a:pt x="1583" y="78"/>
                    </a:lnTo>
                    <a:lnTo>
                      <a:pt x="1585" y="83"/>
                    </a:lnTo>
                    <a:lnTo>
                      <a:pt x="1587" y="87"/>
                    </a:lnTo>
                    <a:lnTo>
                      <a:pt x="1587" y="92"/>
                    </a:lnTo>
                    <a:lnTo>
                      <a:pt x="1587" y="96"/>
                    </a:lnTo>
                    <a:lnTo>
                      <a:pt x="1587" y="98"/>
                    </a:lnTo>
                    <a:lnTo>
                      <a:pt x="1572" y="98"/>
                    </a:lnTo>
                    <a:lnTo>
                      <a:pt x="1558" y="101"/>
                    </a:lnTo>
                    <a:lnTo>
                      <a:pt x="1546" y="104"/>
                    </a:lnTo>
                    <a:lnTo>
                      <a:pt x="1536" y="109"/>
                    </a:lnTo>
                    <a:lnTo>
                      <a:pt x="1532" y="112"/>
                    </a:lnTo>
                    <a:lnTo>
                      <a:pt x="1529" y="115"/>
                    </a:lnTo>
                    <a:lnTo>
                      <a:pt x="1525" y="119"/>
                    </a:lnTo>
                    <a:lnTo>
                      <a:pt x="1523" y="123"/>
                    </a:lnTo>
                    <a:lnTo>
                      <a:pt x="1521" y="127"/>
                    </a:lnTo>
                    <a:lnTo>
                      <a:pt x="1520" y="132"/>
                    </a:lnTo>
                    <a:lnTo>
                      <a:pt x="1519" y="136"/>
                    </a:lnTo>
                    <a:lnTo>
                      <a:pt x="1519" y="142"/>
                    </a:lnTo>
                    <a:lnTo>
                      <a:pt x="1519" y="148"/>
                    </a:lnTo>
                    <a:lnTo>
                      <a:pt x="1521" y="154"/>
                    </a:lnTo>
                    <a:lnTo>
                      <a:pt x="1523" y="160"/>
                    </a:lnTo>
                    <a:lnTo>
                      <a:pt x="1528" y="165"/>
                    </a:lnTo>
                    <a:lnTo>
                      <a:pt x="1532" y="170"/>
                    </a:lnTo>
                    <a:lnTo>
                      <a:pt x="1538" y="173"/>
                    </a:lnTo>
                    <a:lnTo>
                      <a:pt x="1546" y="175"/>
                    </a:lnTo>
                    <a:lnTo>
                      <a:pt x="1554" y="175"/>
                    </a:lnTo>
                    <a:lnTo>
                      <a:pt x="1560" y="175"/>
                    </a:lnTo>
                    <a:lnTo>
                      <a:pt x="1565" y="174"/>
                    </a:lnTo>
                    <a:lnTo>
                      <a:pt x="1570" y="173"/>
                    </a:lnTo>
                    <a:lnTo>
                      <a:pt x="1575" y="171"/>
                    </a:lnTo>
                    <a:lnTo>
                      <a:pt x="1583" y="165"/>
                    </a:lnTo>
                    <a:lnTo>
                      <a:pt x="1588" y="158"/>
                    </a:lnTo>
                    <a:lnTo>
                      <a:pt x="1589" y="158"/>
                    </a:lnTo>
                    <a:lnTo>
                      <a:pt x="1591" y="173"/>
                    </a:lnTo>
                    <a:lnTo>
                      <a:pt x="1610" y="173"/>
                    </a:lnTo>
                    <a:close/>
                    <a:moveTo>
                      <a:pt x="1588" y="133"/>
                    </a:moveTo>
                    <a:lnTo>
                      <a:pt x="1587" y="136"/>
                    </a:lnTo>
                    <a:lnTo>
                      <a:pt x="1587" y="141"/>
                    </a:lnTo>
                    <a:lnTo>
                      <a:pt x="1585" y="144"/>
                    </a:lnTo>
                    <a:lnTo>
                      <a:pt x="1583" y="147"/>
                    </a:lnTo>
                    <a:lnTo>
                      <a:pt x="1581" y="151"/>
                    </a:lnTo>
                    <a:lnTo>
                      <a:pt x="1577" y="154"/>
                    </a:lnTo>
                    <a:lnTo>
                      <a:pt x="1573" y="156"/>
                    </a:lnTo>
                    <a:lnTo>
                      <a:pt x="1569" y="158"/>
                    </a:lnTo>
                    <a:lnTo>
                      <a:pt x="1564" y="160"/>
                    </a:lnTo>
                    <a:lnTo>
                      <a:pt x="1559" y="160"/>
                    </a:lnTo>
                    <a:lnTo>
                      <a:pt x="1555" y="160"/>
                    </a:lnTo>
                    <a:lnTo>
                      <a:pt x="1551" y="158"/>
                    </a:lnTo>
                    <a:lnTo>
                      <a:pt x="1548" y="157"/>
                    </a:lnTo>
                    <a:lnTo>
                      <a:pt x="1545" y="155"/>
                    </a:lnTo>
                    <a:lnTo>
                      <a:pt x="1543" y="152"/>
                    </a:lnTo>
                    <a:lnTo>
                      <a:pt x="1541" y="148"/>
                    </a:lnTo>
                    <a:lnTo>
                      <a:pt x="1539" y="144"/>
                    </a:lnTo>
                    <a:lnTo>
                      <a:pt x="1539" y="140"/>
                    </a:lnTo>
                    <a:lnTo>
                      <a:pt x="1539" y="135"/>
                    </a:lnTo>
                    <a:lnTo>
                      <a:pt x="1541" y="132"/>
                    </a:lnTo>
                    <a:lnTo>
                      <a:pt x="1542" y="128"/>
                    </a:lnTo>
                    <a:lnTo>
                      <a:pt x="1544" y="125"/>
                    </a:lnTo>
                    <a:lnTo>
                      <a:pt x="1549" y="121"/>
                    </a:lnTo>
                    <a:lnTo>
                      <a:pt x="1555" y="117"/>
                    </a:lnTo>
                    <a:lnTo>
                      <a:pt x="1562" y="115"/>
                    </a:lnTo>
                    <a:lnTo>
                      <a:pt x="1571" y="114"/>
                    </a:lnTo>
                    <a:lnTo>
                      <a:pt x="1579" y="113"/>
                    </a:lnTo>
                    <a:lnTo>
                      <a:pt x="1588" y="113"/>
                    </a:lnTo>
                    <a:lnTo>
                      <a:pt x="1588" y="133"/>
                    </a:lnTo>
                    <a:close/>
                    <a:moveTo>
                      <a:pt x="1641" y="173"/>
                    </a:moveTo>
                    <a:lnTo>
                      <a:pt x="1662" y="173"/>
                    </a:lnTo>
                    <a:lnTo>
                      <a:pt x="1662" y="0"/>
                    </a:lnTo>
                    <a:lnTo>
                      <a:pt x="1641" y="0"/>
                    </a:lnTo>
                    <a:lnTo>
                      <a:pt x="1641" y="173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>
                <a:off x="849313" y="3152775"/>
                <a:ext cx="1542900" cy="78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3" name="Google Shape;253;p36"/>
              <p:cNvSpPr/>
              <p:nvPr/>
            </p:nvSpPr>
            <p:spPr>
              <a:xfrm>
                <a:off x="665163" y="2762250"/>
                <a:ext cx="18828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4" name="Google Shape;254;p36"/>
              <p:cNvSpPr/>
              <p:nvPr/>
            </p:nvSpPr>
            <p:spPr>
              <a:xfrm>
                <a:off x="665163" y="2517775"/>
                <a:ext cx="1882778" cy="246063"/>
              </a:xfrm>
              <a:custGeom>
                <a:rect b="b" l="l" r="r" t="t"/>
                <a:pathLst>
                  <a:path extrusionOk="0" h="464" w="3558">
                    <a:moveTo>
                      <a:pt x="3558" y="129"/>
                    </a:moveTo>
                    <a:lnTo>
                      <a:pt x="3557" y="116"/>
                    </a:lnTo>
                    <a:lnTo>
                      <a:pt x="3556" y="103"/>
                    </a:lnTo>
                    <a:lnTo>
                      <a:pt x="3552" y="91"/>
                    </a:lnTo>
                    <a:lnTo>
                      <a:pt x="3548" y="79"/>
                    </a:lnTo>
                    <a:lnTo>
                      <a:pt x="3543" y="68"/>
                    </a:lnTo>
                    <a:lnTo>
                      <a:pt x="3536" y="58"/>
                    </a:lnTo>
                    <a:lnTo>
                      <a:pt x="3529" y="48"/>
                    </a:lnTo>
                    <a:lnTo>
                      <a:pt x="3521" y="39"/>
                    </a:lnTo>
                    <a:lnTo>
                      <a:pt x="3511" y="30"/>
                    </a:lnTo>
                    <a:lnTo>
                      <a:pt x="3502" y="22"/>
                    </a:lnTo>
                    <a:lnTo>
                      <a:pt x="3492" y="16"/>
                    </a:lnTo>
                    <a:lnTo>
                      <a:pt x="3481" y="11"/>
                    </a:lnTo>
                    <a:lnTo>
                      <a:pt x="3469" y="6"/>
                    </a:lnTo>
                    <a:lnTo>
                      <a:pt x="3457" y="3"/>
                    </a:lnTo>
                    <a:lnTo>
                      <a:pt x="3444" y="1"/>
                    </a:lnTo>
                    <a:lnTo>
                      <a:pt x="3432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1" y="3"/>
                    </a:lnTo>
                    <a:lnTo>
                      <a:pt x="89" y="6"/>
                    </a:lnTo>
                    <a:lnTo>
                      <a:pt x="77" y="11"/>
                    </a:lnTo>
                    <a:lnTo>
                      <a:pt x="66" y="16"/>
                    </a:lnTo>
                    <a:lnTo>
                      <a:pt x="55" y="22"/>
                    </a:lnTo>
                    <a:lnTo>
                      <a:pt x="46" y="30"/>
                    </a:lnTo>
                    <a:lnTo>
                      <a:pt x="37" y="39"/>
                    </a:lnTo>
                    <a:lnTo>
                      <a:pt x="28" y="48"/>
                    </a:lnTo>
                    <a:lnTo>
                      <a:pt x="22" y="58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6" y="91"/>
                    </a:lnTo>
                    <a:lnTo>
                      <a:pt x="2" y="103"/>
                    </a:lnTo>
                    <a:lnTo>
                      <a:pt x="0" y="116"/>
                    </a:lnTo>
                    <a:lnTo>
                      <a:pt x="0" y="129"/>
                    </a:lnTo>
                    <a:lnTo>
                      <a:pt x="0" y="464"/>
                    </a:lnTo>
                    <a:lnTo>
                      <a:pt x="3558" y="464"/>
                    </a:lnTo>
                    <a:lnTo>
                      <a:pt x="3558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>
                <a:off x="914400" y="2590800"/>
                <a:ext cx="1385891" cy="101600"/>
              </a:xfrm>
              <a:custGeom>
                <a:rect b="b" l="l" r="r" t="t"/>
                <a:pathLst>
                  <a:path extrusionOk="0" h="192" w="2618">
                    <a:moveTo>
                      <a:pt x="104" y="143"/>
                    </a:moveTo>
                    <a:lnTo>
                      <a:pt x="117" y="190"/>
                    </a:lnTo>
                    <a:lnTo>
                      <a:pt x="160" y="190"/>
                    </a:lnTo>
                    <a:lnTo>
                      <a:pt x="105" y="10"/>
                    </a:lnTo>
                    <a:lnTo>
                      <a:pt x="53" y="10"/>
                    </a:lnTo>
                    <a:lnTo>
                      <a:pt x="0" y="190"/>
                    </a:lnTo>
                    <a:lnTo>
                      <a:pt x="41" y="190"/>
                    </a:lnTo>
                    <a:lnTo>
                      <a:pt x="53" y="143"/>
                    </a:lnTo>
                    <a:lnTo>
                      <a:pt x="104" y="143"/>
                    </a:lnTo>
                    <a:close/>
                    <a:moveTo>
                      <a:pt x="59" y="113"/>
                    </a:moveTo>
                    <a:lnTo>
                      <a:pt x="69" y="75"/>
                    </a:lnTo>
                    <a:lnTo>
                      <a:pt x="71" y="66"/>
                    </a:lnTo>
                    <a:lnTo>
                      <a:pt x="73" y="58"/>
                    </a:lnTo>
                    <a:lnTo>
                      <a:pt x="76" y="49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80" y="49"/>
                    </a:lnTo>
                    <a:lnTo>
                      <a:pt x="82" y="58"/>
                    </a:lnTo>
                    <a:lnTo>
                      <a:pt x="84" y="66"/>
                    </a:lnTo>
                    <a:lnTo>
                      <a:pt x="86" y="75"/>
                    </a:lnTo>
                    <a:lnTo>
                      <a:pt x="98" y="113"/>
                    </a:lnTo>
                    <a:lnTo>
                      <a:pt x="59" y="113"/>
                    </a:lnTo>
                    <a:close/>
                    <a:moveTo>
                      <a:pt x="180" y="190"/>
                    </a:moveTo>
                    <a:lnTo>
                      <a:pt x="218" y="190"/>
                    </a:lnTo>
                    <a:lnTo>
                      <a:pt x="218" y="113"/>
                    </a:lnTo>
                    <a:lnTo>
                      <a:pt x="218" y="109"/>
                    </a:lnTo>
                    <a:lnTo>
                      <a:pt x="220" y="103"/>
                    </a:lnTo>
                    <a:lnTo>
                      <a:pt x="222" y="99"/>
                    </a:lnTo>
                    <a:lnTo>
                      <a:pt x="226" y="93"/>
                    </a:lnTo>
                    <a:lnTo>
                      <a:pt x="229" y="92"/>
                    </a:lnTo>
                    <a:lnTo>
                      <a:pt x="231" y="90"/>
                    </a:lnTo>
                    <a:lnTo>
                      <a:pt x="234" y="89"/>
                    </a:lnTo>
                    <a:lnTo>
                      <a:pt x="239" y="89"/>
                    </a:lnTo>
                    <a:lnTo>
                      <a:pt x="243" y="90"/>
                    </a:lnTo>
                    <a:lnTo>
                      <a:pt x="246" y="91"/>
                    </a:lnTo>
                    <a:lnTo>
                      <a:pt x="249" y="93"/>
                    </a:lnTo>
                    <a:lnTo>
                      <a:pt x="252" y="97"/>
                    </a:lnTo>
                    <a:lnTo>
                      <a:pt x="254" y="101"/>
                    </a:lnTo>
                    <a:lnTo>
                      <a:pt x="255" y="105"/>
                    </a:lnTo>
                    <a:lnTo>
                      <a:pt x="256" y="111"/>
                    </a:lnTo>
                    <a:lnTo>
                      <a:pt x="256" y="117"/>
                    </a:lnTo>
                    <a:lnTo>
                      <a:pt x="256" y="190"/>
                    </a:lnTo>
                    <a:lnTo>
                      <a:pt x="295" y="190"/>
                    </a:lnTo>
                    <a:lnTo>
                      <a:pt x="295" y="113"/>
                    </a:lnTo>
                    <a:lnTo>
                      <a:pt x="295" y="108"/>
                    </a:lnTo>
                    <a:lnTo>
                      <a:pt x="296" y="103"/>
                    </a:lnTo>
                    <a:lnTo>
                      <a:pt x="299" y="98"/>
                    </a:lnTo>
                    <a:lnTo>
                      <a:pt x="303" y="93"/>
                    </a:lnTo>
                    <a:lnTo>
                      <a:pt x="308" y="90"/>
                    </a:lnTo>
                    <a:lnTo>
                      <a:pt x="314" y="89"/>
                    </a:lnTo>
                    <a:lnTo>
                      <a:pt x="319" y="90"/>
                    </a:lnTo>
                    <a:lnTo>
                      <a:pt x="323" y="91"/>
                    </a:lnTo>
                    <a:lnTo>
                      <a:pt x="326" y="93"/>
                    </a:lnTo>
                    <a:lnTo>
                      <a:pt x="328" y="97"/>
                    </a:lnTo>
                    <a:lnTo>
                      <a:pt x="330" y="101"/>
                    </a:lnTo>
                    <a:lnTo>
                      <a:pt x="333" y="107"/>
                    </a:lnTo>
                    <a:lnTo>
                      <a:pt x="333" y="112"/>
                    </a:lnTo>
                    <a:lnTo>
                      <a:pt x="334" y="119"/>
                    </a:lnTo>
                    <a:lnTo>
                      <a:pt x="334" y="190"/>
                    </a:lnTo>
                    <a:lnTo>
                      <a:pt x="372" y="190"/>
                    </a:lnTo>
                    <a:lnTo>
                      <a:pt x="372" y="113"/>
                    </a:lnTo>
                    <a:lnTo>
                      <a:pt x="370" y="99"/>
                    </a:lnTo>
                    <a:lnTo>
                      <a:pt x="368" y="88"/>
                    </a:lnTo>
                    <a:lnTo>
                      <a:pt x="365" y="78"/>
                    </a:lnTo>
                    <a:lnTo>
                      <a:pt x="360" y="70"/>
                    </a:lnTo>
                    <a:lnTo>
                      <a:pt x="353" y="64"/>
                    </a:lnTo>
                    <a:lnTo>
                      <a:pt x="346" y="60"/>
                    </a:lnTo>
                    <a:lnTo>
                      <a:pt x="338" y="58"/>
                    </a:lnTo>
                    <a:lnTo>
                      <a:pt x="329" y="56"/>
                    </a:lnTo>
                    <a:lnTo>
                      <a:pt x="322" y="56"/>
                    </a:lnTo>
                    <a:lnTo>
                      <a:pt x="316" y="58"/>
                    </a:lnTo>
                    <a:lnTo>
                      <a:pt x="310" y="60"/>
                    </a:lnTo>
                    <a:lnTo>
                      <a:pt x="305" y="63"/>
                    </a:lnTo>
                    <a:lnTo>
                      <a:pt x="300" y="65"/>
                    </a:lnTo>
                    <a:lnTo>
                      <a:pt x="296" y="70"/>
                    </a:lnTo>
                    <a:lnTo>
                      <a:pt x="292" y="73"/>
                    </a:lnTo>
                    <a:lnTo>
                      <a:pt x="288" y="79"/>
                    </a:lnTo>
                    <a:lnTo>
                      <a:pt x="288" y="79"/>
                    </a:lnTo>
                    <a:lnTo>
                      <a:pt x="285" y="73"/>
                    </a:lnTo>
                    <a:lnTo>
                      <a:pt x="283" y="69"/>
                    </a:lnTo>
                    <a:lnTo>
                      <a:pt x="279" y="65"/>
                    </a:lnTo>
                    <a:lnTo>
                      <a:pt x="274" y="62"/>
                    </a:lnTo>
                    <a:lnTo>
                      <a:pt x="270" y="60"/>
                    </a:lnTo>
                    <a:lnTo>
                      <a:pt x="265" y="58"/>
                    </a:lnTo>
                    <a:lnTo>
                      <a:pt x="259" y="56"/>
                    </a:lnTo>
                    <a:lnTo>
                      <a:pt x="253" y="56"/>
                    </a:lnTo>
                    <a:lnTo>
                      <a:pt x="245" y="56"/>
                    </a:lnTo>
                    <a:lnTo>
                      <a:pt x="239" y="59"/>
                    </a:lnTo>
                    <a:lnTo>
                      <a:pt x="233" y="61"/>
                    </a:lnTo>
                    <a:lnTo>
                      <a:pt x="228" y="63"/>
                    </a:lnTo>
                    <a:lnTo>
                      <a:pt x="220" y="70"/>
                    </a:lnTo>
                    <a:lnTo>
                      <a:pt x="215" y="77"/>
                    </a:lnTo>
                    <a:lnTo>
                      <a:pt x="214" y="77"/>
                    </a:lnTo>
                    <a:lnTo>
                      <a:pt x="212" y="59"/>
                    </a:lnTo>
                    <a:lnTo>
                      <a:pt x="179" y="59"/>
                    </a:lnTo>
                    <a:lnTo>
                      <a:pt x="179" y="69"/>
                    </a:lnTo>
                    <a:lnTo>
                      <a:pt x="179" y="79"/>
                    </a:lnTo>
                    <a:lnTo>
                      <a:pt x="180" y="89"/>
                    </a:lnTo>
                    <a:lnTo>
                      <a:pt x="180" y="101"/>
                    </a:lnTo>
                    <a:lnTo>
                      <a:pt x="180" y="190"/>
                    </a:lnTo>
                    <a:close/>
                    <a:moveTo>
                      <a:pt x="435" y="190"/>
                    </a:moveTo>
                    <a:lnTo>
                      <a:pt x="437" y="172"/>
                    </a:lnTo>
                    <a:lnTo>
                      <a:pt x="437" y="172"/>
                    </a:lnTo>
                    <a:lnTo>
                      <a:pt x="441" y="177"/>
                    </a:lnTo>
                    <a:lnTo>
                      <a:pt x="445" y="181"/>
                    </a:lnTo>
                    <a:lnTo>
                      <a:pt x="449" y="186"/>
                    </a:lnTo>
                    <a:lnTo>
                      <a:pt x="455" y="188"/>
                    </a:lnTo>
                    <a:lnTo>
                      <a:pt x="459" y="190"/>
                    </a:lnTo>
                    <a:lnTo>
                      <a:pt x="464" y="191"/>
                    </a:lnTo>
                    <a:lnTo>
                      <a:pt x="470" y="192"/>
                    </a:lnTo>
                    <a:lnTo>
                      <a:pt x="475" y="192"/>
                    </a:lnTo>
                    <a:lnTo>
                      <a:pt x="481" y="192"/>
                    </a:lnTo>
                    <a:lnTo>
                      <a:pt x="486" y="192"/>
                    </a:lnTo>
                    <a:lnTo>
                      <a:pt x="491" y="190"/>
                    </a:lnTo>
                    <a:lnTo>
                      <a:pt x="497" y="189"/>
                    </a:lnTo>
                    <a:lnTo>
                      <a:pt x="502" y="186"/>
                    </a:lnTo>
                    <a:lnTo>
                      <a:pt x="507" y="183"/>
                    </a:lnTo>
                    <a:lnTo>
                      <a:pt x="511" y="179"/>
                    </a:lnTo>
                    <a:lnTo>
                      <a:pt x="515" y="176"/>
                    </a:lnTo>
                    <a:lnTo>
                      <a:pt x="519" y="170"/>
                    </a:lnTo>
                    <a:lnTo>
                      <a:pt x="523" y="166"/>
                    </a:lnTo>
                    <a:lnTo>
                      <a:pt x="526" y="160"/>
                    </a:lnTo>
                    <a:lnTo>
                      <a:pt x="529" y="153"/>
                    </a:lnTo>
                    <a:lnTo>
                      <a:pt x="531" y="147"/>
                    </a:lnTo>
                    <a:lnTo>
                      <a:pt x="532" y="139"/>
                    </a:lnTo>
                    <a:lnTo>
                      <a:pt x="534" y="131"/>
                    </a:lnTo>
                    <a:lnTo>
                      <a:pt x="534" y="122"/>
                    </a:lnTo>
                    <a:lnTo>
                      <a:pt x="532" y="108"/>
                    </a:lnTo>
                    <a:lnTo>
                      <a:pt x="530" y="95"/>
                    </a:lnTo>
                    <a:lnTo>
                      <a:pt x="528" y="89"/>
                    </a:lnTo>
                    <a:lnTo>
                      <a:pt x="525" y="83"/>
                    </a:lnTo>
                    <a:lnTo>
                      <a:pt x="523" y="79"/>
                    </a:lnTo>
                    <a:lnTo>
                      <a:pt x="519" y="74"/>
                    </a:lnTo>
                    <a:lnTo>
                      <a:pt x="515" y="70"/>
                    </a:lnTo>
                    <a:lnTo>
                      <a:pt x="511" y="66"/>
                    </a:lnTo>
                    <a:lnTo>
                      <a:pt x="507" y="63"/>
                    </a:lnTo>
                    <a:lnTo>
                      <a:pt x="502" y="61"/>
                    </a:lnTo>
                    <a:lnTo>
                      <a:pt x="498" y="59"/>
                    </a:lnTo>
                    <a:lnTo>
                      <a:pt x="492" y="58"/>
                    </a:lnTo>
                    <a:lnTo>
                      <a:pt x="487" y="56"/>
                    </a:lnTo>
                    <a:lnTo>
                      <a:pt x="482" y="56"/>
                    </a:lnTo>
                    <a:lnTo>
                      <a:pt x="475" y="56"/>
                    </a:lnTo>
                    <a:lnTo>
                      <a:pt x="469" y="58"/>
                    </a:lnTo>
                    <a:lnTo>
                      <a:pt x="463" y="59"/>
                    </a:lnTo>
                    <a:lnTo>
                      <a:pt x="458" y="61"/>
                    </a:lnTo>
                    <a:lnTo>
                      <a:pt x="454" y="64"/>
                    </a:lnTo>
                    <a:lnTo>
                      <a:pt x="449" y="68"/>
                    </a:lnTo>
                    <a:lnTo>
                      <a:pt x="446" y="71"/>
                    </a:lnTo>
                    <a:lnTo>
                      <a:pt x="443" y="74"/>
                    </a:lnTo>
                    <a:lnTo>
                      <a:pt x="443" y="74"/>
                    </a:lnTo>
                    <a:lnTo>
                      <a:pt x="443" y="0"/>
                    </a:lnTo>
                    <a:lnTo>
                      <a:pt x="403" y="0"/>
                    </a:lnTo>
                    <a:lnTo>
                      <a:pt x="403" y="151"/>
                    </a:lnTo>
                    <a:lnTo>
                      <a:pt x="403" y="162"/>
                    </a:lnTo>
                    <a:lnTo>
                      <a:pt x="403" y="172"/>
                    </a:lnTo>
                    <a:lnTo>
                      <a:pt x="403" y="182"/>
                    </a:lnTo>
                    <a:lnTo>
                      <a:pt x="402" y="190"/>
                    </a:lnTo>
                    <a:lnTo>
                      <a:pt x="435" y="190"/>
                    </a:lnTo>
                    <a:close/>
                    <a:moveTo>
                      <a:pt x="443" y="116"/>
                    </a:moveTo>
                    <a:lnTo>
                      <a:pt x="443" y="111"/>
                    </a:lnTo>
                    <a:lnTo>
                      <a:pt x="443" y="108"/>
                    </a:lnTo>
                    <a:lnTo>
                      <a:pt x="445" y="103"/>
                    </a:lnTo>
                    <a:lnTo>
                      <a:pt x="446" y="100"/>
                    </a:lnTo>
                    <a:lnTo>
                      <a:pt x="449" y="97"/>
                    </a:lnTo>
                    <a:lnTo>
                      <a:pt x="451" y="93"/>
                    </a:lnTo>
                    <a:lnTo>
                      <a:pt x="455" y="91"/>
                    </a:lnTo>
                    <a:lnTo>
                      <a:pt x="459" y="89"/>
                    </a:lnTo>
                    <a:lnTo>
                      <a:pt x="462" y="88"/>
                    </a:lnTo>
                    <a:lnTo>
                      <a:pt x="467" y="88"/>
                    </a:lnTo>
                    <a:lnTo>
                      <a:pt x="473" y="89"/>
                    </a:lnTo>
                    <a:lnTo>
                      <a:pt x="478" y="90"/>
                    </a:lnTo>
                    <a:lnTo>
                      <a:pt x="483" y="93"/>
                    </a:lnTo>
                    <a:lnTo>
                      <a:pt x="487" y="98"/>
                    </a:lnTo>
                    <a:lnTo>
                      <a:pt x="489" y="103"/>
                    </a:lnTo>
                    <a:lnTo>
                      <a:pt x="491" y="110"/>
                    </a:lnTo>
                    <a:lnTo>
                      <a:pt x="494" y="117"/>
                    </a:lnTo>
                    <a:lnTo>
                      <a:pt x="494" y="124"/>
                    </a:lnTo>
                    <a:lnTo>
                      <a:pt x="494" y="132"/>
                    </a:lnTo>
                    <a:lnTo>
                      <a:pt x="491" y="140"/>
                    </a:lnTo>
                    <a:lnTo>
                      <a:pt x="489" y="146"/>
                    </a:lnTo>
                    <a:lnTo>
                      <a:pt x="486" y="151"/>
                    </a:lnTo>
                    <a:lnTo>
                      <a:pt x="483" y="156"/>
                    </a:lnTo>
                    <a:lnTo>
                      <a:pt x="477" y="158"/>
                    </a:lnTo>
                    <a:lnTo>
                      <a:pt x="472" y="160"/>
                    </a:lnTo>
                    <a:lnTo>
                      <a:pt x="467" y="161"/>
                    </a:lnTo>
                    <a:lnTo>
                      <a:pt x="462" y="160"/>
                    </a:lnTo>
                    <a:lnTo>
                      <a:pt x="458" y="159"/>
                    </a:lnTo>
                    <a:lnTo>
                      <a:pt x="455" y="158"/>
                    </a:lnTo>
                    <a:lnTo>
                      <a:pt x="451" y="156"/>
                    </a:lnTo>
                    <a:lnTo>
                      <a:pt x="448" y="152"/>
                    </a:lnTo>
                    <a:lnTo>
                      <a:pt x="446" y="149"/>
                    </a:lnTo>
                    <a:lnTo>
                      <a:pt x="445" y="146"/>
                    </a:lnTo>
                    <a:lnTo>
                      <a:pt x="443" y="141"/>
                    </a:lnTo>
                    <a:lnTo>
                      <a:pt x="443" y="138"/>
                    </a:lnTo>
                    <a:lnTo>
                      <a:pt x="443" y="134"/>
                    </a:lnTo>
                    <a:lnTo>
                      <a:pt x="443" y="116"/>
                    </a:lnTo>
                    <a:close/>
                    <a:moveTo>
                      <a:pt x="597" y="190"/>
                    </a:moveTo>
                    <a:lnTo>
                      <a:pt x="597" y="59"/>
                    </a:lnTo>
                    <a:lnTo>
                      <a:pt x="558" y="59"/>
                    </a:lnTo>
                    <a:lnTo>
                      <a:pt x="558" y="190"/>
                    </a:lnTo>
                    <a:lnTo>
                      <a:pt x="597" y="190"/>
                    </a:lnTo>
                    <a:close/>
                    <a:moveTo>
                      <a:pt x="578" y="2"/>
                    </a:moveTo>
                    <a:lnTo>
                      <a:pt x="573" y="3"/>
                    </a:lnTo>
                    <a:lnTo>
                      <a:pt x="569" y="4"/>
                    </a:lnTo>
                    <a:lnTo>
                      <a:pt x="566" y="5"/>
                    </a:lnTo>
                    <a:lnTo>
                      <a:pt x="563" y="9"/>
                    </a:lnTo>
                    <a:lnTo>
                      <a:pt x="561" y="11"/>
                    </a:lnTo>
                    <a:lnTo>
                      <a:pt x="558" y="14"/>
                    </a:lnTo>
                    <a:lnTo>
                      <a:pt x="557" y="19"/>
                    </a:lnTo>
                    <a:lnTo>
                      <a:pt x="557" y="23"/>
                    </a:lnTo>
                    <a:lnTo>
                      <a:pt x="557" y="26"/>
                    </a:lnTo>
                    <a:lnTo>
                      <a:pt x="558" y="31"/>
                    </a:lnTo>
                    <a:lnTo>
                      <a:pt x="561" y="34"/>
                    </a:lnTo>
                    <a:lnTo>
                      <a:pt x="563" y="38"/>
                    </a:lnTo>
                    <a:lnTo>
                      <a:pt x="566" y="40"/>
                    </a:lnTo>
                    <a:lnTo>
                      <a:pt x="569" y="42"/>
                    </a:lnTo>
                    <a:lnTo>
                      <a:pt x="573" y="43"/>
                    </a:lnTo>
                    <a:lnTo>
                      <a:pt x="578" y="43"/>
                    </a:lnTo>
                    <a:lnTo>
                      <a:pt x="582" y="43"/>
                    </a:lnTo>
                    <a:lnTo>
                      <a:pt x="586" y="42"/>
                    </a:lnTo>
                    <a:lnTo>
                      <a:pt x="590" y="40"/>
                    </a:lnTo>
                    <a:lnTo>
                      <a:pt x="593" y="38"/>
                    </a:lnTo>
                    <a:lnTo>
                      <a:pt x="595" y="34"/>
                    </a:lnTo>
                    <a:lnTo>
                      <a:pt x="597" y="31"/>
                    </a:lnTo>
                    <a:lnTo>
                      <a:pt x="598" y="26"/>
                    </a:lnTo>
                    <a:lnTo>
                      <a:pt x="598" y="23"/>
                    </a:lnTo>
                    <a:lnTo>
                      <a:pt x="598" y="19"/>
                    </a:lnTo>
                    <a:lnTo>
                      <a:pt x="597" y="14"/>
                    </a:lnTo>
                    <a:lnTo>
                      <a:pt x="595" y="11"/>
                    </a:lnTo>
                    <a:lnTo>
                      <a:pt x="593" y="9"/>
                    </a:lnTo>
                    <a:lnTo>
                      <a:pt x="590" y="5"/>
                    </a:lnTo>
                    <a:lnTo>
                      <a:pt x="586" y="4"/>
                    </a:lnTo>
                    <a:lnTo>
                      <a:pt x="582" y="3"/>
                    </a:lnTo>
                    <a:lnTo>
                      <a:pt x="578" y="2"/>
                    </a:lnTo>
                    <a:close/>
                    <a:moveTo>
                      <a:pt x="741" y="138"/>
                    </a:moveTo>
                    <a:lnTo>
                      <a:pt x="742" y="131"/>
                    </a:lnTo>
                    <a:lnTo>
                      <a:pt x="743" y="121"/>
                    </a:lnTo>
                    <a:lnTo>
                      <a:pt x="742" y="110"/>
                    </a:lnTo>
                    <a:lnTo>
                      <a:pt x="740" y="98"/>
                    </a:lnTo>
                    <a:lnTo>
                      <a:pt x="735" y="87"/>
                    </a:lnTo>
                    <a:lnTo>
                      <a:pt x="730" y="77"/>
                    </a:lnTo>
                    <a:lnTo>
                      <a:pt x="726" y="72"/>
                    </a:lnTo>
                    <a:lnTo>
                      <a:pt x="721" y="69"/>
                    </a:lnTo>
                    <a:lnTo>
                      <a:pt x="717" y="65"/>
                    </a:lnTo>
                    <a:lnTo>
                      <a:pt x="712" y="62"/>
                    </a:lnTo>
                    <a:lnTo>
                      <a:pt x="706" y="60"/>
                    </a:lnTo>
                    <a:lnTo>
                      <a:pt x="700" y="58"/>
                    </a:lnTo>
                    <a:lnTo>
                      <a:pt x="693" y="56"/>
                    </a:lnTo>
                    <a:lnTo>
                      <a:pt x="686" y="56"/>
                    </a:lnTo>
                    <a:lnTo>
                      <a:pt x="678" y="56"/>
                    </a:lnTo>
                    <a:lnTo>
                      <a:pt x="671" y="58"/>
                    </a:lnTo>
                    <a:lnTo>
                      <a:pt x="664" y="60"/>
                    </a:lnTo>
                    <a:lnTo>
                      <a:pt x="658" y="62"/>
                    </a:lnTo>
                    <a:lnTo>
                      <a:pt x="651" y="65"/>
                    </a:lnTo>
                    <a:lnTo>
                      <a:pt x="646" y="70"/>
                    </a:lnTo>
                    <a:lnTo>
                      <a:pt x="642" y="74"/>
                    </a:lnTo>
                    <a:lnTo>
                      <a:pt x="637" y="79"/>
                    </a:lnTo>
                    <a:lnTo>
                      <a:pt x="634" y="84"/>
                    </a:lnTo>
                    <a:lnTo>
                      <a:pt x="631" y="90"/>
                    </a:lnTo>
                    <a:lnTo>
                      <a:pt x="627" y="95"/>
                    </a:lnTo>
                    <a:lnTo>
                      <a:pt x="625" y="101"/>
                    </a:lnTo>
                    <a:lnTo>
                      <a:pt x="623" y="113"/>
                    </a:lnTo>
                    <a:lnTo>
                      <a:pt x="622" y="126"/>
                    </a:lnTo>
                    <a:lnTo>
                      <a:pt x="622" y="133"/>
                    </a:lnTo>
                    <a:lnTo>
                      <a:pt x="623" y="141"/>
                    </a:lnTo>
                    <a:lnTo>
                      <a:pt x="624" y="148"/>
                    </a:lnTo>
                    <a:lnTo>
                      <a:pt x="626" y="153"/>
                    </a:lnTo>
                    <a:lnTo>
                      <a:pt x="629" y="160"/>
                    </a:lnTo>
                    <a:lnTo>
                      <a:pt x="632" y="166"/>
                    </a:lnTo>
                    <a:lnTo>
                      <a:pt x="635" y="170"/>
                    </a:lnTo>
                    <a:lnTo>
                      <a:pt x="639" y="175"/>
                    </a:lnTo>
                    <a:lnTo>
                      <a:pt x="644" y="179"/>
                    </a:lnTo>
                    <a:lnTo>
                      <a:pt x="649" y="182"/>
                    </a:lnTo>
                    <a:lnTo>
                      <a:pt x="654" y="186"/>
                    </a:lnTo>
                    <a:lnTo>
                      <a:pt x="661" y="188"/>
                    </a:lnTo>
                    <a:lnTo>
                      <a:pt x="667" y="190"/>
                    </a:lnTo>
                    <a:lnTo>
                      <a:pt x="674" y="191"/>
                    </a:lnTo>
                    <a:lnTo>
                      <a:pt x="681" y="192"/>
                    </a:lnTo>
                    <a:lnTo>
                      <a:pt x="690" y="192"/>
                    </a:lnTo>
                    <a:lnTo>
                      <a:pt x="702" y="192"/>
                    </a:lnTo>
                    <a:lnTo>
                      <a:pt x="714" y="190"/>
                    </a:lnTo>
                    <a:lnTo>
                      <a:pt x="726" y="188"/>
                    </a:lnTo>
                    <a:lnTo>
                      <a:pt x="735" y="185"/>
                    </a:lnTo>
                    <a:lnTo>
                      <a:pt x="730" y="157"/>
                    </a:lnTo>
                    <a:lnTo>
                      <a:pt x="723" y="159"/>
                    </a:lnTo>
                    <a:lnTo>
                      <a:pt x="714" y="161"/>
                    </a:lnTo>
                    <a:lnTo>
                      <a:pt x="705" y="162"/>
                    </a:lnTo>
                    <a:lnTo>
                      <a:pt x="696" y="162"/>
                    </a:lnTo>
                    <a:lnTo>
                      <a:pt x="689" y="162"/>
                    </a:lnTo>
                    <a:lnTo>
                      <a:pt x="683" y="161"/>
                    </a:lnTo>
                    <a:lnTo>
                      <a:pt x="676" y="159"/>
                    </a:lnTo>
                    <a:lnTo>
                      <a:pt x="671" y="157"/>
                    </a:lnTo>
                    <a:lnTo>
                      <a:pt x="666" y="152"/>
                    </a:lnTo>
                    <a:lnTo>
                      <a:pt x="663" y="149"/>
                    </a:lnTo>
                    <a:lnTo>
                      <a:pt x="661" y="143"/>
                    </a:lnTo>
                    <a:lnTo>
                      <a:pt x="660" y="138"/>
                    </a:lnTo>
                    <a:lnTo>
                      <a:pt x="741" y="138"/>
                    </a:lnTo>
                    <a:close/>
                    <a:moveTo>
                      <a:pt x="659" y="110"/>
                    </a:moveTo>
                    <a:lnTo>
                      <a:pt x="660" y="105"/>
                    </a:lnTo>
                    <a:lnTo>
                      <a:pt x="661" y="101"/>
                    </a:lnTo>
                    <a:lnTo>
                      <a:pt x="663" y="97"/>
                    </a:lnTo>
                    <a:lnTo>
                      <a:pt x="665" y="92"/>
                    </a:lnTo>
                    <a:lnTo>
                      <a:pt x="669" y="89"/>
                    </a:lnTo>
                    <a:lnTo>
                      <a:pt x="673" y="85"/>
                    </a:lnTo>
                    <a:lnTo>
                      <a:pt x="678" y="84"/>
                    </a:lnTo>
                    <a:lnTo>
                      <a:pt x="684" y="83"/>
                    </a:lnTo>
                    <a:lnTo>
                      <a:pt x="690" y="84"/>
                    </a:lnTo>
                    <a:lnTo>
                      <a:pt x="694" y="85"/>
                    </a:lnTo>
                    <a:lnTo>
                      <a:pt x="699" y="89"/>
                    </a:lnTo>
                    <a:lnTo>
                      <a:pt x="702" y="93"/>
                    </a:lnTo>
                    <a:lnTo>
                      <a:pt x="704" y="97"/>
                    </a:lnTo>
                    <a:lnTo>
                      <a:pt x="705" y="101"/>
                    </a:lnTo>
                    <a:lnTo>
                      <a:pt x="705" y="105"/>
                    </a:lnTo>
                    <a:lnTo>
                      <a:pt x="706" y="110"/>
                    </a:lnTo>
                    <a:lnTo>
                      <a:pt x="659" y="110"/>
                    </a:lnTo>
                    <a:close/>
                    <a:moveTo>
                      <a:pt x="766" y="190"/>
                    </a:moveTo>
                    <a:lnTo>
                      <a:pt x="806" y="190"/>
                    </a:lnTo>
                    <a:lnTo>
                      <a:pt x="806" y="114"/>
                    </a:lnTo>
                    <a:lnTo>
                      <a:pt x="806" y="109"/>
                    </a:lnTo>
                    <a:lnTo>
                      <a:pt x="807" y="104"/>
                    </a:lnTo>
                    <a:lnTo>
                      <a:pt x="810" y="99"/>
                    </a:lnTo>
                    <a:lnTo>
                      <a:pt x="814" y="94"/>
                    </a:lnTo>
                    <a:lnTo>
                      <a:pt x="816" y="92"/>
                    </a:lnTo>
                    <a:lnTo>
                      <a:pt x="820" y="91"/>
                    </a:lnTo>
                    <a:lnTo>
                      <a:pt x="823" y="90"/>
                    </a:lnTo>
                    <a:lnTo>
                      <a:pt x="827" y="89"/>
                    </a:lnTo>
                    <a:lnTo>
                      <a:pt x="832" y="90"/>
                    </a:lnTo>
                    <a:lnTo>
                      <a:pt x="836" y="91"/>
                    </a:lnTo>
                    <a:lnTo>
                      <a:pt x="839" y="93"/>
                    </a:lnTo>
                    <a:lnTo>
                      <a:pt x="842" y="97"/>
                    </a:lnTo>
                    <a:lnTo>
                      <a:pt x="845" y="101"/>
                    </a:lnTo>
                    <a:lnTo>
                      <a:pt x="846" y="105"/>
                    </a:lnTo>
                    <a:lnTo>
                      <a:pt x="847" y="111"/>
                    </a:lnTo>
                    <a:lnTo>
                      <a:pt x="847" y="118"/>
                    </a:lnTo>
                    <a:lnTo>
                      <a:pt x="847" y="190"/>
                    </a:lnTo>
                    <a:lnTo>
                      <a:pt x="887" y="190"/>
                    </a:lnTo>
                    <a:lnTo>
                      <a:pt x="887" y="112"/>
                    </a:lnTo>
                    <a:lnTo>
                      <a:pt x="886" y="99"/>
                    </a:lnTo>
                    <a:lnTo>
                      <a:pt x="883" y="88"/>
                    </a:lnTo>
                    <a:lnTo>
                      <a:pt x="879" y="78"/>
                    </a:lnTo>
                    <a:lnTo>
                      <a:pt x="874" y="70"/>
                    </a:lnTo>
                    <a:lnTo>
                      <a:pt x="867" y="64"/>
                    </a:lnTo>
                    <a:lnTo>
                      <a:pt x="859" y="60"/>
                    </a:lnTo>
                    <a:lnTo>
                      <a:pt x="850" y="58"/>
                    </a:lnTo>
                    <a:lnTo>
                      <a:pt x="841" y="56"/>
                    </a:lnTo>
                    <a:lnTo>
                      <a:pt x="834" y="56"/>
                    </a:lnTo>
                    <a:lnTo>
                      <a:pt x="827" y="59"/>
                    </a:lnTo>
                    <a:lnTo>
                      <a:pt x="821" y="61"/>
                    </a:lnTo>
                    <a:lnTo>
                      <a:pt x="815" y="63"/>
                    </a:lnTo>
                    <a:lnTo>
                      <a:pt x="807" y="70"/>
                    </a:lnTo>
                    <a:lnTo>
                      <a:pt x="801" y="78"/>
                    </a:lnTo>
                    <a:lnTo>
                      <a:pt x="801" y="78"/>
                    </a:lnTo>
                    <a:lnTo>
                      <a:pt x="799" y="59"/>
                    </a:lnTo>
                    <a:lnTo>
                      <a:pt x="765" y="59"/>
                    </a:lnTo>
                    <a:lnTo>
                      <a:pt x="766" y="69"/>
                    </a:lnTo>
                    <a:lnTo>
                      <a:pt x="766" y="79"/>
                    </a:lnTo>
                    <a:lnTo>
                      <a:pt x="766" y="89"/>
                    </a:lnTo>
                    <a:lnTo>
                      <a:pt x="766" y="101"/>
                    </a:lnTo>
                    <a:lnTo>
                      <a:pt x="766" y="190"/>
                    </a:lnTo>
                    <a:close/>
                    <a:moveTo>
                      <a:pt x="922" y="31"/>
                    </a:moveTo>
                    <a:lnTo>
                      <a:pt x="922" y="59"/>
                    </a:lnTo>
                    <a:lnTo>
                      <a:pt x="905" y="59"/>
                    </a:lnTo>
                    <a:lnTo>
                      <a:pt x="905" y="89"/>
                    </a:lnTo>
                    <a:lnTo>
                      <a:pt x="922" y="89"/>
                    </a:lnTo>
                    <a:lnTo>
                      <a:pt x="922" y="142"/>
                    </a:lnTo>
                    <a:lnTo>
                      <a:pt x="922" y="156"/>
                    </a:lnTo>
                    <a:lnTo>
                      <a:pt x="924" y="166"/>
                    </a:lnTo>
                    <a:lnTo>
                      <a:pt x="928" y="175"/>
                    </a:lnTo>
                    <a:lnTo>
                      <a:pt x="933" y="181"/>
                    </a:lnTo>
                    <a:lnTo>
                      <a:pt x="939" y="186"/>
                    </a:lnTo>
                    <a:lnTo>
                      <a:pt x="945" y="189"/>
                    </a:lnTo>
                    <a:lnTo>
                      <a:pt x="954" y="192"/>
                    </a:lnTo>
                    <a:lnTo>
                      <a:pt x="962" y="192"/>
                    </a:lnTo>
                    <a:lnTo>
                      <a:pt x="977" y="191"/>
                    </a:lnTo>
                    <a:lnTo>
                      <a:pt x="988" y="189"/>
                    </a:lnTo>
                    <a:lnTo>
                      <a:pt x="988" y="159"/>
                    </a:lnTo>
                    <a:lnTo>
                      <a:pt x="983" y="159"/>
                    </a:lnTo>
                    <a:lnTo>
                      <a:pt x="976" y="159"/>
                    </a:lnTo>
                    <a:lnTo>
                      <a:pt x="972" y="159"/>
                    </a:lnTo>
                    <a:lnTo>
                      <a:pt x="969" y="158"/>
                    </a:lnTo>
                    <a:lnTo>
                      <a:pt x="966" y="157"/>
                    </a:lnTo>
                    <a:lnTo>
                      <a:pt x="964" y="153"/>
                    </a:lnTo>
                    <a:lnTo>
                      <a:pt x="962" y="151"/>
                    </a:lnTo>
                    <a:lnTo>
                      <a:pt x="961" y="147"/>
                    </a:lnTo>
                    <a:lnTo>
                      <a:pt x="961" y="142"/>
                    </a:lnTo>
                    <a:lnTo>
                      <a:pt x="960" y="137"/>
                    </a:lnTo>
                    <a:lnTo>
                      <a:pt x="960" y="89"/>
                    </a:lnTo>
                    <a:lnTo>
                      <a:pt x="989" y="89"/>
                    </a:lnTo>
                    <a:lnTo>
                      <a:pt x="989" y="59"/>
                    </a:lnTo>
                    <a:lnTo>
                      <a:pt x="960" y="59"/>
                    </a:lnTo>
                    <a:lnTo>
                      <a:pt x="960" y="22"/>
                    </a:lnTo>
                    <a:lnTo>
                      <a:pt x="922" y="31"/>
                    </a:lnTo>
                    <a:close/>
                    <a:moveTo>
                      <a:pt x="1122" y="138"/>
                    </a:moveTo>
                    <a:lnTo>
                      <a:pt x="1123" y="131"/>
                    </a:lnTo>
                    <a:lnTo>
                      <a:pt x="1123" y="121"/>
                    </a:lnTo>
                    <a:lnTo>
                      <a:pt x="1123" y="110"/>
                    </a:lnTo>
                    <a:lnTo>
                      <a:pt x="1121" y="98"/>
                    </a:lnTo>
                    <a:lnTo>
                      <a:pt x="1117" y="87"/>
                    </a:lnTo>
                    <a:lnTo>
                      <a:pt x="1111" y="77"/>
                    </a:lnTo>
                    <a:lnTo>
                      <a:pt x="1107" y="72"/>
                    </a:lnTo>
                    <a:lnTo>
                      <a:pt x="1103" y="69"/>
                    </a:lnTo>
                    <a:lnTo>
                      <a:pt x="1098" y="65"/>
                    </a:lnTo>
                    <a:lnTo>
                      <a:pt x="1093" y="62"/>
                    </a:lnTo>
                    <a:lnTo>
                      <a:pt x="1088" y="60"/>
                    </a:lnTo>
                    <a:lnTo>
                      <a:pt x="1081" y="58"/>
                    </a:lnTo>
                    <a:lnTo>
                      <a:pt x="1075" y="56"/>
                    </a:lnTo>
                    <a:lnTo>
                      <a:pt x="1067" y="56"/>
                    </a:lnTo>
                    <a:lnTo>
                      <a:pt x="1059" y="56"/>
                    </a:lnTo>
                    <a:lnTo>
                      <a:pt x="1052" y="58"/>
                    </a:lnTo>
                    <a:lnTo>
                      <a:pt x="1045" y="60"/>
                    </a:lnTo>
                    <a:lnTo>
                      <a:pt x="1039" y="62"/>
                    </a:lnTo>
                    <a:lnTo>
                      <a:pt x="1032" y="65"/>
                    </a:lnTo>
                    <a:lnTo>
                      <a:pt x="1027" y="70"/>
                    </a:lnTo>
                    <a:lnTo>
                      <a:pt x="1023" y="74"/>
                    </a:lnTo>
                    <a:lnTo>
                      <a:pt x="1018" y="79"/>
                    </a:lnTo>
                    <a:lnTo>
                      <a:pt x="1015" y="84"/>
                    </a:lnTo>
                    <a:lnTo>
                      <a:pt x="1012" y="90"/>
                    </a:lnTo>
                    <a:lnTo>
                      <a:pt x="1009" y="95"/>
                    </a:lnTo>
                    <a:lnTo>
                      <a:pt x="1007" y="101"/>
                    </a:lnTo>
                    <a:lnTo>
                      <a:pt x="1004" y="113"/>
                    </a:lnTo>
                    <a:lnTo>
                      <a:pt x="1003" y="126"/>
                    </a:lnTo>
                    <a:lnTo>
                      <a:pt x="1003" y="133"/>
                    </a:lnTo>
                    <a:lnTo>
                      <a:pt x="1004" y="141"/>
                    </a:lnTo>
                    <a:lnTo>
                      <a:pt x="1005" y="148"/>
                    </a:lnTo>
                    <a:lnTo>
                      <a:pt x="1008" y="153"/>
                    </a:lnTo>
                    <a:lnTo>
                      <a:pt x="1010" y="160"/>
                    </a:lnTo>
                    <a:lnTo>
                      <a:pt x="1013" y="166"/>
                    </a:lnTo>
                    <a:lnTo>
                      <a:pt x="1016" y="170"/>
                    </a:lnTo>
                    <a:lnTo>
                      <a:pt x="1021" y="175"/>
                    </a:lnTo>
                    <a:lnTo>
                      <a:pt x="1025" y="179"/>
                    </a:lnTo>
                    <a:lnTo>
                      <a:pt x="1030" y="182"/>
                    </a:lnTo>
                    <a:lnTo>
                      <a:pt x="1036" y="186"/>
                    </a:lnTo>
                    <a:lnTo>
                      <a:pt x="1042" y="188"/>
                    </a:lnTo>
                    <a:lnTo>
                      <a:pt x="1049" y="190"/>
                    </a:lnTo>
                    <a:lnTo>
                      <a:pt x="1055" y="191"/>
                    </a:lnTo>
                    <a:lnTo>
                      <a:pt x="1063" y="192"/>
                    </a:lnTo>
                    <a:lnTo>
                      <a:pt x="1071" y="192"/>
                    </a:lnTo>
                    <a:lnTo>
                      <a:pt x="1083" y="192"/>
                    </a:lnTo>
                    <a:lnTo>
                      <a:pt x="1095" y="190"/>
                    </a:lnTo>
                    <a:lnTo>
                      <a:pt x="1107" y="188"/>
                    </a:lnTo>
                    <a:lnTo>
                      <a:pt x="1117" y="185"/>
                    </a:lnTo>
                    <a:lnTo>
                      <a:pt x="1111" y="157"/>
                    </a:lnTo>
                    <a:lnTo>
                      <a:pt x="1104" y="159"/>
                    </a:lnTo>
                    <a:lnTo>
                      <a:pt x="1095" y="161"/>
                    </a:lnTo>
                    <a:lnTo>
                      <a:pt x="1086" y="162"/>
                    </a:lnTo>
                    <a:lnTo>
                      <a:pt x="1077" y="162"/>
                    </a:lnTo>
                    <a:lnTo>
                      <a:pt x="1070" y="162"/>
                    </a:lnTo>
                    <a:lnTo>
                      <a:pt x="1064" y="161"/>
                    </a:lnTo>
                    <a:lnTo>
                      <a:pt x="1057" y="159"/>
                    </a:lnTo>
                    <a:lnTo>
                      <a:pt x="1052" y="157"/>
                    </a:lnTo>
                    <a:lnTo>
                      <a:pt x="1048" y="152"/>
                    </a:lnTo>
                    <a:lnTo>
                      <a:pt x="1044" y="149"/>
                    </a:lnTo>
                    <a:lnTo>
                      <a:pt x="1042" y="143"/>
                    </a:lnTo>
                    <a:lnTo>
                      <a:pt x="1041" y="138"/>
                    </a:lnTo>
                    <a:lnTo>
                      <a:pt x="1122" y="138"/>
                    </a:lnTo>
                    <a:close/>
                    <a:moveTo>
                      <a:pt x="1040" y="110"/>
                    </a:moveTo>
                    <a:lnTo>
                      <a:pt x="1041" y="105"/>
                    </a:lnTo>
                    <a:lnTo>
                      <a:pt x="1042" y="101"/>
                    </a:lnTo>
                    <a:lnTo>
                      <a:pt x="1044" y="97"/>
                    </a:lnTo>
                    <a:lnTo>
                      <a:pt x="1047" y="92"/>
                    </a:lnTo>
                    <a:lnTo>
                      <a:pt x="1050" y="89"/>
                    </a:lnTo>
                    <a:lnTo>
                      <a:pt x="1054" y="85"/>
                    </a:lnTo>
                    <a:lnTo>
                      <a:pt x="1059" y="84"/>
                    </a:lnTo>
                    <a:lnTo>
                      <a:pt x="1065" y="83"/>
                    </a:lnTo>
                    <a:lnTo>
                      <a:pt x="1071" y="84"/>
                    </a:lnTo>
                    <a:lnTo>
                      <a:pt x="1076" y="85"/>
                    </a:lnTo>
                    <a:lnTo>
                      <a:pt x="1080" y="89"/>
                    </a:lnTo>
                    <a:lnTo>
                      <a:pt x="1083" y="93"/>
                    </a:lnTo>
                    <a:lnTo>
                      <a:pt x="1085" y="97"/>
                    </a:lnTo>
                    <a:lnTo>
                      <a:pt x="1086" y="101"/>
                    </a:lnTo>
                    <a:lnTo>
                      <a:pt x="1086" y="105"/>
                    </a:lnTo>
                    <a:lnTo>
                      <a:pt x="1088" y="110"/>
                    </a:lnTo>
                    <a:lnTo>
                      <a:pt x="1040" y="110"/>
                    </a:lnTo>
                    <a:close/>
                    <a:moveTo>
                      <a:pt x="1201" y="10"/>
                    </a:moveTo>
                    <a:lnTo>
                      <a:pt x="1201" y="190"/>
                    </a:lnTo>
                    <a:lnTo>
                      <a:pt x="1241" y="190"/>
                    </a:lnTo>
                    <a:lnTo>
                      <a:pt x="1241" y="10"/>
                    </a:lnTo>
                    <a:lnTo>
                      <a:pt x="1201" y="10"/>
                    </a:lnTo>
                    <a:close/>
                    <a:moveTo>
                      <a:pt x="1274" y="190"/>
                    </a:moveTo>
                    <a:lnTo>
                      <a:pt x="1314" y="190"/>
                    </a:lnTo>
                    <a:lnTo>
                      <a:pt x="1314" y="114"/>
                    </a:lnTo>
                    <a:lnTo>
                      <a:pt x="1314" y="109"/>
                    </a:lnTo>
                    <a:lnTo>
                      <a:pt x="1315" y="104"/>
                    </a:lnTo>
                    <a:lnTo>
                      <a:pt x="1318" y="99"/>
                    </a:lnTo>
                    <a:lnTo>
                      <a:pt x="1322" y="94"/>
                    </a:lnTo>
                    <a:lnTo>
                      <a:pt x="1325" y="92"/>
                    </a:lnTo>
                    <a:lnTo>
                      <a:pt x="1328" y="91"/>
                    </a:lnTo>
                    <a:lnTo>
                      <a:pt x="1332" y="90"/>
                    </a:lnTo>
                    <a:lnTo>
                      <a:pt x="1335" y="89"/>
                    </a:lnTo>
                    <a:lnTo>
                      <a:pt x="1340" y="90"/>
                    </a:lnTo>
                    <a:lnTo>
                      <a:pt x="1345" y="91"/>
                    </a:lnTo>
                    <a:lnTo>
                      <a:pt x="1348" y="93"/>
                    </a:lnTo>
                    <a:lnTo>
                      <a:pt x="1351" y="97"/>
                    </a:lnTo>
                    <a:lnTo>
                      <a:pt x="1353" y="101"/>
                    </a:lnTo>
                    <a:lnTo>
                      <a:pt x="1354" y="105"/>
                    </a:lnTo>
                    <a:lnTo>
                      <a:pt x="1355" y="111"/>
                    </a:lnTo>
                    <a:lnTo>
                      <a:pt x="1355" y="118"/>
                    </a:lnTo>
                    <a:lnTo>
                      <a:pt x="1355" y="190"/>
                    </a:lnTo>
                    <a:lnTo>
                      <a:pt x="1394" y="190"/>
                    </a:lnTo>
                    <a:lnTo>
                      <a:pt x="1394" y="112"/>
                    </a:lnTo>
                    <a:lnTo>
                      <a:pt x="1394" y="99"/>
                    </a:lnTo>
                    <a:lnTo>
                      <a:pt x="1391" y="88"/>
                    </a:lnTo>
                    <a:lnTo>
                      <a:pt x="1387" y="78"/>
                    </a:lnTo>
                    <a:lnTo>
                      <a:pt x="1381" y="70"/>
                    </a:lnTo>
                    <a:lnTo>
                      <a:pt x="1375" y="64"/>
                    </a:lnTo>
                    <a:lnTo>
                      <a:pt x="1367" y="60"/>
                    </a:lnTo>
                    <a:lnTo>
                      <a:pt x="1359" y="58"/>
                    </a:lnTo>
                    <a:lnTo>
                      <a:pt x="1349" y="56"/>
                    </a:lnTo>
                    <a:lnTo>
                      <a:pt x="1341" y="56"/>
                    </a:lnTo>
                    <a:lnTo>
                      <a:pt x="1335" y="59"/>
                    </a:lnTo>
                    <a:lnTo>
                      <a:pt x="1329" y="61"/>
                    </a:lnTo>
                    <a:lnTo>
                      <a:pt x="1324" y="63"/>
                    </a:lnTo>
                    <a:lnTo>
                      <a:pt x="1315" y="70"/>
                    </a:lnTo>
                    <a:lnTo>
                      <a:pt x="1310" y="78"/>
                    </a:lnTo>
                    <a:lnTo>
                      <a:pt x="1309" y="78"/>
                    </a:lnTo>
                    <a:lnTo>
                      <a:pt x="1308" y="59"/>
                    </a:lnTo>
                    <a:lnTo>
                      <a:pt x="1273" y="59"/>
                    </a:lnTo>
                    <a:lnTo>
                      <a:pt x="1273" y="69"/>
                    </a:lnTo>
                    <a:lnTo>
                      <a:pt x="1274" y="79"/>
                    </a:lnTo>
                    <a:lnTo>
                      <a:pt x="1274" y="89"/>
                    </a:lnTo>
                    <a:lnTo>
                      <a:pt x="1274" y="101"/>
                    </a:lnTo>
                    <a:lnTo>
                      <a:pt x="1274" y="190"/>
                    </a:lnTo>
                    <a:close/>
                    <a:moveTo>
                      <a:pt x="1419" y="183"/>
                    </a:moveTo>
                    <a:lnTo>
                      <a:pt x="1428" y="187"/>
                    </a:lnTo>
                    <a:lnTo>
                      <a:pt x="1437" y="190"/>
                    </a:lnTo>
                    <a:lnTo>
                      <a:pt x="1448" y="192"/>
                    </a:lnTo>
                    <a:lnTo>
                      <a:pt x="1460" y="192"/>
                    </a:lnTo>
                    <a:lnTo>
                      <a:pt x="1473" y="192"/>
                    </a:lnTo>
                    <a:lnTo>
                      <a:pt x="1484" y="189"/>
                    </a:lnTo>
                    <a:lnTo>
                      <a:pt x="1494" y="186"/>
                    </a:lnTo>
                    <a:lnTo>
                      <a:pt x="1501" y="180"/>
                    </a:lnTo>
                    <a:lnTo>
                      <a:pt x="1508" y="175"/>
                    </a:lnTo>
                    <a:lnTo>
                      <a:pt x="1512" y="167"/>
                    </a:lnTo>
                    <a:lnTo>
                      <a:pt x="1514" y="159"/>
                    </a:lnTo>
                    <a:lnTo>
                      <a:pt x="1515" y="150"/>
                    </a:lnTo>
                    <a:lnTo>
                      <a:pt x="1514" y="143"/>
                    </a:lnTo>
                    <a:lnTo>
                      <a:pt x="1513" y="137"/>
                    </a:lnTo>
                    <a:lnTo>
                      <a:pt x="1511" y="131"/>
                    </a:lnTo>
                    <a:lnTo>
                      <a:pt x="1507" y="127"/>
                    </a:lnTo>
                    <a:lnTo>
                      <a:pt x="1502" y="121"/>
                    </a:lnTo>
                    <a:lnTo>
                      <a:pt x="1496" y="118"/>
                    </a:lnTo>
                    <a:lnTo>
                      <a:pt x="1489" y="113"/>
                    </a:lnTo>
                    <a:lnTo>
                      <a:pt x="1481" y="110"/>
                    </a:lnTo>
                    <a:lnTo>
                      <a:pt x="1471" y="107"/>
                    </a:lnTo>
                    <a:lnTo>
                      <a:pt x="1464" y="103"/>
                    </a:lnTo>
                    <a:lnTo>
                      <a:pt x="1462" y="101"/>
                    </a:lnTo>
                    <a:lnTo>
                      <a:pt x="1461" y="99"/>
                    </a:lnTo>
                    <a:lnTo>
                      <a:pt x="1460" y="98"/>
                    </a:lnTo>
                    <a:lnTo>
                      <a:pt x="1460" y="95"/>
                    </a:lnTo>
                    <a:lnTo>
                      <a:pt x="1460" y="92"/>
                    </a:lnTo>
                    <a:lnTo>
                      <a:pt x="1461" y="91"/>
                    </a:lnTo>
                    <a:lnTo>
                      <a:pt x="1462" y="89"/>
                    </a:lnTo>
                    <a:lnTo>
                      <a:pt x="1464" y="88"/>
                    </a:lnTo>
                    <a:lnTo>
                      <a:pt x="1469" y="85"/>
                    </a:lnTo>
                    <a:lnTo>
                      <a:pt x="1475" y="84"/>
                    </a:lnTo>
                    <a:lnTo>
                      <a:pt x="1483" y="85"/>
                    </a:lnTo>
                    <a:lnTo>
                      <a:pt x="1490" y="87"/>
                    </a:lnTo>
                    <a:lnTo>
                      <a:pt x="1498" y="89"/>
                    </a:lnTo>
                    <a:lnTo>
                      <a:pt x="1502" y="92"/>
                    </a:lnTo>
                    <a:lnTo>
                      <a:pt x="1510" y="64"/>
                    </a:lnTo>
                    <a:lnTo>
                      <a:pt x="1503" y="61"/>
                    </a:lnTo>
                    <a:lnTo>
                      <a:pt x="1495" y="59"/>
                    </a:lnTo>
                    <a:lnTo>
                      <a:pt x="1485" y="56"/>
                    </a:lnTo>
                    <a:lnTo>
                      <a:pt x="1474" y="56"/>
                    </a:lnTo>
                    <a:lnTo>
                      <a:pt x="1462" y="58"/>
                    </a:lnTo>
                    <a:lnTo>
                      <a:pt x="1453" y="60"/>
                    </a:lnTo>
                    <a:lnTo>
                      <a:pt x="1444" y="63"/>
                    </a:lnTo>
                    <a:lnTo>
                      <a:pt x="1436" y="69"/>
                    </a:lnTo>
                    <a:lnTo>
                      <a:pt x="1430" y="74"/>
                    </a:lnTo>
                    <a:lnTo>
                      <a:pt x="1426" y="82"/>
                    </a:lnTo>
                    <a:lnTo>
                      <a:pt x="1423" y="90"/>
                    </a:lnTo>
                    <a:lnTo>
                      <a:pt x="1422" y="99"/>
                    </a:lnTo>
                    <a:lnTo>
                      <a:pt x="1422" y="104"/>
                    </a:lnTo>
                    <a:lnTo>
                      <a:pt x="1425" y="110"/>
                    </a:lnTo>
                    <a:lnTo>
                      <a:pt x="1427" y="116"/>
                    </a:lnTo>
                    <a:lnTo>
                      <a:pt x="1430" y="121"/>
                    </a:lnTo>
                    <a:lnTo>
                      <a:pt x="1435" y="126"/>
                    </a:lnTo>
                    <a:lnTo>
                      <a:pt x="1442" y="130"/>
                    </a:lnTo>
                    <a:lnTo>
                      <a:pt x="1449" y="134"/>
                    </a:lnTo>
                    <a:lnTo>
                      <a:pt x="1458" y="139"/>
                    </a:lnTo>
                    <a:lnTo>
                      <a:pt x="1468" y="142"/>
                    </a:lnTo>
                    <a:lnTo>
                      <a:pt x="1473" y="146"/>
                    </a:lnTo>
                    <a:lnTo>
                      <a:pt x="1475" y="147"/>
                    </a:lnTo>
                    <a:lnTo>
                      <a:pt x="1476" y="149"/>
                    </a:lnTo>
                    <a:lnTo>
                      <a:pt x="1476" y="151"/>
                    </a:lnTo>
                    <a:lnTo>
                      <a:pt x="1477" y="153"/>
                    </a:lnTo>
                    <a:lnTo>
                      <a:pt x="1476" y="156"/>
                    </a:lnTo>
                    <a:lnTo>
                      <a:pt x="1476" y="158"/>
                    </a:lnTo>
                    <a:lnTo>
                      <a:pt x="1475" y="160"/>
                    </a:lnTo>
                    <a:lnTo>
                      <a:pt x="1473" y="161"/>
                    </a:lnTo>
                    <a:lnTo>
                      <a:pt x="1468" y="163"/>
                    </a:lnTo>
                    <a:lnTo>
                      <a:pt x="1460" y="165"/>
                    </a:lnTo>
                    <a:lnTo>
                      <a:pt x="1450" y="163"/>
                    </a:lnTo>
                    <a:lnTo>
                      <a:pt x="1442" y="161"/>
                    </a:lnTo>
                    <a:lnTo>
                      <a:pt x="1433" y="158"/>
                    </a:lnTo>
                    <a:lnTo>
                      <a:pt x="1426" y="154"/>
                    </a:lnTo>
                    <a:lnTo>
                      <a:pt x="1419" y="183"/>
                    </a:lnTo>
                    <a:close/>
                    <a:moveTo>
                      <a:pt x="1544" y="31"/>
                    </a:moveTo>
                    <a:lnTo>
                      <a:pt x="1544" y="59"/>
                    </a:lnTo>
                    <a:lnTo>
                      <a:pt x="1527" y="59"/>
                    </a:lnTo>
                    <a:lnTo>
                      <a:pt x="1527" y="89"/>
                    </a:lnTo>
                    <a:lnTo>
                      <a:pt x="1544" y="89"/>
                    </a:lnTo>
                    <a:lnTo>
                      <a:pt x="1544" y="142"/>
                    </a:lnTo>
                    <a:lnTo>
                      <a:pt x="1545" y="156"/>
                    </a:lnTo>
                    <a:lnTo>
                      <a:pt x="1548" y="166"/>
                    </a:lnTo>
                    <a:lnTo>
                      <a:pt x="1551" y="175"/>
                    </a:lnTo>
                    <a:lnTo>
                      <a:pt x="1555" y="181"/>
                    </a:lnTo>
                    <a:lnTo>
                      <a:pt x="1561" y="186"/>
                    </a:lnTo>
                    <a:lnTo>
                      <a:pt x="1568" y="189"/>
                    </a:lnTo>
                    <a:lnTo>
                      <a:pt x="1576" y="192"/>
                    </a:lnTo>
                    <a:lnTo>
                      <a:pt x="1584" y="192"/>
                    </a:lnTo>
                    <a:lnTo>
                      <a:pt x="1599" y="191"/>
                    </a:lnTo>
                    <a:lnTo>
                      <a:pt x="1610" y="189"/>
                    </a:lnTo>
                    <a:lnTo>
                      <a:pt x="1610" y="159"/>
                    </a:lnTo>
                    <a:lnTo>
                      <a:pt x="1605" y="159"/>
                    </a:lnTo>
                    <a:lnTo>
                      <a:pt x="1598" y="159"/>
                    </a:lnTo>
                    <a:lnTo>
                      <a:pt x="1594" y="159"/>
                    </a:lnTo>
                    <a:lnTo>
                      <a:pt x="1591" y="158"/>
                    </a:lnTo>
                    <a:lnTo>
                      <a:pt x="1589" y="157"/>
                    </a:lnTo>
                    <a:lnTo>
                      <a:pt x="1587" y="153"/>
                    </a:lnTo>
                    <a:lnTo>
                      <a:pt x="1584" y="151"/>
                    </a:lnTo>
                    <a:lnTo>
                      <a:pt x="1583" y="147"/>
                    </a:lnTo>
                    <a:lnTo>
                      <a:pt x="1583" y="142"/>
                    </a:lnTo>
                    <a:lnTo>
                      <a:pt x="1583" y="137"/>
                    </a:lnTo>
                    <a:lnTo>
                      <a:pt x="1583" y="89"/>
                    </a:lnTo>
                    <a:lnTo>
                      <a:pt x="1611" y="89"/>
                    </a:lnTo>
                    <a:lnTo>
                      <a:pt x="1611" y="59"/>
                    </a:lnTo>
                    <a:lnTo>
                      <a:pt x="1583" y="59"/>
                    </a:lnTo>
                    <a:lnTo>
                      <a:pt x="1583" y="22"/>
                    </a:lnTo>
                    <a:lnTo>
                      <a:pt x="1544" y="31"/>
                    </a:lnTo>
                    <a:close/>
                    <a:moveTo>
                      <a:pt x="1674" y="190"/>
                    </a:moveTo>
                    <a:lnTo>
                      <a:pt x="1674" y="59"/>
                    </a:lnTo>
                    <a:lnTo>
                      <a:pt x="1634" y="59"/>
                    </a:lnTo>
                    <a:lnTo>
                      <a:pt x="1634" y="190"/>
                    </a:lnTo>
                    <a:lnTo>
                      <a:pt x="1674" y="190"/>
                    </a:lnTo>
                    <a:close/>
                    <a:moveTo>
                      <a:pt x="1653" y="2"/>
                    </a:moveTo>
                    <a:lnTo>
                      <a:pt x="1649" y="3"/>
                    </a:lnTo>
                    <a:lnTo>
                      <a:pt x="1645" y="4"/>
                    </a:lnTo>
                    <a:lnTo>
                      <a:pt x="1642" y="5"/>
                    </a:lnTo>
                    <a:lnTo>
                      <a:pt x="1638" y="9"/>
                    </a:lnTo>
                    <a:lnTo>
                      <a:pt x="1636" y="11"/>
                    </a:lnTo>
                    <a:lnTo>
                      <a:pt x="1634" y="14"/>
                    </a:lnTo>
                    <a:lnTo>
                      <a:pt x="1633" y="19"/>
                    </a:lnTo>
                    <a:lnTo>
                      <a:pt x="1633" y="23"/>
                    </a:lnTo>
                    <a:lnTo>
                      <a:pt x="1633" y="26"/>
                    </a:lnTo>
                    <a:lnTo>
                      <a:pt x="1634" y="31"/>
                    </a:lnTo>
                    <a:lnTo>
                      <a:pt x="1636" y="34"/>
                    </a:lnTo>
                    <a:lnTo>
                      <a:pt x="1638" y="38"/>
                    </a:lnTo>
                    <a:lnTo>
                      <a:pt x="1642" y="40"/>
                    </a:lnTo>
                    <a:lnTo>
                      <a:pt x="1645" y="42"/>
                    </a:lnTo>
                    <a:lnTo>
                      <a:pt x="1649" y="43"/>
                    </a:lnTo>
                    <a:lnTo>
                      <a:pt x="1653" y="43"/>
                    </a:lnTo>
                    <a:lnTo>
                      <a:pt x="1658" y="43"/>
                    </a:lnTo>
                    <a:lnTo>
                      <a:pt x="1662" y="42"/>
                    </a:lnTo>
                    <a:lnTo>
                      <a:pt x="1666" y="40"/>
                    </a:lnTo>
                    <a:lnTo>
                      <a:pt x="1669" y="38"/>
                    </a:lnTo>
                    <a:lnTo>
                      <a:pt x="1672" y="34"/>
                    </a:lnTo>
                    <a:lnTo>
                      <a:pt x="1673" y="31"/>
                    </a:lnTo>
                    <a:lnTo>
                      <a:pt x="1674" y="26"/>
                    </a:lnTo>
                    <a:lnTo>
                      <a:pt x="1675" y="23"/>
                    </a:lnTo>
                    <a:lnTo>
                      <a:pt x="1674" y="19"/>
                    </a:lnTo>
                    <a:lnTo>
                      <a:pt x="1673" y="14"/>
                    </a:lnTo>
                    <a:lnTo>
                      <a:pt x="1672" y="11"/>
                    </a:lnTo>
                    <a:lnTo>
                      <a:pt x="1669" y="9"/>
                    </a:lnTo>
                    <a:lnTo>
                      <a:pt x="1666" y="5"/>
                    </a:lnTo>
                    <a:lnTo>
                      <a:pt x="1662" y="4"/>
                    </a:lnTo>
                    <a:lnTo>
                      <a:pt x="1659" y="3"/>
                    </a:lnTo>
                    <a:lnTo>
                      <a:pt x="1653" y="2"/>
                    </a:lnTo>
                    <a:close/>
                    <a:moveTo>
                      <a:pt x="1711" y="31"/>
                    </a:moveTo>
                    <a:lnTo>
                      <a:pt x="1711" y="59"/>
                    </a:lnTo>
                    <a:lnTo>
                      <a:pt x="1693" y="59"/>
                    </a:lnTo>
                    <a:lnTo>
                      <a:pt x="1693" y="89"/>
                    </a:lnTo>
                    <a:lnTo>
                      <a:pt x="1711" y="89"/>
                    </a:lnTo>
                    <a:lnTo>
                      <a:pt x="1711" y="142"/>
                    </a:lnTo>
                    <a:lnTo>
                      <a:pt x="1712" y="156"/>
                    </a:lnTo>
                    <a:lnTo>
                      <a:pt x="1713" y="166"/>
                    </a:lnTo>
                    <a:lnTo>
                      <a:pt x="1717" y="175"/>
                    </a:lnTo>
                    <a:lnTo>
                      <a:pt x="1722" y="181"/>
                    </a:lnTo>
                    <a:lnTo>
                      <a:pt x="1727" y="186"/>
                    </a:lnTo>
                    <a:lnTo>
                      <a:pt x="1733" y="189"/>
                    </a:lnTo>
                    <a:lnTo>
                      <a:pt x="1742" y="192"/>
                    </a:lnTo>
                    <a:lnTo>
                      <a:pt x="1751" y="192"/>
                    </a:lnTo>
                    <a:lnTo>
                      <a:pt x="1766" y="191"/>
                    </a:lnTo>
                    <a:lnTo>
                      <a:pt x="1777" y="189"/>
                    </a:lnTo>
                    <a:lnTo>
                      <a:pt x="1777" y="159"/>
                    </a:lnTo>
                    <a:lnTo>
                      <a:pt x="1771" y="159"/>
                    </a:lnTo>
                    <a:lnTo>
                      <a:pt x="1765" y="159"/>
                    </a:lnTo>
                    <a:lnTo>
                      <a:pt x="1760" y="159"/>
                    </a:lnTo>
                    <a:lnTo>
                      <a:pt x="1757" y="158"/>
                    </a:lnTo>
                    <a:lnTo>
                      <a:pt x="1755" y="157"/>
                    </a:lnTo>
                    <a:lnTo>
                      <a:pt x="1753" y="153"/>
                    </a:lnTo>
                    <a:lnTo>
                      <a:pt x="1751" y="151"/>
                    </a:lnTo>
                    <a:lnTo>
                      <a:pt x="1750" y="147"/>
                    </a:lnTo>
                    <a:lnTo>
                      <a:pt x="1750" y="142"/>
                    </a:lnTo>
                    <a:lnTo>
                      <a:pt x="1750" y="137"/>
                    </a:lnTo>
                    <a:lnTo>
                      <a:pt x="1750" y="89"/>
                    </a:lnTo>
                    <a:lnTo>
                      <a:pt x="1778" y="89"/>
                    </a:lnTo>
                    <a:lnTo>
                      <a:pt x="1778" y="59"/>
                    </a:lnTo>
                    <a:lnTo>
                      <a:pt x="1750" y="59"/>
                    </a:lnTo>
                    <a:lnTo>
                      <a:pt x="1750" y="22"/>
                    </a:lnTo>
                    <a:lnTo>
                      <a:pt x="1711" y="31"/>
                    </a:lnTo>
                    <a:close/>
                    <a:moveTo>
                      <a:pt x="1920" y="59"/>
                    </a:moveTo>
                    <a:lnTo>
                      <a:pt x="1880" y="59"/>
                    </a:lnTo>
                    <a:lnTo>
                      <a:pt x="1880" y="137"/>
                    </a:lnTo>
                    <a:lnTo>
                      <a:pt x="1880" y="142"/>
                    </a:lnTo>
                    <a:lnTo>
                      <a:pt x="1879" y="146"/>
                    </a:lnTo>
                    <a:lnTo>
                      <a:pt x="1876" y="151"/>
                    </a:lnTo>
                    <a:lnTo>
                      <a:pt x="1873" y="156"/>
                    </a:lnTo>
                    <a:lnTo>
                      <a:pt x="1869" y="157"/>
                    </a:lnTo>
                    <a:lnTo>
                      <a:pt x="1866" y="159"/>
                    </a:lnTo>
                    <a:lnTo>
                      <a:pt x="1863" y="160"/>
                    </a:lnTo>
                    <a:lnTo>
                      <a:pt x="1860" y="160"/>
                    </a:lnTo>
                    <a:lnTo>
                      <a:pt x="1854" y="159"/>
                    </a:lnTo>
                    <a:lnTo>
                      <a:pt x="1850" y="158"/>
                    </a:lnTo>
                    <a:lnTo>
                      <a:pt x="1847" y="156"/>
                    </a:lnTo>
                    <a:lnTo>
                      <a:pt x="1845" y="152"/>
                    </a:lnTo>
                    <a:lnTo>
                      <a:pt x="1842" y="148"/>
                    </a:lnTo>
                    <a:lnTo>
                      <a:pt x="1840" y="142"/>
                    </a:lnTo>
                    <a:lnTo>
                      <a:pt x="1840" y="137"/>
                    </a:lnTo>
                    <a:lnTo>
                      <a:pt x="1839" y="130"/>
                    </a:lnTo>
                    <a:lnTo>
                      <a:pt x="1839" y="59"/>
                    </a:lnTo>
                    <a:lnTo>
                      <a:pt x="1800" y="59"/>
                    </a:lnTo>
                    <a:lnTo>
                      <a:pt x="1800" y="136"/>
                    </a:lnTo>
                    <a:lnTo>
                      <a:pt x="1800" y="150"/>
                    </a:lnTo>
                    <a:lnTo>
                      <a:pt x="1804" y="162"/>
                    </a:lnTo>
                    <a:lnTo>
                      <a:pt x="1807" y="171"/>
                    </a:lnTo>
                    <a:lnTo>
                      <a:pt x="1812" y="180"/>
                    </a:lnTo>
                    <a:lnTo>
                      <a:pt x="1819" y="186"/>
                    </a:lnTo>
                    <a:lnTo>
                      <a:pt x="1826" y="190"/>
                    </a:lnTo>
                    <a:lnTo>
                      <a:pt x="1835" y="192"/>
                    </a:lnTo>
                    <a:lnTo>
                      <a:pt x="1845" y="192"/>
                    </a:lnTo>
                    <a:lnTo>
                      <a:pt x="1852" y="192"/>
                    </a:lnTo>
                    <a:lnTo>
                      <a:pt x="1860" y="191"/>
                    </a:lnTo>
                    <a:lnTo>
                      <a:pt x="1866" y="188"/>
                    </a:lnTo>
                    <a:lnTo>
                      <a:pt x="1871" y="186"/>
                    </a:lnTo>
                    <a:lnTo>
                      <a:pt x="1879" y="178"/>
                    </a:lnTo>
                    <a:lnTo>
                      <a:pt x="1885" y="171"/>
                    </a:lnTo>
                    <a:lnTo>
                      <a:pt x="1885" y="171"/>
                    </a:lnTo>
                    <a:lnTo>
                      <a:pt x="1887" y="190"/>
                    </a:lnTo>
                    <a:lnTo>
                      <a:pt x="1921" y="190"/>
                    </a:lnTo>
                    <a:lnTo>
                      <a:pt x="1920" y="181"/>
                    </a:lnTo>
                    <a:lnTo>
                      <a:pt x="1920" y="171"/>
                    </a:lnTo>
                    <a:lnTo>
                      <a:pt x="1920" y="160"/>
                    </a:lnTo>
                    <a:lnTo>
                      <a:pt x="1920" y="148"/>
                    </a:lnTo>
                    <a:lnTo>
                      <a:pt x="1920" y="59"/>
                    </a:lnTo>
                    <a:close/>
                    <a:moveTo>
                      <a:pt x="2042" y="157"/>
                    </a:moveTo>
                    <a:lnTo>
                      <a:pt x="2033" y="160"/>
                    </a:lnTo>
                    <a:lnTo>
                      <a:pt x="2020" y="161"/>
                    </a:lnTo>
                    <a:lnTo>
                      <a:pt x="2012" y="160"/>
                    </a:lnTo>
                    <a:lnTo>
                      <a:pt x="2006" y="159"/>
                    </a:lnTo>
                    <a:lnTo>
                      <a:pt x="2000" y="156"/>
                    </a:lnTo>
                    <a:lnTo>
                      <a:pt x="1995" y="151"/>
                    </a:lnTo>
                    <a:lnTo>
                      <a:pt x="1990" y="147"/>
                    </a:lnTo>
                    <a:lnTo>
                      <a:pt x="1987" y="140"/>
                    </a:lnTo>
                    <a:lnTo>
                      <a:pt x="1985" y="132"/>
                    </a:lnTo>
                    <a:lnTo>
                      <a:pt x="1985" y="124"/>
                    </a:lnTo>
                    <a:lnTo>
                      <a:pt x="1985" y="117"/>
                    </a:lnTo>
                    <a:lnTo>
                      <a:pt x="1987" y="110"/>
                    </a:lnTo>
                    <a:lnTo>
                      <a:pt x="1990" y="103"/>
                    </a:lnTo>
                    <a:lnTo>
                      <a:pt x="1994" y="98"/>
                    </a:lnTo>
                    <a:lnTo>
                      <a:pt x="1999" y="93"/>
                    </a:lnTo>
                    <a:lnTo>
                      <a:pt x="2004" y="90"/>
                    </a:lnTo>
                    <a:lnTo>
                      <a:pt x="2011" y="89"/>
                    </a:lnTo>
                    <a:lnTo>
                      <a:pt x="2019" y="88"/>
                    </a:lnTo>
                    <a:lnTo>
                      <a:pt x="2026" y="88"/>
                    </a:lnTo>
                    <a:lnTo>
                      <a:pt x="2031" y="89"/>
                    </a:lnTo>
                    <a:lnTo>
                      <a:pt x="2037" y="90"/>
                    </a:lnTo>
                    <a:lnTo>
                      <a:pt x="2041" y="91"/>
                    </a:lnTo>
                    <a:lnTo>
                      <a:pt x="2047" y="61"/>
                    </a:lnTo>
                    <a:lnTo>
                      <a:pt x="2040" y="59"/>
                    </a:lnTo>
                    <a:lnTo>
                      <a:pt x="2033" y="58"/>
                    </a:lnTo>
                    <a:lnTo>
                      <a:pt x="2025" y="56"/>
                    </a:lnTo>
                    <a:lnTo>
                      <a:pt x="2017" y="56"/>
                    </a:lnTo>
                    <a:lnTo>
                      <a:pt x="2009" y="56"/>
                    </a:lnTo>
                    <a:lnTo>
                      <a:pt x="2000" y="58"/>
                    </a:lnTo>
                    <a:lnTo>
                      <a:pt x="1993" y="60"/>
                    </a:lnTo>
                    <a:lnTo>
                      <a:pt x="1986" y="62"/>
                    </a:lnTo>
                    <a:lnTo>
                      <a:pt x="1980" y="64"/>
                    </a:lnTo>
                    <a:lnTo>
                      <a:pt x="1973" y="68"/>
                    </a:lnTo>
                    <a:lnTo>
                      <a:pt x="1968" y="72"/>
                    </a:lnTo>
                    <a:lnTo>
                      <a:pt x="1963" y="77"/>
                    </a:lnTo>
                    <a:lnTo>
                      <a:pt x="1959" y="82"/>
                    </a:lnTo>
                    <a:lnTo>
                      <a:pt x="1955" y="87"/>
                    </a:lnTo>
                    <a:lnTo>
                      <a:pt x="1952" y="93"/>
                    </a:lnTo>
                    <a:lnTo>
                      <a:pt x="1949" y="99"/>
                    </a:lnTo>
                    <a:lnTo>
                      <a:pt x="1947" y="105"/>
                    </a:lnTo>
                    <a:lnTo>
                      <a:pt x="1945" y="112"/>
                    </a:lnTo>
                    <a:lnTo>
                      <a:pt x="1945" y="119"/>
                    </a:lnTo>
                    <a:lnTo>
                      <a:pt x="1944" y="126"/>
                    </a:lnTo>
                    <a:lnTo>
                      <a:pt x="1945" y="133"/>
                    </a:lnTo>
                    <a:lnTo>
                      <a:pt x="1945" y="140"/>
                    </a:lnTo>
                    <a:lnTo>
                      <a:pt x="1947" y="147"/>
                    </a:lnTo>
                    <a:lnTo>
                      <a:pt x="1949" y="153"/>
                    </a:lnTo>
                    <a:lnTo>
                      <a:pt x="1952" y="160"/>
                    </a:lnTo>
                    <a:lnTo>
                      <a:pt x="1955" y="165"/>
                    </a:lnTo>
                    <a:lnTo>
                      <a:pt x="1958" y="170"/>
                    </a:lnTo>
                    <a:lnTo>
                      <a:pt x="1962" y="175"/>
                    </a:lnTo>
                    <a:lnTo>
                      <a:pt x="1967" y="179"/>
                    </a:lnTo>
                    <a:lnTo>
                      <a:pt x="1972" y="182"/>
                    </a:lnTo>
                    <a:lnTo>
                      <a:pt x="1977" y="186"/>
                    </a:lnTo>
                    <a:lnTo>
                      <a:pt x="1984" y="188"/>
                    </a:lnTo>
                    <a:lnTo>
                      <a:pt x="1990" y="190"/>
                    </a:lnTo>
                    <a:lnTo>
                      <a:pt x="1997" y="191"/>
                    </a:lnTo>
                    <a:lnTo>
                      <a:pt x="2004" y="192"/>
                    </a:lnTo>
                    <a:lnTo>
                      <a:pt x="2011" y="192"/>
                    </a:lnTo>
                    <a:lnTo>
                      <a:pt x="2023" y="192"/>
                    </a:lnTo>
                    <a:lnTo>
                      <a:pt x="2033" y="191"/>
                    </a:lnTo>
                    <a:lnTo>
                      <a:pt x="2040" y="189"/>
                    </a:lnTo>
                    <a:lnTo>
                      <a:pt x="2047" y="187"/>
                    </a:lnTo>
                    <a:lnTo>
                      <a:pt x="2042" y="157"/>
                    </a:lnTo>
                    <a:close/>
                    <a:moveTo>
                      <a:pt x="2108" y="190"/>
                    </a:moveTo>
                    <a:lnTo>
                      <a:pt x="2108" y="59"/>
                    </a:lnTo>
                    <a:lnTo>
                      <a:pt x="2068" y="59"/>
                    </a:lnTo>
                    <a:lnTo>
                      <a:pt x="2068" y="190"/>
                    </a:lnTo>
                    <a:lnTo>
                      <a:pt x="2108" y="190"/>
                    </a:lnTo>
                    <a:close/>
                    <a:moveTo>
                      <a:pt x="2089" y="2"/>
                    </a:moveTo>
                    <a:lnTo>
                      <a:pt x="2083" y="3"/>
                    </a:lnTo>
                    <a:lnTo>
                      <a:pt x="2080" y="4"/>
                    </a:lnTo>
                    <a:lnTo>
                      <a:pt x="2076" y="5"/>
                    </a:lnTo>
                    <a:lnTo>
                      <a:pt x="2073" y="9"/>
                    </a:lnTo>
                    <a:lnTo>
                      <a:pt x="2070" y="11"/>
                    </a:lnTo>
                    <a:lnTo>
                      <a:pt x="2069" y="14"/>
                    </a:lnTo>
                    <a:lnTo>
                      <a:pt x="2068" y="19"/>
                    </a:lnTo>
                    <a:lnTo>
                      <a:pt x="2067" y="23"/>
                    </a:lnTo>
                    <a:lnTo>
                      <a:pt x="2068" y="26"/>
                    </a:lnTo>
                    <a:lnTo>
                      <a:pt x="2069" y="31"/>
                    </a:lnTo>
                    <a:lnTo>
                      <a:pt x="2070" y="34"/>
                    </a:lnTo>
                    <a:lnTo>
                      <a:pt x="2073" y="38"/>
                    </a:lnTo>
                    <a:lnTo>
                      <a:pt x="2076" y="40"/>
                    </a:lnTo>
                    <a:lnTo>
                      <a:pt x="2079" y="42"/>
                    </a:lnTo>
                    <a:lnTo>
                      <a:pt x="2083" y="43"/>
                    </a:lnTo>
                    <a:lnTo>
                      <a:pt x="2088" y="43"/>
                    </a:lnTo>
                    <a:lnTo>
                      <a:pt x="2093" y="43"/>
                    </a:lnTo>
                    <a:lnTo>
                      <a:pt x="2096" y="42"/>
                    </a:lnTo>
                    <a:lnTo>
                      <a:pt x="2101" y="40"/>
                    </a:lnTo>
                    <a:lnTo>
                      <a:pt x="2104" y="38"/>
                    </a:lnTo>
                    <a:lnTo>
                      <a:pt x="2106" y="34"/>
                    </a:lnTo>
                    <a:lnTo>
                      <a:pt x="2108" y="31"/>
                    </a:lnTo>
                    <a:lnTo>
                      <a:pt x="2109" y="26"/>
                    </a:lnTo>
                    <a:lnTo>
                      <a:pt x="2109" y="23"/>
                    </a:lnTo>
                    <a:lnTo>
                      <a:pt x="2109" y="19"/>
                    </a:lnTo>
                    <a:lnTo>
                      <a:pt x="2108" y="14"/>
                    </a:lnTo>
                    <a:lnTo>
                      <a:pt x="2106" y="11"/>
                    </a:lnTo>
                    <a:lnTo>
                      <a:pt x="2104" y="9"/>
                    </a:lnTo>
                    <a:lnTo>
                      <a:pt x="2101" y="5"/>
                    </a:lnTo>
                    <a:lnTo>
                      <a:pt x="2097" y="4"/>
                    </a:lnTo>
                    <a:lnTo>
                      <a:pt x="2093" y="3"/>
                    </a:lnTo>
                    <a:lnTo>
                      <a:pt x="2089" y="2"/>
                    </a:lnTo>
                    <a:close/>
                    <a:moveTo>
                      <a:pt x="2200" y="56"/>
                    </a:moveTo>
                    <a:lnTo>
                      <a:pt x="2192" y="56"/>
                    </a:lnTo>
                    <a:lnTo>
                      <a:pt x="2186" y="58"/>
                    </a:lnTo>
                    <a:lnTo>
                      <a:pt x="2178" y="59"/>
                    </a:lnTo>
                    <a:lnTo>
                      <a:pt x="2172" y="61"/>
                    </a:lnTo>
                    <a:lnTo>
                      <a:pt x="2166" y="64"/>
                    </a:lnTo>
                    <a:lnTo>
                      <a:pt x="2161" y="66"/>
                    </a:lnTo>
                    <a:lnTo>
                      <a:pt x="2156" y="71"/>
                    </a:lnTo>
                    <a:lnTo>
                      <a:pt x="2151" y="75"/>
                    </a:lnTo>
                    <a:lnTo>
                      <a:pt x="2147" y="80"/>
                    </a:lnTo>
                    <a:lnTo>
                      <a:pt x="2143" y="85"/>
                    </a:lnTo>
                    <a:lnTo>
                      <a:pt x="2139" y="91"/>
                    </a:lnTo>
                    <a:lnTo>
                      <a:pt x="2137" y="97"/>
                    </a:lnTo>
                    <a:lnTo>
                      <a:pt x="2135" y="103"/>
                    </a:lnTo>
                    <a:lnTo>
                      <a:pt x="2134" y="110"/>
                    </a:lnTo>
                    <a:lnTo>
                      <a:pt x="2133" y="118"/>
                    </a:lnTo>
                    <a:lnTo>
                      <a:pt x="2132" y="126"/>
                    </a:lnTo>
                    <a:lnTo>
                      <a:pt x="2133" y="133"/>
                    </a:lnTo>
                    <a:lnTo>
                      <a:pt x="2134" y="140"/>
                    </a:lnTo>
                    <a:lnTo>
                      <a:pt x="2135" y="148"/>
                    </a:lnTo>
                    <a:lnTo>
                      <a:pt x="2137" y="153"/>
                    </a:lnTo>
                    <a:lnTo>
                      <a:pt x="2141" y="160"/>
                    </a:lnTo>
                    <a:lnTo>
                      <a:pt x="2144" y="166"/>
                    </a:lnTo>
                    <a:lnTo>
                      <a:pt x="2147" y="170"/>
                    </a:lnTo>
                    <a:lnTo>
                      <a:pt x="2151" y="175"/>
                    </a:lnTo>
                    <a:lnTo>
                      <a:pt x="2156" y="179"/>
                    </a:lnTo>
                    <a:lnTo>
                      <a:pt x="2161" y="182"/>
                    </a:lnTo>
                    <a:lnTo>
                      <a:pt x="2166" y="186"/>
                    </a:lnTo>
                    <a:lnTo>
                      <a:pt x="2172" y="188"/>
                    </a:lnTo>
                    <a:lnTo>
                      <a:pt x="2178" y="190"/>
                    </a:lnTo>
                    <a:lnTo>
                      <a:pt x="2185" y="191"/>
                    </a:lnTo>
                    <a:lnTo>
                      <a:pt x="2191" y="192"/>
                    </a:lnTo>
                    <a:lnTo>
                      <a:pt x="2198" y="192"/>
                    </a:lnTo>
                    <a:lnTo>
                      <a:pt x="2211" y="192"/>
                    </a:lnTo>
                    <a:lnTo>
                      <a:pt x="2223" y="189"/>
                    </a:lnTo>
                    <a:lnTo>
                      <a:pt x="2228" y="187"/>
                    </a:lnTo>
                    <a:lnTo>
                      <a:pt x="2235" y="183"/>
                    </a:lnTo>
                    <a:lnTo>
                      <a:pt x="2239" y="180"/>
                    </a:lnTo>
                    <a:lnTo>
                      <a:pt x="2244" y="176"/>
                    </a:lnTo>
                    <a:lnTo>
                      <a:pt x="2249" y="171"/>
                    </a:lnTo>
                    <a:lnTo>
                      <a:pt x="2253" y="167"/>
                    </a:lnTo>
                    <a:lnTo>
                      <a:pt x="2256" y="160"/>
                    </a:lnTo>
                    <a:lnTo>
                      <a:pt x="2259" y="154"/>
                    </a:lnTo>
                    <a:lnTo>
                      <a:pt x="2262" y="148"/>
                    </a:lnTo>
                    <a:lnTo>
                      <a:pt x="2264" y="140"/>
                    </a:lnTo>
                    <a:lnTo>
                      <a:pt x="2265" y="132"/>
                    </a:lnTo>
                    <a:lnTo>
                      <a:pt x="2265" y="123"/>
                    </a:lnTo>
                    <a:lnTo>
                      <a:pt x="2265" y="116"/>
                    </a:lnTo>
                    <a:lnTo>
                      <a:pt x="2264" y="109"/>
                    </a:lnTo>
                    <a:lnTo>
                      <a:pt x="2263" y="102"/>
                    </a:lnTo>
                    <a:lnTo>
                      <a:pt x="2260" y="97"/>
                    </a:lnTo>
                    <a:lnTo>
                      <a:pt x="2257" y="90"/>
                    </a:lnTo>
                    <a:lnTo>
                      <a:pt x="2255" y="84"/>
                    </a:lnTo>
                    <a:lnTo>
                      <a:pt x="2251" y="80"/>
                    </a:lnTo>
                    <a:lnTo>
                      <a:pt x="2247" y="75"/>
                    </a:lnTo>
                    <a:lnTo>
                      <a:pt x="2242" y="71"/>
                    </a:lnTo>
                    <a:lnTo>
                      <a:pt x="2238" y="66"/>
                    </a:lnTo>
                    <a:lnTo>
                      <a:pt x="2232" y="64"/>
                    </a:lnTo>
                    <a:lnTo>
                      <a:pt x="2227" y="61"/>
                    </a:lnTo>
                    <a:lnTo>
                      <a:pt x="2220" y="59"/>
                    </a:lnTo>
                    <a:lnTo>
                      <a:pt x="2214" y="58"/>
                    </a:lnTo>
                    <a:lnTo>
                      <a:pt x="2208" y="56"/>
                    </a:lnTo>
                    <a:lnTo>
                      <a:pt x="2200" y="56"/>
                    </a:lnTo>
                    <a:close/>
                    <a:moveTo>
                      <a:pt x="2199" y="85"/>
                    </a:moveTo>
                    <a:lnTo>
                      <a:pt x="2205" y="87"/>
                    </a:lnTo>
                    <a:lnTo>
                      <a:pt x="2211" y="89"/>
                    </a:lnTo>
                    <a:lnTo>
                      <a:pt x="2215" y="92"/>
                    </a:lnTo>
                    <a:lnTo>
                      <a:pt x="2218" y="98"/>
                    </a:lnTo>
                    <a:lnTo>
                      <a:pt x="2220" y="103"/>
                    </a:lnTo>
                    <a:lnTo>
                      <a:pt x="2223" y="110"/>
                    </a:lnTo>
                    <a:lnTo>
                      <a:pt x="2224" y="117"/>
                    </a:lnTo>
                    <a:lnTo>
                      <a:pt x="2224" y="124"/>
                    </a:lnTo>
                    <a:lnTo>
                      <a:pt x="2224" y="133"/>
                    </a:lnTo>
                    <a:lnTo>
                      <a:pt x="2223" y="140"/>
                    </a:lnTo>
                    <a:lnTo>
                      <a:pt x="2220" y="147"/>
                    </a:lnTo>
                    <a:lnTo>
                      <a:pt x="2217" y="153"/>
                    </a:lnTo>
                    <a:lnTo>
                      <a:pt x="2214" y="158"/>
                    </a:lnTo>
                    <a:lnTo>
                      <a:pt x="2210" y="161"/>
                    </a:lnTo>
                    <a:lnTo>
                      <a:pt x="2204" y="163"/>
                    </a:lnTo>
                    <a:lnTo>
                      <a:pt x="2199" y="163"/>
                    </a:lnTo>
                    <a:lnTo>
                      <a:pt x="2193" y="163"/>
                    </a:lnTo>
                    <a:lnTo>
                      <a:pt x="2188" y="161"/>
                    </a:lnTo>
                    <a:lnTo>
                      <a:pt x="2184" y="157"/>
                    </a:lnTo>
                    <a:lnTo>
                      <a:pt x="2179" y="152"/>
                    </a:lnTo>
                    <a:lnTo>
                      <a:pt x="2177" y="147"/>
                    </a:lnTo>
                    <a:lnTo>
                      <a:pt x="2175" y="140"/>
                    </a:lnTo>
                    <a:lnTo>
                      <a:pt x="2173" y="132"/>
                    </a:lnTo>
                    <a:lnTo>
                      <a:pt x="2173" y="124"/>
                    </a:lnTo>
                    <a:lnTo>
                      <a:pt x="2173" y="118"/>
                    </a:lnTo>
                    <a:lnTo>
                      <a:pt x="2174" y="110"/>
                    </a:lnTo>
                    <a:lnTo>
                      <a:pt x="2176" y="103"/>
                    </a:lnTo>
                    <a:lnTo>
                      <a:pt x="2179" y="98"/>
                    </a:lnTo>
                    <a:lnTo>
                      <a:pt x="2183" y="92"/>
                    </a:lnTo>
                    <a:lnTo>
                      <a:pt x="2187" y="89"/>
                    </a:lnTo>
                    <a:lnTo>
                      <a:pt x="2192" y="87"/>
                    </a:lnTo>
                    <a:lnTo>
                      <a:pt x="2199" y="85"/>
                    </a:lnTo>
                    <a:close/>
                    <a:moveTo>
                      <a:pt x="2290" y="190"/>
                    </a:moveTo>
                    <a:lnTo>
                      <a:pt x="2328" y="190"/>
                    </a:lnTo>
                    <a:lnTo>
                      <a:pt x="2328" y="114"/>
                    </a:lnTo>
                    <a:lnTo>
                      <a:pt x="2330" y="109"/>
                    </a:lnTo>
                    <a:lnTo>
                      <a:pt x="2331" y="104"/>
                    </a:lnTo>
                    <a:lnTo>
                      <a:pt x="2333" y="99"/>
                    </a:lnTo>
                    <a:lnTo>
                      <a:pt x="2337" y="94"/>
                    </a:lnTo>
                    <a:lnTo>
                      <a:pt x="2339" y="92"/>
                    </a:lnTo>
                    <a:lnTo>
                      <a:pt x="2343" y="91"/>
                    </a:lnTo>
                    <a:lnTo>
                      <a:pt x="2346" y="90"/>
                    </a:lnTo>
                    <a:lnTo>
                      <a:pt x="2350" y="89"/>
                    </a:lnTo>
                    <a:lnTo>
                      <a:pt x="2355" y="90"/>
                    </a:lnTo>
                    <a:lnTo>
                      <a:pt x="2360" y="91"/>
                    </a:lnTo>
                    <a:lnTo>
                      <a:pt x="2363" y="93"/>
                    </a:lnTo>
                    <a:lnTo>
                      <a:pt x="2365" y="97"/>
                    </a:lnTo>
                    <a:lnTo>
                      <a:pt x="2367" y="101"/>
                    </a:lnTo>
                    <a:lnTo>
                      <a:pt x="2370" y="105"/>
                    </a:lnTo>
                    <a:lnTo>
                      <a:pt x="2370" y="111"/>
                    </a:lnTo>
                    <a:lnTo>
                      <a:pt x="2371" y="118"/>
                    </a:lnTo>
                    <a:lnTo>
                      <a:pt x="2371" y="190"/>
                    </a:lnTo>
                    <a:lnTo>
                      <a:pt x="2409" y="190"/>
                    </a:lnTo>
                    <a:lnTo>
                      <a:pt x="2409" y="112"/>
                    </a:lnTo>
                    <a:lnTo>
                      <a:pt x="2408" y="99"/>
                    </a:lnTo>
                    <a:lnTo>
                      <a:pt x="2406" y="88"/>
                    </a:lnTo>
                    <a:lnTo>
                      <a:pt x="2402" y="78"/>
                    </a:lnTo>
                    <a:lnTo>
                      <a:pt x="2397" y="70"/>
                    </a:lnTo>
                    <a:lnTo>
                      <a:pt x="2390" y="64"/>
                    </a:lnTo>
                    <a:lnTo>
                      <a:pt x="2382" y="60"/>
                    </a:lnTo>
                    <a:lnTo>
                      <a:pt x="2374" y="58"/>
                    </a:lnTo>
                    <a:lnTo>
                      <a:pt x="2364" y="56"/>
                    </a:lnTo>
                    <a:lnTo>
                      <a:pt x="2357" y="56"/>
                    </a:lnTo>
                    <a:lnTo>
                      <a:pt x="2350" y="59"/>
                    </a:lnTo>
                    <a:lnTo>
                      <a:pt x="2344" y="61"/>
                    </a:lnTo>
                    <a:lnTo>
                      <a:pt x="2338" y="63"/>
                    </a:lnTo>
                    <a:lnTo>
                      <a:pt x="2331" y="70"/>
                    </a:lnTo>
                    <a:lnTo>
                      <a:pt x="2325" y="78"/>
                    </a:lnTo>
                    <a:lnTo>
                      <a:pt x="2324" y="78"/>
                    </a:lnTo>
                    <a:lnTo>
                      <a:pt x="2322" y="59"/>
                    </a:lnTo>
                    <a:lnTo>
                      <a:pt x="2289" y="59"/>
                    </a:lnTo>
                    <a:lnTo>
                      <a:pt x="2289" y="69"/>
                    </a:lnTo>
                    <a:lnTo>
                      <a:pt x="2289" y="79"/>
                    </a:lnTo>
                    <a:lnTo>
                      <a:pt x="2290" y="89"/>
                    </a:lnTo>
                    <a:lnTo>
                      <a:pt x="2290" y="101"/>
                    </a:lnTo>
                    <a:lnTo>
                      <a:pt x="2290" y="190"/>
                    </a:lnTo>
                    <a:close/>
                    <a:moveTo>
                      <a:pt x="2549" y="190"/>
                    </a:moveTo>
                    <a:lnTo>
                      <a:pt x="2548" y="176"/>
                    </a:lnTo>
                    <a:lnTo>
                      <a:pt x="2547" y="158"/>
                    </a:lnTo>
                    <a:lnTo>
                      <a:pt x="2547" y="112"/>
                    </a:lnTo>
                    <a:lnTo>
                      <a:pt x="2547" y="101"/>
                    </a:lnTo>
                    <a:lnTo>
                      <a:pt x="2544" y="91"/>
                    </a:lnTo>
                    <a:lnTo>
                      <a:pt x="2540" y="81"/>
                    </a:lnTo>
                    <a:lnTo>
                      <a:pt x="2535" y="73"/>
                    </a:lnTo>
                    <a:lnTo>
                      <a:pt x="2532" y="69"/>
                    </a:lnTo>
                    <a:lnTo>
                      <a:pt x="2527" y="66"/>
                    </a:lnTo>
                    <a:lnTo>
                      <a:pt x="2523" y="63"/>
                    </a:lnTo>
                    <a:lnTo>
                      <a:pt x="2517" y="61"/>
                    </a:lnTo>
                    <a:lnTo>
                      <a:pt x="2512" y="59"/>
                    </a:lnTo>
                    <a:lnTo>
                      <a:pt x="2506" y="58"/>
                    </a:lnTo>
                    <a:lnTo>
                      <a:pt x="2499" y="56"/>
                    </a:lnTo>
                    <a:lnTo>
                      <a:pt x="2492" y="56"/>
                    </a:lnTo>
                    <a:lnTo>
                      <a:pt x="2475" y="58"/>
                    </a:lnTo>
                    <a:lnTo>
                      <a:pt x="2461" y="60"/>
                    </a:lnTo>
                    <a:lnTo>
                      <a:pt x="2451" y="64"/>
                    </a:lnTo>
                    <a:lnTo>
                      <a:pt x="2442" y="68"/>
                    </a:lnTo>
                    <a:lnTo>
                      <a:pt x="2449" y="94"/>
                    </a:lnTo>
                    <a:lnTo>
                      <a:pt x="2456" y="90"/>
                    </a:lnTo>
                    <a:lnTo>
                      <a:pt x="2465" y="87"/>
                    </a:lnTo>
                    <a:lnTo>
                      <a:pt x="2474" y="84"/>
                    </a:lnTo>
                    <a:lnTo>
                      <a:pt x="2484" y="84"/>
                    </a:lnTo>
                    <a:lnTo>
                      <a:pt x="2490" y="84"/>
                    </a:lnTo>
                    <a:lnTo>
                      <a:pt x="2496" y="85"/>
                    </a:lnTo>
                    <a:lnTo>
                      <a:pt x="2500" y="88"/>
                    </a:lnTo>
                    <a:lnTo>
                      <a:pt x="2503" y="90"/>
                    </a:lnTo>
                    <a:lnTo>
                      <a:pt x="2506" y="92"/>
                    </a:lnTo>
                    <a:lnTo>
                      <a:pt x="2507" y="95"/>
                    </a:lnTo>
                    <a:lnTo>
                      <a:pt x="2507" y="98"/>
                    </a:lnTo>
                    <a:lnTo>
                      <a:pt x="2508" y="101"/>
                    </a:lnTo>
                    <a:lnTo>
                      <a:pt x="2508" y="103"/>
                    </a:lnTo>
                    <a:lnTo>
                      <a:pt x="2492" y="103"/>
                    </a:lnTo>
                    <a:lnTo>
                      <a:pt x="2476" y="105"/>
                    </a:lnTo>
                    <a:lnTo>
                      <a:pt x="2465" y="110"/>
                    </a:lnTo>
                    <a:lnTo>
                      <a:pt x="2454" y="114"/>
                    </a:lnTo>
                    <a:lnTo>
                      <a:pt x="2448" y="118"/>
                    </a:lnTo>
                    <a:lnTo>
                      <a:pt x="2445" y="122"/>
                    </a:lnTo>
                    <a:lnTo>
                      <a:pt x="2441" y="126"/>
                    </a:lnTo>
                    <a:lnTo>
                      <a:pt x="2439" y="131"/>
                    </a:lnTo>
                    <a:lnTo>
                      <a:pt x="2435" y="136"/>
                    </a:lnTo>
                    <a:lnTo>
                      <a:pt x="2434" y="141"/>
                    </a:lnTo>
                    <a:lnTo>
                      <a:pt x="2433" y="147"/>
                    </a:lnTo>
                    <a:lnTo>
                      <a:pt x="2433" y="152"/>
                    </a:lnTo>
                    <a:lnTo>
                      <a:pt x="2433" y="160"/>
                    </a:lnTo>
                    <a:lnTo>
                      <a:pt x="2435" y="168"/>
                    </a:lnTo>
                    <a:lnTo>
                      <a:pt x="2439" y="175"/>
                    </a:lnTo>
                    <a:lnTo>
                      <a:pt x="2444" y="181"/>
                    </a:lnTo>
                    <a:lnTo>
                      <a:pt x="2449" y="186"/>
                    </a:lnTo>
                    <a:lnTo>
                      <a:pt x="2457" y="189"/>
                    </a:lnTo>
                    <a:lnTo>
                      <a:pt x="2465" y="192"/>
                    </a:lnTo>
                    <a:lnTo>
                      <a:pt x="2474" y="192"/>
                    </a:lnTo>
                    <a:lnTo>
                      <a:pt x="2485" y="192"/>
                    </a:lnTo>
                    <a:lnTo>
                      <a:pt x="2495" y="189"/>
                    </a:lnTo>
                    <a:lnTo>
                      <a:pt x="2499" y="187"/>
                    </a:lnTo>
                    <a:lnTo>
                      <a:pt x="2503" y="183"/>
                    </a:lnTo>
                    <a:lnTo>
                      <a:pt x="2507" y="180"/>
                    </a:lnTo>
                    <a:lnTo>
                      <a:pt x="2510" y="177"/>
                    </a:lnTo>
                    <a:lnTo>
                      <a:pt x="2511" y="177"/>
                    </a:lnTo>
                    <a:lnTo>
                      <a:pt x="2513" y="190"/>
                    </a:lnTo>
                    <a:lnTo>
                      <a:pt x="2549" y="190"/>
                    </a:lnTo>
                    <a:close/>
                    <a:moveTo>
                      <a:pt x="2509" y="142"/>
                    </a:moveTo>
                    <a:lnTo>
                      <a:pt x="2509" y="146"/>
                    </a:lnTo>
                    <a:lnTo>
                      <a:pt x="2508" y="149"/>
                    </a:lnTo>
                    <a:lnTo>
                      <a:pt x="2505" y="156"/>
                    </a:lnTo>
                    <a:lnTo>
                      <a:pt x="2500" y="160"/>
                    </a:lnTo>
                    <a:lnTo>
                      <a:pt x="2497" y="162"/>
                    </a:lnTo>
                    <a:lnTo>
                      <a:pt x="2495" y="163"/>
                    </a:lnTo>
                    <a:lnTo>
                      <a:pt x="2490" y="165"/>
                    </a:lnTo>
                    <a:lnTo>
                      <a:pt x="2487" y="165"/>
                    </a:lnTo>
                    <a:lnTo>
                      <a:pt x="2484" y="165"/>
                    </a:lnTo>
                    <a:lnTo>
                      <a:pt x="2481" y="163"/>
                    </a:lnTo>
                    <a:lnTo>
                      <a:pt x="2479" y="162"/>
                    </a:lnTo>
                    <a:lnTo>
                      <a:pt x="2476" y="160"/>
                    </a:lnTo>
                    <a:lnTo>
                      <a:pt x="2474" y="158"/>
                    </a:lnTo>
                    <a:lnTo>
                      <a:pt x="2473" y="156"/>
                    </a:lnTo>
                    <a:lnTo>
                      <a:pt x="2472" y="152"/>
                    </a:lnTo>
                    <a:lnTo>
                      <a:pt x="2472" y="149"/>
                    </a:lnTo>
                    <a:lnTo>
                      <a:pt x="2472" y="143"/>
                    </a:lnTo>
                    <a:lnTo>
                      <a:pt x="2474" y="139"/>
                    </a:lnTo>
                    <a:lnTo>
                      <a:pt x="2478" y="136"/>
                    </a:lnTo>
                    <a:lnTo>
                      <a:pt x="2483" y="132"/>
                    </a:lnTo>
                    <a:lnTo>
                      <a:pt x="2488" y="130"/>
                    </a:lnTo>
                    <a:lnTo>
                      <a:pt x="2494" y="129"/>
                    </a:lnTo>
                    <a:lnTo>
                      <a:pt x="2501" y="129"/>
                    </a:lnTo>
                    <a:lnTo>
                      <a:pt x="2509" y="128"/>
                    </a:lnTo>
                    <a:lnTo>
                      <a:pt x="2509" y="142"/>
                    </a:lnTo>
                    <a:close/>
                    <a:moveTo>
                      <a:pt x="2578" y="190"/>
                    </a:moveTo>
                    <a:lnTo>
                      <a:pt x="2618" y="190"/>
                    </a:lnTo>
                    <a:lnTo>
                      <a:pt x="2618" y="0"/>
                    </a:lnTo>
                    <a:lnTo>
                      <a:pt x="2578" y="0"/>
                    </a:lnTo>
                    <a:lnTo>
                      <a:pt x="2578" y="19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>
                <a:off x="849313" y="3710070"/>
                <a:ext cx="1542900" cy="78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7" name="Google Shape;257;p36"/>
            <p:cNvGrpSpPr/>
            <p:nvPr/>
          </p:nvGrpSpPr>
          <p:grpSpPr>
            <a:xfrm>
              <a:off x="6663579" y="3012511"/>
              <a:ext cx="1669311" cy="1467776"/>
              <a:chOff x="6977063" y="2514600"/>
              <a:chExt cx="1890713" cy="1727201"/>
            </a:xfrm>
          </p:grpSpPr>
          <p:sp>
            <p:nvSpPr>
              <p:cNvPr id="258" name="Google Shape;258;p36"/>
              <p:cNvSpPr/>
              <p:nvPr/>
            </p:nvSpPr>
            <p:spPr>
              <a:xfrm>
                <a:off x="6977063" y="2514600"/>
                <a:ext cx="1890713" cy="1727201"/>
              </a:xfrm>
              <a:custGeom>
                <a:rect b="b" l="l" r="r" t="t"/>
                <a:pathLst>
                  <a:path extrusionOk="0" h="3265" w="3572">
                    <a:moveTo>
                      <a:pt x="126" y="0"/>
                    </a:moveTo>
                    <a:lnTo>
                      <a:pt x="3446" y="0"/>
                    </a:lnTo>
                    <a:lnTo>
                      <a:pt x="3459" y="1"/>
                    </a:lnTo>
                    <a:lnTo>
                      <a:pt x="3472" y="3"/>
                    </a:lnTo>
                    <a:lnTo>
                      <a:pt x="3484" y="5"/>
                    </a:lnTo>
                    <a:lnTo>
                      <a:pt x="3496" y="10"/>
                    </a:lnTo>
                    <a:lnTo>
                      <a:pt x="3506" y="16"/>
                    </a:lnTo>
                    <a:lnTo>
                      <a:pt x="3517" y="22"/>
                    </a:lnTo>
                    <a:lnTo>
                      <a:pt x="3527" y="30"/>
                    </a:lnTo>
                    <a:lnTo>
                      <a:pt x="3536" y="39"/>
                    </a:lnTo>
                    <a:lnTo>
                      <a:pt x="3543" y="48"/>
                    </a:lnTo>
                    <a:lnTo>
                      <a:pt x="3551" y="58"/>
                    </a:lnTo>
                    <a:lnTo>
                      <a:pt x="3557" y="69"/>
                    </a:lnTo>
                    <a:lnTo>
                      <a:pt x="3563" y="80"/>
                    </a:lnTo>
                    <a:lnTo>
                      <a:pt x="3567" y="92"/>
                    </a:lnTo>
                    <a:lnTo>
                      <a:pt x="3570" y="105"/>
                    </a:lnTo>
                    <a:lnTo>
                      <a:pt x="3572" y="117"/>
                    </a:lnTo>
                    <a:lnTo>
                      <a:pt x="3572" y="130"/>
                    </a:lnTo>
                    <a:lnTo>
                      <a:pt x="3572" y="3136"/>
                    </a:lnTo>
                    <a:lnTo>
                      <a:pt x="3572" y="3149"/>
                    </a:lnTo>
                    <a:lnTo>
                      <a:pt x="3570" y="3162"/>
                    </a:lnTo>
                    <a:lnTo>
                      <a:pt x="3567" y="3174"/>
                    </a:lnTo>
                    <a:lnTo>
                      <a:pt x="3563" y="3186"/>
                    </a:lnTo>
                    <a:lnTo>
                      <a:pt x="3557" y="3197"/>
                    </a:lnTo>
                    <a:lnTo>
                      <a:pt x="3551" y="3209"/>
                    </a:lnTo>
                    <a:lnTo>
                      <a:pt x="3543" y="3219"/>
                    </a:lnTo>
                    <a:lnTo>
                      <a:pt x="3536" y="3227"/>
                    </a:lnTo>
                    <a:lnTo>
                      <a:pt x="3527" y="3235"/>
                    </a:lnTo>
                    <a:lnTo>
                      <a:pt x="3517" y="3243"/>
                    </a:lnTo>
                    <a:lnTo>
                      <a:pt x="3506" y="3250"/>
                    </a:lnTo>
                    <a:lnTo>
                      <a:pt x="3496" y="3255"/>
                    </a:lnTo>
                    <a:lnTo>
                      <a:pt x="3484" y="3259"/>
                    </a:lnTo>
                    <a:lnTo>
                      <a:pt x="3472" y="3262"/>
                    </a:lnTo>
                    <a:lnTo>
                      <a:pt x="3459" y="3264"/>
                    </a:lnTo>
                    <a:lnTo>
                      <a:pt x="3446" y="3265"/>
                    </a:lnTo>
                    <a:lnTo>
                      <a:pt x="126" y="3265"/>
                    </a:lnTo>
                    <a:lnTo>
                      <a:pt x="113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6" y="3255"/>
                    </a:lnTo>
                    <a:lnTo>
                      <a:pt x="66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6" y="3227"/>
                    </a:lnTo>
                    <a:lnTo>
                      <a:pt x="29" y="3219"/>
                    </a:lnTo>
                    <a:lnTo>
                      <a:pt x="21" y="3209"/>
                    </a:lnTo>
                    <a:lnTo>
                      <a:pt x="15" y="3197"/>
                    </a:lnTo>
                    <a:lnTo>
                      <a:pt x="9" y="3186"/>
                    </a:lnTo>
                    <a:lnTo>
                      <a:pt x="5" y="3174"/>
                    </a:lnTo>
                    <a:lnTo>
                      <a:pt x="2" y="3162"/>
                    </a:lnTo>
                    <a:lnTo>
                      <a:pt x="0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5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6" y="16"/>
                    </a:lnTo>
                    <a:lnTo>
                      <a:pt x="76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>
                <a:off x="7210425" y="2952750"/>
                <a:ext cx="1423987" cy="398462"/>
              </a:xfrm>
              <a:custGeom>
                <a:rect b="b" l="l" r="r" t="t"/>
                <a:pathLst>
                  <a:path extrusionOk="0" h="752" w="2692">
                    <a:moveTo>
                      <a:pt x="0" y="165"/>
                    </a:moveTo>
                    <a:lnTo>
                      <a:pt x="21" y="165"/>
                    </a:lnTo>
                    <a:lnTo>
                      <a:pt x="21" y="99"/>
                    </a:lnTo>
                    <a:lnTo>
                      <a:pt x="28" y="100"/>
                    </a:lnTo>
                    <a:lnTo>
                      <a:pt x="37" y="100"/>
                    </a:lnTo>
                    <a:lnTo>
                      <a:pt x="45" y="100"/>
                    </a:lnTo>
                    <a:lnTo>
                      <a:pt x="52" y="99"/>
                    </a:lnTo>
                    <a:lnTo>
                      <a:pt x="59" y="98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7" y="90"/>
                    </a:lnTo>
                    <a:lnTo>
                      <a:pt x="81" y="87"/>
                    </a:lnTo>
                    <a:lnTo>
                      <a:pt x="86" y="82"/>
                    </a:lnTo>
                    <a:lnTo>
                      <a:pt x="91" y="76"/>
                    </a:lnTo>
                    <a:lnTo>
                      <a:pt x="95" y="68"/>
                    </a:lnTo>
                    <a:lnTo>
                      <a:pt x="98" y="58"/>
                    </a:lnTo>
                    <a:lnTo>
                      <a:pt x="99" y="48"/>
                    </a:lnTo>
                    <a:lnTo>
                      <a:pt x="98" y="37"/>
                    </a:lnTo>
                    <a:lnTo>
                      <a:pt x="94" y="28"/>
                    </a:lnTo>
                    <a:lnTo>
                      <a:pt x="90" y="20"/>
                    </a:lnTo>
                    <a:lnTo>
                      <a:pt x="85" y="13"/>
                    </a:lnTo>
                    <a:lnTo>
                      <a:pt x="80" y="10"/>
                    </a:lnTo>
                    <a:lnTo>
                      <a:pt x="76" y="8"/>
                    </a:lnTo>
                    <a:lnTo>
                      <a:pt x="72" y="5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39" y="0"/>
                    </a:lnTo>
                    <a:lnTo>
                      <a:pt x="28" y="0"/>
                    </a:lnTo>
                    <a:lnTo>
                      <a:pt x="18" y="1"/>
                    </a:lnTo>
                    <a:lnTo>
                      <a:pt x="8" y="1"/>
                    </a:lnTo>
                    <a:lnTo>
                      <a:pt x="0" y="3"/>
                    </a:lnTo>
                    <a:lnTo>
                      <a:pt x="0" y="165"/>
                    </a:lnTo>
                    <a:close/>
                    <a:moveTo>
                      <a:pt x="21" y="18"/>
                    </a:moveTo>
                    <a:lnTo>
                      <a:pt x="28" y="17"/>
                    </a:lnTo>
                    <a:lnTo>
                      <a:pt x="40" y="17"/>
                    </a:lnTo>
                    <a:lnTo>
                      <a:pt x="48" y="17"/>
                    </a:lnTo>
                    <a:lnTo>
                      <a:pt x="55" y="18"/>
                    </a:lnTo>
                    <a:lnTo>
                      <a:pt x="62" y="21"/>
                    </a:lnTo>
                    <a:lnTo>
                      <a:pt x="67" y="24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7" y="41"/>
                    </a:lnTo>
                    <a:lnTo>
                      <a:pt x="78" y="49"/>
                    </a:lnTo>
                    <a:lnTo>
                      <a:pt x="77" y="57"/>
                    </a:lnTo>
                    <a:lnTo>
                      <a:pt x="75" y="63"/>
                    </a:lnTo>
                    <a:lnTo>
                      <a:pt x="72" y="69"/>
                    </a:lnTo>
                    <a:lnTo>
                      <a:pt x="67" y="75"/>
                    </a:lnTo>
                    <a:lnTo>
                      <a:pt x="61" y="78"/>
                    </a:lnTo>
                    <a:lnTo>
                      <a:pt x="54" y="81"/>
                    </a:lnTo>
                    <a:lnTo>
                      <a:pt x="47" y="82"/>
                    </a:lnTo>
                    <a:lnTo>
                      <a:pt x="38" y="83"/>
                    </a:lnTo>
                    <a:lnTo>
                      <a:pt x="28" y="83"/>
                    </a:lnTo>
                    <a:lnTo>
                      <a:pt x="21" y="81"/>
                    </a:lnTo>
                    <a:lnTo>
                      <a:pt x="21" y="18"/>
                    </a:lnTo>
                    <a:close/>
                    <a:moveTo>
                      <a:pt x="121" y="165"/>
                    </a:moveTo>
                    <a:lnTo>
                      <a:pt x="142" y="165"/>
                    </a:lnTo>
                    <a:lnTo>
                      <a:pt x="142" y="102"/>
                    </a:lnTo>
                    <a:lnTo>
                      <a:pt x="142" y="97"/>
                    </a:lnTo>
                    <a:lnTo>
                      <a:pt x="143" y="92"/>
                    </a:lnTo>
                    <a:lnTo>
                      <a:pt x="144" y="86"/>
                    </a:lnTo>
                    <a:lnTo>
                      <a:pt x="146" y="81"/>
                    </a:lnTo>
                    <a:lnTo>
                      <a:pt x="149" y="76"/>
                    </a:lnTo>
                    <a:lnTo>
                      <a:pt x="153" y="72"/>
                    </a:lnTo>
                    <a:lnTo>
                      <a:pt x="156" y="69"/>
                    </a:lnTo>
                    <a:lnTo>
                      <a:pt x="160" y="67"/>
                    </a:lnTo>
                    <a:lnTo>
                      <a:pt x="166" y="65"/>
                    </a:lnTo>
                    <a:lnTo>
                      <a:pt x="171" y="65"/>
                    </a:lnTo>
                    <a:lnTo>
                      <a:pt x="174" y="65"/>
                    </a:lnTo>
                    <a:lnTo>
                      <a:pt x="177" y="66"/>
                    </a:lnTo>
                    <a:lnTo>
                      <a:pt x="177" y="44"/>
                    </a:lnTo>
                    <a:lnTo>
                      <a:pt x="175" y="44"/>
                    </a:lnTo>
                    <a:lnTo>
                      <a:pt x="172" y="44"/>
                    </a:lnTo>
                    <a:lnTo>
                      <a:pt x="167" y="44"/>
                    </a:lnTo>
                    <a:lnTo>
                      <a:pt x="161" y="46"/>
                    </a:lnTo>
                    <a:lnTo>
                      <a:pt x="157" y="48"/>
                    </a:lnTo>
                    <a:lnTo>
                      <a:pt x="153" y="51"/>
                    </a:lnTo>
                    <a:lnTo>
                      <a:pt x="148" y="55"/>
                    </a:lnTo>
                    <a:lnTo>
                      <a:pt x="145" y="59"/>
                    </a:lnTo>
                    <a:lnTo>
                      <a:pt x="143" y="65"/>
                    </a:lnTo>
                    <a:lnTo>
                      <a:pt x="140" y="70"/>
                    </a:lnTo>
                    <a:lnTo>
                      <a:pt x="140" y="70"/>
                    </a:lnTo>
                    <a:lnTo>
                      <a:pt x="139" y="47"/>
                    </a:lnTo>
                    <a:lnTo>
                      <a:pt x="120" y="47"/>
                    </a:lnTo>
                    <a:lnTo>
                      <a:pt x="120" y="56"/>
                    </a:lnTo>
                    <a:lnTo>
                      <a:pt x="121" y="65"/>
                    </a:lnTo>
                    <a:lnTo>
                      <a:pt x="121" y="73"/>
                    </a:lnTo>
                    <a:lnTo>
                      <a:pt x="121" y="83"/>
                    </a:lnTo>
                    <a:lnTo>
                      <a:pt x="121" y="165"/>
                    </a:lnTo>
                    <a:close/>
                    <a:moveTo>
                      <a:pt x="244" y="44"/>
                    </a:moveTo>
                    <a:lnTo>
                      <a:pt x="233" y="46"/>
                    </a:lnTo>
                    <a:lnTo>
                      <a:pt x="222" y="49"/>
                    </a:lnTo>
                    <a:lnTo>
                      <a:pt x="217" y="51"/>
                    </a:lnTo>
                    <a:lnTo>
                      <a:pt x="212" y="53"/>
                    </a:lnTo>
                    <a:lnTo>
                      <a:pt x="208" y="57"/>
                    </a:lnTo>
                    <a:lnTo>
                      <a:pt x="204" y="61"/>
                    </a:lnTo>
                    <a:lnTo>
                      <a:pt x="200" y="65"/>
                    </a:lnTo>
                    <a:lnTo>
                      <a:pt x="197" y="70"/>
                    </a:lnTo>
                    <a:lnTo>
                      <a:pt x="195" y="75"/>
                    </a:lnTo>
                    <a:lnTo>
                      <a:pt x="193" y="80"/>
                    </a:lnTo>
                    <a:lnTo>
                      <a:pt x="190" y="87"/>
                    </a:lnTo>
                    <a:lnTo>
                      <a:pt x="189" y="92"/>
                    </a:lnTo>
                    <a:lnTo>
                      <a:pt x="188" y="99"/>
                    </a:lnTo>
                    <a:lnTo>
                      <a:pt x="187" y="107"/>
                    </a:lnTo>
                    <a:lnTo>
                      <a:pt x="188" y="114"/>
                    </a:lnTo>
                    <a:lnTo>
                      <a:pt x="189" y="120"/>
                    </a:lnTo>
                    <a:lnTo>
                      <a:pt x="190" y="126"/>
                    </a:lnTo>
                    <a:lnTo>
                      <a:pt x="192" y="133"/>
                    </a:lnTo>
                    <a:lnTo>
                      <a:pt x="194" y="137"/>
                    </a:lnTo>
                    <a:lnTo>
                      <a:pt x="197" y="143"/>
                    </a:lnTo>
                    <a:lnTo>
                      <a:pt x="200" y="147"/>
                    </a:lnTo>
                    <a:lnTo>
                      <a:pt x="203" y="151"/>
                    </a:lnTo>
                    <a:lnTo>
                      <a:pt x="208" y="155"/>
                    </a:lnTo>
                    <a:lnTo>
                      <a:pt x="212" y="158"/>
                    </a:lnTo>
                    <a:lnTo>
                      <a:pt x="216" y="160"/>
                    </a:lnTo>
                    <a:lnTo>
                      <a:pt x="221" y="163"/>
                    </a:lnTo>
                    <a:lnTo>
                      <a:pt x="231" y="166"/>
                    </a:lnTo>
                    <a:lnTo>
                      <a:pt x="242" y="167"/>
                    </a:lnTo>
                    <a:lnTo>
                      <a:pt x="253" y="166"/>
                    </a:lnTo>
                    <a:lnTo>
                      <a:pt x="263" y="164"/>
                    </a:lnTo>
                    <a:lnTo>
                      <a:pt x="273" y="159"/>
                    </a:lnTo>
                    <a:lnTo>
                      <a:pt x="281" y="153"/>
                    </a:lnTo>
                    <a:lnTo>
                      <a:pt x="285" y="148"/>
                    </a:lnTo>
                    <a:lnTo>
                      <a:pt x="289" y="144"/>
                    </a:lnTo>
                    <a:lnTo>
                      <a:pt x="292" y="139"/>
                    </a:lnTo>
                    <a:lnTo>
                      <a:pt x="294" y="133"/>
                    </a:lnTo>
                    <a:lnTo>
                      <a:pt x="296" y="127"/>
                    </a:lnTo>
                    <a:lnTo>
                      <a:pt x="298" y="120"/>
                    </a:lnTo>
                    <a:lnTo>
                      <a:pt x="298" y="112"/>
                    </a:lnTo>
                    <a:lnTo>
                      <a:pt x="300" y="105"/>
                    </a:lnTo>
                    <a:lnTo>
                      <a:pt x="298" y="92"/>
                    </a:lnTo>
                    <a:lnTo>
                      <a:pt x="295" y="80"/>
                    </a:lnTo>
                    <a:lnTo>
                      <a:pt x="293" y="75"/>
                    </a:lnTo>
                    <a:lnTo>
                      <a:pt x="291" y="70"/>
                    </a:lnTo>
                    <a:lnTo>
                      <a:pt x="288" y="66"/>
                    </a:lnTo>
                    <a:lnTo>
                      <a:pt x="284" y="61"/>
                    </a:lnTo>
                    <a:lnTo>
                      <a:pt x="280" y="58"/>
                    </a:lnTo>
                    <a:lnTo>
                      <a:pt x="276" y="55"/>
                    </a:lnTo>
                    <a:lnTo>
                      <a:pt x="271" y="51"/>
                    </a:lnTo>
                    <a:lnTo>
                      <a:pt x="267" y="49"/>
                    </a:lnTo>
                    <a:lnTo>
                      <a:pt x="262" y="47"/>
                    </a:lnTo>
                    <a:lnTo>
                      <a:pt x="256" y="46"/>
                    </a:lnTo>
                    <a:lnTo>
                      <a:pt x="250" y="44"/>
                    </a:lnTo>
                    <a:lnTo>
                      <a:pt x="244" y="44"/>
                    </a:lnTo>
                    <a:close/>
                    <a:moveTo>
                      <a:pt x="243" y="60"/>
                    </a:moveTo>
                    <a:lnTo>
                      <a:pt x="249" y="60"/>
                    </a:lnTo>
                    <a:lnTo>
                      <a:pt x="252" y="61"/>
                    </a:lnTo>
                    <a:lnTo>
                      <a:pt x="256" y="62"/>
                    </a:lnTo>
                    <a:lnTo>
                      <a:pt x="260" y="65"/>
                    </a:lnTo>
                    <a:lnTo>
                      <a:pt x="265" y="69"/>
                    </a:lnTo>
                    <a:lnTo>
                      <a:pt x="270" y="76"/>
                    </a:lnTo>
                    <a:lnTo>
                      <a:pt x="274" y="82"/>
                    </a:lnTo>
                    <a:lnTo>
                      <a:pt x="276" y="90"/>
                    </a:lnTo>
                    <a:lnTo>
                      <a:pt x="278" y="98"/>
                    </a:lnTo>
                    <a:lnTo>
                      <a:pt x="278" y="106"/>
                    </a:lnTo>
                    <a:lnTo>
                      <a:pt x="277" y="115"/>
                    </a:lnTo>
                    <a:lnTo>
                      <a:pt x="276" y="124"/>
                    </a:lnTo>
                    <a:lnTo>
                      <a:pt x="273" y="131"/>
                    </a:lnTo>
                    <a:lnTo>
                      <a:pt x="268" y="138"/>
                    </a:lnTo>
                    <a:lnTo>
                      <a:pt x="263" y="144"/>
                    </a:lnTo>
                    <a:lnTo>
                      <a:pt x="257" y="148"/>
                    </a:lnTo>
                    <a:lnTo>
                      <a:pt x="251" y="150"/>
                    </a:lnTo>
                    <a:lnTo>
                      <a:pt x="243" y="151"/>
                    </a:lnTo>
                    <a:lnTo>
                      <a:pt x="236" y="150"/>
                    </a:lnTo>
                    <a:lnTo>
                      <a:pt x="229" y="148"/>
                    </a:lnTo>
                    <a:lnTo>
                      <a:pt x="224" y="144"/>
                    </a:lnTo>
                    <a:lnTo>
                      <a:pt x="219" y="138"/>
                    </a:lnTo>
                    <a:lnTo>
                      <a:pt x="214" y="131"/>
                    </a:lnTo>
                    <a:lnTo>
                      <a:pt x="211" y="124"/>
                    </a:lnTo>
                    <a:lnTo>
                      <a:pt x="210" y="116"/>
                    </a:lnTo>
                    <a:lnTo>
                      <a:pt x="209" y="106"/>
                    </a:lnTo>
                    <a:lnTo>
                      <a:pt x="209" y="98"/>
                    </a:lnTo>
                    <a:lnTo>
                      <a:pt x="211" y="89"/>
                    </a:lnTo>
                    <a:lnTo>
                      <a:pt x="213" y="81"/>
                    </a:lnTo>
                    <a:lnTo>
                      <a:pt x="217" y="75"/>
                    </a:lnTo>
                    <a:lnTo>
                      <a:pt x="222" y="69"/>
                    </a:lnTo>
                    <a:lnTo>
                      <a:pt x="228" y="65"/>
                    </a:lnTo>
                    <a:lnTo>
                      <a:pt x="236" y="61"/>
                    </a:lnTo>
                    <a:lnTo>
                      <a:pt x="243" y="60"/>
                    </a:lnTo>
                    <a:close/>
                    <a:moveTo>
                      <a:pt x="325" y="165"/>
                    </a:moveTo>
                    <a:lnTo>
                      <a:pt x="346" y="165"/>
                    </a:lnTo>
                    <a:lnTo>
                      <a:pt x="346" y="94"/>
                    </a:lnTo>
                    <a:lnTo>
                      <a:pt x="346" y="88"/>
                    </a:lnTo>
                    <a:lnTo>
                      <a:pt x="347" y="83"/>
                    </a:lnTo>
                    <a:lnTo>
                      <a:pt x="349" y="79"/>
                    </a:lnTo>
                    <a:lnTo>
                      <a:pt x="351" y="76"/>
                    </a:lnTo>
                    <a:lnTo>
                      <a:pt x="354" y="71"/>
                    </a:lnTo>
                    <a:lnTo>
                      <a:pt x="357" y="69"/>
                    </a:lnTo>
                    <a:lnTo>
                      <a:pt x="360" y="66"/>
                    </a:lnTo>
                    <a:lnTo>
                      <a:pt x="364" y="63"/>
                    </a:lnTo>
                    <a:lnTo>
                      <a:pt x="369" y="62"/>
                    </a:lnTo>
                    <a:lnTo>
                      <a:pt x="373" y="62"/>
                    </a:lnTo>
                    <a:lnTo>
                      <a:pt x="378" y="62"/>
                    </a:lnTo>
                    <a:lnTo>
                      <a:pt x="384" y="65"/>
                    </a:lnTo>
                    <a:lnTo>
                      <a:pt x="387" y="67"/>
                    </a:lnTo>
                    <a:lnTo>
                      <a:pt x="391" y="71"/>
                    </a:lnTo>
                    <a:lnTo>
                      <a:pt x="393" y="76"/>
                    </a:lnTo>
                    <a:lnTo>
                      <a:pt x="396" y="81"/>
                    </a:lnTo>
                    <a:lnTo>
                      <a:pt x="397" y="88"/>
                    </a:lnTo>
                    <a:lnTo>
                      <a:pt x="397" y="95"/>
                    </a:lnTo>
                    <a:lnTo>
                      <a:pt x="397" y="165"/>
                    </a:lnTo>
                    <a:lnTo>
                      <a:pt x="417" y="165"/>
                    </a:lnTo>
                    <a:lnTo>
                      <a:pt x="417" y="92"/>
                    </a:lnTo>
                    <a:lnTo>
                      <a:pt x="417" y="86"/>
                    </a:lnTo>
                    <a:lnTo>
                      <a:pt x="418" y="81"/>
                    </a:lnTo>
                    <a:lnTo>
                      <a:pt x="420" y="78"/>
                    </a:lnTo>
                    <a:lnTo>
                      <a:pt x="423" y="73"/>
                    </a:lnTo>
                    <a:lnTo>
                      <a:pt x="425" y="70"/>
                    </a:lnTo>
                    <a:lnTo>
                      <a:pt x="428" y="68"/>
                    </a:lnTo>
                    <a:lnTo>
                      <a:pt x="431" y="66"/>
                    </a:lnTo>
                    <a:lnTo>
                      <a:pt x="435" y="63"/>
                    </a:lnTo>
                    <a:lnTo>
                      <a:pt x="439" y="62"/>
                    </a:lnTo>
                    <a:lnTo>
                      <a:pt x="443" y="62"/>
                    </a:lnTo>
                    <a:lnTo>
                      <a:pt x="450" y="62"/>
                    </a:lnTo>
                    <a:lnTo>
                      <a:pt x="454" y="65"/>
                    </a:lnTo>
                    <a:lnTo>
                      <a:pt x="458" y="67"/>
                    </a:lnTo>
                    <a:lnTo>
                      <a:pt x="462" y="71"/>
                    </a:lnTo>
                    <a:lnTo>
                      <a:pt x="465" y="77"/>
                    </a:lnTo>
                    <a:lnTo>
                      <a:pt x="467" y="82"/>
                    </a:lnTo>
                    <a:lnTo>
                      <a:pt x="468" y="90"/>
                    </a:lnTo>
                    <a:lnTo>
                      <a:pt x="468" y="98"/>
                    </a:lnTo>
                    <a:lnTo>
                      <a:pt x="468" y="165"/>
                    </a:lnTo>
                    <a:lnTo>
                      <a:pt x="489" y="165"/>
                    </a:lnTo>
                    <a:lnTo>
                      <a:pt x="489" y="96"/>
                    </a:lnTo>
                    <a:lnTo>
                      <a:pt x="487" y="81"/>
                    </a:lnTo>
                    <a:lnTo>
                      <a:pt x="484" y="70"/>
                    </a:lnTo>
                    <a:lnTo>
                      <a:pt x="481" y="61"/>
                    </a:lnTo>
                    <a:lnTo>
                      <a:pt x="476" y="55"/>
                    </a:lnTo>
                    <a:lnTo>
                      <a:pt x="469" y="50"/>
                    </a:lnTo>
                    <a:lnTo>
                      <a:pt x="463" y="47"/>
                    </a:lnTo>
                    <a:lnTo>
                      <a:pt x="457" y="44"/>
                    </a:lnTo>
                    <a:lnTo>
                      <a:pt x="451" y="44"/>
                    </a:lnTo>
                    <a:lnTo>
                      <a:pt x="443" y="44"/>
                    </a:lnTo>
                    <a:lnTo>
                      <a:pt x="437" y="47"/>
                    </a:lnTo>
                    <a:lnTo>
                      <a:pt x="431" y="49"/>
                    </a:lnTo>
                    <a:lnTo>
                      <a:pt x="426" y="52"/>
                    </a:lnTo>
                    <a:lnTo>
                      <a:pt x="418" y="59"/>
                    </a:lnTo>
                    <a:lnTo>
                      <a:pt x="413" y="68"/>
                    </a:lnTo>
                    <a:lnTo>
                      <a:pt x="413" y="68"/>
                    </a:lnTo>
                    <a:lnTo>
                      <a:pt x="411" y="63"/>
                    </a:lnTo>
                    <a:lnTo>
                      <a:pt x="408" y="58"/>
                    </a:lnTo>
                    <a:lnTo>
                      <a:pt x="404" y="55"/>
                    </a:lnTo>
                    <a:lnTo>
                      <a:pt x="400" y="51"/>
                    </a:lnTo>
                    <a:lnTo>
                      <a:pt x="396" y="48"/>
                    </a:lnTo>
                    <a:lnTo>
                      <a:pt x="391" y="46"/>
                    </a:lnTo>
                    <a:lnTo>
                      <a:pt x="386" y="44"/>
                    </a:lnTo>
                    <a:lnTo>
                      <a:pt x="381" y="44"/>
                    </a:lnTo>
                    <a:lnTo>
                      <a:pt x="373" y="44"/>
                    </a:lnTo>
                    <a:lnTo>
                      <a:pt x="368" y="46"/>
                    </a:lnTo>
                    <a:lnTo>
                      <a:pt x="362" y="48"/>
                    </a:lnTo>
                    <a:lnTo>
                      <a:pt x="358" y="51"/>
                    </a:lnTo>
                    <a:lnTo>
                      <a:pt x="354" y="55"/>
                    </a:lnTo>
                    <a:lnTo>
                      <a:pt x="350" y="58"/>
                    </a:lnTo>
                    <a:lnTo>
                      <a:pt x="347" y="62"/>
                    </a:lnTo>
                    <a:lnTo>
                      <a:pt x="344" y="66"/>
                    </a:lnTo>
                    <a:lnTo>
                      <a:pt x="344" y="66"/>
                    </a:lnTo>
                    <a:lnTo>
                      <a:pt x="343" y="47"/>
                    </a:lnTo>
                    <a:lnTo>
                      <a:pt x="324" y="47"/>
                    </a:lnTo>
                    <a:lnTo>
                      <a:pt x="325" y="62"/>
                    </a:lnTo>
                    <a:lnTo>
                      <a:pt x="325" y="79"/>
                    </a:lnTo>
                    <a:lnTo>
                      <a:pt x="325" y="165"/>
                    </a:lnTo>
                    <a:close/>
                    <a:moveTo>
                      <a:pt x="571" y="44"/>
                    </a:moveTo>
                    <a:lnTo>
                      <a:pt x="559" y="46"/>
                    </a:lnTo>
                    <a:lnTo>
                      <a:pt x="548" y="49"/>
                    </a:lnTo>
                    <a:lnTo>
                      <a:pt x="544" y="51"/>
                    </a:lnTo>
                    <a:lnTo>
                      <a:pt x="538" y="53"/>
                    </a:lnTo>
                    <a:lnTo>
                      <a:pt x="534" y="57"/>
                    </a:lnTo>
                    <a:lnTo>
                      <a:pt x="531" y="61"/>
                    </a:lnTo>
                    <a:lnTo>
                      <a:pt x="526" y="65"/>
                    </a:lnTo>
                    <a:lnTo>
                      <a:pt x="523" y="70"/>
                    </a:lnTo>
                    <a:lnTo>
                      <a:pt x="521" y="75"/>
                    </a:lnTo>
                    <a:lnTo>
                      <a:pt x="518" y="80"/>
                    </a:lnTo>
                    <a:lnTo>
                      <a:pt x="517" y="87"/>
                    </a:lnTo>
                    <a:lnTo>
                      <a:pt x="514" y="92"/>
                    </a:lnTo>
                    <a:lnTo>
                      <a:pt x="514" y="99"/>
                    </a:lnTo>
                    <a:lnTo>
                      <a:pt x="513" y="107"/>
                    </a:lnTo>
                    <a:lnTo>
                      <a:pt x="514" y="114"/>
                    </a:lnTo>
                    <a:lnTo>
                      <a:pt x="514" y="120"/>
                    </a:lnTo>
                    <a:lnTo>
                      <a:pt x="517" y="126"/>
                    </a:lnTo>
                    <a:lnTo>
                      <a:pt x="518" y="133"/>
                    </a:lnTo>
                    <a:lnTo>
                      <a:pt x="520" y="137"/>
                    </a:lnTo>
                    <a:lnTo>
                      <a:pt x="523" y="143"/>
                    </a:lnTo>
                    <a:lnTo>
                      <a:pt x="526" y="147"/>
                    </a:lnTo>
                    <a:lnTo>
                      <a:pt x="530" y="151"/>
                    </a:lnTo>
                    <a:lnTo>
                      <a:pt x="534" y="155"/>
                    </a:lnTo>
                    <a:lnTo>
                      <a:pt x="537" y="158"/>
                    </a:lnTo>
                    <a:lnTo>
                      <a:pt x="543" y="160"/>
                    </a:lnTo>
                    <a:lnTo>
                      <a:pt x="547" y="163"/>
                    </a:lnTo>
                    <a:lnTo>
                      <a:pt x="558" y="166"/>
                    </a:lnTo>
                    <a:lnTo>
                      <a:pt x="568" y="167"/>
                    </a:lnTo>
                    <a:lnTo>
                      <a:pt x="579" y="166"/>
                    </a:lnTo>
                    <a:lnTo>
                      <a:pt x="589" y="164"/>
                    </a:lnTo>
                    <a:lnTo>
                      <a:pt x="599" y="159"/>
                    </a:lnTo>
                    <a:lnTo>
                      <a:pt x="607" y="153"/>
                    </a:lnTo>
                    <a:lnTo>
                      <a:pt x="612" y="148"/>
                    </a:lnTo>
                    <a:lnTo>
                      <a:pt x="615" y="144"/>
                    </a:lnTo>
                    <a:lnTo>
                      <a:pt x="618" y="139"/>
                    </a:lnTo>
                    <a:lnTo>
                      <a:pt x="620" y="133"/>
                    </a:lnTo>
                    <a:lnTo>
                      <a:pt x="622" y="127"/>
                    </a:lnTo>
                    <a:lnTo>
                      <a:pt x="624" y="120"/>
                    </a:lnTo>
                    <a:lnTo>
                      <a:pt x="625" y="112"/>
                    </a:lnTo>
                    <a:lnTo>
                      <a:pt x="626" y="105"/>
                    </a:lnTo>
                    <a:lnTo>
                      <a:pt x="625" y="92"/>
                    </a:lnTo>
                    <a:lnTo>
                      <a:pt x="621" y="80"/>
                    </a:lnTo>
                    <a:lnTo>
                      <a:pt x="619" y="75"/>
                    </a:lnTo>
                    <a:lnTo>
                      <a:pt x="617" y="70"/>
                    </a:lnTo>
                    <a:lnTo>
                      <a:pt x="614" y="66"/>
                    </a:lnTo>
                    <a:lnTo>
                      <a:pt x="611" y="61"/>
                    </a:lnTo>
                    <a:lnTo>
                      <a:pt x="606" y="58"/>
                    </a:lnTo>
                    <a:lnTo>
                      <a:pt x="602" y="55"/>
                    </a:lnTo>
                    <a:lnTo>
                      <a:pt x="598" y="51"/>
                    </a:lnTo>
                    <a:lnTo>
                      <a:pt x="593" y="49"/>
                    </a:lnTo>
                    <a:lnTo>
                      <a:pt x="588" y="47"/>
                    </a:lnTo>
                    <a:lnTo>
                      <a:pt x="582" y="46"/>
                    </a:lnTo>
                    <a:lnTo>
                      <a:pt x="576" y="44"/>
                    </a:lnTo>
                    <a:lnTo>
                      <a:pt x="571" y="44"/>
                    </a:lnTo>
                    <a:close/>
                    <a:moveTo>
                      <a:pt x="570" y="60"/>
                    </a:moveTo>
                    <a:lnTo>
                      <a:pt x="574" y="60"/>
                    </a:lnTo>
                    <a:lnTo>
                      <a:pt x="578" y="61"/>
                    </a:lnTo>
                    <a:lnTo>
                      <a:pt x="582" y="62"/>
                    </a:lnTo>
                    <a:lnTo>
                      <a:pt x="586" y="65"/>
                    </a:lnTo>
                    <a:lnTo>
                      <a:pt x="591" y="69"/>
                    </a:lnTo>
                    <a:lnTo>
                      <a:pt x="597" y="76"/>
                    </a:lnTo>
                    <a:lnTo>
                      <a:pt x="600" y="82"/>
                    </a:lnTo>
                    <a:lnTo>
                      <a:pt x="602" y="90"/>
                    </a:lnTo>
                    <a:lnTo>
                      <a:pt x="604" y="98"/>
                    </a:lnTo>
                    <a:lnTo>
                      <a:pt x="604" y="106"/>
                    </a:lnTo>
                    <a:lnTo>
                      <a:pt x="603" y="115"/>
                    </a:lnTo>
                    <a:lnTo>
                      <a:pt x="602" y="124"/>
                    </a:lnTo>
                    <a:lnTo>
                      <a:pt x="599" y="131"/>
                    </a:lnTo>
                    <a:lnTo>
                      <a:pt x="594" y="138"/>
                    </a:lnTo>
                    <a:lnTo>
                      <a:pt x="589" y="144"/>
                    </a:lnTo>
                    <a:lnTo>
                      <a:pt x="584" y="148"/>
                    </a:lnTo>
                    <a:lnTo>
                      <a:pt x="577" y="150"/>
                    </a:lnTo>
                    <a:lnTo>
                      <a:pt x="570" y="151"/>
                    </a:lnTo>
                    <a:lnTo>
                      <a:pt x="562" y="150"/>
                    </a:lnTo>
                    <a:lnTo>
                      <a:pt x="555" y="148"/>
                    </a:lnTo>
                    <a:lnTo>
                      <a:pt x="550" y="144"/>
                    </a:lnTo>
                    <a:lnTo>
                      <a:pt x="545" y="138"/>
                    </a:lnTo>
                    <a:lnTo>
                      <a:pt x="540" y="131"/>
                    </a:lnTo>
                    <a:lnTo>
                      <a:pt x="537" y="124"/>
                    </a:lnTo>
                    <a:lnTo>
                      <a:pt x="535" y="116"/>
                    </a:lnTo>
                    <a:lnTo>
                      <a:pt x="535" y="106"/>
                    </a:lnTo>
                    <a:lnTo>
                      <a:pt x="535" y="98"/>
                    </a:lnTo>
                    <a:lnTo>
                      <a:pt x="537" y="89"/>
                    </a:lnTo>
                    <a:lnTo>
                      <a:pt x="539" y="81"/>
                    </a:lnTo>
                    <a:lnTo>
                      <a:pt x="544" y="75"/>
                    </a:lnTo>
                    <a:lnTo>
                      <a:pt x="548" y="69"/>
                    </a:lnTo>
                    <a:lnTo>
                      <a:pt x="554" y="65"/>
                    </a:lnTo>
                    <a:lnTo>
                      <a:pt x="561" y="61"/>
                    </a:lnTo>
                    <a:lnTo>
                      <a:pt x="570" y="60"/>
                    </a:lnTo>
                    <a:close/>
                    <a:moveTo>
                      <a:pt x="635" y="47"/>
                    </a:moveTo>
                    <a:lnTo>
                      <a:pt x="679" y="165"/>
                    </a:lnTo>
                    <a:lnTo>
                      <a:pt x="699" y="165"/>
                    </a:lnTo>
                    <a:lnTo>
                      <a:pt x="743" y="47"/>
                    </a:lnTo>
                    <a:lnTo>
                      <a:pt x="722" y="47"/>
                    </a:lnTo>
                    <a:lnTo>
                      <a:pt x="700" y="114"/>
                    </a:lnTo>
                    <a:lnTo>
                      <a:pt x="695" y="128"/>
                    </a:lnTo>
                    <a:lnTo>
                      <a:pt x="690" y="144"/>
                    </a:lnTo>
                    <a:lnTo>
                      <a:pt x="689" y="144"/>
                    </a:lnTo>
                    <a:lnTo>
                      <a:pt x="685" y="128"/>
                    </a:lnTo>
                    <a:lnTo>
                      <a:pt x="681" y="114"/>
                    </a:lnTo>
                    <a:lnTo>
                      <a:pt x="658" y="47"/>
                    </a:lnTo>
                    <a:lnTo>
                      <a:pt x="635" y="47"/>
                    </a:lnTo>
                    <a:close/>
                    <a:moveTo>
                      <a:pt x="852" y="110"/>
                    </a:moveTo>
                    <a:lnTo>
                      <a:pt x="854" y="106"/>
                    </a:lnTo>
                    <a:lnTo>
                      <a:pt x="854" y="100"/>
                    </a:lnTo>
                    <a:lnTo>
                      <a:pt x="852" y="91"/>
                    </a:lnTo>
                    <a:lnTo>
                      <a:pt x="851" y="82"/>
                    </a:lnTo>
                    <a:lnTo>
                      <a:pt x="848" y="72"/>
                    </a:lnTo>
                    <a:lnTo>
                      <a:pt x="844" y="63"/>
                    </a:lnTo>
                    <a:lnTo>
                      <a:pt x="841" y="60"/>
                    </a:lnTo>
                    <a:lnTo>
                      <a:pt x="837" y="56"/>
                    </a:lnTo>
                    <a:lnTo>
                      <a:pt x="834" y="52"/>
                    </a:lnTo>
                    <a:lnTo>
                      <a:pt x="829" y="50"/>
                    </a:lnTo>
                    <a:lnTo>
                      <a:pt x="824" y="48"/>
                    </a:lnTo>
                    <a:lnTo>
                      <a:pt x="819" y="46"/>
                    </a:lnTo>
                    <a:lnTo>
                      <a:pt x="813" y="44"/>
                    </a:lnTo>
                    <a:lnTo>
                      <a:pt x="806" y="44"/>
                    </a:lnTo>
                    <a:lnTo>
                      <a:pt x="800" y="44"/>
                    </a:lnTo>
                    <a:lnTo>
                      <a:pt x="794" y="46"/>
                    </a:lnTo>
                    <a:lnTo>
                      <a:pt x="789" y="47"/>
                    </a:lnTo>
                    <a:lnTo>
                      <a:pt x="783" y="49"/>
                    </a:lnTo>
                    <a:lnTo>
                      <a:pt x="779" y="52"/>
                    </a:lnTo>
                    <a:lnTo>
                      <a:pt x="775" y="55"/>
                    </a:lnTo>
                    <a:lnTo>
                      <a:pt x="770" y="59"/>
                    </a:lnTo>
                    <a:lnTo>
                      <a:pt x="767" y="62"/>
                    </a:lnTo>
                    <a:lnTo>
                      <a:pt x="761" y="72"/>
                    </a:lnTo>
                    <a:lnTo>
                      <a:pt x="756" y="82"/>
                    </a:lnTo>
                    <a:lnTo>
                      <a:pt x="753" y="95"/>
                    </a:lnTo>
                    <a:lnTo>
                      <a:pt x="753" y="108"/>
                    </a:lnTo>
                    <a:lnTo>
                      <a:pt x="753" y="120"/>
                    </a:lnTo>
                    <a:lnTo>
                      <a:pt x="756" y="133"/>
                    </a:lnTo>
                    <a:lnTo>
                      <a:pt x="759" y="137"/>
                    </a:lnTo>
                    <a:lnTo>
                      <a:pt x="761" y="143"/>
                    </a:lnTo>
                    <a:lnTo>
                      <a:pt x="764" y="147"/>
                    </a:lnTo>
                    <a:lnTo>
                      <a:pt x="767" y="150"/>
                    </a:lnTo>
                    <a:lnTo>
                      <a:pt x="771" y="155"/>
                    </a:lnTo>
                    <a:lnTo>
                      <a:pt x="776" y="158"/>
                    </a:lnTo>
                    <a:lnTo>
                      <a:pt x="780" y="160"/>
                    </a:lnTo>
                    <a:lnTo>
                      <a:pt x="786" y="163"/>
                    </a:lnTo>
                    <a:lnTo>
                      <a:pt x="791" y="165"/>
                    </a:lnTo>
                    <a:lnTo>
                      <a:pt x="796" y="166"/>
                    </a:lnTo>
                    <a:lnTo>
                      <a:pt x="803" y="167"/>
                    </a:lnTo>
                    <a:lnTo>
                      <a:pt x="809" y="167"/>
                    </a:lnTo>
                    <a:lnTo>
                      <a:pt x="821" y="166"/>
                    </a:lnTo>
                    <a:lnTo>
                      <a:pt x="832" y="165"/>
                    </a:lnTo>
                    <a:lnTo>
                      <a:pt x="841" y="163"/>
                    </a:lnTo>
                    <a:lnTo>
                      <a:pt x="847" y="160"/>
                    </a:lnTo>
                    <a:lnTo>
                      <a:pt x="843" y="145"/>
                    </a:lnTo>
                    <a:lnTo>
                      <a:pt x="837" y="147"/>
                    </a:lnTo>
                    <a:lnTo>
                      <a:pt x="830" y="149"/>
                    </a:lnTo>
                    <a:lnTo>
                      <a:pt x="821" y="150"/>
                    </a:lnTo>
                    <a:lnTo>
                      <a:pt x="811" y="150"/>
                    </a:lnTo>
                    <a:lnTo>
                      <a:pt x="804" y="150"/>
                    </a:lnTo>
                    <a:lnTo>
                      <a:pt x="796" y="148"/>
                    </a:lnTo>
                    <a:lnTo>
                      <a:pt x="790" y="145"/>
                    </a:lnTo>
                    <a:lnTo>
                      <a:pt x="784" y="141"/>
                    </a:lnTo>
                    <a:lnTo>
                      <a:pt x="779" y="136"/>
                    </a:lnTo>
                    <a:lnTo>
                      <a:pt x="776" y="128"/>
                    </a:lnTo>
                    <a:lnTo>
                      <a:pt x="774" y="120"/>
                    </a:lnTo>
                    <a:lnTo>
                      <a:pt x="773" y="110"/>
                    </a:lnTo>
                    <a:lnTo>
                      <a:pt x="852" y="110"/>
                    </a:lnTo>
                    <a:close/>
                    <a:moveTo>
                      <a:pt x="773" y="95"/>
                    </a:moveTo>
                    <a:lnTo>
                      <a:pt x="774" y="89"/>
                    </a:lnTo>
                    <a:lnTo>
                      <a:pt x="776" y="82"/>
                    </a:lnTo>
                    <a:lnTo>
                      <a:pt x="778" y="77"/>
                    </a:lnTo>
                    <a:lnTo>
                      <a:pt x="781" y="71"/>
                    </a:lnTo>
                    <a:lnTo>
                      <a:pt x="786" y="67"/>
                    </a:lnTo>
                    <a:lnTo>
                      <a:pt x="791" y="63"/>
                    </a:lnTo>
                    <a:lnTo>
                      <a:pt x="797" y="60"/>
                    </a:lnTo>
                    <a:lnTo>
                      <a:pt x="805" y="60"/>
                    </a:lnTo>
                    <a:lnTo>
                      <a:pt x="813" y="60"/>
                    </a:lnTo>
                    <a:lnTo>
                      <a:pt x="819" y="63"/>
                    </a:lnTo>
                    <a:lnTo>
                      <a:pt x="824" y="67"/>
                    </a:lnTo>
                    <a:lnTo>
                      <a:pt x="828" y="72"/>
                    </a:lnTo>
                    <a:lnTo>
                      <a:pt x="831" y="78"/>
                    </a:lnTo>
                    <a:lnTo>
                      <a:pt x="832" y="83"/>
                    </a:lnTo>
                    <a:lnTo>
                      <a:pt x="833" y="89"/>
                    </a:lnTo>
                    <a:lnTo>
                      <a:pt x="833" y="95"/>
                    </a:lnTo>
                    <a:lnTo>
                      <a:pt x="773" y="95"/>
                    </a:lnTo>
                    <a:close/>
                    <a:moveTo>
                      <a:pt x="879" y="165"/>
                    </a:moveTo>
                    <a:lnTo>
                      <a:pt x="900" y="165"/>
                    </a:lnTo>
                    <a:lnTo>
                      <a:pt x="900" y="102"/>
                    </a:lnTo>
                    <a:lnTo>
                      <a:pt x="900" y="97"/>
                    </a:lnTo>
                    <a:lnTo>
                      <a:pt x="900" y="92"/>
                    </a:lnTo>
                    <a:lnTo>
                      <a:pt x="902" y="86"/>
                    </a:lnTo>
                    <a:lnTo>
                      <a:pt x="904" y="81"/>
                    </a:lnTo>
                    <a:lnTo>
                      <a:pt x="906" y="76"/>
                    </a:lnTo>
                    <a:lnTo>
                      <a:pt x="910" y="72"/>
                    </a:lnTo>
                    <a:lnTo>
                      <a:pt x="914" y="69"/>
                    </a:lnTo>
                    <a:lnTo>
                      <a:pt x="918" y="67"/>
                    </a:lnTo>
                    <a:lnTo>
                      <a:pt x="923" y="65"/>
                    </a:lnTo>
                    <a:lnTo>
                      <a:pt x="928" y="65"/>
                    </a:lnTo>
                    <a:lnTo>
                      <a:pt x="932" y="65"/>
                    </a:lnTo>
                    <a:lnTo>
                      <a:pt x="936" y="66"/>
                    </a:lnTo>
                    <a:lnTo>
                      <a:pt x="936" y="44"/>
                    </a:lnTo>
                    <a:lnTo>
                      <a:pt x="932" y="44"/>
                    </a:lnTo>
                    <a:lnTo>
                      <a:pt x="929" y="44"/>
                    </a:lnTo>
                    <a:lnTo>
                      <a:pt x="925" y="44"/>
                    </a:lnTo>
                    <a:lnTo>
                      <a:pt x="919" y="46"/>
                    </a:lnTo>
                    <a:lnTo>
                      <a:pt x="915" y="48"/>
                    </a:lnTo>
                    <a:lnTo>
                      <a:pt x="911" y="51"/>
                    </a:lnTo>
                    <a:lnTo>
                      <a:pt x="906" y="55"/>
                    </a:lnTo>
                    <a:lnTo>
                      <a:pt x="903" y="59"/>
                    </a:lnTo>
                    <a:lnTo>
                      <a:pt x="900" y="65"/>
                    </a:lnTo>
                    <a:lnTo>
                      <a:pt x="898" y="70"/>
                    </a:lnTo>
                    <a:lnTo>
                      <a:pt x="897" y="70"/>
                    </a:lnTo>
                    <a:lnTo>
                      <a:pt x="896" y="47"/>
                    </a:lnTo>
                    <a:lnTo>
                      <a:pt x="878" y="47"/>
                    </a:lnTo>
                    <a:lnTo>
                      <a:pt x="878" y="56"/>
                    </a:lnTo>
                    <a:lnTo>
                      <a:pt x="878" y="65"/>
                    </a:lnTo>
                    <a:lnTo>
                      <a:pt x="879" y="73"/>
                    </a:lnTo>
                    <a:lnTo>
                      <a:pt x="879" y="83"/>
                    </a:lnTo>
                    <a:lnTo>
                      <a:pt x="879" y="165"/>
                    </a:lnTo>
                    <a:close/>
                    <a:moveTo>
                      <a:pt x="1084" y="145"/>
                    </a:moveTo>
                    <a:lnTo>
                      <a:pt x="1079" y="146"/>
                    </a:lnTo>
                    <a:lnTo>
                      <a:pt x="1074" y="148"/>
                    </a:lnTo>
                    <a:lnTo>
                      <a:pt x="1066" y="149"/>
                    </a:lnTo>
                    <a:lnTo>
                      <a:pt x="1059" y="150"/>
                    </a:lnTo>
                    <a:lnTo>
                      <a:pt x="1050" y="149"/>
                    </a:lnTo>
                    <a:lnTo>
                      <a:pt x="1043" y="147"/>
                    </a:lnTo>
                    <a:lnTo>
                      <a:pt x="1036" y="144"/>
                    </a:lnTo>
                    <a:lnTo>
                      <a:pt x="1031" y="138"/>
                    </a:lnTo>
                    <a:lnTo>
                      <a:pt x="1025" y="133"/>
                    </a:lnTo>
                    <a:lnTo>
                      <a:pt x="1022" y="125"/>
                    </a:lnTo>
                    <a:lnTo>
                      <a:pt x="1020" y="116"/>
                    </a:lnTo>
                    <a:lnTo>
                      <a:pt x="1019" y="106"/>
                    </a:lnTo>
                    <a:lnTo>
                      <a:pt x="1020" y="97"/>
                    </a:lnTo>
                    <a:lnTo>
                      <a:pt x="1021" y="89"/>
                    </a:lnTo>
                    <a:lnTo>
                      <a:pt x="1024" y="81"/>
                    </a:lnTo>
                    <a:lnTo>
                      <a:pt x="1030" y="75"/>
                    </a:lnTo>
                    <a:lnTo>
                      <a:pt x="1035" y="69"/>
                    </a:lnTo>
                    <a:lnTo>
                      <a:pt x="1041" y="65"/>
                    </a:lnTo>
                    <a:lnTo>
                      <a:pt x="1050" y="62"/>
                    </a:lnTo>
                    <a:lnTo>
                      <a:pt x="1059" y="61"/>
                    </a:lnTo>
                    <a:lnTo>
                      <a:pt x="1067" y="62"/>
                    </a:lnTo>
                    <a:lnTo>
                      <a:pt x="1074" y="63"/>
                    </a:lnTo>
                    <a:lnTo>
                      <a:pt x="1079" y="65"/>
                    </a:lnTo>
                    <a:lnTo>
                      <a:pt x="1084" y="67"/>
                    </a:lnTo>
                    <a:lnTo>
                      <a:pt x="1088" y="51"/>
                    </a:lnTo>
                    <a:lnTo>
                      <a:pt x="1083" y="49"/>
                    </a:lnTo>
                    <a:lnTo>
                      <a:pt x="1076" y="47"/>
                    </a:lnTo>
                    <a:lnTo>
                      <a:pt x="1068" y="46"/>
                    </a:lnTo>
                    <a:lnTo>
                      <a:pt x="1059" y="44"/>
                    </a:lnTo>
                    <a:lnTo>
                      <a:pt x="1052" y="44"/>
                    </a:lnTo>
                    <a:lnTo>
                      <a:pt x="1046" y="46"/>
                    </a:lnTo>
                    <a:lnTo>
                      <a:pt x="1039" y="47"/>
                    </a:lnTo>
                    <a:lnTo>
                      <a:pt x="1034" y="49"/>
                    </a:lnTo>
                    <a:lnTo>
                      <a:pt x="1029" y="52"/>
                    </a:lnTo>
                    <a:lnTo>
                      <a:pt x="1023" y="55"/>
                    </a:lnTo>
                    <a:lnTo>
                      <a:pt x="1019" y="58"/>
                    </a:lnTo>
                    <a:lnTo>
                      <a:pt x="1014" y="62"/>
                    </a:lnTo>
                    <a:lnTo>
                      <a:pt x="1011" y="67"/>
                    </a:lnTo>
                    <a:lnTo>
                      <a:pt x="1007" y="71"/>
                    </a:lnTo>
                    <a:lnTo>
                      <a:pt x="1005" y="77"/>
                    </a:lnTo>
                    <a:lnTo>
                      <a:pt x="1003" y="82"/>
                    </a:lnTo>
                    <a:lnTo>
                      <a:pt x="1000" y="88"/>
                    </a:lnTo>
                    <a:lnTo>
                      <a:pt x="999" y="94"/>
                    </a:lnTo>
                    <a:lnTo>
                      <a:pt x="998" y="100"/>
                    </a:lnTo>
                    <a:lnTo>
                      <a:pt x="998" y="107"/>
                    </a:lnTo>
                    <a:lnTo>
                      <a:pt x="999" y="120"/>
                    </a:lnTo>
                    <a:lnTo>
                      <a:pt x="1002" y="131"/>
                    </a:lnTo>
                    <a:lnTo>
                      <a:pt x="1004" y="137"/>
                    </a:lnTo>
                    <a:lnTo>
                      <a:pt x="1007" y="141"/>
                    </a:lnTo>
                    <a:lnTo>
                      <a:pt x="1010" y="147"/>
                    </a:lnTo>
                    <a:lnTo>
                      <a:pt x="1013" y="150"/>
                    </a:lnTo>
                    <a:lnTo>
                      <a:pt x="1018" y="155"/>
                    </a:lnTo>
                    <a:lnTo>
                      <a:pt x="1022" y="158"/>
                    </a:lnTo>
                    <a:lnTo>
                      <a:pt x="1026" y="160"/>
                    </a:lnTo>
                    <a:lnTo>
                      <a:pt x="1032" y="163"/>
                    </a:lnTo>
                    <a:lnTo>
                      <a:pt x="1037" y="165"/>
                    </a:lnTo>
                    <a:lnTo>
                      <a:pt x="1043" y="166"/>
                    </a:lnTo>
                    <a:lnTo>
                      <a:pt x="1048" y="167"/>
                    </a:lnTo>
                    <a:lnTo>
                      <a:pt x="1054" y="167"/>
                    </a:lnTo>
                    <a:lnTo>
                      <a:pt x="1065" y="166"/>
                    </a:lnTo>
                    <a:lnTo>
                      <a:pt x="1075" y="165"/>
                    </a:lnTo>
                    <a:lnTo>
                      <a:pt x="1083" y="163"/>
                    </a:lnTo>
                    <a:lnTo>
                      <a:pt x="1088" y="160"/>
                    </a:lnTo>
                    <a:lnTo>
                      <a:pt x="1084" y="145"/>
                    </a:lnTo>
                    <a:close/>
                    <a:moveTo>
                      <a:pt x="1158" y="44"/>
                    </a:moveTo>
                    <a:lnTo>
                      <a:pt x="1147" y="46"/>
                    </a:lnTo>
                    <a:lnTo>
                      <a:pt x="1137" y="49"/>
                    </a:lnTo>
                    <a:lnTo>
                      <a:pt x="1131" y="51"/>
                    </a:lnTo>
                    <a:lnTo>
                      <a:pt x="1127" y="53"/>
                    </a:lnTo>
                    <a:lnTo>
                      <a:pt x="1122" y="57"/>
                    </a:lnTo>
                    <a:lnTo>
                      <a:pt x="1118" y="61"/>
                    </a:lnTo>
                    <a:lnTo>
                      <a:pt x="1115" y="65"/>
                    </a:lnTo>
                    <a:lnTo>
                      <a:pt x="1112" y="70"/>
                    </a:lnTo>
                    <a:lnTo>
                      <a:pt x="1108" y="75"/>
                    </a:lnTo>
                    <a:lnTo>
                      <a:pt x="1106" y="80"/>
                    </a:lnTo>
                    <a:lnTo>
                      <a:pt x="1104" y="87"/>
                    </a:lnTo>
                    <a:lnTo>
                      <a:pt x="1103" y="92"/>
                    </a:lnTo>
                    <a:lnTo>
                      <a:pt x="1102" y="99"/>
                    </a:lnTo>
                    <a:lnTo>
                      <a:pt x="1102" y="107"/>
                    </a:lnTo>
                    <a:lnTo>
                      <a:pt x="1102" y="114"/>
                    </a:lnTo>
                    <a:lnTo>
                      <a:pt x="1103" y="120"/>
                    </a:lnTo>
                    <a:lnTo>
                      <a:pt x="1104" y="126"/>
                    </a:lnTo>
                    <a:lnTo>
                      <a:pt x="1106" y="133"/>
                    </a:lnTo>
                    <a:lnTo>
                      <a:pt x="1108" y="137"/>
                    </a:lnTo>
                    <a:lnTo>
                      <a:pt x="1112" y="143"/>
                    </a:lnTo>
                    <a:lnTo>
                      <a:pt x="1114" y="147"/>
                    </a:lnTo>
                    <a:lnTo>
                      <a:pt x="1118" y="151"/>
                    </a:lnTo>
                    <a:lnTo>
                      <a:pt x="1121" y="155"/>
                    </a:lnTo>
                    <a:lnTo>
                      <a:pt x="1126" y="158"/>
                    </a:lnTo>
                    <a:lnTo>
                      <a:pt x="1130" y="160"/>
                    </a:lnTo>
                    <a:lnTo>
                      <a:pt x="1135" y="163"/>
                    </a:lnTo>
                    <a:lnTo>
                      <a:pt x="1145" y="166"/>
                    </a:lnTo>
                    <a:lnTo>
                      <a:pt x="1157" y="167"/>
                    </a:lnTo>
                    <a:lnTo>
                      <a:pt x="1167" y="166"/>
                    </a:lnTo>
                    <a:lnTo>
                      <a:pt x="1178" y="164"/>
                    </a:lnTo>
                    <a:lnTo>
                      <a:pt x="1187" y="159"/>
                    </a:lnTo>
                    <a:lnTo>
                      <a:pt x="1196" y="153"/>
                    </a:lnTo>
                    <a:lnTo>
                      <a:pt x="1199" y="148"/>
                    </a:lnTo>
                    <a:lnTo>
                      <a:pt x="1202" y="144"/>
                    </a:lnTo>
                    <a:lnTo>
                      <a:pt x="1206" y="139"/>
                    </a:lnTo>
                    <a:lnTo>
                      <a:pt x="1209" y="133"/>
                    </a:lnTo>
                    <a:lnTo>
                      <a:pt x="1211" y="127"/>
                    </a:lnTo>
                    <a:lnTo>
                      <a:pt x="1212" y="120"/>
                    </a:lnTo>
                    <a:lnTo>
                      <a:pt x="1213" y="112"/>
                    </a:lnTo>
                    <a:lnTo>
                      <a:pt x="1213" y="105"/>
                    </a:lnTo>
                    <a:lnTo>
                      <a:pt x="1212" y="92"/>
                    </a:lnTo>
                    <a:lnTo>
                      <a:pt x="1210" y="80"/>
                    </a:lnTo>
                    <a:lnTo>
                      <a:pt x="1208" y="75"/>
                    </a:lnTo>
                    <a:lnTo>
                      <a:pt x="1205" y="70"/>
                    </a:lnTo>
                    <a:lnTo>
                      <a:pt x="1201" y="66"/>
                    </a:lnTo>
                    <a:lnTo>
                      <a:pt x="1198" y="61"/>
                    </a:lnTo>
                    <a:lnTo>
                      <a:pt x="1195" y="58"/>
                    </a:lnTo>
                    <a:lnTo>
                      <a:pt x="1191" y="55"/>
                    </a:lnTo>
                    <a:lnTo>
                      <a:pt x="1186" y="51"/>
                    </a:lnTo>
                    <a:lnTo>
                      <a:pt x="1181" y="49"/>
                    </a:lnTo>
                    <a:lnTo>
                      <a:pt x="1175" y="47"/>
                    </a:lnTo>
                    <a:lnTo>
                      <a:pt x="1170" y="46"/>
                    </a:lnTo>
                    <a:lnTo>
                      <a:pt x="1165" y="44"/>
                    </a:lnTo>
                    <a:lnTo>
                      <a:pt x="1158" y="44"/>
                    </a:lnTo>
                    <a:close/>
                    <a:moveTo>
                      <a:pt x="1158" y="60"/>
                    </a:moveTo>
                    <a:lnTo>
                      <a:pt x="1162" y="60"/>
                    </a:lnTo>
                    <a:lnTo>
                      <a:pt x="1167" y="61"/>
                    </a:lnTo>
                    <a:lnTo>
                      <a:pt x="1170" y="62"/>
                    </a:lnTo>
                    <a:lnTo>
                      <a:pt x="1174" y="65"/>
                    </a:lnTo>
                    <a:lnTo>
                      <a:pt x="1180" y="69"/>
                    </a:lnTo>
                    <a:lnTo>
                      <a:pt x="1184" y="76"/>
                    </a:lnTo>
                    <a:lnTo>
                      <a:pt x="1188" y="82"/>
                    </a:lnTo>
                    <a:lnTo>
                      <a:pt x="1191" y="90"/>
                    </a:lnTo>
                    <a:lnTo>
                      <a:pt x="1192" y="98"/>
                    </a:lnTo>
                    <a:lnTo>
                      <a:pt x="1193" y="106"/>
                    </a:lnTo>
                    <a:lnTo>
                      <a:pt x="1192" y="115"/>
                    </a:lnTo>
                    <a:lnTo>
                      <a:pt x="1189" y="124"/>
                    </a:lnTo>
                    <a:lnTo>
                      <a:pt x="1186" y="131"/>
                    </a:lnTo>
                    <a:lnTo>
                      <a:pt x="1183" y="138"/>
                    </a:lnTo>
                    <a:lnTo>
                      <a:pt x="1178" y="144"/>
                    </a:lnTo>
                    <a:lnTo>
                      <a:pt x="1171" y="148"/>
                    </a:lnTo>
                    <a:lnTo>
                      <a:pt x="1165" y="150"/>
                    </a:lnTo>
                    <a:lnTo>
                      <a:pt x="1158" y="151"/>
                    </a:lnTo>
                    <a:lnTo>
                      <a:pt x="1151" y="150"/>
                    </a:lnTo>
                    <a:lnTo>
                      <a:pt x="1144" y="148"/>
                    </a:lnTo>
                    <a:lnTo>
                      <a:pt x="1138" y="144"/>
                    </a:lnTo>
                    <a:lnTo>
                      <a:pt x="1133" y="138"/>
                    </a:lnTo>
                    <a:lnTo>
                      <a:pt x="1129" y="131"/>
                    </a:lnTo>
                    <a:lnTo>
                      <a:pt x="1126" y="124"/>
                    </a:lnTo>
                    <a:lnTo>
                      <a:pt x="1124" y="116"/>
                    </a:lnTo>
                    <a:lnTo>
                      <a:pt x="1124" y="106"/>
                    </a:lnTo>
                    <a:lnTo>
                      <a:pt x="1124" y="98"/>
                    </a:lnTo>
                    <a:lnTo>
                      <a:pt x="1125" y="89"/>
                    </a:lnTo>
                    <a:lnTo>
                      <a:pt x="1128" y="81"/>
                    </a:lnTo>
                    <a:lnTo>
                      <a:pt x="1131" y="75"/>
                    </a:lnTo>
                    <a:lnTo>
                      <a:pt x="1137" y="69"/>
                    </a:lnTo>
                    <a:lnTo>
                      <a:pt x="1142" y="65"/>
                    </a:lnTo>
                    <a:lnTo>
                      <a:pt x="1149" y="61"/>
                    </a:lnTo>
                    <a:lnTo>
                      <a:pt x="1158" y="60"/>
                    </a:lnTo>
                    <a:close/>
                    <a:moveTo>
                      <a:pt x="1240" y="165"/>
                    </a:moveTo>
                    <a:lnTo>
                      <a:pt x="1260" y="165"/>
                    </a:lnTo>
                    <a:lnTo>
                      <a:pt x="1260" y="94"/>
                    </a:lnTo>
                    <a:lnTo>
                      <a:pt x="1261" y="88"/>
                    </a:lnTo>
                    <a:lnTo>
                      <a:pt x="1262" y="83"/>
                    </a:lnTo>
                    <a:lnTo>
                      <a:pt x="1263" y="79"/>
                    </a:lnTo>
                    <a:lnTo>
                      <a:pt x="1265" y="76"/>
                    </a:lnTo>
                    <a:lnTo>
                      <a:pt x="1268" y="71"/>
                    </a:lnTo>
                    <a:lnTo>
                      <a:pt x="1270" y="69"/>
                    </a:lnTo>
                    <a:lnTo>
                      <a:pt x="1275" y="66"/>
                    </a:lnTo>
                    <a:lnTo>
                      <a:pt x="1278" y="63"/>
                    </a:lnTo>
                    <a:lnTo>
                      <a:pt x="1282" y="62"/>
                    </a:lnTo>
                    <a:lnTo>
                      <a:pt x="1288" y="62"/>
                    </a:lnTo>
                    <a:lnTo>
                      <a:pt x="1293" y="62"/>
                    </a:lnTo>
                    <a:lnTo>
                      <a:pt x="1297" y="65"/>
                    </a:lnTo>
                    <a:lnTo>
                      <a:pt x="1302" y="67"/>
                    </a:lnTo>
                    <a:lnTo>
                      <a:pt x="1305" y="71"/>
                    </a:lnTo>
                    <a:lnTo>
                      <a:pt x="1308" y="76"/>
                    </a:lnTo>
                    <a:lnTo>
                      <a:pt x="1309" y="81"/>
                    </a:lnTo>
                    <a:lnTo>
                      <a:pt x="1310" y="88"/>
                    </a:lnTo>
                    <a:lnTo>
                      <a:pt x="1311" y="95"/>
                    </a:lnTo>
                    <a:lnTo>
                      <a:pt x="1311" y="165"/>
                    </a:lnTo>
                    <a:lnTo>
                      <a:pt x="1331" y="165"/>
                    </a:lnTo>
                    <a:lnTo>
                      <a:pt x="1331" y="92"/>
                    </a:lnTo>
                    <a:lnTo>
                      <a:pt x="1332" y="86"/>
                    </a:lnTo>
                    <a:lnTo>
                      <a:pt x="1333" y="81"/>
                    </a:lnTo>
                    <a:lnTo>
                      <a:pt x="1334" y="78"/>
                    </a:lnTo>
                    <a:lnTo>
                      <a:pt x="1336" y="73"/>
                    </a:lnTo>
                    <a:lnTo>
                      <a:pt x="1340" y="70"/>
                    </a:lnTo>
                    <a:lnTo>
                      <a:pt x="1343" y="68"/>
                    </a:lnTo>
                    <a:lnTo>
                      <a:pt x="1346" y="66"/>
                    </a:lnTo>
                    <a:lnTo>
                      <a:pt x="1349" y="63"/>
                    </a:lnTo>
                    <a:lnTo>
                      <a:pt x="1354" y="62"/>
                    </a:lnTo>
                    <a:lnTo>
                      <a:pt x="1358" y="62"/>
                    </a:lnTo>
                    <a:lnTo>
                      <a:pt x="1363" y="62"/>
                    </a:lnTo>
                    <a:lnTo>
                      <a:pt x="1369" y="65"/>
                    </a:lnTo>
                    <a:lnTo>
                      <a:pt x="1373" y="67"/>
                    </a:lnTo>
                    <a:lnTo>
                      <a:pt x="1376" y="71"/>
                    </a:lnTo>
                    <a:lnTo>
                      <a:pt x="1378" y="77"/>
                    </a:lnTo>
                    <a:lnTo>
                      <a:pt x="1381" y="82"/>
                    </a:lnTo>
                    <a:lnTo>
                      <a:pt x="1382" y="90"/>
                    </a:lnTo>
                    <a:lnTo>
                      <a:pt x="1383" y="98"/>
                    </a:lnTo>
                    <a:lnTo>
                      <a:pt x="1383" y="165"/>
                    </a:lnTo>
                    <a:lnTo>
                      <a:pt x="1402" y="165"/>
                    </a:lnTo>
                    <a:lnTo>
                      <a:pt x="1402" y="96"/>
                    </a:lnTo>
                    <a:lnTo>
                      <a:pt x="1402" y="81"/>
                    </a:lnTo>
                    <a:lnTo>
                      <a:pt x="1399" y="70"/>
                    </a:lnTo>
                    <a:lnTo>
                      <a:pt x="1395" y="61"/>
                    </a:lnTo>
                    <a:lnTo>
                      <a:pt x="1389" y="55"/>
                    </a:lnTo>
                    <a:lnTo>
                      <a:pt x="1384" y="50"/>
                    </a:lnTo>
                    <a:lnTo>
                      <a:pt x="1377" y="47"/>
                    </a:lnTo>
                    <a:lnTo>
                      <a:pt x="1371" y="44"/>
                    </a:lnTo>
                    <a:lnTo>
                      <a:pt x="1365" y="44"/>
                    </a:lnTo>
                    <a:lnTo>
                      <a:pt x="1358" y="44"/>
                    </a:lnTo>
                    <a:lnTo>
                      <a:pt x="1351" y="47"/>
                    </a:lnTo>
                    <a:lnTo>
                      <a:pt x="1345" y="49"/>
                    </a:lnTo>
                    <a:lnTo>
                      <a:pt x="1340" y="52"/>
                    </a:lnTo>
                    <a:lnTo>
                      <a:pt x="1333" y="59"/>
                    </a:lnTo>
                    <a:lnTo>
                      <a:pt x="1328" y="68"/>
                    </a:lnTo>
                    <a:lnTo>
                      <a:pt x="1327" y="68"/>
                    </a:lnTo>
                    <a:lnTo>
                      <a:pt x="1324" y="63"/>
                    </a:lnTo>
                    <a:lnTo>
                      <a:pt x="1322" y="58"/>
                    </a:lnTo>
                    <a:lnTo>
                      <a:pt x="1318" y="55"/>
                    </a:lnTo>
                    <a:lnTo>
                      <a:pt x="1315" y="51"/>
                    </a:lnTo>
                    <a:lnTo>
                      <a:pt x="1310" y="48"/>
                    </a:lnTo>
                    <a:lnTo>
                      <a:pt x="1305" y="46"/>
                    </a:lnTo>
                    <a:lnTo>
                      <a:pt x="1300" y="44"/>
                    </a:lnTo>
                    <a:lnTo>
                      <a:pt x="1294" y="44"/>
                    </a:lnTo>
                    <a:lnTo>
                      <a:pt x="1288" y="44"/>
                    </a:lnTo>
                    <a:lnTo>
                      <a:pt x="1281" y="46"/>
                    </a:lnTo>
                    <a:lnTo>
                      <a:pt x="1277" y="48"/>
                    </a:lnTo>
                    <a:lnTo>
                      <a:pt x="1272" y="51"/>
                    </a:lnTo>
                    <a:lnTo>
                      <a:pt x="1268" y="55"/>
                    </a:lnTo>
                    <a:lnTo>
                      <a:pt x="1264" y="58"/>
                    </a:lnTo>
                    <a:lnTo>
                      <a:pt x="1261" y="62"/>
                    </a:lnTo>
                    <a:lnTo>
                      <a:pt x="1259" y="66"/>
                    </a:lnTo>
                    <a:lnTo>
                      <a:pt x="1257" y="66"/>
                    </a:lnTo>
                    <a:lnTo>
                      <a:pt x="1257" y="47"/>
                    </a:lnTo>
                    <a:lnTo>
                      <a:pt x="1239" y="47"/>
                    </a:lnTo>
                    <a:lnTo>
                      <a:pt x="1239" y="62"/>
                    </a:lnTo>
                    <a:lnTo>
                      <a:pt x="1240" y="79"/>
                    </a:lnTo>
                    <a:lnTo>
                      <a:pt x="1240" y="165"/>
                    </a:lnTo>
                    <a:close/>
                    <a:moveTo>
                      <a:pt x="1437" y="213"/>
                    </a:moveTo>
                    <a:lnTo>
                      <a:pt x="1457" y="213"/>
                    </a:lnTo>
                    <a:lnTo>
                      <a:pt x="1457" y="149"/>
                    </a:lnTo>
                    <a:lnTo>
                      <a:pt x="1457" y="149"/>
                    </a:lnTo>
                    <a:lnTo>
                      <a:pt x="1461" y="153"/>
                    </a:lnTo>
                    <a:lnTo>
                      <a:pt x="1464" y="157"/>
                    </a:lnTo>
                    <a:lnTo>
                      <a:pt x="1467" y="160"/>
                    </a:lnTo>
                    <a:lnTo>
                      <a:pt x="1471" y="163"/>
                    </a:lnTo>
                    <a:lnTo>
                      <a:pt x="1477" y="165"/>
                    </a:lnTo>
                    <a:lnTo>
                      <a:pt x="1482" y="166"/>
                    </a:lnTo>
                    <a:lnTo>
                      <a:pt x="1486" y="167"/>
                    </a:lnTo>
                    <a:lnTo>
                      <a:pt x="1493" y="167"/>
                    </a:lnTo>
                    <a:lnTo>
                      <a:pt x="1503" y="166"/>
                    </a:lnTo>
                    <a:lnTo>
                      <a:pt x="1512" y="164"/>
                    </a:lnTo>
                    <a:lnTo>
                      <a:pt x="1521" y="158"/>
                    </a:lnTo>
                    <a:lnTo>
                      <a:pt x="1529" y="151"/>
                    </a:lnTo>
                    <a:lnTo>
                      <a:pt x="1532" y="147"/>
                    </a:lnTo>
                    <a:lnTo>
                      <a:pt x="1535" y="143"/>
                    </a:lnTo>
                    <a:lnTo>
                      <a:pt x="1537" y="138"/>
                    </a:lnTo>
                    <a:lnTo>
                      <a:pt x="1540" y="131"/>
                    </a:lnTo>
                    <a:lnTo>
                      <a:pt x="1542" y="126"/>
                    </a:lnTo>
                    <a:lnTo>
                      <a:pt x="1544" y="119"/>
                    </a:lnTo>
                    <a:lnTo>
                      <a:pt x="1544" y="111"/>
                    </a:lnTo>
                    <a:lnTo>
                      <a:pt x="1545" y="105"/>
                    </a:lnTo>
                    <a:lnTo>
                      <a:pt x="1544" y="91"/>
                    </a:lnTo>
                    <a:lnTo>
                      <a:pt x="1540" y="80"/>
                    </a:lnTo>
                    <a:lnTo>
                      <a:pt x="1536" y="69"/>
                    </a:lnTo>
                    <a:lnTo>
                      <a:pt x="1531" y="61"/>
                    </a:lnTo>
                    <a:lnTo>
                      <a:pt x="1523" y="53"/>
                    </a:lnTo>
                    <a:lnTo>
                      <a:pt x="1516" y="49"/>
                    </a:lnTo>
                    <a:lnTo>
                      <a:pt x="1510" y="47"/>
                    </a:lnTo>
                    <a:lnTo>
                      <a:pt x="1506" y="46"/>
                    </a:lnTo>
                    <a:lnTo>
                      <a:pt x="1502" y="44"/>
                    </a:lnTo>
                    <a:lnTo>
                      <a:pt x="1496" y="44"/>
                    </a:lnTo>
                    <a:lnTo>
                      <a:pt x="1490" y="44"/>
                    </a:lnTo>
                    <a:lnTo>
                      <a:pt x="1483" y="46"/>
                    </a:lnTo>
                    <a:lnTo>
                      <a:pt x="1477" y="48"/>
                    </a:lnTo>
                    <a:lnTo>
                      <a:pt x="1472" y="50"/>
                    </a:lnTo>
                    <a:lnTo>
                      <a:pt x="1467" y="53"/>
                    </a:lnTo>
                    <a:lnTo>
                      <a:pt x="1463" y="58"/>
                    </a:lnTo>
                    <a:lnTo>
                      <a:pt x="1458" y="62"/>
                    </a:lnTo>
                    <a:lnTo>
                      <a:pt x="1455" y="67"/>
                    </a:lnTo>
                    <a:lnTo>
                      <a:pt x="1455" y="67"/>
                    </a:lnTo>
                    <a:lnTo>
                      <a:pt x="1454" y="47"/>
                    </a:lnTo>
                    <a:lnTo>
                      <a:pt x="1436" y="47"/>
                    </a:lnTo>
                    <a:lnTo>
                      <a:pt x="1436" y="56"/>
                    </a:lnTo>
                    <a:lnTo>
                      <a:pt x="1436" y="65"/>
                    </a:lnTo>
                    <a:lnTo>
                      <a:pt x="1437" y="75"/>
                    </a:lnTo>
                    <a:lnTo>
                      <a:pt x="1437" y="86"/>
                    </a:lnTo>
                    <a:lnTo>
                      <a:pt x="1437" y="213"/>
                    </a:lnTo>
                    <a:close/>
                    <a:moveTo>
                      <a:pt x="1457" y="97"/>
                    </a:moveTo>
                    <a:lnTo>
                      <a:pt x="1457" y="92"/>
                    </a:lnTo>
                    <a:lnTo>
                      <a:pt x="1458" y="88"/>
                    </a:lnTo>
                    <a:lnTo>
                      <a:pt x="1461" y="82"/>
                    </a:lnTo>
                    <a:lnTo>
                      <a:pt x="1463" y="77"/>
                    </a:lnTo>
                    <a:lnTo>
                      <a:pt x="1466" y="72"/>
                    </a:lnTo>
                    <a:lnTo>
                      <a:pt x="1470" y="69"/>
                    </a:lnTo>
                    <a:lnTo>
                      <a:pt x="1475" y="66"/>
                    </a:lnTo>
                    <a:lnTo>
                      <a:pt x="1479" y="63"/>
                    </a:lnTo>
                    <a:lnTo>
                      <a:pt x="1484" y="62"/>
                    </a:lnTo>
                    <a:lnTo>
                      <a:pt x="1490" y="61"/>
                    </a:lnTo>
                    <a:lnTo>
                      <a:pt x="1497" y="62"/>
                    </a:lnTo>
                    <a:lnTo>
                      <a:pt x="1504" y="65"/>
                    </a:lnTo>
                    <a:lnTo>
                      <a:pt x="1510" y="69"/>
                    </a:lnTo>
                    <a:lnTo>
                      <a:pt x="1515" y="75"/>
                    </a:lnTo>
                    <a:lnTo>
                      <a:pt x="1519" y="81"/>
                    </a:lnTo>
                    <a:lnTo>
                      <a:pt x="1521" y="88"/>
                    </a:lnTo>
                    <a:lnTo>
                      <a:pt x="1523" y="97"/>
                    </a:lnTo>
                    <a:lnTo>
                      <a:pt x="1523" y="105"/>
                    </a:lnTo>
                    <a:lnTo>
                      <a:pt x="1523" y="115"/>
                    </a:lnTo>
                    <a:lnTo>
                      <a:pt x="1521" y="124"/>
                    </a:lnTo>
                    <a:lnTo>
                      <a:pt x="1519" y="131"/>
                    </a:lnTo>
                    <a:lnTo>
                      <a:pt x="1515" y="138"/>
                    </a:lnTo>
                    <a:lnTo>
                      <a:pt x="1509" y="144"/>
                    </a:lnTo>
                    <a:lnTo>
                      <a:pt x="1504" y="147"/>
                    </a:lnTo>
                    <a:lnTo>
                      <a:pt x="1497" y="149"/>
                    </a:lnTo>
                    <a:lnTo>
                      <a:pt x="1489" y="150"/>
                    </a:lnTo>
                    <a:lnTo>
                      <a:pt x="1483" y="150"/>
                    </a:lnTo>
                    <a:lnTo>
                      <a:pt x="1479" y="149"/>
                    </a:lnTo>
                    <a:lnTo>
                      <a:pt x="1473" y="147"/>
                    </a:lnTo>
                    <a:lnTo>
                      <a:pt x="1469" y="144"/>
                    </a:lnTo>
                    <a:lnTo>
                      <a:pt x="1466" y="140"/>
                    </a:lnTo>
                    <a:lnTo>
                      <a:pt x="1463" y="136"/>
                    </a:lnTo>
                    <a:lnTo>
                      <a:pt x="1459" y="131"/>
                    </a:lnTo>
                    <a:lnTo>
                      <a:pt x="1458" y="126"/>
                    </a:lnTo>
                    <a:lnTo>
                      <a:pt x="1457" y="121"/>
                    </a:lnTo>
                    <a:lnTo>
                      <a:pt x="1457" y="117"/>
                    </a:lnTo>
                    <a:lnTo>
                      <a:pt x="1457" y="97"/>
                    </a:lnTo>
                    <a:close/>
                    <a:moveTo>
                      <a:pt x="1619" y="44"/>
                    </a:moveTo>
                    <a:lnTo>
                      <a:pt x="1607" y="46"/>
                    </a:lnTo>
                    <a:lnTo>
                      <a:pt x="1597" y="49"/>
                    </a:lnTo>
                    <a:lnTo>
                      <a:pt x="1591" y="51"/>
                    </a:lnTo>
                    <a:lnTo>
                      <a:pt x="1587" y="53"/>
                    </a:lnTo>
                    <a:lnTo>
                      <a:pt x="1583" y="57"/>
                    </a:lnTo>
                    <a:lnTo>
                      <a:pt x="1578" y="61"/>
                    </a:lnTo>
                    <a:lnTo>
                      <a:pt x="1575" y="65"/>
                    </a:lnTo>
                    <a:lnTo>
                      <a:pt x="1572" y="70"/>
                    </a:lnTo>
                    <a:lnTo>
                      <a:pt x="1569" y="75"/>
                    </a:lnTo>
                    <a:lnTo>
                      <a:pt x="1566" y="80"/>
                    </a:lnTo>
                    <a:lnTo>
                      <a:pt x="1565" y="87"/>
                    </a:lnTo>
                    <a:lnTo>
                      <a:pt x="1563" y="92"/>
                    </a:lnTo>
                    <a:lnTo>
                      <a:pt x="1562" y="99"/>
                    </a:lnTo>
                    <a:lnTo>
                      <a:pt x="1562" y="107"/>
                    </a:lnTo>
                    <a:lnTo>
                      <a:pt x="1562" y="114"/>
                    </a:lnTo>
                    <a:lnTo>
                      <a:pt x="1563" y="120"/>
                    </a:lnTo>
                    <a:lnTo>
                      <a:pt x="1564" y="126"/>
                    </a:lnTo>
                    <a:lnTo>
                      <a:pt x="1566" y="133"/>
                    </a:lnTo>
                    <a:lnTo>
                      <a:pt x="1569" y="137"/>
                    </a:lnTo>
                    <a:lnTo>
                      <a:pt x="1572" y="143"/>
                    </a:lnTo>
                    <a:lnTo>
                      <a:pt x="1575" y="147"/>
                    </a:lnTo>
                    <a:lnTo>
                      <a:pt x="1578" y="151"/>
                    </a:lnTo>
                    <a:lnTo>
                      <a:pt x="1581" y="155"/>
                    </a:lnTo>
                    <a:lnTo>
                      <a:pt x="1586" y="158"/>
                    </a:lnTo>
                    <a:lnTo>
                      <a:pt x="1590" y="160"/>
                    </a:lnTo>
                    <a:lnTo>
                      <a:pt x="1596" y="163"/>
                    </a:lnTo>
                    <a:lnTo>
                      <a:pt x="1605" y="166"/>
                    </a:lnTo>
                    <a:lnTo>
                      <a:pt x="1617" y="167"/>
                    </a:lnTo>
                    <a:lnTo>
                      <a:pt x="1627" y="166"/>
                    </a:lnTo>
                    <a:lnTo>
                      <a:pt x="1638" y="164"/>
                    </a:lnTo>
                    <a:lnTo>
                      <a:pt x="1647" y="159"/>
                    </a:lnTo>
                    <a:lnTo>
                      <a:pt x="1656" y="153"/>
                    </a:lnTo>
                    <a:lnTo>
                      <a:pt x="1659" y="148"/>
                    </a:lnTo>
                    <a:lnTo>
                      <a:pt x="1664" y="144"/>
                    </a:lnTo>
                    <a:lnTo>
                      <a:pt x="1666" y="139"/>
                    </a:lnTo>
                    <a:lnTo>
                      <a:pt x="1669" y="133"/>
                    </a:lnTo>
                    <a:lnTo>
                      <a:pt x="1671" y="127"/>
                    </a:lnTo>
                    <a:lnTo>
                      <a:pt x="1672" y="120"/>
                    </a:lnTo>
                    <a:lnTo>
                      <a:pt x="1673" y="112"/>
                    </a:lnTo>
                    <a:lnTo>
                      <a:pt x="1673" y="105"/>
                    </a:lnTo>
                    <a:lnTo>
                      <a:pt x="1673" y="92"/>
                    </a:lnTo>
                    <a:lnTo>
                      <a:pt x="1670" y="80"/>
                    </a:lnTo>
                    <a:lnTo>
                      <a:pt x="1668" y="75"/>
                    </a:lnTo>
                    <a:lnTo>
                      <a:pt x="1665" y="70"/>
                    </a:lnTo>
                    <a:lnTo>
                      <a:pt x="1662" y="66"/>
                    </a:lnTo>
                    <a:lnTo>
                      <a:pt x="1658" y="61"/>
                    </a:lnTo>
                    <a:lnTo>
                      <a:pt x="1655" y="58"/>
                    </a:lnTo>
                    <a:lnTo>
                      <a:pt x="1651" y="55"/>
                    </a:lnTo>
                    <a:lnTo>
                      <a:pt x="1646" y="51"/>
                    </a:lnTo>
                    <a:lnTo>
                      <a:pt x="1641" y="49"/>
                    </a:lnTo>
                    <a:lnTo>
                      <a:pt x="1637" y="47"/>
                    </a:lnTo>
                    <a:lnTo>
                      <a:pt x="1631" y="46"/>
                    </a:lnTo>
                    <a:lnTo>
                      <a:pt x="1625" y="44"/>
                    </a:lnTo>
                    <a:lnTo>
                      <a:pt x="1619" y="44"/>
                    </a:lnTo>
                    <a:close/>
                    <a:moveTo>
                      <a:pt x="1618" y="60"/>
                    </a:moveTo>
                    <a:lnTo>
                      <a:pt x="1623" y="60"/>
                    </a:lnTo>
                    <a:lnTo>
                      <a:pt x="1627" y="61"/>
                    </a:lnTo>
                    <a:lnTo>
                      <a:pt x="1631" y="62"/>
                    </a:lnTo>
                    <a:lnTo>
                      <a:pt x="1634" y="65"/>
                    </a:lnTo>
                    <a:lnTo>
                      <a:pt x="1640" y="69"/>
                    </a:lnTo>
                    <a:lnTo>
                      <a:pt x="1645" y="76"/>
                    </a:lnTo>
                    <a:lnTo>
                      <a:pt x="1648" y="82"/>
                    </a:lnTo>
                    <a:lnTo>
                      <a:pt x="1651" y="90"/>
                    </a:lnTo>
                    <a:lnTo>
                      <a:pt x="1652" y="98"/>
                    </a:lnTo>
                    <a:lnTo>
                      <a:pt x="1653" y="106"/>
                    </a:lnTo>
                    <a:lnTo>
                      <a:pt x="1652" y="115"/>
                    </a:lnTo>
                    <a:lnTo>
                      <a:pt x="1650" y="124"/>
                    </a:lnTo>
                    <a:lnTo>
                      <a:pt x="1647" y="131"/>
                    </a:lnTo>
                    <a:lnTo>
                      <a:pt x="1643" y="138"/>
                    </a:lnTo>
                    <a:lnTo>
                      <a:pt x="1638" y="144"/>
                    </a:lnTo>
                    <a:lnTo>
                      <a:pt x="1631" y="148"/>
                    </a:lnTo>
                    <a:lnTo>
                      <a:pt x="1625" y="150"/>
                    </a:lnTo>
                    <a:lnTo>
                      <a:pt x="1618" y="151"/>
                    </a:lnTo>
                    <a:lnTo>
                      <a:pt x="1611" y="150"/>
                    </a:lnTo>
                    <a:lnTo>
                      <a:pt x="1604" y="148"/>
                    </a:lnTo>
                    <a:lnTo>
                      <a:pt x="1598" y="144"/>
                    </a:lnTo>
                    <a:lnTo>
                      <a:pt x="1593" y="138"/>
                    </a:lnTo>
                    <a:lnTo>
                      <a:pt x="1589" y="131"/>
                    </a:lnTo>
                    <a:lnTo>
                      <a:pt x="1586" y="124"/>
                    </a:lnTo>
                    <a:lnTo>
                      <a:pt x="1584" y="116"/>
                    </a:lnTo>
                    <a:lnTo>
                      <a:pt x="1584" y="106"/>
                    </a:lnTo>
                    <a:lnTo>
                      <a:pt x="1584" y="98"/>
                    </a:lnTo>
                    <a:lnTo>
                      <a:pt x="1586" y="89"/>
                    </a:lnTo>
                    <a:lnTo>
                      <a:pt x="1588" y="81"/>
                    </a:lnTo>
                    <a:lnTo>
                      <a:pt x="1591" y="75"/>
                    </a:lnTo>
                    <a:lnTo>
                      <a:pt x="1597" y="69"/>
                    </a:lnTo>
                    <a:lnTo>
                      <a:pt x="1603" y="65"/>
                    </a:lnTo>
                    <a:lnTo>
                      <a:pt x="1610" y="61"/>
                    </a:lnTo>
                    <a:lnTo>
                      <a:pt x="1618" y="60"/>
                    </a:lnTo>
                    <a:close/>
                    <a:moveTo>
                      <a:pt x="1700" y="165"/>
                    </a:moveTo>
                    <a:lnTo>
                      <a:pt x="1721" y="165"/>
                    </a:lnTo>
                    <a:lnTo>
                      <a:pt x="1721" y="102"/>
                    </a:lnTo>
                    <a:lnTo>
                      <a:pt x="1721" y="97"/>
                    </a:lnTo>
                    <a:lnTo>
                      <a:pt x="1722" y="92"/>
                    </a:lnTo>
                    <a:lnTo>
                      <a:pt x="1723" y="86"/>
                    </a:lnTo>
                    <a:lnTo>
                      <a:pt x="1725" y="81"/>
                    </a:lnTo>
                    <a:lnTo>
                      <a:pt x="1727" y="76"/>
                    </a:lnTo>
                    <a:lnTo>
                      <a:pt x="1731" y="72"/>
                    </a:lnTo>
                    <a:lnTo>
                      <a:pt x="1735" y="69"/>
                    </a:lnTo>
                    <a:lnTo>
                      <a:pt x="1739" y="67"/>
                    </a:lnTo>
                    <a:lnTo>
                      <a:pt x="1743" y="65"/>
                    </a:lnTo>
                    <a:lnTo>
                      <a:pt x="1749" y="65"/>
                    </a:lnTo>
                    <a:lnTo>
                      <a:pt x="1753" y="65"/>
                    </a:lnTo>
                    <a:lnTo>
                      <a:pt x="1756" y="66"/>
                    </a:lnTo>
                    <a:lnTo>
                      <a:pt x="1756" y="44"/>
                    </a:lnTo>
                    <a:lnTo>
                      <a:pt x="1753" y="44"/>
                    </a:lnTo>
                    <a:lnTo>
                      <a:pt x="1750" y="44"/>
                    </a:lnTo>
                    <a:lnTo>
                      <a:pt x="1746" y="44"/>
                    </a:lnTo>
                    <a:lnTo>
                      <a:pt x="1740" y="46"/>
                    </a:lnTo>
                    <a:lnTo>
                      <a:pt x="1736" y="48"/>
                    </a:lnTo>
                    <a:lnTo>
                      <a:pt x="1732" y="51"/>
                    </a:lnTo>
                    <a:lnTo>
                      <a:pt x="1727" y="55"/>
                    </a:lnTo>
                    <a:lnTo>
                      <a:pt x="1724" y="59"/>
                    </a:lnTo>
                    <a:lnTo>
                      <a:pt x="1721" y="65"/>
                    </a:lnTo>
                    <a:lnTo>
                      <a:pt x="1719" y="70"/>
                    </a:lnTo>
                    <a:lnTo>
                      <a:pt x="1718" y="70"/>
                    </a:lnTo>
                    <a:lnTo>
                      <a:pt x="1718" y="47"/>
                    </a:lnTo>
                    <a:lnTo>
                      <a:pt x="1699" y="47"/>
                    </a:lnTo>
                    <a:lnTo>
                      <a:pt x="1699" y="56"/>
                    </a:lnTo>
                    <a:lnTo>
                      <a:pt x="1700" y="65"/>
                    </a:lnTo>
                    <a:lnTo>
                      <a:pt x="1700" y="73"/>
                    </a:lnTo>
                    <a:lnTo>
                      <a:pt x="1700" y="83"/>
                    </a:lnTo>
                    <a:lnTo>
                      <a:pt x="1700" y="165"/>
                    </a:lnTo>
                    <a:close/>
                    <a:moveTo>
                      <a:pt x="1788" y="19"/>
                    </a:moveTo>
                    <a:lnTo>
                      <a:pt x="1788" y="47"/>
                    </a:lnTo>
                    <a:lnTo>
                      <a:pt x="1769" y="47"/>
                    </a:lnTo>
                    <a:lnTo>
                      <a:pt x="1769" y="63"/>
                    </a:lnTo>
                    <a:lnTo>
                      <a:pt x="1788" y="63"/>
                    </a:lnTo>
                    <a:lnTo>
                      <a:pt x="1788" y="127"/>
                    </a:lnTo>
                    <a:lnTo>
                      <a:pt x="1788" y="137"/>
                    </a:lnTo>
                    <a:lnTo>
                      <a:pt x="1789" y="146"/>
                    </a:lnTo>
                    <a:lnTo>
                      <a:pt x="1792" y="153"/>
                    </a:lnTo>
                    <a:lnTo>
                      <a:pt x="1795" y="158"/>
                    </a:lnTo>
                    <a:lnTo>
                      <a:pt x="1800" y="161"/>
                    </a:lnTo>
                    <a:lnTo>
                      <a:pt x="1805" y="165"/>
                    </a:lnTo>
                    <a:lnTo>
                      <a:pt x="1810" y="167"/>
                    </a:lnTo>
                    <a:lnTo>
                      <a:pt x="1818" y="167"/>
                    </a:lnTo>
                    <a:lnTo>
                      <a:pt x="1829" y="166"/>
                    </a:lnTo>
                    <a:lnTo>
                      <a:pt x="1836" y="164"/>
                    </a:lnTo>
                    <a:lnTo>
                      <a:pt x="1835" y="148"/>
                    </a:lnTo>
                    <a:lnTo>
                      <a:pt x="1830" y="149"/>
                    </a:lnTo>
                    <a:lnTo>
                      <a:pt x="1823" y="149"/>
                    </a:lnTo>
                    <a:lnTo>
                      <a:pt x="1819" y="149"/>
                    </a:lnTo>
                    <a:lnTo>
                      <a:pt x="1816" y="148"/>
                    </a:lnTo>
                    <a:lnTo>
                      <a:pt x="1814" y="146"/>
                    </a:lnTo>
                    <a:lnTo>
                      <a:pt x="1812" y="144"/>
                    </a:lnTo>
                    <a:lnTo>
                      <a:pt x="1809" y="140"/>
                    </a:lnTo>
                    <a:lnTo>
                      <a:pt x="1808" y="137"/>
                    </a:lnTo>
                    <a:lnTo>
                      <a:pt x="1808" y="131"/>
                    </a:lnTo>
                    <a:lnTo>
                      <a:pt x="1807" y="127"/>
                    </a:lnTo>
                    <a:lnTo>
                      <a:pt x="1807" y="63"/>
                    </a:lnTo>
                    <a:lnTo>
                      <a:pt x="1837" y="63"/>
                    </a:lnTo>
                    <a:lnTo>
                      <a:pt x="1837" y="47"/>
                    </a:lnTo>
                    <a:lnTo>
                      <a:pt x="1807" y="47"/>
                    </a:lnTo>
                    <a:lnTo>
                      <a:pt x="1807" y="13"/>
                    </a:lnTo>
                    <a:lnTo>
                      <a:pt x="1788" y="19"/>
                    </a:lnTo>
                    <a:close/>
                    <a:moveTo>
                      <a:pt x="1943" y="165"/>
                    </a:moveTo>
                    <a:lnTo>
                      <a:pt x="1941" y="151"/>
                    </a:lnTo>
                    <a:lnTo>
                      <a:pt x="1941" y="137"/>
                    </a:lnTo>
                    <a:lnTo>
                      <a:pt x="1941" y="92"/>
                    </a:lnTo>
                    <a:lnTo>
                      <a:pt x="1940" y="83"/>
                    </a:lnTo>
                    <a:lnTo>
                      <a:pt x="1939" y="75"/>
                    </a:lnTo>
                    <a:lnTo>
                      <a:pt x="1937" y="67"/>
                    </a:lnTo>
                    <a:lnTo>
                      <a:pt x="1932" y="60"/>
                    </a:lnTo>
                    <a:lnTo>
                      <a:pt x="1929" y="57"/>
                    </a:lnTo>
                    <a:lnTo>
                      <a:pt x="1927" y="53"/>
                    </a:lnTo>
                    <a:lnTo>
                      <a:pt x="1923" y="51"/>
                    </a:lnTo>
                    <a:lnTo>
                      <a:pt x="1920" y="49"/>
                    </a:lnTo>
                    <a:lnTo>
                      <a:pt x="1914" y="47"/>
                    </a:lnTo>
                    <a:lnTo>
                      <a:pt x="1910" y="46"/>
                    </a:lnTo>
                    <a:lnTo>
                      <a:pt x="1903" y="44"/>
                    </a:lnTo>
                    <a:lnTo>
                      <a:pt x="1898" y="44"/>
                    </a:lnTo>
                    <a:lnTo>
                      <a:pt x="1887" y="44"/>
                    </a:lnTo>
                    <a:lnTo>
                      <a:pt x="1877" y="47"/>
                    </a:lnTo>
                    <a:lnTo>
                      <a:pt x="1868" y="50"/>
                    </a:lnTo>
                    <a:lnTo>
                      <a:pt x="1860" y="55"/>
                    </a:lnTo>
                    <a:lnTo>
                      <a:pt x="1864" y="69"/>
                    </a:lnTo>
                    <a:lnTo>
                      <a:pt x="1871" y="66"/>
                    </a:lnTo>
                    <a:lnTo>
                      <a:pt x="1878" y="62"/>
                    </a:lnTo>
                    <a:lnTo>
                      <a:pt x="1886" y="61"/>
                    </a:lnTo>
                    <a:lnTo>
                      <a:pt x="1895" y="60"/>
                    </a:lnTo>
                    <a:lnTo>
                      <a:pt x="1902" y="61"/>
                    </a:lnTo>
                    <a:lnTo>
                      <a:pt x="1909" y="63"/>
                    </a:lnTo>
                    <a:lnTo>
                      <a:pt x="1913" y="66"/>
                    </a:lnTo>
                    <a:lnTo>
                      <a:pt x="1916" y="70"/>
                    </a:lnTo>
                    <a:lnTo>
                      <a:pt x="1918" y="75"/>
                    </a:lnTo>
                    <a:lnTo>
                      <a:pt x="1920" y="79"/>
                    </a:lnTo>
                    <a:lnTo>
                      <a:pt x="1921" y="83"/>
                    </a:lnTo>
                    <a:lnTo>
                      <a:pt x="1921" y="87"/>
                    </a:lnTo>
                    <a:lnTo>
                      <a:pt x="1921" y="90"/>
                    </a:lnTo>
                    <a:lnTo>
                      <a:pt x="1904" y="90"/>
                    </a:lnTo>
                    <a:lnTo>
                      <a:pt x="1891" y="92"/>
                    </a:lnTo>
                    <a:lnTo>
                      <a:pt x="1880" y="96"/>
                    </a:lnTo>
                    <a:lnTo>
                      <a:pt x="1870" y="101"/>
                    </a:lnTo>
                    <a:lnTo>
                      <a:pt x="1866" y="104"/>
                    </a:lnTo>
                    <a:lnTo>
                      <a:pt x="1862" y="107"/>
                    </a:lnTo>
                    <a:lnTo>
                      <a:pt x="1859" y="110"/>
                    </a:lnTo>
                    <a:lnTo>
                      <a:pt x="1856" y="115"/>
                    </a:lnTo>
                    <a:lnTo>
                      <a:pt x="1855" y="119"/>
                    </a:lnTo>
                    <a:lnTo>
                      <a:pt x="1853" y="124"/>
                    </a:lnTo>
                    <a:lnTo>
                      <a:pt x="1853" y="128"/>
                    </a:lnTo>
                    <a:lnTo>
                      <a:pt x="1851" y="134"/>
                    </a:lnTo>
                    <a:lnTo>
                      <a:pt x="1853" y="140"/>
                    </a:lnTo>
                    <a:lnTo>
                      <a:pt x="1854" y="146"/>
                    </a:lnTo>
                    <a:lnTo>
                      <a:pt x="1857" y="151"/>
                    </a:lnTo>
                    <a:lnTo>
                      <a:pt x="1860" y="157"/>
                    </a:lnTo>
                    <a:lnTo>
                      <a:pt x="1866" y="161"/>
                    </a:lnTo>
                    <a:lnTo>
                      <a:pt x="1872" y="165"/>
                    </a:lnTo>
                    <a:lnTo>
                      <a:pt x="1878" y="167"/>
                    </a:lnTo>
                    <a:lnTo>
                      <a:pt x="1887" y="167"/>
                    </a:lnTo>
                    <a:lnTo>
                      <a:pt x="1893" y="167"/>
                    </a:lnTo>
                    <a:lnTo>
                      <a:pt x="1898" y="166"/>
                    </a:lnTo>
                    <a:lnTo>
                      <a:pt x="1903" y="165"/>
                    </a:lnTo>
                    <a:lnTo>
                      <a:pt x="1908" y="163"/>
                    </a:lnTo>
                    <a:lnTo>
                      <a:pt x="1916" y="157"/>
                    </a:lnTo>
                    <a:lnTo>
                      <a:pt x="1922" y="150"/>
                    </a:lnTo>
                    <a:lnTo>
                      <a:pt x="1923" y="150"/>
                    </a:lnTo>
                    <a:lnTo>
                      <a:pt x="1924" y="165"/>
                    </a:lnTo>
                    <a:lnTo>
                      <a:pt x="1943" y="165"/>
                    </a:lnTo>
                    <a:close/>
                    <a:moveTo>
                      <a:pt x="1921" y="125"/>
                    </a:moveTo>
                    <a:lnTo>
                      <a:pt x="1921" y="128"/>
                    </a:lnTo>
                    <a:lnTo>
                      <a:pt x="1920" y="131"/>
                    </a:lnTo>
                    <a:lnTo>
                      <a:pt x="1918" y="136"/>
                    </a:lnTo>
                    <a:lnTo>
                      <a:pt x="1916" y="139"/>
                    </a:lnTo>
                    <a:lnTo>
                      <a:pt x="1913" y="143"/>
                    </a:lnTo>
                    <a:lnTo>
                      <a:pt x="1910" y="146"/>
                    </a:lnTo>
                    <a:lnTo>
                      <a:pt x="1907" y="148"/>
                    </a:lnTo>
                    <a:lnTo>
                      <a:pt x="1902" y="150"/>
                    </a:lnTo>
                    <a:lnTo>
                      <a:pt x="1898" y="151"/>
                    </a:lnTo>
                    <a:lnTo>
                      <a:pt x="1893" y="151"/>
                    </a:lnTo>
                    <a:lnTo>
                      <a:pt x="1888" y="151"/>
                    </a:lnTo>
                    <a:lnTo>
                      <a:pt x="1885" y="150"/>
                    </a:lnTo>
                    <a:lnTo>
                      <a:pt x="1882" y="149"/>
                    </a:lnTo>
                    <a:lnTo>
                      <a:pt x="1878" y="147"/>
                    </a:lnTo>
                    <a:lnTo>
                      <a:pt x="1876" y="144"/>
                    </a:lnTo>
                    <a:lnTo>
                      <a:pt x="1874" y="140"/>
                    </a:lnTo>
                    <a:lnTo>
                      <a:pt x="1873" y="136"/>
                    </a:lnTo>
                    <a:lnTo>
                      <a:pt x="1873" y="131"/>
                    </a:lnTo>
                    <a:lnTo>
                      <a:pt x="1873" y="127"/>
                    </a:lnTo>
                    <a:lnTo>
                      <a:pt x="1874" y="124"/>
                    </a:lnTo>
                    <a:lnTo>
                      <a:pt x="1875" y="120"/>
                    </a:lnTo>
                    <a:lnTo>
                      <a:pt x="1877" y="117"/>
                    </a:lnTo>
                    <a:lnTo>
                      <a:pt x="1882" y="112"/>
                    </a:lnTo>
                    <a:lnTo>
                      <a:pt x="1888" y="109"/>
                    </a:lnTo>
                    <a:lnTo>
                      <a:pt x="1896" y="107"/>
                    </a:lnTo>
                    <a:lnTo>
                      <a:pt x="1903" y="106"/>
                    </a:lnTo>
                    <a:lnTo>
                      <a:pt x="1912" y="105"/>
                    </a:lnTo>
                    <a:lnTo>
                      <a:pt x="1921" y="105"/>
                    </a:lnTo>
                    <a:lnTo>
                      <a:pt x="1921" y="125"/>
                    </a:lnTo>
                    <a:close/>
                    <a:moveTo>
                      <a:pt x="1975" y="165"/>
                    </a:moveTo>
                    <a:lnTo>
                      <a:pt x="1995" y="165"/>
                    </a:lnTo>
                    <a:lnTo>
                      <a:pt x="1995" y="94"/>
                    </a:lnTo>
                    <a:lnTo>
                      <a:pt x="1995" y="88"/>
                    </a:lnTo>
                    <a:lnTo>
                      <a:pt x="1996" y="83"/>
                    </a:lnTo>
                    <a:lnTo>
                      <a:pt x="1998" y="79"/>
                    </a:lnTo>
                    <a:lnTo>
                      <a:pt x="1999" y="76"/>
                    </a:lnTo>
                    <a:lnTo>
                      <a:pt x="2003" y="71"/>
                    </a:lnTo>
                    <a:lnTo>
                      <a:pt x="2006" y="69"/>
                    </a:lnTo>
                    <a:lnTo>
                      <a:pt x="2009" y="66"/>
                    </a:lnTo>
                    <a:lnTo>
                      <a:pt x="2013" y="63"/>
                    </a:lnTo>
                    <a:lnTo>
                      <a:pt x="2018" y="62"/>
                    </a:lnTo>
                    <a:lnTo>
                      <a:pt x="2022" y="62"/>
                    </a:lnTo>
                    <a:lnTo>
                      <a:pt x="2028" y="62"/>
                    </a:lnTo>
                    <a:lnTo>
                      <a:pt x="2033" y="65"/>
                    </a:lnTo>
                    <a:lnTo>
                      <a:pt x="2036" y="67"/>
                    </a:lnTo>
                    <a:lnTo>
                      <a:pt x="2039" y="71"/>
                    </a:lnTo>
                    <a:lnTo>
                      <a:pt x="2043" y="76"/>
                    </a:lnTo>
                    <a:lnTo>
                      <a:pt x="2045" y="81"/>
                    </a:lnTo>
                    <a:lnTo>
                      <a:pt x="2046" y="88"/>
                    </a:lnTo>
                    <a:lnTo>
                      <a:pt x="2046" y="95"/>
                    </a:lnTo>
                    <a:lnTo>
                      <a:pt x="2046" y="165"/>
                    </a:lnTo>
                    <a:lnTo>
                      <a:pt x="2066" y="165"/>
                    </a:lnTo>
                    <a:lnTo>
                      <a:pt x="2066" y="92"/>
                    </a:lnTo>
                    <a:lnTo>
                      <a:pt x="2066" y="86"/>
                    </a:lnTo>
                    <a:lnTo>
                      <a:pt x="2067" y="81"/>
                    </a:lnTo>
                    <a:lnTo>
                      <a:pt x="2070" y="78"/>
                    </a:lnTo>
                    <a:lnTo>
                      <a:pt x="2072" y="73"/>
                    </a:lnTo>
                    <a:lnTo>
                      <a:pt x="2074" y="70"/>
                    </a:lnTo>
                    <a:lnTo>
                      <a:pt x="2077" y="68"/>
                    </a:lnTo>
                    <a:lnTo>
                      <a:pt x="2080" y="66"/>
                    </a:lnTo>
                    <a:lnTo>
                      <a:pt x="2084" y="63"/>
                    </a:lnTo>
                    <a:lnTo>
                      <a:pt x="2088" y="62"/>
                    </a:lnTo>
                    <a:lnTo>
                      <a:pt x="2092" y="62"/>
                    </a:lnTo>
                    <a:lnTo>
                      <a:pt x="2098" y="62"/>
                    </a:lnTo>
                    <a:lnTo>
                      <a:pt x="2103" y="65"/>
                    </a:lnTo>
                    <a:lnTo>
                      <a:pt x="2107" y="67"/>
                    </a:lnTo>
                    <a:lnTo>
                      <a:pt x="2111" y="71"/>
                    </a:lnTo>
                    <a:lnTo>
                      <a:pt x="2114" y="77"/>
                    </a:lnTo>
                    <a:lnTo>
                      <a:pt x="2115" y="82"/>
                    </a:lnTo>
                    <a:lnTo>
                      <a:pt x="2117" y="90"/>
                    </a:lnTo>
                    <a:lnTo>
                      <a:pt x="2117" y="98"/>
                    </a:lnTo>
                    <a:lnTo>
                      <a:pt x="2117" y="165"/>
                    </a:lnTo>
                    <a:lnTo>
                      <a:pt x="2138" y="165"/>
                    </a:lnTo>
                    <a:lnTo>
                      <a:pt x="2138" y="96"/>
                    </a:lnTo>
                    <a:lnTo>
                      <a:pt x="2137" y="81"/>
                    </a:lnTo>
                    <a:lnTo>
                      <a:pt x="2133" y="70"/>
                    </a:lnTo>
                    <a:lnTo>
                      <a:pt x="2129" y="61"/>
                    </a:lnTo>
                    <a:lnTo>
                      <a:pt x="2125" y="55"/>
                    </a:lnTo>
                    <a:lnTo>
                      <a:pt x="2118" y="50"/>
                    </a:lnTo>
                    <a:lnTo>
                      <a:pt x="2112" y="47"/>
                    </a:lnTo>
                    <a:lnTo>
                      <a:pt x="2105" y="44"/>
                    </a:lnTo>
                    <a:lnTo>
                      <a:pt x="2100" y="44"/>
                    </a:lnTo>
                    <a:lnTo>
                      <a:pt x="2092" y="44"/>
                    </a:lnTo>
                    <a:lnTo>
                      <a:pt x="2086" y="47"/>
                    </a:lnTo>
                    <a:lnTo>
                      <a:pt x="2080" y="49"/>
                    </a:lnTo>
                    <a:lnTo>
                      <a:pt x="2075" y="52"/>
                    </a:lnTo>
                    <a:lnTo>
                      <a:pt x="2067" y="59"/>
                    </a:lnTo>
                    <a:lnTo>
                      <a:pt x="2062" y="68"/>
                    </a:lnTo>
                    <a:lnTo>
                      <a:pt x="2061" y="68"/>
                    </a:lnTo>
                    <a:lnTo>
                      <a:pt x="2059" y="63"/>
                    </a:lnTo>
                    <a:lnTo>
                      <a:pt x="2057" y="58"/>
                    </a:lnTo>
                    <a:lnTo>
                      <a:pt x="2053" y="55"/>
                    </a:lnTo>
                    <a:lnTo>
                      <a:pt x="2049" y="51"/>
                    </a:lnTo>
                    <a:lnTo>
                      <a:pt x="2045" y="48"/>
                    </a:lnTo>
                    <a:lnTo>
                      <a:pt x="2040" y="46"/>
                    </a:lnTo>
                    <a:lnTo>
                      <a:pt x="2035" y="44"/>
                    </a:lnTo>
                    <a:lnTo>
                      <a:pt x="2029" y="44"/>
                    </a:lnTo>
                    <a:lnTo>
                      <a:pt x="2022" y="44"/>
                    </a:lnTo>
                    <a:lnTo>
                      <a:pt x="2017" y="46"/>
                    </a:lnTo>
                    <a:lnTo>
                      <a:pt x="2011" y="48"/>
                    </a:lnTo>
                    <a:lnTo>
                      <a:pt x="2007" y="51"/>
                    </a:lnTo>
                    <a:lnTo>
                      <a:pt x="2003" y="55"/>
                    </a:lnTo>
                    <a:lnTo>
                      <a:pt x="1999" y="58"/>
                    </a:lnTo>
                    <a:lnTo>
                      <a:pt x="1996" y="62"/>
                    </a:lnTo>
                    <a:lnTo>
                      <a:pt x="1993" y="66"/>
                    </a:lnTo>
                    <a:lnTo>
                      <a:pt x="1993" y="66"/>
                    </a:lnTo>
                    <a:lnTo>
                      <a:pt x="1992" y="47"/>
                    </a:lnTo>
                    <a:lnTo>
                      <a:pt x="1974" y="47"/>
                    </a:lnTo>
                    <a:lnTo>
                      <a:pt x="1975" y="62"/>
                    </a:lnTo>
                    <a:lnTo>
                      <a:pt x="1975" y="79"/>
                    </a:lnTo>
                    <a:lnTo>
                      <a:pt x="1975" y="165"/>
                    </a:lnTo>
                    <a:close/>
                    <a:moveTo>
                      <a:pt x="2263" y="110"/>
                    </a:moveTo>
                    <a:lnTo>
                      <a:pt x="2263" y="106"/>
                    </a:lnTo>
                    <a:lnTo>
                      <a:pt x="2263" y="100"/>
                    </a:lnTo>
                    <a:lnTo>
                      <a:pt x="2263" y="91"/>
                    </a:lnTo>
                    <a:lnTo>
                      <a:pt x="2261" y="82"/>
                    </a:lnTo>
                    <a:lnTo>
                      <a:pt x="2259" y="72"/>
                    </a:lnTo>
                    <a:lnTo>
                      <a:pt x="2254" y="63"/>
                    </a:lnTo>
                    <a:lnTo>
                      <a:pt x="2251" y="60"/>
                    </a:lnTo>
                    <a:lnTo>
                      <a:pt x="2248" y="56"/>
                    </a:lnTo>
                    <a:lnTo>
                      <a:pt x="2244" y="52"/>
                    </a:lnTo>
                    <a:lnTo>
                      <a:pt x="2239" y="50"/>
                    </a:lnTo>
                    <a:lnTo>
                      <a:pt x="2235" y="48"/>
                    </a:lnTo>
                    <a:lnTo>
                      <a:pt x="2229" y="46"/>
                    </a:lnTo>
                    <a:lnTo>
                      <a:pt x="2223" y="44"/>
                    </a:lnTo>
                    <a:lnTo>
                      <a:pt x="2217" y="44"/>
                    </a:lnTo>
                    <a:lnTo>
                      <a:pt x="2210" y="44"/>
                    </a:lnTo>
                    <a:lnTo>
                      <a:pt x="2205" y="46"/>
                    </a:lnTo>
                    <a:lnTo>
                      <a:pt x="2199" y="47"/>
                    </a:lnTo>
                    <a:lnTo>
                      <a:pt x="2194" y="49"/>
                    </a:lnTo>
                    <a:lnTo>
                      <a:pt x="2190" y="52"/>
                    </a:lnTo>
                    <a:lnTo>
                      <a:pt x="2185" y="55"/>
                    </a:lnTo>
                    <a:lnTo>
                      <a:pt x="2181" y="59"/>
                    </a:lnTo>
                    <a:lnTo>
                      <a:pt x="2177" y="62"/>
                    </a:lnTo>
                    <a:lnTo>
                      <a:pt x="2171" y="72"/>
                    </a:lnTo>
                    <a:lnTo>
                      <a:pt x="2167" y="82"/>
                    </a:lnTo>
                    <a:lnTo>
                      <a:pt x="2164" y="95"/>
                    </a:lnTo>
                    <a:lnTo>
                      <a:pt x="2163" y="108"/>
                    </a:lnTo>
                    <a:lnTo>
                      <a:pt x="2164" y="120"/>
                    </a:lnTo>
                    <a:lnTo>
                      <a:pt x="2167" y="133"/>
                    </a:lnTo>
                    <a:lnTo>
                      <a:pt x="2169" y="137"/>
                    </a:lnTo>
                    <a:lnTo>
                      <a:pt x="2171" y="143"/>
                    </a:lnTo>
                    <a:lnTo>
                      <a:pt x="2174" y="147"/>
                    </a:lnTo>
                    <a:lnTo>
                      <a:pt x="2178" y="150"/>
                    </a:lnTo>
                    <a:lnTo>
                      <a:pt x="2182" y="155"/>
                    </a:lnTo>
                    <a:lnTo>
                      <a:pt x="2185" y="158"/>
                    </a:lnTo>
                    <a:lnTo>
                      <a:pt x="2191" y="160"/>
                    </a:lnTo>
                    <a:lnTo>
                      <a:pt x="2195" y="163"/>
                    </a:lnTo>
                    <a:lnTo>
                      <a:pt x="2200" y="165"/>
                    </a:lnTo>
                    <a:lnTo>
                      <a:pt x="2207" y="166"/>
                    </a:lnTo>
                    <a:lnTo>
                      <a:pt x="2212" y="167"/>
                    </a:lnTo>
                    <a:lnTo>
                      <a:pt x="2219" y="167"/>
                    </a:lnTo>
                    <a:lnTo>
                      <a:pt x="2232" y="166"/>
                    </a:lnTo>
                    <a:lnTo>
                      <a:pt x="2242" y="165"/>
                    </a:lnTo>
                    <a:lnTo>
                      <a:pt x="2250" y="163"/>
                    </a:lnTo>
                    <a:lnTo>
                      <a:pt x="2256" y="160"/>
                    </a:lnTo>
                    <a:lnTo>
                      <a:pt x="2253" y="145"/>
                    </a:lnTo>
                    <a:lnTo>
                      <a:pt x="2247" y="147"/>
                    </a:lnTo>
                    <a:lnTo>
                      <a:pt x="2240" y="149"/>
                    </a:lnTo>
                    <a:lnTo>
                      <a:pt x="2232" y="150"/>
                    </a:lnTo>
                    <a:lnTo>
                      <a:pt x="2222" y="150"/>
                    </a:lnTo>
                    <a:lnTo>
                      <a:pt x="2214" y="150"/>
                    </a:lnTo>
                    <a:lnTo>
                      <a:pt x="2207" y="148"/>
                    </a:lnTo>
                    <a:lnTo>
                      <a:pt x="2200" y="145"/>
                    </a:lnTo>
                    <a:lnTo>
                      <a:pt x="2195" y="141"/>
                    </a:lnTo>
                    <a:lnTo>
                      <a:pt x="2190" y="136"/>
                    </a:lnTo>
                    <a:lnTo>
                      <a:pt x="2186" y="128"/>
                    </a:lnTo>
                    <a:lnTo>
                      <a:pt x="2183" y="120"/>
                    </a:lnTo>
                    <a:lnTo>
                      <a:pt x="2183" y="110"/>
                    </a:lnTo>
                    <a:lnTo>
                      <a:pt x="2263" y="110"/>
                    </a:lnTo>
                    <a:close/>
                    <a:moveTo>
                      <a:pt x="2183" y="95"/>
                    </a:moveTo>
                    <a:lnTo>
                      <a:pt x="2184" y="89"/>
                    </a:lnTo>
                    <a:lnTo>
                      <a:pt x="2185" y="82"/>
                    </a:lnTo>
                    <a:lnTo>
                      <a:pt x="2188" y="77"/>
                    </a:lnTo>
                    <a:lnTo>
                      <a:pt x="2192" y="71"/>
                    </a:lnTo>
                    <a:lnTo>
                      <a:pt x="2196" y="67"/>
                    </a:lnTo>
                    <a:lnTo>
                      <a:pt x="2201" y="63"/>
                    </a:lnTo>
                    <a:lnTo>
                      <a:pt x="2207" y="60"/>
                    </a:lnTo>
                    <a:lnTo>
                      <a:pt x="2214" y="60"/>
                    </a:lnTo>
                    <a:lnTo>
                      <a:pt x="2223" y="60"/>
                    </a:lnTo>
                    <a:lnTo>
                      <a:pt x="2229" y="63"/>
                    </a:lnTo>
                    <a:lnTo>
                      <a:pt x="2234" y="67"/>
                    </a:lnTo>
                    <a:lnTo>
                      <a:pt x="2238" y="72"/>
                    </a:lnTo>
                    <a:lnTo>
                      <a:pt x="2240" y="78"/>
                    </a:lnTo>
                    <a:lnTo>
                      <a:pt x="2242" y="83"/>
                    </a:lnTo>
                    <a:lnTo>
                      <a:pt x="2244" y="89"/>
                    </a:lnTo>
                    <a:lnTo>
                      <a:pt x="2244" y="95"/>
                    </a:lnTo>
                    <a:lnTo>
                      <a:pt x="2183" y="95"/>
                    </a:lnTo>
                    <a:close/>
                    <a:moveTo>
                      <a:pt x="2289" y="165"/>
                    </a:moveTo>
                    <a:lnTo>
                      <a:pt x="2309" y="165"/>
                    </a:lnTo>
                    <a:lnTo>
                      <a:pt x="2309" y="94"/>
                    </a:lnTo>
                    <a:lnTo>
                      <a:pt x="2310" y="89"/>
                    </a:lnTo>
                    <a:lnTo>
                      <a:pt x="2312" y="83"/>
                    </a:lnTo>
                    <a:lnTo>
                      <a:pt x="2313" y="79"/>
                    </a:lnTo>
                    <a:lnTo>
                      <a:pt x="2315" y="76"/>
                    </a:lnTo>
                    <a:lnTo>
                      <a:pt x="2318" y="71"/>
                    </a:lnTo>
                    <a:lnTo>
                      <a:pt x="2321" y="69"/>
                    </a:lnTo>
                    <a:lnTo>
                      <a:pt x="2326" y="66"/>
                    </a:lnTo>
                    <a:lnTo>
                      <a:pt x="2330" y="63"/>
                    </a:lnTo>
                    <a:lnTo>
                      <a:pt x="2334" y="62"/>
                    </a:lnTo>
                    <a:lnTo>
                      <a:pt x="2340" y="62"/>
                    </a:lnTo>
                    <a:lnTo>
                      <a:pt x="2346" y="62"/>
                    </a:lnTo>
                    <a:lnTo>
                      <a:pt x="2352" y="65"/>
                    </a:lnTo>
                    <a:lnTo>
                      <a:pt x="2356" y="68"/>
                    </a:lnTo>
                    <a:lnTo>
                      <a:pt x="2360" y="72"/>
                    </a:lnTo>
                    <a:lnTo>
                      <a:pt x="2362" y="78"/>
                    </a:lnTo>
                    <a:lnTo>
                      <a:pt x="2364" y="83"/>
                    </a:lnTo>
                    <a:lnTo>
                      <a:pt x="2366" y="90"/>
                    </a:lnTo>
                    <a:lnTo>
                      <a:pt x="2366" y="97"/>
                    </a:lnTo>
                    <a:lnTo>
                      <a:pt x="2366" y="165"/>
                    </a:lnTo>
                    <a:lnTo>
                      <a:pt x="2386" y="165"/>
                    </a:lnTo>
                    <a:lnTo>
                      <a:pt x="2386" y="95"/>
                    </a:lnTo>
                    <a:lnTo>
                      <a:pt x="2386" y="87"/>
                    </a:lnTo>
                    <a:lnTo>
                      <a:pt x="2385" y="80"/>
                    </a:lnTo>
                    <a:lnTo>
                      <a:pt x="2384" y="75"/>
                    </a:lnTo>
                    <a:lnTo>
                      <a:pt x="2382" y="69"/>
                    </a:lnTo>
                    <a:lnTo>
                      <a:pt x="2377" y="61"/>
                    </a:lnTo>
                    <a:lnTo>
                      <a:pt x="2372" y="55"/>
                    </a:lnTo>
                    <a:lnTo>
                      <a:pt x="2366" y="50"/>
                    </a:lnTo>
                    <a:lnTo>
                      <a:pt x="2359" y="47"/>
                    </a:lnTo>
                    <a:lnTo>
                      <a:pt x="2353" y="44"/>
                    </a:lnTo>
                    <a:lnTo>
                      <a:pt x="2346" y="44"/>
                    </a:lnTo>
                    <a:lnTo>
                      <a:pt x="2340" y="44"/>
                    </a:lnTo>
                    <a:lnTo>
                      <a:pt x="2333" y="47"/>
                    </a:lnTo>
                    <a:lnTo>
                      <a:pt x="2328" y="48"/>
                    </a:lnTo>
                    <a:lnTo>
                      <a:pt x="2322" y="51"/>
                    </a:lnTo>
                    <a:lnTo>
                      <a:pt x="2318" y="55"/>
                    </a:lnTo>
                    <a:lnTo>
                      <a:pt x="2314" y="58"/>
                    </a:lnTo>
                    <a:lnTo>
                      <a:pt x="2310" y="62"/>
                    </a:lnTo>
                    <a:lnTo>
                      <a:pt x="2308" y="67"/>
                    </a:lnTo>
                    <a:lnTo>
                      <a:pt x="2308" y="67"/>
                    </a:lnTo>
                    <a:lnTo>
                      <a:pt x="2306" y="47"/>
                    </a:lnTo>
                    <a:lnTo>
                      <a:pt x="2288" y="47"/>
                    </a:lnTo>
                    <a:lnTo>
                      <a:pt x="2289" y="62"/>
                    </a:lnTo>
                    <a:lnTo>
                      <a:pt x="2289" y="79"/>
                    </a:lnTo>
                    <a:lnTo>
                      <a:pt x="2289" y="165"/>
                    </a:lnTo>
                    <a:close/>
                    <a:moveTo>
                      <a:pt x="2424" y="19"/>
                    </a:moveTo>
                    <a:lnTo>
                      <a:pt x="2424" y="47"/>
                    </a:lnTo>
                    <a:lnTo>
                      <a:pt x="2407" y="47"/>
                    </a:lnTo>
                    <a:lnTo>
                      <a:pt x="2407" y="63"/>
                    </a:lnTo>
                    <a:lnTo>
                      <a:pt x="2424" y="63"/>
                    </a:lnTo>
                    <a:lnTo>
                      <a:pt x="2424" y="127"/>
                    </a:lnTo>
                    <a:lnTo>
                      <a:pt x="2424" y="137"/>
                    </a:lnTo>
                    <a:lnTo>
                      <a:pt x="2426" y="146"/>
                    </a:lnTo>
                    <a:lnTo>
                      <a:pt x="2428" y="153"/>
                    </a:lnTo>
                    <a:lnTo>
                      <a:pt x="2431" y="158"/>
                    </a:lnTo>
                    <a:lnTo>
                      <a:pt x="2436" y="161"/>
                    </a:lnTo>
                    <a:lnTo>
                      <a:pt x="2441" y="165"/>
                    </a:lnTo>
                    <a:lnTo>
                      <a:pt x="2448" y="167"/>
                    </a:lnTo>
                    <a:lnTo>
                      <a:pt x="2454" y="167"/>
                    </a:lnTo>
                    <a:lnTo>
                      <a:pt x="2465" y="166"/>
                    </a:lnTo>
                    <a:lnTo>
                      <a:pt x="2472" y="164"/>
                    </a:lnTo>
                    <a:lnTo>
                      <a:pt x="2471" y="148"/>
                    </a:lnTo>
                    <a:lnTo>
                      <a:pt x="2467" y="149"/>
                    </a:lnTo>
                    <a:lnTo>
                      <a:pt x="2460" y="149"/>
                    </a:lnTo>
                    <a:lnTo>
                      <a:pt x="2455" y="149"/>
                    </a:lnTo>
                    <a:lnTo>
                      <a:pt x="2452" y="148"/>
                    </a:lnTo>
                    <a:lnTo>
                      <a:pt x="2450" y="146"/>
                    </a:lnTo>
                    <a:lnTo>
                      <a:pt x="2448" y="144"/>
                    </a:lnTo>
                    <a:lnTo>
                      <a:pt x="2445" y="140"/>
                    </a:lnTo>
                    <a:lnTo>
                      <a:pt x="2444" y="137"/>
                    </a:lnTo>
                    <a:lnTo>
                      <a:pt x="2444" y="131"/>
                    </a:lnTo>
                    <a:lnTo>
                      <a:pt x="2444" y="127"/>
                    </a:lnTo>
                    <a:lnTo>
                      <a:pt x="2444" y="63"/>
                    </a:lnTo>
                    <a:lnTo>
                      <a:pt x="2474" y="63"/>
                    </a:lnTo>
                    <a:lnTo>
                      <a:pt x="2474" y="47"/>
                    </a:lnTo>
                    <a:lnTo>
                      <a:pt x="2444" y="47"/>
                    </a:lnTo>
                    <a:lnTo>
                      <a:pt x="2444" y="13"/>
                    </a:lnTo>
                    <a:lnTo>
                      <a:pt x="2424" y="19"/>
                    </a:lnTo>
                    <a:close/>
                    <a:moveTo>
                      <a:pt x="2544" y="44"/>
                    </a:moveTo>
                    <a:lnTo>
                      <a:pt x="2533" y="46"/>
                    </a:lnTo>
                    <a:lnTo>
                      <a:pt x="2522" y="49"/>
                    </a:lnTo>
                    <a:lnTo>
                      <a:pt x="2517" y="51"/>
                    </a:lnTo>
                    <a:lnTo>
                      <a:pt x="2512" y="53"/>
                    </a:lnTo>
                    <a:lnTo>
                      <a:pt x="2508" y="57"/>
                    </a:lnTo>
                    <a:lnTo>
                      <a:pt x="2504" y="61"/>
                    </a:lnTo>
                    <a:lnTo>
                      <a:pt x="2501" y="65"/>
                    </a:lnTo>
                    <a:lnTo>
                      <a:pt x="2497" y="70"/>
                    </a:lnTo>
                    <a:lnTo>
                      <a:pt x="2494" y="75"/>
                    </a:lnTo>
                    <a:lnTo>
                      <a:pt x="2492" y="80"/>
                    </a:lnTo>
                    <a:lnTo>
                      <a:pt x="2490" y="87"/>
                    </a:lnTo>
                    <a:lnTo>
                      <a:pt x="2489" y="92"/>
                    </a:lnTo>
                    <a:lnTo>
                      <a:pt x="2488" y="99"/>
                    </a:lnTo>
                    <a:lnTo>
                      <a:pt x="2488" y="107"/>
                    </a:lnTo>
                    <a:lnTo>
                      <a:pt x="2488" y="114"/>
                    </a:lnTo>
                    <a:lnTo>
                      <a:pt x="2489" y="120"/>
                    </a:lnTo>
                    <a:lnTo>
                      <a:pt x="2490" y="126"/>
                    </a:lnTo>
                    <a:lnTo>
                      <a:pt x="2492" y="133"/>
                    </a:lnTo>
                    <a:lnTo>
                      <a:pt x="2494" y="137"/>
                    </a:lnTo>
                    <a:lnTo>
                      <a:pt x="2496" y="143"/>
                    </a:lnTo>
                    <a:lnTo>
                      <a:pt x="2499" y="147"/>
                    </a:lnTo>
                    <a:lnTo>
                      <a:pt x="2503" y="151"/>
                    </a:lnTo>
                    <a:lnTo>
                      <a:pt x="2507" y="155"/>
                    </a:lnTo>
                    <a:lnTo>
                      <a:pt x="2511" y="158"/>
                    </a:lnTo>
                    <a:lnTo>
                      <a:pt x="2516" y="160"/>
                    </a:lnTo>
                    <a:lnTo>
                      <a:pt x="2521" y="163"/>
                    </a:lnTo>
                    <a:lnTo>
                      <a:pt x="2531" y="166"/>
                    </a:lnTo>
                    <a:lnTo>
                      <a:pt x="2543" y="167"/>
                    </a:lnTo>
                    <a:lnTo>
                      <a:pt x="2552" y="166"/>
                    </a:lnTo>
                    <a:lnTo>
                      <a:pt x="2563" y="164"/>
                    </a:lnTo>
                    <a:lnTo>
                      <a:pt x="2572" y="159"/>
                    </a:lnTo>
                    <a:lnTo>
                      <a:pt x="2580" y="153"/>
                    </a:lnTo>
                    <a:lnTo>
                      <a:pt x="2585" y="148"/>
                    </a:lnTo>
                    <a:lnTo>
                      <a:pt x="2588" y="144"/>
                    </a:lnTo>
                    <a:lnTo>
                      <a:pt x="2591" y="139"/>
                    </a:lnTo>
                    <a:lnTo>
                      <a:pt x="2593" y="133"/>
                    </a:lnTo>
                    <a:lnTo>
                      <a:pt x="2596" y="127"/>
                    </a:lnTo>
                    <a:lnTo>
                      <a:pt x="2598" y="120"/>
                    </a:lnTo>
                    <a:lnTo>
                      <a:pt x="2599" y="112"/>
                    </a:lnTo>
                    <a:lnTo>
                      <a:pt x="2599" y="105"/>
                    </a:lnTo>
                    <a:lnTo>
                      <a:pt x="2598" y="92"/>
                    </a:lnTo>
                    <a:lnTo>
                      <a:pt x="2595" y="80"/>
                    </a:lnTo>
                    <a:lnTo>
                      <a:pt x="2592" y="75"/>
                    </a:lnTo>
                    <a:lnTo>
                      <a:pt x="2590" y="70"/>
                    </a:lnTo>
                    <a:lnTo>
                      <a:pt x="2587" y="66"/>
                    </a:lnTo>
                    <a:lnTo>
                      <a:pt x="2584" y="61"/>
                    </a:lnTo>
                    <a:lnTo>
                      <a:pt x="2580" y="58"/>
                    </a:lnTo>
                    <a:lnTo>
                      <a:pt x="2576" y="55"/>
                    </a:lnTo>
                    <a:lnTo>
                      <a:pt x="2571" y="51"/>
                    </a:lnTo>
                    <a:lnTo>
                      <a:pt x="2566" y="49"/>
                    </a:lnTo>
                    <a:lnTo>
                      <a:pt x="2561" y="47"/>
                    </a:lnTo>
                    <a:lnTo>
                      <a:pt x="2556" y="46"/>
                    </a:lnTo>
                    <a:lnTo>
                      <a:pt x="2550" y="44"/>
                    </a:lnTo>
                    <a:lnTo>
                      <a:pt x="2544" y="44"/>
                    </a:lnTo>
                    <a:close/>
                    <a:moveTo>
                      <a:pt x="2544" y="60"/>
                    </a:moveTo>
                    <a:lnTo>
                      <a:pt x="2548" y="60"/>
                    </a:lnTo>
                    <a:lnTo>
                      <a:pt x="2552" y="61"/>
                    </a:lnTo>
                    <a:lnTo>
                      <a:pt x="2556" y="62"/>
                    </a:lnTo>
                    <a:lnTo>
                      <a:pt x="2559" y="65"/>
                    </a:lnTo>
                    <a:lnTo>
                      <a:pt x="2565" y="69"/>
                    </a:lnTo>
                    <a:lnTo>
                      <a:pt x="2570" y="76"/>
                    </a:lnTo>
                    <a:lnTo>
                      <a:pt x="2573" y="82"/>
                    </a:lnTo>
                    <a:lnTo>
                      <a:pt x="2576" y="90"/>
                    </a:lnTo>
                    <a:lnTo>
                      <a:pt x="2577" y="98"/>
                    </a:lnTo>
                    <a:lnTo>
                      <a:pt x="2577" y="106"/>
                    </a:lnTo>
                    <a:lnTo>
                      <a:pt x="2577" y="115"/>
                    </a:lnTo>
                    <a:lnTo>
                      <a:pt x="2575" y="124"/>
                    </a:lnTo>
                    <a:lnTo>
                      <a:pt x="2572" y="131"/>
                    </a:lnTo>
                    <a:lnTo>
                      <a:pt x="2568" y="138"/>
                    </a:lnTo>
                    <a:lnTo>
                      <a:pt x="2563" y="144"/>
                    </a:lnTo>
                    <a:lnTo>
                      <a:pt x="2557" y="148"/>
                    </a:lnTo>
                    <a:lnTo>
                      <a:pt x="2550" y="150"/>
                    </a:lnTo>
                    <a:lnTo>
                      <a:pt x="2543" y="151"/>
                    </a:lnTo>
                    <a:lnTo>
                      <a:pt x="2536" y="150"/>
                    </a:lnTo>
                    <a:lnTo>
                      <a:pt x="2529" y="148"/>
                    </a:lnTo>
                    <a:lnTo>
                      <a:pt x="2523" y="144"/>
                    </a:lnTo>
                    <a:lnTo>
                      <a:pt x="2518" y="138"/>
                    </a:lnTo>
                    <a:lnTo>
                      <a:pt x="2514" y="131"/>
                    </a:lnTo>
                    <a:lnTo>
                      <a:pt x="2511" y="124"/>
                    </a:lnTo>
                    <a:lnTo>
                      <a:pt x="2509" y="116"/>
                    </a:lnTo>
                    <a:lnTo>
                      <a:pt x="2508" y="106"/>
                    </a:lnTo>
                    <a:lnTo>
                      <a:pt x="2509" y="98"/>
                    </a:lnTo>
                    <a:lnTo>
                      <a:pt x="2510" y="89"/>
                    </a:lnTo>
                    <a:lnTo>
                      <a:pt x="2514" y="81"/>
                    </a:lnTo>
                    <a:lnTo>
                      <a:pt x="2517" y="75"/>
                    </a:lnTo>
                    <a:lnTo>
                      <a:pt x="2522" y="69"/>
                    </a:lnTo>
                    <a:lnTo>
                      <a:pt x="2528" y="65"/>
                    </a:lnTo>
                    <a:lnTo>
                      <a:pt x="2535" y="61"/>
                    </a:lnTo>
                    <a:lnTo>
                      <a:pt x="2544" y="60"/>
                    </a:lnTo>
                    <a:close/>
                    <a:moveTo>
                      <a:pt x="2617" y="159"/>
                    </a:moveTo>
                    <a:lnTo>
                      <a:pt x="2624" y="163"/>
                    </a:lnTo>
                    <a:lnTo>
                      <a:pt x="2631" y="165"/>
                    </a:lnTo>
                    <a:lnTo>
                      <a:pt x="2640" y="167"/>
                    </a:lnTo>
                    <a:lnTo>
                      <a:pt x="2650" y="167"/>
                    </a:lnTo>
                    <a:lnTo>
                      <a:pt x="2659" y="166"/>
                    </a:lnTo>
                    <a:lnTo>
                      <a:pt x="2667" y="165"/>
                    </a:lnTo>
                    <a:lnTo>
                      <a:pt x="2674" y="161"/>
                    </a:lnTo>
                    <a:lnTo>
                      <a:pt x="2681" y="157"/>
                    </a:lnTo>
                    <a:lnTo>
                      <a:pt x="2685" y="153"/>
                    </a:lnTo>
                    <a:lnTo>
                      <a:pt x="2688" y="146"/>
                    </a:lnTo>
                    <a:lnTo>
                      <a:pt x="2691" y="139"/>
                    </a:lnTo>
                    <a:lnTo>
                      <a:pt x="2692" y="131"/>
                    </a:lnTo>
                    <a:lnTo>
                      <a:pt x="2692" y="126"/>
                    </a:lnTo>
                    <a:lnTo>
                      <a:pt x="2690" y="120"/>
                    </a:lnTo>
                    <a:lnTo>
                      <a:pt x="2687" y="115"/>
                    </a:lnTo>
                    <a:lnTo>
                      <a:pt x="2684" y="110"/>
                    </a:lnTo>
                    <a:lnTo>
                      <a:pt x="2680" y="107"/>
                    </a:lnTo>
                    <a:lnTo>
                      <a:pt x="2674" y="102"/>
                    </a:lnTo>
                    <a:lnTo>
                      <a:pt x="2669" y="99"/>
                    </a:lnTo>
                    <a:lnTo>
                      <a:pt x="2661" y="97"/>
                    </a:lnTo>
                    <a:lnTo>
                      <a:pt x="2652" y="92"/>
                    </a:lnTo>
                    <a:lnTo>
                      <a:pt x="2645" y="88"/>
                    </a:lnTo>
                    <a:lnTo>
                      <a:pt x="2643" y="86"/>
                    </a:lnTo>
                    <a:lnTo>
                      <a:pt x="2642" y="82"/>
                    </a:lnTo>
                    <a:lnTo>
                      <a:pt x="2641" y="80"/>
                    </a:lnTo>
                    <a:lnTo>
                      <a:pt x="2640" y="77"/>
                    </a:lnTo>
                    <a:lnTo>
                      <a:pt x="2641" y="73"/>
                    </a:lnTo>
                    <a:lnTo>
                      <a:pt x="2641" y="70"/>
                    </a:lnTo>
                    <a:lnTo>
                      <a:pt x="2643" y="68"/>
                    </a:lnTo>
                    <a:lnTo>
                      <a:pt x="2645" y="65"/>
                    </a:lnTo>
                    <a:lnTo>
                      <a:pt x="2647" y="63"/>
                    </a:lnTo>
                    <a:lnTo>
                      <a:pt x="2651" y="61"/>
                    </a:lnTo>
                    <a:lnTo>
                      <a:pt x="2655" y="61"/>
                    </a:lnTo>
                    <a:lnTo>
                      <a:pt x="2659" y="60"/>
                    </a:lnTo>
                    <a:lnTo>
                      <a:pt x="2667" y="61"/>
                    </a:lnTo>
                    <a:lnTo>
                      <a:pt x="2673" y="62"/>
                    </a:lnTo>
                    <a:lnTo>
                      <a:pt x="2679" y="65"/>
                    </a:lnTo>
                    <a:lnTo>
                      <a:pt x="2683" y="67"/>
                    </a:lnTo>
                    <a:lnTo>
                      <a:pt x="2687" y="51"/>
                    </a:lnTo>
                    <a:lnTo>
                      <a:pt x="2682" y="49"/>
                    </a:lnTo>
                    <a:lnTo>
                      <a:pt x="2676" y="47"/>
                    </a:lnTo>
                    <a:lnTo>
                      <a:pt x="2668" y="44"/>
                    </a:lnTo>
                    <a:lnTo>
                      <a:pt x="2659" y="44"/>
                    </a:lnTo>
                    <a:lnTo>
                      <a:pt x="2651" y="44"/>
                    </a:lnTo>
                    <a:lnTo>
                      <a:pt x="2643" y="47"/>
                    </a:lnTo>
                    <a:lnTo>
                      <a:pt x="2637" y="50"/>
                    </a:lnTo>
                    <a:lnTo>
                      <a:pt x="2631" y="55"/>
                    </a:lnTo>
                    <a:lnTo>
                      <a:pt x="2627" y="60"/>
                    </a:lnTo>
                    <a:lnTo>
                      <a:pt x="2623" y="66"/>
                    </a:lnTo>
                    <a:lnTo>
                      <a:pt x="2622" y="72"/>
                    </a:lnTo>
                    <a:lnTo>
                      <a:pt x="2620" y="79"/>
                    </a:lnTo>
                    <a:lnTo>
                      <a:pt x="2620" y="83"/>
                    </a:lnTo>
                    <a:lnTo>
                      <a:pt x="2623" y="89"/>
                    </a:lnTo>
                    <a:lnTo>
                      <a:pt x="2625" y="94"/>
                    </a:lnTo>
                    <a:lnTo>
                      <a:pt x="2628" y="98"/>
                    </a:lnTo>
                    <a:lnTo>
                      <a:pt x="2632" y="102"/>
                    </a:lnTo>
                    <a:lnTo>
                      <a:pt x="2638" y="106"/>
                    </a:lnTo>
                    <a:lnTo>
                      <a:pt x="2643" y="109"/>
                    </a:lnTo>
                    <a:lnTo>
                      <a:pt x="2651" y="112"/>
                    </a:lnTo>
                    <a:lnTo>
                      <a:pt x="2660" y="117"/>
                    </a:lnTo>
                    <a:lnTo>
                      <a:pt x="2667" y="121"/>
                    </a:lnTo>
                    <a:lnTo>
                      <a:pt x="2669" y="124"/>
                    </a:lnTo>
                    <a:lnTo>
                      <a:pt x="2670" y="127"/>
                    </a:lnTo>
                    <a:lnTo>
                      <a:pt x="2671" y="130"/>
                    </a:lnTo>
                    <a:lnTo>
                      <a:pt x="2672" y="134"/>
                    </a:lnTo>
                    <a:lnTo>
                      <a:pt x="2671" y="137"/>
                    </a:lnTo>
                    <a:lnTo>
                      <a:pt x="2670" y="140"/>
                    </a:lnTo>
                    <a:lnTo>
                      <a:pt x="2669" y="144"/>
                    </a:lnTo>
                    <a:lnTo>
                      <a:pt x="2667" y="146"/>
                    </a:lnTo>
                    <a:lnTo>
                      <a:pt x="2664" y="148"/>
                    </a:lnTo>
                    <a:lnTo>
                      <a:pt x="2659" y="150"/>
                    </a:lnTo>
                    <a:lnTo>
                      <a:pt x="2655" y="151"/>
                    </a:lnTo>
                    <a:lnTo>
                      <a:pt x="2650" y="151"/>
                    </a:lnTo>
                    <a:lnTo>
                      <a:pt x="2642" y="150"/>
                    </a:lnTo>
                    <a:lnTo>
                      <a:pt x="2634" y="148"/>
                    </a:lnTo>
                    <a:lnTo>
                      <a:pt x="2628" y="146"/>
                    </a:lnTo>
                    <a:lnTo>
                      <a:pt x="2623" y="143"/>
                    </a:lnTo>
                    <a:lnTo>
                      <a:pt x="2617" y="159"/>
                    </a:lnTo>
                    <a:close/>
                    <a:moveTo>
                      <a:pt x="377" y="451"/>
                    </a:moveTo>
                    <a:lnTo>
                      <a:pt x="384" y="454"/>
                    </a:lnTo>
                    <a:lnTo>
                      <a:pt x="391" y="458"/>
                    </a:lnTo>
                    <a:lnTo>
                      <a:pt x="400" y="459"/>
                    </a:lnTo>
                    <a:lnTo>
                      <a:pt x="409" y="459"/>
                    </a:lnTo>
                    <a:lnTo>
                      <a:pt x="418" y="459"/>
                    </a:lnTo>
                    <a:lnTo>
                      <a:pt x="427" y="457"/>
                    </a:lnTo>
                    <a:lnTo>
                      <a:pt x="435" y="453"/>
                    </a:lnTo>
                    <a:lnTo>
                      <a:pt x="441" y="450"/>
                    </a:lnTo>
                    <a:lnTo>
                      <a:pt x="445" y="444"/>
                    </a:lnTo>
                    <a:lnTo>
                      <a:pt x="449" y="439"/>
                    </a:lnTo>
                    <a:lnTo>
                      <a:pt x="451" y="432"/>
                    </a:lnTo>
                    <a:lnTo>
                      <a:pt x="452" y="424"/>
                    </a:lnTo>
                    <a:lnTo>
                      <a:pt x="451" y="418"/>
                    </a:lnTo>
                    <a:lnTo>
                      <a:pt x="450" y="412"/>
                    </a:lnTo>
                    <a:lnTo>
                      <a:pt x="447" y="408"/>
                    </a:lnTo>
                    <a:lnTo>
                      <a:pt x="444" y="403"/>
                    </a:lnTo>
                    <a:lnTo>
                      <a:pt x="440" y="399"/>
                    </a:lnTo>
                    <a:lnTo>
                      <a:pt x="435" y="395"/>
                    </a:lnTo>
                    <a:lnTo>
                      <a:pt x="429" y="392"/>
                    </a:lnTo>
                    <a:lnTo>
                      <a:pt x="422" y="389"/>
                    </a:lnTo>
                    <a:lnTo>
                      <a:pt x="412" y="384"/>
                    </a:lnTo>
                    <a:lnTo>
                      <a:pt x="405" y="380"/>
                    </a:lnTo>
                    <a:lnTo>
                      <a:pt x="403" y="378"/>
                    </a:lnTo>
                    <a:lnTo>
                      <a:pt x="401" y="375"/>
                    </a:lnTo>
                    <a:lnTo>
                      <a:pt x="400" y="372"/>
                    </a:lnTo>
                    <a:lnTo>
                      <a:pt x="400" y="369"/>
                    </a:lnTo>
                    <a:lnTo>
                      <a:pt x="400" y="365"/>
                    </a:lnTo>
                    <a:lnTo>
                      <a:pt x="401" y="362"/>
                    </a:lnTo>
                    <a:lnTo>
                      <a:pt x="403" y="360"/>
                    </a:lnTo>
                    <a:lnTo>
                      <a:pt x="405" y="358"/>
                    </a:lnTo>
                    <a:lnTo>
                      <a:pt x="408" y="355"/>
                    </a:lnTo>
                    <a:lnTo>
                      <a:pt x="411" y="354"/>
                    </a:lnTo>
                    <a:lnTo>
                      <a:pt x="415" y="353"/>
                    </a:lnTo>
                    <a:lnTo>
                      <a:pt x="419" y="353"/>
                    </a:lnTo>
                    <a:lnTo>
                      <a:pt x="427" y="353"/>
                    </a:lnTo>
                    <a:lnTo>
                      <a:pt x="433" y="355"/>
                    </a:lnTo>
                    <a:lnTo>
                      <a:pt x="439" y="358"/>
                    </a:lnTo>
                    <a:lnTo>
                      <a:pt x="442" y="360"/>
                    </a:lnTo>
                    <a:lnTo>
                      <a:pt x="447" y="344"/>
                    </a:lnTo>
                    <a:lnTo>
                      <a:pt x="442" y="341"/>
                    </a:lnTo>
                    <a:lnTo>
                      <a:pt x="436" y="339"/>
                    </a:lnTo>
                    <a:lnTo>
                      <a:pt x="428" y="337"/>
                    </a:lnTo>
                    <a:lnTo>
                      <a:pt x="419" y="336"/>
                    </a:lnTo>
                    <a:lnTo>
                      <a:pt x="411" y="337"/>
                    </a:lnTo>
                    <a:lnTo>
                      <a:pt x="403" y="340"/>
                    </a:lnTo>
                    <a:lnTo>
                      <a:pt x="397" y="343"/>
                    </a:lnTo>
                    <a:lnTo>
                      <a:pt x="390" y="346"/>
                    </a:lnTo>
                    <a:lnTo>
                      <a:pt x="386" y="352"/>
                    </a:lnTo>
                    <a:lnTo>
                      <a:pt x="383" y="358"/>
                    </a:lnTo>
                    <a:lnTo>
                      <a:pt x="381" y="364"/>
                    </a:lnTo>
                    <a:lnTo>
                      <a:pt x="381" y="371"/>
                    </a:lnTo>
                    <a:lnTo>
                      <a:pt x="381" y="376"/>
                    </a:lnTo>
                    <a:lnTo>
                      <a:pt x="382" y="381"/>
                    </a:lnTo>
                    <a:lnTo>
                      <a:pt x="385" y="385"/>
                    </a:lnTo>
                    <a:lnTo>
                      <a:pt x="388" y="390"/>
                    </a:lnTo>
                    <a:lnTo>
                      <a:pt x="391" y="394"/>
                    </a:lnTo>
                    <a:lnTo>
                      <a:pt x="397" y="398"/>
                    </a:lnTo>
                    <a:lnTo>
                      <a:pt x="403" y="401"/>
                    </a:lnTo>
                    <a:lnTo>
                      <a:pt x="411" y="404"/>
                    </a:lnTo>
                    <a:lnTo>
                      <a:pt x="420" y="409"/>
                    </a:lnTo>
                    <a:lnTo>
                      <a:pt x="427" y="413"/>
                    </a:lnTo>
                    <a:lnTo>
                      <a:pt x="429" y="417"/>
                    </a:lnTo>
                    <a:lnTo>
                      <a:pt x="430" y="419"/>
                    </a:lnTo>
                    <a:lnTo>
                      <a:pt x="431" y="422"/>
                    </a:lnTo>
                    <a:lnTo>
                      <a:pt x="431" y="427"/>
                    </a:lnTo>
                    <a:lnTo>
                      <a:pt x="431" y="430"/>
                    </a:lnTo>
                    <a:lnTo>
                      <a:pt x="430" y="433"/>
                    </a:lnTo>
                    <a:lnTo>
                      <a:pt x="429" y="436"/>
                    </a:lnTo>
                    <a:lnTo>
                      <a:pt x="426" y="439"/>
                    </a:lnTo>
                    <a:lnTo>
                      <a:pt x="423" y="441"/>
                    </a:lnTo>
                    <a:lnTo>
                      <a:pt x="419" y="442"/>
                    </a:lnTo>
                    <a:lnTo>
                      <a:pt x="415" y="443"/>
                    </a:lnTo>
                    <a:lnTo>
                      <a:pt x="410" y="443"/>
                    </a:lnTo>
                    <a:lnTo>
                      <a:pt x="402" y="443"/>
                    </a:lnTo>
                    <a:lnTo>
                      <a:pt x="395" y="441"/>
                    </a:lnTo>
                    <a:lnTo>
                      <a:pt x="387" y="438"/>
                    </a:lnTo>
                    <a:lnTo>
                      <a:pt x="382" y="436"/>
                    </a:lnTo>
                    <a:lnTo>
                      <a:pt x="377" y="451"/>
                    </a:lnTo>
                    <a:close/>
                    <a:moveTo>
                      <a:pt x="570" y="402"/>
                    </a:moveTo>
                    <a:lnTo>
                      <a:pt x="571" y="398"/>
                    </a:lnTo>
                    <a:lnTo>
                      <a:pt x="571" y="392"/>
                    </a:lnTo>
                    <a:lnTo>
                      <a:pt x="571" y="383"/>
                    </a:lnTo>
                    <a:lnTo>
                      <a:pt x="568" y="374"/>
                    </a:lnTo>
                    <a:lnTo>
                      <a:pt x="565" y="365"/>
                    </a:lnTo>
                    <a:lnTo>
                      <a:pt x="561" y="356"/>
                    </a:lnTo>
                    <a:lnTo>
                      <a:pt x="559" y="352"/>
                    </a:lnTo>
                    <a:lnTo>
                      <a:pt x="554" y="349"/>
                    </a:lnTo>
                    <a:lnTo>
                      <a:pt x="551" y="345"/>
                    </a:lnTo>
                    <a:lnTo>
                      <a:pt x="547" y="342"/>
                    </a:lnTo>
                    <a:lnTo>
                      <a:pt x="541" y="340"/>
                    </a:lnTo>
                    <a:lnTo>
                      <a:pt x="536" y="339"/>
                    </a:lnTo>
                    <a:lnTo>
                      <a:pt x="531" y="337"/>
                    </a:lnTo>
                    <a:lnTo>
                      <a:pt x="523" y="336"/>
                    </a:lnTo>
                    <a:lnTo>
                      <a:pt x="518" y="337"/>
                    </a:lnTo>
                    <a:lnTo>
                      <a:pt x="511" y="337"/>
                    </a:lnTo>
                    <a:lnTo>
                      <a:pt x="506" y="340"/>
                    </a:lnTo>
                    <a:lnTo>
                      <a:pt x="501" y="342"/>
                    </a:lnTo>
                    <a:lnTo>
                      <a:pt x="496" y="344"/>
                    </a:lnTo>
                    <a:lnTo>
                      <a:pt x="492" y="348"/>
                    </a:lnTo>
                    <a:lnTo>
                      <a:pt x="489" y="351"/>
                    </a:lnTo>
                    <a:lnTo>
                      <a:pt x="484" y="355"/>
                    </a:lnTo>
                    <a:lnTo>
                      <a:pt x="478" y="364"/>
                    </a:lnTo>
                    <a:lnTo>
                      <a:pt x="473" y="375"/>
                    </a:lnTo>
                    <a:lnTo>
                      <a:pt x="471" y="388"/>
                    </a:lnTo>
                    <a:lnTo>
                      <a:pt x="470" y="400"/>
                    </a:lnTo>
                    <a:lnTo>
                      <a:pt x="471" y="413"/>
                    </a:lnTo>
                    <a:lnTo>
                      <a:pt x="473" y="424"/>
                    </a:lnTo>
                    <a:lnTo>
                      <a:pt x="476" y="430"/>
                    </a:lnTo>
                    <a:lnTo>
                      <a:pt x="479" y="434"/>
                    </a:lnTo>
                    <a:lnTo>
                      <a:pt x="482" y="439"/>
                    </a:lnTo>
                    <a:lnTo>
                      <a:pt x="485" y="443"/>
                    </a:lnTo>
                    <a:lnTo>
                      <a:pt x="489" y="447"/>
                    </a:lnTo>
                    <a:lnTo>
                      <a:pt x="493" y="450"/>
                    </a:lnTo>
                    <a:lnTo>
                      <a:pt x="497" y="453"/>
                    </a:lnTo>
                    <a:lnTo>
                      <a:pt x="503" y="456"/>
                    </a:lnTo>
                    <a:lnTo>
                      <a:pt x="508" y="457"/>
                    </a:lnTo>
                    <a:lnTo>
                      <a:pt x="513" y="459"/>
                    </a:lnTo>
                    <a:lnTo>
                      <a:pt x="520" y="459"/>
                    </a:lnTo>
                    <a:lnTo>
                      <a:pt x="526" y="459"/>
                    </a:lnTo>
                    <a:lnTo>
                      <a:pt x="538" y="459"/>
                    </a:lnTo>
                    <a:lnTo>
                      <a:pt x="549" y="457"/>
                    </a:lnTo>
                    <a:lnTo>
                      <a:pt x="558" y="454"/>
                    </a:lnTo>
                    <a:lnTo>
                      <a:pt x="564" y="452"/>
                    </a:lnTo>
                    <a:lnTo>
                      <a:pt x="561" y="437"/>
                    </a:lnTo>
                    <a:lnTo>
                      <a:pt x="554" y="439"/>
                    </a:lnTo>
                    <a:lnTo>
                      <a:pt x="548" y="441"/>
                    </a:lnTo>
                    <a:lnTo>
                      <a:pt x="539" y="442"/>
                    </a:lnTo>
                    <a:lnTo>
                      <a:pt x="528" y="443"/>
                    </a:lnTo>
                    <a:lnTo>
                      <a:pt x="521" y="442"/>
                    </a:lnTo>
                    <a:lnTo>
                      <a:pt x="514" y="441"/>
                    </a:lnTo>
                    <a:lnTo>
                      <a:pt x="508" y="438"/>
                    </a:lnTo>
                    <a:lnTo>
                      <a:pt x="501" y="433"/>
                    </a:lnTo>
                    <a:lnTo>
                      <a:pt x="497" y="428"/>
                    </a:lnTo>
                    <a:lnTo>
                      <a:pt x="493" y="421"/>
                    </a:lnTo>
                    <a:lnTo>
                      <a:pt x="491" y="412"/>
                    </a:lnTo>
                    <a:lnTo>
                      <a:pt x="490" y="402"/>
                    </a:lnTo>
                    <a:lnTo>
                      <a:pt x="570" y="402"/>
                    </a:lnTo>
                    <a:close/>
                    <a:moveTo>
                      <a:pt x="490" y="387"/>
                    </a:moveTo>
                    <a:lnTo>
                      <a:pt x="491" y="381"/>
                    </a:lnTo>
                    <a:lnTo>
                      <a:pt x="493" y="375"/>
                    </a:lnTo>
                    <a:lnTo>
                      <a:pt x="495" y="369"/>
                    </a:lnTo>
                    <a:lnTo>
                      <a:pt x="498" y="364"/>
                    </a:lnTo>
                    <a:lnTo>
                      <a:pt x="503" y="359"/>
                    </a:lnTo>
                    <a:lnTo>
                      <a:pt x="508" y="355"/>
                    </a:lnTo>
                    <a:lnTo>
                      <a:pt x="514" y="353"/>
                    </a:lnTo>
                    <a:lnTo>
                      <a:pt x="522" y="352"/>
                    </a:lnTo>
                    <a:lnTo>
                      <a:pt x="530" y="353"/>
                    </a:lnTo>
                    <a:lnTo>
                      <a:pt x="536" y="355"/>
                    </a:lnTo>
                    <a:lnTo>
                      <a:pt x="541" y="360"/>
                    </a:lnTo>
                    <a:lnTo>
                      <a:pt x="545" y="364"/>
                    </a:lnTo>
                    <a:lnTo>
                      <a:pt x="548" y="370"/>
                    </a:lnTo>
                    <a:lnTo>
                      <a:pt x="550" y="375"/>
                    </a:lnTo>
                    <a:lnTo>
                      <a:pt x="550" y="381"/>
                    </a:lnTo>
                    <a:lnTo>
                      <a:pt x="551" y="387"/>
                    </a:lnTo>
                    <a:lnTo>
                      <a:pt x="490" y="387"/>
                    </a:lnTo>
                    <a:close/>
                    <a:moveTo>
                      <a:pt x="676" y="340"/>
                    </a:moveTo>
                    <a:lnTo>
                      <a:pt x="675" y="358"/>
                    </a:lnTo>
                    <a:lnTo>
                      <a:pt x="675" y="358"/>
                    </a:lnTo>
                    <a:lnTo>
                      <a:pt x="673" y="353"/>
                    </a:lnTo>
                    <a:lnTo>
                      <a:pt x="670" y="350"/>
                    </a:lnTo>
                    <a:lnTo>
                      <a:pt x="667" y="346"/>
                    </a:lnTo>
                    <a:lnTo>
                      <a:pt x="663" y="343"/>
                    </a:lnTo>
                    <a:lnTo>
                      <a:pt x="658" y="341"/>
                    </a:lnTo>
                    <a:lnTo>
                      <a:pt x="653" y="339"/>
                    </a:lnTo>
                    <a:lnTo>
                      <a:pt x="646" y="337"/>
                    </a:lnTo>
                    <a:lnTo>
                      <a:pt x="640" y="336"/>
                    </a:lnTo>
                    <a:lnTo>
                      <a:pt x="630" y="337"/>
                    </a:lnTo>
                    <a:lnTo>
                      <a:pt x="620" y="341"/>
                    </a:lnTo>
                    <a:lnTo>
                      <a:pt x="612" y="346"/>
                    </a:lnTo>
                    <a:lnTo>
                      <a:pt x="604" y="353"/>
                    </a:lnTo>
                    <a:lnTo>
                      <a:pt x="601" y="358"/>
                    </a:lnTo>
                    <a:lnTo>
                      <a:pt x="598" y="362"/>
                    </a:lnTo>
                    <a:lnTo>
                      <a:pt x="594" y="366"/>
                    </a:lnTo>
                    <a:lnTo>
                      <a:pt x="592" y="372"/>
                    </a:lnTo>
                    <a:lnTo>
                      <a:pt x="591" y="379"/>
                    </a:lnTo>
                    <a:lnTo>
                      <a:pt x="589" y="385"/>
                    </a:lnTo>
                    <a:lnTo>
                      <a:pt x="589" y="392"/>
                    </a:lnTo>
                    <a:lnTo>
                      <a:pt x="588" y="399"/>
                    </a:lnTo>
                    <a:lnTo>
                      <a:pt x="589" y="411"/>
                    </a:lnTo>
                    <a:lnTo>
                      <a:pt x="592" y="422"/>
                    </a:lnTo>
                    <a:lnTo>
                      <a:pt x="597" y="432"/>
                    </a:lnTo>
                    <a:lnTo>
                      <a:pt x="602" y="440"/>
                    </a:lnTo>
                    <a:lnTo>
                      <a:pt x="609" y="447"/>
                    </a:lnTo>
                    <a:lnTo>
                      <a:pt x="617" y="452"/>
                    </a:lnTo>
                    <a:lnTo>
                      <a:pt x="621" y="454"/>
                    </a:lnTo>
                    <a:lnTo>
                      <a:pt x="627" y="456"/>
                    </a:lnTo>
                    <a:lnTo>
                      <a:pt x="631" y="457"/>
                    </a:lnTo>
                    <a:lnTo>
                      <a:pt x="636" y="457"/>
                    </a:lnTo>
                    <a:lnTo>
                      <a:pt x="643" y="457"/>
                    </a:lnTo>
                    <a:lnTo>
                      <a:pt x="649" y="454"/>
                    </a:lnTo>
                    <a:lnTo>
                      <a:pt x="655" y="453"/>
                    </a:lnTo>
                    <a:lnTo>
                      <a:pt x="659" y="451"/>
                    </a:lnTo>
                    <a:lnTo>
                      <a:pt x="663" y="448"/>
                    </a:lnTo>
                    <a:lnTo>
                      <a:pt x="667" y="444"/>
                    </a:lnTo>
                    <a:lnTo>
                      <a:pt x="670" y="441"/>
                    </a:lnTo>
                    <a:lnTo>
                      <a:pt x="673" y="437"/>
                    </a:lnTo>
                    <a:lnTo>
                      <a:pt x="673" y="437"/>
                    </a:lnTo>
                    <a:lnTo>
                      <a:pt x="673" y="450"/>
                    </a:lnTo>
                    <a:lnTo>
                      <a:pt x="673" y="460"/>
                    </a:lnTo>
                    <a:lnTo>
                      <a:pt x="671" y="469"/>
                    </a:lnTo>
                    <a:lnTo>
                      <a:pt x="668" y="476"/>
                    </a:lnTo>
                    <a:lnTo>
                      <a:pt x="663" y="481"/>
                    </a:lnTo>
                    <a:lnTo>
                      <a:pt x="658" y="486"/>
                    </a:lnTo>
                    <a:lnTo>
                      <a:pt x="652" y="489"/>
                    </a:lnTo>
                    <a:lnTo>
                      <a:pt x="644" y="490"/>
                    </a:lnTo>
                    <a:lnTo>
                      <a:pt x="636" y="491"/>
                    </a:lnTo>
                    <a:lnTo>
                      <a:pt x="627" y="490"/>
                    </a:lnTo>
                    <a:lnTo>
                      <a:pt x="617" y="488"/>
                    </a:lnTo>
                    <a:lnTo>
                      <a:pt x="609" y="486"/>
                    </a:lnTo>
                    <a:lnTo>
                      <a:pt x="603" y="482"/>
                    </a:lnTo>
                    <a:lnTo>
                      <a:pt x="598" y="498"/>
                    </a:lnTo>
                    <a:lnTo>
                      <a:pt x="606" y="502"/>
                    </a:lnTo>
                    <a:lnTo>
                      <a:pt x="615" y="506"/>
                    </a:lnTo>
                    <a:lnTo>
                      <a:pt x="626" y="507"/>
                    </a:lnTo>
                    <a:lnTo>
                      <a:pt x="636" y="508"/>
                    </a:lnTo>
                    <a:lnTo>
                      <a:pt x="647" y="507"/>
                    </a:lnTo>
                    <a:lnTo>
                      <a:pt x="658" y="505"/>
                    </a:lnTo>
                    <a:lnTo>
                      <a:pt x="663" y="503"/>
                    </a:lnTo>
                    <a:lnTo>
                      <a:pt x="669" y="500"/>
                    </a:lnTo>
                    <a:lnTo>
                      <a:pt x="673" y="498"/>
                    </a:lnTo>
                    <a:lnTo>
                      <a:pt x="678" y="493"/>
                    </a:lnTo>
                    <a:lnTo>
                      <a:pt x="682" y="490"/>
                    </a:lnTo>
                    <a:lnTo>
                      <a:pt x="685" y="485"/>
                    </a:lnTo>
                    <a:lnTo>
                      <a:pt x="687" y="479"/>
                    </a:lnTo>
                    <a:lnTo>
                      <a:pt x="689" y="473"/>
                    </a:lnTo>
                    <a:lnTo>
                      <a:pt x="692" y="467"/>
                    </a:lnTo>
                    <a:lnTo>
                      <a:pt x="693" y="459"/>
                    </a:lnTo>
                    <a:lnTo>
                      <a:pt x="694" y="450"/>
                    </a:lnTo>
                    <a:lnTo>
                      <a:pt x="694" y="440"/>
                    </a:lnTo>
                    <a:lnTo>
                      <a:pt x="694" y="372"/>
                    </a:lnTo>
                    <a:lnTo>
                      <a:pt x="694" y="353"/>
                    </a:lnTo>
                    <a:lnTo>
                      <a:pt x="695" y="340"/>
                    </a:lnTo>
                    <a:lnTo>
                      <a:pt x="676" y="340"/>
                    </a:lnTo>
                    <a:close/>
                    <a:moveTo>
                      <a:pt x="673" y="407"/>
                    </a:moveTo>
                    <a:lnTo>
                      <a:pt x="673" y="412"/>
                    </a:lnTo>
                    <a:lnTo>
                      <a:pt x="672" y="419"/>
                    </a:lnTo>
                    <a:lnTo>
                      <a:pt x="670" y="423"/>
                    </a:lnTo>
                    <a:lnTo>
                      <a:pt x="667" y="428"/>
                    </a:lnTo>
                    <a:lnTo>
                      <a:pt x="663" y="431"/>
                    </a:lnTo>
                    <a:lnTo>
                      <a:pt x="660" y="434"/>
                    </a:lnTo>
                    <a:lnTo>
                      <a:pt x="656" y="437"/>
                    </a:lnTo>
                    <a:lnTo>
                      <a:pt x="652" y="439"/>
                    </a:lnTo>
                    <a:lnTo>
                      <a:pt x="647" y="440"/>
                    </a:lnTo>
                    <a:lnTo>
                      <a:pt x="643" y="440"/>
                    </a:lnTo>
                    <a:lnTo>
                      <a:pt x="635" y="439"/>
                    </a:lnTo>
                    <a:lnTo>
                      <a:pt x="628" y="437"/>
                    </a:lnTo>
                    <a:lnTo>
                      <a:pt x="622" y="433"/>
                    </a:lnTo>
                    <a:lnTo>
                      <a:pt x="618" y="428"/>
                    </a:lnTo>
                    <a:lnTo>
                      <a:pt x="614" y="421"/>
                    </a:lnTo>
                    <a:lnTo>
                      <a:pt x="612" y="414"/>
                    </a:lnTo>
                    <a:lnTo>
                      <a:pt x="609" y="407"/>
                    </a:lnTo>
                    <a:lnTo>
                      <a:pt x="609" y="398"/>
                    </a:lnTo>
                    <a:lnTo>
                      <a:pt x="609" y="389"/>
                    </a:lnTo>
                    <a:lnTo>
                      <a:pt x="612" y="380"/>
                    </a:lnTo>
                    <a:lnTo>
                      <a:pt x="615" y="372"/>
                    </a:lnTo>
                    <a:lnTo>
                      <a:pt x="619" y="365"/>
                    </a:lnTo>
                    <a:lnTo>
                      <a:pt x="624" y="361"/>
                    </a:lnTo>
                    <a:lnTo>
                      <a:pt x="629" y="356"/>
                    </a:lnTo>
                    <a:lnTo>
                      <a:pt x="636" y="354"/>
                    </a:lnTo>
                    <a:lnTo>
                      <a:pt x="643" y="353"/>
                    </a:lnTo>
                    <a:lnTo>
                      <a:pt x="648" y="354"/>
                    </a:lnTo>
                    <a:lnTo>
                      <a:pt x="654" y="355"/>
                    </a:lnTo>
                    <a:lnTo>
                      <a:pt x="658" y="358"/>
                    </a:lnTo>
                    <a:lnTo>
                      <a:pt x="662" y="360"/>
                    </a:lnTo>
                    <a:lnTo>
                      <a:pt x="666" y="363"/>
                    </a:lnTo>
                    <a:lnTo>
                      <a:pt x="668" y="368"/>
                    </a:lnTo>
                    <a:lnTo>
                      <a:pt x="670" y="372"/>
                    </a:lnTo>
                    <a:lnTo>
                      <a:pt x="672" y="376"/>
                    </a:lnTo>
                    <a:lnTo>
                      <a:pt x="673" y="381"/>
                    </a:lnTo>
                    <a:lnTo>
                      <a:pt x="673" y="385"/>
                    </a:lnTo>
                    <a:lnTo>
                      <a:pt x="673" y="407"/>
                    </a:lnTo>
                    <a:close/>
                    <a:moveTo>
                      <a:pt x="823" y="340"/>
                    </a:moveTo>
                    <a:lnTo>
                      <a:pt x="803" y="340"/>
                    </a:lnTo>
                    <a:lnTo>
                      <a:pt x="803" y="411"/>
                    </a:lnTo>
                    <a:lnTo>
                      <a:pt x="803" y="418"/>
                    </a:lnTo>
                    <a:lnTo>
                      <a:pt x="801" y="422"/>
                    </a:lnTo>
                    <a:lnTo>
                      <a:pt x="797" y="430"/>
                    </a:lnTo>
                    <a:lnTo>
                      <a:pt x="791" y="436"/>
                    </a:lnTo>
                    <a:lnTo>
                      <a:pt x="788" y="438"/>
                    </a:lnTo>
                    <a:lnTo>
                      <a:pt x="783" y="440"/>
                    </a:lnTo>
                    <a:lnTo>
                      <a:pt x="779" y="441"/>
                    </a:lnTo>
                    <a:lnTo>
                      <a:pt x="774" y="442"/>
                    </a:lnTo>
                    <a:lnTo>
                      <a:pt x="767" y="441"/>
                    </a:lnTo>
                    <a:lnTo>
                      <a:pt x="762" y="439"/>
                    </a:lnTo>
                    <a:lnTo>
                      <a:pt x="757" y="436"/>
                    </a:lnTo>
                    <a:lnTo>
                      <a:pt x="754" y="431"/>
                    </a:lnTo>
                    <a:lnTo>
                      <a:pt x="751" y="427"/>
                    </a:lnTo>
                    <a:lnTo>
                      <a:pt x="750" y="420"/>
                    </a:lnTo>
                    <a:lnTo>
                      <a:pt x="749" y="412"/>
                    </a:lnTo>
                    <a:lnTo>
                      <a:pt x="749" y="404"/>
                    </a:lnTo>
                    <a:lnTo>
                      <a:pt x="749" y="340"/>
                    </a:lnTo>
                    <a:lnTo>
                      <a:pt x="727" y="340"/>
                    </a:lnTo>
                    <a:lnTo>
                      <a:pt x="727" y="408"/>
                    </a:lnTo>
                    <a:lnTo>
                      <a:pt x="728" y="422"/>
                    </a:lnTo>
                    <a:lnTo>
                      <a:pt x="732" y="433"/>
                    </a:lnTo>
                    <a:lnTo>
                      <a:pt x="735" y="442"/>
                    </a:lnTo>
                    <a:lnTo>
                      <a:pt x="740" y="449"/>
                    </a:lnTo>
                    <a:lnTo>
                      <a:pt x="747" y="454"/>
                    </a:lnTo>
                    <a:lnTo>
                      <a:pt x="753" y="458"/>
                    </a:lnTo>
                    <a:lnTo>
                      <a:pt x="760" y="459"/>
                    </a:lnTo>
                    <a:lnTo>
                      <a:pt x="767" y="460"/>
                    </a:lnTo>
                    <a:lnTo>
                      <a:pt x="774" y="459"/>
                    </a:lnTo>
                    <a:lnTo>
                      <a:pt x="780" y="458"/>
                    </a:lnTo>
                    <a:lnTo>
                      <a:pt x="787" y="456"/>
                    </a:lnTo>
                    <a:lnTo>
                      <a:pt x="791" y="452"/>
                    </a:lnTo>
                    <a:lnTo>
                      <a:pt x="800" y="446"/>
                    </a:lnTo>
                    <a:lnTo>
                      <a:pt x="805" y="438"/>
                    </a:lnTo>
                    <a:lnTo>
                      <a:pt x="805" y="438"/>
                    </a:lnTo>
                    <a:lnTo>
                      <a:pt x="806" y="457"/>
                    </a:lnTo>
                    <a:lnTo>
                      <a:pt x="824" y="457"/>
                    </a:lnTo>
                    <a:lnTo>
                      <a:pt x="824" y="442"/>
                    </a:lnTo>
                    <a:lnTo>
                      <a:pt x="823" y="424"/>
                    </a:lnTo>
                    <a:lnTo>
                      <a:pt x="823" y="340"/>
                    </a:lnTo>
                    <a:close/>
                    <a:moveTo>
                      <a:pt x="858" y="457"/>
                    </a:moveTo>
                    <a:lnTo>
                      <a:pt x="878" y="457"/>
                    </a:lnTo>
                    <a:lnTo>
                      <a:pt x="878" y="394"/>
                    </a:lnTo>
                    <a:lnTo>
                      <a:pt x="879" y="389"/>
                    </a:lnTo>
                    <a:lnTo>
                      <a:pt x="879" y="384"/>
                    </a:lnTo>
                    <a:lnTo>
                      <a:pt x="881" y="379"/>
                    </a:lnTo>
                    <a:lnTo>
                      <a:pt x="883" y="373"/>
                    </a:lnTo>
                    <a:lnTo>
                      <a:pt x="886" y="369"/>
                    </a:lnTo>
                    <a:lnTo>
                      <a:pt x="889" y="364"/>
                    </a:lnTo>
                    <a:lnTo>
                      <a:pt x="892" y="361"/>
                    </a:lnTo>
                    <a:lnTo>
                      <a:pt x="898" y="359"/>
                    </a:lnTo>
                    <a:lnTo>
                      <a:pt x="902" y="358"/>
                    </a:lnTo>
                    <a:lnTo>
                      <a:pt x="908" y="356"/>
                    </a:lnTo>
                    <a:lnTo>
                      <a:pt x="911" y="358"/>
                    </a:lnTo>
                    <a:lnTo>
                      <a:pt x="914" y="358"/>
                    </a:lnTo>
                    <a:lnTo>
                      <a:pt x="914" y="337"/>
                    </a:lnTo>
                    <a:lnTo>
                      <a:pt x="912" y="336"/>
                    </a:lnTo>
                    <a:lnTo>
                      <a:pt x="909" y="336"/>
                    </a:lnTo>
                    <a:lnTo>
                      <a:pt x="903" y="337"/>
                    </a:lnTo>
                    <a:lnTo>
                      <a:pt x="899" y="339"/>
                    </a:lnTo>
                    <a:lnTo>
                      <a:pt x="894" y="341"/>
                    </a:lnTo>
                    <a:lnTo>
                      <a:pt x="889" y="343"/>
                    </a:lnTo>
                    <a:lnTo>
                      <a:pt x="886" y="348"/>
                    </a:lnTo>
                    <a:lnTo>
                      <a:pt x="882" y="352"/>
                    </a:lnTo>
                    <a:lnTo>
                      <a:pt x="879" y="356"/>
                    </a:lnTo>
                    <a:lnTo>
                      <a:pt x="877" y="362"/>
                    </a:lnTo>
                    <a:lnTo>
                      <a:pt x="876" y="362"/>
                    </a:lnTo>
                    <a:lnTo>
                      <a:pt x="875" y="340"/>
                    </a:lnTo>
                    <a:lnTo>
                      <a:pt x="857" y="340"/>
                    </a:lnTo>
                    <a:lnTo>
                      <a:pt x="858" y="348"/>
                    </a:lnTo>
                    <a:lnTo>
                      <a:pt x="858" y="356"/>
                    </a:lnTo>
                    <a:lnTo>
                      <a:pt x="858" y="366"/>
                    </a:lnTo>
                    <a:lnTo>
                      <a:pt x="858" y="376"/>
                    </a:lnTo>
                    <a:lnTo>
                      <a:pt x="858" y="457"/>
                    </a:lnTo>
                    <a:close/>
                    <a:moveTo>
                      <a:pt x="981" y="336"/>
                    </a:moveTo>
                    <a:lnTo>
                      <a:pt x="970" y="337"/>
                    </a:lnTo>
                    <a:lnTo>
                      <a:pt x="959" y="341"/>
                    </a:lnTo>
                    <a:lnTo>
                      <a:pt x="954" y="343"/>
                    </a:lnTo>
                    <a:lnTo>
                      <a:pt x="950" y="346"/>
                    </a:lnTo>
                    <a:lnTo>
                      <a:pt x="945" y="350"/>
                    </a:lnTo>
                    <a:lnTo>
                      <a:pt x="941" y="353"/>
                    </a:lnTo>
                    <a:lnTo>
                      <a:pt x="938" y="358"/>
                    </a:lnTo>
                    <a:lnTo>
                      <a:pt x="935" y="362"/>
                    </a:lnTo>
                    <a:lnTo>
                      <a:pt x="931" y="368"/>
                    </a:lnTo>
                    <a:lnTo>
                      <a:pt x="929" y="373"/>
                    </a:lnTo>
                    <a:lnTo>
                      <a:pt x="927" y="379"/>
                    </a:lnTo>
                    <a:lnTo>
                      <a:pt x="926" y="385"/>
                    </a:lnTo>
                    <a:lnTo>
                      <a:pt x="925" y="392"/>
                    </a:lnTo>
                    <a:lnTo>
                      <a:pt x="925" y="399"/>
                    </a:lnTo>
                    <a:lnTo>
                      <a:pt x="925" y="405"/>
                    </a:lnTo>
                    <a:lnTo>
                      <a:pt x="926" y="412"/>
                    </a:lnTo>
                    <a:lnTo>
                      <a:pt x="927" y="419"/>
                    </a:lnTo>
                    <a:lnTo>
                      <a:pt x="929" y="424"/>
                    </a:lnTo>
                    <a:lnTo>
                      <a:pt x="931" y="430"/>
                    </a:lnTo>
                    <a:lnTo>
                      <a:pt x="933" y="434"/>
                    </a:lnTo>
                    <a:lnTo>
                      <a:pt x="937" y="439"/>
                    </a:lnTo>
                    <a:lnTo>
                      <a:pt x="940" y="443"/>
                    </a:lnTo>
                    <a:lnTo>
                      <a:pt x="944" y="447"/>
                    </a:lnTo>
                    <a:lnTo>
                      <a:pt x="949" y="450"/>
                    </a:lnTo>
                    <a:lnTo>
                      <a:pt x="953" y="453"/>
                    </a:lnTo>
                    <a:lnTo>
                      <a:pt x="957" y="456"/>
                    </a:lnTo>
                    <a:lnTo>
                      <a:pt x="968" y="459"/>
                    </a:lnTo>
                    <a:lnTo>
                      <a:pt x="979" y="460"/>
                    </a:lnTo>
                    <a:lnTo>
                      <a:pt x="990" y="459"/>
                    </a:lnTo>
                    <a:lnTo>
                      <a:pt x="999" y="456"/>
                    </a:lnTo>
                    <a:lnTo>
                      <a:pt x="1009" y="451"/>
                    </a:lnTo>
                    <a:lnTo>
                      <a:pt x="1018" y="444"/>
                    </a:lnTo>
                    <a:lnTo>
                      <a:pt x="1022" y="441"/>
                    </a:lnTo>
                    <a:lnTo>
                      <a:pt x="1025" y="437"/>
                    </a:lnTo>
                    <a:lnTo>
                      <a:pt x="1029" y="431"/>
                    </a:lnTo>
                    <a:lnTo>
                      <a:pt x="1031" y="426"/>
                    </a:lnTo>
                    <a:lnTo>
                      <a:pt x="1033" y="419"/>
                    </a:lnTo>
                    <a:lnTo>
                      <a:pt x="1035" y="412"/>
                    </a:lnTo>
                    <a:lnTo>
                      <a:pt x="1036" y="405"/>
                    </a:lnTo>
                    <a:lnTo>
                      <a:pt x="1036" y="398"/>
                    </a:lnTo>
                    <a:lnTo>
                      <a:pt x="1035" y="384"/>
                    </a:lnTo>
                    <a:lnTo>
                      <a:pt x="1032" y="372"/>
                    </a:lnTo>
                    <a:lnTo>
                      <a:pt x="1030" y="368"/>
                    </a:lnTo>
                    <a:lnTo>
                      <a:pt x="1027" y="362"/>
                    </a:lnTo>
                    <a:lnTo>
                      <a:pt x="1024" y="358"/>
                    </a:lnTo>
                    <a:lnTo>
                      <a:pt x="1021" y="353"/>
                    </a:lnTo>
                    <a:lnTo>
                      <a:pt x="1017" y="350"/>
                    </a:lnTo>
                    <a:lnTo>
                      <a:pt x="1013" y="346"/>
                    </a:lnTo>
                    <a:lnTo>
                      <a:pt x="1008" y="343"/>
                    </a:lnTo>
                    <a:lnTo>
                      <a:pt x="1004" y="341"/>
                    </a:lnTo>
                    <a:lnTo>
                      <a:pt x="998" y="339"/>
                    </a:lnTo>
                    <a:lnTo>
                      <a:pt x="993" y="337"/>
                    </a:lnTo>
                    <a:lnTo>
                      <a:pt x="987" y="336"/>
                    </a:lnTo>
                    <a:lnTo>
                      <a:pt x="981" y="336"/>
                    </a:lnTo>
                    <a:close/>
                    <a:moveTo>
                      <a:pt x="981" y="353"/>
                    </a:moveTo>
                    <a:lnTo>
                      <a:pt x="985" y="353"/>
                    </a:lnTo>
                    <a:lnTo>
                      <a:pt x="990" y="354"/>
                    </a:lnTo>
                    <a:lnTo>
                      <a:pt x="993" y="355"/>
                    </a:lnTo>
                    <a:lnTo>
                      <a:pt x="996" y="356"/>
                    </a:lnTo>
                    <a:lnTo>
                      <a:pt x="1003" y="362"/>
                    </a:lnTo>
                    <a:lnTo>
                      <a:pt x="1007" y="368"/>
                    </a:lnTo>
                    <a:lnTo>
                      <a:pt x="1010" y="375"/>
                    </a:lnTo>
                    <a:lnTo>
                      <a:pt x="1013" y="382"/>
                    </a:lnTo>
                    <a:lnTo>
                      <a:pt x="1014" y="390"/>
                    </a:lnTo>
                    <a:lnTo>
                      <a:pt x="1014" y="398"/>
                    </a:lnTo>
                    <a:lnTo>
                      <a:pt x="1014" y="408"/>
                    </a:lnTo>
                    <a:lnTo>
                      <a:pt x="1012" y="417"/>
                    </a:lnTo>
                    <a:lnTo>
                      <a:pt x="1009" y="424"/>
                    </a:lnTo>
                    <a:lnTo>
                      <a:pt x="1005" y="431"/>
                    </a:lnTo>
                    <a:lnTo>
                      <a:pt x="1000" y="437"/>
                    </a:lnTo>
                    <a:lnTo>
                      <a:pt x="994" y="440"/>
                    </a:lnTo>
                    <a:lnTo>
                      <a:pt x="987" y="443"/>
                    </a:lnTo>
                    <a:lnTo>
                      <a:pt x="980" y="443"/>
                    </a:lnTo>
                    <a:lnTo>
                      <a:pt x="973" y="443"/>
                    </a:lnTo>
                    <a:lnTo>
                      <a:pt x="966" y="440"/>
                    </a:lnTo>
                    <a:lnTo>
                      <a:pt x="960" y="437"/>
                    </a:lnTo>
                    <a:lnTo>
                      <a:pt x="955" y="431"/>
                    </a:lnTo>
                    <a:lnTo>
                      <a:pt x="951" y="424"/>
                    </a:lnTo>
                    <a:lnTo>
                      <a:pt x="949" y="417"/>
                    </a:lnTo>
                    <a:lnTo>
                      <a:pt x="946" y="408"/>
                    </a:lnTo>
                    <a:lnTo>
                      <a:pt x="945" y="399"/>
                    </a:lnTo>
                    <a:lnTo>
                      <a:pt x="946" y="390"/>
                    </a:lnTo>
                    <a:lnTo>
                      <a:pt x="948" y="382"/>
                    </a:lnTo>
                    <a:lnTo>
                      <a:pt x="951" y="374"/>
                    </a:lnTo>
                    <a:lnTo>
                      <a:pt x="954" y="368"/>
                    </a:lnTo>
                    <a:lnTo>
                      <a:pt x="958" y="361"/>
                    </a:lnTo>
                    <a:lnTo>
                      <a:pt x="965" y="356"/>
                    </a:lnTo>
                    <a:lnTo>
                      <a:pt x="972" y="354"/>
                    </a:lnTo>
                    <a:lnTo>
                      <a:pt x="981" y="353"/>
                    </a:lnTo>
                    <a:close/>
                    <a:moveTo>
                      <a:pt x="1054" y="451"/>
                    </a:moveTo>
                    <a:lnTo>
                      <a:pt x="1061" y="454"/>
                    </a:lnTo>
                    <a:lnTo>
                      <a:pt x="1068" y="458"/>
                    </a:lnTo>
                    <a:lnTo>
                      <a:pt x="1077" y="459"/>
                    </a:lnTo>
                    <a:lnTo>
                      <a:pt x="1087" y="459"/>
                    </a:lnTo>
                    <a:lnTo>
                      <a:pt x="1095" y="459"/>
                    </a:lnTo>
                    <a:lnTo>
                      <a:pt x="1104" y="457"/>
                    </a:lnTo>
                    <a:lnTo>
                      <a:pt x="1112" y="453"/>
                    </a:lnTo>
                    <a:lnTo>
                      <a:pt x="1118" y="450"/>
                    </a:lnTo>
                    <a:lnTo>
                      <a:pt x="1122" y="444"/>
                    </a:lnTo>
                    <a:lnTo>
                      <a:pt x="1126" y="439"/>
                    </a:lnTo>
                    <a:lnTo>
                      <a:pt x="1128" y="432"/>
                    </a:lnTo>
                    <a:lnTo>
                      <a:pt x="1129" y="424"/>
                    </a:lnTo>
                    <a:lnTo>
                      <a:pt x="1129" y="418"/>
                    </a:lnTo>
                    <a:lnTo>
                      <a:pt x="1127" y="412"/>
                    </a:lnTo>
                    <a:lnTo>
                      <a:pt x="1125" y="408"/>
                    </a:lnTo>
                    <a:lnTo>
                      <a:pt x="1121" y="403"/>
                    </a:lnTo>
                    <a:lnTo>
                      <a:pt x="1117" y="399"/>
                    </a:lnTo>
                    <a:lnTo>
                      <a:pt x="1112" y="395"/>
                    </a:lnTo>
                    <a:lnTo>
                      <a:pt x="1106" y="392"/>
                    </a:lnTo>
                    <a:lnTo>
                      <a:pt x="1099" y="389"/>
                    </a:lnTo>
                    <a:lnTo>
                      <a:pt x="1089" y="384"/>
                    </a:lnTo>
                    <a:lnTo>
                      <a:pt x="1083" y="380"/>
                    </a:lnTo>
                    <a:lnTo>
                      <a:pt x="1080" y="378"/>
                    </a:lnTo>
                    <a:lnTo>
                      <a:pt x="1078" y="375"/>
                    </a:lnTo>
                    <a:lnTo>
                      <a:pt x="1078" y="372"/>
                    </a:lnTo>
                    <a:lnTo>
                      <a:pt x="1077" y="369"/>
                    </a:lnTo>
                    <a:lnTo>
                      <a:pt x="1078" y="365"/>
                    </a:lnTo>
                    <a:lnTo>
                      <a:pt x="1078" y="362"/>
                    </a:lnTo>
                    <a:lnTo>
                      <a:pt x="1080" y="360"/>
                    </a:lnTo>
                    <a:lnTo>
                      <a:pt x="1083" y="358"/>
                    </a:lnTo>
                    <a:lnTo>
                      <a:pt x="1085" y="355"/>
                    </a:lnTo>
                    <a:lnTo>
                      <a:pt x="1088" y="354"/>
                    </a:lnTo>
                    <a:lnTo>
                      <a:pt x="1092" y="353"/>
                    </a:lnTo>
                    <a:lnTo>
                      <a:pt x="1097" y="353"/>
                    </a:lnTo>
                    <a:lnTo>
                      <a:pt x="1104" y="353"/>
                    </a:lnTo>
                    <a:lnTo>
                      <a:pt x="1111" y="355"/>
                    </a:lnTo>
                    <a:lnTo>
                      <a:pt x="1116" y="358"/>
                    </a:lnTo>
                    <a:lnTo>
                      <a:pt x="1120" y="360"/>
                    </a:lnTo>
                    <a:lnTo>
                      <a:pt x="1125" y="344"/>
                    </a:lnTo>
                    <a:lnTo>
                      <a:pt x="1119" y="341"/>
                    </a:lnTo>
                    <a:lnTo>
                      <a:pt x="1113" y="339"/>
                    </a:lnTo>
                    <a:lnTo>
                      <a:pt x="1105" y="337"/>
                    </a:lnTo>
                    <a:lnTo>
                      <a:pt x="1097" y="336"/>
                    </a:lnTo>
                    <a:lnTo>
                      <a:pt x="1088" y="337"/>
                    </a:lnTo>
                    <a:lnTo>
                      <a:pt x="1080" y="340"/>
                    </a:lnTo>
                    <a:lnTo>
                      <a:pt x="1074" y="343"/>
                    </a:lnTo>
                    <a:lnTo>
                      <a:pt x="1068" y="346"/>
                    </a:lnTo>
                    <a:lnTo>
                      <a:pt x="1063" y="352"/>
                    </a:lnTo>
                    <a:lnTo>
                      <a:pt x="1060" y="358"/>
                    </a:lnTo>
                    <a:lnTo>
                      <a:pt x="1059" y="364"/>
                    </a:lnTo>
                    <a:lnTo>
                      <a:pt x="1058" y="371"/>
                    </a:lnTo>
                    <a:lnTo>
                      <a:pt x="1058" y="376"/>
                    </a:lnTo>
                    <a:lnTo>
                      <a:pt x="1060" y="381"/>
                    </a:lnTo>
                    <a:lnTo>
                      <a:pt x="1062" y="385"/>
                    </a:lnTo>
                    <a:lnTo>
                      <a:pt x="1065" y="390"/>
                    </a:lnTo>
                    <a:lnTo>
                      <a:pt x="1070" y="394"/>
                    </a:lnTo>
                    <a:lnTo>
                      <a:pt x="1074" y="398"/>
                    </a:lnTo>
                    <a:lnTo>
                      <a:pt x="1080" y="401"/>
                    </a:lnTo>
                    <a:lnTo>
                      <a:pt x="1088" y="404"/>
                    </a:lnTo>
                    <a:lnTo>
                      <a:pt x="1098" y="409"/>
                    </a:lnTo>
                    <a:lnTo>
                      <a:pt x="1104" y="413"/>
                    </a:lnTo>
                    <a:lnTo>
                      <a:pt x="1106" y="417"/>
                    </a:lnTo>
                    <a:lnTo>
                      <a:pt x="1107" y="419"/>
                    </a:lnTo>
                    <a:lnTo>
                      <a:pt x="1108" y="422"/>
                    </a:lnTo>
                    <a:lnTo>
                      <a:pt x="1110" y="427"/>
                    </a:lnTo>
                    <a:lnTo>
                      <a:pt x="1108" y="430"/>
                    </a:lnTo>
                    <a:lnTo>
                      <a:pt x="1107" y="433"/>
                    </a:lnTo>
                    <a:lnTo>
                      <a:pt x="1106" y="436"/>
                    </a:lnTo>
                    <a:lnTo>
                      <a:pt x="1104" y="439"/>
                    </a:lnTo>
                    <a:lnTo>
                      <a:pt x="1101" y="441"/>
                    </a:lnTo>
                    <a:lnTo>
                      <a:pt x="1097" y="442"/>
                    </a:lnTo>
                    <a:lnTo>
                      <a:pt x="1092" y="443"/>
                    </a:lnTo>
                    <a:lnTo>
                      <a:pt x="1087" y="443"/>
                    </a:lnTo>
                    <a:lnTo>
                      <a:pt x="1079" y="443"/>
                    </a:lnTo>
                    <a:lnTo>
                      <a:pt x="1072" y="441"/>
                    </a:lnTo>
                    <a:lnTo>
                      <a:pt x="1065" y="438"/>
                    </a:lnTo>
                    <a:lnTo>
                      <a:pt x="1060" y="436"/>
                    </a:lnTo>
                    <a:lnTo>
                      <a:pt x="1054" y="451"/>
                    </a:lnTo>
                    <a:close/>
                    <a:moveTo>
                      <a:pt x="1297" y="402"/>
                    </a:moveTo>
                    <a:lnTo>
                      <a:pt x="1297" y="398"/>
                    </a:lnTo>
                    <a:lnTo>
                      <a:pt x="1299" y="392"/>
                    </a:lnTo>
                    <a:lnTo>
                      <a:pt x="1297" y="383"/>
                    </a:lnTo>
                    <a:lnTo>
                      <a:pt x="1296" y="374"/>
                    </a:lnTo>
                    <a:lnTo>
                      <a:pt x="1293" y="365"/>
                    </a:lnTo>
                    <a:lnTo>
                      <a:pt x="1289" y="356"/>
                    </a:lnTo>
                    <a:lnTo>
                      <a:pt x="1286" y="352"/>
                    </a:lnTo>
                    <a:lnTo>
                      <a:pt x="1282" y="349"/>
                    </a:lnTo>
                    <a:lnTo>
                      <a:pt x="1278" y="345"/>
                    </a:lnTo>
                    <a:lnTo>
                      <a:pt x="1274" y="342"/>
                    </a:lnTo>
                    <a:lnTo>
                      <a:pt x="1269" y="340"/>
                    </a:lnTo>
                    <a:lnTo>
                      <a:pt x="1264" y="339"/>
                    </a:lnTo>
                    <a:lnTo>
                      <a:pt x="1257" y="337"/>
                    </a:lnTo>
                    <a:lnTo>
                      <a:pt x="1251" y="336"/>
                    </a:lnTo>
                    <a:lnTo>
                      <a:pt x="1245" y="337"/>
                    </a:lnTo>
                    <a:lnTo>
                      <a:pt x="1239" y="337"/>
                    </a:lnTo>
                    <a:lnTo>
                      <a:pt x="1234" y="340"/>
                    </a:lnTo>
                    <a:lnTo>
                      <a:pt x="1228" y="342"/>
                    </a:lnTo>
                    <a:lnTo>
                      <a:pt x="1224" y="344"/>
                    </a:lnTo>
                    <a:lnTo>
                      <a:pt x="1220" y="348"/>
                    </a:lnTo>
                    <a:lnTo>
                      <a:pt x="1215" y="351"/>
                    </a:lnTo>
                    <a:lnTo>
                      <a:pt x="1212" y="355"/>
                    </a:lnTo>
                    <a:lnTo>
                      <a:pt x="1206" y="364"/>
                    </a:lnTo>
                    <a:lnTo>
                      <a:pt x="1201" y="375"/>
                    </a:lnTo>
                    <a:lnTo>
                      <a:pt x="1198" y="388"/>
                    </a:lnTo>
                    <a:lnTo>
                      <a:pt x="1197" y="400"/>
                    </a:lnTo>
                    <a:lnTo>
                      <a:pt x="1198" y="413"/>
                    </a:lnTo>
                    <a:lnTo>
                      <a:pt x="1201" y="424"/>
                    </a:lnTo>
                    <a:lnTo>
                      <a:pt x="1203" y="430"/>
                    </a:lnTo>
                    <a:lnTo>
                      <a:pt x="1206" y="434"/>
                    </a:lnTo>
                    <a:lnTo>
                      <a:pt x="1209" y="439"/>
                    </a:lnTo>
                    <a:lnTo>
                      <a:pt x="1212" y="443"/>
                    </a:lnTo>
                    <a:lnTo>
                      <a:pt x="1216" y="447"/>
                    </a:lnTo>
                    <a:lnTo>
                      <a:pt x="1221" y="450"/>
                    </a:lnTo>
                    <a:lnTo>
                      <a:pt x="1225" y="453"/>
                    </a:lnTo>
                    <a:lnTo>
                      <a:pt x="1230" y="456"/>
                    </a:lnTo>
                    <a:lnTo>
                      <a:pt x="1235" y="457"/>
                    </a:lnTo>
                    <a:lnTo>
                      <a:pt x="1241" y="459"/>
                    </a:lnTo>
                    <a:lnTo>
                      <a:pt x="1247" y="459"/>
                    </a:lnTo>
                    <a:lnTo>
                      <a:pt x="1253" y="459"/>
                    </a:lnTo>
                    <a:lnTo>
                      <a:pt x="1266" y="459"/>
                    </a:lnTo>
                    <a:lnTo>
                      <a:pt x="1277" y="457"/>
                    </a:lnTo>
                    <a:lnTo>
                      <a:pt x="1286" y="454"/>
                    </a:lnTo>
                    <a:lnTo>
                      <a:pt x="1291" y="452"/>
                    </a:lnTo>
                    <a:lnTo>
                      <a:pt x="1288" y="437"/>
                    </a:lnTo>
                    <a:lnTo>
                      <a:pt x="1282" y="439"/>
                    </a:lnTo>
                    <a:lnTo>
                      <a:pt x="1275" y="441"/>
                    </a:lnTo>
                    <a:lnTo>
                      <a:pt x="1266" y="442"/>
                    </a:lnTo>
                    <a:lnTo>
                      <a:pt x="1256" y="443"/>
                    </a:lnTo>
                    <a:lnTo>
                      <a:pt x="1249" y="442"/>
                    </a:lnTo>
                    <a:lnTo>
                      <a:pt x="1241" y="441"/>
                    </a:lnTo>
                    <a:lnTo>
                      <a:pt x="1235" y="438"/>
                    </a:lnTo>
                    <a:lnTo>
                      <a:pt x="1229" y="433"/>
                    </a:lnTo>
                    <a:lnTo>
                      <a:pt x="1224" y="428"/>
                    </a:lnTo>
                    <a:lnTo>
                      <a:pt x="1221" y="421"/>
                    </a:lnTo>
                    <a:lnTo>
                      <a:pt x="1219" y="412"/>
                    </a:lnTo>
                    <a:lnTo>
                      <a:pt x="1218" y="402"/>
                    </a:lnTo>
                    <a:lnTo>
                      <a:pt x="1297" y="402"/>
                    </a:lnTo>
                    <a:close/>
                    <a:moveTo>
                      <a:pt x="1218" y="387"/>
                    </a:moveTo>
                    <a:lnTo>
                      <a:pt x="1219" y="381"/>
                    </a:lnTo>
                    <a:lnTo>
                      <a:pt x="1220" y="375"/>
                    </a:lnTo>
                    <a:lnTo>
                      <a:pt x="1223" y="369"/>
                    </a:lnTo>
                    <a:lnTo>
                      <a:pt x="1226" y="364"/>
                    </a:lnTo>
                    <a:lnTo>
                      <a:pt x="1230" y="359"/>
                    </a:lnTo>
                    <a:lnTo>
                      <a:pt x="1236" y="355"/>
                    </a:lnTo>
                    <a:lnTo>
                      <a:pt x="1242" y="353"/>
                    </a:lnTo>
                    <a:lnTo>
                      <a:pt x="1249" y="352"/>
                    </a:lnTo>
                    <a:lnTo>
                      <a:pt x="1257" y="353"/>
                    </a:lnTo>
                    <a:lnTo>
                      <a:pt x="1264" y="355"/>
                    </a:lnTo>
                    <a:lnTo>
                      <a:pt x="1268" y="360"/>
                    </a:lnTo>
                    <a:lnTo>
                      <a:pt x="1273" y="364"/>
                    </a:lnTo>
                    <a:lnTo>
                      <a:pt x="1275" y="370"/>
                    </a:lnTo>
                    <a:lnTo>
                      <a:pt x="1277" y="375"/>
                    </a:lnTo>
                    <a:lnTo>
                      <a:pt x="1278" y="381"/>
                    </a:lnTo>
                    <a:lnTo>
                      <a:pt x="1278" y="387"/>
                    </a:lnTo>
                    <a:lnTo>
                      <a:pt x="1218" y="387"/>
                    </a:lnTo>
                    <a:close/>
                    <a:moveTo>
                      <a:pt x="1365" y="451"/>
                    </a:moveTo>
                    <a:lnTo>
                      <a:pt x="1372" y="454"/>
                    </a:lnTo>
                    <a:lnTo>
                      <a:pt x="1381" y="458"/>
                    </a:lnTo>
                    <a:lnTo>
                      <a:pt x="1388" y="459"/>
                    </a:lnTo>
                    <a:lnTo>
                      <a:pt x="1398" y="459"/>
                    </a:lnTo>
                    <a:lnTo>
                      <a:pt x="1408" y="459"/>
                    </a:lnTo>
                    <a:lnTo>
                      <a:pt x="1416" y="457"/>
                    </a:lnTo>
                    <a:lnTo>
                      <a:pt x="1423" y="453"/>
                    </a:lnTo>
                    <a:lnTo>
                      <a:pt x="1429" y="450"/>
                    </a:lnTo>
                    <a:lnTo>
                      <a:pt x="1435" y="444"/>
                    </a:lnTo>
                    <a:lnTo>
                      <a:pt x="1438" y="439"/>
                    </a:lnTo>
                    <a:lnTo>
                      <a:pt x="1440" y="432"/>
                    </a:lnTo>
                    <a:lnTo>
                      <a:pt x="1440" y="424"/>
                    </a:lnTo>
                    <a:lnTo>
                      <a:pt x="1440" y="418"/>
                    </a:lnTo>
                    <a:lnTo>
                      <a:pt x="1439" y="412"/>
                    </a:lnTo>
                    <a:lnTo>
                      <a:pt x="1437" y="408"/>
                    </a:lnTo>
                    <a:lnTo>
                      <a:pt x="1432" y="403"/>
                    </a:lnTo>
                    <a:lnTo>
                      <a:pt x="1429" y="399"/>
                    </a:lnTo>
                    <a:lnTo>
                      <a:pt x="1424" y="395"/>
                    </a:lnTo>
                    <a:lnTo>
                      <a:pt x="1417" y="392"/>
                    </a:lnTo>
                    <a:lnTo>
                      <a:pt x="1411" y="389"/>
                    </a:lnTo>
                    <a:lnTo>
                      <a:pt x="1401" y="384"/>
                    </a:lnTo>
                    <a:lnTo>
                      <a:pt x="1395" y="380"/>
                    </a:lnTo>
                    <a:lnTo>
                      <a:pt x="1391" y="378"/>
                    </a:lnTo>
                    <a:lnTo>
                      <a:pt x="1390" y="375"/>
                    </a:lnTo>
                    <a:lnTo>
                      <a:pt x="1389" y="372"/>
                    </a:lnTo>
                    <a:lnTo>
                      <a:pt x="1389" y="369"/>
                    </a:lnTo>
                    <a:lnTo>
                      <a:pt x="1389" y="365"/>
                    </a:lnTo>
                    <a:lnTo>
                      <a:pt x="1390" y="362"/>
                    </a:lnTo>
                    <a:lnTo>
                      <a:pt x="1391" y="360"/>
                    </a:lnTo>
                    <a:lnTo>
                      <a:pt x="1394" y="358"/>
                    </a:lnTo>
                    <a:lnTo>
                      <a:pt x="1397" y="355"/>
                    </a:lnTo>
                    <a:lnTo>
                      <a:pt x="1400" y="354"/>
                    </a:lnTo>
                    <a:lnTo>
                      <a:pt x="1403" y="353"/>
                    </a:lnTo>
                    <a:lnTo>
                      <a:pt x="1408" y="353"/>
                    </a:lnTo>
                    <a:lnTo>
                      <a:pt x="1415" y="353"/>
                    </a:lnTo>
                    <a:lnTo>
                      <a:pt x="1422" y="355"/>
                    </a:lnTo>
                    <a:lnTo>
                      <a:pt x="1427" y="358"/>
                    </a:lnTo>
                    <a:lnTo>
                      <a:pt x="1431" y="360"/>
                    </a:lnTo>
                    <a:lnTo>
                      <a:pt x="1437" y="344"/>
                    </a:lnTo>
                    <a:lnTo>
                      <a:pt x="1431" y="341"/>
                    </a:lnTo>
                    <a:lnTo>
                      <a:pt x="1425" y="339"/>
                    </a:lnTo>
                    <a:lnTo>
                      <a:pt x="1417" y="337"/>
                    </a:lnTo>
                    <a:lnTo>
                      <a:pt x="1409" y="336"/>
                    </a:lnTo>
                    <a:lnTo>
                      <a:pt x="1400" y="337"/>
                    </a:lnTo>
                    <a:lnTo>
                      <a:pt x="1392" y="340"/>
                    </a:lnTo>
                    <a:lnTo>
                      <a:pt x="1385" y="343"/>
                    </a:lnTo>
                    <a:lnTo>
                      <a:pt x="1380" y="346"/>
                    </a:lnTo>
                    <a:lnTo>
                      <a:pt x="1375" y="352"/>
                    </a:lnTo>
                    <a:lnTo>
                      <a:pt x="1372" y="358"/>
                    </a:lnTo>
                    <a:lnTo>
                      <a:pt x="1370" y="364"/>
                    </a:lnTo>
                    <a:lnTo>
                      <a:pt x="1369" y="371"/>
                    </a:lnTo>
                    <a:lnTo>
                      <a:pt x="1370" y="376"/>
                    </a:lnTo>
                    <a:lnTo>
                      <a:pt x="1371" y="381"/>
                    </a:lnTo>
                    <a:lnTo>
                      <a:pt x="1373" y="385"/>
                    </a:lnTo>
                    <a:lnTo>
                      <a:pt x="1376" y="390"/>
                    </a:lnTo>
                    <a:lnTo>
                      <a:pt x="1381" y="394"/>
                    </a:lnTo>
                    <a:lnTo>
                      <a:pt x="1386" y="398"/>
                    </a:lnTo>
                    <a:lnTo>
                      <a:pt x="1392" y="401"/>
                    </a:lnTo>
                    <a:lnTo>
                      <a:pt x="1399" y="404"/>
                    </a:lnTo>
                    <a:lnTo>
                      <a:pt x="1409" y="409"/>
                    </a:lnTo>
                    <a:lnTo>
                      <a:pt x="1415" y="413"/>
                    </a:lnTo>
                    <a:lnTo>
                      <a:pt x="1417" y="417"/>
                    </a:lnTo>
                    <a:lnTo>
                      <a:pt x="1419" y="419"/>
                    </a:lnTo>
                    <a:lnTo>
                      <a:pt x="1421" y="422"/>
                    </a:lnTo>
                    <a:lnTo>
                      <a:pt x="1421" y="427"/>
                    </a:lnTo>
                    <a:lnTo>
                      <a:pt x="1421" y="430"/>
                    </a:lnTo>
                    <a:lnTo>
                      <a:pt x="1419" y="433"/>
                    </a:lnTo>
                    <a:lnTo>
                      <a:pt x="1417" y="436"/>
                    </a:lnTo>
                    <a:lnTo>
                      <a:pt x="1415" y="439"/>
                    </a:lnTo>
                    <a:lnTo>
                      <a:pt x="1412" y="441"/>
                    </a:lnTo>
                    <a:lnTo>
                      <a:pt x="1408" y="442"/>
                    </a:lnTo>
                    <a:lnTo>
                      <a:pt x="1403" y="443"/>
                    </a:lnTo>
                    <a:lnTo>
                      <a:pt x="1398" y="443"/>
                    </a:lnTo>
                    <a:lnTo>
                      <a:pt x="1390" y="443"/>
                    </a:lnTo>
                    <a:lnTo>
                      <a:pt x="1383" y="441"/>
                    </a:lnTo>
                    <a:lnTo>
                      <a:pt x="1376" y="438"/>
                    </a:lnTo>
                    <a:lnTo>
                      <a:pt x="1371" y="436"/>
                    </a:lnTo>
                    <a:lnTo>
                      <a:pt x="1365" y="451"/>
                    </a:lnTo>
                    <a:close/>
                    <a:moveTo>
                      <a:pt x="1549" y="457"/>
                    </a:moveTo>
                    <a:lnTo>
                      <a:pt x="1548" y="443"/>
                    </a:lnTo>
                    <a:lnTo>
                      <a:pt x="1547" y="429"/>
                    </a:lnTo>
                    <a:lnTo>
                      <a:pt x="1547" y="384"/>
                    </a:lnTo>
                    <a:lnTo>
                      <a:pt x="1547" y="376"/>
                    </a:lnTo>
                    <a:lnTo>
                      <a:pt x="1546" y="368"/>
                    </a:lnTo>
                    <a:lnTo>
                      <a:pt x="1543" y="359"/>
                    </a:lnTo>
                    <a:lnTo>
                      <a:pt x="1538" y="352"/>
                    </a:lnTo>
                    <a:lnTo>
                      <a:pt x="1536" y="349"/>
                    </a:lnTo>
                    <a:lnTo>
                      <a:pt x="1533" y="345"/>
                    </a:lnTo>
                    <a:lnTo>
                      <a:pt x="1530" y="343"/>
                    </a:lnTo>
                    <a:lnTo>
                      <a:pt x="1525" y="341"/>
                    </a:lnTo>
                    <a:lnTo>
                      <a:pt x="1521" y="339"/>
                    </a:lnTo>
                    <a:lnTo>
                      <a:pt x="1516" y="337"/>
                    </a:lnTo>
                    <a:lnTo>
                      <a:pt x="1510" y="336"/>
                    </a:lnTo>
                    <a:lnTo>
                      <a:pt x="1504" y="336"/>
                    </a:lnTo>
                    <a:lnTo>
                      <a:pt x="1493" y="337"/>
                    </a:lnTo>
                    <a:lnTo>
                      <a:pt x="1483" y="340"/>
                    </a:lnTo>
                    <a:lnTo>
                      <a:pt x="1475" y="343"/>
                    </a:lnTo>
                    <a:lnTo>
                      <a:pt x="1466" y="348"/>
                    </a:lnTo>
                    <a:lnTo>
                      <a:pt x="1471" y="361"/>
                    </a:lnTo>
                    <a:lnTo>
                      <a:pt x="1478" y="358"/>
                    </a:lnTo>
                    <a:lnTo>
                      <a:pt x="1485" y="355"/>
                    </a:lnTo>
                    <a:lnTo>
                      <a:pt x="1493" y="353"/>
                    </a:lnTo>
                    <a:lnTo>
                      <a:pt x="1500" y="352"/>
                    </a:lnTo>
                    <a:lnTo>
                      <a:pt x="1509" y="353"/>
                    </a:lnTo>
                    <a:lnTo>
                      <a:pt x="1515" y="355"/>
                    </a:lnTo>
                    <a:lnTo>
                      <a:pt x="1519" y="359"/>
                    </a:lnTo>
                    <a:lnTo>
                      <a:pt x="1522" y="362"/>
                    </a:lnTo>
                    <a:lnTo>
                      <a:pt x="1524" y="366"/>
                    </a:lnTo>
                    <a:lnTo>
                      <a:pt x="1526" y="371"/>
                    </a:lnTo>
                    <a:lnTo>
                      <a:pt x="1526" y="375"/>
                    </a:lnTo>
                    <a:lnTo>
                      <a:pt x="1526" y="380"/>
                    </a:lnTo>
                    <a:lnTo>
                      <a:pt x="1526" y="382"/>
                    </a:lnTo>
                    <a:lnTo>
                      <a:pt x="1511" y="383"/>
                    </a:lnTo>
                    <a:lnTo>
                      <a:pt x="1497" y="385"/>
                    </a:lnTo>
                    <a:lnTo>
                      <a:pt x="1485" y="389"/>
                    </a:lnTo>
                    <a:lnTo>
                      <a:pt x="1476" y="393"/>
                    </a:lnTo>
                    <a:lnTo>
                      <a:pt x="1471" y="397"/>
                    </a:lnTo>
                    <a:lnTo>
                      <a:pt x="1468" y="400"/>
                    </a:lnTo>
                    <a:lnTo>
                      <a:pt x="1465" y="403"/>
                    </a:lnTo>
                    <a:lnTo>
                      <a:pt x="1463" y="407"/>
                    </a:lnTo>
                    <a:lnTo>
                      <a:pt x="1461" y="411"/>
                    </a:lnTo>
                    <a:lnTo>
                      <a:pt x="1459" y="415"/>
                    </a:lnTo>
                    <a:lnTo>
                      <a:pt x="1458" y="421"/>
                    </a:lnTo>
                    <a:lnTo>
                      <a:pt x="1458" y="426"/>
                    </a:lnTo>
                    <a:lnTo>
                      <a:pt x="1458" y="432"/>
                    </a:lnTo>
                    <a:lnTo>
                      <a:pt x="1461" y="439"/>
                    </a:lnTo>
                    <a:lnTo>
                      <a:pt x="1463" y="444"/>
                    </a:lnTo>
                    <a:lnTo>
                      <a:pt x="1467" y="449"/>
                    </a:lnTo>
                    <a:lnTo>
                      <a:pt x="1472" y="453"/>
                    </a:lnTo>
                    <a:lnTo>
                      <a:pt x="1478" y="457"/>
                    </a:lnTo>
                    <a:lnTo>
                      <a:pt x="1485" y="459"/>
                    </a:lnTo>
                    <a:lnTo>
                      <a:pt x="1493" y="460"/>
                    </a:lnTo>
                    <a:lnTo>
                      <a:pt x="1499" y="459"/>
                    </a:lnTo>
                    <a:lnTo>
                      <a:pt x="1505" y="458"/>
                    </a:lnTo>
                    <a:lnTo>
                      <a:pt x="1509" y="457"/>
                    </a:lnTo>
                    <a:lnTo>
                      <a:pt x="1515" y="454"/>
                    </a:lnTo>
                    <a:lnTo>
                      <a:pt x="1522" y="449"/>
                    </a:lnTo>
                    <a:lnTo>
                      <a:pt x="1527" y="442"/>
                    </a:lnTo>
                    <a:lnTo>
                      <a:pt x="1529" y="442"/>
                    </a:lnTo>
                    <a:lnTo>
                      <a:pt x="1531" y="457"/>
                    </a:lnTo>
                    <a:lnTo>
                      <a:pt x="1549" y="457"/>
                    </a:lnTo>
                    <a:close/>
                    <a:moveTo>
                      <a:pt x="1527" y="418"/>
                    </a:moveTo>
                    <a:lnTo>
                      <a:pt x="1527" y="421"/>
                    </a:lnTo>
                    <a:lnTo>
                      <a:pt x="1526" y="424"/>
                    </a:lnTo>
                    <a:lnTo>
                      <a:pt x="1524" y="428"/>
                    </a:lnTo>
                    <a:lnTo>
                      <a:pt x="1522" y="431"/>
                    </a:lnTo>
                    <a:lnTo>
                      <a:pt x="1520" y="434"/>
                    </a:lnTo>
                    <a:lnTo>
                      <a:pt x="1517" y="438"/>
                    </a:lnTo>
                    <a:lnTo>
                      <a:pt x="1512" y="440"/>
                    </a:lnTo>
                    <a:lnTo>
                      <a:pt x="1509" y="442"/>
                    </a:lnTo>
                    <a:lnTo>
                      <a:pt x="1504" y="443"/>
                    </a:lnTo>
                    <a:lnTo>
                      <a:pt x="1498" y="444"/>
                    </a:lnTo>
                    <a:lnTo>
                      <a:pt x="1495" y="443"/>
                    </a:lnTo>
                    <a:lnTo>
                      <a:pt x="1491" y="442"/>
                    </a:lnTo>
                    <a:lnTo>
                      <a:pt x="1488" y="441"/>
                    </a:lnTo>
                    <a:lnTo>
                      <a:pt x="1484" y="439"/>
                    </a:lnTo>
                    <a:lnTo>
                      <a:pt x="1482" y="436"/>
                    </a:lnTo>
                    <a:lnTo>
                      <a:pt x="1481" y="432"/>
                    </a:lnTo>
                    <a:lnTo>
                      <a:pt x="1479" y="429"/>
                    </a:lnTo>
                    <a:lnTo>
                      <a:pt x="1479" y="423"/>
                    </a:lnTo>
                    <a:lnTo>
                      <a:pt x="1479" y="420"/>
                    </a:lnTo>
                    <a:lnTo>
                      <a:pt x="1480" y="415"/>
                    </a:lnTo>
                    <a:lnTo>
                      <a:pt x="1481" y="412"/>
                    </a:lnTo>
                    <a:lnTo>
                      <a:pt x="1483" y="410"/>
                    </a:lnTo>
                    <a:lnTo>
                      <a:pt x="1489" y="405"/>
                    </a:lnTo>
                    <a:lnTo>
                      <a:pt x="1495" y="401"/>
                    </a:lnTo>
                    <a:lnTo>
                      <a:pt x="1502" y="399"/>
                    </a:lnTo>
                    <a:lnTo>
                      <a:pt x="1510" y="398"/>
                    </a:lnTo>
                    <a:lnTo>
                      <a:pt x="1519" y="397"/>
                    </a:lnTo>
                    <a:lnTo>
                      <a:pt x="1527" y="397"/>
                    </a:lnTo>
                    <a:lnTo>
                      <a:pt x="1527" y="418"/>
                    </a:lnTo>
                    <a:close/>
                    <a:moveTo>
                      <a:pt x="1677" y="340"/>
                    </a:moveTo>
                    <a:lnTo>
                      <a:pt x="1656" y="340"/>
                    </a:lnTo>
                    <a:lnTo>
                      <a:pt x="1656" y="411"/>
                    </a:lnTo>
                    <a:lnTo>
                      <a:pt x="1655" y="418"/>
                    </a:lnTo>
                    <a:lnTo>
                      <a:pt x="1654" y="422"/>
                    </a:lnTo>
                    <a:lnTo>
                      <a:pt x="1650" y="430"/>
                    </a:lnTo>
                    <a:lnTo>
                      <a:pt x="1644" y="436"/>
                    </a:lnTo>
                    <a:lnTo>
                      <a:pt x="1640" y="438"/>
                    </a:lnTo>
                    <a:lnTo>
                      <a:pt x="1635" y="440"/>
                    </a:lnTo>
                    <a:lnTo>
                      <a:pt x="1631" y="441"/>
                    </a:lnTo>
                    <a:lnTo>
                      <a:pt x="1627" y="442"/>
                    </a:lnTo>
                    <a:lnTo>
                      <a:pt x="1619" y="441"/>
                    </a:lnTo>
                    <a:lnTo>
                      <a:pt x="1614" y="439"/>
                    </a:lnTo>
                    <a:lnTo>
                      <a:pt x="1610" y="436"/>
                    </a:lnTo>
                    <a:lnTo>
                      <a:pt x="1606" y="431"/>
                    </a:lnTo>
                    <a:lnTo>
                      <a:pt x="1604" y="427"/>
                    </a:lnTo>
                    <a:lnTo>
                      <a:pt x="1602" y="420"/>
                    </a:lnTo>
                    <a:lnTo>
                      <a:pt x="1601" y="412"/>
                    </a:lnTo>
                    <a:lnTo>
                      <a:pt x="1601" y="404"/>
                    </a:lnTo>
                    <a:lnTo>
                      <a:pt x="1601" y="340"/>
                    </a:lnTo>
                    <a:lnTo>
                      <a:pt x="1580" y="340"/>
                    </a:lnTo>
                    <a:lnTo>
                      <a:pt x="1580" y="408"/>
                    </a:lnTo>
                    <a:lnTo>
                      <a:pt x="1581" y="422"/>
                    </a:lnTo>
                    <a:lnTo>
                      <a:pt x="1584" y="433"/>
                    </a:lnTo>
                    <a:lnTo>
                      <a:pt x="1588" y="442"/>
                    </a:lnTo>
                    <a:lnTo>
                      <a:pt x="1593" y="449"/>
                    </a:lnTo>
                    <a:lnTo>
                      <a:pt x="1599" y="454"/>
                    </a:lnTo>
                    <a:lnTo>
                      <a:pt x="1605" y="458"/>
                    </a:lnTo>
                    <a:lnTo>
                      <a:pt x="1613" y="459"/>
                    </a:lnTo>
                    <a:lnTo>
                      <a:pt x="1619" y="460"/>
                    </a:lnTo>
                    <a:lnTo>
                      <a:pt x="1627" y="459"/>
                    </a:lnTo>
                    <a:lnTo>
                      <a:pt x="1633" y="458"/>
                    </a:lnTo>
                    <a:lnTo>
                      <a:pt x="1639" y="456"/>
                    </a:lnTo>
                    <a:lnTo>
                      <a:pt x="1644" y="452"/>
                    </a:lnTo>
                    <a:lnTo>
                      <a:pt x="1652" y="446"/>
                    </a:lnTo>
                    <a:lnTo>
                      <a:pt x="1657" y="438"/>
                    </a:lnTo>
                    <a:lnTo>
                      <a:pt x="1658" y="438"/>
                    </a:lnTo>
                    <a:lnTo>
                      <a:pt x="1659" y="457"/>
                    </a:lnTo>
                    <a:lnTo>
                      <a:pt x="1678" y="457"/>
                    </a:lnTo>
                    <a:lnTo>
                      <a:pt x="1677" y="442"/>
                    </a:lnTo>
                    <a:lnTo>
                      <a:pt x="1677" y="424"/>
                    </a:lnTo>
                    <a:lnTo>
                      <a:pt x="1677" y="340"/>
                    </a:lnTo>
                    <a:close/>
                    <a:moveTo>
                      <a:pt x="1789" y="284"/>
                    </a:moveTo>
                    <a:lnTo>
                      <a:pt x="1789" y="354"/>
                    </a:lnTo>
                    <a:lnTo>
                      <a:pt x="1788" y="354"/>
                    </a:lnTo>
                    <a:lnTo>
                      <a:pt x="1786" y="351"/>
                    </a:lnTo>
                    <a:lnTo>
                      <a:pt x="1783" y="348"/>
                    </a:lnTo>
                    <a:lnTo>
                      <a:pt x="1779" y="345"/>
                    </a:lnTo>
                    <a:lnTo>
                      <a:pt x="1776" y="342"/>
                    </a:lnTo>
                    <a:lnTo>
                      <a:pt x="1770" y="340"/>
                    </a:lnTo>
                    <a:lnTo>
                      <a:pt x="1766" y="339"/>
                    </a:lnTo>
                    <a:lnTo>
                      <a:pt x="1760" y="337"/>
                    </a:lnTo>
                    <a:lnTo>
                      <a:pt x="1753" y="336"/>
                    </a:lnTo>
                    <a:lnTo>
                      <a:pt x="1749" y="336"/>
                    </a:lnTo>
                    <a:lnTo>
                      <a:pt x="1743" y="337"/>
                    </a:lnTo>
                    <a:lnTo>
                      <a:pt x="1738" y="339"/>
                    </a:lnTo>
                    <a:lnTo>
                      <a:pt x="1734" y="341"/>
                    </a:lnTo>
                    <a:lnTo>
                      <a:pt x="1725" y="346"/>
                    </a:lnTo>
                    <a:lnTo>
                      <a:pt x="1718" y="353"/>
                    </a:lnTo>
                    <a:lnTo>
                      <a:pt x="1714" y="358"/>
                    </a:lnTo>
                    <a:lnTo>
                      <a:pt x="1711" y="363"/>
                    </a:lnTo>
                    <a:lnTo>
                      <a:pt x="1709" y="368"/>
                    </a:lnTo>
                    <a:lnTo>
                      <a:pt x="1707" y="373"/>
                    </a:lnTo>
                    <a:lnTo>
                      <a:pt x="1705" y="380"/>
                    </a:lnTo>
                    <a:lnTo>
                      <a:pt x="1704" y="385"/>
                    </a:lnTo>
                    <a:lnTo>
                      <a:pt x="1702" y="393"/>
                    </a:lnTo>
                    <a:lnTo>
                      <a:pt x="1702" y="400"/>
                    </a:lnTo>
                    <a:lnTo>
                      <a:pt x="1704" y="413"/>
                    </a:lnTo>
                    <a:lnTo>
                      <a:pt x="1706" y="424"/>
                    </a:lnTo>
                    <a:lnTo>
                      <a:pt x="1711" y="434"/>
                    </a:lnTo>
                    <a:lnTo>
                      <a:pt x="1716" y="443"/>
                    </a:lnTo>
                    <a:lnTo>
                      <a:pt x="1724" y="450"/>
                    </a:lnTo>
                    <a:lnTo>
                      <a:pt x="1732" y="456"/>
                    </a:lnTo>
                    <a:lnTo>
                      <a:pt x="1737" y="458"/>
                    </a:lnTo>
                    <a:lnTo>
                      <a:pt x="1741" y="459"/>
                    </a:lnTo>
                    <a:lnTo>
                      <a:pt x="1746" y="459"/>
                    </a:lnTo>
                    <a:lnTo>
                      <a:pt x="1751" y="460"/>
                    </a:lnTo>
                    <a:lnTo>
                      <a:pt x="1758" y="459"/>
                    </a:lnTo>
                    <a:lnTo>
                      <a:pt x="1764" y="458"/>
                    </a:lnTo>
                    <a:lnTo>
                      <a:pt x="1770" y="456"/>
                    </a:lnTo>
                    <a:lnTo>
                      <a:pt x="1775" y="453"/>
                    </a:lnTo>
                    <a:lnTo>
                      <a:pt x="1780" y="450"/>
                    </a:lnTo>
                    <a:lnTo>
                      <a:pt x="1785" y="446"/>
                    </a:lnTo>
                    <a:lnTo>
                      <a:pt x="1788" y="441"/>
                    </a:lnTo>
                    <a:lnTo>
                      <a:pt x="1790" y="437"/>
                    </a:lnTo>
                    <a:lnTo>
                      <a:pt x="1791" y="437"/>
                    </a:lnTo>
                    <a:lnTo>
                      <a:pt x="1792" y="457"/>
                    </a:lnTo>
                    <a:lnTo>
                      <a:pt x="1810" y="457"/>
                    </a:lnTo>
                    <a:lnTo>
                      <a:pt x="1809" y="442"/>
                    </a:lnTo>
                    <a:lnTo>
                      <a:pt x="1809" y="427"/>
                    </a:lnTo>
                    <a:lnTo>
                      <a:pt x="1809" y="284"/>
                    </a:lnTo>
                    <a:lnTo>
                      <a:pt x="1789" y="284"/>
                    </a:lnTo>
                    <a:close/>
                    <a:moveTo>
                      <a:pt x="1789" y="408"/>
                    </a:moveTo>
                    <a:lnTo>
                      <a:pt x="1789" y="412"/>
                    </a:lnTo>
                    <a:lnTo>
                      <a:pt x="1788" y="417"/>
                    </a:lnTo>
                    <a:lnTo>
                      <a:pt x="1786" y="422"/>
                    </a:lnTo>
                    <a:lnTo>
                      <a:pt x="1783" y="428"/>
                    </a:lnTo>
                    <a:lnTo>
                      <a:pt x="1780" y="432"/>
                    </a:lnTo>
                    <a:lnTo>
                      <a:pt x="1776" y="436"/>
                    </a:lnTo>
                    <a:lnTo>
                      <a:pt x="1772" y="439"/>
                    </a:lnTo>
                    <a:lnTo>
                      <a:pt x="1767" y="441"/>
                    </a:lnTo>
                    <a:lnTo>
                      <a:pt x="1762" y="442"/>
                    </a:lnTo>
                    <a:lnTo>
                      <a:pt x="1758" y="442"/>
                    </a:lnTo>
                    <a:lnTo>
                      <a:pt x="1749" y="441"/>
                    </a:lnTo>
                    <a:lnTo>
                      <a:pt x="1742" y="439"/>
                    </a:lnTo>
                    <a:lnTo>
                      <a:pt x="1737" y="434"/>
                    </a:lnTo>
                    <a:lnTo>
                      <a:pt x="1732" y="430"/>
                    </a:lnTo>
                    <a:lnTo>
                      <a:pt x="1728" y="423"/>
                    </a:lnTo>
                    <a:lnTo>
                      <a:pt x="1725" y="415"/>
                    </a:lnTo>
                    <a:lnTo>
                      <a:pt x="1724" y="408"/>
                    </a:lnTo>
                    <a:lnTo>
                      <a:pt x="1723" y="399"/>
                    </a:lnTo>
                    <a:lnTo>
                      <a:pt x="1724" y="390"/>
                    </a:lnTo>
                    <a:lnTo>
                      <a:pt x="1726" y="381"/>
                    </a:lnTo>
                    <a:lnTo>
                      <a:pt x="1728" y="373"/>
                    </a:lnTo>
                    <a:lnTo>
                      <a:pt x="1733" y="366"/>
                    </a:lnTo>
                    <a:lnTo>
                      <a:pt x="1737" y="361"/>
                    </a:lnTo>
                    <a:lnTo>
                      <a:pt x="1743" y="356"/>
                    </a:lnTo>
                    <a:lnTo>
                      <a:pt x="1750" y="354"/>
                    </a:lnTo>
                    <a:lnTo>
                      <a:pt x="1758" y="353"/>
                    </a:lnTo>
                    <a:lnTo>
                      <a:pt x="1763" y="354"/>
                    </a:lnTo>
                    <a:lnTo>
                      <a:pt x="1768" y="355"/>
                    </a:lnTo>
                    <a:lnTo>
                      <a:pt x="1773" y="358"/>
                    </a:lnTo>
                    <a:lnTo>
                      <a:pt x="1777" y="361"/>
                    </a:lnTo>
                    <a:lnTo>
                      <a:pt x="1781" y="364"/>
                    </a:lnTo>
                    <a:lnTo>
                      <a:pt x="1783" y="369"/>
                    </a:lnTo>
                    <a:lnTo>
                      <a:pt x="1786" y="373"/>
                    </a:lnTo>
                    <a:lnTo>
                      <a:pt x="1788" y="379"/>
                    </a:lnTo>
                    <a:lnTo>
                      <a:pt x="1789" y="383"/>
                    </a:lnTo>
                    <a:lnTo>
                      <a:pt x="1789" y="388"/>
                    </a:lnTo>
                    <a:lnTo>
                      <a:pt x="1789" y="408"/>
                    </a:lnTo>
                    <a:close/>
                    <a:moveTo>
                      <a:pt x="1926" y="457"/>
                    </a:moveTo>
                    <a:lnTo>
                      <a:pt x="1924" y="443"/>
                    </a:lnTo>
                    <a:lnTo>
                      <a:pt x="1924" y="429"/>
                    </a:lnTo>
                    <a:lnTo>
                      <a:pt x="1924" y="384"/>
                    </a:lnTo>
                    <a:lnTo>
                      <a:pt x="1924" y="376"/>
                    </a:lnTo>
                    <a:lnTo>
                      <a:pt x="1922" y="368"/>
                    </a:lnTo>
                    <a:lnTo>
                      <a:pt x="1920" y="359"/>
                    </a:lnTo>
                    <a:lnTo>
                      <a:pt x="1915" y="352"/>
                    </a:lnTo>
                    <a:lnTo>
                      <a:pt x="1913" y="349"/>
                    </a:lnTo>
                    <a:lnTo>
                      <a:pt x="1910" y="345"/>
                    </a:lnTo>
                    <a:lnTo>
                      <a:pt x="1905" y="343"/>
                    </a:lnTo>
                    <a:lnTo>
                      <a:pt x="1902" y="341"/>
                    </a:lnTo>
                    <a:lnTo>
                      <a:pt x="1898" y="339"/>
                    </a:lnTo>
                    <a:lnTo>
                      <a:pt x="1893" y="337"/>
                    </a:lnTo>
                    <a:lnTo>
                      <a:pt x="1887" y="336"/>
                    </a:lnTo>
                    <a:lnTo>
                      <a:pt x="1881" y="336"/>
                    </a:lnTo>
                    <a:lnTo>
                      <a:pt x="1870" y="337"/>
                    </a:lnTo>
                    <a:lnTo>
                      <a:pt x="1860" y="340"/>
                    </a:lnTo>
                    <a:lnTo>
                      <a:pt x="1850" y="343"/>
                    </a:lnTo>
                    <a:lnTo>
                      <a:pt x="1843" y="348"/>
                    </a:lnTo>
                    <a:lnTo>
                      <a:pt x="1847" y="361"/>
                    </a:lnTo>
                    <a:lnTo>
                      <a:pt x="1855" y="358"/>
                    </a:lnTo>
                    <a:lnTo>
                      <a:pt x="1861" y="355"/>
                    </a:lnTo>
                    <a:lnTo>
                      <a:pt x="1870" y="353"/>
                    </a:lnTo>
                    <a:lnTo>
                      <a:pt x="1877" y="352"/>
                    </a:lnTo>
                    <a:lnTo>
                      <a:pt x="1885" y="353"/>
                    </a:lnTo>
                    <a:lnTo>
                      <a:pt x="1891" y="355"/>
                    </a:lnTo>
                    <a:lnTo>
                      <a:pt x="1896" y="359"/>
                    </a:lnTo>
                    <a:lnTo>
                      <a:pt x="1899" y="362"/>
                    </a:lnTo>
                    <a:lnTo>
                      <a:pt x="1901" y="366"/>
                    </a:lnTo>
                    <a:lnTo>
                      <a:pt x="1902" y="371"/>
                    </a:lnTo>
                    <a:lnTo>
                      <a:pt x="1903" y="375"/>
                    </a:lnTo>
                    <a:lnTo>
                      <a:pt x="1903" y="380"/>
                    </a:lnTo>
                    <a:lnTo>
                      <a:pt x="1903" y="382"/>
                    </a:lnTo>
                    <a:lnTo>
                      <a:pt x="1888" y="383"/>
                    </a:lnTo>
                    <a:lnTo>
                      <a:pt x="1874" y="385"/>
                    </a:lnTo>
                    <a:lnTo>
                      <a:pt x="1862" y="389"/>
                    </a:lnTo>
                    <a:lnTo>
                      <a:pt x="1853" y="393"/>
                    </a:lnTo>
                    <a:lnTo>
                      <a:pt x="1848" y="397"/>
                    </a:lnTo>
                    <a:lnTo>
                      <a:pt x="1845" y="400"/>
                    </a:lnTo>
                    <a:lnTo>
                      <a:pt x="1842" y="403"/>
                    </a:lnTo>
                    <a:lnTo>
                      <a:pt x="1840" y="407"/>
                    </a:lnTo>
                    <a:lnTo>
                      <a:pt x="1837" y="411"/>
                    </a:lnTo>
                    <a:lnTo>
                      <a:pt x="1836" y="415"/>
                    </a:lnTo>
                    <a:lnTo>
                      <a:pt x="1835" y="421"/>
                    </a:lnTo>
                    <a:lnTo>
                      <a:pt x="1834" y="426"/>
                    </a:lnTo>
                    <a:lnTo>
                      <a:pt x="1835" y="432"/>
                    </a:lnTo>
                    <a:lnTo>
                      <a:pt x="1837" y="439"/>
                    </a:lnTo>
                    <a:lnTo>
                      <a:pt x="1840" y="444"/>
                    </a:lnTo>
                    <a:lnTo>
                      <a:pt x="1844" y="449"/>
                    </a:lnTo>
                    <a:lnTo>
                      <a:pt x="1848" y="453"/>
                    </a:lnTo>
                    <a:lnTo>
                      <a:pt x="1855" y="457"/>
                    </a:lnTo>
                    <a:lnTo>
                      <a:pt x="1861" y="459"/>
                    </a:lnTo>
                    <a:lnTo>
                      <a:pt x="1870" y="460"/>
                    </a:lnTo>
                    <a:lnTo>
                      <a:pt x="1875" y="459"/>
                    </a:lnTo>
                    <a:lnTo>
                      <a:pt x="1881" y="458"/>
                    </a:lnTo>
                    <a:lnTo>
                      <a:pt x="1886" y="457"/>
                    </a:lnTo>
                    <a:lnTo>
                      <a:pt x="1890" y="454"/>
                    </a:lnTo>
                    <a:lnTo>
                      <a:pt x="1899" y="449"/>
                    </a:lnTo>
                    <a:lnTo>
                      <a:pt x="1904" y="442"/>
                    </a:lnTo>
                    <a:lnTo>
                      <a:pt x="1905" y="442"/>
                    </a:lnTo>
                    <a:lnTo>
                      <a:pt x="1907" y="457"/>
                    </a:lnTo>
                    <a:lnTo>
                      <a:pt x="1926" y="457"/>
                    </a:lnTo>
                    <a:close/>
                    <a:moveTo>
                      <a:pt x="1903" y="418"/>
                    </a:moveTo>
                    <a:lnTo>
                      <a:pt x="1903" y="421"/>
                    </a:lnTo>
                    <a:lnTo>
                      <a:pt x="1902" y="424"/>
                    </a:lnTo>
                    <a:lnTo>
                      <a:pt x="1901" y="428"/>
                    </a:lnTo>
                    <a:lnTo>
                      <a:pt x="1899" y="431"/>
                    </a:lnTo>
                    <a:lnTo>
                      <a:pt x="1897" y="434"/>
                    </a:lnTo>
                    <a:lnTo>
                      <a:pt x="1894" y="438"/>
                    </a:lnTo>
                    <a:lnTo>
                      <a:pt x="1889" y="440"/>
                    </a:lnTo>
                    <a:lnTo>
                      <a:pt x="1885" y="442"/>
                    </a:lnTo>
                    <a:lnTo>
                      <a:pt x="1881" y="443"/>
                    </a:lnTo>
                    <a:lnTo>
                      <a:pt x="1875" y="444"/>
                    </a:lnTo>
                    <a:lnTo>
                      <a:pt x="1871" y="443"/>
                    </a:lnTo>
                    <a:lnTo>
                      <a:pt x="1868" y="442"/>
                    </a:lnTo>
                    <a:lnTo>
                      <a:pt x="1864" y="441"/>
                    </a:lnTo>
                    <a:lnTo>
                      <a:pt x="1861" y="439"/>
                    </a:lnTo>
                    <a:lnTo>
                      <a:pt x="1859" y="436"/>
                    </a:lnTo>
                    <a:lnTo>
                      <a:pt x="1857" y="432"/>
                    </a:lnTo>
                    <a:lnTo>
                      <a:pt x="1856" y="429"/>
                    </a:lnTo>
                    <a:lnTo>
                      <a:pt x="1856" y="423"/>
                    </a:lnTo>
                    <a:lnTo>
                      <a:pt x="1856" y="420"/>
                    </a:lnTo>
                    <a:lnTo>
                      <a:pt x="1857" y="415"/>
                    </a:lnTo>
                    <a:lnTo>
                      <a:pt x="1858" y="412"/>
                    </a:lnTo>
                    <a:lnTo>
                      <a:pt x="1860" y="410"/>
                    </a:lnTo>
                    <a:lnTo>
                      <a:pt x="1864" y="405"/>
                    </a:lnTo>
                    <a:lnTo>
                      <a:pt x="1871" y="401"/>
                    </a:lnTo>
                    <a:lnTo>
                      <a:pt x="1878" y="399"/>
                    </a:lnTo>
                    <a:lnTo>
                      <a:pt x="1887" y="398"/>
                    </a:lnTo>
                    <a:lnTo>
                      <a:pt x="1896" y="397"/>
                    </a:lnTo>
                    <a:lnTo>
                      <a:pt x="1903" y="397"/>
                    </a:lnTo>
                    <a:lnTo>
                      <a:pt x="1903" y="418"/>
                    </a:lnTo>
                    <a:close/>
                    <a:moveTo>
                      <a:pt x="1891" y="288"/>
                    </a:moveTo>
                    <a:lnTo>
                      <a:pt x="1871" y="323"/>
                    </a:lnTo>
                    <a:lnTo>
                      <a:pt x="1885" y="323"/>
                    </a:lnTo>
                    <a:lnTo>
                      <a:pt x="1914" y="288"/>
                    </a:lnTo>
                    <a:lnTo>
                      <a:pt x="1891" y="288"/>
                    </a:lnTo>
                    <a:close/>
                    <a:moveTo>
                      <a:pt x="1941" y="340"/>
                    </a:moveTo>
                    <a:lnTo>
                      <a:pt x="1984" y="457"/>
                    </a:lnTo>
                    <a:lnTo>
                      <a:pt x="2005" y="457"/>
                    </a:lnTo>
                    <a:lnTo>
                      <a:pt x="2049" y="340"/>
                    </a:lnTo>
                    <a:lnTo>
                      <a:pt x="2028" y="340"/>
                    </a:lnTo>
                    <a:lnTo>
                      <a:pt x="2006" y="405"/>
                    </a:lnTo>
                    <a:lnTo>
                      <a:pt x="2001" y="421"/>
                    </a:lnTo>
                    <a:lnTo>
                      <a:pt x="1996" y="436"/>
                    </a:lnTo>
                    <a:lnTo>
                      <a:pt x="1995" y="436"/>
                    </a:lnTo>
                    <a:lnTo>
                      <a:pt x="1991" y="421"/>
                    </a:lnTo>
                    <a:lnTo>
                      <a:pt x="1985" y="405"/>
                    </a:lnTo>
                    <a:lnTo>
                      <a:pt x="1964" y="340"/>
                    </a:lnTo>
                    <a:lnTo>
                      <a:pt x="1941" y="340"/>
                    </a:lnTo>
                    <a:close/>
                    <a:moveTo>
                      <a:pt x="2158" y="402"/>
                    </a:moveTo>
                    <a:lnTo>
                      <a:pt x="2158" y="398"/>
                    </a:lnTo>
                    <a:lnTo>
                      <a:pt x="2159" y="392"/>
                    </a:lnTo>
                    <a:lnTo>
                      <a:pt x="2158" y="383"/>
                    </a:lnTo>
                    <a:lnTo>
                      <a:pt x="2157" y="374"/>
                    </a:lnTo>
                    <a:lnTo>
                      <a:pt x="2154" y="365"/>
                    </a:lnTo>
                    <a:lnTo>
                      <a:pt x="2150" y="356"/>
                    </a:lnTo>
                    <a:lnTo>
                      <a:pt x="2146" y="352"/>
                    </a:lnTo>
                    <a:lnTo>
                      <a:pt x="2143" y="349"/>
                    </a:lnTo>
                    <a:lnTo>
                      <a:pt x="2139" y="345"/>
                    </a:lnTo>
                    <a:lnTo>
                      <a:pt x="2134" y="342"/>
                    </a:lnTo>
                    <a:lnTo>
                      <a:pt x="2130" y="340"/>
                    </a:lnTo>
                    <a:lnTo>
                      <a:pt x="2125" y="339"/>
                    </a:lnTo>
                    <a:lnTo>
                      <a:pt x="2118" y="337"/>
                    </a:lnTo>
                    <a:lnTo>
                      <a:pt x="2112" y="336"/>
                    </a:lnTo>
                    <a:lnTo>
                      <a:pt x="2105" y="337"/>
                    </a:lnTo>
                    <a:lnTo>
                      <a:pt x="2100" y="337"/>
                    </a:lnTo>
                    <a:lnTo>
                      <a:pt x="2094" y="340"/>
                    </a:lnTo>
                    <a:lnTo>
                      <a:pt x="2089" y="342"/>
                    </a:lnTo>
                    <a:lnTo>
                      <a:pt x="2085" y="344"/>
                    </a:lnTo>
                    <a:lnTo>
                      <a:pt x="2080" y="348"/>
                    </a:lnTo>
                    <a:lnTo>
                      <a:pt x="2076" y="351"/>
                    </a:lnTo>
                    <a:lnTo>
                      <a:pt x="2073" y="355"/>
                    </a:lnTo>
                    <a:lnTo>
                      <a:pt x="2066" y="364"/>
                    </a:lnTo>
                    <a:lnTo>
                      <a:pt x="2062" y="375"/>
                    </a:lnTo>
                    <a:lnTo>
                      <a:pt x="2059" y="388"/>
                    </a:lnTo>
                    <a:lnTo>
                      <a:pt x="2058" y="400"/>
                    </a:lnTo>
                    <a:lnTo>
                      <a:pt x="2059" y="413"/>
                    </a:lnTo>
                    <a:lnTo>
                      <a:pt x="2062" y="424"/>
                    </a:lnTo>
                    <a:lnTo>
                      <a:pt x="2064" y="430"/>
                    </a:lnTo>
                    <a:lnTo>
                      <a:pt x="2066" y="434"/>
                    </a:lnTo>
                    <a:lnTo>
                      <a:pt x="2070" y="439"/>
                    </a:lnTo>
                    <a:lnTo>
                      <a:pt x="2073" y="443"/>
                    </a:lnTo>
                    <a:lnTo>
                      <a:pt x="2077" y="447"/>
                    </a:lnTo>
                    <a:lnTo>
                      <a:pt x="2082" y="450"/>
                    </a:lnTo>
                    <a:lnTo>
                      <a:pt x="2086" y="453"/>
                    </a:lnTo>
                    <a:lnTo>
                      <a:pt x="2091" y="456"/>
                    </a:lnTo>
                    <a:lnTo>
                      <a:pt x="2097" y="457"/>
                    </a:lnTo>
                    <a:lnTo>
                      <a:pt x="2102" y="459"/>
                    </a:lnTo>
                    <a:lnTo>
                      <a:pt x="2107" y="459"/>
                    </a:lnTo>
                    <a:lnTo>
                      <a:pt x="2114" y="459"/>
                    </a:lnTo>
                    <a:lnTo>
                      <a:pt x="2127" y="459"/>
                    </a:lnTo>
                    <a:lnTo>
                      <a:pt x="2138" y="457"/>
                    </a:lnTo>
                    <a:lnTo>
                      <a:pt x="2146" y="454"/>
                    </a:lnTo>
                    <a:lnTo>
                      <a:pt x="2153" y="452"/>
                    </a:lnTo>
                    <a:lnTo>
                      <a:pt x="2148" y="437"/>
                    </a:lnTo>
                    <a:lnTo>
                      <a:pt x="2143" y="439"/>
                    </a:lnTo>
                    <a:lnTo>
                      <a:pt x="2136" y="441"/>
                    </a:lnTo>
                    <a:lnTo>
                      <a:pt x="2127" y="442"/>
                    </a:lnTo>
                    <a:lnTo>
                      <a:pt x="2117" y="443"/>
                    </a:lnTo>
                    <a:lnTo>
                      <a:pt x="2110" y="442"/>
                    </a:lnTo>
                    <a:lnTo>
                      <a:pt x="2102" y="441"/>
                    </a:lnTo>
                    <a:lnTo>
                      <a:pt x="2096" y="438"/>
                    </a:lnTo>
                    <a:lnTo>
                      <a:pt x="2090" y="433"/>
                    </a:lnTo>
                    <a:lnTo>
                      <a:pt x="2085" y="428"/>
                    </a:lnTo>
                    <a:lnTo>
                      <a:pt x="2082" y="421"/>
                    </a:lnTo>
                    <a:lnTo>
                      <a:pt x="2079" y="412"/>
                    </a:lnTo>
                    <a:lnTo>
                      <a:pt x="2078" y="402"/>
                    </a:lnTo>
                    <a:lnTo>
                      <a:pt x="2158" y="402"/>
                    </a:lnTo>
                    <a:close/>
                    <a:moveTo>
                      <a:pt x="2078" y="387"/>
                    </a:moveTo>
                    <a:lnTo>
                      <a:pt x="2079" y="381"/>
                    </a:lnTo>
                    <a:lnTo>
                      <a:pt x="2082" y="375"/>
                    </a:lnTo>
                    <a:lnTo>
                      <a:pt x="2084" y="369"/>
                    </a:lnTo>
                    <a:lnTo>
                      <a:pt x="2087" y="364"/>
                    </a:lnTo>
                    <a:lnTo>
                      <a:pt x="2091" y="359"/>
                    </a:lnTo>
                    <a:lnTo>
                      <a:pt x="2097" y="355"/>
                    </a:lnTo>
                    <a:lnTo>
                      <a:pt x="2103" y="353"/>
                    </a:lnTo>
                    <a:lnTo>
                      <a:pt x="2110" y="352"/>
                    </a:lnTo>
                    <a:lnTo>
                      <a:pt x="2118" y="353"/>
                    </a:lnTo>
                    <a:lnTo>
                      <a:pt x="2125" y="355"/>
                    </a:lnTo>
                    <a:lnTo>
                      <a:pt x="2129" y="360"/>
                    </a:lnTo>
                    <a:lnTo>
                      <a:pt x="2133" y="364"/>
                    </a:lnTo>
                    <a:lnTo>
                      <a:pt x="2136" y="370"/>
                    </a:lnTo>
                    <a:lnTo>
                      <a:pt x="2138" y="375"/>
                    </a:lnTo>
                    <a:lnTo>
                      <a:pt x="2139" y="381"/>
                    </a:lnTo>
                    <a:lnTo>
                      <a:pt x="2139" y="387"/>
                    </a:lnTo>
                    <a:lnTo>
                      <a:pt x="2078" y="387"/>
                    </a:lnTo>
                    <a:close/>
                    <a:moveTo>
                      <a:pt x="2206" y="457"/>
                    </a:moveTo>
                    <a:lnTo>
                      <a:pt x="2206" y="340"/>
                    </a:lnTo>
                    <a:lnTo>
                      <a:pt x="2184" y="340"/>
                    </a:lnTo>
                    <a:lnTo>
                      <a:pt x="2184" y="457"/>
                    </a:lnTo>
                    <a:lnTo>
                      <a:pt x="2206" y="457"/>
                    </a:lnTo>
                    <a:close/>
                    <a:moveTo>
                      <a:pt x="2195" y="293"/>
                    </a:moveTo>
                    <a:lnTo>
                      <a:pt x="2190" y="294"/>
                    </a:lnTo>
                    <a:lnTo>
                      <a:pt x="2185" y="296"/>
                    </a:lnTo>
                    <a:lnTo>
                      <a:pt x="2183" y="301"/>
                    </a:lnTo>
                    <a:lnTo>
                      <a:pt x="2182" y="306"/>
                    </a:lnTo>
                    <a:lnTo>
                      <a:pt x="2183" y="312"/>
                    </a:lnTo>
                    <a:lnTo>
                      <a:pt x="2185" y="315"/>
                    </a:lnTo>
                    <a:lnTo>
                      <a:pt x="2190" y="319"/>
                    </a:lnTo>
                    <a:lnTo>
                      <a:pt x="2195" y="320"/>
                    </a:lnTo>
                    <a:lnTo>
                      <a:pt x="2200" y="319"/>
                    </a:lnTo>
                    <a:lnTo>
                      <a:pt x="2205" y="315"/>
                    </a:lnTo>
                    <a:lnTo>
                      <a:pt x="2207" y="312"/>
                    </a:lnTo>
                    <a:lnTo>
                      <a:pt x="2208" y="306"/>
                    </a:lnTo>
                    <a:lnTo>
                      <a:pt x="2207" y="301"/>
                    </a:lnTo>
                    <a:lnTo>
                      <a:pt x="2205" y="296"/>
                    </a:lnTo>
                    <a:lnTo>
                      <a:pt x="2200" y="294"/>
                    </a:lnTo>
                    <a:lnTo>
                      <a:pt x="2195" y="293"/>
                    </a:lnTo>
                    <a:close/>
                    <a:moveTo>
                      <a:pt x="2232" y="451"/>
                    </a:moveTo>
                    <a:lnTo>
                      <a:pt x="2238" y="454"/>
                    </a:lnTo>
                    <a:lnTo>
                      <a:pt x="2246" y="458"/>
                    </a:lnTo>
                    <a:lnTo>
                      <a:pt x="2254" y="459"/>
                    </a:lnTo>
                    <a:lnTo>
                      <a:pt x="2264" y="459"/>
                    </a:lnTo>
                    <a:lnTo>
                      <a:pt x="2274" y="459"/>
                    </a:lnTo>
                    <a:lnTo>
                      <a:pt x="2282" y="457"/>
                    </a:lnTo>
                    <a:lnTo>
                      <a:pt x="2289" y="453"/>
                    </a:lnTo>
                    <a:lnTo>
                      <a:pt x="2295" y="450"/>
                    </a:lnTo>
                    <a:lnTo>
                      <a:pt x="2300" y="444"/>
                    </a:lnTo>
                    <a:lnTo>
                      <a:pt x="2304" y="439"/>
                    </a:lnTo>
                    <a:lnTo>
                      <a:pt x="2306" y="432"/>
                    </a:lnTo>
                    <a:lnTo>
                      <a:pt x="2306" y="424"/>
                    </a:lnTo>
                    <a:lnTo>
                      <a:pt x="2306" y="418"/>
                    </a:lnTo>
                    <a:lnTo>
                      <a:pt x="2305" y="412"/>
                    </a:lnTo>
                    <a:lnTo>
                      <a:pt x="2302" y="408"/>
                    </a:lnTo>
                    <a:lnTo>
                      <a:pt x="2299" y="403"/>
                    </a:lnTo>
                    <a:lnTo>
                      <a:pt x="2294" y="399"/>
                    </a:lnTo>
                    <a:lnTo>
                      <a:pt x="2290" y="395"/>
                    </a:lnTo>
                    <a:lnTo>
                      <a:pt x="2283" y="392"/>
                    </a:lnTo>
                    <a:lnTo>
                      <a:pt x="2277" y="389"/>
                    </a:lnTo>
                    <a:lnTo>
                      <a:pt x="2267" y="384"/>
                    </a:lnTo>
                    <a:lnTo>
                      <a:pt x="2260" y="380"/>
                    </a:lnTo>
                    <a:lnTo>
                      <a:pt x="2258" y="378"/>
                    </a:lnTo>
                    <a:lnTo>
                      <a:pt x="2256" y="375"/>
                    </a:lnTo>
                    <a:lnTo>
                      <a:pt x="2255" y="372"/>
                    </a:lnTo>
                    <a:lnTo>
                      <a:pt x="2255" y="369"/>
                    </a:lnTo>
                    <a:lnTo>
                      <a:pt x="2255" y="365"/>
                    </a:lnTo>
                    <a:lnTo>
                      <a:pt x="2256" y="362"/>
                    </a:lnTo>
                    <a:lnTo>
                      <a:pt x="2258" y="360"/>
                    </a:lnTo>
                    <a:lnTo>
                      <a:pt x="2260" y="358"/>
                    </a:lnTo>
                    <a:lnTo>
                      <a:pt x="2263" y="355"/>
                    </a:lnTo>
                    <a:lnTo>
                      <a:pt x="2266" y="354"/>
                    </a:lnTo>
                    <a:lnTo>
                      <a:pt x="2269" y="353"/>
                    </a:lnTo>
                    <a:lnTo>
                      <a:pt x="2274" y="353"/>
                    </a:lnTo>
                    <a:lnTo>
                      <a:pt x="2281" y="353"/>
                    </a:lnTo>
                    <a:lnTo>
                      <a:pt x="2288" y="355"/>
                    </a:lnTo>
                    <a:lnTo>
                      <a:pt x="2293" y="358"/>
                    </a:lnTo>
                    <a:lnTo>
                      <a:pt x="2298" y="360"/>
                    </a:lnTo>
                    <a:lnTo>
                      <a:pt x="2303" y="344"/>
                    </a:lnTo>
                    <a:lnTo>
                      <a:pt x="2298" y="341"/>
                    </a:lnTo>
                    <a:lnTo>
                      <a:pt x="2290" y="339"/>
                    </a:lnTo>
                    <a:lnTo>
                      <a:pt x="2282" y="337"/>
                    </a:lnTo>
                    <a:lnTo>
                      <a:pt x="2275" y="336"/>
                    </a:lnTo>
                    <a:lnTo>
                      <a:pt x="2266" y="337"/>
                    </a:lnTo>
                    <a:lnTo>
                      <a:pt x="2258" y="340"/>
                    </a:lnTo>
                    <a:lnTo>
                      <a:pt x="2251" y="343"/>
                    </a:lnTo>
                    <a:lnTo>
                      <a:pt x="2246" y="346"/>
                    </a:lnTo>
                    <a:lnTo>
                      <a:pt x="2241" y="352"/>
                    </a:lnTo>
                    <a:lnTo>
                      <a:pt x="2238" y="358"/>
                    </a:lnTo>
                    <a:lnTo>
                      <a:pt x="2236" y="364"/>
                    </a:lnTo>
                    <a:lnTo>
                      <a:pt x="2235" y="371"/>
                    </a:lnTo>
                    <a:lnTo>
                      <a:pt x="2236" y="376"/>
                    </a:lnTo>
                    <a:lnTo>
                      <a:pt x="2237" y="381"/>
                    </a:lnTo>
                    <a:lnTo>
                      <a:pt x="2239" y="385"/>
                    </a:lnTo>
                    <a:lnTo>
                      <a:pt x="2242" y="390"/>
                    </a:lnTo>
                    <a:lnTo>
                      <a:pt x="2247" y="394"/>
                    </a:lnTo>
                    <a:lnTo>
                      <a:pt x="2252" y="398"/>
                    </a:lnTo>
                    <a:lnTo>
                      <a:pt x="2258" y="401"/>
                    </a:lnTo>
                    <a:lnTo>
                      <a:pt x="2265" y="404"/>
                    </a:lnTo>
                    <a:lnTo>
                      <a:pt x="2275" y="409"/>
                    </a:lnTo>
                    <a:lnTo>
                      <a:pt x="2281" y="413"/>
                    </a:lnTo>
                    <a:lnTo>
                      <a:pt x="2283" y="417"/>
                    </a:lnTo>
                    <a:lnTo>
                      <a:pt x="2286" y="419"/>
                    </a:lnTo>
                    <a:lnTo>
                      <a:pt x="2286" y="422"/>
                    </a:lnTo>
                    <a:lnTo>
                      <a:pt x="2287" y="427"/>
                    </a:lnTo>
                    <a:lnTo>
                      <a:pt x="2286" y="430"/>
                    </a:lnTo>
                    <a:lnTo>
                      <a:pt x="2286" y="433"/>
                    </a:lnTo>
                    <a:lnTo>
                      <a:pt x="2283" y="436"/>
                    </a:lnTo>
                    <a:lnTo>
                      <a:pt x="2281" y="439"/>
                    </a:lnTo>
                    <a:lnTo>
                      <a:pt x="2278" y="441"/>
                    </a:lnTo>
                    <a:lnTo>
                      <a:pt x="2274" y="442"/>
                    </a:lnTo>
                    <a:lnTo>
                      <a:pt x="2269" y="443"/>
                    </a:lnTo>
                    <a:lnTo>
                      <a:pt x="2264" y="443"/>
                    </a:lnTo>
                    <a:lnTo>
                      <a:pt x="2256" y="443"/>
                    </a:lnTo>
                    <a:lnTo>
                      <a:pt x="2249" y="441"/>
                    </a:lnTo>
                    <a:lnTo>
                      <a:pt x="2242" y="438"/>
                    </a:lnTo>
                    <a:lnTo>
                      <a:pt x="2237" y="436"/>
                    </a:lnTo>
                    <a:lnTo>
                      <a:pt x="2232" y="451"/>
                    </a:lnTo>
                    <a:close/>
                    <a:moveTo>
                      <a:pt x="627" y="750"/>
                    </a:moveTo>
                    <a:lnTo>
                      <a:pt x="647" y="750"/>
                    </a:lnTo>
                    <a:lnTo>
                      <a:pt x="647" y="678"/>
                    </a:lnTo>
                    <a:lnTo>
                      <a:pt x="647" y="673"/>
                    </a:lnTo>
                    <a:lnTo>
                      <a:pt x="648" y="668"/>
                    </a:lnTo>
                    <a:lnTo>
                      <a:pt x="651" y="664"/>
                    </a:lnTo>
                    <a:lnTo>
                      <a:pt x="653" y="661"/>
                    </a:lnTo>
                    <a:lnTo>
                      <a:pt x="655" y="656"/>
                    </a:lnTo>
                    <a:lnTo>
                      <a:pt x="659" y="653"/>
                    </a:lnTo>
                    <a:lnTo>
                      <a:pt x="662" y="651"/>
                    </a:lnTo>
                    <a:lnTo>
                      <a:pt x="667" y="648"/>
                    </a:lnTo>
                    <a:lnTo>
                      <a:pt x="671" y="647"/>
                    </a:lnTo>
                    <a:lnTo>
                      <a:pt x="676" y="647"/>
                    </a:lnTo>
                    <a:lnTo>
                      <a:pt x="683" y="647"/>
                    </a:lnTo>
                    <a:lnTo>
                      <a:pt x="688" y="649"/>
                    </a:lnTo>
                    <a:lnTo>
                      <a:pt x="694" y="653"/>
                    </a:lnTo>
                    <a:lnTo>
                      <a:pt x="697" y="657"/>
                    </a:lnTo>
                    <a:lnTo>
                      <a:pt x="699" y="662"/>
                    </a:lnTo>
                    <a:lnTo>
                      <a:pt x="701" y="668"/>
                    </a:lnTo>
                    <a:lnTo>
                      <a:pt x="702" y="675"/>
                    </a:lnTo>
                    <a:lnTo>
                      <a:pt x="702" y="682"/>
                    </a:lnTo>
                    <a:lnTo>
                      <a:pt x="702" y="750"/>
                    </a:lnTo>
                    <a:lnTo>
                      <a:pt x="724" y="750"/>
                    </a:lnTo>
                    <a:lnTo>
                      <a:pt x="724" y="680"/>
                    </a:lnTo>
                    <a:lnTo>
                      <a:pt x="723" y="672"/>
                    </a:lnTo>
                    <a:lnTo>
                      <a:pt x="723" y="665"/>
                    </a:lnTo>
                    <a:lnTo>
                      <a:pt x="721" y="659"/>
                    </a:lnTo>
                    <a:lnTo>
                      <a:pt x="720" y="654"/>
                    </a:lnTo>
                    <a:lnTo>
                      <a:pt x="715" y="645"/>
                    </a:lnTo>
                    <a:lnTo>
                      <a:pt x="709" y="639"/>
                    </a:lnTo>
                    <a:lnTo>
                      <a:pt x="702" y="634"/>
                    </a:lnTo>
                    <a:lnTo>
                      <a:pt x="696" y="632"/>
                    </a:lnTo>
                    <a:lnTo>
                      <a:pt x="689" y="629"/>
                    </a:lnTo>
                    <a:lnTo>
                      <a:pt x="683" y="629"/>
                    </a:lnTo>
                    <a:lnTo>
                      <a:pt x="676" y="629"/>
                    </a:lnTo>
                    <a:lnTo>
                      <a:pt x="670" y="631"/>
                    </a:lnTo>
                    <a:lnTo>
                      <a:pt x="665" y="633"/>
                    </a:lnTo>
                    <a:lnTo>
                      <a:pt x="659" y="636"/>
                    </a:lnTo>
                    <a:lnTo>
                      <a:pt x="655" y="639"/>
                    </a:lnTo>
                    <a:lnTo>
                      <a:pt x="652" y="643"/>
                    </a:lnTo>
                    <a:lnTo>
                      <a:pt x="648" y="647"/>
                    </a:lnTo>
                    <a:lnTo>
                      <a:pt x="645" y="652"/>
                    </a:lnTo>
                    <a:lnTo>
                      <a:pt x="645" y="652"/>
                    </a:lnTo>
                    <a:lnTo>
                      <a:pt x="644" y="632"/>
                    </a:lnTo>
                    <a:lnTo>
                      <a:pt x="626" y="632"/>
                    </a:lnTo>
                    <a:lnTo>
                      <a:pt x="626" y="647"/>
                    </a:lnTo>
                    <a:lnTo>
                      <a:pt x="627" y="664"/>
                    </a:lnTo>
                    <a:lnTo>
                      <a:pt x="627" y="750"/>
                    </a:lnTo>
                    <a:close/>
                    <a:moveTo>
                      <a:pt x="806" y="629"/>
                    </a:moveTo>
                    <a:lnTo>
                      <a:pt x="794" y="631"/>
                    </a:lnTo>
                    <a:lnTo>
                      <a:pt x="783" y="633"/>
                    </a:lnTo>
                    <a:lnTo>
                      <a:pt x="778" y="636"/>
                    </a:lnTo>
                    <a:lnTo>
                      <a:pt x="774" y="638"/>
                    </a:lnTo>
                    <a:lnTo>
                      <a:pt x="769" y="642"/>
                    </a:lnTo>
                    <a:lnTo>
                      <a:pt x="765" y="645"/>
                    </a:lnTo>
                    <a:lnTo>
                      <a:pt x="762" y="649"/>
                    </a:lnTo>
                    <a:lnTo>
                      <a:pt x="759" y="654"/>
                    </a:lnTo>
                    <a:lnTo>
                      <a:pt x="755" y="659"/>
                    </a:lnTo>
                    <a:lnTo>
                      <a:pt x="753" y="665"/>
                    </a:lnTo>
                    <a:lnTo>
                      <a:pt x="751" y="671"/>
                    </a:lnTo>
                    <a:lnTo>
                      <a:pt x="750" y="677"/>
                    </a:lnTo>
                    <a:lnTo>
                      <a:pt x="749" y="684"/>
                    </a:lnTo>
                    <a:lnTo>
                      <a:pt x="749" y="692"/>
                    </a:lnTo>
                    <a:lnTo>
                      <a:pt x="749" y="698"/>
                    </a:lnTo>
                    <a:lnTo>
                      <a:pt x="750" y="705"/>
                    </a:lnTo>
                    <a:lnTo>
                      <a:pt x="751" y="711"/>
                    </a:lnTo>
                    <a:lnTo>
                      <a:pt x="753" y="716"/>
                    </a:lnTo>
                    <a:lnTo>
                      <a:pt x="755" y="722"/>
                    </a:lnTo>
                    <a:lnTo>
                      <a:pt x="759" y="727"/>
                    </a:lnTo>
                    <a:lnTo>
                      <a:pt x="762" y="732"/>
                    </a:lnTo>
                    <a:lnTo>
                      <a:pt x="765" y="735"/>
                    </a:lnTo>
                    <a:lnTo>
                      <a:pt x="768" y="740"/>
                    </a:lnTo>
                    <a:lnTo>
                      <a:pt x="773" y="743"/>
                    </a:lnTo>
                    <a:lnTo>
                      <a:pt x="777" y="745"/>
                    </a:lnTo>
                    <a:lnTo>
                      <a:pt x="782" y="747"/>
                    </a:lnTo>
                    <a:lnTo>
                      <a:pt x="792" y="751"/>
                    </a:lnTo>
                    <a:lnTo>
                      <a:pt x="804" y="752"/>
                    </a:lnTo>
                    <a:lnTo>
                      <a:pt x="814" y="751"/>
                    </a:lnTo>
                    <a:lnTo>
                      <a:pt x="824" y="749"/>
                    </a:lnTo>
                    <a:lnTo>
                      <a:pt x="834" y="744"/>
                    </a:lnTo>
                    <a:lnTo>
                      <a:pt x="843" y="737"/>
                    </a:lnTo>
                    <a:lnTo>
                      <a:pt x="846" y="733"/>
                    </a:lnTo>
                    <a:lnTo>
                      <a:pt x="850" y="729"/>
                    </a:lnTo>
                    <a:lnTo>
                      <a:pt x="852" y="723"/>
                    </a:lnTo>
                    <a:lnTo>
                      <a:pt x="856" y="717"/>
                    </a:lnTo>
                    <a:lnTo>
                      <a:pt x="858" y="712"/>
                    </a:lnTo>
                    <a:lnTo>
                      <a:pt x="859" y="705"/>
                    </a:lnTo>
                    <a:lnTo>
                      <a:pt x="860" y="697"/>
                    </a:lnTo>
                    <a:lnTo>
                      <a:pt x="860" y="690"/>
                    </a:lnTo>
                    <a:lnTo>
                      <a:pt x="859" y="676"/>
                    </a:lnTo>
                    <a:lnTo>
                      <a:pt x="857" y="665"/>
                    </a:lnTo>
                    <a:lnTo>
                      <a:pt x="855" y="659"/>
                    </a:lnTo>
                    <a:lnTo>
                      <a:pt x="851" y="655"/>
                    </a:lnTo>
                    <a:lnTo>
                      <a:pt x="849" y="649"/>
                    </a:lnTo>
                    <a:lnTo>
                      <a:pt x="845" y="646"/>
                    </a:lnTo>
                    <a:lnTo>
                      <a:pt x="842" y="642"/>
                    </a:lnTo>
                    <a:lnTo>
                      <a:pt x="837" y="638"/>
                    </a:lnTo>
                    <a:lnTo>
                      <a:pt x="833" y="636"/>
                    </a:lnTo>
                    <a:lnTo>
                      <a:pt x="828" y="634"/>
                    </a:lnTo>
                    <a:lnTo>
                      <a:pt x="823" y="632"/>
                    </a:lnTo>
                    <a:lnTo>
                      <a:pt x="817" y="631"/>
                    </a:lnTo>
                    <a:lnTo>
                      <a:pt x="811" y="629"/>
                    </a:lnTo>
                    <a:lnTo>
                      <a:pt x="806" y="629"/>
                    </a:lnTo>
                    <a:close/>
                    <a:moveTo>
                      <a:pt x="805" y="645"/>
                    </a:moveTo>
                    <a:lnTo>
                      <a:pt x="809" y="645"/>
                    </a:lnTo>
                    <a:lnTo>
                      <a:pt x="814" y="646"/>
                    </a:lnTo>
                    <a:lnTo>
                      <a:pt x="817" y="647"/>
                    </a:lnTo>
                    <a:lnTo>
                      <a:pt x="821" y="649"/>
                    </a:lnTo>
                    <a:lnTo>
                      <a:pt x="827" y="654"/>
                    </a:lnTo>
                    <a:lnTo>
                      <a:pt x="831" y="661"/>
                    </a:lnTo>
                    <a:lnTo>
                      <a:pt x="835" y="667"/>
                    </a:lnTo>
                    <a:lnTo>
                      <a:pt x="837" y="675"/>
                    </a:lnTo>
                    <a:lnTo>
                      <a:pt x="838" y="683"/>
                    </a:lnTo>
                    <a:lnTo>
                      <a:pt x="840" y="691"/>
                    </a:lnTo>
                    <a:lnTo>
                      <a:pt x="838" y="700"/>
                    </a:lnTo>
                    <a:lnTo>
                      <a:pt x="836" y="708"/>
                    </a:lnTo>
                    <a:lnTo>
                      <a:pt x="833" y="716"/>
                    </a:lnTo>
                    <a:lnTo>
                      <a:pt x="830" y="723"/>
                    </a:lnTo>
                    <a:lnTo>
                      <a:pt x="824" y="729"/>
                    </a:lnTo>
                    <a:lnTo>
                      <a:pt x="818" y="733"/>
                    </a:lnTo>
                    <a:lnTo>
                      <a:pt x="811" y="735"/>
                    </a:lnTo>
                    <a:lnTo>
                      <a:pt x="805" y="736"/>
                    </a:lnTo>
                    <a:lnTo>
                      <a:pt x="797" y="735"/>
                    </a:lnTo>
                    <a:lnTo>
                      <a:pt x="791" y="733"/>
                    </a:lnTo>
                    <a:lnTo>
                      <a:pt x="784" y="729"/>
                    </a:lnTo>
                    <a:lnTo>
                      <a:pt x="780" y="723"/>
                    </a:lnTo>
                    <a:lnTo>
                      <a:pt x="776" y="716"/>
                    </a:lnTo>
                    <a:lnTo>
                      <a:pt x="773" y="708"/>
                    </a:lnTo>
                    <a:lnTo>
                      <a:pt x="770" y="700"/>
                    </a:lnTo>
                    <a:lnTo>
                      <a:pt x="770" y="691"/>
                    </a:lnTo>
                    <a:lnTo>
                      <a:pt x="770" y="683"/>
                    </a:lnTo>
                    <a:lnTo>
                      <a:pt x="771" y="674"/>
                    </a:lnTo>
                    <a:lnTo>
                      <a:pt x="775" y="666"/>
                    </a:lnTo>
                    <a:lnTo>
                      <a:pt x="778" y="659"/>
                    </a:lnTo>
                    <a:lnTo>
                      <a:pt x="783" y="654"/>
                    </a:lnTo>
                    <a:lnTo>
                      <a:pt x="789" y="649"/>
                    </a:lnTo>
                    <a:lnTo>
                      <a:pt x="796" y="646"/>
                    </a:lnTo>
                    <a:lnTo>
                      <a:pt x="805" y="645"/>
                    </a:lnTo>
                    <a:close/>
                    <a:moveTo>
                      <a:pt x="941" y="604"/>
                    </a:moveTo>
                    <a:lnTo>
                      <a:pt x="941" y="632"/>
                    </a:lnTo>
                    <a:lnTo>
                      <a:pt x="924" y="632"/>
                    </a:lnTo>
                    <a:lnTo>
                      <a:pt x="924" y="648"/>
                    </a:lnTo>
                    <a:lnTo>
                      <a:pt x="941" y="648"/>
                    </a:lnTo>
                    <a:lnTo>
                      <a:pt x="941" y="712"/>
                    </a:lnTo>
                    <a:lnTo>
                      <a:pt x="942" y="722"/>
                    </a:lnTo>
                    <a:lnTo>
                      <a:pt x="943" y="731"/>
                    </a:lnTo>
                    <a:lnTo>
                      <a:pt x="945" y="737"/>
                    </a:lnTo>
                    <a:lnTo>
                      <a:pt x="950" y="743"/>
                    </a:lnTo>
                    <a:lnTo>
                      <a:pt x="954" y="746"/>
                    </a:lnTo>
                    <a:lnTo>
                      <a:pt x="958" y="750"/>
                    </a:lnTo>
                    <a:lnTo>
                      <a:pt x="965" y="751"/>
                    </a:lnTo>
                    <a:lnTo>
                      <a:pt x="971" y="752"/>
                    </a:lnTo>
                    <a:lnTo>
                      <a:pt x="982" y="751"/>
                    </a:lnTo>
                    <a:lnTo>
                      <a:pt x="990" y="749"/>
                    </a:lnTo>
                    <a:lnTo>
                      <a:pt x="990" y="733"/>
                    </a:lnTo>
                    <a:lnTo>
                      <a:pt x="984" y="734"/>
                    </a:lnTo>
                    <a:lnTo>
                      <a:pt x="977" y="734"/>
                    </a:lnTo>
                    <a:lnTo>
                      <a:pt x="973" y="734"/>
                    </a:lnTo>
                    <a:lnTo>
                      <a:pt x="970" y="733"/>
                    </a:lnTo>
                    <a:lnTo>
                      <a:pt x="967" y="731"/>
                    </a:lnTo>
                    <a:lnTo>
                      <a:pt x="965" y="729"/>
                    </a:lnTo>
                    <a:lnTo>
                      <a:pt x="964" y="725"/>
                    </a:lnTo>
                    <a:lnTo>
                      <a:pt x="963" y="721"/>
                    </a:lnTo>
                    <a:lnTo>
                      <a:pt x="962" y="716"/>
                    </a:lnTo>
                    <a:lnTo>
                      <a:pt x="962" y="712"/>
                    </a:lnTo>
                    <a:lnTo>
                      <a:pt x="962" y="648"/>
                    </a:lnTo>
                    <a:lnTo>
                      <a:pt x="992" y="648"/>
                    </a:lnTo>
                    <a:lnTo>
                      <a:pt x="992" y="632"/>
                    </a:lnTo>
                    <a:lnTo>
                      <a:pt x="962" y="632"/>
                    </a:lnTo>
                    <a:lnTo>
                      <a:pt x="962" y="598"/>
                    </a:lnTo>
                    <a:lnTo>
                      <a:pt x="941" y="604"/>
                    </a:lnTo>
                    <a:close/>
                    <a:moveTo>
                      <a:pt x="1014" y="750"/>
                    </a:moveTo>
                    <a:lnTo>
                      <a:pt x="1035" y="750"/>
                    </a:lnTo>
                    <a:lnTo>
                      <a:pt x="1035" y="686"/>
                    </a:lnTo>
                    <a:lnTo>
                      <a:pt x="1035" y="682"/>
                    </a:lnTo>
                    <a:lnTo>
                      <a:pt x="1036" y="676"/>
                    </a:lnTo>
                    <a:lnTo>
                      <a:pt x="1037" y="671"/>
                    </a:lnTo>
                    <a:lnTo>
                      <a:pt x="1039" y="666"/>
                    </a:lnTo>
                    <a:lnTo>
                      <a:pt x="1043" y="661"/>
                    </a:lnTo>
                    <a:lnTo>
                      <a:pt x="1046" y="657"/>
                    </a:lnTo>
                    <a:lnTo>
                      <a:pt x="1049" y="654"/>
                    </a:lnTo>
                    <a:lnTo>
                      <a:pt x="1053" y="652"/>
                    </a:lnTo>
                    <a:lnTo>
                      <a:pt x="1059" y="649"/>
                    </a:lnTo>
                    <a:lnTo>
                      <a:pt x="1064" y="649"/>
                    </a:lnTo>
                    <a:lnTo>
                      <a:pt x="1067" y="649"/>
                    </a:lnTo>
                    <a:lnTo>
                      <a:pt x="1071" y="649"/>
                    </a:lnTo>
                    <a:lnTo>
                      <a:pt x="1071" y="629"/>
                    </a:lnTo>
                    <a:lnTo>
                      <a:pt x="1068" y="629"/>
                    </a:lnTo>
                    <a:lnTo>
                      <a:pt x="1065" y="629"/>
                    </a:lnTo>
                    <a:lnTo>
                      <a:pt x="1060" y="629"/>
                    </a:lnTo>
                    <a:lnTo>
                      <a:pt x="1056" y="631"/>
                    </a:lnTo>
                    <a:lnTo>
                      <a:pt x="1050" y="633"/>
                    </a:lnTo>
                    <a:lnTo>
                      <a:pt x="1046" y="636"/>
                    </a:lnTo>
                    <a:lnTo>
                      <a:pt x="1043" y="639"/>
                    </a:lnTo>
                    <a:lnTo>
                      <a:pt x="1038" y="644"/>
                    </a:lnTo>
                    <a:lnTo>
                      <a:pt x="1036" y="649"/>
                    </a:lnTo>
                    <a:lnTo>
                      <a:pt x="1034" y="655"/>
                    </a:lnTo>
                    <a:lnTo>
                      <a:pt x="1033" y="655"/>
                    </a:lnTo>
                    <a:lnTo>
                      <a:pt x="1032" y="632"/>
                    </a:lnTo>
                    <a:lnTo>
                      <a:pt x="1013" y="632"/>
                    </a:lnTo>
                    <a:lnTo>
                      <a:pt x="1014" y="641"/>
                    </a:lnTo>
                    <a:lnTo>
                      <a:pt x="1014" y="649"/>
                    </a:lnTo>
                    <a:lnTo>
                      <a:pt x="1014" y="658"/>
                    </a:lnTo>
                    <a:lnTo>
                      <a:pt x="1014" y="668"/>
                    </a:lnTo>
                    <a:lnTo>
                      <a:pt x="1014" y="750"/>
                    </a:lnTo>
                    <a:close/>
                    <a:moveTo>
                      <a:pt x="1172" y="750"/>
                    </a:moveTo>
                    <a:lnTo>
                      <a:pt x="1171" y="736"/>
                    </a:lnTo>
                    <a:lnTo>
                      <a:pt x="1171" y="721"/>
                    </a:lnTo>
                    <a:lnTo>
                      <a:pt x="1171" y="677"/>
                    </a:lnTo>
                    <a:lnTo>
                      <a:pt x="1170" y="668"/>
                    </a:lnTo>
                    <a:lnTo>
                      <a:pt x="1169" y="659"/>
                    </a:lnTo>
                    <a:lnTo>
                      <a:pt x="1167" y="652"/>
                    </a:lnTo>
                    <a:lnTo>
                      <a:pt x="1162" y="644"/>
                    </a:lnTo>
                    <a:lnTo>
                      <a:pt x="1159" y="641"/>
                    </a:lnTo>
                    <a:lnTo>
                      <a:pt x="1156" y="638"/>
                    </a:lnTo>
                    <a:lnTo>
                      <a:pt x="1153" y="635"/>
                    </a:lnTo>
                    <a:lnTo>
                      <a:pt x="1148" y="633"/>
                    </a:lnTo>
                    <a:lnTo>
                      <a:pt x="1144" y="632"/>
                    </a:lnTo>
                    <a:lnTo>
                      <a:pt x="1140" y="631"/>
                    </a:lnTo>
                    <a:lnTo>
                      <a:pt x="1133" y="629"/>
                    </a:lnTo>
                    <a:lnTo>
                      <a:pt x="1128" y="629"/>
                    </a:lnTo>
                    <a:lnTo>
                      <a:pt x="1117" y="629"/>
                    </a:lnTo>
                    <a:lnTo>
                      <a:pt x="1106" y="632"/>
                    </a:lnTo>
                    <a:lnTo>
                      <a:pt x="1098" y="635"/>
                    </a:lnTo>
                    <a:lnTo>
                      <a:pt x="1090" y="639"/>
                    </a:lnTo>
                    <a:lnTo>
                      <a:pt x="1094" y="654"/>
                    </a:lnTo>
                    <a:lnTo>
                      <a:pt x="1101" y="649"/>
                    </a:lnTo>
                    <a:lnTo>
                      <a:pt x="1108" y="647"/>
                    </a:lnTo>
                    <a:lnTo>
                      <a:pt x="1116" y="645"/>
                    </a:lnTo>
                    <a:lnTo>
                      <a:pt x="1125" y="645"/>
                    </a:lnTo>
                    <a:lnTo>
                      <a:pt x="1132" y="646"/>
                    </a:lnTo>
                    <a:lnTo>
                      <a:pt x="1139" y="647"/>
                    </a:lnTo>
                    <a:lnTo>
                      <a:pt x="1143" y="651"/>
                    </a:lnTo>
                    <a:lnTo>
                      <a:pt x="1146" y="655"/>
                    </a:lnTo>
                    <a:lnTo>
                      <a:pt x="1148" y="659"/>
                    </a:lnTo>
                    <a:lnTo>
                      <a:pt x="1149" y="664"/>
                    </a:lnTo>
                    <a:lnTo>
                      <a:pt x="1151" y="668"/>
                    </a:lnTo>
                    <a:lnTo>
                      <a:pt x="1151" y="672"/>
                    </a:lnTo>
                    <a:lnTo>
                      <a:pt x="1151" y="674"/>
                    </a:lnTo>
                    <a:lnTo>
                      <a:pt x="1134" y="675"/>
                    </a:lnTo>
                    <a:lnTo>
                      <a:pt x="1121" y="677"/>
                    </a:lnTo>
                    <a:lnTo>
                      <a:pt x="1110" y="681"/>
                    </a:lnTo>
                    <a:lnTo>
                      <a:pt x="1100" y="685"/>
                    </a:lnTo>
                    <a:lnTo>
                      <a:pt x="1095" y="688"/>
                    </a:lnTo>
                    <a:lnTo>
                      <a:pt x="1092" y="692"/>
                    </a:lnTo>
                    <a:lnTo>
                      <a:pt x="1089" y="695"/>
                    </a:lnTo>
                    <a:lnTo>
                      <a:pt x="1086" y="700"/>
                    </a:lnTo>
                    <a:lnTo>
                      <a:pt x="1085" y="704"/>
                    </a:lnTo>
                    <a:lnTo>
                      <a:pt x="1083" y="708"/>
                    </a:lnTo>
                    <a:lnTo>
                      <a:pt x="1081" y="713"/>
                    </a:lnTo>
                    <a:lnTo>
                      <a:pt x="1081" y="719"/>
                    </a:lnTo>
                    <a:lnTo>
                      <a:pt x="1083" y="724"/>
                    </a:lnTo>
                    <a:lnTo>
                      <a:pt x="1084" y="731"/>
                    </a:lnTo>
                    <a:lnTo>
                      <a:pt x="1087" y="736"/>
                    </a:lnTo>
                    <a:lnTo>
                      <a:pt x="1090" y="742"/>
                    </a:lnTo>
                    <a:lnTo>
                      <a:pt x="1095" y="746"/>
                    </a:lnTo>
                    <a:lnTo>
                      <a:pt x="1101" y="750"/>
                    </a:lnTo>
                    <a:lnTo>
                      <a:pt x="1108" y="751"/>
                    </a:lnTo>
                    <a:lnTo>
                      <a:pt x="1117" y="752"/>
                    </a:lnTo>
                    <a:lnTo>
                      <a:pt x="1122" y="752"/>
                    </a:lnTo>
                    <a:lnTo>
                      <a:pt x="1128" y="751"/>
                    </a:lnTo>
                    <a:lnTo>
                      <a:pt x="1133" y="749"/>
                    </a:lnTo>
                    <a:lnTo>
                      <a:pt x="1138" y="746"/>
                    </a:lnTo>
                    <a:lnTo>
                      <a:pt x="1145" y="741"/>
                    </a:lnTo>
                    <a:lnTo>
                      <a:pt x="1152" y="734"/>
                    </a:lnTo>
                    <a:lnTo>
                      <a:pt x="1152" y="734"/>
                    </a:lnTo>
                    <a:lnTo>
                      <a:pt x="1154" y="750"/>
                    </a:lnTo>
                    <a:lnTo>
                      <a:pt x="1172" y="750"/>
                    </a:lnTo>
                    <a:close/>
                    <a:moveTo>
                      <a:pt x="1151" y="710"/>
                    </a:moveTo>
                    <a:lnTo>
                      <a:pt x="1151" y="713"/>
                    </a:lnTo>
                    <a:lnTo>
                      <a:pt x="1149" y="716"/>
                    </a:lnTo>
                    <a:lnTo>
                      <a:pt x="1148" y="721"/>
                    </a:lnTo>
                    <a:lnTo>
                      <a:pt x="1146" y="724"/>
                    </a:lnTo>
                    <a:lnTo>
                      <a:pt x="1143" y="727"/>
                    </a:lnTo>
                    <a:lnTo>
                      <a:pt x="1140" y="730"/>
                    </a:lnTo>
                    <a:lnTo>
                      <a:pt x="1137" y="733"/>
                    </a:lnTo>
                    <a:lnTo>
                      <a:pt x="1132" y="734"/>
                    </a:lnTo>
                    <a:lnTo>
                      <a:pt x="1127" y="736"/>
                    </a:lnTo>
                    <a:lnTo>
                      <a:pt x="1122" y="736"/>
                    </a:lnTo>
                    <a:lnTo>
                      <a:pt x="1118" y="736"/>
                    </a:lnTo>
                    <a:lnTo>
                      <a:pt x="1115" y="735"/>
                    </a:lnTo>
                    <a:lnTo>
                      <a:pt x="1111" y="733"/>
                    </a:lnTo>
                    <a:lnTo>
                      <a:pt x="1108" y="731"/>
                    </a:lnTo>
                    <a:lnTo>
                      <a:pt x="1106" y="729"/>
                    </a:lnTo>
                    <a:lnTo>
                      <a:pt x="1104" y="725"/>
                    </a:lnTo>
                    <a:lnTo>
                      <a:pt x="1103" y="721"/>
                    </a:lnTo>
                    <a:lnTo>
                      <a:pt x="1102" y="716"/>
                    </a:lnTo>
                    <a:lnTo>
                      <a:pt x="1103" y="712"/>
                    </a:lnTo>
                    <a:lnTo>
                      <a:pt x="1103" y="708"/>
                    </a:lnTo>
                    <a:lnTo>
                      <a:pt x="1105" y="705"/>
                    </a:lnTo>
                    <a:lnTo>
                      <a:pt x="1106" y="702"/>
                    </a:lnTo>
                    <a:lnTo>
                      <a:pt x="1112" y="697"/>
                    </a:lnTo>
                    <a:lnTo>
                      <a:pt x="1118" y="694"/>
                    </a:lnTo>
                    <a:lnTo>
                      <a:pt x="1126" y="692"/>
                    </a:lnTo>
                    <a:lnTo>
                      <a:pt x="1133" y="690"/>
                    </a:lnTo>
                    <a:lnTo>
                      <a:pt x="1142" y="690"/>
                    </a:lnTo>
                    <a:lnTo>
                      <a:pt x="1151" y="690"/>
                    </a:lnTo>
                    <a:lnTo>
                      <a:pt x="1151" y="710"/>
                    </a:lnTo>
                    <a:close/>
                    <a:moveTo>
                      <a:pt x="1221" y="750"/>
                    </a:moveTo>
                    <a:lnTo>
                      <a:pt x="1222" y="730"/>
                    </a:lnTo>
                    <a:lnTo>
                      <a:pt x="1223" y="730"/>
                    </a:lnTo>
                    <a:lnTo>
                      <a:pt x="1226" y="735"/>
                    </a:lnTo>
                    <a:lnTo>
                      <a:pt x="1230" y="740"/>
                    </a:lnTo>
                    <a:lnTo>
                      <a:pt x="1235" y="744"/>
                    </a:lnTo>
                    <a:lnTo>
                      <a:pt x="1239" y="746"/>
                    </a:lnTo>
                    <a:lnTo>
                      <a:pt x="1245" y="750"/>
                    </a:lnTo>
                    <a:lnTo>
                      <a:pt x="1249" y="751"/>
                    </a:lnTo>
                    <a:lnTo>
                      <a:pt x="1255" y="752"/>
                    </a:lnTo>
                    <a:lnTo>
                      <a:pt x="1261" y="752"/>
                    </a:lnTo>
                    <a:lnTo>
                      <a:pt x="1270" y="751"/>
                    </a:lnTo>
                    <a:lnTo>
                      <a:pt x="1280" y="749"/>
                    </a:lnTo>
                    <a:lnTo>
                      <a:pt x="1289" y="743"/>
                    </a:lnTo>
                    <a:lnTo>
                      <a:pt x="1296" y="736"/>
                    </a:lnTo>
                    <a:lnTo>
                      <a:pt x="1300" y="732"/>
                    </a:lnTo>
                    <a:lnTo>
                      <a:pt x="1303" y="727"/>
                    </a:lnTo>
                    <a:lnTo>
                      <a:pt x="1305" y="722"/>
                    </a:lnTo>
                    <a:lnTo>
                      <a:pt x="1308" y="716"/>
                    </a:lnTo>
                    <a:lnTo>
                      <a:pt x="1309" y="711"/>
                    </a:lnTo>
                    <a:lnTo>
                      <a:pt x="1311" y="704"/>
                    </a:lnTo>
                    <a:lnTo>
                      <a:pt x="1311" y="696"/>
                    </a:lnTo>
                    <a:lnTo>
                      <a:pt x="1313" y="690"/>
                    </a:lnTo>
                    <a:lnTo>
                      <a:pt x="1311" y="676"/>
                    </a:lnTo>
                    <a:lnTo>
                      <a:pt x="1309" y="665"/>
                    </a:lnTo>
                    <a:lnTo>
                      <a:pt x="1305" y="654"/>
                    </a:lnTo>
                    <a:lnTo>
                      <a:pt x="1299" y="646"/>
                    </a:lnTo>
                    <a:lnTo>
                      <a:pt x="1292" y="638"/>
                    </a:lnTo>
                    <a:lnTo>
                      <a:pt x="1283" y="634"/>
                    </a:lnTo>
                    <a:lnTo>
                      <a:pt x="1279" y="632"/>
                    </a:lnTo>
                    <a:lnTo>
                      <a:pt x="1275" y="631"/>
                    </a:lnTo>
                    <a:lnTo>
                      <a:pt x="1269" y="629"/>
                    </a:lnTo>
                    <a:lnTo>
                      <a:pt x="1264" y="629"/>
                    </a:lnTo>
                    <a:lnTo>
                      <a:pt x="1257" y="629"/>
                    </a:lnTo>
                    <a:lnTo>
                      <a:pt x="1251" y="631"/>
                    </a:lnTo>
                    <a:lnTo>
                      <a:pt x="1246" y="633"/>
                    </a:lnTo>
                    <a:lnTo>
                      <a:pt x="1240" y="635"/>
                    </a:lnTo>
                    <a:lnTo>
                      <a:pt x="1236" y="638"/>
                    </a:lnTo>
                    <a:lnTo>
                      <a:pt x="1232" y="642"/>
                    </a:lnTo>
                    <a:lnTo>
                      <a:pt x="1228" y="646"/>
                    </a:lnTo>
                    <a:lnTo>
                      <a:pt x="1225" y="651"/>
                    </a:lnTo>
                    <a:lnTo>
                      <a:pt x="1225" y="651"/>
                    </a:lnTo>
                    <a:lnTo>
                      <a:pt x="1225" y="577"/>
                    </a:lnTo>
                    <a:lnTo>
                      <a:pt x="1205" y="577"/>
                    </a:lnTo>
                    <a:lnTo>
                      <a:pt x="1205" y="719"/>
                    </a:lnTo>
                    <a:lnTo>
                      <a:pt x="1203" y="735"/>
                    </a:lnTo>
                    <a:lnTo>
                      <a:pt x="1203" y="750"/>
                    </a:lnTo>
                    <a:lnTo>
                      <a:pt x="1221" y="750"/>
                    </a:lnTo>
                    <a:close/>
                    <a:moveTo>
                      <a:pt x="1225" y="681"/>
                    </a:moveTo>
                    <a:lnTo>
                      <a:pt x="1225" y="676"/>
                    </a:lnTo>
                    <a:lnTo>
                      <a:pt x="1226" y="673"/>
                    </a:lnTo>
                    <a:lnTo>
                      <a:pt x="1228" y="666"/>
                    </a:lnTo>
                    <a:lnTo>
                      <a:pt x="1230" y="662"/>
                    </a:lnTo>
                    <a:lnTo>
                      <a:pt x="1234" y="657"/>
                    </a:lnTo>
                    <a:lnTo>
                      <a:pt x="1238" y="653"/>
                    </a:lnTo>
                    <a:lnTo>
                      <a:pt x="1242" y="651"/>
                    </a:lnTo>
                    <a:lnTo>
                      <a:pt x="1248" y="648"/>
                    </a:lnTo>
                    <a:lnTo>
                      <a:pt x="1252" y="646"/>
                    </a:lnTo>
                    <a:lnTo>
                      <a:pt x="1257" y="646"/>
                    </a:lnTo>
                    <a:lnTo>
                      <a:pt x="1265" y="647"/>
                    </a:lnTo>
                    <a:lnTo>
                      <a:pt x="1273" y="649"/>
                    </a:lnTo>
                    <a:lnTo>
                      <a:pt x="1278" y="654"/>
                    </a:lnTo>
                    <a:lnTo>
                      <a:pt x="1282" y="659"/>
                    </a:lnTo>
                    <a:lnTo>
                      <a:pt x="1287" y="665"/>
                    </a:lnTo>
                    <a:lnTo>
                      <a:pt x="1289" y="673"/>
                    </a:lnTo>
                    <a:lnTo>
                      <a:pt x="1291" y="681"/>
                    </a:lnTo>
                    <a:lnTo>
                      <a:pt x="1291" y="690"/>
                    </a:lnTo>
                    <a:lnTo>
                      <a:pt x="1291" y="700"/>
                    </a:lnTo>
                    <a:lnTo>
                      <a:pt x="1289" y="708"/>
                    </a:lnTo>
                    <a:lnTo>
                      <a:pt x="1287" y="716"/>
                    </a:lnTo>
                    <a:lnTo>
                      <a:pt x="1282" y="723"/>
                    </a:lnTo>
                    <a:lnTo>
                      <a:pt x="1277" y="727"/>
                    </a:lnTo>
                    <a:lnTo>
                      <a:pt x="1272" y="732"/>
                    </a:lnTo>
                    <a:lnTo>
                      <a:pt x="1265" y="734"/>
                    </a:lnTo>
                    <a:lnTo>
                      <a:pt x="1256" y="735"/>
                    </a:lnTo>
                    <a:lnTo>
                      <a:pt x="1251" y="734"/>
                    </a:lnTo>
                    <a:lnTo>
                      <a:pt x="1247" y="733"/>
                    </a:lnTo>
                    <a:lnTo>
                      <a:pt x="1241" y="731"/>
                    </a:lnTo>
                    <a:lnTo>
                      <a:pt x="1237" y="729"/>
                    </a:lnTo>
                    <a:lnTo>
                      <a:pt x="1234" y="724"/>
                    </a:lnTo>
                    <a:lnTo>
                      <a:pt x="1230" y="720"/>
                    </a:lnTo>
                    <a:lnTo>
                      <a:pt x="1227" y="715"/>
                    </a:lnTo>
                    <a:lnTo>
                      <a:pt x="1226" y="710"/>
                    </a:lnTo>
                    <a:lnTo>
                      <a:pt x="1225" y="706"/>
                    </a:lnTo>
                    <a:lnTo>
                      <a:pt x="1225" y="702"/>
                    </a:lnTo>
                    <a:lnTo>
                      <a:pt x="1225" y="681"/>
                    </a:lnTo>
                    <a:close/>
                    <a:moveTo>
                      <a:pt x="1421" y="750"/>
                    </a:moveTo>
                    <a:lnTo>
                      <a:pt x="1419" y="736"/>
                    </a:lnTo>
                    <a:lnTo>
                      <a:pt x="1418" y="721"/>
                    </a:lnTo>
                    <a:lnTo>
                      <a:pt x="1418" y="677"/>
                    </a:lnTo>
                    <a:lnTo>
                      <a:pt x="1418" y="668"/>
                    </a:lnTo>
                    <a:lnTo>
                      <a:pt x="1416" y="659"/>
                    </a:lnTo>
                    <a:lnTo>
                      <a:pt x="1414" y="652"/>
                    </a:lnTo>
                    <a:lnTo>
                      <a:pt x="1410" y="644"/>
                    </a:lnTo>
                    <a:lnTo>
                      <a:pt x="1408" y="641"/>
                    </a:lnTo>
                    <a:lnTo>
                      <a:pt x="1404" y="638"/>
                    </a:lnTo>
                    <a:lnTo>
                      <a:pt x="1401" y="635"/>
                    </a:lnTo>
                    <a:lnTo>
                      <a:pt x="1397" y="633"/>
                    </a:lnTo>
                    <a:lnTo>
                      <a:pt x="1392" y="632"/>
                    </a:lnTo>
                    <a:lnTo>
                      <a:pt x="1387" y="631"/>
                    </a:lnTo>
                    <a:lnTo>
                      <a:pt x="1382" y="629"/>
                    </a:lnTo>
                    <a:lnTo>
                      <a:pt x="1375" y="629"/>
                    </a:lnTo>
                    <a:lnTo>
                      <a:pt x="1364" y="629"/>
                    </a:lnTo>
                    <a:lnTo>
                      <a:pt x="1355" y="632"/>
                    </a:lnTo>
                    <a:lnTo>
                      <a:pt x="1346" y="635"/>
                    </a:lnTo>
                    <a:lnTo>
                      <a:pt x="1337" y="639"/>
                    </a:lnTo>
                    <a:lnTo>
                      <a:pt x="1343" y="654"/>
                    </a:lnTo>
                    <a:lnTo>
                      <a:pt x="1349" y="649"/>
                    </a:lnTo>
                    <a:lnTo>
                      <a:pt x="1357" y="647"/>
                    </a:lnTo>
                    <a:lnTo>
                      <a:pt x="1364" y="645"/>
                    </a:lnTo>
                    <a:lnTo>
                      <a:pt x="1372" y="645"/>
                    </a:lnTo>
                    <a:lnTo>
                      <a:pt x="1380" y="646"/>
                    </a:lnTo>
                    <a:lnTo>
                      <a:pt x="1386" y="647"/>
                    </a:lnTo>
                    <a:lnTo>
                      <a:pt x="1390" y="651"/>
                    </a:lnTo>
                    <a:lnTo>
                      <a:pt x="1394" y="655"/>
                    </a:lnTo>
                    <a:lnTo>
                      <a:pt x="1396" y="659"/>
                    </a:lnTo>
                    <a:lnTo>
                      <a:pt x="1397" y="664"/>
                    </a:lnTo>
                    <a:lnTo>
                      <a:pt x="1398" y="668"/>
                    </a:lnTo>
                    <a:lnTo>
                      <a:pt x="1398" y="672"/>
                    </a:lnTo>
                    <a:lnTo>
                      <a:pt x="1398" y="674"/>
                    </a:lnTo>
                    <a:lnTo>
                      <a:pt x="1383" y="675"/>
                    </a:lnTo>
                    <a:lnTo>
                      <a:pt x="1369" y="677"/>
                    </a:lnTo>
                    <a:lnTo>
                      <a:pt x="1357" y="681"/>
                    </a:lnTo>
                    <a:lnTo>
                      <a:pt x="1347" y="685"/>
                    </a:lnTo>
                    <a:lnTo>
                      <a:pt x="1343" y="688"/>
                    </a:lnTo>
                    <a:lnTo>
                      <a:pt x="1340" y="692"/>
                    </a:lnTo>
                    <a:lnTo>
                      <a:pt x="1336" y="695"/>
                    </a:lnTo>
                    <a:lnTo>
                      <a:pt x="1334" y="700"/>
                    </a:lnTo>
                    <a:lnTo>
                      <a:pt x="1332" y="704"/>
                    </a:lnTo>
                    <a:lnTo>
                      <a:pt x="1331" y="708"/>
                    </a:lnTo>
                    <a:lnTo>
                      <a:pt x="1330" y="713"/>
                    </a:lnTo>
                    <a:lnTo>
                      <a:pt x="1330" y="719"/>
                    </a:lnTo>
                    <a:lnTo>
                      <a:pt x="1330" y="724"/>
                    </a:lnTo>
                    <a:lnTo>
                      <a:pt x="1332" y="731"/>
                    </a:lnTo>
                    <a:lnTo>
                      <a:pt x="1334" y="736"/>
                    </a:lnTo>
                    <a:lnTo>
                      <a:pt x="1338" y="742"/>
                    </a:lnTo>
                    <a:lnTo>
                      <a:pt x="1343" y="746"/>
                    </a:lnTo>
                    <a:lnTo>
                      <a:pt x="1349" y="750"/>
                    </a:lnTo>
                    <a:lnTo>
                      <a:pt x="1356" y="751"/>
                    </a:lnTo>
                    <a:lnTo>
                      <a:pt x="1364" y="752"/>
                    </a:lnTo>
                    <a:lnTo>
                      <a:pt x="1370" y="752"/>
                    </a:lnTo>
                    <a:lnTo>
                      <a:pt x="1376" y="751"/>
                    </a:lnTo>
                    <a:lnTo>
                      <a:pt x="1381" y="749"/>
                    </a:lnTo>
                    <a:lnTo>
                      <a:pt x="1386" y="746"/>
                    </a:lnTo>
                    <a:lnTo>
                      <a:pt x="1394" y="741"/>
                    </a:lnTo>
                    <a:lnTo>
                      <a:pt x="1399" y="734"/>
                    </a:lnTo>
                    <a:lnTo>
                      <a:pt x="1400" y="734"/>
                    </a:lnTo>
                    <a:lnTo>
                      <a:pt x="1401" y="750"/>
                    </a:lnTo>
                    <a:lnTo>
                      <a:pt x="1421" y="750"/>
                    </a:lnTo>
                    <a:close/>
                    <a:moveTo>
                      <a:pt x="1399" y="710"/>
                    </a:moveTo>
                    <a:lnTo>
                      <a:pt x="1398" y="713"/>
                    </a:lnTo>
                    <a:lnTo>
                      <a:pt x="1398" y="716"/>
                    </a:lnTo>
                    <a:lnTo>
                      <a:pt x="1396" y="721"/>
                    </a:lnTo>
                    <a:lnTo>
                      <a:pt x="1394" y="724"/>
                    </a:lnTo>
                    <a:lnTo>
                      <a:pt x="1391" y="727"/>
                    </a:lnTo>
                    <a:lnTo>
                      <a:pt x="1388" y="730"/>
                    </a:lnTo>
                    <a:lnTo>
                      <a:pt x="1384" y="733"/>
                    </a:lnTo>
                    <a:lnTo>
                      <a:pt x="1380" y="734"/>
                    </a:lnTo>
                    <a:lnTo>
                      <a:pt x="1375" y="736"/>
                    </a:lnTo>
                    <a:lnTo>
                      <a:pt x="1370" y="736"/>
                    </a:lnTo>
                    <a:lnTo>
                      <a:pt x="1365" y="736"/>
                    </a:lnTo>
                    <a:lnTo>
                      <a:pt x="1362" y="735"/>
                    </a:lnTo>
                    <a:lnTo>
                      <a:pt x="1359" y="733"/>
                    </a:lnTo>
                    <a:lnTo>
                      <a:pt x="1356" y="731"/>
                    </a:lnTo>
                    <a:lnTo>
                      <a:pt x="1354" y="729"/>
                    </a:lnTo>
                    <a:lnTo>
                      <a:pt x="1351" y="725"/>
                    </a:lnTo>
                    <a:lnTo>
                      <a:pt x="1350" y="721"/>
                    </a:lnTo>
                    <a:lnTo>
                      <a:pt x="1350" y="716"/>
                    </a:lnTo>
                    <a:lnTo>
                      <a:pt x="1350" y="712"/>
                    </a:lnTo>
                    <a:lnTo>
                      <a:pt x="1351" y="708"/>
                    </a:lnTo>
                    <a:lnTo>
                      <a:pt x="1353" y="705"/>
                    </a:lnTo>
                    <a:lnTo>
                      <a:pt x="1355" y="702"/>
                    </a:lnTo>
                    <a:lnTo>
                      <a:pt x="1359" y="697"/>
                    </a:lnTo>
                    <a:lnTo>
                      <a:pt x="1365" y="694"/>
                    </a:lnTo>
                    <a:lnTo>
                      <a:pt x="1373" y="692"/>
                    </a:lnTo>
                    <a:lnTo>
                      <a:pt x="1382" y="690"/>
                    </a:lnTo>
                    <a:lnTo>
                      <a:pt x="1390" y="690"/>
                    </a:lnTo>
                    <a:lnTo>
                      <a:pt x="1399" y="690"/>
                    </a:lnTo>
                    <a:lnTo>
                      <a:pt x="1399" y="710"/>
                    </a:lnTo>
                    <a:close/>
                    <a:moveTo>
                      <a:pt x="1452" y="750"/>
                    </a:moveTo>
                    <a:lnTo>
                      <a:pt x="1472" y="750"/>
                    </a:lnTo>
                    <a:lnTo>
                      <a:pt x="1472" y="577"/>
                    </a:lnTo>
                    <a:lnTo>
                      <a:pt x="1452" y="577"/>
                    </a:lnTo>
                    <a:lnTo>
                      <a:pt x="1452" y="750"/>
                    </a:lnTo>
                    <a:close/>
                    <a:moveTo>
                      <a:pt x="1508" y="750"/>
                    </a:moveTo>
                    <a:lnTo>
                      <a:pt x="1529" y="750"/>
                    </a:lnTo>
                    <a:lnTo>
                      <a:pt x="1529" y="678"/>
                    </a:lnTo>
                    <a:lnTo>
                      <a:pt x="1529" y="673"/>
                    </a:lnTo>
                    <a:lnTo>
                      <a:pt x="1530" y="668"/>
                    </a:lnTo>
                    <a:lnTo>
                      <a:pt x="1532" y="664"/>
                    </a:lnTo>
                    <a:lnTo>
                      <a:pt x="1534" y="659"/>
                    </a:lnTo>
                    <a:lnTo>
                      <a:pt x="1537" y="656"/>
                    </a:lnTo>
                    <a:lnTo>
                      <a:pt x="1540" y="653"/>
                    </a:lnTo>
                    <a:lnTo>
                      <a:pt x="1544" y="651"/>
                    </a:lnTo>
                    <a:lnTo>
                      <a:pt x="1548" y="648"/>
                    </a:lnTo>
                    <a:lnTo>
                      <a:pt x="1552" y="647"/>
                    </a:lnTo>
                    <a:lnTo>
                      <a:pt x="1558" y="647"/>
                    </a:lnTo>
                    <a:lnTo>
                      <a:pt x="1564" y="647"/>
                    </a:lnTo>
                    <a:lnTo>
                      <a:pt x="1570" y="649"/>
                    </a:lnTo>
                    <a:lnTo>
                      <a:pt x="1575" y="653"/>
                    </a:lnTo>
                    <a:lnTo>
                      <a:pt x="1578" y="657"/>
                    </a:lnTo>
                    <a:lnTo>
                      <a:pt x="1580" y="663"/>
                    </a:lnTo>
                    <a:lnTo>
                      <a:pt x="1583" y="668"/>
                    </a:lnTo>
                    <a:lnTo>
                      <a:pt x="1584" y="675"/>
                    </a:lnTo>
                    <a:lnTo>
                      <a:pt x="1584" y="682"/>
                    </a:lnTo>
                    <a:lnTo>
                      <a:pt x="1584" y="750"/>
                    </a:lnTo>
                    <a:lnTo>
                      <a:pt x="1605" y="750"/>
                    </a:lnTo>
                    <a:lnTo>
                      <a:pt x="1605" y="680"/>
                    </a:lnTo>
                    <a:lnTo>
                      <a:pt x="1604" y="672"/>
                    </a:lnTo>
                    <a:lnTo>
                      <a:pt x="1604" y="665"/>
                    </a:lnTo>
                    <a:lnTo>
                      <a:pt x="1602" y="659"/>
                    </a:lnTo>
                    <a:lnTo>
                      <a:pt x="1601" y="654"/>
                    </a:lnTo>
                    <a:lnTo>
                      <a:pt x="1597" y="646"/>
                    </a:lnTo>
                    <a:lnTo>
                      <a:pt x="1591" y="639"/>
                    </a:lnTo>
                    <a:lnTo>
                      <a:pt x="1585" y="634"/>
                    </a:lnTo>
                    <a:lnTo>
                      <a:pt x="1577" y="632"/>
                    </a:lnTo>
                    <a:lnTo>
                      <a:pt x="1571" y="629"/>
                    </a:lnTo>
                    <a:lnTo>
                      <a:pt x="1565" y="629"/>
                    </a:lnTo>
                    <a:lnTo>
                      <a:pt x="1559" y="629"/>
                    </a:lnTo>
                    <a:lnTo>
                      <a:pt x="1553" y="631"/>
                    </a:lnTo>
                    <a:lnTo>
                      <a:pt x="1549" y="633"/>
                    </a:lnTo>
                    <a:lnTo>
                      <a:pt x="1544" y="635"/>
                    </a:lnTo>
                    <a:lnTo>
                      <a:pt x="1539" y="638"/>
                    </a:lnTo>
                    <a:lnTo>
                      <a:pt x="1535" y="642"/>
                    </a:lnTo>
                    <a:lnTo>
                      <a:pt x="1532" y="646"/>
                    </a:lnTo>
                    <a:lnTo>
                      <a:pt x="1529" y="651"/>
                    </a:lnTo>
                    <a:lnTo>
                      <a:pt x="1529" y="651"/>
                    </a:lnTo>
                    <a:lnTo>
                      <a:pt x="1529" y="577"/>
                    </a:lnTo>
                    <a:lnTo>
                      <a:pt x="1508" y="577"/>
                    </a:lnTo>
                    <a:lnTo>
                      <a:pt x="1508" y="750"/>
                    </a:lnTo>
                    <a:close/>
                    <a:moveTo>
                      <a:pt x="1721" y="750"/>
                    </a:moveTo>
                    <a:lnTo>
                      <a:pt x="1719" y="736"/>
                    </a:lnTo>
                    <a:lnTo>
                      <a:pt x="1719" y="721"/>
                    </a:lnTo>
                    <a:lnTo>
                      <a:pt x="1719" y="677"/>
                    </a:lnTo>
                    <a:lnTo>
                      <a:pt x="1719" y="668"/>
                    </a:lnTo>
                    <a:lnTo>
                      <a:pt x="1716" y="659"/>
                    </a:lnTo>
                    <a:lnTo>
                      <a:pt x="1714" y="652"/>
                    </a:lnTo>
                    <a:lnTo>
                      <a:pt x="1710" y="644"/>
                    </a:lnTo>
                    <a:lnTo>
                      <a:pt x="1708" y="641"/>
                    </a:lnTo>
                    <a:lnTo>
                      <a:pt x="1705" y="638"/>
                    </a:lnTo>
                    <a:lnTo>
                      <a:pt x="1701" y="635"/>
                    </a:lnTo>
                    <a:lnTo>
                      <a:pt x="1697" y="633"/>
                    </a:lnTo>
                    <a:lnTo>
                      <a:pt x="1693" y="632"/>
                    </a:lnTo>
                    <a:lnTo>
                      <a:pt x="1687" y="631"/>
                    </a:lnTo>
                    <a:lnTo>
                      <a:pt x="1682" y="629"/>
                    </a:lnTo>
                    <a:lnTo>
                      <a:pt x="1675" y="629"/>
                    </a:lnTo>
                    <a:lnTo>
                      <a:pt x="1665" y="629"/>
                    </a:lnTo>
                    <a:lnTo>
                      <a:pt x="1655" y="632"/>
                    </a:lnTo>
                    <a:lnTo>
                      <a:pt x="1645" y="635"/>
                    </a:lnTo>
                    <a:lnTo>
                      <a:pt x="1638" y="639"/>
                    </a:lnTo>
                    <a:lnTo>
                      <a:pt x="1643" y="654"/>
                    </a:lnTo>
                    <a:lnTo>
                      <a:pt x="1650" y="649"/>
                    </a:lnTo>
                    <a:lnTo>
                      <a:pt x="1656" y="647"/>
                    </a:lnTo>
                    <a:lnTo>
                      <a:pt x="1665" y="645"/>
                    </a:lnTo>
                    <a:lnTo>
                      <a:pt x="1672" y="645"/>
                    </a:lnTo>
                    <a:lnTo>
                      <a:pt x="1680" y="646"/>
                    </a:lnTo>
                    <a:lnTo>
                      <a:pt x="1686" y="647"/>
                    </a:lnTo>
                    <a:lnTo>
                      <a:pt x="1691" y="651"/>
                    </a:lnTo>
                    <a:lnTo>
                      <a:pt x="1694" y="655"/>
                    </a:lnTo>
                    <a:lnTo>
                      <a:pt x="1696" y="659"/>
                    </a:lnTo>
                    <a:lnTo>
                      <a:pt x="1697" y="664"/>
                    </a:lnTo>
                    <a:lnTo>
                      <a:pt x="1698" y="668"/>
                    </a:lnTo>
                    <a:lnTo>
                      <a:pt x="1698" y="672"/>
                    </a:lnTo>
                    <a:lnTo>
                      <a:pt x="1698" y="674"/>
                    </a:lnTo>
                    <a:lnTo>
                      <a:pt x="1683" y="675"/>
                    </a:lnTo>
                    <a:lnTo>
                      <a:pt x="1669" y="677"/>
                    </a:lnTo>
                    <a:lnTo>
                      <a:pt x="1657" y="681"/>
                    </a:lnTo>
                    <a:lnTo>
                      <a:pt x="1647" y="685"/>
                    </a:lnTo>
                    <a:lnTo>
                      <a:pt x="1643" y="688"/>
                    </a:lnTo>
                    <a:lnTo>
                      <a:pt x="1640" y="692"/>
                    </a:lnTo>
                    <a:lnTo>
                      <a:pt x="1637" y="695"/>
                    </a:lnTo>
                    <a:lnTo>
                      <a:pt x="1634" y="700"/>
                    </a:lnTo>
                    <a:lnTo>
                      <a:pt x="1632" y="704"/>
                    </a:lnTo>
                    <a:lnTo>
                      <a:pt x="1631" y="708"/>
                    </a:lnTo>
                    <a:lnTo>
                      <a:pt x="1630" y="713"/>
                    </a:lnTo>
                    <a:lnTo>
                      <a:pt x="1630" y="719"/>
                    </a:lnTo>
                    <a:lnTo>
                      <a:pt x="1630" y="724"/>
                    </a:lnTo>
                    <a:lnTo>
                      <a:pt x="1632" y="731"/>
                    </a:lnTo>
                    <a:lnTo>
                      <a:pt x="1634" y="736"/>
                    </a:lnTo>
                    <a:lnTo>
                      <a:pt x="1639" y="742"/>
                    </a:lnTo>
                    <a:lnTo>
                      <a:pt x="1643" y="746"/>
                    </a:lnTo>
                    <a:lnTo>
                      <a:pt x="1650" y="750"/>
                    </a:lnTo>
                    <a:lnTo>
                      <a:pt x="1656" y="751"/>
                    </a:lnTo>
                    <a:lnTo>
                      <a:pt x="1665" y="752"/>
                    </a:lnTo>
                    <a:lnTo>
                      <a:pt x="1670" y="752"/>
                    </a:lnTo>
                    <a:lnTo>
                      <a:pt x="1675" y="751"/>
                    </a:lnTo>
                    <a:lnTo>
                      <a:pt x="1681" y="749"/>
                    </a:lnTo>
                    <a:lnTo>
                      <a:pt x="1685" y="746"/>
                    </a:lnTo>
                    <a:lnTo>
                      <a:pt x="1694" y="741"/>
                    </a:lnTo>
                    <a:lnTo>
                      <a:pt x="1699" y="734"/>
                    </a:lnTo>
                    <a:lnTo>
                      <a:pt x="1700" y="734"/>
                    </a:lnTo>
                    <a:lnTo>
                      <a:pt x="1701" y="750"/>
                    </a:lnTo>
                    <a:lnTo>
                      <a:pt x="1721" y="750"/>
                    </a:lnTo>
                    <a:close/>
                    <a:moveTo>
                      <a:pt x="1699" y="710"/>
                    </a:moveTo>
                    <a:lnTo>
                      <a:pt x="1698" y="713"/>
                    </a:lnTo>
                    <a:lnTo>
                      <a:pt x="1697" y="716"/>
                    </a:lnTo>
                    <a:lnTo>
                      <a:pt x="1696" y="721"/>
                    </a:lnTo>
                    <a:lnTo>
                      <a:pt x="1694" y="724"/>
                    </a:lnTo>
                    <a:lnTo>
                      <a:pt x="1692" y="727"/>
                    </a:lnTo>
                    <a:lnTo>
                      <a:pt x="1688" y="730"/>
                    </a:lnTo>
                    <a:lnTo>
                      <a:pt x="1684" y="733"/>
                    </a:lnTo>
                    <a:lnTo>
                      <a:pt x="1680" y="734"/>
                    </a:lnTo>
                    <a:lnTo>
                      <a:pt x="1675" y="736"/>
                    </a:lnTo>
                    <a:lnTo>
                      <a:pt x="1670" y="736"/>
                    </a:lnTo>
                    <a:lnTo>
                      <a:pt x="1666" y="736"/>
                    </a:lnTo>
                    <a:lnTo>
                      <a:pt x="1662" y="735"/>
                    </a:lnTo>
                    <a:lnTo>
                      <a:pt x="1659" y="733"/>
                    </a:lnTo>
                    <a:lnTo>
                      <a:pt x="1656" y="731"/>
                    </a:lnTo>
                    <a:lnTo>
                      <a:pt x="1654" y="729"/>
                    </a:lnTo>
                    <a:lnTo>
                      <a:pt x="1652" y="725"/>
                    </a:lnTo>
                    <a:lnTo>
                      <a:pt x="1651" y="721"/>
                    </a:lnTo>
                    <a:lnTo>
                      <a:pt x="1651" y="716"/>
                    </a:lnTo>
                    <a:lnTo>
                      <a:pt x="1651" y="712"/>
                    </a:lnTo>
                    <a:lnTo>
                      <a:pt x="1652" y="708"/>
                    </a:lnTo>
                    <a:lnTo>
                      <a:pt x="1653" y="705"/>
                    </a:lnTo>
                    <a:lnTo>
                      <a:pt x="1655" y="702"/>
                    </a:lnTo>
                    <a:lnTo>
                      <a:pt x="1659" y="697"/>
                    </a:lnTo>
                    <a:lnTo>
                      <a:pt x="1666" y="694"/>
                    </a:lnTo>
                    <a:lnTo>
                      <a:pt x="1673" y="692"/>
                    </a:lnTo>
                    <a:lnTo>
                      <a:pt x="1682" y="690"/>
                    </a:lnTo>
                    <a:lnTo>
                      <a:pt x="1691" y="690"/>
                    </a:lnTo>
                    <a:lnTo>
                      <a:pt x="1699" y="690"/>
                    </a:lnTo>
                    <a:lnTo>
                      <a:pt x="1699" y="710"/>
                    </a:lnTo>
                    <a:close/>
                    <a:moveTo>
                      <a:pt x="1830" y="577"/>
                    </a:moveTo>
                    <a:lnTo>
                      <a:pt x="1830" y="647"/>
                    </a:lnTo>
                    <a:lnTo>
                      <a:pt x="1830" y="647"/>
                    </a:lnTo>
                    <a:lnTo>
                      <a:pt x="1828" y="644"/>
                    </a:lnTo>
                    <a:lnTo>
                      <a:pt x="1824" y="641"/>
                    </a:lnTo>
                    <a:lnTo>
                      <a:pt x="1821" y="637"/>
                    </a:lnTo>
                    <a:lnTo>
                      <a:pt x="1817" y="635"/>
                    </a:lnTo>
                    <a:lnTo>
                      <a:pt x="1813" y="633"/>
                    </a:lnTo>
                    <a:lnTo>
                      <a:pt x="1807" y="631"/>
                    </a:lnTo>
                    <a:lnTo>
                      <a:pt x="1802" y="629"/>
                    </a:lnTo>
                    <a:lnTo>
                      <a:pt x="1795" y="629"/>
                    </a:lnTo>
                    <a:lnTo>
                      <a:pt x="1790" y="629"/>
                    </a:lnTo>
                    <a:lnTo>
                      <a:pt x="1785" y="631"/>
                    </a:lnTo>
                    <a:lnTo>
                      <a:pt x="1780" y="632"/>
                    </a:lnTo>
                    <a:lnTo>
                      <a:pt x="1776" y="634"/>
                    </a:lnTo>
                    <a:lnTo>
                      <a:pt x="1766" y="638"/>
                    </a:lnTo>
                    <a:lnTo>
                      <a:pt x="1759" y="646"/>
                    </a:lnTo>
                    <a:lnTo>
                      <a:pt x="1755" y="651"/>
                    </a:lnTo>
                    <a:lnTo>
                      <a:pt x="1753" y="655"/>
                    </a:lnTo>
                    <a:lnTo>
                      <a:pt x="1750" y="661"/>
                    </a:lnTo>
                    <a:lnTo>
                      <a:pt x="1748" y="666"/>
                    </a:lnTo>
                    <a:lnTo>
                      <a:pt x="1747" y="672"/>
                    </a:lnTo>
                    <a:lnTo>
                      <a:pt x="1745" y="678"/>
                    </a:lnTo>
                    <a:lnTo>
                      <a:pt x="1745" y="685"/>
                    </a:lnTo>
                    <a:lnTo>
                      <a:pt x="1743" y="692"/>
                    </a:lnTo>
                    <a:lnTo>
                      <a:pt x="1745" y="705"/>
                    </a:lnTo>
                    <a:lnTo>
                      <a:pt x="1748" y="716"/>
                    </a:lnTo>
                    <a:lnTo>
                      <a:pt x="1752" y="727"/>
                    </a:lnTo>
                    <a:lnTo>
                      <a:pt x="1758" y="735"/>
                    </a:lnTo>
                    <a:lnTo>
                      <a:pt x="1765" y="743"/>
                    </a:lnTo>
                    <a:lnTo>
                      <a:pt x="1774" y="747"/>
                    </a:lnTo>
                    <a:lnTo>
                      <a:pt x="1778" y="750"/>
                    </a:lnTo>
                    <a:lnTo>
                      <a:pt x="1782" y="751"/>
                    </a:lnTo>
                    <a:lnTo>
                      <a:pt x="1788" y="752"/>
                    </a:lnTo>
                    <a:lnTo>
                      <a:pt x="1793" y="752"/>
                    </a:lnTo>
                    <a:lnTo>
                      <a:pt x="1800" y="752"/>
                    </a:lnTo>
                    <a:lnTo>
                      <a:pt x="1806" y="751"/>
                    </a:lnTo>
                    <a:lnTo>
                      <a:pt x="1812" y="749"/>
                    </a:lnTo>
                    <a:lnTo>
                      <a:pt x="1817" y="745"/>
                    </a:lnTo>
                    <a:lnTo>
                      <a:pt x="1821" y="742"/>
                    </a:lnTo>
                    <a:lnTo>
                      <a:pt x="1826" y="739"/>
                    </a:lnTo>
                    <a:lnTo>
                      <a:pt x="1829" y="734"/>
                    </a:lnTo>
                    <a:lnTo>
                      <a:pt x="1832" y="729"/>
                    </a:lnTo>
                    <a:lnTo>
                      <a:pt x="1832" y="729"/>
                    </a:lnTo>
                    <a:lnTo>
                      <a:pt x="1833" y="750"/>
                    </a:lnTo>
                    <a:lnTo>
                      <a:pt x="1851" y="750"/>
                    </a:lnTo>
                    <a:lnTo>
                      <a:pt x="1851" y="735"/>
                    </a:lnTo>
                    <a:lnTo>
                      <a:pt x="1850" y="719"/>
                    </a:lnTo>
                    <a:lnTo>
                      <a:pt x="1850" y="577"/>
                    </a:lnTo>
                    <a:lnTo>
                      <a:pt x="1830" y="577"/>
                    </a:lnTo>
                    <a:close/>
                    <a:moveTo>
                      <a:pt x="1830" y="700"/>
                    </a:moveTo>
                    <a:lnTo>
                      <a:pt x="1830" y="705"/>
                    </a:lnTo>
                    <a:lnTo>
                      <a:pt x="1829" y="710"/>
                    </a:lnTo>
                    <a:lnTo>
                      <a:pt x="1828" y="715"/>
                    </a:lnTo>
                    <a:lnTo>
                      <a:pt x="1824" y="720"/>
                    </a:lnTo>
                    <a:lnTo>
                      <a:pt x="1821" y="724"/>
                    </a:lnTo>
                    <a:lnTo>
                      <a:pt x="1818" y="729"/>
                    </a:lnTo>
                    <a:lnTo>
                      <a:pt x="1814" y="731"/>
                    </a:lnTo>
                    <a:lnTo>
                      <a:pt x="1808" y="733"/>
                    </a:lnTo>
                    <a:lnTo>
                      <a:pt x="1804" y="734"/>
                    </a:lnTo>
                    <a:lnTo>
                      <a:pt x="1799" y="735"/>
                    </a:lnTo>
                    <a:lnTo>
                      <a:pt x="1791" y="734"/>
                    </a:lnTo>
                    <a:lnTo>
                      <a:pt x="1783" y="732"/>
                    </a:lnTo>
                    <a:lnTo>
                      <a:pt x="1778" y="727"/>
                    </a:lnTo>
                    <a:lnTo>
                      <a:pt x="1774" y="722"/>
                    </a:lnTo>
                    <a:lnTo>
                      <a:pt x="1769" y="715"/>
                    </a:lnTo>
                    <a:lnTo>
                      <a:pt x="1767" y="708"/>
                    </a:lnTo>
                    <a:lnTo>
                      <a:pt x="1765" y="700"/>
                    </a:lnTo>
                    <a:lnTo>
                      <a:pt x="1765" y="692"/>
                    </a:lnTo>
                    <a:lnTo>
                      <a:pt x="1765" y="682"/>
                    </a:lnTo>
                    <a:lnTo>
                      <a:pt x="1767" y="673"/>
                    </a:lnTo>
                    <a:lnTo>
                      <a:pt x="1770" y="665"/>
                    </a:lnTo>
                    <a:lnTo>
                      <a:pt x="1774" y="658"/>
                    </a:lnTo>
                    <a:lnTo>
                      <a:pt x="1779" y="653"/>
                    </a:lnTo>
                    <a:lnTo>
                      <a:pt x="1785" y="649"/>
                    </a:lnTo>
                    <a:lnTo>
                      <a:pt x="1791" y="647"/>
                    </a:lnTo>
                    <a:lnTo>
                      <a:pt x="1800" y="646"/>
                    </a:lnTo>
                    <a:lnTo>
                      <a:pt x="1805" y="646"/>
                    </a:lnTo>
                    <a:lnTo>
                      <a:pt x="1810" y="647"/>
                    </a:lnTo>
                    <a:lnTo>
                      <a:pt x="1815" y="651"/>
                    </a:lnTo>
                    <a:lnTo>
                      <a:pt x="1819" y="653"/>
                    </a:lnTo>
                    <a:lnTo>
                      <a:pt x="1822" y="657"/>
                    </a:lnTo>
                    <a:lnTo>
                      <a:pt x="1826" y="661"/>
                    </a:lnTo>
                    <a:lnTo>
                      <a:pt x="1828" y="666"/>
                    </a:lnTo>
                    <a:lnTo>
                      <a:pt x="1829" y="671"/>
                    </a:lnTo>
                    <a:lnTo>
                      <a:pt x="1830" y="675"/>
                    </a:lnTo>
                    <a:lnTo>
                      <a:pt x="1830" y="680"/>
                    </a:lnTo>
                    <a:lnTo>
                      <a:pt x="1830" y="700"/>
                    </a:lnTo>
                    <a:close/>
                    <a:moveTo>
                      <a:pt x="1934" y="629"/>
                    </a:moveTo>
                    <a:lnTo>
                      <a:pt x="1922" y="631"/>
                    </a:lnTo>
                    <a:lnTo>
                      <a:pt x="1911" y="633"/>
                    </a:lnTo>
                    <a:lnTo>
                      <a:pt x="1907" y="636"/>
                    </a:lnTo>
                    <a:lnTo>
                      <a:pt x="1902" y="638"/>
                    </a:lnTo>
                    <a:lnTo>
                      <a:pt x="1897" y="642"/>
                    </a:lnTo>
                    <a:lnTo>
                      <a:pt x="1894" y="645"/>
                    </a:lnTo>
                    <a:lnTo>
                      <a:pt x="1889" y="649"/>
                    </a:lnTo>
                    <a:lnTo>
                      <a:pt x="1886" y="654"/>
                    </a:lnTo>
                    <a:lnTo>
                      <a:pt x="1884" y="659"/>
                    </a:lnTo>
                    <a:lnTo>
                      <a:pt x="1882" y="665"/>
                    </a:lnTo>
                    <a:lnTo>
                      <a:pt x="1880" y="671"/>
                    </a:lnTo>
                    <a:lnTo>
                      <a:pt x="1878" y="677"/>
                    </a:lnTo>
                    <a:lnTo>
                      <a:pt x="1877" y="684"/>
                    </a:lnTo>
                    <a:lnTo>
                      <a:pt x="1877" y="692"/>
                    </a:lnTo>
                    <a:lnTo>
                      <a:pt x="1877" y="698"/>
                    </a:lnTo>
                    <a:lnTo>
                      <a:pt x="1878" y="705"/>
                    </a:lnTo>
                    <a:lnTo>
                      <a:pt x="1880" y="711"/>
                    </a:lnTo>
                    <a:lnTo>
                      <a:pt x="1881" y="716"/>
                    </a:lnTo>
                    <a:lnTo>
                      <a:pt x="1884" y="722"/>
                    </a:lnTo>
                    <a:lnTo>
                      <a:pt x="1886" y="727"/>
                    </a:lnTo>
                    <a:lnTo>
                      <a:pt x="1889" y="732"/>
                    </a:lnTo>
                    <a:lnTo>
                      <a:pt x="1893" y="735"/>
                    </a:lnTo>
                    <a:lnTo>
                      <a:pt x="1897" y="740"/>
                    </a:lnTo>
                    <a:lnTo>
                      <a:pt x="1901" y="743"/>
                    </a:lnTo>
                    <a:lnTo>
                      <a:pt x="1905" y="745"/>
                    </a:lnTo>
                    <a:lnTo>
                      <a:pt x="1910" y="747"/>
                    </a:lnTo>
                    <a:lnTo>
                      <a:pt x="1921" y="751"/>
                    </a:lnTo>
                    <a:lnTo>
                      <a:pt x="1931" y="752"/>
                    </a:lnTo>
                    <a:lnTo>
                      <a:pt x="1942" y="751"/>
                    </a:lnTo>
                    <a:lnTo>
                      <a:pt x="1952" y="749"/>
                    </a:lnTo>
                    <a:lnTo>
                      <a:pt x="1962" y="744"/>
                    </a:lnTo>
                    <a:lnTo>
                      <a:pt x="1970" y="737"/>
                    </a:lnTo>
                    <a:lnTo>
                      <a:pt x="1975" y="733"/>
                    </a:lnTo>
                    <a:lnTo>
                      <a:pt x="1978" y="729"/>
                    </a:lnTo>
                    <a:lnTo>
                      <a:pt x="1981" y="723"/>
                    </a:lnTo>
                    <a:lnTo>
                      <a:pt x="1983" y="717"/>
                    </a:lnTo>
                    <a:lnTo>
                      <a:pt x="1985" y="712"/>
                    </a:lnTo>
                    <a:lnTo>
                      <a:pt x="1988" y="705"/>
                    </a:lnTo>
                    <a:lnTo>
                      <a:pt x="1989" y="697"/>
                    </a:lnTo>
                    <a:lnTo>
                      <a:pt x="1989" y="690"/>
                    </a:lnTo>
                    <a:lnTo>
                      <a:pt x="1988" y="676"/>
                    </a:lnTo>
                    <a:lnTo>
                      <a:pt x="1984" y="665"/>
                    </a:lnTo>
                    <a:lnTo>
                      <a:pt x="1982" y="659"/>
                    </a:lnTo>
                    <a:lnTo>
                      <a:pt x="1980" y="655"/>
                    </a:lnTo>
                    <a:lnTo>
                      <a:pt x="1977" y="649"/>
                    </a:lnTo>
                    <a:lnTo>
                      <a:pt x="1974" y="646"/>
                    </a:lnTo>
                    <a:lnTo>
                      <a:pt x="1969" y="642"/>
                    </a:lnTo>
                    <a:lnTo>
                      <a:pt x="1965" y="638"/>
                    </a:lnTo>
                    <a:lnTo>
                      <a:pt x="1961" y="636"/>
                    </a:lnTo>
                    <a:lnTo>
                      <a:pt x="1956" y="634"/>
                    </a:lnTo>
                    <a:lnTo>
                      <a:pt x="1951" y="632"/>
                    </a:lnTo>
                    <a:lnTo>
                      <a:pt x="1945" y="631"/>
                    </a:lnTo>
                    <a:lnTo>
                      <a:pt x="1940" y="629"/>
                    </a:lnTo>
                    <a:lnTo>
                      <a:pt x="1934" y="629"/>
                    </a:lnTo>
                    <a:close/>
                    <a:moveTo>
                      <a:pt x="1934" y="645"/>
                    </a:moveTo>
                    <a:lnTo>
                      <a:pt x="1938" y="645"/>
                    </a:lnTo>
                    <a:lnTo>
                      <a:pt x="1941" y="646"/>
                    </a:lnTo>
                    <a:lnTo>
                      <a:pt x="1945" y="647"/>
                    </a:lnTo>
                    <a:lnTo>
                      <a:pt x="1949" y="649"/>
                    </a:lnTo>
                    <a:lnTo>
                      <a:pt x="1955" y="654"/>
                    </a:lnTo>
                    <a:lnTo>
                      <a:pt x="1959" y="661"/>
                    </a:lnTo>
                    <a:lnTo>
                      <a:pt x="1963" y="667"/>
                    </a:lnTo>
                    <a:lnTo>
                      <a:pt x="1965" y="675"/>
                    </a:lnTo>
                    <a:lnTo>
                      <a:pt x="1967" y="683"/>
                    </a:lnTo>
                    <a:lnTo>
                      <a:pt x="1967" y="691"/>
                    </a:lnTo>
                    <a:lnTo>
                      <a:pt x="1967" y="700"/>
                    </a:lnTo>
                    <a:lnTo>
                      <a:pt x="1965" y="708"/>
                    </a:lnTo>
                    <a:lnTo>
                      <a:pt x="1962" y="716"/>
                    </a:lnTo>
                    <a:lnTo>
                      <a:pt x="1957" y="723"/>
                    </a:lnTo>
                    <a:lnTo>
                      <a:pt x="1952" y="729"/>
                    </a:lnTo>
                    <a:lnTo>
                      <a:pt x="1947" y="733"/>
                    </a:lnTo>
                    <a:lnTo>
                      <a:pt x="1940" y="735"/>
                    </a:lnTo>
                    <a:lnTo>
                      <a:pt x="1932" y="736"/>
                    </a:lnTo>
                    <a:lnTo>
                      <a:pt x="1925" y="735"/>
                    </a:lnTo>
                    <a:lnTo>
                      <a:pt x="1918" y="733"/>
                    </a:lnTo>
                    <a:lnTo>
                      <a:pt x="1913" y="729"/>
                    </a:lnTo>
                    <a:lnTo>
                      <a:pt x="1908" y="723"/>
                    </a:lnTo>
                    <a:lnTo>
                      <a:pt x="1903" y="716"/>
                    </a:lnTo>
                    <a:lnTo>
                      <a:pt x="1900" y="708"/>
                    </a:lnTo>
                    <a:lnTo>
                      <a:pt x="1899" y="700"/>
                    </a:lnTo>
                    <a:lnTo>
                      <a:pt x="1898" y="691"/>
                    </a:lnTo>
                    <a:lnTo>
                      <a:pt x="1898" y="683"/>
                    </a:lnTo>
                    <a:lnTo>
                      <a:pt x="1900" y="674"/>
                    </a:lnTo>
                    <a:lnTo>
                      <a:pt x="1902" y="666"/>
                    </a:lnTo>
                    <a:lnTo>
                      <a:pt x="1907" y="659"/>
                    </a:lnTo>
                    <a:lnTo>
                      <a:pt x="1911" y="654"/>
                    </a:lnTo>
                    <a:lnTo>
                      <a:pt x="1917" y="649"/>
                    </a:lnTo>
                    <a:lnTo>
                      <a:pt x="1925" y="646"/>
                    </a:lnTo>
                    <a:lnTo>
                      <a:pt x="1934" y="645"/>
                    </a:lnTo>
                    <a:close/>
                    <a:moveTo>
                      <a:pt x="2015" y="750"/>
                    </a:moveTo>
                    <a:lnTo>
                      <a:pt x="2035" y="750"/>
                    </a:lnTo>
                    <a:lnTo>
                      <a:pt x="2035" y="686"/>
                    </a:lnTo>
                    <a:lnTo>
                      <a:pt x="2035" y="682"/>
                    </a:lnTo>
                    <a:lnTo>
                      <a:pt x="2036" y="676"/>
                    </a:lnTo>
                    <a:lnTo>
                      <a:pt x="2037" y="671"/>
                    </a:lnTo>
                    <a:lnTo>
                      <a:pt x="2039" y="666"/>
                    </a:lnTo>
                    <a:lnTo>
                      <a:pt x="2043" y="661"/>
                    </a:lnTo>
                    <a:lnTo>
                      <a:pt x="2046" y="657"/>
                    </a:lnTo>
                    <a:lnTo>
                      <a:pt x="2049" y="654"/>
                    </a:lnTo>
                    <a:lnTo>
                      <a:pt x="2053" y="652"/>
                    </a:lnTo>
                    <a:lnTo>
                      <a:pt x="2059" y="649"/>
                    </a:lnTo>
                    <a:lnTo>
                      <a:pt x="2064" y="649"/>
                    </a:lnTo>
                    <a:lnTo>
                      <a:pt x="2067" y="649"/>
                    </a:lnTo>
                    <a:lnTo>
                      <a:pt x="2071" y="649"/>
                    </a:lnTo>
                    <a:lnTo>
                      <a:pt x="2071" y="629"/>
                    </a:lnTo>
                    <a:lnTo>
                      <a:pt x="2069" y="629"/>
                    </a:lnTo>
                    <a:lnTo>
                      <a:pt x="2065" y="629"/>
                    </a:lnTo>
                    <a:lnTo>
                      <a:pt x="2060" y="629"/>
                    </a:lnTo>
                    <a:lnTo>
                      <a:pt x="2055" y="631"/>
                    </a:lnTo>
                    <a:lnTo>
                      <a:pt x="2050" y="633"/>
                    </a:lnTo>
                    <a:lnTo>
                      <a:pt x="2046" y="636"/>
                    </a:lnTo>
                    <a:lnTo>
                      <a:pt x="2042" y="639"/>
                    </a:lnTo>
                    <a:lnTo>
                      <a:pt x="2038" y="644"/>
                    </a:lnTo>
                    <a:lnTo>
                      <a:pt x="2036" y="649"/>
                    </a:lnTo>
                    <a:lnTo>
                      <a:pt x="2034" y="655"/>
                    </a:lnTo>
                    <a:lnTo>
                      <a:pt x="2033" y="655"/>
                    </a:lnTo>
                    <a:lnTo>
                      <a:pt x="2032" y="632"/>
                    </a:lnTo>
                    <a:lnTo>
                      <a:pt x="2013" y="632"/>
                    </a:lnTo>
                    <a:lnTo>
                      <a:pt x="2015" y="641"/>
                    </a:lnTo>
                    <a:lnTo>
                      <a:pt x="2015" y="649"/>
                    </a:lnTo>
                    <a:lnTo>
                      <a:pt x="2015" y="658"/>
                    </a:lnTo>
                    <a:lnTo>
                      <a:pt x="2015" y="668"/>
                    </a:lnTo>
                    <a:lnTo>
                      <a:pt x="2015" y="750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7123113" y="3641725"/>
                <a:ext cx="1598615" cy="401637"/>
              </a:xfrm>
              <a:custGeom>
                <a:rect b="b" l="l" r="r" t="t"/>
                <a:pathLst>
                  <a:path extrusionOk="0" h="760" w="3022">
                    <a:moveTo>
                      <a:pt x="501" y="173"/>
                    </a:moveTo>
                    <a:lnTo>
                      <a:pt x="522" y="173"/>
                    </a:lnTo>
                    <a:lnTo>
                      <a:pt x="522" y="107"/>
                    </a:lnTo>
                    <a:lnTo>
                      <a:pt x="529" y="108"/>
                    </a:lnTo>
                    <a:lnTo>
                      <a:pt x="538" y="108"/>
                    </a:lnTo>
                    <a:lnTo>
                      <a:pt x="546" y="108"/>
                    </a:lnTo>
                    <a:lnTo>
                      <a:pt x="553" y="107"/>
                    </a:lnTo>
                    <a:lnTo>
                      <a:pt x="560" y="106"/>
                    </a:lnTo>
                    <a:lnTo>
                      <a:pt x="566" y="104"/>
                    </a:lnTo>
                    <a:lnTo>
                      <a:pt x="573" y="102"/>
                    </a:lnTo>
                    <a:lnTo>
                      <a:pt x="578" y="98"/>
                    </a:lnTo>
                    <a:lnTo>
                      <a:pt x="582" y="95"/>
                    </a:lnTo>
                    <a:lnTo>
                      <a:pt x="587" y="90"/>
                    </a:lnTo>
                    <a:lnTo>
                      <a:pt x="592" y="84"/>
                    </a:lnTo>
                    <a:lnTo>
                      <a:pt x="596" y="75"/>
                    </a:lnTo>
                    <a:lnTo>
                      <a:pt x="598" y="66"/>
                    </a:lnTo>
                    <a:lnTo>
                      <a:pt x="600" y="56"/>
                    </a:lnTo>
                    <a:lnTo>
                      <a:pt x="598" y="45"/>
                    </a:lnTo>
                    <a:lnTo>
                      <a:pt x="595" y="36"/>
                    </a:lnTo>
                    <a:lnTo>
                      <a:pt x="591" y="28"/>
                    </a:lnTo>
                    <a:lnTo>
                      <a:pt x="585" y="21"/>
                    </a:lnTo>
                    <a:lnTo>
                      <a:pt x="581" y="18"/>
                    </a:lnTo>
                    <a:lnTo>
                      <a:pt x="577" y="16"/>
                    </a:lnTo>
                    <a:lnTo>
                      <a:pt x="573" y="12"/>
                    </a:lnTo>
                    <a:lnTo>
                      <a:pt x="567" y="11"/>
                    </a:lnTo>
                    <a:lnTo>
                      <a:pt x="555" y="8"/>
                    </a:lnTo>
                    <a:lnTo>
                      <a:pt x="541" y="8"/>
                    </a:lnTo>
                    <a:lnTo>
                      <a:pt x="529" y="8"/>
                    </a:lnTo>
                    <a:lnTo>
                      <a:pt x="519" y="8"/>
                    </a:lnTo>
                    <a:lnTo>
                      <a:pt x="510" y="9"/>
                    </a:lnTo>
                    <a:lnTo>
                      <a:pt x="501" y="10"/>
                    </a:lnTo>
                    <a:lnTo>
                      <a:pt x="501" y="173"/>
                    </a:lnTo>
                    <a:close/>
                    <a:moveTo>
                      <a:pt x="522" y="26"/>
                    </a:moveTo>
                    <a:lnTo>
                      <a:pt x="529" y="25"/>
                    </a:lnTo>
                    <a:lnTo>
                      <a:pt x="541" y="25"/>
                    </a:lnTo>
                    <a:lnTo>
                      <a:pt x="550" y="25"/>
                    </a:lnTo>
                    <a:lnTo>
                      <a:pt x="556" y="26"/>
                    </a:lnTo>
                    <a:lnTo>
                      <a:pt x="563" y="29"/>
                    </a:lnTo>
                    <a:lnTo>
                      <a:pt x="568" y="32"/>
                    </a:lnTo>
                    <a:lnTo>
                      <a:pt x="573" y="37"/>
                    </a:lnTo>
                    <a:lnTo>
                      <a:pt x="576" y="43"/>
                    </a:lnTo>
                    <a:lnTo>
                      <a:pt x="578" y="49"/>
                    </a:lnTo>
                    <a:lnTo>
                      <a:pt x="579" y="56"/>
                    </a:lnTo>
                    <a:lnTo>
                      <a:pt x="578" y="65"/>
                    </a:lnTo>
                    <a:lnTo>
                      <a:pt x="576" y="71"/>
                    </a:lnTo>
                    <a:lnTo>
                      <a:pt x="573" y="77"/>
                    </a:lnTo>
                    <a:lnTo>
                      <a:pt x="568" y="83"/>
                    </a:lnTo>
                    <a:lnTo>
                      <a:pt x="563" y="86"/>
                    </a:lnTo>
                    <a:lnTo>
                      <a:pt x="555" y="89"/>
                    </a:lnTo>
                    <a:lnTo>
                      <a:pt x="548" y="90"/>
                    </a:lnTo>
                    <a:lnTo>
                      <a:pt x="539" y="92"/>
                    </a:lnTo>
                    <a:lnTo>
                      <a:pt x="529" y="92"/>
                    </a:lnTo>
                    <a:lnTo>
                      <a:pt x="522" y="89"/>
                    </a:lnTo>
                    <a:lnTo>
                      <a:pt x="522" y="26"/>
                    </a:lnTo>
                    <a:close/>
                    <a:moveTo>
                      <a:pt x="622" y="173"/>
                    </a:moveTo>
                    <a:lnTo>
                      <a:pt x="643" y="173"/>
                    </a:lnTo>
                    <a:lnTo>
                      <a:pt x="643" y="109"/>
                    </a:lnTo>
                    <a:lnTo>
                      <a:pt x="643" y="105"/>
                    </a:lnTo>
                    <a:lnTo>
                      <a:pt x="644" y="100"/>
                    </a:lnTo>
                    <a:lnTo>
                      <a:pt x="645" y="94"/>
                    </a:lnTo>
                    <a:lnTo>
                      <a:pt x="647" y="89"/>
                    </a:lnTo>
                    <a:lnTo>
                      <a:pt x="650" y="84"/>
                    </a:lnTo>
                    <a:lnTo>
                      <a:pt x="654" y="80"/>
                    </a:lnTo>
                    <a:lnTo>
                      <a:pt x="657" y="77"/>
                    </a:lnTo>
                    <a:lnTo>
                      <a:pt x="661" y="75"/>
                    </a:lnTo>
                    <a:lnTo>
                      <a:pt x="666" y="73"/>
                    </a:lnTo>
                    <a:lnTo>
                      <a:pt x="672" y="73"/>
                    </a:lnTo>
                    <a:lnTo>
                      <a:pt x="675" y="73"/>
                    </a:lnTo>
                    <a:lnTo>
                      <a:pt x="678" y="74"/>
                    </a:lnTo>
                    <a:lnTo>
                      <a:pt x="678" y="53"/>
                    </a:lnTo>
                    <a:lnTo>
                      <a:pt x="676" y="53"/>
                    </a:lnTo>
                    <a:lnTo>
                      <a:pt x="673" y="53"/>
                    </a:lnTo>
                    <a:lnTo>
                      <a:pt x="668" y="53"/>
                    </a:lnTo>
                    <a:lnTo>
                      <a:pt x="663" y="54"/>
                    </a:lnTo>
                    <a:lnTo>
                      <a:pt x="658" y="56"/>
                    </a:lnTo>
                    <a:lnTo>
                      <a:pt x="654" y="59"/>
                    </a:lnTo>
                    <a:lnTo>
                      <a:pt x="650" y="63"/>
                    </a:lnTo>
                    <a:lnTo>
                      <a:pt x="646" y="67"/>
                    </a:lnTo>
                    <a:lnTo>
                      <a:pt x="644" y="73"/>
                    </a:lnTo>
                    <a:lnTo>
                      <a:pt x="642" y="78"/>
                    </a:lnTo>
                    <a:lnTo>
                      <a:pt x="641" y="78"/>
                    </a:lnTo>
                    <a:lnTo>
                      <a:pt x="639" y="55"/>
                    </a:lnTo>
                    <a:lnTo>
                      <a:pt x="621" y="55"/>
                    </a:lnTo>
                    <a:lnTo>
                      <a:pt x="622" y="64"/>
                    </a:lnTo>
                    <a:lnTo>
                      <a:pt x="622" y="73"/>
                    </a:lnTo>
                    <a:lnTo>
                      <a:pt x="622" y="82"/>
                    </a:lnTo>
                    <a:lnTo>
                      <a:pt x="622" y="92"/>
                    </a:lnTo>
                    <a:lnTo>
                      <a:pt x="622" y="173"/>
                    </a:lnTo>
                    <a:close/>
                    <a:moveTo>
                      <a:pt x="745" y="53"/>
                    </a:moveTo>
                    <a:lnTo>
                      <a:pt x="733" y="54"/>
                    </a:lnTo>
                    <a:lnTo>
                      <a:pt x="724" y="57"/>
                    </a:lnTo>
                    <a:lnTo>
                      <a:pt x="718" y="59"/>
                    </a:lnTo>
                    <a:lnTo>
                      <a:pt x="714" y="61"/>
                    </a:lnTo>
                    <a:lnTo>
                      <a:pt x="710" y="65"/>
                    </a:lnTo>
                    <a:lnTo>
                      <a:pt x="705" y="69"/>
                    </a:lnTo>
                    <a:lnTo>
                      <a:pt x="702" y="73"/>
                    </a:lnTo>
                    <a:lnTo>
                      <a:pt x="699" y="78"/>
                    </a:lnTo>
                    <a:lnTo>
                      <a:pt x="696" y="83"/>
                    </a:lnTo>
                    <a:lnTo>
                      <a:pt x="693" y="88"/>
                    </a:lnTo>
                    <a:lnTo>
                      <a:pt x="691" y="95"/>
                    </a:lnTo>
                    <a:lnTo>
                      <a:pt x="690" y="100"/>
                    </a:lnTo>
                    <a:lnTo>
                      <a:pt x="689" y="107"/>
                    </a:lnTo>
                    <a:lnTo>
                      <a:pt x="689" y="115"/>
                    </a:lnTo>
                    <a:lnTo>
                      <a:pt x="689" y="122"/>
                    </a:lnTo>
                    <a:lnTo>
                      <a:pt x="690" y="128"/>
                    </a:lnTo>
                    <a:lnTo>
                      <a:pt x="691" y="134"/>
                    </a:lnTo>
                    <a:lnTo>
                      <a:pt x="693" y="139"/>
                    </a:lnTo>
                    <a:lnTo>
                      <a:pt x="696" y="145"/>
                    </a:lnTo>
                    <a:lnTo>
                      <a:pt x="698" y="151"/>
                    </a:lnTo>
                    <a:lnTo>
                      <a:pt x="701" y="155"/>
                    </a:lnTo>
                    <a:lnTo>
                      <a:pt x="704" y="160"/>
                    </a:lnTo>
                    <a:lnTo>
                      <a:pt x="709" y="163"/>
                    </a:lnTo>
                    <a:lnTo>
                      <a:pt x="713" y="166"/>
                    </a:lnTo>
                    <a:lnTo>
                      <a:pt x="717" y="168"/>
                    </a:lnTo>
                    <a:lnTo>
                      <a:pt x="722" y="171"/>
                    </a:lnTo>
                    <a:lnTo>
                      <a:pt x="732" y="174"/>
                    </a:lnTo>
                    <a:lnTo>
                      <a:pt x="743" y="175"/>
                    </a:lnTo>
                    <a:lnTo>
                      <a:pt x="754" y="174"/>
                    </a:lnTo>
                    <a:lnTo>
                      <a:pt x="764" y="172"/>
                    </a:lnTo>
                    <a:lnTo>
                      <a:pt x="773" y="167"/>
                    </a:lnTo>
                    <a:lnTo>
                      <a:pt x="782" y="161"/>
                    </a:lnTo>
                    <a:lnTo>
                      <a:pt x="786" y="156"/>
                    </a:lnTo>
                    <a:lnTo>
                      <a:pt x="790" y="152"/>
                    </a:lnTo>
                    <a:lnTo>
                      <a:pt x="793" y="146"/>
                    </a:lnTo>
                    <a:lnTo>
                      <a:pt x="795" y="141"/>
                    </a:lnTo>
                    <a:lnTo>
                      <a:pt x="797" y="135"/>
                    </a:lnTo>
                    <a:lnTo>
                      <a:pt x="799" y="128"/>
                    </a:lnTo>
                    <a:lnTo>
                      <a:pt x="800" y="121"/>
                    </a:lnTo>
                    <a:lnTo>
                      <a:pt x="800" y="113"/>
                    </a:lnTo>
                    <a:lnTo>
                      <a:pt x="799" y="99"/>
                    </a:lnTo>
                    <a:lnTo>
                      <a:pt x="796" y="88"/>
                    </a:lnTo>
                    <a:lnTo>
                      <a:pt x="794" y="83"/>
                    </a:lnTo>
                    <a:lnTo>
                      <a:pt x="792" y="78"/>
                    </a:lnTo>
                    <a:lnTo>
                      <a:pt x="789" y="74"/>
                    </a:lnTo>
                    <a:lnTo>
                      <a:pt x="785" y="69"/>
                    </a:lnTo>
                    <a:lnTo>
                      <a:pt x="781" y="65"/>
                    </a:lnTo>
                    <a:lnTo>
                      <a:pt x="778" y="61"/>
                    </a:lnTo>
                    <a:lnTo>
                      <a:pt x="772" y="59"/>
                    </a:lnTo>
                    <a:lnTo>
                      <a:pt x="768" y="57"/>
                    </a:lnTo>
                    <a:lnTo>
                      <a:pt x="763" y="55"/>
                    </a:lnTo>
                    <a:lnTo>
                      <a:pt x="757" y="54"/>
                    </a:lnTo>
                    <a:lnTo>
                      <a:pt x="752" y="53"/>
                    </a:lnTo>
                    <a:lnTo>
                      <a:pt x="745" y="53"/>
                    </a:lnTo>
                    <a:close/>
                    <a:moveTo>
                      <a:pt x="745" y="68"/>
                    </a:moveTo>
                    <a:lnTo>
                      <a:pt x="750" y="68"/>
                    </a:lnTo>
                    <a:lnTo>
                      <a:pt x="754" y="69"/>
                    </a:lnTo>
                    <a:lnTo>
                      <a:pt x="757" y="70"/>
                    </a:lnTo>
                    <a:lnTo>
                      <a:pt x="760" y="73"/>
                    </a:lnTo>
                    <a:lnTo>
                      <a:pt x="767" y="77"/>
                    </a:lnTo>
                    <a:lnTo>
                      <a:pt x="771" y="84"/>
                    </a:lnTo>
                    <a:lnTo>
                      <a:pt x="774" y="90"/>
                    </a:lnTo>
                    <a:lnTo>
                      <a:pt x="778" y="98"/>
                    </a:lnTo>
                    <a:lnTo>
                      <a:pt x="779" y="106"/>
                    </a:lnTo>
                    <a:lnTo>
                      <a:pt x="779" y="114"/>
                    </a:lnTo>
                    <a:lnTo>
                      <a:pt x="779" y="123"/>
                    </a:lnTo>
                    <a:lnTo>
                      <a:pt x="777" y="132"/>
                    </a:lnTo>
                    <a:lnTo>
                      <a:pt x="773" y="139"/>
                    </a:lnTo>
                    <a:lnTo>
                      <a:pt x="769" y="146"/>
                    </a:lnTo>
                    <a:lnTo>
                      <a:pt x="764" y="152"/>
                    </a:lnTo>
                    <a:lnTo>
                      <a:pt x="758" y="156"/>
                    </a:lnTo>
                    <a:lnTo>
                      <a:pt x="752" y="158"/>
                    </a:lnTo>
                    <a:lnTo>
                      <a:pt x="744" y="160"/>
                    </a:lnTo>
                    <a:lnTo>
                      <a:pt x="737" y="158"/>
                    </a:lnTo>
                    <a:lnTo>
                      <a:pt x="730" y="156"/>
                    </a:lnTo>
                    <a:lnTo>
                      <a:pt x="725" y="152"/>
                    </a:lnTo>
                    <a:lnTo>
                      <a:pt x="719" y="146"/>
                    </a:lnTo>
                    <a:lnTo>
                      <a:pt x="715" y="139"/>
                    </a:lnTo>
                    <a:lnTo>
                      <a:pt x="712" y="132"/>
                    </a:lnTo>
                    <a:lnTo>
                      <a:pt x="711" y="124"/>
                    </a:lnTo>
                    <a:lnTo>
                      <a:pt x="710" y="114"/>
                    </a:lnTo>
                    <a:lnTo>
                      <a:pt x="711" y="106"/>
                    </a:lnTo>
                    <a:lnTo>
                      <a:pt x="712" y="97"/>
                    </a:lnTo>
                    <a:lnTo>
                      <a:pt x="714" y="89"/>
                    </a:lnTo>
                    <a:lnTo>
                      <a:pt x="718" y="83"/>
                    </a:lnTo>
                    <a:lnTo>
                      <a:pt x="723" y="77"/>
                    </a:lnTo>
                    <a:lnTo>
                      <a:pt x="729" y="73"/>
                    </a:lnTo>
                    <a:lnTo>
                      <a:pt x="737" y="69"/>
                    </a:lnTo>
                    <a:lnTo>
                      <a:pt x="745" y="68"/>
                    </a:lnTo>
                    <a:close/>
                    <a:moveTo>
                      <a:pt x="826" y="173"/>
                    </a:moveTo>
                    <a:lnTo>
                      <a:pt x="847" y="173"/>
                    </a:lnTo>
                    <a:lnTo>
                      <a:pt x="847" y="102"/>
                    </a:lnTo>
                    <a:lnTo>
                      <a:pt x="847" y="96"/>
                    </a:lnTo>
                    <a:lnTo>
                      <a:pt x="848" y="92"/>
                    </a:lnTo>
                    <a:lnTo>
                      <a:pt x="850" y="87"/>
                    </a:lnTo>
                    <a:lnTo>
                      <a:pt x="852" y="84"/>
                    </a:lnTo>
                    <a:lnTo>
                      <a:pt x="854" y="79"/>
                    </a:lnTo>
                    <a:lnTo>
                      <a:pt x="858" y="76"/>
                    </a:lnTo>
                    <a:lnTo>
                      <a:pt x="861" y="74"/>
                    </a:lnTo>
                    <a:lnTo>
                      <a:pt x="865" y="71"/>
                    </a:lnTo>
                    <a:lnTo>
                      <a:pt x="870" y="70"/>
                    </a:lnTo>
                    <a:lnTo>
                      <a:pt x="874" y="69"/>
                    </a:lnTo>
                    <a:lnTo>
                      <a:pt x="879" y="70"/>
                    </a:lnTo>
                    <a:lnTo>
                      <a:pt x="885" y="73"/>
                    </a:lnTo>
                    <a:lnTo>
                      <a:pt x="889" y="75"/>
                    </a:lnTo>
                    <a:lnTo>
                      <a:pt x="892" y="79"/>
                    </a:lnTo>
                    <a:lnTo>
                      <a:pt x="894" y="84"/>
                    </a:lnTo>
                    <a:lnTo>
                      <a:pt x="897" y="89"/>
                    </a:lnTo>
                    <a:lnTo>
                      <a:pt x="898" y="95"/>
                    </a:lnTo>
                    <a:lnTo>
                      <a:pt x="898" y="102"/>
                    </a:lnTo>
                    <a:lnTo>
                      <a:pt x="898" y="173"/>
                    </a:lnTo>
                    <a:lnTo>
                      <a:pt x="918" y="173"/>
                    </a:lnTo>
                    <a:lnTo>
                      <a:pt x="918" y="100"/>
                    </a:lnTo>
                    <a:lnTo>
                      <a:pt x="919" y="94"/>
                    </a:lnTo>
                    <a:lnTo>
                      <a:pt x="920" y="89"/>
                    </a:lnTo>
                    <a:lnTo>
                      <a:pt x="921" y="85"/>
                    </a:lnTo>
                    <a:lnTo>
                      <a:pt x="924" y="82"/>
                    </a:lnTo>
                    <a:lnTo>
                      <a:pt x="926" y="78"/>
                    </a:lnTo>
                    <a:lnTo>
                      <a:pt x="929" y="76"/>
                    </a:lnTo>
                    <a:lnTo>
                      <a:pt x="932" y="73"/>
                    </a:lnTo>
                    <a:lnTo>
                      <a:pt x="936" y="71"/>
                    </a:lnTo>
                    <a:lnTo>
                      <a:pt x="940" y="70"/>
                    </a:lnTo>
                    <a:lnTo>
                      <a:pt x="944" y="69"/>
                    </a:lnTo>
                    <a:lnTo>
                      <a:pt x="951" y="70"/>
                    </a:lnTo>
                    <a:lnTo>
                      <a:pt x="955" y="73"/>
                    </a:lnTo>
                    <a:lnTo>
                      <a:pt x="959" y="75"/>
                    </a:lnTo>
                    <a:lnTo>
                      <a:pt x="963" y="79"/>
                    </a:lnTo>
                    <a:lnTo>
                      <a:pt x="966" y="85"/>
                    </a:lnTo>
                    <a:lnTo>
                      <a:pt x="968" y="90"/>
                    </a:lnTo>
                    <a:lnTo>
                      <a:pt x="969" y="98"/>
                    </a:lnTo>
                    <a:lnTo>
                      <a:pt x="969" y="106"/>
                    </a:lnTo>
                    <a:lnTo>
                      <a:pt x="969" y="173"/>
                    </a:lnTo>
                    <a:lnTo>
                      <a:pt x="989" y="173"/>
                    </a:lnTo>
                    <a:lnTo>
                      <a:pt x="989" y="104"/>
                    </a:lnTo>
                    <a:lnTo>
                      <a:pt x="988" y="89"/>
                    </a:lnTo>
                    <a:lnTo>
                      <a:pt x="986" y="78"/>
                    </a:lnTo>
                    <a:lnTo>
                      <a:pt x="982" y="69"/>
                    </a:lnTo>
                    <a:lnTo>
                      <a:pt x="976" y="63"/>
                    </a:lnTo>
                    <a:lnTo>
                      <a:pt x="970" y="58"/>
                    </a:lnTo>
                    <a:lnTo>
                      <a:pt x="965" y="55"/>
                    </a:lnTo>
                    <a:lnTo>
                      <a:pt x="958" y="53"/>
                    </a:lnTo>
                    <a:lnTo>
                      <a:pt x="952" y="53"/>
                    </a:lnTo>
                    <a:lnTo>
                      <a:pt x="944" y="53"/>
                    </a:lnTo>
                    <a:lnTo>
                      <a:pt x="938" y="55"/>
                    </a:lnTo>
                    <a:lnTo>
                      <a:pt x="932" y="57"/>
                    </a:lnTo>
                    <a:lnTo>
                      <a:pt x="927" y="60"/>
                    </a:lnTo>
                    <a:lnTo>
                      <a:pt x="920" y="67"/>
                    </a:lnTo>
                    <a:lnTo>
                      <a:pt x="914" y="76"/>
                    </a:lnTo>
                    <a:lnTo>
                      <a:pt x="914" y="76"/>
                    </a:lnTo>
                    <a:lnTo>
                      <a:pt x="912" y="70"/>
                    </a:lnTo>
                    <a:lnTo>
                      <a:pt x="908" y="66"/>
                    </a:lnTo>
                    <a:lnTo>
                      <a:pt x="905" y="63"/>
                    </a:lnTo>
                    <a:lnTo>
                      <a:pt x="901" y="59"/>
                    </a:lnTo>
                    <a:lnTo>
                      <a:pt x="897" y="56"/>
                    </a:lnTo>
                    <a:lnTo>
                      <a:pt x="892" y="54"/>
                    </a:lnTo>
                    <a:lnTo>
                      <a:pt x="887" y="53"/>
                    </a:lnTo>
                    <a:lnTo>
                      <a:pt x="881" y="53"/>
                    </a:lnTo>
                    <a:lnTo>
                      <a:pt x="875" y="53"/>
                    </a:lnTo>
                    <a:lnTo>
                      <a:pt x="868" y="54"/>
                    </a:lnTo>
                    <a:lnTo>
                      <a:pt x="863" y="56"/>
                    </a:lnTo>
                    <a:lnTo>
                      <a:pt x="859" y="59"/>
                    </a:lnTo>
                    <a:lnTo>
                      <a:pt x="854" y="63"/>
                    </a:lnTo>
                    <a:lnTo>
                      <a:pt x="851" y="66"/>
                    </a:lnTo>
                    <a:lnTo>
                      <a:pt x="848" y="69"/>
                    </a:lnTo>
                    <a:lnTo>
                      <a:pt x="846" y="74"/>
                    </a:lnTo>
                    <a:lnTo>
                      <a:pt x="845" y="74"/>
                    </a:lnTo>
                    <a:lnTo>
                      <a:pt x="844" y="55"/>
                    </a:lnTo>
                    <a:lnTo>
                      <a:pt x="825" y="55"/>
                    </a:lnTo>
                    <a:lnTo>
                      <a:pt x="826" y="70"/>
                    </a:lnTo>
                    <a:lnTo>
                      <a:pt x="826" y="87"/>
                    </a:lnTo>
                    <a:lnTo>
                      <a:pt x="826" y="173"/>
                    </a:lnTo>
                    <a:close/>
                    <a:moveTo>
                      <a:pt x="1071" y="53"/>
                    </a:moveTo>
                    <a:lnTo>
                      <a:pt x="1060" y="54"/>
                    </a:lnTo>
                    <a:lnTo>
                      <a:pt x="1049" y="57"/>
                    </a:lnTo>
                    <a:lnTo>
                      <a:pt x="1044" y="59"/>
                    </a:lnTo>
                    <a:lnTo>
                      <a:pt x="1040" y="61"/>
                    </a:lnTo>
                    <a:lnTo>
                      <a:pt x="1036" y="65"/>
                    </a:lnTo>
                    <a:lnTo>
                      <a:pt x="1032" y="69"/>
                    </a:lnTo>
                    <a:lnTo>
                      <a:pt x="1027" y="73"/>
                    </a:lnTo>
                    <a:lnTo>
                      <a:pt x="1024" y="78"/>
                    </a:lnTo>
                    <a:lnTo>
                      <a:pt x="1022" y="83"/>
                    </a:lnTo>
                    <a:lnTo>
                      <a:pt x="1020" y="88"/>
                    </a:lnTo>
                    <a:lnTo>
                      <a:pt x="1017" y="95"/>
                    </a:lnTo>
                    <a:lnTo>
                      <a:pt x="1016" y="100"/>
                    </a:lnTo>
                    <a:lnTo>
                      <a:pt x="1015" y="107"/>
                    </a:lnTo>
                    <a:lnTo>
                      <a:pt x="1015" y="115"/>
                    </a:lnTo>
                    <a:lnTo>
                      <a:pt x="1015" y="122"/>
                    </a:lnTo>
                    <a:lnTo>
                      <a:pt x="1016" y="128"/>
                    </a:lnTo>
                    <a:lnTo>
                      <a:pt x="1017" y="134"/>
                    </a:lnTo>
                    <a:lnTo>
                      <a:pt x="1019" y="139"/>
                    </a:lnTo>
                    <a:lnTo>
                      <a:pt x="1022" y="145"/>
                    </a:lnTo>
                    <a:lnTo>
                      <a:pt x="1024" y="151"/>
                    </a:lnTo>
                    <a:lnTo>
                      <a:pt x="1027" y="155"/>
                    </a:lnTo>
                    <a:lnTo>
                      <a:pt x="1030" y="160"/>
                    </a:lnTo>
                    <a:lnTo>
                      <a:pt x="1035" y="163"/>
                    </a:lnTo>
                    <a:lnTo>
                      <a:pt x="1039" y="166"/>
                    </a:lnTo>
                    <a:lnTo>
                      <a:pt x="1043" y="168"/>
                    </a:lnTo>
                    <a:lnTo>
                      <a:pt x="1048" y="171"/>
                    </a:lnTo>
                    <a:lnTo>
                      <a:pt x="1059" y="174"/>
                    </a:lnTo>
                    <a:lnTo>
                      <a:pt x="1069" y="175"/>
                    </a:lnTo>
                    <a:lnTo>
                      <a:pt x="1080" y="174"/>
                    </a:lnTo>
                    <a:lnTo>
                      <a:pt x="1090" y="172"/>
                    </a:lnTo>
                    <a:lnTo>
                      <a:pt x="1100" y="167"/>
                    </a:lnTo>
                    <a:lnTo>
                      <a:pt x="1108" y="161"/>
                    </a:lnTo>
                    <a:lnTo>
                      <a:pt x="1113" y="156"/>
                    </a:lnTo>
                    <a:lnTo>
                      <a:pt x="1116" y="152"/>
                    </a:lnTo>
                    <a:lnTo>
                      <a:pt x="1119" y="146"/>
                    </a:lnTo>
                    <a:lnTo>
                      <a:pt x="1121" y="141"/>
                    </a:lnTo>
                    <a:lnTo>
                      <a:pt x="1123" y="135"/>
                    </a:lnTo>
                    <a:lnTo>
                      <a:pt x="1125" y="128"/>
                    </a:lnTo>
                    <a:lnTo>
                      <a:pt x="1127" y="121"/>
                    </a:lnTo>
                    <a:lnTo>
                      <a:pt x="1127" y="113"/>
                    </a:lnTo>
                    <a:lnTo>
                      <a:pt x="1125" y="99"/>
                    </a:lnTo>
                    <a:lnTo>
                      <a:pt x="1122" y="88"/>
                    </a:lnTo>
                    <a:lnTo>
                      <a:pt x="1120" y="83"/>
                    </a:lnTo>
                    <a:lnTo>
                      <a:pt x="1118" y="78"/>
                    </a:lnTo>
                    <a:lnTo>
                      <a:pt x="1115" y="74"/>
                    </a:lnTo>
                    <a:lnTo>
                      <a:pt x="1111" y="69"/>
                    </a:lnTo>
                    <a:lnTo>
                      <a:pt x="1107" y="65"/>
                    </a:lnTo>
                    <a:lnTo>
                      <a:pt x="1103" y="61"/>
                    </a:lnTo>
                    <a:lnTo>
                      <a:pt x="1098" y="59"/>
                    </a:lnTo>
                    <a:lnTo>
                      <a:pt x="1094" y="57"/>
                    </a:lnTo>
                    <a:lnTo>
                      <a:pt x="1089" y="55"/>
                    </a:lnTo>
                    <a:lnTo>
                      <a:pt x="1083" y="54"/>
                    </a:lnTo>
                    <a:lnTo>
                      <a:pt x="1078" y="53"/>
                    </a:lnTo>
                    <a:lnTo>
                      <a:pt x="1071" y="53"/>
                    </a:lnTo>
                    <a:close/>
                    <a:moveTo>
                      <a:pt x="1071" y="68"/>
                    </a:moveTo>
                    <a:lnTo>
                      <a:pt x="1076" y="68"/>
                    </a:lnTo>
                    <a:lnTo>
                      <a:pt x="1079" y="69"/>
                    </a:lnTo>
                    <a:lnTo>
                      <a:pt x="1083" y="70"/>
                    </a:lnTo>
                    <a:lnTo>
                      <a:pt x="1087" y="73"/>
                    </a:lnTo>
                    <a:lnTo>
                      <a:pt x="1093" y="77"/>
                    </a:lnTo>
                    <a:lnTo>
                      <a:pt x="1097" y="84"/>
                    </a:lnTo>
                    <a:lnTo>
                      <a:pt x="1101" y="90"/>
                    </a:lnTo>
                    <a:lnTo>
                      <a:pt x="1103" y="98"/>
                    </a:lnTo>
                    <a:lnTo>
                      <a:pt x="1105" y="106"/>
                    </a:lnTo>
                    <a:lnTo>
                      <a:pt x="1105" y="114"/>
                    </a:lnTo>
                    <a:lnTo>
                      <a:pt x="1105" y="123"/>
                    </a:lnTo>
                    <a:lnTo>
                      <a:pt x="1103" y="132"/>
                    </a:lnTo>
                    <a:lnTo>
                      <a:pt x="1100" y="139"/>
                    </a:lnTo>
                    <a:lnTo>
                      <a:pt x="1095" y="146"/>
                    </a:lnTo>
                    <a:lnTo>
                      <a:pt x="1090" y="152"/>
                    </a:lnTo>
                    <a:lnTo>
                      <a:pt x="1084" y="156"/>
                    </a:lnTo>
                    <a:lnTo>
                      <a:pt x="1078" y="158"/>
                    </a:lnTo>
                    <a:lnTo>
                      <a:pt x="1070" y="160"/>
                    </a:lnTo>
                    <a:lnTo>
                      <a:pt x="1063" y="158"/>
                    </a:lnTo>
                    <a:lnTo>
                      <a:pt x="1056" y="156"/>
                    </a:lnTo>
                    <a:lnTo>
                      <a:pt x="1051" y="152"/>
                    </a:lnTo>
                    <a:lnTo>
                      <a:pt x="1046" y="146"/>
                    </a:lnTo>
                    <a:lnTo>
                      <a:pt x="1041" y="139"/>
                    </a:lnTo>
                    <a:lnTo>
                      <a:pt x="1038" y="132"/>
                    </a:lnTo>
                    <a:lnTo>
                      <a:pt x="1037" y="124"/>
                    </a:lnTo>
                    <a:lnTo>
                      <a:pt x="1036" y="114"/>
                    </a:lnTo>
                    <a:lnTo>
                      <a:pt x="1036" y="106"/>
                    </a:lnTo>
                    <a:lnTo>
                      <a:pt x="1038" y="97"/>
                    </a:lnTo>
                    <a:lnTo>
                      <a:pt x="1040" y="89"/>
                    </a:lnTo>
                    <a:lnTo>
                      <a:pt x="1044" y="83"/>
                    </a:lnTo>
                    <a:lnTo>
                      <a:pt x="1049" y="77"/>
                    </a:lnTo>
                    <a:lnTo>
                      <a:pt x="1055" y="73"/>
                    </a:lnTo>
                    <a:lnTo>
                      <a:pt x="1063" y="69"/>
                    </a:lnTo>
                    <a:lnTo>
                      <a:pt x="1071" y="68"/>
                    </a:lnTo>
                    <a:close/>
                    <a:moveTo>
                      <a:pt x="1136" y="55"/>
                    </a:moveTo>
                    <a:lnTo>
                      <a:pt x="1181" y="173"/>
                    </a:lnTo>
                    <a:lnTo>
                      <a:pt x="1200" y="173"/>
                    </a:lnTo>
                    <a:lnTo>
                      <a:pt x="1244" y="55"/>
                    </a:lnTo>
                    <a:lnTo>
                      <a:pt x="1223" y="55"/>
                    </a:lnTo>
                    <a:lnTo>
                      <a:pt x="1201" y="122"/>
                    </a:lnTo>
                    <a:lnTo>
                      <a:pt x="1196" y="136"/>
                    </a:lnTo>
                    <a:lnTo>
                      <a:pt x="1191" y="152"/>
                    </a:lnTo>
                    <a:lnTo>
                      <a:pt x="1190" y="152"/>
                    </a:lnTo>
                    <a:lnTo>
                      <a:pt x="1186" y="136"/>
                    </a:lnTo>
                    <a:lnTo>
                      <a:pt x="1182" y="122"/>
                    </a:lnTo>
                    <a:lnTo>
                      <a:pt x="1159" y="55"/>
                    </a:lnTo>
                    <a:lnTo>
                      <a:pt x="1136" y="55"/>
                    </a:lnTo>
                    <a:close/>
                    <a:moveTo>
                      <a:pt x="1353" y="117"/>
                    </a:moveTo>
                    <a:lnTo>
                      <a:pt x="1354" y="114"/>
                    </a:lnTo>
                    <a:lnTo>
                      <a:pt x="1354" y="108"/>
                    </a:lnTo>
                    <a:lnTo>
                      <a:pt x="1354" y="99"/>
                    </a:lnTo>
                    <a:lnTo>
                      <a:pt x="1352" y="90"/>
                    </a:lnTo>
                    <a:lnTo>
                      <a:pt x="1349" y="80"/>
                    </a:lnTo>
                    <a:lnTo>
                      <a:pt x="1345" y="71"/>
                    </a:lnTo>
                    <a:lnTo>
                      <a:pt x="1341" y="68"/>
                    </a:lnTo>
                    <a:lnTo>
                      <a:pt x="1338" y="64"/>
                    </a:lnTo>
                    <a:lnTo>
                      <a:pt x="1335" y="60"/>
                    </a:lnTo>
                    <a:lnTo>
                      <a:pt x="1331" y="58"/>
                    </a:lnTo>
                    <a:lnTo>
                      <a:pt x="1325" y="56"/>
                    </a:lnTo>
                    <a:lnTo>
                      <a:pt x="1320" y="54"/>
                    </a:lnTo>
                    <a:lnTo>
                      <a:pt x="1313" y="53"/>
                    </a:lnTo>
                    <a:lnTo>
                      <a:pt x="1307" y="53"/>
                    </a:lnTo>
                    <a:lnTo>
                      <a:pt x="1302" y="53"/>
                    </a:lnTo>
                    <a:lnTo>
                      <a:pt x="1295" y="54"/>
                    </a:lnTo>
                    <a:lnTo>
                      <a:pt x="1290" y="55"/>
                    </a:lnTo>
                    <a:lnTo>
                      <a:pt x="1285" y="57"/>
                    </a:lnTo>
                    <a:lnTo>
                      <a:pt x="1280" y="60"/>
                    </a:lnTo>
                    <a:lnTo>
                      <a:pt x="1276" y="63"/>
                    </a:lnTo>
                    <a:lnTo>
                      <a:pt x="1271" y="67"/>
                    </a:lnTo>
                    <a:lnTo>
                      <a:pt x="1268" y="70"/>
                    </a:lnTo>
                    <a:lnTo>
                      <a:pt x="1262" y="80"/>
                    </a:lnTo>
                    <a:lnTo>
                      <a:pt x="1257" y="90"/>
                    </a:lnTo>
                    <a:lnTo>
                      <a:pt x="1255" y="103"/>
                    </a:lnTo>
                    <a:lnTo>
                      <a:pt x="1254" y="116"/>
                    </a:lnTo>
                    <a:lnTo>
                      <a:pt x="1255" y="128"/>
                    </a:lnTo>
                    <a:lnTo>
                      <a:pt x="1257" y="139"/>
                    </a:lnTo>
                    <a:lnTo>
                      <a:pt x="1259" y="145"/>
                    </a:lnTo>
                    <a:lnTo>
                      <a:pt x="1263" y="151"/>
                    </a:lnTo>
                    <a:lnTo>
                      <a:pt x="1265" y="155"/>
                    </a:lnTo>
                    <a:lnTo>
                      <a:pt x="1269" y="158"/>
                    </a:lnTo>
                    <a:lnTo>
                      <a:pt x="1272" y="163"/>
                    </a:lnTo>
                    <a:lnTo>
                      <a:pt x="1277" y="166"/>
                    </a:lnTo>
                    <a:lnTo>
                      <a:pt x="1281" y="168"/>
                    </a:lnTo>
                    <a:lnTo>
                      <a:pt x="1286" y="171"/>
                    </a:lnTo>
                    <a:lnTo>
                      <a:pt x="1292" y="173"/>
                    </a:lnTo>
                    <a:lnTo>
                      <a:pt x="1297" y="174"/>
                    </a:lnTo>
                    <a:lnTo>
                      <a:pt x="1304" y="175"/>
                    </a:lnTo>
                    <a:lnTo>
                      <a:pt x="1310" y="175"/>
                    </a:lnTo>
                    <a:lnTo>
                      <a:pt x="1322" y="174"/>
                    </a:lnTo>
                    <a:lnTo>
                      <a:pt x="1333" y="173"/>
                    </a:lnTo>
                    <a:lnTo>
                      <a:pt x="1341" y="171"/>
                    </a:lnTo>
                    <a:lnTo>
                      <a:pt x="1348" y="167"/>
                    </a:lnTo>
                    <a:lnTo>
                      <a:pt x="1345" y="153"/>
                    </a:lnTo>
                    <a:lnTo>
                      <a:pt x="1338" y="155"/>
                    </a:lnTo>
                    <a:lnTo>
                      <a:pt x="1331" y="157"/>
                    </a:lnTo>
                    <a:lnTo>
                      <a:pt x="1323" y="158"/>
                    </a:lnTo>
                    <a:lnTo>
                      <a:pt x="1312" y="158"/>
                    </a:lnTo>
                    <a:lnTo>
                      <a:pt x="1305" y="158"/>
                    </a:lnTo>
                    <a:lnTo>
                      <a:pt x="1298" y="156"/>
                    </a:lnTo>
                    <a:lnTo>
                      <a:pt x="1292" y="153"/>
                    </a:lnTo>
                    <a:lnTo>
                      <a:pt x="1285" y="149"/>
                    </a:lnTo>
                    <a:lnTo>
                      <a:pt x="1281" y="143"/>
                    </a:lnTo>
                    <a:lnTo>
                      <a:pt x="1277" y="136"/>
                    </a:lnTo>
                    <a:lnTo>
                      <a:pt x="1275" y="127"/>
                    </a:lnTo>
                    <a:lnTo>
                      <a:pt x="1273" y="117"/>
                    </a:lnTo>
                    <a:lnTo>
                      <a:pt x="1353" y="117"/>
                    </a:lnTo>
                    <a:close/>
                    <a:moveTo>
                      <a:pt x="1273" y="103"/>
                    </a:moveTo>
                    <a:lnTo>
                      <a:pt x="1275" y="97"/>
                    </a:lnTo>
                    <a:lnTo>
                      <a:pt x="1277" y="90"/>
                    </a:lnTo>
                    <a:lnTo>
                      <a:pt x="1279" y="85"/>
                    </a:lnTo>
                    <a:lnTo>
                      <a:pt x="1282" y="79"/>
                    </a:lnTo>
                    <a:lnTo>
                      <a:pt x="1286" y="75"/>
                    </a:lnTo>
                    <a:lnTo>
                      <a:pt x="1292" y="70"/>
                    </a:lnTo>
                    <a:lnTo>
                      <a:pt x="1298" y="68"/>
                    </a:lnTo>
                    <a:lnTo>
                      <a:pt x="1306" y="67"/>
                    </a:lnTo>
                    <a:lnTo>
                      <a:pt x="1313" y="68"/>
                    </a:lnTo>
                    <a:lnTo>
                      <a:pt x="1320" y="71"/>
                    </a:lnTo>
                    <a:lnTo>
                      <a:pt x="1325" y="75"/>
                    </a:lnTo>
                    <a:lnTo>
                      <a:pt x="1329" y="80"/>
                    </a:lnTo>
                    <a:lnTo>
                      <a:pt x="1332" y="85"/>
                    </a:lnTo>
                    <a:lnTo>
                      <a:pt x="1333" y="92"/>
                    </a:lnTo>
                    <a:lnTo>
                      <a:pt x="1334" y="97"/>
                    </a:lnTo>
                    <a:lnTo>
                      <a:pt x="1334" y="103"/>
                    </a:lnTo>
                    <a:lnTo>
                      <a:pt x="1273" y="103"/>
                    </a:lnTo>
                    <a:close/>
                    <a:moveTo>
                      <a:pt x="1380" y="173"/>
                    </a:moveTo>
                    <a:lnTo>
                      <a:pt x="1401" y="173"/>
                    </a:lnTo>
                    <a:lnTo>
                      <a:pt x="1401" y="109"/>
                    </a:lnTo>
                    <a:lnTo>
                      <a:pt x="1401" y="105"/>
                    </a:lnTo>
                    <a:lnTo>
                      <a:pt x="1402" y="100"/>
                    </a:lnTo>
                    <a:lnTo>
                      <a:pt x="1403" y="94"/>
                    </a:lnTo>
                    <a:lnTo>
                      <a:pt x="1405" y="89"/>
                    </a:lnTo>
                    <a:lnTo>
                      <a:pt x="1407" y="84"/>
                    </a:lnTo>
                    <a:lnTo>
                      <a:pt x="1411" y="80"/>
                    </a:lnTo>
                    <a:lnTo>
                      <a:pt x="1415" y="77"/>
                    </a:lnTo>
                    <a:lnTo>
                      <a:pt x="1419" y="75"/>
                    </a:lnTo>
                    <a:lnTo>
                      <a:pt x="1424" y="73"/>
                    </a:lnTo>
                    <a:lnTo>
                      <a:pt x="1429" y="73"/>
                    </a:lnTo>
                    <a:lnTo>
                      <a:pt x="1433" y="73"/>
                    </a:lnTo>
                    <a:lnTo>
                      <a:pt x="1437" y="74"/>
                    </a:lnTo>
                    <a:lnTo>
                      <a:pt x="1437" y="53"/>
                    </a:lnTo>
                    <a:lnTo>
                      <a:pt x="1433" y="53"/>
                    </a:lnTo>
                    <a:lnTo>
                      <a:pt x="1430" y="53"/>
                    </a:lnTo>
                    <a:lnTo>
                      <a:pt x="1426" y="53"/>
                    </a:lnTo>
                    <a:lnTo>
                      <a:pt x="1420" y="54"/>
                    </a:lnTo>
                    <a:lnTo>
                      <a:pt x="1416" y="56"/>
                    </a:lnTo>
                    <a:lnTo>
                      <a:pt x="1412" y="59"/>
                    </a:lnTo>
                    <a:lnTo>
                      <a:pt x="1407" y="63"/>
                    </a:lnTo>
                    <a:lnTo>
                      <a:pt x="1404" y="67"/>
                    </a:lnTo>
                    <a:lnTo>
                      <a:pt x="1401" y="73"/>
                    </a:lnTo>
                    <a:lnTo>
                      <a:pt x="1399" y="78"/>
                    </a:lnTo>
                    <a:lnTo>
                      <a:pt x="1398" y="78"/>
                    </a:lnTo>
                    <a:lnTo>
                      <a:pt x="1398" y="55"/>
                    </a:lnTo>
                    <a:lnTo>
                      <a:pt x="1379" y="55"/>
                    </a:lnTo>
                    <a:lnTo>
                      <a:pt x="1379" y="64"/>
                    </a:lnTo>
                    <a:lnTo>
                      <a:pt x="1380" y="73"/>
                    </a:lnTo>
                    <a:lnTo>
                      <a:pt x="1380" y="82"/>
                    </a:lnTo>
                    <a:lnTo>
                      <a:pt x="1380" y="92"/>
                    </a:lnTo>
                    <a:lnTo>
                      <a:pt x="1380" y="173"/>
                    </a:lnTo>
                    <a:close/>
                    <a:moveTo>
                      <a:pt x="1446" y="201"/>
                    </a:moveTo>
                    <a:lnTo>
                      <a:pt x="1452" y="190"/>
                    </a:lnTo>
                    <a:lnTo>
                      <a:pt x="1458" y="175"/>
                    </a:lnTo>
                    <a:lnTo>
                      <a:pt x="1464" y="158"/>
                    </a:lnTo>
                    <a:lnTo>
                      <a:pt x="1469" y="142"/>
                    </a:lnTo>
                    <a:lnTo>
                      <a:pt x="1445" y="144"/>
                    </a:lnTo>
                    <a:lnTo>
                      <a:pt x="1443" y="160"/>
                    </a:lnTo>
                    <a:lnTo>
                      <a:pt x="1440" y="175"/>
                    </a:lnTo>
                    <a:lnTo>
                      <a:pt x="1435" y="190"/>
                    </a:lnTo>
                    <a:lnTo>
                      <a:pt x="1431" y="203"/>
                    </a:lnTo>
                    <a:lnTo>
                      <a:pt x="1446" y="201"/>
                    </a:lnTo>
                    <a:close/>
                    <a:moveTo>
                      <a:pt x="1635" y="117"/>
                    </a:moveTo>
                    <a:lnTo>
                      <a:pt x="1635" y="114"/>
                    </a:lnTo>
                    <a:lnTo>
                      <a:pt x="1636" y="108"/>
                    </a:lnTo>
                    <a:lnTo>
                      <a:pt x="1635" y="99"/>
                    </a:lnTo>
                    <a:lnTo>
                      <a:pt x="1634" y="90"/>
                    </a:lnTo>
                    <a:lnTo>
                      <a:pt x="1631" y="80"/>
                    </a:lnTo>
                    <a:lnTo>
                      <a:pt x="1627" y="71"/>
                    </a:lnTo>
                    <a:lnTo>
                      <a:pt x="1623" y="68"/>
                    </a:lnTo>
                    <a:lnTo>
                      <a:pt x="1620" y="64"/>
                    </a:lnTo>
                    <a:lnTo>
                      <a:pt x="1616" y="60"/>
                    </a:lnTo>
                    <a:lnTo>
                      <a:pt x="1611" y="58"/>
                    </a:lnTo>
                    <a:lnTo>
                      <a:pt x="1607" y="56"/>
                    </a:lnTo>
                    <a:lnTo>
                      <a:pt x="1602" y="54"/>
                    </a:lnTo>
                    <a:lnTo>
                      <a:pt x="1595" y="53"/>
                    </a:lnTo>
                    <a:lnTo>
                      <a:pt x="1589" y="53"/>
                    </a:lnTo>
                    <a:lnTo>
                      <a:pt x="1582" y="53"/>
                    </a:lnTo>
                    <a:lnTo>
                      <a:pt x="1577" y="54"/>
                    </a:lnTo>
                    <a:lnTo>
                      <a:pt x="1572" y="55"/>
                    </a:lnTo>
                    <a:lnTo>
                      <a:pt x="1566" y="57"/>
                    </a:lnTo>
                    <a:lnTo>
                      <a:pt x="1562" y="60"/>
                    </a:lnTo>
                    <a:lnTo>
                      <a:pt x="1557" y="63"/>
                    </a:lnTo>
                    <a:lnTo>
                      <a:pt x="1553" y="67"/>
                    </a:lnTo>
                    <a:lnTo>
                      <a:pt x="1550" y="70"/>
                    </a:lnTo>
                    <a:lnTo>
                      <a:pt x="1543" y="80"/>
                    </a:lnTo>
                    <a:lnTo>
                      <a:pt x="1539" y="90"/>
                    </a:lnTo>
                    <a:lnTo>
                      <a:pt x="1536" y="103"/>
                    </a:lnTo>
                    <a:lnTo>
                      <a:pt x="1535" y="116"/>
                    </a:lnTo>
                    <a:lnTo>
                      <a:pt x="1536" y="128"/>
                    </a:lnTo>
                    <a:lnTo>
                      <a:pt x="1539" y="139"/>
                    </a:lnTo>
                    <a:lnTo>
                      <a:pt x="1541" y="145"/>
                    </a:lnTo>
                    <a:lnTo>
                      <a:pt x="1543" y="151"/>
                    </a:lnTo>
                    <a:lnTo>
                      <a:pt x="1547" y="155"/>
                    </a:lnTo>
                    <a:lnTo>
                      <a:pt x="1550" y="158"/>
                    </a:lnTo>
                    <a:lnTo>
                      <a:pt x="1554" y="163"/>
                    </a:lnTo>
                    <a:lnTo>
                      <a:pt x="1559" y="166"/>
                    </a:lnTo>
                    <a:lnTo>
                      <a:pt x="1563" y="168"/>
                    </a:lnTo>
                    <a:lnTo>
                      <a:pt x="1568" y="171"/>
                    </a:lnTo>
                    <a:lnTo>
                      <a:pt x="1573" y="173"/>
                    </a:lnTo>
                    <a:lnTo>
                      <a:pt x="1579" y="174"/>
                    </a:lnTo>
                    <a:lnTo>
                      <a:pt x="1584" y="175"/>
                    </a:lnTo>
                    <a:lnTo>
                      <a:pt x="1591" y="175"/>
                    </a:lnTo>
                    <a:lnTo>
                      <a:pt x="1604" y="174"/>
                    </a:lnTo>
                    <a:lnTo>
                      <a:pt x="1615" y="173"/>
                    </a:lnTo>
                    <a:lnTo>
                      <a:pt x="1623" y="171"/>
                    </a:lnTo>
                    <a:lnTo>
                      <a:pt x="1630" y="167"/>
                    </a:lnTo>
                    <a:lnTo>
                      <a:pt x="1626" y="153"/>
                    </a:lnTo>
                    <a:lnTo>
                      <a:pt x="1620" y="155"/>
                    </a:lnTo>
                    <a:lnTo>
                      <a:pt x="1613" y="157"/>
                    </a:lnTo>
                    <a:lnTo>
                      <a:pt x="1604" y="158"/>
                    </a:lnTo>
                    <a:lnTo>
                      <a:pt x="1594" y="158"/>
                    </a:lnTo>
                    <a:lnTo>
                      <a:pt x="1587" y="158"/>
                    </a:lnTo>
                    <a:lnTo>
                      <a:pt x="1579" y="156"/>
                    </a:lnTo>
                    <a:lnTo>
                      <a:pt x="1573" y="153"/>
                    </a:lnTo>
                    <a:lnTo>
                      <a:pt x="1567" y="149"/>
                    </a:lnTo>
                    <a:lnTo>
                      <a:pt x="1562" y="143"/>
                    </a:lnTo>
                    <a:lnTo>
                      <a:pt x="1559" y="136"/>
                    </a:lnTo>
                    <a:lnTo>
                      <a:pt x="1556" y="127"/>
                    </a:lnTo>
                    <a:lnTo>
                      <a:pt x="1555" y="117"/>
                    </a:lnTo>
                    <a:lnTo>
                      <a:pt x="1635" y="117"/>
                    </a:lnTo>
                    <a:close/>
                    <a:moveTo>
                      <a:pt x="1555" y="103"/>
                    </a:moveTo>
                    <a:lnTo>
                      <a:pt x="1556" y="97"/>
                    </a:lnTo>
                    <a:lnTo>
                      <a:pt x="1557" y="90"/>
                    </a:lnTo>
                    <a:lnTo>
                      <a:pt x="1561" y="85"/>
                    </a:lnTo>
                    <a:lnTo>
                      <a:pt x="1564" y="79"/>
                    </a:lnTo>
                    <a:lnTo>
                      <a:pt x="1568" y="75"/>
                    </a:lnTo>
                    <a:lnTo>
                      <a:pt x="1574" y="70"/>
                    </a:lnTo>
                    <a:lnTo>
                      <a:pt x="1580" y="68"/>
                    </a:lnTo>
                    <a:lnTo>
                      <a:pt x="1587" y="67"/>
                    </a:lnTo>
                    <a:lnTo>
                      <a:pt x="1595" y="68"/>
                    </a:lnTo>
                    <a:lnTo>
                      <a:pt x="1602" y="71"/>
                    </a:lnTo>
                    <a:lnTo>
                      <a:pt x="1606" y="75"/>
                    </a:lnTo>
                    <a:lnTo>
                      <a:pt x="1610" y="80"/>
                    </a:lnTo>
                    <a:lnTo>
                      <a:pt x="1613" y="85"/>
                    </a:lnTo>
                    <a:lnTo>
                      <a:pt x="1615" y="92"/>
                    </a:lnTo>
                    <a:lnTo>
                      <a:pt x="1616" y="97"/>
                    </a:lnTo>
                    <a:lnTo>
                      <a:pt x="1616" y="103"/>
                    </a:lnTo>
                    <a:lnTo>
                      <a:pt x="1555" y="103"/>
                    </a:lnTo>
                    <a:close/>
                    <a:moveTo>
                      <a:pt x="1661" y="173"/>
                    </a:moveTo>
                    <a:lnTo>
                      <a:pt x="1682" y="173"/>
                    </a:lnTo>
                    <a:lnTo>
                      <a:pt x="1682" y="102"/>
                    </a:lnTo>
                    <a:lnTo>
                      <a:pt x="1683" y="96"/>
                    </a:lnTo>
                    <a:lnTo>
                      <a:pt x="1684" y="92"/>
                    </a:lnTo>
                    <a:lnTo>
                      <a:pt x="1685" y="87"/>
                    </a:lnTo>
                    <a:lnTo>
                      <a:pt x="1687" y="84"/>
                    </a:lnTo>
                    <a:lnTo>
                      <a:pt x="1689" y="79"/>
                    </a:lnTo>
                    <a:lnTo>
                      <a:pt x="1692" y="76"/>
                    </a:lnTo>
                    <a:lnTo>
                      <a:pt x="1697" y="74"/>
                    </a:lnTo>
                    <a:lnTo>
                      <a:pt x="1700" y="71"/>
                    </a:lnTo>
                    <a:lnTo>
                      <a:pt x="1704" y="70"/>
                    </a:lnTo>
                    <a:lnTo>
                      <a:pt x="1710" y="69"/>
                    </a:lnTo>
                    <a:lnTo>
                      <a:pt x="1715" y="70"/>
                    </a:lnTo>
                    <a:lnTo>
                      <a:pt x="1719" y="73"/>
                    </a:lnTo>
                    <a:lnTo>
                      <a:pt x="1724" y="75"/>
                    </a:lnTo>
                    <a:lnTo>
                      <a:pt x="1727" y="79"/>
                    </a:lnTo>
                    <a:lnTo>
                      <a:pt x="1729" y="84"/>
                    </a:lnTo>
                    <a:lnTo>
                      <a:pt x="1731" y="89"/>
                    </a:lnTo>
                    <a:lnTo>
                      <a:pt x="1732" y="95"/>
                    </a:lnTo>
                    <a:lnTo>
                      <a:pt x="1734" y="102"/>
                    </a:lnTo>
                    <a:lnTo>
                      <a:pt x="1734" y="173"/>
                    </a:lnTo>
                    <a:lnTo>
                      <a:pt x="1753" y="173"/>
                    </a:lnTo>
                    <a:lnTo>
                      <a:pt x="1753" y="100"/>
                    </a:lnTo>
                    <a:lnTo>
                      <a:pt x="1754" y="94"/>
                    </a:lnTo>
                    <a:lnTo>
                      <a:pt x="1755" y="89"/>
                    </a:lnTo>
                    <a:lnTo>
                      <a:pt x="1756" y="85"/>
                    </a:lnTo>
                    <a:lnTo>
                      <a:pt x="1758" y="82"/>
                    </a:lnTo>
                    <a:lnTo>
                      <a:pt x="1762" y="78"/>
                    </a:lnTo>
                    <a:lnTo>
                      <a:pt x="1764" y="76"/>
                    </a:lnTo>
                    <a:lnTo>
                      <a:pt x="1767" y="73"/>
                    </a:lnTo>
                    <a:lnTo>
                      <a:pt x="1771" y="71"/>
                    </a:lnTo>
                    <a:lnTo>
                      <a:pt x="1776" y="70"/>
                    </a:lnTo>
                    <a:lnTo>
                      <a:pt x="1780" y="69"/>
                    </a:lnTo>
                    <a:lnTo>
                      <a:pt x="1785" y="70"/>
                    </a:lnTo>
                    <a:lnTo>
                      <a:pt x="1791" y="73"/>
                    </a:lnTo>
                    <a:lnTo>
                      <a:pt x="1795" y="75"/>
                    </a:lnTo>
                    <a:lnTo>
                      <a:pt x="1798" y="79"/>
                    </a:lnTo>
                    <a:lnTo>
                      <a:pt x="1800" y="85"/>
                    </a:lnTo>
                    <a:lnTo>
                      <a:pt x="1803" y="90"/>
                    </a:lnTo>
                    <a:lnTo>
                      <a:pt x="1804" y="98"/>
                    </a:lnTo>
                    <a:lnTo>
                      <a:pt x="1804" y="106"/>
                    </a:lnTo>
                    <a:lnTo>
                      <a:pt x="1804" y="173"/>
                    </a:lnTo>
                    <a:lnTo>
                      <a:pt x="1824" y="173"/>
                    </a:lnTo>
                    <a:lnTo>
                      <a:pt x="1824" y="104"/>
                    </a:lnTo>
                    <a:lnTo>
                      <a:pt x="1823" y="89"/>
                    </a:lnTo>
                    <a:lnTo>
                      <a:pt x="1821" y="78"/>
                    </a:lnTo>
                    <a:lnTo>
                      <a:pt x="1817" y="69"/>
                    </a:lnTo>
                    <a:lnTo>
                      <a:pt x="1811" y="63"/>
                    </a:lnTo>
                    <a:lnTo>
                      <a:pt x="1806" y="58"/>
                    </a:lnTo>
                    <a:lnTo>
                      <a:pt x="1799" y="55"/>
                    </a:lnTo>
                    <a:lnTo>
                      <a:pt x="1793" y="53"/>
                    </a:lnTo>
                    <a:lnTo>
                      <a:pt x="1788" y="53"/>
                    </a:lnTo>
                    <a:lnTo>
                      <a:pt x="1780" y="53"/>
                    </a:lnTo>
                    <a:lnTo>
                      <a:pt x="1772" y="55"/>
                    </a:lnTo>
                    <a:lnTo>
                      <a:pt x="1767" y="57"/>
                    </a:lnTo>
                    <a:lnTo>
                      <a:pt x="1762" y="60"/>
                    </a:lnTo>
                    <a:lnTo>
                      <a:pt x="1755" y="67"/>
                    </a:lnTo>
                    <a:lnTo>
                      <a:pt x="1749" y="76"/>
                    </a:lnTo>
                    <a:lnTo>
                      <a:pt x="1749" y="76"/>
                    </a:lnTo>
                    <a:lnTo>
                      <a:pt x="1746" y="70"/>
                    </a:lnTo>
                    <a:lnTo>
                      <a:pt x="1743" y="66"/>
                    </a:lnTo>
                    <a:lnTo>
                      <a:pt x="1740" y="63"/>
                    </a:lnTo>
                    <a:lnTo>
                      <a:pt x="1737" y="59"/>
                    </a:lnTo>
                    <a:lnTo>
                      <a:pt x="1732" y="56"/>
                    </a:lnTo>
                    <a:lnTo>
                      <a:pt x="1727" y="54"/>
                    </a:lnTo>
                    <a:lnTo>
                      <a:pt x="1722" y="53"/>
                    </a:lnTo>
                    <a:lnTo>
                      <a:pt x="1716" y="53"/>
                    </a:lnTo>
                    <a:lnTo>
                      <a:pt x="1710" y="53"/>
                    </a:lnTo>
                    <a:lnTo>
                      <a:pt x="1703" y="54"/>
                    </a:lnTo>
                    <a:lnTo>
                      <a:pt x="1698" y="56"/>
                    </a:lnTo>
                    <a:lnTo>
                      <a:pt x="1694" y="59"/>
                    </a:lnTo>
                    <a:lnTo>
                      <a:pt x="1689" y="63"/>
                    </a:lnTo>
                    <a:lnTo>
                      <a:pt x="1686" y="66"/>
                    </a:lnTo>
                    <a:lnTo>
                      <a:pt x="1683" y="69"/>
                    </a:lnTo>
                    <a:lnTo>
                      <a:pt x="1681" y="74"/>
                    </a:lnTo>
                    <a:lnTo>
                      <a:pt x="1680" y="74"/>
                    </a:lnTo>
                    <a:lnTo>
                      <a:pt x="1678" y="55"/>
                    </a:lnTo>
                    <a:lnTo>
                      <a:pt x="1661" y="55"/>
                    </a:lnTo>
                    <a:lnTo>
                      <a:pt x="1661" y="70"/>
                    </a:lnTo>
                    <a:lnTo>
                      <a:pt x="1661" y="87"/>
                    </a:lnTo>
                    <a:lnTo>
                      <a:pt x="1661" y="173"/>
                    </a:lnTo>
                    <a:close/>
                    <a:moveTo>
                      <a:pt x="2000" y="117"/>
                    </a:moveTo>
                    <a:lnTo>
                      <a:pt x="2000" y="114"/>
                    </a:lnTo>
                    <a:lnTo>
                      <a:pt x="2000" y="108"/>
                    </a:lnTo>
                    <a:lnTo>
                      <a:pt x="2000" y="99"/>
                    </a:lnTo>
                    <a:lnTo>
                      <a:pt x="1998" y="90"/>
                    </a:lnTo>
                    <a:lnTo>
                      <a:pt x="1996" y="80"/>
                    </a:lnTo>
                    <a:lnTo>
                      <a:pt x="1991" y="71"/>
                    </a:lnTo>
                    <a:lnTo>
                      <a:pt x="1988" y="68"/>
                    </a:lnTo>
                    <a:lnTo>
                      <a:pt x="1985" y="64"/>
                    </a:lnTo>
                    <a:lnTo>
                      <a:pt x="1981" y="60"/>
                    </a:lnTo>
                    <a:lnTo>
                      <a:pt x="1977" y="58"/>
                    </a:lnTo>
                    <a:lnTo>
                      <a:pt x="1972" y="56"/>
                    </a:lnTo>
                    <a:lnTo>
                      <a:pt x="1966" y="54"/>
                    </a:lnTo>
                    <a:lnTo>
                      <a:pt x="1960" y="53"/>
                    </a:lnTo>
                    <a:lnTo>
                      <a:pt x="1954" y="53"/>
                    </a:lnTo>
                    <a:lnTo>
                      <a:pt x="1947" y="53"/>
                    </a:lnTo>
                    <a:lnTo>
                      <a:pt x="1942" y="54"/>
                    </a:lnTo>
                    <a:lnTo>
                      <a:pt x="1937" y="55"/>
                    </a:lnTo>
                    <a:lnTo>
                      <a:pt x="1931" y="57"/>
                    </a:lnTo>
                    <a:lnTo>
                      <a:pt x="1927" y="60"/>
                    </a:lnTo>
                    <a:lnTo>
                      <a:pt x="1921" y="63"/>
                    </a:lnTo>
                    <a:lnTo>
                      <a:pt x="1918" y="67"/>
                    </a:lnTo>
                    <a:lnTo>
                      <a:pt x="1914" y="70"/>
                    </a:lnTo>
                    <a:lnTo>
                      <a:pt x="1908" y="80"/>
                    </a:lnTo>
                    <a:lnTo>
                      <a:pt x="1904" y="90"/>
                    </a:lnTo>
                    <a:lnTo>
                      <a:pt x="1901" y="103"/>
                    </a:lnTo>
                    <a:lnTo>
                      <a:pt x="1900" y="116"/>
                    </a:lnTo>
                    <a:lnTo>
                      <a:pt x="1901" y="128"/>
                    </a:lnTo>
                    <a:lnTo>
                      <a:pt x="1904" y="139"/>
                    </a:lnTo>
                    <a:lnTo>
                      <a:pt x="1906" y="145"/>
                    </a:lnTo>
                    <a:lnTo>
                      <a:pt x="1908" y="151"/>
                    </a:lnTo>
                    <a:lnTo>
                      <a:pt x="1912" y="155"/>
                    </a:lnTo>
                    <a:lnTo>
                      <a:pt x="1915" y="158"/>
                    </a:lnTo>
                    <a:lnTo>
                      <a:pt x="1918" y="163"/>
                    </a:lnTo>
                    <a:lnTo>
                      <a:pt x="1923" y="166"/>
                    </a:lnTo>
                    <a:lnTo>
                      <a:pt x="1928" y="168"/>
                    </a:lnTo>
                    <a:lnTo>
                      <a:pt x="1932" y="171"/>
                    </a:lnTo>
                    <a:lnTo>
                      <a:pt x="1938" y="173"/>
                    </a:lnTo>
                    <a:lnTo>
                      <a:pt x="1944" y="174"/>
                    </a:lnTo>
                    <a:lnTo>
                      <a:pt x="1950" y="175"/>
                    </a:lnTo>
                    <a:lnTo>
                      <a:pt x="1956" y="175"/>
                    </a:lnTo>
                    <a:lnTo>
                      <a:pt x="1969" y="174"/>
                    </a:lnTo>
                    <a:lnTo>
                      <a:pt x="1979" y="173"/>
                    </a:lnTo>
                    <a:lnTo>
                      <a:pt x="1987" y="171"/>
                    </a:lnTo>
                    <a:lnTo>
                      <a:pt x="1994" y="167"/>
                    </a:lnTo>
                    <a:lnTo>
                      <a:pt x="1991" y="153"/>
                    </a:lnTo>
                    <a:lnTo>
                      <a:pt x="1984" y="155"/>
                    </a:lnTo>
                    <a:lnTo>
                      <a:pt x="1978" y="157"/>
                    </a:lnTo>
                    <a:lnTo>
                      <a:pt x="1969" y="158"/>
                    </a:lnTo>
                    <a:lnTo>
                      <a:pt x="1959" y="158"/>
                    </a:lnTo>
                    <a:lnTo>
                      <a:pt x="1952" y="158"/>
                    </a:lnTo>
                    <a:lnTo>
                      <a:pt x="1944" y="156"/>
                    </a:lnTo>
                    <a:lnTo>
                      <a:pt x="1938" y="153"/>
                    </a:lnTo>
                    <a:lnTo>
                      <a:pt x="1932" y="149"/>
                    </a:lnTo>
                    <a:lnTo>
                      <a:pt x="1927" y="143"/>
                    </a:lnTo>
                    <a:lnTo>
                      <a:pt x="1924" y="136"/>
                    </a:lnTo>
                    <a:lnTo>
                      <a:pt x="1920" y="127"/>
                    </a:lnTo>
                    <a:lnTo>
                      <a:pt x="1919" y="117"/>
                    </a:lnTo>
                    <a:lnTo>
                      <a:pt x="2000" y="117"/>
                    </a:lnTo>
                    <a:close/>
                    <a:moveTo>
                      <a:pt x="1920" y="103"/>
                    </a:moveTo>
                    <a:lnTo>
                      <a:pt x="1921" y="97"/>
                    </a:lnTo>
                    <a:lnTo>
                      <a:pt x="1923" y="90"/>
                    </a:lnTo>
                    <a:lnTo>
                      <a:pt x="1926" y="85"/>
                    </a:lnTo>
                    <a:lnTo>
                      <a:pt x="1929" y="79"/>
                    </a:lnTo>
                    <a:lnTo>
                      <a:pt x="1933" y="75"/>
                    </a:lnTo>
                    <a:lnTo>
                      <a:pt x="1939" y="70"/>
                    </a:lnTo>
                    <a:lnTo>
                      <a:pt x="1944" y="68"/>
                    </a:lnTo>
                    <a:lnTo>
                      <a:pt x="1952" y="67"/>
                    </a:lnTo>
                    <a:lnTo>
                      <a:pt x="1960" y="68"/>
                    </a:lnTo>
                    <a:lnTo>
                      <a:pt x="1966" y="71"/>
                    </a:lnTo>
                    <a:lnTo>
                      <a:pt x="1971" y="75"/>
                    </a:lnTo>
                    <a:lnTo>
                      <a:pt x="1975" y="80"/>
                    </a:lnTo>
                    <a:lnTo>
                      <a:pt x="1978" y="85"/>
                    </a:lnTo>
                    <a:lnTo>
                      <a:pt x="1980" y="92"/>
                    </a:lnTo>
                    <a:lnTo>
                      <a:pt x="1981" y="97"/>
                    </a:lnTo>
                    <a:lnTo>
                      <a:pt x="1981" y="103"/>
                    </a:lnTo>
                    <a:lnTo>
                      <a:pt x="1920" y="103"/>
                    </a:lnTo>
                    <a:close/>
                    <a:moveTo>
                      <a:pt x="2019" y="167"/>
                    </a:moveTo>
                    <a:lnTo>
                      <a:pt x="2025" y="171"/>
                    </a:lnTo>
                    <a:lnTo>
                      <a:pt x="2033" y="173"/>
                    </a:lnTo>
                    <a:lnTo>
                      <a:pt x="2041" y="174"/>
                    </a:lnTo>
                    <a:lnTo>
                      <a:pt x="2050" y="175"/>
                    </a:lnTo>
                    <a:lnTo>
                      <a:pt x="2060" y="174"/>
                    </a:lnTo>
                    <a:lnTo>
                      <a:pt x="2068" y="173"/>
                    </a:lnTo>
                    <a:lnTo>
                      <a:pt x="2076" y="170"/>
                    </a:lnTo>
                    <a:lnTo>
                      <a:pt x="2082" y="165"/>
                    </a:lnTo>
                    <a:lnTo>
                      <a:pt x="2087" y="160"/>
                    </a:lnTo>
                    <a:lnTo>
                      <a:pt x="2090" y="154"/>
                    </a:lnTo>
                    <a:lnTo>
                      <a:pt x="2092" y="147"/>
                    </a:lnTo>
                    <a:lnTo>
                      <a:pt x="2093" y="139"/>
                    </a:lnTo>
                    <a:lnTo>
                      <a:pt x="2092" y="134"/>
                    </a:lnTo>
                    <a:lnTo>
                      <a:pt x="2091" y="128"/>
                    </a:lnTo>
                    <a:lnTo>
                      <a:pt x="2089" y="123"/>
                    </a:lnTo>
                    <a:lnTo>
                      <a:pt x="2086" y="118"/>
                    </a:lnTo>
                    <a:lnTo>
                      <a:pt x="2081" y="114"/>
                    </a:lnTo>
                    <a:lnTo>
                      <a:pt x="2076" y="110"/>
                    </a:lnTo>
                    <a:lnTo>
                      <a:pt x="2070" y="107"/>
                    </a:lnTo>
                    <a:lnTo>
                      <a:pt x="2063" y="104"/>
                    </a:lnTo>
                    <a:lnTo>
                      <a:pt x="2053" y="100"/>
                    </a:lnTo>
                    <a:lnTo>
                      <a:pt x="2047" y="96"/>
                    </a:lnTo>
                    <a:lnTo>
                      <a:pt x="2045" y="94"/>
                    </a:lnTo>
                    <a:lnTo>
                      <a:pt x="2042" y="90"/>
                    </a:lnTo>
                    <a:lnTo>
                      <a:pt x="2041" y="88"/>
                    </a:lnTo>
                    <a:lnTo>
                      <a:pt x="2041" y="85"/>
                    </a:lnTo>
                    <a:lnTo>
                      <a:pt x="2041" y="82"/>
                    </a:lnTo>
                    <a:lnTo>
                      <a:pt x="2042" y="78"/>
                    </a:lnTo>
                    <a:lnTo>
                      <a:pt x="2045" y="76"/>
                    </a:lnTo>
                    <a:lnTo>
                      <a:pt x="2047" y="73"/>
                    </a:lnTo>
                    <a:lnTo>
                      <a:pt x="2049" y="71"/>
                    </a:lnTo>
                    <a:lnTo>
                      <a:pt x="2052" y="69"/>
                    </a:lnTo>
                    <a:lnTo>
                      <a:pt x="2056" y="68"/>
                    </a:lnTo>
                    <a:lnTo>
                      <a:pt x="2061" y="68"/>
                    </a:lnTo>
                    <a:lnTo>
                      <a:pt x="2068" y="69"/>
                    </a:lnTo>
                    <a:lnTo>
                      <a:pt x="2075" y="70"/>
                    </a:lnTo>
                    <a:lnTo>
                      <a:pt x="2080" y="73"/>
                    </a:lnTo>
                    <a:lnTo>
                      <a:pt x="2083" y="75"/>
                    </a:lnTo>
                    <a:lnTo>
                      <a:pt x="2089" y="59"/>
                    </a:lnTo>
                    <a:lnTo>
                      <a:pt x="2083" y="57"/>
                    </a:lnTo>
                    <a:lnTo>
                      <a:pt x="2077" y="55"/>
                    </a:lnTo>
                    <a:lnTo>
                      <a:pt x="2069" y="53"/>
                    </a:lnTo>
                    <a:lnTo>
                      <a:pt x="2061" y="53"/>
                    </a:lnTo>
                    <a:lnTo>
                      <a:pt x="2052" y="53"/>
                    </a:lnTo>
                    <a:lnTo>
                      <a:pt x="2045" y="55"/>
                    </a:lnTo>
                    <a:lnTo>
                      <a:pt x="2038" y="58"/>
                    </a:lnTo>
                    <a:lnTo>
                      <a:pt x="2032" y="63"/>
                    </a:lnTo>
                    <a:lnTo>
                      <a:pt x="2027" y="67"/>
                    </a:lnTo>
                    <a:lnTo>
                      <a:pt x="2024" y="74"/>
                    </a:lnTo>
                    <a:lnTo>
                      <a:pt x="2022" y="80"/>
                    </a:lnTo>
                    <a:lnTo>
                      <a:pt x="2022" y="87"/>
                    </a:lnTo>
                    <a:lnTo>
                      <a:pt x="2022" y="92"/>
                    </a:lnTo>
                    <a:lnTo>
                      <a:pt x="2023" y="97"/>
                    </a:lnTo>
                    <a:lnTo>
                      <a:pt x="2026" y="102"/>
                    </a:lnTo>
                    <a:lnTo>
                      <a:pt x="2029" y="106"/>
                    </a:lnTo>
                    <a:lnTo>
                      <a:pt x="2034" y="110"/>
                    </a:lnTo>
                    <a:lnTo>
                      <a:pt x="2038" y="114"/>
                    </a:lnTo>
                    <a:lnTo>
                      <a:pt x="2045" y="117"/>
                    </a:lnTo>
                    <a:lnTo>
                      <a:pt x="2052" y="121"/>
                    </a:lnTo>
                    <a:lnTo>
                      <a:pt x="2062" y="125"/>
                    </a:lnTo>
                    <a:lnTo>
                      <a:pt x="2068" y="129"/>
                    </a:lnTo>
                    <a:lnTo>
                      <a:pt x="2070" y="132"/>
                    </a:lnTo>
                    <a:lnTo>
                      <a:pt x="2072" y="135"/>
                    </a:lnTo>
                    <a:lnTo>
                      <a:pt x="2073" y="138"/>
                    </a:lnTo>
                    <a:lnTo>
                      <a:pt x="2073" y="142"/>
                    </a:lnTo>
                    <a:lnTo>
                      <a:pt x="2073" y="145"/>
                    </a:lnTo>
                    <a:lnTo>
                      <a:pt x="2072" y="148"/>
                    </a:lnTo>
                    <a:lnTo>
                      <a:pt x="2070" y="152"/>
                    </a:lnTo>
                    <a:lnTo>
                      <a:pt x="2067" y="154"/>
                    </a:lnTo>
                    <a:lnTo>
                      <a:pt x="2064" y="156"/>
                    </a:lnTo>
                    <a:lnTo>
                      <a:pt x="2061" y="158"/>
                    </a:lnTo>
                    <a:lnTo>
                      <a:pt x="2056" y="158"/>
                    </a:lnTo>
                    <a:lnTo>
                      <a:pt x="2051" y="160"/>
                    </a:lnTo>
                    <a:lnTo>
                      <a:pt x="2043" y="158"/>
                    </a:lnTo>
                    <a:lnTo>
                      <a:pt x="2036" y="156"/>
                    </a:lnTo>
                    <a:lnTo>
                      <a:pt x="2029" y="154"/>
                    </a:lnTo>
                    <a:lnTo>
                      <a:pt x="2024" y="151"/>
                    </a:lnTo>
                    <a:lnTo>
                      <a:pt x="2019" y="167"/>
                    </a:lnTo>
                    <a:close/>
                    <a:moveTo>
                      <a:pt x="2198" y="152"/>
                    </a:moveTo>
                    <a:lnTo>
                      <a:pt x="2193" y="154"/>
                    </a:lnTo>
                    <a:lnTo>
                      <a:pt x="2187" y="156"/>
                    </a:lnTo>
                    <a:lnTo>
                      <a:pt x="2181" y="157"/>
                    </a:lnTo>
                    <a:lnTo>
                      <a:pt x="2172" y="158"/>
                    </a:lnTo>
                    <a:lnTo>
                      <a:pt x="2163" y="157"/>
                    </a:lnTo>
                    <a:lnTo>
                      <a:pt x="2156" y="155"/>
                    </a:lnTo>
                    <a:lnTo>
                      <a:pt x="2149" y="152"/>
                    </a:lnTo>
                    <a:lnTo>
                      <a:pt x="2144" y="146"/>
                    </a:lnTo>
                    <a:lnTo>
                      <a:pt x="2139" y="139"/>
                    </a:lnTo>
                    <a:lnTo>
                      <a:pt x="2135" y="133"/>
                    </a:lnTo>
                    <a:lnTo>
                      <a:pt x="2133" y="124"/>
                    </a:lnTo>
                    <a:lnTo>
                      <a:pt x="2132" y="114"/>
                    </a:lnTo>
                    <a:lnTo>
                      <a:pt x="2133" y="105"/>
                    </a:lnTo>
                    <a:lnTo>
                      <a:pt x="2135" y="97"/>
                    </a:lnTo>
                    <a:lnTo>
                      <a:pt x="2139" y="89"/>
                    </a:lnTo>
                    <a:lnTo>
                      <a:pt x="2143" y="83"/>
                    </a:lnTo>
                    <a:lnTo>
                      <a:pt x="2148" y="77"/>
                    </a:lnTo>
                    <a:lnTo>
                      <a:pt x="2156" y="73"/>
                    </a:lnTo>
                    <a:lnTo>
                      <a:pt x="2163" y="70"/>
                    </a:lnTo>
                    <a:lnTo>
                      <a:pt x="2173" y="69"/>
                    </a:lnTo>
                    <a:lnTo>
                      <a:pt x="2181" y="70"/>
                    </a:lnTo>
                    <a:lnTo>
                      <a:pt x="2187" y="71"/>
                    </a:lnTo>
                    <a:lnTo>
                      <a:pt x="2193" y="73"/>
                    </a:lnTo>
                    <a:lnTo>
                      <a:pt x="2197" y="75"/>
                    </a:lnTo>
                    <a:lnTo>
                      <a:pt x="2201" y="58"/>
                    </a:lnTo>
                    <a:lnTo>
                      <a:pt x="2197" y="56"/>
                    </a:lnTo>
                    <a:lnTo>
                      <a:pt x="2189" y="55"/>
                    </a:lnTo>
                    <a:lnTo>
                      <a:pt x="2182" y="53"/>
                    </a:lnTo>
                    <a:lnTo>
                      <a:pt x="2173" y="53"/>
                    </a:lnTo>
                    <a:lnTo>
                      <a:pt x="2166" y="53"/>
                    </a:lnTo>
                    <a:lnTo>
                      <a:pt x="2159" y="54"/>
                    </a:lnTo>
                    <a:lnTo>
                      <a:pt x="2154" y="55"/>
                    </a:lnTo>
                    <a:lnTo>
                      <a:pt x="2147" y="57"/>
                    </a:lnTo>
                    <a:lnTo>
                      <a:pt x="2142" y="59"/>
                    </a:lnTo>
                    <a:lnTo>
                      <a:pt x="2137" y="63"/>
                    </a:lnTo>
                    <a:lnTo>
                      <a:pt x="2132" y="66"/>
                    </a:lnTo>
                    <a:lnTo>
                      <a:pt x="2128" y="70"/>
                    </a:lnTo>
                    <a:lnTo>
                      <a:pt x="2124" y="75"/>
                    </a:lnTo>
                    <a:lnTo>
                      <a:pt x="2121" y="79"/>
                    </a:lnTo>
                    <a:lnTo>
                      <a:pt x="2118" y="85"/>
                    </a:lnTo>
                    <a:lnTo>
                      <a:pt x="2116" y="90"/>
                    </a:lnTo>
                    <a:lnTo>
                      <a:pt x="2114" y="96"/>
                    </a:lnTo>
                    <a:lnTo>
                      <a:pt x="2113" y="102"/>
                    </a:lnTo>
                    <a:lnTo>
                      <a:pt x="2112" y="108"/>
                    </a:lnTo>
                    <a:lnTo>
                      <a:pt x="2112" y="115"/>
                    </a:lnTo>
                    <a:lnTo>
                      <a:pt x="2113" y="128"/>
                    </a:lnTo>
                    <a:lnTo>
                      <a:pt x="2116" y="139"/>
                    </a:lnTo>
                    <a:lnTo>
                      <a:pt x="2118" y="145"/>
                    </a:lnTo>
                    <a:lnTo>
                      <a:pt x="2120" y="149"/>
                    </a:lnTo>
                    <a:lnTo>
                      <a:pt x="2123" y="154"/>
                    </a:lnTo>
                    <a:lnTo>
                      <a:pt x="2127" y="158"/>
                    </a:lnTo>
                    <a:lnTo>
                      <a:pt x="2131" y="162"/>
                    </a:lnTo>
                    <a:lnTo>
                      <a:pt x="2135" y="165"/>
                    </a:lnTo>
                    <a:lnTo>
                      <a:pt x="2140" y="168"/>
                    </a:lnTo>
                    <a:lnTo>
                      <a:pt x="2145" y="171"/>
                    </a:lnTo>
                    <a:lnTo>
                      <a:pt x="2150" y="173"/>
                    </a:lnTo>
                    <a:lnTo>
                      <a:pt x="2156" y="174"/>
                    </a:lnTo>
                    <a:lnTo>
                      <a:pt x="2162" y="175"/>
                    </a:lnTo>
                    <a:lnTo>
                      <a:pt x="2169" y="175"/>
                    </a:lnTo>
                    <a:lnTo>
                      <a:pt x="2180" y="174"/>
                    </a:lnTo>
                    <a:lnTo>
                      <a:pt x="2188" y="173"/>
                    </a:lnTo>
                    <a:lnTo>
                      <a:pt x="2196" y="171"/>
                    </a:lnTo>
                    <a:lnTo>
                      <a:pt x="2201" y="168"/>
                    </a:lnTo>
                    <a:lnTo>
                      <a:pt x="2198" y="152"/>
                    </a:lnTo>
                    <a:close/>
                    <a:moveTo>
                      <a:pt x="2307" y="173"/>
                    </a:moveTo>
                    <a:lnTo>
                      <a:pt x="2306" y="160"/>
                    </a:lnTo>
                    <a:lnTo>
                      <a:pt x="2306" y="144"/>
                    </a:lnTo>
                    <a:lnTo>
                      <a:pt x="2306" y="100"/>
                    </a:lnTo>
                    <a:lnTo>
                      <a:pt x="2305" y="92"/>
                    </a:lnTo>
                    <a:lnTo>
                      <a:pt x="2304" y="83"/>
                    </a:lnTo>
                    <a:lnTo>
                      <a:pt x="2301" y="75"/>
                    </a:lnTo>
                    <a:lnTo>
                      <a:pt x="2297" y="67"/>
                    </a:lnTo>
                    <a:lnTo>
                      <a:pt x="2294" y="64"/>
                    </a:lnTo>
                    <a:lnTo>
                      <a:pt x="2291" y="61"/>
                    </a:lnTo>
                    <a:lnTo>
                      <a:pt x="2288" y="58"/>
                    </a:lnTo>
                    <a:lnTo>
                      <a:pt x="2283" y="57"/>
                    </a:lnTo>
                    <a:lnTo>
                      <a:pt x="2279" y="55"/>
                    </a:lnTo>
                    <a:lnTo>
                      <a:pt x="2274" y="54"/>
                    </a:lnTo>
                    <a:lnTo>
                      <a:pt x="2268" y="53"/>
                    </a:lnTo>
                    <a:lnTo>
                      <a:pt x="2262" y="53"/>
                    </a:lnTo>
                    <a:lnTo>
                      <a:pt x="2252" y="53"/>
                    </a:lnTo>
                    <a:lnTo>
                      <a:pt x="2241" y="55"/>
                    </a:lnTo>
                    <a:lnTo>
                      <a:pt x="2232" y="58"/>
                    </a:lnTo>
                    <a:lnTo>
                      <a:pt x="2225" y="63"/>
                    </a:lnTo>
                    <a:lnTo>
                      <a:pt x="2229" y="77"/>
                    </a:lnTo>
                    <a:lnTo>
                      <a:pt x="2236" y="74"/>
                    </a:lnTo>
                    <a:lnTo>
                      <a:pt x="2243" y="70"/>
                    </a:lnTo>
                    <a:lnTo>
                      <a:pt x="2251" y="68"/>
                    </a:lnTo>
                    <a:lnTo>
                      <a:pt x="2259" y="68"/>
                    </a:lnTo>
                    <a:lnTo>
                      <a:pt x="2267" y="69"/>
                    </a:lnTo>
                    <a:lnTo>
                      <a:pt x="2272" y="71"/>
                    </a:lnTo>
                    <a:lnTo>
                      <a:pt x="2278" y="74"/>
                    </a:lnTo>
                    <a:lnTo>
                      <a:pt x="2281" y="78"/>
                    </a:lnTo>
                    <a:lnTo>
                      <a:pt x="2283" y="83"/>
                    </a:lnTo>
                    <a:lnTo>
                      <a:pt x="2284" y="87"/>
                    </a:lnTo>
                    <a:lnTo>
                      <a:pt x="2284" y="92"/>
                    </a:lnTo>
                    <a:lnTo>
                      <a:pt x="2285" y="95"/>
                    </a:lnTo>
                    <a:lnTo>
                      <a:pt x="2285" y="98"/>
                    </a:lnTo>
                    <a:lnTo>
                      <a:pt x="2269" y="98"/>
                    </a:lnTo>
                    <a:lnTo>
                      <a:pt x="2255" y="100"/>
                    </a:lnTo>
                    <a:lnTo>
                      <a:pt x="2244" y="104"/>
                    </a:lnTo>
                    <a:lnTo>
                      <a:pt x="2235" y="109"/>
                    </a:lnTo>
                    <a:lnTo>
                      <a:pt x="2230" y="112"/>
                    </a:lnTo>
                    <a:lnTo>
                      <a:pt x="2226" y="115"/>
                    </a:lnTo>
                    <a:lnTo>
                      <a:pt x="2224" y="118"/>
                    </a:lnTo>
                    <a:lnTo>
                      <a:pt x="2221" y="123"/>
                    </a:lnTo>
                    <a:lnTo>
                      <a:pt x="2218" y="127"/>
                    </a:lnTo>
                    <a:lnTo>
                      <a:pt x="2217" y="132"/>
                    </a:lnTo>
                    <a:lnTo>
                      <a:pt x="2216" y="136"/>
                    </a:lnTo>
                    <a:lnTo>
                      <a:pt x="2216" y="142"/>
                    </a:lnTo>
                    <a:lnTo>
                      <a:pt x="2217" y="148"/>
                    </a:lnTo>
                    <a:lnTo>
                      <a:pt x="2218" y="154"/>
                    </a:lnTo>
                    <a:lnTo>
                      <a:pt x="2222" y="160"/>
                    </a:lnTo>
                    <a:lnTo>
                      <a:pt x="2225" y="165"/>
                    </a:lnTo>
                    <a:lnTo>
                      <a:pt x="2230" y="170"/>
                    </a:lnTo>
                    <a:lnTo>
                      <a:pt x="2236" y="173"/>
                    </a:lnTo>
                    <a:lnTo>
                      <a:pt x="2243" y="175"/>
                    </a:lnTo>
                    <a:lnTo>
                      <a:pt x="2251" y="175"/>
                    </a:lnTo>
                    <a:lnTo>
                      <a:pt x="2257" y="175"/>
                    </a:lnTo>
                    <a:lnTo>
                      <a:pt x="2263" y="174"/>
                    </a:lnTo>
                    <a:lnTo>
                      <a:pt x="2268" y="172"/>
                    </a:lnTo>
                    <a:lnTo>
                      <a:pt x="2272" y="170"/>
                    </a:lnTo>
                    <a:lnTo>
                      <a:pt x="2280" y="164"/>
                    </a:lnTo>
                    <a:lnTo>
                      <a:pt x="2286" y="157"/>
                    </a:lnTo>
                    <a:lnTo>
                      <a:pt x="2286" y="157"/>
                    </a:lnTo>
                    <a:lnTo>
                      <a:pt x="2289" y="173"/>
                    </a:lnTo>
                    <a:lnTo>
                      <a:pt x="2307" y="173"/>
                    </a:lnTo>
                    <a:close/>
                    <a:moveTo>
                      <a:pt x="2285" y="133"/>
                    </a:moveTo>
                    <a:lnTo>
                      <a:pt x="2285" y="136"/>
                    </a:lnTo>
                    <a:lnTo>
                      <a:pt x="2284" y="139"/>
                    </a:lnTo>
                    <a:lnTo>
                      <a:pt x="2283" y="144"/>
                    </a:lnTo>
                    <a:lnTo>
                      <a:pt x="2281" y="147"/>
                    </a:lnTo>
                    <a:lnTo>
                      <a:pt x="2278" y="151"/>
                    </a:lnTo>
                    <a:lnTo>
                      <a:pt x="2275" y="154"/>
                    </a:lnTo>
                    <a:lnTo>
                      <a:pt x="2271" y="156"/>
                    </a:lnTo>
                    <a:lnTo>
                      <a:pt x="2267" y="157"/>
                    </a:lnTo>
                    <a:lnTo>
                      <a:pt x="2262" y="160"/>
                    </a:lnTo>
                    <a:lnTo>
                      <a:pt x="2256" y="160"/>
                    </a:lnTo>
                    <a:lnTo>
                      <a:pt x="2253" y="160"/>
                    </a:lnTo>
                    <a:lnTo>
                      <a:pt x="2249" y="158"/>
                    </a:lnTo>
                    <a:lnTo>
                      <a:pt x="2245" y="156"/>
                    </a:lnTo>
                    <a:lnTo>
                      <a:pt x="2243" y="155"/>
                    </a:lnTo>
                    <a:lnTo>
                      <a:pt x="2240" y="152"/>
                    </a:lnTo>
                    <a:lnTo>
                      <a:pt x="2239" y="148"/>
                    </a:lnTo>
                    <a:lnTo>
                      <a:pt x="2238" y="144"/>
                    </a:lnTo>
                    <a:lnTo>
                      <a:pt x="2237" y="139"/>
                    </a:lnTo>
                    <a:lnTo>
                      <a:pt x="2238" y="135"/>
                    </a:lnTo>
                    <a:lnTo>
                      <a:pt x="2238" y="132"/>
                    </a:lnTo>
                    <a:lnTo>
                      <a:pt x="2240" y="128"/>
                    </a:lnTo>
                    <a:lnTo>
                      <a:pt x="2241" y="125"/>
                    </a:lnTo>
                    <a:lnTo>
                      <a:pt x="2247" y="121"/>
                    </a:lnTo>
                    <a:lnTo>
                      <a:pt x="2253" y="117"/>
                    </a:lnTo>
                    <a:lnTo>
                      <a:pt x="2261" y="115"/>
                    </a:lnTo>
                    <a:lnTo>
                      <a:pt x="2268" y="114"/>
                    </a:lnTo>
                    <a:lnTo>
                      <a:pt x="2277" y="113"/>
                    </a:lnTo>
                    <a:lnTo>
                      <a:pt x="2285" y="113"/>
                    </a:lnTo>
                    <a:lnTo>
                      <a:pt x="2285" y="133"/>
                    </a:lnTo>
                    <a:close/>
                    <a:moveTo>
                      <a:pt x="2339" y="173"/>
                    </a:moveTo>
                    <a:lnTo>
                      <a:pt x="2360" y="173"/>
                    </a:lnTo>
                    <a:lnTo>
                      <a:pt x="2360" y="0"/>
                    </a:lnTo>
                    <a:lnTo>
                      <a:pt x="2339" y="0"/>
                    </a:lnTo>
                    <a:lnTo>
                      <a:pt x="2339" y="173"/>
                    </a:lnTo>
                    <a:close/>
                    <a:moveTo>
                      <a:pt x="2477" y="173"/>
                    </a:moveTo>
                    <a:lnTo>
                      <a:pt x="2475" y="160"/>
                    </a:lnTo>
                    <a:lnTo>
                      <a:pt x="2474" y="144"/>
                    </a:lnTo>
                    <a:lnTo>
                      <a:pt x="2474" y="100"/>
                    </a:lnTo>
                    <a:lnTo>
                      <a:pt x="2474" y="92"/>
                    </a:lnTo>
                    <a:lnTo>
                      <a:pt x="2473" y="83"/>
                    </a:lnTo>
                    <a:lnTo>
                      <a:pt x="2470" y="75"/>
                    </a:lnTo>
                    <a:lnTo>
                      <a:pt x="2466" y="67"/>
                    </a:lnTo>
                    <a:lnTo>
                      <a:pt x="2464" y="64"/>
                    </a:lnTo>
                    <a:lnTo>
                      <a:pt x="2460" y="61"/>
                    </a:lnTo>
                    <a:lnTo>
                      <a:pt x="2457" y="58"/>
                    </a:lnTo>
                    <a:lnTo>
                      <a:pt x="2453" y="57"/>
                    </a:lnTo>
                    <a:lnTo>
                      <a:pt x="2448" y="55"/>
                    </a:lnTo>
                    <a:lnTo>
                      <a:pt x="2443" y="54"/>
                    </a:lnTo>
                    <a:lnTo>
                      <a:pt x="2438" y="53"/>
                    </a:lnTo>
                    <a:lnTo>
                      <a:pt x="2431" y="53"/>
                    </a:lnTo>
                    <a:lnTo>
                      <a:pt x="2420" y="53"/>
                    </a:lnTo>
                    <a:lnTo>
                      <a:pt x="2411" y="55"/>
                    </a:lnTo>
                    <a:lnTo>
                      <a:pt x="2402" y="58"/>
                    </a:lnTo>
                    <a:lnTo>
                      <a:pt x="2393" y="63"/>
                    </a:lnTo>
                    <a:lnTo>
                      <a:pt x="2399" y="77"/>
                    </a:lnTo>
                    <a:lnTo>
                      <a:pt x="2405" y="74"/>
                    </a:lnTo>
                    <a:lnTo>
                      <a:pt x="2413" y="70"/>
                    </a:lnTo>
                    <a:lnTo>
                      <a:pt x="2420" y="68"/>
                    </a:lnTo>
                    <a:lnTo>
                      <a:pt x="2428" y="68"/>
                    </a:lnTo>
                    <a:lnTo>
                      <a:pt x="2437" y="69"/>
                    </a:lnTo>
                    <a:lnTo>
                      <a:pt x="2442" y="71"/>
                    </a:lnTo>
                    <a:lnTo>
                      <a:pt x="2446" y="74"/>
                    </a:lnTo>
                    <a:lnTo>
                      <a:pt x="2450" y="78"/>
                    </a:lnTo>
                    <a:lnTo>
                      <a:pt x="2452" y="83"/>
                    </a:lnTo>
                    <a:lnTo>
                      <a:pt x="2454" y="87"/>
                    </a:lnTo>
                    <a:lnTo>
                      <a:pt x="2454" y="92"/>
                    </a:lnTo>
                    <a:lnTo>
                      <a:pt x="2454" y="95"/>
                    </a:lnTo>
                    <a:lnTo>
                      <a:pt x="2454" y="98"/>
                    </a:lnTo>
                    <a:lnTo>
                      <a:pt x="2439" y="98"/>
                    </a:lnTo>
                    <a:lnTo>
                      <a:pt x="2425" y="100"/>
                    </a:lnTo>
                    <a:lnTo>
                      <a:pt x="2413" y="104"/>
                    </a:lnTo>
                    <a:lnTo>
                      <a:pt x="2403" y="109"/>
                    </a:lnTo>
                    <a:lnTo>
                      <a:pt x="2399" y="112"/>
                    </a:lnTo>
                    <a:lnTo>
                      <a:pt x="2396" y="115"/>
                    </a:lnTo>
                    <a:lnTo>
                      <a:pt x="2392" y="118"/>
                    </a:lnTo>
                    <a:lnTo>
                      <a:pt x="2390" y="123"/>
                    </a:lnTo>
                    <a:lnTo>
                      <a:pt x="2388" y="127"/>
                    </a:lnTo>
                    <a:lnTo>
                      <a:pt x="2387" y="132"/>
                    </a:lnTo>
                    <a:lnTo>
                      <a:pt x="2386" y="136"/>
                    </a:lnTo>
                    <a:lnTo>
                      <a:pt x="2386" y="142"/>
                    </a:lnTo>
                    <a:lnTo>
                      <a:pt x="2386" y="148"/>
                    </a:lnTo>
                    <a:lnTo>
                      <a:pt x="2388" y="154"/>
                    </a:lnTo>
                    <a:lnTo>
                      <a:pt x="2390" y="160"/>
                    </a:lnTo>
                    <a:lnTo>
                      <a:pt x="2394" y="165"/>
                    </a:lnTo>
                    <a:lnTo>
                      <a:pt x="2400" y="170"/>
                    </a:lnTo>
                    <a:lnTo>
                      <a:pt x="2405" y="173"/>
                    </a:lnTo>
                    <a:lnTo>
                      <a:pt x="2413" y="175"/>
                    </a:lnTo>
                    <a:lnTo>
                      <a:pt x="2420" y="175"/>
                    </a:lnTo>
                    <a:lnTo>
                      <a:pt x="2427" y="175"/>
                    </a:lnTo>
                    <a:lnTo>
                      <a:pt x="2432" y="174"/>
                    </a:lnTo>
                    <a:lnTo>
                      <a:pt x="2437" y="172"/>
                    </a:lnTo>
                    <a:lnTo>
                      <a:pt x="2442" y="170"/>
                    </a:lnTo>
                    <a:lnTo>
                      <a:pt x="2450" y="164"/>
                    </a:lnTo>
                    <a:lnTo>
                      <a:pt x="2455" y="157"/>
                    </a:lnTo>
                    <a:lnTo>
                      <a:pt x="2456" y="157"/>
                    </a:lnTo>
                    <a:lnTo>
                      <a:pt x="2458" y="173"/>
                    </a:lnTo>
                    <a:lnTo>
                      <a:pt x="2477" y="173"/>
                    </a:lnTo>
                    <a:close/>
                    <a:moveTo>
                      <a:pt x="2455" y="133"/>
                    </a:moveTo>
                    <a:lnTo>
                      <a:pt x="2455" y="136"/>
                    </a:lnTo>
                    <a:lnTo>
                      <a:pt x="2454" y="139"/>
                    </a:lnTo>
                    <a:lnTo>
                      <a:pt x="2452" y="144"/>
                    </a:lnTo>
                    <a:lnTo>
                      <a:pt x="2450" y="147"/>
                    </a:lnTo>
                    <a:lnTo>
                      <a:pt x="2447" y="151"/>
                    </a:lnTo>
                    <a:lnTo>
                      <a:pt x="2444" y="154"/>
                    </a:lnTo>
                    <a:lnTo>
                      <a:pt x="2440" y="156"/>
                    </a:lnTo>
                    <a:lnTo>
                      <a:pt x="2437" y="157"/>
                    </a:lnTo>
                    <a:lnTo>
                      <a:pt x="2431" y="160"/>
                    </a:lnTo>
                    <a:lnTo>
                      <a:pt x="2426" y="160"/>
                    </a:lnTo>
                    <a:lnTo>
                      <a:pt x="2423" y="160"/>
                    </a:lnTo>
                    <a:lnTo>
                      <a:pt x="2418" y="158"/>
                    </a:lnTo>
                    <a:lnTo>
                      <a:pt x="2415" y="156"/>
                    </a:lnTo>
                    <a:lnTo>
                      <a:pt x="2412" y="155"/>
                    </a:lnTo>
                    <a:lnTo>
                      <a:pt x="2410" y="152"/>
                    </a:lnTo>
                    <a:lnTo>
                      <a:pt x="2409" y="148"/>
                    </a:lnTo>
                    <a:lnTo>
                      <a:pt x="2406" y="144"/>
                    </a:lnTo>
                    <a:lnTo>
                      <a:pt x="2406" y="139"/>
                    </a:lnTo>
                    <a:lnTo>
                      <a:pt x="2406" y="135"/>
                    </a:lnTo>
                    <a:lnTo>
                      <a:pt x="2407" y="132"/>
                    </a:lnTo>
                    <a:lnTo>
                      <a:pt x="2409" y="128"/>
                    </a:lnTo>
                    <a:lnTo>
                      <a:pt x="2411" y="125"/>
                    </a:lnTo>
                    <a:lnTo>
                      <a:pt x="2416" y="121"/>
                    </a:lnTo>
                    <a:lnTo>
                      <a:pt x="2423" y="117"/>
                    </a:lnTo>
                    <a:lnTo>
                      <a:pt x="2429" y="115"/>
                    </a:lnTo>
                    <a:lnTo>
                      <a:pt x="2438" y="114"/>
                    </a:lnTo>
                    <a:lnTo>
                      <a:pt x="2446" y="113"/>
                    </a:lnTo>
                    <a:lnTo>
                      <a:pt x="2455" y="113"/>
                    </a:lnTo>
                    <a:lnTo>
                      <a:pt x="2455" y="133"/>
                    </a:lnTo>
                    <a:close/>
                    <a:moveTo>
                      <a:pt x="2510" y="201"/>
                    </a:moveTo>
                    <a:lnTo>
                      <a:pt x="2515" y="190"/>
                    </a:lnTo>
                    <a:lnTo>
                      <a:pt x="2521" y="175"/>
                    </a:lnTo>
                    <a:lnTo>
                      <a:pt x="2527" y="158"/>
                    </a:lnTo>
                    <a:lnTo>
                      <a:pt x="2532" y="142"/>
                    </a:lnTo>
                    <a:lnTo>
                      <a:pt x="2509" y="144"/>
                    </a:lnTo>
                    <a:lnTo>
                      <a:pt x="2507" y="160"/>
                    </a:lnTo>
                    <a:lnTo>
                      <a:pt x="2502" y="175"/>
                    </a:lnTo>
                    <a:lnTo>
                      <a:pt x="2499" y="190"/>
                    </a:lnTo>
                    <a:lnTo>
                      <a:pt x="2495" y="203"/>
                    </a:lnTo>
                    <a:lnTo>
                      <a:pt x="2510" y="201"/>
                    </a:lnTo>
                    <a:close/>
                    <a:moveTo>
                      <a:pt x="92" y="465"/>
                    </a:moveTo>
                    <a:lnTo>
                      <a:pt x="90" y="451"/>
                    </a:lnTo>
                    <a:lnTo>
                      <a:pt x="90" y="437"/>
                    </a:lnTo>
                    <a:lnTo>
                      <a:pt x="90" y="392"/>
                    </a:lnTo>
                    <a:lnTo>
                      <a:pt x="89" y="383"/>
                    </a:lnTo>
                    <a:lnTo>
                      <a:pt x="88" y="376"/>
                    </a:lnTo>
                    <a:lnTo>
                      <a:pt x="85" y="367"/>
                    </a:lnTo>
                    <a:lnTo>
                      <a:pt x="81" y="360"/>
                    </a:lnTo>
                    <a:lnTo>
                      <a:pt x="78" y="357"/>
                    </a:lnTo>
                    <a:lnTo>
                      <a:pt x="76" y="353"/>
                    </a:lnTo>
                    <a:lnTo>
                      <a:pt x="71" y="351"/>
                    </a:lnTo>
                    <a:lnTo>
                      <a:pt x="68" y="349"/>
                    </a:lnTo>
                    <a:lnTo>
                      <a:pt x="63" y="347"/>
                    </a:lnTo>
                    <a:lnTo>
                      <a:pt x="58" y="346"/>
                    </a:lnTo>
                    <a:lnTo>
                      <a:pt x="52" y="344"/>
                    </a:lnTo>
                    <a:lnTo>
                      <a:pt x="47" y="344"/>
                    </a:lnTo>
                    <a:lnTo>
                      <a:pt x="36" y="346"/>
                    </a:lnTo>
                    <a:lnTo>
                      <a:pt x="26" y="348"/>
                    </a:lnTo>
                    <a:lnTo>
                      <a:pt x="16" y="351"/>
                    </a:lnTo>
                    <a:lnTo>
                      <a:pt x="9" y="356"/>
                    </a:lnTo>
                    <a:lnTo>
                      <a:pt x="13" y="369"/>
                    </a:lnTo>
                    <a:lnTo>
                      <a:pt x="20" y="366"/>
                    </a:lnTo>
                    <a:lnTo>
                      <a:pt x="27" y="362"/>
                    </a:lnTo>
                    <a:lnTo>
                      <a:pt x="35" y="361"/>
                    </a:lnTo>
                    <a:lnTo>
                      <a:pt x="43" y="360"/>
                    </a:lnTo>
                    <a:lnTo>
                      <a:pt x="51" y="361"/>
                    </a:lnTo>
                    <a:lnTo>
                      <a:pt x="57" y="363"/>
                    </a:lnTo>
                    <a:lnTo>
                      <a:pt x="62" y="367"/>
                    </a:lnTo>
                    <a:lnTo>
                      <a:pt x="65" y="370"/>
                    </a:lnTo>
                    <a:lnTo>
                      <a:pt x="67" y="375"/>
                    </a:lnTo>
                    <a:lnTo>
                      <a:pt x="68" y="379"/>
                    </a:lnTo>
                    <a:lnTo>
                      <a:pt x="69" y="383"/>
                    </a:lnTo>
                    <a:lnTo>
                      <a:pt x="69" y="388"/>
                    </a:lnTo>
                    <a:lnTo>
                      <a:pt x="69" y="390"/>
                    </a:lnTo>
                    <a:lnTo>
                      <a:pt x="53" y="391"/>
                    </a:lnTo>
                    <a:lnTo>
                      <a:pt x="40" y="392"/>
                    </a:lnTo>
                    <a:lnTo>
                      <a:pt x="28" y="397"/>
                    </a:lnTo>
                    <a:lnTo>
                      <a:pt x="18" y="401"/>
                    </a:lnTo>
                    <a:lnTo>
                      <a:pt x="14" y="405"/>
                    </a:lnTo>
                    <a:lnTo>
                      <a:pt x="11" y="408"/>
                    </a:lnTo>
                    <a:lnTo>
                      <a:pt x="8" y="411"/>
                    </a:lnTo>
                    <a:lnTo>
                      <a:pt x="6" y="415"/>
                    </a:lnTo>
                    <a:lnTo>
                      <a:pt x="3" y="419"/>
                    </a:lnTo>
                    <a:lnTo>
                      <a:pt x="1" y="424"/>
                    </a:lnTo>
                    <a:lnTo>
                      <a:pt x="1" y="429"/>
                    </a:lnTo>
                    <a:lnTo>
                      <a:pt x="0" y="434"/>
                    </a:lnTo>
                    <a:lnTo>
                      <a:pt x="1" y="440"/>
                    </a:lnTo>
                    <a:lnTo>
                      <a:pt x="2" y="446"/>
                    </a:lnTo>
                    <a:lnTo>
                      <a:pt x="6" y="453"/>
                    </a:lnTo>
                    <a:lnTo>
                      <a:pt x="9" y="457"/>
                    </a:lnTo>
                    <a:lnTo>
                      <a:pt x="14" y="461"/>
                    </a:lnTo>
                    <a:lnTo>
                      <a:pt x="21" y="465"/>
                    </a:lnTo>
                    <a:lnTo>
                      <a:pt x="27" y="467"/>
                    </a:lnTo>
                    <a:lnTo>
                      <a:pt x="36" y="468"/>
                    </a:lnTo>
                    <a:lnTo>
                      <a:pt x="41" y="467"/>
                    </a:lnTo>
                    <a:lnTo>
                      <a:pt x="47" y="466"/>
                    </a:lnTo>
                    <a:lnTo>
                      <a:pt x="52" y="465"/>
                    </a:lnTo>
                    <a:lnTo>
                      <a:pt x="56" y="463"/>
                    </a:lnTo>
                    <a:lnTo>
                      <a:pt x="65" y="457"/>
                    </a:lnTo>
                    <a:lnTo>
                      <a:pt x="70" y="450"/>
                    </a:lnTo>
                    <a:lnTo>
                      <a:pt x="71" y="450"/>
                    </a:lnTo>
                    <a:lnTo>
                      <a:pt x="72" y="465"/>
                    </a:lnTo>
                    <a:lnTo>
                      <a:pt x="92" y="465"/>
                    </a:lnTo>
                    <a:close/>
                    <a:moveTo>
                      <a:pt x="69" y="426"/>
                    </a:moveTo>
                    <a:lnTo>
                      <a:pt x="69" y="429"/>
                    </a:lnTo>
                    <a:lnTo>
                      <a:pt x="68" y="432"/>
                    </a:lnTo>
                    <a:lnTo>
                      <a:pt x="67" y="436"/>
                    </a:lnTo>
                    <a:lnTo>
                      <a:pt x="65" y="439"/>
                    </a:lnTo>
                    <a:lnTo>
                      <a:pt x="62" y="442"/>
                    </a:lnTo>
                    <a:lnTo>
                      <a:pt x="58" y="446"/>
                    </a:lnTo>
                    <a:lnTo>
                      <a:pt x="55" y="448"/>
                    </a:lnTo>
                    <a:lnTo>
                      <a:pt x="51" y="450"/>
                    </a:lnTo>
                    <a:lnTo>
                      <a:pt x="47" y="451"/>
                    </a:lnTo>
                    <a:lnTo>
                      <a:pt x="41" y="451"/>
                    </a:lnTo>
                    <a:lnTo>
                      <a:pt x="37" y="451"/>
                    </a:lnTo>
                    <a:lnTo>
                      <a:pt x="34" y="450"/>
                    </a:lnTo>
                    <a:lnTo>
                      <a:pt x="30" y="449"/>
                    </a:lnTo>
                    <a:lnTo>
                      <a:pt x="27" y="447"/>
                    </a:lnTo>
                    <a:lnTo>
                      <a:pt x="25" y="444"/>
                    </a:lnTo>
                    <a:lnTo>
                      <a:pt x="23" y="440"/>
                    </a:lnTo>
                    <a:lnTo>
                      <a:pt x="22" y="436"/>
                    </a:lnTo>
                    <a:lnTo>
                      <a:pt x="22" y="431"/>
                    </a:lnTo>
                    <a:lnTo>
                      <a:pt x="22" y="427"/>
                    </a:lnTo>
                    <a:lnTo>
                      <a:pt x="23" y="424"/>
                    </a:lnTo>
                    <a:lnTo>
                      <a:pt x="24" y="420"/>
                    </a:lnTo>
                    <a:lnTo>
                      <a:pt x="26" y="418"/>
                    </a:lnTo>
                    <a:lnTo>
                      <a:pt x="30" y="412"/>
                    </a:lnTo>
                    <a:lnTo>
                      <a:pt x="37" y="409"/>
                    </a:lnTo>
                    <a:lnTo>
                      <a:pt x="44" y="407"/>
                    </a:lnTo>
                    <a:lnTo>
                      <a:pt x="52" y="406"/>
                    </a:lnTo>
                    <a:lnTo>
                      <a:pt x="61" y="405"/>
                    </a:lnTo>
                    <a:lnTo>
                      <a:pt x="69" y="405"/>
                    </a:lnTo>
                    <a:lnTo>
                      <a:pt x="69" y="426"/>
                    </a:lnTo>
                    <a:close/>
                    <a:moveTo>
                      <a:pt x="123" y="465"/>
                    </a:moveTo>
                    <a:lnTo>
                      <a:pt x="144" y="465"/>
                    </a:lnTo>
                    <a:lnTo>
                      <a:pt x="144" y="393"/>
                    </a:lnTo>
                    <a:lnTo>
                      <a:pt x="144" y="389"/>
                    </a:lnTo>
                    <a:lnTo>
                      <a:pt x="145" y="383"/>
                    </a:lnTo>
                    <a:lnTo>
                      <a:pt x="147" y="379"/>
                    </a:lnTo>
                    <a:lnTo>
                      <a:pt x="148" y="376"/>
                    </a:lnTo>
                    <a:lnTo>
                      <a:pt x="151" y="372"/>
                    </a:lnTo>
                    <a:lnTo>
                      <a:pt x="155" y="369"/>
                    </a:lnTo>
                    <a:lnTo>
                      <a:pt x="158" y="366"/>
                    </a:lnTo>
                    <a:lnTo>
                      <a:pt x="162" y="365"/>
                    </a:lnTo>
                    <a:lnTo>
                      <a:pt x="166" y="362"/>
                    </a:lnTo>
                    <a:lnTo>
                      <a:pt x="171" y="362"/>
                    </a:lnTo>
                    <a:lnTo>
                      <a:pt x="176" y="362"/>
                    </a:lnTo>
                    <a:lnTo>
                      <a:pt x="182" y="365"/>
                    </a:lnTo>
                    <a:lnTo>
                      <a:pt x="185" y="368"/>
                    </a:lnTo>
                    <a:lnTo>
                      <a:pt x="188" y="371"/>
                    </a:lnTo>
                    <a:lnTo>
                      <a:pt x="191" y="376"/>
                    </a:lnTo>
                    <a:lnTo>
                      <a:pt x="193" y="381"/>
                    </a:lnTo>
                    <a:lnTo>
                      <a:pt x="195" y="388"/>
                    </a:lnTo>
                    <a:lnTo>
                      <a:pt x="195" y="395"/>
                    </a:lnTo>
                    <a:lnTo>
                      <a:pt x="195" y="465"/>
                    </a:lnTo>
                    <a:lnTo>
                      <a:pt x="215" y="465"/>
                    </a:lnTo>
                    <a:lnTo>
                      <a:pt x="215" y="392"/>
                    </a:lnTo>
                    <a:lnTo>
                      <a:pt x="215" y="387"/>
                    </a:lnTo>
                    <a:lnTo>
                      <a:pt x="216" y="381"/>
                    </a:lnTo>
                    <a:lnTo>
                      <a:pt x="218" y="378"/>
                    </a:lnTo>
                    <a:lnTo>
                      <a:pt x="220" y="375"/>
                    </a:lnTo>
                    <a:lnTo>
                      <a:pt x="223" y="371"/>
                    </a:lnTo>
                    <a:lnTo>
                      <a:pt x="226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7" y="362"/>
                    </a:lnTo>
                    <a:lnTo>
                      <a:pt x="241" y="362"/>
                    </a:lnTo>
                    <a:lnTo>
                      <a:pt x="246" y="362"/>
                    </a:lnTo>
                    <a:lnTo>
                      <a:pt x="252" y="365"/>
                    </a:lnTo>
                    <a:lnTo>
                      <a:pt x="256" y="368"/>
                    </a:lnTo>
                    <a:lnTo>
                      <a:pt x="259" y="372"/>
                    </a:lnTo>
                    <a:lnTo>
                      <a:pt x="263" y="377"/>
                    </a:lnTo>
                    <a:lnTo>
                      <a:pt x="265" y="383"/>
                    </a:lnTo>
                    <a:lnTo>
                      <a:pt x="266" y="390"/>
                    </a:lnTo>
                    <a:lnTo>
                      <a:pt x="266" y="398"/>
                    </a:lnTo>
                    <a:lnTo>
                      <a:pt x="266" y="465"/>
                    </a:lnTo>
                    <a:lnTo>
                      <a:pt x="286" y="465"/>
                    </a:lnTo>
                    <a:lnTo>
                      <a:pt x="286" y="396"/>
                    </a:lnTo>
                    <a:lnTo>
                      <a:pt x="285" y="381"/>
                    </a:lnTo>
                    <a:lnTo>
                      <a:pt x="282" y="370"/>
                    </a:lnTo>
                    <a:lnTo>
                      <a:pt x="278" y="361"/>
                    </a:lnTo>
                    <a:lnTo>
                      <a:pt x="273" y="354"/>
                    </a:lnTo>
                    <a:lnTo>
                      <a:pt x="267" y="350"/>
                    </a:lnTo>
                    <a:lnTo>
                      <a:pt x="260" y="347"/>
                    </a:lnTo>
                    <a:lnTo>
                      <a:pt x="254" y="346"/>
                    </a:lnTo>
                    <a:lnTo>
                      <a:pt x="249" y="344"/>
                    </a:lnTo>
                    <a:lnTo>
                      <a:pt x="241" y="346"/>
                    </a:lnTo>
                    <a:lnTo>
                      <a:pt x="234" y="347"/>
                    </a:lnTo>
                    <a:lnTo>
                      <a:pt x="229" y="349"/>
                    </a:lnTo>
                    <a:lnTo>
                      <a:pt x="224" y="353"/>
                    </a:lnTo>
                    <a:lnTo>
                      <a:pt x="216" y="359"/>
                    </a:lnTo>
                    <a:lnTo>
                      <a:pt x="211" y="368"/>
                    </a:lnTo>
                    <a:lnTo>
                      <a:pt x="210" y="368"/>
                    </a:lnTo>
                    <a:lnTo>
                      <a:pt x="207" y="363"/>
                    </a:lnTo>
                    <a:lnTo>
                      <a:pt x="205" y="359"/>
                    </a:lnTo>
                    <a:lnTo>
                      <a:pt x="202" y="354"/>
                    </a:lnTo>
                    <a:lnTo>
                      <a:pt x="198" y="351"/>
                    </a:lnTo>
                    <a:lnTo>
                      <a:pt x="193" y="349"/>
                    </a:lnTo>
                    <a:lnTo>
                      <a:pt x="189" y="347"/>
                    </a:lnTo>
                    <a:lnTo>
                      <a:pt x="184" y="346"/>
                    </a:lnTo>
                    <a:lnTo>
                      <a:pt x="177" y="344"/>
                    </a:lnTo>
                    <a:lnTo>
                      <a:pt x="171" y="346"/>
                    </a:lnTo>
                    <a:lnTo>
                      <a:pt x="165" y="347"/>
                    </a:lnTo>
                    <a:lnTo>
                      <a:pt x="160" y="349"/>
                    </a:lnTo>
                    <a:lnTo>
                      <a:pt x="156" y="351"/>
                    </a:lnTo>
                    <a:lnTo>
                      <a:pt x="151" y="354"/>
                    </a:lnTo>
                    <a:lnTo>
                      <a:pt x="148" y="358"/>
                    </a:lnTo>
                    <a:lnTo>
                      <a:pt x="145" y="362"/>
                    </a:lnTo>
                    <a:lnTo>
                      <a:pt x="142" y="367"/>
                    </a:lnTo>
                    <a:lnTo>
                      <a:pt x="142" y="367"/>
                    </a:lnTo>
                    <a:lnTo>
                      <a:pt x="141" y="348"/>
                    </a:lnTo>
                    <a:lnTo>
                      <a:pt x="122" y="348"/>
                    </a:lnTo>
                    <a:lnTo>
                      <a:pt x="123" y="362"/>
                    </a:lnTo>
                    <a:lnTo>
                      <a:pt x="123" y="379"/>
                    </a:lnTo>
                    <a:lnTo>
                      <a:pt x="123" y="465"/>
                    </a:lnTo>
                    <a:close/>
                    <a:moveTo>
                      <a:pt x="337" y="465"/>
                    </a:moveTo>
                    <a:lnTo>
                      <a:pt x="338" y="446"/>
                    </a:lnTo>
                    <a:lnTo>
                      <a:pt x="338" y="446"/>
                    </a:lnTo>
                    <a:lnTo>
                      <a:pt x="341" y="451"/>
                    </a:lnTo>
                    <a:lnTo>
                      <a:pt x="346" y="456"/>
                    </a:lnTo>
                    <a:lnTo>
                      <a:pt x="350" y="459"/>
                    </a:lnTo>
                    <a:lnTo>
                      <a:pt x="354" y="463"/>
                    </a:lnTo>
                    <a:lnTo>
                      <a:pt x="360" y="465"/>
                    </a:lnTo>
                    <a:lnTo>
                      <a:pt x="365" y="466"/>
                    </a:lnTo>
                    <a:lnTo>
                      <a:pt x="371" y="467"/>
                    </a:lnTo>
                    <a:lnTo>
                      <a:pt x="377" y="468"/>
                    </a:lnTo>
                    <a:lnTo>
                      <a:pt x="386" y="467"/>
                    </a:lnTo>
                    <a:lnTo>
                      <a:pt x="395" y="464"/>
                    </a:lnTo>
                    <a:lnTo>
                      <a:pt x="404" y="459"/>
                    </a:lnTo>
                    <a:lnTo>
                      <a:pt x="412" y="451"/>
                    </a:lnTo>
                    <a:lnTo>
                      <a:pt x="415" y="448"/>
                    </a:lnTo>
                    <a:lnTo>
                      <a:pt x="418" y="444"/>
                    </a:lnTo>
                    <a:lnTo>
                      <a:pt x="421" y="438"/>
                    </a:lnTo>
                    <a:lnTo>
                      <a:pt x="423" y="432"/>
                    </a:lnTo>
                    <a:lnTo>
                      <a:pt x="426" y="426"/>
                    </a:lnTo>
                    <a:lnTo>
                      <a:pt x="427" y="419"/>
                    </a:lnTo>
                    <a:lnTo>
                      <a:pt x="428" y="412"/>
                    </a:lnTo>
                    <a:lnTo>
                      <a:pt x="428" y="405"/>
                    </a:lnTo>
                    <a:lnTo>
                      <a:pt x="427" y="392"/>
                    </a:lnTo>
                    <a:lnTo>
                      <a:pt x="425" y="380"/>
                    </a:lnTo>
                    <a:lnTo>
                      <a:pt x="420" y="370"/>
                    </a:lnTo>
                    <a:lnTo>
                      <a:pt x="415" y="361"/>
                    </a:lnTo>
                    <a:lnTo>
                      <a:pt x="407" y="354"/>
                    </a:lnTo>
                    <a:lnTo>
                      <a:pt x="399" y="349"/>
                    </a:lnTo>
                    <a:lnTo>
                      <a:pt x="394" y="347"/>
                    </a:lnTo>
                    <a:lnTo>
                      <a:pt x="390" y="346"/>
                    </a:lnTo>
                    <a:lnTo>
                      <a:pt x="385" y="344"/>
                    </a:lnTo>
                    <a:lnTo>
                      <a:pt x="379" y="344"/>
                    </a:lnTo>
                    <a:lnTo>
                      <a:pt x="373" y="344"/>
                    </a:lnTo>
                    <a:lnTo>
                      <a:pt x="367" y="347"/>
                    </a:lnTo>
                    <a:lnTo>
                      <a:pt x="361" y="348"/>
                    </a:lnTo>
                    <a:lnTo>
                      <a:pt x="357" y="350"/>
                    </a:lnTo>
                    <a:lnTo>
                      <a:pt x="351" y="353"/>
                    </a:lnTo>
                    <a:lnTo>
                      <a:pt x="347" y="358"/>
                    </a:lnTo>
                    <a:lnTo>
                      <a:pt x="344" y="361"/>
                    </a:lnTo>
                    <a:lnTo>
                      <a:pt x="340" y="367"/>
                    </a:lnTo>
                    <a:lnTo>
                      <a:pt x="340" y="367"/>
                    </a:lnTo>
                    <a:lnTo>
                      <a:pt x="340" y="292"/>
                    </a:lnTo>
                    <a:lnTo>
                      <a:pt x="320" y="292"/>
                    </a:lnTo>
                    <a:lnTo>
                      <a:pt x="320" y="435"/>
                    </a:lnTo>
                    <a:lnTo>
                      <a:pt x="320" y="450"/>
                    </a:lnTo>
                    <a:lnTo>
                      <a:pt x="319" y="465"/>
                    </a:lnTo>
                    <a:lnTo>
                      <a:pt x="337" y="465"/>
                    </a:lnTo>
                    <a:close/>
                    <a:moveTo>
                      <a:pt x="340" y="397"/>
                    </a:moveTo>
                    <a:lnTo>
                      <a:pt x="340" y="392"/>
                    </a:lnTo>
                    <a:lnTo>
                      <a:pt x="341" y="388"/>
                    </a:lnTo>
                    <a:lnTo>
                      <a:pt x="344" y="382"/>
                    </a:lnTo>
                    <a:lnTo>
                      <a:pt x="346" y="377"/>
                    </a:lnTo>
                    <a:lnTo>
                      <a:pt x="350" y="372"/>
                    </a:lnTo>
                    <a:lnTo>
                      <a:pt x="353" y="369"/>
                    </a:lnTo>
                    <a:lnTo>
                      <a:pt x="358" y="366"/>
                    </a:lnTo>
                    <a:lnTo>
                      <a:pt x="363" y="363"/>
                    </a:lnTo>
                    <a:lnTo>
                      <a:pt x="367" y="362"/>
                    </a:lnTo>
                    <a:lnTo>
                      <a:pt x="373" y="361"/>
                    </a:lnTo>
                    <a:lnTo>
                      <a:pt x="380" y="362"/>
                    </a:lnTo>
                    <a:lnTo>
                      <a:pt x="388" y="366"/>
                    </a:lnTo>
                    <a:lnTo>
                      <a:pt x="393" y="369"/>
                    </a:lnTo>
                    <a:lnTo>
                      <a:pt x="399" y="375"/>
                    </a:lnTo>
                    <a:lnTo>
                      <a:pt x="402" y="381"/>
                    </a:lnTo>
                    <a:lnTo>
                      <a:pt x="405" y="389"/>
                    </a:lnTo>
                    <a:lnTo>
                      <a:pt x="406" y="397"/>
                    </a:lnTo>
                    <a:lnTo>
                      <a:pt x="407" y="406"/>
                    </a:lnTo>
                    <a:lnTo>
                      <a:pt x="406" y="415"/>
                    </a:lnTo>
                    <a:lnTo>
                      <a:pt x="405" y="424"/>
                    </a:lnTo>
                    <a:lnTo>
                      <a:pt x="402" y="431"/>
                    </a:lnTo>
                    <a:lnTo>
                      <a:pt x="398" y="438"/>
                    </a:lnTo>
                    <a:lnTo>
                      <a:pt x="393" y="444"/>
                    </a:lnTo>
                    <a:lnTo>
                      <a:pt x="387" y="447"/>
                    </a:lnTo>
                    <a:lnTo>
                      <a:pt x="380" y="450"/>
                    </a:lnTo>
                    <a:lnTo>
                      <a:pt x="373" y="450"/>
                    </a:lnTo>
                    <a:lnTo>
                      <a:pt x="367" y="450"/>
                    </a:lnTo>
                    <a:lnTo>
                      <a:pt x="362" y="449"/>
                    </a:lnTo>
                    <a:lnTo>
                      <a:pt x="357" y="447"/>
                    </a:lnTo>
                    <a:lnTo>
                      <a:pt x="352" y="444"/>
                    </a:lnTo>
                    <a:lnTo>
                      <a:pt x="349" y="440"/>
                    </a:lnTo>
                    <a:lnTo>
                      <a:pt x="346" y="436"/>
                    </a:lnTo>
                    <a:lnTo>
                      <a:pt x="344" y="431"/>
                    </a:lnTo>
                    <a:lnTo>
                      <a:pt x="341" y="426"/>
                    </a:lnTo>
                    <a:lnTo>
                      <a:pt x="340" y="421"/>
                    </a:lnTo>
                    <a:lnTo>
                      <a:pt x="340" y="418"/>
                    </a:lnTo>
                    <a:lnTo>
                      <a:pt x="340" y="397"/>
                    </a:lnTo>
                    <a:close/>
                    <a:moveTo>
                      <a:pt x="474" y="465"/>
                    </a:moveTo>
                    <a:lnTo>
                      <a:pt x="474" y="348"/>
                    </a:lnTo>
                    <a:lnTo>
                      <a:pt x="454" y="348"/>
                    </a:lnTo>
                    <a:lnTo>
                      <a:pt x="454" y="465"/>
                    </a:lnTo>
                    <a:lnTo>
                      <a:pt x="474" y="465"/>
                    </a:lnTo>
                    <a:close/>
                    <a:moveTo>
                      <a:pt x="465" y="301"/>
                    </a:moveTo>
                    <a:lnTo>
                      <a:pt x="459" y="302"/>
                    </a:lnTo>
                    <a:lnTo>
                      <a:pt x="455" y="304"/>
                    </a:lnTo>
                    <a:lnTo>
                      <a:pt x="453" y="309"/>
                    </a:lnTo>
                    <a:lnTo>
                      <a:pt x="452" y="314"/>
                    </a:lnTo>
                    <a:lnTo>
                      <a:pt x="453" y="319"/>
                    </a:lnTo>
                    <a:lnTo>
                      <a:pt x="455" y="323"/>
                    </a:lnTo>
                    <a:lnTo>
                      <a:pt x="459" y="327"/>
                    </a:lnTo>
                    <a:lnTo>
                      <a:pt x="463" y="328"/>
                    </a:lnTo>
                    <a:lnTo>
                      <a:pt x="469" y="327"/>
                    </a:lnTo>
                    <a:lnTo>
                      <a:pt x="473" y="323"/>
                    </a:lnTo>
                    <a:lnTo>
                      <a:pt x="476" y="319"/>
                    </a:lnTo>
                    <a:lnTo>
                      <a:pt x="477" y="314"/>
                    </a:lnTo>
                    <a:lnTo>
                      <a:pt x="476" y="309"/>
                    </a:lnTo>
                    <a:lnTo>
                      <a:pt x="473" y="304"/>
                    </a:lnTo>
                    <a:lnTo>
                      <a:pt x="470" y="302"/>
                    </a:lnTo>
                    <a:lnTo>
                      <a:pt x="465" y="301"/>
                    </a:lnTo>
                    <a:close/>
                    <a:moveTo>
                      <a:pt x="601" y="410"/>
                    </a:moveTo>
                    <a:lnTo>
                      <a:pt x="602" y="406"/>
                    </a:lnTo>
                    <a:lnTo>
                      <a:pt x="602" y="400"/>
                    </a:lnTo>
                    <a:lnTo>
                      <a:pt x="601" y="391"/>
                    </a:lnTo>
                    <a:lnTo>
                      <a:pt x="600" y="382"/>
                    </a:lnTo>
                    <a:lnTo>
                      <a:pt x="596" y="373"/>
                    </a:lnTo>
                    <a:lnTo>
                      <a:pt x="592" y="365"/>
                    </a:lnTo>
                    <a:lnTo>
                      <a:pt x="589" y="360"/>
                    </a:lnTo>
                    <a:lnTo>
                      <a:pt x="585" y="357"/>
                    </a:lnTo>
                    <a:lnTo>
                      <a:pt x="582" y="353"/>
                    </a:lnTo>
                    <a:lnTo>
                      <a:pt x="578" y="350"/>
                    </a:lnTo>
                    <a:lnTo>
                      <a:pt x="573" y="348"/>
                    </a:lnTo>
                    <a:lnTo>
                      <a:pt x="567" y="346"/>
                    </a:lnTo>
                    <a:lnTo>
                      <a:pt x="561" y="344"/>
                    </a:lnTo>
                    <a:lnTo>
                      <a:pt x="554" y="344"/>
                    </a:lnTo>
                    <a:lnTo>
                      <a:pt x="549" y="344"/>
                    </a:lnTo>
                    <a:lnTo>
                      <a:pt x="542" y="346"/>
                    </a:lnTo>
                    <a:lnTo>
                      <a:pt x="537" y="348"/>
                    </a:lnTo>
                    <a:lnTo>
                      <a:pt x="531" y="350"/>
                    </a:lnTo>
                    <a:lnTo>
                      <a:pt x="527" y="352"/>
                    </a:lnTo>
                    <a:lnTo>
                      <a:pt x="523" y="356"/>
                    </a:lnTo>
                    <a:lnTo>
                      <a:pt x="519" y="359"/>
                    </a:lnTo>
                    <a:lnTo>
                      <a:pt x="515" y="363"/>
                    </a:lnTo>
                    <a:lnTo>
                      <a:pt x="509" y="372"/>
                    </a:lnTo>
                    <a:lnTo>
                      <a:pt x="504" y="383"/>
                    </a:lnTo>
                    <a:lnTo>
                      <a:pt x="501" y="396"/>
                    </a:lnTo>
                    <a:lnTo>
                      <a:pt x="501" y="408"/>
                    </a:lnTo>
                    <a:lnTo>
                      <a:pt x="501" y="421"/>
                    </a:lnTo>
                    <a:lnTo>
                      <a:pt x="504" y="432"/>
                    </a:lnTo>
                    <a:lnTo>
                      <a:pt x="507" y="438"/>
                    </a:lnTo>
                    <a:lnTo>
                      <a:pt x="509" y="442"/>
                    </a:lnTo>
                    <a:lnTo>
                      <a:pt x="512" y="447"/>
                    </a:lnTo>
                    <a:lnTo>
                      <a:pt x="515" y="451"/>
                    </a:lnTo>
                    <a:lnTo>
                      <a:pt x="520" y="455"/>
                    </a:lnTo>
                    <a:lnTo>
                      <a:pt x="524" y="458"/>
                    </a:lnTo>
                    <a:lnTo>
                      <a:pt x="528" y="460"/>
                    </a:lnTo>
                    <a:lnTo>
                      <a:pt x="534" y="464"/>
                    </a:lnTo>
                    <a:lnTo>
                      <a:pt x="539" y="465"/>
                    </a:lnTo>
                    <a:lnTo>
                      <a:pt x="544" y="466"/>
                    </a:lnTo>
                    <a:lnTo>
                      <a:pt x="551" y="467"/>
                    </a:lnTo>
                    <a:lnTo>
                      <a:pt x="557" y="467"/>
                    </a:lnTo>
                    <a:lnTo>
                      <a:pt x="569" y="467"/>
                    </a:lnTo>
                    <a:lnTo>
                      <a:pt x="580" y="465"/>
                    </a:lnTo>
                    <a:lnTo>
                      <a:pt x="589" y="463"/>
                    </a:lnTo>
                    <a:lnTo>
                      <a:pt x="595" y="460"/>
                    </a:lnTo>
                    <a:lnTo>
                      <a:pt x="591" y="445"/>
                    </a:lnTo>
                    <a:lnTo>
                      <a:pt x="585" y="447"/>
                    </a:lnTo>
                    <a:lnTo>
                      <a:pt x="578" y="449"/>
                    </a:lnTo>
                    <a:lnTo>
                      <a:pt x="570" y="450"/>
                    </a:lnTo>
                    <a:lnTo>
                      <a:pt x="560" y="451"/>
                    </a:lnTo>
                    <a:lnTo>
                      <a:pt x="552" y="450"/>
                    </a:lnTo>
                    <a:lnTo>
                      <a:pt x="544" y="448"/>
                    </a:lnTo>
                    <a:lnTo>
                      <a:pt x="538" y="446"/>
                    </a:lnTo>
                    <a:lnTo>
                      <a:pt x="533" y="441"/>
                    </a:lnTo>
                    <a:lnTo>
                      <a:pt x="528" y="436"/>
                    </a:lnTo>
                    <a:lnTo>
                      <a:pt x="524" y="429"/>
                    </a:lnTo>
                    <a:lnTo>
                      <a:pt x="522" y="420"/>
                    </a:lnTo>
                    <a:lnTo>
                      <a:pt x="521" y="410"/>
                    </a:lnTo>
                    <a:lnTo>
                      <a:pt x="601" y="410"/>
                    </a:lnTo>
                    <a:close/>
                    <a:moveTo>
                      <a:pt x="521" y="395"/>
                    </a:moveTo>
                    <a:lnTo>
                      <a:pt x="522" y="389"/>
                    </a:lnTo>
                    <a:lnTo>
                      <a:pt x="524" y="383"/>
                    </a:lnTo>
                    <a:lnTo>
                      <a:pt x="526" y="377"/>
                    </a:lnTo>
                    <a:lnTo>
                      <a:pt x="529" y="372"/>
                    </a:lnTo>
                    <a:lnTo>
                      <a:pt x="534" y="367"/>
                    </a:lnTo>
                    <a:lnTo>
                      <a:pt x="539" y="363"/>
                    </a:lnTo>
                    <a:lnTo>
                      <a:pt x="546" y="361"/>
                    </a:lnTo>
                    <a:lnTo>
                      <a:pt x="553" y="360"/>
                    </a:lnTo>
                    <a:lnTo>
                      <a:pt x="561" y="361"/>
                    </a:lnTo>
                    <a:lnTo>
                      <a:pt x="567" y="363"/>
                    </a:lnTo>
                    <a:lnTo>
                      <a:pt x="573" y="368"/>
                    </a:lnTo>
                    <a:lnTo>
                      <a:pt x="576" y="372"/>
                    </a:lnTo>
                    <a:lnTo>
                      <a:pt x="579" y="378"/>
                    </a:lnTo>
                    <a:lnTo>
                      <a:pt x="580" y="383"/>
                    </a:lnTo>
                    <a:lnTo>
                      <a:pt x="581" y="389"/>
                    </a:lnTo>
                    <a:lnTo>
                      <a:pt x="581" y="395"/>
                    </a:lnTo>
                    <a:lnTo>
                      <a:pt x="521" y="395"/>
                    </a:lnTo>
                    <a:close/>
                    <a:moveTo>
                      <a:pt x="628" y="465"/>
                    </a:moveTo>
                    <a:lnTo>
                      <a:pt x="648" y="465"/>
                    </a:lnTo>
                    <a:lnTo>
                      <a:pt x="648" y="395"/>
                    </a:lnTo>
                    <a:lnTo>
                      <a:pt x="648" y="389"/>
                    </a:lnTo>
                    <a:lnTo>
                      <a:pt x="649" y="385"/>
                    </a:lnTo>
                    <a:lnTo>
                      <a:pt x="651" y="380"/>
                    </a:lnTo>
                    <a:lnTo>
                      <a:pt x="654" y="376"/>
                    </a:lnTo>
                    <a:lnTo>
                      <a:pt x="656" y="372"/>
                    </a:lnTo>
                    <a:lnTo>
                      <a:pt x="659" y="369"/>
                    </a:lnTo>
                    <a:lnTo>
                      <a:pt x="663" y="366"/>
                    </a:lnTo>
                    <a:lnTo>
                      <a:pt x="668" y="365"/>
                    </a:lnTo>
                    <a:lnTo>
                      <a:pt x="672" y="362"/>
                    </a:lnTo>
                    <a:lnTo>
                      <a:pt x="677" y="362"/>
                    </a:lnTo>
                    <a:lnTo>
                      <a:pt x="684" y="363"/>
                    </a:lnTo>
                    <a:lnTo>
                      <a:pt x="689" y="366"/>
                    </a:lnTo>
                    <a:lnTo>
                      <a:pt x="695" y="368"/>
                    </a:lnTo>
                    <a:lnTo>
                      <a:pt x="698" y="372"/>
                    </a:lnTo>
                    <a:lnTo>
                      <a:pt x="700" y="378"/>
                    </a:lnTo>
                    <a:lnTo>
                      <a:pt x="702" y="383"/>
                    </a:lnTo>
                    <a:lnTo>
                      <a:pt x="703" y="390"/>
                    </a:lnTo>
                    <a:lnTo>
                      <a:pt x="703" y="397"/>
                    </a:lnTo>
                    <a:lnTo>
                      <a:pt x="703" y="465"/>
                    </a:lnTo>
                    <a:lnTo>
                      <a:pt x="725" y="465"/>
                    </a:lnTo>
                    <a:lnTo>
                      <a:pt x="725" y="395"/>
                    </a:lnTo>
                    <a:lnTo>
                      <a:pt x="724" y="388"/>
                    </a:lnTo>
                    <a:lnTo>
                      <a:pt x="724" y="381"/>
                    </a:lnTo>
                    <a:lnTo>
                      <a:pt x="722" y="376"/>
                    </a:lnTo>
                    <a:lnTo>
                      <a:pt x="720" y="370"/>
                    </a:lnTo>
                    <a:lnTo>
                      <a:pt x="716" y="361"/>
                    </a:lnTo>
                    <a:lnTo>
                      <a:pt x="710" y="354"/>
                    </a:lnTo>
                    <a:lnTo>
                      <a:pt x="703" y="350"/>
                    </a:lnTo>
                    <a:lnTo>
                      <a:pt x="697" y="347"/>
                    </a:lnTo>
                    <a:lnTo>
                      <a:pt x="690" y="346"/>
                    </a:lnTo>
                    <a:lnTo>
                      <a:pt x="684" y="344"/>
                    </a:lnTo>
                    <a:lnTo>
                      <a:pt x="677" y="346"/>
                    </a:lnTo>
                    <a:lnTo>
                      <a:pt x="671" y="347"/>
                    </a:lnTo>
                    <a:lnTo>
                      <a:pt x="665" y="349"/>
                    </a:lnTo>
                    <a:lnTo>
                      <a:pt x="660" y="351"/>
                    </a:lnTo>
                    <a:lnTo>
                      <a:pt x="656" y="354"/>
                    </a:lnTo>
                    <a:lnTo>
                      <a:pt x="651" y="359"/>
                    </a:lnTo>
                    <a:lnTo>
                      <a:pt x="649" y="362"/>
                    </a:lnTo>
                    <a:lnTo>
                      <a:pt x="646" y="367"/>
                    </a:lnTo>
                    <a:lnTo>
                      <a:pt x="646" y="367"/>
                    </a:lnTo>
                    <a:lnTo>
                      <a:pt x="645" y="348"/>
                    </a:lnTo>
                    <a:lnTo>
                      <a:pt x="627" y="348"/>
                    </a:lnTo>
                    <a:lnTo>
                      <a:pt x="627" y="362"/>
                    </a:lnTo>
                    <a:lnTo>
                      <a:pt x="628" y="379"/>
                    </a:lnTo>
                    <a:lnTo>
                      <a:pt x="628" y="465"/>
                    </a:lnTo>
                    <a:close/>
                    <a:moveTo>
                      <a:pt x="762" y="319"/>
                    </a:moveTo>
                    <a:lnTo>
                      <a:pt x="762" y="348"/>
                    </a:lnTo>
                    <a:lnTo>
                      <a:pt x="744" y="348"/>
                    </a:lnTo>
                    <a:lnTo>
                      <a:pt x="744" y="363"/>
                    </a:lnTo>
                    <a:lnTo>
                      <a:pt x="762" y="363"/>
                    </a:lnTo>
                    <a:lnTo>
                      <a:pt x="762" y="428"/>
                    </a:lnTo>
                    <a:lnTo>
                      <a:pt x="763" y="438"/>
                    </a:lnTo>
                    <a:lnTo>
                      <a:pt x="764" y="446"/>
                    </a:lnTo>
                    <a:lnTo>
                      <a:pt x="766" y="453"/>
                    </a:lnTo>
                    <a:lnTo>
                      <a:pt x="770" y="458"/>
                    </a:lnTo>
                    <a:lnTo>
                      <a:pt x="774" y="463"/>
                    </a:lnTo>
                    <a:lnTo>
                      <a:pt x="779" y="465"/>
                    </a:lnTo>
                    <a:lnTo>
                      <a:pt x="785" y="467"/>
                    </a:lnTo>
                    <a:lnTo>
                      <a:pt x="792" y="467"/>
                    </a:lnTo>
                    <a:lnTo>
                      <a:pt x="803" y="467"/>
                    </a:lnTo>
                    <a:lnTo>
                      <a:pt x="810" y="465"/>
                    </a:lnTo>
                    <a:lnTo>
                      <a:pt x="810" y="448"/>
                    </a:lnTo>
                    <a:lnTo>
                      <a:pt x="805" y="449"/>
                    </a:lnTo>
                    <a:lnTo>
                      <a:pt x="797" y="450"/>
                    </a:lnTo>
                    <a:lnTo>
                      <a:pt x="794" y="449"/>
                    </a:lnTo>
                    <a:lnTo>
                      <a:pt x="791" y="448"/>
                    </a:lnTo>
                    <a:lnTo>
                      <a:pt x="787" y="447"/>
                    </a:lnTo>
                    <a:lnTo>
                      <a:pt x="785" y="444"/>
                    </a:lnTo>
                    <a:lnTo>
                      <a:pt x="784" y="440"/>
                    </a:lnTo>
                    <a:lnTo>
                      <a:pt x="783" y="437"/>
                    </a:lnTo>
                    <a:lnTo>
                      <a:pt x="782" y="432"/>
                    </a:lnTo>
                    <a:lnTo>
                      <a:pt x="782" y="427"/>
                    </a:lnTo>
                    <a:lnTo>
                      <a:pt x="782" y="363"/>
                    </a:lnTo>
                    <a:lnTo>
                      <a:pt x="812" y="363"/>
                    </a:lnTo>
                    <a:lnTo>
                      <a:pt x="812" y="348"/>
                    </a:lnTo>
                    <a:lnTo>
                      <a:pt x="782" y="348"/>
                    </a:lnTo>
                    <a:lnTo>
                      <a:pt x="782" y="313"/>
                    </a:lnTo>
                    <a:lnTo>
                      <a:pt x="762" y="319"/>
                    </a:lnTo>
                    <a:close/>
                    <a:moveTo>
                      <a:pt x="926" y="410"/>
                    </a:moveTo>
                    <a:lnTo>
                      <a:pt x="926" y="406"/>
                    </a:lnTo>
                    <a:lnTo>
                      <a:pt x="926" y="400"/>
                    </a:lnTo>
                    <a:lnTo>
                      <a:pt x="926" y="391"/>
                    </a:lnTo>
                    <a:lnTo>
                      <a:pt x="924" y="382"/>
                    </a:lnTo>
                    <a:lnTo>
                      <a:pt x="921" y="373"/>
                    </a:lnTo>
                    <a:lnTo>
                      <a:pt x="917" y="365"/>
                    </a:lnTo>
                    <a:lnTo>
                      <a:pt x="914" y="360"/>
                    </a:lnTo>
                    <a:lnTo>
                      <a:pt x="911" y="357"/>
                    </a:lnTo>
                    <a:lnTo>
                      <a:pt x="906" y="353"/>
                    </a:lnTo>
                    <a:lnTo>
                      <a:pt x="902" y="350"/>
                    </a:lnTo>
                    <a:lnTo>
                      <a:pt x="898" y="348"/>
                    </a:lnTo>
                    <a:lnTo>
                      <a:pt x="892" y="346"/>
                    </a:lnTo>
                    <a:lnTo>
                      <a:pt x="886" y="344"/>
                    </a:lnTo>
                    <a:lnTo>
                      <a:pt x="879" y="344"/>
                    </a:lnTo>
                    <a:lnTo>
                      <a:pt x="873" y="344"/>
                    </a:lnTo>
                    <a:lnTo>
                      <a:pt x="867" y="346"/>
                    </a:lnTo>
                    <a:lnTo>
                      <a:pt x="862" y="348"/>
                    </a:lnTo>
                    <a:lnTo>
                      <a:pt x="857" y="350"/>
                    </a:lnTo>
                    <a:lnTo>
                      <a:pt x="852" y="352"/>
                    </a:lnTo>
                    <a:lnTo>
                      <a:pt x="848" y="356"/>
                    </a:lnTo>
                    <a:lnTo>
                      <a:pt x="844" y="359"/>
                    </a:lnTo>
                    <a:lnTo>
                      <a:pt x="839" y="363"/>
                    </a:lnTo>
                    <a:lnTo>
                      <a:pt x="834" y="372"/>
                    </a:lnTo>
                    <a:lnTo>
                      <a:pt x="830" y="383"/>
                    </a:lnTo>
                    <a:lnTo>
                      <a:pt x="826" y="396"/>
                    </a:lnTo>
                    <a:lnTo>
                      <a:pt x="825" y="408"/>
                    </a:lnTo>
                    <a:lnTo>
                      <a:pt x="826" y="421"/>
                    </a:lnTo>
                    <a:lnTo>
                      <a:pt x="830" y="432"/>
                    </a:lnTo>
                    <a:lnTo>
                      <a:pt x="832" y="438"/>
                    </a:lnTo>
                    <a:lnTo>
                      <a:pt x="834" y="442"/>
                    </a:lnTo>
                    <a:lnTo>
                      <a:pt x="837" y="447"/>
                    </a:lnTo>
                    <a:lnTo>
                      <a:pt x="840" y="451"/>
                    </a:lnTo>
                    <a:lnTo>
                      <a:pt x="845" y="455"/>
                    </a:lnTo>
                    <a:lnTo>
                      <a:pt x="848" y="458"/>
                    </a:lnTo>
                    <a:lnTo>
                      <a:pt x="853" y="460"/>
                    </a:lnTo>
                    <a:lnTo>
                      <a:pt x="858" y="464"/>
                    </a:lnTo>
                    <a:lnTo>
                      <a:pt x="863" y="465"/>
                    </a:lnTo>
                    <a:lnTo>
                      <a:pt x="870" y="466"/>
                    </a:lnTo>
                    <a:lnTo>
                      <a:pt x="875" y="467"/>
                    </a:lnTo>
                    <a:lnTo>
                      <a:pt x="881" y="467"/>
                    </a:lnTo>
                    <a:lnTo>
                      <a:pt x="894" y="467"/>
                    </a:lnTo>
                    <a:lnTo>
                      <a:pt x="904" y="465"/>
                    </a:lnTo>
                    <a:lnTo>
                      <a:pt x="913" y="463"/>
                    </a:lnTo>
                    <a:lnTo>
                      <a:pt x="919" y="460"/>
                    </a:lnTo>
                    <a:lnTo>
                      <a:pt x="916" y="445"/>
                    </a:lnTo>
                    <a:lnTo>
                      <a:pt x="909" y="447"/>
                    </a:lnTo>
                    <a:lnTo>
                      <a:pt x="903" y="449"/>
                    </a:lnTo>
                    <a:lnTo>
                      <a:pt x="894" y="450"/>
                    </a:lnTo>
                    <a:lnTo>
                      <a:pt x="885" y="451"/>
                    </a:lnTo>
                    <a:lnTo>
                      <a:pt x="877" y="450"/>
                    </a:lnTo>
                    <a:lnTo>
                      <a:pt x="870" y="448"/>
                    </a:lnTo>
                    <a:lnTo>
                      <a:pt x="863" y="446"/>
                    </a:lnTo>
                    <a:lnTo>
                      <a:pt x="858" y="441"/>
                    </a:lnTo>
                    <a:lnTo>
                      <a:pt x="852" y="436"/>
                    </a:lnTo>
                    <a:lnTo>
                      <a:pt x="849" y="429"/>
                    </a:lnTo>
                    <a:lnTo>
                      <a:pt x="846" y="420"/>
                    </a:lnTo>
                    <a:lnTo>
                      <a:pt x="846" y="410"/>
                    </a:lnTo>
                    <a:lnTo>
                      <a:pt x="926" y="410"/>
                    </a:lnTo>
                    <a:close/>
                    <a:moveTo>
                      <a:pt x="846" y="395"/>
                    </a:moveTo>
                    <a:lnTo>
                      <a:pt x="847" y="389"/>
                    </a:lnTo>
                    <a:lnTo>
                      <a:pt x="848" y="383"/>
                    </a:lnTo>
                    <a:lnTo>
                      <a:pt x="851" y="377"/>
                    </a:lnTo>
                    <a:lnTo>
                      <a:pt x="854" y="372"/>
                    </a:lnTo>
                    <a:lnTo>
                      <a:pt x="859" y="367"/>
                    </a:lnTo>
                    <a:lnTo>
                      <a:pt x="864" y="363"/>
                    </a:lnTo>
                    <a:lnTo>
                      <a:pt x="870" y="361"/>
                    </a:lnTo>
                    <a:lnTo>
                      <a:pt x="877" y="360"/>
                    </a:lnTo>
                    <a:lnTo>
                      <a:pt x="886" y="361"/>
                    </a:lnTo>
                    <a:lnTo>
                      <a:pt x="892" y="363"/>
                    </a:lnTo>
                    <a:lnTo>
                      <a:pt x="897" y="368"/>
                    </a:lnTo>
                    <a:lnTo>
                      <a:pt x="901" y="372"/>
                    </a:lnTo>
                    <a:lnTo>
                      <a:pt x="903" y="378"/>
                    </a:lnTo>
                    <a:lnTo>
                      <a:pt x="905" y="383"/>
                    </a:lnTo>
                    <a:lnTo>
                      <a:pt x="906" y="389"/>
                    </a:lnTo>
                    <a:lnTo>
                      <a:pt x="906" y="395"/>
                    </a:lnTo>
                    <a:lnTo>
                      <a:pt x="846" y="395"/>
                    </a:lnTo>
                    <a:close/>
                    <a:moveTo>
                      <a:pt x="944" y="459"/>
                    </a:moveTo>
                    <a:lnTo>
                      <a:pt x="951" y="463"/>
                    </a:lnTo>
                    <a:lnTo>
                      <a:pt x="958" y="465"/>
                    </a:lnTo>
                    <a:lnTo>
                      <a:pt x="967" y="467"/>
                    </a:lnTo>
                    <a:lnTo>
                      <a:pt x="975" y="467"/>
                    </a:lnTo>
                    <a:lnTo>
                      <a:pt x="985" y="467"/>
                    </a:lnTo>
                    <a:lnTo>
                      <a:pt x="994" y="465"/>
                    </a:lnTo>
                    <a:lnTo>
                      <a:pt x="1001" y="461"/>
                    </a:lnTo>
                    <a:lnTo>
                      <a:pt x="1008" y="458"/>
                    </a:lnTo>
                    <a:lnTo>
                      <a:pt x="1012" y="453"/>
                    </a:lnTo>
                    <a:lnTo>
                      <a:pt x="1015" y="447"/>
                    </a:lnTo>
                    <a:lnTo>
                      <a:pt x="1017" y="439"/>
                    </a:lnTo>
                    <a:lnTo>
                      <a:pt x="1019" y="432"/>
                    </a:lnTo>
                    <a:lnTo>
                      <a:pt x="1019" y="426"/>
                    </a:lnTo>
                    <a:lnTo>
                      <a:pt x="1016" y="420"/>
                    </a:lnTo>
                    <a:lnTo>
                      <a:pt x="1014" y="416"/>
                    </a:lnTo>
                    <a:lnTo>
                      <a:pt x="1011" y="411"/>
                    </a:lnTo>
                    <a:lnTo>
                      <a:pt x="1007" y="407"/>
                    </a:lnTo>
                    <a:lnTo>
                      <a:pt x="1001" y="403"/>
                    </a:lnTo>
                    <a:lnTo>
                      <a:pt x="996" y="400"/>
                    </a:lnTo>
                    <a:lnTo>
                      <a:pt x="988" y="397"/>
                    </a:lnTo>
                    <a:lnTo>
                      <a:pt x="979" y="392"/>
                    </a:lnTo>
                    <a:lnTo>
                      <a:pt x="972" y="388"/>
                    </a:lnTo>
                    <a:lnTo>
                      <a:pt x="970" y="386"/>
                    </a:lnTo>
                    <a:lnTo>
                      <a:pt x="968" y="383"/>
                    </a:lnTo>
                    <a:lnTo>
                      <a:pt x="967" y="380"/>
                    </a:lnTo>
                    <a:lnTo>
                      <a:pt x="967" y="377"/>
                    </a:lnTo>
                    <a:lnTo>
                      <a:pt x="967" y="373"/>
                    </a:lnTo>
                    <a:lnTo>
                      <a:pt x="968" y="370"/>
                    </a:lnTo>
                    <a:lnTo>
                      <a:pt x="970" y="368"/>
                    </a:lnTo>
                    <a:lnTo>
                      <a:pt x="972" y="366"/>
                    </a:lnTo>
                    <a:lnTo>
                      <a:pt x="974" y="363"/>
                    </a:lnTo>
                    <a:lnTo>
                      <a:pt x="978" y="362"/>
                    </a:lnTo>
                    <a:lnTo>
                      <a:pt x="982" y="361"/>
                    </a:lnTo>
                    <a:lnTo>
                      <a:pt x="986" y="361"/>
                    </a:lnTo>
                    <a:lnTo>
                      <a:pt x="994" y="361"/>
                    </a:lnTo>
                    <a:lnTo>
                      <a:pt x="1000" y="363"/>
                    </a:lnTo>
                    <a:lnTo>
                      <a:pt x="1006" y="366"/>
                    </a:lnTo>
                    <a:lnTo>
                      <a:pt x="1009" y="368"/>
                    </a:lnTo>
                    <a:lnTo>
                      <a:pt x="1014" y="352"/>
                    </a:lnTo>
                    <a:lnTo>
                      <a:pt x="1009" y="349"/>
                    </a:lnTo>
                    <a:lnTo>
                      <a:pt x="1002" y="347"/>
                    </a:lnTo>
                    <a:lnTo>
                      <a:pt x="995" y="346"/>
                    </a:lnTo>
                    <a:lnTo>
                      <a:pt x="986" y="344"/>
                    </a:lnTo>
                    <a:lnTo>
                      <a:pt x="978" y="346"/>
                    </a:lnTo>
                    <a:lnTo>
                      <a:pt x="970" y="348"/>
                    </a:lnTo>
                    <a:lnTo>
                      <a:pt x="963" y="350"/>
                    </a:lnTo>
                    <a:lnTo>
                      <a:pt x="958" y="354"/>
                    </a:lnTo>
                    <a:lnTo>
                      <a:pt x="953" y="360"/>
                    </a:lnTo>
                    <a:lnTo>
                      <a:pt x="949" y="366"/>
                    </a:lnTo>
                    <a:lnTo>
                      <a:pt x="947" y="372"/>
                    </a:lnTo>
                    <a:lnTo>
                      <a:pt x="947" y="379"/>
                    </a:lnTo>
                    <a:lnTo>
                      <a:pt x="947" y="385"/>
                    </a:lnTo>
                    <a:lnTo>
                      <a:pt x="949" y="389"/>
                    </a:lnTo>
                    <a:lnTo>
                      <a:pt x="952" y="393"/>
                    </a:lnTo>
                    <a:lnTo>
                      <a:pt x="955" y="398"/>
                    </a:lnTo>
                    <a:lnTo>
                      <a:pt x="959" y="402"/>
                    </a:lnTo>
                    <a:lnTo>
                      <a:pt x="963" y="406"/>
                    </a:lnTo>
                    <a:lnTo>
                      <a:pt x="970" y="409"/>
                    </a:lnTo>
                    <a:lnTo>
                      <a:pt x="978" y="412"/>
                    </a:lnTo>
                    <a:lnTo>
                      <a:pt x="987" y="417"/>
                    </a:lnTo>
                    <a:lnTo>
                      <a:pt x="994" y="421"/>
                    </a:lnTo>
                    <a:lnTo>
                      <a:pt x="996" y="425"/>
                    </a:lnTo>
                    <a:lnTo>
                      <a:pt x="997" y="427"/>
                    </a:lnTo>
                    <a:lnTo>
                      <a:pt x="998" y="430"/>
                    </a:lnTo>
                    <a:lnTo>
                      <a:pt x="998" y="434"/>
                    </a:lnTo>
                    <a:lnTo>
                      <a:pt x="998" y="438"/>
                    </a:lnTo>
                    <a:lnTo>
                      <a:pt x="997" y="441"/>
                    </a:lnTo>
                    <a:lnTo>
                      <a:pt x="996" y="444"/>
                    </a:lnTo>
                    <a:lnTo>
                      <a:pt x="993" y="447"/>
                    </a:lnTo>
                    <a:lnTo>
                      <a:pt x="990" y="449"/>
                    </a:lnTo>
                    <a:lnTo>
                      <a:pt x="986" y="450"/>
                    </a:lnTo>
                    <a:lnTo>
                      <a:pt x="982" y="451"/>
                    </a:lnTo>
                    <a:lnTo>
                      <a:pt x="976" y="451"/>
                    </a:lnTo>
                    <a:lnTo>
                      <a:pt x="969" y="451"/>
                    </a:lnTo>
                    <a:lnTo>
                      <a:pt x="961" y="449"/>
                    </a:lnTo>
                    <a:lnTo>
                      <a:pt x="955" y="446"/>
                    </a:lnTo>
                    <a:lnTo>
                      <a:pt x="949" y="444"/>
                    </a:lnTo>
                    <a:lnTo>
                      <a:pt x="944" y="459"/>
                    </a:lnTo>
                    <a:close/>
                    <a:moveTo>
                      <a:pt x="1173" y="292"/>
                    </a:moveTo>
                    <a:lnTo>
                      <a:pt x="1173" y="362"/>
                    </a:lnTo>
                    <a:lnTo>
                      <a:pt x="1173" y="362"/>
                    </a:lnTo>
                    <a:lnTo>
                      <a:pt x="1170" y="359"/>
                    </a:lnTo>
                    <a:lnTo>
                      <a:pt x="1168" y="356"/>
                    </a:lnTo>
                    <a:lnTo>
                      <a:pt x="1164" y="352"/>
                    </a:lnTo>
                    <a:lnTo>
                      <a:pt x="1160" y="350"/>
                    </a:lnTo>
                    <a:lnTo>
                      <a:pt x="1156" y="348"/>
                    </a:lnTo>
                    <a:lnTo>
                      <a:pt x="1150" y="346"/>
                    </a:lnTo>
                    <a:lnTo>
                      <a:pt x="1144" y="344"/>
                    </a:lnTo>
                    <a:lnTo>
                      <a:pt x="1138" y="344"/>
                    </a:lnTo>
                    <a:lnTo>
                      <a:pt x="1133" y="344"/>
                    </a:lnTo>
                    <a:lnTo>
                      <a:pt x="1128" y="346"/>
                    </a:lnTo>
                    <a:lnTo>
                      <a:pt x="1123" y="347"/>
                    </a:lnTo>
                    <a:lnTo>
                      <a:pt x="1118" y="349"/>
                    </a:lnTo>
                    <a:lnTo>
                      <a:pt x="1109" y="354"/>
                    </a:lnTo>
                    <a:lnTo>
                      <a:pt x="1102" y="361"/>
                    </a:lnTo>
                    <a:lnTo>
                      <a:pt x="1098" y="366"/>
                    </a:lnTo>
                    <a:lnTo>
                      <a:pt x="1095" y="370"/>
                    </a:lnTo>
                    <a:lnTo>
                      <a:pt x="1093" y="376"/>
                    </a:lnTo>
                    <a:lnTo>
                      <a:pt x="1091" y="381"/>
                    </a:lnTo>
                    <a:lnTo>
                      <a:pt x="1089" y="388"/>
                    </a:lnTo>
                    <a:lnTo>
                      <a:pt x="1088" y="393"/>
                    </a:lnTo>
                    <a:lnTo>
                      <a:pt x="1088" y="400"/>
                    </a:lnTo>
                    <a:lnTo>
                      <a:pt x="1087" y="408"/>
                    </a:lnTo>
                    <a:lnTo>
                      <a:pt x="1088" y="420"/>
                    </a:lnTo>
                    <a:lnTo>
                      <a:pt x="1091" y="432"/>
                    </a:lnTo>
                    <a:lnTo>
                      <a:pt x="1095" y="442"/>
                    </a:lnTo>
                    <a:lnTo>
                      <a:pt x="1101" y="451"/>
                    </a:lnTo>
                    <a:lnTo>
                      <a:pt x="1108" y="458"/>
                    </a:lnTo>
                    <a:lnTo>
                      <a:pt x="1117" y="464"/>
                    </a:lnTo>
                    <a:lnTo>
                      <a:pt x="1121" y="465"/>
                    </a:lnTo>
                    <a:lnTo>
                      <a:pt x="1125" y="467"/>
                    </a:lnTo>
                    <a:lnTo>
                      <a:pt x="1131" y="467"/>
                    </a:lnTo>
                    <a:lnTo>
                      <a:pt x="1135" y="468"/>
                    </a:lnTo>
                    <a:lnTo>
                      <a:pt x="1143" y="467"/>
                    </a:lnTo>
                    <a:lnTo>
                      <a:pt x="1149" y="466"/>
                    </a:lnTo>
                    <a:lnTo>
                      <a:pt x="1155" y="464"/>
                    </a:lnTo>
                    <a:lnTo>
                      <a:pt x="1160" y="461"/>
                    </a:lnTo>
                    <a:lnTo>
                      <a:pt x="1164" y="458"/>
                    </a:lnTo>
                    <a:lnTo>
                      <a:pt x="1169" y="454"/>
                    </a:lnTo>
                    <a:lnTo>
                      <a:pt x="1172" y="449"/>
                    </a:lnTo>
                    <a:lnTo>
                      <a:pt x="1175" y="445"/>
                    </a:lnTo>
                    <a:lnTo>
                      <a:pt x="1175" y="445"/>
                    </a:lnTo>
                    <a:lnTo>
                      <a:pt x="1176" y="465"/>
                    </a:lnTo>
                    <a:lnTo>
                      <a:pt x="1195" y="465"/>
                    </a:lnTo>
                    <a:lnTo>
                      <a:pt x="1194" y="450"/>
                    </a:lnTo>
                    <a:lnTo>
                      <a:pt x="1194" y="435"/>
                    </a:lnTo>
                    <a:lnTo>
                      <a:pt x="1194" y="292"/>
                    </a:lnTo>
                    <a:lnTo>
                      <a:pt x="1173" y="292"/>
                    </a:lnTo>
                    <a:close/>
                    <a:moveTo>
                      <a:pt x="1173" y="416"/>
                    </a:moveTo>
                    <a:lnTo>
                      <a:pt x="1173" y="420"/>
                    </a:lnTo>
                    <a:lnTo>
                      <a:pt x="1172" y="425"/>
                    </a:lnTo>
                    <a:lnTo>
                      <a:pt x="1170" y="430"/>
                    </a:lnTo>
                    <a:lnTo>
                      <a:pt x="1168" y="436"/>
                    </a:lnTo>
                    <a:lnTo>
                      <a:pt x="1164" y="440"/>
                    </a:lnTo>
                    <a:lnTo>
                      <a:pt x="1161" y="444"/>
                    </a:lnTo>
                    <a:lnTo>
                      <a:pt x="1157" y="447"/>
                    </a:lnTo>
                    <a:lnTo>
                      <a:pt x="1151" y="449"/>
                    </a:lnTo>
                    <a:lnTo>
                      <a:pt x="1147" y="450"/>
                    </a:lnTo>
                    <a:lnTo>
                      <a:pt x="1142" y="450"/>
                    </a:lnTo>
                    <a:lnTo>
                      <a:pt x="1134" y="449"/>
                    </a:lnTo>
                    <a:lnTo>
                      <a:pt x="1127" y="447"/>
                    </a:lnTo>
                    <a:lnTo>
                      <a:pt x="1121" y="442"/>
                    </a:lnTo>
                    <a:lnTo>
                      <a:pt x="1117" y="438"/>
                    </a:lnTo>
                    <a:lnTo>
                      <a:pt x="1113" y="431"/>
                    </a:lnTo>
                    <a:lnTo>
                      <a:pt x="1110" y="424"/>
                    </a:lnTo>
                    <a:lnTo>
                      <a:pt x="1108" y="416"/>
                    </a:lnTo>
                    <a:lnTo>
                      <a:pt x="1108" y="407"/>
                    </a:lnTo>
                    <a:lnTo>
                      <a:pt x="1108" y="398"/>
                    </a:lnTo>
                    <a:lnTo>
                      <a:pt x="1110" y="389"/>
                    </a:lnTo>
                    <a:lnTo>
                      <a:pt x="1114" y="381"/>
                    </a:lnTo>
                    <a:lnTo>
                      <a:pt x="1117" y="375"/>
                    </a:lnTo>
                    <a:lnTo>
                      <a:pt x="1122" y="369"/>
                    </a:lnTo>
                    <a:lnTo>
                      <a:pt x="1128" y="365"/>
                    </a:lnTo>
                    <a:lnTo>
                      <a:pt x="1134" y="362"/>
                    </a:lnTo>
                    <a:lnTo>
                      <a:pt x="1142" y="361"/>
                    </a:lnTo>
                    <a:lnTo>
                      <a:pt x="1148" y="362"/>
                    </a:lnTo>
                    <a:lnTo>
                      <a:pt x="1152" y="363"/>
                    </a:lnTo>
                    <a:lnTo>
                      <a:pt x="1158" y="366"/>
                    </a:lnTo>
                    <a:lnTo>
                      <a:pt x="1162" y="369"/>
                    </a:lnTo>
                    <a:lnTo>
                      <a:pt x="1165" y="372"/>
                    </a:lnTo>
                    <a:lnTo>
                      <a:pt x="1169" y="377"/>
                    </a:lnTo>
                    <a:lnTo>
                      <a:pt x="1171" y="381"/>
                    </a:lnTo>
                    <a:lnTo>
                      <a:pt x="1172" y="386"/>
                    </a:lnTo>
                    <a:lnTo>
                      <a:pt x="1173" y="391"/>
                    </a:lnTo>
                    <a:lnTo>
                      <a:pt x="1173" y="396"/>
                    </a:lnTo>
                    <a:lnTo>
                      <a:pt x="1173" y="416"/>
                    </a:lnTo>
                    <a:close/>
                    <a:moveTo>
                      <a:pt x="1320" y="410"/>
                    </a:moveTo>
                    <a:lnTo>
                      <a:pt x="1320" y="406"/>
                    </a:lnTo>
                    <a:lnTo>
                      <a:pt x="1321" y="400"/>
                    </a:lnTo>
                    <a:lnTo>
                      <a:pt x="1320" y="391"/>
                    </a:lnTo>
                    <a:lnTo>
                      <a:pt x="1319" y="382"/>
                    </a:lnTo>
                    <a:lnTo>
                      <a:pt x="1316" y="373"/>
                    </a:lnTo>
                    <a:lnTo>
                      <a:pt x="1311" y="365"/>
                    </a:lnTo>
                    <a:lnTo>
                      <a:pt x="1308" y="360"/>
                    </a:lnTo>
                    <a:lnTo>
                      <a:pt x="1305" y="357"/>
                    </a:lnTo>
                    <a:lnTo>
                      <a:pt x="1300" y="353"/>
                    </a:lnTo>
                    <a:lnTo>
                      <a:pt x="1296" y="350"/>
                    </a:lnTo>
                    <a:lnTo>
                      <a:pt x="1292" y="348"/>
                    </a:lnTo>
                    <a:lnTo>
                      <a:pt x="1286" y="346"/>
                    </a:lnTo>
                    <a:lnTo>
                      <a:pt x="1280" y="344"/>
                    </a:lnTo>
                    <a:lnTo>
                      <a:pt x="1273" y="344"/>
                    </a:lnTo>
                    <a:lnTo>
                      <a:pt x="1267" y="344"/>
                    </a:lnTo>
                    <a:lnTo>
                      <a:pt x="1262" y="346"/>
                    </a:lnTo>
                    <a:lnTo>
                      <a:pt x="1256" y="348"/>
                    </a:lnTo>
                    <a:lnTo>
                      <a:pt x="1251" y="350"/>
                    </a:lnTo>
                    <a:lnTo>
                      <a:pt x="1246" y="352"/>
                    </a:lnTo>
                    <a:lnTo>
                      <a:pt x="1242" y="356"/>
                    </a:lnTo>
                    <a:lnTo>
                      <a:pt x="1238" y="359"/>
                    </a:lnTo>
                    <a:lnTo>
                      <a:pt x="1235" y="363"/>
                    </a:lnTo>
                    <a:lnTo>
                      <a:pt x="1228" y="372"/>
                    </a:lnTo>
                    <a:lnTo>
                      <a:pt x="1224" y="383"/>
                    </a:lnTo>
                    <a:lnTo>
                      <a:pt x="1221" y="396"/>
                    </a:lnTo>
                    <a:lnTo>
                      <a:pt x="1219" y="408"/>
                    </a:lnTo>
                    <a:lnTo>
                      <a:pt x="1221" y="421"/>
                    </a:lnTo>
                    <a:lnTo>
                      <a:pt x="1224" y="432"/>
                    </a:lnTo>
                    <a:lnTo>
                      <a:pt x="1226" y="438"/>
                    </a:lnTo>
                    <a:lnTo>
                      <a:pt x="1228" y="442"/>
                    </a:lnTo>
                    <a:lnTo>
                      <a:pt x="1231" y="447"/>
                    </a:lnTo>
                    <a:lnTo>
                      <a:pt x="1235" y="451"/>
                    </a:lnTo>
                    <a:lnTo>
                      <a:pt x="1239" y="455"/>
                    </a:lnTo>
                    <a:lnTo>
                      <a:pt x="1243" y="458"/>
                    </a:lnTo>
                    <a:lnTo>
                      <a:pt x="1248" y="460"/>
                    </a:lnTo>
                    <a:lnTo>
                      <a:pt x="1253" y="464"/>
                    </a:lnTo>
                    <a:lnTo>
                      <a:pt x="1258" y="465"/>
                    </a:lnTo>
                    <a:lnTo>
                      <a:pt x="1264" y="466"/>
                    </a:lnTo>
                    <a:lnTo>
                      <a:pt x="1269" y="467"/>
                    </a:lnTo>
                    <a:lnTo>
                      <a:pt x="1276" y="467"/>
                    </a:lnTo>
                    <a:lnTo>
                      <a:pt x="1289" y="467"/>
                    </a:lnTo>
                    <a:lnTo>
                      <a:pt x="1299" y="465"/>
                    </a:lnTo>
                    <a:lnTo>
                      <a:pt x="1308" y="463"/>
                    </a:lnTo>
                    <a:lnTo>
                      <a:pt x="1314" y="460"/>
                    </a:lnTo>
                    <a:lnTo>
                      <a:pt x="1310" y="445"/>
                    </a:lnTo>
                    <a:lnTo>
                      <a:pt x="1305" y="447"/>
                    </a:lnTo>
                    <a:lnTo>
                      <a:pt x="1297" y="449"/>
                    </a:lnTo>
                    <a:lnTo>
                      <a:pt x="1289" y="450"/>
                    </a:lnTo>
                    <a:lnTo>
                      <a:pt x="1279" y="451"/>
                    </a:lnTo>
                    <a:lnTo>
                      <a:pt x="1271" y="450"/>
                    </a:lnTo>
                    <a:lnTo>
                      <a:pt x="1264" y="448"/>
                    </a:lnTo>
                    <a:lnTo>
                      <a:pt x="1257" y="446"/>
                    </a:lnTo>
                    <a:lnTo>
                      <a:pt x="1252" y="441"/>
                    </a:lnTo>
                    <a:lnTo>
                      <a:pt x="1246" y="436"/>
                    </a:lnTo>
                    <a:lnTo>
                      <a:pt x="1243" y="429"/>
                    </a:lnTo>
                    <a:lnTo>
                      <a:pt x="1241" y="420"/>
                    </a:lnTo>
                    <a:lnTo>
                      <a:pt x="1240" y="410"/>
                    </a:lnTo>
                    <a:lnTo>
                      <a:pt x="1320" y="410"/>
                    </a:lnTo>
                    <a:close/>
                    <a:moveTo>
                      <a:pt x="1240" y="395"/>
                    </a:moveTo>
                    <a:lnTo>
                      <a:pt x="1241" y="389"/>
                    </a:lnTo>
                    <a:lnTo>
                      <a:pt x="1242" y="383"/>
                    </a:lnTo>
                    <a:lnTo>
                      <a:pt x="1245" y="377"/>
                    </a:lnTo>
                    <a:lnTo>
                      <a:pt x="1249" y="372"/>
                    </a:lnTo>
                    <a:lnTo>
                      <a:pt x="1253" y="367"/>
                    </a:lnTo>
                    <a:lnTo>
                      <a:pt x="1258" y="363"/>
                    </a:lnTo>
                    <a:lnTo>
                      <a:pt x="1265" y="361"/>
                    </a:lnTo>
                    <a:lnTo>
                      <a:pt x="1271" y="360"/>
                    </a:lnTo>
                    <a:lnTo>
                      <a:pt x="1280" y="361"/>
                    </a:lnTo>
                    <a:lnTo>
                      <a:pt x="1286" y="363"/>
                    </a:lnTo>
                    <a:lnTo>
                      <a:pt x="1291" y="368"/>
                    </a:lnTo>
                    <a:lnTo>
                      <a:pt x="1295" y="372"/>
                    </a:lnTo>
                    <a:lnTo>
                      <a:pt x="1297" y="378"/>
                    </a:lnTo>
                    <a:lnTo>
                      <a:pt x="1299" y="383"/>
                    </a:lnTo>
                    <a:lnTo>
                      <a:pt x="1300" y="389"/>
                    </a:lnTo>
                    <a:lnTo>
                      <a:pt x="1300" y="395"/>
                    </a:lnTo>
                    <a:lnTo>
                      <a:pt x="1240" y="395"/>
                    </a:lnTo>
                    <a:close/>
                    <a:moveTo>
                      <a:pt x="1401" y="319"/>
                    </a:moveTo>
                    <a:lnTo>
                      <a:pt x="1401" y="348"/>
                    </a:lnTo>
                    <a:lnTo>
                      <a:pt x="1384" y="348"/>
                    </a:lnTo>
                    <a:lnTo>
                      <a:pt x="1384" y="363"/>
                    </a:lnTo>
                    <a:lnTo>
                      <a:pt x="1401" y="363"/>
                    </a:lnTo>
                    <a:lnTo>
                      <a:pt x="1401" y="428"/>
                    </a:lnTo>
                    <a:lnTo>
                      <a:pt x="1401" y="438"/>
                    </a:lnTo>
                    <a:lnTo>
                      <a:pt x="1403" y="446"/>
                    </a:lnTo>
                    <a:lnTo>
                      <a:pt x="1405" y="453"/>
                    </a:lnTo>
                    <a:lnTo>
                      <a:pt x="1410" y="458"/>
                    </a:lnTo>
                    <a:lnTo>
                      <a:pt x="1413" y="463"/>
                    </a:lnTo>
                    <a:lnTo>
                      <a:pt x="1418" y="465"/>
                    </a:lnTo>
                    <a:lnTo>
                      <a:pt x="1425" y="467"/>
                    </a:lnTo>
                    <a:lnTo>
                      <a:pt x="1431" y="467"/>
                    </a:lnTo>
                    <a:lnTo>
                      <a:pt x="1442" y="467"/>
                    </a:lnTo>
                    <a:lnTo>
                      <a:pt x="1449" y="465"/>
                    </a:lnTo>
                    <a:lnTo>
                      <a:pt x="1448" y="448"/>
                    </a:lnTo>
                    <a:lnTo>
                      <a:pt x="1444" y="449"/>
                    </a:lnTo>
                    <a:lnTo>
                      <a:pt x="1437" y="450"/>
                    </a:lnTo>
                    <a:lnTo>
                      <a:pt x="1433" y="449"/>
                    </a:lnTo>
                    <a:lnTo>
                      <a:pt x="1430" y="448"/>
                    </a:lnTo>
                    <a:lnTo>
                      <a:pt x="1427" y="447"/>
                    </a:lnTo>
                    <a:lnTo>
                      <a:pt x="1425" y="444"/>
                    </a:lnTo>
                    <a:lnTo>
                      <a:pt x="1424" y="440"/>
                    </a:lnTo>
                    <a:lnTo>
                      <a:pt x="1422" y="437"/>
                    </a:lnTo>
                    <a:lnTo>
                      <a:pt x="1421" y="432"/>
                    </a:lnTo>
                    <a:lnTo>
                      <a:pt x="1421" y="427"/>
                    </a:lnTo>
                    <a:lnTo>
                      <a:pt x="1421" y="363"/>
                    </a:lnTo>
                    <a:lnTo>
                      <a:pt x="1451" y="363"/>
                    </a:lnTo>
                    <a:lnTo>
                      <a:pt x="1451" y="348"/>
                    </a:lnTo>
                    <a:lnTo>
                      <a:pt x="1421" y="348"/>
                    </a:lnTo>
                    <a:lnTo>
                      <a:pt x="1421" y="313"/>
                    </a:lnTo>
                    <a:lnTo>
                      <a:pt x="1401" y="319"/>
                    </a:lnTo>
                    <a:close/>
                    <a:moveTo>
                      <a:pt x="1474" y="465"/>
                    </a:moveTo>
                    <a:lnTo>
                      <a:pt x="1495" y="465"/>
                    </a:lnTo>
                    <a:lnTo>
                      <a:pt x="1495" y="402"/>
                    </a:lnTo>
                    <a:lnTo>
                      <a:pt x="1495" y="397"/>
                    </a:lnTo>
                    <a:lnTo>
                      <a:pt x="1496" y="392"/>
                    </a:lnTo>
                    <a:lnTo>
                      <a:pt x="1497" y="387"/>
                    </a:lnTo>
                    <a:lnTo>
                      <a:pt x="1499" y="381"/>
                    </a:lnTo>
                    <a:lnTo>
                      <a:pt x="1502" y="377"/>
                    </a:lnTo>
                    <a:lnTo>
                      <a:pt x="1506" y="372"/>
                    </a:lnTo>
                    <a:lnTo>
                      <a:pt x="1509" y="369"/>
                    </a:lnTo>
                    <a:lnTo>
                      <a:pt x="1513" y="367"/>
                    </a:lnTo>
                    <a:lnTo>
                      <a:pt x="1519" y="366"/>
                    </a:lnTo>
                    <a:lnTo>
                      <a:pt x="1524" y="365"/>
                    </a:lnTo>
                    <a:lnTo>
                      <a:pt x="1527" y="365"/>
                    </a:lnTo>
                    <a:lnTo>
                      <a:pt x="1530" y="366"/>
                    </a:lnTo>
                    <a:lnTo>
                      <a:pt x="1530" y="346"/>
                    </a:lnTo>
                    <a:lnTo>
                      <a:pt x="1528" y="344"/>
                    </a:lnTo>
                    <a:lnTo>
                      <a:pt x="1525" y="344"/>
                    </a:lnTo>
                    <a:lnTo>
                      <a:pt x="1520" y="346"/>
                    </a:lnTo>
                    <a:lnTo>
                      <a:pt x="1514" y="347"/>
                    </a:lnTo>
                    <a:lnTo>
                      <a:pt x="1510" y="349"/>
                    </a:lnTo>
                    <a:lnTo>
                      <a:pt x="1506" y="351"/>
                    </a:lnTo>
                    <a:lnTo>
                      <a:pt x="1501" y="356"/>
                    </a:lnTo>
                    <a:lnTo>
                      <a:pt x="1498" y="360"/>
                    </a:lnTo>
                    <a:lnTo>
                      <a:pt x="1496" y="365"/>
                    </a:lnTo>
                    <a:lnTo>
                      <a:pt x="1493" y="370"/>
                    </a:lnTo>
                    <a:lnTo>
                      <a:pt x="1493" y="370"/>
                    </a:lnTo>
                    <a:lnTo>
                      <a:pt x="1492" y="348"/>
                    </a:lnTo>
                    <a:lnTo>
                      <a:pt x="1473" y="348"/>
                    </a:lnTo>
                    <a:lnTo>
                      <a:pt x="1474" y="356"/>
                    </a:lnTo>
                    <a:lnTo>
                      <a:pt x="1474" y="365"/>
                    </a:lnTo>
                    <a:lnTo>
                      <a:pt x="1474" y="373"/>
                    </a:lnTo>
                    <a:lnTo>
                      <a:pt x="1474" y="385"/>
                    </a:lnTo>
                    <a:lnTo>
                      <a:pt x="1474" y="465"/>
                    </a:lnTo>
                    <a:close/>
                    <a:moveTo>
                      <a:pt x="1632" y="465"/>
                    </a:moveTo>
                    <a:lnTo>
                      <a:pt x="1631" y="451"/>
                    </a:lnTo>
                    <a:lnTo>
                      <a:pt x="1630" y="437"/>
                    </a:lnTo>
                    <a:lnTo>
                      <a:pt x="1630" y="392"/>
                    </a:lnTo>
                    <a:lnTo>
                      <a:pt x="1630" y="383"/>
                    </a:lnTo>
                    <a:lnTo>
                      <a:pt x="1629" y="376"/>
                    </a:lnTo>
                    <a:lnTo>
                      <a:pt x="1626" y="367"/>
                    </a:lnTo>
                    <a:lnTo>
                      <a:pt x="1622" y="360"/>
                    </a:lnTo>
                    <a:lnTo>
                      <a:pt x="1619" y="357"/>
                    </a:lnTo>
                    <a:lnTo>
                      <a:pt x="1616" y="353"/>
                    </a:lnTo>
                    <a:lnTo>
                      <a:pt x="1613" y="351"/>
                    </a:lnTo>
                    <a:lnTo>
                      <a:pt x="1608" y="349"/>
                    </a:lnTo>
                    <a:lnTo>
                      <a:pt x="1604" y="347"/>
                    </a:lnTo>
                    <a:lnTo>
                      <a:pt x="1599" y="346"/>
                    </a:lnTo>
                    <a:lnTo>
                      <a:pt x="1593" y="344"/>
                    </a:lnTo>
                    <a:lnTo>
                      <a:pt x="1587" y="344"/>
                    </a:lnTo>
                    <a:lnTo>
                      <a:pt x="1577" y="346"/>
                    </a:lnTo>
                    <a:lnTo>
                      <a:pt x="1566" y="348"/>
                    </a:lnTo>
                    <a:lnTo>
                      <a:pt x="1557" y="351"/>
                    </a:lnTo>
                    <a:lnTo>
                      <a:pt x="1550" y="356"/>
                    </a:lnTo>
                    <a:lnTo>
                      <a:pt x="1554" y="369"/>
                    </a:lnTo>
                    <a:lnTo>
                      <a:pt x="1561" y="366"/>
                    </a:lnTo>
                    <a:lnTo>
                      <a:pt x="1568" y="362"/>
                    </a:lnTo>
                    <a:lnTo>
                      <a:pt x="1576" y="361"/>
                    </a:lnTo>
                    <a:lnTo>
                      <a:pt x="1583" y="360"/>
                    </a:lnTo>
                    <a:lnTo>
                      <a:pt x="1592" y="361"/>
                    </a:lnTo>
                    <a:lnTo>
                      <a:pt x="1597" y="363"/>
                    </a:lnTo>
                    <a:lnTo>
                      <a:pt x="1603" y="367"/>
                    </a:lnTo>
                    <a:lnTo>
                      <a:pt x="1606" y="370"/>
                    </a:lnTo>
                    <a:lnTo>
                      <a:pt x="1608" y="375"/>
                    </a:lnTo>
                    <a:lnTo>
                      <a:pt x="1609" y="379"/>
                    </a:lnTo>
                    <a:lnTo>
                      <a:pt x="1609" y="383"/>
                    </a:lnTo>
                    <a:lnTo>
                      <a:pt x="1609" y="388"/>
                    </a:lnTo>
                    <a:lnTo>
                      <a:pt x="1609" y="390"/>
                    </a:lnTo>
                    <a:lnTo>
                      <a:pt x="1594" y="391"/>
                    </a:lnTo>
                    <a:lnTo>
                      <a:pt x="1580" y="392"/>
                    </a:lnTo>
                    <a:lnTo>
                      <a:pt x="1568" y="397"/>
                    </a:lnTo>
                    <a:lnTo>
                      <a:pt x="1559" y="401"/>
                    </a:lnTo>
                    <a:lnTo>
                      <a:pt x="1555" y="405"/>
                    </a:lnTo>
                    <a:lnTo>
                      <a:pt x="1551" y="408"/>
                    </a:lnTo>
                    <a:lnTo>
                      <a:pt x="1548" y="411"/>
                    </a:lnTo>
                    <a:lnTo>
                      <a:pt x="1546" y="415"/>
                    </a:lnTo>
                    <a:lnTo>
                      <a:pt x="1543" y="419"/>
                    </a:lnTo>
                    <a:lnTo>
                      <a:pt x="1542" y="424"/>
                    </a:lnTo>
                    <a:lnTo>
                      <a:pt x="1541" y="429"/>
                    </a:lnTo>
                    <a:lnTo>
                      <a:pt x="1541" y="434"/>
                    </a:lnTo>
                    <a:lnTo>
                      <a:pt x="1541" y="440"/>
                    </a:lnTo>
                    <a:lnTo>
                      <a:pt x="1543" y="446"/>
                    </a:lnTo>
                    <a:lnTo>
                      <a:pt x="1547" y="453"/>
                    </a:lnTo>
                    <a:lnTo>
                      <a:pt x="1550" y="457"/>
                    </a:lnTo>
                    <a:lnTo>
                      <a:pt x="1555" y="461"/>
                    </a:lnTo>
                    <a:lnTo>
                      <a:pt x="1561" y="465"/>
                    </a:lnTo>
                    <a:lnTo>
                      <a:pt x="1568" y="467"/>
                    </a:lnTo>
                    <a:lnTo>
                      <a:pt x="1576" y="468"/>
                    </a:lnTo>
                    <a:lnTo>
                      <a:pt x="1582" y="467"/>
                    </a:lnTo>
                    <a:lnTo>
                      <a:pt x="1588" y="466"/>
                    </a:lnTo>
                    <a:lnTo>
                      <a:pt x="1593" y="465"/>
                    </a:lnTo>
                    <a:lnTo>
                      <a:pt x="1597" y="463"/>
                    </a:lnTo>
                    <a:lnTo>
                      <a:pt x="1605" y="457"/>
                    </a:lnTo>
                    <a:lnTo>
                      <a:pt x="1611" y="450"/>
                    </a:lnTo>
                    <a:lnTo>
                      <a:pt x="1611" y="450"/>
                    </a:lnTo>
                    <a:lnTo>
                      <a:pt x="1614" y="465"/>
                    </a:lnTo>
                    <a:lnTo>
                      <a:pt x="1632" y="465"/>
                    </a:lnTo>
                    <a:close/>
                    <a:moveTo>
                      <a:pt x="1610" y="426"/>
                    </a:moveTo>
                    <a:lnTo>
                      <a:pt x="1610" y="429"/>
                    </a:lnTo>
                    <a:lnTo>
                      <a:pt x="1609" y="432"/>
                    </a:lnTo>
                    <a:lnTo>
                      <a:pt x="1607" y="436"/>
                    </a:lnTo>
                    <a:lnTo>
                      <a:pt x="1606" y="439"/>
                    </a:lnTo>
                    <a:lnTo>
                      <a:pt x="1603" y="442"/>
                    </a:lnTo>
                    <a:lnTo>
                      <a:pt x="1600" y="446"/>
                    </a:lnTo>
                    <a:lnTo>
                      <a:pt x="1596" y="448"/>
                    </a:lnTo>
                    <a:lnTo>
                      <a:pt x="1592" y="450"/>
                    </a:lnTo>
                    <a:lnTo>
                      <a:pt x="1587" y="451"/>
                    </a:lnTo>
                    <a:lnTo>
                      <a:pt x="1581" y="451"/>
                    </a:lnTo>
                    <a:lnTo>
                      <a:pt x="1578" y="451"/>
                    </a:lnTo>
                    <a:lnTo>
                      <a:pt x="1574" y="450"/>
                    </a:lnTo>
                    <a:lnTo>
                      <a:pt x="1570" y="449"/>
                    </a:lnTo>
                    <a:lnTo>
                      <a:pt x="1568" y="447"/>
                    </a:lnTo>
                    <a:lnTo>
                      <a:pt x="1565" y="444"/>
                    </a:lnTo>
                    <a:lnTo>
                      <a:pt x="1564" y="440"/>
                    </a:lnTo>
                    <a:lnTo>
                      <a:pt x="1563" y="436"/>
                    </a:lnTo>
                    <a:lnTo>
                      <a:pt x="1562" y="431"/>
                    </a:lnTo>
                    <a:lnTo>
                      <a:pt x="1562" y="427"/>
                    </a:lnTo>
                    <a:lnTo>
                      <a:pt x="1563" y="424"/>
                    </a:lnTo>
                    <a:lnTo>
                      <a:pt x="1565" y="420"/>
                    </a:lnTo>
                    <a:lnTo>
                      <a:pt x="1566" y="418"/>
                    </a:lnTo>
                    <a:lnTo>
                      <a:pt x="1572" y="412"/>
                    </a:lnTo>
                    <a:lnTo>
                      <a:pt x="1578" y="409"/>
                    </a:lnTo>
                    <a:lnTo>
                      <a:pt x="1586" y="407"/>
                    </a:lnTo>
                    <a:lnTo>
                      <a:pt x="1593" y="406"/>
                    </a:lnTo>
                    <a:lnTo>
                      <a:pt x="1602" y="405"/>
                    </a:lnTo>
                    <a:lnTo>
                      <a:pt x="1610" y="405"/>
                    </a:lnTo>
                    <a:lnTo>
                      <a:pt x="1610" y="426"/>
                    </a:lnTo>
                    <a:close/>
                    <a:moveTo>
                      <a:pt x="1681" y="465"/>
                    </a:moveTo>
                    <a:lnTo>
                      <a:pt x="1682" y="446"/>
                    </a:lnTo>
                    <a:lnTo>
                      <a:pt x="1683" y="446"/>
                    </a:lnTo>
                    <a:lnTo>
                      <a:pt x="1686" y="451"/>
                    </a:lnTo>
                    <a:lnTo>
                      <a:pt x="1689" y="456"/>
                    </a:lnTo>
                    <a:lnTo>
                      <a:pt x="1694" y="459"/>
                    </a:lnTo>
                    <a:lnTo>
                      <a:pt x="1699" y="463"/>
                    </a:lnTo>
                    <a:lnTo>
                      <a:pt x="1703" y="465"/>
                    </a:lnTo>
                    <a:lnTo>
                      <a:pt x="1709" y="466"/>
                    </a:lnTo>
                    <a:lnTo>
                      <a:pt x="1715" y="467"/>
                    </a:lnTo>
                    <a:lnTo>
                      <a:pt x="1721" y="468"/>
                    </a:lnTo>
                    <a:lnTo>
                      <a:pt x="1730" y="467"/>
                    </a:lnTo>
                    <a:lnTo>
                      <a:pt x="1739" y="464"/>
                    </a:lnTo>
                    <a:lnTo>
                      <a:pt x="1748" y="459"/>
                    </a:lnTo>
                    <a:lnTo>
                      <a:pt x="1756" y="451"/>
                    </a:lnTo>
                    <a:lnTo>
                      <a:pt x="1759" y="448"/>
                    </a:lnTo>
                    <a:lnTo>
                      <a:pt x="1763" y="444"/>
                    </a:lnTo>
                    <a:lnTo>
                      <a:pt x="1765" y="438"/>
                    </a:lnTo>
                    <a:lnTo>
                      <a:pt x="1767" y="432"/>
                    </a:lnTo>
                    <a:lnTo>
                      <a:pt x="1769" y="426"/>
                    </a:lnTo>
                    <a:lnTo>
                      <a:pt x="1770" y="419"/>
                    </a:lnTo>
                    <a:lnTo>
                      <a:pt x="1771" y="412"/>
                    </a:lnTo>
                    <a:lnTo>
                      <a:pt x="1771" y="405"/>
                    </a:lnTo>
                    <a:lnTo>
                      <a:pt x="1771" y="392"/>
                    </a:lnTo>
                    <a:lnTo>
                      <a:pt x="1768" y="380"/>
                    </a:lnTo>
                    <a:lnTo>
                      <a:pt x="1764" y="370"/>
                    </a:lnTo>
                    <a:lnTo>
                      <a:pt x="1758" y="361"/>
                    </a:lnTo>
                    <a:lnTo>
                      <a:pt x="1752" y="354"/>
                    </a:lnTo>
                    <a:lnTo>
                      <a:pt x="1743" y="349"/>
                    </a:lnTo>
                    <a:lnTo>
                      <a:pt x="1739" y="347"/>
                    </a:lnTo>
                    <a:lnTo>
                      <a:pt x="1734" y="346"/>
                    </a:lnTo>
                    <a:lnTo>
                      <a:pt x="1729" y="344"/>
                    </a:lnTo>
                    <a:lnTo>
                      <a:pt x="1724" y="344"/>
                    </a:lnTo>
                    <a:lnTo>
                      <a:pt x="1717" y="344"/>
                    </a:lnTo>
                    <a:lnTo>
                      <a:pt x="1711" y="347"/>
                    </a:lnTo>
                    <a:lnTo>
                      <a:pt x="1705" y="348"/>
                    </a:lnTo>
                    <a:lnTo>
                      <a:pt x="1700" y="350"/>
                    </a:lnTo>
                    <a:lnTo>
                      <a:pt x="1696" y="353"/>
                    </a:lnTo>
                    <a:lnTo>
                      <a:pt x="1691" y="358"/>
                    </a:lnTo>
                    <a:lnTo>
                      <a:pt x="1688" y="361"/>
                    </a:lnTo>
                    <a:lnTo>
                      <a:pt x="1685" y="367"/>
                    </a:lnTo>
                    <a:lnTo>
                      <a:pt x="1684" y="367"/>
                    </a:lnTo>
                    <a:lnTo>
                      <a:pt x="1684" y="292"/>
                    </a:lnTo>
                    <a:lnTo>
                      <a:pt x="1663" y="292"/>
                    </a:lnTo>
                    <a:lnTo>
                      <a:pt x="1663" y="435"/>
                    </a:lnTo>
                    <a:lnTo>
                      <a:pt x="1663" y="450"/>
                    </a:lnTo>
                    <a:lnTo>
                      <a:pt x="1663" y="465"/>
                    </a:lnTo>
                    <a:lnTo>
                      <a:pt x="1681" y="465"/>
                    </a:lnTo>
                    <a:close/>
                    <a:moveTo>
                      <a:pt x="1684" y="397"/>
                    </a:moveTo>
                    <a:lnTo>
                      <a:pt x="1685" y="392"/>
                    </a:lnTo>
                    <a:lnTo>
                      <a:pt x="1686" y="388"/>
                    </a:lnTo>
                    <a:lnTo>
                      <a:pt x="1687" y="382"/>
                    </a:lnTo>
                    <a:lnTo>
                      <a:pt x="1690" y="377"/>
                    </a:lnTo>
                    <a:lnTo>
                      <a:pt x="1694" y="372"/>
                    </a:lnTo>
                    <a:lnTo>
                      <a:pt x="1698" y="369"/>
                    </a:lnTo>
                    <a:lnTo>
                      <a:pt x="1702" y="366"/>
                    </a:lnTo>
                    <a:lnTo>
                      <a:pt x="1707" y="363"/>
                    </a:lnTo>
                    <a:lnTo>
                      <a:pt x="1712" y="362"/>
                    </a:lnTo>
                    <a:lnTo>
                      <a:pt x="1717" y="361"/>
                    </a:lnTo>
                    <a:lnTo>
                      <a:pt x="1725" y="362"/>
                    </a:lnTo>
                    <a:lnTo>
                      <a:pt x="1731" y="366"/>
                    </a:lnTo>
                    <a:lnTo>
                      <a:pt x="1738" y="369"/>
                    </a:lnTo>
                    <a:lnTo>
                      <a:pt x="1742" y="375"/>
                    </a:lnTo>
                    <a:lnTo>
                      <a:pt x="1746" y="381"/>
                    </a:lnTo>
                    <a:lnTo>
                      <a:pt x="1749" y="389"/>
                    </a:lnTo>
                    <a:lnTo>
                      <a:pt x="1751" y="397"/>
                    </a:lnTo>
                    <a:lnTo>
                      <a:pt x="1751" y="406"/>
                    </a:lnTo>
                    <a:lnTo>
                      <a:pt x="1751" y="415"/>
                    </a:lnTo>
                    <a:lnTo>
                      <a:pt x="1749" y="424"/>
                    </a:lnTo>
                    <a:lnTo>
                      <a:pt x="1745" y="431"/>
                    </a:lnTo>
                    <a:lnTo>
                      <a:pt x="1742" y="438"/>
                    </a:lnTo>
                    <a:lnTo>
                      <a:pt x="1737" y="444"/>
                    </a:lnTo>
                    <a:lnTo>
                      <a:pt x="1731" y="447"/>
                    </a:lnTo>
                    <a:lnTo>
                      <a:pt x="1724" y="450"/>
                    </a:lnTo>
                    <a:lnTo>
                      <a:pt x="1716" y="450"/>
                    </a:lnTo>
                    <a:lnTo>
                      <a:pt x="1711" y="450"/>
                    </a:lnTo>
                    <a:lnTo>
                      <a:pt x="1705" y="449"/>
                    </a:lnTo>
                    <a:lnTo>
                      <a:pt x="1701" y="447"/>
                    </a:lnTo>
                    <a:lnTo>
                      <a:pt x="1697" y="444"/>
                    </a:lnTo>
                    <a:lnTo>
                      <a:pt x="1692" y="440"/>
                    </a:lnTo>
                    <a:lnTo>
                      <a:pt x="1689" y="436"/>
                    </a:lnTo>
                    <a:lnTo>
                      <a:pt x="1687" y="431"/>
                    </a:lnTo>
                    <a:lnTo>
                      <a:pt x="1685" y="426"/>
                    </a:lnTo>
                    <a:lnTo>
                      <a:pt x="1685" y="421"/>
                    </a:lnTo>
                    <a:lnTo>
                      <a:pt x="1684" y="418"/>
                    </a:lnTo>
                    <a:lnTo>
                      <a:pt x="1684" y="397"/>
                    </a:lnTo>
                    <a:close/>
                    <a:moveTo>
                      <a:pt x="1880" y="465"/>
                    </a:moveTo>
                    <a:lnTo>
                      <a:pt x="1878" y="451"/>
                    </a:lnTo>
                    <a:lnTo>
                      <a:pt x="1878" y="437"/>
                    </a:lnTo>
                    <a:lnTo>
                      <a:pt x="1878" y="392"/>
                    </a:lnTo>
                    <a:lnTo>
                      <a:pt x="1878" y="383"/>
                    </a:lnTo>
                    <a:lnTo>
                      <a:pt x="1876" y="376"/>
                    </a:lnTo>
                    <a:lnTo>
                      <a:pt x="1874" y="367"/>
                    </a:lnTo>
                    <a:lnTo>
                      <a:pt x="1870" y="360"/>
                    </a:lnTo>
                    <a:lnTo>
                      <a:pt x="1867" y="357"/>
                    </a:lnTo>
                    <a:lnTo>
                      <a:pt x="1864" y="353"/>
                    </a:lnTo>
                    <a:lnTo>
                      <a:pt x="1860" y="351"/>
                    </a:lnTo>
                    <a:lnTo>
                      <a:pt x="1857" y="349"/>
                    </a:lnTo>
                    <a:lnTo>
                      <a:pt x="1851" y="347"/>
                    </a:lnTo>
                    <a:lnTo>
                      <a:pt x="1847" y="346"/>
                    </a:lnTo>
                    <a:lnTo>
                      <a:pt x="1842" y="344"/>
                    </a:lnTo>
                    <a:lnTo>
                      <a:pt x="1835" y="344"/>
                    </a:lnTo>
                    <a:lnTo>
                      <a:pt x="1824" y="346"/>
                    </a:lnTo>
                    <a:lnTo>
                      <a:pt x="1815" y="348"/>
                    </a:lnTo>
                    <a:lnTo>
                      <a:pt x="1805" y="351"/>
                    </a:lnTo>
                    <a:lnTo>
                      <a:pt x="1797" y="356"/>
                    </a:lnTo>
                    <a:lnTo>
                      <a:pt x="1802" y="369"/>
                    </a:lnTo>
                    <a:lnTo>
                      <a:pt x="1808" y="366"/>
                    </a:lnTo>
                    <a:lnTo>
                      <a:pt x="1816" y="362"/>
                    </a:lnTo>
                    <a:lnTo>
                      <a:pt x="1824" y="361"/>
                    </a:lnTo>
                    <a:lnTo>
                      <a:pt x="1832" y="360"/>
                    </a:lnTo>
                    <a:lnTo>
                      <a:pt x="1839" y="361"/>
                    </a:lnTo>
                    <a:lnTo>
                      <a:pt x="1846" y="363"/>
                    </a:lnTo>
                    <a:lnTo>
                      <a:pt x="1850" y="367"/>
                    </a:lnTo>
                    <a:lnTo>
                      <a:pt x="1853" y="370"/>
                    </a:lnTo>
                    <a:lnTo>
                      <a:pt x="1856" y="375"/>
                    </a:lnTo>
                    <a:lnTo>
                      <a:pt x="1857" y="379"/>
                    </a:lnTo>
                    <a:lnTo>
                      <a:pt x="1858" y="383"/>
                    </a:lnTo>
                    <a:lnTo>
                      <a:pt x="1858" y="388"/>
                    </a:lnTo>
                    <a:lnTo>
                      <a:pt x="1858" y="390"/>
                    </a:lnTo>
                    <a:lnTo>
                      <a:pt x="1842" y="391"/>
                    </a:lnTo>
                    <a:lnTo>
                      <a:pt x="1829" y="392"/>
                    </a:lnTo>
                    <a:lnTo>
                      <a:pt x="1817" y="397"/>
                    </a:lnTo>
                    <a:lnTo>
                      <a:pt x="1807" y="401"/>
                    </a:lnTo>
                    <a:lnTo>
                      <a:pt x="1803" y="405"/>
                    </a:lnTo>
                    <a:lnTo>
                      <a:pt x="1799" y="408"/>
                    </a:lnTo>
                    <a:lnTo>
                      <a:pt x="1796" y="411"/>
                    </a:lnTo>
                    <a:lnTo>
                      <a:pt x="1794" y="415"/>
                    </a:lnTo>
                    <a:lnTo>
                      <a:pt x="1792" y="419"/>
                    </a:lnTo>
                    <a:lnTo>
                      <a:pt x="1790" y="424"/>
                    </a:lnTo>
                    <a:lnTo>
                      <a:pt x="1790" y="429"/>
                    </a:lnTo>
                    <a:lnTo>
                      <a:pt x="1789" y="434"/>
                    </a:lnTo>
                    <a:lnTo>
                      <a:pt x="1790" y="440"/>
                    </a:lnTo>
                    <a:lnTo>
                      <a:pt x="1791" y="446"/>
                    </a:lnTo>
                    <a:lnTo>
                      <a:pt x="1794" y="453"/>
                    </a:lnTo>
                    <a:lnTo>
                      <a:pt x="1798" y="457"/>
                    </a:lnTo>
                    <a:lnTo>
                      <a:pt x="1803" y="461"/>
                    </a:lnTo>
                    <a:lnTo>
                      <a:pt x="1809" y="465"/>
                    </a:lnTo>
                    <a:lnTo>
                      <a:pt x="1816" y="467"/>
                    </a:lnTo>
                    <a:lnTo>
                      <a:pt x="1824" y="468"/>
                    </a:lnTo>
                    <a:lnTo>
                      <a:pt x="1830" y="467"/>
                    </a:lnTo>
                    <a:lnTo>
                      <a:pt x="1835" y="466"/>
                    </a:lnTo>
                    <a:lnTo>
                      <a:pt x="1840" y="465"/>
                    </a:lnTo>
                    <a:lnTo>
                      <a:pt x="1845" y="463"/>
                    </a:lnTo>
                    <a:lnTo>
                      <a:pt x="1853" y="457"/>
                    </a:lnTo>
                    <a:lnTo>
                      <a:pt x="1859" y="450"/>
                    </a:lnTo>
                    <a:lnTo>
                      <a:pt x="1860" y="450"/>
                    </a:lnTo>
                    <a:lnTo>
                      <a:pt x="1861" y="465"/>
                    </a:lnTo>
                    <a:lnTo>
                      <a:pt x="1880" y="465"/>
                    </a:lnTo>
                    <a:close/>
                    <a:moveTo>
                      <a:pt x="1858" y="426"/>
                    </a:moveTo>
                    <a:lnTo>
                      <a:pt x="1858" y="429"/>
                    </a:lnTo>
                    <a:lnTo>
                      <a:pt x="1857" y="432"/>
                    </a:lnTo>
                    <a:lnTo>
                      <a:pt x="1856" y="436"/>
                    </a:lnTo>
                    <a:lnTo>
                      <a:pt x="1853" y="439"/>
                    </a:lnTo>
                    <a:lnTo>
                      <a:pt x="1850" y="442"/>
                    </a:lnTo>
                    <a:lnTo>
                      <a:pt x="1848" y="446"/>
                    </a:lnTo>
                    <a:lnTo>
                      <a:pt x="1844" y="448"/>
                    </a:lnTo>
                    <a:lnTo>
                      <a:pt x="1839" y="450"/>
                    </a:lnTo>
                    <a:lnTo>
                      <a:pt x="1835" y="451"/>
                    </a:lnTo>
                    <a:lnTo>
                      <a:pt x="1830" y="451"/>
                    </a:lnTo>
                    <a:lnTo>
                      <a:pt x="1825" y="451"/>
                    </a:lnTo>
                    <a:lnTo>
                      <a:pt x="1822" y="450"/>
                    </a:lnTo>
                    <a:lnTo>
                      <a:pt x="1819" y="449"/>
                    </a:lnTo>
                    <a:lnTo>
                      <a:pt x="1816" y="447"/>
                    </a:lnTo>
                    <a:lnTo>
                      <a:pt x="1813" y="444"/>
                    </a:lnTo>
                    <a:lnTo>
                      <a:pt x="1811" y="440"/>
                    </a:lnTo>
                    <a:lnTo>
                      <a:pt x="1810" y="436"/>
                    </a:lnTo>
                    <a:lnTo>
                      <a:pt x="1810" y="431"/>
                    </a:lnTo>
                    <a:lnTo>
                      <a:pt x="1810" y="427"/>
                    </a:lnTo>
                    <a:lnTo>
                      <a:pt x="1811" y="424"/>
                    </a:lnTo>
                    <a:lnTo>
                      <a:pt x="1812" y="420"/>
                    </a:lnTo>
                    <a:lnTo>
                      <a:pt x="1815" y="418"/>
                    </a:lnTo>
                    <a:lnTo>
                      <a:pt x="1819" y="412"/>
                    </a:lnTo>
                    <a:lnTo>
                      <a:pt x="1825" y="409"/>
                    </a:lnTo>
                    <a:lnTo>
                      <a:pt x="1833" y="407"/>
                    </a:lnTo>
                    <a:lnTo>
                      <a:pt x="1842" y="406"/>
                    </a:lnTo>
                    <a:lnTo>
                      <a:pt x="1849" y="405"/>
                    </a:lnTo>
                    <a:lnTo>
                      <a:pt x="1858" y="405"/>
                    </a:lnTo>
                    <a:lnTo>
                      <a:pt x="1858" y="426"/>
                    </a:lnTo>
                    <a:close/>
                    <a:moveTo>
                      <a:pt x="1912" y="465"/>
                    </a:moveTo>
                    <a:lnTo>
                      <a:pt x="1932" y="465"/>
                    </a:lnTo>
                    <a:lnTo>
                      <a:pt x="1932" y="292"/>
                    </a:lnTo>
                    <a:lnTo>
                      <a:pt x="1912" y="292"/>
                    </a:lnTo>
                    <a:lnTo>
                      <a:pt x="1912" y="465"/>
                    </a:lnTo>
                    <a:close/>
                    <a:moveTo>
                      <a:pt x="1967" y="465"/>
                    </a:moveTo>
                    <a:lnTo>
                      <a:pt x="1988" y="465"/>
                    </a:lnTo>
                    <a:lnTo>
                      <a:pt x="1988" y="393"/>
                    </a:lnTo>
                    <a:lnTo>
                      <a:pt x="1988" y="388"/>
                    </a:lnTo>
                    <a:lnTo>
                      <a:pt x="1989" y="383"/>
                    </a:lnTo>
                    <a:lnTo>
                      <a:pt x="1992" y="379"/>
                    </a:lnTo>
                    <a:lnTo>
                      <a:pt x="1994" y="376"/>
                    </a:lnTo>
                    <a:lnTo>
                      <a:pt x="1996" y="372"/>
                    </a:lnTo>
                    <a:lnTo>
                      <a:pt x="2000" y="369"/>
                    </a:lnTo>
                    <a:lnTo>
                      <a:pt x="2004" y="366"/>
                    </a:lnTo>
                    <a:lnTo>
                      <a:pt x="2008" y="365"/>
                    </a:lnTo>
                    <a:lnTo>
                      <a:pt x="2012" y="362"/>
                    </a:lnTo>
                    <a:lnTo>
                      <a:pt x="2018" y="362"/>
                    </a:lnTo>
                    <a:lnTo>
                      <a:pt x="2024" y="363"/>
                    </a:lnTo>
                    <a:lnTo>
                      <a:pt x="2029" y="366"/>
                    </a:lnTo>
                    <a:lnTo>
                      <a:pt x="2034" y="369"/>
                    </a:lnTo>
                    <a:lnTo>
                      <a:pt x="2038" y="372"/>
                    </a:lnTo>
                    <a:lnTo>
                      <a:pt x="2040" y="378"/>
                    </a:lnTo>
                    <a:lnTo>
                      <a:pt x="2042" y="383"/>
                    </a:lnTo>
                    <a:lnTo>
                      <a:pt x="2043" y="390"/>
                    </a:lnTo>
                    <a:lnTo>
                      <a:pt x="2043" y="398"/>
                    </a:lnTo>
                    <a:lnTo>
                      <a:pt x="2043" y="465"/>
                    </a:lnTo>
                    <a:lnTo>
                      <a:pt x="2064" y="465"/>
                    </a:lnTo>
                    <a:lnTo>
                      <a:pt x="2064" y="395"/>
                    </a:lnTo>
                    <a:lnTo>
                      <a:pt x="2064" y="388"/>
                    </a:lnTo>
                    <a:lnTo>
                      <a:pt x="2063" y="381"/>
                    </a:lnTo>
                    <a:lnTo>
                      <a:pt x="2062" y="376"/>
                    </a:lnTo>
                    <a:lnTo>
                      <a:pt x="2061" y="370"/>
                    </a:lnTo>
                    <a:lnTo>
                      <a:pt x="2055" y="361"/>
                    </a:lnTo>
                    <a:lnTo>
                      <a:pt x="2050" y="354"/>
                    </a:lnTo>
                    <a:lnTo>
                      <a:pt x="2043" y="350"/>
                    </a:lnTo>
                    <a:lnTo>
                      <a:pt x="2037" y="347"/>
                    </a:lnTo>
                    <a:lnTo>
                      <a:pt x="2031" y="346"/>
                    </a:lnTo>
                    <a:lnTo>
                      <a:pt x="2025" y="344"/>
                    </a:lnTo>
                    <a:lnTo>
                      <a:pt x="2019" y="346"/>
                    </a:lnTo>
                    <a:lnTo>
                      <a:pt x="2013" y="347"/>
                    </a:lnTo>
                    <a:lnTo>
                      <a:pt x="2008" y="348"/>
                    </a:lnTo>
                    <a:lnTo>
                      <a:pt x="2004" y="351"/>
                    </a:lnTo>
                    <a:lnTo>
                      <a:pt x="1999" y="353"/>
                    </a:lnTo>
                    <a:lnTo>
                      <a:pt x="1995" y="358"/>
                    </a:lnTo>
                    <a:lnTo>
                      <a:pt x="1992" y="361"/>
                    </a:lnTo>
                    <a:lnTo>
                      <a:pt x="1988" y="366"/>
                    </a:lnTo>
                    <a:lnTo>
                      <a:pt x="1988" y="366"/>
                    </a:lnTo>
                    <a:lnTo>
                      <a:pt x="1988" y="292"/>
                    </a:lnTo>
                    <a:lnTo>
                      <a:pt x="1967" y="292"/>
                    </a:lnTo>
                    <a:lnTo>
                      <a:pt x="1967" y="465"/>
                    </a:lnTo>
                    <a:close/>
                    <a:moveTo>
                      <a:pt x="2146" y="344"/>
                    </a:moveTo>
                    <a:lnTo>
                      <a:pt x="2135" y="346"/>
                    </a:lnTo>
                    <a:lnTo>
                      <a:pt x="2124" y="349"/>
                    </a:lnTo>
                    <a:lnTo>
                      <a:pt x="2119" y="351"/>
                    </a:lnTo>
                    <a:lnTo>
                      <a:pt x="2115" y="354"/>
                    </a:lnTo>
                    <a:lnTo>
                      <a:pt x="2110" y="358"/>
                    </a:lnTo>
                    <a:lnTo>
                      <a:pt x="2106" y="361"/>
                    </a:lnTo>
                    <a:lnTo>
                      <a:pt x="2103" y="366"/>
                    </a:lnTo>
                    <a:lnTo>
                      <a:pt x="2100" y="370"/>
                    </a:lnTo>
                    <a:lnTo>
                      <a:pt x="2096" y="376"/>
                    </a:lnTo>
                    <a:lnTo>
                      <a:pt x="2094" y="381"/>
                    </a:lnTo>
                    <a:lnTo>
                      <a:pt x="2092" y="387"/>
                    </a:lnTo>
                    <a:lnTo>
                      <a:pt x="2091" y="393"/>
                    </a:lnTo>
                    <a:lnTo>
                      <a:pt x="2090" y="400"/>
                    </a:lnTo>
                    <a:lnTo>
                      <a:pt x="2090" y="407"/>
                    </a:lnTo>
                    <a:lnTo>
                      <a:pt x="2090" y="414"/>
                    </a:lnTo>
                    <a:lnTo>
                      <a:pt x="2091" y="420"/>
                    </a:lnTo>
                    <a:lnTo>
                      <a:pt x="2092" y="427"/>
                    </a:lnTo>
                    <a:lnTo>
                      <a:pt x="2094" y="432"/>
                    </a:lnTo>
                    <a:lnTo>
                      <a:pt x="2096" y="438"/>
                    </a:lnTo>
                    <a:lnTo>
                      <a:pt x="2099" y="442"/>
                    </a:lnTo>
                    <a:lnTo>
                      <a:pt x="2102" y="447"/>
                    </a:lnTo>
                    <a:lnTo>
                      <a:pt x="2106" y="451"/>
                    </a:lnTo>
                    <a:lnTo>
                      <a:pt x="2109" y="455"/>
                    </a:lnTo>
                    <a:lnTo>
                      <a:pt x="2114" y="458"/>
                    </a:lnTo>
                    <a:lnTo>
                      <a:pt x="2118" y="461"/>
                    </a:lnTo>
                    <a:lnTo>
                      <a:pt x="2123" y="464"/>
                    </a:lnTo>
                    <a:lnTo>
                      <a:pt x="2133" y="467"/>
                    </a:lnTo>
                    <a:lnTo>
                      <a:pt x="2145" y="468"/>
                    </a:lnTo>
                    <a:lnTo>
                      <a:pt x="2155" y="467"/>
                    </a:lnTo>
                    <a:lnTo>
                      <a:pt x="2166" y="464"/>
                    </a:lnTo>
                    <a:lnTo>
                      <a:pt x="2174" y="459"/>
                    </a:lnTo>
                    <a:lnTo>
                      <a:pt x="2184" y="453"/>
                    </a:lnTo>
                    <a:lnTo>
                      <a:pt x="2187" y="449"/>
                    </a:lnTo>
                    <a:lnTo>
                      <a:pt x="2190" y="444"/>
                    </a:lnTo>
                    <a:lnTo>
                      <a:pt x="2194" y="439"/>
                    </a:lnTo>
                    <a:lnTo>
                      <a:pt x="2197" y="434"/>
                    </a:lnTo>
                    <a:lnTo>
                      <a:pt x="2199" y="427"/>
                    </a:lnTo>
                    <a:lnTo>
                      <a:pt x="2200" y="420"/>
                    </a:lnTo>
                    <a:lnTo>
                      <a:pt x="2201" y="414"/>
                    </a:lnTo>
                    <a:lnTo>
                      <a:pt x="2201" y="406"/>
                    </a:lnTo>
                    <a:lnTo>
                      <a:pt x="2200" y="392"/>
                    </a:lnTo>
                    <a:lnTo>
                      <a:pt x="2198" y="380"/>
                    </a:lnTo>
                    <a:lnTo>
                      <a:pt x="2196" y="376"/>
                    </a:lnTo>
                    <a:lnTo>
                      <a:pt x="2193" y="370"/>
                    </a:lnTo>
                    <a:lnTo>
                      <a:pt x="2189" y="366"/>
                    </a:lnTo>
                    <a:lnTo>
                      <a:pt x="2186" y="361"/>
                    </a:lnTo>
                    <a:lnTo>
                      <a:pt x="2183" y="358"/>
                    </a:lnTo>
                    <a:lnTo>
                      <a:pt x="2178" y="354"/>
                    </a:lnTo>
                    <a:lnTo>
                      <a:pt x="2174" y="351"/>
                    </a:lnTo>
                    <a:lnTo>
                      <a:pt x="2169" y="349"/>
                    </a:lnTo>
                    <a:lnTo>
                      <a:pt x="2163" y="347"/>
                    </a:lnTo>
                    <a:lnTo>
                      <a:pt x="2158" y="346"/>
                    </a:lnTo>
                    <a:lnTo>
                      <a:pt x="2153" y="344"/>
                    </a:lnTo>
                    <a:lnTo>
                      <a:pt x="2146" y="344"/>
                    </a:lnTo>
                    <a:close/>
                    <a:moveTo>
                      <a:pt x="2146" y="361"/>
                    </a:moveTo>
                    <a:lnTo>
                      <a:pt x="2150" y="361"/>
                    </a:lnTo>
                    <a:lnTo>
                      <a:pt x="2155" y="362"/>
                    </a:lnTo>
                    <a:lnTo>
                      <a:pt x="2158" y="363"/>
                    </a:lnTo>
                    <a:lnTo>
                      <a:pt x="2161" y="365"/>
                    </a:lnTo>
                    <a:lnTo>
                      <a:pt x="2168" y="370"/>
                    </a:lnTo>
                    <a:lnTo>
                      <a:pt x="2172" y="376"/>
                    </a:lnTo>
                    <a:lnTo>
                      <a:pt x="2176" y="382"/>
                    </a:lnTo>
                    <a:lnTo>
                      <a:pt x="2178" y="390"/>
                    </a:lnTo>
                    <a:lnTo>
                      <a:pt x="2180" y="398"/>
                    </a:lnTo>
                    <a:lnTo>
                      <a:pt x="2181" y="406"/>
                    </a:lnTo>
                    <a:lnTo>
                      <a:pt x="2180" y="416"/>
                    </a:lnTo>
                    <a:lnTo>
                      <a:pt x="2177" y="425"/>
                    </a:lnTo>
                    <a:lnTo>
                      <a:pt x="2174" y="432"/>
                    </a:lnTo>
                    <a:lnTo>
                      <a:pt x="2170" y="439"/>
                    </a:lnTo>
                    <a:lnTo>
                      <a:pt x="2166" y="444"/>
                    </a:lnTo>
                    <a:lnTo>
                      <a:pt x="2159" y="448"/>
                    </a:lnTo>
                    <a:lnTo>
                      <a:pt x="2153" y="450"/>
                    </a:lnTo>
                    <a:lnTo>
                      <a:pt x="2146" y="451"/>
                    </a:lnTo>
                    <a:lnTo>
                      <a:pt x="2139" y="450"/>
                    </a:lnTo>
                    <a:lnTo>
                      <a:pt x="2132" y="448"/>
                    </a:lnTo>
                    <a:lnTo>
                      <a:pt x="2126" y="444"/>
                    </a:lnTo>
                    <a:lnTo>
                      <a:pt x="2120" y="439"/>
                    </a:lnTo>
                    <a:lnTo>
                      <a:pt x="2117" y="432"/>
                    </a:lnTo>
                    <a:lnTo>
                      <a:pt x="2114" y="425"/>
                    </a:lnTo>
                    <a:lnTo>
                      <a:pt x="2112" y="416"/>
                    </a:lnTo>
                    <a:lnTo>
                      <a:pt x="2110" y="407"/>
                    </a:lnTo>
                    <a:lnTo>
                      <a:pt x="2112" y="398"/>
                    </a:lnTo>
                    <a:lnTo>
                      <a:pt x="2113" y="390"/>
                    </a:lnTo>
                    <a:lnTo>
                      <a:pt x="2116" y="382"/>
                    </a:lnTo>
                    <a:lnTo>
                      <a:pt x="2119" y="376"/>
                    </a:lnTo>
                    <a:lnTo>
                      <a:pt x="2124" y="369"/>
                    </a:lnTo>
                    <a:lnTo>
                      <a:pt x="2130" y="365"/>
                    </a:lnTo>
                    <a:lnTo>
                      <a:pt x="2137" y="361"/>
                    </a:lnTo>
                    <a:lnTo>
                      <a:pt x="2146" y="361"/>
                    </a:lnTo>
                    <a:close/>
                    <a:moveTo>
                      <a:pt x="2269" y="459"/>
                    </a:moveTo>
                    <a:lnTo>
                      <a:pt x="2276" y="463"/>
                    </a:lnTo>
                    <a:lnTo>
                      <a:pt x="2284" y="465"/>
                    </a:lnTo>
                    <a:lnTo>
                      <a:pt x="2293" y="467"/>
                    </a:lnTo>
                    <a:lnTo>
                      <a:pt x="2302" y="467"/>
                    </a:lnTo>
                    <a:lnTo>
                      <a:pt x="2311" y="467"/>
                    </a:lnTo>
                    <a:lnTo>
                      <a:pt x="2320" y="465"/>
                    </a:lnTo>
                    <a:lnTo>
                      <a:pt x="2328" y="461"/>
                    </a:lnTo>
                    <a:lnTo>
                      <a:pt x="2333" y="458"/>
                    </a:lnTo>
                    <a:lnTo>
                      <a:pt x="2338" y="453"/>
                    </a:lnTo>
                    <a:lnTo>
                      <a:pt x="2342" y="447"/>
                    </a:lnTo>
                    <a:lnTo>
                      <a:pt x="2344" y="439"/>
                    </a:lnTo>
                    <a:lnTo>
                      <a:pt x="2345" y="432"/>
                    </a:lnTo>
                    <a:lnTo>
                      <a:pt x="2344" y="426"/>
                    </a:lnTo>
                    <a:lnTo>
                      <a:pt x="2343" y="420"/>
                    </a:lnTo>
                    <a:lnTo>
                      <a:pt x="2340" y="416"/>
                    </a:lnTo>
                    <a:lnTo>
                      <a:pt x="2337" y="411"/>
                    </a:lnTo>
                    <a:lnTo>
                      <a:pt x="2333" y="407"/>
                    </a:lnTo>
                    <a:lnTo>
                      <a:pt x="2328" y="403"/>
                    </a:lnTo>
                    <a:lnTo>
                      <a:pt x="2321" y="400"/>
                    </a:lnTo>
                    <a:lnTo>
                      <a:pt x="2315" y="397"/>
                    </a:lnTo>
                    <a:lnTo>
                      <a:pt x="2305" y="392"/>
                    </a:lnTo>
                    <a:lnTo>
                      <a:pt x="2298" y="388"/>
                    </a:lnTo>
                    <a:lnTo>
                      <a:pt x="2295" y="386"/>
                    </a:lnTo>
                    <a:lnTo>
                      <a:pt x="2294" y="383"/>
                    </a:lnTo>
                    <a:lnTo>
                      <a:pt x="2293" y="380"/>
                    </a:lnTo>
                    <a:lnTo>
                      <a:pt x="2293" y="377"/>
                    </a:lnTo>
                    <a:lnTo>
                      <a:pt x="2293" y="373"/>
                    </a:lnTo>
                    <a:lnTo>
                      <a:pt x="2294" y="370"/>
                    </a:lnTo>
                    <a:lnTo>
                      <a:pt x="2295" y="368"/>
                    </a:lnTo>
                    <a:lnTo>
                      <a:pt x="2297" y="366"/>
                    </a:lnTo>
                    <a:lnTo>
                      <a:pt x="2301" y="363"/>
                    </a:lnTo>
                    <a:lnTo>
                      <a:pt x="2304" y="362"/>
                    </a:lnTo>
                    <a:lnTo>
                      <a:pt x="2307" y="361"/>
                    </a:lnTo>
                    <a:lnTo>
                      <a:pt x="2311" y="361"/>
                    </a:lnTo>
                    <a:lnTo>
                      <a:pt x="2319" y="361"/>
                    </a:lnTo>
                    <a:lnTo>
                      <a:pt x="2325" y="363"/>
                    </a:lnTo>
                    <a:lnTo>
                      <a:pt x="2331" y="366"/>
                    </a:lnTo>
                    <a:lnTo>
                      <a:pt x="2335" y="368"/>
                    </a:lnTo>
                    <a:lnTo>
                      <a:pt x="2340" y="352"/>
                    </a:lnTo>
                    <a:lnTo>
                      <a:pt x="2335" y="349"/>
                    </a:lnTo>
                    <a:lnTo>
                      <a:pt x="2329" y="347"/>
                    </a:lnTo>
                    <a:lnTo>
                      <a:pt x="2321" y="346"/>
                    </a:lnTo>
                    <a:lnTo>
                      <a:pt x="2312" y="344"/>
                    </a:lnTo>
                    <a:lnTo>
                      <a:pt x="2304" y="346"/>
                    </a:lnTo>
                    <a:lnTo>
                      <a:pt x="2296" y="348"/>
                    </a:lnTo>
                    <a:lnTo>
                      <a:pt x="2289" y="350"/>
                    </a:lnTo>
                    <a:lnTo>
                      <a:pt x="2283" y="354"/>
                    </a:lnTo>
                    <a:lnTo>
                      <a:pt x="2279" y="360"/>
                    </a:lnTo>
                    <a:lnTo>
                      <a:pt x="2276" y="366"/>
                    </a:lnTo>
                    <a:lnTo>
                      <a:pt x="2274" y="372"/>
                    </a:lnTo>
                    <a:lnTo>
                      <a:pt x="2272" y="379"/>
                    </a:lnTo>
                    <a:lnTo>
                      <a:pt x="2274" y="385"/>
                    </a:lnTo>
                    <a:lnTo>
                      <a:pt x="2275" y="389"/>
                    </a:lnTo>
                    <a:lnTo>
                      <a:pt x="2277" y="393"/>
                    </a:lnTo>
                    <a:lnTo>
                      <a:pt x="2280" y="398"/>
                    </a:lnTo>
                    <a:lnTo>
                      <a:pt x="2284" y="402"/>
                    </a:lnTo>
                    <a:lnTo>
                      <a:pt x="2290" y="406"/>
                    </a:lnTo>
                    <a:lnTo>
                      <a:pt x="2296" y="409"/>
                    </a:lnTo>
                    <a:lnTo>
                      <a:pt x="2303" y="412"/>
                    </a:lnTo>
                    <a:lnTo>
                      <a:pt x="2312" y="417"/>
                    </a:lnTo>
                    <a:lnTo>
                      <a:pt x="2319" y="421"/>
                    </a:lnTo>
                    <a:lnTo>
                      <a:pt x="2322" y="425"/>
                    </a:lnTo>
                    <a:lnTo>
                      <a:pt x="2323" y="427"/>
                    </a:lnTo>
                    <a:lnTo>
                      <a:pt x="2324" y="430"/>
                    </a:lnTo>
                    <a:lnTo>
                      <a:pt x="2324" y="434"/>
                    </a:lnTo>
                    <a:lnTo>
                      <a:pt x="2324" y="438"/>
                    </a:lnTo>
                    <a:lnTo>
                      <a:pt x="2323" y="441"/>
                    </a:lnTo>
                    <a:lnTo>
                      <a:pt x="2321" y="444"/>
                    </a:lnTo>
                    <a:lnTo>
                      <a:pt x="2319" y="447"/>
                    </a:lnTo>
                    <a:lnTo>
                      <a:pt x="2316" y="449"/>
                    </a:lnTo>
                    <a:lnTo>
                      <a:pt x="2312" y="450"/>
                    </a:lnTo>
                    <a:lnTo>
                      <a:pt x="2307" y="451"/>
                    </a:lnTo>
                    <a:lnTo>
                      <a:pt x="2302" y="451"/>
                    </a:lnTo>
                    <a:lnTo>
                      <a:pt x="2294" y="451"/>
                    </a:lnTo>
                    <a:lnTo>
                      <a:pt x="2286" y="449"/>
                    </a:lnTo>
                    <a:lnTo>
                      <a:pt x="2280" y="446"/>
                    </a:lnTo>
                    <a:lnTo>
                      <a:pt x="2275" y="444"/>
                    </a:lnTo>
                    <a:lnTo>
                      <a:pt x="2269" y="459"/>
                    </a:lnTo>
                    <a:close/>
                    <a:moveTo>
                      <a:pt x="2463" y="410"/>
                    </a:moveTo>
                    <a:lnTo>
                      <a:pt x="2464" y="406"/>
                    </a:lnTo>
                    <a:lnTo>
                      <a:pt x="2464" y="400"/>
                    </a:lnTo>
                    <a:lnTo>
                      <a:pt x="2463" y="391"/>
                    </a:lnTo>
                    <a:lnTo>
                      <a:pt x="2461" y="382"/>
                    </a:lnTo>
                    <a:lnTo>
                      <a:pt x="2458" y="373"/>
                    </a:lnTo>
                    <a:lnTo>
                      <a:pt x="2454" y="365"/>
                    </a:lnTo>
                    <a:lnTo>
                      <a:pt x="2451" y="360"/>
                    </a:lnTo>
                    <a:lnTo>
                      <a:pt x="2447" y="357"/>
                    </a:lnTo>
                    <a:lnTo>
                      <a:pt x="2444" y="353"/>
                    </a:lnTo>
                    <a:lnTo>
                      <a:pt x="2439" y="350"/>
                    </a:lnTo>
                    <a:lnTo>
                      <a:pt x="2434" y="348"/>
                    </a:lnTo>
                    <a:lnTo>
                      <a:pt x="2429" y="346"/>
                    </a:lnTo>
                    <a:lnTo>
                      <a:pt x="2423" y="344"/>
                    </a:lnTo>
                    <a:lnTo>
                      <a:pt x="2416" y="344"/>
                    </a:lnTo>
                    <a:lnTo>
                      <a:pt x="2410" y="344"/>
                    </a:lnTo>
                    <a:lnTo>
                      <a:pt x="2404" y="346"/>
                    </a:lnTo>
                    <a:lnTo>
                      <a:pt x="2399" y="348"/>
                    </a:lnTo>
                    <a:lnTo>
                      <a:pt x="2393" y="350"/>
                    </a:lnTo>
                    <a:lnTo>
                      <a:pt x="2389" y="352"/>
                    </a:lnTo>
                    <a:lnTo>
                      <a:pt x="2385" y="356"/>
                    </a:lnTo>
                    <a:lnTo>
                      <a:pt x="2380" y="359"/>
                    </a:lnTo>
                    <a:lnTo>
                      <a:pt x="2377" y="363"/>
                    </a:lnTo>
                    <a:lnTo>
                      <a:pt x="2371" y="372"/>
                    </a:lnTo>
                    <a:lnTo>
                      <a:pt x="2366" y="383"/>
                    </a:lnTo>
                    <a:lnTo>
                      <a:pt x="2363" y="396"/>
                    </a:lnTo>
                    <a:lnTo>
                      <a:pt x="2363" y="408"/>
                    </a:lnTo>
                    <a:lnTo>
                      <a:pt x="2363" y="421"/>
                    </a:lnTo>
                    <a:lnTo>
                      <a:pt x="2366" y="432"/>
                    </a:lnTo>
                    <a:lnTo>
                      <a:pt x="2369" y="438"/>
                    </a:lnTo>
                    <a:lnTo>
                      <a:pt x="2371" y="442"/>
                    </a:lnTo>
                    <a:lnTo>
                      <a:pt x="2374" y="447"/>
                    </a:lnTo>
                    <a:lnTo>
                      <a:pt x="2377" y="451"/>
                    </a:lnTo>
                    <a:lnTo>
                      <a:pt x="2382" y="455"/>
                    </a:lnTo>
                    <a:lnTo>
                      <a:pt x="2386" y="458"/>
                    </a:lnTo>
                    <a:lnTo>
                      <a:pt x="2390" y="460"/>
                    </a:lnTo>
                    <a:lnTo>
                      <a:pt x="2396" y="464"/>
                    </a:lnTo>
                    <a:lnTo>
                      <a:pt x="2401" y="465"/>
                    </a:lnTo>
                    <a:lnTo>
                      <a:pt x="2406" y="466"/>
                    </a:lnTo>
                    <a:lnTo>
                      <a:pt x="2413" y="467"/>
                    </a:lnTo>
                    <a:lnTo>
                      <a:pt x="2419" y="467"/>
                    </a:lnTo>
                    <a:lnTo>
                      <a:pt x="2431" y="467"/>
                    </a:lnTo>
                    <a:lnTo>
                      <a:pt x="2442" y="465"/>
                    </a:lnTo>
                    <a:lnTo>
                      <a:pt x="2451" y="463"/>
                    </a:lnTo>
                    <a:lnTo>
                      <a:pt x="2457" y="460"/>
                    </a:lnTo>
                    <a:lnTo>
                      <a:pt x="2453" y="445"/>
                    </a:lnTo>
                    <a:lnTo>
                      <a:pt x="2447" y="447"/>
                    </a:lnTo>
                    <a:lnTo>
                      <a:pt x="2440" y="449"/>
                    </a:lnTo>
                    <a:lnTo>
                      <a:pt x="2432" y="450"/>
                    </a:lnTo>
                    <a:lnTo>
                      <a:pt x="2421" y="451"/>
                    </a:lnTo>
                    <a:lnTo>
                      <a:pt x="2414" y="450"/>
                    </a:lnTo>
                    <a:lnTo>
                      <a:pt x="2406" y="448"/>
                    </a:lnTo>
                    <a:lnTo>
                      <a:pt x="2400" y="446"/>
                    </a:lnTo>
                    <a:lnTo>
                      <a:pt x="2394" y="441"/>
                    </a:lnTo>
                    <a:lnTo>
                      <a:pt x="2389" y="436"/>
                    </a:lnTo>
                    <a:lnTo>
                      <a:pt x="2386" y="429"/>
                    </a:lnTo>
                    <a:lnTo>
                      <a:pt x="2384" y="420"/>
                    </a:lnTo>
                    <a:lnTo>
                      <a:pt x="2383" y="410"/>
                    </a:lnTo>
                    <a:lnTo>
                      <a:pt x="2463" y="410"/>
                    </a:lnTo>
                    <a:close/>
                    <a:moveTo>
                      <a:pt x="2383" y="395"/>
                    </a:moveTo>
                    <a:lnTo>
                      <a:pt x="2384" y="389"/>
                    </a:lnTo>
                    <a:lnTo>
                      <a:pt x="2386" y="383"/>
                    </a:lnTo>
                    <a:lnTo>
                      <a:pt x="2388" y="377"/>
                    </a:lnTo>
                    <a:lnTo>
                      <a:pt x="2391" y="372"/>
                    </a:lnTo>
                    <a:lnTo>
                      <a:pt x="2396" y="367"/>
                    </a:lnTo>
                    <a:lnTo>
                      <a:pt x="2401" y="363"/>
                    </a:lnTo>
                    <a:lnTo>
                      <a:pt x="2407" y="361"/>
                    </a:lnTo>
                    <a:lnTo>
                      <a:pt x="2415" y="360"/>
                    </a:lnTo>
                    <a:lnTo>
                      <a:pt x="2423" y="361"/>
                    </a:lnTo>
                    <a:lnTo>
                      <a:pt x="2429" y="363"/>
                    </a:lnTo>
                    <a:lnTo>
                      <a:pt x="2434" y="368"/>
                    </a:lnTo>
                    <a:lnTo>
                      <a:pt x="2438" y="372"/>
                    </a:lnTo>
                    <a:lnTo>
                      <a:pt x="2441" y="378"/>
                    </a:lnTo>
                    <a:lnTo>
                      <a:pt x="2442" y="383"/>
                    </a:lnTo>
                    <a:lnTo>
                      <a:pt x="2443" y="389"/>
                    </a:lnTo>
                    <a:lnTo>
                      <a:pt x="2443" y="395"/>
                    </a:lnTo>
                    <a:lnTo>
                      <a:pt x="2383" y="395"/>
                    </a:lnTo>
                    <a:close/>
                    <a:moveTo>
                      <a:pt x="2569" y="348"/>
                    </a:moveTo>
                    <a:lnTo>
                      <a:pt x="2568" y="365"/>
                    </a:lnTo>
                    <a:lnTo>
                      <a:pt x="2567" y="365"/>
                    </a:lnTo>
                    <a:lnTo>
                      <a:pt x="2566" y="361"/>
                    </a:lnTo>
                    <a:lnTo>
                      <a:pt x="2563" y="358"/>
                    </a:lnTo>
                    <a:lnTo>
                      <a:pt x="2560" y="354"/>
                    </a:lnTo>
                    <a:lnTo>
                      <a:pt x="2555" y="351"/>
                    </a:lnTo>
                    <a:lnTo>
                      <a:pt x="2551" y="349"/>
                    </a:lnTo>
                    <a:lnTo>
                      <a:pt x="2546" y="347"/>
                    </a:lnTo>
                    <a:lnTo>
                      <a:pt x="2539" y="346"/>
                    </a:lnTo>
                    <a:lnTo>
                      <a:pt x="2533" y="344"/>
                    </a:lnTo>
                    <a:lnTo>
                      <a:pt x="2523" y="346"/>
                    </a:lnTo>
                    <a:lnTo>
                      <a:pt x="2513" y="349"/>
                    </a:lnTo>
                    <a:lnTo>
                      <a:pt x="2505" y="353"/>
                    </a:lnTo>
                    <a:lnTo>
                      <a:pt x="2497" y="361"/>
                    </a:lnTo>
                    <a:lnTo>
                      <a:pt x="2493" y="366"/>
                    </a:lnTo>
                    <a:lnTo>
                      <a:pt x="2491" y="370"/>
                    </a:lnTo>
                    <a:lnTo>
                      <a:pt x="2487" y="375"/>
                    </a:lnTo>
                    <a:lnTo>
                      <a:pt x="2485" y="380"/>
                    </a:lnTo>
                    <a:lnTo>
                      <a:pt x="2483" y="387"/>
                    </a:lnTo>
                    <a:lnTo>
                      <a:pt x="2482" y="393"/>
                    </a:lnTo>
                    <a:lnTo>
                      <a:pt x="2481" y="400"/>
                    </a:lnTo>
                    <a:lnTo>
                      <a:pt x="2481" y="407"/>
                    </a:lnTo>
                    <a:lnTo>
                      <a:pt x="2482" y="419"/>
                    </a:lnTo>
                    <a:lnTo>
                      <a:pt x="2484" y="430"/>
                    </a:lnTo>
                    <a:lnTo>
                      <a:pt x="2488" y="439"/>
                    </a:lnTo>
                    <a:lnTo>
                      <a:pt x="2495" y="448"/>
                    </a:lnTo>
                    <a:lnTo>
                      <a:pt x="2501" y="455"/>
                    </a:lnTo>
                    <a:lnTo>
                      <a:pt x="2510" y="460"/>
                    </a:lnTo>
                    <a:lnTo>
                      <a:pt x="2514" y="463"/>
                    </a:lnTo>
                    <a:lnTo>
                      <a:pt x="2519" y="464"/>
                    </a:lnTo>
                    <a:lnTo>
                      <a:pt x="2524" y="465"/>
                    </a:lnTo>
                    <a:lnTo>
                      <a:pt x="2529" y="465"/>
                    </a:lnTo>
                    <a:lnTo>
                      <a:pt x="2536" y="464"/>
                    </a:lnTo>
                    <a:lnTo>
                      <a:pt x="2541" y="463"/>
                    </a:lnTo>
                    <a:lnTo>
                      <a:pt x="2547" y="461"/>
                    </a:lnTo>
                    <a:lnTo>
                      <a:pt x="2552" y="459"/>
                    </a:lnTo>
                    <a:lnTo>
                      <a:pt x="2556" y="456"/>
                    </a:lnTo>
                    <a:lnTo>
                      <a:pt x="2560" y="453"/>
                    </a:lnTo>
                    <a:lnTo>
                      <a:pt x="2563" y="449"/>
                    </a:lnTo>
                    <a:lnTo>
                      <a:pt x="2566" y="445"/>
                    </a:lnTo>
                    <a:lnTo>
                      <a:pt x="2566" y="445"/>
                    </a:lnTo>
                    <a:lnTo>
                      <a:pt x="2566" y="458"/>
                    </a:lnTo>
                    <a:lnTo>
                      <a:pt x="2565" y="468"/>
                    </a:lnTo>
                    <a:lnTo>
                      <a:pt x="2563" y="477"/>
                    </a:lnTo>
                    <a:lnTo>
                      <a:pt x="2560" y="484"/>
                    </a:lnTo>
                    <a:lnTo>
                      <a:pt x="2555" y="489"/>
                    </a:lnTo>
                    <a:lnTo>
                      <a:pt x="2550" y="494"/>
                    </a:lnTo>
                    <a:lnTo>
                      <a:pt x="2545" y="497"/>
                    </a:lnTo>
                    <a:lnTo>
                      <a:pt x="2537" y="498"/>
                    </a:lnTo>
                    <a:lnTo>
                      <a:pt x="2529" y="499"/>
                    </a:lnTo>
                    <a:lnTo>
                      <a:pt x="2520" y="498"/>
                    </a:lnTo>
                    <a:lnTo>
                      <a:pt x="2510" y="496"/>
                    </a:lnTo>
                    <a:lnTo>
                      <a:pt x="2502" y="494"/>
                    </a:lnTo>
                    <a:lnTo>
                      <a:pt x="2496" y="489"/>
                    </a:lnTo>
                    <a:lnTo>
                      <a:pt x="2491" y="506"/>
                    </a:lnTo>
                    <a:lnTo>
                      <a:pt x="2498" y="510"/>
                    </a:lnTo>
                    <a:lnTo>
                      <a:pt x="2508" y="514"/>
                    </a:lnTo>
                    <a:lnTo>
                      <a:pt x="2519" y="515"/>
                    </a:lnTo>
                    <a:lnTo>
                      <a:pt x="2528" y="516"/>
                    </a:lnTo>
                    <a:lnTo>
                      <a:pt x="2539" y="515"/>
                    </a:lnTo>
                    <a:lnTo>
                      <a:pt x="2551" y="513"/>
                    </a:lnTo>
                    <a:lnTo>
                      <a:pt x="2556" y="510"/>
                    </a:lnTo>
                    <a:lnTo>
                      <a:pt x="2561" y="508"/>
                    </a:lnTo>
                    <a:lnTo>
                      <a:pt x="2566" y="505"/>
                    </a:lnTo>
                    <a:lnTo>
                      <a:pt x="2571" y="502"/>
                    </a:lnTo>
                    <a:lnTo>
                      <a:pt x="2574" y="497"/>
                    </a:lnTo>
                    <a:lnTo>
                      <a:pt x="2577" y="493"/>
                    </a:lnTo>
                    <a:lnTo>
                      <a:pt x="2580" y="487"/>
                    </a:lnTo>
                    <a:lnTo>
                      <a:pt x="2582" y="481"/>
                    </a:lnTo>
                    <a:lnTo>
                      <a:pt x="2585" y="474"/>
                    </a:lnTo>
                    <a:lnTo>
                      <a:pt x="2586" y="466"/>
                    </a:lnTo>
                    <a:lnTo>
                      <a:pt x="2587" y="458"/>
                    </a:lnTo>
                    <a:lnTo>
                      <a:pt x="2587" y="448"/>
                    </a:lnTo>
                    <a:lnTo>
                      <a:pt x="2587" y="380"/>
                    </a:lnTo>
                    <a:lnTo>
                      <a:pt x="2587" y="361"/>
                    </a:lnTo>
                    <a:lnTo>
                      <a:pt x="2588" y="348"/>
                    </a:lnTo>
                    <a:lnTo>
                      <a:pt x="2569" y="348"/>
                    </a:lnTo>
                    <a:close/>
                    <a:moveTo>
                      <a:pt x="2566" y="415"/>
                    </a:moveTo>
                    <a:lnTo>
                      <a:pt x="2565" y="420"/>
                    </a:lnTo>
                    <a:lnTo>
                      <a:pt x="2564" y="426"/>
                    </a:lnTo>
                    <a:lnTo>
                      <a:pt x="2562" y="431"/>
                    </a:lnTo>
                    <a:lnTo>
                      <a:pt x="2560" y="436"/>
                    </a:lnTo>
                    <a:lnTo>
                      <a:pt x="2556" y="439"/>
                    </a:lnTo>
                    <a:lnTo>
                      <a:pt x="2553" y="442"/>
                    </a:lnTo>
                    <a:lnTo>
                      <a:pt x="2549" y="445"/>
                    </a:lnTo>
                    <a:lnTo>
                      <a:pt x="2545" y="447"/>
                    </a:lnTo>
                    <a:lnTo>
                      <a:pt x="2540" y="448"/>
                    </a:lnTo>
                    <a:lnTo>
                      <a:pt x="2536" y="448"/>
                    </a:lnTo>
                    <a:lnTo>
                      <a:pt x="2527" y="447"/>
                    </a:lnTo>
                    <a:lnTo>
                      <a:pt x="2521" y="445"/>
                    </a:lnTo>
                    <a:lnTo>
                      <a:pt x="2515" y="441"/>
                    </a:lnTo>
                    <a:lnTo>
                      <a:pt x="2510" y="436"/>
                    </a:lnTo>
                    <a:lnTo>
                      <a:pt x="2507" y="429"/>
                    </a:lnTo>
                    <a:lnTo>
                      <a:pt x="2504" y="422"/>
                    </a:lnTo>
                    <a:lnTo>
                      <a:pt x="2502" y="415"/>
                    </a:lnTo>
                    <a:lnTo>
                      <a:pt x="2501" y="406"/>
                    </a:lnTo>
                    <a:lnTo>
                      <a:pt x="2502" y="396"/>
                    </a:lnTo>
                    <a:lnTo>
                      <a:pt x="2505" y="388"/>
                    </a:lnTo>
                    <a:lnTo>
                      <a:pt x="2507" y="380"/>
                    </a:lnTo>
                    <a:lnTo>
                      <a:pt x="2511" y="373"/>
                    </a:lnTo>
                    <a:lnTo>
                      <a:pt x="2517" y="368"/>
                    </a:lnTo>
                    <a:lnTo>
                      <a:pt x="2522" y="365"/>
                    </a:lnTo>
                    <a:lnTo>
                      <a:pt x="2528" y="362"/>
                    </a:lnTo>
                    <a:lnTo>
                      <a:pt x="2536" y="361"/>
                    </a:lnTo>
                    <a:lnTo>
                      <a:pt x="2541" y="362"/>
                    </a:lnTo>
                    <a:lnTo>
                      <a:pt x="2546" y="363"/>
                    </a:lnTo>
                    <a:lnTo>
                      <a:pt x="2551" y="366"/>
                    </a:lnTo>
                    <a:lnTo>
                      <a:pt x="2554" y="368"/>
                    </a:lnTo>
                    <a:lnTo>
                      <a:pt x="2558" y="371"/>
                    </a:lnTo>
                    <a:lnTo>
                      <a:pt x="2561" y="376"/>
                    </a:lnTo>
                    <a:lnTo>
                      <a:pt x="2563" y="379"/>
                    </a:lnTo>
                    <a:lnTo>
                      <a:pt x="2565" y="385"/>
                    </a:lnTo>
                    <a:lnTo>
                      <a:pt x="2566" y="389"/>
                    </a:lnTo>
                    <a:lnTo>
                      <a:pt x="2566" y="393"/>
                    </a:lnTo>
                    <a:lnTo>
                      <a:pt x="2566" y="415"/>
                    </a:lnTo>
                    <a:close/>
                    <a:moveTo>
                      <a:pt x="2716" y="348"/>
                    </a:moveTo>
                    <a:lnTo>
                      <a:pt x="2696" y="348"/>
                    </a:lnTo>
                    <a:lnTo>
                      <a:pt x="2696" y="419"/>
                    </a:lnTo>
                    <a:lnTo>
                      <a:pt x="2695" y="426"/>
                    </a:lnTo>
                    <a:lnTo>
                      <a:pt x="2694" y="430"/>
                    </a:lnTo>
                    <a:lnTo>
                      <a:pt x="2689" y="438"/>
                    </a:lnTo>
                    <a:lnTo>
                      <a:pt x="2684" y="444"/>
                    </a:lnTo>
                    <a:lnTo>
                      <a:pt x="2680" y="446"/>
                    </a:lnTo>
                    <a:lnTo>
                      <a:pt x="2676" y="448"/>
                    </a:lnTo>
                    <a:lnTo>
                      <a:pt x="2671" y="449"/>
                    </a:lnTo>
                    <a:lnTo>
                      <a:pt x="2667" y="450"/>
                    </a:lnTo>
                    <a:lnTo>
                      <a:pt x="2660" y="449"/>
                    </a:lnTo>
                    <a:lnTo>
                      <a:pt x="2655" y="447"/>
                    </a:lnTo>
                    <a:lnTo>
                      <a:pt x="2650" y="444"/>
                    </a:lnTo>
                    <a:lnTo>
                      <a:pt x="2646" y="439"/>
                    </a:lnTo>
                    <a:lnTo>
                      <a:pt x="2644" y="435"/>
                    </a:lnTo>
                    <a:lnTo>
                      <a:pt x="2642" y="428"/>
                    </a:lnTo>
                    <a:lnTo>
                      <a:pt x="2641" y="420"/>
                    </a:lnTo>
                    <a:lnTo>
                      <a:pt x="2641" y="412"/>
                    </a:lnTo>
                    <a:lnTo>
                      <a:pt x="2641" y="348"/>
                    </a:lnTo>
                    <a:lnTo>
                      <a:pt x="2620" y="348"/>
                    </a:lnTo>
                    <a:lnTo>
                      <a:pt x="2620" y="416"/>
                    </a:lnTo>
                    <a:lnTo>
                      <a:pt x="2621" y="430"/>
                    </a:lnTo>
                    <a:lnTo>
                      <a:pt x="2623" y="441"/>
                    </a:lnTo>
                    <a:lnTo>
                      <a:pt x="2628" y="450"/>
                    </a:lnTo>
                    <a:lnTo>
                      <a:pt x="2633" y="457"/>
                    </a:lnTo>
                    <a:lnTo>
                      <a:pt x="2640" y="463"/>
                    </a:lnTo>
                    <a:lnTo>
                      <a:pt x="2646" y="466"/>
                    </a:lnTo>
                    <a:lnTo>
                      <a:pt x="2653" y="467"/>
                    </a:lnTo>
                    <a:lnTo>
                      <a:pt x="2659" y="468"/>
                    </a:lnTo>
                    <a:lnTo>
                      <a:pt x="2667" y="467"/>
                    </a:lnTo>
                    <a:lnTo>
                      <a:pt x="2673" y="466"/>
                    </a:lnTo>
                    <a:lnTo>
                      <a:pt x="2679" y="464"/>
                    </a:lnTo>
                    <a:lnTo>
                      <a:pt x="2684" y="460"/>
                    </a:lnTo>
                    <a:lnTo>
                      <a:pt x="2691" y="454"/>
                    </a:lnTo>
                    <a:lnTo>
                      <a:pt x="2697" y="446"/>
                    </a:lnTo>
                    <a:lnTo>
                      <a:pt x="2698" y="446"/>
                    </a:lnTo>
                    <a:lnTo>
                      <a:pt x="2699" y="465"/>
                    </a:lnTo>
                    <a:lnTo>
                      <a:pt x="2717" y="465"/>
                    </a:lnTo>
                    <a:lnTo>
                      <a:pt x="2716" y="450"/>
                    </a:lnTo>
                    <a:lnTo>
                      <a:pt x="2716" y="432"/>
                    </a:lnTo>
                    <a:lnTo>
                      <a:pt x="2716" y="348"/>
                    </a:lnTo>
                    <a:close/>
                    <a:moveTo>
                      <a:pt x="2751" y="465"/>
                    </a:moveTo>
                    <a:lnTo>
                      <a:pt x="2771" y="465"/>
                    </a:lnTo>
                    <a:lnTo>
                      <a:pt x="2771" y="402"/>
                    </a:lnTo>
                    <a:lnTo>
                      <a:pt x="2771" y="397"/>
                    </a:lnTo>
                    <a:lnTo>
                      <a:pt x="2772" y="392"/>
                    </a:lnTo>
                    <a:lnTo>
                      <a:pt x="2774" y="387"/>
                    </a:lnTo>
                    <a:lnTo>
                      <a:pt x="2776" y="381"/>
                    </a:lnTo>
                    <a:lnTo>
                      <a:pt x="2778" y="377"/>
                    </a:lnTo>
                    <a:lnTo>
                      <a:pt x="2782" y="372"/>
                    </a:lnTo>
                    <a:lnTo>
                      <a:pt x="2785" y="369"/>
                    </a:lnTo>
                    <a:lnTo>
                      <a:pt x="2790" y="367"/>
                    </a:lnTo>
                    <a:lnTo>
                      <a:pt x="2795" y="366"/>
                    </a:lnTo>
                    <a:lnTo>
                      <a:pt x="2801" y="365"/>
                    </a:lnTo>
                    <a:lnTo>
                      <a:pt x="2804" y="365"/>
                    </a:lnTo>
                    <a:lnTo>
                      <a:pt x="2807" y="366"/>
                    </a:lnTo>
                    <a:lnTo>
                      <a:pt x="2807" y="346"/>
                    </a:lnTo>
                    <a:lnTo>
                      <a:pt x="2805" y="344"/>
                    </a:lnTo>
                    <a:lnTo>
                      <a:pt x="2802" y="344"/>
                    </a:lnTo>
                    <a:lnTo>
                      <a:pt x="2796" y="346"/>
                    </a:lnTo>
                    <a:lnTo>
                      <a:pt x="2791" y="347"/>
                    </a:lnTo>
                    <a:lnTo>
                      <a:pt x="2787" y="349"/>
                    </a:lnTo>
                    <a:lnTo>
                      <a:pt x="2782" y="351"/>
                    </a:lnTo>
                    <a:lnTo>
                      <a:pt x="2778" y="356"/>
                    </a:lnTo>
                    <a:lnTo>
                      <a:pt x="2775" y="360"/>
                    </a:lnTo>
                    <a:lnTo>
                      <a:pt x="2771" y="365"/>
                    </a:lnTo>
                    <a:lnTo>
                      <a:pt x="2769" y="370"/>
                    </a:lnTo>
                    <a:lnTo>
                      <a:pt x="2768" y="370"/>
                    </a:lnTo>
                    <a:lnTo>
                      <a:pt x="2768" y="348"/>
                    </a:lnTo>
                    <a:lnTo>
                      <a:pt x="2750" y="348"/>
                    </a:lnTo>
                    <a:lnTo>
                      <a:pt x="2750" y="356"/>
                    </a:lnTo>
                    <a:lnTo>
                      <a:pt x="2751" y="365"/>
                    </a:lnTo>
                    <a:lnTo>
                      <a:pt x="2751" y="373"/>
                    </a:lnTo>
                    <a:lnTo>
                      <a:pt x="2751" y="385"/>
                    </a:lnTo>
                    <a:lnTo>
                      <a:pt x="2751" y="465"/>
                    </a:lnTo>
                    <a:close/>
                    <a:moveTo>
                      <a:pt x="2874" y="344"/>
                    </a:moveTo>
                    <a:lnTo>
                      <a:pt x="2862" y="346"/>
                    </a:lnTo>
                    <a:lnTo>
                      <a:pt x="2851" y="349"/>
                    </a:lnTo>
                    <a:lnTo>
                      <a:pt x="2847" y="351"/>
                    </a:lnTo>
                    <a:lnTo>
                      <a:pt x="2842" y="354"/>
                    </a:lnTo>
                    <a:lnTo>
                      <a:pt x="2837" y="358"/>
                    </a:lnTo>
                    <a:lnTo>
                      <a:pt x="2834" y="361"/>
                    </a:lnTo>
                    <a:lnTo>
                      <a:pt x="2830" y="366"/>
                    </a:lnTo>
                    <a:lnTo>
                      <a:pt x="2826" y="370"/>
                    </a:lnTo>
                    <a:lnTo>
                      <a:pt x="2824" y="376"/>
                    </a:lnTo>
                    <a:lnTo>
                      <a:pt x="2822" y="381"/>
                    </a:lnTo>
                    <a:lnTo>
                      <a:pt x="2820" y="387"/>
                    </a:lnTo>
                    <a:lnTo>
                      <a:pt x="2819" y="393"/>
                    </a:lnTo>
                    <a:lnTo>
                      <a:pt x="2818" y="400"/>
                    </a:lnTo>
                    <a:lnTo>
                      <a:pt x="2817" y="407"/>
                    </a:lnTo>
                    <a:lnTo>
                      <a:pt x="2818" y="414"/>
                    </a:lnTo>
                    <a:lnTo>
                      <a:pt x="2818" y="420"/>
                    </a:lnTo>
                    <a:lnTo>
                      <a:pt x="2820" y="427"/>
                    </a:lnTo>
                    <a:lnTo>
                      <a:pt x="2821" y="432"/>
                    </a:lnTo>
                    <a:lnTo>
                      <a:pt x="2823" y="438"/>
                    </a:lnTo>
                    <a:lnTo>
                      <a:pt x="2826" y="442"/>
                    </a:lnTo>
                    <a:lnTo>
                      <a:pt x="2830" y="447"/>
                    </a:lnTo>
                    <a:lnTo>
                      <a:pt x="2833" y="451"/>
                    </a:lnTo>
                    <a:lnTo>
                      <a:pt x="2837" y="455"/>
                    </a:lnTo>
                    <a:lnTo>
                      <a:pt x="2842" y="458"/>
                    </a:lnTo>
                    <a:lnTo>
                      <a:pt x="2846" y="461"/>
                    </a:lnTo>
                    <a:lnTo>
                      <a:pt x="2850" y="464"/>
                    </a:lnTo>
                    <a:lnTo>
                      <a:pt x="2861" y="467"/>
                    </a:lnTo>
                    <a:lnTo>
                      <a:pt x="2872" y="468"/>
                    </a:lnTo>
                    <a:lnTo>
                      <a:pt x="2883" y="467"/>
                    </a:lnTo>
                    <a:lnTo>
                      <a:pt x="2892" y="464"/>
                    </a:lnTo>
                    <a:lnTo>
                      <a:pt x="2902" y="459"/>
                    </a:lnTo>
                    <a:lnTo>
                      <a:pt x="2911" y="453"/>
                    </a:lnTo>
                    <a:lnTo>
                      <a:pt x="2915" y="449"/>
                    </a:lnTo>
                    <a:lnTo>
                      <a:pt x="2918" y="444"/>
                    </a:lnTo>
                    <a:lnTo>
                      <a:pt x="2922" y="439"/>
                    </a:lnTo>
                    <a:lnTo>
                      <a:pt x="2924" y="434"/>
                    </a:lnTo>
                    <a:lnTo>
                      <a:pt x="2926" y="427"/>
                    </a:lnTo>
                    <a:lnTo>
                      <a:pt x="2928" y="420"/>
                    </a:lnTo>
                    <a:lnTo>
                      <a:pt x="2928" y="414"/>
                    </a:lnTo>
                    <a:lnTo>
                      <a:pt x="2929" y="406"/>
                    </a:lnTo>
                    <a:lnTo>
                      <a:pt x="2928" y="392"/>
                    </a:lnTo>
                    <a:lnTo>
                      <a:pt x="2925" y="380"/>
                    </a:lnTo>
                    <a:lnTo>
                      <a:pt x="2923" y="376"/>
                    </a:lnTo>
                    <a:lnTo>
                      <a:pt x="2920" y="370"/>
                    </a:lnTo>
                    <a:lnTo>
                      <a:pt x="2917" y="366"/>
                    </a:lnTo>
                    <a:lnTo>
                      <a:pt x="2914" y="361"/>
                    </a:lnTo>
                    <a:lnTo>
                      <a:pt x="2910" y="358"/>
                    </a:lnTo>
                    <a:lnTo>
                      <a:pt x="2905" y="354"/>
                    </a:lnTo>
                    <a:lnTo>
                      <a:pt x="2901" y="351"/>
                    </a:lnTo>
                    <a:lnTo>
                      <a:pt x="2897" y="349"/>
                    </a:lnTo>
                    <a:lnTo>
                      <a:pt x="2891" y="347"/>
                    </a:lnTo>
                    <a:lnTo>
                      <a:pt x="2886" y="346"/>
                    </a:lnTo>
                    <a:lnTo>
                      <a:pt x="2879" y="344"/>
                    </a:lnTo>
                    <a:lnTo>
                      <a:pt x="2874" y="344"/>
                    </a:lnTo>
                    <a:close/>
                    <a:moveTo>
                      <a:pt x="2873" y="361"/>
                    </a:moveTo>
                    <a:lnTo>
                      <a:pt x="2878" y="361"/>
                    </a:lnTo>
                    <a:lnTo>
                      <a:pt x="2882" y="362"/>
                    </a:lnTo>
                    <a:lnTo>
                      <a:pt x="2886" y="363"/>
                    </a:lnTo>
                    <a:lnTo>
                      <a:pt x="2889" y="365"/>
                    </a:lnTo>
                    <a:lnTo>
                      <a:pt x="2895" y="370"/>
                    </a:lnTo>
                    <a:lnTo>
                      <a:pt x="2900" y="376"/>
                    </a:lnTo>
                    <a:lnTo>
                      <a:pt x="2903" y="382"/>
                    </a:lnTo>
                    <a:lnTo>
                      <a:pt x="2905" y="390"/>
                    </a:lnTo>
                    <a:lnTo>
                      <a:pt x="2907" y="398"/>
                    </a:lnTo>
                    <a:lnTo>
                      <a:pt x="2907" y="406"/>
                    </a:lnTo>
                    <a:lnTo>
                      <a:pt x="2906" y="416"/>
                    </a:lnTo>
                    <a:lnTo>
                      <a:pt x="2905" y="425"/>
                    </a:lnTo>
                    <a:lnTo>
                      <a:pt x="2902" y="432"/>
                    </a:lnTo>
                    <a:lnTo>
                      <a:pt x="2898" y="439"/>
                    </a:lnTo>
                    <a:lnTo>
                      <a:pt x="2892" y="444"/>
                    </a:lnTo>
                    <a:lnTo>
                      <a:pt x="2887" y="448"/>
                    </a:lnTo>
                    <a:lnTo>
                      <a:pt x="2880" y="450"/>
                    </a:lnTo>
                    <a:lnTo>
                      <a:pt x="2873" y="451"/>
                    </a:lnTo>
                    <a:lnTo>
                      <a:pt x="2865" y="450"/>
                    </a:lnTo>
                    <a:lnTo>
                      <a:pt x="2859" y="448"/>
                    </a:lnTo>
                    <a:lnTo>
                      <a:pt x="2853" y="444"/>
                    </a:lnTo>
                    <a:lnTo>
                      <a:pt x="2848" y="439"/>
                    </a:lnTo>
                    <a:lnTo>
                      <a:pt x="2844" y="432"/>
                    </a:lnTo>
                    <a:lnTo>
                      <a:pt x="2841" y="425"/>
                    </a:lnTo>
                    <a:lnTo>
                      <a:pt x="2839" y="416"/>
                    </a:lnTo>
                    <a:lnTo>
                      <a:pt x="2838" y="407"/>
                    </a:lnTo>
                    <a:lnTo>
                      <a:pt x="2838" y="398"/>
                    </a:lnTo>
                    <a:lnTo>
                      <a:pt x="2841" y="390"/>
                    </a:lnTo>
                    <a:lnTo>
                      <a:pt x="2843" y="382"/>
                    </a:lnTo>
                    <a:lnTo>
                      <a:pt x="2847" y="376"/>
                    </a:lnTo>
                    <a:lnTo>
                      <a:pt x="2851" y="369"/>
                    </a:lnTo>
                    <a:lnTo>
                      <a:pt x="2858" y="365"/>
                    </a:lnTo>
                    <a:lnTo>
                      <a:pt x="2865" y="361"/>
                    </a:lnTo>
                    <a:lnTo>
                      <a:pt x="2873" y="361"/>
                    </a:lnTo>
                    <a:close/>
                    <a:moveTo>
                      <a:pt x="2947" y="459"/>
                    </a:moveTo>
                    <a:lnTo>
                      <a:pt x="2954" y="463"/>
                    </a:lnTo>
                    <a:lnTo>
                      <a:pt x="2961" y="465"/>
                    </a:lnTo>
                    <a:lnTo>
                      <a:pt x="2970" y="467"/>
                    </a:lnTo>
                    <a:lnTo>
                      <a:pt x="2979" y="467"/>
                    </a:lnTo>
                    <a:lnTo>
                      <a:pt x="2988" y="467"/>
                    </a:lnTo>
                    <a:lnTo>
                      <a:pt x="2997" y="465"/>
                    </a:lnTo>
                    <a:lnTo>
                      <a:pt x="3005" y="461"/>
                    </a:lnTo>
                    <a:lnTo>
                      <a:pt x="3010" y="458"/>
                    </a:lnTo>
                    <a:lnTo>
                      <a:pt x="3015" y="453"/>
                    </a:lnTo>
                    <a:lnTo>
                      <a:pt x="3019" y="447"/>
                    </a:lnTo>
                    <a:lnTo>
                      <a:pt x="3021" y="439"/>
                    </a:lnTo>
                    <a:lnTo>
                      <a:pt x="3022" y="432"/>
                    </a:lnTo>
                    <a:lnTo>
                      <a:pt x="3021" y="426"/>
                    </a:lnTo>
                    <a:lnTo>
                      <a:pt x="3020" y="420"/>
                    </a:lnTo>
                    <a:lnTo>
                      <a:pt x="3018" y="416"/>
                    </a:lnTo>
                    <a:lnTo>
                      <a:pt x="3014" y="411"/>
                    </a:lnTo>
                    <a:lnTo>
                      <a:pt x="3010" y="407"/>
                    </a:lnTo>
                    <a:lnTo>
                      <a:pt x="3005" y="403"/>
                    </a:lnTo>
                    <a:lnTo>
                      <a:pt x="2998" y="400"/>
                    </a:lnTo>
                    <a:lnTo>
                      <a:pt x="2992" y="397"/>
                    </a:lnTo>
                    <a:lnTo>
                      <a:pt x="2982" y="392"/>
                    </a:lnTo>
                    <a:lnTo>
                      <a:pt x="2976" y="388"/>
                    </a:lnTo>
                    <a:lnTo>
                      <a:pt x="2973" y="386"/>
                    </a:lnTo>
                    <a:lnTo>
                      <a:pt x="2971" y="383"/>
                    </a:lnTo>
                    <a:lnTo>
                      <a:pt x="2970" y="380"/>
                    </a:lnTo>
                    <a:lnTo>
                      <a:pt x="2970" y="377"/>
                    </a:lnTo>
                    <a:lnTo>
                      <a:pt x="2970" y="373"/>
                    </a:lnTo>
                    <a:lnTo>
                      <a:pt x="2971" y="370"/>
                    </a:lnTo>
                    <a:lnTo>
                      <a:pt x="2973" y="368"/>
                    </a:lnTo>
                    <a:lnTo>
                      <a:pt x="2976" y="366"/>
                    </a:lnTo>
                    <a:lnTo>
                      <a:pt x="2978" y="363"/>
                    </a:lnTo>
                    <a:lnTo>
                      <a:pt x="2981" y="362"/>
                    </a:lnTo>
                    <a:lnTo>
                      <a:pt x="2985" y="361"/>
                    </a:lnTo>
                    <a:lnTo>
                      <a:pt x="2990" y="361"/>
                    </a:lnTo>
                    <a:lnTo>
                      <a:pt x="2997" y="361"/>
                    </a:lnTo>
                    <a:lnTo>
                      <a:pt x="3004" y="363"/>
                    </a:lnTo>
                    <a:lnTo>
                      <a:pt x="3008" y="366"/>
                    </a:lnTo>
                    <a:lnTo>
                      <a:pt x="3012" y="368"/>
                    </a:lnTo>
                    <a:lnTo>
                      <a:pt x="3018" y="352"/>
                    </a:lnTo>
                    <a:lnTo>
                      <a:pt x="3012" y="349"/>
                    </a:lnTo>
                    <a:lnTo>
                      <a:pt x="3006" y="347"/>
                    </a:lnTo>
                    <a:lnTo>
                      <a:pt x="2998" y="346"/>
                    </a:lnTo>
                    <a:lnTo>
                      <a:pt x="2990" y="344"/>
                    </a:lnTo>
                    <a:lnTo>
                      <a:pt x="2981" y="346"/>
                    </a:lnTo>
                    <a:lnTo>
                      <a:pt x="2973" y="348"/>
                    </a:lnTo>
                    <a:lnTo>
                      <a:pt x="2967" y="350"/>
                    </a:lnTo>
                    <a:lnTo>
                      <a:pt x="2960" y="354"/>
                    </a:lnTo>
                    <a:lnTo>
                      <a:pt x="2956" y="360"/>
                    </a:lnTo>
                    <a:lnTo>
                      <a:pt x="2953" y="366"/>
                    </a:lnTo>
                    <a:lnTo>
                      <a:pt x="2951" y="372"/>
                    </a:lnTo>
                    <a:lnTo>
                      <a:pt x="2951" y="379"/>
                    </a:lnTo>
                    <a:lnTo>
                      <a:pt x="2951" y="385"/>
                    </a:lnTo>
                    <a:lnTo>
                      <a:pt x="2952" y="389"/>
                    </a:lnTo>
                    <a:lnTo>
                      <a:pt x="2954" y="393"/>
                    </a:lnTo>
                    <a:lnTo>
                      <a:pt x="2957" y="398"/>
                    </a:lnTo>
                    <a:lnTo>
                      <a:pt x="2961" y="402"/>
                    </a:lnTo>
                    <a:lnTo>
                      <a:pt x="2967" y="406"/>
                    </a:lnTo>
                    <a:lnTo>
                      <a:pt x="2973" y="409"/>
                    </a:lnTo>
                    <a:lnTo>
                      <a:pt x="2981" y="412"/>
                    </a:lnTo>
                    <a:lnTo>
                      <a:pt x="2991" y="417"/>
                    </a:lnTo>
                    <a:lnTo>
                      <a:pt x="2997" y="421"/>
                    </a:lnTo>
                    <a:lnTo>
                      <a:pt x="2999" y="425"/>
                    </a:lnTo>
                    <a:lnTo>
                      <a:pt x="3000" y="427"/>
                    </a:lnTo>
                    <a:lnTo>
                      <a:pt x="3001" y="430"/>
                    </a:lnTo>
                    <a:lnTo>
                      <a:pt x="3001" y="434"/>
                    </a:lnTo>
                    <a:lnTo>
                      <a:pt x="3001" y="438"/>
                    </a:lnTo>
                    <a:lnTo>
                      <a:pt x="3000" y="441"/>
                    </a:lnTo>
                    <a:lnTo>
                      <a:pt x="2998" y="444"/>
                    </a:lnTo>
                    <a:lnTo>
                      <a:pt x="2996" y="447"/>
                    </a:lnTo>
                    <a:lnTo>
                      <a:pt x="2993" y="449"/>
                    </a:lnTo>
                    <a:lnTo>
                      <a:pt x="2990" y="450"/>
                    </a:lnTo>
                    <a:lnTo>
                      <a:pt x="2985" y="451"/>
                    </a:lnTo>
                    <a:lnTo>
                      <a:pt x="2980" y="451"/>
                    </a:lnTo>
                    <a:lnTo>
                      <a:pt x="2971" y="451"/>
                    </a:lnTo>
                    <a:lnTo>
                      <a:pt x="2965" y="449"/>
                    </a:lnTo>
                    <a:lnTo>
                      <a:pt x="2957" y="446"/>
                    </a:lnTo>
                    <a:lnTo>
                      <a:pt x="2952" y="444"/>
                    </a:lnTo>
                    <a:lnTo>
                      <a:pt x="2947" y="459"/>
                    </a:lnTo>
                    <a:close/>
                    <a:moveTo>
                      <a:pt x="452" y="702"/>
                    </a:moveTo>
                    <a:lnTo>
                      <a:pt x="452" y="699"/>
                    </a:lnTo>
                    <a:lnTo>
                      <a:pt x="452" y="692"/>
                    </a:lnTo>
                    <a:lnTo>
                      <a:pt x="452" y="684"/>
                    </a:lnTo>
                    <a:lnTo>
                      <a:pt x="449" y="674"/>
                    </a:lnTo>
                    <a:lnTo>
                      <a:pt x="446" y="665"/>
                    </a:lnTo>
                    <a:lnTo>
                      <a:pt x="442" y="656"/>
                    </a:lnTo>
                    <a:lnTo>
                      <a:pt x="440" y="653"/>
                    </a:lnTo>
                    <a:lnTo>
                      <a:pt x="435" y="649"/>
                    </a:lnTo>
                    <a:lnTo>
                      <a:pt x="432" y="645"/>
                    </a:lnTo>
                    <a:lnTo>
                      <a:pt x="428" y="643"/>
                    </a:lnTo>
                    <a:lnTo>
                      <a:pt x="422" y="640"/>
                    </a:lnTo>
                    <a:lnTo>
                      <a:pt x="417" y="639"/>
                    </a:lnTo>
                    <a:lnTo>
                      <a:pt x="412" y="637"/>
                    </a:lnTo>
                    <a:lnTo>
                      <a:pt x="405" y="637"/>
                    </a:lnTo>
                    <a:lnTo>
                      <a:pt x="399" y="637"/>
                    </a:lnTo>
                    <a:lnTo>
                      <a:pt x="393" y="639"/>
                    </a:lnTo>
                    <a:lnTo>
                      <a:pt x="388" y="640"/>
                    </a:lnTo>
                    <a:lnTo>
                      <a:pt x="382" y="642"/>
                    </a:lnTo>
                    <a:lnTo>
                      <a:pt x="377" y="644"/>
                    </a:lnTo>
                    <a:lnTo>
                      <a:pt x="373" y="647"/>
                    </a:lnTo>
                    <a:lnTo>
                      <a:pt x="369" y="651"/>
                    </a:lnTo>
                    <a:lnTo>
                      <a:pt x="365" y="655"/>
                    </a:lnTo>
                    <a:lnTo>
                      <a:pt x="360" y="664"/>
                    </a:lnTo>
                    <a:lnTo>
                      <a:pt x="354" y="675"/>
                    </a:lnTo>
                    <a:lnTo>
                      <a:pt x="352" y="688"/>
                    </a:lnTo>
                    <a:lnTo>
                      <a:pt x="351" y="701"/>
                    </a:lnTo>
                    <a:lnTo>
                      <a:pt x="352" y="713"/>
                    </a:lnTo>
                    <a:lnTo>
                      <a:pt x="354" y="724"/>
                    </a:lnTo>
                    <a:lnTo>
                      <a:pt x="357" y="730"/>
                    </a:lnTo>
                    <a:lnTo>
                      <a:pt x="360" y="734"/>
                    </a:lnTo>
                    <a:lnTo>
                      <a:pt x="363" y="739"/>
                    </a:lnTo>
                    <a:lnTo>
                      <a:pt x="366" y="743"/>
                    </a:lnTo>
                    <a:lnTo>
                      <a:pt x="369" y="747"/>
                    </a:lnTo>
                    <a:lnTo>
                      <a:pt x="374" y="750"/>
                    </a:lnTo>
                    <a:lnTo>
                      <a:pt x="378" y="753"/>
                    </a:lnTo>
                    <a:lnTo>
                      <a:pt x="384" y="756"/>
                    </a:lnTo>
                    <a:lnTo>
                      <a:pt x="389" y="758"/>
                    </a:lnTo>
                    <a:lnTo>
                      <a:pt x="394" y="759"/>
                    </a:lnTo>
                    <a:lnTo>
                      <a:pt x="401" y="760"/>
                    </a:lnTo>
                    <a:lnTo>
                      <a:pt x="407" y="760"/>
                    </a:lnTo>
                    <a:lnTo>
                      <a:pt x="420" y="759"/>
                    </a:lnTo>
                    <a:lnTo>
                      <a:pt x="430" y="758"/>
                    </a:lnTo>
                    <a:lnTo>
                      <a:pt x="439" y="756"/>
                    </a:lnTo>
                    <a:lnTo>
                      <a:pt x="445" y="752"/>
                    </a:lnTo>
                    <a:lnTo>
                      <a:pt x="442" y="738"/>
                    </a:lnTo>
                    <a:lnTo>
                      <a:pt x="435" y="740"/>
                    </a:lnTo>
                    <a:lnTo>
                      <a:pt x="429" y="741"/>
                    </a:lnTo>
                    <a:lnTo>
                      <a:pt x="420" y="743"/>
                    </a:lnTo>
                    <a:lnTo>
                      <a:pt x="411" y="743"/>
                    </a:lnTo>
                    <a:lnTo>
                      <a:pt x="402" y="742"/>
                    </a:lnTo>
                    <a:lnTo>
                      <a:pt x="395" y="741"/>
                    </a:lnTo>
                    <a:lnTo>
                      <a:pt x="389" y="738"/>
                    </a:lnTo>
                    <a:lnTo>
                      <a:pt x="382" y="733"/>
                    </a:lnTo>
                    <a:lnTo>
                      <a:pt x="378" y="728"/>
                    </a:lnTo>
                    <a:lnTo>
                      <a:pt x="374" y="721"/>
                    </a:lnTo>
                    <a:lnTo>
                      <a:pt x="372" y="712"/>
                    </a:lnTo>
                    <a:lnTo>
                      <a:pt x="371" y="702"/>
                    </a:lnTo>
                    <a:lnTo>
                      <a:pt x="452" y="702"/>
                    </a:lnTo>
                    <a:close/>
                    <a:moveTo>
                      <a:pt x="372" y="688"/>
                    </a:moveTo>
                    <a:lnTo>
                      <a:pt x="372" y="681"/>
                    </a:lnTo>
                    <a:lnTo>
                      <a:pt x="374" y="675"/>
                    </a:lnTo>
                    <a:lnTo>
                      <a:pt x="376" y="670"/>
                    </a:lnTo>
                    <a:lnTo>
                      <a:pt x="380" y="664"/>
                    </a:lnTo>
                    <a:lnTo>
                      <a:pt x="385" y="660"/>
                    </a:lnTo>
                    <a:lnTo>
                      <a:pt x="389" y="655"/>
                    </a:lnTo>
                    <a:lnTo>
                      <a:pt x="395" y="653"/>
                    </a:lnTo>
                    <a:lnTo>
                      <a:pt x="403" y="652"/>
                    </a:lnTo>
                    <a:lnTo>
                      <a:pt x="411" y="653"/>
                    </a:lnTo>
                    <a:lnTo>
                      <a:pt x="417" y="655"/>
                    </a:lnTo>
                    <a:lnTo>
                      <a:pt x="422" y="660"/>
                    </a:lnTo>
                    <a:lnTo>
                      <a:pt x="426" y="664"/>
                    </a:lnTo>
                    <a:lnTo>
                      <a:pt x="429" y="670"/>
                    </a:lnTo>
                    <a:lnTo>
                      <a:pt x="431" y="675"/>
                    </a:lnTo>
                    <a:lnTo>
                      <a:pt x="431" y="682"/>
                    </a:lnTo>
                    <a:lnTo>
                      <a:pt x="432" y="688"/>
                    </a:lnTo>
                    <a:lnTo>
                      <a:pt x="372" y="688"/>
                    </a:lnTo>
                    <a:close/>
                    <a:moveTo>
                      <a:pt x="520" y="752"/>
                    </a:moveTo>
                    <a:lnTo>
                      <a:pt x="526" y="756"/>
                    </a:lnTo>
                    <a:lnTo>
                      <a:pt x="534" y="758"/>
                    </a:lnTo>
                    <a:lnTo>
                      <a:pt x="542" y="759"/>
                    </a:lnTo>
                    <a:lnTo>
                      <a:pt x="552" y="760"/>
                    </a:lnTo>
                    <a:lnTo>
                      <a:pt x="561" y="759"/>
                    </a:lnTo>
                    <a:lnTo>
                      <a:pt x="569" y="757"/>
                    </a:lnTo>
                    <a:lnTo>
                      <a:pt x="577" y="754"/>
                    </a:lnTo>
                    <a:lnTo>
                      <a:pt x="583" y="750"/>
                    </a:lnTo>
                    <a:lnTo>
                      <a:pt x="588" y="744"/>
                    </a:lnTo>
                    <a:lnTo>
                      <a:pt x="591" y="739"/>
                    </a:lnTo>
                    <a:lnTo>
                      <a:pt x="593" y="732"/>
                    </a:lnTo>
                    <a:lnTo>
                      <a:pt x="594" y="724"/>
                    </a:lnTo>
                    <a:lnTo>
                      <a:pt x="594" y="719"/>
                    </a:lnTo>
                    <a:lnTo>
                      <a:pt x="592" y="713"/>
                    </a:lnTo>
                    <a:lnTo>
                      <a:pt x="590" y="708"/>
                    </a:lnTo>
                    <a:lnTo>
                      <a:pt x="587" y="703"/>
                    </a:lnTo>
                    <a:lnTo>
                      <a:pt x="582" y="699"/>
                    </a:lnTo>
                    <a:lnTo>
                      <a:pt x="577" y="695"/>
                    </a:lnTo>
                    <a:lnTo>
                      <a:pt x="571" y="692"/>
                    </a:lnTo>
                    <a:lnTo>
                      <a:pt x="564" y="689"/>
                    </a:lnTo>
                    <a:lnTo>
                      <a:pt x="554" y="684"/>
                    </a:lnTo>
                    <a:lnTo>
                      <a:pt x="548" y="681"/>
                    </a:lnTo>
                    <a:lnTo>
                      <a:pt x="546" y="678"/>
                    </a:lnTo>
                    <a:lnTo>
                      <a:pt x="543" y="675"/>
                    </a:lnTo>
                    <a:lnTo>
                      <a:pt x="543" y="672"/>
                    </a:lnTo>
                    <a:lnTo>
                      <a:pt x="542" y="669"/>
                    </a:lnTo>
                    <a:lnTo>
                      <a:pt x="543" y="665"/>
                    </a:lnTo>
                    <a:lnTo>
                      <a:pt x="543" y="663"/>
                    </a:lnTo>
                    <a:lnTo>
                      <a:pt x="546" y="660"/>
                    </a:lnTo>
                    <a:lnTo>
                      <a:pt x="548" y="658"/>
                    </a:lnTo>
                    <a:lnTo>
                      <a:pt x="550" y="655"/>
                    </a:lnTo>
                    <a:lnTo>
                      <a:pt x="553" y="654"/>
                    </a:lnTo>
                    <a:lnTo>
                      <a:pt x="557" y="653"/>
                    </a:lnTo>
                    <a:lnTo>
                      <a:pt x="562" y="653"/>
                    </a:lnTo>
                    <a:lnTo>
                      <a:pt x="569" y="654"/>
                    </a:lnTo>
                    <a:lnTo>
                      <a:pt x="576" y="655"/>
                    </a:lnTo>
                    <a:lnTo>
                      <a:pt x="581" y="658"/>
                    </a:lnTo>
                    <a:lnTo>
                      <a:pt x="585" y="660"/>
                    </a:lnTo>
                    <a:lnTo>
                      <a:pt x="590" y="644"/>
                    </a:lnTo>
                    <a:lnTo>
                      <a:pt x="584" y="642"/>
                    </a:lnTo>
                    <a:lnTo>
                      <a:pt x="578" y="640"/>
                    </a:lnTo>
                    <a:lnTo>
                      <a:pt x="570" y="637"/>
                    </a:lnTo>
                    <a:lnTo>
                      <a:pt x="562" y="637"/>
                    </a:lnTo>
                    <a:lnTo>
                      <a:pt x="553" y="637"/>
                    </a:lnTo>
                    <a:lnTo>
                      <a:pt x="546" y="640"/>
                    </a:lnTo>
                    <a:lnTo>
                      <a:pt x="539" y="643"/>
                    </a:lnTo>
                    <a:lnTo>
                      <a:pt x="534" y="647"/>
                    </a:lnTo>
                    <a:lnTo>
                      <a:pt x="528" y="652"/>
                    </a:lnTo>
                    <a:lnTo>
                      <a:pt x="525" y="659"/>
                    </a:lnTo>
                    <a:lnTo>
                      <a:pt x="524" y="664"/>
                    </a:lnTo>
                    <a:lnTo>
                      <a:pt x="523" y="672"/>
                    </a:lnTo>
                    <a:lnTo>
                      <a:pt x="523" y="676"/>
                    </a:lnTo>
                    <a:lnTo>
                      <a:pt x="525" y="682"/>
                    </a:lnTo>
                    <a:lnTo>
                      <a:pt x="527" y="686"/>
                    </a:lnTo>
                    <a:lnTo>
                      <a:pt x="530" y="691"/>
                    </a:lnTo>
                    <a:lnTo>
                      <a:pt x="535" y="694"/>
                    </a:lnTo>
                    <a:lnTo>
                      <a:pt x="539" y="699"/>
                    </a:lnTo>
                    <a:lnTo>
                      <a:pt x="546" y="702"/>
                    </a:lnTo>
                    <a:lnTo>
                      <a:pt x="553" y="704"/>
                    </a:lnTo>
                    <a:lnTo>
                      <a:pt x="563" y="709"/>
                    </a:lnTo>
                    <a:lnTo>
                      <a:pt x="569" y="714"/>
                    </a:lnTo>
                    <a:lnTo>
                      <a:pt x="571" y="717"/>
                    </a:lnTo>
                    <a:lnTo>
                      <a:pt x="573" y="720"/>
                    </a:lnTo>
                    <a:lnTo>
                      <a:pt x="574" y="723"/>
                    </a:lnTo>
                    <a:lnTo>
                      <a:pt x="574" y="727"/>
                    </a:lnTo>
                    <a:lnTo>
                      <a:pt x="574" y="730"/>
                    </a:lnTo>
                    <a:lnTo>
                      <a:pt x="573" y="733"/>
                    </a:lnTo>
                    <a:lnTo>
                      <a:pt x="571" y="737"/>
                    </a:lnTo>
                    <a:lnTo>
                      <a:pt x="568" y="739"/>
                    </a:lnTo>
                    <a:lnTo>
                      <a:pt x="566" y="741"/>
                    </a:lnTo>
                    <a:lnTo>
                      <a:pt x="562" y="742"/>
                    </a:lnTo>
                    <a:lnTo>
                      <a:pt x="557" y="743"/>
                    </a:lnTo>
                    <a:lnTo>
                      <a:pt x="552" y="744"/>
                    </a:lnTo>
                    <a:lnTo>
                      <a:pt x="544" y="743"/>
                    </a:lnTo>
                    <a:lnTo>
                      <a:pt x="537" y="741"/>
                    </a:lnTo>
                    <a:lnTo>
                      <a:pt x="530" y="739"/>
                    </a:lnTo>
                    <a:lnTo>
                      <a:pt x="525" y="735"/>
                    </a:lnTo>
                    <a:lnTo>
                      <a:pt x="520" y="752"/>
                    </a:lnTo>
                    <a:close/>
                    <a:moveTo>
                      <a:pt x="703" y="758"/>
                    </a:moveTo>
                    <a:lnTo>
                      <a:pt x="701" y="744"/>
                    </a:lnTo>
                    <a:lnTo>
                      <a:pt x="701" y="729"/>
                    </a:lnTo>
                    <a:lnTo>
                      <a:pt x="701" y="685"/>
                    </a:lnTo>
                    <a:lnTo>
                      <a:pt x="701" y="676"/>
                    </a:lnTo>
                    <a:lnTo>
                      <a:pt x="699" y="668"/>
                    </a:lnTo>
                    <a:lnTo>
                      <a:pt x="697" y="660"/>
                    </a:lnTo>
                    <a:lnTo>
                      <a:pt x="692" y="652"/>
                    </a:lnTo>
                    <a:lnTo>
                      <a:pt x="690" y="649"/>
                    </a:lnTo>
                    <a:lnTo>
                      <a:pt x="687" y="646"/>
                    </a:lnTo>
                    <a:lnTo>
                      <a:pt x="683" y="643"/>
                    </a:lnTo>
                    <a:lnTo>
                      <a:pt x="679" y="641"/>
                    </a:lnTo>
                    <a:lnTo>
                      <a:pt x="674" y="640"/>
                    </a:lnTo>
                    <a:lnTo>
                      <a:pt x="670" y="639"/>
                    </a:lnTo>
                    <a:lnTo>
                      <a:pt x="664" y="637"/>
                    </a:lnTo>
                    <a:lnTo>
                      <a:pt x="658" y="637"/>
                    </a:lnTo>
                    <a:lnTo>
                      <a:pt x="647" y="637"/>
                    </a:lnTo>
                    <a:lnTo>
                      <a:pt x="637" y="640"/>
                    </a:lnTo>
                    <a:lnTo>
                      <a:pt x="628" y="643"/>
                    </a:lnTo>
                    <a:lnTo>
                      <a:pt x="620" y="647"/>
                    </a:lnTo>
                    <a:lnTo>
                      <a:pt x="624" y="662"/>
                    </a:lnTo>
                    <a:lnTo>
                      <a:pt x="631" y="658"/>
                    </a:lnTo>
                    <a:lnTo>
                      <a:pt x="638" y="655"/>
                    </a:lnTo>
                    <a:lnTo>
                      <a:pt x="647" y="653"/>
                    </a:lnTo>
                    <a:lnTo>
                      <a:pt x="655" y="653"/>
                    </a:lnTo>
                    <a:lnTo>
                      <a:pt x="662" y="653"/>
                    </a:lnTo>
                    <a:lnTo>
                      <a:pt x="669" y="655"/>
                    </a:lnTo>
                    <a:lnTo>
                      <a:pt x="673" y="659"/>
                    </a:lnTo>
                    <a:lnTo>
                      <a:pt x="676" y="663"/>
                    </a:lnTo>
                    <a:lnTo>
                      <a:pt x="678" y="668"/>
                    </a:lnTo>
                    <a:lnTo>
                      <a:pt x="679" y="672"/>
                    </a:lnTo>
                    <a:lnTo>
                      <a:pt x="681" y="676"/>
                    </a:lnTo>
                    <a:lnTo>
                      <a:pt x="681" y="680"/>
                    </a:lnTo>
                    <a:lnTo>
                      <a:pt x="681" y="682"/>
                    </a:lnTo>
                    <a:lnTo>
                      <a:pt x="664" y="683"/>
                    </a:lnTo>
                    <a:lnTo>
                      <a:pt x="651" y="685"/>
                    </a:lnTo>
                    <a:lnTo>
                      <a:pt x="639" y="689"/>
                    </a:lnTo>
                    <a:lnTo>
                      <a:pt x="630" y="693"/>
                    </a:lnTo>
                    <a:lnTo>
                      <a:pt x="625" y="697"/>
                    </a:lnTo>
                    <a:lnTo>
                      <a:pt x="622" y="700"/>
                    </a:lnTo>
                    <a:lnTo>
                      <a:pt x="619" y="703"/>
                    </a:lnTo>
                    <a:lnTo>
                      <a:pt x="617" y="708"/>
                    </a:lnTo>
                    <a:lnTo>
                      <a:pt x="615" y="712"/>
                    </a:lnTo>
                    <a:lnTo>
                      <a:pt x="612" y="717"/>
                    </a:lnTo>
                    <a:lnTo>
                      <a:pt x="612" y="721"/>
                    </a:lnTo>
                    <a:lnTo>
                      <a:pt x="611" y="727"/>
                    </a:lnTo>
                    <a:lnTo>
                      <a:pt x="612" y="732"/>
                    </a:lnTo>
                    <a:lnTo>
                      <a:pt x="614" y="739"/>
                    </a:lnTo>
                    <a:lnTo>
                      <a:pt x="617" y="744"/>
                    </a:lnTo>
                    <a:lnTo>
                      <a:pt x="621" y="750"/>
                    </a:lnTo>
                    <a:lnTo>
                      <a:pt x="625" y="753"/>
                    </a:lnTo>
                    <a:lnTo>
                      <a:pt x="632" y="757"/>
                    </a:lnTo>
                    <a:lnTo>
                      <a:pt x="638" y="759"/>
                    </a:lnTo>
                    <a:lnTo>
                      <a:pt x="647" y="760"/>
                    </a:lnTo>
                    <a:lnTo>
                      <a:pt x="652" y="760"/>
                    </a:lnTo>
                    <a:lnTo>
                      <a:pt x="658" y="759"/>
                    </a:lnTo>
                    <a:lnTo>
                      <a:pt x="663" y="757"/>
                    </a:lnTo>
                    <a:lnTo>
                      <a:pt x="668" y="754"/>
                    </a:lnTo>
                    <a:lnTo>
                      <a:pt x="676" y="749"/>
                    </a:lnTo>
                    <a:lnTo>
                      <a:pt x="682" y="742"/>
                    </a:lnTo>
                    <a:lnTo>
                      <a:pt x="683" y="742"/>
                    </a:lnTo>
                    <a:lnTo>
                      <a:pt x="684" y="758"/>
                    </a:lnTo>
                    <a:lnTo>
                      <a:pt x="703" y="758"/>
                    </a:lnTo>
                    <a:close/>
                    <a:moveTo>
                      <a:pt x="681" y="718"/>
                    </a:moveTo>
                    <a:lnTo>
                      <a:pt x="681" y="721"/>
                    </a:lnTo>
                    <a:lnTo>
                      <a:pt x="679" y="724"/>
                    </a:lnTo>
                    <a:lnTo>
                      <a:pt x="678" y="728"/>
                    </a:lnTo>
                    <a:lnTo>
                      <a:pt x="676" y="732"/>
                    </a:lnTo>
                    <a:lnTo>
                      <a:pt x="673" y="735"/>
                    </a:lnTo>
                    <a:lnTo>
                      <a:pt x="671" y="738"/>
                    </a:lnTo>
                    <a:lnTo>
                      <a:pt x="666" y="741"/>
                    </a:lnTo>
                    <a:lnTo>
                      <a:pt x="662" y="742"/>
                    </a:lnTo>
                    <a:lnTo>
                      <a:pt x="658" y="743"/>
                    </a:lnTo>
                    <a:lnTo>
                      <a:pt x="652" y="744"/>
                    </a:lnTo>
                    <a:lnTo>
                      <a:pt x="648" y="744"/>
                    </a:lnTo>
                    <a:lnTo>
                      <a:pt x="645" y="743"/>
                    </a:lnTo>
                    <a:lnTo>
                      <a:pt x="642" y="741"/>
                    </a:lnTo>
                    <a:lnTo>
                      <a:pt x="638" y="739"/>
                    </a:lnTo>
                    <a:lnTo>
                      <a:pt x="636" y="737"/>
                    </a:lnTo>
                    <a:lnTo>
                      <a:pt x="634" y="733"/>
                    </a:lnTo>
                    <a:lnTo>
                      <a:pt x="633" y="729"/>
                    </a:lnTo>
                    <a:lnTo>
                      <a:pt x="633" y="723"/>
                    </a:lnTo>
                    <a:lnTo>
                      <a:pt x="633" y="720"/>
                    </a:lnTo>
                    <a:lnTo>
                      <a:pt x="634" y="717"/>
                    </a:lnTo>
                    <a:lnTo>
                      <a:pt x="635" y="713"/>
                    </a:lnTo>
                    <a:lnTo>
                      <a:pt x="637" y="710"/>
                    </a:lnTo>
                    <a:lnTo>
                      <a:pt x="642" y="705"/>
                    </a:lnTo>
                    <a:lnTo>
                      <a:pt x="648" y="702"/>
                    </a:lnTo>
                    <a:lnTo>
                      <a:pt x="656" y="700"/>
                    </a:lnTo>
                    <a:lnTo>
                      <a:pt x="664" y="698"/>
                    </a:lnTo>
                    <a:lnTo>
                      <a:pt x="672" y="698"/>
                    </a:lnTo>
                    <a:lnTo>
                      <a:pt x="681" y="698"/>
                    </a:lnTo>
                    <a:lnTo>
                      <a:pt x="681" y="718"/>
                    </a:lnTo>
                    <a:close/>
                    <a:moveTo>
                      <a:pt x="830" y="640"/>
                    </a:moveTo>
                    <a:lnTo>
                      <a:pt x="809" y="640"/>
                    </a:lnTo>
                    <a:lnTo>
                      <a:pt x="809" y="712"/>
                    </a:lnTo>
                    <a:lnTo>
                      <a:pt x="809" y="718"/>
                    </a:lnTo>
                    <a:lnTo>
                      <a:pt x="807" y="723"/>
                    </a:lnTo>
                    <a:lnTo>
                      <a:pt x="804" y="730"/>
                    </a:lnTo>
                    <a:lnTo>
                      <a:pt x="797" y="737"/>
                    </a:lnTo>
                    <a:lnTo>
                      <a:pt x="794" y="739"/>
                    </a:lnTo>
                    <a:lnTo>
                      <a:pt x="790" y="741"/>
                    </a:lnTo>
                    <a:lnTo>
                      <a:pt x="785" y="742"/>
                    </a:lnTo>
                    <a:lnTo>
                      <a:pt x="780" y="742"/>
                    </a:lnTo>
                    <a:lnTo>
                      <a:pt x="773" y="741"/>
                    </a:lnTo>
                    <a:lnTo>
                      <a:pt x="768" y="740"/>
                    </a:lnTo>
                    <a:lnTo>
                      <a:pt x="764" y="737"/>
                    </a:lnTo>
                    <a:lnTo>
                      <a:pt x="760" y="732"/>
                    </a:lnTo>
                    <a:lnTo>
                      <a:pt x="757" y="727"/>
                    </a:lnTo>
                    <a:lnTo>
                      <a:pt x="756" y="720"/>
                    </a:lnTo>
                    <a:lnTo>
                      <a:pt x="755" y="713"/>
                    </a:lnTo>
                    <a:lnTo>
                      <a:pt x="754" y="704"/>
                    </a:lnTo>
                    <a:lnTo>
                      <a:pt x="754" y="640"/>
                    </a:lnTo>
                    <a:lnTo>
                      <a:pt x="733" y="640"/>
                    </a:lnTo>
                    <a:lnTo>
                      <a:pt x="733" y="709"/>
                    </a:lnTo>
                    <a:lnTo>
                      <a:pt x="735" y="722"/>
                    </a:lnTo>
                    <a:lnTo>
                      <a:pt x="738" y="734"/>
                    </a:lnTo>
                    <a:lnTo>
                      <a:pt x="741" y="743"/>
                    </a:lnTo>
                    <a:lnTo>
                      <a:pt x="746" y="750"/>
                    </a:lnTo>
                    <a:lnTo>
                      <a:pt x="753" y="754"/>
                    </a:lnTo>
                    <a:lnTo>
                      <a:pt x="759" y="758"/>
                    </a:lnTo>
                    <a:lnTo>
                      <a:pt x="766" y="760"/>
                    </a:lnTo>
                    <a:lnTo>
                      <a:pt x="773" y="760"/>
                    </a:lnTo>
                    <a:lnTo>
                      <a:pt x="780" y="760"/>
                    </a:lnTo>
                    <a:lnTo>
                      <a:pt x="786" y="758"/>
                    </a:lnTo>
                    <a:lnTo>
                      <a:pt x="793" y="756"/>
                    </a:lnTo>
                    <a:lnTo>
                      <a:pt x="797" y="752"/>
                    </a:lnTo>
                    <a:lnTo>
                      <a:pt x="806" y="746"/>
                    </a:lnTo>
                    <a:lnTo>
                      <a:pt x="811" y="738"/>
                    </a:lnTo>
                    <a:lnTo>
                      <a:pt x="811" y="738"/>
                    </a:lnTo>
                    <a:lnTo>
                      <a:pt x="812" y="758"/>
                    </a:lnTo>
                    <a:lnTo>
                      <a:pt x="831" y="758"/>
                    </a:lnTo>
                    <a:lnTo>
                      <a:pt x="831" y="742"/>
                    </a:lnTo>
                    <a:lnTo>
                      <a:pt x="830" y="725"/>
                    </a:lnTo>
                    <a:lnTo>
                      <a:pt x="830" y="640"/>
                    </a:lnTo>
                    <a:close/>
                    <a:moveTo>
                      <a:pt x="942" y="585"/>
                    </a:moveTo>
                    <a:lnTo>
                      <a:pt x="942" y="655"/>
                    </a:lnTo>
                    <a:lnTo>
                      <a:pt x="942" y="655"/>
                    </a:lnTo>
                    <a:lnTo>
                      <a:pt x="940" y="652"/>
                    </a:lnTo>
                    <a:lnTo>
                      <a:pt x="936" y="649"/>
                    </a:lnTo>
                    <a:lnTo>
                      <a:pt x="933" y="645"/>
                    </a:lnTo>
                    <a:lnTo>
                      <a:pt x="929" y="642"/>
                    </a:lnTo>
                    <a:lnTo>
                      <a:pt x="925" y="640"/>
                    </a:lnTo>
                    <a:lnTo>
                      <a:pt x="919" y="639"/>
                    </a:lnTo>
                    <a:lnTo>
                      <a:pt x="914" y="637"/>
                    </a:lnTo>
                    <a:lnTo>
                      <a:pt x="907" y="637"/>
                    </a:lnTo>
                    <a:lnTo>
                      <a:pt x="902" y="637"/>
                    </a:lnTo>
                    <a:lnTo>
                      <a:pt x="898" y="639"/>
                    </a:lnTo>
                    <a:lnTo>
                      <a:pt x="892" y="640"/>
                    </a:lnTo>
                    <a:lnTo>
                      <a:pt x="888" y="641"/>
                    </a:lnTo>
                    <a:lnTo>
                      <a:pt x="879" y="646"/>
                    </a:lnTo>
                    <a:lnTo>
                      <a:pt x="872" y="654"/>
                    </a:lnTo>
                    <a:lnTo>
                      <a:pt x="867" y="659"/>
                    </a:lnTo>
                    <a:lnTo>
                      <a:pt x="865" y="663"/>
                    </a:lnTo>
                    <a:lnTo>
                      <a:pt x="862" y="669"/>
                    </a:lnTo>
                    <a:lnTo>
                      <a:pt x="860" y="674"/>
                    </a:lnTo>
                    <a:lnTo>
                      <a:pt x="859" y="680"/>
                    </a:lnTo>
                    <a:lnTo>
                      <a:pt x="857" y="686"/>
                    </a:lnTo>
                    <a:lnTo>
                      <a:pt x="857" y="693"/>
                    </a:lnTo>
                    <a:lnTo>
                      <a:pt x="857" y="700"/>
                    </a:lnTo>
                    <a:lnTo>
                      <a:pt x="857" y="713"/>
                    </a:lnTo>
                    <a:lnTo>
                      <a:pt x="860" y="724"/>
                    </a:lnTo>
                    <a:lnTo>
                      <a:pt x="864" y="734"/>
                    </a:lnTo>
                    <a:lnTo>
                      <a:pt x="871" y="743"/>
                    </a:lnTo>
                    <a:lnTo>
                      <a:pt x="877" y="750"/>
                    </a:lnTo>
                    <a:lnTo>
                      <a:pt x="886" y="756"/>
                    </a:lnTo>
                    <a:lnTo>
                      <a:pt x="890" y="758"/>
                    </a:lnTo>
                    <a:lnTo>
                      <a:pt x="894" y="759"/>
                    </a:lnTo>
                    <a:lnTo>
                      <a:pt x="900" y="760"/>
                    </a:lnTo>
                    <a:lnTo>
                      <a:pt x="905" y="760"/>
                    </a:lnTo>
                    <a:lnTo>
                      <a:pt x="912" y="760"/>
                    </a:lnTo>
                    <a:lnTo>
                      <a:pt x="918" y="758"/>
                    </a:lnTo>
                    <a:lnTo>
                      <a:pt x="924" y="757"/>
                    </a:lnTo>
                    <a:lnTo>
                      <a:pt x="929" y="753"/>
                    </a:lnTo>
                    <a:lnTo>
                      <a:pt x="933" y="750"/>
                    </a:lnTo>
                    <a:lnTo>
                      <a:pt x="938" y="746"/>
                    </a:lnTo>
                    <a:lnTo>
                      <a:pt x="941" y="742"/>
                    </a:lnTo>
                    <a:lnTo>
                      <a:pt x="944" y="737"/>
                    </a:lnTo>
                    <a:lnTo>
                      <a:pt x="944" y="737"/>
                    </a:lnTo>
                    <a:lnTo>
                      <a:pt x="945" y="758"/>
                    </a:lnTo>
                    <a:lnTo>
                      <a:pt x="963" y="758"/>
                    </a:lnTo>
                    <a:lnTo>
                      <a:pt x="963" y="743"/>
                    </a:lnTo>
                    <a:lnTo>
                      <a:pt x="962" y="727"/>
                    </a:lnTo>
                    <a:lnTo>
                      <a:pt x="962" y="585"/>
                    </a:lnTo>
                    <a:lnTo>
                      <a:pt x="942" y="585"/>
                    </a:lnTo>
                    <a:close/>
                    <a:moveTo>
                      <a:pt x="942" y="708"/>
                    </a:moveTo>
                    <a:lnTo>
                      <a:pt x="942" y="713"/>
                    </a:lnTo>
                    <a:lnTo>
                      <a:pt x="941" y="718"/>
                    </a:lnTo>
                    <a:lnTo>
                      <a:pt x="940" y="723"/>
                    </a:lnTo>
                    <a:lnTo>
                      <a:pt x="936" y="728"/>
                    </a:lnTo>
                    <a:lnTo>
                      <a:pt x="933" y="732"/>
                    </a:lnTo>
                    <a:lnTo>
                      <a:pt x="930" y="735"/>
                    </a:lnTo>
                    <a:lnTo>
                      <a:pt x="926" y="739"/>
                    </a:lnTo>
                    <a:lnTo>
                      <a:pt x="921" y="741"/>
                    </a:lnTo>
                    <a:lnTo>
                      <a:pt x="916" y="742"/>
                    </a:lnTo>
                    <a:lnTo>
                      <a:pt x="911" y="743"/>
                    </a:lnTo>
                    <a:lnTo>
                      <a:pt x="903" y="742"/>
                    </a:lnTo>
                    <a:lnTo>
                      <a:pt x="897" y="739"/>
                    </a:lnTo>
                    <a:lnTo>
                      <a:pt x="890" y="735"/>
                    </a:lnTo>
                    <a:lnTo>
                      <a:pt x="886" y="730"/>
                    </a:lnTo>
                    <a:lnTo>
                      <a:pt x="881" y="723"/>
                    </a:lnTo>
                    <a:lnTo>
                      <a:pt x="879" y="717"/>
                    </a:lnTo>
                    <a:lnTo>
                      <a:pt x="877" y="708"/>
                    </a:lnTo>
                    <a:lnTo>
                      <a:pt x="877" y="699"/>
                    </a:lnTo>
                    <a:lnTo>
                      <a:pt x="878" y="690"/>
                    </a:lnTo>
                    <a:lnTo>
                      <a:pt x="879" y="681"/>
                    </a:lnTo>
                    <a:lnTo>
                      <a:pt x="882" y="673"/>
                    </a:lnTo>
                    <a:lnTo>
                      <a:pt x="886" y="666"/>
                    </a:lnTo>
                    <a:lnTo>
                      <a:pt x="891" y="661"/>
                    </a:lnTo>
                    <a:lnTo>
                      <a:pt x="897" y="658"/>
                    </a:lnTo>
                    <a:lnTo>
                      <a:pt x="904" y="654"/>
                    </a:lnTo>
                    <a:lnTo>
                      <a:pt x="912" y="654"/>
                    </a:lnTo>
                    <a:lnTo>
                      <a:pt x="917" y="654"/>
                    </a:lnTo>
                    <a:lnTo>
                      <a:pt x="922" y="655"/>
                    </a:lnTo>
                    <a:lnTo>
                      <a:pt x="927" y="658"/>
                    </a:lnTo>
                    <a:lnTo>
                      <a:pt x="931" y="661"/>
                    </a:lnTo>
                    <a:lnTo>
                      <a:pt x="934" y="664"/>
                    </a:lnTo>
                    <a:lnTo>
                      <a:pt x="938" y="669"/>
                    </a:lnTo>
                    <a:lnTo>
                      <a:pt x="940" y="673"/>
                    </a:lnTo>
                    <a:lnTo>
                      <a:pt x="941" y="679"/>
                    </a:lnTo>
                    <a:lnTo>
                      <a:pt x="942" y="683"/>
                    </a:lnTo>
                    <a:lnTo>
                      <a:pt x="942" y="688"/>
                    </a:lnTo>
                    <a:lnTo>
                      <a:pt x="942" y="708"/>
                    </a:lnTo>
                    <a:close/>
                    <a:moveTo>
                      <a:pt x="1079" y="758"/>
                    </a:moveTo>
                    <a:lnTo>
                      <a:pt x="1078" y="744"/>
                    </a:lnTo>
                    <a:lnTo>
                      <a:pt x="1078" y="729"/>
                    </a:lnTo>
                    <a:lnTo>
                      <a:pt x="1078" y="685"/>
                    </a:lnTo>
                    <a:lnTo>
                      <a:pt x="1077" y="676"/>
                    </a:lnTo>
                    <a:lnTo>
                      <a:pt x="1076" y="668"/>
                    </a:lnTo>
                    <a:lnTo>
                      <a:pt x="1073" y="660"/>
                    </a:lnTo>
                    <a:lnTo>
                      <a:pt x="1069" y="652"/>
                    </a:lnTo>
                    <a:lnTo>
                      <a:pt x="1066" y="649"/>
                    </a:lnTo>
                    <a:lnTo>
                      <a:pt x="1063" y="646"/>
                    </a:lnTo>
                    <a:lnTo>
                      <a:pt x="1060" y="643"/>
                    </a:lnTo>
                    <a:lnTo>
                      <a:pt x="1055" y="641"/>
                    </a:lnTo>
                    <a:lnTo>
                      <a:pt x="1051" y="640"/>
                    </a:lnTo>
                    <a:lnTo>
                      <a:pt x="1046" y="639"/>
                    </a:lnTo>
                    <a:lnTo>
                      <a:pt x="1040" y="637"/>
                    </a:lnTo>
                    <a:lnTo>
                      <a:pt x="1034" y="637"/>
                    </a:lnTo>
                    <a:lnTo>
                      <a:pt x="1024" y="637"/>
                    </a:lnTo>
                    <a:lnTo>
                      <a:pt x="1013" y="640"/>
                    </a:lnTo>
                    <a:lnTo>
                      <a:pt x="1005" y="643"/>
                    </a:lnTo>
                    <a:lnTo>
                      <a:pt x="997" y="647"/>
                    </a:lnTo>
                    <a:lnTo>
                      <a:pt x="1001" y="662"/>
                    </a:lnTo>
                    <a:lnTo>
                      <a:pt x="1008" y="658"/>
                    </a:lnTo>
                    <a:lnTo>
                      <a:pt x="1015" y="655"/>
                    </a:lnTo>
                    <a:lnTo>
                      <a:pt x="1023" y="653"/>
                    </a:lnTo>
                    <a:lnTo>
                      <a:pt x="1032" y="653"/>
                    </a:lnTo>
                    <a:lnTo>
                      <a:pt x="1039" y="653"/>
                    </a:lnTo>
                    <a:lnTo>
                      <a:pt x="1044" y="655"/>
                    </a:lnTo>
                    <a:lnTo>
                      <a:pt x="1050" y="659"/>
                    </a:lnTo>
                    <a:lnTo>
                      <a:pt x="1053" y="663"/>
                    </a:lnTo>
                    <a:lnTo>
                      <a:pt x="1055" y="668"/>
                    </a:lnTo>
                    <a:lnTo>
                      <a:pt x="1056" y="672"/>
                    </a:lnTo>
                    <a:lnTo>
                      <a:pt x="1056" y="676"/>
                    </a:lnTo>
                    <a:lnTo>
                      <a:pt x="1057" y="680"/>
                    </a:lnTo>
                    <a:lnTo>
                      <a:pt x="1057" y="682"/>
                    </a:lnTo>
                    <a:lnTo>
                      <a:pt x="1041" y="683"/>
                    </a:lnTo>
                    <a:lnTo>
                      <a:pt x="1027" y="685"/>
                    </a:lnTo>
                    <a:lnTo>
                      <a:pt x="1016" y="689"/>
                    </a:lnTo>
                    <a:lnTo>
                      <a:pt x="1007" y="693"/>
                    </a:lnTo>
                    <a:lnTo>
                      <a:pt x="1002" y="697"/>
                    </a:lnTo>
                    <a:lnTo>
                      <a:pt x="998" y="700"/>
                    </a:lnTo>
                    <a:lnTo>
                      <a:pt x="996" y="703"/>
                    </a:lnTo>
                    <a:lnTo>
                      <a:pt x="993" y="708"/>
                    </a:lnTo>
                    <a:lnTo>
                      <a:pt x="990" y="712"/>
                    </a:lnTo>
                    <a:lnTo>
                      <a:pt x="989" y="717"/>
                    </a:lnTo>
                    <a:lnTo>
                      <a:pt x="988" y="721"/>
                    </a:lnTo>
                    <a:lnTo>
                      <a:pt x="988" y="727"/>
                    </a:lnTo>
                    <a:lnTo>
                      <a:pt x="989" y="732"/>
                    </a:lnTo>
                    <a:lnTo>
                      <a:pt x="990" y="739"/>
                    </a:lnTo>
                    <a:lnTo>
                      <a:pt x="994" y="744"/>
                    </a:lnTo>
                    <a:lnTo>
                      <a:pt x="997" y="750"/>
                    </a:lnTo>
                    <a:lnTo>
                      <a:pt x="1002" y="753"/>
                    </a:lnTo>
                    <a:lnTo>
                      <a:pt x="1008" y="757"/>
                    </a:lnTo>
                    <a:lnTo>
                      <a:pt x="1015" y="759"/>
                    </a:lnTo>
                    <a:lnTo>
                      <a:pt x="1023" y="760"/>
                    </a:lnTo>
                    <a:lnTo>
                      <a:pt x="1029" y="760"/>
                    </a:lnTo>
                    <a:lnTo>
                      <a:pt x="1035" y="759"/>
                    </a:lnTo>
                    <a:lnTo>
                      <a:pt x="1040" y="757"/>
                    </a:lnTo>
                    <a:lnTo>
                      <a:pt x="1044" y="754"/>
                    </a:lnTo>
                    <a:lnTo>
                      <a:pt x="1052" y="749"/>
                    </a:lnTo>
                    <a:lnTo>
                      <a:pt x="1059" y="742"/>
                    </a:lnTo>
                    <a:lnTo>
                      <a:pt x="1059" y="742"/>
                    </a:lnTo>
                    <a:lnTo>
                      <a:pt x="1061" y="758"/>
                    </a:lnTo>
                    <a:lnTo>
                      <a:pt x="1079" y="758"/>
                    </a:lnTo>
                    <a:close/>
                    <a:moveTo>
                      <a:pt x="1057" y="718"/>
                    </a:moveTo>
                    <a:lnTo>
                      <a:pt x="1057" y="721"/>
                    </a:lnTo>
                    <a:lnTo>
                      <a:pt x="1056" y="724"/>
                    </a:lnTo>
                    <a:lnTo>
                      <a:pt x="1055" y="728"/>
                    </a:lnTo>
                    <a:lnTo>
                      <a:pt x="1053" y="732"/>
                    </a:lnTo>
                    <a:lnTo>
                      <a:pt x="1050" y="735"/>
                    </a:lnTo>
                    <a:lnTo>
                      <a:pt x="1047" y="738"/>
                    </a:lnTo>
                    <a:lnTo>
                      <a:pt x="1043" y="741"/>
                    </a:lnTo>
                    <a:lnTo>
                      <a:pt x="1039" y="742"/>
                    </a:lnTo>
                    <a:lnTo>
                      <a:pt x="1034" y="743"/>
                    </a:lnTo>
                    <a:lnTo>
                      <a:pt x="1028" y="744"/>
                    </a:lnTo>
                    <a:lnTo>
                      <a:pt x="1025" y="744"/>
                    </a:lnTo>
                    <a:lnTo>
                      <a:pt x="1021" y="743"/>
                    </a:lnTo>
                    <a:lnTo>
                      <a:pt x="1017" y="741"/>
                    </a:lnTo>
                    <a:lnTo>
                      <a:pt x="1015" y="739"/>
                    </a:lnTo>
                    <a:lnTo>
                      <a:pt x="1012" y="737"/>
                    </a:lnTo>
                    <a:lnTo>
                      <a:pt x="1011" y="733"/>
                    </a:lnTo>
                    <a:lnTo>
                      <a:pt x="1010" y="729"/>
                    </a:lnTo>
                    <a:lnTo>
                      <a:pt x="1009" y="723"/>
                    </a:lnTo>
                    <a:lnTo>
                      <a:pt x="1010" y="720"/>
                    </a:lnTo>
                    <a:lnTo>
                      <a:pt x="1010" y="717"/>
                    </a:lnTo>
                    <a:lnTo>
                      <a:pt x="1012" y="713"/>
                    </a:lnTo>
                    <a:lnTo>
                      <a:pt x="1013" y="710"/>
                    </a:lnTo>
                    <a:lnTo>
                      <a:pt x="1019" y="705"/>
                    </a:lnTo>
                    <a:lnTo>
                      <a:pt x="1025" y="702"/>
                    </a:lnTo>
                    <a:lnTo>
                      <a:pt x="1033" y="700"/>
                    </a:lnTo>
                    <a:lnTo>
                      <a:pt x="1040" y="698"/>
                    </a:lnTo>
                    <a:lnTo>
                      <a:pt x="1049" y="698"/>
                    </a:lnTo>
                    <a:lnTo>
                      <a:pt x="1057" y="698"/>
                    </a:lnTo>
                    <a:lnTo>
                      <a:pt x="1057" y="718"/>
                    </a:lnTo>
                    <a:close/>
                    <a:moveTo>
                      <a:pt x="1044" y="588"/>
                    </a:moveTo>
                    <a:lnTo>
                      <a:pt x="1024" y="624"/>
                    </a:lnTo>
                    <a:lnTo>
                      <a:pt x="1039" y="624"/>
                    </a:lnTo>
                    <a:lnTo>
                      <a:pt x="1068" y="588"/>
                    </a:lnTo>
                    <a:lnTo>
                      <a:pt x="1044" y="588"/>
                    </a:lnTo>
                    <a:close/>
                    <a:moveTo>
                      <a:pt x="1095" y="640"/>
                    </a:moveTo>
                    <a:lnTo>
                      <a:pt x="1138" y="758"/>
                    </a:lnTo>
                    <a:lnTo>
                      <a:pt x="1158" y="758"/>
                    </a:lnTo>
                    <a:lnTo>
                      <a:pt x="1203" y="640"/>
                    </a:lnTo>
                    <a:lnTo>
                      <a:pt x="1182" y="640"/>
                    </a:lnTo>
                    <a:lnTo>
                      <a:pt x="1159" y="705"/>
                    </a:lnTo>
                    <a:lnTo>
                      <a:pt x="1154" y="721"/>
                    </a:lnTo>
                    <a:lnTo>
                      <a:pt x="1149" y="735"/>
                    </a:lnTo>
                    <a:lnTo>
                      <a:pt x="1148" y="735"/>
                    </a:lnTo>
                    <a:lnTo>
                      <a:pt x="1145" y="721"/>
                    </a:lnTo>
                    <a:lnTo>
                      <a:pt x="1140" y="705"/>
                    </a:lnTo>
                    <a:lnTo>
                      <a:pt x="1117" y="640"/>
                    </a:lnTo>
                    <a:lnTo>
                      <a:pt x="1095" y="640"/>
                    </a:lnTo>
                    <a:close/>
                    <a:moveTo>
                      <a:pt x="1312" y="702"/>
                    </a:moveTo>
                    <a:lnTo>
                      <a:pt x="1312" y="699"/>
                    </a:lnTo>
                    <a:lnTo>
                      <a:pt x="1312" y="692"/>
                    </a:lnTo>
                    <a:lnTo>
                      <a:pt x="1312" y="684"/>
                    </a:lnTo>
                    <a:lnTo>
                      <a:pt x="1310" y="674"/>
                    </a:lnTo>
                    <a:lnTo>
                      <a:pt x="1307" y="665"/>
                    </a:lnTo>
                    <a:lnTo>
                      <a:pt x="1303" y="656"/>
                    </a:lnTo>
                    <a:lnTo>
                      <a:pt x="1300" y="653"/>
                    </a:lnTo>
                    <a:lnTo>
                      <a:pt x="1297" y="649"/>
                    </a:lnTo>
                    <a:lnTo>
                      <a:pt x="1293" y="645"/>
                    </a:lnTo>
                    <a:lnTo>
                      <a:pt x="1289" y="643"/>
                    </a:lnTo>
                    <a:lnTo>
                      <a:pt x="1283" y="640"/>
                    </a:lnTo>
                    <a:lnTo>
                      <a:pt x="1278" y="639"/>
                    </a:lnTo>
                    <a:lnTo>
                      <a:pt x="1272" y="637"/>
                    </a:lnTo>
                    <a:lnTo>
                      <a:pt x="1266" y="637"/>
                    </a:lnTo>
                    <a:lnTo>
                      <a:pt x="1259" y="637"/>
                    </a:lnTo>
                    <a:lnTo>
                      <a:pt x="1254" y="639"/>
                    </a:lnTo>
                    <a:lnTo>
                      <a:pt x="1249" y="640"/>
                    </a:lnTo>
                    <a:lnTo>
                      <a:pt x="1243" y="642"/>
                    </a:lnTo>
                    <a:lnTo>
                      <a:pt x="1238" y="644"/>
                    </a:lnTo>
                    <a:lnTo>
                      <a:pt x="1233" y="647"/>
                    </a:lnTo>
                    <a:lnTo>
                      <a:pt x="1230" y="651"/>
                    </a:lnTo>
                    <a:lnTo>
                      <a:pt x="1226" y="655"/>
                    </a:lnTo>
                    <a:lnTo>
                      <a:pt x="1221" y="664"/>
                    </a:lnTo>
                    <a:lnTo>
                      <a:pt x="1215" y="675"/>
                    </a:lnTo>
                    <a:lnTo>
                      <a:pt x="1213" y="688"/>
                    </a:lnTo>
                    <a:lnTo>
                      <a:pt x="1212" y="701"/>
                    </a:lnTo>
                    <a:lnTo>
                      <a:pt x="1213" y="713"/>
                    </a:lnTo>
                    <a:lnTo>
                      <a:pt x="1216" y="724"/>
                    </a:lnTo>
                    <a:lnTo>
                      <a:pt x="1217" y="730"/>
                    </a:lnTo>
                    <a:lnTo>
                      <a:pt x="1221" y="734"/>
                    </a:lnTo>
                    <a:lnTo>
                      <a:pt x="1224" y="739"/>
                    </a:lnTo>
                    <a:lnTo>
                      <a:pt x="1227" y="743"/>
                    </a:lnTo>
                    <a:lnTo>
                      <a:pt x="1230" y="747"/>
                    </a:lnTo>
                    <a:lnTo>
                      <a:pt x="1235" y="750"/>
                    </a:lnTo>
                    <a:lnTo>
                      <a:pt x="1239" y="753"/>
                    </a:lnTo>
                    <a:lnTo>
                      <a:pt x="1244" y="756"/>
                    </a:lnTo>
                    <a:lnTo>
                      <a:pt x="1250" y="758"/>
                    </a:lnTo>
                    <a:lnTo>
                      <a:pt x="1255" y="759"/>
                    </a:lnTo>
                    <a:lnTo>
                      <a:pt x="1262" y="760"/>
                    </a:lnTo>
                    <a:lnTo>
                      <a:pt x="1268" y="760"/>
                    </a:lnTo>
                    <a:lnTo>
                      <a:pt x="1281" y="759"/>
                    </a:lnTo>
                    <a:lnTo>
                      <a:pt x="1291" y="758"/>
                    </a:lnTo>
                    <a:lnTo>
                      <a:pt x="1299" y="756"/>
                    </a:lnTo>
                    <a:lnTo>
                      <a:pt x="1306" y="752"/>
                    </a:lnTo>
                    <a:lnTo>
                      <a:pt x="1303" y="738"/>
                    </a:lnTo>
                    <a:lnTo>
                      <a:pt x="1296" y="740"/>
                    </a:lnTo>
                    <a:lnTo>
                      <a:pt x="1290" y="741"/>
                    </a:lnTo>
                    <a:lnTo>
                      <a:pt x="1281" y="743"/>
                    </a:lnTo>
                    <a:lnTo>
                      <a:pt x="1271" y="743"/>
                    </a:lnTo>
                    <a:lnTo>
                      <a:pt x="1264" y="742"/>
                    </a:lnTo>
                    <a:lnTo>
                      <a:pt x="1256" y="741"/>
                    </a:lnTo>
                    <a:lnTo>
                      <a:pt x="1250" y="738"/>
                    </a:lnTo>
                    <a:lnTo>
                      <a:pt x="1243" y="733"/>
                    </a:lnTo>
                    <a:lnTo>
                      <a:pt x="1239" y="728"/>
                    </a:lnTo>
                    <a:lnTo>
                      <a:pt x="1235" y="721"/>
                    </a:lnTo>
                    <a:lnTo>
                      <a:pt x="1232" y="712"/>
                    </a:lnTo>
                    <a:lnTo>
                      <a:pt x="1231" y="702"/>
                    </a:lnTo>
                    <a:lnTo>
                      <a:pt x="1312" y="702"/>
                    </a:lnTo>
                    <a:close/>
                    <a:moveTo>
                      <a:pt x="1232" y="688"/>
                    </a:moveTo>
                    <a:lnTo>
                      <a:pt x="1232" y="681"/>
                    </a:lnTo>
                    <a:lnTo>
                      <a:pt x="1235" y="675"/>
                    </a:lnTo>
                    <a:lnTo>
                      <a:pt x="1237" y="670"/>
                    </a:lnTo>
                    <a:lnTo>
                      <a:pt x="1241" y="664"/>
                    </a:lnTo>
                    <a:lnTo>
                      <a:pt x="1245" y="660"/>
                    </a:lnTo>
                    <a:lnTo>
                      <a:pt x="1250" y="655"/>
                    </a:lnTo>
                    <a:lnTo>
                      <a:pt x="1256" y="653"/>
                    </a:lnTo>
                    <a:lnTo>
                      <a:pt x="1264" y="652"/>
                    </a:lnTo>
                    <a:lnTo>
                      <a:pt x="1271" y="653"/>
                    </a:lnTo>
                    <a:lnTo>
                      <a:pt x="1278" y="655"/>
                    </a:lnTo>
                    <a:lnTo>
                      <a:pt x="1283" y="660"/>
                    </a:lnTo>
                    <a:lnTo>
                      <a:pt x="1287" y="664"/>
                    </a:lnTo>
                    <a:lnTo>
                      <a:pt x="1290" y="670"/>
                    </a:lnTo>
                    <a:lnTo>
                      <a:pt x="1292" y="675"/>
                    </a:lnTo>
                    <a:lnTo>
                      <a:pt x="1292" y="682"/>
                    </a:lnTo>
                    <a:lnTo>
                      <a:pt x="1293" y="688"/>
                    </a:lnTo>
                    <a:lnTo>
                      <a:pt x="1232" y="688"/>
                    </a:lnTo>
                    <a:close/>
                    <a:moveTo>
                      <a:pt x="1359" y="758"/>
                    </a:moveTo>
                    <a:lnTo>
                      <a:pt x="1359" y="640"/>
                    </a:lnTo>
                    <a:lnTo>
                      <a:pt x="1338" y="640"/>
                    </a:lnTo>
                    <a:lnTo>
                      <a:pt x="1338" y="758"/>
                    </a:lnTo>
                    <a:lnTo>
                      <a:pt x="1359" y="758"/>
                    </a:lnTo>
                    <a:close/>
                    <a:moveTo>
                      <a:pt x="1349" y="593"/>
                    </a:moveTo>
                    <a:lnTo>
                      <a:pt x="1344" y="594"/>
                    </a:lnTo>
                    <a:lnTo>
                      <a:pt x="1339" y="597"/>
                    </a:lnTo>
                    <a:lnTo>
                      <a:pt x="1336" y="602"/>
                    </a:lnTo>
                    <a:lnTo>
                      <a:pt x="1336" y="606"/>
                    </a:lnTo>
                    <a:lnTo>
                      <a:pt x="1336" y="612"/>
                    </a:lnTo>
                    <a:lnTo>
                      <a:pt x="1339" y="616"/>
                    </a:lnTo>
                    <a:lnTo>
                      <a:pt x="1344" y="619"/>
                    </a:lnTo>
                    <a:lnTo>
                      <a:pt x="1348" y="620"/>
                    </a:lnTo>
                    <a:lnTo>
                      <a:pt x="1353" y="619"/>
                    </a:lnTo>
                    <a:lnTo>
                      <a:pt x="1358" y="616"/>
                    </a:lnTo>
                    <a:lnTo>
                      <a:pt x="1361" y="612"/>
                    </a:lnTo>
                    <a:lnTo>
                      <a:pt x="1361" y="606"/>
                    </a:lnTo>
                    <a:lnTo>
                      <a:pt x="1361" y="602"/>
                    </a:lnTo>
                    <a:lnTo>
                      <a:pt x="1358" y="597"/>
                    </a:lnTo>
                    <a:lnTo>
                      <a:pt x="1353" y="594"/>
                    </a:lnTo>
                    <a:lnTo>
                      <a:pt x="1349" y="593"/>
                    </a:lnTo>
                    <a:close/>
                    <a:moveTo>
                      <a:pt x="1386" y="752"/>
                    </a:moveTo>
                    <a:lnTo>
                      <a:pt x="1392" y="756"/>
                    </a:lnTo>
                    <a:lnTo>
                      <a:pt x="1400" y="758"/>
                    </a:lnTo>
                    <a:lnTo>
                      <a:pt x="1408" y="759"/>
                    </a:lnTo>
                    <a:lnTo>
                      <a:pt x="1417" y="760"/>
                    </a:lnTo>
                    <a:lnTo>
                      <a:pt x="1427" y="759"/>
                    </a:lnTo>
                    <a:lnTo>
                      <a:pt x="1435" y="757"/>
                    </a:lnTo>
                    <a:lnTo>
                      <a:pt x="1443" y="754"/>
                    </a:lnTo>
                    <a:lnTo>
                      <a:pt x="1449" y="750"/>
                    </a:lnTo>
                    <a:lnTo>
                      <a:pt x="1454" y="744"/>
                    </a:lnTo>
                    <a:lnTo>
                      <a:pt x="1457" y="739"/>
                    </a:lnTo>
                    <a:lnTo>
                      <a:pt x="1459" y="732"/>
                    </a:lnTo>
                    <a:lnTo>
                      <a:pt x="1460" y="724"/>
                    </a:lnTo>
                    <a:lnTo>
                      <a:pt x="1459" y="719"/>
                    </a:lnTo>
                    <a:lnTo>
                      <a:pt x="1458" y="713"/>
                    </a:lnTo>
                    <a:lnTo>
                      <a:pt x="1456" y="708"/>
                    </a:lnTo>
                    <a:lnTo>
                      <a:pt x="1453" y="703"/>
                    </a:lnTo>
                    <a:lnTo>
                      <a:pt x="1448" y="699"/>
                    </a:lnTo>
                    <a:lnTo>
                      <a:pt x="1443" y="695"/>
                    </a:lnTo>
                    <a:lnTo>
                      <a:pt x="1438" y="692"/>
                    </a:lnTo>
                    <a:lnTo>
                      <a:pt x="1430" y="689"/>
                    </a:lnTo>
                    <a:lnTo>
                      <a:pt x="1420" y="684"/>
                    </a:lnTo>
                    <a:lnTo>
                      <a:pt x="1414" y="681"/>
                    </a:lnTo>
                    <a:lnTo>
                      <a:pt x="1412" y="678"/>
                    </a:lnTo>
                    <a:lnTo>
                      <a:pt x="1410" y="675"/>
                    </a:lnTo>
                    <a:lnTo>
                      <a:pt x="1408" y="672"/>
                    </a:lnTo>
                    <a:lnTo>
                      <a:pt x="1408" y="669"/>
                    </a:lnTo>
                    <a:lnTo>
                      <a:pt x="1408" y="665"/>
                    </a:lnTo>
                    <a:lnTo>
                      <a:pt x="1410" y="663"/>
                    </a:lnTo>
                    <a:lnTo>
                      <a:pt x="1412" y="660"/>
                    </a:lnTo>
                    <a:lnTo>
                      <a:pt x="1414" y="658"/>
                    </a:lnTo>
                    <a:lnTo>
                      <a:pt x="1416" y="655"/>
                    </a:lnTo>
                    <a:lnTo>
                      <a:pt x="1419" y="654"/>
                    </a:lnTo>
                    <a:lnTo>
                      <a:pt x="1424" y="653"/>
                    </a:lnTo>
                    <a:lnTo>
                      <a:pt x="1428" y="653"/>
                    </a:lnTo>
                    <a:lnTo>
                      <a:pt x="1435" y="654"/>
                    </a:lnTo>
                    <a:lnTo>
                      <a:pt x="1442" y="655"/>
                    </a:lnTo>
                    <a:lnTo>
                      <a:pt x="1447" y="658"/>
                    </a:lnTo>
                    <a:lnTo>
                      <a:pt x="1451" y="660"/>
                    </a:lnTo>
                    <a:lnTo>
                      <a:pt x="1456" y="644"/>
                    </a:lnTo>
                    <a:lnTo>
                      <a:pt x="1451" y="642"/>
                    </a:lnTo>
                    <a:lnTo>
                      <a:pt x="1444" y="640"/>
                    </a:lnTo>
                    <a:lnTo>
                      <a:pt x="1437" y="637"/>
                    </a:lnTo>
                    <a:lnTo>
                      <a:pt x="1428" y="637"/>
                    </a:lnTo>
                    <a:lnTo>
                      <a:pt x="1419" y="637"/>
                    </a:lnTo>
                    <a:lnTo>
                      <a:pt x="1412" y="640"/>
                    </a:lnTo>
                    <a:lnTo>
                      <a:pt x="1405" y="643"/>
                    </a:lnTo>
                    <a:lnTo>
                      <a:pt x="1399" y="647"/>
                    </a:lnTo>
                    <a:lnTo>
                      <a:pt x="1394" y="652"/>
                    </a:lnTo>
                    <a:lnTo>
                      <a:pt x="1391" y="659"/>
                    </a:lnTo>
                    <a:lnTo>
                      <a:pt x="1389" y="664"/>
                    </a:lnTo>
                    <a:lnTo>
                      <a:pt x="1389" y="672"/>
                    </a:lnTo>
                    <a:lnTo>
                      <a:pt x="1389" y="676"/>
                    </a:lnTo>
                    <a:lnTo>
                      <a:pt x="1390" y="682"/>
                    </a:lnTo>
                    <a:lnTo>
                      <a:pt x="1393" y="686"/>
                    </a:lnTo>
                    <a:lnTo>
                      <a:pt x="1397" y="691"/>
                    </a:lnTo>
                    <a:lnTo>
                      <a:pt x="1400" y="694"/>
                    </a:lnTo>
                    <a:lnTo>
                      <a:pt x="1405" y="699"/>
                    </a:lnTo>
                    <a:lnTo>
                      <a:pt x="1412" y="702"/>
                    </a:lnTo>
                    <a:lnTo>
                      <a:pt x="1419" y="704"/>
                    </a:lnTo>
                    <a:lnTo>
                      <a:pt x="1429" y="709"/>
                    </a:lnTo>
                    <a:lnTo>
                      <a:pt x="1435" y="714"/>
                    </a:lnTo>
                    <a:lnTo>
                      <a:pt x="1438" y="717"/>
                    </a:lnTo>
                    <a:lnTo>
                      <a:pt x="1439" y="720"/>
                    </a:lnTo>
                    <a:lnTo>
                      <a:pt x="1440" y="723"/>
                    </a:lnTo>
                    <a:lnTo>
                      <a:pt x="1440" y="727"/>
                    </a:lnTo>
                    <a:lnTo>
                      <a:pt x="1440" y="730"/>
                    </a:lnTo>
                    <a:lnTo>
                      <a:pt x="1439" y="733"/>
                    </a:lnTo>
                    <a:lnTo>
                      <a:pt x="1438" y="737"/>
                    </a:lnTo>
                    <a:lnTo>
                      <a:pt x="1434" y="739"/>
                    </a:lnTo>
                    <a:lnTo>
                      <a:pt x="1431" y="741"/>
                    </a:lnTo>
                    <a:lnTo>
                      <a:pt x="1428" y="742"/>
                    </a:lnTo>
                    <a:lnTo>
                      <a:pt x="1424" y="743"/>
                    </a:lnTo>
                    <a:lnTo>
                      <a:pt x="1418" y="744"/>
                    </a:lnTo>
                    <a:lnTo>
                      <a:pt x="1411" y="743"/>
                    </a:lnTo>
                    <a:lnTo>
                      <a:pt x="1403" y="741"/>
                    </a:lnTo>
                    <a:lnTo>
                      <a:pt x="1395" y="739"/>
                    </a:lnTo>
                    <a:lnTo>
                      <a:pt x="1390" y="735"/>
                    </a:lnTo>
                    <a:lnTo>
                      <a:pt x="1386" y="752"/>
                    </a:lnTo>
                    <a:close/>
                    <a:moveTo>
                      <a:pt x="1537" y="758"/>
                    </a:moveTo>
                    <a:lnTo>
                      <a:pt x="1557" y="758"/>
                    </a:lnTo>
                    <a:lnTo>
                      <a:pt x="1557" y="686"/>
                    </a:lnTo>
                    <a:lnTo>
                      <a:pt x="1557" y="681"/>
                    </a:lnTo>
                    <a:lnTo>
                      <a:pt x="1559" y="676"/>
                    </a:lnTo>
                    <a:lnTo>
                      <a:pt x="1561" y="672"/>
                    </a:lnTo>
                    <a:lnTo>
                      <a:pt x="1563" y="669"/>
                    </a:lnTo>
                    <a:lnTo>
                      <a:pt x="1566" y="664"/>
                    </a:lnTo>
                    <a:lnTo>
                      <a:pt x="1569" y="661"/>
                    </a:lnTo>
                    <a:lnTo>
                      <a:pt x="1573" y="659"/>
                    </a:lnTo>
                    <a:lnTo>
                      <a:pt x="1577" y="656"/>
                    </a:lnTo>
                    <a:lnTo>
                      <a:pt x="1581" y="655"/>
                    </a:lnTo>
                    <a:lnTo>
                      <a:pt x="1587" y="654"/>
                    </a:lnTo>
                    <a:lnTo>
                      <a:pt x="1593" y="655"/>
                    </a:lnTo>
                    <a:lnTo>
                      <a:pt x="1600" y="658"/>
                    </a:lnTo>
                    <a:lnTo>
                      <a:pt x="1604" y="661"/>
                    </a:lnTo>
                    <a:lnTo>
                      <a:pt x="1607" y="665"/>
                    </a:lnTo>
                    <a:lnTo>
                      <a:pt x="1610" y="670"/>
                    </a:lnTo>
                    <a:lnTo>
                      <a:pt x="1611" y="676"/>
                    </a:lnTo>
                    <a:lnTo>
                      <a:pt x="1613" y="682"/>
                    </a:lnTo>
                    <a:lnTo>
                      <a:pt x="1614" y="690"/>
                    </a:lnTo>
                    <a:lnTo>
                      <a:pt x="1614" y="758"/>
                    </a:lnTo>
                    <a:lnTo>
                      <a:pt x="1634" y="758"/>
                    </a:lnTo>
                    <a:lnTo>
                      <a:pt x="1634" y="688"/>
                    </a:lnTo>
                    <a:lnTo>
                      <a:pt x="1634" y="680"/>
                    </a:lnTo>
                    <a:lnTo>
                      <a:pt x="1633" y="673"/>
                    </a:lnTo>
                    <a:lnTo>
                      <a:pt x="1632" y="668"/>
                    </a:lnTo>
                    <a:lnTo>
                      <a:pt x="1630" y="662"/>
                    </a:lnTo>
                    <a:lnTo>
                      <a:pt x="1626" y="653"/>
                    </a:lnTo>
                    <a:lnTo>
                      <a:pt x="1620" y="646"/>
                    </a:lnTo>
                    <a:lnTo>
                      <a:pt x="1614" y="642"/>
                    </a:lnTo>
                    <a:lnTo>
                      <a:pt x="1606" y="639"/>
                    </a:lnTo>
                    <a:lnTo>
                      <a:pt x="1600" y="637"/>
                    </a:lnTo>
                    <a:lnTo>
                      <a:pt x="1593" y="637"/>
                    </a:lnTo>
                    <a:lnTo>
                      <a:pt x="1587" y="637"/>
                    </a:lnTo>
                    <a:lnTo>
                      <a:pt x="1580" y="639"/>
                    </a:lnTo>
                    <a:lnTo>
                      <a:pt x="1575" y="641"/>
                    </a:lnTo>
                    <a:lnTo>
                      <a:pt x="1569" y="644"/>
                    </a:lnTo>
                    <a:lnTo>
                      <a:pt x="1565" y="647"/>
                    </a:lnTo>
                    <a:lnTo>
                      <a:pt x="1562" y="651"/>
                    </a:lnTo>
                    <a:lnTo>
                      <a:pt x="1559" y="655"/>
                    </a:lnTo>
                    <a:lnTo>
                      <a:pt x="1556" y="659"/>
                    </a:lnTo>
                    <a:lnTo>
                      <a:pt x="1555" y="659"/>
                    </a:lnTo>
                    <a:lnTo>
                      <a:pt x="1554" y="640"/>
                    </a:lnTo>
                    <a:lnTo>
                      <a:pt x="1536" y="640"/>
                    </a:lnTo>
                    <a:lnTo>
                      <a:pt x="1537" y="654"/>
                    </a:lnTo>
                    <a:lnTo>
                      <a:pt x="1537" y="672"/>
                    </a:lnTo>
                    <a:lnTo>
                      <a:pt x="1537" y="758"/>
                    </a:lnTo>
                    <a:close/>
                    <a:moveTo>
                      <a:pt x="1750" y="758"/>
                    </a:moveTo>
                    <a:lnTo>
                      <a:pt x="1749" y="744"/>
                    </a:lnTo>
                    <a:lnTo>
                      <a:pt x="1748" y="729"/>
                    </a:lnTo>
                    <a:lnTo>
                      <a:pt x="1748" y="685"/>
                    </a:lnTo>
                    <a:lnTo>
                      <a:pt x="1748" y="676"/>
                    </a:lnTo>
                    <a:lnTo>
                      <a:pt x="1745" y="668"/>
                    </a:lnTo>
                    <a:lnTo>
                      <a:pt x="1743" y="660"/>
                    </a:lnTo>
                    <a:lnTo>
                      <a:pt x="1739" y="652"/>
                    </a:lnTo>
                    <a:lnTo>
                      <a:pt x="1737" y="649"/>
                    </a:lnTo>
                    <a:lnTo>
                      <a:pt x="1734" y="646"/>
                    </a:lnTo>
                    <a:lnTo>
                      <a:pt x="1730" y="643"/>
                    </a:lnTo>
                    <a:lnTo>
                      <a:pt x="1726" y="641"/>
                    </a:lnTo>
                    <a:lnTo>
                      <a:pt x="1722" y="640"/>
                    </a:lnTo>
                    <a:lnTo>
                      <a:pt x="1716" y="639"/>
                    </a:lnTo>
                    <a:lnTo>
                      <a:pt x="1711" y="637"/>
                    </a:lnTo>
                    <a:lnTo>
                      <a:pt x="1704" y="637"/>
                    </a:lnTo>
                    <a:lnTo>
                      <a:pt x="1694" y="637"/>
                    </a:lnTo>
                    <a:lnTo>
                      <a:pt x="1684" y="640"/>
                    </a:lnTo>
                    <a:lnTo>
                      <a:pt x="1675" y="643"/>
                    </a:lnTo>
                    <a:lnTo>
                      <a:pt x="1667" y="647"/>
                    </a:lnTo>
                    <a:lnTo>
                      <a:pt x="1672" y="662"/>
                    </a:lnTo>
                    <a:lnTo>
                      <a:pt x="1678" y="658"/>
                    </a:lnTo>
                    <a:lnTo>
                      <a:pt x="1686" y="655"/>
                    </a:lnTo>
                    <a:lnTo>
                      <a:pt x="1694" y="653"/>
                    </a:lnTo>
                    <a:lnTo>
                      <a:pt x="1701" y="653"/>
                    </a:lnTo>
                    <a:lnTo>
                      <a:pt x="1709" y="653"/>
                    </a:lnTo>
                    <a:lnTo>
                      <a:pt x="1715" y="655"/>
                    </a:lnTo>
                    <a:lnTo>
                      <a:pt x="1719" y="659"/>
                    </a:lnTo>
                    <a:lnTo>
                      <a:pt x="1723" y="663"/>
                    </a:lnTo>
                    <a:lnTo>
                      <a:pt x="1725" y="668"/>
                    </a:lnTo>
                    <a:lnTo>
                      <a:pt x="1727" y="672"/>
                    </a:lnTo>
                    <a:lnTo>
                      <a:pt x="1727" y="676"/>
                    </a:lnTo>
                    <a:lnTo>
                      <a:pt x="1727" y="680"/>
                    </a:lnTo>
                    <a:lnTo>
                      <a:pt x="1727" y="682"/>
                    </a:lnTo>
                    <a:lnTo>
                      <a:pt x="1712" y="683"/>
                    </a:lnTo>
                    <a:lnTo>
                      <a:pt x="1698" y="685"/>
                    </a:lnTo>
                    <a:lnTo>
                      <a:pt x="1686" y="689"/>
                    </a:lnTo>
                    <a:lnTo>
                      <a:pt x="1676" y="693"/>
                    </a:lnTo>
                    <a:lnTo>
                      <a:pt x="1672" y="697"/>
                    </a:lnTo>
                    <a:lnTo>
                      <a:pt x="1669" y="700"/>
                    </a:lnTo>
                    <a:lnTo>
                      <a:pt x="1665" y="703"/>
                    </a:lnTo>
                    <a:lnTo>
                      <a:pt x="1663" y="708"/>
                    </a:lnTo>
                    <a:lnTo>
                      <a:pt x="1661" y="712"/>
                    </a:lnTo>
                    <a:lnTo>
                      <a:pt x="1660" y="717"/>
                    </a:lnTo>
                    <a:lnTo>
                      <a:pt x="1659" y="721"/>
                    </a:lnTo>
                    <a:lnTo>
                      <a:pt x="1659" y="727"/>
                    </a:lnTo>
                    <a:lnTo>
                      <a:pt x="1659" y="732"/>
                    </a:lnTo>
                    <a:lnTo>
                      <a:pt x="1661" y="739"/>
                    </a:lnTo>
                    <a:lnTo>
                      <a:pt x="1663" y="744"/>
                    </a:lnTo>
                    <a:lnTo>
                      <a:pt x="1668" y="750"/>
                    </a:lnTo>
                    <a:lnTo>
                      <a:pt x="1672" y="753"/>
                    </a:lnTo>
                    <a:lnTo>
                      <a:pt x="1678" y="757"/>
                    </a:lnTo>
                    <a:lnTo>
                      <a:pt x="1685" y="759"/>
                    </a:lnTo>
                    <a:lnTo>
                      <a:pt x="1694" y="760"/>
                    </a:lnTo>
                    <a:lnTo>
                      <a:pt x="1699" y="760"/>
                    </a:lnTo>
                    <a:lnTo>
                      <a:pt x="1705" y="759"/>
                    </a:lnTo>
                    <a:lnTo>
                      <a:pt x="1710" y="757"/>
                    </a:lnTo>
                    <a:lnTo>
                      <a:pt x="1715" y="754"/>
                    </a:lnTo>
                    <a:lnTo>
                      <a:pt x="1723" y="749"/>
                    </a:lnTo>
                    <a:lnTo>
                      <a:pt x="1728" y="742"/>
                    </a:lnTo>
                    <a:lnTo>
                      <a:pt x="1729" y="742"/>
                    </a:lnTo>
                    <a:lnTo>
                      <a:pt x="1730" y="758"/>
                    </a:lnTo>
                    <a:lnTo>
                      <a:pt x="1750" y="758"/>
                    </a:lnTo>
                    <a:close/>
                    <a:moveTo>
                      <a:pt x="1728" y="718"/>
                    </a:moveTo>
                    <a:lnTo>
                      <a:pt x="1727" y="721"/>
                    </a:lnTo>
                    <a:lnTo>
                      <a:pt x="1727" y="724"/>
                    </a:lnTo>
                    <a:lnTo>
                      <a:pt x="1725" y="728"/>
                    </a:lnTo>
                    <a:lnTo>
                      <a:pt x="1723" y="732"/>
                    </a:lnTo>
                    <a:lnTo>
                      <a:pt x="1721" y="735"/>
                    </a:lnTo>
                    <a:lnTo>
                      <a:pt x="1717" y="738"/>
                    </a:lnTo>
                    <a:lnTo>
                      <a:pt x="1713" y="741"/>
                    </a:lnTo>
                    <a:lnTo>
                      <a:pt x="1709" y="742"/>
                    </a:lnTo>
                    <a:lnTo>
                      <a:pt x="1704" y="743"/>
                    </a:lnTo>
                    <a:lnTo>
                      <a:pt x="1699" y="744"/>
                    </a:lnTo>
                    <a:lnTo>
                      <a:pt x="1695" y="744"/>
                    </a:lnTo>
                    <a:lnTo>
                      <a:pt x="1691" y="743"/>
                    </a:lnTo>
                    <a:lnTo>
                      <a:pt x="1688" y="741"/>
                    </a:lnTo>
                    <a:lnTo>
                      <a:pt x="1685" y="739"/>
                    </a:lnTo>
                    <a:lnTo>
                      <a:pt x="1683" y="737"/>
                    </a:lnTo>
                    <a:lnTo>
                      <a:pt x="1681" y="733"/>
                    </a:lnTo>
                    <a:lnTo>
                      <a:pt x="1680" y="729"/>
                    </a:lnTo>
                    <a:lnTo>
                      <a:pt x="1680" y="723"/>
                    </a:lnTo>
                    <a:lnTo>
                      <a:pt x="1680" y="720"/>
                    </a:lnTo>
                    <a:lnTo>
                      <a:pt x="1681" y="717"/>
                    </a:lnTo>
                    <a:lnTo>
                      <a:pt x="1682" y="713"/>
                    </a:lnTo>
                    <a:lnTo>
                      <a:pt x="1684" y="710"/>
                    </a:lnTo>
                    <a:lnTo>
                      <a:pt x="1689" y="705"/>
                    </a:lnTo>
                    <a:lnTo>
                      <a:pt x="1695" y="702"/>
                    </a:lnTo>
                    <a:lnTo>
                      <a:pt x="1702" y="700"/>
                    </a:lnTo>
                    <a:lnTo>
                      <a:pt x="1711" y="698"/>
                    </a:lnTo>
                    <a:lnTo>
                      <a:pt x="1719" y="698"/>
                    </a:lnTo>
                    <a:lnTo>
                      <a:pt x="1728" y="698"/>
                    </a:lnTo>
                    <a:lnTo>
                      <a:pt x="1728" y="718"/>
                    </a:lnTo>
                    <a:close/>
                    <a:moveTo>
                      <a:pt x="1852" y="758"/>
                    </a:moveTo>
                    <a:lnTo>
                      <a:pt x="1852" y="640"/>
                    </a:lnTo>
                    <a:lnTo>
                      <a:pt x="1831" y="640"/>
                    </a:lnTo>
                    <a:lnTo>
                      <a:pt x="1831" y="758"/>
                    </a:lnTo>
                    <a:lnTo>
                      <a:pt x="1852" y="758"/>
                    </a:lnTo>
                    <a:close/>
                    <a:moveTo>
                      <a:pt x="1842" y="593"/>
                    </a:moveTo>
                    <a:lnTo>
                      <a:pt x="1836" y="594"/>
                    </a:lnTo>
                    <a:lnTo>
                      <a:pt x="1832" y="597"/>
                    </a:lnTo>
                    <a:lnTo>
                      <a:pt x="1830" y="602"/>
                    </a:lnTo>
                    <a:lnTo>
                      <a:pt x="1829" y="606"/>
                    </a:lnTo>
                    <a:lnTo>
                      <a:pt x="1830" y="612"/>
                    </a:lnTo>
                    <a:lnTo>
                      <a:pt x="1832" y="616"/>
                    </a:lnTo>
                    <a:lnTo>
                      <a:pt x="1836" y="619"/>
                    </a:lnTo>
                    <a:lnTo>
                      <a:pt x="1842" y="620"/>
                    </a:lnTo>
                    <a:lnTo>
                      <a:pt x="1847" y="619"/>
                    </a:lnTo>
                    <a:lnTo>
                      <a:pt x="1851" y="616"/>
                    </a:lnTo>
                    <a:lnTo>
                      <a:pt x="1853" y="612"/>
                    </a:lnTo>
                    <a:lnTo>
                      <a:pt x="1854" y="606"/>
                    </a:lnTo>
                    <a:lnTo>
                      <a:pt x="1853" y="602"/>
                    </a:lnTo>
                    <a:lnTo>
                      <a:pt x="1851" y="597"/>
                    </a:lnTo>
                    <a:lnTo>
                      <a:pt x="1847" y="594"/>
                    </a:lnTo>
                    <a:lnTo>
                      <a:pt x="1842" y="593"/>
                    </a:lnTo>
                    <a:close/>
                    <a:moveTo>
                      <a:pt x="1887" y="758"/>
                    </a:moveTo>
                    <a:lnTo>
                      <a:pt x="1907" y="758"/>
                    </a:lnTo>
                    <a:lnTo>
                      <a:pt x="1907" y="686"/>
                    </a:lnTo>
                    <a:lnTo>
                      <a:pt x="1907" y="681"/>
                    </a:lnTo>
                    <a:lnTo>
                      <a:pt x="1908" y="676"/>
                    </a:lnTo>
                    <a:lnTo>
                      <a:pt x="1911" y="672"/>
                    </a:lnTo>
                    <a:lnTo>
                      <a:pt x="1913" y="669"/>
                    </a:lnTo>
                    <a:lnTo>
                      <a:pt x="1915" y="664"/>
                    </a:lnTo>
                    <a:lnTo>
                      <a:pt x="1918" y="661"/>
                    </a:lnTo>
                    <a:lnTo>
                      <a:pt x="1923" y="659"/>
                    </a:lnTo>
                    <a:lnTo>
                      <a:pt x="1927" y="656"/>
                    </a:lnTo>
                    <a:lnTo>
                      <a:pt x="1931" y="655"/>
                    </a:lnTo>
                    <a:lnTo>
                      <a:pt x="1937" y="654"/>
                    </a:lnTo>
                    <a:lnTo>
                      <a:pt x="1943" y="655"/>
                    </a:lnTo>
                    <a:lnTo>
                      <a:pt x="1948" y="658"/>
                    </a:lnTo>
                    <a:lnTo>
                      <a:pt x="1954" y="661"/>
                    </a:lnTo>
                    <a:lnTo>
                      <a:pt x="1957" y="665"/>
                    </a:lnTo>
                    <a:lnTo>
                      <a:pt x="1959" y="670"/>
                    </a:lnTo>
                    <a:lnTo>
                      <a:pt x="1961" y="676"/>
                    </a:lnTo>
                    <a:lnTo>
                      <a:pt x="1962" y="682"/>
                    </a:lnTo>
                    <a:lnTo>
                      <a:pt x="1962" y="690"/>
                    </a:lnTo>
                    <a:lnTo>
                      <a:pt x="1962" y="758"/>
                    </a:lnTo>
                    <a:lnTo>
                      <a:pt x="1984" y="758"/>
                    </a:lnTo>
                    <a:lnTo>
                      <a:pt x="1984" y="688"/>
                    </a:lnTo>
                    <a:lnTo>
                      <a:pt x="1983" y="680"/>
                    </a:lnTo>
                    <a:lnTo>
                      <a:pt x="1983" y="673"/>
                    </a:lnTo>
                    <a:lnTo>
                      <a:pt x="1981" y="668"/>
                    </a:lnTo>
                    <a:lnTo>
                      <a:pt x="1980" y="662"/>
                    </a:lnTo>
                    <a:lnTo>
                      <a:pt x="1975" y="653"/>
                    </a:lnTo>
                    <a:lnTo>
                      <a:pt x="1969" y="646"/>
                    </a:lnTo>
                    <a:lnTo>
                      <a:pt x="1962" y="642"/>
                    </a:lnTo>
                    <a:lnTo>
                      <a:pt x="1956" y="639"/>
                    </a:lnTo>
                    <a:lnTo>
                      <a:pt x="1950" y="637"/>
                    </a:lnTo>
                    <a:lnTo>
                      <a:pt x="1943" y="637"/>
                    </a:lnTo>
                    <a:lnTo>
                      <a:pt x="1937" y="637"/>
                    </a:lnTo>
                    <a:lnTo>
                      <a:pt x="1930" y="639"/>
                    </a:lnTo>
                    <a:lnTo>
                      <a:pt x="1925" y="641"/>
                    </a:lnTo>
                    <a:lnTo>
                      <a:pt x="1919" y="644"/>
                    </a:lnTo>
                    <a:lnTo>
                      <a:pt x="1915" y="647"/>
                    </a:lnTo>
                    <a:lnTo>
                      <a:pt x="1911" y="651"/>
                    </a:lnTo>
                    <a:lnTo>
                      <a:pt x="1908" y="655"/>
                    </a:lnTo>
                    <a:lnTo>
                      <a:pt x="1905" y="659"/>
                    </a:lnTo>
                    <a:lnTo>
                      <a:pt x="1905" y="659"/>
                    </a:lnTo>
                    <a:lnTo>
                      <a:pt x="1904" y="640"/>
                    </a:lnTo>
                    <a:lnTo>
                      <a:pt x="1886" y="640"/>
                    </a:lnTo>
                    <a:lnTo>
                      <a:pt x="1886" y="654"/>
                    </a:lnTo>
                    <a:lnTo>
                      <a:pt x="1887" y="672"/>
                    </a:lnTo>
                    <a:lnTo>
                      <a:pt x="1887" y="75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>
                <a:off x="8186738" y="3951288"/>
                <a:ext cx="347663" cy="92075"/>
              </a:xfrm>
              <a:custGeom>
                <a:rect b="b" l="l" r="r" t="t"/>
                <a:pathLst>
                  <a:path extrusionOk="0" h="175" w="658">
                    <a:moveTo>
                      <a:pt x="86" y="0"/>
                    </a:moveTo>
                    <a:lnTo>
                      <a:pt x="86" y="70"/>
                    </a:lnTo>
                    <a:lnTo>
                      <a:pt x="85" y="70"/>
                    </a:lnTo>
                    <a:lnTo>
                      <a:pt x="83" y="67"/>
                    </a:lnTo>
                    <a:lnTo>
                      <a:pt x="81" y="64"/>
                    </a:lnTo>
                    <a:lnTo>
                      <a:pt x="77" y="60"/>
                    </a:lnTo>
                    <a:lnTo>
                      <a:pt x="73" y="57"/>
                    </a:lnTo>
                    <a:lnTo>
                      <a:pt x="68" y="55"/>
                    </a:lnTo>
                    <a:lnTo>
                      <a:pt x="64" y="54"/>
                    </a:lnTo>
                    <a:lnTo>
                      <a:pt x="57" y="52"/>
                    </a:lnTo>
                    <a:lnTo>
                      <a:pt x="51" y="52"/>
                    </a:lnTo>
                    <a:lnTo>
                      <a:pt x="46" y="52"/>
                    </a:lnTo>
                    <a:lnTo>
                      <a:pt x="41" y="54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3" y="61"/>
                    </a:lnTo>
                    <a:lnTo>
                      <a:pt x="15" y="69"/>
                    </a:lnTo>
                    <a:lnTo>
                      <a:pt x="12" y="74"/>
                    </a:lnTo>
                    <a:lnTo>
                      <a:pt x="9" y="78"/>
                    </a:lnTo>
                    <a:lnTo>
                      <a:pt x="6" y="84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1" y="101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1" y="128"/>
                    </a:lnTo>
                    <a:lnTo>
                      <a:pt x="4" y="139"/>
                    </a:lnTo>
                    <a:lnTo>
                      <a:pt x="9" y="149"/>
                    </a:lnTo>
                    <a:lnTo>
                      <a:pt x="14" y="158"/>
                    </a:lnTo>
                    <a:lnTo>
                      <a:pt x="22" y="165"/>
                    </a:lnTo>
                    <a:lnTo>
                      <a:pt x="29" y="171"/>
                    </a:lnTo>
                    <a:lnTo>
                      <a:pt x="34" y="173"/>
                    </a:lnTo>
                    <a:lnTo>
                      <a:pt x="39" y="174"/>
                    </a:lnTo>
                    <a:lnTo>
                      <a:pt x="44" y="175"/>
                    </a:lnTo>
                    <a:lnTo>
                      <a:pt x="49" y="175"/>
                    </a:lnTo>
                    <a:lnTo>
                      <a:pt x="56" y="175"/>
                    </a:lnTo>
                    <a:lnTo>
                      <a:pt x="61" y="173"/>
                    </a:lnTo>
                    <a:lnTo>
                      <a:pt x="68" y="172"/>
                    </a:lnTo>
                    <a:lnTo>
                      <a:pt x="73" y="168"/>
                    </a:lnTo>
                    <a:lnTo>
                      <a:pt x="78" y="165"/>
                    </a:lnTo>
                    <a:lnTo>
                      <a:pt x="82" y="161"/>
                    </a:lnTo>
                    <a:lnTo>
                      <a:pt x="85" y="157"/>
                    </a:lnTo>
                    <a:lnTo>
                      <a:pt x="87" y="152"/>
                    </a:lnTo>
                    <a:lnTo>
                      <a:pt x="88" y="152"/>
                    </a:lnTo>
                    <a:lnTo>
                      <a:pt x="90" y="173"/>
                    </a:lnTo>
                    <a:lnTo>
                      <a:pt x="108" y="173"/>
                    </a:lnTo>
                    <a:lnTo>
                      <a:pt x="107" y="158"/>
                    </a:lnTo>
                    <a:lnTo>
                      <a:pt x="107" y="142"/>
                    </a:lnTo>
                    <a:lnTo>
                      <a:pt x="107" y="0"/>
                    </a:lnTo>
                    <a:lnTo>
                      <a:pt x="86" y="0"/>
                    </a:lnTo>
                    <a:close/>
                    <a:moveTo>
                      <a:pt x="86" y="123"/>
                    </a:moveTo>
                    <a:lnTo>
                      <a:pt x="86" y="128"/>
                    </a:lnTo>
                    <a:lnTo>
                      <a:pt x="85" y="133"/>
                    </a:lnTo>
                    <a:lnTo>
                      <a:pt x="83" y="138"/>
                    </a:lnTo>
                    <a:lnTo>
                      <a:pt x="81" y="143"/>
                    </a:lnTo>
                    <a:lnTo>
                      <a:pt x="78" y="147"/>
                    </a:lnTo>
                    <a:lnTo>
                      <a:pt x="73" y="150"/>
                    </a:lnTo>
                    <a:lnTo>
                      <a:pt x="69" y="154"/>
                    </a:lnTo>
                    <a:lnTo>
                      <a:pt x="65" y="156"/>
                    </a:lnTo>
                    <a:lnTo>
                      <a:pt x="60" y="157"/>
                    </a:lnTo>
                    <a:lnTo>
                      <a:pt x="55" y="158"/>
                    </a:lnTo>
                    <a:lnTo>
                      <a:pt x="46" y="157"/>
                    </a:lnTo>
                    <a:lnTo>
                      <a:pt x="40" y="154"/>
                    </a:lnTo>
                    <a:lnTo>
                      <a:pt x="34" y="150"/>
                    </a:lnTo>
                    <a:lnTo>
                      <a:pt x="29" y="145"/>
                    </a:lnTo>
                    <a:lnTo>
                      <a:pt x="26" y="138"/>
                    </a:lnTo>
                    <a:lnTo>
                      <a:pt x="23" y="132"/>
                    </a:lnTo>
                    <a:lnTo>
                      <a:pt x="22" y="123"/>
                    </a:lnTo>
                    <a:lnTo>
                      <a:pt x="22" y="114"/>
                    </a:lnTo>
                    <a:lnTo>
                      <a:pt x="22" y="105"/>
                    </a:lnTo>
                    <a:lnTo>
                      <a:pt x="24" y="96"/>
                    </a:lnTo>
                    <a:lnTo>
                      <a:pt x="26" y="88"/>
                    </a:lnTo>
                    <a:lnTo>
                      <a:pt x="30" y="81"/>
                    </a:lnTo>
                    <a:lnTo>
                      <a:pt x="34" y="76"/>
                    </a:lnTo>
                    <a:lnTo>
                      <a:pt x="41" y="73"/>
                    </a:lnTo>
                    <a:lnTo>
                      <a:pt x="47" y="69"/>
                    </a:lnTo>
                    <a:lnTo>
                      <a:pt x="55" y="69"/>
                    </a:lnTo>
                    <a:lnTo>
                      <a:pt x="60" y="69"/>
                    </a:lnTo>
                    <a:lnTo>
                      <a:pt x="66" y="70"/>
                    </a:lnTo>
                    <a:lnTo>
                      <a:pt x="71" y="73"/>
                    </a:lnTo>
                    <a:lnTo>
                      <a:pt x="74" y="76"/>
                    </a:lnTo>
                    <a:lnTo>
                      <a:pt x="79" y="79"/>
                    </a:lnTo>
                    <a:lnTo>
                      <a:pt x="81" y="84"/>
                    </a:lnTo>
                    <a:lnTo>
                      <a:pt x="83" y="88"/>
                    </a:lnTo>
                    <a:lnTo>
                      <a:pt x="85" y="94"/>
                    </a:lnTo>
                    <a:lnTo>
                      <a:pt x="86" y="98"/>
                    </a:lnTo>
                    <a:lnTo>
                      <a:pt x="86" y="103"/>
                    </a:lnTo>
                    <a:lnTo>
                      <a:pt x="86" y="123"/>
                    </a:lnTo>
                    <a:close/>
                    <a:moveTo>
                      <a:pt x="236" y="55"/>
                    </a:moveTo>
                    <a:lnTo>
                      <a:pt x="216" y="55"/>
                    </a:lnTo>
                    <a:lnTo>
                      <a:pt x="216" y="127"/>
                    </a:lnTo>
                    <a:lnTo>
                      <a:pt x="216" y="133"/>
                    </a:lnTo>
                    <a:lnTo>
                      <a:pt x="214" y="138"/>
                    </a:lnTo>
                    <a:lnTo>
                      <a:pt x="211" y="145"/>
                    </a:lnTo>
                    <a:lnTo>
                      <a:pt x="204" y="152"/>
                    </a:lnTo>
                    <a:lnTo>
                      <a:pt x="201" y="154"/>
                    </a:lnTo>
                    <a:lnTo>
                      <a:pt x="196" y="156"/>
                    </a:lnTo>
                    <a:lnTo>
                      <a:pt x="192" y="157"/>
                    </a:lnTo>
                    <a:lnTo>
                      <a:pt x="187" y="157"/>
                    </a:lnTo>
                    <a:lnTo>
                      <a:pt x="180" y="156"/>
                    </a:lnTo>
                    <a:lnTo>
                      <a:pt x="175" y="155"/>
                    </a:lnTo>
                    <a:lnTo>
                      <a:pt x="171" y="152"/>
                    </a:lnTo>
                    <a:lnTo>
                      <a:pt x="167" y="147"/>
                    </a:lnTo>
                    <a:lnTo>
                      <a:pt x="164" y="142"/>
                    </a:lnTo>
                    <a:lnTo>
                      <a:pt x="163" y="135"/>
                    </a:lnTo>
                    <a:lnTo>
                      <a:pt x="162" y="128"/>
                    </a:lnTo>
                    <a:lnTo>
                      <a:pt x="161" y="119"/>
                    </a:lnTo>
                    <a:lnTo>
                      <a:pt x="161" y="55"/>
                    </a:lnTo>
                    <a:lnTo>
                      <a:pt x="140" y="55"/>
                    </a:lnTo>
                    <a:lnTo>
                      <a:pt x="140" y="124"/>
                    </a:lnTo>
                    <a:lnTo>
                      <a:pt x="141" y="137"/>
                    </a:lnTo>
                    <a:lnTo>
                      <a:pt x="145" y="149"/>
                    </a:lnTo>
                    <a:lnTo>
                      <a:pt x="148" y="158"/>
                    </a:lnTo>
                    <a:lnTo>
                      <a:pt x="153" y="165"/>
                    </a:lnTo>
                    <a:lnTo>
                      <a:pt x="160" y="169"/>
                    </a:lnTo>
                    <a:lnTo>
                      <a:pt x="166" y="173"/>
                    </a:lnTo>
                    <a:lnTo>
                      <a:pt x="173" y="175"/>
                    </a:lnTo>
                    <a:lnTo>
                      <a:pt x="180" y="175"/>
                    </a:lnTo>
                    <a:lnTo>
                      <a:pt x="187" y="175"/>
                    </a:lnTo>
                    <a:lnTo>
                      <a:pt x="193" y="173"/>
                    </a:lnTo>
                    <a:lnTo>
                      <a:pt x="200" y="171"/>
                    </a:lnTo>
                    <a:lnTo>
                      <a:pt x="204" y="167"/>
                    </a:lnTo>
                    <a:lnTo>
                      <a:pt x="213" y="161"/>
                    </a:lnTo>
                    <a:lnTo>
                      <a:pt x="218" y="153"/>
                    </a:lnTo>
                    <a:lnTo>
                      <a:pt x="218" y="153"/>
                    </a:lnTo>
                    <a:lnTo>
                      <a:pt x="219" y="173"/>
                    </a:lnTo>
                    <a:lnTo>
                      <a:pt x="238" y="173"/>
                    </a:lnTo>
                    <a:lnTo>
                      <a:pt x="236" y="157"/>
                    </a:lnTo>
                    <a:lnTo>
                      <a:pt x="236" y="140"/>
                    </a:lnTo>
                    <a:lnTo>
                      <a:pt x="236" y="55"/>
                    </a:lnTo>
                    <a:close/>
                    <a:moveTo>
                      <a:pt x="200" y="3"/>
                    </a:moveTo>
                    <a:lnTo>
                      <a:pt x="179" y="39"/>
                    </a:lnTo>
                    <a:lnTo>
                      <a:pt x="194" y="39"/>
                    </a:lnTo>
                    <a:lnTo>
                      <a:pt x="222" y="3"/>
                    </a:lnTo>
                    <a:lnTo>
                      <a:pt x="200" y="3"/>
                    </a:lnTo>
                    <a:close/>
                    <a:moveTo>
                      <a:pt x="263" y="167"/>
                    </a:moveTo>
                    <a:lnTo>
                      <a:pt x="270" y="171"/>
                    </a:lnTo>
                    <a:lnTo>
                      <a:pt x="277" y="173"/>
                    </a:lnTo>
                    <a:lnTo>
                      <a:pt x="286" y="174"/>
                    </a:lnTo>
                    <a:lnTo>
                      <a:pt x="295" y="175"/>
                    </a:lnTo>
                    <a:lnTo>
                      <a:pt x="304" y="174"/>
                    </a:lnTo>
                    <a:lnTo>
                      <a:pt x="313" y="172"/>
                    </a:lnTo>
                    <a:lnTo>
                      <a:pt x="321" y="169"/>
                    </a:lnTo>
                    <a:lnTo>
                      <a:pt x="327" y="165"/>
                    </a:lnTo>
                    <a:lnTo>
                      <a:pt x="331" y="159"/>
                    </a:lnTo>
                    <a:lnTo>
                      <a:pt x="335" y="154"/>
                    </a:lnTo>
                    <a:lnTo>
                      <a:pt x="337" y="147"/>
                    </a:lnTo>
                    <a:lnTo>
                      <a:pt x="338" y="139"/>
                    </a:lnTo>
                    <a:lnTo>
                      <a:pt x="337" y="134"/>
                    </a:lnTo>
                    <a:lnTo>
                      <a:pt x="336" y="128"/>
                    </a:lnTo>
                    <a:lnTo>
                      <a:pt x="334" y="123"/>
                    </a:lnTo>
                    <a:lnTo>
                      <a:pt x="330" y="118"/>
                    </a:lnTo>
                    <a:lnTo>
                      <a:pt x="326" y="114"/>
                    </a:lnTo>
                    <a:lnTo>
                      <a:pt x="321" y="110"/>
                    </a:lnTo>
                    <a:lnTo>
                      <a:pt x="315" y="107"/>
                    </a:lnTo>
                    <a:lnTo>
                      <a:pt x="308" y="104"/>
                    </a:lnTo>
                    <a:lnTo>
                      <a:pt x="298" y="99"/>
                    </a:lnTo>
                    <a:lnTo>
                      <a:pt x="292" y="96"/>
                    </a:lnTo>
                    <a:lnTo>
                      <a:pt x="289" y="93"/>
                    </a:lnTo>
                    <a:lnTo>
                      <a:pt x="287" y="90"/>
                    </a:lnTo>
                    <a:lnTo>
                      <a:pt x="286" y="87"/>
                    </a:lnTo>
                    <a:lnTo>
                      <a:pt x="286" y="84"/>
                    </a:lnTo>
                    <a:lnTo>
                      <a:pt x="286" y="80"/>
                    </a:lnTo>
                    <a:lnTo>
                      <a:pt x="287" y="78"/>
                    </a:lnTo>
                    <a:lnTo>
                      <a:pt x="289" y="75"/>
                    </a:lnTo>
                    <a:lnTo>
                      <a:pt x="292" y="73"/>
                    </a:lnTo>
                    <a:lnTo>
                      <a:pt x="294" y="70"/>
                    </a:lnTo>
                    <a:lnTo>
                      <a:pt x="297" y="69"/>
                    </a:lnTo>
                    <a:lnTo>
                      <a:pt x="301" y="68"/>
                    </a:lnTo>
                    <a:lnTo>
                      <a:pt x="306" y="68"/>
                    </a:lnTo>
                    <a:lnTo>
                      <a:pt x="313" y="69"/>
                    </a:lnTo>
                    <a:lnTo>
                      <a:pt x="320" y="70"/>
                    </a:lnTo>
                    <a:lnTo>
                      <a:pt x="325" y="73"/>
                    </a:lnTo>
                    <a:lnTo>
                      <a:pt x="328" y="75"/>
                    </a:lnTo>
                    <a:lnTo>
                      <a:pt x="334" y="59"/>
                    </a:lnTo>
                    <a:lnTo>
                      <a:pt x="328" y="57"/>
                    </a:lnTo>
                    <a:lnTo>
                      <a:pt x="322" y="55"/>
                    </a:lnTo>
                    <a:lnTo>
                      <a:pt x="314" y="52"/>
                    </a:lnTo>
                    <a:lnTo>
                      <a:pt x="306" y="52"/>
                    </a:lnTo>
                    <a:lnTo>
                      <a:pt x="297" y="52"/>
                    </a:lnTo>
                    <a:lnTo>
                      <a:pt x="289" y="55"/>
                    </a:lnTo>
                    <a:lnTo>
                      <a:pt x="283" y="58"/>
                    </a:lnTo>
                    <a:lnTo>
                      <a:pt x="277" y="62"/>
                    </a:lnTo>
                    <a:lnTo>
                      <a:pt x="272" y="67"/>
                    </a:lnTo>
                    <a:lnTo>
                      <a:pt x="269" y="74"/>
                    </a:lnTo>
                    <a:lnTo>
                      <a:pt x="267" y="79"/>
                    </a:lnTo>
                    <a:lnTo>
                      <a:pt x="267" y="87"/>
                    </a:lnTo>
                    <a:lnTo>
                      <a:pt x="267" y="91"/>
                    </a:lnTo>
                    <a:lnTo>
                      <a:pt x="268" y="97"/>
                    </a:lnTo>
                    <a:lnTo>
                      <a:pt x="271" y="101"/>
                    </a:lnTo>
                    <a:lnTo>
                      <a:pt x="274" y="106"/>
                    </a:lnTo>
                    <a:lnTo>
                      <a:pt x="279" y="109"/>
                    </a:lnTo>
                    <a:lnTo>
                      <a:pt x="283" y="114"/>
                    </a:lnTo>
                    <a:lnTo>
                      <a:pt x="289" y="117"/>
                    </a:lnTo>
                    <a:lnTo>
                      <a:pt x="297" y="119"/>
                    </a:lnTo>
                    <a:lnTo>
                      <a:pt x="307" y="124"/>
                    </a:lnTo>
                    <a:lnTo>
                      <a:pt x="313" y="129"/>
                    </a:lnTo>
                    <a:lnTo>
                      <a:pt x="315" y="132"/>
                    </a:lnTo>
                    <a:lnTo>
                      <a:pt x="316" y="135"/>
                    </a:lnTo>
                    <a:lnTo>
                      <a:pt x="317" y="138"/>
                    </a:lnTo>
                    <a:lnTo>
                      <a:pt x="317" y="142"/>
                    </a:lnTo>
                    <a:lnTo>
                      <a:pt x="317" y="145"/>
                    </a:lnTo>
                    <a:lnTo>
                      <a:pt x="316" y="148"/>
                    </a:lnTo>
                    <a:lnTo>
                      <a:pt x="315" y="152"/>
                    </a:lnTo>
                    <a:lnTo>
                      <a:pt x="312" y="154"/>
                    </a:lnTo>
                    <a:lnTo>
                      <a:pt x="309" y="156"/>
                    </a:lnTo>
                    <a:lnTo>
                      <a:pt x="306" y="157"/>
                    </a:lnTo>
                    <a:lnTo>
                      <a:pt x="301" y="158"/>
                    </a:lnTo>
                    <a:lnTo>
                      <a:pt x="296" y="159"/>
                    </a:lnTo>
                    <a:lnTo>
                      <a:pt x="288" y="158"/>
                    </a:lnTo>
                    <a:lnTo>
                      <a:pt x="281" y="156"/>
                    </a:lnTo>
                    <a:lnTo>
                      <a:pt x="274" y="154"/>
                    </a:lnTo>
                    <a:lnTo>
                      <a:pt x="269" y="150"/>
                    </a:lnTo>
                    <a:lnTo>
                      <a:pt x="263" y="167"/>
                    </a:lnTo>
                    <a:close/>
                    <a:moveTo>
                      <a:pt x="369" y="27"/>
                    </a:moveTo>
                    <a:lnTo>
                      <a:pt x="369" y="55"/>
                    </a:lnTo>
                    <a:lnTo>
                      <a:pt x="352" y="55"/>
                    </a:lnTo>
                    <a:lnTo>
                      <a:pt x="352" y="71"/>
                    </a:lnTo>
                    <a:lnTo>
                      <a:pt x="369" y="71"/>
                    </a:lnTo>
                    <a:lnTo>
                      <a:pt x="369" y="135"/>
                    </a:lnTo>
                    <a:lnTo>
                      <a:pt x="369" y="145"/>
                    </a:lnTo>
                    <a:lnTo>
                      <a:pt x="371" y="154"/>
                    </a:lnTo>
                    <a:lnTo>
                      <a:pt x="374" y="161"/>
                    </a:lnTo>
                    <a:lnTo>
                      <a:pt x="377" y="166"/>
                    </a:lnTo>
                    <a:lnTo>
                      <a:pt x="381" y="169"/>
                    </a:lnTo>
                    <a:lnTo>
                      <a:pt x="387" y="173"/>
                    </a:lnTo>
                    <a:lnTo>
                      <a:pt x="393" y="174"/>
                    </a:lnTo>
                    <a:lnTo>
                      <a:pt x="400" y="175"/>
                    </a:lnTo>
                    <a:lnTo>
                      <a:pt x="410" y="174"/>
                    </a:lnTo>
                    <a:lnTo>
                      <a:pt x="418" y="172"/>
                    </a:lnTo>
                    <a:lnTo>
                      <a:pt x="417" y="156"/>
                    </a:lnTo>
                    <a:lnTo>
                      <a:pt x="412" y="157"/>
                    </a:lnTo>
                    <a:lnTo>
                      <a:pt x="405" y="157"/>
                    </a:lnTo>
                    <a:lnTo>
                      <a:pt x="401" y="157"/>
                    </a:lnTo>
                    <a:lnTo>
                      <a:pt x="397" y="156"/>
                    </a:lnTo>
                    <a:lnTo>
                      <a:pt x="395" y="154"/>
                    </a:lnTo>
                    <a:lnTo>
                      <a:pt x="393" y="152"/>
                    </a:lnTo>
                    <a:lnTo>
                      <a:pt x="391" y="148"/>
                    </a:lnTo>
                    <a:lnTo>
                      <a:pt x="390" y="144"/>
                    </a:lnTo>
                    <a:lnTo>
                      <a:pt x="390" y="139"/>
                    </a:lnTo>
                    <a:lnTo>
                      <a:pt x="390" y="135"/>
                    </a:lnTo>
                    <a:lnTo>
                      <a:pt x="390" y="71"/>
                    </a:lnTo>
                    <a:lnTo>
                      <a:pt x="419" y="71"/>
                    </a:lnTo>
                    <a:lnTo>
                      <a:pt x="419" y="55"/>
                    </a:lnTo>
                    <a:lnTo>
                      <a:pt x="390" y="55"/>
                    </a:lnTo>
                    <a:lnTo>
                      <a:pt x="390" y="21"/>
                    </a:lnTo>
                    <a:lnTo>
                      <a:pt x="369" y="27"/>
                    </a:lnTo>
                    <a:close/>
                    <a:moveTo>
                      <a:pt x="443" y="173"/>
                    </a:moveTo>
                    <a:lnTo>
                      <a:pt x="463" y="173"/>
                    </a:lnTo>
                    <a:lnTo>
                      <a:pt x="463" y="109"/>
                    </a:lnTo>
                    <a:lnTo>
                      <a:pt x="463" y="105"/>
                    </a:lnTo>
                    <a:lnTo>
                      <a:pt x="464" y="99"/>
                    </a:lnTo>
                    <a:lnTo>
                      <a:pt x="465" y="94"/>
                    </a:lnTo>
                    <a:lnTo>
                      <a:pt x="468" y="88"/>
                    </a:lnTo>
                    <a:lnTo>
                      <a:pt x="470" y="84"/>
                    </a:lnTo>
                    <a:lnTo>
                      <a:pt x="474" y="80"/>
                    </a:lnTo>
                    <a:lnTo>
                      <a:pt x="477" y="77"/>
                    </a:lnTo>
                    <a:lnTo>
                      <a:pt x="482" y="75"/>
                    </a:lnTo>
                    <a:lnTo>
                      <a:pt x="487" y="73"/>
                    </a:lnTo>
                    <a:lnTo>
                      <a:pt x="491" y="73"/>
                    </a:lnTo>
                    <a:lnTo>
                      <a:pt x="496" y="73"/>
                    </a:lnTo>
                    <a:lnTo>
                      <a:pt x="499" y="73"/>
                    </a:lnTo>
                    <a:lnTo>
                      <a:pt x="499" y="52"/>
                    </a:lnTo>
                    <a:lnTo>
                      <a:pt x="496" y="52"/>
                    </a:lnTo>
                    <a:lnTo>
                      <a:pt x="493" y="52"/>
                    </a:lnTo>
                    <a:lnTo>
                      <a:pt x="488" y="52"/>
                    </a:lnTo>
                    <a:lnTo>
                      <a:pt x="483" y="54"/>
                    </a:lnTo>
                    <a:lnTo>
                      <a:pt x="478" y="56"/>
                    </a:lnTo>
                    <a:lnTo>
                      <a:pt x="474" y="59"/>
                    </a:lnTo>
                    <a:lnTo>
                      <a:pt x="470" y="62"/>
                    </a:lnTo>
                    <a:lnTo>
                      <a:pt x="466" y="67"/>
                    </a:lnTo>
                    <a:lnTo>
                      <a:pt x="463" y="73"/>
                    </a:lnTo>
                    <a:lnTo>
                      <a:pt x="461" y="78"/>
                    </a:lnTo>
                    <a:lnTo>
                      <a:pt x="460" y="78"/>
                    </a:lnTo>
                    <a:lnTo>
                      <a:pt x="460" y="55"/>
                    </a:lnTo>
                    <a:lnTo>
                      <a:pt x="442" y="55"/>
                    </a:lnTo>
                    <a:lnTo>
                      <a:pt x="442" y="64"/>
                    </a:lnTo>
                    <a:lnTo>
                      <a:pt x="443" y="71"/>
                    </a:lnTo>
                    <a:lnTo>
                      <a:pt x="443" y="81"/>
                    </a:lnTo>
                    <a:lnTo>
                      <a:pt x="443" y="91"/>
                    </a:lnTo>
                    <a:lnTo>
                      <a:pt x="443" y="173"/>
                    </a:lnTo>
                    <a:close/>
                    <a:moveTo>
                      <a:pt x="541" y="173"/>
                    </a:moveTo>
                    <a:lnTo>
                      <a:pt x="541" y="55"/>
                    </a:lnTo>
                    <a:lnTo>
                      <a:pt x="520" y="55"/>
                    </a:lnTo>
                    <a:lnTo>
                      <a:pt x="520" y="173"/>
                    </a:lnTo>
                    <a:lnTo>
                      <a:pt x="541" y="173"/>
                    </a:lnTo>
                    <a:close/>
                    <a:moveTo>
                      <a:pt x="531" y="8"/>
                    </a:moveTo>
                    <a:lnTo>
                      <a:pt x="526" y="9"/>
                    </a:lnTo>
                    <a:lnTo>
                      <a:pt x="522" y="12"/>
                    </a:lnTo>
                    <a:lnTo>
                      <a:pt x="519" y="17"/>
                    </a:lnTo>
                    <a:lnTo>
                      <a:pt x="518" y="21"/>
                    </a:lnTo>
                    <a:lnTo>
                      <a:pt x="519" y="27"/>
                    </a:lnTo>
                    <a:lnTo>
                      <a:pt x="522" y="31"/>
                    </a:lnTo>
                    <a:lnTo>
                      <a:pt x="526" y="34"/>
                    </a:lnTo>
                    <a:lnTo>
                      <a:pt x="530" y="35"/>
                    </a:lnTo>
                    <a:lnTo>
                      <a:pt x="536" y="34"/>
                    </a:lnTo>
                    <a:lnTo>
                      <a:pt x="540" y="31"/>
                    </a:lnTo>
                    <a:lnTo>
                      <a:pt x="543" y="27"/>
                    </a:lnTo>
                    <a:lnTo>
                      <a:pt x="544" y="21"/>
                    </a:lnTo>
                    <a:lnTo>
                      <a:pt x="543" y="17"/>
                    </a:lnTo>
                    <a:lnTo>
                      <a:pt x="540" y="12"/>
                    </a:lnTo>
                    <a:lnTo>
                      <a:pt x="537" y="9"/>
                    </a:lnTo>
                    <a:lnTo>
                      <a:pt x="531" y="8"/>
                    </a:lnTo>
                    <a:close/>
                    <a:moveTo>
                      <a:pt x="658" y="173"/>
                    </a:moveTo>
                    <a:lnTo>
                      <a:pt x="657" y="159"/>
                    </a:lnTo>
                    <a:lnTo>
                      <a:pt x="655" y="144"/>
                    </a:lnTo>
                    <a:lnTo>
                      <a:pt x="655" y="100"/>
                    </a:lnTo>
                    <a:lnTo>
                      <a:pt x="655" y="91"/>
                    </a:lnTo>
                    <a:lnTo>
                      <a:pt x="654" y="83"/>
                    </a:lnTo>
                    <a:lnTo>
                      <a:pt x="651" y="75"/>
                    </a:lnTo>
                    <a:lnTo>
                      <a:pt x="647" y="67"/>
                    </a:lnTo>
                    <a:lnTo>
                      <a:pt x="645" y="64"/>
                    </a:lnTo>
                    <a:lnTo>
                      <a:pt x="641" y="61"/>
                    </a:lnTo>
                    <a:lnTo>
                      <a:pt x="638" y="58"/>
                    </a:lnTo>
                    <a:lnTo>
                      <a:pt x="634" y="56"/>
                    </a:lnTo>
                    <a:lnTo>
                      <a:pt x="630" y="55"/>
                    </a:lnTo>
                    <a:lnTo>
                      <a:pt x="624" y="54"/>
                    </a:lnTo>
                    <a:lnTo>
                      <a:pt x="619" y="52"/>
                    </a:lnTo>
                    <a:lnTo>
                      <a:pt x="612" y="52"/>
                    </a:lnTo>
                    <a:lnTo>
                      <a:pt x="601" y="52"/>
                    </a:lnTo>
                    <a:lnTo>
                      <a:pt x="592" y="55"/>
                    </a:lnTo>
                    <a:lnTo>
                      <a:pt x="583" y="58"/>
                    </a:lnTo>
                    <a:lnTo>
                      <a:pt x="576" y="62"/>
                    </a:lnTo>
                    <a:lnTo>
                      <a:pt x="580" y="77"/>
                    </a:lnTo>
                    <a:lnTo>
                      <a:pt x="586" y="73"/>
                    </a:lnTo>
                    <a:lnTo>
                      <a:pt x="594" y="70"/>
                    </a:lnTo>
                    <a:lnTo>
                      <a:pt x="601" y="68"/>
                    </a:lnTo>
                    <a:lnTo>
                      <a:pt x="609" y="68"/>
                    </a:lnTo>
                    <a:lnTo>
                      <a:pt x="618" y="68"/>
                    </a:lnTo>
                    <a:lnTo>
                      <a:pt x="623" y="70"/>
                    </a:lnTo>
                    <a:lnTo>
                      <a:pt x="628" y="74"/>
                    </a:lnTo>
                    <a:lnTo>
                      <a:pt x="632" y="78"/>
                    </a:lnTo>
                    <a:lnTo>
                      <a:pt x="634" y="83"/>
                    </a:lnTo>
                    <a:lnTo>
                      <a:pt x="635" y="87"/>
                    </a:lnTo>
                    <a:lnTo>
                      <a:pt x="635" y="91"/>
                    </a:lnTo>
                    <a:lnTo>
                      <a:pt x="635" y="95"/>
                    </a:lnTo>
                    <a:lnTo>
                      <a:pt x="635" y="97"/>
                    </a:lnTo>
                    <a:lnTo>
                      <a:pt x="620" y="98"/>
                    </a:lnTo>
                    <a:lnTo>
                      <a:pt x="606" y="100"/>
                    </a:lnTo>
                    <a:lnTo>
                      <a:pt x="594" y="104"/>
                    </a:lnTo>
                    <a:lnTo>
                      <a:pt x="584" y="108"/>
                    </a:lnTo>
                    <a:lnTo>
                      <a:pt x="581" y="112"/>
                    </a:lnTo>
                    <a:lnTo>
                      <a:pt x="577" y="115"/>
                    </a:lnTo>
                    <a:lnTo>
                      <a:pt x="573" y="118"/>
                    </a:lnTo>
                    <a:lnTo>
                      <a:pt x="571" y="123"/>
                    </a:lnTo>
                    <a:lnTo>
                      <a:pt x="569" y="127"/>
                    </a:lnTo>
                    <a:lnTo>
                      <a:pt x="568" y="132"/>
                    </a:lnTo>
                    <a:lnTo>
                      <a:pt x="567" y="136"/>
                    </a:lnTo>
                    <a:lnTo>
                      <a:pt x="567" y="142"/>
                    </a:lnTo>
                    <a:lnTo>
                      <a:pt x="567" y="147"/>
                    </a:lnTo>
                    <a:lnTo>
                      <a:pt x="569" y="154"/>
                    </a:lnTo>
                    <a:lnTo>
                      <a:pt x="572" y="159"/>
                    </a:lnTo>
                    <a:lnTo>
                      <a:pt x="576" y="165"/>
                    </a:lnTo>
                    <a:lnTo>
                      <a:pt x="581" y="168"/>
                    </a:lnTo>
                    <a:lnTo>
                      <a:pt x="586" y="172"/>
                    </a:lnTo>
                    <a:lnTo>
                      <a:pt x="594" y="174"/>
                    </a:lnTo>
                    <a:lnTo>
                      <a:pt x="601" y="175"/>
                    </a:lnTo>
                    <a:lnTo>
                      <a:pt x="608" y="175"/>
                    </a:lnTo>
                    <a:lnTo>
                      <a:pt x="613" y="174"/>
                    </a:lnTo>
                    <a:lnTo>
                      <a:pt x="619" y="172"/>
                    </a:lnTo>
                    <a:lnTo>
                      <a:pt x="623" y="169"/>
                    </a:lnTo>
                    <a:lnTo>
                      <a:pt x="631" y="164"/>
                    </a:lnTo>
                    <a:lnTo>
                      <a:pt x="637" y="157"/>
                    </a:lnTo>
                    <a:lnTo>
                      <a:pt x="637" y="157"/>
                    </a:lnTo>
                    <a:lnTo>
                      <a:pt x="639" y="173"/>
                    </a:lnTo>
                    <a:lnTo>
                      <a:pt x="658" y="173"/>
                    </a:lnTo>
                    <a:close/>
                    <a:moveTo>
                      <a:pt x="636" y="133"/>
                    </a:moveTo>
                    <a:lnTo>
                      <a:pt x="636" y="136"/>
                    </a:lnTo>
                    <a:lnTo>
                      <a:pt x="635" y="139"/>
                    </a:lnTo>
                    <a:lnTo>
                      <a:pt x="633" y="143"/>
                    </a:lnTo>
                    <a:lnTo>
                      <a:pt x="631" y="147"/>
                    </a:lnTo>
                    <a:lnTo>
                      <a:pt x="628" y="150"/>
                    </a:lnTo>
                    <a:lnTo>
                      <a:pt x="625" y="153"/>
                    </a:lnTo>
                    <a:lnTo>
                      <a:pt x="622" y="156"/>
                    </a:lnTo>
                    <a:lnTo>
                      <a:pt x="618" y="157"/>
                    </a:lnTo>
                    <a:lnTo>
                      <a:pt x="612" y="158"/>
                    </a:lnTo>
                    <a:lnTo>
                      <a:pt x="607" y="159"/>
                    </a:lnTo>
                    <a:lnTo>
                      <a:pt x="604" y="159"/>
                    </a:lnTo>
                    <a:lnTo>
                      <a:pt x="599" y="158"/>
                    </a:lnTo>
                    <a:lnTo>
                      <a:pt x="596" y="156"/>
                    </a:lnTo>
                    <a:lnTo>
                      <a:pt x="594" y="154"/>
                    </a:lnTo>
                    <a:lnTo>
                      <a:pt x="591" y="152"/>
                    </a:lnTo>
                    <a:lnTo>
                      <a:pt x="590" y="148"/>
                    </a:lnTo>
                    <a:lnTo>
                      <a:pt x="589" y="144"/>
                    </a:lnTo>
                    <a:lnTo>
                      <a:pt x="587" y="138"/>
                    </a:lnTo>
                    <a:lnTo>
                      <a:pt x="587" y="135"/>
                    </a:lnTo>
                    <a:lnTo>
                      <a:pt x="589" y="132"/>
                    </a:lnTo>
                    <a:lnTo>
                      <a:pt x="590" y="128"/>
                    </a:lnTo>
                    <a:lnTo>
                      <a:pt x="592" y="125"/>
                    </a:lnTo>
                    <a:lnTo>
                      <a:pt x="597" y="120"/>
                    </a:lnTo>
                    <a:lnTo>
                      <a:pt x="604" y="117"/>
                    </a:lnTo>
                    <a:lnTo>
                      <a:pt x="611" y="115"/>
                    </a:lnTo>
                    <a:lnTo>
                      <a:pt x="619" y="113"/>
                    </a:lnTo>
                    <a:lnTo>
                      <a:pt x="627" y="113"/>
                    </a:lnTo>
                    <a:lnTo>
                      <a:pt x="636" y="113"/>
                    </a:lnTo>
                    <a:lnTo>
                      <a:pt x="636" y="133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6981825" y="2762250"/>
                <a:ext cx="18813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>
                <a:off x="6981825" y="2517775"/>
                <a:ext cx="1881191" cy="246063"/>
              </a:xfrm>
              <a:custGeom>
                <a:rect b="b" l="l" r="r" t="t"/>
                <a:pathLst>
                  <a:path extrusionOk="0" h="466" w="3557">
                    <a:moveTo>
                      <a:pt x="3557" y="129"/>
                    </a:moveTo>
                    <a:lnTo>
                      <a:pt x="3556" y="115"/>
                    </a:lnTo>
                    <a:lnTo>
                      <a:pt x="3555" y="103"/>
                    </a:lnTo>
                    <a:lnTo>
                      <a:pt x="3551" y="91"/>
                    </a:lnTo>
                    <a:lnTo>
                      <a:pt x="3547" y="79"/>
                    </a:lnTo>
                    <a:lnTo>
                      <a:pt x="3542" y="68"/>
                    </a:lnTo>
                    <a:lnTo>
                      <a:pt x="3535" y="56"/>
                    </a:lnTo>
                    <a:lnTo>
                      <a:pt x="3528" y="46"/>
                    </a:lnTo>
                    <a:lnTo>
                      <a:pt x="3520" y="37"/>
                    </a:lnTo>
                    <a:lnTo>
                      <a:pt x="3510" y="29"/>
                    </a:lnTo>
                    <a:lnTo>
                      <a:pt x="3501" y="22"/>
                    </a:lnTo>
                    <a:lnTo>
                      <a:pt x="3491" y="15"/>
                    </a:lnTo>
                    <a:lnTo>
                      <a:pt x="3480" y="10"/>
                    </a:lnTo>
                    <a:lnTo>
                      <a:pt x="3468" y="5"/>
                    </a:lnTo>
                    <a:lnTo>
                      <a:pt x="3456" y="2"/>
                    </a:lnTo>
                    <a:lnTo>
                      <a:pt x="3443" y="0"/>
                    </a:lnTo>
                    <a:lnTo>
                      <a:pt x="3431" y="0"/>
                    </a:lnTo>
                    <a:lnTo>
                      <a:pt x="127" y="0"/>
                    </a:lnTo>
                    <a:lnTo>
                      <a:pt x="114" y="0"/>
                    </a:lnTo>
                    <a:lnTo>
                      <a:pt x="101" y="2"/>
                    </a:lnTo>
                    <a:lnTo>
                      <a:pt x="89" y="5"/>
                    </a:lnTo>
                    <a:lnTo>
                      <a:pt x="78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7" y="29"/>
                    </a:lnTo>
                    <a:lnTo>
                      <a:pt x="38" y="37"/>
                    </a:lnTo>
                    <a:lnTo>
                      <a:pt x="29" y="46"/>
                    </a:lnTo>
                    <a:lnTo>
                      <a:pt x="22" y="56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7" y="91"/>
                    </a:lnTo>
                    <a:lnTo>
                      <a:pt x="4" y="103"/>
                    </a:lnTo>
                    <a:lnTo>
                      <a:pt x="1" y="115"/>
                    </a:lnTo>
                    <a:lnTo>
                      <a:pt x="0" y="129"/>
                    </a:lnTo>
                    <a:lnTo>
                      <a:pt x="0" y="466"/>
                    </a:lnTo>
                    <a:lnTo>
                      <a:pt x="3557" y="466"/>
                    </a:lnTo>
                    <a:lnTo>
                      <a:pt x="3557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4" name="Google Shape;264;p36"/>
              <p:cNvSpPr/>
              <p:nvPr/>
            </p:nvSpPr>
            <p:spPr>
              <a:xfrm>
                <a:off x="7370763" y="2582863"/>
                <a:ext cx="1103314" cy="117475"/>
              </a:xfrm>
              <a:custGeom>
                <a:rect b="b" l="l" r="r" t="t"/>
                <a:pathLst>
                  <a:path extrusionOk="0" h="221" w="2085">
                    <a:moveTo>
                      <a:pt x="168" y="190"/>
                    </a:moveTo>
                    <a:lnTo>
                      <a:pt x="159" y="187"/>
                    </a:lnTo>
                    <a:lnTo>
                      <a:pt x="148" y="185"/>
                    </a:lnTo>
                    <a:lnTo>
                      <a:pt x="137" y="182"/>
                    </a:lnTo>
                    <a:lnTo>
                      <a:pt x="126" y="180"/>
                    </a:lnTo>
                    <a:lnTo>
                      <a:pt x="126" y="179"/>
                    </a:lnTo>
                    <a:lnTo>
                      <a:pt x="135" y="173"/>
                    </a:lnTo>
                    <a:lnTo>
                      <a:pt x="142" y="166"/>
                    </a:lnTo>
                    <a:lnTo>
                      <a:pt x="150" y="158"/>
                    </a:lnTo>
                    <a:lnTo>
                      <a:pt x="156" y="150"/>
                    </a:lnTo>
                    <a:lnTo>
                      <a:pt x="161" y="138"/>
                    </a:lnTo>
                    <a:lnTo>
                      <a:pt x="165" y="126"/>
                    </a:lnTo>
                    <a:lnTo>
                      <a:pt x="167" y="113"/>
                    </a:lnTo>
                    <a:lnTo>
                      <a:pt x="168" y="97"/>
                    </a:lnTo>
                    <a:lnTo>
                      <a:pt x="167" y="88"/>
                    </a:lnTo>
                    <a:lnTo>
                      <a:pt x="166" y="79"/>
                    </a:lnTo>
                    <a:lnTo>
                      <a:pt x="165" y="70"/>
                    </a:lnTo>
                    <a:lnTo>
                      <a:pt x="163" y="63"/>
                    </a:lnTo>
                    <a:lnTo>
                      <a:pt x="160" y="55"/>
                    </a:lnTo>
                    <a:lnTo>
                      <a:pt x="156" y="47"/>
                    </a:lnTo>
                    <a:lnTo>
                      <a:pt x="152" y="40"/>
                    </a:lnTo>
                    <a:lnTo>
                      <a:pt x="147" y="34"/>
                    </a:lnTo>
                    <a:lnTo>
                      <a:pt x="141" y="28"/>
                    </a:lnTo>
                    <a:lnTo>
                      <a:pt x="135" y="23"/>
                    </a:lnTo>
                    <a:lnTo>
                      <a:pt x="128" y="18"/>
                    </a:lnTo>
                    <a:lnTo>
                      <a:pt x="121" y="14"/>
                    </a:lnTo>
                    <a:lnTo>
                      <a:pt x="113" y="10"/>
                    </a:lnTo>
                    <a:lnTo>
                      <a:pt x="105" y="8"/>
                    </a:lnTo>
                    <a:lnTo>
                      <a:pt x="95" y="7"/>
                    </a:lnTo>
                    <a:lnTo>
                      <a:pt x="85" y="7"/>
                    </a:lnTo>
                    <a:lnTo>
                      <a:pt x="75" y="7"/>
                    </a:lnTo>
                    <a:lnTo>
                      <a:pt x="67" y="8"/>
                    </a:lnTo>
                    <a:lnTo>
                      <a:pt x="58" y="10"/>
                    </a:lnTo>
                    <a:lnTo>
                      <a:pt x="49" y="14"/>
                    </a:lnTo>
                    <a:lnTo>
                      <a:pt x="42" y="18"/>
                    </a:lnTo>
                    <a:lnTo>
                      <a:pt x="35" y="23"/>
                    </a:lnTo>
                    <a:lnTo>
                      <a:pt x="29" y="28"/>
                    </a:lnTo>
                    <a:lnTo>
                      <a:pt x="24" y="34"/>
                    </a:lnTo>
                    <a:lnTo>
                      <a:pt x="18" y="40"/>
                    </a:lnTo>
                    <a:lnTo>
                      <a:pt x="13" y="48"/>
                    </a:lnTo>
                    <a:lnTo>
                      <a:pt x="9" y="56"/>
                    </a:lnTo>
                    <a:lnTo>
                      <a:pt x="6" y="64"/>
                    </a:lnTo>
                    <a:lnTo>
                      <a:pt x="3" y="73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2"/>
                    </a:lnTo>
                    <a:lnTo>
                      <a:pt x="1" y="112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6" y="141"/>
                    </a:lnTo>
                    <a:lnTo>
                      <a:pt x="9" y="148"/>
                    </a:lnTo>
                    <a:lnTo>
                      <a:pt x="14" y="155"/>
                    </a:lnTo>
                    <a:lnTo>
                      <a:pt x="18" y="162"/>
                    </a:lnTo>
                    <a:lnTo>
                      <a:pt x="24" y="168"/>
                    </a:lnTo>
                    <a:lnTo>
                      <a:pt x="29" y="174"/>
                    </a:lnTo>
                    <a:lnTo>
                      <a:pt x="34" y="179"/>
                    </a:lnTo>
                    <a:lnTo>
                      <a:pt x="41" y="182"/>
                    </a:lnTo>
                    <a:lnTo>
                      <a:pt x="47" y="185"/>
                    </a:lnTo>
                    <a:lnTo>
                      <a:pt x="55" y="189"/>
                    </a:lnTo>
                    <a:lnTo>
                      <a:pt x="61" y="191"/>
                    </a:lnTo>
                    <a:lnTo>
                      <a:pt x="69" y="192"/>
                    </a:lnTo>
                    <a:lnTo>
                      <a:pt x="76" y="193"/>
                    </a:lnTo>
                    <a:lnTo>
                      <a:pt x="82" y="194"/>
                    </a:lnTo>
                    <a:lnTo>
                      <a:pt x="88" y="195"/>
                    </a:lnTo>
                    <a:lnTo>
                      <a:pt x="106" y="203"/>
                    </a:lnTo>
                    <a:lnTo>
                      <a:pt x="122" y="210"/>
                    </a:lnTo>
                    <a:lnTo>
                      <a:pt x="139" y="215"/>
                    </a:lnTo>
                    <a:lnTo>
                      <a:pt x="157" y="221"/>
                    </a:lnTo>
                    <a:lnTo>
                      <a:pt x="168" y="190"/>
                    </a:lnTo>
                    <a:close/>
                    <a:moveTo>
                      <a:pt x="84" y="161"/>
                    </a:moveTo>
                    <a:lnTo>
                      <a:pt x="79" y="161"/>
                    </a:lnTo>
                    <a:lnTo>
                      <a:pt x="74" y="160"/>
                    </a:lnTo>
                    <a:lnTo>
                      <a:pt x="70" y="157"/>
                    </a:lnTo>
                    <a:lnTo>
                      <a:pt x="66" y="156"/>
                    </a:lnTo>
                    <a:lnTo>
                      <a:pt x="59" y="151"/>
                    </a:lnTo>
                    <a:lnTo>
                      <a:pt x="53" y="143"/>
                    </a:lnTo>
                    <a:lnTo>
                      <a:pt x="48" y="134"/>
                    </a:lnTo>
                    <a:lnTo>
                      <a:pt x="44" y="124"/>
                    </a:lnTo>
                    <a:lnTo>
                      <a:pt x="42" y="113"/>
                    </a:lnTo>
                    <a:lnTo>
                      <a:pt x="42" y="101"/>
                    </a:lnTo>
                    <a:lnTo>
                      <a:pt x="42" y="88"/>
                    </a:lnTo>
                    <a:lnTo>
                      <a:pt x="44" y="76"/>
                    </a:lnTo>
                    <a:lnTo>
                      <a:pt x="48" y="66"/>
                    </a:lnTo>
                    <a:lnTo>
                      <a:pt x="53" y="57"/>
                    </a:lnTo>
                    <a:lnTo>
                      <a:pt x="59" y="49"/>
                    </a:lnTo>
                    <a:lnTo>
                      <a:pt x="66" y="44"/>
                    </a:lnTo>
                    <a:lnTo>
                      <a:pt x="70" y="41"/>
                    </a:lnTo>
                    <a:lnTo>
                      <a:pt x="74" y="40"/>
                    </a:lnTo>
                    <a:lnTo>
                      <a:pt x="80" y="39"/>
                    </a:lnTo>
                    <a:lnTo>
                      <a:pt x="84" y="39"/>
                    </a:lnTo>
                    <a:lnTo>
                      <a:pt x="89" y="39"/>
                    </a:lnTo>
                    <a:lnTo>
                      <a:pt x="94" y="40"/>
                    </a:lnTo>
                    <a:lnTo>
                      <a:pt x="98" y="41"/>
                    </a:lnTo>
                    <a:lnTo>
                      <a:pt x="102" y="44"/>
                    </a:lnTo>
                    <a:lnTo>
                      <a:pt x="109" y="49"/>
                    </a:lnTo>
                    <a:lnTo>
                      <a:pt x="115" y="57"/>
                    </a:lnTo>
                    <a:lnTo>
                      <a:pt x="120" y="66"/>
                    </a:lnTo>
                    <a:lnTo>
                      <a:pt x="124" y="76"/>
                    </a:lnTo>
                    <a:lnTo>
                      <a:pt x="125" y="87"/>
                    </a:lnTo>
                    <a:lnTo>
                      <a:pt x="126" y="99"/>
                    </a:lnTo>
                    <a:lnTo>
                      <a:pt x="125" y="112"/>
                    </a:lnTo>
                    <a:lnTo>
                      <a:pt x="123" y="124"/>
                    </a:lnTo>
                    <a:lnTo>
                      <a:pt x="120" y="134"/>
                    </a:lnTo>
                    <a:lnTo>
                      <a:pt x="115" y="143"/>
                    </a:lnTo>
                    <a:lnTo>
                      <a:pt x="109" y="151"/>
                    </a:lnTo>
                    <a:lnTo>
                      <a:pt x="101" y="156"/>
                    </a:lnTo>
                    <a:lnTo>
                      <a:pt x="98" y="157"/>
                    </a:lnTo>
                    <a:lnTo>
                      <a:pt x="94" y="160"/>
                    </a:lnTo>
                    <a:lnTo>
                      <a:pt x="88" y="161"/>
                    </a:lnTo>
                    <a:lnTo>
                      <a:pt x="84" y="161"/>
                    </a:lnTo>
                    <a:close/>
                    <a:moveTo>
                      <a:pt x="313" y="59"/>
                    </a:moveTo>
                    <a:lnTo>
                      <a:pt x="274" y="59"/>
                    </a:lnTo>
                    <a:lnTo>
                      <a:pt x="274" y="137"/>
                    </a:lnTo>
                    <a:lnTo>
                      <a:pt x="273" y="142"/>
                    </a:lnTo>
                    <a:lnTo>
                      <a:pt x="273" y="146"/>
                    </a:lnTo>
                    <a:lnTo>
                      <a:pt x="270" y="151"/>
                    </a:lnTo>
                    <a:lnTo>
                      <a:pt x="265" y="155"/>
                    </a:lnTo>
                    <a:lnTo>
                      <a:pt x="263" y="157"/>
                    </a:lnTo>
                    <a:lnTo>
                      <a:pt x="260" y="158"/>
                    </a:lnTo>
                    <a:lnTo>
                      <a:pt x="257" y="160"/>
                    </a:lnTo>
                    <a:lnTo>
                      <a:pt x="252" y="160"/>
                    </a:lnTo>
                    <a:lnTo>
                      <a:pt x="248" y="160"/>
                    </a:lnTo>
                    <a:lnTo>
                      <a:pt x="244" y="157"/>
                    </a:lnTo>
                    <a:lnTo>
                      <a:pt x="241" y="155"/>
                    </a:lnTo>
                    <a:lnTo>
                      <a:pt x="237" y="152"/>
                    </a:lnTo>
                    <a:lnTo>
                      <a:pt x="235" y="147"/>
                    </a:lnTo>
                    <a:lnTo>
                      <a:pt x="234" y="142"/>
                    </a:lnTo>
                    <a:lnTo>
                      <a:pt x="233" y="136"/>
                    </a:lnTo>
                    <a:lnTo>
                      <a:pt x="233" y="130"/>
                    </a:lnTo>
                    <a:lnTo>
                      <a:pt x="233" y="59"/>
                    </a:lnTo>
                    <a:lnTo>
                      <a:pt x="193" y="59"/>
                    </a:lnTo>
                    <a:lnTo>
                      <a:pt x="193" y="136"/>
                    </a:lnTo>
                    <a:lnTo>
                      <a:pt x="194" y="150"/>
                    </a:lnTo>
                    <a:lnTo>
                      <a:pt x="196" y="162"/>
                    </a:lnTo>
                    <a:lnTo>
                      <a:pt x="201" y="172"/>
                    </a:lnTo>
                    <a:lnTo>
                      <a:pt x="206" y="180"/>
                    </a:lnTo>
                    <a:lnTo>
                      <a:pt x="213" y="185"/>
                    </a:lnTo>
                    <a:lnTo>
                      <a:pt x="220" y="190"/>
                    </a:lnTo>
                    <a:lnTo>
                      <a:pt x="229" y="192"/>
                    </a:lnTo>
                    <a:lnTo>
                      <a:pt x="238" y="193"/>
                    </a:lnTo>
                    <a:lnTo>
                      <a:pt x="246" y="192"/>
                    </a:lnTo>
                    <a:lnTo>
                      <a:pt x="254" y="191"/>
                    </a:lnTo>
                    <a:lnTo>
                      <a:pt x="259" y="189"/>
                    </a:lnTo>
                    <a:lnTo>
                      <a:pt x="264" y="185"/>
                    </a:lnTo>
                    <a:lnTo>
                      <a:pt x="273" y="179"/>
                    </a:lnTo>
                    <a:lnTo>
                      <a:pt x="277" y="172"/>
                    </a:lnTo>
                    <a:lnTo>
                      <a:pt x="278" y="172"/>
                    </a:lnTo>
                    <a:lnTo>
                      <a:pt x="281" y="190"/>
                    </a:lnTo>
                    <a:lnTo>
                      <a:pt x="314" y="190"/>
                    </a:lnTo>
                    <a:lnTo>
                      <a:pt x="314" y="181"/>
                    </a:lnTo>
                    <a:lnTo>
                      <a:pt x="314" y="171"/>
                    </a:lnTo>
                    <a:lnTo>
                      <a:pt x="314" y="161"/>
                    </a:lnTo>
                    <a:lnTo>
                      <a:pt x="313" y="148"/>
                    </a:lnTo>
                    <a:lnTo>
                      <a:pt x="313" y="59"/>
                    </a:lnTo>
                    <a:close/>
                    <a:moveTo>
                      <a:pt x="452" y="190"/>
                    </a:moveTo>
                    <a:lnTo>
                      <a:pt x="451" y="176"/>
                    </a:lnTo>
                    <a:lnTo>
                      <a:pt x="451" y="158"/>
                    </a:lnTo>
                    <a:lnTo>
                      <a:pt x="451" y="113"/>
                    </a:lnTo>
                    <a:lnTo>
                      <a:pt x="450" y="102"/>
                    </a:lnTo>
                    <a:lnTo>
                      <a:pt x="448" y="91"/>
                    </a:lnTo>
                    <a:lnTo>
                      <a:pt x="445" y="82"/>
                    </a:lnTo>
                    <a:lnTo>
                      <a:pt x="439" y="73"/>
                    </a:lnTo>
                    <a:lnTo>
                      <a:pt x="435" y="69"/>
                    </a:lnTo>
                    <a:lnTo>
                      <a:pt x="432" y="66"/>
                    </a:lnTo>
                    <a:lnTo>
                      <a:pt x="426" y="63"/>
                    </a:lnTo>
                    <a:lnTo>
                      <a:pt x="422" y="60"/>
                    </a:lnTo>
                    <a:lnTo>
                      <a:pt x="416" y="58"/>
                    </a:lnTo>
                    <a:lnTo>
                      <a:pt x="410" y="57"/>
                    </a:lnTo>
                    <a:lnTo>
                      <a:pt x="403" y="56"/>
                    </a:lnTo>
                    <a:lnTo>
                      <a:pt x="395" y="56"/>
                    </a:lnTo>
                    <a:lnTo>
                      <a:pt x="379" y="57"/>
                    </a:lnTo>
                    <a:lnTo>
                      <a:pt x="365" y="60"/>
                    </a:lnTo>
                    <a:lnTo>
                      <a:pt x="354" y="64"/>
                    </a:lnTo>
                    <a:lnTo>
                      <a:pt x="345" y="68"/>
                    </a:lnTo>
                    <a:lnTo>
                      <a:pt x="353" y="94"/>
                    </a:lnTo>
                    <a:lnTo>
                      <a:pt x="360" y="91"/>
                    </a:lnTo>
                    <a:lnTo>
                      <a:pt x="369" y="87"/>
                    </a:lnTo>
                    <a:lnTo>
                      <a:pt x="379" y="85"/>
                    </a:lnTo>
                    <a:lnTo>
                      <a:pt x="389" y="84"/>
                    </a:lnTo>
                    <a:lnTo>
                      <a:pt x="395" y="85"/>
                    </a:lnTo>
                    <a:lnTo>
                      <a:pt x="400" y="86"/>
                    </a:lnTo>
                    <a:lnTo>
                      <a:pt x="404" y="87"/>
                    </a:lnTo>
                    <a:lnTo>
                      <a:pt x="407" y="89"/>
                    </a:lnTo>
                    <a:lnTo>
                      <a:pt x="409" y="93"/>
                    </a:lnTo>
                    <a:lnTo>
                      <a:pt x="410" y="95"/>
                    </a:lnTo>
                    <a:lnTo>
                      <a:pt x="411" y="98"/>
                    </a:lnTo>
                    <a:lnTo>
                      <a:pt x="411" y="101"/>
                    </a:lnTo>
                    <a:lnTo>
                      <a:pt x="411" y="103"/>
                    </a:lnTo>
                    <a:lnTo>
                      <a:pt x="395" y="104"/>
                    </a:lnTo>
                    <a:lnTo>
                      <a:pt x="381" y="106"/>
                    </a:lnTo>
                    <a:lnTo>
                      <a:pt x="368" y="109"/>
                    </a:lnTo>
                    <a:lnTo>
                      <a:pt x="357" y="115"/>
                    </a:lnTo>
                    <a:lnTo>
                      <a:pt x="353" y="118"/>
                    </a:lnTo>
                    <a:lnTo>
                      <a:pt x="349" y="122"/>
                    </a:lnTo>
                    <a:lnTo>
                      <a:pt x="345" y="126"/>
                    </a:lnTo>
                    <a:lnTo>
                      <a:pt x="342" y="131"/>
                    </a:lnTo>
                    <a:lnTo>
                      <a:pt x="340" y="135"/>
                    </a:lnTo>
                    <a:lnTo>
                      <a:pt x="338" y="141"/>
                    </a:lnTo>
                    <a:lnTo>
                      <a:pt x="337" y="146"/>
                    </a:lnTo>
                    <a:lnTo>
                      <a:pt x="337" y="153"/>
                    </a:lnTo>
                    <a:lnTo>
                      <a:pt x="338" y="161"/>
                    </a:lnTo>
                    <a:lnTo>
                      <a:pt x="340" y="167"/>
                    </a:lnTo>
                    <a:lnTo>
                      <a:pt x="343" y="174"/>
                    </a:lnTo>
                    <a:lnTo>
                      <a:pt x="348" y="181"/>
                    </a:lnTo>
                    <a:lnTo>
                      <a:pt x="354" y="185"/>
                    </a:lnTo>
                    <a:lnTo>
                      <a:pt x="360" y="190"/>
                    </a:lnTo>
                    <a:lnTo>
                      <a:pt x="369" y="192"/>
                    </a:lnTo>
                    <a:lnTo>
                      <a:pt x="378" y="193"/>
                    </a:lnTo>
                    <a:lnTo>
                      <a:pt x="389" y="192"/>
                    </a:lnTo>
                    <a:lnTo>
                      <a:pt x="398" y="189"/>
                    </a:lnTo>
                    <a:lnTo>
                      <a:pt x="403" y="186"/>
                    </a:lnTo>
                    <a:lnTo>
                      <a:pt x="407" y="184"/>
                    </a:lnTo>
                    <a:lnTo>
                      <a:pt x="411" y="181"/>
                    </a:lnTo>
                    <a:lnTo>
                      <a:pt x="414" y="176"/>
                    </a:lnTo>
                    <a:lnTo>
                      <a:pt x="414" y="176"/>
                    </a:lnTo>
                    <a:lnTo>
                      <a:pt x="418" y="190"/>
                    </a:lnTo>
                    <a:lnTo>
                      <a:pt x="452" y="190"/>
                    </a:lnTo>
                    <a:close/>
                    <a:moveTo>
                      <a:pt x="412" y="142"/>
                    </a:moveTo>
                    <a:lnTo>
                      <a:pt x="412" y="146"/>
                    </a:lnTo>
                    <a:lnTo>
                      <a:pt x="411" y="150"/>
                    </a:lnTo>
                    <a:lnTo>
                      <a:pt x="409" y="155"/>
                    </a:lnTo>
                    <a:lnTo>
                      <a:pt x="405" y="160"/>
                    </a:lnTo>
                    <a:lnTo>
                      <a:pt x="402" y="162"/>
                    </a:lnTo>
                    <a:lnTo>
                      <a:pt x="398" y="163"/>
                    </a:lnTo>
                    <a:lnTo>
                      <a:pt x="395" y="164"/>
                    </a:lnTo>
                    <a:lnTo>
                      <a:pt x="391" y="164"/>
                    </a:lnTo>
                    <a:lnTo>
                      <a:pt x="389" y="164"/>
                    </a:lnTo>
                    <a:lnTo>
                      <a:pt x="385" y="163"/>
                    </a:lnTo>
                    <a:lnTo>
                      <a:pt x="382" y="162"/>
                    </a:lnTo>
                    <a:lnTo>
                      <a:pt x="380" y="161"/>
                    </a:lnTo>
                    <a:lnTo>
                      <a:pt x="378" y="158"/>
                    </a:lnTo>
                    <a:lnTo>
                      <a:pt x="377" y="155"/>
                    </a:lnTo>
                    <a:lnTo>
                      <a:pt x="376" y="153"/>
                    </a:lnTo>
                    <a:lnTo>
                      <a:pt x="376" y="148"/>
                    </a:lnTo>
                    <a:lnTo>
                      <a:pt x="377" y="143"/>
                    </a:lnTo>
                    <a:lnTo>
                      <a:pt x="379" y="138"/>
                    </a:lnTo>
                    <a:lnTo>
                      <a:pt x="382" y="135"/>
                    </a:lnTo>
                    <a:lnTo>
                      <a:pt x="386" y="133"/>
                    </a:lnTo>
                    <a:lnTo>
                      <a:pt x="392" y="131"/>
                    </a:lnTo>
                    <a:lnTo>
                      <a:pt x="398" y="130"/>
                    </a:lnTo>
                    <a:lnTo>
                      <a:pt x="405" y="128"/>
                    </a:lnTo>
                    <a:lnTo>
                      <a:pt x="412" y="128"/>
                    </a:lnTo>
                    <a:lnTo>
                      <a:pt x="412" y="142"/>
                    </a:lnTo>
                    <a:close/>
                    <a:moveTo>
                      <a:pt x="483" y="190"/>
                    </a:moveTo>
                    <a:lnTo>
                      <a:pt x="521" y="190"/>
                    </a:lnTo>
                    <a:lnTo>
                      <a:pt x="521" y="0"/>
                    </a:lnTo>
                    <a:lnTo>
                      <a:pt x="483" y="0"/>
                    </a:lnTo>
                    <a:lnTo>
                      <a:pt x="483" y="190"/>
                    </a:lnTo>
                    <a:close/>
                    <a:moveTo>
                      <a:pt x="593" y="190"/>
                    </a:moveTo>
                    <a:lnTo>
                      <a:pt x="593" y="59"/>
                    </a:lnTo>
                    <a:lnTo>
                      <a:pt x="554" y="59"/>
                    </a:lnTo>
                    <a:lnTo>
                      <a:pt x="554" y="190"/>
                    </a:lnTo>
                    <a:lnTo>
                      <a:pt x="593" y="190"/>
                    </a:lnTo>
                    <a:close/>
                    <a:moveTo>
                      <a:pt x="573" y="2"/>
                    </a:moveTo>
                    <a:lnTo>
                      <a:pt x="569" y="2"/>
                    </a:lnTo>
                    <a:lnTo>
                      <a:pt x="565" y="4"/>
                    </a:lnTo>
                    <a:lnTo>
                      <a:pt x="561" y="6"/>
                    </a:lnTo>
                    <a:lnTo>
                      <a:pt x="558" y="8"/>
                    </a:lnTo>
                    <a:lnTo>
                      <a:pt x="555" y="11"/>
                    </a:lnTo>
                    <a:lnTo>
                      <a:pt x="554" y="15"/>
                    </a:lnTo>
                    <a:lnTo>
                      <a:pt x="553" y="18"/>
                    </a:lnTo>
                    <a:lnTo>
                      <a:pt x="553" y="23"/>
                    </a:lnTo>
                    <a:lnTo>
                      <a:pt x="553" y="27"/>
                    </a:lnTo>
                    <a:lnTo>
                      <a:pt x="554" y="30"/>
                    </a:lnTo>
                    <a:lnTo>
                      <a:pt x="555" y="34"/>
                    </a:lnTo>
                    <a:lnTo>
                      <a:pt x="558" y="37"/>
                    </a:lnTo>
                    <a:lnTo>
                      <a:pt x="560" y="39"/>
                    </a:lnTo>
                    <a:lnTo>
                      <a:pt x="565" y="41"/>
                    </a:lnTo>
                    <a:lnTo>
                      <a:pt x="568" y="43"/>
                    </a:lnTo>
                    <a:lnTo>
                      <a:pt x="573" y="43"/>
                    </a:lnTo>
                    <a:lnTo>
                      <a:pt x="578" y="43"/>
                    </a:lnTo>
                    <a:lnTo>
                      <a:pt x="582" y="41"/>
                    </a:lnTo>
                    <a:lnTo>
                      <a:pt x="585" y="39"/>
                    </a:lnTo>
                    <a:lnTo>
                      <a:pt x="588" y="37"/>
                    </a:lnTo>
                    <a:lnTo>
                      <a:pt x="591" y="34"/>
                    </a:lnTo>
                    <a:lnTo>
                      <a:pt x="593" y="30"/>
                    </a:lnTo>
                    <a:lnTo>
                      <a:pt x="594" y="27"/>
                    </a:lnTo>
                    <a:lnTo>
                      <a:pt x="594" y="23"/>
                    </a:lnTo>
                    <a:lnTo>
                      <a:pt x="594" y="18"/>
                    </a:lnTo>
                    <a:lnTo>
                      <a:pt x="593" y="15"/>
                    </a:lnTo>
                    <a:lnTo>
                      <a:pt x="591" y="11"/>
                    </a:lnTo>
                    <a:lnTo>
                      <a:pt x="588" y="8"/>
                    </a:lnTo>
                    <a:lnTo>
                      <a:pt x="585" y="6"/>
                    </a:lnTo>
                    <a:lnTo>
                      <a:pt x="582" y="4"/>
                    </a:lnTo>
                    <a:lnTo>
                      <a:pt x="578" y="2"/>
                    </a:lnTo>
                    <a:lnTo>
                      <a:pt x="573" y="2"/>
                    </a:lnTo>
                    <a:close/>
                    <a:moveTo>
                      <a:pt x="708" y="0"/>
                    </a:moveTo>
                    <a:lnTo>
                      <a:pt x="708" y="70"/>
                    </a:lnTo>
                    <a:lnTo>
                      <a:pt x="707" y="70"/>
                    </a:lnTo>
                    <a:lnTo>
                      <a:pt x="705" y="67"/>
                    </a:lnTo>
                    <a:lnTo>
                      <a:pt x="702" y="65"/>
                    </a:lnTo>
                    <a:lnTo>
                      <a:pt x="699" y="63"/>
                    </a:lnTo>
                    <a:lnTo>
                      <a:pt x="694" y="60"/>
                    </a:lnTo>
                    <a:lnTo>
                      <a:pt x="684" y="57"/>
                    </a:lnTo>
                    <a:lnTo>
                      <a:pt x="674" y="56"/>
                    </a:lnTo>
                    <a:lnTo>
                      <a:pt x="668" y="56"/>
                    </a:lnTo>
                    <a:lnTo>
                      <a:pt x="663" y="57"/>
                    </a:lnTo>
                    <a:lnTo>
                      <a:pt x="657" y="59"/>
                    </a:lnTo>
                    <a:lnTo>
                      <a:pt x="652" y="60"/>
                    </a:lnTo>
                    <a:lnTo>
                      <a:pt x="648" y="64"/>
                    </a:lnTo>
                    <a:lnTo>
                      <a:pt x="642" y="66"/>
                    </a:lnTo>
                    <a:lnTo>
                      <a:pt x="638" y="70"/>
                    </a:lnTo>
                    <a:lnTo>
                      <a:pt x="634" y="75"/>
                    </a:lnTo>
                    <a:lnTo>
                      <a:pt x="630" y="79"/>
                    </a:lnTo>
                    <a:lnTo>
                      <a:pt x="627" y="84"/>
                    </a:lnTo>
                    <a:lnTo>
                      <a:pt x="624" y="91"/>
                    </a:lnTo>
                    <a:lnTo>
                      <a:pt x="622" y="96"/>
                    </a:lnTo>
                    <a:lnTo>
                      <a:pt x="620" y="103"/>
                    </a:lnTo>
                    <a:lnTo>
                      <a:pt x="619" y="111"/>
                    </a:lnTo>
                    <a:lnTo>
                      <a:pt x="618" y="117"/>
                    </a:lnTo>
                    <a:lnTo>
                      <a:pt x="618" y="126"/>
                    </a:lnTo>
                    <a:lnTo>
                      <a:pt x="618" y="133"/>
                    </a:lnTo>
                    <a:lnTo>
                      <a:pt x="619" y="141"/>
                    </a:lnTo>
                    <a:lnTo>
                      <a:pt x="620" y="147"/>
                    </a:lnTo>
                    <a:lnTo>
                      <a:pt x="622" y="153"/>
                    </a:lnTo>
                    <a:lnTo>
                      <a:pt x="624" y="160"/>
                    </a:lnTo>
                    <a:lnTo>
                      <a:pt x="626" y="165"/>
                    </a:lnTo>
                    <a:lnTo>
                      <a:pt x="629" y="170"/>
                    </a:lnTo>
                    <a:lnTo>
                      <a:pt x="633" y="174"/>
                    </a:lnTo>
                    <a:lnTo>
                      <a:pt x="637" y="179"/>
                    </a:lnTo>
                    <a:lnTo>
                      <a:pt x="641" y="182"/>
                    </a:lnTo>
                    <a:lnTo>
                      <a:pt x="646" y="185"/>
                    </a:lnTo>
                    <a:lnTo>
                      <a:pt x="650" y="189"/>
                    </a:lnTo>
                    <a:lnTo>
                      <a:pt x="655" y="190"/>
                    </a:lnTo>
                    <a:lnTo>
                      <a:pt x="661" y="192"/>
                    </a:lnTo>
                    <a:lnTo>
                      <a:pt x="666" y="193"/>
                    </a:lnTo>
                    <a:lnTo>
                      <a:pt x="672" y="193"/>
                    </a:lnTo>
                    <a:lnTo>
                      <a:pt x="677" y="193"/>
                    </a:lnTo>
                    <a:lnTo>
                      <a:pt x="683" y="192"/>
                    </a:lnTo>
                    <a:lnTo>
                      <a:pt x="689" y="190"/>
                    </a:lnTo>
                    <a:lnTo>
                      <a:pt x="694" y="187"/>
                    </a:lnTo>
                    <a:lnTo>
                      <a:pt x="700" y="184"/>
                    </a:lnTo>
                    <a:lnTo>
                      <a:pt x="704" y="181"/>
                    </a:lnTo>
                    <a:lnTo>
                      <a:pt x="707" y="176"/>
                    </a:lnTo>
                    <a:lnTo>
                      <a:pt x="711" y="171"/>
                    </a:lnTo>
                    <a:lnTo>
                      <a:pt x="711" y="171"/>
                    </a:lnTo>
                    <a:lnTo>
                      <a:pt x="714" y="190"/>
                    </a:lnTo>
                    <a:lnTo>
                      <a:pt x="748" y="190"/>
                    </a:lnTo>
                    <a:lnTo>
                      <a:pt x="748" y="182"/>
                    </a:lnTo>
                    <a:lnTo>
                      <a:pt x="747" y="173"/>
                    </a:lnTo>
                    <a:lnTo>
                      <a:pt x="747" y="162"/>
                    </a:lnTo>
                    <a:lnTo>
                      <a:pt x="747" y="151"/>
                    </a:lnTo>
                    <a:lnTo>
                      <a:pt x="747" y="0"/>
                    </a:lnTo>
                    <a:lnTo>
                      <a:pt x="708" y="0"/>
                    </a:lnTo>
                    <a:close/>
                    <a:moveTo>
                      <a:pt x="708" y="132"/>
                    </a:moveTo>
                    <a:lnTo>
                      <a:pt x="707" y="136"/>
                    </a:lnTo>
                    <a:lnTo>
                      <a:pt x="707" y="141"/>
                    </a:lnTo>
                    <a:lnTo>
                      <a:pt x="706" y="145"/>
                    </a:lnTo>
                    <a:lnTo>
                      <a:pt x="704" y="148"/>
                    </a:lnTo>
                    <a:lnTo>
                      <a:pt x="702" y="152"/>
                    </a:lnTo>
                    <a:lnTo>
                      <a:pt x="699" y="155"/>
                    </a:lnTo>
                    <a:lnTo>
                      <a:pt x="695" y="157"/>
                    </a:lnTo>
                    <a:lnTo>
                      <a:pt x="692" y="160"/>
                    </a:lnTo>
                    <a:lnTo>
                      <a:pt x="688" y="160"/>
                    </a:lnTo>
                    <a:lnTo>
                      <a:pt x="684" y="161"/>
                    </a:lnTo>
                    <a:lnTo>
                      <a:pt x="678" y="160"/>
                    </a:lnTo>
                    <a:lnTo>
                      <a:pt x="673" y="158"/>
                    </a:lnTo>
                    <a:lnTo>
                      <a:pt x="668" y="155"/>
                    </a:lnTo>
                    <a:lnTo>
                      <a:pt x="664" y="151"/>
                    </a:lnTo>
                    <a:lnTo>
                      <a:pt x="662" y="145"/>
                    </a:lnTo>
                    <a:lnTo>
                      <a:pt x="659" y="140"/>
                    </a:lnTo>
                    <a:lnTo>
                      <a:pt x="657" y="133"/>
                    </a:lnTo>
                    <a:lnTo>
                      <a:pt x="657" y="124"/>
                    </a:lnTo>
                    <a:lnTo>
                      <a:pt x="657" y="117"/>
                    </a:lnTo>
                    <a:lnTo>
                      <a:pt x="659" y="109"/>
                    </a:lnTo>
                    <a:lnTo>
                      <a:pt x="661" y="104"/>
                    </a:lnTo>
                    <a:lnTo>
                      <a:pt x="664" y="98"/>
                    </a:lnTo>
                    <a:lnTo>
                      <a:pt x="668" y="94"/>
                    </a:lnTo>
                    <a:lnTo>
                      <a:pt x="673" y="91"/>
                    </a:lnTo>
                    <a:lnTo>
                      <a:pt x="678" y="88"/>
                    </a:lnTo>
                    <a:lnTo>
                      <a:pt x="684" y="87"/>
                    </a:lnTo>
                    <a:lnTo>
                      <a:pt x="689" y="87"/>
                    </a:lnTo>
                    <a:lnTo>
                      <a:pt x="693" y="88"/>
                    </a:lnTo>
                    <a:lnTo>
                      <a:pt x="696" y="91"/>
                    </a:lnTo>
                    <a:lnTo>
                      <a:pt x="700" y="93"/>
                    </a:lnTo>
                    <a:lnTo>
                      <a:pt x="702" y="96"/>
                    </a:lnTo>
                    <a:lnTo>
                      <a:pt x="705" y="99"/>
                    </a:lnTo>
                    <a:lnTo>
                      <a:pt x="706" y="103"/>
                    </a:lnTo>
                    <a:lnTo>
                      <a:pt x="707" y="107"/>
                    </a:lnTo>
                    <a:lnTo>
                      <a:pt x="708" y="111"/>
                    </a:lnTo>
                    <a:lnTo>
                      <a:pt x="708" y="115"/>
                    </a:lnTo>
                    <a:lnTo>
                      <a:pt x="708" y="132"/>
                    </a:lnTo>
                    <a:close/>
                    <a:moveTo>
                      <a:pt x="886" y="190"/>
                    </a:moveTo>
                    <a:lnTo>
                      <a:pt x="885" y="176"/>
                    </a:lnTo>
                    <a:lnTo>
                      <a:pt x="884" y="158"/>
                    </a:lnTo>
                    <a:lnTo>
                      <a:pt x="884" y="113"/>
                    </a:lnTo>
                    <a:lnTo>
                      <a:pt x="884" y="102"/>
                    </a:lnTo>
                    <a:lnTo>
                      <a:pt x="882" y="91"/>
                    </a:lnTo>
                    <a:lnTo>
                      <a:pt x="878" y="82"/>
                    </a:lnTo>
                    <a:lnTo>
                      <a:pt x="872" y="73"/>
                    </a:lnTo>
                    <a:lnTo>
                      <a:pt x="869" y="69"/>
                    </a:lnTo>
                    <a:lnTo>
                      <a:pt x="865" y="66"/>
                    </a:lnTo>
                    <a:lnTo>
                      <a:pt x="861" y="63"/>
                    </a:lnTo>
                    <a:lnTo>
                      <a:pt x="855" y="60"/>
                    </a:lnTo>
                    <a:lnTo>
                      <a:pt x="850" y="58"/>
                    </a:lnTo>
                    <a:lnTo>
                      <a:pt x="843" y="57"/>
                    </a:lnTo>
                    <a:lnTo>
                      <a:pt x="837" y="56"/>
                    </a:lnTo>
                    <a:lnTo>
                      <a:pt x="829" y="56"/>
                    </a:lnTo>
                    <a:lnTo>
                      <a:pt x="813" y="57"/>
                    </a:lnTo>
                    <a:lnTo>
                      <a:pt x="799" y="60"/>
                    </a:lnTo>
                    <a:lnTo>
                      <a:pt x="788" y="64"/>
                    </a:lnTo>
                    <a:lnTo>
                      <a:pt x="780" y="68"/>
                    </a:lnTo>
                    <a:lnTo>
                      <a:pt x="787" y="94"/>
                    </a:lnTo>
                    <a:lnTo>
                      <a:pt x="795" y="91"/>
                    </a:lnTo>
                    <a:lnTo>
                      <a:pt x="803" y="87"/>
                    </a:lnTo>
                    <a:lnTo>
                      <a:pt x="812" y="85"/>
                    </a:lnTo>
                    <a:lnTo>
                      <a:pt x="822" y="84"/>
                    </a:lnTo>
                    <a:lnTo>
                      <a:pt x="828" y="85"/>
                    </a:lnTo>
                    <a:lnTo>
                      <a:pt x="834" y="86"/>
                    </a:lnTo>
                    <a:lnTo>
                      <a:pt x="838" y="87"/>
                    </a:lnTo>
                    <a:lnTo>
                      <a:pt x="841" y="89"/>
                    </a:lnTo>
                    <a:lnTo>
                      <a:pt x="843" y="93"/>
                    </a:lnTo>
                    <a:lnTo>
                      <a:pt x="844" y="95"/>
                    </a:lnTo>
                    <a:lnTo>
                      <a:pt x="845" y="98"/>
                    </a:lnTo>
                    <a:lnTo>
                      <a:pt x="845" y="101"/>
                    </a:lnTo>
                    <a:lnTo>
                      <a:pt x="845" y="103"/>
                    </a:lnTo>
                    <a:lnTo>
                      <a:pt x="829" y="104"/>
                    </a:lnTo>
                    <a:lnTo>
                      <a:pt x="814" y="106"/>
                    </a:lnTo>
                    <a:lnTo>
                      <a:pt x="802" y="109"/>
                    </a:lnTo>
                    <a:lnTo>
                      <a:pt x="791" y="115"/>
                    </a:lnTo>
                    <a:lnTo>
                      <a:pt x="786" y="118"/>
                    </a:lnTo>
                    <a:lnTo>
                      <a:pt x="783" y="122"/>
                    </a:lnTo>
                    <a:lnTo>
                      <a:pt x="778" y="126"/>
                    </a:lnTo>
                    <a:lnTo>
                      <a:pt x="776" y="131"/>
                    </a:lnTo>
                    <a:lnTo>
                      <a:pt x="774" y="135"/>
                    </a:lnTo>
                    <a:lnTo>
                      <a:pt x="772" y="141"/>
                    </a:lnTo>
                    <a:lnTo>
                      <a:pt x="771" y="146"/>
                    </a:lnTo>
                    <a:lnTo>
                      <a:pt x="771" y="153"/>
                    </a:lnTo>
                    <a:lnTo>
                      <a:pt x="771" y="161"/>
                    </a:lnTo>
                    <a:lnTo>
                      <a:pt x="773" y="167"/>
                    </a:lnTo>
                    <a:lnTo>
                      <a:pt x="777" y="174"/>
                    </a:lnTo>
                    <a:lnTo>
                      <a:pt x="782" y="181"/>
                    </a:lnTo>
                    <a:lnTo>
                      <a:pt x="787" y="185"/>
                    </a:lnTo>
                    <a:lnTo>
                      <a:pt x="795" y="190"/>
                    </a:lnTo>
                    <a:lnTo>
                      <a:pt x="802" y="192"/>
                    </a:lnTo>
                    <a:lnTo>
                      <a:pt x="812" y="193"/>
                    </a:lnTo>
                    <a:lnTo>
                      <a:pt x="823" y="192"/>
                    </a:lnTo>
                    <a:lnTo>
                      <a:pt x="832" y="189"/>
                    </a:lnTo>
                    <a:lnTo>
                      <a:pt x="837" y="186"/>
                    </a:lnTo>
                    <a:lnTo>
                      <a:pt x="841" y="184"/>
                    </a:lnTo>
                    <a:lnTo>
                      <a:pt x="844" y="181"/>
                    </a:lnTo>
                    <a:lnTo>
                      <a:pt x="848" y="176"/>
                    </a:lnTo>
                    <a:lnTo>
                      <a:pt x="849" y="176"/>
                    </a:lnTo>
                    <a:lnTo>
                      <a:pt x="851" y="190"/>
                    </a:lnTo>
                    <a:lnTo>
                      <a:pt x="886" y="190"/>
                    </a:lnTo>
                    <a:close/>
                    <a:moveTo>
                      <a:pt x="846" y="142"/>
                    </a:moveTo>
                    <a:lnTo>
                      <a:pt x="846" y="146"/>
                    </a:lnTo>
                    <a:lnTo>
                      <a:pt x="845" y="150"/>
                    </a:lnTo>
                    <a:lnTo>
                      <a:pt x="843" y="155"/>
                    </a:lnTo>
                    <a:lnTo>
                      <a:pt x="838" y="160"/>
                    </a:lnTo>
                    <a:lnTo>
                      <a:pt x="836" y="162"/>
                    </a:lnTo>
                    <a:lnTo>
                      <a:pt x="832" y="163"/>
                    </a:lnTo>
                    <a:lnTo>
                      <a:pt x="829" y="164"/>
                    </a:lnTo>
                    <a:lnTo>
                      <a:pt x="825" y="164"/>
                    </a:lnTo>
                    <a:lnTo>
                      <a:pt x="822" y="164"/>
                    </a:lnTo>
                    <a:lnTo>
                      <a:pt x="819" y="163"/>
                    </a:lnTo>
                    <a:lnTo>
                      <a:pt x="816" y="162"/>
                    </a:lnTo>
                    <a:lnTo>
                      <a:pt x="814" y="161"/>
                    </a:lnTo>
                    <a:lnTo>
                      <a:pt x="812" y="158"/>
                    </a:lnTo>
                    <a:lnTo>
                      <a:pt x="811" y="155"/>
                    </a:lnTo>
                    <a:lnTo>
                      <a:pt x="810" y="153"/>
                    </a:lnTo>
                    <a:lnTo>
                      <a:pt x="810" y="148"/>
                    </a:lnTo>
                    <a:lnTo>
                      <a:pt x="811" y="143"/>
                    </a:lnTo>
                    <a:lnTo>
                      <a:pt x="812" y="138"/>
                    </a:lnTo>
                    <a:lnTo>
                      <a:pt x="816" y="135"/>
                    </a:lnTo>
                    <a:lnTo>
                      <a:pt x="821" y="133"/>
                    </a:lnTo>
                    <a:lnTo>
                      <a:pt x="826" y="131"/>
                    </a:lnTo>
                    <a:lnTo>
                      <a:pt x="831" y="130"/>
                    </a:lnTo>
                    <a:lnTo>
                      <a:pt x="839" y="128"/>
                    </a:lnTo>
                    <a:lnTo>
                      <a:pt x="846" y="128"/>
                    </a:lnTo>
                    <a:lnTo>
                      <a:pt x="846" y="142"/>
                    </a:lnTo>
                    <a:close/>
                    <a:moveTo>
                      <a:pt x="1000" y="0"/>
                    </a:moveTo>
                    <a:lnTo>
                      <a:pt x="1000" y="70"/>
                    </a:lnTo>
                    <a:lnTo>
                      <a:pt x="999" y="70"/>
                    </a:lnTo>
                    <a:lnTo>
                      <a:pt x="997" y="67"/>
                    </a:lnTo>
                    <a:lnTo>
                      <a:pt x="993" y="65"/>
                    </a:lnTo>
                    <a:lnTo>
                      <a:pt x="990" y="63"/>
                    </a:lnTo>
                    <a:lnTo>
                      <a:pt x="986" y="60"/>
                    </a:lnTo>
                    <a:lnTo>
                      <a:pt x="976" y="57"/>
                    </a:lnTo>
                    <a:lnTo>
                      <a:pt x="965" y="56"/>
                    </a:lnTo>
                    <a:lnTo>
                      <a:pt x="960" y="56"/>
                    </a:lnTo>
                    <a:lnTo>
                      <a:pt x="954" y="57"/>
                    </a:lnTo>
                    <a:lnTo>
                      <a:pt x="949" y="59"/>
                    </a:lnTo>
                    <a:lnTo>
                      <a:pt x="944" y="60"/>
                    </a:lnTo>
                    <a:lnTo>
                      <a:pt x="938" y="64"/>
                    </a:lnTo>
                    <a:lnTo>
                      <a:pt x="934" y="66"/>
                    </a:lnTo>
                    <a:lnTo>
                      <a:pt x="930" y="70"/>
                    </a:lnTo>
                    <a:lnTo>
                      <a:pt x="925" y="75"/>
                    </a:lnTo>
                    <a:lnTo>
                      <a:pt x="922" y="79"/>
                    </a:lnTo>
                    <a:lnTo>
                      <a:pt x="919" y="84"/>
                    </a:lnTo>
                    <a:lnTo>
                      <a:pt x="916" y="91"/>
                    </a:lnTo>
                    <a:lnTo>
                      <a:pt x="913" y="96"/>
                    </a:lnTo>
                    <a:lnTo>
                      <a:pt x="911" y="103"/>
                    </a:lnTo>
                    <a:lnTo>
                      <a:pt x="910" y="111"/>
                    </a:lnTo>
                    <a:lnTo>
                      <a:pt x="909" y="117"/>
                    </a:lnTo>
                    <a:lnTo>
                      <a:pt x="909" y="126"/>
                    </a:lnTo>
                    <a:lnTo>
                      <a:pt x="909" y="133"/>
                    </a:lnTo>
                    <a:lnTo>
                      <a:pt x="910" y="141"/>
                    </a:lnTo>
                    <a:lnTo>
                      <a:pt x="911" y="147"/>
                    </a:lnTo>
                    <a:lnTo>
                      <a:pt x="912" y="153"/>
                    </a:lnTo>
                    <a:lnTo>
                      <a:pt x="916" y="160"/>
                    </a:lnTo>
                    <a:lnTo>
                      <a:pt x="918" y="165"/>
                    </a:lnTo>
                    <a:lnTo>
                      <a:pt x="921" y="170"/>
                    </a:lnTo>
                    <a:lnTo>
                      <a:pt x="924" y="174"/>
                    </a:lnTo>
                    <a:lnTo>
                      <a:pt x="929" y="179"/>
                    </a:lnTo>
                    <a:lnTo>
                      <a:pt x="933" y="182"/>
                    </a:lnTo>
                    <a:lnTo>
                      <a:pt x="937" y="185"/>
                    </a:lnTo>
                    <a:lnTo>
                      <a:pt x="942" y="189"/>
                    </a:lnTo>
                    <a:lnTo>
                      <a:pt x="947" y="190"/>
                    </a:lnTo>
                    <a:lnTo>
                      <a:pt x="952" y="192"/>
                    </a:lnTo>
                    <a:lnTo>
                      <a:pt x="958" y="193"/>
                    </a:lnTo>
                    <a:lnTo>
                      <a:pt x="963" y="193"/>
                    </a:lnTo>
                    <a:lnTo>
                      <a:pt x="969" y="193"/>
                    </a:lnTo>
                    <a:lnTo>
                      <a:pt x="975" y="192"/>
                    </a:lnTo>
                    <a:lnTo>
                      <a:pt x="980" y="190"/>
                    </a:lnTo>
                    <a:lnTo>
                      <a:pt x="986" y="187"/>
                    </a:lnTo>
                    <a:lnTo>
                      <a:pt x="991" y="184"/>
                    </a:lnTo>
                    <a:lnTo>
                      <a:pt x="996" y="181"/>
                    </a:lnTo>
                    <a:lnTo>
                      <a:pt x="999" y="176"/>
                    </a:lnTo>
                    <a:lnTo>
                      <a:pt x="1002" y="171"/>
                    </a:lnTo>
                    <a:lnTo>
                      <a:pt x="1003" y="171"/>
                    </a:lnTo>
                    <a:lnTo>
                      <a:pt x="1005" y="190"/>
                    </a:lnTo>
                    <a:lnTo>
                      <a:pt x="1040" y="190"/>
                    </a:lnTo>
                    <a:lnTo>
                      <a:pt x="1040" y="182"/>
                    </a:lnTo>
                    <a:lnTo>
                      <a:pt x="1039" y="173"/>
                    </a:lnTo>
                    <a:lnTo>
                      <a:pt x="1039" y="162"/>
                    </a:lnTo>
                    <a:lnTo>
                      <a:pt x="1039" y="151"/>
                    </a:lnTo>
                    <a:lnTo>
                      <a:pt x="1039" y="0"/>
                    </a:lnTo>
                    <a:lnTo>
                      <a:pt x="1000" y="0"/>
                    </a:lnTo>
                    <a:close/>
                    <a:moveTo>
                      <a:pt x="1000" y="132"/>
                    </a:moveTo>
                    <a:lnTo>
                      <a:pt x="999" y="136"/>
                    </a:lnTo>
                    <a:lnTo>
                      <a:pt x="999" y="141"/>
                    </a:lnTo>
                    <a:lnTo>
                      <a:pt x="998" y="145"/>
                    </a:lnTo>
                    <a:lnTo>
                      <a:pt x="996" y="148"/>
                    </a:lnTo>
                    <a:lnTo>
                      <a:pt x="993" y="152"/>
                    </a:lnTo>
                    <a:lnTo>
                      <a:pt x="990" y="155"/>
                    </a:lnTo>
                    <a:lnTo>
                      <a:pt x="987" y="157"/>
                    </a:lnTo>
                    <a:lnTo>
                      <a:pt x="984" y="160"/>
                    </a:lnTo>
                    <a:lnTo>
                      <a:pt x="979" y="160"/>
                    </a:lnTo>
                    <a:lnTo>
                      <a:pt x="976" y="161"/>
                    </a:lnTo>
                    <a:lnTo>
                      <a:pt x="970" y="160"/>
                    </a:lnTo>
                    <a:lnTo>
                      <a:pt x="964" y="158"/>
                    </a:lnTo>
                    <a:lnTo>
                      <a:pt x="960" y="155"/>
                    </a:lnTo>
                    <a:lnTo>
                      <a:pt x="956" y="151"/>
                    </a:lnTo>
                    <a:lnTo>
                      <a:pt x="952" y="145"/>
                    </a:lnTo>
                    <a:lnTo>
                      <a:pt x="950" y="140"/>
                    </a:lnTo>
                    <a:lnTo>
                      <a:pt x="949" y="133"/>
                    </a:lnTo>
                    <a:lnTo>
                      <a:pt x="949" y="124"/>
                    </a:lnTo>
                    <a:lnTo>
                      <a:pt x="949" y="117"/>
                    </a:lnTo>
                    <a:lnTo>
                      <a:pt x="950" y="109"/>
                    </a:lnTo>
                    <a:lnTo>
                      <a:pt x="952" y="104"/>
                    </a:lnTo>
                    <a:lnTo>
                      <a:pt x="956" y="98"/>
                    </a:lnTo>
                    <a:lnTo>
                      <a:pt x="959" y="94"/>
                    </a:lnTo>
                    <a:lnTo>
                      <a:pt x="964" y="91"/>
                    </a:lnTo>
                    <a:lnTo>
                      <a:pt x="970" y="88"/>
                    </a:lnTo>
                    <a:lnTo>
                      <a:pt x="976" y="87"/>
                    </a:lnTo>
                    <a:lnTo>
                      <a:pt x="980" y="87"/>
                    </a:lnTo>
                    <a:lnTo>
                      <a:pt x="985" y="88"/>
                    </a:lnTo>
                    <a:lnTo>
                      <a:pt x="988" y="91"/>
                    </a:lnTo>
                    <a:lnTo>
                      <a:pt x="991" y="93"/>
                    </a:lnTo>
                    <a:lnTo>
                      <a:pt x="993" y="96"/>
                    </a:lnTo>
                    <a:lnTo>
                      <a:pt x="996" y="99"/>
                    </a:lnTo>
                    <a:lnTo>
                      <a:pt x="998" y="103"/>
                    </a:lnTo>
                    <a:lnTo>
                      <a:pt x="999" y="107"/>
                    </a:lnTo>
                    <a:lnTo>
                      <a:pt x="999" y="111"/>
                    </a:lnTo>
                    <a:lnTo>
                      <a:pt x="1000" y="115"/>
                    </a:lnTo>
                    <a:lnTo>
                      <a:pt x="1000" y="132"/>
                    </a:lnTo>
                    <a:close/>
                    <a:moveTo>
                      <a:pt x="1182" y="137"/>
                    </a:moveTo>
                    <a:lnTo>
                      <a:pt x="1183" y="131"/>
                    </a:lnTo>
                    <a:lnTo>
                      <a:pt x="1183" y="122"/>
                    </a:lnTo>
                    <a:lnTo>
                      <a:pt x="1183" y="109"/>
                    </a:lnTo>
                    <a:lnTo>
                      <a:pt x="1180" y="97"/>
                    </a:lnTo>
                    <a:lnTo>
                      <a:pt x="1177" y="86"/>
                    </a:lnTo>
                    <a:lnTo>
                      <a:pt x="1170" y="77"/>
                    </a:lnTo>
                    <a:lnTo>
                      <a:pt x="1167" y="73"/>
                    </a:lnTo>
                    <a:lnTo>
                      <a:pt x="1163" y="68"/>
                    </a:lnTo>
                    <a:lnTo>
                      <a:pt x="1159" y="65"/>
                    </a:lnTo>
                    <a:lnTo>
                      <a:pt x="1153" y="62"/>
                    </a:lnTo>
                    <a:lnTo>
                      <a:pt x="1148" y="59"/>
                    </a:lnTo>
                    <a:lnTo>
                      <a:pt x="1141" y="57"/>
                    </a:lnTo>
                    <a:lnTo>
                      <a:pt x="1135" y="57"/>
                    </a:lnTo>
                    <a:lnTo>
                      <a:pt x="1127" y="56"/>
                    </a:lnTo>
                    <a:lnTo>
                      <a:pt x="1120" y="57"/>
                    </a:lnTo>
                    <a:lnTo>
                      <a:pt x="1112" y="58"/>
                    </a:lnTo>
                    <a:lnTo>
                      <a:pt x="1105" y="59"/>
                    </a:lnTo>
                    <a:lnTo>
                      <a:pt x="1099" y="63"/>
                    </a:lnTo>
                    <a:lnTo>
                      <a:pt x="1093" y="66"/>
                    </a:lnTo>
                    <a:lnTo>
                      <a:pt x="1087" y="69"/>
                    </a:lnTo>
                    <a:lnTo>
                      <a:pt x="1083" y="74"/>
                    </a:lnTo>
                    <a:lnTo>
                      <a:pt x="1079" y="78"/>
                    </a:lnTo>
                    <a:lnTo>
                      <a:pt x="1075" y="84"/>
                    </a:lnTo>
                    <a:lnTo>
                      <a:pt x="1072" y="89"/>
                    </a:lnTo>
                    <a:lnTo>
                      <a:pt x="1069" y="95"/>
                    </a:lnTo>
                    <a:lnTo>
                      <a:pt x="1067" y="101"/>
                    </a:lnTo>
                    <a:lnTo>
                      <a:pt x="1065" y="114"/>
                    </a:lnTo>
                    <a:lnTo>
                      <a:pt x="1064" y="126"/>
                    </a:lnTo>
                    <a:lnTo>
                      <a:pt x="1064" y="134"/>
                    </a:lnTo>
                    <a:lnTo>
                      <a:pt x="1065" y="141"/>
                    </a:lnTo>
                    <a:lnTo>
                      <a:pt x="1066" y="147"/>
                    </a:lnTo>
                    <a:lnTo>
                      <a:pt x="1068" y="154"/>
                    </a:lnTo>
                    <a:lnTo>
                      <a:pt x="1070" y="160"/>
                    </a:lnTo>
                    <a:lnTo>
                      <a:pt x="1073" y="165"/>
                    </a:lnTo>
                    <a:lnTo>
                      <a:pt x="1077" y="170"/>
                    </a:lnTo>
                    <a:lnTo>
                      <a:pt x="1081" y="175"/>
                    </a:lnTo>
                    <a:lnTo>
                      <a:pt x="1085" y="179"/>
                    </a:lnTo>
                    <a:lnTo>
                      <a:pt x="1091" y="182"/>
                    </a:lnTo>
                    <a:lnTo>
                      <a:pt x="1096" y="185"/>
                    </a:lnTo>
                    <a:lnTo>
                      <a:pt x="1102" y="187"/>
                    </a:lnTo>
                    <a:lnTo>
                      <a:pt x="1109" y="190"/>
                    </a:lnTo>
                    <a:lnTo>
                      <a:pt x="1115" y="192"/>
                    </a:lnTo>
                    <a:lnTo>
                      <a:pt x="1123" y="192"/>
                    </a:lnTo>
                    <a:lnTo>
                      <a:pt x="1131" y="193"/>
                    </a:lnTo>
                    <a:lnTo>
                      <a:pt x="1143" y="192"/>
                    </a:lnTo>
                    <a:lnTo>
                      <a:pt x="1155" y="191"/>
                    </a:lnTo>
                    <a:lnTo>
                      <a:pt x="1166" y="189"/>
                    </a:lnTo>
                    <a:lnTo>
                      <a:pt x="1177" y="184"/>
                    </a:lnTo>
                    <a:lnTo>
                      <a:pt x="1172" y="157"/>
                    </a:lnTo>
                    <a:lnTo>
                      <a:pt x="1164" y="160"/>
                    </a:lnTo>
                    <a:lnTo>
                      <a:pt x="1155" y="161"/>
                    </a:lnTo>
                    <a:lnTo>
                      <a:pt x="1147" y="162"/>
                    </a:lnTo>
                    <a:lnTo>
                      <a:pt x="1137" y="163"/>
                    </a:lnTo>
                    <a:lnTo>
                      <a:pt x="1129" y="162"/>
                    </a:lnTo>
                    <a:lnTo>
                      <a:pt x="1123" y="161"/>
                    </a:lnTo>
                    <a:lnTo>
                      <a:pt x="1118" y="158"/>
                    </a:lnTo>
                    <a:lnTo>
                      <a:pt x="1112" y="156"/>
                    </a:lnTo>
                    <a:lnTo>
                      <a:pt x="1108" y="153"/>
                    </a:lnTo>
                    <a:lnTo>
                      <a:pt x="1105" y="148"/>
                    </a:lnTo>
                    <a:lnTo>
                      <a:pt x="1102" y="143"/>
                    </a:lnTo>
                    <a:lnTo>
                      <a:pt x="1100" y="137"/>
                    </a:lnTo>
                    <a:lnTo>
                      <a:pt x="1182" y="137"/>
                    </a:lnTo>
                    <a:close/>
                    <a:moveTo>
                      <a:pt x="1100" y="109"/>
                    </a:moveTo>
                    <a:lnTo>
                      <a:pt x="1101" y="105"/>
                    </a:lnTo>
                    <a:lnTo>
                      <a:pt x="1102" y="101"/>
                    </a:lnTo>
                    <a:lnTo>
                      <a:pt x="1105" y="96"/>
                    </a:lnTo>
                    <a:lnTo>
                      <a:pt x="1107" y="93"/>
                    </a:lnTo>
                    <a:lnTo>
                      <a:pt x="1110" y="88"/>
                    </a:lnTo>
                    <a:lnTo>
                      <a:pt x="1114" y="86"/>
                    </a:lnTo>
                    <a:lnTo>
                      <a:pt x="1119" y="84"/>
                    </a:lnTo>
                    <a:lnTo>
                      <a:pt x="1125" y="83"/>
                    </a:lnTo>
                    <a:lnTo>
                      <a:pt x="1132" y="84"/>
                    </a:lnTo>
                    <a:lnTo>
                      <a:pt x="1136" y="86"/>
                    </a:lnTo>
                    <a:lnTo>
                      <a:pt x="1140" y="89"/>
                    </a:lnTo>
                    <a:lnTo>
                      <a:pt x="1142" y="93"/>
                    </a:lnTo>
                    <a:lnTo>
                      <a:pt x="1145" y="97"/>
                    </a:lnTo>
                    <a:lnTo>
                      <a:pt x="1147" y="102"/>
                    </a:lnTo>
                    <a:lnTo>
                      <a:pt x="1147" y="106"/>
                    </a:lnTo>
                    <a:lnTo>
                      <a:pt x="1147" y="109"/>
                    </a:lnTo>
                    <a:lnTo>
                      <a:pt x="1100" y="109"/>
                    </a:lnTo>
                    <a:close/>
                    <a:moveTo>
                      <a:pt x="1343" y="0"/>
                    </a:moveTo>
                    <a:lnTo>
                      <a:pt x="1343" y="70"/>
                    </a:lnTo>
                    <a:lnTo>
                      <a:pt x="1343" y="70"/>
                    </a:lnTo>
                    <a:lnTo>
                      <a:pt x="1340" y="67"/>
                    </a:lnTo>
                    <a:lnTo>
                      <a:pt x="1337" y="65"/>
                    </a:lnTo>
                    <a:lnTo>
                      <a:pt x="1334" y="63"/>
                    </a:lnTo>
                    <a:lnTo>
                      <a:pt x="1329" y="60"/>
                    </a:lnTo>
                    <a:lnTo>
                      <a:pt x="1321" y="57"/>
                    </a:lnTo>
                    <a:lnTo>
                      <a:pt x="1310" y="56"/>
                    </a:lnTo>
                    <a:lnTo>
                      <a:pt x="1303" y="56"/>
                    </a:lnTo>
                    <a:lnTo>
                      <a:pt x="1298" y="57"/>
                    </a:lnTo>
                    <a:lnTo>
                      <a:pt x="1293" y="59"/>
                    </a:lnTo>
                    <a:lnTo>
                      <a:pt x="1287" y="60"/>
                    </a:lnTo>
                    <a:lnTo>
                      <a:pt x="1283" y="64"/>
                    </a:lnTo>
                    <a:lnTo>
                      <a:pt x="1278" y="66"/>
                    </a:lnTo>
                    <a:lnTo>
                      <a:pt x="1273" y="70"/>
                    </a:lnTo>
                    <a:lnTo>
                      <a:pt x="1270" y="75"/>
                    </a:lnTo>
                    <a:lnTo>
                      <a:pt x="1266" y="79"/>
                    </a:lnTo>
                    <a:lnTo>
                      <a:pt x="1262" y="84"/>
                    </a:lnTo>
                    <a:lnTo>
                      <a:pt x="1259" y="91"/>
                    </a:lnTo>
                    <a:lnTo>
                      <a:pt x="1257" y="96"/>
                    </a:lnTo>
                    <a:lnTo>
                      <a:pt x="1255" y="103"/>
                    </a:lnTo>
                    <a:lnTo>
                      <a:pt x="1254" y="111"/>
                    </a:lnTo>
                    <a:lnTo>
                      <a:pt x="1253" y="117"/>
                    </a:lnTo>
                    <a:lnTo>
                      <a:pt x="1253" y="126"/>
                    </a:lnTo>
                    <a:lnTo>
                      <a:pt x="1253" y="133"/>
                    </a:lnTo>
                    <a:lnTo>
                      <a:pt x="1254" y="141"/>
                    </a:lnTo>
                    <a:lnTo>
                      <a:pt x="1255" y="147"/>
                    </a:lnTo>
                    <a:lnTo>
                      <a:pt x="1257" y="153"/>
                    </a:lnTo>
                    <a:lnTo>
                      <a:pt x="1259" y="160"/>
                    </a:lnTo>
                    <a:lnTo>
                      <a:pt x="1262" y="165"/>
                    </a:lnTo>
                    <a:lnTo>
                      <a:pt x="1264" y="170"/>
                    </a:lnTo>
                    <a:lnTo>
                      <a:pt x="1269" y="174"/>
                    </a:lnTo>
                    <a:lnTo>
                      <a:pt x="1272" y="179"/>
                    </a:lnTo>
                    <a:lnTo>
                      <a:pt x="1276" y="182"/>
                    </a:lnTo>
                    <a:lnTo>
                      <a:pt x="1281" y="185"/>
                    </a:lnTo>
                    <a:lnTo>
                      <a:pt x="1286" y="189"/>
                    </a:lnTo>
                    <a:lnTo>
                      <a:pt x="1290" y="190"/>
                    </a:lnTo>
                    <a:lnTo>
                      <a:pt x="1296" y="192"/>
                    </a:lnTo>
                    <a:lnTo>
                      <a:pt x="1301" y="193"/>
                    </a:lnTo>
                    <a:lnTo>
                      <a:pt x="1307" y="193"/>
                    </a:lnTo>
                    <a:lnTo>
                      <a:pt x="1313" y="193"/>
                    </a:lnTo>
                    <a:lnTo>
                      <a:pt x="1318" y="192"/>
                    </a:lnTo>
                    <a:lnTo>
                      <a:pt x="1324" y="190"/>
                    </a:lnTo>
                    <a:lnTo>
                      <a:pt x="1329" y="187"/>
                    </a:lnTo>
                    <a:lnTo>
                      <a:pt x="1335" y="184"/>
                    </a:lnTo>
                    <a:lnTo>
                      <a:pt x="1339" y="181"/>
                    </a:lnTo>
                    <a:lnTo>
                      <a:pt x="1343" y="176"/>
                    </a:lnTo>
                    <a:lnTo>
                      <a:pt x="1347" y="171"/>
                    </a:lnTo>
                    <a:lnTo>
                      <a:pt x="1347" y="171"/>
                    </a:lnTo>
                    <a:lnTo>
                      <a:pt x="1349" y="190"/>
                    </a:lnTo>
                    <a:lnTo>
                      <a:pt x="1383" y="190"/>
                    </a:lnTo>
                    <a:lnTo>
                      <a:pt x="1383" y="182"/>
                    </a:lnTo>
                    <a:lnTo>
                      <a:pt x="1383" y="173"/>
                    </a:lnTo>
                    <a:lnTo>
                      <a:pt x="1383" y="162"/>
                    </a:lnTo>
                    <a:lnTo>
                      <a:pt x="1383" y="151"/>
                    </a:lnTo>
                    <a:lnTo>
                      <a:pt x="1383" y="0"/>
                    </a:lnTo>
                    <a:lnTo>
                      <a:pt x="1343" y="0"/>
                    </a:lnTo>
                    <a:close/>
                    <a:moveTo>
                      <a:pt x="1343" y="132"/>
                    </a:moveTo>
                    <a:lnTo>
                      <a:pt x="1343" y="136"/>
                    </a:lnTo>
                    <a:lnTo>
                      <a:pt x="1342" y="141"/>
                    </a:lnTo>
                    <a:lnTo>
                      <a:pt x="1341" y="145"/>
                    </a:lnTo>
                    <a:lnTo>
                      <a:pt x="1339" y="148"/>
                    </a:lnTo>
                    <a:lnTo>
                      <a:pt x="1337" y="152"/>
                    </a:lnTo>
                    <a:lnTo>
                      <a:pt x="1335" y="155"/>
                    </a:lnTo>
                    <a:lnTo>
                      <a:pt x="1331" y="157"/>
                    </a:lnTo>
                    <a:lnTo>
                      <a:pt x="1327" y="160"/>
                    </a:lnTo>
                    <a:lnTo>
                      <a:pt x="1324" y="160"/>
                    </a:lnTo>
                    <a:lnTo>
                      <a:pt x="1320" y="161"/>
                    </a:lnTo>
                    <a:lnTo>
                      <a:pt x="1314" y="160"/>
                    </a:lnTo>
                    <a:lnTo>
                      <a:pt x="1309" y="158"/>
                    </a:lnTo>
                    <a:lnTo>
                      <a:pt x="1303" y="155"/>
                    </a:lnTo>
                    <a:lnTo>
                      <a:pt x="1300" y="151"/>
                    </a:lnTo>
                    <a:lnTo>
                      <a:pt x="1297" y="145"/>
                    </a:lnTo>
                    <a:lnTo>
                      <a:pt x="1295" y="140"/>
                    </a:lnTo>
                    <a:lnTo>
                      <a:pt x="1293" y="133"/>
                    </a:lnTo>
                    <a:lnTo>
                      <a:pt x="1293" y="124"/>
                    </a:lnTo>
                    <a:lnTo>
                      <a:pt x="1293" y="117"/>
                    </a:lnTo>
                    <a:lnTo>
                      <a:pt x="1295" y="109"/>
                    </a:lnTo>
                    <a:lnTo>
                      <a:pt x="1297" y="104"/>
                    </a:lnTo>
                    <a:lnTo>
                      <a:pt x="1299" y="98"/>
                    </a:lnTo>
                    <a:lnTo>
                      <a:pt x="1303" y="94"/>
                    </a:lnTo>
                    <a:lnTo>
                      <a:pt x="1308" y="91"/>
                    </a:lnTo>
                    <a:lnTo>
                      <a:pt x="1313" y="88"/>
                    </a:lnTo>
                    <a:lnTo>
                      <a:pt x="1320" y="87"/>
                    </a:lnTo>
                    <a:lnTo>
                      <a:pt x="1324" y="87"/>
                    </a:lnTo>
                    <a:lnTo>
                      <a:pt x="1328" y="88"/>
                    </a:lnTo>
                    <a:lnTo>
                      <a:pt x="1331" y="91"/>
                    </a:lnTo>
                    <a:lnTo>
                      <a:pt x="1335" y="93"/>
                    </a:lnTo>
                    <a:lnTo>
                      <a:pt x="1338" y="96"/>
                    </a:lnTo>
                    <a:lnTo>
                      <a:pt x="1340" y="99"/>
                    </a:lnTo>
                    <a:lnTo>
                      <a:pt x="1341" y="103"/>
                    </a:lnTo>
                    <a:lnTo>
                      <a:pt x="1343" y="107"/>
                    </a:lnTo>
                    <a:lnTo>
                      <a:pt x="1343" y="111"/>
                    </a:lnTo>
                    <a:lnTo>
                      <a:pt x="1343" y="115"/>
                    </a:lnTo>
                    <a:lnTo>
                      <a:pt x="1343" y="132"/>
                    </a:lnTo>
                    <a:close/>
                    <a:moveTo>
                      <a:pt x="1527" y="137"/>
                    </a:moveTo>
                    <a:lnTo>
                      <a:pt x="1527" y="131"/>
                    </a:lnTo>
                    <a:lnTo>
                      <a:pt x="1528" y="122"/>
                    </a:lnTo>
                    <a:lnTo>
                      <a:pt x="1527" y="109"/>
                    </a:lnTo>
                    <a:lnTo>
                      <a:pt x="1525" y="97"/>
                    </a:lnTo>
                    <a:lnTo>
                      <a:pt x="1520" y="86"/>
                    </a:lnTo>
                    <a:lnTo>
                      <a:pt x="1515" y="77"/>
                    </a:lnTo>
                    <a:lnTo>
                      <a:pt x="1511" y="73"/>
                    </a:lnTo>
                    <a:lnTo>
                      <a:pt x="1507" y="68"/>
                    </a:lnTo>
                    <a:lnTo>
                      <a:pt x="1502" y="65"/>
                    </a:lnTo>
                    <a:lnTo>
                      <a:pt x="1498" y="62"/>
                    </a:lnTo>
                    <a:lnTo>
                      <a:pt x="1491" y="59"/>
                    </a:lnTo>
                    <a:lnTo>
                      <a:pt x="1486" y="57"/>
                    </a:lnTo>
                    <a:lnTo>
                      <a:pt x="1478" y="57"/>
                    </a:lnTo>
                    <a:lnTo>
                      <a:pt x="1471" y="56"/>
                    </a:lnTo>
                    <a:lnTo>
                      <a:pt x="1463" y="57"/>
                    </a:lnTo>
                    <a:lnTo>
                      <a:pt x="1456" y="58"/>
                    </a:lnTo>
                    <a:lnTo>
                      <a:pt x="1449" y="59"/>
                    </a:lnTo>
                    <a:lnTo>
                      <a:pt x="1443" y="63"/>
                    </a:lnTo>
                    <a:lnTo>
                      <a:pt x="1437" y="66"/>
                    </a:lnTo>
                    <a:lnTo>
                      <a:pt x="1432" y="69"/>
                    </a:lnTo>
                    <a:lnTo>
                      <a:pt x="1426" y="74"/>
                    </a:lnTo>
                    <a:lnTo>
                      <a:pt x="1422" y="78"/>
                    </a:lnTo>
                    <a:lnTo>
                      <a:pt x="1419" y="84"/>
                    </a:lnTo>
                    <a:lnTo>
                      <a:pt x="1416" y="89"/>
                    </a:lnTo>
                    <a:lnTo>
                      <a:pt x="1413" y="95"/>
                    </a:lnTo>
                    <a:lnTo>
                      <a:pt x="1411" y="101"/>
                    </a:lnTo>
                    <a:lnTo>
                      <a:pt x="1408" y="114"/>
                    </a:lnTo>
                    <a:lnTo>
                      <a:pt x="1407" y="126"/>
                    </a:lnTo>
                    <a:lnTo>
                      <a:pt x="1407" y="134"/>
                    </a:lnTo>
                    <a:lnTo>
                      <a:pt x="1408" y="141"/>
                    </a:lnTo>
                    <a:lnTo>
                      <a:pt x="1409" y="147"/>
                    </a:lnTo>
                    <a:lnTo>
                      <a:pt x="1411" y="154"/>
                    </a:lnTo>
                    <a:lnTo>
                      <a:pt x="1415" y="160"/>
                    </a:lnTo>
                    <a:lnTo>
                      <a:pt x="1417" y="165"/>
                    </a:lnTo>
                    <a:lnTo>
                      <a:pt x="1421" y="170"/>
                    </a:lnTo>
                    <a:lnTo>
                      <a:pt x="1424" y="175"/>
                    </a:lnTo>
                    <a:lnTo>
                      <a:pt x="1430" y="179"/>
                    </a:lnTo>
                    <a:lnTo>
                      <a:pt x="1434" y="182"/>
                    </a:lnTo>
                    <a:lnTo>
                      <a:pt x="1440" y="185"/>
                    </a:lnTo>
                    <a:lnTo>
                      <a:pt x="1446" y="187"/>
                    </a:lnTo>
                    <a:lnTo>
                      <a:pt x="1452" y="190"/>
                    </a:lnTo>
                    <a:lnTo>
                      <a:pt x="1460" y="192"/>
                    </a:lnTo>
                    <a:lnTo>
                      <a:pt x="1466" y="192"/>
                    </a:lnTo>
                    <a:lnTo>
                      <a:pt x="1475" y="193"/>
                    </a:lnTo>
                    <a:lnTo>
                      <a:pt x="1487" y="192"/>
                    </a:lnTo>
                    <a:lnTo>
                      <a:pt x="1499" y="191"/>
                    </a:lnTo>
                    <a:lnTo>
                      <a:pt x="1511" y="189"/>
                    </a:lnTo>
                    <a:lnTo>
                      <a:pt x="1520" y="184"/>
                    </a:lnTo>
                    <a:lnTo>
                      <a:pt x="1515" y="157"/>
                    </a:lnTo>
                    <a:lnTo>
                      <a:pt x="1507" y="160"/>
                    </a:lnTo>
                    <a:lnTo>
                      <a:pt x="1499" y="161"/>
                    </a:lnTo>
                    <a:lnTo>
                      <a:pt x="1490" y="162"/>
                    </a:lnTo>
                    <a:lnTo>
                      <a:pt x="1480" y="163"/>
                    </a:lnTo>
                    <a:lnTo>
                      <a:pt x="1474" y="162"/>
                    </a:lnTo>
                    <a:lnTo>
                      <a:pt x="1467" y="161"/>
                    </a:lnTo>
                    <a:lnTo>
                      <a:pt x="1461" y="158"/>
                    </a:lnTo>
                    <a:lnTo>
                      <a:pt x="1457" y="156"/>
                    </a:lnTo>
                    <a:lnTo>
                      <a:pt x="1451" y="153"/>
                    </a:lnTo>
                    <a:lnTo>
                      <a:pt x="1448" y="148"/>
                    </a:lnTo>
                    <a:lnTo>
                      <a:pt x="1446" y="143"/>
                    </a:lnTo>
                    <a:lnTo>
                      <a:pt x="1445" y="137"/>
                    </a:lnTo>
                    <a:lnTo>
                      <a:pt x="1527" y="137"/>
                    </a:lnTo>
                    <a:close/>
                    <a:moveTo>
                      <a:pt x="1445" y="109"/>
                    </a:moveTo>
                    <a:lnTo>
                      <a:pt x="1445" y="105"/>
                    </a:lnTo>
                    <a:lnTo>
                      <a:pt x="1446" y="101"/>
                    </a:lnTo>
                    <a:lnTo>
                      <a:pt x="1448" y="96"/>
                    </a:lnTo>
                    <a:lnTo>
                      <a:pt x="1451" y="93"/>
                    </a:lnTo>
                    <a:lnTo>
                      <a:pt x="1455" y="88"/>
                    </a:lnTo>
                    <a:lnTo>
                      <a:pt x="1458" y="86"/>
                    </a:lnTo>
                    <a:lnTo>
                      <a:pt x="1463" y="84"/>
                    </a:lnTo>
                    <a:lnTo>
                      <a:pt x="1469" y="83"/>
                    </a:lnTo>
                    <a:lnTo>
                      <a:pt x="1475" y="84"/>
                    </a:lnTo>
                    <a:lnTo>
                      <a:pt x="1480" y="86"/>
                    </a:lnTo>
                    <a:lnTo>
                      <a:pt x="1484" y="89"/>
                    </a:lnTo>
                    <a:lnTo>
                      <a:pt x="1487" y="93"/>
                    </a:lnTo>
                    <a:lnTo>
                      <a:pt x="1489" y="97"/>
                    </a:lnTo>
                    <a:lnTo>
                      <a:pt x="1490" y="102"/>
                    </a:lnTo>
                    <a:lnTo>
                      <a:pt x="1491" y="106"/>
                    </a:lnTo>
                    <a:lnTo>
                      <a:pt x="1491" y="109"/>
                    </a:lnTo>
                    <a:lnTo>
                      <a:pt x="1445" y="109"/>
                    </a:lnTo>
                    <a:close/>
                    <a:moveTo>
                      <a:pt x="1682" y="190"/>
                    </a:moveTo>
                    <a:lnTo>
                      <a:pt x="1742" y="9"/>
                    </a:lnTo>
                    <a:lnTo>
                      <a:pt x="1700" y="9"/>
                    </a:lnTo>
                    <a:lnTo>
                      <a:pt x="1677" y="87"/>
                    </a:lnTo>
                    <a:lnTo>
                      <a:pt x="1673" y="103"/>
                    </a:lnTo>
                    <a:lnTo>
                      <a:pt x="1668" y="118"/>
                    </a:lnTo>
                    <a:lnTo>
                      <a:pt x="1665" y="134"/>
                    </a:lnTo>
                    <a:lnTo>
                      <a:pt x="1662" y="151"/>
                    </a:lnTo>
                    <a:lnTo>
                      <a:pt x="1661" y="151"/>
                    </a:lnTo>
                    <a:lnTo>
                      <a:pt x="1658" y="134"/>
                    </a:lnTo>
                    <a:lnTo>
                      <a:pt x="1653" y="117"/>
                    </a:lnTo>
                    <a:lnTo>
                      <a:pt x="1650" y="102"/>
                    </a:lnTo>
                    <a:lnTo>
                      <a:pt x="1646" y="86"/>
                    </a:lnTo>
                    <a:lnTo>
                      <a:pt x="1624" y="9"/>
                    </a:lnTo>
                    <a:lnTo>
                      <a:pt x="1581" y="9"/>
                    </a:lnTo>
                    <a:lnTo>
                      <a:pt x="1637" y="190"/>
                    </a:lnTo>
                    <a:lnTo>
                      <a:pt x="1682" y="190"/>
                    </a:lnTo>
                    <a:close/>
                    <a:moveTo>
                      <a:pt x="1791" y="190"/>
                    </a:moveTo>
                    <a:lnTo>
                      <a:pt x="1791" y="59"/>
                    </a:lnTo>
                    <a:lnTo>
                      <a:pt x="1752" y="59"/>
                    </a:lnTo>
                    <a:lnTo>
                      <a:pt x="1752" y="190"/>
                    </a:lnTo>
                    <a:lnTo>
                      <a:pt x="1791" y="190"/>
                    </a:lnTo>
                    <a:close/>
                    <a:moveTo>
                      <a:pt x="1772" y="2"/>
                    </a:moveTo>
                    <a:lnTo>
                      <a:pt x="1768" y="2"/>
                    </a:lnTo>
                    <a:lnTo>
                      <a:pt x="1763" y="4"/>
                    </a:lnTo>
                    <a:lnTo>
                      <a:pt x="1759" y="6"/>
                    </a:lnTo>
                    <a:lnTo>
                      <a:pt x="1757" y="8"/>
                    </a:lnTo>
                    <a:lnTo>
                      <a:pt x="1754" y="11"/>
                    </a:lnTo>
                    <a:lnTo>
                      <a:pt x="1753" y="15"/>
                    </a:lnTo>
                    <a:lnTo>
                      <a:pt x="1752" y="18"/>
                    </a:lnTo>
                    <a:lnTo>
                      <a:pt x="1752" y="23"/>
                    </a:lnTo>
                    <a:lnTo>
                      <a:pt x="1752" y="27"/>
                    </a:lnTo>
                    <a:lnTo>
                      <a:pt x="1753" y="30"/>
                    </a:lnTo>
                    <a:lnTo>
                      <a:pt x="1754" y="34"/>
                    </a:lnTo>
                    <a:lnTo>
                      <a:pt x="1757" y="37"/>
                    </a:lnTo>
                    <a:lnTo>
                      <a:pt x="1759" y="39"/>
                    </a:lnTo>
                    <a:lnTo>
                      <a:pt x="1763" y="41"/>
                    </a:lnTo>
                    <a:lnTo>
                      <a:pt x="1767" y="43"/>
                    </a:lnTo>
                    <a:lnTo>
                      <a:pt x="1771" y="43"/>
                    </a:lnTo>
                    <a:lnTo>
                      <a:pt x="1776" y="43"/>
                    </a:lnTo>
                    <a:lnTo>
                      <a:pt x="1781" y="41"/>
                    </a:lnTo>
                    <a:lnTo>
                      <a:pt x="1784" y="39"/>
                    </a:lnTo>
                    <a:lnTo>
                      <a:pt x="1787" y="37"/>
                    </a:lnTo>
                    <a:lnTo>
                      <a:pt x="1789" y="34"/>
                    </a:lnTo>
                    <a:lnTo>
                      <a:pt x="1791" y="30"/>
                    </a:lnTo>
                    <a:lnTo>
                      <a:pt x="1793" y="27"/>
                    </a:lnTo>
                    <a:lnTo>
                      <a:pt x="1793" y="23"/>
                    </a:lnTo>
                    <a:lnTo>
                      <a:pt x="1793" y="18"/>
                    </a:lnTo>
                    <a:lnTo>
                      <a:pt x="1791" y="15"/>
                    </a:lnTo>
                    <a:lnTo>
                      <a:pt x="1789" y="11"/>
                    </a:lnTo>
                    <a:lnTo>
                      <a:pt x="1787" y="8"/>
                    </a:lnTo>
                    <a:lnTo>
                      <a:pt x="1784" y="6"/>
                    </a:lnTo>
                    <a:lnTo>
                      <a:pt x="1781" y="4"/>
                    </a:lnTo>
                    <a:lnTo>
                      <a:pt x="1776" y="2"/>
                    </a:lnTo>
                    <a:lnTo>
                      <a:pt x="1772" y="2"/>
                    </a:lnTo>
                    <a:close/>
                    <a:moveTo>
                      <a:pt x="1907" y="0"/>
                    </a:moveTo>
                    <a:lnTo>
                      <a:pt x="1907" y="70"/>
                    </a:lnTo>
                    <a:lnTo>
                      <a:pt x="1906" y="70"/>
                    </a:lnTo>
                    <a:lnTo>
                      <a:pt x="1904" y="67"/>
                    </a:lnTo>
                    <a:lnTo>
                      <a:pt x="1901" y="65"/>
                    </a:lnTo>
                    <a:lnTo>
                      <a:pt x="1897" y="63"/>
                    </a:lnTo>
                    <a:lnTo>
                      <a:pt x="1893" y="60"/>
                    </a:lnTo>
                    <a:lnTo>
                      <a:pt x="1883" y="57"/>
                    </a:lnTo>
                    <a:lnTo>
                      <a:pt x="1872" y="56"/>
                    </a:lnTo>
                    <a:lnTo>
                      <a:pt x="1867" y="56"/>
                    </a:lnTo>
                    <a:lnTo>
                      <a:pt x="1862" y="57"/>
                    </a:lnTo>
                    <a:lnTo>
                      <a:pt x="1856" y="59"/>
                    </a:lnTo>
                    <a:lnTo>
                      <a:pt x="1851" y="60"/>
                    </a:lnTo>
                    <a:lnTo>
                      <a:pt x="1845" y="64"/>
                    </a:lnTo>
                    <a:lnTo>
                      <a:pt x="1841" y="66"/>
                    </a:lnTo>
                    <a:lnTo>
                      <a:pt x="1837" y="70"/>
                    </a:lnTo>
                    <a:lnTo>
                      <a:pt x="1833" y="75"/>
                    </a:lnTo>
                    <a:lnTo>
                      <a:pt x="1829" y="79"/>
                    </a:lnTo>
                    <a:lnTo>
                      <a:pt x="1826" y="84"/>
                    </a:lnTo>
                    <a:lnTo>
                      <a:pt x="1823" y="91"/>
                    </a:lnTo>
                    <a:lnTo>
                      <a:pt x="1821" y="96"/>
                    </a:lnTo>
                    <a:lnTo>
                      <a:pt x="1818" y="103"/>
                    </a:lnTo>
                    <a:lnTo>
                      <a:pt x="1817" y="111"/>
                    </a:lnTo>
                    <a:lnTo>
                      <a:pt x="1816" y="117"/>
                    </a:lnTo>
                    <a:lnTo>
                      <a:pt x="1816" y="126"/>
                    </a:lnTo>
                    <a:lnTo>
                      <a:pt x="1816" y="133"/>
                    </a:lnTo>
                    <a:lnTo>
                      <a:pt x="1817" y="141"/>
                    </a:lnTo>
                    <a:lnTo>
                      <a:pt x="1818" y="147"/>
                    </a:lnTo>
                    <a:lnTo>
                      <a:pt x="1820" y="153"/>
                    </a:lnTo>
                    <a:lnTo>
                      <a:pt x="1823" y="160"/>
                    </a:lnTo>
                    <a:lnTo>
                      <a:pt x="1825" y="165"/>
                    </a:lnTo>
                    <a:lnTo>
                      <a:pt x="1828" y="170"/>
                    </a:lnTo>
                    <a:lnTo>
                      <a:pt x="1831" y="174"/>
                    </a:lnTo>
                    <a:lnTo>
                      <a:pt x="1836" y="179"/>
                    </a:lnTo>
                    <a:lnTo>
                      <a:pt x="1840" y="182"/>
                    </a:lnTo>
                    <a:lnTo>
                      <a:pt x="1844" y="185"/>
                    </a:lnTo>
                    <a:lnTo>
                      <a:pt x="1849" y="189"/>
                    </a:lnTo>
                    <a:lnTo>
                      <a:pt x="1854" y="190"/>
                    </a:lnTo>
                    <a:lnTo>
                      <a:pt x="1860" y="192"/>
                    </a:lnTo>
                    <a:lnTo>
                      <a:pt x="1865" y="193"/>
                    </a:lnTo>
                    <a:lnTo>
                      <a:pt x="1870" y="193"/>
                    </a:lnTo>
                    <a:lnTo>
                      <a:pt x="1876" y="193"/>
                    </a:lnTo>
                    <a:lnTo>
                      <a:pt x="1882" y="192"/>
                    </a:lnTo>
                    <a:lnTo>
                      <a:pt x="1888" y="190"/>
                    </a:lnTo>
                    <a:lnTo>
                      <a:pt x="1893" y="187"/>
                    </a:lnTo>
                    <a:lnTo>
                      <a:pt x="1898" y="184"/>
                    </a:lnTo>
                    <a:lnTo>
                      <a:pt x="1903" y="181"/>
                    </a:lnTo>
                    <a:lnTo>
                      <a:pt x="1906" y="176"/>
                    </a:lnTo>
                    <a:lnTo>
                      <a:pt x="1909" y="171"/>
                    </a:lnTo>
                    <a:lnTo>
                      <a:pt x="1910" y="171"/>
                    </a:lnTo>
                    <a:lnTo>
                      <a:pt x="1912" y="190"/>
                    </a:lnTo>
                    <a:lnTo>
                      <a:pt x="1947" y="190"/>
                    </a:lnTo>
                    <a:lnTo>
                      <a:pt x="1947" y="182"/>
                    </a:lnTo>
                    <a:lnTo>
                      <a:pt x="1946" y="173"/>
                    </a:lnTo>
                    <a:lnTo>
                      <a:pt x="1946" y="162"/>
                    </a:lnTo>
                    <a:lnTo>
                      <a:pt x="1946" y="151"/>
                    </a:lnTo>
                    <a:lnTo>
                      <a:pt x="1946" y="0"/>
                    </a:lnTo>
                    <a:lnTo>
                      <a:pt x="1907" y="0"/>
                    </a:lnTo>
                    <a:close/>
                    <a:moveTo>
                      <a:pt x="1907" y="132"/>
                    </a:moveTo>
                    <a:lnTo>
                      <a:pt x="1906" y="136"/>
                    </a:lnTo>
                    <a:lnTo>
                      <a:pt x="1906" y="141"/>
                    </a:lnTo>
                    <a:lnTo>
                      <a:pt x="1905" y="145"/>
                    </a:lnTo>
                    <a:lnTo>
                      <a:pt x="1903" y="148"/>
                    </a:lnTo>
                    <a:lnTo>
                      <a:pt x="1901" y="152"/>
                    </a:lnTo>
                    <a:lnTo>
                      <a:pt x="1897" y="155"/>
                    </a:lnTo>
                    <a:lnTo>
                      <a:pt x="1894" y="157"/>
                    </a:lnTo>
                    <a:lnTo>
                      <a:pt x="1891" y="160"/>
                    </a:lnTo>
                    <a:lnTo>
                      <a:pt x="1887" y="160"/>
                    </a:lnTo>
                    <a:lnTo>
                      <a:pt x="1883" y="161"/>
                    </a:lnTo>
                    <a:lnTo>
                      <a:pt x="1877" y="160"/>
                    </a:lnTo>
                    <a:lnTo>
                      <a:pt x="1871" y="158"/>
                    </a:lnTo>
                    <a:lnTo>
                      <a:pt x="1867" y="155"/>
                    </a:lnTo>
                    <a:lnTo>
                      <a:pt x="1863" y="151"/>
                    </a:lnTo>
                    <a:lnTo>
                      <a:pt x="1860" y="145"/>
                    </a:lnTo>
                    <a:lnTo>
                      <a:pt x="1857" y="140"/>
                    </a:lnTo>
                    <a:lnTo>
                      <a:pt x="1856" y="133"/>
                    </a:lnTo>
                    <a:lnTo>
                      <a:pt x="1856" y="124"/>
                    </a:lnTo>
                    <a:lnTo>
                      <a:pt x="1856" y="117"/>
                    </a:lnTo>
                    <a:lnTo>
                      <a:pt x="1857" y="109"/>
                    </a:lnTo>
                    <a:lnTo>
                      <a:pt x="1860" y="104"/>
                    </a:lnTo>
                    <a:lnTo>
                      <a:pt x="1863" y="98"/>
                    </a:lnTo>
                    <a:lnTo>
                      <a:pt x="1866" y="94"/>
                    </a:lnTo>
                    <a:lnTo>
                      <a:pt x="1871" y="91"/>
                    </a:lnTo>
                    <a:lnTo>
                      <a:pt x="1877" y="88"/>
                    </a:lnTo>
                    <a:lnTo>
                      <a:pt x="1883" y="87"/>
                    </a:lnTo>
                    <a:lnTo>
                      <a:pt x="1888" y="87"/>
                    </a:lnTo>
                    <a:lnTo>
                      <a:pt x="1892" y="88"/>
                    </a:lnTo>
                    <a:lnTo>
                      <a:pt x="1895" y="91"/>
                    </a:lnTo>
                    <a:lnTo>
                      <a:pt x="1898" y="93"/>
                    </a:lnTo>
                    <a:lnTo>
                      <a:pt x="1901" y="96"/>
                    </a:lnTo>
                    <a:lnTo>
                      <a:pt x="1903" y="99"/>
                    </a:lnTo>
                    <a:lnTo>
                      <a:pt x="1905" y="103"/>
                    </a:lnTo>
                    <a:lnTo>
                      <a:pt x="1906" y="107"/>
                    </a:lnTo>
                    <a:lnTo>
                      <a:pt x="1906" y="111"/>
                    </a:lnTo>
                    <a:lnTo>
                      <a:pt x="1907" y="115"/>
                    </a:lnTo>
                    <a:lnTo>
                      <a:pt x="1907" y="132"/>
                    </a:lnTo>
                    <a:close/>
                    <a:moveTo>
                      <a:pt x="2085" y="190"/>
                    </a:moveTo>
                    <a:lnTo>
                      <a:pt x="2084" y="176"/>
                    </a:lnTo>
                    <a:lnTo>
                      <a:pt x="2083" y="158"/>
                    </a:lnTo>
                    <a:lnTo>
                      <a:pt x="2083" y="113"/>
                    </a:lnTo>
                    <a:lnTo>
                      <a:pt x="2083" y="102"/>
                    </a:lnTo>
                    <a:lnTo>
                      <a:pt x="2081" y="91"/>
                    </a:lnTo>
                    <a:lnTo>
                      <a:pt x="2077" y="82"/>
                    </a:lnTo>
                    <a:lnTo>
                      <a:pt x="2071" y="73"/>
                    </a:lnTo>
                    <a:lnTo>
                      <a:pt x="2068" y="69"/>
                    </a:lnTo>
                    <a:lnTo>
                      <a:pt x="2064" y="66"/>
                    </a:lnTo>
                    <a:lnTo>
                      <a:pt x="2059" y="63"/>
                    </a:lnTo>
                    <a:lnTo>
                      <a:pt x="2054" y="60"/>
                    </a:lnTo>
                    <a:lnTo>
                      <a:pt x="2049" y="58"/>
                    </a:lnTo>
                    <a:lnTo>
                      <a:pt x="2042" y="57"/>
                    </a:lnTo>
                    <a:lnTo>
                      <a:pt x="2036" y="56"/>
                    </a:lnTo>
                    <a:lnTo>
                      <a:pt x="2028" y="56"/>
                    </a:lnTo>
                    <a:lnTo>
                      <a:pt x="2012" y="57"/>
                    </a:lnTo>
                    <a:lnTo>
                      <a:pt x="1998" y="60"/>
                    </a:lnTo>
                    <a:lnTo>
                      <a:pt x="1987" y="64"/>
                    </a:lnTo>
                    <a:lnTo>
                      <a:pt x="1978" y="68"/>
                    </a:lnTo>
                    <a:lnTo>
                      <a:pt x="1986" y="94"/>
                    </a:lnTo>
                    <a:lnTo>
                      <a:pt x="1992" y="91"/>
                    </a:lnTo>
                    <a:lnTo>
                      <a:pt x="2001" y="87"/>
                    </a:lnTo>
                    <a:lnTo>
                      <a:pt x="2011" y="85"/>
                    </a:lnTo>
                    <a:lnTo>
                      <a:pt x="2020" y="84"/>
                    </a:lnTo>
                    <a:lnTo>
                      <a:pt x="2027" y="85"/>
                    </a:lnTo>
                    <a:lnTo>
                      <a:pt x="2032" y="86"/>
                    </a:lnTo>
                    <a:lnTo>
                      <a:pt x="2037" y="87"/>
                    </a:lnTo>
                    <a:lnTo>
                      <a:pt x="2040" y="89"/>
                    </a:lnTo>
                    <a:lnTo>
                      <a:pt x="2042" y="93"/>
                    </a:lnTo>
                    <a:lnTo>
                      <a:pt x="2043" y="95"/>
                    </a:lnTo>
                    <a:lnTo>
                      <a:pt x="2043" y="98"/>
                    </a:lnTo>
                    <a:lnTo>
                      <a:pt x="2044" y="101"/>
                    </a:lnTo>
                    <a:lnTo>
                      <a:pt x="2044" y="103"/>
                    </a:lnTo>
                    <a:lnTo>
                      <a:pt x="2028" y="104"/>
                    </a:lnTo>
                    <a:lnTo>
                      <a:pt x="2013" y="106"/>
                    </a:lnTo>
                    <a:lnTo>
                      <a:pt x="2001" y="109"/>
                    </a:lnTo>
                    <a:lnTo>
                      <a:pt x="1990" y="115"/>
                    </a:lnTo>
                    <a:lnTo>
                      <a:pt x="1985" y="118"/>
                    </a:lnTo>
                    <a:lnTo>
                      <a:pt x="1982" y="122"/>
                    </a:lnTo>
                    <a:lnTo>
                      <a:pt x="1977" y="126"/>
                    </a:lnTo>
                    <a:lnTo>
                      <a:pt x="1975" y="131"/>
                    </a:lnTo>
                    <a:lnTo>
                      <a:pt x="1973" y="135"/>
                    </a:lnTo>
                    <a:lnTo>
                      <a:pt x="1971" y="141"/>
                    </a:lnTo>
                    <a:lnTo>
                      <a:pt x="1970" y="146"/>
                    </a:lnTo>
                    <a:lnTo>
                      <a:pt x="1970" y="153"/>
                    </a:lnTo>
                    <a:lnTo>
                      <a:pt x="1970" y="161"/>
                    </a:lnTo>
                    <a:lnTo>
                      <a:pt x="1972" y="167"/>
                    </a:lnTo>
                    <a:lnTo>
                      <a:pt x="1975" y="174"/>
                    </a:lnTo>
                    <a:lnTo>
                      <a:pt x="1980" y="181"/>
                    </a:lnTo>
                    <a:lnTo>
                      <a:pt x="1986" y="185"/>
                    </a:lnTo>
                    <a:lnTo>
                      <a:pt x="1993" y="190"/>
                    </a:lnTo>
                    <a:lnTo>
                      <a:pt x="2001" y="192"/>
                    </a:lnTo>
                    <a:lnTo>
                      <a:pt x="2011" y="193"/>
                    </a:lnTo>
                    <a:lnTo>
                      <a:pt x="2022" y="192"/>
                    </a:lnTo>
                    <a:lnTo>
                      <a:pt x="2031" y="189"/>
                    </a:lnTo>
                    <a:lnTo>
                      <a:pt x="2036" y="186"/>
                    </a:lnTo>
                    <a:lnTo>
                      <a:pt x="2040" y="184"/>
                    </a:lnTo>
                    <a:lnTo>
                      <a:pt x="2043" y="181"/>
                    </a:lnTo>
                    <a:lnTo>
                      <a:pt x="2046" y="176"/>
                    </a:lnTo>
                    <a:lnTo>
                      <a:pt x="2047" y="176"/>
                    </a:lnTo>
                    <a:lnTo>
                      <a:pt x="2050" y="190"/>
                    </a:lnTo>
                    <a:lnTo>
                      <a:pt x="2085" y="190"/>
                    </a:lnTo>
                    <a:close/>
                    <a:moveTo>
                      <a:pt x="2045" y="142"/>
                    </a:moveTo>
                    <a:lnTo>
                      <a:pt x="2045" y="146"/>
                    </a:lnTo>
                    <a:lnTo>
                      <a:pt x="2044" y="150"/>
                    </a:lnTo>
                    <a:lnTo>
                      <a:pt x="2041" y="155"/>
                    </a:lnTo>
                    <a:lnTo>
                      <a:pt x="2037" y="160"/>
                    </a:lnTo>
                    <a:lnTo>
                      <a:pt x="2034" y="162"/>
                    </a:lnTo>
                    <a:lnTo>
                      <a:pt x="2031" y="163"/>
                    </a:lnTo>
                    <a:lnTo>
                      <a:pt x="2027" y="164"/>
                    </a:lnTo>
                    <a:lnTo>
                      <a:pt x="2024" y="164"/>
                    </a:lnTo>
                    <a:lnTo>
                      <a:pt x="2020" y="164"/>
                    </a:lnTo>
                    <a:lnTo>
                      <a:pt x="2017" y="163"/>
                    </a:lnTo>
                    <a:lnTo>
                      <a:pt x="2015" y="162"/>
                    </a:lnTo>
                    <a:lnTo>
                      <a:pt x="2013" y="161"/>
                    </a:lnTo>
                    <a:lnTo>
                      <a:pt x="2011" y="158"/>
                    </a:lnTo>
                    <a:lnTo>
                      <a:pt x="2010" y="155"/>
                    </a:lnTo>
                    <a:lnTo>
                      <a:pt x="2009" y="153"/>
                    </a:lnTo>
                    <a:lnTo>
                      <a:pt x="2009" y="148"/>
                    </a:lnTo>
                    <a:lnTo>
                      <a:pt x="2009" y="143"/>
                    </a:lnTo>
                    <a:lnTo>
                      <a:pt x="2011" y="138"/>
                    </a:lnTo>
                    <a:lnTo>
                      <a:pt x="2014" y="135"/>
                    </a:lnTo>
                    <a:lnTo>
                      <a:pt x="2019" y="133"/>
                    </a:lnTo>
                    <a:lnTo>
                      <a:pt x="2025" y="131"/>
                    </a:lnTo>
                    <a:lnTo>
                      <a:pt x="2030" y="130"/>
                    </a:lnTo>
                    <a:lnTo>
                      <a:pt x="2038" y="128"/>
                    </a:lnTo>
                    <a:lnTo>
                      <a:pt x="2045" y="128"/>
                    </a:lnTo>
                    <a:lnTo>
                      <a:pt x="2045" y="14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65" name="Google Shape;265;p36"/>
            <p:cNvGrpSpPr/>
            <p:nvPr/>
          </p:nvGrpSpPr>
          <p:grpSpPr>
            <a:xfrm>
              <a:off x="2946525" y="3012511"/>
              <a:ext cx="1669307" cy="1467776"/>
              <a:chOff x="2767013" y="2514600"/>
              <a:chExt cx="1890709" cy="1727201"/>
            </a:xfrm>
          </p:grpSpPr>
          <p:sp>
            <p:nvSpPr>
              <p:cNvPr id="266" name="Google Shape;266;p36"/>
              <p:cNvSpPr/>
              <p:nvPr/>
            </p:nvSpPr>
            <p:spPr>
              <a:xfrm>
                <a:off x="2767013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7" y="0"/>
                    </a:moveTo>
                    <a:lnTo>
                      <a:pt x="3449" y="0"/>
                    </a:lnTo>
                    <a:lnTo>
                      <a:pt x="3462" y="1"/>
                    </a:lnTo>
                    <a:lnTo>
                      <a:pt x="3475" y="3"/>
                    </a:lnTo>
                    <a:lnTo>
                      <a:pt x="3487" y="5"/>
                    </a:lnTo>
                    <a:lnTo>
                      <a:pt x="3497" y="10"/>
                    </a:lnTo>
                    <a:lnTo>
                      <a:pt x="3508" y="16"/>
                    </a:lnTo>
                    <a:lnTo>
                      <a:pt x="3519" y="22"/>
                    </a:lnTo>
                    <a:lnTo>
                      <a:pt x="3529" y="30"/>
                    </a:lnTo>
                    <a:lnTo>
                      <a:pt x="3537" y="39"/>
                    </a:lnTo>
                    <a:lnTo>
                      <a:pt x="3546" y="48"/>
                    </a:lnTo>
                    <a:lnTo>
                      <a:pt x="3552" y="58"/>
                    </a:lnTo>
                    <a:lnTo>
                      <a:pt x="3559" y="69"/>
                    </a:lnTo>
                    <a:lnTo>
                      <a:pt x="3564" y="80"/>
                    </a:lnTo>
                    <a:lnTo>
                      <a:pt x="3569" y="92"/>
                    </a:lnTo>
                    <a:lnTo>
                      <a:pt x="3572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2" y="3162"/>
                    </a:lnTo>
                    <a:lnTo>
                      <a:pt x="3569" y="3174"/>
                    </a:lnTo>
                    <a:lnTo>
                      <a:pt x="3564" y="3186"/>
                    </a:lnTo>
                    <a:lnTo>
                      <a:pt x="3559" y="3197"/>
                    </a:lnTo>
                    <a:lnTo>
                      <a:pt x="3552" y="3209"/>
                    </a:lnTo>
                    <a:lnTo>
                      <a:pt x="3546" y="3219"/>
                    </a:lnTo>
                    <a:lnTo>
                      <a:pt x="3537" y="3227"/>
                    </a:lnTo>
                    <a:lnTo>
                      <a:pt x="3529" y="3235"/>
                    </a:lnTo>
                    <a:lnTo>
                      <a:pt x="3519" y="3243"/>
                    </a:lnTo>
                    <a:lnTo>
                      <a:pt x="3508" y="3250"/>
                    </a:lnTo>
                    <a:lnTo>
                      <a:pt x="3497" y="3255"/>
                    </a:lnTo>
                    <a:lnTo>
                      <a:pt x="3487" y="3259"/>
                    </a:lnTo>
                    <a:lnTo>
                      <a:pt x="3475" y="3262"/>
                    </a:lnTo>
                    <a:lnTo>
                      <a:pt x="3462" y="3264"/>
                    </a:lnTo>
                    <a:lnTo>
                      <a:pt x="3449" y="3265"/>
                    </a:lnTo>
                    <a:lnTo>
                      <a:pt x="127" y="3265"/>
                    </a:lnTo>
                    <a:lnTo>
                      <a:pt x="114" y="3264"/>
                    </a:lnTo>
                    <a:lnTo>
                      <a:pt x="102" y="3262"/>
                    </a:lnTo>
                    <a:lnTo>
                      <a:pt x="90" y="3259"/>
                    </a:lnTo>
                    <a:lnTo>
                      <a:pt x="78" y="3255"/>
                    </a:lnTo>
                    <a:lnTo>
                      <a:pt x="67" y="3250"/>
                    </a:lnTo>
                    <a:lnTo>
                      <a:pt x="56" y="3243"/>
                    </a:lnTo>
                    <a:lnTo>
                      <a:pt x="47" y="3235"/>
                    </a:lnTo>
                    <a:lnTo>
                      <a:pt x="38" y="3227"/>
                    </a:lnTo>
                    <a:lnTo>
                      <a:pt x="29" y="3219"/>
                    </a:lnTo>
                    <a:lnTo>
                      <a:pt x="22" y="3209"/>
                    </a:lnTo>
                    <a:lnTo>
                      <a:pt x="15" y="3197"/>
                    </a:lnTo>
                    <a:lnTo>
                      <a:pt x="10" y="3186"/>
                    </a:lnTo>
                    <a:lnTo>
                      <a:pt x="6" y="3174"/>
                    </a:lnTo>
                    <a:lnTo>
                      <a:pt x="4" y="3162"/>
                    </a:lnTo>
                    <a:lnTo>
                      <a:pt x="1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4" y="105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5" y="69"/>
                    </a:lnTo>
                    <a:lnTo>
                      <a:pt x="22" y="58"/>
                    </a:lnTo>
                    <a:lnTo>
                      <a:pt x="29" y="48"/>
                    </a:lnTo>
                    <a:lnTo>
                      <a:pt x="38" y="39"/>
                    </a:lnTo>
                    <a:lnTo>
                      <a:pt x="47" y="30"/>
                    </a:lnTo>
                    <a:lnTo>
                      <a:pt x="56" y="22"/>
                    </a:lnTo>
                    <a:lnTo>
                      <a:pt x="67" y="16"/>
                    </a:lnTo>
                    <a:lnTo>
                      <a:pt x="78" y="10"/>
                    </a:lnTo>
                    <a:lnTo>
                      <a:pt x="90" y="5"/>
                    </a:lnTo>
                    <a:lnTo>
                      <a:pt x="102" y="3"/>
                    </a:lnTo>
                    <a:lnTo>
                      <a:pt x="114" y="1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7" name="Google Shape;267;p36"/>
              <p:cNvSpPr/>
              <p:nvPr/>
            </p:nvSpPr>
            <p:spPr>
              <a:xfrm>
                <a:off x="2965450" y="3136900"/>
                <a:ext cx="1392240" cy="581026"/>
              </a:xfrm>
              <a:custGeom>
                <a:rect b="b" l="l" r="r" t="t"/>
                <a:pathLst>
                  <a:path extrusionOk="0" h="1098" w="2631">
                    <a:moveTo>
                      <a:pt x="195" y="172"/>
                    </a:moveTo>
                    <a:lnTo>
                      <a:pt x="215" y="172"/>
                    </a:lnTo>
                    <a:lnTo>
                      <a:pt x="215" y="106"/>
                    </a:lnTo>
                    <a:lnTo>
                      <a:pt x="224" y="108"/>
                    </a:lnTo>
                    <a:lnTo>
                      <a:pt x="232" y="108"/>
                    </a:lnTo>
                    <a:lnTo>
                      <a:pt x="240" y="108"/>
                    </a:lnTo>
                    <a:lnTo>
                      <a:pt x="246" y="106"/>
                    </a:lnTo>
                    <a:lnTo>
                      <a:pt x="253" y="105"/>
                    </a:lnTo>
                    <a:lnTo>
                      <a:pt x="259" y="103"/>
                    </a:lnTo>
                    <a:lnTo>
                      <a:pt x="266" y="101"/>
                    </a:lnTo>
                    <a:lnTo>
                      <a:pt x="271" y="98"/>
                    </a:lnTo>
                    <a:lnTo>
                      <a:pt x="277" y="94"/>
                    </a:lnTo>
                    <a:lnTo>
                      <a:pt x="281" y="90"/>
                    </a:lnTo>
                    <a:lnTo>
                      <a:pt x="286" y="83"/>
                    </a:lnTo>
                    <a:lnTo>
                      <a:pt x="290" y="75"/>
                    </a:lnTo>
                    <a:lnTo>
                      <a:pt x="292" y="65"/>
                    </a:lnTo>
                    <a:lnTo>
                      <a:pt x="293" y="55"/>
                    </a:lnTo>
                    <a:lnTo>
                      <a:pt x="292" y="45"/>
                    </a:lnTo>
                    <a:lnTo>
                      <a:pt x="290" y="35"/>
                    </a:lnTo>
                    <a:lnTo>
                      <a:pt x="285" y="27"/>
                    </a:lnTo>
                    <a:lnTo>
                      <a:pt x="279" y="21"/>
                    </a:lnTo>
                    <a:lnTo>
                      <a:pt x="276" y="17"/>
                    </a:lnTo>
                    <a:lnTo>
                      <a:pt x="271" y="15"/>
                    </a:lnTo>
                    <a:lnTo>
                      <a:pt x="266" y="13"/>
                    </a:lnTo>
                    <a:lnTo>
                      <a:pt x="260" y="11"/>
                    </a:lnTo>
                    <a:lnTo>
                      <a:pt x="249" y="8"/>
                    </a:lnTo>
                    <a:lnTo>
                      <a:pt x="234" y="7"/>
                    </a:lnTo>
                    <a:lnTo>
                      <a:pt x="223" y="7"/>
                    </a:lnTo>
                    <a:lnTo>
                      <a:pt x="212" y="8"/>
                    </a:lnTo>
                    <a:lnTo>
                      <a:pt x="203" y="10"/>
                    </a:lnTo>
                    <a:lnTo>
                      <a:pt x="195" y="11"/>
                    </a:lnTo>
                    <a:lnTo>
                      <a:pt x="195" y="172"/>
                    </a:lnTo>
                    <a:close/>
                    <a:moveTo>
                      <a:pt x="215" y="25"/>
                    </a:moveTo>
                    <a:lnTo>
                      <a:pt x="223" y="24"/>
                    </a:lnTo>
                    <a:lnTo>
                      <a:pt x="234" y="24"/>
                    </a:lnTo>
                    <a:lnTo>
                      <a:pt x="243" y="24"/>
                    </a:lnTo>
                    <a:lnTo>
                      <a:pt x="251" y="26"/>
                    </a:lnTo>
                    <a:lnTo>
                      <a:pt x="256" y="28"/>
                    </a:lnTo>
                    <a:lnTo>
                      <a:pt x="261" y="32"/>
                    </a:lnTo>
                    <a:lnTo>
                      <a:pt x="267" y="36"/>
                    </a:lnTo>
                    <a:lnTo>
                      <a:pt x="270" y="42"/>
                    </a:lnTo>
                    <a:lnTo>
                      <a:pt x="271" y="49"/>
                    </a:lnTo>
                    <a:lnTo>
                      <a:pt x="272" y="56"/>
                    </a:lnTo>
                    <a:lnTo>
                      <a:pt x="271" y="64"/>
                    </a:lnTo>
                    <a:lnTo>
                      <a:pt x="269" y="71"/>
                    </a:lnTo>
                    <a:lnTo>
                      <a:pt x="266" y="78"/>
                    </a:lnTo>
                    <a:lnTo>
                      <a:pt x="261" y="82"/>
                    </a:lnTo>
                    <a:lnTo>
                      <a:pt x="256" y="86"/>
                    </a:lnTo>
                    <a:lnTo>
                      <a:pt x="250" y="89"/>
                    </a:lnTo>
                    <a:lnTo>
                      <a:pt x="241" y="91"/>
                    </a:lnTo>
                    <a:lnTo>
                      <a:pt x="232" y="91"/>
                    </a:lnTo>
                    <a:lnTo>
                      <a:pt x="223" y="91"/>
                    </a:lnTo>
                    <a:lnTo>
                      <a:pt x="215" y="90"/>
                    </a:lnTo>
                    <a:lnTo>
                      <a:pt x="215" y="25"/>
                    </a:lnTo>
                    <a:close/>
                    <a:moveTo>
                      <a:pt x="315" y="172"/>
                    </a:moveTo>
                    <a:lnTo>
                      <a:pt x="336" y="172"/>
                    </a:lnTo>
                    <a:lnTo>
                      <a:pt x="336" y="110"/>
                    </a:lnTo>
                    <a:lnTo>
                      <a:pt x="337" y="104"/>
                    </a:lnTo>
                    <a:lnTo>
                      <a:pt x="337" y="100"/>
                    </a:lnTo>
                    <a:lnTo>
                      <a:pt x="339" y="94"/>
                    </a:lnTo>
                    <a:lnTo>
                      <a:pt x="340" y="89"/>
                    </a:lnTo>
                    <a:lnTo>
                      <a:pt x="344" y="84"/>
                    </a:lnTo>
                    <a:lnTo>
                      <a:pt x="347" y="80"/>
                    </a:lnTo>
                    <a:lnTo>
                      <a:pt x="351" y="76"/>
                    </a:lnTo>
                    <a:lnTo>
                      <a:pt x="355" y="74"/>
                    </a:lnTo>
                    <a:lnTo>
                      <a:pt x="360" y="73"/>
                    </a:lnTo>
                    <a:lnTo>
                      <a:pt x="365" y="72"/>
                    </a:lnTo>
                    <a:lnTo>
                      <a:pt x="369" y="72"/>
                    </a:lnTo>
                    <a:lnTo>
                      <a:pt x="373" y="73"/>
                    </a:lnTo>
                    <a:lnTo>
                      <a:pt x="373" y="53"/>
                    </a:lnTo>
                    <a:lnTo>
                      <a:pt x="369" y="52"/>
                    </a:lnTo>
                    <a:lnTo>
                      <a:pt x="366" y="52"/>
                    </a:lnTo>
                    <a:lnTo>
                      <a:pt x="361" y="52"/>
                    </a:lnTo>
                    <a:lnTo>
                      <a:pt x="357" y="54"/>
                    </a:lnTo>
                    <a:lnTo>
                      <a:pt x="351" y="56"/>
                    </a:lnTo>
                    <a:lnTo>
                      <a:pt x="347" y="59"/>
                    </a:lnTo>
                    <a:lnTo>
                      <a:pt x="344" y="63"/>
                    </a:lnTo>
                    <a:lnTo>
                      <a:pt x="340" y="67"/>
                    </a:lnTo>
                    <a:lnTo>
                      <a:pt x="337" y="72"/>
                    </a:lnTo>
                    <a:lnTo>
                      <a:pt x="335" y="78"/>
                    </a:lnTo>
                    <a:lnTo>
                      <a:pt x="334" y="78"/>
                    </a:lnTo>
                    <a:lnTo>
                      <a:pt x="333" y="54"/>
                    </a:lnTo>
                    <a:lnTo>
                      <a:pt x="315" y="54"/>
                    </a:lnTo>
                    <a:lnTo>
                      <a:pt x="315" y="63"/>
                    </a:lnTo>
                    <a:lnTo>
                      <a:pt x="315" y="72"/>
                    </a:lnTo>
                    <a:lnTo>
                      <a:pt x="315" y="81"/>
                    </a:lnTo>
                    <a:lnTo>
                      <a:pt x="315" y="91"/>
                    </a:lnTo>
                    <a:lnTo>
                      <a:pt x="315" y="172"/>
                    </a:lnTo>
                    <a:close/>
                    <a:moveTo>
                      <a:pt x="439" y="52"/>
                    </a:moveTo>
                    <a:lnTo>
                      <a:pt x="428" y="53"/>
                    </a:lnTo>
                    <a:lnTo>
                      <a:pt x="417" y="56"/>
                    </a:lnTo>
                    <a:lnTo>
                      <a:pt x="412" y="59"/>
                    </a:lnTo>
                    <a:lnTo>
                      <a:pt x="407" y="61"/>
                    </a:lnTo>
                    <a:lnTo>
                      <a:pt x="403" y="64"/>
                    </a:lnTo>
                    <a:lnTo>
                      <a:pt x="399" y="69"/>
                    </a:lnTo>
                    <a:lnTo>
                      <a:pt x="395" y="73"/>
                    </a:lnTo>
                    <a:lnTo>
                      <a:pt x="392" y="78"/>
                    </a:lnTo>
                    <a:lnTo>
                      <a:pt x="389" y="82"/>
                    </a:lnTo>
                    <a:lnTo>
                      <a:pt x="387" y="88"/>
                    </a:lnTo>
                    <a:lnTo>
                      <a:pt x="385" y="94"/>
                    </a:lnTo>
                    <a:lnTo>
                      <a:pt x="384" y="101"/>
                    </a:lnTo>
                    <a:lnTo>
                      <a:pt x="382" y="108"/>
                    </a:lnTo>
                    <a:lnTo>
                      <a:pt x="382" y="114"/>
                    </a:lnTo>
                    <a:lnTo>
                      <a:pt x="382" y="121"/>
                    </a:lnTo>
                    <a:lnTo>
                      <a:pt x="384" y="128"/>
                    </a:lnTo>
                    <a:lnTo>
                      <a:pt x="385" y="134"/>
                    </a:lnTo>
                    <a:lnTo>
                      <a:pt x="387" y="140"/>
                    </a:lnTo>
                    <a:lnTo>
                      <a:pt x="389" y="145"/>
                    </a:lnTo>
                    <a:lnTo>
                      <a:pt x="391" y="150"/>
                    </a:lnTo>
                    <a:lnTo>
                      <a:pt x="394" y="154"/>
                    </a:lnTo>
                    <a:lnTo>
                      <a:pt x="399" y="159"/>
                    </a:lnTo>
                    <a:lnTo>
                      <a:pt x="402" y="162"/>
                    </a:lnTo>
                    <a:lnTo>
                      <a:pt x="406" y="166"/>
                    </a:lnTo>
                    <a:lnTo>
                      <a:pt x="411" y="169"/>
                    </a:lnTo>
                    <a:lnTo>
                      <a:pt x="416" y="171"/>
                    </a:lnTo>
                    <a:lnTo>
                      <a:pt x="426" y="174"/>
                    </a:lnTo>
                    <a:lnTo>
                      <a:pt x="438" y="176"/>
                    </a:lnTo>
                    <a:lnTo>
                      <a:pt x="447" y="174"/>
                    </a:lnTo>
                    <a:lnTo>
                      <a:pt x="458" y="171"/>
                    </a:lnTo>
                    <a:lnTo>
                      <a:pt x="467" y="167"/>
                    </a:lnTo>
                    <a:lnTo>
                      <a:pt x="475" y="160"/>
                    </a:lnTo>
                    <a:lnTo>
                      <a:pt x="480" y="155"/>
                    </a:lnTo>
                    <a:lnTo>
                      <a:pt x="483" y="151"/>
                    </a:lnTo>
                    <a:lnTo>
                      <a:pt x="486" y="147"/>
                    </a:lnTo>
                    <a:lnTo>
                      <a:pt x="489" y="141"/>
                    </a:lnTo>
                    <a:lnTo>
                      <a:pt x="492" y="134"/>
                    </a:lnTo>
                    <a:lnTo>
                      <a:pt x="493" y="128"/>
                    </a:lnTo>
                    <a:lnTo>
                      <a:pt x="494" y="120"/>
                    </a:lnTo>
                    <a:lnTo>
                      <a:pt x="494" y="112"/>
                    </a:lnTo>
                    <a:lnTo>
                      <a:pt x="493" y="100"/>
                    </a:lnTo>
                    <a:lnTo>
                      <a:pt x="490" y="88"/>
                    </a:lnTo>
                    <a:lnTo>
                      <a:pt x="488" y="82"/>
                    </a:lnTo>
                    <a:lnTo>
                      <a:pt x="485" y="78"/>
                    </a:lnTo>
                    <a:lnTo>
                      <a:pt x="482" y="73"/>
                    </a:lnTo>
                    <a:lnTo>
                      <a:pt x="479" y="69"/>
                    </a:lnTo>
                    <a:lnTo>
                      <a:pt x="475" y="65"/>
                    </a:lnTo>
                    <a:lnTo>
                      <a:pt x="471" y="62"/>
                    </a:lnTo>
                    <a:lnTo>
                      <a:pt x="467" y="59"/>
                    </a:lnTo>
                    <a:lnTo>
                      <a:pt x="461" y="56"/>
                    </a:lnTo>
                    <a:lnTo>
                      <a:pt x="456" y="54"/>
                    </a:lnTo>
                    <a:lnTo>
                      <a:pt x="450" y="53"/>
                    </a:lnTo>
                    <a:lnTo>
                      <a:pt x="445" y="52"/>
                    </a:lnTo>
                    <a:lnTo>
                      <a:pt x="439" y="52"/>
                    </a:lnTo>
                    <a:close/>
                    <a:moveTo>
                      <a:pt x="439" y="67"/>
                    </a:moveTo>
                    <a:lnTo>
                      <a:pt x="443" y="69"/>
                    </a:lnTo>
                    <a:lnTo>
                      <a:pt x="447" y="69"/>
                    </a:lnTo>
                    <a:lnTo>
                      <a:pt x="450" y="71"/>
                    </a:lnTo>
                    <a:lnTo>
                      <a:pt x="454" y="72"/>
                    </a:lnTo>
                    <a:lnTo>
                      <a:pt x="460" y="78"/>
                    </a:lnTo>
                    <a:lnTo>
                      <a:pt x="465" y="83"/>
                    </a:lnTo>
                    <a:lnTo>
                      <a:pt x="469" y="90"/>
                    </a:lnTo>
                    <a:lnTo>
                      <a:pt x="471" y="98"/>
                    </a:lnTo>
                    <a:lnTo>
                      <a:pt x="472" y="105"/>
                    </a:lnTo>
                    <a:lnTo>
                      <a:pt x="473" y="113"/>
                    </a:lnTo>
                    <a:lnTo>
                      <a:pt x="472" y="123"/>
                    </a:lnTo>
                    <a:lnTo>
                      <a:pt x="470" y="132"/>
                    </a:lnTo>
                    <a:lnTo>
                      <a:pt x="467" y="140"/>
                    </a:lnTo>
                    <a:lnTo>
                      <a:pt x="462" y="147"/>
                    </a:lnTo>
                    <a:lnTo>
                      <a:pt x="458" y="151"/>
                    </a:lnTo>
                    <a:lnTo>
                      <a:pt x="452" y="155"/>
                    </a:lnTo>
                    <a:lnTo>
                      <a:pt x="445" y="158"/>
                    </a:lnTo>
                    <a:lnTo>
                      <a:pt x="438" y="159"/>
                    </a:lnTo>
                    <a:lnTo>
                      <a:pt x="431" y="158"/>
                    </a:lnTo>
                    <a:lnTo>
                      <a:pt x="425" y="155"/>
                    </a:lnTo>
                    <a:lnTo>
                      <a:pt x="418" y="151"/>
                    </a:lnTo>
                    <a:lnTo>
                      <a:pt x="413" y="145"/>
                    </a:lnTo>
                    <a:lnTo>
                      <a:pt x="409" y="140"/>
                    </a:lnTo>
                    <a:lnTo>
                      <a:pt x="406" y="132"/>
                    </a:lnTo>
                    <a:lnTo>
                      <a:pt x="404" y="123"/>
                    </a:lnTo>
                    <a:lnTo>
                      <a:pt x="403" y="113"/>
                    </a:lnTo>
                    <a:lnTo>
                      <a:pt x="404" y="105"/>
                    </a:lnTo>
                    <a:lnTo>
                      <a:pt x="405" y="98"/>
                    </a:lnTo>
                    <a:lnTo>
                      <a:pt x="408" y="90"/>
                    </a:lnTo>
                    <a:lnTo>
                      <a:pt x="412" y="82"/>
                    </a:lnTo>
                    <a:lnTo>
                      <a:pt x="417" y="76"/>
                    </a:lnTo>
                    <a:lnTo>
                      <a:pt x="422" y="72"/>
                    </a:lnTo>
                    <a:lnTo>
                      <a:pt x="430" y="69"/>
                    </a:lnTo>
                    <a:lnTo>
                      <a:pt x="439" y="67"/>
                    </a:lnTo>
                    <a:close/>
                    <a:moveTo>
                      <a:pt x="520" y="172"/>
                    </a:moveTo>
                    <a:lnTo>
                      <a:pt x="540" y="172"/>
                    </a:lnTo>
                    <a:lnTo>
                      <a:pt x="540" y="101"/>
                    </a:lnTo>
                    <a:lnTo>
                      <a:pt x="541" y="96"/>
                    </a:lnTo>
                    <a:lnTo>
                      <a:pt x="542" y="91"/>
                    </a:lnTo>
                    <a:lnTo>
                      <a:pt x="543" y="86"/>
                    </a:lnTo>
                    <a:lnTo>
                      <a:pt x="546" y="83"/>
                    </a:lnTo>
                    <a:lnTo>
                      <a:pt x="548" y="80"/>
                    </a:lnTo>
                    <a:lnTo>
                      <a:pt x="551" y="76"/>
                    </a:lnTo>
                    <a:lnTo>
                      <a:pt x="555" y="73"/>
                    </a:lnTo>
                    <a:lnTo>
                      <a:pt x="558" y="71"/>
                    </a:lnTo>
                    <a:lnTo>
                      <a:pt x="563" y="70"/>
                    </a:lnTo>
                    <a:lnTo>
                      <a:pt x="568" y="70"/>
                    </a:lnTo>
                    <a:lnTo>
                      <a:pt x="574" y="70"/>
                    </a:lnTo>
                    <a:lnTo>
                      <a:pt x="578" y="72"/>
                    </a:lnTo>
                    <a:lnTo>
                      <a:pt x="582" y="75"/>
                    </a:lnTo>
                    <a:lnTo>
                      <a:pt x="585" y="79"/>
                    </a:lnTo>
                    <a:lnTo>
                      <a:pt x="588" y="83"/>
                    </a:lnTo>
                    <a:lnTo>
                      <a:pt x="590" y="89"/>
                    </a:lnTo>
                    <a:lnTo>
                      <a:pt x="591" y="95"/>
                    </a:lnTo>
                    <a:lnTo>
                      <a:pt x="592" y="102"/>
                    </a:lnTo>
                    <a:lnTo>
                      <a:pt x="592" y="172"/>
                    </a:lnTo>
                    <a:lnTo>
                      <a:pt x="611" y="172"/>
                    </a:lnTo>
                    <a:lnTo>
                      <a:pt x="611" y="100"/>
                    </a:lnTo>
                    <a:lnTo>
                      <a:pt x="612" y="94"/>
                    </a:lnTo>
                    <a:lnTo>
                      <a:pt x="614" y="89"/>
                    </a:lnTo>
                    <a:lnTo>
                      <a:pt x="615" y="85"/>
                    </a:lnTo>
                    <a:lnTo>
                      <a:pt x="617" y="82"/>
                    </a:lnTo>
                    <a:lnTo>
                      <a:pt x="620" y="79"/>
                    </a:lnTo>
                    <a:lnTo>
                      <a:pt x="622" y="75"/>
                    </a:lnTo>
                    <a:lnTo>
                      <a:pt x="625" y="73"/>
                    </a:lnTo>
                    <a:lnTo>
                      <a:pt x="630" y="71"/>
                    </a:lnTo>
                    <a:lnTo>
                      <a:pt x="634" y="70"/>
                    </a:lnTo>
                    <a:lnTo>
                      <a:pt x="638" y="70"/>
                    </a:lnTo>
                    <a:lnTo>
                      <a:pt x="644" y="70"/>
                    </a:lnTo>
                    <a:lnTo>
                      <a:pt x="649" y="72"/>
                    </a:lnTo>
                    <a:lnTo>
                      <a:pt x="654" y="75"/>
                    </a:lnTo>
                    <a:lnTo>
                      <a:pt x="657" y="79"/>
                    </a:lnTo>
                    <a:lnTo>
                      <a:pt x="659" y="84"/>
                    </a:lnTo>
                    <a:lnTo>
                      <a:pt x="661" y="91"/>
                    </a:lnTo>
                    <a:lnTo>
                      <a:pt x="662" y="98"/>
                    </a:lnTo>
                    <a:lnTo>
                      <a:pt x="663" y="105"/>
                    </a:lnTo>
                    <a:lnTo>
                      <a:pt x="663" y="172"/>
                    </a:lnTo>
                    <a:lnTo>
                      <a:pt x="683" y="172"/>
                    </a:lnTo>
                    <a:lnTo>
                      <a:pt x="683" y="103"/>
                    </a:lnTo>
                    <a:lnTo>
                      <a:pt x="682" y="89"/>
                    </a:lnTo>
                    <a:lnTo>
                      <a:pt x="679" y="78"/>
                    </a:lnTo>
                    <a:lnTo>
                      <a:pt x="675" y="69"/>
                    </a:lnTo>
                    <a:lnTo>
                      <a:pt x="670" y="62"/>
                    </a:lnTo>
                    <a:lnTo>
                      <a:pt x="664" y="57"/>
                    </a:lnTo>
                    <a:lnTo>
                      <a:pt x="658" y="54"/>
                    </a:lnTo>
                    <a:lnTo>
                      <a:pt x="651" y="53"/>
                    </a:lnTo>
                    <a:lnTo>
                      <a:pt x="646" y="52"/>
                    </a:lnTo>
                    <a:lnTo>
                      <a:pt x="638" y="53"/>
                    </a:lnTo>
                    <a:lnTo>
                      <a:pt x="632" y="54"/>
                    </a:lnTo>
                    <a:lnTo>
                      <a:pt x="625" y="56"/>
                    </a:lnTo>
                    <a:lnTo>
                      <a:pt x="620" y="60"/>
                    </a:lnTo>
                    <a:lnTo>
                      <a:pt x="614" y="66"/>
                    </a:lnTo>
                    <a:lnTo>
                      <a:pt x="607" y="75"/>
                    </a:lnTo>
                    <a:lnTo>
                      <a:pt x="607" y="75"/>
                    </a:lnTo>
                    <a:lnTo>
                      <a:pt x="605" y="71"/>
                    </a:lnTo>
                    <a:lnTo>
                      <a:pt x="602" y="66"/>
                    </a:lnTo>
                    <a:lnTo>
                      <a:pt x="598" y="62"/>
                    </a:lnTo>
                    <a:lnTo>
                      <a:pt x="595" y="59"/>
                    </a:lnTo>
                    <a:lnTo>
                      <a:pt x="591" y="55"/>
                    </a:lnTo>
                    <a:lnTo>
                      <a:pt x="585" y="54"/>
                    </a:lnTo>
                    <a:lnTo>
                      <a:pt x="580" y="52"/>
                    </a:lnTo>
                    <a:lnTo>
                      <a:pt x="575" y="52"/>
                    </a:lnTo>
                    <a:lnTo>
                      <a:pt x="568" y="52"/>
                    </a:lnTo>
                    <a:lnTo>
                      <a:pt x="562" y="54"/>
                    </a:lnTo>
                    <a:lnTo>
                      <a:pt x="556" y="56"/>
                    </a:lnTo>
                    <a:lnTo>
                      <a:pt x="552" y="59"/>
                    </a:lnTo>
                    <a:lnTo>
                      <a:pt x="548" y="62"/>
                    </a:lnTo>
                    <a:lnTo>
                      <a:pt x="544" y="65"/>
                    </a:lnTo>
                    <a:lnTo>
                      <a:pt x="541" y="70"/>
                    </a:lnTo>
                    <a:lnTo>
                      <a:pt x="539" y="73"/>
                    </a:lnTo>
                    <a:lnTo>
                      <a:pt x="538" y="73"/>
                    </a:lnTo>
                    <a:lnTo>
                      <a:pt x="537" y="54"/>
                    </a:lnTo>
                    <a:lnTo>
                      <a:pt x="520" y="54"/>
                    </a:lnTo>
                    <a:lnTo>
                      <a:pt x="520" y="70"/>
                    </a:lnTo>
                    <a:lnTo>
                      <a:pt x="520" y="86"/>
                    </a:lnTo>
                    <a:lnTo>
                      <a:pt x="520" y="172"/>
                    </a:lnTo>
                    <a:close/>
                    <a:moveTo>
                      <a:pt x="765" y="52"/>
                    </a:moveTo>
                    <a:lnTo>
                      <a:pt x="754" y="53"/>
                    </a:lnTo>
                    <a:lnTo>
                      <a:pt x="743" y="56"/>
                    </a:lnTo>
                    <a:lnTo>
                      <a:pt x="738" y="59"/>
                    </a:lnTo>
                    <a:lnTo>
                      <a:pt x="733" y="61"/>
                    </a:lnTo>
                    <a:lnTo>
                      <a:pt x="729" y="64"/>
                    </a:lnTo>
                    <a:lnTo>
                      <a:pt x="725" y="69"/>
                    </a:lnTo>
                    <a:lnTo>
                      <a:pt x="722" y="73"/>
                    </a:lnTo>
                    <a:lnTo>
                      <a:pt x="718" y="78"/>
                    </a:lnTo>
                    <a:lnTo>
                      <a:pt x="715" y="82"/>
                    </a:lnTo>
                    <a:lnTo>
                      <a:pt x="713" y="88"/>
                    </a:lnTo>
                    <a:lnTo>
                      <a:pt x="711" y="94"/>
                    </a:lnTo>
                    <a:lnTo>
                      <a:pt x="710" y="101"/>
                    </a:lnTo>
                    <a:lnTo>
                      <a:pt x="709" y="108"/>
                    </a:lnTo>
                    <a:lnTo>
                      <a:pt x="709" y="114"/>
                    </a:lnTo>
                    <a:lnTo>
                      <a:pt x="709" y="121"/>
                    </a:lnTo>
                    <a:lnTo>
                      <a:pt x="710" y="128"/>
                    </a:lnTo>
                    <a:lnTo>
                      <a:pt x="711" y="134"/>
                    </a:lnTo>
                    <a:lnTo>
                      <a:pt x="713" y="140"/>
                    </a:lnTo>
                    <a:lnTo>
                      <a:pt x="715" y="145"/>
                    </a:lnTo>
                    <a:lnTo>
                      <a:pt x="717" y="150"/>
                    </a:lnTo>
                    <a:lnTo>
                      <a:pt x="720" y="154"/>
                    </a:lnTo>
                    <a:lnTo>
                      <a:pt x="724" y="159"/>
                    </a:lnTo>
                    <a:lnTo>
                      <a:pt x="728" y="162"/>
                    </a:lnTo>
                    <a:lnTo>
                      <a:pt x="732" y="166"/>
                    </a:lnTo>
                    <a:lnTo>
                      <a:pt x="737" y="169"/>
                    </a:lnTo>
                    <a:lnTo>
                      <a:pt x="742" y="171"/>
                    </a:lnTo>
                    <a:lnTo>
                      <a:pt x="752" y="174"/>
                    </a:lnTo>
                    <a:lnTo>
                      <a:pt x="764" y="176"/>
                    </a:lnTo>
                    <a:lnTo>
                      <a:pt x="773" y="174"/>
                    </a:lnTo>
                    <a:lnTo>
                      <a:pt x="784" y="171"/>
                    </a:lnTo>
                    <a:lnTo>
                      <a:pt x="793" y="167"/>
                    </a:lnTo>
                    <a:lnTo>
                      <a:pt x="801" y="160"/>
                    </a:lnTo>
                    <a:lnTo>
                      <a:pt x="806" y="155"/>
                    </a:lnTo>
                    <a:lnTo>
                      <a:pt x="809" y="151"/>
                    </a:lnTo>
                    <a:lnTo>
                      <a:pt x="812" y="147"/>
                    </a:lnTo>
                    <a:lnTo>
                      <a:pt x="814" y="141"/>
                    </a:lnTo>
                    <a:lnTo>
                      <a:pt x="817" y="134"/>
                    </a:lnTo>
                    <a:lnTo>
                      <a:pt x="819" y="128"/>
                    </a:lnTo>
                    <a:lnTo>
                      <a:pt x="820" y="120"/>
                    </a:lnTo>
                    <a:lnTo>
                      <a:pt x="820" y="112"/>
                    </a:lnTo>
                    <a:lnTo>
                      <a:pt x="819" y="100"/>
                    </a:lnTo>
                    <a:lnTo>
                      <a:pt x="816" y="88"/>
                    </a:lnTo>
                    <a:lnTo>
                      <a:pt x="813" y="82"/>
                    </a:lnTo>
                    <a:lnTo>
                      <a:pt x="811" y="78"/>
                    </a:lnTo>
                    <a:lnTo>
                      <a:pt x="808" y="73"/>
                    </a:lnTo>
                    <a:lnTo>
                      <a:pt x="805" y="69"/>
                    </a:lnTo>
                    <a:lnTo>
                      <a:pt x="801" y="65"/>
                    </a:lnTo>
                    <a:lnTo>
                      <a:pt x="797" y="62"/>
                    </a:lnTo>
                    <a:lnTo>
                      <a:pt x="793" y="59"/>
                    </a:lnTo>
                    <a:lnTo>
                      <a:pt x="787" y="56"/>
                    </a:lnTo>
                    <a:lnTo>
                      <a:pt x="782" y="54"/>
                    </a:lnTo>
                    <a:lnTo>
                      <a:pt x="777" y="53"/>
                    </a:lnTo>
                    <a:lnTo>
                      <a:pt x="771" y="52"/>
                    </a:lnTo>
                    <a:lnTo>
                      <a:pt x="765" y="52"/>
                    </a:lnTo>
                    <a:close/>
                    <a:moveTo>
                      <a:pt x="765" y="67"/>
                    </a:moveTo>
                    <a:lnTo>
                      <a:pt x="769" y="69"/>
                    </a:lnTo>
                    <a:lnTo>
                      <a:pt x="773" y="69"/>
                    </a:lnTo>
                    <a:lnTo>
                      <a:pt x="777" y="71"/>
                    </a:lnTo>
                    <a:lnTo>
                      <a:pt x="780" y="72"/>
                    </a:lnTo>
                    <a:lnTo>
                      <a:pt x="786" y="78"/>
                    </a:lnTo>
                    <a:lnTo>
                      <a:pt x="791" y="83"/>
                    </a:lnTo>
                    <a:lnTo>
                      <a:pt x="794" y="90"/>
                    </a:lnTo>
                    <a:lnTo>
                      <a:pt x="797" y="98"/>
                    </a:lnTo>
                    <a:lnTo>
                      <a:pt x="798" y="105"/>
                    </a:lnTo>
                    <a:lnTo>
                      <a:pt x="798" y="113"/>
                    </a:lnTo>
                    <a:lnTo>
                      <a:pt x="798" y="123"/>
                    </a:lnTo>
                    <a:lnTo>
                      <a:pt x="796" y="132"/>
                    </a:lnTo>
                    <a:lnTo>
                      <a:pt x="793" y="140"/>
                    </a:lnTo>
                    <a:lnTo>
                      <a:pt x="789" y="147"/>
                    </a:lnTo>
                    <a:lnTo>
                      <a:pt x="784" y="151"/>
                    </a:lnTo>
                    <a:lnTo>
                      <a:pt x="778" y="155"/>
                    </a:lnTo>
                    <a:lnTo>
                      <a:pt x="771" y="158"/>
                    </a:lnTo>
                    <a:lnTo>
                      <a:pt x="764" y="159"/>
                    </a:lnTo>
                    <a:lnTo>
                      <a:pt x="757" y="158"/>
                    </a:lnTo>
                    <a:lnTo>
                      <a:pt x="750" y="155"/>
                    </a:lnTo>
                    <a:lnTo>
                      <a:pt x="744" y="151"/>
                    </a:lnTo>
                    <a:lnTo>
                      <a:pt x="739" y="145"/>
                    </a:lnTo>
                    <a:lnTo>
                      <a:pt x="735" y="140"/>
                    </a:lnTo>
                    <a:lnTo>
                      <a:pt x="732" y="132"/>
                    </a:lnTo>
                    <a:lnTo>
                      <a:pt x="730" y="123"/>
                    </a:lnTo>
                    <a:lnTo>
                      <a:pt x="729" y="113"/>
                    </a:lnTo>
                    <a:lnTo>
                      <a:pt x="730" y="105"/>
                    </a:lnTo>
                    <a:lnTo>
                      <a:pt x="731" y="98"/>
                    </a:lnTo>
                    <a:lnTo>
                      <a:pt x="735" y="90"/>
                    </a:lnTo>
                    <a:lnTo>
                      <a:pt x="738" y="82"/>
                    </a:lnTo>
                    <a:lnTo>
                      <a:pt x="743" y="76"/>
                    </a:lnTo>
                    <a:lnTo>
                      <a:pt x="749" y="72"/>
                    </a:lnTo>
                    <a:lnTo>
                      <a:pt x="756" y="69"/>
                    </a:lnTo>
                    <a:lnTo>
                      <a:pt x="765" y="67"/>
                    </a:lnTo>
                    <a:close/>
                    <a:moveTo>
                      <a:pt x="831" y="54"/>
                    </a:moveTo>
                    <a:lnTo>
                      <a:pt x="874" y="172"/>
                    </a:lnTo>
                    <a:lnTo>
                      <a:pt x="893" y="172"/>
                    </a:lnTo>
                    <a:lnTo>
                      <a:pt x="939" y="54"/>
                    </a:lnTo>
                    <a:lnTo>
                      <a:pt x="917" y="54"/>
                    </a:lnTo>
                    <a:lnTo>
                      <a:pt x="894" y="121"/>
                    </a:lnTo>
                    <a:lnTo>
                      <a:pt x="889" y="137"/>
                    </a:lnTo>
                    <a:lnTo>
                      <a:pt x="885" y="151"/>
                    </a:lnTo>
                    <a:lnTo>
                      <a:pt x="885" y="151"/>
                    </a:lnTo>
                    <a:lnTo>
                      <a:pt x="880" y="137"/>
                    </a:lnTo>
                    <a:lnTo>
                      <a:pt x="875" y="121"/>
                    </a:lnTo>
                    <a:lnTo>
                      <a:pt x="852" y="54"/>
                    </a:lnTo>
                    <a:lnTo>
                      <a:pt x="831" y="54"/>
                    </a:lnTo>
                    <a:close/>
                    <a:moveTo>
                      <a:pt x="1048" y="118"/>
                    </a:moveTo>
                    <a:lnTo>
                      <a:pt x="1048" y="113"/>
                    </a:lnTo>
                    <a:lnTo>
                      <a:pt x="1048" y="108"/>
                    </a:lnTo>
                    <a:lnTo>
                      <a:pt x="1048" y="99"/>
                    </a:lnTo>
                    <a:lnTo>
                      <a:pt x="1046" y="90"/>
                    </a:lnTo>
                    <a:lnTo>
                      <a:pt x="1042" y="81"/>
                    </a:lnTo>
                    <a:lnTo>
                      <a:pt x="1038" y="72"/>
                    </a:lnTo>
                    <a:lnTo>
                      <a:pt x="1036" y="67"/>
                    </a:lnTo>
                    <a:lnTo>
                      <a:pt x="1033" y="64"/>
                    </a:lnTo>
                    <a:lnTo>
                      <a:pt x="1028" y="61"/>
                    </a:lnTo>
                    <a:lnTo>
                      <a:pt x="1024" y="57"/>
                    </a:lnTo>
                    <a:lnTo>
                      <a:pt x="1019" y="55"/>
                    </a:lnTo>
                    <a:lnTo>
                      <a:pt x="1013" y="53"/>
                    </a:lnTo>
                    <a:lnTo>
                      <a:pt x="1008" y="52"/>
                    </a:lnTo>
                    <a:lnTo>
                      <a:pt x="1001" y="52"/>
                    </a:lnTo>
                    <a:lnTo>
                      <a:pt x="995" y="52"/>
                    </a:lnTo>
                    <a:lnTo>
                      <a:pt x="989" y="53"/>
                    </a:lnTo>
                    <a:lnTo>
                      <a:pt x="984" y="55"/>
                    </a:lnTo>
                    <a:lnTo>
                      <a:pt x="979" y="56"/>
                    </a:lnTo>
                    <a:lnTo>
                      <a:pt x="973" y="60"/>
                    </a:lnTo>
                    <a:lnTo>
                      <a:pt x="969" y="63"/>
                    </a:lnTo>
                    <a:lnTo>
                      <a:pt x="966" y="66"/>
                    </a:lnTo>
                    <a:lnTo>
                      <a:pt x="961" y="71"/>
                    </a:lnTo>
                    <a:lnTo>
                      <a:pt x="956" y="80"/>
                    </a:lnTo>
                    <a:lnTo>
                      <a:pt x="951" y="91"/>
                    </a:lnTo>
                    <a:lnTo>
                      <a:pt x="948" y="102"/>
                    </a:lnTo>
                    <a:lnTo>
                      <a:pt x="947" y="115"/>
                    </a:lnTo>
                    <a:lnTo>
                      <a:pt x="948" y="128"/>
                    </a:lnTo>
                    <a:lnTo>
                      <a:pt x="952" y="140"/>
                    </a:lnTo>
                    <a:lnTo>
                      <a:pt x="954" y="145"/>
                    </a:lnTo>
                    <a:lnTo>
                      <a:pt x="956" y="150"/>
                    </a:lnTo>
                    <a:lnTo>
                      <a:pt x="959" y="154"/>
                    </a:lnTo>
                    <a:lnTo>
                      <a:pt x="962" y="159"/>
                    </a:lnTo>
                    <a:lnTo>
                      <a:pt x="966" y="162"/>
                    </a:lnTo>
                    <a:lnTo>
                      <a:pt x="970" y="166"/>
                    </a:lnTo>
                    <a:lnTo>
                      <a:pt x="974" y="168"/>
                    </a:lnTo>
                    <a:lnTo>
                      <a:pt x="980" y="170"/>
                    </a:lnTo>
                    <a:lnTo>
                      <a:pt x="985" y="172"/>
                    </a:lnTo>
                    <a:lnTo>
                      <a:pt x="990" y="173"/>
                    </a:lnTo>
                    <a:lnTo>
                      <a:pt x="997" y="174"/>
                    </a:lnTo>
                    <a:lnTo>
                      <a:pt x="1003" y="174"/>
                    </a:lnTo>
                    <a:lnTo>
                      <a:pt x="1016" y="174"/>
                    </a:lnTo>
                    <a:lnTo>
                      <a:pt x="1026" y="172"/>
                    </a:lnTo>
                    <a:lnTo>
                      <a:pt x="1035" y="170"/>
                    </a:lnTo>
                    <a:lnTo>
                      <a:pt x="1041" y="168"/>
                    </a:lnTo>
                    <a:lnTo>
                      <a:pt x="1038" y="152"/>
                    </a:lnTo>
                    <a:lnTo>
                      <a:pt x="1032" y="154"/>
                    </a:lnTo>
                    <a:lnTo>
                      <a:pt x="1025" y="157"/>
                    </a:lnTo>
                    <a:lnTo>
                      <a:pt x="1016" y="158"/>
                    </a:lnTo>
                    <a:lnTo>
                      <a:pt x="1007" y="158"/>
                    </a:lnTo>
                    <a:lnTo>
                      <a:pt x="999" y="158"/>
                    </a:lnTo>
                    <a:lnTo>
                      <a:pt x="992" y="155"/>
                    </a:lnTo>
                    <a:lnTo>
                      <a:pt x="985" y="153"/>
                    </a:lnTo>
                    <a:lnTo>
                      <a:pt x="979" y="149"/>
                    </a:lnTo>
                    <a:lnTo>
                      <a:pt x="974" y="143"/>
                    </a:lnTo>
                    <a:lnTo>
                      <a:pt x="970" y="135"/>
                    </a:lnTo>
                    <a:lnTo>
                      <a:pt x="968" y="128"/>
                    </a:lnTo>
                    <a:lnTo>
                      <a:pt x="967" y="118"/>
                    </a:lnTo>
                    <a:lnTo>
                      <a:pt x="1048" y="118"/>
                    </a:lnTo>
                    <a:close/>
                    <a:moveTo>
                      <a:pt x="968" y="102"/>
                    </a:moveTo>
                    <a:lnTo>
                      <a:pt x="968" y="96"/>
                    </a:lnTo>
                    <a:lnTo>
                      <a:pt x="970" y="91"/>
                    </a:lnTo>
                    <a:lnTo>
                      <a:pt x="972" y="84"/>
                    </a:lnTo>
                    <a:lnTo>
                      <a:pt x="976" y="79"/>
                    </a:lnTo>
                    <a:lnTo>
                      <a:pt x="981" y="74"/>
                    </a:lnTo>
                    <a:lnTo>
                      <a:pt x="985" y="71"/>
                    </a:lnTo>
                    <a:lnTo>
                      <a:pt x="992" y="69"/>
                    </a:lnTo>
                    <a:lnTo>
                      <a:pt x="999" y="67"/>
                    </a:lnTo>
                    <a:lnTo>
                      <a:pt x="1007" y="69"/>
                    </a:lnTo>
                    <a:lnTo>
                      <a:pt x="1013" y="71"/>
                    </a:lnTo>
                    <a:lnTo>
                      <a:pt x="1019" y="74"/>
                    </a:lnTo>
                    <a:lnTo>
                      <a:pt x="1023" y="80"/>
                    </a:lnTo>
                    <a:lnTo>
                      <a:pt x="1025" y="85"/>
                    </a:lnTo>
                    <a:lnTo>
                      <a:pt x="1027" y="91"/>
                    </a:lnTo>
                    <a:lnTo>
                      <a:pt x="1027" y="96"/>
                    </a:lnTo>
                    <a:lnTo>
                      <a:pt x="1028" y="102"/>
                    </a:lnTo>
                    <a:lnTo>
                      <a:pt x="968" y="102"/>
                    </a:lnTo>
                    <a:close/>
                    <a:moveTo>
                      <a:pt x="1074" y="172"/>
                    </a:moveTo>
                    <a:lnTo>
                      <a:pt x="1094" y="172"/>
                    </a:lnTo>
                    <a:lnTo>
                      <a:pt x="1094" y="110"/>
                    </a:lnTo>
                    <a:lnTo>
                      <a:pt x="1094" y="104"/>
                    </a:lnTo>
                    <a:lnTo>
                      <a:pt x="1095" y="100"/>
                    </a:lnTo>
                    <a:lnTo>
                      <a:pt x="1096" y="94"/>
                    </a:lnTo>
                    <a:lnTo>
                      <a:pt x="1098" y="89"/>
                    </a:lnTo>
                    <a:lnTo>
                      <a:pt x="1102" y="84"/>
                    </a:lnTo>
                    <a:lnTo>
                      <a:pt x="1105" y="80"/>
                    </a:lnTo>
                    <a:lnTo>
                      <a:pt x="1108" y="76"/>
                    </a:lnTo>
                    <a:lnTo>
                      <a:pt x="1113" y="74"/>
                    </a:lnTo>
                    <a:lnTo>
                      <a:pt x="1118" y="73"/>
                    </a:lnTo>
                    <a:lnTo>
                      <a:pt x="1123" y="72"/>
                    </a:lnTo>
                    <a:lnTo>
                      <a:pt x="1127" y="72"/>
                    </a:lnTo>
                    <a:lnTo>
                      <a:pt x="1130" y="73"/>
                    </a:lnTo>
                    <a:lnTo>
                      <a:pt x="1130" y="53"/>
                    </a:lnTo>
                    <a:lnTo>
                      <a:pt x="1128" y="52"/>
                    </a:lnTo>
                    <a:lnTo>
                      <a:pt x="1124" y="52"/>
                    </a:lnTo>
                    <a:lnTo>
                      <a:pt x="1119" y="52"/>
                    </a:lnTo>
                    <a:lnTo>
                      <a:pt x="1114" y="54"/>
                    </a:lnTo>
                    <a:lnTo>
                      <a:pt x="1109" y="56"/>
                    </a:lnTo>
                    <a:lnTo>
                      <a:pt x="1105" y="59"/>
                    </a:lnTo>
                    <a:lnTo>
                      <a:pt x="1101" y="63"/>
                    </a:lnTo>
                    <a:lnTo>
                      <a:pt x="1097" y="67"/>
                    </a:lnTo>
                    <a:lnTo>
                      <a:pt x="1095" y="72"/>
                    </a:lnTo>
                    <a:lnTo>
                      <a:pt x="1092" y="78"/>
                    </a:lnTo>
                    <a:lnTo>
                      <a:pt x="1092" y="78"/>
                    </a:lnTo>
                    <a:lnTo>
                      <a:pt x="1091" y="54"/>
                    </a:lnTo>
                    <a:lnTo>
                      <a:pt x="1073" y="54"/>
                    </a:lnTo>
                    <a:lnTo>
                      <a:pt x="1074" y="63"/>
                    </a:lnTo>
                    <a:lnTo>
                      <a:pt x="1074" y="72"/>
                    </a:lnTo>
                    <a:lnTo>
                      <a:pt x="1074" y="81"/>
                    </a:lnTo>
                    <a:lnTo>
                      <a:pt x="1074" y="91"/>
                    </a:lnTo>
                    <a:lnTo>
                      <a:pt x="1074" y="172"/>
                    </a:lnTo>
                    <a:close/>
                    <a:moveTo>
                      <a:pt x="1283" y="172"/>
                    </a:moveTo>
                    <a:lnTo>
                      <a:pt x="1281" y="159"/>
                    </a:lnTo>
                    <a:lnTo>
                      <a:pt x="1281" y="144"/>
                    </a:lnTo>
                    <a:lnTo>
                      <a:pt x="1281" y="100"/>
                    </a:lnTo>
                    <a:lnTo>
                      <a:pt x="1281" y="91"/>
                    </a:lnTo>
                    <a:lnTo>
                      <a:pt x="1279" y="83"/>
                    </a:lnTo>
                    <a:lnTo>
                      <a:pt x="1277" y="74"/>
                    </a:lnTo>
                    <a:lnTo>
                      <a:pt x="1272" y="67"/>
                    </a:lnTo>
                    <a:lnTo>
                      <a:pt x="1269" y="64"/>
                    </a:lnTo>
                    <a:lnTo>
                      <a:pt x="1267" y="61"/>
                    </a:lnTo>
                    <a:lnTo>
                      <a:pt x="1263" y="59"/>
                    </a:lnTo>
                    <a:lnTo>
                      <a:pt x="1259" y="56"/>
                    </a:lnTo>
                    <a:lnTo>
                      <a:pt x="1254" y="54"/>
                    </a:lnTo>
                    <a:lnTo>
                      <a:pt x="1250" y="53"/>
                    </a:lnTo>
                    <a:lnTo>
                      <a:pt x="1244" y="52"/>
                    </a:lnTo>
                    <a:lnTo>
                      <a:pt x="1238" y="52"/>
                    </a:lnTo>
                    <a:lnTo>
                      <a:pt x="1227" y="53"/>
                    </a:lnTo>
                    <a:lnTo>
                      <a:pt x="1217" y="55"/>
                    </a:lnTo>
                    <a:lnTo>
                      <a:pt x="1208" y="59"/>
                    </a:lnTo>
                    <a:lnTo>
                      <a:pt x="1200" y="62"/>
                    </a:lnTo>
                    <a:lnTo>
                      <a:pt x="1204" y="76"/>
                    </a:lnTo>
                    <a:lnTo>
                      <a:pt x="1211" y="73"/>
                    </a:lnTo>
                    <a:lnTo>
                      <a:pt x="1218" y="70"/>
                    </a:lnTo>
                    <a:lnTo>
                      <a:pt x="1227" y="69"/>
                    </a:lnTo>
                    <a:lnTo>
                      <a:pt x="1235" y="67"/>
                    </a:lnTo>
                    <a:lnTo>
                      <a:pt x="1242" y="69"/>
                    </a:lnTo>
                    <a:lnTo>
                      <a:pt x="1249" y="71"/>
                    </a:lnTo>
                    <a:lnTo>
                      <a:pt x="1253" y="74"/>
                    </a:lnTo>
                    <a:lnTo>
                      <a:pt x="1256" y="78"/>
                    </a:lnTo>
                    <a:lnTo>
                      <a:pt x="1258" y="82"/>
                    </a:lnTo>
                    <a:lnTo>
                      <a:pt x="1259" y="86"/>
                    </a:lnTo>
                    <a:lnTo>
                      <a:pt x="1260" y="91"/>
                    </a:lnTo>
                    <a:lnTo>
                      <a:pt x="1260" y="95"/>
                    </a:lnTo>
                    <a:lnTo>
                      <a:pt x="1260" y="98"/>
                    </a:lnTo>
                    <a:lnTo>
                      <a:pt x="1244" y="98"/>
                    </a:lnTo>
                    <a:lnTo>
                      <a:pt x="1231" y="100"/>
                    </a:lnTo>
                    <a:lnTo>
                      <a:pt x="1219" y="103"/>
                    </a:lnTo>
                    <a:lnTo>
                      <a:pt x="1210" y="109"/>
                    </a:lnTo>
                    <a:lnTo>
                      <a:pt x="1205" y="112"/>
                    </a:lnTo>
                    <a:lnTo>
                      <a:pt x="1202" y="114"/>
                    </a:lnTo>
                    <a:lnTo>
                      <a:pt x="1199" y="119"/>
                    </a:lnTo>
                    <a:lnTo>
                      <a:pt x="1197" y="122"/>
                    </a:lnTo>
                    <a:lnTo>
                      <a:pt x="1195" y="127"/>
                    </a:lnTo>
                    <a:lnTo>
                      <a:pt x="1192" y="131"/>
                    </a:lnTo>
                    <a:lnTo>
                      <a:pt x="1192" y="137"/>
                    </a:lnTo>
                    <a:lnTo>
                      <a:pt x="1191" y="141"/>
                    </a:lnTo>
                    <a:lnTo>
                      <a:pt x="1192" y="148"/>
                    </a:lnTo>
                    <a:lnTo>
                      <a:pt x="1194" y="153"/>
                    </a:lnTo>
                    <a:lnTo>
                      <a:pt x="1197" y="159"/>
                    </a:lnTo>
                    <a:lnTo>
                      <a:pt x="1201" y="164"/>
                    </a:lnTo>
                    <a:lnTo>
                      <a:pt x="1205" y="169"/>
                    </a:lnTo>
                    <a:lnTo>
                      <a:pt x="1212" y="172"/>
                    </a:lnTo>
                    <a:lnTo>
                      <a:pt x="1218" y="174"/>
                    </a:lnTo>
                    <a:lnTo>
                      <a:pt x="1227" y="176"/>
                    </a:lnTo>
                    <a:lnTo>
                      <a:pt x="1232" y="174"/>
                    </a:lnTo>
                    <a:lnTo>
                      <a:pt x="1238" y="173"/>
                    </a:lnTo>
                    <a:lnTo>
                      <a:pt x="1243" y="172"/>
                    </a:lnTo>
                    <a:lnTo>
                      <a:pt x="1248" y="170"/>
                    </a:lnTo>
                    <a:lnTo>
                      <a:pt x="1256" y="164"/>
                    </a:lnTo>
                    <a:lnTo>
                      <a:pt x="1262" y="158"/>
                    </a:lnTo>
                    <a:lnTo>
                      <a:pt x="1263" y="158"/>
                    </a:lnTo>
                    <a:lnTo>
                      <a:pt x="1264" y="172"/>
                    </a:lnTo>
                    <a:lnTo>
                      <a:pt x="1283" y="172"/>
                    </a:lnTo>
                    <a:close/>
                    <a:moveTo>
                      <a:pt x="1260" y="133"/>
                    </a:moveTo>
                    <a:lnTo>
                      <a:pt x="1260" y="137"/>
                    </a:lnTo>
                    <a:lnTo>
                      <a:pt x="1259" y="140"/>
                    </a:lnTo>
                    <a:lnTo>
                      <a:pt x="1258" y="143"/>
                    </a:lnTo>
                    <a:lnTo>
                      <a:pt x="1256" y="147"/>
                    </a:lnTo>
                    <a:lnTo>
                      <a:pt x="1253" y="150"/>
                    </a:lnTo>
                    <a:lnTo>
                      <a:pt x="1251" y="153"/>
                    </a:lnTo>
                    <a:lnTo>
                      <a:pt x="1246" y="155"/>
                    </a:lnTo>
                    <a:lnTo>
                      <a:pt x="1242" y="158"/>
                    </a:lnTo>
                    <a:lnTo>
                      <a:pt x="1238" y="159"/>
                    </a:lnTo>
                    <a:lnTo>
                      <a:pt x="1232" y="159"/>
                    </a:lnTo>
                    <a:lnTo>
                      <a:pt x="1228" y="159"/>
                    </a:lnTo>
                    <a:lnTo>
                      <a:pt x="1225" y="158"/>
                    </a:lnTo>
                    <a:lnTo>
                      <a:pt x="1222" y="157"/>
                    </a:lnTo>
                    <a:lnTo>
                      <a:pt x="1218" y="154"/>
                    </a:lnTo>
                    <a:lnTo>
                      <a:pt x="1216" y="151"/>
                    </a:lnTo>
                    <a:lnTo>
                      <a:pt x="1214" y="148"/>
                    </a:lnTo>
                    <a:lnTo>
                      <a:pt x="1213" y="143"/>
                    </a:lnTo>
                    <a:lnTo>
                      <a:pt x="1213" y="139"/>
                    </a:lnTo>
                    <a:lnTo>
                      <a:pt x="1213" y="134"/>
                    </a:lnTo>
                    <a:lnTo>
                      <a:pt x="1214" y="131"/>
                    </a:lnTo>
                    <a:lnTo>
                      <a:pt x="1215" y="128"/>
                    </a:lnTo>
                    <a:lnTo>
                      <a:pt x="1217" y="125"/>
                    </a:lnTo>
                    <a:lnTo>
                      <a:pt x="1222" y="120"/>
                    </a:lnTo>
                    <a:lnTo>
                      <a:pt x="1228" y="117"/>
                    </a:lnTo>
                    <a:lnTo>
                      <a:pt x="1236" y="114"/>
                    </a:lnTo>
                    <a:lnTo>
                      <a:pt x="1244" y="113"/>
                    </a:lnTo>
                    <a:lnTo>
                      <a:pt x="1252" y="112"/>
                    </a:lnTo>
                    <a:lnTo>
                      <a:pt x="1260" y="112"/>
                    </a:lnTo>
                    <a:lnTo>
                      <a:pt x="1260" y="133"/>
                    </a:lnTo>
                    <a:close/>
                    <a:moveTo>
                      <a:pt x="1456" y="118"/>
                    </a:moveTo>
                    <a:lnTo>
                      <a:pt x="1457" y="113"/>
                    </a:lnTo>
                    <a:lnTo>
                      <a:pt x="1457" y="108"/>
                    </a:lnTo>
                    <a:lnTo>
                      <a:pt x="1456" y="99"/>
                    </a:lnTo>
                    <a:lnTo>
                      <a:pt x="1455" y="90"/>
                    </a:lnTo>
                    <a:lnTo>
                      <a:pt x="1452" y="81"/>
                    </a:lnTo>
                    <a:lnTo>
                      <a:pt x="1447" y="72"/>
                    </a:lnTo>
                    <a:lnTo>
                      <a:pt x="1444" y="67"/>
                    </a:lnTo>
                    <a:lnTo>
                      <a:pt x="1441" y="64"/>
                    </a:lnTo>
                    <a:lnTo>
                      <a:pt x="1438" y="61"/>
                    </a:lnTo>
                    <a:lnTo>
                      <a:pt x="1432" y="57"/>
                    </a:lnTo>
                    <a:lnTo>
                      <a:pt x="1428" y="55"/>
                    </a:lnTo>
                    <a:lnTo>
                      <a:pt x="1422" y="53"/>
                    </a:lnTo>
                    <a:lnTo>
                      <a:pt x="1416" y="52"/>
                    </a:lnTo>
                    <a:lnTo>
                      <a:pt x="1410" y="52"/>
                    </a:lnTo>
                    <a:lnTo>
                      <a:pt x="1403" y="52"/>
                    </a:lnTo>
                    <a:lnTo>
                      <a:pt x="1398" y="53"/>
                    </a:lnTo>
                    <a:lnTo>
                      <a:pt x="1392" y="55"/>
                    </a:lnTo>
                    <a:lnTo>
                      <a:pt x="1387" y="56"/>
                    </a:lnTo>
                    <a:lnTo>
                      <a:pt x="1383" y="60"/>
                    </a:lnTo>
                    <a:lnTo>
                      <a:pt x="1378" y="63"/>
                    </a:lnTo>
                    <a:lnTo>
                      <a:pt x="1374" y="66"/>
                    </a:lnTo>
                    <a:lnTo>
                      <a:pt x="1371" y="71"/>
                    </a:lnTo>
                    <a:lnTo>
                      <a:pt x="1364" y="80"/>
                    </a:lnTo>
                    <a:lnTo>
                      <a:pt x="1360" y="91"/>
                    </a:lnTo>
                    <a:lnTo>
                      <a:pt x="1357" y="102"/>
                    </a:lnTo>
                    <a:lnTo>
                      <a:pt x="1357" y="115"/>
                    </a:lnTo>
                    <a:lnTo>
                      <a:pt x="1357" y="128"/>
                    </a:lnTo>
                    <a:lnTo>
                      <a:pt x="1360" y="140"/>
                    </a:lnTo>
                    <a:lnTo>
                      <a:pt x="1362" y="145"/>
                    </a:lnTo>
                    <a:lnTo>
                      <a:pt x="1364" y="150"/>
                    </a:lnTo>
                    <a:lnTo>
                      <a:pt x="1367" y="154"/>
                    </a:lnTo>
                    <a:lnTo>
                      <a:pt x="1371" y="159"/>
                    </a:lnTo>
                    <a:lnTo>
                      <a:pt x="1375" y="162"/>
                    </a:lnTo>
                    <a:lnTo>
                      <a:pt x="1379" y="166"/>
                    </a:lnTo>
                    <a:lnTo>
                      <a:pt x="1384" y="168"/>
                    </a:lnTo>
                    <a:lnTo>
                      <a:pt x="1389" y="170"/>
                    </a:lnTo>
                    <a:lnTo>
                      <a:pt x="1394" y="172"/>
                    </a:lnTo>
                    <a:lnTo>
                      <a:pt x="1400" y="173"/>
                    </a:lnTo>
                    <a:lnTo>
                      <a:pt x="1406" y="174"/>
                    </a:lnTo>
                    <a:lnTo>
                      <a:pt x="1413" y="174"/>
                    </a:lnTo>
                    <a:lnTo>
                      <a:pt x="1425" y="174"/>
                    </a:lnTo>
                    <a:lnTo>
                      <a:pt x="1435" y="172"/>
                    </a:lnTo>
                    <a:lnTo>
                      <a:pt x="1444" y="170"/>
                    </a:lnTo>
                    <a:lnTo>
                      <a:pt x="1451" y="168"/>
                    </a:lnTo>
                    <a:lnTo>
                      <a:pt x="1446" y="152"/>
                    </a:lnTo>
                    <a:lnTo>
                      <a:pt x="1441" y="154"/>
                    </a:lnTo>
                    <a:lnTo>
                      <a:pt x="1433" y="157"/>
                    </a:lnTo>
                    <a:lnTo>
                      <a:pt x="1425" y="158"/>
                    </a:lnTo>
                    <a:lnTo>
                      <a:pt x="1415" y="158"/>
                    </a:lnTo>
                    <a:lnTo>
                      <a:pt x="1407" y="158"/>
                    </a:lnTo>
                    <a:lnTo>
                      <a:pt x="1400" y="155"/>
                    </a:lnTo>
                    <a:lnTo>
                      <a:pt x="1393" y="153"/>
                    </a:lnTo>
                    <a:lnTo>
                      <a:pt x="1388" y="149"/>
                    </a:lnTo>
                    <a:lnTo>
                      <a:pt x="1383" y="143"/>
                    </a:lnTo>
                    <a:lnTo>
                      <a:pt x="1379" y="135"/>
                    </a:lnTo>
                    <a:lnTo>
                      <a:pt x="1377" y="128"/>
                    </a:lnTo>
                    <a:lnTo>
                      <a:pt x="1376" y="118"/>
                    </a:lnTo>
                    <a:lnTo>
                      <a:pt x="1456" y="118"/>
                    </a:lnTo>
                    <a:close/>
                    <a:moveTo>
                      <a:pt x="1376" y="102"/>
                    </a:moveTo>
                    <a:lnTo>
                      <a:pt x="1377" y="96"/>
                    </a:lnTo>
                    <a:lnTo>
                      <a:pt x="1379" y="91"/>
                    </a:lnTo>
                    <a:lnTo>
                      <a:pt x="1381" y="84"/>
                    </a:lnTo>
                    <a:lnTo>
                      <a:pt x="1385" y="79"/>
                    </a:lnTo>
                    <a:lnTo>
                      <a:pt x="1389" y="74"/>
                    </a:lnTo>
                    <a:lnTo>
                      <a:pt x="1394" y="71"/>
                    </a:lnTo>
                    <a:lnTo>
                      <a:pt x="1401" y="69"/>
                    </a:lnTo>
                    <a:lnTo>
                      <a:pt x="1408" y="67"/>
                    </a:lnTo>
                    <a:lnTo>
                      <a:pt x="1416" y="69"/>
                    </a:lnTo>
                    <a:lnTo>
                      <a:pt x="1422" y="71"/>
                    </a:lnTo>
                    <a:lnTo>
                      <a:pt x="1428" y="74"/>
                    </a:lnTo>
                    <a:lnTo>
                      <a:pt x="1431" y="80"/>
                    </a:lnTo>
                    <a:lnTo>
                      <a:pt x="1434" y="85"/>
                    </a:lnTo>
                    <a:lnTo>
                      <a:pt x="1435" y="91"/>
                    </a:lnTo>
                    <a:lnTo>
                      <a:pt x="1437" y="96"/>
                    </a:lnTo>
                    <a:lnTo>
                      <a:pt x="1437" y="102"/>
                    </a:lnTo>
                    <a:lnTo>
                      <a:pt x="1376" y="102"/>
                    </a:lnTo>
                    <a:close/>
                    <a:moveTo>
                      <a:pt x="1474" y="167"/>
                    </a:moveTo>
                    <a:lnTo>
                      <a:pt x="1481" y="170"/>
                    </a:lnTo>
                    <a:lnTo>
                      <a:pt x="1488" y="172"/>
                    </a:lnTo>
                    <a:lnTo>
                      <a:pt x="1497" y="174"/>
                    </a:lnTo>
                    <a:lnTo>
                      <a:pt x="1507" y="174"/>
                    </a:lnTo>
                    <a:lnTo>
                      <a:pt x="1516" y="174"/>
                    </a:lnTo>
                    <a:lnTo>
                      <a:pt x="1525" y="172"/>
                    </a:lnTo>
                    <a:lnTo>
                      <a:pt x="1532" y="169"/>
                    </a:lnTo>
                    <a:lnTo>
                      <a:pt x="1538" y="164"/>
                    </a:lnTo>
                    <a:lnTo>
                      <a:pt x="1542" y="160"/>
                    </a:lnTo>
                    <a:lnTo>
                      <a:pt x="1547" y="153"/>
                    </a:lnTo>
                    <a:lnTo>
                      <a:pt x="1549" y="147"/>
                    </a:lnTo>
                    <a:lnTo>
                      <a:pt x="1549" y="140"/>
                    </a:lnTo>
                    <a:lnTo>
                      <a:pt x="1549" y="133"/>
                    </a:lnTo>
                    <a:lnTo>
                      <a:pt x="1548" y="128"/>
                    </a:lnTo>
                    <a:lnTo>
                      <a:pt x="1545" y="122"/>
                    </a:lnTo>
                    <a:lnTo>
                      <a:pt x="1541" y="118"/>
                    </a:lnTo>
                    <a:lnTo>
                      <a:pt x="1537" y="114"/>
                    </a:lnTo>
                    <a:lnTo>
                      <a:pt x="1533" y="110"/>
                    </a:lnTo>
                    <a:lnTo>
                      <a:pt x="1526" y="106"/>
                    </a:lnTo>
                    <a:lnTo>
                      <a:pt x="1520" y="104"/>
                    </a:lnTo>
                    <a:lnTo>
                      <a:pt x="1510" y="100"/>
                    </a:lnTo>
                    <a:lnTo>
                      <a:pt x="1502" y="95"/>
                    </a:lnTo>
                    <a:lnTo>
                      <a:pt x="1500" y="93"/>
                    </a:lnTo>
                    <a:lnTo>
                      <a:pt x="1499" y="91"/>
                    </a:lnTo>
                    <a:lnTo>
                      <a:pt x="1498" y="88"/>
                    </a:lnTo>
                    <a:lnTo>
                      <a:pt x="1498" y="84"/>
                    </a:lnTo>
                    <a:lnTo>
                      <a:pt x="1498" y="81"/>
                    </a:lnTo>
                    <a:lnTo>
                      <a:pt x="1499" y="78"/>
                    </a:lnTo>
                    <a:lnTo>
                      <a:pt x="1500" y="75"/>
                    </a:lnTo>
                    <a:lnTo>
                      <a:pt x="1502" y="73"/>
                    </a:lnTo>
                    <a:lnTo>
                      <a:pt x="1506" y="71"/>
                    </a:lnTo>
                    <a:lnTo>
                      <a:pt x="1509" y="70"/>
                    </a:lnTo>
                    <a:lnTo>
                      <a:pt x="1512" y="69"/>
                    </a:lnTo>
                    <a:lnTo>
                      <a:pt x="1516" y="67"/>
                    </a:lnTo>
                    <a:lnTo>
                      <a:pt x="1524" y="69"/>
                    </a:lnTo>
                    <a:lnTo>
                      <a:pt x="1530" y="71"/>
                    </a:lnTo>
                    <a:lnTo>
                      <a:pt x="1536" y="73"/>
                    </a:lnTo>
                    <a:lnTo>
                      <a:pt x="1540" y="75"/>
                    </a:lnTo>
                    <a:lnTo>
                      <a:pt x="1546" y="60"/>
                    </a:lnTo>
                    <a:lnTo>
                      <a:pt x="1540" y="56"/>
                    </a:lnTo>
                    <a:lnTo>
                      <a:pt x="1533" y="54"/>
                    </a:lnTo>
                    <a:lnTo>
                      <a:pt x="1525" y="53"/>
                    </a:lnTo>
                    <a:lnTo>
                      <a:pt x="1518" y="52"/>
                    </a:lnTo>
                    <a:lnTo>
                      <a:pt x="1509" y="53"/>
                    </a:lnTo>
                    <a:lnTo>
                      <a:pt x="1500" y="54"/>
                    </a:lnTo>
                    <a:lnTo>
                      <a:pt x="1494" y="57"/>
                    </a:lnTo>
                    <a:lnTo>
                      <a:pt x="1488" y="62"/>
                    </a:lnTo>
                    <a:lnTo>
                      <a:pt x="1484" y="67"/>
                    </a:lnTo>
                    <a:lnTo>
                      <a:pt x="1481" y="73"/>
                    </a:lnTo>
                    <a:lnTo>
                      <a:pt x="1479" y="80"/>
                    </a:lnTo>
                    <a:lnTo>
                      <a:pt x="1478" y="86"/>
                    </a:lnTo>
                    <a:lnTo>
                      <a:pt x="1479" y="92"/>
                    </a:lnTo>
                    <a:lnTo>
                      <a:pt x="1480" y="96"/>
                    </a:lnTo>
                    <a:lnTo>
                      <a:pt x="1482" y="101"/>
                    </a:lnTo>
                    <a:lnTo>
                      <a:pt x="1485" y="105"/>
                    </a:lnTo>
                    <a:lnTo>
                      <a:pt x="1489" y="110"/>
                    </a:lnTo>
                    <a:lnTo>
                      <a:pt x="1495" y="113"/>
                    </a:lnTo>
                    <a:lnTo>
                      <a:pt x="1500" y="117"/>
                    </a:lnTo>
                    <a:lnTo>
                      <a:pt x="1508" y="120"/>
                    </a:lnTo>
                    <a:lnTo>
                      <a:pt x="1518" y="124"/>
                    </a:lnTo>
                    <a:lnTo>
                      <a:pt x="1524" y="129"/>
                    </a:lnTo>
                    <a:lnTo>
                      <a:pt x="1526" y="132"/>
                    </a:lnTo>
                    <a:lnTo>
                      <a:pt x="1528" y="134"/>
                    </a:lnTo>
                    <a:lnTo>
                      <a:pt x="1529" y="138"/>
                    </a:lnTo>
                    <a:lnTo>
                      <a:pt x="1529" y="141"/>
                    </a:lnTo>
                    <a:lnTo>
                      <a:pt x="1528" y="145"/>
                    </a:lnTo>
                    <a:lnTo>
                      <a:pt x="1528" y="149"/>
                    </a:lnTo>
                    <a:lnTo>
                      <a:pt x="1526" y="151"/>
                    </a:lnTo>
                    <a:lnTo>
                      <a:pt x="1524" y="154"/>
                    </a:lnTo>
                    <a:lnTo>
                      <a:pt x="1521" y="155"/>
                    </a:lnTo>
                    <a:lnTo>
                      <a:pt x="1516" y="158"/>
                    </a:lnTo>
                    <a:lnTo>
                      <a:pt x="1512" y="159"/>
                    </a:lnTo>
                    <a:lnTo>
                      <a:pt x="1507" y="159"/>
                    </a:lnTo>
                    <a:lnTo>
                      <a:pt x="1499" y="158"/>
                    </a:lnTo>
                    <a:lnTo>
                      <a:pt x="1492" y="157"/>
                    </a:lnTo>
                    <a:lnTo>
                      <a:pt x="1485" y="153"/>
                    </a:lnTo>
                    <a:lnTo>
                      <a:pt x="1480" y="150"/>
                    </a:lnTo>
                    <a:lnTo>
                      <a:pt x="1474" y="167"/>
                    </a:lnTo>
                    <a:close/>
                    <a:moveTo>
                      <a:pt x="1654" y="152"/>
                    </a:moveTo>
                    <a:lnTo>
                      <a:pt x="1649" y="154"/>
                    </a:lnTo>
                    <a:lnTo>
                      <a:pt x="1643" y="155"/>
                    </a:lnTo>
                    <a:lnTo>
                      <a:pt x="1636" y="158"/>
                    </a:lnTo>
                    <a:lnTo>
                      <a:pt x="1628" y="158"/>
                    </a:lnTo>
                    <a:lnTo>
                      <a:pt x="1620" y="157"/>
                    </a:lnTo>
                    <a:lnTo>
                      <a:pt x="1613" y="154"/>
                    </a:lnTo>
                    <a:lnTo>
                      <a:pt x="1606" y="151"/>
                    </a:lnTo>
                    <a:lnTo>
                      <a:pt x="1600" y="145"/>
                    </a:lnTo>
                    <a:lnTo>
                      <a:pt x="1595" y="140"/>
                    </a:lnTo>
                    <a:lnTo>
                      <a:pt x="1592" y="132"/>
                    </a:lnTo>
                    <a:lnTo>
                      <a:pt x="1590" y="123"/>
                    </a:lnTo>
                    <a:lnTo>
                      <a:pt x="1589" y="113"/>
                    </a:lnTo>
                    <a:lnTo>
                      <a:pt x="1589" y="104"/>
                    </a:lnTo>
                    <a:lnTo>
                      <a:pt x="1591" y="96"/>
                    </a:lnTo>
                    <a:lnTo>
                      <a:pt x="1594" y="89"/>
                    </a:lnTo>
                    <a:lnTo>
                      <a:pt x="1599" y="82"/>
                    </a:lnTo>
                    <a:lnTo>
                      <a:pt x="1605" y="76"/>
                    </a:lnTo>
                    <a:lnTo>
                      <a:pt x="1611" y="73"/>
                    </a:lnTo>
                    <a:lnTo>
                      <a:pt x="1620" y="70"/>
                    </a:lnTo>
                    <a:lnTo>
                      <a:pt x="1629" y="70"/>
                    </a:lnTo>
                    <a:lnTo>
                      <a:pt x="1636" y="70"/>
                    </a:lnTo>
                    <a:lnTo>
                      <a:pt x="1643" y="71"/>
                    </a:lnTo>
                    <a:lnTo>
                      <a:pt x="1648" y="73"/>
                    </a:lnTo>
                    <a:lnTo>
                      <a:pt x="1653" y="75"/>
                    </a:lnTo>
                    <a:lnTo>
                      <a:pt x="1658" y="59"/>
                    </a:lnTo>
                    <a:lnTo>
                      <a:pt x="1653" y="56"/>
                    </a:lnTo>
                    <a:lnTo>
                      <a:pt x="1646" y="54"/>
                    </a:lnTo>
                    <a:lnTo>
                      <a:pt x="1637" y="53"/>
                    </a:lnTo>
                    <a:lnTo>
                      <a:pt x="1629" y="52"/>
                    </a:lnTo>
                    <a:lnTo>
                      <a:pt x="1622" y="53"/>
                    </a:lnTo>
                    <a:lnTo>
                      <a:pt x="1616" y="53"/>
                    </a:lnTo>
                    <a:lnTo>
                      <a:pt x="1609" y="55"/>
                    </a:lnTo>
                    <a:lnTo>
                      <a:pt x="1604" y="56"/>
                    </a:lnTo>
                    <a:lnTo>
                      <a:pt x="1599" y="60"/>
                    </a:lnTo>
                    <a:lnTo>
                      <a:pt x="1593" y="62"/>
                    </a:lnTo>
                    <a:lnTo>
                      <a:pt x="1589" y="66"/>
                    </a:lnTo>
                    <a:lnTo>
                      <a:pt x="1584" y="70"/>
                    </a:lnTo>
                    <a:lnTo>
                      <a:pt x="1580" y="74"/>
                    </a:lnTo>
                    <a:lnTo>
                      <a:pt x="1577" y="79"/>
                    </a:lnTo>
                    <a:lnTo>
                      <a:pt x="1575" y="84"/>
                    </a:lnTo>
                    <a:lnTo>
                      <a:pt x="1572" y="90"/>
                    </a:lnTo>
                    <a:lnTo>
                      <a:pt x="1570" y="95"/>
                    </a:lnTo>
                    <a:lnTo>
                      <a:pt x="1568" y="102"/>
                    </a:lnTo>
                    <a:lnTo>
                      <a:pt x="1568" y="108"/>
                    </a:lnTo>
                    <a:lnTo>
                      <a:pt x="1567" y="114"/>
                    </a:lnTo>
                    <a:lnTo>
                      <a:pt x="1568" y="128"/>
                    </a:lnTo>
                    <a:lnTo>
                      <a:pt x="1572" y="139"/>
                    </a:lnTo>
                    <a:lnTo>
                      <a:pt x="1574" y="144"/>
                    </a:lnTo>
                    <a:lnTo>
                      <a:pt x="1577" y="150"/>
                    </a:lnTo>
                    <a:lnTo>
                      <a:pt x="1579" y="154"/>
                    </a:lnTo>
                    <a:lnTo>
                      <a:pt x="1583" y="158"/>
                    </a:lnTo>
                    <a:lnTo>
                      <a:pt x="1587" y="162"/>
                    </a:lnTo>
                    <a:lnTo>
                      <a:pt x="1591" y="166"/>
                    </a:lnTo>
                    <a:lnTo>
                      <a:pt x="1596" y="168"/>
                    </a:lnTo>
                    <a:lnTo>
                      <a:pt x="1601" y="170"/>
                    </a:lnTo>
                    <a:lnTo>
                      <a:pt x="1606" y="172"/>
                    </a:lnTo>
                    <a:lnTo>
                      <a:pt x="1613" y="173"/>
                    </a:lnTo>
                    <a:lnTo>
                      <a:pt x="1618" y="174"/>
                    </a:lnTo>
                    <a:lnTo>
                      <a:pt x="1624" y="174"/>
                    </a:lnTo>
                    <a:lnTo>
                      <a:pt x="1635" y="174"/>
                    </a:lnTo>
                    <a:lnTo>
                      <a:pt x="1645" y="172"/>
                    </a:lnTo>
                    <a:lnTo>
                      <a:pt x="1651" y="170"/>
                    </a:lnTo>
                    <a:lnTo>
                      <a:pt x="1657" y="168"/>
                    </a:lnTo>
                    <a:lnTo>
                      <a:pt x="1654" y="152"/>
                    </a:lnTo>
                    <a:close/>
                    <a:moveTo>
                      <a:pt x="1728" y="52"/>
                    </a:moveTo>
                    <a:lnTo>
                      <a:pt x="1717" y="53"/>
                    </a:lnTo>
                    <a:lnTo>
                      <a:pt x="1707" y="56"/>
                    </a:lnTo>
                    <a:lnTo>
                      <a:pt x="1701" y="59"/>
                    </a:lnTo>
                    <a:lnTo>
                      <a:pt x="1697" y="61"/>
                    </a:lnTo>
                    <a:lnTo>
                      <a:pt x="1692" y="64"/>
                    </a:lnTo>
                    <a:lnTo>
                      <a:pt x="1688" y="69"/>
                    </a:lnTo>
                    <a:lnTo>
                      <a:pt x="1685" y="73"/>
                    </a:lnTo>
                    <a:lnTo>
                      <a:pt x="1682" y="78"/>
                    </a:lnTo>
                    <a:lnTo>
                      <a:pt x="1678" y="82"/>
                    </a:lnTo>
                    <a:lnTo>
                      <a:pt x="1676" y="88"/>
                    </a:lnTo>
                    <a:lnTo>
                      <a:pt x="1674" y="94"/>
                    </a:lnTo>
                    <a:lnTo>
                      <a:pt x="1673" y="101"/>
                    </a:lnTo>
                    <a:lnTo>
                      <a:pt x="1672" y="108"/>
                    </a:lnTo>
                    <a:lnTo>
                      <a:pt x="1672" y="114"/>
                    </a:lnTo>
                    <a:lnTo>
                      <a:pt x="1672" y="121"/>
                    </a:lnTo>
                    <a:lnTo>
                      <a:pt x="1673" y="128"/>
                    </a:lnTo>
                    <a:lnTo>
                      <a:pt x="1674" y="134"/>
                    </a:lnTo>
                    <a:lnTo>
                      <a:pt x="1676" y="140"/>
                    </a:lnTo>
                    <a:lnTo>
                      <a:pt x="1678" y="145"/>
                    </a:lnTo>
                    <a:lnTo>
                      <a:pt x="1681" y="150"/>
                    </a:lnTo>
                    <a:lnTo>
                      <a:pt x="1684" y="154"/>
                    </a:lnTo>
                    <a:lnTo>
                      <a:pt x="1687" y="159"/>
                    </a:lnTo>
                    <a:lnTo>
                      <a:pt x="1691" y="162"/>
                    </a:lnTo>
                    <a:lnTo>
                      <a:pt x="1696" y="166"/>
                    </a:lnTo>
                    <a:lnTo>
                      <a:pt x="1700" y="169"/>
                    </a:lnTo>
                    <a:lnTo>
                      <a:pt x="1705" y="171"/>
                    </a:lnTo>
                    <a:lnTo>
                      <a:pt x="1715" y="174"/>
                    </a:lnTo>
                    <a:lnTo>
                      <a:pt x="1727" y="176"/>
                    </a:lnTo>
                    <a:lnTo>
                      <a:pt x="1737" y="174"/>
                    </a:lnTo>
                    <a:lnTo>
                      <a:pt x="1748" y="171"/>
                    </a:lnTo>
                    <a:lnTo>
                      <a:pt x="1756" y="167"/>
                    </a:lnTo>
                    <a:lnTo>
                      <a:pt x="1765" y="160"/>
                    </a:lnTo>
                    <a:lnTo>
                      <a:pt x="1769" y="155"/>
                    </a:lnTo>
                    <a:lnTo>
                      <a:pt x="1772" y="151"/>
                    </a:lnTo>
                    <a:lnTo>
                      <a:pt x="1776" y="147"/>
                    </a:lnTo>
                    <a:lnTo>
                      <a:pt x="1778" y="141"/>
                    </a:lnTo>
                    <a:lnTo>
                      <a:pt x="1780" y="134"/>
                    </a:lnTo>
                    <a:lnTo>
                      <a:pt x="1782" y="128"/>
                    </a:lnTo>
                    <a:lnTo>
                      <a:pt x="1783" y="120"/>
                    </a:lnTo>
                    <a:lnTo>
                      <a:pt x="1783" y="112"/>
                    </a:lnTo>
                    <a:lnTo>
                      <a:pt x="1782" y="100"/>
                    </a:lnTo>
                    <a:lnTo>
                      <a:pt x="1779" y="88"/>
                    </a:lnTo>
                    <a:lnTo>
                      <a:pt x="1777" y="82"/>
                    </a:lnTo>
                    <a:lnTo>
                      <a:pt x="1775" y="78"/>
                    </a:lnTo>
                    <a:lnTo>
                      <a:pt x="1771" y="73"/>
                    </a:lnTo>
                    <a:lnTo>
                      <a:pt x="1768" y="69"/>
                    </a:lnTo>
                    <a:lnTo>
                      <a:pt x="1765" y="65"/>
                    </a:lnTo>
                    <a:lnTo>
                      <a:pt x="1761" y="62"/>
                    </a:lnTo>
                    <a:lnTo>
                      <a:pt x="1756" y="59"/>
                    </a:lnTo>
                    <a:lnTo>
                      <a:pt x="1751" y="56"/>
                    </a:lnTo>
                    <a:lnTo>
                      <a:pt x="1745" y="54"/>
                    </a:lnTo>
                    <a:lnTo>
                      <a:pt x="1740" y="53"/>
                    </a:lnTo>
                    <a:lnTo>
                      <a:pt x="1735" y="52"/>
                    </a:lnTo>
                    <a:lnTo>
                      <a:pt x="1728" y="52"/>
                    </a:lnTo>
                    <a:close/>
                    <a:moveTo>
                      <a:pt x="1728" y="67"/>
                    </a:moveTo>
                    <a:lnTo>
                      <a:pt x="1732" y="69"/>
                    </a:lnTo>
                    <a:lnTo>
                      <a:pt x="1737" y="69"/>
                    </a:lnTo>
                    <a:lnTo>
                      <a:pt x="1740" y="71"/>
                    </a:lnTo>
                    <a:lnTo>
                      <a:pt x="1743" y="72"/>
                    </a:lnTo>
                    <a:lnTo>
                      <a:pt x="1750" y="78"/>
                    </a:lnTo>
                    <a:lnTo>
                      <a:pt x="1754" y="83"/>
                    </a:lnTo>
                    <a:lnTo>
                      <a:pt x="1757" y="90"/>
                    </a:lnTo>
                    <a:lnTo>
                      <a:pt x="1761" y="98"/>
                    </a:lnTo>
                    <a:lnTo>
                      <a:pt x="1762" y="105"/>
                    </a:lnTo>
                    <a:lnTo>
                      <a:pt x="1762" y="113"/>
                    </a:lnTo>
                    <a:lnTo>
                      <a:pt x="1762" y="123"/>
                    </a:lnTo>
                    <a:lnTo>
                      <a:pt x="1759" y="132"/>
                    </a:lnTo>
                    <a:lnTo>
                      <a:pt x="1756" y="140"/>
                    </a:lnTo>
                    <a:lnTo>
                      <a:pt x="1752" y="147"/>
                    </a:lnTo>
                    <a:lnTo>
                      <a:pt x="1748" y="151"/>
                    </a:lnTo>
                    <a:lnTo>
                      <a:pt x="1741" y="155"/>
                    </a:lnTo>
                    <a:lnTo>
                      <a:pt x="1735" y="158"/>
                    </a:lnTo>
                    <a:lnTo>
                      <a:pt x="1727" y="159"/>
                    </a:lnTo>
                    <a:lnTo>
                      <a:pt x="1721" y="158"/>
                    </a:lnTo>
                    <a:lnTo>
                      <a:pt x="1713" y="155"/>
                    </a:lnTo>
                    <a:lnTo>
                      <a:pt x="1708" y="151"/>
                    </a:lnTo>
                    <a:lnTo>
                      <a:pt x="1702" y="145"/>
                    </a:lnTo>
                    <a:lnTo>
                      <a:pt x="1698" y="140"/>
                    </a:lnTo>
                    <a:lnTo>
                      <a:pt x="1696" y="132"/>
                    </a:lnTo>
                    <a:lnTo>
                      <a:pt x="1694" y="123"/>
                    </a:lnTo>
                    <a:lnTo>
                      <a:pt x="1692" y="113"/>
                    </a:lnTo>
                    <a:lnTo>
                      <a:pt x="1694" y="105"/>
                    </a:lnTo>
                    <a:lnTo>
                      <a:pt x="1695" y="98"/>
                    </a:lnTo>
                    <a:lnTo>
                      <a:pt x="1698" y="90"/>
                    </a:lnTo>
                    <a:lnTo>
                      <a:pt x="1701" y="82"/>
                    </a:lnTo>
                    <a:lnTo>
                      <a:pt x="1707" y="76"/>
                    </a:lnTo>
                    <a:lnTo>
                      <a:pt x="1712" y="72"/>
                    </a:lnTo>
                    <a:lnTo>
                      <a:pt x="1719" y="69"/>
                    </a:lnTo>
                    <a:lnTo>
                      <a:pt x="1728" y="67"/>
                    </a:lnTo>
                    <a:close/>
                    <a:moveTo>
                      <a:pt x="1809" y="172"/>
                    </a:moveTo>
                    <a:lnTo>
                      <a:pt x="1831" y="172"/>
                    </a:lnTo>
                    <a:lnTo>
                      <a:pt x="1831" y="0"/>
                    </a:lnTo>
                    <a:lnTo>
                      <a:pt x="1809" y="0"/>
                    </a:lnTo>
                    <a:lnTo>
                      <a:pt x="1809" y="172"/>
                    </a:lnTo>
                    <a:close/>
                    <a:moveTo>
                      <a:pt x="1947" y="172"/>
                    </a:moveTo>
                    <a:lnTo>
                      <a:pt x="1945" y="159"/>
                    </a:lnTo>
                    <a:lnTo>
                      <a:pt x="1945" y="144"/>
                    </a:lnTo>
                    <a:lnTo>
                      <a:pt x="1945" y="100"/>
                    </a:lnTo>
                    <a:lnTo>
                      <a:pt x="1945" y="91"/>
                    </a:lnTo>
                    <a:lnTo>
                      <a:pt x="1943" y="83"/>
                    </a:lnTo>
                    <a:lnTo>
                      <a:pt x="1941" y="74"/>
                    </a:lnTo>
                    <a:lnTo>
                      <a:pt x="1937" y="67"/>
                    </a:lnTo>
                    <a:lnTo>
                      <a:pt x="1934" y="64"/>
                    </a:lnTo>
                    <a:lnTo>
                      <a:pt x="1931" y="61"/>
                    </a:lnTo>
                    <a:lnTo>
                      <a:pt x="1928" y="59"/>
                    </a:lnTo>
                    <a:lnTo>
                      <a:pt x="1924" y="56"/>
                    </a:lnTo>
                    <a:lnTo>
                      <a:pt x="1919" y="54"/>
                    </a:lnTo>
                    <a:lnTo>
                      <a:pt x="1914" y="53"/>
                    </a:lnTo>
                    <a:lnTo>
                      <a:pt x="1908" y="52"/>
                    </a:lnTo>
                    <a:lnTo>
                      <a:pt x="1902" y="52"/>
                    </a:lnTo>
                    <a:lnTo>
                      <a:pt x="1891" y="53"/>
                    </a:lnTo>
                    <a:lnTo>
                      <a:pt x="1881" y="55"/>
                    </a:lnTo>
                    <a:lnTo>
                      <a:pt x="1872" y="59"/>
                    </a:lnTo>
                    <a:lnTo>
                      <a:pt x="1864" y="62"/>
                    </a:lnTo>
                    <a:lnTo>
                      <a:pt x="1870" y="76"/>
                    </a:lnTo>
                    <a:lnTo>
                      <a:pt x="1876" y="73"/>
                    </a:lnTo>
                    <a:lnTo>
                      <a:pt x="1883" y="70"/>
                    </a:lnTo>
                    <a:lnTo>
                      <a:pt x="1891" y="69"/>
                    </a:lnTo>
                    <a:lnTo>
                      <a:pt x="1899" y="67"/>
                    </a:lnTo>
                    <a:lnTo>
                      <a:pt x="1906" y="69"/>
                    </a:lnTo>
                    <a:lnTo>
                      <a:pt x="1913" y="71"/>
                    </a:lnTo>
                    <a:lnTo>
                      <a:pt x="1917" y="74"/>
                    </a:lnTo>
                    <a:lnTo>
                      <a:pt x="1920" y="78"/>
                    </a:lnTo>
                    <a:lnTo>
                      <a:pt x="1923" y="82"/>
                    </a:lnTo>
                    <a:lnTo>
                      <a:pt x="1924" y="86"/>
                    </a:lnTo>
                    <a:lnTo>
                      <a:pt x="1925" y="91"/>
                    </a:lnTo>
                    <a:lnTo>
                      <a:pt x="1925" y="95"/>
                    </a:lnTo>
                    <a:lnTo>
                      <a:pt x="1925" y="98"/>
                    </a:lnTo>
                    <a:lnTo>
                      <a:pt x="1910" y="98"/>
                    </a:lnTo>
                    <a:lnTo>
                      <a:pt x="1896" y="100"/>
                    </a:lnTo>
                    <a:lnTo>
                      <a:pt x="1884" y="103"/>
                    </a:lnTo>
                    <a:lnTo>
                      <a:pt x="1874" y="109"/>
                    </a:lnTo>
                    <a:lnTo>
                      <a:pt x="1870" y="112"/>
                    </a:lnTo>
                    <a:lnTo>
                      <a:pt x="1866" y="114"/>
                    </a:lnTo>
                    <a:lnTo>
                      <a:pt x="1863" y="119"/>
                    </a:lnTo>
                    <a:lnTo>
                      <a:pt x="1861" y="122"/>
                    </a:lnTo>
                    <a:lnTo>
                      <a:pt x="1859" y="127"/>
                    </a:lnTo>
                    <a:lnTo>
                      <a:pt x="1858" y="131"/>
                    </a:lnTo>
                    <a:lnTo>
                      <a:pt x="1857" y="137"/>
                    </a:lnTo>
                    <a:lnTo>
                      <a:pt x="1857" y="141"/>
                    </a:lnTo>
                    <a:lnTo>
                      <a:pt x="1857" y="148"/>
                    </a:lnTo>
                    <a:lnTo>
                      <a:pt x="1859" y="153"/>
                    </a:lnTo>
                    <a:lnTo>
                      <a:pt x="1861" y="159"/>
                    </a:lnTo>
                    <a:lnTo>
                      <a:pt x="1865" y="164"/>
                    </a:lnTo>
                    <a:lnTo>
                      <a:pt x="1870" y="169"/>
                    </a:lnTo>
                    <a:lnTo>
                      <a:pt x="1876" y="172"/>
                    </a:lnTo>
                    <a:lnTo>
                      <a:pt x="1883" y="174"/>
                    </a:lnTo>
                    <a:lnTo>
                      <a:pt x="1891" y="176"/>
                    </a:lnTo>
                    <a:lnTo>
                      <a:pt x="1897" y="174"/>
                    </a:lnTo>
                    <a:lnTo>
                      <a:pt x="1902" y="173"/>
                    </a:lnTo>
                    <a:lnTo>
                      <a:pt x="1907" y="172"/>
                    </a:lnTo>
                    <a:lnTo>
                      <a:pt x="1912" y="170"/>
                    </a:lnTo>
                    <a:lnTo>
                      <a:pt x="1920" y="164"/>
                    </a:lnTo>
                    <a:lnTo>
                      <a:pt x="1926" y="158"/>
                    </a:lnTo>
                    <a:lnTo>
                      <a:pt x="1927" y="158"/>
                    </a:lnTo>
                    <a:lnTo>
                      <a:pt x="1928" y="172"/>
                    </a:lnTo>
                    <a:lnTo>
                      <a:pt x="1947" y="172"/>
                    </a:lnTo>
                    <a:close/>
                    <a:moveTo>
                      <a:pt x="1926" y="133"/>
                    </a:moveTo>
                    <a:lnTo>
                      <a:pt x="1925" y="137"/>
                    </a:lnTo>
                    <a:lnTo>
                      <a:pt x="1924" y="140"/>
                    </a:lnTo>
                    <a:lnTo>
                      <a:pt x="1923" y="143"/>
                    </a:lnTo>
                    <a:lnTo>
                      <a:pt x="1920" y="147"/>
                    </a:lnTo>
                    <a:lnTo>
                      <a:pt x="1918" y="150"/>
                    </a:lnTo>
                    <a:lnTo>
                      <a:pt x="1915" y="153"/>
                    </a:lnTo>
                    <a:lnTo>
                      <a:pt x="1911" y="155"/>
                    </a:lnTo>
                    <a:lnTo>
                      <a:pt x="1906" y="158"/>
                    </a:lnTo>
                    <a:lnTo>
                      <a:pt x="1902" y="159"/>
                    </a:lnTo>
                    <a:lnTo>
                      <a:pt x="1897" y="159"/>
                    </a:lnTo>
                    <a:lnTo>
                      <a:pt x="1892" y="159"/>
                    </a:lnTo>
                    <a:lnTo>
                      <a:pt x="1889" y="158"/>
                    </a:lnTo>
                    <a:lnTo>
                      <a:pt x="1886" y="157"/>
                    </a:lnTo>
                    <a:lnTo>
                      <a:pt x="1883" y="154"/>
                    </a:lnTo>
                    <a:lnTo>
                      <a:pt x="1880" y="151"/>
                    </a:lnTo>
                    <a:lnTo>
                      <a:pt x="1878" y="148"/>
                    </a:lnTo>
                    <a:lnTo>
                      <a:pt x="1877" y="143"/>
                    </a:lnTo>
                    <a:lnTo>
                      <a:pt x="1877" y="139"/>
                    </a:lnTo>
                    <a:lnTo>
                      <a:pt x="1877" y="134"/>
                    </a:lnTo>
                    <a:lnTo>
                      <a:pt x="1878" y="131"/>
                    </a:lnTo>
                    <a:lnTo>
                      <a:pt x="1879" y="128"/>
                    </a:lnTo>
                    <a:lnTo>
                      <a:pt x="1881" y="125"/>
                    </a:lnTo>
                    <a:lnTo>
                      <a:pt x="1886" y="120"/>
                    </a:lnTo>
                    <a:lnTo>
                      <a:pt x="1892" y="117"/>
                    </a:lnTo>
                    <a:lnTo>
                      <a:pt x="1900" y="114"/>
                    </a:lnTo>
                    <a:lnTo>
                      <a:pt x="1908" y="113"/>
                    </a:lnTo>
                    <a:lnTo>
                      <a:pt x="1917" y="112"/>
                    </a:lnTo>
                    <a:lnTo>
                      <a:pt x="1926" y="112"/>
                    </a:lnTo>
                    <a:lnTo>
                      <a:pt x="1926" y="133"/>
                    </a:lnTo>
                    <a:close/>
                    <a:moveTo>
                      <a:pt x="1979" y="172"/>
                    </a:moveTo>
                    <a:lnTo>
                      <a:pt x="1999" y="172"/>
                    </a:lnTo>
                    <a:lnTo>
                      <a:pt x="1999" y="110"/>
                    </a:lnTo>
                    <a:lnTo>
                      <a:pt x="1999" y="104"/>
                    </a:lnTo>
                    <a:lnTo>
                      <a:pt x="2000" y="100"/>
                    </a:lnTo>
                    <a:lnTo>
                      <a:pt x="2001" y="94"/>
                    </a:lnTo>
                    <a:lnTo>
                      <a:pt x="2004" y="89"/>
                    </a:lnTo>
                    <a:lnTo>
                      <a:pt x="2007" y="84"/>
                    </a:lnTo>
                    <a:lnTo>
                      <a:pt x="2010" y="80"/>
                    </a:lnTo>
                    <a:lnTo>
                      <a:pt x="2013" y="76"/>
                    </a:lnTo>
                    <a:lnTo>
                      <a:pt x="2018" y="74"/>
                    </a:lnTo>
                    <a:lnTo>
                      <a:pt x="2023" y="73"/>
                    </a:lnTo>
                    <a:lnTo>
                      <a:pt x="2028" y="72"/>
                    </a:lnTo>
                    <a:lnTo>
                      <a:pt x="2032" y="72"/>
                    </a:lnTo>
                    <a:lnTo>
                      <a:pt x="2035" y="73"/>
                    </a:lnTo>
                    <a:lnTo>
                      <a:pt x="2035" y="53"/>
                    </a:lnTo>
                    <a:lnTo>
                      <a:pt x="2033" y="52"/>
                    </a:lnTo>
                    <a:lnTo>
                      <a:pt x="2029" y="52"/>
                    </a:lnTo>
                    <a:lnTo>
                      <a:pt x="2024" y="52"/>
                    </a:lnTo>
                    <a:lnTo>
                      <a:pt x="2019" y="54"/>
                    </a:lnTo>
                    <a:lnTo>
                      <a:pt x="2014" y="56"/>
                    </a:lnTo>
                    <a:lnTo>
                      <a:pt x="2010" y="59"/>
                    </a:lnTo>
                    <a:lnTo>
                      <a:pt x="2007" y="63"/>
                    </a:lnTo>
                    <a:lnTo>
                      <a:pt x="2002" y="67"/>
                    </a:lnTo>
                    <a:lnTo>
                      <a:pt x="2000" y="72"/>
                    </a:lnTo>
                    <a:lnTo>
                      <a:pt x="1998" y="78"/>
                    </a:lnTo>
                    <a:lnTo>
                      <a:pt x="1997" y="78"/>
                    </a:lnTo>
                    <a:lnTo>
                      <a:pt x="1996" y="54"/>
                    </a:lnTo>
                    <a:lnTo>
                      <a:pt x="1978" y="54"/>
                    </a:lnTo>
                    <a:lnTo>
                      <a:pt x="1979" y="63"/>
                    </a:lnTo>
                    <a:lnTo>
                      <a:pt x="1979" y="72"/>
                    </a:lnTo>
                    <a:lnTo>
                      <a:pt x="1979" y="81"/>
                    </a:lnTo>
                    <a:lnTo>
                      <a:pt x="1979" y="91"/>
                    </a:lnTo>
                    <a:lnTo>
                      <a:pt x="1979" y="172"/>
                    </a:lnTo>
                    <a:close/>
                    <a:moveTo>
                      <a:pt x="2078" y="172"/>
                    </a:moveTo>
                    <a:lnTo>
                      <a:pt x="2078" y="54"/>
                    </a:lnTo>
                    <a:lnTo>
                      <a:pt x="2056" y="54"/>
                    </a:lnTo>
                    <a:lnTo>
                      <a:pt x="2056" y="172"/>
                    </a:lnTo>
                    <a:lnTo>
                      <a:pt x="2078" y="172"/>
                    </a:lnTo>
                    <a:close/>
                    <a:moveTo>
                      <a:pt x="2067" y="8"/>
                    </a:moveTo>
                    <a:lnTo>
                      <a:pt x="2062" y="10"/>
                    </a:lnTo>
                    <a:lnTo>
                      <a:pt x="2058" y="12"/>
                    </a:lnTo>
                    <a:lnTo>
                      <a:pt x="2055" y="16"/>
                    </a:lnTo>
                    <a:lnTo>
                      <a:pt x="2054" y="22"/>
                    </a:lnTo>
                    <a:lnTo>
                      <a:pt x="2055" y="26"/>
                    </a:lnTo>
                    <a:lnTo>
                      <a:pt x="2058" y="31"/>
                    </a:lnTo>
                    <a:lnTo>
                      <a:pt x="2062" y="34"/>
                    </a:lnTo>
                    <a:lnTo>
                      <a:pt x="2067" y="35"/>
                    </a:lnTo>
                    <a:lnTo>
                      <a:pt x="2073" y="34"/>
                    </a:lnTo>
                    <a:lnTo>
                      <a:pt x="2077" y="31"/>
                    </a:lnTo>
                    <a:lnTo>
                      <a:pt x="2079" y="26"/>
                    </a:lnTo>
                    <a:lnTo>
                      <a:pt x="2080" y="22"/>
                    </a:lnTo>
                    <a:lnTo>
                      <a:pt x="2079" y="16"/>
                    </a:lnTo>
                    <a:lnTo>
                      <a:pt x="2077" y="12"/>
                    </a:lnTo>
                    <a:lnTo>
                      <a:pt x="2073" y="10"/>
                    </a:lnTo>
                    <a:lnTo>
                      <a:pt x="2067" y="8"/>
                    </a:lnTo>
                    <a:close/>
                    <a:moveTo>
                      <a:pt x="2189" y="0"/>
                    </a:moveTo>
                    <a:lnTo>
                      <a:pt x="2189" y="70"/>
                    </a:lnTo>
                    <a:lnTo>
                      <a:pt x="2189" y="70"/>
                    </a:lnTo>
                    <a:lnTo>
                      <a:pt x="2187" y="66"/>
                    </a:lnTo>
                    <a:lnTo>
                      <a:pt x="2184" y="63"/>
                    </a:lnTo>
                    <a:lnTo>
                      <a:pt x="2181" y="60"/>
                    </a:lnTo>
                    <a:lnTo>
                      <a:pt x="2176" y="57"/>
                    </a:lnTo>
                    <a:lnTo>
                      <a:pt x="2172" y="55"/>
                    </a:lnTo>
                    <a:lnTo>
                      <a:pt x="2167" y="53"/>
                    </a:lnTo>
                    <a:lnTo>
                      <a:pt x="2161" y="52"/>
                    </a:lnTo>
                    <a:lnTo>
                      <a:pt x="2155" y="52"/>
                    </a:lnTo>
                    <a:lnTo>
                      <a:pt x="2149" y="52"/>
                    </a:lnTo>
                    <a:lnTo>
                      <a:pt x="2145" y="53"/>
                    </a:lnTo>
                    <a:lnTo>
                      <a:pt x="2140" y="54"/>
                    </a:lnTo>
                    <a:lnTo>
                      <a:pt x="2135" y="56"/>
                    </a:lnTo>
                    <a:lnTo>
                      <a:pt x="2127" y="62"/>
                    </a:lnTo>
                    <a:lnTo>
                      <a:pt x="2119" y="69"/>
                    </a:lnTo>
                    <a:lnTo>
                      <a:pt x="2116" y="73"/>
                    </a:lnTo>
                    <a:lnTo>
                      <a:pt x="2113" y="78"/>
                    </a:lnTo>
                    <a:lnTo>
                      <a:pt x="2110" y="83"/>
                    </a:lnTo>
                    <a:lnTo>
                      <a:pt x="2107" y="89"/>
                    </a:lnTo>
                    <a:lnTo>
                      <a:pt x="2106" y="95"/>
                    </a:lnTo>
                    <a:lnTo>
                      <a:pt x="2105" y="101"/>
                    </a:lnTo>
                    <a:lnTo>
                      <a:pt x="2104" y="108"/>
                    </a:lnTo>
                    <a:lnTo>
                      <a:pt x="2104" y="115"/>
                    </a:lnTo>
                    <a:lnTo>
                      <a:pt x="2105" y="128"/>
                    </a:lnTo>
                    <a:lnTo>
                      <a:pt x="2107" y="140"/>
                    </a:lnTo>
                    <a:lnTo>
                      <a:pt x="2112" y="150"/>
                    </a:lnTo>
                    <a:lnTo>
                      <a:pt x="2118" y="159"/>
                    </a:lnTo>
                    <a:lnTo>
                      <a:pt x="2124" y="166"/>
                    </a:lnTo>
                    <a:lnTo>
                      <a:pt x="2133" y="171"/>
                    </a:lnTo>
                    <a:lnTo>
                      <a:pt x="2137" y="172"/>
                    </a:lnTo>
                    <a:lnTo>
                      <a:pt x="2143" y="174"/>
                    </a:lnTo>
                    <a:lnTo>
                      <a:pt x="2147" y="174"/>
                    </a:lnTo>
                    <a:lnTo>
                      <a:pt x="2153" y="176"/>
                    </a:lnTo>
                    <a:lnTo>
                      <a:pt x="2159" y="174"/>
                    </a:lnTo>
                    <a:lnTo>
                      <a:pt x="2166" y="173"/>
                    </a:lnTo>
                    <a:lnTo>
                      <a:pt x="2171" y="171"/>
                    </a:lnTo>
                    <a:lnTo>
                      <a:pt x="2176" y="169"/>
                    </a:lnTo>
                    <a:lnTo>
                      <a:pt x="2182" y="166"/>
                    </a:lnTo>
                    <a:lnTo>
                      <a:pt x="2185" y="161"/>
                    </a:lnTo>
                    <a:lnTo>
                      <a:pt x="2188" y="157"/>
                    </a:lnTo>
                    <a:lnTo>
                      <a:pt x="2191" y="152"/>
                    </a:lnTo>
                    <a:lnTo>
                      <a:pt x="2191" y="152"/>
                    </a:lnTo>
                    <a:lnTo>
                      <a:pt x="2193" y="172"/>
                    </a:lnTo>
                    <a:lnTo>
                      <a:pt x="2212" y="172"/>
                    </a:lnTo>
                    <a:lnTo>
                      <a:pt x="2211" y="158"/>
                    </a:lnTo>
                    <a:lnTo>
                      <a:pt x="2211" y="142"/>
                    </a:lnTo>
                    <a:lnTo>
                      <a:pt x="2211" y="0"/>
                    </a:lnTo>
                    <a:lnTo>
                      <a:pt x="2189" y="0"/>
                    </a:lnTo>
                    <a:close/>
                    <a:moveTo>
                      <a:pt x="2189" y="123"/>
                    </a:moveTo>
                    <a:lnTo>
                      <a:pt x="2189" y="128"/>
                    </a:lnTo>
                    <a:lnTo>
                      <a:pt x="2189" y="132"/>
                    </a:lnTo>
                    <a:lnTo>
                      <a:pt x="2187" y="138"/>
                    </a:lnTo>
                    <a:lnTo>
                      <a:pt x="2185" y="143"/>
                    </a:lnTo>
                    <a:lnTo>
                      <a:pt x="2182" y="148"/>
                    </a:lnTo>
                    <a:lnTo>
                      <a:pt x="2177" y="151"/>
                    </a:lnTo>
                    <a:lnTo>
                      <a:pt x="2173" y="154"/>
                    </a:lnTo>
                    <a:lnTo>
                      <a:pt x="2169" y="155"/>
                    </a:lnTo>
                    <a:lnTo>
                      <a:pt x="2163" y="158"/>
                    </a:lnTo>
                    <a:lnTo>
                      <a:pt x="2158" y="158"/>
                    </a:lnTo>
                    <a:lnTo>
                      <a:pt x="2150" y="157"/>
                    </a:lnTo>
                    <a:lnTo>
                      <a:pt x="2144" y="154"/>
                    </a:lnTo>
                    <a:lnTo>
                      <a:pt x="2137" y="150"/>
                    </a:lnTo>
                    <a:lnTo>
                      <a:pt x="2133" y="144"/>
                    </a:lnTo>
                    <a:lnTo>
                      <a:pt x="2130" y="139"/>
                    </a:lnTo>
                    <a:lnTo>
                      <a:pt x="2127" y="131"/>
                    </a:lnTo>
                    <a:lnTo>
                      <a:pt x="2126" y="123"/>
                    </a:lnTo>
                    <a:lnTo>
                      <a:pt x="2124" y="114"/>
                    </a:lnTo>
                    <a:lnTo>
                      <a:pt x="2126" y="104"/>
                    </a:lnTo>
                    <a:lnTo>
                      <a:pt x="2127" y="96"/>
                    </a:lnTo>
                    <a:lnTo>
                      <a:pt x="2130" y="89"/>
                    </a:lnTo>
                    <a:lnTo>
                      <a:pt x="2134" y="82"/>
                    </a:lnTo>
                    <a:lnTo>
                      <a:pt x="2139" y="76"/>
                    </a:lnTo>
                    <a:lnTo>
                      <a:pt x="2145" y="72"/>
                    </a:lnTo>
                    <a:lnTo>
                      <a:pt x="2151" y="70"/>
                    </a:lnTo>
                    <a:lnTo>
                      <a:pt x="2159" y="69"/>
                    </a:lnTo>
                    <a:lnTo>
                      <a:pt x="2164" y="70"/>
                    </a:lnTo>
                    <a:lnTo>
                      <a:pt x="2170" y="71"/>
                    </a:lnTo>
                    <a:lnTo>
                      <a:pt x="2174" y="73"/>
                    </a:lnTo>
                    <a:lnTo>
                      <a:pt x="2178" y="76"/>
                    </a:lnTo>
                    <a:lnTo>
                      <a:pt x="2182" y="80"/>
                    </a:lnTo>
                    <a:lnTo>
                      <a:pt x="2185" y="84"/>
                    </a:lnTo>
                    <a:lnTo>
                      <a:pt x="2187" y="89"/>
                    </a:lnTo>
                    <a:lnTo>
                      <a:pt x="2189" y="93"/>
                    </a:lnTo>
                    <a:lnTo>
                      <a:pt x="2189" y="98"/>
                    </a:lnTo>
                    <a:lnTo>
                      <a:pt x="2189" y="102"/>
                    </a:lnTo>
                    <a:lnTo>
                      <a:pt x="2189" y="123"/>
                    </a:lnTo>
                    <a:close/>
                    <a:moveTo>
                      <a:pt x="2328" y="172"/>
                    </a:moveTo>
                    <a:lnTo>
                      <a:pt x="2325" y="159"/>
                    </a:lnTo>
                    <a:lnTo>
                      <a:pt x="2325" y="144"/>
                    </a:lnTo>
                    <a:lnTo>
                      <a:pt x="2325" y="100"/>
                    </a:lnTo>
                    <a:lnTo>
                      <a:pt x="2324" y="91"/>
                    </a:lnTo>
                    <a:lnTo>
                      <a:pt x="2323" y="83"/>
                    </a:lnTo>
                    <a:lnTo>
                      <a:pt x="2321" y="74"/>
                    </a:lnTo>
                    <a:lnTo>
                      <a:pt x="2317" y="67"/>
                    </a:lnTo>
                    <a:lnTo>
                      <a:pt x="2313" y="64"/>
                    </a:lnTo>
                    <a:lnTo>
                      <a:pt x="2311" y="61"/>
                    </a:lnTo>
                    <a:lnTo>
                      <a:pt x="2307" y="59"/>
                    </a:lnTo>
                    <a:lnTo>
                      <a:pt x="2304" y="56"/>
                    </a:lnTo>
                    <a:lnTo>
                      <a:pt x="2298" y="54"/>
                    </a:lnTo>
                    <a:lnTo>
                      <a:pt x="2294" y="53"/>
                    </a:lnTo>
                    <a:lnTo>
                      <a:pt x="2288" y="52"/>
                    </a:lnTo>
                    <a:lnTo>
                      <a:pt x="2282" y="52"/>
                    </a:lnTo>
                    <a:lnTo>
                      <a:pt x="2271" y="53"/>
                    </a:lnTo>
                    <a:lnTo>
                      <a:pt x="2262" y="55"/>
                    </a:lnTo>
                    <a:lnTo>
                      <a:pt x="2252" y="59"/>
                    </a:lnTo>
                    <a:lnTo>
                      <a:pt x="2244" y="62"/>
                    </a:lnTo>
                    <a:lnTo>
                      <a:pt x="2249" y="76"/>
                    </a:lnTo>
                    <a:lnTo>
                      <a:pt x="2255" y="73"/>
                    </a:lnTo>
                    <a:lnTo>
                      <a:pt x="2263" y="70"/>
                    </a:lnTo>
                    <a:lnTo>
                      <a:pt x="2270" y="69"/>
                    </a:lnTo>
                    <a:lnTo>
                      <a:pt x="2279" y="67"/>
                    </a:lnTo>
                    <a:lnTo>
                      <a:pt x="2286" y="69"/>
                    </a:lnTo>
                    <a:lnTo>
                      <a:pt x="2293" y="71"/>
                    </a:lnTo>
                    <a:lnTo>
                      <a:pt x="2297" y="74"/>
                    </a:lnTo>
                    <a:lnTo>
                      <a:pt x="2301" y="78"/>
                    </a:lnTo>
                    <a:lnTo>
                      <a:pt x="2303" y="82"/>
                    </a:lnTo>
                    <a:lnTo>
                      <a:pt x="2304" y="86"/>
                    </a:lnTo>
                    <a:lnTo>
                      <a:pt x="2305" y="91"/>
                    </a:lnTo>
                    <a:lnTo>
                      <a:pt x="2305" y="95"/>
                    </a:lnTo>
                    <a:lnTo>
                      <a:pt x="2305" y="98"/>
                    </a:lnTo>
                    <a:lnTo>
                      <a:pt x="2289" y="98"/>
                    </a:lnTo>
                    <a:lnTo>
                      <a:pt x="2276" y="100"/>
                    </a:lnTo>
                    <a:lnTo>
                      <a:pt x="2264" y="103"/>
                    </a:lnTo>
                    <a:lnTo>
                      <a:pt x="2254" y="109"/>
                    </a:lnTo>
                    <a:lnTo>
                      <a:pt x="2250" y="112"/>
                    </a:lnTo>
                    <a:lnTo>
                      <a:pt x="2247" y="114"/>
                    </a:lnTo>
                    <a:lnTo>
                      <a:pt x="2243" y="119"/>
                    </a:lnTo>
                    <a:lnTo>
                      <a:pt x="2240" y="122"/>
                    </a:lnTo>
                    <a:lnTo>
                      <a:pt x="2239" y="127"/>
                    </a:lnTo>
                    <a:lnTo>
                      <a:pt x="2237" y="131"/>
                    </a:lnTo>
                    <a:lnTo>
                      <a:pt x="2237" y="137"/>
                    </a:lnTo>
                    <a:lnTo>
                      <a:pt x="2236" y="141"/>
                    </a:lnTo>
                    <a:lnTo>
                      <a:pt x="2237" y="148"/>
                    </a:lnTo>
                    <a:lnTo>
                      <a:pt x="2238" y="153"/>
                    </a:lnTo>
                    <a:lnTo>
                      <a:pt x="2241" y="159"/>
                    </a:lnTo>
                    <a:lnTo>
                      <a:pt x="2244" y="164"/>
                    </a:lnTo>
                    <a:lnTo>
                      <a:pt x="2250" y="169"/>
                    </a:lnTo>
                    <a:lnTo>
                      <a:pt x="2256" y="172"/>
                    </a:lnTo>
                    <a:lnTo>
                      <a:pt x="2263" y="174"/>
                    </a:lnTo>
                    <a:lnTo>
                      <a:pt x="2271" y="176"/>
                    </a:lnTo>
                    <a:lnTo>
                      <a:pt x="2277" y="174"/>
                    </a:lnTo>
                    <a:lnTo>
                      <a:pt x="2282" y="173"/>
                    </a:lnTo>
                    <a:lnTo>
                      <a:pt x="2288" y="172"/>
                    </a:lnTo>
                    <a:lnTo>
                      <a:pt x="2292" y="170"/>
                    </a:lnTo>
                    <a:lnTo>
                      <a:pt x="2299" y="164"/>
                    </a:lnTo>
                    <a:lnTo>
                      <a:pt x="2306" y="158"/>
                    </a:lnTo>
                    <a:lnTo>
                      <a:pt x="2307" y="158"/>
                    </a:lnTo>
                    <a:lnTo>
                      <a:pt x="2308" y="172"/>
                    </a:lnTo>
                    <a:lnTo>
                      <a:pt x="2328" y="172"/>
                    </a:lnTo>
                    <a:close/>
                    <a:moveTo>
                      <a:pt x="2305" y="133"/>
                    </a:moveTo>
                    <a:lnTo>
                      <a:pt x="2305" y="137"/>
                    </a:lnTo>
                    <a:lnTo>
                      <a:pt x="2304" y="140"/>
                    </a:lnTo>
                    <a:lnTo>
                      <a:pt x="2303" y="143"/>
                    </a:lnTo>
                    <a:lnTo>
                      <a:pt x="2301" y="147"/>
                    </a:lnTo>
                    <a:lnTo>
                      <a:pt x="2297" y="150"/>
                    </a:lnTo>
                    <a:lnTo>
                      <a:pt x="2294" y="153"/>
                    </a:lnTo>
                    <a:lnTo>
                      <a:pt x="2291" y="155"/>
                    </a:lnTo>
                    <a:lnTo>
                      <a:pt x="2286" y="158"/>
                    </a:lnTo>
                    <a:lnTo>
                      <a:pt x="2282" y="159"/>
                    </a:lnTo>
                    <a:lnTo>
                      <a:pt x="2277" y="159"/>
                    </a:lnTo>
                    <a:lnTo>
                      <a:pt x="2272" y="159"/>
                    </a:lnTo>
                    <a:lnTo>
                      <a:pt x="2269" y="158"/>
                    </a:lnTo>
                    <a:lnTo>
                      <a:pt x="2266" y="157"/>
                    </a:lnTo>
                    <a:lnTo>
                      <a:pt x="2263" y="154"/>
                    </a:lnTo>
                    <a:lnTo>
                      <a:pt x="2261" y="151"/>
                    </a:lnTo>
                    <a:lnTo>
                      <a:pt x="2258" y="148"/>
                    </a:lnTo>
                    <a:lnTo>
                      <a:pt x="2257" y="143"/>
                    </a:lnTo>
                    <a:lnTo>
                      <a:pt x="2256" y="139"/>
                    </a:lnTo>
                    <a:lnTo>
                      <a:pt x="2257" y="134"/>
                    </a:lnTo>
                    <a:lnTo>
                      <a:pt x="2258" y="131"/>
                    </a:lnTo>
                    <a:lnTo>
                      <a:pt x="2259" y="128"/>
                    </a:lnTo>
                    <a:lnTo>
                      <a:pt x="2262" y="125"/>
                    </a:lnTo>
                    <a:lnTo>
                      <a:pt x="2266" y="120"/>
                    </a:lnTo>
                    <a:lnTo>
                      <a:pt x="2272" y="117"/>
                    </a:lnTo>
                    <a:lnTo>
                      <a:pt x="2280" y="114"/>
                    </a:lnTo>
                    <a:lnTo>
                      <a:pt x="2288" y="113"/>
                    </a:lnTo>
                    <a:lnTo>
                      <a:pt x="2296" y="112"/>
                    </a:lnTo>
                    <a:lnTo>
                      <a:pt x="2305" y="112"/>
                    </a:lnTo>
                    <a:lnTo>
                      <a:pt x="2305" y="133"/>
                    </a:lnTo>
                    <a:close/>
                    <a:moveTo>
                      <a:pt x="2437" y="0"/>
                    </a:moveTo>
                    <a:lnTo>
                      <a:pt x="2437" y="70"/>
                    </a:lnTo>
                    <a:lnTo>
                      <a:pt x="2436" y="70"/>
                    </a:lnTo>
                    <a:lnTo>
                      <a:pt x="2433" y="66"/>
                    </a:lnTo>
                    <a:lnTo>
                      <a:pt x="2431" y="63"/>
                    </a:lnTo>
                    <a:lnTo>
                      <a:pt x="2427" y="60"/>
                    </a:lnTo>
                    <a:lnTo>
                      <a:pt x="2424" y="57"/>
                    </a:lnTo>
                    <a:lnTo>
                      <a:pt x="2418" y="55"/>
                    </a:lnTo>
                    <a:lnTo>
                      <a:pt x="2414" y="53"/>
                    </a:lnTo>
                    <a:lnTo>
                      <a:pt x="2407" y="52"/>
                    </a:lnTo>
                    <a:lnTo>
                      <a:pt x="2402" y="52"/>
                    </a:lnTo>
                    <a:lnTo>
                      <a:pt x="2397" y="52"/>
                    </a:lnTo>
                    <a:lnTo>
                      <a:pt x="2391" y="53"/>
                    </a:lnTo>
                    <a:lnTo>
                      <a:pt x="2387" y="54"/>
                    </a:lnTo>
                    <a:lnTo>
                      <a:pt x="2382" y="56"/>
                    </a:lnTo>
                    <a:lnTo>
                      <a:pt x="2373" y="62"/>
                    </a:lnTo>
                    <a:lnTo>
                      <a:pt x="2365" y="69"/>
                    </a:lnTo>
                    <a:lnTo>
                      <a:pt x="2362" y="73"/>
                    </a:lnTo>
                    <a:lnTo>
                      <a:pt x="2359" y="78"/>
                    </a:lnTo>
                    <a:lnTo>
                      <a:pt x="2357" y="83"/>
                    </a:lnTo>
                    <a:lnTo>
                      <a:pt x="2355" y="89"/>
                    </a:lnTo>
                    <a:lnTo>
                      <a:pt x="2352" y="95"/>
                    </a:lnTo>
                    <a:lnTo>
                      <a:pt x="2351" y="101"/>
                    </a:lnTo>
                    <a:lnTo>
                      <a:pt x="2350" y="108"/>
                    </a:lnTo>
                    <a:lnTo>
                      <a:pt x="2350" y="115"/>
                    </a:lnTo>
                    <a:lnTo>
                      <a:pt x="2351" y="128"/>
                    </a:lnTo>
                    <a:lnTo>
                      <a:pt x="2355" y="140"/>
                    </a:lnTo>
                    <a:lnTo>
                      <a:pt x="2359" y="150"/>
                    </a:lnTo>
                    <a:lnTo>
                      <a:pt x="2364" y="159"/>
                    </a:lnTo>
                    <a:lnTo>
                      <a:pt x="2372" y="166"/>
                    </a:lnTo>
                    <a:lnTo>
                      <a:pt x="2380" y="171"/>
                    </a:lnTo>
                    <a:lnTo>
                      <a:pt x="2385" y="172"/>
                    </a:lnTo>
                    <a:lnTo>
                      <a:pt x="2389" y="174"/>
                    </a:lnTo>
                    <a:lnTo>
                      <a:pt x="2394" y="174"/>
                    </a:lnTo>
                    <a:lnTo>
                      <a:pt x="2399" y="176"/>
                    </a:lnTo>
                    <a:lnTo>
                      <a:pt x="2406" y="174"/>
                    </a:lnTo>
                    <a:lnTo>
                      <a:pt x="2412" y="173"/>
                    </a:lnTo>
                    <a:lnTo>
                      <a:pt x="2418" y="171"/>
                    </a:lnTo>
                    <a:lnTo>
                      <a:pt x="2424" y="169"/>
                    </a:lnTo>
                    <a:lnTo>
                      <a:pt x="2428" y="166"/>
                    </a:lnTo>
                    <a:lnTo>
                      <a:pt x="2432" y="161"/>
                    </a:lnTo>
                    <a:lnTo>
                      <a:pt x="2436" y="157"/>
                    </a:lnTo>
                    <a:lnTo>
                      <a:pt x="2438" y="152"/>
                    </a:lnTo>
                    <a:lnTo>
                      <a:pt x="2439" y="152"/>
                    </a:lnTo>
                    <a:lnTo>
                      <a:pt x="2440" y="172"/>
                    </a:lnTo>
                    <a:lnTo>
                      <a:pt x="2458" y="172"/>
                    </a:lnTo>
                    <a:lnTo>
                      <a:pt x="2457" y="158"/>
                    </a:lnTo>
                    <a:lnTo>
                      <a:pt x="2457" y="142"/>
                    </a:lnTo>
                    <a:lnTo>
                      <a:pt x="2457" y="0"/>
                    </a:lnTo>
                    <a:lnTo>
                      <a:pt x="2437" y="0"/>
                    </a:lnTo>
                    <a:close/>
                    <a:moveTo>
                      <a:pt x="2437" y="123"/>
                    </a:moveTo>
                    <a:lnTo>
                      <a:pt x="2437" y="128"/>
                    </a:lnTo>
                    <a:lnTo>
                      <a:pt x="2436" y="132"/>
                    </a:lnTo>
                    <a:lnTo>
                      <a:pt x="2433" y="138"/>
                    </a:lnTo>
                    <a:lnTo>
                      <a:pt x="2431" y="143"/>
                    </a:lnTo>
                    <a:lnTo>
                      <a:pt x="2428" y="148"/>
                    </a:lnTo>
                    <a:lnTo>
                      <a:pt x="2424" y="151"/>
                    </a:lnTo>
                    <a:lnTo>
                      <a:pt x="2419" y="154"/>
                    </a:lnTo>
                    <a:lnTo>
                      <a:pt x="2415" y="155"/>
                    </a:lnTo>
                    <a:lnTo>
                      <a:pt x="2411" y="158"/>
                    </a:lnTo>
                    <a:lnTo>
                      <a:pt x="2405" y="158"/>
                    </a:lnTo>
                    <a:lnTo>
                      <a:pt x="2398" y="157"/>
                    </a:lnTo>
                    <a:lnTo>
                      <a:pt x="2390" y="154"/>
                    </a:lnTo>
                    <a:lnTo>
                      <a:pt x="2385" y="150"/>
                    </a:lnTo>
                    <a:lnTo>
                      <a:pt x="2379" y="144"/>
                    </a:lnTo>
                    <a:lnTo>
                      <a:pt x="2376" y="139"/>
                    </a:lnTo>
                    <a:lnTo>
                      <a:pt x="2374" y="131"/>
                    </a:lnTo>
                    <a:lnTo>
                      <a:pt x="2372" y="123"/>
                    </a:lnTo>
                    <a:lnTo>
                      <a:pt x="2372" y="114"/>
                    </a:lnTo>
                    <a:lnTo>
                      <a:pt x="2372" y="104"/>
                    </a:lnTo>
                    <a:lnTo>
                      <a:pt x="2374" y="96"/>
                    </a:lnTo>
                    <a:lnTo>
                      <a:pt x="2376" y="89"/>
                    </a:lnTo>
                    <a:lnTo>
                      <a:pt x="2380" y="82"/>
                    </a:lnTo>
                    <a:lnTo>
                      <a:pt x="2385" y="76"/>
                    </a:lnTo>
                    <a:lnTo>
                      <a:pt x="2391" y="72"/>
                    </a:lnTo>
                    <a:lnTo>
                      <a:pt x="2398" y="70"/>
                    </a:lnTo>
                    <a:lnTo>
                      <a:pt x="2405" y="69"/>
                    </a:lnTo>
                    <a:lnTo>
                      <a:pt x="2411" y="70"/>
                    </a:lnTo>
                    <a:lnTo>
                      <a:pt x="2416" y="71"/>
                    </a:lnTo>
                    <a:lnTo>
                      <a:pt x="2421" y="73"/>
                    </a:lnTo>
                    <a:lnTo>
                      <a:pt x="2425" y="76"/>
                    </a:lnTo>
                    <a:lnTo>
                      <a:pt x="2429" y="80"/>
                    </a:lnTo>
                    <a:lnTo>
                      <a:pt x="2431" y="84"/>
                    </a:lnTo>
                    <a:lnTo>
                      <a:pt x="2434" y="89"/>
                    </a:lnTo>
                    <a:lnTo>
                      <a:pt x="2436" y="93"/>
                    </a:lnTo>
                    <a:lnTo>
                      <a:pt x="2437" y="98"/>
                    </a:lnTo>
                    <a:lnTo>
                      <a:pt x="2437" y="102"/>
                    </a:lnTo>
                    <a:lnTo>
                      <a:pt x="2437" y="123"/>
                    </a:lnTo>
                    <a:close/>
                    <a:moveTo>
                      <a:pt x="2583" y="118"/>
                    </a:moveTo>
                    <a:lnTo>
                      <a:pt x="2583" y="113"/>
                    </a:lnTo>
                    <a:lnTo>
                      <a:pt x="2583" y="108"/>
                    </a:lnTo>
                    <a:lnTo>
                      <a:pt x="2583" y="99"/>
                    </a:lnTo>
                    <a:lnTo>
                      <a:pt x="2582" y="90"/>
                    </a:lnTo>
                    <a:lnTo>
                      <a:pt x="2579" y="81"/>
                    </a:lnTo>
                    <a:lnTo>
                      <a:pt x="2575" y="72"/>
                    </a:lnTo>
                    <a:lnTo>
                      <a:pt x="2572" y="67"/>
                    </a:lnTo>
                    <a:lnTo>
                      <a:pt x="2568" y="64"/>
                    </a:lnTo>
                    <a:lnTo>
                      <a:pt x="2564" y="61"/>
                    </a:lnTo>
                    <a:lnTo>
                      <a:pt x="2560" y="57"/>
                    </a:lnTo>
                    <a:lnTo>
                      <a:pt x="2555" y="55"/>
                    </a:lnTo>
                    <a:lnTo>
                      <a:pt x="2550" y="53"/>
                    </a:lnTo>
                    <a:lnTo>
                      <a:pt x="2544" y="52"/>
                    </a:lnTo>
                    <a:lnTo>
                      <a:pt x="2537" y="52"/>
                    </a:lnTo>
                    <a:lnTo>
                      <a:pt x="2531" y="52"/>
                    </a:lnTo>
                    <a:lnTo>
                      <a:pt x="2525" y="53"/>
                    </a:lnTo>
                    <a:lnTo>
                      <a:pt x="2520" y="55"/>
                    </a:lnTo>
                    <a:lnTo>
                      <a:pt x="2514" y="56"/>
                    </a:lnTo>
                    <a:lnTo>
                      <a:pt x="2510" y="60"/>
                    </a:lnTo>
                    <a:lnTo>
                      <a:pt x="2506" y="63"/>
                    </a:lnTo>
                    <a:lnTo>
                      <a:pt x="2501" y="66"/>
                    </a:lnTo>
                    <a:lnTo>
                      <a:pt x="2498" y="71"/>
                    </a:lnTo>
                    <a:lnTo>
                      <a:pt x="2492" y="80"/>
                    </a:lnTo>
                    <a:lnTo>
                      <a:pt x="2487" y="91"/>
                    </a:lnTo>
                    <a:lnTo>
                      <a:pt x="2484" y="102"/>
                    </a:lnTo>
                    <a:lnTo>
                      <a:pt x="2483" y="115"/>
                    </a:lnTo>
                    <a:lnTo>
                      <a:pt x="2484" y="128"/>
                    </a:lnTo>
                    <a:lnTo>
                      <a:pt x="2487" y="140"/>
                    </a:lnTo>
                    <a:lnTo>
                      <a:pt x="2490" y="145"/>
                    </a:lnTo>
                    <a:lnTo>
                      <a:pt x="2492" y="150"/>
                    </a:lnTo>
                    <a:lnTo>
                      <a:pt x="2495" y="154"/>
                    </a:lnTo>
                    <a:lnTo>
                      <a:pt x="2498" y="159"/>
                    </a:lnTo>
                    <a:lnTo>
                      <a:pt x="2502" y="162"/>
                    </a:lnTo>
                    <a:lnTo>
                      <a:pt x="2507" y="166"/>
                    </a:lnTo>
                    <a:lnTo>
                      <a:pt x="2511" y="168"/>
                    </a:lnTo>
                    <a:lnTo>
                      <a:pt x="2515" y="170"/>
                    </a:lnTo>
                    <a:lnTo>
                      <a:pt x="2521" y="172"/>
                    </a:lnTo>
                    <a:lnTo>
                      <a:pt x="2527" y="173"/>
                    </a:lnTo>
                    <a:lnTo>
                      <a:pt x="2533" y="174"/>
                    </a:lnTo>
                    <a:lnTo>
                      <a:pt x="2539" y="174"/>
                    </a:lnTo>
                    <a:lnTo>
                      <a:pt x="2552" y="174"/>
                    </a:lnTo>
                    <a:lnTo>
                      <a:pt x="2563" y="172"/>
                    </a:lnTo>
                    <a:lnTo>
                      <a:pt x="2571" y="170"/>
                    </a:lnTo>
                    <a:lnTo>
                      <a:pt x="2577" y="168"/>
                    </a:lnTo>
                    <a:lnTo>
                      <a:pt x="2574" y="152"/>
                    </a:lnTo>
                    <a:lnTo>
                      <a:pt x="2567" y="154"/>
                    </a:lnTo>
                    <a:lnTo>
                      <a:pt x="2561" y="157"/>
                    </a:lnTo>
                    <a:lnTo>
                      <a:pt x="2552" y="158"/>
                    </a:lnTo>
                    <a:lnTo>
                      <a:pt x="2542" y="158"/>
                    </a:lnTo>
                    <a:lnTo>
                      <a:pt x="2535" y="158"/>
                    </a:lnTo>
                    <a:lnTo>
                      <a:pt x="2527" y="155"/>
                    </a:lnTo>
                    <a:lnTo>
                      <a:pt x="2521" y="153"/>
                    </a:lnTo>
                    <a:lnTo>
                      <a:pt x="2515" y="149"/>
                    </a:lnTo>
                    <a:lnTo>
                      <a:pt x="2510" y="143"/>
                    </a:lnTo>
                    <a:lnTo>
                      <a:pt x="2507" y="135"/>
                    </a:lnTo>
                    <a:lnTo>
                      <a:pt x="2505" y="128"/>
                    </a:lnTo>
                    <a:lnTo>
                      <a:pt x="2504" y="118"/>
                    </a:lnTo>
                    <a:lnTo>
                      <a:pt x="2583" y="118"/>
                    </a:lnTo>
                    <a:close/>
                    <a:moveTo>
                      <a:pt x="2504" y="102"/>
                    </a:moveTo>
                    <a:lnTo>
                      <a:pt x="2505" y="96"/>
                    </a:lnTo>
                    <a:lnTo>
                      <a:pt x="2506" y="91"/>
                    </a:lnTo>
                    <a:lnTo>
                      <a:pt x="2509" y="84"/>
                    </a:lnTo>
                    <a:lnTo>
                      <a:pt x="2512" y="79"/>
                    </a:lnTo>
                    <a:lnTo>
                      <a:pt x="2517" y="74"/>
                    </a:lnTo>
                    <a:lnTo>
                      <a:pt x="2522" y="71"/>
                    </a:lnTo>
                    <a:lnTo>
                      <a:pt x="2528" y="69"/>
                    </a:lnTo>
                    <a:lnTo>
                      <a:pt x="2535" y="67"/>
                    </a:lnTo>
                    <a:lnTo>
                      <a:pt x="2544" y="69"/>
                    </a:lnTo>
                    <a:lnTo>
                      <a:pt x="2550" y="71"/>
                    </a:lnTo>
                    <a:lnTo>
                      <a:pt x="2554" y="74"/>
                    </a:lnTo>
                    <a:lnTo>
                      <a:pt x="2559" y="80"/>
                    </a:lnTo>
                    <a:lnTo>
                      <a:pt x="2561" y="85"/>
                    </a:lnTo>
                    <a:lnTo>
                      <a:pt x="2563" y="91"/>
                    </a:lnTo>
                    <a:lnTo>
                      <a:pt x="2564" y="96"/>
                    </a:lnTo>
                    <a:lnTo>
                      <a:pt x="2564" y="102"/>
                    </a:lnTo>
                    <a:lnTo>
                      <a:pt x="2504" y="102"/>
                    </a:lnTo>
                    <a:close/>
                    <a:moveTo>
                      <a:pt x="2608" y="201"/>
                    </a:moveTo>
                    <a:lnTo>
                      <a:pt x="2614" y="190"/>
                    </a:lnTo>
                    <a:lnTo>
                      <a:pt x="2620" y="174"/>
                    </a:lnTo>
                    <a:lnTo>
                      <a:pt x="2626" y="158"/>
                    </a:lnTo>
                    <a:lnTo>
                      <a:pt x="2631" y="142"/>
                    </a:lnTo>
                    <a:lnTo>
                      <a:pt x="2607" y="144"/>
                    </a:lnTo>
                    <a:lnTo>
                      <a:pt x="2605" y="159"/>
                    </a:lnTo>
                    <a:lnTo>
                      <a:pt x="2602" y="174"/>
                    </a:lnTo>
                    <a:lnTo>
                      <a:pt x="2598" y="190"/>
                    </a:lnTo>
                    <a:lnTo>
                      <a:pt x="2593" y="202"/>
                    </a:lnTo>
                    <a:lnTo>
                      <a:pt x="2608" y="201"/>
                    </a:lnTo>
                    <a:close/>
                    <a:moveTo>
                      <a:pt x="752" y="465"/>
                    </a:moveTo>
                    <a:lnTo>
                      <a:pt x="751" y="452"/>
                    </a:lnTo>
                    <a:lnTo>
                      <a:pt x="750" y="436"/>
                    </a:lnTo>
                    <a:lnTo>
                      <a:pt x="750" y="393"/>
                    </a:lnTo>
                    <a:lnTo>
                      <a:pt x="750" y="384"/>
                    </a:lnTo>
                    <a:lnTo>
                      <a:pt x="749" y="375"/>
                    </a:lnTo>
                    <a:lnTo>
                      <a:pt x="745" y="367"/>
                    </a:lnTo>
                    <a:lnTo>
                      <a:pt x="742" y="359"/>
                    </a:lnTo>
                    <a:lnTo>
                      <a:pt x="739" y="356"/>
                    </a:lnTo>
                    <a:lnTo>
                      <a:pt x="736" y="354"/>
                    </a:lnTo>
                    <a:lnTo>
                      <a:pt x="732" y="350"/>
                    </a:lnTo>
                    <a:lnTo>
                      <a:pt x="728" y="348"/>
                    </a:lnTo>
                    <a:lnTo>
                      <a:pt x="724" y="347"/>
                    </a:lnTo>
                    <a:lnTo>
                      <a:pt x="718" y="345"/>
                    </a:lnTo>
                    <a:lnTo>
                      <a:pt x="713" y="345"/>
                    </a:lnTo>
                    <a:lnTo>
                      <a:pt x="706" y="344"/>
                    </a:lnTo>
                    <a:lnTo>
                      <a:pt x="697" y="345"/>
                    </a:lnTo>
                    <a:lnTo>
                      <a:pt x="686" y="347"/>
                    </a:lnTo>
                    <a:lnTo>
                      <a:pt x="677" y="350"/>
                    </a:lnTo>
                    <a:lnTo>
                      <a:pt x="670" y="355"/>
                    </a:lnTo>
                    <a:lnTo>
                      <a:pt x="674" y="369"/>
                    </a:lnTo>
                    <a:lnTo>
                      <a:pt x="681" y="365"/>
                    </a:lnTo>
                    <a:lnTo>
                      <a:pt x="688" y="363"/>
                    </a:lnTo>
                    <a:lnTo>
                      <a:pt x="696" y="360"/>
                    </a:lnTo>
                    <a:lnTo>
                      <a:pt x="703" y="360"/>
                    </a:lnTo>
                    <a:lnTo>
                      <a:pt x="712" y="360"/>
                    </a:lnTo>
                    <a:lnTo>
                      <a:pt x="717" y="363"/>
                    </a:lnTo>
                    <a:lnTo>
                      <a:pt x="723" y="366"/>
                    </a:lnTo>
                    <a:lnTo>
                      <a:pt x="726" y="371"/>
                    </a:lnTo>
                    <a:lnTo>
                      <a:pt x="728" y="375"/>
                    </a:lnTo>
                    <a:lnTo>
                      <a:pt x="729" y="379"/>
                    </a:lnTo>
                    <a:lnTo>
                      <a:pt x="729" y="384"/>
                    </a:lnTo>
                    <a:lnTo>
                      <a:pt x="730" y="387"/>
                    </a:lnTo>
                    <a:lnTo>
                      <a:pt x="730" y="389"/>
                    </a:lnTo>
                    <a:lnTo>
                      <a:pt x="714" y="391"/>
                    </a:lnTo>
                    <a:lnTo>
                      <a:pt x="700" y="393"/>
                    </a:lnTo>
                    <a:lnTo>
                      <a:pt x="688" y="396"/>
                    </a:lnTo>
                    <a:lnTo>
                      <a:pt x="678" y="401"/>
                    </a:lnTo>
                    <a:lnTo>
                      <a:pt x="675" y="404"/>
                    </a:lnTo>
                    <a:lnTo>
                      <a:pt x="671" y="407"/>
                    </a:lnTo>
                    <a:lnTo>
                      <a:pt x="668" y="411"/>
                    </a:lnTo>
                    <a:lnTo>
                      <a:pt x="665" y="415"/>
                    </a:lnTo>
                    <a:lnTo>
                      <a:pt x="663" y="418"/>
                    </a:lnTo>
                    <a:lnTo>
                      <a:pt x="662" y="424"/>
                    </a:lnTo>
                    <a:lnTo>
                      <a:pt x="661" y="428"/>
                    </a:lnTo>
                    <a:lnTo>
                      <a:pt x="661" y="434"/>
                    </a:lnTo>
                    <a:lnTo>
                      <a:pt x="661" y="440"/>
                    </a:lnTo>
                    <a:lnTo>
                      <a:pt x="663" y="446"/>
                    </a:lnTo>
                    <a:lnTo>
                      <a:pt x="666" y="452"/>
                    </a:lnTo>
                    <a:lnTo>
                      <a:pt x="670" y="456"/>
                    </a:lnTo>
                    <a:lnTo>
                      <a:pt x="675" y="461"/>
                    </a:lnTo>
                    <a:lnTo>
                      <a:pt x="681" y="464"/>
                    </a:lnTo>
                    <a:lnTo>
                      <a:pt x="688" y="466"/>
                    </a:lnTo>
                    <a:lnTo>
                      <a:pt x="696" y="467"/>
                    </a:lnTo>
                    <a:lnTo>
                      <a:pt x="702" y="467"/>
                    </a:lnTo>
                    <a:lnTo>
                      <a:pt x="708" y="466"/>
                    </a:lnTo>
                    <a:lnTo>
                      <a:pt x="713" y="464"/>
                    </a:lnTo>
                    <a:lnTo>
                      <a:pt x="717" y="462"/>
                    </a:lnTo>
                    <a:lnTo>
                      <a:pt x="725" y="456"/>
                    </a:lnTo>
                    <a:lnTo>
                      <a:pt x="731" y="450"/>
                    </a:lnTo>
                    <a:lnTo>
                      <a:pt x="731" y="450"/>
                    </a:lnTo>
                    <a:lnTo>
                      <a:pt x="733" y="465"/>
                    </a:lnTo>
                    <a:lnTo>
                      <a:pt x="752" y="465"/>
                    </a:lnTo>
                    <a:close/>
                    <a:moveTo>
                      <a:pt x="730" y="425"/>
                    </a:moveTo>
                    <a:lnTo>
                      <a:pt x="730" y="428"/>
                    </a:lnTo>
                    <a:lnTo>
                      <a:pt x="729" y="432"/>
                    </a:lnTo>
                    <a:lnTo>
                      <a:pt x="727" y="435"/>
                    </a:lnTo>
                    <a:lnTo>
                      <a:pt x="726" y="440"/>
                    </a:lnTo>
                    <a:lnTo>
                      <a:pt x="723" y="443"/>
                    </a:lnTo>
                    <a:lnTo>
                      <a:pt x="719" y="445"/>
                    </a:lnTo>
                    <a:lnTo>
                      <a:pt x="716" y="449"/>
                    </a:lnTo>
                    <a:lnTo>
                      <a:pt x="712" y="450"/>
                    </a:lnTo>
                    <a:lnTo>
                      <a:pt x="706" y="451"/>
                    </a:lnTo>
                    <a:lnTo>
                      <a:pt x="701" y="452"/>
                    </a:lnTo>
                    <a:lnTo>
                      <a:pt x="698" y="451"/>
                    </a:lnTo>
                    <a:lnTo>
                      <a:pt x="693" y="451"/>
                    </a:lnTo>
                    <a:lnTo>
                      <a:pt x="690" y="449"/>
                    </a:lnTo>
                    <a:lnTo>
                      <a:pt x="688" y="446"/>
                    </a:lnTo>
                    <a:lnTo>
                      <a:pt x="685" y="444"/>
                    </a:lnTo>
                    <a:lnTo>
                      <a:pt x="684" y="441"/>
                    </a:lnTo>
                    <a:lnTo>
                      <a:pt x="683" y="436"/>
                    </a:lnTo>
                    <a:lnTo>
                      <a:pt x="682" y="431"/>
                    </a:lnTo>
                    <a:lnTo>
                      <a:pt x="682" y="427"/>
                    </a:lnTo>
                    <a:lnTo>
                      <a:pt x="683" y="423"/>
                    </a:lnTo>
                    <a:lnTo>
                      <a:pt x="685" y="421"/>
                    </a:lnTo>
                    <a:lnTo>
                      <a:pt x="686" y="417"/>
                    </a:lnTo>
                    <a:lnTo>
                      <a:pt x="691" y="413"/>
                    </a:lnTo>
                    <a:lnTo>
                      <a:pt x="698" y="410"/>
                    </a:lnTo>
                    <a:lnTo>
                      <a:pt x="705" y="407"/>
                    </a:lnTo>
                    <a:lnTo>
                      <a:pt x="713" y="405"/>
                    </a:lnTo>
                    <a:lnTo>
                      <a:pt x="722" y="405"/>
                    </a:lnTo>
                    <a:lnTo>
                      <a:pt x="730" y="405"/>
                    </a:lnTo>
                    <a:lnTo>
                      <a:pt x="730" y="425"/>
                    </a:lnTo>
                    <a:close/>
                    <a:moveTo>
                      <a:pt x="912" y="513"/>
                    </a:moveTo>
                    <a:lnTo>
                      <a:pt x="932" y="513"/>
                    </a:lnTo>
                    <a:lnTo>
                      <a:pt x="932" y="379"/>
                    </a:lnTo>
                    <a:lnTo>
                      <a:pt x="932" y="363"/>
                    </a:lnTo>
                    <a:lnTo>
                      <a:pt x="933" y="347"/>
                    </a:lnTo>
                    <a:lnTo>
                      <a:pt x="914" y="347"/>
                    </a:lnTo>
                    <a:lnTo>
                      <a:pt x="913" y="365"/>
                    </a:lnTo>
                    <a:lnTo>
                      <a:pt x="912" y="365"/>
                    </a:lnTo>
                    <a:lnTo>
                      <a:pt x="909" y="360"/>
                    </a:lnTo>
                    <a:lnTo>
                      <a:pt x="906" y="357"/>
                    </a:lnTo>
                    <a:lnTo>
                      <a:pt x="903" y="353"/>
                    </a:lnTo>
                    <a:lnTo>
                      <a:pt x="899" y="350"/>
                    </a:lnTo>
                    <a:lnTo>
                      <a:pt x="894" y="348"/>
                    </a:lnTo>
                    <a:lnTo>
                      <a:pt x="889" y="346"/>
                    </a:lnTo>
                    <a:lnTo>
                      <a:pt x="884" y="345"/>
                    </a:lnTo>
                    <a:lnTo>
                      <a:pt x="877" y="344"/>
                    </a:lnTo>
                    <a:lnTo>
                      <a:pt x="867" y="345"/>
                    </a:lnTo>
                    <a:lnTo>
                      <a:pt x="859" y="348"/>
                    </a:lnTo>
                    <a:lnTo>
                      <a:pt x="850" y="353"/>
                    </a:lnTo>
                    <a:lnTo>
                      <a:pt x="843" y="359"/>
                    </a:lnTo>
                    <a:lnTo>
                      <a:pt x="838" y="364"/>
                    </a:lnTo>
                    <a:lnTo>
                      <a:pt x="835" y="368"/>
                    </a:lnTo>
                    <a:lnTo>
                      <a:pt x="833" y="374"/>
                    </a:lnTo>
                    <a:lnTo>
                      <a:pt x="830" y="379"/>
                    </a:lnTo>
                    <a:lnTo>
                      <a:pt x="828" y="386"/>
                    </a:lnTo>
                    <a:lnTo>
                      <a:pt x="826" y="393"/>
                    </a:lnTo>
                    <a:lnTo>
                      <a:pt x="825" y="399"/>
                    </a:lnTo>
                    <a:lnTo>
                      <a:pt x="825" y="407"/>
                    </a:lnTo>
                    <a:lnTo>
                      <a:pt x="826" y="421"/>
                    </a:lnTo>
                    <a:lnTo>
                      <a:pt x="830" y="432"/>
                    </a:lnTo>
                    <a:lnTo>
                      <a:pt x="834" y="442"/>
                    </a:lnTo>
                    <a:lnTo>
                      <a:pt x="839" y="451"/>
                    </a:lnTo>
                    <a:lnTo>
                      <a:pt x="847" y="457"/>
                    </a:lnTo>
                    <a:lnTo>
                      <a:pt x="854" y="463"/>
                    </a:lnTo>
                    <a:lnTo>
                      <a:pt x="864" y="466"/>
                    </a:lnTo>
                    <a:lnTo>
                      <a:pt x="874" y="467"/>
                    </a:lnTo>
                    <a:lnTo>
                      <a:pt x="880" y="467"/>
                    </a:lnTo>
                    <a:lnTo>
                      <a:pt x="887" y="465"/>
                    </a:lnTo>
                    <a:lnTo>
                      <a:pt x="892" y="464"/>
                    </a:lnTo>
                    <a:lnTo>
                      <a:pt x="897" y="461"/>
                    </a:lnTo>
                    <a:lnTo>
                      <a:pt x="901" y="459"/>
                    </a:lnTo>
                    <a:lnTo>
                      <a:pt x="905" y="455"/>
                    </a:lnTo>
                    <a:lnTo>
                      <a:pt x="908" y="451"/>
                    </a:lnTo>
                    <a:lnTo>
                      <a:pt x="911" y="446"/>
                    </a:lnTo>
                    <a:lnTo>
                      <a:pt x="912" y="446"/>
                    </a:lnTo>
                    <a:lnTo>
                      <a:pt x="912" y="513"/>
                    </a:lnTo>
                    <a:close/>
                    <a:moveTo>
                      <a:pt x="912" y="417"/>
                    </a:moveTo>
                    <a:lnTo>
                      <a:pt x="911" y="422"/>
                    </a:lnTo>
                    <a:lnTo>
                      <a:pt x="909" y="427"/>
                    </a:lnTo>
                    <a:lnTo>
                      <a:pt x="907" y="432"/>
                    </a:lnTo>
                    <a:lnTo>
                      <a:pt x="905" y="437"/>
                    </a:lnTo>
                    <a:lnTo>
                      <a:pt x="902" y="441"/>
                    </a:lnTo>
                    <a:lnTo>
                      <a:pt x="899" y="444"/>
                    </a:lnTo>
                    <a:lnTo>
                      <a:pt x="894" y="447"/>
                    </a:lnTo>
                    <a:lnTo>
                      <a:pt x="890" y="449"/>
                    </a:lnTo>
                    <a:lnTo>
                      <a:pt x="885" y="450"/>
                    </a:lnTo>
                    <a:lnTo>
                      <a:pt x="880" y="451"/>
                    </a:lnTo>
                    <a:lnTo>
                      <a:pt x="872" y="450"/>
                    </a:lnTo>
                    <a:lnTo>
                      <a:pt x="865" y="446"/>
                    </a:lnTo>
                    <a:lnTo>
                      <a:pt x="860" y="443"/>
                    </a:lnTo>
                    <a:lnTo>
                      <a:pt x="854" y="437"/>
                    </a:lnTo>
                    <a:lnTo>
                      <a:pt x="851" y="431"/>
                    </a:lnTo>
                    <a:lnTo>
                      <a:pt x="848" y="423"/>
                    </a:lnTo>
                    <a:lnTo>
                      <a:pt x="847" y="415"/>
                    </a:lnTo>
                    <a:lnTo>
                      <a:pt x="847" y="406"/>
                    </a:lnTo>
                    <a:lnTo>
                      <a:pt x="847" y="397"/>
                    </a:lnTo>
                    <a:lnTo>
                      <a:pt x="849" y="388"/>
                    </a:lnTo>
                    <a:lnTo>
                      <a:pt x="851" y="381"/>
                    </a:lnTo>
                    <a:lnTo>
                      <a:pt x="855" y="374"/>
                    </a:lnTo>
                    <a:lnTo>
                      <a:pt x="861" y="368"/>
                    </a:lnTo>
                    <a:lnTo>
                      <a:pt x="866" y="365"/>
                    </a:lnTo>
                    <a:lnTo>
                      <a:pt x="873" y="363"/>
                    </a:lnTo>
                    <a:lnTo>
                      <a:pt x="880" y="362"/>
                    </a:lnTo>
                    <a:lnTo>
                      <a:pt x="887" y="362"/>
                    </a:lnTo>
                    <a:lnTo>
                      <a:pt x="891" y="363"/>
                    </a:lnTo>
                    <a:lnTo>
                      <a:pt x="897" y="366"/>
                    </a:lnTo>
                    <a:lnTo>
                      <a:pt x="901" y="368"/>
                    </a:lnTo>
                    <a:lnTo>
                      <a:pt x="904" y="372"/>
                    </a:lnTo>
                    <a:lnTo>
                      <a:pt x="906" y="376"/>
                    </a:lnTo>
                    <a:lnTo>
                      <a:pt x="909" y="381"/>
                    </a:lnTo>
                    <a:lnTo>
                      <a:pt x="911" y="386"/>
                    </a:lnTo>
                    <a:lnTo>
                      <a:pt x="912" y="391"/>
                    </a:lnTo>
                    <a:lnTo>
                      <a:pt x="912" y="395"/>
                    </a:lnTo>
                    <a:lnTo>
                      <a:pt x="912" y="417"/>
                    </a:lnTo>
                    <a:close/>
                    <a:moveTo>
                      <a:pt x="1062" y="347"/>
                    </a:moveTo>
                    <a:lnTo>
                      <a:pt x="1041" y="347"/>
                    </a:lnTo>
                    <a:lnTo>
                      <a:pt x="1041" y="420"/>
                    </a:lnTo>
                    <a:lnTo>
                      <a:pt x="1040" y="425"/>
                    </a:lnTo>
                    <a:lnTo>
                      <a:pt x="1039" y="431"/>
                    </a:lnTo>
                    <a:lnTo>
                      <a:pt x="1036" y="437"/>
                    </a:lnTo>
                    <a:lnTo>
                      <a:pt x="1029" y="443"/>
                    </a:lnTo>
                    <a:lnTo>
                      <a:pt x="1026" y="446"/>
                    </a:lnTo>
                    <a:lnTo>
                      <a:pt x="1022" y="447"/>
                    </a:lnTo>
                    <a:lnTo>
                      <a:pt x="1016" y="450"/>
                    </a:lnTo>
                    <a:lnTo>
                      <a:pt x="1012" y="450"/>
                    </a:lnTo>
                    <a:lnTo>
                      <a:pt x="1006" y="449"/>
                    </a:lnTo>
                    <a:lnTo>
                      <a:pt x="1000" y="447"/>
                    </a:lnTo>
                    <a:lnTo>
                      <a:pt x="996" y="444"/>
                    </a:lnTo>
                    <a:lnTo>
                      <a:pt x="992" y="440"/>
                    </a:lnTo>
                    <a:lnTo>
                      <a:pt x="989" y="434"/>
                    </a:lnTo>
                    <a:lnTo>
                      <a:pt x="987" y="427"/>
                    </a:lnTo>
                    <a:lnTo>
                      <a:pt x="987" y="421"/>
                    </a:lnTo>
                    <a:lnTo>
                      <a:pt x="986" y="412"/>
                    </a:lnTo>
                    <a:lnTo>
                      <a:pt x="986" y="347"/>
                    </a:lnTo>
                    <a:lnTo>
                      <a:pt x="966" y="347"/>
                    </a:lnTo>
                    <a:lnTo>
                      <a:pt x="966" y="416"/>
                    </a:lnTo>
                    <a:lnTo>
                      <a:pt x="967" y="430"/>
                    </a:lnTo>
                    <a:lnTo>
                      <a:pt x="969" y="442"/>
                    </a:lnTo>
                    <a:lnTo>
                      <a:pt x="973" y="451"/>
                    </a:lnTo>
                    <a:lnTo>
                      <a:pt x="979" y="457"/>
                    </a:lnTo>
                    <a:lnTo>
                      <a:pt x="985" y="462"/>
                    </a:lnTo>
                    <a:lnTo>
                      <a:pt x="992" y="465"/>
                    </a:lnTo>
                    <a:lnTo>
                      <a:pt x="998" y="466"/>
                    </a:lnTo>
                    <a:lnTo>
                      <a:pt x="1005" y="467"/>
                    </a:lnTo>
                    <a:lnTo>
                      <a:pt x="1012" y="466"/>
                    </a:lnTo>
                    <a:lnTo>
                      <a:pt x="1019" y="465"/>
                    </a:lnTo>
                    <a:lnTo>
                      <a:pt x="1024" y="463"/>
                    </a:lnTo>
                    <a:lnTo>
                      <a:pt x="1029" y="460"/>
                    </a:lnTo>
                    <a:lnTo>
                      <a:pt x="1037" y="453"/>
                    </a:lnTo>
                    <a:lnTo>
                      <a:pt x="1042" y="445"/>
                    </a:lnTo>
                    <a:lnTo>
                      <a:pt x="1043" y="445"/>
                    </a:lnTo>
                    <a:lnTo>
                      <a:pt x="1044" y="465"/>
                    </a:lnTo>
                    <a:lnTo>
                      <a:pt x="1063" y="465"/>
                    </a:lnTo>
                    <a:lnTo>
                      <a:pt x="1062" y="450"/>
                    </a:lnTo>
                    <a:lnTo>
                      <a:pt x="1062" y="433"/>
                    </a:lnTo>
                    <a:lnTo>
                      <a:pt x="1062" y="347"/>
                    </a:lnTo>
                    <a:close/>
                    <a:moveTo>
                      <a:pt x="1178" y="465"/>
                    </a:moveTo>
                    <a:lnTo>
                      <a:pt x="1177" y="452"/>
                    </a:lnTo>
                    <a:lnTo>
                      <a:pt x="1176" y="436"/>
                    </a:lnTo>
                    <a:lnTo>
                      <a:pt x="1176" y="393"/>
                    </a:lnTo>
                    <a:lnTo>
                      <a:pt x="1176" y="384"/>
                    </a:lnTo>
                    <a:lnTo>
                      <a:pt x="1174" y="375"/>
                    </a:lnTo>
                    <a:lnTo>
                      <a:pt x="1172" y="367"/>
                    </a:lnTo>
                    <a:lnTo>
                      <a:pt x="1168" y="359"/>
                    </a:lnTo>
                    <a:lnTo>
                      <a:pt x="1165" y="356"/>
                    </a:lnTo>
                    <a:lnTo>
                      <a:pt x="1162" y="354"/>
                    </a:lnTo>
                    <a:lnTo>
                      <a:pt x="1159" y="350"/>
                    </a:lnTo>
                    <a:lnTo>
                      <a:pt x="1155" y="348"/>
                    </a:lnTo>
                    <a:lnTo>
                      <a:pt x="1150" y="347"/>
                    </a:lnTo>
                    <a:lnTo>
                      <a:pt x="1145" y="345"/>
                    </a:lnTo>
                    <a:lnTo>
                      <a:pt x="1140" y="345"/>
                    </a:lnTo>
                    <a:lnTo>
                      <a:pt x="1133" y="344"/>
                    </a:lnTo>
                    <a:lnTo>
                      <a:pt x="1122" y="345"/>
                    </a:lnTo>
                    <a:lnTo>
                      <a:pt x="1113" y="347"/>
                    </a:lnTo>
                    <a:lnTo>
                      <a:pt x="1104" y="350"/>
                    </a:lnTo>
                    <a:lnTo>
                      <a:pt x="1095" y="355"/>
                    </a:lnTo>
                    <a:lnTo>
                      <a:pt x="1101" y="369"/>
                    </a:lnTo>
                    <a:lnTo>
                      <a:pt x="1107" y="365"/>
                    </a:lnTo>
                    <a:lnTo>
                      <a:pt x="1115" y="363"/>
                    </a:lnTo>
                    <a:lnTo>
                      <a:pt x="1122" y="360"/>
                    </a:lnTo>
                    <a:lnTo>
                      <a:pt x="1130" y="360"/>
                    </a:lnTo>
                    <a:lnTo>
                      <a:pt x="1137" y="360"/>
                    </a:lnTo>
                    <a:lnTo>
                      <a:pt x="1144" y="363"/>
                    </a:lnTo>
                    <a:lnTo>
                      <a:pt x="1148" y="366"/>
                    </a:lnTo>
                    <a:lnTo>
                      <a:pt x="1151" y="371"/>
                    </a:lnTo>
                    <a:lnTo>
                      <a:pt x="1154" y="375"/>
                    </a:lnTo>
                    <a:lnTo>
                      <a:pt x="1155" y="379"/>
                    </a:lnTo>
                    <a:lnTo>
                      <a:pt x="1156" y="384"/>
                    </a:lnTo>
                    <a:lnTo>
                      <a:pt x="1156" y="387"/>
                    </a:lnTo>
                    <a:lnTo>
                      <a:pt x="1156" y="389"/>
                    </a:lnTo>
                    <a:lnTo>
                      <a:pt x="1141" y="391"/>
                    </a:lnTo>
                    <a:lnTo>
                      <a:pt x="1127" y="393"/>
                    </a:lnTo>
                    <a:lnTo>
                      <a:pt x="1115" y="396"/>
                    </a:lnTo>
                    <a:lnTo>
                      <a:pt x="1105" y="401"/>
                    </a:lnTo>
                    <a:lnTo>
                      <a:pt x="1101" y="404"/>
                    </a:lnTo>
                    <a:lnTo>
                      <a:pt x="1097" y="407"/>
                    </a:lnTo>
                    <a:lnTo>
                      <a:pt x="1094" y="411"/>
                    </a:lnTo>
                    <a:lnTo>
                      <a:pt x="1092" y="415"/>
                    </a:lnTo>
                    <a:lnTo>
                      <a:pt x="1090" y="418"/>
                    </a:lnTo>
                    <a:lnTo>
                      <a:pt x="1089" y="424"/>
                    </a:lnTo>
                    <a:lnTo>
                      <a:pt x="1088" y="428"/>
                    </a:lnTo>
                    <a:lnTo>
                      <a:pt x="1088" y="434"/>
                    </a:lnTo>
                    <a:lnTo>
                      <a:pt x="1088" y="440"/>
                    </a:lnTo>
                    <a:lnTo>
                      <a:pt x="1090" y="446"/>
                    </a:lnTo>
                    <a:lnTo>
                      <a:pt x="1092" y="452"/>
                    </a:lnTo>
                    <a:lnTo>
                      <a:pt x="1096" y="456"/>
                    </a:lnTo>
                    <a:lnTo>
                      <a:pt x="1101" y="461"/>
                    </a:lnTo>
                    <a:lnTo>
                      <a:pt x="1107" y="464"/>
                    </a:lnTo>
                    <a:lnTo>
                      <a:pt x="1114" y="466"/>
                    </a:lnTo>
                    <a:lnTo>
                      <a:pt x="1122" y="467"/>
                    </a:lnTo>
                    <a:lnTo>
                      <a:pt x="1128" y="467"/>
                    </a:lnTo>
                    <a:lnTo>
                      <a:pt x="1134" y="466"/>
                    </a:lnTo>
                    <a:lnTo>
                      <a:pt x="1138" y="464"/>
                    </a:lnTo>
                    <a:lnTo>
                      <a:pt x="1144" y="462"/>
                    </a:lnTo>
                    <a:lnTo>
                      <a:pt x="1151" y="456"/>
                    </a:lnTo>
                    <a:lnTo>
                      <a:pt x="1157" y="450"/>
                    </a:lnTo>
                    <a:lnTo>
                      <a:pt x="1158" y="450"/>
                    </a:lnTo>
                    <a:lnTo>
                      <a:pt x="1159" y="465"/>
                    </a:lnTo>
                    <a:lnTo>
                      <a:pt x="1178" y="465"/>
                    </a:lnTo>
                    <a:close/>
                    <a:moveTo>
                      <a:pt x="1157" y="425"/>
                    </a:moveTo>
                    <a:lnTo>
                      <a:pt x="1156" y="428"/>
                    </a:lnTo>
                    <a:lnTo>
                      <a:pt x="1156" y="432"/>
                    </a:lnTo>
                    <a:lnTo>
                      <a:pt x="1154" y="435"/>
                    </a:lnTo>
                    <a:lnTo>
                      <a:pt x="1151" y="440"/>
                    </a:lnTo>
                    <a:lnTo>
                      <a:pt x="1149" y="443"/>
                    </a:lnTo>
                    <a:lnTo>
                      <a:pt x="1146" y="445"/>
                    </a:lnTo>
                    <a:lnTo>
                      <a:pt x="1142" y="449"/>
                    </a:lnTo>
                    <a:lnTo>
                      <a:pt x="1137" y="450"/>
                    </a:lnTo>
                    <a:lnTo>
                      <a:pt x="1133" y="451"/>
                    </a:lnTo>
                    <a:lnTo>
                      <a:pt x="1128" y="452"/>
                    </a:lnTo>
                    <a:lnTo>
                      <a:pt x="1123" y="451"/>
                    </a:lnTo>
                    <a:lnTo>
                      <a:pt x="1120" y="451"/>
                    </a:lnTo>
                    <a:lnTo>
                      <a:pt x="1117" y="449"/>
                    </a:lnTo>
                    <a:lnTo>
                      <a:pt x="1114" y="446"/>
                    </a:lnTo>
                    <a:lnTo>
                      <a:pt x="1111" y="444"/>
                    </a:lnTo>
                    <a:lnTo>
                      <a:pt x="1109" y="441"/>
                    </a:lnTo>
                    <a:lnTo>
                      <a:pt x="1108" y="436"/>
                    </a:lnTo>
                    <a:lnTo>
                      <a:pt x="1108" y="431"/>
                    </a:lnTo>
                    <a:lnTo>
                      <a:pt x="1108" y="427"/>
                    </a:lnTo>
                    <a:lnTo>
                      <a:pt x="1109" y="423"/>
                    </a:lnTo>
                    <a:lnTo>
                      <a:pt x="1110" y="421"/>
                    </a:lnTo>
                    <a:lnTo>
                      <a:pt x="1113" y="417"/>
                    </a:lnTo>
                    <a:lnTo>
                      <a:pt x="1118" y="413"/>
                    </a:lnTo>
                    <a:lnTo>
                      <a:pt x="1123" y="410"/>
                    </a:lnTo>
                    <a:lnTo>
                      <a:pt x="1131" y="407"/>
                    </a:lnTo>
                    <a:lnTo>
                      <a:pt x="1140" y="405"/>
                    </a:lnTo>
                    <a:lnTo>
                      <a:pt x="1148" y="405"/>
                    </a:lnTo>
                    <a:lnTo>
                      <a:pt x="1157" y="405"/>
                    </a:lnTo>
                    <a:lnTo>
                      <a:pt x="1157" y="425"/>
                    </a:lnTo>
                    <a:close/>
                    <a:moveTo>
                      <a:pt x="1210" y="465"/>
                    </a:moveTo>
                    <a:lnTo>
                      <a:pt x="1230" y="465"/>
                    </a:lnTo>
                    <a:lnTo>
                      <a:pt x="1230" y="293"/>
                    </a:lnTo>
                    <a:lnTo>
                      <a:pt x="1210" y="293"/>
                    </a:lnTo>
                    <a:lnTo>
                      <a:pt x="1210" y="465"/>
                    </a:lnTo>
                    <a:close/>
                    <a:moveTo>
                      <a:pt x="1286" y="465"/>
                    </a:moveTo>
                    <a:lnTo>
                      <a:pt x="1286" y="347"/>
                    </a:lnTo>
                    <a:lnTo>
                      <a:pt x="1266" y="347"/>
                    </a:lnTo>
                    <a:lnTo>
                      <a:pt x="1266" y="465"/>
                    </a:lnTo>
                    <a:lnTo>
                      <a:pt x="1286" y="465"/>
                    </a:lnTo>
                    <a:close/>
                    <a:moveTo>
                      <a:pt x="1276" y="300"/>
                    </a:moveTo>
                    <a:lnTo>
                      <a:pt x="1271" y="301"/>
                    </a:lnTo>
                    <a:lnTo>
                      <a:pt x="1267" y="305"/>
                    </a:lnTo>
                    <a:lnTo>
                      <a:pt x="1264" y="308"/>
                    </a:lnTo>
                    <a:lnTo>
                      <a:pt x="1263" y="314"/>
                    </a:lnTo>
                    <a:lnTo>
                      <a:pt x="1264" y="319"/>
                    </a:lnTo>
                    <a:lnTo>
                      <a:pt x="1267" y="324"/>
                    </a:lnTo>
                    <a:lnTo>
                      <a:pt x="1270" y="326"/>
                    </a:lnTo>
                    <a:lnTo>
                      <a:pt x="1276" y="327"/>
                    </a:lnTo>
                    <a:lnTo>
                      <a:pt x="1281" y="326"/>
                    </a:lnTo>
                    <a:lnTo>
                      <a:pt x="1285" y="324"/>
                    </a:lnTo>
                    <a:lnTo>
                      <a:pt x="1287" y="319"/>
                    </a:lnTo>
                    <a:lnTo>
                      <a:pt x="1289" y="314"/>
                    </a:lnTo>
                    <a:lnTo>
                      <a:pt x="1287" y="308"/>
                    </a:lnTo>
                    <a:lnTo>
                      <a:pt x="1285" y="305"/>
                    </a:lnTo>
                    <a:lnTo>
                      <a:pt x="1281" y="301"/>
                    </a:lnTo>
                    <a:lnTo>
                      <a:pt x="1276" y="300"/>
                    </a:lnTo>
                    <a:close/>
                    <a:moveTo>
                      <a:pt x="1344" y="465"/>
                    </a:moveTo>
                    <a:lnTo>
                      <a:pt x="1344" y="363"/>
                    </a:lnTo>
                    <a:lnTo>
                      <a:pt x="1389" y="363"/>
                    </a:lnTo>
                    <a:lnTo>
                      <a:pt x="1389" y="465"/>
                    </a:lnTo>
                    <a:lnTo>
                      <a:pt x="1410" y="465"/>
                    </a:lnTo>
                    <a:lnTo>
                      <a:pt x="1410" y="347"/>
                    </a:lnTo>
                    <a:lnTo>
                      <a:pt x="1344" y="347"/>
                    </a:lnTo>
                    <a:lnTo>
                      <a:pt x="1344" y="342"/>
                    </a:lnTo>
                    <a:lnTo>
                      <a:pt x="1344" y="334"/>
                    </a:lnTo>
                    <a:lnTo>
                      <a:pt x="1345" y="328"/>
                    </a:lnTo>
                    <a:lnTo>
                      <a:pt x="1347" y="321"/>
                    </a:lnTo>
                    <a:lnTo>
                      <a:pt x="1349" y="317"/>
                    </a:lnTo>
                    <a:lnTo>
                      <a:pt x="1353" y="313"/>
                    </a:lnTo>
                    <a:lnTo>
                      <a:pt x="1358" y="309"/>
                    </a:lnTo>
                    <a:lnTo>
                      <a:pt x="1364" y="307"/>
                    </a:lnTo>
                    <a:lnTo>
                      <a:pt x="1372" y="307"/>
                    </a:lnTo>
                    <a:lnTo>
                      <a:pt x="1379" y="307"/>
                    </a:lnTo>
                    <a:lnTo>
                      <a:pt x="1386" y="308"/>
                    </a:lnTo>
                    <a:lnTo>
                      <a:pt x="1391" y="310"/>
                    </a:lnTo>
                    <a:lnTo>
                      <a:pt x="1395" y="314"/>
                    </a:lnTo>
                    <a:lnTo>
                      <a:pt x="1402" y="297"/>
                    </a:lnTo>
                    <a:lnTo>
                      <a:pt x="1397" y="294"/>
                    </a:lnTo>
                    <a:lnTo>
                      <a:pt x="1389" y="291"/>
                    </a:lnTo>
                    <a:lnTo>
                      <a:pt x="1380" y="290"/>
                    </a:lnTo>
                    <a:lnTo>
                      <a:pt x="1373" y="289"/>
                    </a:lnTo>
                    <a:lnTo>
                      <a:pt x="1361" y="290"/>
                    </a:lnTo>
                    <a:lnTo>
                      <a:pt x="1351" y="293"/>
                    </a:lnTo>
                    <a:lnTo>
                      <a:pt x="1343" y="297"/>
                    </a:lnTo>
                    <a:lnTo>
                      <a:pt x="1336" y="304"/>
                    </a:lnTo>
                    <a:lnTo>
                      <a:pt x="1331" y="310"/>
                    </a:lnTo>
                    <a:lnTo>
                      <a:pt x="1326" y="319"/>
                    </a:lnTo>
                    <a:lnTo>
                      <a:pt x="1324" y="329"/>
                    </a:lnTo>
                    <a:lnTo>
                      <a:pt x="1323" y="340"/>
                    </a:lnTo>
                    <a:lnTo>
                      <a:pt x="1323" y="347"/>
                    </a:lnTo>
                    <a:lnTo>
                      <a:pt x="1307" y="347"/>
                    </a:lnTo>
                    <a:lnTo>
                      <a:pt x="1307" y="363"/>
                    </a:lnTo>
                    <a:lnTo>
                      <a:pt x="1323" y="363"/>
                    </a:lnTo>
                    <a:lnTo>
                      <a:pt x="1323" y="465"/>
                    </a:lnTo>
                    <a:lnTo>
                      <a:pt x="1344" y="465"/>
                    </a:lnTo>
                    <a:close/>
                    <a:moveTo>
                      <a:pt x="1522" y="444"/>
                    </a:moveTo>
                    <a:lnTo>
                      <a:pt x="1518" y="446"/>
                    </a:lnTo>
                    <a:lnTo>
                      <a:pt x="1511" y="449"/>
                    </a:lnTo>
                    <a:lnTo>
                      <a:pt x="1505" y="450"/>
                    </a:lnTo>
                    <a:lnTo>
                      <a:pt x="1496" y="450"/>
                    </a:lnTo>
                    <a:lnTo>
                      <a:pt x="1488" y="450"/>
                    </a:lnTo>
                    <a:lnTo>
                      <a:pt x="1481" y="447"/>
                    </a:lnTo>
                    <a:lnTo>
                      <a:pt x="1474" y="443"/>
                    </a:lnTo>
                    <a:lnTo>
                      <a:pt x="1468" y="438"/>
                    </a:lnTo>
                    <a:lnTo>
                      <a:pt x="1464" y="432"/>
                    </a:lnTo>
                    <a:lnTo>
                      <a:pt x="1460" y="424"/>
                    </a:lnTo>
                    <a:lnTo>
                      <a:pt x="1457" y="416"/>
                    </a:lnTo>
                    <a:lnTo>
                      <a:pt x="1457" y="406"/>
                    </a:lnTo>
                    <a:lnTo>
                      <a:pt x="1457" y="397"/>
                    </a:lnTo>
                    <a:lnTo>
                      <a:pt x="1459" y="388"/>
                    </a:lnTo>
                    <a:lnTo>
                      <a:pt x="1462" y="382"/>
                    </a:lnTo>
                    <a:lnTo>
                      <a:pt x="1467" y="375"/>
                    </a:lnTo>
                    <a:lnTo>
                      <a:pt x="1473" y="369"/>
                    </a:lnTo>
                    <a:lnTo>
                      <a:pt x="1480" y="365"/>
                    </a:lnTo>
                    <a:lnTo>
                      <a:pt x="1488" y="363"/>
                    </a:lnTo>
                    <a:lnTo>
                      <a:pt x="1497" y="362"/>
                    </a:lnTo>
                    <a:lnTo>
                      <a:pt x="1505" y="362"/>
                    </a:lnTo>
                    <a:lnTo>
                      <a:pt x="1511" y="363"/>
                    </a:lnTo>
                    <a:lnTo>
                      <a:pt x="1516" y="365"/>
                    </a:lnTo>
                    <a:lnTo>
                      <a:pt x="1521" y="367"/>
                    </a:lnTo>
                    <a:lnTo>
                      <a:pt x="1526" y="350"/>
                    </a:lnTo>
                    <a:lnTo>
                      <a:pt x="1521" y="348"/>
                    </a:lnTo>
                    <a:lnTo>
                      <a:pt x="1514" y="346"/>
                    </a:lnTo>
                    <a:lnTo>
                      <a:pt x="1506" y="345"/>
                    </a:lnTo>
                    <a:lnTo>
                      <a:pt x="1497" y="345"/>
                    </a:lnTo>
                    <a:lnTo>
                      <a:pt x="1491" y="345"/>
                    </a:lnTo>
                    <a:lnTo>
                      <a:pt x="1484" y="346"/>
                    </a:lnTo>
                    <a:lnTo>
                      <a:pt x="1478" y="347"/>
                    </a:lnTo>
                    <a:lnTo>
                      <a:pt x="1472" y="349"/>
                    </a:lnTo>
                    <a:lnTo>
                      <a:pt x="1467" y="352"/>
                    </a:lnTo>
                    <a:lnTo>
                      <a:pt x="1461" y="355"/>
                    </a:lnTo>
                    <a:lnTo>
                      <a:pt x="1457" y="358"/>
                    </a:lnTo>
                    <a:lnTo>
                      <a:pt x="1453" y="363"/>
                    </a:lnTo>
                    <a:lnTo>
                      <a:pt x="1448" y="366"/>
                    </a:lnTo>
                    <a:lnTo>
                      <a:pt x="1445" y="372"/>
                    </a:lnTo>
                    <a:lnTo>
                      <a:pt x="1443" y="376"/>
                    </a:lnTo>
                    <a:lnTo>
                      <a:pt x="1440" y="382"/>
                    </a:lnTo>
                    <a:lnTo>
                      <a:pt x="1439" y="388"/>
                    </a:lnTo>
                    <a:lnTo>
                      <a:pt x="1437" y="394"/>
                    </a:lnTo>
                    <a:lnTo>
                      <a:pt x="1437" y="401"/>
                    </a:lnTo>
                    <a:lnTo>
                      <a:pt x="1435" y="407"/>
                    </a:lnTo>
                    <a:lnTo>
                      <a:pt x="1437" y="420"/>
                    </a:lnTo>
                    <a:lnTo>
                      <a:pt x="1440" y="432"/>
                    </a:lnTo>
                    <a:lnTo>
                      <a:pt x="1442" y="437"/>
                    </a:lnTo>
                    <a:lnTo>
                      <a:pt x="1445" y="442"/>
                    </a:lnTo>
                    <a:lnTo>
                      <a:pt x="1447" y="446"/>
                    </a:lnTo>
                    <a:lnTo>
                      <a:pt x="1452" y="451"/>
                    </a:lnTo>
                    <a:lnTo>
                      <a:pt x="1455" y="454"/>
                    </a:lnTo>
                    <a:lnTo>
                      <a:pt x="1459" y="457"/>
                    </a:lnTo>
                    <a:lnTo>
                      <a:pt x="1465" y="461"/>
                    </a:lnTo>
                    <a:lnTo>
                      <a:pt x="1469" y="463"/>
                    </a:lnTo>
                    <a:lnTo>
                      <a:pt x="1474" y="465"/>
                    </a:lnTo>
                    <a:lnTo>
                      <a:pt x="1481" y="466"/>
                    </a:lnTo>
                    <a:lnTo>
                      <a:pt x="1486" y="466"/>
                    </a:lnTo>
                    <a:lnTo>
                      <a:pt x="1493" y="467"/>
                    </a:lnTo>
                    <a:lnTo>
                      <a:pt x="1503" y="466"/>
                    </a:lnTo>
                    <a:lnTo>
                      <a:pt x="1513" y="465"/>
                    </a:lnTo>
                    <a:lnTo>
                      <a:pt x="1520" y="463"/>
                    </a:lnTo>
                    <a:lnTo>
                      <a:pt x="1525" y="461"/>
                    </a:lnTo>
                    <a:lnTo>
                      <a:pt x="1522" y="444"/>
                    </a:lnTo>
                    <a:close/>
                    <a:moveTo>
                      <a:pt x="1632" y="465"/>
                    </a:moveTo>
                    <a:lnTo>
                      <a:pt x="1630" y="452"/>
                    </a:lnTo>
                    <a:lnTo>
                      <a:pt x="1630" y="436"/>
                    </a:lnTo>
                    <a:lnTo>
                      <a:pt x="1630" y="393"/>
                    </a:lnTo>
                    <a:lnTo>
                      <a:pt x="1630" y="384"/>
                    </a:lnTo>
                    <a:lnTo>
                      <a:pt x="1628" y="375"/>
                    </a:lnTo>
                    <a:lnTo>
                      <a:pt x="1626" y="367"/>
                    </a:lnTo>
                    <a:lnTo>
                      <a:pt x="1621" y="359"/>
                    </a:lnTo>
                    <a:lnTo>
                      <a:pt x="1619" y="356"/>
                    </a:lnTo>
                    <a:lnTo>
                      <a:pt x="1616" y="354"/>
                    </a:lnTo>
                    <a:lnTo>
                      <a:pt x="1611" y="350"/>
                    </a:lnTo>
                    <a:lnTo>
                      <a:pt x="1608" y="348"/>
                    </a:lnTo>
                    <a:lnTo>
                      <a:pt x="1604" y="347"/>
                    </a:lnTo>
                    <a:lnTo>
                      <a:pt x="1599" y="345"/>
                    </a:lnTo>
                    <a:lnTo>
                      <a:pt x="1593" y="345"/>
                    </a:lnTo>
                    <a:lnTo>
                      <a:pt x="1587" y="344"/>
                    </a:lnTo>
                    <a:lnTo>
                      <a:pt x="1576" y="345"/>
                    </a:lnTo>
                    <a:lnTo>
                      <a:pt x="1566" y="347"/>
                    </a:lnTo>
                    <a:lnTo>
                      <a:pt x="1556" y="350"/>
                    </a:lnTo>
                    <a:lnTo>
                      <a:pt x="1549" y="355"/>
                    </a:lnTo>
                    <a:lnTo>
                      <a:pt x="1553" y="369"/>
                    </a:lnTo>
                    <a:lnTo>
                      <a:pt x="1561" y="365"/>
                    </a:lnTo>
                    <a:lnTo>
                      <a:pt x="1567" y="363"/>
                    </a:lnTo>
                    <a:lnTo>
                      <a:pt x="1576" y="360"/>
                    </a:lnTo>
                    <a:lnTo>
                      <a:pt x="1583" y="360"/>
                    </a:lnTo>
                    <a:lnTo>
                      <a:pt x="1591" y="360"/>
                    </a:lnTo>
                    <a:lnTo>
                      <a:pt x="1597" y="363"/>
                    </a:lnTo>
                    <a:lnTo>
                      <a:pt x="1602" y="366"/>
                    </a:lnTo>
                    <a:lnTo>
                      <a:pt x="1605" y="371"/>
                    </a:lnTo>
                    <a:lnTo>
                      <a:pt x="1607" y="375"/>
                    </a:lnTo>
                    <a:lnTo>
                      <a:pt x="1608" y="379"/>
                    </a:lnTo>
                    <a:lnTo>
                      <a:pt x="1609" y="384"/>
                    </a:lnTo>
                    <a:lnTo>
                      <a:pt x="1609" y="387"/>
                    </a:lnTo>
                    <a:lnTo>
                      <a:pt x="1609" y="389"/>
                    </a:lnTo>
                    <a:lnTo>
                      <a:pt x="1594" y="391"/>
                    </a:lnTo>
                    <a:lnTo>
                      <a:pt x="1580" y="393"/>
                    </a:lnTo>
                    <a:lnTo>
                      <a:pt x="1568" y="396"/>
                    </a:lnTo>
                    <a:lnTo>
                      <a:pt x="1559" y="401"/>
                    </a:lnTo>
                    <a:lnTo>
                      <a:pt x="1554" y="404"/>
                    </a:lnTo>
                    <a:lnTo>
                      <a:pt x="1551" y="407"/>
                    </a:lnTo>
                    <a:lnTo>
                      <a:pt x="1548" y="411"/>
                    </a:lnTo>
                    <a:lnTo>
                      <a:pt x="1546" y="415"/>
                    </a:lnTo>
                    <a:lnTo>
                      <a:pt x="1543" y="418"/>
                    </a:lnTo>
                    <a:lnTo>
                      <a:pt x="1542" y="424"/>
                    </a:lnTo>
                    <a:lnTo>
                      <a:pt x="1541" y="428"/>
                    </a:lnTo>
                    <a:lnTo>
                      <a:pt x="1540" y="434"/>
                    </a:lnTo>
                    <a:lnTo>
                      <a:pt x="1541" y="440"/>
                    </a:lnTo>
                    <a:lnTo>
                      <a:pt x="1543" y="446"/>
                    </a:lnTo>
                    <a:lnTo>
                      <a:pt x="1546" y="452"/>
                    </a:lnTo>
                    <a:lnTo>
                      <a:pt x="1550" y="456"/>
                    </a:lnTo>
                    <a:lnTo>
                      <a:pt x="1554" y="461"/>
                    </a:lnTo>
                    <a:lnTo>
                      <a:pt x="1561" y="464"/>
                    </a:lnTo>
                    <a:lnTo>
                      <a:pt x="1567" y="466"/>
                    </a:lnTo>
                    <a:lnTo>
                      <a:pt x="1576" y="467"/>
                    </a:lnTo>
                    <a:lnTo>
                      <a:pt x="1581" y="467"/>
                    </a:lnTo>
                    <a:lnTo>
                      <a:pt x="1587" y="466"/>
                    </a:lnTo>
                    <a:lnTo>
                      <a:pt x="1592" y="464"/>
                    </a:lnTo>
                    <a:lnTo>
                      <a:pt x="1596" y="462"/>
                    </a:lnTo>
                    <a:lnTo>
                      <a:pt x="1605" y="456"/>
                    </a:lnTo>
                    <a:lnTo>
                      <a:pt x="1610" y="450"/>
                    </a:lnTo>
                    <a:lnTo>
                      <a:pt x="1611" y="450"/>
                    </a:lnTo>
                    <a:lnTo>
                      <a:pt x="1613" y="465"/>
                    </a:lnTo>
                    <a:lnTo>
                      <a:pt x="1632" y="465"/>
                    </a:lnTo>
                    <a:close/>
                    <a:moveTo>
                      <a:pt x="1609" y="425"/>
                    </a:moveTo>
                    <a:lnTo>
                      <a:pt x="1609" y="428"/>
                    </a:lnTo>
                    <a:lnTo>
                      <a:pt x="1608" y="432"/>
                    </a:lnTo>
                    <a:lnTo>
                      <a:pt x="1607" y="435"/>
                    </a:lnTo>
                    <a:lnTo>
                      <a:pt x="1605" y="440"/>
                    </a:lnTo>
                    <a:lnTo>
                      <a:pt x="1603" y="443"/>
                    </a:lnTo>
                    <a:lnTo>
                      <a:pt x="1600" y="445"/>
                    </a:lnTo>
                    <a:lnTo>
                      <a:pt x="1595" y="449"/>
                    </a:lnTo>
                    <a:lnTo>
                      <a:pt x="1591" y="450"/>
                    </a:lnTo>
                    <a:lnTo>
                      <a:pt x="1587" y="451"/>
                    </a:lnTo>
                    <a:lnTo>
                      <a:pt x="1581" y="452"/>
                    </a:lnTo>
                    <a:lnTo>
                      <a:pt x="1577" y="451"/>
                    </a:lnTo>
                    <a:lnTo>
                      <a:pt x="1574" y="451"/>
                    </a:lnTo>
                    <a:lnTo>
                      <a:pt x="1570" y="449"/>
                    </a:lnTo>
                    <a:lnTo>
                      <a:pt x="1567" y="446"/>
                    </a:lnTo>
                    <a:lnTo>
                      <a:pt x="1565" y="444"/>
                    </a:lnTo>
                    <a:lnTo>
                      <a:pt x="1563" y="441"/>
                    </a:lnTo>
                    <a:lnTo>
                      <a:pt x="1562" y="436"/>
                    </a:lnTo>
                    <a:lnTo>
                      <a:pt x="1562" y="431"/>
                    </a:lnTo>
                    <a:lnTo>
                      <a:pt x="1562" y="427"/>
                    </a:lnTo>
                    <a:lnTo>
                      <a:pt x="1563" y="423"/>
                    </a:lnTo>
                    <a:lnTo>
                      <a:pt x="1564" y="421"/>
                    </a:lnTo>
                    <a:lnTo>
                      <a:pt x="1566" y="417"/>
                    </a:lnTo>
                    <a:lnTo>
                      <a:pt x="1570" y="413"/>
                    </a:lnTo>
                    <a:lnTo>
                      <a:pt x="1577" y="410"/>
                    </a:lnTo>
                    <a:lnTo>
                      <a:pt x="1584" y="407"/>
                    </a:lnTo>
                    <a:lnTo>
                      <a:pt x="1593" y="405"/>
                    </a:lnTo>
                    <a:lnTo>
                      <a:pt x="1602" y="405"/>
                    </a:lnTo>
                    <a:lnTo>
                      <a:pt x="1609" y="405"/>
                    </a:lnTo>
                    <a:lnTo>
                      <a:pt x="1609" y="425"/>
                    </a:lnTo>
                    <a:close/>
                    <a:moveTo>
                      <a:pt x="1741" y="444"/>
                    </a:moveTo>
                    <a:lnTo>
                      <a:pt x="1737" y="446"/>
                    </a:lnTo>
                    <a:lnTo>
                      <a:pt x="1730" y="449"/>
                    </a:lnTo>
                    <a:lnTo>
                      <a:pt x="1724" y="450"/>
                    </a:lnTo>
                    <a:lnTo>
                      <a:pt x="1715" y="450"/>
                    </a:lnTo>
                    <a:lnTo>
                      <a:pt x="1708" y="450"/>
                    </a:lnTo>
                    <a:lnTo>
                      <a:pt x="1700" y="447"/>
                    </a:lnTo>
                    <a:lnTo>
                      <a:pt x="1694" y="443"/>
                    </a:lnTo>
                    <a:lnTo>
                      <a:pt x="1687" y="438"/>
                    </a:lnTo>
                    <a:lnTo>
                      <a:pt x="1683" y="432"/>
                    </a:lnTo>
                    <a:lnTo>
                      <a:pt x="1680" y="424"/>
                    </a:lnTo>
                    <a:lnTo>
                      <a:pt x="1677" y="416"/>
                    </a:lnTo>
                    <a:lnTo>
                      <a:pt x="1676" y="406"/>
                    </a:lnTo>
                    <a:lnTo>
                      <a:pt x="1676" y="397"/>
                    </a:lnTo>
                    <a:lnTo>
                      <a:pt x="1678" y="388"/>
                    </a:lnTo>
                    <a:lnTo>
                      <a:pt x="1682" y="382"/>
                    </a:lnTo>
                    <a:lnTo>
                      <a:pt x="1686" y="375"/>
                    </a:lnTo>
                    <a:lnTo>
                      <a:pt x="1692" y="369"/>
                    </a:lnTo>
                    <a:lnTo>
                      <a:pt x="1699" y="365"/>
                    </a:lnTo>
                    <a:lnTo>
                      <a:pt x="1708" y="363"/>
                    </a:lnTo>
                    <a:lnTo>
                      <a:pt x="1716" y="362"/>
                    </a:lnTo>
                    <a:lnTo>
                      <a:pt x="1724" y="362"/>
                    </a:lnTo>
                    <a:lnTo>
                      <a:pt x="1730" y="363"/>
                    </a:lnTo>
                    <a:lnTo>
                      <a:pt x="1736" y="365"/>
                    </a:lnTo>
                    <a:lnTo>
                      <a:pt x="1740" y="367"/>
                    </a:lnTo>
                    <a:lnTo>
                      <a:pt x="1745" y="350"/>
                    </a:lnTo>
                    <a:lnTo>
                      <a:pt x="1740" y="348"/>
                    </a:lnTo>
                    <a:lnTo>
                      <a:pt x="1734" y="346"/>
                    </a:lnTo>
                    <a:lnTo>
                      <a:pt x="1725" y="345"/>
                    </a:lnTo>
                    <a:lnTo>
                      <a:pt x="1716" y="345"/>
                    </a:lnTo>
                    <a:lnTo>
                      <a:pt x="1710" y="345"/>
                    </a:lnTo>
                    <a:lnTo>
                      <a:pt x="1703" y="346"/>
                    </a:lnTo>
                    <a:lnTo>
                      <a:pt x="1697" y="347"/>
                    </a:lnTo>
                    <a:lnTo>
                      <a:pt x="1691" y="349"/>
                    </a:lnTo>
                    <a:lnTo>
                      <a:pt x="1686" y="352"/>
                    </a:lnTo>
                    <a:lnTo>
                      <a:pt x="1681" y="355"/>
                    </a:lnTo>
                    <a:lnTo>
                      <a:pt x="1676" y="358"/>
                    </a:lnTo>
                    <a:lnTo>
                      <a:pt x="1672" y="363"/>
                    </a:lnTo>
                    <a:lnTo>
                      <a:pt x="1668" y="366"/>
                    </a:lnTo>
                    <a:lnTo>
                      <a:pt x="1664" y="372"/>
                    </a:lnTo>
                    <a:lnTo>
                      <a:pt x="1662" y="376"/>
                    </a:lnTo>
                    <a:lnTo>
                      <a:pt x="1659" y="382"/>
                    </a:lnTo>
                    <a:lnTo>
                      <a:pt x="1658" y="388"/>
                    </a:lnTo>
                    <a:lnTo>
                      <a:pt x="1656" y="394"/>
                    </a:lnTo>
                    <a:lnTo>
                      <a:pt x="1656" y="401"/>
                    </a:lnTo>
                    <a:lnTo>
                      <a:pt x="1655" y="407"/>
                    </a:lnTo>
                    <a:lnTo>
                      <a:pt x="1656" y="418"/>
                    </a:lnTo>
                    <a:lnTo>
                      <a:pt x="1658" y="430"/>
                    </a:lnTo>
                    <a:lnTo>
                      <a:pt x="1662" y="440"/>
                    </a:lnTo>
                    <a:lnTo>
                      <a:pt x="1668" y="447"/>
                    </a:lnTo>
                    <a:lnTo>
                      <a:pt x="1675" y="454"/>
                    </a:lnTo>
                    <a:lnTo>
                      <a:pt x="1683" y="460"/>
                    </a:lnTo>
                    <a:lnTo>
                      <a:pt x="1692" y="464"/>
                    </a:lnTo>
                    <a:lnTo>
                      <a:pt x="1702" y="466"/>
                    </a:lnTo>
                    <a:lnTo>
                      <a:pt x="1692" y="485"/>
                    </a:lnTo>
                    <a:lnTo>
                      <a:pt x="1700" y="486"/>
                    </a:lnTo>
                    <a:lnTo>
                      <a:pt x="1707" y="489"/>
                    </a:lnTo>
                    <a:lnTo>
                      <a:pt x="1709" y="490"/>
                    </a:lnTo>
                    <a:lnTo>
                      <a:pt x="1710" y="491"/>
                    </a:lnTo>
                    <a:lnTo>
                      <a:pt x="1711" y="493"/>
                    </a:lnTo>
                    <a:lnTo>
                      <a:pt x="1711" y="495"/>
                    </a:lnTo>
                    <a:lnTo>
                      <a:pt x="1711" y="499"/>
                    </a:lnTo>
                    <a:lnTo>
                      <a:pt x="1709" y="501"/>
                    </a:lnTo>
                    <a:lnTo>
                      <a:pt x="1705" y="502"/>
                    </a:lnTo>
                    <a:lnTo>
                      <a:pt x="1701" y="503"/>
                    </a:lnTo>
                    <a:lnTo>
                      <a:pt x="1695" y="502"/>
                    </a:lnTo>
                    <a:lnTo>
                      <a:pt x="1688" y="500"/>
                    </a:lnTo>
                    <a:lnTo>
                      <a:pt x="1685" y="511"/>
                    </a:lnTo>
                    <a:lnTo>
                      <a:pt x="1692" y="514"/>
                    </a:lnTo>
                    <a:lnTo>
                      <a:pt x="1701" y="515"/>
                    </a:lnTo>
                    <a:lnTo>
                      <a:pt x="1705" y="514"/>
                    </a:lnTo>
                    <a:lnTo>
                      <a:pt x="1710" y="514"/>
                    </a:lnTo>
                    <a:lnTo>
                      <a:pt x="1714" y="512"/>
                    </a:lnTo>
                    <a:lnTo>
                      <a:pt x="1718" y="510"/>
                    </a:lnTo>
                    <a:lnTo>
                      <a:pt x="1722" y="508"/>
                    </a:lnTo>
                    <a:lnTo>
                      <a:pt x="1724" y="504"/>
                    </a:lnTo>
                    <a:lnTo>
                      <a:pt x="1725" y="500"/>
                    </a:lnTo>
                    <a:lnTo>
                      <a:pt x="1726" y="494"/>
                    </a:lnTo>
                    <a:lnTo>
                      <a:pt x="1725" y="491"/>
                    </a:lnTo>
                    <a:lnTo>
                      <a:pt x="1724" y="487"/>
                    </a:lnTo>
                    <a:lnTo>
                      <a:pt x="1723" y="485"/>
                    </a:lnTo>
                    <a:lnTo>
                      <a:pt x="1721" y="483"/>
                    </a:lnTo>
                    <a:lnTo>
                      <a:pt x="1715" y="479"/>
                    </a:lnTo>
                    <a:lnTo>
                      <a:pt x="1709" y="476"/>
                    </a:lnTo>
                    <a:lnTo>
                      <a:pt x="1715" y="467"/>
                    </a:lnTo>
                    <a:lnTo>
                      <a:pt x="1725" y="466"/>
                    </a:lnTo>
                    <a:lnTo>
                      <a:pt x="1734" y="464"/>
                    </a:lnTo>
                    <a:lnTo>
                      <a:pt x="1740" y="463"/>
                    </a:lnTo>
                    <a:lnTo>
                      <a:pt x="1745" y="461"/>
                    </a:lnTo>
                    <a:lnTo>
                      <a:pt x="1741" y="444"/>
                    </a:lnTo>
                    <a:close/>
                    <a:moveTo>
                      <a:pt x="1851" y="465"/>
                    </a:moveTo>
                    <a:lnTo>
                      <a:pt x="1849" y="452"/>
                    </a:lnTo>
                    <a:lnTo>
                      <a:pt x="1849" y="436"/>
                    </a:lnTo>
                    <a:lnTo>
                      <a:pt x="1849" y="393"/>
                    </a:lnTo>
                    <a:lnTo>
                      <a:pt x="1848" y="384"/>
                    </a:lnTo>
                    <a:lnTo>
                      <a:pt x="1847" y="375"/>
                    </a:lnTo>
                    <a:lnTo>
                      <a:pt x="1845" y="367"/>
                    </a:lnTo>
                    <a:lnTo>
                      <a:pt x="1840" y="359"/>
                    </a:lnTo>
                    <a:lnTo>
                      <a:pt x="1837" y="356"/>
                    </a:lnTo>
                    <a:lnTo>
                      <a:pt x="1835" y="354"/>
                    </a:lnTo>
                    <a:lnTo>
                      <a:pt x="1831" y="350"/>
                    </a:lnTo>
                    <a:lnTo>
                      <a:pt x="1827" y="348"/>
                    </a:lnTo>
                    <a:lnTo>
                      <a:pt x="1822" y="347"/>
                    </a:lnTo>
                    <a:lnTo>
                      <a:pt x="1818" y="345"/>
                    </a:lnTo>
                    <a:lnTo>
                      <a:pt x="1811" y="345"/>
                    </a:lnTo>
                    <a:lnTo>
                      <a:pt x="1806" y="344"/>
                    </a:lnTo>
                    <a:lnTo>
                      <a:pt x="1795" y="345"/>
                    </a:lnTo>
                    <a:lnTo>
                      <a:pt x="1785" y="347"/>
                    </a:lnTo>
                    <a:lnTo>
                      <a:pt x="1776" y="350"/>
                    </a:lnTo>
                    <a:lnTo>
                      <a:pt x="1768" y="355"/>
                    </a:lnTo>
                    <a:lnTo>
                      <a:pt x="1772" y="369"/>
                    </a:lnTo>
                    <a:lnTo>
                      <a:pt x="1779" y="365"/>
                    </a:lnTo>
                    <a:lnTo>
                      <a:pt x="1786" y="363"/>
                    </a:lnTo>
                    <a:lnTo>
                      <a:pt x="1794" y="360"/>
                    </a:lnTo>
                    <a:lnTo>
                      <a:pt x="1803" y="360"/>
                    </a:lnTo>
                    <a:lnTo>
                      <a:pt x="1810" y="360"/>
                    </a:lnTo>
                    <a:lnTo>
                      <a:pt x="1817" y="363"/>
                    </a:lnTo>
                    <a:lnTo>
                      <a:pt x="1821" y="366"/>
                    </a:lnTo>
                    <a:lnTo>
                      <a:pt x="1824" y="371"/>
                    </a:lnTo>
                    <a:lnTo>
                      <a:pt x="1826" y="375"/>
                    </a:lnTo>
                    <a:lnTo>
                      <a:pt x="1827" y="379"/>
                    </a:lnTo>
                    <a:lnTo>
                      <a:pt x="1829" y="384"/>
                    </a:lnTo>
                    <a:lnTo>
                      <a:pt x="1829" y="387"/>
                    </a:lnTo>
                    <a:lnTo>
                      <a:pt x="1829" y="389"/>
                    </a:lnTo>
                    <a:lnTo>
                      <a:pt x="1812" y="391"/>
                    </a:lnTo>
                    <a:lnTo>
                      <a:pt x="1799" y="393"/>
                    </a:lnTo>
                    <a:lnTo>
                      <a:pt x="1788" y="396"/>
                    </a:lnTo>
                    <a:lnTo>
                      <a:pt x="1778" y="401"/>
                    </a:lnTo>
                    <a:lnTo>
                      <a:pt x="1773" y="404"/>
                    </a:lnTo>
                    <a:lnTo>
                      <a:pt x="1770" y="407"/>
                    </a:lnTo>
                    <a:lnTo>
                      <a:pt x="1767" y="411"/>
                    </a:lnTo>
                    <a:lnTo>
                      <a:pt x="1764" y="415"/>
                    </a:lnTo>
                    <a:lnTo>
                      <a:pt x="1763" y="418"/>
                    </a:lnTo>
                    <a:lnTo>
                      <a:pt x="1761" y="424"/>
                    </a:lnTo>
                    <a:lnTo>
                      <a:pt x="1761" y="428"/>
                    </a:lnTo>
                    <a:lnTo>
                      <a:pt x="1759" y="434"/>
                    </a:lnTo>
                    <a:lnTo>
                      <a:pt x="1761" y="440"/>
                    </a:lnTo>
                    <a:lnTo>
                      <a:pt x="1762" y="446"/>
                    </a:lnTo>
                    <a:lnTo>
                      <a:pt x="1765" y="452"/>
                    </a:lnTo>
                    <a:lnTo>
                      <a:pt x="1768" y="456"/>
                    </a:lnTo>
                    <a:lnTo>
                      <a:pt x="1773" y="461"/>
                    </a:lnTo>
                    <a:lnTo>
                      <a:pt x="1780" y="464"/>
                    </a:lnTo>
                    <a:lnTo>
                      <a:pt x="1786" y="466"/>
                    </a:lnTo>
                    <a:lnTo>
                      <a:pt x="1795" y="467"/>
                    </a:lnTo>
                    <a:lnTo>
                      <a:pt x="1800" y="467"/>
                    </a:lnTo>
                    <a:lnTo>
                      <a:pt x="1806" y="466"/>
                    </a:lnTo>
                    <a:lnTo>
                      <a:pt x="1811" y="464"/>
                    </a:lnTo>
                    <a:lnTo>
                      <a:pt x="1816" y="462"/>
                    </a:lnTo>
                    <a:lnTo>
                      <a:pt x="1823" y="456"/>
                    </a:lnTo>
                    <a:lnTo>
                      <a:pt x="1830" y="450"/>
                    </a:lnTo>
                    <a:lnTo>
                      <a:pt x="1831" y="450"/>
                    </a:lnTo>
                    <a:lnTo>
                      <a:pt x="1832" y="465"/>
                    </a:lnTo>
                    <a:lnTo>
                      <a:pt x="1851" y="465"/>
                    </a:lnTo>
                    <a:close/>
                    <a:moveTo>
                      <a:pt x="1829" y="425"/>
                    </a:moveTo>
                    <a:lnTo>
                      <a:pt x="1829" y="428"/>
                    </a:lnTo>
                    <a:lnTo>
                      <a:pt x="1827" y="432"/>
                    </a:lnTo>
                    <a:lnTo>
                      <a:pt x="1826" y="435"/>
                    </a:lnTo>
                    <a:lnTo>
                      <a:pt x="1824" y="440"/>
                    </a:lnTo>
                    <a:lnTo>
                      <a:pt x="1821" y="443"/>
                    </a:lnTo>
                    <a:lnTo>
                      <a:pt x="1818" y="445"/>
                    </a:lnTo>
                    <a:lnTo>
                      <a:pt x="1815" y="449"/>
                    </a:lnTo>
                    <a:lnTo>
                      <a:pt x="1810" y="450"/>
                    </a:lnTo>
                    <a:lnTo>
                      <a:pt x="1806" y="451"/>
                    </a:lnTo>
                    <a:lnTo>
                      <a:pt x="1800" y="452"/>
                    </a:lnTo>
                    <a:lnTo>
                      <a:pt x="1796" y="451"/>
                    </a:lnTo>
                    <a:lnTo>
                      <a:pt x="1793" y="451"/>
                    </a:lnTo>
                    <a:lnTo>
                      <a:pt x="1790" y="449"/>
                    </a:lnTo>
                    <a:lnTo>
                      <a:pt x="1786" y="446"/>
                    </a:lnTo>
                    <a:lnTo>
                      <a:pt x="1784" y="444"/>
                    </a:lnTo>
                    <a:lnTo>
                      <a:pt x="1782" y="441"/>
                    </a:lnTo>
                    <a:lnTo>
                      <a:pt x="1781" y="436"/>
                    </a:lnTo>
                    <a:lnTo>
                      <a:pt x="1781" y="431"/>
                    </a:lnTo>
                    <a:lnTo>
                      <a:pt x="1781" y="427"/>
                    </a:lnTo>
                    <a:lnTo>
                      <a:pt x="1782" y="423"/>
                    </a:lnTo>
                    <a:lnTo>
                      <a:pt x="1783" y="421"/>
                    </a:lnTo>
                    <a:lnTo>
                      <a:pt x="1785" y="417"/>
                    </a:lnTo>
                    <a:lnTo>
                      <a:pt x="1790" y="413"/>
                    </a:lnTo>
                    <a:lnTo>
                      <a:pt x="1796" y="410"/>
                    </a:lnTo>
                    <a:lnTo>
                      <a:pt x="1804" y="407"/>
                    </a:lnTo>
                    <a:lnTo>
                      <a:pt x="1811" y="405"/>
                    </a:lnTo>
                    <a:lnTo>
                      <a:pt x="1820" y="405"/>
                    </a:lnTo>
                    <a:lnTo>
                      <a:pt x="1829" y="405"/>
                    </a:lnTo>
                    <a:lnTo>
                      <a:pt x="1829" y="425"/>
                    </a:lnTo>
                    <a:close/>
                    <a:moveTo>
                      <a:pt x="1790" y="327"/>
                    </a:moveTo>
                    <a:lnTo>
                      <a:pt x="1791" y="323"/>
                    </a:lnTo>
                    <a:lnTo>
                      <a:pt x="1792" y="319"/>
                    </a:lnTo>
                    <a:lnTo>
                      <a:pt x="1794" y="317"/>
                    </a:lnTo>
                    <a:lnTo>
                      <a:pt x="1796" y="316"/>
                    </a:lnTo>
                    <a:lnTo>
                      <a:pt x="1800" y="317"/>
                    </a:lnTo>
                    <a:lnTo>
                      <a:pt x="1806" y="320"/>
                    </a:lnTo>
                    <a:lnTo>
                      <a:pt x="1813" y="324"/>
                    </a:lnTo>
                    <a:lnTo>
                      <a:pt x="1821" y="325"/>
                    </a:lnTo>
                    <a:lnTo>
                      <a:pt x="1824" y="325"/>
                    </a:lnTo>
                    <a:lnTo>
                      <a:pt x="1827" y="324"/>
                    </a:lnTo>
                    <a:lnTo>
                      <a:pt x="1831" y="321"/>
                    </a:lnTo>
                    <a:lnTo>
                      <a:pt x="1833" y="319"/>
                    </a:lnTo>
                    <a:lnTo>
                      <a:pt x="1835" y="316"/>
                    </a:lnTo>
                    <a:lnTo>
                      <a:pt x="1836" y="311"/>
                    </a:lnTo>
                    <a:lnTo>
                      <a:pt x="1836" y="306"/>
                    </a:lnTo>
                    <a:lnTo>
                      <a:pt x="1836" y="300"/>
                    </a:lnTo>
                    <a:lnTo>
                      <a:pt x="1825" y="300"/>
                    </a:lnTo>
                    <a:lnTo>
                      <a:pt x="1825" y="306"/>
                    </a:lnTo>
                    <a:lnTo>
                      <a:pt x="1823" y="309"/>
                    </a:lnTo>
                    <a:lnTo>
                      <a:pt x="1822" y="310"/>
                    </a:lnTo>
                    <a:lnTo>
                      <a:pt x="1819" y="311"/>
                    </a:lnTo>
                    <a:lnTo>
                      <a:pt x="1815" y="309"/>
                    </a:lnTo>
                    <a:lnTo>
                      <a:pt x="1809" y="307"/>
                    </a:lnTo>
                    <a:lnTo>
                      <a:pt x="1802" y="303"/>
                    </a:lnTo>
                    <a:lnTo>
                      <a:pt x="1795" y="301"/>
                    </a:lnTo>
                    <a:lnTo>
                      <a:pt x="1791" y="301"/>
                    </a:lnTo>
                    <a:lnTo>
                      <a:pt x="1788" y="304"/>
                    </a:lnTo>
                    <a:lnTo>
                      <a:pt x="1785" y="305"/>
                    </a:lnTo>
                    <a:lnTo>
                      <a:pt x="1782" y="308"/>
                    </a:lnTo>
                    <a:lnTo>
                      <a:pt x="1781" y="311"/>
                    </a:lnTo>
                    <a:lnTo>
                      <a:pt x="1780" y="316"/>
                    </a:lnTo>
                    <a:lnTo>
                      <a:pt x="1779" y="321"/>
                    </a:lnTo>
                    <a:lnTo>
                      <a:pt x="1779" y="327"/>
                    </a:lnTo>
                    <a:lnTo>
                      <a:pt x="1790" y="327"/>
                    </a:lnTo>
                    <a:close/>
                    <a:moveTo>
                      <a:pt x="1931" y="344"/>
                    </a:moveTo>
                    <a:lnTo>
                      <a:pt x="1919" y="345"/>
                    </a:lnTo>
                    <a:lnTo>
                      <a:pt x="1908" y="348"/>
                    </a:lnTo>
                    <a:lnTo>
                      <a:pt x="1903" y="350"/>
                    </a:lnTo>
                    <a:lnTo>
                      <a:pt x="1899" y="354"/>
                    </a:lnTo>
                    <a:lnTo>
                      <a:pt x="1894" y="357"/>
                    </a:lnTo>
                    <a:lnTo>
                      <a:pt x="1890" y="360"/>
                    </a:lnTo>
                    <a:lnTo>
                      <a:pt x="1887" y="365"/>
                    </a:lnTo>
                    <a:lnTo>
                      <a:pt x="1884" y="369"/>
                    </a:lnTo>
                    <a:lnTo>
                      <a:pt x="1880" y="375"/>
                    </a:lnTo>
                    <a:lnTo>
                      <a:pt x="1878" y="381"/>
                    </a:lnTo>
                    <a:lnTo>
                      <a:pt x="1877" y="386"/>
                    </a:lnTo>
                    <a:lnTo>
                      <a:pt x="1875" y="393"/>
                    </a:lnTo>
                    <a:lnTo>
                      <a:pt x="1874" y="399"/>
                    </a:lnTo>
                    <a:lnTo>
                      <a:pt x="1874" y="407"/>
                    </a:lnTo>
                    <a:lnTo>
                      <a:pt x="1874" y="414"/>
                    </a:lnTo>
                    <a:lnTo>
                      <a:pt x="1875" y="420"/>
                    </a:lnTo>
                    <a:lnTo>
                      <a:pt x="1876" y="426"/>
                    </a:lnTo>
                    <a:lnTo>
                      <a:pt x="1878" y="432"/>
                    </a:lnTo>
                    <a:lnTo>
                      <a:pt x="1880" y="437"/>
                    </a:lnTo>
                    <a:lnTo>
                      <a:pt x="1884" y="442"/>
                    </a:lnTo>
                    <a:lnTo>
                      <a:pt x="1887" y="447"/>
                    </a:lnTo>
                    <a:lnTo>
                      <a:pt x="1890" y="451"/>
                    </a:lnTo>
                    <a:lnTo>
                      <a:pt x="1893" y="455"/>
                    </a:lnTo>
                    <a:lnTo>
                      <a:pt x="1898" y="459"/>
                    </a:lnTo>
                    <a:lnTo>
                      <a:pt x="1902" y="461"/>
                    </a:lnTo>
                    <a:lnTo>
                      <a:pt x="1907" y="463"/>
                    </a:lnTo>
                    <a:lnTo>
                      <a:pt x="1917" y="466"/>
                    </a:lnTo>
                    <a:lnTo>
                      <a:pt x="1929" y="467"/>
                    </a:lnTo>
                    <a:lnTo>
                      <a:pt x="1939" y="466"/>
                    </a:lnTo>
                    <a:lnTo>
                      <a:pt x="1950" y="464"/>
                    </a:lnTo>
                    <a:lnTo>
                      <a:pt x="1959" y="459"/>
                    </a:lnTo>
                    <a:lnTo>
                      <a:pt x="1968" y="453"/>
                    </a:lnTo>
                    <a:lnTo>
                      <a:pt x="1971" y="449"/>
                    </a:lnTo>
                    <a:lnTo>
                      <a:pt x="1975" y="444"/>
                    </a:lnTo>
                    <a:lnTo>
                      <a:pt x="1978" y="438"/>
                    </a:lnTo>
                    <a:lnTo>
                      <a:pt x="1981" y="433"/>
                    </a:lnTo>
                    <a:lnTo>
                      <a:pt x="1983" y="427"/>
                    </a:lnTo>
                    <a:lnTo>
                      <a:pt x="1984" y="420"/>
                    </a:lnTo>
                    <a:lnTo>
                      <a:pt x="1985" y="413"/>
                    </a:lnTo>
                    <a:lnTo>
                      <a:pt x="1985" y="405"/>
                    </a:lnTo>
                    <a:lnTo>
                      <a:pt x="1984" y="392"/>
                    </a:lnTo>
                    <a:lnTo>
                      <a:pt x="1982" y="381"/>
                    </a:lnTo>
                    <a:lnTo>
                      <a:pt x="1980" y="375"/>
                    </a:lnTo>
                    <a:lnTo>
                      <a:pt x="1977" y="369"/>
                    </a:lnTo>
                    <a:lnTo>
                      <a:pt x="1974" y="365"/>
                    </a:lnTo>
                    <a:lnTo>
                      <a:pt x="1970" y="362"/>
                    </a:lnTo>
                    <a:lnTo>
                      <a:pt x="1967" y="357"/>
                    </a:lnTo>
                    <a:lnTo>
                      <a:pt x="1962" y="354"/>
                    </a:lnTo>
                    <a:lnTo>
                      <a:pt x="1958" y="352"/>
                    </a:lnTo>
                    <a:lnTo>
                      <a:pt x="1953" y="348"/>
                    </a:lnTo>
                    <a:lnTo>
                      <a:pt x="1948" y="347"/>
                    </a:lnTo>
                    <a:lnTo>
                      <a:pt x="1942" y="345"/>
                    </a:lnTo>
                    <a:lnTo>
                      <a:pt x="1937" y="345"/>
                    </a:lnTo>
                    <a:lnTo>
                      <a:pt x="1931" y="344"/>
                    </a:lnTo>
                    <a:close/>
                    <a:moveTo>
                      <a:pt x="1930" y="360"/>
                    </a:moveTo>
                    <a:lnTo>
                      <a:pt x="1934" y="360"/>
                    </a:lnTo>
                    <a:lnTo>
                      <a:pt x="1939" y="362"/>
                    </a:lnTo>
                    <a:lnTo>
                      <a:pt x="1942" y="363"/>
                    </a:lnTo>
                    <a:lnTo>
                      <a:pt x="1946" y="365"/>
                    </a:lnTo>
                    <a:lnTo>
                      <a:pt x="1952" y="369"/>
                    </a:lnTo>
                    <a:lnTo>
                      <a:pt x="1956" y="375"/>
                    </a:lnTo>
                    <a:lnTo>
                      <a:pt x="1960" y="383"/>
                    </a:lnTo>
                    <a:lnTo>
                      <a:pt x="1962" y="391"/>
                    </a:lnTo>
                    <a:lnTo>
                      <a:pt x="1964" y="398"/>
                    </a:lnTo>
                    <a:lnTo>
                      <a:pt x="1965" y="405"/>
                    </a:lnTo>
                    <a:lnTo>
                      <a:pt x="1964" y="415"/>
                    </a:lnTo>
                    <a:lnTo>
                      <a:pt x="1961" y="424"/>
                    </a:lnTo>
                    <a:lnTo>
                      <a:pt x="1958" y="432"/>
                    </a:lnTo>
                    <a:lnTo>
                      <a:pt x="1955" y="438"/>
                    </a:lnTo>
                    <a:lnTo>
                      <a:pt x="1950" y="444"/>
                    </a:lnTo>
                    <a:lnTo>
                      <a:pt x="1943" y="447"/>
                    </a:lnTo>
                    <a:lnTo>
                      <a:pt x="1937" y="451"/>
                    </a:lnTo>
                    <a:lnTo>
                      <a:pt x="1930" y="452"/>
                    </a:lnTo>
                    <a:lnTo>
                      <a:pt x="1923" y="451"/>
                    </a:lnTo>
                    <a:lnTo>
                      <a:pt x="1916" y="447"/>
                    </a:lnTo>
                    <a:lnTo>
                      <a:pt x="1910" y="444"/>
                    </a:lnTo>
                    <a:lnTo>
                      <a:pt x="1905" y="438"/>
                    </a:lnTo>
                    <a:lnTo>
                      <a:pt x="1901" y="432"/>
                    </a:lnTo>
                    <a:lnTo>
                      <a:pt x="1898" y="424"/>
                    </a:lnTo>
                    <a:lnTo>
                      <a:pt x="1896" y="415"/>
                    </a:lnTo>
                    <a:lnTo>
                      <a:pt x="1896" y="406"/>
                    </a:lnTo>
                    <a:lnTo>
                      <a:pt x="1896" y="397"/>
                    </a:lnTo>
                    <a:lnTo>
                      <a:pt x="1897" y="389"/>
                    </a:lnTo>
                    <a:lnTo>
                      <a:pt x="1900" y="382"/>
                    </a:lnTo>
                    <a:lnTo>
                      <a:pt x="1903" y="375"/>
                    </a:lnTo>
                    <a:lnTo>
                      <a:pt x="1908" y="369"/>
                    </a:lnTo>
                    <a:lnTo>
                      <a:pt x="1914" y="364"/>
                    </a:lnTo>
                    <a:lnTo>
                      <a:pt x="1921" y="362"/>
                    </a:lnTo>
                    <a:lnTo>
                      <a:pt x="1930" y="360"/>
                    </a:lnTo>
                    <a:close/>
                    <a:moveTo>
                      <a:pt x="2154" y="410"/>
                    </a:moveTo>
                    <a:lnTo>
                      <a:pt x="2154" y="405"/>
                    </a:lnTo>
                    <a:lnTo>
                      <a:pt x="2155" y="399"/>
                    </a:lnTo>
                    <a:lnTo>
                      <a:pt x="2154" y="392"/>
                    </a:lnTo>
                    <a:lnTo>
                      <a:pt x="2153" y="382"/>
                    </a:lnTo>
                    <a:lnTo>
                      <a:pt x="2149" y="373"/>
                    </a:lnTo>
                    <a:lnTo>
                      <a:pt x="2145" y="364"/>
                    </a:lnTo>
                    <a:lnTo>
                      <a:pt x="2142" y="359"/>
                    </a:lnTo>
                    <a:lnTo>
                      <a:pt x="2139" y="356"/>
                    </a:lnTo>
                    <a:lnTo>
                      <a:pt x="2134" y="353"/>
                    </a:lnTo>
                    <a:lnTo>
                      <a:pt x="2130" y="350"/>
                    </a:lnTo>
                    <a:lnTo>
                      <a:pt x="2126" y="347"/>
                    </a:lnTo>
                    <a:lnTo>
                      <a:pt x="2120" y="346"/>
                    </a:lnTo>
                    <a:lnTo>
                      <a:pt x="2114" y="345"/>
                    </a:lnTo>
                    <a:lnTo>
                      <a:pt x="2107" y="344"/>
                    </a:lnTo>
                    <a:lnTo>
                      <a:pt x="2101" y="345"/>
                    </a:lnTo>
                    <a:lnTo>
                      <a:pt x="2095" y="346"/>
                    </a:lnTo>
                    <a:lnTo>
                      <a:pt x="2090" y="347"/>
                    </a:lnTo>
                    <a:lnTo>
                      <a:pt x="2085" y="349"/>
                    </a:lnTo>
                    <a:lnTo>
                      <a:pt x="2080" y="352"/>
                    </a:lnTo>
                    <a:lnTo>
                      <a:pt x="2076" y="355"/>
                    </a:lnTo>
                    <a:lnTo>
                      <a:pt x="2072" y="358"/>
                    </a:lnTo>
                    <a:lnTo>
                      <a:pt x="2068" y="363"/>
                    </a:lnTo>
                    <a:lnTo>
                      <a:pt x="2062" y="372"/>
                    </a:lnTo>
                    <a:lnTo>
                      <a:pt x="2058" y="383"/>
                    </a:lnTo>
                    <a:lnTo>
                      <a:pt x="2054" y="395"/>
                    </a:lnTo>
                    <a:lnTo>
                      <a:pt x="2053" y="407"/>
                    </a:lnTo>
                    <a:lnTo>
                      <a:pt x="2054" y="421"/>
                    </a:lnTo>
                    <a:lnTo>
                      <a:pt x="2058" y="432"/>
                    </a:lnTo>
                    <a:lnTo>
                      <a:pt x="2060" y="437"/>
                    </a:lnTo>
                    <a:lnTo>
                      <a:pt x="2062" y="442"/>
                    </a:lnTo>
                    <a:lnTo>
                      <a:pt x="2065" y="446"/>
                    </a:lnTo>
                    <a:lnTo>
                      <a:pt x="2068" y="451"/>
                    </a:lnTo>
                    <a:lnTo>
                      <a:pt x="2073" y="454"/>
                    </a:lnTo>
                    <a:lnTo>
                      <a:pt x="2077" y="457"/>
                    </a:lnTo>
                    <a:lnTo>
                      <a:pt x="2081" y="461"/>
                    </a:lnTo>
                    <a:lnTo>
                      <a:pt x="2086" y="463"/>
                    </a:lnTo>
                    <a:lnTo>
                      <a:pt x="2091" y="465"/>
                    </a:lnTo>
                    <a:lnTo>
                      <a:pt x="2097" y="466"/>
                    </a:lnTo>
                    <a:lnTo>
                      <a:pt x="2103" y="466"/>
                    </a:lnTo>
                    <a:lnTo>
                      <a:pt x="2109" y="467"/>
                    </a:lnTo>
                    <a:lnTo>
                      <a:pt x="2122" y="466"/>
                    </a:lnTo>
                    <a:lnTo>
                      <a:pt x="2133" y="465"/>
                    </a:lnTo>
                    <a:lnTo>
                      <a:pt x="2141" y="462"/>
                    </a:lnTo>
                    <a:lnTo>
                      <a:pt x="2147" y="460"/>
                    </a:lnTo>
                    <a:lnTo>
                      <a:pt x="2144" y="444"/>
                    </a:lnTo>
                    <a:lnTo>
                      <a:pt x="2137" y="447"/>
                    </a:lnTo>
                    <a:lnTo>
                      <a:pt x="2131" y="449"/>
                    </a:lnTo>
                    <a:lnTo>
                      <a:pt x="2122" y="450"/>
                    </a:lnTo>
                    <a:lnTo>
                      <a:pt x="2113" y="451"/>
                    </a:lnTo>
                    <a:lnTo>
                      <a:pt x="2105" y="450"/>
                    </a:lnTo>
                    <a:lnTo>
                      <a:pt x="2097" y="449"/>
                    </a:lnTo>
                    <a:lnTo>
                      <a:pt x="2091" y="445"/>
                    </a:lnTo>
                    <a:lnTo>
                      <a:pt x="2086" y="441"/>
                    </a:lnTo>
                    <a:lnTo>
                      <a:pt x="2080" y="435"/>
                    </a:lnTo>
                    <a:lnTo>
                      <a:pt x="2077" y="428"/>
                    </a:lnTo>
                    <a:lnTo>
                      <a:pt x="2075" y="420"/>
                    </a:lnTo>
                    <a:lnTo>
                      <a:pt x="2074" y="410"/>
                    </a:lnTo>
                    <a:lnTo>
                      <a:pt x="2154" y="410"/>
                    </a:lnTo>
                    <a:close/>
                    <a:moveTo>
                      <a:pt x="2074" y="394"/>
                    </a:moveTo>
                    <a:lnTo>
                      <a:pt x="2075" y="388"/>
                    </a:lnTo>
                    <a:lnTo>
                      <a:pt x="2076" y="383"/>
                    </a:lnTo>
                    <a:lnTo>
                      <a:pt x="2079" y="377"/>
                    </a:lnTo>
                    <a:lnTo>
                      <a:pt x="2082" y="372"/>
                    </a:lnTo>
                    <a:lnTo>
                      <a:pt x="2087" y="367"/>
                    </a:lnTo>
                    <a:lnTo>
                      <a:pt x="2092" y="363"/>
                    </a:lnTo>
                    <a:lnTo>
                      <a:pt x="2099" y="360"/>
                    </a:lnTo>
                    <a:lnTo>
                      <a:pt x="2105" y="359"/>
                    </a:lnTo>
                    <a:lnTo>
                      <a:pt x="2114" y="360"/>
                    </a:lnTo>
                    <a:lnTo>
                      <a:pt x="2120" y="363"/>
                    </a:lnTo>
                    <a:lnTo>
                      <a:pt x="2124" y="367"/>
                    </a:lnTo>
                    <a:lnTo>
                      <a:pt x="2129" y="372"/>
                    </a:lnTo>
                    <a:lnTo>
                      <a:pt x="2131" y="377"/>
                    </a:lnTo>
                    <a:lnTo>
                      <a:pt x="2133" y="383"/>
                    </a:lnTo>
                    <a:lnTo>
                      <a:pt x="2134" y="389"/>
                    </a:lnTo>
                    <a:lnTo>
                      <a:pt x="2134" y="394"/>
                    </a:lnTo>
                    <a:lnTo>
                      <a:pt x="2074" y="394"/>
                    </a:lnTo>
                    <a:close/>
                    <a:moveTo>
                      <a:pt x="530" y="637"/>
                    </a:moveTo>
                    <a:lnTo>
                      <a:pt x="520" y="638"/>
                    </a:lnTo>
                    <a:lnTo>
                      <a:pt x="509" y="641"/>
                    </a:lnTo>
                    <a:lnTo>
                      <a:pt x="503" y="643"/>
                    </a:lnTo>
                    <a:lnTo>
                      <a:pt x="499" y="646"/>
                    </a:lnTo>
                    <a:lnTo>
                      <a:pt x="495" y="649"/>
                    </a:lnTo>
                    <a:lnTo>
                      <a:pt x="490" y="653"/>
                    </a:lnTo>
                    <a:lnTo>
                      <a:pt x="487" y="657"/>
                    </a:lnTo>
                    <a:lnTo>
                      <a:pt x="484" y="662"/>
                    </a:lnTo>
                    <a:lnTo>
                      <a:pt x="481" y="667"/>
                    </a:lnTo>
                    <a:lnTo>
                      <a:pt x="479" y="672"/>
                    </a:lnTo>
                    <a:lnTo>
                      <a:pt x="476" y="679"/>
                    </a:lnTo>
                    <a:lnTo>
                      <a:pt x="475" y="685"/>
                    </a:lnTo>
                    <a:lnTo>
                      <a:pt x="474" y="692"/>
                    </a:lnTo>
                    <a:lnTo>
                      <a:pt x="474" y="699"/>
                    </a:lnTo>
                    <a:lnTo>
                      <a:pt x="474" y="706"/>
                    </a:lnTo>
                    <a:lnTo>
                      <a:pt x="475" y="713"/>
                    </a:lnTo>
                    <a:lnTo>
                      <a:pt x="476" y="718"/>
                    </a:lnTo>
                    <a:lnTo>
                      <a:pt x="479" y="725"/>
                    </a:lnTo>
                    <a:lnTo>
                      <a:pt x="481" y="729"/>
                    </a:lnTo>
                    <a:lnTo>
                      <a:pt x="483" y="735"/>
                    </a:lnTo>
                    <a:lnTo>
                      <a:pt x="486" y="739"/>
                    </a:lnTo>
                    <a:lnTo>
                      <a:pt x="489" y="744"/>
                    </a:lnTo>
                    <a:lnTo>
                      <a:pt x="494" y="747"/>
                    </a:lnTo>
                    <a:lnTo>
                      <a:pt x="498" y="750"/>
                    </a:lnTo>
                    <a:lnTo>
                      <a:pt x="502" y="753"/>
                    </a:lnTo>
                    <a:lnTo>
                      <a:pt x="508" y="756"/>
                    </a:lnTo>
                    <a:lnTo>
                      <a:pt x="517" y="758"/>
                    </a:lnTo>
                    <a:lnTo>
                      <a:pt x="529" y="759"/>
                    </a:lnTo>
                    <a:lnTo>
                      <a:pt x="539" y="759"/>
                    </a:lnTo>
                    <a:lnTo>
                      <a:pt x="550" y="756"/>
                    </a:lnTo>
                    <a:lnTo>
                      <a:pt x="558" y="752"/>
                    </a:lnTo>
                    <a:lnTo>
                      <a:pt x="567" y="745"/>
                    </a:lnTo>
                    <a:lnTo>
                      <a:pt x="571" y="740"/>
                    </a:lnTo>
                    <a:lnTo>
                      <a:pt x="575" y="736"/>
                    </a:lnTo>
                    <a:lnTo>
                      <a:pt x="578" y="731"/>
                    </a:lnTo>
                    <a:lnTo>
                      <a:pt x="580" y="725"/>
                    </a:lnTo>
                    <a:lnTo>
                      <a:pt x="582" y="719"/>
                    </a:lnTo>
                    <a:lnTo>
                      <a:pt x="584" y="713"/>
                    </a:lnTo>
                    <a:lnTo>
                      <a:pt x="585" y="705"/>
                    </a:lnTo>
                    <a:lnTo>
                      <a:pt x="585" y="697"/>
                    </a:lnTo>
                    <a:lnTo>
                      <a:pt x="584" y="685"/>
                    </a:lnTo>
                    <a:lnTo>
                      <a:pt x="581" y="672"/>
                    </a:lnTo>
                    <a:lnTo>
                      <a:pt x="579" y="667"/>
                    </a:lnTo>
                    <a:lnTo>
                      <a:pt x="577" y="662"/>
                    </a:lnTo>
                    <a:lnTo>
                      <a:pt x="574" y="658"/>
                    </a:lnTo>
                    <a:lnTo>
                      <a:pt x="570" y="653"/>
                    </a:lnTo>
                    <a:lnTo>
                      <a:pt x="567" y="650"/>
                    </a:lnTo>
                    <a:lnTo>
                      <a:pt x="563" y="647"/>
                    </a:lnTo>
                    <a:lnTo>
                      <a:pt x="558" y="643"/>
                    </a:lnTo>
                    <a:lnTo>
                      <a:pt x="553" y="641"/>
                    </a:lnTo>
                    <a:lnTo>
                      <a:pt x="548" y="639"/>
                    </a:lnTo>
                    <a:lnTo>
                      <a:pt x="542" y="638"/>
                    </a:lnTo>
                    <a:lnTo>
                      <a:pt x="537" y="637"/>
                    </a:lnTo>
                    <a:lnTo>
                      <a:pt x="530" y="637"/>
                    </a:lnTo>
                    <a:close/>
                    <a:moveTo>
                      <a:pt x="530" y="652"/>
                    </a:moveTo>
                    <a:lnTo>
                      <a:pt x="535" y="653"/>
                    </a:lnTo>
                    <a:lnTo>
                      <a:pt x="539" y="653"/>
                    </a:lnTo>
                    <a:lnTo>
                      <a:pt x="542" y="655"/>
                    </a:lnTo>
                    <a:lnTo>
                      <a:pt x="546" y="657"/>
                    </a:lnTo>
                    <a:lnTo>
                      <a:pt x="552" y="661"/>
                    </a:lnTo>
                    <a:lnTo>
                      <a:pt x="556" y="668"/>
                    </a:lnTo>
                    <a:lnTo>
                      <a:pt x="560" y="675"/>
                    </a:lnTo>
                    <a:lnTo>
                      <a:pt x="563" y="682"/>
                    </a:lnTo>
                    <a:lnTo>
                      <a:pt x="564" y="690"/>
                    </a:lnTo>
                    <a:lnTo>
                      <a:pt x="564" y="698"/>
                    </a:lnTo>
                    <a:lnTo>
                      <a:pt x="564" y="707"/>
                    </a:lnTo>
                    <a:lnTo>
                      <a:pt x="562" y="716"/>
                    </a:lnTo>
                    <a:lnTo>
                      <a:pt x="558" y="724"/>
                    </a:lnTo>
                    <a:lnTo>
                      <a:pt x="554" y="730"/>
                    </a:lnTo>
                    <a:lnTo>
                      <a:pt x="550" y="736"/>
                    </a:lnTo>
                    <a:lnTo>
                      <a:pt x="543" y="740"/>
                    </a:lnTo>
                    <a:lnTo>
                      <a:pt x="537" y="743"/>
                    </a:lnTo>
                    <a:lnTo>
                      <a:pt x="529" y="744"/>
                    </a:lnTo>
                    <a:lnTo>
                      <a:pt x="523" y="743"/>
                    </a:lnTo>
                    <a:lnTo>
                      <a:pt x="515" y="740"/>
                    </a:lnTo>
                    <a:lnTo>
                      <a:pt x="510" y="736"/>
                    </a:lnTo>
                    <a:lnTo>
                      <a:pt x="504" y="730"/>
                    </a:lnTo>
                    <a:lnTo>
                      <a:pt x="500" y="724"/>
                    </a:lnTo>
                    <a:lnTo>
                      <a:pt x="498" y="716"/>
                    </a:lnTo>
                    <a:lnTo>
                      <a:pt x="496" y="708"/>
                    </a:lnTo>
                    <a:lnTo>
                      <a:pt x="495" y="698"/>
                    </a:lnTo>
                    <a:lnTo>
                      <a:pt x="496" y="690"/>
                    </a:lnTo>
                    <a:lnTo>
                      <a:pt x="497" y="681"/>
                    </a:lnTo>
                    <a:lnTo>
                      <a:pt x="500" y="675"/>
                    </a:lnTo>
                    <a:lnTo>
                      <a:pt x="503" y="667"/>
                    </a:lnTo>
                    <a:lnTo>
                      <a:pt x="509" y="661"/>
                    </a:lnTo>
                    <a:lnTo>
                      <a:pt x="514" y="657"/>
                    </a:lnTo>
                    <a:lnTo>
                      <a:pt x="522" y="653"/>
                    </a:lnTo>
                    <a:lnTo>
                      <a:pt x="530" y="652"/>
                    </a:lnTo>
                    <a:close/>
                    <a:moveTo>
                      <a:pt x="740" y="584"/>
                    </a:moveTo>
                    <a:lnTo>
                      <a:pt x="740" y="655"/>
                    </a:lnTo>
                    <a:lnTo>
                      <a:pt x="739" y="655"/>
                    </a:lnTo>
                    <a:lnTo>
                      <a:pt x="737" y="651"/>
                    </a:lnTo>
                    <a:lnTo>
                      <a:pt x="735" y="648"/>
                    </a:lnTo>
                    <a:lnTo>
                      <a:pt x="730" y="645"/>
                    </a:lnTo>
                    <a:lnTo>
                      <a:pt x="727" y="642"/>
                    </a:lnTo>
                    <a:lnTo>
                      <a:pt x="722" y="640"/>
                    </a:lnTo>
                    <a:lnTo>
                      <a:pt x="716" y="638"/>
                    </a:lnTo>
                    <a:lnTo>
                      <a:pt x="711" y="637"/>
                    </a:lnTo>
                    <a:lnTo>
                      <a:pt x="704" y="637"/>
                    </a:lnTo>
                    <a:lnTo>
                      <a:pt x="700" y="637"/>
                    </a:lnTo>
                    <a:lnTo>
                      <a:pt x="695" y="638"/>
                    </a:lnTo>
                    <a:lnTo>
                      <a:pt x="689" y="639"/>
                    </a:lnTo>
                    <a:lnTo>
                      <a:pt x="685" y="641"/>
                    </a:lnTo>
                    <a:lnTo>
                      <a:pt x="676" y="647"/>
                    </a:lnTo>
                    <a:lnTo>
                      <a:pt x="669" y="653"/>
                    </a:lnTo>
                    <a:lnTo>
                      <a:pt x="665" y="658"/>
                    </a:lnTo>
                    <a:lnTo>
                      <a:pt x="662" y="662"/>
                    </a:lnTo>
                    <a:lnTo>
                      <a:pt x="660" y="668"/>
                    </a:lnTo>
                    <a:lnTo>
                      <a:pt x="658" y="674"/>
                    </a:lnTo>
                    <a:lnTo>
                      <a:pt x="656" y="679"/>
                    </a:lnTo>
                    <a:lnTo>
                      <a:pt x="655" y="686"/>
                    </a:lnTo>
                    <a:lnTo>
                      <a:pt x="654" y="692"/>
                    </a:lnTo>
                    <a:lnTo>
                      <a:pt x="654" y="700"/>
                    </a:lnTo>
                    <a:lnTo>
                      <a:pt x="655" y="713"/>
                    </a:lnTo>
                    <a:lnTo>
                      <a:pt x="657" y="725"/>
                    </a:lnTo>
                    <a:lnTo>
                      <a:pt x="662" y="735"/>
                    </a:lnTo>
                    <a:lnTo>
                      <a:pt x="668" y="744"/>
                    </a:lnTo>
                    <a:lnTo>
                      <a:pt x="675" y="750"/>
                    </a:lnTo>
                    <a:lnTo>
                      <a:pt x="683" y="755"/>
                    </a:lnTo>
                    <a:lnTo>
                      <a:pt x="688" y="757"/>
                    </a:lnTo>
                    <a:lnTo>
                      <a:pt x="692" y="758"/>
                    </a:lnTo>
                    <a:lnTo>
                      <a:pt x="697" y="759"/>
                    </a:lnTo>
                    <a:lnTo>
                      <a:pt x="702" y="759"/>
                    </a:lnTo>
                    <a:lnTo>
                      <a:pt x="709" y="759"/>
                    </a:lnTo>
                    <a:lnTo>
                      <a:pt x="715" y="758"/>
                    </a:lnTo>
                    <a:lnTo>
                      <a:pt x="722" y="756"/>
                    </a:lnTo>
                    <a:lnTo>
                      <a:pt x="726" y="753"/>
                    </a:lnTo>
                    <a:lnTo>
                      <a:pt x="731" y="749"/>
                    </a:lnTo>
                    <a:lnTo>
                      <a:pt x="736" y="746"/>
                    </a:lnTo>
                    <a:lnTo>
                      <a:pt x="739" y="742"/>
                    </a:lnTo>
                    <a:lnTo>
                      <a:pt x="741" y="737"/>
                    </a:lnTo>
                    <a:lnTo>
                      <a:pt x="742" y="737"/>
                    </a:lnTo>
                    <a:lnTo>
                      <a:pt x="743" y="757"/>
                    </a:lnTo>
                    <a:lnTo>
                      <a:pt x="762" y="757"/>
                    </a:lnTo>
                    <a:lnTo>
                      <a:pt x="760" y="743"/>
                    </a:lnTo>
                    <a:lnTo>
                      <a:pt x="760" y="727"/>
                    </a:lnTo>
                    <a:lnTo>
                      <a:pt x="760" y="584"/>
                    </a:lnTo>
                    <a:lnTo>
                      <a:pt x="740" y="584"/>
                    </a:lnTo>
                    <a:close/>
                    <a:moveTo>
                      <a:pt x="740" y="708"/>
                    </a:moveTo>
                    <a:lnTo>
                      <a:pt x="739" y="713"/>
                    </a:lnTo>
                    <a:lnTo>
                      <a:pt x="739" y="717"/>
                    </a:lnTo>
                    <a:lnTo>
                      <a:pt x="737" y="723"/>
                    </a:lnTo>
                    <a:lnTo>
                      <a:pt x="735" y="728"/>
                    </a:lnTo>
                    <a:lnTo>
                      <a:pt x="731" y="733"/>
                    </a:lnTo>
                    <a:lnTo>
                      <a:pt x="727" y="736"/>
                    </a:lnTo>
                    <a:lnTo>
                      <a:pt x="723" y="738"/>
                    </a:lnTo>
                    <a:lnTo>
                      <a:pt x="718" y="740"/>
                    </a:lnTo>
                    <a:lnTo>
                      <a:pt x="713" y="742"/>
                    </a:lnTo>
                    <a:lnTo>
                      <a:pt x="709" y="743"/>
                    </a:lnTo>
                    <a:lnTo>
                      <a:pt x="700" y="742"/>
                    </a:lnTo>
                    <a:lnTo>
                      <a:pt x="693" y="739"/>
                    </a:lnTo>
                    <a:lnTo>
                      <a:pt x="688" y="735"/>
                    </a:lnTo>
                    <a:lnTo>
                      <a:pt x="683" y="729"/>
                    </a:lnTo>
                    <a:lnTo>
                      <a:pt x="679" y="724"/>
                    </a:lnTo>
                    <a:lnTo>
                      <a:pt x="676" y="716"/>
                    </a:lnTo>
                    <a:lnTo>
                      <a:pt x="675" y="708"/>
                    </a:lnTo>
                    <a:lnTo>
                      <a:pt x="674" y="699"/>
                    </a:lnTo>
                    <a:lnTo>
                      <a:pt x="675" y="689"/>
                    </a:lnTo>
                    <a:lnTo>
                      <a:pt x="677" y="681"/>
                    </a:lnTo>
                    <a:lnTo>
                      <a:pt x="679" y="674"/>
                    </a:lnTo>
                    <a:lnTo>
                      <a:pt x="684" y="667"/>
                    </a:lnTo>
                    <a:lnTo>
                      <a:pt x="688" y="661"/>
                    </a:lnTo>
                    <a:lnTo>
                      <a:pt x="695" y="657"/>
                    </a:lnTo>
                    <a:lnTo>
                      <a:pt x="701" y="655"/>
                    </a:lnTo>
                    <a:lnTo>
                      <a:pt x="709" y="653"/>
                    </a:lnTo>
                    <a:lnTo>
                      <a:pt x="714" y="653"/>
                    </a:lnTo>
                    <a:lnTo>
                      <a:pt x="719" y="656"/>
                    </a:lnTo>
                    <a:lnTo>
                      <a:pt x="724" y="658"/>
                    </a:lnTo>
                    <a:lnTo>
                      <a:pt x="728" y="660"/>
                    </a:lnTo>
                    <a:lnTo>
                      <a:pt x="732" y="665"/>
                    </a:lnTo>
                    <a:lnTo>
                      <a:pt x="735" y="669"/>
                    </a:lnTo>
                    <a:lnTo>
                      <a:pt x="737" y="674"/>
                    </a:lnTo>
                    <a:lnTo>
                      <a:pt x="739" y="678"/>
                    </a:lnTo>
                    <a:lnTo>
                      <a:pt x="739" y="682"/>
                    </a:lnTo>
                    <a:lnTo>
                      <a:pt x="740" y="687"/>
                    </a:lnTo>
                    <a:lnTo>
                      <a:pt x="740" y="708"/>
                    </a:lnTo>
                    <a:close/>
                    <a:moveTo>
                      <a:pt x="887" y="703"/>
                    </a:moveTo>
                    <a:lnTo>
                      <a:pt x="887" y="698"/>
                    </a:lnTo>
                    <a:lnTo>
                      <a:pt x="887" y="692"/>
                    </a:lnTo>
                    <a:lnTo>
                      <a:pt x="887" y="684"/>
                    </a:lnTo>
                    <a:lnTo>
                      <a:pt x="885" y="675"/>
                    </a:lnTo>
                    <a:lnTo>
                      <a:pt x="882" y="665"/>
                    </a:lnTo>
                    <a:lnTo>
                      <a:pt x="877" y="656"/>
                    </a:lnTo>
                    <a:lnTo>
                      <a:pt x="875" y="652"/>
                    </a:lnTo>
                    <a:lnTo>
                      <a:pt x="872" y="649"/>
                    </a:lnTo>
                    <a:lnTo>
                      <a:pt x="867" y="646"/>
                    </a:lnTo>
                    <a:lnTo>
                      <a:pt x="863" y="642"/>
                    </a:lnTo>
                    <a:lnTo>
                      <a:pt x="859" y="640"/>
                    </a:lnTo>
                    <a:lnTo>
                      <a:pt x="852" y="638"/>
                    </a:lnTo>
                    <a:lnTo>
                      <a:pt x="847" y="637"/>
                    </a:lnTo>
                    <a:lnTo>
                      <a:pt x="840" y="637"/>
                    </a:lnTo>
                    <a:lnTo>
                      <a:pt x="834" y="637"/>
                    </a:lnTo>
                    <a:lnTo>
                      <a:pt x="828" y="638"/>
                    </a:lnTo>
                    <a:lnTo>
                      <a:pt x="823" y="639"/>
                    </a:lnTo>
                    <a:lnTo>
                      <a:pt x="818" y="641"/>
                    </a:lnTo>
                    <a:lnTo>
                      <a:pt x="813" y="645"/>
                    </a:lnTo>
                    <a:lnTo>
                      <a:pt x="808" y="648"/>
                    </a:lnTo>
                    <a:lnTo>
                      <a:pt x="805" y="651"/>
                    </a:lnTo>
                    <a:lnTo>
                      <a:pt x="800" y="655"/>
                    </a:lnTo>
                    <a:lnTo>
                      <a:pt x="795" y="665"/>
                    </a:lnTo>
                    <a:lnTo>
                      <a:pt x="791" y="676"/>
                    </a:lnTo>
                    <a:lnTo>
                      <a:pt x="787" y="687"/>
                    </a:lnTo>
                    <a:lnTo>
                      <a:pt x="786" y="700"/>
                    </a:lnTo>
                    <a:lnTo>
                      <a:pt x="787" y="713"/>
                    </a:lnTo>
                    <a:lnTo>
                      <a:pt x="791" y="725"/>
                    </a:lnTo>
                    <a:lnTo>
                      <a:pt x="793" y="729"/>
                    </a:lnTo>
                    <a:lnTo>
                      <a:pt x="795" y="735"/>
                    </a:lnTo>
                    <a:lnTo>
                      <a:pt x="798" y="739"/>
                    </a:lnTo>
                    <a:lnTo>
                      <a:pt x="801" y="743"/>
                    </a:lnTo>
                    <a:lnTo>
                      <a:pt x="805" y="747"/>
                    </a:lnTo>
                    <a:lnTo>
                      <a:pt x="809" y="750"/>
                    </a:lnTo>
                    <a:lnTo>
                      <a:pt x="814" y="753"/>
                    </a:lnTo>
                    <a:lnTo>
                      <a:pt x="819" y="755"/>
                    </a:lnTo>
                    <a:lnTo>
                      <a:pt x="824" y="757"/>
                    </a:lnTo>
                    <a:lnTo>
                      <a:pt x="831" y="758"/>
                    </a:lnTo>
                    <a:lnTo>
                      <a:pt x="836" y="759"/>
                    </a:lnTo>
                    <a:lnTo>
                      <a:pt x="843" y="759"/>
                    </a:lnTo>
                    <a:lnTo>
                      <a:pt x="855" y="759"/>
                    </a:lnTo>
                    <a:lnTo>
                      <a:pt x="865" y="757"/>
                    </a:lnTo>
                    <a:lnTo>
                      <a:pt x="874" y="755"/>
                    </a:lnTo>
                    <a:lnTo>
                      <a:pt x="880" y="753"/>
                    </a:lnTo>
                    <a:lnTo>
                      <a:pt x="877" y="737"/>
                    </a:lnTo>
                    <a:lnTo>
                      <a:pt x="871" y="739"/>
                    </a:lnTo>
                    <a:lnTo>
                      <a:pt x="864" y="742"/>
                    </a:lnTo>
                    <a:lnTo>
                      <a:pt x="855" y="743"/>
                    </a:lnTo>
                    <a:lnTo>
                      <a:pt x="846" y="743"/>
                    </a:lnTo>
                    <a:lnTo>
                      <a:pt x="838" y="743"/>
                    </a:lnTo>
                    <a:lnTo>
                      <a:pt x="831" y="740"/>
                    </a:lnTo>
                    <a:lnTo>
                      <a:pt x="824" y="738"/>
                    </a:lnTo>
                    <a:lnTo>
                      <a:pt x="819" y="734"/>
                    </a:lnTo>
                    <a:lnTo>
                      <a:pt x="813" y="728"/>
                    </a:lnTo>
                    <a:lnTo>
                      <a:pt x="810" y="720"/>
                    </a:lnTo>
                    <a:lnTo>
                      <a:pt x="807" y="713"/>
                    </a:lnTo>
                    <a:lnTo>
                      <a:pt x="806" y="703"/>
                    </a:lnTo>
                    <a:lnTo>
                      <a:pt x="887" y="703"/>
                    </a:lnTo>
                    <a:close/>
                    <a:moveTo>
                      <a:pt x="807" y="687"/>
                    </a:moveTo>
                    <a:lnTo>
                      <a:pt x="808" y="681"/>
                    </a:lnTo>
                    <a:lnTo>
                      <a:pt x="809" y="675"/>
                    </a:lnTo>
                    <a:lnTo>
                      <a:pt x="812" y="669"/>
                    </a:lnTo>
                    <a:lnTo>
                      <a:pt x="816" y="664"/>
                    </a:lnTo>
                    <a:lnTo>
                      <a:pt x="820" y="659"/>
                    </a:lnTo>
                    <a:lnTo>
                      <a:pt x="825" y="656"/>
                    </a:lnTo>
                    <a:lnTo>
                      <a:pt x="831" y="652"/>
                    </a:lnTo>
                    <a:lnTo>
                      <a:pt x="838" y="652"/>
                    </a:lnTo>
                    <a:lnTo>
                      <a:pt x="847" y="652"/>
                    </a:lnTo>
                    <a:lnTo>
                      <a:pt x="852" y="656"/>
                    </a:lnTo>
                    <a:lnTo>
                      <a:pt x="858" y="659"/>
                    </a:lnTo>
                    <a:lnTo>
                      <a:pt x="862" y="665"/>
                    </a:lnTo>
                    <a:lnTo>
                      <a:pt x="864" y="670"/>
                    </a:lnTo>
                    <a:lnTo>
                      <a:pt x="866" y="676"/>
                    </a:lnTo>
                    <a:lnTo>
                      <a:pt x="867" y="681"/>
                    </a:lnTo>
                    <a:lnTo>
                      <a:pt x="867" y="687"/>
                    </a:lnTo>
                    <a:lnTo>
                      <a:pt x="807" y="687"/>
                    </a:lnTo>
                    <a:close/>
                    <a:moveTo>
                      <a:pt x="905" y="752"/>
                    </a:moveTo>
                    <a:lnTo>
                      <a:pt x="912" y="755"/>
                    </a:lnTo>
                    <a:lnTo>
                      <a:pt x="919" y="757"/>
                    </a:lnTo>
                    <a:lnTo>
                      <a:pt x="928" y="759"/>
                    </a:lnTo>
                    <a:lnTo>
                      <a:pt x="936" y="759"/>
                    </a:lnTo>
                    <a:lnTo>
                      <a:pt x="946" y="759"/>
                    </a:lnTo>
                    <a:lnTo>
                      <a:pt x="955" y="757"/>
                    </a:lnTo>
                    <a:lnTo>
                      <a:pt x="962" y="754"/>
                    </a:lnTo>
                    <a:lnTo>
                      <a:pt x="969" y="749"/>
                    </a:lnTo>
                    <a:lnTo>
                      <a:pt x="973" y="745"/>
                    </a:lnTo>
                    <a:lnTo>
                      <a:pt x="976" y="738"/>
                    </a:lnTo>
                    <a:lnTo>
                      <a:pt x="979" y="731"/>
                    </a:lnTo>
                    <a:lnTo>
                      <a:pt x="980" y="724"/>
                    </a:lnTo>
                    <a:lnTo>
                      <a:pt x="979" y="718"/>
                    </a:lnTo>
                    <a:lnTo>
                      <a:pt x="978" y="713"/>
                    </a:lnTo>
                    <a:lnTo>
                      <a:pt x="975" y="707"/>
                    </a:lnTo>
                    <a:lnTo>
                      <a:pt x="972" y="703"/>
                    </a:lnTo>
                    <a:lnTo>
                      <a:pt x="968" y="699"/>
                    </a:lnTo>
                    <a:lnTo>
                      <a:pt x="962" y="695"/>
                    </a:lnTo>
                    <a:lnTo>
                      <a:pt x="957" y="691"/>
                    </a:lnTo>
                    <a:lnTo>
                      <a:pt x="949" y="689"/>
                    </a:lnTo>
                    <a:lnTo>
                      <a:pt x="940" y="685"/>
                    </a:lnTo>
                    <a:lnTo>
                      <a:pt x="933" y="680"/>
                    </a:lnTo>
                    <a:lnTo>
                      <a:pt x="931" y="678"/>
                    </a:lnTo>
                    <a:lnTo>
                      <a:pt x="929" y="675"/>
                    </a:lnTo>
                    <a:lnTo>
                      <a:pt x="928" y="672"/>
                    </a:lnTo>
                    <a:lnTo>
                      <a:pt x="928" y="669"/>
                    </a:lnTo>
                    <a:lnTo>
                      <a:pt x="928" y="666"/>
                    </a:lnTo>
                    <a:lnTo>
                      <a:pt x="929" y="662"/>
                    </a:lnTo>
                    <a:lnTo>
                      <a:pt x="931" y="660"/>
                    </a:lnTo>
                    <a:lnTo>
                      <a:pt x="933" y="658"/>
                    </a:lnTo>
                    <a:lnTo>
                      <a:pt x="935" y="656"/>
                    </a:lnTo>
                    <a:lnTo>
                      <a:pt x="939" y="653"/>
                    </a:lnTo>
                    <a:lnTo>
                      <a:pt x="943" y="653"/>
                    </a:lnTo>
                    <a:lnTo>
                      <a:pt x="947" y="652"/>
                    </a:lnTo>
                    <a:lnTo>
                      <a:pt x="955" y="653"/>
                    </a:lnTo>
                    <a:lnTo>
                      <a:pt x="961" y="655"/>
                    </a:lnTo>
                    <a:lnTo>
                      <a:pt x="967" y="657"/>
                    </a:lnTo>
                    <a:lnTo>
                      <a:pt x="970" y="659"/>
                    </a:lnTo>
                    <a:lnTo>
                      <a:pt x="975" y="643"/>
                    </a:lnTo>
                    <a:lnTo>
                      <a:pt x="970" y="641"/>
                    </a:lnTo>
                    <a:lnTo>
                      <a:pt x="963" y="639"/>
                    </a:lnTo>
                    <a:lnTo>
                      <a:pt x="956" y="637"/>
                    </a:lnTo>
                    <a:lnTo>
                      <a:pt x="947" y="637"/>
                    </a:lnTo>
                    <a:lnTo>
                      <a:pt x="939" y="638"/>
                    </a:lnTo>
                    <a:lnTo>
                      <a:pt x="931" y="639"/>
                    </a:lnTo>
                    <a:lnTo>
                      <a:pt x="925" y="642"/>
                    </a:lnTo>
                    <a:lnTo>
                      <a:pt x="918" y="647"/>
                    </a:lnTo>
                    <a:lnTo>
                      <a:pt x="914" y="652"/>
                    </a:lnTo>
                    <a:lnTo>
                      <a:pt x="911" y="658"/>
                    </a:lnTo>
                    <a:lnTo>
                      <a:pt x="908" y="665"/>
                    </a:lnTo>
                    <a:lnTo>
                      <a:pt x="908" y="671"/>
                    </a:lnTo>
                    <a:lnTo>
                      <a:pt x="908" y="677"/>
                    </a:lnTo>
                    <a:lnTo>
                      <a:pt x="909" y="681"/>
                    </a:lnTo>
                    <a:lnTo>
                      <a:pt x="913" y="686"/>
                    </a:lnTo>
                    <a:lnTo>
                      <a:pt x="916" y="690"/>
                    </a:lnTo>
                    <a:lnTo>
                      <a:pt x="920" y="695"/>
                    </a:lnTo>
                    <a:lnTo>
                      <a:pt x="925" y="698"/>
                    </a:lnTo>
                    <a:lnTo>
                      <a:pt x="931" y="701"/>
                    </a:lnTo>
                    <a:lnTo>
                      <a:pt x="939" y="705"/>
                    </a:lnTo>
                    <a:lnTo>
                      <a:pt x="948" y="709"/>
                    </a:lnTo>
                    <a:lnTo>
                      <a:pt x="955" y="714"/>
                    </a:lnTo>
                    <a:lnTo>
                      <a:pt x="957" y="716"/>
                    </a:lnTo>
                    <a:lnTo>
                      <a:pt x="958" y="719"/>
                    </a:lnTo>
                    <a:lnTo>
                      <a:pt x="959" y="723"/>
                    </a:lnTo>
                    <a:lnTo>
                      <a:pt x="959" y="726"/>
                    </a:lnTo>
                    <a:lnTo>
                      <a:pt x="959" y="729"/>
                    </a:lnTo>
                    <a:lnTo>
                      <a:pt x="958" y="733"/>
                    </a:lnTo>
                    <a:lnTo>
                      <a:pt x="957" y="736"/>
                    </a:lnTo>
                    <a:lnTo>
                      <a:pt x="954" y="738"/>
                    </a:lnTo>
                    <a:lnTo>
                      <a:pt x="951" y="740"/>
                    </a:lnTo>
                    <a:lnTo>
                      <a:pt x="947" y="743"/>
                    </a:lnTo>
                    <a:lnTo>
                      <a:pt x="943" y="744"/>
                    </a:lnTo>
                    <a:lnTo>
                      <a:pt x="938" y="744"/>
                    </a:lnTo>
                    <a:lnTo>
                      <a:pt x="930" y="743"/>
                    </a:lnTo>
                    <a:lnTo>
                      <a:pt x="922" y="742"/>
                    </a:lnTo>
                    <a:lnTo>
                      <a:pt x="916" y="738"/>
                    </a:lnTo>
                    <a:lnTo>
                      <a:pt x="911" y="735"/>
                    </a:lnTo>
                    <a:lnTo>
                      <a:pt x="905" y="752"/>
                    </a:lnTo>
                    <a:close/>
                    <a:moveTo>
                      <a:pt x="1098" y="703"/>
                    </a:moveTo>
                    <a:lnTo>
                      <a:pt x="1098" y="698"/>
                    </a:lnTo>
                    <a:lnTo>
                      <a:pt x="1098" y="692"/>
                    </a:lnTo>
                    <a:lnTo>
                      <a:pt x="1098" y="684"/>
                    </a:lnTo>
                    <a:lnTo>
                      <a:pt x="1096" y="675"/>
                    </a:lnTo>
                    <a:lnTo>
                      <a:pt x="1093" y="665"/>
                    </a:lnTo>
                    <a:lnTo>
                      <a:pt x="1089" y="656"/>
                    </a:lnTo>
                    <a:lnTo>
                      <a:pt x="1087" y="652"/>
                    </a:lnTo>
                    <a:lnTo>
                      <a:pt x="1082" y="649"/>
                    </a:lnTo>
                    <a:lnTo>
                      <a:pt x="1079" y="646"/>
                    </a:lnTo>
                    <a:lnTo>
                      <a:pt x="1075" y="642"/>
                    </a:lnTo>
                    <a:lnTo>
                      <a:pt x="1069" y="640"/>
                    </a:lnTo>
                    <a:lnTo>
                      <a:pt x="1064" y="638"/>
                    </a:lnTo>
                    <a:lnTo>
                      <a:pt x="1059" y="637"/>
                    </a:lnTo>
                    <a:lnTo>
                      <a:pt x="1051" y="637"/>
                    </a:lnTo>
                    <a:lnTo>
                      <a:pt x="1046" y="637"/>
                    </a:lnTo>
                    <a:lnTo>
                      <a:pt x="1040" y="638"/>
                    </a:lnTo>
                    <a:lnTo>
                      <a:pt x="1034" y="639"/>
                    </a:lnTo>
                    <a:lnTo>
                      <a:pt x="1029" y="641"/>
                    </a:lnTo>
                    <a:lnTo>
                      <a:pt x="1024" y="645"/>
                    </a:lnTo>
                    <a:lnTo>
                      <a:pt x="1020" y="648"/>
                    </a:lnTo>
                    <a:lnTo>
                      <a:pt x="1016" y="651"/>
                    </a:lnTo>
                    <a:lnTo>
                      <a:pt x="1012" y="655"/>
                    </a:lnTo>
                    <a:lnTo>
                      <a:pt x="1007" y="665"/>
                    </a:lnTo>
                    <a:lnTo>
                      <a:pt x="1001" y="676"/>
                    </a:lnTo>
                    <a:lnTo>
                      <a:pt x="999" y="687"/>
                    </a:lnTo>
                    <a:lnTo>
                      <a:pt x="998" y="700"/>
                    </a:lnTo>
                    <a:lnTo>
                      <a:pt x="999" y="713"/>
                    </a:lnTo>
                    <a:lnTo>
                      <a:pt x="1001" y="725"/>
                    </a:lnTo>
                    <a:lnTo>
                      <a:pt x="1003" y="729"/>
                    </a:lnTo>
                    <a:lnTo>
                      <a:pt x="1007" y="735"/>
                    </a:lnTo>
                    <a:lnTo>
                      <a:pt x="1010" y="739"/>
                    </a:lnTo>
                    <a:lnTo>
                      <a:pt x="1013" y="743"/>
                    </a:lnTo>
                    <a:lnTo>
                      <a:pt x="1016" y="747"/>
                    </a:lnTo>
                    <a:lnTo>
                      <a:pt x="1021" y="750"/>
                    </a:lnTo>
                    <a:lnTo>
                      <a:pt x="1025" y="753"/>
                    </a:lnTo>
                    <a:lnTo>
                      <a:pt x="1030" y="755"/>
                    </a:lnTo>
                    <a:lnTo>
                      <a:pt x="1036" y="757"/>
                    </a:lnTo>
                    <a:lnTo>
                      <a:pt x="1041" y="758"/>
                    </a:lnTo>
                    <a:lnTo>
                      <a:pt x="1048" y="759"/>
                    </a:lnTo>
                    <a:lnTo>
                      <a:pt x="1054" y="759"/>
                    </a:lnTo>
                    <a:lnTo>
                      <a:pt x="1067" y="759"/>
                    </a:lnTo>
                    <a:lnTo>
                      <a:pt x="1077" y="757"/>
                    </a:lnTo>
                    <a:lnTo>
                      <a:pt x="1086" y="755"/>
                    </a:lnTo>
                    <a:lnTo>
                      <a:pt x="1092" y="753"/>
                    </a:lnTo>
                    <a:lnTo>
                      <a:pt x="1089" y="737"/>
                    </a:lnTo>
                    <a:lnTo>
                      <a:pt x="1082" y="739"/>
                    </a:lnTo>
                    <a:lnTo>
                      <a:pt x="1076" y="742"/>
                    </a:lnTo>
                    <a:lnTo>
                      <a:pt x="1067" y="743"/>
                    </a:lnTo>
                    <a:lnTo>
                      <a:pt x="1057" y="743"/>
                    </a:lnTo>
                    <a:lnTo>
                      <a:pt x="1049" y="743"/>
                    </a:lnTo>
                    <a:lnTo>
                      <a:pt x="1042" y="740"/>
                    </a:lnTo>
                    <a:lnTo>
                      <a:pt x="1036" y="738"/>
                    </a:lnTo>
                    <a:lnTo>
                      <a:pt x="1029" y="734"/>
                    </a:lnTo>
                    <a:lnTo>
                      <a:pt x="1025" y="728"/>
                    </a:lnTo>
                    <a:lnTo>
                      <a:pt x="1021" y="720"/>
                    </a:lnTo>
                    <a:lnTo>
                      <a:pt x="1019" y="713"/>
                    </a:lnTo>
                    <a:lnTo>
                      <a:pt x="1017" y="703"/>
                    </a:lnTo>
                    <a:lnTo>
                      <a:pt x="1098" y="703"/>
                    </a:lnTo>
                    <a:close/>
                    <a:moveTo>
                      <a:pt x="1019" y="687"/>
                    </a:moveTo>
                    <a:lnTo>
                      <a:pt x="1019" y="681"/>
                    </a:lnTo>
                    <a:lnTo>
                      <a:pt x="1021" y="675"/>
                    </a:lnTo>
                    <a:lnTo>
                      <a:pt x="1023" y="669"/>
                    </a:lnTo>
                    <a:lnTo>
                      <a:pt x="1027" y="664"/>
                    </a:lnTo>
                    <a:lnTo>
                      <a:pt x="1032" y="659"/>
                    </a:lnTo>
                    <a:lnTo>
                      <a:pt x="1036" y="656"/>
                    </a:lnTo>
                    <a:lnTo>
                      <a:pt x="1042" y="652"/>
                    </a:lnTo>
                    <a:lnTo>
                      <a:pt x="1050" y="652"/>
                    </a:lnTo>
                    <a:lnTo>
                      <a:pt x="1057" y="652"/>
                    </a:lnTo>
                    <a:lnTo>
                      <a:pt x="1064" y="656"/>
                    </a:lnTo>
                    <a:lnTo>
                      <a:pt x="1069" y="659"/>
                    </a:lnTo>
                    <a:lnTo>
                      <a:pt x="1073" y="665"/>
                    </a:lnTo>
                    <a:lnTo>
                      <a:pt x="1076" y="670"/>
                    </a:lnTo>
                    <a:lnTo>
                      <a:pt x="1078" y="676"/>
                    </a:lnTo>
                    <a:lnTo>
                      <a:pt x="1078" y="681"/>
                    </a:lnTo>
                    <a:lnTo>
                      <a:pt x="1079" y="687"/>
                    </a:lnTo>
                    <a:lnTo>
                      <a:pt x="1019" y="687"/>
                    </a:lnTo>
                    <a:close/>
                    <a:moveTo>
                      <a:pt x="1124" y="757"/>
                    </a:moveTo>
                    <a:lnTo>
                      <a:pt x="1145" y="757"/>
                    </a:lnTo>
                    <a:lnTo>
                      <a:pt x="1145" y="686"/>
                    </a:lnTo>
                    <a:lnTo>
                      <a:pt x="1145" y="681"/>
                    </a:lnTo>
                    <a:lnTo>
                      <a:pt x="1146" y="676"/>
                    </a:lnTo>
                    <a:lnTo>
                      <a:pt x="1148" y="672"/>
                    </a:lnTo>
                    <a:lnTo>
                      <a:pt x="1150" y="668"/>
                    </a:lnTo>
                    <a:lnTo>
                      <a:pt x="1154" y="665"/>
                    </a:lnTo>
                    <a:lnTo>
                      <a:pt x="1157" y="661"/>
                    </a:lnTo>
                    <a:lnTo>
                      <a:pt x="1160" y="658"/>
                    </a:lnTo>
                    <a:lnTo>
                      <a:pt x="1164" y="656"/>
                    </a:lnTo>
                    <a:lnTo>
                      <a:pt x="1170" y="655"/>
                    </a:lnTo>
                    <a:lnTo>
                      <a:pt x="1174" y="655"/>
                    </a:lnTo>
                    <a:lnTo>
                      <a:pt x="1181" y="655"/>
                    </a:lnTo>
                    <a:lnTo>
                      <a:pt x="1187" y="657"/>
                    </a:lnTo>
                    <a:lnTo>
                      <a:pt x="1191" y="660"/>
                    </a:lnTo>
                    <a:lnTo>
                      <a:pt x="1195" y="665"/>
                    </a:lnTo>
                    <a:lnTo>
                      <a:pt x="1198" y="670"/>
                    </a:lnTo>
                    <a:lnTo>
                      <a:pt x="1199" y="676"/>
                    </a:lnTo>
                    <a:lnTo>
                      <a:pt x="1200" y="682"/>
                    </a:lnTo>
                    <a:lnTo>
                      <a:pt x="1201" y="689"/>
                    </a:lnTo>
                    <a:lnTo>
                      <a:pt x="1201" y="757"/>
                    </a:lnTo>
                    <a:lnTo>
                      <a:pt x="1222" y="757"/>
                    </a:lnTo>
                    <a:lnTo>
                      <a:pt x="1222" y="687"/>
                    </a:lnTo>
                    <a:lnTo>
                      <a:pt x="1222" y="679"/>
                    </a:lnTo>
                    <a:lnTo>
                      <a:pt x="1221" y="674"/>
                    </a:lnTo>
                    <a:lnTo>
                      <a:pt x="1219" y="667"/>
                    </a:lnTo>
                    <a:lnTo>
                      <a:pt x="1217" y="662"/>
                    </a:lnTo>
                    <a:lnTo>
                      <a:pt x="1213" y="653"/>
                    </a:lnTo>
                    <a:lnTo>
                      <a:pt x="1208" y="647"/>
                    </a:lnTo>
                    <a:lnTo>
                      <a:pt x="1201" y="642"/>
                    </a:lnTo>
                    <a:lnTo>
                      <a:pt x="1195" y="639"/>
                    </a:lnTo>
                    <a:lnTo>
                      <a:pt x="1187" y="637"/>
                    </a:lnTo>
                    <a:lnTo>
                      <a:pt x="1182" y="637"/>
                    </a:lnTo>
                    <a:lnTo>
                      <a:pt x="1174" y="637"/>
                    </a:lnTo>
                    <a:lnTo>
                      <a:pt x="1168" y="639"/>
                    </a:lnTo>
                    <a:lnTo>
                      <a:pt x="1162" y="641"/>
                    </a:lnTo>
                    <a:lnTo>
                      <a:pt x="1158" y="643"/>
                    </a:lnTo>
                    <a:lnTo>
                      <a:pt x="1152" y="647"/>
                    </a:lnTo>
                    <a:lnTo>
                      <a:pt x="1149" y="650"/>
                    </a:lnTo>
                    <a:lnTo>
                      <a:pt x="1146" y="655"/>
                    </a:lnTo>
                    <a:lnTo>
                      <a:pt x="1144" y="659"/>
                    </a:lnTo>
                    <a:lnTo>
                      <a:pt x="1143" y="659"/>
                    </a:lnTo>
                    <a:lnTo>
                      <a:pt x="1142" y="639"/>
                    </a:lnTo>
                    <a:lnTo>
                      <a:pt x="1123" y="639"/>
                    </a:lnTo>
                    <a:lnTo>
                      <a:pt x="1124" y="655"/>
                    </a:lnTo>
                    <a:lnTo>
                      <a:pt x="1124" y="671"/>
                    </a:lnTo>
                    <a:lnTo>
                      <a:pt x="1124" y="757"/>
                    </a:lnTo>
                    <a:close/>
                    <a:moveTo>
                      <a:pt x="1238" y="639"/>
                    </a:moveTo>
                    <a:lnTo>
                      <a:pt x="1281" y="757"/>
                    </a:lnTo>
                    <a:lnTo>
                      <a:pt x="1302" y="757"/>
                    </a:lnTo>
                    <a:lnTo>
                      <a:pt x="1346" y="639"/>
                    </a:lnTo>
                    <a:lnTo>
                      <a:pt x="1324" y="639"/>
                    </a:lnTo>
                    <a:lnTo>
                      <a:pt x="1303" y="706"/>
                    </a:lnTo>
                    <a:lnTo>
                      <a:pt x="1297" y="721"/>
                    </a:lnTo>
                    <a:lnTo>
                      <a:pt x="1293" y="736"/>
                    </a:lnTo>
                    <a:lnTo>
                      <a:pt x="1292" y="736"/>
                    </a:lnTo>
                    <a:lnTo>
                      <a:pt x="1287" y="721"/>
                    </a:lnTo>
                    <a:lnTo>
                      <a:pt x="1282" y="706"/>
                    </a:lnTo>
                    <a:lnTo>
                      <a:pt x="1260" y="639"/>
                    </a:lnTo>
                    <a:lnTo>
                      <a:pt x="1238" y="639"/>
                    </a:lnTo>
                    <a:close/>
                    <a:moveTo>
                      <a:pt x="1412" y="637"/>
                    </a:moveTo>
                    <a:lnTo>
                      <a:pt x="1400" y="638"/>
                    </a:lnTo>
                    <a:lnTo>
                      <a:pt x="1389" y="641"/>
                    </a:lnTo>
                    <a:lnTo>
                      <a:pt x="1385" y="643"/>
                    </a:lnTo>
                    <a:lnTo>
                      <a:pt x="1379" y="646"/>
                    </a:lnTo>
                    <a:lnTo>
                      <a:pt x="1375" y="649"/>
                    </a:lnTo>
                    <a:lnTo>
                      <a:pt x="1372" y="653"/>
                    </a:lnTo>
                    <a:lnTo>
                      <a:pt x="1367" y="657"/>
                    </a:lnTo>
                    <a:lnTo>
                      <a:pt x="1364" y="662"/>
                    </a:lnTo>
                    <a:lnTo>
                      <a:pt x="1362" y="667"/>
                    </a:lnTo>
                    <a:lnTo>
                      <a:pt x="1360" y="672"/>
                    </a:lnTo>
                    <a:lnTo>
                      <a:pt x="1358" y="679"/>
                    </a:lnTo>
                    <a:lnTo>
                      <a:pt x="1357" y="685"/>
                    </a:lnTo>
                    <a:lnTo>
                      <a:pt x="1356" y="692"/>
                    </a:lnTo>
                    <a:lnTo>
                      <a:pt x="1354" y="699"/>
                    </a:lnTo>
                    <a:lnTo>
                      <a:pt x="1356" y="706"/>
                    </a:lnTo>
                    <a:lnTo>
                      <a:pt x="1356" y="713"/>
                    </a:lnTo>
                    <a:lnTo>
                      <a:pt x="1358" y="718"/>
                    </a:lnTo>
                    <a:lnTo>
                      <a:pt x="1359" y="725"/>
                    </a:lnTo>
                    <a:lnTo>
                      <a:pt x="1361" y="729"/>
                    </a:lnTo>
                    <a:lnTo>
                      <a:pt x="1364" y="735"/>
                    </a:lnTo>
                    <a:lnTo>
                      <a:pt x="1367" y="739"/>
                    </a:lnTo>
                    <a:lnTo>
                      <a:pt x="1371" y="744"/>
                    </a:lnTo>
                    <a:lnTo>
                      <a:pt x="1375" y="747"/>
                    </a:lnTo>
                    <a:lnTo>
                      <a:pt x="1379" y="750"/>
                    </a:lnTo>
                    <a:lnTo>
                      <a:pt x="1384" y="753"/>
                    </a:lnTo>
                    <a:lnTo>
                      <a:pt x="1388" y="756"/>
                    </a:lnTo>
                    <a:lnTo>
                      <a:pt x="1399" y="758"/>
                    </a:lnTo>
                    <a:lnTo>
                      <a:pt x="1410" y="759"/>
                    </a:lnTo>
                    <a:lnTo>
                      <a:pt x="1420" y="759"/>
                    </a:lnTo>
                    <a:lnTo>
                      <a:pt x="1430" y="756"/>
                    </a:lnTo>
                    <a:lnTo>
                      <a:pt x="1440" y="752"/>
                    </a:lnTo>
                    <a:lnTo>
                      <a:pt x="1448" y="745"/>
                    </a:lnTo>
                    <a:lnTo>
                      <a:pt x="1453" y="740"/>
                    </a:lnTo>
                    <a:lnTo>
                      <a:pt x="1456" y="736"/>
                    </a:lnTo>
                    <a:lnTo>
                      <a:pt x="1459" y="731"/>
                    </a:lnTo>
                    <a:lnTo>
                      <a:pt x="1461" y="725"/>
                    </a:lnTo>
                    <a:lnTo>
                      <a:pt x="1464" y="719"/>
                    </a:lnTo>
                    <a:lnTo>
                      <a:pt x="1466" y="713"/>
                    </a:lnTo>
                    <a:lnTo>
                      <a:pt x="1466" y="705"/>
                    </a:lnTo>
                    <a:lnTo>
                      <a:pt x="1467" y="697"/>
                    </a:lnTo>
                    <a:lnTo>
                      <a:pt x="1466" y="685"/>
                    </a:lnTo>
                    <a:lnTo>
                      <a:pt x="1462" y="672"/>
                    </a:lnTo>
                    <a:lnTo>
                      <a:pt x="1460" y="667"/>
                    </a:lnTo>
                    <a:lnTo>
                      <a:pt x="1458" y="662"/>
                    </a:lnTo>
                    <a:lnTo>
                      <a:pt x="1455" y="658"/>
                    </a:lnTo>
                    <a:lnTo>
                      <a:pt x="1452" y="653"/>
                    </a:lnTo>
                    <a:lnTo>
                      <a:pt x="1447" y="650"/>
                    </a:lnTo>
                    <a:lnTo>
                      <a:pt x="1443" y="647"/>
                    </a:lnTo>
                    <a:lnTo>
                      <a:pt x="1439" y="643"/>
                    </a:lnTo>
                    <a:lnTo>
                      <a:pt x="1434" y="641"/>
                    </a:lnTo>
                    <a:lnTo>
                      <a:pt x="1429" y="639"/>
                    </a:lnTo>
                    <a:lnTo>
                      <a:pt x="1424" y="638"/>
                    </a:lnTo>
                    <a:lnTo>
                      <a:pt x="1417" y="637"/>
                    </a:lnTo>
                    <a:lnTo>
                      <a:pt x="1412" y="637"/>
                    </a:lnTo>
                    <a:close/>
                    <a:moveTo>
                      <a:pt x="1411" y="652"/>
                    </a:moveTo>
                    <a:lnTo>
                      <a:pt x="1416" y="653"/>
                    </a:lnTo>
                    <a:lnTo>
                      <a:pt x="1419" y="653"/>
                    </a:lnTo>
                    <a:lnTo>
                      <a:pt x="1424" y="655"/>
                    </a:lnTo>
                    <a:lnTo>
                      <a:pt x="1427" y="657"/>
                    </a:lnTo>
                    <a:lnTo>
                      <a:pt x="1432" y="661"/>
                    </a:lnTo>
                    <a:lnTo>
                      <a:pt x="1438" y="668"/>
                    </a:lnTo>
                    <a:lnTo>
                      <a:pt x="1441" y="675"/>
                    </a:lnTo>
                    <a:lnTo>
                      <a:pt x="1443" y="682"/>
                    </a:lnTo>
                    <a:lnTo>
                      <a:pt x="1445" y="690"/>
                    </a:lnTo>
                    <a:lnTo>
                      <a:pt x="1445" y="698"/>
                    </a:lnTo>
                    <a:lnTo>
                      <a:pt x="1444" y="707"/>
                    </a:lnTo>
                    <a:lnTo>
                      <a:pt x="1443" y="716"/>
                    </a:lnTo>
                    <a:lnTo>
                      <a:pt x="1440" y="724"/>
                    </a:lnTo>
                    <a:lnTo>
                      <a:pt x="1435" y="730"/>
                    </a:lnTo>
                    <a:lnTo>
                      <a:pt x="1430" y="736"/>
                    </a:lnTo>
                    <a:lnTo>
                      <a:pt x="1425" y="740"/>
                    </a:lnTo>
                    <a:lnTo>
                      <a:pt x="1418" y="743"/>
                    </a:lnTo>
                    <a:lnTo>
                      <a:pt x="1411" y="744"/>
                    </a:lnTo>
                    <a:lnTo>
                      <a:pt x="1403" y="743"/>
                    </a:lnTo>
                    <a:lnTo>
                      <a:pt x="1397" y="740"/>
                    </a:lnTo>
                    <a:lnTo>
                      <a:pt x="1391" y="736"/>
                    </a:lnTo>
                    <a:lnTo>
                      <a:pt x="1386" y="730"/>
                    </a:lnTo>
                    <a:lnTo>
                      <a:pt x="1381" y="724"/>
                    </a:lnTo>
                    <a:lnTo>
                      <a:pt x="1378" y="716"/>
                    </a:lnTo>
                    <a:lnTo>
                      <a:pt x="1376" y="708"/>
                    </a:lnTo>
                    <a:lnTo>
                      <a:pt x="1376" y="698"/>
                    </a:lnTo>
                    <a:lnTo>
                      <a:pt x="1376" y="690"/>
                    </a:lnTo>
                    <a:lnTo>
                      <a:pt x="1378" y="681"/>
                    </a:lnTo>
                    <a:lnTo>
                      <a:pt x="1380" y="675"/>
                    </a:lnTo>
                    <a:lnTo>
                      <a:pt x="1385" y="667"/>
                    </a:lnTo>
                    <a:lnTo>
                      <a:pt x="1389" y="661"/>
                    </a:lnTo>
                    <a:lnTo>
                      <a:pt x="1395" y="657"/>
                    </a:lnTo>
                    <a:lnTo>
                      <a:pt x="1402" y="653"/>
                    </a:lnTo>
                    <a:lnTo>
                      <a:pt x="1411" y="652"/>
                    </a:lnTo>
                    <a:close/>
                    <a:moveTo>
                      <a:pt x="1493" y="757"/>
                    </a:moveTo>
                    <a:lnTo>
                      <a:pt x="1513" y="757"/>
                    </a:lnTo>
                    <a:lnTo>
                      <a:pt x="1513" y="584"/>
                    </a:lnTo>
                    <a:lnTo>
                      <a:pt x="1493" y="584"/>
                    </a:lnTo>
                    <a:lnTo>
                      <a:pt x="1493" y="757"/>
                    </a:lnTo>
                    <a:close/>
                    <a:moveTo>
                      <a:pt x="1534" y="639"/>
                    </a:moveTo>
                    <a:lnTo>
                      <a:pt x="1578" y="757"/>
                    </a:lnTo>
                    <a:lnTo>
                      <a:pt x="1597" y="757"/>
                    </a:lnTo>
                    <a:lnTo>
                      <a:pt x="1642" y="639"/>
                    </a:lnTo>
                    <a:lnTo>
                      <a:pt x="1620" y="639"/>
                    </a:lnTo>
                    <a:lnTo>
                      <a:pt x="1599" y="706"/>
                    </a:lnTo>
                    <a:lnTo>
                      <a:pt x="1593" y="721"/>
                    </a:lnTo>
                    <a:lnTo>
                      <a:pt x="1589" y="736"/>
                    </a:lnTo>
                    <a:lnTo>
                      <a:pt x="1588" y="736"/>
                    </a:lnTo>
                    <a:lnTo>
                      <a:pt x="1583" y="721"/>
                    </a:lnTo>
                    <a:lnTo>
                      <a:pt x="1579" y="706"/>
                    </a:lnTo>
                    <a:lnTo>
                      <a:pt x="1556" y="639"/>
                    </a:lnTo>
                    <a:lnTo>
                      <a:pt x="1534" y="639"/>
                    </a:lnTo>
                    <a:close/>
                    <a:moveTo>
                      <a:pt x="1683" y="757"/>
                    </a:moveTo>
                    <a:lnTo>
                      <a:pt x="1683" y="639"/>
                    </a:lnTo>
                    <a:lnTo>
                      <a:pt x="1661" y="639"/>
                    </a:lnTo>
                    <a:lnTo>
                      <a:pt x="1661" y="757"/>
                    </a:lnTo>
                    <a:lnTo>
                      <a:pt x="1683" y="757"/>
                    </a:lnTo>
                    <a:close/>
                    <a:moveTo>
                      <a:pt x="1672" y="593"/>
                    </a:moveTo>
                    <a:lnTo>
                      <a:pt x="1667" y="594"/>
                    </a:lnTo>
                    <a:lnTo>
                      <a:pt x="1662" y="597"/>
                    </a:lnTo>
                    <a:lnTo>
                      <a:pt x="1660" y="601"/>
                    </a:lnTo>
                    <a:lnTo>
                      <a:pt x="1659" y="607"/>
                    </a:lnTo>
                    <a:lnTo>
                      <a:pt x="1660" y="611"/>
                    </a:lnTo>
                    <a:lnTo>
                      <a:pt x="1662" y="616"/>
                    </a:lnTo>
                    <a:lnTo>
                      <a:pt x="1667" y="618"/>
                    </a:lnTo>
                    <a:lnTo>
                      <a:pt x="1672" y="619"/>
                    </a:lnTo>
                    <a:lnTo>
                      <a:pt x="1677" y="618"/>
                    </a:lnTo>
                    <a:lnTo>
                      <a:pt x="1682" y="616"/>
                    </a:lnTo>
                    <a:lnTo>
                      <a:pt x="1684" y="611"/>
                    </a:lnTo>
                    <a:lnTo>
                      <a:pt x="1685" y="607"/>
                    </a:lnTo>
                    <a:lnTo>
                      <a:pt x="1684" y="601"/>
                    </a:lnTo>
                    <a:lnTo>
                      <a:pt x="1682" y="597"/>
                    </a:lnTo>
                    <a:lnTo>
                      <a:pt x="1677" y="594"/>
                    </a:lnTo>
                    <a:lnTo>
                      <a:pt x="1672" y="593"/>
                    </a:lnTo>
                    <a:close/>
                    <a:moveTo>
                      <a:pt x="1717" y="757"/>
                    </a:moveTo>
                    <a:lnTo>
                      <a:pt x="1737" y="757"/>
                    </a:lnTo>
                    <a:lnTo>
                      <a:pt x="1737" y="686"/>
                    </a:lnTo>
                    <a:lnTo>
                      <a:pt x="1738" y="680"/>
                    </a:lnTo>
                    <a:lnTo>
                      <a:pt x="1739" y="676"/>
                    </a:lnTo>
                    <a:lnTo>
                      <a:pt x="1740" y="671"/>
                    </a:lnTo>
                    <a:lnTo>
                      <a:pt x="1742" y="668"/>
                    </a:lnTo>
                    <a:lnTo>
                      <a:pt x="1745" y="665"/>
                    </a:lnTo>
                    <a:lnTo>
                      <a:pt x="1748" y="661"/>
                    </a:lnTo>
                    <a:lnTo>
                      <a:pt x="1752" y="658"/>
                    </a:lnTo>
                    <a:lnTo>
                      <a:pt x="1755" y="656"/>
                    </a:lnTo>
                    <a:lnTo>
                      <a:pt x="1759" y="655"/>
                    </a:lnTo>
                    <a:lnTo>
                      <a:pt x="1765" y="655"/>
                    </a:lnTo>
                    <a:lnTo>
                      <a:pt x="1770" y="655"/>
                    </a:lnTo>
                    <a:lnTo>
                      <a:pt x="1775" y="657"/>
                    </a:lnTo>
                    <a:lnTo>
                      <a:pt x="1779" y="659"/>
                    </a:lnTo>
                    <a:lnTo>
                      <a:pt x="1782" y="664"/>
                    </a:lnTo>
                    <a:lnTo>
                      <a:pt x="1785" y="668"/>
                    </a:lnTo>
                    <a:lnTo>
                      <a:pt x="1786" y="674"/>
                    </a:lnTo>
                    <a:lnTo>
                      <a:pt x="1788" y="680"/>
                    </a:lnTo>
                    <a:lnTo>
                      <a:pt x="1789" y="687"/>
                    </a:lnTo>
                    <a:lnTo>
                      <a:pt x="1789" y="757"/>
                    </a:lnTo>
                    <a:lnTo>
                      <a:pt x="1808" y="757"/>
                    </a:lnTo>
                    <a:lnTo>
                      <a:pt x="1808" y="685"/>
                    </a:lnTo>
                    <a:lnTo>
                      <a:pt x="1809" y="679"/>
                    </a:lnTo>
                    <a:lnTo>
                      <a:pt x="1810" y="674"/>
                    </a:lnTo>
                    <a:lnTo>
                      <a:pt x="1811" y="670"/>
                    </a:lnTo>
                    <a:lnTo>
                      <a:pt x="1813" y="666"/>
                    </a:lnTo>
                    <a:lnTo>
                      <a:pt x="1817" y="662"/>
                    </a:lnTo>
                    <a:lnTo>
                      <a:pt x="1819" y="660"/>
                    </a:lnTo>
                    <a:lnTo>
                      <a:pt x="1823" y="658"/>
                    </a:lnTo>
                    <a:lnTo>
                      <a:pt x="1826" y="656"/>
                    </a:lnTo>
                    <a:lnTo>
                      <a:pt x="1831" y="655"/>
                    </a:lnTo>
                    <a:lnTo>
                      <a:pt x="1835" y="655"/>
                    </a:lnTo>
                    <a:lnTo>
                      <a:pt x="1840" y="655"/>
                    </a:lnTo>
                    <a:lnTo>
                      <a:pt x="1846" y="657"/>
                    </a:lnTo>
                    <a:lnTo>
                      <a:pt x="1850" y="660"/>
                    </a:lnTo>
                    <a:lnTo>
                      <a:pt x="1853" y="664"/>
                    </a:lnTo>
                    <a:lnTo>
                      <a:pt x="1856" y="669"/>
                    </a:lnTo>
                    <a:lnTo>
                      <a:pt x="1858" y="675"/>
                    </a:lnTo>
                    <a:lnTo>
                      <a:pt x="1859" y="682"/>
                    </a:lnTo>
                    <a:lnTo>
                      <a:pt x="1860" y="690"/>
                    </a:lnTo>
                    <a:lnTo>
                      <a:pt x="1860" y="757"/>
                    </a:lnTo>
                    <a:lnTo>
                      <a:pt x="1879" y="757"/>
                    </a:lnTo>
                    <a:lnTo>
                      <a:pt x="1879" y="688"/>
                    </a:lnTo>
                    <a:lnTo>
                      <a:pt x="1878" y="674"/>
                    </a:lnTo>
                    <a:lnTo>
                      <a:pt x="1876" y="662"/>
                    </a:lnTo>
                    <a:lnTo>
                      <a:pt x="1872" y="653"/>
                    </a:lnTo>
                    <a:lnTo>
                      <a:pt x="1866" y="647"/>
                    </a:lnTo>
                    <a:lnTo>
                      <a:pt x="1861" y="642"/>
                    </a:lnTo>
                    <a:lnTo>
                      <a:pt x="1854" y="639"/>
                    </a:lnTo>
                    <a:lnTo>
                      <a:pt x="1848" y="637"/>
                    </a:lnTo>
                    <a:lnTo>
                      <a:pt x="1843" y="637"/>
                    </a:lnTo>
                    <a:lnTo>
                      <a:pt x="1835" y="637"/>
                    </a:lnTo>
                    <a:lnTo>
                      <a:pt x="1829" y="639"/>
                    </a:lnTo>
                    <a:lnTo>
                      <a:pt x="1822" y="641"/>
                    </a:lnTo>
                    <a:lnTo>
                      <a:pt x="1817" y="645"/>
                    </a:lnTo>
                    <a:lnTo>
                      <a:pt x="1810" y="651"/>
                    </a:lnTo>
                    <a:lnTo>
                      <a:pt x="1805" y="660"/>
                    </a:lnTo>
                    <a:lnTo>
                      <a:pt x="1804" y="660"/>
                    </a:lnTo>
                    <a:lnTo>
                      <a:pt x="1802" y="656"/>
                    </a:lnTo>
                    <a:lnTo>
                      <a:pt x="1799" y="650"/>
                    </a:lnTo>
                    <a:lnTo>
                      <a:pt x="1795" y="647"/>
                    </a:lnTo>
                    <a:lnTo>
                      <a:pt x="1792" y="643"/>
                    </a:lnTo>
                    <a:lnTo>
                      <a:pt x="1788" y="640"/>
                    </a:lnTo>
                    <a:lnTo>
                      <a:pt x="1782" y="638"/>
                    </a:lnTo>
                    <a:lnTo>
                      <a:pt x="1777" y="637"/>
                    </a:lnTo>
                    <a:lnTo>
                      <a:pt x="1771" y="637"/>
                    </a:lnTo>
                    <a:lnTo>
                      <a:pt x="1765" y="637"/>
                    </a:lnTo>
                    <a:lnTo>
                      <a:pt x="1758" y="639"/>
                    </a:lnTo>
                    <a:lnTo>
                      <a:pt x="1754" y="640"/>
                    </a:lnTo>
                    <a:lnTo>
                      <a:pt x="1749" y="643"/>
                    </a:lnTo>
                    <a:lnTo>
                      <a:pt x="1745" y="647"/>
                    </a:lnTo>
                    <a:lnTo>
                      <a:pt x="1741" y="650"/>
                    </a:lnTo>
                    <a:lnTo>
                      <a:pt x="1738" y="655"/>
                    </a:lnTo>
                    <a:lnTo>
                      <a:pt x="1736" y="658"/>
                    </a:lnTo>
                    <a:lnTo>
                      <a:pt x="1735" y="658"/>
                    </a:lnTo>
                    <a:lnTo>
                      <a:pt x="1734" y="639"/>
                    </a:lnTo>
                    <a:lnTo>
                      <a:pt x="1716" y="639"/>
                    </a:lnTo>
                    <a:lnTo>
                      <a:pt x="1716" y="655"/>
                    </a:lnTo>
                    <a:lnTo>
                      <a:pt x="1717" y="671"/>
                    </a:lnTo>
                    <a:lnTo>
                      <a:pt x="1717" y="757"/>
                    </a:lnTo>
                    <a:close/>
                    <a:moveTo>
                      <a:pt x="2006" y="703"/>
                    </a:moveTo>
                    <a:lnTo>
                      <a:pt x="2006" y="698"/>
                    </a:lnTo>
                    <a:lnTo>
                      <a:pt x="2006" y="692"/>
                    </a:lnTo>
                    <a:lnTo>
                      <a:pt x="2006" y="684"/>
                    </a:lnTo>
                    <a:lnTo>
                      <a:pt x="2004" y="675"/>
                    </a:lnTo>
                    <a:lnTo>
                      <a:pt x="2000" y="665"/>
                    </a:lnTo>
                    <a:lnTo>
                      <a:pt x="1996" y="656"/>
                    </a:lnTo>
                    <a:lnTo>
                      <a:pt x="1994" y="652"/>
                    </a:lnTo>
                    <a:lnTo>
                      <a:pt x="1991" y="649"/>
                    </a:lnTo>
                    <a:lnTo>
                      <a:pt x="1986" y="646"/>
                    </a:lnTo>
                    <a:lnTo>
                      <a:pt x="1982" y="642"/>
                    </a:lnTo>
                    <a:lnTo>
                      <a:pt x="1977" y="640"/>
                    </a:lnTo>
                    <a:lnTo>
                      <a:pt x="1971" y="638"/>
                    </a:lnTo>
                    <a:lnTo>
                      <a:pt x="1966" y="637"/>
                    </a:lnTo>
                    <a:lnTo>
                      <a:pt x="1959" y="637"/>
                    </a:lnTo>
                    <a:lnTo>
                      <a:pt x="1953" y="637"/>
                    </a:lnTo>
                    <a:lnTo>
                      <a:pt x="1947" y="638"/>
                    </a:lnTo>
                    <a:lnTo>
                      <a:pt x="1942" y="639"/>
                    </a:lnTo>
                    <a:lnTo>
                      <a:pt x="1937" y="641"/>
                    </a:lnTo>
                    <a:lnTo>
                      <a:pt x="1931" y="645"/>
                    </a:lnTo>
                    <a:lnTo>
                      <a:pt x="1927" y="648"/>
                    </a:lnTo>
                    <a:lnTo>
                      <a:pt x="1924" y="651"/>
                    </a:lnTo>
                    <a:lnTo>
                      <a:pt x="1919" y="655"/>
                    </a:lnTo>
                    <a:lnTo>
                      <a:pt x="1914" y="665"/>
                    </a:lnTo>
                    <a:lnTo>
                      <a:pt x="1908" y="676"/>
                    </a:lnTo>
                    <a:lnTo>
                      <a:pt x="1906" y="687"/>
                    </a:lnTo>
                    <a:lnTo>
                      <a:pt x="1905" y="700"/>
                    </a:lnTo>
                    <a:lnTo>
                      <a:pt x="1906" y="713"/>
                    </a:lnTo>
                    <a:lnTo>
                      <a:pt x="1910" y="725"/>
                    </a:lnTo>
                    <a:lnTo>
                      <a:pt x="1911" y="729"/>
                    </a:lnTo>
                    <a:lnTo>
                      <a:pt x="1914" y="735"/>
                    </a:lnTo>
                    <a:lnTo>
                      <a:pt x="1917" y="739"/>
                    </a:lnTo>
                    <a:lnTo>
                      <a:pt x="1920" y="743"/>
                    </a:lnTo>
                    <a:lnTo>
                      <a:pt x="1924" y="747"/>
                    </a:lnTo>
                    <a:lnTo>
                      <a:pt x="1928" y="750"/>
                    </a:lnTo>
                    <a:lnTo>
                      <a:pt x="1932" y="753"/>
                    </a:lnTo>
                    <a:lnTo>
                      <a:pt x="1938" y="755"/>
                    </a:lnTo>
                    <a:lnTo>
                      <a:pt x="1943" y="757"/>
                    </a:lnTo>
                    <a:lnTo>
                      <a:pt x="1948" y="758"/>
                    </a:lnTo>
                    <a:lnTo>
                      <a:pt x="1955" y="759"/>
                    </a:lnTo>
                    <a:lnTo>
                      <a:pt x="1961" y="759"/>
                    </a:lnTo>
                    <a:lnTo>
                      <a:pt x="1974" y="759"/>
                    </a:lnTo>
                    <a:lnTo>
                      <a:pt x="1984" y="757"/>
                    </a:lnTo>
                    <a:lnTo>
                      <a:pt x="1993" y="755"/>
                    </a:lnTo>
                    <a:lnTo>
                      <a:pt x="1999" y="753"/>
                    </a:lnTo>
                    <a:lnTo>
                      <a:pt x="1996" y="737"/>
                    </a:lnTo>
                    <a:lnTo>
                      <a:pt x="1989" y="739"/>
                    </a:lnTo>
                    <a:lnTo>
                      <a:pt x="1983" y="742"/>
                    </a:lnTo>
                    <a:lnTo>
                      <a:pt x="1974" y="743"/>
                    </a:lnTo>
                    <a:lnTo>
                      <a:pt x="1965" y="743"/>
                    </a:lnTo>
                    <a:lnTo>
                      <a:pt x="1957" y="743"/>
                    </a:lnTo>
                    <a:lnTo>
                      <a:pt x="1950" y="740"/>
                    </a:lnTo>
                    <a:lnTo>
                      <a:pt x="1943" y="738"/>
                    </a:lnTo>
                    <a:lnTo>
                      <a:pt x="1937" y="734"/>
                    </a:lnTo>
                    <a:lnTo>
                      <a:pt x="1932" y="728"/>
                    </a:lnTo>
                    <a:lnTo>
                      <a:pt x="1928" y="720"/>
                    </a:lnTo>
                    <a:lnTo>
                      <a:pt x="1926" y="713"/>
                    </a:lnTo>
                    <a:lnTo>
                      <a:pt x="1925" y="703"/>
                    </a:lnTo>
                    <a:lnTo>
                      <a:pt x="2006" y="703"/>
                    </a:lnTo>
                    <a:close/>
                    <a:moveTo>
                      <a:pt x="1926" y="687"/>
                    </a:moveTo>
                    <a:lnTo>
                      <a:pt x="1926" y="681"/>
                    </a:lnTo>
                    <a:lnTo>
                      <a:pt x="1928" y="675"/>
                    </a:lnTo>
                    <a:lnTo>
                      <a:pt x="1930" y="669"/>
                    </a:lnTo>
                    <a:lnTo>
                      <a:pt x="1934" y="664"/>
                    </a:lnTo>
                    <a:lnTo>
                      <a:pt x="1939" y="659"/>
                    </a:lnTo>
                    <a:lnTo>
                      <a:pt x="1943" y="656"/>
                    </a:lnTo>
                    <a:lnTo>
                      <a:pt x="1950" y="652"/>
                    </a:lnTo>
                    <a:lnTo>
                      <a:pt x="1957" y="652"/>
                    </a:lnTo>
                    <a:lnTo>
                      <a:pt x="1965" y="652"/>
                    </a:lnTo>
                    <a:lnTo>
                      <a:pt x="1971" y="656"/>
                    </a:lnTo>
                    <a:lnTo>
                      <a:pt x="1977" y="659"/>
                    </a:lnTo>
                    <a:lnTo>
                      <a:pt x="1981" y="665"/>
                    </a:lnTo>
                    <a:lnTo>
                      <a:pt x="1983" y="670"/>
                    </a:lnTo>
                    <a:lnTo>
                      <a:pt x="1985" y="676"/>
                    </a:lnTo>
                    <a:lnTo>
                      <a:pt x="1985" y="681"/>
                    </a:lnTo>
                    <a:lnTo>
                      <a:pt x="1986" y="687"/>
                    </a:lnTo>
                    <a:lnTo>
                      <a:pt x="1926" y="687"/>
                    </a:lnTo>
                    <a:close/>
                    <a:moveTo>
                      <a:pt x="2032" y="757"/>
                    </a:moveTo>
                    <a:lnTo>
                      <a:pt x="2052" y="757"/>
                    </a:lnTo>
                    <a:lnTo>
                      <a:pt x="2052" y="686"/>
                    </a:lnTo>
                    <a:lnTo>
                      <a:pt x="2053" y="681"/>
                    </a:lnTo>
                    <a:lnTo>
                      <a:pt x="2054" y="676"/>
                    </a:lnTo>
                    <a:lnTo>
                      <a:pt x="2055" y="672"/>
                    </a:lnTo>
                    <a:lnTo>
                      <a:pt x="2058" y="668"/>
                    </a:lnTo>
                    <a:lnTo>
                      <a:pt x="2061" y="665"/>
                    </a:lnTo>
                    <a:lnTo>
                      <a:pt x="2064" y="661"/>
                    </a:lnTo>
                    <a:lnTo>
                      <a:pt x="2067" y="658"/>
                    </a:lnTo>
                    <a:lnTo>
                      <a:pt x="2072" y="656"/>
                    </a:lnTo>
                    <a:lnTo>
                      <a:pt x="2077" y="655"/>
                    </a:lnTo>
                    <a:lnTo>
                      <a:pt x="2081" y="655"/>
                    </a:lnTo>
                    <a:lnTo>
                      <a:pt x="2089" y="655"/>
                    </a:lnTo>
                    <a:lnTo>
                      <a:pt x="2094" y="657"/>
                    </a:lnTo>
                    <a:lnTo>
                      <a:pt x="2099" y="660"/>
                    </a:lnTo>
                    <a:lnTo>
                      <a:pt x="2102" y="665"/>
                    </a:lnTo>
                    <a:lnTo>
                      <a:pt x="2105" y="670"/>
                    </a:lnTo>
                    <a:lnTo>
                      <a:pt x="2106" y="676"/>
                    </a:lnTo>
                    <a:lnTo>
                      <a:pt x="2107" y="682"/>
                    </a:lnTo>
                    <a:lnTo>
                      <a:pt x="2108" y="689"/>
                    </a:lnTo>
                    <a:lnTo>
                      <a:pt x="2108" y="757"/>
                    </a:lnTo>
                    <a:lnTo>
                      <a:pt x="2129" y="757"/>
                    </a:lnTo>
                    <a:lnTo>
                      <a:pt x="2129" y="687"/>
                    </a:lnTo>
                    <a:lnTo>
                      <a:pt x="2129" y="679"/>
                    </a:lnTo>
                    <a:lnTo>
                      <a:pt x="2128" y="674"/>
                    </a:lnTo>
                    <a:lnTo>
                      <a:pt x="2127" y="667"/>
                    </a:lnTo>
                    <a:lnTo>
                      <a:pt x="2124" y="662"/>
                    </a:lnTo>
                    <a:lnTo>
                      <a:pt x="2120" y="653"/>
                    </a:lnTo>
                    <a:lnTo>
                      <a:pt x="2115" y="647"/>
                    </a:lnTo>
                    <a:lnTo>
                      <a:pt x="2108" y="642"/>
                    </a:lnTo>
                    <a:lnTo>
                      <a:pt x="2102" y="639"/>
                    </a:lnTo>
                    <a:lnTo>
                      <a:pt x="2094" y="637"/>
                    </a:lnTo>
                    <a:lnTo>
                      <a:pt x="2089" y="637"/>
                    </a:lnTo>
                    <a:lnTo>
                      <a:pt x="2081" y="637"/>
                    </a:lnTo>
                    <a:lnTo>
                      <a:pt x="2076" y="639"/>
                    </a:lnTo>
                    <a:lnTo>
                      <a:pt x="2069" y="641"/>
                    </a:lnTo>
                    <a:lnTo>
                      <a:pt x="2065" y="643"/>
                    </a:lnTo>
                    <a:lnTo>
                      <a:pt x="2060" y="647"/>
                    </a:lnTo>
                    <a:lnTo>
                      <a:pt x="2056" y="650"/>
                    </a:lnTo>
                    <a:lnTo>
                      <a:pt x="2053" y="655"/>
                    </a:lnTo>
                    <a:lnTo>
                      <a:pt x="2051" y="659"/>
                    </a:lnTo>
                    <a:lnTo>
                      <a:pt x="2050" y="659"/>
                    </a:lnTo>
                    <a:lnTo>
                      <a:pt x="2049" y="639"/>
                    </a:lnTo>
                    <a:lnTo>
                      <a:pt x="2031" y="639"/>
                    </a:lnTo>
                    <a:lnTo>
                      <a:pt x="2032" y="655"/>
                    </a:lnTo>
                    <a:lnTo>
                      <a:pt x="2032" y="671"/>
                    </a:lnTo>
                    <a:lnTo>
                      <a:pt x="2032" y="757"/>
                    </a:lnTo>
                    <a:close/>
                    <a:moveTo>
                      <a:pt x="2167" y="611"/>
                    </a:moveTo>
                    <a:lnTo>
                      <a:pt x="2167" y="639"/>
                    </a:lnTo>
                    <a:lnTo>
                      <a:pt x="2148" y="639"/>
                    </a:lnTo>
                    <a:lnTo>
                      <a:pt x="2148" y="656"/>
                    </a:lnTo>
                    <a:lnTo>
                      <a:pt x="2167" y="656"/>
                    </a:lnTo>
                    <a:lnTo>
                      <a:pt x="2167" y="720"/>
                    </a:lnTo>
                    <a:lnTo>
                      <a:pt x="2167" y="729"/>
                    </a:lnTo>
                    <a:lnTo>
                      <a:pt x="2168" y="738"/>
                    </a:lnTo>
                    <a:lnTo>
                      <a:pt x="2171" y="745"/>
                    </a:lnTo>
                    <a:lnTo>
                      <a:pt x="2174" y="750"/>
                    </a:lnTo>
                    <a:lnTo>
                      <a:pt x="2178" y="755"/>
                    </a:lnTo>
                    <a:lnTo>
                      <a:pt x="2184" y="757"/>
                    </a:lnTo>
                    <a:lnTo>
                      <a:pt x="2189" y="759"/>
                    </a:lnTo>
                    <a:lnTo>
                      <a:pt x="2197" y="759"/>
                    </a:lnTo>
                    <a:lnTo>
                      <a:pt x="2208" y="758"/>
                    </a:lnTo>
                    <a:lnTo>
                      <a:pt x="2215" y="757"/>
                    </a:lnTo>
                    <a:lnTo>
                      <a:pt x="2214" y="740"/>
                    </a:lnTo>
                    <a:lnTo>
                      <a:pt x="2209" y="742"/>
                    </a:lnTo>
                    <a:lnTo>
                      <a:pt x="2202" y="742"/>
                    </a:lnTo>
                    <a:lnTo>
                      <a:pt x="2198" y="742"/>
                    </a:lnTo>
                    <a:lnTo>
                      <a:pt x="2195" y="740"/>
                    </a:lnTo>
                    <a:lnTo>
                      <a:pt x="2193" y="738"/>
                    </a:lnTo>
                    <a:lnTo>
                      <a:pt x="2190" y="736"/>
                    </a:lnTo>
                    <a:lnTo>
                      <a:pt x="2188" y="733"/>
                    </a:lnTo>
                    <a:lnTo>
                      <a:pt x="2187" y="729"/>
                    </a:lnTo>
                    <a:lnTo>
                      <a:pt x="2187" y="725"/>
                    </a:lnTo>
                    <a:lnTo>
                      <a:pt x="2186" y="719"/>
                    </a:lnTo>
                    <a:lnTo>
                      <a:pt x="2186" y="656"/>
                    </a:lnTo>
                    <a:lnTo>
                      <a:pt x="2216" y="656"/>
                    </a:lnTo>
                    <a:lnTo>
                      <a:pt x="2216" y="639"/>
                    </a:lnTo>
                    <a:lnTo>
                      <a:pt x="2186" y="639"/>
                    </a:lnTo>
                    <a:lnTo>
                      <a:pt x="2186" y="606"/>
                    </a:lnTo>
                    <a:lnTo>
                      <a:pt x="2167" y="611"/>
                    </a:lnTo>
                    <a:close/>
                    <a:moveTo>
                      <a:pt x="2286" y="637"/>
                    </a:moveTo>
                    <a:lnTo>
                      <a:pt x="2275" y="638"/>
                    </a:lnTo>
                    <a:lnTo>
                      <a:pt x="2264" y="641"/>
                    </a:lnTo>
                    <a:lnTo>
                      <a:pt x="2259" y="643"/>
                    </a:lnTo>
                    <a:lnTo>
                      <a:pt x="2255" y="646"/>
                    </a:lnTo>
                    <a:lnTo>
                      <a:pt x="2251" y="649"/>
                    </a:lnTo>
                    <a:lnTo>
                      <a:pt x="2247" y="653"/>
                    </a:lnTo>
                    <a:lnTo>
                      <a:pt x="2242" y="657"/>
                    </a:lnTo>
                    <a:lnTo>
                      <a:pt x="2239" y="662"/>
                    </a:lnTo>
                    <a:lnTo>
                      <a:pt x="2237" y="667"/>
                    </a:lnTo>
                    <a:lnTo>
                      <a:pt x="2235" y="672"/>
                    </a:lnTo>
                    <a:lnTo>
                      <a:pt x="2232" y="679"/>
                    </a:lnTo>
                    <a:lnTo>
                      <a:pt x="2231" y="685"/>
                    </a:lnTo>
                    <a:lnTo>
                      <a:pt x="2230" y="692"/>
                    </a:lnTo>
                    <a:lnTo>
                      <a:pt x="2230" y="699"/>
                    </a:lnTo>
                    <a:lnTo>
                      <a:pt x="2230" y="706"/>
                    </a:lnTo>
                    <a:lnTo>
                      <a:pt x="2231" y="713"/>
                    </a:lnTo>
                    <a:lnTo>
                      <a:pt x="2232" y="718"/>
                    </a:lnTo>
                    <a:lnTo>
                      <a:pt x="2234" y="725"/>
                    </a:lnTo>
                    <a:lnTo>
                      <a:pt x="2237" y="729"/>
                    </a:lnTo>
                    <a:lnTo>
                      <a:pt x="2239" y="735"/>
                    </a:lnTo>
                    <a:lnTo>
                      <a:pt x="2242" y="739"/>
                    </a:lnTo>
                    <a:lnTo>
                      <a:pt x="2245" y="744"/>
                    </a:lnTo>
                    <a:lnTo>
                      <a:pt x="2250" y="747"/>
                    </a:lnTo>
                    <a:lnTo>
                      <a:pt x="2254" y="750"/>
                    </a:lnTo>
                    <a:lnTo>
                      <a:pt x="2258" y="753"/>
                    </a:lnTo>
                    <a:lnTo>
                      <a:pt x="2263" y="756"/>
                    </a:lnTo>
                    <a:lnTo>
                      <a:pt x="2274" y="758"/>
                    </a:lnTo>
                    <a:lnTo>
                      <a:pt x="2284" y="759"/>
                    </a:lnTo>
                    <a:lnTo>
                      <a:pt x="2295" y="759"/>
                    </a:lnTo>
                    <a:lnTo>
                      <a:pt x="2305" y="756"/>
                    </a:lnTo>
                    <a:lnTo>
                      <a:pt x="2315" y="752"/>
                    </a:lnTo>
                    <a:lnTo>
                      <a:pt x="2323" y="745"/>
                    </a:lnTo>
                    <a:lnTo>
                      <a:pt x="2328" y="740"/>
                    </a:lnTo>
                    <a:lnTo>
                      <a:pt x="2331" y="736"/>
                    </a:lnTo>
                    <a:lnTo>
                      <a:pt x="2334" y="731"/>
                    </a:lnTo>
                    <a:lnTo>
                      <a:pt x="2336" y="725"/>
                    </a:lnTo>
                    <a:lnTo>
                      <a:pt x="2338" y="719"/>
                    </a:lnTo>
                    <a:lnTo>
                      <a:pt x="2340" y="713"/>
                    </a:lnTo>
                    <a:lnTo>
                      <a:pt x="2342" y="705"/>
                    </a:lnTo>
                    <a:lnTo>
                      <a:pt x="2342" y="697"/>
                    </a:lnTo>
                    <a:lnTo>
                      <a:pt x="2340" y="685"/>
                    </a:lnTo>
                    <a:lnTo>
                      <a:pt x="2337" y="672"/>
                    </a:lnTo>
                    <a:lnTo>
                      <a:pt x="2335" y="667"/>
                    </a:lnTo>
                    <a:lnTo>
                      <a:pt x="2333" y="662"/>
                    </a:lnTo>
                    <a:lnTo>
                      <a:pt x="2330" y="658"/>
                    </a:lnTo>
                    <a:lnTo>
                      <a:pt x="2326" y="653"/>
                    </a:lnTo>
                    <a:lnTo>
                      <a:pt x="2322" y="650"/>
                    </a:lnTo>
                    <a:lnTo>
                      <a:pt x="2318" y="647"/>
                    </a:lnTo>
                    <a:lnTo>
                      <a:pt x="2313" y="643"/>
                    </a:lnTo>
                    <a:lnTo>
                      <a:pt x="2309" y="641"/>
                    </a:lnTo>
                    <a:lnTo>
                      <a:pt x="2304" y="639"/>
                    </a:lnTo>
                    <a:lnTo>
                      <a:pt x="2298" y="638"/>
                    </a:lnTo>
                    <a:lnTo>
                      <a:pt x="2293" y="637"/>
                    </a:lnTo>
                    <a:lnTo>
                      <a:pt x="2286" y="637"/>
                    </a:lnTo>
                    <a:close/>
                    <a:moveTo>
                      <a:pt x="2286" y="652"/>
                    </a:moveTo>
                    <a:lnTo>
                      <a:pt x="2291" y="653"/>
                    </a:lnTo>
                    <a:lnTo>
                      <a:pt x="2294" y="653"/>
                    </a:lnTo>
                    <a:lnTo>
                      <a:pt x="2298" y="655"/>
                    </a:lnTo>
                    <a:lnTo>
                      <a:pt x="2302" y="657"/>
                    </a:lnTo>
                    <a:lnTo>
                      <a:pt x="2308" y="661"/>
                    </a:lnTo>
                    <a:lnTo>
                      <a:pt x="2312" y="668"/>
                    </a:lnTo>
                    <a:lnTo>
                      <a:pt x="2316" y="675"/>
                    </a:lnTo>
                    <a:lnTo>
                      <a:pt x="2318" y="682"/>
                    </a:lnTo>
                    <a:lnTo>
                      <a:pt x="2320" y="690"/>
                    </a:lnTo>
                    <a:lnTo>
                      <a:pt x="2320" y="698"/>
                    </a:lnTo>
                    <a:lnTo>
                      <a:pt x="2320" y="707"/>
                    </a:lnTo>
                    <a:lnTo>
                      <a:pt x="2318" y="716"/>
                    </a:lnTo>
                    <a:lnTo>
                      <a:pt x="2315" y="724"/>
                    </a:lnTo>
                    <a:lnTo>
                      <a:pt x="2310" y="730"/>
                    </a:lnTo>
                    <a:lnTo>
                      <a:pt x="2305" y="736"/>
                    </a:lnTo>
                    <a:lnTo>
                      <a:pt x="2299" y="740"/>
                    </a:lnTo>
                    <a:lnTo>
                      <a:pt x="2293" y="743"/>
                    </a:lnTo>
                    <a:lnTo>
                      <a:pt x="2285" y="744"/>
                    </a:lnTo>
                    <a:lnTo>
                      <a:pt x="2278" y="743"/>
                    </a:lnTo>
                    <a:lnTo>
                      <a:pt x="2271" y="740"/>
                    </a:lnTo>
                    <a:lnTo>
                      <a:pt x="2266" y="736"/>
                    </a:lnTo>
                    <a:lnTo>
                      <a:pt x="2261" y="730"/>
                    </a:lnTo>
                    <a:lnTo>
                      <a:pt x="2256" y="724"/>
                    </a:lnTo>
                    <a:lnTo>
                      <a:pt x="2253" y="716"/>
                    </a:lnTo>
                    <a:lnTo>
                      <a:pt x="2252" y="708"/>
                    </a:lnTo>
                    <a:lnTo>
                      <a:pt x="2251" y="698"/>
                    </a:lnTo>
                    <a:lnTo>
                      <a:pt x="2251" y="690"/>
                    </a:lnTo>
                    <a:lnTo>
                      <a:pt x="2253" y="681"/>
                    </a:lnTo>
                    <a:lnTo>
                      <a:pt x="2255" y="675"/>
                    </a:lnTo>
                    <a:lnTo>
                      <a:pt x="2259" y="667"/>
                    </a:lnTo>
                    <a:lnTo>
                      <a:pt x="2264" y="661"/>
                    </a:lnTo>
                    <a:lnTo>
                      <a:pt x="2270" y="657"/>
                    </a:lnTo>
                    <a:lnTo>
                      <a:pt x="2278" y="653"/>
                    </a:lnTo>
                    <a:lnTo>
                      <a:pt x="2286" y="652"/>
                    </a:lnTo>
                    <a:close/>
                    <a:moveTo>
                      <a:pt x="1" y="1098"/>
                    </a:moveTo>
                    <a:lnTo>
                      <a:pt x="22" y="1098"/>
                    </a:lnTo>
                    <a:lnTo>
                      <a:pt x="22" y="1033"/>
                    </a:lnTo>
                    <a:lnTo>
                      <a:pt x="22" y="1033"/>
                    </a:lnTo>
                    <a:lnTo>
                      <a:pt x="25" y="1038"/>
                    </a:lnTo>
                    <a:lnTo>
                      <a:pt x="28" y="1041"/>
                    </a:lnTo>
                    <a:lnTo>
                      <a:pt x="31" y="1045"/>
                    </a:lnTo>
                    <a:lnTo>
                      <a:pt x="36" y="1047"/>
                    </a:lnTo>
                    <a:lnTo>
                      <a:pt x="41" y="1049"/>
                    </a:lnTo>
                    <a:lnTo>
                      <a:pt x="45" y="1051"/>
                    </a:lnTo>
                    <a:lnTo>
                      <a:pt x="51" y="1051"/>
                    </a:lnTo>
                    <a:lnTo>
                      <a:pt x="57" y="1052"/>
                    </a:lnTo>
                    <a:lnTo>
                      <a:pt x="67" y="1051"/>
                    </a:lnTo>
                    <a:lnTo>
                      <a:pt x="77" y="1048"/>
                    </a:lnTo>
                    <a:lnTo>
                      <a:pt x="85" y="1043"/>
                    </a:lnTo>
                    <a:lnTo>
                      <a:pt x="93" y="1037"/>
                    </a:lnTo>
                    <a:lnTo>
                      <a:pt x="96" y="1032"/>
                    </a:lnTo>
                    <a:lnTo>
                      <a:pt x="99" y="1028"/>
                    </a:lnTo>
                    <a:lnTo>
                      <a:pt x="102" y="1022"/>
                    </a:lnTo>
                    <a:lnTo>
                      <a:pt x="105" y="1017"/>
                    </a:lnTo>
                    <a:lnTo>
                      <a:pt x="106" y="1010"/>
                    </a:lnTo>
                    <a:lnTo>
                      <a:pt x="108" y="1003"/>
                    </a:lnTo>
                    <a:lnTo>
                      <a:pt x="108" y="997"/>
                    </a:lnTo>
                    <a:lnTo>
                      <a:pt x="109" y="989"/>
                    </a:lnTo>
                    <a:lnTo>
                      <a:pt x="108" y="975"/>
                    </a:lnTo>
                    <a:lnTo>
                      <a:pt x="105" y="964"/>
                    </a:lnTo>
                    <a:lnTo>
                      <a:pt x="101" y="954"/>
                    </a:lnTo>
                    <a:lnTo>
                      <a:pt x="95" y="945"/>
                    </a:lnTo>
                    <a:lnTo>
                      <a:pt x="88" y="939"/>
                    </a:lnTo>
                    <a:lnTo>
                      <a:pt x="80" y="933"/>
                    </a:lnTo>
                    <a:lnTo>
                      <a:pt x="75" y="931"/>
                    </a:lnTo>
                    <a:lnTo>
                      <a:pt x="70" y="930"/>
                    </a:lnTo>
                    <a:lnTo>
                      <a:pt x="66" y="930"/>
                    </a:lnTo>
                    <a:lnTo>
                      <a:pt x="61" y="929"/>
                    </a:lnTo>
                    <a:lnTo>
                      <a:pt x="54" y="930"/>
                    </a:lnTo>
                    <a:lnTo>
                      <a:pt x="48" y="931"/>
                    </a:lnTo>
                    <a:lnTo>
                      <a:pt x="41" y="932"/>
                    </a:lnTo>
                    <a:lnTo>
                      <a:pt x="37" y="935"/>
                    </a:lnTo>
                    <a:lnTo>
                      <a:pt x="31" y="939"/>
                    </a:lnTo>
                    <a:lnTo>
                      <a:pt x="27" y="942"/>
                    </a:lnTo>
                    <a:lnTo>
                      <a:pt x="23" y="947"/>
                    </a:lnTo>
                    <a:lnTo>
                      <a:pt x="20" y="952"/>
                    </a:lnTo>
                    <a:lnTo>
                      <a:pt x="20" y="952"/>
                    </a:lnTo>
                    <a:lnTo>
                      <a:pt x="18" y="932"/>
                    </a:lnTo>
                    <a:lnTo>
                      <a:pt x="0" y="932"/>
                    </a:lnTo>
                    <a:lnTo>
                      <a:pt x="0" y="940"/>
                    </a:lnTo>
                    <a:lnTo>
                      <a:pt x="0" y="950"/>
                    </a:lnTo>
                    <a:lnTo>
                      <a:pt x="1" y="960"/>
                    </a:lnTo>
                    <a:lnTo>
                      <a:pt x="1" y="970"/>
                    </a:lnTo>
                    <a:lnTo>
                      <a:pt x="1" y="1098"/>
                    </a:lnTo>
                    <a:close/>
                    <a:moveTo>
                      <a:pt x="22" y="981"/>
                    </a:moveTo>
                    <a:lnTo>
                      <a:pt x="22" y="977"/>
                    </a:lnTo>
                    <a:lnTo>
                      <a:pt x="23" y="972"/>
                    </a:lnTo>
                    <a:lnTo>
                      <a:pt x="25" y="967"/>
                    </a:lnTo>
                    <a:lnTo>
                      <a:pt x="27" y="962"/>
                    </a:lnTo>
                    <a:lnTo>
                      <a:pt x="30" y="958"/>
                    </a:lnTo>
                    <a:lnTo>
                      <a:pt x="35" y="953"/>
                    </a:lnTo>
                    <a:lnTo>
                      <a:pt x="39" y="950"/>
                    </a:lnTo>
                    <a:lnTo>
                      <a:pt x="43" y="948"/>
                    </a:lnTo>
                    <a:lnTo>
                      <a:pt x="49" y="947"/>
                    </a:lnTo>
                    <a:lnTo>
                      <a:pt x="54" y="947"/>
                    </a:lnTo>
                    <a:lnTo>
                      <a:pt x="62" y="947"/>
                    </a:lnTo>
                    <a:lnTo>
                      <a:pt x="68" y="950"/>
                    </a:lnTo>
                    <a:lnTo>
                      <a:pt x="75" y="953"/>
                    </a:lnTo>
                    <a:lnTo>
                      <a:pt x="79" y="959"/>
                    </a:lnTo>
                    <a:lnTo>
                      <a:pt x="83" y="965"/>
                    </a:lnTo>
                    <a:lnTo>
                      <a:pt x="85" y="973"/>
                    </a:lnTo>
                    <a:lnTo>
                      <a:pt x="88" y="981"/>
                    </a:lnTo>
                    <a:lnTo>
                      <a:pt x="88" y="990"/>
                    </a:lnTo>
                    <a:lnTo>
                      <a:pt x="88" y="1000"/>
                    </a:lnTo>
                    <a:lnTo>
                      <a:pt x="85" y="1008"/>
                    </a:lnTo>
                    <a:lnTo>
                      <a:pt x="83" y="1016"/>
                    </a:lnTo>
                    <a:lnTo>
                      <a:pt x="79" y="1022"/>
                    </a:lnTo>
                    <a:lnTo>
                      <a:pt x="74" y="1028"/>
                    </a:lnTo>
                    <a:lnTo>
                      <a:pt x="68" y="1032"/>
                    </a:lnTo>
                    <a:lnTo>
                      <a:pt x="61" y="1035"/>
                    </a:lnTo>
                    <a:lnTo>
                      <a:pt x="53" y="1036"/>
                    </a:lnTo>
                    <a:lnTo>
                      <a:pt x="48" y="1035"/>
                    </a:lnTo>
                    <a:lnTo>
                      <a:pt x="42" y="1033"/>
                    </a:lnTo>
                    <a:lnTo>
                      <a:pt x="38" y="1031"/>
                    </a:lnTo>
                    <a:lnTo>
                      <a:pt x="34" y="1028"/>
                    </a:lnTo>
                    <a:lnTo>
                      <a:pt x="29" y="1024"/>
                    </a:lnTo>
                    <a:lnTo>
                      <a:pt x="27" y="1020"/>
                    </a:lnTo>
                    <a:lnTo>
                      <a:pt x="24" y="1016"/>
                    </a:lnTo>
                    <a:lnTo>
                      <a:pt x="22" y="1010"/>
                    </a:lnTo>
                    <a:lnTo>
                      <a:pt x="22" y="1006"/>
                    </a:lnTo>
                    <a:lnTo>
                      <a:pt x="22" y="1001"/>
                    </a:lnTo>
                    <a:lnTo>
                      <a:pt x="22" y="981"/>
                    </a:lnTo>
                    <a:close/>
                    <a:moveTo>
                      <a:pt x="135" y="1049"/>
                    </a:moveTo>
                    <a:lnTo>
                      <a:pt x="156" y="1049"/>
                    </a:lnTo>
                    <a:lnTo>
                      <a:pt x="156" y="987"/>
                    </a:lnTo>
                    <a:lnTo>
                      <a:pt x="156" y="981"/>
                    </a:lnTo>
                    <a:lnTo>
                      <a:pt x="157" y="977"/>
                    </a:lnTo>
                    <a:lnTo>
                      <a:pt x="158" y="971"/>
                    </a:lnTo>
                    <a:lnTo>
                      <a:pt x="160" y="965"/>
                    </a:lnTo>
                    <a:lnTo>
                      <a:pt x="162" y="961"/>
                    </a:lnTo>
                    <a:lnTo>
                      <a:pt x="165" y="957"/>
                    </a:lnTo>
                    <a:lnTo>
                      <a:pt x="170" y="953"/>
                    </a:lnTo>
                    <a:lnTo>
                      <a:pt x="174" y="951"/>
                    </a:lnTo>
                    <a:lnTo>
                      <a:pt x="179" y="950"/>
                    </a:lnTo>
                    <a:lnTo>
                      <a:pt x="184" y="949"/>
                    </a:lnTo>
                    <a:lnTo>
                      <a:pt x="188" y="950"/>
                    </a:lnTo>
                    <a:lnTo>
                      <a:pt x="191" y="950"/>
                    </a:lnTo>
                    <a:lnTo>
                      <a:pt x="191" y="930"/>
                    </a:lnTo>
                    <a:lnTo>
                      <a:pt x="188" y="929"/>
                    </a:lnTo>
                    <a:lnTo>
                      <a:pt x="186" y="929"/>
                    </a:lnTo>
                    <a:lnTo>
                      <a:pt x="180" y="930"/>
                    </a:lnTo>
                    <a:lnTo>
                      <a:pt x="175" y="931"/>
                    </a:lnTo>
                    <a:lnTo>
                      <a:pt x="171" y="933"/>
                    </a:lnTo>
                    <a:lnTo>
                      <a:pt x="166" y="936"/>
                    </a:lnTo>
                    <a:lnTo>
                      <a:pt x="162" y="940"/>
                    </a:lnTo>
                    <a:lnTo>
                      <a:pt x="159" y="944"/>
                    </a:lnTo>
                    <a:lnTo>
                      <a:pt x="156" y="949"/>
                    </a:lnTo>
                    <a:lnTo>
                      <a:pt x="153" y="954"/>
                    </a:lnTo>
                    <a:lnTo>
                      <a:pt x="152" y="954"/>
                    </a:lnTo>
                    <a:lnTo>
                      <a:pt x="152" y="932"/>
                    </a:lnTo>
                    <a:lnTo>
                      <a:pt x="134" y="932"/>
                    </a:lnTo>
                    <a:lnTo>
                      <a:pt x="134" y="940"/>
                    </a:lnTo>
                    <a:lnTo>
                      <a:pt x="135" y="949"/>
                    </a:lnTo>
                    <a:lnTo>
                      <a:pt x="135" y="959"/>
                    </a:lnTo>
                    <a:lnTo>
                      <a:pt x="135" y="969"/>
                    </a:lnTo>
                    <a:lnTo>
                      <a:pt x="135" y="1049"/>
                    </a:lnTo>
                    <a:close/>
                    <a:moveTo>
                      <a:pt x="258" y="929"/>
                    </a:moveTo>
                    <a:lnTo>
                      <a:pt x="246" y="930"/>
                    </a:lnTo>
                    <a:lnTo>
                      <a:pt x="236" y="933"/>
                    </a:lnTo>
                    <a:lnTo>
                      <a:pt x="231" y="935"/>
                    </a:lnTo>
                    <a:lnTo>
                      <a:pt x="226" y="939"/>
                    </a:lnTo>
                    <a:lnTo>
                      <a:pt x="222" y="942"/>
                    </a:lnTo>
                    <a:lnTo>
                      <a:pt x="218" y="945"/>
                    </a:lnTo>
                    <a:lnTo>
                      <a:pt x="214" y="950"/>
                    </a:lnTo>
                    <a:lnTo>
                      <a:pt x="211" y="954"/>
                    </a:lnTo>
                    <a:lnTo>
                      <a:pt x="209" y="960"/>
                    </a:lnTo>
                    <a:lnTo>
                      <a:pt x="205" y="965"/>
                    </a:lnTo>
                    <a:lnTo>
                      <a:pt x="204" y="971"/>
                    </a:lnTo>
                    <a:lnTo>
                      <a:pt x="202" y="978"/>
                    </a:lnTo>
                    <a:lnTo>
                      <a:pt x="202" y="984"/>
                    </a:lnTo>
                    <a:lnTo>
                      <a:pt x="201" y="991"/>
                    </a:lnTo>
                    <a:lnTo>
                      <a:pt x="202" y="999"/>
                    </a:lnTo>
                    <a:lnTo>
                      <a:pt x="202" y="1004"/>
                    </a:lnTo>
                    <a:lnTo>
                      <a:pt x="204" y="1011"/>
                    </a:lnTo>
                    <a:lnTo>
                      <a:pt x="205" y="1017"/>
                    </a:lnTo>
                    <a:lnTo>
                      <a:pt x="207" y="1022"/>
                    </a:lnTo>
                    <a:lnTo>
                      <a:pt x="211" y="1027"/>
                    </a:lnTo>
                    <a:lnTo>
                      <a:pt x="214" y="1031"/>
                    </a:lnTo>
                    <a:lnTo>
                      <a:pt x="217" y="1036"/>
                    </a:lnTo>
                    <a:lnTo>
                      <a:pt x="222" y="1039"/>
                    </a:lnTo>
                    <a:lnTo>
                      <a:pt x="225" y="1042"/>
                    </a:lnTo>
                    <a:lnTo>
                      <a:pt x="230" y="1046"/>
                    </a:lnTo>
                    <a:lnTo>
                      <a:pt x="234" y="1048"/>
                    </a:lnTo>
                    <a:lnTo>
                      <a:pt x="245" y="1051"/>
                    </a:lnTo>
                    <a:lnTo>
                      <a:pt x="256" y="1052"/>
                    </a:lnTo>
                    <a:lnTo>
                      <a:pt x="267" y="1051"/>
                    </a:lnTo>
                    <a:lnTo>
                      <a:pt x="277" y="1048"/>
                    </a:lnTo>
                    <a:lnTo>
                      <a:pt x="286" y="1043"/>
                    </a:lnTo>
                    <a:lnTo>
                      <a:pt x="295" y="1037"/>
                    </a:lnTo>
                    <a:lnTo>
                      <a:pt x="298" y="1033"/>
                    </a:lnTo>
                    <a:lnTo>
                      <a:pt x="303" y="1029"/>
                    </a:lnTo>
                    <a:lnTo>
                      <a:pt x="306" y="1023"/>
                    </a:lnTo>
                    <a:lnTo>
                      <a:pt x="308" y="1018"/>
                    </a:lnTo>
                    <a:lnTo>
                      <a:pt x="310" y="1011"/>
                    </a:lnTo>
                    <a:lnTo>
                      <a:pt x="311" y="1004"/>
                    </a:lnTo>
                    <a:lnTo>
                      <a:pt x="312" y="998"/>
                    </a:lnTo>
                    <a:lnTo>
                      <a:pt x="313" y="990"/>
                    </a:lnTo>
                    <a:lnTo>
                      <a:pt x="312" y="977"/>
                    </a:lnTo>
                    <a:lnTo>
                      <a:pt x="309" y="965"/>
                    </a:lnTo>
                    <a:lnTo>
                      <a:pt x="307" y="960"/>
                    </a:lnTo>
                    <a:lnTo>
                      <a:pt x="305" y="954"/>
                    </a:lnTo>
                    <a:lnTo>
                      <a:pt x="301" y="950"/>
                    </a:lnTo>
                    <a:lnTo>
                      <a:pt x="298" y="945"/>
                    </a:lnTo>
                    <a:lnTo>
                      <a:pt x="294" y="942"/>
                    </a:lnTo>
                    <a:lnTo>
                      <a:pt x="290" y="939"/>
                    </a:lnTo>
                    <a:lnTo>
                      <a:pt x="285" y="935"/>
                    </a:lnTo>
                    <a:lnTo>
                      <a:pt x="281" y="933"/>
                    </a:lnTo>
                    <a:lnTo>
                      <a:pt x="276" y="932"/>
                    </a:lnTo>
                    <a:lnTo>
                      <a:pt x="270" y="930"/>
                    </a:lnTo>
                    <a:lnTo>
                      <a:pt x="264" y="930"/>
                    </a:lnTo>
                    <a:lnTo>
                      <a:pt x="258" y="929"/>
                    </a:lnTo>
                    <a:close/>
                    <a:moveTo>
                      <a:pt x="257" y="945"/>
                    </a:moveTo>
                    <a:lnTo>
                      <a:pt x="261" y="945"/>
                    </a:lnTo>
                    <a:lnTo>
                      <a:pt x="266" y="947"/>
                    </a:lnTo>
                    <a:lnTo>
                      <a:pt x="270" y="948"/>
                    </a:lnTo>
                    <a:lnTo>
                      <a:pt x="273" y="950"/>
                    </a:lnTo>
                    <a:lnTo>
                      <a:pt x="279" y="954"/>
                    </a:lnTo>
                    <a:lnTo>
                      <a:pt x="284" y="960"/>
                    </a:lnTo>
                    <a:lnTo>
                      <a:pt x="287" y="968"/>
                    </a:lnTo>
                    <a:lnTo>
                      <a:pt x="290" y="974"/>
                    </a:lnTo>
                    <a:lnTo>
                      <a:pt x="292" y="982"/>
                    </a:lnTo>
                    <a:lnTo>
                      <a:pt x="292" y="990"/>
                    </a:lnTo>
                    <a:lnTo>
                      <a:pt x="291" y="1000"/>
                    </a:lnTo>
                    <a:lnTo>
                      <a:pt x="290" y="1009"/>
                    </a:lnTo>
                    <a:lnTo>
                      <a:pt x="286" y="1017"/>
                    </a:lnTo>
                    <a:lnTo>
                      <a:pt x="282" y="1023"/>
                    </a:lnTo>
                    <a:lnTo>
                      <a:pt x="277" y="1029"/>
                    </a:lnTo>
                    <a:lnTo>
                      <a:pt x="271" y="1032"/>
                    </a:lnTo>
                    <a:lnTo>
                      <a:pt x="265" y="1036"/>
                    </a:lnTo>
                    <a:lnTo>
                      <a:pt x="257" y="1036"/>
                    </a:lnTo>
                    <a:lnTo>
                      <a:pt x="250" y="1036"/>
                    </a:lnTo>
                    <a:lnTo>
                      <a:pt x="243" y="1032"/>
                    </a:lnTo>
                    <a:lnTo>
                      <a:pt x="238" y="1029"/>
                    </a:lnTo>
                    <a:lnTo>
                      <a:pt x="232" y="1023"/>
                    </a:lnTo>
                    <a:lnTo>
                      <a:pt x="228" y="1017"/>
                    </a:lnTo>
                    <a:lnTo>
                      <a:pt x="225" y="1009"/>
                    </a:lnTo>
                    <a:lnTo>
                      <a:pt x="223" y="1000"/>
                    </a:lnTo>
                    <a:lnTo>
                      <a:pt x="223" y="991"/>
                    </a:lnTo>
                    <a:lnTo>
                      <a:pt x="223" y="982"/>
                    </a:lnTo>
                    <a:lnTo>
                      <a:pt x="225" y="974"/>
                    </a:lnTo>
                    <a:lnTo>
                      <a:pt x="227" y="967"/>
                    </a:lnTo>
                    <a:lnTo>
                      <a:pt x="231" y="960"/>
                    </a:lnTo>
                    <a:lnTo>
                      <a:pt x="236" y="953"/>
                    </a:lnTo>
                    <a:lnTo>
                      <a:pt x="242" y="949"/>
                    </a:lnTo>
                    <a:lnTo>
                      <a:pt x="249" y="947"/>
                    </a:lnTo>
                    <a:lnTo>
                      <a:pt x="257" y="945"/>
                    </a:lnTo>
                    <a:close/>
                    <a:moveTo>
                      <a:pt x="362" y="1049"/>
                    </a:moveTo>
                    <a:lnTo>
                      <a:pt x="362" y="948"/>
                    </a:lnTo>
                    <a:lnTo>
                      <a:pt x="407" y="948"/>
                    </a:lnTo>
                    <a:lnTo>
                      <a:pt x="407" y="1049"/>
                    </a:lnTo>
                    <a:lnTo>
                      <a:pt x="428" y="1049"/>
                    </a:lnTo>
                    <a:lnTo>
                      <a:pt x="428" y="932"/>
                    </a:lnTo>
                    <a:lnTo>
                      <a:pt x="362" y="932"/>
                    </a:lnTo>
                    <a:lnTo>
                      <a:pt x="362" y="925"/>
                    </a:lnTo>
                    <a:lnTo>
                      <a:pt x="362" y="919"/>
                    </a:lnTo>
                    <a:lnTo>
                      <a:pt x="363" y="913"/>
                    </a:lnTo>
                    <a:lnTo>
                      <a:pt x="365" y="906"/>
                    </a:lnTo>
                    <a:lnTo>
                      <a:pt x="367" y="902"/>
                    </a:lnTo>
                    <a:lnTo>
                      <a:pt x="372" y="897"/>
                    </a:lnTo>
                    <a:lnTo>
                      <a:pt x="376" y="894"/>
                    </a:lnTo>
                    <a:lnTo>
                      <a:pt x="382" y="892"/>
                    </a:lnTo>
                    <a:lnTo>
                      <a:pt x="390" y="891"/>
                    </a:lnTo>
                    <a:lnTo>
                      <a:pt x="398" y="892"/>
                    </a:lnTo>
                    <a:lnTo>
                      <a:pt x="404" y="893"/>
                    </a:lnTo>
                    <a:lnTo>
                      <a:pt x="409" y="895"/>
                    </a:lnTo>
                    <a:lnTo>
                      <a:pt x="414" y="899"/>
                    </a:lnTo>
                    <a:lnTo>
                      <a:pt x="420" y="882"/>
                    </a:lnTo>
                    <a:lnTo>
                      <a:pt x="415" y="879"/>
                    </a:lnTo>
                    <a:lnTo>
                      <a:pt x="407" y="876"/>
                    </a:lnTo>
                    <a:lnTo>
                      <a:pt x="399" y="874"/>
                    </a:lnTo>
                    <a:lnTo>
                      <a:pt x="391" y="874"/>
                    </a:lnTo>
                    <a:lnTo>
                      <a:pt x="379" y="875"/>
                    </a:lnTo>
                    <a:lnTo>
                      <a:pt x="369" y="877"/>
                    </a:lnTo>
                    <a:lnTo>
                      <a:pt x="361" y="882"/>
                    </a:lnTo>
                    <a:lnTo>
                      <a:pt x="354" y="889"/>
                    </a:lnTo>
                    <a:lnTo>
                      <a:pt x="349" y="895"/>
                    </a:lnTo>
                    <a:lnTo>
                      <a:pt x="345" y="904"/>
                    </a:lnTo>
                    <a:lnTo>
                      <a:pt x="342" y="914"/>
                    </a:lnTo>
                    <a:lnTo>
                      <a:pt x="341" y="925"/>
                    </a:lnTo>
                    <a:lnTo>
                      <a:pt x="341" y="932"/>
                    </a:lnTo>
                    <a:lnTo>
                      <a:pt x="325" y="932"/>
                    </a:lnTo>
                    <a:lnTo>
                      <a:pt x="325" y="948"/>
                    </a:lnTo>
                    <a:lnTo>
                      <a:pt x="341" y="948"/>
                    </a:lnTo>
                    <a:lnTo>
                      <a:pt x="341" y="1049"/>
                    </a:lnTo>
                    <a:lnTo>
                      <a:pt x="362" y="1049"/>
                    </a:lnTo>
                    <a:close/>
                    <a:moveTo>
                      <a:pt x="455" y="1043"/>
                    </a:moveTo>
                    <a:lnTo>
                      <a:pt x="461" y="1047"/>
                    </a:lnTo>
                    <a:lnTo>
                      <a:pt x="469" y="1050"/>
                    </a:lnTo>
                    <a:lnTo>
                      <a:pt x="477" y="1051"/>
                    </a:lnTo>
                    <a:lnTo>
                      <a:pt x="486" y="1052"/>
                    </a:lnTo>
                    <a:lnTo>
                      <a:pt x="496" y="1051"/>
                    </a:lnTo>
                    <a:lnTo>
                      <a:pt x="504" y="1049"/>
                    </a:lnTo>
                    <a:lnTo>
                      <a:pt x="512" y="1046"/>
                    </a:lnTo>
                    <a:lnTo>
                      <a:pt x="517" y="1042"/>
                    </a:lnTo>
                    <a:lnTo>
                      <a:pt x="523" y="1037"/>
                    </a:lnTo>
                    <a:lnTo>
                      <a:pt x="526" y="1031"/>
                    </a:lnTo>
                    <a:lnTo>
                      <a:pt x="528" y="1024"/>
                    </a:lnTo>
                    <a:lnTo>
                      <a:pt x="529" y="1017"/>
                    </a:lnTo>
                    <a:lnTo>
                      <a:pt x="528" y="1010"/>
                    </a:lnTo>
                    <a:lnTo>
                      <a:pt x="527" y="1004"/>
                    </a:lnTo>
                    <a:lnTo>
                      <a:pt x="525" y="1000"/>
                    </a:lnTo>
                    <a:lnTo>
                      <a:pt x="522" y="996"/>
                    </a:lnTo>
                    <a:lnTo>
                      <a:pt x="517" y="991"/>
                    </a:lnTo>
                    <a:lnTo>
                      <a:pt x="512" y="988"/>
                    </a:lnTo>
                    <a:lnTo>
                      <a:pt x="507" y="984"/>
                    </a:lnTo>
                    <a:lnTo>
                      <a:pt x="499" y="981"/>
                    </a:lnTo>
                    <a:lnTo>
                      <a:pt x="489" y="977"/>
                    </a:lnTo>
                    <a:lnTo>
                      <a:pt x="483" y="972"/>
                    </a:lnTo>
                    <a:lnTo>
                      <a:pt x="481" y="970"/>
                    </a:lnTo>
                    <a:lnTo>
                      <a:pt x="479" y="968"/>
                    </a:lnTo>
                    <a:lnTo>
                      <a:pt x="477" y="964"/>
                    </a:lnTo>
                    <a:lnTo>
                      <a:pt x="477" y="961"/>
                    </a:lnTo>
                    <a:lnTo>
                      <a:pt x="477" y="958"/>
                    </a:lnTo>
                    <a:lnTo>
                      <a:pt x="479" y="955"/>
                    </a:lnTo>
                    <a:lnTo>
                      <a:pt x="481" y="952"/>
                    </a:lnTo>
                    <a:lnTo>
                      <a:pt x="483" y="950"/>
                    </a:lnTo>
                    <a:lnTo>
                      <a:pt x="485" y="948"/>
                    </a:lnTo>
                    <a:lnTo>
                      <a:pt x="488" y="947"/>
                    </a:lnTo>
                    <a:lnTo>
                      <a:pt x="493" y="945"/>
                    </a:lnTo>
                    <a:lnTo>
                      <a:pt x="497" y="945"/>
                    </a:lnTo>
                    <a:lnTo>
                      <a:pt x="504" y="945"/>
                    </a:lnTo>
                    <a:lnTo>
                      <a:pt x="511" y="948"/>
                    </a:lnTo>
                    <a:lnTo>
                      <a:pt x="516" y="950"/>
                    </a:lnTo>
                    <a:lnTo>
                      <a:pt x="520" y="952"/>
                    </a:lnTo>
                    <a:lnTo>
                      <a:pt x="525" y="936"/>
                    </a:lnTo>
                    <a:lnTo>
                      <a:pt x="520" y="933"/>
                    </a:lnTo>
                    <a:lnTo>
                      <a:pt x="513" y="931"/>
                    </a:lnTo>
                    <a:lnTo>
                      <a:pt x="506" y="930"/>
                    </a:lnTo>
                    <a:lnTo>
                      <a:pt x="497" y="929"/>
                    </a:lnTo>
                    <a:lnTo>
                      <a:pt x="488" y="930"/>
                    </a:lnTo>
                    <a:lnTo>
                      <a:pt x="481" y="932"/>
                    </a:lnTo>
                    <a:lnTo>
                      <a:pt x="474" y="935"/>
                    </a:lnTo>
                    <a:lnTo>
                      <a:pt x="468" y="939"/>
                    </a:lnTo>
                    <a:lnTo>
                      <a:pt x="463" y="944"/>
                    </a:lnTo>
                    <a:lnTo>
                      <a:pt x="460" y="950"/>
                    </a:lnTo>
                    <a:lnTo>
                      <a:pt x="458" y="957"/>
                    </a:lnTo>
                    <a:lnTo>
                      <a:pt x="458" y="963"/>
                    </a:lnTo>
                    <a:lnTo>
                      <a:pt x="458" y="969"/>
                    </a:lnTo>
                    <a:lnTo>
                      <a:pt x="459" y="973"/>
                    </a:lnTo>
                    <a:lnTo>
                      <a:pt x="462" y="979"/>
                    </a:lnTo>
                    <a:lnTo>
                      <a:pt x="466" y="982"/>
                    </a:lnTo>
                    <a:lnTo>
                      <a:pt x="469" y="987"/>
                    </a:lnTo>
                    <a:lnTo>
                      <a:pt x="474" y="990"/>
                    </a:lnTo>
                    <a:lnTo>
                      <a:pt x="481" y="993"/>
                    </a:lnTo>
                    <a:lnTo>
                      <a:pt x="488" y="997"/>
                    </a:lnTo>
                    <a:lnTo>
                      <a:pt x="498" y="1001"/>
                    </a:lnTo>
                    <a:lnTo>
                      <a:pt x="504" y="1006"/>
                    </a:lnTo>
                    <a:lnTo>
                      <a:pt x="507" y="1009"/>
                    </a:lnTo>
                    <a:lnTo>
                      <a:pt x="508" y="1011"/>
                    </a:lnTo>
                    <a:lnTo>
                      <a:pt x="509" y="1014"/>
                    </a:lnTo>
                    <a:lnTo>
                      <a:pt x="509" y="1019"/>
                    </a:lnTo>
                    <a:lnTo>
                      <a:pt x="509" y="1022"/>
                    </a:lnTo>
                    <a:lnTo>
                      <a:pt x="508" y="1026"/>
                    </a:lnTo>
                    <a:lnTo>
                      <a:pt x="506" y="1028"/>
                    </a:lnTo>
                    <a:lnTo>
                      <a:pt x="503" y="1031"/>
                    </a:lnTo>
                    <a:lnTo>
                      <a:pt x="500" y="1033"/>
                    </a:lnTo>
                    <a:lnTo>
                      <a:pt x="497" y="1035"/>
                    </a:lnTo>
                    <a:lnTo>
                      <a:pt x="493" y="1036"/>
                    </a:lnTo>
                    <a:lnTo>
                      <a:pt x="487" y="1036"/>
                    </a:lnTo>
                    <a:lnTo>
                      <a:pt x="480" y="1036"/>
                    </a:lnTo>
                    <a:lnTo>
                      <a:pt x="472" y="1033"/>
                    </a:lnTo>
                    <a:lnTo>
                      <a:pt x="465" y="1030"/>
                    </a:lnTo>
                    <a:lnTo>
                      <a:pt x="459" y="1028"/>
                    </a:lnTo>
                    <a:lnTo>
                      <a:pt x="455" y="1043"/>
                    </a:lnTo>
                    <a:close/>
                    <a:moveTo>
                      <a:pt x="548" y="1043"/>
                    </a:moveTo>
                    <a:lnTo>
                      <a:pt x="554" y="1047"/>
                    </a:lnTo>
                    <a:lnTo>
                      <a:pt x="562" y="1050"/>
                    </a:lnTo>
                    <a:lnTo>
                      <a:pt x="570" y="1051"/>
                    </a:lnTo>
                    <a:lnTo>
                      <a:pt x="580" y="1052"/>
                    </a:lnTo>
                    <a:lnTo>
                      <a:pt x="590" y="1051"/>
                    </a:lnTo>
                    <a:lnTo>
                      <a:pt x="598" y="1049"/>
                    </a:lnTo>
                    <a:lnTo>
                      <a:pt x="605" y="1046"/>
                    </a:lnTo>
                    <a:lnTo>
                      <a:pt x="611" y="1042"/>
                    </a:lnTo>
                    <a:lnTo>
                      <a:pt x="616" y="1037"/>
                    </a:lnTo>
                    <a:lnTo>
                      <a:pt x="620" y="1031"/>
                    </a:lnTo>
                    <a:lnTo>
                      <a:pt x="622" y="1024"/>
                    </a:lnTo>
                    <a:lnTo>
                      <a:pt x="622" y="1017"/>
                    </a:lnTo>
                    <a:lnTo>
                      <a:pt x="622" y="1010"/>
                    </a:lnTo>
                    <a:lnTo>
                      <a:pt x="621" y="1004"/>
                    </a:lnTo>
                    <a:lnTo>
                      <a:pt x="618" y="1000"/>
                    </a:lnTo>
                    <a:lnTo>
                      <a:pt x="615" y="996"/>
                    </a:lnTo>
                    <a:lnTo>
                      <a:pt x="610" y="991"/>
                    </a:lnTo>
                    <a:lnTo>
                      <a:pt x="606" y="988"/>
                    </a:lnTo>
                    <a:lnTo>
                      <a:pt x="600" y="984"/>
                    </a:lnTo>
                    <a:lnTo>
                      <a:pt x="593" y="981"/>
                    </a:lnTo>
                    <a:lnTo>
                      <a:pt x="583" y="977"/>
                    </a:lnTo>
                    <a:lnTo>
                      <a:pt x="576" y="972"/>
                    </a:lnTo>
                    <a:lnTo>
                      <a:pt x="574" y="970"/>
                    </a:lnTo>
                    <a:lnTo>
                      <a:pt x="573" y="968"/>
                    </a:lnTo>
                    <a:lnTo>
                      <a:pt x="571" y="964"/>
                    </a:lnTo>
                    <a:lnTo>
                      <a:pt x="570" y="961"/>
                    </a:lnTo>
                    <a:lnTo>
                      <a:pt x="571" y="958"/>
                    </a:lnTo>
                    <a:lnTo>
                      <a:pt x="573" y="955"/>
                    </a:lnTo>
                    <a:lnTo>
                      <a:pt x="574" y="952"/>
                    </a:lnTo>
                    <a:lnTo>
                      <a:pt x="576" y="950"/>
                    </a:lnTo>
                    <a:lnTo>
                      <a:pt x="579" y="948"/>
                    </a:lnTo>
                    <a:lnTo>
                      <a:pt x="582" y="947"/>
                    </a:lnTo>
                    <a:lnTo>
                      <a:pt x="585" y="945"/>
                    </a:lnTo>
                    <a:lnTo>
                      <a:pt x="590" y="945"/>
                    </a:lnTo>
                    <a:lnTo>
                      <a:pt x="597" y="945"/>
                    </a:lnTo>
                    <a:lnTo>
                      <a:pt x="604" y="948"/>
                    </a:lnTo>
                    <a:lnTo>
                      <a:pt x="609" y="950"/>
                    </a:lnTo>
                    <a:lnTo>
                      <a:pt x="614" y="952"/>
                    </a:lnTo>
                    <a:lnTo>
                      <a:pt x="619" y="936"/>
                    </a:lnTo>
                    <a:lnTo>
                      <a:pt x="614" y="933"/>
                    </a:lnTo>
                    <a:lnTo>
                      <a:pt x="606" y="931"/>
                    </a:lnTo>
                    <a:lnTo>
                      <a:pt x="598" y="930"/>
                    </a:lnTo>
                    <a:lnTo>
                      <a:pt x="591" y="929"/>
                    </a:lnTo>
                    <a:lnTo>
                      <a:pt x="582" y="930"/>
                    </a:lnTo>
                    <a:lnTo>
                      <a:pt x="574" y="932"/>
                    </a:lnTo>
                    <a:lnTo>
                      <a:pt x="567" y="935"/>
                    </a:lnTo>
                    <a:lnTo>
                      <a:pt x="562" y="939"/>
                    </a:lnTo>
                    <a:lnTo>
                      <a:pt x="557" y="944"/>
                    </a:lnTo>
                    <a:lnTo>
                      <a:pt x="554" y="950"/>
                    </a:lnTo>
                    <a:lnTo>
                      <a:pt x="552" y="957"/>
                    </a:lnTo>
                    <a:lnTo>
                      <a:pt x="551" y="963"/>
                    </a:lnTo>
                    <a:lnTo>
                      <a:pt x="552" y="969"/>
                    </a:lnTo>
                    <a:lnTo>
                      <a:pt x="553" y="973"/>
                    </a:lnTo>
                    <a:lnTo>
                      <a:pt x="555" y="979"/>
                    </a:lnTo>
                    <a:lnTo>
                      <a:pt x="558" y="982"/>
                    </a:lnTo>
                    <a:lnTo>
                      <a:pt x="563" y="987"/>
                    </a:lnTo>
                    <a:lnTo>
                      <a:pt x="568" y="990"/>
                    </a:lnTo>
                    <a:lnTo>
                      <a:pt x="574" y="993"/>
                    </a:lnTo>
                    <a:lnTo>
                      <a:pt x="581" y="997"/>
                    </a:lnTo>
                    <a:lnTo>
                      <a:pt x="591" y="1001"/>
                    </a:lnTo>
                    <a:lnTo>
                      <a:pt x="597" y="1006"/>
                    </a:lnTo>
                    <a:lnTo>
                      <a:pt x="600" y="1009"/>
                    </a:lnTo>
                    <a:lnTo>
                      <a:pt x="602" y="1011"/>
                    </a:lnTo>
                    <a:lnTo>
                      <a:pt x="602" y="1014"/>
                    </a:lnTo>
                    <a:lnTo>
                      <a:pt x="603" y="1019"/>
                    </a:lnTo>
                    <a:lnTo>
                      <a:pt x="602" y="1022"/>
                    </a:lnTo>
                    <a:lnTo>
                      <a:pt x="601" y="1026"/>
                    </a:lnTo>
                    <a:lnTo>
                      <a:pt x="600" y="1028"/>
                    </a:lnTo>
                    <a:lnTo>
                      <a:pt x="597" y="1031"/>
                    </a:lnTo>
                    <a:lnTo>
                      <a:pt x="594" y="1033"/>
                    </a:lnTo>
                    <a:lnTo>
                      <a:pt x="590" y="1035"/>
                    </a:lnTo>
                    <a:lnTo>
                      <a:pt x="585" y="1036"/>
                    </a:lnTo>
                    <a:lnTo>
                      <a:pt x="580" y="1036"/>
                    </a:lnTo>
                    <a:lnTo>
                      <a:pt x="573" y="1036"/>
                    </a:lnTo>
                    <a:lnTo>
                      <a:pt x="565" y="1033"/>
                    </a:lnTo>
                    <a:lnTo>
                      <a:pt x="558" y="1030"/>
                    </a:lnTo>
                    <a:lnTo>
                      <a:pt x="553" y="1028"/>
                    </a:lnTo>
                    <a:lnTo>
                      <a:pt x="548" y="1043"/>
                    </a:lnTo>
                    <a:close/>
                    <a:moveTo>
                      <a:pt x="670" y="1049"/>
                    </a:moveTo>
                    <a:lnTo>
                      <a:pt x="670" y="932"/>
                    </a:lnTo>
                    <a:lnTo>
                      <a:pt x="649" y="932"/>
                    </a:lnTo>
                    <a:lnTo>
                      <a:pt x="649" y="1049"/>
                    </a:lnTo>
                    <a:lnTo>
                      <a:pt x="670" y="1049"/>
                    </a:lnTo>
                    <a:close/>
                    <a:moveTo>
                      <a:pt x="660" y="885"/>
                    </a:moveTo>
                    <a:lnTo>
                      <a:pt x="655" y="886"/>
                    </a:lnTo>
                    <a:lnTo>
                      <a:pt x="650" y="889"/>
                    </a:lnTo>
                    <a:lnTo>
                      <a:pt x="647" y="893"/>
                    </a:lnTo>
                    <a:lnTo>
                      <a:pt x="647" y="899"/>
                    </a:lnTo>
                    <a:lnTo>
                      <a:pt x="647" y="904"/>
                    </a:lnTo>
                    <a:lnTo>
                      <a:pt x="650" y="908"/>
                    </a:lnTo>
                    <a:lnTo>
                      <a:pt x="654" y="911"/>
                    </a:lnTo>
                    <a:lnTo>
                      <a:pt x="659" y="912"/>
                    </a:lnTo>
                    <a:lnTo>
                      <a:pt x="664" y="911"/>
                    </a:lnTo>
                    <a:lnTo>
                      <a:pt x="669" y="908"/>
                    </a:lnTo>
                    <a:lnTo>
                      <a:pt x="672" y="904"/>
                    </a:lnTo>
                    <a:lnTo>
                      <a:pt x="672" y="899"/>
                    </a:lnTo>
                    <a:lnTo>
                      <a:pt x="672" y="893"/>
                    </a:lnTo>
                    <a:lnTo>
                      <a:pt x="669" y="889"/>
                    </a:lnTo>
                    <a:lnTo>
                      <a:pt x="664" y="886"/>
                    </a:lnTo>
                    <a:lnTo>
                      <a:pt x="660" y="885"/>
                    </a:lnTo>
                    <a:close/>
                    <a:moveTo>
                      <a:pt x="753" y="929"/>
                    </a:moveTo>
                    <a:lnTo>
                      <a:pt x="741" y="930"/>
                    </a:lnTo>
                    <a:lnTo>
                      <a:pt x="730" y="933"/>
                    </a:lnTo>
                    <a:lnTo>
                      <a:pt x="726" y="935"/>
                    </a:lnTo>
                    <a:lnTo>
                      <a:pt x="720" y="939"/>
                    </a:lnTo>
                    <a:lnTo>
                      <a:pt x="716" y="942"/>
                    </a:lnTo>
                    <a:lnTo>
                      <a:pt x="713" y="945"/>
                    </a:lnTo>
                    <a:lnTo>
                      <a:pt x="709" y="950"/>
                    </a:lnTo>
                    <a:lnTo>
                      <a:pt x="705" y="954"/>
                    </a:lnTo>
                    <a:lnTo>
                      <a:pt x="703" y="960"/>
                    </a:lnTo>
                    <a:lnTo>
                      <a:pt x="700" y="965"/>
                    </a:lnTo>
                    <a:lnTo>
                      <a:pt x="699" y="971"/>
                    </a:lnTo>
                    <a:lnTo>
                      <a:pt x="697" y="978"/>
                    </a:lnTo>
                    <a:lnTo>
                      <a:pt x="697" y="984"/>
                    </a:lnTo>
                    <a:lnTo>
                      <a:pt x="696" y="991"/>
                    </a:lnTo>
                    <a:lnTo>
                      <a:pt x="697" y="999"/>
                    </a:lnTo>
                    <a:lnTo>
                      <a:pt x="697" y="1004"/>
                    </a:lnTo>
                    <a:lnTo>
                      <a:pt x="699" y="1011"/>
                    </a:lnTo>
                    <a:lnTo>
                      <a:pt x="700" y="1017"/>
                    </a:lnTo>
                    <a:lnTo>
                      <a:pt x="702" y="1022"/>
                    </a:lnTo>
                    <a:lnTo>
                      <a:pt x="705" y="1027"/>
                    </a:lnTo>
                    <a:lnTo>
                      <a:pt x="709" y="1031"/>
                    </a:lnTo>
                    <a:lnTo>
                      <a:pt x="712" y="1036"/>
                    </a:lnTo>
                    <a:lnTo>
                      <a:pt x="716" y="1039"/>
                    </a:lnTo>
                    <a:lnTo>
                      <a:pt x="719" y="1042"/>
                    </a:lnTo>
                    <a:lnTo>
                      <a:pt x="725" y="1046"/>
                    </a:lnTo>
                    <a:lnTo>
                      <a:pt x="729" y="1048"/>
                    </a:lnTo>
                    <a:lnTo>
                      <a:pt x="740" y="1051"/>
                    </a:lnTo>
                    <a:lnTo>
                      <a:pt x="751" y="1052"/>
                    </a:lnTo>
                    <a:lnTo>
                      <a:pt x="762" y="1051"/>
                    </a:lnTo>
                    <a:lnTo>
                      <a:pt x="771" y="1048"/>
                    </a:lnTo>
                    <a:lnTo>
                      <a:pt x="781" y="1043"/>
                    </a:lnTo>
                    <a:lnTo>
                      <a:pt x="790" y="1037"/>
                    </a:lnTo>
                    <a:lnTo>
                      <a:pt x="794" y="1033"/>
                    </a:lnTo>
                    <a:lnTo>
                      <a:pt x="797" y="1029"/>
                    </a:lnTo>
                    <a:lnTo>
                      <a:pt x="800" y="1023"/>
                    </a:lnTo>
                    <a:lnTo>
                      <a:pt x="803" y="1018"/>
                    </a:lnTo>
                    <a:lnTo>
                      <a:pt x="805" y="1011"/>
                    </a:lnTo>
                    <a:lnTo>
                      <a:pt x="806" y="1004"/>
                    </a:lnTo>
                    <a:lnTo>
                      <a:pt x="807" y="998"/>
                    </a:lnTo>
                    <a:lnTo>
                      <a:pt x="808" y="990"/>
                    </a:lnTo>
                    <a:lnTo>
                      <a:pt x="807" y="977"/>
                    </a:lnTo>
                    <a:lnTo>
                      <a:pt x="804" y="965"/>
                    </a:lnTo>
                    <a:lnTo>
                      <a:pt x="801" y="960"/>
                    </a:lnTo>
                    <a:lnTo>
                      <a:pt x="799" y="954"/>
                    </a:lnTo>
                    <a:lnTo>
                      <a:pt x="796" y="950"/>
                    </a:lnTo>
                    <a:lnTo>
                      <a:pt x="793" y="945"/>
                    </a:lnTo>
                    <a:lnTo>
                      <a:pt x="789" y="942"/>
                    </a:lnTo>
                    <a:lnTo>
                      <a:pt x="784" y="939"/>
                    </a:lnTo>
                    <a:lnTo>
                      <a:pt x="780" y="935"/>
                    </a:lnTo>
                    <a:lnTo>
                      <a:pt x="776" y="933"/>
                    </a:lnTo>
                    <a:lnTo>
                      <a:pt x="770" y="932"/>
                    </a:lnTo>
                    <a:lnTo>
                      <a:pt x="765" y="930"/>
                    </a:lnTo>
                    <a:lnTo>
                      <a:pt x="758" y="930"/>
                    </a:lnTo>
                    <a:lnTo>
                      <a:pt x="753" y="929"/>
                    </a:lnTo>
                    <a:close/>
                    <a:moveTo>
                      <a:pt x="752" y="945"/>
                    </a:moveTo>
                    <a:lnTo>
                      <a:pt x="756" y="945"/>
                    </a:lnTo>
                    <a:lnTo>
                      <a:pt x="760" y="947"/>
                    </a:lnTo>
                    <a:lnTo>
                      <a:pt x="765" y="948"/>
                    </a:lnTo>
                    <a:lnTo>
                      <a:pt x="768" y="950"/>
                    </a:lnTo>
                    <a:lnTo>
                      <a:pt x="773" y="954"/>
                    </a:lnTo>
                    <a:lnTo>
                      <a:pt x="779" y="960"/>
                    </a:lnTo>
                    <a:lnTo>
                      <a:pt x="782" y="968"/>
                    </a:lnTo>
                    <a:lnTo>
                      <a:pt x="784" y="974"/>
                    </a:lnTo>
                    <a:lnTo>
                      <a:pt x="786" y="982"/>
                    </a:lnTo>
                    <a:lnTo>
                      <a:pt x="786" y="990"/>
                    </a:lnTo>
                    <a:lnTo>
                      <a:pt x="785" y="1000"/>
                    </a:lnTo>
                    <a:lnTo>
                      <a:pt x="784" y="1009"/>
                    </a:lnTo>
                    <a:lnTo>
                      <a:pt x="781" y="1017"/>
                    </a:lnTo>
                    <a:lnTo>
                      <a:pt x="777" y="1023"/>
                    </a:lnTo>
                    <a:lnTo>
                      <a:pt x="771" y="1029"/>
                    </a:lnTo>
                    <a:lnTo>
                      <a:pt x="766" y="1032"/>
                    </a:lnTo>
                    <a:lnTo>
                      <a:pt x="759" y="1036"/>
                    </a:lnTo>
                    <a:lnTo>
                      <a:pt x="752" y="1036"/>
                    </a:lnTo>
                    <a:lnTo>
                      <a:pt x="744" y="1036"/>
                    </a:lnTo>
                    <a:lnTo>
                      <a:pt x="738" y="1032"/>
                    </a:lnTo>
                    <a:lnTo>
                      <a:pt x="732" y="1029"/>
                    </a:lnTo>
                    <a:lnTo>
                      <a:pt x="727" y="1023"/>
                    </a:lnTo>
                    <a:lnTo>
                      <a:pt x="723" y="1017"/>
                    </a:lnTo>
                    <a:lnTo>
                      <a:pt x="719" y="1009"/>
                    </a:lnTo>
                    <a:lnTo>
                      <a:pt x="717" y="1000"/>
                    </a:lnTo>
                    <a:lnTo>
                      <a:pt x="717" y="991"/>
                    </a:lnTo>
                    <a:lnTo>
                      <a:pt x="717" y="982"/>
                    </a:lnTo>
                    <a:lnTo>
                      <a:pt x="719" y="974"/>
                    </a:lnTo>
                    <a:lnTo>
                      <a:pt x="722" y="967"/>
                    </a:lnTo>
                    <a:lnTo>
                      <a:pt x="726" y="960"/>
                    </a:lnTo>
                    <a:lnTo>
                      <a:pt x="730" y="953"/>
                    </a:lnTo>
                    <a:lnTo>
                      <a:pt x="737" y="949"/>
                    </a:lnTo>
                    <a:lnTo>
                      <a:pt x="743" y="947"/>
                    </a:lnTo>
                    <a:lnTo>
                      <a:pt x="752" y="945"/>
                    </a:lnTo>
                    <a:close/>
                    <a:moveTo>
                      <a:pt x="834" y="1049"/>
                    </a:moveTo>
                    <a:lnTo>
                      <a:pt x="854" y="1049"/>
                    </a:lnTo>
                    <a:lnTo>
                      <a:pt x="854" y="979"/>
                    </a:lnTo>
                    <a:lnTo>
                      <a:pt x="854" y="973"/>
                    </a:lnTo>
                    <a:lnTo>
                      <a:pt x="855" y="969"/>
                    </a:lnTo>
                    <a:lnTo>
                      <a:pt x="858" y="964"/>
                    </a:lnTo>
                    <a:lnTo>
                      <a:pt x="860" y="960"/>
                    </a:lnTo>
                    <a:lnTo>
                      <a:pt x="863" y="957"/>
                    </a:lnTo>
                    <a:lnTo>
                      <a:pt x="866" y="953"/>
                    </a:lnTo>
                    <a:lnTo>
                      <a:pt x="870" y="951"/>
                    </a:lnTo>
                    <a:lnTo>
                      <a:pt x="874" y="949"/>
                    </a:lnTo>
                    <a:lnTo>
                      <a:pt x="879" y="948"/>
                    </a:lnTo>
                    <a:lnTo>
                      <a:pt x="884" y="947"/>
                    </a:lnTo>
                    <a:lnTo>
                      <a:pt x="890" y="948"/>
                    </a:lnTo>
                    <a:lnTo>
                      <a:pt x="897" y="950"/>
                    </a:lnTo>
                    <a:lnTo>
                      <a:pt x="901" y="953"/>
                    </a:lnTo>
                    <a:lnTo>
                      <a:pt x="904" y="957"/>
                    </a:lnTo>
                    <a:lnTo>
                      <a:pt x="907" y="962"/>
                    </a:lnTo>
                    <a:lnTo>
                      <a:pt x="908" y="968"/>
                    </a:lnTo>
                    <a:lnTo>
                      <a:pt x="909" y="974"/>
                    </a:lnTo>
                    <a:lnTo>
                      <a:pt x="911" y="981"/>
                    </a:lnTo>
                    <a:lnTo>
                      <a:pt x="911" y="1049"/>
                    </a:lnTo>
                    <a:lnTo>
                      <a:pt x="931" y="1049"/>
                    </a:lnTo>
                    <a:lnTo>
                      <a:pt x="931" y="979"/>
                    </a:lnTo>
                    <a:lnTo>
                      <a:pt x="931" y="972"/>
                    </a:lnTo>
                    <a:lnTo>
                      <a:pt x="930" y="965"/>
                    </a:lnTo>
                    <a:lnTo>
                      <a:pt x="929" y="960"/>
                    </a:lnTo>
                    <a:lnTo>
                      <a:pt x="927" y="954"/>
                    </a:lnTo>
                    <a:lnTo>
                      <a:pt x="922" y="945"/>
                    </a:lnTo>
                    <a:lnTo>
                      <a:pt x="917" y="939"/>
                    </a:lnTo>
                    <a:lnTo>
                      <a:pt x="911" y="934"/>
                    </a:lnTo>
                    <a:lnTo>
                      <a:pt x="904" y="931"/>
                    </a:lnTo>
                    <a:lnTo>
                      <a:pt x="897" y="930"/>
                    </a:lnTo>
                    <a:lnTo>
                      <a:pt x="891" y="929"/>
                    </a:lnTo>
                    <a:lnTo>
                      <a:pt x="884" y="930"/>
                    </a:lnTo>
                    <a:lnTo>
                      <a:pt x="877" y="931"/>
                    </a:lnTo>
                    <a:lnTo>
                      <a:pt x="872" y="933"/>
                    </a:lnTo>
                    <a:lnTo>
                      <a:pt x="866" y="935"/>
                    </a:lnTo>
                    <a:lnTo>
                      <a:pt x="862" y="939"/>
                    </a:lnTo>
                    <a:lnTo>
                      <a:pt x="859" y="943"/>
                    </a:lnTo>
                    <a:lnTo>
                      <a:pt x="855" y="947"/>
                    </a:lnTo>
                    <a:lnTo>
                      <a:pt x="853" y="951"/>
                    </a:lnTo>
                    <a:lnTo>
                      <a:pt x="852" y="951"/>
                    </a:lnTo>
                    <a:lnTo>
                      <a:pt x="851" y="932"/>
                    </a:lnTo>
                    <a:lnTo>
                      <a:pt x="833" y="932"/>
                    </a:lnTo>
                    <a:lnTo>
                      <a:pt x="834" y="947"/>
                    </a:lnTo>
                    <a:lnTo>
                      <a:pt x="834" y="963"/>
                    </a:lnTo>
                    <a:lnTo>
                      <a:pt x="834" y="104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8" name="Google Shape;268;p36"/>
              <p:cNvSpPr/>
              <p:nvPr/>
            </p:nvSpPr>
            <p:spPr>
              <a:xfrm>
                <a:off x="2992438" y="3600450"/>
                <a:ext cx="1466850" cy="273050"/>
              </a:xfrm>
              <a:custGeom>
                <a:rect b="b" l="l" r="r" t="t"/>
                <a:pathLst>
                  <a:path extrusionOk="0" h="516" w="2771">
                    <a:moveTo>
                      <a:pt x="996" y="173"/>
                    </a:moveTo>
                    <a:lnTo>
                      <a:pt x="995" y="160"/>
                    </a:lnTo>
                    <a:lnTo>
                      <a:pt x="993" y="145"/>
                    </a:lnTo>
                    <a:lnTo>
                      <a:pt x="993" y="102"/>
                    </a:lnTo>
                    <a:lnTo>
                      <a:pt x="993" y="93"/>
                    </a:lnTo>
                    <a:lnTo>
                      <a:pt x="992" y="84"/>
                    </a:lnTo>
                    <a:lnTo>
                      <a:pt x="989" y="76"/>
                    </a:lnTo>
                    <a:lnTo>
                      <a:pt x="985" y="68"/>
                    </a:lnTo>
                    <a:lnTo>
                      <a:pt x="983" y="65"/>
                    </a:lnTo>
                    <a:lnTo>
                      <a:pt x="979" y="62"/>
                    </a:lnTo>
                    <a:lnTo>
                      <a:pt x="976" y="59"/>
                    </a:lnTo>
                    <a:lnTo>
                      <a:pt x="972" y="57"/>
                    </a:lnTo>
                    <a:lnTo>
                      <a:pt x="968" y="55"/>
                    </a:lnTo>
                    <a:lnTo>
                      <a:pt x="962" y="54"/>
                    </a:lnTo>
                    <a:lnTo>
                      <a:pt x="957" y="54"/>
                    </a:lnTo>
                    <a:lnTo>
                      <a:pt x="950" y="53"/>
                    </a:lnTo>
                    <a:lnTo>
                      <a:pt x="939" y="54"/>
                    </a:lnTo>
                    <a:lnTo>
                      <a:pt x="930" y="56"/>
                    </a:lnTo>
                    <a:lnTo>
                      <a:pt x="921" y="59"/>
                    </a:lnTo>
                    <a:lnTo>
                      <a:pt x="912" y="64"/>
                    </a:lnTo>
                    <a:lnTo>
                      <a:pt x="918" y="77"/>
                    </a:lnTo>
                    <a:lnTo>
                      <a:pt x="924" y="74"/>
                    </a:lnTo>
                    <a:lnTo>
                      <a:pt x="932" y="72"/>
                    </a:lnTo>
                    <a:lnTo>
                      <a:pt x="939" y="69"/>
                    </a:lnTo>
                    <a:lnTo>
                      <a:pt x="947" y="68"/>
                    </a:lnTo>
                    <a:lnTo>
                      <a:pt x="956" y="69"/>
                    </a:lnTo>
                    <a:lnTo>
                      <a:pt x="961" y="72"/>
                    </a:lnTo>
                    <a:lnTo>
                      <a:pt x="965" y="75"/>
                    </a:lnTo>
                    <a:lnTo>
                      <a:pt x="969" y="78"/>
                    </a:lnTo>
                    <a:lnTo>
                      <a:pt x="971" y="83"/>
                    </a:lnTo>
                    <a:lnTo>
                      <a:pt x="973" y="87"/>
                    </a:lnTo>
                    <a:lnTo>
                      <a:pt x="973" y="92"/>
                    </a:lnTo>
                    <a:lnTo>
                      <a:pt x="973" y="96"/>
                    </a:lnTo>
                    <a:lnTo>
                      <a:pt x="973" y="98"/>
                    </a:lnTo>
                    <a:lnTo>
                      <a:pt x="958" y="99"/>
                    </a:lnTo>
                    <a:lnTo>
                      <a:pt x="944" y="102"/>
                    </a:lnTo>
                    <a:lnTo>
                      <a:pt x="932" y="105"/>
                    </a:lnTo>
                    <a:lnTo>
                      <a:pt x="922" y="109"/>
                    </a:lnTo>
                    <a:lnTo>
                      <a:pt x="918" y="113"/>
                    </a:lnTo>
                    <a:lnTo>
                      <a:pt x="915" y="116"/>
                    </a:lnTo>
                    <a:lnTo>
                      <a:pt x="911" y="120"/>
                    </a:lnTo>
                    <a:lnTo>
                      <a:pt x="909" y="123"/>
                    </a:lnTo>
                    <a:lnTo>
                      <a:pt x="907" y="127"/>
                    </a:lnTo>
                    <a:lnTo>
                      <a:pt x="906" y="132"/>
                    </a:lnTo>
                    <a:lnTo>
                      <a:pt x="905" y="137"/>
                    </a:lnTo>
                    <a:lnTo>
                      <a:pt x="905" y="142"/>
                    </a:lnTo>
                    <a:lnTo>
                      <a:pt x="905" y="148"/>
                    </a:lnTo>
                    <a:lnTo>
                      <a:pt x="907" y="155"/>
                    </a:lnTo>
                    <a:lnTo>
                      <a:pt x="909" y="161"/>
                    </a:lnTo>
                    <a:lnTo>
                      <a:pt x="914" y="165"/>
                    </a:lnTo>
                    <a:lnTo>
                      <a:pt x="918" y="170"/>
                    </a:lnTo>
                    <a:lnTo>
                      <a:pt x="924" y="173"/>
                    </a:lnTo>
                    <a:lnTo>
                      <a:pt x="932" y="175"/>
                    </a:lnTo>
                    <a:lnTo>
                      <a:pt x="939" y="176"/>
                    </a:lnTo>
                    <a:lnTo>
                      <a:pt x="946" y="175"/>
                    </a:lnTo>
                    <a:lnTo>
                      <a:pt x="951" y="174"/>
                    </a:lnTo>
                    <a:lnTo>
                      <a:pt x="956" y="173"/>
                    </a:lnTo>
                    <a:lnTo>
                      <a:pt x="961" y="171"/>
                    </a:lnTo>
                    <a:lnTo>
                      <a:pt x="969" y="165"/>
                    </a:lnTo>
                    <a:lnTo>
                      <a:pt x="974" y="159"/>
                    </a:lnTo>
                    <a:lnTo>
                      <a:pt x="975" y="159"/>
                    </a:lnTo>
                    <a:lnTo>
                      <a:pt x="977" y="173"/>
                    </a:lnTo>
                    <a:lnTo>
                      <a:pt x="996" y="173"/>
                    </a:lnTo>
                    <a:close/>
                    <a:moveTo>
                      <a:pt x="974" y="134"/>
                    </a:moveTo>
                    <a:lnTo>
                      <a:pt x="973" y="137"/>
                    </a:lnTo>
                    <a:lnTo>
                      <a:pt x="973" y="141"/>
                    </a:lnTo>
                    <a:lnTo>
                      <a:pt x="971" y="144"/>
                    </a:lnTo>
                    <a:lnTo>
                      <a:pt x="969" y="147"/>
                    </a:lnTo>
                    <a:lnTo>
                      <a:pt x="966" y="151"/>
                    </a:lnTo>
                    <a:lnTo>
                      <a:pt x="963" y="154"/>
                    </a:lnTo>
                    <a:lnTo>
                      <a:pt x="959" y="156"/>
                    </a:lnTo>
                    <a:lnTo>
                      <a:pt x="955" y="159"/>
                    </a:lnTo>
                    <a:lnTo>
                      <a:pt x="950" y="160"/>
                    </a:lnTo>
                    <a:lnTo>
                      <a:pt x="945" y="161"/>
                    </a:lnTo>
                    <a:lnTo>
                      <a:pt x="941" y="160"/>
                    </a:lnTo>
                    <a:lnTo>
                      <a:pt x="937" y="159"/>
                    </a:lnTo>
                    <a:lnTo>
                      <a:pt x="934" y="157"/>
                    </a:lnTo>
                    <a:lnTo>
                      <a:pt x="931" y="155"/>
                    </a:lnTo>
                    <a:lnTo>
                      <a:pt x="929" y="153"/>
                    </a:lnTo>
                    <a:lnTo>
                      <a:pt x="927" y="148"/>
                    </a:lnTo>
                    <a:lnTo>
                      <a:pt x="925" y="145"/>
                    </a:lnTo>
                    <a:lnTo>
                      <a:pt x="925" y="140"/>
                    </a:lnTo>
                    <a:lnTo>
                      <a:pt x="925" y="136"/>
                    </a:lnTo>
                    <a:lnTo>
                      <a:pt x="927" y="132"/>
                    </a:lnTo>
                    <a:lnTo>
                      <a:pt x="928" y="128"/>
                    </a:lnTo>
                    <a:lnTo>
                      <a:pt x="930" y="126"/>
                    </a:lnTo>
                    <a:lnTo>
                      <a:pt x="935" y="122"/>
                    </a:lnTo>
                    <a:lnTo>
                      <a:pt x="941" y="117"/>
                    </a:lnTo>
                    <a:lnTo>
                      <a:pt x="948" y="115"/>
                    </a:lnTo>
                    <a:lnTo>
                      <a:pt x="957" y="114"/>
                    </a:lnTo>
                    <a:lnTo>
                      <a:pt x="965" y="113"/>
                    </a:lnTo>
                    <a:lnTo>
                      <a:pt x="974" y="113"/>
                    </a:lnTo>
                    <a:lnTo>
                      <a:pt x="974" y="134"/>
                    </a:lnTo>
                    <a:close/>
                    <a:moveTo>
                      <a:pt x="1027" y="173"/>
                    </a:moveTo>
                    <a:lnTo>
                      <a:pt x="1047" y="173"/>
                    </a:lnTo>
                    <a:lnTo>
                      <a:pt x="1047" y="0"/>
                    </a:lnTo>
                    <a:lnTo>
                      <a:pt x="1027" y="0"/>
                    </a:lnTo>
                    <a:lnTo>
                      <a:pt x="1027" y="173"/>
                    </a:lnTo>
                    <a:close/>
                    <a:moveTo>
                      <a:pt x="1211" y="0"/>
                    </a:moveTo>
                    <a:lnTo>
                      <a:pt x="1211" y="71"/>
                    </a:lnTo>
                    <a:lnTo>
                      <a:pt x="1211" y="71"/>
                    </a:lnTo>
                    <a:lnTo>
                      <a:pt x="1208" y="67"/>
                    </a:lnTo>
                    <a:lnTo>
                      <a:pt x="1205" y="64"/>
                    </a:lnTo>
                    <a:lnTo>
                      <a:pt x="1202" y="62"/>
                    </a:lnTo>
                    <a:lnTo>
                      <a:pt x="1198" y="58"/>
                    </a:lnTo>
                    <a:lnTo>
                      <a:pt x="1193" y="56"/>
                    </a:lnTo>
                    <a:lnTo>
                      <a:pt x="1188" y="55"/>
                    </a:lnTo>
                    <a:lnTo>
                      <a:pt x="1182" y="54"/>
                    </a:lnTo>
                    <a:lnTo>
                      <a:pt x="1176" y="53"/>
                    </a:lnTo>
                    <a:lnTo>
                      <a:pt x="1171" y="54"/>
                    </a:lnTo>
                    <a:lnTo>
                      <a:pt x="1165" y="54"/>
                    </a:lnTo>
                    <a:lnTo>
                      <a:pt x="1161" y="56"/>
                    </a:lnTo>
                    <a:lnTo>
                      <a:pt x="1157" y="57"/>
                    </a:lnTo>
                    <a:lnTo>
                      <a:pt x="1147" y="63"/>
                    </a:lnTo>
                    <a:lnTo>
                      <a:pt x="1139" y="69"/>
                    </a:lnTo>
                    <a:lnTo>
                      <a:pt x="1136" y="74"/>
                    </a:lnTo>
                    <a:lnTo>
                      <a:pt x="1134" y="79"/>
                    </a:lnTo>
                    <a:lnTo>
                      <a:pt x="1131" y="84"/>
                    </a:lnTo>
                    <a:lnTo>
                      <a:pt x="1128" y="89"/>
                    </a:lnTo>
                    <a:lnTo>
                      <a:pt x="1127" y="96"/>
                    </a:lnTo>
                    <a:lnTo>
                      <a:pt x="1125" y="103"/>
                    </a:lnTo>
                    <a:lnTo>
                      <a:pt x="1125" y="109"/>
                    </a:lnTo>
                    <a:lnTo>
                      <a:pt x="1124" y="116"/>
                    </a:lnTo>
                    <a:lnTo>
                      <a:pt x="1125" y="130"/>
                    </a:lnTo>
                    <a:lnTo>
                      <a:pt x="1128" y="141"/>
                    </a:lnTo>
                    <a:lnTo>
                      <a:pt x="1133" y="151"/>
                    </a:lnTo>
                    <a:lnTo>
                      <a:pt x="1138" y="160"/>
                    </a:lnTo>
                    <a:lnTo>
                      <a:pt x="1146" y="166"/>
                    </a:lnTo>
                    <a:lnTo>
                      <a:pt x="1154" y="172"/>
                    </a:lnTo>
                    <a:lnTo>
                      <a:pt x="1159" y="174"/>
                    </a:lnTo>
                    <a:lnTo>
                      <a:pt x="1163" y="175"/>
                    </a:lnTo>
                    <a:lnTo>
                      <a:pt x="1168" y="176"/>
                    </a:lnTo>
                    <a:lnTo>
                      <a:pt x="1174" y="176"/>
                    </a:lnTo>
                    <a:lnTo>
                      <a:pt x="1180" y="175"/>
                    </a:lnTo>
                    <a:lnTo>
                      <a:pt x="1187" y="174"/>
                    </a:lnTo>
                    <a:lnTo>
                      <a:pt x="1192" y="172"/>
                    </a:lnTo>
                    <a:lnTo>
                      <a:pt x="1198" y="170"/>
                    </a:lnTo>
                    <a:lnTo>
                      <a:pt x="1202" y="166"/>
                    </a:lnTo>
                    <a:lnTo>
                      <a:pt x="1206" y="162"/>
                    </a:lnTo>
                    <a:lnTo>
                      <a:pt x="1209" y="157"/>
                    </a:lnTo>
                    <a:lnTo>
                      <a:pt x="1213" y="153"/>
                    </a:lnTo>
                    <a:lnTo>
                      <a:pt x="1213" y="153"/>
                    </a:lnTo>
                    <a:lnTo>
                      <a:pt x="1214" y="173"/>
                    </a:lnTo>
                    <a:lnTo>
                      <a:pt x="1232" y="173"/>
                    </a:lnTo>
                    <a:lnTo>
                      <a:pt x="1232" y="160"/>
                    </a:lnTo>
                    <a:lnTo>
                      <a:pt x="1231" y="143"/>
                    </a:lnTo>
                    <a:lnTo>
                      <a:pt x="1231" y="0"/>
                    </a:lnTo>
                    <a:lnTo>
                      <a:pt x="1211" y="0"/>
                    </a:lnTo>
                    <a:close/>
                    <a:moveTo>
                      <a:pt x="1211" y="124"/>
                    </a:moveTo>
                    <a:lnTo>
                      <a:pt x="1211" y="128"/>
                    </a:lnTo>
                    <a:lnTo>
                      <a:pt x="1209" y="133"/>
                    </a:lnTo>
                    <a:lnTo>
                      <a:pt x="1208" y="138"/>
                    </a:lnTo>
                    <a:lnTo>
                      <a:pt x="1205" y="144"/>
                    </a:lnTo>
                    <a:lnTo>
                      <a:pt x="1202" y="148"/>
                    </a:lnTo>
                    <a:lnTo>
                      <a:pt x="1199" y="152"/>
                    </a:lnTo>
                    <a:lnTo>
                      <a:pt x="1194" y="155"/>
                    </a:lnTo>
                    <a:lnTo>
                      <a:pt x="1189" y="157"/>
                    </a:lnTo>
                    <a:lnTo>
                      <a:pt x="1185" y="159"/>
                    </a:lnTo>
                    <a:lnTo>
                      <a:pt x="1179" y="159"/>
                    </a:lnTo>
                    <a:lnTo>
                      <a:pt x="1172" y="157"/>
                    </a:lnTo>
                    <a:lnTo>
                      <a:pt x="1164" y="155"/>
                    </a:lnTo>
                    <a:lnTo>
                      <a:pt x="1159" y="152"/>
                    </a:lnTo>
                    <a:lnTo>
                      <a:pt x="1154" y="146"/>
                    </a:lnTo>
                    <a:lnTo>
                      <a:pt x="1150" y="140"/>
                    </a:lnTo>
                    <a:lnTo>
                      <a:pt x="1148" y="132"/>
                    </a:lnTo>
                    <a:lnTo>
                      <a:pt x="1146" y="124"/>
                    </a:lnTo>
                    <a:lnTo>
                      <a:pt x="1146" y="115"/>
                    </a:lnTo>
                    <a:lnTo>
                      <a:pt x="1146" y="106"/>
                    </a:lnTo>
                    <a:lnTo>
                      <a:pt x="1148" y="97"/>
                    </a:lnTo>
                    <a:lnTo>
                      <a:pt x="1151" y="89"/>
                    </a:lnTo>
                    <a:lnTo>
                      <a:pt x="1154" y="83"/>
                    </a:lnTo>
                    <a:lnTo>
                      <a:pt x="1160" y="77"/>
                    </a:lnTo>
                    <a:lnTo>
                      <a:pt x="1165" y="73"/>
                    </a:lnTo>
                    <a:lnTo>
                      <a:pt x="1172" y="71"/>
                    </a:lnTo>
                    <a:lnTo>
                      <a:pt x="1180" y="69"/>
                    </a:lnTo>
                    <a:lnTo>
                      <a:pt x="1186" y="71"/>
                    </a:lnTo>
                    <a:lnTo>
                      <a:pt x="1191" y="72"/>
                    </a:lnTo>
                    <a:lnTo>
                      <a:pt x="1195" y="74"/>
                    </a:lnTo>
                    <a:lnTo>
                      <a:pt x="1200" y="77"/>
                    </a:lnTo>
                    <a:lnTo>
                      <a:pt x="1203" y="81"/>
                    </a:lnTo>
                    <a:lnTo>
                      <a:pt x="1206" y="85"/>
                    </a:lnTo>
                    <a:lnTo>
                      <a:pt x="1208" y="89"/>
                    </a:lnTo>
                    <a:lnTo>
                      <a:pt x="1209" y="95"/>
                    </a:lnTo>
                    <a:lnTo>
                      <a:pt x="1211" y="99"/>
                    </a:lnTo>
                    <a:lnTo>
                      <a:pt x="1211" y="104"/>
                    </a:lnTo>
                    <a:lnTo>
                      <a:pt x="1211" y="124"/>
                    </a:lnTo>
                    <a:close/>
                    <a:moveTo>
                      <a:pt x="1357" y="118"/>
                    </a:moveTo>
                    <a:lnTo>
                      <a:pt x="1359" y="114"/>
                    </a:lnTo>
                    <a:lnTo>
                      <a:pt x="1359" y="108"/>
                    </a:lnTo>
                    <a:lnTo>
                      <a:pt x="1357" y="99"/>
                    </a:lnTo>
                    <a:lnTo>
                      <a:pt x="1356" y="91"/>
                    </a:lnTo>
                    <a:lnTo>
                      <a:pt x="1353" y="82"/>
                    </a:lnTo>
                    <a:lnTo>
                      <a:pt x="1349" y="73"/>
                    </a:lnTo>
                    <a:lnTo>
                      <a:pt x="1346" y="68"/>
                    </a:lnTo>
                    <a:lnTo>
                      <a:pt x="1342" y="65"/>
                    </a:lnTo>
                    <a:lnTo>
                      <a:pt x="1339" y="62"/>
                    </a:lnTo>
                    <a:lnTo>
                      <a:pt x="1334" y="58"/>
                    </a:lnTo>
                    <a:lnTo>
                      <a:pt x="1329" y="56"/>
                    </a:lnTo>
                    <a:lnTo>
                      <a:pt x="1324" y="55"/>
                    </a:lnTo>
                    <a:lnTo>
                      <a:pt x="1317" y="54"/>
                    </a:lnTo>
                    <a:lnTo>
                      <a:pt x="1311" y="53"/>
                    </a:lnTo>
                    <a:lnTo>
                      <a:pt x="1305" y="54"/>
                    </a:lnTo>
                    <a:lnTo>
                      <a:pt x="1299" y="54"/>
                    </a:lnTo>
                    <a:lnTo>
                      <a:pt x="1294" y="56"/>
                    </a:lnTo>
                    <a:lnTo>
                      <a:pt x="1288" y="58"/>
                    </a:lnTo>
                    <a:lnTo>
                      <a:pt x="1284" y="60"/>
                    </a:lnTo>
                    <a:lnTo>
                      <a:pt x="1280" y="64"/>
                    </a:lnTo>
                    <a:lnTo>
                      <a:pt x="1275" y="67"/>
                    </a:lnTo>
                    <a:lnTo>
                      <a:pt x="1272" y="72"/>
                    </a:lnTo>
                    <a:lnTo>
                      <a:pt x="1266" y="81"/>
                    </a:lnTo>
                    <a:lnTo>
                      <a:pt x="1261" y="92"/>
                    </a:lnTo>
                    <a:lnTo>
                      <a:pt x="1258" y="104"/>
                    </a:lnTo>
                    <a:lnTo>
                      <a:pt x="1258" y="116"/>
                    </a:lnTo>
                    <a:lnTo>
                      <a:pt x="1258" y="130"/>
                    </a:lnTo>
                    <a:lnTo>
                      <a:pt x="1261" y="141"/>
                    </a:lnTo>
                    <a:lnTo>
                      <a:pt x="1263" y="146"/>
                    </a:lnTo>
                    <a:lnTo>
                      <a:pt x="1266" y="151"/>
                    </a:lnTo>
                    <a:lnTo>
                      <a:pt x="1269" y="155"/>
                    </a:lnTo>
                    <a:lnTo>
                      <a:pt x="1272" y="160"/>
                    </a:lnTo>
                    <a:lnTo>
                      <a:pt x="1276" y="163"/>
                    </a:lnTo>
                    <a:lnTo>
                      <a:pt x="1281" y="166"/>
                    </a:lnTo>
                    <a:lnTo>
                      <a:pt x="1285" y="170"/>
                    </a:lnTo>
                    <a:lnTo>
                      <a:pt x="1290" y="172"/>
                    </a:lnTo>
                    <a:lnTo>
                      <a:pt x="1296" y="173"/>
                    </a:lnTo>
                    <a:lnTo>
                      <a:pt x="1301" y="175"/>
                    </a:lnTo>
                    <a:lnTo>
                      <a:pt x="1308" y="175"/>
                    </a:lnTo>
                    <a:lnTo>
                      <a:pt x="1314" y="176"/>
                    </a:lnTo>
                    <a:lnTo>
                      <a:pt x="1326" y="175"/>
                    </a:lnTo>
                    <a:lnTo>
                      <a:pt x="1337" y="173"/>
                    </a:lnTo>
                    <a:lnTo>
                      <a:pt x="1346" y="171"/>
                    </a:lnTo>
                    <a:lnTo>
                      <a:pt x="1352" y="169"/>
                    </a:lnTo>
                    <a:lnTo>
                      <a:pt x="1348" y="153"/>
                    </a:lnTo>
                    <a:lnTo>
                      <a:pt x="1342" y="155"/>
                    </a:lnTo>
                    <a:lnTo>
                      <a:pt x="1335" y="157"/>
                    </a:lnTo>
                    <a:lnTo>
                      <a:pt x="1326" y="159"/>
                    </a:lnTo>
                    <a:lnTo>
                      <a:pt x="1316" y="160"/>
                    </a:lnTo>
                    <a:lnTo>
                      <a:pt x="1309" y="159"/>
                    </a:lnTo>
                    <a:lnTo>
                      <a:pt x="1301" y="157"/>
                    </a:lnTo>
                    <a:lnTo>
                      <a:pt x="1295" y="154"/>
                    </a:lnTo>
                    <a:lnTo>
                      <a:pt x="1289" y="150"/>
                    </a:lnTo>
                    <a:lnTo>
                      <a:pt x="1284" y="144"/>
                    </a:lnTo>
                    <a:lnTo>
                      <a:pt x="1281" y="137"/>
                    </a:lnTo>
                    <a:lnTo>
                      <a:pt x="1279" y="128"/>
                    </a:lnTo>
                    <a:lnTo>
                      <a:pt x="1278" y="118"/>
                    </a:lnTo>
                    <a:lnTo>
                      <a:pt x="1357" y="118"/>
                    </a:lnTo>
                    <a:close/>
                    <a:moveTo>
                      <a:pt x="1278" y="103"/>
                    </a:moveTo>
                    <a:lnTo>
                      <a:pt x="1279" y="97"/>
                    </a:lnTo>
                    <a:lnTo>
                      <a:pt x="1281" y="92"/>
                    </a:lnTo>
                    <a:lnTo>
                      <a:pt x="1283" y="86"/>
                    </a:lnTo>
                    <a:lnTo>
                      <a:pt x="1286" y="81"/>
                    </a:lnTo>
                    <a:lnTo>
                      <a:pt x="1290" y="75"/>
                    </a:lnTo>
                    <a:lnTo>
                      <a:pt x="1296" y="72"/>
                    </a:lnTo>
                    <a:lnTo>
                      <a:pt x="1302" y="69"/>
                    </a:lnTo>
                    <a:lnTo>
                      <a:pt x="1310" y="68"/>
                    </a:lnTo>
                    <a:lnTo>
                      <a:pt x="1317" y="69"/>
                    </a:lnTo>
                    <a:lnTo>
                      <a:pt x="1324" y="72"/>
                    </a:lnTo>
                    <a:lnTo>
                      <a:pt x="1329" y="76"/>
                    </a:lnTo>
                    <a:lnTo>
                      <a:pt x="1333" y="81"/>
                    </a:lnTo>
                    <a:lnTo>
                      <a:pt x="1336" y="86"/>
                    </a:lnTo>
                    <a:lnTo>
                      <a:pt x="1337" y="92"/>
                    </a:lnTo>
                    <a:lnTo>
                      <a:pt x="1338" y="97"/>
                    </a:lnTo>
                    <a:lnTo>
                      <a:pt x="1338" y="103"/>
                    </a:lnTo>
                    <a:lnTo>
                      <a:pt x="1278" y="103"/>
                    </a:lnTo>
                    <a:close/>
                    <a:moveTo>
                      <a:pt x="1438" y="27"/>
                    </a:moveTo>
                    <a:lnTo>
                      <a:pt x="1438" y="56"/>
                    </a:lnTo>
                    <a:lnTo>
                      <a:pt x="1421" y="56"/>
                    </a:lnTo>
                    <a:lnTo>
                      <a:pt x="1421" y="72"/>
                    </a:lnTo>
                    <a:lnTo>
                      <a:pt x="1438" y="72"/>
                    </a:lnTo>
                    <a:lnTo>
                      <a:pt x="1438" y="136"/>
                    </a:lnTo>
                    <a:lnTo>
                      <a:pt x="1440" y="146"/>
                    </a:lnTo>
                    <a:lnTo>
                      <a:pt x="1441" y="154"/>
                    </a:lnTo>
                    <a:lnTo>
                      <a:pt x="1443" y="162"/>
                    </a:lnTo>
                    <a:lnTo>
                      <a:pt x="1447" y="166"/>
                    </a:lnTo>
                    <a:lnTo>
                      <a:pt x="1451" y="171"/>
                    </a:lnTo>
                    <a:lnTo>
                      <a:pt x="1456" y="173"/>
                    </a:lnTo>
                    <a:lnTo>
                      <a:pt x="1462" y="175"/>
                    </a:lnTo>
                    <a:lnTo>
                      <a:pt x="1469" y="176"/>
                    </a:lnTo>
                    <a:lnTo>
                      <a:pt x="1479" y="175"/>
                    </a:lnTo>
                    <a:lnTo>
                      <a:pt x="1487" y="173"/>
                    </a:lnTo>
                    <a:lnTo>
                      <a:pt x="1487" y="157"/>
                    </a:lnTo>
                    <a:lnTo>
                      <a:pt x="1482" y="157"/>
                    </a:lnTo>
                    <a:lnTo>
                      <a:pt x="1474" y="159"/>
                    </a:lnTo>
                    <a:lnTo>
                      <a:pt x="1471" y="157"/>
                    </a:lnTo>
                    <a:lnTo>
                      <a:pt x="1468" y="156"/>
                    </a:lnTo>
                    <a:lnTo>
                      <a:pt x="1464" y="155"/>
                    </a:lnTo>
                    <a:lnTo>
                      <a:pt x="1462" y="152"/>
                    </a:lnTo>
                    <a:lnTo>
                      <a:pt x="1461" y="150"/>
                    </a:lnTo>
                    <a:lnTo>
                      <a:pt x="1460" y="145"/>
                    </a:lnTo>
                    <a:lnTo>
                      <a:pt x="1459" y="141"/>
                    </a:lnTo>
                    <a:lnTo>
                      <a:pt x="1459" y="135"/>
                    </a:lnTo>
                    <a:lnTo>
                      <a:pt x="1459" y="72"/>
                    </a:lnTo>
                    <a:lnTo>
                      <a:pt x="1489" y="72"/>
                    </a:lnTo>
                    <a:lnTo>
                      <a:pt x="1489" y="56"/>
                    </a:lnTo>
                    <a:lnTo>
                      <a:pt x="1459" y="56"/>
                    </a:lnTo>
                    <a:lnTo>
                      <a:pt x="1459" y="21"/>
                    </a:lnTo>
                    <a:lnTo>
                      <a:pt x="1438" y="27"/>
                    </a:lnTo>
                    <a:close/>
                    <a:moveTo>
                      <a:pt x="1512" y="173"/>
                    </a:moveTo>
                    <a:lnTo>
                      <a:pt x="1532" y="173"/>
                    </a:lnTo>
                    <a:lnTo>
                      <a:pt x="1532" y="111"/>
                    </a:lnTo>
                    <a:lnTo>
                      <a:pt x="1532" y="105"/>
                    </a:lnTo>
                    <a:lnTo>
                      <a:pt x="1533" y="101"/>
                    </a:lnTo>
                    <a:lnTo>
                      <a:pt x="1535" y="95"/>
                    </a:lnTo>
                    <a:lnTo>
                      <a:pt x="1537" y="89"/>
                    </a:lnTo>
                    <a:lnTo>
                      <a:pt x="1540" y="85"/>
                    </a:lnTo>
                    <a:lnTo>
                      <a:pt x="1543" y="81"/>
                    </a:lnTo>
                    <a:lnTo>
                      <a:pt x="1546" y="77"/>
                    </a:lnTo>
                    <a:lnTo>
                      <a:pt x="1551" y="75"/>
                    </a:lnTo>
                    <a:lnTo>
                      <a:pt x="1556" y="74"/>
                    </a:lnTo>
                    <a:lnTo>
                      <a:pt x="1562" y="73"/>
                    </a:lnTo>
                    <a:lnTo>
                      <a:pt x="1565" y="74"/>
                    </a:lnTo>
                    <a:lnTo>
                      <a:pt x="1568" y="74"/>
                    </a:lnTo>
                    <a:lnTo>
                      <a:pt x="1568" y="54"/>
                    </a:lnTo>
                    <a:lnTo>
                      <a:pt x="1566" y="53"/>
                    </a:lnTo>
                    <a:lnTo>
                      <a:pt x="1563" y="53"/>
                    </a:lnTo>
                    <a:lnTo>
                      <a:pt x="1557" y="54"/>
                    </a:lnTo>
                    <a:lnTo>
                      <a:pt x="1553" y="55"/>
                    </a:lnTo>
                    <a:lnTo>
                      <a:pt x="1548" y="57"/>
                    </a:lnTo>
                    <a:lnTo>
                      <a:pt x="1543" y="60"/>
                    </a:lnTo>
                    <a:lnTo>
                      <a:pt x="1540" y="64"/>
                    </a:lnTo>
                    <a:lnTo>
                      <a:pt x="1536" y="68"/>
                    </a:lnTo>
                    <a:lnTo>
                      <a:pt x="1533" y="73"/>
                    </a:lnTo>
                    <a:lnTo>
                      <a:pt x="1531" y="78"/>
                    </a:lnTo>
                    <a:lnTo>
                      <a:pt x="1530" y="78"/>
                    </a:lnTo>
                    <a:lnTo>
                      <a:pt x="1529" y="56"/>
                    </a:lnTo>
                    <a:lnTo>
                      <a:pt x="1511" y="56"/>
                    </a:lnTo>
                    <a:lnTo>
                      <a:pt x="1512" y="64"/>
                    </a:lnTo>
                    <a:lnTo>
                      <a:pt x="1512" y="73"/>
                    </a:lnTo>
                    <a:lnTo>
                      <a:pt x="1512" y="83"/>
                    </a:lnTo>
                    <a:lnTo>
                      <a:pt x="1512" y="93"/>
                    </a:lnTo>
                    <a:lnTo>
                      <a:pt x="1512" y="173"/>
                    </a:lnTo>
                    <a:close/>
                    <a:moveTo>
                      <a:pt x="1670" y="173"/>
                    </a:moveTo>
                    <a:lnTo>
                      <a:pt x="1668" y="160"/>
                    </a:lnTo>
                    <a:lnTo>
                      <a:pt x="1668" y="145"/>
                    </a:lnTo>
                    <a:lnTo>
                      <a:pt x="1668" y="102"/>
                    </a:lnTo>
                    <a:lnTo>
                      <a:pt x="1667" y="93"/>
                    </a:lnTo>
                    <a:lnTo>
                      <a:pt x="1666" y="84"/>
                    </a:lnTo>
                    <a:lnTo>
                      <a:pt x="1663" y="76"/>
                    </a:lnTo>
                    <a:lnTo>
                      <a:pt x="1660" y="68"/>
                    </a:lnTo>
                    <a:lnTo>
                      <a:pt x="1657" y="65"/>
                    </a:lnTo>
                    <a:lnTo>
                      <a:pt x="1653" y="62"/>
                    </a:lnTo>
                    <a:lnTo>
                      <a:pt x="1650" y="59"/>
                    </a:lnTo>
                    <a:lnTo>
                      <a:pt x="1646" y="57"/>
                    </a:lnTo>
                    <a:lnTo>
                      <a:pt x="1641" y="55"/>
                    </a:lnTo>
                    <a:lnTo>
                      <a:pt x="1636" y="54"/>
                    </a:lnTo>
                    <a:lnTo>
                      <a:pt x="1631" y="54"/>
                    </a:lnTo>
                    <a:lnTo>
                      <a:pt x="1624" y="53"/>
                    </a:lnTo>
                    <a:lnTo>
                      <a:pt x="1614" y="54"/>
                    </a:lnTo>
                    <a:lnTo>
                      <a:pt x="1604" y="56"/>
                    </a:lnTo>
                    <a:lnTo>
                      <a:pt x="1595" y="59"/>
                    </a:lnTo>
                    <a:lnTo>
                      <a:pt x="1587" y="64"/>
                    </a:lnTo>
                    <a:lnTo>
                      <a:pt x="1592" y="77"/>
                    </a:lnTo>
                    <a:lnTo>
                      <a:pt x="1598" y="74"/>
                    </a:lnTo>
                    <a:lnTo>
                      <a:pt x="1606" y="72"/>
                    </a:lnTo>
                    <a:lnTo>
                      <a:pt x="1613" y="69"/>
                    </a:lnTo>
                    <a:lnTo>
                      <a:pt x="1622" y="68"/>
                    </a:lnTo>
                    <a:lnTo>
                      <a:pt x="1630" y="69"/>
                    </a:lnTo>
                    <a:lnTo>
                      <a:pt x="1635" y="72"/>
                    </a:lnTo>
                    <a:lnTo>
                      <a:pt x="1640" y="75"/>
                    </a:lnTo>
                    <a:lnTo>
                      <a:pt x="1644" y="78"/>
                    </a:lnTo>
                    <a:lnTo>
                      <a:pt x="1646" y="83"/>
                    </a:lnTo>
                    <a:lnTo>
                      <a:pt x="1647" y="87"/>
                    </a:lnTo>
                    <a:lnTo>
                      <a:pt x="1647" y="92"/>
                    </a:lnTo>
                    <a:lnTo>
                      <a:pt x="1648" y="96"/>
                    </a:lnTo>
                    <a:lnTo>
                      <a:pt x="1648" y="98"/>
                    </a:lnTo>
                    <a:lnTo>
                      <a:pt x="1632" y="99"/>
                    </a:lnTo>
                    <a:lnTo>
                      <a:pt x="1618" y="102"/>
                    </a:lnTo>
                    <a:lnTo>
                      <a:pt x="1607" y="105"/>
                    </a:lnTo>
                    <a:lnTo>
                      <a:pt x="1597" y="109"/>
                    </a:lnTo>
                    <a:lnTo>
                      <a:pt x="1593" y="113"/>
                    </a:lnTo>
                    <a:lnTo>
                      <a:pt x="1589" y="116"/>
                    </a:lnTo>
                    <a:lnTo>
                      <a:pt x="1586" y="120"/>
                    </a:lnTo>
                    <a:lnTo>
                      <a:pt x="1583" y="123"/>
                    </a:lnTo>
                    <a:lnTo>
                      <a:pt x="1581" y="127"/>
                    </a:lnTo>
                    <a:lnTo>
                      <a:pt x="1580" y="132"/>
                    </a:lnTo>
                    <a:lnTo>
                      <a:pt x="1579" y="137"/>
                    </a:lnTo>
                    <a:lnTo>
                      <a:pt x="1579" y="142"/>
                    </a:lnTo>
                    <a:lnTo>
                      <a:pt x="1580" y="148"/>
                    </a:lnTo>
                    <a:lnTo>
                      <a:pt x="1581" y="155"/>
                    </a:lnTo>
                    <a:lnTo>
                      <a:pt x="1584" y="161"/>
                    </a:lnTo>
                    <a:lnTo>
                      <a:pt x="1587" y="165"/>
                    </a:lnTo>
                    <a:lnTo>
                      <a:pt x="1593" y="170"/>
                    </a:lnTo>
                    <a:lnTo>
                      <a:pt x="1598" y="173"/>
                    </a:lnTo>
                    <a:lnTo>
                      <a:pt x="1606" y="175"/>
                    </a:lnTo>
                    <a:lnTo>
                      <a:pt x="1613" y="176"/>
                    </a:lnTo>
                    <a:lnTo>
                      <a:pt x="1620" y="175"/>
                    </a:lnTo>
                    <a:lnTo>
                      <a:pt x="1625" y="174"/>
                    </a:lnTo>
                    <a:lnTo>
                      <a:pt x="1631" y="173"/>
                    </a:lnTo>
                    <a:lnTo>
                      <a:pt x="1635" y="171"/>
                    </a:lnTo>
                    <a:lnTo>
                      <a:pt x="1643" y="165"/>
                    </a:lnTo>
                    <a:lnTo>
                      <a:pt x="1649" y="159"/>
                    </a:lnTo>
                    <a:lnTo>
                      <a:pt x="1649" y="159"/>
                    </a:lnTo>
                    <a:lnTo>
                      <a:pt x="1651" y="173"/>
                    </a:lnTo>
                    <a:lnTo>
                      <a:pt x="1670" y="173"/>
                    </a:lnTo>
                    <a:close/>
                    <a:moveTo>
                      <a:pt x="1648" y="134"/>
                    </a:moveTo>
                    <a:lnTo>
                      <a:pt x="1648" y="137"/>
                    </a:lnTo>
                    <a:lnTo>
                      <a:pt x="1647" y="141"/>
                    </a:lnTo>
                    <a:lnTo>
                      <a:pt x="1646" y="144"/>
                    </a:lnTo>
                    <a:lnTo>
                      <a:pt x="1644" y="147"/>
                    </a:lnTo>
                    <a:lnTo>
                      <a:pt x="1640" y="151"/>
                    </a:lnTo>
                    <a:lnTo>
                      <a:pt x="1637" y="154"/>
                    </a:lnTo>
                    <a:lnTo>
                      <a:pt x="1634" y="156"/>
                    </a:lnTo>
                    <a:lnTo>
                      <a:pt x="1630" y="159"/>
                    </a:lnTo>
                    <a:lnTo>
                      <a:pt x="1624" y="160"/>
                    </a:lnTo>
                    <a:lnTo>
                      <a:pt x="1619" y="161"/>
                    </a:lnTo>
                    <a:lnTo>
                      <a:pt x="1616" y="160"/>
                    </a:lnTo>
                    <a:lnTo>
                      <a:pt x="1611" y="159"/>
                    </a:lnTo>
                    <a:lnTo>
                      <a:pt x="1608" y="157"/>
                    </a:lnTo>
                    <a:lnTo>
                      <a:pt x="1606" y="155"/>
                    </a:lnTo>
                    <a:lnTo>
                      <a:pt x="1603" y="153"/>
                    </a:lnTo>
                    <a:lnTo>
                      <a:pt x="1602" y="148"/>
                    </a:lnTo>
                    <a:lnTo>
                      <a:pt x="1600" y="145"/>
                    </a:lnTo>
                    <a:lnTo>
                      <a:pt x="1599" y="140"/>
                    </a:lnTo>
                    <a:lnTo>
                      <a:pt x="1600" y="136"/>
                    </a:lnTo>
                    <a:lnTo>
                      <a:pt x="1600" y="132"/>
                    </a:lnTo>
                    <a:lnTo>
                      <a:pt x="1603" y="128"/>
                    </a:lnTo>
                    <a:lnTo>
                      <a:pt x="1604" y="126"/>
                    </a:lnTo>
                    <a:lnTo>
                      <a:pt x="1609" y="122"/>
                    </a:lnTo>
                    <a:lnTo>
                      <a:pt x="1616" y="117"/>
                    </a:lnTo>
                    <a:lnTo>
                      <a:pt x="1623" y="115"/>
                    </a:lnTo>
                    <a:lnTo>
                      <a:pt x="1631" y="114"/>
                    </a:lnTo>
                    <a:lnTo>
                      <a:pt x="1639" y="113"/>
                    </a:lnTo>
                    <a:lnTo>
                      <a:pt x="1648" y="113"/>
                    </a:lnTo>
                    <a:lnTo>
                      <a:pt x="1648" y="134"/>
                    </a:lnTo>
                    <a:close/>
                    <a:moveTo>
                      <a:pt x="1718" y="173"/>
                    </a:moveTo>
                    <a:lnTo>
                      <a:pt x="1719" y="154"/>
                    </a:lnTo>
                    <a:lnTo>
                      <a:pt x="1720" y="154"/>
                    </a:lnTo>
                    <a:lnTo>
                      <a:pt x="1724" y="160"/>
                    </a:lnTo>
                    <a:lnTo>
                      <a:pt x="1728" y="164"/>
                    </a:lnTo>
                    <a:lnTo>
                      <a:pt x="1731" y="167"/>
                    </a:lnTo>
                    <a:lnTo>
                      <a:pt x="1737" y="171"/>
                    </a:lnTo>
                    <a:lnTo>
                      <a:pt x="1741" y="173"/>
                    </a:lnTo>
                    <a:lnTo>
                      <a:pt x="1746" y="175"/>
                    </a:lnTo>
                    <a:lnTo>
                      <a:pt x="1753" y="175"/>
                    </a:lnTo>
                    <a:lnTo>
                      <a:pt x="1758" y="176"/>
                    </a:lnTo>
                    <a:lnTo>
                      <a:pt x="1768" y="175"/>
                    </a:lnTo>
                    <a:lnTo>
                      <a:pt x="1778" y="172"/>
                    </a:lnTo>
                    <a:lnTo>
                      <a:pt x="1786" y="167"/>
                    </a:lnTo>
                    <a:lnTo>
                      <a:pt x="1794" y="161"/>
                    </a:lnTo>
                    <a:lnTo>
                      <a:pt x="1797" y="156"/>
                    </a:lnTo>
                    <a:lnTo>
                      <a:pt x="1800" y="152"/>
                    </a:lnTo>
                    <a:lnTo>
                      <a:pt x="1802" y="146"/>
                    </a:lnTo>
                    <a:lnTo>
                      <a:pt x="1806" y="141"/>
                    </a:lnTo>
                    <a:lnTo>
                      <a:pt x="1807" y="134"/>
                    </a:lnTo>
                    <a:lnTo>
                      <a:pt x="1809" y="127"/>
                    </a:lnTo>
                    <a:lnTo>
                      <a:pt x="1809" y="121"/>
                    </a:lnTo>
                    <a:lnTo>
                      <a:pt x="1810" y="113"/>
                    </a:lnTo>
                    <a:lnTo>
                      <a:pt x="1809" y="101"/>
                    </a:lnTo>
                    <a:lnTo>
                      <a:pt x="1806" y="88"/>
                    </a:lnTo>
                    <a:lnTo>
                      <a:pt x="1802" y="78"/>
                    </a:lnTo>
                    <a:lnTo>
                      <a:pt x="1796" y="69"/>
                    </a:lnTo>
                    <a:lnTo>
                      <a:pt x="1789" y="63"/>
                    </a:lnTo>
                    <a:lnTo>
                      <a:pt x="1781" y="57"/>
                    </a:lnTo>
                    <a:lnTo>
                      <a:pt x="1776" y="56"/>
                    </a:lnTo>
                    <a:lnTo>
                      <a:pt x="1772" y="54"/>
                    </a:lnTo>
                    <a:lnTo>
                      <a:pt x="1767" y="54"/>
                    </a:lnTo>
                    <a:lnTo>
                      <a:pt x="1761" y="53"/>
                    </a:lnTo>
                    <a:lnTo>
                      <a:pt x="1755" y="54"/>
                    </a:lnTo>
                    <a:lnTo>
                      <a:pt x="1748" y="55"/>
                    </a:lnTo>
                    <a:lnTo>
                      <a:pt x="1743" y="56"/>
                    </a:lnTo>
                    <a:lnTo>
                      <a:pt x="1738" y="59"/>
                    </a:lnTo>
                    <a:lnTo>
                      <a:pt x="1733" y="62"/>
                    </a:lnTo>
                    <a:lnTo>
                      <a:pt x="1729" y="66"/>
                    </a:lnTo>
                    <a:lnTo>
                      <a:pt x="1726" y="71"/>
                    </a:lnTo>
                    <a:lnTo>
                      <a:pt x="1722" y="75"/>
                    </a:lnTo>
                    <a:lnTo>
                      <a:pt x="1722" y="75"/>
                    </a:lnTo>
                    <a:lnTo>
                      <a:pt x="1722" y="0"/>
                    </a:lnTo>
                    <a:lnTo>
                      <a:pt x="1702" y="0"/>
                    </a:lnTo>
                    <a:lnTo>
                      <a:pt x="1702" y="143"/>
                    </a:lnTo>
                    <a:lnTo>
                      <a:pt x="1701" y="160"/>
                    </a:lnTo>
                    <a:lnTo>
                      <a:pt x="1701" y="173"/>
                    </a:lnTo>
                    <a:lnTo>
                      <a:pt x="1718" y="173"/>
                    </a:lnTo>
                    <a:close/>
                    <a:moveTo>
                      <a:pt x="1722" y="105"/>
                    </a:moveTo>
                    <a:lnTo>
                      <a:pt x="1722" y="101"/>
                    </a:lnTo>
                    <a:lnTo>
                      <a:pt x="1724" y="96"/>
                    </a:lnTo>
                    <a:lnTo>
                      <a:pt x="1726" y="91"/>
                    </a:lnTo>
                    <a:lnTo>
                      <a:pt x="1728" y="85"/>
                    </a:lnTo>
                    <a:lnTo>
                      <a:pt x="1731" y="81"/>
                    </a:lnTo>
                    <a:lnTo>
                      <a:pt x="1735" y="77"/>
                    </a:lnTo>
                    <a:lnTo>
                      <a:pt x="1740" y="74"/>
                    </a:lnTo>
                    <a:lnTo>
                      <a:pt x="1744" y="72"/>
                    </a:lnTo>
                    <a:lnTo>
                      <a:pt x="1749" y="71"/>
                    </a:lnTo>
                    <a:lnTo>
                      <a:pt x="1755" y="71"/>
                    </a:lnTo>
                    <a:lnTo>
                      <a:pt x="1762" y="71"/>
                    </a:lnTo>
                    <a:lnTo>
                      <a:pt x="1770" y="74"/>
                    </a:lnTo>
                    <a:lnTo>
                      <a:pt x="1775" y="77"/>
                    </a:lnTo>
                    <a:lnTo>
                      <a:pt x="1780" y="83"/>
                    </a:lnTo>
                    <a:lnTo>
                      <a:pt x="1784" y="89"/>
                    </a:lnTo>
                    <a:lnTo>
                      <a:pt x="1786" y="97"/>
                    </a:lnTo>
                    <a:lnTo>
                      <a:pt x="1788" y="105"/>
                    </a:lnTo>
                    <a:lnTo>
                      <a:pt x="1788" y="114"/>
                    </a:lnTo>
                    <a:lnTo>
                      <a:pt x="1788" y="124"/>
                    </a:lnTo>
                    <a:lnTo>
                      <a:pt x="1786" y="132"/>
                    </a:lnTo>
                    <a:lnTo>
                      <a:pt x="1784" y="140"/>
                    </a:lnTo>
                    <a:lnTo>
                      <a:pt x="1780" y="146"/>
                    </a:lnTo>
                    <a:lnTo>
                      <a:pt x="1774" y="152"/>
                    </a:lnTo>
                    <a:lnTo>
                      <a:pt x="1769" y="156"/>
                    </a:lnTo>
                    <a:lnTo>
                      <a:pt x="1761" y="159"/>
                    </a:lnTo>
                    <a:lnTo>
                      <a:pt x="1754" y="159"/>
                    </a:lnTo>
                    <a:lnTo>
                      <a:pt x="1748" y="159"/>
                    </a:lnTo>
                    <a:lnTo>
                      <a:pt x="1743" y="157"/>
                    </a:lnTo>
                    <a:lnTo>
                      <a:pt x="1739" y="155"/>
                    </a:lnTo>
                    <a:lnTo>
                      <a:pt x="1734" y="152"/>
                    </a:lnTo>
                    <a:lnTo>
                      <a:pt x="1731" y="148"/>
                    </a:lnTo>
                    <a:lnTo>
                      <a:pt x="1728" y="144"/>
                    </a:lnTo>
                    <a:lnTo>
                      <a:pt x="1725" y="140"/>
                    </a:lnTo>
                    <a:lnTo>
                      <a:pt x="1724" y="134"/>
                    </a:lnTo>
                    <a:lnTo>
                      <a:pt x="1722" y="131"/>
                    </a:lnTo>
                    <a:lnTo>
                      <a:pt x="1722" y="126"/>
                    </a:lnTo>
                    <a:lnTo>
                      <a:pt x="1722" y="105"/>
                    </a:lnTo>
                    <a:close/>
                    <a:moveTo>
                      <a:pt x="1918" y="173"/>
                    </a:moveTo>
                    <a:lnTo>
                      <a:pt x="1916" y="160"/>
                    </a:lnTo>
                    <a:lnTo>
                      <a:pt x="1916" y="145"/>
                    </a:lnTo>
                    <a:lnTo>
                      <a:pt x="1916" y="102"/>
                    </a:lnTo>
                    <a:lnTo>
                      <a:pt x="1916" y="93"/>
                    </a:lnTo>
                    <a:lnTo>
                      <a:pt x="1914" y="84"/>
                    </a:lnTo>
                    <a:lnTo>
                      <a:pt x="1911" y="76"/>
                    </a:lnTo>
                    <a:lnTo>
                      <a:pt x="1907" y="68"/>
                    </a:lnTo>
                    <a:lnTo>
                      <a:pt x="1905" y="65"/>
                    </a:lnTo>
                    <a:lnTo>
                      <a:pt x="1902" y="62"/>
                    </a:lnTo>
                    <a:lnTo>
                      <a:pt x="1899" y="59"/>
                    </a:lnTo>
                    <a:lnTo>
                      <a:pt x="1894" y="57"/>
                    </a:lnTo>
                    <a:lnTo>
                      <a:pt x="1890" y="55"/>
                    </a:lnTo>
                    <a:lnTo>
                      <a:pt x="1884" y="54"/>
                    </a:lnTo>
                    <a:lnTo>
                      <a:pt x="1879" y="54"/>
                    </a:lnTo>
                    <a:lnTo>
                      <a:pt x="1873" y="53"/>
                    </a:lnTo>
                    <a:lnTo>
                      <a:pt x="1862" y="54"/>
                    </a:lnTo>
                    <a:lnTo>
                      <a:pt x="1852" y="56"/>
                    </a:lnTo>
                    <a:lnTo>
                      <a:pt x="1842" y="59"/>
                    </a:lnTo>
                    <a:lnTo>
                      <a:pt x="1835" y="64"/>
                    </a:lnTo>
                    <a:lnTo>
                      <a:pt x="1840" y="77"/>
                    </a:lnTo>
                    <a:lnTo>
                      <a:pt x="1847" y="74"/>
                    </a:lnTo>
                    <a:lnTo>
                      <a:pt x="1853" y="72"/>
                    </a:lnTo>
                    <a:lnTo>
                      <a:pt x="1862" y="69"/>
                    </a:lnTo>
                    <a:lnTo>
                      <a:pt x="1869" y="68"/>
                    </a:lnTo>
                    <a:lnTo>
                      <a:pt x="1877" y="69"/>
                    </a:lnTo>
                    <a:lnTo>
                      <a:pt x="1883" y="72"/>
                    </a:lnTo>
                    <a:lnTo>
                      <a:pt x="1888" y="75"/>
                    </a:lnTo>
                    <a:lnTo>
                      <a:pt x="1891" y="78"/>
                    </a:lnTo>
                    <a:lnTo>
                      <a:pt x="1893" y="83"/>
                    </a:lnTo>
                    <a:lnTo>
                      <a:pt x="1894" y="87"/>
                    </a:lnTo>
                    <a:lnTo>
                      <a:pt x="1895" y="92"/>
                    </a:lnTo>
                    <a:lnTo>
                      <a:pt x="1895" y="96"/>
                    </a:lnTo>
                    <a:lnTo>
                      <a:pt x="1895" y="98"/>
                    </a:lnTo>
                    <a:lnTo>
                      <a:pt x="1880" y="99"/>
                    </a:lnTo>
                    <a:lnTo>
                      <a:pt x="1866" y="102"/>
                    </a:lnTo>
                    <a:lnTo>
                      <a:pt x="1854" y="105"/>
                    </a:lnTo>
                    <a:lnTo>
                      <a:pt x="1845" y="109"/>
                    </a:lnTo>
                    <a:lnTo>
                      <a:pt x="1840" y="113"/>
                    </a:lnTo>
                    <a:lnTo>
                      <a:pt x="1837" y="116"/>
                    </a:lnTo>
                    <a:lnTo>
                      <a:pt x="1834" y="120"/>
                    </a:lnTo>
                    <a:lnTo>
                      <a:pt x="1832" y="123"/>
                    </a:lnTo>
                    <a:lnTo>
                      <a:pt x="1829" y="127"/>
                    </a:lnTo>
                    <a:lnTo>
                      <a:pt x="1828" y="132"/>
                    </a:lnTo>
                    <a:lnTo>
                      <a:pt x="1827" y="137"/>
                    </a:lnTo>
                    <a:lnTo>
                      <a:pt x="1827" y="142"/>
                    </a:lnTo>
                    <a:lnTo>
                      <a:pt x="1827" y="148"/>
                    </a:lnTo>
                    <a:lnTo>
                      <a:pt x="1829" y="155"/>
                    </a:lnTo>
                    <a:lnTo>
                      <a:pt x="1832" y="161"/>
                    </a:lnTo>
                    <a:lnTo>
                      <a:pt x="1836" y="165"/>
                    </a:lnTo>
                    <a:lnTo>
                      <a:pt x="1840" y="170"/>
                    </a:lnTo>
                    <a:lnTo>
                      <a:pt x="1847" y="173"/>
                    </a:lnTo>
                    <a:lnTo>
                      <a:pt x="1853" y="175"/>
                    </a:lnTo>
                    <a:lnTo>
                      <a:pt x="1862" y="176"/>
                    </a:lnTo>
                    <a:lnTo>
                      <a:pt x="1867" y="175"/>
                    </a:lnTo>
                    <a:lnTo>
                      <a:pt x="1873" y="174"/>
                    </a:lnTo>
                    <a:lnTo>
                      <a:pt x="1878" y="173"/>
                    </a:lnTo>
                    <a:lnTo>
                      <a:pt x="1882" y="171"/>
                    </a:lnTo>
                    <a:lnTo>
                      <a:pt x="1891" y="165"/>
                    </a:lnTo>
                    <a:lnTo>
                      <a:pt x="1896" y="159"/>
                    </a:lnTo>
                    <a:lnTo>
                      <a:pt x="1897" y="159"/>
                    </a:lnTo>
                    <a:lnTo>
                      <a:pt x="1899" y="173"/>
                    </a:lnTo>
                    <a:lnTo>
                      <a:pt x="1918" y="173"/>
                    </a:lnTo>
                    <a:close/>
                    <a:moveTo>
                      <a:pt x="1896" y="134"/>
                    </a:moveTo>
                    <a:lnTo>
                      <a:pt x="1895" y="137"/>
                    </a:lnTo>
                    <a:lnTo>
                      <a:pt x="1894" y="141"/>
                    </a:lnTo>
                    <a:lnTo>
                      <a:pt x="1893" y="144"/>
                    </a:lnTo>
                    <a:lnTo>
                      <a:pt x="1891" y="147"/>
                    </a:lnTo>
                    <a:lnTo>
                      <a:pt x="1889" y="151"/>
                    </a:lnTo>
                    <a:lnTo>
                      <a:pt x="1886" y="154"/>
                    </a:lnTo>
                    <a:lnTo>
                      <a:pt x="1881" y="156"/>
                    </a:lnTo>
                    <a:lnTo>
                      <a:pt x="1877" y="159"/>
                    </a:lnTo>
                    <a:lnTo>
                      <a:pt x="1873" y="160"/>
                    </a:lnTo>
                    <a:lnTo>
                      <a:pt x="1867" y="161"/>
                    </a:lnTo>
                    <a:lnTo>
                      <a:pt x="1863" y="160"/>
                    </a:lnTo>
                    <a:lnTo>
                      <a:pt x="1860" y="159"/>
                    </a:lnTo>
                    <a:lnTo>
                      <a:pt x="1856" y="157"/>
                    </a:lnTo>
                    <a:lnTo>
                      <a:pt x="1853" y="155"/>
                    </a:lnTo>
                    <a:lnTo>
                      <a:pt x="1851" y="153"/>
                    </a:lnTo>
                    <a:lnTo>
                      <a:pt x="1849" y="148"/>
                    </a:lnTo>
                    <a:lnTo>
                      <a:pt x="1848" y="145"/>
                    </a:lnTo>
                    <a:lnTo>
                      <a:pt x="1848" y="140"/>
                    </a:lnTo>
                    <a:lnTo>
                      <a:pt x="1848" y="136"/>
                    </a:lnTo>
                    <a:lnTo>
                      <a:pt x="1849" y="132"/>
                    </a:lnTo>
                    <a:lnTo>
                      <a:pt x="1850" y="128"/>
                    </a:lnTo>
                    <a:lnTo>
                      <a:pt x="1852" y="126"/>
                    </a:lnTo>
                    <a:lnTo>
                      <a:pt x="1856" y="122"/>
                    </a:lnTo>
                    <a:lnTo>
                      <a:pt x="1863" y="117"/>
                    </a:lnTo>
                    <a:lnTo>
                      <a:pt x="1870" y="115"/>
                    </a:lnTo>
                    <a:lnTo>
                      <a:pt x="1879" y="114"/>
                    </a:lnTo>
                    <a:lnTo>
                      <a:pt x="1888" y="113"/>
                    </a:lnTo>
                    <a:lnTo>
                      <a:pt x="1896" y="113"/>
                    </a:lnTo>
                    <a:lnTo>
                      <a:pt x="1896" y="134"/>
                    </a:lnTo>
                    <a:close/>
                    <a:moveTo>
                      <a:pt x="1949" y="173"/>
                    </a:moveTo>
                    <a:lnTo>
                      <a:pt x="1970" y="173"/>
                    </a:lnTo>
                    <a:lnTo>
                      <a:pt x="1970" y="0"/>
                    </a:lnTo>
                    <a:lnTo>
                      <a:pt x="1949" y="0"/>
                    </a:lnTo>
                    <a:lnTo>
                      <a:pt x="1949" y="173"/>
                    </a:lnTo>
                    <a:close/>
                    <a:moveTo>
                      <a:pt x="2005" y="173"/>
                    </a:moveTo>
                    <a:lnTo>
                      <a:pt x="2026" y="173"/>
                    </a:lnTo>
                    <a:lnTo>
                      <a:pt x="2026" y="103"/>
                    </a:lnTo>
                    <a:lnTo>
                      <a:pt x="2026" y="97"/>
                    </a:lnTo>
                    <a:lnTo>
                      <a:pt x="2027" y="92"/>
                    </a:lnTo>
                    <a:lnTo>
                      <a:pt x="2029" y="88"/>
                    </a:lnTo>
                    <a:lnTo>
                      <a:pt x="2031" y="84"/>
                    </a:lnTo>
                    <a:lnTo>
                      <a:pt x="2035" y="81"/>
                    </a:lnTo>
                    <a:lnTo>
                      <a:pt x="2038" y="77"/>
                    </a:lnTo>
                    <a:lnTo>
                      <a:pt x="2041" y="75"/>
                    </a:lnTo>
                    <a:lnTo>
                      <a:pt x="2045" y="73"/>
                    </a:lnTo>
                    <a:lnTo>
                      <a:pt x="2050" y="72"/>
                    </a:lnTo>
                    <a:lnTo>
                      <a:pt x="2055" y="71"/>
                    </a:lnTo>
                    <a:lnTo>
                      <a:pt x="2062" y="72"/>
                    </a:lnTo>
                    <a:lnTo>
                      <a:pt x="2067" y="74"/>
                    </a:lnTo>
                    <a:lnTo>
                      <a:pt x="2072" y="77"/>
                    </a:lnTo>
                    <a:lnTo>
                      <a:pt x="2076" y="82"/>
                    </a:lnTo>
                    <a:lnTo>
                      <a:pt x="2078" y="86"/>
                    </a:lnTo>
                    <a:lnTo>
                      <a:pt x="2080" y="93"/>
                    </a:lnTo>
                    <a:lnTo>
                      <a:pt x="2081" y="98"/>
                    </a:lnTo>
                    <a:lnTo>
                      <a:pt x="2081" y="106"/>
                    </a:lnTo>
                    <a:lnTo>
                      <a:pt x="2081" y="173"/>
                    </a:lnTo>
                    <a:lnTo>
                      <a:pt x="2103" y="173"/>
                    </a:lnTo>
                    <a:lnTo>
                      <a:pt x="2103" y="103"/>
                    </a:lnTo>
                    <a:lnTo>
                      <a:pt x="2102" y="96"/>
                    </a:lnTo>
                    <a:lnTo>
                      <a:pt x="2102" y="89"/>
                    </a:lnTo>
                    <a:lnTo>
                      <a:pt x="2099" y="84"/>
                    </a:lnTo>
                    <a:lnTo>
                      <a:pt x="2098" y="78"/>
                    </a:lnTo>
                    <a:lnTo>
                      <a:pt x="2094" y="69"/>
                    </a:lnTo>
                    <a:lnTo>
                      <a:pt x="2088" y="63"/>
                    </a:lnTo>
                    <a:lnTo>
                      <a:pt x="2082" y="58"/>
                    </a:lnTo>
                    <a:lnTo>
                      <a:pt x="2075" y="55"/>
                    </a:lnTo>
                    <a:lnTo>
                      <a:pt x="2068" y="54"/>
                    </a:lnTo>
                    <a:lnTo>
                      <a:pt x="2063" y="53"/>
                    </a:lnTo>
                    <a:lnTo>
                      <a:pt x="2056" y="54"/>
                    </a:lnTo>
                    <a:lnTo>
                      <a:pt x="2051" y="55"/>
                    </a:lnTo>
                    <a:lnTo>
                      <a:pt x="2045" y="57"/>
                    </a:lnTo>
                    <a:lnTo>
                      <a:pt x="2041" y="59"/>
                    </a:lnTo>
                    <a:lnTo>
                      <a:pt x="2037" y="62"/>
                    </a:lnTo>
                    <a:lnTo>
                      <a:pt x="2032" y="66"/>
                    </a:lnTo>
                    <a:lnTo>
                      <a:pt x="2029" y="69"/>
                    </a:lnTo>
                    <a:lnTo>
                      <a:pt x="2026" y="74"/>
                    </a:lnTo>
                    <a:lnTo>
                      <a:pt x="2026" y="74"/>
                    </a:lnTo>
                    <a:lnTo>
                      <a:pt x="2026" y="0"/>
                    </a:lnTo>
                    <a:lnTo>
                      <a:pt x="2005" y="0"/>
                    </a:lnTo>
                    <a:lnTo>
                      <a:pt x="2005" y="173"/>
                    </a:lnTo>
                    <a:close/>
                    <a:moveTo>
                      <a:pt x="2218" y="173"/>
                    </a:moveTo>
                    <a:lnTo>
                      <a:pt x="2216" y="160"/>
                    </a:lnTo>
                    <a:lnTo>
                      <a:pt x="2216" y="145"/>
                    </a:lnTo>
                    <a:lnTo>
                      <a:pt x="2216" y="102"/>
                    </a:lnTo>
                    <a:lnTo>
                      <a:pt x="2216" y="93"/>
                    </a:lnTo>
                    <a:lnTo>
                      <a:pt x="2214" y="84"/>
                    </a:lnTo>
                    <a:lnTo>
                      <a:pt x="2212" y="76"/>
                    </a:lnTo>
                    <a:lnTo>
                      <a:pt x="2207" y="68"/>
                    </a:lnTo>
                    <a:lnTo>
                      <a:pt x="2205" y="65"/>
                    </a:lnTo>
                    <a:lnTo>
                      <a:pt x="2202" y="62"/>
                    </a:lnTo>
                    <a:lnTo>
                      <a:pt x="2198" y="59"/>
                    </a:lnTo>
                    <a:lnTo>
                      <a:pt x="2194" y="57"/>
                    </a:lnTo>
                    <a:lnTo>
                      <a:pt x="2190" y="55"/>
                    </a:lnTo>
                    <a:lnTo>
                      <a:pt x="2185" y="54"/>
                    </a:lnTo>
                    <a:lnTo>
                      <a:pt x="2179" y="54"/>
                    </a:lnTo>
                    <a:lnTo>
                      <a:pt x="2173" y="53"/>
                    </a:lnTo>
                    <a:lnTo>
                      <a:pt x="2162" y="54"/>
                    </a:lnTo>
                    <a:lnTo>
                      <a:pt x="2152" y="56"/>
                    </a:lnTo>
                    <a:lnTo>
                      <a:pt x="2143" y="59"/>
                    </a:lnTo>
                    <a:lnTo>
                      <a:pt x="2135" y="64"/>
                    </a:lnTo>
                    <a:lnTo>
                      <a:pt x="2139" y="77"/>
                    </a:lnTo>
                    <a:lnTo>
                      <a:pt x="2147" y="74"/>
                    </a:lnTo>
                    <a:lnTo>
                      <a:pt x="2153" y="72"/>
                    </a:lnTo>
                    <a:lnTo>
                      <a:pt x="2162" y="69"/>
                    </a:lnTo>
                    <a:lnTo>
                      <a:pt x="2170" y="68"/>
                    </a:lnTo>
                    <a:lnTo>
                      <a:pt x="2177" y="69"/>
                    </a:lnTo>
                    <a:lnTo>
                      <a:pt x="2184" y="72"/>
                    </a:lnTo>
                    <a:lnTo>
                      <a:pt x="2188" y="75"/>
                    </a:lnTo>
                    <a:lnTo>
                      <a:pt x="2191" y="78"/>
                    </a:lnTo>
                    <a:lnTo>
                      <a:pt x="2193" y="83"/>
                    </a:lnTo>
                    <a:lnTo>
                      <a:pt x="2194" y="87"/>
                    </a:lnTo>
                    <a:lnTo>
                      <a:pt x="2196" y="92"/>
                    </a:lnTo>
                    <a:lnTo>
                      <a:pt x="2196" y="96"/>
                    </a:lnTo>
                    <a:lnTo>
                      <a:pt x="2196" y="98"/>
                    </a:lnTo>
                    <a:lnTo>
                      <a:pt x="2180" y="99"/>
                    </a:lnTo>
                    <a:lnTo>
                      <a:pt x="2166" y="102"/>
                    </a:lnTo>
                    <a:lnTo>
                      <a:pt x="2154" y="105"/>
                    </a:lnTo>
                    <a:lnTo>
                      <a:pt x="2145" y="109"/>
                    </a:lnTo>
                    <a:lnTo>
                      <a:pt x="2140" y="113"/>
                    </a:lnTo>
                    <a:lnTo>
                      <a:pt x="2137" y="116"/>
                    </a:lnTo>
                    <a:lnTo>
                      <a:pt x="2134" y="120"/>
                    </a:lnTo>
                    <a:lnTo>
                      <a:pt x="2132" y="123"/>
                    </a:lnTo>
                    <a:lnTo>
                      <a:pt x="2130" y="127"/>
                    </a:lnTo>
                    <a:lnTo>
                      <a:pt x="2129" y="132"/>
                    </a:lnTo>
                    <a:lnTo>
                      <a:pt x="2127" y="137"/>
                    </a:lnTo>
                    <a:lnTo>
                      <a:pt x="2126" y="142"/>
                    </a:lnTo>
                    <a:lnTo>
                      <a:pt x="2127" y="148"/>
                    </a:lnTo>
                    <a:lnTo>
                      <a:pt x="2130" y="155"/>
                    </a:lnTo>
                    <a:lnTo>
                      <a:pt x="2132" y="161"/>
                    </a:lnTo>
                    <a:lnTo>
                      <a:pt x="2136" y="165"/>
                    </a:lnTo>
                    <a:lnTo>
                      <a:pt x="2140" y="170"/>
                    </a:lnTo>
                    <a:lnTo>
                      <a:pt x="2147" y="173"/>
                    </a:lnTo>
                    <a:lnTo>
                      <a:pt x="2153" y="175"/>
                    </a:lnTo>
                    <a:lnTo>
                      <a:pt x="2162" y="176"/>
                    </a:lnTo>
                    <a:lnTo>
                      <a:pt x="2167" y="175"/>
                    </a:lnTo>
                    <a:lnTo>
                      <a:pt x="2173" y="174"/>
                    </a:lnTo>
                    <a:lnTo>
                      <a:pt x="2178" y="173"/>
                    </a:lnTo>
                    <a:lnTo>
                      <a:pt x="2183" y="171"/>
                    </a:lnTo>
                    <a:lnTo>
                      <a:pt x="2191" y="165"/>
                    </a:lnTo>
                    <a:lnTo>
                      <a:pt x="2197" y="159"/>
                    </a:lnTo>
                    <a:lnTo>
                      <a:pt x="2198" y="159"/>
                    </a:lnTo>
                    <a:lnTo>
                      <a:pt x="2199" y="173"/>
                    </a:lnTo>
                    <a:lnTo>
                      <a:pt x="2218" y="173"/>
                    </a:lnTo>
                    <a:close/>
                    <a:moveTo>
                      <a:pt x="2196" y="134"/>
                    </a:moveTo>
                    <a:lnTo>
                      <a:pt x="2196" y="137"/>
                    </a:lnTo>
                    <a:lnTo>
                      <a:pt x="2194" y="141"/>
                    </a:lnTo>
                    <a:lnTo>
                      <a:pt x="2193" y="144"/>
                    </a:lnTo>
                    <a:lnTo>
                      <a:pt x="2191" y="147"/>
                    </a:lnTo>
                    <a:lnTo>
                      <a:pt x="2189" y="151"/>
                    </a:lnTo>
                    <a:lnTo>
                      <a:pt x="2186" y="154"/>
                    </a:lnTo>
                    <a:lnTo>
                      <a:pt x="2181" y="156"/>
                    </a:lnTo>
                    <a:lnTo>
                      <a:pt x="2177" y="159"/>
                    </a:lnTo>
                    <a:lnTo>
                      <a:pt x="2173" y="160"/>
                    </a:lnTo>
                    <a:lnTo>
                      <a:pt x="2167" y="161"/>
                    </a:lnTo>
                    <a:lnTo>
                      <a:pt x="2163" y="160"/>
                    </a:lnTo>
                    <a:lnTo>
                      <a:pt x="2160" y="159"/>
                    </a:lnTo>
                    <a:lnTo>
                      <a:pt x="2157" y="157"/>
                    </a:lnTo>
                    <a:lnTo>
                      <a:pt x="2153" y="155"/>
                    </a:lnTo>
                    <a:lnTo>
                      <a:pt x="2151" y="153"/>
                    </a:lnTo>
                    <a:lnTo>
                      <a:pt x="2149" y="148"/>
                    </a:lnTo>
                    <a:lnTo>
                      <a:pt x="2148" y="145"/>
                    </a:lnTo>
                    <a:lnTo>
                      <a:pt x="2148" y="140"/>
                    </a:lnTo>
                    <a:lnTo>
                      <a:pt x="2148" y="136"/>
                    </a:lnTo>
                    <a:lnTo>
                      <a:pt x="2149" y="132"/>
                    </a:lnTo>
                    <a:lnTo>
                      <a:pt x="2150" y="128"/>
                    </a:lnTo>
                    <a:lnTo>
                      <a:pt x="2152" y="126"/>
                    </a:lnTo>
                    <a:lnTo>
                      <a:pt x="2157" y="122"/>
                    </a:lnTo>
                    <a:lnTo>
                      <a:pt x="2163" y="117"/>
                    </a:lnTo>
                    <a:lnTo>
                      <a:pt x="2171" y="115"/>
                    </a:lnTo>
                    <a:lnTo>
                      <a:pt x="2179" y="114"/>
                    </a:lnTo>
                    <a:lnTo>
                      <a:pt x="2187" y="113"/>
                    </a:lnTo>
                    <a:lnTo>
                      <a:pt x="2196" y="113"/>
                    </a:lnTo>
                    <a:lnTo>
                      <a:pt x="2196" y="134"/>
                    </a:lnTo>
                    <a:close/>
                    <a:moveTo>
                      <a:pt x="2327" y="0"/>
                    </a:moveTo>
                    <a:lnTo>
                      <a:pt x="2327" y="71"/>
                    </a:lnTo>
                    <a:lnTo>
                      <a:pt x="2327" y="71"/>
                    </a:lnTo>
                    <a:lnTo>
                      <a:pt x="2325" y="67"/>
                    </a:lnTo>
                    <a:lnTo>
                      <a:pt x="2322" y="64"/>
                    </a:lnTo>
                    <a:lnTo>
                      <a:pt x="2319" y="62"/>
                    </a:lnTo>
                    <a:lnTo>
                      <a:pt x="2314" y="58"/>
                    </a:lnTo>
                    <a:lnTo>
                      <a:pt x="2310" y="56"/>
                    </a:lnTo>
                    <a:lnTo>
                      <a:pt x="2305" y="55"/>
                    </a:lnTo>
                    <a:lnTo>
                      <a:pt x="2299" y="54"/>
                    </a:lnTo>
                    <a:lnTo>
                      <a:pt x="2293" y="53"/>
                    </a:lnTo>
                    <a:lnTo>
                      <a:pt x="2287" y="54"/>
                    </a:lnTo>
                    <a:lnTo>
                      <a:pt x="2282" y="54"/>
                    </a:lnTo>
                    <a:lnTo>
                      <a:pt x="2278" y="56"/>
                    </a:lnTo>
                    <a:lnTo>
                      <a:pt x="2272" y="57"/>
                    </a:lnTo>
                    <a:lnTo>
                      <a:pt x="2264" y="63"/>
                    </a:lnTo>
                    <a:lnTo>
                      <a:pt x="2256" y="69"/>
                    </a:lnTo>
                    <a:lnTo>
                      <a:pt x="2253" y="74"/>
                    </a:lnTo>
                    <a:lnTo>
                      <a:pt x="2250" y="79"/>
                    </a:lnTo>
                    <a:lnTo>
                      <a:pt x="2247" y="84"/>
                    </a:lnTo>
                    <a:lnTo>
                      <a:pt x="2245" y="89"/>
                    </a:lnTo>
                    <a:lnTo>
                      <a:pt x="2243" y="96"/>
                    </a:lnTo>
                    <a:lnTo>
                      <a:pt x="2242" y="103"/>
                    </a:lnTo>
                    <a:lnTo>
                      <a:pt x="2242" y="109"/>
                    </a:lnTo>
                    <a:lnTo>
                      <a:pt x="2241" y="116"/>
                    </a:lnTo>
                    <a:lnTo>
                      <a:pt x="2242" y="130"/>
                    </a:lnTo>
                    <a:lnTo>
                      <a:pt x="2245" y="141"/>
                    </a:lnTo>
                    <a:lnTo>
                      <a:pt x="2250" y="151"/>
                    </a:lnTo>
                    <a:lnTo>
                      <a:pt x="2255" y="160"/>
                    </a:lnTo>
                    <a:lnTo>
                      <a:pt x="2262" y="166"/>
                    </a:lnTo>
                    <a:lnTo>
                      <a:pt x="2271" y="172"/>
                    </a:lnTo>
                    <a:lnTo>
                      <a:pt x="2275" y="174"/>
                    </a:lnTo>
                    <a:lnTo>
                      <a:pt x="2280" y="175"/>
                    </a:lnTo>
                    <a:lnTo>
                      <a:pt x="2285" y="176"/>
                    </a:lnTo>
                    <a:lnTo>
                      <a:pt x="2291" y="176"/>
                    </a:lnTo>
                    <a:lnTo>
                      <a:pt x="2297" y="175"/>
                    </a:lnTo>
                    <a:lnTo>
                      <a:pt x="2304" y="174"/>
                    </a:lnTo>
                    <a:lnTo>
                      <a:pt x="2309" y="172"/>
                    </a:lnTo>
                    <a:lnTo>
                      <a:pt x="2314" y="170"/>
                    </a:lnTo>
                    <a:lnTo>
                      <a:pt x="2319" y="166"/>
                    </a:lnTo>
                    <a:lnTo>
                      <a:pt x="2323" y="162"/>
                    </a:lnTo>
                    <a:lnTo>
                      <a:pt x="2326" y="157"/>
                    </a:lnTo>
                    <a:lnTo>
                      <a:pt x="2329" y="153"/>
                    </a:lnTo>
                    <a:lnTo>
                      <a:pt x="2329" y="153"/>
                    </a:lnTo>
                    <a:lnTo>
                      <a:pt x="2331" y="173"/>
                    </a:lnTo>
                    <a:lnTo>
                      <a:pt x="2349" y="173"/>
                    </a:lnTo>
                    <a:lnTo>
                      <a:pt x="2348" y="160"/>
                    </a:lnTo>
                    <a:lnTo>
                      <a:pt x="2348" y="143"/>
                    </a:lnTo>
                    <a:lnTo>
                      <a:pt x="2348" y="0"/>
                    </a:lnTo>
                    <a:lnTo>
                      <a:pt x="2327" y="0"/>
                    </a:lnTo>
                    <a:close/>
                    <a:moveTo>
                      <a:pt x="2327" y="124"/>
                    </a:moveTo>
                    <a:lnTo>
                      <a:pt x="2327" y="128"/>
                    </a:lnTo>
                    <a:lnTo>
                      <a:pt x="2326" y="133"/>
                    </a:lnTo>
                    <a:lnTo>
                      <a:pt x="2324" y="138"/>
                    </a:lnTo>
                    <a:lnTo>
                      <a:pt x="2322" y="144"/>
                    </a:lnTo>
                    <a:lnTo>
                      <a:pt x="2319" y="148"/>
                    </a:lnTo>
                    <a:lnTo>
                      <a:pt x="2315" y="152"/>
                    </a:lnTo>
                    <a:lnTo>
                      <a:pt x="2311" y="155"/>
                    </a:lnTo>
                    <a:lnTo>
                      <a:pt x="2306" y="157"/>
                    </a:lnTo>
                    <a:lnTo>
                      <a:pt x="2301" y="159"/>
                    </a:lnTo>
                    <a:lnTo>
                      <a:pt x="2296" y="159"/>
                    </a:lnTo>
                    <a:lnTo>
                      <a:pt x="2288" y="157"/>
                    </a:lnTo>
                    <a:lnTo>
                      <a:pt x="2281" y="155"/>
                    </a:lnTo>
                    <a:lnTo>
                      <a:pt x="2275" y="152"/>
                    </a:lnTo>
                    <a:lnTo>
                      <a:pt x="2271" y="146"/>
                    </a:lnTo>
                    <a:lnTo>
                      <a:pt x="2267" y="140"/>
                    </a:lnTo>
                    <a:lnTo>
                      <a:pt x="2265" y="132"/>
                    </a:lnTo>
                    <a:lnTo>
                      <a:pt x="2262" y="124"/>
                    </a:lnTo>
                    <a:lnTo>
                      <a:pt x="2262" y="115"/>
                    </a:lnTo>
                    <a:lnTo>
                      <a:pt x="2262" y="106"/>
                    </a:lnTo>
                    <a:lnTo>
                      <a:pt x="2265" y="97"/>
                    </a:lnTo>
                    <a:lnTo>
                      <a:pt x="2268" y="89"/>
                    </a:lnTo>
                    <a:lnTo>
                      <a:pt x="2271" y="83"/>
                    </a:lnTo>
                    <a:lnTo>
                      <a:pt x="2277" y="77"/>
                    </a:lnTo>
                    <a:lnTo>
                      <a:pt x="2282" y="73"/>
                    </a:lnTo>
                    <a:lnTo>
                      <a:pt x="2288" y="71"/>
                    </a:lnTo>
                    <a:lnTo>
                      <a:pt x="2296" y="69"/>
                    </a:lnTo>
                    <a:lnTo>
                      <a:pt x="2302" y="71"/>
                    </a:lnTo>
                    <a:lnTo>
                      <a:pt x="2307" y="72"/>
                    </a:lnTo>
                    <a:lnTo>
                      <a:pt x="2312" y="74"/>
                    </a:lnTo>
                    <a:lnTo>
                      <a:pt x="2316" y="77"/>
                    </a:lnTo>
                    <a:lnTo>
                      <a:pt x="2320" y="81"/>
                    </a:lnTo>
                    <a:lnTo>
                      <a:pt x="2323" y="85"/>
                    </a:lnTo>
                    <a:lnTo>
                      <a:pt x="2325" y="89"/>
                    </a:lnTo>
                    <a:lnTo>
                      <a:pt x="2326" y="95"/>
                    </a:lnTo>
                    <a:lnTo>
                      <a:pt x="2327" y="99"/>
                    </a:lnTo>
                    <a:lnTo>
                      <a:pt x="2327" y="104"/>
                    </a:lnTo>
                    <a:lnTo>
                      <a:pt x="2327" y="124"/>
                    </a:lnTo>
                    <a:close/>
                    <a:moveTo>
                      <a:pt x="2431" y="53"/>
                    </a:moveTo>
                    <a:lnTo>
                      <a:pt x="2419" y="54"/>
                    </a:lnTo>
                    <a:lnTo>
                      <a:pt x="2408" y="57"/>
                    </a:lnTo>
                    <a:lnTo>
                      <a:pt x="2404" y="59"/>
                    </a:lnTo>
                    <a:lnTo>
                      <a:pt x="2399" y="63"/>
                    </a:lnTo>
                    <a:lnTo>
                      <a:pt x="2394" y="66"/>
                    </a:lnTo>
                    <a:lnTo>
                      <a:pt x="2391" y="69"/>
                    </a:lnTo>
                    <a:lnTo>
                      <a:pt x="2387" y="74"/>
                    </a:lnTo>
                    <a:lnTo>
                      <a:pt x="2383" y="78"/>
                    </a:lnTo>
                    <a:lnTo>
                      <a:pt x="2381" y="84"/>
                    </a:lnTo>
                    <a:lnTo>
                      <a:pt x="2379" y="89"/>
                    </a:lnTo>
                    <a:lnTo>
                      <a:pt x="2377" y="95"/>
                    </a:lnTo>
                    <a:lnTo>
                      <a:pt x="2376" y="102"/>
                    </a:lnTo>
                    <a:lnTo>
                      <a:pt x="2375" y="108"/>
                    </a:lnTo>
                    <a:lnTo>
                      <a:pt x="2374" y="115"/>
                    </a:lnTo>
                    <a:lnTo>
                      <a:pt x="2375" y="123"/>
                    </a:lnTo>
                    <a:lnTo>
                      <a:pt x="2375" y="128"/>
                    </a:lnTo>
                    <a:lnTo>
                      <a:pt x="2377" y="135"/>
                    </a:lnTo>
                    <a:lnTo>
                      <a:pt x="2378" y="141"/>
                    </a:lnTo>
                    <a:lnTo>
                      <a:pt x="2380" y="146"/>
                    </a:lnTo>
                    <a:lnTo>
                      <a:pt x="2383" y="151"/>
                    </a:lnTo>
                    <a:lnTo>
                      <a:pt x="2387" y="155"/>
                    </a:lnTo>
                    <a:lnTo>
                      <a:pt x="2390" y="160"/>
                    </a:lnTo>
                    <a:lnTo>
                      <a:pt x="2394" y="163"/>
                    </a:lnTo>
                    <a:lnTo>
                      <a:pt x="2399" y="166"/>
                    </a:lnTo>
                    <a:lnTo>
                      <a:pt x="2403" y="170"/>
                    </a:lnTo>
                    <a:lnTo>
                      <a:pt x="2407" y="172"/>
                    </a:lnTo>
                    <a:lnTo>
                      <a:pt x="2418" y="175"/>
                    </a:lnTo>
                    <a:lnTo>
                      <a:pt x="2429" y="176"/>
                    </a:lnTo>
                    <a:lnTo>
                      <a:pt x="2440" y="175"/>
                    </a:lnTo>
                    <a:lnTo>
                      <a:pt x="2449" y="172"/>
                    </a:lnTo>
                    <a:lnTo>
                      <a:pt x="2459" y="167"/>
                    </a:lnTo>
                    <a:lnTo>
                      <a:pt x="2468" y="161"/>
                    </a:lnTo>
                    <a:lnTo>
                      <a:pt x="2472" y="157"/>
                    </a:lnTo>
                    <a:lnTo>
                      <a:pt x="2475" y="153"/>
                    </a:lnTo>
                    <a:lnTo>
                      <a:pt x="2478" y="147"/>
                    </a:lnTo>
                    <a:lnTo>
                      <a:pt x="2481" y="142"/>
                    </a:lnTo>
                    <a:lnTo>
                      <a:pt x="2483" y="135"/>
                    </a:lnTo>
                    <a:lnTo>
                      <a:pt x="2485" y="128"/>
                    </a:lnTo>
                    <a:lnTo>
                      <a:pt x="2485" y="122"/>
                    </a:lnTo>
                    <a:lnTo>
                      <a:pt x="2486" y="114"/>
                    </a:lnTo>
                    <a:lnTo>
                      <a:pt x="2485" y="101"/>
                    </a:lnTo>
                    <a:lnTo>
                      <a:pt x="2482" y="89"/>
                    </a:lnTo>
                    <a:lnTo>
                      <a:pt x="2480" y="84"/>
                    </a:lnTo>
                    <a:lnTo>
                      <a:pt x="2477" y="78"/>
                    </a:lnTo>
                    <a:lnTo>
                      <a:pt x="2474" y="74"/>
                    </a:lnTo>
                    <a:lnTo>
                      <a:pt x="2471" y="69"/>
                    </a:lnTo>
                    <a:lnTo>
                      <a:pt x="2467" y="66"/>
                    </a:lnTo>
                    <a:lnTo>
                      <a:pt x="2462" y="63"/>
                    </a:lnTo>
                    <a:lnTo>
                      <a:pt x="2458" y="59"/>
                    </a:lnTo>
                    <a:lnTo>
                      <a:pt x="2454" y="57"/>
                    </a:lnTo>
                    <a:lnTo>
                      <a:pt x="2448" y="56"/>
                    </a:lnTo>
                    <a:lnTo>
                      <a:pt x="2443" y="54"/>
                    </a:lnTo>
                    <a:lnTo>
                      <a:pt x="2436" y="54"/>
                    </a:lnTo>
                    <a:lnTo>
                      <a:pt x="2431" y="53"/>
                    </a:lnTo>
                    <a:close/>
                    <a:moveTo>
                      <a:pt x="2430" y="69"/>
                    </a:moveTo>
                    <a:lnTo>
                      <a:pt x="2435" y="69"/>
                    </a:lnTo>
                    <a:lnTo>
                      <a:pt x="2439" y="71"/>
                    </a:lnTo>
                    <a:lnTo>
                      <a:pt x="2443" y="72"/>
                    </a:lnTo>
                    <a:lnTo>
                      <a:pt x="2446" y="74"/>
                    </a:lnTo>
                    <a:lnTo>
                      <a:pt x="2451" y="78"/>
                    </a:lnTo>
                    <a:lnTo>
                      <a:pt x="2457" y="84"/>
                    </a:lnTo>
                    <a:lnTo>
                      <a:pt x="2460" y="92"/>
                    </a:lnTo>
                    <a:lnTo>
                      <a:pt x="2462" y="98"/>
                    </a:lnTo>
                    <a:lnTo>
                      <a:pt x="2464" y="106"/>
                    </a:lnTo>
                    <a:lnTo>
                      <a:pt x="2464" y="114"/>
                    </a:lnTo>
                    <a:lnTo>
                      <a:pt x="2463" y="124"/>
                    </a:lnTo>
                    <a:lnTo>
                      <a:pt x="2462" y="133"/>
                    </a:lnTo>
                    <a:lnTo>
                      <a:pt x="2459" y="141"/>
                    </a:lnTo>
                    <a:lnTo>
                      <a:pt x="2455" y="147"/>
                    </a:lnTo>
                    <a:lnTo>
                      <a:pt x="2449" y="153"/>
                    </a:lnTo>
                    <a:lnTo>
                      <a:pt x="2444" y="156"/>
                    </a:lnTo>
                    <a:lnTo>
                      <a:pt x="2437" y="160"/>
                    </a:lnTo>
                    <a:lnTo>
                      <a:pt x="2430" y="160"/>
                    </a:lnTo>
                    <a:lnTo>
                      <a:pt x="2422" y="160"/>
                    </a:lnTo>
                    <a:lnTo>
                      <a:pt x="2416" y="156"/>
                    </a:lnTo>
                    <a:lnTo>
                      <a:pt x="2410" y="153"/>
                    </a:lnTo>
                    <a:lnTo>
                      <a:pt x="2405" y="147"/>
                    </a:lnTo>
                    <a:lnTo>
                      <a:pt x="2401" y="141"/>
                    </a:lnTo>
                    <a:lnTo>
                      <a:pt x="2397" y="133"/>
                    </a:lnTo>
                    <a:lnTo>
                      <a:pt x="2396" y="124"/>
                    </a:lnTo>
                    <a:lnTo>
                      <a:pt x="2395" y="115"/>
                    </a:lnTo>
                    <a:lnTo>
                      <a:pt x="2395" y="106"/>
                    </a:lnTo>
                    <a:lnTo>
                      <a:pt x="2397" y="98"/>
                    </a:lnTo>
                    <a:lnTo>
                      <a:pt x="2400" y="91"/>
                    </a:lnTo>
                    <a:lnTo>
                      <a:pt x="2404" y="84"/>
                    </a:lnTo>
                    <a:lnTo>
                      <a:pt x="2408" y="77"/>
                    </a:lnTo>
                    <a:lnTo>
                      <a:pt x="2415" y="73"/>
                    </a:lnTo>
                    <a:lnTo>
                      <a:pt x="2422" y="71"/>
                    </a:lnTo>
                    <a:lnTo>
                      <a:pt x="2430" y="69"/>
                    </a:lnTo>
                    <a:close/>
                    <a:moveTo>
                      <a:pt x="2512" y="173"/>
                    </a:moveTo>
                    <a:lnTo>
                      <a:pt x="2532" y="173"/>
                    </a:lnTo>
                    <a:lnTo>
                      <a:pt x="2532" y="111"/>
                    </a:lnTo>
                    <a:lnTo>
                      <a:pt x="2532" y="105"/>
                    </a:lnTo>
                    <a:lnTo>
                      <a:pt x="2534" y="101"/>
                    </a:lnTo>
                    <a:lnTo>
                      <a:pt x="2535" y="95"/>
                    </a:lnTo>
                    <a:lnTo>
                      <a:pt x="2537" y="89"/>
                    </a:lnTo>
                    <a:lnTo>
                      <a:pt x="2540" y="85"/>
                    </a:lnTo>
                    <a:lnTo>
                      <a:pt x="2543" y="81"/>
                    </a:lnTo>
                    <a:lnTo>
                      <a:pt x="2547" y="77"/>
                    </a:lnTo>
                    <a:lnTo>
                      <a:pt x="2551" y="75"/>
                    </a:lnTo>
                    <a:lnTo>
                      <a:pt x="2556" y="74"/>
                    </a:lnTo>
                    <a:lnTo>
                      <a:pt x="2562" y="73"/>
                    </a:lnTo>
                    <a:lnTo>
                      <a:pt x="2565" y="74"/>
                    </a:lnTo>
                    <a:lnTo>
                      <a:pt x="2568" y="74"/>
                    </a:lnTo>
                    <a:lnTo>
                      <a:pt x="2568" y="54"/>
                    </a:lnTo>
                    <a:lnTo>
                      <a:pt x="2566" y="53"/>
                    </a:lnTo>
                    <a:lnTo>
                      <a:pt x="2563" y="53"/>
                    </a:lnTo>
                    <a:lnTo>
                      <a:pt x="2557" y="54"/>
                    </a:lnTo>
                    <a:lnTo>
                      <a:pt x="2552" y="55"/>
                    </a:lnTo>
                    <a:lnTo>
                      <a:pt x="2548" y="57"/>
                    </a:lnTo>
                    <a:lnTo>
                      <a:pt x="2543" y="60"/>
                    </a:lnTo>
                    <a:lnTo>
                      <a:pt x="2539" y="64"/>
                    </a:lnTo>
                    <a:lnTo>
                      <a:pt x="2536" y="68"/>
                    </a:lnTo>
                    <a:lnTo>
                      <a:pt x="2534" y="73"/>
                    </a:lnTo>
                    <a:lnTo>
                      <a:pt x="2530" y="78"/>
                    </a:lnTo>
                    <a:lnTo>
                      <a:pt x="2530" y="78"/>
                    </a:lnTo>
                    <a:lnTo>
                      <a:pt x="2529" y="56"/>
                    </a:lnTo>
                    <a:lnTo>
                      <a:pt x="2511" y="56"/>
                    </a:lnTo>
                    <a:lnTo>
                      <a:pt x="2512" y="64"/>
                    </a:lnTo>
                    <a:lnTo>
                      <a:pt x="2512" y="73"/>
                    </a:lnTo>
                    <a:lnTo>
                      <a:pt x="2512" y="83"/>
                    </a:lnTo>
                    <a:lnTo>
                      <a:pt x="2512" y="93"/>
                    </a:lnTo>
                    <a:lnTo>
                      <a:pt x="2512" y="173"/>
                    </a:lnTo>
                    <a:close/>
                    <a:moveTo>
                      <a:pt x="2678" y="118"/>
                    </a:moveTo>
                    <a:lnTo>
                      <a:pt x="2678" y="114"/>
                    </a:lnTo>
                    <a:lnTo>
                      <a:pt x="2679" y="108"/>
                    </a:lnTo>
                    <a:lnTo>
                      <a:pt x="2678" y="99"/>
                    </a:lnTo>
                    <a:lnTo>
                      <a:pt x="2677" y="91"/>
                    </a:lnTo>
                    <a:lnTo>
                      <a:pt x="2674" y="82"/>
                    </a:lnTo>
                    <a:lnTo>
                      <a:pt x="2670" y="73"/>
                    </a:lnTo>
                    <a:lnTo>
                      <a:pt x="2666" y="68"/>
                    </a:lnTo>
                    <a:lnTo>
                      <a:pt x="2663" y="65"/>
                    </a:lnTo>
                    <a:lnTo>
                      <a:pt x="2659" y="62"/>
                    </a:lnTo>
                    <a:lnTo>
                      <a:pt x="2655" y="58"/>
                    </a:lnTo>
                    <a:lnTo>
                      <a:pt x="2650" y="56"/>
                    </a:lnTo>
                    <a:lnTo>
                      <a:pt x="2645" y="55"/>
                    </a:lnTo>
                    <a:lnTo>
                      <a:pt x="2638" y="54"/>
                    </a:lnTo>
                    <a:lnTo>
                      <a:pt x="2632" y="53"/>
                    </a:lnTo>
                    <a:lnTo>
                      <a:pt x="2625" y="54"/>
                    </a:lnTo>
                    <a:lnTo>
                      <a:pt x="2620" y="54"/>
                    </a:lnTo>
                    <a:lnTo>
                      <a:pt x="2615" y="56"/>
                    </a:lnTo>
                    <a:lnTo>
                      <a:pt x="2609" y="58"/>
                    </a:lnTo>
                    <a:lnTo>
                      <a:pt x="2605" y="60"/>
                    </a:lnTo>
                    <a:lnTo>
                      <a:pt x="2601" y="64"/>
                    </a:lnTo>
                    <a:lnTo>
                      <a:pt x="2596" y="67"/>
                    </a:lnTo>
                    <a:lnTo>
                      <a:pt x="2593" y="72"/>
                    </a:lnTo>
                    <a:lnTo>
                      <a:pt x="2586" y="81"/>
                    </a:lnTo>
                    <a:lnTo>
                      <a:pt x="2582" y="92"/>
                    </a:lnTo>
                    <a:lnTo>
                      <a:pt x="2579" y="104"/>
                    </a:lnTo>
                    <a:lnTo>
                      <a:pt x="2579" y="116"/>
                    </a:lnTo>
                    <a:lnTo>
                      <a:pt x="2579" y="130"/>
                    </a:lnTo>
                    <a:lnTo>
                      <a:pt x="2582" y="141"/>
                    </a:lnTo>
                    <a:lnTo>
                      <a:pt x="2584" y="146"/>
                    </a:lnTo>
                    <a:lnTo>
                      <a:pt x="2586" y="151"/>
                    </a:lnTo>
                    <a:lnTo>
                      <a:pt x="2590" y="155"/>
                    </a:lnTo>
                    <a:lnTo>
                      <a:pt x="2593" y="160"/>
                    </a:lnTo>
                    <a:lnTo>
                      <a:pt x="2597" y="163"/>
                    </a:lnTo>
                    <a:lnTo>
                      <a:pt x="2602" y="166"/>
                    </a:lnTo>
                    <a:lnTo>
                      <a:pt x="2606" y="170"/>
                    </a:lnTo>
                    <a:lnTo>
                      <a:pt x="2611" y="172"/>
                    </a:lnTo>
                    <a:lnTo>
                      <a:pt x="2617" y="173"/>
                    </a:lnTo>
                    <a:lnTo>
                      <a:pt x="2622" y="175"/>
                    </a:lnTo>
                    <a:lnTo>
                      <a:pt x="2629" y="175"/>
                    </a:lnTo>
                    <a:lnTo>
                      <a:pt x="2634" y="176"/>
                    </a:lnTo>
                    <a:lnTo>
                      <a:pt x="2647" y="175"/>
                    </a:lnTo>
                    <a:lnTo>
                      <a:pt x="2658" y="173"/>
                    </a:lnTo>
                    <a:lnTo>
                      <a:pt x="2666" y="171"/>
                    </a:lnTo>
                    <a:lnTo>
                      <a:pt x="2673" y="169"/>
                    </a:lnTo>
                    <a:lnTo>
                      <a:pt x="2669" y="153"/>
                    </a:lnTo>
                    <a:lnTo>
                      <a:pt x="2663" y="155"/>
                    </a:lnTo>
                    <a:lnTo>
                      <a:pt x="2656" y="157"/>
                    </a:lnTo>
                    <a:lnTo>
                      <a:pt x="2647" y="159"/>
                    </a:lnTo>
                    <a:lnTo>
                      <a:pt x="2637" y="160"/>
                    </a:lnTo>
                    <a:lnTo>
                      <a:pt x="2630" y="159"/>
                    </a:lnTo>
                    <a:lnTo>
                      <a:pt x="2622" y="157"/>
                    </a:lnTo>
                    <a:lnTo>
                      <a:pt x="2616" y="154"/>
                    </a:lnTo>
                    <a:lnTo>
                      <a:pt x="2610" y="150"/>
                    </a:lnTo>
                    <a:lnTo>
                      <a:pt x="2605" y="144"/>
                    </a:lnTo>
                    <a:lnTo>
                      <a:pt x="2602" y="137"/>
                    </a:lnTo>
                    <a:lnTo>
                      <a:pt x="2599" y="128"/>
                    </a:lnTo>
                    <a:lnTo>
                      <a:pt x="2598" y="118"/>
                    </a:lnTo>
                    <a:lnTo>
                      <a:pt x="2678" y="118"/>
                    </a:lnTo>
                    <a:close/>
                    <a:moveTo>
                      <a:pt x="2598" y="103"/>
                    </a:moveTo>
                    <a:lnTo>
                      <a:pt x="2599" y="97"/>
                    </a:lnTo>
                    <a:lnTo>
                      <a:pt x="2602" y="92"/>
                    </a:lnTo>
                    <a:lnTo>
                      <a:pt x="2604" y="86"/>
                    </a:lnTo>
                    <a:lnTo>
                      <a:pt x="2607" y="81"/>
                    </a:lnTo>
                    <a:lnTo>
                      <a:pt x="2611" y="75"/>
                    </a:lnTo>
                    <a:lnTo>
                      <a:pt x="2617" y="72"/>
                    </a:lnTo>
                    <a:lnTo>
                      <a:pt x="2623" y="69"/>
                    </a:lnTo>
                    <a:lnTo>
                      <a:pt x="2631" y="68"/>
                    </a:lnTo>
                    <a:lnTo>
                      <a:pt x="2638" y="69"/>
                    </a:lnTo>
                    <a:lnTo>
                      <a:pt x="2645" y="72"/>
                    </a:lnTo>
                    <a:lnTo>
                      <a:pt x="2650" y="76"/>
                    </a:lnTo>
                    <a:lnTo>
                      <a:pt x="2653" y="81"/>
                    </a:lnTo>
                    <a:lnTo>
                      <a:pt x="2657" y="86"/>
                    </a:lnTo>
                    <a:lnTo>
                      <a:pt x="2658" y="92"/>
                    </a:lnTo>
                    <a:lnTo>
                      <a:pt x="2659" y="97"/>
                    </a:lnTo>
                    <a:lnTo>
                      <a:pt x="2659" y="103"/>
                    </a:lnTo>
                    <a:lnTo>
                      <a:pt x="2598" y="103"/>
                    </a:lnTo>
                    <a:close/>
                    <a:moveTo>
                      <a:pt x="2697" y="167"/>
                    </a:moveTo>
                    <a:lnTo>
                      <a:pt x="2703" y="171"/>
                    </a:lnTo>
                    <a:lnTo>
                      <a:pt x="2711" y="174"/>
                    </a:lnTo>
                    <a:lnTo>
                      <a:pt x="2719" y="175"/>
                    </a:lnTo>
                    <a:lnTo>
                      <a:pt x="2729" y="176"/>
                    </a:lnTo>
                    <a:lnTo>
                      <a:pt x="2739" y="175"/>
                    </a:lnTo>
                    <a:lnTo>
                      <a:pt x="2747" y="173"/>
                    </a:lnTo>
                    <a:lnTo>
                      <a:pt x="2754" y="170"/>
                    </a:lnTo>
                    <a:lnTo>
                      <a:pt x="2760" y="166"/>
                    </a:lnTo>
                    <a:lnTo>
                      <a:pt x="2765" y="161"/>
                    </a:lnTo>
                    <a:lnTo>
                      <a:pt x="2769" y="155"/>
                    </a:lnTo>
                    <a:lnTo>
                      <a:pt x="2771" y="148"/>
                    </a:lnTo>
                    <a:lnTo>
                      <a:pt x="2771" y="141"/>
                    </a:lnTo>
                    <a:lnTo>
                      <a:pt x="2771" y="134"/>
                    </a:lnTo>
                    <a:lnTo>
                      <a:pt x="2770" y="128"/>
                    </a:lnTo>
                    <a:lnTo>
                      <a:pt x="2767" y="124"/>
                    </a:lnTo>
                    <a:lnTo>
                      <a:pt x="2764" y="120"/>
                    </a:lnTo>
                    <a:lnTo>
                      <a:pt x="2759" y="115"/>
                    </a:lnTo>
                    <a:lnTo>
                      <a:pt x="2755" y="112"/>
                    </a:lnTo>
                    <a:lnTo>
                      <a:pt x="2748" y="108"/>
                    </a:lnTo>
                    <a:lnTo>
                      <a:pt x="2742" y="105"/>
                    </a:lnTo>
                    <a:lnTo>
                      <a:pt x="2732" y="101"/>
                    </a:lnTo>
                    <a:lnTo>
                      <a:pt x="2725" y="96"/>
                    </a:lnTo>
                    <a:lnTo>
                      <a:pt x="2723" y="94"/>
                    </a:lnTo>
                    <a:lnTo>
                      <a:pt x="2721" y="92"/>
                    </a:lnTo>
                    <a:lnTo>
                      <a:pt x="2720" y="88"/>
                    </a:lnTo>
                    <a:lnTo>
                      <a:pt x="2720" y="85"/>
                    </a:lnTo>
                    <a:lnTo>
                      <a:pt x="2720" y="82"/>
                    </a:lnTo>
                    <a:lnTo>
                      <a:pt x="2721" y="79"/>
                    </a:lnTo>
                    <a:lnTo>
                      <a:pt x="2723" y="76"/>
                    </a:lnTo>
                    <a:lnTo>
                      <a:pt x="2725" y="74"/>
                    </a:lnTo>
                    <a:lnTo>
                      <a:pt x="2728" y="72"/>
                    </a:lnTo>
                    <a:lnTo>
                      <a:pt x="2731" y="71"/>
                    </a:lnTo>
                    <a:lnTo>
                      <a:pt x="2734" y="69"/>
                    </a:lnTo>
                    <a:lnTo>
                      <a:pt x="2739" y="69"/>
                    </a:lnTo>
                    <a:lnTo>
                      <a:pt x="2746" y="69"/>
                    </a:lnTo>
                    <a:lnTo>
                      <a:pt x="2753" y="72"/>
                    </a:lnTo>
                    <a:lnTo>
                      <a:pt x="2758" y="74"/>
                    </a:lnTo>
                    <a:lnTo>
                      <a:pt x="2763" y="76"/>
                    </a:lnTo>
                    <a:lnTo>
                      <a:pt x="2768" y="60"/>
                    </a:lnTo>
                    <a:lnTo>
                      <a:pt x="2763" y="57"/>
                    </a:lnTo>
                    <a:lnTo>
                      <a:pt x="2755" y="55"/>
                    </a:lnTo>
                    <a:lnTo>
                      <a:pt x="2747" y="54"/>
                    </a:lnTo>
                    <a:lnTo>
                      <a:pt x="2740" y="53"/>
                    </a:lnTo>
                    <a:lnTo>
                      <a:pt x="2731" y="54"/>
                    </a:lnTo>
                    <a:lnTo>
                      <a:pt x="2723" y="56"/>
                    </a:lnTo>
                    <a:lnTo>
                      <a:pt x="2716" y="59"/>
                    </a:lnTo>
                    <a:lnTo>
                      <a:pt x="2711" y="63"/>
                    </a:lnTo>
                    <a:lnTo>
                      <a:pt x="2706" y="68"/>
                    </a:lnTo>
                    <a:lnTo>
                      <a:pt x="2703" y="74"/>
                    </a:lnTo>
                    <a:lnTo>
                      <a:pt x="2701" y="81"/>
                    </a:lnTo>
                    <a:lnTo>
                      <a:pt x="2700" y="87"/>
                    </a:lnTo>
                    <a:lnTo>
                      <a:pt x="2701" y="93"/>
                    </a:lnTo>
                    <a:lnTo>
                      <a:pt x="2702" y="97"/>
                    </a:lnTo>
                    <a:lnTo>
                      <a:pt x="2704" y="103"/>
                    </a:lnTo>
                    <a:lnTo>
                      <a:pt x="2707" y="106"/>
                    </a:lnTo>
                    <a:lnTo>
                      <a:pt x="2712" y="111"/>
                    </a:lnTo>
                    <a:lnTo>
                      <a:pt x="2717" y="114"/>
                    </a:lnTo>
                    <a:lnTo>
                      <a:pt x="2723" y="117"/>
                    </a:lnTo>
                    <a:lnTo>
                      <a:pt x="2730" y="121"/>
                    </a:lnTo>
                    <a:lnTo>
                      <a:pt x="2740" y="125"/>
                    </a:lnTo>
                    <a:lnTo>
                      <a:pt x="2746" y="130"/>
                    </a:lnTo>
                    <a:lnTo>
                      <a:pt x="2748" y="133"/>
                    </a:lnTo>
                    <a:lnTo>
                      <a:pt x="2751" y="135"/>
                    </a:lnTo>
                    <a:lnTo>
                      <a:pt x="2752" y="138"/>
                    </a:lnTo>
                    <a:lnTo>
                      <a:pt x="2752" y="143"/>
                    </a:lnTo>
                    <a:lnTo>
                      <a:pt x="2751" y="146"/>
                    </a:lnTo>
                    <a:lnTo>
                      <a:pt x="2751" y="150"/>
                    </a:lnTo>
                    <a:lnTo>
                      <a:pt x="2748" y="152"/>
                    </a:lnTo>
                    <a:lnTo>
                      <a:pt x="2746" y="155"/>
                    </a:lnTo>
                    <a:lnTo>
                      <a:pt x="2743" y="157"/>
                    </a:lnTo>
                    <a:lnTo>
                      <a:pt x="2739" y="159"/>
                    </a:lnTo>
                    <a:lnTo>
                      <a:pt x="2734" y="160"/>
                    </a:lnTo>
                    <a:lnTo>
                      <a:pt x="2729" y="160"/>
                    </a:lnTo>
                    <a:lnTo>
                      <a:pt x="2721" y="160"/>
                    </a:lnTo>
                    <a:lnTo>
                      <a:pt x="2714" y="157"/>
                    </a:lnTo>
                    <a:lnTo>
                      <a:pt x="2707" y="154"/>
                    </a:lnTo>
                    <a:lnTo>
                      <a:pt x="2702" y="152"/>
                    </a:lnTo>
                    <a:lnTo>
                      <a:pt x="2697" y="167"/>
                    </a:lnTo>
                    <a:close/>
                    <a:moveTo>
                      <a:pt x="100" y="410"/>
                    </a:moveTo>
                    <a:lnTo>
                      <a:pt x="100" y="407"/>
                    </a:lnTo>
                    <a:lnTo>
                      <a:pt x="101" y="400"/>
                    </a:lnTo>
                    <a:lnTo>
                      <a:pt x="100" y="392"/>
                    </a:lnTo>
                    <a:lnTo>
                      <a:pt x="99" y="384"/>
                    </a:lnTo>
                    <a:lnTo>
                      <a:pt x="96" y="374"/>
                    </a:lnTo>
                    <a:lnTo>
                      <a:pt x="92" y="365"/>
                    </a:lnTo>
                    <a:lnTo>
                      <a:pt x="88" y="361"/>
                    </a:lnTo>
                    <a:lnTo>
                      <a:pt x="85" y="357"/>
                    </a:lnTo>
                    <a:lnTo>
                      <a:pt x="81" y="353"/>
                    </a:lnTo>
                    <a:lnTo>
                      <a:pt x="77" y="351"/>
                    </a:lnTo>
                    <a:lnTo>
                      <a:pt x="72" y="349"/>
                    </a:lnTo>
                    <a:lnTo>
                      <a:pt x="67" y="347"/>
                    </a:lnTo>
                    <a:lnTo>
                      <a:pt x="60" y="346"/>
                    </a:lnTo>
                    <a:lnTo>
                      <a:pt x="54" y="346"/>
                    </a:lnTo>
                    <a:lnTo>
                      <a:pt x="47" y="346"/>
                    </a:lnTo>
                    <a:lnTo>
                      <a:pt x="42" y="347"/>
                    </a:lnTo>
                    <a:lnTo>
                      <a:pt x="37" y="348"/>
                    </a:lnTo>
                    <a:lnTo>
                      <a:pt x="31" y="350"/>
                    </a:lnTo>
                    <a:lnTo>
                      <a:pt x="27" y="353"/>
                    </a:lnTo>
                    <a:lnTo>
                      <a:pt x="23" y="356"/>
                    </a:lnTo>
                    <a:lnTo>
                      <a:pt x="18" y="360"/>
                    </a:lnTo>
                    <a:lnTo>
                      <a:pt x="15" y="364"/>
                    </a:lnTo>
                    <a:lnTo>
                      <a:pt x="9" y="374"/>
                    </a:lnTo>
                    <a:lnTo>
                      <a:pt x="4" y="384"/>
                    </a:lnTo>
                    <a:lnTo>
                      <a:pt x="1" y="396"/>
                    </a:lnTo>
                    <a:lnTo>
                      <a:pt x="0" y="409"/>
                    </a:lnTo>
                    <a:lnTo>
                      <a:pt x="1" y="421"/>
                    </a:lnTo>
                    <a:lnTo>
                      <a:pt x="4" y="433"/>
                    </a:lnTo>
                    <a:lnTo>
                      <a:pt x="6" y="438"/>
                    </a:lnTo>
                    <a:lnTo>
                      <a:pt x="9" y="444"/>
                    </a:lnTo>
                    <a:lnTo>
                      <a:pt x="12" y="448"/>
                    </a:lnTo>
                    <a:lnTo>
                      <a:pt x="15" y="452"/>
                    </a:lnTo>
                    <a:lnTo>
                      <a:pt x="19" y="456"/>
                    </a:lnTo>
                    <a:lnTo>
                      <a:pt x="24" y="459"/>
                    </a:lnTo>
                    <a:lnTo>
                      <a:pt x="28" y="462"/>
                    </a:lnTo>
                    <a:lnTo>
                      <a:pt x="32" y="464"/>
                    </a:lnTo>
                    <a:lnTo>
                      <a:pt x="38" y="466"/>
                    </a:lnTo>
                    <a:lnTo>
                      <a:pt x="44" y="467"/>
                    </a:lnTo>
                    <a:lnTo>
                      <a:pt x="50" y="468"/>
                    </a:lnTo>
                    <a:lnTo>
                      <a:pt x="56" y="468"/>
                    </a:lnTo>
                    <a:lnTo>
                      <a:pt x="69" y="467"/>
                    </a:lnTo>
                    <a:lnTo>
                      <a:pt x="80" y="466"/>
                    </a:lnTo>
                    <a:lnTo>
                      <a:pt x="87" y="464"/>
                    </a:lnTo>
                    <a:lnTo>
                      <a:pt x="94" y="460"/>
                    </a:lnTo>
                    <a:lnTo>
                      <a:pt x="91" y="446"/>
                    </a:lnTo>
                    <a:lnTo>
                      <a:pt x="84" y="448"/>
                    </a:lnTo>
                    <a:lnTo>
                      <a:pt x="78" y="450"/>
                    </a:lnTo>
                    <a:lnTo>
                      <a:pt x="69" y="452"/>
                    </a:lnTo>
                    <a:lnTo>
                      <a:pt x="59" y="452"/>
                    </a:lnTo>
                    <a:lnTo>
                      <a:pt x="52" y="452"/>
                    </a:lnTo>
                    <a:lnTo>
                      <a:pt x="44" y="449"/>
                    </a:lnTo>
                    <a:lnTo>
                      <a:pt x="38" y="446"/>
                    </a:lnTo>
                    <a:lnTo>
                      <a:pt x="32" y="443"/>
                    </a:lnTo>
                    <a:lnTo>
                      <a:pt x="27" y="436"/>
                    </a:lnTo>
                    <a:lnTo>
                      <a:pt x="24" y="429"/>
                    </a:lnTo>
                    <a:lnTo>
                      <a:pt x="21" y="420"/>
                    </a:lnTo>
                    <a:lnTo>
                      <a:pt x="20" y="410"/>
                    </a:lnTo>
                    <a:lnTo>
                      <a:pt x="100" y="410"/>
                    </a:lnTo>
                    <a:close/>
                    <a:moveTo>
                      <a:pt x="20" y="396"/>
                    </a:moveTo>
                    <a:lnTo>
                      <a:pt x="21" y="390"/>
                    </a:lnTo>
                    <a:lnTo>
                      <a:pt x="23" y="384"/>
                    </a:lnTo>
                    <a:lnTo>
                      <a:pt x="26" y="378"/>
                    </a:lnTo>
                    <a:lnTo>
                      <a:pt x="29" y="372"/>
                    </a:lnTo>
                    <a:lnTo>
                      <a:pt x="33" y="368"/>
                    </a:lnTo>
                    <a:lnTo>
                      <a:pt x="39" y="364"/>
                    </a:lnTo>
                    <a:lnTo>
                      <a:pt x="45" y="361"/>
                    </a:lnTo>
                    <a:lnTo>
                      <a:pt x="52" y="360"/>
                    </a:lnTo>
                    <a:lnTo>
                      <a:pt x="60" y="361"/>
                    </a:lnTo>
                    <a:lnTo>
                      <a:pt x="67" y="365"/>
                    </a:lnTo>
                    <a:lnTo>
                      <a:pt x="71" y="368"/>
                    </a:lnTo>
                    <a:lnTo>
                      <a:pt x="75" y="372"/>
                    </a:lnTo>
                    <a:lnTo>
                      <a:pt x="78" y="378"/>
                    </a:lnTo>
                    <a:lnTo>
                      <a:pt x="80" y="385"/>
                    </a:lnTo>
                    <a:lnTo>
                      <a:pt x="81" y="390"/>
                    </a:lnTo>
                    <a:lnTo>
                      <a:pt x="81" y="396"/>
                    </a:lnTo>
                    <a:lnTo>
                      <a:pt x="20" y="396"/>
                    </a:lnTo>
                    <a:close/>
                    <a:moveTo>
                      <a:pt x="177" y="466"/>
                    </a:moveTo>
                    <a:lnTo>
                      <a:pt x="198" y="466"/>
                    </a:lnTo>
                    <a:lnTo>
                      <a:pt x="198" y="293"/>
                    </a:lnTo>
                    <a:lnTo>
                      <a:pt x="177" y="293"/>
                    </a:lnTo>
                    <a:lnTo>
                      <a:pt x="177" y="466"/>
                    </a:lnTo>
                    <a:close/>
                    <a:moveTo>
                      <a:pt x="253" y="466"/>
                    </a:moveTo>
                    <a:lnTo>
                      <a:pt x="253" y="348"/>
                    </a:lnTo>
                    <a:lnTo>
                      <a:pt x="232" y="348"/>
                    </a:lnTo>
                    <a:lnTo>
                      <a:pt x="232" y="466"/>
                    </a:lnTo>
                    <a:lnTo>
                      <a:pt x="253" y="466"/>
                    </a:lnTo>
                    <a:close/>
                    <a:moveTo>
                      <a:pt x="243" y="301"/>
                    </a:moveTo>
                    <a:lnTo>
                      <a:pt x="237" y="302"/>
                    </a:lnTo>
                    <a:lnTo>
                      <a:pt x="233" y="306"/>
                    </a:lnTo>
                    <a:lnTo>
                      <a:pt x="231" y="310"/>
                    </a:lnTo>
                    <a:lnTo>
                      <a:pt x="230" y="314"/>
                    </a:lnTo>
                    <a:lnTo>
                      <a:pt x="231" y="320"/>
                    </a:lnTo>
                    <a:lnTo>
                      <a:pt x="233" y="325"/>
                    </a:lnTo>
                    <a:lnTo>
                      <a:pt x="237" y="327"/>
                    </a:lnTo>
                    <a:lnTo>
                      <a:pt x="242" y="328"/>
                    </a:lnTo>
                    <a:lnTo>
                      <a:pt x="247" y="327"/>
                    </a:lnTo>
                    <a:lnTo>
                      <a:pt x="252" y="325"/>
                    </a:lnTo>
                    <a:lnTo>
                      <a:pt x="255" y="320"/>
                    </a:lnTo>
                    <a:lnTo>
                      <a:pt x="256" y="314"/>
                    </a:lnTo>
                    <a:lnTo>
                      <a:pt x="255" y="310"/>
                    </a:lnTo>
                    <a:lnTo>
                      <a:pt x="252" y="306"/>
                    </a:lnTo>
                    <a:lnTo>
                      <a:pt x="248" y="302"/>
                    </a:lnTo>
                    <a:lnTo>
                      <a:pt x="243" y="301"/>
                    </a:lnTo>
                    <a:close/>
                    <a:moveTo>
                      <a:pt x="365" y="293"/>
                    </a:moveTo>
                    <a:lnTo>
                      <a:pt x="365" y="364"/>
                    </a:lnTo>
                    <a:lnTo>
                      <a:pt x="365" y="364"/>
                    </a:lnTo>
                    <a:lnTo>
                      <a:pt x="363" y="360"/>
                    </a:lnTo>
                    <a:lnTo>
                      <a:pt x="360" y="357"/>
                    </a:lnTo>
                    <a:lnTo>
                      <a:pt x="356" y="353"/>
                    </a:lnTo>
                    <a:lnTo>
                      <a:pt x="352" y="351"/>
                    </a:lnTo>
                    <a:lnTo>
                      <a:pt x="348" y="349"/>
                    </a:lnTo>
                    <a:lnTo>
                      <a:pt x="342" y="347"/>
                    </a:lnTo>
                    <a:lnTo>
                      <a:pt x="337" y="346"/>
                    </a:lnTo>
                    <a:lnTo>
                      <a:pt x="330" y="346"/>
                    </a:lnTo>
                    <a:lnTo>
                      <a:pt x="325" y="346"/>
                    </a:lnTo>
                    <a:lnTo>
                      <a:pt x="321" y="347"/>
                    </a:lnTo>
                    <a:lnTo>
                      <a:pt x="315" y="348"/>
                    </a:lnTo>
                    <a:lnTo>
                      <a:pt x="311" y="350"/>
                    </a:lnTo>
                    <a:lnTo>
                      <a:pt x="302" y="355"/>
                    </a:lnTo>
                    <a:lnTo>
                      <a:pt x="295" y="362"/>
                    </a:lnTo>
                    <a:lnTo>
                      <a:pt x="290" y="367"/>
                    </a:lnTo>
                    <a:lnTo>
                      <a:pt x="288" y="371"/>
                    </a:lnTo>
                    <a:lnTo>
                      <a:pt x="285" y="377"/>
                    </a:lnTo>
                    <a:lnTo>
                      <a:pt x="283" y="382"/>
                    </a:lnTo>
                    <a:lnTo>
                      <a:pt x="282" y="388"/>
                    </a:lnTo>
                    <a:lnTo>
                      <a:pt x="280" y="395"/>
                    </a:lnTo>
                    <a:lnTo>
                      <a:pt x="280" y="401"/>
                    </a:lnTo>
                    <a:lnTo>
                      <a:pt x="280" y="408"/>
                    </a:lnTo>
                    <a:lnTo>
                      <a:pt x="280" y="421"/>
                    </a:lnTo>
                    <a:lnTo>
                      <a:pt x="283" y="433"/>
                    </a:lnTo>
                    <a:lnTo>
                      <a:pt x="287" y="444"/>
                    </a:lnTo>
                    <a:lnTo>
                      <a:pt x="294" y="452"/>
                    </a:lnTo>
                    <a:lnTo>
                      <a:pt x="300" y="459"/>
                    </a:lnTo>
                    <a:lnTo>
                      <a:pt x="309" y="464"/>
                    </a:lnTo>
                    <a:lnTo>
                      <a:pt x="313" y="466"/>
                    </a:lnTo>
                    <a:lnTo>
                      <a:pt x="317" y="467"/>
                    </a:lnTo>
                    <a:lnTo>
                      <a:pt x="323" y="468"/>
                    </a:lnTo>
                    <a:lnTo>
                      <a:pt x="328" y="468"/>
                    </a:lnTo>
                    <a:lnTo>
                      <a:pt x="335" y="468"/>
                    </a:lnTo>
                    <a:lnTo>
                      <a:pt x="341" y="467"/>
                    </a:lnTo>
                    <a:lnTo>
                      <a:pt x="347" y="465"/>
                    </a:lnTo>
                    <a:lnTo>
                      <a:pt x="352" y="462"/>
                    </a:lnTo>
                    <a:lnTo>
                      <a:pt x="356" y="458"/>
                    </a:lnTo>
                    <a:lnTo>
                      <a:pt x="361" y="455"/>
                    </a:lnTo>
                    <a:lnTo>
                      <a:pt x="364" y="450"/>
                    </a:lnTo>
                    <a:lnTo>
                      <a:pt x="367" y="445"/>
                    </a:lnTo>
                    <a:lnTo>
                      <a:pt x="367" y="445"/>
                    </a:lnTo>
                    <a:lnTo>
                      <a:pt x="368" y="466"/>
                    </a:lnTo>
                    <a:lnTo>
                      <a:pt x="387" y="466"/>
                    </a:lnTo>
                    <a:lnTo>
                      <a:pt x="387" y="452"/>
                    </a:lnTo>
                    <a:lnTo>
                      <a:pt x="385" y="435"/>
                    </a:lnTo>
                    <a:lnTo>
                      <a:pt x="385" y="293"/>
                    </a:lnTo>
                    <a:lnTo>
                      <a:pt x="365" y="293"/>
                    </a:lnTo>
                    <a:close/>
                    <a:moveTo>
                      <a:pt x="365" y="416"/>
                    </a:moveTo>
                    <a:lnTo>
                      <a:pt x="365" y="421"/>
                    </a:lnTo>
                    <a:lnTo>
                      <a:pt x="364" y="426"/>
                    </a:lnTo>
                    <a:lnTo>
                      <a:pt x="363" y="431"/>
                    </a:lnTo>
                    <a:lnTo>
                      <a:pt x="360" y="436"/>
                    </a:lnTo>
                    <a:lnTo>
                      <a:pt x="356" y="440"/>
                    </a:lnTo>
                    <a:lnTo>
                      <a:pt x="353" y="445"/>
                    </a:lnTo>
                    <a:lnTo>
                      <a:pt x="349" y="447"/>
                    </a:lnTo>
                    <a:lnTo>
                      <a:pt x="344" y="449"/>
                    </a:lnTo>
                    <a:lnTo>
                      <a:pt x="339" y="450"/>
                    </a:lnTo>
                    <a:lnTo>
                      <a:pt x="334" y="452"/>
                    </a:lnTo>
                    <a:lnTo>
                      <a:pt x="326" y="450"/>
                    </a:lnTo>
                    <a:lnTo>
                      <a:pt x="320" y="448"/>
                    </a:lnTo>
                    <a:lnTo>
                      <a:pt x="313" y="444"/>
                    </a:lnTo>
                    <a:lnTo>
                      <a:pt x="309" y="438"/>
                    </a:lnTo>
                    <a:lnTo>
                      <a:pt x="304" y="431"/>
                    </a:lnTo>
                    <a:lnTo>
                      <a:pt x="302" y="425"/>
                    </a:lnTo>
                    <a:lnTo>
                      <a:pt x="300" y="416"/>
                    </a:lnTo>
                    <a:lnTo>
                      <a:pt x="300" y="408"/>
                    </a:lnTo>
                    <a:lnTo>
                      <a:pt x="301" y="398"/>
                    </a:lnTo>
                    <a:lnTo>
                      <a:pt x="302" y="389"/>
                    </a:lnTo>
                    <a:lnTo>
                      <a:pt x="306" y="381"/>
                    </a:lnTo>
                    <a:lnTo>
                      <a:pt x="309" y="375"/>
                    </a:lnTo>
                    <a:lnTo>
                      <a:pt x="314" y="370"/>
                    </a:lnTo>
                    <a:lnTo>
                      <a:pt x="320" y="366"/>
                    </a:lnTo>
                    <a:lnTo>
                      <a:pt x="327" y="364"/>
                    </a:lnTo>
                    <a:lnTo>
                      <a:pt x="335" y="362"/>
                    </a:lnTo>
                    <a:lnTo>
                      <a:pt x="340" y="362"/>
                    </a:lnTo>
                    <a:lnTo>
                      <a:pt x="345" y="365"/>
                    </a:lnTo>
                    <a:lnTo>
                      <a:pt x="350" y="367"/>
                    </a:lnTo>
                    <a:lnTo>
                      <a:pt x="354" y="369"/>
                    </a:lnTo>
                    <a:lnTo>
                      <a:pt x="357" y="374"/>
                    </a:lnTo>
                    <a:lnTo>
                      <a:pt x="361" y="377"/>
                    </a:lnTo>
                    <a:lnTo>
                      <a:pt x="363" y="382"/>
                    </a:lnTo>
                    <a:lnTo>
                      <a:pt x="364" y="387"/>
                    </a:lnTo>
                    <a:lnTo>
                      <a:pt x="365" y="391"/>
                    </a:lnTo>
                    <a:lnTo>
                      <a:pt x="365" y="396"/>
                    </a:lnTo>
                    <a:lnTo>
                      <a:pt x="365" y="416"/>
                    </a:lnTo>
                    <a:close/>
                    <a:moveTo>
                      <a:pt x="512" y="410"/>
                    </a:moveTo>
                    <a:lnTo>
                      <a:pt x="513" y="407"/>
                    </a:lnTo>
                    <a:lnTo>
                      <a:pt x="513" y="400"/>
                    </a:lnTo>
                    <a:lnTo>
                      <a:pt x="512" y="392"/>
                    </a:lnTo>
                    <a:lnTo>
                      <a:pt x="511" y="384"/>
                    </a:lnTo>
                    <a:lnTo>
                      <a:pt x="507" y="374"/>
                    </a:lnTo>
                    <a:lnTo>
                      <a:pt x="503" y="365"/>
                    </a:lnTo>
                    <a:lnTo>
                      <a:pt x="500" y="361"/>
                    </a:lnTo>
                    <a:lnTo>
                      <a:pt x="497" y="357"/>
                    </a:lnTo>
                    <a:lnTo>
                      <a:pt x="493" y="353"/>
                    </a:lnTo>
                    <a:lnTo>
                      <a:pt x="489" y="351"/>
                    </a:lnTo>
                    <a:lnTo>
                      <a:pt x="484" y="349"/>
                    </a:lnTo>
                    <a:lnTo>
                      <a:pt x="478" y="347"/>
                    </a:lnTo>
                    <a:lnTo>
                      <a:pt x="472" y="346"/>
                    </a:lnTo>
                    <a:lnTo>
                      <a:pt x="465" y="346"/>
                    </a:lnTo>
                    <a:lnTo>
                      <a:pt x="460" y="346"/>
                    </a:lnTo>
                    <a:lnTo>
                      <a:pt x="453" y="347"/>
                    </a:lnTo>
                    <a:lnTo>
                      <a:pt x="448" y="348"/>
                    </a:lnTo>
                    <a:lnTo>
                      <a:pt x="444" y="350"/>
                    </a:lnTo>
                    <a:lnTo>
                      <a:pt x="438" y="353"/>
                    </a:lnTo>
                    <a:lnTo>
                      <a:pt x="434" y="356"/>
                    </a:lnTo>
                    <a:lnTo>
                      <a:pt x="430" y="360"/>
                    </a:lnTo>
                    <a:lnTo>
                      <a:pt x="426" y="364"/>
                    </a:lnTo>
                    <a:lnTo>
                      <a:pt x="420" y="374"/>
                    </a:lnTo>
                    <a:lnTo>
                      <a:pt x="416" y="384"/>
                    </a:lnTo>
                    <a:lnTo>
                      <a:pt x="414" y="396"/>
                    </a:lnTo>
                    <a:lnTo>
                      <a:pt x="412" y="409"/>
                    </a:lnTo>
                    <a:lnTo>
                      <a:pt x="414" y="421"/>
                    </a:lnTo>
                    <a:lnTo>
                      <a:pt x="416" y="433"/>
                    </a:lnTo>
                    <a:lnTo>
                      <a:pt x="418" y="438"/>
                    </a:lnTo>
                    <a:lnTo>
                      <a:pt x="421" y="444"/>
                    </a:lnTo>
                    <a:lnTo>
                      <a:pt x="423" y="448"/>
                    </a:lnTo>
                    <a:lnTo>
                      <a:pt x="426" y="452"/>
                    </a:lnTo>
                    <a:lnTo>
                      <a:pt x="431" y="456"/>
                    </a:lnTo>
                    <a:lnTo>
                      <a:pt x="435" y="459"/>
                    </a:lnTo>
                    <a:lnTo>
                      <a:pt x="439" y="462"/>
                    </a:lnTo>
                    <a:lnTo>
                      <a:pt x="445" y="464"/>
                    </a:lnTo>
                    <a:lnTo>
                      <a:pt x="450" y="466"/>
                    </a:lnTo>
                    <a:lnTo>
                      <a:pt x="456" y="467"/>
                    </a:lnTo>
                    <a:lnTo>
                      <a:pt x="462" y="468"/>
                    </a:lnTo>
                    <a:lnTo>
                      <a:pt x="469" y="468"/>
                    </a:lnTo>
                    <a:lnTo>
                      <a:pt x="480" y="467"/>
                    </a:lnTo>
                    <a:lnTo>
                      <a:pt x="491" y="466"/>
                    </a:lnTo>
                    <a:lnTo>
                      <a:pt x="500" y="464"/>
                    </a:lnTo>
                    <a:lnTo>
                      <a:pt x="506" y="460"/>
                    </a:lnTo>
                    <a:lnTo>
                      <a:pt x="503" y="446"/>
                    </a:lnTo>
                    <a:lnTo>
                      <a:pt x="497" y="448"/>
                    </a:lnTo>
                    <a:lnTo>
                      <a:pt x="489" y="450"/>
                    </a:lnTo>
                    <a:lnTo>
                      <a:pt x="482" y="452"/>
                    </a:lnTo>
                    <a:lnTo>
                      <a:pt x="471" y="452"/>
                    </a:lnTo>
                    <a:lnTo>
                      <a:pt x="463" y="452"/>
                    </a:lnTo>
                    <a:lnTo>
                      <a:pt x="457" y="449"/>
                    </a:lnTo>
                    <a:lnTo>
                      <a:pt x="449" y="446"/>
                    </a:lnTo>
                    <a:lnTo>
                      <a:pt x="444" y="443"/>
                    </a:lnTo>
                    <a:lnTo>
                      <a:pt x="439" y="436"/>
                    </a:lnTo>
                    <a:lnTo>
                      <a:pt x="435" y="429"/>
                    </a:lnTo>
                    <a:lnTo>
                      <a:pt x="433" y="420"/>
                    </a:lnTo>
                    <a:lnTo>
                      <a:pt x="432" y="410"/>
                    </a:lnTo>
                    <a:lnTo>
                      <a:pt x="512" y="410"/>
                    </a:lnTo>
                    <a:close/>
                    <a:moveTo>
                      <a:pt x="432" y="396"/>
                    </a:moveTo>
                    <a:lnTo>
                      <a:pt x="433" y="390"/>
                    </a:lnTo>
                    <a:lnTo>
                      <a:pt x="435" y="384"/>
                    </a:lnTo>
                    <a:lnTo>
                      <a:pt x="437" y="378"/>
                    </a:lnTo>
                    <a:lnTo>
                      <a:pt x="441" y="372"/>
                    </a:lnTo>
                    <a:lnTo>
                      <a:pt x="445" y="368"/>
                    </a:lnTo>
                    <a:lnTo>
                      <a:pt x="450" y="364"/>
                    </a:lnTo>
                    <a:lnTo>
                      <a:pt x="457" y="361"/>
                    </a:lnTo>
                    <a:lnTo>
                      <a:pt x="464" y="360"/>
                    </a:lnTo>
                    <a:lnTo>
                      <a:pt x="472" y="361"/>
                    </a:lnTo>
                    <a:lnTo>
                      <a:pt x="478" y="365"/>
                    </a:lnTo>
                    <a:lnTo>
                      <a:pt x="484" y="368"/>
                    </a:lnTo>
                    <a:lnTo>
                      <a:pt x="487" y="372"/>
                    </a:lnTo>
                    <a:lnTo>
                      <a:pt x="490" y="378"/>
                    </a:lnTo>
                    <a:lnTo>
                      <a:pt x="491" y="385"/>
                    </a:lnTo>
                    <a:lnTo>
                      <a:pt x="492" y="390"/>
                    </a:lnTo>
                    <a:lnTo>
                      <a:pt x="492" y="396"/>
                    </a:lnTo>
                    <a:lnTo>
                      <a:pt x="432" y="396"/>
                    </a:lnTo>
                    <a:close/>
                    <a:moveTo>
                      <a:pt x="539" y="466"/>
                    </a:moveTo>
                    <a:lnTo>
                      <a:pt x="559" y="466"/>
                    </a:lnTo>
                    <a:lnTo>
                      <a:pt x="559" y="403"/>
                    </a:lnTo>
                    <a:lnTo>
                      <a:pt x="559" y="398"/>
                    </a:lnTo>
                    <a:lnTo>
                      <a:pt x="560" y="392"/>
                    </a:lnTo>
                    <a:lnTo>
                      <a:pt x="561" y="387"/>
                    </a:lnTo>
                    <a:lnTo>
                      <a:pt x="564" y="382"/>
                    </a:lnTo>
                    <a:lnTo>
                      <a:pt x="566" y="377"/>
                    </a:lnTo>
                    <a:lnTo>
                      <a:pt x="569" y="374"/>
                    </a:lnTo>
                    <a:lnTo>
                      <a:pt x="573" y="370"/>
                    </a:lnTo>
                    <a:lnTo>
                      <a:pt x="578" y="368"/>
                    </a:lnTo>
                    <a:lnTo>
                      <a:pt x="582" y="366"/>
                    </a:lnTo>
                    <a:lnTo>
                      <a:pt x="587" y="366"/>
                    </a:lnTo>
                    <a:lnTo>
                      <a:pt x="592" y="366"/>
                    </a:lnTo>
                    <a:lnTo>
                      <a:pt x="595" y="366"/>
                    </a:lnTo>
                    <a:lnTo>
                      <a:pt x="595" y="346"/>
                    </a:lnTo>
                    <a:lnTo>
                      <a:pt x="592" y="346"/>
                    </a:lnTo>
                    <a:lnTo>
                      <a:pt x="588" y="346"/>
                    </a:lnTo>
                    <a:lnTo>
                      <a:pt x="584" y="346"/>
                    </a:lnTo>
                    <a:lnTo>
                      <a:pt x="579" y="347"/>
                    </a:lnTo>
                    <a:lnTo>
                      <a:pt x="574" y="349"/>
                    </a:lnTo>
                    <a:lnTo>
                      <a:pt x="570" y="352"/>
                    </a:lnTo>
                    <a:lnTo>
                      <a:pt x="566" y="356"/>
                    </a:lnTo>
                    <a:lnTo>
                      <a:pt x="563" y="360"/>
                    </a:lnTo>
                    <a:lnTo>
                      <a:pt x="559" y="366"/>
                    </a:lnTo>
                    <a:lnTo>
                      <a:pt x="557" y="371"/>
                    </a:lnTo>
                    <a:lnTo>
                      <a:pt x="556" y="371"/>
                    </a:lnTo>
                    <a:lnTo>
                      <a:pt x="556" y="348"/>
                    </a:lnTo>
                    <a:lnTo>
                      <a:pt x="538" y="348"/>
                    </a:lnTo>
                    <a:lnTo>
                      <a:pt x="538" y="357"/>
                    </a:lnTo>
                    <a:lnTo>
                      <a:pt x="539" y="366"/>
                    </a:lnTo>
                    <a:lnTo>
                      <a:pt x="539" y="375"/>
                    </a:lnTo>
                    <a:lnTo>
                      <a:pt x="539" y="385"/>
                    </a:lnTo>
                    <a:lnTo>
                      <a:pt x="539" y="466"/>
                    </a:lnTo>
                    <a:close/>
                    <a:moveTo>
                      <a:pt x="696" y="466"/>
                    </a:moveTo>
                    <a:lnTo>
                      <a:pt x="695" y="453"/>
                    </a:lnTo>
                    <a:lnTo>
                      <a:pt x="694" y="437"/>
                    </a:lnTo>
                    <a:lnTo>
                      <a:pt x="694" y="394"/>
                    </a:lnTo>
                    <a:lnTo>
                      <a:pt x="694" y="385"/>
                    </a:lnTo>
                    <a:lnTo>
                      <a:pt x="692" y="376"/>
                    </a:lnTo>
                    <a:lnTo>
                      <a:pt x="690" y="368"/>
                    </a:lnTo>
                    <a:lnTo>
                      <a:pt x="686" y="360"/>
                    </a:lnTo>
                    <a:lnTo>
                      <a:pt x="684" y="357"/>
                    </a:lnTo>
                    <a:lnTo>
                      <a:pt x="680" y="355"/>
                    </a:lnTo>
                    <a:lnTo>
                      <a:pt x="677" y="351"/>
                    </a:lnTo>
                    <a:lnTo>
                      <a:pt x="673" y="349"/>
                    </a:lnTo>
                    <a:lnTo>
                      <a:pt x="668" y="348"/>
                    </a:lnTo>
                    <a:lnTo>
                      <a:pt x="663" y="347"/>
                    </a:lnTo>
                    <a:lnTo>
                      <a:pt x="658" y="346"/>
                    </a:lnTo>
                    <a:lnTo>
                      <a:pt x="651" y="346"/>
                    </a:lnTo>
                    <a:lnTo>
                      <a:pt x="640" y="346"/>
                    </a:lnTo>
                    <a:lnTo>
                      <a:pt x="631" y="348"/>
                    </a:lnTo>
                    <a:lnTo>
                      <a:pt x="622" y="351"/>
                    </a:lnTo>
                    <a:lnTo>
                      <a:pt x="613" y="356"/>
                    </a:lnTo>
                    <a:lnTo>
                      <a:pt x="619" y="370"/>
                    </a:lnTo>
                    <a:lnTo>
                      <a:pt x="625" y="367"/>
                    </a:lnTo>
                    <a:lnTo>
                      <a:pt x="633" y="364"/>
                    </a:lnTo>
                    <a:lnTo>
                      <a:pt x="640" y="361"/>
                    </a:lnTo>
                    <a:lnTo>
                      <a:pt x="648" y="361"/>
                    </a:lnTo>
                    <a:lnTo>
                      <a:pt x="655" y="362"/>
                    </a:lnTo>
                    <a:lnTo>
                      <a:pt x="662" y="364"/>
                    </a:lnTo>
                    <a:lnTo>
                      <a:pt x="666" y="367"/>
                    </a:lnTo>
                    <a:lnTo>
                      <a:pt x="669" y="371"/>
                    </a:lnTo>
                    <a:lnTo>
                      <a:pt x="672" y="376"/>
                    </a:lnTo>
                    <a:lnTo>
                      <a:pt x="674" y="380"/>
                    </a:lnTo>
                    <a:lnTo>
                      <a:pt x="674" y="385"/>
                    </a:lnTo>
                    <a:lnTo>
                      <a:pt x="674" y="388"/>
                    </a:lnTo>
                    <a:lnTo>
                      <a:pt x="674" y="391"/>
                    </a:lnTo>
                    <a:lnTo>
                      <a:pt x="659" y="391"/>
                    </a:lnTo>
                    <a:lnTo>
                      <a:pt x="645" y="394"/>
                    </a:lnTo>
                    <a:lnTo>
                      <a:pt x="633" y="397"/>
                    </a:lnTo>
                    <a:lnTo>
                      <a:pt x="623" y="403"/>
                    </a:lnTo>
                    <a:lnTo>
                      <a:pt x="619" y="405"/>
                    </a:lnTo>
                    <a:lnTo>
                      <a:pt x="615" y="408"/>
                    </a:lnTo>
                    <a:lnTo>
                      <a:pt x="612" y="411"/>
                    </a:lnTo>
                    <a:lnTo>
                      <a:pt x="610" y="416"/>
                    </a:lnTo>
                    <a:lnTo>
                      <a:pt x="608" y="420"/>
                    </a:lnTo>
                    <a:lnTo>
                      <a:pt x="607" y="425"/>
                    </a:lnTo>
                    <a:lnTo>
                      <a:pt x="606" y="429"/>
                    </a:lnTo>
                    <a:lnTo>
                      <a:pt x="606" y="435"/>
                    </a:lnTo>
                    <a:lnTo>
                      <a:pt x="606" y="442"/>
                    </a:lnTo>
                    <a:lnTo>
                      <a:pt x="608" y="447"/>
                    </a:lnTo>
                    <a:lnTo>
                      <a:pt x="610" y="453"/>
                    </a:lnTo>
                    <a:lnTo>
                      <a:pt x="614" y="458"/>
                    </a:lnTo>
                    <a:lnTo>
                      <a:pt x="619" y="463"/>
                    </a:lnTo>
                    <a:lnTo>
                      <a:pt x="625" y="466"/>
                    </a:lnTo>
                    <a:lnTo>
                      <a:pt x="632" y="467"/>
                    </a:lnTo>
                    <a:lnTo>
                      <a:pt x="640" y="468"/>
                    </a:lnTo>
                    <a:lnTo>
                      <a:pt x="646" y="468"/>
                    </a:lnTo>
                    <a:lnTo>
                      <a:pt x="652" y="467"/>
                    </a:lnTo>
                    <a:lnTo>
                      <a:pt x="657" y="465"/>
                    </a:lnTo>
                    <a:lnTo>
                      <a:pt x="662" y="463"/>
                    </a:lnTo>
                    <a:lnTo>
                      <a:pt x="669" y="457"/>
                    </a:lnTo>
                    <a:lnTo>
                      <a:pt x="675" y="450"/>
                    </a:lnTo>
                    <a:lnTo>
                      <a:pt x="676" y="450"/>
                    </a:lnTo>
                    <a:lnTo>
                      <a:pt x="678" y="466"/>
                    </a:lnTo>
                    <a:lnTo>
                      <a:pt x="696" y="466"/>
                    </a:lnTo>
                    <a:close/>
                    <a:moveTo>
                      <a:pt x="675" y="426"/>
                    </a:moveTo>
                    <a:lnTo>
                      <a:pt x="674" y="429"/>
                    </a:lnTo>
                    <a:lnTo>
                      <a:pt x="674" y="433"/>
                    </a:lnTo>
                    <a:lnTo>
                      <a:pt x="672" y="437"/>
                    </a:lnTo>
                    <a:lnTo>
                      <a:pt x="669" y="440"/>
                    </a:lnTo>
                    <a:lnTo>
                      <a:pt x="667" y="444"/>
                    </a:lnTo>
                    <a:lnTo>
                      <a:pt x="664" y="446"/>
                    </a:lnTo>
                    <a:lnTo>
                      <a:pt x="660" y="449"/>
                    </a:lnTo>
                    <a:lnTo>
                      <a:pt x="655" y="450"/>
                    </a:lnTo>
                    <a:lnTo>
                      <a:pt x="651" y="453"/>
                    </a:lnTo>
                    <a:lnTo>
                      <a:pt x="646" y="453"/>
                    </a:lnTo>
                    <a:lnTo>
                      <a:pt x="641" y="453"/>
                    </a:lnTo>
                    <a:lnTo>
                      <a:pt x="638" y="452"/>
                    </a:lnTo>
                    <a:lnTo>
                      <a:pt x="635" y="449"/>
                    </a:lnTo>
                    <a:lnTo>
                      <a:pt x="632" y="447"/>
                    </a:lnTo>
                    <a:lnTo>
                      <a:pt x="630" y="445"/>
                    </a:lnTo>
                    <a:lnTo>
                      <a:pt x="627" y="442"/>
                    </a:lnTo>
                    <a:lnTo>
                      <a:pt x="626" y="437"/>
                    </a:lnTo>
                    <a:lnTo>
                      <a:pt x="626" y="433"/>
                    </a:lnTo>
                    <a:lnTo>
                      <a:pt x="626" y="428"/>
                    </a:lnTo>
                    <a:lnTo>
                      <a:pt x="627" y="425"/>
                    </a:lnTo>
                    <a:lnTo>
                      <a:pt x="628" y="421"/>
                    </a:lnTo>
                    <a:lnTo>
                      <a:pt x="631" y="418"/>
                    </a:lnTo>
                    <a:lnTo>
                      <a:pt x="636" y="414"/>
                    </a:lnTo>
                    <a:lnTo>
                      <a:pt x="641" y="410"/>
                    </a:lnTo>
                    <a:lnTo>
                      <a:pt x="649" y="408"/>
                    </a:lnTo>
                    <a:lnTo>
                      <a:pt x="658" y="406"/>
                    </a:lnTo>
                    <a:lnTo>
                      <a:pt x="666" y="406"/>
                    </a:lnTo>
                    <a:lnTo>
                      <a:pt x="675" y="406"/>
                    </a:lnTo>
                    <a:lnTo>
                      <a:pt x="675" y="426"/>
                    </a:lnTo>
                    <a:close/>
                    <a:moveTo>
                      <a:pt x="728" y="466"/>
                    </a:moveTo>
                    <a:lnTo>
                      <a:pt x="748" y="466"/>
                    </a:lnTo>
                    <a:lnTo>
                      <a:pt x="748" y="395"/>
                    </a:lnTo>
                    <a:lnTo>
                      <a:pt x="749" y="389"/>
                    </a:lnTo>
                    <a:lnTo>
                      <a:pt x="750" y="385"/>
                    </a:lnTo>
                    <a:lnTo>
                      <a:pt x="752" y="380"/>
                    </a:lnTo>
                    <a:lnTo>
                      <a:pt x="754" y="377"/>
                    </a:lnTo>
                    <a:lnTo>
                      <a:pt x="757" y="372"/>
                    </a:lnTo>
                    <a:lnTo>
                      <a:pt x="760" y="369"/>
                    </a:lnTo>
                    <a:lnTo>
                      <a:pt x="765" y="367"/>
                    </a:lnTo>
                    <a:lnTo>
                      <a:pt x="769" y="365"/>
                    </a:lnTo>
                    <a:lnTo>
                      <a:pt x="773" y="364"/>
                    </a:lnTo>
                    <a:lnTo>
                      <a:pt x="779" y="364"/>
                    </a:lnTo>
                    <a:lnTo>
                      <a:pt x="785" y="364"/>
                    </a:lnTo>
                    <a:lnTo>
                      <a:pt x="790" y="366"/>
                    </a:lnTo>
                    <a:lnTo>
                      <a:pt x="795" y="369"/>
                    </a:lnTo>
                    <a:lnTo>
                      <a:pt x="799" y="374"/>
                    </a:lnTo>
                    <a:lnTo>
                      <a:pt x="801" y="379"/>
                    </a:lnTo>
                    <a:lnTo>
                      <a:pt x="803" y="385"/>
                    </a:lnTo>
                    <a:lnTo>
                      <a:pt x="804" y="391"/>
                    </a:lnTo>
                    <a:lnTo>
                      <a:pt x="804" y="398"/>
                    </a:lnTo>
                    <a:lnTo>
                      <a:pt x="804" y="466"/>
                    </a:lnTo>
                    <a:lnTo>
                      <a:pt x="825" y="466"/>
                    </a:lnTo>
                    <a:lnTo>
                      <a:pt x="825" y="396"/>
                    </a:lnTo>
                    <a:lnTo>
                      <a:pt x="825" y="388"/>
                    </a:lnTo>
                    <a:lnTo>
                      <a:pt x="824" y="381"/>
                    </a:lnTo>
                    <a:lnTo>
                      <a:pt x="823" y="376"/>
                    </a:lnTo>
                    <a:lnTo>
                      <a:pt x="821" y="370"/>
                    </a:lnTo>
                    <a:lnTo>
                      <a:pt x="816" y="362"/>
                    </a:lnTo>
                    <a:lnTo>
                      <a:pt x="811" y="356"/>
                    </a:lnTo>
                    <a:lnTo>
                      <a:pt x="804" y="350"/>
                    </a:lnTo>
                    <a:lnTo>
                      <a:pt x="798" y="348"/>
                    </a:lnTo>
                    <a:lnTo>
                      <a:pt x="792" y="346"/>
                    </a:lnTo>
                    <a:lnTo>
                      <a:pt x="785" y="346"/>
                    </a:lnTo>
                    <a:lnTo>
                      <a:pt x="779" y="346"/>
                    </a:lnTo>
                    <a:lnTo>
                      <a:pt x="772" y="347"/>
                    </a:lnTo>
                    <a:lnTo>
                      <a:pt x="766" y="349"/>
                    </a:lnTo>
                    <a:lnTo>
                      <a:pt x="761" y="352"/>
                    </a:lnTo>
                    <a:lnTo>
                      <a:pt x="757" y="356"/>
                    </a:lnTo>
                    <a:lnTo>
                      <a:pt x="753" y="359"/>
                    </a:lnTo>
                    <a:lnTo>
                      <a:pt x="749" y="364"/>
                    </a:lnTo>
                    <a:lnTo>
                      <a:pt x="747" y="368"/>
                    </a:lnTo>
                    <a:lnTo>
                      <a:pt x="746" y="368"/>
                    </a:lnTo>
                    <a:lnTo>
                      <a:pt x="745" y="348"/>
                    </a:lnTo>
                    <a:lnTo>
                      <a:pt x="727" y="348"/>
                    </a:lnTo>
                    <a:lnTo>
                      <a:pt x="728" y="364"/>
                    </a:lnTo>
                    <a:lnTo>
                      <a:pt x="728" y="380"/>
                    </a:lnTo>
                    <a:lnTo>
                      <a:pt x="728" y="466"/>
                    </a:lnTo>
                    <a:close/>
                    <a:moveTo>
                      <a:pt x="936" y="445"/>
                    </a:moveTo>
                    <a:lnTo>
                      <a:pt x="932" y="447"/>
                    </a:lnTo>
                    <a:lnTo>
                      <a:pt x="927" y="449"/>
                    </a:lnTo>
                    <a:lnTo>
                      <a:pt x="919" y="450"/>
                    </a:lnTo>
                    <a:lnTo>
                      <a:pt x="911" y="452"/>
                    </a:lnTo>
                    <a:lnTo>
                      <a:pt x="903" y="450"/>
                    </a:lnTo>
                    <a:lnTo>
                      <a:pt x="895" y="448"/>
                    </a:lnTo>
                    <a:lnTo>
                      <a:pt x="889" y="445"/>
                    </a:lnTo>
                    <a:lnTo>
                      <a:pt x="883" y="439"/>
                    </a:lnTo>
                    <a:lnTo>
                      <a:pt x="878" y="433"/>
                    </a:lnTo>
                    <a:lnTo>
                      <a:pt x="875" y="426"/>
                    </a:lnTo>
                    <a:lnTo>
                      <a:pt x="873" y="417"/>
                    </a:lnTo>
                    <a:lnTo>
                      <a:pt x="871" y="407"/>
                    </a:lnTo>
                    <a:lnTo>
                      <a:pt x="873" y="398"/>
                    </a:lnTo>
                    <a:lnTo>
                      <a:pt x="875" y="390"/>
                    </a:lnTo>
                    <a:lnTo>
                      <a:pt x="878" y="382"/>
                    </a:lnTo>
                    <a:lnTo>
                      <a:pt x="882" y="376"/>
                    </a:lnTo>
                    <a:lnTo>
                      <a:pt x="888" y="370"/>
                    </a:lnTo>
                    <a:lnTo>
                      <a:pt x="894" y="366"/>
                    </a:lnTo>
                    <a:lnTo>
                      <a:pt x="903" y="364"/>
                    </a:lnTo>
                    <a:lnTo>
                      <a:pt x="912" y="362"/>
                    </a:lnTo>
                    <a:lnTo>
                      <a:pt x="920" y="364"/>
                    </a:lnTo>
                    <a:lnTo>
                      <a:pt x="927" y="365"/>
                    </a:lnTo>
                    <a:lnTo>
                      <a:pt x="932" y="366"/>
                    </a:lnTo>
                    <a:lnTo>
                      <a:pt x="936" y="368"/>
                    </a:lnTo>
                    <a:lnTo>
                      <a:pt x="941" y="351"/>
                    </a:lnTo>
                    <a:lnTo>
                      <a:pt x="935" y="349"/>
                    </a:lnTo>
                    <a:lnTo>
                      <a:pt x="929" y="348"/>
                    </a:lnTo>
                    <a:lnTo>
                      <a:pt x="921" y="346"/>
                    </a:lnTo>
                    <a:lnTo>
                      <a:pt x="912" y="346"/>
                    </a:lnTo>
                    <a:lnTo>
                      <a:pt x="905" y="346"/>
                    </a:lnTo>
                    <a:lnTo>
                      <a:pt x="898" y="347"/>
                    </a:lnTo>
                    <a:lnTo>
                      <a:pt x="892" y="348"/>
                    </a:lnTo>
                    <a:lnTo>
                      <a:pt x="887" y="350"/>
                    </a:lnTo>
                    <a:lnTo>
                      <a:pt x="881" y="352"/>
                    </a:lnTo>
                    <a:lnTo>
                      <a:pt x="876" y="356"/>
                    </a:lnTo>
                    <a:lnTo>
                      <a:pt x="871" y="359"/>
                    </a:lnTo>
                    <a:lnTo>
                      <a:pt x="867" y="364"/>
                    </a:lnTo>
                    <a:lnTo>
                      <a:pt x="864" y="368"/>
                    </a:lnTo>
                    <a:lnTo>
                      <a:pt x="861" y="372"/>
                    </a:lnTo>
                    <a:lnTo>
                      <a:pt x="857" y="378"/>
                    </a:lnTo>
                    <a:lnTo>
                      <a:pt x="855" y="384"/>
                    </a:lnTo>
                    <a:lnTo>
                      <a:pt x="853" y="389"/>
                    </a:lnTo>
                    <a:lnTo>
                      <a:pt x="852" y="395"/>
                    </a:lnTo>
                    <a:lnTo>
                      <a:pt x="851" y="401"/>
                    </a:lnTo>
                    <a:lnTo>
                      <a:pt x="851" y="408"/>
                    </a:lnTo>
                    <a:lnTo>
                      <a:pt x="852" y="420"/>
                    </a:lnTo>
                    <a:lnTo>
                      <a:pt x="854" y="430"/>
                    </a:lnTo>
                    <a:lnTo>
                      <a:pt x="858" y="440"/>
                    </a:lnTo>
                    <a:lnTo>
                      <a:pt x="864" y="448"/>
                    </a:lnTo>
                    <a:lnTo>
                      <a:pt x="870" y="456"/>
                    </a:lnTo>
                    <a:lnTo>
                      <a:pt x="879" y="462"/>
                    </a:lnTo>
                    <a:lnTo>
                      <a:pt x="888" y="465"/>
                    </a:lnTo>
                    <a:lnTo>
                      <a:pt x="898" y="467"/>
                    </a:lnTo>
                    <a:lnTo>
                      <a:pt x="889" y="486"/>
                    </a:lnTo>
                    <a:lnTo>
                      <a:pt x="896" y="487"/>
                    </a:lnTo>
                    <a:lnTo>
                      <a:pt x="902" y="489"/>
                    </a:lnTo>
                    <a:lnTo>
                      <a:pt x="904" y="491"/>
                    </a:lnTo>
                    <a:lnTo>
                      <a:pt x="905" y="493"/>
                    </a:lnTo>
                    <a:lnTo>
                      <a:pt x="906" y="494"/>
                    </a:lnTo>
                    <a:lnTo>
                      <a:pt x="907" y="496"/>
                    </a:lnTo>
                    <a:lnTo>
                      <a:pt x="906" y="501"/>
                    </a:lnTo>
                    <a:lnTo>
                      <a:pt x="904" y="503"/>
                    </a:lnTo>
                    <a:lnTo>
                      <a:pt x="901" y="504"/>
                    </a:lnTo>
                    <a:lnTo>
                      <a:pt x="896" y="504"/>
                    </a:lnTo>
                    <a:lnTo>
                      <a:pt x="890" y="503"/>
                    </a:lnTo>
                    <a:lnTo>
                      <a:pt x="883" y="501"/>
                    </a:lnTo>
                    <a:lnTo>
                      <a:pt x="880" y="512"/>
                    </a:lnTo>
                    <a:lnTo>
                      <a:pt x="888" y="515"/>
                    </a:lnTo>
                    <a:lnTo>
                      <a:pt x="896" y="516"/>
                    </a:lnTo>
                    <a:lnTo>
                      <a:pt x="902" y="516"/>
                    </a:lnTo>
                    <a:lnTo>
                      <a:pt x="906" y="515"/>
                    </a:lnTo>
                    <a:lnTo>
                      <a:pt x="910" y="513"/>
                    </a:lnTo>
                    <a:lnTo>
                      <a:pt x="914" y="512"/>
                    </a:lnTo>
                    <a:lnTo>
                      <a:pt x="917" y="508"/>
                    </a:lnTo>
                    <a:lnTo>
                      <a:pt x="919" y="505"/>
                    </a:lnTo>
                    <a:lnTo>
                      <a:pt x="921" y="501"/>
                    </a:lnTo>
                    <a:lnTo>
                      <a:pt x="921" y="496"/>
                    </a:lnTo>
                    <a:lnTo>
                      <a:pt x="921" y="492"/>
                    </a:lnTo>
                    <a:lnTo>
                      <a:pt x="920" y="489"/>
                    </a:lnTo>
                    <a:lnTo>
                      <a:pt x="918" y="486"/>
                    </a:lnTo>
                    <a:lnTo>
                      <a:pt x="916" y="484"/>
                    </a:lnTo>
                    <a:lnTo>
                      <a:pt x="910" y="480"/>
                    </a:lnTo>
                    <a:lnTo>
                      <a:pt x="905" y="478"/>
                    </a:lnTo>
                    <a:lnTo>
                      <a:pt x="910" y="468"/>
                    </a:lnTo>
                    <a:lnTo>
                      <a:pt x="920" y="467"/>
                    </a:lnTo>
                    <a:lnTo>
                      <a:pt x="929" y="466"/>
                    </a:lnTo>
                    <a:lnTo>
                      <a:pt x="936" y="464"/>
                    </a:lnTo>
                    <a:lnTo>
                      <a:pt x="941" y="462"/>
                    </a:lnTo>
                    <a:lnTo>
                      <a:pt x="936" y="445"/>
                    </a:lnTo>
                    <a:close/>
                    <a:moveTo>
                      <a:pt x="1046" y="466"/>
                    </a:moveTo>
                    <a:lnTo>
                      <a:pt x="1045" y="453"/>
                    </a:lnTo>
                    <a:lnTo>
                      <a:pt x="1044" y="437"/>
                    </a:lnTo>
                    <a:lnTo>
                      <a:pt x="1044" y="394"/>
                    </a:lnTo>
                    <a:lnTo>
                      <a:pt x="1044" y="385"/>
                    </a:lnTo>
                    <a:lnTo>
                      <a:pt x="1042" y="376"/>
                    </a:lnTo>
                    <a:lnTo>
                      <a:pt x="1040" y="368"/>
                    </a:lnTo>
                    <a:lnTo>
                      <a:pt x="1036" y="360"/>
                    </a:lnTo>
                    <a:lnTo>
                      <a:pt x="1033" y="357"/>
                    </a:lnTo>
                    <a:lnTo>
                      <a:pt x="1030" y="355"/>
                    </a:lnTo>
                    <a:lnTo>
                      <a:pt x="1027" y="351"/>
                    </a:lnTo>
                    <a:lnTo>
                      <a:pt x="1023" y="349"/>
                    </a:lnTo>
                    <a:lnTo>
                      <a:pt x="1018" y="348"/>
                    </a:lnTo>
                    <a:lnTo>
                      <a:pt x="1013" y="347"/>
                    </a:lnTo>
                    <a:lnTo>
                      <a:pt x="1008" y="346"/>
                    </a:lnTo>
                    <a:lnTo>
                      <a:pt x="1001" y="346"/>
                    </a:lnTo>
                    <a:lnTo>
                      <a:pt x="990" y="346"/>
                    </a:lnTo>
                    <a:lnTo>
                      <a:pt x="981" y="348"/>
                    </a:lnTo>
                    <a:lnTo>
                      <a:pt x="972" y="351"/>
                    </a:lnTo>
                    <a:lnTo>
                      <a:pt x="963" y="356"/>
                    </a:lnTo>
                    <a:lnTo>
                      <a:pt x="969" y="370"/>
                    </a:lnTo>
                    <a:lnTo>
                      <a:pt x="975" y="367"/>
                    </a:lnTo>
                    <a:lnTo>
                      <a:pt x="983" y="364"/>
                    </a:lnTo>
                    <a:lnTo>
                      <a:pt x="990" y="361"/>
                    </a:lnTo>
                    <a:lnTo>
                      <a:pt x="998" y="361"/>
                    </a:lnTo>
                    <a:lnTo>
                      <a:pt x="1005" y="362"/>
                    </a:lnTo>
                    <a:lnTo>
                      <a:pt x="1012" y="364"/>
                    </a:lnTo>
                    <a:lnTo>
                      <a:pt x="1016" y="367"/>
                    </a:lnTo>
                    <a:lnTo>
                      <a:pt x="1019" y="371"/>
                    </a:lnTo>
                    <a:lnTo>
                      <a:pt x="1022" y="376"/>
                    </a:lnTo>
                    <a:lnTo>
                      <a:pt x="1023" y="380"/>
                    </a:lnTo>
                    <a:lnTo>
                      <a:pt x="1024" y="385"/>
                    </a:lnTo>
                    <a:lnTo>
                      <a:pt x="1024" y="388"/>
                    </a:lnTo>
                    <a:lnTo>
                      <a:pt x="1024" y="391"/>
                    </a:lnTo>
                    <a:lnTo>
                      <a:pt x="1009" y="391"/>
                    </a:lnTo>
                    <a:lnTo>
                      <a:pt x="995" y="394"/>
                    </a:lnTo>
                    <a:lnTo>
                      <a:pt x="983" y="397"/>
                    </a:lnTo>
                    <a:lnTo>
                      <a:pt x="973" y="403"/>
                    </a:lnTo>
                    <a:lnTo>
                      <a:pt x="969" y="405"/>
                    </a:lnTo>
                    <a:lnTo>
                      <a:pt x="965" y="408"/>
                    </a:lnTo>
                    <a:lnTo>
                      <a:pt x="962" y="411"/>
                    </a:lnTo>
                    <a:lnTo>
                      <a:pt x="960" y="416"/>
                    </a:lnTo>
                    <a:lnTo>
                      <a:pt x="958" y="420"/>
                    </a:lnTo>
                    <a:lnTo>
                      <a:pt x="957" y="425"/>
                    </a:lnTo>
                    <a:lnTo>
                      <a:pt x="956" y="429"/>
                    </a:lnTo>
                    <a:lnTo>
                      <a:pt x="956" y="435"/>
                    </a:lnTo>
                    <a:lnTo>
                      <a:pt x="956" y="442"/>
                    </a:lnTo>
                    <a:lnTo>
                      <a:pt x="958" y="447"/>
                    </a:lnTo>
                    <a:lnTo>
                      <a:pt x="960" y="453"/>
                    </a:lnTo>
                    <a:lnTo>
                      <a:pt x="964" y="458"/>
                    </a:lnTo>
                    <a:lnTo>
                      <a:pt x="969" y="463"/>
                    </a:lnTo>
                    <a:lnTo>
                      <a:pt x="975" y="466"/>
                    </a:lnTo>
                    <a:lnTo>
                      <a:pt x="982" y="467"/>
                    </a:lnTo>
                    <a:lnTo>
                      <a:pt x="990" y="468"/>
                    </a:lnTo>
                    <a:lnTo>
                      <a:pt x="996" y="468"/>
                    </a:lnTo>
                    <a:lnTo>
                      <a:pt x="1002" y="467"/>
                    </a:lnTo>
                    <a:lnTo>
                      <a:pt x="1006" y="465"/>
                    </a:lnTo>
                    <a:lnTo>
                      <a:pt x="1012" y="463"/>
                    </a:lnTo>
                    <a:lnTo>
                      <a:pt x="1019" y="457"/>
                    </a:lnTo>
                    <a:lnTo>
                      <a:pt x="1025" y="450"/>
                    </a:lnTo>
                    <a:lnTo>
                      <a:pt x="1026" y="450"/>
                    </a:lnTo>
                    <a:lnTo>
                      <a:pt x="1027" y="466"/>
                    </a:lnTo>
                    <a:lnTo>
                      <a:pt x="1046" y="466"/>
                    </a:lnTo>
                    <a:close/>
                    <a:moveTo>
                      <a:pt x="1025" y="426"/>
                    </a:moveTo>
                    <a:lnTo>
                      <a:pt x="1024" y="429"/>
                    </a:lnTo>
                    <a:lnTo>
                      <a:pt x="1024" y="433"/>
                    </a:lnTo>
                    <a:lnTo>
                      <a:pt x="1022" y="437"/>
                    </a:lnTo>
                    <a:lnTo>
                      <a:pt x="1019" y="440"/>
                    </a:lnTo>
                    <a:lnTo>
                      <a:pt x="1017" y="444"/>
                    </a:lnTo>
                    <a:lnTo>
                      <a:pt x="1014" y="446"/>
                    </a:lnTo>
                    <a:lnTo>
                      <a:pt x="1010" y="449"/>
                    </a:lnTo>
                    <a:lnTo>
                      <a:pt x="1005" y="450"/>
                    </a:lnTo>
                    <a:lnTo>
                      <a:pt x="1001" y="453"/>
                    </a:lnTo>
                    <a:lnTo>
                      <a:pt x="996" y="453"/>
                    </a:lnTo>
                    <a:lnTo>
                      <a:pt x="991" y="453"/>
                    </a:lnTo>
                    <a:lnTo>
                      <a:pt x="988" y="452"/>
                    </a:lnTo>
                    <a:lnTo>
                      <a:pt x="985" y="449"/>
                    </a:lnTo>
                    <a:lnTo>
                      <a:pt x="982" y="447"/>
                    </a:lnTo>
                    <a:lnTo>
                      <a:pt x="979" y="445"/>
                    </a:lnTo>
                    <a:lnTo>
                      <a:pt x="977" y="442"/>
                    </a:lnTo>
                    <a:lnTo>
                      <a:pt x="976" y="437"/>
                    </a:lnTo>
                    <a:lnTo>
                      <a:pt x="976" y="433"/>
                    </a:lnTo>
                    <a:lnTo>
                      <a:pt x="976" y="428"/>
                    </a:lnTo>
                    <a:lnTo>
                      <a:pt x="977" y="425"/>
                    </a:lnTo>
                    <a:lnTo>
                      <a:pt x="978" y="421"/>
                    </a:lnTo>
                    <a:lnTo>
                      <a:pt x="981" y="418"/>
                    </a:lnTo>
                    <a:lnTo>
                      <a:pt x="986" y="414"/>
                    </a:lnTo>
                    <a:lnTo>
                      <a:pt x="991" y="410"/>
                    </a:lnTo>
                    <a:lnTo>
                      <a:pt x="999" y="408"/>
                    </a:lnTo>
                    <a:lnTo>
                      <a:pt x="1008" y="406"/>
                    </a:lnTo>
                    <a:lnTo>
                      <a:pt x="1016" y="406"/>
                    </a:lnTo>
                    <a:lnTo>
                      <a:pt x="1025" y="406"/>
                    </a:lnTo>
                    <a:lnTo>
                      <a:pt x="1025" y="426"/>
                    </a:lnTo>
                    <a:close/>
                    <a:moveTo>
                      <a:pt x="1070" y="460"/>
                    </a:moveTo>
                    <a:lnTo>
                      <a:pt x="1077" y="464"/>
                    </a:lnTo>
                    <a:lnTo>
                      <a:pt x="1084" y="466"/>
                    </a:lnTo>
                    <a:lnTo>
                      <a:pt x="1093" y="467"/>
                    </a:lnTo>
                    <a:lnTo>
                      <a:pt x="1101" y="468"/>
                    </a:lnTo>
                    <a:lnTo>
                      <a:pt x="1111" y="467"/>
                    </a:lnTo>
                    <a:lnTo>
                      <a:pt x="1120" y="466"/>
                    </a:lnTo>
                    <a:lnTo>
                      <a:pt x="1127" y="463"/>
                    </a:lnTo>
                    <a:lnTo>
                      <a:pt x="1134" y="458"/>
                    </a:lnTo>
                    <a:lnTo>
                      <a:pt x="1138" y="453"/>
                    </a:lnTo>
                    <a:lnTo>
                      <a:pt x="1141" y="447"/>
                    </a:lnTo>
                    <a:lnTo>
                      <a:pt x="1144" y="440"/>
                    </a:lnTo>
                    <a:lnTo>
                      <a:pt x="1145" y="433"/>
                    </a:lnTo>
                    <a:lnTo>
                      <a:pt x="1145" y="427"/>
                    </a:lnTo>
                    <a:lnTo>
                      <a:pt x="1143" y="421"/>
                    </a:lnTo>
                    <a:lnTo>
                      <a:pt x="1140" y="416"/>
                    </a:lnTo>
                    <a:lnTo>
                      <a:pt x="1137" y="411"/>
                    </a:lnTo>
                    <a:lnTo>
                      <a:pt x="1133" y="407"/>
                    </a:lnTo>
                    <a:lnTo>
                      <a:pt x="1127" y="404"/>
                    </a:lnTo>
                    <a:lnTo>
                      <a:pt x="1122" y="400"/>
                    </a:lnTo>
                    <a:lnTo>
                      <a:pt x="1114" y="397"/>
                    </a:lnTo>
                    <a:lnTo>
                      <a:pt x="1105" y="394"/>
                    </a:lnTo>
                    <a:lnTo>
                      <a:pt x="1098" y="389"/>
                    </a:lnTo>
                    <a:lnTo>
                      <a:pt x="1096" y="387"/>
                    </a:lnTo>
                    <a:lnTo>
                      <a:pt x="1094" y="384"/>
                    </a:lnTo>
                    <a:lnTo>
                      <a:pt x="1093" y="381"/>
                    </a:lnTo>
                    <a:lnTo>
                      <a:pt x="1093" y="378"/>
                    </a:lnTo>
                    <a:lnTo>
                      <a:pt x="1093" y="375"/>
                    </a:lnTo>
                    <a:lnTo>
                      <a:pt x="1094" y="371"/>
                    </a:lnTo>
                    <a:lnTo>
                      <a:pt x="1096" y="369"/>
                    </a:lnTo>
                    <a:lnTo>
                      <a:pt x="1098" y="366"/>
                    </a:lnTo>
                    <a:lnTo>
                      <a:pt x="1100" y="365"/>
                    </a:lnTo>
                    <a:lnTo>
                      <a:pt x="1104" y="362"/>
                    </a:lnTo>
                    <a:lnTo>
                      <a:pt x="1108" y="361"/>
                    </a:lnTo>
                    <a:lnTo>
                      <a:pt x="1112" y="361"/>
                    </a:lnTo>
                    <a:lnTo>
                      <a:pt x="1120" y="362"/>
                    </a:lnTo>
                    <a:lnTo>
                      <a:pt x="1126" y="364"/>
                    </a:lnTo>
                    <a:lnTo>
                      <a:pt x="1132" y="366"/>
                    </a:lnTo>
                    <a:lnTo>
                      <a:pt x="1135" y="368"/>
                    </a:lnTo>
                    <a:lnTo>
                      <a:pt x="1140" y="352"/>
                    </a:lnTo>
                    <a:lnTo>
                      <a:pt x="1135" y="350"/>
                    </a:lnTo>
                    <a:lnTo>
                      <a:pt x="1128" y="348"/>
                    </a:lnTo>
                    <a:lnTo>
                      <a:pt x="1121" y="346"/>
                    </a:lnTo>
                    <a:lnTo>
                      <a:pt x="1112" y="346"/>
                    </a:lnTo>
                    <a:lnTo>
                      <a:pt x="1104" y="346"/>
                    </a:lnTo>
                    <a:lnTo>
                      <a:pt x="1096" y="348"/>
                    </a:lnTo>
                    <a:lnTo>
                      <a:pt x="1090" y="351"/>
                    </a:lnTo>
                    <a:lnTo>
                      <a:pt x="1084" y="356"/>
                    </a:lnTo>
                    <a:lnTo>
                      <a:pt x="1079" y="360"/>
                    </a:lnTo>
                    <a:lnTo>
                      <a:pt x="1076" y="367"/>
                    </a:lnTo>
                    <a:lnTo>
                      <a:pt x="1073" y="372"/>
                    </a:lnTo>
                    <a:lnTo>
                      <a:pt x="1073" y="380"/>
                    </a:lnTo>
                    <a:lnTo>
                      <a:pt x="1073" y="385"/>
                    </a:lnTo>
                    <a:lnTo>
                      <a:pt x="1076" y="390"/>
                    </a:lnTo>
                    <a:lnTo>
                      <a:pt x="1078" y="395"/>
                    </a:lnTo>
                    <a:lnTo>
                      <a:pt x="1081" y="399"/>
                    </a:lnTo>
                    <a:lnTo>
                      <a:pt x="1085" y="404"/>
                    </a:lnTo>
                    <a:lnTo>
                      <a:pt x="1090" y="407"/>
                    </a:lnTo>
                    <a:lnTo>
                      <a:pt x="1096" y="410"/>
                    </a:lnTo>
                    <a:lnTo>
                      <a:pt x="1104" y="414"/>
                    </a:lnTo>
                    <a:lnTo>
                      <a:pt x="1113" y="418"/>
                    </a:lnTo>
                    <a:lnTo>
                      <a:pt x="1120" y="423"/>
                    </a:lnTo>
                    <a:lnTo>
                      <a:pt x="1122" y="425"/>
                    </a:lnTo>
                    <a:lnTo>
                      <a:pt x="1123" y="428"/>
                    </a:lnTo>
                    <a:lnTo>
                      <a:pt x="1124" y="431"/>
                    </a:lnTo>
                    <a:lnTo>
                      <a:pt x="1124" y="435"/>
                    </a:lnTo>
                    <a:lnTo>
                      <a:pt x="1124" y="438"/>
                    </a:lnTo>
                    <a:lnTo>
                      <a:pt x="1123" y="442"/>
                    </a:lnTo>
                    <a:lnTo>
                      <a:pt x="1122" y="445"/>
                    </a:lnTo>
                    <a:lnTo>
                      <a:pt x="1119" y="447"/>
                    </a:lnTo>
                    <a:lnTo>
                      <a:pt x="1117" y="449"/>
                    </a:lnTo>
                    <a:lnTo>
                      <a:pt x="1112" y="452"/>
                    </a:lnTo>
                    <a:lnTo>
                      <a:pt x="1108" y="452"/>
                    </a:lnTo>
                    <a:lnTo>
                      <a:pt x="1103" y="453"/>
                    </a:lnTo>
                    <a:lnTo>
                      <a:pt x="1095" y="452"/>
                    </a:lnTo>
                    <a:lnTo>
                      <a:pt x="1087" y="449"/>
                    </a:lnTo>
                    <a:lnTo>
                      <a:pt x="1081" y="447"/>
                    </a:lnTo>
                    <a:lnTo>
                      <a:pt x="1076" y="444"/>
                    </a:lnTo>
                    <a:lnTo>
                      <a:pt x="1070" y="460"/>
                    </a:lnTo>
                    <a:close/>
                    <a:moveTo>
                      <a:pt x="1221" y="514"/>
                    </a:moveTo>
                    <a:lnTo>
                      <a:pt x="1242" y="514"/>
                    </a:lnTo>
                    <a:lnTo>
                      <a:pt x="1242" y="450"/>
                    </a:lnTo>
                    <a:lnTo>
                      <a:pt x="1242" y="450"/>
                    </a:lnTo>
                    <a:lnTo>
                      <a:pt x="1245" y="454"/>
                    </a:lnTo>
                    <a:lnTo>
                      <a:pt x="1248" y="458"/>
                    </a:lnTo>
                    <a:lnTo>
                      <a:pt x="1253" y="460"/>
                    </a:lnTo>
                    <a:lnTo>
                      <a:pt x="1257" y="464"/>
                    </a:lnTo>
                    <a:lnTo>
                      <a:pt x="1261" y="466"/>
                    </a:lnTo>
                    <a:lnTo>
                      <a:pt x="1267" y="467"/>
                    </a:lnTo>
                    <a:lnTo>
                      <a:pt x="1272" y="468"/>
                    </a:lnTo>
                    <a:lnTo>
                      <a:pt x="1278" y="468"/>
                    </a:lnTo>
                    <a:lnTo>
                      <a:pt x="1287" y="467"/>
                    </a:lnTo>
                    <a:lnTo>
                      <a:pt x="1297" y="465"/>
                    </a:lnTo>
                    <a:lnTo>
                      <a:pt x="1306" y="459"/>
                    </a:lnTo>
                    <a:lnTo>
                      <a:pt x="1313" y="453"/>
                    </a:lnTo>
                    <a:lnTo>
                      <a:pt x="1316" y="448"/>
                    </a:lnTo>
                    <a:lnTo>
                      <a:pt x="1320" y="444"/>
                    </a:lnTo>
                    <a:lnTo>
                      <a:pt x="1323" y="438"/>
                    </a:lnTo>
                    <a:lnTo>
                      <a:pt x="1325" y="433"/>
                    </a:lnTo>
                    <a:lnTo>
                      <a:pt x="1327" y="427"/>
                    </a:lnTo>
                    <a:lnTo>
                      <a:pt x="1328" y="420"/>
                    </a:lnTo>
                    <a:lnTo>
                      <a:pt x="1329" y="413"/>
                    </a:lnTo>
                    <a:lnTo>
                      <a:pt x="1329" y="405"/>
                    </a:lnTo>
                    <a:lnTo>
                      <a:pt x="1328" y="392"/>
                    </a:lnTo>
                    <a:lnTo>
                      <a:pt x="1326" y="380"/>
                    </a:lnTo>
                    <a:lnTo>
                      <a:pt x="1321" y="370"/>
                    </a:lnTo>
                    <a:lnTo>
                      <a:pt x="1315" y="362"/>
                    </a:lnTo>
                    <a:lnTo>
                      <a:pt x="1309" y="355"/>
                    </a:lnTo>
                    <a:lnTo>
                      <a:pt x="1300" y="350"/>
                    </a:lnTo>
                    <a:lnTo>
                      <a:pt x="1296" y="348"/>
                    </a:lnTo>
                    <a:lnTo>
                      <a:pt x="1290" y="347"/>
                    </a:lnTo>
                    <a:lnTo>
                      <a:pt x="1286" y="346"/>
                    </a:lnTo>
                    <a:lnTo>
                      <a:pt x="1281" y="346"/>
                    </a:lnTo>
                    <a:lnTo>
                      <a:pt x="1274" y="346"/>
                    </a:lnTo>
                    <a:lnTo>
                      <a:pt x="1268" y="347"/>
                    </a:lnTo>
                    <a:lnTo>
                      <a:pt x="1262" y="349"/>
                    </a:lnTo>
                    <a:lnTo>
                      <a:pt x="1257" y="351"/>
                    </a:lnTo>
                    <a:lnTo>
                      <a:pt x="1252" y="355"/>
                    </a:lnTo>
                    <a:lnTo>
                      <a:pt x="1247" y="359"/>
                    </a:lnTo>
                    <a:lnTo>
                      <a:pt x="1244" y="364"/>
                    </a:lnTo>
                    <a:lnTo>
                      <a:pt x="1241" y="368"/>
                    </a:lnTo>
                    <a:lnTo>
                      <a:pt x="1240" y="368"/>
                    </a:lnTo>
                    <a:lnTo>
                      <a:pt x="1239" y="348"/>
                    </a:lnTo>
                    <a:lnTo>
                      <a:pt x="1220" y="348"/>
                    </a:lnTo>
                    <a:lnTo>
                      <a:pt x="1220" y="357"/>
                    </a:lnTo>
                    <a:lnTo>
                      <a:pt x="1221" y="366"/>
                    </a:lnTo>
                    <a:lnTo>
                      <a:pt x="1221" y="376"/>
                    </a:lnTo>
                    <a:lnTo>
                      <a:pt x="1221" y="387"/>
                    </a:lnTo>
                    <a:lnTo>
                      <a:pt x="1221" y="514"/>
                    </a:lnTo>
                    <a:close/>
                    <a:moveTo>
                      <a:pt x="1242" y="398"/>
                    </a:moveTo>
                    <a:lnTo>
                      <a:pt x="1242" y="394"/>
                    </a:lnTo>
                    <a:lnTo>
                      <a:pt x="1243" y="389"/>
                    </a:lnTo>
                    <a:lnTo>
                      <a:pt x="1245" y="384"/>
                    </a:lnTo>
                    <a:lnTo>
                      <a:pt x="1248" y="378"/>
                    </a:lnTo>
                    <a:lnTo>
                      <a:pt x="1252" y="374"/>
                    </a:lnTo>
                    <a:lnTo>
                      <a:pt x="1255" y="369"/>
                    </a:lnTo>
                    <a:lnTo>
                      <a:pt x="1259" y="367"/>
                    </a:lnTo>
                    <a:lnTo>
                      <a:pt x="1265" y="365"/>
                    </a:lnTo>
                    <a:lnTo>
                      <a:pt x="1269" y="362"/>
                    </a:lnTo>
                    <a:lnTo>
                      <a:pt x="1274" y="362"/>
                    </a:lnTo>
                    <a:lnTo>
                      <a:pt x="1282" y="364"/>
                    </a:lnTo>
                    <a:lnTo>
                      <a:pt x="1289" y="366"/>
                    </a:lnTo>
                    <a:lnTo>
                      <a:pt x="1295" y="370"/>
                    </a:lnTo>
                    <a:lnTo>
                      <a:pt x="1300" y="376"/>
                    </a:lnTo>
                    <a:lnTo>
                      <a:pt x="1303" y="382"/>
                    </a:lnTo>
                    <a:lnTo>
                      <a:pt x="1307" y="389"/>
                    </a:lnTo>
                    <a:lnTo>
                      <a:pt x="1308" y="398"/>
                    </a:lnTo>
                    <a:lnTo>
                      <a:pt x="1309" y="406"/>
                    </a:lnTo>
                    <a:lnTo>
                      <a:pt x="1308" y="416"/>
                    </a:lnTo>
                    <a:lnTo>
                      <a:pt x="1307" y="425"/>
                    </a:lnTo>
                    <a:lnTo>
                      <a:pt x="1303" y="433"/>
                    </a:lnTo>
                    <a:lnTo>
                      <a:pt x="1299" y="439"/>
                    </a:lnTo>
                    <a:lnTo>
                      <a:pt x="1295" y="445"/>
                    </a:lnTo>
                    <a:lnTo>
                      <a:pt x="1288" y="448"/>
                    </a:lnTo>
                    <a:lnTo>
                      <a:pt x="1282" y="450"/>
                    </a:lnTo>
                    <a:lnTo>
                      <a:pt x="1274" y="452"/>
                    </a:lnTo>
                    <a:lnTo>
                      <a:pt x="1269" y="452"/>
                    </a:lnTo>
                    <a:lnTo>
                      <a:pt x="1263" y="449"/>
                    </a:lnTo>
                    <a:lnTo>
                      <a:pt x="1258" y="448"/>
                    </a:lnTo>
                    <a:lnTo>
                      <a:pt x="1254" y="445"/>
                    </a:lnTo>
                    <a:lnTo>
                      <a:pt x="1251" y="442"/>
                    </a:lnTo>
                    <a:lnTo>
                      <a:pt x="1247" y="437"/>
                    </a:lnTo>
                    <a:lnTo>
                      <a:pt x="1244" y="431"/>
                    </a:lnTo>
                    <a:lnTo>
                      <a:pt x="1243" y="427"/>
                    </a:lnTo>
                    <a:lnTo>
                      <a:pt x="1242" y="423"/>
                    </a:lnTo>
                    <a:lnTo>
                      <a:pt x="1242" y="418"/>
                    </a:lnTo>
                    <a:lnTo>
                      <a:pt x="1242" y="398"/>
                    </a:lnTo>
                    <a:close/>
                    <a:moveTo>
                      <a:pt x="1437" y="466"/>
                    </a:moveTo>
                    <a:lnTo>
                      <a:pt x="1436" y="453"/>
                    </a:lnTo>
                    <a:lnTo>
                      <a:pt x="1435" y="437"/>
                    </a:lnTo>
                    <a:lnTo>
                      <a:pt x="1435" y="394"/>
                    </a:lnTo>
                    <a:lnTo>
                      <a:pt x="1435" y="385"/>
                    </a:lnTo>
                    <a:lnTo>
                      <a:pt x="1434" y="376"/>
                    </a:lnTo>
                    <a:lnTo>
                      <a:pt x="1431" y="368"/>
                    </a:lnTo>
                    <a:lnTo>
                      <a:pt x="1427" y="360"/>
                    </a:lnTo>
                    <a:lnTo>
                      <a:pt x="1424" y="357"/>
                    </a:lnTo>
                    <a:lnTo>
                      <a:pt x="1421" y="355"/>
                    </a:lnTo>
                    <a:lnTo>
                      <a:pt x="1418" y="351"/>
                    </a:lnTo>
                    <a:lnTo>
                      <a:pt x="1414" y="349"/>
                    </a:lnTo>
                    <a:lnTo>
                      <a:pt x="1409" y="348"/>
                    </a:lnTo>
                    <a:lnTo>
                      <a:pt x="1404" y="347"/>
                    </a:lnTo>
                    <a:lnTo>
                      <a:pt x="1398" y="346"/>
                    </a:lnTo>
                    <a:lnTo>
                      <a:pt x="1392" y="346"/>
                    </a:lnTo>
                    <a:lnTo>
                      <a:pt x="1381" y="346"/>
                    </a:lnTo>
                    <a:lnTo>
                      <a:pt x="1371" y="348"/>
                    </a:lnTo>
                    <a:lnTo>
                      <a:pt x="1363" y="351"/>
                    </a:lnTo>
                    <a:lnTo>
                      <a:pt x="1355" y="356"/>
                    </a:lnTo>
                    <a:lnTo>
                      <a:pt x="1360" y="370"/>
                    </a:lnTo>
                    <a:lnTo>
                      <a:pt x="1366" y="367"/>
                    </a:lnTo>
                    <a:lnTo>
                      <a:pt x="1374" y="364"/>
                    </a:lnTo>
                    <a:lnTo>
                      <a:pt x="1381" y="361"/>
                    </a:lnTo>
                    <a:lnTo>
                      <a:pt x="1389" y="361"/>
                    </a:lnTo>
                    <a:lnTo>
                      <a:pt x="1397" y="362"/>
                    </a:lnTo>
                    <a:lnTo>
                      <a:pt x="1403" y="364"/>
                    </a:lnTo>
                    <a:lnTo>
                      <a:pt x="1407" y="367"/>
                    </a:lnTo>
                    <a:lnTo>
                      <a:pt x="1410" y="371"/>
                    </a:lnTo>
                    <a:lnTo>
                      <a:pt x="1413" y="376"/>
                    </a:lnTo>
                    <a:lnTo>
                      <a:pt x="1415" y="380"/>
                    </a:lnTo>
                    <a:lnTo>
                      <a:pt x="1415" y="385"/>
                    </a:lnTo>
                    <a:lnTo>
                      <a:pt x="1415" y="388"/>
                    </a:lnTo>
                    <a:lnTo>
                      <a:pt x="1415" y="391"/>
                    </a:lnTo>
                    <a:lnTo>
                      <a:pt x="1400" y="391"/>
                    </a:lnTo>
                    <a:lnTo>
                      <a:pt x="1386" y="394"/>
                    </a:lnTo>
                    <a:lnTo>
                      <a:pt x="1374" y="397"/>
                    </a:lnTo>
                    <a:lnTo>
                      <a:pt x="1364" y="403"/>
                    </a:lnTo>
                    <a:lnTo>
                      <a:pt x="1361" y="405"/>
                    </a:lnTo>
                    <a:lnTo>
                      <a:pt x="1356" y="408"/>
                    </a:lnTo>
                    <a:lnTo>
                      <a:pt x="1353" y="411"/>
                    </a:lnTo>
                    <a:lnTo>
                      <a:pt x="1351" y="416"/>
                    </a:lnTo>
                    <a:lnTo>
                      <a:pt x="1349" y="420"/>
                    </a:lnTo>
                    <a:lnTo>
                      <a:pt x="1348" y="425"/>
                    </a:lnTo>
                    <a:lnTo>
                      <a:pt x="1347" y="429"/>
                    </a:lnTo>
                    <a:lnTo>
                      <a:pt x="1347" y="435"/>
                    </a:lnTo>
                    <a:lnTo>
                      <a:pt x="1347" y="442"/>
                    </a:lnTo>
                    <a:lnTo>
                      <a:pt x="1349" y="447"/>
                    </a:lnTo>
                    <a:lnTo>
                      <a:pt x="1351" y="453"/>
                    </a:lnTo>
                    <a:lnTo>
                      <a:pt x="1355" y="458"/>
                    </a:lnTo>
                    <a:lnTo>
                      <a:pt x="1361" y="463"/>
                    </a:lnTo>
                    <a:lnTo>
                      <a:pt x="1366" y="466"/>
                    </a:lnTo>
                    <a:lnTo>
                      <a:pt x="1374" y="467"/>
                    </a:lnTo>
                    <a:lnTo>
                      <a:pt x="1381" y="468"/>
                    </a:lnTo>
                    <a:lnTo>
                      <a:pt x="1388" y="468"/>
                    </a:lnTo>
                    <a:lnTo>
                      <a:pt x="1393" y="467"/>
                    </a:lnTo>
                    <a:lnTo>
                      <a:pt x="1397" y="465"/>
                    </a:lnTo>
                    <a:lnTo>
                      <a:pt x="1403" y="463"/>
                    </a:lnTo>
                    <a:lnTo>
                      <a:pt x="1410" y="457"/>
                    </a:lnTo>
                    <a:lnTo>
                      <a:pt x="1416" y="450"/>
                    </a:lnTo>
                    <a:lnTo>
                      <a:pt x="1417" y="450"/>
                    </a:lnTo>
                    <a:lnTo>
                      <a:pt x="1419" y="466"/>
                    </a:lnTo>
                    <a:lnTo>
                      <a:pt x="1437" y="466"/>
                    </a:lnTo>
                    <a:close/>
                    <a:moveTo>
                      <a:pt x="1416" y="426"/>
                    </a:moveTo>
                    <a:lnTo>
                      <a:pt x="1416" y="429"/>
                    </a:lnTo>
                    <a:lnTo>
                      <a:pt x="1415" y="433"/>
                    </a:lnTo>
                    <a:lnTo>
                      <a:pt x="1413" y="437"/>
                    </a:lnTo>
                    <a:lnTo>
                      <a:pt x="1410" y="440"/>
                    </a:lnTo>
                    <a:lnTo>
                      <a:pt x="1408" y="444"/>
                    </a:lnTo>
                    <a:lnTo>
                      <a:pt x="1405" y="446"/>
                    </a:lnTo>
                    <a:lnTo>
                      <a:pt x="1402" y="449"/>
                    </a:lnTo>
                    <a:lnTo>
                      <a:pt x="1397" y="450"/>
                    </a:lnTo>
                    <a:lnTo>
                      <a:pt x="1392" y="453"/>
                    </a:lnTo>
                    <a:lnTo>
                      <a:pt x="1387" y="453"/>
                    </a:lnTo>
                    <a:lnTo>
                      <a:pt x="1383" y="453"/>
                    </a:lnTo>
                    <a:lnTo>
                      <a:pt x="1379" y="452"/>
                    </a:lnTo>
                    <a:lnTo>
                      <a:pt x="1376" y="449"/>
                    </a:lnTo>
                    <a:lnTo>
                      <a:pt x="1373" y="447"/>
                    </a:lnTo>
                    <a:lnTo>
                      <a:pt x="1370" y="445"/>
                    </a:lnTo>
                    <a:lnTo>
                      <a:pt x="1369" y="442"/>
                    </a:lnTo>
                    <a:lnTo>
                      <a:pt x="1367" y="437"/>
                    </a:lnTo>
                    <a:lnTo>
                      <a:pt x="1367" y="433"/>
                    </a:lnTo>
                    <a:lnTo>
                      <a:pt x="1367" y="428"/>
                    </a:lnTo>
                    <a:lnTo>
                      <a:pt x="1368" y="425"/>
                    </a:lnTo>
                    <a:lnTo>
                      <a:pt x="1369" y="421"/>
                    </a:lnTo>
                    <a:lnTo>
                      <a:pt x="1371" y="418"/>
                    </a:lnTo>
                    <a:lnTo>
                      <a:pt x="1377" y="414"/>
                    </a:lnTo>
                    <a:lnTo>
                      <a:pt x="1383" y="410"/>
                    </a:lnTo>
                    <a:lnTo>
                      <a:pt x="1390" y="408"/>
                    </a:lnTo>
                    <a:lnTo>
                      <a:pt x="1398" y="406"/>
                    </a:lnTo>
                    <a:lnTo>
                      <a:pt x="1407" y="406"/>
                    </a:lnTo>
                    <a:lnTo>
                      <a:pt x="1416" y="406"/>
                    </a:lnTo>
                    <a:lnTo>
                      <a:pt x="1416" y="426"/>
                    </a:lnTo>
                    <a:close/>
                    <a:moveTo>
                      <a:pt x="1469" y="466"/>
                    </a:moveTo>
                    <a:lnTo>
                      <a:pt x="1489" y="466"/>
                    </a:lnTo>
                    <a:lnTo>
                      <a:pt x="1489" y="403"/>
                    </a:lnTo>
                    <a:lnTo>
                      <a:pt x="1490" y="398"/>
                    </a:lnTo>
                    <a:lnTo>
                      <a:pt x="1490" y="392"/>
                    </a:lnTo>
                    <a:lnTo>
                      <a:pt x="1492" y="387"/>
                    </a:lnTo>
                    <a:lnTo>
                      <a:pt x="1494" y="382"/>
                    </a:lnTo>
                    <a:lnTo>
                      <a:pt x="1497" y="377"/>
                    </a:lnTo>
                    <a:lnTo>
                      <a:pt x="1500" y="374"/>
                    </a:lnTo>
                    <a:lnTo>
                      <a:pt x="1504" y="370"/>
                    </a:lnTo>
                    <a:lnTo>
                      <a:pt x="1509" y="368"/>
                    </a:lnTo>
                    <a:lnTo>
                      <a:pt x="1513" y="366"/>
                    </a:lnTo>
                    <a:lnTo>
                      <a:pt x="1518" y="366"/>
                    </a:lnTo>
                    <a:lnTo>
                      <a:pt x="1523" y="366"/>
                    </a:lnTo>
                    <a:lnTo>
                      <a:pt x="1526" y="366"/>
                    </a:lnTo>
                    <a:lnTo>
                      <a:pt x="1526" y="346"/>
                    </a:lnTo>
                    <a:lnTo>
                      <a:pt x="1523" y="346"/>
                    </a:lnTo>
                    <a:lnTo>
                      <a:pt x="1519" y="346"/>
                    </a:lnTo>
                    <a:lnTo>
                      <a:pt x="1514" y="346"/>
                    </a:lnTo>
                    <a:lnTo>
                      <a:pt x="1510" y="347"/>
                    </a:lnTo>
                    <a:lnTo>
                      <a:pt x="1504" y="349"/>
                    </a:lnTo>
                    <a:lnTo>
                      <a:pt x="1500" y="352"/>
                    </a:lnTo>
                    <a:lnTo>
                      <a:pt x="1497" y="356"/>
                    </a:lnTo>
                    <a:lnTo>
                      <a:pt x="1494" y="360"/>
                    </a:lnTo>
                    <a:lnTo>
                      <a:pt x="1490" y="366"/>
                    </a:lnTo>
                    <a:lnTo>
                      <a:pt x="1488" y="371"/>
                    </a:lnTo>
                    <a:lnTo>
                      <a:pt x="1487" y="371"/>
                    </a:lnTo>
                    <a:lnTo>
                      <a:pt x="1486" y="348"/>
                    </a:lnTo>
                    <a:lnTo>
                      <a:pt x="1469" y="348"/>
                    </a:lnTo>
                    <a:lnTo>
                      <a:pt x="1469" y="357"/>
                    </a:lnTo>
                    <a:lnTo>
                      <a:pt x="1469" y="366"/>
                    </a:lnTo>
                    <a:lnTo>
                      <a:pt x="1469" y="375"/>
                    </a:lnTo>
                    <a:lnTo>
                      <a:pt x="1469" y="385"/>
                    </a:lnTo>
                    <a:lnTo>
                      <a:pt x="1469" y="466"/>
                    </a:lnTo>
                    <a:close/>
                    <a:moveTo>
                      <a:pt x="1627" y="466"/>
                    </a:moveTo>
                    <a:lnTo>
                      <a:pt x="1625" y="453"/>
                    </a:lnTo>
                    <a:lnTo>
                      <a:pt x="1625" y="437"/>
                    </a:lnTo>
                    <a:lnTo>
                      <a:pt x="1625" y="394"/>
                    </a:lnTo>
                    <a:lnTo>
                      <a:pt x="1624" y="385"/>
                    </a:lnTo>
                    <a:lnTo>
                      <a:pt x="1623" y="376"/>
                    </a:lnTo>
                    <a:lnTo>
                      <a:pt x="1621" y="368"/>
                    </a:lnTo>
                    <a:lnTo>
                      <a:pt x="1617" y="360"/>
                    </a:lnTo>
                    <a:lnTo>
                      <a:pt x="1613" y="357"/>
                    </a:lnTo>
                    <a:lnTo>
                      <a:pt x="1611" y="355"/>
                    </a:lnTo>
                    <a:lnTo>
                      <a:pt x="1607" y="351"/>
                    </a:lnTo>
                    <a:lnTo>
                      <a:pt x="1604" y="349"/>
                    </a:lnTo>
                    <a:lnTo>
                      <a:pt x="1598" y="348"/>
                    </a:lnTo>
                    <a:lnTo>
                      <a:pt x="1594" y="347"/>
                    </a:lnTo>
                    <a:lnTo>
                      <a:pt x="1589" y="346"/>
                    </a:lnTo>
                    <a:lnTo>
                      <a:pt x="1582" y="346"/>
                    </a:lnTo>
                    <a:lnTo>
                      <a:pt x="1571" y="346"/>
                    </a:lnTo>
                    <a:lnTo>
                      <a:pt x="1562" y="348"/>
                    </a:lnTo>
                    <a:lnTo>
                      <a:pt x="1552" y="351"/>
                    </a:lnTo>
                    <a:lnTo>
                      <a:pt x="1544" y="356"/>
                    </a:lnTo>
                    <a:lnTo>
                      <a:pt x="1549" y="370"/>
                    </a:lnTo>
                    <a:lnTo>
                      <a:pt x="1555" y="367"/>
                    </a:lnTo>
                    <a:lnTo>
                      <a:pt x="1563" y="364"/>
                    </a:lnTo>
                    <a:lnTo>
                      <a:pt x="1570" y="361"/>
                    </a:lnTo>
                    <a:lnTo>
                      <a:pt x="1579" y="361"/>
                    </a:lnTo>
                    <a:lnTo>
                      <a:pt x="1586" y="362"/>
                    </a:lnTo>
                    <a:lnTo>
                      <a:pt x="1593" y="364"/>
                    </a:lnTo>
                    <a:lnTo>
                      <a:pt x="1597" y="367"/>
                    </a:lnTo>
                    <a:lnTo>
                      <a:pt x="1600" y="371"/>
                    </a:lnTo>
                    <a:lnTo>
                      <a:pt x="1603" y="376"/>
                    </a:lnTo>
                    <a:lnTo>
                      <a:pt x="1604" y="380"/>
                    </a:lnTo>
                    <a:lnTo>
                      <a:pt x="1605" y="385"/>
                    </a:lnTo>
                    <a:lnTo>
                      <a:pt x="1605" y="388"/>
                    </a:lnTo>
                    <a:lnTo>
                      <a:pt x="1605" y="391"/>
                    </a:lnTo>
                    <a:lnTo>
                      <a:pt x="1589" y="391"/>
                    </a:lnTo>
                    <a:lnTo>
                      <a:pt x="1576" y="394"/>
                    </a:lnTo>
                    <a:lnTo>
                      <a:pt x="1564" y="397"/>
                    </a:lnTo>
                    <a:lnTo>
                      <a:pt x="1554" y="403"/>
                    </a:lnTo>
                    <a:lnTo>
                      <a:pt x="1550" y="405"/>
                    </a:lnTo>
                    <a:lnTo>
                      <a:pt x="1546" y="408"/>
                    </a:lnTo>
                    <a:lnTo>
                      <a:pt x="1543" y="411"/>
                    </a:lnTo>
                    <a:lnTo>
                      <a:pt x="1541" y="416"/>
                    </a:lnTo>
                    <a:lnTo>
                      <a:pt x="1539" y="420"/>
                    </a:lnTo>
                    <a:lnTo>
                      <a:pt x="1537" y="425"/>
                    </a:lnTo>
                    <a:lnTo>
                      <a:pt x="1537" y="429"/>
                    </a:lnTo>
                    <a:lnTo>
                      <a:pt x="1536" y="435"/>
                    </a:lnTo>
                    <a:lnTo>
                      <a:pt x="1537" y="442"/>
                    </a:lnTo>
                    <a:lnTo>
                      <a:pt x="1538" y="447"/>
                    </a:lnTo>
                    <a:lnTo>
                      <a:pt x="1541" y="453"/>
                    </a:lnTo>
                    <a:lnTo>
                      <a:pt x="1545" y="458"/>
                    </a:lnTo>
                    <a:lnTo>
                      <a:pt x="1550" y="463"/>
                    </a:lnTo>
                    <a:lnTo>
                      <a:pt x="1556" y="466"/>
                    </a:lnTo>
                    <a:lnTo>
                      <a:pt x="1563" y="467"/>
                    </a:lnTo>
                    <a:lnTo>
                      <a:pt x="1571" y="468"/>
                    </a:lnTo>
                    <a:lnTo>
                      <a:pt x="1577" y="468"/>
                    </a:lnTo>
                    <a:lnTo>
                      <a:pt x="1582" y="467"/>
                    </a:lnTo>
                    <a:lnTo>
                      <a:pt x="1587" y="465"/>
                    </a:lnTo>
                    <a:lnTo>
                      <a:pt x="1592" y="463"/>
                    </a:lnTo>
                    <a:lnTo>
                      <a:pt x="1600" y="457"/>
                    </a:lnTo>
                    <a:lnTo>
                      <a:pt x="1606" y="450"/>
                    </a:lnTo>
                    <a:lnTo>
                      <a:pt x="1607" y="450"/>
                    </a:lnTo>
                    <a:lnTo>
                      <a:pt x="1608" y="466"/>
                    </a:lnTo>
                    <a:lnTo>
                      <a:pt x="1627" y="466"/>
                    </a:lnTo>
                    <a:close/>
                    <a:moveTo>
                      <a:pt x="1605" y="426"/>
                    </a:moveTo>
                    <a:lnTo>
                      <a:pt x="1605" y="429"/>
                    </a:lnTo>
                    <a:lnTo>
                      <a:pt x="1604" y="433"/>
                    </a:lnTo>
                    <a:lnTo>
                      <a:pt x="1603" y="437"/>
                    </a:lnTo>
                    <a:lnTo>
                      <a:pt x="1600" y="440"/>
                    </a:lnTo>
                    <a:lnTo>
                      <a:pt x="1597" y="444"/>
                    </a:lnTo>
                    <a:lnTo>
                      <a:pt x="1594" y="446"/>
                    </a:lnTo>
                    <a:lnTo>
                      <a:pt x="1591" y="449"/>
                    </a:lnTo>
                    <a:lnTo>
                      <a:pt x="1586" y="450"/>
                    </a:lnTo>
                    <a:lnTo>
                      <a:pt x="1582" y="453"/>
                    </a:lnTo>
                    <a:lnTo>
                      <a:pt x="1577" y="453"/>
                    </a:lnTo>
                    <a:lnTo>
                      <a:pt x="1572" y="453"/>
                    </a:lnTo>
                    <a:lnTo>
                      <a:pt x="1569" y="452"/>
                    </a:lnTo>
                    <a:lnTo>
                      <a:pt x="1566" y="449"/>
                    </a:lnTo>
                    <a:lnTo>
                      <a:pt x="1563" y="447"/>
                    </a:lnTo>
                    <a:lnTo>
                      <a:pt x="1560" y="445"/>
                    </a:lnTo>
                    <a:lnTo>
                      <a:pt x="1558" y="442"/>
                    </a:lnTo>
                    <a:lnTo>
                      <a:pt x="1557" y="437"/>
                    </a:lnTo>
                    <a:lnTo>
                      <a:pt x="1557" y="433"/>
                    </a:lnTo>
                    <a:lnTo>
                      <a:pt x="1557" y="428"/>
                    </a:lnTo>
                    <a:lnTo>
                      <a:pt x="1558" y="425"/>
                    </a:lnTo>
                    <a:lnTo>
                      <a:pt x="1559" y="421"/>
                    </a:lnTo>
                    <a:lnTo>
                      <a:pt x="1562" y="418"/>
                    </a:lnTo>
                    <a:lnTo>
                      <a:pt x="1566" y="414"/>
                    </a:lnTo>
                    <a:lnTo>
                      <a:pt x="1572" y="410"/>
                    </a:lnTo>
                    <a:lnTo>
                      <a:pt x="1580" y="408"/>
                    </a:lnTo>
                    <a:lnTo>
                      <a:pt x="1589" y="406"/>
                    </a:lnTo>
                    <a:lnTo>
                      <a:pt x="1596" y="406"/>
                    </a:lnTo>
                    <a:lnTo>
                      <a:pt x="1605" y="406"/>
                    </a:lnTo>
                    <a:lnTo>
                      <a:pt x="1605" y="426"/>
                    </a:lnTo>
                    <a:close/>
                    <a:moveTo>
                      <a:pt x="1791" y="466"/>
                    </a:moveTo>
                    <a:lnTo>
                      <a:pt x="1789" y="453"/>
                    </a:lnTo>
                    <a:lnTo>
                      <a:pt x="1788" y="437"/>
                    </a:lnTo>
                    <a:lnTo>
                      <a:pt x="1788" y="394"/>
                    </a:lnTo>
                    <a:lnTo>
                      <a:pt x="1788" y="385"/>
                    </a:lnTo>
                    <a:lnTo>
                      <a:pt x="1787" y="376"/>
                    </a:lnTo>
                    <a:lnTo>
                      <a:pt x="1784" y="368"/>
                    </a:lnTo>
                    <a:lnTo>
                      <a:pt x="1780" y="360"/>
                    </a:lnTo>
                    <a:lnTo>
                      <a:pt x="1778" y="357"/>
                    </a:lnTo>
                    <a:lnTo>
                      <a:pt x="1774" y="355"/>
                    </a:lnTo>
                    <a:lnTo>
                      <a:pt x="1771" y="351"/>
                    </a:lnTo>
                    <a:lnTo>
                      <a:pt x="1767" y="349"/>
                    </a:lnTo>
                    <a:lnTo>
                      <a:pt x="1762" y="348"/>
                    </a:lnTo>
                    <a:lnTo>
                      <a:pt x="1757" y="347"/>
                    </a:lnTo>
                    <a:lnTo>
                      <a:pt x="1752" y="346"/>
                    </a:lnTo>
                    <a:lnTo>
                      <a:pt x="1745" y="346"/>
                    </a:lnTo>
                    <a:lnTo>
                      <a:pt x="1734" y="346"/>
                    </a:lnTo>
                    <a:lnTo>
                      <a:pt x="1725" y="348"/>
                    </a:lnTo>
                    <a:lnTo>
                      <a:pt x="1716" y="351"/>
                    </a:lnTo>
                    <a:lnTo>
                      <a:pt x="1708" y="356"/>
                    </a:lnTo>
                    <a:lnTo>
                      <a:pt x="1713" y="370"/>
                    </a:lnTo>
                    <a:lnTo>
                      <a:pt x="1719" y="367"/>
                    </a:lnTo>
                    <a:lnTo>
                      <a:pt x="1727" y="364"/>
                    </a:lnTo>
                    <a:lnTo>
                      <a:pt x="1734" y="361"/>
                    </a:lnTo>
                    <a:lnTo>
                      <a:pt x="1742" y="361"/>
                    </a:lnTo>
                    <a:lnTo>
                      <a:pt x="1751" y="362"/>
                    </a:lnTo>
                    <a:lnTo>
                      <a:pt x="1756" y="364"/>
                    </a:lnTo>
                    <a:lnTo>
                      <a:pt x="1760" y="367"/>
                    </a:lnTo>
                    <a:lnTo>
                      <a:pt x="1765" y="371"/>
                    </a:lnTo>
                    <a:lnTo>
                      <a:pt x="1767" y="376"/>
                    </a:lnTo>
                    <a:lnTo>
                      <a:pt x="1768" y="380"/>
                    </a:lnTo>
                    <a:lnTo>
                      <a:pt x="1768" y="385"/>
                    </a:lnTo>
                    <a:lnTo>
                      <a:pt x="1768" y="388"/>
                    </a:lnTo>
                    <a:lnTo>
                      <a:pt x="1768" y="391"/>
                    </a:lnTo>
                    <a:lnTo>
                      <a:pt x="1753" y="391"/>
                    </a:lnTo>
                    <a:lnTo>
                      <a:pt x="1739" y="394"/>
                    </a:lnTo>
                    <a:lnTo>
                      <a:pt x="1727" y="397"/>
                    </a:lnTo>
                    <a:lnTo>
                      <a:pt x="1717" y="403"/>
                    </a:lnTo>
                    <a:lnTo>
                      <a:pt x="1714" y="405"/>
                    </a:lnTo>
                    <a:lnTo>
                      <a:pt x="1710" y="408"/>
                    </a:lnTo>
                    <a:lnTo>
                      <a:pt x="1706" y="411"/>
                    </a:lnTo>
                    <a:lnTo>
                      <a:pt x="1704" y="416"/>
                    </a:lnTo>
                    <a:lnTo>
                      <a:pt x="1702" y="420"/>
                    </a:lnTo>
                    <a:lnTo>
                      <a:pt x="1701" y="425"/>
                    </a:lnTo>
                    <a:lnTo>
                      <a:pt x="1700" y="429"/>
                    </a:lnTo>
                    <a:lnTo>
                      <a:pt x="1700" y="435"/>
                    </a:lnTo>
                    <a:lnTo>
                      <a:pt x="1700" y="442"/>
                    </a:lnTo>
                    <a:lnTo>
                      <a:pt x="1702" y="447"/>
                    </a:lnTo>
                    <a:lnTo>
                      <a:pt x="1704" y="453"/>
                    </a:lnTo>
                    <a:lnTo>
                      <a:pt x="1708" y="458"/>
                    </a:lnTo>
                    <a:lnTo>
                      <a:pt x="1714" y="463"/>
                    </a:lnTo>
                    <a:lnTo>
                      <a:pt x="1719" y="466"/>
                    </a:lnTo>
                    <a:lnTo>
                      <a:pt x="1727" y="467"/>
                    </a:lnTo>
                    <a:lnTo>
                      <a:pt x="1734" y="468"/>
                    </a:lnTo>
                    <a:lnTo>
                      <a:pt x="1741" y="468"/>
                    </a:lnTo>
                    <a:lnTo>
                      <a:pt x="1746" y="467"/>
                    </a:lnTo>
                    <a:lnTo>
                      <a:pt x="1751" y="465"/>
                    </a:lnTo>
                    <a:lnTo>
                      <a:pt x="1756" y="463"/>
                    </a:lnTo>
                    <a:lnTo>
                      <a:pt x="1764" y="457"/>
                    </a:lnTo>
                    <a:lnTo>
                      <a:pt x="1770" y="450"/>
                    </a:lnTo>
                    <a:lnTo>
                      <a:pt x="1770" y="450"/>
                    </a:lnTo>
                    <a:lnTo>
                      <a:pt x="1772" y="466"/>
                    </a:lnTo>
                    <a:lnTo>
                      <a:pt x="1791" y="466"/>
                    </a:lnTo>
                    <a:close/>
                    <a:moveTo>
                      <a:pt x="1769" y="426"/>
                    </a:moveTo>
                    <a:lnTo>
                      <a:pt x="1769" y="429"/>
                    </a:lnTo>
                    <a:lnTo>
                      <a:pt x="1768" y="433"/>
                    </a:lnTo>
                    <a:lnTo>
                      <a:pt x="1766" y="437"/>
                    </a:lnTo>
                    <a:lnTo>
                      <a:pt x="1764" y="440"/>
                    </a:lnTo>
                    <a:lnTo>
                      <a:pt x="1761" y="444"/>
                    </a:lnTo>
                    <a:lnTo>
                      <a:pt x="1758" y="446"/>
                    </a:lnTo>
                    <a:lnTo>
                      <a:pt x="1755" y="449"/>
                    </a:lnTo>
                    <a:lnTo>
                      <a:pt x="1751" y="450"/>
                    </a:lnTo>
                    <a:lnTo>
                      <a:pt x="1745" y="453"/>
                    </a:lnTo>
                    <a:lnTo>
                      <a:pt x="1740" y="453"/>
                    </a:lnTo>
                    <a:lnTo>
                      <a:pt x="1737" y="453"/>
                    </a:lnTo>
                    <a:lnTo>
                      <a:pt x="1732" y="452"/>
                    </a:lnTo>
                    <a:lnTo>
                      <a:pt x="1729" y="449"/>
                    </a:lnTo>
                    <a:lnTo>
                      <a:pt x="1726" y="447"/>
                    </a:lnTo>
                    <a:lnTo>
                      <a:pt x="1724" y="445"/>
                    </a:lnTo>
                    <a:lnTo>
                      <a:pt x="1722" y="442"/>
                    </a:lnTo>
                    <a:lnTo>
                      <a:pt x="1720" y="437"/>
                    </a:lnTo>
                    <a:lnTo>
                      <a:pt x="1720" y="433"/>
                    </a:lnTo>
                    <a:lnTo>
                      <a:pt x="1720" y="428"/>
                    </a:lnTo>
                    <a:lnTo>
                      <a:pt x="1721" y="425"/>
                    </a:lnTo>
                    <a:lnTo>
                      <a:pt x="1722" y="421"/>
                    </a:lnTo>
                    <a:lnTo>
                      <a:pt x="1725" y="418"/>
                    </a:lnTo>
                    <a:lnTo>
                      <a:pt x="1730" y="414"/>
                    </a:lnTo>
                    <a:lnTo>
                      <a:pt x="1737" y="410"/>
                    </a:lnTo>
                    <a:lnTo>
                      <a:pt x="1743" y="408"/>
                    </a:lnTo>
                    <a:lnTo>
                      <a:pt x="1752" y="406"/>
                    </a:lnTo>
                    <a:lnTo>
                      <a:pt x="1760" y="406"/>
                    </a:lnTo>
                    <a:lnTo>
                      <a:pt x="1769" y="406"/>
                    </a:lnTo>
                    <a:lnTo>
                      <a:pt x="1769" y="426"/>
                    </a:lnTo>
                    <a:close/>
                    <a:moveTo>
                      <a:pt x="1893" y="466"/>
                    </a:moveTo>
                    <a:lnTo>
                      <a:pt x="1893" y="348"/>
                    </a:lnTo>
                    <a:lnTo>
                      <a:pt x="1873" y="348"/>
                    </a:lnTo>
                    <a:lnTo>
                      <a:pt x="1873" y="466"/>
                    </a:lnTo>
                    <a:lnTo>
                      <a:pt x="1893" y="466"/>
                    </a:lnTo>
                    <a:close/>
                    <a:moveTo>
                      <a:pt x="1882" y="301"/>
                    </a:moveTo>
                    <a:lnTo>
                      <a:pt x="1877" y="302"/>
                    </a:lnTo>
                    <a:lnTo>
                      <a:pt x="1874" y="306"/>
                    </a:lnTo>
                    <a:lnTo>
                      <a:pt x="1870" y="310"/>
                    </a:lnTo>
                    <a:lnTo>
                      <a:pt x="1869" y="314"/>
                    </a:lnTo>
                    <a:lnTo>
                      <a:pt x="1870" y="320"/>
                    </a:lnTo>
                    <a:lnTo>
                      <a:pt x="1874" y="325"/>
                    </a:lnTo>
                    <a:lnTo>
                      <a:pt x="1877" y="327"/>
                    </a:lnTo>
                    <a:lnTo>
                      <a:pt x="1882" y="328"/>
                    </a:lnTo>
                    <a:lnTo>
                      <a:pt x="1888" y="327"/>
                    </a:lnTo>
                    <a:lnTo>
                      <a:pt x="1892" y="325"/>
                    </a:lnTo>
                    <a:lnTo>
                      <a:pt x="1894" y="320"/>
                    </a:lnTo>
                    <a:lnTo>
                      <a:pt x="1895" y="314"/>
                    </a:lnTo>
                    <a:lnTo>
                      <a:pt x="1894" y="310"/>
                    </a:lnTo>
                    <a:lnTo>
                      <a:pt x="1892" y="306"/>
                    </a:lnTo>
                    <a:lnTo>
                      <a:pt x="1888" y="302"/>
                    </a:lnTo>
                    <a:lnTo>
                      <a:pt x="1882" y="301"/>
                    </a:lnTo>
                    <a:close/>
                    <a:moveTo>
                      <a:pt x="1928" y="466"/>
                    </a:moveTo>
                    <a:lnTo>
                      <a:pt x="1948" y="466"/>
                    </a:lnTo>
                    <a:lnTo>
                      <a:pt x="1948" y="395"/>
                    </a:lnTo>
                    <a:lnTo>
                      <a:pt x="1948" y="389"/>
                    </a:lnTo>
                    <a:lnTo>
                      <a:pt x="1949" y="385"/>
                    </a:lnTo>
                    <a:lnTo>
                      <a:pt x="1951" y="380"/>
                    </a:lnTo>
                    <a:lnTo>
                      <a:pt x="1954" y="377"/>
                    </a:lnTo>
                    <a:lnTo>
                      <a:pt x="1957" y="372"/>
                    </a:lnTo>
                    <a:lnTo>
                      <a:pt x="1960" y="369"/>
                    </a:lnTo>
                    <a:lnTo>
                      <a:pt x="1963" y="367"/>
                    </a:lnTo>
                    <a:lnTo>
                      <a:pt x="1968" y="365"/>
                    </a:lnTo>
                    <a:lnTo>
                      <a:pt x="1972" y="364"/>
                    </a:lnTo>
                    <a:lnTo>
                      <a:pt x="1977" y="364"/>
                    </a:lnTo>
                    <a:lnTo>
                      <a:pt x="1984" y="364"/>
                    </a:lnTo>
                    <a:lnTo>
                      <a:pt x="1990" y="366"/>
                    </a:lnTo>
                    <a:lnTo>
                      <a:pt x="1995" y="369"/>
                    </a:lnTo>
                    <a:lnTo>
                      <a:pt x="1998" y="374"/>
                    </a:lnTo>
                    <a:lnTo>
                      <a:pt x="2001" y="379"/>
                    </a:lnTo>
                    <a:lnTo>
                      <a:pt x="2002" y="385"/>
                    </a:lnTo>
                    <a:lnTo>
                      <a:pt x="2003" y="391"/>
                    </a:lnTo>
                    <a:lnTo>
                      <a:pt x="2004" y="398"/>
                    </a:lnTo>
                    <a:lnTo>
                      <a:pt x="2004" y="466"/>
                    </a:lnTo>
                    <a:lnTo>
                      <a:pt x="2025" y="466"/>
                    </a:lnTo>
                    <a:lnTo>
                      <a:pt x="2025" y="396"/>
                    </a:lnTo>
                    <a:lnTo>
                      <a:pt x="2024" y="388"/>
                    </a:lnTo>
                    <a:lnTo>
                      <a:pt x="2024" y="381"/>
                    </a:lnTo>
                    <a:lnTo>
                      <a:pt x="2023" y="376"/>
                    </a:lnTo>
                    <a:lnTo>
                      <a:pt x="2021" y="370"/>
                    </a:lnTo>
                    <a:lnTo>
                      <a:pt x="2016" y="362"/>
                    </a:lnTo>
                    <a:lnTo>
                      <a:pt x="2011" y="356"/>
                    </a:lnTo>
                    <a:lnTo>
                      <a:pt x="2004" y="350"/>
                    </a:lnTo>
                    <a:lnTo>
                      <a:pt x="1997" y="348"/>
                    </a:lnTo>
                    <a:lnTo>
                      <a:pt x="1990" y="346"/>
                    </a:lnTo>
                    <a:lnTo>
                      <a:pt x="1984" y="346"/>
                    </a:lnTo>
                    <a:lnTo>
                      <a:pt x="1977" y="346"/>
                    </a:lnTo>
                    <a:lnTo>
                      <a:pt x="1971" y="347"/>
                    </a:lnTo>
                    <a:lnTo>
                      <a:pt x="1965" y="349"/>
                    </a:lnTo>
                    <a:lnTo>
                      <a:pt x="1960" y="352"/>
                    </a:lnTo>
                    <a:lnTo>
                      <a:pt x="1956" y="356"/>
                    </a:lnTo>
                    <a:lnTo>
                      <a:pt x="1953" y="359"/>
                    </a:lnTo>
                    <a:lnTo>
                      <a:pt x="1949" y="364"/>
                    </a:lnTo>
                    <a:lnTo>
                      <a:pt x="1946" y="368"/>
                    </a:lnTo>
                    <a:lnTo>
                      <a:pt x="1946" y="368"/>
                    </a:lnTo>
                    <a:lnTo>
                      <a:pt x="1945" y="348"/>
                    </a:lnTo>
                    <a:lnTo>
                      <a:pt x="1927" y="348"/>
                    </a:lnTo>
                    <a:lnTo>
                      <a:pt x="1928" y="364"/>
                    </a:lnTo>
                    <a:lnTo>
                      <a:pt x="1928" y="380"/>
                    </a:lnTo>
                    <a:lnTo>
                      <a:pt x="1928" y="466"/>
                    </a:lnTo>
                    <a:close/>
                    <a:moveTo>
                      <a:pt x="2136" y="293"/>
                    </a:moveTo>
                    <a:lnTo>
                      <a:pt x="2136" y="364"/>
                    </a:lnTo>
                    <a:lnTo>
                      <a:pt x="2136" y="364"/>
                    </a:lnTo>
                    <a:lnTo>
                      <a:pt x="2133" y="360"/>
                    </a:lnTo>
                    <a:lnTo>
                      <a:pt x="2131" y="357"/>
                    </a:lnTo>
                    <a:lnTo>
                      <a:pt x="2127" y="353"/>
                    </a:lnTo>
                    <a:lnTo>
                      <a:pt x="2123" y="351"/>
                    </a:lnTo>
                    <a:lnTo>
                      <a:pt x="2119" y="349"/>
                    </a:lnTo>
                    <a:lnTo>
                      <a:pt x="2113" y="347"/>
                    </a:lnTo>
                    <a:lnTo>
                      <a:pt x="2107" y="346"/>
                    </a:lnTo>
                    <a:lnTo>
                      <a:pt x="2102" y="346"/>
                    </a:lnTo>
                    <a:lnTo>
                      <a:pt x="2096" y="346"/>
                    </a:lnTo>
                    <a:lnTo>
                      <a:pt x="2091" y="347"/>
                    </a:lnTo>
                    <a:lnTo>
                      <a:pt x="2086" y="348"/>
                    </a:lnTo>
                    <a:lnTo>
                      <a:pt x="2081" y="350"/>
                    </a:lnTo>
                    <a:lnTo>
                      <a:pt x="2072" y="355"/>
                    </a:lnTo>
                    <a:lnTo>
                      <a:pt x="2065" y="362"/>
                    </a:lnTo>
                    <a:lnTo>
                      <a:pt x="2062" y="367"/>
                    </a:lnTo>
                    <a:lnTo>
                      <a:pt x="2058" y="371"/>
                    </a:lnTo>
                    <a:lnTo>
                      <a:pt x="2056" y="377"/>
                    </a:lnTo>
                    <a:lnTo>
                      <a:pt x="2054" y="382"/>
                    </a:lnTo>
                    <a:lnTo>
                      <a:pt x="2052" y="388"/>
                    </a:lnTo>
                    <a:lnTo>
                      <a:pt x="2051" y="395"/>
                    </a:lnTo>
                    <a:lnTo>
                      <a:pt x="2051" y="401"/>
                    </a:lnTo>
                    <a:lnTo>
                      <a:pt x="2050" y="408"/>
                    </a:lnTo>
                    <a:lnTo>
                      <a:pt x="2051" y="421"/>
                    </a:lnTo>
                    <a:lnTo>
                      <a:pt x="2054" y="433"/>
                    </a:lnTo>
                    <a:lnTo>
                      <a:pt x="2058" y="444"/>
                    </a:lnTo>
                    <a:lnTo>
                      <a:pt x="2064" y="452"/>
                    </a:lnTo>
                    <a:lnTo>
                      <a:pt x="2071" y="459"/>
                    </a:lnTo>
                    <a:lnTo>
                      <a:pt x="2080" y="464"/>
                    </a:lnTo>
                    <a:lnTo>
                      <a:pt x="2084" y="466"/>
                    </a:lnTo>
                    <a:lnTo>
                      <a:pt x="2089" y="467"/>
                    </a:lnTo>
                    <a:lnTo>
                      <a:pt x="2094" y="468"/>
                    </a:lnTo>
                    <a:lnTo>
                      <a:pt x="2098" y="468"/>
                    </a:lnTo>
                    <a:lnTo>
                      <a:pt x="2106" y="468"/>
                    </a:lnTo>
                    <a:lnTo>
                      <a:pt x="2112" y="467"/>
                    </a:lnTo>
                    <a:lnTo>
                      <a:pt x="2118" y="465"/>
                    </a:lnTo>
                    <a:lnTo>
                      <a:pt x="2123" y="462"/>
                    </a:lnTo>
                    <a:lnTo>
                      <a:pt x="2127" y="458"/>
                    </a:lnTo>
                    <a:lnTo>
                      <a:pt x="2132" y="455"/>
                    </a:lnTo>
                    <a:lnTo>
                      <a:pt x="2135" y="450"/>
                    </a:lnTo>
                    <a:lnTo>
                      <a:pt x="2138" y="445"/>
                    </a:lnTo>
                    <a:lnTo>
                      <a:pt x="2138" y="445"/>
                    </a:lnTo>
                    <a:lnTo>
                      <a:pt x="2139" y="466"/>
                    </a:lnTo>
                    <a:lnTo>
                      <a:pt x="2158" y="466"/>
                    </a:lnTo>
                    <a:lnTo>
                      <a:pt x="2157" y="452"/>
                    </a:lnTo>
                    <a:lnTo>
                      <a:pt x="2157" y="435"/>
                    </a:lnTo>
                    <a:lnTo>
                      <a:pt x="2157" y="293"/>
                    </a:lnTo>
                    <a:lnTo>
                      <a:pt x="2136" y="293"/>
                    </a:lnTo>
                    <a:close/>
                    <a:moveTo>
                      <a:pt x="2136" y="416"/>
                    </a:moveTo>
                    <a:lnTo>
                      <a:pt x="2136" y="421"/>
                    </a:lnTo>
                    <a:lnTo>
                      <a:pt x="2135" y="426"/>
                    </a:lnTo>
                    <a:lnTo>
                      <a:pt x="2133" y="431"/>
                    </a:lnTo>
                    <a:lnTo>
                      <a:pt x="2131" y="436"/>
                    </a:lnTo>
                    <a:lnTo>
                      <a:pt x="2127" y="440"/>
                    </a:lnTo>
                    <a:lnTo>
                      <a:pt x="2124" y="445"/>
                    </a:lnTo>
                    <a:lnTo>
                      <a:pt x="2120" y="447"/>
                    </a:lnTo>
                    <a:lnTo>
                      <a:pt x="2115" y="449"/>
                    </a:lnTo>
                    <a:lnTo>
                      <a:pt x="2110" y="450"/>
                    </a:lnTo>
                    <a:lnTo>
                      <a:pt x="2105" y="452"/>
                    </a:lnTo>
                    <a:lnTo>
                      <a:pt x="2097" y="450"/>
                    </a:lnTo>
                    <a:lnTo>
                      <a:pt x="2090" y="448"/>
                    </a:lnTo>
                    <a:lnTo>
                      <a:pt x="2084" y="444"/>
                    </a:lnTo>
                    <a:lnTo>
                      <a:pt x="2080" y="438"/>
                    </a:lnTo>
                    <a:lnTo>
                      <a:pt x="2076" y="431"/>
                    </a:lnTo>
                    <a:lnTo>
                      <a:pt x="2073" y="425"/>
                    </a:lnTo>
                    <a:lnTo>
                      <a:pt x="2071" y="416"/>
                    </a:lnTo>
                    <a:lnTo>
                      <a:pt x="2071" y="408"/>
                    </a:lnTo>
                    <a:lnTo>
                      <a:pt x="2071" y="398"/>
                    </a:lnTo>
                    <a:lnTo>
                      <a:pt x="2073" y="389"/>
                    </a:lnTo>
                    <a:lnTo>
                      <a:pt x="2077" y="381"/>
                    </a:lnTo>
                    <a:lnTo>
                      <a:pt x="2080" y="375"/>
                    </a:lnTo>
                    <a:lnTo>
                      <a:pt x="2085" y="370"/>
                    </a:lnTo>
                    <a:lnTo>
                      <a:pt x="2091" y="366"/>
                    </a:lnTo>
                    <a:lnTo>
                      <a:pt x="2097" y="364"/>
                    </a:lnTo>
                    <a:lnTo>
                      <a:pt x="2105" y="362"/>
                    </a:lnTo>
                    <a:lnTo>
                      <a:pt x="2111" y="362"/>
                    </a:lnTo>
                    <a:lnTo>
                      <a:pt x="2116" y="365"/>
                    </a:lnTo>
                    <a:lnTo>
                      <a:pt x="2121" y="367"/>
                    </a:lnTo>
                    <a:lnTo>
                      <a:pt x="2125" y="369"/>
                    </a:lnTo>
                    <a:lnTo>
                      <a:pt x="2129" y="374"/>
                    </a:lnTo>
                    <a:lnTo>
                      <a:pt x="2132" y="377"/>
                    </a:lnTo>
                    <a:lnTo>
                      <a:pt x="2134" y="382"/>
                    </a:lnTo>
                    <a:lnTo>
                      <a:pt x="2135" y="387"/>
                    </a:lnTo>
                    <a:lnTo>
                      <a:pt x="2136" y="391"/>
                    </a:lnTo>
                    <a:lnTo>
                      <a:pt x="2136" y="396"/>
                    </a:lnTo>
                    <a:lnTo>
                      <a:pt x="2136" y="416"/>
                    </a:lnTo>
                    <a:close/>
                    <a:moveTo>
                      <a:pt x="2286" y="348"/>
                    </a:moveTo>
                    <a:lnTo>
                      <a:pt x="2266" y="348"/>
                    </a:lnTo>
                    <a:lnTo>
                      <a:pt x="2266" y="420"/>
                    </a:lnTo>
                    <a:lnTo>
                      <a:pt x="2266" y="426"/>
                    </a:lnTo>
                    <a:lnTo>
                      <a:pt x="2265" y="431"/>
                    </a:lnTo>
                    <a:lnTo>
                      <a:pt x="2260" y="438"/>
                    </a:lnTo>
                    <a:lnTo>
                      <a:pt x="2254" y="445"/>
                    </a:lnTo>
                    <a:lnTo>
                      <a:pt x="2251" y="447"/>
                    </a:lnTo>
                    <a:lnTo>
                      <a:pt x="2246" y="449"/>
                    </a:lnTo>
                    <a:lnTo>
                      <a:pt x="2242" y="450"/>
                    </a:lnTo>
                    <a:lnTo>
                      <a:pt x="2237" y="450"/>
                    </a:lnTo>
                    <a:lnTo>
                      <a:pt x="2230" y="450"/>
                    </a:lnTo>
                    <a:lnTo>
                      <a:pt x="2225" y="448"/>
                    </a:lnTo>
                    <a:lnTo>
                      <a:pt x="2220" y="445"/>
                    </a:lnTo>
                    <a:lnTo>
                      <a:pt x="2217" y="440"/>
                    </a:lnTo>
                    <a:lnTo>
                      <a:pt x="2214" y="435"/>
                    </a:lnTo>
                    <a:lnTo>
                      <a:pt x="2213" y="428"/>
                    </a:lnTo>
                    <a:lnTo>
                      <a:pt x="2212" y="421"/>
                    </a:lnTo>
                    <a:lnTo>
                      <a:pt x="2212" y="414"/>
                    </a:lnTo>
                    <a:lnTo>
                      <a:pt x="2212" y="348"/>
                    </a:lnTo>
                    <a:lnTo>
                      <a:pt x="2190" y="348"/>
                    </a:lnTo>
                    <a:lnTo>
                      <a:pt x="2190" y="417"/>
                    </a:lnTo>
                    <a:lnTo>
                      <a:pt x="2191" y="431"/>
                    </a:lnTo>
                    <a:lnTo>
                      <a:pt x="2194" y="443"/>
                    </a:lnTo>
                    <a:lnTo>
                      <a:pt x="2199" y="452"/>
                    </a:lnTo>
                    <a:lnTo>
                      <a:pt x="2203" y="458"/>
                    </a:lnTo>
                    <a:lnTo>
                      <a:pt x="2210" y="463"/>
                    </a:lnTo>
                    <a:lnTo>
                      <a:pt x="2216" y="466"/>
                    </a:lnTo>
                    <a:lnTo>
                      <a:pt x="2224" y="468"/>
                    </a:lnTo>
                    <a:lnTo>
                      <a:pt x="2230" y="468"/>
                    </a:lnTo>
                    <a:lnTo>
                      <a:pt x="2238" y="468"/>
                    </a:lnTo>
                    <a:lnTo>
                      <a:pt x="2244" y="466"/>
                    </a:lnTo>
                    <a:lnTo>
                      <a:pt x="2250" y="464"/>
                    </a:lnTo>
                    <a:lnTo>
                      <a:pt x="2254" y="462"/>
                    </a:lnTo>
                    <a:lnTo>
                      <a:pt x="2262" y="454"/>
                    </a:lnTo>
                    <a:lnTo>
                      <a:pt x="2268" y="447"/>
                    </a:lnTo>
                    <a:lnTo>
                      <a:pt x="2268" y="447"/>
                    </a:lnTo>
                    <a:lnTo>
                      <a:pt x="2269" y="466"/>
                    </a:lnTo>
                    <a:lnTo>
                      <a:pt x="2287" y="466"/>
                    </a:lnTo>
                    <a:lnTo>
                      <a:pt x="2287" y="450"/>
                    </a:lnTo>
                    <a:lnTo>
                      <a:pt x="2286" y="434"/>
                    </a:lnTo>
                    <a:lnTo>
                      <a:pt x="2286" y="348"/>
                    </a:lnTo>
                    <a:close/>
                    <a:moveTo>
                      <a:pt x="2250" y="297"/>
                    </a:moveTo>
                    <a:lnTo>
                      <a:pt x="2229" y="332"/>
                    </a:lnTo>
                    <a:lnTo>
                      <a:pt x="2244" y="332"/>
                    </a:lnTo>
                    <a:lnTo>
                      <a:pt x="2272" y="297"/>
                    </a:lnTo>
                    <a:lnTo>
                      <a:pt x="2250" y="297"/>
                    </a:lnTo>
                    <a:close/>
                    <a:moveTo>
                      <a:pt x="2313" y="460"/>
                    </a:moveTo>
                    <a:lnTo>
                      <a:pt x="2320" y="464"/>
                    </a:lnTo>
                    <a:lnTo>
                      <a:pt x="2327" y="466"/>
                    </a:lnTo>
                    <a:lnTo>
                      <a:pt x="2336" y="467"/>
                    </a:lnTo>
                    <a:lnTo>
                      <a:pt x="2346" y="468"/>
                    </a:lnTo>
                    <a:lnTo>
                      <a:pt x="2355" y="467"/>
                    </a:lnTo>
                    <a:lnTo>
                      <a:pt x="2363" y="466"/>
                    </a:lnTo>
                    <a:lnTo>
                      <a:pt x="2370" y="463"/>
                    </a:lnTo>
                    <a:lnTo>
                      <a:pt x="2377" y="458"/>
                    </a:lnTo>
                    <a:lnTo>
                      <a:pt x="2381" y="453"/>
                    </a:lnTo>
                    <a:lnTo>
                      <a:pt x="2385" y="447"/>
                    </a:lnTo>
                    <a:lnTo>
                      <a:pt x="2387" y="440"/>
                    </a:lnTo>
                    <a:lnTo>
                      <a:pt x="2388" y="433"/>
                    </a:lnTo>
                    <a:lnTo>
                      <a:pt x="2388" y="427"/>
                    </a:lnTo>
                    <a:lnTo>
                      <a:pt x="2386" y="421"/>
                    </a:lnTo>
                    <a:lnTo>
                      <a:pt x="2383" y="416"/>
                    </a:lnTo>
                    <a:lnTo>
                      <a:pt x="2380" y="411"/>
                    </a:lnTo>
                    <a:lnTo>
                      <a:pt x="2376" y="407"/>
                    </a:lnTo>
                    <a:lnTo>
                      <a:pt x="2370" y="404"/>
                    </a:lnTo>
                    <a:lnTo>
                      <a:pt x="2365" y="400"/>
                    </a:lnTo>
                    <a:lnTo>
                      <a:pt x="2358" y="397"/>
                    </a:lnTo>
                    <a:lnTo>
                      <a:pt x="2348" y="394"/>
                    </a:lnTo>
                    <a:lnTo>
                      <a:pt x="2341" y="389"/>
                    </a:lnTo>
                    <a:lnTo>
                      <a:pt x="2339" y="387"/>
                    </a:lnTo>
                    <a:lnTo>
                      <a:pt x="2338" y="384"/>
                    </a:lnTo>
                    <a:lnTo>
                      <a:pt x="2337" y="381"/>
                    </a:lnTo>
                    <a:lnTo>
                      <a:pt x="2336" y="378"/>
                    </a:lnTo>
                    <a:lnTo>
                      <a:pt x="2337" y="375"/>
                    </a:lnTo>
                    <a:lnTo>
                      <a:pt x="2337" y="371"/>
                    </a:lnTo>
                    <a:lnTo>
                      <a:pt x="2339" y="369"/>
                    </a:lnTo>
                    <a:lnTo>
                      <a:pt x="2341" y="366"/>
                    </a:lnTo>
                    <a:lnTo>
                      <a:pt x="2343" y="365"/>
                    </a:lnTo>
                    <a:lnTo>
                      <a:pt x="2347" y="362"/>
                    </a:lnTo>
                    <a:lnTo>
                      <a:pt x="2351" y="361"/>
                    </a:lnTo>
                    <a:lnTo>
                      <a:pt x="2355" y="361"/>
                    </a:lnTo>
                    <a:lnTo>
                      <a:pt x="2363" y="362"/>
                    </a:lnTo>
                    <a:lnTo>
                      <a:pt x="2369" y="364"/>
                    </a:lnTo>
                    <a:lnTo>
                      <a:pt x="2375" y="366"/>
                    </a:lnTo>
                    <a:lnTo>
                      <a:pt x="2379" y="368"/>
                    </a:lnTo>
                    <a:lnTo>
                      <a:pt x="2383" y="352"/>
                    </a:lnTo>
                    <a:lnTo>
                      <a:pt x="2378" y="350"/>
                    </a:lnTo>
                    <a:lnTo>
                      <a:pt x="2372" y="348"/>
                    </a:lnTo>
                    <a:lnTo>
                      <a:pt x="2364" y="346"/>
                    </a:lnTo>
                    <a:lnTo>
                      <a:pt x="2355" y="346"/>
                    </a:lnTo>
                    <a:lnTo>
                      <a:pt x="2347" y="346"/>
                    </a:lnTo>
                    <a:lnTo>
                      <a:pt x="2339" y="348"/>
                    </a:lnTo>
                    <a:lnTo>
                      <a:pt x="2333" y="351"/>
                    </a:lnTo>
                    <a:lnTo>
                      <a:pt x="2327" y="356"/>
                    </a:lnTo>
                    <a:lnTo>
                      <a:pt x="2323" y="360"/>
                    </a:lnTo>
                    <a:lnTo>
                      <a:pt x="2319" y="367"/>
                    </a:lnTo>
                    <a:lnTo>
                      <a:pt x="2318" y="372"/>
                    </a:lnTo>
                    <a:lnTo>
                      <a:pt x="2316" y="380"/>
                    </a:lnTo>
                    <a:lnTo>
                      <a:pt x="2316" y="385"/>
                    </a:lnTo>
                    <a:lnTo>
                      <a:pt x="2319" y="390"/>
                    </a:lnTo>
                    <a:lnTo>
                      <a:pt x="2321" y="395"/>
                    </a:lnTo>
                    <a:lnTo>
                      <a:pt x="2324" y="399"/>
                    </a:lnTo>
                    <a:lnTo>
                      <a:pt x="2328" y="404"/>
                    </a:lnTo>
                    <a:lnTo>
                      <a:pt x="2334" y="407"/>
                    </a:lnTo>
                    <a:lnTo>
                      <a:pt x="2339" y="410"/>
                    </a:lnTo>
                    <a:lnTo>
                      <a:pt x="2347" y="414"/>
                    </a:lnTo>
                    <a:lnTo>
                      <a:pt x="2356" y="418"/>
                    </a:lnTo>
                    <a:lnTo>
                      <a:pt x="2363" y="423"/>
                    </a:lnTo>
                    <a:lnTo>
                      <a:pt x="2365" y="425"/>
                    </a:lnTo>
                    <a:lnTo>
                      <a:pt x="2367" y="428"/>
                    </a:lnTo>
                    <a:lnTo>
                      <a:pt x="2367" y="431"/>
                    </a:lnTo>
                    <a:lnTo>
                      <a:pt x="2368" y="435"/>
                    </a:lnTo>
                    <a:lnTo>
                      <a:pt x="2367" y="438"/>
                    </a:lnTo>
                    <a:lnTo>
                      <a:pt x="2366" y="442"/>
                    </a:lnTo>
                    <a:lnTo>
                      <a:pt x="2365" y="445"/>
                    </a:lnTo>
                    <a:lnTo>
                      <a:pt x="2363" y="447"/>
                    </a:lnTo>
                    <a:lnTo>
                      <a:pt x="2360" y="449"/>
                    </a:lnTo>
                    <a:lnTo>
                      <a:pt x="2355" y="452"/>
                    </a:lnTo>
                    <a:lnTo>
                      <a:pt x="2351" y="452"/>
                    </a:lnTo>
                    <a:lnTo>
                      <a:pt x="2346" y="453"/>
                    </a:lnTo>
                    <a:lnTo>
                      <a:pt x="2338" y="452"/>
                    </a:lnTo>
                    <a:lnTo>
                      <a:pt x="2331" y="449"/>
                    </a:lnTo>
                    <a:lnTo>
                      <a:pt x="2324" y="447"/>
                    </a:lnTo>
                    <a:lnTo>
                      <a:pt x="2319" y="444"/>
                    </a:lnTo>
                    <a:lnTo>
                      <a:pt x="2313" y="460"/>
                    </a:lnTo>
                    <a:close/>
                    <a:moveTo>
                      <a:pt x="2419" y="320"/>
                    </a:moveTo>
                    <a:lnTo>
                      <a:pt x="2419" y="348"/>
                    </a:lnTo>
                    <a:lnTo>
                      <a:pt x="2402" y="348"/>
                    </a:lnTo>
                    <a:lnTo>
                      <a:pt x="2402" y="365"/>
                    </a:lnTo>
                    <a:lnTo>
                      <a:pt x="2419" y="365"/>
                    </a:lnTo>
                    <a:lnTo>
                      <a:pt x="2419" y="428"/>
                    </a:lnTo>
                    <a:lnTo>
                      <a:pt x="2420" y="438"/>
                    </a:lnTo>
                    <a:lnTo>
                      <a:pt x="2421" y="447"/>
                    </a:lnTo>
                    <a:lnTo>
                      <a:pt x="2423" y="454"/>
                    </a:lnTo>
                    <a:lnTo>
                      <a:pt x="2428" y="459"/>
                    </a:lnTo>
                    <a:lnTo>
                      <a:pt x="2432" y="463"/>
                    </a:lnTo>
                    <a:lnTo>
                      <a:pt x="2436" y="466"/>
                    </a:lnTo>
                    <a:lnTo>
                      <a:pt x="2443" y="467"/>
                    </a:lnTo>
                    <a:lnTo>
                      <a:pt x="2449" y="468"/>
                    </a:lnTo>
                    <a:lnTo>
                      <a:pt x="2460" y="467"/>
                    </a:lnTo>
                    <a:lnTo>
                      <a:pt x="2468" y="465"/>
                    </a:lnTo>
                    <a:lnTo>
                      <a:pt x="2467" y="449"/>
                    </a:lnTo>
                    <a:lnTo>
                      <a:pt x="2462" y="450"/>
                    </a:lnTo>
                    <a:lnTo>
                      <a:pt x="2455" y="450"/>
                    </a:lnTo>
                    <a:lnTo>
                      <a:pt x="2451" y="450"/>
                    </a:lnTo>
                    <a:lnTo>
                      <a:pt x="2448" y="449"/>
                    </a:lnTo>
                    <a:lnTo>
                      <a:pt x="2445" y="447"/>
                    </a:lnTo>
                    <a:lnTo>
                      <a:pt x="2443" y="445"/>
                    </a:lnTo>
                    <a:lnTo>
                      <a:pt x="2442" y="442"/>
                    </a:lnTo>
                    <a:lnTo>
                      <a:pt x="2441" y="437"/>
                    </a:lnTo>
                    <a:lnTo>
                      <a:pt x="2440" y="433"/>
                    </a:lnTo>
                    <a:lnTo>
                      <a:pt x="2440" y="428"/>
                    </a:lnTo>
                    <a:lnTo>
                      <a:pt x="2440" y="365"/>
                    </a:lnTo>
                    <a:lnTo>
                      <a:pt x="2469" y="365"/>
                    </a:lnTo>
                    <a:lnTo>
                      <a:pt x="2469" y="348"/>
                    </a:lnTo>
                    <a:lnTo>
                      <a:pt x="2440" y="348"/>
                    </a:lnTo>
                    <a:lnTo>
                      <a:pt x="2440" y="314"/>
                    </a:lnTo>
                    <a:lnTo>
                      <a:pt x="2419" y="320"/>
                    </a:lnTo>
                    <a:close/>
                    <a:moveTo>
                      <a:pt x="2493" y="466"/>
                    </a:moveTo>
                    <a:lnTo>
                      <a:pt x="2513" y="466"/>
                    </a:lnTo>
                    <a:lnTo>
                      <a:pt x="2513" y="403"/>
                    </a:lnTo>
                    <a:lnTo>
                      <a:pt x="2513" y="398"/>
                    </a:lnTo>
                    <a:lnTo>
                      <a:pt x="2514" y="392"/>
                    </a:lnTo>
                    <a:lnTo>
                      <a:pt x="2515" y="387"/>
                    </a:lnTo>
                    <a:lnTo>
                      <a:pt x="2517" y="382"/>
                    </a:lnTo>
                    <a:lnTo>
                      <a:pt x="2521" y="377"/>
                    </a:lnTo>
                    <a:lnTo>
                      <a:pt x="2524" y="374"/>
                    </a:lnTo>
                    <a:lnTo>
                      <a:pt x="2527" y="370"/>
                    </a:lnTo>
                    <a:lnTo>
                      <a:pt x="2531" y="368"/>
                    </a:lnTo>
                    <a:lnTo>
                      <a:pt x="2537" y="366"/>
                    </a:lnTo>
                    <a:lnTo>
                      <a:pt x="2542" y="366"/>
                    </a:lnTo>
                    <a:lnTo>
                      <a:pt x="2545" y="366"/>
                    </a:lnTo>
                    <a:lnTo>
                      <a:pt x="2549" y="366"/>
                    </a:lnTo>
                    <a:lnTo>
                      <a:pt x="2549" y="346"/>
                    </a:lnTo>
                    <a:lnTo>
                      <a:pt x="2547" y="346"/>
                    </a:lnTo>
                    <a:lnTo>
                      <a:pt x="2543" y="346"/>
                    </a:lnTo>
                    <a:lnTo>
                      <a:pt x="2538" y="346"/>
                    </a:lnTo>
                    <a:lnTo>
                      <a:pt x="2532" y="347"/>
                    </a:lnTo>
                    <a:lnTo>
                      <a:pt x="2528" y="349"/>
                    </a:lnTo>
                    <a:lnTo>
                      <a:pt x="2524" y="352"/>
                    </a:lnTo>
                    <a:lnTo>
                      <a:pt x="2520" y="356"/>
                    </a:lnTo>
                    <a:lnTo>
                      <a:pt x="2516" y="360"/>
                    </a:lnTo>
                    <a:lnTo>
                      <a:pt x="2514" y="366"/>
                    </a:lnTo>
                    <a:lnTo>
                      <a:pt x="2512" y="371"/>
                    </a:lnTo>
                    <a:lnTo>
                      <a:pt x="2511" y="371"/>
                    </a:lnTo>
                    <a:lnTo>
                      <a:pt x="2510" y="348"/>
                    </a:lnTo>
                    <a:lnTo>
                      <a:pt x="2491" y="348"/>
                    </a:lnTo>
                    <a:lnTo>
                      <a:pt x="2493" y="357"/>
                    </a:lnTo>
                    <a:lnTo>
                      <a:pt x="2493" y="366"/>
                    </a:lnTo>
                    <a:lnTo>
                      <a:pt x="2493" y="375"/>
                    </a:lnTo>
                    <a:lnTo>
                      <a:pt x="2493" y="385"/>
                    </a:lnTo>
                    <a:lnTo>
                      <a:pt x="2493" y="466"/>
                    </a:lnTo>
                    <a:close/>
                    <a:moveTo>
                      <a:pt x="2592" y="466"/>
                    </a:moveTo>
                    <a:lnTo>
                      <a:pt x="2592" y="348"/>
                    </a:lnTo>
                    <a:lnTo>
                      <a:pt x="2570" y="348"/>
                    </a:lnTo>
                    <a:lnTo>
                      <a:pt x="2570" y="466"/>
                    </a:lnTo>
                    <a:lnTo>
                      <a:pt x="2592" y="466"/>
                    </a:lnTo>
                    <a:close/>
                    <a:moveTo>
                      <a:pt x="2581" y="301"/>
                    </a:moveTo>
                    <a:lnTo>
                      <a:pt x="2576" y="302"/>
                    </a:lnTo>
                    <a:lnTo>
                      <a:pt x="2571" y="306"/>
                    </a:lnTo>
                    <a:lnTo>
                      <a:pt x="2569" y="310"/>
                    </a:lnTo>
                    <a:lnTo>
                      <a:pt x="2568" y="314"/>
                    </a:lnTo>
                    <a:lnTo>
                      <a:pt x="2569" y="320"/>
                    </a:lnTo>
                    <a:lnTo>
                      <a:pt x="2571" y="325"/>
                    </a:lnTo>
                    <a:lnTo>
                      <a:pt x="2576" y="327"/>
                    </a:lnTo>
                    <a:lnTo>
                      <a:pt x="2580" y="328"/>
                    </a:lnTo>
                    <a:lnTo>
                      <a:pt x="2586" y="327"/>
                    </a:lnTo>
                    <a:lnTo>
                      <a:pt x="2591" y="325"/>
                    </a:lnTo>
                    <a:lnTo>
                      <a:pt x="2593" y="320"/>
                    </a:lnTo>
                    <a:lnTo>
                      <a:pt x="2594" y="314"/>
                    </a:lnTo>
                    <a:lnTo>
                      <a:pt x="2593" y="310"/>
                    </a:lnTo>
                    <a:lnTo>
                      <a:pt x="2591" y="306"/>
                    </a:lnTo>
                    <a:lnTo>
                      <a:pt x="2586" y="302"/>
                    </a:lnTo>
                    <a:lnTo>
                      <a:pt x="2581" y="301"/>
                    </a:lnTo>
                    <a:close/>
                    <a:moveTo>
                      <a:pt x="2707" y="466"/>
                    </a:moveTo>
                    <a:lnTo>
                      <a:pt x="2706" y="453"/>
                    </a:lnTo>
                    <a:lnTo>
                      <a:pt x="2706" y="437"/>
                    </a:lnTo>
                    <a:lnTo>
                      <a:pt x="2706" y="394"/>
                    </a:lnTo>
                    <a:lnTo>
                      <a:pt x="2705" y="385"/>
                    </a:lnTo>
                    <a:lnTo>
                      <a:pt x="2704" y="376"/>
                    </a:lnTo>
                    <a:lnTo>
                      <a:pt x="2701" y="368"/>
                    </a:lnTo>
                    <a:lnTo>
                      <a:pt x="2698" y="360"/>
                    </a:lnTo>
                    <a:lnTo>
                      <a:pt x="2694" y="357"/>
                    </a:lnTo>
                    <a:lnTo>
                      <a:pt x="2691" y="355"/>
                    </a:lnTo>
                    <a:lnTo>
                      <a:pt x="2688" y="351"/>
                    </a:lnTo>
                    <a:lnTo>
                      <a:pt x="2684" y="349"/>
                    </a:lnTo>
                    <a:lnTo>
                      <a:pt x="2679" y="348"/>
                    </a:lnTo>
                    <a:lnTo>
                      <a:pt x="2674" y="347"/>
                    </a:lnTo>
                    <a:lnTo>
                      <a:pt x="2669" y="346"/>
                    </a:lnTo>
                    <a:lnTo>
                      <a:pt x="2662" y="346"/>
                    </a:lnTo>
                    <a:lnTo>
                      <a:pt x="2652" y="346"/>
                    </a:lnTo>
                    <a:lnTo>
                      <a:pt x="2642" y="348"/>
                    </a:lnTo>
                    <a:lnTo>
                      <a:pt x="2633" y="351"/>
                    </a:lnTo>
                    <a:lnTo>
                      <a:pt x="2625" y="356"/>
                    </a:lnTo>
                    <a:lnTo>
                      <a:pt x="2630" y="370"/>
                    </a:lnTo>
                    <a:lnTo>
                      <a:pt x="2636" y="367"/>
                    </a:lnTo>
                    <a:lnTo>
                      <a:pt x="2644" y="364"/>
                    </a:lnTo>
                    <a:lnTo>
                      <a:pt x="2651" y="361"/>
                    </a:lnTo>
                    <a:lnTo>
                      <a:pt x="2660" y="361"/>
                    </a:lnTo>
                    <a:lnTo>
                      <a:pt x="2667" y="362"/>
                    </a:lnTo>
                    <a:lnTo>
                      <a:pt x="2673" y="364"/>
                    </a:lnTo>
                    <a:lnTo>
                      <a:pt x="2678" y="367"/>
                    </a:lnTo>
                    <a:lnTo>
                      <a:pt x="2682" y="371"/>
                    </a:lnTo>
                    <a:lnTo>
                      <a:pt x="2684" y="376"/>
                    </a:lnTo>
                    <a:lnTo>
                      <a:pt x="2685" y="380"/>
                    </a:lnTo>
                    <a:lnTo>
                      <a:pt x="2685" y="385"/>
                    </a:lnTo>
                    <a:lnTo>
                      <a:pt x="2686" y="388"/>
                    </a:lnTo>
                    <a:lnTo>
                      <a:pt x="2686" y="391"/>
                    </a:lnTo>
                    <a:lnTo>
                      <a:pt x="2670" y="391"/>
                    </a:lnTo>
                    <a:lnTo>
                      <a:pt x="2656" y="394"/>
                    </a:lnTo>
                    <a:lnTo>
                      <a:pt x="2645" y="397"/>
                    </a:lnTo>
                    <a:lnTo>
                      <a:pt x="2635" y="403"/>
                    </a:lnTo>
                    <a:lnTo>
                      <a:pt x="2631" y="405"/>
                    </a:lnTo>
                    <a:lnTo>
                      <a:pt x="2626" y="408"/>
                    </a:lnTo>
                    <a:lnTo>
                      <a:pt x="2624" y="411"/>
                    </a:lnTo>
                    <a:lnTo>
                      <a:pt x="2621" y="416"/>
                    </a:lnTo>
                    <a:lnTo>
                      <a:pt x="2619" y="420"/>
                    </a:lnTo>
                    <a:lnTo>
                      <a:pt x="2618" y="425"/>
                    </a:lnTo>
                    <a:lnTo>
                      <a:pt x="2617" y="429"/>
                    </a:lnTo>
                    <a:lnTo>
                      <a:pt x="2617" y="435"/>
                    </a:lnTo>
                    <a:lnTo>
                      <a:pt x="2618" y="442"/>
                    </a:lnTo>
                    <a:lnTo>
                      <a:pt x="2619" y="447"/>
                    </a:lnTo>
                    <a:lnTo>
                      <a:pt x="2622" y="453"/>
                    </a:lnTo>
                    <a:lnTo>
                      <a:pt x="2625" y="458"/>
                    </a:lnTo>
                    <a:lnTo>
                      <a:pt x="2631" y="463"/>
                    </a:lnTo>
                    <a:lnTo>
                      <a:pt x="2636" y="466"/>
                    </a:lnTo>
                    <a:lnTo>
                      <a:pt x="2644" y="467"/>
                    </a:lnTo>
                    <a:lnTo>
                      <a:pt x="2651" y="468"/>
                    </a:lnTo>
                    <a:lnTo>
                      <a:pt x="2658" y="468"/>
                    </a:lnTo>
                    <a:lnTo>
                      <a:pt x="2663" y="467"/>
                    </a:lnTo>
                    <a:lnTo>
                      <a:pt x="2669" y="465"/>
                    </a:lnTo>
                    <a:lnTo>
                      <a:pt x="2673" y="463"/>
                    </a:lnTo>
                    <a:lnTo>
                      <a:pt x="2680" y="457"/>
                    </a:lnTo>
                    <a:lnTo>
                      <a:pt x="2687" y="450"/>
                    </a:lnTo>
                    <a:lnTo>
                      <a:pt x="2687" y="450"/>
                    </a:lnTo>
                    <a:lnTo>
                      <a:pt x="2689" y="466"/>
                    </a:lnTo>
                    <a:lnTo>
                      <a:pt x="2707" y="466"/>
                    </a:lnTo>
                    <a:close/>
                    <a:moveTo>
                      <a:pt x="2686" y="426"/>
                    </a:moveTo>
                    <a:lnTo>
                      <a:pt x="2686" y="429"/>
                    </a:lnTo>
                    <a:lnTo>
                      <a:pt x="2685" y="433"/>
                    </a:lnTo>
                    <a:lnTo>
                      <a:pt x="2684" y="437"/>
                    </a:lnTo>
                    <a:lnTo>
                      <a:pt x="2682" y="440"/>
                    </a:lnTo>
                    <a:lnTo>
                      <a:pt x="2678" y="444"/>
                    </a:lnTo>
                    <a:lnTo>
                      <a:pt x="2675" y="446"/>
                    </a:lnTo>
                    <a:lnTo>
                      <a:pt x="2672" y="449"/>
                    </a:lnTo>
                    <a:lnTo>
                      <a:pt x="2667" y="450"/>
                    </a:lnTo>
                    <a:lnTo>
                      <a:pt x="2662" y="453"/>
                    </a:lnTo>
                    <a:lnTo>
                      <a:pt x="2657" y="453"/>
                    </a:lnTo>
                    <a:lnTo>
                      <a:pt x="2653" y="453"/>
                    </a:lnTo>
                    <a:lnTo>
                      <a:pt x="2649" y="452"/>
                    </a:lnTo>
                    <a:lnTo>
                      <a:pt x="2646" y="449"/>
                    </a:lnTo>
                    <a:lnTo>
                      <a:pt x="2644" y="447"/>
                    </a:lnTo>
                    <a:lnTo>
                      <a:pt x="2640" y="445"/>
                    </a:lnTo>
                    <a:lnTo>
                      <a:pt x="2639" y="442"/>
                    </a:lnTo>
                    <a:lnTo>
                      <a:pt x="2638" y="437"/>
                    </a:lnTo>
                    <a:lnTo>
                      <a:pt x="2637" y="433"/>
                    </a:lnTo>
                    <a:lnTo>
                      <a:pt x="2638" y="428"/>
                    </a:lnTo>
                    <a:lnTo>
                      <a:pt x="2638" y="425"/>
                    </a:lnTo>
                    <a:lnTo>
                      <a:pt x="2640" y="421"/>
                    </a:lnTo>
                    <a:lnTo>
                      <a:pt x="2642" y="418"/>
                    </a:lnTo>
                    <a:lnTo>
                      <a:pt x="2647" y="414"/>
                    </a:lnTo>
                    <a:lnTo>
                      <a:pt x="2653" y="410"/>
                    </a:lnTo>
                    <a:lnTo>
                      <a:pt x="2661" y="408"/>
                    </a:lnTo>
                    <a:lnTo>
                      <a:pt x="2669" y="406"/>
                    </a:lnTo>
                    <a:lnTo>
                      <a:pt x="2677" y="406"/>
                    </a:lnTo>
                    <a:lnTo>
                      <a:pt x="2686" y="406"/>
                    </a:lnTo>
                    <a:lnTo>
                      <a:pt x="2686" y="42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9" name="Google Shape;269;p36"/>
              <p:cNvSpPr/>
              <p:nvPr/>
            </p:nvSpPr>
            <p:spPr>
              <a:xfrm>
                <a:off x="2771775" y="2762250"/>
                <a:ext cx="18795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>
                <a:off x="2771775" y="2517775"/>
                <a:ext cx="1879604" cy="246063"/>
              </a:xfrm>
              <a:custGeom>
                <a:rect b="b" l="l" r="r" t="t"/>
                <a:pathLst>
                  <a:path extrusionOk="0" h="465" w="3554">
                    <a:moveTo>
                      <a:pt x="3554" y="129"/>
                    </a:moveTo>
                    <a:lnTo>
                      <a:pt x="3553" y="116"/>
                    </a:lnTo>
                    <a:lnTo>
                      <a:pt x="3552" y="103"/>
                    </a:lnTo>
                    <a:lnTo>
                      <a:pt x="3549" y="91"/>
                    </a:lnTo>
                    <a:lnTo>
                      <a:pt x="3544" y="79"/>
                    </a:lnTo>
                    <a:lnTo>
                      <a:pt x="3539" y="68"/>
                    </a:lnTo>
                    <a:lnTo>
                      <a:pt x="3533" y="57"/>
                    </a:lnTo>
                    <a:lnTo>
                      <a:pt x="3525" y="47"/>
                    </a:lnTo>
                    <a:lnTo>
                      <a:pt x="3517" y="38"/>
                    </a:lnTo>
                    <a:lnTo>
                      <a:pt x="3508" y="30"/>
                    </a:lnTo>
                    <a:lnTo>
                      <a:pt x="3498" y="22"/>
                    </a:lnTo>
                    <a:lnTo>
                      <a:pt x="3488" y="15"/>
                    </a:lnTo>
                    <a:lnTo>
                      <a:pt x="3478" y="10"/>
                    </a:lnTo>
                    <a:lnTo>
                      <a:pt x="3466" y="5"/>
                    </a:lnTo>
                    <a:lnTo>
                      <a:pt x="3454" y="2"/>
                    </a:lnTo>
                    <a:lnTo>
                      <a:pt x="3441" y="1"/>
                    </a:lnTo>
                    <a:lnTo>
                      <a:pt x="3429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2"/>
                    </a:lnTo>
                    <a:lnTo>
                      <a:pt x="88" y="5"/>
                    </a:lnTo>
                    <a:lnTo>
                      <a:pt x="77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7" y="38"/>
                    </a:lnTo>
                    <a:lnTo>
                      <a:pt x="29" y="47"/>
                    </a:lnTo>
                    <a:lnTo>
                      <a:pt x="22" y="57"/>
                    </a:lnTo>
                    <a:lnTo>
                      <a:pt x="15" y="68"/>
                    </a:lnTo>
                    <a:lnTo>
                      <a:pt x="10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1" y="116"/>
                    </a:lnTo>
                    <a:lnTo>
                      <a:pt x="0" y="129"/>
                    </a:lnTo>
                    <a:lnTo>
                      <a:pt x="0" y="465"/>
                    </a:lnTo>
                    <a:lnTo>
                      <a:pt x="3554" y="465"/>
                    </a:lnTo>
                    <a:lnTo>
                      <a:pt x="3554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1" name="Google Shape;271;p36"/>
              <p:cNvSpPr/>
              <p:nvPr/>
            </p:nvSpPr>
            <p:spPr>
              <a:xfrm>
                <a:off x="3427413" y="2574925"/>
                <a:ext cx="568324" cy="131763"/>
              </a:xfrm>
              <a:custGeom>
                <a:rect b="b" l="l" r="r" t="t"/>
                <a:pathLst>
                  <a:path extrusionOk="0" h="248" w="1076">
                    <a:moveTo>
                      <a:pt x="103" y="81"/>
                    </a:moveTo>
                    <a:lnTo>
                      <a:pt x="40" y="81"/>
                    </a:lnTo>
                    <a:lnTo>
                      <a:pt x="40" y="43"/>
                    </a:lnTo>
                    <a:lnTo>
                      <a:pt x="108" y="43"/>
                    </a:lnTo>
                    <a:lnTo>
                      <a:pt x="108" y="10"/>
                    </a:lnTo>
                    <a:lnTo>
                      <a:pt x="0" y="10"/>
                    </a:lnTo>
                    <a:lnTo>
                      <a:pt x="0" y="190"/>
                    </a:lnTo>
                    <a:lnTo>
                      <a:pt x="111" y="190"/>
                    </a:lnTo>
                    <a:lnTo>
                      <a:pt x="111" y="157"/>
                    </a:lnTo>
                    <a:lnTo>
                      <a:pt x="40" y="157"/>
                    </a:lnTo>
                    <a:lnTo>
                      <a:pt x="40" y="115"/>
                    </a:lnTo>
                    <a:lnTo>
                      <a:pt x="103" y="115"/>
                    </a:lnTo>
                    <a:lnTo>
                      <a:pt x="103" y="81"/>
                    </a:lnTo>
                    <a:close/>
                    <a:moveTo>
                      <a:pt x="219" y="0"/>
                    </a:moveTo>
                    <a:lnTo>
                      <a:pt x="219" y="71"/>
                    </a:lnTo>
                    <a:lnTo>
                      <a:pt x="219" y="71"/>
                    </a:lnTo>
                    <a:lnTo>
                      <a:pt x="217" y="68"/>
                    </a:lnTo>
                    <a:lnTo>
                      <a:pt x="214" y="66"/>
                    </a:lnTo>
                    <a:lnTo>
                      <a:pt x="209" y="62"/>
                    </a:lnTo>
                    <a:lnTo>
                      <a:pt x="206" y="60"/>
                    </a:lnTo>
                    <a:lnTo>
                      <a:pt x="196" y="58"/>
                    </a:lnTo>
                    <a:lnTo>
                      <a:pt x="185" y="57"/>
                    </a:lnTo>
                    <a:lnTo>
                      <a:pt x="180" y="57"/>
                    </a:lnTo>
                    <a:lnTo>
                      <a:pt x="174" y="58"/>
                    </a:lnTo>
                    <a:lnTo>
                      <a:pt x="169" y="59"/>
                    </a:lnTo>
                    <a:lnTo>
                      <a:pt x="164" y="61"/>
                    </a:lnTo>
                    <a:lnTo>
                      <a:pt x="158" y="63"/>
                    </a:lnTo>
                    <a:lnTo>
                      <a:pt x="154" y="67"/>
                    </a:lnTo>
                    <a:lnTo>
                      <a:pt x="150" y="71"/>
                    </a:lnTo>
                    <a:lnTo>
                      <a:pt x="145" y="74"/>
                    </a:lnTo>
                    <a:lnTo>
                      <a:pt x="141" y="80"/>
                    </a:lnTo>
                    <a:lnTo>
                      <a:pt x="138" y="84"/>
                    </a:lnTo>
                    <a:lnTo>
                      <a:pt x="136" y="90"/>
                    </a:lnTo>
                    <a:lnTo>
                      <a:pt x="133" y="97"/>
                    </a:lnTo>
                    <a:lnTo>
                      <a:pt x="131" y="103"/>
                    </a:lnTo>
                    <a:lnTo>
                      <a:pt x="129" y="110"/>
                    </a:lnTo>
                    <a:lnTo>
                      <a:pt x="128" y="118"/>
                    </a:lnTo>
                    <a:lnTo>
                      <a:pt x="128" y="126"/>
                    </a:lnTo>
                    <a:lnTo>
                      <a:pt x="128" y="133"/>
                    </a:lnTo>
                    <a:lnTo>
                      <a:pt x="129" y="140"/>
                    </a:lnTo>
                    <a:lnTo>
                      <a:pt x="130" y="147"/>
                    </a:lnTo>
                    <a:lnTo>
                      <a:pt x="133" y="154"/>
                    </a:lnTo>
                    <a:lnTo>
                      <a:pt x="135" y="160"/>
                    </a:lnTo>
                    <a:lnTo>
                      <a:pt x="138" y="165"/>
                    </a:lnTo>
                    <a:lnTo>
                      <a:pt x="141" y="170"/>
                    </a:lnTo>
                    <a:lnTo>
                      <a:pt x="144" y="175"/>
                    </a:lnTo>
                    <a:lnTo>
                      <a:pt x="148" y="179"/>
                    </a:lnTo>
                    <a:lnTo>
                      <a:pt x="152" y="182"/>
                    </a:lnTo>
                    <a:lnTo>
                      <a:pt x="156" y="186"/>
                    </a:lnTo>
                    <a:lnTo>
                      <a:pt x="162" y="188"/>
                    </a:lnTo>
                    <a:lnTo>
                      <a:pt x="166" y="190"/>
                    </a:lnTo>
                    <a:lnTo>
                      <a:pt x="171" y="193"/>
                    </a:lnTo>
                    <a:lnTo>
                      <a:pt x="177" y="193"/>
                    </a:lnTo>
                    <a:lnTo>
                      <a:pt x="182" y="194"/>
                    </a:lnTo>
                    <a:lnTo>
                      <a:pt x="189" y="193"/>
                    </a:lnTo>
                    <a:lnTo>
                      <a:pt x="194" y="191"/>
                    </a:lnTo>
                    <a:lnTo>
                      <a:pt x="201" y="190"/>
                    </a:lnTo>
                    <a:lnTo>
                      <a:pt x="206" y="188"/>
                    </a:lnTo>
                    <a:lnTo>
                      <a:pt x="210" y="185"/>
                    </a:lnTo>
                    <a:lnTo>
                      <a:pt x="215" y="180"/>
                    </a:lnTo>
                    <a:lnTo>
                      <a:pt x="219" y="176"/>
                    </a:lnTo>
                    <a:lnTo>
                      <a:pt x="222" y="171"/>
                    </a:lnTo>
                    <a:lnTo>
                      <a:pt x="223" y="171"/>
                    </a:lnTo>
                    <a:lnTo>
                      <a:pt x="224" y="190"/>
                    </a:lnTo>
                    <a:lnTo>
                      <a:pt x="260" y="190"/>
                    </a:lnTo>
                    <a:lnTo>
                      <a:pt x="259" y="182"/>
                    </a:lnTo>
                    <a:lnTo>
                      <a:pt x="259" y="172"/>
                    </a:lnTo>
                    <a:lnTo>
                      <a:pt x="259" y="162"/>
                    </a:lnTo>
                    <a:lnTo>
                      <a:pt x="259" y="151"/>
                    </a:lnTo>
                    <a:lnTo>
                      <a:pt x="259" y="0"/>
                    </a:lnTo>
                    <a:lnTo>
                      <a:pt x="219" y="0"/>
                    </a:lnTo>
                    <a:close/>
                    <a:moveTo>
                      <a:pt x="219" y="132"/>
                    </a:moveTo>
                    <a:lnTo>
                      <a:pt x="219" y="137"/>
                    </a:lnTo>
                    <a:lnTo>
                      <a:pt x="218" y="141"/>
                    </a:lnTo>
                    <a:lnTo>
                      <a:pt x="217" y="146"/>
                    </a:lnTo>
                    <a:lnTo>
                      <a:pt x="216" y="149"/>
                    </a:lnTo>
                    <a:lnTo>
                      <a:pt x="212" y="152"/>
                    </a:lnTo>
                    <a:lnTo>
                      <a:pt x="210" y="156"/>
                    </a:lnTo>
                    <a:lnTo>
                      <a:pt x="207" y="158"/>
                    </a:lnTo>
                    <a:lnTo>
                      <a:pt x="204" y="159"/>
                    </a:lnTo>
                    <a:lnTo>
                      <a:pt x="199" y="160"/>
                    </a:lnTo>
                    <a:lnTo>
                      <a:pt x="195" y="161"/>
                    </a:lnTo>
                    <a:lnTo>
                      <a:pt x="190" y="160"/>
                    </a:lnTo>
                    <a:lnTo>
                      <a:pt x="184" y="158"/>
                    </a:lnTo>
                    <a:lnTo>
                      <a:pt x="180" y="156"/>
                    </a:lnTo>
                    <a:lnTo>
                      <a:pt x="176" y="151"/>
                    </a:lnTo>
                    <a:lnTo>
                      <a:pt x="172" y="146"/>
                    </a:lnTo>
                    <a:lnTo>
                      <a:pt x="170" y="140"/>
                    </a:lnTo>
                    <a:lnTo>
                      <a:pt x="169" y="132"/>
                    </a:lnTo>
                    <a:lnTo>
                      <a:pt x="168" y="125"/>
                    </a:lnTo>
                    <a:lnTo>
                      <a:pt x="169" y="117"/>
                    </a:lnTo>
                    <a:lnTo>
                      <a:pt x="170" y="110"/>
                    </a:lnTo>
                    <a:lnTo>
                      <a:pt x="172" y="103"/>
                    </a:lnTo>
                    <a:lnTo>
                      <a:pt x="176" y="99"/>
                    </a:lnTo>
                    <a:lnTo>
                      <a:pt x="179" y="93"/>
                    </a:lnTo>
                    <a:lnTo>
                      <a:pt x="183" y="90"/>
                    </a:lnTo>
                    <a:lnTo>
                      <a:pt x="190" y="88"/>
                    </a:lnTo>
                    <a:lnTo>
                      <a:pt x="195" y="88"/>
                    </a:lnTo>
                    <a:lnTo>
                      <a:pt x="199" y="88"/>
                    </a:lnTo>
                    <a:lnTo>
                      <a:pt x="204" y="89"/>
                    </a:lnTo>
                    <a:lnTo>
                      <a:pt x="208" y="91"/>
                    </a:lnTo>
                    <a:lnTo>
                      <a:pt x="211" y="93"/>
                    </a:lnTo>
                    <a:lnTo>
                      <a:pt x="214" y="97"/>
                    </a:lnTo>
                    <a:lnTo>
                      <a:pt x="216" y="100"/>
                    </a:lnTo>
                    <a:lnTo>
                      <a:pt x="218" y="103"/>
                    </a:lnTo>
                    <a:lnTo>
                      <a:pt x="219" y="108"/>
                    </a:lnTo>
                    <a:lnTo>
                      <a:pt x="219" y="111"/>
                    </a:lnTo>
                    <a:lnTo>
                      <a:pt x="219" y="115"/>
                    </a:lnTo>
                    <a:lnTo>
                      <a:pt x="219" y="132"/>
                    </a:lnTo>
                    <a:close/>
                    <a:moveTo>
                      <a:pt x="410" y="60"/>
                    </a:moveTo>
                    <a:lnTo>
                      <a:pt x="370" y="60"/>
                    </a:lnTo>
                    <a:lnTo>
                      <a:pt x="370" y="137"/>
                    </a:lnTo>
                    <a:lnTo>
                      <a:pt x="370" y="142"/>
                    </a:lnTo>
                    <a:lnTo>
                      <a:pt x="369" y="146"/>
                    </a:lnTo>
                    <a:lnTo>
                      <a:pt x="366" y="151"/>
                    </a:lnTo>
                    <a:lnTo>
                      <a:pt x="363" y="156"/>
                    </a:lnTo>
                    <a:lnTo>
                      <a:pt x="359" y="158"/>
                    </a:lnTo>
                    <a:lnTo>
                      <a:pt x="356" y="159"/>
                    </a:lnTo>
                    <a:lnTo>
                      <a:pt x="353" y="160"/>
                    </a:lnTo>
                    <a:lnTo>
                      <a:pt x="350" y="160"/>
                    </a:lnTo>
                    <a:lnTo>
                      <a:pt x="344" y="160"/>
                    </a:lnTo>
                    <a:lnTo>
                      <a:pt x="340" y="158"/>
                    </a:lnTo>
                    <a:lnTo>
                      <a:pt x="337" y="156"/>
                    </a:lnTo>
                    <a:lnTo>
                      <a:pt x="334" y="152"/>
                    </a:lnTo>
                    <a:lnTo>
                      <a:pt x="332" y="148"/>
                    </a:lnTo>
                    <a:lnTo>
                      <a:pt x="330" y="142"/>
                    </a:lnTo>
                    <a:lnTo>
                      <a:pt x="330" y="137"/>
                    </a:lnTo>
                    <a:lnTo>
                      <a:pt x="329" y="130"/>
                    </a:lnTo>
                    <a:lnTo>
                      <a:pt x="329" y="60"/>
                    </a:lnTo>
                    <a:lnTo>
                      <a:pt x="290" y="60"/>
                    </a:lnTo>
                    <a:lnTo>
                      <a:pt x="290" y="136"/>
                    </a:lnTo>
                    <a:lnTo>
                      <a:pt x="290" y="150"/>
                    </a:lnTo>
                    <a:lnTo>
                      <a:pt x="293" y="162"/>
                    </a:lnTo>
                    <a:lnTo>
                      <a:pt x="297" y="172"/>
                    </a:lnTo>
                    <a:lnTo>
                      <a:pt x="302" y="180"/>
                    </a:lnTo>
                    <a:lnTo>
                      <a:pt x="309" y="186"/>
                    </a:lnTo>
                    <a:lnTo>
                      <a:pt x="316" y="190"/>
                    </a:lnTo>
                    <a:lnTo>
                      <a:pt x="325" y="193"/>
                    </a:lnTo>
                    <a:lnTo>
                      <a:pt x="334" y="194"/>
                    </a:lnTo>
                    <a:lnTo>
                      <a:pt x="342" y="193"/>
                    </a:lnTo>
                    <a:lnTo>
                      <a:pt x="350" y="191"/>
                    </a:lnTo>
                    <a:lnTo>
                      <a:pt x="356" y="188"/>
                    </a:lnTo>
                    <a:lnTo>
                      <a:pt x="360" y="186"/>
                    </a:lnTo>
                    <a:lnTo>
                      <a:pt x="369" y="178"/>
                    </a:lnTo>
                    <a:lnTo>
                      <a:pt x="374" y="171"/>
                    </a:lnTo>
                    <a:lnTo>
                      <a:pt x="374" y="171"/>
                    </a:lnTo>
                    <a:lnTo>
                      <a:pt x="377" y="190"/>
                    </a:lnTo>
                    <a:lnTo>
                      <a:pt x="411" y="190"/>
                    </a:lnTo>
                    <a:lnTo>
                      <a:pt x="410" y="181"/>
                    </a:lnTo>
                    <a:lnTo>
                      <a:pt x="410" y="171"/>
                    </a:lnTo>
                    <a:lnTo>
                      <a:pt x="410" y="160"/>
                    </a:lnTo>
                    <a:lnTo>
                      <a:pt x="410" y="148"/>
                    </a:lnTo>
                    <a:lnTo>
                      <a:pt x="410" y="60"/>
                    </a:lnTo>
                    <a:close/>
                    <a:moveTo>
                      <a:pt x="532" y="157"/>
                    </a:moveTo>
                    <a:lnTo>
                      <a:pt x="522" y="160"/>
                    </a:lnTo>
                    <a:lnTo>
                      <a:pt x="509" y="161"/>
                    </a:lnTo>
                    <a:lnTo>
                      <a:pt x="502" y="160"/>
                    </a:lnTo>
                    <a:lnTo>
                      <a:pt x="495" y="159"/>
                    </a:lnTo>
                    <a:lnTo>
                      <a:pt x="490" y="156"/>
                    </a:lnTo>
                    <a:lnTo>
                      <a:pt x="485" y="151"/>
                    </a:lnTo>
                    <a:lnTo>
                      <a:pt x="480" y="147"/>
                    </a:lnTo>
                    <a:lnTo>
                      <a:pt x="477" y="140"/>
                    </a:lnTo>
                    <a:lnTo>
                      <a:pt x="475" y="133"/>
                    </a:lnTo>
                    <a:lnTo>
                      <a:pt x="475" y="125"/>
                    </a:lnTo>
                    <a:lnTo>
                      <a:pt x="475" y="117"/>
                    </a:lnTo>
                    <a:lnTo>
                      <a:pt x="477" y="110"/>
                    </a:lnTo>
                    <a:lnTo>
                      <a:pt x="480" y="103"/>
                    </a:lnTo>
                    <a:lnTo>
                      <a:pt x="484" y="98"/>
                    </a:lnTo>
                    <a:lnTo>
                      <a:pt x="489" y="93"/>
                    </a:lnTo>
                    <a:lnTo>
                      <a:pt x="494" y="90"/>
                    </a:lnTo>
                    <a:lnTo>
                      <a:pt x="501" y="89"/>
                    </a:lnTo>
                    <a:lnTo>
                      <a:pt x="508" y="88"/>
                    </a:lnTo>
                    <a:lnTo>
                      <a:pt x="516" y="88"/>
                    </a:lnTo>
                    <a:lnTo>
                      <a:pt x="521" y="89"/>
                    </a:lnTo>
                    <a:lnTo>
                      <a:pt x="527" y="90"/>
                    </a:lnTo>
                    <a:lnTo>
                      <a:pt x="531" y="92"/>
                    </a:lnTo>
                    <a:lnTo>
                      <a:pt x="536" y="61"/>
                    </a:lnTo>
                    <a:lnTo>
                      <a:pt x="530" y="60"/>
                    </a:lnTo>
                    <a:lnTo>
                      <a:pt x="522" y="58"/>
                    </a:lnTo>
                    <a:lnTo>
                      <a:pt x="515" y="57"/>
                    </a:lnTo>
                    <a:lnTo>
                      <a:pt x="507" y="57"/>
                    </a:lnTo>
                    <a:lnTo>
                      <a:pt x="499" y="57"/>
                    </a:lnTo>
                    <a:lnTo>
                      <a:pt x="490" y="58"/>
                    </a:lnTo>
                    <a:lnTo>
                      <a:pt x="482" y="60"/>
                    </a:lnTo>
                    <a:lnTo>
                      <a:pt x="476" y="62"/>
                    </a:lnTo>
                    <a:lnTo>
                      <a:pt x="469" y="64"/>
                    </a:lnTo>
                    <a:lnTo>
                      <a:pt x="463" y="69"/>
                    </a:lnTo>
                    <a:lnTo>
                      <a:pt x="458" y="72"/>
                    </a:lnTo>
                    <a:lnTo>
                      <a:pt x="453" y="77"/>
                    </a:lnTo>
                    <a:lnTo>
                      <a:pt x="449" y="82"/>
                    </a:lnTo>
                    <a:lnTo>
                      <a:pt x="445" y="88"/>
                    </a:lnTo>
                    <a:lnTo>
                      <a:pt x="441" y="93"/>
                    </a:lnTo>
                    <a:lnTo>
                      <a:pt x="439" y="99"/>
                    </a:lnTo>
                    <a:lnTo>
                      <a:pt x="437" y="106"/>
                    </a:lnTo>
                    <a:lnTo>
                      <a:pt x="435" y="112"/>
                    </a:lnTo>
                    <a:lnTo>
                      <a:pt x="435" y="119"/>
                    </a:lnTo>
                    <a:lnTo>
                      <a:pt x="434" y="126"/>
                    </a:lnTo>
                    <a:lnTo>
                      <a:pt x="435" y="133"/>
                    </a:lnTo>
                    <a:lnTo>
                      <a:pt x="435" y="141"/>
                    </a:lnTo>
                    <a:lnTo>
                      <a:pt x="437" y="148"/>
                    </a:lnTo>
                    <a:lnTo>
                      <a:pt x="439" y="154"/>
                    </a:lnTo>
                    <a:lnTo>
                      <a:pt x="441" y="160"/>
                    </a:lnTo>
                    <a:lnTo>
                      <a:pt x="445" y="166"/>
                    </a:lnTo>
                    <a:lnTo>
                      <a:pt x="448" y="170"/>
                    </a:lnTo>
                    <a:lnTo>
                      <a:pt x="452" y="175"/>
                    </a:lnTo>
                    <a:lnTo>
                      <a:pt x="457" y="179"/>
                    </a:lnTo>
                    <a:lnTo>
                      <a:pt x="462" y="182"/>
                    </a:lnTo>
                    <a:lnTo>
                      <a:pt x="467" y="186"/>
                    </a:lnTo>
                    <a:lnTo>
                      <a:pt x="474" y="188"/>
                    </a:lnTo>
                    <a:lnTo>
                      <a:pt x="480" y="190"/>
                    </a:lnTo>
                    <a:lnTo>
                      <a:pt x="487" y="191"/>
                    </a:lnTo>
                    <a:lnTo>
                      <a:pt x="494" y="193"/>
                    </a:lnTo>
                    <a:lnTo>
                      <a:pt x="502" y="193"/>
                    </a:lnTo>
                    <a:lnTo>
                      <a:pt x="513" y="193"/>
                    </a:lnTo>
                    <a:lnTo>
                      <a:pt x="522" y="191"/>
                    </a:lnTo>
                    <a:lnTo>
                      <a:pt x="530" y="189"/>
                    </a:lnTo>
                    <a:lnTo>
                      <a:pt x="536" y="187"/>
                    </a:lnTo>
                    <a:lnTo>
                      <a:pt x="532" y="157"/>
                    </a:lnTo>
                    <a:close/>
                    <a:moveTo>
                      <a:pt x="667" y="190"/>
                    </a:moveTo>
                    <a:lnTo>
                      <a:pt x="666" y="177"/>
                    </a:lnTo>
                    <a:lnTo>
                      <a:pt x="665" y="158"/>
                    </a:lnTo>
                    <a:lnTo>
                      <a:pt x="665" y="113"/>
                    </a:lnTo>
                    <a:lnTo>
                      <a:pt x="665" y="101"/>
                    </a:lnTo>
                    <a:lnTo>
                      <a:pt x="663" y="91"/>
                    </a:lnTo>
                    <a:lnTo>
                      <a:pt x="658" y="81"/>
                    </a:lnTo>
                    <a:lnTo>
                      <a:pt x="653" y="73"/>
                    </a:lnTo>
                    <a:lnTo>
                      <a:pt x="650" y="70"/>
                    </a:lnTo>
                    <a:lnTo>
                      <a:pt x="646" y="67"/>
                    </a:lnTo>
                    <a:lnTo>
                      <a:pt x="641" y="63"/>
                    </a:lnTo>
                    <a:lnTo>
                      <a:pt x="636" y="61"/>
                    </a:lnTo>
                    <a:lnTo>
                      <a:pt x="630" y="59"/>
                    </a:lnTo>
                    <a:lnTo>
                      <a:pt x="624" y="58"/>
                    </a:lnTo>
                    <a:lnTo>
                      <a:pt x="617" y="57"/>
                    </a:lnTo>
                    <a:lnTo>
                      <a:pt x="610" y="57"/>
                    </a:lnTo>
                    <a:lnTo>
                      <a:pt x="594" y="58"/>
                    </a:lnTo>
                    <a:lnTo>
                      <a:pt x="580" y="60"/>
                    </a:lnTo>
                    <a:lnTo>
                      <a:pt x="569" y="64"/>
                    </a:lnTo>
                    <a:lnTo>
                      <a:pt x="560" y="68"/>
                    </a:lnTo>
                    <a:lnTo>
                      <a:pt x="568" y="94"/>
                    </a:lnTo>
                    <a:lnTo>
                      <a:pt x="574" y="90"/>
                    </a:lnTo>
                    <a:lnTo>
                      <a:pt x="583" y="88"/>
                    </a:lnTo>
                    <a:lnTo>
                      <a:pt x="593" y="86"/>
                    </a:lnTo>
                    <a:lnTo>
                      <a:pt x="602" y="84"/>
                    </a:lnTo>
                    <a:lnTo>
                      <a:pt x="609" y="84"/>
                    </a:lnTo>
                    <a:lnTo>
                      <a:pt x="614" y="86"/>
                    </a:lnTo>
                    <a:lnTo>
                      <a:pt x="619" y="88"/>
                    </a:lnTo>
                    <a:lnTo>
                      <a:pt x="622" y="90"/>
                    </a:lnTo>
                    <a:lnTo>
                      <a:pt x="624" y="92"/>
                    </a:lnTo>
                    <a:lnTo>
                      <a:pt x="625" y="96"/>
                    </a:lnTo>
                    <a:lnTo>
                      <a:pt x="625" y="99"/>
                    </a:lnTo>
                    <a:lnTo>
                      <a:pt x="626" y="101"/>
                    </a:lnTo>
                    <a:lnTo>
                      <a:pt x="626" y="103"/>
                    </a:lnTo>
                    <a:lnTo>
                      <a:pt x="610" y="103"/>
                    </a:lnTo>
                    <a:lnTo>
                      <a:pt x="595" y="106"/>
                    </a:lnTo>
                    <a:lnTo>
                      <a:pt x="582" y="110"/>
                    </a:lnTo>
                    <a:lnTo>
                      <a:pt x="572" y="116"/>
                    </a:lnTo>
                    <a:lnTo>
                      <a:pt x="567" y="119"/>
                    </a:lnTo>
                    <a:lnTo>
                      <a:pt x="562" y="122"/>
                    </a:lnTo>
                    <a:lnTo>
                      <a:pt x="559" y="127"/>
                    </a:lnTo>
                    <a:lnTo>
                      <a:pt x="557" y="131"/>
                    </a:lnTo>
                    <a:lnTo>
                      <a:pt x="554" y="136"/>
                    </a:lnTo>
                    <a:lnTo>
                      <a:pt x="553" y="141"/>
                    </a:lnTo>
                    <a:lnTo>
                      <a:pt x="552" y="147"/>
                    </a:lnTo>
                    <a:lnTo>
                      <a:pt x="552" y="154"/>
                    </a:lnTo>
                    <a:lnTo>
                      <a:pt x="552" y="161"/>
                    </a:lnTo>
                    <a:lnTo>
                      <a:pt x="554" y="168"/>
                    </a:lnTo>
                    <a:lnTo>
                      <a:pt x="557" y="175"/>
                    </a:lnTo>
                    <a:lnTo>
                      <a:pt x="562" y="181"/>
                    </a:lnTo>
                    <a:lnTo>
                      <a:pt x="568" y="186"/>
                    </a:lnTo>
                    <a:lnTo>
                      <a:pt x="575" y="190"/>
                    </a:lnTo>
                    <a:lnTo>
                      <a:pt x="583" y="193"/>
                    </a:lnTo>
                    <a:lnTo>
                      <a:pt x="593" y="194"/>
                    </a:lnTo>
                    <a:lnTo>
                      <a:pt x="603" y="193"/>
                    </a:lnTo>
                    <a:lnTo>
                      <a:pt x="613" y="189"/>
                    </a:lnTo>
                    <a:lnTo>
                      <a:pt x="617" y="187"/>
                    </a:lnTo>
                    <a:lnTo>
                      <a:pt x="622" y="184"/>
                    </a:lnTo>
                    <a:lnTo>
                      <a:pt x="625" y="181"/>
                    </a:lnTo>
                    <a:lnTo>
                      <a:pt x="628" y="177"/>
                    </a:lnTo>
                    <a:lnTo>
                      <a:pt x="629" y="177"/>
                    </a:lnTo>
                    <a:lnTo>
                      <a:pt x="631" y="190"/>
                    </a:lnTo>
                    <a:lnTo>
                      <a:pt x="667" y="190"/>
                    </a:lnTo>
                    <a:close/>
                    <a:moveTo>
                      <a:pt x="627" y="142"/>
                    </a:moveTo>
                    <a:lnTo>
                      <a:pt x="627" y="146"/>
                    </a:lnTo>
                    <a:lnTo>
                      <a:pt x="626" y="149"/>
                    </a:lnTo>
                    <a:lnTo>
                      <a:pt x="623" y="156"/>
                    </a:lnTo>
                    <a:lnTo>
                      <a:pt x="619" y="160"/>
                    </a:lnTo>
                    <a:lnTo>
                      <a:pt x="615" y="162"/>
                    </a:lnTo>
                    <a:lnTo>
                      <a:pt x="613" y="164"/>
                    </a:lnTo>
                    <a:lnTo>
                      <a:pt x="609" y="165"/>
                    </a:lnTo>
                    <a:lnTo>
                      <a:pt x="606" y="165"/>
                    </a:lnTo>
                    <a:lnTo>
                      <a:pt x="602" y="165"/>
                    </a:lnTo>
                    <a:lnTo>
                      <a:pt x="599" y="164"/>
                    </a:lnTo>
                    <a:lnTo>
                      <a:pt x="597" y="162"/>
                    </a:lnTo>
                    <a:lnTo>
                      <a:pt x="595" y="160"/>
                    </a:lnTo>
                    <a:lnTo>
                      <a:pt x="593" y="159"/>
                    </a:lnTo>
                    <a:lnTo>
                      <a:pt x="592" y="156"/>
                    </a:lnTo>
                    <a:lnTo>
                      <a:pt x="590" y="152"/>
                    </a:lnTo>
                    <a:lnTo>
                      <a:pt x="590" y="149"/>
                    </a:lnTo>
                    <a:lnTo>
                      <a:pt x="590" y="144"/>
                    </a:lnTo>
                    <a:lnTo>
                      <a:pt x="593" y="139"/>
                    </a:lnTo>
                    <a:lnTo>
                      <a:pt x="596" y="136"/>
                    </a:lnTo>
                    <a:lnTo>
                      <a:pt x="601" y="132"/>
                    </a:lnTo>
                    <a:lnTo>
                      <a:pt x="607" y="131"/>
                    </a:lnTo>
                    <a:lnTo>
                      <a:pt x="612" y="129"/>
                    </a:lnTo>
                    <a:lnTo>
                      <a:pt x="620" y="129"/>
                    </a:lnTo>
                    <a:lnTo>
                      <a:pt x="627" y="129"/>
                    </a:lnTo>
                    <a:lnTo>
                      <a:pt x="627" y="142"/>
                    </a:lnTo>
                    <a:close/>
                    <a:moveTo>
                      <a:pt x="787" y="157"/>
                    </a:moveTo>
                    <a:lnTo>
                      <a:pt x="783" y="159"/>
                    </a:lnTo>
                    <a:lnTo>
                      <a:pt x="777" y="160"/>
                    </a:lnTo>
                    <a:lnTo>
                      <a:pt x="771" y="161"/>
                    </a:lnTo>
                    <a:lnTo>
                      <a:pt x="764" y="161"/>
                    </a:lnTo>
                    <a:lnTo>
                      <a:pt x="758" y="160"/>
                    </a:lnTo>
                    <a:lnTo>
                      <a:pt x="751" y="159"/>
                    </a:lnTo>
                    <a:lnTo>
                      <a:pt x="745" y="156"/>
                    </a:lnTo>
                    <a:lnTo>
                      <a:pt x="739" y="151"/>
                    </a:lnTo>
                    <a:lnTo>
                      <a:pt x="735" y="147"/>
                    </a:lnTo>
                    <a:lnTo>
                      <a:pt x="732" y="140"/>
                    </a:lnTo>
                    <a:lnTo>
                      <a:pt x="731" y="133"/>
                    </a:lnTo>
                    <a:lnTo>
                      <a:pt x="730" y="125"/>
                    </a:lnTo>
                    <a:lnTo>
                      <a:pt x="730" y="117"/>
                    </a:lnTo>
                    <a:lnTo>
                      <a:pt x="732" y="110"/>
                    </a:lnTo>
                    <a:lnTo>
                      <a:pt x="735" y="103"/>
                    </a:lnTo>
                    <a:lnTo>
                      <a:pt x="738" y="98"/>
                    </a:lnTo>
                    <a:lnTo>
                      <a:pt x="744" y="93"/>
                    </a:lnTo>
                    <a:lnTo>
                      <a:pt x="749" y="90"/>
                    </a:lnTo>
                    <a:lnTo>
                      <a:pt x="756" y="89"/>
                    </a:lnTo>
                    <a:lnTo>
                      <a:pt x="763" y="88"/>
                    </a:lnTo>
                    <a:lnTo>
                      <a:pt x="771" y="88"/>
                    </a:lnTo>
                    <a:lnTo>
                      <a:pt x="776" y="89"/>
                    </a:lnTo>
                    <a:lnTo>
                      <a:pt x="782" y="90"/>
                    </a:lnTo>
                    <a:lnTo>
                      <a:pt x="786" y="92"/>
                    </a:lnTo>
                    <a:lnTo>
                      <a:pt x="791" y="61"/>
                    </a:lnTo>
                    <a:lnTo>
                      <a:pt x="785" y="60"/>
                    </a:lnTo>
                    <a:lnTo>
                      <a:pt x="777" y="58"/>
                    </a:lnTo>
                    <a:lnTo>
                      <a:pt x="770" y="57"/>
                    </a:lnTo>
                    <a:lnTo>
                      <a:pt x="762" y="57"/>
                    </a:lnTo>
                    <a:lnTo>
                      <a:pt x="754" y="57"/>
                    </a:lnTo>
                    <a:lnTo>
                      <a:pt x="745" y="58"/>
                    </a:lnTo>
                    <a:lnTo>
                      <a:pt x="737" y="60"/>
                    </a:lnTo>
                    <a:lnTo>
                      <a:pt x="731" y="62"/>
                    </a:lnTo>
                    <a:lnTo>
                      <a:pt x="724" y="64"/>
                    </a:lnTo>
                    <a:lnTo>
                      <a:pt x="718" y="69"/>
                    </a:lnTo>
                    <a:lnTo>
                      <a:pt x="712" y="72"/>
                    </a:lnTo>
                    <a:lnTo>
                      <a:pt x="708" y="77"/>
                    </a:lnTo>
                    <a:lnTo>
                      <a:pt x="704" y="82"/>
                    </a:lnTo>
                    <a:lnTo>
                      <a:pt x="700" y="88"/>
                    </a:lnTo>
                    <a:lnTo>
                      <a:pt x="696" y="93"/>
                    </a:lnTo>
                    <a:lnTo>
                      <a:pt x="694" y="99"/>
                    </a:lnTo>
                    <a:lnTo>
                      <a:pt x="692" y="106"/>
                    </a:lnTo>
                    <a:lnTo>
                      <a:pt x="690" y="112"/>
                    </a:lnTo>
                    <a:lnTo>
                      <a:pt x="690" y="119"/>
                    </a:lnTo>
                    <a:lnTo>
                      <a:pt x="689" y="126"/>
                    </a:lnTo>
                    <a:lnTo>
                      <a:pt x="690" y="139"/>
                    </a:lnTo>
                    <a:lnTo>
                      <a:pt x="693" y="151"/>
                    </a:lnTo>
                    <a:lnTo>
                      <a:pt x="697" y="161"/>
                    </a:lnTo>
                    <a:lnTo>
                      <a:pt x="704" y="170"/>
                    </a:lnTo>
                    <a:lnTo>
                      <a:pt x="711" y="178"/>
                    </a:lnTo>
                    <a:lnTo>
                      <a:pt x="720" y="185"/>
                    </a:lnTo>
                    <a:lnTo>
                      <a:pt x="731" y="189"/>
                    </a:lnTo>
                    <a:lnTo>
                      <a:pt x="743" y="191"/>
                    </a:lnTo>
                    <a:lnTo>
                      <a:pt x="732" y="214"/>
                    </a:lnTo>
                    <a:lnTo>
                      <a:pt x="742" y="216"/>
                    </a:lnTo>
                    <a:lnTo>
                      <a:pt x="748" y="218"/>
                    </a:lnTo>
                    <a:lnTo>
                      <a:pt x="750" y="219"/>
                    </a:lnTo>
                    <a:lnTo>
                      <a:pt x="751" y="220"/>
                    </a:lnTo>
                    <a:lnTo>
                      <a:pt x="752" y="223"/>
                    </a:lnTo>
                    <a:lnTo>
                      <a:pt x="752" y="224"/>
                    </a:lnTo>
                    <a:lnTo>
                      <a:pt x="751" y="227"/>
                    </a:lnTo>
                    <a:lnTo>
                      <a:pt x="749" y="229"/>
                    </a:lnTo>
                    <a:lnTo>
                      <a:pt x="747" y="230"/>
                    </a:lnTo>
                    <a:lnTo>
                      <a:pt x="743" y="230"/>
                    </a:lnTo>
                    <a:lnTo>
                      <a:pt x="735" y="229"/>
                    </a:lnTo>
                    <a:lnTo>
                      <a:pt x="729" y="227"/>
                    </a:lnTo>
                    <a:lnTo>
                      <a:pt x="723" y="244"/>
                    </a:lnTo>
                    <a:lnTo>
                      <a:pt x="729" y="246"/>
                    </a:lnTo>
                    <a:lnTo>
                      <a:pt x="734" y="247"/>
                    </a:lnTo>
                    <a:lnTo>
                      <a:pt x="739" y="248"/>
                    </a:lnTo>
                    <a:lnTo>
                      <a:pt x="746" y="248"/>
                    </a:lnTo>
                    <a:lnTo>
                      <a:pt x="751" y="248"/>
                    </a:lnTo>
                    <a:lnTo>
                      <a:pt x="757" y="247"/>
                    </a:lnTo>
                    <a:lnTo>
                      <a:pt x="762" y="246"/>
                    </a:lnTo>
                    <a:lnTo>
                      <a:pt x="766" y="243"/>
                    </a:lnTo>
                    <a:lnTo>
                      <a:pt x="771" y="239"/>
                    </a:lnTo>
                    <a:lnTo>
                      <a:pt x="774" y="236"/>
                    </a:lnTo>
                    <a:lnTo>
                      <a:pt x="776" y="230"/>
                    </a:lnTo>
                    <a:lnTo>
                      <a:pt x="776" y="224"/>
                    </a:lnTo>
                    <a:lnTo>
                      <a:pt x="776" y="219"/>
                    </a:lnTo>
                    <a:lnTo>
                      <a:pt x="775" y="216"/>
                    </a:lnTo>
                    <a:lnTo>
                      <a:pt x="773" y="213"/>
                    </a:lnTo>
                    <a:lnTo>
                      <a:pt x="771" y="209"/>
                    </a:lnTo>
                    <a:lnTo>
                      <a:pt x="764" y="205"/>
                    </a:lnTo>
                    <a:lnTo>
                      <a:pt x="758" y="203"/>
                    </a:lnTo>
                    <a:lnTo>
                      <a:pt x="762" y="193"/>
                    </a:lnTo>
                    <a:lnTo>
                      <a:pt x="772" y="193"/>
                    </a:lnTo>
                    <a:lnTo>
                      <a:pt x="779" y="191"/>
                    </a:lnTo>
                    <a:lnTo>
                      <a:pt x="786" y="189"/>
                    </a:lnTo>
                    <a:lnTo>
                      <a:pt x="791" y="187"/>
                    </a:lnTo>
                    <a:lnTo>
                      <a:pt x="787" y="157"/>
                    </a:lnTo>
                    <a:close/>
                    <a:moveTo>
                      <a:pt x="922" y="190"/>
                    </a:moveTo>
                    <a:lnTo>
                      <a:pt x="921" y="177"/>
                    </a:lnTo>
                    <a:lnTo>
                      <a:pt x="920" y="158"/>
                    </a:lnTo>
                    <a:lnTo>
                      <a:pt x="920" y="113"/>
                    </a:lnTo>
                    <a:lnTo>
                      <a:pt x="920" y="101"/>
                    </a:lnTo>
                    <a:lnTo>
                      <a:pt x="918" y="91"/>
                    </a:lnTo>
                    <a:lnTo>
                      <a:pt x="913" y="81"/>
                    </a:lnTo>
                    <a:lnTo>
                      <a:pt x="908" y="73"/>
                    </a:lnTo>
                    <a:lnTo>
                      <a:pt x="905" y="70"/>
                    </a:lnTo>
                    <a:lnTo>
                      <a:pt x="900" y="67"/>
                    </a:lnTo>
                    <a:lnTo>
                      <a:pt x="896" y="63"/>
                    </a:lnTo>
                    <a:lnTo>
                      <a:pt x="891" y="61"/>
                    </a:lnTo>
                    <a:lnTo>
                      <a:pt x="885" y="59"/>
                    </a:lnTo>
                    <a:lnTo>
                      <a:pt x="879" y="58"/>
                    </a:lnTo>
                    <a:lnTo>
                      <a:pt x="872" y="57"/>
                    </a:lnTo>
                    <a:lnTo>
                      <a:pt x="865" y="57"/>
                    </a:lnTo>
                    <a:lnTo>
                      <a:pt x="849" y="58"/>
                    </a:lnTo>
                    <a:lnTo>
                      <a:pt x="835" y="60"/>
                    </a:lnTo>
                    <a:lnTo>
                      <a:pt x="824" y="64"/>
                    </a:lnTo>
                    <a:lnTo>
                      <a:pt x="815" y="68"/>
                    </a:lnTo>
                    <a:lnTo>
                      <a:pt x="823" y="94"/>
                    </a:lnTo>
                    <a:lnTo>
                      <a:pt x="829" y="90"/>
                    </a:lnTo>
                    <a:lnTo>
                      <a:pt x="838" y="88"/>
                    </a:lnTo>
                    <a:lnTo>
                      <a:pt x="847" y="86"/>
                    </a:lnTo>
                    <a:lnTo>
                      <a:pt x="857" y="84"/>
                    </a:lnTo>
                    <a:lnTo>
                      <a:pt x="864" y="84"/>
                    </a:lnTo>
                    <a:lnTo>
                      <a:pt x="869" y="86"/>
                    </a:lnTo>
                    <a:lnTo>
                      <a:pt x="873" y="88"/>
                    </a:lnTo>
                    <a:lnTo>
                      <a:pt x="877" y="90"/>
                    </a:lnTo>
                    <a:lnTo>
                      <a:pt x="879" y="92"/>
                    </a:lnTo>
                    <a:lnTo>
                      <a:pt x="880" y="96"/>
                    </a:lnTo>
                    <a:lnTo>
                      <a:pt x="880" y="99"/>
                    </a:lnTo>
                    <a:lnTo>
                      <a:pt x="881" y="101"/>
                    </a:lnTo>
                    <a:lnTo>
                      <a:pt x="881" y="103"/>
                    </a:lnTo>
                    <a:lnTo>
                      <a:pt x="865" y="103"/>
                    </a:lnTo>
                    <a:lnTo>
                      <a:pt x="850" y="106"/>
                    </a:lnTo>
                    <a:lnTo>
                      <a:pt x="838" y="110"/>
                    </a:lnTo>
                    <a:lnTo>
                      <a:pt x="827" y="116"/>
                    </a:lnTo>
                    <a:lnTo>
                      <a:pt x="822" y="119"/>
                    </a:lnTo>
                    <a:lnTo>
                      <a:pt x="818" y="122"/>
                    </a:lnTo>
                    <a:lnTo>
                      <a:pt x="814" y="127"/>
                    </a:lnTo>
                    <a:lnTo>
                      <a:pt x="812" y="131"/>
                    </a:lnTo>
                    <a:lnTo>
                      <a:pt x="809" y="136"/>
                    </a:lnTo>
                    <a:lnTo>
                      <a:pt x="808" y="141"/>
                    </a:lnTo>
                    <a:lnTo>
                      <a:pt x="806" y="147"/>
                    </a:lnTo>
                    <a:lnTo>
                      <a:pt x="806" y="154"/>
                    </a:lnTo>
                    <a:lnTo>
                      <a:pt x="806" y="161"/>
                    </a:lnTo>
                    <a:lnTo>
                      <a:pt x="809" y="168"/>
                    </a:lnTo>
                    <a:lnTo>
                      <a:pt x="812" y="175"/>
                    </a:lnTo>
                    <a:lnTo>
                      <a:pt x="817" y="181"/>
                    </a:lnTo>
                    <a:lnTo>
                      <a:pt x="823" y="186"/>
                    </a:lnTo>
                    <a:lnTo>
                      <a:pt x="830" y="190"/>
                    </a:lnTo>
                    <a:lnTo>
                      <a:pt x="838" y="193"/>
                    </a:lnTo>
                    <a:lnTo>
                      <a:pt x="847" y="194"/>
                    </a:lnTo>
                    <a:lnTo>
                      <a:pt x="858" y="193"/>
                    </a:lnTo>
                    <a:lnTo>
                      <a:pt x="868" y="189"/>
                    </a:lnTo>
                    <a:lnTo>
                      <a:pt x="872" y="187"/>
                    </a:lnTo>
                    <a:lnTo>
                      <a:pt x="877" y="184"/>
                    </a:lnTo>
                    <a:lnTo>
                      <a:pt x="880" y="181"/>
                    </a:lnTo>
                    <a:lnTo>
                      <a:pt x="883" y="177"/>
                    </a:lnTo>
                    <a:lnTo>
                      <a:pt x="884" y="177"/>
                    </a:lnTo>
                    <a:lnTo>
                      <a:pt x="886" y="190"/>
                    </a:lnTo>
                    <a:lnTo>
                      <a:pt x="922" y="190"/>
                    </a:lnTo>
                    <a:close/>
                    <a:moveTo>
                      <a:pt x="882" y="142"/>
                    </a:moveTo>
                    <a:lnTo>
                      <a:pt x="882" y="146"/>
                    </a:lnTo>
                    <a:lnTo>
                      <a:pt x="881" y="149"/>
                    </a:lnTo>
                    <a:lnTo>
                      <a:pt x="878" y="156"/>
                    </a:lnTo>
                    <a:lnTo>
                      <a:pt x="873" y="160"/>
                    </a:lnTo>
                    <a:lnTo>
                      <a:pt x="871" y="162"/>
                    </a:lnTo>
                    <a:lnTo>
                      <a:pt x="868" y="164"/>
                    </a:lnTo>
                    <a:lnTo>
                      <a:pt x="864" y="165"/>
                    </a:lnTo>
                    <a:lnTo>
                      <a:pt x="860" y="165"/>
                    </a:lnTo>
                    <a:lnTo>
                      <a:pt x="857" y="165"/>
                    </a:lnTo>
                    <a:lnTo>
                      <a:pt x="854" y="164"/>
                    </a:lnTo>
                    <a:lnTo>
                      <a:pt x="852" y="162"/>
                    </a:lnTo>
                    <a:lnTo>
                      <a:pt x="850" y="160"/>
                    </a:lnTo>
                    <a:lnTo>
                      <a:pt x="847" y="159"/>
                    </a:lnTo>
                    <a:lnTo>
                      <a:pt x="846" y="156"/>
                    </a:lnTo>
                    <a:lnTo>
                      <a:pt x="845" y="152"/>
                    </a:lnTo>
                    <a:lnTo>
                      <a:pt x="845" y="149"/>
                    </a:lnTo>
                    <a:lnTo>
                      <a:pt x="845" y="144"/>
                    </a:lnTo>
                    <a:lnTo>
                      <a:pt x="847" y="139"/>
                    </a:lnTo>
                    <a:lnTo>
                      <a:pt x="851" y="136"/>
                    </a:lnTo>
                    <a:lnTo>
                      <a:pt x="856" y="132"/>
                    </a:lnTo>
                    <a:lnTo>
                      <a:pt x="862" y="131"/>
                    </a:lnTo>
                    <a:lnTo>
                      <a:pt x="867" y="129"/>
                    </a:lnTo>
                    <a:lnTo>
                      <a:pt x="874" y="129"/>
                    </a:lnTo>
                    <a:lnTo>
                      <a:pt x="882" y="129"/>
                    </a:lnTo>
                    <a:lnTo>
                      <a:pt x="882" y="142"/>
                    </a:lnTo>
                    <a:close/>
                    <a:moveTo>
                      <a:pt x="846" y="41"/>
                    </a:moveTo>
                    <a:lnTo>
                      <a:pt x="847" y="35"/>
                    </a:lnTo>
                    <a:lnTo>
                      <a:pt x="849" y="32"/>
                    </a:lnTo>
                    <a:lnTo>
                      <a:pt x="851" y="30"/>
                    </a:lnTo>
                    <a:lnTo>
                      <a:pt x="853" y="29"/>
                    </a:lnTo>
                    <a:lnTo>
                      <a:pt x="857" y="30"/>
                    </a:lnTo>
                    <a:lnTo>
                      <a:pt x="863" y="33"/>
                    </a:lnTo>
                    <a:lnTo>
                      <a:pt x="867" y="35"/>
                    </a:lnTo>
                    <a:lnTo>
                      <a:pt x="871" y="38"/>
                    </a:lnTo>
                    <a:lnTo>
                      <a:pt x="876" y="39"/>
                    </a:lnTo>
                    <a:lnTo>
                      <a:pt x="881" y="39"/>
                    </a:lnTo>
                    <a:lnTo>
                      <a:pt x="885" y="39"/>
                    </a:lnTo>
                    <a:lnTo>
                      <a:pt x="890" y="38"/>
                    </a:lnTo>
                    <a:lnTo>
                      <a:pt x="894" y="34"/>
                    </a:lnTo>
                    <a:lnTo>
                      <a:pt x="897" y="31"/>
                    </a:lnTo>
                    <a:lnTo>
                      <a:pt x="899" y="27"/>
                    </a:lnTo>
                    <a:lnTo>
                      <a:pt x="900" y="20"/>
                    </a:lnTo>
                    <a:lnTo>
                      <a:pt x="901" y="13"/>
                    </a:lnTo>
                    <a:lnTo>
                      <a:pt x="901" y="4"/>
                    </a:lnTo>
                    <a:lnTo>
                      <a:pt x="883" y="4"/>
                    </a:lnTo>
                    <a:lnTo>
                      <a:pt x="883" y="11"/>
                    </a:lnTo>
                    <a:lnTo>
                      <a:pt x="882" y="14"/>
                    </a:lnTo>
                    <a:lnTo>
                      <a:pt x="880" y="16"/>
                    </a:lnTo>
                    <a:lnTo>
                      <a:pt x="877" y="16"/>
                    </a:lnTo>
                    <a:lnTo>
                      <a:pt x="872" y="15"/>
                    </a:lnTo>
                    <a:lnTo>
                      <a:pt x="866" y="11"/>
                    </a:lnTo>
                    <a:lnTo>
                      <a:pt x="858" y="8"/>
                    </a:lnTo>
                    <a:lnTo>
                      <a:pt x="850" y="6"/>
                    </a:lnTo>
                    <a:lnTo>
                      <a:pt x="844" y="6"/>
                    </a:lnTo>
                    <a:lnTo>
                      <a:pt x="840" y="9"/>
                    </a:lnTo>
                    <a:lnTo>
                      <a:pt x="837" y="11"/>
                    </a:lnTo>
                    <a:lnTo>
                      <a:pt x="833" y="15"/>
                    </a:lnTo>
                    <a:lnTo>
                      <a:pt x="831" y="20"/>
                    </a:lnTo>
                    <a:lnTo>
                      <a:pt x="829" y="27"/>
                    </a:lnTo>
                    <a:lnTo>
                      <a:pt x="828" y="33"/>
                    </a:lnTo>
                    <a:lnTo>
                      <a:pt x="828" y="41"/>
                    </a:lnTo>
                    <a:lnTo>
                      <a:pt x="846" y="41"/>
                    </a:lnTo>
                    <a:close/>
                    <a:moveTo>
                      <a:pt x="1012" y="57"/>
                    </a:moveTo>
                    <a:lnTo>
                      <a:pt x="1004" y="57"/>
                    </a:lnTo>
                    <a:lnTo>
                      <a:pt x="998" y="58"/>
                    </a:lnTo>
                    <a:lnTo>
                      <a:pt x="990" y="59"/>
                    </a:lnTo>
                    <a:lnTo>
                      <a:pt x="984" y="61"/>
                    </a:lnTo>
                    <a:lnTo>
                      <a:pt x="978" y="64"/>
                    </a:lnTo>
                    <a:lnTo>
                      <a:pt x="973" y="68"/>
                    </a:lnTo>
                    <a:lnTo>
                      <a:pt x="967" y="71"/>
                    </a:lnTo>
                    <a:lnTo>
                      <a:pt x="963" y="76"/>
                    </a:lnTo>
                    <a:lnTo>
                      <a:pt x="959" y="80"/>
                    </a:lnTo>
                    <a:lnTo>
                      <a:pt x="954" y="86"/>
                    </a:lnTo>
                    <a:lnTo>
                      <a:pt x="951" y="91"/>
                    </a:lnTo>
                    <a:lnTo>
                      <a:pt x="949" y="97"/>
                    </a:lnTo>
                    <a:lnTo>
                      <a:pt x="947" y="103"/>
                    </a:lnTo>
                    <a:lnTo>
                      <a:pt x="946" y="111"/>
                    </a:lnTo>
                    <a:lnTo>
                      <a:pt x="945" y="118"/>
                    </a:lnTo>
                    <a:lnTo>
                      <a:pt x="944" y="126"/>
                    </a:lnTo>
                    <a:lnTo>
                      <a:pt x="945" y="133"/>
                    </a:lnTo>
                    <a:lnTo>
                      <a:pt x="946" y="141"/>
                    </a:lnTo>
                    <a:lnTo>
                      <a:pt x="947" y="148"/>
                    </a:lnTo>
                    <a:lnTo>
                      <a:pt x="949" y="155"/>
                    </a:lnTo>
                    <a:lnTo>
                      <a:pt x="952" y="160"/>
                    </a:lnTo>
                    <a:lnTo>
                      <a:pt x="955" y="166"/>
                    </a:lnTo>
                    <a:lnTo>
                      <a:pt x="959" y="170"/>
                    </a:lnTo>
                    <a:lnTo>
                      <a:pt x="963" y="176"/>
                    </a:lnTo>
                    <a:lnTo>
                      <a:pt x="967" y="179"/>
                    </a:lnTo>
                    <a:lnTo>
                      <a:pt x="973" y="182"/>
                    </a:lnTo>
                    <a:lnTo>
                      <a:pt x="978" y="186"/>
                    </a:lnTo>
                    <a:lnTo>
                      <a:pt x="984" y="189"/>
                    </a:lnTo>
                    <a:lnTo>
                      <a:pt x="990" y="190"/>
                    </a:lnTo>
                    <a:lnTo>
                      <a:pt x="997" y="193"/>
                    </a:lnTo>
                    <a:lnTo>
                      <a:pt x="1003" y="193"/>
                    </a:lnTo>
                    <a:lnTo>
                      <a:pt x="1009" y="194"/>
                    </a:lnTo>
                    <a:lnTo>
                      <a:pt x="1022" y="193"/>
                    </a:lnTo>
                    <a:lnTo>
                      <a:pt x="1034" y="189"/>
                    </a:lnTo>
                    <a:lnTo>
                      <a:pt x="1041" y="187"/>
                    </a:lnTo>
                    <a:lnTo>
                      <a:pt x="1046" y="184"/>
                    </a:lnTo>
                    <a:lnTo>
                      <a:pt x="1051" y="180"/>
                    </a:lnTo>
                    <a:lnTo>
                      <a:pt x="1056" y="176"/>
                    </a:lnTo>
                    <a:lnTo>
                      <a:pt x="1060" y="171"/>
                    </a:lnTo>
                    <a:lnTo>
                      <a:pt x="1065" y="167"/>
                    </a:lnTo>
                    <a:lnTo>
                      <a:pt x="1068" y="161"/>
                    </a:lnTo>
                    <a:lnTo>
                      <a:pt x="1071" y="155"/>
                    </a:lnTo>
                    <a:lnTo>
                      <a:pt x="1073" y="148"/>
                    </a:lnTo>
                    <a:lnTo>
                      <a:pt x="1075" y="140"/>
                    </a:lnTo>
                    <a:lnTo>
                      <a:pt x="1076" y="132"/>
                    </a:lnTo>
                    <a:lnTo>
                      <a:pt x="1076" y="123"/>
                    </a:lnTo>
                    <a:lnTo>
                      <a:pt x="1076" y="116"/>
                    </a:lnTo>
                    <a:lnTo>
                      <a:pt x="1075" y="109"/>
                    </a:lnTo>
                    <a:lnTo>
                      <a:pt x="1074" y="102"/>
                    </a:lnTo>
                    <a:lnTo>
                      <a:pt x="1072" y="97"/>
                    </a:lnTo>
                    <a:lnTo>
                      <a:pt x="1069" y="90"/>
                    </a:lnTo>
                    <a:lnTo>
                      <a:pt x="1067" y="84"/>
                    </a:lnTo>
                    <a:lnTo>
                      <a:pt x="1062" y="80"/>
                    </a:lnTo>
                    <a:lnTo>
                      <a:pt x="1059" y="76"/>
                    </a:lnTo>
                    <a:lnTo>
                      <a:pt x="1054" y="71"/>
                    </a:lnTo>
                    <a:lnTo>
                      <a:pt x="1049" y="68"/>
                    </a:lnTo>
                    <a:lnTo>
                      <a:pt x="1044" y="64"/>
                    </a:lnTo>
                    <a:lnTo>
                      <a:pt x="1039" y="61"/>
                    </a:lnTo>
                    <a:lnTo>
                      <a:pt x="1032" y="59"/>
                    </a:lnTo>
                    <a:lnTo>
                      <a:pt x="1026" y="58"/>
                    </a:lnTo>
                    <a:lnTo>
                      <a:pt x="1019" y="57"/>
                    </a:lnTo>
                    <a:lnTo>
                      <a:pt x="1012" y="57"/>
                    </a:lnTo>
                    <a:close/>
                    <a:moveTo>
                      <a:pt x="1011" y="86"/>
                    </a:moveTo>
                    <a:lnTo>
                      <a:pt x="1017" y="87"/>
                    </a:lnTo>
                    <a:lnTo>
                      <a:pt x="1022" y="89"/>
                    </a:lnTo>
                    <a:lnTo>
                      <a:pt x="1027" y="92"/>
                    </a:lnTo>
                    <a:lnTo>
                      <a:pt x="1030" y="98"/>
                    </a:lnTo>
                    <a:lnTo>
                      <a:pt x="1032" y="103"/>
                    </a:lnTo>
                    <a:lnTo>
                      <a:pt x="1034" y="110"/>
                    </a:lnTo>
                    <a:lnTo>
                      <a:pt x="1035" y="118"/>
                    </a:lnTo>
                    <a:lnTo>
                      <a:pt x="1035" y="125"/>
                    </a:lnTo>
                    <a:lnTo>
                      <a:pt x="1035" y="133"/>
                    </a:lnTo>
                    <a:lnTo>
                      <a:pt x="1034" y="141"/>
                    </a:lnTo>
                    <a:lnTo>
                      <a:pt x="1032" y="148"/>
                    </a:lnTo>
                    <a:lnTo>
                      <a:pt x="1029" y="154"/>
                    </a:lnTo>
                    <a:lnTo>
                      <a:pt x="1026" y="158"/>
                    </a:lnTo>
                    <a:lnTo>
                      <a:pt x="1021" y="161"/>
                    </a:lnTo>
                    <a:lnTo>
                      <a:pt x="1016" y="164"/>
                    </a:lnTo>
                    <a:lnTo>
                      <a:pt x="1011" y="164"/>
                    </a:lnTo>
                    <a:lnTo>
                      <a:pt x="1005" y="164"/>
                    </a:lnTo>
                    <a:lnTo>
                      <a:pt x="1000" y="161"/>
                    </a:lnTo>
                    <a:lnTo>
                      <a:pt x="995" y="158"/>
                    </a:lnTo>
                    <a:lnTo>
                      <a:pt x="991" y="152"/>
                    </a:lnTo>
                    <a:lnTo>
                      <a:pt x="989" y="147"/>
                    </a:lnTo>
                    <a:lnTo>
                      <a:pt x="987" y="140"/>
                    </a:lnTo>
                    <a:lnTo>
                      <a:pt x="986" y="132"/>
                    </a:lnTo>
                    <a:lnTo>
                      <a:pt x="985" y="125"/>
                    </a:lnTo>
                    <a:lnTo>
                      <a:pt x="985" y="118"/>
                    </a:lnTo>
                    <a:lnTo>
                      <a:pt x="986" y="110"/>
                    </a:lnTo>
                    <a:lnTo>
                      <a:pt x="988" y="103"/>
                    </a:lnTo>
                    <a:lnTo>
                      <a:pt x="991" y="98"/>
                    </a:lnTo>
                    <a:lnTo>
                      <a:pt x="994" y="92"/>
                    </a:lnTo>
                    <a:lnTo>
                      <a:pt x="999" y="89"/>
                    </a:lnTo>
                    <a:lnTo>
                      <a:pt x="1004" y="87"/>
                    </a:lnTo>
                    <a:lnTo>
                      <a:pt x="1011" y="86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72" name="Google Shape;272;p36"/>
            <p:cNvGrpSpPr/>
            <p:nvPr/>
          </p:nvGrpSpPr>
          <p:grpSpPr>
            <a:xfrm>
              <a:off x="4805052" y="3012511"/>
              <a:ext cx="1669307" cy="1467776"/>
              <a:chOff x="4872038" y="2514600"/>
              <a:chExt cx="1890709" cy="1727201"/>
            </a:xfrm>
          </p:grpSpPr>
          <p:sp>
            <p:nvSpPr>
              <p:cNvPr id="273" name="Google Shape;273;p36"/>
              <p:cNvSpPr/>
              <p:nvPr/>
            </p:nvSpPr>
            <p:spPr>
              <a:xfrm>
                <a:off x="4872038" y="2514600"/>
                <a:ext cx="1890709" cy="1727201"/>
              </a:xfrm>
              <a:custGeom>
                <a:rect b="b" l="l" r="r" t="t"/>
                <a:pathLst>
                  <a:path extrusionOk="0" h="3265" w="3574">
                    <a:moveTo>
                      <a:pt x="125" y="0"/>
                    </a:moveTo>
                    <a:lnTo>
                      <a:pt x="3448" y="0"/>
                    </a:lnTo>
                    <a:lnTo>
                      <a:pt x="3461" y="1"/>
                    </a:lnTo>
                    <a:lnTo>
                      <a:pt x="3474" y="3"/>
                    </a:lnTo>
                    <a:lnTo>
                      <a:pt x="3486" y="5"/>
                    </a:lnTo>
                    <a:lnTo>
                      <a:pt x="3497" y="10"/>
                    </a:lnTo>
                    <a:lnTo>
                      <a:pt x="3508" y="16"/>
                    </a:lnTo>
                    <a:lnTo>
                      <a:pt x="3519" y="22"/>
                    </a:lnTo>
                    <a:lnTo>
                      <a:pt x="3528" y="30"/>
                    </a:lnTo>
                    <a:lnTo>
                      <a:pt x="3537" y="39"/>
                    </a:lnTo>
                    <a:lnTo>
                      <a:pt x="3546" y="48"/>
                    </a:lnTo>
                    <a:lnTo>
                      <a:pt x="3552" y="58"/>
                    </a:lnTo>
                    <a:lnTo>
                      <a:pt x="3559" y="69"/>
                    </a:lnTo>
                    <a:lnTo>
                      <a:pt x="3564" y="80"/>
                    </a:lnTo>
                    <a:lnTo>
                      <a:pt x="3568" y="92"/>
                    </a:lnTo>
                    <a:lnTo>
                      <a:pt x="3571" y="105"/>
                    </a:lnTo>
                    <a:lnTo>
                      <a:pt x="3573" y="117"/>
                    </a:lnTo>
                    <a:lnTo>
                      <a:pt x="3574" y="130"/>
                    </a:lnTo>
                    <a:lnTo>
                      <a:pt x="3574" y="3136"/>
                    </a:lnTo>
                    <a:lnTo>
                      <a:pt x="3573" y="3149"/>
                    </a:lnTo>
                    <a:lnTo>
                      <a:pt x="3571" y="3162"/>
                    </a:lnTo>
                    <a:lnTo>
                      <a:pt x="3568" y="3174"/>
                    </a:lnTo>
                    <a:lnTo>
                      <a:pt x="3564" y="3186"/>
                    </a:lnTo>
                    <a:lnTo>
                      <a:pt x="3559" y="3197"/>
                    </a:lnTo>
                    <a:lnTo>
                      <a:pt x="3552" y="3209"/>
                    </a:lnTo>
                    <a:lnTo>
                      <a:pt x="3546" y="3219"/>
                    </a:lnTo>
                    <a:lnTo>
                      <a:pt x="3537" y="3227"/>
                    </a:lnTo>
                    <a:lnTo>
                      <a:pt x="3528" y="3235"/>
                    </a:lnTo>
                    <a:lnTo>
                      <a:pt x="3519" y="3243"/>
                    </a:lnTo>
                    <a:lnTo>
                      <a:pt x="3508" y="3250"/>
                    </a:lnTo>
                    <a:lnTo>
                      <a:pt x="3497" y="3255"/>
                    </a:lnTo>
                    <a:lnTo>
                      <a:pt x="3486" y="3259"/>
                    </a:lnTo>
                    <a:lnTo>
                      <a:pt x="3474" y="3262"/>
                    </a:lnTo>
                    <a:lnTo>
                      <a:pt x="3461" y="3264"/>
                    </a:lnTo>
                    <a:lnTo>
                      <a:pt x="3448" y="3265"/>
                    </a:lnTo>
                    <a:lnTo>
                      <a:pt x="125" y="3265"/>
                    </a:lnTo>
                    <a:lnTo>
                      <a:pt x="112" y="3264"/>
                    </a:lnTo>
                    <a:lnTo>
                      <a:pt x="100" y="3262"/>
                    </a:lnTo>
                    <a:lnTo>
                      <a:pt x="88" y="3259"/>
                    </a:lnTo>
                    <a:lnTo>
                      <a:pt x="77" y="3255"/>
                    </a:lnTo>
                    <a:lnTo>
                      <a:pt x="66" y="3250"/>
                    </a:lnTo>
                    <a:lnTo>
                      <a:pt x="56" y="3243"/>
                    </a:lnTo>
                    <a:lnTo>
                      <a:pt x="46" y="3235"/>
                    </a:lnTo>
                    <a:lnTo>
                      <a:pt x="38" y="3227"/>
                    </a:lnTo>
                    <a:lnTo>
                      <a:pt x="29" y="3219"/>
                    </a:lnTo>
                    <a:lnTo>
                      <a:pt x="22" y="3209"/>
                    </a:lnTo>
                    <a:lnTo>
                      <a:pt x="15" y="3197"/>
                    </a:lnTo>
                    <a:lnTo>
                      <a:pt x="10" y="3186"/>
                    </a:lnTo>
                    <a:lnTo>
                      <a:pt x="5" y="3174"/>
                    </a:lnTo>
                    <a:lnTo>
                      <a:pt x="3" y="3162"/>
                    </a:lnTo>
                    <a:lnTo>
                      <a:pt x="1" y="3149"/>
                    </a:lnTo>
                    <a:lnTo>
                      <a:pt x="0" y="3136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3" y="105"/>
                    </a:lnTo>
                    <a:lnTo>
                      <a:pt x="5" y="92"/>
                    </a:lnTo>
                    <a:lnTo>
                      <a:pt x="10" y="80"/>
                    </a:lnTo>
                    <a:lnTo>
                      <a:pt x="15" y="69"/>
                    </a:lnTo>
                    <a:lnTo>
                      <a:pt x="22" y="58"/>
                    </a:lnTo>
                    <a:lnTo>
                      <a:pt x="29" y="48"/>
                    </a:lnTo>
                    <a:lnTo>
                      <a:pt x="38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6" y="16"/>
                    </a:lnTo>
                    <a:lnTo>
                      <a:pt x="77" y="10"/>
                    </a:lnTo>
                    <a:lnTo>
                      <a:pt x="88" y="5"/>
                    </a:lnTo>
                    <a:lnTo>
                      <a:pt x="100" y="3"/>
                    </a:lnTo>
                    <a:lnTo>
                      <a:pt x="112" y="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4" name="Google Shape;274;p36"/>
              <p:cNvSpPr/>
              <p:nvPr/>
            </p:nvSpPr>
            <p:spPr>
              <a:xfrm>
                <a:off x="5205413" y="2894013"/>
                <a:ext cx="1223963" cy="425449"/>
              </a:xfrm>
              <a:custGeom>
                <a:rect b="b" l="l" r="r" t="t"/>
                <a:pathLst>
                  <a:path extrusionOk="0" h="806" w="2311">
                    <a:moveTo>
                      <a:pt x="0" y="165"/>
                    </a:moveTo>
                    <a:lnTo>
                      <a:pt x="7" y="170"/>
                    </a:lnTo>
                    <a:lnTo>
                      <a:pt x="17" y="173"/>
                    </a:lnTo>
                    <a:lnTo>
                      <a:pt x="28" y="175"/>
                    </a:lnTo>
                    <a:lnTo>
                      <a:pt x="40" y="175"/>
                    </a:lnTo>
                    <a:lnTo>
                      <a:pt x="53" y="175"/>
                    </a:lnTo>
                    <a:lnTo>
                      <a:pt x="65" y="172"/>
                    </a:lnTo>
                    <a:lnTo>
                      <a:pt x="74" y="168"/>
                    </a:lnTo>
                    <a:lnTo>
                      <a:pt x="82" y="162"/>
                    </a:lnTo>
                    <a:lnTo>
                      <a:pt x="88" y="155"/>
                    </a:lnTo>
                    <a:lnTo>
                      <a:pt x="93" y="146"/>
                    </a:lnTo>
                    <a:lnTo>
                      <a:pt x="95" y="137"/>
                    </a:lnTo>
                    <a:lnTo>
                      <a:pt x="96" y="129"/>
                    </a:lnTo>
                    <a:lnTo>
                      <a:pt x="95" y="120"/>
                    </a:lnTo>
                    <a:lnTo>
                      <a:pt x="93" y="113"/>
                    </a:lnTo>
                    <a:lnTo>
                      <a:pt x="89" y="105"/>
                    </a:lnTo>
                    <a:lnTo>
                      <a:pt x="85" y="100"/>
                    </a:lnTo>
                    <a:lnTo>
                      <a:pt x="80" y="94"/>
                    </a:lnTo>
                    <a:lnTo>
                      <a:pt x="73" y="90"/>
                    </a:lnTo>
                    <a:lnTo>
                      <a:pt x="65" y="85"/>
                    </a:lnTo>
                    <a:lnTo>
                      <a:pt x="55" y="81"/>
                    </a:lnTo>
                    <a:lnTo>
                      <a:pt x="47" y="77"/>
                    </a:lnTo>
                    <a:lnTo>
                      <a:pt x="41" y="74"/>
                    </a:lnTo>
                    <a:lnTo>
                      <a:pt x="35" y="71"/>
                    </a:lnTo>
                    <a:lnTo>
                      <a:pt x="31" y="67"/>
                    </a:lnTo>
                    <a:lnTo>
                      <a:pt x="28" y="63"/>
                    </a:lnTo>
                    <a:lnTo>
                      <a:pt x="26" y="59"/>
                    </a:lnTo>
                    <a:lnTo>
                      <a:pt x="23" y="54"/>
                    </a:lnTo>
                    <a:lnTo>
                      <a:pt x="23" y="49"/>
                    </a:lnTo>
                    <a:lnTo>
                      <a:pt x="23" y="45"/>
                    </a:lnTo>
                    <a:lnTo>
                      <a:pt x="25" y="41"/>
                    </a:lnTo>
                    <a:lnTo>
                      <a:pt x="27" y="36"/>
                    </a:lnTo>
                    <a:lnTo>
                      <a:pt x="30" y="33"/>
                    </a:lnTo>
                    <a:lnTo>
                      <a:pt x="34" y="29"/>
                    </a:lnTo>
                    <a:lnTo>
                      <a:pt x="40" y="26"/>
                    </a:lnTo>
                    <a:lnTo>
                      <a:pt x="46" y="25"/>
                    </a:lnTo>
                    <a:lnTo>
                      <a:pt x="54" y="24"/>
                    </a:lnTo>
                    <a:lnTo>
                      <a:pt x="63" y="25"/>
                    </a:lnTo>
                    <a:lnTo>
                      <a:pt x="72" y="27"/>
                    </a:lnTo>
                    <a:lnTo>
                      <a:pt x="79" y="29"/>
                    </a:lnTo>
                    <a:lnTo>
                      <a:pt x="84" y="32"/>
                    </a:lnTo>
                    <a:lnTo>
                      <a:pt x="89" y="15"/>
                    </a:lnTo>
                    <a:lnTo>
                      <a:pt x="83" y="12"/>
                    </a:lnTo>
                    <a:lnTo>
                      <a:pt x="75" y="9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3" y="8"/>
                    </a:lnTo>
                    <a:lnTo>
                      <a:pt x="33" y="10"/>
                    </a:lnTo>
                    <a:lnTo>
                      <a:pt x="25" y="14"/>
                    </a:lnTo>
                    <a:lnTo>
                      <a:pt x="17" y="19"/>
                    </a:lnTo>
                    <a:lnTo>
                      <a:pt x="11" y="26"/>
                    </a:lnTo>
                    <a:lnTo>
                      <a:pt x="6" y="34"/>
                    </a:lnTo>
                    <a:lnTo>
                      <a:pt x="4" y="42"/>
                    </a:lnTo>
                    <a:lnTo>
                      <a:pt x="3" y="52"/>
                    </a:lnTo>
                    <a:lnTo>
                      <a:pt x="3" y="59"/>
                    </a:lnTo>
                    <a:lnTo>
                      <a:pt x="5" y="67"/>
                    </a:lnTo>
                    <a:lnTo>
                      <a:pt x="9" y="74"/>
                    </a:lnTo>
                    <a:lnTo>
                      <a:pt x="14" y="79"/>
                    </a:lnTo>
                    <a:lnTo>
                      <a:pt x="20" y="85"/>
                    </a:lnTo>
                    <a:lnTo>
                      <a:pt x="27" y="90"/>
                    </a:lnTo>
                    <a:lnTo>
                      <a:pt x="35" y="94"/>
                    </a:lnTo>
                    <a:lnTo>
                      <a:pt x="45" y="97"/>
                    </a:lnTo>
                    <a:lnTo>
                      <a:pt x="52" y="101"/>
                    </a:lnTo>
                    <a:lnTo>
                      <a:pt x="58" y="104"/>
                    </a:lnTo>
                    <a:lnTo>
                      <a:pt x="63" y="107"/>
                    </a:lnTo>
                    <a:lnTo>
                      <a:pt x="68" y="112"/>
                    </a:lnTo>
                    <a:lnTo>
                      <a:pt x="71" y="115"/>
                    </a:lnTo>
                    <a:lnTo>
                      <a:pt x="73" y="120"/>
                    </a:lnTo>
                    <a:lnTo>
                      <a:pt x="74" y="125"/>
                    </a:lnTo>
                    <a:lnTo>
                      <a:pt x="74" y="131"/>
                    </a:lnTo>
                    <a:lnTo>
                      <a:pt x="74" y="136"/>
                    </a:lnTo>
                    <a:lnTo>
                      <a:pt x="72" y="142"/>
                    </a:lnTo>
                    <a:lnTo>
                      <a:pt x="70" y="146"/>
                    </a:lnTo>
                    <a:lnTo>
                      <a:pt x="66" y="151"/>
                    </a:lnTo>
                    <a:lnTo>
                      <a:pt x="61" y="154"/>
                    </a:lnTo>
                    <a:lnTo>
                      <a:pt x="56" y="156"/>
                    </a:lnTo>
                    <a:lnTo>
                      <a:pt x="48" y="157"/>
                    </a:lnTo>
                    <a:lnTo>
                      <a:pt x="42" y="159"/>
                    </a:lnTo>
                    <a:lnTo>
                      <a:pt x="31" y="157"/>
                    </a:lnTo>
                    <a:lnTo>
                      <a:pt x="21" y="155"/>
                    </a:lnTo>
                    <a:lnTo>
                      <a:pt x="13" y="152"/>
                    </a:lnTo>
                    <a:lnTo>
                      <a:pt x="4" y="147"/>
                    </a:lnTo>
                    <a:lnTo>
                      <a:pt x="0" y="165"/>
                    </a:lnTo>
                    <a:close/>
                    <a:moveTo>
                      <a:pt x="216" y="118"/>
                    </a:moveTo>
                    <a:lnTo>
                      <a:pt x="217" y="114"/>
                    </a:lnTo>
                    <a:lnTo>
                      <a:pt x="217" y="108"/>
                    </a:lnTo>
                    <a:lnTo>
                      <a:pt x="216" y="100"/>
                    </a:lnTo>
                    <a:lnTo>
                      <a:pt x="215" y="91"/>
                    </a:lnTo>
                    <a:lnTo>
                      <a:pt x="211" y="82"/>
                    </a:lnTo>
                    <a:lnTo>
                      <a:pt x="207" y="73"/>
                    </a:lnTo>
                    <a:lnTo>
                      <a:pt x="204" y="68"/>
                    </a:lnTo>
                    <a:lnTo>
                      <a:pt x="201" y="65"/>
                    </a:lnTo>
                    <a:lnTo>
                      <a:pt x="197" y="62"/>
                    </a:lnTo>
                    <a:lnTo>
                      <a:pt x="193" y="58"/>
                    </a:lnTo>
                    <a:lnTo>
                      <a:pt x="188" y="56"/>
                    </a:lnTo>
                    <a:lnTo>
                      <a:pt x="182" y="55"/>
                    </a:lnTo>
                    <a:lnTo>
                      <a:pt x="176" y="54"/>
                    </a:lnTo>
                    <a:lnTo>
                      <a:pt x="169" y="53"/>
                    </a:lnTo>
                    <a:lnTo>
                      <a:pt x="164" y="54"/>
                    </a:lnTo>
                    <a:lnTo>
                      <a:pt x="157" y="54"/>
                    </a:lnTo>
                    <a:lnTo>
                      <a:pt x="152" y="56"/>
                    </a:lnTo>
                    <a:lnTo>
                      <a:pt x="148" y="58"/>
                    </a:lnTo>
                    <a:lnTo>
                      <a:pt x="142" y="61"/>
                    </a:lnTo>
                    <a:lnTo>
                      <a:pt x="138" y="64"/>
                    </a:lnTo>
                    <a:lnTo>
                      <a:pt x="134" y="67"/>
                    </a:lnTo>
                    <a:lnTo>
                      <a:pt x="130" y="72"/>
                    </a:lnTo>
                    <a:lnTo>
                      <a:pt x="124" y="81"/>
                    </a:lnTo>
                    <a:lnTo>
                      <a:pt x="120" y="92"/>
                    </a:lnTo>
                    <a:lnTo>
                      <a:pt x="117" y="104"/>
                    </a:lnTo>
                    <a:lnTo>
                      <a:pt x="116" y="116"/>
                    </a:lnTo>
                    <a:lnTo>
                      <a:pt x="117" y="130"/>
                    </a:lnTo>
                    <a:lnTo>
                      <a:pt x="120" y="141"/>
                    </a:lnTo>
                    <a:lnTo>
                      <a:pt x="122" y="146"/>
                    </a:lnTo>
                    <a:lnTo>
                      <a:pt x="125" y="151"/>
                    </a:lnTo>
                    <a:lnTo>
                      <a:pt x="127" y="155"/>
                    </a:lnTo>
                    <a:lnTo>
                      <a:pt x="130" y="160"/>
                    </a:lnTo>
                    <a:lnTo>
                      <a:pt x="135" y="163"/>
                    </a:lnTo>
                    <a:lnTo>
                      <a:pt x="139" y="166"/>
                    </a:lnTo>
                    <a:lnTo>
                      <a:pt x="143" y="170"/>
                    </a:lnTo>
                    <a:lnTo>
                      <a:pt x="149" y="172"/>
                    </a:lnTo>
                    <a:lnTo>
                      <a:pt x="154" y="173"/>
                    </a:lnTo>
                    <a:lnTo>
                      <a:pt x="160" y="174"/>
                    </a:lnTo>
                    <a:lnTo>
                      <a:pt x="166" y="175"/>
                    </a:lnTo>
                    <a:lnTo>
                      <a:pt x="173" y="175"/>
                    </a:lnTo>
                    <a:lnTo>
                      <a:pt x="184" y="175"/>
                    </a:lnTo>
                    <a:lnTo>
                      <a:pt x="195" y="173"/>
                    </a:lnTo>
                    <a:lnTo>
                      <a:pt x="204" y="171"/>
                    </a:lnTo>
                    <a:lnTo>
                      <a:pt x="210" y="169"/>
                    </a:lnTo>
                    <a:lnTo>
                      <a:pt x="207" y="153"/>
                    </a:lnTo>
                    <a:lnTo>
                      <a:pt x="201" y="155"/>
                    </a:lnTo>
                    <a:lnTo>
                      <a:pt x="193" y="157"/>
                    </a:lnTo>
                    <a:lnTo>
                      <a:pt x="185" y="159"/>
                    </a:lnTo>
                    <a:lnTo>
                      <a:pt x="175" y="160"/>
                    </a:lnTo>
                    <a:lnTo>
                      <a:pt x="167" y="159"/>
                    </a:lnTo>
                    <a:lnTo>
                      <a:pt x="161" y="157"/>
                    </a:lnTo>
                    <a:lnTo>
                      <a:pt x="153" y="154"/>
                    </a:lnTo>
                    <a:lnTo>
                      <a:pt x="148" y="150"/>
                    </a:lnTo>
                    <a:lnTo>
                      <a:pt x="143" y="144"/>
                    </a:lnTo>
                    <a:lnTo>
                      <a:pt x="139" y="137"/>
                    </a:lnTo>
                    <a:lnTo>
                      <a:pt x="137" y="129"/>
                    </a:lnTo>
                    <a:lnTo>
                      <a:pt x="136" y="118"/>
                    </a:lnTo>
                    <a:lnTo>
                      <a:pt x="216" y="118"/>
                    </a:lnTo>
                    <a:close/>
                    <a:moveTo>
                      <a:pt x="136" y="103"/>
                    </a:moveTo>
                    <a:lnTo>
                      <a:pt x="137" y="97"/>
                    </a:lnTo>
                    <a:lnTo>
                      <a:pt x="139" y="92"/>
                    </a:lnTo>
                    <a:lnTo>
                      <a:pt x="141" y="85"/>
                    </a:lnTo>
                    <a:lnTo>
                      <a:pt x="144" y="81"/>
                    </a:lnTo>
                    <a:lnTo>
                      <a:pt x="149" y="75"/>
                    </a:lnTo>
                    <a:lnTo>
                      <a:pt x="154" y="72"/>
                    </a:lnTo>
                    <a:lnTo>
                      <a:pt x="161" y="69"/>
                    </a:lnTo>
                    <a:lnTo>
                      <a:pt x="168" y="68"/>
                    </a:lnTo>
                    <a:lnTo>
                      <a:pt x="176" y="69"/>
                    </a:lnTo>
                    <a:lnTo>
                      <a:pt x="182" y="72"/>
                    </a:lnTo>
                    <a:lnTo>
                      <a:pt x="188" y="76"/>
                    </a:lnTo>
                    <a:lnTo>
                      <a:pt x="191" y="81"/>
                    </a:lnTo>
                    <a:lnTo>
                      <a:pt x="194" y="86"/>
                    </a:lnTo>
                    <a:lnTo>
                      <a:pt x="195" y="92"/>
                    </a:lnTo>
                    <a:lnTo>
                      <a:pt x="196" y="97"/>
                    </a:lnTo>
                    <a:lnTo>
                      <a:pt x="196" y="103"/>
                    </a:lnTo>
                    <a:lnTo>
                      <a:pt x="136" y="103"/>
                    </a:lnTo>
                    <a:close/>
                    <a:moveTo>
                      <a:pt x="243" y="173"/>
                    </a:moveTo>
                    <a:lnTo>
                      <a:pt x="263" y="173"/>
                    </a:lnTo>
                    <a:lnTo>
                      <a:pt x="263" y="111"/>
                    </a:lnTo>
                    <a:lnTo>
                      <a:pt x="263" y="105"/>
                    </a:lnTo>
                    <a:lnTo>
                      <a:pt x="264" y="101"/>
                    </a:lnTo>
                    <a:lnTo>
                      <a:pt x="265" y="95"/>
                    </a:lnTo>
                    <a:lnTo>
                      <a:pt x="268" y="90"/>
                    </a:lnTo>
                    <a:lnTo>
                      <a:pt x="270" y="85"/>
                    </a:lnTo>
                    <a:lnTo>
                      <a:pt x="273" y="81"/>
                    </a:lnTo>
                    <a:lnTo>
                      <a:pt x="277" y="77"/>
                    </a:lnTo>
                    <a:lnTo>
                      <a:pt x="282" y="75"/>
                    </a:lnTo>
                    <a:lnTo>
                      <a:pt x="286" y="74"/>
                    </a:lnTo>
                    <a:lnTo>
                      <a:pt x="291" y="73"/>
                    </a:lnTo>
                    <a:lnTo>
                      <a:pt x="296" y="74"/>
                    </a:lnTo>
                    <a:lnTo>
                      <a:pt x="299" y="74"/>
                    </a:lnTo>
                    <a:lnTo>
                      <a:pt x="299" y="54"/>
                    </a:lnTo>
                    <a:lnTo>
                      <a:pt x="296" y="53"/>
                    </a:lnTo>
                    <a:lnTo>
                      <a:pt x="292" y="53"/>
                    </a:lnTo>
                    <a:lnTo>
                      <a:pt x="288" y="54"/>
                    </a:lnTo>
                    <a:lnTo>
                      <a:pt x="283" y="55"/>
                    </a:lnTo>
                    <a:lnTo>
                      <a:pt x="278" y="57"/>
                    </a:lnTo>
                    <a:lnTo>
                      <a:pt x="274" y="59"/>
                    </a:lnTo>
                    <a:lnTo>
                      <a:pt x="270" y="64"/>
                    </a:lnTo>
                    <a:lnTo>
                      <a:pt x="266" y="68"/>
                    </a:lnTo>
                    <a:lnTo>
                      <a:pt x="263" y="73"/>
                    </a:lnTo>
                    <a:lnTo>
                      <a:pt x="261" y="78"/>
                    </a:lnTo>
                    <a:lnTo>
                      <a:pt x="260" y="78"/>
                    </a:lnTo>
                    <a:lnTo>
                      <a:pt x="260" y="56"/>
                    </a:lnTo>
                    <a:lnTo>
                      <a:pt x="242" y="56"/>
                    </a:lnTo>
                    <a:lnTo>
                      <a:pt x="242" y="64"/>
                    </a:lnTo>
                    <a:lnTo>
                      <a:pt x="243" y="73"/>
                    </a:lnTo>
                    <a:lnTo>
                      <a:pt x="243" y="83"/>
                    </a:lnTo>
                    <a:lnTo>
                      <a:pt x="243" y="93"/>
                    </a:lnTo>
                    <a:lnTo>
                      <a:pt x="243" y="173"/>
                    </a:lnTo>
                    <a:close/>
                    <a:moveTo>
                      <a:pt x="391" y="173"/>
                    </a:moveTo>
                    <a:lnTo>
                      <a:pt x="391" y="56"/>
                    </a:lnTo>
                    <a:lnTo>
                      <a:pt x="369" y="56"/>
                    </a:lnTo>
                    <a:lnTo>
                      <a:pt x="369" y="173"/>
                    </a:lnTo>
                    <a:lnTo>
                      <a:pt x="391" y="173"/>
                    </a:lnTo>
                    <a:close/>
                    <a:moveTo>
                      <a:pt x="380" y="9"/>
                    </a:moveTo>
                    <a:lnTo>
                      <a:pt x="374" y="10"/>
                    </a:lnTo>
                    <a:lnTo>
                      <a:pt x="370" y="13"/>
                    </a:lnTo>
                    <a:lnTo>
                      <a:pt x="368" y="17"/>
                    </a:lnTo>
                    <a:lnTo>
                      <a:pt x="367" y="23"/>
                    </a:lnTo>
                    <a:lnTo>
                      <a:pt x="368" y="28"/>
                    </a:lnTo>
                    <a:lnTo>
                      <a:pt x="370" y="32"/>
                    </a:lnTo>
                    <a:lnTo>
                      <a:pt x="374" y="35"/>
                    </a:lnTo>
                    <a:lnTo>
                      <a:pt x="380" y="36"/>
                    </a:lnTo>
                    <a:lnTo>
                      <a:pt x="385" y="35"/>
                    </a:lnTo>
                    <a:lnTo>
                      <a:pt x="390" y="32"/>
                    </a:lnTo>
                    <a:lnTo>
                      <a:pt x="392" y="28"/>
                    </a:lnTo>
                    <a:lnTo>
                      <a:pt x="393" y="23"/>
                    </a:lnTo>
                    <a:lnTo>
                      <a:pt x="392" y="17"/>
                    </a:lnTo>
                    <a:lnTo>
                      <a:pt x="390" y="13"/>
                    </a:lnTo>
                    <a:lnTo>
                      <a:pt x="385" y="10"/>
                    </a:lnTo>
                    <a:lnTo>
                      <a:pt x="380" y="9"/>
                    </a:lnTo>
                    <a:close/>
                    <a:moveTo>
                      <a:pt x="424" y="173"/>
                    </a:moveTo>
                    <a:lnTo>
                      <a:pt x="446" y="173"/>
                    </a:lnTo>
                    <a:lnTo>
                      <a:pt x="446" y="103"/>
                    </a:lnTo>
                    <a:lnTo>
                      <a:pt x="446" y="97"/>
                    </a:lnTo>
                    <a:lnTo>
                      <a:pt x="447" y="93"/>
                    </a:lnTo>
                    <a:lnTo>
                      <a:pt x="449" y="88"/>
                    </a:lnTo>
                    <a:lnTo>
                      <a:pt x="451" y="84"/>
                    </a:lnTo>
                    <a:lnTo>
                      <a:pt x="453" y="81"/>
                    </a:lnTo>
                    <a:lnTo>
                      <a:pt x="457" y="77"/>
                    </a:lnTo>
                    <a:lnTo>
                      <a:pt x="461" y="75"/>
                    </a:lnTo>
                    <a:lnTo>
                      <a:pt x="465" y="73"/>
                    </a:lnTo>
                    <a:lnTo>
                      <a:pt x="470" y="72"/>
                    </a:lnTo>
                    <a:lnTo>
                      <a:pt x="475" y="71"/>
                    </a:lnTo>
                    <a:lnTo>
                      <a:pt x="481" y="72"/>
                    </a:lnTo>
                    <a:lnTo>
                      <a:pt x="487" y="74"/>
                    </a:lnTo>
                    <a:lnTo>
                      <a:pt x="491" y="77"/>
                    </a:lnTo>
                    <a:lnTo>
                      <a:pt x="495" y="81"/>
                    </a:lnTo>
                    <a:lnTo>
                      <a:pt x="498" y="86"/>
                    </a:lnTo>
                    <a:lnTo>
                      <a:pt x="500" y="92"/>
                    </a:lnTo>
                    <a:lnTo>
                      <a:pt x="501" y="98"/>
                    </a:lnTo>
                    <a:lnTo>
                      <a:pt x="501" y="105"/>
                    </a:lnTo>
                    <a:lnTo>
                      <a:pt x="501" y="173"/>
                    </a:lnTo>
                    <a:lnTo>
                      <a:pt x="521" y="173"/>
                    </a:lnTo>
                    <a:lnTo>
                      <a:pt x="521" y="103"/>
                    </a:lnTo>
                    <a:lnTo>
                      <a:pt x="521" y="96"/>
                    </a:lnTo>
                    <a:lnTo>
                      <a:pt x="520" y="90"/>
                    </a:lnTo>
                    <a:lnTo>
                      <a:pt x="519" y="84"/>
                    </a:lnTo>
                    <a:lnTo>
                      <a:pt x="518" y="78"/>
                    </a:lnTo>
                    <a:lnTo>
                      <a:pt x="513" y="69"/>
                    </a:lnTo>
                    <a:lnTo>
                      <a:pt x="507" y="63"/>
                    </a:lnTo>
                    <a:lnTo>
                      <a:pt x="501" y="58"/>
                    </a:lnTo>
                    <a:lnTo>
                      <a:pt x="494" y="55"/>
                    </a:lnTo>
                    <a:lnTo>
                      <a:pt x="488" y="54"/>
                    </a:lnTo>
                    <a:lnTo>
                      <a:pt x="481" y="53"/>
                    </a:lnTo>
                    <a:lnTo>
                      <a:pt x="475" y="54"/>
                    </a:lnTo>
                    <a:lnTo>
                      <a:pt x="468" y="55"/>
                    </a:lnTo>
                    <a:lnTo>
                      <a:pt x="463" y="57"/>
                    </a:lnTo>
                    <a:lnTo>
                      <a:pt x="458" y="59"/>
                    </a:lnTo>
                    <a:lnTo>
                      <a:pt x="453" y="63"/>
                    </a:lnTo>
                    <a:lnTo>
                      <a:pt x="449" y="67"/>
                    </a:lnTo>
                    <a:lnTo>
                      <a:pt x="446" y="71"/>
                    </a:lnTo>
                    <a:lnTo>
                      <a:pt x="444" y="75"/>
                    </a:lnTo>
                    <a:lnTo>
                      <a:pt x="444" y="75"/>
                    </a:lnTo>
                    <a:lnTo>
                      <a:pt x="443" y="56"/>
                    </a:lnTo>
                    <a:lnTo>
                      <a:pt x="424" y="56"/>
                    </a:lnTo>
                    <a:lnTo>
                      <a:pt x="424" y="71"/>
                    </a:lnTo>
                    <a:lnTo>
                      <a:pt x="424" y="87"/>
                    </a:lnTo>
                    <a:lnTo>
                      <a:pt x="424" y="173"/>
                    </a:lnTo>
                    <a:close/>
                    <a:moveTo>
                      <a:pt x="634" y="0"/>
                    </a:moveTo>
                    <a:lnTo>
                      <a:pt x="634" y="71"/>
                    </a:lnTo>
                    <a:lnTo>
                      <a:pt x="633" y="71"/>
                    </a:lnTo>
                    <a:lnTo>
                      <a:pt x="630" y="67"/>
                    </a:lnTo>
                    <a:lnTo>
                      <a:pt x="628" y="64"/>
                    </a:lnTo>
                    <a:lnTo>
                      <a:pt x="624" y="62"/>
                    </a:lnTo>
                    <a:lnTo>
                      <a:pt x="621" y="58"/>
                    </a:lnTo>
                    <a:lnTo>
                      <a:pt x="615" y="56"/>
                    </a:lnTo>
                    <a:lnTo>
                      <a:pt x="610" y="55"/>
                    </a:lnTo>
                    <a:lnTo>
                      <a:pt x="605" y="54"/>
                    </a:lnTo>
                    <a:lnTo>
                      <a:pt x="598" y="53"/>
                    </a:lnTo>
                    <a:lnTo>
                      <a:pt x="594" y="53"/>
                    </a:lnTo>
                    <a:lnTo>
                      <a:pt x="588" y="54"/>
                    </a:lnTo>
                    <a:lnTo>
                      <a:pt x="583" y="55"/>
                    </a:lnTo>
                    <a:lnTo>
                      <a:pt x="579" y="57"/>
                    </a:lnTo>
                    <a:lnTo>
                      <a:pt x="570" y="63"/>
                    </a:lnTo>
                    <a:lnTo>
                      <a:pt x="562" y="69"/>
                    </a:lnTo>
                    <a:lnTo>
                      <a:pt x="559" y="74"/>
                    </a:lnTo>
                    <a:lnTo>
                      <a:pt x="556" y="79"/>
                    </a:lnTo>
                    <a:lnTo>
                      <a:pt x="554" y="84"/>
                    </a:lnTo>
                    <a:lnTo>
                      <a:pt x="552" y="90"/>
                    </a:lnTo>
                    <a:lnTo>
                      <a:pt x="549" y="96"/>
                    </a:lnTo>
                    <a:lnTo>
                      <a:pt x="548" y="102"/>
                    </a:lnTo>
                    <a:lnTo>
                      <a:pt x="547" y="110"/>
                    </a:lnTo>
                    <a:lnTo>
                      <a:pt x="547" y="116"/>
                    </a:lnTo>
                    <a:lnTo>
                      <a:pt x="548" y="130"/>
                    </a:lnTo>
                    <a:lnTo>
                      <a:pt x="551" y="141"/>
                    </a:lnTo>
                    <a:lnTo>
                      <a:pt x="556" y="151"/>
                    </a:lnTo>
                    <a:lnTo>
                      <a:pt x="561" y="160"/>
                    </a:lnTo>
                    <a:lnTo>
                      <a:pt x="569" y="166"/>
                    </a:lnTo>
                    <a:lnTo>
                      <a:pt x="576" y="172"/>
                    </a:lnTo>
                    <a:lnTo>
                      <a:pt x="582" y="173"/>
                    </a:lnTo>
                    <a:lnTo>
                      <a:pt x="586" y="175"/>
                    </a:lnTo>
                    <a:lnTo>
                      <a:pt x="590" y="175"/>
                    </a:lnTo>
                    <a:lnTo>
                      <a:pt x="596" y="176"/>
                    </a:lnTo>
                    <a:lnTo>
                      <a:pt x="602" y="175"/>
                    </a:lnTo>
                    <a:lnTo>
                      <a:pt x="609" y="174"/>
                    </a:lnTo>
                    <a:lnTo>
                      <a:pt x="615" y="172"/>
                    </a:lnTo>
                    <a:lnTo>
                      <a:pt x="620" y="170"/>
                    </a:lnTo>
                    <a:lnTo>
                      <a:pt x="625" y="166"/>
                    </a:lnTo>
                    <a:lnTo>
                      <a:pt x="629" y="162"/>
                    </a:lnTo>
                    <a:lnTo>
                      <a:pt x="633" y="157"/>
                    </a:lnTo>
                    <a:lnTo>
                      <a:pt x="635" y="153"/>
                    </a:lnTo>
                    <a:lnTo>
                      <a:pt x="636" y="153"/>
                    </a:lnTo>
                    <a:lnTo>
                      <a:pt x="637" y="173"/>
                    </a:lnTo>
                    <a:lnTo>
                      <a:pt x="655" y="173"/>
                    </a:lnTo>
                    <a:lnTo>
                      <a:pt x="654" y="159"/>
                    </a:lnTo>
                    <a:lnTo>
                      <a:pt x="654" y="143"/>
                    </a:lnTo>
                    <a:lnTo>
                      <a:pt x="654" y="0"/>
                    </a:lnTo>
                    <a:lnTo>
                      <a:pt x="634" y="0"/>
                    </a:lnTo>
                    <a:close/>
                    <a:moveTo>
                      <a:pt x="634" y="124"/>
                    </a:moveTo>
                    <a:lnTo>
                      <a:pt x="633" y="129"/>
                    </a:lnTo>
                    <a:lnTo>
                      <a:pt x="633" y="133"/>
                    </a:lnTo>
                    <a:lnTo>
                      <a:pt x="630" y="139"/>
                    </a:lnTo>
                    <a:lnTo>
                      <a:pt x="628" y="144"/>
                    </a:lnTo>
                    <a:lnTo>
                      <a:pt x="625" y="149"/>
                    </a:lnTo>
                    <a:lnTo>
                      <a:pt x="621" y="152"/>
                    </a:lnTo>
                    <a:lnTo>
                      <a:pt x="616" y="155"/>
                    </a:lnTo>
                    <a:lnTo>
                      <a:pt x="612" y="157"/>
                    </a:lnTo>
                    <a:lnTo>
                      <a:pt x="607" y="159"/>
                    </a:lnTo>
                    <a:lnTo>
                      <a:pt x="602" y="159"/>
                    </a:lnTo>
                    <a:lnTo>
                      <a:pt x="594" y="157"/>
                    </a:lnTo>
                    <a:lnTo>
                      <a:pt x="587" y="155"/>
                    </a:lnTo>
                    <a:lnTo>
                      <a:pt x="582" y="151"/>
                    </a:lnTo>
                    <a:lnTo>
                      <a:pt x="576" y="146"/>
                    </a:lnTo>
                    <a:lnTo>
                      <a:pt x="573" y="140"/>
                    </a:lnTo>
                    <a:lnTo>
                      <a:pt x="570" y="132"/>
                    </a:lnTo>
                    <a:lnTo>
                      <a:pt x="569" y="124"/>
                    </a:lnTo>
                    <a:lnTo>
                      <a:pt x="568" y="115"/>
                    </a:lnTo>
                    <a:lnTo>
                      <a:pt x="569" y="106"/>
                    </a:lnTo>
                    <a:lnTo>
                      <a:pt x="571" y="97"/>
                    </a:lnTo>
                    <a:lnTo>
                      <a:pt x="573" y="90"/>
                    </a:lnTo>
                    <a:lnTo>
                      <a:pt x="578" y="83"/>
                    </a:lnTo>
                    <a:lnTo>
                      <a:pt x="582" y="77"/>
                    </a:lnTo>
                    <a:lnTo>
                      <a:pt x="588" y="73"/>
                    </a:lnTo>
                    <a:lnTo>
                      <a:pt x="595" y="71"/>
                    </a:lnTo>
                    <a:lnTo>
                      <a:pt x="602" y="69"/>
                    </a:lnTo>
                    <a:lnTo>
                      <a:pt x="608" y="71"/>
                    </a:lnTo>
                    <a:lnTo>
                      <a:pt x="613" y="72"/>
                    </a:lnTo>
                    <a:lnTo>
                      <a:pt x="617" y="74"/>
                    </a:lnTo>
                    <a:lnTo>
                      <a:pt x="622" y="77"/>
                    </a:lnTo>
                    <a:lnTo>
                      <a:pt x="626" y="81"/>
                    </a:lnTo>
                    <a:lnTo>
                      <a:pt x="628" y="85"/>
                    </a:lnTo>
                    <a:lnTo>
                      <a:pt x="630" y="90"/>
                    </a:lnTo>
                    <a:lnTo>
                      <a:pt x="633" y="95"/>
                    </a:lnTo>
                    <a:lnTo>
                      <a:pt x="633" y="100"/>
                    </a:lnTo>
                    <a:lnTo>
                      <a:pt x="634" y="104"/>
                    </a:lnTo>
                    <a:lnTo>
                      <a:pt x="634" y="124"/>
                    </a:lnTo>
                    <a:close/>
                    <a:moveTo>
                      <a:pt x="784" y="56"/>
                    </a:moveTo>
                    <a:lnTo>
                      <a:pt x="763" y="56"/>
                    </a:lnTo>
                    <a:lnTo>
                      <a:pt x="763" y="127"/>
                    </a:lnTo>
                    <a:lnTo>
                      <a:pt x="763" y="134"/>
                    </a:lnTo>
                    <a:lnTo>
                      <a:pt x="761" y="139"/>
                    </a:lnTo>
                    <a:lnTo>
                      <a:pt x="758" y="146"/>
                    </a:lnTo>
                    <a:lnTo>
                      <a:pt x="751" y="152"/>
                    </a:lnTo>
                    <a:lnTo>
                      <a:pt x="748" y="154"/>
                    </a:lnTo>
                    <a:lnTo>
                      <a:pt x="744" y="156"/>
                    </a:lnTo>
                    <a:lnTo>
                      <a:pt x="740" y="157"/>
                    </a:lnTo>
                    <a:lnTo>
                      <a:pt x="734" y="159"/>
                    </a:lnTo>
                    <a:lnTo>
                      <a:pt x="728" y="157"/>
                    </a:lnTo>
                    <a:lnTo>
                      <a:pt x="722" y="155"/>
                    </a:lnTo>
                    <a:lnTo>
                      <a:pt x="718" y="152"/>
                    </a:lnTo>
                    <a:lnTo>
                      <a:pt x="715" y="147"/>
                    </a:lnTo>
                    <a:lnTo>
                      <a:pt x="711" y="143"/>
                    </a:lnTo>
                    <a:lnTo>
                      <a:pt x="710" y="136"/>
                    </a:lnTo>
                    <a:lnTo>
                      <a:pt x="709" y="129"/>
                    </a:lnTo>
                    <a:lnTo>
                      <a:pt x="708" y="121"/>
                    </a:lnTo>
                    <a:lnTo>
                      <a:pt x="708" y="56"/>
                    </a:lnTo>
                    <a:lnTo>
                      <a:pt x="688" y="56"/>
                    </a:lnTo>
                    <a:lnTo>
                      <a:pt x="688" y="124"/>
                    </a:lnTo>
                    <a:lnTo>
                      <a:pt x="689" y="139"/>
                    </a:lnTo>
                    <a:lnTo>
                      <a:pt x="691" y="150"/>
                    </a:lnTo>
                    <a:lnTo>
                      <a:pt x="695" y="159"/>
                    </a:lnTo>
                    <a:lnTo>
                      <a:pt x="701" y="165"/>
                    </a:lnTo>
                    <a:lnTo>
                      <a:pt x="707" y="171"/>
                    </a:lnTo>
                    <a:lnTo>
                      <a:pt x="714" y="174"/>
                    </a:lnTo>
                    <a:lnTo>
                      <a:pt x="720" y="175"/>
                    </a:lnTo>
                    <a:lnTo>
                      <a:pt x="728" y="176"/>
                    </a:lnTo>
                    <a:lnTo>
                      <a:pt x="734" y="175"/>
                    </a:lnTo>
                    <a:lnTo>
                      <a:pt x="741" y="174"/>
                    </a:lnTo>
                    <a:lnTo>
                      <a:pt x="747" y="172"/>
                    </a:lnTo>
                    <a:lnTo>
                      <a:pt x="751" y="169"/>
                    </a:lnTo>
                    <a:lnTo>
                      <a:pt x="760" y="162"/>
                    </a:lnTo>
                    <a:lnTo>
                      <a:pt x="764" y="154"/>
                    </a:lnTo>
                    <a:lnTo>
                      <a:pt x="765" y="154"/>
                    </a:lnTo>
                    <a:lnTo>
                      <a:pt x="767" y="173"/>
                    </a:lnTo>
                    <a:lnTo>
                      <a:pt x="785" y="173"/>
                    </a:lnTo>
                    <a:lnTo>
                      <a:pt x="784" y="159"/>
                    </a:lnTo>
                    <a:lnTo>
                      <a:pt x="784" y="141"/>
                    </a:lnTo>
                    <a:lnTo>
                      <a:pt x="784" y="56"/>
                    </a:lnTo>
                    <a:close/>
                    <a:moveTo>
                      <a:pt x="823" y="27"/>
                    </a:moveTo>
                    <a:lnTo>
                      <a:pt x="823" y="56"/>
                    </a:lnTo>
                    <a:lnTo>
                      <a:pt x="805" y="56"/>
                    </a:lnTo>
                    <a:lnTo>
                      <a:pt x="805" y="72"/>
                    </a:lnTo>
                    <a:lnTo>
                      <a:pt x="823" y="72"/>
                    </a:lnTo>
                    <a:lnTo>
                      <a:pt x="823" y="136"/>
                    </a:lnTo>
                    <a:lnTo>
                      <a:pt x="824" y="146"/>
                    </a:lnTo>
                    <a:lnTo>
                      <a:pt x="825" y="154"/>
                    </a:lnTo>
                    <a:lnTo>
                      <a:pt x="827" y="161"/>
                    </a:lnTo>
                    <a:lnTo>
                      <a:pt x="831" y="166"/>
                    </a:lnTo>
                    <a:lnTo>
                      <a:pt x="836" y="171"/>
                    </a:lnTo>
                    <a:lnTo>
                      <a:pt x="841" y="173"/>
                    </a:lnTo>
                    <a:lnTo>
                      <a:pt x="846" y="175"/>
                    </a:lnTo>
                    <a:lnTo>
                      <a:pt x="854" y="175"/>
                    </a:lnTo>
                    <a:lnTo>
                      <a:pt x="864" y="175"/>
                    </a:lnTo>
                    <a:lnTo>
                      <a:pt x="872" y="173"/>
                    </a:lnTo>
                    <a:lnTo>
                      <a:pt x="871" y="156"/>
                    </a:lnTo>
                    <a:lnTo>
                      <a:pt x="866" y="157"/>
                    </a:lnTo>
                    <a:lnTo>
                      <a:pt x="859" y="159"/>
                    </a:lnTo>
                    <a:lnTo>
                      <a:pt x="855" y="157"/>
                    </a:lnTo>
                    <a:lnTo>
                      <a:pt x="852" y="156"/>
                    </a:lnTo>
                    <a:lnTo>
                      <a:pt x="849" y="155"/>
                    </a:lnTo>
                    <a:lnTo>
                      <a:pt x="846" y="152"/>
                    </a:lnTo>
                    <a:lnTo>
                      <a:pt x="845" y="149"/>
                    </a:lnTo>
                    <a:lnTo>
                      <a:pt x="844" y="145"/>
                    </a:lnTo>
                    <a:lnTo>
                      <a:pt x="843" y="141"/>
                    </a:lnTo>
                    <a:lnTo>
                      <a:pt x="843" y="135"/>
                    </a:lnTo>
                    <a:lnTo>
                      <a:pt x="843" y="72"/>
                    </a:lnTo>
                    <a:lnTo>
                      <a:pt x="873" y="72"/>
                    </a:lnTo>
                    <a:lnTo>
                      <a:pt x="873" y="56"/>
                    </a:lnTo>
                    <a:lnTo>
                      <a:pt x="843" y="56"/>
                    </a:lnTo>
                    <a:lnTo>
                      <a:pt x="843" y="22"/>
                    </a:lnTo>
                    <a:lnTo>
                      <a:pt x="823" y="27"/>
                    </a:lnTo>
                    <a:close/>
                    <a:moveTo>
                      <a:pt x="944" y="53"/>
                    </a:moveTo>
                    <a:lnTo>
                      <a:pt x="932" y="54"/>
                    </a:lnTo>
                    <a:lnTo>
                      <a:pt x="921" y="57"/>
                    </a:lnTo>
                    <a:lnTo>
                      <a:pt x="917" y="59"/>
                    </a:lnTo>
                    <a:lnTo>
                      <a:pt x="911" y="63"/>
                    </a:lnTo>
                    <a:lnTo>
                      <a:pt x="907" y="66"/>
                    </a:lnTo>
                    <a:lnTo>
                      <a:pt x="904" y="69"/>
                    </a:lnTo>
                    <a:lnTo>
                      <a:pt x="899" y="74"/>
                    </a:lnTo>
                    <a:lnTo>
                      <a:pt x="896" y="78"/>
                    </a:lnTo>
                    <a:lnTo>
                      <a:pt x="894" y="84"/>
                    </a:lnTo>
                    <a:lnTo>
                      <a:pt x="891" y="90"/>
                    </a:lnTo>
                    <a:lnTo>
                      <a:pt x="890" y="95"/>
                    </a:lnTo>
                    <a:lnTo>
                      <a:pt x="887" y="102"/>
                    </a:lnTo>
                    <a:lnTo>
                      <a:pt x="887" y="108"/>
                    </a:lnTo>
                    <a:lnTo>
                      <a:pt x="886" y="115"/>
                    </a:lnTo>
                    <a:lnTo>
                      <a:pt x="887" y="122"/>
                    </a:lnTo>
                    <a:lnTo>
                      <a:pt x="887" y="129"/>
                    </a:lnTo>
                    <a:lnTo>
                      <a:pt x="890" y="135"/>
                    </a:lnTo>
                    <a:lnTo>
                      <a:pt x="891" y="141"/>
                    </a:lnTo>
                    <a:lnTo>
                      <a:pt x="893" y="146"/>
                    </a:lnTo>
                    <a:lnTo>
                      <a:pt x="896" y="151"/>
                    </a:lnTo>
                    <a:lnTo>
                      <a:pt x="899" y="155"/>
                    </a:lnTo>
                    <a:lnTo>
                      <a:pt x="903" y="160"/>
                    </a:lnTo>
                    <a:lnTo>
                      <a:pt x="907" y="163"/>
                    </a:lnTo>
                    <a:lnTo>
                      <a:pt x="910" y="166"/>
                    </a:lnTo>
                    <a:lnTo>
                      <a:pt x="916" y="170"/>
                    </a:lnTo>
                    <a:lnTo>
                      <a:pt x="920" y="172"/>
                    </a:lnTo>
                    <a:lnTo>
                      <a:pt x="931" y="175"/>
                    </a:lnTo>
                    <a:lnTo>
                      <a:pt x="941" y="176"/>
                    </a:lnTo>
                    <a:lnTo>
                      <a:pt x="952" y="175"/>
                    </a:lnTo>
                    <a:lnTo>
                      <a:pt x="962" y="172"/>
                    </a:lnTo>
                    <a:lnTo>
                      <a:pt x="972" y="168"/>
                    </a:lnTo>
                    <a:lnTo>
                      <a:pt x="980" y="161"/>
                    </a:lnTo>
                    <a:lnTo>
                      <a:pt x="984" y="157"/>
                    </a:lnTo>
                    <a:lnTo>
                      <a:pt x="988" y="153"/>
                    </a:lnTo>
                    <a:lnTo>
                      <a:pt x="991" y="147"/>
                    </a:lnTo>
                    <a:lnTo>
                      <a:pt x="993" y="142"/>
                    </a:lnTo>
                    <a:lnTo>
                      <a:pt x="995" y="135"/>
                    </a:lnTo>
                    <a:lnTo>
                      <a:pt x="997" y="129"/>
                    </a:lnTo>
                    <a:lnTo>
                      <a:pt x="998" y="122"/>
                    </a:lnTo>
                    <a:lnTo>
                      <a:pt x="999" y="114"/>
                    </a:lnTo>
                    <a:lnTo>
                      <a:pt x="998" y="101"/>
                    </a:lnTo>
                    <a:lnTo>
                      <a:pt x="994" y="88"/>
                    </a:lnTo>
                    <a:lnTo>
                      <a:pt x="992" y="84"/>
                    </a:lnTo>
                    <a:lnTo>
                      <a:pt x="990" y="78"/>
                    </a:lnTo>
                    <a:lnTo>
                      <a:pt x="987" y="74"/>
                    </a:lnTo>
                    <a:lnTo>
                      <a:pt x="984" y="69"/>
                    </a:lnTo>
                    <a:lnTo>
                      <a:pt x="979" y="66"/>
                    </a:lnTo>
                    <a:lnTo>
                      <a:pt x="975" y="63"/>
                    </a:lnTo>
                    <a:lnTo>
                      <a:pt x="971" y="59"/>
                    </a:lnTo>
                    <a:lnTo>
                      <a:pt x="966" y="57"/>
                    </a:lnTo>
                    <a:lnTo>
                      <a:pt x="961" y="55"/>
                    </a:lnTo>
                    <a:lnTo>
                      <a:pt x="956" y="54"/>
                    </a:lnTo>
                    <a:lnTo>
                      <a:pt x="949" y="53"/>
                    </a:lnTo>
                    <a:lnTo>
                      <a:pt x="944" y="53"/>
                    </a:lnTo>
                    <a:close/>
                    <a:moveTo>
                      <a:pt x="943" y="69"/>
                    </a:moveTo>
                    <a:lnTo>
                      <a:pt x="947" y="69"/>
                    </a:lnTo>
                    <a:lnTo>
                      <a:pt x="951" y="71"/>
                    </a:lnTo>
                    <a:lnTo>
                      <a:pt x="956" y="72"/>
                    </a:lnTo>
                    <a:lnTo>
                      <a:pt x="959" y="73"/>
                    </a:lnTo>
                    <a:lnTo>
                      <a:pt x="964" y="78"/>
                    </a:lnTo>
                    <a:lnTo>
                      <a:pt x="970" y="84"/>
                    </a:lnTo>
                    <a:lnTo>
                      <a:pt x="973" y="92"/>
                    </a:lnTo>
                    <a:lnTo>
                      <a:pt x="975" y="98"/>
                    </a:lnTo>
                    <a:lnTo>
                      <a:pt x="977" y="106"/>
                    </a:lnTo>
                    <a:lnTo>
                      <a:pt x="977" y="114"/>
                    </a:lnTo>
                    <a:lnTo>
                      <a:pt x="976" y="124"/>
                    </a:lnTo>
                    <a:lnTo>
                      <a:pt x="975" y="133"/>
                    </a:lnTo>
                    <a:lnTo>
                      <a:pt x="972" y="141"/>
                    </a:lnTo>
                    <a:lnTo>
                      <a:pt x="967" y="147"/>
                    </a:lnTo>
                    <a:lnTo>
                      <a:pt x="962" y="153"/>
                    </a:lnTo>
                    <a:lnTo>
                      <a:pt x="957" y="156"/>
                    </a:lnTo>
                    <a:lnTo>
                      <a:pt x="950" y="159"/>
                    </a:lnTo>
                    <a:lnTo>
                      <a:pt x="943" y="160"/>
                    </a:lnTo>
                    <a:lnTo>
                      <a:pt x="935" y="159"/>
                    </a:lnTo>
                    <a:lnTo>
                      <a:pt x="929" y="156"/>
                    </a:lnTo>
                    <a:lnTo>
                      <a:pt x="922" y="153"/>
                    </a:lnTo>
                    <a:lnTo>
                      <a:pt x="918" y="147"/>
                    </a:lnTo>
                    <a:lnTo>
                      <a:pt x="913" y="141"/>
                    </a:lnTo>
                    <a:lnTo>
                      <a:pt x="910" y="133"/>
                    </a:lnTo>
                    <a:lnTo>
                      <a:pt x="908" y="124"/>
                    </a:lnTo>
                    <a:lnTo>
                      <a:pt x="908" y="115"/>
                    </a:lnTo>
                    <a:lnTo>
                      <a:pt x="908" y="106"/>
                    </a:lnTo>
                    <a:lnTo>
                      <a:pt x="910" y="98"/>
                    </a:lnTo>
                    <a:lnTo>
                      <a:pt x="912" y="91"/>
                    </a:lnTo>
                    <a:lnTo>
                      <a:pt x="917" y="84"/>
                    </a:lnTo>
                    <a:lnTo>
                      <a:pt x="921" y="77"/>
                    </a:lnTo>
                    <a:lnTo>
                      <a:pt x="927" y="73"/>
                    </a:lnTo>
                    <a:lnTo>
                      <a:pt x="934" y="71"/>
                    </a:lnTo>
                    <a:lnTo>
                      <a:pt x="943" y="69"/>
                    </a:lnTo>
                    <a:close/>
                    <a:moveTo>
                      <a:pt x="1025" y="173"/>
                    </a:moveTo>
                    <a:lnTo>
                      <a:pt x="1045" y="173"/>
                    </a:lnTo>
                    <a:lnTo>
                      <a:pt x="1045" y="111"/>
                    </a:lnTo>
                    <a:lnTo>
                      <a:pt x="1045" y="105"/>
                    </a:lnTo>
                    <a:lnTo>
                      <a:pt x="1046" y="101"/>
                    </a:lnTo>
                    <a:lnTo>
                      <a:pt x="1047" y="95"/>
                    </a:lnTo>
                    <a:lnTo>
                      <a:pt x="1049" y="90"/>
                    </a:lnTo>
                    <a:lnTo>
                      <a:pt x="1052" y="85"/>
                    </a:lnTo>
                    <a:lnTo>
                      <a:pt x="1056" y="81"/>
                    </a:lnTo>
                    <a:lnTo>
                      <a:pt x="1059" y="77"/>
                    </a:lnTo>
                    <a:lnTo>
                      <a:pt x="1064" y="75"/>
                    </a:lnTo>
                    <a:lnTo>
                      <a:pt x="1069" y="74"/>
                    </a:lnTo>
                    <a:lnTo>
                      <a:pt x="1073" y="73"/>
                    </a:lnTo>
                    <a:lnTo>
                      <a:pt x="1078" y="74"/>
                    </a:lnTo>
                    <a:lnTo>
                      <a:pt x="1081" y="74"/>
                    </a:lnTo>
                    <a:lnTo>
                      <a:pt x="1081" y="54"/>
                    </a:lnTo>
                    <a:lnTo>
                      <a:pt x="1078" y="53"/>
                    </a:lnTo>
                    <a:lnTo>
                      <a:pt x="1075" y="53"/>
                    </a:lnTo>
                    <a:lnTo>
                      <a:pt x="1070" y="54"/>
                    </a:lnTo>
                    <a:lnTo>
                      <a:pt x="1065" y="55"/>
                    </a:lnTo>
                    <a:lnTo>
                      <a:pt x="1060" y="57"/>
                    </a:lnTo>
                    <a:lnTo>
                      <a:pt x="1056" y="59"/>
                    </a:lnTo>
                    <a:lnTo>
                      <a:pt x="1052" y="64"/>
                    </a:lnTo>
                    <a:lnTo>
                      <a:pt x="1048" y="68"/>
                    </a:lnTo>
                    <a:lnTo>
                      <a:pt x="1045" y="73"/>
                    </a:lnTo>
                    <a:lnTo>
                      <a:pt x="1043" y="78"/>
                    </a:lnTo>
                    <a:lnTo>
                      <a:pt x="1042" y="78"/>
                    </a:lnTo>
                    <a:lnTo>
                      <a:pt x="1042" y="56"/>
                    </a:lnTo>
                    <a:lnTo>
                      <a:pt x="1024" y="56"/>
                    </a:lnTo>
                    <a:lnTo>
                      <a:pt x="1024" y="64"/>
                    </a:lnTo>
                    <a:lnTo>
                      <a:pt x="1025" y="73"/>
                    </a:lnTo>
                    <a:lnTo>
                      <a:pt x="1025" y="83"/>
                    </a:lnTo>
                    <a:lnTo>
                      <a:pt x="1025" y="93"/>
                    </a:lnTo>
                    <a:lnTo>
                      <a:pt x="1025" y="173"/>
                    </a:lnTo>
                    <a:close/>
                    <a:moveTo>
                      <a:pt x="1230" y="0"/>
                    </a:moveTo>
                    <a:lnTo>
                      <a:pt x="1230" y="71"/>
                    </a:lnTo>
                    <a:lnTo>
                      <a:pt x="1229" y="71"/>
                    </a:lnTo>
                    <a:lnTo>
                      <a:pt x="1227" y="67"/>
                    </a:lnTo>
                    <a:lnTo>
                      <a:pt x="1223" y="64"/>
                    </a:lnTo>
                    <a:lnTo>
                      <a:pt x="1220" y="62"/>
                    </a:lnTo>
                    <a:lnTo>
                      <a:pt x="1216" y="58"/>
                    </a:lnTo>
                    <a:lnTo>
                      <a:pt x="1211" y="56"/>
                    </a:lnTo>
                    <a:lnTo>
                      <a:pt x="1206" y="55"/>
                    </a:lnTo>
                    <a:lnTo>
                      <a:pt x="1201" y="54"/>
                    </a:lnTo>
                    <a:lnTo>
                      <a:pt x="1194" y="53"/>
                    </a:lnTo>
                    <a:lnTo>
                      <a:pt x="1189" y="53"/>
                    </a:lnTo>
                    <a:lnTo>
                      <a:pt x="1184" y="54"/>
                    </a:lnTo>
                    <a:lnTo>
                      <a:pt x="1179" y="55"/>
                    </a:lnTo>
                    <a:lnTo>
                      <a:pt x="1175" y="57"/>
                    </a:lnTo>
                    <a:lnTo>
                      <a:pt x="1166" y="63"/>
                    </a:lnTo>
                    <a:lnTo>
                      <a:pt x="1159" y="69"/>
                    </a:lnTo>
                    <a:lnTo>
                      <a:pt x="1155" y="74"/>
                    </a:lnTo>
                    <a:lnTo>
                      <a:pt x="1152" y="79"/>
                    </a:lnTo>
                    <a:lnTo>
                      <a:pt x="1150" y="84"/>
                    </a:lnTo>
                    <a:lnTo>
                      <a:pt x="1148" y="90"/>
                    </a:lnTo>
                    <a:lnTo>
                      <a:pt x="1146" y="96"/>
                    </a:lnTo>
                    <a:lnTo>
                      <a:pt x="1145" y="102"/>
                    </a:lnTo>
                    <a:lnTo>
                      <a:pt x="1143" y="110"/>
                    </a:lnTo>
                    <a:lnTo>
                      <a:pt x="1143" y="116"/>
                    </a:lnTo>
                    <a:lnTo>
                      <a:pt x="1145" y="130"/>
                    </a:lnTo>
                    <a:lnTo>
                      <a:pt x="1147" y="141"/>
                    </a:lnTo>
                    <a:lnTo>
                      <a:pt x="1151" y="151"/>
                    </a:lnTo>
                    <a:lnTo>
                      <a:pt x="1157" y="160"/>
                    </a:lnTo>
                    <a:lnTo>
                      <a:pt x="1165" y="166"/>
                    </a:lnTo>
                    <a:lnTo>
                      <a:pt x="1173" y="172"/>
                    </a:lnTo>
                    <a:lnTo>
                      <a:pt x="1177" y="173"/>
                    </a:lnTo>
                    <a:lnTo>
                      <a:pt x="1182" y="175"/>
                    </a:lnTo>
                    <a:lnTo>
                      <a:pt x="1187" y="175"/>
                    </a:lnTo>
                    <a:lnTo>
                      <a:pt x="1192" y="176"/>
                    </a:lnTo>
                    <a:lnTo>
                      <a:pt x="1199" y="175"/>
                    </a:lnTo>
                    <a:lnTo>
                      <a:pt x="1205" y="174"/>
                    </a:lnTo>
                    <a:lnTo>
                      <a:pt x="1210" y="172"/>
                    </a:lnTo>
                    <a:lnTo>
                      <a:pt x="1216" y="170"/>
                    </a:lnTo>
                    <a:lnTo>
                      <a:pt x="1221" y="166"/>
                    </a:lnTo>
                    <a:lnTo>
                      <a:pt x="1224" y="162"/>
                    </a:lnTo>
                    <a:lnTo>
                      <a:pt x="1229" y="157"/>
                    </a:lnTo>
                    <a:lnTo>
                      <a:pt x="1231" y="153"/>
                    </a:lnTo>
                    <a:lnTo>
                      <a:pt x="1232" y="153"/>
                    </a:lnTo>
                    <a:lnTo>
                      <a:pt x="1232" y="173"/>
                    </a:lnTo>
                    <a:lnTo>
                      <a:pt x="1251" y="173"/>
                    </a:lnTo>
                    <a:lnTo>
                      <a:pt x="1250" y="159"/>
                    </a:lnTo>
                    <a:lnTo>
                      <a:pt x="1250" y="143"/>
                    </a:lnTo>
                    <a:lnTo>
                      <a:pt x="1250" y="0"/>
                    </a:lnTo>
                    <a:lnTo>
                      <a:pt x="1230" y="0"/>
                    </a:lnTo>
                    <a:close/>
                    <a:moveTo>
                      <a:pt x="1230" y="124"/>
                    </a:moveTo>
                    <a:lnTo>
                      <a:pt x="1229" y="129"/>
                    </a:lnTo>
                    <a:lnTo>
                      <a:pt x="1229" y="133"/>
                    </a:lnTo>
                    <a:lnTo>
                      <a:pt x="1227" y="139"/>
                    </a:lnTo>
                    <a:lnTo>
                      <a:pt x="1224" y="144"/>
                    </a:lnTo>
                    <a:lnTo>
                      <a:pt x="1221" y="149"/>
                    </a:lnTo>
                    <a:lnTo>
                      <a:pt x="1217" y="152"/>
                    </a:lnTo>
                    <a:lnTo>
                      <a:pt x="1213" y="155"/>
                    </a:lnTo>
                    <a:lnTo>
                      <a:pt x="1208" y="157"/>
                    </a:lnTo>
                    <a:lnTo>
                      <a:pt x="1203" y="159"/>
                    </a:lnTo>
                    <a:lnTo>
                      <a:pt x="1199" y="159"/>
                    </a:lnTo>
                    <a:lnTo>
                      <a:pt x="1190" y="157"/>
                    </a:lnTo>
                    <a:lnTo>
                      <a:pt x="1183" y="155"/>
                    </a:lnTo>
                    <a:lnTo>
                      <a:pt x="1178" y="151"/>
                    </a:lnTo>
                    <a:lnTo>
                      <a:pt x="1173" y="146"/>
                    </a:lnTo>
                    <a:lnTo>
                      <a:pt x="1169" y="140"/>
                    </a:lnTo>
                    <a:lnTo>
                      <a:pt x="1166" y="132"/>
                    </a:lnTo>
                    <a:lnTo>
                      <a:pt x="1165" y="124"/>
                    </a:lnTo>
                    <a:lnTo>
                      <a:pt x="1164" y="115"/>
                    </a:lnTo>
                    <a:lnTo>
                      <a:pt x="1165" y="106"/>
                    </a:lnTo>
                    <a:lnTo>
                      <a:pt x="1166" y="97"/>
                    </a:lnTo>
                    <a:lnTo>
                      <a:pt x="1169" y="90"/>
                    </a:lnTo>
                    <a:lnTo>
                      <a:pt x="1174" y="83"/>
                    </a:lnTo>
                    <a:lnTo>
                      <a:pt x="1178" y="77"/>
                    </a:lnTo>
                    <a:lnTo>
                      <a:pt x="1184" y="73"/>
                    </a:lnTo>
                    <a:lnTo>
                      <a:pt x="1191" y="71"/>
                    </a:lnTo>
                    <a:lnTo>
                      <a:pt x="1199" y="69"/>
                    </a:lnTo>
                    <a:lnTo>
                      <a:pt x="1204" y="71"/>
                    </a:lnTo>
                    <a:lnTo>
                      <a:pt x="1209" y="72"/>
                    </a:lnTo>
                    <a:lnTo>
                      <a:pt x="1214" y="74"/>
                    </a:lnTo>
                    <a:lnTo>
                      <a:pt x="1218" y="77"/>
                    </a:lnTo>
                    <a:lnTo>
                      <a:pt x="1221" y="81"/>
                    </a:lnTo>
                    <a:lnTo>
                      <a:pt x="1224" y="85"/>
                    </a:lnTo>
                    <a:lnTo>
                      <a:pt x="1227" y="90"/>
                    </a:lnTo>
                    <a:lnTo>
                      <a:pt x="1229" y="95"/>
                    </a:lnTo>
                    <a:lnTo>
                      <a:pt x="1229" y="100"/>
                    </a:lnTo>
                    <a:lnTo>
                      <a:pt x="1230" y="104"/>
                    </a:lnTo>
                    <a:lnTo>
                      <a:pt x="1230" y="124"/>
                    </a:lnTo>
                    <a:close/>
                    <a:moveTo>
                      <a:pt x="1367" y="173"/>
                    </a:moveTo>
                    <a:lnTo>
                      <a:pt x="1365" y="160"/>
                    </a:lnTo>
                    <a:lnTo>
                      <a:pt x="1365" y="145"/>
                    </a:lnTo>
                    <a:lnTo>
                      <a:pt x="1365" y="101"/>
                    </a:lnTo>
                    <a:lnTo>
                      <a:pt x="1364" y="93"/>
                    </a:lnTo>
                    <a:lnTo>
                      <a:pt x="1363" y="84"/>
                    </a:lnTo>
                    <a:lnTo>
                      <a:pt x="1361" y="75"/>
                    </a:lnTo>
                    <a:lnTo>
                      <a:pt x="1356" y="68"/>
                    </a:lnTo>
                    <a:lnTo>
                      <a:pt x="1353" y="65"/>
                    </a:lnTo>
                    <a:lnTo>
                      <a:pt x="1351" y="62"/>
                    </a:lnTo>
                    <a:lnTo>
                      <a:pt x="1346" y="59"/>
                    </a:lnTo>
                    <a:lnTo>
                      <a:pt x="1343" y="57"/>
                    </a:lnTo>
                    <a:lnTo>
                      <a:pt x="1338" y="55"/>
                    </a:lnTo>
                    <a:lnTo>
                      <a:pt x="1334" y="54"/>
                    </a:lnTo>
                    <a:lnTo>
                      <a:pt x="1327" y="53"/>
                    </a:lnTo>
                    <a:lnTo>
                      <a:pt x="1322" y="53"/>
                    </a:lnTo>
                    <a:lnTo>
                      <a:pt x="1311" y="54"/>
                    </a:lnTo>
                    <a:lnTo>
                      <a:pt x="1301" y="56"/>
                    </a:lnTo>
                    <a:lnTo>
                      <a:pt x="1291" y="59"/>
                    </a:lnTo>
                    <a:lnTo>
                      <a:pt x="1284" y="64"/>
                    </a:lnTo>
                    <a:lnTo>
                      <a:pt x="1288" y="77"/>
                    </a:lnTo>
                    <a:lnTo>
                      <a:pt x="1295" y="74"/>
                    </a:lnTo>
                    <a:lnTo>
                      <a:pt x="1302" y="72"/>
                    </a:lnTo>
                    <a:lnTo>
                      <a:pt x="1310" y="69"/>
                    </a:lnTo>
                    <a:lnTo>
                      <a:pt x="1318" y="68"/>
                    </a:lnTo>
                    <a:lnTo>
                      <a:pt x="1326" y="69"/>
                    </a:lnTo>
                    <a:lnTo>
                      <a:pt x="1332" y="72"/>
                    </a:lnTo>
                    <a:lnTo>
                      <a:pt x="1337" y="75"/>
                    </a:lnTo>
                    <a:lnTo>
                      <a:pt x="1340" y="78"/>
                    </a:lnTo>
                    <a:lnTo>
                      <a:pt x="1342" y="83"/>
                    </a:lnTo>
                    <a:lnTo>
                      <a:pt x="1343" y="87"/>
                    </a:lnTo>
                    <a:lnTo>
                      <a:pt x="1344" y="92"/>
                    </a:lnTo>
                    <a:lnTo>
                      <a:pt x="1344" y="96"/>
                    </a:lnTo>
                    <a:lnTo>
                      <a:pt x="1344" y="98"/>
                    </a:lnTo>
                    <a:lnTo>
                      <a:pt x="1328" y="100"/>
                    </a:lnTo>
                    <a:lnTo>
                      <a:pt x="1315" y="102"/>
                    </a:lnTo>
                    <a:lnTo>
                      <a:pt x="1303" y="105"/>
                    </a:lnTo>
                    <a:lnTo>
                      <a:pt x="1294" y="110"/>
                    </a:lnTo>
                    <a:lnTo>
                      <a:pt x="1289" y="113"/>
                    </a:lnTo>
                    <a:lnTo>
                      <a:pt x="1286" y="116"/>
                    </a:lnTo>
                    <a:lnTo>
                      <a:pt x="1283" y="120"/>
                    </a:lnTo>
                    <a:lnTo>
                      <a:pt x="1281" y="123"/>
                    </a:lnTo>
                    <a:lnTo>
                      <a:pt x="1278" y="127"/>
                    </a:lnTo>
                    <a:lnTo>
                      <a:pt x="1276" y="132"/>
                    </a:lnTo>
                    <a:lnTo>
                      <a:pt x="1276" y="137"/>
                    </a:lnTo>
                    <a:lnTo>
                      <a:pt x="1275" y="142"/>
                    </a:lnTo>
                    <a:lnTo>
                      <a:pt x="1276" y="149"/>
                    </a:lnTo>
                    <a:lnTo>
                      <a:pt x="1277" y="155"/>
                    </a:lnTo>
                    <a:lnTo>
                      <a:pt x="1281" y="161"/>
                    </a:lnTo>
                    <a:lnTo>
                      <a:pt x="1284" y="165"/>
                    </a:lnTo>
                    <a:lnTo>
                      <a:pt x="1289" y="170"/>
                    </a:lnTo>
                    <a:lnTo>
                      <a:pt x="1296" y="173"/>
                    </a:lnTo>
                    <a:lnTo>
                      <a:pt x="1302" y="175"/>
                    </a:lnTo>
                    <a:lnTo>
                      <a:pt x="1311" y="176"/>
                    </a:lnTo>
                    <a:lnTo>
                      <a:pt x="1316" y="175"/>
                    </a:lnTo>
                    <a:lnTo>
                      <a:pt x="1322" y="174"/>
                    </a:lnTo>
                    <a:lnTo>
                      <a:pt x="1327" y="173"/>
                    </a:lnTo>
                    <a:lnTo>
                      <a:pt x="1331" y="171"/>
                    </a:lnTo>
                    <a:lnTo>
                      <a:pt x="1340" y="165"/>
                    </a:lnTo>
                    <a:lnTo>
                      <a:pt x="1345" y="159"/>
                    </a:lnTo>
                    <a:lnTo>
                      <a:pt x="1346" y="159"/>
                    </a:lnTo>
                    <a:lnTo>
                      <a:pt x="1348" y="173"/>
                    </a:lnTo>
                    <a:lnTo>
                      <a:pt x="1367" y="173"/>
                    </a:lnTo>
                    <a:close/>
                    <a:moveTo>
                      <a:pt x="1344" y="134"/>
                    </a:moveTo>
                    <a:lnTo>
                      <a:pt x="1344" y="137"/>
                    </a:lnTo>
                    <a:lnTo>
                      <a:pt x="1343" y="141"/>
                    </a:lnTo>
                    <a:lnTo>
                      <a:pt x="1342" y="144"/>
                    </a:lnTo>
                    <a:lnTo>
                      <a:pt x="1340" y="147"/>
                    </a:lnTo>
                    <a:lnTo>
                      <a:pt x="1337" y="151"/>
                    </a:lnTo>
                    <a:lnTo>
                      <a:pt x="1334" y="154"/>
                    </a:lnTo>
                    <a:lnTo>
                      <a:pt x="1330" y="156"/>
                    </a:lnTo>
                    <a:lnTo>
                      <a:pt x="1326" y="159"/>
                    </a:lnTo>
                    <a:lnTo>
                      <a:pt x="1322" y="160"/>
                    </a:lnTo>
                    <a:lnTo>
                      <a:pt x="1316" y="161"/>
                    </a:lnTo>
                    <a:lnTo>
                      <a:pt x="1312" y="160"/>
                    </a:lnTo>
                    <a:lnTo>
                      <a:pt x="1309" y="159"/>
                    </a:lnTo>
                    <a:lnTo>
                      <a:pt x="1305" y="157"/>
                    </a:lnTo>
                    <a:lnTo>
                      <a:pt x="1302" y="155"/>
                    </a:lnTo>
                    <a:lnTo>
                      <a:pt x="1300" y="152"/>
                    </a:lnTo>
                    <a:lnTo>
                      <a:pt x="1298" y="149"/>
                    </a:lnTo>
                    <a:lnTo>
                      <a:pt x="1297" y="145"/>
                    </a:lnTo>
                    <a:lnTo>
                      <a:pt x="1297" y="140"/>
                    </a:lnTo>
                    <a:lnTo>
                      <a:pt x="1297" y="136"/>
                    </a:lnTo>
                    <a:lnTo>
                      <a:pt x="1298" y="132"/>
                    </a:lnTo>
                    <a:lnTo>
                      <a:pt x="1299" y="129"/>
                    </a:lnTo>
                    <a:lnTo>
                      <a:pt x="1301" y="126"/>
                    </a:lnTo>
                    <a:lnTo>
                      <a:pt x="1305" y="122"/>
                    </a:lnTo>
                    <a:lnTo>
                      <a:pt x="1312" y="117"/>
                    </a:lnTo>
                    <a:lnTo>
                      <a:pt x="1319" y="115"/>
                    </a:lnTo>
                    <a:lnTo>
                      <a:pt x="1327" y="114"/>
                    </a:lnTo>
                    <a:lnTo>
                      <a:pt x="1336" y="113"/>
                    </a:lnTo>
                    <a:lnTo>
                      <a:pt x="1344" y="113"/>
                    </a:lnTo>
                    <a:lnTo>
                      <a:pt x="1344" y="134"/>
                    </a:lnTo>
                    <a:close/>
                    <a:moveTo>
                      <a:pt x="1469" y="173"/>
                    </a:moveTo>
                    <a:lnTo>
                      <a:pt x="1469" y="56"/>
                    </a:lnTo>
                    <a:lnTo>
                      <a:pt x="1448" y="56"/>
                    </a:lnTo>
                    <a:lnTo>
                      <a:pt x="1448" y="173"/>
                    </a:lnTo>
                    <a:lnTo>
                      <a:pt x="1469" y="173"/>
                    </a:lnTo>
                    <a:close/>
                    <a:moveTo>
                      <a:pt x="1459" y="9"/>
                    </a:moveTo>
                    <a:lnTo>
                      <a:pt x="1453" y="10"/>
                    </a:lnTo>
                    <a:lnTo>
                      <a:pt x="1449" y="13"/>
                    </a:lnTo>
                    <a:lnTo>
                      <a:pt x="1447" y="17"/>
                    </a:lnTo>
                    <a:lnTo>
                      <a:pt x="1446" y="23"/>
                    </a:lnTo>
                    <a:lnTo>
                      <a:pt x="1447" y="28"/>
                    </a:lnTo>
                    <a:lnTo>
                      <a:pt x="1449" y="32"/>
                    </a:lnTo>
                    <a:lnTo>
                      <a:pt x="1453" y="35"/>
                    </a:lnTo>
                    <a:lnTo>
                      <a:pt x="1458" y="36"/>
                    </a:lnTo>
                    <a:lnTo>
                      <a:pt x="1463" y="35"/>
                    </a:lnTo>
                    <a:lnTo>
                      <a:pt x="1467" y="32"/>
                    </a:lnTo>
                    <a:lnTo>
                      <a:pt x="1471" y="28"/>
                    </a:lnTo>
                    <a:lnTo>
                      <a:pt x="1472" y="23"/>
                    </a:lnTo>
                    <a:lnTo>
                      <a:pt x="1471" y="17"/>
                    </a:lnTo>
                    <a:lnTo>
                      <a:pt x="1467" y="13"/>
                    </a:lnTo>
                    <a:lnTo>
                      <a:pt x="1464" y="10"/>
                    </a:lnTo>
                    <a:lnTo>
                      <a:pt x="1459" y="9"/>
                    </a:lnTo>
                    <a:close/>
                    <a:moveTo>
                      <a:pt x="1503" y="173"/>
                    </a:moveTo>
                    <a:lnTo>
                      <a:pt x="1524" y="173"/>
                    </a:lnTo>
                    <a:lnTo>
                      <a:pt x="1524" y="103"/>
                    </a:lnTo>
                    <a:lnTo>
                      <a:pt x="1525" y="97"/>
                    </a:lnTo>
                    <a:lnTo>
                      <a:pt x="1526" y="93"/>
                    </a:lnTo>
                    <a:lnTo>
                      <a:pt x="1527" y="88"/>
                    </a:lnTo>
                    <a:lnTo>
                      <a:pt x="1529" y="84"/>
                    </a:lnTo>
                    <a:lnTo>
                      <a:pt x="1532" y="81"/>
                    </a:lnTo>
                    <a:lnTo>
                      <a:pt x="1535" y="77"/>
                    </a:lnTo>
                    <a:lnTo>
                      <a:pt x="1540" y="75"/>
                    </a:lnTo>
                    <a:lnTo>
                      <a:pt x="1544" y="73"/>
                    </a:lnTo>
                    <a:lnTo>
                      <a:pt x="1548" y="72"/>
                    </a:lnTo>
                    <a:lnTo>
                      <a:pt x="1554" y="71"/>
                    </a:lnTo>
                    <a:lnTo>
                      <a:pt x="1560" y="72"/>
                    </a:lnTo>
                    <a:lnTo>
                      <a:pt x="1566" y="74"/>
                    </a:lnTo>
                    <a:lnTo>
                      <a:pt x="1570" y="77"/>
                    </a:lnTo>
                    <a:lnTo>
                      <a:pt x="1574" y="81"/>
                    </a:lnTo>
                    <a:lnTo>
                      <a:pt x="1577" y="86"/>
                    </a:lnTo>
                    <a:lnTo>
                      <a:pt x="1579" y="92"/>
                    </a:lnTo>
                    <a:lnTo>
                      <a:pt x="1580" y="98"/>
                    </a:lnTo>
                    <a:lnTo>
                      <a:pt x="1580" y="105"/>
                    </a:lnTo>
                    <a:lnTo>
                      <a:pt x="1580" y="173"/>
                    </a:lnTo>
                    <a:lnTo>
                      <a:pt x="1600" y="173"/>
                    </a:lnTo>
                    <a:lnTo>
                      <a:pt x="1600" y="103"/>
                    </a:lnTo>
                    <a:lnTo>
                      <a:pt x="1600" y="96"/>
                    </a:lnTo>
                    <a:lnTo>
                      <a:pt x="1599" y="90"/>
                    </a:lnTo>
                    <a:lnTo>
                      <a:pt x="1598" y="84"/>
                    </a:lnTo>
                    <a:lnTo>
                      <a:pt x="1596" y="78"/>
                    </a:lnTo>
                    <a:lnTo>
                      <a:pt x="1592" y="69"/>
                    </a:lnTo>
                    <a:lnTo>
                      <a:pt x="1586" y="63"/>
                    </a:lnTo>
                    <a:lnTo>
                      <a:pt x="1580" y="58"/>
                    </a:lnTo>
                    <a:lnTo>
                      <a:pt x="1573" y="55"/>
                    </a:lnTo>
                    <a:lnTo>
                      <a:pt x="1567" y="54"/>
                    </a:lnTo>
                    <a:lnTo>
                      <a:pt x="1560" y="53"/>
                    </a:lnTo>
                    <a:lnTo>
                      <a:pt x="1554" y="54"/>
                    </a:lnTo>
                    <a:lnTo>
                      <a:pt x="1547" y="55"/>
                    </a:lnTo>
                    <a:lnTo>
                      <a:pt x="1542" y="57"/>
                    </a:lnTo>
                    <a:lnTo>
                      <a:pt x="1537" y="59"/>
                    </a:lnTo>
                    <a:lnTo>
                      <a:pt x="1532" y="63"/>
                    </a:lnTo>
                    <a:lnTo>
                      <a:pt x="1528" y="67"/>
                    </a:lnTo>
                    <a:lnTo>
                      <a:pt x="1525" y="71"/>
                    </a:lnTo>
                    <a:lnTo>
                      <a:pt x="1523" y="75"/>
                    </a:lnTo>
                    <a:lnTo>
                      <a:pt x="1521" y="75"/>
                    </a:lnTo>
                    <a:lnTo>
                      <a:pt x="1520" y="56"/>
                    </a:lnTo>
                    <a:lnTo>
                      <a:pt x="1502" y="56"/>
                    </a:lnTo>
                    <a:lnTo>
                      <a:pt x="1503" y="71"/>
                    </a:lnTo>
                    <a:lnTo>
                      <a:pt x="1503" y="87"/>
                    </a:lnTo>
                    <a:lnTo>
                      <a:pt x="1503" y="173"/>
                    </a:lnTo>
                    <a:close/>
                    <a:moveTo>
                      <a:pt x="1682" y="53"/>
                    </a:moveTo>
                    <a:lnTo>
                      <a:pt x="1672" y="54"/>
                    </a:lnTo>
                    <a:lnTo>
                      <a:pt x="1661" y="57"/>
                    </a:lnTo>
                    <a:lnTo>
                      <a:pt x="1655" y="59"/>
                    </a:lnTo>
                    <a:lnTo>
                      <a:pt x="1651" y="63"/>
                    </a:lnTo>
                    <a:lnTo>
                      <a:pt x="1647" y="66"/>
                    </a:lnTo>
                    <a:lnTo>
                      <a:pt x="1642" y="69"/>
                    </a:lnTo>
                    <a:lnTo>
                      <a:pt x="1639" y="74"/>
                    </a:lnTo>
                    <a:lnTo>
                      <a:pt x="1636" y="78"/>
                    </a:lnTo>
                    <a:lnTo>
                      <a:pt x="1633" y="84"/>
                    </a:lnTo>
                    <a:lnTo>
                      <a:pt x="1631" y="90"/>
                    </a:lnTo>
                    <a:lnTo>
                      <a:pt x="1628" y="95"/>
                    </a:lnTo>
                    <a:lnTo>
                      <a:pt x="1627" y="102"/>
                    </a:lnTo>
                    <a:lnTo>
                      <a:pt x="1626" y="108"/>
                    </a:lnTo>
                    <a:lnTo>
                      <a:pt x="1626" y="115"/>
                    </a:lnTo>
                    <a:lnTo>
                      <a:pt x="1626" y="122"/>
                    </a:lnTo>
                    <a:lnTo>
                      <a:pt x="1627" y="129"/>
                    </a:lnTo>
                    <a:lnTo>
                      <a:pt x="1628" y="135"/>
                    </a:lnTo>
                    <a:lnTo>
                      <a:pt x="1631" y="141"/>
                    </a:lnTo>
                    <a:lnTo>
                      <a:pt x="1633" y="146"/>
                    </a:lnTo>
                    <a:lnTo>
                      <a:pt x="1635" y="151"/>
                    </a:lnTo>
                    <a:lnTo>
                      <a:pt x="1638" y="155"/>
                    </a:lnTo>
                    <a:lnTo>
                      <a:pt x="1641" y="160"/>
                    </a:lnTo>
                    <a:lnTo>
                      <a:pt x="1646" y="163"/>
                    </a:lnTo>
                    <a:lnTo>
                      <a:pt x="1650" y="166"/>
                    </a:lnTo>
                    <a:lnTo>
                      <a:pt x="1654" y="170"/>
                    </a:lnTo>
                    <a:lnTo>
                      <a:pt x="1659" y="172"/>
                    </a:lnTo>
                    <a:lnTo>
                      <a:pt x="1669" y="175"/>
                    </a:lnTo>
                    <a:lnTo>
                      <a:pt x="1680" y="176"/>
                    </a:lnTo>
                    <a:lnTo>
                      <a:pt x="1691" y="175"/>
                    </a:lnTo>
                    <a:lnTo>
                      <a:pt x="1701" y="172"/>
                    </a:lnTo>
                    <a:lnTo>
                      <a:pt x="1710" y="168"/>
                    </a:lnTo>
                    <a:lnTo>
                      <a:pt x="1719" y="161"/>
                    </a:lnTo>
                    <a:lnTo>
                      <a:pt x="1723" y="157"/>
                    </a:lnTo>
                    <a:lnTo>
                      <a:pt x="1727" y="153"/>
                    </a:lnTo>
                    <a:lnTo>
                      <a:pt x="1730" y="147"/>
                    </a:lnTo>
                    <a:lnTo>
                      <a:pt x="1732" y="142"/>
                    </a:lnTo>
                    <a:lnTo>
                      <a:pt x="1734" y="135"/>
                    </a:lnTo>
                    <a:lnTo>
                      <a:pt x="1736" y="129"/>
                    </a:lnTo>
                    <a:lnTo>
                      <a:pt x="1737" y="122"/>
                    </a:lnTo>
                    <a:lnTo>
                      <a:pt x="1737" y="114"/>
                    </a:lnTo>
                    <a:lnTo>
                      <a:pt x="1736" y="101"/>
                    </a:lnTo>
                    <a:lnTo>
                      <a:pt x="1733" y="88"/>
                    </a:lnTo>
                    <a:lnTo>
                      <a:pt x="1731" y="84"/>
                    </a:lnTo>
                    <a:lnTo>
                      <a:pt x="1729" y="78"/>
                    </a:lnTo>
                    <a:lnTo>
                      <a:pt x="1726" y="74"/>
                    </a:lnTo>
                    <a:lnTo>
                      <a:pt x="1722" y="69"/>
                    </a:lnTo>
                    <a:lnTo>
                      <a:pt x="1718" y="66"/>
                    </a:lnTo>
                    <a:lnTo>
                      <a:pt x="1715" y="63"/>
                    </a:lnTo>
                    <a:lnTo>
                      <a:pt x="1709" y="59"/>
                    </a:lnTo>
                    <a:lnTo>
                      <a:pt x="1705" y="57"/>
                    </a:lnTo>
                    <a:lnTo>
                      <a:pt x="1700" y="55"/>
                    </a:lnTo>
                    <a:lnTo>
                      <a:pt x="1694" y="54"/>
                    </a:lnTo>
                    <a:lnTo>
                      <a:pt x="1689" y="53"/>
                    </a:lnTo>
                    <a:lnTo>
                      <a:pt x="1682" y="53"/>
                    </a:lnTo>
                    <a:close/>
                    <a:moveTo>
                      <a:pt x="1682" y="69"/>
                    </a:moveTo>
                    <a:lnTo>
                      <a:pt x="1687" y="69"/>
                    </a:lnTo>
                    <a:lnTo>
                      <a:pt x="1691" y="71"/>
                    </a:lnTo>
                    <a:lnTo>
                      <a:pt x="1694" y="72"/>
                    </a:lnTo>
                    <a:lnTo>
                      <a:pt x="1697" y="73"/>
                    </a:lnTo>
                    <a:lnTo>
                      <a:pt x="1704" y="78"/>
                    </a:lnTo>
                    <a:lnTo>
                      <a:pt x="1708" y="84"/>
                    </a:lnTo>
                    <a:lnTo>
                      <a:pt x="1712" y="92"/>
                    </a:lnTo>
                    <a:lnTo>
                      <a:pt x="1715" y="98"/>
                    </a:lnTo>
                    <a:lnTo>
                      <a:pt x="1716" y="106"/>
                    </a:lnTo>
                    <a:lnTo>
                      <a:pt x="1716" y="114"/>
                    </a:lnTo>
                    <a:lnTo>
                      <a:pt x="1716" y="124"/>
                    </a:lnTo>
                    <a:lnTo>
                      <a:pt x="1714" y="133"/>
                    </a:lnTo>
                    <a:lnTo>
                      <a:pt x="1710" y="141"/>
                    </a:lnTo>
                    <a:lnTo>
                      <a:pt x="1706" y="147"/>
                    </a:lnTo>
                    <a:lnTo>
                      <a:pt x="1701" y="153"/>
                    </a:lnTo>
                    <a:lnTo>
                      <a:pt x="1695" y="156"/>
                    </a:lnTo>
                    <a:lnTo>
                      <a:pt x="1689" y="159"/>
                    </a:lnTo>
                    <a:lnTo>
                      <a:pt x="1681" y="160"/>
                    </a:lnTo>
                    <a:lnTo>
                      <a:pt x="1675" y="159"/>
                    </a:lnTo>
                    <a:lnTo>
                      <a:pt x="1667" y="156"/>
                    </a:lnTo>
                    <a:lnTo>
                      <a:pt x="1662" y="153"/>
                    </a:lnTo>
                    <a:lnTo>
                      <a:pt x="1656" y="147"/>
                    </a:lnTo>
                    <a:lnTo>
                      <a:pt x="1652" y="141"/>
                    </a:lnTo>
                    <a:lnTo>
                      <a:pt x="1650" y="133"/>
                    </a:lnTo>
                    <a:lnTo>
                      <a:pt x="1648" y="124"/>
                    </a:lnTo>
                    <a:lnTo>
                      <a:pt x="1647" y="115"/>
                    </a:lnTo>
                    <a:lnTo>
                      <a:pt x="1648" y="106"/>
                    </a:lnTo>
                    <a:lnTo>
                      <a:pt x="1649" y="98"/>
                    </a:lnTo>
                    <a:lnTo>
                      <a:pt x="1651" y="91"/>
                    </a:lnTo>
                    <a:lnTo>
                      <a:pt x="1655" y="84"/>
                    </a:lnTo>
                    <a:lnTo>
                      <a:pt x="1660" y="77"/>
                    </a:lnTo>
                    <a:lnTo>
                      <a:pt x="1666" y="73"/>
                    </a:lnTo>
                    <a:lnTo>
                      <a:pt x="1674" y="71"/>
                    </a:lnTo>
                    <a:lnTo>
                      <a:pt x="1682" y="69"/>
                    </a:lnTo>
                    <a:close/>
                    <a:moveTo>
                      <a:pt x="1748" y="56"/>
                    </a:moveTo>
                    <a:lnTo>
                      <a:pt x="1791" y="173"/>
                    </a:lnTo>
                    <a:lnTo>
                      <a:pt x="1811" y="173"/>
                    </a:lnTo>
                    <a:lnTo>
                      <a:pt x="1856" y="56"/>
                    </a:lnTo>
                    <a:lnTo>
                      <a:pt x="1835" y="56"/>
                    </a:lnTo>
                    <a:lnTo>
                      <a:pt x="1812" y="122"/>
                    </a:lnTo>
                    <a:lnTo>
                      <a:pt x="1807" y="137"/>
                    </a:lnTo>
                    <a:lnTo>
                      <a:pt x="1802" y="152"/>
                    </a:lnTo>
                    <a:lnTo>
                      <a:pt x="1801" y="152"/>
                    </a:lnTo>
                    <a:lnTo>
                      <a:pt x="1798" y="137"/>
                    </a:lnTo>
                    <a:lnTo>
                      <a:pt x="1793" y="122"/>
                    </a:lnTo>
                    <a:lnTo>
                      <a:pt x="1770" y="56"/>
                    </a:lnTo>
                    <a:lnTo>
                      <a:pt x="1748" y="56"/>
                    </a:lnTo>
                    <a:close/>
                    <a:moveTo>
                      <a:pt x="1957" y="173"/>
                    </a:moveTo>
                    <a:lnTo>
                      <a:pt x="1955" y="160"/>
                    </a:lnTo>
                    <a:lnTo>
                      <a:pt x="1955" y="145"/>
                    </a:lnTo>
                    <a:lnTo>
                      <a:pt x="1955" y="101"/>
                    </a:lnTo>
                    <a:lnTo>
                      <a:pt x="1955" y="93"/>
                    </a:lnTo>
                    <a:lnTo>
                      <a:pt x="1952" y="84"/>
                    </a:lnTo>
                    <a:lnTo>
                      <a:pt x="1950" y="75"/>
                    </a:lnTo>
                    <a:lnTo>
                      <a:pt x="1946" y="68"/>
                    </a:lnTo>
                    <a:lnTo>
                      <a:pt x="1944" y="65"/>
                    </a:lnTo>
                    <a:lnTo>
                      <a:pt x="1940" y="62"/>
                    </a:lnTo>
                    <a:lnTo>
                      <a:pt x="1937" y="59"/>
                    </a:lnTo>
                    <a:lnTo>
                      <a:pt x="1933" y="57"/>
                    </a:lnTo>
                    <a:lnTo>
                      <a:pt x="1929" y="55"/>
                    </a:lnTo>
                    <a:lnTo>
                      <a:pt x="1923" y="54"/>
                    </a:lnTo>
                    <a:lnTo>
                      <a:pt x="1918" y="53"/>
                    </a:lnTo>
                    <a:lnTo>
                      <a:pt x="1911" y="53"/>
                    </a:lnTo>
                    <a:lnTo>
                      <a:pt x="1901" y="54"/>
                    </a:lnTo>
                    <a:lnTo>
                      <a:pt x="1891" y="56"/>
                    </a:lnTo>
                    <a:lnTo>
                      <a:pt x="1881" y="59"/>
                    </a:lnTo>
                    <a:lnTo>
                      <a:pt x="1874" y="64"/>
                    </a:lnTo>
                    <a:lnTo>
                      <a:pt x="1879" y="77"/>
                    </a:lnTo>
                    <a:lnTo>
                      <a:pt x="1885" y="74"/>
                    </a:lnTo>
                    <a:lnTo>
                      <a:pt x="1892" y="72"/>
                    </a:lnTo>
                    <a:lnTo>
                      <a:pt x="1901" y="69"/>
                    </a:lnTo>
                    <a:lnTo>
                      <a:pt x="1908" y="68"/>
                    </a:lnTo>
                    <a:lnTo>
                      <a:pt x="1916" y="69"/>
                    </a:lnTo>
                    <a:lnTo>
                      <a:pt x="1922" y="72"/>
                    </a:lnTo>
                    <a:lnTo>
                      <a:pt x="1926" y="75"/>
                    </a:lnTo>
                    <a:lnTo>
                      <a:pt x="1930" y="78"/>
                    </a:lnTo>
                    <a:lnTo>
                      <a:pt x="1932" y="83"/>
                    </a:lnTo>
                    <a:lnTo>
                      <a:pt x="1933" y="87"/>
                    </a:lnTo>
                    <a:lnTo>
                      <a:pt x="1934" y="92"/>
                    </a:lnTo>
                    <a:lnTo>
                      <a:pt x="1934" y="96"/>
                    </a:lnTo>
                    <a:lnTo>
                      <a:pt x="1934" y="98"/>
                    </a:lnTo>
                    <a:lnTo>
                      <a:pt x="1919" y="100"/>
                    </a:lnTo>
                    <a:lnTo>
                      <a:pt x="1905" y="102"/>
                    </a:lnTo>
                    <a:lnTo>
                      <a:pt x="1893" y="105"/>
                    </a:lnTo>
                    <a:lnTo>
                      <a:pt x="1883" y="110"/>
                    </a:lnTo>
                    <a:lnTo>
                      <a:pt x="1879" y="113"/>
                    </a:lnTo>
                    <a:lnTo>
                      <a:pt x="1876" y="116"/>
                    </a:lnTo>
                    <a:lnTo>
                      <a:pt x="1872" y="120"/>
                    </a:lnTo>
                    <a:lnTo>
                      <a:pt x="1870" y="123"/>
                    </a:lnTo>
                    <a:lnTo>
                      <a:pt x="1868" y="127"/>
                    </a:lnTo>
                    <a:lnTo>
                      <a:pt x="1867" y="132"/>
                    </a:lnTo>
                    <a:lnTo>
                      <a:pt x="1866" y="137"/>
                    </a:lnTo>
                    <a:lnTo>
                      <a:pt x="1866" y="142"/>
                    </a:lnTo>
                    <a:lnTo>
                      <a:pt x="1866" y="149"/>
                    </a:lnTo>
                    <a:lnTo>
                      <a:pt x="1868" y="155"/>
                    </a:lnTo>
                    <a:lnTo>
                      <a:pt x="1870" y="161"/>
                    </a:lnTo>
                    <a:lnTo>
                      <a:pt x="1875" y="165"/>
                    </a:lnTo>
                    <a:lnTo>
                      <a:pt x="1879" y="170"/>
                    </a:lnTo>
                    <a:lnTo>
                      <a:pt x="1885" y="173"/>
                    </a:lnTo>
                    <a:lnTo>
                      <a:pt x="1892" y="175"/>
                    </a:lnTo>
                    <a:lnTo>
                      <a:pt x="1901" y="176"/>
                    </a:lnTo>
                    <a:lnTo>
                      <a:pt x="1906" y="175"/>
                    </a:lnTo>
                    <a:lnTo>
                      <a:pt x="1911" y="174"/>
                    </a:lnTo>
                    <a:lnTo>
                      <a:pt x="1917" y="173"/>
                    </a:lnTo>
                    <a:lnTo>
                      <a:pt x="1921" y="171"/>
                    </a:lnTo>
                    <a:lnTo>
                      <a:pt x="1930" y="165"/>
                    </a:lnTo>
                    <a:lnTo>
                      <a:pt x="1935" y="159"/>
                    </a:lnTo>
                    <a:lnTo>
                      <a:pt x="1936" y="159"/>
                    </a:lnTo>
                    <a:lnTo>
                      <a:pt x="1937" y="173"/>
                    </a:lnTo>
                    <a:lnTo>
                      <a:pt x="1957" y="173"/>
                    </a:lnTo>
                    <a:close/>
                    <a:moveTo>
                      <a:pt x="1935" y="134"/>
                    </a:moveTo>
                    <a:lnTo>
                      <a:pt x="1934" y="137"/>
                    </a:lnTo>
                    <a:lnTo>
                      <a:pt x="1933" y="141"/>
                    </a:lnTo>
                    <a:lnTo>
                      <a:pt x="1932" y="144"/>
                    </a:lnTo>
                    <a:lnTo>
                      <a:pt x="1930" y="147"/>
                    </a:lnTo>
                    <a:lnTo>
                      <a:pt x="1928" y="151"/>
                    </a:lnTo>
                    <a:lnTo>
                      <a:pt x="1924" y="154"/>
                    </a:lnTo>
                    <a:lnTo>
                      <a:pt x="1920" y="156"/>
                    </a:lnTo>
                    <a:lnTo>
                      <a:pt x="1916" y="159"/>
                    </a:lnTo>
                    <a:lnTo>
                      <a:pt x="1911" y="160"/>
                    </a:lnTo>
                    <a:lnTo>
                      <a:pt x="1906" y="161"/>
                    </a:lnTo>
                    <a:lnTo>
                      <a:pt x="1902" y="160"/>
                    </a:lnTo>
                    <a:lnTo>
                      <a:pt x="1898" y="159"/>
                    </a:lnTo>
                    <a:lnTo>
                      <a:pt x="1895" y="157"/>
                    </a:lnTo>
                    <a:lnTo>
                      <a:pt x="1892" y="155"/>
                    </a:lnTo>
                    <a:lnTo>
                      <a:pt x="1890" y="152"/>
                    </a:lnTo>
                    <a:lnTo>
                      <a:pt x="1888" y="149"/>
                    </a:lnTo>
                    <a:lnTo>
                      <a:pt x="1886" y="145"/>
                    </a:lnTo>
                    <a:lnTo>
                      <a:pt x="1886" y="140"/>
                    </a:lnTo>
                    <a:lnTo>
                      <a:pt x="1886" y="136"/>
                    </a:lnTo>
                    <a:lnTo>
                      <a:pt x="1888" y="132"/>
                    </a:lnTo>
                    <a:lnTo>
                      <a:pt x="1889" y="129"/>
                    </a:lnTo>
                    <a:lnTo>
                      <a:pt x="1891" y="126"/>
                    </a:lnTo>
                    <a:lnTo>
                      <a:pt x="1895" y="122"/>
                    </a:lnTo>
                    <a:lnTo>
                      <a:pt x="1902" y="117"/>
                    </a:lnTo>
                    <a:lnTo>
                      <a:pt x="1909" y="115"/>
                    </a:lnTo>
                    <a:lnTo>
                      <a:pt x="1918" y="114"/>
                    </a:lnTo>
                    <a:lnTo>
                      <a:pt x="1926" y="113"/>
                    </a:lnTo>
                    <a:lnTo>
                      <a:pt x="1935" y="113"/>
                    </a:lnTo>
                    <a:lnTo>
                      <a:pt x="1935" y="134"/>
                    </a:lnTo>
                    <a:close/>
                    <a:moveTo>
                      <a:pt x="2066" y="153"/>
                    </a:moveTo>
                    <a:lnTo>
                      <a:pt x="2061" y="155"/>
                    </a:lnTo>
                    <a:lnTo>
                      <a:pt x="2055" y="156"/>
                    </a:lnTo>
                    <a:lnTo>
                      <a:pt x="2048" y="159"/>
                    </a:lnTo>
                    <a:lnTo>
                      <a:pt x="2041" y="159"/>
                    </a:lnTo>
                    <a:lnTo>
                      <a:pt x="2032" y="157"/>
                    </a:lnTo>
                    <a:lnTo>
                      <a:pt x="2025" y="155"/>
                    </a:lnTo>
                    <a:lnTo>
                      <a:pt x="2018" y="152"/>
                    </a:lnTo>
                    <a:lnTo>
                      <a:pt x="2012" y="147"/>
                    </a:lnTo>
                    <a:lnTo>
                      <a:pt x="2007" y="141"/>
                    </a:lnTo>
                    <a:lnTo>
                      <a:pt x="2004" y="133"/>
                    </a:lnTo>
                    <a:lnTo>
                      <a:pt x="2002" y="124"/>
                    </a:lnTo>
                    <a:lnTo>
                      <a:pt x="2001" y="115"/>
                    </a:lnTo>
                    <a:lnTo>
                      <a:pt x="2001" y="106"/>
                    </a:lnTo>
                    <a:lnTo>
                      <a:pt x="2003" y="97"/>
                    </a:lnTo>
                    <a:lnTo>
                      <a:pt x="2006" y="90"/>
                    </a:lnTo>
                    <a:lnTo>
                      <a:pt x="2011" y="83"/>
                    </a:lnTo>
                    <a:lnTo>
                      <a:pt x="2017" y="78"/>
                    </a:lnTo>
                    <a:lnTo>
                      <a:pt x="2024" y="74"/>
                    </a:lnTo>
                    <a:lnTo>
                      <a:pt x="2032" y="72"/>
                    </a:lnTo>
                    <a:lnTo>
                      <a:pt x="2041" y="71"/>
                    </a:lnTo>
                    <a:lnTo>
                      <a:pt x="2048" y="71"/>
                    </a:lnTo>
                    <a:lnTo>
                      <a:pt x="2056" y="72"/>
                    </a:lnTo>
                    <a:lnTo>
                      <a:pt x="2061" y="74"/>
                    </a:lnTo>
                    <a:lnTo>
                      <a:pt x="2065" y="76"/>
                    </a:lnTo>
                    <a:lnTo>
                      <a:pt x="2070" y="59"/>
                    </a:lnTo>
                    <a:lnTo>
                      <a:pt x="2065" y="57"/>
                    </a:lnTo>
                    <a:lnTo>
                      <a:pt x="2058" y="55"/>
                    </a:lnTo>
                    <a:lnTo>
                      <a:pt x="2050" y="54"/>
                    </a:lnTo>
                    <a:lnTo>
                      <a:pt x="2041" y="53"/>
                    </a:lnTo>
                    <a:lnTo>
                      <a:pt x="2034" y="54"/>
                    </a:lnTo>
                    <a:lnTo>
                      <a:pt x="2028" y="55"/>
                    </a:lnTo>
                    <a:lnTo>
                      <a:pt x="2021" y="56"/>
                    </a:lnTo>
                    <a:lnTo>
                      <a:pt x="2016" y="58"/>
                    </a:lnTo>
                    <a:lnTo>
                      <a:pt x="2011" y="61"/>
                    </a:lnTo>
                    <a:lnTo>
                      <a:pt x="2005" y="64"/>
                    </a:lnTo>
                    <a:lnTo>
                      <a:pt x="2001" y="67"/>
                    </a:lnTo>
                    <a:lnTo>
                      <a:pt x="1997" y="71"/>
                    </a:lnTo>
                    <a:lnTo>
                      <a:pt x="1992" y="75"/>
                    </a:lnTo>
                    <a:lnTo>
                      <a:pt x="1989" y="81"/>
                    </a:lnTo>
                    <a:lnTo>
                      <a:pt x="1987" y="85"/>
                    </a:lnTo>
                    <a:lnTo>
                      <a:pt x="1984" y="91"/>
                    </a:lnTo>
                    <a:lnTo>
                      <a:pt x="1983" y="96"/>
                    </a:lnTo>
                    <a:lnTo>
                      <a:pt x="1980" y="103"/>
                    </a:lnTo>
                    <a:lnTo>
                      <a:pt x="1980" y="110"/>
                    </a:lnTo>
                    <a:lnTo>
                      <a:pt x="1979" y="116"/>
                    </a:lnTo>
                    <a:lnTo>
                      <a:pt x="1980" y="127"/>
                    </a:lnTo>
                    <a:lnTo>
                      <a:pt x="1984" y="139"/>
                    </a:lnTo>
                    <a:lnTo>
                      <a:pt x="1987" y="147"/>
                    </a:lnTo>
                    <a:lnTo>
                      <a:pt x="1992" y="156"/>
                    </a:lnTo>
                    <a:lnTo>
                      <a:pt x="2000" y="163"/>
                    </a:lnTo>
                    <a:lnTo>
                      <a:pt x="2007" y="169"/>
                    </a:lnTo>
                    <a:lnTo>
                      <a:pt x="2017" y="173"/>
                    </a:lnTo>
                    <a:lnTo>
                      <a:pt x="2028" y="175"/>
                    </a:lnTo>
                    <a:lnTo>
                      <a:pt x="2017" y="194"/>
                    </a:lnTo>
                    <a:lnTo>
                      <a:pt x="2025" y="195"/>
                    </a:lnTo>
                    <a:lnTo>
                      <a:pt x="2031" y="196"/>
                    </a:lnTo>
                    <a:lnTo>
                      <a:pt x="2033" y="199"/>
                    </a:lnTo>
                    <a:lnTo>
                      <a:pt x="2034" y="200"/>
                    </a:lnTo>
                    <a:lnTo>
                      <a:pt x="2036" y="202"/>
                    </a:lnTo>
                    <a:lnTo>
                      <a:pt x="2036" y="204"/>
                    </a:lnTo>
                    <a:lnTo>
                      <a:pt x="2036" y="208"/>
                    </a:lnTo>
                    <a:lnTo>
                      <a:pt x="2033" y="210"/>
                    </a:lnTo>
                    <a:lnTo>
                      <a:pt x="2030" y="211"/>
                    </a:lnTo>
                    <a:lnTo>
                      <a:pt x="2026" y="212"/>
                    </a:lnTo>
                    <a:lnTo>
                      <a:pt x="2019" y="211"/>
                    </a:lnTo>
                    <a:lnTo>
                      <a:pt x="2013" y="209"/>
                    </a:lnTo>
                    <a:lnTo>
                      <a:pt x="2010" y="220"/>
                    </a:lnTo>
                    <a:lnTo>
                      <a:pt x="2017" y="222"/>
                    </a:lnTo>
                    <a:lnTo>
                      <a:pt x="2026" y="223"/>
                    </a:lnTo>
                    <a:lnTo>
                      <a:pt x="2030" y="223"/>
                    </a:lnTo>
                    <a:lnTo>
                      <a:pt x="2036" y="222"/>
                    </a:lnTo>
                    <a:lnTo>
                      <a:pt x="2039" y="221"/>
                    </a:lnTo>
                    <a:lnTo>
                      <a:pt x="2043" y="219"/>
                    </a:lnTo>
                    <a:lnTo>
                      <a:pt x="2046" y="217"/>
                    </a:lnTo>
                    <a:lnTo>
                      <a:pt x="2048" y="213"/>
                    </a:lnTo>
                    <a:lnTo>
                      <a:pt x="2050" y="209"/>
                    </a:lnTo>
                    <a:lnTo>
                      <a:pt x="2051" y="203"/>
                    </a:lnTo>
                    <a:lnTo>
                      <a:pt x="2050" y="200"/>
                    </a:lnTo>
                    <a:lnTo>
                      <a:pt x="2048" y="196"/>
                    </a:lnTo>
                    <a:lnTo>
                      <a:pt x="2047" y="194"/>
                    </a:lnTo>
                    <a:lnTo>
                      <a:pt x="2045" y="191"/>
                    </a:lnTo>
                    <a:lnTo>
                      <a:pt x="2040" y="188"/>
                    </a:lnTo>
                    <a:lnTo>
                      <a:pt x="2033" y="185"/>
                    </a:lnTo>
                    <a:lnTo>
                      <a:pt x="2040" y="175"/>
                    </a:lnTo>
                    <a:lnTo>
                      <a:pt x="2050" y="175"/>
                    </a:lnTo>
                    <a:lnTo>
                      <a:pt x="2058" y="173"/>
                    </a:lnTo>
                    <a:lnTo>
                      <a:pt x="2065" y="171"/>
                    </a:lnTo>
                    <a:lnTo>
                      <a:pt x="2070" y="169"/>
                    </a:lnTo>
                    <a:lnTo>
                      <a:pt x="2066" y="153"/>
                    </a:lnTo>
                    <a:close/>
                    <a:moveTo>
                      <a:pt x="2176" y="173"/>
                    </a:moveTo>
                    <a:lnTo>
                      <a:pt x="2174" y="160"/>
                    </a:lnTo>
                    <a:lnTo>
                      <a:pt x="2174" y="145"/>
                    </a:lnTo>
                    <a:lnTo>
                      <a:pt x="2174" y="101"/>
                    </a:lnTo>
                    <a:lnTo>
                      <a:pt x="2173" y="93"/>
                    </a:lnTo>
                    <a:lnTo>
                      <a:pt x="2172" y="84"/>
                    </a:lnTo>
                    <a:lnTo>
                      <a:pt x="2169" y="75"/>
                    </a:lnTo>
                    <a:lnTo>
                      <a:pt x="2165" y="68"/>
                    </a:lnTo>
                    <a:lnTo>
                      <a:pt x="2162" y="65"/>
                    </a:lnTo>
                    <a:lnTo>
                      <a:pt x="2160" y="62"/>
                    </a:lnTo>
                    <a:lnTo>
                      <a:pt x="2155" y="59"/>
                    </a:lnTo>
                    <a:lnTo>
                      <a:pt x="2152" y="57"/>
                    </a:lnTo>
                    <a:lnTo>
                      <a:pt x="2147" y="55"/>
                    </a:lnTo>
                    <a:lnTo>
                      <a:pt x="2142" y="54"/>
                    </a:lnTo>
                    <a:lnTo>
                      <a:pt x="2136" y="53"/>
                    </a:lnTo>
                    <a:lnTo>
                      <a:pt x="2131" y="53"/>
                    </a:lnTo>
                    <a:lnTo>
                      <a:pt x="2120" y="54"/>
                    </a:lnTo>
                    <a:lnTo>
                      <a:pt x="2110" y="56"/>
                    </a:lnTo>
                    <a:lnTo>
                      <a:pt x="2100" y="59"/>
                    </a:lnTo>
                    <a:lnTo>
                      <a:pt x="2093" y="64"/>
                    </a:lnTo>
                    <a:lnTo>
                      <a:pt x="2097" y="77"/>
                    </a:lnTo>
                    <a:lnTo>
                      <a:pt x="2104" y="74"/>
                    </a:lnTo>
                    <a:lnTo>
                      <a:pt x="2111" y="72"/>
                    </a:lnTo>
                    <a:lnTo>
                      <a:pt x="2119" y="69"/>
                    </a:lnTo>
                    <a:lnTo>
                      <a:pt x="2127" y="68"/>
                    </a:lnTo>
                    <a:lnTo>
                      <a:pt x="2135" y="69"/>
                    </a:lnTo>
                    <a:lnTo>
                      <a:pt x="2141" y="72"/>
                    </a:lnTo>
                    <a:lnTo>
                      <a:pt x="2146" y="75"/>
                    </a:lnTo>
                    <a:lnTo>
                      <a:pt x="2149" y="78"/>
                    </a:lnTo>
                    <a:lnTo>
                      <a:pt x="2151" y="83"/>
                    </a:lnTo>
                    <a:lnTo>
                      <a:pt x="2152" y="87"/>
                    </a:lnTo>
                    <a:lnTo>
                      <a:pt x="2153" y="92"/>
                    </a:lnTo>
                    <a:lnTo>
                      <a:pt x="2153" y="96"/>
                    </a:lnTo>
                    <a:lnTo>
                      <a:pt x="2153" y="98"/>
                    </a:lnTo>
                    <a:lnTo>
                      <a:pt x="2137" y="100"/>
                    </a:lnTo>
                    <a:lnTo>
                      <a:pt x="2124" y="102"/>
                    </a:lnTo>
                    <a:lnTo>
                      <a:pt x="2112" y="105"/>
                    </a:lnTo>
                    <a:lnTo>
                      <a:pt x="2102" y="110"/>
                    </a:lnTo>
                    <a:lnTo>
                      <a:pt x="2098" y="113"/>
                    </a:lnTo>
                    <a:lnTo>
                      <a:pt x="2095" y="116"/>
                    </a:lnTo>
                    <a:lnTo>
                      <a:pt x="2092" y="120"/>
                    </a:lnTo>
                    <a:lnTo>
                      <a:pt x="2090" y="123"/>
                    </a:lnTo>
                    <a:lnTo>
                      <a:pt x="2087" y="127"/>
                    </a:lnTo>
                    <a:lnTo>
                      <a:pt x="2085" y="132"/>
                    </a:lnTo>
                    <a:lnTo>
                      <a:pt x="2085" y="137"/>
                    </a:lnTo>
                    <a:lnTo>
                      <a:pt x="2084" y="142"/>
                    </a:lnTo>
                    <a:lnTo>
                      <a:pt x="2085" y="149"/>
                    </a:lnTo>
                    <a:lnTo>
                      <a:pt x="2086" y="155"/>
                    </a:lnTo>
                    <a:lnTo>
                      <a:pt x="2090" y="161"/>
                    </a:lnTo>
                    <a:lnTo>
                      <a:pt x="2094" y="165"/>
                    </a:lnTo>
                    <a:lnTo>
                      <a:pt x="2098" y="170"/>
                    </a:lnTo>
                    <a:lnTo>
                      <a:pt x="2105" y="173"/>
                    </a:lnTo>
                    <a:lnTo>
                      <a:pt x="2111" y="175"/>
                    </a:lnTo>
                    <a:lnTo>
                      <a:pt x="2120" y="176"/>
                    </a:lnTo>
                    <a:lnTo>
                      <a:pt x="2125" y="175"/>
                    </a:lnTo>
                    <a:lnTo>
                      <a:pt x="2131" y="174"/>
                    </a:lnTo>
                    <a:lnTo>
                      <a:pt x="2136" y="173"/>
                    </a:lnTo>
                    <a:lnTo>
                      <a:pt x="2140" y="171"/>
                    </a:lnTo>
                    <a:lnTo>
                      <a:pt x="2149" y="165"/>
                    </a:lnTo>
                    <a:lnTo>
                      <a:pt x="2154" y="159"/>
                    </a:lnTo>
                    <a:lnTo>
                      <a:pt x="2155" y="159"/>
                    </a:lnTo>
                    <a:lnTo>
                      <a:pt x="2156" y="173"/>
                    </a:lnTo>
                    <a:lnTo>
                      <a:pt x="2176" y="173"/>
                    </a:lnTo>
                    <a:close/>
                    <a:moveTo>
                      <a:pt x="2153" y="134"/>
                    </a:moveTo>
                    <a:lnTo>
                      <a:pt x="2153" y="137"/>
                    </a:lnTo>
                    <a:lnTo>
                      <a:pt x="2152" y="141"/>
                    </a:lnTo>
                    <a:lnTo>
                      <a:pt x="2151" y="144"/>
                    </a:lnTo>
                    <a:lnTo>
                      <a:pt x="2149" y="147"/>
                    </a:lnTo>
                    <a:lnTo>
                      <a:pt x="2146" y="151"/>
                    </a:lnTo>
                    <a:lnTo>
                      <a:pt x="2142" y="154"/>
                    </a:lnTo>
                    <a:lnTo>
                      <a:pt x="2139" y="156"/>
                    </a:lnTo>
                    <a:lnTo>
                      <a:pt x="2135" y="159"/>
                    </a:lnTo>
                    <a:lnTo>
                      <a:pt x="2131" y="160"/>
                    </a:lnTo>
                    <a:lnTo>
                      <a:pt x="2125" y="161"/>
                    </a:lnTo>
                    <a:lnTo>
                      <a:pt x="2121" y="160"/>
                    </a:lnTo>
                    <a:lnTo>
                      <a:pt x="2118" y="159"/>
                    </a:lnTo>
                    <a:lnTo>
                      <a:pt x="2114" y="157"/>
                    </a:lnTo>
                    <a:lnTo>
                      <a:pt x="2111" y="155"/>
                    </a:lnTo>
                    <a:lnTo>
                      <a:pt x="2109" y="152"/>
                    </a:lnTo>
                    <a:lnTo>
                      <a:pt x="2107" y="149"/>
                    </a:lnTo>
                    <a:lnTo>
                      <a:pt x="2106" y="145"/>
                    </a:lnTo>
                    <a:lnTo>
                      <a:pt x="2106" y="140"/>
                    </a:lnTo>
                    <a:lnTo>
                      <a:pt x="2106" y="136"/>
                    </a:lnTo>
                    <a:lnTo>
                      <a:pt x="2107" y="132"/>
                    </a:lnTo>
                    <a:lnTo>
                      <a:pt x="2108" y="129"/>
                    </a:lnTo>
                    <a:lnTo>
                      <a:pt x="2110" y="126"/>
                    </a:lnTo>
                    <a:lnTo>
                      <a:pt x="2114" y="122"/>
                    </a:lnTo>
                    <a:lnTo>
                      <a:pt x="2121" y="117"/>
                    </a:lnTo>
                    <a:lnTo>
                      <a:pt x="2128" y="115"/>
                    </a:lnTo>
                    <a:lnTo>
                      <a:pt x="2136" y="114"/>
                    </a:lnTo>
                    <a:lnTo>
                      <a:pt x="2145" y="113"/>
                    </a:lnTo>
                    <a:lnTo>
                      <a:pt x="2153" y="113"/>
                    </a:lnTo>
                    <a:lnTo>
                      <a:pt x="2153" y="134"/>
                    </a:lnTo>
                    <a:close/>
                    <a:moveTo>
                      <a:pt x="2114" y="36"/>
                    </a:moveTo>
                    <a:lnTo>
                      <a:pt x="2115" y="30"/>
                    </a:lnTo>
                    <a:lnTo>
                      <a:pt x="2117" y="27"/>
                    </a:lnTo>
                    <a:lnTo>
                      <a:pt x="2119" y="25"/>
                    </a:lnTo>
                    <a:lnTo>
                      <a:pt x="2121" y="25"/>
                    </a:lnTo>
                    <a:lnTo>
                      <a:pt x="2125" y="26"/>
                    </a:lnTo>
                    <a:lnTo>
                      <a:pt x="2131" y="29"/>
                    </a:lnTo>
                    <a:lnTo>
                      <a:pt x="2138" y="33"/>
                    </a:lnTo>
                    <a:lnTo>
                      <a:pt x="2146" y="34"/>
                    </a:lnTo>
                    <a:lnTo>
                      <a:pt x="2149" y="34"/>
                    </a:lnTo>
                    <a:lnTo>
                      <a:pt x="2152" y="33"/>
                    </a:lnTo>
                    <a:lnTo>
                      <a:pt x="2155" y="30"/>
                    </a:lnTo>
                    <a:lnTo>
                      <a:pt x="2158" y="27"/>
                    </a:lnTo>
                    <a:lnTo>
                      <a:pt x="2160" y="24"/>
                    </a:lnTo>
                    <a:lnTo>
                      <a:pt x="2161" y="20"/>
                    </a:lnTo>
                    <a:lnTo>
                      <a:pt x="2161" y="15"/>
                    </a:lnTo>
                    <a:lnTo>
                      <a:pt x="2162" y="9"/>
                    </a:lnTo>
                    <a:lnTo>
                      <a:pt x="2150" y="9"/>
                    </a:lnTo>
                    <a:lnTo>
                      <a:pt x="2150" y="15"/>
                    </a:lnTo>
                    <a:lnTo>
                      <a:pt x="2149" y="17"/>
                    </a:lnTo>
                    <a:lnTo>
                      <a:pt x="2147" y="19"/>
                    </a:lnTo>
                    <a:lnTo>
                      <a:pt x="2144" y="19"/>
                    </a:lnTo>
                    <a:lnTo>
                      <a:pt x="2139" y="18"/>
                    </a:lnTo>
                    <a:lnTo>
                      <a:pt x="2134" y="16"/>
                    </a:lnTo>
                    <a:lnTo>
                      <a:pt x="2126" y="12"/>
                    </a:lnTo>
                    <a:lnTo>
                      <a:pt x="2120" y="10"/>
                    </a:lnTo>
                    <a:lnTo>
                      <a:pt x="2115" y="10"/>
                    </a:lnTo>
                    <a:lnTo>
                      <a:pt x="2112" y="12"/>
                    </a:lnTo>
                    <a:lnTo>
                      <a:pt x="2110" y="14"/>
                    </a:lnTo>
                    <a:lnTo>
                      <a:pt x="2108" y="17"/>
                    </a:lnTo>
                    <a:lnTo>
                      <a:pt x="2106" y="20"/>
                    </a:lnTo>
                    <a:lnTo>
                      <a:pt x="2105" y="25"/>
                    </a:lnTo>
                    <a:lnTo>
                      <a:pt x="2104" y="29"/>
                    </a:lnTo>
                    <a:lnTo>
                      <a:pt x="2104" y="36"/>
                    </a:lnTo>
                    <a:lnTo>
                      <a:pt x="2114" y="36"/>
                    </a:lnTo>
                    <a:close/>
                    <a:moveTo>
                      <a:pt x="2256" y="53"/>
                    </a:moveTo>
                    <a:lnTo>
                      <a:pt x="2244" y="54"/>
                    </a:lnTo>
                    <a:lnTo>
                      <a:pt x="2233" y="57"/>
                    </a:lnTo>
                    <a:lnTo>
                      <a:pt x="2229" y="59"/>
                    </a:lnTo>
                    <a:lnTo>
                      <a:pt x="2223" y="63"/>
                    </a:lnTo>
                    <a:lnTo>
                      <a:pt x="2219" y="66"/>
                    </a:lnTo>
                    <a:lnTo>
                      <a:pt x="2215" y="69"/>
                    </a:lnTo>
                    <a:lnTo>
                      <a:pt x="2212" y="74"/>
                    </a:lnTo>
                    <a:lnTo>
                      <a:pt x="2208" y="78"/>
                    </a:lnTo>
                    <a:lnTo>
                      <a:pt x="2206" y="84"/>
                    </a:lnTo>
                    <a:lnTo>
                      <a:pt x="2203" y="90"/>
                    </a:lnTo>
                    <a:lnTo>
                      <a:pt x="2202" y="95"/>
                    </a:lnTo>
                    <a:lnTo>
                      <a:pt x="2200" y="102"/>
                    </a:lnTo>
                    <a:lnTo>
                      <a:pt x="2200" y="108"/>
                    </a:lnTo>
                    <a:lnTo>
                      <a:pt x="2199" y="115"/>
                    </a:lnTo>
                    <a:lnTo>
                      <a:pt x="2200" y="122"/>
                    </a:lnTo>
                    <a:lnTo>
                      <a:pt x="2200" y="129"/>
                    </a:lnTo>
                    <a:lnTo>
                      <a:pt x="2201" y="135"/>
                    </a:lnTo>
                    <a:lnTo>
                      <a:pt x="2203" y="141"/>
                    </a:lnTo>
                    <a:lnTo>
                      <a:pt x="2205" y="146"/>
                    </a:lnTo>
                    <a:lnTo>
                      <a:pt x="2208" y="151"/>
                    </a:lnTo>
                    <a:lnTo>
                      <a:pt x="2212" y="155"/>
                    </a:lnTo>
                    <a:lnTo>
                      <a:pt x="2215" y="160"/>
                    </a:lnTo>
                    <a:lnTo>
                      <a:pt x="2218" y="163"/>
                    </a:lnTo>
                    <a:lnTo>
                      <a:pt x="2222" y="166"/>
                    </a:lnTo>
                    <a:lnTo>
                      <a:pt x="2227" y="170"/>
                    </a:lnTo>
                    <a:lnTo>
                      <a:pt x="2232" y="172"/>
                    </a:lnTo>
                    <a:lnTo>
                      <a:pt x="2243" y="175"/>
                    </a:lnTo>
                    <a:lnTo>
                      <a:pt x="2254" y="176"/>
                    </a:lnTo>
                    <a:lnTo>
                      <a:pt x="2263" y="175"/>
                    </a:lnTo>
                    <a:lnTo>
                      <a:pt x="2274" y="172"/>
                    </a:lnTo>
                    <a:lnTo>
                      <a:pt x="2284" y="168"/>
                    </a:lnTo>
                    <a:lnTo>
                      <a:pt x="2293" y="161"/>
                    </a:lnTo>
                    <a:lnTo>
                      <a:pt x="2296" y="157"/>
                    </a:lnTo>
                    <a:lnTo>
                      <a:pt x="2300" y="153"/>
                    </a:lnTo>
                    <a:lnTo>
                      <a:pt x="2302" y="147"/>
                    </a:lnTo>
                    <a:lnTo>
                      <a:pt x="2306" y="142"/>
                    </a:lnTo>
                    <a:lnTo>
                      <a:pt x="2308" y="135"/>
                    </a:lnTo>
                    <a:lnTo>
                      <a:pt x="2309" y="129"/>
                    </a:lnTo>
                    <a:lnTo>
                      <a:pt x="2310" y="122"/>
                    </a:lnTo>
                    <a:lnTo>
                      <a:pt x="2311" y="114"/>
                    </a:lnTo>
                    <a:lnTo>
                      <a:pt x="2310" y="101"/>
                    </a:lnTo>
                    <a:lnTo>
                      <a:pt x="2307" y="88"/>
                    </a:lnTo>
                    <a:lnTo>
                      <a:pt x="2304" y="84"/>
                    </a:lnTo>
                    <a:lnTo>
                      <a:pt x="2301" y="78"/>
                    </a:lnTo>
                    <a:lnTo>
                      <a:pt x="2299" y="74"/>
                    </a:lnTo>
                    <a:lnTo>
                      <a:pt x="2295" y="69"/>
                    </a:lnTo>
                    <a:lnTo>
                      <a:pt x="2291" y="66"/>
                    </a:lnTo>
                    <a:lnTo>
                      <a:pt x="2287" y="63"/>
                    </a:lnTo>
                    <a:lnTo>
                      <a:pt x="2283" y="59"/>
                    </a:lnTo>
                    <a:lnTo>
                      <a:pt x="2277" y="57"/>
                    </a:lnTo>
                    <a:lnTo>
                      <a:pt x="2273" y="55"/>
                    </a:lnTo>
                    <a:lnTo>
                      <a:pt x="2268" y="54"/>
                    </a:lnTo>
                    <a:lnTo>
                      <a:pt x="2261" y="53"/>
                    </a:lnTo>
                    <a:lnTo>
                      <a:pt x="2256" y="53"/>
                    </a:lnTo>
                    <a:close/>
                    <a:moveTo>
                      <a:pt x="2255" y="69"/>
                    </a:moveTo>
                    <a:lnTo>
                      <a:pt x="2259" y="69"/>
                    </a:lnTo>
                    <a:lnTo>
                      <a:pt x="2263" y="71"/>
                    </a:lnTo>
                    <a:lnTo>
                      <a:pt x="2268" y="72"/>
                    </a:lnTo>
                    <a:lnTo>
                      <a:pt x="2271" y="73"/>
                    </a:lnTo>
                    <a:lnTo>
                      <a:pt x="2276" y="78"/>
                    </a:lnTo>
                    <a:lnTo>
                      <a:pt x="2282" y="84"/>
                    </a:lnTo>
                    <a:lnTo>
                      <a:pt x="2285" y="92"/>
                    </a:lnTo>
                    <a:lnTo>
                      <a:pt x="2287" y="98"/>
                    </a:lnTo>
                    <a:lnTo>
                      <a:pt x="2288" y="106"/>
                    </a:lnTo>
                    <a:lnTo>
                      <a:pt x="2289" y="114"/>
                    </a:lnTo>
                    <a:lnTo>
                      <a:pt x="2288" y="124"/>
                    </a:lnTo>
                    <a:lnTo>
                      <a:pt x="2286" y="133"/>
                    </a:lnTo>
                    <a:lnTo>
                      <a:pt x="2284" y="141"/>
                    </a:lnTo>
                    <a:lnTo>
                      <a:pt x="2280" y="147"/>
                    </a:lnTo>
                    <a:lnTo>
                      <a:pt x="2274" y="153"/>
                    </a:lnTo>
                    <a:lnTo>
                      <a:pt x="2269" y="156"/>
                    </a:lnTo>
                    <a:lnTo>
                      <a:pt x="2261" y="159"/>
                    </a:lnTo>
                    <a:lnTo>
                      <a:pt x="2255" y="160"/>
                    </a:lnTo>
                    <a:lnTo>
                      <a:pt x="2247" y="159"/>
                    </a:lnTo>
                    <a:lnTo>
                      <a:pt x="2241" y="156"/>
                    </a:lnTo>
                    <a:lnTo>
                      <a:pt x="2234" y="153"/>
                    </a:lnTo>
                    <a:lnTo>
                      <a:pt x="2230" y="147"/>
                    </a:lnTo>
                    <a:lnTo>
                      <a:pt x="2226" y="141"/>
                    </a:lnTo>
                    <a:lnTo>
                      <a:pt x="2222" y="133"/>
                    </a:lnTo>
                    <a:lnTo>
                      <a:pt x="2220" y="124"/>
                    </a:lnTo>
                    <a:lnTo>
                      <a:pt x="2220" y="115"/>
                    </a:lnTo>
                    <a:lnTo>
                      <a:pt x="2220" y="106"/>
                    </a:lnTo>
                    <a:lnTo>
                      <a:pt x="2222" y="98"/>
                    </a:lnTo>
                    <a:lnTo>
                      <a:pt x="2225" y="91"/>
                    </a:lnTo>
                    <a:lnTo>
                      <a:pt x="2228" y="84"/>
                    </a:lnTo>
                    <a:lnTo>
                      <a:pt x="2233" y="77"/>
                    </a:lnTo>
                    <a:lnTo>
                      <a:pt x="2240" y="73"/>
                    </a:lnTo>
                    <a:lnTo>
                      <a:pt x="2246" y="71"/>
                    </a:lnTo>
                    <a:lnTo>
                      <a:pt x="2255" y="69"/>
                    </a:lnTo>
                    <a:close/>
                    <a:moveTo>
                      <a:pt x="124" y="466"/>
                    </a:moveTo>
                    <a:lnTo>
                      <a:pt x="144" y="466"/>
                    </a:lnTo>
                    <a:lnTo>
                      <a:pt x="144" y="395"/>
                    </a:lnTo>
                    <a:lnTo>
                      <a:pt x="144" y="389"/>
                    </a:lnTo>
                    <a:lnTo>
                      <a:pt x="146" y="385"/>
                    </a:lnTo>
                    <a:lnTo>
                      <a:pt x="148" y="380"/>
                    </a:lnTo>
                    <a:lnTo>
                      <a:pt x="150" y="377"/>
                    </a:lnTo>
                    <a:lnTo>
                      <a:pt x="152" y="373"/>
                    </a:lnTo>
                    <a:lnTo>
                      <a:pt x="155" y="369"/>
                    </a:lnTo>
                    <a:lnTo>
                      <a:pt x="160" y="367"/>
                    </a:lnTo>
                    <a:lnTo>
                      <a:pt x="164" y="365"/>
                    </a:lnTo>
                    <a:lnTo>
                      <a:pt x="168" y="364"/>
                    </a:lnTo>
                    <a:lnTo>
                      <a:pt x="174" y="364"/>
                    </a:lnTo>
                    <a:lnTo>
                      <a:pt x="180" y="364"/>
                    </a:lnTo>
                    <a:lnTo>
                      <a:pt x="185" y="366"/>
                    </a:lnTo>
                    <a:lnTo>
                      <a:pt x="191" y="369"/>
                    </a:lnTo>
                    <a:lnTo>
                      <a:pt x="194" y="374"/>
                    </a:lnTo>
                    <a:lnTo>
                      <a:pt x="196" y="378"/>
                    </a:lnTo>
                    <a:lnTo>
                      <a:pt x="198" y="385"/>
                    </a:lnTo>
                    <a:lnTo>
                      <a:pt x="200" y="391"/>
                    </a:lnTo>
                    <a:lnTo>
                      <a:pt x="200" y="398"/>
                    </a:lnTo>
                    <a:lnTo>
                      <a:pt x="200" y="466"/>
                    </a:lnTo>
                    <a:lnTo>
                      <a:pt x="221" y="466"/>
                    </a:lnTo>
                    <a:lnTo>
                      <a:pt x="221" y="396"/>
                    </a:lnTo>
                    <a:lnTo>
                      <a:pt x="220" y="388"/>
                    </a:lnTo>
                    <a:lnTo>
                      <a:pt x="220" y="381"/>
                    </a:lnTo>
                    <a:lnTo>
                      <a:pt x="218" y="376"/>
                    </a:lnTo>
                    <a:lnTo>
                      <a:pt x="217" y="370"/>
                    </a:lnTo>
                    <a:lnTo>
                      <a:pt x="212" y="361"/>
                    </a:lnTo>
                    <a:lnTo>
                      <a:pt x="206" y="356"/>
                    </a:lnTo>
                    <a:lnTo>
                      <a:pt x="200" y="350"/>
                    </a:lnTo>
                    <a:lnTo>
                      <a:pt x="193" y="348"/>
                    </a:lnTo>
                    <a:lnTo>
                      <a:pt x="187" y="346"/>
                    </a:lnTo>
                    <a:lnTo>
                      <a:pt x="180" y="346"/>
                    </a:lnTo>
                    <a:lnTo>
                      <a:pt x="174" y="346"/>
                    </a:lnTo>
                    <a:lnTo>
                      <a:pt x="167" y="347"/>
                    </a:lnTo>
                    <a:lnTo>
                      <a:pt x="162" y="349"/>
                    </a:lnTo>
                    <a:lnTo>
                      <a:pt x="156" y="352"/>
                    </a:lnTo>
                    <a:lnTo>
                      <a:pt x="152" y="356"/>
                    </a:lnTo>
                    <a:lnTo>
                      <a:pt x="148" y="359"/>
                    </a:lnTo>
                    <a:lnTo>
                      <a:pt x="146" y="364"/>
                    </a:lnTo>
                    <a:lnTo>
                      <a:pt x="142" y="368"/>
                    </a:lnTo>
                    <a:lnTo>
                      <a:pt x="142" y="368"/>
                    </a:lnTo>
                    <a:lnTo>
                      <a:pt x="141" y="348"/>
                    </a:lnTo>
                    <a:lnTo>
                      <a:pt x="123" y="348"/>
                    </a:lnTo>
                    <a:lnTo>
                      <a:pt x="123" y="364"/>
                    </a:lnTo>
                    <a:lnTo>
                      <a:pt x="124" y="380"/>
                    </a:lnTo>
                    <a:lnTo>
                      <a:pt x="124" y="466"/>
                    </a:lnTo>
                    <a:close/>
                    <a:moveTo>
                      <a:pt x="337" y="466"/>
                    </a:moveTo>
                    <a:lnTo>
                      <a:pt x="335" y="453"/>
                    </a:lnTo>
                    <a:lnTo>
                      <a:pt x="335" y="437"/>
                    </a:lnTo>
                    <a:lnTo>
                      <a:pt x="335" y="394"/>
                    </a:lnTo>
                    <a:lnTo>
                      <a:pt x="335" y="385"/>
                    </a:lnTo>
                    <a:lnTo>
                      <a:pt x="332" y="376"/>
                    </a:lnTo>
                    <a:lnTo>
                      <a:pt x="330" y="368"/>
                    </a:lnTo>
                    <a:lnTo>
                      <a:pt x="326" y="360"/>
                    </a:lnTo>
                    <a:lnTo>
                      <a:pt x="324" y="357"/>
                    </a:lnTo>
                    <a:lnTo>
                      <a:pt x="320" y="355"/>
                    </a:lnTo>
                    <a:lnTo>
                      <a:pt x="316" y="351"/>
                    </a:lnTo>
                    <a:lnTo>
                      <a:pt x="313" y="349"/>
                    </a:lnTo>
                    <a:lnTo>
                      <a:pt x="309" y="348"/>
                    </a:lnTo>
                    <a:lnTo>
                      <a:pt x="303" y="347"/>
                    </a:lnTo>
                    <a:lnTo>
                      <a:pt x="298" y="346"/>
                    </a:lnTo>
                    <a:lnTo>
                      <a:pt x="291" y="346"/>
                    </a:lnTo>
                    <a:lnTo>
                      <a:pt x="281" y="346"/>
                    </a:lnTo>
                    <a:lnTo>
                      <a:pt x="271" y="348"/>
                    </a:lnTo>
                    <a:lnTo>
                      <a:pt x="261" y="351"/>
                    </a:lnTo>
                    <a:lnTo>
                      <a:pt x="254" y="356"/>
                    </a:lnTo>
                    <a:lnTo>
                      <a:pt x="258" y="370"/>
                    </a:lnTo>
                    <a:lnTo>
                      <a:pt x="265" y="366"/>
                    </a:lnTo>
                    <a:lnTo>
                      <a:pt x="272" y="364"/>
                    </a:lnTo>
                    <a:lnTo>
                      <a:pt x="281" y="361"/>
                    </a:lnTo>
                    <a:lnTo>
                      <a:pt x="288" y="361"/>
                    </a:lnTo>
                    <a:lnTo>
                      <a:pt x="296" y="362"/>
                    </a:lnTo>
                    <a:lnTo>
                      <a:pt x="302" y="364"/>
                    </a:lnTo>
                    <a:lnTo>
                      <a:pt x="306" y="367"/>
                    </a:lnTo>
                    <a:lnTo>
                      <a:pt x="310" y="371"/>
                    </a:lnTo>
                    <a:lnTo>
                      <a:pt x="312" y="376"/>
                    </a:lnTo>
                    <a:lnTo>
                      <a:pt x="313" y="380"/>
                    </a:lnTo>
                    <a:lnTo>
                      <a:pt x="314" y="385"/>
                    </a:lnTo>
                    <a:lnTo>
                      <a:pt x="314" y="388"/>
                    </a:lnTo>
                    <a:lnTo>
                      <a:pt x="314" y="390"/>
                    </a:lnTo>
                    <a:lnTo>
                      <a:pt x="299" y="391"/>
                    </a:lnTo>
                    <a:lnTo>
                      <a:pt x="285" y="394"/>
                    </a:lnTo>
                    <a:lnTo>
                      <a:pt x="273" y="397"/>
                    </a:lnTo>
                    <a:lnTo>
                      <a:pt x="263" y="401"/>
                    </a:lnTo>
                    <a:lnTo>
                      <a:pt x="259" y="405"/>
                    </a:lnTo>
                    <a:lnTo>
                      <a:pt x="256" y="408"/>
                    </a:lnTo>
                    <a:lnTo>
                      <a:pt x="252" y="412"/>
                    </a:lnTo>
                    <a:lnTo>
                      <a:pt x="250" y="416"/>
                    </a:lnTo>
                    <a:lnTo>
                      <a:pt x="248" y="420"/>
                    </a:lnTo>
                    <a:lnTo>
                      <a:pt x="247" y="425"/>
                    </a:lnTo>
                    <a:lnTo>
                      <a:pt x="246" y="429"/>
                    </a:lnTo>
                    <a:lnTo>
                      <a:pt x="245" y="435"/>
                    </a:lnTo>
                    <a:lnTo>
                      <a:pt x="246" y="440"/>
                    </a:lnTo>
                    <a:lnTo>
                      <a:pt x="247" y="447"/>
                    </a:lnTo>
                    <a:lnTo>
                      <a:pt x="250" y="453"/>
                    </a:lnTo>
                    <a:lnTo>
                      <a:pt x="255" y="458"/>
                    </a:lnTo>
                    <a:lnTo>
                      <a:pt x="259" y="463"/>
                    </a:lnTo>
                    <a:lnTo>
                      <a:pt x="265" y="466"/>
                    </a:lnTo>
                    <a:lnTo>
                      <a:pt x="272" y="467"/>
                    </a:lnTo>
                    <a:lnTo>
                      <a:pt x="281" y="468"/>
                    </a:lnTo>
                    <a:lnTo>
                      <a:pt x="286" y="468"/>
                    </a:lnTo>
                    <a:lnTo>
                      <a:pt x="291" y="467"/>
                    </a:lnTo>
                    <a:lnTo>
                      <a:pt x="297" y="465"/>
                    </a:lnTo>
                    <a:lnTo>
                      <a:pt x="301" y="463"/>
                    </a:lnTo>
                    <a:lnTo>
                      <a:pt x="310" y="457"/>
                    </a:lnTo>
                    <a:lnTo>
                      <a:pt x="315" y="450"/>
                    </a:lnTo>
                    <a:lnTo>
                      <a:pt x="316" y="450"/>
                    </a:lnTo>
                    <a:lnTo>
                      <a:pt x="317" y="466"/>
                    </a:lnTo>
                    <a:lnTo>
                      <a:pt x="337" y="466"/>
                    </a:lnTo>
                    <a:close/>
                    <a:moveTo>
                      <a:pt x="314" y="426"/>
                    </a:moveTo>
                    <a:lnTo>
                      <a:pt x="314" y="429"/>
                    </a:lnTo>
                    <a:lnTo>
                      <a:pt x="313" y="433"/>
                    </a:lnTo>
                    <a:lnTo>
                      <a:pt x="312" y="437"/>
                    </a:lnTo>
                    <a:lnTo>
                      <a:pt x="310" y="440"/>
                    </a:lnTo>
                    <a:lnTo>
                      <a:pt x="308" y="444"/>
                    </a:lnTo>
                    <a:lnTo>
                      <a:pt x="304" y="446"/>
                    </a:lnTo>
                    <a:lnTo>
                      <a:pt x="300" y="449"/>
                    </a:lnTo>
                    <a:lnTo>
                      <a:pt x="296" y="450"/>
                    </a:lnTo>
                    <a:lnTo>
                      <a:pt x="291" y="453"/>
                    </a:lnTo>
                    <a:lnTo>
                      <a:pt x="286" y="453"/>
                    </a:lnTo>
                    <a:lnTo>
                      <a:pt x="282" y="453"/>
                    </a:lnTo>
                    <a:lnTo>
                      <a:pt x="278" y="452"/>
                    </a:lnTo>
                    <a:lnTo>
                      <a:pt x="275" y="449"/>
                    </a:lnTo>
                    <a:lnTo>
                      <a:pt x="272" y="447"/>
                    </a:lnTo>
                    <a:lnTo>
                      <a:pt x="270" y="445"/>
                    </a:lnTo>
                    <a:lnTo>
                      <a:pt x="268" y="442"/>
                    </a:lnTo>
                    <a:lnTo>
                      <a:pt x="266" y="437"/>
                    </a:lnTo>
                    <a:lnTo>
                      <a:pt x="266" y="433"/>
                    </a:lnTo>
                    <a:lnTo>
                      <a:pt x="266" y="428"/>
                    </a:lnTo>
                    <a:lnTo>
                      <a:pt x="268" y="425"/>
                    </a:lnTo>
                    <a:lnTo>
                      <a:pt x="269" y="422"/>
                    </a:lnTo>
                    <a:lnTo>
                      <a:pt x="271" y="418"/>
                    </a:lnTo>
                    <a:lnTo>
                      <a:pt x="275" y="414"/>
                    </a:lnTo>
                    <a:lnTo>
                      <a:pt x="282" y="410"/>
                    </a:lnTo>
                    <a:lnTo>
                      <a:pt x="289" y="408"/>
                    </a:lnTo>
                    <a:lnTo>
                      <a:pt x="298" y="406"/>
                    </a:lnTo>
                    <a:lnTo>
                      <a:pt x="305" y="406"/>
                    </a:lnTo>
                    <a:lnTo>
                      <a:pt x="314" y="406"/>
                    </a:lnTo>
                    <a:lnTo>
                      <a:pt x="314" y="426"/>
                    </a:lnTo>
                    <a:close/>
                    <a:moveTo>
                      <a:pt x="438" y="466"/>
                    </a:moveTo>
                    <a:lnTo>
                      <a:pt x="438" y="348"/>
                    </a:lnTo>
                    <a:lnTo>
                      <a:pt x="418" y="348"/>
                    </a:lnTo>
                    <a:lnTo>
                      <a:pt x="418" y="466"/>
                    </a:lnTo>
                    <a:lnTo>
                      <a:pt x="438" y="466"/>
                    </a:lnTo>
                    <a:close/>
                    <a:moveTo>
                      <a:pt x="428" y="301"/>
                    </a:moveTo>
                    <a:lnTo>
                      <a:pt x="423" y="302"/>
                    </a:lnTo>
                    <a:lnTo>
                      <a:pt x="419" y="306"/>
                    </a:lnTo>
                    <a:lnTo>
                      <a:pt x="417" y="310"/>
                    </a:lnTo>
                    <a:lnTo>
                      <a:pt x="416" y="315"/>
                    </a:lnTo>
                    <a:lnTo>
                      <a:pt x="417" y="320"/>
                    </a:lnTo>
                    <a:lnTo>
                      <a:pt x="419" y="325"/>
                    </a:lnTo>
                    <a:lnTo>
                      <a:pt x="423" y="327"/>
                    </a:lnTo>
                    <a:lnTo>
                      <a:pt x="427" y="328"/>
                    </a:lnTo>
                    <a:lnTo>
                      <a:pt x="434" y="327"/>
                    </a:lnTo>
                    <a:lnTo>
                      <a:pt x="437" y="325"/>
                    </a:lnTo>
                    <a:lnTo>
                      <a:pt x="440" y="320"/>
                    </a:lnTo>
                    <a:lnTo>
                      <a:pt x="441" y="315"/>
                    </a:lnTo>
                    <a:lnTo>
                      <a:pt x="440" y="310"/>
                    </a:lnTo>
                    <a:lnTo>
                      <a:pt x="437" y="306"/>
                    </a:lnTo>
                    <a:lnTo>
                      <a:pt x="434" y="302"/>
                    </a:lnTo>
                    <a:lnTo>
                      <a:pt x="428" y="301"/>
                    </a:lnTo>
                    <a:close/>
                    <a:moveTo>
                      <a:pt x="473" y="466"/>
                    </a:moveTo>
                    <a:lnTo>
                      <a:pt x="494" y="466"/>
                    </a:lnTo>
                    <a:lnTo>
                      <a:pt x="494" y="395"/>
                    </a:lnTo>
                    <a:lnTo>
                      <a:pt x="494" y="389"/>
                    </a:lnTo>
                    <a:lnTo>
                      <a:pt x="495" y="385"/>
                    </a:lnTo>
                    <a:lnTo>
                      <a:pt x="497" y="380"/>
                    </a:lnTo>
                    <a:lnTo>
                      <a:pt x="499" y="377"/>
                    </a:lnTo>
                    <a:lnTo>
                      <a:pt x="502" y="373"/>
                    </a:lnTo>
                    <a:lnTo>
                      <a:pt x="505" y="369"/>
                    </a:lnTo>
                    <a:lnTo>
                      <a:pt x="509" y="367"/>
                    </a:lnTo>
                    <a:lnTo>
                      <a:pt x="514" y="365"/>
                    </a:lnTo>
                    <a:lnTo>
                      <a:pt x="518" y="364"/>
                    </a:lnTo>
                    <a:lnTo>
                      <a:pt x="524" y="364"/>
                    </a:lnTo>
                    <a:lnTo>
                      <a:pt x="530" y="364"/>
                    </a:lnTo>
                    <a:lnTo>
                      <a:pt x="535" y="366"/>
                    </a:lnTo>
                    <a:lnTo>
                      <a:pt x="540" y="369"/>
                    </a:lnTo>
                    <a:lnTo>
                      <a:pt x="544" y="374"/>
                    </a:lnTo>
                    <a:lnTo>
                      <a:pt x="546" y="378"/>
                    </a:lnTo>
                    <a:lnTo>
                      <a:pt x="548" y="385"/>
                    </a:lnTo>
                    <a:lnTo>
                      <a:pt x="549" y="391"/>
                    </a:lnTo>
                    <a:lnTo>
                      <a:pt x="549" y="398"/>
                    </a:lnTo>
                    <a:lnTo>
                      <a:pt x="549" y="466"/>
                    </a:lnTo>
                    <a:lnTo>
                      <a:pt x="570" y="466"/>
                    </a:lnTo>
                    <a:lnTo>
                      <a:pt x="570" y="396"/>
                    </a:lnTo>
                    <a:lnTo>
                      <a:pt x="570" y="388"/>
                    </a:lnTo>
                    <a:lnTo>
                      <a:pt x="569" y="381"/>
                    </a:lnTo>
                    <a:lnTo>
                      <a:pt x="568" y="376"/>
                    </a:lnTo>
                    <a:lnTo>
                      <a:pt x="567" y="370"/>
                    </a:lnTo>
                    <a:lnTo>
                      <a:pt x="561" y="361"/>
                    </a:lnTo>
                    <a:lnTo>
                      <a:pt x="556" y="356"/>
                    </a:lnTo>
                    <a:lnTo>
                      <a:pt x="549" y="350"/>
                    </a:lnTo>
                    <a:lnTo>
                      <a:pt x="543" y="348"/>
                    </a:lnTo>
                    <a:lnTo>
                      <a:pt x="536" y="346"/>
                    </a:lnTo>
                    <a:lnTo>
                      <a:pt x="530" y="346"/>
                    </a:lnTo>
                    <a:lnTo>
                      <a:pt x="524" y="346"/>
                    </a:lnTo>
                    <a:lnTo>
                      <a:pt x="517" y="347"/>
                    </a:lnTo>
                    <a:lnTo>
                      <a:pt x="512" y="349"/>
                    </a:lnTo>
                    <a:lnTo>
                      <a:pt x="506" y="352"/>
                    </a:lnTo>
                    <a:lnTo>
                      <a:pt x="502" y="356"/>
                    </a:lnTo>
                    <a:lnTo>
                      <a:pt x="498" y="359"/>
                    </a:lnTo>
                    <a:lnTo>
                      <a:pt x="494" y="364"/>
                    </a:lnTo>
                    <a:lnTo>
                      <a:pt x="492" y="368"/>
                    </a:lnTo>
                    <a:lnTo>
                      <a:pt x="492" y="368"/>
                    </a:lnTo>
                    <a:lnTo>
                      <a:pt x="491" y="348"/>
                    </a:lnTo>
                    <a:lnTo>
                      <a:pt x="472" y="348"/>
                    </a:lnTo>
                    <a:lnTo>
                      <a:pt x="473" y="364"/>
                    </a:lnTo>
                    <a:lnTo>
                      <a:pt x="473" y="380"/>
                    </a:lnTo>
                    <a:lnTo>
                      <a:pt x="473" y="466"/>
                    </a:lnTo>
                    <a:close/>
                    <a:moveTo>
                      <a:pt x="682" y="293"/>
                    </a:moveTo>
                    <a:lnTo>
                      <a:pt x="682" y="364"/>
                    </a:lnTo>
                    <a:lnTo>
                      <a:pt x="681" y="364"/>
                    </a:lnTo>
                    <a:lnTo>
                      <a:pt x="679" y="360"/>
                    </a:lnTo>
                    <a:lnTo>
                      <a:pt x="676" y="357"/>
                    </a:lnTo>
                    <a:lnTo>
                      <a:pt x="673" y="354"/>
                    </a:lnTo>
                    <a:lnTo>
                      <a:pt x="668" y="351"/>
                    </a:lnTo>
                    <a:lnTo>
                      <a:pt x="664" y="349"/>
                    </a:lnTo>
                    <a:lnTo>
                      <a:pt x="659" y="347"/>
                    </a:lnTo>
                    <a:lnTo>
                      <a:pt x="653" y="346"/>
                    </a:lnTo>
                    <a:lnTo>
                      <a:pt x="647" y="346"/>
                    </a:lnTo>
                    <a:lnTo>
                      <a:pt x="641" y="346"/>
                    </a:lnTo>
                    <a:lnTo>
                      <a:pt x="637" y="347"/>
                    </a:lnTo>
                    <a:lnTo>
                      <a:pt x="632" y="348"/>
                    </a:lnTo>
                    <a:lnTo>
                      <a:pt x="627" y="350"/>
                    </a:lnTo>
                    <a:lnTo>
                      <a:pt x="619" y="355"/>
                    </a:lnTo>
                    <a:lnTo>
                      <a:pt x="611" y="362"/>
                    </a:lnTo>
                    <a:lnTo>
                      <a:pt x="608" y="367"/>
                    </a:lnTo>
                    <a:lnTo>
                      <a:pt x="605" y="371"/>
                    </a:lnTo>
                    <a:lnTo>
                      <a:pt x="602" y="377"/>
                    </a:lnTo>
                    <a:lnTo>
                      <a:pt x="600" y="383"/>
                    </a:lnTo>
                    <a:lnTo>
                      <a:pt x="598" y="388"/>
                    </a:lnTo>
                    <a:lnTo>
                      <a:pt x="597" y="395"/>
                    </a:lnTo>
                    <a:lnTo>
                      <a:pt x="596" y="401"/>
                    </a:lnTo>
                    <a:lnTo>
                      <a:pt x="596" y="408"/>
                    </a:lnTo>
                    <a:lnTo>
                      <a:pt x="597" y="422"/>
                    </a:lnTo>
                    <a:lnTo>
                      <a:pt x="599" y="433"/>
                    </a:lnTo>
                    <a:lnTo>
                      <a:pt x="603" y="444"/>
                    </a:lnTo>
                    <a:lnTo>
                      <a:pt x="610" y="452"/>
                    </a:lnTo>
                    <a:lnTo>
                      <a:pt x="617" y="459"/>
                    </a:lnTo>
                    <a:lnTo>
                      <a:pt x="625" y="464"/>
                    </a:lnTo>
                    <a:lnTo>
                      <a:pt x="629" y="466"/>
                    </a:lnTo>
                    <a:lnTo>
                      <a:pt x="635" y="467"/>
                    </a:lnTo>
                    <a:lnTo>
                      <a:pt x="639" y="468"/>
                    </a:lnTo>
                    <a:lnTo>
                      <a:pt x="644" y="468"/>
                    </a:lnTo>
                    <a:lnTo>
                      <a:pt x="651" y="468"/>
                    </a:lnTo>
                    <a:lnTo>
                      <a:pt x="657" y="467"/>
                    </a:lnTo>
                    <a:lnTo>
                      <a:pt x="663" y="465"/>
                    </a:lnTo>
                    <a:lnTo>
                      <a:pt x="668" y="462"/>
                    </a:lnTo>
                    <a:lnTo>
                      <a:pt x="674" y="458"/>
                    </a:lnTo>
                    <a:lnTo>
                      <a:pt x="677" y="455"/>
                    </a:lnTo>
                    <a:lnTo>
                      <a:pt x="681" y="450"/>
                    </a:lnTo>
                    <a:lnTo>
                      <a:pt x="683" y="445"/>
                    </a:lnTo>
                    <a:lnTo>
                      <a:pt x="684" y="445"/>
                    </a:lnTo>
                    <a:lnTo>
                      <a:pt x="684" y="466"/>
                    </a:lnTo>
                    <a:lnTo>
                      <a:pt x="704" y="466"/>
                    </a:lnTo>
                    <a:lnTo>
                      <a:pt x="703" y="452"/>
                    </a:lnTo>
                    <a:lnTo>
                      <a:pt x="703" y="435"/>
                    </a:lnTo>
                    <a:lnTo>
                      <a:pt x="703" y="293"/>
                    </a:lnTo>
                    <a:lnTo>
                      <a:pt x="682" y="293"/>
                    </a:lnTo>
                    <a:close/>
                    <a:moveTo>
                      <a:pt x="682" y="416"/>
                    </a:moveTo>
                    <a:lnTo>
                      <a:pt x="681" y="422"/>
                    </a:lnTo>
                    <a:lnTo>
                      <a:pt x="681" y="426"/>
                    </a:lnTo>
                    <a:lnTo>
                      <a:pt x="679" y="432"/>
                    </a:lnTo>
                    <a:lnTo>
                      <a:pt x="677" y="436"/>
                    </a:lnTo>
                    <a:lnTo>
                      <a:pt x="674" y="440"/>
                    </a:lnTo>
                    <a:lnTo>
                      <a:pt x="669" y="445"/>
                    </a:lnTo>
                    <a:lnTo>
                      <a:pt x="665" y="447"/>
                    </a:lnTo>
                    <a:lnTo>
                      <a:pt x="661" y="449"/>
                    </a:lnTo>
                    <a:lnTo>
                      <a:pt x="655" y="450"/>
                    </a:lnTo>
                    <a:lnTo>
                      <a:pt x="651" y="452"/>
                    </a:lnTo>
                    <a:lnTo>
                      <a:pt x="642" y="450"/>
                    </a:lnTo>
                    <a:lnTo>
                      <a:pt x="636" y="448"/>
                    </a:lnTo>
                    <a:lnTo>
                      <a:pt x="630" y="444"/>
                    </a:lnTo>
                    <a:lnTo>
                      <a:pt x="625" y="438"/>
                    </a:lnTo>
                    <a:lnTo>
                      <a:pt x="622" y="432"/>
                    </a:lnTo>
                    <a:lnTo>
                      <a:pt x="619" y="425"/>
                    </a:lnTo>
                    <a:lnTo>
                      <a:pt x="617" y="416"/>
                    </a:lnTo>
                    <a:lnTo>
                      <a:pt x="616" y="408"/>
                    </a:lnTo>
                    <a:lnTo>
                      <a:pt x="617" y="398"/>
                    </a:lnTo>
                    <a:lnTo>
                      <a:pt x="619" y="389"/>
                    </a:lnTo>
                    <a:lnTo>
                      <a:pt x="622" y="381"/>
                    </a:lnTo>
                    <a:lnTo>
                      <a:pt x="626" y="375"/>
                    </a:lnTo>
                    <a:lnTo>
                      <a:pt x="630" y="369"/>
                    </a:lnTo>
                    <a:lnTo>
                      <a:pt x="637" y="366"/>
                    </a:lnTo>
                    <a:lnTo>
                      <a:pt x="643" y="364"/>
                    </a:lnTo>
                    <a:lnTo>
                      <a:pt x="651" y="362"/>
                    </a:lnTo>
                    <a:lnTo>
                      <a:pt x="656" y="362"/>
                    </a:lnTo>
                    <a:lnTo>
                      <a:pt x="662" y="364"/>
                    </a:lnTo>
                    <a:lnTo>
                      <a:pt x="666" y="367"/>
                    </a:lnTo>
                    <a:lnTo>
                      <a:pt x="670" y="369"/>
                    </a:lnTo>
                    <a:lnTo>
                      <a:pt x="674" y="374"/>
                    </a:lnTo>
                    <a:lnTo>
                      <a:pt x="677" y="377"/>
                    </a:lnTo>
                    <a:lnTo>
                      <a:pt x="679" y="383"/>
                    </a:lnTo>
                    <a:lnTo>
                      <a:pt x="681" y="387"/>
                    </a:lnTo>
                    <a:lnTo>
                      <a:pt x="681" y="391"/>
                    </a:lnTo>
                    <a:lnTo>
                      <a:pt x="682" y="396"/>
                    </a:lnTo>
                    <a:lnTo>
                      <a:pt x="682" y="416"/>
                    </a:lnTo>
                    <a:close/>
                    <a:moveTo>
                      <a:pt x="832" y="348"/>
                    </a:moveTo>
                    <a:lnTo>
                      <a:pt x="812" y="348"/>
                    </a:lnTo>
                    <a:lnTo>
                      <a:pt x="812" y="420"/>
                    </a:lnTo>
                    <a:lnTo>
                      <a:pt x="811" y="426"/>
                    </a:lnTo>
                    <a:lnTo>
                      <a:pt x="810" y="432"/>
                    </a:lnTo>
                    <a:lnTo>
                      <a:pt x="805" y="438"/>
                    </a:lnTo>
                    <a:lnTo>
                      <a:pt x="800" y="445"/>
                    </a:lnTo>
                    <a:lnTo>
                      <a:pt x="797" y="447"/>
                    </a:lnTo>
                    <a:lnTo>
                      <a:pt x="792" y="449"/>
                    </a:lnTo>
                    <a:lnTo>
                      <a:pt x="787" y="450"/>
                    </a:lnTo>
                    <a:lnTo>
                      <a:pt x="783" y="450"/>
                    </a:lnTo>
                    <a:lnTo>
                      <a:pt x="776" y="450"/>
                    </a:lnTo>
                    <a:lnTo>
                      <a:pt x="771" y="448"/>
                    </a:lnTo>
                    <a:lnTo>
                      <a:pt x="767" y="445"/>
                    </a:lnTo>
                    <a:lnTo>
                      <a:pt x="762" y="440"/>
                    </a:lnTo>
                    <a:lnTo>
                      <a:pt x="760" y="435"/>
                    </a:lnTo>
                    <a:lnTo>
                      <a:pt x="758" y="428"/>
                    </a:lnTo>
                    <a:lnTo>
                      <a:pt x="757" y="422"/>
                    </a:lnTo>
                    <a:lnTo>
                      <a:pt x="757" y="414"/>
                    </a:lnTo>
                    <a:lnTo>
                      <a:pt x="757" y="348"/>
                    </a:lnTo>
                    <a:lnTo>
                      <a:pt x="736" y="348"/>
                    </a:lnTo>
                    <a:lnTo>
                      <a:pt x="736" y="417"/>
                    </a:lnTo>
                    <a:lnTo>
                      <a:pt x="737" y="430"/>
                    </a:lnTo>
                    <a:lnTo>
                      <a:pt x="740" y="443"/>
                    </a:lnTo>
                    <a:lnTo>
                      <a:pt x="744" y="452"/>
                    </a:lnTo>
                    <a:lnTo>
                      <a:pt x="749" y="458"/>
                    </a:lnTo>
                    <a:lnTo>
                      <a:pt x="756" y="463"/>
                    </a:lnTo>
                    <a:lnTo>
                      <a:pt x="762" y="466"/>
                    </a:lnTo>
                    <a:lnTo>
                      <a:pt x="769" y="468"/>
                    </a:lnTo>
                    <a:lnTo>
                      <a:pt x="775" y="468"/>
                    </a:lnTo>
                    <a:lnTo>
                      <a:pt x="783" y="468"/>
                    </a:lnTo>
                    <a:lnTo>
                      <a:pt x="789" y="466"/>
                    </a:lnTo>
                    <a:lnTo>
                      <a:pt x="795" y="464"/>
                    </a:lnTo>
                    <a:lnTo>
                      <a:pt x="800" y="461"/>
                    </a:lnTo>
                    <a:lnTo>
                      <a:pt x="808" y="454"/>
                    </a:lnTo>
                    <a:lnTo>
                      <a:pt x="813" y="446"/>
                    </a:lnTo>
                    <a:lnTo>
                      <a:pt x="814" y="446"/>
                    </a:lnTo>
                    <a:lnTo>
                      <a:pt x="815" y="466"/>
                    </a:lnTo>
                    <a:lnTo>
                      <a:pt x="833" y="466"/>
                    </a:lnTo>
                    <a:lnTo>
                      <a:pt x="832" y="450"/>
                    </a:lnTo>
                    <a:lnTo>
                      <a:pt x="832" y="434"/>
                    </a:lnTo>
                    <a:lnTo>
                      <a:pt x="832" y="348"/>
                    </a:lnTo>
                    <a:close/>
                    <a:moveTo>
                      <a:pt x="796" y="297"/>
                    </a:moveTo>
                    <a:lnTo>
                      <a:pt x="775" y="332"/>
                    </a:lnTo>
                    <a:lnTo>
                      <a:pt x="789" y="332"/>
                    </a:lnTo>
                    <a:lnTo>
                      <a:pt x="818" y="297"/>
                    </a:lnTo>
                    <a:lnTo>
                      <a:pt x="796" y="297"/>
                    </a:lnTo>
                    <a:close/>
                    <a:moveTo>
                      <a:pt x="858" y="461"/>
                    </a:moveTo>
                    <a:lnTo>
                      <a:pt x="866" y="464"/>
                    </a:lnTo>
                    <a:lnTo>
                      <a:pt x="873" y="466"/>
                    </a:lnTo>
                    <a:lnTo>
                      <a:pt x="882" y="467"/>
                    </a:lnTo>
                    <a:lnTo>
                      <a:pt x="891" y="468"/>
                    </a:lnTo>
                    <a:lnTo>
                      <a:pt x="900" y="467"/>
                    </a:lnTo>
                    <a:lnTo>
                      <a:pt x="909" y="466"/>
                    </a:lnTo>
                    <a:lnTo>
                      <a:pt x="917" y="463"/>
                    </a:lnTo>
                    <a:lnTo>
                      <a:pt x="922" y="458"/>
                    </a:lnTo>
                    <a:lnTo>
                      <a:pt x="927" y="453"/>
                    </a:lnTo>
                    <a:lnTo>
                      <a:pt x="931" y="447"/>
                    </a:lnTo>
                    <a:lnTo>
                      <a:pt x="933" y="440"/>
                    </a:lnTo>
                    <a:lnTo>
                      <a:pt x="934" y="433"/>
                    </a:lnTo>
                    <a:lnTo>
                      <a:pt x="933" y="427"/>
                    </a:lnTo>
                    <a:lnTo>
                      <a:pt x="932" y="422"/>
                    </a:lnTo>
                    <a:lnTo>
                      <a:pt x="930" y="416"/>
                    </a:lnTo>
                    <a:lnTo>
                      <a:pt x="926" y="412"/>
                    </a:lnTo>
                    <a:lnTo>
                      <a:pt x="922" y="407"/>
                    </a:lnTo>
                    <a:lnTo>
                      <a:pt x="917" y="404"/>
                    </a:lnTo>
                    <a:lnTo>
                      <a:pt x="910" y="400"/>
                    </a:lnTo>
                    <a:lnTo>
                      <a:pt x="904" y="397"/>
                    </a:lnTo>
                    <a:lnTo>
                      <a:pt x="894" y="394"/>
                    </a:lnTo>
                    <a:lnTo>
                      <a:pt x="887" y="389"/>
                    </a:lnTo>
                    <a:lnTo>
                      <a:pt x="885" y="387"/>
                    </a:lnTo>
                    <a:lnTo>
                      <a:pt x="883" y="384"/>
                    </a:lnTo>
                    <a:lnTo>
                      <a:pt x="882" y="381"/>
                    </a:lnTo>
                    <a:lnTo>
                      <a:pt x="882" y="377"/>
                    </a:lnTo>
                    <a:lnTo>
                      <a:pt x="882" y="375"/>
                    </a:lnTo>
                    <a:lnTo>
                      <a:pt x="883" y="371"/>
                    </a:lnTo>
                    <a:lnTo>
                      <a:pt x="884" y="368"/>
                    </a:lnTo>
                    <a:lnTo>
                      <a:pt x="886" y="366"/>
                    </a:lnTo>
                    <a:lnTo>
                      <a:pt x="890" y="365"/>
                    </a:lnTo>
                    <a:lnTo>
                      <a:pt x="893" y="362"/>
                    </a:lnTo>
                    <a:lnTo>
                      <a:pt x="897" y="361"/>
                    </a:lnTo>
                    <a:lnTo>
                      <a:pt x="902" y="361"/>
                    </a:lnTo>
                    <a:lnTo>
                      <a:pt x="909" y="362"/>
                    </a:lnTo>
                    <a:lnTo>
                      <a:pt x="916" y="364"/>
                    </a:lnTo>
                    <a:lnTo>
                      <a:pt x="920" y="366"/>
                    </a:lnTo>
                    <a:lnTo>
                      <a:pt x="924" y="368"/>
                    </a:lnTo>
                    <a:lnTo>
                      <a:pt x="930" y="352"/>
                    </a:lnTo>
                    <a:lnTo>
                      <a:pt x="924" y="350"/>
                    </a:lnTo>
                    <a:lnTo>
                      <a:pt x="918" y="348"/>
                    </a:lnTo>
                    <a:lnTo>
                      <a:pt x="910" y="346"/>
                    </a:lnTo>
                    <a:lnTo>
                      <a:pt x="902" y="346"/>
                    </a:lnTo>
                    <a:lnTo>
                      <a:pt x="893" y="346"/>
                    </a:lnTo>
                    <a:lnTo>
                      <a:pt x="885" y="348"/>
                    </a:lnTo>
                    <a:lnTo>
                      <a:pt x="878" y="351"/>
                    </a:lnTo>
                    <a:lnTo>
                      <a:pt x="872" y="356"/>
                    </a:lnTo>
                    <a:lnTo>
                      <a:pt x="868" y="360"/>
                    </a:lnTo>
                    <a:lnTo>
                      <a:pt x="865" y="367"/>
                    </a:lnTo>
                    <a:lnTo>
                      <a:pt x="863" y="373"/>
                    </a:lnTo>
                    <a:lnTo>
                      <a:pt x="863" y="380"/>
                    </a:lnTo>
                    <a:lnTo>
                      <a:pt x="863" y="385"/>
                    </a:lnTo>
                    <a:lnTo>
                      <a:pt x="864" y="390"/>
                    </a:lnTo>
                    <a:lnTo>
                      <a:pt x="866" y="395"/>
                    </a:lnTo>
                    <a:lnTo>
                      <a:pt x="869" y="399"/>
                    </a:lnTo>
                    <a:lnTo>
                      <a:pt x="873" y="403"/>
                    </a:lnTo>
                    <a:lnTo>
                      <a:pt x="879" y="407"/>
                    </a:lnTo>
                    <a:lnTo>
                      <a:pt x="885" y="410"/>
                    </a:lnTo>
                    <a:lnTo>
                      <a:pt x="892" y="414"/>
                    </a:lnTo>
                    <a:lnTo>
                      <a:pt x="903" y="418"/>
                    </a:lnTo>
                    <a:lnTo>
                      <a:pt x="909" y="423"/>
                    </a:lnTo>
                    <a:lnTo>
                      <a:pt x="911" y="425"/>
                    </a:lnTo>
                    <a:lnTo>
                      <a:pt x="912" y="428"/>
                    </a:lnTo>
                    <a:lnTo>
                      <a:pt x="913" y="432"/>
                    </a:lnTo>
                    <a:lnTo>
                      <a:pt x="913" y="435"/>
                    </a:lnTo>
                    <a:lnTo>
                      <a:pt x="913" y="438"/>
                    </a:lnTo>
                    <a:lnTo>
                      <a:pt x="912" y="442"/>
                    </a:lnTo>
                    <a:lnTo>
                      <a:pt x="910" y="445"/>
                    </a:lnTo>
                    <a:lnTo>
                      <a:pt x="908" y="447"/>
                    </a:lnTo>
                    <a:lnTo>
                      <a:pt x="905" y="449"/>
                    </a:lnTo>
                    <a:lnTo>
                      <a:pt x="902" y="450"/>
                    </a:lnTo>
                    <a:lnTo>
                      <a:pt x="897" y="452"/>
                    </a:lnTo>
                    <a:lnTo>
                      <a:pt x="892" y="453"/>
                    </a:lnTo>
                    <a:lnTo>
                      <a:pt x="883" y="452"/>
                    </a:lnTo>
                    <a:lnTo>
                      <a:pt x="876" y="449"/>
                    </a:lnTo>
                    <a:lnTo>
                      <a:pt x="869" y="447"/>
                    </a:lnTo>
                    <a:lnTo>
                      <a:pt x="864" y="444"/>
                    </a:lnTo>
                    <a:lnTo>
                      <a:pt x="858" y="461"/>
                    </a:lnTo>
                    <a:close/>
                    <a:moveTo>
                      <a:pt x="965" y="320"/>
                    </a:moveTo>
                    <a:lnTo>
                      <a:pt x="965" y="348"/>
                    </a:lnTo>
                    <a:lnTo>
                      <a:pt x="947" y="348"/>
                    </a:lnTo>
                    <a:lnTo>
                      <a:pt x="947" y="365"/>
                    </a:lnTo>
                    <a:lnTo>
                      <a:pt x="965" y="365"/>
                    </a:lnTo>
                    <a:lnTo>
                      <a:pt x="965" y="428"/>
                    </a:lnTo>
                    <a:lnTo>
                      <a:pt x="965" y="438"/>
                    </a:lnTo>
                    <a:lnTo>
                      <a:pt x="966" y="447"/>
                    </a:lnTo>
                    <a:lnTo>
                      <a:pt x="970" y="454"/>
                    </a:lnTo>
                    <a:lnTo>
                      <a:pt x="973" y="459"/>
                    </a:lnTo>
                    <a:lnTo>
                      <a:pt x="977" y="463"/>
                    </a:lnTo>
                    <a:lnTo>
                      <a:pt x="983" y="466"/>
                    </a:lnTo>
                    <a:lnTo>
                      <a:pt x="989" y="467"/>
                    </a:lnTo>
                    <a:lnTo>
                      <a:pt x="995" y="468"/>
                    </a:lnTo>
                    <a:lnTo>
                      <a:pt x="1006" y="467"/>
                    </a:lnTo>
                    <a:lnTo>
                      <a:pt x="1014" y="465"/>
                    </a:lnTo>
                    <a:lnTo>
                      <a:pt x="1013" y="449"/>
                    </a:lnTo>
                    <a:lnTo>
                      <a:pt x="1007" y="450"/>
                    </a:lnTo>
                    <a:lnTo>
                      <a:pt x="1001" y="450"/>
                    </a:lnTo>
                    <a:lnTo>
                      <a:pt x="997" y="450"/>
                    </a:lnTo>
                    <a:lnTo>
                      <a:pt x="993" y="449"/>
                    </a:lnTo>
                    <a:lnTo>
                      <a:pt x="991" y="447"/>
                    </a:lnTo>
                    <a:lnTo>
                      <a:pt x="989" y="445"/>
                    </a:lnTo>
                    <a:lnTo>
                      <a:pt x="987" y="442"/>
                    </a:lnTo>
                    <a:lnTo>
                      <a:pt x="986" y="437"/>
                    </a:lnTo>
                    <a:lnTo>
                      <a:pt x="986" y="433"/>
                    </a:lnTo>
                    <a:lnTo>
                      <a:pt x="986" y="428"/>
                    </a:lnTo>
                    <a:lnTo>
                      <a:pt x="986" y="365"/>
                    </a:lnTo>
                    <a:lnTo>
                      <a:pt x="1015" y="365"/>
                    </a:lnTo>
                    <a:lnTo>
                      <a:pt x="1015" y="348"/>
                    </a:lnTo>
                    <a:lnTo>
                      <a:pt x="986" y="348"/>
                    </a:lnTo>
                    <a:lnTo>
                      <a:pt x="986" y="315"/>
                    </a:lnTo>
                    <a:lnTo>
                      <a:pt x="965" y="320"/>
                    </a:lnTo>
                    <a:close/>
                    <a:moveTo>
                      <a:pt x="1039" y="466"/>
                    </a:moveTo>
                    <a:lnTo>
                      <a:pt x="1059" y="466"/>
                    </a:lnTo>
                    <a:lnTo>
                      <a:pt x="1059" y="403"/>
                    </a:lnTo>
                    <a:lnTo>
                      <a:pt x="1059" y="398"/>
                    </a:lnTo>
                    <a:lnTo>
                      <a:pt x="1059" y="393"/>
                    </a:lnTo>
                    <a:lnTo>
                      <a:pt x="1061" y="387"/>
                    </a:lnTo>
                    <a:lnTo>
                      <a:pt x="1064" y="381"/>
                    </a:lnTo>
                    <a:lnTo>
                      <a:pt x="1066" y="377"/>
                    </a:lnTo>
                    <a:lnTo>
                      <a:pt x="1069" y="374"/>
                    </a:lnTo>
                    <a:lnTo>
                      <a:pt x="1073" y="370"/>
                    </a:lnTo>
                    <a:lnTo>
                      <a:pt x="1078" y="368"/>
                    </a:lnTo>
                    <a:lnTo>
                      <a:pt x="1082" y="366"/>
                    </a:lnTo>
                    <a:lnTo>
                      <a:pt x="1087" y="366"/>
                    </a:lnTo>
                    <a:lnTo>
                      <a:pt x="1092" y="366"/>
                    </a:lnTo>
                    <a:lnTo>
                      <a:pt x="1095" y="366"/>
                    </a:lnTo>
                    <a:lnTo>
                      <a:pt x="1095" y="346"/>
                    </a:lnTo>
                    <a:lnTo>
                      <a:pt x="1092" y="346"/>
                    </a:lnTo>
                    <a:lnTo>
                      <a:pt x="1088" y="346"/>
                    </a:lnTo>
                    <a:lnTo>
                      <a:pt x="1084" y="346"/>
                    </a:lnTo>
                    <a:lnTo>
                      <a:pt x="1079" y="347"/>
                    </a:lnTo>
                    <a:lnTo>
                      <a:pt x="1074" y="349"/>
                    </a:lnTo>
                    <a:lnTo>
                      <a:pt x="1070" y="352"/>
                    </a:lnTo>
                    <a:lnTo>
                      <a:pt x="1066" y="356"/>
                    </a:lnTo>
                    <a:lnTo>
                      <a:pt x="1062" y="360"/>
                    </a:lnTo>
                    <a:lnTo>
                      <a:pt x="1059" y="366"/>
                    </a:lnTo>
                    <a:lnTo>
                      <a:pt x="1057" y="371"/>
                    </a:lnTo>
                    <a:lnTo>
                      <a:pt x="1056" y="371"/>
                    </a:lnTo>
                    <a:lnTo>
                      <a:pt x="1056" y="348"/>
                    </a:lnTo>
                    <a:lnTo>
                      <a:pt x="1038" y="348"/>
                    </a:lnTo>
                    <a:lnTo>
                      <a:pt x="1038" y="357"/>
                    </a:lnTo>
                    <a:lnTo>
                      <a:pt x="1038" y="366"/>
                    </a:lnTo>
                    <a:lnTo>
                      <a:pt x="1039" y="375"/>
                    </a:lnTo>
                    <a:lnTo>
                      <a:pt x="1039" y="385"/>
                    </a:lnTo>
                    <a:lnTo>
                      <a:pt x="1039" y="466"/>
                    </a:lnTo>
                    <a:close/>
                    <a:moveTo>
                      <a:pt x="1137" y="466"/>
                    </a:moveTo>
                    <a:lnTo>
                      <a:pt x="1137" y="348"/>
                    </a:lnTo>
                    <a:lnTo>
                      <a:pt x="1116" y="348"/>
                    </a:lnTo>
                    <a:lnTo>
                      <a:pt x="1116" y="466"/>
                    </a:lnTo>
                    <a:lnTo>
                      <a:pt x="1137" y="466"/>
                    </a:lnTo>
                    <a:close/>
                    <a:moveTo>
                      <a:pt x="1126" y="301"/>
                    </a:moveTo>
                    <a:lnTo>
                      <a:pt x="1122" y="302"/>
                    </a:lnTo>
                    <a:lnTo>
                      <a:pt x="1118" y="306"/>
                    </a:lnTo>
                    <a:lnTo>
                      <a:pt x="1114" y="310"/>
                    </a:lnTo>
                    <a:lnTo>
                      <a:pt x="1113" y="315"/>
                    </a:lnTo>
                    <a:lnTo>
                      <a:pt x="1114" y="320"/>
                    </a:lnTo>
                    <a:lnTo>
                      <a:pt x="1118" y="325"/>
                    </a:lnTo>
                    <a:lnTo>
                      <a:pt x="1121" y="327"/>
                    </a:lnTo>
                    <a:lnTo>
                      <a:pt x="1126" y="328"/>
                    </a:lnTo>
                    <a:lnTo>
                      <a:pt x="1132" y="327"/>
                    </a:lnTo>
                    <a:lnTo>
                      <a:pt x="1136" y="325"/>
                    </a:lnTo>
                    <a:lnTo>
                      <a:pt x="1139" y="320"/>
                    </a:lnTo>
                    <a:lnTo>
                      <a:pt x="1139" y="315"/>
                    </a:lnTo>
                    <a:lnTo>
                      <a:pt x="1138" y="310"/>
                    </a:lnTo>
                    <a:lnTo>
                      <a:pt x="1136" y="306"/>
                    </a:lnTo>
                    <a:lnTo>
                      <a:pt x="1132" y="302"/>
                    </a:lnTo>
                    <a:lnTo>
                      <a:pt x="1126" y="301"/>
                    </a:lnTo>
                    <a:close/>
                    <a:moveTo>
                      <a:pt x="1254" y="466"/>
                    </a:moveTo>
                    <a:lnTo>
                      <a:pt x="1253" y="453"/>
                    </a:lnTo>
                    <a:lnTo>
                      <a:pt x="1251" y="437"/>
                    </a:lnTo>
                    <a:lnTo>
                      <a:pt x="1251" y="394"/>
                    </a:lnTo>
                    <a:lnTo>
                      <a:pt x="1251" y="385"/>
                    </a:lnTo>
                    <a:lnTo>
                      <a:pt x="1249" y="376"/>
                    </a:lnTo>
                    <a:lnTo>
                      <a:pt x="1247" y="368"/>
                    </a:lnTo>
                    <a:lnTo>
                      <a:pt x="1243" y="360"/>
                    </a:lnTo>
                    <a:lnTo>
                      <a:pt x="1241" y="357"/>
                    </a:lnTo>
                    <a:lnTo>
                      <a:pt x="1237" y="355"/>
                    </a:lnTo>
                    <a:lnTo>
                      <a:pt x="1234" y="351"/>
                    </a:lnTo>
                    <a:lnTo>
                      <a:pt x="1230" y="349"/>
                    </a:lnTo>
                    <a:lnTo>
                      <a:pt x="1226" y="348"/>
                    </a:lnTo>
                    <a:lnTo>
                      <a:pt x="1220" y="347"/>
                    </a:lnTo>
                    <a:lnTo>
                      <a:pt x="1215" y="346"/>
                    </a:lnTo>
                    <a:lnTo>
                      <a:pt x="1208" y="346"/>
                    </a:lnTo>
                    <a:lnTo>
                      <a:pt x="1197" y="346"/>
                    </a:lnTo>
                    <a:lnTo>
                      <a:pt x="1188" y="348"/>
                    </a:lnTo>
                    <a:lnTo>
                      <a:pt x="1179" y="351"/>
                    </a:lnTo>
                    <a:lnTo>
                      <a:pt x="1170" y="356"/>
                    </a:lnTo>
                    <a:lnTo>
                      <a:pt x="1176" y="370"/>
                    </a:lnTo>
                    <a:lnTo>
                      <a:pt x="1182" y="366"/>
                    </a:lnTo>
                    <a:lnTo>
                      <a:pt x="1190" y="364"/>
                    </a:lnTo>
                    <a:lnTo>
                      <a:pt x="1197" y="361"/>
                    </a:lnTo>
                    <a:lnTo>
                      <a:pt x="1205" y="361"/>
                    </a:lnTo>
                    <a:lnTo>
                      <a:pt x="1213" y="362"/>
                    </a:lnTo>
                    <a:lnTo>
                      <a:pt x="1219" y="364"/>
                    </a:lnTo>
                    <a:lnTo>
                      <a:pt x="1223" y="367"/>
                    </a:lnTo>
                    <a:lnTo>
                      <a:pt x="1227" y="371"/>
                    </a:lnTo>
                    <a:lnTo>
                      <a:pt x="1229" y="376"/>
                    </a:lnTo>
                    <a:lnTo>
                      <a:pt x="1230" y="380"/>
                    </a:lnTo>
                    <a:lnTo>
                      <a:pt x="1231" y="385"/>
                    </a:lnTo>
                    <a:lnTo>
                      <a:pt x="1231" y="388"/>
                    </a:lnTo>
                    <a:lnTo>
                      <a:pt x="1231" y="390"/>
                    </a:lnTo>
                    <a:lnTo>
                      <a:pt x="1216" y="391"/>
                    </a:lnTo>
                    <a:lnTo>
                      <a:pt x="1202" y="394"/>
                    </a:lnTo>
                    <a:lnTo>
                      <a:pt x="1190" y="397"/>
                    </a:lnTo>
                    <a:lnTo>
                      <a:pt x="1180" y="401"/>
                    </a:lnTo>
                    <a:lnTo>
                      <a:pt x="1176" y="405"/>
                    </a:lnTo>
                    <a:lnTo>
                      <a:pt x="1173" y="408"/>
                    </a:lnTo>
                    <a:lnTo>
                      <a:pt x="1169" y="412"/>
                    </a:lnTo>
                    <a:lnTo>
                      <a:pt x="1167" y="416"/>
                    </a:lnTo>
                    <a:lnTo>
                      <a:pt x="1165" y="420"/>
                    </a:lnTo>
                    <a:lnTo>
                      <a:pt x="1164" y="425"/>
                    </a:lnTo>
                    <a:lnTo>
                      <a:pt x="1163" y="429"/>
                    </a:lnTo>
                    <a:lnTo>
                      <a:pt x="1163" y="435"/>
                    </a:lnTo>
                    <a:lnTo>
                      <a:pt x="1163" y="440"/>
                    </a:lnTo>
                    <a:lnTo>
                      <a:pt x="1165" y="447"/>
                    </a:lnTo>
                    <a:lnTo>
                      <a:pt x="1167" y="453"/>
                    </a:lnTo>
                    <a:lnTo>
                      <a:pt x="1172" y="458"/>
                    </a:lnTo>
                    <a:lnTo>
                      <a:pt x="1176" y="463"/>
                    </a:lnTo>
                    <a:lnTo>
                      <a:pt x="1182" y="466"/>
                    </a:lnTo>
                    <a:lnTo>
                      <a:pt x="1189" y="467"/>
                    </a:lnTo>
                    <a:lnTo>
                      <a:pt x="1197" y="468"/>
                    </a:lnTo>
                    <a:lnTo>
                      <a:pt x="1203" y="468"/>
                    </a:lnTo>
                    <a:lnTo>
                      <a:pt x="1209" y="467"/>
                    </a:lnTo>
                    <a:lnTo>
                      <a:pt x="1214" y="465"/>
                    </a:lnTo>
                    <a:lnTo>
                      <a:pt x="1219" y="463"/>
                    </a:lnTo>
                    <a:lnTo>
                      <a:pt x="1227" y="457"/>
                    </a:lnTo>
                    <a:lnTo>
                      <a:pt x="1232" y="450"/>
                    </a:lnTo>
                    <a:lnTo>
                      <a:pt x="1233" y="450"/>
                    </a:lnTo>
                    <a:lnTo>
                      <a:pt x="1234" y="466"/>
                    </a:lnTo>
                    <a:lnTo>
                      <a:pt x="1254" y="466"/>
                    </a:lnTo>
                    <a:close/>
                    <a:moveTo>
                      <a:pt x="1232" y="426"/>
                    </a:moveTo>
                    <a:lnTo>
                      <a:pt x="1231" y="429"/>
                    </a:lnTo>
                    <a:lnTo>
                      <a:pt x="1231" y="433"/>
                    </a:lnTo>
                    <a:lnTo>
                      <a:pt x="1229" y="437"/>
                    </a:lnTo>
                    <a:lnTo>
                      <a:pt x="1227" y="440"/>
                    </a:lnTo>
                    <a:lnTo>
                      <a:pt x="1224" y="444"/>
                    </a:lnTo>
                    <a:lnTo>
                      <a:pt x="1221" y="446"/>
                    </a:lnTo>
                    <a:lnTo>
                      <a:pt x="1217" y="449"/>
                    </a:lnTo>
                    <a:lnTo>
                      <a:pt x="1213" y="450"/>
                    </a:lnTo>
                    <a:lnTo>
                      <a:pt x="1208" y="453"/>
                    </a:lnTo>
                    <a:lnTo>
                      <a:pt x="1203" y="453"/>
                    </a:lnTo>
                    <a:lnTo>
                      <a:pt x="1199" y="453"/>
                    </a:lnTo>
                    <a:lnTo>
                      <a:pt x="1195" y="452"/>
                    </a:lnTo>
                    <a:lnTo>
                      <a:pt x="1192" y="449"/>
                    </a:lnTo>
                    <a:lnTo>
                      <a:pt x="1189" y="447"/>
                    </a:lnTo>
                    <a:lnTo>
                      <a:pt x="1187" y="445"/>
                    </a:lnTo>
                    <a:lnTo>
                      <a:pt x="1184" y="442"/>
                    </a:lnTo>
                    <a:lnTo>
                      <a:pt x="1183" y="437"/>
                    </a:lnTo>
                    <a:lnTo>
                      <a:pt x="1183" y="433"/>
                    </a:lnTo>
                    <a:lnTo>
                      <a:pt x="1183" y="428"/>
                    </a:lnTo>
                    <a:lnTo>
                      <a:pt x="1184" y="425"/>
                    </a:lnTo>
                    <a:lnTo>
                      <a:pt x="1186" y="422"/>
                    </a:lnTo>
                    <a:lnTo>
                      <a:pt x="1188" y="418"/>
                    </a:lnTo>
                    <a:lnTo>
                      <a:pt x="1193" y="414"/>
                    </a:lnTo>
                    <a:lnTo>
                      <a:pt x="1199" y="410"/>
                    </a:lnTo>
                    <a:lnTo>
                      <a:pt x="1206" y="408"/>
                    </a:lnTo>
                    <a:lnTo>
                      <a:pt x="1215" y="406"/>
                    </a:lnTo>
                    <a:lnTo>
                      <a:pt x="1223" y="406"/>
                    </a:lnTo>
                    <a:lnTo>
                      <a:pt x="1232" y="406"/>
                    </a:lnTo>
                    <a:lnTo>
                      <a:pt x="1232" y="426"/>
                    </a:lnTo>
                    <a:close/>
                    <a:moveTo>
                      <a:pt x="1413" y="293"/>
                    </a:moveTo>
                    <a:lnTo>
                      <a:pt x="1413" y="364"/>
                    </a:lnTo>
                    <a:lnTo>
                      <a:pt x="1412" y="364"/>
                    </a:lnTo>
                    <a:lnTo>
                      <a:pt x="1410" y="360"/>
                    </a:lnTo>
                    <a:lnTo>
                      <a:pt x="1407" y="357"/>
                    </a:lnTo>
                    <a:lnTo>
                      <a:pt x="1404" y="354"/>
                    </a:lnTo>
                    <a:lnTo>
                      <a:pt x="1399" y="351"/>
                    </a:lnTo>
                    <a:lnTo>
                      <a:pt x="1395" y="349"/>
                    </a:lnTo>
                    <a:lnTo>
                      <a:pt x="1390" y="347"/>
                    </a:lnTo>
                    <a:lnTo>
                      <a:pt x="1384" y="346"/>
                    </a:lnTo>
                    <a:lnTo>
                      <a:pt x="1378" y="346"/>
                    </a:lnTo>
                    <a:lnTo>
                      <a:pt x="1372" y="346"/>
                    </a:lnTo>
                    <a:lnTo>
                      <a:pt x="1368" y="347"/>
                    </a:lnTo>
                    <a:lnTo>
                      <a:pt x="1363" y="348"/>
                    </a:lnTo>
                    <a:lnTo>
                      <a:pt x="1358" y="350"/>
                    </a:lnTo>
                    <a:lnTo>
                      <a:pt x="1350" y="355"/>
                    </a:lnTo>
                    <a:lnTo>
                      <a:pt x="1342" y="362"/>
                    </a:lnTo>
                    <a:lnTo>
                      <a:pt x="1339" y="367"/>
                    </a:lnTo>
                    <a:lnTo>
                      <a:pt x="1336" y="371"/>
                    </a:lnTo>
                    <a:lnTo>
                      <a:pt x="1334" y="377"/>
                    </a:lnTo>
                    <a:lnTo>
                      <a:pt x="1331" y="383"/>
                    </a:lnTo>
                    <a:lnTo>
                      <a:pt x="1329" y="388"/>
                    </a:lnTo>
                    <a:lnTo>
                      <a:pt x="1328" y="395"/>
                    </a:lnTo>
                    <a:lnTo>
                      <a:pt x="1327" y="401"/>
                    </a:lnTo>
                    <a:lnTo>
                      <a:pt x="1327" y="408"/>
                    </a:lnTo>
                    <a:lnTo>
                      <a:pt x="1328" y="422"/>
                    </a:lnTo>
                    <a:lnTo>
                      <a:pt x="1330" y="433"/>
                    </a:lnTo>
                    <a:lnTo>
                      <a:pt x="1335" y="444"/>
                    </a:lnTo>
                    <a:lnTo>
                      <a:pt x="1341" y="452"/>
                    </a:lnTo>
                    <a:lnTo>
                      <a:pt x="1349" y="459"/>
                    </a:lnTo>
                    <a:lnTo>
                      <a:pt x="1356" y="464"/>
                    </a:lnTo>
                    <a:lnTo>
                      <a:pt x="1361" y="466"/>
                    </a:lnTo>
                    <a:lnTo>
                      <a:pt x="1366" y="467"/>
                    </a:lnTo>
                    <a:lnTo>
                      <a:pt x="1370" y="468"/>
                    </a:lnTo>
                    <a:lnTo>
                      <a:pt x="1376" y="468"/>
                    </a:lnTo>
                    <a:lnTo>
                      <a:pt x="1382" y="468"/>
                    </a:lnTo>
                    <a:lnTo>
                      <a:pt x="1389" y="467"/>
                    </a:lnTo>
                    <a:lnTo>
                      <a:pt x="1394" y="465"/>
                    </a:lnTo>
                    <a:lnTo>
                      <a:pt x="1399" y="462"/>
                    </a:lnTo>
                    <a:lnTo>
                      <a:pt x="1405" y="458"/>
                    </a:lnTo>
                    <a:lnTo>
                      <a:pt x="1408" y="455"/>
                    </a:lnTo>
                    <a:lnTo>
                      <a:pt x="1412" y="450"/>
                    </a:lnTo>
                    <a:lnTo>
                      <a:pt x="1415" y="445"/>
                    </a:lnTo>
                    <a:lnTo>
                      <a:pt x="1415" y="445"/>
                    </a:lnTo>
                    <a:lnTo>
                      <a:pt x="1416" y="466"/>
                    </a:lnTo>
                    <a:lnTo>
                      <a:pt x="1435" y="466"/>
                    </a:lnTo>
                    <a:lnTo>
                      <a:pt x="1434" y="452"/>
                    </a:lnTo>
                    <a:lnTo>
                      <a:pt x="1434" y="435"/>
                    </a:lnTo>
                    <a:lnTo>
                      <a:pt x="1434" y="293"/>
                    </a:lnTo>
                    <a:lnTo>
                      <a:pt x="1413" y="293"/>
                    </a:lnTo>
                    <a:close/>
                    <a:moveTo>
                      <a:pt x="1413" y="416"/>
                    </a:moveTo>
                    <a:lnTo>
                      <a:pt x="1412" y="422"/>
                    </a:lnTo>
                    <a:lnTo>
                      <a:pt x="1412" y="426"/>
                    </a:lnTo>
                    <a:lnTo>
                      <a:pt x="1410" y="432"/>
                    </a:lnTo>
                    <a:lnTo>
                      <a:pt x="1408" y="436"/>
                    </a:lnTo>
                    <a:lnTo>
                      <a:pt x="1405" y="440"/>
                    </a:lnTo>
                    <a:lnTo>
                      <a:pt x="1400" y="445"/>
                    </a:lnTo>
                    <a:lnTo>
                      <a:pt x="1396" y="447"/>
                    </a:lnTo>
                    <a:lnTo>
                      <a:pt x="1392" y="449"/>
                    </a:lnTo>
                    <a:lnTo>
                      <a:pt x="1386" y="450"/>
                    </a:lnTo>
                    <a:lnTo>
                      <a:pt x="1381" y="452"/>
                    </a:lnTo>
                    <a:lnTo>
                      <a:pt x="1373" y="450"/>
                    </a:lnTo>
                    <a:lnTo>
                      <a:pt x="1367" y="448"/>
                    </a:lnTo>
                    <a:lnTo>
                      <a:pt x="1361" y="444"/>
                    </a:lnTo>
                    <a:lnTo>
                      <a:pt x="1356" y="438"/>
                    </a:lnTo>
                    <a:lnTo>
                      <a:pt x="1353" y="432"/>
                    </a:lnTo>
                    <a:lnTo>
                      <a:pt x="1350" y="425"/>
                    </a:lnTo>
                    <a:lnTo>
                      <a:pt x="1349" y="416"/>
                    </a:lnTo>
                    <a:lnTo>
                      <a:pt x="1348" y="408"/>
                    </a:lnTo>
                    <a:lnTo>
                      <a:pt x="1349" y="398"/>
                    </a:lnTo>
                    <a:lnTo>
                      <a:pt x="1350" y="389"/>
                    </a:lnTo>
                    <a:lnTo>
                      <a:pt x="1353" y="381"/>
                    </a:lnTo>
                    <a:lnTo>
                      <a:pt x="1357" y="375"/>
                    </a:lnTo>
                    <a:lnTo>
                      <a:pt x="1362" y="369"/>
                    </a:lnTo>
                    <a:lnTo>
                      <a:pt x="1368" y="366"/>
                    </a:lnTo>
                    <a:lnTo>
                      <a:pt x="1375" y="364"/>
                    </a:lnTo>
                    <a:lnTo>
                      <a:pt x="1382" y="362"/>
                    </a:lnTo>
                    <a:lnTo>
                      <a:pt x="1388" y="362"/>
                    </a:lnTo>
                    <a:lnTo>
                      <a:pt x="1393" y="364"/>
                    </a:lnTo>
                    <a:lnTo>
                      <a:pt x="1397" y="367"/>
                    </a:lnTo>
                    <a:lnTo>
                      <a:pt x="1402" y="369"/>
                    </a:lnTo>
                    <a:lnTo>
                      <a:pt x="1405" y="374"/>
                    </a:lnTo>
                    <a:lnTo>
                      <a:pt x="1408" y="377"/>
                    </a:lnTo>
                    <a:lnTo>
                      <a:pt x="1410" y="383"/>
                    </a:lnTo>
                    <a:lnTo>
                      <a:pt x="1412" y="387"/>
                    </a:lnTo>
                    <a:lnTo>
                      <a:pt x="1412" y="391"/>
                    </a:lnTo>
                    <a:lnTo>
                      <a:pt x="1413" y="396"/>
                    </a:lnTo>
                    <a:lnTo>
                      <a:pt x="1413" y="416"/>
                    </a:lnTo>
                    <a:close/>
                    <a:moveTo>
                      <a:pt x="1560" y="410"/>
                    </a:moveTo>
                    <a:lnTo>
                      <a:pt x="1560" y="407"/>
                    </a:lnTo>
                    <a:lnTo>
                      <a:pt x="1560" y="400"/>
                    </a:lnTo>
                    <a:lnTo>
                      <a:pt x="1560" y="393"/>
                    </a:lnTo>
                    <a:lnTo>
                      <a:pt x="1558" y="383"/>
                    </a:lnTo>
                    <a:lnTo>
                      <a:pt x="1555" y="374"/>
                    </a:lnTo>
                    <a:lnTo>
                      <a:pt x="1551" y="365"/>
                    </a:lnTo>
                    <a:lnTo>
                      <a:pt x="1548" y="361"/>
                    </a:lnTo>
                    <a:lnTo>
                      <a:pt x="1544" y="357"/>
                    </a:lnTo>
                    <a:lnTo>
                      <a:pt x="1541" y="354"/>
                    </a:lnTo>
                    <a:lnTo>
                      <a:pt x="1537" y="351"/>
                    </a:lnTo>
                    <a:lnTo>
                      <a:pt x="1531" y="349"/>
                    </a:lnTo>
                    <a:lnTo>
                      <a:pt x="1526" y="347"/>
                    </a:lnTo>
                    <a:lnTo>
                      <a:pt x="1520" y="346"/>
                    </a:lnTo>
                    <a:lnTo>
                      <a:pt x="1514" y="346"/>
                    </a:lnTo>
                    <a:lnTo>
                      <a:pt x="1507" y="346"/>
                    </a:lnTo>
                    <a:lnTo>
                      <a:pt x="1502" y="347"/>
                    </a:lnTo>
                    <a:lnTo>
                      <a:pt x="1497" y="348"/>
                    </a:lnTo>
                    <a:lnTo>
                      <a:pt x="1491" y="350"/>
                    </a:lnTo>
                    <a:lnTo>
                      <a:pt x="1486" y="352"/>
                    </a:lnTo>
                    <a:lnTo>
                      <a:pt x="1481" y="356"/>
                    </a:lnTo>
                    <a:lnTo>
                      <a:pt x="1478" y="360"/>
                    </a:lnTo>
                    <a:lnTo>
                      <a:pt x="1474" y="364"/>
                    </a:lnTo>
                    <a:lnTo>
                      <a:pt x="1469" y="374"/>
                    </a:lnTo>
                    <a:lnTo>
                      <a:pt x="1463" y="384"/>
                    </a:lnTo>
                    <a:lnTo>
                      <a:pt x="1461" y="396"/>
                    </a:lnTo>
                    <a:lnTo>
                      <a:pt x="1460" y="409"/>
                    </a:lnTo>
                    <a:lnTo>
                      <a:pt x="1461" y="422"/>
                    </a:lnTo>
                    <a:lnTo>
                      <a:pt x="1464" y="433"/>
                    </a:lnTo>
                    <a:lnTo>
                      <a:pt x="1465" y="438"/>
                    </a:lnTo>
                    <a:lnTo>
                      <a:pt x="1469" y="443"/>
                    </a:lnTo>
                    <a:lnTo>
                      <a:pt x="1472" y="448"/>
                    </a:lnTo>
                    <a:lnTo>
                      <a:pt x="1475" y="452"/>
                    </a:lnTo>
                    <a:lnTo>
                      <a:pt x="1478" y="456"/>
                    </a:lnTo>
                    <a:lnTo>
                      <a:pt x="1483" y="458"/>
                    </a:lnTo>
                    <a:lnTo>
                      <a:pt x="1487" y="462"/>
                    </a:lnTo>
                    <a:lnTo>
                      <a:pt x="1492" y="464"/>
                    </a:lnTo>
                    <a:lnTo>
                      <a:pt x="1498" y="466"/>
                    </a:lnTo>
                    <a:lnTo>
                      <a:pt x="1503" y="467"/>
                    </a:lnTo>
                    <a:lnTo>
                      <a:pt x="1510" y="468"/>
                    </a:lnTo>
                    <a:lnTo>
                      <a:pt x="1516" y="468"/>
                    </a:lnTo>
                    <a:lnTo>
                      <a:pt x="1529" y="467"/>
                    </a:lnTo>
                    <a:lnTo>
                      <a:pt x="1539" y="466"/>
                    </a:lnTo>
                    <a:lnTo>
                      <a:pt x="1547" y="464"/>
                    </a:lnTo>
                    <a:lnTo>
                      <a:pt x="1554" y="461"/>
                    </a:lnTo>
                    <a:lnTo>
                      <a:pt x="1551" y="446"/>
                    </a:lnTo>
                    <a:lnTo>
                      <a:pt x="1544" y="448"/>
                    </a:lnTo>
                    <a:lnTo>
                      <a:pt x="1538" y="449"/>
                    </a:lnTo>
                    <a:lnTo>
                      <a:pt x="1529" y="452"/>
                    </a:lnTo>
                    <a:lnTo>
                      <a:pt x="1519" y="452"/>
                    </a:lnTo>
                    <a:lnTo>
                      <a:pt x="1511" y="452"/>
                    </a:lnTo>
                    <a:lnTo>
                      <a:pt x="1504" y="449"/>
                    </a:lnTo>
                    <a:lnTo>
                      <a:pt x="1498" y="446"/>
                    </a:lnTo>
                    <a:lnTo>
                      <a:pt x="1491" y="442"/>
                    </a:lnTo>
                    <a:lnTo>
                      <a:pt x="1487" y="436"/>
                    </a:lnTo>
                    <a:lnTo>
                      <a:pt x="1483" y="429"/>
                    </a:lnTo>
                    <a:lnTo>
                      <a:pt x="1480" y="420"/>
                    </a:lnTo>
                    <a:lnTo>
                      <a:pt x="1479" y="410"/>
                    </a:lnTo>
                    <a:lnTo>
                      <a:pt x="1560" y="410"/>
                    </a:lnTo>
                    <a:close/>
                    <a:moveTo>
                      <a:pt x="1480" y="396"/>
                    </a:moveTo>
                    <a:lnTo>
                      <a:pt x="1480" y="389"/>
                    </a:lnTo>
                    <a:lnTo>
                      <a:pt x="1483" y="384"/>
                    </a:lnTo>
                    <a:lnTo>
                      <a:pt x="1485" y="378"/>
                    </a:lnTo>
                    <a:lnTo>
                      <a:pt x="1489" y="373"/>
                    </a:lnTo>
                    <a:lnTo>
                      <a:pt x="1493" y="368"/>
                    </a:lnTo>
                    <a:lnTo>
                      <a:pt x="1498" y="364"/>
                    </a:lnTo>
                    <a:lnTo>
                      <a:pt x="1504" y="361"/>
                    </a:lnTo>
                    <a:lnTo>
                      <a:pt x="1512" y="360"/>
                    </a:lnTo>
                    <a:lnTo>
                      <a:pt x="1519" y="361"/>
                    </a:lnTo>
                    <a:lnTo>
                      <a:pt x="1526" y="365"/>
                    </a:lnTo>
                    <a:lnTo>
                      <a:pt x="1531" y="368"/>
                    </a:lnTo>
                    <a:lnTo>
                      <a:pt x="1534" y="373"/>
                    </a:lnTo>
                    <a:lnTo>
                      <a:pt x="1538" y="378"/>
                    </a:lnTo>
                    <a:lnTo>
                      <a:pt x="1540" y="385"/>
                    </a:lnTo>
                    <a:lnTo>
                      <a:pt x="1540" y="390"/>
                    </a:lnTo>
                    <a:lnTo>
                      <a:pt x="1541" y="396"/>
                    </a:lnTo>
                    <a:lnTo>
                      <a:pt x="1480" y="396"/>
                    </a:lnTo>
                    <a:close/>
                    <a:moveTo>
                      <a:pt x="1659" y="466"/>
                    </a:moveTo>
                    <a:lnTo>
                      <a:pt x="1659" y="365"/>
                    </a:lnTo>
                    <a:lnTo>
                      <a:pt x="1687" y="365"/>
                    </a:lnTo>
                    <a:lnTo>
                      <a:pt x="1687" y="348"/>
                    </a:lnTo>
                    <a:lnTo>
                      <a:pt x="1659" y="348"/>
                    </a:lnTo>
                    <a:lnTo>
                      <a:pt x="1659" y="341"/>
                    </a:lnTo>
                    <a:lnTo>
                      <a:pt x="1659" y="335"/>
                    </a:lnTo>
                    <a:lnTo>
                      <a:pt x="1660" y="329"/>
                    </a:lnTo>
                    <a:lnTo>
                      <a:pt x="1661" y="323"/>
                    </a:lnTo>
                    <a:lnTo>
                      <a:pt x="1663" y="318"/>
                    </a:lnTo>
                    <a:lnTo>
                      <a:pt x="1666" y="313"/>
                    </a:lnTo>
                    <a:lnTo>
                      <a:pt x="1670" y="310"/>
                    </a:lnTo>
                    <a:lnTo>
                      <a:pt x="1675" y="308"/>
                    </a:lnTo>
                    <a:lnTo>
                      <a:pt x="1681" y="308"/>
                    </a:lnTo>
                    <a:lnTo>
                      <a:pt x="1689" y="309"/>
                    </a:lnTo>
                    <a:lnTo>
                      <a:pt x="1694" y="310"/>
                    </a:lnTo>
                    <a:lnTo>
                      <a:pt x="1697" y="293"/>
                    </a:lnTo>
                    <a:lnTo>
                      <a:pt x="1690" y="291"/>
                    </a:lnTo>
                    <a:lnTo>
                      <a:pt x="1679" y="290"/>
                    </a:lnTo>
                    <a:lnTo>
                      <a:pt x="1672" y="291"/>
                    </a:lnTo>
                    <a:lnTo>
                      <a:pt x="1665" y="293"/>
                    </a:lnTo>
                    <a:lnTo>
                      <a:pt x="1658" y="297"/>
                    </a:lnTo>
                    <a:lnTo>
                      <a:pt x="1651" y="301"/>
                    </a:lnTo>
                    <a:lnTo>
                      <a:pt x="1648" y="306"/>
                    </a:lnTo>
                    <a:lnTo>
                      <a:pt x="1646" y="309"/>
                    </a:lnTo>
                    <a:lnTo>
                      <a:pt x="1643" y="315"/>
                    </a:lnTo>
                    <a:lnTo>
                      <a:pt x="1641" y="319"/>
                    </a:lnTo>
                    <a:lnTo>
                      <a:pt x="1639" y="330"/>
                    </a:lnTo>
                    <a:lnTo>
                      <a:pt x="1638" y="342"/>
                    </a:lnTo>
                    <a:lnTo>
                      <a:pt x="1638" y="348"/>
                    </a:lnTo>
                    <a:lnTo>
                      <a:pt x="1622" y="348"/>
                    </a:lnTo>
                    <a:lnTo>
                      <a:pt x="1622" y="365"/>
                    </a:lnTo>
                    <a:lnTo>
                      <a:pt x="1638" y="365"/>
                    </a:lnTo>
                    <a:lnTo>
                      <a:pt x="1638" y="466"/>
                    </a:lnTo>
                    <a:lnTo>
                      <a:pt x="1659" y="466"/>
                    </a:lnTo>
                    <a:close/>
                    <a:moveTo>
                      <a:pt x="1750" y="346"/>
                    </a:moveTo>
                    <a:lnTo>
                      <a:pt x="1739" y="347"/>
                    </a:lnTo>
                    <a:lnTo>
                      <a:pt x="1728" y="349"/>
                    </a:lnTo>
                    <a:lnTo>
                      <a:pt x="1723" y="352"/>
                    </a:lnTo>
                    <a:lnTo>
                      <a:pt x="1718" y="355"/>
                    </a:lnTo>
                    <a:lnTo>
                      <a:pt x="1714" y="358"/>
                    </a:lnTo>
                    <a:lnTo>
                      <a:pt x="1710" y="361"/>
                    </a:lnTo>
                    <a:lnTo>
                      <a:pt x="1706" y="366"/>
                    </a:lnTo>
                    <a:lnTo>
                      <a:pt x="1703" y="370"/>
                    </a:lnTo>
                    <a:lnTo>
                      <a:pt x="1701" y="376"/>
                    </a:lnTo>
                    <a:lnTo>
                      <a:pt x="1699" y="381"/>
                    </a:lnTo>
                    <a:lnTo>
                      <a:pt x="1696" y="387"/>
                    </a:lnTo>
                    <a:lnTo>
                      <a:pt x="1695" y="394"/>
                    </a:lnTo>
                    <a:lnTo>
                      <a:pt x="1694" y="400"/>
                    </a:lnTo>
                    <a:lnTo>
                      <a:pt x="1694" y="408"/>
                    </a:lnTo>
                    <a:lnTo>
                      <a:pt x="1694" y="415"/>
                    </a:lnTo>
                    <a:lnTo>
                      <a:pt x="1695" y="422"/>
                    </a:lnTo>
                    <a:lnTo>
                      <a:pt x="1696" y="427"/>
                    </a:lnTo>
                    <a:lnTo>
                      <a:pt x="1697" y="433"/>
                    </a:lnTo>
                    <a:lnTo>
                      <a:pt x="1701" y="438"/>
                    </a:lnTo>
                    <a:lnTo>
                      <a:pt x="1703" y="444"/>
                    </a:lnTo>
                    <a:lnTo>
                      <a:pt x="1706" y="448"/>
                    </a:lnTo>
                    <a:lnTo>
                      <a:pt x="1709" y="452"/>
                    </a:lnTo>
                    <a:lnTo>
                      <a:pt x="1714" y="456"/>
                    </a:lnTo>
                    <a:lnTo>
                      <a:pt x="1718" y="459"/>
                    </a:lnTo>
                    <a:lnTo>
                      <a:pt x="1722" y="462"/>
                    </a:lnTo>
                    <a:lnTo>
                      <a:pt x="1727" y="464"/>
                    </a:lnTo>
                    <a:lnTo>
                      <a:pt x="1737" y="467"/>
                    </a:lnTo>
                    <a:lnTo>
                      <a:pt x="1748" y="468"/>
                    </a:lnTo>
                    <a:lnTo>
                      <a:pt x="1759" y="467"/>
                    </a:lnTo>
                    <a:lnTo>
                      <a:pt x="1769" y="465"/>
                    </a:lnTo>
                    <a:lnTo>
                      <a:pt x="1778" y="461"/>
                    </a:lnTo>
                    <a:lnTo>
                      <a:pt x="1787" y="454"/>
                    </a:lnTo>
                    <a:lnTo>
                      <a:pt x="1791" y="449"/>
                    </a:lnTo>
                    <a:lnTo>
                      <a:pt x="1795" y="445"/>
                    </a:lnTo>
                    <a:lnTo>
                      <a:pt x="1798" y="439"/>
                    </a:lnTo>
                    <a:lnTo>
                      <a:pt x="1800" y="434"/>
                    </a:lnTo>
                    <a:lnTo>
                      <a:pt x="1802" y="428"/>
                    </a:lnTo>
                    <a:lnTo>
                      <a:pt x="1804" y="422"/>
                    </a:lnTo>
                    <a:lnTo>
                      <a:pt x="1804" y="414"/>
                    </a:lnTo>
                    <a:lnTo>
                      <a:pt x="1805" y="406"/>
                    </a:lnTo>
                    <a:lnTo>
                      <a:pt x="1804" y="393"/>
                    </a:lnTo>
                    <a:lnTo>
                      <a:pt x="1801" y="381"/>
                    </a:lnTo>
                    <a:lnTo>
                      <a:pt x="1799" y="376"/>
                    </a:lnTo>
                    <a:lnTo>
                      <a:pt x="1797" y="371"/>
                    </a:lnTo>
                    <a:lnTo>
                      <a:pt x="1794" y="366"/>
                    </a:lnTo>
                    <a:lnTo>
                      <a:pt x="1790" y="362"/>
                    </a:lnTo>
                    <a:lnTo>
                      <a:pt x="1786" y="358"/>
                    </a:lnTo>
                    <a:lnTo>
                      <a:pt x="1782" y="355"/>
                    </a:lnTo>
                    <a:lnTo>
                      <a:pt x="1777" y="352"/>
                    </a:lnTo>
                    <a:lnTo>
                      <a:pt x="1773" y="350"/>
                    </a:lnTo>
                    <a:lnTo>
                      <a:pt x="1768" y="348"/>
                    </a:lnTo>
                    <a:lnTo>
                      <a:pt x="1762" y="347"/>
                    </a:lnTo>
                    <a:lnTo>
                      <a:pt x="1756" y="346"/>
                    </a:lnTo>
                    <a:lnTo>
                      <a:pt x="1750" y="346"/>
                    </a:lnTo>
                    <a:close/>
                    <a:moveTo>
                      <a:pt x="1749" y="361"/>
                    </a:moveTo>
                    <a:lnTo>
                      <a:pt x="1755" y="361"/>
                    </a:lnTo>
                    <a:lnTo>
                      <a:pt x="1758" y="362"/>
                    </a:lnTo>
                    <a:lnTo>
                      <a:pt x="1762" y="364"/>
                    </a:lnTo>
                    <a:lnTo>
                      <a:pt x="1766" y="366"/>
                    </a:lnTo>
                    <a:lnTo>
                      <a:pt x="1771" y="370"/>
                    </a:lnTo>
                    <a:lnTo>
                      <a:pt x="1776" y="377"/>
                    </a:lnTo>
                    <a:lnTo>
                      <a:pt x="1780" y="384"/>
                    </a:lnTo>
                    <a:lnTo>
                      <a:pt x="1782" y="391"/>
                    </a:lnTo>
                    <a:lnTo>
                      <a:pt x="1784" y="399"/>
                    </a:lnTo>
                    <a:lnTo>
                      <a:pt x="1784" y="407"/>
                    </a:lnTo>
                    <a:lnTo>
                      <a:pt x="1784" y="416"/>
                    </a:lnTo>
                    <a:lnTo>
                      <a:pt x="1782" y="425"/>
                    </a:lnTo>
                    <a:lnTo>
                      <a:pt x="1778" y="433"/>
                    </a:lnTo>
                    <a:lnTo>
                      <a:pt x="1774" y="439"/>
                    </a:lnTo>
                    <a:lnTo>
                      <a:pt x="1769" y="445"/>
                    </a:lnTo>
                    <a:lnTo>
                      <a:pt x="1763" y="449"/>
                    </a:lnTo>
                    <a:lnTo>
                      <a:pt x="1757" y="452"/>
                    </a:lnTo>
                    <a:lnTo>
                      <a:pt x="1749" y="453"/>
                    </a:lnTo>
                    <a:lnTo>
                      <a:pt x="1742" y="452"/>
                    </a:lnTo>
                    <a:lnTo>
                      <a:pt x="1735" y="449"/>
                    </a:lnTo>
                    <a:lnTo>
                      <a:pt x="1730" y="445"/>
                    </a:lnTo>
                    <a:lnTo>
                      <a:pt x="1724" y="439"/>
                    </a:lnTo>
                    <a:lnTo>
                      <a:pt x="1720" y="433"/>
                    </a:lnTo>
                    <a:lnTo>
                      <a:pt x="1717" y="425"/>
                    </a:lnTo>
                    <a:lnTo>
                      <a:pt x="1716" y="416"/>
                    </a:lnTo>
                    <a:lnTo>
                      <a:pt x="1715" y="407"/>
                    </a:lnTo>
                    <a:lnTo>
                      <a:pt x="1715" y="399"/>
                    </a:lnTo>
                    <a:lnTo>
                      <a:pt x="1717" y="390"/>
                    </a:lnTo>
                    <a:lnTo>
                      <a:pt x="1719" y="383"/>
                    </a:lnTo>
                    <a:lnTo>
                      <a:pt x="1723" y="376"/>
                    </a:lnTo>
                    <a:lnTo>
                      <a:pt x="1728" y="370"/>
                    </a:lnTo>
                    <a:lnTo>
                      <a:pt x="1734" y="366"/>
                    </a:lnTo>
                    <a:lnTo>
                      <a:pt x="1742" y="362"/>
                    </a:lnTo>
                    <a:lnTo>
                      <a:pt x="1749" y="361"/>
                    </a:lnTo>
                    <a:close/>
                    <a:moveTo>
                      <a:pt x="1831" y="466"/>
                    </a:moveTo>
                    <a:lnTo>
                      <a:pt x="1852" y="466"/>
                    </a:lnTo>
                    <a:lnTo>
                      <a:pt x="1852" y="403"/>
                    </a:lnTo>
                    <a:lnTo>
                      <a:pt x="1852" y="398"/>
                    </a:lnTo>
                    <a:lnTo>
                      <a:pt x="1853" y="393"/>
                    </a:lnTo>
                    <a:lnTo>
                      <a:pt x="1854" y="387"/>
                    </a:lnTo>
                    <a:lnTo>
                      <a:pt x="1856" y="381"/>
                    </a:lnTo>
                    <a:lnTo>
                      <a:pt x="1859" y="377"/>
                    </a:lnTo>
                    <a:lnTo>
                      <a:pt x="1863" y="374"/>
                    </a:lnTo>
                    <a:lnTo>
                      <a:pt x="1866" y="370"/>
                    </a:lnTo>
                    <a:lnTo>
                      <a:pt x="1870" y="368"/>
                    </a:lnTo>
                    <a:lnTo>
                      <a:pt x="1876" y="366"/>
                    </a:lnTo>
                    <a:lnTo>
                      <a:pt x="1881" y="366"/>
                    </a:lnTo>
                    <a:lnTo>
                      <a:pt x="1884" y="366"/>
                    </a:lnTo>
                    <a:lnTo>
                      <a:pt x="1888" y="366"/>
                    </a:lnTo>
                    <a:lnTo>
                      <a:pt x="1888" y="346"/>
                    </a:lnTo>
                    <a:lnTo>
                      <a:pt x="1885" y="346"/>
                    </a:lnTo>
                    <a:lnTo>
                      <a:pt x="1882" y="346"/>
                    </a:lnTo>
                    <a:lnTo>
                      <a:pt x="1877" y="346"/>
                    </a:lnTo>
                    <a:lnTo>
                      <a:pt x="1871" y="347"/>
                    </a:lnTo>
                    <a:lnTo>
                      <a:pt x="1867" y="349"/>
                    </a:lnTo>
                    <a:lnTo>
                      <a:pt x="1863" y="352"/>
                    </a:lnTo>
                    <a:lnTo>
                      <a:pt x="1858" y="356"/>
                    </a:lnTo>
                    <a:lnTo>
                      <a:pt x="1855" y="360"/>
                    </a:lnTo>
                    <a:lnTo>
                      <a:pt x="1853" y="366"/>
                    </a:lnTo>
                    <a:lnTo>
                      <a:pt x="1850" y="371"/>
                    </a:lnTo>
                    <a:lnTo>
                      <a:pt x="1850" y="371"/>
                    </a:lnTo>
                    <a:lnTo>
                      <a:pt x="1849" y="348"/>
                    </a:lnTo>
                    <a:lnTo>
                      <a:pt x="1830" y="348"/>
                    </a:lnTo>
                    <a:lnTo>
                      <a:pt x="1831" y="357"/>
                    </a:lnTo>
                    <a:lnTo>
                      <a:pt x="1831" y="366"/>
                    </a:lnTo>
                    <a:lnTo>
                      <a:pt x="1831" y="375"/>
                    </a:lnTo>
                    <a:lnTo>
                      <a:pt x="1831" y="385"/>
                    </a:lnTo>
                    <a:lnTo>
                      <a:pt x="1831" y="466"/>
                    </a:lnTo>
                    <a:close/>
                    <a:moveTo>
                      <a:pt x="1909" y="466"/>
                    </a:moveTo>
                    <a:lnTo>
                      <a:pt x="1930" y="466"/>
                    </a:lnTo>
                    <a:lnTo>
                      <a:pt x="1930" y="395"/>
                    </a:lnTo>
                    <a:lnTo>
                      <a:pt x="1930" y="389"/>
                    </a:lnTo>
                    <a:lnTo>
                      <a:pt x="1932" y="385"/>
                    </a:lnTo>
                    <a:lnTo>
                      <a:pt x="1933" y="380"/>
                    </a:lnTo>
                    <a:lnTo>
                      <a:pt x="1935" y="377"/>
                    </a:lnTo>
                    <a:lnTo>
                      <a:pt x="1937" y="373"/>
                    </a:lnTo>
                    <a:lnTo>
                      <a:pt x="1940" y="369"/>
                    </a:lnTo>
                    <a:lnTo>
                      <a:pt x="1944" y="367"/>
                    </a:lnTo>
                    <a:lnTo>
                      <a:pt x="1948" y="365"/>
                    </a:lnTo>
                    <a:lnTo>
                      <a:pt x="1952" y="364"/>
                    </a:lnTo>
                    <a:lnTo>
                      <a:pt x="1957" y="362"/>
                    </a:lnTo>
                    <a:lnTo>
                      <a:pt x="1963" y="364"/>
                    </a:lnTo>
                    <a:lnTo>
                      <a:pt x="1967" y="366"/>
                    </a:lnTo>
                    <a:lnTo>
                      <a:pt x="1972" y="368"/>
                    </a:lnTo>
                    <a:lnTo>
                      <a:pt x="1975" y="373"/>
                    </a:lnTo>
                    <a:lnTo>
                      <a:pt x="1977" y="377"/>
                    </a:lnTo>
                    <a:lnTo>
                      <a:pt x="1979" y="383"/>
                    </a:lnTo>
                    <a:lnTo>
                      <a:pt x="1980" y="388"/>
                    </a:lnTo>
                    <a:lnTo>
                      <a:pt x="1980" y="395"/>
                    </a:lnTo>
                    <a:lnTo>
                      <a:pt x="1980" y="466"/>
                    </a:lnTo>
                    <a:lnTo>
                      <a:pt x="2001" y="466"/>
                    </a:lnTo>
                    <a:lnTo>
                      <a:pt x="2001" y="393"/>
                    </a:lnTo>
                    <a:lnTo>
                      <a:pt x="2002" y="387"/>
                    </a:lnTo>
                    <a:lnTo>
                      <a:pt x="2003" y="383"/>
                    </a:lnTo>
                    <a:lnTo>
                      <a:pt x="2004" y="378"/>
                    </a:lnTo>
                    <a:lnTo>
                      <a:pt x="2006" y="375"/>
                    </a:lnTo>
                    <a:lnTo>
                      <a:pt x="2009" y="371"/>
                    </a:lnTo>
                    <a:lnTo>
                      <a:pt x="2012" y="369"/>
                    </a:lnTo>
                    <a:lnTo>
                      <a:pt x="2015" y="366"/>
                    </a:lnTo>
                    <a:lnTo>
                      <a:pt x="2019" y="365"/>
                    </a:lnTo>
                    <a:lnTo>
                      <a:pt x="2023" y="364"/>
                    </a:lnTo>
                    <a:lnTo>
                      <a:pt x="2027" y="362"/>
                    </a:lnTo>
                    <a:lnTo>
                      <a:pt x="2033" y="364"/>
                    </a:lnTo>
                    <a:lnTo>
                      <a:pt x="2039" y="366"/>
                    </a:lnTo>
                    <a:lnTo>
                      <a:pt x="2042" y="368"/>
                    </a:lnTo>
                    <a:lnTo>
                      <a:pt x="2046" y="373"/>
                    </a:lnTo>
                    <a:lnTo>
                      <a:pt x="2048" y="378"/>
                    </a:lnTo>
                    <a:lnTo>
                      <a:pt x="2051" y="384"/>
                    </a:lnTo>
                    <a:lnTo>
                      <a:pt x="2052" y="391"/>
                    </a:lnTo>
                    <a:lnTo>
                      <a:pt x="2052" y="399"/>
                    </a:lnTo>
                    <a:lnTo>
                      <a:pt x="2052" y="466"/>
                    </a:lnTo>
                    <a:lnTo>
                      <a:pt x="2072" y="466"/>
                    </a:lnTo>
                    <a:lnTo>
                      <a:pt x="2072" y="396"/>
                    </a:lnTo>
                    <a:lnTo>
                      <a:pt x="2071" y="383"/>
                    </a:lnTo>
                    <a:lnTo>
                      <a:pt x="2069" y="371"/>
                    </a:lnTo>
                    <a:lnTo>
                      <a:pt x="2065" y="362"/>
                    </a:lnTo>
                    <a:lnTo>
                      <a:pt x="2059" y="356"/>
                    </a:lnTo>
                    <a:lnTo>
                      <a:pt x="2054" y="350"/>
                    </a:lnTo>
                    <a:lnTo>
                      <a:pt x="2047" y="348"/>
                    </a:lnTo>
                    <a:lnTo>
                      <a:pt x="2041" y="346"/>
                    </a:lnTo>
                    <a:lnTo>
                      <a:pt x="2034" y="346"/>
                    </a:lnTo>
                    <a:lnTo>
                      <a:pt x="2027" y="346"/>
                    </a:lnTo>
                    <a:lnTo>
                      <a:pt x="2020" y="348"/>
                    </a:lnTo>
                    <a:lnTo>
                      <a:pt x="2015" y="350"/>
                    </a:lnTo>
                    <a:lnTo>
                      <a:pt x="2010" y="354"/>
                    </a:lnTo>
                    <a:lnTo>
                      <a:pt x="2003" y="360"/>
                    </a:lnTo>
                    <a:lnTo>
                      <a:pt x="1997" y="369"/>
                    </a:lnTo>
                    <a:lnTo>
                      <a:pt x="1997" y="369"/>
                    </a:lnTo>
                    <a:lnTo>
                      <a:pt x="1994" y="364"/>
                    </a:lnTo>
                    <a:lnTo>
                      <a:pt x="1991" y="359"/>
                    </a:lnTo>
                    <a:lnTo>
                      <a:pt x="1988" y="356"/>
                    </a:lnTo>
                    <a:lnTo>
                      <a:pt x="1985" y="352"/>
                    </a:lnTo>
                    <a:lnTo>
                      <a:pt x="1980" y="349"/>
                    </a:lnTo>
                    <a:lnTo>
                      <a:pt x="1975" y="347"/>
                    </a:lnTo>
                    <a:lnTo>
                      <a:pt x="1970" y="346"/>
                    </a:lnTo>
                    <a:lnTo>
                      <a:pt x="1964" y="346"/>
                    </a:lnTo>
                    <a:lnTo>
                      <a:pt x="1958" y="346"/>
                    </a:lnTo>
                    <a:lnTo>
                      <a:pt x="1951" y="347"/>
                    </a:lnTo>
                    <a:lnTo>
                      <a:pt x="1946" y="349"/>
                    </a:lnTo>
                    <a:lnTo>
                      <a:pt x="1942" y="352"/>
                    </a:lnTo>
                    <a:lnTo>
                      <a:pt x="1937" y="356"/>
                    </a:lnTo>
                    <a:lnTo>
                      <a:pt x="1934" y="359"/>
                    </a:lnTo>
                    <a:lnTo>
                      <a:pt x="1931" y="362"/>
                    </a:lnTo>
                    <a:lnTo>
                      <a:pt x="1929" y="367"/>
                    </a:lnTo>
                    <a:lnTo>
                      <a:pt x="1928" y="367"/>
                    </a:lnTo>
                    <a:lnTo>
                      <a:pt x="1926" y="348"/>
                    </a:lnTo>
                    <a:lnTo>
                      <a:pt x="1908" y="348"/>
                    </a:lnTo>
                    <a:lnTo>
                      <a:pt x="1909" y="364"/>
                    </a:lnTo>
                    <a:lnTo>
                      <a:pt x="1909" y="380"/>
                    </a:lnTo>
                    <a:lnTo>
                      <a:pt x="1909" y="466"/>
                    </a:lnTo>
                    <a:close/>
                    <a:moveTo>
                      <a:pt x="2188" y="466"/>
                    </a:moveTo>
                    <a:lnTo>
                      <a:pt x="2187" y="453"/>
                    </a:lnTo>
                    <a:lnTo>
                      <a:pt x="2187" y="437"/>
                    </a:lnTo>
                    <a:lnTo>
                      <a:pt x="2187" y="394"/>
                    </a:lnTo>
                    <a:lnTo>
                      <a:pt x="2186" y="385"/>
                    </a:lnTo>
                    <a:lnTo>
                      <a:pt x="2185" y="376"/>
                    </a:lnTo>
                    <a:lnTo>
                      <a:pt x="2181" y="368"/>
                    </a:lnTo>
                    <a:lnTo>
                      <a:pt x="2178" y="360"/>
                    </a:lnTo>
                    <a:lnTo>
                      <a:pt x="2175" y="357"/>
                    </a:lnTo>
                    <a:lnTo>
                      <a:pt x="2172" y="355"/>
                    </a:lnTo>
                    <a:lnTo>
                      <a:pt x="2168" y="351"/>
                    </a:lnTo>
                    <a:lnTo>
                      <a:pt x="2164" y="349"/>
                    </a:lnTo>
                    <a:lnTo>
                      <a:pt x="2160" y="348"/>
                    </a:lnTo>
                    <a:lnTo>
                      <a:pt x="2154" y="347"/>
                    </a:lnTo>
                    <a:lnTo>
                      <a:pt x="2149" y="346"/>
                    </a:lnTo>
                    <a:lnTo>
                      <a:pt x="2142" y="346"/>
                    </a:lnTo>
                    <a:lnTo>
                      <a:pt x="2133" y="346"/>
                    </a:lnTo>
                    <a:lnTo>
                      <a:pt x="2122" y="348"/>
                    </a:lnTo>
                    <a:lnTo>
                      <a:pt x="2113" y="351"/>
                    </a:lnTo>
                    <a:lnTo>
                      <a:pt x="2106" y="356"/>
                    </a:lnTo>
                    <a:lnTo>
                      <a:pt x="2110" y="370"/>
                    </a:lnTo>
                    <a:lnTo>
                      <a:pt x="2117" y="366"/>
                    </a:lnTo>
                    <a:lnTo>
                      <a:pt x="2124" y="364"/>
                    </a:lnTo>
                    <a:lnTo>
                      <a:pt x="2132" y="361"/>
                    </a:lnTo>
                    <a:lnTo>
                      <a:pt x="2140" y="361"/>
                    </a:lnTo>
                    <a:lnTo>
                      <a:pt x="2148" y="362"/>
                    </a:lnTo>
                    <a:lnTo>
                      <a:pt x="2153" y="364"/>
                    </a:lnTo>
                    <a:lnTo>
                      <a:pt x="2159" y="367"/>
                    </a:lnTo>
                    <a:lnTo>
                      <a:pt x="2162" y="371"/>
                    </a:lnTo>
                    <a:lnTo>
                      <a:pt x="2164" y="376"/>
                    </a:lnTo>
                    <a:lnTo>
                      <a:pt x="2165" y="380"/>
                    </a:lnTo>
                    <a:lnTo>
                      <a:pt x="2165" y="385"/>
                    </a:lnTo>
                    <a:lnTo>
                      <a:pt x="2166" y="388"/>
                    </a:lnTo>
                    <a:lnTo>
                      <a:pt x="2166" y="390"/>
                    </a:lnTo>
                    <a:lnTo>
                      <a:pt x="2150" y="391"/>
                    </a:lnTo>
                    <a:lnTo>
                      <a:pt x="2136" y="394"/>
                    </a:lnTo>
                    <a:lnTo>
                      <a:pt x="2125" y="397"/>
                    </a:lnTo>
                    <a:lnTo>
                      <a:pt x="2115" y="401"/>
                    </a:lnTo>
                    <a:lnTo>
                      <a:pt x="2111" y="405"/>
                    </a:lnTo>
                    <a:lnTo>
                      <a:pt x="2107" y="408"/>
                    </a:lnTo>
                    <a:lnTo>
                      <a:pt x="2105" y="412"/>
                    </a:lnTo>
                    <a:lnTo>
                      <a:pt x="2101" y="416"/>
                    </a:lnTo>
                    <a:lnTo>
                      <a:pt x="2099" y="420"/>
                    </a:lnTo>
                    <a:lnTo>
                      <a:pt x="2098" y="425"/>
                    </a:lnTo>
                    <a:lnTo>
                      <a:pt x="2097" y="429"/>
                    </a:lnTo>
                    <a:lnTo>
                      <a:pt x="2097" y="435"/>
                    </a:lnTo>
                    <a:lnTo>
                      <a:pt x="2098" y="440"/>
                    </a:lnTo>
                    <a:lnTo>
                      <a:pt x="2099" y="447"/>
                    </a:lnTo>
                    <a:lnTo>
                      <a:pt x="2102" y="453"/>
                    </a:lnTo>
                    <a:lnTo>
                      <a:pt x="2106" y="458"/>
                    </a:lnTo>
                    <a:lnTo>
                      <a:pt x="2111" y="463"/>
                    </a:lnTo>
                    <a:lnTo>
                      <a:pt x="2117" y="466"/>
                    </a:lnTo>
                    <a:lnTo>
                      <a:pt x="2124" y="467"/>
                    </a:lnTo>
                    <a:lnTo>
                      <a:pt x="2132" y="468"/>
                    </a:lnTo>
                    <a:lnTo>
                      <a:pt x="2138" y="468"/>
                    </a:lnTo>
                    <a:lnTo>
                      <a:pt x="2144" y="467"/>
                    </a:lnTo>
                    <a:lnTo>
                      <a:pt x="2149" y="465"/>
                    </a:lnTo>
                    <a:lnTo>
                      <a:pt x="2153" y="463"/>
                    </a:lnTo>
                    <a:lnTo>
                      <a:pt x="2161" y="457"/>
                    </a:lnTo>
                    <a:lnTo>
                      <a:pt x="2167" y="450"/>
                    </a:lnTo>
                    <a:lnTo>
                      <a:pt x="2167" y="450"/>
                    </a:lnTo>
                    <a:lnTo>
                      <a:pt x="2169" y="466"/>
                    </a:lnTo>
                    <a:lnTo>
                      <a:pt x="2188" y="466"/>
                    </a:lnTo>
                    <a:close/>
                    <a:moveTo>
                      <a:pt x="2166" y="426"/>
                    </a:moveTo>
                    <a:lnTo>
                      <a:pt x="2166" y="429"/>
                    </a:lnTo>
                    <a:lnTo>
                      <a:pt x="2165" y="433"/>
                    </a:lnTo>
                    <a:lnTo>
                      <a:pt x="2164" y="437"/>
                    </a:lnTo>
                    <a:lnTo>
                      <a:pt x="2162" y="440"/>
                    </a:lnTo>
                    <a:lnTo>
                      <a:pt x="2159" y="444"/>
                    </a:lnTo>
                    <a:lnTo>
                      <a:pt x="2155" y="446"/>
                    </a:lnTo>
                    <a:lnTo>
                      <a:pt x="2152" y="449"/>
                    </a:lnTo>
                    <a:lnTo>
                      <a:pt x="2148" y="450"/>
                    </a:lnTo>
                    <a:lnTo>
                      <a:pt x="2142" y="453"/>
                    </a:lnTo>
                    <a:lnTo>
                      <a:pt x="2137" y="453"/>
                    </a:lnTo>
                    <a:lnTo>
                      <a:pt x="2134" y="453"/>
                    </a:lnTo>
                    <a:lnTo>
                      <a:pt x="2129" y="452"/>
                    </a:lnTo>
                    <a:lnTo>
                      <a:pt x="2126" y="449"/>
                    </a:lnTo>
                    <a:lnTo>
                      <a:pt x="2124" y="447"/>
                    </a:lnTo>
                    <a:lnTo>
                      <a:pt x="2121" y="445"/>
                    </a:lnTo>
                    <a:lnTo>
                      <a:pt x="2120" y="442"/>
                    </a:lnTo>
                    <a:lnTo>
                      <a:pt x="2119" y="437"/>
                    </a:lnTo>
                    <a:lnTo>
                      <a:pt x="2118" y="433"/>
                    </a:lnTo>
                    <a:lnTo>
                      <a:pt x="2119" y="428"/>
                    </a:lnTo>
                    <a:lnTo>
                      <a:pt x="2119" y="425"/>
                    </a:lnTo>
                    <a:lnTo>
                      <a:pt x="2121" y="422"/>
                    </a:lnTo>
                    <a:lnTo>
                      <a:pt x="2122" y="418"/>
                    </a:lnTo>
                    <a:lnTo>
                      <a:pt x="2127" y="414"/>
                    </a:lnTo>
                    <a:lnTo>
                      <a:pt x="2134" y="410"/>
                    </a:lnTo>
                    <a:lnTo>
                      <a:pt x="2141" y="408"/>
                    </a:lnTo>
                    <a:lnTo>
                      <a:pt x="2149" y="406"/>
                    </a:lnTo>
                    <a:lnTo>
                      <a:pt x="2158" y="406"/>
                    </a:lnTo>
                    <a:lnTo>
                      <a:pt x="2166" y="406"/>
                    </a:lnTo>
                    <a:lnTo>
                      <a:pt x="2166" y="426"/>
                    </a:lnTo>
                    <a:close/>
                    <a:moveTo>
                      <a:pt x="249" y="758"/>
                    </a:moveTo>
                    <a:lnTo>
                      <a:pt x="247" y="745"/>
                    </a:lnTo>
                    <a:lnTo>
                      <a:pt x="247" y="730"/>
                    </a:lnTo>
                    <a:lnTo>
                      <a:pt x="247" y="686"/>
                    </a:lnTo>
                    <a:lnTo>
                      <a:pt x="247" y="677"/>
                    </a:lnTo>
                    <a:lnTo>
                      <a:pt x="245" y="669"/>
                    </a:lnTo>
                    <a:lnTo>
                      <a:pt x="243" y="660"/>
                    </a:lnTo>
                    <a:lnTo>
                      <a:pt x="238" y="653"/>
                    </a:lnTo>
                    <a:lnTo>
                      <a:pt x="236" y="650"/>
                    </a:lnTo>
                    <a:lnTo>
                      <a:pt x="233" y="647"/>
                    </a:lnTo>
                    <a:lnTo>
                      <a:pt x="229" y="644"/>
                    </a:lnTo>
                    <a:lnTo>
                      <a:pt x="225" y="642"/>
                    </a:lnTo>
                    <a:lnTo>
                      <a:pt x="221" y="640"/>
                    </a:lnTo>
                    <a:lnTo>
                      <a:pt x="216" y="639"/>
                    </a:lnTo>
                    <a:lnTo>
                      <a:pt x="210" y="638"/>
                    </a:lnTo>
                    <a:lnTo>
                      <a:pt x="204" y="638"/>
                    </a:lnTo>
                    <a:lnTo>
                      <a:pt x="193" y="639"/>
                    </a:lnTo>
                    <a:lnTo>
                      <a:pt x="183" y="641"/>
                    </a:lnTo>
                    <a:lnTo>
                      <a:pt x="174" y="644"/>
                    </a:lnTo>
                    <a:lnTo>
                      <a:pt x="166" y="648"/>
                    </a:lnTo>
                    <a:lnTo>
                      <a:pt x="170" y="662"/>
                    </a:lnTo>
                    <a:lnTo>
                      <a:pt x="178" y="659"/>
                    </a:lnTo>
                    <a:lnTo>
                      <a:pt x="184" y="655"/>
                    </a:lnTo>
                    <a:lnTo>
                      <a:pt x="193" y="654"/>
                    </a:lnTo>
                    <a:lnTo>
                      <a:pt x="201" y="653"/>
                    </a:lnTo>
                    <a:lnTo>
                      <a:pt x="208" y="654"/>
                    </a:lnTo>
                    <a:lnTo>
                      <a:pt x="215" y="657"/>
                    </a:lnTo>
                    <a:lnTo>
                      <a:pt x="219" y="660"/>
                    </a:lnTo>
                    <a:lnTo>
                      <a:pt x="222" y="663"/>
                    </a:lnTo>
                    <a:lnTo>
                      <a:pt x="224" y="668"/>
                    </a:lnTo>
                    <a:lnTo>
                      <a:pt x="225" y="672"/>
                    </a:lnTo>
                    <a:lnTo>
                      <a:pt x="227" y="677"/>
                    </a:lnTo>
                    <a:lnTo>
                      <a:pt x="227" y="681"/>
                    </a:lnTo>
                    <a:lnTo>
                      <a:pt x="227" y="683"/>
                    </a:lnTo>
                    <a:lnTo>
                      <a:pt x="211" y="683"/>
                    </a:lnTo>
                    <a:lnTo>
                      <a:pt x="197" y="686"/>
                    </a:lnTo>
                    <a:lnTo>
                      <a:pt x="185" y="689"/>
                    </a:lnTo>
                    <a:lnTo>
                      <a:pt x="176" y="694"/>
                    </a:lnTo>
                    <a:lnTo>
                      <a:pt x="171" y="698"/>
                    </a:lnTo>
                    <a:lnTo>
                      <a:pt x="168" y="700"/>
                    </a:lnTo>
                    <a:lnTo>
                      <a:pt x="165" y="705"/>
                    </a:lnTo>
                    <a:lnTo>
                      <a:pt x="163" y="708"/>
                    </a:lnTo>
                    <a:lnTo>
                      <a:pt x="161" y="712"/>
                    </a:lnTo>
                    <a:lnTo>
                      <a:pt x="160" y="717"/>
                    </a:lnTo>
                    <a:lnTo>
                      <a:pt x="158" y="722"/>
                    </a:lnTo>
                    <a:lnTo>
                      <a:pt x="157" y="727"/>
                    </a:lnTo>
                    <a:lnTo>
                      <a:pt x="158" y="733"/>
                    </a:lnTo>
                    <a:lnTo>
                      <a:pt x="161" y="739"/>
                    </a:lnTo>
                    <a:lnTo>
                      <a:pt x="163" y="745"/>
                    </a:lnTo>
                    <a:lnTo>
                      <a:pt x="167" y="750"/>
                    </a:lnTo>
                    <a:lnTo>
                      <a:pt x="171" y="755"/>
                    </a:lnTo>
                    <a:lnTo>
                      <a:pt x="178" y="758"/>
                    </a:lnTo>
                    <a:lnTo>
                      <a:pt x="184" y="760"/>
                    </a:lnTo>
                    <a:lnTo>
                      <a:pt x="193" y="761"/>
                    </a:lnTo>
                    <a:lnTo>
                      <a:pt x="198" y="760"/>
                    </a:lnTo>
                    <a:lnTo>
                      <a:pt x="204" y="759"/>
                    </a:lnTo>
                    <a:lnTo>
                      <a:pt x="209" y="758"/>
                    </a:lnTo>
                    <a:lnTo>
                      <a:pt x="214" y="756"/>
                    </a:lnTo>
                    <a:lnTo>
                      <a:pt x="222" y="750"/>
                    </a:lnTo>
                    <a:lnTo>
                      <a:pt x="228" y="744"/>
                    </a:lnTo>
                    <a:lnTo>
                      <a:pt x="229" y="744"/>
                    </a:lnTo>
                    <a:lnTo>
                      <a:pt x="230" y="758"/>
                    </a:lnTo>
                    <a:lnTo>
                      <a:pt x="249" y="758"/>
                    </a:lnTo>
                    <a:close/>
                    <a:moveTo>
                      <a:pt x="227" y="719"/>
                    </a:moveTo>
                    <a:lnTo>
                      <a:pt x="227" y="722"/>
                    </a:lnTo>
                    <a:lnTo>
                      <a:pt x="225" y="726"/>
                    </a:lnTo>
                    <a:lnTo>
                      <a:pt x="224" y="729"/>
                    </a:lnTo>
                    <a:lnTo>
                      <a:pt x="222" y="732"/>
                    </a:lnTo>
                    <a:lnTo>
                      <a:pt x="220" y="736"/>
                    </a:lnTo>
                    <a:lnTo>
                      <a:pt x="217" y="739"/>
                    </a:lnTo>
                    <a:lnTo>
                      <a:pt x="212" y="741"/>
                    </a:lnTo>
                    <a:lnTo>
                      <a:pt x="208" y="744"/>
                    </a:lnTo>
                    <a:lnTo>
                      <a:pt x="204" y="745"/>
                    </a:lnTo>
                    <a:lnTo>
                      <a:pt x="198" y="745"/>
                    </a:lnTo>
                    <a:lnTo>
                      <a:pt x="194" y="745"/>
                    </a:lnTo>
                    <a:lnTo>
                      <a:pt x="191" y="744"/>
                    </a:lnTo>
                    <a:lnTo>
                      <a:pt x="188" y="742"/>
                    </a:lnTo>
                    <a:lnTo>
                      <a:pt x="184" y="740"/>
                    </a:lnTo>
                    <a:lnTo>
                      <a:pt x="182" y="737"/>
                    </a:lnTo>
                    <a:lnTo>
                      <a:pt x="180" y="733"/>
                    </a:lnTo>
                    <a:lnTo>
                      <a:pt x="179" y="729"/>
                    </a:lnTo>
                    <a:lnTo>
                      <a:pt x="179" y="725"/>
                    </a:lnTo>
                    <a:lnTo>
                      <a:pt x="179" y="720"/>
                    </a:lnTo>
                    <a:lnTo>
                      <a:pt x="180" y="717"/>
                    </a:lnTo>
                    <a:lnTo>
                      <a:pt x="181" y="713"/>
                    </a:lnTo>
                    <a:lnTo>
                      <a:pt x="183" y="711"/>
                    </a:lnTo>
                    <a:lnTo>
                      <a:pt x="188" y="706"/>
                    </a:lnTo>
                    <a:lnTo>
                      <a:pt x="194" y="702"/>
                    </a:lnTo>
                    <a:lnTo>
                      <a:pt x="202" y="700"/>
                    </a:lnTo>
                    <a:lnTo>
                      <a:pt x="210" y="699"/>
                    </a:lnTo>
                    <a:lnTo>
                      <a:pt x="218" y="698"/>
                    </a:lnTo>
                    <a:lnTo>
                      <a:pt x="227" y="698"/>
                    </a:lnTo>
                    <a:lnTo>
                      <a:pt x="227" y="719"/>
                    </a:lnTo>
                    <a:close/>
                    <a:moveTo>
                      <a:pt x="281" y="758"/>
                    </a:moveTo>
                    <a:lnTo>
                      <a:pt x="301" y="758"/>
                    </a:lnTo>
                    <a:lnTo>
                      <a:pt x="301" y="696"/>
                    </a:lnTo>
                    <a:lnTo>
                      <a:pt x="301" y="690"/>
                    </a:lnTo>
                    <a:lnTo>
                      <a:pt x="302" y="686"/>
                    </a:lnTo>
                    <a:lnTo>
                      <a:pt x="303" y="680"/>
                    </a:lnTo>
                    <a:lnTo>
                      <a:pt x="305" y="674"/>
                    </a:lnTo>
                    <a:lnTo>
                      <a:pt x="309" y="670"/>
                    </a:lnTo>
                    <a:lnTo>
                      <a:pt x="312" y="666"/>
                    </a:lnTo>
                    <a:lnTo>
                      <a:pt x="315" y="662"/>
                    </a:lnTo>
                    <a:lnTo>
                      <a:pt x="319" y="660"/>
                    </a:lnTo>
                    <a:lnTo>
                      <a:pt x="325" y="659"/>
                    </a:lnTo>
                    <a:lnTo>
                      <a:pt x="330" y="658"/>
                    </a:lnTo>
                    <a:lnTo>
                      <a:pt x="333" y="658"/>
                    </a:lnTo>
                    <a:lnTo>
                      <a:pt x="337" y="659"/>
                    </a:lnTo>
                    <a:lnTo>
                      <a:pt x="337" y="639"/>
                    </a:lnTo>
                    <a:lnTo>
                      <a:pt x="335" y="638"/>
                    </a:lnTo>
                    <a:lnTo>
                      <a:pt x="331" y="638"/>
                    </a:lnTo>
                    <a:lnTo>
                      <a:pt x="326" y="638"/>
                    </a:lnTo>
                    <a:lnTo>
                      <a:pt x="320" y="640"/>
                    </a:lnTo>
                    <a:lnTo>
                      <a:pt x="316" y="642"/>
                    </a:lnTo>
                    <a:lnTo>
                      <a:pt x="312" y="644"/>
                    </a:lnTo>
                    <a:lnTo>
                      <a:pt x="308" y="649"/>
                    </a:lnTo>
                    <a:lnTo>
                      <a:pt x="304" y="653"/>
                    </a:lnTo>
                    <a:lnTo>
                      <a:pt x="302" y="658"/>
                    </a:lnTo>
                    <a:lnTo>
                      <a:pt x="299" y="663"/>
                    </a:lnTo>
                    <a:lnTo>
                      <a:pt x="299" y="663"/>
                    </a:lnTo>
                    <a:lnTo>
                      <a:pt x="298" y="640"/>
                    </a:lnTo>
                    <a:lnTo>
                      <a:pt x="279" y="640"/>
                    </a:lnTo>
                    <a:lnTo>
                      <a:pt x="281" y="649"/>
                    </a:lnTo>
                    <a:lnTo>
                      <a:pt x="281" y="658"/>
                    </a:lnTo>
                    <a:lnTo>
                      <a:pt x="281" y="667"/>
                    </a:lnTo>
                    <a:lnTo>
                      <a:pt x="281" y="677"/>
                    </a:lnTo>
                    <a:lnTo>
                      <a:pt x="281" y="758"/>
                    </a:lnTo>
                    <a:close/>
                    <a:moveTo>
                      <a:pt x="368" y="612"/>
                    </a:moveTo>
                    <a:lnTo>
                      <a:pt x="368" y="640"/>
                    </a:lnTo>
                    <a:lnTo>
                      <a:pt x="351" y="640"/>
                    </a:lnTo>
                    <a:lnTo>
                      <a:pt x="351" y="657"/>
                    </a:lnTo>
                    <a:lnTo>
                      <a:pt x="368" y="657"/>
                    </a:lnTo>
                    <a:lnTo>
                      <a:pt x="368" y="721"/>
                    </a:lnTo>
                    <a:lnTo>
                      <a:pt x="368" y="730"/>
                    </a:lnTo>
                    <a:lnTo>
                      <a:pt x="370" y="739"/>
                    </a:lnTo>
                    <a:lnTo>
                      <a:pt x="372" y="746"/>
                    </a:lnTo>
                    <a:lnTo>
                      <a:pt x="376" y="751"/>
                    </a:lnTo>
                    <a:lnTo>
                      <a:pt x="380" y="756"/>
                    </a:lnTo>
                    <a:lnTo>
                      <a:pt x="385" y="758"/>
                    </a:lnTo>
                    <a:lnTo>
                      <a:pt x="392" y="760"/>
                    </a:lnTo>
                    <a:lnTo>
                      <a:pt x="398" y="760"/>
                    </a:lnTo>
                    <a:lnTo>
                      <a:pt x="409" y="760"/>
                    </a:lnTo>
                    <a:lnTo>
                      <a:pt x="417" y="758"/>
                    </a:lnTo>
                    <a:lnTo>
                      <a:pt x="416" y="741"/>
                    </a:lnTo>
                    <a:lnTo>
                      <a:pt x="411" y="742"/>
                    </a:lnTo>
                    <a:lnTo>
                      <a:pt x="404" y="744"/>
                    </a:lnTo>
                    <a:lnTo>
                      <a:pt x="399" y="742"/>
                    </a:lnTo>
                    <a:lnTo>
                      <a:pt x="396" y="741"/>
                    </a:lnTo>
                    <a:lnTo>
                      <a:pt x="394" y="740"/>
                    </a:lnTo>
                    <a:lnTo>
                      <a:pt x="392" y="737"/>
                    </a:lnTo>
                    <a:lnTo>
                      <a:pt x="390" y="733"/>
                    </a:lnTo>
                    <a:lnTo>
                      <a:pt x="389" y="730"/>
                    </a:lnTo>
                    <a:lnTo>
                      <a:pt x="389" y="726"/>
                    </a:lnTo>
                    <a:lnTo>
                      <a:pt x="389" y="720"/>
                    </a:lnTo>
                    <a:lnTo>
                      <a:pt x="389" y="657"/>
                    </a:lnTo>
                    <a:lnTo>
                      <a:pt x="418" y="657"/>
                    </a:lnTo>
                    <a:lnTo>
                      <a:pt x="418" y="640"/>
                    </a:lnTo>
                    <a:lnTo>
                      <a:pt x="389" y="640"/>
                    </a:lnTo>
                    <a:lnTo>
                      <a:pt x="389" y="606"/>
                    </a:lnTo>
                    <a:lnTo>
                      <a:pt x="368" y="612"/>
                    </a:lnTo>
                    <a:close/>
                    <a:moveTo>
                      <a:pt x="462" y="758"/>
                    </a:moveTo>
                    <a:lnTo>
                      <a:pt x="462" y="640"/>
                    </a:lnTo>
                    <a:lnTo>
                      <a:pt x="441" y="640"/>
                    </a:lnTo>
                    <a:lnTo>
                      <a:pt x="441" y="758"/>
                    </a:lnTo>
                    <a:lnTo>
                      <a:pt x="462" y="758"/>
                    </a:lnTo>
                    <a:close/>
                    <a:moveTo>
                      <a:pt x="451" y="594"/>
                    </a:moveTo>
                    <a:lnTo>
                      <a:pt x="447" y="595"/>
                    </a:lnTo>
                    <a:lnTo>
                      <a:pt x="443" y="598"/>
                    </a:lnTo>
                    <a:lnTo>
                      <a:pt x="439" y="602"/>
                    </a:lnTo>
                    <a:lnTo>
                      <a:pt x="438" y="608"/>
                    </a:lnTo>
                    <a:lnTo>
                      <a:pt x="439" y="612"/>
                    </a:lnTo>
                    <a:lnTo>
                      <a:pt x="443" y="616"/>
                    </a:lnTo>
                    <a:lnTo>
                      <a:pt x="446" y="620"/>
                    </a:lnTo>
                    <a:lnTo>
                      <a:pt x="451" y="621"/>
                    </a:lnTo>
                    <a:lnTo>
                      <a:pt x="457" y="620"/>
                    </a:lnTo>
                    <a:lnTo>
                      <a:pt x="461" y="616"/>
                    </a:lnTo>
                    <a:lnTo>
                      <a:pt x="464" y="612"/>
                    </a:lnTo>
                    <a:lnTo>
                      <a:pt x="464" y="608"/>
                    </a:lnTo>
                    <a:lnTo>
                      <a:pt x="463" y="602"/>
                    </a:lnTo>
                    <a:lnTo>
                      <a:pt x="461" y="598"/>
                    </a:lnTo>
                    <a:lnTo>
                      <a:pt x="457" y="595"/>
                    </a:lnTo>
                    <a:lnTo>
                      <a:pt x="451" y="594"/>
                    </a:lnTo>
                    <a:close/>
                    <a:moveTo>
                      <a:pt x="574" y="738"/>
                    </a:moveTo>
                    <a:lnTo>
                      <a:pt x="570" y="740"/>
                    </a:lnTo>
                    <a:lnTo>
                      <a:pt x="563" y="741"/>
                    </a:lnTo>
                    <a:lnTo>
                      <a:pt x="557" y="744"/>
                    </a:lnTo>
                    <a:lnTo>
                      <a:pt x="548" y="744"/>
                    </a:lnTo>
                    <a:lnTo>
                      <a:pt x="541" y="742"/>
                    </a:lnTo>
                    <a:lnTo>
                      <a:pt x="533" y="740"/>
                    </a:lnTo>
                    <a:lnTo>
                      <a:pt x="527" y="737"/>
                    </a:lnTo>
                    <a:lnTo>
                      <a:pt x="520" y="731"/>
                    </a:lnTo>
                    <a:lnTo>
                      <a:pt x="516" y="726"/>
                    </a:lnTo>
                    <a:lnTo>
                      <a:pt x="513" y="718"/>
                    </a:lnTo>
                    <a:lnTo>
                      <a:pt x="509" y="709"/>
                    </a:lnTo>
                    <a:lnTo>
                      <a:pt x="509" y="700"/>
                    </a:lnTo>
                    <a:lnTo>
                      <a:pt x="509" y="690"/>
                    </a:lnTo>
                    <a:lnTo>
                      <a:pt x="512" y="682"/>
                    </a:lnTo>
                    <a:lnTo>
                      <a:pt x="515" y="674"/>
                    </a:lnTo>
                    <a:lnTo>
                      <a:pt x="519" y="668"/>
                    </a:lnTo>
                    <a:lnTo>
                      <a:pt x="526" y="662"/>
                    </a:lnTo>
                    <a:lnTo>
                      <a:pt x="532" y="659"/>
                    </a:lnTo>
                    <a:lnTo>
                      <a:pt x="541" y="655"/>
                    </a:lnTo>
                    <a:lnTo>
                      <a:pt x="549" y="655"/>
                    </a:lnTo>
                    <a:lnTo>
                      <a:pt x="557" y="655"/>
                    </a:lnTo>
                    <a:lnTo>
                      <a:pt x="563" y="657"/>
                    </a:lnTo>
                    <a:lnTo>
                      <a:pt x="569" y="659"/>
                    </a:lnTo>
                    <a:lnTo>
                      <a:pt x="573" y="661"/>
                    </a:lnTo>
                    <a:lnTo>
                      <a:pt x="579" y="644"/>
                    </a:lnTo>
                    <a:lnTo>
                      <a:pt x="573" y="642"/>
                    </a:lnTo>
                    <a:lnTo>
                      <a:pt x="567" y="640"/>
                    </a:lnTo>
                    <a:lnTo>
                      <a:pt x="558" y="639"/>
                    </a:lnTo>
                    <a:lnTo>
                      <a:pt x="549" y="638"/>
                    </a:lnTo>
                    <a:lnTo>
                      <a:pt x="543" y="639"/>
                    </a:lnTo>
                    <a:lnTo>
                      <a:pt x="536" y="639"/>
                    </a:lnTo>
                    <a:lnTo>
                      <a:pt x="530" y="641"/>
                    </a:lnTo>
                    <a:lnTo>
                      <a:pt x="525" y="642"/>
                    </a:lnTo>
                    <a:lnTo>
                      <a:pt x="519" y="645"/>
                    </a:lnTo>
                    <a:lnTo>
                      <a:pt x="514" y="648"/>
                    </a:lnTo>
                    <a:lnTo>
                      <a:pt x="509" y="652"/>
                    </a:lnTo>
                    <a:lnTo>
                      <a:pt x="505" y="655"/>
                    </a:lnTo>
                    <a:lnTo>
                      <a:pt x="501" y="660"/>
                    </a:lnTo>
                    <a:lnTo>
                      <a:pt x="498" y="664"/>
                    </a:lnTo>
                    <a:lnTo>
                      <a:pt x="495" y="670"/>
                    </a:lnTo>
                    <a:lnTo>
                      <a:pt x="492" y="676"/>
                    </a:lnTo>
                    <a:lnTo>
                      <a:pt x="491" y="681"/>
                    </a:lnTo>
                    <a:lnTo>
                      <a:pt x="489" y="688"/>
                    </a:lnTo>
                    <a:lnTo>
                      <a:pt x="489" y="693"/>
                    </a:lnTo>
                    <a:lnTo>
                      <a:pt x="488" y="700"/>
                    </a:lnTo>
                    <a:lnTo>
                      <a:pt x="489" y="713"/>
                    </a:lnTo>
                    <a:lnTo>
                      <a:pt x="492" y="725"/>
                    </a:lnTo>
                    <a:lnTo>
                      <a:pt x="494" y="730"/>
                    </a:lnTo>
                    <a:lnTo>
                      <a:pt x="498" y="736"/>
                    </a:lnTo>
                    <a:lnTo>
                      <a:pt x="500" y="740"/>
                    </a:lnTo>
                    <a:lnTo>
                      <a:pt x="504" y="744"/>
                    </a:lnTo>
                    <a:lnTo>
                      <a:pt x="507" y="748"/>
                    </a:lnTo>
                    <a:lnTo>
                      <a:pt x="512" y="751"/>
                    </a:lnTo>
                    <a:lnTo>
                      <a:pt x="517" y="754"/>
                    </a:lnTo>
                    <a:lnTo>
                      <a:pt x="521" y="756"/>
                    </a:lnTo>
                    <a:lnTo>
                      <a:pt x="527" y="758"/>
                    </a:lnTo>
                    <a:lnTo>
                      <a:pt x="533" y="759"/>
                    </a:lnTo>
                    <a:lnTo>
                      <a:pt x="539" y="760"/>
                    </a:lnTo>
                    <a:lnTo>
                      <a:pt x="545" y="760"/>
                    </a:lnTo>
                    <a:lnTo>
                      <a:pt x="556" y="760"/>
                    </a:lnTo>
                    <a:lnTo>
                      <a:pt x="566" y="758"/>
                    </a:lnTo>
                    <a:lnTo>
                      <a:pt x="572" y="756"/>
                    </a:lnTo>
                    <a:lnTo>
                      <a:pt x="578" y="754"/>
                    </a:lnTo>
                    <a:lnTo>
                      <a:pt x="574" y="738"/>
                    </a:lnTo>
                    <a:close/>
                    <a:moveTo>
                      <a:pt x="697" y="640"/>
                    </a:moveTo>
                    <a:lnTo>
                      <a:pt x="677" y="640"/>
                    </a:lnTo>
                    <a:lnTo>
                      <a:pt x="677" y="712"/>
                    </a:lnTo>
                    <a:lnTo>
                      <a:pt x="676" y="718"/>
                    </a:lnTo>
                    <a:lnTo>
                      <a:pt x="675" y="723"/>
                    </a:lnTo>
                    <a:lnTo>
                      <a:pt x="671" y="730"/>
                    </a:lnTo>
                    <a:lnTo>
                      <a:pt x="665" y="737"/>
                    </a:lnTo>
                    <a:lnTo>
                      <a:pt x="662" y="739"/>
                    </a:lnTo>
                    <a:lnTo>
                      <a:pt x="657" y="741"/>
                    </a:lnTo>
                    <a:lnTo>
                      <a:pt x="653" y="742"/>
                    </a:lnTo>
                    <a:lnTo>
                      <a:pt x="648" y="744"/>
                    </a:lnTo>
                    <a:lnTo>
                      <a:pt x="641" y="742"/>
                    </a:lnTo>
                    <a:lnTo>
                      <a:pt x="636" y="740"/>
                    </a:lnTo>
                    <a:lnTo>
                      <a:pt x="632" y="737"/>
                    </a:lnTo>
                    <a:lnTo>
                      <a:pt x="628" y="732"/>
                    </a:lnTo>
                    <a:lnTo>
                      <a:pt x="625" y="727"/>
                    </a:lnTo>
                    <a:lnTo>
                      <a:pt x="624" y="721"/>
                    </a:lnTo>
                    <a:lnTo>
                      <a:pt x="623" y="713"/>
                    </a:lnTo>
                    <a:lnTo>
                      <a:pt x="622" y="706"/>
                    </a:lnTo>
                    <a:lnTo>
                      <a:pt x="622" y="640"/>
                    </a:lnTo>
                    <a:lnTo>
                      <a:pt x="601" y="640"/>
                    </a:lnTo>
                    <a:lnTo>
                      <a:pt x="601" y="709"/>
                    </a:lnTo>
                    <a:lnTo>
                      <a:pt x="602" y="723"/>
                    </a:lnTo>
                    <a:lnTo>
                      <a:pt x="605" y="735"/>
                    </a:lnTo>
                    <a:lnTo>
                      <a:pt x="609" y="744"/>
                    </a:lnTo>
                    <a:lnTo>
                      <a:pt x="614" y="750"/>
                    </a:lnTo>
                    <a:lnTo>
                      <a:pt x="621" y="756"/>
                    </a:lnTo>
                    <a:lnTo>
                      <a:pt x="627" y="759"/>
                    </a:lnTo>
                    <a:lnTo>
                      <a:pt x="634" y="760"/>
                    </a:lnTo>
                    <a:lnTo>
                      <a:pt x="641" y="761"/>
                    </a:lnTo>
                    <a:lnTo>
                      <a:pt x="648" y="760"/>
                    </a:lnTo>
                    <a:lnTo>
                      <a:pt x="654" y="759"/>
                    </a:lnTo>
                    <a:lnTo>
                      <a:pt x="661" y="757"/>
                    </a:lnTo>
                    <a:lnTo>
                      <a:pt x="665" y="754"/>
                    </a:lnTo>
                    <a:lnTo>
                      <a:pt x="674" y="747"/>
                    </a:lnTo>
                    <a:lnTo>
                      <a:pt x="678" y="739"/>
                    </a:lnTo>
                    <a:lnTo>
                      <a:pt x="679" y="739"/>
                    </a:lnTo>
                    <a:lnTo>
                      <a:pt x="680" y="758"/>
                    </a:lnTo>
                    <a:lnTo>
                      <a:pt x="698" y="758"/>
                    </a:lnTo>
                    <a:lnTo>
                      <a:pt x="697" y="744"/>
                    </a:lnTo>
                    <a:lnTo>
                      <a:pt x="697" y="726"/>
                    </a:lnTo>
                    <a:lnTo>
                      <a:pt x="697" y="640"/>
                    </a:lnTo>
                    <a:close/>
                    <a:moveTo>
                      <a:pt x="732" y="758"/>
                    </a:moveTo>
                    <a:lnTo>
                      <a:pt x="752" y="758"/>
                    </a:lnTo>
                    <a:lnTo>
                      <a:pt x="752" y="585"/>
                    </a:lnTo>
                    <a:lnTo>
                      <a:pt x="732" y="585"/>
                    </a:lnTo>
                    <a:lnTo>
                      <a:pt x="732" y="758"/>
                    </a:lnTo>
                    <a:close/>
                    <a:moveTo>
                      <a:pt x="870" y="758"/>
                    </a:moveTo>
                    <a:lnTo>
                      <a:pt x="868" y="745"/>
                    </a:lnTo>
                    <a:lnTo>
                      <a:pt x="868" y="730"/>
                    </a:lnTo>
                    <a:lnTo>
                      <a:pt x="868" y="686"/>
                    </a:lnTo>
                    <a:lnTo>
                      <a:pt x="867" y="677"/>
                    </a:lnTo>
                    <a:lnTo>
                      <a:pt x="866" y="669"/>
                    </a:lnTo>
                    <a:lnTo>
                      <a:pt x="864" y="660"/>
                    </a:lnTo>
                    <a:lnTo>
                      <a:pt x="859" y="653"/>
                    </a:lnTo>
                    <a:lnTo>
                      <a:pt x="856" y="650"/>
                    </a:lnTo>
                    <a:lnTo>
                      <a:pt x="854" y="647"/>
                    </a:lnTo>
                    <a:lnTo>
                      <a:pt x="850" y="644"/>
                    </a:lnTo>
                    <a:lnTo>
                      <a:pt x="846" y="642"/>
                    </a:lnTo>
                    <a:lnTo>
                      <a:pt x="841" y="640"/>
                    </a:lnTo>
                    <a:lnTo>
                      <a:pt x="837" y="639"/>
                    </a:lnTo>
                    <a:lnTo>
                      <a:pt x="830" y="638"/>
                    </a:lnTo>
                    <a:lnTo>
                      <a:pt x="825" y="638"/>
                    </a:lnTo>
                    <a:lnTo>
                      <a:pt x="814" y="639"/>
                    </a:lnTo>
                    <a:lnTo>
                      <a:pt x="804" y="641"/>
                    </a:lnTo>
                    <a:lnTo>
                      <a:pt x="795" y="644"/>
                    </a:lnTo>
                    <a:lnTo>
                      <a:pt x="787" y="648"/>
                    </a:lnTo>
                    <a:lnTo>
                      <a:pt x="791" y="662"/>
                    </a:lnTo>
                    <a:lnTo>
                      <a:pt x="798" y="659"/>
                    </a:lnTo>
                    <a:lnTo>
                      <a:pt x="805" y="655"/>
                    </a:lnTo>
                    <a:lnTo>
                      <a:pt x="813" y="654"/>
                    </a:lnTo>
                    <a:lnTo>
                      <a:pt x="822" y="653"/>
                    </a:lnTo>
                    <a:lnTo>
                      <a:pt x="829" y="654"/>
                    </a:lnTo>
                    <a:lnTo>
                      <a:pt x="836" y="657"/>
                    </a:lnTo>
                    <a:lnTo>
                      <a:pt x="840" y="660"/>
                    </a:lnTo>
                    <a:lnTo>
                      <a:pt x="843" y="663"/>
                    </a:lnTo>
                    <a:lnTo>
                      <a:pt x="845" y="668"/>
                    </a:lnTo>
                    <a:lnTo>
                      <a:pt x="846" y="672"/>
                    </a:lnTo>
                    <a:lnTo>
                      <a:pt x="848" y="677"/>
                    </a:lnTo>
                    <a:lnTo>
                      <a:pt x="848" y="681"/>
                    </a:lnTo>
                    <a:lnTo>
                      <a:pt x="848" y="683"/>
                    </a:lnTo>
                    <a:lnTo>
                      <a:pt x="831" y="683"/>
                    </a:lnTo>
                    <a:lnTo>
                      <a:pt x="818" y="686"/>
                    </a:lnTo>
                    <a:lnTo>
                      <a:pt x="806" y="689"/>
                    </a:lnTo>
                    <a:lnTo>
                      <a:pt x="797" y="694"/>
                    </a:lnTo>
                    <a:lnTo>
                      <a:pt x="792" y="698"/>
                    </a:lnTo>
                    <a:lnTo>
                      <a:pt x="789" y="700"/>
                    </a:lnTo>
                    <a:lnTo>
                      <a:pt x="786" y="705"/>
                    </a:lnTo>
                    <a:lnTo>
                      <a:pt x="783" y="708"/>
                    </a:lnTo>
                    <a:lnTo>
                      <a:pt x="782" y="712"/>
                    </a:lnTo>
                    <a:lnTo>
                      <a:pt x="779" y="717"/>
                    </a:lnTo>
                    <a:lnTo>
                      <a:pt x="779" y="722"/>
                    </a:lnTo>
                    <a:lnTo>
                      <a:pt x="778" y="727"/>
                    </a:lnTo>
                    <a:lnTo>
                      <a:pt x="779" y="733"/>
                    </a:lnTo>
                    <a:lnTo>
                      <a:pt x="781" y="739"/>
                    </a:lnTo>
                    <a:lnTo>
                      <a:pt x="784" y="745"/>
                    </a:lnTo>
                    <a:lnTo>
                      <a:pt x="787" y="750"/>
                    </a:lnTo>
                    <a:lnTo>
                      <a:pt x="792" y="755"/>
                    </a:lnTo>
                    <a:lnTo>
                      <a:pt x="799" y="758"/>
                    </a:lnTo>
                    <a:lnTo>
                      <a:pt x="805" y="760"/>
                    </a:lnTo>
                    <a:lnTo>
                      <a:pt x="814" y="761"/>
                    </a:lnTo>
                    <a:lnTo>
                      <a:pt x="819" y="760"/>
                    </a:lnTo>
                    <a:lnTo>
                      <a:pt x="825" y="759"/>
                    </a:lnTo>
                    <a:lnTo>
                      <a:pt x="830" y="758"/>
                    </a:lnTo>
                    <a:lnTo>
                      <a:pt x="835" y="756"/>
                    </a:lnTo>
                    <a:lnTo>
                      <a:pt x="842" y="750"/>
                    </a:lnTo>
                    <a:lnTo>
                      <a:pt x="849" y="744"/>
                    </a:lnTo>
                    <a:lnTo>
                      <a:pt x="850" y="744"/>
                    </a:lnTo>
                    <a:lnTo>
                      <a:pt x="851" y="758"/>
                    </a:lnTo>
                    <a:lnTo>
                      <a:pt x="870" y="758"/>
                    </a:lnTo>
                    <a:close/>
                    <a:moveTo>
                      <a:pt x="848" y="719"/>
                    </a:moveTo>
                    <a:lnTo>
                      <a:pt x="848" y="722"/>
                    </a:lnTo>
                    <a:lnTo>
                      <a:pt x="846" y="726"/>
                    </a:lnTo>
                    <a:lnTo>
                      <a:pt x="845" y="729"/>
                    </a:lnTo>
                    <a:lnTo>
                      <a:pt x="843" y="732"/>
                    </a:lnTo>
                    <a:lnTo>
                      <a:pt x="840" y="736"/>
                    </a:lnTo>
                    <a:lnTo>
                      <a:pt x="837" y="739"/>
                    </a:lnTo>
                    <a:lnTo>
                      <a:pt x="833" y="741"/>
                    </a:lnTo>
                    <a:lnTo>
                      <a:pt x="829" y="744"/>
                    </a:lnTo>
                    <a:lnTo>
                      <a:pt x="825" y="745"/>
                    </a:lnTo>
                    <a:lnTo>
                      <a:pt x="819" y="745"/>
                    </a:lnTo>
                    <a:lnTo>
                      <a:pt x="815" y="745"/>
                    </a:lnTo>
                    <a:lnTo>
                      <a:pt x="812" y="744"/>
                    </a:lnTo>
                    <a:lnTo>
                      <a:pt x="809" y="742"/>
                    </a:lnTo>
                    <a:lnTo>
                      <a:pt x="805" y="740"/>
                    </a:lnTo>
                    <a:lnTo>
                      <a:pt x="803" y="737"/>
                    </a:lnTo>
                    <a:lnTo>
                      <a:pt x="801" y="733"/>
                    </a:lnTo>
                    <a:lnTo>
                      <a:pt x="800" y="729"/>
                    </a:lnTo>
                    <a:lnTo>
                      <a:pt x="799" y="725"/>
                    </a:lnTo>
                    <a:lnTo>
                      <a:pt x="800" y="720"/>
                    </a:lnTo>
                    <a:lnTo>
                      <a:pt x="801" y="717"/>
                    </a:lnTo>
                    <a:lnTo>
                      <a:pt x="802" y="713"/>
                    </a:lnTo>
                    <a:lnTo>
                      <a:pt x="804" y="711"/>
                    </a:lnTo>
                    <a:lnTo>
                      <a:pt x="809" y="706"/>
                    </a:lnTo>
                    <a:lnTo>
                      <a:pt x="815" y="702"/>
                    </a:lnTo>
                    <a:lnTo>
                      <a:pt x="823" y="700"/>
                    </a:lnTo>
                    <a:lnTo>
                      <a:pt x="830" y="699"/>
                    </a:lnTo>
                    <a:lnTo>
                      <a:pt x="839" y="698"/>
                    </a:lnTo>
                    <a:lnTo>
                      <a:pt x="848" y="698"/>
                    </a:lnTo>
                    <a:lnTo>
                      <a:pt x="848" y="719"/>
                    </a:lnTo>
                    <a:close/>
                    <a:moveTo>
                      <a:pt x="979" y="585"/>
                    </a:moveTo>
                    <a:lnTo>
                      <a:pt x="979" y="655"/>
                    </a:lnTo>
                    <a:lnTo>
                      <a:pt x="978" y="655"/>
                    </a:lnTo>
                    <a:lnTo>
                      <a:pt x="976" y="652"/>
                    </a:lnTo>
                    <a:lnTo>
                      <a:pt x="974" y="649"/>
                    </a:lnTo>
                    <a:lnTo>
                      <a:pt x="970" y="645"/>
                    </a:lnTo>
                    <a:lnTo>
                      <a:pt x="966" y="643"/>
                    </a:lnTo>
                    <a:lnTo>
                      <a:pt x="961" y="641"/>
                    </a:lnTo>
                    <a:lnTo>
                      <a:pt x="957" y="639"/>
                    </a:lnTo>
                    <a:lnTo>
                      <a:pt x="950" y="638"/>
                    </a:lnTo>
                    <a:lnTo>
                      <a:pt x="945" y="638"/>
                    </a:lnTo>
                    <a:lnTo>
                      <a:pt x="939" y="638"/>
                    </a:lnTo>
                    <a:lnTo>
                      <a:pt x="934" y="639"/>
                    </a:lnTo>
                    <a:lnTo>
                      <a:pt x="930" y="640"/>
                    </a:lnTo>
                    <a:lnTo>
                      <a:pt x="924" y="642"/>
                    </a:lnTo>
                    <a:lnTo>
                      <a:pt x="916" y="648"/>
                    </a:lnTo>
                    <a:lnTo>
                      <a:pt x="908" y="654"/>
                    </a:lnTo>
                    <a:lnTo>
                      <a:pt x="905" y="659"/>
                    </a:lnTo>
                    <a:lnTo>
                      <a:pt x="902" y="663"/>
                    </a:lnTo>
                    <a:lnTo>
                      <a:pt x="899" y="669"/>
                    </a:lnTo>
                    <a:lnTo>
                      <a:pt x="897" y="674"/>
                    </a:lnTo>
                    <a:lnTo>
                      <a:pt x="895" y="681"/>
                    </a:lnTo>
                    <a:lnTo>
                      <a:pt x="894" y="687"/>
                    </a:lnTo>
                    <a:lnTo>
                      <a:pt x="893" y="693"/>
                    </a:lnTo>
                    <a:lnTo>
                      <a:pt x="893" y="701"/>
                    </a:lnTo>
                    <a:lnTo>
                      <a:pt x="894" y="713"/>
                    </a:lnTo>
                    <a:lnTo>
                      <a:pt x="897" y="726"/>
                    </a:lnTo>
                    <a:lnTo>
                      <a:pt x="902" y="736"/>
                    </a:lnTo>
                    <a:lnTo>
                      <a:pt x="907" y="745"/>
                    </a:lnTo>
                    <a:lnTo>
                      <a:pt x="914" y="751"/>
                    </a:lnTo>
                    <a:lnTo>
                      <a:pt x="922" y="757"/>
                    </a:lnTo>
                    <a:lnTo>
                      <a:pt x="927" y="758"/>
                    </a:lnTo>
                    <a:lnTo>
                      <a:pt x="932" y="760"/>
                    </a:lnTo>
                    <a:lnTo>
                      <a:pt x="937" y="760"/>
                    </a:lnTo>
                    <a:lnTo>
                      <a:pt x="941" y="761"/>
                    </a:lnTo>
                    <a:lnTo>
                      <a:pt x="949" y="760"/>
                    </a:lnTo>
                    <a:lnTo>
                      <a:pt x="954" y="759"/>
                    </a:lnTo>
                    <a:lnTo>
                      <a:pt x="961" y="757"/>
                    </a:lnTo>
                    <a:lnTo>
                      <a:pt x="966" y="755"/>
                    </a:lnTo>
                    <a:lnTo>
                      <a:pt x="971" y="751"/>
                    </a:lnTo>
                    <a:lnTo>
                      <a:pt x="975" y="747"/>
                    </a:lnTo>
                    <a:lnTo>
                      <a:pt x="978" y="742"/>
                    </a:lnTo>
                    <a:lnTo>
                      <a:pt x="980" y="738"/>
                    </a:lnTo>
                    <a:lnTo>
                      <a:pt x="981" y="738"/>
                    </a:lnTo>
                    <a:lnTo>
                      <a:pt x="983" y="758"/>
                    </a:lnTo>
                    <a:lnTo>
                      <a:pt x="1001" y="758"/>
                    </a:lnTo>
                    <a:lnTo>
                      <a:pt x="1000" y="744"/>
                    </a:lnTo>
                    <a:lnTo>
                      <a:pt x="1000" y="728"/>
                    </a:lnTo>
                    <a:lnTo>
                      <a:pt x="1000" y="585"/>
                    </a:lnTo>
                    <a:lnTo>
                      <a:pt x="979" y="585"/>
                    </a:lnTo>
                    <a:close/>
                    <a:moveTo>
                      <a:pt x="979" y="709"/>
                    </a:moveTo>
                    <a:lnTo>
                      <a:pt x="979" y="713"/>
                    </a:lnTo>
                    <a:lnTo>
                      <a:pt x="978" y="718"/>
                    </a:lnTo>
                    <a:lnTo>
                      <a:pt x="976" y="723"/>
                    </a:lnTo>
                    <a:lnTo>
                      <a:pt x="974" y="729"/>
                    </a:lnTo>
                    <a:lnTo>
                      <a:pt x="971" y="733"/>
                    </a:lnTo>
                    <a:lnTo>
                      <a:pt x="966" y="737"/>
                    </a:lnTo>
                    <a:lnTo>
                      <a:pt x="962" y="740"/>
                    </a:lnTo>
                    <a:lnTo>
                      <a:pt x="958" y="741"/>
                    </a:lnTo>
                    <a:lnTo>
                      <a:pt x="953" y="744"/>
                    </a:lnTo>
                    <a:lnTo>
                      <a:pt x="948" y="744"/>
                    </a:lnTo>
                    <a:lnTo>
                      <a:pt x="939" y="742"/>
                    </a:lnTo>
                    <a:lnTo>
                      <a:pt x="933" y="740"/>
                    </a:lnTo>
                    <a:lnTo>
                      <a:pt x="927" y="736"/>
                    </a:lnTo>
                    <a:lnTo>
                      <a:pt x="922" y="731"/>
                    </a:lnTo>
                    <a:lnTo>
                      <a:pt x="919" y="725"/>
                    </a:lnTo>
                    <a:lnTo>
                      <a:pt x="917" y="717"/>
                    </a:lnTo>
                    <a:lnTo>
                      <a:pt x="914" y="709"/>
                    </a:lnTo>
                    <a:lnTo>
                      <a:pt x="914" y="700"/>
                    </a:lnTo>
                    <a:lnTo>
                      <a:pt x="914" y="690"/>
                    </a:lnTo>
                    <a:lnTo>
                      <a:pt x="917" y="682"/>
                    </a:lnTo>
                    <a:lnTo>
                      <a:pt x="919" y="674"/>
                    </a:lnTo>
                    <a:lnTo>
                      <a:pt x="923" y="668"/>
                    </a:lnTo>
                    <a:lnTo>
                      <a:pt x="927" y="662"/>
                    </a:lnTo>
                    <a:lnTo>
                      <a:pt x="934" y="658"/>
                    </a:lnTo>
                    <a:lnTo>
                      <a:pt x="940" y="655"/>
                    </a:lnTo>
                    <a:lnTo>
                      <a:pt x="948" y="654"/>
                    </a:lnTo>
                    <a:lnTo>
                      <a:pt x="953" y="655"/>
                    </a:lnTo>
                    <a:lnTo>
                      <a:pt x="959" y="657"/>
                    </a:lnTo>
                    <a:lnTo>
                      <a:pt x="964" y="659"/>
                    </a:lnTo>
                    <a:lnTo>
                      <a:pt x="967" y="662"/>
                    </a:lnTo>
                    <a:lnTo>
                      <a:pt x="972" y="666"/>
                    </a:lnTo>
                    <a:lnTo>
                      <a:pt x="974" y="670"/>
                    </a:lnTo>
                    <a:lnTo>
                      <a:pt x="977" y="674"/>
                    </a:lnTo>
                    <a:lnTo>
                      <a:pt x="978" y="679"/>
                    </a:lnTo>
                    <a:lnTo>
                      <a:pt x="979" y="683"/>
                    </a:lnTo>
                    <a:lnTo>
                      <a:pt x="979" y="688"/>
                    </a:lnTo>
                    <a:lnTo>
                      <a:pt x="979" y="709"/>
                    </a:lnTo>
                    <a:close/>
                    <a:moveTo>
                      <a:pt x="1116" y="758"/>
                    </a:moveTo>
                    <a:lnTo>
                      <a:pt x="1115" y="745"/>
                    </a:lnTo>
                    <a:lnTo>
                      <a:pt x="1114" y="730"/>
                    </a:lnTo>
                    <a:lnTo>
                      <a:pt x="1114" y="686"/>
                    </a:lnTo>
                    <a:lnTo>
                      <a:pt x="1114" y="677"/>
                    </a:lnTo>
                    <a:lnTo>
                      <a:pt x="1112" y="669"/>
                    </a:lnTo>
                    <a:lnTo>
                      <a:pt x="1110" y="660"/>
                    </a:lnTo>
                    <a:lnTo>
                      <a:pt x="1106" y="653"/>
                    </a:lnTo>
                    <a:lnTo>
                      <a:pt x="1103" y="650"/>
                    </a:lnTo>
                    <a:lnTo>
                      <a:pt x="1100" y="647"/>
                    </a:lnTo>
                    <a:lnTo>
                      <a:pt x="1097" y="644"/>
                    </a:lnTo>
                    <a:lnTo>
                      <a:pt x="1093" y="642"/>
                    </a:lnTo>
                    <a:lnTo>
                      <a:pt x="1088" y="640"/>
                    </a:lnTo>
                    <a:lnTo>
                      <a:pt x="1083" y="639"/>
                    </a:lnTo>
                    <a:lnTo>
                      <a:pt x="1078" y="638"/>
                    </a:lnTo>
                    <a:lnTo>
                      <a:pt x="1071" y="638"/>
                    </a:lnTo>
                    <a:lnTo>
                      <a:pt x="1060" y="639"/>
                    </a:lnTo>
                    <a:lnTo>
                      <a:pt x="1051" y="641"/>
                    </a:lnTo>
                    <a:lnTo>
                      <a:pt x="1041" y="644"/>
                    </a:lnTo>
                    <a:lnTo>
                      <a:pt x="1033" y="648"/>
                    </a:lnTo>
                    <a:lnTo>
                      <a:pt x="1039" y="662"/>
                    </a:lnTo>
                    <a:lnTo>
                      <a:pt x="1045" y="659"/>
                    </a:lnTo>
                    <a:lnTo>
                      <a:pt x="1052" y="655"/>
                    </a:lnTo>
                    <a:lnTo>
                      <a:pt x="1060" y="654"/>
                    </a:lnTo>
                    <a:lnTo>
                      <a:pt x="1068" y="653"/>
                    </a:lnTo>
                    <a:lnTo>
                      <a:pt x="1075" y="654"/>
                    </a:lnTo>
                    <a:lnTo>
                      <a:pt x="1082" y="657"/>
                    </a:lnTo>
                    <a:lnTo>
                      <a:pt x="1086" y="660"/>
                    </a:lnTo>
                    <a:lnTo>
                      <a:pt x="1089" y="663"/>
                    </a:lnTo>
                    <a:lnTo>
                      <a:pt x="1092" y="668"/>
                    </a:lnTo>
                    <a:lnTo>
                      <a:pt x="1093" y="672"/>
                    </a:lnTo>
                    <a:lnTo>
                      <a:pt x="1094" y="677"/>
                    </a:lnTo>
                    <a:lnTo>
                      <a:pt x="1094" y="681"/>
                    </a:lnTo>
                    <a:lnTo>
                      <a:pt x="1094" y="683"/>
                    </a:lnTo>
                    <a:lnTo>
                      <a:pt x="1079" y="683"/>
                    </a:lnTo>
                    <a:lnTo>
                      <a:pt x="1065" y="686"/>
                    </a:lnTo>
                    <a:lnTo>
                      <a:pt x="1053" y="689"/>
                    </a:lnTo>
                    <a:lnTo>
                      <a:pt x="1043" y="694"/>
                    </a:lnTo>
                    <a:lnTo>
                      <a:pt x="1039" y="698"/>
                    </a:lnTo>
                    <a:lnTo>
                      <a:pt x="1035" y="700"/>
                    </a:lnTo>
                    <a:lnTo>
                      <a:pt x="1032" y="705"/>
                    </a:lnTo>
                    <a:lnTo>
                      <a:pt x="1030" y="708"/>
                    </a:lnTo>
                    <a:lnTo>
                      <a:pt x="1028" y="712"/>
                    </a:lnTo>
                    <a:lnTo>
                      <a:pt x="1027" y="717"/>
                    </a:lnTo>
                    <a:lnTo>
                      <a:pt x="1026" y="722"/>
                    </a:lnTo>
                    <a:lnTo>
                      <a:pt x="1026" y="727"/>
                    </a:lnTo>
                    <a:lnTo>
                      <a:pt x="1026" y="733"/>
                    </a:lnTo>
                    <a:lnTo>
                      <a:pt x="1028" y="739"/>
                    </a:lnTo>
                    <a:lnTo>
                      <a:pt x="1030" y="745"/>
                    </a:lnTo>
                    <a:lnTo>
                      <a:pt x="1034" y="750"/>
                    </a:lnTo>
                    <a:lnTo>
                      <a:pt x="1039" y="755"/>
                    </a:lnTo>
                    <a:lnTo>
                      <a:pt x="1045" y="758"/>
                    </a:lnTo>
                    <a:lnTo>
                      <a:pt x="1052" y="760"/>
                    </a:lnTo>
                    <a:lnTo>
                      <a:pt x="1060" y="761"/>
                    </a:lnTo>
                    <a:lnTo>
                      <a:pt x="1066" y="760"/>
                    </a:lnTo>
                    <a:lnTo>
                      <a:pt x="1071" y="759"/>
                    </a:lnTo>
                    <a:lnTo>
                      <a:pt x="1076" y="758"/>
                    </a:lnTo>
                    <a:lnTo>
                      <a:pt x="1082" y="756"/>
                    </a:lnTo>
                    <a:lnTo>
                      <a:pt x="1089" y="750"/>
                    </a:lnTo>
                    <a:lnTo>
                      <a:pt x="1095" y="744"/>
                    </a:lnTo>
                    <a:lnTo>
                      <a:pt x="1096" y="744"/>
                    </a:lnTo>
                    <a:lnTo>
                      <a:pt x="1097" y="758"/>
                    </a:lnTo>
                    <a:lnTo>
                      <a:pt x="1116" y="758"/>
                    </a:lnTo>
                    <a:close/>
                    <a:moveTo>
                      <a:pt x="1095" y="719"/>
                    </a:moveTo>
                    <a:lnTo>
                      <a:pt x="1094" y="722"/>
                    </a:lnTo>
                    <a:lnTo>
                      <a:pt x="1093" y="726"/>
                    </a:lnTo>
                    <a:lnTo>
                      <a:pt x="1092" y="729"/>
                    </a:lnTo>
                    <a:lnTo>
                      <a:pt x="1089" y="732"/>
                    </a:lnTo>
                    <a:lnTo>
                      <a:pt x="1087" y="736"/>
                    </a:lnTo>
                    <a:lnTo>
                      <a:pt x="1084" y="739"/>
                    </a:lnTo>
                    <a:lnTo>
                      <a:pt x="1080" y="741"/>
                    </a:lnTo>
                    <a:lnTo>
                      <a:pt x="1075" y="744"/>
                    </a:lnTo>
                    <a:lnTo>
                      <a:pt x="1071" y="745"/>
                    </a:lnTo>
                    <a:lnTo>
                      <a:pt x="1066" y="745"/>
                    </a:lnTo>
                    <a:lnTo>
                      <a:pt x="1061" y="745"/>
                    </a:lnTo>
                    <a:lnTo>
                      <a:pt x="1058" y="744"/>
                    </a:lnTo>
                    <a:lnTo>
                      <a:pt x="1055" y="742"/>
                    </a:lnTo>
                    <a:lnTo>
                      <a:pt x="1052" y="740"/>
                    </a:lnTo>
                    <a:lnTo>
                      <a:pt x="1049" y="737"/>
                    </a:lnTo>
                    <a:lnTo>
                      <a:pt x="1047" y="733"/>
                    </a:lnTo>
                    <a:lnTo>
                      <a:pt x="1046" y="729"/>
                    </a:lnTo>
                    <a:lnTo>
                      <a:pt x="1046" y="725"/>
                    </a:lnTo>
                    <a:lnTo>
                      <a:pt x="1046" y="720"/>
                    </a:lnTo>
                    <a:lnTo>
                      <a:pt x="1047" y="717"/>
                    </a:lnTo>
                    <a:lnTo>
                      <a:pt x="1048" y="713"/>
                    </a:lnTo>
                    <a:lnTo>
                      <a:pt x="1051" y="711"/>
                    </a:lnTo>
                    <a:lnTo>
                      <a:pt x="1055" y="706"/>
                    </a:lnTo>
                    <a:lnTo>
                      <a:pt x="1061" y="702"/>
                    </a:lnTo>
                    <a:lnTo>
                      <a:pt x="1069" y="700"/>
                    </a:lnTo>
                    <a:lnTo>
                      <a:pt x="1078" y="699"/>
                    </a:lnTo>
                    <a:lnTo>
                      <a:pt x="1086" y="698"/>
                    </a:lnTo>
                    <a:lnTo>
                      <a:pt x="1095" y="698"/>
                    </a:lnTo>
                    <a:lnTo>
                      <a:pt x="1095" y="719"/>
                    </a:lnTo>
                    <a:close/>
                    <a:moveTo>
                      <a:pt x="1289" y="703"/>
                    </a:moveTo>
                    <a:lnTo>
                      <a:pt x="1290" y="699"/>
                    </a:lnTo>
                    <a:lnTo>
                      <a:pt x="1290" y="693"/>
                    </a:lnTo>
                    <a:lnTo>
                      <a:pt x="1290" y="684"/>
                    </a:lnTo>
                    <a:lnTo>
                      <a:pt x="1288" y="676"/>
                    </a:lnTo>
                    <a:lnTo>
                      <a:pt x="1285" y="667"/>
                    </a:lnTo>
                    <a:lnTo>
                      <a:pt x="1281" y="658"/>
                    </a:lnTo>
                    <a:lnTo>
                      <a:pt x="1277" y="653"/>
                    </a:lnTo>
                    <a:lnTo>
                      <a:pt x="1274" y="650"/>
                    </a:lnTo>
                    <a:lnTo>
                      <a:pt x="1271" y="647"/>
                    </a:lnTo>
                    <a:lnTo>
                      <a:pt x="1267" y="643"/>
                    </a:lnTo>
                    <a:lnTo>
                      <a:pt x="1261" y="641"/>
                    </a:lnTo>
                    <a:lnTo>
                      <a:pt x="1256" y="639"/>
                    </a:lnTo>
                    <a:lnTo>
                      <a:pt x="1250" y="638"/>
                    </a:lnTo>
                    <a:lnTo>
                      <a:pt x="1243" y="638"/>
                    </a:lnTo>
                    <a:lnTo>
                      <a:pt x="1237" y="638"/>
                    </a:lnTo>
                    <a:lnTo>
                      <a:pt x="1231" y="639"/>
                    </a:lnTo>
                    <a:lnTo>
                      <a:pt x="1226" y="641"/>
                    </a:lnTo>
                    <a:lnTo>
                      <a:pt x="1221" y="642"/>
                    </a:lnTo>
                    <a:lnTo>
                      <a:pt x="1216" y="645"/>
                    </a:lnTo>
                    <a:lnTo>
                      <a:pt x="1211" y="649"/>
                    </a:lnTo>
                    <a:lnTo>
                      <a:pt x="1207" y="652"/>
                    </a:lnTo>
                    <a:lnTo>
                      <a:pt x="1204" y="657"/>
                    </a:lnTo>
                    <a:lnTo>
                      <a:pt x="1197" y="666"/>
                    </a:lnTo>
                    <a:lnTo>
                      <a:pt x="1193" y="677"/>
                    </a:lnTo>
                    <a:lnTo>
                      <a:pt x="1191" y="688"/>
                    </a:lnTo>
                    <a:lnTo>
                      <a:pt x="1190" y="701"/>
                    </a:lnTo>
                    <a:lnTo>
                      <a:pt x="1191" y="713"/>
                    </a:lnTo>
                    <a:lnTo>
                      <a:pt x="1193" y="726"/>
                    </a:lnTo>
                    <a:lnTo>
                      <a:pt x="1195" y="731"/>
                    </a:lnTo>
                    <a:lnTo>
                      <a:pt x="1199" y="736"/>
                    </a:lnTo>
                    <a:lnTo>
                      <a:pt x="1201" y="740"/>
                    </a:lnTo>
                    <a:lnTo>
                      <a:pt x="1205" y="745"/>
                    </a:lnTo>
                    <a:lnTo>
                      <a:pt x="1208" y="748"/>
                    </a:lnTo>
                    <a:lnTo>
                      <a:pt x="1213" y="751"/>
                    </a:lnTo>
                    <a:lnTo>
                      <a:pt x="1217" y="754"/>
                    </a:lnTo>
                    <a:lnTo>
                      <a:pt x="1222" y="756"/>
                    </a:lnTo>
                    <a:lnTo>
                      <a:pt x="1228" y="758"/>
                    </a:lnTo>
                    <a:lnTo>
                      <a:pt x="1233" y="759"/>
                    </a:lnTo>
                    <a:lnTo>
                      <a:pt x="1240" y="760"/>
                    </a:lnTo>
                    <a:lnTo>
                      <a:pt x="1246" y="760"/>
                    </a:lnTo>
                    <a:lnTo>
                      <a:pt x="1258" y="760"/>
                    </a:lnTo>
                    <a:lnTo>
                      <a:pt x="1269" y="758"/>
                    </a:lnTo>
                    <a:lnTo>
                      <a:pt x="1277" y="756"/>
                    </a:lnTo>
                    <a:lnTo>
                      <a:pt x="1284" y="754"/>
                    </a:lnTo>
                    <a:lnTo>
                      <a:pt x="1281" y="738"/>
                    </a:lnTo>
                    <a:lnTo>
                      <a:pt x="1274" y="740"/>
                    </a:lnTo>
                    <a:lnTo>
                      <a:pt x="1267" y="742"/>
                    </a:lnTo>
                    <a:lnTo>
                      <a:pt x="1259" y="744"/>
                    </a:lnTo>
                    <a:lnTo>
                      <a:pt x="1248" y="744"/>
                    </a:lnTo>
                    <a:lnTo>
                      <a:pt x="1241" y="744"/>
                    </a:lnTo>
                    <a:lnTo>
                      <a:pt x="1234" y="741"/>
                    </a:lnTo>
                    <a:lnTo>
                      <a:pt x="1228" y="739"/>
                    </a:lnTo>
                    <a:lnTo>
                      <a:pt x="1221" y="735"/>
                    </a:lnTo>
                    <a:lnTo>
                      <a:pt x="1217" y="729"/>
                    </a:lnTo>
                    <a:lnTo>
                      <a:pt x="1213" y="721"/>
                    </a:lnTo>
                    <a:lnTo>
                      <a:pt x="1210" y="713"/>
                    </a:lnTo>
                    <a:lnTo>
                      <a:pt x="1209" y="703"/>
                    </a:lnTo>
                    <a:lnTo>
                      <a:pt x="1289" y="703"/>
                    </a:lnTo>
                    <a:close/>
                    <a:moveTo>
                      <a:pt x="1209" y="688"/>
                    </a:moveTo>
                    <a:lnTo>
                      <a:pt x="1210" y="682"/>
                    </a:lnTo>
                    <a:lnTo>
                      <a:pt x="1213" y="677"/>
                    </a:lnTo>
                    <a:lnTo>
                      <a:pt x="1215" y="670"/>
                    </a:lnTo>
                    <a:lnTo>
                      <a:pt x="1218" y="664"/>
                    </a:lnTo>
                    <a:lnTo>
                      <a:pt x="1222" y="660"/>
                    </a:lnTo>
                    <a:lnTo>
                      <a:pt x="1228" y="657"/>
                    </a:lnTo>
                    <a:lnTo>
                      <a:pt x="1234" y="654"/>
                    </a:lnTo>
                    <a:lnTo>
                      <a:pt x="1242" y="653"/>
                    </a:lnTo>
                    <a:lnTo>
                      <a:pt x="1249" y="654"/>
                    </a:lnTo>
                    <a:lnTo>
                      <a:pt x="1256" y="657"/>
                    </a:lnTo>
                    <a:lnTo>
                      <a:pt x="1261" y="660"/>
                    </a:lnTo>
                    <a:lnTo>
                      <a:pt x="1264" y="666"/>
                    </a:lnTo>
                    <a:lnTo>
                      <a:pt x="1268" y="671"/>
                    </a:lnTo>
                    <a:lnTo>
                      <a:pt x="1269" y="677"/>
                    </a:lnTo>
                    <a:lnTo>
                      <a:pt x="1270" y="682"/>
                    </a:lnTo>
                    <a:lnTo>
                      <a:pt x="1270" y="688"/>
                    </a:lnTo>
                    <a:lnTo>
                      <a:pt x="1209" y="688"/>
                    </a:lnTo>
                    <a:close/>
                    <a:moveTo>
                      <a:pt x="1366" y="806"/>
                    </a:moveTo>
                    <a:lnTo>
                      <a:pt x="1386" y="806"/>
                    </a:lnTo>
                    <a:lnTo>
                      <a:pt x="1386" y="742"/>
                    </a:lnTo>
                    <a:lnTo>
                      <a:pt x="1388" y="742"/>
                    </a:lnTo>
                    <a:lnTo>
                      <a:pt x="1390" y="747"/>
                    </a:lnTo>
                    <a:lnTo>
                      <a:pt x="1393" y="750"/>
                    </a:lnTo>
                    <a:lnTo>
                      <a:pt x="1397" y="754"/>
                    </a:lnTo>
                    <a:lnTo>
                      <a:pt x="1402" y="756"/>
                    </a:lnTo>
                    <a:lnTo>
                      <a:pt x="1406" y="758"/>
                    </a:lnTo>
                    <a:lnTo>
                      <a:pt x="1411" y="759"/>
                    </a:lnTo>
                    <a:lnTo>
                      <a:pt x="1417" y="760"/>
                    </a:lnTo>
                    <a:lnTo>
                      <a:pt x="1422" y="761"/>
                    </a:lnTo>
                    <a:lnTo>
                      <a:pt x="1432" y="760"/>
                    </a:lnTo>
                    <a:lnTo>
                      <a:pt x="1442" y="757"/>
                    </a:lnTo>
                    <a:lnTo>
                      <a:pt x="1450" y="752"/>
                    </a:lnTo>
                    <a:lnTo>
                      <a:pt x="1458" y="745"/>
                    </a:lnTo>
                    <a:lnTo>
                      <a:pt x="1462" y="741"/>
                    </a:lnTo>
                    <a:lnTo>
                      <a:pt x="1464" y="736"/>
                    </a:lnTo>
                    <a:lnTo>
                      <a:pt x="1467" y="731"/>
                    </a:lnTo>
                    <a:lnTo>
                      <a:pt x="1470" y="726"/>
                    </a:lnTo>
                    <a:lnTo>
                      <a:pt x="1472" y="719"/>
                    </a:lnTo>
                    <a:lnTo>
                      <a:pt x="1473" y="712"/>
                    </a:lnTo>
                    <a:lnTo>
                      <a:pt x="1474" y="706"/>
                    </a:lnTo>
                    <a:lnTo>
                      <a:pt x="1474" y="698"/>
                    </a:lnTo>
                    <a:lnTo>
                      <a:pt x="1473" y="684"/>
                    </a:lnTo>
                    <a:lnTo>
                      <a:pt x="1471" y="673"/>
                    </a:lnTo>
                    <a:lnTo>
                      <a:pt x="1466" y="663"/>
                    </a:lnTo>
                    <a:lnTo>
                      <a:pt x="1460" y="654"/>
                    </a:lnTo>
                    <a:lnTo>
                      <a:pt x="1453" y="648"/>
                    </a:lnTo>
                    <a:lnTo>
                      <a:pt x="1445" y="642"/>
                    </a:lnTo>
                    <a:lnTo>
                      <a:pt x="1440" y="640"/>
                    </a:lnTo>
                    <a:lnTo>
                      <a:pt x="1436" y="639"/>
                    </a:lnTo>
                    <a:lnTo>
                      <a:pt x="1431" y="638"/>
                    </a:lnTo>
                    <a:lnTo>
                      <a:pt x="1425" y="638"/>
                    </a:lnTo>
                    <a:lnTo>
                      <a:pt x="1419" y="638"/>
                    </a:lnTo>
                    <a:lnTo>
                      <a:pt x="1412" y="639"/>
                    </a:lnTo>
                    <a:lnTo>
                      <a:pt x="1407" y="641"/>
                    </a:lnTo>
                    <a:lnTo>
                      <a:pt x="1402" y="643"/>
                    </a:lnTo>
                    <a:lnTo>
                      <a:pt x="1397" y="647"/>
                    </a:lnTo>
                    <a:lnTo>
                      <a:pt x="1393" y="651"/>
                    </a:lnTo>
                    <a:lnTo>
                      <a:pt x="1389" y="655"/>
                    </a:lnTo>
                    <a:lnTo>
                      <a:pt x="1385" y="661"/>
                    </a:lnTo>
                    <a:lnTo>
                      <a:pt x="1384" y="661"/>
                    </a:lnTo>
                    <a:lnTo>
                      <a:pt x="1383" y="640"/>
                    </a:lnTo>
                    <a:lnTo>
                      <a:pt x="1365" y="640"/>
                    </a:lnTo>
                    <a:lnTo>
                      <a:pt x="1366" y="649"/>
                    </a:lnTo>
                    <a:lnTo>
                      <a:pt x="1366" y="658"/>
                    </a:lnTo>
                    <a:lnTo>
                      <a:pt x="1366" y="668"/>
                    </a:lnTo>
                    <a:lnTo>
                      <a:pt x="1366" y="679"/>
                    </a:lnTo>
                    <a:lnTo>
                      <a:pt x="1366" y="806"/>
                    </a:lnTo>
                    <a:close/>
                    <a:moveTo>
                      <a:pt x="1386" y="690"/>
                    </a:moveTo>
                    <a:lnTo>
                      <a:pt x="1386" y="686"/>
                    </a:lnTo>
                    <a:lnTo>
                      <a:pt x="1388" y="681"/>
                    </a:lnTo>
                    <a:lnTo>
                      <a:pt x="1390" y="676"/>
                    </a:lnTo>
                    <a:lnTo>
                      <a:pt x="1393" y="670"/>
                    </a:lnTo>
                    <a:lnTo>
                      <a:pt x="1396" y="666"/>
                    </a:lnTo>
                    <a:lnTo>
                      <a:pt x="1399" y="662"/>
                    </a:lnTo>
                    <a:lnTo>
                      <a:pt x="1404" y="659"/>
                    </a:lnTo>
                    <a:lnTo>
                      <a:pt x="1409" y="657"/>
                    </a:lnTo>
                    <a:lnTo>
                      <a:pt x="1415" y="655"/>
                    </a:lnTo>
                    <a:lnTo>
                      <a:pt x="1419" y="654"/>
                    </a:lnTo>
                    <a:lnTo>
                      <a:pt x="1427" y="655"/>
                    </a:lnTo>
                    <a:lnTo>
                      <a:pt x="1434" y="658"/>
                    </a:lnTo>
                    <a:lnTo>
                      <a:pt x="1439" y="662"/>
                    </a:lnTo>
                    <a:lnTo>
                      <a:pt x="1445" y="668"/>
                    </a:lnTo>
                    <a:lnTo>
                      <a:pt x="1448" y="674"/>
                    </a:lnTo>
                    <a:lnTo>
                      <a:pt x="1451" y="682"/>
                    </a:lnTo>
                    <a:lnTo>
                      <a:pt x="1452" y="690"/>
                    </a:lnTo>
                    <a:lnTo>
                      <a:pt x="1453" y="699"/>
                    </a:lnTo>
                    <a:lnTo>
                      <a:pt x="1452" y="708"/>
                    </a:lnTo>
                    <a:lnTo>
                      <a:pt x="1451" y="717"/>
                    </a:lnTo>
                    <a:lnTo>
                      <a:pt x="1448" y="725"/>
                    </a:lnTo>
                    <a:lnTo>
                      <a:pt x="1444" y="731"/>
                    </a:lnTo>
                    <a:lnTo>
                      <a:pt x="1439" y="737"/>
                    </a:lnTo>
                    <a:lnTo>
                      <a:pt x="1433" y="740"/>
                    </a:lnTo>
                    <a:lnTo>
                      <a:pt x="1426" y="744"/>
                    </a:lnTo>
                    <a:lnTo>
                      <a:pt x="1419" y="744"/>
                    </a:lnTo>
                    <a:lnTo>
                      <a:pt x="1413" y="744"/>
                    </a:lnTo>
                    <a:lnTo>
                      <a:pt x="1408" y="742"/>
                    </a:lnTo>
                    <a:lnTo>
                      <a:pt x="1404" y="740"/>
                    </a:lnTo>
                    <a:lnTo>
                      <a:pt x="1399" y="737"/>
                    </a:lnTo>
                    <a:lnTo>
                      <a:pt x="1395" y="733"/>
                    </a:lnTo>
                    <a:lnTo>
                      <a:pt x="1392" y="729"/>
                    </a:lnTo>
                    <a:lnTo>
                      <a:pt x="1390" y="725"/>
                    </a:lnTo>
                    <a:lnTo>
                      <a:pt x="1388" y="719"/>
                    </a:lnTo>
                    <a:lnTo>
                      <a:pt x="1386" y="715"/>
                    </a:lnTo>
                    <a:lnTo>
                      <a:pt x="1386" y="710"/>
                    </a:lnTo>
                    <a:lnTo>
                      <a:pt x="1386" y="690"/>
                    </a:lnTo>
                    <a:close/>
                    <a:moveTo>
                      <a:pt x="1500" y="758"/>
                    </a:moveTo>
                    <a:lnTo>
                      <a:pt x="1520" y="758"/>
                    </a:lnTo>
                    <a:lnTo>
                      <a:pt x="1520" y="696"/>
                    </a:lnTo>
                    <a:lnTo>
                      <a:pt x="1521" y="690"/>
                    </a:lnTo>
                    <a:lnTo>
                      <a:pt x="1521" y="686"/>
                    </a:lnTo>
                    <a:lnTo>
                      <a:pt x="1523" y="680"/>
                    </a:lnTo>
                    <a:lnTo>
                      <a:pt x="1525" y="674"/>
                    </a:lnTo>
                    <a:lnTo>
                      <a:pt x="1528" y="670"/>
                    </a:lnTo>
                    <a:lnTo>
                      <a:pt x="1531" y="666"/>
                    </a:lnTo>
                    <a:lnTo>
                      <a:pt x="1535" y="662"/>
                    </a:lnTo>
                    <a:lnTo>
                      <a:pt x="1540" y="660"/>
                    </a:lnTo>
                    <a:lnTo>
                      <a:pt x="1544" y="659"/>
                    </a:lnTo>
                    <a:lnTo>
                      <a:pt x="1550" y="658"/>
                    </a:lnTo>
                    <a:lnTo>
                      <a:pt x="1553" y="658"/>
                    </a:lnTo>
                    <a:lnTo>
                      <a:pt x="1556" y="659"/>
                    </a:lnTo>
                    <a:lnTo>
                      <a:pt x="1556" y="639"/>
                    </a:lnTo>
                    <a:lnTo>
                      <a:pt x="1554" y="638"/>
                    </a:lnTo>
                    <a:lnTo>
                      <a:pt x="1551" y="638"/>
                    </a:lnTo>
                    <a:lnTo>
                      <a:pt x="1545" y="638"/>
                    </a:lnTo>
                    <a:lnTo>
                      <a:pt x="1541" y="640"/>
                    </a:lnTo>
                    <a:lnTo>
                      <a:pt x="1535" y="642"/>
                    </a:lnTo>
                    <a:lnTo>
                      <a:pt x="1531" y="644"/>
                    </a:lnTo>
                    <a:lnTo>
                      <a:pt x="1528" y="649"/>
                    </a:lnTo>
                    <a:lnTo>
                      <a:pt x="1525" y="653"/>
                    </a:lnTo>
                    <a:lnTo>
                      <a:pt x="1521" y="658"/>
                    </a:lnTo>
                    <a:lnTo>
                      <a:pt x="1519" y="663"/>
                    </a:lnTo>
                    <a:lnTo>
                      <a:pt x="1518" y="663"/>
                    </a:lnTo>
                    <a:lnTo>
                      <a:pt x="1517" y="640"/>
                    </a:lnTo>
                    <a:lnTo>
                      <a:pt x="1499" y="640"/>
                    </a:lnTo>
                    <a:lnTo>
                      <a:pt x="1500" y="649"/>
                    </a:lnTo>
                    <a:lnTo>
                      <a:pt x="1500" y="658"/>
                    </a:lnTo>
                    <a:lnTo>
                      <a:pt x="1500" y="667"/>
                    </a:lnTo>
                    <a:lnTo>
                      <a:pt x="1500" y="677"/>
                    </a:lnTo>
                    <a:lnTo>
                      <a:pt x="1500" y="758"/>
                    </a:lnTo>
                    <a:close/>
                    <a:moveTo>
                      <a:pt x="1623" y="638"/>
                    </a:moveTo>
                    <a:lnTo>
                      <a:pt x="1612" y="639"/>
                    </a:lnTo>
                    <a:lnTo>
                      <a:pt x="1601" y="642"/>
                    </a:lnTo>
                    <a:lnTo>
                      <a:pt x="1596" y="644"/>
                    </a:lnTo>
                    <a:lnTo>
                      <a:pt x="1592" y="647"/>
                    </a:lnTo>
                    <a:lnTo>
                      <a:pt x="1587" y="650"/>
                    </a:lnTo>
                    <a:lnTo>
                      <a:pt x="1583" y="654"/>
                    </a:lnTo>
                    <a:lnTo>
                      <a:pt x="1580" y="659"/>
                    </a:lnTo>
                    <a:lnTo>
                      <a:pt x="1577" y="663"/>
                    </a:lnTo>
                    <a:lnTo>
                      <a:pt x="1573" y="668"/>
                    </a:lnTo>
                    <a:lnTo>
                      <a:pt x="1571" y="673"/>
                    </a:lnTo>
                    <a:lnTo>
                      <a:pt x="1569" y="680"/>
                    </a:lnTo>
                    <a:lnTo>
                      <a:pt x="1568" y="687"/>
                    </a:lnTo>
                    <a:lnTo>
                      <a:pt x="1567" y="693"/>
                    </a:lnTo>
                    <a:lnTo>
                      <a:pt x="1567" y="700"/>
                    </a:lnTo>
                    <a:lnTo>
                      <a:pt x="1567" y="707"/>
                    </a:lnTo>
                    <a:lnTo>
                      <a:pt x="1568" y="713"/>
                    </a:lnTo>
                    <a:lnTo>
                      <a:pt x="1569" y="720"/>
                    </a:lnTo>
                    <a:lnTo>
                      <a:pt x="1571" y="726"/>
                    </a:lnTo>
                    <a:lnTo>
                      <a:pt x="1573" y="731"/>
                    </a:lnTo>
                    <a:lnTo>
                      <a:pt x="1575" y="736"/>
                    </a:lnTo>
                    <a:lnTo>
                      <a:pt x="1579" y="740"/>
                    </a:lnTo>
                    <a:lnTo>
                      <a:pt x="1582" y="745"/>
                    </a:lnTo>
                    <a:lnTo>
                      <a:pt x="1586" y="748"/>
                    </a:lnTo>
                    <a:lnTo>
                      <a:pt x="1591" y="751"/>
                    </a:lnTo>
                    <a:lnTo>
                      <a:pt x="1595" y="755"/>
                    </a:lnTo>
                    <a:lnTo>
                      <a:pt x="1600" y="757"/>
                    </a:lnTo>
                    <a:lnTo>
                      <a:pt x="1610" y="760"/>
                    </a:lnTo>
                    <a:lnTo>
                      <a:pt x="1622" y="761"/>
                    </a:lnTo>
                    <a:lnTo>
                      <a:pt x="1632" y="760"/>
                    </a:lnTo>
                    <a:lnTo>
                      <a:pt x="1642" y="757"/>
                    </a:lnTo>
                    <a:lnTo>
                      <a:pt x="1651" y="752"/>
                    </a:lnTo>
                    <a:lnTo>
                      <a:pt x="1660" y="746"/>
                    </a:lnTo>
                    <a:lnTo>
                      <a:pt x="1664" y="741"/>
                    </a:lnTo>
                    <a:lnTo>
                      <a:pt x="1667" y="737"/>
                    </a:lnTo>
                    <a:lnTo>
                      <a:pt x="1670" y="732"/>
                    </a:lnTo>
                    <a:lnTo>
                      <a:pt x="1673" y="727"/>
                    </a:lnTo>
                    <a:lnTo>
                      <a:pt x="1675" y="720"/>
                    </a:lnTo>
                    <a:lnTo>
                      <a:pt x="1677" y="713"/>
                    </a:lnTo>
                    <a:lnTo>
                      <a:pt x="1678" y="706"/>
                    </a:lnTo>
                    <a:lnTo>
                      <a:pt x="1678" y="698"/>
                    </a:lnTo>
                    <a:lnTo>
                      <a:pt x="1677" y="686"/>
                    </a:lnTo>
                    <a:lnTo>
                      <a:pt x="1674" y="673"/>
                    </a:lnTo>
                    <a:lnTo>
                      <a:pt x="1672" y="668"/>
                    </a:lnTo>
                    <a:lnTo>
                      <a:pt x="1669" y="663"/>
                    </a:lnTo>
                    <a:lnTo>
                      <a:pt x="1666" y="659"/>
                    </a:lnTo>
                    <a:lnTo>
                      <a:pt x="1663" y="654"/>
                    </a:lnTo>
                    <a:lnTo>
                      <a:pt x="1660" y="651"/>
                    </a:lnTo>
                    <a:lnTo>
                      <a:pt x="1655" y="648"/>
                    </a:lnTo>
                    <a:lnTo>
                      <a:pt x="1650" y="644"/>
                    </a:lnTo>
                    <a:lnTo>
                      <a:pt x="1646" y="642"/>
                    </a:lnTo>
                    <a:lnTo>
                      <a:pt x="1640" y="640"/>
                    </a:lnTo>
                    <a:lnTo>
                      <a:pt x="1635" y="639"/>
                    </a:lnTo>
                    <a:lnTo>
                      <a:pt x="1629" y="638"/>
                    </a:lnTo>
                    <a:lnTo>
                      <a:pt x="1623" y="638"/>
                    </a:lnTo>
                    <a:close/>
                    <a:moveTo>
                      <a:pt x="1623" y="653"/>
                    </a:moveTo>
                    <a:lnTo>
                      <a:pt x="1627" y="654"/>
                    </a:lnTo>
                    <a:lnTo>
                      <a:pt x="1632" y="654"/>
                    </a:lnTo>
                    <a:lnTo>
                      <a:pt x="1635" y="657"/>
                    </a:lnTo>
                    <a:lnTo>
                      <a:pt x="1638" y="658"/>
                    </a:lnTo>
                    <a:lnTo>
                      <a:pt x="1645" y="663"/>
                    </a:lnTo>
                    <a:lnTo>
                      <a:pt x="1649" y="669"/>
                    </a:lnTo>
                    <a:lnTo>
                      <a:pt x="1652" y="676"/>
                    </a:lnTo>
                    <a:lnTo>
                      <a:pt x="1655" y="683"/>
                    </a:lnTo>
                    <a:lnTo>
                      <a:pt x="1656" y="691"/>
                    </a:lnTo>
                    <a:lnTo>
                      <a:pt x="1656" y="699"/>
                    </a:lnTo>
                    <a:lnTo>
                      <a:pt x="1656" y="709"/>
                    </a:lnTo>
                    <a:lnTo>
                      <a:pt x="1654" y="718"/>
                    </a:lnTo>
                    <a:lnTo>
                      <a:pt x="1651" y="726"/>
                    </a:lnTo>
                    <a:lnTo>
                      <a:pt x="1647" y="732"/>
                    </a:lnTo>
                    <a:lnTo>
                      <a:pt x="1642" y="737"/>
                    </a:lnTo>
                    <a:lnTo>
                      <a:pt x="1636" y="741"/>
                    </a:lnTo>
                    <a:lnTo>
                      <a:pt x="1629" y="744"/>
                    </a:lnTo>
                    <a:lnTo>
                      <a:pt x="1622" y="745"/>
                    </a:lnTo>
                    <a:lnTo>
                      <a:pt x="1615" y="744"/>
                    </a:lnTo>
                    <a:lnTo>
                      <a:pt x="1608" y="741"/>
                    </a:lnTo>
                    <a:lnTo>
                      <a:pt x="1602" y="737"/>
                    </a:lnTo>
                    <a:lnTo>
                      <a:pt x="1597" y="731"/>
                    </a:lnTo>
                    <a:lnTo>
                      <a:pt x="1593" y="726"/>
                    </a:lnTo>
                    <a:lnTo>
                      <a:pt x="1591" y="718"/>
                    </a:lnTo>
                    <a:lnTo>
                      <a:pt x="1588" y="709"/>
                    </a:lnTo>
                    <a:lnTo>
                      <a:pt x="1587" y="700"/>
                    </a:lnTo>
                    <a:lnTo>
                      <a:pt x="1588" y="691"/>
                    </a:lnTo>
                    <a:lnTo>
                      <a:pt x="1589" y="683"/>
                    </a:lnTo>
                    <a:lnTo>
                      <a:pt x="1593" y="676"/>
                    </a:lnTo>
                    <a:lnTo>
                      <a:pt x="1596" y="668"/>
                    </a:lnTo>
                    <a:lnTo>
                      <a:pt x="1601" y="662"/>
                    </a:lnTo>
                    <a:lnTo>
                      <a:pt x="1607" y="658"/>
                    </a:lnTo>
                    <a:lnTo>
                      <a:pt x="1614" y="654"/>
                    </a:lnTo>
                    <a:lnTo>
                      <a:pt x="1623" y="653"/>
                    </a:lnTo>
                    <a:close/>
                    <a:moveTo>
                      <a:pt x="1786" y="758"/>
                    </a:moveTo>
                    <a:lnTo>
                      <a:pt x="1785" y="745"/>
                    </a:lnTo>
                    <a:lnTo>
                      <a:pt x="1785" y="730"/>
                    </a:lnTo>
                    <a:lnTo>
                      <a:pt x="1785" y="686"/>
                    </a:lnTo>
                    <a:lnTo>
                      <a:pt x="1784" y="677"/>
                    </a:lnTo>
                    <a:lnTo>
                      <a:pt x="1783" y="669"/>
                    </a:lnTo>
                    <a:lnTo>
                      <a:pt x="1780" y="660"/>
                    </a:lnTo>
                    <a:lnTo>
                      <a:pt x="1776" y="653"/>
                    </a:lnTo>
                    <a:lnTo>
                      <a:pt x="1773" y="650"/>
                    </a:lnTo>
                    <a:lnTo>
                      <a:pt x="1770" y="647"/>
                    </a:lnTo>
                    <a:lnTo>
                      <a:pt x="1767" y="644"/>
                    </a:lnTo>
                    <a:lnTo>
                      <a:pt x="1762" y="642"/>
                    </a:lnTo>
                    <a:lnTo>
                      <a:pt x="1758" y="640"/>
                    </a:lnTo>
                    <a:lnTo>
                      <a:pt x="1753" y="639"/>
                    </a:lnTo>
                    <a:lnTo>
                      <a:pt x="1747" y="638"/>
                    </a:lnTo>
                    <a:lnTo>
                      <a:pt x="1741" y="638"/>
                    </a:lnTo>
                    <a:lnTo>
                      <a:pt x="1731" y="639"/>
                    </a:lnTo>
                    <a:lnTo>
                      <a:pt x="1720" y="641"/>
                    </a:lnTo>
                    <a:lnTo>
                      <a:pt x="1712" y="644"/>
                    </a:lnTo>
                    <a:lnTo>
                      <a:pt x="1704" y="648"/>
                    </a:lnTo>
                    <a:lnTo>
                      <a:pt x="1708" y="662"/>
                    </a:lnTo>
                    <a:lnTo>
                      <a:pt x="1715" y="659"/>
                    </a:lnTo>
                    <a:lnTo>
                      <a:pt x="1722" y="655"/>
                    </a:lnTo>
                    <a:lnTo>
                      <a:pt x="1730" y="654"/>
                    </a:lnTo>
                    <a:lnTo>
                      <a:pt x="1739" y="653"/>
                    </a:lnTo>
                    <a:lnTo>
                      <a:pt x="1746" y="654"/>
                    </a:lnTo>
                    <a:lnTo>
                      <a:pt x="1751" y="657"/>
                    </a:lnTo>
                    <a:lnTo>
                      <a:pt x="1757" y="660"/>
                    </a:lnTo>
                    <a:lnTo>
                      <a:pt x="1760" y="663"/>
                    </a:lnTo>
                    <a:lnTo>
                      <a:pt x="1762" y="668"/>
                    </a:lnTo>
                    <a:lnTo>
                      <a:pt x="1763" y="672"/>
                    </a:lnTo>
                    <a:lnTo>
                      <a:pt x="1763" y="677"/>
                    </a:lnTo>
                    <a:lnTo>
                      <a:pt x="1764" y="681"/>
                    </a:lnTo>
                    <a:lnTo>
                      <a:pt x="1764" y="683"/>
                    </a:lnTo>
                    <a:lnTo>
                      <a:pt x="1748" y="683"/>
                    </a:lnTo>
                    <a:lnTo>
                      <a:pt x="1734" y="686"/>
                    </a:lnTo>
                    <a:lnTo>
                      <a:pt x="1723" y="689"/>
                    </a:lnTo>
                    <a:lnTo>
                      <a:pt x="1714" y="694"/>
                    </a:lnTo>
                    <a:lnTo>
                      <a:pt x="1709" y="698"/>
                    </a:lnTo>
                    <a:lnTo>
                      <a:pt x="1705" y="700"/>
                    </a:lnTo>
                    <a:lnTo>
                      <a:pt x="1703" y="705"/>
                    </a:lnTo>
                    <a:lnTo>
                      <a:pt x="1700" y="708"/>
                    </a:lnTo>
                    <a:lnTo>
                      <a:pt x="1697" y="712"/>
                    </a:lnTo>
                    <a:lnTo>
                      <a:pt x="1696" y="717"/>
                    </a:lnTo>
                    <a:lnTo>
                      <a:pt x="1695" y="722"/>
                    </a:lnTo>
                    <a:lnTo>
                      <a:pt x="1695" y="727"/>
                    </a:lnTo>
                    <a:lnTo>
                      <a:pt x="1696" y="733"/>
                    </a:lnTo>
                    <a:lnTo>
                      <a:pt x="1697" y="739"/>
                    </a:lnTo>
                    <a:lnTo>
                      <a:pt x="1701" y="745"/>
                    </a:lnTo>
                    <a:lnTo>
                      <a:pt x="1704" y="750"/>
                    </a:lnTo>
                    <a:lnTo>
                      <a:pt x="1709" y="755"/>
                    </a:lnTo>
                    <a:lnTo>
                      <a:pt x="1715" y="758"/>
                    </a:lnTo>
                    <a:lnTo>
                      <a:pt x="1722" y="760"/>
                    </a:lnTo>
                    <a:lnTo>
                      <a:pt x="1730" y="761"/>
                    </a:lnTo>
                    <a:lnTo>
                      <a:pt x="1736" y="760"/>
                    </a:lnTo>
                    <a:lnTo>
                      <a:pt x="1742" y="759"/>
                    </a:lnTo>
                    <a:lnTo>
                      <a:pt x="1747" y="758"/>
                    </a:lnTo>
                    <a:lnTo>
                      <a:pt x="1751" y="756"/>
                    </a:lnTo>
                    <a:lnTo>
                      <a:pt x="1759" y="750"/>
                    </a:lnTo>
                    <a:lnTo>
                      <a:pt x="1766" y="744"/>
                    </a:lnTo>
                    <a:lnTo>
                      <a:pt x="1766" y="744"/>
                    </a:lnTo>
                    <a:lnTo>
                      <a:pt x="1768" y="758"/>
                    </a:lnTo>
                    <a:lnTo>
                      <a:pt x="1786" y="758"/>
                    </a:lnTo>
                    <a:close/>
                    <a:moveTo>
                      <a:pt x="1764" y="719"/>
                    </a:moveTo>
                    <a:lnTo>
                      <a:pt x="1764" y="722"/>
                    </a:lnTo>
                    <a:lnTo>
                      <a:pt x="1763" y="726"/>
                    </a:lnTo>
                    <a:lnTo>
                      <a:pt x="1762" y="729"/>
                    </a:lnTo>
                    <a:lnTo>
                      <a:pt x="1760" y="732"/>
                    </a:lnTo>
                    <a:lnTo>
                      <a:pt x="1757" y="736"/>
                    </a:lnTo>
                    <a:lnTo>
                      <a:pt x="1754" y="739"/>
                    </a:lnTo>
                    <a:lnTo>
                      <a:pt x="1750" y="741"/>
                    </a:lnTo>
                    <a:lnTo>
                      <a:pt x="1746" y="744"/>
                    </a:lnTo>
                    <a:lnTo>
                      <a:pt x="1741" y="745"/>
                    </a:lnTo>
                    <a:lnTo>
                      <a:pt x="1735" y="745"/>
                    </a:lnTo>
                    <a:lnTo>
                      <a:pt x="1732" y="745"/>
                    </a:lnTo>
                    <a:lnTo>
                      <a:pt x="1728" y="744"/>
                    </a:lnTo>
                    <a:lnTo>
                      <a:pt x="1724" y="742"/>
                    </a:lnTo>
                    <a:lnTo>
                      <a:pt x="1722" y="740"/>
                    </a:lnTo>
                    <a:lnTo>
                      <a:pt x="1719" y="737"/>
                    </a:lnTo>
                    <a:lnTo>
                      <a:pt x="1718" y="733"/>
                    </a:lnTo>
                    <a:lnTo>
                      <a:pt x="1717" y="729"/>
                    </a:lnTo>
                    <a:lnTo>
                      <a:pt x="1716" y="725"/>
                    </a:lnTo>
                    <a:lnTo>
                      <a:pt x="1717" y="720"/>
                    </a:lnTo>
                    <a:lnTo>
                      <a:pt x="1717" y="717"/>
                    </a:lnTo>
                    <a:lnTo>
                      <a:pt x="1719" y="713"/>
                    </a:lnTo>
                    <a:lnTo>
                      <a:pt x="1720" y="711"/>
                    </a:lnTo>
                    <a:lnTo>
                      <a:pt x="1726" y="706"/>
                    </a:lnTo>
                    <a:lnTo>
                      <a:pt x="1732" y="702"/>
                    </a:lnTo>
                    <a:lnTo>
                      <a:pt x="1740" y="700"/>
                    </a:lnTo>
                    <a:lnTo>
                      <a:pt x="1747" y="699"/>
                    </a:lnTo>
                    <a:lnTo>
                      <a:pt x="1756" y="698"/>
                    </a:lnTo>
                    <a:lnTo>
                      <a:pt x="1764" y="698"/>
                    </a:lnTo>
                    <a:lnTo>
                      <a:pt x="1764" y="719"/>
                    </a:lnTo>
                    <a:close/>
                    <a:moveTo>
                      <a:pt x="1822" y="612"/>
                    </a:moveTo>
                    <a:lnTo>
                      <a:pt x="1822" y="640"/>
                    </a:lnTo>
                    <a:lnTo>
                      <a:pt x="1804" y="640"/>
                    </a:lnTo>
                    <a:lnTo>
                      <a:pt x="1804" y="657"/>
                    </a:lnTo>
                    <a:lnTo>
                      <a:pt x="1822" y="657"/>
                    </a:lnTo>
                    <a:lnTo>
                      <a:pt x="1822" y="721"/>
                    </a:lnTo>
                    <a:lnTo>
                      <a:pt x="1822" y="730"/>
                    </a:lnTo>
                    <a:lnTo>
                      <a:pt x="1824" y="739"/>
                    </a:lnTo>
                    <a:lnTo>
                      <a:pt x="1826" y="746"/>
                    </a:lnTo>
                    <a:lnTo>
                      <a:pt x="1829" y="751"/>
                    </a:lnTo>
                    <a:lnTo>
                      <a:pt x="1834" y="756"/>
                    </a:lnTo>
                    <a:lnTo>
                      <a:pt x="1839" y="758"/>
                    </a:lnTo>
                    <a:lnTo>
                      <a:pt x="1845" y="760"/>
                    </a:lnTo>
                    <a:lnTo>
                      <a:pt x="1852" y="760"/>
                    </a:lnTo>
                    <a:lnTo>
                      <a:pt x="1863" y="760"/>
                    </a:lnTo>
                    <a:lnTo>
                      <a:pt x="1870" y="758"/>
                    </a:lnTo>
                    <a:lnTo>
                      <a:pt x="1869" y="741"/>
                    </a:lnTo>
                    <a:lnTo>
                      <a:pt x="1865" y="742"/>
                    </a:lnTo>
                    <a:lnTo>
                      <a:pt x="1857" y="744"/>
                    </a:lnTo>
                    <a:lnTo>
                      <a:pt x="1854" y="742"/>
                    </a:lnTo>
                    <a:lnTo>
                      <a:pt x="1850" y="741"/>
                    </a:lnTo>
                    <a:lnTo>
                      <a:pt x="1848" y="740"/>
                    </a:lnTo>
                    <a:lnTo>
                      <a:pt x="1845" y="737"/>
                    </a:lnTo>
                    <a:lnTo>
                      <a:pt x="1844" y="733"/>
                    </a:lnTo>
                    <a:lnTo>
                      <a:pt x="1843" y="730"/>
                    </a:lnTo>
                    <a:lnTo>
                      <a:pt x="1842" y="726"/>
                    </a:lnTo>
                    <a:lnTo>
                      <a:pt x="1842" y="720"/>
                    </a:lnTo>
                    <a:lnTo>
                      <a:pt x="1842" y="657"/>
                    </a:lnTo>
                    <a:lnTo>
                      <a:pt x="1871" y="657"/>
                    </a:lnTo>
                    <a:lnTo>
                      <a:pt x="1871" y="640"/>
                    </a:lnTo>
                    <a:lnTo>
                      <a:pt x="1842" y="640"/>
                    </a:lnTo>
                    <a:lnTo>
                      <a:pt x="1842" y="606"/>
                    </a:lnTo>
                    <a:lnTo>
                      <a:pt x="1822" y="612"/>
                    </a:lnTo>
                    <a:close/>
                    <a:moveTo>
                      <a:pt x="1916" y="758"/>
                    </a:moveTo>
                    <a:lnTo>
                      <a:pt x="1916" y="640"/>
                    </a:lnTo>
                    <a:lnTo>
                      <a:pt x="1895" y="640"/>
                    </a:lnTo>
                    <a:lnTo>
                      <a:pt x="1895" y="758"/>
                    </a:lnTo>
                    <a:lnTo>
                      <a:pt x="1916" y="758"/>
                    </a:lnTo>
                    <a:close/>
                    <a:moveTo>
                      <a:pt x="1906" y="594"/>
                    </a:moveTo>
                    <a:lnTo>
                      <a:pt x="1901" y="595"/>
                    </a:lnTo>
                    <a:lnTo>
                      <a:pt x="1896" y="598"/>
                    </a:lnTo>
                    <a:lnTo>
                      <a:pt x="1893" y="602"/>
                    </a:lnTo>
                    <a:lnTo>
                      <a:pt x="1893" y="608"/>
                    </a:lnTo>
                    <a:lnTo>
                      <a:pt x="1893" y="612"/>
                    </a:lnTo>
                    <a:lnTo>
                      <a:pt x="1896" y="616"/>
                    </a:lnTo>
                    <a:lnTo>
                      <a:pt x="1899" y="620"/>
                    </a:lnTo>
                    <a:lnTo>
                      <a:pt x="1905" y="621"/>
                    </a:lnTo>
                    <a:lnTo>
                      <a:pt x="1910" y="620"/>
                    </a:lnTo>
                    <a:lnTo>
                      <a:pt x="1915" y="616"/>
                    </a:lnTo>
                    <a:lnTo>
                      <a:pt x="1918" y="612"/>
                    </a:lnTo>
                    <a:lnTo>
                      <a:pt x="1918" y="608"/>
                    </a:lnTo>
                    <a:lnTo>
                      <a:pt x="1918" y="602"/>
                    </a:lnTo>
                    <a:lnTo>
                      <a:pt x="1915" y="598"/>
                    </a:lnTo>
                    <a:lnTo>
                      <a:pt x="1910" y="595"/>
                    </a:lnTo>
                    <a:lnTo>
                      <a:pt x="1906" y="594"/>
                    </a:lnTo>
                    <a:close/>
                    <a:moveTo>
                      <a:pt x="1936" y="640"/>
                    </a:moveTo>
                    <a:lnTo>
                      <a:pt x="1979" y="758"/>
                    </a:lnTo>
                    <a:lnTo>
                      <a:pt x="1999" y="758"/>
                    </a:lnTo>
                    <a:lnTo>
                      <a:pt x="2044" y="640"/>
                    </a:lnTo>
                    <a:lnTo>
                      <a:pt x="2023" y="640"/>
                    </a:lnTo>
                    <a:lnTo>
                      <a:pt x="2000" y="707"/>
                    </a:lnTo>
                    <a:lnTo>
                      <a:pt x="1994" y="722"/>
                    </a:lnTo>
                    <a:lnTo>
                      <a:pt x="1990" y="737"/>
                    </a:lnTo>
                    <a:lnTo>
                      <a:pt x="1990" y="737"/>
                    </a:lnTo>
                    <a:lnTo>
                      <a:pt x="1986" y="722"/>
                    </a:lnTo>
                    <a:lnTo>
                      <a:pt x="1980" y="707"/>
                    </a:lnTo>
                    <a:lnTo>
                      <a:pt x="1958" y="640"/>
                    </a:lnTo>
                    <a:lnTo>
                      <a:pt x="1936" y="640"/>
                    </a:lnTo>
                    <a:close/>
                    <a:moveTo>
                      <a:pt x="2145" y="758"/>
                    </a:moveTo>
                    <a:lnTo>
                      <a:pt x="2144" y="745"/>
                    </a:lnTo>
                    <a:lnTo>
                      <a:pt x="2142" y="730"/>
                    </a:lnTo>
                    <a:lnTo>
                      <a:pt x="2142" y="686"/>
                    </a:lnTo>
                    <a:lnTo>
                      <a:pt x="2142" y="677"/>
                    </a:lnTo>
                    <a:lnTo>
                      <a:pt x="2141" y="669"/>
                    </a:lnTo>
                    <a:lnTo>
                      <a:pt x="2138" y="660"/>
                    </a:lnTo>
                    <a:lnTo>
                      <a:pt x="2134" y="653"/>
                    </a:lnTo>
                    <a:lnTo>
                      <a:pt x="2132" y="650"/>
                    </a:lnTo>
                    <a:lnTo>
                      <a:pt x="2128" y="647"/>
                    </a:lnTo>
                    <a:lnTo>
                      <a:pt x="2125" y="644"/>
                    </a:lnTo>
                    <a:lnTo>
                      <a:pt x="2121" y="642"/>
                    </a:lnTo>
                    <a:lnTo>
                      <a:pt x="2117" y="640"/>
                    </a:lnTo>
                    <a:lnTo>
                      <a:pt x="2111" y="639"/>
                    </a:lnTo>
                    <a:lnTo>
                      <a:pt x="2106" y="638"/>
                    </a:lnTo>
                    <a:lnTo>
                      <a:pt x="2099" y="638"/>
                    </a:lnTo>
                    <a:lnTo>
                      <a:pt x="2088" y="639"/>
                    </a:lnTo>
                    <a:lnTo>
                      <a:pt x="2079" y="641"/>
                    </a:lnTo>
                    <a:lnTo>
                      <a:pt x="2070" y="644"/>
                    </a:lnTo>
                    <a:lnTo>
                      <a:pt x="2063" y="648"/>
                    </a:lnTo>
                    <a:lnTo>
                      <a:pt x="2067" y="662"/>
                    </a:lnTo>
                    <a:lnTo>
                      <a:pt x="2073" y="659"/>
                    </a:lnTo>
                    <a:lnTo>
                      <a:pt x="2081" y="655"/>
                    </a:lnTo>
                    <a:lnTo>
                      <a:pt x="2088" y="654"/>
                    </a:lnTo>
                    <a:lnTo>
                      <a:pt x="2096" y="653"/>
                    </a:lnTo>
                    <a:lnTo>
                      <a:pt x="2105" y="654"/>
                    </a:lnTo>
                    <a:lnTo>
                      <a:pt x="2110" y="657"/>
                    </a:lnTo>
                    <a:lnTo>
                      <a:pt x="2114" y="660"/>
                    </a:lnTo>
                    <a:lnTo>
                      <a:pt x="2119" y="663"/>
                    </a:lnTo>
                    <a:lnTo>
                      <a:pt x="2121" y="668"/>
                    </a:lnTo>
                    <a:lnTo>
                      <a:pt x="2122" y="672"/>
                    </a:lnTo>
                    <a:lnTo>
                      <a:pt x="2122" y="677"/>
                    </a:lnTo>
                    <a:lnTo>
                      <a:pt x="2122" y="681"/>
                    </a:lnTo>
                    <a:lnTo>
                      <a:pt x="2122" y="683"/>
                    </a:lnTo>
                    <a:lnTo>
                      <a:pt x="2107" y="683"/>
                    </a:lnTo>
                    <a:lnTo>
                      <a:pt x="2093" y="686"/>
                    </a:lnTo>
                    <a:lnTo>
                      <a:pt x="2081" y="689"/>
                    </a:lnTo>
                    <a:lnTo>
                      <a:pt x="2071" y="694"/>
                    </a:lnTo>
                    <a:lnTo>
                      <a:pt x="2068" y="698"/>
                    </a:lnTo>
                    <a:lnTo>
                      <a:pt x="2064" y="700"/>
                    </a:lnTo>
                    <a:lnTo>
                      <a:pt x="2060" y="705"/>
                    </a:lnTo>
                    <a:lnTo>
                      <a:pt x="2058" y="708"/>
                    </a:lnTo>
                    <a:lnTo>
                      <a:pt x="2056" y="712"/>
                    </a:lnTo>
                    <a:lnTo>
                      <a:pt x="2055" y="717"/>
                    </a:lnTo>
                    <a:lnTo>
                      <a:pt x="2054" y="722"/>
                    </a:lnTo>
                    <a:lnTo>
                      <a:pt x="2054" y="727"/>
                    </a:lnTo>
                    <a:lnTo>
                      <a:pt x="2054" y="733"/>
                    </a:lnTo>
                    <a:lnTo>
                      <a:pt x="2056" y="739"/>
                    </a:lnTo>
                    <a:lnTo>
                      <a:pt x="2058" y="745"/>
                    </a:lnTo>
                    <a:lnTo>
                      <a:pt x="2063" y="750"/>
                    </a:lnTo>
                    <a:lnTo>
                      <a:pt x="2068" y="755"/>
                    </a:lnTo>
                    <a:lnTo>
                      <a:pt x="2073" y="758"/>
                    </a:lnTo>
                    <a:lnTo>
                      <a:pt x="2081" y="760"/>
                    </a:lnTo>
                    <a:lnTo>
                      <a:pt x="2088" y="761"/>
                    </a:lnTo>
                    <a:lnTo>
                      <a:pt x="2095" y="760"/>
                    </a:lnTo>
                    <a:lnTo>
                      <a:pt x="2100" y="759"/>
                    </a:lnTo>
                    <a:lnTo>
                      <a:pt x="2105" y="758"/>
                    </a:lnTo>
                    <a:lnTo>
                      <a:pt x="2110" y="756"/>
                    </a:lnTo>
                    <a:lnTo>
                      <a:pt x="2118" y="750"/>
                    </a:lnTo>
                    <a:lnTo>
                      <a:pt x="2123" y="744"/>
                    </a:lnTo>
                    <a:lnTo>
                      <a:pt x="2124" y="744"/>
                    </a:lnTo>
                    <a:lnTo>
                      <a:pt x="2126" y="758"/>
                    </a:lnTo>
                    <a:lnTo>
                      <a:pt x="2145" y="758"/>
                    </a:lnTo>
                    <a:close/>
                    <a:moveTo>
                      <a:pt x="2123" y="719"/>
                    </a:moveTo>
                    <a:lnTo>
                      <a:pt x="2123" y="722"/>
                    </a:lnTo>
                    <a:lnTo>
                      <a:pt x="2122" y="726"/>
                    </a:lnTo>
                    <a:lnTo>
                      <a:pt x="2120" y="729"/>
                    </a:lnTo>
                    <a:lnTo>
                      <a:pt x="2118" y="732"/>
                    </a:lnTo>
                    <a:lnTo>
                      <a:pt x="2115" y="736"/>
                    </a:lnTo>
                    <a:lnTo>
                      <a:pt x="2112" y="739"/>
                    </a:lnTo>
                    <a:lnTo>
                      <a:pt x="2109" y="741"/>
                    </a:lnTo>
                    <a:lnTo>
                      <a:pt x="2105" y="744"/>
                    </a:lnTo>
                    <a:lnTo>
                      <a:pt x="2099" y="745"/>
                    </a:lnTo>
                    <a:lnTo>
                      <a:pt x="2094" y="745"/>
                    </a:lnTo>
                    <a:lnTo>
                      <a:pt x="2091" y="745"/>
                    </a:lnTo>
                    <a:lnTo>
                      <a:pt x="2086" y="744"/>
                    </a:lnTo>
                    <a:lnTo>
                      <a:pt x="2083" y="742"/>
                    </a:lnTo>
                    <a:lnTo>
                      <a:pt x="2080" y="740"/>
                    </a:lnTo>
                    <a:lnTo>
                      <a:pt x="2078" y="737"/>
                    </a:lnTo>
                    <a:lnTo>
                      <a:pt x="2077" y="733"/>
                    </a:lnTo>
                    <a:lnTo>
                      <a:pt x="2074" y="729"/>
                    </a:lnTo>
                    <a:lnTo>
                      <a:pt x="2074" y="725"/>
                    </a:lnTo>
                    <a:lnTo>
                      <a:pt x="2074" y="720"/>
                    </a:lnTo>
                    <a:lnTo>
                      <a:pt x="2075" y="717"/>
                    </a:lnTo>
                    <a:lnTo>
                      <a:pt x="2077" y="713"/>
                    </a:lnTo>
                    <a:lnTo>
                      <a:pt x="2079" y="711"/>
                    </a:lnTo>
                    <a:lnTo>
                      <a:pt x="2084" y="706"/>
                    </a:lnTo>
                    <a:lnTo>
                      <a:pt x="2091" y="702"/>
                    </a:lnTo>
                    <a:lnTo>
                      <a:pt x="2097" y="700"/>
                    </a:lnTo>
                    <a:lnTo>
                      <a:pt x="2106" y="699"/>
                    </a:lnTo>
                    <a:lnTo>
                      <a:pt x="2114" y="698"/>
                    </a:lnTo>
                    <a:lnTo>
                      <a:pt x="2123" y="698"/>
                    </a:lnTo>
                    <a:lnTo>
                      <a:pt x="2123" y="719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5" name="Google Shape;275;p36"/>
              <p:cNvSpPr/>
              <p:nvPr/>
            </p:nvSpPr>
            <p:spPr>
              <a:xfrm>
                <a:off x="5043488" y="3432175"/>
                <a:ext cx="1542900" cy="9600"/>
              </a:xfrm>
              <a:prstGeom prst="rect">
                <a:avLst/>
              </a:prstGeom>
              <a:solidFill>
                <a:srgbClr val="27563C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>
                <a:off x="4876800" y="2762250"/>
                <a:ext cx="1879500" cy="6300"/>
              </a:xfrm>
              <a:prstGeom prst="rect">
                <a:avLst/>
              </a:prstGeom>
              <a:solidFill>
                <a:srgbClr val="52BB80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>
                <a:off x="4876800" y="2517775"/>
                <a:ext cx="1879599" cy="246063"/>
              </a:xfrm>
              <a:custGeom>
                <a:rect b="b" l="l" r="r" t="t"/>
                <a:pathLst>
                  <a:path extrusionOk="0" h="465" w="3553">
                    <a:moveTo>
                      <a:pt x="3553" y="129"/>
                    </a:moveTo>
                    <a:lnTo>
                      <a:pt x="3553" y="116"/>
                    </a:lnTo>
                    <a:lnTo>
                      <a:pt x="3551" y="103"/>
                    </a:lnTo>
                    <a:lnTo>
                      <a:pt x="3547" y="91"/>
                    </a:lnTo>
                    <a:lnTo>
                      <a:pt x="3543" y="79"/>
                    </a:lnTo>
                    <a:lnTo>
                      <a:pt x="3538" y="68"/>
                    </a:lnTo>
                    <a:lnTo>
                      <a:pt x="3531" y="57"/>
                    </a:lnTo>
                    <a:lnTo>
                      <a:pt x="3524" y="47"/>
                    </a:lnTo>
                    <a:lnTo>
                      <a:pt x="3516" y="38"/>
                    </a:lnTo>
                    <a:lnTo>
                      <a:pt x="3507" y="30"/>
                    </a:lnTo>
                    <a:lnTo>
                      <a:pt x="3498" y="22"/>
                    </a:lnTo>
                    <a:lnTo>
                      <a:pt x="3487" y="15"/>
                    </a:lnTo>
                    <a:lnTo>
                      <a:pt x="3476" y="10"/>
                    </a:lnTo>
                    <a:lnTo>
                      <a:pt x="3464" y="5"/>
                    </a:lnTo>
                    <a:lnTo>
                      <a:pt x="3452" y="2"/>
                    </a:lnTo>
                    <a:lnTo>
                      <a:pt x="3441" y="1"/>
                    </a:lnTo>
                    <a:lnTo>
                      <a:pt x="3428" y="0"/>
                    </a:lnTo>
                    <a:lnTo>
                      <a:pt x="125" y="0"/>
                    </a:lnTo>
                    <a:lnTo>
                      <a:pt x="113" y="1"/>
                    </a:lnTo>
                    <a:lnTo>
                      <a:pt x="100" y="2"/>
                    </a:lnTo>
                    <a:lnTo>
                      <a:pt x="88" y="5"/>
                    </a:lnTo>
                    <a:lnTo>
                      <a:pt x="76" y="10"/>
                    </a:lnTo>
                    <a:lnTo>
                      <a:pt x="66" y="15"/>
                    </a:lnTo>
                    <a:lnTo>
                      <a:pt x="56" y="22"/>
                    </a:lnTo>
                    <a:lnTo>
                      <a:pt x="46" y="30"/>
                    </a:lnTo>
                    <a:lnTo>
                      <a:pt x="36" y="38"/>
                    </a:lnTo>
                    <a:lnTo>
                      <a:pt x="29" y="47"/>
                    </a:lnTo>
                    <a:lnTo>
                      <a:pt x="21" y="57"/>
                    </a:lnTo>
                    <a:lnTo>
                      <a:pt x="15" y="68"/>
                    </a:lnTo>
                    <a:lnTo>
                      <a:pt x="9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1" y="116"/>
                    </a:lnTo>
                    <a:lnTo>
                      <a:pt x="0" y="129"/>
                    </a:lnTo>
                    <a:lnTo>
                      <a:pt x="0" y="465"/>
                    </a:lnTo>
                    <a:lnTo>
                      <a:pt x="3553" y="465"/>
                    </a:lnTo>
                    <a:lnTo>
                      <a:pt x="3553" y="129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8" name="Google Shape;278;p36"/>
              <p:cNvSpPr/>
              <p:nvPr/>
            </p:nvSpPr>
            <p:spPr>
              <a:xfrm>
                <a:off x="5153025" y="2574925"/>
                <a:ext cx="1327150" cy="131763"/>
              </a:xfrm>
              <a:custGeom>
                <a:rect b="b" l="l" r="r" t="t"/>
                <a:pathLst>
                  <a:path extrusionOk="0" h="248" w="2510">
                    <a:moveTo>
                      <a:pt x="0" y="10"/>
                    </a:moveTo>
                    <a:lnTo>
                      <a:pt x="0" y="190"/>
                    </a:lnTo>
                    <a:lnTo>
                      <a:pt x="40" y="190"/>
                    </a:lnTo>
                    <a:lnTo>
                      <a:pt x="40" y="10"/>
                    </a:lnTo>
                    <a:lnTo>
                      <a:pt x="0" y="10"/>
                    </a:lnTo>
                    <a:close/>
                    <a:moveTo>
                      <a:pt x="74" y="190"/>
                    </a:moveTo>
                    <a:lnTo>
                      <a:pt x="113" y="190"/>
                    </a:lnTo>
                    <a:lnTo>
                      <a:pt x="113" y="115"/>
                    </a:lnTo>
                    <a:lnTo>
                      <a:pt x="114" y="109"/>
                    </a:lnTo>
                    <a:lnTo>
                      <a:pt x="115" y="105"/>
                    </a:lnTo>
                    <a:lnTo>
                      <a:pt x="117" y="99"/>
                    </a:lnTo>
                    <a:lnTo>
                      <a:pt x="121" y="94"/>
                    </a:lnTo>
                    <a:lnTo>
                      <a:pt x="124" y="92"/>
                    </a:lnTo>
                    <a:lnTo>
                      <a:pt x="128" y="91"/>
                    </a:lnTo>
                    <a:lnTo>
                      <a:pt x="131" y="90"/>
                    </a:lnTo>
                    <a:lnTo>
                      <a:pt x="134" y="89"/>
                    </a:lnTo>
                    <a:lnTo>
                      <a:pt x="140" y="90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50" y="98"/>
                    </a:lnTo>
                    <a:lnTo>
                      <a:pt x="153" y="101"/>
                    </a:lnTo>
                    <a:lnTo>
                      <a:pt x="154" y="107"/>
                    </a:lnTo>
                    <a:lnTo>
                      <a:pt x="155" y="111"/>
                    </a:lnTo>
                    <a:lnTo>
                      <a:pt x="155" y="118"/>
                    </a:lnTo>
                    <a:lnTo>
                      <a:pt x="155" y="190"/>
                    </a:lnTo>
                    <a:lnTo>
                      <a:pt x="194" y="190"/>
                    </a:lnTo>
                    <a:lnTo>
                      <a:pt x="194" y="112"/>
                    </a:lnTo>
                    <a:lnTo>
                      <a:pt x="194" y="99"/>
                    </a:lnTo>
                    <a:lnTo>
                      <a:pt x="190" y="88"/>
                    </a:lnTo>
                    <a:lnTo>
                      <a:pt x="186" y="78"/>
                    </a:lnTo>
                    <a:lnTo>
                      <a:pt x="181" y="70"/>
                    </a:lnTo>
                    <a:lnTo>
                      <a:pt x="174" y="64"/>
                    </a:lnTo>
                    <a:lnTo>
                      <a:pt x="167" y="60"/>
                    </a:lnTo>
                    <a:lnTo>
                      <a:pt x="158" y="58"/>
                    </a:lnTo>
                    <a:lnTo>
                      <a:pt x="148" y="57"/>
                    </a:lnTo>
                    <a:lnTo>
                      <a:pt x="141" y="57"/>
                    </a:lnTo>
                    <a:lnTo>
                      <a:pt x="134" y="59"/>
                    </a:lnTo>
                    <a:lnTo>
                      <a:pt x="129" y="61"/>
                    </a:lnTo>
                    <a:lnTo>
                      <a:pt x="123" y="63"/>
                    </a:lnTo>
                    <a:lnTo>
                      <a:pt x="115" y="71"/>
                    </a:lnTo>
                    <a:lnTo>
                      <a:pt x="109" y="78"/>
                    </a:lnTo>
                    <a:lnTo>
                      <a:pt x="108" y="78"/>
                    </a:lnTo>
                    <a:lnTo>
                      <a:pt x="107" y="60"/>
                    </a:lnTo>
                    <a:lnTo>
                      <a:pt x="73" y="60"/>
                    </a:lnTo>
                    <a:lnTo>
                      <a:pt x="73" y="69"/>
                    </a:lnTo>
                    <a:lnTo>
                      <a:pt x="74" y="79"/>
                    </a:lnTo>
                    <a:lnTo>
                      <a:pt x="74" y="89"/>
                    </a:lnTo>
                    <a:lnTo>
                      <a:pt x="74" y="101"/>
                    </a:lnTo>
                    <a:lnTo>
                      <a:pt x="74" y="190"/>
                    </a:lnTo>
                    <a:close/>
                    <a:moveTo>
                      <a:pt x="286" y="57"/>
                    </a:moveTo>
                    <a:lnTo>
                      <a:pt x="279" y="57"/>
                    </a:lnTo>
                    <a:lnTo>
                      <a:pt x="271" y="58"/>
                    </a:lnTo>
                    <a:lnTo>
                      <a:pt x="265" y="59"/>
                    </a:lnTo>
                    <a:lnTo>
                      <a:pt x="258" y="61"/>
                    </a:lnTo>
                    <a:lnTo>
                      <a:pt x="252" y="64"/>
                    </a:lnTo>
                    <a:lnTo>
                      <a:pt x="247" y="68"/>
                    </a:lnTo>
                    <a:lnTo>
                      <a:pt x="241" y="71"/>
                    </a:lnTo>
                    <a:lnTo>
                      <a:pt x="237" y="76"/>
                    </a:lnTo>
                    <a:lnTo>
                      <a:pt x="232" y="80"/>
                    </a:lnTo>
                    <a:lnTo>
                      <a:pt x="229" y="86"/>
                    </a:lnTo>
                    <a:lnTo>
                      <a:pt x="226" y="91"/>
                    </a:lnTo>
                    <a:lnTo>
                      <a:pt x="223" y="97"/>
                    </a:lnTo>
                    <a:lnTo>
                      <a:pt x="222" y="103"/>
                    </a:lnTo>
                    <a:lnTo>
                      <a:pt x="220" y="111"/>
                    </a:lnTo>
                    <a:lnTo>
                      <a:pt x="218" y="118"/>
                    </a:lnTo>
                    <a:lnTo>
                      <a:pt x="218" y="126"/>
                    </a:lnTo>
                    <a:lnTo>
                      <a:pt x="218" y="133"/>
                    </a:lnTo>
                    <a:lnTo>
                      <a:pt x="220" y="141"/>
                    </a:lnTo>
                    <a:lnTo>
                      <a:pt x="222" y="148"/>
                    </a:lnTo>
                    <a:lnTo>
                      <a:pt x="224" y="155"/>
                    </a:lnTo>
                    <a:lnTo>
                      <a:pt x="226" y="160"/>
                    </a:lnTo>
                    <a:lnTo>
                      <a:pt x="229" y="166"/>
                    </a:lnTo>
                    <a:lnTo>
                      <a:pt x="234" y="170"/>
                    </a:lnTo>
                    <a:lnTo>
                      <a:pt x="237" y="176"/>
                    </a:lnTo>
                    <a:lnTo>
                      <a:pt x="242" y="179"/>
                    </a:lnTo>
                    <a:lnTo>
                      <a:pt x="247" y="182"/>
                    </a:lnTo>
                    <a:lnTo>
                      <a:pt x="252" y="186"/>
                    </a:lnTo>
                    <a:lnTo>
                      <a:pt x="258" y="189"/>
                    </a:lnTo>
                    <a:lnTo>
                      <a:pt x="264" y="190"/>
                    </a:lnTo>
                    <a:lnTo>
                      <a:pt x="270" y="193"/>
                    </a:lnTo>
                    <a:lnTo>
                      <a:pt x="277" y="193"/>
                    </a:lnTo>
                    <a:lnTo>
                      <a:pt x="284" y="194"/>
                    </a:lnTo>
                    <a:lnTo>
                      <a:pt x="296" y="193"/>
                    </a:lnTo>
                    <a:lnTo>
                      <a:pt x="309" y="189"/>
                    </a:lnTo>
                    <a:lnTo>
                      <a:pt x="315" y="187"/>
                    </a:lnTo>
                    <a:lnTo>
                      <a:pt x="320" y="184"/>
                    </a:lnTo>
                    <a:lnTo>
                      <a:pt x="325" y="180"/>
                    </a:lnTo>
                    <a:lnTo>
                      <a:pt x="330" y="176"/>
                    </a:lnTo>
                    <a:lnTo>
                      <a:pt x="335" y="171"/>
                    </a:lnTo>
                    <a:lnTo>
                      <a:pt x="338" y="167"/>
                    </a:lnTo>
                    <a:lnTo>
                      <a:pt x="343" y="161"/>
                    </a:lnTo>
                    <a:lnTo>
                      <a:pt x="345" y="155"/>
                    </a:lnTo>
                    <a:lnTo>
                      <a:pt x="348" y="148"/>
                    </a:lnTo>
                    <a:lnTo>
                      <a:pt x="349" y="140"/>
                    </a:lnTo>
                    <a:lnTo>
                      <a:pt x="350" y="132"/>
                    </a:lnTo>
                    <a:lnTo>
                      <a:pt x="351" y="123"/>
                    </a:lnTo>
                    <a:lnTo>
                      <a:pt x="350" y="116"/>
                    </a:lnTo>
                    <a:lnTo>
                      <a:pt x="350" y="109"/>
                    </a:lnTo>
                    <a:lnTo>
                      <a:pt x="348" y="102"/>
                    </a:lnTo>
                    <a:lnTo>
                      <a:pt x="346" y="97"/>
                    </a:lnTo>
                    <a:lnTo>
                      <a:pt x="344" y="90"/>
                    </a:lnTo>
                    <a:lnTo>
                      <a:pt x="340" y="84"/>
                    </a:lnTo>
                    <a:lnTo>
                      <a:pt x="337" y="80"/>
                    </a:lnTo>
                    <a:lnTo>
                      <a:pt x="333" y="76"/>
                    </a:lnTo>
                    <a:lnTo>
                      <a:pt x="329" y="71"/>
                    </a:lnTo>
                    <a:lnTo>
                      <a:pt x="323" y="68"/>
                    </a:lnTo>
                    <a:lnTo>
                      <a:pt x="319" y="64"/>
                    </a:lnTo>
                    <a:lnTo>
                      <a:pt x="312" y="61"/>
                    </a:lnTo>
                    <a:lnTo>
                      <a:pt x="307" y="59"/>
                    </a:lnTo>
                    <a:lnTo>
                      <a:pt x="301" y="58"/>
                    </a:lnTo>
                    <a:lnTo>
                      <a:pt x="293" y="57"/>
                    </a:lnTo>
                    <a:lnTo>
                      <a:pt x="286" y="57"/>
                    </a:lnTo>
                    <a:close/>
                    <a:moveTo>
                      <a:pt x="285" y="86"/>
                    </a:moveTo>
                    <a:lnTo>
                      <a:pt x="291" y="87"/>
                    </a:lnTo>
                    <a:lnTo>
                      <a:pt x="296" y="89"/>
                    </a:lnTo>
                    <a:lnTo>
                      <a:pt x="301" y="92"/>
                    </a:lnTo>
                    <a:lnTo>
                      <a:pt x="305" y="98"/>
                    </a:lnTo>
                    <a:lnTo>
                      <a:pt x="307" y="103"/>
                    </a:lnTo>
                    <a:lnTo>
                      <a:pt x="309" y="110"/>
                    </a:lnTo>
                    <a:lnTo>
                      <a:pt x="310" y="118"/>
                    </a:lnTo>
                    <a:lnTo>
                      <a:pt x="310" y="125"/>
                    </a:lnTo>
                    <a:lnTo>
                      <a:pt x="310" y="133"/>
                    </a:lnTo>
                    <a:lnTo>
                      <a:pt x="308" y="141"/>
                    </a:lnTo>
                    <a:lnTo>
                      <a:pt x="306" y="148"/>
                    </a:lnTo>
                    <a:lnTo>
                      <a:pt x="304" y="154"/>
                    </a:lnTo>
                    <a:lnTo>
                      <a:pt x="299" y="158"/>
                    </a:lnTo>
                    <a:lnTo>
                      <a:pt x="295" y="161"/>
                    </a:lnTo>
                    <a:lnTo>
                      <a:pt x="291" y="164"/>
                    </a:lnTo>
                    <a:lnTo>
                      <a:pt x="285" y="164"/>
                    </a:lnTo>
                    <a:lnTo>
                      <a:pt x="279" y="164"/>
                    </a:lnTo>
                    <a:lnTo>
                      <a:pt x="274" y="161"/>
                    </a:lnTo>
                    <a:lnTo>
                      <a:pt x="269" y="158"/>
                    </a:lnTo>
                    <a:lnTo>
                      <a:pt x="266" y="152"/>
                    </a:lnTo>
                    <a:lnTo>
                      <a:pt x="263" y="147"/>
                    </a:lnTo>
                    <a:lnTo>
                      <a:pt x="261" y="140"/>
                    </a:lnTo>
                    <a:lnTo>
                      <a:pt x="259" y="132"/>
                    </a:lnTo>
                    <a:lnTo>
                      <a:pt x="259" y="125"/>
                    </a:lnTo>
                    <a:lnTo>
                      <a:pt x="259" y="118"/>
                    </a:lnTo>
                    <a:lnTo>
                      <a:pt x="261" y="110"/>
                    </a:lnTo>
                    <a:lnTo>
                      <a:pt x="263" y="103"/>
                    </a:lnTo>
                    <a:lnTo>
                      <a:pt x="265" y="98"/>
                    </a:lnTo>
                    <a:lnTo>
                      <a:pt x="268" y="92"/>
                    </a:lnTo>
                    <a:lnTo>
                      <a:pt x="274" y="89"/>
                    </a:lnTo>
                    <a:lnTo>
                      <a:pt x="279" y="87"/>
                    </a:lnTo>
                    <a:lnTo>
                      <a:pt x="285" y="86"/>
                    </a:lnTo>
                    <a:close/>
                    <a:moveTo>
                      <a:pt x="360" y="60"/>
                    </a:moveTo>
                    <a:lnTo>
                      <a:pt x="405" y="190"/>
                    </a:lnTo>
                    <a:lnTo>
                      <a:pt x="445" y="190"/>
                    </a:lnTo>
                    <a:lnTo>
                      <a:pt x="493" y="60"/>
                    </a:lnTo>
                    <a:lnTo>
                      <a:pt x="451" y="60"/>
                    </a:lnTo>
                    <a:lnTo>
                      <a:pt x="434" y="120"/>
                    </a:lnTo>
                    <a:lnTo>
                      <a:pt x="430" y="137"/>
                    </a:lnTo>
                    <a:lnTo>
                      <a:pt x="428" y="152"/>
                    </a:lnTo>
                    <a:lnTo>
                      <a:pt x="427" y="152"/>
                    </a:lnTo>
                    <a:lnTo>
                      <a:pt x="424" y="137"/>
                    </a:lnTo>
                    <a:lnTo>
                      <a:pt x="419" y="120"/>
                    </a:lnTo>
                    <a:lnTo>
                      <a:pt x="402" y="60"/>
                    </a:lnTo>
                    <a:lnTo>
                      <a:pt x="360" y="60"/>
                    </a:lnTo>
                    <a:close/>
                    <a:moveTo>
                      <a:pt x="616" y="190"/>
                    </a:moveTo>
                    <a:lnTo>
                      <a:pt x="615" y="177"/>
                    </a:lnTo>
                    <a:lnTo>
                      <a:pt x="615" y="158"/>
                    </a:lnTo>
                    <a:lnTo>
                      <a:pt x="615" y="113"/>
                    </a:lnTo>
                    <a:lnTo>
                      <a:pt x="614" y="101"/>
                    </a:lnTo>
                    <a:lnTo>
                      <a:pt x="612" y="91"/>
                    </a:lnTo>
                    <a:lnTo>
                      <a:pt x="608" y="81"/>
                    </a:lnTo>
                    <a:lnTo>
                      <a:pt x="603" y="73"/>
                    </a:lnTo>
                    <a:lnTo>
                      <a:pt x="599" y="70"/>
                    </a:lnTo>
                    <a:lnTo>
                      <a:pt x="595" y="67"/>
                    </a:lnTo>
                    <a:lnTo>
                      <a:pt x="590" y="63"/>
                    </a:lnTo>
                    <a:lnTo>
                      <a:pt x="586" y="61"/>
                    </a:lnTo>
                    <a:lnTo>
                      <a:pt x="579" y="59"/>
                    </a:lnTo>
                    <a:lnTo>
                      <a:pt x="573" y="58"/>
                    </a:lnTo>
                    <a:lnTo>
                      <a:pt x="566" y="57"/>
                    </a:lnTo>
                    <a:lnTo>
                      <a:pt x="559" y="57"/>
                    </a:lnTo>
                    <a:lnTo>
                      <a:pt x="542" y="58"/>
                    </a:lnTo>
                    <a:lnTo>
                      <a:pt x="528" y="60"/>
                    </a:lnTo>
                    <a:lnTo>
                      <a:pt x="518" y="64"/>
                    </a:lnTo>
                    <a:lnTo>
                      <a:pt x="509" y="68"/>
                    </a:lnTo>
                    <a:lnTo>
                      <a:pt x="517" y="94"/>
                    </a:lnTo>
                    <a:lnTo>
                      <a:pt x="524" y="90"/>
                    </a:lnTo>
                    <a:lnTo>
                      <a:pt x="533" y="88"/>
                    </a:lnTo>
                    <a:lnTo>
                      <a:pt x="541" y="86"/>
                    </a:lnTo>
                    <a:lnTo>
                      <a:pt x="552" y="84"/>
                    </a:lnTo>
                    <a:lnTo>
                      <a:pt x="559" y="84"/>
                    </a:lnTo>
                    <a:lnTo>
                      <a:pt x="563" y="86"/>
                    </a:lnTo>
                    <a:lnTo>
                      <a:pt x="567" y="88"/>
                    </a:lnTo>
                    <a:lnTo>
                      <a:pt x="571" y="90"/>
                    </a:lnTo>
                    <a:lnTo>
                      <a:pt x="573" y="92"/>
                    </a:lnTo>
                    <a:lnTo>
                      <a:pt x="574" y="96"/>
                    </a:lnTo>
                    <a:lnTo>
                      <a:pt x="575" y="99"/>
                    </a:lnTo>
                    <a:lnTo>
                      <a:pt x="575" y="101"/>
                    </a:lnTo>
                    <a:lnTo>
                      <a:pt x="575" y="103"/>
                    </a:lnTo>
                    <a:lnTo>
                      <a:pt x="559" y="103"/>
                    </a:lnTo>
                    <a:lnTo>
                      <a:pt x="545" y="106"/>
                    </a:lnTo>
                    <a:lnTo>
                      <a:pt x="532" y="110"/>
                    </a:lnTo>
                    <a:lnTo>
                      <a:pt x="521" y="116"/>
                    </a:lnTo>
                    <a:lnTo>
                      <a:pt x="517" y="119"/>
                    </a:lnTo>
                    <a:lnTo>
                      <a:pt x="512" y="122"/>
                    </a:lnTo>
                    <a:lnTo>
                      <a:pt x="509" y="127"/>
                    </a:lnTo>
                    <a:lnTo>
                      <a:pt x="506" y="131"/>
                    </a:lnTo>
                    <a:lnTo>
                      <a:pt x="504" y="136"/>
                    </a:lnTo>
                    <a:lnTo>
                      <a:pt x="501" y="141"/>
                    </a:lnTo>
                    <a:lnTo>
                      <a:pt x="500" y="147"/>
                    </a:lnTo>
                    <a:lnTo>
                      <a:pt x="500" y="154"/>
                    </a:lnTo>
                    <a:lnTo>
                      <a:pt x="501" y="161"/>
                    </a:lnTo>
                    <a:lnTo>
                      <a:pt x="504" y="168"/>
                    </a:lnTo>
                    <a:lnTo>
                      <a:pt x="507" y="175"/>
                    </a:lnTo>
                    <a:lnTo>
                      <a:pt x="511" y="181"/>
                    </a:lnTo>
                    <a:lnTo>
                      <a:pt x="517" y="186"/>
                    </a:lnTo>
                    <a:lnTo>
                      <a:pt x="524" y="190"/>
                    </a:lnTo>
                    <a:lnTo>
                      <a:pt x="532" y="193"/>
                    </a:lnTo>
                    <a:lnTo>
                      <a:pt x="541" y="194"/>
                    </a:lnTo>
                    <a:lnTo>
                      <a:pt x="552" y="193"/>
                    </a:lnTo>
                    <a:lnTo>
                      <a:pt x="562" y="189"/>
                    </a:lnTo>
                    <a:lnTo>
                      <a:pt x="566" y="187"/>
                    </a:lnTo>
                    <a:lnTo>
                      <a:pt x="571" y="184"/>
                    </a:lnTo>
                    <a:lnTo>
                      <a:pt x="574" y="181"/>
                    </a:lnTo>
                    <a:lnTo>
                      <a:pt x="578" y="177"/>
                    </a:lnTo>
                    <a:lnTo>
                      <a:pt x="578" y="177"/>
                    </a:lnTo>
                    <a:lnTo>
                      <a:pt x="580" y="190"/>
                    </a:lnTo>
                    <a:lnTo>
                      <a:pt x="616" y="190"/>
                    </a:lnTo>
                    <a:close/>
                    <a:moveTo>
                      <a:pt x="576" y="142"/>
                    </a:moveTo>
                    <a:lnTo>
                      <a:pt x="576" y="146"/>
                    </a:lnTo>
                    <a:lnTo>
                      <a:pt x="575" y="149"/>
                    </a:lnTo>
                    <a:lnTo>
                      <a:pt x="573" y="156"/>
                    </a:lnTo>
                    <a:lnTo>
                      <a:pt x="567" y="160"/>
                    </a:lnTo>
                    <a:lnTo>
                      <a:pt x="565" y="162"/>
                    </a:lnTo>
                    <a:lnTo>
                      <a:pt x="562" y="164"/>
                    </a:lnTo>
                    <a:lnTo>
                      <a:pt x="559" y="165"/>
                    </a:lnTo>
                    <a:lnTo>
                      <a:pt x="554" y="165"/>
                    </a:lnTo>
                    <a:lnTo>
                      <a:pt x="551" y="165"/>
                    </a:lnTo>
                    <a:lnTo>
                      <a:pt x="549" y="164"/>
                    </a:lnTo>
                    <a:lnTo>
                      <a:pt x="546" y="162"/>
                    </a:lnTo>
                    <a:lnTo>
                      <a:pt x="544" y="160"/>
                    </a:lnTo>
                    <a:lnTo>
                      <a:pt x="541" y="159"/>
                    </a:lnTo>
                    <a:lnTo>
                      <a:pt x="540" y="156"/>
                    </a:lnTo>
                    <a:lnTo>
                      <a:pt x="539" y="152"/>
                    </a:lnTo>
                    <a:lnTo>
                      <a:pt x="539" y="149"/>
                    </a:lnTo>
                    <a:lnTo>
                      <a:pt x="540" y="144"/>
                    </a:lnTo>
                    <a:lnTo>
                      <a:pt x="542" y="139"/>
                    </a:lnTo>
                    <a:lnTo>
                      <a:pt x="546" y="136"/>
                    </a:lnTo>
                    <a:lnTo>
                      <a:pt x="550" y="132"/>
                    </a:lnTo>
                    <a:lnTo>
                      <a:pt x="555" y="131"/>
                    </a:lnTo>
                    <a:lnTo>
                      <a:pt x="562" y="129"/>
                    </a:lnTo>
                    <a:lnTo>
                      <a:pt x="568" y="129"/>
                    </a:lnTo>
                    <a:lnTo>
                      <a:pt x="576" y="129"/>
                    </a:lnTo>
                    <a:lnTo>
                      <a:pt x="576" y="142"/>
                    </a:lnTo>
                    <a:close/>
                    <a:moveTo>
                      <a:pt x="736" y="157"/>
                    </a:moveTo>
                    <a:lnTo>
                      <a:pt x="731" y="159"/>
                    </a:lnTo>
                    <a:lnTo>
                      <a:pt x="726" y="160"/>
                    </a:lnTo>
                    <a:lnTo>
                      <a:pt x="721" y="161"/>
                    </a:lnTo>
                    <a:lnTo>
                      <a:pt x="713" y="161"/>
                    </a:lnTo>
                    <a:lnTo>
                      <a:pt x="707" y="160"/>
                    </a:lnTo>
                    <a:lnTo>
                      <a:pt x="700" y="159"/>
                    </a:lnTo>
                    <a:lnTo>
                      <a:pt x="694" y="156"/>
                    </a:lnTo>
                    <a:lnTo>
                      <a:pt x="689" y="151"/>
                    </a:lnTo>
                    <a:lnTo>
                      <a:pt x="685" y="147"/>
                    </a:lnTo>
                    <a:lnTo>
                      <a:pt x="682" y="140"/>
                    </a:lnTo>
                    <a:lnTo>
                      <a:pt x="680" y="133"/>
                    </a:lnTo>
                    <a:lnTo>
                      <a:pt x="679" y="125"/>
                    </a:lnTo>
                    <a:lnTo>
                      <a:pt x="680" y="117"/>
                    </a:lnTo>
                    <a:lnTo>
                      <a:pt x="681" y="110"/>
                    </a:lnTo>
                    <a:lnTo>
                      <a:pt x="684" y="103"/>
                    </a:lnTo>
                    <a:lnTo>
                      <a:pt x="688" y="98"/>
                    </a:lnTo>
                    <a:lnTo>
                      <a:pt x="693" y="93"/>
                    </a:lnTo>
                    <a:lnTo>
                      <a:pt x="699" y="90"/>
                    </a:lnTo>
                    <a:lnTo>
                      <a:pt x="706" y="89"/>
                    </a:lnTo>
                    <a:lnTo>
                      <a:pt x="713" y="88"/>
                    </a:lnTo>
                    <a:lnTo>
                      <a:pt x="720" y="88"/>
                    </a:lnTo>
                    <a:lnTo>
                      <a:pt x="726" y="89"/>
                    </a:lnTo>
                    <a:lnTo>
                      <a:pt x="730" y="90"/>
                    </a:lnTo>
                    <a:lnTo>
                      <a:pt x="735" y="92"/>
                    </a:lnTo>
                    <a:lnTo>
                      <a:pt x="741" y="61"/>
                    </a:lnTo>
                    <a:lnTo>
                      <a:pt x="735" y="60"/>
                    </a:lnTo>
                    <a:lnTo>
                      <a:pt x="727" y="58"/>
                    </a:lnTo>
                    <a:lnTo>
                      <a:pt x="718" y="57"/>
                    </a:lnTo>
                    <a:lnTo>
                      <a:pt x="711" y="57"/>
                    </a:lnTo>
                    <a:lnTo>
                      <a:pt x="702" y="57"/>
                    </a:lnTo>
                    <a:lnTo>
                      <a:pt x="695" y="58"/>
                    </a:lnTo>
                    <a:lnTo>
                      <a:pt x="687" y="60"/>
                    </a:lnTo>
                    <a:lnTo>
                      <a:pt x="680" y="62"/>
                    </a:lnTo>
                    <a:lnTo>
                      <a:pt x="673" y="64"/>
                    </a:lnTo>
                    <a:lnTo>
                      <a:pt x="667" y="69"/>
                    </a:lnTo>
                    <a:lnTo>
                      <a:pt x="661" y="72"/>
                    </a:lnTo>
                    <a:lnTo>
                      <a:pt x="657" y="77"/>
                    </a:lnTo>
                    <a:lnTo>
                      <a:pt x="653" y="82"/>
                    </a:lnTo>
                    <a:lnTo>
                      <a:pt x="648" y="88"/>
                    </a:lnTo>
                    <a:lnTo>
                      <a:pt x="646" y="93"/>
                    </a:lnTo>
                    <a:lnTo>
                      <a:pt x="643" y="99"/>
                    </a:lnTo>
                    <a:lnTo>
                      <a:pt x="641" y="106"/>
                    </a:lnTo>
                    <a:lnTo>
                      <a:pt x="640" y="112"/>
                    </a:lnTo>
                    <a:lnTo>
                      <a:pt x="639" y="119"/>
                    </a:lnTo>
                    <a:lnTo>
                      <a:pt x="639" y="126"/>
                    </a:lnTo>
                    <a:lnTo>
                      <a:pt x="640" y="139"/>
                    </a:lnTo>
                    <a:lnTo>
                      <a:pt x="642" y="151"/>
                    </a:lnTo>
                    <a:lnTo>
                      <a:pt x="646" y="161"/>
                    </a:lnTo>
                    <a:lnTo>
                      <a:pt x="653" y="170"/>
                    </a:lnTo>
                    <a:lnTo>
                      <a:pt x="660" y="178"/>
                    </a:lnTo>
                    <a:lnTo>
                      <a:pt x="669" y="185"/>
                    </a:lnTo>
                    <a:lnTo>
                      <a:pt x="680" y="189"/>
                    </a:lnTo>
                    <a:lnTo>
                      <a:pt x="691" y="191"/>
                    </a:lnTo>
                    <a:lnTo>
                      <a:pt x="681" y="214"/>
                    </a:lnTo>
                    <a:lnTo>
                      <a:pt x="690" y="216"/>
                    </a:lnTo>
                    <a:lnTo>
                      <a:pt x="697" y="218"/>
                    </a:lnTo>
                    <a:lnTo>
                      <a:pt x="699" y="219"/>
                    </a:lnTo>
                    <a:lnTo>
                      <a:pt x="700" y="220"/>
                    </a:lnTo>
                    <a:lnTo>
                      <a:pt x="701" y="223"/>
                    </a:lnTo>
                    <a:lnTo>
                      <a:pt x="701" y="224"/>
                    </a:lnTo>
                    <a:lnTo>
                      <a:pt x="701" y="227"/>
                    </a:lnTo>
                    <a:lnTo>
                      <a:pt x="699" y="229"/>
                    </a:lnTo>
                    <a:lnTo>
                      <a:pt x="696" y="230"/>
                    </a:lnTo>
                    <a:lnTo>
                      <a:pt x="693" y="230"/>
                    </a:lnTo>
                    <a:lnTo>
                      <a:pt x="685" y="229"/>
                    </a:lnTo>
                    <a:lnTo>
                      <a:pt x="677" y="227"/>
                    </a:lnTo>
                    <a:lnTo>
                      <a:pt x="672" y="244"/>
                    </a:lnTo>
                    <a:lnTo>
                      <a:pt x="677" y="246"/>
                    </a:lnTo>
                    <a:lnTo>
                      <a:pt x="683" y="247"/>
                    </a:lnTo>
                    <a:lnTo>
                      <a:pt x="688" y="248"/>
                    </a:lnTo>
                    <a:lnTo>
                      <a:pt x="695" y="248"/>
                    </a:lnTo>
                    <a:lnTo>
                      <a:pt x="700" y="248"/>
                    </a:lnTo>
                    <a:lnTo>
                      <a:pt x="706" y="247"/>
                    </a:lnTo>
                    <a:lnTo>
                      <a:pt x="711" y="246"/>
                    </a:lnTo>
                    <a:lnTo>
                      <a:pt x="715" y="243"/>
                    </a:lnTo>
                    <a:lnTo>
                      <a:pt x="720" y="239"/>
                    </a:lnTo>
                    <a:lnTo>
                      <a:pt x="723" y="236"/>
                    </a:lnTo>
                    <a:lnTo>
                      <a:pt x="725" y="230"/>
                    </a:lnTo>
                    <a:lnTo>
                      <a:pt x="726" y="224"/>
                    </a:lnTo>
                    <a:lnTo>
                      <a:pt x="725" y="219"/>
                    </a:lnTo>
                    <a:lnTo>
                      <a:pt x="724" y="216"/>
                    </a:lnTo>
                    <a:lnTo>
                      <a:pt x="723" y="213"/>
                    </a:lnTo>
                    <a:lnTo>
                      <a:pt x="720" y="209"/>
                    </a:lnTo>
                    <a:lnTo>
                      <a:pt x="714" y="205"/>
                    </a:lnTo>
                    <a:lnTo>
                      <a:pt x="707" y="203"/>
                    </a:lnTo>
                    <a:lnTo>
                      <a:pt x="712" y="193"/>
                    </a:lnTo>
                    <a:lnTo>
                      <a:pt x="721" y="193"/>
                    </a:lnTo>
                    <a:lnTo>
                      <a:pt x="729" y="191"/>
                    </a:lnTo>
                    <a:lnTo>
                      <a:pt x="736" y="189"/>
                    </a:lnTo>
                    <a:lnTo>
                      <a:pt x="741" y="187"/>
                    </a:lnTo>
                    <a:lnTo>
                      <a:pt x="736" y="157"/>
                    </a:lnTo>
                    <a:close/>
                    <a:moveTo>
                      <a:pt x="871" y="190"/>
                    </a:moveTo>
                    <a:lnTo>
                      <a:pt x="870" y="177"/>
                    </a:lnTo>
                    <a:lnTo>
                      <a:pt x="870" y="158"/>
                    </a:lnTo>
                    <a:lnTo>
                      <a:pt x="870" y="113"/>
                    </a:lnTo>
                    <a:lnTo>
                      <a:pt x="869" y="101"/>
                    </a:lnTo>
                    <a:lnTo>
                      <a:pt x="866" y="91"/>
                    </a:lnTo>
                    <a:lnTo>
                      <a:pt x="863" y="81"/>
                    </a:lnTo>
                    <a:lnTo>
                      <a:pt x="858" y="73"/>
                    </a:lnTo>
                    <a:lnTo>
                      <a:pt x="853" y="70"/>
                    </a:lnTo>
                    <a:lnTo>
                      <a:pt x="850" y="67"/>
                    </a:lnTo>
                    <a:lnTo>
                      <a:pt x="845" y="63"/>
                    </a:lnTo>
                    <a:lnTo>
                      <a:pt x="841" y="61"/>
                    </a:lnTo>
                    <a:lnTo>
                      <a:pt x="834" y="59"/>
                    </a:lnTo>
                    <a:lnTo>
                      <a:pt x="829" y="58"/>
                    </a:lnTo>
                    <a:lnTo>
                      <a:pt x="821" y="57"/>
                    </a:lnTo>
                    <a:lnTo>
                      <a:pt x="814" y="57"/>
                    </a:lnTo>
                    <a:lnTo>
                      <a:pt x="797" y="58"/>
                    </a:lnTo>
                    <a:lnTo>
                      <a:pt x="783" y="60"/>
                    </a:lnTo>
                    <a:lnTo>
                      <a:pt x="772" y="64"/>
                    </a:lnTo>
                    <a:lnTo>
                      <a:pt x="764" y="68"/>
                    </a:lnTo>
                    <a:lnTo>
                      <a:pt x="771" y="94"/>
                    </a:lnTo>
                    <a:lnTo>
                      <a:pt x="779" y="90"/>
                    </a:lnTo>
                    <a:lnTo>
                      <a:pt x="788" y="88"/>
                    </a:lnTo>
                    <a:lnTo>
                      <a:pt x="797" y="86"/>
                    </a:lnTo>
                    <a:lnTo>
                      <a:pt x="807" y="84"/>
                    </a:lnTo>
                    <a:lnTo>
                      <a:pt x="814" y="84"/>
                    </a:lnTo>
                    <a:lnTo>
                      <a:pt x="819" y="86"/>
                    </a:lnTo>
                    <a:lnTo>
                      <a:pt x="822" y="88"/>
                    </a:lnTo>
                    <a:lnTo>
                      <a:pt x="825" y="90"/>
                    </a:lnTo>
                    <a:lnTo>
                      <a:pt x="828" y="92"/>
                    </a:lnTo>
                    <a:lnTo>
                      <a:pt x="829" y="96"/>
                    </a:lnTo>
                    <a:lnTo>
                      <a:pt x="830" y="99"/>
                    </a:lnTo>
                    <a:lnTo>
                      <a:pt x="830" y="101"/>
                    </a:lnTo>
                    <a:lnTo>
                      <a:pt x="830" y="103"/>
                    </a:lnTo>
                    <a:lnTo>
                      <a:pt x="814" y="103"/>
                    </a:lnTo>
                    <a:lnTo>
                      <a:pt x="799" y="106"/>
                    </a:lnTo>
                    <a:lnTo>
                      <a:pt x="787" y="110"/>
                    </a:lnTo>
                    <a:lnTo>
                      <a:pt x="776" y="116"/>
                    </a:lnTo>
                    <a:lnTo>
                      <a:pt x="771" y="119"/>
                    </a:lnTo>
                    <a:lnTo>
                      <a:pt x="767" y="122"/>
                    </a:lnTo>
                    <a:lnTo>
                      <a:pt x="764" y="127"/>
                    </a:lnTo>
                    <a:lnTo>
                      <a:pt x="761" y="131"/>
                    </a:lnTo>
                    <a:lnTo>
                      <a:pt x="758" y="136"/>
                    </a:lnTo>
                    <a:lnTo>
                      <a:pt x="756" y="141"/>
                    </a:lnTo>
                    <a:lnTo>
                      <a:pt x="755" y="147"/>
                    </a:lnTo>
                    <a:lnTo>
                      <a:pt x="755" y="154"/>
                    </a:lnTo>
                    <a:lnTo>
                      <a:pt x="756" y="161"/>
                    </a:lnTo>
                    <a:lnTo>
                      <a:pt x="758" y="168"/>
                    </a:lnTo>
                    <a:lnTo>
                      <a:pt x="762" y="175"/>
                    </a:lnTo>
                    <a:lnTo>
                      <a:pt x="766" y="181"/>
                    </a:lnTo>
                    <a:lnTo>
                      <a:pt x="772" y="186"/>
                    </a:lnTo>
                    <a:lnTo>
                      <a:pt x="779" y="190"/>
                    </a:lnTo>
                    <a:lnTo>
                      <a:pt x="788" y="193"/>
                    </a:lnTo>
                    <a:lnTo>
                      <a:pt x="796" y="194"/>
                    </a:lnTo>
                    <a:lnTo>
                      <a:pt x="807" y="193"/>
                    </a:lnTo>
                    <a:lnTo>
                      <a:pt x="817" y="189"/>
                    </a:lnTo>
                    <a:lnTo>
                      <a:pt x="821" y="187"/>
                    </a:lnTo>
                    <a:lnTo>
                      <a:pt x="825" y="184"/>
                    </a:lnTo>
                    <a:lnTo>
                      <a:pt x="830" y="181"/>
                    </a:lnTo>
                    <a:lnTo>
                      <a:pt x="833" y="177"/>
                    </a:lnTo>
                    <a:lnTo>
                      <a:pt x="833" y="177"/>
                    </a:lnTo>
                    <a:lnTo>
                      <a:pt x="835" y="190"/>
                    </a:lnTo>
                    <a:lnTo>
                      <a:pt x="871" y="190"/>
                    </a:lnTo>
                    <a:close/>
                    <a:moveTo>
                      <a:pt x="831" y="142"/>
                    </a:moveTo>
                    <a:lnTo>
                      <a:pt x="831" y="146"/>
                    </a:lnTo>
                    <a:lnTo>
                      <a:pt x="830" y="149"/>
                    </a:lnTo>
                    <a:lnTo>
                      <a:pt x="828" y="156"/>
                    </a:lnTo>
                    <a:lnTo>
                      <a:pt x="822" y="160"/>
                    </a:lnTo>
                    <a:lnTo>
                      <a:pt x="820" y="162"/>
                    </a:lnTo>
                    <a:lnTo>
                      <a:pt x="817" y="164"/>
                    </a:lnTo>
                    <a:lnTo>
                      <a:pt x="814" y="165"/>
                    </a:lnTo>
                    <a:lnTo>
                      <a:pt x="809" y="165"/>
                    </a:lnTo>
                    <a:lnTo>
                      <a:pt x="807" y="165"/>
                    </a:lnTo>
                    <a:lnTo>
                      <a:pt x="804" y="164"/>
                    </a:lnTo>
                    <a:lnTo>
                      <a:pt x="801" y="162"/>
                    </a:lnTo>
                    <a:lnTo>
                      <a:pt x="798" y="160"/>
                    </a:lnTo>
                    <a:lnTo>
                      <a:pt x="796" y="159"/>
                    </a:lnTo>
                    <a:lnTo>
                      <a:pt x="795" y="156"/>
                    </a:lnTo>
                    <a:lnTo>
                      <a:pt x="794" y="152"/>
                    </a:lnTo>
                    <a:lnTo>
                      <a:pt x="794" y="149"/>
                    </a:lnTo>
                    <a:lnTo>
                      <a:pt x="795" y="144"/>
                    </a:lnTo>
                    <a:lnTo>
                      <a:pt x="797" y="139"/>
                    </a:lnTo>
                    <a:lnTo>
                      <a:pt x="801" y="136"/>
                    </a:lnTo>
                    <a:lnTo>
                      <a:pt x="805" y="132"/>
                    </a:lnTo>
                    <a:lnTo>
                      <a:pt x="810" y="131"/>
                    </a:lnTo>
                    <a:lnTo>
                      <a:pt x="817" y="129"/>
                    </a:lnTo>
                    <a:lnTo>
                      <a:pt x="823" y="129"/>
                    </a:lnTo>
                    <a:lnTo>
                      <a:pt x="831" y="129"/>
                    </a:lnTo>
                    <a:lnTo>
                      <a:pt x="831" y="142"/>
                    </a:lnTo>
                    <a:close/>
                    <a:moveTo>
                      <a:pt x="795" y="41"/>
                    </a:moveTo>
                    <a:lnTo>
                      <a:pt x="796" y="35"/>
                    </a:lnTo>
                    <a:lnTo>
                      <a:pt x="797" y="32"/>
                    </a:lnTo>
                    <a:lnTo>
                      <a:pt x="799" y="30"/>
                    </a:lnTo>
                    <a:lnTo>
                      <a:pt x="802" y="29"/>
                    </a:lnTo>
                    <a:lnTo>
                      <a:pt x="806" y="30"/>
                    </a:lnTo>
                    <a:lnTo>
                      <a:pt x="811" y="33"/>
                    </a:lnTo>
                    <a:lnTo>
                      <a:pt x="816" y="35"/>
                    </a:lnTo>
                    <a:lnTo>
                      <a:pt x="820" y="38"/>
                    </a:lnTo>
                    <a:lnTo>
                      <a:pt x="824" y="39"/>
                    </a:lnTo>
                    <a:lnTo>
                      <a:pt x="830" y="39"/>
                    </a:lnTo>
                    <a:lnTo>
                      <a:pt x="834" y="39"/>
                    </a:lnTo>
                    <a:lnTo>
                      <a:pt x="839" y="38"/>
                    </a:lnTo>
                    <a:lnTo>
                      <a:pt x="843" y="34"/>
                    </a:lnTo>
                    <a:lnTo>
                      <a:pt x="846" y="31"/>
                    </a:lnTo>
                    <a:lnTo>
                      <a:pt x="848" y="27"/>
                    </a:lnTo>
                    <a:lnTo>
                      <a:pt x="850" y="20"/>
                    </a:lnTo>
                    <a:lnTo>
                      <a:pt x="851" y="13"/>
                    </a:lnTo>
                    <a:lnTo>
                      <a:pt x="851" y="4"/>
                    </a:lnTo>
                    <a:lnTo>
                      <a:pt x="833" y="4"/>
                    </a:lnTo>
                    <a:lnTo>
                      <a:pt x="832" y="11"/>
                    </a:lnTo>
                    <a:lnTo>
                      <a:pt x="831" y="14"/>
                    </a:lnTo>
                    <a:lnTo>
                      <a:pt x="829" y="16"/>
                    </a:lnTo>
                    <a:lnTo>
                      <a:pt x="826" y="16"/>
                    </a:lnTo>
                    <a:lnTo>
                      <a:pt x="821" y="15"/>
                    </a:lnTo>
                    <a:lnTo>
                      <a:pt x="816" y="11"/>
                    </a:lnTo>
                    <a:lnTo>
                      <a:pt x="807" y="8"/>
                    </a:lnTo>
                    <a:lnTo>
                      <a:pt x="798" y="6"/>
                    </a:lnTo>
                    <a:lnTo>
                      <a:pt x="794" y="6"/>
                    </a:lnTo>
                    <a:lnTo>
                      <a:pt x="790" y="9"/>
                    </a:lnTo>
                    <a:lnTo>
                      <a:pt x="785" y="11"/>
                    </a:lnTo>
                    <a:lnTo>
                      <a:pt x="782" y="15"/>
                    </a:lnTo>
                    <a:lnTo>
                      <a:pt x="780" y="20"/>
                    </a:lnTo>
                    <a:lnTo>
                      <a:pt x="778" y="27"/>
                    </a:lnTo>
                    <a:lnTo>
                      <a:pt x="777" y="33"/>
                    </a:lnTo>
                    <a:lnTo>
                      <a:pt x="777" y="41"/>
                    </a:lnTo>
                    <a:lnTo>
                      <a:pt x="795" y="41"/>
                    </a:lnTo>
                    <a:close/>
                    <a:moveTo>
                      <a:pt x="960" y="57"/>
                    </a:moveTo>
                    <a:lnTo>
                      <a:pt x="954" y="57"/>
                    </a:lnTo>
                    <a:lnTo>
                      <a:pt x="946" y="58"/>
                    </a:lnTo>
                    <a:lnTo>
                      <a:pt x="940" y="59"/>
                    </a:lnTo>
                    <a:lnTo>
                      <a:pt x="933" y="61"/>
                    </a:lnTo>
                    <a:lnTo>
                      <a:pt x="927" y="64"/>
                    </a:lnTo>
                    <a:lnTo>
                      <a:pt x="922" y="68"/>
                    </a:lnTo>
                    <a:lnTo>
                      <a:pt x="916" y="71"/>
                    </a:lnTo>
                    <a:lnTo>
                      <a:pt x="912" y="76"/>
                    </a:lnTo>
                    <a:lnTo>
                      <a:pt x="907" y="80"/>
                    </a:lnTo>
                    <a:lnTo>
                      <a:pt x="904" y="86"/>
                    </a:lnTo>
                    <a:lnTo>
                      <a:pt x="901" y="91"/>
                    </a:lnTo>
                    <a:lnTo>
                      <a:pt x="898" y="97"/>
                    </a:lnTo>
                    <a:lnTo>
                      <a:pt x="896" y="103"/>
                    </a:lnTo>
                    <a:lnTo>
                      <a:pt x="895" y="111"/>
                    </a:lnTo>
                    <a:lnTo>
                      <a:pt x="893" y="118"/>
                    </a:lnTo>
                    <a:lnTo>
                      <a:pt x="893" y="126"/>
                    </a:lnTo>
                    <a:lnTo>
                      <a:pt x="893" y="133"/>
                    </a:lnTo>
                    <a:lnTo>
                      <a:pt x="895" y="141"/>
                    </a:lnTo>
                    <a:lnTo>
                      <a:pt x="896" y="148"/>
                    </a:lnTo>
                    <a:lnTo>
                      <a:pt x="898" y="155"/>
                    </a:lnTo>
                    <a:lnTo>
                      <a:pt x="901" y="160"/>
                    </a:lnTo>
                    <a:lnTo>
                      <a:pt x="904" y="166"/>
                    </a:lnTo>
                    <a:lnTo>
                      <a:pt x="907" y="170"/>
                    </a:lnTo>
                    <a:lnTo>
                      <a:pt x="912" y="176"/>
                    </a:lnTo>
                    <a:lnTo>
                      <a:pt x="917" y="179"/>
                    </a:lnTo>
                    <a:lnTo>
                      <a:pt x="922" y="182"/>
                    </a:lnTo>
                    <a:lnTo>
                      <a:pt x="927" y="186"/>
                    </a:lnTo>
                    <a:lnTo>
                      <a:pt x="933" y="189"/>
                    </a:lnTo>
                    <a:lnTo>
                      <a:pt x="939" y="190"/>
                    </a:lnTo>
                    <a:lnTo>
                      <a:pt x="945" y="193"/>
                    </a:lnTo>
                    <a:lnTo>
                      <a:pt x="952" y="193"/>
                    </a:lnTo>
                    <a:lnTo>
                      <a:pt x="959" y="194"/>
                    </a:lnTo>
                    <a:lnTo>
                      <a:pt x="971" y="193"/>
                    </a:lnTo>
                    <a:lnTo>
                      <a:pt x="983" y="189"/>
                    </a:lnTo>
                    <a:lnTo>
                      <a:pt x="990" y="187"/>
                    </a:lnTo>
                    <a:lnTo>
                      <a:pt x="995" y="184"/>
                    </a:lnTo>
                    <a:lnTo>
                      <a:pt x="1000" y="180"/>
                    </a:lnTo>
                    <a:lnTo>
                      <a:pt x="1005" y="176"/>
                    </a:lnTo>
                    <a:lnTo>
                      <a:pt x="1009" y="171"/>
                    </a:lnTo>
                    <a:lnTo>
                      <a:pt x="1013" y="167"/>
                    </a:lnTo>
                    <a:lnTo>
                      <a:pt x="1017" y="161"/>
                    </a:lnTo>
                    <a:lnTo>
                      <a:pt x="1020" y="155"/>
                    </a:lnTo>
                    <a:lnTo>
                      <a:pt x="1022" y="148"/>
                    </a:lnTo>
                    <a:lnTo>
                      <a:pt x="1024" y="140"/>
                    </a:lnTo>
                    <a:lnTo>
                      <a:pt x="1025" y="132"/>
                    </a:lnTo>
                    <a:lnTo>
                      <a:pt x="1025" y="123"/>
                    </a:lnTo>
                    <a:lnTo>
                      <a:pt x="1025" y="116"/>
                    </a:lnTo>
                    <a:lnTo>
                      <a:pt x="1024" y="109"/>
                    </a:lnTo>
                    <a:lnTo>
                      <a:pt x="1023" y="102"/>
                    </a:lnTo>
                    <a:lnTo>
                      <a:pt x="1021" y="97"/>
                    </a:lnTo>
                    <a:lnTo>
                      <a:pt x="1019" y="90"/>
                    </a:lnTo>
                    <a:lnTo>
                      <a:pt x="1015" y="84"/>
                    </a:lnTo>
                    <a:lnTo>
                      <a:pt x="1012" y="80"/>
                    </a:lnTo>
                    <a:lnTo>
                      <a:pt x="1008" y="76"/>
                    </a:lnTo>
                    <a:lnTo>
                      <a:pt x="1004" y="71"/>
                    </a:lnTo>
                    <a:lnTo>
                      <a:pt x="998" y="68"/>
                    </a:lnTo>
                    <a:lnTo>
                      <a:pt x="993" y="64"/>
                    </a:lnTo>
                    <a:lnTo>
                      <a:pt x="987" y="61"/>
                    </a:lnTo>
                    <a:lnTo>
                      <a:pt x="981" y="59"/>
                    </a:lnTo>
                    <a:lnTo>
                      <a:pt x="974" y="58"/>
                    </a:lnTo>
                    <a:lnTo>
                      <a:pt x="968" y="57"/>
                    </a:lnTo>
                    <a:lnTo>
                      <a:pt x="960" y="57"/>
                    </a:lnTo>
                    <a:close/>
                    <a:moveTo>
                      <a:pt x="960" y="86"/>
                    </a:moveTo>
                    <a:lnTo>
                      <a:pt x="966" y="87"/>
                    </a:lnTo>
                    <a:lnTo>
                      <a:pt x="971" y="89"/>
                    </a:lnTo>
                    <a:lnTo>
                      <a:pt x="976" y="92"/>
                    </a:lnTo>
                    <a:lnTo>
                      <a:pt x="979" y="98"/>
                    </a:lnTo>
                    <a:lnTo>
                      <a:pt x="982" y="103"/>
                    </a:lnTo>
                    <a:lnTo>
                      <a:pt x="983" y="110"/>
                    </a:lnTo>
                    <a:lnTo>
                      <a:pt x="984" y="118"/>
                    </a:lnTo>
                    <a:lnTo>
                      <a:pt x="985" y="125"/>
                    </a:lnTo>
                    <a:lnTo>
                      <a:pt x="984" y="133"/>
                    </a:lnTo>
                    <a:lnTo>
                      <a:pt x="983" y="141"/>
                    </a:lnTo>
                    <a:lnTo>
                      <a:pt x="981" y="148"/>
                    </a:lnTo>
                    <a:lnTo>
                      <a:pt x="978" y="154"/>
                    </a:lnTo>
                    <a:lnTo>
                      <a:pt x="974" y="158"/>
                    </a:lnTo>
                    <a:lnTo>
                      <a:pt x="970" y="161"/>
                    </a:lnTo>
                    <a:lnTo>
                      <a:pt x="966" y="164"/>
                    </a:lnTo>
                    <a:lnTo>
                      <a:pt x="960" y="164"/>
                    </a:lnTo>
                    <a:lnTo>
                      <a:pt x="954" y="164"/>
                    </a:lnTo>
                    <a:lnTo>
                      <a:pt x="949" y="161"/>
                    </a:lnTo>
                    <a:lnTo>
                      <a:pt x="944" y="158"/>
                    </a:lnTo>
                    <a:lnTo>
                      <a:pt x="941" y="152"/>
                    </a:lnTo>
                    <a:lnTo>
                      <a:pt x="938" y="147"/>
                    </a:lnTo>
                    <a:lnTo>
                      <a:pt x="936" y="140"/>
                    </a:lnTo>
                    <a:lnTo>
                      <a:pt x="934" y="132"/>
                    </a:lnTo>
                    <a:lnTo>
                      <a:pt x="933" y="125"/>
                    </a:lnTo>
                    <a:lnTo>
                      <a:pt x="934" y="118"/>
                    </a:lnTo>
                    <a:lnTo>
                      <a:pt x="936" y="110"/>
                    </a:lnTo>
                    <a:lnTo>
                      <a:pt x="937" y="103"/>
                    </a:lnTo>
                    <a:lnTo>
                      <a:pt x="940" y="98"/>
                    </a:lnTo>
                    <a:lnTo>
                      <a:pt x="943" y="92"/>
                    </a:lnTo>
                    <a:lnTo>
                      <a:pt x="947" y="89"/>
                    </a:lnTo>
                    <a:lnTo>
                      <a:pt x="953" y="87"/>
                    </a:lnTo>
                    <a:lnTo>
                      <a:pt x="960" y="86"/>
                    </a:lnTo>
                    <a:close/>
                    <a:moveTo>
                      <a:pt x="1214" y="138"/>
                    </a:moveTo>
                    <a:lnTo>
                      <a:pt x="1215" y="131"/>
                    </a:lnTo>
                    <a:lnTo>
                      <a:pt x="1216" y="122"/>
                    </a:lnTo>
                    <a:lnTo>
                      <a:pt x="1215" y="110"/>
                    </a:lnTo>
                    <a:lnTo>
                      <a:pt x="1213" y="98"/>
                    </a:lnTo>
                    <a:lnTo>
                      <a:pt x="1209" y="87"/>
                    </a:lnTo>
                    <a:lnTo>
                      <a:pt x="1203" y="77"/>
                    </a:lnTo>
                    <a:lnTo>
                      <a:pt x="1199" y="72"/>
                    </a:lnTo>
                    <a:lnTo>
                      <a:pt x="1195" y="69"/>
                    </a:lnTo>
                    <a:lnTo>
                      <a:pt x="1190" y="66"/>
                    </a:lnTo>
                    <a:lnTo>
                      <a:pt x="1185" y="62"/>
                    </a:lnTo>
                    <a:lnTo>
                      <a:pt x="1180" y="60"/>
                    </a:lnTo>
                    <a:lnTo>
                      <a:pt x="1173" y="58"/>
                    </a:lnTo>
                    <a:lnTo>
                      <a:pt x="1167" y="57"/>
                    </a:lnTo>
                    <a:lnTo>
                      <a:pt x="1159" y="57"/>
                    </a:lnTo>
                    <a:lnTo>
                      <a:pt x="1152" y="57"/>
                    </a:lnTo>
                    <a:lnTo>
                      <a:pt x="1144" y="58"/>
                    </a:lnTo>
                    <a:lnTo>
                      <a:pt x="1138" y="60"/>
                    </a:lnTo>
                    <a:lnTo>
                      <a:pt x="1131" y="63"/>
                    </a:lnTo>
                    <a:lnTo>
                      <a:pt x="1125" y="66"/>
                    </a:lnTo>
                    <a:lnTo>
                      <a:pt x="1119" y="70"/>
                    </a:lnTo>
                    <a:lnTo>
                      <a:pt x="1115" y="74"/>
                    </a:lnTo>
                    <a:lnTo>
                      <a:pt x="1111" y="79"/>
                    </a:lnTo>
                    <a:lnTo>
                      <a:pt x="1107" y="84"/>
                    </a:lnTo>
                    <a:lnTo>
                      <a:pt x="1104" y="90"/>
                    </a:lnTo>
                    <a:lnTo>
                      <a:pt x="1101" y="96"/>
                    </a:lnTo>
                    <a:lnTo>
                      <a:pt x="1099" y="101"/>
                    </a:lnTo>
                    <a:lnTo>
                      <a:pt x="1096" y="113"/>
                    </a:lnTo>
                    <a:lnTo>
                      <a:pt x="1095" y="127"/>
                    </a:lnTo>
                    <a:lnTo>
                      <a:pt x="1095" y="133"/>
                    </a:lnTo>
                    <a:lnTo>
                      <a:pt x="1096" y="141"/>
                    </a:lnTo>
                    <a:lnTo>
                      <a:pt x="1098" y="148"/>
                    </a:lnTo>
                    <a:lnTo>
                      <a:pt x="1100" y="154"/>
                    </a:lnTo>
                    <a:lnTo>
                      <a:pt x="1102" y="160"/>
                    </a:lnTo>
                    <a:lnTo>
                      <a:pt x="1105" y="166"/>
                    </a:lnTo>
                    <a:lnTo>
                      <a:pt x="1108" y="170"/>
                    </a:lnTo>
                    <a:lnTo>
                      <a:pt x="1113" y="175"/>
                    </a:lnTo>
                    <a:lnTo>
                      <a:pt x="1117" y="179"/>
                    </a:lnTo>
                    <a:lnTo>
                      <a:pt x="1122" y="182"/>
                    </a:lnTo>
                    <a:lnTo>
                      <a:pt x="1128" y="186"/>
                    </a:lnTo>
                    <a:lnTo>
                      <a:pt x="1134" y="188"/>
                    </a:lnTo>
                    <a:lnTo>
                      <a:pt x="1141" y="190"/>
                    </a:lnTo>
                    <a:lnTo>
                      <a:pt x="1147" y="191"/>
                    </a:lnTo>
                    <a:lnTo>
                      <a:pt x="1155" y="193"/>
                    </a:lnTo>
                    <a:lnTo>
                      <a:pt x="1163" y="193"/>
                    </a:lnTo>
                    <a:lnTo>
                      <a:pt x="1175" y="193"/>
                    </a:lnTo>
                    <a:lnTo>
                      <a:pt x="1187" y="191"/>
                    </a:lnTo>
                    <a:lnTo>
                      <a:pt x="1199" y="188"/>
                    </a:lnTo>
                    <a:lnTo>
                      <a:pt x="1209" y="185"/>
                    </a:lnTo>
                    <a:lnTo>
                      <a:pt x="1203" y="157"/>
                    </a:lnTo>
                    <a:lnTo>
                      <a:pt x="1196" y="160"/>
                    </a:lnTo>
                    <a:lnTo>
                      <a:pt x="1187" y="161"/>
                    </a:lnTo>
                    <a:lnTo>
                      <a:pt x="1179" y="162"/>
                    </a:lnTo>
                    <a:lnTo>
                      <a:pt x="1169" y="162"/>
                    </a:lnTo>
                    <a:lnTo>
                      <a:pt x="1162" y="162"/>
                    </a:lnTo>
                    <a:lnTo>
                      <a:pt x="1156" y="161"/>
                    </a:lnTo>
                    <a:lnTo>
                      <a:pt x="1149" y="159"/>
                    </a:lnTo>
                    <a:lnTo>
                      <a:pt x="1144" y="157"/>
                    </a:lnTo>
                    <a:lnTo>
                      <a:pt x="1140" y="154"/>
                    </a:lnTo>
                    <a:lnTo>
                      <a:pt x="1136" y="149"/>
                    </a:lnTo>
                    <a:lnTo>
                      <a:pt x="1134" y="144"/>
                    </a:lnTo>
                    <a:lnTo>
                      <a:pt x="1133" y="138"/>
                    </a:lnTo>
                    <a:lnTo>
                      <a:pt x="1214" y="138"/>
                    </a:lnTo>
                    <a:close/>
                    <a:moveTo>
                      <a:pt x="1132" y="110"/>
                    </a:moveTo>
                    <a:lnTo>
                      <a:pt x="1133" y="106"/>
                    </a:lnTo>
                    <a:lnTo>
                      <a:pt x="1134" y="101"/>
                    </a:lnTo>
                    <a:lnTo>
                      <a:pt x="1136" y="97"/>
                    </a:lnTo>
                    <a:lnTo>
                      <a:pt x="1139" y="92"/>
                    </a:lnTo>
                    <a:lnTo>
                      <a:pt x="1142" y="89"/>
                    </a:lnTo>
                    <a:lnTo>
                      <a:pt x="1146" y="87"/>
                    </a:lnTo>
                    <a:lnTo>
                      <a:pt x="1152" y="84"/>
                    </a:lnTo>
                    <a:lnTo>
                      <a:pt x="1157" y="83"/>
                    </a:lnTo>
                    <a:lnTo>
                      <a:pt x="1163" y="84"/>
                    </a:lnTo>
                    <a:lnTo>
                      <a:pt x="1168" y="87"/>
                    </a:lnTo>
                    <a:lnTo>
                      <a:pt x="1172" y="89"/>
                    </a:lnTo>
                    <a:lnTo>
                      <a:pt x="1175" y="93"/>
                    </a:lnTo>
                    <a:lnTo>
                      <a:pt x="1177" y="98"/>
                    </a:lnTo>
                    <a:lnTo>
                      <a:pt x="1179" y="101"/>
                    </a:lnTo>
                    <a:lnTo>
                      <a:pt x="1179" y="106"/>
                    </a:lnTo>
                    <a:lnTo>
                      <a:pt x="1180" y="110"/>
                    </a:lnTo>
                    <a:lnTo>
                      <a:pt x="1132" y="110"/>
                    </a:lnTo>
                    <a:close/>
                    <a:moveTo>
                      <a:pt x="1317" y="190"/>
                    </a:moveTo>
                    <a:lnTo>
                      <a:pt x="1357" y="190"/>
                    </a:lnTo>
                    <a:lnTo>
                      <a:pt x="1357" y="44"/>
                    </a:lnTo>
                    <a:lnTo>
                      <a:pt x="1404" y="44"/>
                    </a:lnTo>
                    <a:lnTo>
                      <a:pt x="1404" y="10"/>
                    </a:lnTo>
                    <a:lnTo>
                      <a:pt x="1269" y="10"/>
                    </a:lnTo>
                    <a:lnTo>
                      <a:pt x="1269" y="44"/>
                    </a:lnTo>
                    <a:lnTo>
                      <a:pt x="1317" y="44"/>
                    </a:lnTo>
                    <a:lnTo>
                      <a:pt x="1317" y="190"/>
                    </a:lnTo>
                    <a:close/>
                    <a:moveTo>
                      <a:pt x="1514" y="138"/>
                    </a:moveTo>
                    <a:lnTo>
                      <a:pt x="1516" y="131"/>
                    </a:lnTo>
                    <a:lnTo>
                      <a:pt x="1517" y="122"/>
                    </a:lnTo>
                    <a:lnTo>
                      <a:pt x="1516" y="110"/>
                    </a:lnTo>
                    <a:lnTo>
                      <a:pt x="1513" y="98"/>
                    </a:lnTo>
                    <a:lnTo>
                      <a:pt x="1509" y="87"/>
                    </a:lnTo>
                    <a:lnTo>
                      <a:pt x="1504" y="77"/>
                    </a:lnTo>
                    <a:lnTo>
                      <a:pt x="1499" y="72"/>
                    </a:lnTo>
                    <a:lnTo>
                      <a:pt x="1495" y="69"/>
                    </a:lnTo>
                    <a:lnTo>
                      <a:pt x="1491" y="66"/>
                    </a:lnTo>
                    <a:lnTo>
                      <a:pt x="1485" y="62"/>
                    </a:lnTo>
                    <a:lnTo>
                      <a:pt x="1480" y="60"/>
                    </a:lnTo>
                    <a:lnTo>
                      <a:pt x="1473" y="58"/>
                    </a:lnTo>
                    <a:lnTo>
                      <a:pt x="1467" y="57"/>
                    </a:lnTo>
                    <a:lnTo>
                      <a:pt x="1459" y="57"/>
                    </a:lnTo>
                    <a:lnTo>
                      <a:pt x="1452" y="57"/>
                    </a:lnTo>
                    <a:lnTo>
                      <a:pt x="1444" y="58"/>
                    </a:lnTo>
                    <a:lnTo>
                      <a:pt x="1438" y="60"/>
                    </a:lnTo>
                    <a:lnTo>
                      <a:pt x="1431" y="63"/>
                    </a:lnTo>
                    <a:lnTo>
                      <a:pt x="1425" y="66"/>
                    </a:lnTo>
                    <a:lnTo>
                      <a:pt x="1420" y="70"/>
                    </a:lnTo>
                    <a:lnTo>
                      <a:pt x="1415" y="74"/>
                    </a:lnTo>
                    <a:lnTo>
                      <a:pt x="1411" y="79"/>
                    </a:lnTo>
                    <a:lnTo>
                      <a:pt x="1408" y="84"/>
                    </a:lnTo>
                    <a:lnTo>
                      <a:pt x="1404" y="90"/>
                    </a:lnTo>
                    <a:lnTo>
                      <a:pt x="1401" y="96"/>
                    </a:lnTo>
                    <a:lnTo>
                      <a:pt x="1399" y="101"/>
                    </a:lnTo>
                    <a:lnTo>
                      <a:pt x="1397" y="113"/>
                    </a:lnTo>
                    <a:lnTo>
                      <a:pt x="1396" y="127"/>
                    </a:lnTo>
                    <a:lnTo>
                      <a:pt x="1396" y="133"/>
                    </a:lnTo>
                    <a:lnTo>
                      <a:pt x="1397" y="141"/>
                    </a:lnTo>
                    <a:lnTo>
                      <a:pt x="1398" y="148"/>
                    </a:lnTo>
                    <a:lnTo>
                      <a:pt x="1400" y="154"/>
                    </a:lnTo>
                    <a:lnTo>
                      <a:pt x="1402" y="160"/>
                    </a:lnTo>
                    <a:lnTo>
                      <a:pt x="1405" y="166"/>
                    </a:lnTo>
                    <a:lnTo>
                      <a:pt x="1410" y="170"/>
                    </a:lnTo>
                    <a:lnTo>
                      <a:pt x="1413" y="175"/>
                    </a:lnTo>
                    <a:lnTo>
                      <a:pt x="1418" y="179"/>
                    </a:lnTo>
                    <a:lnTo>
                      <a:pt x="1423" y="182"/>
                    </a:lnTo>
                    <a:lnTo>
                      <a:pt x="1428" y="186"/>
                    </a:lnTo>
                    <a:lnTo>
                      <a:pt x="1435" y="188"/>
                    </a:lnTo>
                    <a:lnTo>
                      <a:pt x="1441" y="190"/>
                    </a:lnTo>
                    <a:lnTo>
                      <a:pt x="1447" y="191"/>
                    </a:lnTo>
                    <a:lnTo>
                      <a:pt x="1455" y="193"/>
                    </a:lnTo>
                    <a:lnTo>
                      <a:pt x="1464" y="193"/>
                    </a:lnTo>
                    <a:lnTo>
                      <a:pt x="1476" y="193"/>
                    </a:lnTo>
                    <a:lnTo>
                      <a:pt x="1487" y="191"/>
                    </a:lnTo>
                    <a:lnTo>
                      <a:pt x="1499" y="188"/>
                    </a:lnTo>
                    <a:lnTo>
                      <a:pt x="1509" y="185"/>
                    </a:lnTo>
                    <a:lnTo>
                      <a:pt x="1504" y="157"/>
                    </a:lnTo>
                    <a:lnTo>
                      <a:pt x="1496" y="160"/>
                    </a:lnTo>
                    <a:lnTo>
                      <a:pt x="1487" y="161"/>
                    </a:lnTo>
                    <a:lnTo>
                      <a:pt x="1479" y="162"/>
                    </a:lnTo>
                    <a:lnTo>
                      <a:pt x="1469" y="162"/>
                    </a:lnTo>
                    <a:lnTo>
                      <a:pt x="1463" y="162"/>
                    </a:lnTo>
                    <a:lnTo>
                      <a:pt x="1456" y="161"/>
                    </a:lnTo>
                    <a:lnTo>
                      <a:pt x="1450" y="159"/>
                    </a:lnTo>
                    <a:lnTo>
                      <a:pt x="1444" y="157"/>
                    </a:lnTo>
                    <a:lnTo>
                      <a:pt x="1440" y="154"/>
                    </a:lnTo>
                    <a:lnTo>
                      <a:pt x="1437" y="149"/>
                    </a:lnTo>
                    <a:lnTo>
                      <a:pt x="1435" y="144"/>
                    </a:lnTo>
                    <a:lnTo>
                      <a:pt x="1433" y="138"/>
                    </a:lnTo>
                    <a:lnTo>
                      <a:pt x="1514" y="138"/>
                    </a:lnTo>
                    <a:close/>
                    <a:moveTo>
                      <a:pt x="1433" y="110"/>
                    </a:moveTo>
                    <a:lnTo>
                      <a:pt x="1433" y="106"/>
                    </a:lnTo>
                    <a:lnTo>
                      <a:pt x="1435" y="101"/>
                    </a:lnTo>
                    <a:lnTo>
                      <a:pt x="1437" y="97"/>
                    </a:lnTo>
                    <a:lnTo>
                      <a:pt x="1439" y="92"/>
                    </a:lnTo>
                    <a:lnTo>
                      <a:pt x="1442" y="89"/>
                    </a:lnTo>
                    <a:lnTo>
                      <a:pt x="1446" y="87"/>
                    </a:lnTo>
                    <a:lnTo>
                      <a:pt x="1452" y="84"/>
                    </a:lnTo>
                    <a:lnTo>
                      <a:pt x="1457" y="83"/>
                    </a:lnTo>
                    <a:lnTo>
                      <a:pt x="1464" y="84"/>
                    </a:lnTo>
                    <a:lnTo>
                      <a:pt x="1468" y="87"/>
                    </a:lnTo>
                    <a:lnTo>
                      <a:pt x="1472" y="89"/>
                    </a:lnTo>
                    <a:lnTo>
                      <a:pt x="1476" y="93"/>
                    </a:lnTo>
                    <a:lnTo>
                      <a:pt x="1478" y="98"/>
                    </a:lnTo>
                    <a:lnTo>
                      <a:pt x="1479" y="101"/>
                    </a:lnTo>
                    <a:lnTo>
                      <a:pt x="1480" y="106"/>
                    </a:lnTo>
                    <a:lnTo>
                      <a:pt x="1480" y="110"/>
                    </a:lnTo>
                    <a:lnTo>
                      <a:pt x="1433" y="110"/>
                    </a:lnTo>
                    <a:close/>
                    <a:moveTo>
                      <a:pt x="1630" y="157"/>
                    </a:moveTo>
                    <a:lnTo>
                      <a:pt x="1620" y="160"/>
                    </a:lnTo>
                    <a:lnTo>
                      <a:pt x="1607" y="161"/>
                    </a:lnTo>
                    <a:lnTo>
                      <a:pt x="1601" y="160"/>
                    </a:lnTo>
                    <a:lnTo>
                      <a:pt x="1594" y="159"/>
                    </a:lnTo>
                    <a:lnTo>
                      <a:pt x="1588" y="156"/>
                    </a:lnTo>
                    <a:lnTo>
                      <a:pt x="1584" y="151"/>
                    </a:lnTo>
                    <a:lnTo>
                      <a:pt x="1579" y="147"/>
                    </a:lnTo>
                    <a:lnTo>
                      <a:pt x="1576" y="140"/>
                    </a:lnTo>
                    <a:lnTo>
                      <a:pt x="1574" y="133"/>
                    </a:lnTo>
                    <a:lnTo>
                      <a:pt x="1573" y="125"/>
                    </a:lnTo>
                    <a:lnTo>
                      <a:pt x="1574" y="117"/>
                    </a:lnTo>
                    <a:lnTo>
                      <a:pt x="1575" y="110"/>
                    </a:lnTo>
                    <a:lnTo>
                      <a:pt x="1578" y="103"/>
                    </a:lnTo>
                    <a:lnTo>
                      <a:pt x="1582" y="98"/>
                    </a:lnTo>
                    <a:lnTo>
                      <a:pt x="1587" y="93"/>
                    </a:lnTo>
                    <a:lnTo>
                      <a:pt x="1593" y="90"/>
                    </a:lnTo>
                    <a:lnTo>
                      <a:pt x="1600" y="89"/>
                    </a:lnTo>
                    <a:lnTo>
                      <a:pt x="1607" y="88"/>
                    </a:lnTo>
                    <a:lnTo>
                      <a:pt x="1614" y="88"/>
                    </a:lnTo>
                    <a:lnTo>
                      <a:pt x="1620" y="89"/>
                    </a:lnTo>
                    <a:lnTo>
                      <a:pt x="1625" y="90"/>
                    </a:lnTo>
                    <a:lnTo>
                      <a:pt x="1629" y="92"/>
                    </a:lnTo>
                    <a:lnTo>
                      <a:pt x="1635" y="61"/>
                    </a:lnTo>
                    <a:lnTo>
                      <a:pt x="1629" y="60"/>
                    </a:lnTo>
                    <a:lnTo>
                      <a:pt x="1621" y="58"/>
                    </a:lnTo>
                    <a:lnTo>
                      <a:pt x="1613" y="57"/>
                    </a:lnTo>
                    <a:lnTo>
                      <a:pt x="1605" y="57"/>
                    </a:lnTo>
                    <a:lnTo>
                      <a:pt x="1597" y="57"/>
                    </a:lnTo>
                    <a:lnTo>
                      <a:pt x="1589" y="58"/>
                    </a:lnTo>
                    <a:lnTo>
                      <a:pt x="1581" y="60"/>
                    </a:lnTo>
                    <a:lnTo>
                      <a:pt x="1574" y="62"/>
                    </a:lnTo>
                    <a:lnTo>
                      <a:pt x="1567" y="64"/>
                    </a:lnTo>
                    <a:lnTo>
                      <a:pt x="1561" y="69"/>
                    </a:lnTo>
                    <a:lnTo>
                      <a:pt x="1555" y="72"/>
                    </a:lnTo>
                    <a:lnTo>
                      <a:pt x="1551" y="77"/>
                    </a:lnTo>
                    <a:lnTo>
                      <a:pt x="1547" y="82"/>
                    </a:lnTo>
                    <a:lnTo>
                      <a:pt x="1543" y="88"/>
                    </a:lnTo>
                    <a:lnTo>
                      <a:pt x="1540" y="93"/>
                    </a:lnTo>
                    <a:lnTo>
                      <a:pt x="1537" y="99"/>
                    </a:lnTo>
                    <a:lnTo>
                      <a:pt x="1535" y="106"/>
                    </a:lnTo>
                    <a:lnTo>
                      <a:pt x="1534" y="112"/>
                    </a:lnTo>
                    <a:lnTo>
                      <a:pt x="1533" y="119"/>
                    </a:lnTo>
                    <a:lnTo>
                      <a:pt x="1533" y="126"/>
                    </a:lnTo>
                    <a:lnTo>
                      <a:pt x="1533" y="133"/>
                    </a:lnTo>
                    <a:lnTo>
                      <a:pt x="1534" y="141"/>
                    </a:lnTo>
                    <a:lnTo>
                      <a:pt x="1535" y="148"/>
                    </a:lnTo>
                    <a:lnTo>
                      <a:pt x="1537" y="154"/>
                    </a:lnTo>
                    <a:lnTo>
                      <a:pt x="1540" y="160"/>
                    </a:lnTo>
                    <a:lnTo>
                      <a:pt x="1543" y="166"/>
                    </a:lnTo>
                    <a:lnTo>
                      <a:pt x="1547" y="170"/>
                    </a:lnTo>
                    <a:lnTo>
                      <a:pt x="1551" y="175"/>
                    </a:lnTo>
                    <a:lnTo>
                      <a:pt x="1555" y="179"/>
                    </a:lnTo>
                    <a:lnTo>
                      <a:pt x="1561" y="182"/>
                    </a:lnTo>
                    <a:lnTo>
                      <a:pt x="1566" y="186"/>
                    </a:lnTo>
                    <a:lnTo>
                      <a:pt x="1572" y="188"/>
                    </a:lnTo>
                    <a:lnTo>
                      <a:pt x="1578" y="190"/>
                    </a:lnTo>
                    <a:lnTo>
                      <a:pt x="1585" y="191"/>
                    </a:lnTo>
                    <a:lnTo>
                      <a:pt x="1592" y="193"/>
                    </a:lnTo>
                    <a:lnTo>
                      <a:pt x="1600" y="193"/>
                    </a:lnTo>
                    <a:lnTo>
                      <a:pt x="1611" y="193"/>
                    </a:lnTo>
                    <a:lnTo>
                      <a:pt x="1620" y="191"/>
                    </a:lnTo>
                    <a:lnTo>
                      <a:pt x="1629" y="189"/>
                    </a:lnTo>
                    <a:lnTo>
                      <a:pt x="1635" y="187"/>
                    </a:lnTo>
                    <a:lnTo>
                      <a:pt x="1630" y="157"/>
                    </a:lnTo>
                    <a:close/>
                    <a:moveTo>
                      <a:pt x="1657" y="190"/>
                    </a:moveTo>
                    <a:lnTo>
                      <a:pt x="1696" y="190"/>
                    </a:lnTo>
                    <a:lnTo>
                      <a:pt x="1696" y="115"/>
                    </a:lnTo>
                    <a:lnTo>
                      <a:pt x="1697" y="109"/>
                    </a:lnTo>
                    <a:lnTo>
                      <a:pt x="1698" y="105"/>
                    </a:lnTo>
                    <a:lnTo>
                      <a:pt x="1700" y="99"/>
                    </a:lnTo>
                    <a:lnTo>
                      <a:pt x="1705" y="94"/>
                    </a:lnTo>
                    <a:lnTo>
                      <a:pt x="1708" y="92"/>
                    </a:lnTo>
                    <a:lnTo>
                      <a:pt x="1710" y="91"/>
                    </a:lnTo>
                    <a:lnTo>
                      <a:pt x="1714" y="90"/>
                    </a:lnTo>
                    <a:lnTo>
                      <a:pt x="1717" y="89"/>
                    </a:lnTo>
                    <a:lnTo>
                      <a:pt x="1723" y="90"/>
                    </a:lnTo>
                    <a:lnTo>
                      <a:pt x="1727" y="91"/>
                    </a:lnTo>
                    <a:lnTo>
                      <a:pt x="1730" y="94"/>
                    </a:lnTo>
                    <a:lnTo>
                      <a:pt x="1733" y="98"/>
                    </a:lnTo>
                    <a:lnTo>
                      <a:pt x="1735" y="101"/>
                    </a:lnTo>
                    <a:lnTo>
                      <a:pt x="1737" y="107"/>
                    </a:lnTo>
                    <a:lnTo>
                      <a:pt x="1737" y="111"/>
                    </a:lnTo>
                    <a:lnTo>
                      <a:pt x="1738" y="118"/>
                    </a:lnTo>
                    <a:lnTo>
                      <a:pt x="1738" y="190"/>
                    </a:lnTo>
                    <a:lnTo>
                      <a:pt x="1777" y="190"/>
                    </a:lnTo>
                    <a:lnTo>
                      <a:pt x="1777" y="112"/>
                    </a:lnTo>
                    <a:lnTo>
                      <a:pt x="1776" y="99"/>
                    </a:lnTo>
                    <a:lnTo>
                      <a:pt x="1774" y="88"/>
                    </a:lnTo>
                    <a:lnTo>
                      <a:pt x="1769" y="78"/>
                    </a:lnTo>
                    <a:lnTo>
                      <a:pt x="1764" y="70"/>
                    </a:lnTo>
                    <a:lnTo>
                      <a:pt x="1757" y="64"/>
                    </a:lnTo>
                    <a:lnTo>
                      <a:pt x="1750" y="60"/>
                    </a:lnTo>
                    <a:lnTo>
                      <a:pt x="1741" y="58"/>
                    </a:lnTo>
                    <a:lnTo>
                      <a:pt x="1732" y="57"/>
                    </a:lnTo>
                    <a:lnTo>
                      <a:pt x="1724" y="57"/>
                    </a:lnTo>
                    <a:lnTo>
                      <a:pt x="1717" y="59"/>
                    </a:lnTo>
                    <a:lnTo>
                      <a:pt x="1711" y="61"/>
                    </a:lnTo>
                    <a:lnTo>
                      <a:pt x="1707" y="63"/>
                    </a:lnTo>
                    <a:lnTo>
                      <a:pt x="1698" y="71"/>
                    </a:lnTo>
                    <a:lnTo>
                      <a:pt x="1693" y="78"/>
                    </a:lnTo>
                    <a:lnTo>
                      <a:pt x="1692" y="78"/>
                    </a:lnTo>
                    <a:lnTo>
                      <a:pt x="1689" y="60"/>
                    </a:lnTo>
                    <a:lnTo>
                      <a:pt x="1656" y="60"/>
                    </a:lnTo>
                    <a:lnTo>
                      <a:pt x="1656" y="69"/>
                    </a:lnTo>
                    <a:lnTo>
                      <a:pt x="1656" y="79"/>
                    </a:lnTo>
                    <a:lnTo>
                      <a:pt x="1657" y="89"/>
                    </a:lnTo>
                    <a:lnTo>
                      <a:pt x="1657" y="101"/>
                    </a:lnTo>
                    <a:lnTo>
                      <a:pt x="1657" y="190"/>
                    </a:lnTo>
                    <a:close/>
                    <a:moveTo>
                      <a:pt x="1869" y="57"/>
                    </a:moveTo>
                    <a:lnTo>
                      <a:pt x="1861" y="57"/>
                    </a:lnTo>
                    <a:lnTo>
                      <a:pt x="1855" y="58"/>
                    </a:lnTo>
                    <a:lnTo>
                      <a:pt x="1848" y="59"/>
                    </a:lnTo>
                    <a:lnTo>
                      <a:pt x="1842" y="61"/>
                    </a:lnTo>
                    <a:lnTo>
                      <a:pt x="1835" y="64"/>
                    </a:lnTo>
                    <a:lnTo>
                      <a:pt x="1830" y="68"/>
                    </a:lnTo>
                    <a:lnTo>
                      <a:pt x="1824" y="71"/>
                    </a:lnTo>
                    <a:lnTo>
                      <a:pt x="1820" y="76"/>
                    </a:lnTo>
                    <a:lnTo>
                      <a:pt x="1816" y="80"/>
                    </a:lnTo>
                    <a:lnTo>
                      <a:pt x="1813" y="86"/>
                    </a:lnTo>
                    <a:lnTo>
                      <a:pt x="1809" y="91"/>
                    </a:lnTo>
                    <a:lnTo>
                      <a:pt x="1806" y="97"/>
                    </a:lnTo>
                    <a:lnTo>
                      <a:pt x="1804" y="103"/>
                    </a:lnTo>
                    <a:lnTo>
                      <a:pt x="1803" y="111"/>
                    </a:lnTo>
                    <a:lnTo>
                      <a:pt x="1802" y="118"/>
                    </a:lnTo>
                    <a:lnTo>
                      <a:pt x="1802" y="126"/>
                    </a:lnTo>
                    <a:lnTo>
                      <a:pt x="1802" y="133"/>
                    </a:lnTo>
                    <a:lnTo>
                      <a:pt x="1803" y="141"/>
                    </a:lnTo>
                    <a:lnTo>
                      <a:pt x="1804" y="148"/>
                    </a:lnTo>
                    <a:lnTo>
                      <a:pt x="1806" y="155"/>
                    </a:lnTo>
                    <a:lnTo>
                      <a:pt x="1809" y="160"/>
                    </a:lnTo>
                    <a:lnTo>
                      <a:pt x="1813" y="166"/>
                    </a:lnTo>
                    <a:lnTo>
                      <a:pt x="1816" y="170"/>
                    </a:lnTo>
                    <a:lnTo>
                      <a:pt x="1820" y="176"/>
                    </a:lnTo>
                    <a:lnTo>
                      <a:pt x="1825" y="179"/>
                    </a:lnTo>
                    <a:lnTo>
                      <a:pt x="1830" y="182"/>
                    </a:lnTo>
                    <a:lnTo>
                      <a:pt x="1835" y="186"/>
                    </a:lnTo>
                    <a:lnTo>
                      <a:pt x="1842" y="189"/>
                    </a:lnTo>
                    <a:lnTo>
                      <a:pt x="1847" y="190"/>
                    </a:lnTo>
                    <a:lnTo>
                      <a:pt x="1854" y="193"/>
                    </a:lnTo>
                    <a:lnTo>
                      <a:pt x="1860" y="193"/>
                    </a:lnTo>
                    <a:lnTo>
                      <a:pt x="1867" y="194"/>
                    </a:lnTo>
                    <a:lnTo>
                      <a:pt x="1879" y="193"/>
                    </a:lnTo>
                    <a:lnTo>
                      <a:pt x="1891" y="189"/>
                    </a:lnTo>
                    <a:lnTo>
                      <a:pt x="1898" y="187"/>
                    </a:lnTo>
                    <a:lnTo>
                      <a:pt x="1903" y="184"/>
                    </a:lnTo>
                    <a:lnTo>
                      <a:pt x="1909" y="180"/>
                    </a:lnTo>
                    <a:lnTo>
                      <a:pt x="1913" y="176"/>
                    </a:lnTo>
                    <a:lnTo>
                      <a:pt x="1917" y="171"/>
                    </a:lnTo>
                    <a:lnTo>
                      <a:pt x="1922" y="167"/>
                    </a:lnTo>
                    <a:lnTo>
                      <a:pt x="1925" y="161"/>
                    </a:lnTo>
                    <a:lnTo>
                      <a:pt x="1928" y="155"/>
                    </a:lnTo>
                    <a:lnTo>
                      <a:pt x="1930" y="148"/>
                    </a:lnTo>
                    <a:lnTo>
                      <a:pt x="1932" y="140"/>
                    </a:lnTo>
                    <a:lnTo>
                      <a:pt x="1933" y="132"/>
                    </a:lnTo>
                    <a:lnTo>
                      <a:pt x="1933" y="123"/>
                    </a:lnTo>
                    <a:lnTo>
                      <a:pt x="1933" y="116"/>
                    </a:lnTo>
                    <a:lnTo>
                      <a:pt x="1932" y="109"/>
                    </a:lnTo>
                    <a:lnTo>
                      <a:pt x="1931" y="102"/>
                    </a:lnTo>
                    <a:lnTo>
                      <a:pt x="1929" y="97"/>
                    </a:lnTo>
                    <a:lnTo>
                      <a:pt x="1927" y="90"/>
                    </a:lnTo>
                    <a:lnTo>
                      <a:pt x="1924" y="84"/>
                    </a:lnTo>
                    <a:lnTo>
                      <a:pt x="1921" y="80"/>
                    </a:lnTo>
                    <a:lnTo>
                      <a:pt x="1916" y="76"/>
                    </a:lnTo>
                    <a:lnTo>
                      <a:pt x="1912" y="71"/>
                    </a:lnTo>
                    <a:lnTo>
                      <a:pt x="1906" y="68"/>
                    </a:lnTo>
                    <a:lnTo>
                      <a:pt x="1901" y="64"/>
                    </a:lnTo>
                    <a:lnTo>
                      <a:pt x="1896" y="61"/>
                    </a:lnTo>
                    <a:lnTo>
                      <a:pt x="1889" y="59"/>
                    </a:lnTo>
                    <a:lnTo>
                      <a:pt x="1883" y="58"/>
                    </a:lnTo>
                    <a:lnTo>
                      <a:pt x="1876" y="57"/>
                    </a:lnTo>
                    <a:lnTo>
                      <a:pt x="1869" y="57"/>
                    </a:lnTo>
                    <a:close/>
                    <a:moveTo>
                      <a:pt x="1868" y="86"/>
                    </a:moveTo>
                    <a:lnTo>
                      <a:pt x="1874" y="87"/>
                    </a:lnTo>
                    <a:lnTo>
                      <a:pt x="1879" y="89"/>
                    </a:lnTo>
                    <a:lnTo>
                      <a:pt x="1884" y="92"/>
                    </a:lnTo>
                    <a:lnTo>
                      <a:pt x="1887" y="98"/>
                    </a:lnTo>
                    <a:lnTo>
                      <a:pt x="1890" y="103"/>
                    </a:lnTo>
                    <a:lnTo>
                      <a:pt x="1891" y="110"/>
                    </a:lnTo>
                    <a:lnTo>
                      <a:pt x="1892" y="118"/>
                    </a:lnTo>
                    <a:lnTo>
                      <a:pt x="1894" y="125"/>
                    </a:lnTo>
                    <a:lnTo>
                      <a:pt x="1892" y="133"/>
                    </a:lnTo>
                    <a:lnTo>
                      <a:pt x="1891" y="141"/>
                    </a:lnTo>
                    <a:lnTo>
                      <a:pt x="1889" y="148"/>
                    </a:lnTo>
                    <a:lnTo>
                      <a:pt x="1886" y="154"/>
                    </a:lnTo>
                    <a:lnTo>
                      <a:pt x="1883" y="158"/>
                    </a:lnTo>
                    <a:lnTo>
                      <a:pt x="1878" y="161"/>
                    </a:lnTo>
                    <a:lnTo>
                      <a:pt x="1874" y="164"/>
                    </a:lnTo>
                    <a:lnTo>
                      <a:pt x="1868" y="164"/>
                    </a:lnTo>
                    <a:lnTo>
                      <a:pt x="1862" y="164"/>
                    </a:lnTo>
                    <a:lnTo>
                      <a:pt x="1857" y="161"/>
                    </a:lnTo>
                    <a:lnTo>
                      <a:pt x="1852" y="158"/>
                    </a:lnTo>
                    <a:lnTo>
                      <a:pt x="1849" y="152"/>
                    </a:lnTo>
                    <a:lnTo>
                      <a:pt x="1846" y="147"/>
                    </a:lnTo>
                    <a:lnTo>
                      <a:pt x="1844" y="140"/>
                    </a:lnTo>
                    <a:lnTo>
                      <a:pt x="1843" y="132"/>
                    </a:lnTo>
                    <a:lnTo>
                      <a:pt x="1842" y="125"/>
                    </a:lnTo>
                    <a:lnTo>
                      <a:pt x="1843" y="118"/>
                    </a:lnTo>
                    <a:lnTo>
                      <a:pt x="1844" y="110"/>
                    </a:lnTo>
                    <a:lnTo>
                      <a:pt x="1845" y="103"/>
                    </a:lnTo>
                    <a:lnTo>
                      <a:pt x="1848" y="98"/>
                    </a:lnTo>
                    <a:lnTo>
                      <a:pt x="1851" y="92"/>
                    </a:lnTo>
                    <a:lnTo>
                      <a:pt x="1856" y="89"/>
                    </a:lnTo>
                    <a:lnTo>
                      <a:pt x="1861" y="87"/>
                    </a:lnTo>
                    <a:lnTo>
                      <a:pt x="1868" y="86"/>
                    </a:lnTo>
                    <a:close/>
                    <a:moveTo>
                      <a:pt x="1958" y="190"/>
                    </a:moveTo>
                    <a:lnTo>
                      <a:pt x="1998" y="190"/>
                    </a:lnTo>
                    <a:lnTo>
                      <a:pt x="1998" y="0"/>
                    </a:lnTo>
                    <a:lnTo>
                      <a:pt x="1958" y="0"/>
                    </a:lnTo>
                    <a:lnTo>
                      <a:pt x="1958" y="190"/>
                    </a:lnTo>
                    <a:close/>
                    <a:moveTo>
                      <a:pt x="2090" y="57"/>
                    </a:moveTo>
                    <a:lnTo>
                      <a:pt x="2083" y="57"/>
                    </a:lnTo>
                    <a:lnTo>
                      <a:pt x="2075" y="58"/>
                    </a:lnTo>
                    <a:lnTo>
                      <a:pt x="2068" y="59"/>
                    </a:lnTo>
                    <a:lnTo>
                      <a:pt x="2062" y="61"/>
                    </a:lnTo>
                    <a:lnTo>
                      <a:pt x="2057" y="64"/>
                    </a:lnTo>
                    <a:lnTo>
                      <a:pt x="2051" y="68"/>
                    </a:lnTo>
                    <a:lnTo>
                      <a:pt x="2046" y="71"/>
                    </a:lnTo>
                    <a:lnTo>
                      <a:pt x="2041" y="76"/>
                    </a:lnTo>
                    <a:lnTo>
                      <a:pt x="2037" y="80"/>
                    </a:lnTo>
                    <a:lnTo>
                      <a:pt x="2033" y="86"/>
                    </a:lnTo>
                    <a:lnTo>
                      <a:pt x="2030" y="91"/>
                    </a:lnTo>
                    <a:lnTo>
                      <a:pt x="2027" y="97"/>
                    </a:lnTo>
                    <a:lnTo>
                      <a:pt x="2025" y="103"/>
                    </a:lnTo>
                    <a:lnTo>
                      <a:pt x="2023" y="111"/>
                    </a:lnTo>
                    <a:lnTo>
                      <a:pt x="2023" y="118"/>
                    </a:lnTo>
                    <a:lnTo>
                      <a:pt x="2022" y="126"/>
                    </a:lnTo>
                    <a:lnTo>
                      <a:pt x="2023" y="133"/>
                    </a:lnTo>
                    <a:lnTo>
                      <a:pt x="2024" y="141"/>
                    </a:lnTo>
                    <a:lnTo>
                      <a:pt x="2025" y="148"/>
                    </a:lnTo>
                    <a:lnTo>
                      <a:pt x="2027" y="155"/>
                    </a:lnTo>
                    <a:lnTo>
                      <a:pt x="2031" y="160"/>
                    </a:lnTo>
                    <a:lnTo>
                      <a:pt x="2033" y="166"/>
                    </a:lnTo>
                    <a:lnTo>
                      <a:pt x="2037" y="170"/>
                    </a:lnTo>
                    <a:lnTo>
                      <a:pt x="2041" y="176"/>
                    </a:lnTo>
                    <a:lnTo>
                      <a:pt x="2046" y="179"/>
                    </a:lnTo>
                    <a:lnTo>
                      <a:pt x="2051" y="182"/>
                    </a:lnTo>
                    <a:lnTo>
                      <a:pt x="2057" y="186"/>
                    </a:lnTo>
                    <a:lnTo>
                      <a:pt x="2062" y="189"/>
                    </a:lnTo>
                    <a:lnTo>
                      <a:pt x="2068" y="190"/>
                    </a:lnTo>
                    <a:lnTo>
                      <a:pt x="2075" y="193"/>
                    </a:lnTo>
                    <a:lnTo>
                      <a:pt x="2081" y="193"/>
                    </a:lnTo>
                    <a:lnTo>
                      <a:pt x="2088" y="194"/>
                    </a:lnTo>
                    <a:lnTo>
                      <a:pt x="2101" y="193"/>
                    </a:lnTo>
                    <a:lnTo>
                      <a:pt x="2113" y="189"/>
                    </a:lnTo>
                    <a:lnTo>
                      <a:pt x="2118" y="187"/>
                    </a:lnTo>
                    <a:lnTo>
                      <a:pt x="2125" y="184"/>
                    </a:lnTo>
                    <a:lnTo>
                      <a:pt x="2129" y="180"/>
                    </a:lnTo>
                    <a:lnTo>
                      <a:pt x="2134" y="176"/>
                    </a:lnTo>
                    <a:lnTo>
                      <a:pt x="2139" y="171"/>
                    </a:lnTo>
                    <a:lnTo>
                      <a:pt x="2143" y="167"/>
                    </a:lnTo>
                    <a:lnTo>
                      <a:pt x="2146" y="161"/>
                    </a:lnTo>
                    <a:lnTo>
                      <a:pt x="2149" y="155"/>
                    </a:lnTo>
                    <a:lnTo>
                      <a:pt x="2152" y="148"/>
                    </a:lnTo>
                    <a:lnTo>
                      <a:pt x="2154" y="140"/>
                    </a:lnTo>
                    <a:lnTo>
                      <a:pt x="2155" y="132"/>
                    </a:lnTo>
                    <a:lnTo>
                      <a:pt x="2155" y="123"/>
                    </a:lnTo>
                    <a:lnTo>
                      <a:pt x="2155" y="116"/>
                    </a:lnTo>
                    <a:lnTo>
                      <a:pt x="2154" y="109"/>
                    </a:lnTo>
                    <a:lnTo>
                      <a:pt x="2153" y="102"/>
                    </a:lnTo>
                    <a:lnTo>
                      <a:pt x="2151" y="97"/>
                    </a:lnTo>
                    <a:lnTo>
                      <a:pt x="2147" y="90"/>
                    </a:lnTo>
                    <a:lnTo>
                      <a:pt x="2145" y="84"/>
                    </a:lnTo>
                    <a:lnTo>
                      <a:pt x="2141" y="80"/>
                    </a:lnTo>
                    <a:lnTo>
                      <a:pt x="2138" y="76"/>
                    </a:lnTo>
                    <a:lnTo>
                      <a:pt x="2132" y="71"/>
                    </a:lnTo>
                    <a:lnTo>
                      <a:pt x="2128" y="68"/>
                    </a:lnTo>
                    <a:lnTo>
                      <a:pt x="2122" y="64"/>
                    </a:lnTo>
                    <a:lnTo>
                      <a:pt x="2117" y="61"/>
                    </a:lnTo>
                    <a:lnTo>
                      <a:pt x="2111" y="59"/>
                    </a:lnTo>
                    <a:lnTo>
                      <a:pt x="2104" y="58"/>
                    </a:lnTo>
                    <a:lnTo>
                      <a:pt x="2098" y="57"/>
                    </a:lnTo>
                    <a:lnTo>
                      <a:pt x="2090" y="57"/>
                    </a:lnTo>
                    <a:close/>
                    <a:moveTo>
                      <a:pt x="2089" y="86"/>
                    </a:moveTo>
                    <a:lnTo>
                      <a:pt x="2095" y="87"/>
                    </a:lnTo>
                    <a:lnTo>
                      <a:pt x="2101" y="89"/>
                    </a:lnTo>
                    <a:lnTo>
                      <a:pt x="2105" y="92"/>
                    </a:lnTo>
                    <a:lnTo>
                      <a:pt x="2108" y="98"/>
                    </a:lnTo>
                    <a:lnTo>
                      <a:pt x="2111" y="103"/>
                    </a:lnTo>
                    <a:lnTo>
                      <a:pt x="2113" y="110"/>
                    </a:lnTo>
                    <a:lnTo>
                      <a:pt x="2114" y="118"/>
                    </a:lnTo>
                    <a:lnTo>
                      <a:pt x="2114" y="125"/>
                    </a:lnTo>
                    <a:lnTo>
                      <a:pt x="2114" y="133"/>
                    </a:lnTo>
                    <a:lnTo>
                      <a:pt x="2113" y="141"/>
                    </a:lnTo>
                    <a:lnTo>
                      <a:pt x="2111" y="148"/>
                    </a:lnTo>
                    <a:lnTo>
                      <a:pt x="2107" y="154"/>
                    </a:lnTo>
                    <a:lnTo>
                      <a:pt x="2104" y="158"/>
                    </a:lnTo>
                    <a:lnTo>
                      <a:pt x="2100" y="161"/>
                    </a:lnTo>
                    <a:lnTo>
                      <a:pt x="2094" y="164"/>
                    </a:lnTo>
                    <a:lnTo>
                      <a:pt x="2089" y="164"/>
                    </a:lnTo>
                    <a:lnTo>
                      <a:pt x="2084" y="164"/>
                    </a:lnTo>
                    <a:lnTo>
                      <a:pt x="2078" y="161"/>
                    </a:lnTo>
                    <a:lnTo>
                      <a:pt x="2074" y="158"/>
                    </a:lnTo>
                    <a:lnTo>
                      <a:pt x="2070" y="152"/>
                    </a:lnTo>
                    <a:lnTo>
                      <a:pt x="2067" y="147"/>
                    </a:lnTo>
                    <a:lnTo>
                      <a:pt x="2065" y="140"/>
                    </a:lnTo>
                    <a:lnTo>
                      <a:pt x="2063" y="132"/>
                    </a:lnTo>
                    <a:lnTo>
                      <a:pt x="2063" y="125"/>
                    </a:lnTo>
                    <a:lnTo>
                      <a:pt x="2063" y="118"/>
                    </a:lnTo>
                    <a:lnTo>
                      <a:pt x="2064" y="110"/>
                    </a:lnTo>
                    <a:lnTo>
                      <a:pt x="2066" y="103"/>
                    </a:lnTo>
                    <a:lnTo>
                      <a:pt x="2068" y="98"/>
                    </a:lnTo>
                    <a:lnTo>
                      <a:pt x="2073" y="92"/>
                    </a:lnTo>
                    <a:lnTo>
                      <a:pt x="2077" y="89"/>
                    </a:lnTo>
                    <a:lnTo>
                      <a:pt x="2083" y="87"/>
                    </a:lnTo>
                    <a:lnTo>
                      <a:pt x="2089" y="86"/>
                    </a:lnTo>
                    <a:close/>
                    <a:moveTo>
                      <a:pt x="2267" y="60"/>
                    </a:moveTo>
                    <a:lnTo>
                      <a:pt x="2266" y="74"/>
                    </a:lnTo>
                    <a:lnTo>
                      <a:pt x="2265" y="74"/>
                    </a:lnTo>
                    <a:lnTo>
                      <a:pt x="2263" y="71"/>
                    </a:lnTo>
                    <a:lnTo>
                      <a:pt x="2260" y="68"/>
                    </a:lnTo>
                    <a:lnTo>
                      <a:pt x="2256" y="64"/>
                    </a:lnTo>
                    <a:lnTo>
                      <a:pt x="2252" y="62"/>
                    </a:lnTo>
                    <a:lnTo>
                      <a:pt x="2248" y="60"/>
                    </a:lnTo>
                    <a:lnTo>
                      <a:pt x="2242" y="58"/>
                    </a:lnTo>
                    <a:lnTo>
                      <a:pt x="2237" y="57"/>
                    </a:lnTo>
                    <a:lnTo>
                      <a:pt x="2230" y="57"/>
                    </a:lnTo>
                    <a:lnTo>
                      <a:pt x="2225" y="57"/>
                    </a:lnTo>
                    <a:lnTo>
                      <a:pt x="2219" y="58"/>
                    </a:lnTo>
                    <a:lnTo>
                      <a:pt x="2213" y="59"/>
                    </a:lnTo>
                    <a:lnTo>
                      <a:pt x="2208" y="61"/>
                    </a:lnTo>
                    <a:lnTo>
                      <a:pt x="2203" y="64"/>
                    </a:lnTo>
                    <a:lnTo>
                      <a:pt x="2198" y="68"/>
                    </a:lnTo>
                    <a:lnTo>
                      <a:pt x="2194" y="71"/>
                    </a:lnTo>
                    <a:lnTo>
                      <a:pt x="2189" y="76"/>
                    </a:lnTo>
                    <a:lnTo>
                      <a:pt x="2186" y="80"/>
                    </a:lnTo>
                    <a:lnTo>
                      <a:pt x="2183" y="86"/>
                    </a:lnTo>
                    <a:lnTo>
                      <a:pt x="2180" y="91"/>
                    </a:lnTo>
                    <a:lnTo>
                      <a:pt x="2178" y="97"/>
                    </a:lnTo>
                    <a:lnTo>
                      <a:pt x="2175" y="103"/>
                    </a:lnTo>
                    <a:lnTo>
                      <a:pt x="2174" y="110"/>
                    </a:lnTo>
                    <a:lnTo>
                      <a:pt x="2173" y="118"/>
                    </a:lnTo>
                    <a:lnTo>
                      <a:pt x="2173" y="126"/>
                    </a:lnTo>
                    <a:lnTo>
                      <a:pt x="2174" y="139"/>
                    </a:lnTo>
                    <a:lnTo>
                      <a:pt x="2176" y="151"/>
                    </a:lnTo>
                    <a:lnTo>
                      <a:pt x="2179" y="157"/>
                    </a:lnTo>
                    <a:lnTo>
                      <a:pt x="2182" y="162"/>
                    </a:lnTo>
                    <a:lnTo>
                      <a:pt x="2184" y="167"/>
                    </a:lnTo>
                    <a:lnTo>
                      <a:pt x="2188" y="171"/>
                    </a:lnTo>
                    <a:lnTo>
                      <a:pt x="2192" y="176"/>
                    </a:lnTo>
                    <a:lnTo>
                      <a:pt x="2196" y="179"/>
                    </a:lnTo>
                    <a:lnTo>
                      <a:pt x="2200" y="182"/>
                    </a:lnTo>
                    <a:lnTo>
                      <a:pt x="2205" y="185"/>
                    </a:lnTo>
                    <a:lnTo>
                      <a:pt x="2210" y="187"/>
                    </a:lnTo>
                    <a:lnTo>
                      <a:pt x="2215" y="188"/>
                    </a:lnTo>
                    <a:lnTo>
                      <a:pt x="2221" y="189"/>
                    </a:lnTo>
                    <a:lnTo>
                      <a:pt x="2226" y="189"/>
                    </a:lnTo>
                    <a:lnTo>
                      <a:pt x="2232" y="189"/>
                    </a:lnTo>
                    <a:lnTo>
                      <a:pt x="2237" y="188"/>
                    </a:lnTo>
                    <a:lnTo>
                      <a:pt x="2241" y="187"/>
                    </a:lnTo>
                    <a:lnTo>
                      <a:pt x="2247" y="185"/>
                    </a:lnTo>
                    <a:lnTo>
                      <a:pt x="2250" y="182"/>
                    </a:lnTo>
                    <a:lnTo>
                      <a:pt x="2254" y="179"/>
                    </a:lnTo>
                    <a:lnTo>
                      <a:pt x="2257" y="176"/>
                    </a:lnTo>
                    <a:lnTo>
                      <a:pt x="2261" y="172"/>
                    </a:lnTo>
                    <a:lnTo>
                      <a:pt x="2261" y="172"/>
                    </a:lnTo>
                    <a:lnTo>
                      <a:pt x="2261" y="180"/>
                    </a:lnTo>
                    <a:lnTo>
                      <a:pt x="2261" y="189"/>
                    </a:lnTo>
                    <a:lnTo>
                      <a:pt x="2259" y="196"/>
                    </a:lnTo>
                    <a:lnTo>
                      <a:pt x="2255" y="203"/>
                    </a:lnTo>
                    <a:lnTo>
                      <a:pt x="2252" y="207"/>
                    </a:lnTo>
                    <a:lnTo>
                      <a:pt x="2247" y="210"/>
                    </a:lnTo>
                    <a:lnTo>
                      <a:pt x="2241" y="214"/>
                    </a:lnTo>
                    <a:lnTo>
                      <a:pt x="2235" y="215"/>
                    </a:lnTo>
                    <a:lnTo>
                      <a:pt x="2228" y="215"/>
                    </a:lnTo>
                    <a:lnTo>
                      <a:pt x="2218" y="215"/>
                    </a:lnTo>
                    <a:lnTo>
                      <a:pt x="2208" y="213"/>
                    </a:lnTo>
                    <a:lnTo>
                      <a:pt x="2198" y="209"/>
                    </a:lnTo>
                    <a:lnTo>
                      <a:pt x="2192" y="205"/>
                    </a:lnTo>
                    <a:lnTo>
                      <a:pt x="2184" y="236"/>
                    </a:lnTo>
                    <a:lnTo>
                      <a:pt x="2194" y="240"/>
                    </a:lnTo>
                    <a:lnTo>
                      <a:pt x="2205" y="244"/>
                    </a:lnTo>
                    <a:lnTo>
                      <a:pt x="2216" y="246"/>
                    </a:lnTo>
                    <a:lnTo>
                      <a:pt x="2229" y="246"/>
                    </a:lnTo>
                    <a:lnTo>
                      <a:pt x="2243" y="245"/>
                    </a:lnTo>
                    <a:lnTo>
                      <a:pt x="2256" y="243"/>
                    </a:lnTo>
                    <a:lnTo>
                      <a:pt x="2263" y="240"/>
                    </a:lnTo>
                    <a:lnTo>
                      <a:pt x="2269" y="238"/>
                    </a:lnTo>
                    <a:lnTo>
                      <a:pt x="2276" y="235"/>
                    </a:lnTo>
                    <a:lnTo>
                      <a:pt x="2281" y="230"/>
                    </a:lnTo>
                    <a:lnTo>
                      <a:pt x="2286" y="225"/>
                    </a:lnTo>
                    <a:lnTo>
                      <a:pt x="2290" y="219"/>
                    </a:lnTo>
                    <a:lnTo>
                      <a:pt x="2293" y="213"/>
                    </a:lnTo>
                    <a:lnTo>
                      <a:pt x="2296" y="205"/>
                    </a:lnTo>
                    <a:lnTo>
                      <a:pt x="2297" y="197"/>
                    </a:lnTo>
                    <a:lnTo>
                      <a:pt x="2300" y="189"/>
                    </a:lnTo>
                    <a:lnTo>
                      <a:pt x="2300" y="180"/>
                    </a:lnTo>
                    <a:lnTo>
                      <a:pt x="2301" y="171"/>
                    </a:lnTo>
                    <a:lnTo>
                      <a:pt x="2301" y="98"/>
                    </a:lnTo>
                    <a:lnTo>
                      <a:pt x="2301" y="86"/>
                    </a:lnTo>
                    <a:lnTo>
                      <a:pt x="2301" y="74"/>
                    </a:lnTo>
                    <a:lnTo>
                      <a:pt x="2301" y="67"/>
                    </a:lnTo>
                    <a:lnTo>
                      <a:pt x="2301" y="60"/>
                    </a:lnTo>
                    <a:lnTo>
                      <a:pt x="2267" y="60"/>
                    </a:lnTo>
                    <a:close/>
                    <a:moveTo>
                      <a:pt x="2261" y="132"/>
                    </a:moveTo>
                    <a:lnTo>
                      <a:pt x="2261" y="138"/>
                    </a:lnTo>
                    <a:lnTo>
                      <a:pt x="2260" y="142"/>
                    </a:lnTo>
                    <a:lnTo>
                      <a:pt x="2259" y="146"/>
                    </a:lnTo>
                    <a:lnTo>
                      <a:pt x="2256" y="149"/>
                    </a:lnTo>
                    <a:lnTo>
                      <a:pt x="2254" y="152"/>
                    </a:lnTo>
                    <a:lnTo>
                      <a:pt x="2252" y="155"/>
                    </a:lnTo>
                    <a:lnTo>
                      <a:pt x="2249" y="157"/>
                    </a:lnTo>
                    <a:lnTo>
                      <a:pt x="2246" y="158"/>
                    </a:lnTo>
                    <a:lnTo>
                      <a:pt x="2242" y="159"/>
                    </a:lnTo>
                    <a:lnTo>
                      <a:pt x="2239" y="159"/>
                    </a:lnTo>
                    <a:lnTo>
                      <a:pt x="2233" y="159"/>
                    </a:lnTo>
                    <a:lnTo>
                      <a:pt x="2227" y="157"/>
                    </a:lnTo>
                    <a:lnTo>
                      <a:pt x="2223" y="154"/>
                    </a:lnTo>
                    <a:lnTo>
                      <a:pt x="2220" y="149"/>
                    </a:lnTo>
                    <a:lnTo>
                      <a:pt x="2216" y="145"/>
                    </a:lnTo>
                    <a:lnTo>
                      <a:pt x="2214" y="138"/>
                    </a:lnTo>
                    <a:lnTo>
                      <a:pt x="2213" y="131"/>
                    </a:lnTo>
                    <a:lnTo>
                      <a:pt x="2213" y="125"/>
                    </a:lnTo>
                    <a:lnTo>
                      <a:pt x="2213" y="116"/>
                    </a:lnTo>
                    <a:lnTo>
                      <a:pt x="2214" y="109"/>
                    </a:lnTo>
                    <a:lnTo>
                      <a:pt x="2218" y="102"/>
                    </a:lnTo>
                    <a:lnTo>
                      <a:pt x="2221" y="97"/>
                    </a:lnTo>
                    <a:lnTo>
                      <a:pt x="2224" y="92"/>
                    </a:lnTo>
                    <a:lnTo>
                      <a:pt x="2228" y="90"/>
                    </a:lnTo>
                    <a:lnTo>
                      <a:pt x="2234" y="88"/>
                    </a:lnTo>
                    <a:lnTo>
                      <a:pt x="2239" y="88"/>
                    </a:lnTo>
                    <a:lnTo>
                      <a:pt x="2242" y="88"/>
                    </a:lnTo>
                    <a:lnTo>
                      <a:pt x="2247" y="89"/>
                    </a:lnTo>
                    <a:lnTo>
                      <a:pt x="2250" y="90"/>
                    </a:lnTo>
                    <a:lnTo>
                      <a:pt x="2252" y="92"/>
                    </a:lnTo>
                    <a:lnTo>
                      <a:pt x="2255" y="94"/>
                    </a:lnTo>
                    <a:lnTo>
                      <a:pt x="2257" y="98"/>
                    </a:lnTo>
                    <a:lnTo>
                      <a:pt x="2259" y="101"/>
                    </a:lnTo>
                    <a:lnTo>
                      <a:pt x="2260" y="106"/>
                    </a:lnTo>
                    <a:lnTo>
                      <a:pt x="2261" y="109"/>
                    </a:lnTo>
                    <a:lnTo>
                      <a:pt x="2261" y="112"/>
                    </a:lnTo>
                    <a:lnTo>
                      <a:pt x="2261" y="132"/>
                    </a:lnTo>
                    <a:close/>
                    <a:moveTo>
                      <a:pt x="2371" y="190"/>
                    </a:moveTo>
                    <a:lnTo>
                      <a:pt x="2371" y="60"/>
                    </a:lnTo>
                    <a:lnTo>
                      <a:pt x="2332" y="60"/>
                    </a:lnTo>
                    <a:lnTo>
                      <a:pt x="2332" y="190"/>
                    </a:lnTo>
                    <a:lnTo>
                      <a:pt x="2371" y="190"/>
                    </a:lnTo>
                    <a:close/>
                    <a:moveTo>
                      <a:pt x="2351" y="2"/>
                    </a:moveTo>
                    <a:lnTo>
                      <a:pt x="2347" y="3"/>
                    </a:lnTo>
                    <a:lnTo>
                      <a:pt x="2343" y="4"/>
                    </a:lnTo>
                    <a:lnTo>
                      <a:pt x="2340" y="5"/>
                    </a:lnTo>
                    <a:lnTo>
                      <a:pt x="2336" y="9"/>
                    </a:lnTo>
                    <a:lnTo>
                      <a:pt x="2334" y="11"/>
                    </a:lnTo>
                    <a:lnTo>
                      <a:pt x="2332" y="15"/>
                    </a:lnTo>
                    <a:lnTo>
                      <a:pt x="2331" y="19"/>
                    </a:lnTo>
                    <a:lnTo>
                      <a:pt x="2331" y="23"/>
                    </a:lnTo>
                    <a:lnTo>
                      <a:pt x="2331" y="28"/>
                    </a:lnTo>
                    <a:lnTo>
                      <a:pt x="2332" y="31"/>
                    </a:lnTo>
                    <a:lnTo>
                      <a:pt x="2334" y="34"/>
                    </a:lnTo>
                    <a:lnTo>
                      <a:pt x="2336" y="38"/>
                    </a:lnTo>
                    <a:lnTo>
                      <a:pt x="2340" y="40"/>
                    </a:lnTo>
                    <a:lnTo>
                      <a:pt x="2343" y="42"/>
                    </a:lnTo>
                    <a:lnTo>
                      <a:pt x="2347" y="43"/>
                    </a:lnTo>
                    <a:lnTo>
                      <a:pt x="2351" y="43"/>
                    </a:lnTo>
                    <a:lnTo>
                      <a:pt x="2356" y="43"/>
                    </a:lnTo>
                    <a:lnTo>
                      <a:pt x="2360" y="42"/>
                    </a:lnTo>
                    <a:lnTo>
                      <a:pt x="2363" y="40"/>
                    </a:lnTo>
                    <a:lnTo>
                      <a:pt x="2367" y="38"/>
                    </a:lnTo>
                    <a:lnTo>
                      <a:pt x="2369" y="34"/>
                    </a:lnTo>
                    <a:lnTo>
                      <a:pt x="2371" y="31"/>
                    </a:lnTo>
                    <a:lnTo>
                      <a:pt x="2372" y="28"/>
                    </a:lnTo>
                    <a:lnTo>
                      <a:pt x="2373" y="23"/>
                    </a:lnTo>
                    <a:lnTo>
                      <a:pt x="2372" y="19"/>
                    </a:lnTo>
                    <a:lnTo>
                      <a:pt x="2371" y="15"/>
                    </a:lnTo>
                    <a:lnTo>
                      <a:pt x="2369" y="11"/>
                    </a:lnTo>
                    <a:lnTo>
                      <a:pt x="2367" y="9"/>
                    </a:lnTo>
                    <a:lnTo>
                      <a:pt x="2363" y="5"/>
                    </a:lnTo>
                    <a:lnTo>
                      <a:pt x="2360" y="4"/>
                    </a:lnTo>
                    <a:lnTo>
                      <a:pt x="2356" y="3"/>
                    </a:lnTo>
                    <a:lnTo>
                      <a:pt x="2351" y="2"/>
                    </a:lnTo>
                    <a:close/>
                    <a:moveTo>
                      <a:pt x="2510" y="190"/>
                    </a:moveTo>
                    <a:lnTo>
                      <a:pt x="2509" y="177"/>
                    </a:lnTo>
                    <a:lnTo>
                      <a:pt x="2509" y="158"/>
                    </a:lnTo>
                    <a:lnTo>
                      <a:pt x="2509" y="113"/>
                    </a:lnTo>
                    <a:lnTo>
                      <a:pt x="2508" y="101"/>
                    </a:lnTo>
                    <a:lnTo>
                      <a:pt x="2506" y="91"/>
                    </a:lnTo>
                    <a:lnTo>
                      <a:pt x="2503" y="81"/>
                    </a:lnTo>
                    <a:lnTo>
                      <a:pt x="2496" y="73"/>
                    </a:lnTo>
                    <a:lnTo>
                      <a:pt x="2493" y="70"/>
                    </a:lnTo>
                    <a:lnTo>
                      <a:pt x="2489" y="67"/>
                    </a:lnTo>
                    <a:lnTo>
                      <a:pt x="2484" y="63"/>
                    </a:lnTo>
                    <a:lnTo>
                      <a:pt x="2480" y="61"/>
                    </a:lnTo>
                    <a:lnTo>
                      <a:pt x="2473" y="59"/>
                    </a:lnTo>
                    <a:lnTo>
                      <a:pt x="2467" y="58"/>
                    </a:lnTo>
                    <a:lnTo>
                      <a:pt x="2461" y="57"/>
                    </a:lnTo>
                    <a:lnTo>
                      <a:pt x="2453" y="57"/>
                    </a:lnTo>
                    <a:lnTo>
                      <a:pt x="2437" y="58"/>
                    </a:lnTo>
                    <a:lnTo>
                      <a:pt x="2423" y="60"/>
                    </a:lnTo>
                    <a:lnTo>
                      <a:pt x="2412" y="64"/>
                    </a:lnTo>
                    <a:lnTo>
                      <a:pt x="2403" y="68"/>
                    </a:lnTo>
                    <a:lnTo>
                      <a:pt x="2411" y="94"/>
                    </a:lnTo>
                    <a:lnTo>
                      <a:pt x="2418" y="90"/>
                    </a:lnTo>
                    <a:lnTo>
                      <a:pt x="2427" y="88"/>
                    </a:lnTo>
                    <a:lnTo>
                      <a:pt x="2436" y="86"/>
                    </a:lnTo>
                    <a:lnTo>
                      <a:pt x="2445" y="84"/>
                    </a:lnTo>
                    <a:lnTo>
                      <a:pt x="2453" y="84"/>
                    </a:lnTo>
                    <a:lnTo>
                      <a:pt x="2457" y="86"/>
                    </a:lnTo>
                    <a:lnTo>
                      <a:pt x="2462" y="88"/>
                    </a:lnTo>
                    <a:lnTo>
                      <a:pt x="2465" y="90"/>
                    </a:lnTo>
                    <a:lnTo>
                      <a:pt x="2467" y="92"/>
                    </a:lnTo>
                    <a:lnTo>
                      <a:pt x="2468" y="96"/>
                    </a:lnTo>
                    <a:lnTo>
                      <a:pt x="2469" y="99"/>
                    </a:lnTo>
                    <a:lnTo>
                      <a:pt x="2469" y="101"/>
                    </a:lnTo>
                    <a:lnTo>
                      <a:pt x="2469" y="103"/>
                    </a:lnTo>
                    <a:lnTo>
                      <a:pt x="2453" y="103"/>
                    </a:lnTo>
                    <a:lnTo>
                      <a:pt x="2439" y="106"/>
                    </a:lnTo>
                    <a:lnTo>
                      <a:pt x="2426" y="110"/>
                    </a:lnTo>
                    <a:lnTo>
                      <a:pt x="2415" y="116"/>
                    </a:lnTo>
                    <a:lnTo>
                      <a:pt x="2411" y="119"/>
                    </a:lnTo>
                    <a:lnTo>
                      <a:pt x="2407" y="122"/>
                    </a:lnTo>
                    <a:lnTo>
                      <a:pt x="2403" y="127"/>
                    </a:lnTo>
                    <a:lnTo>
                      <a:pt x="2400" y="131"/>
                    </a:lnTo>
                    <a:lnTo>
                      <a:pt x="2398" y="136"/>
                    </a:lnTo>
                    <a:lnTo>
                      <a:pt x="2396" y="141"/>
                    </a:lnTo>
                    <a:lnTo>
                      <a:pt x="2395" y="147"/>
                    </a:lnTo>
                    <a:lnTo>
                      <a:pt x="2395" y="154"/>
                    </a:lnTo>
                    <a:lnTo>
                      <a:pt x="2396" y="161"/>
                    </a:lnTo>
                    <a:lnTo>
                      <a:pt x="2397" y="168"/>
                    </a:lnTo>
                    <a:lnTo>
                      <a:pt x="2401" y="175"/>
                    </a:lnTo>
                    <a:lnTo>
                      <a:pt x="2405" y="181"/>
                    </a:lnTo>
                    <a:lnTo>
                      <a:pt x="2411" y="186"/>
                    </a:lnTo>
                    <a:lnTo>
                      <a:pt x="2418" y="190"/>
                    </a:lnTo>
                    <a:lnTo>
                      <a:pt x="2426" y="193"/>
                    </a:lnTo>
                    <a:lnTo>
                      <a:pt x="2436" y="194"/>
                    </a:lnTo>
                    <a:lnTo>
                      <a:pt x="2446" y="193"/>
                    </a:lnTo>
                    <a:lnTo>
                      <a:pt x="2456" y="189"/>
                    </a:lnTo>
                    <a:lnTo>
                      <a:pt x="2461" y="187"/>
                    </a:lnTo>
                    <a:lnTo>
                      <a:pt x="2465" y="184"/>
                    </a:lnTo>
                    <a:lnTo>
                      <a:pt x="2468" y="181"/>
                    </a:lnTo>
                    <a:lnTo>
                      <a:pt x="2471" y="177"/>
                    </a:lnTo>
                    <a:lnTo>
                      <a:pt x="2472" y="177"/>
                    </a:lnTo>
                    <a:lnTo>
                      <a:pt x="2475" y="190"/>
                    </a:lnTo>
                    <a:lnTo>
                      <a:pt x="2510" y="190"/>
                    </a:lnTo>
                    <a:close/>
                    <a:moveTo>
                      <a:pt x="2470" y="142"/>
                    </a:moveTo>
                    <a:lnTo>
                      <a:pt x="2470" y="146"/>
                    </a:lnTo>
                    <a:lnTo>
                      <a:pt x="2469" y="149"/>
                    </a:lnTo>
                    <a:lnTo>
                      <a:pt x="2467" y="156"/>
                    </a:lnTo>
                    <a:lnTo>
                      <a:pt x="2462" y="160"/>
                    </a:lnTo>
                    <a:lnTo>
                      <a:pt x="2459" y="162"/>
                    </a:lnTo>
                    <a:lnTo>
                      <a:pt x="2456" y="164"/>
                    </a:lnTo>
                    <a:lnTo>
                      <a:pt x="2453" y="165"/>
                    </a:lnTo>
                    <a:lnTo>
                      <a:pt x="2449" y="165"/>
                    </a:lnTo>
                    <a:lnTo>
                      <a:pt x="2445" y="165"/>
                    </a:lnTo>
                    <a:lnTo>
                      <a:pt x="2443" y="164"/>
                    </a:lnTo>
                    <a:lnTo>
                      <a:pt x="2440" y="162"/>
                    </a:lnTo>
                    <a:lnTo>
                      <a:pt x="2438" y="160"/>
                    </a:lnTo>
                    <a:lnTo>
                      <a:pt x="2436" y="159"/>
                    </a:lnTo>
                    <a:lnTo>
                      <a:pt x="2435" y="156"/>
                    </a:lnTo>
                    <a:lnTo>
                      <a:pt x="2434" y="152"/>
                    </a:lnTo>
                    <a:lnTo>
                      <a:pt x="2434" y="149"/>
                    </a:lnTo>
                    <a:lnTo>
                      <a:pt x="2435" y="144"/>
                    </a:lnTo>
                    <a:lnTo>
                      <a:pt x="2437" y="139"/>
                    </a:lnTo>
                    <a:lnTo>
                      <a:pt x="2440" y="136"/>
                    </a:lnTo>
                    <a:lnTo>
                      <a:pt x="2444" y="132"/>
                    </a:lnTo>
                    <a:lnTo>
                      <a:pt x="2450" y="131"/>
                    </a:lnTo>
                    <a:lnTo>
                      <a:pt x="2456" y="129"/>
                    </a:lnTo>
                    <a:lnTo>
                      <a:pt x="2463" y="129"/>
                    </a:lnTo>
                    <a:lnTo>
                      <a:pt x="2470" y="129"/>
                    </a:lnTo>
                    <a:lnTo>
                      <a:pt x="2470" y="14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5043488" y="3543300"/>
                <a:ext cx="1547815" cy="427038"/>
              </a:xfrm>
              <a:custGeom>
                <a:rect b="b" l="l" r="r" t="t"/>
                <a:pathLst>
                  <a:path extrusionOk="0" h="807" w="2925">
                    <a:moveTo>
                      <a:pt x="540" y="120"/>
                    </a:moveTo>
                    <a:lnTo>
                      <a:pt x="557" y="173"/>
                    </a:lnTo>
                    <a:lnTo>
                      <a:pt x="579" y="173"/>
                    </a:lnTo>
                    <a:lnTo>
                      <a:pt x="525" y="8"/>
                    </a:lnTo>
                    <a:lnTo>
                      <a:pt x="500" y="8"/>
                    </a:lnTo>
                    <a:lnTo>
                      <a:pt x="446" y="173"/>
                    </a:lnTo>
                    <a:lnTo>
                      <a:pt x="467" y="173"/>
                    </a:lnTo>
                    <a:lnTo>
                      <a:pt x="484" y="120"/>
                    </a:lnTo>
                    <a:lnTo>
                      <a:pt x="540" y="120"/>
                    </a:lnTo>
                    <a:close/>
                    <a:moveTo>
                      <a:pt x="488" y="105"/>
                    </a:moveTo>
                    <a:lnTo>
                      <a:pt x="503" y="57"/>
                    </a:lnTo>
                    <a:lnTo>
                      <a:pt x="508" y="42"/>
                    </a:lnTo>
                    <a:lnTo>
                      <a:pt x="511" y="27"/>
                    </a:lnTo>
                    <a:lnTo>
                      <a:pt x="512" y="27"/>
                    </a:lnTo>
                    <a:lnTo>
                      <a:pt x="515" y="41"/>
                    </a:lnTo>
                    <a:lnTo>
                      <a:pt x="521" y="57"/>
                    </a:lnTo>
                    <a:lnTo>
                      <a:pt x="536" y="105"/>
                    </a:lnTo>
                    <a:lnTo>
                      <a:pt x="488" y="105"/>
                    </a:lnTo>
                    <a:close/>
                    <a:moveTo>
                      <a:pt x="600" y="221"/>
                    </a:moveTo>
                    <a:lnTo>
                      <a:pt x="621" y="221"/>
                    </a:lnTo>
                    <a:lnTo>
                      <a:pt x="621" y="156"/>
                    </a:lnTo>
                    <a:lnTo>
                      <a:pt x="622" y="156"/>
                    </a:lnTo>
                    <a:lnTo>
                      <a:pt x="624" y="161"/>
                    </a:lnTo>
                    <a:lnTo>
                      <a:pt x="627" y="164"/>
                    </a:lnTo>
                    <a:lnTo>
                      <a:pt x="632" y="167"/>
                    </a:lnTo>
                    <a:lnTo>
                      <a:pt x="636" y="171"/>
                    </a:lnTo>
                    <a:lnTo>
                      <a:pt x="640" y="173"/>
                    </a:lnTo>
                    <a:lnTo>
                      <a:pt x="646" y="174"/>
                    </a:lnTo>
                    <a:lnTo>
                      <a:pt x="651" y="175"/>
                    </a:lnTo>
                    <a:lnTo>
                      <a:pt x="657" y="175"/>
                    </a:lnTo>
                    <a:lnTo>
                      <a:pt x="666" y="174"/>
                    </a:lnTo>
                    <a:lnTo>
                      <a:pt x="676" y="172"/>
                    </a:lnTo>
                    <a:lnTo>
                      <a:pt x="685" y="166"/>
                    </a:lnTo>
                    <a:lnTo>
                      <a:pt x="693" y="159"/>
                    </a:lnTo>
                    <a:lnTo>
                      <a:pt x="697" y="155"/>
                    </a:lnTo>
                    <a:lnTo>
                      <a:pt x="700" y="151"/>
                    </a:lnTo>
                    <a:lnTo>
                      <a:pt x="702" y="145"/>
                    </a:lnTo>
                    <a:lnTo>
                      <a:pt x="704" y="139"/>
                    </a:lnTo>
                    <a:lnTo>
                      <a:pt x="706" y="134"/>
                    </a:lnTo>
                    <a:lnTo>
                      <a:pt x="707" y="127"/>
                    </a:lnTo>
                    <a:lnTo>
                      <a:pt x="708" y="119"/>
                    </a:lnTo>
                    <a:lnTo>
                      <a:pt x="708" y="112"/>
                    </a:lnTo>
                    <a:lnTo>
                      <a:pt x="707" y="99"/>
                    </a:lnTo>
                    <a:lnTo>
                      <a:pt x="705" y="87"/>
                    </a:lnTo>
                    <a:lnTo>
                      <a:pt x="701" y="77"/>
                    </a:lnTo>
                    <a:lnTo>
                      <a:pt x="694" y="68"/>
                    </a:lnTo>
                    <a:lnTo>
                      <a:pt x="688" y="61"/>
                    </a:lnTo>
                    <a:lnTo>
                      <a:pt x="679" y="56"/>
                    </a:lnTo>
                    <a:lnTo>
                      <a:pt x="675" y="55"/>
                    </a:lnTo>
                    <a:lnTo>
                      <a:pt x="671" y="54"/>
                    </a:lnTo>
                    <a:lnTo>
                      <a:pt x="665" y="52"/>
                    </a:lnTo>
                    <a:lnTo>
                      <a:pt x="660" y="52"/>
                    </a:lnTo>
                    <a:lnTo>
                      <a:pt x="653" y="52"/>
                    </a:lnTo>
                    <a:lnTo>
                      <a:pt x="647" y="54"/>
                    </a:lnTo>
                    <a:lnTo>
                      <a:pt x="642" y="56"/>
                    </a:lnTo>
                    <a:lnTo>
                      <a:pt x="636" y="58"/>
                    </a:lnTo>
                    <a:lnTo>
                      <a:pt x="632" y="61"/>
                    </a:lnTo>
                    <a:lnTo>
                      <a:pt x="627" y="65"/>
                    </a:lnTo>
                    <a:lnTo>
                      <a:pt x="623" y="70"/>
                    </a:lnTo>
                    <a:lnTo>
                      <a:pt x="620" y="75"/>
                    </a:lnTo>
                    <a:lnTo>
                      <a:pt x="619" y="75"/>
                    </a:lnTo>
                    <a:lnTo>
                      <a:pt x="619" y="55"/>
                    </a:lnTo>
                    <a:lnTo>
                      <a:pt x="599" y="55"/>
                    </a:lnTo>
                    <a:lnTo>
                      <a:pt x="600" y="64"/>
                    </a:lnTo>
                    <a:lnTo>
                      <a:pt x="600" y="73"/>
                    </a:lnTo>
                    <a:lnTo>
                      <a:pt x="600" y="83"/>
                    </a:lnTo>
                    <a:lnTo>
                      <a:pt x="600" y="93"/>
                    </a:lnTo>
                    <a:lnTo>
                      <a:pt x="600" y="221"/>
                    </a:lnTo>
                    <a:close/>
                    <a:moveTo>
                      <a:pt x="621" y="105"/>
                    </a:moveTo>
                    <a:lnTo>
                      <a:pt x="622" y="100"/>
                    </a:lnTo>
                    <a:lnTo>
                      <a:pt x="623" y="96"/>
                    </a:lnTo>
                    <a:lnTo>
                      <a:pt x="624" y="89"/>
                    </a:lnTo>
                    <a:lnTo>
                      <a:pt x="627" y="85"/>
                    </a:lnTo>
                    <a:lnTo>
                      <a:pt x="631" y="80"/>
                    </a:lnTo>
                    <a:lnTo>
                      <a:pt x="634" y="76"/>
                    </a:lnTo>
                    <a:lnTo>
                      <a:pt x="639" y="74"/>
                    </a:lnTo>
                    <a:lnTo>
                      <a:pt x="644" y="71"/>
                    </a:lnTo>
                    <a:lnTo>
                      <a:pt x="649" y="69"/>
                    </a:lnTo>
                    <a:lnTo>
                      <a:pt x="654" y="69"/>
                    </a:lnTo>
                    <a:lnTo>
                      <a:pt x="662" y="70"/>
                    </a:lnTo>
                    <a:lnTo>
                      <a:pt x="669" y="73"/>
                    </a:lnTo>
                    <a:lnTo>
                      <a:pt x="674" y="77"/>
                    </a:lnTo>
                    <a:lnTo>
                      <a:pt x="679" y="83"/>
                    </a:lnTo>
                    <a:lnTo>
                      <a:pt x="683" y="88"/>
                    </a:lnTo>
                    <a:lnTo>
                      <a:pt x="686" y="96"/>
                    </a:lnTo>
                    <a:lnTo>
                      <a:pt x="687" y="104"/>
                    </a:lnTo>
                    <a:lnTo>
                      <a:pt x="688" y="113"/>
                    </a:lnTo>
                    <a:lnTo>
                      <a:pt x="687" y="123"/>
                    </a:lnTo>
                    <a:lnTo>
                      <a:pt x="686" y="132"/>
                    </a:lnTo>
                    <a:lnTo>
                      <a:pt x="683" y="139"/>
                    </a:lnTo>
                    <a:lnTo>
                      <a:pt x="679" y="146"/>
                    </a:lnTo>
                    <a:lnTo>
                      <a:pt x="674" y="151"/>
                    </a:lnTo>
                    <a:lnTo>
                      <a:pt x="667" y="155"/>
                    </a:lnTo>
                    <a:lnTo>
                      <a:pt x="661" y="157"/>
                    </a:lnTo>
                    <a:lnTo>
                      <a:pt x="653" y="158"/>
                    </a:lnTo>
                    <a:lnTo>
                      <a:pt x="648" y="158"/>
                    </a:lnTo>
                    <a:lnTo>
                      <a:pt x="643" y="156"/>
                    </a:lnTo>
                    <a:lnTo>
                      <a:pt x="638" y="154"/>
                    </a:lnTo>
                    <a:lnTo>
                      <a:pt x="634" y="152"/>
                    </a:lnTo>
                    <a:lnTo>
                      <a:pt x="630" y="147"/>
                    </a:lnTo>
                    <a:lnTo>
                      <a:pt x="626" y="144"/>
                    </a:lnTo>
                    <a:lnTo>
                      <a:pt x="624" y="138"/>
                    </a:lnTo>
                    <a:lnTo>
                      <a:pt x="622" y="133"/>
                    </a:lnTo>
                    <a:lnTo>
                      <a:pt x="621" y="129"/>
                    </a:lnTo>
                    <a:lnTo>
                      <a:pt x="621" y="125"/>
                    </a:lnTo>
                    <a:lnTo>
                      <a:pt x="621" y="105"/>
                    </a:lnTo>
                    <a:close/>
                    <a:moveTo>
                      <a:pt x="783" y="52"/>
                    </a:moveTo>
                    <a:lnTo>
                      <a:pt x="772" y="54"/>
                    </a:lnTo>
                    <a:lnTo>
                      <a:pt x="761" y="56"/>
                    </a:lnTo>
                    <a:lnTo>
                      <a:pt x="756" y="58"/>
                    </a:lnTo>
                    <a:lnTo>
                      <a:pt x="752" y="61"/>
                    </a:lnTo>
                    <a:lnTo>
                      <a:pt x="747" y="65"/>
                    </a:lnTo>
                    <a:lnTo>
                      <a:pt x="743" y="68"/>
                    </a:lnTo>
                    <a:lnTo>
                      <a:pt x="740" y="73"/>
                    </a:lnTo>
                    <a:lnTo>
                      <a:pt x="737" y="77"/>
                    </a:lnTo>
                    <a:lnTo>
                      <a:pt x="733" y="83"/>
                    </a:lnTo>
                    <a:lnTo>
                      <a:pt x="731" y="88"/>
                    </a:lnTo>
                    <a:lnTo>
                      <a:pt x="729" y="94"/>
                    </a:lnTo>
                    <a:lnTo>
                      <a:pt x="728" y="100"/>
                    </a:lnTo>
                    <a:lnTo>
                      <a:pt x="727" y="107"/>
                    </a:lnTo>
                    <a:lnTo>
                      <a:pt x="727" y="115"/>
                    </a:lnTo>
                    <a:lnTo>
                      <a:pt x="727" y="122"/>
                    </a:lnTo>
                    <a:lnTo>
                      <a:pt x="728" y="128"/>
                    </a:lnTo>
                    <a:lnTo>
                      <a:pt x="729" y="134"/>
                    </a:lnTo>
                    <a:lnTo>
                      <a:pt x="731" y="139"/>
                    </a:lnTo>
                    <a:lnTo>
                      <a:pt x="733" y="145"/>
                    </a:lnTo>
                    <a:lnTo>
                      <a:pt x="735" y="151"/>
                    </a:lnTo>
                    <a:lnTo>
                      <a:pt x="739" y="155"/>
                    </a:lnTo>
                    <a:lnTo>
                      <a:pt x="742" y="158"/>
                    </a:lnTo>
                    <a:lnTo>
                      <a:pt x="746" y="163"/>
                    </a:lnTo>
                    <a:lnTo>
                      <a:pt x="751" y="166"/>
                    </a:lnTo>
                    <a:lnTo>
                      <a:pt x="755" y="168"/>
                    </a:lnTo>
                    <a:lnTo>
                      <a:pt x="759" y="171"/>
                    </a:lnTo>
                    <a:lnTo>
                      <a:pt x="770" y="174"/>
                    </a:lnTo>
                    <a:lnTo>
                      <a:pt x="781" y="175"/>
                    </a:lnTo>
                    <a:lnTo>
                      <a:pt x="792" y="174"/>
                    </a:lnTo>
                    <a:lnTo>
                      <a:pt x="801" y="172"/>
                    </a:lnTo>
                    <a:lnTo>
                      <a:pt x="811" y="167"/>
                    </a:lnTo>
                    <a:lnTo>
                      <a:pt x="820" y="161"/>
                    </a:lnTo>
                    <a:lnTo>
                      <a:pt x="824" y="156"/>
                    </a:lnTo>
                    <a:lnTo>
                      <a:pt x="827" y="152"/>
                    </a:lnTo>
                    <a:lnTo>
                      <a:pt x="831" y="146"/>
                    </a:lnTo>
                    <a:lnTo>
                      <a:pt x="833" y="141"/>
                    </a:lnTo>
                    <a:lnTo>
                      <a:pt x="835" y="135"/>
                    </a:lnTo>
                    <a:lnTo>
                      <a:pt x="837" y="128"/>
                    </a:lnTo>
                    <a:lnTo>
                      <a:pt x="838" y="120"/>
                    </a:lnTo>
                    <a:lnTo>
                      <a:pt x="838" y="113"/>
                    </a:lnTo>
                    <a:lnTo>
                      <a:pt x="837" y="99"/>
                    </a:lnTo>
                    <a:lnTo>
                      <a:pt x="834" y="88"/>
                    </a:lnTo>
                    <a:lnTo>
                      <a:pt x="832" y="83"/>
                    </a:lnTo>
                    <a:lnTo>
                      <a:pt x="829" y="78"/>
                    </a:lnTo>
                    <a:lnTo>
                      <a:pt x="826" y="73"/>
                    </a:lnTo>
                    <a:lnTo>
                      <a:pt x="823" y="69"/>
                    </a:lnTo>
                    <a:lnTo>
                      <a:pt x="819" y="65"/>
                    </a:lnTo>
                    <a:lnTo>
                      <a:pt x="815" y="61"/>
                    </a:lnTo>
                    <a:lnTo>
                      <a:pt x="810" y="59"/>
                    </a:lnTo>
                    <a:lnTo>
                      <a:pt x="806" y="57"/>
                    </a:lnTo>
                    <a:lnTo>
                      <a:pt x="800" y="55"/>
                    </a:lnTo>
                    <a:lnTo>
                      <a:pt x="795" y="54"/>
                    </a:lnTo>
                    <a:lnTo>
                      <a:pt x="789" y="52"/>
                    </a:lnTo>
                    <a:lnTo>
                      <a:pt x="783" y="52"/>
                    </a:lnTo>
                    <a:close/>
                    <a:moveTo>
                      <a:pt x="783" y="68"/>
                    </a:moveTo>
                    <a:lnTo>
                      <a:pt x="787" y="68"/>
                    </a:lnTo>
                    <a:lnTo>
                      <a:pt x="792" y="69"/>
                    </a:lnTo>
                    <a:lnTo>
                      <a:pt x="795" y="70"/>
                    </a:lnTo>
                    <a:lnTo>
                      <a:pt x="798" y="73"/>
                    </a:lnTo>
                    <a:lnTo>
                      <a:pt x="805" y="77"/>
                    </a:lnTo>
                    <a:lnTo>
                      <a:pt x="809" y="84"/>
                    </a:lnTo>
                    <a:lnTo>
                      <a:pt x="812" y="90"/>
                    </a:lnTo>
                    <a:lnTo>
                      <a:pt x="815" y="98"/>
                    </a:lnTo>
                    <a:lnTo>
                      <a:pt x="816" y="106"/>
                    </a:lnTo>
                    <a:lnTo>
                      <a:pt x="816" y="114"/>
                    </a:lnTo>
                    <a:lnTo>
                      <a:pt x="816" y="123"/>
                    </a:lnTo>
                    <a:lnTo>
                      <a:pt x="814" y="132"/>
                    </a:lnTo>
                    <a:lnTo>
                      <a:pt x="811" y="139"/>
                    </a:lnTo>
                    <a:lnTo>
                      <a:pt x="807" y="146"/>
                    </a:lnTo>
                    <a:lnTo>
                      <a:pt x="802" y="152"/>
                    </a:lnTo>
                    <a:lnTo>
                      <a:pt x="796" y="156"/>
                    </a:lnTo>
                    <a:lnTo>
                      <a:pt x="789" y="158"/>
                    </a:lnTo>
                    <a:lnTo>
                      <a:pt x="782" y="159"/>
                    </a:lnTo>
                    <a:lnTo>
                      <a:pt x="775" y="158"/>
                    </a:lnTo>
                    <a:lnTo>
                      <a:pt x="768" y="156"/>
                    </a:lnTo>
                    <a:lnTo>
                      <a:pt x="762" y="152"/>
                    </a:lnTo>
                    <a:lnTo>
                      <a:pt x="757" y="146"/>
                    </a:lnTo>
                    <a:lnTo>
                      <a:pt x="753" y="139"/>
                    </a:lnTo>
                    <a:lnTo>
                      <a:pt x="751" y="132"/>
                    </a:lnTo>
                    <a:lnTo>
                      <a:pt x="748" y="123"/>
                    </a:lnTo>
                    <a:lnTo>
                      <a:pt x="747" y="114"/>
                    </a:lnTo>
                    <a:lnTo>
                      <a:pt x="748" y="105"/>
                    </a:lnTo>
                    <a:lnTo>
                      <a:pt x="750" y="97"/>
                    </a:lnTo>
                    <a:lnTo>
                      <a:pt x="753" y="89"/>
                    </a:lnTo>
                    <a:lnTo>
                      <a:pt x="756" y="83"/>
                    </a:lnTo>
                    <a:lnTo>
                      <a:pt x="760" y="77"/>
                    </a:lnTo>
                    <a:lnTo>
                      <a:pt x="767" y="73"/>
                    </a:lnTo>
                    <a:lnTo>
                      <a:pt x="774" y="69"/>
                    </a:lnTo>
                    <a:lnTo>
                      <a:pt x="783" y="68"/>
                    </a:lnTo>
                    <a:close/>
                    <a:moveTo>
                      <a:pt x="885" y="173"/>
                    </a:moveTo>
                    <a:lnTo>
                      <a:pt x="885" y="55"/>
                    </a:lnTo>
                    <a:lnTo>
                      <a:pt x="864" y="55"/>
                    </a:lnTo>
                    <a:lnTo>
                      <a:pt x="864" y="173"/>
                    </a:lnTo>
                    <a:lnTo>
                      <a:pt x="885" y="173"/>
                    </a:lnTo>
                    <a:close/>
                    <a:moveTo>
                      <a:pt x="875" y="8"/>
                    </a:moveTo>
                    <a:lnTo>
                      <a:pt x="869" y="9"/>
                    </a:lnTo>
                    <a:lnTo>
                      <a:pt x="865" y="12"/>
                    </a:lnTo>
                    <a:lnTo>
                      <a:pt x="863" y="17"/>
                    </a:lnTo>
                    <a:lnTo>
                      <a:pt x="862" y="21"/>
                    </a:lnTo>
                    <a:lnTo>
                      <a:pt x="863" y="27"/>
                    </a:lnTo>
                    <a:lnTo>
                      <a:pt x="865" y="31"/>
                    </a:lnTo>
                    <a:lnTo>
                      <a:pt x="869" y="34"/>
                    </a:lnTo>
                    <a:lnTo>
                      <a:pt x="874" y="35"/>
                    </a:lnTo>
                    <a:lnTo>
                      <a:pt x="880" y="34"/>
                    </a:lnTo>
                    <a:lnTo>
                      <a:pt x="883" y="31"/>
                    </a:lnTo>
                    <a:lnTo>
                      <a:pt x="887" y="27"/>
                    </a:lnTo>
                    <a:lnTo>
                      <a:pt x="888" y="21"/>
                    </a:lnTo>
                    <a:lnTo>
                      <a:pt x="887" y="17"/>
                    </a:lnTo>
                    <a:lnTo>
                      <a:pt x="883" y="12"/>
                    </a:lnTo>
                    <a:lnTo>
                      <a:pt x="880" y="9"/>
                    </a:lnTo>
                    <a:lnTo>
                      <a:pt x="875" y="8"/>
                    </a:lnTo>
                    <a:close/>
                    <a:moveTo>
                      <a:pt x="1001" y="173"/>
                    </a:moveTo>
                    <a:lnTo>
                      <a:pt x="1000" y="159"/>
                    </a:lnTo>
                    <a:lnTo>
                      <a:pt x="1000" y="144"/>
                    </a:lnTo>
                    <a:lnTo>
                      <a:pt x="1000" y="100"/>
                    </a:lnTo>
                    <a:lnTo>
                      <a:pt x="999" y="91"/>
                    </a:lnTo>
                    <a:lnTo>
                      <a:pt x="998" y="83"/>
                    </a:lnTo>
                    <a:lnTo>
                      <a:pt x="995" y="75"/>
                    </a:lnTo>
                    <a:lnTo>
                      <a:pt x="991" y="67"/>
                    </a:lnTo>
                    <a:lnTo>
                      <a:pt x="988" y="64"/>
                    </a:lnTo>
                    <a:lnTo>
                      <a:pt x="985" y="61"/>
                    </a:lnTo>
                    <a:lnTo>
                      <a:pt x="982" y="58"/>
                    </a:lnTo>
                    <a:lnTo>
                      <a:pt x="977" y="56"/>
                    </a:lnTo>
                    <a:lnTo>
                      <a:pt x="973" y="55"/>
                    </a:lnTo>
                    <a:lnTo>
                      <a:pt x="968" y="54"/>
                    </a:lnTo>
                    <a:lnTo>
                      <a:pt x="962" y="52"/>
                    </a:lnTo>
                    <a:lnTo>
                      <a:pt x="956" y="52"/>
                    </a:lnTo>
                    <a:lnTo>
                      <a:pt x="946" y="52"/>
                    </a:lnTo>
                    <a:lnTo>
                      <a:pt x="935" y="55"/>
                    </a:lnTo>
                    <a:lnTo>
                      <a:pt x="927" y="58"/>
                    </a:lnTo>
                    <a:lnTo>
                      <a:pt x="919" y="63"/>
                    </a:lnTo>
                    <a:lnTo>
                      <a:pt x="923" y="77"/>
                    </a:lnTo>
                    <a:lnTo>
                      <a:pt x="930" y="73"/>
                    </a:lnTo>
                    <a:lnTo>
                      <a:pt x="937" y="70"/>
                    </a:lnTo>
                    <a:lnTo>
                      <a:pt x="945" y="68"/>
                    </a:lnTo>
                    <a:lnTo>
                      <a:pt x="954" y="68"/>
                    </a:lnTo>
                    <a:lnTo>
                      <a:pt x="961" y="68"/>
                    </a:lnTo>
                    <a:lnTo>
                      <a:pt x="967" y="70"/>
                    </a:lnTo>
                    <a:lnTo>
                      <a:pt x="972" y="74"/>
                    </a:lnTo>
                    <a:lnTo>
                      <a:pt x="975" y="78"/>
                    </a:lnTo>
                    <a:lnTo>
                      <a:pt x="977" y="83"/>
                    </a:lnTo>
                    <a:lnTo>
                      <a:pt x="978" y="87"/>
                    </a:lnTo>
                    <a:lnTo>
                      <a:pt x="978" y="91"/>
                    </a:lnTo>
                    <a:lnTo>
                      <a:pt x="980" y="95"/>
                    </a:lnTo>
                    <a:lnTo>
                      <a:pt x="980" y="97"/>
                    </a:lnTo>
                    <a:lnTo>
                      <a:pt x="963" y="98"/>
                    </a:lnTo>
                    <a:lnTo>
                      <a:pt x="949" y="100"/>
                    </a:lnTo>
                    <a:lnTo>
                      <a:pt x="939" y="104"/>
                    </a:lnTo>
                    <a:lnTo>
                      <a:pt x="929" y="108"/>
                    </a:lnTo>
                    <a:lnTo>
                      <a:pt x="924" y="112"/>
                    </a:lnTo>
                    <a:lnTo>
                      <a:pt x="920" y="115"/>
                    </a:lnTo>
                    <a:lnTo>
                      <a:pt x="918" y="118"/>
                    </a:lnTo>
                    <a:lnTo>
                      <a:pt x="915" y="123"/>
                    </a:lnTo>
                    <a:lnTo>
                      <a:pt x="913" y="127"/>
                    </a:lnTo>
                    <a:lnTo>
                      <a:pt x="912" y="132"/>
                    </a:lnTo>
                    <a:lnTo>
                      <a:pt x="910" y="136"/>
                    </a:lnTo>
                    <a:lnTo>
                      <a:pt x="910" y="142"/>
                    </a:lnTo>
                    <a:lnTo>
                      <a:pt x="912" y="147"/>
                    </a:lnTo>
                    <a:lnTo>
                      <a:pt x="913" y="154"/>
                    </a:lnTo>
                    <a:lnTo>
                      <a:pt x="916" y="159"/>
                    </a:lnTo>
                    <a:lnTo>
                      <a:pt x="919" y="165"/>
                    </a:lnTo>
                    <a:lnTo>
                      <a:pt x="924" y="168"/>
                    </a:lnTo>
                    <a:lnTo>
                      <a:pt x="930" y="172"/>
                    </a:lnTo>
                    <a:lnTo>
                      <a:pt x="937" y="174"/>
                    </a:lnTo>
                    <a:lnTo>
                      <a:pt x="945" y="175"/>
                    </a:lnTo>
                    <a:lnTo>
                      <a:pt x="951" y="175"/>
                    </a:lnTo>
                    <a:lnTo>
                      <a:pt x="957" y="174"/>
                    </a:lnTo>
                    <a:lnTo>
                      <a:pt x="962" y="172"/>
                    </a:lnTo>
                    <a:lnTo>
                      <a:pt x="967" y="169"/>
                    </a:lnTo>
                    <a:lnTo>
                      <a:pt x="974" y="164"/>
                    </a:lnTo>
                    <a:lnTo>
                      <a:pt x="981" y="157"/>
                    </a:lnTo>
                    <a:lnTo>
                      <a:pt x="981" y="157"/>
                    </a:lnTo>
                    <a:lnTo>
                      <a:pt x="983" y="173"/>
                    </a:lnTo>
                    <a:lnTo>
                      <a:pt x="1001" y="173"/>
                    </a:lnTo>
                    <a:close/>
                    <a:moveTo>
                      <a:pt x="980" y="133"/>
                    </a:moveTo>
                    <a:lnTo>
                      <a:pt x="980" y="136"/>
                    </a:lnTo>
                    <a:lnTo>
                      <a:pt x="978" y="139"/>
                    </a:lnTo>
                    <a:lnTo>
                      <a:pt x="977" y="144"/>
                    </a:lnTo>
                    <a:lnTo>
                      <a:pt x="975" y="147"/>
                    </a:lnTo>
                    <a:lnTo>
                      <a:pt x="972" y="151"/>
                    </a:lnTo>
                    <a:lnTo>
                      <a:pt x="969" y="153"/>
                    </a:lnTo>
                    <a:lnTo>
                      <a:pt x="966" y="156"/>
                    </a:lnTo>
                    <a:lnTo>
                      <a:pt x="961" y="157"/>
                    </a:lnTo>
                    <a:lnTo>
                      <a:pt x="956" y="158"/>
                    </a:lnTo>
                    <a:lnTo>
                      <a:pt x="950" y="159"/>
                    </a:lnTo>
                    <a:lnTo>
                      <a:pt x="947" y="159"/>
                    </a:lnTo>
                    <a:lnTo>
                      <a:pt x="943" y="158"/>
                    </a:lnTo>
                    <a:lnTo>
                      <a:pt x="940" y="156"/>
                    </a:lnTo>
                    <a:lnTo>
                      <a:pt x="937" y="154"/>
                    </a:lnTo>
                    <a:lnTo>
                      <a:pt x="934" y="152"/>
                    </a:lnTo>
                    <a:lnTo>
                      <a:pt x="933" y="148"/>
                    </a:lnTo>
                    <a:lnTo>
                      <a:pt x="932" y="144"/>
                    </a:lnTo>
                    <a:lnTo>
                      <a:pt x="931" y="139"/>
                    </a:lnTo>
                    <a:lnTo>
                      <a:pt x="932" y="135"/>
                    </a:lnTo>
                    <a:lnTo>
                      <a:pt x="932" y="132"/>
                    </a:lnTo>
                    <a:lnTo>
                      <a:pt x="934" y="128"/>
                    </a:lnTo>
                    <a:lnTo>
                      <a:pt x="935" y="125"/>
                    </a:lnTo>
                    <a:lnTo>
                      <a:pt x="941" y="120"/>
                    </a:lnTo>
                    <a:lnTo>
                      <a:pt x="947" y="117"/>
                    </a:lnTo>
                    <a:lnTo>
                      <a:pt x="955" y="115"/>
                    </a:lnTo>
                    <a:lnTo>
                      <a:pt x="962" y="113"/>
                    </a:lnTo>
                    <a:lnTo>
                      <a:pt x="971" y="113"/>
                    </a:lnTo>
                    <a:lnTo>
                      <a:pt x="980" y="113"/>
                    </a:lnTo>
                    <a:lnTo>
                      <a:pt x="980" y="133"/>
                    </a:lnTo>
                    <a:close/>
                    <a:moveTo>
                      <a:pt x="1034" y="173"/>
                    </a:moveTo>
                    <a:lnTo>
                      <a:pt x="1054" y="173"/>
                    </a:lnTo>
                    <a:lnTo>
                      <a:pt x="1054" y="109"/>
                    </a:lnTo>
                    <a:lnTo>
                      <a:pt x="1054" y="105"/>
                    </a:lnTo>
                    <a:lnTo>
                      <a:pt x="1054" y="99"/>
                    </a:lnTo>
                    <a:lnTo>
                      <a:pt x="1056" y="94"/>
                    </a:lnTo>
                    <a:lnTo>
                      <a:pt x="1058" y="88"/>
                    </a:lnTo>
                    <a:lnTo>
                      <a:pt x="1061" y="84"/>
                    </a:lnTo>
                    <a:lnTo>
                      <a:pt x="1064" y="80"/>
                    </a:lnTo>
                    <a:lnTo>
                      <a:pt x="1068" y="77"/>
                    </a:lnTo>
                    <a:lnTo>
                      <a:pt x="1072" y="75"/>
                    </a:lnTo>
                    <a:lnTo>
                      <a:pt x="1077" y="73"/>
                    </a:lnTo>
                    <a:lnTo>
                      <a:pt x="1082" y="73"/>
                    </a:lnTo>
                    <a:lnTo>
                      <a:pt x="1086" y="73"/>
                    </a:lnTo>
                    <a:lnTo>
                      <a:pt x="1090" y="73"/>
                    </a:lnTo>
                    <a:lnTo>
                      <a:pt x="1090" y="52"/>
                    </a:lnTo>
                    <a:lnTo>
                      <a:pt x="1086" y="52"/>
                    </a:lnTo>
                    <a:lnTo>
                      <a:pt x="1083" y="52"/>
                    </a:lnTo>
                    <a:lnTo>
                      <a:pt x="1079" y="52"/>
                    </a:lnTo>
                    <a:lnTo>
                      <a:pt x="1074" y="54"/>
                    </a:lnTo>
                    <a:lnTo>
                      <a:pt x="1069" y="56"/>
                    </a:lnTo>
                    <a:lnTo>
                      <a:pt x="1065" y="59"/>
                    </a:lnTo>
                    <a:lnTo>
                      <a:pt x="1061" y="63"/>
                    </a:lnTo>
                    <a:lnTo>
                      <a:pt x="1057" y="67"/>
                    </a:lnTo>
                    <a:lnTo>
                      <a:pt x="1054" y="73"/>
                    </a:lnTo>
                    <a:lnTo>
                      <a:pt x="1052" y="78"/>
                    </a:lnTo>
                    <a:lnTo>
                      <a:pt x="1051" y="78"/>
                    </a:lnTo>
                    <a:lnTo>
                      <a:pt x="1051" y="55"/>
                    </a:lnTo>
                    <a:lnTo>
                      <a:pt x="1032" y="55"/>
                    </a:lnTo>
                    <a:lnTo>
                      <a:pt x="1032" y="64"/>
                    </a:lnTo>
                    <a:lnTo>
                      <a:pt x="1032" y="71"/>
                    </a:lnTo>
                    <a:lnTo>
                      <a:pt x="1034" y="81"/>
                    </a:lnTo>
                    <a:lnTo>
                      <a:pt x="1034" y="91"/>
                    </a:lnTo>
                    <a:lnTo>
                      <a:pt x="1034" y="173"/>
                    </a:lnTo>
                    <a:close/>
                    <a:moveTo>
                      <a:pt x="1242" y="173"/>
                    </a:moveTo>
                    <a:lnTo>
                      <a:pt x="1241" y="159"/>
                    </a:lnTo>
                    <a:lnTo>
                      <a:pt x="1240" y="144"/>
                    </a:lnTo>
                    <a:lnTo>
                      <a:pt x="1240" y="100"/>
                    </a:lnTo>
                    <a:lnTo>
                      <a:pt x="1240" y="91"/>
                    </a:lnTo>
                    <a:lnTo>
                      <a:pt x="1239" y="83"/>
                    </a:lnTo>
                    <a:lnTo>
                      <a:pt x="1236" y="75"/>
                    </a:lnTo>
                    <a:lnTo>
                      <a:pt x="1232" y="67"/>
                    </a:lnTo>
                    <a:lnTo>
                      <a:pt x="1229" y="64"/>
                    </a:lnTo>
                    <a:lnTo>
                      <a:pt x="1226" y="61"/>
                    </a:lnTo>
                    <a:lnTo>
                      <a:pt x="1223" y="58"/>
                    </a:lnTo>
                    <a:lnTo>
                      <a:pt x="1218" y="56"/>
                    </a:lnTo>
                    <a:lnTo>
                      <a:pt x="1214" y="55"/>
                    </a:lnTo>
                    <a:lnTo>
                      <a:pt x="1209" y="54"/>
                    </a:lnTo>
                    <a:lnTo>
                      <a:pt x="1203" y="52"/>
                    </a:lnTo>
                    <a:lnTo>
                      <a:pt x="1197" y="52"/>
                    </a:lnTo>
                    <a:lnTo>
                      <a:pt x="1186" y="52"/>
                    </a:lnTo>
                    <a:lnTo>
                      <a:pt x="1176" y="55"/>
                    </a:lnTo>
                    <a:lnTo>
                      <a:pt x="1167" y="58"/>
                    </a:lnTo>
                    <a:lnTo>
                      <a:pt x="1160" y="63"/>
                    </a:lnTo>
                    <a:lnTo>
                      <a:pt x="1164" y="77"/>
                    </a:lnTo>
                    <a:lnTo>
                      <a:pt x="1171" y="73"/>
                    </a:lnTo>
                    <a:lnTo>
                      <a:pt x="1178" y="70"/>
                    </a:lnTo>
                    <a:lnTo>
                      <a:pt x="1186" y="68"/>
                    </a:lnTo>
                    <a:lnTo>
                      <a:pt x="1193" y="68"/>
                    </a:lnTo>
                    <a:lnTo>
                      <a:pt x="1202" y="68"/>
                    </a:lnTo>
                    <a:lnTo>
                      <a:pt x="1207" y="70"/>
                    </a:lnTo>
                    <a:lnTo>
                      <a:pt x="1213" y="74"/>
                    </a:lnTo>
                    <a:lnTo>
                      <a:pt x="1216" y="78"/>
                    </a:lnTo>
                    <a:lnTo>
                      <a:pt x="1218" y="83"/>
                    </a:lnTo>
                    <a:lnTo>
                      <a:pt x="1219" y="87"/>
                    </a:lnTo>
                    <a:lnTo>
                      <a:pt x="1219" y="91"/>
                    </a:lnTo>
                    <a:lnTo>
                      <a:pt x="1219" y="95"/>
                    </a:lnTo>
                    <a:lnTo>
                      <a:pt x="1219" y="97"/>
                    </a:lnTo>
                    <a:lnTo>
                      <a:pt x="1204" y="98"/>
                    </a:lnTo>
                    <a:lnTo>
                      <a:pt x="1190" y="100"/>
                    </a:lnTo>
                    <a:lnTo>
                      <a:pt x="1178" y="104"/>
                    </a:lnTo>
                    <a:lnTo>
                      <a:pt x="1169" y="108"/>
                    </a:lnTo>
                    <a:lnTo>
                      <a:pt x="1165" y="112"/>
                    </a:lnTo>
                    <a:lnTo>
                      <a:pt x="1161" y="115"/>
                    </a:lnTo>
                    <a:lnTo>
                      <a:pt x="1158" y="118"/>
                    </a:lnTo>
                    <a:lnTo>
                      <a:pt x="1156" y="123"/>
                    </a:lnTo>
                    <a:lnTo>
                      <a:pt x="1153" y="127"/>
                    </a:lnTo>
                    <a:lnTo>
                      <a:pt x="1152" y="132"/>
                    </a:lnTo>
                    <a:lnTo>
                      <a:pt x="1151" y="136"/>
                    </a:lnTo>
                    <a:lnTo>
                      <a:pt x="1151" y="142"/>
                    </a:lnTo>
                    <a:lnTo>
                      <a:pt x="1151" y="147"/>
                    </a:lnTo>
                    <a:lnTo>
                      <a:pt x="1153" y="154"/>
                    </a:lnTo>
                    <a:lnTo>
                      <a:pt x="1157" y="159"/>
                    </a:lnTo>
                    <a:lnTo>
                      <a:pt x="1160" y="165"/>
                    </a:lnTo>
                    <a:lnTo>
                      <a:pt x="1165" y="168"/>
                    </a:lnTo>
                    <a:lnTo>
                      <a:pt x="1171" y="172"/>
                    </a:lnTo>
                    <a:lnTo>
                      <a:pt x="1178" y="174"/>
                    </a:lnTo>
                    <a:lnTo>
                      <a:pt x="1186" y="175"/>
                    </a:lnTo>
                    <a:lnTo>
                      <a:pt x="1192" y="175"/>
                    </a:lnTo>
                    <a:lnTo>
                      <a:pt x="1198" y="174"/>
                    </a:lnTo>
                    <a:lnTo>
                      <a:pt x="1203" y="172"/>
                    </a:lnTo>
                    <a:lnTo>
                      <a:pt x="1207" y="169"/>
                    </a:lnTo>
                    <a:lnTo>
                      <a:pt x="1215" y="164"/>
                    </a:lnTo>
                    <a:lnTo>
                      <a:pt x="1221" y="157"/>
                    </a:lnTo>
                    <a:lnTo>
                      <a:pt x="1221" y="157"/>
                    </a:lnTo>
                    <a:lnTo>
                      <a:pt x="1224" y="173"/>
                    </a:lnTo>
                    <a:lnTo>
                      <a:pt x="1242" y="173"/>
                    </a:lnTo>
                    <a:close/>
                    <a:moveTo>
                      <a:pt x="1220" y="133"/>
                    </a:moveTo>
                    <a:lnTo>
                      <a:pt x="1220" y="136"/>
                    </a:lnTo>
                    <a:lnTo>
                      <a:pt x="1219" y="139"/>
                    </a:lnTo>
                    <a:lnTo>
                      <a:pt x="1217" y="144"/>
                    </a:lnTo>
                    <a:lnTo>
                      <a:pt x="1215" y="147"/>
                    </a:lnTo>
                    <a:lnTo>
                      <a:pt x="1213" y="151"/>
                    </a:lnTo>
                    <a:lnTo>
                      <a:pt x="1210" y="153"/>
                    </a:lnTo>
                    <a:lnTo>
                      <a:pt x="1206" y="156"/>
                    </a:lnTo>
                    <a:lnTo>
                      <a:pt x="1202" y="157"/>
                    </a:lnTo>
                    <a:lnTo>
                      <a:pt x="1197" y="158"/>
                    </a:lnTo>
                    <a:lnTo>
                      <a:pt x="1191" y="159"/>
                    </a:lnTo>
                    <a:lnTo>
                      <a:pt x="1188" y="159"/>
                    </a:lnTo>
                    <a:lnTo>
                      <a:pt x="1184" y="158"/>
                    </a:lnTo>
                    <a:lnTo>
                      <a:pt x="1180" y="156"/>
                    </a:lnTo>
                    <a:lnTo>
                      <a:pt x="1178" y="154"/>
                    </a:lnTo>
                    <a:lnTo>
                      <a:pt x="1175" y="152"/>
                    </a:lnTo>
                    <a:lnTo>
                      <a:pt x="1174" y="148"/>
                    </a:lnTo>
                    <a:lnTo>
                      <a:pt x="1173" y="144"/>
                    </a:lnTo>
                    <a:lnTo>
                      <a:pt x="1172" y="139"/>
                    </a:lnTo>
                    <a:lnTo>
                      <a:pt x="1172" y="135"/>
                    </a:lnTo>
                    <a:lnTo>
                      <a:pt x="1173" y="132"/>
                    </a:lnTo>
                    <a:lnTo>
                      <a:pt x="1174" y="128"/>
                    </a:lnTo>
                    <a:lnTo>
                      <a:pt x="1176" y="125"/>
                    </a:lnTo>
                    <a:lnTo>
                      <a:pt x="1182" y="120"/>
                    </a:lnTo>
                    <a:lnTo>
                      <a:pt x="1188" y="117"/>
                    </a:lnTo>
                    <a:lnTo>
                      <a:pt x="1196" y="115"/>
                    </a:lnTo>
                    <a:lnTo>
                      <a:pt x="1203" y="113"/>
                    </a:lnTo>
                    <a:lnTo>
                      <a:pt x="1212" y="113"/>
                    </a:lnTo>
                    <a:lnTo>
                      <a:pt x="1220" y="113"/>
                    </a:lnTo>
                    <a:lnTo>
                      <a:pt x="1220" y="133"/>
                    </a:lnTo>
                    <a:close/>
                    <a:moveTo>
                      <a:pt x="1345" y="173"/>
                    </a:moveTo>
                    <a:lnTo>
                      <a:pt x="1345" y="55"/>
                    </a:lnTo>
                    <a:lnTo>
                      <a:pt x="1324" y="55"/>
                    </a:lnTo>
                    <a:lnTo>
                      <a:pt x="1324" y="173"/>
                    </a:lnTo>
                    <a:lnTo>
                      <a:pt x="1345" y="173"/>
                    </a:lnTo>
                    <a:close/>
                    <a:moveTo>
                      <a:pt x="1334" y="8"/>
                    </a:moveTo>
                    <a:lnTo>
                      <a:pt x="1329" y="9"/>
                    </a:lnTo>
                    <a:lnTo>
                      <a:pt x="1325" y="12"/>
                    </a:lnTo>
                    <a:lnTo>
                      <a:pt x="1322" y="17"/>
                    </a:lnTo>
                    <a:lnTo>
                      <a:pt x="1321" y="21"/>
                    </a:lnTo>
                    <a:lnTo>
                      <a:pt x="1322" y="27"/>
                    </a:lnTo>
                    <a:lnTo>
                      <a:pt x="1325" y="31"/>
                    </a:lnTo>
                    <a:lnTo>
                      <a:pt x="1328" y="34"/>
                    </a:lnTo>
                    <a:lnTo>
                      <a:pt x="1334" y="35"/>
                    </a:lnTo>
                    <a:lnTo>
                      <a:pt x="1339" y="34"/>
                    </a:lnTo>
                    <a:lnTo>
                      <a:pt x="1344" y="31"/>
                    </a:lnTo>
                    <a:lnTo>
                      <a:pt x="1346" y="27"/>
                    </a:lnTo>
                    <a:lnTo>
                      <a:pt x="1347" y="21"/>
                    </a:lnTo>
                    <a:lnTo>
                      <a:pt x="1346" y="17"/>
                    </a:lnTo>
                    <a:lnTo>
                      <a:pt x="1344" y="12"/>
                    </a:lnTo>
                    <a:lnTo>
                      <a:pt x="1339" y="9"/>
                    </a:lnTo>
                    <a:lnTo>
                      <a:pt x="1334" y="8"/>
                    </a:lnTo>
                    <a:close/>
                    <a:moveTo>
                      <a:pt x="1379" y="173"/>
                    </a:moveTo>
                    <a:lnTo>
                      <a:pt x="1400" y="173"/>
                    </a:lnTo>
                    <a:lnTo>
                      <a:pt x="1400" y="102"/>
                    </a:lnTo>
                    <a:lnTo>
                      <a:pt x="1400" y="96"/>
                    </a:lnTo>
                    <a:lnTo>
                      <a:pt x="1401" y="91"/>
                    </a:lnTo>
                    <a:lnTo>
                      <a:pt x="1403" y="87"/>
                    </a:lnTo>
                    <a:lnTo>
                      <a:pt x="1405" y="84"/>
                    </a:lnTo>
                    <a:lnTo>
                      <a:pt x="1408" y="79"/>
                    </a:lnTo>
                    <a:lnTo>
                      <a:pt x="1412" y="76"/>
                    </a:lnTo>
                    <a:lnTo>
                      <a:pt x="1415" y="74"/>
                    </a:lnTo>
                    <a:lnTo>
                      <a:pt x="1419" y="71"/>
                    </a:lnTo>
                    <a:lnTo>
                      <a:pt x="1425" y="70"/>
                    </a:lnTo>
                    <a:lnTo>
                      <a:pt x="1429" y="70"/>
                    </a:lnTo>
                    <a:lnTo>
                      <a:pt x="1435" y="70"/>
                    </a:lnTo>
                    <a:lnTo>
                      <a:pt x="1442" y="73"/>
                    </a:lnTo>
                    <a:lnTo>
                      <a:pt x="1446" y="76"/>
                    </a:lnTo>
                    <a:lnTo>
                      <a:pt x="1449" y="80"/>
                    </a:lnTo>
                    <a:lnTo>
                      <a:pt x="1453" y="85"/>
                    </a:lnTo>
                    <a:lnTo>
                      <a:pt x="1454" y="91"/>
                    </a:lnTo>
                    <a:lnTo>
                      <a:pt x="1455" y="98"/>
                    </a:lnTo>
                    <a:lnTo>
                      <a:pt x="1456" y="105"/>
                    </a:lnTo>
                    <a:lnTo>
                      <a:pt x="1456" y="173"/>
                    </a:lnTo>
                    <a:lnTo>
                      <a:pt x="1476" y="173"/>
                    </a:lnTo>
                    <a:lnTo>
                      <a:pt x="1476" y="103"/>
                    </a:lnTo>
                    <a:lnTo>
                      <a:pt x="1476" y="95"/>
                    </a:lnTo>
                    <a:lnTo>
                      <a:pt x="1475" y="88"/>
                    </a:lnTo>
                    <a:lnTo>
                      <a:pt x="1474" y="83"/>
                    </a:lnTo>
                    <a:lnTo>
                      <a:pt x="1472" y="77"/>
                    </a:lnTo>
                    <a:lnTo>
                      <a:pt x="1468" y="68"/>
                    </a:lnTo>
                    <a:lnTo>
                      <a:pt x="1462" y="61"/>
                    </a:lnTo>
                    <a:lnTo>
                      <a:pt x="1456" y="57"/>
                    </a:lnTo>
                    <a:lnTo>
                      <a:pt x="1448" y="55"/>
                    </a:lnTo>
                    <a:lnTo>
                      <a:pt x="1442" y="52"/>
                    </a:lnTo>
                    <a:lnTo>
                      <a:pt x="1435" y="52"/>
                    </a:lnTo>
                    <a:lnTo>
                      <a:pt x="1429" y="52"/>
                    </a:lnTo>
                    <a:lnTo>
                      <a:pt x="1422" y="54"/>
                    </a:lnTo>
                    <a:lnTo>
                      <a:pt x="1417" y="56"/>
                    </a:lnTo>
                    <a:lnTo>
                      <a:pt x="1412" y="59"/>
                    </a:lnTo>
                    <a:lnTo>
                      <a:pt x="1407" y="63"/>
                    </a:lnTo>
                    <a:lnTo>
                      <a:pt x="1404" y="66"/>
                    </a:lnTo>
                    <a:lnTo>
                      <a:pt x="1401" y="70"/>
                    </a:lnTo>
                    <a:lnTo>
                      <a:pt x="1399" y="74"/>
                    </a:lnTo>
                    <a:lnTo>
                      <a:pt x="1398" y="74"/>
                    </a:lnTo>
                    <a:lnTo>
                      <a:pt x="1396" y="55"/>
                    </a:lnTo>
                    <a:lnTo>
                      <a:pt x="1378" y="55"/>
                    </a:lnTo>
                    <a:lnTo>
                      <a:pt x="1379" y="69"/>
                    </a:lnTo>
                    <a:lnTo>
                      <a:pt x="1379" y="87"/>
                    </a:lnTo>
                    <a:lnTo>
                      <a:pt x="1379" y="173"/>
                    </a:lnTo>
                    <a:close/>
                    <a:moveTo>
                      <a:pt x="1588" y="0"/>
                    </a:moveTo>
                    <a:lnTo>
                      <a:pt x="1588" y="70"/>
                    </a:lnTo>
                    <a:lnTo>
                      <a:pt x="1588" y="70"/>
                    </a:lnTo>
                    <a:lnTo>
                      <a:pt x="1585" y="67"/>
                    </a:lnTo>
                    <a:lnTo>
                      <a:pt x="1582" y="64"/>
                    </a:lnTo>
                    <a:lnTo>
                      <a:pt x="1579" y="60"/>
                    </a:lnTo>
                    <a:lnTo>
                      <a:pt x="1575" y="57"/>
                    </a:lnTo>
                    <a:lnTo>
                      <a:pt x="1570" y="55"/>
                    </a:lnTo>
                    <a:lnTo>
                      <a:pt x="1565" y="54"/>
                    </a:lnTo>
                    <a:lnTo>
                      <a:pt x="1560" y="52"/>
                    </a:lnTo>
                    <a:lnTo>
                      <a:pt x="1553" y="52"/>
                    </a:lnTo>
                    <a:lnTo>
                      <a:pt x="1548" y="52"/>
                    </a:lnTo>
                    <a:lnTo>
                      <a:pt x="1542" y="54"/>
                    </a:lnTo>
                    <a:lnTo>
                      <a:pt x="1538" y="55"/>
                    </a:lnTo>
                    <a:lnTo>
                      <a:pt x="1533" y="57"/>
                    </a:lnTo>
                    <a:lnTo>
                      <a:pt x="1524" y="61"/>
                    </a:lnTo>
                    <a:lnTo>
                      <a:pt x="1516" y="69"/>
                    </a:lnTo>
                    <a:lnTo>
                      <a:pt x="1513" y="74"/>
                    </a:lnTo>
                    <a:lnTo>
                      <a:pt x="1510" y="78"/>
                    </a:lnTo>
                    <a:lnTo>
                      <a:pt x="1508" y="84"/>
                    </a:lnTo>
                    <a:lnTo>
                      <a:pt x="1506" y="89"/>
                    </a:lnTo>
                    <a:lnTo>
                      <a:pt x="1503" y="95"/>
                    </a:lnTo>
                    <a:lnTo>
                      <a:pt x="1502" y="102"/>
                    </a:lnTo>
                    <a:lnTo>
                      <a:pt x="1502" y="108"/>
                    </a:lnTo>
                    <a:lnTo>
                      <a:pt x="1501" y="115"/>
                    </a:lnTo>
                    <a:lnTo>
                      <a:pt x="1502" y="128"/>
                    </a:lnTo>
                    <a:lnTo>
                      <a:pt x="1506" y="139"/>
                    </a:lnTo>
                    <a:lnTo>
                      <a:pt x="1510" y="149"/>
                    </a:lnTo>
                    <a:lnTo>
                      <a:pt x="1515" y="158"/>
                    </a:lnTo>
                    <a:lnTo>
                      <a:pt x="1523" y="166"/>
                    </a:lnTo>
                    <a:lnTo>
                      <a:pt x="1531" y="171"/>
                    </a:lnTo>
                    <a:lnTo>
                      <a:pt x="1536" y="173"/>
                    </a:lnTo>
                    <a:lnTo>
                      <a:pt x="1540" y="174"/>
                    </a:lnTo>
                    <a:lnTo>
                      <a:pt x="1545" y="175"/>
                    </a:lnTo>
                    <a:lnTo>
                      <a:pt x="1551" y="175"/>
                    </a:lnTo>
                    <a:lnTo>
                      <a:pt x="1557" y="175"/>
                    </a:lnTo>
                    <a:lnTo>
                      <a:pt x="1564" y="173"/>
                    </a:lnTo>
                    <a:lnTo>
                      <a:pt x="1569" y="172"/>
                    </a:lnTo>
                    <a:lnTo>
                      <a:pt x="1575" y="168"/>
                    </a:lnTo>
                    <a:lnTo>
                      <a:pt x="1579" y="165"/>
                    </a:lnTo>
                    <a:lnTo>
                      <a:pt x="1583" y="162"/>
                    </a:lnTo>
                    <a:lnTo>
                      <a:pt x="1587" y="157"/>
                    </a:lnTo>
                    <a:lnTo>
                      <a:pt x="1590" y="152"/>
                    </a:lnTo>
                    <a:lnTo>
                      <a:pt x="1590" y="152"/>
                    </a:lnTo>
                    <a:lnTo>
                      <a:pt x="1591" y="173"/>
                    </a:lnTo>
                    <a:lnTo>
                      <a:pt x="1609" y="173"/>
                    </a:lnTo>
                    <a:lnTo>
                      <a:pt x="1608" y="158"/>
                    </a:lnTo>
                    <a:lnTo>
                      <a:pt x="1608" y="142"/>
                    </a:lnTo>
                    <a:lnTo>
                      <a:pt x="1608" y="0"/>
                    </a:lnTo>
                    <a:lnTo>
                      <a:pt x="1588" y="0"/>
                    </a:lnTo>
                    <a:close/>
                    <a:moveTo>
                      <a:pt x="1588" y="123"/>
                    </a:moveTo>
                    <a:lnTo>
                      <a:pt x="1588" y="128"/>
                    </a:lnTo>
                    <a:lnTo>
                      <a:pt x="1587" y="133"/>
                    </a:lnTo>
                    <a:lnTo>
                      <a:pt x="1584" y="138"/>
                    </a:lnTo>
                    <a:lnTo>
                      <a:pt x="1582" y="143"/>
                    </a:lnTo>
                    <a:lnTo>
                      <a:pt x="1579" y="147"/>
                    </a:lnTo>
                    <a:lnTo>
                      <a:pt x="1576" y="151"/>
                    </a:lnTo>
                    <a:lnTo>
                      <a:pt x="1571" y="154"/>
                    </a:lnTo>
                    <a:lnTo>
                      <a:pt x="1566" y="156"/>
                    </a:lnTo>
                    <a:lnTo>
                      <a:pt x="1562" y="157"/>
                    </a:lnTo>
                    <a:lnTo>
                      <a:pt x="1556" y="158"/>
                    </a:lnTo>
                    <a:lnTo>
                      <a:pt x="1549" y="157"/>
                    </a:lnTo>
                    <a:lnTo>
                      <a:pt x="1541" y="154"/>
                    </a:lnTo>
                    <a:lnTo>
                      <a:pt x="1536" y="151"/>
                    </a:lnTo>
                    <a:lnTo>
                      <a:pt x="1531" y="145"/>
                    </a:lnTo>
                    <a:lnTo>
                      <a:pt x="1527" y="138"/>
                    </a:lnTo>
                    <a:lnTo>
                      <a:pt x="1525" y="132"/>
                    </a:lnTo>
                    <a:lnTo>
                      <a:pt x="1523" y="123"/>
                    </a:lnTo>
                    <a:lnTo>
                      <a:pt x="1523" y="114"/>
                    </a:lnTo>
                    <a:lnTo>
                      <a:pt x="1523" y="105"/>
                    </a:lnTo>
                    <a:lnTo>
                      <a:pt x="1525" y="96"/>
                    </a:lnTo>
                    <a:lnTo>
                      <a:pt x="1528" y="88"/>
                    </a:lnTo>
                    <a:lnTo>
                      <a:pt x="1531" y="81"/>
                    </a:lnTo>
                    <a:lnTo>
                      <a:pt x="1537" y="76"/>
                    </a:lnTo>
                    <a:lnTo>
                      <a:pt x="1542" y="73"/>
                    </a:lnTo>
                    <a:lnTo>
                      <a:pt x="1549" y="69"/>
                    </a:lnTo>
                    <a:lnTo>
                      <a:pt x="1556" y="69"/>
                    </a:lnTo>
                    <a:lnTo>
                      <a:pt x="1563" y="69"/>
                    </a:lnTo>
                    <a:lnTo>
                      <a:pt x="1567" y="70"/>
                    </a:lnTo>
                    <a:lnTo>
                      <a:pt x="1572" y="73"/>
                    </a:lnTo>
                    <a:lnTo>
                      <a:pt x="1577" y="76"/>
                    </a:lnTo>
                    <a:lnTo>
                      <a:pt x="1580" y="79"/>
                    </a:lnTo>
                    <a:lnTo>
                      <a:pt x="1583" y="84"/>
                    </a:lnTo>
                    <a:lnTo>
                      <a:pt x="1585" y="88"/>
                    </a:lnTo>
                    <a:lnTo>
                      <a:pt x="1587" y="94"/>
                    </a:lnTo>
                    <a:lnTo>
                      <a:pt x="1588" y="98"/>
                    </a:lnTo>
                    <a:lnTo>
                      <a:pt x="1588" y="103"/>
                    </a:lnTo>
                    <a:lnTo>
                      <a:pt x="1588" y="123"/>
                    </a:lnTo>
                    <a:close/>
                    <a:moveTo>
                      <a:pt x="1739" y="55"/>
                    </a:moveTo>
                    <a:lnTo>
                      <a:pt x="1717" y="55"/>
                    </a:lnTo>
                    <a:lnTo>
                      <a:pt x="1717" y="127"/>
                    </a:lnTo>
                    <a:lnTo>
                      <a:pt x="1717" y="133"/>
                    </a:lnTo>
                    <a:lnTo>
                      <a:pt x="1716" y="138"/>
                    </a:lnTo>
                    <a:lnTo>
                      <a:pt x="1712" y="145"/>
                    </a:lnTo>
                    <a:lnTo>
                      <a:pt x="1705" y="152"/>
                    </a:lnTo>
                    <a:lnTo>
                      <a:pt x="1702" y="154"/>
                    </a:lnTo>
                    <a:lnTo>
                      <a:pt x="1698" y="156"/>
                    </a:lnTo>
                    <a:lnTo>
                      <a:pt x="1693" y="157"/>
                    </a:lnTo>
                    <a:lnTo>
                      <a:pt x="1688" y="157"/>
                    </a:lnTo>
                    <a:lnTo>
                      <a:pt x="1682" y="156"/>
                    </a:lnTo>
                    <a:lnTo>
                      <a:pt x="1676" y="155"/>
                    </a:lnTo>
                    <a:lnTo>
                      <a:pt x="1672" y="152"/>
                    </a:lnTo>
                    <a:lnTo>
                      <a:pt x="1669" y="147"/>
                    </a:lnTo>
                    <a:lnTo>
                      <a:pt x="1666" y="142"/>
                    </a:lnTo>
                    <a:lnTo>
                      <a:pt x="1664" y="135"/>
                    </a:lnTo>
                    <a:lnTo>
                      <a:pt x="1663" y="128"/>
                    </a:lnTo>
                    <a:lnTo>
                      <a:pt x="1663" y="119"/>
                    </a:lnTo>
                    <a:lnTo>
                      <a:pt x="1663" y="55"/>
                    </a:lnTo>
                    <a:lnTo>
                      <a:pt x="1642" y="55"/>
                    </a:lnTo>
                    <a:lnTo>
                      <a:pt x="1642" y="124"/>
                    </a:lnTo>
                    <a:lnTo>
                      <a:pt x="1643" y="137"/>
                    </a:lnTo>
                    <a:lnTo>
                      <a:pt x="1646" y="149"/>
                    </a:lnTo>
                    <a:lnTo>
                      <a:pt x="1650" y="158"/>
                    </a:lnTo>
                    <a:lnTo>
                      <a:pt x="1655" y="165"/>
                    </a:lnTo>
                    <a:lnTo>
                      <a:pt x="1661" y="169"/>
                    </a:lnTo>
                    <a:lnTo>
                      <a:pt x="1668" y="173"/>
                    </a:lnTo>
                    <a:lnTo>
                      <a:pt x="1675" y="175"/>
                    </a:lnTo>
                    <a:lnTo>
                      <a:pt x="1682" y="175"/>
                    </a:lnTo>
                    <a:lnTo>
                      <a:pt x="1689" y="175"/>
                    </a:lnTo>
                    <a:lnTo>
                      <a:pt x="1696" y="173"/>
                    </a:lnTo>
                    <a:lnTo>
                      <a:pt x="1701" y="171"/>
                    </a:lnTo>
                    <a:lnTo>
                      <a:pt x="1706" y="167"/>
                    </a:lnTo>
                    <a:lnTo>
                      <a:pt x="1714" y="161"/>
                    </a:lnTo>
                    <a:lnTo>
                      <a:pt x="1719" y="153"/>
                    </a:lnTo>
                    <a:lnTo>
                      <a:pt x="1719" y="153"/>
                    </a:lnTo>
                    <a:lnTo>
                      <a:pt x="1720" y="173"/>
                    </a:lnTo>
                    <a:lnTo>
                      <a:pt x="1739" y="173"/>
                    </a:lnTo>
                    <a:lnTo>
                      <a:pt x="1739" y="157"/>
                    </a:lnTo>
                    <a:lnTo>
                      <a:pt x="1739" y="141"/>
                    </a:lnTo>
                    <a:lnTo>
                      <a:pt x="1739" y="55"/>
                    </a:lnTo>
                    <a:close/>
                    <a:moveTo>
                      <a:pt x="1701" y="3"/>
                    </a:moveTo>
                    <a:lnTo>
                      <a:pt x="1680" y="39"/>
                    </a:lnTo>
                    <a:lnTo>
                      <a:pt x="1696" y="39"/>
                    </a:lnTo>
                    <a:lnTo>
                      <a:pt x="1724" y="3"/>
                    </a:lnTo>
                    <a:lnTo>
                      <a:pt x="1701" y="3"/>
                    </a:lnTo>
                    <a:close/>
                    <a:moveTo>
                      <a:pt x="1765" y="167"/>
                    </a:moveTo>
                    <a:lnTo>
                      <a:pt x="1771" y="171"/>
                    </a:lnTo>
                    <a:lnTo>
                      <a:pt x="1779" y="173"/>
                    </a:lnTo>
                    <a:lnTo>
                      <a:pt x="1787" y="174"/>
                    </a:lnTo>
                    <a:lnTo>
                      <a:pt x="1797" y="175"/>
                    </a:lnTo>
                    <a:lnTo>
                      <a:pt x="1807" y="174"/>
                    </a:lnTo>
                    <a:lnTo>
                      <a:pt x="1814" y="172"/>
                    </a:lnTo>
                    <a:lnTo>
                      <a:pt x="1822" y="169"/>
                    </a:lnTo>
                    <a:lnTo>
                      <a:pt x="1828" y="165"/>
                    </a:lnTo>
                    <a:lnTo>
                      <a:pt x="1833" y="159"/>
                    </a:lnTo>
                    <a:lnTo>
                      <a:pt x="1837" y="154"/>
                    </a:lnTo>
                    <a:lnTo>
                      <a:pt x="1839" y="147"/>
                    </a:lnTo>
                    <a:lnTo>
                      <a:pt x="1839" y="139"/>
                    </a:lnTo>
                    <a:lnTo>
                      <a:pt x="1839" y="134"/>
                    </a:lnTo>
                    <a:lnTo>
                      <a:pt x="1837" y="128"/>
                    </a:lnTo>
                    <a:lnTo>
                      <a:pt x="1835" y="123"/>
                    </a:lnTo>
                    <a:lnTo>
                      <a:pt x="1832" y="118"/>
                    </a:lnTo>
                    <a:lnTo>
                      <a:pt x="1827" y="114"/>
                    </a:lnTo>
                    <a:lnTo>
                      <a:pt x="1823" y="110"/>
                    </a:lnTo>
                    <a:lnTo>
                      <a:pt x="1817" y="107"/>
                    </a:lnTo>
                    <a:lnTo>
                      <a:pt x="1809" y="104"/>
                    </a:lnTo>
                    <a:lnTo>
                      <a:pt x="1800" y="100"/>
                    </a:lnTo>
                    <a:lnTo>
                      <a:pt x="1793" y="96"/>
                    </a:lnTo>
                    <a:lnTo>
                      <a:pt x="1791" y="94"/>
                    </a:lnTo>
                    <a:lnTo>
                      <a:pt x="1790" y="90"/>
                    </a:lnTo>
                    <a:lnTo>
                      <a:pt x="1788" y="87"/>
                    </a:lnTo>
                    <a:lnTo>
                      <a:pt x="1787" y="84"/>
                    </a:lnTo>
                    <a:lnTo>
                      <a:pt x="1788" y="81"/>
                    </a:lnTo>
                    <a:lnTo>
                      <a:pt x="1790" y="78"/>
                    </a:lnTo>
                    <a:lnTo>
                      <a:pt x="1791" y="75"/>
                    </a:lnTo>
                    <a:lnTo>
                      <a:pt x="1793" y="73"/>
                    </a:lnTo>
                    <a:lnTo>
                      <a:pt x="1795" y="70"/>
                    </a:lnTo>
                    <a:lnTo>
                      <a:pt x="1799" y="69"/>
                    </a:lnTo>
                    <a:lnTo>
                      <a:pt x="1803" y="68"/>
                    </a:lnTo>
                    <a:lnTo>
                      <a:pt x="1807" y="68"/>
                    </a:lnTo>
                    <a:lnTo>
                      <a:pt x="1814" y="69"/>
                    </a:lnTo>
                    <a:lnTo>
                      <a:pt x="1821" y="70"/>
                    </a:lnTo>
                    <a:lnTo>
                      <a:pt x="1826" y="73"/>
                    </a:lnTo>
                    <a:lnTo>
                      <a:pt x="1831" y="75"/>
                    </a:lnTo>
                    <a:lnTo>
                      <a:pt x="1835" y="59"/>
                    </a:lnTo>
                    <a:lnTo>
                      <a:pt x="1830" y="57"/>
                    </a:lnTo>
                    <a:lnTo>
                      <a:pt x="1823" y="55"/>
                    </a:lnTo>
                    <a:lnTo>
                      <a:pt x="1815" y="52"/>
                    </a:lnTo>
                    <a:lnTo>
                      <a:pt x="1808" y="52"/>
                    </a:lnTo>
                    <a:lnTo>
                      <a:pt x="1798" y="52"/>
                    </a:lnTo>
                    <a:lnTo>
                      <a:pt x="1791" y="55"/>
                    </a:lnTo>
                    <a:lnTo>
                      <a:pt x="1784" y="58"/>
                    </a:lnTo>
                    <a:lnTo>
                      <a:pt x="1779" y="63"/>
                    </a:lnTo>
                    <a:lnTo>
                      <a:pt x="1774" y="67"/>
                    </a:lnTo>
                    <a:lnTo>
                      <a:pt x="1771" y="74"/>
                    </a:lnTo>
                    <a:lnTo>
                      <a:pt x="1769" y="79"/>
                    </a:lnTo>
                    <a:lnTo>
                      <a:pt x="1768" y="87"/>
                    </a:lnTo>
                    <a:lnTo>
                      <a:pt x="1768" y="91"/>
                    </a:lnTo>
                    <a:lnTo>
                      <a:pt x="1770" y="97"/>
                    </a:lnTo>
                    <a:lnTo>
                      <a:pt x="1772" y="102"/>
                    </a:lnTo>
                    <a:lnTo>
                      <a:pt x="1776" y="106"/>
                    </a:lnTo>
                    <a:lnTo>
                      <a:pt x="1780" y="109"/>
                    </a:lnTo>
                    <a:lnTo>
                      <a:pt x="1785" y="114"/>
                    </a:lnTo>
                    <a:lnTo>
                      <a:pt x="1791" y="117"/>
                    </a:lnTo>
                    <a:lnTo>
                      <a:pt x="1798" y="119"/>
                    </a:lnTo>
                    <a:lnTo>
                      <a:pt x="1808" y="124"/>
                    </a:lnTo>
                    <a:lnTo>
                      <a:pt x="1814" y="129"/>
                    </a:lnTo>
                    <a:lnTo>
                      <a:pt x="1817" y="132"/>
                    </a:lnTo>
                    <a:lnTo>
                      <a:pt x="1819" y="135"/>
                    </a:lnTo>
                    <a:lnTo>
                      <a:pt x="1819" y="138"/>
                    </a:lnTo>
                    <a:lnTo>
                      <a:pt x="1820" y="142"/>
                    </a:lnTo>
                    <a:lnTo>
                      <a:pt x="1819" y="145"/>
                    </a:lnTo>
                    <a:lnTo>
                      <a:pt x="1818" y="148"/>
                    </a:lnTo>
                    <a:lnTo>
                      <a:pt x="1817" y="152"/>
                    </a:lnTo>
                    <a:lnTo>
                      <a:pt x="1814" y="154"/>
                    </a:lnTo>
                    <a:lnTo>
                      <a:pt x="1811" y="156"/>
                    </a:lnTo>
                    <a:lnTo>
                      <a:pt x="1807" y="157"/>
                    </a:lnTo>
                    <a:lnTo>
                      <a:pt x="1803" y="158"/>
                    </a:lnTo>
                    <a:lnTo>
                      <a:pt x="1797" y="159"/>
                    </a:lnTo>
                    <a:lnTo>
                      <a:pt x="1790" y="158"/>
                    </a:lnTo>
                    <a:lnTo>
                      <a:pt x="1782" y="156"/>
                    </a:lnTo>
                    <a:lnTo>
                      <a:pt x="1776" y="154"/>
                    </a:lnTo>
                    <a:lnTo>
                      <a:pt x="1770" y="151"/>
                    </a:lnTo>
                    <a:lnTo>
                      <a:pt x="1765" y="167"/>
                    </a:lnTo>
                    <a:close/>
                    <a:moveTo>
                      <a:pt x="1871" y="27"/>
                    </a:moveTo>
                    <a:lnTo>
                      <a:pt x="1871" y="55"/>
                    </a:lnTo>
                    <a:lnTo>
                      <a:pt x="1853" y="55"/>
                    </a:lnTo>
                    <a:lnTo>
                      <a:pt x="1853" y="71"/>
                    </a:lnTo>
                    <a:lnTo>
                      <a:pt x="1871" y="71"/>
                    </a:lnTo>
                    <a:lnTo>
                      <a:pt x="1871" y="135"/>
                    </a:lnTo>
                    <a:lnTo>
                      <a:pt x="1872" y="145"/>
                    </a:lnTo>
                    <a:lnTo>
                      <a:pt x="1873" y="154"/>
                    </a:lnTo>
                    <a:lnTo>
                      <a:pt x="1875" y="161"/>
                    </a:lnTo>
                    <a:lnTo>
                      <a:pt x="1879" y="166"/>
                    </a:lnTo>
                    <a:lnTo>
                      <a:pt x="1884" y="169"/>
                    </a:lnTo>
                    <a:lnTo>
                      <a:pt x="1888" y="173"/>
                    </a:lnTo>
                    <a:lnTo>
                      <a:pt x="1894" y="174"/>
                    </a:lnTo>
                    <a:lnTo>
                      <a:pt x="1901" y="175"/>
                    </a:lnTo>
                    <a:lnTo>
                      <a:pt x="1912" y="174"/>
                    </a:lnTo>
                    <a:lnTo>
                      <a:pt x="1919" y="172"/>
                    </a:lnTo>
                    <a:lnTo>
                      <a:pt x="1919" y="156"/>
                    </a:lnTo>
                    <a:lnTo>
                      <a:pt x="1914" y="157"/>
                    </a:lnTo>
                    <a:lnTo>
                      <a:pt x="1906" y="157"/>
                    </a:lnTo>
                    <a:lnTo>
                      <a:pt x="1903" y="157"/>
                    </a:lnTo>
                    <a:lnTo>
                      <a:pt x="1900" y="156"/>
                    </a:lnTo>
                    <a:lnTo>
                      <a:pt x="1896" y="154"/>
                    </a:lnTo>
                    <a:lnTo>
                      <a:pt x="1894" y="152"/>
                    </a:lnTo>
                    <a:lnTo>
                      <a:pt x="1893" y="148"/>
                    </a:lnTo>
                    <a:lnTo>
                      <a:pt x="1892" y="144"/>
                    </a:lnTo>
                    <a:lnTo>
                      <a:pt x="1891" y="139"/>
                    </a:lnTo>
                    <a:lnTo>
                      <a:pt x="1891" y="135"/>
                    </a:lnTo>
                    <a:lnTo>
                      <a:pt x="1891" y="71"/>
                    </a:lnTo>
                    <a:lnTo>
                      <a:pt x="1921" y="71"/>
                    </a:lnTo>
                    <a:lnTo>
                      <a:pt x="1921" y="55"/>
                    </a:lnTo>
                    <a:lnTo>
                      <a:pt x="1891" y="55"/>
                    </a:lnTo>
                    <a:lnTo>
                      <a:pt x="1891" y="21"/>
                    </a:lnTo>
                    <a:lnTo>
                      <a:pt x="1871" y="27"/>
                    </a:lnTo>
                    <a:close/>
                    <a:moveTo>
                      <a:pt x="1944" y="173"/>
                    </a:moveTo>
                    <a:lnTo>
                      <a:pt x="1965" y="173"/>
                    </a:lnTo>
                    <a:lnTo>
                      <a:pt x="1965" y="109"/>
                    </a:lnTo>
                    <a:lnTo>
                      <a:pt x="1965" y="105"/>
                    </a:lnTo>
                    <a:lnTo>
                      <a:pt x="1966" y="99"/>
                    </a:lnTo>
                    <a:lnTo>
                      <a:pt x="1967" y="94"/>
                    </a:lnTo>
                    <a:lnTo>
                      <a:pt x="1969" y="88"/>
                    </a:lnTo>
                    <a:lnTo>
                      <a:pt x="1972" y="84"/>
                    </a:lnTo>
                    <a:lnTo>
                      <a:pt x="1975" y="80"/>
                    </a:lnTo>
                    <a:lnTo>
                      <a:pt x="1979" y="77"/>
                    </a:lnTo>
                    <a:lnTo>
                      <a:pt x="1983" y="75"/>
                    </a:lnTo>
                    <a:lnTo>
                      <a:pt x="1988" y="73"/>
                    </a:lnTo>
                    <a:lnTo>
                      <a:pt x="1994" y="73"/>
                    </a:lnTo>
                    <a:lnTo>
                      <a:pt x="1997" y="73"/>
                    </a:lnTo>
                    <a:lnTo>
                      <a:pt x="2000" y="73"/>
                    </a:lnTo>
                    <a:lnTo>
                      <a:pt x="2000" y="52"/>
                    </a:lnTo>
                    <a:lnTo>
                      <a:pt x="1998" y="52"/>
                    </a:lnTo>
                    <a:lnTo>
                      <a:pt x="1995" y="52"/>
                    </a:lnTo>
                    <a:lnTo>
                      <a:pt x="1989" y="52"/>
                    </a:lnTo>
                    <a:lnTo>
                      <a:pt x="1985" y="54"/>
                    </a:lnTo>
                    <a:lnTo>
                      <a:pt x="1980" y="56"/>
                    </a:lnTo>
                    <a:lnTo>
                      <a:pt x="1975" y="59"/>
                    </a:lnTo>
                    <a:lnTo>
                      <a:pt x="1972" y="63"/>
                    </a:lnTo>
                    <a:lnTo>
                      <a:pt x="1968" y="67"/>
                    </a:lnTo>
                    <a:lnTo>
                      <a:pt x="1966" y="73"/>
                    </a:lnTo>
                    <a:lnTo>
                      <a:pt x="1963" y="78"/>
                    </a:lnTo>
                    <a:lnTo>
                      <a:pt x="1962" y="78"/>
                    </a:lnTo>
                    <a:lnTo>
                      <a:pt x="1961" y="55"/>
                    </a:lnTo>
                    <a:lnTo>
                      <a:pt x="1943" y="55"/>
                    </a:lnTo>
                    <a:lnTo>
                      <a:pt x="1944" y="64"/>
                    </a:lnTo>
                    <a:lnTo>
                      <a:pt x="1944" y="71"/>
                    </a:lnTo>
                    <a:lnTo>
                      <a:pt x="1944" y="81"/>
                    </a:lnTo>
                    <a:lnTo>
                      <a:pt x="1944" y="91"/>
                    </a:lnTo>
                    <a:lnTo>
                      <a:pt x="1944" y="173"/>
                    </a:lnTo>
                    <a:close/>
                    <a:moveTo>
                      <a:pt x="2043" y="173"/>
                    </a:moveTo>
                    <a:lnTo>
                      <a:pt x="2043" y="55"/>
                    </a:lnTo>
                    <a:lnTo>
                      <a:pt x="2022" y="55"/>
                    </a:lnTo>
                    <a:lnTo>
                      <a:pt x="2022" y="173"/>
                    </a:lnTo>
                    <a:lnTo>
                      <a:pt x="2043" y="173"/>
                    </a:lnTo>
                    <a:close/>
                    <a:moveTo>
                      <a:pt x="2033" y="8"/>
                    </a:moveTo>
                    <a:lnTo>
                      <a:pt x="2027" y="9"/>
                    </a:lnTo>
                    <a:lnTo>
                      <a:pt x="2023" y="12"/>
                    </a:lnTo>
                    <a:lnTo>
                      <a:pt x="2021" y="17"/>
                    </a:lnTo>
                    <a:lnTo>
                      <a:pt x="2020" y="21"/>
                    </a:lnTo>
                    <a:lnTo>
                      <a:pt x="2021" y="27"/>
                    </a:lnTo>
                    <a:lnTo>
                      <a:pt x="2023" y="31"/>
                    </a:lnTo>
                    <a:lnTo>
                      <a:pt x="2027" y="34"/>
                    </a:lnTo>
                    <a:lnTo>
                      <a:pt x="2033" y="35"/>
                    </a:lnTo>
                    <a:lnTo>
                      <a:pt x="2038" y="34"/>
                    </a:lnTo>
                    <a:lnTo>
                      <a:pt x="2042" y="31"/>
                    </a:lnTo>
                    <a:lnTo>
                      <a:pt x="2044" y="27"/>
                    </a:lnTo>
                    <a:lnTo>
                      <a:pt x="2046" y="21"/>
                    </a:lnTo>
                    <a:lnTo>
                      <a:pt x="2044" y="17"/>
                    </a:lnTo>
                    <a:lnTo>
                      <a:pt x="2042" y="12"/>
                    </a:lnTo>
                    <a:lnTo>
                      <a:pt x="2038" y="9"/>
                    </a:lnTo>
                    <a:lnTo>
                      <a:pt x="2033" y="8"/>
                    </a:lnTo>
                    <a:close/>
                    <a:moveTo>
                      <a:pt x="2159" y="173"/>
                    </a:moveTo>
                    <a:lnTo>
                      <a:pt x="2158" y="159"/>
                    </a:lnTo>
                    <a:lnTo>
                      <a:pt x="2158" y="144"/>
                    </a:lnTo>
                    <a:lnTo>
                      <a:pt x="2158" y="100"/>
                    </a:lnTo>
                    <a:lnTo>
                      <a:pt x="2157" y="91"/>
                    </a:lnTo>
                    <a:lnTo>
                      <a:pt x="2156" y="83"/>
                    </a:lnTo>
                    <a:lnTo>
                      <a:pt x="2154" y="75"/>
                    </a:lnTo>
                    <a:lnTo>
                      <a:pt x="2149" y="67"/>
                    </a:lnTo>
                    <a:lnTo>
                      <a:pt x="2146" y="64"/>
                    </a:lnTo>
                    <a:lnTo>
                      <a:pt x="2143" y="61"/>
                    </a:lnTo>
                    <a:lnTo>
                      <a:pt x="2139" y="58"/>
                    </a:lnTo>
                    <a:lnTo>
                      <a:pt x="2135" y="56"/>
                    </a:lnTo>
                    <a:lnTo>
                      <a:pt x="2131" y="55"/>
                    </a:lnTo>
                    <a:lnTo>
                      <a:pt x="2127" y="54"/>
                    </a:lnTo>
                    <a:lnTo>
                      <a:pt x="2120" y="52"/>
                    </a:lnTo>
                    <a:lnTo>
                      <a:pt x="2115" y="52"/>
                    </a:lnTo>
                    <a:lnTo>
                      <a:pt x="2104" y="52"/>
                    </a:lnTo>
                    <a:lnTo>
                      <a:pt x="2093" y="55"/>
                    </a:lnTo>
                    <a:lnTo>
                      <a:pt x="2084" y="58"/>
                    </a:lnTo>
                    <a:lnTo>
                      <a:pt x="2077" y="63"/>
                    </a:lnTo>
                    <a:lnTo>
                      <a:pt x="2081" y="77"/>
                    </a:lnTo>
                    <a:lnTo>
                      <a:pt x="2088" y="73"/>
                    </a:lnTo>
                    <a:lnTo>
                      <a:pt x="2095" y="70"/>
                    </a:lnTo>
                    <a:lnTo>
                      <a:pt x="2103" y="68"/>
                    </a:lnTo>
                    <a:lnTo>
                      <a:pt x="2111" y="68"/>
                    </a:lnTo>
                    <a:lnTo>
                      <a:pt x="2119" y="68"/>
                    </a:lnTo>
                    <a:lnTo>
                      <a:pt x="2125" y="70"/>
                    </a:lnTo>
                    <a:lnTo>
                      <a:pt x="2130" y="74"/>
                    </a:lnTo>
                    <a:lnTo>
                      <a:pt x="2133" y="78"/>
                    </a:lnTo>
                    <a:lnTo>
                      <a:pt x="2135" y="83"/>
                    </a:lnTo>
                    <a:lnTo>
                      <a:pt x="2136" y="87"/>
                    </a:lnTo>
                    <a:lnTo>
                      <a:pt x="2137" y="91"/>
                    </a:lnTo>
                    <a:lnTo>
                      <a:pt x="2137" y="95"/>
                    </a:lnTo>
                    <a:lnTo>
                      <a:pt x="2137" y="97"/>
                    </a:lnTo>
                    <a:lnTo>
                      <a:pt x="2121" y="98"/>
                    </a:lnTo>
                    <a:lnTo>
                      <a:pt x="2108" y="100"/>
                    </a:lnTo>
                    <a:lnTo>
                      <a:pt x="2096" y="104"/>
                    </a:lnTo>
                    <a:lnTo>
                      <a:pt x="2087" y="108"/>
                    </a:lnTo>
                    <a:lnTo>
                      <a:pt x="2082" y="112"/>
                    </a:lnTo>
                    <a:lnTo>
                      <a:pt x="2079" y="115"/>
                    </a:lnTo>
                    <a:lnTo>
                      <a:pt x="2076" y="118"/>
                    </a:lnTo>
                    <a:lnTo>
                      <a:pt x="2073" y="123"/>
                    </a:lnTo>
                    <a:lnTo>
                      <a:pt x="2071" y="127"/>
                    </a:lnTo>
                    <a:lnTo>
                      <a:pt x="2069" y="132"/>
                    </a:lnTo>
                    <a:lnTo>
                      <a:pt x="2068" y="136"/>
                    </a:lnTo>
                    <a:lnTo>
                      <a:pt x="2068" y="142"/>
                    </a:lnTo>
                    <a:lnTo>
                      <a:pt x="2069" y="147"/>
                    </a:lnTo>
                    <a:lnTo>
                      <a:pt x="2070" y="154"/>
                    </a:lnTo>
                    <a:lnTo>
                      <a:pt x="2074" y="159"/>
                    </a:lnTo>
                    <a:lnTo>
                      <a:pt x="2077" y="165"/>
                    </a:lnTo>
                    <a:lnTo>
                      <a:pt x="2082" y="168"/>
                    </a:lnTo>
                    <a:lnTo>
                      <a:pt x="2088" y="172"/>
                    </a:lnTo>
                    <a:lnTo>
                      <a:pt x="2095" y="174"/>
                    </a:lnTo>
                    <a:lnTo>
                      <a:pt x="2103" y="175"/>
                    </a:lnTo>
                    <a:lnTo>
                      <a:pt x="2109" y="175"/>
                    </a:lnTo>
                    <a:lnTo>
                      <a:pt x="2115" y="174"/>
                    </a:lnTo>
                    <a:lnTo>
                      <a:pt x="2120" y="172"/>
                    </a:lnTo>
                    <a:lnTo>
                      <a:pt x="2124" y="169"/>
                    </a:lnTo>
                    <a:lnTo>
                      <a:pt x="2132" y="164"/>
                    </a:lnTo>
                    <a:lnTo>
                      <a:pt x="2138" y="157"/>
                    </a:lnTo>
                    <a:lnTo>
                      <a:pt x="2138" y="157"/>
                    </a:lnTo>
                    <a:lnTo>
                      <a:pt x="2141" y="173"/>
                    </a:lnTo>
                    <a:lnTo>
                      <a:pt x="2159" y="173"/>
                    </a:lnTo>
                    <a:close/>
                    <a:moveTo>
                      <a:pt x="2137" y="133"/>
                    </a:moveTo>
                    <a:lnTo>
                      <a:pt x="2137" y="136"/>
                    </a:lnTo>
                    <a:lnTo>
                      <a:pt x="2136" y="139"/>
                    </a:lnTo>
                    <a:lnTo>
                      <a:pt x="2135" y="144"/>
                    </a:lnTo>
                    <a:lnTo>
                      <a:pt x="2133" y="147"/>
                    </a:lnTo>
                    <a:lnTo>
                      <a:pt x="2130" y="151"/>
                    </a:lnTo>
                    <a:lnTo>
                      <a:pt x="2127" y="153"/>
                    </a:lnTo>
                    <a:lnTo>
                      <a:pt x="2123" y="156"/>
                    </a:lnTo>
                    <a:lnTo>
                      <a:pt x="2119" y="157"/>
                    </a:lnTo>
                    <a:lnTo>
                      <a:pt x="2114" y="158"/>
                    </a:lnTo>
                    <a:lnTo>
                      <a:pt x="2109" y="159"/>
                    </a:lnTo>
                    <a:lnTo>
                      <a:pt x="2105" y="159"/>
                    </a:lnTo>
                    <a:lnTo>
                      <a:pt x="2102" y="158"/>
                    </a:lnTo>
                    <a:lnTo>
                      <a:pt x="2097" y="156"/>
                    </a:lnTo>
                    <a:lnTo>
                      <a:pt x="2095" y="154"/>
                    </a:lnTo>
                    <a:lnTo>
                      <a:pt x="2093" y="152"/>
                    </a:lnTo>
                    <a:lnTo>
                      <a:pt x="2091" y="148"/>
                    </a:lnTo>
                    <a:lnTo>
                      <a:pt x="2090" y="144"/>
                    </a:lnTo>
                    <a:lnTo>
                      <a:pt x="2089" y="139"/>
                    </a:lnTo>
                    <a:lnTo>
                      <a:pt x="2090" y="135"/>
                    </a:lnTo>
                    <a:lnTo>
                      <a:pt x="2090" y="132"/>
                    </a:lnTo>
                    <a:lnTo>
                      <a:pt x="2092" y="128"/>
                    </a:lnTo>
                    <a:lnTo>
                      <a:pt x="2093" y="125"/>
                    </a:lnTo>
                    <a:lnTo>
                      <a:pt x="2098" y="120"/>
                    </a:lnTo>
                    <a:lnTo>
                      <a:pt x="2105" y="117"/>
                    </a:lnTo>
                    <a:lnTo>
                      <a:pt x="2112" y="115"/>
                    </a:lnTo>
                    <a:lnTo>
                      <a:pt x="2120" y="113"/>
                    </a:lnTo>
                    <a:lnTo>
                      <a:pt x="2129" y="113"/>
                    </a:lnTo>
                    <a:lnTo>
                      <a:pt x="2137" y="113"/>
                    </a:lnTo>
                    <a:lnTo>
                      <a:pt x="2137" y="133"/>
                    </a:lnTo>
                    <a:close/>
                    <a:moveTo>
                      <a:pt x="2241" y="173"/>
                    </a:moveTo>
                    <a:lnTo>
                      <a:pt x="2262" y="173"/>
                    </a:lnTo>
                    <a:lnTo>
                      <a:pt x="2262" y="102"/>
                    </a:lnTo>
                    <a:lnTo>
                      <a:pt x="2263" y="96"/>
                    </a:lnTo>
                    <a:lnTo>
                      <a:pt x="2264" y="91"/>
                    </a:lnTo>
                    <a:lnTo>
                      <a:pt x="2265" y="87"/>
                    </a:lnTo>
                    <a:lnTo>
                      <a:pt x="2267" y="84"/>
                    </a:lnTo>
                    <a:lnTo>
                      <a:pt x="2270" y="79"/>
                    </a:lnTo>
                    <a:lnTo>
                      <a:pt x="2273" y="76"/>
                    </a:lnTo>
                    <a:lnTo>
                      <a:pt x="2277" y="74"/>
                    </a:lnTo>
                    <a:lnTo>
                      <a:pt x="2281" y="71"/>
                    </a:lnTo>
                    <a:lnTo>
                      <a:pt x="2286" y="70"/>
                    </a:lnTo>
                    <a:lnTo>
                      <a:pt x="2291" y="70"/>
                    </a:lnTo>
                    <a:lnTo>
                      <a:pt x="2298" y="70"/>
                    </a:lnTo>
                    <a:lnTo>
                      <a:pt x="2304" y="73"/>
                    </a:lnTo>
                    <a:lnTo>
                      <a:pt x="2308" y="76"/>
                    </a:lnTo>
                    <a:lnTo>
                      <a:pt x="2311" y="80"/>
                    </a:lnTo>
                    <a:lnTo>
                      <a:pt x="2314" y="85"/>
                    </a:lnTo>
                    <a:lnTo>
                      <a:pt x="2316" y="91"/>
                    </a:lnTo>
                    <a:lnTo>
                      <a:pt x="2317" y="98"/>
                    </a:lnTo>
                    <a:lnTo>
                      <a:pt x="2318" y="105"/>
                    </a:lnTo>
                    <a:lnTo>
                      <a:pt x="2318" y="173"/>
                    </a:lnTo>
                    <a:lnTo>
                      <a:pt x="2338" y="173"/>
                    </a:lnTo>
                    <a:lnTo>
                      <a:pt x="2338" y="103"/>
                    </a:lnTo>
                    <a:lnTo>
                      <a:pt x="2338" y="95"/>
                    </a:lnTo>
                    <a:lnTo>
                      <a:pt x="2337" y="88"/>
                    </a:lnTo>
                    <a:lnTo>
                      <a:pt x="2336" y="83"/>
                    </a:lnTo>
                    <a:lnTo>
                      <a:pt x="2334" y="77"/>
                    </a:lnTo>
                    <a:lnTo>
                      <a:pt x="2330" y="68"/>
                    </a:lnTo>
                    <a:lnTo>
                      <a:pt x="2324" y="61"/>
                    </a:lnTo>
                    <a:lnTo>
                      <a:pt x="2318" y="57"/>
                    </a:lnTo>
                    <a:lnTo>
                      <a:pt x="2311" y="55"/>
                    </a:lnTo>
                    <a:lnTo>
                      <a:pt x="2304" y="52"/>
                    </a:lnTo>
                    <a:lnTo>
                      <a:pt x="2298" y="52"/>
                    </a:lnTo>
                    <a:lnTo>
                      <a:pt x="2291" y="52"/>
                    </a:lnTo>
                    <a:lnTo>
                      <a:pt x="2285" y="54"/>
                    </a:lnTo>
                    <a:lnTo>
                      <a:pt x="2279" y="56"/>
                    </a:lnTo>
                    <a:lnTo>
                      <a:pt x="2274" y="59"/>
                    </a:lnTo>
                    <a:lnTo>
                      <a:pt x="2269" y="63"/>
                    </a:lnTo>
                    <a:lnTo>
                      <a:pt x="2266" y="66"/>
                    </a:lnTo>
                    <a:lnTo>
                      <a:pt x="2263" y="70"/>
                    </a:lnTo>
                    <a:lnTo>
                      <a:pt x="2260" y="74"/>
                    </a:lnTo>
                    <a:lnTo>
                      <a:pt x="2259" y="74"/>
                    </a:lnTo>
                    <a:lnTo>
                      <a:pt x="2258" y="55"/>
                    </a:lnTo>
                    <a:lnTo>
                      <a:pt x="2240" y="55"/>
                    </a:lnTo>
                    <a:lnTo>
                      <a:pt x="2241" y="69"/>
                    </a:lnTo>
                    <a:lnTo>
                      <a:pt x="2241" y="87"/>
                    </a:lnTo>
                    <a:lnTo>
                      <a:pt x="2241" y="173"/>
                    </a:lnTo>
                    <a:close/>
                    <a:moveTo>
                      <a:pt x="2420" y="52"/>
                    </a:moveTo>
                    <a:lnTo>
                      <a:pt x="2408" y="54"/>
                    </a:lnTo>
                    <a:lnTo>
                      <a:pt x="2398" y="56"/>
                    </a:lnTo>
                    <a:lnTo>
                      <a:pt x="2393" y="58"/>
                    </a:lnTo>
                    <a:lnTo>
                      <a:pt x="2388" y="61"/>
                    </a:lnTo>
                    <a:lnTo>
                      <a:pt x="2384" y="65"/>
                    </a:lnTo>
                    <a:lnTo>
                      <a:pt x="2380" y="68"/>
                    </a:lnTo>
                    <a:lnTo>
                      <a:pt x="2376" y="73"/>
                    </a:lnTo>
                    <a:lnTo>
                      <a:pt x="2373" y="77"/>
                    </a:lnTo>
                    <a:lnTo>
                      <a:pt x="2371" y="83"/>
                    </a:lnTo>
                    <a:lnTo>
                      <a:pt x="2368" y="88"/>
                    </a:lnTo>
                    <a:lnTo>
                      <a:pt x="2366" y="94"/>
                    </a:lnTo>
                    <a:lnTo>
                      <a:pt x="2365" y="100"/>
                    </a:lnTo>
                    <a:lnTo>
                      <a:pt x="2364" y="107"/>
                    </a:lnTo>
                    <a:lnTo>
                      <a:pt x="2364" y="115"/>
                    </a:lnTo>
                    <a:lnTo>
                      <a:pt x="2364" y="122"/>
                    </a:lnTo>
                    <a:lnTo>
                      <a:pt x="2365" y="128"/>
                    </a:lnTo>
                    <a:lnTo>
                      <a:pt x="2366" y="134"/>
                    </a:lnTo>
                    <a:lnTo>
                      <a:pt x="2367" y="139"/>
                    </a:lnTo>
                    <a:lnTo>
                      <a:pt x="2370" y="145"/>
                    </a:lnTo>
                    <a:lnTo>
                      <a:pt x="2373" y="151"/>
                    </a:lnTo>
                    <a:lnTo>
                      <a:pt x="2376" y="155"/>
                    </a:lnTo>
                    <a:lnTo>
                      <a:pt x="2379" y="158"/>
                    </a:lnTo>
                    <a:lnTo>
                      <a:pt x="2384" y="163"/>
                    </a:lnTo>
                    <a:lnTo>
                      <a:pt x="2388" y="166"/>
                    </a:lnTo>
                    <a:lnTo>
                      <a:pt x="2392" y="168"/>
                    </a:lnTo>
                    <a:lnTo>
                      <a:pt x="2397" y="171"/>
                    </a:lnTo>
                    <a:lnTo>
                      <a:pt x="2407" y="174"/>
                    </a:lnTo>
                    <a:lnTo>
                      <a:pt x="2418" y="175"/>
                    </a:lnTo>
                    <a:lnTo>
                      <a:pt x="2429" y="174"/>
                    </a:lnTo>
                    <a:lnTo>
                      <a:pt x="2439" y="172"/>
                    </a:lnTo>
                    <a:lnTo>
                      <a:pt x="2448" y="167"/>
                    </a:lnTo>
                    <a:lnTo>
                      <a:pt x="2457" y="161"/>
                    </a:lnTo>
                    <a:lnTo>
                      <a:pt x="2461" y="156"/>
                    </a:lnTo>
                    <a:lnTo>
                      <a:pt x="2465" y="152"/>
                    </a:lnTo>
                    <a:lnTo>
                      <a:pt x="2468" y="146"/>
                    </a:lnTo>
                    <a:lnTo>
                      <a:pt x="2470" y="141"/>
                    </a:lnTo>
                    <a:lnTo>
                      <a:pt x="2472" y="135"/>
                    </a:lnTo>
                    <a:lnTo>
                      <a:pt x="2474" y="128"/>
                    </a:lnTo>
                    <a:lnTo>
                      <a:pt x="2474" y="120"/>
                    </a:lnTo>
                    <a:lnTo>
                      <a:pt x="2475" y="113"/>
                    </a:lnTo>
                    <a:lnTo>
                      <a:pt x="2474" y="99"/>
                    </a:lnTo>
                    <a:lnTo>
                      <a:pt x="2471" y="88"/>
                    </a:lnTo>
                    <a:lnTo>
                      <a:pt x="2469" y="83"/>
                    </a:lnTo>
                    <a:lnTo>
                      <a:pt x="2467" y="78"/>
                    </a:lnTo>
                    <a:lnTo>
                      <a:pt x="2463" y="73"/>
                    </a:lnTo>
                    <a:lnTo>
                      <a:pt x="2460" y="69"/>
                    </a:lnTo>
                    <a:lnTo>
                      <a:pt x="2456" y="65"/>
                    </a:lnTo>
                    <a:lnTo>
                      <a:pt x="2452" y="61"/>
                    </a:lnTo>
                    <a:lnTo>
                      <a:pt x="2447" y="59"/>
                    </a:lnTo>
                    <a:lnTo>
                      <a:pt x="2443" y="57"/>
                    </a:lnTo>
                    <a:lnTo>
                      <a:pt x="2438" y="55"/>
                    </a:lnTo>
                    <a:lnTo>
                      <a:pt x="2432" y="54"/>
                    </a:lnTo>
                    <a:lnTo>
                      <a:pt x="2426" y="52"/>
                    </a:lnTo>
                    <a:lnTo>
                      <a:pt x="2420" y="52"/>
                    </a:lnTo>
                    <a:close/>
                    <a:moveTo>
                      <a:pt x="2419" y="68"/>
                    </a:moveTo>
                    <a:lnTo>
                      <a:pt x="2425" y="68"/>
                    </a:lnTo>
                    <a:lnTo>
                      <a:pt x="2428" y="69"/>
                    </a:lnTo>
                    <a:lnTo>
                      <a:pt x="2432" y="70"/>
                    </a:lnTo>
                    <a:lnTo>
                      <a:pt x="2435" y="73"/>
                    </a:lnTo>
                    <a:lnTo>
                      <a:pt x="2441" y="77"/>
                    </a:lnTo>
                    <a:lnTo>
                      <a:pt x="2446" y="84"/>
                    </a:lnTo>
                    <a:lnTo>
                      <a:pt x="2449" y="90"/>
                    </a:lnTo>
                    <a:lnTo>
                      <a:pt x="2452" y="98"/>
                    </a:lnTo>
                    <a:lnTo>
                      <a:pt x="2454" y="106"/>
                    </a:lnTo>
                    <a:lnTo>
                      <a:pt x="2454" y="114"/>
                    </a:lnTo>
                    <a:lnTo>
                      <a:pt x="2453" y="123"/>
                    </a:lnTo>
                    <a:lnTo>
                      <a:pt x="2452" y="132"/>
                    </a:lnTo>
                    <a:lnTo>
                      <a:pt x="2448" y="139"/>
                    </a:lnTo>
                    <a:lnTo>
                      <a:pt x="2444" y="146"/>
                    </a:lnTo>
                    <a:lnTo>
                      <a:pt x="2439" y="152"/>
                    </a:lnTo>
                    <a:lnTo>
                      <a:pt x="2433" y="156"/>
                    </a:lnTo>
                    <a:lnTo>
                      <a:pt x="2427" y="158"/>
                    </a:lnTo>
                    <a:lnTo>
                      <a:pt x="2419" y="159"/>
                    </a:lnTo>
                    <a:lnTo>
                      <a:pt x="2412" y="158"/>
                    </a:lnTo>
                    <a:lnTo>
                      <a:pt x="2405" y="156"/>
                    </a:lnTo>
                    <a:lnTo>
                      <a:pt x="2400" y="152"/>
                    </a:lnTo>
                    <a:lnTo>
                      <a:pt x="2394" y="146"/>
                    </a:lnTo>
                    <a:lnTo>
                      <a:pt x="2390" y="139"/>
                    </a:lnTo>
                    <a:lnTo>
                      <a:pt x="2387" y="132"/>
                    </a:lnTo>
                    <a:lnTo>
                      <a:pt x="2386" y="123"/>
                    </a:lnTo>
                    <a:lnTo>
                      <a:pt x="2385" y="114"/>
                    </a:lnTo>
                    <a:lnTo>
                      <a:pt x="2385" y="105"/>
                    </a:lnTo>
                    <a:lnTo>
                      <a:pt x="2387" y="97"/>
                    </a:lnTo>
                    <a:lnTo>
                      <a:pt x="2389" y="89"/>
                    </a:lnTo>
                    <a:lnTo>
                      <a:pt x="2393" y="83"/>
                    </a:lnTo>
                    <a:lnTo>
                      <a:pt x="2398" y="77"/>
                    </a:lnTo>
                    <a:lnTo>
                      <a:pt x="2404" y="73"/>
                    </a:lnTo>
                    <a:lnTo>
                      <a:pt x="2412" y="69"/>
                    </a:lnTo>
                    <a:lnTo>
                      <a:pt x="2419" y="68"/>
                    </a:lnTo>
                    <a:close/>
                    <a:moveTo>
                      <a:pt x="85" y="292"/>
                    </a:moveTo>
                    <a:lnTo>
                      <a:pt x="85" y="362"/>
                    </a:lnTo>
                    <a:lnTo>
                      <a:pt x="85" y="362"/>
                    </a:lnTo>
                    <a:lnTo>
                      <a:pt x="83" y="359"/>
                    </a:lnTo>
                    <a:lnTo>
                      <a:pt x="80" y="356"/>
                    </a:lnTo>
                    <a:lnTo>
                      <a:pt x="77" y="352"/>
                    </a:lnTo>
                    <a:lnTo>
                      <a:pt x="72" y="350"/>
                    </a:lnTo>
                    <a:lnTo>
                      <a:pt x="68" y="348"/>
                    </a:lnTo>
                    <a:lnTo>
                      <a:pt x="63" y="346"/>
                    </a:lnTo>
                    <a:lnTo>
                      <a:pt x="57" y="344"/>
                    </a:lnTo>
                    <a:lnTo>
                      <a:pt x="51" y="344"/>
                    </a:lnTo>
                    <a:lnTo>
                      <a:pt x="45" y="344"/>
                    </a:lnTo>
                    <a:lnTo>
                      <a:pt x="40" y="346"/>
                    </a:lnTo>
                    <a:lnTo>
                      <a:pt x="36" y="347"/>
                    </a:lnTo>
                    <a:lnTo>
                      <a:pt x="31" y="349"/>
                    </a:lnTo>
                    <a:lnTo>
                      <a:pt x="23" y="354"/>
                    </a:lnTo>
                    <a:lnTo>
                      <a:pt x="14" y="361"/>
                    </a:lnTo>
                    <a:lnTo>
                      <a:pt x="11" y="366"/>
                    </a:lnTo>
                    <a:lnTo>
                      <a:pt x="9" y="370"/>
                    </a:lnTo>
                    <a:lnTo>
                      <a:pt x="5" y="376"/>
                    </a:lnTo>
                    <a:lnTo>
                      <a:pt x="3" y="381"/>
                    </a:lnTo>
                    <a:lnTo>
                      <a:pt x="2" y="387"/>
                    </a:lnTo>
                    <a:lnTo>
                      <a:pt x="0" y="393"/>
                    </a:lnTo>
                    <a:lnTo>
                      <a:pt x="0" y="400"/>
                    </a:lnTo>
                    <a:lnTo>
                      <a:pt x="0" y="408"/>
                    </a:lnTo>
                    <a:lnTo>
                      <a:pt x="0" y="420"/>
                    </a:lnTo>
                    <a:lnTo>
                      <a:pt x="3" y="432"/>
                    </a:lnTo>
                    <a:lnTo>
                      <a:pt x="8" y="442"/>
                    </a:lnTo>
                    <a:lnTo>
                      <a:pt x="14" y="451"/>
                    </a:lnTo>
                    <a:lnTo>
                      <a:pt x="21" y="458"/>
                    </a:lnTo>
                    <a:lnTo>
                      <a:pt x="29" y="464"/>
                    </a:lnTo>
                    <a:lnTo>
                      <a:pt x="33" y="465"/>
                    </a:lnTo>
                    <a:lnTo>
                      <a:pt x="38" y="466"/>
                    </a:lnTo>
                    <a:lnTo>
                      <a:pt x="43" y="467"/>
                    </a:lnTo>
                    <a:lnTo>
                      <a:pt x="49" y="467"/>
                    </a:lnTo>
                    <a:lnTo>
                      <a:pt x="55" y="467"/>
                    </a:lnTo>
                    <a:lnTo>
                      <a:pt x="62" y="466"/>
                    </a:lnTo>
                    <a:lnTo>
                      <a:pt x="67" y="464"/>
                    </a:lnTo>
                    <a:lnTo>
                      <a:pt x="72" y="461"/>
                    </a:lnTo>
                    <a:lnTo>
                      <a:pt x="77" y="457"/>
                    </a:lnTo>
                    <a:lnTo>
                      <a:pt x="81" y="454"/>
                    </a:lnTo>
                    <a:lnTo>
                      <a:pt x="84" y="449"/>
                    </a:lnTo>
                    <a:lnTo>
                      <a:pt x="87" y="445"/>
                    </a:lnTo>
                    <a:lnTo>
                      <a:pt x="87" y="445"/>
                    </a:lnTo>
                    <a:lnTo>
                      <a:pt x="89" y="465"/>
                    </a:lnTo>
                    <a:lnTo>
                      <a:pt x="107" y="465"/>
                    </a:lnTo>
                    <a:lnTo>
                      <a:pt x="107" y="450"/>
                    </a:lnTo>
                    <a:lnTo>
                      <a:pt x="106" y="435"/>
                    </a:lnTo>
                    <a:lnTo>
                      <a:pt x="106" y="292"/>
                    </a:lnTo>
                    <a:lnTo>
                      <a:pt x="85" y="292"/>
                    </a:lnTo>
                    <a:close/>
                    <a:moveTo>
                      <a:pt x="85" y="416"/>
                    </a:moveTo>
                    <a:lnTo>
                      <a:pt x="85" y="420"/>
                    </a:lnTo>
                    <a:lnTo>
                      <a:pt x="84" y="425"/>
                    </a:lnTo>
                    <a:lnTo>
                      <a:pt x="83" y="430"/>
                    </a:lnTo>
                    <a:lnTo>
                      <a:pt x="80" y="436"/>
                    </a:lnTo>
                    <a:lnTo>
                      <a:pt x="77" y="440"/>
                    </a:lnTo>
                    <a:lnTo>
                      <a:pt x="73" y="444"/>
                    </a:lnTo>
                    <a:lnTo>
                      <a:pt x="69" y="447"/>
                    </a:lnTo>
                    <a:lnTo>
                      <a:pt x="65" y="448"/>
                    </a:lnTo>
                    <a:lnTo>
                      <a:pt x="59" y="450"/>
                    </a:lnTo>
                    <a:lnTo>
                      <a:pt x="54" y="450"/>
                    </a:lnTo>
                    <a:lnTo>
                      <a:pt x="46" y="449"/>
                    </a:lnTo>
                    <a:lnTo>
                      <a:pt x="40" y="447"/>
                    </a:lnTo>
                    <a:lnTo>
                      <a:pt x="33" y="442"/>
                    </a:lnTo>
                    <a:lnTo>
                      <a:pt x="29" y="437"/>
                    </a:lnTo>
                    <a:lnTo>
                      <a:pt x="25" y="431"/>
                    </a:lnTo>
                    <a:lnTo>
                      <a:pt x="23" y="423"/>
                    </a:lnTo>
                    <a:lnTo>
                      <a:pt x="21" y="416"/>
                    </a:lnTo>
                    <a:lnTo>
                      <a:pt x="21" y="407"/>
                    </a:lnTo>
                    <a:lnTo>
                      <a:pt x="22" y="397"/>
                    </a:lnTo>
                    <a:lnTo>
                      <a:pt x="23" y="389"/>
                    </a:lnTo>
                    <a:lnTo>
                      <a:pt x="26" y="381"/>
                    </a:lnTo>
                    <a:lnTo>
                      <a:pt x="29" y="374"/>
                    </a:lnTo>
                    <a:lnTo>
                      <a:pt x="35" y="369"/>
                    </a:lnTo>
                    <a:lnTo>
                      <a:pt x="40" y="364"/>
                    </a:lnTo>
                    <a:lnTo>
                      <a:pt x="48" y="362"/>
                    </a:lnTo>
                    <a:lnTo>
                      <a:pt x="55" y="361"/>
                    </a:lnTo>
                    <a:lnTo>
                      <a:pt x="60" y="362"/>
                    </a:lnTo>
                    <a:lnTo>
                      <a:pt x="66" y="363"/>
                    </a:lnTo>
                    <a:lnTo>
                      <a:pt x="70" y="366"/>
                    </a:lnTo>
                    <a:lnTo>
                      <a:pt x="75" y="369"/>
                    </a:lnTo>
                    <a:lnTo>
                      <a:pt x="78" y="372"/>
                    </a:lnTo>
                    <a:lnTo>
                      <a:pt x="81" y="377"/>
                    </a:lnTo>
                    <a:lnTo>
                      <a:pt x="83" y="381"/>
                    </a:lnTo>
                    <a:lnTo>
                      <a:pt x="84" y="386"/>
                    </a:lnTo>
                    <a:lnTo>
                      <a:pt x="85" y="390"/>
                    </a:lnTo>
                    <a:lnTo>
                      <a:pt x="85" y="395"/>
                    </a:lnTo>
                    <a:lnTo>
                      <a:pt x="85" y="416"/>
                    </a:lnTo>
                    <a:close/>
                    <a:moveTo>
                      <a:pt x="232" y="410"/>
                    </a:moveTo>
                    <a:lnTo>
                      <a:pt x="233" y="406"/>
                    </a:lnTo>
                    <a:lnTo>
                      <a:pt x="233" y="400"/>
                    </a:lnTo>
                    <a:lnTo>
                      <a:pt x="232" y="391"/>
                    </a:lnTo>
                    <a:lnTo>
                      <a:pt x="231" y="382"/>
                    </a:lnTo>
                    <a:lnTo>
                      <a:pt x="228" y="372"/>
                    </a:lnTo>
                    <a:lnTo>
                      <a:pt x="224" y="364"/>
                    </a:lnTo>
                    <a:lnTo>
                      <a:pt x="220" y="360"/>
                    </a:lnTo>
                    <a:lnTo>
                      <a:pt x="217" y="357"/>
                    </a:lnTo>
                    <a:lnTo>
                      <a:pt x="214" y="353"/>
                    </a:lnTo>
                    <a:lnTo>
                      <a:pt x="210" y="350"/>
                    </a:lnTo>
                    <a:lnTo>
                      <a:pt x="204" y="348"/>
                    </a:lnTo>
                    <a:lnTo>
                      <a:pt x="199" y="346"/>
                    </a:lnTo>
                    <a:lnTo>
                      <a:pt x="192" y="344"/>
                    </a:lnTo>
                    <a:lnTo>
                      <a:pt x="186" y="344"/>
                    </a:lnTo>
                    <a:lnTo>
                      <a:pt x="180" y="344"/>
                    </a:lnTo>
                    <a:lnTo>
                      <a:pt x="174" y="346"/>
                    </a:lnTo>
                    <a:lnTo>
                      <a:pt x="168" y="348"/>
                    </a:lnTo>
                    <a:lnTo>
                      <a:pt x="163" y="349"/>
                    </a:lnTo>
                    <a:lnTo>
                      <a:pt x="159" y="352"/>
                    </a:lnTo>
                    <a:lnTo>
                      <a:pt x="154" y="356"/>
                    </a:lnTo>
                    <a:lnTo>
                      <a:pt x="150" y="359"/>
                    </a:lnTo>
                    <a:lnTo>
                      <a:pt x="147" y="363"/>
                    </a:lnTo>
                    <a:lnTo>
                      <a:pt x="140" y="372"/>
                    </a:lnTo>
                    <a:lnTo>
                      <a:pt x="136" y="383"/>
                    </a:lnTo>
                    <a:lnTo>
                      <a:pt x="134" y="395"/>
                    </a:lnTo>
                    <a:lnTo>
                      <a:pt x="133" y="408"/>
                    </a:lnTo>
                    <a:lnTo>
                      <a:pt x="134" y="420"/>
                    </a:lnTo>
                    <a:lnTo>
                      <a:pt x="136" y="432"/>
                    </a:lnTo>
                    <a:lnTo>
                      <a:pt x="138" y="437"/>
                    </a:lnTo>
                    <a:lnTo>
                      <a:pt x="141" y="442"/>
                    </a:lnTo>
                    <a:lnTo>
                      <a:pt x="144" y="447"/>
                    </a:lnTo>
                    <a:lnTo>
                      <a:pt x="147" y="451"/>
                    </a:lnTo>
                    <a:lnTo>
                      <a:pt x="151" y="455"/>
                    </a:lnTo>
                    <a:lnTo>
                      <a:pt x="156" y="458"/>
                    </a:lnTo>
                    <a:lnTo>
                      <a:pt x="160" y="460"/>
                    </a:lnTo>
                    <a:lnTo>
                      <a:pt x="165" y="462"/>
                    </a:lnTo>
                    <a:lnTo>
                      <a:pt x="171" y="465"/>
                    </a:lnTo>
                    <a:lnTo>
                      <a:pt x="176" y="466"/>
                    </a:lnTo>
                    <a:lnTo>
                      <a:pt x="183" y="467"/>
                    </a:lnTo>
                    <a:lnTo>
                      <a:pt x="189" y="467"/>
                    </a:lnTo>
                    <a:lnTo>
                      <a:pt x="201" y="467"/>
                    </a:lnTo>
                    <a:lnTo>
                      <a:pt x="212" y="465"/>
                    </a:lnTo>
                    <a:lnTo>
                      <a:pt x="220" y="462"/>
                    </a:lnTo>
                    <a:lnTo>
                      <a:pt x="227" y="460"/>
                    </a:lnTo>
                    <a:lnTo>
                      <a:pt x="222" y="445"/>
                    </a:lnTo>
                    <a:lnTo>
                      <a:pt x="217" y="447"/>
                    </a:lnTo>
                    <a:lnTo>
                      <a:pt x="210" y="449"/>
                    </a:lnTo>
                    <a:lnTo>
                      <a:pt x="202" y="450"/>
                    </a:lnTo>
                    <a:lnTo>
                      <a:pt x="191" y="450"/>
                    </a:lnTo>
                    <a:lnTo>
                      <a:pt x="184" y="450"/>
                    </a:lnTo>
                    <a:lnTo>
                      <a:pt x="177" y="448"/>
                    </a:lnTo>
                    <a:lnTo>
                      <a:pt x="170" y="446"/>
                    </a:lnTo>
                    <a:lnTo>
                      <a:pt x="164" y="441"/>
                    </a:lnTo>
                    <a:lnTo>
                      <a:pt x="160" y="436"/>
                    </a:lnTo>
                    <a:lnTo>
                      <a:pt x="156" y="428"/>
                    </a:lnTo>
                    <a:lnTo>
                      <a:pt x="153" y="420"/>
                    </a:lnTo>
                    <a:lnTo>
                      <a:pt x="152" y="410"/>
                    </a:lnTo>
                    <a:lnTo>
                      <a:pt x="232" y="410"/>
                    </a:lnTo>
                    <a:close/>
                    <a:moveTo>
                      <a:pt x="152" y="395"/>
                    </a:moveTo>
                    <a:lnTo>
                      <a:pt x="153" y="389"/>
                    </a:lnTo>
                    <a:lnTo>
                      <a:pt x="156" y="382"/>
                    </a:lnTo>
                    <a:lnTo>
                      <a:pt x="158" y="377"/>
                    </a:lnTo>
                    <a:lnTo>
                      <a:pt x="161" y="371"/>
                    </a:lnTo>
                    <a:lnTo>
                      <a:pt x="165" y="367"/>
                    </a:lnTo>
                    <a:lnTo>
                      <a:pt x="171" y="363"/>
                    </a:lnTo>
                    <a:lnTo>
                      <a:pt x="177" y="361"/>
                    </a:lnTo>
                    <a:lnTo>
                      <a:pt x="185" y="360"/>
                    </a:lnTo>
                    <a:lnTo>
                      <a:pt x="192" y="361"/>
                    </a:lnTo>
                    <a:lnTo>
                      <a:pt x="199" y="363"/>
                    </a:lnTo>
                    <a:lnTo>
                      <a:pt x="204" y="367"/>
                    </a:lnTo>
                    <a:lnTo>
                      <a:pt x="207" y="372"/>
                    </a:lnTo>
                    <a:lnTo>
                      <a:pt x="211" y="378"/>
                    </a:lnTo>
                    <a:lnTo>
                      <a:pt x="212" y="383"/>
                    </a:lnTo>
                    <a:lnTo>
                      <a:pt x="213" y="389"/>
                    </a:lnTo>
                    <a:lnTo>
                      <a:pt x="213" y="395"/>
                    </a:lnTo>
                    <a:lnTo>
                      <a:pt x="152" y="395"/>
                    </a:lnTo>
                    <a:close/>
                    <a:moveTo>
                      <a:pt x="251" y="459"/>
                    </a:moveTo>
                    <a:lnTo>
                      <a:pt x="257" y="462"/>
                    </a:lnTo>
                    <a:lnTo>
                      <a:pt x="266" y="465"/>
                    </a:lnTo>
                    <a:lnTo>
                      <a:pt x="273" y="467"/>
                    </a:lnTo>
                    <a:lnTo>
                      <a:pt x="283" y="467"/>
                    </a:lnTo>
                    <a:lnTo>
                      <a:pt x="293" y="467"/>
                    </a:lnTo>
                    <a:lnTo>
                      <a:pt x="301" y="465"/>
                    </a:lnTo>
                    <a:lnTo>
                      <a:pt x="308" y="461"/>
                    </a:lnTo>
                    <a:lnTo>
                      <a:pt x="314" y="457"/>
                    </a:lnTo>
                    <a:lnTo>
                      <a:pt x="320" y="452"/>
                    </a:lnTo>
                    <a:lnTo>
                      <a:pt x="323" y="446"/>
                    </a:lnTo>
                    <a:lnTo>
                      <a:pt x="325" y="439"/>
                    </a:lnTo>
                    <a:lnTo>
                      <a:pt x="325" y="432"/>
                    </a:lnTo>
                    <a:lnTo>
                      <a:pt x="325" y="426"/>
                    </a:lnTo>
                    <a:lnTo>
                      <a:pt x="324" y="420"/>
                    </a:lnTo>
                    <a:lnTo>
                      <a:pt x="322" y="415"/>
                    </a:lnTo>
                    <a:lnTo>
                      <a:pt x="318" y="410"/>
                    </a:lnTo>
                    <a:lnTo>
                      <a:pt x="314" y="407"/>
                    </a:lnTo>
                    <a:lnTo>
                      <a:pt x="309" y="402"/>
                    </a:lnTo>
                    <a:lnTo>
                      <a:pt x="302" y="399"/>
                    </a:lnTo>
                    <a:lnTo>
                      <a:pt x="296" y="397"/>
                    </a:lnTo>
                    <a:lnTo>
                      <a:pt x="286" y="392"/>
                    </a:lnTo>
                    <a:lnTo>
                      <a:pt x="280" y="388"/>
                    </a:lnTo>
                    <a:lnTo>
                      <a:pt x="276" y="386"/>
                    </a:lnTo>
                    <a:lnTo>
                      <a:pt x="275" y="383"/>
                    </a:lnTo>
                    <a:lnTo>
                      <a:pt x="274" y="380"/>
                    </a:lnTo>
                    <a:lnTo>
                      <a:pt x="274" y="377"/>
                    </a:lnTo>
                    <a:lnTo>
                      <a:pt x="274" y="373"/>
                    </a:lnTo>
                    <a:lnTo>
                      <a:pt x="275" y="370"/>
                    </a:lnTo>
                    <a:lnTo>
                      <a:pt x="276" y="368"/>
                    </a:lnTo>
                    <a:lnTo>
                      <a:pt x="279" y="366"/>
                    </a:lnTo>
                    <a:lnTo>
                      <a:pt x="282" y="363"/>
                    </a:lnTo>
                    <a:lnTo>
                      <a:pt x="285" y="362"/>
                    </a:lnTo>
                    <a:lnTo>
                      <a:pt x="288" y="361"/>
                    </a:lnTo>
                    <a:lnTo>
                      <a:pt x="293" y="360"/>
                    </a:lnTo>
                    <a:lnTo>
                      <a:pt x="300" y="361"/>
                    </a:lnTo>
                    <a:lnTo>
                      <a:pt x="307" y="362"/>
                    </a:lnTo>
                    <a:lnTo>
                      <a:pt x="312" y="364"/>
                    </a:lnTo>
                    <a:lnTo>
                      <a:pt x="316" y="368"/>
                    </a:lnTo>
                    <a:lnTo>
                      <a:pt x="322" y="352"/>
                    </a:lnTo>
                    <a:lnTo>
                      <a:pt x="316" y="349"/>
                    </a:lnTo>
                    <a:lnTo>
                      <a:pt x="310" y="347"/>
                    </a:lnTo>
                    <a:lnTo>
                      <a:pt x="302" y="346"/>
                    </a:lnTo>
                    <a:lnTo>
                      <a:pt x="294" y="344"/>
                    </a:lnTo>
                    <a:lnTo>
                      <a:pt x="285" y="346"/>
                    </a:lnTo>
                    <a:lnTo>
                      <a:pt x="276" y="347"/>
                    </a:lnTo>
                    <a:lnTo>
                      <a:pt x="270" y="350"/>
                    </a:lnTo>
                    <a:lnTo>
                      <a:pt x="265" y="354"/>
                    </a:lnTo>
                    <a:lnTo>
                      <a:pt x="260" y="360"/>
                    </a:lnTo>
                    <a:lnTo>
                      <a:pt x="257" y="366"/>
                    </a:lnTo>
                    <a:lnTo>
                      <a:pt x="255" y="372"/>
                    </a:lnTo>
                    <a:lnTo>
                      <a:pt x="254" y="379"/>
                    </a:lnTo>
                    <a:lnTo>
                      <a:pt x="255" y="384"/>
                    </a:lnTo>
                    <a:lnTo>
                      <a:pt x="256" y="389"/>
                    </a:lnTo>
                    <a:lnTo>
                      <a:pt x="258" y="393"/>
                    </a:lnTo>
                    <a:lnTo>
                      <a:pt x="261" y="398"/>
                    </a:lnTo>
                    <a:lnTo>
                      <a:pt x="266" y="402"/>
                    </a:lnTo>
                    <a:lnTo>
                      <a:pt x="271" y="406"/>
                    </a:lnTo>
                    <a:lnTo>
                      <a:pt x="278" y="409"/>
                    </a:lnTo>
                    <a:lnTo>
                      <a:pt x="284" y="412"/>
                    </a:lnTo>
                    <a:lnTo>
                      <a:pt x="294" y="417"/>
                    </a:lnTo>
                    <a:lnTo>
                      <a:pt x="300" y="421"/>
                    </a:lnTo>
                    <a:lnTo>
                      <a:pt x="302" y="425"/>
                    </a:lnTo>
                    <a:lnTo>
                      <a:pt x="305" y="427"/>
                    </a:lnTo>
                    <a:lnTo>
                      <a:pt x="306" y="430"/>
                    </a:lnTo>
                    <a:lnTo>
                      <a:pt x="306" y="434"/>
                    </a:lnTo>
                    <a:lnTo>
                      <a:pt x="306" y="438"/>
                    </a:lnTo>
                    <a:lnTo>
                      <a:pt x="305" y="440"/>
                    </a:lnTo>
                    <a:lnTo>
                      <a:pt x="302" y="444"/>
                    </a:lnTo>
                    <a:lnTo>
                      <a:pt x="300" y="446"/>
                    </a:lnTo>
                    <a:lnTo>
                      <a:pt x="297" y="448"/>
                    </a:lnTo>
                    <a:lnTo>
                      <a:pt x="293" y="450"/>
                    </a:lnTo>
                    <a:lnTo>
                      <a:pt x="288" y="451"/>
                    </a:lnTo>
                    <a:lnTo>
                      <a:pt x="283" y="451"/>
                    </a:lnTo>
                    <a:lnTo>
                      <a:pt x="275" y="450"/>
                    </a:lnTo>
                    <a:lnTo>
                      <a:pt x="268" y="449"/>
                    </a:lnTo>
                    <a:lnTo>
                      <a:pt x="261" y="446"/>
                    </a:lnTo>
                    <a:lnTo>
                      <a:pt x="256" y="442"/>
                    </a:lnTo>
                    <a:lnTo>
                      <a:pt x="251" y="459"/>
                    </a:lnTo>
                    <a:close/>
                    <a:moveTo>
                      <a:pt x="444" y="410"/>
                    </a:moveTo>
                    <a:lnTo>
                      <a:pt x="444" y="406"/>
                    </a:lnTo>
                    <a:lnTo>
                      <a:pt x="445" y="400"/>
                    </a:lnTo>
                    <a:lnTo>
                      <a:pt x="444" y="391"/>
                    </a:lnTo>
                    <a:lnTo>
                      <a:pt x="443" y="382"/>
                    </a:lnTo>
                    <a:lnTo>
                      <a:pt x="440" y="372"/>
                    </a:lnTo>
                    <a:lnTo>
                      <a:pt x="435" y="364"/>
                    </a:lnTo>
                    <a:lnTo>
                      <a:pt x="432" y="360"/>
                    </a:lnTo>
                    <a:lnTo>
                      <a:pt x="429" y="357"/>
                    </a:lnTo>
                    <a:lnTo>
                      <a:pt x="424" y="353"/>
                    </a:lnTo>
                    <a:lnTo>
                      <a:pt x="420" y="350"/>
                    </a:lnTo>
                    <a:lnTo>
                      <a:pt x="416" y="348"/>
                    </a:lnTo>
                    <a:lnTo>
                      <a:pt x="410" y="346"/>
                    </a:lnTo>
                    <a:lnTo>
                      <a:pt x="404" y="344"/>
                    </a:lnTo>
                    <a:lnTo>
                      <a:pt x="397" y="344"/>
                    </a:lnTo>
                    <a:lnTo>
                      <a:pt x="391" y="344"/>
                    </a:lnTo>
                    <a:lnTo>
                      <a:pt x="386" y="346"/>
                    </a:lnTo>
                    <a:lnTo>
                      <a:pt x="380" y="348"/>
                    </a:lnTo>
                    <a:lnTo>
                      <a:pt x="375" y="349"/>
                    </a:lnTo>
                    <a:lnTo>
                      <a:pt x="370" y="352"/>
                    </a:lnTo>
                    <a:lnTo>
                      <a:pt x="366" y="356"/>
                    </a:lnTo>
                    <a:lnTo>
                      <a:pt x="362" y="359"/>
                    </a:lnTo>
                    <a:lnTo>
                      <a:pt x="359" y="363"/>
                    </a:lnTo>
                    <a:lnTo>
                      <a:pt x="352" y="372"/>
                    </a:lnTo>
                    <a:lnTo>
                      <a:pt x="348" y="383"/>
                    </a:lnTo>
                    <a:lnTo>
                      <a:pt x="345" y="395"/>
                    </a:lnTo>
                    <a:lnTo>
                      <a:pt x="343" y="408"/>
                    </a:lnTo>
                    <a:lnTo>
                      <a:pt x="345" y="420"/>
                    </a:lnTo>
                    <a:lnTo>
                      <a:pt x="348" y="432"/>
                    </a:lnTo>
                    <a:lnTo>
                      <a:pt x="350" y="437"/>
                    </a:lnTo>
                    <a:lnTo>
                      <a:pt x="352" y="442"/>
                    </a:lnTo>
                    <a:lnTo>
                      <a:pt x="355" y="447"/>
                    </a:lnTo>
                    <a:lnTo>
                      <a:pt x="359" y="451"/>
                    </a:lnTo>
                    <a:lnTo>
                      <a:pt x="363" y="455"/>
                    </a:lnTo>
                    <a:lnTo>
                      <a:pt x="367" y="458"/>
                    </a:lnTo>
                    <a:lnTo>
                      <a:pt x="372" y="460"/>
                    </a:lnTo>
                    <a:lnTo>
                      <a:pt x="377" y="462"/>
                    </a:lnTo>
                    <a:lnTo>
                      <a:pt x="382" y="465"/>
                    </a:lnTo>
                    <a:lnTo>
                      <a:pt x="388" y="466"/>
                    </a:lnTo>
                    <a:lnTo>
                      <a:pt x="393" y="467"/>
                    </a:lnTo>
                    <a:lnTo>
                      <a:pt x="400" y="467"/>
                    </a:lnTo>
                    <a:lnTo>
                      <a:pt x="413" y="467"/>
                    </a:lnTo>
                    <a:lnTo>
                      <a:pt x="423" y="465"/>
                    </a:lnTo>
                    <a:lnTo>
                      <a:pt x="432" y="462"/>
                    </a:lnTo>
                    <a:lnTo>
                      <a:pt x="438" y="460"/>
                    </a:lnTo>
                    <a:lnTo>
                      <a:pt x="434" y="445"/>
                    </a:lnTo>
                    <a:lnTo>
                      <a:pt x="429" y="447"/>
                    </a:lnTo>
                    <a:lnTo>
                      <a:pt x="421" y="449"/>
                    </a:lnTo>
                    <a:lnTo>
                      <a:pt x="413" y="450"/>
                    </a:lnTo>
                    <a:lnTo>
                      <a:pt x="403" y="450"/>
                    </a:lnTo>
                    <a:lnTo>
                      <a:pt x="395" y="450"/>
                    </a:lnTo>
                    <a:lnTo>
                      <a:pt x="388" y="448"/>
                    </a:lnTo>
                    <a:lnTo>
                      <a:pt x="381" y="446"/>
                    </a:lnTo>
                    <a:lnTo>
                      <a:pt x="376" y="441"/>
                    </a:lnTo>
                    <a:lnTo>
                      <a:pt x="370" y="436"/>
                    </a:lnTo>
                    <a:lnTo>
                      <a:pt x="367" y="428"/>
                    </a:lnTo>
                    <a:lnTo>
                      <a:pt x="365" y="420"/>
                    </a:lnTo>
                    <a:lnTo>
                      <a:pt x="364" y="410"/>
                    </a:lnTo>
                    <a:lnTo>
                      <a:pt x="444" y="410"/>
                    </a:lnTo>
                    <a:close/>
                    <a:moveTo>
                      <a:pt x="364" y="395"/>
                    </a:moveTo>
                    <a:lnTo>
                      <a:pt x="365" y="389"/>
                    </a:lnTo>
                    <a:lnTo>
                      <a:pt x="367" y="382"/>
                    </a:lnTo>
                    <a:lnTo>
                      <a:pt x="369" y="377"/>
                    </a:lnTo>
                    <a:lnTo>
                      <a:pt x="373" y="371"/>
                    </a:lnTo>
                    <a:lnTo>
                      <a:pt x="377" y="367"/>
                    </a:lnTo>
                    <a:lnTo>
                      <a:pt x="382" y="363"/>
                    </a:lnTo>
                    <a:lnTo>
                      <a:pt x="389" y="361"/>
                    </a:lnTo>
                    <a:lnTo>
                      <a:pt x="396" y="360"/>
                    </a:lnTo>
                    <a:lnTo>
                      <a:pt x="404" y="361"/>
                    </a:lnTo>
                    <a:lnTo>
                      <a:pt x="410" y="363"/>
                    </a:lnTo>
                    <a:lnTo>
                      <a:pt x="415" y="367"/>
                    </a:lnTo>
                    <a:lnTo>
                      <a:pt x="419" y="372"/>
                    </a:lnTo>
                    <a:lnTo>
                      <a:pt x="422" y="378"/>
                    </a:lnTo>
                    <a:lnTo>
                      <a:pt x="423" y="383"/>
                    </a:lnTo>
                    <a:lnTo>
                      <a:pt x="424" y="389"/>
                    </a:lnTo>
                    <a:lnTo>
                      <a:pt x="424" y="395"/>
                    </a:lnTo>
                    <a:lnTo>
                      <a:pt x="364" y="395"/>
                    </a:lnTo>
                    <a:close/>
                    <a:moveTo>
                      <a:pt x="470" y="465"/>
                    </a:moveTo>
                    <a:lnTo>
                      <a:pt x="491" y="465"/>
                    </a:lnTo>
                    <a:lnTo>
                      <a:pt x="491" y="395"/>
                    </a:lnTo>
                    <a:lnTo>
                      <a:pt x="491" y="389"/>
                    </a:lnTo>
                    <a:lnTo>
                      <a:pt x="492" y="384"/>
                    </a:lnTo>
                    <a:lnTo>
                      <a:pt x="495" y="380"/>
                    </a:lnTo>
                    <a:lnTo>
                      <a:pt x="497" y="376"/>
                    </a:lnTo>
                    <a:lnTo>
                      <a:pt x="499" y="372"/>
                    </a:lnTo>
                    <a:lnTo>
                      <a:pt x="502" y="369"/>
                    </a:lnTo>
                    <a:lnTo>
                      <a:pt x="507" y="366"/>
                    </a:lnTo>
                    <a:lnTo>
                      <a:pt x="511" y="363"/>
                    </a:lnTo>
                    <a:lnTo>
                      <a:pt x="515" y="362"/>
                    </a:lnTo>
                    <a:lnTo>
                      <a:pt x="521" y="362"/>
                    </a:lnTo>
                    <a:lnTo>
                      <a:pt x="527" y="363"/>
                    </a:lnTo>
                    <a:lnTo>
                      <a:pt x="532" y="364"/>
                    </a:lnTo>
                    <a:lnTo>
                      <a:pt x="537" y="368"/>
                    </a:lnTo>
                    <a:lnTo>
                      <a:pt x="541" y="372"/>
                    </a:lnTo>
                    <a:lnTo>
                      <a:pt x="543" y="378"/>
                    </a:lnTo>
                    <a:lnTo>
                      <a:pt x="545" y="383"/>
                    </a:lnTo>
                    <a:lnTo>
                      <a:pt x="546" y="390"/>
                    </a:lnTo>
                    <a:lnTo>
                      <a:pt x="546" y="397"/>
                    </a:lnTo>
                    <a:lnTo>
                      <a:pt x="546" y="465"/>
                    </a:lnTo>
                    <a:lnTo>
                      <a:pt x="567" y="465"/>
                    </a:lnTo>
                    <a:lnTo>
                      <a:pt x="567" y="395"/>
                    </a:lnTo>
                    <a:lnTo>
                      <a:pt x="567" y="387"/>
                    </a:lnTo>
                    <a:lnTo>
                      <a:pt x="566" y="381"/>
                    </a:lnTo>
                    <a:lnTo>
                      <a:pt x="565" y="374"/>
                    </a:lnTo>
                    <a:lnTo>
                      <a:pt x="564" y="370"/>
                    </a:lnTo>
                    <a:lnTo>
                      <a:pt x="558" y="361"/>
                    </a:lnTo>
                    <a:lnTo>
                      <a:pt x="553" y="354"/>
                    </a:lnTo>
                    <a:lnTo>
                      <a:pt x="546" y="350"/>
                    </a:lnTo>
                    <a:lnTo>
                      <a:pt x="540" y="347"/>
                    </a:lnTo>
                    <a:lnTo>
                      <a:pt x="534" y="344"/>
                    </a:lnTo>
                    <a:lnTo>
                      <a:pt x="527" y="344"/>
                    </a:lnTo>
                    <a:lnTo>
                      <a:pt x="521" y="344"/>
                    </a:lnTo>
                    <a:lnTo>
                      <a:pt x="514" y="347"/>
                    </a:lnTo>
                    <a:lnTo>
                      <a:pt x="509" y="349"/>
                    </a:lnTo>
                    <a:lnTo>
                      <a:pt x="503" y="351"/>
                    </a:lnTo>
                    <a:lnTo>
                      <a:pt x="499" y="354"/>
                    </a:lnTo>
                    <a:lnTo>
                      <a:pt x="495" y="359"/>
                    </a:lnTo>
                    <a:lnTo>
                      <a:pt x="491" y="362"/>
                    </a:lnTo>
                    <a:lnTo>
                      <a:pt x="489" y="367"/>
                    </a:lnTo>
                    <a:lnTo>
                      <a:pt x="489" y="367"/>
                    </a:lnTo>
                    <a:lnTo>
                      <a:pt x="488" y="347"/>
                    </a:lnTo>
                    <a:lnTo>
                      <a:pt x="470" y="347"/>
                    </a:lnTo>
                    <a:lnTo>
                      <a:pt x="470" y="362"/>
                    </a:lnTo>
                    <a:lnTo>
                      <a:pt x="470" y="379"/>
                    </a:lnTo>
                    <a:lnTo>
                      <a:pt x="470" y="465"/>
                    </a:lnTo>
                    <a:close/>
                    <a:moveTo>
                      <a:pt x="584" y="347"/>
                    </a:moveTo>
                    <a:lnTo>
                      <a:pt x="627" y="465"/>
                    </a:lnTo>
                    <a:lnTo>
                      <a:pt x="647" y="465"/>
                    </a:lnTo>
                    <a:lnTo>
                      <a:pt x="692" y="347"/>
                    </a:lnTo>
                    <a:lnTo>
                      <a:pt x="671" y="347"/>
                    </a:lnTo>
                    <a:lnTo>
                      <a:pt x="648" y="413"/>
                    </a:lnTo>
                    <a:lnTo>
                      <a:pt x="643" y="429"/>
                    </a:lnTo>
                    <a:lnTo>
                      <a:pt x="638" y="444"/>
                    </a:lnTo>
                    <a:lnTo>
                      <a:pt x="637" y="444"/>
                    </a:lnTo>
                    <a:lnTo>
                      <a:pt x="634" y="429"/>
                    </a:lnTo>
                    <a:lnTo>
                      <a:pt x="629" y="413"/>
                    </a:lnTo>
                    <a:lnTo>
                      <a:pt x="606" y="347"/>
                    </a:lnTo>
                    <a:lnTo>
                      <a:pt x="584" y="347"/>
                    </a:lnTo>
                    <a:close/>
                    <a:moveTo>
                      <a:pt x="757" y="344"/>
                    </a:moveTo>
                    <a:lnTo>
                      <a:pt x="746" y="346"/>
                    </a:lnTo>
                    <a:lnTo>
                      <a:pt x="735" y="349"/>
                    </a:lnTo>
                    <a:lnTo>
                      <a:pt x="730" y="351"/>
                    </a:lnTo>
                    <a:lnTo>
                      <a:pt x="726" y="353"/>
                    </a:lnTo>
                    <a:lnTo>
                      <a:pt x="721" y="357"/>
                    </a:lnTo>
                    <a:lnTo>
                      <a:pt x="717" y="361"/>
                    </a:lnTo>
                    <a:lnTo>
                      <a:pt x="714" y="366"/>
                    </a:lnTo>
                    <a:lnTo>
                      <a:pt x="711" y="370"/>
                    </a:lnTo>
                    <a:lnTo>
                      <a:pt x="707" y="374"/>
                    </a:lnTo>
                    <a:lnTo>
                      <a:pt x="705" y="380"/>
                    </a:lnTo>
                    <a:lnTo>
                      <a:pt x="703" y="387"/>
                    </a:lnTo>
                    <a:lnTo>
                      <a:pt x="702" y="393"/>
                    </a:lnTo>
                    <a:lnTo>
                      <a:pt x="701" y="400"/>
                    </a:lnTo>
                    <a:lnTo>
                      <a:pt x="701" y="407"/>
                    </a:lnTo>
                    <a:lnTo>
                      <a:pt x="701" y="413"/>
                    </a:lnTo>
                    <a:lnTo>
                      <a:pt x="702" y="420"/>
                    </a:lnTo>
                    <a:lnTo>
                      <a:pt x="703" y="427"/>
                    </a:lnTo>
                    <a:lnTo>
                      <a:pt x="705" y="432"/>
                    </a:lnTo>
                    <a:lnTo>
                      <a:pt x="707" y="438"/>
                    </a:lnTo>
                    <a:lnTo>
                      <a:pt x="710" y="442"/>
                    </a:lnTo>
                    <a:lnTo>
                      <a:pt x="713" y="447"/>
                    </a:lnTo>
                    <a:lnTo>
                      <a:pt x="717" y="451"/>
                    </a:lnTo>
                    <a:lnTo>
                      <a:pt x="720" y="455"/>
                    </a:lnTo>
                    <a:lnTo>
                      <a:pt x="725" y="458"/>
                    </a:lnTo>
                    <a:lnTo>
                      <a:pt x="729" y="461"/>
                    </a:lnTo>
                    <a:lnTo>
                      <a:pt x="734" y="464"/>
                    </a:lnTo>
                    <a:lnTo>
                      <a:pt x="744" y="466"/>
                    </a:lnTo>
                    <a:lnTo>
                      <a:pt x="756" y="467"/>
                    </a:lnTo>
                    <a:lnTo>
                      <a:pt x="766" y="467"/>
                    </a:lnTo>
                    <a:lnTo>
                      <a:pt x="777" y="464"/>
                    </a:lnTo>
                    <a:lnTo>
                      <a:pt x="786" y="459"/>
                    </a:lnTo>
                    <a:lnTo>
                      <a:pt x="795" y="452"/>
                    </a:lnTo>
                    <a:lnTo>
                      <a:pt x="798" y="448"/>
                    </a:lnTo>
                    <a:lnTo>
                      <a:pt x="801" y="444"/>
                    </a:lnTo>
                    <a:lnTo>
                      <a:pt x="805" y="439"/>
                    </a:lnTo>
                    <a:lnTo>
                      <a:pt x="808" y="434"/>
                    </a:lnTo>
                    <a:lnTo>
                      <a:pt x="810" y="427"/>
                    </a:lnTo>
                    <a:lnTo>
                      <a:pt x="811" y="420"/>
                    </a:lnTo>
                    <a:lnTo>
                      <a:pt x="812" y="412"/>
                    </a:lnTo>
                    <a:lnTo>
                      <a:pt x="812" y="405"/>
                    </a:lnTo>
                    <a:lnTo>
                      <a:pt x="811" y="392"/>
                    </a:lnTo>
                    <a:lnTo>
                      <a:pt x="809" y="380"/>
                    </a:lnTo>
                    <a:lnTo>
                      <a:pt x="807" y="374"/>
                    </a:lnTo>
                    <a:lnTo>
                      <a:pt x="804" y="370"/>
                    </a:lnTo>
                    <a:lnTo>
                      <a:pt x="800" y="366"/>
                    </a:lnTo>
                    <a:lnTo>
                      <a:pt x="797" y="361"/>
                    </a:lnTo>
                    <a:lnTo>
                      <a:pt x="794" y="358"/>
                    </a:lnTo>
                    <a:lnTo>
                      <a:pt x="789" y="354"/>
                    </a:lnTo>
                    <a:lnTo>
                      <a:pt x="785" y="351"/>
                    </a:lnTo>
                    <a:lnTo>
                      <a:pt x="780" y="349"/>
                    </a:lnTo>
                    <a:lnTo>
                      <a:pt x="774" y="347"/>
                    </a:lnTo>
                    <a:lnTo>
                      <a:pt x="769" y="346"/>
                    </a:lnTo>
                    <a:lnTo>
                      <a:pt x="764" y="344"/>
                    </a:lnTo>
                    <a:lnTo>
                      <a:pt x="757" y="344"/>
                    </a:lnTo>
                    <a:close/>
                    <a:moveTo>
                      <a:pt x="757" y="360"/>
                    </a:moveTo>
                    <a:lnTo>
                      <a:pt x="761" y="361"/>
                    </a:lnTo>
                    <a:lnTo>
                      <a:pt x="766" y="361"/>
                    </a:lnTo>
                    <a:lnTo>
                      <a:pt x="769" y="363"/>
                    </a:lnTo>
                    <a:lnTo>
                      <a:pt x="772" y="364"/>
                    </a:lnTo>
                    <a:lnTo>
                      <a:pt x="779" y="370"/>
                    </a:lnTo>
                    <a:lnTo>
                      <a:pt x="783" y="376"/>
                    </a:lnTo>
                    <a:lnTo>
                      <a:pt x="787" y="382"/>
                    </a:lnTo>
                    <a:lnTo>
                      <a:pt x="789" y="390"/>
                    </a:lnTo>
                    <a:lnTo>
                      <a:pt x="791" y="398"/>
                    </a:lnTo>
                    <a:lnTo>
                      <a:pt x="792" y="406"/>
                    </a:lnTo>
                    <a:lnTo>
                      <a:pt x="791" y="416"/>
                    </a:lnTo>
                    <a:lnTo>
                      <a:pt x="788" y="423"/>
                    </a:lnTo>
                    <a:lnTo>
                      <a:pt x="785" y="431"/>
                    </a:lnTo>
                    <a:lnTo>
                      <a:pt x="781" y="438"/>
                    </a:lnTo>
                    <a:lnTo>
                      <a:pt x="777" y="444"/>
                    </a:lnTo>
                    <a:lnTo>
                      <a:pt x="770" y="448"/>
                    </a:lnTo>
                    <a:lnTo>
                      <a:pt x="764" y="450"/>
                    </a:lnTo>
                    <a:lnTo>
                      <a:pt x="757" y="451"/>
                    </a:lnTo>
                    <a:lnTo>
                      <a:pt x="750" y="450"/>
                    </a:lnTo>
                    <a:lnTo>
                      <a:pt x="743" y="448"/>
                    </a:lnTo>
                    <a:lnTo>
                      <a:pt x="737" y="444"/>
                    </a:lnTo>
                    <a:lnTo>
                      <a:pt x="731" y="438"/>
                    </a:lnTo>
                    <a:lnTo>
                      <a:pt x="728" y="431"/>
                    </a:lnTo>
                    <a:lnTo>
                      <a:pt x="725" y="425"/>
                    </a:lnTo>
                    <a:lnTo>
                      <a:pt x="723" y="416"/>
                    </a:lnTo>
                    <a:lnTo>
                      <a:pt x="721" y="406"/>
                    </a:lnTo>
                    <a:lnTo>
                      <a:pt x="723" y="398"/>
                    </a:lnTo>
                    <a:lnTo>
                      <a:pt x="724" y="390"/>
                    </a:lnTo>
                    <a:lnTo>
                      <a:pt x="727" y="382"/>
                    </a:lnTo>
                    <a:lnTo>
                      <a:pt x="730" y="374"/>
                    </a:lnTo>
                    <a:lnTo>
                      <a:pt x="735" y="369"/>
                    </a:lnTo>
                    <a:lnTo>
                      <a:pt x="741" y="364"/>
                    </a:lnTo>
                    <a:lnTo>
                      <a:pt x="748" y="361"/>
                    </a:lnTo>
                    <a:lnTo>
                      <a:pt x="757" y="360"/>
                    </a:lnTo>
                    <a:close/>
                    <a:moveTo>
                      <a:pt x="838" y="465"/>
                    </a:moveTo>
                    <a:lnTo>
                      <a:pt x="860" y="465"/>
                    </a:lnTo>
                    <a:lnTo>
                      <a:pt x="860" y="292"/>
                    </a:lnTo>
                    <a:lnTo>
                      <a:pt x="838" y="292"/>
                    </a:lnTo>
                    <a:lnTo>
                      <a:pt x="838" y="465"/>
                    </a:lnTo>
                    <a:close/>
                    <a:moveTo>
                      <a:pt x="880" y="347"/>
                    </a:moveTo>
                    <a:lnTo>
                      <a:pt x="923" y="465"/>
                    </a:lnTo>
                    <a:lnTo>
                      <a:pt x="943" y="465"/>
                    </a:lnTo>
                    <a:lnTo>
                      <a:pt x="988" y="347"/>
                    </a:lnTo>
                    <a:lnTo>
                      <a:pt x="967" y="347"/>
                    </a:lnTo>
                    <a:lnTo>
                      <a:pt x="944" y="413"/>
                    </a:lnTo>
                    <a:lnTo>
                      <a:pt x="939" y="429"/>
                    </a:lnTo>
                    <a:lnTo>
                      <a:pt x="934" y="444"/>
                    </a:lnTo>
                    <a:lnTo>
                      <a:pt x="934" y="444"/>
                    </a:lnTo>
                    <a:lnTo>
                      <a:pt x="930" y="429"/>
                    </a:lnTo>
                    <a:lnTo>
                      <a:pt x="924" y="413"/>
                    </a:lnTo>
                    <a:lnTo>
                      <a:pt x="902" y="347"/>
                    </a:lnTo>
                    <a:lnTo>
                      <a:pt x="880" y="347"/>
                    </a:lnTo>
                    <a:close/>
                    <a:moveTo>
                      <a:pt x="1028" y="465"/>
                    </a:moveTo>
                    <a:lnTo>
                      <a:pt x="1028" y="347"/>
                    </a:lnTo>
                    <a:lnTo>
                      <a:pt x="1008" y="347"/>
                    </a:lnTo>
                    <a:lnTo>
                      <a:pt x="1008" y="465"/>
                    </a:lnTo>
                    <a:lnTo>
                      <a:pt x="1028" y="465"/>
                    </a:lnTo>
                    <a:close/>
                    <a:moveTo>
                      <a:pt x="1018" y="301"/>
                    </a:moveTo>
                    <a:lnTo>
                      <a:pt x="1013" y="302"/>
                    </a:lnTo>
                    <a:lnTo>
                      <a:pt x="1009" y="304"/>
                    </a:lnTo>
                    <a:lnTo>
                      <a:pt x="1005" y="309"/>
                    </a:lnTo>
                    <a:lnTo>
                      <a:pt x="1005" y="314"/>
                    </a:lnTo>
                    <a:lnTo>
                      <a:pt x="1005" y="319"/>
                    </a:lnTo>
                    <a:lnTo>
                      <a:pt x="1009" y="323"/>
                    </a:lnTo>
                    <a:lnTo>
                      <a:pt x="1013" y="327"/>
                    </a:lnTo>
                    <a:lnTo>
                      <a:pt x="1017" y="327"/>
                    </a:lnTo>
                    <a:lnTo>
                      <a:pt x="1023" y="327"/>
                    </a:lnTo>
                    <a:lnTo>
                      <a:pt x="1027" y="323"/>
                    </a:lnTo>
                    <a:lnTo>
                      <a:pt x="1030" y="319"/>
                    </a:lnTo>
                    <a:lnTo>
                      <a:pt x="1030" y="314"/>
                    </a:lnTo>
                    <a:lnTo>
                      <a:pt x="1030" y="309"/>
                    </a:lnTo>
                    <a:lnTo>
                      <a:pt x="1027" y="304"/>
                    </a:lnTo>
                    <a:lnTo>
                      <a:pt x="1023" y="302"/>
                    </a:lnTo>
                    <a:lnTo>
                      <a:pt x="1018" y="301"/>
                    </a:lnTo>
                    <a:close/>
                    <a:moveTo>
                      <a:pt x="1063" y="465"/>
                    </a:moveTo>
                    <a:lnTo>
                      <a:pt x="1083" y="465"/>
                    </a:lnTo>
                    <a:lnTo>
                      <a:pt x="1083" y="393"/>
                    </a:lnTo>
                    <a:lnTo>
                      <a:pt x="1083" y="388"/>
                    </a:lnTo>
                    <a:lnTo>
                      <a:pt x="1084" y="383"/>
                    </a:lnTo>
                    <a:lnTo>
                      <a:pt x="1086" y="379"/>
                    </a:lnTo>
                    <a:lnTo>
                      <a:pt x="1089" y="376"/>
                    </a:lnTo>
                    <a:lnTo>
                      <a:pt x="1091" y="372"/>
                    </a:lnTo>
                    <a:lnTo>
                      <a:pt x="1094" y="369"/>
                    </a:lnTo>
                    <a:lnTo>
                      <a:pt x="1097" y="366"/>
                    </a:lnTo>
                    <a:lnTo>
                      <a:pt x="1102" y="363"/>
                    </a:lnTo>
                    <a:lnTo>
                      <a:pt x="1106" y="362"/>
                    </a:lnTo>
                    <a:lnTo>
                      <a:pt x="1110" y="362"/>
                    </a:lnTo>
                    <a:lnTo>
                      <a:pt x="1116" y="362"/>
                    </a:lnTo>
                    <a:lnTo>
                      <a:pt x="1121" y="364"/>
                    </a:lnTo>
                    <a:lnTo>
                      <a:pt x="1125" y="367"/>
                    </a:lnTo>
                    <a:lnTo>
                      <a:pt x="1129" y="371"/>
                    </a:lnTo>
                    <a:lnTo>
                      <a:pt x="1131" y="376"/>
                    </a:lnTo>
                    <a:lnTo>
                      <a:pt x="1133" y="381"/>
                    </a:lnTo>
                    <a:lnTo>
                      <a:pt x="1134" y="388"/>
                    </a:lnTo>
                    <a:lnTo>
                      <a:pt x="1134" y="395"/>
                    </a:lnTo>
                    <a:lnTo>
                      <a:pt x="1134" y="465"/>
                    </a:lnTo>
                    <a:lnTo>
                      <a:pt x="1155" y="465"/>
                    </a:lnTo>
                    <a:lnTo>
                      <a:pt x="1155" y="392"/>
                    </a:lnTo>
                    <a:lnTo>
                      <a:pt x="1155" y="387"/>
                    </a:lnTo>
                    <a:lnTo>
                      <a:pt x="1157" y="381"/>
                    </a:lnTo>
                    <a:lnTo>
                      <a:pt x="1158" y="378"/>
                    </a:lnTo>
                    <a:lnTo>
                      <a:pt x="1160" y="373"/>
                    </a:lnTo>
                    <a:lnTo>
                      <a:pt x="1162" y="371"/>
                    </a:lnTo>
                    <a:lnTo>
                      <a:pt x="1165" y="368"/>
                    </a:lnTo>
                    <a:lnTo>
                      <a:pt x="1169" y="366"/>
                    </a:lnTo>
                    <a:lnTo>
                      <a:pt x="1173" y="363"/>
                    </a:lnTo>
                    <a:lnTo>
                      <a:pt x="1176" y="362"/>
                    </a:lnTo>
                    <a:lnTo>
                      <a:pt x="1180" y="362"/>
                    </a:lnTo>
                    <a:lnTo>
                      <a:pt x="1187" y="362"/>
                    </a:lnTo>
                    <a:lnTo>
                      <a:pt x="1191" y="364"/>
                    </a:lnTo>
                    <a:lnTo>
                      <a:pt x="1196" y="368"/>
                    </a:lnTo>
                    <a:lnTo>
                      <a:pt x="1200" y="371"/>
                    </a:lnTo>
                    <a:lnTo>
                      <a:pt x="1202" y="377"/>
                    </a:lnTo>
                    <a:lnTo>
                      <a:pt x="1204" y="383"/>
                    </a:lnTo>
                    <a:lnTo>
                      <a:pt x="1205" y="390"/>
                    </a:lnTo>
                    <a:lnTo>
                      <a:pt x="1205" y="398"/>
                    </a:lnTo>
                    <a:lnTo>
                      <a:pt x="1205" y="465"/>
                    </a:lnTo>
                    <a:lnTo>
                      <a:pt x="1226" y="465"/>
                    </a:lnTo>
                    <a:lnTo>
                      <a:pt x="1226" y="396"/>
                    </a:lnTo>
                    <a:lnTo>
                      <a:pt x="1225" y="381"/>
                    </a:lnTo>
                    <a:lnTo>
                      <a:pt x="1221" y="370"/>
                    </a:lnTo>
                    <a:lnTo>
                      <a:pt x="1218" y="361"/>
                    </a:lnTo>
                    <a:lnTo>
                      <a:pt x="1213" y="354"/>
                    </a:lnTo>
                    <a:lnTo>
                      <a:pt x="1206" y="350"/>
                    </a:lnTo>
                    <a:lnTo>
                      <a:pt x="1201" y="347"/>
                    </a:lnTo>
                    <a:lnTo>
                      <a:pt x="1194" y="344"/>
                    </a:lnTo>
                    <a:lnTo>
                      <a:pt x="1188" y="344"/>
                    </a:lnTo>
                    <a:lnTo>
                      <a:pt x="1180" y="344"/>
                    </a:lnTo>
                    <a:lnTo>
                      <a:pt x="1174" y="347"/>
                    </a:lnTo>
                    <a:lnTo>
                      <a:pt x="1169" y="349"/>
                    </a:lnTo>
                    <a:lnTo>
                      <a:pt x="1163" y="352"/>
                    </a:lnTo>
                    <a:lnTo>
                      <a:pt x="1157" y="359"/>
                    </a:lnTo>
                    <a:lnTo>
                      <a:pt x="1150" y="368"/>
                    </a:lnTo>
                    <a:lnTo>
                      <a:pt x="1150" y="368"/>
                    </a:lnTo>
                    <a:lnTo>
                      <a:pt x="1148" y="363"/>
                    </a:lnTo>
                    <a:lnTo>
                      <a:pt x="1145" y="359"/>
                    </a:lnTo>
                    <a:lnTo>
                      <a:pt x="1142" y="354"/>
                    </a:lnTo>
                    <a:lnTo>
                      <a:pt x="1137" y="351"/>
                    </a:lnTo>
                    <a:lnTo>
                      <a:pt x="1133" y="348"/>
                    </a:lnTo>
                    <a:lnTo>
                      <a:pt x="1129" y="347"/>
                    </a:lnTo>
                    <a:lnTo>
                      <a:pt x="1123" y="344"/>
                    </a:lnTo>
                    <a:lnTo>
                      <a:pt x="1118" y="344"/>
                    </a:lnTo>
                    <a:lnTo>
                      <a:pt x="1111" y="344"/>
                    </a:lnTo>
                    <a:lnTo>
                      <a:pt x="1105" y="347"/>
                    </a:lnTo>
                    <a:lnTo>
                      <a:pt x="1099" y="348"/>
                    </a:lnTo>
                    <a:lnTo>
                      <a:pt x="1095" y="351"/>
                    </a:lnTo>
                    <a:lnTo>
                      <a:pt x="1091" y="354"/>
                    </a:lnTo>
                    <a:lnTo>
                      <a:pt x="1088" y="358"/>
                    </a:lnTo>
                    <a:lnTo>
                      <a:pt x="1084" y="362"/>
                    </a:lnTo>
                    <a:lnTo>
                      <a:pt x="1082" y="366"/>
                    </a:lnTo>
                    <a:lnTo>
                      <a:pt x="1081" y="366"/>
                    </a:lnTo>
                    <a:lnTo>
                      <a:pt x="1080" y="347"/>
                    </a:lnTo>
                    <a:lnTo>
                      <a:pt x="1062" y="347"/>
                    </a:lnTo>
                    <a:lnTo>
                      <a:pt x="1063" y="362"/>
                    </a:lnTo>
                    <a:lnTo>
                      <a:pt x="1063" y="379"/>
                    </a:lnTo>
                    <a:lnTo>
                      <a:pt x="1063" y="465"/>
                    </a:lnTo>
                    <a:close/>
                    <a:moveTo>
                      <a:pt x="1351" y="410"/>
                    </a:moveTo>
                    <a:lnTo>
                      <a:pt x="1351" y="406"/>
                    </a:lnTo>
                    <a:lnTo>
                      <a:pt x="1352" y="400"/>
                    </a:lnTo>
                    <a:lnTo>
                      <a:pt x="1351" y="391"/>
                    </a:lnTo>
                    <a:lnTo>
                      <a:pt x="1350" y="382"/>
                    </a:lnTo>
                    <a:lnTo>
                      <a:pt x="1347" y="372"/>
                    </a:lnTo>
                    <a:lnTo>
                      <a:pt x="1342" y="364"/>
                    </a:lnTo>
                    <a:lnTo>
                      <a:pt x="1339" y="360"/>
                    </a:lnTo>
                    <a:lnTo>
                      <a:pt x="1336" y="357"/>
                    </a:lnTo>
                    <a:lnTo>
                      <a:pt x="1332" y="353"/>
                    </a:lnTo>
                    <a:lnTo>
                      <a:pt x="1327" y="350"/>
                    </a:lnTo>
                    <a:lnTo>
                      <a:pt x="1323" y="348"/>
                    </a:lnTo>
                    <a:lnTo>
                      <a:pt x="1318" y="346"/>
                    </a:lnTo>
                    <a:lnTo>
                      <a:pt x="1311" y="344"/>
                    </a:lnTo>
                    <a:lnTo>
                      <a:pt x="1305" y="344"/>
                    </a:lnTo>
                    <a:lnTo>
                      <a:pt x="1298" y="344"/>
                    </a:lnTo>
                    <a:lnTo>
                      <a:pt x="1293" y="346"/>
                    </a:lnTo>
                    <a:lnTo>
                      <a:pt x="1287" y="348"/>
                    </a:lnTo>
                    <a:lnTo>
                      <a:pt x="1282" y="349"/>
                    </a:lnTo>
                    <a:lnTo>
                      <a:pt x="1278" y="352"/>
                    </a:lnTo>
                    <a:lnTo>
                      <a:pt x="1273" y="356"/>
                    </a:lnTo>
                    <a:lnTo>
                      <a:pt x="1269" y="359"/>
                    </a:lnTo>
                    <a:lnTo>
                      <a:pt x="1266" y="363"/>
                    </a:lnTo>
                    <a:lnTo>
                      <a:pt x="1259" y="372"/>
                    </a:lnTo>
                    <a:lnTo>
                      <a:pt x="1255" y="383"/>
                    </a:lnTo>
                    <a:lnTo>
                      <a:pt x="1252" y="395"/>
                    </a:lnTo>
                    <a:lnTo>
                      <a:pt x="1252" y="408"/>
                    </a:lnTo>
                    <a:lnTo>
                      <a:pt x="1252" y="420"/>
                    </a:lnTo>
                    <a:lnTo>
                      <a:pt x="1255" y="432"/>
                    </a:lnTo>
                    <a:lnTo>
                      <a:pt x="1257" y="437"/>
                    </a:lnTo>
                    <a:lnTo>
                      <a:pt x="1259" y="442"/>
                    </a:lnTo>
                    <a:lnTo>
                      <a:pt x="1263" y="447"/>
                    </a:lnTo>
                    <a:lnTo>
                      <a:pt x="1266" y="451"/>
                    </a:lnTo>
                    <a:lnTo>
                      <a:pt x="1270" y="455"/>
                    </a:lnTo>
                    <a:lnTo>
                      <a:pt x="1274" y="458"/>
                    </a:lnTo>
                    <a:lnTo>
                      <a:pt x="1279" y="460"/>
                    </a:lnTo>
                    <a:lnTo>
                      <a:pt x="1284" y="462"/>
                    </a:lnTo>
                    <a:lnTo>
                      <a:pt x="1290" y="465"/>
                    </a:lnTo>
                    <a:lnTo>
                      <a:pt x="1295" y="466"/>
                    </a:lnTo>
                    <a:lnTo>
                      <a:pt x="1301" y="467"/>
                    </a:lnTo>
                    <a:lnTo>
                      <a:pt x="1307" y="467"/>
                    </a:lnTo>
                    <a:lnTo>
                      <a:pt x="1320" y="467"/>
                    </a:lnTo>
                    <a:lnTo>
                      <a:pt x="1331" y="465"/>
                    </a:lnTo>
                    <a:lnTo>
                      <a:pt x="1339" y="462"/>
                    </a:lnTo>
                    <a:lnTo>
                      <a:pt x="1346" y="460"/>
                    </a:lnTo>
                    <a:lnTo>
                      <a:pt x="1341" y="445"/>
                    </a:lnTo>
                    <a:lnTo>
                      <a:pt x="1336" y="447"/>
                    </a:lnTo>
                    <a:lnTo>
                      <a:pt x="1328" y="449"/>
                    </a:lnTo>
                    <a:lnTo>
                      <a:pt x="1320" y="450"/>
                    </a:lnTo>
                    <a:lnTo>
                      <a:pt x="1310" y="450"/>
                    </a:lnTo>
                    <a:lnTo>
                      <a:pt x="1302" y="450"/>
                    </a:lnTo>
                    <a:lnTo>
                      <a:pt x="1295" y="448"/>
                    </a:lnTo>
                    <a:lnTo>
                      <a:pt x="1288" y="446"/>
                    </a:lnTo>
                    <a:lnTo>
                      <a:pt x="1283" y="441"/>
                    </a:lnTo>
                    <a:lnTo>
                      <a:pt x="1278" y="436"/>
                    </a:lnTo>
                    <a:lnTo>
                      <a:pt x="1274" y="428"/>
                    </a:lnTo>
                    <a:lnTo>
                      <a:pt x="1272" y="420"/>
                    </a:lnTo>
                    <a:lnTo>
                      <a:pt x="1271" y="410"/>
                    </a:lnTo>
                    <a:lnTo>
                      <a:pt x="1351" y="410"/>
                    </a:lnTo>
                    <a:close/>
                    <a:moveTo>
                      <a:pt x="1271" y="395"/>
                    </a:moveTo>
                    <a:lnTo>
                      <a:pt x="1272" y="389"/>
                    </a:lnTo>
                    <a:lnTo>
                      <a:pt x="1274" y="382"/>
                    </a:lnTo>
                    <a:lnTo>
                      <a:pt x="1277" y="377"/>
                    </a:lnTo>
                    <a:lnTo>
                      <a:pt x="1280" y="371"/>
                    </a:lnTo>
                    <a:lnTo>
                      <a:pt x="1284" y="367"/>
                    </a:lnTo>
                    <a:lnTo>
                      <a:pt x="1290" y="363"/>
                    </a:lnTo>
                    <a:lnTo>
                      <a:pt x="1296" y="361"/>
                    </a:lnTo>
                    <a:lnTo>
                      <a:pt x="1304" y="360"/>
                    </a:lnTo>
                    <a:lnTo>
                      <a:pt x="1311" y="361"/>
                    </a:lnTo>
                    <a:lnTo>
                      <a:pt x="1318" y="363"/>
                    </a:lnTo>
                    <a:lnTo>
                      <a:pt x="1323" y="367"/>
                    </a:lnTo>
                    <a:lnTo>
                      <a:pt x="1326" y="372"/>
                    </a:lnTo>
                    <a:lnTo>
                      <a:pt x="1329" y="378"/>
                    </a:lnTo>
                    <a:lnTo>
                      <a:pt x="1331" y="383"/>
                    </a:lnTo>
                    <a:lnTo>
                      <a:pt x="1332" y="389"/>
                    </a:lnTo>
                    <a:lnTo>
                      <a:pt x="1332" y="395"/>
                    </a:lnTo>
                    <a:lnTo>
                      <a:pt x="1271" y="395"/>
                    </a:lnTo>
                    <a:close/>
                    <a:moveTo>
                      <a:pt x="1378" y="465"/>
                    </a:moveTo>
                    <a:lnTo>
                      <a:pt x="1399" y="465"/>
                    </a:lnTo>
                    <a:lnTo>
                      <a:pt x="1399" y="395"/>
                    </a:lnTo>
                    <a:lnTo>
                      <a:pt x="1399" y="389"/>
                    </a:lnTo>
                    <a:lnTo>
                      <a:pt x="1400" y="384"/>
                    </a:lnTo>
                    <a:lnTo>
                      <a:pt x="1402" y="380"/>
                    </a:lnTo>
                    <a:lnTo>
                      <a:pt x="1404" y="376"/>
                    </a:lnTo>
                    <a:lnTo>
                      <a:pt x="1406" y="372"/>
                    </a:lnTo>
                    <a:lnTo>
                      <a:pt x="1409" y="369"/>
                    </a:lnTo>
                    <a:lnTo>
                      <a:pt x="1414" y="366"/>
                    </a:lnTo>
                    <a:lnTo>
                      <a:pt x="1418" y="363"/>
                    </a:lnTo>
                    <a:lnTo>
                      <a:pt x="1422" y="362"/>
                    </a:lnTo>
                    <a:lnTo>
                      <a:pt x="1428" y="362"/>
                    </a:lnTo>
                    <a:lnTo>
                      <a:pt x="1434" y="363"/>
                    </a:lnTo>
                    <a:lnTo>
                      <a:pt x="1440" y="364"/>
                    </a:lnTo>
                    <a:lnTo>
                      <a:pt x="1445" y="368"/>
                    </a:lnTo>
                    <a:lnTo>
                      <a:pt x="1448" y="372"/>
                    </a:lnTo>
                    <a:lnTo>
                      <a:pt x="1450" y="378"/>
                    </a:lnTo>
                    <a:lnTo>
                      <a:pt x="1453" y="383"/>
                    </a:lnTo>
                    <a:lnTo>
                      <a:pt x="1454" y="390"/>
                    </a:lnTo>
                    <a:lnTo>
                      <a:pt x="1454" y="397"/>
                    </a:lnTo>
                    <a:lnTo>
                      <a:pt x="1454" y="465"/>
                    </a:lnTo>
                    <a:lnTo>
                      <a:pt x="1474" y="465"/>
                    </a:lnTo>
                    <a:lnTo>
                      <a:pt x="1474" y="395"/>
                    </a:lnTo>
                    <a:lnTo>
                      <a:pt x="1474" y="387"/>
                    </a:lnTo>
                    <a:lnTo>
                      <a:pt x="1473" y="381"/>
                    </a:lnTo>
                    <a:lnTo>
                      <a:pt x="1472" y="374"/>
                    </a:lnTo>
                    <a:lnTo>
                      <a:pt x="1471" y="370"/>
                    </a:lnTo>
                    <a:lnTo>
                      <a:pt x="1467" y="361"/>
                    </a:lnTo>
                    <a:lnTo>
                      <a:pt x="1460" y="354"/>
                    </a:lnTo>
                    <a:lnTo>
                      <a:pt x="1454" y="350"/>
                    </a:lnTo>
                    <a:lnTo>
                      <a:pt x="1447" y="347"/>
                    </a:lnTo>
                    <a:lnTo>
                      <a:pt x="1441" y="344"/>
                    </a:lnTo>
                    <a:lnTo>
                      <a:pt x="1434" y="344"/>
                    </a:lnTo>
                    <a:lnTo>
                      <a:pt x="1428" y="344"/>
                    </a:lnTo>
                    <a:lnTo>
                      <a:pt x="1421" y="347"/>
                    </a:lnTo>
                    <a:lnTo>
                      <a:pt x="1416" y="349"/>
                    </a:lnTo>
                    <a:lnTo>
                      <a:pt x="1410" y="351"/>
                    </a:lnTo>
                    <a:lnTo>
                      <a:pt x="1406" y="354"/>
                    </a:lnTo>
                    <a:lnTo>
                      <a:pt x="1402" y="359"/>
                    </a:lnTo>
                    <a:lnTo>
                      <a:pt x="1399" y="362"/>
                    </a:lnTo>
                    <a:lnTo>
                      <a:pt x="1396" y="367"/>
                    </a:lnTo>
                    <a:lnTo>
                      <a:pt x="1396" y="367"/>
                    </a:lnTo>
                    <a:lnTo>
                      <a:pt x="1395" y="347"/>
                    </a:lnTo>
                    <a:lnTo>
                      <a:pt x="1377" y="347"/>
                    </a:lnTo>
                    <a:lnTo>
                      <a:pt x="1377" y="362"/>
                    </a:lnTo>
                    <a:lnTo>
                      <a:pt x="1378" y="379"/>
                    </a:lnTo>
                    <a:lnTo>
                      <a:pt x="1378" y="465"/>
                    </a:lnTo>
                    <a:close/>
                    <a:moveTo>
                      <a:pt x="1512" y="319"/>
                    </a:moveTo>
                    <a:lnTo>
                      <a:pt x="1512" y="347"/>
                    </a:lnTo>
                    <a:lnTo>
                      <a:pt x="1495" y="347"/>
                    </a:lnTo>
                    <a:lnTo>
                      <a:pt x="1495" y="363"/>
                    </a:lnTo>
                    <a:lnTo>
                      <a:pt x="1512" y="363"/>
                    </a:lnTo>
                    <a:lnTo>
                      <a:pt x="1512" y="428"/>
                    </a:lnTo>
                    <a:lnTo>
                      <a:pt x="1513" y="437"/>
                    </a:lnTo>
                    <a:lnTo>
                      <a:pt x="1514" y="446"/>
                    </a:lnTo>
                    <a:lnTo>
                      <a:pt x="1516" y="452"/>
                    </a:lnTo>
                    <a:lnTo>
                      <a:pt x="1521" y="458"/>
                    </a:lnTo>
                    <a:lnTo>
                      <a:pt x="1525" y="462"/>
                    </a:lnTo>
                    <a:lnTo>
                      <a:pt x="1529" y="465"/>
                    </a:lnTo>
                    <a:lnTo>
                      <a:pt x="1536" y="467"/>
                    </a:lnTo>
                    <a:lnTo>
                      <a:pt x="1542" y="467"/>
                    </a:lnTo>
                    <a:lnTo>
                      <a:pt x="1553" y="467"/>
                    </a:lnTo>
                    <a:lnTo>
                      <a:pt x="1561" y="465"/>
                    </a:lnTo>
                    <a:lnTo>
                      <a:pt x="1560" y="448"/>
                    </a:lnTo>
                    <a:lnTo>
                      <a:pt x="1555" y="449"/>
                    </a:lnTo>
                    <a:lnTo>
                      <a:pt x="1548" y="450"/>
                    </a:lnTo>
                    <a:lnTo>
                      <a:pt x="1544" y="449"/>
                    </a:lnTo>
                    <a:lnTo>
                      <a:pt x="1541" y="448"/>
                    </a:lnTo>
                    <a:lnTo>
                      <a:pt x="1538" y="446"/>
                    </a:lnTo>
                    <a:lnTo>
                      <a:pt x="1536" y="444"/>
                    </a:lnTo>
                    <a:lnTo>
                      <a:pt x="1535" y="440"/>
                    </a:lnTo>
                    <a:lnTo>
                      <a:pt x="1534" y="437"/>
                    </a:lnTo>
                    <a:lnTo>
                      <a:pt x="1533" y="432"/>
                    </a:lnTo>
                    <a:lnTo>
                      <a:pt x="1533" y="427"/>
                    </a:lnTo>
                    <a:lnTo>
                      <a:pt x="1533" y="363"/>
                    </a:lnTo>
                    <a:lnTo>
                      <a:pt x="1562" y="363"/>
                    </a:lnTo>
                    <a:lnTo>
                      <a:pt x="1562" y="347"/>
                    </a:lnTo>
                    <a:lnTo>
                      <a:pt x="1533" y="347"/>
                    </a:lnTo>
                    <a:lnTo>
                      <a:pt x="1533" y="313"/>
                    </a:lnTo>
                    <a:lnTo>
                      <a:pt x="1512" y="319"/>
                    </a:lnTo>
                    <a:close/>
                    <a:moveTo>
                      <a:pt x="1633" y="344"/>
                    </a:moveTo>
                    <a:lnTo>
                      <a:pt x="1621" y="346"/>
                    </a:lnTo>
                    <a:lnTo>
                      <a:pt x="1610" y="349"/>
                    </a:lnTo>
                    <a:lnTo>
                      <a:pt x="1605" y="351"/>
                    </a:lnTo>
                    <a:lnTo>
                      <a:pt x="1601" y="353"/>
                    </a:lnTo>
                    <a:lnTo>
                      <a:pt x="1596" y="357"/>
                    </a:lnTo>
                    <a:lnTo>
                      <a:pt x="1592" y="361"/>
                    </a:lnTo>
                    <a:lnTo>
                      <a:pt x="1589" y="366"/>
                    </a:lnTo>
                    <a:lnTo>
                      <a:pt x="1585" y="370"/>
                    </a:lnTo>
                    <a:lnTo>
                      <a:pt x="1582" y="374"/>
                    </a:lnTo>
                    <a:lnTo>
                      <a:pt x="1580" y="380"/>
                    </a:lnTo>
                    <a:lnTo>
                      <a:pt x="1578" y="387"/>
                    </a:lnTo>
                    <a:lnTo>
                      <a:pt x="1577" y="393"/>
                    </a:lnTo>
                    <a:lnTo>
                      <a:pt x="1576" y="400"/>
                    </a:lnTo>
                    <a:lnTo>
                      <a:pt x="1576" y="407"/>
                    </a:lnTo>
                    <a:lnTo>
                      <a:pt x="1576" y="413"/>
                    </a:lnTo>
                    <a:lnTo>
                      <a:pt x="1577" y="420"/>
                    </a:lnTo>
                    <a:lnTo>
                      <a:pt x="1578" y="427"/>
                    </a:lnTo>
                    <a:lnTo>
                      <a:pt x="1580" y="432"/>
                    </a:lnTo>
                    <a:lnTo>
                      <a:pt x="1582" y="438"/>
                    </a:lnTo>
                    <a:lnTo>
                      <a:pt x="1585" y="442"/>
                    </a:lnTo>
                    <a:lnTo>
                      <a:pt x="1588" y="447"/>
                    </a:lnTo>
                    <a:lnTo>
                      <a:pt x="1592" y="451"/>
                    </a:lnTo>
                    <a:lnTo>
                      <a:pt x="1595" y="455"/>
                    </a:lnTo>
                    <a:lnTo>
                      <a:pt x="1599" y="458"/>
                    </a:lnTo>
                    <a:lnTo>
                      <a:pt x="1604" y="461"/>
                    </a:lnTo>
                    <a:lnTo>
                      <a:pt x="1609" y="464"/>
                    </a:lnTo>
                    <a:lnTo>
                      <a:pt x="1619" y="466"/>
                    </a:lnTo>
                    <a:lnTo>
                      <a:pt x="1631" y="467"/>
                    </a:lnTo>
                    <a:lnTo>
                      <a:pt x="1641" y="467"/>
                    </a:lnTo>
                    <a:lnTo>
                      <a:pt x="1651" y="464"/>
                    </a:lnTo>
                    <a:lnTo>
                      <a:pt x="1661" y="459"/>
                    </a:lnTo>
                    <a:lnTo>
                      <a:pt x="1670" y="452"/>
                    </a:lnTo>
                    <a:lnTo>
                      <a:pt x="1673" y="448"/>
                    </a:lnTo>
                    <a:lnTo>
                      <a:pt x="1676" y="444"/>
                    </a:lnTo>
                    <a:lnTo>
                      <a:pt x="1679" y="439"/>
                    </a:lnTo>
                    <a:lnTo>
                      <a:pt x="1683" y="434"/>
                    </a:lnTo>
                    <a:lnTo>
                      <a:pt x="1685" y="427"/>
                    </a:lnTo>
                    <a:lnTo>
                      <a:pt x="1686" y="420"/>
                    </a:lnTo>
                    <a:lnTo>
                      <a:pt x="1687" y="412"/>
                    </a:lnTo>
                    <a:lnTo>
                      <a:pt x="1687" y="405"/>
                    </a:lnTo>
                    <a:lnTo>
                      <a:pt x="1686" y="392"/>
                    </a:lnTo>
                    <a:lnTo>
                      <a:pt x="1684" y="380"/>
                    </a:lnTo>
                    <a:lnTo>
                      <a:pt x="1682" y="374"/>
                    </a:lnTo>
                    <a:lnTo>
                      <a:pt x="1678" y="370"/>
                    </a:lnTo>
                    <a:lnTo>
                      <a:pt x="1675" y="366"/>
                    </a:lnTo>
                    <a:lnTo>
                      <a:pt x="1672" y="361"/>
                    </a:lnTo>
                    <a:lnTo>
                      <a:pt x="1669" y="358"/>
                    </a:lnTo>
                    <a:lnTo>
                      <a:pt x="1664" y="354"/>
                    </a:lnTo>
                    <a:lnTo>
                      <a:pt x="1660" y="351"/>
                    </a:lnTo>
                    <a:lnTo>
                      <a:pt x="1655" y="349"/>
                    </a:lnTo>
                    <a:lnTo>
                      <a:pt x="1649" y="347"/>
                    </a:lnTo>
                    <a:lnTo>
                      <a:pt x="1644" y="346"/>
                    </a:lnTo>
                    <a:lnTo>
                      <a:pt x="1638" y="344"/>
                    </a:lnTo>
                    <a:lnTo>
                      <a:pt x="1633" y="344"/>
                    </a:lnTo>
                    <a:close/>
                    <a:moveTo>
                      <a:pt x="1632" y="360"/>
                    </a:moveTo>
                    <a:lnTo>
                      <a:pt x="1636" y="361"/>
                    </a:lnTo>
                    <a:lnTo>
                      <a:pt x="1641" y="361"/>
                    </a:lnTo>
                    <a:lnTo>
                      <a:pt x="1644" y="363"/>
                    </a:lnTo>
                    <a:lnTo>
                      <a:pt x="1648" y="364"/>
                    </a:lnTo>
                    <a:lnTo>
                      <a:pt x="1653" y="370"/>
                    </a:lnTo>
                    <a:lnTo>
                      <a:pt x="1658" y="376"/>
                    </a:lnTo>
                    <a:lnTo>
                      <a:pt x="1662" y="382"/>
                    </a:lnTo>
                    <a:lnTo>
                      <a:pt x="1664" y="390"/>
                    </a:lnTo>
                    <a:lnTo>
                      <a:pt x="1665" y="398"/>
                    </a:lnTo>
                    <a:lnTo>
                      <a:pt x="1666" y="406"/>
                    </a:lnTo>
                    <a:lnTo>
                      <a:pt x="1665" y="416"/>
                    </a:lnTo>
                    <a:lnTo>
                      <a:pt x="1663" y="423"/>
                    </a:lnTo>
                    <a:lnTo>
                      <a:pt x="1660" y="431"/>
                    </a:lnTo>
                    <a:lnTo>
                      <a:pt x="1657" y="438"/>
                    </a:lnTo>
                    <a:lnTo>
                      <a:pt x="1651" y="444"/>
                    </a:lnTo>
                    <a:lnTo>
                      <a:pt x="1645" y="448"/>
                    </a:lnTo>
                    <a:lnTo>
                      <a:pt x="1638" y="450"/>
                    </a:lnTo>
                    <a:lnTo>
                      <a:pt x="1632" y="451"/>
                    </a:lnTo>
                    <a:lnTo>
                      <a:pt x="1624" y="450"/>
                    </a:lnTo>
                    <a:lnTo>
                      <a:pt x="1618" y="448"/>
                    </a:lnTo>
                    <a:lnTo>
                      <a:pt x="1611" y="444"/>
                    </a:lnTo>
                    <a:lnTo>
                      <a:pt x="1607" y="438"/>
                    </a:lnTo>
                    <a:lnTo>
                      <a:pt x="1603" y="431"/>
                    </a:lnTo>
                    <a:lnTo>
                      <a:pt x="1599" y="425"/>
                    </a:lnTo>
                    <a:lnTo>
                      <a:pt x="1597" y="416"/>
                    </a:lnTo>
                    <a:lnTo>
                      <a:pt x="1597" y="406"/>
                    </a:lnTo>
                    <a:lnTo>
                      <a:pt x="1597" y="398"/>
                    </a:lnTo>
                    <a:lnTo>
                      <a:pt x="1598" y="390"/>
                    </a:lnTo>
                    <a:lnTo>
                      <a:pt x="1602" y="382"/>
                    </a:lnTo>
                    <a:lnTo>
                      <a:pt x="1605" y="374"/>
                    </a:lnTo>
                    <a:lnTo>
                      <a:pt x="1610" y="369"/>
                    </a:lnTo>
                    <a:lnTo>
                      <a:pt x="1616" y="364"/>
                    </a:lnTo>
                    <a:lnTo>
                      <a:pt x="1623" y="361"/>
                    </a:lnTo>
                    <a:lnTo>
                      <a:pt x="1632" y="360"/>
                    </a:lnTo>
                    <a:close/>
                    <a:moveTo>
                      <a:pt x="1855" y="410"/>
                    </a:moveTo>
                    <a:lnTo>
                      <a:pt x="1855" y="406"/>
                    </a:lnTo>
                    <a:lnTo>
                      <a:pt x="1855" y="400"/>
                    </a:lnTo>
                    <a:lnTo>
                      <a:pt x="1855" y="391"/>
                    </a:lnTo>
                    <a:lnTo>
                      <a:pt x="1854" y="382"/>
                    </a:lnTo>
                    <a:lnTo>
                      <a:pt x="1851" y="372"/>
                    </a:lnTo>
                    <a:lnTo>
                      <a:pt x="1847" y="364"/>
                    </a:lnTo>
                    <a:lnTo>
                      <a:pt x="1844" y="360"/>
                    </a:lnTo>
                    <a:lnTo>
                      <a:pt x="1840" y="357"/>
                    </a:lnTo>
                    <a:lnTo>
                      <a:pt x="1836" y="353"/>
                    </a:lnTo>
                    <a:lnTo>
                      <a:pt x="1832" y="350"/>
                    </a:lnTo>
                    <a:lnTo>
                      <a:pt x="1827" y="348"/>
                    </a:lnTo>
                    <a:lnTo>
                      <a:pt x="1822" y="346"/>
                    </a:lnTo>
                    <a:lnTo>
                      <a:pt x="1815" y="344"/>
                    </a:lnTo>
                    <a:lnTo>
                      <a:pt x="1809" y="344"/>
                    </a:lnTo>
                    <a:lnTo>
                      <a:pt x="1803" y="344"/>
                    </a:lnTo>
                    <a:lnTo>
                      <a:pt x="1797" y="346"/>
                    </a:lnTo>
                    <a:lnTo>
                      <a:pt x="1792" y="348"/>
                    </a:lnTo>
                    <a:lnTo>
                      <a:pt x="1786" y="349"/>
                    </a:lnTo>
                    <a:lnTo>
                      <a:pt x="1782" y="352"/>
                    </a:lnTo>
                    <a:lnTo>
                      <a:pt x="1778" y="356"/>
                    </a:lnTo>
                    <a:lnTo>
                      <a:pt x="1773" y="359"/>
                    </a:lnTo>
                    <a:lnTo>
                      <a:pt x="1769" y="363"/>
                    </a:lnTo>
                    <a:lnTo>
                      <a:pt x="1764" y="372"/>
                    </a:lnTo>
                    <a:lnTo>
                      <a:pt x="1759" y="383"/>
                    </a:lnTo>
                    <a:lnTo>
                      <a:pt x="1756" y="395"/>
                    </a:lnTo>
                    <a:lnTo>
                      <a:pt x="1755" y="408"/>
                    </a:lnTo>
                    <a:lnTo>
                      <a:pt x="1756" y="420"/>
                    </a:lnTo>
                    <a:lnTo>
                      <a:pt x="1759" y="432"/>
                    </a:lnTo>
                    <a:lnTo>
                      <a:pt x="1761" y="437"/>
                    </a:lnTo>
                    <a:lnTo>
                      <a:pt x="1764" y="442"/>
                    </a:lnTo>
                    <a:lnTo>
                      <a:pt x="1767" y="447"/>
                    </a:lnTo>
                    <a:lnTo>
                      <a:pt x="1770" y="451"/>
                    </a:lnTo>
                    <a:lnTo>
                      <a:pt x="1774" y="455"/>
                    </a:lnTo>
                    <a:lnTo>
                      <a:pt x="1778" y="458"/>
                    </a:lnTo>
                    <a:lnTo>
                      <a:pt x="1783" y="460"/>
                    </a:lnTo>
                    <a:lnTo>
                      <a:pt x="1787" y="462"/>
                    </a:lnTo>
                    <a:lnTo>
                      <a:pt x="1793" y="465"/>
                    </a:lnTo>
                    <a:lnTo>
                      <a:pt x="1799" y="466"/>
                    </a:lnTo>
                    <a:lnTo>
                      <a:pt x="1805" y="467"/>
                    </a:lnTo>
                    <a:lnTo>
                      <a:pt x="1811" y="467"/>
                    </a:lnTo>
                    <a:lnTo>
                      <a:pt x="1824" y="467"/>
                    </a:lnTo>
                    <a:lnTo>
                      <a:pt x="1835" y="465"/>
                    </a:lnTo>
                    <a:lnTo>
                      <a:pt x="1842" y="462"/>
                    </a:lnTo>
                    <a:lnTo>
                      <a:pt x="1849" y="460"/>
                    </a:lnTo>
                    <a:lnTo>
                      <a:pt x="1846" y="445"/>
                    </a:lnTo>
                    <a:lnTo>
                      <a:pt x="1839" y="447"/>
                    </a:lnTo>
                    <a:lnTo>
                      <a:pt x="1833" y="449"/>
                    </a:lnTo>
                    <a:lnTo>
                      <a:pt x="1824" y="450"/>
                    </a:lnTo>
                    <a:lnTo>
                      <a:pt x="1814" y="450"/>
                    </a:lnTo>
                    <a:lnTo>
                      <a:pt x="1807" y="450"/>
                    </a:lnTo>
                    <a:lnTo>
                      <a:pt x="1799" y="448"/>
                    </a:lnTo>
                    <a:lnTo>
                      <a:pt x="1793" y="446"/>
                    </a:lnTo>
                    <a:lnTo>
                      <a:pt x="1787" y="441"/>
                    </a:lnTo>
                    <a:lnTo>
                      <a:pt x="1782" y="436"/>
                    </a:lnTo>
                    <a:lnTo>
                      <a:pt x="1779" y="428"/>
                    </a:lnTo>
                    <a:lnTo>
                      <a:pt x="1776" y="420"/>
                    </a:lnTo>
                    <a:lnTo>
                      <a:pt x="1776" y="410"/>
                    </a:lnTo>
                    <a:lnTo>
                      <a:pt x="1855" y="410"/>
                    </a:lnTo>
                    <a:close/>
                    <a:moveTo>
                      <a:pt x="1776" y="395"/>
                    </a:moveTo>
                    <a:lnTo>
                      <a:pt x="1777" y="389"/>
                    </a:lnTo>
                    <a:lnTo>
                      <a:pt x="1778" y="382"/>
                    </a:lnTo>
                    <a:lnTo>
                      <a:pt x="1781" y="377"/>
                    </a:lnTo>
                    <a:lnTo>
                      <a:pt x="1784" y="371"/>
                    </a:lnTo>
                    <a:lnTo>
                      <a:pt x="1788" y="367"/>
                    </a:lnTo>
                    <a:lnTo>
                      <a:pt x="1794" y="363"/>
                    </a:lnTo>
                    <a:lnTo>
                      <a:pt x="1799" y="361"/>
                    </a:lnTo>
                    <a:lnTo>
                      <a:pt x="1807" y="360"/>
                    </a:lnTo>
                    <a:lnTo>
                      <a:pt x="1815" y="361"/>
                    </a:lnTo>
                    <a:lnTo>
                      <a:pt x="1822" y="363"/>
                    </a:lnTo>
                    <a:lnTo>
                      <a:pt x="1826" y="367"/>
                    </a:lnTo>
                    <a:lnTo>
                      <a:pt x="1831" y="372"/>
                    </a:lnTo>
                    <a:lnTo>
                      <a:pt x="1833" y="378"/>
                    </a:lnTo>
                    <a:lnTo>
                      <a:pt x="1835" y="383"/>
                    </a:lnTo>
                    <a:lnTo>
                      <a:pt x="1836" y="389"/>
                    </a:lnTo>
                    <a:lnTo>
                      <a:pt x="1836" y="395"/>
                    </a:lnTo>
                    <a:lnTo>
                      <a:pt x="1776" y="395"/>
                    </a:lnTo>
                    <a:close/>
                    <a:moveTo>
                      <a:pt x="1932" y="465"/>
                    </a:moveTo>
                    <a:lnTo>
                      <a:pt x="1953" y="465"/>
                    </a:lnTo>
                    <a:lnTo>
                      <a:pt x="1953" y="395"/>
                    </a:lnTo>
                    <a:lnTo>
                      <a:pt x="1953" y="389"/>
                    </a:lnTo>
                    <a:lnTo>
                      <a:pt x="1954" y="384"/>
                    </a:lnTo>
                    <a:lnTo>
                      <a:pt x="1956" y="380"/>
                    </a:lnTo>
                    <a:lnTo>
                      <a:pt x="1958" y="376"/>
                    </a:lnTo>
                    <a:lnTo>
                      <a:pt x="1960" y="372"/>
                    </a:lnTo>
                    <a:lnTo>
                      <a:pt x="1963" y="369"/>
                    </a:lnTo>
                    <a:lnTo>
                      <a:pt x="1968" y="366"/>
                    </a:lnTo>
                    <a:lnTo>
                      <a:pt x="1972" y="363"/>
                    </a:lnTo>
                    <a:lnTo>
                      <a:pt x="1976" y="362"/>
                    </a:lnTo>
                    <a:lnTo>
                      <a:pt x="1982" y="362"/>
                    </a:lnTo>
                    <a:lnTo>
                      <a:pt x="1988" y="363"/>
                    </a:lnTo>
                    <a:lnTo>
                      <a:pt x="1994" y="364"/>
                    </a:lnTo>
                    <a:lnTo>
                      <a:pt x="1999" y="368"/>
                    </a:lnTo>
                    <a:lnTo>
                      <a:pt x="2002" y="372"/>
                    </a:lnTo>
                    <a:lnTo>
                      <a:pt x="2004" y="378"/>
                    </a:lnTo>
                    <a:lnTo>
                      <a:pt x="2007" y="383"/>
                    </a:lnTo>
                    <a:lnTo>
                      <a:pt x="2008" y="390"/>
                    </a:lnTo>
                    <a:lnTo>
                      <a:pt x="2008" y="397"/>
                    </a:lnTo>
                    <a:lnTo>
                      <a:pt x="2008" y="465"/>
                    </a:lnTo>
                    <a:lnTo>
                      <a:pt x="2028" y="465"/>
                    </a:lnTo>
                    <a:lnTo>
                      <a:pt x="2028" y="395"/>
                    </a:lnTo>
                    <a:lnTo>
                      <a:pt x="2028" y="387"/>
                    </a:lnTo>
                    <a:lnTo>
                      <a:pt x="2027" y="381"/>
                    </a:lnTo>
                    <a:lnTo>
                      <a:pt x="2026" y="374"/>
                    </a:lnTo>
                    <a:lnTo>
                      <a:pt x="2025" y="370"/>
                    </a:lnTo>
                    <a:lnTo>
                      <a:pt x="2021" y="361"/>
                    </a:lnTo>
                    <a:lnTo>
                      <a:pt x="2014" y="354"/>
                    </a:lnTo>
                    <a:lnTo>
                      <a:pt x="2008" y="350"/>
                    </a:lnTo>
                    <a:lnTo>
                      <a:pt x="2001" y="347"/>
                    </a:lnTo>
                    <a:lnTo>
                      <a:pt x="1995" y="344"/>
                    </a:lnTo>
                    <a:lnTo>
                      <a:pt x="1988" y="344"/>
                    </a:lnTo>
                    <a:lnTo>
                      <a:pt x="1982" y="344"/>
                    </a:lnTo>
                    <a:lnTo>
                      <a:pt x="1975" y="347"/>
                    </a:lnTo>
                    <a:lnTo>
                      <a:pt x="1970" y="349"/>
                    </a:lnTo>
                    <a:lnTo>
                      <a:pt x="1965" y="351"/>
                    </a:lnTo>
                    <a:lnTo>
                      <a:pt x="1960" y="354"/>
                    </a:lnTo>
                    <a:lnTo>
                      <a:pt x="1956" y="359"/>
                    </a:lnTo>
                    <a:lnTo>
                      <a:pt x="1954" y="362"/>
                    </a:lnTo>
                    <a:lnTo>
                      <a:pt x="1950" y="367"/>
                    </a:lnTo>
                    <a:lnTo>
                      <a:pt x="1950" y="367"/>
                    </a:lnTo>
                    <a:lnTo>
                      <a:pt x="1949" y="347"/>
                    </a:lnTo>
                    <a:lnTo>
                      <a:pt x="1931" y="347"/>
                    </a:lnTo>
                    <a:lnTo>
                      <a:pt x="1931" y="362"/>
                    </a:lnTo>
                    <a:lnTo>
                      <a:pt x="1932" y="379"/>
                    </a:lnTo>
                    <a:lnTo>
                      <a:pt x="1932" y="465"/>
                    </a:lnTo>
                    <a:close/>
                    <a:moveTo>
                      <a:pt x="2145" y="465"/>
                    </a:moveTo>
                    <a:lnTo>
                      <a:pt x="2143" y="451"/>
                    </a:lnTo>
                    <a:lnTo>
                      <a:pt x="2143" y="437"/>
                    </a:lnTo>
                    <a:lnTo>
                      <a:pt x="2143" y="392"/>
                    </a:lnTo>
                    <a:lnTo>
                      <a:pt x="2143" y="383"/>
                    </a:lnTo>
                    <a:lnTo>
                      <a:pt x="2141" y="376"/>
                    </a:lnTo>
                    <a:lnTo>
                      <a:pt x="2138" y="367"/>
                    </a:lnTo>
                    <a:lnTo>
                      <a:pt x="2134" y="360"/>
                    </a:lnTo>
                    <a:lnTo>
                      <a:pt x="2132" y="357"/>
                    </a:lnTo>
                    <a:lnTo>
                      <a:pt x="2129" y="353"/>
                    </a:lnTo>
                    <a:lnTo>
                      <a:pt x="2124" y="351"/>
                    </a:lnTo>
                    <a:lnTo>
                      <a:pt x="2121" y="349"/>
                    </a:lnTo>
                    <a:lnTo>
                      <a:pt x="2116" y="347"/>
                    </a:lnTo>
                    <a:lnTo>
                      <a:pt x="2111" y="346"/>
                    </a:lnTo>
                    <a:lnTo>
                      <a:pt x="2106" y="344"/>
                    </a:lnTo>
                    <a:lnTo>
                      <a:pt x="2100" y="344"/>
                    </a:lnTo>
                    <a:lnTo>
                      <a:pt x="2089" y="346"/>
                    </a:lnTo>
                    <a:lnTo>
                      <a:pt x="2079" y="348"/>
                    </a:lnTo>
                    <a:lnTo>
                      <a:pt x="2069" y="351"/>
                    </a:lnTo>
                    <a:lnTo>
                      <a:pt x="2062" y="354"/>
                    </a:lnTo>
                    <a:lnTo>
                      <a:pt x="2066" y="369"/>
                    </a:lnTo>
                    <a:lnTo>
                      <a:pt x="2073" y="366"/>
                    </a:lnTo>
                    <a:lnTo>
                      <a:pt x="2080" y="362"/>
                    </a:lnTo>
                    <a:lnTo>
                      <a:pt x="2089" y="361"/>
                    </a:lnTo>
                    <a:lnTo>
                      <a:pt x="2096" y="360"/>
                    </a:lnTo>
                    <a:lnTo>
                      <a:pt x="2104" y="361"/>
                    </a:lnTo>
                    <a:lnTo>
                      <a:pt x="2110" y="363"/>
                    </a:lnTo>
                    <a:lnTo>
                      <a:pt x="2115" y="367"/>
                    </a:lnTo>
                    <a:lnTo>
                      <a:pt x="2118" y="370"/>
                    </a:lnTo>
                    <a:lnTo>
                      <a:pt x="2120" y="374"/>
                    </a:lnTo>
                    <a:lnTo>
                      <a:pt x="2121" y="379"/>
                    </a:lnTo>
                    <a:lnTo>
                      <a:pt x="2122" y="383"/>
                    </a:lnTo>
                    <a:lnTo>
                      <a:pt x="2122" y="388"/>
                    </a:lnTo>
                    <a:lnTo>
                      <a:pt x="2122" y="390"/>
                    </a:lnTo>
                    <a:lnTo>
                      <a:pt x="2106" y="390"/>
                    </a:lnTo>
                    <a:lnTo>
                      <a:pt x="2093" y="392"/>
                    </a:lnTo>
                    <a:lnTo>
                      <a:pt x="2081" y="396"/>
                    </a:lnTo>
                    <a:lnTo>
                      <a:pt x="2071" y="401"/>
                    </a:lnTo>
                    <a:lnTo>
                      <a:pt x="2067" y="403"/>
                    </a:lnTo>
                    <a:lnTo>
                      <a:pt x="2064" y="407"/>
                    </a:lnTo>
                    <a:lnTo>
                      <a:pt x="2061" y="411"/>
                    </a:lnTo>
                    <a:lnTo>
                      <a:pt x="2058" y="415"/>
                    </a:lnTo>
                    <a:lnTo>
                      <a:pt x="2056" y="419"/>
                    </a:lnTo>
                    <a:lnTo>
                      <a:pt x="2054" y="423"/>
                    </a:lnTo>
                    <a:lnTo>
                      <a:pt x="2054" y="428"/>
                    </a:lnTo>
                    <a:lnTo>
                      <a:pt x="2053" y="434"/>
                    </a:lnTo>
                    <a:lnTo>
                      <a:pt x="2054" y="440"/>
                    </a:lnTo>
                    <a:lnTo>
                      <a:pt x="2055" y="446"/>
                    </a:lnTo>
                    <a:lnTo>
                      <a:pt x="2058" y="451"/>
                    </a:lnTo>
                    <a:lnTo>
                      <a:pt x="2063" y="457"/>
                    </a:lnTo>
                    <a:lnTo>
                      <a:pt x="2067" y="461"/>
                    </a:lnTo>
                    <a:lnTo>
                      <a:pt x="2074" y="465"/>
                    </a:lnTo>
                    <a:lnTo>
                      <a:pt x="2080" y="467"/>
                    </a:lnTo>
                    <a:lnTo>
                      <a:pt x="2089" y="467"/>
                    </a:lnTo>
                    <a:lnTo>
                      <a:pt x="2094" y="467"/>
                    </a:lnTo>
                    <a:lnTo>
                      <a:pt x="2100" y="466"/>
                    </a:lnTo>
                    <a:lnTo>
                      <a:pt x="2105" y="465"/>
                    </a:lnTo>
                    <a:lnTo>
                      <a:pt x="2109" y="462"/>
                    </a:lnTo>
                    <a:lnTo>
                      <a:pt x="2118" y="457"/>
                    </a:lnTo>
                    <a:lnTo>
                      <a:pt x="2123" y="450"/>
                    </a:lnTo>
                    <a:lnTo>
                      <a:pt x="2124" y="450"/>
                    </a:lnTo>
                    <a:lnTo>
                      <a:pt x="2125" y="465"/>
                    </a:lnTo>
                    <a:lnTo>
                      <a:pt x="2145" y="465"/>
                    </a:lnTo>
                    <a:close/>
                    <a:moveTo>
                      <a:pt x="2122" y="425"/>
                    </a:moveTo>
                    <a:lnTo>
                      <a:pt x="2122" y="429"/>
                    </a:lnTo>
                    <a:lnTo>
                      <a:pt x="2121" y="432"/>
                    </a:lnTo>
                    <a:lnTo>
                      <a:pt x="2120" y="436"/>
                    </a:lnTo>
                    <a:lnTo>
                      <a:pt x="2118" y="439"/>
                    </a:lnTo>
                    <a:lnTo>
                      <a:pt x="2115" y="442"/>
                    </a:lnTo>
                    <a:lnTo>
                      <a:pt x="2112" y="446"/>
                    </a:lnTo>
                    <a:lnTo>
                      <a:pt x="2108" y="448"/>
                    </a:lnTo>
                    <a:lnTo>
                      <a:pt x="2104" y="450"/>
                    </a:lnTo>
                    <a:lnTo>
                      <a:pt x="2100" y="451"/>
                    </a:lnTo>
                    <a:lnTo>
                      <a:pt x="2094" y="451"/>
                    </a:lnTo>
                    <a:lnTo>
                      <a:pt x="2090" y="451"/>
                    </a:lnTo>
                    <a:lnTo>
                      <a:pt x="2087" y="450"/>
                    </a:lnTo>
                    <a:lnTo>
                      <a:pt x="2083" y="449"/>
                    </a:lnTo>
                    <a:lnTo>
                      <a:pt x="2080" y="447"/>
                    </a:lnTo>
                    <a:lnTo>
                      <a:pt x="2078" y="444"/>
                    </a:lnTo>
                    <a:lnTo>
                      <a:pt x="2076" y="440"/>
                    </a:lnTo>
                    <a:lnTo>
                      <a:pt x="2075" y="436"/>
                    </a:lnTo>
                    <a:lnTo>
                      <a:pt x="2075" y="431"/>
                    </a:lnTo>
                    <a:lnTo>
                      <a:pt x="2075" y="427"/>
                    </a:lnTo>
                    <a:lnTo>
                      <a:pt x="2076" y="423"/>
                    </a:lnTo>
                    <a:lnTo>
                      <a:pt x="2077" y="420"/>
                    </a:lnTo>
                    <a:lnTo>
                      <a:pt x="2079" y="417"/>
                    </a:lnTo>
                    <a:lnTo>
                      <a:pt x="2083" y="412"/>
                    </a:lnTo>
                    <a:lnTo>
                      <a:pt x="2090" y="409"/>
                    </a:lnTo>
                    <a:lnTo>
                      <a:pt x="2097" y="407"/>
                    </a:lnTo>
                    <a:lnTo>
                      <a:pt x="2106" y="406"/>
                    </a:lnTo>
                    <a:lnTo>
                      <a:pt x="2114" y="405"/>
                    </a:lnTo>
                    <a:lnTo>
                      <a:pt x="2122" y="405"/>
                    </a:lnTo>
                    <a:lnTo>
                      <a:pt x="2122" y="425"/>
                    </a:lnTo>
                    <a:close/>
                    <a:moveTo>
                      <a:pt x="2308" y="465"/>
                    </a:moveTo>
                    <a:lnTo>
                      <a:pt x="2307" y="451"/>
                    </a:lnTo>
                    <a:lnTo>
                      <a:pt x="2306" y="437"/>
                    </a:lnTo>
                    <a:lnTo>
                      <a:pt x="2306" y="392"/>
                    </a:lnTo>
                    <a:lnTo>
                      <a:pt x="2306" y="383"/>
                    </a:lnTo>
                    <a:lnTo>
                      <a:pt x="2305" y="376"/>
                    </a:lnTo>
                    <a:lnTo>
                      <a:pt x="2301" y="367"/>
                    </a:lnTo>
                    <a:lnTo>
                      <a:pt x="2297" y="360"/>
                    </a:lnTo>
                    <a:lnTo>
                      <a:pt x="2295" y="357"/>
                    </a:lnTo>
                    <a:lnTo>
                      <a:pt x="2292" y="353"/>
                    </a:lnTo>
                    <a:lnTo>
                      <a:pt x="2289" y="351"/>
                    </a:lnTo>
                    <a:lnTo>
                      <a:pt x="2284" y="349"/>
                    </a:lnTo>
                    <a:lnTo>
                      <a:pt x="2280" y="347"/>
                    </a:lnTo>
                    <a:lnTo>
                      <a:pt x="2274" y="346"/>
                    </a:lnTo>
                    <a:lnTo>
                      <a:pt x="2269" y="344"/>
                    </a:lnTo>
                    <a:lnTo>
                      <a:pt x="2263" y="344"/>
                    </a:lnTo>
                    <a:lnTo>
                      <a:pt x="2252" y="346"/>
                    </a:lnTo>
                    <a:lnTo>
                      <a:pt x="2242" y="348"/>
                    </a:lnTo>
                    <a:lnTo>
                      <a:pt x="2233" y="351"/>
                    </a:lnTo>
                    <a:lnTo>
                      <a:pt x="2226" y="354"/>
                    </a:lnTo>
                    <a:lnTo>
                      <a:pt x="2230" y="369"/>
                    </a:lnTo>
                    <a:lnTo>
                      <a:pt x="2237" y="366"/>
                    </a:lnTo>
                    <a:lnTo>
                      <a:pt x="2244" y="362"/>
                    </a:lnTo>
                    <a:lnTo>
                      <a:pt x="2252" y="361"/>
                    </a:lnTo>
                    <a:lnTo>
                      <a:pt x="2259" y="360"/>
                    </a:lnTo>
                    <a:lnTo>
                      <a:pt x="2268" y="361"/>
                    </a:lnTo>
                    <a:lnTo>
                      <a:pt x="2273" y="363"/>
                    </a:lnTo>
                    <a:lnTo>
                      <a:pt x="2279" y="367"/>
                    </a:lnTo>
                    <a:lnTo>
                      <a:pt x="2282" y="370"/>
                    </a:lnTo>
                    <a:lnTo>
                      <a:pt x="2284" y="374"/>
                    </a:lnTo>
                    <a:lnTo>
                      <a:pt x="2285" y="379"/>
                    </a:lnTo>
                    <a:lnTo>
                      <a:pt x="2285" y="383"/>
                    </a:lnTo>
                    <a:lnTo>
                      <a:pt x="2285" y="388"/>
                    </a:lnTo>
                    <a:lnTo>
                      <a:pt x="2285" y="390"/>
                    </a:lnTo>
                    <a:lnTo>
                      <a:pt x="2270" y="390"/>
                    </a:lnTo>
                    <a:lnTo>
                      <a:pt x="2256" y="392"/>
                    </a:lnTo>
                    <a:lnTo>
                      <a:pt x="2244" y="396"/>
                    </a:lnTo>
                    <a:lnTo>
                      <a:pt x="2235" y="401"/>
                    </a:lnTo>
                    <a:lnTo>
                      <a:pt x="2231" y="403"/>
                    </a:lnTo>
                    <a:lnTo>
                      <a:pt x="2227" y="407"/>
                    </a:lnTo>
                    <a:lnTo>
                      <a:pt x="2224" y="411"/>
                    </a:lnTo>
                    <a:lnTo>
                      <a:pt x="2222" y="415"/>
                    </a:lnTo>
                    <a:lnTo>
                      <a:pt x="2219" y="419"/>
                    </a:lnTo>
                    <a:lnTo>
                      <a:pt x="2218" y="423"/>
                    </a:lnTo>
                    <a:lnTo>
                      <a:pt x="2217" y="428"/>
                    </a:lnTo>
                    <a:lnTo>
                      <a:pt x="2217" y="434"/>
                    </a:lnTo>
                    <a:lnTo>
                      <a:pt x="2217" y="440"/>
                    </a:lnTo>
                    <a:lnTo>
                      <a:pt x="2219" y="446"/>
                    </a:lnTo>
                    <a:lnTo>
                      <a:pt x="2223" y="451"/>
                    </a:lnTo>
                    <a:lnTo>
                      <a:pt x="2226" y="457"/>
                    </a:lnTo>
                    <a:lnTo>
                      <a:pt x="2231" y="461"/>
                    </a:lnTo>
                    <a:lnTo>
                      <a:pt x="2237" y="465"/>
                    </a:lnTo>
                    <a:lnTo>
                      <a:pt x="2244" y="467"/>
                    </a:lnTo>
                    <a:lnTo>
                      <a:pt x="2252" y="467"/>
                    </a:lnTo>
                    <a:lnTo>
                      <a:pt x="2258" y="467"/>
                    </a:lnTo>
                    <a:lnTo>
                      <a:pt x="2264" y="466"/>
                    </a:lnTo>
                    <a:lnTo>
                      <a:pt x="2269" y="465"/>
                    </a:lnTo>
                    <a:lnTo>
                      <a:pt x="2273" y="462"/>
                    </a:lnTo>
                    <a:lnTo>
                      <a:pt x="2281" y="457"/>
                    </a:lnTo>
                    <a:lnTo>
                      <a:pt x="2287" y="450"/>
                    </a:lnTo>
                    <a:lnTo>
                      <a:pt x="2287" y="450"/>
                    </a:lnTo>
                    <a:lnTo>
                      <a:pt x="2290" y="465"/>
                    </a:lnTo>
                    <a:lnTo>
                      <a:pt x="2308" y="465"/>
                    </a:lnTo>
                    <a:close/>
                    <a:moveTo>
                      <a:pt x="2286" y="425"/>
                    </a:moveTo>
                    <a:lnTo>
                      <a:pt x="2286" y="429"/>
                    </a:lnTo>
                    <a:lnTo>
                      <a:pt x="2285" y="432"/>
                    </a:lnTo>
                    <a:lnTo>
                      <a:pt x="2283" y="436"/>
                    </a:lnTo>
                    <a:lnTo>
                      <a:pt x="2281" y="439"/>
                    </a:lnTo>
                    <a:lnTo>
                      <a:pt x="2279" y="442"/>
                    </a:lnTo>
                    <a:lnTo>
                      <a:pt x="2276" y="446"/>
                    </a:lnTo>
                    <a:lnTo>
                      <a:pt x="2272" y="448"/>
                    </a:lnTo>
                    <a:lnTo>
                      <a:pt x="2268" y="450"/>
                    </a:lnTo>
                    <a:lnTo>
                      <a:pt x="2263" y="451"/>
                    </a:lnTo>
                    <a:lnTo>
                      <a:pt x="2257" y="451"/>
                    </a:lnTo>
                    <a:lnTo>
                      <a:pt x="2254" y="451"/>
                    </a:lnTo>
                    <a:lnTo>
                      <a:pt x="2250" y="450"/>
                    </a:lnTo>
                    <a:lnTo>
                      <a:pt x="2246" y="449"/>
                    </a:lnTo>
                    <a:lnTo>
                      <a:pt x="2244" y="447"/>
                    </a:lnTo>
                    <a:lnTo>
                      <a:pt x="2241" y="444"/>
                    </a:lnTo>
                    <a:lnTo>
                      <a:pt x="2240" y="440"/>
                    </a:lnTo>
                    <a:lnTo>
                      <a:pt x="2239" y="436"/>
                    </a:lnTo>
                    <a:lnTo>
                      <a:pt x="2238" y="431"/>
                    </a:lnTo>
                    <a:lnTo>
                      <a:pt x="2238" y="427"/>
                    </a:lnTo>
                    <a:lnTo>
                      <a:pt x="2239" y="423"/>
                    </a:lnTo>
                    <a:lnTo>
                      <a:pt x="2240" y="420"/>
                    </a:lnTo>
                    <a:lnTo>
                      <a:pt x="2242" y="417"/>
                    </a:lnTo>
                    <a:lnTo>
                      <a:pt x="2247" y="412"/>
                    </a:lnTo>
                    <a:lnTo>
                      <a:pt x="2254" y="409"/>
                    </a:lnTo>
                    <a:lnTo>
                      <a:pt x="2262" y="407"/>
                    </a:lnTo>
                    <a:lnTo>
                      <a:pt x="2269" y="406"/>
                    </a:lnTo>
                    <a:lnTo>
                      <a:pt x="2278" y="405"/>
                    </a:lnTo>
                    <a:lnTo>
                      <a:pt x="2286" y="405"/>
                    </a:lnTo>
                    <a:lnTo>
                      <a:pt x="2286" y="425"/>
                    </a:lnTo>
                    <a:close/>
                    <a:moveTo>
                      <a:pt x="2417" y="292"/>
                    </a:moveTo>
                    <a:lnTo>
                      <a:pt x="2417" y="362"/>
                    </a:lnTo>
                    <a:lnTo>
                      <a:pt x="2417" y="362"/>
                    </a:lnTo>
                    <a:lnTo>
                      <a:pt x="2415" y="359"/>
                    </a:lnTo>
                    <a:lnTo>
                      <a:pt x="2412" y="356"/>
                    </a:lnTo>
                    <a:lnTo>
                      <a:pt x="2408" y="352"/>
                    </a:lnTo>
                    <a:lnTo>
                      <a:pt x="2404" y="350"/>
                    </a:lnTo>
                    <a:lnTo>
                      <a:pt x="2400" y="348"/>
                    </a:lnTo>
                    <a:lnTo>
                      <a:pt x="2394" y="346"/>
                    </a:lnTo>
                    <a:lnTo>
                      <a:pt x="2389" y="344"/>
                    </a:lnTo>
                    <a:lnTo>
                      <a:pt x="2382" y="344"/>
                    </a:lnTo>
                    <a:lnTo>
                      <a:pt x="2377" y="344"/>
                    </a:lnTo>
                    <a:lnTo>
                      <a:pt x="2373" y="346"/>
                    </a:lnTo>
                    <a:lnTo>
                      <a:pt x="2367" y="347"/>
                    </a:lnTo>
                    <a:lnTo>
                      <a:pt x="2363" y="349"/>
                    </a:lnTo>
                    <a:lnTo>
                      <a:pt x="2354" y="354"/>
                    </a:lnTo>
                    <a:lnTo>
                      <a:pt x="2347" y="361"/>
                    </a:lnTo>
                    <a:lnTo>
                      <a:pt x="2344" y="366"/>
                    </a:lnTo>
                    <a:lnTo>
                      <a:pt x="2340" y="370"/>
                    </a:lnTo>
                    <a:lnTo>
                      <a:pt x="2338" y="376"/>
                    </a:lnTo>
                    <a:lnTo>
                      <a:pt x="2335" y="381"/>
                    </a:lnTo>
                    <a:lnTo>
                      <a:pt x="2334" y="387"/>
                    </a:lnTo>
                    <a:lnTo>
                      <a:pt x="2333" y="393"/>
                    </a:lnTo>
                    <a:lnTo>
                      <a:pt x="2332" y="400"/>
                    </a:lnTo>
                    <a:lnTo>
                      <a:pt x="2332" y="408"/>
                    </a:lnTo>
                    <a:lnTo>
                      <a:pt x="2333" y="420"/>
                    </a:lnTo>
                    <a:lnTo>
                      <a:pt x="2335" y="432"/>
                    </a:lnTo>
                    <a:lnTo>
                      <a:pt x="2339" y="442"/>
                    </a:lnTo>
                    <a:lnTo>
                      <a:pt x="2346" y="451"/>
                    </a:lnTo>
                    <a:lnTo>
                      <a:pt x="2352" y="458"/>
                    </a:lnTo>
                    <a:lnTo>
                      <a:pt x="2361" y="464"/>
                    </a:lnTo>
                    <a:lnTo>
                      <a:pt x="2365" y="465"/>
                    </a:lnTo>
                    <a:lnTo>
                      <a:pt x="2371" y="466"/>
                    </a:lnTo>
                    <a:lnTo>
                      <a:pt x="2375" y="467"/>
                    </a:lnTo>
                    <a:lnTo>
                      <a:pt x="2380" y="467"/>
                    </a:lnTo>
                    <a:lnTo>
                      <a:pt x="2387" y="467"/>
                    </a:lnTo>
                    <a:lnTo>
                      <a:pt x="2393" y="466"/>
                    </a:lnTo>
                    <a:lnTo>
                      <a:pt x="2399" y="464"/>
                    </a:lnTo>
                    <a:lnTo>
                      <a:pt x="2404" y="461"/>
                    </a:lnTo>
                    <a:lnTo>
                      <a:pt x="2409" y="457"/>
                    </a:lnTo>
                    <a:lnTo>
                      <a:pt x="2413" y="454"/>
                    </a:lnTo>
                    <a:lnTo>
                      <a:pt x="2416" y="449"/>
                    </a:lnTo>
                    <a:lnTo>
                      <a:pt x="2419" y="445"/>
                    </a:lnTo>
                    <a:lnTo>
                      <a:pt x="2419" y="445"/>
                    </a:lnTo>
                    <a:lnTo>
                      <a:pt x="2420" y="465"/>
                    </a:lnTo>
                    <a:lnTo>
                      <a:pt x="2440" y="465"/>
                    </a:lnTo>
                    <a:lnTo>
                      <a:pt x="2439" y="450"/>
                    </a:lnTo>
                    <a:lnTo>
                      <a:pt x="2439" y="435"/>
                    </a:lnTo>
                    <a:lnTo>
                      <a:pt x="2439" y="292"/>
                    </a:lnTo>
                    <a:lnTo>
                      <a:pt x="2417" y="292"/>
                    </a:lnTo>
                    <a:close/>
                    <a:moveTo>
                      <a:pt x="2417" y="416"/>
                    </a:moveTo>
                    <a:lnTo>
                      <a:pt x="2417" y="420"/>
                    </a:lnTo>
                    <a:lnTo>
                      <a:pt x="2417" y="425"/>
                    </a:lnTo>
                    <a:lnTo>
                      <a:pt x="2415" y="430"/>
                    </a:lnTo>
                    <a:lnTo>
                      <a:pt x="2413" y="436"/>
                    </a:lnTo>
                    <a:lnTo>
                      <a:pt x="2409" y="440"/>
                    </a:lnTo>
                    <a:lnTo>
                      <a:pt x="2405" y="444"/>
                    </a:lnTo>
                    <a:lnTo>
                      <a:pt x="2401" y="447"/>
                    </a:lnTo>
                    <a:lnTo>
                      <a:pt x="2397" y="448"/>
                    </a:lnTo>
                    <a:lnTo>
                      <a:pt x="2391" y="450"/>
                    </a:lnTo>
                    <a:lnTo>
                      <a:pt x="2386" y="450"/>
                    </a:lnTo>
                    <a:lnTo>
                      <a:pt x="2378" y="449"/>
                    </a:lnTo>
                    <a:lnTo>
                      <a:pt x="2372" y="447"/>
                    </a:lnTo>
                    <a:lnTo>
                      <a:pt x="2365" y="442"/>
                    </a:lnTo>
                    <a:lnTo>
                      <a:pt x="2361" y="437"/>
                    </a:lnTo>
                    <a:lnTo>
                      <a:pt x="2358" y="431"/>
                    </a:lnTo>
                    <a:lnTo>
                      <a:pt x="2354" y="423"/>
                    </a:lnTo>
                    <a:lnTo>
                      <a:pt x="2353" y="416"/>
                    </a:lnTo>
                    <a:lnTo>
                      <a:pt x="2352" y="407"/>
                    </a:lnTo>
                    <a:lnTo>
                      <a:pt x="2353" y="397"/>
                    </a:lnTo>
                    <a:lnTo>
                      <a:pt x="2354" y="389"/>
                    </a:lnTo>
                    <a:lnTo>
                      <a:pt x="2358" y="381"/>
                    </a:lnTo>
                    <a:lnTo>
                      <a:pt x="2362" y="374"/>
                    </a:lnTo>
                    <a:lnTo>
                      <a:pt x="2366" y="369"/>
                    </a:lnTo>
                    <a:lnTo>
                      <a:pt x="2373" y="364"/>
                    </a:lnTo>
                    <a:lnTo>
                      <a:pt x="2379" y="362"/>
                    </a:lnTo>
                    <a:lnTo>
                      <a:pt x="2387" y="361"/>
                    </a:lnTo>
                    <a:lnTo>
                      <a:pt x="2392" y="362"/>
                    </a:lnTo>
                    <a:lnTo>
                      <a:pt x="2398" y="363"/>
                    </a:lnTo>
                    <a:lnTo>
                      <a:pt x="2402" y="366"/>
                    </a:lnTo>
                    <a:lnTo>
                      <a:pt x="2406" y="369"/>
                    </a:lnTo>
                    <a:lnTo>
                      <a:pt x="2409" y="372"/>
                    </a:lnTo>
                    <a:lnTo>
                      <a:pt x="2413" y="377"/>
                    </a:lnTo>
                    <a:lnTo>
                      <a:pt x="2415" y="381"/>
                    </a:lnTo>
                    <a:lnTo>
                      <a:pt x="2417" y="386"/>
                    </a:lnTo>
                    <a:lnTo>
                      <a:pt x="2417" y="390"/>
                    </a:lnTo>
                    <a:lnTo>
                      <a:pt x="2417" y="395"/>
                    </a:lnTo>
                    <a:lnTo>
                      <a:pt x="2417" y="416"/>
                    </a:lnTo>
                    <a:close/>
                    <a:moveTo>
                      <a:pt x="2521" y="344"/>
                    </a:moveTo>
                    <a:lnTo>
                      <a:pt x="2510" y="346"/>
                    </a:lnTo>
                    <a:lnTo>
                      <a:pt x="2499" y="349"/>
                    </a:lnTo>
                    <a:lnTo>
                      <a:pt x="2494" y="351"/>
                    </a:lnTo>
                    <a:lnTo>
                      <a:pt x="2489" y="353"/>
                    </a:lnTo>
                    <a:lnTo>
                      <a:pt x="2485" y="357"/>
                    </a:lnTo>
                    <a:lnTo>
                      <a:pt x="2481" y="361"/>
                    </a:lnTo>
                    <a:lnTo>
                      <a:pt x="2478" y="366"/>
                    </a:lnTo>
                    <a:lnTo>
                      <a:pt x="2474" y="370"/>
                    </a:lnTo>
                    <a:lnTo>
                      <a:pt x="2471" y="374"/>
                    </a:lnTo>
                    <a:lnTo>
                      <a:pt x="2469" y="380"/>
                    </a:lnTo>
                    <a:lnTo>
                      <a:pt x="2467" y="387"/>
                    </a:lnTo>
                    <a:lnTo>
                      <a:pt x="2466" y="393"/>
                    </a:lnTo>
                    <a:lnTo>
                      <a:pt x="2465" y="400"/>
                    </a:lnTo>
                    <a:lnTo>
                      <a:pt x="2465" y="407"/>
                    </a:lnTo>
                    <a:lnTo>
                      <a:pt x="2465" y="413"/>
                    </a:lnTo>
                    <a:lnTo>
                      <a:pt x="2466" y="420"/>
                    </a:lnTo>
                    <a:lnTo>
                      <a:pt x="2467" y="427"/>
                    </a:lnTo>
                    <a:lnTo>
                      <a:pt x="2469" y="432"/>
                    </a:lnTo>
                    <a:lnTo>
                      <a:pt x="2471" y="438"/>
                    </a:lnTo>
                    <a:lnTo>
                      <a:pt x="2473" y="442"/>
                    </a:lnTo>
                    <a:lnTo>
                      <a:pt x="2476" y="447"/>
                    </a:lnTo>
                    <a:lnTo>
                      <a:pt x="2481" y="451"/>
                    </a:lnTo>
                    <a:lnTo>
                      <a:pt x="2484" y="455"/>
                    </a:lnTo>
                    <a:lnTo>
                      <a:pt x="2488" y="458"/>
                    </a:lnTo>
                    <a:lnTo>
                      <a:pt x="2493" y="461"/>
                    </a:lnTo>
                    <a:lnTo>
                      <a:pt x="2498" y="464"/>
                    </a:lnTo>
                    <a:lnTo>
                      <a:pt x="2508" y="466"/>
                    </a:lnTo>
                    <a:lnTo>
                      <a:pt x="2520" y="467"/>
                    </a:lnTo>
                    <a:lnTo>
                      <a:pt x="2529" y="467"/>
                    </a:lnTo>
                    <a:lnTo>
                      <a:pt x="2540" y="464"/>
                    </a:lnTo>
                    <a:lnTo>
                      <a:pt x="2549" y="459"/>
                    </a:lnTo>
                    <a:lnTo>
                      <a:pt x="2557" y="452"/>
                    </a:lnTo>
                    <a:lnTo>
                      <a:pt x="2562" y="448"/>
                    </a:lnTo>
                    <a:lnTo>
                      <a:pt x="2565" y="444"/>
                    </a:lnTo>
                    <a:lnTo>
                      <a:pt x="2568" y="439"/>
                    </a:lnTo>
                    <a:lnTo>
                      <a:pt x="2571" y="434"/>
                    </a:lnTo>
                    <a:lnTo>
                      <a:pt x="2574" y="427"/>
                    </a:lnTo>
                    <a:lnTo>
                      <a:pt x="2575" y="420"/>
                    </a:lnTo>
                    <a:lnTo>
                      <a:pt x="2576" y="412"/>
                    </a:lnTo>
                    <a:lnTo>
                      <a:pt x="2576" y="405"/>
                    </a:lnTo>
                    <a:lnTo>
                      <a:pt x="2575" y="392"/>
                    </a:lnTo>
                    <a:lnTo>
                      <a:pt x="2573" y="380"/>
                    </a:lnTo>
                    <a:lnTo>
                      <a:pt x="2570" y="374"/>
                    </a:lnTo>
                    <a:lnTo>
                      <a:pt x="2567" y="370"/>
                    </a:lnTo>
                    <a:lnTo>
                      <a:pt x="2564" y="366"/>
                    </a:lnTo>
                    <a:lnTo>
                      <a:pt x="2561" y="361"/>
                    </a:lnTo>
                    <a:lnTo>
                      <a:pt x="2557" y="358"/>
                    </a:lnTo>
                    <a:lnTo>
                      <a:pt x="2553" y="354"/>
                    </a:lnTo>
                    <a:lnTo>
                      <a:pt x="2549" y="351"/>
                    </a:lnTo>
                    <a:lnTo>
                      <a:pt x="2543" y="349"/>
                    </a:lnTo>
                    <a:lnTo>
                      <a:pt x="2538" y="347"/>
                    </a:lnTo>
                    <a:lnTo>
                      <a:pt x="2533" y="346"/>
                    </a:lnTo>
                    <a:lnTo>
                      <a:pt x="2527" y="344"/>
                    </a:lnTo>
                    <a:lnTo>
                      <a:pt x="2521" y="344"/>
                    </a:lnTo>
                    <a:close/>
                    <a:moveTo>
                      <a:pt x="2521" y="360"/>
                    </a:moveTo>
                    <a:lnTo>
                      <a:pt x="2525" y="361"/>
                    </a:lnTo>
                    <a:lnTo>
                      <a:pt x="2529" y="361"/>
                    </a:lnTo>
                    <a:lnTo>
                      <a:pt x="2533" y="363"/>
                    </a:lnTo>
                    <a:lnTo>
                      <a:pt x="2536" y="364"/>
                    </a:lnTo>
                    <a:lnTo>
                      <a:pt x="2542" y="370"/>
                    </a:lnTo>
                    <a:lnTo>
                      <a:pt x="2547" y="376"/>
                    </a:lnTo>
                    <a:lnTo>
                      <a:pt x="2551" y="382"/>
                    </a:lnTo>
                    <a:lnTo>
                      <a:pt x="2553" y="390"/>
                    </a:lnTo>
                    <a:lnTo>
                      <a:pt x="2554" y="398"/>
                    </a:lnTo>
                    <a:lnTo>
                      <a:pt x="2555" y="406"/>
                    </a:lnTo>
                    <a:lnTo>
                      <a:pt x="2554" y="416"/>
                    </a:lnTo>
                    <a:lnTo>
                      <a:pt x="2552" y="423"/>
                    </a:lnTo>
                    <a:lnTo>
                      <a:pt x="2549" y="431"/>
                    </a:lnTo>
                    <a:lnTo>
                      <a:pt x="2544" y="438"/>
                    </a:lnTo>
                    <a:lnTo>
                      <a:pt x="2540" y="444"/>
                    </a:lnTo>
                    <a:lnTo>
                      <a:pt x="2534" y="448"/>
                    </a:lnTo>
                    <a:lnTo>
                      <a:pt x="2527" y="450"/>
                    </a:lnTo>
                    <a:lnTo>
                      <a:pt x="2520" y="451"/>
                    </a:lnTo>
                    <a:lnTo>
                      <a:pt x="2513" y="450"/>
                    </a:lnTo>
                    <a:lnTo>
                      <a:pt x="2507" y="448"/>
                    </a:lnTo>
                    <a:lnTo>
                      <a:pt x="2500" y="444"/>
                    </a:lnTo>
                    <a:lnTo>
                      <a:pt x="2495" y="438"/>
                    </a:lnTo>
                    <a:lnTo>
                      <a:pt x="2492" y="431"/>
                    </a:lnTo>
                    <a:lnTo>
                      <a:pt x="2488" y="425"/>
                    </a:lnTo>
                    <a:lnTo>
                      <a:pt x="2486" y="416"/>
                    </a:lnTo>
                    <a:lnTo>
                      <a:pt x="2485" y="406"/>
                    </a:lnTo>
                    <a:lnTo>
                      <a:pt x="2486" y="398"/>
                    </a:lnTo>
                    <a:lnTo>
                      <a:pt x="2487" y="390"/>
                    </a:lnTo>
                    <a:lnTo>
                      <a:pt x="2490" y="382"/>
                    </a:lnTo>
                    <a:lnTo>
                      <a:pt x="2494" y="374"/>
                    </a:lnTo>
                    <a:lnTo>
                      <a:pt x="2499" y="369"/>
                    </a:lnTo>
                    <a:lnTo>
                      <a:pt x="2505" y="364"/>
                    </a:lnTo>
                    <a:lnTo>
                      <a:pt x="2512" y="361"/>
                    </a:lnTo>
                    <a:lnTo>
                      <a:pt x="2521" y="360"/>
                    </a:lnTo>
                    <a:close/>
                    <a:moveTo>
                      <a:pt x="2679" y="445"/>
                    </a:moveTo>
                    <a:lnTo>
                      <a:pt x="2675" y="447"/>
                    </a:lnTo>
                    <a:lnTo>
                      <a:pt x="2670" y="448"/>
                    </a:lnTo>
                    <a:lnTo>
                      <a:pt x="2662" y="449"/>
                    </a:lnTo>
                    <a:lnTo>
                      <a:pt x="2655" y="450"/>
                    </a:lnTo>
                    <a:lnTo>
                      <a:pt x="2646" y="449"/>
                    </a:lnTo>
                    <a:lnTo>
                      <a:pt x="2638" y="447"/>
                    </a:lnTo>
                    <a:lnTo>
                      <a:pt x="2632" y="444"/>
                    </a:lnTo>
                    <a:lnTo>
                      <a:pt x="2627" y="438"/>
                    </a:lnTo>
                    <a:lnTo>
                      <a:pt x="2621" y="432"/>
                    </a:lnTo>
                    <a:lnTo>
                      <a:pt x="2618" y="425"/>
                    </a:lnTo>
                    <a:lnTo>
                      <a:pt x="2616" y="416"/>
                    </a:lnTo>
                    <a:lnTo>
                      <a:pt x="2615" y="406"/>
                    </a:lnTo>
                    <a:lnTo>
                      <a:pt x="2616" y="397"/>
                    </a:lnTo>
                    <a:lnTo>
                      <a:pt x="2618" y="389"/>
                    </a:lnTo>
                    <a:lnTo>
                      <a:pt x="2621" y="381"/>
                    </a:lnTo>
                    <a:lnTo>
                      <a:pt x="2625" y="374"/>
                    </a:lnTo>
                    <a:lnTo>
                      <a:pt x="2631" y="369"/>
                    </a:lnTo>
                    <a:lnTo>
                      <a:pt x="2637" y="366"/>
                    </a:lnTo>
                    <a:lnTo>
                      <a:pt x="2646" y="362"/>
                    </a:lnTo>
                    <a:lnTo>
                      <a:pt x="2656" y="361"/>
                    </a:lnTo>
                    <a:lnTo>
                      <a:pt x="2663" y="362"/>
                    </a:lnTo>
                    <a:lnTo>
                      <a:pt x="2670" y="363"/>
                    </a:lnTo>
                    <a:lnTo>
                      <a:pt x="2675" y="366"/>
                    </a:lnTo>
                    <a:lnTo>
                      <a:pt x="2679" y="368"/>
                    </a:lnTo>
                    <a:lnTo>
                      <a:pt x="2684" y="351"/>
                    </a:lnTo>
                    <a:lnTo>
                      <a:pt x="2678" y="349"/>
                    </a:lnTo>
                    <a:lnTo>
                      <a:pt x="2672" y="347"/>
                    </a:lnTo>
                    <a:lnTo>
                      <a:pt x="2664" y="346"/>
                    </a:lnTo>
                    <a:lnTo>
                      <a:pt x="2656" y="344"/>
                    </a:lnTo>
                    <a:lnTo>
                      <a:pt x="2648" y="344"/>
                    </a:lnTo>
                    <a:lnTo>
                      <a:pt x="2642" y="346"/>
                    </a:lnTo>
                    <a:lnTo>
                      <a:pt x="2635" y="348"/>
                    </a:lnTo>
                    <a:lnTo>
                      <a:pt x="2630" y="349"/>
                    </a:lnTo>
                    <a:lnTo>
                      <a:pt x="2624" y="352"/>
                    </a:lnTo>
                    <a:lnTo>
                      <a:pt x="2619" y="354"/>
                    </a:lnTo>
                    <a:lnTo>
                      <a:pt x="2615" y="359"/>
                    </a:lnTo>
                    <a:lnTo>
                      <a:pt x="2610" y="362"/>
                    </a:lnTo>
                    <a:lnTo>
                      <a:pt x="2607" y="367"/>
                    </a:lnTo>
                    <a:lnTo>
                      <a:pt x="2604" y="371"/>
                    </a:lnTo>
                    <a:lnTo>
                      <a:pt x="2601" y="377"/>
                    </a:lnTo>
                    <a:lnTo>
                      <a:pt x="2598" y="382"/>
                    </a:lnTo>
                    <a:lnTo>
                      <a:pt x="2596" y="388"/>
                    </a:lnTo>
                    <a:lnTo>
                      <a:pt x="2595" y="395"/>
                    </a:lnTo>
                    <a:lnTo>
                      <a:pt x="2594" y="400"/>
                    </a:lnTo>
                    <a:lnTo>
                      <a:pt x="2594" y="407"/>
                    </a:lnTo>
                    <a:lnTo>
                      <a:pt x="2595" y="419"/>
                    </a:lnTo>
                    <a:lnTo>
                      <a:pt x="2597" y="430"/>
                    </a:lnTo>
                    <a:lnTo>
                      <a:pt x="2602" y="439"/>
                    </a:lnTo>
                    <a:lnTo>
                      <a:pt x="2607" y="448"/>
                    </a:lnTo>
                    <a:lnTo>
                      <a:pt x="2614" y="455"/>
                    </a:lnTo>
                    <a:lnTo>
                      <a:pt x="2622" y="460"/>
                    </a:lnTo>
                    <a:lnTo>
                      <a:pt x="2631" y="465"/>
                    </a:lnTo>
                    <a:lnTo>
                      <a:pt x="2642" y="467"/>
                    </a:lnTo>
                    <a:lnTo>
                      <a:pt x="2632" y="485"/>
                    </a:lnTo>
                    <a:lnTo>
                      <a:pt x="2640" y="486"/>
                    </a:lnTo>
                    <a:lnTo>
                      <a:pt x="2645" y="488"/>
                    </a:lnTo>
                    <a:lnTo>
                      <a:pt x="2647" y="489"/>
                    </a:lnTo>
                    <a:lnTo>
                      <a:pt x="2648" y="491"/>
                    </a:lnTo>
                    <a:lnTo>
                      <a:pt x="2649" y="494"/>
                    </a:lnTo>
                    <a:lnTo>
                      <a:pt x="2650" y="496"/>
                    </a:lnTo>
                    <a:lnTo>
                      <a:pt x="2649" y="499"/>
                    </a:lnTo>
                    <a:lnTo>
                      <a:pt x="2647" y="501"/>
                    </a:lnTo>
                    <a:lnTo>
                      <a:pt x="2644" y="503"/>
                    </a:lnTo>
                    <a:lnTo>
                      <a:pt x="2640" y="503"/>
                    </a:lnTo>
                    <a:lnTo>
                      <a:pt x="2633" y="503"/>
                    </a:lnTo>
                    <a:lnTo>
                      <a:pt x="2627" y="499"/>
                    </a:lnTo>
                    <a:lnTo>
                      <a:pt x="2623" y="510"/>
                    </a:lnTo>
                    <a:lnTo>
                      <a:pt x="2631" y="514"/>
                    </a:lnTo>
                    <a:lnTo>
                      <a:pt x="2640" y="515"/>
                    </a:lnTo>
                    <a:lnTo>
                      <a:pt x="2645" y="515"/>
                    </a:lnTo>
                    <a:lnTo>
                      <a:pt x="2649" y="514"/>
                    </a:lnTo>
                    <a:lnTo>
                      <a:pt x="2654" y="513"/>
                    </a:lnTo>
                    <a:lnTo>
                      <a:pt x="2657" y="510"/>
                    </a:lnTo>
                    <a:lnTo>
                      <a:pt x="2660" y="507"/>
                    </a:lnTo>
                    <a:lnTo>
                      <a:pt x="2662" y="504"/>
                    </a:lnTo>
                    <a:lnTo>
                      <a:pt x="2664" y="499"/>
                    </a:lnTo>
                    <a:lnTo>
                      <a:pt x="2664" y="495"/>
                    </a:lnTo>
                    <a:lnTo>
                      <a:pt x="2664" y="491"/>
                    </a:lnTo>
                    <a:lnTo>
                      <a:pt x="2663" y="488"/>
                    </a:lnTo>
                    <a:lnTo>
                      <a:pt x="2661" y="485"/>
                    </a:lnTo>
                    <a:lnTo>
                      <a:pt x="2659" y="483"/>
                    </a:lnTo>
                    <a:lnTo>
                      <a:pt x="2654" y="479"/>
                    </a:lnTo>
                    <a:lnTo>
                      <a:pt x="2648" y="477"/>
                    </a:lnTo>
                    <a:lnTo>
                      <a:pt x="2654" y="467"/>
                    </a:lnTo>
                    <a:lnTo>
                      <a:pt x="2663" y="467"/>
                    </a:lnTo>
                    <a:lnTo>
                      <a:pt x="2672" y="465"/>
                    </a:lnTo>
                    <a:lnTo>
                      <a:pt x="2679" y="462"/>
                    </a:lnTo>
                    <a:lnTo>
                      <a:pt x="2684" y="460"/>
                    </a:lnTo>
                    <a:lnTo>
                      <a:pt x="2679" y="445"/>
                    </a:lnTo>
                    <a:close/>
                    <a:moveTo>
                      <a:pt x="2790" y="465"/>
                    </a:moveTo>
                    <a:lnTo>
                      <a:pt x="2789" y="451"/>
                    </a:lnTo>
                    <a:lnTo>
                      <a:pt x="2787" y="437"/>
                    </a:lnTo>
                    <a:lnTo>
                      <a:pt x="2787" y="392"/>
                    </a:lnTo>
                    <a:lnTo>
                      <a:pt x="2787" y="383"/>
                    </a:lnTo>
                    <a:lnTo>
                      <a:pt x="2785" y="376"/>
                    </a:lnTo>
                    <a:lnTo>
                      <a:pt x="2783" y="367"/>
                    </a:lnTo>
                    <a:lnTo>
                      <a:pt x="2779" y="360"/>
                    </a:lnTo>
                    <a:lnTo>
                      <a:pt x="2777" y="357"/>
                    </a:lnTo>
                    <a:lnTo>
                      <a:pt x="2773" y="353"/>
                    </a:lnTo>
                    <a:lnTo>
                      <a:pt x="2770" y="351"/>
                    </a:lnTo>
                    <a:lnTo>
                      <a:pt x="2766" y="349"/>
                    </a:lnTo>
                    <a:lnTo>
                      <a:pt x="2762" y="347"/>
                    </a:lnTo>
                    <a:lnTo>
                      <a:pt x="2756" y="346"/>
                    </a:lnTo>
                    <a:lnTo>
                      <a:pt x="2751" y="344"/>
                    </a:lnTo>
                    <a:lnTo>
                      <a:pt x="2744" y="344"/>
                    </a:lnTo>
                    <a:lnTo>
                      <a:pt x="2733" y="346"/>
                    </a:lnTo>
                    <a:lnTo>
                      <a:pt x="2724" y="348"/>
                    </a:lnTo>
                    <a:lnTo>
                      <a:pt x="2715" y="351"/>
                    </a:lnTo>
                    <a:lnTo>
                      <a:pt x="2706" y="354"/>
                    </a:lnTo>
                    <a:lnTo>
                      <a:pt x="2712" y="369"/>
                    </a:lnTo>
                    <a:lnTo>
                      <a:pt x="2718" y="366"/>
                    </a:lnTo>
                    <a:lnTo>
                      <a:pt x="2726" y="362"/>
                    </a:lnTo>
                    <a:lnTo>
                      <a:pt x="2733" y="361"/>
                    </a:lnTo>
                    <a:lnTo>
                      <a:pt x="2741" y="360"/>
                    </a:lnTo>
                    <a:lnTo>
                      <a:pt x="2749" y="361"/>
                    </a:lnTo>
                    <a:lnTo>
                      <a:pt x="2755" y="363"/>
                    </a:lnTo>
                    <a:lnTo>
                      <a:pt x="2759" y="367"/>
                    </a:lnTo>
                    <a:lnTo>
                      <a:pt x="2763" y="370"/>
                    </a:lnTo>
                    <a:lnTo>
                      <a:pt x="2765" y="374"/>
                    </a:lnTo>
                    <a:lnTo>
                      <a:pt x="2767" y="379"/>
                    </a:lnTo>
                    <a:lnTo>
                      <a:pt x="2767" y="383"/>
                    </a:lnTo>
                    <a:lnTo>
                      <a:pt x="2767" y="388"/>
                    </a:lnTo>
                    <a:lnTo>
                      <a:pt x="2767" y="390"/>
                    </a:lnTo>
                    <a:lnTo>
                      <a:pt x="2752" y="390"/>
                    </a:lnTo>
                    <a:lnTo>
                      <a:pt x="2738" y="392"/>
                    </a:lnTo>
                    <a:lnTo>
                      <a:pt x="2726" y="396"/>
                    </a:lnTo>
                    <a:lnTo>
                      <a:pt x="2716" y="401"/>
                    </a:lnTo>
                    <a:lnTo>
                      <a:pt x="2712" y="403"/>
                    </a:lnTo>
                    <a:lnTo>
                      <a:pt x="2709" y="407"/>
                    </a:lnTo>
                    <a:lnTo>
                      <a:pt x="2705" y="411"/>
                    </a:lnTo>
                    <a:lnTo>
                      <a:pt x="2703" y="415"/>
                    </a:lnTo>
                    <a:lnTo>
                      <a:pt x="2701" y="419"/>
                    </a:lnTo>
                    <a:lnTo>
                      <a:pt x="2700" y="423"/>
                    </a:lnTo>
                    <a:lnTo>
                      <a:pt x="2699" y="428"/>
                    </a:lnTo>
                    <a:lnTo>
                      <a:pt x="2699" y="434"/>
                    </a:lnTo>
                    <a:lnTo>
                      <a:pt x="2699" y="440"/>
                    </a:lnTo>
                    <a:lnTo>
                      <a:pt x="2701" y="446"/>
                    </a:lnTo>
                    <a:lnTo>
                      <a:pt x="2703" y="451"/>
                    </a:lnTo>
                    <a:lnTo>
                      <a:pt x="2708" y="457"/>
                    </a:lnTo>
                    <a:lnTo>
                      <a:pt x="2712" y="461"/>
                    </a:lnTo>
                    <a:lnTo>
                      <a:pt x="2718" y="465"/>
                    </a:lnTo>
                    <a:lnTo>
                      <a:pt x="2725" y="467"/>
                    </a:lnTo>
                    <a:lnTo>
                      <a:pt x="2733" y="467"/>
                    </a:lnTo>
                    <a:lnTo>
                      <a:pt x="2739" y="467"/>
                    </a:lnTo>
                    <a:lnTo>
                      <a:pt x="2745" y="466"/>
                    </a:lnTo>
                    <a:lnTo>
                      <a:pt x="2750" y="465"/>
                    </a:lnTo>
                    <a:lnTo>
                      <a:pt x="2755" y="462"/>
                    </a:lnTo>
                    <a:lnTo>
                      <a:pt x="2763" y="457"/>
                    </a:lnTo>
                    <a:lnTo>
                      <a:pt x="2768" y="450"/>
                    </a:lnTo>
                    <a:lnTo>
                      <a:pt x="2769" y="450"/>
                    </a:lnTo>
                    <a:lnTo>
                      <a:pt x="2771" y="465"/>
                    </a:lnTo>
                    <a:lnTo>
                      <a:pt x="2790" y="465"/>
                    </a:lnTo>
                    <a:close/>
                    <a:moveTo>
                      <a:pt x="2768" y="425"/>
                    </a:moveTo>
                    <a:lnTo>
                      <a:pt x="2767" y="429"/>
                    </a:lnTo>
                    <a:lnTo>
                      <a:pt x="2767" y="432"/>
                    </a:lnTo>
                    <a:lnTo>
                      <a:pt x="2765" y="436"/>
                    </a:lnTo>
                    <a:lnTo>
                      <a:pt x="2763" y="439"/>
                    </a:lnTo>
                    <a:lnTo>
                      <a:pt x="2760" y="442"/>
                    </a:lnTo>
                    <a:lnTo>
                      <a:pt x="2757" y="446"/>
                    </a:lnTo>
                    <a:lnTo>
                      <a:pt x="2753" y="448"/>
                    </a:lnTo>
                    <a:lnTo>
                      <a:pt x="2749" y="450"/>
                    </a:lnTo>
                    <a:lnTo>
                      <a:pt x="2744" y="451"/>
                    </a:lnTo>
                    <a:lnTo>
                      <a:pt x="2739" y="451"/>
                    </a:lnTo>
                    <a:lnTo>
                      <a:pt x="2735" y="451"/>
                    </a:lnTo>
                    <a:lnTo>
                      <a:pt x="2731" y="450"/>
                    </a:lnTo>
                    <a:lnTo>
                      <a:pt x="2728" y="449"/>
                    </a:lnTo>
                    <a:lnTo>
                      <a:pt x="2725" y="447"/>
                    </a:lnTo>
                    <a:lnTo>
                      <a:pt x="2723" y="444"/>
                    </a:lnTo>
                    <a:lnTo>
                      <a:pt x="2721" y="440"/>
                    </a:lnTo>
                    <a:lnTo>
                      <a:pt x="2719" y="436"/>
                    </a:lnTo>
                    <a:lnTo>
                      <a:pt x="2719" y="431"/>
                    </a:lnTo>
                    <a:lnTo>
                      <a:pt x="2719" y="427"/>
                    </a:lnTo>
                    <a:lnTo>
                      <a:pt x="2721" y="423"/>
                    </a:lnTo>
                    <a:lnTo>
                      <a:pt x="2722" y="420"/>
                    </a:lnTo>
                    <a:lnTo>
                      <a:pt x="2724" y="417"/>
                    </a:lnTo>
                    <a:lnTo>
                      <a:pt x="2729" y="412"/>
                    </a:lnTo>
                    <a:lnTo>
                      <a:pt x="2735" y="409"/>
                    </a:lnTo>
                    <a:lnTo>
                      <a:pt x="2742" y="407"/>
                    </a:lnTo>
                    <a:lnTo>
                      <a:pt x="2751" y="406"/>
                    </a:lnTo>
                    <a:lnTo>
                      <a:pt x="2759" y="405"/>
                    </a:lnTo>
                    <a:lnTo>
                      <a:pt x="2768" y="405"/>
                    </a:lnTo>
                    <a:lnTo>
                      <a:pt x="2768" y="425"/>
                    </a:lnTo>
                    <a:close/>
                    <a:moveTo>
                      <a:pt x="2729" y="327"/>
                    </a:moveTo>
                    <a:lnTo>
                      <a:pt x="2729" y="322"/>
                    </a:lnTo>
                    <a:lnTo>
                      <a:pt x="2730" y="319"/>
                    </a:lnTo>
                    <a:lnTo>
                      <a:pt x="2732" y="317"/>
                    </a:lnTo>
                    <a:lnTo>
                      <a:pt x="2735" y="315"/>
                    </a:lnTo>
                    <a:lnTo>
                      <a:pt x="2739" y="317"/>
                    </a:lnTo>
                    <a:lnTo>
                      <a:pt x="2745" y="320"/>
                    </a:lnTo>
                    <a:lnTo>
                      <a:pt x="2752" y="323"/>
                    </a:lnTo>
                    <a:lnTo>
                      <a:pt x="2759" y="325"/>
                    </a:lnTo>
                    <a:lnTo>
                      <a:pt x="2764" y="324"/>
                    </a:lnTo>
                    <a:lnTo>
                      <a:pt x="2767" y="323"/>
                    </a:lnTo>
                    <a:lnTo>
                      <a:pt x="2769" y="322"/>
                    </a:lnTo>
                    <a:lnTo>
                      <a:pt x="2771" y="319"/>
                    </a:lnTo>
                    <a:lnTo>
                      <a:pt x="2773" y="315"/>
                    </a:lnTo>
                    <a:lnTo>
                      <a:pt x="2775" y="311"/>
                    </a:lnTo>
                    <a:lnTo>
                      <a:pt x="2776" y="307"/>
                    </a:lnTo>
                    <a:lnTo>
                      <a:pt x="2776" y="301"/>
                    </a:lnTo>
                    <a:lnTo>
                      <a:pt x="2765" y="301"/>
                    </a:lnTo>
                    <a:lnTo>
                      <a:pt x="2764" y="305"/>
                    </a:lnTo>
                    <a:lnTo>
                      <a:pt x="2763" y="309"/>
                    </a:lnTo>
                    <a:lnTo>
                      <a:pt x="2760" y="311"/>
                    </a:lnTo>
                    <a:lnTo>
                      <a:pt x="2758" y="311"/>
                    </a:lnTo>
                    <a:lnTo>
                      <a:pt x="2753" y="310"/>
                    </a:lnTo>
                    <a:lnTo>
                      <a:pt x="2749" y="307"/>
                    </a:lnTo>
                    <a:lnTo>
                      <a:pt x="2741" y="303"/>
                    </a:lnTo>
                    <a:lnTo>
                      <a:pt x="2733" y="302"/>
                    </a:lnTo>
                    <a:lnTo>
                      <a:pt x="2730" y="302"/>
                    </a:lnTo>
                    <a:lnTo>
                      <a:pt x="2727" y="303"/>
                    </a:lnTo>
                    <a:lnTo>
                      <a:pt x="2724" y="305"/>
                    </a:lnTo>
                    <a:lnTo>
                      <a:pt x="2722" y="309"/>
                    </a:lnTo>
                    <a:lnTo>
                      <a:pt x="2719" y="312"/>
                    </a:lnTo>
                    <a:lnTo>
                      <a:pt x="2718" y="317"/>
                    </a:lnTo>
                    <a:lnTo>
                      <a:pt x="2717" y="321"/>
                    </a:lnTo>
                    <a:lnTo>
                      <a:pt x="2717" y="327"/>
                    </a:lnTo>
                    <a:lnTo>
                      <a:pt x="2729" y="327"/>
                    </a:lnTo>
                    <a:close/>
                    <a:moveTo>
                      <a:pt x="2870" y="344"/>
                    </a:moveTo>
                    <a:lnTo>
                      <a:pt x="2858" y="346"/>
                    </a:lnTo>
                    <a:lnTo>
                      <a:pt x="2847" y="349"/>
                    </a:lnTo>
                    <a:lnTo>
                      <a:pt x="2843" y="351"/>
                    </a:lnTo>
                    <a:lnTo>
                      <a:pt x="2838" y="353"/>
                    </a:lnTo>
                    <a:lnTo>
                      <a:pt x="2834" y="357"/>
                    </a:lnTo>
                    <a:lnTo>
                      <a:pt x="2830" y="361"/>
                    </a:lnTo>
                    <a:lnTo>
                      <a:pt x="2825" y="366"/>
                    </a:lnTo>
                    <a:lnTo>
                      <a:pt x="2822" y="370"/>
                    </a:lnTo>
                    <a:lnTo>
                      <a:pt x="2820" y="374"/>
                    </a:lnTo>
                    <a:lnTo>
                      <a:pt x="2818" y="380"/>
                    </a:lnTo>
                    <a:lnTo>
                      <a:pt x="2816" y="387"/>
                    </a:lnTo>
                    <a:lnTo>
                      <a:pt x="2814" y="393"/>
                    </a:lnTo>
                    <a:lnTo>
                      <a:pt x="2813" y="400"/>
                    </a:lnTo>
                    <a:lnTo>
                      <a:pt x="2813" y="407"/>
                    </a:lnTo>
                    <a:lnTo>
                      <a:pt x="2813" y="413"/>
                    </a:lnTo>
                    <a:lnTo>
                      <a:pt x="2814" y="420"/>
                    </a:lnTo>
                    <a:lnTo>
                      <a:pt x="2816" y="427"/>
                    </a:lnTo>
                    <a:lnTo>
                      <a:pt x="2817" y="432"/>
                    </a:lnTo>
                    <a:lnTo>
                      <a:pt x="2820" y="438"/>
                    </a:lnTo>
                    <a:lnTo>
                      <a:pt x="2822" y="442"/>
                    </a:lnTo>
                    <a:lnTo>
                      <a:pt x="2825" y="447"/>
                    </a:lnTo>
                    <a:lnTo>
                      <a:pt x="2829" y="451"/>
                    </a:lnTo>
                    <a:lnTo>
                      <a:pt x="2833" y="455"/>
                    </a:lnTo>
                    <a:lnTo>
                      <a:pt x="2837" y="458"/>
                    </a:lnTo>
                    <a:lnTo>
                      <a:pt x="2841" y="461"/>
                    </a:lnTo>
                    <a:lnTo>
                      <a:pt x="2846" y="464"/>
                    </a:lnTo>
                    <a:lnTo>
                      <a:pt x="2857" y="466"/>
                    </a:lnTo>
                    <a:lnTo>
                      <a:pt x="2867" y="467"/>
                    </a:lnTo>
                    <a:lnTo>
                      <a:pt x="2878" y="467"/>
                    </a:lnTo>
                    <a:lnTo>
                      <a:pt x="2888" y="464"/>
                    </a:lnTo>
                    <a:lnTo>
                      <a:pt x="2898" y="459"/>
                    </a:lnTo>
                    <a:lnTo>
                      <a:pt x="2906" y="452"/>
                    </a:lnTo>
                    <a:lnTo>
                      <a:pt x="2911" y="448"/>
                    </a:lnTo>
                    <a:lnTo>
                      <a:pt x="2914" y="444"/>
                    </a:lnTo>
                    <a:lnTo>
                      <a:pt x="2917" y="439"/>
                    </a:lnTo>
                    <a:lnTo>
                      <a:pt x="2919" y="434"/>
                    </a:lnTo>
                    <a:lnTo>
                      <a:pt x="2921" y="427"/>
                    </a:lnTo>
                    <a:lnTo>
                      <a:pt x="2924" y="420"/>
                    </a:lnTo>
                    <a:lnTo>
                      <a:pt x="2925" y="412"/>
                    </a:lnTo>
                    <a:lnTo>
                      <a:pt x="2925" y="405"/>
                    </a:lnTo>
                    <a:lnTo>
                      <a:pt x="2924" y="392"/>
                    </a:lnTo>
                    <a:lnTo>
                      <a:pt x="2920" y="380"/>
                    </a:lnTo>
                    <a:lnTo>
                      <a:pt x="2918" y="374"/>
                    </a:lnTo>
                    <a:lnTo>
                      <a:pt x="2916" y="370"/>
                    </a:lnTo>
                    <a:lnTo>
                      <a:pt x="2913" y="366"/>
                    </a:lnTo>
                    <a:lnTo>
                      <a:pt x="2910" y="361"/>
                    </a:lnTo>
                    <a:lnTo>
                      <a:pt x="2905" y="358"/>
                    </a:lnTo>
                    <a:lnTo>
                      <a:pt x="2901" y="354"/>
                    </a:lnTo>
                    <a:lnTo>
                      <a:pt x="2897" y="351"/>
                    </a:lnTo>
                    <a:lnTo>
                      <a:pt x="2892" y="349"/>
                    </a:lnTo>
                    <a:lnTo>
                      <a:pt x="2887" y="347"/>
                    </a:lnTo>
                    <a:lnTo>
                      <a:pt x="2881" y="346"/>
                    </a:lnTo>
                    <a:lnTo>
                      <a:pt x="2876" y="344"/>
                    </a:lnTo>
                    <a:lnTo>
                      <a:pt x="2870" y="344"/>
                    </a:lnTo>
                    <a:close/>
                    <a:moveTo>
                      <a:pt x="2870" y="360"/>
                    </a:moveTo>
                    <a:lnTo>
                      <a:pt x="2874" y="361"/>
                    </a:lnTo>
                    <a:lnTo>
                      <a:pt x="2877" y="361"/>
                    </a:lnTo>
                    <a:lnTo>
                      <a:pt x="2881" y="363"/>
                    </a:lnTo>
                    <a:lnTo>
                      <a:pt x="2885" y="364"/>
                    </a:lnTo>
                    <a:lnTo>
                      <a:pt x="2891" y="370"/>
                    </a:lnTo>
                    <a:lnTo>
                      <a:pt x="2895" y="376"/>
                    </a:lnTo>
                    <a:lnTo>
                      <a:pt x="2899" y="382"/>
                    </a:lnTo>
                    <a:lnTo>
                      <a:pt x="2901" y="390"/>
                    </a:lnTo>
                    <a:lnTo>
                      <a:pt x="2903" y="398"/>
                    </a:lnTo>
                    <a:lnTo>
                      <a:pt x="2903" y="406"/>
                    </a:lnTo>
                    <a:lnTo>
                      <a:pt x="2903" y="416"/>
                    </a:lnTo>
                    <a:lnTo>
                      <a:pt x="2901" y="423"/>
                    </a:lnTo>
                    <a:lnTo>
                      <a:pt x="2898" y="431"/>
                    </a:lnTo>
                    <a:lnTo>
                      <a:pt x="2893" y="438"/>
                    </a:lnTo>
                    <a:lnTo>
                      <a:pt x="2888" y="444"/>
                    </a:lnTo>
                    <a:lnTo>
                      <a:pt x="2883" y="448"/>
                    </a:lnTo>
                    <a:lnTo>
                      <a:pt x="2876" y="450"/>
                    </a:lnTo>
                    <a:lnTo>
                      <a:pt x="2868" y="451"/>
                    </a:lnTo>
                    <a:lnTo>
                      <a:pt x="2861" y="450"/>
                    </a:lnTo>
                    <a:lnTo>
                      <a:pt x="2854" y="448"/>
                    </a:lnTo>
                    <a:lnTo>
                      <a:pt x="2849" y="444"/>
                    </a:lnTo>
                    <a:lnTo>
                      <a:pt x="2844" y="438"/>
                    </a:lnTo>
                    <a:lnTo>
                      <a:pt x="2839" y="431"/>
                    </a:lnTo>
                    <a:lnTo>
                      <a:pt x="2836" y="425"/>
                    </a:lnTo>
                    <a:lnTo>
                      <a:pt x="2835" y="416"/>
                    </a:lnTo>
                    <a:lnTo>
                      <a:pt x="2834" y="406"/>
                    </a:lnTo>
                    <a:lnTo>
                      <a:pt x="2834" y="398"/>
                    </a:lnTo>
                    <a:lnTo>
                      <a:pt x="2836" y="390"/>
                    </a:lnTo>
                    <a:lnTo>
                      <a:pt x="2838" y="382"/>
                    </a:lnTo>
                    <a:lnTo>
                      <a:pt x="2843" y="374"/>
                    </a:lnTo>
                    <a:lnTo>
                      <a:pt x="2847" y="369"/>
                    </a:lnTo>
                    <a:lnTo>
                      <a:pt x="2853" y="364"/>
                    </a:lnTo>
                    <a:lnTo>
                      <a:pt x="2861" y="361"/>
                    </a:lnTo>
                    <a:lnTo>
                      <a:pt x="2870" y="360"/>
                    </a:lnTo>
                    <a:close/>
                    <a:moveTo>
                      <a:pt x="333" y="584"/>
                    </a:moveTo>
                    <a:lnTo>
                      <a:pt x="333" y="655"/>
                    </a:lnTo>
                    <a:lnTo>
                      <a:pt x="333" y="655"/>
                    </a:lnTo>
                    <a:lnTo>
                      <a:pt x="330" y="651"/>
                    </a:lnTo>
                    <a:lnTo>
                      <a:pt x="327" y="647"/>
                    </a:lnTo>
                    <a:lnTo>
                      <a:pt x="324" y="645"/>
                    </a:lnTo>
                    <a:lnTo>
                      <a:pt x="320" y="642"/>
                    </a:lnTo>
                    <a:lnTo>
                      <a:pt x="315" y="640"/>
                    </a:lnTo>
                    <a:lnTo>
                      <a:pt x="310" y="639"/>
                    </a:lnTo>
                    <a:lnTo>
                      <a:pt x="305" y="637"/>
                    </a:lnTo>
                    <a:lnTo>
                      <a:pt x="298" y="636"/>
                    </a:lnTo>
                    <a:lnTo>
                      <a:pt x="293" y="637"/>
                    </a:lnTo>
                    <a:lnTo>
                      <a:pt x="287" y="637"/>
                    </a:lnTo>
                    <a:lnTo>
                      <a:pt x="283" y="640"/>
                    </a:lnTo>
                    <a:lnTo>
                      <a:pt x="279" y="641"/>
                    </a:lnTo>
                    <a:lnTo>
                      <a:pt x="270" y="646"/>
                    </a:lnTo>
                    <a:lnTo>
                      <a:pt x="261" y="654"/>
                    </a:lnTo>
                    <a:lnTo>
                      <a:pt x="258" y="657"/>
                    </a:lnTo>
                    <a:lnTo>
                      <a:pt x="256" y="663"/>
                    </a:lnTo>
                    <a:lnTo>
                      <a:pt x="253" y="667"/>
                    </a:lnTo>
                    <a:lnTo>
                      <a:pt x="251" y="673"/>
                    </a:lnTo>
                    <a:lnTo>
                      <a:pt x="249" y="680"/>
                    </a:lnTo>
                    <a:lnTo>
                      <a:pt x="247" y="686"/>
                    </a:lnTo>
                    <a:lnTo>
                      <a:pt x="247" y="693"/>
                    </a:lnTo>
                    <a:lnTo>
                      <a:pt x="247" y="700"/>
                    </a:lnTo>
                    <a:lnTo>
                      <a:pt x="247" y="713"/>
                    </a:lnTo>
                    <a:lnTo>
                      <a:pt x="251" y="724"/>
                    </a:lnTo>
                    <a:lnTo>
                      <a:pt x="255" y="734"/>
                    </a:lnTo>
                    <a:lnTo>
                      <a:pt x="261" y="743"/>
                    </a:lnTo>
                    <a:lnTo>
                      <a:pt x="268" y="750"/>
                    </a:lnTo>
                    <a:lnTo>
                      <a:pt x="276" y="755"/>
                    </a:lnTo>
                    <a:lnTo>
                      <a:pt x="281" y="758"/>
                    </a:lnTo>
                    <a:lnTo>
                      <a:pt x="285" y="759"/>
                    </a:lnTo>
                    <a:lnTo>
                      <a:pt x="291" y="760"/>
                    </a:lnTo>
                    <a:lnTo>
                      <a:pt x="296" y="760"/>
                    </a:lnTo>
                    <a:lnTo>
                      <a:pt x="302" y="759"/>
                    </a:lnTo>
                    <a:lnTo>
                      <a:pt x="309" y="758"/>
                    </a:lnTo>
                    <a:lnTo>
                      <a:pt x="314" y="755"/>
                    </a:lnTo>
                    <a:lnTo>
                      <a:pt x="320" y="753"/>
                    </a:lnTo>
                    <a:lnTo>
                      <a:pt x="324" y="750"/>
                    </a:lnTo>
                    <a:lnTo>
                      <a:pt x="328" y="745"/>
                    </a:lnTo>
                    <a:lnTo>
                      <a:pt x="332" y="741"/>
                    </a:lnTo>
                    <a:lnTo>
                      <a:pt x="335" y="737"/>
                    </a:lnTo>
                    <a:lnTo>
                      <a:pt x="335" y="737"/>
                    </a:lnTo>
                    <a:lnTo>
                      <a:pt x="336" y="757"/>
                    </a:lnTo>
                    <a:lnTo>
                      <a:pt x="354" y="757"/>
                    </a:lnTo>
                    <a:lnTo>
                      <a:pt x="354" y="743"/>
                    </a:lnTo>
                    <a:lnTo>
                      <a:pt x="353" y="727"/>
                    </a:lnTo>
                    <a:lnTo>
                      <a:pt x="353" y="584"/>
                    </a:lnTo>
                    <a:lnTo>
                      <a:pt x="333" y="584"/>
                    </a:lnTo>
                    <a:close/>
                    <a:moveTo>
                      <a:pt x="333" y="708"/>
                    </a:moveTo>
                    <a:lnTo>
                      <a:pt x="333" y="712"/>
                    </a:lnTo>
                    <a:lnTo>
                      <a:pt x="332" y="717"/>
                    </a:lnTo>
                    <a:lnTo>
                      <a:pt x="330" y="723"/>
                    </a:lnTo>
                    <a:lnTo>
                      <a:pt x="327" y="728"/>
                    </a:lnTo>
                    <a:lnTo>
                      <a:pt x="324" y="732"/>
                    </a:lnTo>
                    <a:lnTo>
                      <a:pt x="321" y="735"/>
                    </a:lnTo>
                    <a:lnTo>
                      <a:pt x="316" y="739"/>
                    </a:lnTo>
                    <a:lnTo>
                      <a:pt x="312" y="741"/>
                    </a:lnTo>
                    <a:lnTo>
                      <a:pt x="307" y="742"/>
                    </a:lnTo>
                    <a:lnTo>
                      <a:pt x="301" y="742"/>
                    </a:lnTo>
                    <a:lnTo>
                      <a:pt x="294" y="742"/>
                    </a:lnTo>
                    <a:lnTo>
                      <a:pt x="287" y="739"/>
                    </a:lnTo>
                    <a:lnTo>
                      <a:pt x="281" y="735"/>
                    </a:lnTo>
                    <a:lnTo>
                      <a:pt x="276" y="730"/>
                    </a:lnTo>
                    <a:lnTo>
                      <a:pt x="272" y="723"/>
                    </a:lnTo>
                    <a:lnTo>
                      <a:pt x="270" y="715"/>
                    </a:lnTo>
                    <a:lnTo>
                      <a:pt x="268" y="708"/>
                    </a:lnTo>
                    <a:lnTo>
                      <a:pt x="268" y="699"/>
                    </a:lnTo>
                    <a:lnTo>
                      <a:pt x="269" y="690"/>
                    </a:lnTo>
                    <a:lnTo>
                      <a:pt x="270" y="681"/>
                    </a:lnTo>
                    <a:lnTo>
                      <a:pt x="273" y="673"/>
                    </a:lnTo>
                    <a:lnTo>
                      <a:pt x="276" y="666"/>
                    </a:lnTo>
                    <a:lnTo>
                      <a:pt x="282" y="661"/>
                    </a:lnTo>
                    <a:lnTo>
                      <a:pt x="287" y="657"/>
                    </a:lnTo>
                    <a:lnTo>
                      <a:pt x="295" y="654"/>
                    </a:lnTo>
                    <a:lnTo>
                      <a:pt x="302" y="653"/>
                    </a:lnTo>
                    <a:lnTo>
                      <a:pt x="308" y="654"/>
                    </a:lnTo>
                    <a:lnTo>
                      <a:pt x="313" y="655"/>
                    </a:lnTo>
                    <a:lnTo>
                      <a:pt x="318" y="657"/>
                    </a:lnTo>
                    <a:lnTo>
                      <a:pt x="322" y="661"/>
                    </a:lnTo>
                    <a:lnTo>
                      <a:pt x="325" y="664"/>
                    </a:lnTo>
                    <a:lnTo>
                      <a:pt x="328" y="669"/>
                    </a:lnTo>
                    <a:lnTo>
                      <a:pt x="330" y="673"/>
                    </a:lnTo>
                    <a:lnTo>
                      <a:pt x="332" y="679"/>
                    </a:lnTo>
                    <a:lnTo>
                      <a:pt x="333" y="683"/>
                    </a:lnTo>
                    <a:lnTo>
                      <a:pt x="333" y="688"/>
                    </a:lnTo>
                    <a:lnTo>
                      <a:pt x="333" y="708"/>
                    </a:lnTo>
                    <a:close/>
                    <a:moveTo>
                      <a:pt x="480" y="702"/>
                    </a:moveTo>
                    <a:lnTo>
                      <a:pt x="481" y="698"/>
                    </a:lnTo>
                    <a:lnTo>
                      <a:pt x="481" y="692"/>
                    </a:lnTo>
                    <a:lnTo>
                      <a:pt x="480" y="683"/>
                    </a:lnTo>
                    <a:lnTo>
                      <a:pt x="478" y="674"/>
                    </a:lnTo>
                    <a:lnTo>
                      <a:pt x="475" y="665"/>
                    </a:lnTo>
                    <a:lnTo>
                      <a:pt x="471" y="656"/>
                    </a:lnTo>
                    <a:lnTo>
                      <a:pt x="468" y="652"/>
                    </a:lnTo>
                    <a:lnTo>
                      <a:pt x="464" y="649"/>
                    </a:lnTo>
                    <a:lnTo>
                      <a:pt x="461" y="645"/>
                    </a:lnTo>
                    <a:lnTo>
                      <a:pt x="457" y="642"/>
                    </a:lnTo>
                    <a:lnTo>
                      <a:pt x="451" y="640"/>
                    </a:lnTo>
                    <a:lnTo>
                      <a:pt x="446" y="639"/>
                    </a:lnTo>
                    <a:lnTo>
                      <a:pt x="440" y="637"/>
                    </a:lnTo>
                    <a:lnTo>
                      <a:pt x="433" y="636"/>
                    </a:lnTo>
                    <a:lnTo>
                      <a:pt x="428" y="637"/>
                    </a:lnTo>
                    <a:lnTo>
                      <a:pt x="421" y="639"/>
                    </a:lnTo>
                    <a:lnTo>
                      <a:pt x="416" y="640"/>
                    </a:lnTo>
                    <a:lnTo>
                      <a:pt x="410" y="642"/>
                    </a:lnTo>
                    <a:lnTo>
                      <a:pt x="406" y="644"/>
                    </a:lnTo>
                    <a:lnTo>
                      <a:pt x="402" y="647"/>
                    </a:lnTo>
                    <a:lnTo>
                      <a:pt x="397" y="651"/>
                    </a:lnTo>
                    <a:lnTo>
                      <a:pt x="394" y="655"/>
                    </a:lnTo>
                    <a:lnTo>
                      <a:pt x="388" y="664"/>
                    </a:lnTo>
                    <a:lnTo>
                      <a:pt x="383" y="675"/>
                    </a:lnTo>
                    <a:lnTo>
                      <a:pt x="381" y="688"/>
                    </a:lnTo>
                    <a:lnTo>
                      <a:pt x="380" y="700"/>
                    </a:lnTo>
                    <a:lnTo>
                      <a:pt x="381" y="713"/>
                    </a:lnTo>
                    <a:lnTo>
                      <a:pt x="383" y="724"/>
                    </a:lnTo>
                    <a:lnTo>
                      <a:pt x="386" y="730"/>
                    </a:lnTo>
                    <a:lnTo>
                      <a:pt x="389" y="734"/>
                    </a:lnTo>
                    <a:lnTo>
                      <a:pt x="391" y="739"/>
                    </a:lnTo>
                    <a:lnTo>
                      <a:pt x="394" y="743"/>
                    </a:lnTo>
                    <a:lnTo>
                      <a:pt x="399" y="747"/>
                    </a:lnTo>
                    <a:lnTo>
                      <a:pt x="403" y="750"/>
                    </a:lnTo>
                    <a:lnTo>
                      <a:pt x="407" y="753"/>
                    </a:lnTo>
                    <a:lnTo>
                      <a:pt x="413" y="755"/>
                    </a:lnTo>
                    <a:lnTo>
                      <a:pt x="418" y="757"/>
                    </a:lnTo>
                    <a:lnTo>
                      <a:pt x="423" y="759"/>
                    </a:lnTo>
                    <a:lnTo>
                      <a:pt x="430" y="759"/>
                    </a:lnTo>
                    <a:lnTo>
                      <a:pt x="436" y="760"/>
                    </a:lnTo>
                    <a:lnTo>
                      <a:pt x="448" y="759"/>
                    </a:lnTo>
                    <a:lnTo>
                      <a:pt x="459" y="758"/>
                    </a:lnTo>
                    <a:lnTo>
                      <a:pt x="468" y="754"/>
                    </a:lnTo>
                    <a:lnTo>
                      <a:pt x="474" y="752"/>
                    </a:lnTo>
                    <a:lnTo>
                      <a:pt x="470" y="737"/>
                    </a:lnTo>
                    <a:lnTo>
                      <a:pt x="464" y="739"/>
                    </a:lnTo>
                    <a:lnTo>
                      <a:pt x="457" y="741"/>
                    </a:lnTo>
                    <a:lnTo>
                      <a:pt x="449" y="742"/>
                    </a:lnTo>
                    <a:lnTo>
                      <a:pt x="438" y="743"/>
                    </a:lnTo>
                    <a:lnTo>
                      <a:pt x="431" y="742"/>
                    </a:lnTo>
                    <a:lnTo>
                      <a:pt x="424" y="741"/>
                    </a:lnTo>
                    <a:lnTo>
                      <a:pt x="417" y="738"/>
                    </a:lnTo>
                    <a:lnTo>
                      <a:pt x="411" y="733"/>
                    </a:lnTo>
                    <a:lnTo>
                      <a:pt x="407" y="728"/>
                    </a:lnTo>
                    <a:lnTo>
                      <a:pt x="403" y="721"/>
                    </a:lnTo>
                    <a:lnTo>
                      <a:pt x="401" y="712"/>
                    </a:lnTo>
                    <a:lnTo>
                      <a:pt x="400" y="702"/>
                    </a:lnTo>
                    <a:lnTo>
                      <a:pt x="480" y="702"/>
                    </a:lnTo>
                    <a:close/>
                    <a:moveTo>
                      <a:pt x="400" y="686"/>
                    </a:moveTo>
                    <a:lnTo>
                      <a:pt x="401" y="681"/>
                    </a:lnTo>
                    <a:lnTo>
                      <a:pt x="403" y="675"/>
                    </a:lnTo>
                    <a:lnTo>
                      <a:pt x="405" y="670"/>
                    </a:lnTo>
                    <a:lnTo>
                      <a:pt x="408" y="664"/>
                    </a:lnTo>
                    <a:lnTo>
                      <a:pt x="413" y="660"/>
                    </a:lnTo>
                    <a:lnTo>
                      <a:pt x="418" y="655"/>
                    </a:lnTo>
                    <a:lnTo>
                      <a:pt x="424" y="653"/>
                    </a:lnTo>
                    <a:lnTo>
                      <a:pt x="432" y="652"/>
                    </a:lnTo>
                    <a:lnTo>
                      <a:pt x="440" y="653"/>
                    </a:lnTo>
                    <a:lnTo>
                      <a:pt x="446" y="655"/>
                    </a:lnTo>
                    <a:lnTo>
                      <a:pt x="451" y="660"/>
                    </a:lnTo>
                    <a:lnTo>
                      <a:pt x="455" y="664"/>
                    </a:lnTo>
                    <a:lnTo>
                      <a:pt x="458" y="670"/>
                    </a:lnTo>
                    <a:lnTo>
                      <a:pt x="459" y="675"/>
                    </a:lnTo>
                    <a:lnTo>
                      <a:pt x="460" y="682"/>
                    </a:lnTo>
                    <a:lnTo>
                      <a:pt x="460" y="686"/>
                    </a:lnTo>
                    <a:lnTo>
                      <a:pt x="400" y="686"/>
                    </a:lnTo>
                    <a:close/>
                    <a:moveTo>
                      <a:pt x="549" y="751"/>
                    </a:moveTo>
                    <a:lnTo>
                      <a:pt x="555" y="754"/>
                    </a:lnTo>
                    <a:lnTo>
                      <a:pt x="563" y="758"/>
                    </a:lnTo>
                    <a:lnTo>
                      <a:pt x="571" y="759"/>
                    </a:lnTo>
                    <a:lnTo>
                      <a:pt x="580" y="760"/>
                    </a:lnTo>
                    <a:lnTo>
                      <a:pt x="590" y="759"/>
                    </a:lnTo>
                    <a:lnTo>
                      <a:pt x="598" y="757"/>
                    </a:lnTo>
                    <a:lnTo>
                      <a:pt x="606" y="754"/>
                    </a:lnTo>
                    <a:lnTo>
                      <a:pt x="611" y="750"/>
                    </a:lnTo>
                    <a:lnTo>
                      <a:pt x="617" y="744"/>
                    </a:lnTo>
                    <a:lnTo>
                      <a:pt x="620" y="739"/>
                    </a:lnTo>
                    <a:lnTo>
                      <a:pt x="622" y="732"/>
                    </a:lnTo>
                    <a:lnTo>
                      <a:pt x="623" y="724"/>
                    </a:lnTo>
                    <a:lnTo>
                      <a:pt x="622" y="718"/>
                    </a:lnTo>
                    <a:lnTo>
                      <a:pt x="621" y="712"/>
                    </a:lnTo>
                    <a:lnTo>
                      <a:pt x="619" y="708"/>
                    </a:lnTo>
                    <a:lnTo>
                      <a:pt x="616" y="703"/>
                    </a:lnTo>
                    <a:lnTo>
                      <a:pt x="611" y="699"/>
                    </a:lnTo>
                    <a:lnTo>
                      <a:pt x="606" y="695"/>
                    </a:lnTo>
                    <a:lnTo>
                      <a:pt x="599" y="692"/>
                    </a:lnTo>
                    <a:lnTo>
                      <a:pt x="593" y="689"/>
                    </a:lnTo>
                    <a:lnTo>
                      <a:pt x="583" y="684"/>
                    </a:lnTo>
                    <a:lnTo>
                      <a:pt x="577" y="680"/>
                    </a:lnTo>
                    <a:lnTo>
                      <a:pt x="575" y="678"/>
                    </a:lnTo>
                    <a:lnTo>
                      <a:pt x="572" y="675"/>
                    </a:lnTo>
                    <a:lnTo>
                      <a:pt x="571" y="672"/>
                    </a:lnTo>
                    <a:lnTo>
                      <a:pt x="571" y="669"/>
                    </a:lnTo>
                    <a:lnTo>
                      <a:pt x="571" y="665"/>
                    </a:lnTo>
                    <a:lnTo>
                      <a:pt x="572" y="663"/>
                    </a:lnTo>
                    <a:lnTo>
                      <a:pt x="575" y="660"/>
                    </a:lnTo>
                    <a:lnTo>
                      <a:pt x="577" y="657"/>
                    </a:lnTo>
                    <a:lnTo>
                      <a:pt x="579" y="655"/>
                    </a:lnTo>
                    <a:lnTo>
                      <a:pt x="582" y="654"/>
                    </a:lnTo>
                    <a:lnTo>
                      <a:pt x="586" y="653"/>
                    </a:lnTo>
                    <a:lnTo>
                      <a:pt x="591" y="653"/>
                    </a:lnTo>
                    <a:lnTo>
                      <a:pt x="598" y="653"/>
                    </a:lnTo>
                    <a:lnTo>
                      <a:pt x="605" y="655"/>
                    </a:lnTo>
                    <a:lnTo>
                      <a:pt x="609" y="657"/>
                    </a:lnTo>
                    <a:lnTo>
                      <a:pt x="613" y="660"/>
                    </a:lnTo>
                    <a:lnTo>
                      <a:pt x="619" y="644"/>
                    </a:lnTo>
                    <a:lnTo>
                      <a:pt x="613" y="641"/>
                    </a:lnTo>
                    <a:lnTo>
                      <a:pt x="607" y="639"/>
                    </a:lnTo>
                    <a:lnTo>
                      <a:pt x="599" y="637"/>
                    </a:lnTo>
                    <a:lnTo>
                      <a:pt x="591" y="636"/>
                    </a:lnTo>
                    <a:lnTo>
                      <a:pt x="582" y="637"/>
                    </a:lnTo>
                    <a:lnTo>
                      <a:pt x="575" y="640"/>
                    </a:lnTo>
                    <a:lnTo>
                      <a:pt x="568" y="643"/>
                    </a:lnTo>
                    <a:lnTo>
                      <a:pt x="562" y="647"/>
                    </a:lnTo>
                    <a:lnTo>
                      <a:pt x="557" y="652"/>
                    </a:lnTo>
                    <a:lnTo>
                      <a:pt x="554" y="657"/>
                    </a:lnTo>
                    <a:lnTo>
                      <a:pt x="552" y="664"/>
                    </a:lnTo>
                    <a:lnTo>
                      <a:pt x="552" y="671"/>
                    </a:lnTo>
                    <a:lnTo>
                      <a:pt x="552" y="676"/>
                    </a:lnTo>
                    <a:lnTo>
                      <a:pt x="553" y="681"/>
                    </a:lnTo>
                    <a:lnTo>
                      <a:pt x="555" y="686"/>
                    </a:lnTo>
                    <a:lnTo>
                      <a:pt x="558" y="691"/>
                    </a:lnTo>
                    <a:lnTo>
                      <a:pt x="563" y="694"/>
                    </a:lnTo>
                    <a:lnTo>
                      <a:pt x="568" y="699"/>
                    </a:lnTo>
                    <a:lnTo>
                      <a:pt x="575" y="702"/>
                    </a:lnTo>
                    <a:lnTo>
                      <a:pt x="582" y="704"/>
                    </a:lnTo>
                    <a:lnTo>
                      <a:pt x="592" y="709"/>
                    </a:lnTo>
                    <a:lnTo>
                      <a:pt x="598" y="714"/>
                    </a:lnTo>
                    <a:lnTo>
                      <a:pt x="600" y="717"/>
                    </a:lnTo>
                    <a:lnTo>
                      <a:pt x="602" y="720"/>
                    </a:lnTo>
                    <a:lnTo>
                      <a:pt x="603" y="722"/>
                    </a:lnTo>
                    <a:lnTo>
                      <a:pt x="603" y="727"/>
                    </a:lnTo>
                    <a:lnTo>
                      <a:pt x="603" y="730"/>
                    </a:lnTo>
                    <a:lnTo>
                      <a:pt x="602" y="733"/>
                    </a:lnTo>
                    <a:lnTo>
                      <a:pt x="599" y="737"/>
                    </a:lnTo>
                    <a:lnTo>
                      <a:pt x="597" y="739"/>
                    </a:lnTo>
                    <a:lnTo>
                      <a:pt x="594" y="741"/>
                    </a:lnTo>
                    <a:lnTo>
                      <a:pt x="591" y="742"/>
                    </a:lnTo>
                    <a:lnTo>
                      <a:pt x="586" y="743"/>
                    </a:lnTo>
                    <a:lnTo>
                      <a:pt x="581" y="743"/>
                    </a:lnTo>
                    <a:lnTo>
                      <a:pt x="572" y="743"/>
                    </a:lnTo>
                    <a:lnTo>
                      <a:pt x="566" y="741"/>
                    </a:lnTo>
                    <a:lnTo>
                      <a:pt x="558" y="739"/>
                    </a:lnTo>
                    <a:lnTo>
                      <a:pt x="553" y="735"/>
                    </a:lnTo>
                    <a:lnTo>
                      <a:pt x="549" y="751"/>
                    </a:lnTo>
                    <a:close/>
                    <a:moveTo>
                      <a:pt x="698" y="636"/>
                    </a:moveTo>
                    <a:lnTo>
                      <a:pt x="687" y="637"/>
                    </a:lnTo>
                    <a:lnTo>
                      <a:pt x="676" y="641"/>
                    </a:lnTo>
                    <a:lnTo>
                      <a:pt x="671" y="643"/>
                    </a:lnTo>
                    <a:lnTo>
                      <a:pt x="666" y="646"/>
                    </a:lnTo>
                    <a:lnTo>
                      <a:pt x="662" y="650"/>
                    </a:lnTo>
                    <a:lnTo>
                      <a:pt x="658" y="653"/>
                    </a:lnTo>
                    <a:lnTo>
                      <a:pt x="654" y="657"/>
                    </a:lnTo>
                    <a:lnTo>
                      <a:pt x="651" y="662"/>
                    </a:lnTo>
                    <a:lnTo>
                      <a:pt x="648" y="667"/>
                    </a:lnTo>
                    <a:lnTo>
                      <a:pt x="646" y="673"/>
                    </a:lnTo>
                    <a:lnTo>
                      <a:pt x="644" y="679"/>
                    </a:lnTo>
                    <a:lnTo>
                      <a:pt x="643" y="685"/>
                    </a:lnTo>
                    <a:lnTo>
                      <a:pt x="642" y="692"/>
                    </a:lnTo>
                    <a:lnTo>
                      <a:pt x="642" y="700"/>
                    </a:lnTo>
                    <a:lnTo>
                      <a:pt x="642" y="706"/>
                    </a:lnTo>
                    <a:lnTo>
                      <a:pt x="643" y="712"/>
                    </a:lnTo>
                    <a:lnTo>
                      <a:pt x="644" y="719"/>
                    </a:lnTo>
                    <a:lnTo>
                      <a:pt x="646" y="724"/>
                    </a:lnTo>
                    <a:lnTo>
                      <a:pt x="648" y="730"/>
                    </a:lnTo>
                    <a:lnTo>
                      <a:pt x="650" y="734"/>
                    </a:lnTo>
                    <a:lnTo>
                      <a:pt x="653" y="739"/>
                    </a:lnTo>
                    <a:lnTo>
                      <a:pt x="657" y="743"/>
                    </a:lnTo>
                    <a:lnTo>
                      <a:pt x="661" y="748"/>
                    </a:lnTo>
                    <a:lnTo>
                      <a:pt x="665" y="750"/>
                    </a:lnTo>
                    <a:lnTo>
                      <a:pt x="670" y="753"/>
                    </a:lnTo>
                    <a:lnTo>
                      <a:pt x="674" y="755"/>
                    </a:lnTo>
                    <a:lnTo>
                      <a:pt x="685" y="759"/>
                    </a:lnTo>
                    <a:lnTo>
                      <a:pt x="696" y="760"/>
                    </a:lnTo>
                    <a:lnTo>
                      <a:pt x="706" y="759"/>
                    </a:lnTo>
                    <a:lnTo>
                      <a:pt x="716" y="757"/>
                    </a:lnTo>
                    <a:lnTo>
                      <a:pt x="726" y="751"/>
                    </a:lnTo>
                    <a:lnTo>
                      <a:pt x="734" y="744"/>
                    </a:lnTo>
                    <a:lnTo>
                      <a:pt x="739" y="741"/>
                    </a:lnTo>
                    <a:lnTo>
                      <a:pt x="742" y="737"/>
                    </a:lnTo>
                    <a:lnTo>
                      <a:pt x="745" y="731"/>
                    </a:lnTo>
                    <a:lnTo>
                      <a:pt x="747" y="725"/>
                    </a:lnTo>
                    <a:lnTo>
                      <a:pt x="750" y="719"/>
                    </a:lnTo>
                    <a:lnTo>
                      <a:pt x="752" y="712"/>
                    </a:lnTo>
                    <a:lnTo>
                      <a:pt x="753" y="705"/>
                    </a:lnTo>
                    <a:lnTo>
                      <a:pt x="753" y="698"/>
                    </a:lnTo>
                    <a:lnTo>
                      <a:pt x="752" y="684"/>
                    </a:lnTo>
                    <a:lnTo>
                      <a:pt x="748" y="673"/>
                    </a:lnTo>
                    <a:lnTo>
                      <a:pt x="746" y="667"/>
                    </a:lnTo>
                    <a:lnTo>
                      <a:pt x="744" y="662"/>
                    </a:lnTo>
                    <a:lnTo>
                      <a:pt x="741" y="657"/>
                    </a:lnTo>
                    <a:lnTo>
                      <a:pt x="738" y="653"/>
                    </a:lnTo>
                    <a:lnTo>
                      <a:pt x="733" y="650"/>
                    </a:lnTo>
                    <a:lnTo>
                      <a:pt x="730" y="646"/>
                    </a:lnTo>
                    <a:lnTo>
                      <a:pt x="725" y="644"/>
                    </a:lnTo>
                    <a:lnTo>
                      <a:pt x="720" y="641"/>
                    </a:lnTo>
                    <a:lnTo>
                      <a:pt x="715" y="640"/>
                    </a:lnTo>
                    <a:lnTo>
                      <a:pt x="710" y="637"/>
                    </a:lnTo>
                    <a:lnTo>
                      <a:pt x="704" y="637"/>
                    </a:lnTo>
                    <a:lnTo>
                      <a:pt x="698" y="636"/>
                    </a:lnTo>
                    <a:close/>
                    <a:moveTo>
                      <a:pt x="698" y="653"/>
                    </a:moveTo>
                    <a:lnTo>
                      <a:pt x="702" y="653"/>
                    </a:lnTo>
                    <a:lnTo>
                      <a:pt x="706" y="654"/>
                    </a:lnTo>
                    <a:lnTo>
                      <a:pt x="710" y="655"/>
                    </a:lnTo>
                    <a:lnTo>
                      <a:pt x="713" y="657"/>
                    </a:lnTo>
                    <a:lnTo>
                      <a:pt x="719" y="662"/>
                    </a:lnTo>
                    <a:lnTo>
                      <a:pt x="724" y="667"/>
                    </a:lnTo>
                    <a:lnTo>
                      <a:pt x="727" y="675"/>
                    </a:lnTo>
                    <a:lnTo>
                      <a:pt x="730" y="683"/>
                    </a:lnTo>
                    <a:lnTo>
                      <a:pt x="731" y="691"/>
                    </a:lnTo>
                    <a:lnTo>
                      <a:pt x="731" y="698"/>
                    </a:lnTo>
                    <a:lnTo>
                      <a:pt x="731" y="708"/>
                    </a:lnTo>
                    <a:lnTo>
                      <a:pt x="729" y="717"/>
                    </a:lnTo>
                    <a:lnTo>
                      <a:pt x="726" y="724"/>
                    </a:lnTo>
                    <a:lnTo>
                      <a:pt x="721" y="731"/>
                    </a:lnTo>
                    <a:lnTo>
                      <a:pt x="716" y="737"/>
                    </a:lnTo>
                    <a:lnTo>
                      <a:pt x="711" y="740"/>
                    </a:lnTo>
                    <a:lnTo>
                      <a:pt x="704" y="743"/>
                    </a:lnTo>
                    <a:lnTo>
                      <a:pt x="697" y="743"/>
                    </a:lnTo>
                    <a:lnTo>
                      <a:pt x="690" y="743"/>
                    </a:lnTo>
                    <a:lnTo>
                      <a:pt x="683" y="740"/>
                    </a:lnTo>
                    <a:lnTo>
                      <a:pt x="677" y="737"/>
                    </a:lnTo>
                    <a:lnTo>
                      <a:pt x="672" y="731"/>
                    </a:lnTo>
                    <a:lnTo>
                      <a:pt x="667" y="724"/>
                    </a:lnTo>
                    <a:lnTo>
                      <a:pt x="665" y="717"/>
                    </a:lnTo>
                    <a:lnTo>
                      <a:pt x="663" y="708"/>
                    </a:lnTo>
                    <a:lnTo>
                      <a:pt x="662" y="699"/>
                    </a:lnTo>
                    <a:lnTo>
                      <a:pt x="663" y="690"/>
                    </a:lnTo>
                    <a:lnTo>
                      <a:pt x="664" y="682"/>
                    </a:lnTo>
                    <a:lnTo>
                      <a:pt x="666" y="674"/>
                    </a:lnTo>
                    <a:lnTo>
                      <a:pt x="671" y="667"/>
                    </a:lnTo>
                    <a:lnTo>
                      <a:pt x="675" y="662"/>
                    </a:lnTo>
                    <a:lnTo>
                      <a:pt x="681" y="656"/>
                    </a:lnTo>
                    <a:lnTo>
                      <a:pt x="689" y="654"/>
                    </a:lnTo>
                    <a:lnTo>
                      <a:pt x="698" y="653"/>
                    </a:lnTo>
                    <a:close/>
                    <a:moveTo>
                      <a:pt x="779" y="757"/>
                    </a:moveTo>
                    <a:lnTo>
                      <a:pt x="799" y="757"/>
                    </a:lnTo>
                    <a:lnTo>
                      <a:pt x="799" y="584"/>
                    </a:lnTo>
                    <a:lnTo>
                      <a:pt x="779" y="584"/>
                    </a:lnTo>
                    <a:lnTo>
                      <a:pt x="779" y="757"/>
                    </a:lnTo>
                    <a:close/>
                    <a:moveTo>
                      <a:pt x="930" y="640"/>
                    </a:moveTo>
                    <a:lnTo>
                      <a:pt x="909" y="640"/>
                    </a:lnTo>
                    <a:lnTo>
                      <a:pt x="909" y="712"/>
                    </a:lnTo>
                    <a:lnTo>
                      <a:pt x="909" y="718"/>
                    </a:lnTo>
                    <a:lnTo>
                      <a:pt x="907" y="722"/>
                    </a:lnTo>
                    <a:lnTo>
                      <a:pt x="904" y="730"/>
                    </a:lnTo>
                    <a:lnTo>
                      <a:pt x="897" y="735"/>
                    </a:lnTo>
                    <a:lnTo>
                      <a:pt x="894" y="739"/>
                    </a:lnTo>
                    <a:lnTo>
                      <a:pt x="890" y="740"/>
                    </a:lnTo>
                    <a:lnTo>
                      <a:pt x="886" y="742"/>
                    </a:lnTo>
                    <a:lnTo>
                      <a:pt x="880" y="742"/>
                    </a:lnTo>
                    <a:lnTo>
                      <a:pt x="874" y="741"/>
                    </a:lnTo>
                    <a:lnTo>
                      <a:pt x="868" y="740"/>
                    </a:lnTo>
                    <a:lnTo>
                      <a:pt x="864" y="737"/>
                    </a:lnTo>
                    <a:lnTo>
                      <a:pt x="861" y="732"/>
                    </a:lnTo>
                    <a:lnTo>
                      <a:pt x="858" y="727"/>
                    </a:lnTo>
                    <a:lnTo>
                      <a:pt x="856" y="720"/>
                    </a:lnTo>
                    <a:lnTo>
                      <a:pt x="855" y="713"/>
                    </a:lnTo>
                    <a:lnTo>
                      <a:pt x="854" y="704"/>
                    </a:lnTo>
                    <a:lnTo>
                      <a:pt x="854" y="640"/>
                    </a:lnTo>
                    <a:lnTo>
                      <a:pt x="834" y="640"/>
                    </a:lnTo>
                    <a:lnTo>
                      <a:pt x="834" y="709"/>
                    </a:lnTo>
                    <a:lnTo>
                      <a:pt x="835" y="722"/>
                    </a:lnTo>
                    <a:lnTo>
                      <a:pt x="837" y="733"/>
                    </a:lnTo>
                    <a:lnTo>
                      <a:pt x="841" y="743"/>
                    </a:lnTo>
                    <a:lnTo>
                      <a:pt x="847" y="750"/>
                    </a:lnTo>
                    <a:lnTo>
                      <a:pt x="853" y="754"/>
                    </a:lnTo>
                    <a:lnTo>
                      <a:pt x="860" y="758"/>
                    </a:lnTo>
                    <a:lnTo>
                      <a:pt x="866" y="759"/>
                    </a:lnTo>
                    <a:lnTo>
                      <a:pt x="874" y="760"/>
                    </a:lnTo>
                    <a:lnTo>
                      <a:pt x="880" y="759"/>
                    </a:lnTo>
                    <a:lnTo>
                      <a:pt x="887" y="758"/>
                    </a:lnTo>
                    <a:lnTo>
                      <a:pt x="893" y="755"/>
                    </a:lnTo>
                    <a:lnTo>
                      <a:pt x="897" y="752"/>
                    </a:lnTo>
                    <a:lnTo>
                      <a:pt x="906" y="745"/>
                    </a:lnTo>
                    <a:lnTo>
                      <a:pt x="912" y="738"/>
                    </a:lnTo>
                    <a:lnTo>
                      <a:pt x="912" y="738"/>
                    </a:lnTo>
                    <a:lnTo>
                      <a:pt x="913" y="757"/>
                    </a:lnTo>
                    <a:lnTo>
                      <a:pt x="931" y="757"/>
                    </a:lnTo>
                    <a:lnTo>
                      <a:pt x="930" y="742"/>
                    </a:lnTo>
                    <a:lnTo>
                      <a:pt x="930" y="725"/>
                    </a:lnTo>
                    <a:lnTo>
                      <a:pt x="930" y="640"/>
                    </a:lnTo>
                    <a:close/>
                    <a:moveTo>
                      <a:pt x="1042" y="737"/>
                    </a:moveTo>
                    <a:lnTo>
                      <a:pt x="1038" y="739"/>
                    </a:lnTo>
                    <a:lnTo>
                      <a:pt x="1031" y="741"/>
                    </a:lnTo>
                    <a:lnTo>
                      <a:pt x="1025" y="742"/>
                    </a:lnTo>
                    <a:lnTo>
                      <a:pt x="1017" y="742"/>
                    </a:lnTo>
                    <a:lnTo>
                      <a:pt x="1009" y="742"/>
                    </a:lnTo>
                    <a:lnTo>
                      <a:pt x="1001" y="740"/>
                    </a:lnTo>
                    <a:lnTo>
                      <a:pt x="995" y="735"/>
                    </a:lnTo>
                    <a:lnTo>
                      <a:pt x="988" y="731"/>
                    </a:lnTo>
                    <a:lnTo>
                      <a:pt x="984" y="724"/>
                    </a:lnTo>
                    <a:lnTo>
                      <a:pt x="981" y="717"/>
                    </a:lnTo>
                    <a:lnTo>
                      <a:pt x="978" y="709"/>
                    </a:lnTo>
                    <a:lnTo>
                      <a:pt x="977" y="699"/>
                    </a:lnTo>
                    <a:lnTo>
                      <a:pt x="977" y="690"/>
                    </a:lnTo>
                    <a:lnTo>
                      <a:pt x="980" y="681"/>
                    </a:lnTo>
                    <a:lnTo>
                      <a:pt x="983" y="674"/>
                    </a:lnTo>
                    <a:lnTo>
                      <a:pt x="987" y="667"/>
                    </a:lnTo>
                    <a:lnTo>
                      <a:pt x="994" y="662"/>
                    </a:lnTo>
                    <a:lnTo>
                      <a:pt x="1000" y="657"/>
                    </a:lnTo>
                    <a:lnTo>
                      <a:pt x="1009" y="655"/>
                    </a:lnTo>
                    <a:lnTo>
                      <a:pt x="1017" y="654"/>
                    </a:lnTo>
                    <a:lnTo>
                      <a:pt x="1025" y="654"/>
                    </a:lnTo>
                    <a:lnTo>
                      <a:pt x="1032" y="655"/>
                    </a:lnTo>
                    <a:lnTo>
                      <a:pt x="1038" y="657"/>
                    </a:lnTo>
                    <a:lnTo>
                      <a:pt x="1041" y="660"/>
                    </a:lnTo>
                    <a:lnTo>
                      <a:pt x="1047" y="643"/>
                    </a:lnTo>
                    <a:lnTo>
                      <a:pt x="1041" y="641"/>
                    </a:lnTo>
                    <a:lnTo>
                      <a:pt x="1035" y="639"/>
                    </a:lnTo>
                    <a:lnTo>
                      <a:pt x="1026" y="637"/>
                    </a:lnTo>
                    <a:lnTo>
                      <a:pt x="1017" y="637"/>
                    </a:lnTo>
                    <a:lnTo>
                      <a:pt x="1011" y="637"/>
                    </a:lnTo>
                    <a:lnTo>
                      <a:pt x="1004" y="639"/>
                    </a:lnTo>
                    <a:lnTo>
                      <a:pt x="998" y="640"/>
                    </a:lnTo>
                    <a:lnTo>
                      <a:pt x="993" y="642"/>
                    </a:lnTo>
                    <a:lnTo>
                      <a:pt x="987" y="644"/>
                    </a:lnTo>
                    <a:lnTo>
                      <a:pt x="982" y="647"/>
                    </a:lnTo>
                    <a:lnTo>
                      <a:pt x="977" y="651"/>
                    </a:lnTo>
                    <a:lnTo>
                      <a:pt x="973" y="654"/>
                    </a:lnTo>
                    <a:lnTo>
                      <a:pt x="969" y="659"/>
                    </a:lnTo>
                    <a:lnTo>
                      <a:pt x="966" y="664"/>
                    </a:lnTo>
                    <a:lnTo>
                      <a:pt x="963" y="669"/>
                    </a:lnTo>
                    <a:lnTo>
                      <a:pt x="960" y="674"/>
                    </a:lnTo>
                    <a:lnTo>
                      <a:pt x="959" y="680"/>
                    </a:lnTo>
                    <a:lnTo>
                      <a:pt x="957" y="686"/>
                    </a:lnTo>
                    <a:lnTo>
                      <a:pt x="957" y="693"/>
                    </a:lnTo>
                    <a:lnTo>
                      <a:pt x="956" y="700"/>
                    </a:lnTo>
                    <a:lnTo>
                      <a:pt x="957" y="711"/>
                    </a:lnTo>
                    <a:lnTo>
                      <a:pt x="960" y="722"/>
                    </a:lnTo>
                    <a:lnTo>
                      <a:pt x="963" y="732"/>
                    </a:lnTo>
                    <a:lnTo>
                      <a:pt x="969" y="740"/>
                    </a:lnTo>
                    <a:lnTo>
                      <a:pt x="976" y="747"/>
                    </a:lnTo>
                    <a:lnTo>
                      <a:pt x="984" y="752"/>
                    </a:lnTo>
                    <a:lnTo>
                      <a:pt x="994" y="757"/>
                    </a:lnTo>
                    <a:lnTo>
                      <a:pt x="1004" y="759"/>
                    </a:lnTo>
                    <a:lnTo>
                      <a:pt x="994" y="778"/>
                    </a:lnTo>
                    <a:lnTo>
                      <a:pt x="1001" y="779"/>
                    </a:lnTo>
                    <a:lnTo>
                      <a:pt x="1008" y="781"/>
                    </a:lnTo>
                    <a:lnTo>
                      <a:pt x="1010" y="782"/>
                    </a:lnTo>
                    <a:lnTo>
                      <a:pt x="1011" y="783"/>
                    </a:lnTo>
                    <a:lnTo>
                      <a:pt x="1012" y="786"/>
                    </a:lnTo>
                    <a:lnTo>
                      <a:pt x="1012" y="788"/>
                    </a:lnTo>
                    <a:lnTo>
                      <a:pt x="1012" y="791"/>
                    </a:lnTo>
                    <a:lnTo>
                      <a:pt x="1010" y="793"/>
                    </a:lnTo>
                    <a:lnTo>
                      <a:pt x="1007" y="794"/>
                    </a:lnTo>
                    <a:lnTo>
                      <a:pt x="1002" y="796"/>
                    </a:lnTo>
                    <a:lnTo>
                      <a:pt x="996" y="794"/>
                    </a:lnTo>
                    <a:lnTo>
                      <a:pt x="989" y="792"/>
                    </a:lnTo>
                    <a:lnTo>
                      <a:pt x="986" y="803"/>
                    </a:lnTo>
                    <a:lnTo>
                      <a:pt x="994" y="806"/>
                    </a:lnTo>
                    <a:lnTo>
                      <a:pt x="1002" y="807"/>
                    </a:lnTo>
                    <a:lnTo>
                      <a:pt x="1007" y="807"/>
                    </a:lnTo>
                    <a:lnTo>
                      <a:pt x="1012" y="806"/>
                    </a:lnTo>
                    <a:lnTo>
                      <a:pt x="1015" y="805"/>
                    </a:lnTo>
                    <a:lnTo>
                      <a:pt x="1020" y="802"/>
                    </a:lnTo>
                    <a:lnTo>
                      <a:pt x="1023" y="800"/>
                    </a:lnTo>
                    <a:lnTo>
                      <a:pt x="1025" y="797"/>
                    </a:lnTo>
                    <a:lnTo>
                      <a:pt x="1026" y="792"/>
                    </a:lnTo>
                    <a:lnTo>
                      <a:pt x="1027" y="787"/>
                    </a:lnTo>
                    <a:lnTo>
                      <a:pt x="1026" y="783"/>
                    </a:lnTo>
                    <a:lnTo>
                      <a:pt x="1025" y="780"/>
                    </a:lnTo>
                    <a:lnTo>
                      <a:pt x="1024" y="778"/>
                    </a:lnTo>
                    <a:lnTo>
                      <a:pt x="1022" y="776"/>
                    </a:lnTo>
                    <a:lnTo>
                      <a:pt x="1016" y="771"/>
                    </a:lnTo>
                    <a:lnTo>
                      <a:pt x="1010" y="769"/>
                    </a:lnTo>
                    <a:lnTo>
                      <a:pt x="1016" y="760"/>
                    </a:lnTo>
                    <a:lnTo>
                      <a:pt x="1026" y="759"/>
                    </a:lnTo>
                    <a:lnTo>
                      <a:pt x="1035" y="757"/>
                    </a:lnTo>
                    <a:lnTo>
                      <a:pt x="1041" y="754"/>
                    </a:lnTo>
                    <a:lnTo>
                      <a:pt x="1047" y="753"/>
                    </a:lnTo>
                    <a:lnTo>
                      <a:pt x="1042" y="737"/>
                    </a:lnTo>
                    <a:close/>
                    <a:moveTo>
                      <a:pt x="1117" y="636"/>
                    </a:moveTo>
                    <a:lnTo>
                      <a:pt x="1105" y="637"/>
                    </a:lnTo>
                    <a:lnTo>
                      <a:pt x="1095" y="641"/>
                    </a:lnTo>
                    <a:lnTo>
                      <a:pt x="1090" y="643"/>
                    </a:lnTo>
                    <a:lnTo>
                      <a:pt x="1085" y="646"/>
                    </a:lnTo>
                    <a:lnTo>
                      <a:pt x="1081" y="650"/>
                    </a:lnTo>
                    <a:lnTo>
                      <a:pt x="1077" y="653"/>
                    </a:lnTo>
                    <a:lnTo>
                      <a:pt x="1074" y="657"/>
                    </a:lnTo>
                    <a:lnTo>
                      <a:pt x="1070" y="662"/>
                    </a:lnTo>
                    <a:lnTo>
                      <a:pt x="1067" y="667"/>
                    </a:lnTo>
                    <a:lnTo>
                      <a:pt x="1065" y="673"/>
                    </a:lnTo>
                    <a:lnTo>
                      <a:pt x="1063" y="679"/>
                    </a:lnTo>
                    <a:lnTo>
                      <a:pt x="1062" y="685"/>
                    </a:lnTo>
                    <a:lnTo>
                      <a:pt x="1061" y="692"/>
                    </a:lnTo>
                    <a:lnTo>
                      <a:pt x="1061" y="700"/>
                    </a:lnTo>
                    <a:lnTo>
                      <a:pt x="1061" y="706"/>
                    </a:lnTo>
                    <a:lnTo>
                      <a:pt x="1062" y="712"/>
                    </a:lnTo>
                    <a:lnTo>
                      <a:pt x="1063" y="719"/>
                    </a:lnTo>
                    <a:lnTo>
                      <a:pt x="1065" y="724"/>
                    </a:lnTo>
                    <a:lnTo>
                      <a:pt x="1067" y="730"/>
                    </a:lnTo>
                    <a:lnTo>
                      <a:pt x="1069" y="734"/>
                    </a:lnTo>
                    <a:lnTo>
                      <a:pt x="1072" y="739"/>
                    </a:lnTo>
                    <a:lnTo>
                      <a:pt x="1076" y="743"/>
                    </a:lnTo>
                    <a:lnTo>
                      <a:pt x="1080" y="748"/>
                    </a:lnTo>
                    <a:lnTo>
                      <a:pt x="1084" y="750"/>
                    </a:lnTo>
                    <a:lnTo>
                      <a:pt x="1089" y="753"/>
                    </a:lnTo>
                    <a:lnTo>
                      <a:pt x="1093" y="755"/>
                    </a:lnTo>
                    <a:lnTo>
                      <a:pt x="1104" y="759"/>
                    </a:lnTo>
                    <a:lnTo>
                      <a:pt x="1115" y="760"/>
                    </a:lnTo>
                    <a:lnTo>
                      <a:pt x="1125" y="759"/>
                    </a:lnTo>
                    <a:lnTo>
                      <a:pt x="1135" y="757"/>
                    </a:lnTo>
                    <a:lnTo>
                      <a:pt x="1145" y="751"/>
                    </a:lnTo>
                    <a:lnTo>
                      <a:pt x="1153" y="744"/>
                    </a:lnTo>
                    <a:lnTo>
                      <a:pt x="1158" y="741"/>
                    </a:lnTo>
                    <a:lnTo>
                      <a:pt x="1161" y="737"/>
                    </a:lnTo>
                    <a:lnTo>
                      <a:pt x="1164" y="731"/>
                    </a:lnTo>
                    <a:lnTo>
                      <a:pt x="1166" y="725"/>
                    </a:lnTo>
                    <a:lnTo>
                      <a:pt x="1169" y="719"/>
                    </a:lnTo>
                    <a:lnTo>
                      <a:pt x="1171" y="712"/>
                    </a:lnTo>
                    <a:lnTo>
                      <a:pt x="1172" y="705"/>
                    </a:lnTo>
                    <a:lnTo>
                      <a:pt x="1172" y="698"/>
                    </a:lnTo>
                    <a:lnTo>
                      <a:pt x="1171" y="684"/>
                    </a:lnTo>
                    <a:lnTo>
                      <a:pt x="1167" y="673"/>
                    </a:lnTo>
                    <a:lnTo>
                      <a:pt x="1165" y="667"/>
                    </a:lnTo>
                    <a:lnTo>
                      <a:pt x="1163" y="662"/>
                    </a:lnTo>
                    <a:lnTo>
                      <a:pt x="1160" y="657"/>
                    </a:lnTo>
                    <a:lnTo>
                      <a:pt x="1157" y="653"/>
                    </a:lnTo>
                    <a:lnTo>
                      <a:pt x="1152" y="650"/>
                    </a:lnTo>
                    <a:lnTo>
                      <a:pt x="1149" y="646"/>
                    </a:lnTo>
                    <a:lnTo>
                      <a:pt x="1144" y="644"/>
                    </a:lnTo>
                    <a:lnTo>
                      <a:pt x="1139" y="641"/>
                    </a:lnTo>
                    <a:lnTo>
                      <a:pt x="1134" y="640"/>
                    </a:lnTo>
                    <a:lnTo>
                      <a:pt x="1129" y="637"/>
                    </a:lnTo>
                    <a:lnTo>
                      <a:pt x="1123" y="637"/>
                    </a:lnTo>
                    <a:lnTo>
                      <a:pt x="1117" y="636"/>
                    </a:lnTo>
                    <a:close/>
                    <a:moveTo>
                      <a:pt x="1117" y="653"/>
                    </a:moveTo>
                    <a:lnTo>
                      <a:pt x="1121" y="653"/>
                    </a:lnTo>
                    <a:lnTo>
                      <a:pt x="1125" y="654"/>
                    </a:lnTo>
                    <a:lnTo>
                      <a:pt x="1129" y="655"/>
                    </a:lnTo>
                    <a:lnTo>
                      <a:pt x="1132" y="657"/>
                    </a:lnTo>
                    <a:lnTo>
                      <a:pt x="1138" y="662"/>
                    </a:lnTo>
                    <a:lnTo>
                      <a:pt x="1143" y="667"/>
                    </a:lnTo>
                    <a:lnTo>
                      <a:pt x="1146" y="675"/>
                    </a:lnTo>
                    <a:lnTo>
                      <a:pt x="1149" y="683"/>
                    </a:lnTo>
                    <a:lnTo>
                      <a:pt x="1150" y="691"/>
                    </a:lnTo>
                    <a:lnTo>
                      <a:pt x="1150" y="698"/>
                    </a:lnTo>
                    <a:lnTo>
                      <a:pt x="1150" y="708"/>
                    </a:lnTo>
                    <a:lnTo>
                      <a:pt x="1148" y="717"/>
                    </a:lnTo>
                    <a:lnTo>
                      <a:pt x="1145" y="724"/>
                    </a:lnTo>
                    <a:lnTo>
                      <a:pt x="1140" y="731"/>
                    </a:lnTo>
                    <a:lnTo>
                      <a:pt x="1135" y="737"/>
                    </a:lnTo>
                    <a:lnTo>
                      <a:pt x="1130" y="740"/>
                    </a:lnTo>
                    <a:lnTo>
                      <a:pt x="1123" y="743"/>
                    </a:lnTo>
                    <a:lnTo>
                      <a:pt x="1116" y="743"/>
                    </a:lnTo>
                    <a:lnTo>
                      <a:pt x="1108" y="743"/>
                    </a:lnTo>
                    <a:lnTo>
                      <a:pt x="1102" y="740"/>
                    </a:lnTo>
                    <a:lnTo>
                      <a:pt x="1096" y="737"/>
                    </a:lnTo>
                    <a:lnTo>
                      <a:pt x="1091" y="731"/>
                    </a:lnTo>
                    <a:lnTo>
                      <a:pt x="1086" y="724"/>
                    </a:lnTo>
                    <a:lnTo>
                      <a:pt x="1083" y="717"/>
                    </a:lnTo>
                    <a:lnTo>
                      <a:pt x="1082" y="708"/>
                    </a:lnTo>
                    <a:lnTo>
                      <a:pt x="1081" y="699"/>
                    </a:lnTo>
                    <a:lnTo>
                      <a:pt x="1082" y="690"/>
                    </a:lnTo>
                    <a:lnTo>
                      <a:pt x="1083" y="682"/>
                    </a:lnTo>
                    <a:lnTo>
                      <a:pt x="1085" y="674"/>
                    </a:lnTo>
                    <a:lnTo>
                      <a:pt x="1090" y="667"/>
                    </a:lnTo>
                    <a:lnTo>
                      <a:pt x="1094" y="662"/>
                    </a:lnTo>
                    <a:lnTo>
                      <a:pt x="1101" y="656"/>
                    </a:lnTo>
                    <a:lnTo>
                      <a:pt x="1108" y="654"/>
                    </a:lnTo>
                    <a:lnTo>
                      <a:pt x="1117" y="653"/>
                    </a:lnTo>
                    <a:close/>
                    <a:moveTo>
                      <a:pt x="1098" y="620"/>
                    </a:moveTo>
                    <a:lnTo>
                      <a:pt x="1098" y="615"/>
                    </a:lnTo>
                    <a:lnTo>
                      <a:pt x="1101" y="611"/>
                    </a:lnTo>
                    <a:lnTo>
                      <a:pt x="1102" y="610"/>
                    </a:lnTo>
                    <a:lnTo>
                      <a:pt x="1105" y="608"/>
                    </a:lnTo>
                    <a:lnTo>
                      <a:pt x="1109" y="610"/>
                    </a:lnTo>
                    <a:lnTo>
                      <a:pt x="1115" y="613"/>
                    </a:lnTo>
                    <a:lnTo>
                      <a:pt x="1122" y="616"/>
                    </a:lnTo>
                    <a:lnTo>
                      <a:pt x="1129" y="617"/>
                    </a:lnTo>
                    <a:lnTo>
                      <a:pt x="1133" y="617"/>
                    </a:lnTo>
                    <a:lnTo>
                      <a:pt x="1136" y="616"/>
                    </a:lnTo>
                    <a:lnTo>
                      <a:pt x="1139" y="614"/>
                    </a:lnTo>
                    <a:lnTo>
                      <a:pt x="1142" y="612"/>
                    </a:lnTo>
                    <a:lnTo>
                      <a:pt x="1143" y="608"/>
                    </a:lnTo>
                    <a:lnTo>
                      <a:pt x="1144" y="604"/>
                    </a:lnTo>
                    <a:lnTo>
                      <a:pt x="1145" y="598"/>
                    </a:lnTo>
                    <a:lnTo>
                      <a:pt x="1145" y="593"/>
                    </a:lnTo>
                    <a:lnTo>
                      <a:pt x="1134" y="593"/>
                    </a:lnTo>
                    <a:lnTo>
                      <a:pt x="1133" y="598"/>
                    </a:lnTo>
                    <a:lnTo>
                      <a:pt x="1132" y="602"/>
                    </a:lnTo>
                    <a:lnTo>
                      <a:pt x="1130" y="603"/>
                    </a:lnTo>
                    <a:lnTo>
                      <a:pt x="1128" y="603"/>
                    </a:lnTo>
                    <a:lnTo>
                      <a:pt x="1123" y="602"/>
                    </a:lnTo>
                    <a:lnTo>
                      <a:pt x="1118" y="600"/>
                    </a:lnTo>
                    <a:lnTo>
                      <a:pt x="1110" y="595"/>
                    </a:lnTo>
                    <a:lnTo>
                      <a:pt x="1103" y="594"/>
                    </a:lnTo>
                    <a:lnTo>
                      <a:pt x="1099" y="594"/>
                    </a:lnTo>
                    <a:lnTo>
                      <a:pt x="1096" y="596"/>
                    </a:lnTo>
                    <a:lnTo>
                      <a:pt x="1093" y="597"/>
                    </a:lnTo>
                    <a:lnTo>
                      <a:pt x="1091" y="601"/>
                    </a:lnTo>
                    <a:lnTo>
                      <a:pt x="1089" y="604"/>
                    </a:lnTo>
                    <a:lnTo>
                      <a:pt x="1088" y="608"/>
                    </a:lnTo>
                    <a:lnTo>
                      <a:pt x="1086" y="614"/>
                    </a:lnTo>
                    <a:lnTo>
                      <a:pt x="1086" y="620"/>
                    </a:lnTo>
                    <a:lnTo>
                      <a:pt x="1098" y="620"/>
                    </a:lnTo>
                    <a:close/>
                    <a:moveTo>
                      <a:pt x="1290" y="702"/>
                    </a:moveTo>
                    <a:lnTo>
                      <a:pt x="1291" y="698"/>
                    </a:lnTo>
                    <a:lnTo>
                      <a:pt x="1291" y="692"/>
                    </a:lnTo>
                    <a:lnTo>
                      <a:pt x="1290" y="683"/>
                    </a:lnTo>
                    <a:lnTo>
                      <a:pt x="1288" y="674"/>
                    </a:lnTo>
                    <a:lnTo>
                      <a:pt x="1285" y="665"/>
                    </a:lnTo>
                    <a:lnTo>
                      <a:pt x="1281" y="656"/>
                    </a:lnTo>
                    <a:lnTo>
                      <a:pt x="1278" y="652"/>
                    </a:lnTo>
                    <a:lnTo>
                      <a:pt x="1274" y="649"/>
                    </a:lnTo>
                    <a:lnTo>
                      <a:pt x="1271" y="645"/>
                    </a:lnTo>
                    <a:lnTo>
                      <a:pt x="1266" y="642"/>
                    </a:lnTo>
                    <a:lnTo>
                      <a:pt x="1261" y="640"/>
                    </a:lnTo>
                    <a:lnTo>
                      <a:pt x="1256" y="639"/>
                    </a:lnTo>
                    <a:lnTo>
                      <a:pt x="1250" y="637"/>
                    </a:lnTo>
                    <a:lnTo>
                      <a:pt x="1243" y="636"/>
                    </a:lnTo>
                    <a:lnTo>
                      <a:pt x="1237" y="637"/>
                    </a:lnTo>
                    <a:lnTo>
                      <a:pt x="1231" y="639"/>
                    </a:lnTo>
                    <a:lnTo>
                      <a:pt x="1226" y="640"/>
                    </a:lnTo>
                    <a:lnTo>
                      <a:pt x="1220" y="642"/>
                    </a:lnTo>
                    <a:lnTo>
                      <a:pt x="1216" y="644"/>
                    </a:lnTo>
                    <a:lnTo>
                      <a:pt x="1212" y="647"/>
                    </a:lnTo>
                    <a:lnTo>
                      <a:pt x="1207" y="651"/>
                    </a:lnTo>
                    <a:lnTo>
                      <a:pt x="1204" y="655"/>
                    </a:lnTo>
                    <a:lnTo>
                      <a:pt x="1198" y="664"/>
                    </a:lnTo>
                    <a:lnTo>
                      <a:pt x="1193" y="675"/>
                    </a:lnTo>
                    <a:lnTo>
                      <a:pt x="1190" y="688"/>
                    </a:lnTo>
                    <a:lnTo>
                      <a:pt x="1190" y="700"/>
                    </a:lnTo>
                    <a:lnTo>
                      <a:pt x="1190" y="713"/>
                    </a:lnTo>
                    <a:lnTo>
                      <a:pt x="1193" y="724"/>
                    </a:lnTo>
                    <a:lnTo>
                      <a:pt x="1196" y="730"/>
                    </a:lnTo>
                    <a:lnTo>
                      <a:pt x="1198" y="734"/>
                    </a:lnTo>
                    <a:lnTo>
                      <a:pt x="1201" y="739"/>
                    </a:lnTo>
                    <a:lnTo>
                      <a:pt x="1204" y="743"/>
                    </a:lnTo>
                    <a:lnTo>
                      <a:pt x="1209" y="747"/>
                    </a:lnTo>
                    <a:lnTo>
                      <a:pt x="1213" y="750"/>
                    </a:lnTo>
                    <a:lnTo>
                      <a:pt x="1217" y="753"/>
                    </a:lnTo>
                    <a:lnTo>
                      <a:pt x="1223" y="755"/>
                    </a:lnTo>
                    <a:lnTo>
                      <a:pt x="1228" y="757"/>
                    </a:lnTo>
                    <a:lnTo>
                      <a:pt x="1233" y="759"/>
                    </a:lnTo>
                    <a:lnTo>
                      <a:pt x="1240" y="759"/>
                    </a:lnTo>
                    <a:lnTo>
                      <a:pt x="1245" y="760"/>
                    </a:lnTo>
                    <a:lnTo>
                      <a:pt x="1258" y="759"/>
                    </a:lnTo>
                    <a:lnTo>
                      <a:pt x="1269" y="758"/>
                    </a:lnTo>
                    <a:lnTo>
                      <a:pt x="1278" y="754"/>
                    </a:lnTo>
                    <a:lnTo>
                      <a:pt x="1284" y="752"/>
                    </a:lnTo>
                    <a:lnTo>
                      <a:pt x="1280" y="737"/>
                    </a:lnTo>
                    <a:lnTo>
                      <a:pt x="1274" y="739"/>
                    </a:lnTo>
                    <a:lnTo>
                      <a:pt x="1267" y="741"/>
                    </a:lnTo>
                    <a:lnTo>
                      <a:pt x="1258" y="742"/>
                    </a:lnTo>
                    <a:lnTo>
                      <a:pt x="1248" y="743"/>
                    </a:lnTo>
                    <a:lnTo>
                      <a:pt x="1241" y="742"/>
                    </a:lnTo>
                    <a:lnTo>
                      <a:pt x="1233" y="741"/>
                    </a:lnTo>
                    <a:lnTo>
                      <a:pt x="1227" y="738"/>
                    </a:lnTo>
                    <a:lnTo>
                      <a:pt x="1221" y="733"/>
                    </a:lnTo>
                    <a:lnTo>
                      <a:pt x="1216" y="728"/>
                    </a:lnTo>
                    <a:lnTo>
                      <a:pt x="1213" y="721"/>
                    </a:lnTo>
                    <a:lnTo>
                      <a:pt x="1211" y="712"/>
                    </a:lnTo>
                    <a:lnTo>
                      <a:pt x="1210" y="702"/>
                    </a:lnTo>
                    <a:lnTo>
                      <a:pt x="1290" y="702"/>
                    </a:lnTo>
                    <a:close/>
                    <a:moveTo>
                      <a:pt x="1210" y="686"/>
                    </a:moveTo>
                    <a:lnTo>
                      <a:pt x="1211" y="681"/>
                    </a:lnTo>
                    <a:lnTo>
                      <a:pt x="1213" y="675"/>
                    </a:lnTo>
                    <a:lnTo>
                      <a:pt x="1215" y="670"/>
                    </a:lnTo>
                    <a:lnTo>
                      <a:pt x="1218" y="664"/>
                    </a:lnTo>
                    <a:lnTo>
                      <a:pt x="1223" y="660"/>
                    </a:lnTo>
                    <a:lnTo>
                      <a:pt x="1228" y="655"/>
                    </a:lnTo>
                    <a:lnTo>
                      <a:pt x="1234" y="653"/>
                    </a:lnTo>
                    <a:lnTo>
                      <a:pt x="1242" y="652"/>
                    </a:lnTo>
                    <a:lnTo>
                      <a:pt x="1250" y="653"/>
                    </a:lnTo>
                    <a:lnTo>
                      <a:pt x="1256" y="655"/>
                    </a:lnTo>
                    <a:lnTo>
                      <a:pt x="1261" y="660"/>
                    </a:lnTo>
                    <a:lnTo>
                      <a:pt x="1265" y="664"/>
                    </a:lnTo>
                    <a:lnTo>
                      <a:pt x="1268" y="670"/>
                    </a:lnTo>
                    <a:lnTo>
                      <a:pt x="1269" y="675"/>
                    </a:lnTo>
                    <a:lnTo>
                      <a:pt x="1270" y="682"/>
                    </a:lnTo>
                    <a:lnTo>
                      <a:pt x="1270" y="686"/>
                    </a:lnTo>
                    <a:lnTo>
                      <a:pt x="1210" y="686"/>
                    </a:lnTo>
                    <a:close/>
                    <a:moveTo>
                      <a:pt x="1308" y="751"/>
                    </a:moveTo>
                    <a:lnTo>
                      <a:pt x="1314" y="754"/>
                    </a:lnTo>
                    <a:lnTo>
                      <a:pt x="1322" y="758"/>
                    </a:lnTo>
                    <a:lnTo>
                      <a:pt x="1331" y="759"/>
                    </a:lnTo>
                    <a:lnTo>
                      <a:pt x="1340" y="760"/>
                    </a:lnTo>
                    <a:lnTo>
                      <a:pt x="1350" y="759"/>
                    </a:lnTo>
                    <a:lnTo>
                      <a:pt x="1359" y="757"/>
                    </a:lnTo>
                    <a:lnTo>
                      <a:pt x="1365" y="754"/>
                    </a:lnTo>
                    <a:lnTo>
                      <a:pt x="1372" y="750"/>
                    </a:lnTo>
                    <a:lnTo>
                      <a:pt x="1376" y="744"/>
                    </a:lnTo>
                    <a:lnTo>
                      <a:pt x="1380" y="739"/>
                    </a:lnTo>
                    <a:lnTo>
                      <a:pt x="1382" y="732"/>
                    </a:lnTo>
                    <a:lnTo>
                      <a:pt x="1382" y="724"/>
                    </a:lnTo>
                    <a:lnTo>
                      <a:pt x="1382" y="718"/>
                    </a:lnTo>
                    <a:lnTo>
                      <a:pt x="1381" y="712"/>
                    </a:lnTo>
                    <a:lnTo>
                      <a:pt x="1378" y="708"/>
                    </a:lnTo>
                    <a:lnTo>
                      <a:pt x="1375" y="703"/>
                    </a:lnTo>
                    <a:lnTo>
                      <a:pt x="1371" y="699"/>
                    </a:lnTo>
                    <a:lnTo>
                      <a:pt x="1366" y="695"/>
                    </a:lnTo>
                    <a:lnTo>
                      <a:pt x="1360" y="692"/>
                    </a:lnTo>
                    <a:lnTo>
                      <a:pt x="1353" y="689"/>
                    </a:lnTo>
                    <a:lnTo>
                      <a:pt x="1344" y="684"/>
                    </a:lnTo>
                    <a:lnTo>
                      <a:pt x="1336" y="680"/>
                    </a:lnTo>
                    <a:lnTo>
                      <a:pt x="1334" y="678"/>
                    </a:lnTo>
                    <a:lnTo>
                      <a:pt x="1333" y="675"/>
                    </a:lnTo>
                    <a:lnTo>
                      <a:pt x="1332" y="672"/>
                    </a:lnTo>
                    <a:lnTo>
                      <a:pt x="1332" y="669"/>
                    </a:lnTo>
                    <a:lnTo>
                      <a:pt x="1332" y="665"/>
                    </a:lnTo>
                    <a:lnTo>
                      <a:pt x="1333" y="663"/>
                    </a:lnTo>
                    <a:lnTo>
                      <a:pt x="1334" y="660"/>
                    </a:lnTo>
                    <a:lnTo>
                      <a:pt x="1336" y="657"/>
                    </a:lnTo>
                    <a:lnTo>
                      <a:pt x="1339" y="655"/>
                    </a:lnTo>
                    <a:lnTo>
                      <a:pt x="1342" y="654"/>
                    </a:lnTo>
                    <a:lnTo>
                      <a:pt x="1346" y="653"/>
                    </a:lnTo>
                    <a:lnTo>
                      <a:pt x="1350" y="653"/>
                    </a:lnTo>
                    <a:lnTo>
                      <a:pt x="1358" y="653"/>
                    </a:lnTo>
                    <a:lnTo>
                      <a:pt x="1364" y="655"/>
                    </a:lnTo>
                    <a:lnTo>
                      <a:pt x="1369" y="657"/>
                    </a:lnTo>
                    <a:lnTo>
                      <a:pt x="1374" y="660"/>
                    </a:lnTo>
                    <a:lnTo>
                      <a:pt x="1379" y="644"/>
                    </a:lnTo>
                    <a:lnTo>
                      <a:pt x="1374" y="641"/>
                    </a:lnTo>
                    <a:lnTo>
                      <a:pt x="1366" y="639"/>
                    </a:lnTo>
                    <a:lnTo>
                      <a:pt x="1359" y="637"/>
                    </a:lnTo>
                    <a:lnTo>
                      <a:pt x="1351" y="636"/>
                    </a:lnTo>
                    <a:lnTo>
                      <a:pt x="1342" y="637"/>
                    </a:lnTo>
                    <a:lnTo>
                      <a:pt x="1334" y="640"/>
                    </a:lnTo>
                    <a:lnTo>
                      <a:pt x="1327" y="643"/>
                    </a:lnTo>
                    <a:lnTo>
                      <a:pt x="1322" y="647"/>
                    </a:lnTo>
                    <a:lnTo>
                      <a:pt x="1318" y="652"/>
                    </a:lnTo>
                    <a:lnTo>
                      <a:pt x="1314" y="657"/>
                    </a:lnTo>
                    <a:lnTo>
                      <a:pt x="1312" y="664"/>
                    </a:lnTo>
                    <a:lnTo>
                      <a:pt x="1311" y="671"/>
                    </a:lnTo>
                    <a:lnTo>
                      <a:pt x="1312" y="676"/>
                    </a:lnTo>
                    <a:lnTo>
                      <a:pt x="1313" y="681"/>
                    </a:lnTo>
                    <a:lnTo>
                      <a:pt x="1315" y="686"/>
                    </a:lnTo>
                    <a:lnTo>
                      <a:pt x="1319" y="691"/>
                    </a:lnTo>
                    <a:lnTo>
                      <a:pt x="1323" y="694"/>
                    </a:lnTo>
                    <a:lnTo>
                      <a:pt x="1328" y="699"/>
                    </a:lnTo>
                    <a:lnTo>
                      <a:pt x="1334" y="702"/>
                    </a:lnTo>
                    <a:lnTo>
                      <a:pt x="1341" y="704"/>
                    </a:lnTo>
                    <a:lnTo>
                      <a:pt x="1351" y="709"/>
                    </a:lnTo>
                    <a:lnTo>
                      <a:pt x="1358" y="714"/>
                    </a:lnTo>
                    <a:lnTo>
                      <a:pt x="1360" y="717"/>
                    </a:lnTo>
                    <a:lnTo>
                      <a:pt x="1362" y="720"/>
                    </a:lnTo>
                    <a:lnTo>
                      <a:pt x="1363" y="722"/>
                    </a:lnTo>
                    <a:lnTo>
                      <a:pt x="1363" y="727"/>
                    </a:lnTo>
                    <a:lnTo>
                      <a:pt x="1362" y="730"/>
                    </a:lnTo>
                    <a:lnTo>
                      <a:pt x="1362" y="733"/>
                    </a:lnTo>
                    <a:lnTo>
                      <a:pt x="1360" y="737"/>
                    </a:lnTo>
                    <a:lnTo>
                      <a:pt x="1358" y="739"/>
                    </a:lnTo>
                    <a:lnTo>
                      <a:pt x="1354" y="741"/>
                    </a:lnTo>
                    <a:lnTo>
                      <a:pt x="1350" y="742"/>
                    </a:lnTo>
                    <a:lnTo>
                      <a:pt x="1346" y="743"/>
                    </a:lnTo>
                    <a:lnTo>
                      <a:pt x="1340" y="743"/>
                    </a:lnTo>
                    <a:lnTo>
                      <a:pt x="1333" y="743"/>
                    </a:lnTo>
                    <a:lnTo>
                      <a:pt x="1325" y="741"/>
                    </a:lnTo>
                    <a:lnTo>
                      <a:pt x="1319" y="739"/>
                    </a:lnTo>
                    <a:lnTo>
                      <a:pt x="1313" y="735"/>
                    </a:lnTo>
                    <a:lnTo>
                      <a:pt x="1308" y="751"/>
                    </a:lnTo>
                    <a:close/>
                    <a:moveTo>
                      <a:pt x="1464" y="611"/>
                    </a:moveTo>
                    <a:lnTo>
                      <a:pt x="1464" y="640"/>
                    </a:lnTo>
                    <a:lnTo>
                      <a:pt x="1446" y="640"/>
                    </a:lnTo>
                    <a:lnTo>
                      <a:pt x="1446" y="655"/>
                    </a:lnTo>
                    <a:lnTo>
                      <a:pt x="1464" y="655"/>
                    </a:lnTo>
                    <a:lnTo>
                      <a:pt x="1464" y="720"/>
                    </a:lnTo>
                    <a:lnTo>
                      <a:pt x="1464" y="730"/>
                    </a:lnTo>
                    <a:lnTo>
                      <a:pt x="1466" y="738"/>
                    </a:lnTo>
                    <a:lnTo>
                      <a:pt x="1469" y="745"/>
                    </a:lnTo>
                    <a:lnTo>
                      <a:pt x="1472" y="751"/>
                    </a:lnTo>
                    <a:lnTo>
                      <a:pt x="1476" y="754"/>
                    </a:lnTo>
                    <a:lnTo>
                      <a:pt x="1482" y="758"/>
                    </a:lnTo>
                    <a:lnTo>
                      <a:pt x="1487" y="759"/>
                    </a:lnTo>
                    <a:lnTo>
                      <a:pt x="1495" y="760"/>
                    </a:lnTo>
                    <a:lnTo>
                      <a:pt x="1506" y="759"/>
                    </a:lnTo>
                    <a:lnTo>
                      <a:pt x="1513" y="757"/>
                    </a:lnTo>
                    <a:lnTo>
                      <a:pt x="1512" y="741"/>
                    </a:lnTo>
                    <a:lnTo>
                      <a:pt x="1507" y="742"/>
                    </a:lnTo>
                    <a:lnTo>
                      <a:pt x="1500" y="742"/>
                    </a:lnTo>
                    <a:lnTo>
                      <a:pt x="1496" y="742"/>
                    </a:lnTo>
                    <a:lnTo>
                      <a:pt x="1493" y="741"/>
                    </a:lnTo>
                    <a:lnTo>
                      <a:pt x="1490" y="739"/>
                    </a:lnTo>
                    <a:lnTo>
                      <a:pt x="1488" y="737"/>
                    </a:lnTo>
                    <a:lnTo>
                      <a:pt x="1486" y="733"/>
                    </a:lnTo>
                    <a:lnTo>
                      <a:pt x="1485" y="729"/>
                    </a:lnTo>
                    <a:lnTo>
                      <a:pt x="1485" y="724"/>
                    </a:lnTo>
                    <a:lnTo>
                      <a:pt x="1484" y="719"/>
                    </a:lnTo>
                    <a:lnTo>
                      <a:pt x="1484" y="655"/>
                    </a:lnTo>
                    <a:lnTo>
                      <a:pt x="1514" y="655"/>
                    </a:lnTo>
                    <a:lnTo>
                      <a:pt x="1514" y="640"/>
                    </a:lnTo>
                    <a:lnTo>
                      <a:pt x="1484" y="640"/>
                    </a:lnTo>
                    <a:lnTo>
                      <a:pt x="1484" y="605"/>
                    </a:lnTo>
                    <a:lnTo>
                      <a:pt x="1464" y="611"/>
                    </a:lnTo>
                    <a:close/>
                    <a:moveTo>
                      <a:pt x="1628" y="702"/>
                    </a:moveTo>
                    <a:lnTo>
                      <a:pt x="1629" y="698"/>
                    </a:lnTo>
                    <a:lnTo>
                      <a:pt x="1629" y="692"/>
                    </a:lnTo>
                    <a:lnTo>
                      <a:pt x="1628" y="683"/>
                    </a:lnTo>
                    <a:lnTo>
                      <a:pt x="1626" y="674"/>
                    </a:lnTo>
                    <a:lnTo>
                      <a:pt x="1623" y="665"/>
                    </a:lnTo>
                    <a:lnTo>
                      <a:pt x="1619" y="656"/>
                    </a:lnTo>
                    <a:lnTo>
                      <a:pt x="1616" y="652"/>
                    </a:lnTo>
                    <a:lnTo>
                      <a:pt x="1612" y="649"/>
                    </a:lnTo>
                    <a:lnTo>
                      <a:pt x="1609" y="645"/>
                    </a:lnTo>
                    <a:lnTo>
                      <a:pt x="1605" y="642"/>
                    </a:lnTo>
                    <a:lnTo>
                      <a:pt x="1599" y="640"/>
                    </a:lnTo>
                    <a:lnTo>
                      <a:pt x="1594" y="639"/>
                    </a:lnTo>
                    <a:lnTo>
                      <a:pt x="1588" y="637"/>
                    </a:lnTo>
                    <a:lnTo>
                      <a:pt x="1581" y="636"/>
                    </a:lnTo>
                    <a:lnTo>
                      <a:pt x="1576" y="637"/>
                    </a:lnTo>
                    <a:lnTo>
                      <a:pt x="1569" y="639"/>
                    </a:lnTo>
                    <a:lnTo>
                      <a:pt x="1564" y="640"/>
                    </a:lnTo>
                    <a:lnTo>
                      <a:pt x="1558" y="642"/>
                    </a:lnTo>
                    <a:lnTo>
                      <a:pt x="1554" y="644"/>
                    </a:lnTo>
                    <a:lnTo>
                      <a:pt x="1550" y="647"/>
                    </a:lnTo>
                    <a:lnTo>
                      <a:pt x="1545" y="651"/>
                    </a:lnTo>
                    <a:lnTo>
                      <a:pt x="1542" y="655"/>
                    </a:lnTo>
                    <a:lnTo>
                      <a:pt x="1536" y="664"/>
                    </a:lnTo>
                    <a:lnTo>
                      <a:pt x="1531" y="675"/>
                    </a:lnTo>
                    <a:lnTo>
                      <a:pt x="1528" y="688"/>
                    </a:lnTo>
                    <a:lnTo>
                      <a:pt x="1528" y="700"/>
                    </a:lnTo>
                    <a:lnTo>
                      <a:pt x="1528" y="713"/>
                    </a:lnTo>
                    <a:lnTo>
                      <a:pt x="1531" y="724"/>
                    </a:lnTo>
                    <a:lnTo>
                      <a:pt x="1534" y="730"/>
                    </a:lnTo>
                    <a:lnTo>
                      <a:pt x="1536" y="734"/>
                    </a:lnTo>
                    <a:lnTo>
                      <a:pt x="1539" y="739"/>
                    </a:lnTo>
                    <a:lnTo>
                      <a:pt x="1542" y="743"/>
                    </a:lnTo>
                    <a:lnTo>
                      <a:pt x="1547" y="747"/>
                    </a:lnTo>
                    <a:lnTo>
                      <a:pt x="1551" y="750"/>
                    </a:lnTo>
                    <a:lnTo>
                      <a:pt x="1555" y="753"/>
                    </a:lnTo>
                    <a:lnTo>
                      <a:pt x="1561" y="755"/>
                    </a:lnTo>
                    <a:lnTo>
                      <a:pt x="1566" y="757"/>
                    </a:lnTo>
                    <a:lnTo>
                      <a:pt x="1571" y="759"/>
                    </a:lnTo>
                    <a:lnTo>
                      <a:pt x="1578" y="759"/>
                    </a:lnTo>
                    <a:lnTo>
                      <a:pt x="1584" y="760"/>
                    </a:lnTo>
                    <a:lnTo>
                      <a:pt x="1596" y="759"/>
                    </a:lnTo>
                    <a:lnTo>
                      <a:pt x="1607" y="758"/>
                    </a:lnTo>
                    <a:lnTo>
                      <a:pt x="1616" y="754"/>
                    </a:lnTo>
                    <a:lnTo>
                      <a:pt x="1622" y="752"/>
                    </a:lnTo>
                    <a:lnTo>
                      <a:pt x="1618" y="737"/>
                    </a:lnTo>
                    <a:lnTo>
                      <a:pt x="1612" y="739"/>
                    </a:lnTo>
                    <a:lnTo>
                      <a:pt x="1605" y="741"/>
                    </a:lnTo>
                    <a:lnTo>
                      <a:pt x="1597" y="742"/>
                    </a:lnTo>
                    <a:lnTo>
                      <a:pt x="1587" y="743"/>
                    </a:lnTo>
                    <a:lnTo>
                      <a:pt x="1579" y="742"/>
                    </a:lnTo>
                    <a:lnTo>
                      <a:pt x="1571" y="741"/>
                    </a:lnTo>
                    <a:lnTo>
                      <a:pt x="1565" y="738"/>
                    </a:lnTo>
                    <a:lnTo>
                      <a:pt x="1560" y="733"/>
                    </a:lnTo>
                    <a:lnTo>
                      <a:pt x="1555" y="728"/>
                    </a:lnTo>
                    <a:lnTo>
                      <a:pt x="1551" y="721"/>
                    </a:lnTo>
                    <a:lnTo>
                      <a:pt x="1549" y="712"/>
                    </a:lnTo>
                    <a:lnTo>
                      <a:pt x="1548" y="702"/>
                    </a:lnTo>
                    <a:lnTo>
                      <a:pt x="1628" y="702"/>
                    </a:lnTo>
                    <a:close/>
                    <a:moveTo>
                      <a:pt x="1548" y="686"/>
                    </a:moveTo>
                    <a:lnTo>
                      <a:pt x="1549" y="681"/>
                    </a:lnTo>
                    <a:lnTo>
                      <a:pt x="1551" y="675"/>
                    </a:lnTo>
                    <a:lnTo>
                      <a:pt x="1553" y="670"/>
                    </a:lnTo>
                    <a:lnTo>
                      <a:pt x="1556" y="664"/>
                    </a:lnTo>
                    <a:lnTo>
                      <a:pt x="1561" y="660"/>
                    </a:lnTo>
                    <a:lnTo>
                      <a:pt x="1566" y="655"/>
                    </a:lnTo>
                    <a:lnTo>
                      <a:pt x="1572" y="653"/>
                    </a:lnTo>
                    <a:lnTo>
                      <a:pt x="1580" y="652"/>
                    </a:lnTo>
                    <a:lnTo>
                      <a:pt x="1588" y="653"/>
                    </a:lnTo>
                    <a:lnTo>
                      <a:pt x="1594" y="655"/>
                    </a:lnTo>
                    <a:lnTo>
                      <a:pt x="1599" y="660"/>
                    </a:lnTo>
                    <a:lnTo>
                      <a:pt x="1603" y="664"/>
                    </a:lnTo>
                    <a:lnTo>
                      <a:pt x="1606" y="670"/>
                    </a:lnTo>
                    <a:lnTo>
                      <a:pt x="1607" y="675"/>
                    </a:lnTo>
                    <a:lnTo>
                      <a:pt x="1608" y="682"/>
                    </a:lnTo>
                    <a:lnTo>
                      <a:pt x="1608" y="686"/>
                    </a:lnTo>
                    <a:lnTo>
                      <a:pt x="1548" y="686"/>
                    </a:lnTo>
                    <a:close/>
                    <a:moveTo>
                      <a:pt x="1732" y="737"/>
                    </a:moveTo>
                    <a:lnTo>
                      <a:pt x="1727" y="739"/>
                    </a:lnTo>
                    <a:lnTo>
                      <a:pt x="1722" y="741"/>
                    </a:lnTo>
                    <a:lnTo>
                      <a:pt x="1715" y="742"/>
                    </a:lnTo>
                    <a:lnTo>
                      <a:pt x="1706" y="742"/>
                    </a:lnTo>
                    <a:lnTo>
                      <a:pt x="1698" y="742"/>
                    </a:lnTo>
                    <a:lnTo>
                      <a:pt x="1691" y="740"/>
                    </a:lnTo>
                    <a:lnTo>
                      <a:pt x="1684" y="735"/>
                    </a:lnTo>
                    <a:lnTo>
                      <a:pt x="1678" y="731"/>
                    </a:lnTo>
                    <a:lnTo>
                      <a:pt x="1673" y="724"/>
                    </a:lnTo>
                    <a:lnTo>
                      <a:pt x="1670" y="717"/>
                    </a:lnTo>
                    <a:lnTo>
                      <a:pt x="1668" y="709"/>
                    </a:lnTo>
                    <a:lnTo>
                      <a:pt x="1666" y="699"/>
                    </a:lnTo>
                    <a:lnTo>
                      <a:pt x="1668" y="690"/>
                    </a:lnTo>
                    <a:lnTo>
                      <a:pt x="1670" y="681"/>
                    </a:lnTo>
                    <a:lnTo>
                      <a:pt x="1673" y="674"/>
                    </a:lnTo>
                    <a:lnTo>
                      <a:pt x="1677" y="667"/>
                    </a:lnTo>
                    <a:lnTo>
                      <a:pt x="1683" y="662"/>
                    </a:lnTo>
                    <a:lnTo>
                      <a:pt x="1690" y="657"/>
                    </a:lnTo>
                    <a:lnTo>
                      <a:pt x="1698" y="655"/>
                    </a:lnTo>
                    <a:lnTo>
                      <a:pt x="1707" y="654"/>
                    </a:lnTo>
                    <a:lnTo>
                      <a:pt x="1715" y="654"/>
                    </a:lnTo>
                    <a:lnTo>
                      <a:pt x="1722" y="655"/>
                    </a:lnTo>
                    <a:lnTo>
                      <a:pt x="1727" y="657"/>
                    </a:lnTo>
                    <a:lnTo>
                      <a:pt x="1731" y="660"/>
                    </a:lnTo>
                    <a:lnTo>
                      <a:pt x="1736" y="643"/>
                    </a:lnTo>
                    <a:lnTo>
                      <a:pt x="1731" y="641"/>
                    </a:lnTo>
                    <a:lnTo>
                      <a:pt x="1724" y="639"/>
                    </a:lnTo>
                    <a:lnTo>
                      <a:pt x="1716" y="637"/>
                    </a:lnTo>
                    <a:lnTo>
                      <a:pt x="1707" y="637"/>
                    </a:lnTo>
                    <a:lnTo>
                      <a:pt x="1700" y="637"/>
                    </a:lnTo>
                    <a:lnTo>
                      <a:pt x="1693" y="639"/>
                    </a:lnTo>
                    <a:lnTo>
                      <a:pt x="1688" y="640"/>
                    </a:lnTo>
                    <a:lnTo>
                      <a:pt x="1682" y="642"/>
                    </a:lnTo>
                    <a:lnTo>
                      <a:pt x="1676" y="644"/>
                    </a:lnTo>
                    <a:lnTo>
                      <a:pt x="1672" y="647"/>
                    </a:lnTo>
                    <a:lnTo>
                      <a:pt x="1666" y="651"/>
                    </a:lnTo>
                    <a:lnTo>
                      <a:pt x="1662" y="654"/>
                    </a:lnTo>
                    <a:lnTo>
                      <a:pt x="1659" y="659"/>
                    </a:lnTo>
                    <a:lnTo>
                      <a:pt x="1656" y="664"/>
                    </a:lnTo>
                    <a:lnTo>
                      <a:pt x="1652" y="669"/>
                    </a:lnTo>
                    <a:lnTo>
                      <a:pt x="1650" y="674"/>
                    </a:lnTo>
                    <a:lnTo>
                      <a:pt x="1648" y="680"/>
                    </a:lnTo>
                    <a:lnTo>
                      <a:pt x="1647" y="686"/>
                    </a:lnTo>
                    <a:lnTo>
                      <a:pt x="1646" y="693"/>
                    </a:lnTo>
                    <a:lnTo>
                      <a:pt x="1646" y="700"/>
                    </a:lnTo>
                    <a:lnTo>
                      <a:pt x="1647" y="712"/>
                    </a:lnTo>
                    <a:lnTo>
                      <a:pt x="1650" y="724"/>
                    </a:lnTo>
                    <a:lnTo>
                      <a:pt x="1652" y="730"/>
                    </a:lnTo>
                    <a:lnTo>
                      <a:pt x="1655" y="734"/>
                    </a:lnTo>
                    <a:lnTo>
                      <a:pt x="1658" y="739"/>
                    </a:lnTo>
                    <a:lnTo>
                      <a:pt x="1661" y="743"/>
                    </a:lnTo>
                    <a:lnTo>
                      <a:pt x="1665" y="747"/>
                    </a:lnTo>
                    <a:lnTo>
                      <a:pt x="1670" y="750"/>
                    </a:lnTo>
                    <a:lnTo>
                      <a:pt x="1674" y="753"/>
                    </a:lnTo>
                    <a:lnTo>
                      <a:pt x="1679" y="755"/>
                    </a:lnTo>
                    <a:lnTo>
                      <a:pt x="1685" y="757"/>
                    </a:lnTo>
                    <a:lnTo>
                      <a:pt x="1690" y="759"/>
                    </a:lnTo>
                    <a:lnTo>
                      <a:pt x="1697" y="759"/>
                    </a:lnTo>
                    <a:lnTo>
                      <a:pt x="1703" y="760"/>
                    </a:lnTo>
                    <a:lnTo>
                      <a:pt x="1714" y="759"/>
                    </a:lnTo>
                    <a:lnTo>
                      <a:pt x="1723" y="758"/>
                    </a:lnTo>
                    <a:lnTo>
                      <a:pt x="1730" y="755"/>
                    </a:lnTo>
                    <a:lnTo>
                      <a:pt x="1736" y="753"/>
                    </a:lnTo>
                    <a:lnTo>
                      <a:pt x="1732" y="737"/>
                    </a:lnTo>
                    <a:close/>
                    <a:moveTo>
                      <a:pt x="1759" y="757"/>
                    </a:moveTo>
                    <a:lnTo>
                      <a:pt x="1781" y="757"/>
                    </a:lnTo>
                    <a:lnTo>
                      <a:pt x="1781" y="686"/>
                    </a:lnTo>
                    <a:lnTo>
                      <a:pt x="1781" y="681"/>
                    </a:lnTo>
                    <a:lnTo>
                      <a:pt x="1782" y="676"/>
                    </a:lnTo>
                    <a:lnTo>
                      <a:pt x="1783" y="672"/>
                    </a:lnTo>
                    <a:lnTo>
                      <a:pt x="1786" y="667"/>
                    </a:lnTo>
                    <a:lnTo>
                      <a:pt x="1788" y="664"/>
                    </a:lnTo>
                    <a:lnTo>
                      <a:pt x="1792" y="661"/>
                    </a:lnTo>
                    <a:lnTo>
                      <a:pt x="1796" y="659"/>
                    </a:lnTo>
                    <a:lnTo>
                      <a:pt x="1800" y="656"/>
                    </a:lnTo>
                    <a:lnTo>
                      <a:pt x="1805" y="655"/>
                    </a:lnTo>
                    <a:lnTo>
                      <a:pt x="1810" y="654"/>
                    </a:lnTo>
                    <a:lnTo>
                      <a:pt x="1817" y="655"/>
                    </a:lnTo>
                    <a:lnTo>
                      <a:pt x="1822" y="657"/>
                    </a:lnTo>
                    <a:lnTo>
                      <a:pt x="1826" y="661"/>
                    </a:lnTo>
                    <a:lnTo>
                      <a:pt x="1831" y="665"/>
                    </a:lnTo>
                    <a:lnTo>
                      <a:pt x="1833" y="670"/>
                    </a:lnTo>
                    <a:lnTo>
                      <a:pt x="1835" y="676"/>
                    </a:lnTo>
                    <a:lnTo>
                      <a:pt x="1836" y="682"/>
                    </a:lnTo>
                    <a:lnTo>
                      <a:pt x="1836" y="690"/>
                    </a:lnTo>
                    <a:lnTo>
                      <a:pt x="1836" y="757"/>
                    </a:lnTo>
                    <a:lnTo>
                      <a:pt x="1857" y="757"/>
                    </a:lnTo>
                    <a:lnTo>
                      <a:pt x="1857" y="686"/>
                    </a:lnTo>
                    <a:lnTo>
                      <a:pt x="1857" y="680"/>
                    </a:lnTo>
                    <a:lnTo>
                      <a:pt x="1855" y="673"/>
                    </a:lnTo>
                    <a:lnTo>
                      <a:pt x="1854" y="667"/>
                    </a:lnTo>
                    <a:lnTo>
                      <a:pt x="1853" y="662"/>
                    </a:lnTo>
                    <a:lnTo>
                      <a:pt x="1848" y="653"/>
                    </a:lnTo>
                    <a:lnTo>
                      <a:pt x="1842" y="646"/>
                    </a:lnTo>
                    <a:lnTo>
                      <a:pt x="1836" y="642"/>
                    </a:lnTo>
                    <a:lnTo>
                      <a:pt x="1830" y="639"/>
                    </a:lnTo>
                    <a:lnTo>
                      <a:pt x="1823" y="637"/>
                    </a:lnTo>
                    <a:lnTo>
                      <a:pt x="1817" y="636"/>
                    </a:lnTo>
                    <a:lnTo>
                      <a:pt x="1810" y="637"/>
                    </a:lnTo>
                    <a:lnTo>
                      <a:pt x="1804" y="639"/>
                    </a:lnTo>
                    <a:lnTo>
                      <a:pt x="1798" y="641"/>
                    </a:lnTo>
                    <a:lnTo>
                      <a:pt x="1793" y="644"/>
                    </a:lnTo>
                    <a:lnTo>
                      <a:pt x="1788" y="647"/>
                    </a:lnTo>
                    <a:lnTo>
                      <a:pt x="1784" y="651"/>
                    </a:lnTo>
                    <a:lnTo>
                      <a:pt x="1781" y="655"/>
                    </a:lnTo>
                    <a:lnTo>
                      <a:pt x="1779" y="659"/>
                    </a:lnTo>
                    <a:lnTo>
                      <a:pt x="1779" y="659"/>
                    </a:lnTo>
                    <a:lnTo>
                      <a:pt x="1778" y="640"/>
                    </a:lnTo>
                    <a:lnTo>
                      <a:pt x="1759" y="640"/>
                    </a:lnTo>
                    <a:lnTo>
                      <a:pt x="1759" y="654"/>
                    </a:lnTo>
                    <a:lnTo>
                      <a:pt x="1759" y="671"/>
                    </a:lnTo>
                    <a:lnTo>
                      <a:pt x="1759" y="757"/>
                    </a:lnTo>
                    <a:close/>
                    <a:moveTo>
                      <a:pt x="1939" y="636"/>
                    </a:moveTo>
                    <a:lnTo>
                      <a:pt x="1928" y="637"/>
                    </a:lnTo>
                    <a:lnTo>
                      <a:pt x="1917" y="641"/>
                    </a:lnTo>
                    <a:lnTo>
                      <a:pt x="1912" y="643"/>
                    </a:lnTo>
                    <a:lnTo>
                      <a:pt x="1907" y="646"/>
                    </a:lnTo>
                    <a:lnTo>
                      <a:pt x="1903" y="650"/>
                    </a:lnTo>
                    <a:lnTo>
                      <a:pt x="1899" y="653"/>
                    </a:lnTo>
                    <a:lnTo>
                      <a:pt x="1895" y="657"/>
                    </a:lnTo>
                    <a:lnTo>
                      <a:pt x="1892" y="662"/>
                    </a:lnTo>
                    <a:lnTo>
                      <a:pt x="1889" y="667"/>
                    </a:lnTo>
                    <a:lnTo>
                      <a:pt x="1887" y="673"/>
                    </a:lnTo>
                    <a:lnTo>
                      <a:pt x="1885" y="679"/>
                    </a:lnTo>
                    <a:lnTo>
                      <a:pt x="1884" y="685"/>
                    </a:lnTo>
                    <a:lnTo>
                      <a:pt x="1882" y="692"/>
                    </a:lnTo>
                    <a:lnTo>
                      <a:pt x="1882" y="700"/>
                    </a:lnTo>
                    <a:lnTo>
                      <a:pt x="1882" y="706"/>
                    </a:lnTo>
                    <a:lnTo>
                      <a:pt x="1884" y="712"/>
                    </a:lnTo>
                    <a:lnTo>
                      <a:pt x="1885" y="719"/>
                    </a:lnTo>
                    <a:lnTo>
                      <a:pt x="1887" y="724"/>
                    </a:lnTo>
                    <a:lnTo>
                      <a:pt x="1889" y="730"/>
                    </a:lnTo>
                    <a:lnTo>
                      <a:pt x="1891" y="734"/>
                    </a:lnTo>
                    <a:lnTo>
                      <a:pt x="1894" y="739"/>
                    </a:lnTo>
                    <a:lnTo>
                      <a:pt x="1899" y="743"/>
                    </a:lnTo>
                    <a:lnTo>
                      <a:pt x="1902" y="748"/>
                    </a:lnTo>
                    <a:lnTo>
                      <a:pt x="1906" y="750"/>
                    </a:lnTo>
                    <a:lnTo>
                      <a:pt x="1911" y="753"/>
                    </a:lnTo>
                    <a:lnTo>
                      <a:pt x="1916" y="755"/>
                    </a:lnTo>
                    <a:lnTo>
                      <a:pt x="1926" y="759"/>
                    </a:lnTo>
                    <a:lnTo>
                      <a:pt x="1938" y="760"/>
                    </a:lnTo>
                    <a:lnTo>
                      <a:pt x="1947" y="759"/>
                    </a:lnTo>
                    <a:lnTo>
                      <a:pt x="1958" y="757"/>
                    </a:lnTo>
                    <a:lnTo>
                      <a:pt x="1967" y="751"/>
                    </a:lnTo>
                    <a:lnTo>
                      <a:pt x="1975" y="744"/>
                    </a:lnTo>
                    <a:lnTo>
                      <a:pt x="1980" y="741"/>
                    </a:lnTo>
                    <a:lnTo>
                      <a:pt x="1983" y="737"/>
                    </a:lnTo>
                    <a:lnTo>
                      <a:pt x="1986" y="731"/>
                    </a:lnTo>
                    <a:lnTo>
                      <a:pt x="1989" y="725"/>
                    </a:lnTo>
                    <a:lnTo>
                      <a:pt x="1992" y="719"/>
                    </a:lnTo>
                    <a:lnTo>
                      <a:pt x="1993" y="712"/>
                    </a:lnTo>
                    <a:lnTo>
                      <a:pt x="1994" y="705"/>
                    </a:lnTo>
                    <a:lnTo>
                      <a:pt x="1994" y="698"/>
                    </a:lnTo>
                    <a:lnTo>
                      <a:pt x="1993" y="684"/>
                    </a:lnTo>
                    <a:lnTo>
                      <a:pt x="1990" y="673"/>
                    </a:lnTo>
                    <a:lnTo>
                      <a:pt x="1988" y="667"/>
                    </a:lnTo>
                    <a:lnTo>
                      <a:pt x="1985" y="662"/>
                    </a:lnTo>
                    <a:lnTo>
                      <a:pt x="1982" y="657"/>
                    </a:lnTo>
                    <a:lnTo>
                      <a:pt x="1979" y="653"/>
                    </a:lnTo>
                    <a:lnTo>
                      <a:pt x="1975" y="650"/>
                    </a:lnTo>
                    <a:lnTo>
                      <a:pt x="1971" y="646"/>
                    </a:lnTo>
                    <a:lnTo>
                      <a:pt x="1967" y="644"/>
                    </a:lnTo>
                    <a:lnTo>
                      <a:pt x="1961" y="641"/>
                    </a:lnTo>
                    <a:lnTo>
                      <a:pt x="1956" y="640"/>
                    </a:lnTo>
                    <a:lnTo>
                      <a:pt x="1950" y="637"/>
                    </a:lnTo>
                    <a:lnTo>
                      <a:pt x="1945" y="637"/>
                    </a:lnTo>
                    <a:lnTo>
                      <a:pt x="1939" y="636"/>
                    </a:lnTo>
                    <a:close/>
                    <a:moveTo>
                      <a:pt x="1939" y="653"/>
                    </a:moveTo>
                    <a:lnTo>
                      <a:pt x="1943" y="653"/>
                    </a:lnTo>
                    <a:lnTo>
                      <a:pt x="1947" y="654"/>
                    </a:lnTo>
                    <a:lnTo>
                      <a:pt x="1950" y="655"/>
                    </a:lnTo>
                    <a:lnTo>
                      <a:pt x="1954" y="657"/>
                    </a:lnTo>
                    <a:lnTo>
                      <a:pt x="1960" y="662"/>
                    </a:lnTo>
                    <a:lnTo>
                      <a:pt x="1965" y="667"/>
                    </a:lnTo>
                    <a:lnTo>
                      <a:pt x="1969" y="675"/>
                    </a:lnTo>
                    <a:lnTo>
                      <a:pt x="1971" y="683"/>
                    </a:lnTo>
                    <a:lnTo>
                      <a:pt x="1972" y="691"/>
                    </a:lnTo>
                    <a:lnTo>
                      <a:pt x="1973" y="698"/>
                    </a:lnTo>
                    <a:lnTo>
                      <a:pt x="1972" y="708"/>
                    </a:lnTo>
                    <a:lnTo>
                      <a:pt x="1970" y="717"/>
                    </a:lnTo>
                    <a:lnTo>
                      <a:pt x="1967" y="724"/>
                    </a:lnTo>
                    <a:lnTo>
                      <a:pt x="1962" y="731"/>
                    </a:lnTo>
                    <a:lnTo>
                      <a:pt x="1958" y="737"/>
                    </a:lnTo>
                    <a:lnTo>
                      <a:pt x="1952" y="740"/>
                    </a:lnTo>
                    <a:lnTo>
                      <a:pt x="1945" y="743"/>
                    </a:lnTo>
                    <a:lnTo>
                      <a:pt x="1938" y="743"/>
                    </a:lnTo>
                    <a:lnTo>
                      <a:pt x="1931" y="743"/>
                    </a:lnTo>
                    <a:lnTo>
                      <a:pt x="1925" y="740"/>
                    </a:lnTo>
                    <a:lnTo>
                      <a:pt x="1918" y="737"/>
                    </a:lnTo>
                    <a:lnTo>
                      <a:pt x="1913" y="731"/>
                    </a:lnTo>
                    <a:lnTo>
                      <a:pt x="1909" y="724"/>
                    </a:lnTo>
                    <a:lnTo>
                      <a:pt x="1906" y="717"/>
                    </a:lnTo>
                    <a:lnTo>
                      <a:pt x="1904" y="708"/>
                    </a:lnTo>
                    <a:lnTo>
                      <a:pt x="1903" y="699"/>
                    </a:lnTo>
                    <a:lnTo>
                      <a:pt x="1904" y="690"/>
                    </a:lnTo>
                    <a:lnTo>
                      <a:pt x="1905" y="682"/>
                    </a:lnTo>
                    <a:lnTo>
                      <a:pt x="1908" y="674"/>
                    </a:lnTo>
                    <a:lnTo>
                      <a:pt x="1912" y="667"/>
                    </a:lnTo>
                    <a:lnTo>
                      <a:pt x="1917" y="662"/>
                    </a:lnTo>
                    <a:lnTo>
                      <a:pt x="1922" y="656"/>
                    </a:lnTo>
                    <a:lnTo>
                      <a:pt x="1930" y="654"/>
                    </a:lnTo>
                    <a:lnTo>
                      <a:pt x="1939" y="653"/>
                    </a:lnTo>
                    <a:close/>
                    <a:moveTo>
                      <a:pt x="2020" y="757"/>
                    </a:moveTo>
                    <a:lnTo>
                      <a:pt x="2041" y="757"/>
                    </a:lnTo>
                    <a:lnTo>
                      <a:pt x="2041" y="584"/>
                    </a:lnTo>
                    <a:lnTo>
                      <a:pt x="2020" y="584"/>
                    </a:lnTo>
                    <a:lnTo>
                      <a:pt x="2020" y="757"/>
                    </a:lnTo>
                    <a:close/>
                    <a:moveTo>
                      <a:pt x="2124" y="636"/>
                    </a:moveTo>
                    <a:lnTo>
                      <a:pt x="2112" y="637"/>
                    </a:lnTo>
                    <a:lnTo>
                      <a:pt x="2102" y="641"/>
                    </a:lnTo>
                    <a:lnTo>
                      <a:pt x="2097" y="643"/>
                    </a:lnTo>
                    <a:lnTo>
                      <a:pt x="2092" y="646"/>
                    </a:lnTo>
                    <a:lnTo>
                      <a:pt x="2088" y="650"/>
                    </a:lnTo>
                    <a:lnTo>
                      <a:pt x="2084" y="653"/>
                    </a:lnTo>
                    <a:lnTo>
                      <a:pt x="2080" y="657"/>
                    </a:lnTo>
                    <a:lnTo>
                      <a:pt x="2077" y="662"/>
                    </a:lnTo>
                    <a:lnTo>
                      <a:pt x="2075" y="667"/>
                    </a:lnTo>
                    <a:lnTo>
                      <a:pt x="2071" y="673"/>
                    </a:lnTo>
                    <a:lnTo>
                      <a:pt x="2070" y="679"/>
                    </a:lnTo>
                    <a:lnTo>
                      <a:pt x="2068" y="685"/>
                    </a:lnTo>
                    <a:lnTo>
                      <a:pt x="2068" y="692"/>
                    </a:lnTo>
                    <a:lnTo>
                      <a:pt x="2067" y="700"/>
                    </a:lnTo>
                    <a:lnTo>
                      <a:pt x="2068" y="706"/>
                    </a:lnTo>
                    <a:lnTo>
                      <a:pt x="2068" y="712"/>
                    </a:lnTo>
                    <a:lnTo>
                      <a:pt x="2070" y="719"/>
                    </a:lnTo>
                    <a:lnTo>
                      <a:pt x="2071" y="724"/>
                    </a:lnTo>
                    <a:lnTo>
                      <a:pt x="2074" y="730"/>
                    </a:lnTo>
                    <a:lnTo>
                      <a:pt x="2077" y="734"/>
                    </a:lnTo>
                    <a:lnTo>
                      <a:pt x="2080" y="739"/>
                    </a:lnTo>
                    <a:lnTo>
                      <a:pt x="2083" y="743"/>
                    </a:lnTo>
                    <a:lnTo>
                      <a:pt x="2087" y="748"/>
                    </a:lnTo>
                    <a:lnTo>
                      <a:pt x="2091" y="750"/>
                    </a:lnTo>
                    <a:lnTo>
                      <a:pt x="2096" y="753"/>
                    </a:lnTo>
                    <a:lnTo>
                      <a:pt x="2101" y="755"/>
                    </a:lnTo>
                    <a:lnTo>
                      <a:pt x="2111" y="759"/>
                    </a:lnTo>
                    <a:lnTo>
                      <a:pt x="2122" y="760"/>
                    </a:lnTo>
                    <a:lnTo>
                      <a:pt x="2133" y="759"/>
                    </a:lnTo>
                    <a:lnTo>
                      <a:pt x="2143" y="757"/>
                    </a:lnTo>
                    <a:lnTo>
                      <a:pt x="2152" y="751"/>
                    </a:lnTo>
                    <a:lnTo>
                      <a:pt x="2161" y="744"/>
                    </a:lnTo>
                    <a:lnTo>
                      <a:pt x="2164" y="741"/>
                    </a:lnTo>
                    <a:lnTo>
                      <a:pt x="2169" y="737"/>
                    </a:lnTo>
                    <a:lnTo>
                      <a:pt x="2172" y="731"/>
                    </a:lnTo>
                    <a:lnTo>
                      <a:pt x="2174" y="725"/>
                    </a:lnTo>
                    <a:lnTo>
                      <a:pt x="2176" y="719"/>
                    </a:lnTo>
                    <a:lnTo>
                      <a:pt x="2177" y="712"/>
                    </a:lnTo>
                    <a:lnTo>
                      <a:pt x="2178" y="705"/>
                    </a:lnTo>
                    <a:lnTo>
                      <a:pt x="2179" y="698"/>
                    </a:lnTo>
                    <a:lnTo>
                      <a:pt x="2178" y="684"/>
                    </a:lnTo>
                    <a:lnTo>
                      <a:pt x="2175" y="673"/>
                    </a:lnTo>
                    <a:lnTo>
                      <a:pt x="2173" y="667"/>
                    </a:lnTo>
                    <a:lnTo>
                      <a:pt x="2170" y="662"/>
                    </a:lnTo>
                    <a:lnTo>
                      <a:pt x="2168" y="657"/>
                    </a:lnTo>
                    <a:lnTo>
                      <a:pt x="2164" y="653"/>
                    </a:lnTo>
                    <a:lnTo>
                      <a:pt x="2160" y="650"/>
                    </a:lnTo>
                    <a:lnTo>
                      <a:pt x="2156" y="646"/>
                    </a:lnTo>
                    <a:lnTo>
                      <a:pt x="2151" y="644"/>
                    </a:lnTo>
                    <a:lnTo>
                      <a:pt x="2146" y="641"/>
                    </a:lnTo>
                    <a:lnTo>
                      <a:pt x="2142" y="640"/>
                    </a:lnTo>
                    <a:lnTo>
                      <a:pt x="2136" y="637"/>
                    </a:lnTo>
                    <a:lnTo>
                      <a:pt x="2130" y="637"/>
                    </a:lnTo>
                    <a:lnTo>
                      <a:pt x="2124" y="636"/>
                    </a:lnTo>
                    <a:close/>
                    <a:moveTo>
                      <a:pt x="2123" y="653"/>
                    </a:moveTo>
                    <a:lnTo>
                      <a:pt x="2128" y="653"/>
                    </a:lnTo>
                    <a:lnTo>
                      <a:pt x="2132" y="654"/>
                    </a:lnTo>
                    <a:lnTo>
                      <a:pt x="2136" y="655"/>
                    </a:lnTo>
                    <a:lnTo>
                      <a:pt x="2139" y="657"/>
                    </a:lnTo>
                    <a:lnTo>
                      <a:pt x="2145" y="662"/>
                    </a:lnTo>
                    <a:lnTo>
                      <a:pt x="2150" y="667"/>
                    </a:lnTo>
                    <a:lnTo>
                      <a:pt x="2154" y="675"/>
                    </a:lnTo>
                    <a:lnTo>
                      <a:pt x="2156" y="683"/>
                    </a:lnTo>
                    <a:lnTo>
                      <a:pt x="2157" y="691"/>
                    </a:lnTo>
                    <a:lnTo>
                      <a:pt x="2158" y="698"/>
                    </a:lnTo>
                    <a:lnTo>
                      <a:pt x="2157" y="708"/>
                    </a:lnTo>
                    <a:lnTo>
                      <a:pt x="2155" y="717"/>
                    </a:lnTo>
                    <a:lnTo>
                      <a:pt x="2152" y="724"/>
                    </a:lnTo>
                    <a:lnTo>
                      <a:pt x="2148" y="731"/>
                    </a:lnTo>
                    <a:lnTo>
                      <a:pt x="2143" y="737"/>
                    </a:lnTo>
                    <a:lnTo>
                      <a:pt x="2137" y="740"/>
                    </a:lnTo>
                    <a:lnTo>
                      <a:pt x="2130" y="743"/>
                    </a:lnTo>
                    <a:lnTo>
                      <a:pt x="2123" y="743"/>
                    </a:lnTo>
                    <a:lnTo>
                      <a:pt x="2116" y="743"/>
                    </a:lnTo>
                    <a:lnTo>
                      <a:pt x="2109" y="740"/>
                    </a:lnTo>
                    <a:lnTo>
                      <a:pt x="2103" y="737"/>
                    </a:lnTo>
                    <a:lnTo>
                      <a:pt x="2098" y="731"/>
                    </a:lnTo>
                    <a:lnTo>
                      <a:pt x="2094" y="724"/>
                    </a:lnTo>
                    <a:lnTo>
                      <a:pt x="2091" y="717"/>
                    </a:lnTo>
                    <a:lnTo>
                      <a:pt x="2089" y="708"/>
                    </a:lnTo>
                    <a:lnTo>
                      <a:pt x="2089" y="699"/>
                    </a:lnTo>
                    <a:lnTo>
                      <a:pt x="2089" y="690"/>
                    </a:lnTo>
                    <a:lnTo>
                      <a:pt x="2091" y="682"/>
                    </a:lnTo>
                    <a:lnTo>
                      <a:pt x="2093" y="674"/>
                    </a:lnTo>
                    <a:lnTo>
                      <a:pt x="2096" y="667"/>
                    </a:lnTo>
                    <a:lnTo>
                      <a:pt x="2102" y="662"/>
                    </a:lnTo>
                    <a:lnTo>
                      <a:pt x="2108" y="656"/>
                    </a:lnTo>
                    <a:lnTo>
                      <a:pt x="2115" y="654"/>
                    </a:lnTo>
                    <a:lnTo>
                      <a:pt x="2123" y="653"/>
                    </a:lnTo>
                    <a:close/>
                    <a:moveTo>
                      <a:pt x="2131" y="588"/>
                    </a:moveTo>
                    <a:lnTo>
                      <a:pt x="2110" y="623"/>
                    </a:lnTo>
                    <a:lnTo>
                      <a:pt x="2125" y="623"/>
                    </a:lnTo>
                    <a:lnTo>
                      <a:pt x="2155" y="588"/>
                    </a:lnTo>
                    <a:lnTo>
                      <a:pt x="2131" y="588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5521325" y="3857625"/>
                <a:ext cx="938212" cy="268288"/>
              </a:xfrm>
              <a:custGeom>
                <a:rect b="b" l="l" r="r" t="t"/>
                <a:pathLst>
                  <a:path extrusionOk="0" h="508" w="1772">
                    <a:moveTo>
                      <a:pt x="1381" y="47"/>
                    </a:moveTo>
                    <a:lnTo>
                      <a:pt x="1380" y="64"/>
                    </a:lnTo>
                    <a:lnTo>
                      <a:pt x="1380" y="64"/>
                    </a:lnTo>
                    <a:lnTo>
                      <a:pt x="1378" y="60"/>
                    </a:lnTo>
                    <a:lnTo>
                      <a:pt x="1375" y="57"/>
                    </a:lnTo>
                    <a:lnTo>
                      <a:pt x="1372" y="53"/>
                    </a:lnTo>
                    <a:lnTo>
                      <a:pt x="1367" y="50"/>
                    </a:lnTo>
                    <a:lnTo>
                      <a:pt x="1363" y="48"/>
                    </a:lnTo>
                    <a:lnTo>
                      <a:pt x="1358" y="46"/>
                    </a:lnTo>
                    <a:lnTo>
                      <a:pt x="1351" y="44"/>
                    </a:lnTo>
                    <a:lnTo>
                      <a:pt x="1345" y="43"/>
                    </a:lnTo>
                    <a:lnTo>
                      <a:pt x="1335" y="44"/>
                    </a:lnTo>
                    <a:lnTo>
                      <a:pt x="1325" y="48"/>
                    </a:lnTo>
                    <a:lnTo>
                      <a:pt x="1316" y="53"/>
                    </a:lnTo>
                    <a:lnTo>
                      <a:pt x="1309" y="60"/>
                    </a:lnTo>
                    <a:lnTo>
                      <a:pt x="1306" y="64"/>
                    </a:lnTo>
                    <a:lnTo>
                      <a:pt x="1302" y="69"/>
                    </a:lnTo>
                    <a:lnTo>
                      <a:pt x="1299" y="74"/>
                    </a:lnTo>
                    <a:lnTo>
                      <a:pt x="1297" y="80"/>
                    </a:lnTo>
                    <a:lnTo>
                      <a:pt x="1295" y="86"/>
                    </a:lnTo>
                    <a:lnTo>
                      <a:pt x="1294" y="92"/>
                    </a:lnTo>
                    <a:lnTo>
                      <a:pt x="1293" y="99"/>
                    </a:lnTo>
                    <a:lnTo>
                      <a:pt x="1293" y="107"/>
                    </a:lnTo>
                    <a:lnTo>
                      <a:pt x="1294" y="118"/>
                    </a:lnTo>
                    <a:lnTo>
                      <a:pt x="1296" y="129"/>
                    </a:lnTo>
                    <a:lnTo>
                      <a:pt x="1300" y="139"/>
                    </a:lnTo>
                    <a:lnTo>
                      <a:pt x="1307" y="147"/>
                    </a:lnTo>
                    <a:lnTo>
                      <a:pt x="1313" y="154"/>
                    </a:lnTo>
                    <a:lnTo>
                      <a:pt x="1322" y="159"/>
                    </a:lnTo>
                    <a:lnTo>
                      <a:pt x="1326" y="161"/>
                    </a:lnTo>
                    <a:lnTo>
                      <a:pt x="1332" y="162"/>
                    </a:lnTo>
                    <a:lnTo>
                      <a:pt x="1336" y="164"/>
                    </a:lnTo>
                    <a:lnTo>
                      <a:pt x="1341" y="164"/>
                    </a:lnTo>
                    <a:lnTo>
                      <a:pt x="1348" y="164"/>
                    </a:lnTo>
                    <a:lnTo>
                      <a:pt x="1353" y="162"/>
                    </a:lnTo>
                    <a:lnTo>
                      <a:pt x="1359" y="160"/>
                    </a:lnTo>
                    <a:lnTo>
                      <a:pt x="1364" y="158"/>
                    </a:lnTo>
                    <a:lnTo>
                      <a:pt x="1368" y="155"/>
                    </a:lnTo>
                    <a:lnTo>
                      <a:pt x="1372" y="151"/>
                    </a:lnTo>
                    <a:lnTo>
                      <a:pt x="1375" y="148"/>
                    </a:lnTo>
                    <a:lnTo>
                      <a:pt x="1378" y="144"/>
                    </a:lnTo>
                    <a:lnTo>
                      <a:pt x="1378" y="144"/>
                    </a:lnTo>
                    <a:lnTo>
                      <a:pt x="1378" y="157"/>
                    </a:lnTo>
                    <a:lnTo>
                      <a:pt x="1378" y="167"/>
                    </a:lnTo>
                    <a:lnTo>
                      <a:pt x="1376" y="176"/>
                    </a:lnTo>
                    <a:lnTo>
                      <a:pt x="1373" y="184"/>
                    </a:lnTo>
                    <a:lnTo>
                      <a:pt x="1368" y="189"/>
                    </a:lnTo>
                    <a:lnTo>
                      <a:pt x="1363" y="193"/>
                    </a:lnTo>
                    <a:lnTo>
                      <a:pt x="1356" y="196"/>
                    </a:lnTo>
                    <a:lnTo>
                      <a:pt x="1349" y="198"/>
                    </a:lnTo>
                    <a:lnTo>
                      <a:pt x="1341" y="198"/>
                    </a:lnTo>
                    <a:lnTo>
                      <a:pt x="1332" y="197"/>
                    </a:lnTo>
                    <a:lnTo>
                      <a:pt x="1322" y="196"/>
                    </a:lnTo>
                    <a:lnTo>
                      <a:pt x="1314" y="193"/>
                    </a:lnTo>
                    <a:lnTo>
                      <a:pt x="1308" y="189"/>
                    </a:lnTo>
                    <a:lnTo>
                      <a:pt x="1302" y="205"/>
                    </a:lnTo>
                    <a:lnTo>
                      <a:pt x="1311" y="209"/>
                    </a:lnTo>
                    <a:lnTo>
                      <a:pt x="1320" y="213"/>
                    </a:lnTo>
                    <a:lnTo>
                      <a:pt x="1331" y="215"/>
                    </a:lnTo>
                    <a:lnTo>
                      <a:pt x="1340" y="215"/>
                    </a:lnTo>
                    <a:lnTo>
                      <a:pt x="1352" y="214"/>
                    </a:lnTo>
                    <a:lnTo>
                      <a:pt x="1363" y="212"/>
                    </a:lnTo>
                    <a:lnTo>
                      <a:pt x="1368" y="210"/>
                    </a:lnTo>
                    <a:lnTo>
                      <a:pt x="1373" y="207"/>
                    </a:lnTo>
                    <a:lnTo>
                      <a:pt x="1378" y="205"/>
                    </a:lnTo>
                    <a:lnTo>
                      <a:pt x="1382" y="200"/>
                    </a:lnTo>
                    <a:lnTo>
                      <a:pt x="1386" y="197"/>
                    </a:lnTo>
                    <a:lnTo>
                      <a:pt x="1390" y="191"/>
                    </a:lnTo>
                    <a:lnTo>
                      <a:pt x="1392" y="187"/>
                    </a:lnTo>
                    <a:lnTo>
                      <a:pt x="1394" y="180"/>
                    </a:lnTo>
                    <a:lnTo>
                      <a:pt x="1396" y="174"/>
                    </a:lnTo>
                    <a:lnTo>
                      <a:pt x="1397" y="166"/>
                    </a:lnTo>
                    <a:lnTo>
                      <a:pt x="1399" y="157"/>
                    </a:lnTo>
                    <a:lnTo>
                      <a:pt x="1399" y="147"/>
                    </a:lnTo>
                    <a:lnTo>
                      <a:pt x="1399" y="79"/>
                    </a:lnTo>
                    <a:lnTo>
                      <a:pt x="1399" y="60"/>
                    </a:lnTo>
                    <a:lnTo>
                      <a:pt x="1400" y="47"/>
                    </a:lnTo>
                    <a:lnTo>
                      <a:pt x="1381" y="47"/>
                    </a:lnTo>
                    <a:close/>
                    <a:moveTo>
                      <a:pt x="1378" y="115"/>
                    </a:moveTo>
                    <a:lnTo>
                      <a:pt x="1378" y="120"/>
                    </a:lnTo>
                    <a:lnTo>
                      <a:pt x="1376" y="126"/>
                    </a:lnTo>
                    <a:lnTo>
                      <a:pt x="1375" y="130"/>
                    </a:lnTo>
                    <a:lnTo>
                      <a:pt x="1372" y="135"/>
                    </a:lnTo>
                    <a:lnTo>
                      <a:pt x="1368" y="138"/>
                    </a:lnTo>
                    <a:lnTo>
                      <a:pt x="1365" y="141"/>
                    </a:lnTo>
                    <a:lnTo>
                      <a:pt x="1361" y="144"/>
                    </a:lnTo>
                    <a:lnTo>
                      <a:pt x="1356" y="146"/>
                    </a:lnTo>
                    <a:lnTo>
                      <a:pt x="1352" y="147"/>
                    </a:lnTo>
                    <a:lnTo>
                      <a:pt x="1348" y="147"/>
                    </a:lnTo>
                    <a:lnTo>
                      <a:pt x="1340" y="147"/>
                    </a:lnTo>
                    <a:lnTo>
                      <a:pt x="1333" y="144"/>
                    </a:lnTo>
                    <a:lnTo>
                      <a:pt x="1327" y="140"/>
                    </a:lnTo>
                    <a:lnTo>
                      <a:pt x="1322" y="135"/>
                    </a:lnTo>
                    <a:lnTo>
                      <a:pt x="1319" y="129"/>
                    </a:lnTo>
                    <a:lnTo>
                      <a:pt x="1316" y="121"/>
                    </a:lnTo>
                    <a:lnTo>
                      <a:pt x="1314" y="113"/>
                    </a:lnTo>
                    <a:lnTo>
                      <a:pt x="1314" y="105"/>
                    </a:lnTo>
                    <a:lnTo>
                      <a:pt x="1314" y="96"/>
                    </a:lnTo>
                    <a:lnTo>
                      <a:pt x="1316" y="87"/>
                    </a:lnTo>
                    <a:lnTo>
                      <a:pt x="1320" y="79"/>
                    </a:lnTo>
                    <a:lnTo>
                      <a:pt x="1323" y="72"/>
                    </a:lnTo>
                    <a:lnTo>
                      <a:pt x="1328" y="68"/>
                    </a:lnTo>
                    <a:lnTo>
                      <a:pt x="1334" y="63"/>
                    </a:lnTo>
                    <a:lnTo>
                      <a:pt x="1340" y="61"/>
                    </a:lnTo>
                    <a:lnTo>
                      <a:pt x="1348" y="60"/>
                    </a:lnTo>
                    <a:lnTo>
                      <a:pt x="1353" y="61"/>
                    </a:lnTo>
                    <a:lnTo>
                      <a:pt x="1359" y="62"/>
                    </a:lnTo>
                    <a:lnTo>
                      <a:pt x="1363" y="64"/>
                    </a:lnTo>
                    <a:lnTo>
                      <a:pt x="1366" y="67"/>
                    </a:lnTo>
                    <a:lnTo>
                      <a:pt x="1370" y="70"/>
                    </a:lnTo>
                    <a:lnTo>
                      <a:pt x="1373" y="74"/>
                    </a:lnTo>
                    <a:lnTo>
                      <a:pt x="1375" y="79"/>
                    </a:lnTo>
                    <a:lnTo>
                      <a:pt x="1377" y="83"/>
                    </a:lnTo>
                    <a:lnTo>
                      <a:pt x="1378" y="88"/>
                    </a:lnTo>
                    <a:lnTo>
                      <a:pt x="1378" y="93"/>
                    </a:lnTo>
                    <a:lnTo>
                      <a:pt x="1378" y="115"/>
                    </a:lnTo>
                    <a:close/>
                    <a:moveTo>
                      <a:pt x="1453" y="164"/>
                    </a:moveTo>
                    <a:lnTo>
                      <a:pt x="1453" y="47"/>
                    </a:lnTo>
                    <a:lnTo>
                      <a:pt x="1432" y="47"/>
                    </a:lnTo>
                    <a:lnTo>
                      <a:pt x="1432" y="164"/>
                    </a:lnTo>
                    <a:lnTo>
                      <a:pt x="1453" y="164"/>
                    </a:lnTo>
                    <a:close/>
                    <a:moveTo>
                      <a:pt x="1442" y="0"/>
                    </a:moveTo>
                    <a:lnTo>
                      <a:pt x="1436" y="1"/>
                    </a:lnTo>
                    <a:lnTo>
                      <a:pt x="1432" y="4"/>
                    </a:lnTo>
                    <a:lnTo>
                      <a:pt x="1430" y="8"/>
                    </a:lnTo>
                    <a:lnTo>
                      <a:pt x="1429" y="13"/>
                    </a:lnTo>
                    <a:lnTo>
                      <a:pt x="1430" y="19"/>
                    </a:lnTo>
                    <a:lnTo>
                      <a:pt x="1432" y="22"/>
                    </a:lnTo>
                    <a:lnTo>
                      <a:pt x="1436" y="25"/>
                    </a:lnTo>
                    <a:lnTo>
                      <a:pt x="1442" y="27"/>
                    </a:lnTo>
                    <a:lnTo>
                      <a:pt x="1447" y="25"/>
                    </a:lnTo>
                    <a:lnTo>
                      <a:pt x="1451" y="22"/>
                    </a:lnTo>
                    <a:lnTo>
                      <a:pt x="1454" y="19"/>
                    </a:lnTo>
                    <a:lnTo>
                      <a:pt x="1455" y="13"/>
                    </a:lnTo>
                    <a:lnTo>
                      <a:pt x="1454" y="8"/>
                    </a:lnTo>
                    <a:lnTo>
                      <a:pt x="1451" y="4"/>
                    </a:lnTo>
                    <a:lnTo>
                      <a:pt x="1447" y="1"/>
                    </a:lnTo>
                    <a:lnTo>
                      <a:pt x="1442" y="0"/>
                    </a:lnTo>
                    <a:close/>
                    <a:moveTo>
                      <a:pt x="1565" y="144"/>
                    </a:moveTo>
                    <a:lnTo>
                      <a:pt x="1559" y="146"/>
                    </a:lnTo>
                    <a:lnTo>
                      <a:pt x="1554" y="148"/>
                    </a:lnTo>
                    <a:lnTo>
                      <a:pt x="1548" y="149"/>
                    </a:lnTo>
                    <a:lnTo>
                      <a:pt x="1539" y="149"/>
                    </a:lnTo>
                    <a:lnTo>
                      <a:pt x="1530" y="149"/>
                    </a:lnTo>
                    <a:lnTo>
                      <a:pt x="1523" y="147"/>
                    </a:lnTo>
                    <a:lnTo>
                      <a:pt x="1516" y="142"/>
                    </a:lnTo>
                    <a:lnTo>
                      <a:pt x="1511" y="138"/>
                    </a:lnTo>
                    <a:lnTo>
                      <a:pt x="1505" y="131"/>
                    </a:lnTo>
                    <a:lnTo>
                      <a:pt x="1502" y="124"/>
                    </a:lnTo>
                    <a:lnTo>
                      <a:pt x="1500" y="116"/>
                    </a:lnTo>
                    <a:lnTo>
                      <a:pt x="1499" y="106"/>
                    </a:lnTo>
                    <a:lnTo>
                      <a:pt x="1500" y="97"/>
                    </a:lnTo>
                    <a:lnTo>
                      <a:pt x="1502" y="88"/>
                    </a:lnTo>
                    <a:lnTo>
                      <a:pt x="1505" y="81"/>
                    </a:lnTo>
                    <a:lnTo>
                      <a:pt x="1510" y="74"/>
                    </a:lnTo>
                    <a:lnTo>
                      <a:pt x="1515" y="69"/>
                    </a:lnTo>
                    <a:lnTo>
                      <a:pt x="1523" y="64"/>
                    </a:lnTo>
                    <a:lnTo>
                      <a:pt x="1530" y="62"/>
                    </a:lnTo>
                    <a:lnTo>
                      <a:pt x="1540" y="61"/>
                    </a:lnTo>
                    <a:lnTo>
                      <a:pt x="1548" y="61"/>
                    </a:lnTo>
                    <a:lnTo>
                      <a:pt x="1554" y="62"/>
                    </a:lnTo>
                    <a:lnTo>
                      <a:pt x="1559" y="64"/>
                    </a:lnTo>
                    <a:lnTo>
                      <a:pt x="1564" y="67"/>
                    </a:lnTo>
                    <a:lnTo>
                      <a:pt x="1568" y="50"/>
                    </a:lnTo>
                    <a:lnTo>
                      <a:pt x="1564" y="48"/>
                    </a:lnTo>
                    <a:lnTo>
                      <a:pt x="1556" y="46"/>
                    </a:lnTo>
                    <a:lnTo>
                      <a:pt x="1549" y="44"/>
                    </a:lnTo>
                    <a:lnTo>
                      <a:pt x="1540" y="44"/>
                    </a:lnTo>
                    <a:lnTo>
                      <a:pt x="1532" y="44"/>
                    </a:lnTo>
                    <a:lnTo>
                      <a:pt x="1526" y="46"/>
                    </a:lnTo>
                    <a:lnTo>
                      <a:pt x="1521" y="47"/>
                    </a:lnTo>
                    <a:lnTo>
                      <a:pt x="1514" y="49"/>
                    </a:lnTo>
                    <a:lnTo>
                      <a:pt x="1509" y="51"/>
                    </a:lnTo>
                    <a:lnTo>
                      <a:pt x="1504" y="54"/>
                    </a:lnTo>
                    <a:lnTo>
                      <a:pt x="1499" y="58"/>
                    </a:lnTo>
                    <a:lnTo>
                      <a:pt x="1495" y="61"/>
                    </a:lnTo>
                    <a:lnTo>
                      <a:pt x="1491" y="66"/>
                    </a:lnTo>
                    <a:lnTo>
                      <a:pt x="1488" y="71"/>
                    </a:lnTo>
                    <a:lnTo>
                      <a:pt x="1485" y="76"/>
                    </a:lnTo>
                    <a:lnTo>
                      <a:pt x="1483" y="81"/>
                    </a:lnTo>
                    <a:lnTo>
                      <a:pt x="1481" y="87"/>
                    </a:lnTo>
                    <a:lnTo>
                      <a:pt x="1480" y="93"/>
                    </a:lnTo>
                    <a:lnTo>
                      <a:pt x="1478" y="100"/>
                    </a:lnTo>
                    <a:lnTo>
                      <a:pt x="1478" y="107"/>
                    </a:lnTo>
                    <a:lnTo>
                      <a:pt x="1480" y="119"/>
                    </a:lnTo>
                    <a:lnTo>
                      <a:pt x="1483" y="131"/>
                    </a:lnTo>
                    <a:lnTo>
                      <a:pt x="1485" y="137"/>
                    </a:lnTo>
                    <a:lnTo>
                      <a:pt x="1487" y="141"/>
                    </a:lnTo>
                    <a:lnTo>
                      <a:pt x="1490" y="146"/>
                    </a:lnTo>
                    <a:lnTo>
                      <a:pt x="1494" y="150"/>
                    </a:lnTo>
                    <a:lnTo>
                      <a:pt x="1498" y="154"/>
                    </a:lnTo>
                    <a:lnTo>
                      <a:pt x="1502" y="157"/>
                    </a:lnTo>
                    <a:lnTo>
                      <a:pt x="1507" y="160"/>
                    </a:lnTo>
                    <a:lnTo>
                      <a:pt x="1512" y="162"/>
                    </a:lnTo>
                    <a:lnTo>
                      <a:pt x="1517" y="164"/>
                    </a:lnTo>
                    <a:lnTo>
                      <a:pt x="1523" y="166"/>
                    </a:lnTo>
                    <a:lnTo>
                      <a:pt x="1529" y="166"/>
                    </a:lnTo>
                    <a:lnTo>
                      <a:pt x="1536" y="167"/>
                    </a:lnTo>
                    <a:lnTo>
                      <a:pt x="1547" y="166"/>
                    </a:lnTo>
                    <a:lnTo>
                      <a:pt x="1555" y="165"/>
                    </a:lnTo>
                    <a:lnTo>
                      <a:pt x="1563" y="162"/>
                    </a:lnTo>
                    <a:lnTo>
                      <a:pt x="1568" y="160"/>
                    </a:lnTo>
                    <a:lnTo>
                      <a:pt x="1565" y="144"/>
                    </a:lnTo>
                    <a:close/>
                    <a:moveTo>
                      <a:pt x="1674" y="164"/>
                    </a:moveTo>
                    <a:lnTo>
                      <a:pt x="1673" y="151"/>
                    </a:lnTo>
                    <a:lnTo>
                      <a:pt x="1673" y="136"/>
                    </a:lnTo>
                    <a:lnTo>
                      <a:pt x="1673" y="92"/>
                    </a:lnTo>
                    <a:lnTo>
                      <a:pt x="1672" y="83"/>
                    </a:lnTo>
                    <a:lnTo>
                      <a:pt x="1671" y="74"/>
                    </a:lnTo>
                    <a:lnTo>
                      <a:pt x="1667" y="67"/>
                    </a:lnTo>
                    <a:lnTo>
                      <a:pt x="1664" y="59"/>
                    </a:lnTo>
                    <a:lnTo>
                      <a:pt x="1661" y="56"/>
                    </a:lnTo>
                    <a:lnTo>
                      <a:pt x="1658" y="53"/>
                    </a:lnTo>
                    <a:lnTo>
                      <a:pt x="1655" y="50"/>
                    </a:lnTo>
                    <a:lnTo>
                      <a:pt x="1650" y="48"/>
                    </a:lnTo>
                    <a:lnTo>
                      <a:pt x="1646" y="47"/>
                    </a:lnTo>
                    <a:lnTo>
                      <a:pt x="1640" y="44"/>
                    </a:lnTo>
                    <a:lnTo>
                      <a:pt x="1635" y="44"/>
                    </a:lnTo>
                    <a:lnTo>
                      <a:pt x="1629" y="43"/>
                    </a:lnTo>
                    <a:lnTo>
                      <a:pt x="1619" y="44"/>
                    </a:lnTo>
                    <a:lnTo>
                      <a:pt x="1608" y="47"/>
                    </a:lnTo>
                    <a:lnTo>
                      <a:pt x="1599" y="50"/>
                    </a:lnTo>
                    <a:lnTo>
                      <a:pt x="1592" y="54"/>
                    </a:lnTo>
                    <a:lnTo>
                      <a:pt x="1596" y="68"/>
                    </a:lnTo>
                    <a:lnTo>
                      <a:pt x="1603" y="64"/>
                    </a:lnTo>
                    <a:lnTo>
                      <a:pt x="1610" y="62"/>
                    </a:lnTo>
                    <a:lnTo>
                      <a:pt x="1618" y="60"/>
                    </a:lnTo>
                    <a:lnTo>
                      <a:pt x="1626" y="60"/>
                    </a:lnTo>
                    <a:lnTo>
                      <a:pt x="1634" y="60"/>
                    </a:lnTo>
                    <a:lnTo>
                      <a:pt x="1639" y="62"/>
                    </a:lnTo>
                    <a:lnTo>
                      <a:pt x="1645" y="66"/>
                    </a:lnTo>
                    <a:lnTo>
                      <a:pt x="1648" y="70"/>
                    </a:lnTo>
                    <a:lnTo>
                      <a:pt x="1650" y="73"/>
                    </a:lnTo>
                    <a:lnTo>
                      <a:pt x="1651" y="79"/>
                    </a:lnTo>
                    <a:lnTo>
                      <a:pt x="1651" y="82"/>
                    </a:lnTo>
                    <a:lnTo>
                      <a:pt x="1652" y="87"/>
                    </a:lnTo>
                    <a:lnTo>
                      <a:pt x="1652" y="89"/>
                    </a:lnTo>
                    <a:lnTo>
                      <a:pt x="1636" y="90"/>
                    </a:lnTo>
                    <a:lnTo>
                      <a:pt x="1622" y="92"/>
                    </a:lnTo>
                    <a:lnTo>
                      <a:pt x="1611" y="96"/>
                    </a:lnTo>
                    <a:lnTo>
                      <a:pt x="1602" y="100"/>
                    </a:lnTo>
                    <a:lnTo>
                      <a:pt x="1597" y="103"/>
                    </a:lnTo>
                    <a:lnTo>
                      <a:pt x="1593" y="107"/>
                    </a:lnTo>
                    <a:lnTo>
                      <a:pt x="1591" y="110"/>
                    </a:lnTo>
                    <a:lnTo>
                      <a:pt x="1588" y="115"/>
                    </a:lnTo>
                    <a:lnTo>
                      <a:pt x="1585" y="118"/>
                    </a:lnTo>
                    <a:lnTo>
                      <a:pt x="1584" y="122"/>
                    </a:lnTo>
                    <a:lnTo>
                      <a:pt x="1583" y="128"/>
                    </a:lnTo>
                    <a:lnTo>
                      <a:pt x="1583" y="134"/>
                    </a:lnTo>
                    <a:lnTo>
                      <a:pt x="1584" y="139"/>
                    </a:lnTo>
                    <a:lnTo>
                      <a:pt x="1585" y="146"/>
                    </a:lnTo>
                    <a:lnTo>
                      <a:pt x="1589" y="151"/>
                    </a:lnTo>
                    <a:lnTo>
                      <a:pt x="1592" y="156"/>
                    </a:lnTo>
                    <a:lnTo>
                      <a:pt x="1597" y="160"/>
                    </a:lnTo>
                    <a:lnTo>
                      <a:pt x="1603" y="164"/>
                    </a:lnTo>
                    <a:lnTo>
                      <a:pt x="1610" y="166"/>
                    </a:lnTo>
                    <a:lnTo>
                      <a:pt x="1618" y="167"/>
                    </a:lnTo>
                    <a:lnTo>
                      <a:pt x="1624" y="167"/>
                    </a:lnTo>
                    <a:lnTo>
                      <a:pt x="1630" y="166"/>
                    </a:lnTo>
                    <a:lnTo>
                      <a:pt x="1635" y="164"/>
                    </a:lnTo>
                    <a:lnTo>
                      <a:pt x="1639" y="161"/>
                    </a:lnTo>
                    <a:lnTo>
                      <a:pt x="1647" y="156"/>
                    </a:lnTo>
                    <a:lnTo>
                      <a:pt x="1653" y="149"/>
                    </a:lnTo>
                    <a:lnTo>
                      <a:pt x="1653" y="149"/>
                    </a:lnTo>
                    <a:lnTo>
                      <a:pt x="1656" y="164"/>
                    </a:lnTo>
                    <a:lnTo>
                      <a:pt x="1674" y="164"/>
                    </a:lnTo>
                    <a:close/>
                    <a:moveTo>
                      <a:pt x="1652" y="125"/>
                    </a:moveTo>
                    <a:lnTo>
                      <a:pt x="1652" y="128"/>
                    </a:lnTo>
                    <a:lnTo>
                      <a:pt x="1651" y="131"/>
                    </a:lnTo>
                    <a:lnTo>
                      <a:pt x="1650" y="135"/>
                    </a:lnTo>
                    <a:lnTo>
                      <a:pt x="1648" y="139"/>
                    </a:lnTo>
                    <a:lnTo>
                      <a:pt x="1645" y="142"/>
                    </a:lnTo>
                    <a:lnTo>
                      <a:pt x="1642" y="145"/>
                    </a:lnTo>
                    <a:lnTo>
                      <a:pt x="1638" y="147"/>
                    </a:lnTo>
                    <a:lnTo>
                      <a:pt x="1634" y="149"/>
                    </a:lnTo>
                    <a:lnTo>
                      <a:pt x="1629" y="150"/>
                    </a:lnTo>
                    <a:lnTo>
                      <a:pt x="1623" y="151"/>
                    </a:lnTo>
                    <a:lnTo>
                      <a:pt x="1620" y="150"/>
                    </a:lnTo>
                    <a:lnTo>
                      <a:pt x="1616" y="150"/>
                    </a:lnTo>
                    <a:lnTo>
                      <a:pt x="1612" y="148"/>
                    </a:lnTo>
                    <a:lnTo>
                      <a:pt x="1610" y="146"/>
                    </a:lnTo>
                    <a:lnTo>
                      <a:pt x="1607" y="144"/>
                    </a:lnTo>
                    <a:lnTo>
                      <a:pt x="1606" y="139"/>
                    </a:lnTo>
                    <a:lnTo>
                      <a:pt x="1605" y="136"/>
                    </a:lnTo>
                    <a:lnTo>
                      <a:pt x="1604" y="130"/>
                    </a:lnTo>
                    <a:lnTo>
                      <a:pt x="1605" y="127"/>
                    </a:lnTo>
                    <a:lnTo>
                      <a:pt x="1605" y="122"/>
                    </a:lnTo>
                    <a:lnTo>
                      <a:pt x="1607" y="119"/>
                    </a:lnTo>
                    <a:lnTo>
                      <a:pt x="1608" y="117"/>
                    </a:lnTo>
                    <a:lnTo>
                      <a:pt x="1613" y="112"/>
                    </a:lnTo>
                    <a:lnTo>
                      <a:pt x="1620" y="109"/>
                    </a:lnTo>
                    <a:lnTo>
                      <a:pt x="1628" y="106"/>
                    </a:lnTo>
                    <a:lnTo>
                      <a:pt x="1635" y="105"/>
                    </a:lnTo>
                    <a:lnTo>
                      <a:pt x="1644" y="105"/>
                    </a:lnTo>
                    <a:lnTo>
                      <a:pt x="1652" y="105"/>
                    </a:lnTo>
                    <a:lnTo>
                      <a:pt x="1652" y="125"/>
                    </a:lnTo>
                    <a:close/>
                    <a:moveTo>
                      <a:pt x="1698" y="158"/>
                    </a:moveTo>
                    <a:lnTo>
                      <a:pt x="1704" y="161"/>
                    </a:lnTo>
                    <a:lnTo>
                      <a:pt x="1712" y="165"/>
                    </a:lnTo>
                    <a:lnTo>
                      <a:pt x="1720" y="166"/>
                    </a:lnTo>
                    <a:lnTo>
                      <a:pt x="1730" y="167"/>
                    </a:lnTo>
                    <a:lnTo>
                      <a:pt x="1740" y="166"/>
                    </a:lnTo>
                    <a:lnTo>
                      <a:pt x="1748" y="164"/>
                    </a:lnTo>
                    <a:lnTo>
                      <a:pt x="1755" y="161"/>
                    </a:lnTo>
                    <a:lnTo>
                      <a:pt x="1761" y="157"/>
                    </a:lnTo>
                    <a:lnTo>
                      <a:pt x="1767" y="151"/>
                    </a:lnTo>
                    <a:lnTo>
                      <a:pt x="1770" y="146"/>
                    </a:lnTo>
                    <a:lnTo>
                      <a:pt x="1772" y="139"/>
                    </a:lnTo>
                    <a:lnTo>
                      <a:pt x="1772" y="131"/>
                    </a:lnTo>
                    <a:lnTo>
                      <a:pt x="1772" y="125"/>
                    </a:lnTo>
                    <a:lnTo>
                      <a:pt x="1771" y="119"/>
                    </a:lnTo>
                    <a:lnTo>
                      <a:pt x="1768" y="115"/>
                    </a:lnTo>
                    <a:lnTo>
                      <a:pt x="1765" y="110"/>
                    </a:lnTo>
                    <a:lnTo>
                      <a:pt x="1761" y="106"/>
                    </a:lnTo>
                    <a:lnTo>
                      <a:pt x="1756" y="102"/>
                    </a:lnTo>
                    <a:lnTo>
                      <a:pt x="1750" y="99"/>
                    </a:lnTo>
                    <a:lnTo>
                      <a:pt x="1743" y="96"/>
                    </a:lnTo>
                    <a:lnTo>
                      <a:pt x="1733" y="91"/>
                    </a:lnTo>
                    <a:lnTo>
                      <a:pt x="1726" y="87"/>
                    </a:lnTo>
                    <a:lnTo>
                      <a:pt x="1724" y="85"/>
                    </a:lnTo>
                    <a:lnTo>
                      <a:pt x="1723" y="82"/>
                    </a:lnTo>
                    <a:lnTo>
                      <a:pt x="1721" y="79"/>
                    </a:lnTo>
                    <a:lnTo>
                      <a:pt x="1721" y="76"/>
                    </a:lnTo>
                    <a:lnTo>
                      <a:pt x="1721" y="72"/>
                    </a:lnTo>
                    <a:lnTo>
                      <a:pt x="1723" y="70"/>
                    </a:lnTo>
                    <a:lnTo>
                      <a:pt x="1724" y="67"/>
                    </a:lnTo>
                    <a:lnTo>
                      <a:pt x="1726" y="64"/>
                    </a:lnTo>
                    <a:lnTo>
                      <a:pt x="1729" y="62"/>
                    </a:lnTo>
                    <a:lnTo>
                      <a:pt x="1732" y="61"/>
                    </a:lnTo>
                    <a:lnTo>
                      <a:pt x="1736" y="60"/>
                    </a:lnTo>
                    <a:lnTo>
                      <a:pt x="1740" y="60"/>
                    </a:lnTo>
                    <a:lnTo>
                      <a:pt x="1747" y="60"/>
                    </a:lnTo>
                    <a:lnTo>
                      <a:pt x="1754" y="62"/>
                    </a:lnTo>
                    <a:lnTo>
                      <a:pt x="1759" y="64"/>
                    </a:lnTo>
                    <a:lnTo>
                      <a:pt x="1764" y="67"/>
                    </a:lnTo>
                    <a:lnTo>
                      <a:pt x="1769" y="51"/>
                    </a:lnTo>
                    <a:lnTo>
                      <a:pt x="1764" y="48"/>
                    </a:lnTo>
                    <a:lnTo>
                      <a:pt x="1757" y="46"/>
                    </a:lnTo>
                    <a:lnTo>
                      <a:pt x="1748" y="44"/>
                    </a:lnTo>
                    <a:lnTo>
                      <a:pt x="1741" y="43"/>
                    </a:lnTo>
                    <a:lnTo>
                      <a:pt x="1732" y="44"/>
                    </a:lnTo>
                    <a:lnTo>
                      <a:pt x="1724" y="47"/>
                    </a:lnTo>
                    <a:lnTo>
                      <a:pt x="1717" y="50"/>
                    </a:lnTo>
                    <a:lnTo>
                      <a:pt x="1712" y="54"/>
                    </a:lnTo>
                    <a:lnTo>
                      <a:pt x="1707" y="59"/>
                    </a:lnTo>
                    <a:lnTo>
                      <a:pt x="1704" y="64"/>
                    </a:lnTo>
                    <a:lnTo>
                      <a:pt x="1702" y="71"/>
                    </a:lnTo>
                    <a:lnTo>
                      <a:pt x="1701" y="78"/>
                    </a:lnTo>
                    <a:lnTo>
                      <a:pt x="1702" y="83"/>
                    </a:lnTo>
                    <a:lnTo>
                      <a:pt x="1703" y="88"/>
                    </a:lnTo>
                    <a:lnTo>
                      <a:pt x="1705" y="93"/>
                    </a:lnTo>
                    <a:lnTo>
                      <a:pt x="1709" y="98"/>
                    </a:lnTo>
                    <a:lnTo>
                      <a:pt x="1713" y="101"/>
                    </a:lnTo>
                    <a:lnTo>
                      <a:pt x="1718" y="106"/>
                    </a:lnTo>
                    <a:lnTo>
                      <a:pt x="1725" y="109"/>
                    </a:lnTo>
                    <a:lnTo>
                      <a:pt x="1731" y="111"/>
                    </a:lnTo>
                    <a:lnTo>
                      <a:pt x="1741" y="116"/>
                    </a:lnTo>
                    <a:lnTo>
                      <a:pt x="1747" y="121"/>
                    </a:lnTo>
                    <a:lnTo>
                      <a:pt x="1750" y="124"/>
                    </a:lnTo>
                    <a:lnTo>
                      <a:pt x="1752" y="127"/>
                    </a:lnTo>
                    <a:lnTo>
                      <a:pt x="1753" y="129"/>
                    </a:lnTo>
                    <a:lnTo>
                      <a:pt x="1753" y="134"/>
                    </a:lnTo>
                    <a:lnTo>
                      <a:pt x="1753" y="137"/>
                    </a:lnTo>
                    <a:lnTo>
                      <a:pt x="1752" y="140"/>
                    </a:lnTo>
                    <a:lnTo>
                      <a:pt x="1750" y="144"/>
                    </a:lnTo>
                    <a:lnTo>
                      <a:pt x="1747" y="146"/>
                    </a:lnTo>
                    <a:lnTo>
                      <a:pt x="1744" y="148"/>
                    </a:lnTo>
                    <a:lnTo>
                      <a:pt x="1740" y="149"/>
                    </a:lnTo>
                    <a:lnTo>
                      <a:pt x="1736" y="150"/>
                    </a:lnTo>
                    <a:lnTo>
                      <a:pt x="1730" y="150"/>
                    </a:lnTo>
                    <a:lnTo>
                      <a:pt x="1723" y="150"/>
                    </a:lnTo>
                    <a:lnTo>
                      <a:pt x="1715" y="148"/>
                    </a:lnTo>
                    <a:lnTo>
                      <a:pt x="1709" y="146"/>
                    </a:lnTo>
                    <a:lnTo>
                      <a:pt x="1703" y="142"/>
                    </a:lnTo>
                    <a:lnTo>
                      <a:pt x="1698" y="158"/>
                    </a:lnTo>
                    <a:close/>
                    <a:moveTo>
                      <a:pt x="100" y="402"/>
                    </a:moveTo>
                    <a:lnTo>
                      <a:pt x="100" y="398"/>
                    </a:lnTo>
                    <a:lnTo>
                      <a:pt x="100" y="392"/>
                    </a:lnTo>
                    <a:lnTo>
                      <a:pt x="100" y="383"/>
                    </a:lnTo>
                    <a:lnTo>
                      <a:pt x="98" y="374"/>
                    </a:lnTo>
                    <a:lnTo>
                      <a:pt x="96" y="364"/>
                    </a:lnTo>
                    <a:lnTo>
                      <a:pt x="91" y="355"/>
                    </a:lnTo>
                    <a:lnTo>
                      <a:pt x="89" y="352"/>
                    </a:lnTo>
                    <a:lnTo>
                      <a:pt x="85" y="347"/>
                    </a:lnTo>
                    <a:lnTo>
                      <a:pt x="81" y="344"/>
                    </a:lnTo>
                    <a:lnTo>
                      <a:pt x="77" y="342"/>
                    </a:lnTo>
                    <a:lnTo>
                      <a:pt x="72" y="340"/>
                    </a:lnTo>
                    <a:lnTo>
                      <a:pt x="67" y="337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47" y="336"/>
                    </a:lnTo>
                    <a:lnTo>
                      <a:pt x="42" y="337"/>
                    </a:lnTo>
                    <a:lnTo>
                      <a:pt x="37" y="339"/>
                    </a:lnTo>
                    <a:lnTo>
                      <a:pt x="31" y="341"/>
                    </a:lnTo>
                    <a:lnTo>
                      <a:pt x="27" y="344"/>
                    </a:lnTo>
                    <a:lnTo>
                      <a:pt x="23" y="346"/>
                    </a:lnTo>
                    <a:lnTo>
                      <a:pt x="18" y="351"/>
                    </a:lnTo>
                    <a:lnTo>
                      <a:pt x="14" y="354"/>
                    </a:lnTo>
                    <a:lnTo>
                      <a:pt x="9" y="364"/>
                    </a:lnTo>
                    <a:lnTo>
                      <a:pt x="4" y="374"/>
                    </a:lnTo>
                    <a:lnTo>
                      <a:pt x="1" y="386"/>
                    </a:lnTo>
                    <a:lnTo>
                      <a:pt x="0" y="400"/>
                    </a:lnTo>
                    <a:lnTo>
                      <a:pt x="1" y="412"/>
                    </a:lnTo>
                    <a:lnTo>
                      <a:pt x="4" y="424"/>
                    </a:lnTo>
                    <a:lnTo>
                      <a:pt x="6" y="429"/>
                    </a:lnTo>
                    <a:lnTo>
                      <a:pt x="9" y="434"/>
                    </a:lnTo>
                    <a:lnTo>
                      <a:pt x="12" y="439"/>
                    </a:lnTo>
                    <a:lnTo>
                      <a:pt x="15" y="442"/>
                    </a:lnTo>
                    <a:lnTo>
                      <a:pt x="18" y="447"/>
                    </a:lnTo>
                    <a:lnTo>
                      <a:pt x="23" y="450"/>
                    </a:lnTo>
                    <a:lnTo>
                      <a:pt x="28" y="452"/>
                    </a:lnTo>
                    <a:lnTo>
                      <a:pt x="32" y="454"/>
                    </a:lnTo>
                    <a:lnTo>
                      <a:pt x="38" y="457"/>
                    </a:lnTo>
                    <a:lnTo>
                      <a:pt x="44" y="458"/>
                    </a:lnTo>
                    <a:lnTo>
                      <a:pt x="50" y="459"/>
                    </a:lnTo>
                    <a:lnTo>
                      <a:pt x="56" y="459"/>
                    </a:lnTo>
                    <a:lnTo>
                      <a:pt x="69" y="458"/>
                    </a:lnTo>
                    <a:lnTo>
                      <a:pt x="79" y="457"/>
                    </a:lnTo>
                    <a:lnTo>
                      <a:pt x="87" y="454"/>
                    </a:lnTo>
                    <a:lnTo>
                      <a:pt x="94" y="452"/>
                    </a:lnTo>
                    <a:lnTo>
                      <a:pt x="91" y="437"/>
                    </a:lnTo>
                    <a:lnTo>
                      <a:pt x="84" y="439"/>
                    </a:lnTo>
                    <a:lnTo>
                      <a:pt x="78" y="441"/>
                    </a:lnTo>
                    <a:lnTo>
                      <a:pt x="69" y="442"/>
                    </a:lnTo>
                    <a:lnTo>
                      <a:pt x="59" y="442"/>
                    </a:lnTo>
                    <a:lnTo>
                      <a:pt x="52" y="442"/>
                    </a:lnTo>
                    <a:lnTo>
                      <a:pt x="44" y="440"/>
                    </a:lnTo>
                    <a:lnTo>
                      <a:pt x="38" y="437"/>
                    </a:lnTo>
                    <a:lnTo>
                      <a:pt x="32" y="433"/>
                    </a:lnTo>
                    <a:lnTo>
                      <a:pt x="27" y="428"/>
                    </a:lnTo>
                    <a:lnTo>
                      <a:pt x="24" y="420"/>
                    </a:lnTo>
                    <a:lnTo>
                      <a:pt x="20" y="412"/>
                    </a:lnTo>
                    <a:lnTo>
                      <a:pt x="20" y="402"/>
                    </a:lnTo>
                    <a:lnTo>
                      <a:pt x="100" y="402"/>
                    </a:lnTo>
                    <a:close/>
                    <a:moveTo>
                      <a:pt x="20" y="386"/>
                    </a:moveTo>
                    <a:lnTo>
                      <a:pt x="22" y="381"/>
                    </a:lnTo>
                    <a:lnTo>
                      <a:pt x="23" y="374"/>
                    </a:lnTo>
                    <a:lnTo>
                      <a:pt x="26" y="369"/>
                    </a:lnTo>
                    <a:lnTo>
                      <a:pt x="29" y="363"/>
                    </a:lnTo>
                    <a:lnTo>
                      <a:pt x="33" y="359"/>
                    </a:lnTo>
                    <a:lnTo>
                      <a:pt x="39" y="355"/>
                    </a:lnTo>
                    <a:lnTo>
                      <a:pt x="44" y="352"/>
                    </a:lnTo>
                    <a:lnTo>
                      <a:pt x="52" y="352"/>
                    </a:lnTo>
                    <a:lnTo>
                      <a:pt x="60" y="352"/>
                    </a:lnTo>
                    <a:lnTo>
                      <a:pt x="67" y="355"/>
                    </a:lnTo>
                    <a:lnTo>
                      <a:pt x="71" y="359"/>
                    </a:lnTo>
                    <a:lnTo>
                      <a:pt x="76" y="364"/>
                    </a:lnTo>
                    <a:lnTo>
                      <a:pt x="78" y="370"/>
                    </a:lnTo>
                    <a:lnTo>
                      <a:pt x="80" y="375"/>
                    </a:lnTo>
                    <a:lnTo>
                      <a:pt x="81" y="381"/>
                    </a:lnTo>
                    <a:lnTo>
                      <a:pt x="81" y="386"/>
                    </a:lnTo>
                    <a:lnTo>
                      <a:pt x="20" y="386"/>
                    </a:lnTo>
                    <a:close/>
                    <a:moveTo>
                      <a:pt x="255" y="284"/>
                    </a:moveTo>
                    <a:lnTo>
                      <a:pt x="255" y="354"/>
                    </a:lnTo>
                    <a:lnTo>
                      <a:pt x="254" y="354"/>
                    </a:lnTo>
                    <a:lnTo>
                      <a:pt x="252" y="351"/>
                    </a:lnTo>
                    <a:lnTo>
                      <a:pt x="248" y="347"/>
                    </a:lnTo>
                    <a:lnTo>
                      <a:pt x="245" y="344"/>
                    </a:lnTo>
                    <a:lnTo>
                      <a:pt x="241" y="342"/>
                    </a:lnTo>
                    <a:lnTo>
                      <a:pt x="236" y="340"/>
                    </a:lnTo>
                    <a:lnTo>
                      <a:pt x="231" y="337"/>
                    </a:lnTo>
                    <a:lnTo>
                      <a:pt x="226" y="336"/>
                    </a:lnTo>
                    <a:lnTo>
                      <a:pt x="219" y="336"/>
                    </a:lnTo>
                    <a:lnTo>
                      <a:pt x="214" y="336"/>
                    </a:lnTo>
                    <a:lnTo>
                      <a:pt x="209" y="337"/>
                    </a:lnTo>
                    <a:lnTo>
                      <a:pt x="204" y="339"/>
                    </a:lnTo>
                    <a:lnTo>
                      <a:pt x="200" y="341"/>
                    </a:lnTo>
                    <a:lnTo>
                      <a:pt x="191" y="346"/>
                    </a:lnTo>
                    <a:lnTo>
                      <a:pt x="184" y="353"/>
                    </a:lnTo>
                    <a:lnTo>
                      <a:pt x="180" y="357"/>
                    </a:lnTo>
                    <a:lnTo>
                      <a:pt x="177" y="362"/>
                    </a:lnTo>
                    <a:lnTo>
                      <a:pt x="175" y="367"/>
                    </a:lnTo>
                    <a:lnTo>
                      <a:pt x="173" y="373"/>
                    </a:lnTo>
                    <a:lnTo>
                      <a:pt x="171" y="379"/>
                    </a:lnTo>
                    <a:lnTo>
                      <a:pt x="170" y="385"/>
                    </a:lnTo>
                    <a:lnTo>
                      <a:pt x="168" y="392"/>
                    </a:lnTo>
                    <a:lnTo>
                      <a:pt x="168" y="400"/>
                    </a:lnTo>
                    <a:lnTo>
                      <a:pt x="170" y="412"/>
                    </a:lnTo>
                    <a:lnTo>
                      <a:pt x="172" y="424"/>
                    </a:lnTo>
                    <a:lnTo>
                      <a:pt x="176" y="434"/>
                    </a:lnTo>
                    <a:lnTo>
                      <a:pt x="182" y="442"/>
                    </a:lnTo>
                    <a:lnTo>
                      <a:pt x="189" y="450"/>
                    </a:lnTo>
                    <a:lnTo>
                      <a:pt x="198" y="454"/>
                    </a:lnTo>
                    <a:lnTo>
                      <a:pt x="202" y="457"/>
                    </a:lnTo>
                    <a:lnTo>
                      <a:pt x="207" y="458"/>
                    </a:lnTo>
                    <a:lnTo>
                      <a:pt x="212" y="459"/>
                    </a:lnTo>
                    <a:lnTo>
                      <a:pt x="217" y="459"/>
                    </a:lnTo>
                    <a:lnTo>
                      <a:pt x="224" y="459"/>
                    </a:lnTo>
                    <a:lnTo>
                      <a:pt x="230" y="458"/>
                    </a:lnTo>
                    <a:lnTo>
                      <a:pt x="235" y="456"/>
                    </a:lnTo>
                    <a:lnTo>
                      <a:pt x="241" y="452"/>
                    </a:lnTo>
                    <a:lnTo>
                      <a:pt x="246" y="449"/>
                    </a:lnTo>
                    <a:lnTo>
                      <a:pt x="249" y="445"/>
                    </a:lnTo>
                    <a:lnTo>
                      <a:pt x="254" y="441"/>
                    </a:lnTo>
                    <a:lnTo>
                      <a:pt x="256" y="437"/>
                    </a:lnTo>
                    <a:lnTo>
                      <a:pt x="256" y="437"/>
                    </a:lnTo>
                    <a:lnTo>
                      <a:pt x="257" y="457"/>
                    </a:lnTo>
                    <a:lnTo>
                      <a:pt x="276" y="457"/>
                    </a:lnTo>
                    <a:lnTo>
                      <a:pt x="275" y="442"/>
                    </a:lnTo>
                    <a:lnTo>
                      <a:pt x="275" y="427"/>
                    </a:lnTo>
                    <a:lnTo>
                      <a:pt x="275" y="284"/>
                    </a:lnTo>
                    <a:lnTo>
                      <a:pt x="255" y="284"/>
                    </a:lnTo>
                    <a:close/>
                    <a:moveTo>
                      <a:pt x="255" y="408"/>
                    </a:moveTo>
                    <a:lnTo>
                      <a:pt x="254" y="412"/>
                    </a:lnTo>
                    <a:lnTo>
                      <a:pt x="254" y="417"/>
                    </a:lnTo>
                    <a:lnTo>
                      <a:pt x="252" y="422"/>
                    </a:lnTo>
                    <a:lnTo>
                      <a:pt x="249" y="428"/>
                    </a:lnTo>
                    <a:lnTo>
                      <a:pt x="246" y="431"/>
                    </a:lnTo>
                    <a:lnTo>
                      <a:pt x="242" y="435"/>
                    </a:lnTo>
                    <a:lnTo>
                      <a:pt x="238" y="438"/>
                    </a:lnTo>
                    <a:lnTo>
                      <a:pt x="233" y="440"/>
                    </a:lnTo>
                    <a:lnTo>
                      <a:pt x="228" y="441"/>
                    </a:lnTo>
                    <a:lnTo>
                      <a:pt x="222" y="442"/>
                    </a:lnTo>
                    <a:lnTo>
                      <a:pt x="215" y="441"/>
                    </a:lnTo>
                    <a:lnTo>
                      <a:pt x="208" y="439"/>
                    </a:lnTo>
                    <a:lnTo>
                      <a:pt x="202" y="434"/>
                    </a:lnTo>
                    <a:lnTo>
                      <a:pt x="198" y="429"/>
                    </a:lnTo>
                    <a:lnTo>
                      <a:pt x="194" y="422"/>
                    </a:lnTo>
                    <a:lnTo>
                      <a:pt x="191" y="415"/>
                    </a:lnTo>
                    <a:lnTo>
                      <a:pt x="190" y="408"/>
                    </a:lnTo>
                    <a:lnTo>
                      <a:pt x="189" y="399"/>
                    </a:lnTo>
                    <a:lnTo>
                      <a:pt x="190" y="389"/>
                    </a:lnTo>
                    <a:lnTo>
                      <a:pt x="191" y="380"/>
                    </a:lnTo>
                    <a:lnTo>
                      <a:pt x="194" y="373"/>
                    </a:lnTo>
                    <a:lnTo>
                      <a:pt x="199" y="366"/>
                    </a:lnTo>
                    <a:lnTo>
                      <a:pt x="203" y="361"/>
                    </a:lnTo>
                    <a:lnTo>
                      <a:pt x="209" y="356"/>
                    </a:lnTo>
                    <a:lnTo>
                      <a:pt x="216" y="354"/>
                    </a:lnTo>
                    <a:lnTo>
                      <a:pt x="224" y="353"/>
                    </a:lnTo>
                    <a:lnTo>
                      <a:pt x="229" y="353"/>
                    </a:lnTo>
                    <a:lnTo>
                      <a:pt x="234" y="355"/>
                    </a:lnTo>
                    <a:lnTo>
                      <a:pt x="239" y="357"/>
                    </a:lnTo>
                    <a:lnTo>
                      <a:pt x="243" y="360"/>
                    </a:lnTo>
                    <a:lnTo>
                      <a:pt x="246" y="364"/>
                    </a:lnTo>
                    <a:lnTo>
                      <a:pt x="249" y="369"/>
                    </a:lnTo>
                    <a:lnTo>
                      <a:pt x="252" y="373"/>
                    </a:lnTo>
                    <a:lnTo>
                      <a:pt x="254" y="378"/>
                    </a:lnTo>
                    <a:lnTo>
                      <a:pt x="254" y="382"/>
                    </a:lnTo>
                    <a:lnTo>
                      <a:pt x="255" y="386"/>
                    </a:lnTo>
                    <a:lnTo>
                      <a:pt x="255" y="408"/>
                    </a:lnTo>
                    <a:close/>
                    <a:moveTo>
                      <a:pt x="402" y="402"/>
                    </a:moveTo>
                    <a:lnTo>
                      <a:pt x="402" y="398"/>
                    </a:lnTo>
                    <a:lnTo>
                      <a:pt x="402" y="392"/>
                    </a:lnTo>
                    <a:lnTo>
                      <a:pt x="402" y="383"/>
                    </a:lnTo>
                    <a:lnTo>
                      <a:pt x="400" y="374"/>
                    </a:lnTo>
                    <a:lnTo>
                      <a:pt x="396" y="364"/>
                    </a:lnTo>
                    <a:lnTo>
                      <a:pt x="392" y="355"/>
                    </a:lnTo>
                    <a:lnTo>
                      <a:pt x="390" y="352"/>
                    </a:lnTo>
                    <a:lnTo>
                      <a:pt x="386" y="347"/>
                    </a:lnTo>
                    <a:lnTo>
                      <a:pt x="382" y="344"/>
                    </a:lnTo>
                    <a:lnTo>
                      <a:pt x="378" y="342"/>
                    </a:lnTo>
                    <a:lnTo>
                      <a:pt x="373" y="340"/>
                    </a:lnTo>
                    <a:lnTo>
                      <a:pt x="367" y="337"/>
                    </a:lnTo>
                    <a:lnTo>
                      <a:pt x="362" y="336"/>
                    </a:lnTo>
                    <a:lnTo>
                      <a:pt x="355" y="336"/>
                    </a:lnTo>
                    <a:lnTo>
                      <a:pt x="349" y="336"/>
                    </a:lnTo>
                    <a:lnTo>
                      <a:pt x="343" y="337"/>
                    </a:lnTo>
                    <a:lnTo>
                      <a:pt x="337" y="339"/>
                    </a:lnTo>
                    <a:lnTo>
                      <a:pt x="333" y="341"/>
                    </a:lnTo>
                    <a:lnTo>
                      <a:pt x="327" y="344"/>
                    </a:lnTo>
                    <a:lnTo>
                      <a:pt x="323" y="346"/>
                    </a:lnTo>
                    <a:lnTo>
                      <a:pt x="320" y="351"/>
                    </a:lnTo>
                    <a:lnTo>
                      <a:pt x="315" y="354"/>
                    </a:lnTo>
                    <a:lnTo>
                      <a:pt x="310" y="364"/>
                    </a:lnTo>
                    <a:lnTo>
                      <a:pt x="305" y="374"/>
                    </a:lnTo>
                    <a:lnTo>
                      <a:pt x="302" y="386"/>
                    </a:lnTo>
                    <a:lnTo>
                      <a:pt x="301" y="400"/>
                    </a:lnTo>
                    <a:lnTo>
                      <a:pt x="302" y="412"/>
                    </a:lnTo>
                    <a:lnTo>
                      <a:pt x="305" y="424"/>
                    </a:lnTo>
                    <a:lnTo>
                      <a:pt x="307" y="429"/>
                    </a:lnTo>
                    <a:lnTo>
                      <a:pt x="310" y="434"/>
                    </a:lnTo>
                    <a:lnTo>
                      <a:pt x="313" y="439"/>
                    </a:lnTo>
                    <a:lnTo>
                      <a:pt x="316" y="442"/>
                    </a:lnTo>
                    <a:lnTo>
                      <a:pt x="320" y="447"/>
                    </a:lnTo>
                    <a:lnTo>
                      <a:pt x="324" y="450"/>
                    </a:lnTo>
                    <a:lnTo>
                      <a:pt x="328" y="452"/>
                    </a:lnTo>
                    <a:lnTo>
                      <a:pt x="334" y="454"/>
                    </a:lnTo>
                    <a:lnTo>
                      <a:pt x="339" y="457"/>
                    </a:lnTo>
                    <a:lnTo>
                      <a:pt x="344" y="458"/>
                    </a:lnTo>
                    <a:lnTo>
                      <a:pt x="351" y="459"/>
                    </a:lnTo>
                    <a:lnTo>
                      <a:pt x="357" y="459"/>
                    </a:lnTo>
                    <a:lnTo>
                      <a:pt x="370" y="458"/>
                    </a:lnTo>
                    <a:lnTo>
                      <a:pt x="380" y="457"/>
                    </a:lnTo>
                    <a:lnTo>
                      <a:pt x="389" y="454"/>
                    </a:lnTo>
                    <a:lnTo>
                      <a:pt x="395" y="452"/>
                    </a:lnTo>
                    <a:lnTo>
                      <a:pt x="392" y="437"/>
                    </a:lnTo>
                    <a:lnTo>
                      <a:pt x="386" y="439"/>
                    </a:lnTo>
                    <a:lnTo>
                      <a:pt x="379" y="441"/>
                    </a:lnTo>
                    <a:lnTo>
                      <a:pt x="370" y="442"/>
                    </a:lnTo>
                    <a:lnTo>
                      <a:pt x="361" y="442"/>
                    </a:lnTo>
                    <a:lnTo>
                      <a:pt x="352" y="442"/>
                    </a:lnTo>
                    <a:lnTo>
                      <a:pt x="346" y="440"/>
                    </a:lnTo>
                    <a:lnTo>
                      <a:pt x="339" y="437"/>
                    </a:lnTo>
                    <a:lnTo>
                      <a:pt x="333" y="433"/>
                    </a:lnTo>
                    <a:lnTo>
                      <a:pt x="328" y="428"/>
                    </a:lnTo>
                    <a:lnTo>
                      <a:pt x="324" y="420"/>
                    </a:lnTo>
                    <a:lnTo>
                      <a:pt x="322" y="412"/>
                    </a:lnTo>
                    <a:lnTo>
                      <a:pt x="321" y="402"/>
                    </a:lnTo>
                    <a:lnTo>
                      <a:pt x="402" y="402"/>
                    </a:lnTo>
                    <a:close/>
                    <a:moveTo>
                      <a:pt x="322" y="386"/>
                    </a:moveTo>
                    <a:lnTo>
                      <a:pt x="322" y="381"/>
                    </a:lnTo>
                    <a:lnTo>
                      <a:pt x="324" y="374"/>
                    </a:lnTo>
                    <a:lnTo>
                      <a:pt x="326" y="369"/>
                    </a:lnTo>
                    <a:lnTo>
                      <a:pt x="330" y="363"/>
                    </a:lnTo>
                    <a:lnTo>
                      <a:pt x="335" y="359"/>
                    </a:lnTo>
                    <a:lnTo>
                      <a:pt x="339" y="355"/>
                    </a:lnTo>
                    <a:lnTo>
                      <a:pt x="346" y="352"/>
                    </a:lnTo>
                    <a:lnTo>
                      <a:pt x="353" y="352"/>
                    </a:lnTo>
                    <a:lnTo>
                      <a:pt x="361" y="352"/>
                    </a:lnTo>
                    <a:lnTo>
                      <a:pt x="367" y="355"/>
                    </a:lnTo>
                    <a:lnTo>
                      <a:pt x="373" y="359"/>
                    </a:lnTo>
                    <a:lnTo>
                      <a:pt x="376" y="364"/>
                    </a:lnTo>
                    <a:lnTo>
                      <a:pt x="379" y="370"/>
                    </a:lnTo>
                    <a:lnTo>
                      <a:pt x="381" y="375"/>
                    </a:lnTo>
                    <a:lnTo>
                      <a:pt x="381" y="381"/>
                    </a:lnTo>
                    <a:lnTo>
                      <a:pt x="382" y="386"/>
                    </a:lnTo>
                    <a:lnTo>
                      <a:pt x="322" y="386"/>
                    </a:lnTo>
                    <a:close/>
                    <a:moveTo>
                      <a:pt x="557" y="339"/>
                    </a:moveTo>
                    <a:lnTo>
                      <a:pt x="557" y="356"/>
                    </a:lnTo>
                    <a:lnTo>
                      <a:pt x="556" y="356"/>
                    </a:lnTo>
                    <a:lnTo>
                      <a:pt x="554" y="353"/>
                    </a:lnTo>
                    <a:lnTo>
                      <a:pt x="552" y="350"/>
                    </a:lnTo>
                    <a:lnTo>
                      <a:pt x="549" y="346"/>
                    </a:lnTo>
                    <a:lnTo>
                      <a:pt x="544" y="343"/>
                    </a:lnTo>
                    <a:lnTo>
                      <a:pt x="539" y="340"/>
                    </a:lnTo>
                    <a:lnTo>
                      <a:pt x="533" y="337"/>
                    </a:lnTo>
                    <a:lnTo>
                      <a:pt x="528" y="336"/>
                    </a:lnTo>
                    <a:lnTo>
                      <a:pt x="521" y="336"/>
                    </a:lnTo>
                    <a:lnTo>
                      <a:pt x="511" y="337"/>
                    </a:lnTo>
                    <a:lnTo>
                      <a:pt x="502" y="341"/>
                    </a:lnTo>
                    <a:lnTo>
                      <a:pt x="492" y="345"/>
                    </a:lnTo>
                    <a:lnTo>
                      <a:pt x="485" y="352"/>
                    </a:lnTo>
                    <a:lnTo>
                      <a:pt x="482" y="356"/>
                    </a:lnTo>
                    <a:lnTo>
                      <a:pt x="478" y="361"/>
                    </a:lnTo>
                    <a:lnTo>
                      <a:pt x="476" y="366"/>
                    </a:lnTo>
                    <a:lnTo>
                      <a:pt x="474" y="372"/>
                    </a:lnTo>
                    <a:lnTo>
                      <a:pt x="472" y="378"/>
                    </a:lnTo>
                    <a:lnTo>
                      <a:pt x="471" y="384"/>
                    </a:lnTo>
                    <a:lnTo>
                      <a:pt x="470" y="391"/>
                    </a:lnTo>
                    <a:lnTo>
                      <a:pt x="470" y="399"/>
                    </a:lnTo>
                    <a:lnTo>
                      <a:pt x="470" y="411"/>
                    </a:lnTo>
                    <a:lnTo>
                      <a:pt x="473" y="421"/>
                    </a:lnTo>
                    <a:lnTo>
                      <a:pt x="477" y="431"/>
                    </a:lnTo>
                    <a:lnTo>
                      <a:pt x="483" y="440"/>
                    </a:lnTo>
                    <a:lnTo>
                      <a:pt x="490" y="447"/>
                    </a:lnTo>
                    <a:lnTo>
                      <a:pt x="498" y="452"/>
                    </a:lnTo>
                    <a:lnTo>
                      <a:pt x="503" y="453"/>
                    </a:lnTo>
                    <a:lnTo>
                      <a:pt x="508" y="454"/>
                    </a:lnTo>
                    <a:lnTo>
                      <a:pt x="513" y="456"/>
                    </a:lnTo>
                    <a:lnTo>
                      <a:pt x="518" y="456"/>
                    </a:lnTo>
                    <a:lnTo>
                      <a:pt x="524" y="456"/>
                    </a:lnTo>
                    <a:lnTo>
                      <a:pt x="530" y="454"/>
                    </a:lnTo>
                    <a:lnTo>
                      <a:pt x="536" y="452"/>
                    </a:lnTo>
                    <a:lnTo>
                      <a:pt x="540" y="450"/>
                    </a:lnTo>
                    <a:lnTo>
                      <a:pt x="544" y="448"/>
                    </a:lnTo>
                    <a:lnTo>
                      <a:pt x="549" y="444"/>
                    </a:lnTo>
                    <a:lnTo>
                      <a:pt x="552" y="440"/>
                    </a:lnTo>
                    <a:lnTo>
                      <a:pt x="554" y="437"/>
                    </a:lnTo>
                    <a:lnTo>
                      <a:pt x="555" y="437"/>
                    </a:lnTo>
                    <a:lnTo>
                      <a:pt x="555" y="450"/>
                    </a:lnTo>
                    <a:lnTo>
                      <a:pt x="554" y="460"/>
                    </a:lnTo>
                    <a:lnTo>
                      <a:pt x="552" y="469"/>
                    </a:lnTo>
                    <a:lnTo>
                      <a:pt x="549" y="476"/>
                    </a:lnTo>
                    <a:lnTo>
                      <a:pt x="544" y="481"/>
                    </a:lnTo>
                    <a:lnTo>
                      <a:pt x="539" y="486"/>
                    </a:lnTo>
                    <a:lnTo>
                      <a:pt x="532" y="488"/>
                    </a:lnTo>
                    <a:lnTo>
                      <a:pt x="526" y="490"/>
                    </a:lnTo>
                    <a:lnTo>
                      <a:pt x="518" y="490"/>
                    </a:lnTo>
                    <a:lnTo>
                      <a:pt x="508" y="490"/>
                    </a:lnTo>
                    <a:lnTo>
                      <a:pt x="499" y="488"/>
                    </a:lnTo>
                    <a:lnTo>
                      <a:pt x="491" y="484"/>
                    </a:lnTo>
                    <a:lnTo>
                      <a:pt x="485" y="481"/>
                    </a:lnTo>
                    <a:lnTo>
                      <a:pt x="479" y="498"/>
                    </a:lnTo>
                    <a:lnTo>
                      <a:pt x="487" y="502"/>
                    </a:lnTo>
                    <a:lnTo>
                      <a:pt x="497" y="505"/>
                    </a:lnTo>
                    <a:lnTo>
                      <a:pt x="506" y="507"/>
                    </a:lnTo>
                    <a:lnTo>
                      <a:pt x="517" y="508"/>
                    </a:lnTo>
                    <a:lnTo>
                      <a:pt x="528" y="507"/>
                    </a:lnTo>
                    <a:lnTo>
                      <a:pt x="539" y="505"/>
                    </a:lnTo>
                    <a:lnTo>
                      <a:pt x="544" y="502"/>
                    </a:lnTo>
                    <a:lnTo>
                      <a:pt x="550" y="500"/>
                    </a:lnTo>
                    <a:lnTo>
                      <a:pt x="554" y="497"/>
                    </a:lnTo>
                    <a:lnTo>
                      <a:pt x="558" y="493"/>
                    </a:lnTo>
                    <a:lnTo>
                      <a:pt x="563" y="489"/>
                    </a:lnTo>
                    <a:lnTo>
                      <a:pt x="566" y="484"/>
                    </a:lnTo>
                    <a:lnTo>
                      <a:pt x="569" y="479"/>
                    </a:lnTo>
                    <a:lnTo>
                      <a:pt x="571" y="472"/>
                    </a:lnTo>
                    <a:lnTo>
                      <a:pt x="572" y="466"/>
                    </a:lnTo>
                    <a:lnTo>
                      <a:pt x="573" y="458"/>
                    </a:lnTo>
                    <a:lnTo>
                      <a:pt x="575" y="449"/>
                    </a:lnTo>
                    <a:lnTo>
                      <a:pt x="575" y="440"/>
                    </a:lnTo>
                    <a:lnTo>
                      <a:pt x="575" y="371"/>
                    </a:lnTo>
                    <a:lnTo>
                      <a:pt x="576" y="353"/>
                    </a:lnTo>
                    <a:lnTo>
                      <a:pt x="576" y="339"/>
                    </a:lnTo>
                    <a:lnTo>
                      <a:pt x="557" y="339"/>
                    </a:lnTo>
                    <a:close/>
                    <a:moveTo>
                      <a:pt x="554" y="406"/>
                    </a:moveTo>
                    <a:lnTo>
                      <a:pt x="554" y="412"/>
                    </a:lnTo>
                    <a:lnTo>
                      <a:pt x="553" y="418"/>
                    </a:lnTo>
                    <a:lnTo>
                      <a:pt x="551" y="423"/>
                    </a:lnTo>
                    <a:lnTo>
                      <a:pt x="549" y="427"/>
                    </a:lnTo>
                    <a:lnTo>
                      <a:pt x="545" y="431"/>
                    </a:lnTo>
                    <a:lnTo>
                      <a:pt x="541" y="434"/>
                    </a:lnTo>
                    <a:lnTo>
                      <a:pt x="538" y="437"/>
                    </a:lnTo>
                    <a:lnTo>
                      <a:pt x="533" y="438"/>
                    </a:lnTo>
                    <a:lnTo>
                      <a:pt x="529" y="439"/>
                    </a:lnTo>
                    <a:lnTo>
                      <a:pt x="524" y="440"/>
                    </a:lnTo>
                    <a:lnTo>
                      <a:pt x="516" y="439"/>
                    </a:lnTo>
                    <a:lnTo>
                      <a:pt x="510" y="437"/>
                    </a:lnTo>
                    <a:lnTo>
                      <a:pt x="503" y="432"/>
                    </a:lnTo>
                    <a:lnTo>
                      <a:pt x="499" y="428"/>
                    </a:lnTo>
                    <a:lnTo>
                      <a:pt x="495" y="421"/>
                    </a:lnTo>
                    <a:lnTo>
                      <a:pt x="492" y="414"/>
                    </a:lnTo>
                    <a:lnTo>
                      <a:pt x="491" y="405"/>
                    </a:lnTo>
                    <a:lnTo>
                      <a:pt x="490" y="398"/>
                    </a:lnTo>
                    <a:lnTo>
                      <a:pt x="491" y="388"/>
                    </a:lnTo>
                    <a:lnTo>
                      <a:pt x="492" y="379"/>
                    </a:lnTo>
                    <a:lnTo>
                      <a:pt x="496" y="371"/>
                    </a:lnTo>
                    <a:lnTo>
                      <a:pt x="500" y="365"/>
                    </a:lnTo>
                    <a:lnTo>
                      <a:pt x="504" y="360"/>
                    </a:lnTo>
                    <a:lnTo>
                      <a:pt x="511" y="356"/>
                    </a:lnTo>
                    <a:lnTo>
                      <a:pt x="517" y="354"/>
                    </a:lnTo>
                    <a:lnTo>
                      <a:pt x="524" y="353"/>
                    </a:lnTo>
                    <a:lnTo>
                      <a:pt x="529" y="353"/>
                    </a:lnTo>
                    <a:lnTo>
                      <a:pt x="535" y="354"/>
                    </a:lnTo>
                    <a:lnTo>
                      <a:pt x="539" y="356"/>
                    </a:lnTo>
                    <a:lnTo>
                      <a:pt x="543" y="360"/>
                    </a:lnTo>
                    <a:lnTo>
                      <a:pt x="546" y="363"/>
                    </a:lnTo>
                    <a:lnTo>
                      <a:pt x="550" y="366"/>
                    </a:lnTo>
                    <a:lnTo>
                      <a:pt x="552" y="371"/>
                    </a:lnTo>
                    <a:lnTo>
                      <a:pt x="553" y="375"/>
                    </a:lnTo>
                    <a:lnTo>
                      <a:pt x="554" y="380"/>
                    </a:lnTo>
                    <a:lnTo>
                      <a:pt x="554" y="385"/>
                    </a:lnTo>
                    <a:lnTo>
                      <a:pt x="554" y="406"/>
                    </a:lnTo>
                    <a:close/>
                    <a:moveTo>
                      <a:pt x="701" y="402"/>
                    </a:moveTo>
                    <a:lnTo>
                      <a:pt x="702" y="398"/>
                    </a:lnTo>
                    <a:lnTo>
                      <a:pt x="702" y="392"/>
                    </a:lnTo>
                    <a:lnTo>
                      <a:pt x="701" y="383"/>
                    </a:lnTo>
                    <a:lnTo>
                      <a:pt x="700" y="374"/>
                    </a:lnTo>
                    <a:lnTo>
                      <a:pt x="697" y="364"/>
                    </a:lnTo>
                    <a:lnTo>
                      <a:pt x="692" y="355"/>
                    </a:lnTo>
                    <a:lnTo>
                      <a:pt x="689" y="352"/>
                    </a:lnTo>
                    <a:lnTo>
                      <a:pt x="686" y="347"/>
                    </a:lnTo>
                    <a:lnTo>
                      <a:pt x="683" y="344"/>
                    </a:lnTo>
                    <a:lnTo>
                      <a:pt x="678" y="342"/>
                    </a:lnTo>
                    <a:lnTo>
                      <a:pt x="673" y="340"/>
                    </a:lnTo>
                    <a:lnTo>
                      <a:pt x="667" y="337"/>
                    </a:lnTo>
                    <a:lnTo>
                      <a:pt x="661" y="336"/>
                    </a:lnTo>
                    <a:lnTo>
                      <a:pt x="654" y="336"/>
                    </a:lnTo>
                    <a:lnTo>
                      <a:pt x="649" y="336"/>
                    </a:lnTo>
                    <a:lnTo>
                      <a:pt x="643" y="337"/>
                    </a:lnTo>
                    <a:lnTo>
                      <a:pt x="637" y="339"/>
                    </a:lnTo>
                    <a:lnTo>
                      <a:pt x="632" y="341"/>
                    </a:lnTo>
                    <a:lnTo>
                      <a:pt x="627" y="344"/>
                    </a:lnTo>
                    <a:lnTo>
                      <a:pt x="623" y="346"/>
                    </a:lnTo>
                    <a:lnTo>
                      <a:pt x="619" y="351"/>
                    </a:lnTo>
                    <a:lnTo>
                      <a:pt x="616" y="354"/>
                    </a:lnTo>
                    <a:lnTo>
                      <a:pt x="609" y="364"/>
                    </a:lnTo>
                    <a:lnTo>
                      <a:pt x="605" y="374"/>
                    </a:lnTo>
                    <a:lnTo>
                      <a:pt x="603" y="386"/>
                    </a:lnTo>
                    <a:lnTo>
                      <a:pt x="602" y="400"/>
                    </a:lnTo>
                    <a:lnTo>
                      <a:pt x="603" y="412"/>
                    </a:lnTo>
                    <a:lnTo>
                      <a:pt x="605" y="424"/>
                    </a:lnTo>
                    <a:lnTo>
                      <a:pt x="607" y="429"/>
                    </a:lnTo>
                    <a:lnTo>
                      <a:pt x="610" y="434"/>
                    </a:lnTo>
                    <a:lnTo>
                      <a:pt x="612" y="439"/>
                    </a:lnTo>
                    <a:lnTo>
                      <a:pt x="616" y="442"/>
                    </a:lnTo>
                    <a:lnTo>
                      <a:pt x="620" y="447"/>
                    </a:lnTo>
                    <a:lnTo>
                      <a:pt x="624" y="450"/>
                    </a:lnTo>
                    <a:lnTo>
                      <a:pt x="629" y="452"/>
                    </a:lnTo>
                    <a:lnTo>
                      <a:pt x="634" y="454"/>
                    </a:lnTo>
                    <a:lnTo>
                      <a:pt x="639" y="457"/>
                    </a:lnTo>
                    <a:lnTo>
                      <a:pt x="645" y="458"/>
                    </a:lnTo>
                    <a:lnTo>
                      <a:pt x="651" y="459"/>
                    </a:lnTo>
                    <a:lnTo>
                      <a:pt x="658" y="459"/>
                    </a:lnTo>
                    <a:lnTo>
                      <a:pt x="670" y="458"/>
                    </a:lnTo>
                    <a:lnTo>
                      <a:pt x="680" y="457"/>
                    </a:lnTo>
                    <a:lnTo>
                      <a:pt x="689" y="454"/>
                    </a:lnTo>
                    <a:lnTo>
                      <a:pt x="695" y="452"/>
                    </a:lnTo>
                    <a:lnTo>
                      <a:pt x="691" y="437"/>
                    </a:lnTo>
                    <a:lnTo>
                      <a:pt x="686" y="439"/>
                    </a:lnTo>
                    <a:lnTo>
                      <a:pt x="678" y="441"/>
                    </a:lnTo>
                    <a:lnTo>
                      <a:pt x="671" y="442"/>
                    </a:lnTo>
                    <a:lnTo>
                      <a:pt x="660" y="442"/>
                    </a:lnTo>
                    <a:lnTo>
                      <a:pt x="652" y="442"/>
                    </a:lnTo>
                    <a:lnTo>
                      <a:pt x="646" y="440"/>
                    </a:lnTo>
                    <a:lnTo>
                      <a:pt x="638" y="437"/>
                    </a:lnTo>
                    <a:lnTo>
                      <a:pt x="633" y="433"/>
                    </a:lnTo>
                    <a:lnTo>
                      <a:pt x="629" y="428"/>
                    </a:lnTo>
                    <a:lnTo>
                      <a:pt x="624" y="420"/>
                    </a:lnTo>
                    <a:lnTo>
                      <a:pt x="622" y="412"/>
                    </a:lnTo>
                    <a:lnTo>
                      <a:pt x="621" y="402"/>
                    </a:lnTo>
                    <a:lnTo>
                      <a:pt x="701" y="402"/>
                    </a:lnTo>
                    <a:close/>
                    <a:moveTo>
                      <a:pt x="621" y="386"/>
                    </a:moveTo>
                    <a:lnTo>
                      <a:pt x="622" y="381"/>
                    </a:lnTo>
                    <a:lnTo>
                      <a:pt x="624" y="374"/>
                    </a:lnTo>
                    <a:lnTo>
                      <a:pt x="626" y="369"/>
                    </a:lnTo>
                    <a:lnTo>
                      <a:pt x="630" y="363"/>
                    </a:lnTo>
                    <a:lnTo>
                      <a:pt x="634" y="359"/>
                    </a:lnTo>
                    <a:lnTo>
                      <a:pt x="639" y="355"/>
                    </a:lnTo>
                    <a:lnTo>
                      <a:pt x="646" y="352"/>
                    </a:lnTo>
                    <a:lnTo>
                      <a:pt x="653" y="352"/>
                    </a:lnTo>
                    <a:lnTo>
                      <a:pt x="661" y="352"/>
                    </a:lnTo>
                    <a:lnTo>
                      <a:pt x="667" y="355"/>
                    </a:lnTo>
                    <a:lnTo>
                      <a:pt x="673" y="359"/>
                    </a:lnTo>
                    <a:lnTo>
                      <a:pt x="676" y="364"/>
                    </a:lnTo>
                    <a:lnTo>
                      <a:pt x="679" y="370"/>
                    </a:lnTo>
                    <a:lnTo>
                      <a:pt x="680" y="375"/>
                    </a:lnTo>
                    <a:lnTo>
                      <a:pt x="681" y="381"/>
                    </a:lnTo>
                    <a:lnTo>
                      <a:pt x="681" y="386"/>
                    </a:lnTo>
                    <a:lnTo>
                      <a:pt x="621" y="386"/>
                    </a:lnTo>
                    <a:close/>
                    <a:moveTo>
                      <a:pt x="719" y="451"/>
                    </a:moveTo>
                    <a:lnTo>
                      <a:pt x="726" y="454"/>
                    </a:lnTo>
                    <a:lnTo>
                      <a:pt x="734" y="457"/>
                    </a:lnTo>
                    <a:lnTo>
                      <a:pt x="742" y="459"/>
                    </a:lnTo>
                    <a:lnTo>
                      <a:pt x="752" y="459"/>
                    </a:lnTo>
                    <a:lnTo>
                      <a:pt x="761" y="458"/>
                    </a:lnTo>
                    <a:lnTo>
                      <a:pt x="770" y="457"/>
                    </a:lnTo>
                    <a:lnTo>
                      <a:pt x="776" y="453"/>
                    </a:lnTo>
                    <a:lnTo>
                      <a:pt x="783" y="449"/>
                    </a:lnTo>
                    <a:lnTo>
                      <a:pt x="788" y="444"/>
                    </a:lnTo>
                    <a:lnTo>
                      <a:pt x="792" y="438"/>
                    </a:lnTo>
                    <a:lnTo>
                      <a:pt x="794" y="431"/>
                    </a:lnTo>
                    <a:lnTo>
                      <a:pt x="794" y="423"/>
                    </a:lnTo>
                    <a:lnTo>
                      <a:pt x="794" y="418"/>
                    </a:lnTo>
                    <a:lnTo>
                      <a:pt x="793" y="412"/>
                    </a:lnTo>
                    <a:lnTo>
                      <a:pt x="789" y="406"/>
                    </a:lnTo>
                    <a:lnTo>
                      <a:pt x="786" y="402"/>
                    </a:lnTo>
                    <a:lnTo>
                      <a:pt x="783" y="399"/>
                    </a:lnTo>
                    <a:lnTo>
                      <a:pt x="778" y="394"/>
                    </a:lnTo>
                    <a:lnTo>
                      <a:pt x="771" y="391"/>
                    </a:lnTo>
                    <a:lnTo>
                      <a:pt x="765" y="389"/>
                    </a:lnTo>
                    <a:lnTo>
                      <a:pt x="755" y="384"/>
                    </a:lnTo>
                    <a:lnTo>
                      <a:pt x="748" y="380"/>
                    </a:lnTo>
                    <a:lnTo>
                      <a:pt x="745" y="378"/>
                    </a:lnTo>
                    <a:lnTo>
                      <a:pt x="744" y="374"/>
                    </a:lnTo>
                    <a:lnTo>
                      <a:pt x="743" y="372"/>
                    </a:lnTo>
                    <a:lnTo>
                      <a:pt x="743" y="369"/>
                    </a:lnTo>
                    <a:lnTo>
                      <a:pt x="743" y="365"/>
                    </a:lnTo>
                    <a:lnTo>
                      <a:pt x="744" y="362"/>
                    </a:lnTo>
                    <a:lnTo>
                      <a:pt x="745" y="360"/>
                    </a:lnTo>
                    <a:lnTo>
                      <a:pt x="747" y="356"/>
                    </a:lnTo>
                    <a:lnTo>
                      <a:pt x="751" y="355"/>
                    </a:lnTo>
                    <a:lnTo>
                      <a:pt x="754" y="353"/>
                    </a:lnTo>
                    <a:lnTo>
                      <a:pt x="757" y="353"/>
                    </a:lnTo>
                    <a:lnTo>
                      <a:pt x="761" y="352"/>
                    </a:lnTo>
                    <a:lnTo>
                      <a:pt x="769" y="353"/>
                    </a:lnTo>
                    <a:lnTo>
                      <a:pt x="775" y="354"/>
                    </a:lnTo>
                    <a:lnTo>
                      <a:pt x="781" y="356"/>
                    </a:lnTo>
                    <a:lnTo>
                      <a:pt x="785" y="359"/>
                    </a:lnTo>
                    <a:lnTo>
                      <a:pt x="791" y="343"/>
                    </a:lnTo>
                    <a:lnTo>
                      <a:pt x="785" y="341"/>
                    </a:lnTo>
                    <a:lnTo>
                      <a:pt x="779" y="339"/>
                    </a:lnTo>
                    <a:lnTo>
                      <a:pt x="770" y="336"/>
                    </a:lnTo>
                    <a:lnTo>
                      <a:pt x="762" y="336"/>
                    </a:lnTo>
                    <a:lnTo>
                      <a:pt x="754" y="336"/>
                    </a:lnTo>
                    <a:lnTo>
                      <a:pt x="745" y="339"/>
                    </a:lnTo>
                    <a:lnTo>
                      <a:pt x="739" y="342"/>
                    </a:lnTo>
                    <a:lnTo>
                      <a:pt x="733" y="346"/>
                    </a:lnTo>
                    <a:lnTo>
                      <a:pt x="729" y="352"/>
                    </a:lnTo>
                    <a:lnTo>
                      <a:pt x="726" y="357"/>
                    </a:lnTo>
                    <a:lnTo>
                      <a:pt x="724" y="364"/>
                    </a:lnTo>
                    <a:lnTo>
                      <a:pt x="722" y="371"/>
                    </a:lnTo>
                    <a:lnTo>
                      <a:pt x="724" y="375"/>
                    </a:lnTo>
                    <a:lnTo>
                      <a:pt x="725" y="381"/>
                    </a:lnTo>
                    <a:lnTo>
                      <a:pt x="727" y="385"/>
                    </a:lnTo>
                    <a:lnTo>
                      <a:pt x="730" y="390"/>
                    </a:lnTo>
                    <a:lnTo>
                      <a:pt x="734" y="394"/>
                    </a:lnTo>
                    <a:lnTo>
                      <a:pt x="740" y="398"/>
                    </a:lnTo>
                    <a:lnTo>
                      <a:pt x="746" y="401"/>
                    </a:lnTo>
                    <a:lnTo>
                      <a:pt x="753" y="404"/>
                    </a:lnTo>
                    <a:lnTo>
                      <a:pt x="762" y="409"/>
                    </a:lnTo>
                    <a:lnTo>
                      <a:pt x="769" y="413"/>
                    </a:lnTo>
                    <a:lnTo>
                      <a:pt x="771" y="415"/>
                    </a:lnTo>
                    <a:lnTo>
                      <a:pt x="773" y="419"/>
                    </a:lnTo>
                    <a:lnTo>
                      <a:pt x="774" y="422"/>
                    </a:lnTo>
                    <a:lnTo>
                      <a:pt x="774" y="425"/>
                    </a:lnTo>
                    <a:lnTo>
                      <a:pt x="774" y="429"/>
                    </a:lnTo>
                    <a:lnTo>
                      <a:pt x="773" y="432"/>
                    </a:lnTo>
                    <a:lnTo>
                      <a:pt x="771" y="435"/>
                    </a:lnTo>
                    <a:lnTo>
                      <a:pt x="769" y="438"/>
                    </a:lnTo>
                    <a:lnTo>
                      <a:pt x="766" y="440"/>
                    </a:lnTo>
                    <a:lnTo>
                      <a:pt x="761" y="442"/>
                    </a:lnTo>
                    <a:lnTo>
                      <a:pt x="757" y="443"/>
                    </a:lnTo>
                    <a:lnTo>
                      <a:pt x="752" y="443"/>
                    </a:lnTo>
                    <a:lnTo>
                      <a:pt x="744" y="442"/>
                    </a:lnTo>
                    <a:lnTo>
                      <a:pt x="737" y="440"/>
                    </a:lnTo>
                    <a:lnTo>
                      <a:pt x="730" y="438"/>
                    </a:lnTo>
                    <a:lnTo>
                      <a:pt x="725" y="434"/>
                    </a:lnTo>
                    <a:lnTo>
                      <a:pt x="719" y="451"/>
                    </a:lnTo>
                    <a:close/>
                    <a:moveTo>
                      <a:pt x="825" y="311"/>
                    </a:moveTo>
                    <a:lnTo>
                      <a:pt x="825" y="339"/>
                    </a:lnTo>
                    <a:lnTo>
                      <a:pt x="808" y="339"/>
                    </a:lnTo>
                    <a:lnTo>
                      <a:pt x="808" y="355"/>
                    </a:lnTo>
                    <a:lnTo>
                      <a:pt x="825" y="355"/>
                    </a:lnTo>
                    <a:lnTo>
                      <a:pt x="825" y="419"/>
                    </a:lnTo>
                    <a:lnTo>
                      <a:pt x="826" y="429"/>
                    </a:lnTo>
                    <a:lnTo>
                      <a:pt x="827" y="438"/>
                    </a:lnTo>
                    <a:lnTo>
                      <a:pt x="829" y="444"/>
                    </a:lnTo>
                    <a:lnTo>
                      <a:pt x="834" y="450"/>
                    </a:lnTo>
                    <a:lnTo>
                      <a:pt x="838" y="453"/>
                    </a:lnTo>
                    <a:lnTo>
                      <a:pt x="843" y="457"/>
                    </a:lnTo>
                    <a:lnTo>
                      <a:pt x="849" y="459"/>
                    </a:lnTo>
                    <a:lnTo>
                      <a:pt x="856" y="459"/>
                    </a:lnTo>
                    <a:lnTo>
                      <a:pt x="867" y="458"/>
                    </a:lnTo>
                    <a:lnTo>
                      <a:pt x="875" y="456"/>
                    </a:lnTo>
                    <a:lnTo>
                      <a:pt x="874" y="440"/>
                    </a:lnTo>
                    <a:lnTo>
                      <a:pt x="868" y="441"/>
                    </a:lnTo>
                    <a:lnTo>
                      <a:pt x="862" y="441"/>
                    </a:lnTo>
                    <a:lnTo>
                      <a:pt x="857" y="441"/>
                    </a:lnTo>
                    <a:lnTo>
                      <a:pt x="854" y="440"/>
                    </a:lnTo>
                    <a:lnTo>
                      <a:pt x="851" y="438"/>
                    </a:lnTo>
                    <a:lnTo>
                      <a:pt x="849" y="435"/>
                    </a:lnTo>
                    <a:lnTo>
                      <a:pt x="848" y="432"/>
                    </a:lnTo>
                    <a:lnTo>
                      <a:pt x="847" y="429"/>
                    </a:lnTo>
                    <a:lnTo>
                      <a:pt x="846" y="423"/>
                    </a:lnTo>
                    <a:lnTo>
                      <a:pt x="846" y="419"/>
                    </a:lnTo>
                    <a:lnTo>
                      <a:pt x="846" y="355"/>
                    </a:lnTo>
                    <a:lnTo>
                      <a:pt x="876" y="355"/>
                    </a:lnTo>
                    <a:lnTo>
                      <a:pt x="876" y="339"/>
                    </a:lnTo>
                    <a:lnTo>
                      <a:pt x="846" y="339"/>
                    </a:lnTo>
                    <a:lnTo>
                      <a:pt x="846" y="305"/>
                    </a:lnTo>
                    <a:lnTo>
                      <a:pt x="825" y="311"/>
                    </a:lnTo>
                    <a:close/>
                    <a:moveTo>
                      <a:pt x="981" y="457"/>
                    </a:moveTo>
                    <a:lnTo>
                      <a:pt x="980" y="443"/>
                    </a:lnTo>
                    <a:lnTo>
                      <a:pt x="980" y="429"/>
                    </a:lnTo>
                    <a:lnTo>
                      <a:pt x="980" y="384"/>
                    </a:lnTo>
                    <a:lnTo>
                      <a:pt x="978" y="375"/>
                    </a:lnTo>
                    <a:lnTo>
                      <a:pt x="977" y="366"/>
                    </a:lnTo>
                    <a:lnTo>
                      <a:pt x="974" y="359"/>
                    </a:lnTo>
                    <a:lnTo>
                      <a:pt x="971" y="351"/>
                    </a:lnTo>
                    <a:lnTo>
                      <a:pt x="968" y="349"/>
                    </a:lnTo>
                    <a:lnTo>
                      <a:pt x="964" y="345"/>
                    </a:lnTo>
                    <a:lnTo>
                      <a:pt x="961" y="343"/>
                    </a:lnTo>
                    <a:lnTo>
                      <a:pt x="957" y="341"/>
                    </a:lnTo>
                    <a:lnTo>
                      <a:pt x="953" y="339"/>
                    </a:lnTo>
                    <a:lnTo>
                      <a:pt x="947" y="337"/>
                    </a:lnTo>
                    <a:lnTo>
                      <a:pt x="942" y="336"/>
                    </a:lnTo>
                    <a:lnTo>
                      <a:pt x="935" y="336"/>
                    </a:lnTo>
                    <a:lnTo>
                      <a:pt x="926" y="336"/>
                    </a:lnTo>
                    <a:lnTo>
                      <a:pt x="915" y="339"/>
                    </a:lnTo>
                    <a:lnTo>
                      <a:pt x="906" y="342"/>
                    </a:lnTo>
                    <a:lnTo>
                      <a:pt x="899" y="346"/>
                    </a:lnTo>
                    <a:lnTo>
                      <a:pt x="903" y="361"/>
                    </a:lnTo>
                    <a:lnTo>
                      <a:pt x="909" y="357"/>
                    </a:lnTo>
                    <a:lnTo>
                      <a:pt x="917" y="354"/>
                    </a:lnTo>
                    <a:lnTo>
                      <a:pt x="924" y="353"/>
                    </a:lnTo>
                    <a:lnTo>
                      <a:pt x="933" y="352"/>
                    </a:lnTo>
                    <a:lnTo>
                      <a:pt x="941" y="353"/>
                    </a:lnTo>
                    <a:lnTo>
                      <a:pt x="946" y="355"/>
                    </a:lnTo>
                    <a:lnTo>
                      <a:pt x="951" y="357"/>
                    </a:lnTo>
                    <a:lnTo>
                      <a:pt x="955" y="362"/>
                    </a:lnTo>
                    <a:lnTo>
                      <a:pt x="957" y="366"/>
                    </a:lnTo>
                    <a:lnTo>
                      <a:pt x="958" y="371"/>
                    </a:lnTo>
                    <a:lnTo>
                      <a:pt x="958" y="375"/>
                    </a:lnTo>
                    <a:lnTo>
                      <a:pt x="959" y="379"/>
                    </a:lnTo>
                    <a:lnTo>
                      <a:pt x="959" y="382"/>
                    </a:lnTo>
                    <a:lnTo>
                      <a:pt x="943" y="382"/>
                    </a:lnTo>
                    <a:lnTo>
                      <a:pt x="929" y="384"/>
                    </a:lnTo>
                    <a:lnTo>
                      <a:pt x="918" y="388"/>
                    </a:lnTo>
                    <a:lnTo>
                      <a:pt x="908" y="393"/>
                    </a:lnTo>
                    <a:lnTo>
                      <a:pt x="904" y="395"/>
                    </a:lnTo>
                    <a:lnTo>
                      <a:pt x="900" y="399"/>
                    </a:lnTo>
                    <a:lnTo>
                      <a:pt x="897" y="402"/>
                    </a:lnTo>
                    <a:lnTo>
                      <a:pt x="894" y="406"/>
                    </a:lnTo>
                    <a:lnTo>
                      <a:pt x="892" y="411"/>
                    </a:lnTo>
                    <a:lnTo>
                      <a:pt x="891" y="415"/>
                    </a:lnTo>
                    <a:lnTo>
                      <a:pt x="890" y="420"/>
                    </a:lnTo>
                    <a:lnTo>
                      <a:pt x="890" y="425"/>
                    </a:lnTo>
                    <a:lnTo>
                      <a:pt x="891" y="432"/>
                    </a:lnTo>
                    <a:lnTo>
                      <a:pt x="892" y="438"/>
                    </a:lnTo>
                    <a:lnTo>
                      <a:pt x="895" y="443"/>
                    </a:lnTo>
                    <a:lnTo>
                      <a:pt x="899" y="449"/>
                    </a:lnTo>
                    <a:lnTo>
                      <a:pt x="904" y="453"/>
                    </a:lnTo>
                    <a:lnTo>
                      <a:pt x="909" y="457"/>
                    </a:lnTo>
                    <a:lnTo>
                      <a:pt x="917" y="459"/>
                    </a:lnTo>
                    <a:lnTo>
                      <a:pt x="924" y="459"/>
                    </a:lnTo>
                    <a:lnTo>
                      <a:pt x="931" y="459"/>
                    </a:lnTo>
                    <a:lnTo>
                      <a:pt x="936" y="458"/>
                    </a:lnTo>
                    <a:lnTo>
                      <a:pt x="942" y="457"/>
                    </a:lnTo>
                    <a:lnTo>
                      <a:pt x="946" y="454"/>
                    </a:lnTo>
                    <a:lnTo>
                      <a:pt x="954" y="449"/>
                    </a:lnTo>
                    <a:lnTo>
                      <a:pt x="960" y="442"/>
                    </a:lnTo>
                    <a:lnTo>
                      <a:pt x="960" y="442"/>
                    </a:lnTo>
                    <a:lnTo>
                      <a:pt x="962" y="457"/>
                    </a:lnTo>
                    <a:lnTo>
                      <a:pt x="981" y="457"/>
                    </a:lnTo>
                    <a:close/>
                    <a:moveTo>
                      <a:pt x="959" y="417"/>
                    </a:moveTo>
                    <a:lnTo>
                      <a:pt x="959" y="420"/>
                    </a:lnTo>
                    <a:lnTo>
                      <a:pt x="958" y="423"/>
                    </a:lnTo>
                    <a:lnTo>
                      <a:pt x="957" y="428"/>
                    </a:lnTo>
                    <a:lnTo>
                      <a:pt x="955" y="431"/>
                    </a:lnTo>
                    <a:lnTo>
                      <a:pt x="951" y="434"/>
                    </a:lnTo>
                    <a:lnTo>
                      <a:pt x="948" y="438"/>
                    </a:lnTo>
                    <a:lnTo>
                      <a:pt x="945" y="440"/>
                    </a:lnTo>
                    <a:lnTo>
                      <a:pt x="941" y="442"/>
                    </a:lnTo>
                    <a:lnTo>
                      <a:pt x="935" y="443"/>
                    </a:lnTo>
                    <a:lnTo>
                      <a:pt x="930" y="443"/>
                    </a:lnTo>
                    <a:lnTo>
                      <a:pt x="927" y="443"/>
                    </a:lnTo>
                    <a:lnTo>
                      <a:pt x="922" y="442"/>
                    </a:lnTo>
                    <a:lnTo>
                      <a:pt x="919" y="441"/>
                    </a:lnTo>
                    <a:lnTo>
                      <a:pt x="917" y="439"/>
                    </a:lnTo>
                    <a:lnTo>
                      <a:pt x="914" y="435"/>
                    </a:lnTo>
                    <a:lnTo>
                      <a:pt x="913" y="432"/>
                    </a:lnTo>
                    <a:lnTo>
                      <a:pt x="911" y="428"/>
                    </a:lnTo>
                    <a:lnTo>
                      <a:pt x="910" y="423"/>
                    </a:lnTo>
                    <a:lnTo>
                      <a:pt x="911" y="419"/>
                    </a:lnTo>
                    <a:lnTo>
                      <a:pt x="911" y="415"/>
                    </a:lnTo>
                    <a:lnTo>
                      <a:pt x="914" y="412"/>
                    </a:lnTo>
                    <a:lnTo>
                      <a:pt x="915" y="409"/>
                    </a:lnTo>
                    <a:lnTo>
                      <a:pt x="920" y="404"/>
                    </a:lnTo>
                    <a:lnTo>
                      <a:pt x="927" y="401"/>
                    </a:lnTo>
                    <a:lnTo>
                      <a:pt x="934" y="399"/>
                    </a:lnTo>
                    <a:lnTo>
                      <a:pt x="942" y="398"/>
                    </a:lnTo>
                    <a:lnTo>
                      <a:pt x="950" y="396"/>
                    </a:lnTo>
                    <a:lnTo>
                      <a:pt x="959" y="396"/>
                    </a:lnTo>
                    <a:lnTo>
                      <a:pt x="959" y="417"/>
                    </a:lnTo>
                    <a:close/>
                    <a:moveTo>
                      <a:pt x="920" y="318"/>
                    </a:moveTo>
                    <a:lnTo>
                      <a:pt x="921" y="314"/>
                    </a:lnTo>
                    <a:lnTo>
                      <a:pt x="922" y="311"/>
                    </a:lnTo>
                    <a:lnTo>
                      <a:pt x="923" y="308"/>
                    </a:lnTo>
                    <a:lnTo>
                      <a:pt x="927" y="307"/>
                    </a:lnTo>
                    <a:lnTo>
                      <a:pt x="931" y="308"/>
                    </a:lnTo>
                    <a:lnTo>
                      <a:pt x="936" y="312"/>
                    </a:lnTo>
                    <a:lnTo>
                      <a:pt x="944" y="315"/>
                    </a:lnTo>
                    <a:lnTo>
                      <a:pt x="950" y="317"/>
                    </a:lnTo>
                    <a:lnTo>
                      <a:pt x="955" y="316"/>
                    </a:lnTo>
                    <a:lnTo>
                      <a:pt x="958" y="315"/>
                    </a:lnTo>
                    <a:lnTo>
                      <a:pt x="961" y="313"/>
                    </a:lnTo>
                    <a:lnTo>
                      <a:pt x="963" y="311"/>
                    </a:lnTo>
                    <a:lnTo>
                      <a:pt x="964" y="307"/>
                    </a:lnTo>
                    <a:lnTo>
                      <a:pt x="967" y="303"/>
                    </a:lnTo>
                    <a:lnTo>
                      <a:pt x="967" y="298"/>
                    </a:lnTo>
                    <a:lnTo>
                      <a:pt x="967" y="293"/>
                    </a:lnTo>
                    <a:lnTo>
                      <a:pt x="956" y="293"/>
                    </a:lnTo>
                    <a:lnTo>
                      <a:pt x="955" y="297"/>
                    </a:lnTo>
                    <a:lnTo>
                      <a:pt x="954" y="301"/>
                    </a:lnTo>
                    <a:lnTo>
                      <a:pt x="951" y="302"/>
                    </a:lnTo>
                    <a:lnTo>
                      <a:pt x="949" y="303"/>
                    </a:lnTo>
                    <a:lnTo>
                      <a:pt x="945" y="302"/>
                    </a:lnTo>
                    <a:lnTo>
                      <a:pt x="940" y="298"/>
                    </a:lnTo>
                    <a:lnTo>
                      <a:pt x="932" y="295"/>
                    </a:lnTo>
                    <a:lnTo>
                      <a:pt x="924" y="293"/>
                    </a:lnTo>
                    <a:lnTo>
                      <a:pt x="921" y="294"/>
                    </a:lnTo>
                    <a:lnTo>
                      <a:pt x="918" y="295"/>
                    </a:lnTo>
                    <a:lnTo>
                      <a:pt x="915" y="297"/>
                    </a:lnTo>
                    <a:lnTo>
                      <a:pt x="913" y="300"/>
                    </a:lnTo>
                    <a:lnTo>
                      <a:pt x="911" y="304"/>
                    </a:lnTo>
                    <a:lnTo>
                      <a:pt x="909" y="308"/>
                    </a:lnTo>
                    <a:lnTo>
                      <a:pt x="909" y="313"/>
                    </a:lnTo>
                    <a:lnTo>
                      <a:pt x="909" y="318"/>
                    </a:lnTo>
                    <a:lnTo>
                      <a:pt x="920" y="318"/>
                    </a:lnTo>
                    <a:close/>
                    <a:moveTo>
                      <a:pt x="1061" y="336"/>
                    </a:moveTo>
                    <a:lnTo>
                      <a:pt x="1050" y="337"/>
                    </a:lnTo>
                    <a:lnTo>
                      <a:pt x="1039" y="341"/>
                    </a:lnTo>
                    <a:lnTo>
                      <a:pt x="1034" y="343"/>
                    </a:lnTo>
                    <a:lnTo>
                      <a:pt x="1029" y="345"/>
                    </a:lnTo>
                    <a:lnTo>
                      <a:pt x="1025" y="349"/>
                    </a:lnTo>
                    <a:lnTo>
                      <a:pt x="1021" y="353"/>
                    </a:lnTo>
                    <a:lnTo>
                      <a:pt x="1017" y="356"/>
                    </a:lnTo>
                    <a:lnTo>
                      <a:pt x="1014" y="362"/>
                    </a:lnTo>
                    <a:lnTo>
                      <a:pt x="1011" y="366"/>
                    </a:lnTo>
                    <a:lnTo>
                      <a:pt x="1009" y="372"/>
                    </a:lnTo>
                    <a:lnTo>
                      <a:pt x="1007" y="379"/>
                    </a:lnTo>
                    <a:lnTo>
                      <a:pt x="1005" y="384"/>
                    </a:lnTo>
                    <a:lnTo>
                      <a:pt x="1004" y="391"/>
                    </a:lnTo>
                    <a:lnTo>
                      <a:pt x="1004" y="399"/>
                    </a:lnTo>
                    <a:lnTo>
                      <a:pt x="1004" y="405"/>
                    </a:lnTo>
                    <a:lnTo>
                      <a:pt x="1005" y="412"/>
                    </a:lnTo>
                    <a:lnTo>
                      <a:pt x="1007" y="418"/>
                    </a:lnTo>
                    <a:lnTo>
                      <a:pt x="1009" y="424"/>
                    </a:lnTo>
                    <a:lnTo>
                      <a:pt x="1011" y="429"/>
                    </a:lnTo>
                    <a:lnTo>
                      <a:pt x="1013" y="434"/>
                    </a:lnTo>
                    <a:lnTo>
                      <a:pt x="1016" y="439"/>
                    </a:lnTo>
                    <a:lnTo>
                      <a:pt x="1021" y="443"/>
                    </a:lnTo>
                    <a:lnTo>
                      <a:pt x="1024" y="447"/>
                    </a:lnTo>
                    <a:lnTo>
                      <a:pt x="1028" y="450"/>
                    </a:lnTo>
                    <a:lnTo>
                      <a:pt x="1032" y="452"/>
                    </a:lnTo>
                    <a:lnTo>
                      <a:pt x="1038" y="454"/>
                    </a:lnTo>
                    <a:lnTo>
                      <a:pt x="1048" y="458"/>
                    </a:lnTo>
                    <a:lnTo>
                      <a:pt x="1059" y="459"/>
                    </a:lnTo>
                    <a:lnTo>
                      <a:pt x="1069" y="458"/>
                    </a:lnTo>
                    <a:lnTo>
                      <a:pt x="1080" y="456"/>
                    </a:lnTo>
                    <a:lnTo>
                      <a:pt x="1089" y="451"/>
                    </a:lnTo>
                    <a:lnTo>
                      <a:pt x="1097" y="444"/>
                    </a:lnTo>
                    <a:lnTo>
                      <a:pt x="1102" y="440"/>
                    </a:lnTo>
                    <a:lnTo>
                      <a:pt x="1105" y="435"/>
                    </a:lnTo>
                    <a:lnTo>
                      <a:pt x="1108" y="431"/>
                    </a:lnTo>
                    <a:lnTo>
                      <a:pt x="1111" y="424"/>
                    </a:lnTo>
                    <a:lnTo>
                      <a:pt x="1113" y="419"/>
                    </a:lnTo>
                    <a:lnTo>
                      <a:pt x="1115" y="412"/>
                    </a:lnTo>
                    <a:lnTo>
                      <a:pt x="1116" y="404"/>
                    </a:lnTo>
                    <a:lnTo>
                      <a:pt x="1116" y="396"/>
                    </a:lnTo>
                    <a:lnTo>
                      <a:pt x="1115" y="384"/>
                    </a:lnTo>
                    <a:lnTo>
                      <a:pt x="1112" y="372"/>
                    </a:lnTo>
                    <a:lnTo>
                      <a:pt x="1110" y="366"/>
                    </a:lnTo>
                    <a:lnTo>
                      <a:pt x="1107" y="362"/>
                    </a:lnTo>
                    <a:lnTo>
                      <a:pt x="1104" y="357"/>
                    </a:lnTo>
                    <a:lnTo>
                      <a:pt x="1100" y="353"/>
                    </a:lnTo>
                    <a:lnTo>
                      <a:pt x="1097" y="349"/>
                    </a:lnTo>
                    <a:lnTo>
                      <a:pt x="1093" y="346"/>
                    </a:lnTo>
                    <a:lnTo>
                      <a:pt x="1089" y="343"/>
                    </a:lnTo>
                    <a:lnTo>
                      <a:pt x="1083" y="341"/>
                    </a:lnTo>
                    <a:lnTo>
                      <a:pt x="1078" y="339"/>
                    </a:lnTo>
                    <a:lnTo>
                      <a:pt x="1072" y="337"/>
                    </a:lnTo>
                    <a:lnTo>
                      <a:pt x="1067" y="336"/>
                    </a:lnTo>
                    <a:lnTo>
                      <a:pt x="1061" y="336"/>
                    </a:lnTo>
                    <a:close/>
                    <a:moveTo>
                      <a:pt x="1061" y="352"/>
                    </a:moveTo>
                    <a:lnTo>
                      <a:pt x="1065" y="352"/>
                    </a:lnTo>
                    <a:lnTo>
                      <a:pt x="1069" y="353"/>
                    </a:lnTo>
                    <a:lnTo>
                      <a:pt x="1072" y="354"/>
                    </a:lnTo>
                    <a:lnTo>
                      <a:pt x="1076" y="356"/>
                    </a:lnTo>
                    <a:lnTo>
                      <a:pt x="1082" y="361"/>
                    </a:lnTo>
                    <a:lnTo>
                      <a:pt x="1086" y="367"/>
                    </a:lnTo>
                    <a:lnTo>
                      <a:pt x="1091" y="374"/>
                    </a:lnTo>
                    <a:lnTo>
                      <a:pt x="1093" y="382"/>
                    </a:lnTo>
                    <a:lnTo>
                      <a:pt x="1094" y="390"/>
                    </a:lnTo>
                    <a:lnTo>
                      <a:pt x="1095" y="398"/>
                    </a:lnTo>
                    <a:lnTo>
                      <a:pt x="1094" y="406"/>
                    </a:lnTo>
                    <a:lnTo>
                      <a:pt x="1092" y="415"/>
                    </a:lnTo>
                    <a:lnTo>
                      <a:pt x="1089" y="423"/>
                    </a:lnTo>
                    <a:lnTo>
                      <a:pt x="1084" y="430"/>
                    </a:lnTo>
                    <a:lnTo>
                      <a:pt x="1080" y="435"/>
                    </a:lnTo>
                    <a:lnTo>
                      <a:pt x="1073" y="440"/>
                    </a:lnTo>
                    <a:lnTo>
                      <a:pt x="1067" y="442"/>
                    </a:lnTo>
                    <a:lnTo>
                      <a:pt x="1059" y="443"/>
                    </a:lnTo>
                    <a:lnTo>
                      <a:pt x="1053" y="442"/>
                    </a:lnTo>
                    <a:lnTo>
                      <a:pt x="1046" y="440"/>
                    </a:lnTo>
                    <a:lnTo>
                      <a:pt x="1040" y="435"/>
                    </a:lnTo>
                    <a:lnTo>
                      <a:pt x="1035" y="430"/>
                    </a:lnTo>
                    <a:lnTo>
                      <a:pt x="1031" y="423"/>
                    </a:lnTo>
                    <a:lnTo>
                      <a:pt x="1028" y="415"/>
                    </a:lnTo>
                    <a:lnTo>
                      <a:pt x="1026" y="408"/>
                    </a:lnTo>
                    <a:lnTo>
                      <a:pt x="1025" y="398"/>
                    </a:lnTo>
                    <a:lnTo>
                      <a:pt x="1026" y="390"/>
                    </a:lnTo>
                    <a:lnTo>
                      <a:pt x="1027" y="381"/>
                    </a:lnTo>
                    <a:lnTo>
                      <a:pt x="1030" y="373"/>
                    </a:lnTo>
                    <a:lnTo>
                      <a:pt x="1034" y="366"/>
                    </a:lnTo>
                    <a:lnTo>
                      <a:pt x="1039" y="361"/>
                    </a:lnTo>
                    <a:lnTo>
                      <a:pt x="1044" y="356"/>
                    </a:lnTo>
                    <a:lnTo>
                      <a:pt x="1052" y="353"/>
                    </a:lnTo>
                    <a:lnTo>
                      <a:pt x="1061" y="35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81" name="Google Shape;281;p36"/>
            <p:cNvGrpSpPr/>
            <p:nvPr/>
          </p:nvGrpSpPr>
          <p:grpSpPr>
            <a:xfrm>
              <a:off x="1087997" y="4750097"/>
              <a:ext cx="4265074" cy="667783"/>
              <a:chOff x="661988" y="4559300"/>
              <a:chExt cx="4830756" cy="785812"/>
            </a:xfrm>
          </p:grpSpPr>
          <p:sp>
            <p:nvSpPr>
              <p:cNvPr id="282" name="Google Shape;282;p36"/>
              <p:cNvSpPr/>
              <p:nvPr/>
            </p:nvSpPr>
            <p:spPr>
              <a:xfrm>
                <a:off x="661988" y="4559300"/>
                <a:ext cx="4830756" cy="785812"/>
              </a:xfrm>
              <a:custGeom>
                <a:rect b="b" l="l" r="r" t="t"/>
                <a:pathLst>
                  <a:path extrusionOk="0" h="1486" w="9131">
                    <a:moveTo>
                      <a:pt x="126" y="0"/>
                    </a:moveTo>
                    <a:lnTo>
                      <a:pt x="9006" y="0"/>
                    </a:lnTo>
                    <a:lnTo>
                      <a:pt x="9019" y="1"/>
                    </a:lnTo>
                    <a:lnTo>
                      <a:pt x="9031" y="3"/>
                    </a:lnTo>
                    <a:lnTo>
                      <a:pt x="9042" y="6"/>
                    </a:lnTo>
                    <a:lnTo>
                      <a:pt x="9054" y="11"/>
                    </a:lnTo>
                    <a:lnTo>
                      <a:pt x="9065" y="16"/>
                    </a:lnTo>
                    <a:lnTo>
                      <a:pt x="9076" y="22"/>
                    </a:lnTo>
                    <a:lnTo>
                      <a:pt x="9086" y="30"/>
                    </a:lnTo>
                    <a:lnTo>
                      <a:pt x="9094" y="39"/>
                    </a:lnTo>
                    <a:lnTo>
                      <a:pt x="9102" y="48"/>
                    </a:lnTo>
                    <a:lnTo>
                      <a:pt x="9109" y="58"/>
                    </a:lnTo>
                    <a:lnTo>
                      <a:pt x="9116" y="69"/>
                    </a:lnTo>
                    <a:lnTo>
                      <a:pt x="9121" y="80"/>
                    </a:lnTo>
                    <a:lnTo>
                      <a:pt x="9126" y="92"/>
                    </a:lnTo>
                    <a:lnTo>
                      <a:pt x="9128" y="104"/>
                    </a:lnTo>
                    <a:lnTo>
                      <a:pt x="9130" y="117"/>
                    </a:lnTo>
                    <a:lnTo>
                      <a:pt x="9131" y="130"/>
                    </a:lnTo>
                    <a:lnTo>
                      <a:pt x="9131" y="1357"/>
                    </a:lnTo>
                    <a:lnTo>
                      <a:pt x="9130" y="1370"/>
                    </a:lnTo>
                    <a:lnTo>
                      <a:pt x="9128" y="1382"/>
                    </a:lnTo>
                    <a:lnTo>
                      <a:pt x="9126" y="1395"/>
                    </a:lnTo>
                    <a:lnTo>
                      <a:pt x="9121" y="1407"/>
                    </a:lnTo>
                    <a:lnTo>
                      <a:pt x="9116" y="1418"/>
                    </a:lnTo>
                    <a:lnTo>
                      <a:pt x="9109" y="1429"/>
                    </a:lnTo>
                    <a:lnTo>
                      <a:pt x="9102" y="1439"/>
                    </a:lnTo>
                    <a:lnTo>
                      <a:pt x="9094" y="1448"/>
                    </a:lnTo>
                    <a:lnTo>
                      <a:pt x="9086" y="1456"/>
                    </a:lnTo>
                    <a:lnTo>
                      <a:pt x="9076" y="1464"/>
                    </a:lnTo>
                    <a:lnTo>
                      <a:pt x="9065" y="1470"/>
                    </a:lnTo>
                    <a:lnTo>
                      <a:pt x="9054" y="1476"/>
                    </a:lnTo>
                    <a:lnTo>
                      <a:pt x="9042" y="1480"/>
                    </a:lnTo>
                    <a:lnTo>
                      <a:pt x="9031" y="1484"/>
                    </a:lnTo>
                    <a:lnTo>
                      <a:pt x="9019" y="1486"/>
                    </a:lnTo>
                    <a:lnTo>
                      <a:pt x="9006" y="1486"/>
                    </a:lnTo>
                    <a:lnTo>
                      <a:pt x="126" y="1486"/>
                    </a:lnTo>
                    <a:lnTo>
                      <a:pt x="113" y="1486"/>
                    </a:lnTo>
                    <a:lnTo>
                      <a:pt x="100" y="1484"/>
                    </a:lnTo>
                    <a:lnTo>
                      <a:pt x="88" y="1480"/>
                    </a:lnTo>
                    <a:lnTo>
                      <a:pt x="77" y="1476"/>
                    </a:lnTo>
                    <a:lnTo>
                      <a:pt x="65" y="1470"/>
                    </a:lnTo>
                    <a:lnTo>
                      <a:pt x="56" y="1464"/>
                    </a:lnTo>
                    <a:lnTo>
                      <a:pt x="46" y="1456"/>
                    </a:lnTo>
                    <a:lnTo>
                      <a:pt x="36" y="1448"/>
                    </a:lnTo>
                    <a:lnTo>
                      <a:pt x="29" y="1439"/>
                    </a:lnTo>
                    <a:lnTo>
                      <a:pt x="21" y="1429"/>
                    </a:lnTo>
                    <a:lnTo>
                      <a:pt x="15" y="1418"/>
                    </a:lnTo>
                    <a:lnTo>
                      <a:pt x="9" y="1407"/>
                    </a:lnTo>
                    <a:lnTo>
                      <a:pt x="5" y="1395"/>
                    </a:lnTo>
                    <a:lnTo>
                      <a:pt x="2" y="1382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4"/>
                    </a:lnTo>
                    <a:lnTo>
                      <a:pt x="5" y="92"/>
                    </a:lnTo>
                    <a:lnTo>
                      <a:pt x="9" y="80"/>
                    </a:lnTo>
                    <a:lnTo>
                      <a:pt x="15" y="69"/>
                    </a:lnTo>
                    <a:lnTo>
                      <a:pt x="21" y="58"/>
                    </a:lnTo>
                    <a:lnTo>
                      <a:pt x="29" y="48"/>
                    </a:lnTo>
                    <a:lnTo>
                      <a:pt x="36" y="39"/>
                    </a:lnTo>
                    <a:lnTo>
                      <a:pt x="46" y="30"/>
                    </a:lnTo>
                    <a:lnTo>
                      <a:pt x="56" y="22"/>
                    </a:lnTo>
                    <a:lnTo>
                      <a:pt x="65" y="16"/>
                    </a:lnTo>
                    <a:lnTo>
                      <a:pt x="77" y="11"/>
                    </a:lnTo>
                    <a:lnTo>
                      <a:pt x="88" y="6"/>
                    </a:lnTo>
                    <a:lnTo>
                      <a:pt x="100" y="3"/>
                    </a:lnTo>
                    <a:lnTo>
                      <a:pt x="113" y="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882650" y="4870450"/>
                <a:ext cx="1196975" cy="403225"/>
              </a:xfrm>
              <a:custGeom>
                <a:rect b="b" l="l" r="r" t="t"/>
                <a:pathLst>
                  <a:path extrusionOk="0" h="763" w="2260">
                    <a:moveTo>
                      <a:pt x="340" y="9"/>
                    </a:moveTo>
                    <a:lnTo>
                      <a:pt x="332" y="10"/>
                    </a:lnTo>
                    <a:lnTo>
                      <a:pt x="325" y="11"/>
                    </a:lnTo>
                    <a:lnTo>
                      <a:pt x="317" y="12"/>
                    </a:lnTo>
                    <a:lnTo>
                      <a:pt x="311" y="16"/>
                    </a:lnTo>
                    <a:lnTo>
                      <a:pt x="304" y="19"/>
                    </a:lnTo>
                    <a:lnTo>
                      <a:pt x="298" y="22"/>
                    </a:lnTo>
                    <a:lnTo>
                      <a:pt x="292" y="28"/>
                    </a:lnTo>
                    <a:lnTo>
                      <a:pt x="287" y="32"/>
                    </a:lnTo>
                    <a:lnTo>
                      <a:pt x="283" y="39"/>
                    </a:lnTo>
                    <a:lnTo>
                      <a:pt x="278" y="45"/>
                    </a:lnTo>
                    <a:lnTo>
                      <a:pt x="275" y="52"/>
                    </a:lnTo>
                    <a:lnTo>
                      <a:pt x="272" y="60"/>
                    </a:lnTo>
                    <a:lnTo>
                      <a:pt x="270" y="68"/>
                    </a:lnTo>
                    <a:lnTo>
                      <a:pt x="267" y="77"/>
                    </a:lnTo>
                    <a:lnTo>
                      <a:pt x="266" y="86"/>
                    </a:lnTo>
                    <a:lnTo>
                      <a:pt x="266" y="95"/>
                    </a:lnTo>
                    <a:lnTo>
                      <a:pt x="266" y="105"/>
                    </a:lnTo>
                    <a:lnTo>
                      <a:pt x="267" y="112"/>
                    </a:lnTo>
                    <a:lnTo>
                      <a:pt x="270" y="121"/>
                    </a:lnTo>
                    <a:lnTo>
                      <a:pt x="272" y="129"/>
                    </a:lnTo>
                    <a:lnTo>
                      <a:pt x="274" y="137"/>
                    </a:lnTo>
                    <a:lnTo>
                      <a:pt x="277" y="144"/>
                    </a:lnTo>
                    <a:lnTo>
                      <a:pt x="281" y="149"/>
                    </a:lnTo>
                    <a:lnTo>
                      <a:pt x="286" y="156"/>
                    </a:lnTo>
                    <a:lnTo>
                      <a:pt x="291" y="160"/>
                    </a:lnTo>
                    <a:lnTo>
                      <a:pt x="297" y="165"/>
                    </a:lnTo>
                    <a:lnTo>
                      <a:pt x="302" y="169"/>
                    </a:lnTo>
                    <a:lnTo>
                      <a:pt x="308" y="173"/>
                    </a:lnTo>
                    <a:lnTo>
                      <a:pt x="315" y="175"/>
                    </a:lnTo>
                    <a:lnTo>
                      <a:pt x="323" y="177"/>
                    </a:lnTo>
                    <a:lnTo>
                      <a:pt x="330" y="178"/>
                    </a:lnTo>
                    <a:lnTo>
                      <a:pt x="338" y="178"/>
                    </a:lnTo>
                    <a:lnTo>
                      <a:pt x="345" y="178"/>
                    </a:lnTo>
                    <a:lnTo>
                      <a:pt x="353" y="177"/>
                    </a:lnTo>
                    <a:lnTo>
                      <a:pt x="359" y="175"/>
                    </a:lnTo>
                    <a:lnTo>
                      <a:pt x="366" y="173"/>
                    </a:lnTo>
                    <a:lnTo>
                      <a:pt x="372" y="169"/>
                    </a:lnTo>
                    <a:lnTo>
                      <a:pt x="379" y="166"/>
                    </a:lnTo>
                    <a:lnTo>
                      <a:pt x="384" y="162"/>
                    </a:lnTo>
                    <a:lnTo>
                      <a:pt x="389" y="156"/>
                    </a:lnTo>
                    <a:lnTo>
                      <a:pt x="395" y="150"/>
                    </a:lnTo>
                    <a:lnTo>
                      <a:pt x="399" y="144"/>
                    </a:lnTo>
                    <a:lnTo>
                      <a:pt x="402" y="137"/>
                    </a:lnTo>
                    <a:lnTo>
                      <a:pt x="406" y="129"/>
                    </a:lnTo>
                    <a:lnTo>
                      <a:pt x="408" y="121"/>
                    </a:lnTo>
                    <a:lnTo>
                      <a:pt x="410" y="112"/>
                    </a:lnTo>
                    <a:lnTo>
                      <a:pt x="411" y="102"/>
                    </a:lnTo>
                    <a:lnTo>
                      <a:pt x="411" y="92"/>
                    </a:lnTo>
                    <a:lnTo>
                      <a:pt x="411" y="84"/>
                    </a:lnTo>
                    <a:lnTo>
                      <a:pt x="410" y="75"/>
                    </a:lnTo>
                    <a:lnTo>
                      <a:pt x="409" y="67"/>
                    </a:lnTo>
                    <a:lnTo>
                      <a:pt x="407" y="59"/>
                    </a:lnTo>
                    <a:lnTo>
                      <a:pt x="404" y="51"/>
                    </a:lnTo>
                    <a:lnTo>
                      <a:pt x="400" y="45"/>
                    </a:lnTo>
                    <a:lnTo>
                      <a:pt x="396" y="38"/>
                    </a:lnTo>
                    <a:lnTo>
                      <a:pt x="392" y="32"/>
                    </a:lnTo>
                    <a:lnTo>
                      <a:pt x="387" y="27"/>
                    </a:lnTo>
                    <a:lnTo>
                      <a:pt x="382" y="22"/>
                    </a:lnTo>
                    <a:lnTo>
                      <a:pt x="375" y="19"/>
                    </a:lnTo>
                    <a:lnTo>
                      <a:pt x="369" y="16"/>
                    </a:lnTo>
                    <a:lnTo>
                      <a:pt x="362" y="12"/>
                    </a:lnTo>
                    <a:lnTo>
                      <a:pt x="355" y="11"/>
                    </a:lnTo>
                    <a:lnTo>
                      <a:pt x="347" y="10"/>
                    </a:lnTo>
                    <a:lnTo>
                      <a:pt x="340" y="9"/>
                    </a:lnTo>
                    <a:close/>
                    <a:moveTo>
                      <a:pt x="339" y="27"/>
                    </a:moveTo>
                    <a:lnTo>
                      <a:pt x="345" y="27"/>
                    </a:lnTo>
                    <a:lnTo>
                      <a:pt x="351" y="28"/>
                    </a:lnTo>
                    <a:lnTo>
                      <a:pt x="356" y="30"/>
                    </a:lnTo>
                    <a:lnTo>
                      <a:pt x="361" y="32"/>
                    </a:lnTo>
                    <a:lnTo>
                      <a:pt x="366" y="36"/>
                    </a:lnTo>
                    <a:lnTo>
                      <a:pt x="370" y="39"/>
                    </a:lnTo>
                    <a:lnTo>
                      <a:pt x="373" y="43"/>
                    </a:lnTo>
                    <a:lnTo>
                      <a:pt x="378" y="48"/>
                    </a:lnTo>
                    <a:lnTo>
                      <a:pt x="383" y="58"/>
                    </a:lnTo>
                    <a:lnTo>
                      <a:pt x="386" y="69"/>
                    </a:lnTo>
                    <a:lnTo>
                      <a:pt x="388" y="81"/>
                    </a:lnTo>
                    <a:lnTo>
                      <a:pt x="389" y="94"/>
                    </a:lnTo>
                    <a:lnTo>
                      <a:pt x="388" y="107"/>
                    </a:lnTo>
                    <a:lnTo>
                      <a:pt x="386" y="119"/>
                    </a:lnTo>
                    <a:lnTo>
                      <a:pt x="382" y="131"/>
                    </a:lnTo>
                    <a:lnTo>
                      <a:pt x="377" y="141"/>
                    </a:lnTo>
                    <a:lnTo>
                      <a:pt x="373" y="146"/>
                    </a:lnTo>
                    <a:lnTo>
                      <a:pt x="369" y="149"/>
                    </a:lnTo>
                    <a:lnTo>
                      <a:pt x="365" y="153"/>
                    </a:lnTo>
                    <a:lnTo>
                      <a:pt x="360" y="156"/>
                    </a:lnTo>
                    <a:lnTo>
                      <a:pt x="356" y="158"/>
                    </a:lnTo>
                    <a:lnTo>
                      <a:pt x="351" y="159"/>
                    </a:lnTo>
                    <a:lnTo>
                      <a:pt x="345" y="160"/>
                    </a:lnTo>
                    <a:lnTo>
                      <a:pt x="339" y="162"/>
                    </a:lnTo>
                    <a:lnTo>
                      <a:pt x="333" y="160"/>
                    </a:lnTo>
                    <a:lnTo>
                      <a:pt x="327" y="159"/>
                    </a:lnTo>
                    <a:lnTo>
                      <a:pt x="323" y="158"/>
                    </a:lnTo>
                    <a:lnTo>
                      <a:pt x="317" y="156"/>
                    </a:lnTo>
                    <a:lnTo>
                      <a:pt x="313" y="153"/>
                    </a:lnTo>
                    <a:lnTo>
                      <a:pt x="308" y="149"/>
                    </a:lnTo>
                    <a:lnTo>
                      <a:pt x="305" y="146"/>
                    </a:lnTo>
                    <a:lnTo>
                      <a:pt x="301" y="141"/>
                    </a:lnTo>
                    <a:lnTo>
                      <a:pt x="296" y="131"/>
                    </a:lnTo>
                    <a:lnTo>
                      <a:pt x="291" y="120"/>
                    </a:lnTo>
                    <a:lnTo>
                      <a:pt x="289" y="108"/>
                    </a:lnTo>
                    <a:lnTo>
                      <a:pt x="288" y="95"/>
                    </a:lnTo>
                    <a:lnTo>
                      <a:pt x="289" y="81"/>
                    </a:lnTo>
                    <a:lnTo>
                      <a:pt x="291" y="69"/>
                    </a:lnTo>
                    <a:lnTo>
                      <a:pt x="296" y="57"/>
                    </a:lnTo>
                    <a:lnTo>
                      <a:pt x="301" y="47"/>
                    </a:lnTo>
                    <a:lnTo>
                      <a:pt x="304" y="42"/>
                    </a:lnTo>
                    <a:lnTo>
                      <a:pt x="308" y="39"/>
                    </a:lnTo>
                    <a:lnTo>
                      <a:pt x="312" y="35"/>
                    </a:lnTo>
                    <a:lnTo>
                      <a:pt x="317" y="32"/>
                    </a:lnTo>
                    <a:lnTo>
                      <a:pt x="321" y="30"/>
                    </a:lnTo>
                    <a:lnTo>
                      <a:pt x="327" y="28"/>
                    </a:lnTo>
                    <a:lnTo>
                      <a:pt x="333" y="27"/>
                    </a:lnTo>
                    <a:lnTo>
                      <a:pt x="339" y="27"/>
                    </a:lnTo>
                    <a:close/>
                    <a:moveTo>
                      <a:pt x="464" y="176"/>
                    </a:moveTo>
                    <a:lnTo>
                      <a:pt x="464" y="75"/>
                    </a:lnTo>
                    <a:lnTo>
                      <a:pt x="491" y="75"/>
                    </a:lnTo>
                    <a:lnTo>
                      <a:pt x="491" y="58"/>
                    </a:lnTo>
                    <a:lnTo>
                      <a:pt x="464" y="58"/>
                    </a:lnTo>
                    <a:lnTo>
                      <a:pt x="464" y="51"/>
                    </a:lnTo>
                    <a:lnTo>
                      <a:pt x="464" y="45"/>
                    </a:lnTo>
                    <a:lnTo>
                      <a:pt x="465" y="39"/>
                    </a:lnTo>
                    <a:lnTo>
                      <a:pt x="466" y="33"/>
                    </a:lnTo>
                    <a:lnTo>
                      <a:pt x="468" y="28"/>
                    </a:lnTo>
                    <a:lnTo>
                      <a:pt x="472" y="23"/>
                    </a:lnTo>
                    <a:lnTo>
                      <a:pt x="475" y="20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93" y="19"/>
                    </a:lnTo>
                    <a:lnTo>
                      <a:pt x="499" y="20"/>
                    </a:lnTo>
                    <a:lnTo>
                      <a:pt x="502" y="3"/>
                    </a:lnTo>
                    <a:lnTo>
                      <a:pt x="494" y="1"/>
                    </a:lnTo>
                    <a:lnTo>
                      <a:pt x="485" y="0"/>
                    </a:lnTo>
                    <a:lnTo>
                      <a:pt x="477" y="1"/>
                    </a:lnTo>
                    <a:lnTo>
                      <a:pt x="469" y="3"/>
                    </a:lnTo>
                    <a:lnTo>
                      <a:pt x="463" y="7"/>
                    </a:lnTo>
                    <a:lnTo>
                      <a:pt x="456" y="11"/>
                    </a:lnTo>
                    <a:lnTo>
                      <a:pt x="453" y="16"/>
                    </a:lnTo>
                    <a:lnTo>
                      <a:pt x="450" y="19"/>
                    </a:lnTo>
                    <a:lnTo>
                      <a:pt x="448" y="24"/>
                    </a:lnTo>
                    <a:lnTo>
                      <a:pt x="446" y="29"/>
                    </a:lnTo>
                    <a:lnTo>
                      <a:pt x="443" y="40"/>
                    </a:lnTo>
                    <a:lnTo>
                      <a:pt x="443" y="52"/>
                    </a:lnTo>
                    <a:lnTo>
                      <a:pt x="443" y="58"/>
                    </a:lnTo>
                    <a:lnTo>
                      <a:pt x="427" y="58"/>
                    </a:lnTo>
                    <a:lnTo>
                      <a:pt x="427" y="75"/>
                    </a:lnTo>
                    <a:lnTo>
                      <a:pt x="443" y="75"/>
                    </a:lnTo>
                    <a:lnTo>
                      <a:pt x="443" y="176"/>
                    </a:lnTo>
                    <a:lnTo>
                      <a:pt x="464" y="176"/>
                    </a:lnTo>
                    <a:close/>
                    <a:moveTo>
                      <a:pt x="599" y="120"/>
                    </a:moveTo>
                    <a:lnTo>
                      <a:pt x="599" y="117"/>
                    </a:lnTo>
                    <a:lnTo>
                      <a:pt x="599" y="110"/>
                    </a:lnTo>
                    <a:lnTo>
                      <a:pt x="599" y="102"/>
                    </a:lnTo>
                    <a:lnTo>
                      <a:pt x="597" y="92"/>
                    </a:lnTo>
                    <a:lnTo>
                      <a:pt x="595" y="84"/>
                    </a:lnTo>
                    <a:lnTo>
                      <a:pt x="589" y="75"/>
                    </a:lnTo>
                    <a:lnTo>
                      <a:pt x="587" y="71"/>
                    </a:lnTo>
                    <a:lnTo>
                      <a:pt x="584" y="67"/>
                    </a:lnTo>
                    <a:lnTo>
                      <a:pt x="580" y="63"/>
                    </a:lnTo>
                    <a:lnTo>
                      <a:pt x="575" y="61"/>
                    </a:lnTo>
                    <a:lnTo>
                      <a:pt x="570" y="59"/>
                    </a:lnTo>
                    <a:lnTo>
                      <a:pt x="564" y="57"/>
                    </a:lnTo>
                    <a:lnTo>
                      <a:pt x="559" y="56"/>
                    </a:lnTo>
                    <a:lnTo>
                      <a:pt x="553" y="56"/>
                    </a:lnTo>
                    <a:lnTo>
                      <a:pt x="546" y="56"/>
                    </a:lnTo>
                    <a:lnTo>
                      <a:pt x="541" y="57"/>
                    </a:lnTo>
                    <a:lnTo>
                      <a:pt x="535" y="58"/>
                    </a:lnTo>
                    <a:lnTo>
                      <a:pt x="530" y="60"/>
                    </a:lnTo>
                    <a:lnTo>
                      <a:pt x="524" y="62"/>
                    </a:lnTo>
                    <a:lnTo>
                      <a:pt x="520" y="66"/>
                    </a:lnTo>
                    <a:lnTo>
                      <a:pt x="517" y="70"/>
                    </a:lnTo>
                    <a:lnTo>
                      <a:pt x="513" y="74"/>
                    </a:lnTo>
                    <a:lnTo>
                      <a:pt x="507" y="84"/>
                    </a:lnTo>
                    <a:lnTo>
                      <a:pt x="502" y="94"/>
                    </a:lnTo>
                    <a:lnTo>
                      <a:pt x="500" y="106"/>
                    </a:lnTo>
                    <a:lnTo>
                      <a:pt x="499" y="119"/>
                    </a:lnTo>
                    <a:lnTo>
                      <a:pt x="500" y="131"/>
                    </a:lnTo>
                    <a:lnTo>
                      <a:pt x="503" y="143"/>
                    </a:lnTo>
                    <a:lnTo>
                      <a:pt x="505" y="148"/>
                    </a:lnTo>
                    <a:lnTo>
                      <a:pt x="507" y="154"/>
                    </a:lnTo>
                    <a:lnTo>
                      <a:pt x="510" y="158"/>
                    </a:lnTo>
                    <a:lnTo>
                      <a:pt x="514" y="162"/>
                    </a:lnTo>
                    <a:lnTo>
                      <a:pt x="517" y="166"/>
                    </a:lnTo>
                    <a:lnTo>
                      <a:pt x="521" y="168"/>
                    </a:lnTo>
                    <a:lnTo>
                      <a:pt x="527" y="172"/>
                    </a:lnTo>
                    <a:lnTo>
                      <a:pt x="531" y="174"/>
                    </a:lnTo>
                    <a:lnTo>
                      <a:pt x="536" y="176"/>
                    </a:lnTo>
                    <a:lnTo>
                      <a:pt x="542" y="177"/>
                    </a:lnTo>
                    <a:lnTo>
                      <a:pt x="548" y="178"/>
                    </a:lnTo>
                    <a:lnTo>
                      <a:pt x="555" y="178"/>
                    </a:lnTo>
                    <a:lnTo>
                      <a:pt x="568" y="177"/>
                    </a:lnTo>
                    <a:lnTo>
                      <a:pt x="577" y="176"/>
                    </a:lnTo>
                    <a:lnTo>
                      <a:pt x="586" y="174"/>
                    </a:lnTo>
                    <a:lnTo>
                      <a:pt x="593" y="170"/>
                    </a:lnTo>
                    <a:lnTo>
                      <a:pt x="589" y="156"/>
                    </a:lnTo>
                    <a:lnTo>
                      <a:pt x="583" y="158"/>
                    </a:lnTo>
                    <a:lnTo>
                      <a:pt x="576" y="159"/>
                    </a:lnTo>
                    <a:lnTo>
                      <a:pt x="568" y="162"/>
                    </a:lnTo>
                    <a:lnTo>
                      <a:pt x="558" y="162"/>
                    </a:lnTo>
                    <a:lnTo>
                      <a:pt x="550" y="162"/>
                    </a:lnTo>
                    <a:lnTo>
                      <a:pt x="543" y="159"/>
                    </a:lnTo>
                    <a:lnTo>
                      <a:pt x="536" y="156"/>
                    </a:lnTo>
                    <a:lnTo>
                      <a:pt x="530" y="151"/>
                    </a:lnTo>
                    <a:lnTo>
                      <a:pt x="526" y="146"/>
                    </a:lnTo>
                    <a:lnTo>
                      <a:pt x="522" y="139"/>
                    </a:lnTo>
                    <a:lnTo>
                      <a:pt x="519" y="130"/>
                    </a:lnTo>
                    <a:lnTo>
                      <a:pt x="518" y="120"/>
                    </a:lnTo>
                    <a:lnTo>
                      <a:pt x="599" y="120"/>
                    </a:lnTo>
                    <a:close/>
                    <a:moveTo>
                      <a:pt x="519" y="106"/>
                    </a:moveTo>
                    <a:lnTo>
                      <a:pt x="519" y="99"/>
                    </a:lnTo>
                    <a:lnTo>
                      <a:pt x="521" y="94"/>
                    </a:lnTo>
                    <a:lnTo>
                      <a:pt x="523" y="88"/>
                    </a:lnTo>
                    <a:lnTo>
                      <a:pt x="528" y="82"/>
                    </a:lnTo>
                    <a:lnTo>
                      <a:pt x="532" y="78"/>
                    </a:lnTo>
                    <a:lnTo>
                      <a:pt x="536" y="74"/>
                    </a:lnTo>
                    <a:lnTo>
                      <a:pt x="543" y="71"/>
                    </a:lnTo>
                    <a:lnTo>
                      <a:pt x="550" y="70"/>
                    </a:lnTo>
                    <a:lnTo>
                      <a:pt x="558" y="71"/>
                    </a:lnTo>
                    <a:lnTo>
                      <a:pt x="564" y="75"/>
                    </a:lnTo>
                    <a:lnTo>
                      <a:pt x="570" y="78"/>
                    </a:lnTo>
                    <a:lnTo>
                      <a:pt x="574" y="82"/>
                    </a:lnTo>
                    <a:lnTo>
                      <a:pt x="576" y="88"/>
                    </a:lnTo>
                    <a:lnTo>
                      <a:pt x="578" y="95"/>
                    </a:lnTo>
                    <a:lnTo>
                      <a:pt x="578" y="100"/>
                    </a:lnTo>
                    <a:lnTo>
                      <a:pt x="580" y="106"/>
                    </a:lnTo>
                    <a:lnTo>
                      <a:pt x="519" y="106"/>
                    </a:lnTo>
                    <a:close/>
                    <a:moveTo>
                      <a:pt x="625" y="176"/>
                    </a:moveTo>
                    <a:lnTo>
                      <a:pt x="645" y="176"/>
                    </a:lnTo>
                    <a:lnTo>
                      <a:pt x="645" y="112"/>
                    </a:lnTo>
                    <a:lnTo>
                      <a:pt x="645" y="108"/>
                    </a:lnTo>
                    <a:lnTo>
                      <a:pt x="647" y="102"/>
                    </a:lnTo>
                    <a:lnTo>
                      <a:pt x="648" y="97"/>
                    </a:lnTo>
                    <a:lnTo>
                      <a:pt x="650" y="92"/>
                    </a:lnTo>
                    <a:lnTo>
                      <a:pt x="653" y="87"/>
                    </a:lnTo>
                    <a:lnTo>
                      <a:pt x="656" y="84"/>
                    </a:lnTo>
                    <a:lnTo>
                      <a:pt x="659" y="80"/>
                    </a:lnTo>
                    <a:lnTo>
                      <a:pt x="664" y="78"/>
                    </a:lnTo>
                    <a:lnTo>
                      <a:pt x="669" y="76"/>
                    </a:lnTo>
                    <a:lnTo>
                      <a:pt x="675" y="76"/>
                    </a:lnTo>
                    <a:lnTo>
                      <a:pt x="678" y="76"/>
                    </a:lnTo>
                    <a:lnTo>
                      <a:pt x="681" y="76"/>
                    </a:lnTo>
                    <a:lnTo>
                      <a:pt x="681" y="56"/>
                    </a:lnTo>
                    <a:lnTo>
                      <a:pt x="679" y="56"/>
                    </a:lnTo>
                    <a:lnTo>
                      <a:pt x="676" y="56"/>
                    </a:lnTo>
                    <a:lnTo>
                      <a:pt x="670" y="56"/>
                    </a:lnTo>
                    <a:lnTo>
                      <a:pt x="665" y="57"/>
                    </a:lnTo>
                    <a:lnTo>
                      <a:pt x="661" y="59"/>
                    </a:lnTo>
                    <a:lnTo>
                      <a:pt x="656" y="62"/>
                    </a:lnTo>
                    <a:lnTo>
                      <a:pt x="652" y="66"/>
                    </a:lnTo>
                    <a:lnTo>
                      <a:pt x="649" y="70"/>
                    </a:lnTo>
                    <a:lnTo>
                      <a:pt x="647" y="76"/>
                    </a:lnTo>
                    <a:lnTo>
                      <a:pt x="644" y="81"/>
                    </a:lnTo>
                    <a:lnTo>
                      <a:pt x="643" y="81"/>
                    </a:lnTo>
                    <a:lnTo>
                      <a:pt x="642" y="58"/>
                    </a:lnTo>
                    <a:lnTo>
                      <a:pt x="624" y="58"/>
                    </a:lnTo>
                    <a:lnTo>
                      <a:pt x="625" y="67"/>
                    </a:lnTo>
                    <a:lnTo>
                      <a:pt x="625" y="76"/>
                    </a:lnTo>
                    <a:lnTo>
                      <a:pt x="625" y="85"/>
                    </a:lnTo>
                    <a:lnTo>
                      <a:pt x="625" y="95"/>
                    </a:lnTo>
                    <a:lnTo>
                      <a:pt x="625" y="176"/>
                    </a:lnTo>
                    <a:close/>
                    <a:moveTo>
                      <a:pt x="791" y="120"/>
                    </a:moveTo>
                    <a:lnTo>
                      <a:pt x="792" y="117"/>
                    </a:lnTo>
                    <a:lnTo>
                      <a:pt x="792" y="110"/>
                    </a:lnTo>
                    <a:lnTo>
                      <a:pt x="791" y="102"/>
                    </a:lnTo>
                    <a:lnTo>
                      <a:pt x="790" y="92"/>
                    </a:lnTo>
                    <a:lnTo>
                      <a:pt x="787" y="84"/>
                    </a:lnTo>
                    <a:lnTo>
                      <a:pt x="783" y="75"/>
                    </a:lnTo>
                    <a:lnTo>
                      <a:pt x="779" y="71"/>
                    </a:lnTo>
                    <a:lnTo>
                      <a:pt x="776" y="67"/>
                    </a:lnTo>
                    <a:lnTo>
                      <a:pt x="773" y="63"/>
                    </a:lnTo>
                    <a:lnTo>
                      <a:pt x="769" y="61"/>
                    </a:lnTo>
                    <a:lnTo>
                      <a:pt x="763" y="59"/>
                    </a:lnTo>
                    <a:lnTo>
                      <a:pt x="758" y="57"/>
                    </a:lnTo>
                    <a:lnTo>
                      <a:pt x="751" y="56"/>
                    </a:lnTo>
                    <a:lnTo>
                      <a:pt x="745" y="56"/>
                    </a:lnTo>
                    <a:lnTo>
                      <a:pt x="739" y="56"/>
                    </a:lnTo>
                    <a:lnTo>
                      <a:pt x="733" y="57"/>
                    </a:lnTo>
                    <a:lnTo>
                      <a:pt x="728" y="58"/>
                    </a:lnTo>
                    <a:lnTo>
                      <a:pt x="722" y="60"/>
                    </a:lnTo>
                    <a:lnTo>
                      <a:pt x="718" y="62"/>
                    </a:lnTo>
                    <a:lnTo>
                      <a:pt x="713" y="66"/>
                    </a:lnTo>
                    <a:lnTo>
                      <a:pt x="709" y="70"/>
                    </a:lnTo>
                    <a:lnTo>
                      <a:pt x="706" y="74"/>
                    </a:lnTo>
                    <a:lnTo>
                      <a:pt x="699" y="84"/>
                    </a:lnTo>
                    <a:lnTo>
                      <a:pt x="695" y="94"/>
                    </a:lnTo>
                    <a:lnTo>
                      <a:pt x="692" y="106"/>
                    </a:lnTo>
                    <a:lnTo>
                      <a:pt x="692" y="119"/>
                    </a:lnTo>
                    <a:lnTo>
                      <a:pt x="693" y="131"/>
                    </a:lnTo>
                    <a:lnTo>
                      <a:pt x="695" y="143"/>
                    </a:lnTo>
                    <a:lnTo>
                      <a:pt x="697" y="148"/>
                    </a:lnTo>
                    <a:lnTo>
                      <a:pt x="699" y="154"/>
                    </a:lnTo>
                    <a:lnTo>
                      <a:pt x="703" y="158"/>
                    </a:lnTo>
                    <a:lnTo>
                      <a:pt x="706" y="162"/>
                    </a:lnTo>
                    <a:lnTo>
                      <a:pt x="710" y="166"/>
                    </a:lnTo>
                    <a:lnTo>
                      <a:pt x="715" y="168"/>
                    </a:lnTo>
                    <a:lnTo>
                      <a:pt x="719" y="172"/>
                    </a:lnTo>
                    <a:lnTo>
                      <a:pt x="724" y="174"/>
                    </a:lnTo>
                    <a:lnTo>
                      <a:pt x="730" y="176"/>
                    </a:lnTo>
                    <a:lnTo>
                      <a:pt x="735" y="177"/>
                    </a:lnTo>
                    <a:lnTo>
                      <a:pt x="742" y="178"/>
                    </a:lnTo>
                    <a:lnTo>
                      <a:pt x="748" y="178"/>
                    </a:lnTo>
                    <a:lnTo>
                      <a:pt x="760" y="177"/>
                    </a:lnTo>
                    <a:lnTo>
                      <a:pt x="771" y="176"/>
                    </a:lnTo>
                    <a:lnTo>
                      <a:pt x="779" y="174"/>
                    </a:lnTo>
                    <a:lnTo>
                      <a:pt x="786" y="170"/>
                    </a:lnTo>
                    <a:lnTo>
                      <a:pt x="782" y="156"/>
                    </a:lnTo>
                    <a:lnTo>
                      <a:pt x="776" y="158"/>
                    </a:lnTo>
                    <a:lnTo>
                      <a:pt x="769" y="159"/>
                    </a:lnTo>
                    <a:lnTo>
                      <a:pt x="761" y="162"/>
                    </a:lnTo>
                    <a:lnTo>
                      <a:pt x="750" y="162"/>
                    </a:lnTo>
                    <a:lnTo>
                      <a:pt x="743" y="162"/>
                    </a:lnTo>
                    <a:lnTo>
                      <a:pt x="735" y="159"/>
                    </a:lnTo>
                    <a:lnTo>
                      <a:pt x="729" y="156"/>
                    </a:lnTo>
                    <a:lnTo>
                      <a:pt x="723" y="151"/>
                    </a:lnTo>
                    <a:lnTo>
                      <a:pt x="719" y="146"/>
                    </a:lnTo>
                    <a:lnTo>
                      <a:pt x="715" y="139"/>
                    </a:lnTo>
                    <a:lnTo>
                      <a:pt x="712" y="130"/>
                    </a:lnTo>
                    <a:lnTo>
                      <a:pt x="711" y="120"/>
                    </a:lnTo>
                    <a:lnTo>
                      <a:pt x="791" y="120"/>
                    </a:lnTo>
                    <a:close/>
                    <a:moveTo>
                      <a:pt x="711" y="106"/>
                    </a:moveTo>
                    <a:lnTo>
                      <a:pt x="712" y="99"/>
                    </a:lnTo>
                    <a:lnTo>
                      <a:pt x="715" y="94"/>
                    </a:lnTo>
                    <a:lnTo>
                      <a:pt x="717" y="88"/>
                    </a:lnTo>
                    <a:lnTo>
                      <a:pt x="720" y="82"/>
                    </a:lnTo>
                    <a:lnTo>
                      <a:pt x="724" y="78"/>
                    </a:lnTo>
                    <a:lnTo>
                      <a:pt x="730" y="74"/>
                    </a:lnTo>
                    <a:lnTo>
                      <a:pt x="736" y="71"/>
                    </a:lnTo>
                    <a:lnTo>
                      <a:pt x="744" y="70"/>
                    </a:lnTo>
                    <a:lnTo>
                      <a:pt x="751" y="71"/>
                    </a:lnTo>
                    <a:lnTo>
                      <a:pt x="758" y="75"/>
                    </a:lnTo>
                    <a:lnTo>
                      <a:pt x="763" y="78"/>
                    </a:lnTo>
                    <a:lnTo>
                      <a:pt x="766" y="82"/>
                    </a:lnTo>
                    <a:lnTo>
                      <a:pt x="770" y="88"/>
                    </a:lnTo>
                    <a:lnTo>
                      <a:pt x="771" y="95"/>
                    </a:lnTo>
                    <a:lnTo>
                      <a:pt x="772" y="100"/>
                    </a:lnTo>
                    <a:lnTo>
                      <a:pt x="772" y="106"/>
                    </a:lnTo>
                    <a:lnTo>
                      <a:pt x="711" y="106"/>
                    </a:lnTo>
                    <a:close/>
                    <a:moveTo>
                      <a:pt x="896" y="155"/>
                    </a:moveTo>
                    <a:lnTo>
                      <a:pt x="891" y="157"/>
                    </a:lnTo>
                    <a:lnTo>
                      <a:pt x="885" y="159"/>
                    </a:lnTo>
                    <a:lnTo>
                      <a:pt x="879" y="160"/>
                    </a:lnTo>
                    <a:lnTo>
                      <a:pt x="870" y="162"/>
                    </a:lnTo>
                    <a:lnTo>
                      <a:pt x="861" y="160"/>
                    </a:lnTo>
                    <a:lnTo>
                      <a:pt x="855" y="158"/>
                    </a:lnTo>
                    <a:lnTo>
                      <a:pt x="847" y="155"/>
                    </a:lnTo>
                    <a:lnTo>
                      <a:pt x="842" y="149"/>
                    </a:lnTo>
                    <a:lnTo>
                      <a:pt x="837" y="143"/>
                    </a:lnTo>
                    <a:lnTo>
                      <a:pt x="833" y="136"/>
                    </a:lnTo>
                    <a:lnTo>
                      <a:pt x="831" y="127"/>
                    </a:lnTo>
                    <a:lnTo>
                      <a:pt x="830" y="117"/>
                    </a:lnTo>
                    <a:lnTo>
                      <a:pt x="831" y="108"/>
                    </a:lnTo>
                    <a:lnTo>
                      <a:pt x="833" y="100"/>
                    </a:lnTo>
                    <a:lnTo>
                      <a:pt x="837" y="92"/>
                    </a:lnTo>
                    <a:lnTo>
                      <a:pt x="841" y="86"/>
                    </a:lnTo>
                    <a:lnTo>
                      <a:pt x="846" y="80"/>
                    </a:lnTo>
                    <a:lnTo>
                      <a:pt x="854" y="76"/>
                    </a:lnTo>
                    <a:lnTo>
                      <a:pt x="861" y="74"/>
                    </a:lnTo>
                    <a:lnTo>
                      <a:pt x="871" y="72"/>
                    </a:lnTo>
                    <a:lnTo>
                      <a:pt x="879" y="74"/>
                    </a:lnTo>
                    <a:lnTo>
                      <a:pt x="885" y="75"/>
                    </a:lnTo>
                    <a:lnTo>
                      <a:pt x="891" y="76"/>
                    </a:lnTo>
                    <a:lnTo>
                      <a:pt x="895" y="78"/>
                    </a:lnTo>
                    <a:lnTo>
                      <a:pt x="899" y="61"/>
                    </a:lnTo>
                    <a:lnTo>
                      <a:pt x="895" y="59"/>
                    </a:lnTo>
                    <a:lnTo>
                      <a:pt x="887" y="58"/>
                    </a:lnTo>
                    <a:lnTo>
                      <a:pt x="880" y="56"/>
                    </a:lnTo>
                    <a:lnTo>
                      <a:pt x="871" y="56"/>
                    </a:lnTo>
                    <a:lnTo>
                      <a:pt x="864" y="56"/>
                    </a:lnTo>
                    <a:lnTo>
                      <a:pt x="857" y="57"/>
                    </a:lnTo>
                    <a:lnTo>
                      <a:pt x="852" y="58"/>
                    </a:lnTo>
                    <a:lnTo>
                      <a:pt x="845" y="60"/>
                    </a:lnTo>
                    <a:lnTo>
                      <a:pt x="840" y="62"/>
                    </a:lnTo>
                    <a:lnTo>
                      <a:pt x="836" y="66"/>
                    </a:lnTo>
                    <a:lnTo>
                      <a:pt x="830" y="69"/>
                    </a:lnTo>
                    <a:lnTo>
                      <a:pt x="826" y="74"/>
                    </a:lnTo>
                    <a:lnTo>
                      <a:pt x="823" y="78"/>
                    </a:lnTo>
                    <a:lnTo>
                      <a:pt x="819" y="82"/>
                    </a:lnTo>
                    <a:lnTo>
                      <a:pt x="816" y="88"/>
                    </a:lnTo>
                    <a:lnTo>
                      <a:pt x="814" y="94"/>
                    </a:lnTo>
                    <a:lnTo>
                      <a:pt x="812" y="99"/>
                    </a:lnTo>
                    <a:lnTo>
                      <a:pt x="811" y="105"/>
                    </a:lnTo>
                    <a:lnTo>
                      <a:pt x="810" y="111"/>
                    </a:lnTo>
                    <a:lnTo>
                      <a:pt x="810" y="118"/>
                    </a:lnTo>
                    <a:lnTo>
                      <a:pt x="811" y="131"/>
                    </a:lnTo>
                    <a:lnTo>
                      <a:pt x="814" y="143"/>
                    </a:lnTo>
                    <a:lnTo>
                      <a:pt x="816" y="148"/>
                    </a:lnTo>
                    <a:lnTo>
                      <a:pt x="818" y="153"/>
                    </a:lnTo>
                    <a:lnTo>
                      <a:pt x="821" y="157"/>
                    </a:lnTo>
                    <a:lnTo>
                      <a:pt x="825" y="162"/>
                    </a:lnTo>
                    <a:lnTo>
                      <a:pt x="829" y="165"/>
                    </a:lnTo>
                    <a:lnTo>
                      <a:pt x="833" y="168"/>
                    </a:lnTo>
                    <a:lnTo>
                      <a:pt x="838" y="172"/>
                    </a:lnTo>
                    <a:lnTo>
                      <a:pt x="843" y="174"/>
                    </a:lnTo>
                    <a:lnTo>
                      <a:pt x="848" y="176"/>
                    </a:lnTo>
                    <a:lnTo>
                      <a:pt x="854" y="177"/>
                    </a:lnTo>
                    <a:lnTo>
                      <a:pt x="860" y="178"/>
                    </a:lnTo>
                    <a:lnTo>
                      <a:pt x="867" y="178"/>
                    </a:lnTo>
                    <a:lnTo>
                      <a:pt x="878" y="177"/>
                    </a:lnTo>
                    <a:lnTo>
                      <a:pt x="886" y="176"/>
                    </a:lnTo>
                    <a:lnTo>
                      <a:pt x="894" y="174"/>
                    </a:lnTo>
                    <a:lnTo>
                      <a:pt x="899" y="172"/>
                    </a:lnTo>
                    <a:lnTo>
                      <a:pt x="896" y="155"/>
                    </a:lnTo>
                    <a:close/>
                    <a:moveTo>
                      <a:pt x="1014" y="120"/>
                    </a:moveTo>
                    <a:lnTo>
                      <a:pt x="1014" y="117"/>
                    </a:lnTo>
                    <a:lnTo>
                      <a:pt x="1015" y="110"/>
                    </a:lnTo>
                    <a:lnTo>
                      <a:pt x="1014" y="102"/>
                    </a:lnTo>
                    <a:lnTo>
                      <a:pt x="1013" y="92"/>
                    </a:lnTo>
                    <a:lnTo>
                      <a:pt x="1009" y="84"/>
                    </a:lnTo>
                    <a:lnTo>
                      <a:pt x="1005" y="75"/>
                    </a:lnTo>
                    <a:lnTo>
                      <a:pt x="1002" y="71"/>
                    </a:lnTo>
                    <a:lnTo>
                      <a:pt x="999" y="67"/>
                    </a:lnTo>
                    <a:lnTo>
                      <a:pt x="994" y="63"/>
                    </a:lnTo>
                    <a:lnTo>
                      <a:pt x="990" y="61"/>
                    </a:lnTo>
                    <a:lnTo>
                      <a:pt x="986" y="59"/>
                    </a:lnTo>
                    <a:lnTo>
                      <a:pt x="980" y="57"/>
                    </a:lnTo>
                    <a:lnTo>
                      <a:pt x="974" y="56"/>
                    </a:lnTo>
                    <a:lnTo>
                      <a:pt x="967" y="56"/>
                    </a:lnTo>
                    <a:lnTo>
                      <a:pt x="961" y="56"/>
                    </a:lnTo>
                    <a:lnTo>
                      <a:pt x="955" y="57"/>
                    </a:lnTo>
                    <a:lnTo>
                      <a:pt x="950" y="58"/>
                    </a:lnTo>
                    <a:lnTo>
                      <a:pt x="945" y="60"/>
                    </a:lnTo>
                    <a:lnTo>
                      <a:pt x="940" y="62"/>
                    </a:lnTo>
                    <a:lnTo>
                      <a:pt x="936" y="66"/>
                    </a:lnTo>
                    <a:lnTo>
                      <a:pt x="932" y="70"/>
                    </a:lnTo>
                    <a:lnTo>
                      <a:pt x="928" y="74"/>
                    </a:lnTo>
                    <a:lnTo>
                      <a:pt x="922" y="84"/>
                    </a:lnTo>
                    <a:lnTo>
                      <a:pt x="918" y="94"/>
                    </a:lnTo>
                    <a:lnTo>
                      <a:pt x="914" y="106"/>
                    </a:lnTo>
                    <a:lnTo>
                      <a:pt x="913" y="119"/>
                    </a:lnTo>
                    <a:lnTo>
                      <a:pt x="914" y="131"/>
                    </a:lnTo>
                    <a:lnTo>
                      <a:pt x="918" y="143"/>
                    </a:lnTo>
                    <a:lnTo>
                      <a:pt x="920" y="148"/>
                    </a:lnTo>
                    <a:lnTo>
                      <a:pt x="922" y="154"/>
                    </a:lnTo>
                    <a:lnTo>
                      <a:pt x="925" y="158"/>
                    </a:lnTo>
                    <a:lnTo>
                      <a:pt x="928" y="162"/>
                    </a:lnTo>
                    <a:lnTo>
                      <a:pt x="933" y="166"/>
                    </a:lnTo>
                    <a:lnTo>
                      <a:pt x="937" y="168"/>
                    </a:lnTo>
                    <a:lnTo>
                      <a:pt x="941" y="172"/>
                    </a:lnTo>
                    <a:lnTo>
                      <a:pt x="947" y="174"/>
                    </a:lnTo>
                    <a:lnTo>
                      <a:pt x="952" y="176"/>
                    </a:lnTo>
                    <a:lnTo>
                      <a:pt x="958" y="177"/>
                    </a:lnTo>
                    <a:lnTo>
                      <a:pt x="963" y="178"/>
                    </a:lnTo>
                    <a:lnTo>
                      <a:pt x="969" y="178"/>
                    </a:lnTo>
                    <a:lnTo>
                      <a:pt x="982" y="177"/>
                    </a:lnTo>
                    <a:lnTo>
                      <a:pt x="993" y="176"/>
                    </a:lnTo>
                    <a:lnTo>
                      <a:pt x="1002" y="174"/>
                    </a:lnTo>
                    <a:lnTo>
                      <a:pt x="1008" y="170"/>
                    </a:lnTo>
                    <a:lnTo>
                      <a:pt x="1004" y="156"/>
                    </a:lnTo>
                    <a:lnTo>
                      <a:pt x="999" y="158"/>
                    </a:lnTo>
                    <a:lnTo>
                      <a:pt x="991" y="159"/>
                    </a:lnTo>
                    <a:lnTo>
                      <a:pt x="982" y="162"/>
                    </a:lnTo>
                    <a:lnTo>
                      <a:pt x="973" y="162"/>
                    </a:lnTo>
                    <a:lnTo>
                      <a:pt x="965" y="162"/>
                    </a:lnTo>
                    <a:lnTo>
                      <a:pt x="958" y="159"/>
                    </a:lnTo>
                    <a:lnTo>
                      <a:pt x="951" y="156"/>
                    </a:lnTo>
                    <a:lnTo>
                      <a:pt x="946" y="151"/>
                    </a:lnTo>
                    <a:lnTo>
                      <a:pt x="940" y="146"/>
                    </a:lnTo>
                    <a:lnTo>
                      <a:pt x="937" y="139"/>
                    </a:lnTo>
                    <a:lnTo>
                      <a:pt x="935" y="130"/>
                    </a:lnTo>
                    <a:lnTo>
                      <a:pt x="934" y="120"/>
                    </a:lnTo>
                    <a:lnTo>
                      <a:pt x="1014" y="120"/>
                    </a:lnTo>
                    <a:close/>
                    <a:moveTo>
                      <a:pt x="934" y="106"/>
                    </a:moveTo>
                    <a:lnTo>
                      <a:pt x="935" y="99"/>
                    </a:lnTo>
                    <a:lnTo>
                      <a:pt x="937" y="94"/>
                    </a:lnTo>
                    <a:lnTo>
                      <a:pt x="939" y="88"/>
                    </a:lnTo>
                    <a:lnTo>
                      <a:pt x="942" y="82"/>
                    </a:lnTo>
                    <a:lnTo>
                      <a:pt x="947" y="78"/>
                    </a:lnTo>
                    <a:lnTo>
                      <a:pt x="952" y="74"/>
                    </a:lnTo>
                    <a:lnTo>
                      <a:pt x="959" y="71"/>
                    </a:lnTo>
                    <a:lnTo>
                      <a:pt x="965" y="70"/>
                    </a:lnTo>
                    <a:lnTo>
                      <a:pt x="974" y="71"/>
                    </a:lnTo>
                    <a:lnTo>
                      <a:pt x="980" y="75"/>
                    </a:lnTo>
                    <a:lnTo>
                      <a:pt x="985" y="78"/>
                    </a:lnTo>
                    <a:lnTo>
                      <a:pt x="989" y="82"/>
                    </a:lnTo>
                    <a:lnTo>
                      <a:pt x="991" y="88"/>
                    </a:lnTo>
                    <a:lnTo>
                      <a:pt x="993" y="95"/>
                    </a:lnTo>
                    <a:lnTo>
                      <a:pt x="994" y="100"/>
                    </a:lnTo>
                    <a:lnTo>
                      <a:pt x="994" y="106"/>
                    </a:lnTo>
                    <a:lnTo>
                      <a:pt x="934" y="106"/>
                    </a:lnTo>
                    <a:close/>
                    <a:moveTo>
                      <a:pt x="1040" y="176"/>
                    </a:moveTo>
                    <a:lnTo>
                      <a:pt x="1060" y="176"/>
                    </a:lnTo>
                    <a:lnTo>
                      <a:pt x="1060" y="112"/>
                    </a:lnTo>
                    <a:lnTo>
                      <a:pt x="1061" y="108"/>
                    </a:lnTo>
                    <a:lnTo>
                      <a:pt x="1061" y="102"/>
                    </a:lnTo>
                    <a:lnTo>
                      <a:pt x="1063" y="97"/>
                    </a:lnTo>
                    <a:lnTo>
                      <a:pt x="1066" y="92"/>
                    </a:lnTo>
                    <a:lnTo>
                      <a:pt x="1068" y="87"/>
                    </a:lnTo>
                    <a:lnTo>
                      <a:pt x="1071" y="84"/>
                    </a:lnTo>
                    <a:lnTo>
                      <a:pt x="1075" y="80"/>
                    </a:lnTo>
                    <a:lnTo>
                      <a:pt x="1080" y="78"/>
                    </a:lnTo>
                    <a:lnTo>
                      <a:pt x="1084" y="76"/>
                    </a:lnTo>
                    <a:lnTo>
                      <a:pt x="1089" y="76"/>
                    </a:lnTo>
                    <a:lnTo>
                      <a:pt x="1094" y="76"/>
                    </a:lnTo>
                    <a:lnTo>
                      <a:pt x="1097" y="76"/>
                    </a:lnTo>
                    <a:lnTo>
                      <a:pt x="1097" y="56"/>
                    </a:lnTo>
                    <a:lnTo>
                      <a:pt x="1094" y="56"/>
                    </a:lnTo>
                    <a:lnTo>
                      <a:pt x="1090" y="56"/>
                    </a:lnTo>
                    <a:lnTo>
                      <a:pt x="1085" y="56"/>
                    </a:lnTo>
                    <a:lnTo>
                      <a:pt x="1081" y="57"/>
                    </a:lnTo>
                    <a:lnTo>
                      <a:pt x="1076" y="59"/>
                    </a:lnTo>
                    <a:lnTo>
                      <a:pt x="1072" y="62"/>
                    </a:lnTo>
                    <a:lnTo>
                      <a:pt x="1068" y="66"/>
                    </a:lnTo>
                    <a:lnTo>
                      <a:pt x="1064" y="70"/>
                    </a:lnTo>
                    <a:lnTo>
                      <a:pt x="1061" y="76"/>
                    </a:lnTo>
                    <a:lnTo>
                      <a:pt x="1059" y="81"/>
                    </a:lnTo>
                    <a:lnTo>
                      <a:pt x="1058" y="81"/>
                    </a:lnTo>
                    <a:lnTo>
                      <a:pt x="1057" y="58"/>
                    </a:lnTo>
                    <a:lnTo>
                      <a:pt x="1040" y="58"/>
                    </a:lnTo>
                    <a:lnTo>
                      <a:pt x="1040" y="67"/>
                    </a:lnTo>
                    <a:lnTo>
                      <a:pt x="1040" y="76"/>
                    </a:lnTo>
                    <a:lnTo>
                      <a:pt x="1040" y="85"/>
                    </a:lnTo>
                    <a:lnTo>
                      <a:pt x="1040" y="95"/>
                    </a:lnTo>
                    <a:lnTo>
                      <a:pt x="1040" y="176"/>
                    </a:lnTo>
                    <a:close/>
                    <a:moveTo>
                      <a:pt x="1160" y="170"/>
                    </a:moveTo>
                    <a:lnTo>
                      <a:pt x="1166" y="174"/>
                    </a:lnTo>
                    <a:lnTo>
                      <a:pt x="1174" y="176"/>
                    </a:lnTo>
                    <a:lnTo>
                      <a:pt x="1182" y="177"/>
                    </a:lnTo>
                    <a:lnTo>
                      <a:pt x="1191" y="178"/>
                    </a:lnTo>
                    <a:lnTo>
                      <a:pt x="1201" y="177"/>
                    </a:lnTo>
                    <a:lnTo>
                      <a:pt x="1209" y="176"/>
                    </a:lnTo>
                    <a:lnTo>
                      <a:pt x="1217" y="173"/>
                    </a:lnTo>
                    <a:lnTo>
                      <a:pt x="1223" y="168"/>
                    </a:lnTo>
                    <a:lnTo>
                      <a:pt x="1228" y="163"/>
                    </a:lnTo>
                    <a:lnTo>
                      <a:pt x="1231" y="157"/>
                    </a:lnTo>
                    <a:lnTo>
                      <a:pt x="1233" y="150"/>
                    </a:lnTo>
                    <a:lnTo>
                      <a:pt x="1234" y="143"/>
                    </a:lnTo>
                    <a:lnTo>
                      <a:pt x="1233" y="137"/>
                    </a:lnTo>
                    <a:lnTo>
                      <a:pt x="1232" y="131"/>
                    </a:lnTo>
                    <a:lnTo>
                      <a:pt x="1230" y="126"/>
                    </a:lnTo>
                    <a:lnTo>
                      <a:pt x="1226" y="121"/>
                    </a:lnTo>
                    <a:lnTo>
                      <a:pt x="1222" y="117"/>
                    </a:lnTo>
                    <a:lnTo>
                      <a:pt x="1217" y="114"/>
                    </a:lnTo>
                    <a:lnTo>
                      <a:pt x="1211" y="110"/>
                    </a:lnTo>
                    <a:lnTo>
                      <a:pt x="1204" y="107"/>
                    </a:lnTo>
                    <a:lnTo>
                      <a:pt x="1194" y="104"/>
                    </a:lnTo>
                    <a:lnTo>
                      <a:pt x="1188" y="99"/>
                    </a:lnTo>
                    <a:lnTo>
                      <a:pt x="1185" y="97"/>
                    </a:lnTo>
                    <a:lnTo>
                      <a:pt x="1183" y="94"/>
                    </a:lnTo>
                    <a:lnTo>
                      <a:pt x="1182" y="91"/>
                    </a:lnTo>
                    <a:lnTo>
                      <a:pt x="1182" y="87"/>
                    </a:lnTo>
                    <a:lnTo>
                      <a:pt x="1182" y="85"/>
                    </a:lnTo>
                    <a:lnTo>
                      <a:pt x="1183" y="81"/>
                    </a:lnTo>
                    <a:lnTo>
                      <a:pt x="1185" y="78"/>
                    </a:lnTo>
                    <a:lnTo>
                      <a:pt x="1188" y="76"/>
                    </a:lnTo>
                    <a:lnTo>
                      <a:pt x="1190" y="75"/>
                    </a:lnTo>
                    <a:lnTo>
                      <a:pt x="1193" y="72"/>
                    </a:lnTo>
                    <a:lnTo>
                      <a:pt x="1197" y="71"/>
                    </a:lnTo>
                    <a:lnTo>
                      <a:pt x="1202" y="71"/>
                    </a:lnTo>
                    <a:lnTo>
                      <a:pt x="1209" y="72"/>
                    </a:lnTo>
                    <a:lnTo>
                      <a:pt x="1216" y="74"/>
                    </a:lnTo>
                    <a:lnTo>
                      <a:pt x="1221" y="76"/>
                    </a:lnTo>
                    <a:lnTo>
                      <a:pt x="1224" y="78"/>
                    </a:lnTo>
                    <a:lnTo>
                      <a:pt x="1230" y="62"/>
                    </a:lnTo>
                    <a:lnTo>
                      <a:pt x="1224" y="60"/>
                    </a:lnTo>
                    <a:lnTo>
                      <a:pt x="1218" y="58"/>
                    </a:lnTo>
                    <a:lnTo>
                      <a:pt x="1210" y="56"/>
                    </a:lnTo>
                    <a:lnTo>
                      <a:pt x="1202" y="56"/>
                    </a:lnTo>
                    <a:lnTo>
                      <a:pt x="1193" y="56"/>
                    </a:lnTo>
                    <a:lnTo>
                      <a:pt x="1185" y="58"/>
                    </a:lnTo>
                    <a:lnTo>
                      <a:pt x="1179" y="61"/>
                    </a:lnTo>
                    <a:lnTo>
                      <a:pt x="1174" y="66"/>
                    </a:lnTo>
                    <a:lnTo>
                      <a:pt x="1168" y="70"/>
                    </a:lnTo>
                    <a:lnTo>
                      <a:pt x="1165" y="77"/>
                    </a:lnTo>
                    <a:lnTo>
                      <a:pt x="1163" y="82"/>
                    </a:lnTo>
                    <a:lnTo>
                      <a:pt x="1163" y="90"/>
                    </a:lnTo>
                    <a:lnTo>
                      <a:pt x="1163" y="95"/>
                    </a:lnTo>
                    <a:lnTo>
                      <a:pt x="1164" y="100"/>
                    </a:lnTo>
                    <a:lnTo>
                      <a:pt x="1167" y="105"/>
                    </a:lnTo>
                    <a:lnTo>
                      <a:pt x="1170" y="109"/>
                    </a:lnTo>
                    <a:lnTo>
                      <a:pt x="1175" y="112"/>
                    </a:lnTo>
                    <a:lnTo>
                      <a:pt x="1179" y="117"/>
                    </a:lnTo>
                    <a:lnTo>
                      <a:pt x="1185" y="120"/>
                    </a:lnTo>
                    <a:lnTo>
                      <a:pt x="1193" y="124"/>
                    </a:lnTo>
                    <a:lnTo>
                      <a:pt x="1203" y="128"/>
                    </a:lnTo>
                    <a:lnTo>
                      <a:pt x="1209" y="133"/>
                    </a:lnTo>
                    <a:lnTo>
                      <a:pt x="1211" y="135"/>
                    </a:lnTo>
                    <a:lnTo>
                      <a:pt x="1212" y="138"/>
                    </a:lnTo>
                    <a:lnTo>
                      <a:pt x="1214" y="141"/>
                    </a:lnTo>
                    <a:lnTo>
                      <a:pt x="1214" y="145"/>
                    </a:lnTo>
                    <a:lnTo>
                      <a:pt x="1214" y="148"/>
                    </a:lnTo>
                    <a:lnTo>
                      <a:pt x="1212" y="151"/>
                    </a:lnTo>
                    <a:lnTo>
                      <a:pt x="1211" y="155"/>
                    </a:lnTo>
                    <a:lnTo>
                      <a:pt x="1208" y="157"/>
                    </a:lnTo>
                    <a:lnTo>
                      <a:pt x="1205" y="159"/>
                    </a:lnTo>
                    <a:lnTo>
                      <a:pt x="1202" y="162"/>
                    </a:lnTo>
                    <a:lnTo>
                      <a:pt x="1197" y="162"/>
                    </a:lnTo>
                    <a:lnTo>
                      <a:pt x="1192" y="163"/>
                    </a:lnTo>
                    <a:lnTo>
                      <a:pt x="1184" y="162"/>
                    </a:lnTo>
                    <a:lnTo>
                      <a:pt x="1177" y="159"/>
                    </a:lnTo>
                    <a:lnTo>
                      <a:pt x="1170" y="157"/>
                    </a:lnTo>
                    <a:lnTo>
                      <a:pt x="1165" y="154"/>
                    </a:lnTo>
                    <a:lnTo>
                      <a:pt x="1160" y="170"/>
                    </a:lnTo>
                    <a:close/>
                    <a:moveTo>
                      <a:pt x="1309" y="56"/>
                    </a:moveTo>
                    <a:lnTo>
                      <a:pt x="1298" y="57"/>
                    </a:lnTo>
                    <a:lnTo>
                      <a:pt x="1287" y="59"/>
                    </a:lnTo>
                    <a:lnTo>
                      <a:pt x="1282" y="62"/>
                    </a:lnTo>
                    <a:lnTo>
                      <a:pt x="1277" y="65"/>
                    </a:lnTo>
                    <a:lnTo>
                      <a:pt x="1273" y="68"/>
                    </a:lnTo>
                    <a:lnTo>
                      <a:pt x="1269" y="71"/>
                    </a:lnTo>
                    <a:lnTo>
                      <a:pt x="1265" y="76"/>
                    </a:lnTo>
                    <a:lnTo>
                      <a:pt x="1262" y="80"/>
                    </a:lnTo>
                    <a:lnTo>
                      <a:pt x="1259" y="86"/>
                    </a:lnTo>
                    <a:lnTo>
                      <a:pt x="1257" y="91"/>
                    </a:lnTo>
                    <a:lnTo>
                      <a:pt x="1255" y="97"/>
                    </a:lnTo>
                    <a:lnTo>
                      <a:pt x="1253" y="104"/>
                    </a:lnTo>
                    <a:lnTo>
                      <a:pt x="1252" y="110"/>
                    </a:lnTo>
                    <a:lnTo>
                      <a:pt x="1252" y="118"/>
                    </a:lnTo>
                    <a:lnTo>
                      <a:pt x="1252" y="125"/>
                    </a:lnTo>
                    <a:lnTo>
                      <a:pt x="1253" y="131"/>
                    </a:lnTo>
                    <a:lnTo>
                      <a:pt x="1255" y="137"/>
                    </a:lnTo>
                    <a:lnTo>
                      <a:pt x="1257" y="143"/>
                    </a:lnTo>
                    <a:lnTo>
                      <a:pt x="1259" y="148"/>
                    </a:lnTo>
                    <a:lnTo>
                      <a:pt x="1261" y="154"/>
                    </a:lnTo>
                    <a:lnTo>
                      <a:pt x="1264" y="158"/>
                    </a:lnTo>
                    <a:lnTo>
                      <a:pt x="1269" y="162"/>
                    </a:lnTo>
                    <a:lnTo>
                      <a:pt x="1272" y="166"/>
                    </a:lnTo>
                    <a:lnTo>
                      <a:pt x="1276" y="169"/>
                    </a:lnTo>
                    <a:lnTo>
                      <a:pt x="1280" y="172"/>
                    </a:lnTo>
                    <a:lnTo>
                      <a:pt x="1286" y="174"/>
                    </a:lnTo>
                    <a:lnTo>
                      <a:pt x="1296" y="177"/>
                    </a:lnTo>
                    <a:lnTo>
                      <a:pt x="1307" y="178"/>
                    </a:lnTo>
                    <a:lnTo>
                      <a:pt x="1317" y="177"/>
                    </a:lnTo>
                    <a:lnTo>
                      <a:pt x="1328" y="175"/>
                    </a:lnTo>
                    <a:lnTo>
                      <a:pt x="1337" y="170"/>
                    </a:lnTo>
                    <a:lnTo>
                      <a:pt x="1345" y="164"/>
                    </a:lnTo>
                    <a:lnTo>
                      <a:pt x="1350" y="159"/>
                    </a:lnTo>
                    <a:lnTo>
                      <a:pt x="1353" y="155"/>
                    </a:lnTo>
                    <a:lnTo>
                      <a:pt x="1356" y="149"/>
                    </a:lnTo>
                    <a:lnTo>
                      <a:pt x="1359" y="144"/>
                    </a:lnTo>
                    <a:lnTo>
                      <a:pt x="1361" y="138"/>
                    </a:lnTo>
                    <a:lnTo>
                      <a:pt x="1363" y="131"/>
                    </a:lnTo>
                    <a:lnTo>
                      <a:pt x="1364" y="124"/>
                    </a:lnTo>
                    <a:lnTo>
                      <a:pt x="1364" y="116"/>
                    </a:lnTo>
                    <a:lnTo>
                      <a:pt x="1363" y="102"/>
                    </a:lnTo>
                    <a:lnTo>
                      <a:pt x="1360" y="91"/>
                    </a:lnTo>
                    <a:lnTo>
                      <a:pt x="1358" y="86"/>
                    </a:lnTo>
                    <a:lnTo>
                      <a:pt x="1355" y="81"/>
                    </a:lnTo>
                    <a:lnTo>
                      <a:pt x="1352" y="77"/>
                    </a:lnTo>
                    <a:lnTo>
                      <a:pt x="1349" y="72"/>
                    </a:lnTo>
                    <a:lnTo>
                      <a:pt x="1345" y="68"/>
                    </a:lnTo>
                    <a:lnTo>
                      <a:pt x="1341" y="65"/>
                    </a:lnTo>
                    <a:lnTo>
                      <a:pt x="1337" y="62"/>
                    </a:lnTo>
                    <a:lnTo>
                      <a:pt x="1331" y="60"/>
                    </a:lnTo>
                    <a:lnTo>
                      <a:pt x="1326" y="58"/>
                    </a:lnTo>
                    <a:lnTo>
                      <a:pt x="1320" y="57"/>
                    </a:lnTo>
                    <a:lnTo>
                      <a:pt x="1315" y="56"/>
                    </a:lnTo>
                    <a:lnTo>
                      <a:pt x="1309" y="56"/>
                    </a:lnTo>
                    <a:close/>
                    <a:moveTo>
                      <a:pt x="1309" y="71"/>
                    </a:moveTo>
                    <a:lnTo>
                      <a:pt x="1313" y="71"/>
                    </a:lnTo>
                    <a:lnTo>
                      <a:pt x="1317" y="72"/>
                    </a:lnTo>
                    <a:lnTo>
                      <a:pt x="1320" y="74"/>
                    </a:lnTo>
                    <a:lnTo>
                      <a:pt x="1324" y="76"/>
                    </a:lnTo>
                    <a:lnTo>
                      <a:pt x="1330" y="80"/>
                    </a:lnTo>
                    <a:lnTo>
                      <a:pt x="1334" y="87"/>
                    </a:lnTo>
                    <a:lnTo>
                      <a:pt x="1339" y="94"/>
                    </a:lnTo>
                    <a:lnTo>
                      <a:pt x="1341" y="101"/>
                    </a:lnTo>
                    <a:lnTo>
                      <a:pt x="1342" y="109"/>
                    </a:lnTo>
                    <a:lnTo>
                      <a:pt x="1343" y="117"/>
                    </a:lnTo>
                    <a:lnTo>
                      <a:pt x="1342" y="126"/>
                    </a:lnTo>
                    <a:lnTo>
                      <a:pt x="1340" y="135"/>
                    </a:lnTo>
                    <a:lnTo>
                      <a:pt x="1337" y="143"/>
                    </a:lnTo>
                    <a:lnTo>
                      <a:pt x="1332" y="149"/>
                    </a:lnTo>
                    <a:lnTo>
                      <a:pt x="1328" y="155"/>
                    </a:lnTo>
                    <a:lnTo>
                      <a:pt x="1322" y="159"/>
                    </a:lnTo>
                    <a:lnTo>
                      <a:pt x="1315" y="162"/>
                    </a:lnTo>
                    <a:lnTo>
                      <a:pt x="1307" y="163"/>
                    </a:lnTo>
                    <a:lnTo>
                      <a:pt x="1301" y="162"/>
                    </a:lnTo>
                    <a:lnTo>
                      <a:pt x="1295" y="159"/>
                    </a:lnTo>
                    <a:lnTo>
                      <a:pt x="1288" y="155"/>
                    </a:lnTo>
                    <a:lnTo>
                      <a:pt x="1283" y="149"/>
                    </a:lnTo>
                    <a:lnTo>
                      <a:pt x="1279" y="143"/>
                    </a:lnTo>
                    <a:lnTo>
                      <a:pt x="1276" y="135"/>
                    </a:lnTo>
                    <a:lnTo>
                      <a:pt x="1274" y="127"/>
                    </a:lnTo>
                    <a:lnTo>
                      <a:pt x="1273" y="117"/>
                    </a:lnTo>
                    <a:lnTo>
                      <a:pt x="1274" y="109"/>
                    </a:lnTo>
                    <a:lnTo>
                      <a:pt x="1275" y="100"/>
                    </a:lnTo>
                    <a:lnTo>
                      <a:pt x="1278" y="92"/>
                    </a:lnTo>
                    <a:lnTo>
                      <a:pt x="1282" y="86"/>
                    </a:lnTo>
                    <a:lnTo>
                      <a:pt x="1287" y="80"/>
                    </a:lnTo>
                    <a:lnTo>
                      <a:pt x="1292" y="76"/>
                    </a:lnTo>
                    <a:lnTo>
                      <a:pt x="1300" y="72"/>
                    </a:lnTo>
                    <a:lnTo>
                      <a:pt x="1309" y="71"/>
                    </a:lnTo>
                    <a:close/>
                    <a:moveTo>
                      <a:pt x="1390" y="176"/>
                    </a:moveTo>
                    <a:lnTo>
                      <a:pt x="1411" y="176"/>
                    </a:lnTo>
                    <a:lnTo>
                      <a:pt x="1411" y="3"/>
                    </a:lnTo>
                    <a:lnTo>
                      <a:pt x="1390" y="3"/>
                    </a:lnTo>
                    <a:lnTo>
                      <a:pt x="1390" y="176"/>
                    </a:lnTo>
                    <a:close/>
                    <a:moveTo>
                      <a:pt x="1541" y="58"/>
                    </a:moveTo>
                    <a:lnTo>
                      <a:pt x="1520" y="58"/>
                    </a:lnTo>
                    <a:lnTo>
                      <a:pt x="1520" y="130"/>
                    </a:lnTo>
                    <a:lnTo>
                      <a:pt x="1520" y="136"/>
                    </a:lnTo>
                    <a:lnTo>
                      <a:pt x="1518" y="141"/>
                    </a:lnTo>
                    <a:lnTo>
                      <a:pt x="1515" y="148"/>
                    </a:lnTo>
                    <a:lnTo>
                      <a:pt x="1508" y="155"/>
                    </a:lnTo>
                    <a:lnTo>
                      <a:pt x="1505" y="157"/>
                    </a:lnTo>
                    <a:lnTo>
                      <a:pt x="1501" y="159"/>
                    </a:lnTo>
                    <a:lnTo>
                      <a:pt x="1496" y="160"/>
                    </a:lnTo>
                    <a:lnTo>
                      <a:pt x="1491" y="160"/>
                    </a:lnTo>
                    <a:lnTo>
                      <a:pt x="1485" y="160"/>
                    </a:lnTo>
                    <a:lnTo>
                      <a:pt x="1479" y="158"/>
                    </a:lnTo>
                    <a:lnTo>
                      <a:pt x="1475" y="155"/>
                    </a:lnTo>
                    <a:lnTo>
                      <a:pt x="1472" y="150"/>
                    </a:lnTo>
                    <a:lnTo>
                      <a:pt x="1468" y="145"/>
                    </a:lnTo>
                    <a:lnTo>
                      <a:pt x="1467" y="138"/>
                    </a:lnTo>
                    <a:lnTo>
                      <a:pt x="1466" y="131"/>
                    </a:lnTo>
                    <a:lnTo>
                      <a:pt x="1466" y="124"/>
                    </a:lnTo>
                    <a:lnTo>
                      <a:pt x="1466" y="58"/>
                    </a:lnTo>
                    <a:lnTo>
                      <a:pt x="1445" y="58"/>
                    </a:lnTo>
                    <a:lnTo>
                      <a:pt x="1445" y="127"/>
                    </a:lnTo>
                    <a:lnTo>
                      <a:pt x="1446" y="140"/>
                    </a:lnTo>
                    <a:lnTo>
                      <a:pt x="1449" y="153"/>
                    </a:lnTo>
                    <a:lnTo>
                      <a:pt x="1452" y="162"/>
                    </a:lnTo>
                    <a:lnTo>
                      <a:pt x="1458" y="168"/>
                    </a:lnTo>
                    <a:lnTo>
                      <a:pt x="1464" y="173"/>
                    </a:lnTo>
                    <a:lnTo>
                      <a:pt x="1471" y="176"/>
                    </a:lnTo>
                    <a:lnTo>
                      <a:pt x="1477" y="178"/>
                    </a:lnTo>
                    <a:lnTo>
                      <a:pt x="1485" y="178"/>
                    </a:lnTo>
                    <a:lnTo>
                      <a:pt x="1491" y="178"/>
                    </a:lnTo>
                    <a:lnTo>
                      <a:pt x="1498" y="176"/>
                    </a:lnTo>
                    <a:lnTo>
                      <a:pt x="1504" y="174"/>
                    </a:lnTo>
                    <a:lnTo>
                      <a:pt x="1508" y="172"/>
                    </a:lnTo>
                    <a:lnTo>
                      <a:pt x="1517" y="164"/>
                    </a:lnTo>
                    <a:lnTo>
                      <a:pt x="1522" y="156"/>
                    </a:lnTo>
                    <a:lnTo>
                      <a:pt x="1522" y="156"/>
                    </a:lnTo>
                    <a:lnTo>
                      <a:pt x="1523" y="176"/>
                    </a:lnTo>
                    <a:lnTo>
                      <a:pt x="1542" y="176"/>
                    </a:lnTo>
                    <a:lnTo>
                      <a:pt x="1542" y="160"/>
                    </a:lnTo>
                    <a:lnTo>
                      <a:pt x="1541" y="144"/>
                    </a:lnTo>
                    <a:lnTo>
                      <a:pt x="1541" y="58"/>
                    </a:lnTo>
                    <a:close/>
                    <a:moveTo>
                      <a:pt x="1653" y="155"/>
                    </a:moveTo>
                    <a:lnTo>
                      <a:pt x="1649" y="157"/>
                    </a:lnTo>
                    <a:lnTo>
                      <a:pt x="1643" y="159"/>
                    </a:lnTo>
                    <a:lnTo>
                      <a:pt x="1636" y="160"/>
                    </a:lnTo>
                    <a:lnTo>
                      <a:pt x="1628" y="162"/>
                    </a:lnTo>
                    <a:lnTo>
                      <a:pt x="1620" y="160"/>
                    </a:lnTo>
                    <a:lnTo>
                      <a:pt x="1612" y="158"/>
                    </a:lnTo>
                    <a:lnTo>
                      <a:pt x="1606" y="155"/>
                    </a:lnTo>
                    <a:lnTo>
                      <a:pt x="1600" y="149"/>
                    </a:lnTo>
                    <a:lnTo>
                      <a:pt x="1595" y="143"/>
                    </a:lnTo>
                    <a:lnTo>
                      <a:pt x="1592" y="136"/>
                    </a:lnTo>
                    <a:lnTo>
                      <a:pt x="1589" y="127"/>
                    </a:lnTo>
                    <a:lnTo>
                      <a:pt x="1588" y="117"/>
                    </a:lnTo>
                    <a:lnTo>
                      <a:pt x="1589" y="108"/>
                    </a:lnTo>
                    <a:lnTo>
                      <a:pt x="1590" y="100"/>
                    </a:lnTo>
                    <a:lnTo>
                      <a:pt x="1594" y="92"/>
                    </a:lnTo>
                    <a:lnTo>
                      <a:pt x="1599" y="86"/>
                    </a:lnTo>
                    <a:lnTo>
                      <a:pt x="1604" y="80"/>
                    </a:lnTo>
                    <a:lnTo>
                      <a:pt x="1611" y="76"/>
                    </a:lnTo>
                    <a:lnTo>
                      <a:pt x="1620" y="74"/>
                    </a:lnTo>
                    <a:lnTo>
                      <a:pt x="1628" y="72"/>
                    </a:lnTo>
                    <a:lnTo>
                      <a:pt x="1637" y="74"/>
                    </a:lnTo>
                    <a:lnTo>
                      <a:pt x="1643" y="75"/>
                    </a:lnTo>
                    <a:lnTo>
                      <a:pt x="1649" y="76"/>
                    </a:lnTo>
                    <a:lnTo>
                      <a:pt x="1653" y="78"/>
                    </a:lnTo>
                    <a:lnTo>
                      <a:pt x="1657" y="61"/>
                    </a:lnTo>
                    <a:lnTo>
                      <a:pt x="1652" y="59"/>
                    </a:lnTo>
                    <a:lnTo>
                      <a:pt x="1646" y="58"/>
                    </a:lnTo>
                    <a:lnTo>
                      <a:pt x="1638" y="56"/>
                    </a:lnTo>
                    <a:lnTo>
                      <a:pt x="1628" y="56"/>
                    </a:lnTo>
                    <a:lnTo>
                      <a:pt x="1622" y="56"/>
                    </a:lnTo>
                    <a:lnTo>
                      <a:pt x="1615" y="57"/>
                    </a:lnTo>
                    <a:lnTo>
                      <a:pt x="1609" y="58"/>
                    </a:lnTo>
                    <a:lnTo>
                      <a:pt x="1603" y="60"/>
                    </a:lnTo>
                    <a:lnTo>
                      <a:pt x="1598" y="62"/>
                    </a:lnTo>
                    <a:lnTo>
                      <a:pt x="1593" y="66"/>
                    </a:lnTo>
                    <a:lnTo>
                      <a:pt x="1588" y="69"/>
                    </a:lnTo>
                    <a:lnTo>
                      <a:pt x="1584" y="74"/>
                    </a:lnTo>
                    <a:lnTo>
                      <a:pt x="1581" y="78"/>
                    </a:lnTo>
                    <a:lnTo>
                      <a:pt x="1576" y="82"/>
                    </a:lnTo>
                    <a:lnTo>
                      <a:pt x="1574" y="88"/>
                    </a:lnTo>
                    <a:lnTo>
                      <a:pt x="1572" y="94"/>
                    </a:lnTo>
                    <a:lnTo>
                      <a:pt x="1570" y="99"/>
                    </a:lnTo>
                    <a:lnTo>
                      <a:pt x="1569" y="105"/>
                    </a:lnTo>
                    <a:lnTo>
                      <a:pt x="1568" y="111"/>
                    </a:lnTo>
                    <a:lnTo>
                      <a:pt x="1568" y="118"/>
                    </a:lnTo>
                    <a:lnTo>
                      <a:pt x="1568" y="130"/>
                    </a:lnTo>
                    <a:lnTo>
                      <a:pt x="1571" y="140"/>
                    </a:lnTo>
                    <a:lnTo>
                      <a:pt x="1574" y="150"/>
                    </a:lnTo>
                    <a:lnTo>
                      <a:pt x="1581" y="158"/>
                    </a:lnTo>
                    <a:lnTo>
                      <a:pt x="1587" y="166"/>
                    </a:lnTo>
                    <a:lnTo>
                      <a:pt x="1595" y="172"/>
                    </a:lnTo>
                    <a:lnTo>
                      <a:pt x="1604" y="175"/>
                    </a:lnTo>
                    <a:lnTo>
                      <a:pt x="1615" y="177"/>
                    </a:lnTo>
                    <a:lnTo>
                      <a:pt x="1606" y="196"/>
                    </a:lnTo>
                    <a:lnTo>
                      <a:pt x="1613" y="197"/>
                    </a:lnTo>
                    <a:lnTo>
                      <a:pt x="1619" y="199"/>
                    </a:lnTo>
                    <a:lnTo>
                      <a:pt x="1621" y="201"/>
                    </a:lnTo>
                    <a:lnTo>
                      <a:pt x="1622" y="202"/>
                    </a:lnTo>
                    <a:lnTo>
                      <a:pt x="1623" y="204"/>
                    </a:lnTo>
                    <a:lnTo>
                      <a:pt x="1624" y="206"/>
                    </a:lnTo>
                    <a:lnTo>
                      <a:pt x="1623" y="211"/>
                    </a:lnTo>
                    <a:lnTo>
                      <a:pt x="1621" y="213"/>
                    </a:lnTo>
                    <a:lnTo>
                      <a:pt x="1617" y="214"/>
                    </a:lnTo>
                    <a:lnTo>
                      <a:pt x="1613" y="214"/>
                    </a:lnTo>
                    <a:lnTo>
                      <a:pt x="1607" y="213"/>
                    </a:lnTo>
                    <a:lnTo>
                      <a:pt x="1600" y="211"/>
                    </a:lnTo>
                    <a:lnTo>
                      <a:pt x="1597" y="222"/>
                    </a:lnTo>
                    <a:lnTo>
                      <a:pt x="1604" y="225"/>
                    </a:lnTo>
                    <a:lnTo>
                      <a:pt x="1613" y="226"/>
                    </a:lnTo>
                    <a:lnTo>
                      <a:pt x="1619" y="225"/>
                    </a:lnTo>
                    <a:lnTo>
                      <a:pt x="1623" y="225"/>
                    </a:lnTo>
                    <a:lnTo>
                      <a:pt x="1627" y="223"/>
                    </a:lnTo>
                    <a:lnTo>
                      <a:pt x="1630" y="222"/>
                    </a:lnTo>
                    <a:lnTo>
                      <a:pt x="1634" y="218"/>
                    </a:lnTo>
                    <a:lnTo>
                      <a:pt x="1636" y="215"/>
                    </a:lnTo>
                    <a:lnTo>
                      <a:pt x="1637" y="211"/>
                    </a:lnTo>
                    <a:lnTo>
                      <a:pt x="1638" y="206"/>
                    </a:lnTo>
                    <a:lnTo>
                      <a:pt x="1638" y="202"/>
                    </a:lnTo>
                    <a:lnTo>
                      <a:pt x="1637" y="199"/>
                    </a:lnTo>
                    <a:lnTo>
                      <a:pt x="1635" y="196"/>
                    </a:lnTo>
                    <a:lnTo>
                      <a:pt x="1633" y="194"/>
                    </a:lnTo>
                    <a:lnTo>
                      <a:pt x="1627" y="190"/>
                    </a:lnTo>
                    <a:lnTo>
                      <a:pt x="1622" y="188"/>
                    </a:lnTo>
                    <a:lnTo>
                      <a:pt x="1627" y="178"/>
                    </a:lnTo>
                    <a:lnTo>
                      <a:pt x="1637" y="177"/>
                    </a:lnTo>
                    <a:lnTo>
                      <a:pt x="1646" y="176"/>
                    </a:lnTo>
                    <a:lnTo>
                      <a:pt x="1652" y="174"/>
                    </a:lnTo>
                    <a:lnTo>
                      <a:pt x="1657" y="172"/>
                    </a:lnTo>
                    <a:lnTo>
                      <a:pt x="1653" y="155"/>
                    </a:lnTo>
                    <a:close/>
                    <a:moveTo>
                      <a:pt x="1728" y="56"/>
                    </a:moveTo>
                    <a:lnTo>
                      <a:pt x="1717" y="57"/>
                    </a:lnTo>
                    <a:lnTo>
                      <a:pt x="1706" y="59"/>
                    </a:lnTo>
                    <a:lnTo>
                      <a:pt x="1701" y="62"/>
                    </a:lnTo>
                    <a:lnTo>
                      <a:pt x="1696" y="65"/>
                    </a:lnTo>
                    <a:lnTo>
                      <a:pt x="1692" y="68"/>
                    </a:lnTo>
                    <a:lnTo>
                      <a:pt x="1688" y="71"/>
                    </a:lnTo>
                    <a:lnTo>
                      <a:pt x="1684" y="76"/>
                    </a:lnTo>
                    <a:lnTo>
                      <a:pt x="1681" y="80"/>
                    </a:lnTo>
                    <a:lnTo>
                      <a:pt x="1678" y="86"/>
                    </a:lnTo>
                    <a:lnTo>
                      <a:pt x="1676" y="91"/>
                    </a:lnTo>
                    <a:lnTo>
                      <a:pt x="1674" y="97"/>
                    </a:lnTo>
                    <a:lnTo>
                      <a:pt x="1673" y="104"/>
                    </a:lnTo>
                    <a:lnTo>
                      <a:pt x="1671" y="110"/>
                    </a:lnTo>
                    <a:lnTo>
                      <a:pt x="1671" y="118"/>
                    </a:lnTo>
                    <a:lnTo>
                      <a:pt x="1671" y="125"/>
                    </a:lnTo>
                    <a:lnTo>
                      <a:pt x="1673" y="131"/>
                    </a:lnTo>
                    <a:lnTo>
                      <a:pt x="1674" y="137"/>
                    </a:lnTo>
                    <a:lnTo>
                      <a:pt x="1676" y="143"/>
                    </a:lnTo>
                    <a:lnTo>
                      <a:pt x="1678" y="148"/>
                    </a:lnTo>
                    <a:lnTo>
                      <a:pt x="1680" y="154"/>
                    </a:lnTo>
                    <a:lnTo>
                      <a:pt x="1683" y="158"/>
                    </a:lnTo>
                    <a:lnTo>
                      <a:pt x="1687" y="162"/>
                    </a:lnTo>
                    <a:lnTo>
                      <a:pt x="1691" y="166"/>
                    </a:lnTo>
                    <a:lnTo>
                      <a:pt x="1695" y="169"/>
                    </a:lnTo>
                    <a:lnTo>
                      <a:pt x="1700" y="172"/>
                    </a:lnTo>
                    <a:lnTo>
                      <a:pt x="1705" y="174"/>
                    </a:lnTo>
                    <a:lnTo>
                      <a:pt x="1715" y="177"/>
                    </a:lnTo>
                    <a:lnTo>
                      <a:pt x="1727" y="178"/>
                    </a:lnTo>
                    <a:lnTo>
                      <a:pt x="1736" y="177"/>
                    </a:lnTo>
                    <a:lnTo>
                      <a:pt x="1747" y="175"/>
                    </a:lnTo>
                    <a:lnTo>
                      <a:pt x="1756" y="170"/>
                    </a:lnTo>
                    <a:lnTo>
                      <a:pt x="1764" y="164"/>
                    </a:lnTo>
                    <a:lnTo>
                      <a:pt x="1769" y="159"/>
                    </a:lnTo>
                    <a:lnTo>
                      <a:pt x="1772" y="155"/>
                    </a:lnTo>
                    <a:lnTo>
                      <a:pt x="1775" y="149"/>
                    </a:lnTo>
                    <a:lnTo>
                      <a:pt x="1778" y="144"/>
                    </a:lnTo>
                    <a:lnTo>
                      <a:pt x="1779" y="138"/>
                    </a:lnTo>
                    <a:lnTo>
                      <a:pt x="1782" y="131"/>
                    </a:lnTo>
                    <a:lnTo>
                      <a:pt x="1783" y="124"/>
                    </a:lnTo>
                    <a:lnTo>
                      <a:pt x="1783" y="116"/>
                    </a:lnTo>
                    <a:lnTo>
                      <a:pt x="1782" y="102"/>
                    </a:lnTo>
                    <a:lnTo>
                      <a:pt x="1778" y="91"/>
                    </a:lnTo>
                    <a:lnTo>
                      <a:pt x="1776" y="86"/>
                    </a:lnTo>
                    <a:lnTo>
                      <a:pt x="1774" y="81"/>
                    </a:lnTo>
                    <a:lnTo>
                      <a:pt x="1771" y="77"/>
                    </a:lnTo>
                    <a:lnTo>
                      <a:pt x="1768" y="72"/>
                    </a:lnTo>
                    <a:lnTo>
                      <a:pt x="1764" y="68"/>
                    </a:lnTo>
                    <a:lnTo>
                      <a:pt x="1760" y="65"/>
                    </a:lnTo>
                    <a:lnTo>
                      <a:pt x="1756" y="62"/>
                    </a:lnTo>
                    <a:lnTo>
                      <a:pt x="1750" y="60"/>
                    </a:lnTo>
                    <a:lnTo>
                      <a:pt x="1745" y="58"/>
                    </a:lnTo>
                    <a:lnTo>
                      <a:pt x="1739" y="57"/>
                    </a:lnTo>
                    <a:lnTo>
                      <a:pt x="1734" y="56"/>
                    </a:lnTo>
                    <a:lnTo>
                      <a:pt x="1728" y="56"/>
                    </a:lnTo>
                    <a:close/>
                    <a:moveTo>
                      <a:pt x="1728" y="71"/>
                    </a:moveTo>
                    <a:lnTo>
                      <a:pt x="1732" y="71"/>
                    </a:lnTo>
                    <a:lnTo>
                      <a:pt x="1736" y="72"/>
                    </a:lnTo>
                    <a:lnTo>
                      <a:pt x="1739" y="74"/>
                    </a:lnTo>
                    <a:lnTo>
                      <a:pt x="1743" y="76"/>
                    </a:lnTo>
                    <a:lnTo>
                      <a:pt x="1749" y="80"/>
                    </a:lnTo>
                    <a:lnTo>
                      <a:pt x="1754" y="87"/>
                    </a:lnTo>
                    <a:lnTo>
                      <a:pt x="1757" y="94"/>
                    </a:lnTo>
                    <a:lnTo>
                      <a:pt x="1760" y="101"/>
                    </a:lnTo>
                    <a:lnTo>
                      <a:pt x="1761" y="109"/>
                    </a:lnTo>
                    <a:lnTo>
                      <a:pt x="1762" y="117"/>
                    </a:lnTo>
                    <a:lnTo>
                      <a:pt x="1761" y="126"/>
                    </a:lnTo>
                    <a:lnTo>
                      <a:pt x="1759" y="135"/>
                    </a:lnTo>
                    <a:lnTo>
                      <a:pt x="1756" y="143"/>
                    </a:lnTo>
                    <a:lnTo>
                      <a:pt x="1751" y="149"/>
                    </a:lnTo>
                    <a:lnTo>
                      <a:pt x="1747" y="155"/>
                    </a:lnTo>
                    <a:lnTo>
                      <a:pt x="1741" y="159"/>
                    </a:lnTo>
                    <a:lnTo>
                      <a:pt x="1734" y="162"/>
                    </a:lnTo>
                    <a:lnTo>
                      <a:pt x="1727" y="163"/>
                    </a:lnTo>
                    <a:lnTo>
                      <a:pt x="1720" y="162"/>
                    </a:lnTo>
                    <a:lnTo>
                      <a:pt x="1712" y="159"/>
                    </a:lnTo>
                    <a:lnTo>
                      <a:pt x="1707" y="155"/>
                    </a:lnTo>
                    <a:lnTo>
                      <a:pt x="1702" y="149"/>
                    </a:lnTo>
                    <a:lnTo>
                      <a:pt x="1698" y="143"/>
                    </a:lnTo>
                    <a:lnTo>
                      <a:pt x="1695" y="135"/>
                    </a:lnTo>
                    <a:lnTo>
                      <a:pt x="1693" y="127"/>
                    </a:lnTo>
                    <a:lnTo>
                      <a:pt x="1692" y="117"/>
                    </a:lnTo>
                    <a:lnTo>
                      <a:pt x="1693" y="109"/>
                    </a:lnTo>
                    <a:lnTo>
                      <a:pt x="1694" y="100"/>
                    </a:lnTo>
                    <a:lnTo>
                      <a:pt x="1697" y="92"/>
                    </a:lnTo>
                    <a:lnTo>
                      <a:pt x="1701" y="86"/>
                    </a:lnTo>
                    <a:lnTo>
                      <a:pt x="1706" y="80"/>
                    </a:lnTo>
                    <a:lnTo>
                      <a:pt x="1711" y="76"/>
                    </a:lnTo>
                    <a:lnTo>
                      <a:pt x="1719" y="72"/>
                    </a:lnTo>
                    <a:lnTo>
                      <a:pt x="1728" y="71"/>
                    </a:lnTo>
                    <a:close/>
                    <a:moveTo>
                      <a:pt x="1709" y="38"/>
                    </a:moveTo>
                    <a:lnTo>
                      <a:pt x="1710" y="33"/>
                    </a:lnTo>
                    <a:lnTo>
                      <a:pt x="1711" y="30"/>
                    </a:lnTo>
                    <a:lnTo>
                      <a:pt x="1712" y="28"/>
                    </a:lnTo>
                    <a:lnTo>
                      <a:pt x="1716" y="27"/>
                    </a:lnTo>
                    <a:lnTo>
                      <a:pt x="1720" y="28"/>
                    </a:lnTo>
                    <a:lnTo>
                      <a:pt x="1725" y="31"/>
                    </a:lnTo>
                    <a:lnTo>
                      <a:pt x="1733" y="35"/>
                    </a:lnTo>
                    <a:lnTo>
                      <a:pt x="1739" y="36"/>
                    </a:lnTo>
                    <a:lnTo>
                      <a:pt x="1744" y="36"/>
                    </a:lnTo>
                    <a:lnTo>
                      <a:pt x="1747" y="35"/>
                    </a:lnTo>
                    <a:lnTo>
                      <a:pt x="1750" y="32"/>
                    </a:lnTo>
                    <a:lnTo>
                      <a:pt x="1752" y="30"/>
                    </a:lnTo>
                    <a:lnTo>
                      <a:pt x="1755" y="27"/>
                    </a:lnTo>
                    <a:lnTo>
                      <a:pt x="1756" y="22"/>
                    </a:lnTo>
                    <a:lnTo>
                      <a:pt x="1756" y="18"/>
                    </a:lnTo>
                    <a:lnTo>
                      <a:pt x="1756" y="11"/>
                    </a:lnTo>
                    <a:lnTo>
                      <a:pt x="1745" y="11"/>
                    </a:lnTo>
                    <a:lnTo>
                      <a:pt x="1745" y="17"/>
                    </a:lnTo>
                    <a:lnTo>
                      <a:pt x="1743" y="20"/>
                    </a:lnTo>
                    <a:lnTo>
                      <a:pt x="1741" y="21"/>
                    </a:lnTo>
                    <a:lnTo>
                      <a:pt x="1738" y="22"/>
                    </a:lnTo>
                    <a:lnTo>
                      <a:pt x="1734" y="21"/>
                    </a:lnTo>
                    <a:lnTo>
                      <a:pt x="1729" y="18"/>
                    </a:lnTo>
                    <a:lnTo>
                      <a:pt x="1721" y="14"/>
                    </a:lnTo>
                    <a:lnTo>
                      <a:pt x="1714" y="12"/>
                    </a:lnTo>
                    <a:lnTo>
                      <a:pt x="1710" y="13"/>
                    </a:lnTo>
                    <a:lnTo>
                      <a:pt x="1707" y="14"/>
                    </a:lnTo>
                    <a:lnTo>
                      <a:pt x="1704" y="17"/>
                    </a:lnTo>
                    <a:lnTo>
                      <a:pt x="1702" y="19"/>
                    </a:lnTo>
                    <a:lnTo>
                      <a:pt x="1701" y="23"/>
                    </a:lnTo>
                    <a:lnTo>
                      <a:pt x="1698" y="27"/>
                    </a:lnTo>
                    <a:lnTo>
                      <a:pt x="1698" y="32"/>
                    </a:lnTo>
                    <a:lnTo>
                      <a:pt x="1698" y="38"/>
                    </a:lnTo>
                    <a:lnTo>
                      <a:pt x="1709" y="38"/>
                    </a:lnTo>
                    <a:close/>
                    <a:moveTo>
                      <a:pt x="1900" y="120"/>
                    </a:moveTo>
                    <a:lnTo>
                      <a:pt x="1901" y="117"/>
                    </a:lnTo>
                    <a:lnTo>
                      <a:pt x="1901" y="110"/>
                    </a:lnTo>
                    <a:lnTo>
                      <a:pt x="1900" y="102"/>
                    </a:lnTo>
                    <a:lnTo>
                      <a:pt x="1899" y="92"/>
                    </a:lnTo>
                    <a:lnTo>
                      <a:pt x="1896" y="84"/>
                    </a:lnTo>
                    <a:lnTo>
                      <a:pt x="1892" y="75"/>
                    </a:lnTo>
                    <a:lnTo>
                      <a:pt x="1889" y="71"/>
                    </a:lnTo>
                    <a:lnTo>
                      <a:pt x="1885" y="67"/>
                    </a:lnTo>
                    <a:lnTo>
                      <a:pt x="1882" y="63"/>
                    </a:lnTo>
                    <a:lnTo>
                      <a:pt x="1878" y="61"/>
                    </a:lnTo>
                    <a:lnTo>
                      <a:pt x="1872" y="59"/>
                    </a:lnTo>
                    <a:lnTo>
                      <a:pt x="1867" y="57"/>
                    </a:lnTo>
                    <a:lnTo>
                      <a:pt x="1860" y="56"/>
                    </a:lnTo>
                    <a:lnTo>
                      <a:pt x="1854" y="56"/>
                    </a:lnTo>
                    <a:lnTo>
                      <a:pt x="1849" y="56"/>
                    </a:lnTo>
                    <a:lnTo>
                      <a:pt x="1842" y="57"/>
                    </a:lnTo>
                    <a:lnTo>
                      <a:pt x="1837" y="58"/>
                    </a:lnTo>
                    <a:lnTo>
                      <a:pt x="1832" y="60"/>
                    </a:lnTo>
                    <a:lnTo>
                      <a:pt x="1827" y="62"/>
                    </a:lnTo>
                    <a:lnTo>
                      <a:pt x="1823" y="66"/>
                    </a:lnTo>
                    <a:lnTo>
                      <a:pt x="1818" y="70"/>
                    </a:lnTo>
                    <a:lnTo>
                      <a:pt x="1815" y="74"/>
                    </a:lnTo>
                    <a:lnTo>
                      <a:pt x="1809" y="84"/>
                    </a:lnTo>
                    <a:lnTo>
                      <a:pt x="1804" y="94"/>
                    </a:lnTo>
                    <a:lnTo>
                      <a:pt x="1802" y="106"/>
                    </a:lnTo>
                    <a:lnTo>
                      <a:pt x="1801" y="119"/>
                    </a:lnTo>
                    <a:lnTo>
                      <a:pt x="1802" y="131"/>
                    </a:lnTo>
                    <a:lnTo>
                      <a:pt x="1804" y="143"/>
                    </a:lnTo>
                    <a:lnTo>
                      <a:pt x="1806" y="148"/>
                    </a:lnTo>
                    <a:lnTo>
                      <a:pt x="1810" y="154"/>
                    </a:lnTo>
                    <a:lnTo>
                      <a:pt x="1812" y="158"/>
                    </a:lnTo>
                    <a:lnTo>
                      <a:pt x="1816" y="162"/>
                    </a:lnTo>
                    <a:lnTo>
                      <a:pt x="1819" y="166"/>
                    </a:lnTo>
                    <a:lnTo>
                      <a:pt x="1824" y="168"/>
                    </a:lnTo>
                    <a:lnTo>
                      <a:pt x="1828" y="172"/>
                    </a:lnTo>
                    <a:lnTo>
                      <a:pt x="1833" y="174"/>
                    </a:lnTo>
                    <a:lnTo>
                      <a:pt x="1839" y="176"/>
                    </a:lnTo>
                    <a:lnTo>
                      <a:pt x="1844" y="177"/>
                    </a:lnTo>
                    <a:lnTo>
                      <a:pt x="1851" y="178"/>
                    </a:lnTo>
                    <a:lnTo>
                      <a:pt x="1857" y="178"/>
                    </a:lnTo>
                    <a:lnTo>
                      <a:pt x="1869" y="177"/>
                    </a:lnTo>
                    <a:lnTo>
                      <a:pt x="1880" y="176"/>
                    </a:lnTo>
                    <a:lnTo>
                      <a:pt x="1889" y="174"/>
                    </a:lnTo>
                    <a:lnTo>
                      <a:pt x="1895" y="170"/>
                    </a:lnTo>
                    <a:lnTo>
                      <a:pt x="1892" y="156"/>
                    </a:lnTo>
                    <a:lnTo>
                      <a:pt x="1885" y="158"/>
                    </a:lnTo>
                    <a:lnTo>
                      <a:pt x="1878" y="159"/>
                    </a:lnTo>
                    <a:lnTo>
                      <a:pt x="1870" y="162"/>
                    </a:lnTo>
                    <a:lnTo>
                      <a:pt x="1859" y="162"/>
                    </a:lnTo>
                    <a:lnTo>
                      <a:pt x="1852" y="162"/>
                    </a:lnTo>
                    <a:lnTo>
                      <a:pt x="1845" y="159"/>
                    </a:lnTo>
                    <a:lnTo>
                      <a:pt x="1839" y="156"/>
                    </a:lnTo>
                    <a:lnTo>
                      <a:pt x="1832" y="151"/>
                    </a:lnTo>
                    <a:lnTo>
                      <a:pt x="1828" y="146"/>
                    </a:lnTo>
                    <a:lnTo>
                      <a:pt x="1824" y="139"/>
                    </a:lnTo>
                    <a:lnTo>
                      <a:pt x="1822" y="130"/>
                    </a:lnTo>
                    <a:lnTo>
                      <a:pt x="1820" y="120"/>
                    </a:lnTo>
                    <a:lnTo>
                      <a:pt x="1900" y="120"/>
                    </a:lnTo>
                    <a:close/>
                    <a:moveTo>
                      <a:pt x="1820" y="106"/>
                    </a:moveTo>
                    <a:lnTo>
                      <a:pt x="1822" y="99"/>
                    </a:lnTo>
                    <a:lnTo>
                      <a:pt x="1824" y="94"/>
                    </a:lnTo>
                    <a:lnTo>
                      <a:pt x="1826" y="88"/>
                    </a:lnTo>
                    <a:lnTo>
                      <a:pt x="1829" y="82"/>
                    </a:lnTo>
                    <a:lnTo>
                      <a:pt x="1833" y="78"/>
                    </a:lnTo>
                    <a:lnTo>
                      <a:pt x="1839" y="74"/>
                    </a:lnTo>
                    <a:lnTo>
                      <a:pt x="1845" y="71"/>
                    </a:lnTo>
                    <a:lnTo>
                      <a:pt x="1853" y="70"/>
                    </a:lnTo>
                    <a:lnTo>
                      <a:pt x="1860" y="71"/>
                    </a:lnTo>
                    <a:lnTo>
                      <a:pt x="1867" y="75"/>
                    </a:lnTo>
                    <a:lnTo>
                      <a:pt x="1872" y="78"/>
                    </a:lnTo>
                    <a:lnTo>
                      <a:pt x="1876" y="82"/>
                    </a:lnTo>
                    <a:lnTo>
                      <a:pt x="1879" y="88"/>
                    </a:lnTo>
                    <a:lnTo>
                      <a:pt x="1880" y="95"/>
                    </a:lnTo>
                    <a:lnTo>
                      <a:pt x="1881" y="100"/>
                    </a:lnTo>
                    <a:lnTo>
                      <a:pt x="1881" y="106"/>
                    </a:lnTo>
                    <a:lnTo>
                      <a:pt x="1820" y="106"/>
                    </a:lnTo>
                    <a:close/>
                    <a:moveTo>
                      <a:pt x="1919" y="170"/>
                    </a:moveTo>
                    <a:lnTo>
                      <a:pt x="1925" y="174"/>
                    </a:lnTo>
                    <a:lnTo>
                      <a:pt x="1934" y="176"/>
                    </a:lnTo>
                    <a:lnTo>
                      <a:pt x="1943" y="177"/>
                    </a:lnTo>
                    <a:lnTo>
                      <a:pt x="1951" y="178"/>
                    </a:lnTo>
                    <a:lnTo>
                      <a:pt x="1961" y="177"/>
                    </a:lnTo>
                    <a:lnTo>
                      <a:pt x="1970" y="176"/>
                    </a:lnTo>
                    <a:lnTo>
                      <a:pt x="1977" y="173"/>
                    </a:lnTo>
                    <a:lnTo>
                      <a:pt x="1982" y="168"/>
                    </a:lnTo>
                    <a:lnTo>
                      <a:pt x="1988" y="163"/>
                    </a:lnTo>
                    <a:lnTo>
                      <a:pt x="1991" y="157"/>
                    </a:lnTo>
                    <a:lnTo>
                      <a:pt x="1993" y="150"/>
                    </a:lnTo>
                    <a:lnTo>
                      <a:pt x="1994" y="143"/>
                    </a:lnTo>
                    <a:lnTo>
                      <a:pt x="1993" y="137"/>
                    </a:lnTo>
                    <a:lnTo>
                      <a:pt x="1992" y="131"/>
                    </a:lnTo>
                    <a:lnTo>
                      <a:pt x="1990" y="126"/>
                    </a:lnTo>
                    <a:lnTo>
                      <a:pt x="1987" y="121"/>
                    </a:lnTo>
                    <a:lnTo>
                      <a:pt x="1982" y="117"/>
                    </a:lnTo>
                    <a:lnTo>
                      <a:pt x="1977" y="114"/>
                    </a:lnTo>
                    <a:lnTo>
                      <a:pt x="1971" y="110"/>
                    </a:lnTo>
                    <a:lnTo>
                      <a:pt x="1964" y="107"/>
                    </a:lnTo>
                    <a:lnTo>
                      <a:pt x="1954" y="104"/>
                    </a:lnTo>
                    <a:lnTo>
                      <a:pt x="1948" y="99"/>
                    </a:lnTo>
                    <a:lnTo>
                      <a:pt x="1945" y="97"/>
                    </a:lnTo>
                    <a:lnTo>
                      <a:pt x="1944" y="94"/>
                    </a:lnTo>
                    <a:lnTo>
                      <a:pt x="1943" y="91"/>
                    </a:lnTo>
                    <a:lnTo>
                      <a:pt x="1943" y="87"/>
                    </a:lnTo>
                    <a:lnTo>
                      <a:pt x="1943" y="85"/>
                    </a:lnTo>
                    <a:lnTo>
                      <a:pt x="1944" y="81"/>
                    </a:lnTo>
                    <a:lnTo>
                      <a:pt x="1945" y="78"/>
                    </a:lnTo>
                    <a:lnTo>
                      <a:pt x="1947" y="76"/>
                    </a:lnTo>
                    <a:lnTo>
                      <a:pt x="1950" y="75"/>
                    </a:lnTo>
                    <a:lnTo>
                      <a:pt x="1953" y="72"/>
                    </a:lnTo>
                    <a:lnTo>
                      <a:pt x="1957" y="71"/>
                    </a:lnTo>
                    <a:lnTo>
                      <a:pt x="1961" y="71"/>
                    </a:lnTo>
                    <a:lnTo>
                      <a:pt x="1968" y="72"/>
                    </a:lnTo>
                    <a:lnTo>
                      <a:pt x="1975" y="74"/>
                    </a:lnTo>
                    <a:lnTo>
                      <a:pt x="1980" y="76"/>
                    </a:lnTo>
                    <a:lnTo>
                      <a:pt x="1985" y="78"/>
                    </a:lnTo>
                    <a:lnTo>
                      <a:pt x="1990" y="62"/>
                    </a:lnTo>
                    <a:lnTo>
                      <a:pt x="1985" y="60"/>
                    </a:lnTo>
                    <a:lnTo>
                      <a:pt x="1978" y="58"/>
                    </a:lnTo>
                    <a:lnTo>
                      <a:pt x="1971" y="56"/>
                    </a:lnTo>
                    <a:lnTo>
                      <a:pt x="1962" y="56"/>
                    </a:lnTo>
                    <a:lnTo>
                      <a:pt x="1953" y="56"/>
                    </a:lnTo>
                    <a:lnTo>
                      <a:pt x="1946" y="58"/>
                    </a:lnTo>
                    <a:lnTo>
                      <a:pt x="1938" y="61"/>
                    </a:lnTo>
                    <a:lnTo>
                      <a:pt x="1933" y="66"/>
                    </a:lnTo>
                    <a:lnTo>
                      <a:pt x="1928" y="70"/>
                    </a:lnTo>
                    <a:lnTo>
                      <a:pt x="1925" y="77"/>
                    </a:lnTo>
                    <a:lnTo>
                      <a:pt x="1923" y="82"/>
                    </a:lnTo>
                    <a:lnTo>
                      <a:pt x="1922" y="90"/>
                    </a:lnTo>
                    <a:lnTo>
                      <a:pt x="1923" y="95"/>
                    </a:lnTo>
                    <a:lnTo>
                      <a:pt x="1924" y="100"/>
                    </a:lnTo>
                    <a:lnTo>
                      <a:pt x="1926" y="105"/>
                    </a:lnTo>
                    <a:lnTo>
                      <a:pt x="1930" y="109"/>
                    </a:lnTo>
                    <a:lnTo>
                      <a:pt x="1934" y="112"/>
                    </a:lnTo>
                    <a:lnTo>
                      <a:pt x="1939" y="117"/>
                    </a:lnTo>
                    <a:lnTo>
                      <a:pt x="1946" y="120"/>
                    </a:lnTo>
                    <a:lnTo>
                      <a:pt x="1952" y="124"/>
                    </a:lnTo>
                    <a:lnTo>
                      <a:pt x="1962" y="128"/>
                    </a:lnTo>
                    <a:lnTo>
                      <a:pt x="1968" y="133"/>
                    </a:lnTo>
                    <a:lnTo>
                      <a:pt x="1972" y="135"/>
                    </a:lnTo>
                    <a:lnTo>
                      <a:pt x="1973" y="138"/>
                    </a:lnTo>
                    <a:lnTo>
                      <a:pt x="1974" y="141"/>
                    </a:lnTo>
                    <a:lnTo>
                      <a:pt x="1974" y="145"/>
                    </a:lnTo>
                    <a:lnTo>
                      <a:pt x="1974" y="148"/>
                    </a:lnTo>
                    <a:lnTo>
                      <a:pt x="1973" y="151"/>
                    </a:lnTo>
                    <a:lnTo>
                      <a:pt x="1971" y="155"/>
                    </a:lnTo>
                    <a:lnTo>
                      <a:pt x="1968" y="157"/>
                    </a:lnTo>
                    <a:lnTo>
                      <a:pt x="1965" y="159"/>
                    </a:lnTo>
                    <a:lnTo>
                      <a:pt x="1962" y="162"/>
                    </a:lnTo>
                    <a:lnTo>
                      <a:pt x="1957" y="162"/>
                    </a:lnTo>
                    <a:lnTo>
                      <a:pt x="1951" y="163"/>
                    </a:lnTo>
                    <a:lnTo>
                      <a:pt x="1944" y="162"/>
                    </a:lnTo>
                    <a:lnTo>
                      <a:pt x="1936" y="159"/>
                    </a:lnTo>
                    <a:lnTo>
                      <a:pt x="1930" y="157"/>
                    </a:lnTo>
                    <a:lnTo>
                      <a:pt x="1924" y="154"/>
                    </a:lnTo>
                    <a:lnTo>
                      <a:pt x="1919" y="170"/>
                    </a:lnTo>
                    <a:close/>
                    <a:moveTo>
                      <a:pt x="90" y="468"/>
                    </a:moveTo>
                    <a:lnTo>
                      <a:pt x="89" y="455"/>
                    </a:lnTo>
                    <a:lnTo>
                      <a:pt x="88" y="440"/>
                    </a:lnTo>
                    <a:lnTo>
                      <a:pt x="88" y="395"/>
                    </a:lnTo>
                    <a:lnTo>
                      <a:pt x="88" y="387"/>
                    </a:lnTo>
                    <a:lnTo>
                      <a:pt x="86" y="379"/>
                    </a:lnTo>
                    <a:lnTo>
                      <a:pt x="84" y="370"/>
                    </a:lnTo>
                    <a:lnTo>
                      <a:pt x="80" y="363"/>
                    </a:lnTo>
                    <a:lnTo>
                      <a:pt x="77" y="360"/>
                    </a:lnTo>
                    <a:lnTo>
                      <a:pt x="74" y="356"/>
                    </a:lnTo>
                    <a:lnTo>
                      <a:pt x="71" y="354"/>
                    </a:lnTo>
                    <a:lnTo>
                      <a:pt x="67" y="352"/>
                    </a:lnTo>
                    <a:lnTo>
                      <a:pt x="62" y="350"/>
                    </a:lnTo>
                    <a:lnTo>
                      <a:pt x="57" y="349"/>
                    </a:lnTo>
                    <a:lnTo>
                      <a:pt x="51" y="348"/>
                    </a:lnTo>
                    <a:lnTo>
                      <a:pt x="45" y="348"/>
                    </a:lnTo>
                    <a:lnTo>
                      <a:pt x="34" y="349"/>
                    </a:lnTo>
                    <a:lnTo>
                      <a:pt x="24" y="351"/>
                    </a:lnTo>
                    <a:lnTo>
                      <a:pt x="16" y="354"/>
                    </a:lnTo>
                    <a:lnTo>
                      <a:pt x="7" y="358"/>
                    </a:lnTo>
                    <a:lnTo>
                      <a:pt x="13" y="372"/>
                    </a:lnTo>
                    <a:lnTo>
                      <a:pt x="19" y="369"/>
                    </a:lnTo>
                    <a:lnTo>
                      <a:pt x="27" y="365"/>
                    </a:lnTo>
                    <a:lnTo>
                      <a:pt x="34" y="364"/>
                    </a:lnTo>
                    <a:lnTo>
                      <a:pt x="42" y="363"/>
                    </a:lnTo>
                    <a:lnTo>
                      <a:pt x="49" y="364"/>
                    </a:lnTo>
                    <a:lnTo>
                      <a:pt x="56" y="367"/>
                    </a:lnTo>
                    <a:lnTo>
                      <a:pt x="60" y="370"/>
                    </a:lnTo>
                    <a:lnTo>
                      <a:pt x="63" y="373"/>
                    </a:lnTo>
                    <a:lnTo>
                      <a:pt x="65" y="378"/>
                    </a:lnTo>
                    <a:lnTo>
                      <a:pt x="67" y="382"/>
                    </a:lnTo>
                    <a:lnTo>
                      <a:pt x="68" y="387"/>
                    </a:lnTo>
                    <a:lnTo>
                      <a:pt x="68" y="391"/>
                    </a:lnTo>
                    <a:lnTo>
                      <a:pt x="68" y="393"/>
                    </a:lnTo>
                    <a:lnTo>
                      <a:pt x="53" y="393"/>
                    </a:lnTo>
                    <a:lnTo>
                      <a:pt x="38" y="395"/>
                    </a:lnTo>
                    <a:lnTo>
                      <a:pt x="27" y="400"/>
                    </a:lnTo>
                    <a:lnTo>
                      <a:pt x="17" y="404"/>
                    </a:lnTo>
                    <a:lnTo>
                      <a:pt x="13" y="408"/>
                    </a:lnTo>
                    <a:lnTo>
                      <a:pt x="9" y="410"/>
                    </a:lnTo>
                    <a:lnTo>
                      <a:pt x="6" y="414"/>
                    </a:lnTo>
                    <a:lnTo>
                      <a:pt x="4" y="418"/>
                    </a:lnTo>
                    <a:lnTo>
                      <a:pt x="2" y="422"/>
                    </a:lnTo>
                    <a:lnTo>
                      <a:pt x="1" y="427"/>
                    </a:lnTo>
                    <a:lnTo>
                      <a:pt x="0" y="432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2" y="449"/>
                    </a:lnTo>
                    <a:lnTo>
                      <a:pt x="4" y="456"/>
                    </a:lnTo>
                    <a:lnTo>
                      <a:pt x="8" y="460"/>
                    </a:lnTo>
                    <a:lnTo>
                      <a:pt x="13" y="465"/>
                    </a:lnTo>
                    <a:lnTo>
                      <a:pt x="19" y="468"/>
                    </a:lnTo>
                    <a:lnTo>
                      <a:pt x="26" y="470"/>
                    </a:lnTo>
                    <a:lnTo>
                      <a:pt x="34" y="471"/>
                    </a:lnTo>
                    <a:lnTo>
                      <a:pt x="40" y="470"/>
                    </a:lnTo>
                    <a:lnTo>
                      <a:pt x="46" y="469"/>
                    </a:lnTo>
                    <a:lnTo>
                      <a:pt x="50" y="468"/>
                    </a:lnTo>
                    <a:lnTo>
                      <a:pt x="56" y="466"/>
                    </a:lnTo>
                    <a:lnTo>
                      <a:pt x="63" y="460"/>
                    </a:lnTo>
                    <a:lnTo>
                      <a:pt x="69" y="453"/>
                    </a:lnTo>
                    <a:lnTo>
                      <a:pt x="70" y="453"/>
                    </a:lnTo>
                    <a:lnTo>
                      <a:pt x="71" y="468"/>
                    </a:lnTo>
                    <a:lnTo>
                      <a:pt x="90" y="468"/>
                    </a:lnTo>
                    <a:close/>
                    <a:moveTo>
                      <a:pt x="69" y="429"/>
                    </a:moveTo>
                    <a:lnTo>
                      <a:pt x="68" y="432"/>
                    </a:lnTo>
                    <a:lnTo>
                      <a:pt x="68" y="436"/>
                    </a:lnTo>
                    <a:lnTo>
                      <a:pt x="65" y="439"/>
                    </a:lnTo>
                    <a:lnTo>
                      <a:pt x="63" y="442"/>
                    </a:lnTo>
                    <a:lnTo>
                      <a:pt x="61" y="446"/>
                    </a:lnTo>
                    <a:lnTo>
                      <a:pt x="58" y="449"/>
                    </a:lnTo>
                    <a:lnTo>
                      <a:pt x="54" y="451"/>
                    </a:lnTo>
                    <a:lnTo>
                      <a:pt x="49" y="453"/>
                    </a:lnTo>
                    <a:lnTo>
                      <a:pt x="45" y="455"/>
                    </a:lnTo>
                    <a:lnTo>
                      <a:pt x="40" y="455"/>
                    </a:lnTo>
                    <a:lnTo>
                      <a:pt x="35" y="455"/>
                    </a:lnTo>
                    <a:lnTo>
                      <a:pt x="32" y="453"/>
                    </a:lnTo>
                    <a:lnTo>
                      <a:pt x="29" y="452"/>
                    </a:lnTo>
                    <a:lnTo>
                      <a:pt x="26" y="450"/>
                    </a:lnTo>
                    <a:lnTo>
                      <a:pt x="23" y="447"/>
                    </a:lnTo>
                    <a:lnTo>
                      <a:pt x="21" y="443"/>
                    </a:lnTo>
                    <a:lnTo>
                      <a:pt x="20" y="439"/>
                    </a:lnTo>
                    <a:lnTo>
                      <a:pt x="20" y="434"/>
                    </a:lnTo>
                    <a:lnTo>
                      <a:pt x="20" y="430"/>
                    </a:lnTo>
                    <a:lnTo>
                      <a:pt x="21" y="427"/>
                    </a:lnTo>
                    <a:lnTo>
                      <a:pt x="22" y="423"/>
                    </a:lnTo>
                    <a:lnTo>
                      <a:pt x="24" y="421"/>
                    </a:lnTo>
                    <a:lnTo>
                      <a:pt x="29" y="416"/>
                    </a:lnTo>
                    <a:lnTo>
                      <a:pt x="35" y="412"/>
                    </a:lnTo>
                    <a:lnTo>
                      <a:pt x="43" y="410"/>
                    </a:lnTo>
                    <a:lnTo>
                      <a:pt x="51" y="409"/>
                    </a:lnTo>
                    <a:lnTo>
                      <a:pt x="60" y="408"/>
                    </a:lnTo>
                    <a:lnTo>
                      <a:pt x="69" y="408"/>
                    </a:lnTo>
                    <a:lnTo>
                      <a:pt x="69" y="429"/>
                    </a:lnTo>
                    <a:close/>
                    <a:moveTo>
                      <a:pt x="122" y="468"/>
                    </a:moveTo>
                    <a:lnTo>
                      <a:pt x="142" y="468"/>
                    </a:lnTo>
                    <a:lnTo>
                      <a:pt x="142" y="295"/>
                    </a:lnTo>
                    <a:lnTo>
                      <a:pt x="122" y="295"/>
                    </a:lnTo>
                    <a:lnTo>
                      <a:pt x="122" y="468"/>
                    </a:lnTo>
                    <a:close/>
                    <a:moveTo>
                      <a:pt x="198" y="468"/>
                    </a:moveTo>
                    <a:lnTo>
                      <a:pt x="198" y="350"/>
                    </a:lnTo>
                    <a:lnTo>
                      <a:pt x="178" y="350"/>
                    </a:lnTo>
                    <a:lnTo>
                      <a:pt x="178" y="468"/>
                    </a:lnTo>
                    <a:lnTo>
                      <a:pt x="198" y="468"/>
                    </a:lnTo>
                    <a:close/>
                    <a:moveTo>
                      <a:pt x="188" y="304"/>
                    </a:moveTo>
                    <a:lnTo>
                      <a:pt x="182" y="305"/>
                    </a:lnTo>
                    <a:lnTo>
                      <a:pt x="179" y="307"/>
                    </a:lnTo>
                    <a:lnTo>
                      <a:pt x="176" y="312"/>
                    </a:lnTo>
                    <a:lnTo>
                      <a:pt x="175" y="317"/>
                    </a:lnTo>
                    <a:lnTo>
                      <a:pt x="176" y="322"/>
                    </a:lnTo>
                    <a:lnTo>
                      <a:pt x="179" y="326"/>
                    </a:lnTo>
                    <a:lnTo>
                      <a:pt x="182" y="330"/>
                    </a:lnTo>
                    <a:lnTo>
                      <a:pt x="188" y="331"/>
                    </a:lnTo>
                    <a:lnTo>
                      <a:pt x="193" y="330"/>
                    </a:lnTo>
                    <a:lnTo>
                      <a:pt x="197" y="326"/>
                    </a:lnTo>
                    <a:lnTo>
                      <a:pt x="199" y="322"/>
                    </a:lnTo>
                    <a:lnTo>
                      <a:pt x="200" y="317"/>
                    </a:lnTo>
                    <a:lnTo>
                      <a:pt x="199" y="312"/>
                    </a:lnTo>
                    <a:lnTo>
                      <a:pt x="197" y="307"/>
                    </a:lnTo>
                    <a:lnTo>
                      <a:pt x="193" y="305"/>
                    </a:lnTo>
                    <a:lnTo>
                      <a:pt x="188" y="304"/>
                    </a:lnTo>
                    <a:close/>
                    <a:moveTo>
                      <a:pt x="233" y="468"/>
                    </a:moveTo>
                    <a:lnTo>
                      <a:pt x="253" y="468"/>
                    </a:lnTo>
                    <a:lnTo>
                      <a:pt x="253" y="398"/>
                    </a:lnTo>
                    <a:lnTo>
                      <a:pt x="253" y="392"/>
                    </a:lnTo>
                    <a:lnTo>
                      <a:pt x="254" y="388"/>
                    </a:lnTo>
                    <a:lnTo>
                      <a:pt x="257" y="383"/>
                    </a:lnTo>
                    <a:lnTo>
                      <a:pt x="259" y="379"/>
                    </a:lnTo>
                    <a:lnTo>
                      <a:pt x="262" y="375"/>
                    </a:lnTo>
                    <a:lnTo>
                      <a:pt x="265" y="372"/>
                    </a:lnTo>
                    <a:lnTo>
                      <a:pt x="269" y="369"/>
                    </a:lnTo>
                    <a:lnTo>
                      <a:pt x="273" y="368"/>
                    </a:lnTo>
                    <a:lnTo>
                      <a:pt x="277" y="365"/>
                    </a:lnTo>
                    <a:lnTo>
                      <a:pt x="283" y="365"/>
                    </a:lnTo>
                    <a:lnTo>
                      <a:pt x="289" y="367"/>
                    </a:lnTo>
                    <a:lnTo>
                      <a:pt x="296" y="369"/>
                    </a:lnTo>
                    <a:lnTo>
                      <a:pt x="300" y="371"/>
                    </a:lnTo>
                    <a:lnTo>
                      <a:pt x="303" y="375"/>
                    </a:lnTo>
                    <a:lnTo>
                      <a:pt x="306" y="381"/>
                    </a:lnTo>
                    <a:lnTo>
                      <a:pt x="307" y="387"/>
                    </a:lnTo>
                    <a:lnTo>
                      <a:pt x="308" y="393"/>
                    </a:lnTo>
                    <a:lnTo>
                      <a:pt x="310" y="400"/>
                    </a:lnTo>
                    <a:lnTo>
                      <a:pt x="310" y="468"/>
                    </a:lnTo>
                    <a:lnTo>
                      <a:pt x="330" y="468"/>
                    </a:lnTo>
                    <a:lnTo>
                      <a:pt x="330" y="398"/>
                    </a:lnTo>
                    <a:lnTo>
                      <a:pt x="329" y="391"/>
                    </a:lnTo>
                    <a:lnTo>
                      <a:pt x="329" y="384"/>
                    </a:lnTo>
                    <a:lnTo>
                      <a:pt x="328" y="378"/>
                    </a:lnTo>
                    <a:lnTo>
                      <a:pt x="326" y="373"/>
                    </a:lnTo>
                    <a:lnTo>
                      <a:pt x="321" y="364"/>
                    </a:lnTo>
                    <a:lnTo>
                      <a:pt x="316" y="358"/>
                    </a:lnTo>
                    <a:lnTo>
                      <a:pt x="310" y="353"/>
                    </a:lnTo>
                    <a:lnTo>
                      <a:pt x="302" y="350"/>
                    </a:lnTo>
                    <a:lnTo>
                      <a:pt x="296" y="349"/>
                    </a:lnTo>
                    <a:lnTo>
                      <a:pt x="289" y="348"/>
                    </a:lnTo>
                    <a:lnTo>
                      <a:pt x="283" y="349"/>
                    </a:lnTo>
                    <a:lnTo>
                      <a:pt x="276" y="350"/>
                    </a:lnTo>
                    <a:lnTo>
                      <a:pt x="271" y="352"/>
                    </a:lnTo>
                    <a:lnTo>
                      <a:pt x="265" y="354"/>
                    </a:lnTo>
                    <a:lnTo>
                      <a:pt x="261" y="358"/>
                    </a:lnTo>
                    <a:lnTo>
                      <a:pt x="258" y="362"/>
                    </a:lnTo>
                    <a:lnTo>
                      <a:pt x="254" y="365"/>
                    </a:lnTo>
                    <a:lnTo>
                      <a:pt x="251" y="370"/>
                    </a:lnTo>
                    <a:lnTo>
                      <a:pt x="251" y="370"/>
                    </a:lnTo>
                    <a:lnTo>
                      <a:pt x="250" y="350"/>
                    </a:lnTo>
                    <a:lnTo>
                      <a:pt x="232" y="350"/>
                    </a:lnTo>
                    <a:lnTo>
                      <a:pt x="233" y="365"/>
                    </a:lnTo>
                    <a:lnTo>
                      <a:pt x="233" y="382"/>
                    </a:lnTo>
                    <a:lnTo>
                      <a:pt x="233" y="468"/>
                    </a:lnTo>
                    <a:close/>
                    <a:moveTo>
                      <a:pt x="364" y="468"/>
                    </a:moveTo>
                    <a:lnTo>
                      <a:pt x="384" y="468"/>
                    </a:lnTo>
                    <a:lnTo>
                      <a:pt x="384" y="397"/>
                    </a:lnTo>
                    <a:lnTo>
                      <a:pt x="384" y="391"/>
                    </a:lnTo>
                    <a:lnTo>
                      <a:pt x="385" y="387"/>
                    </a:lnTo>
                    <a:lnTo>
                      <a:pt x="387" y="382"/>
                    </a:lnTo>
                    <a:lnTo>
                      <a:pt x="389" y="379"/>
                    </a:lnTo>
                    <a:lnTo>
                      <a:pt x="393" y="375"/>
                    </a:lnTo>
                    <a:lnTo>
                      <a:pt x="396" y="372"/>
                    </a:lnTo>
                    <a:lnTo>
                      <a:pt x="400" y="369"/>
                    </a:lnTo>
                    <a:lnTo>
                      <a:pt x="404" y="368"/>
                    </a:lnTo>
                    <a:lnTo>
                      <a:pt x="409" y="365"/>
                    </a:lnTo>
                    <a:lnTo>
                      <a:pt x="413" y="365"/>
                    </a:lnTo>
                    <a:lnTo>
                      <a:pt x="420" y="367"/>
                    </a:lnTo>
                    <a:lnTo>
                      <a:pt x="426" y="369"/>
                    </a:lnTo>
                    <a:lnTo>
                      <a:pt x="431" y="371"/>
                    </a:lnTo>
                    <a:lnTo>
                      <a:pt x="434" y="375"/>
                    </a:lnTo>
                    <a:lnTo>
                      <a:pt x="437" y="381"/>
                    </a:lnTo>
                    <a:lnTo>
                      <a:pt x="438" y="387"/>
                    </a:lnTo>
                    <a:lnTo>
                      <a:pt x="439" y="393"/>
                    </a:lnTo>
                    <a:lnTo>
                      <a:pt x="440" y="400"/>
                    </a:lnTo>
                    <a:lnTo>
                      <a:pt x="440" y="468"/>
                    </a:lnTo>
                    <a:lnTo>
                      <a:pt x="461" y="468"/>
                    </a:lnTo>
                    <a:lnTo>
                      <a:pt x="461" y="398"/>
                    </a:lnTo>
                    <a:lnTo>
                      <a:pt x="461" y="391"/>
                    </a:lnTo>
                    <a:lnTo>
                      <a:pt x="460" y="384"/>
                    </a:lnTo>
                    <a:lnTo>
                      <a:pt x="459" y="379"/>
                    </a:lnTo>
                    <a:lnTo>
                      <a:pt x="456" y="373"/>
                    </a:lnTo>
                    <a:lnTo>
                      <a:pt x="452" y="364"/>
                    </a:lnTo>
                    <a:lnTo>
                      <a:pt x="447" y="358"/>
                    </a:lnTo>
                    <a:lnTo>
                      <a:pt x="440" y="353"/>
                    </a:lnTo>
                    <a:lnTo>
                      <a:pt x="434" y="350"/>
                    </a:lnTo>
                    <a:lnTo>
                      <a:pt x="427" y="349"/>
                    </a:lnTo>
                    <a:lnTo>
                      <a:pt x="421" y="348"/>
                    </a:lnTo>
                    <a:lnTo>
                      <a:pt x="415" y="348"/>
                    </a:lnTo>
                    <a:lnTo>
                      <a:pt x="410" y="350"/>
                    </a:lnTo>
                    <a:lnTo>
                      <a:pt x="405" y="351"/>
                    </a:lnTo>
                    <a:lnTo>
                      <a:pt x="399" y="354"/>
                    </a:lnTo>
                    <a:lnTo>
                      <a:pt x="395" y="356"/>
                    </a:lnTo>
                    <a:lnTo>
                      <a:pt x="391" y="360"/>
                    </a:lnTo>
                    <a:lnTo>
                      <a:pt x="387" y="364"/>
                    </a:lnTo>
                    <a:lnTo>
                      <a:pt x="385" y="369"/>
                    </a:lnTo>
                    <a:lnTo>
                      <a:pt x="384" y="369"/>
                    </a:lnTo>
                    <a:lnTo>
                      <a:pt x="384" y="295"/>
                    </a:lnTo>
                    <a:lnTo>
                      <a:pt x="364" y="295"/>
                    </a:lnTo>
                    <a:lnTo>
                      <a:pt x="364" y="468"/>
                    </a:lnTo>
                    <a:close/>
                    <a:moveTo>
                      <a:pt x="576" y="468"/>
                    </a:moveTo>
                    <a:lnTo>
                      <a:pt x="575" y="455"/>
                    </a:lnTo>
                    <a:lnTo>
                      <a:pt x="574" y="440"/>
                    </a:lnTo>
                    <a:lnTo>
                      <a:pt x="574" y="395"/>
                    </a:lnTo>
                    <a:lnTo>
                      <a:pt x="574" y="387"/>
                    </a:lnTo>
                    <a:lnTo>
                      <a:pt x="573" y="379"/>
                    </a:lnTo>
                    <a:lnTo>
                      <a:pt x="570" y="370"/>
                    </a:lnTo>
                    <a:lnTo>
                      <a:pt x="566" y="363"/>
                    </a:lnTo>
                    <a:lnTo>
                      <a:pt x="563" y="360"/>
                    </a:lnTo>
                    <a:lnTo>
                      <a:pt x="560" y="356"/>
                    </a:lnTo>
                    <a:lnTo>
                      <a:pt x="557" y="354"/>
                    </a:lnTo>
                    <a:lnTo>
                      <a:pt x="553" y="352"/>
                    </a:lnTo>
                    <a:lnTo>
                      <a:pt x="548" y="350"/>
                    </a:lnTo>
                    <a:lnTo>
                      <a:pt x="543" y="349"/>
                    </a:lnTo>
                    <a:lnTo>
                      <a:pt x="537" y="348"/>
                    </a:lnTo>
                    <a:lnTo>
                      <a:pt x="531" y="348"/>
                    </a:lnTo>
                    <a:lnTo>
                      <a:pt x="520" y="349"/>
                    </a:lnTo>
                    <a:lnTo>
                      <a:pt x="510" y="351"/>
                    </a:lnTo>
                    <a:lnTo>
                      <a:pt x="502" y="354"/>
                    </a:lnTo>
                    <a:lnTo>
                      <a:pt x="493" y="358"/>
                    </a:lnTo>
                    <a:lnTo>
                      <a:pt x="499" y="372"/>
                    </a:lnTo>
                    <a:lnTo>
                      <a:pt x="505" y="369"/>
                    </a:lnTo>
                    <a:lnTo>
                      <a:pt x="513" y="365"/>
                    </a:lnTo>
                    <a:lnTo>
                      <a:pt x="520" y="364"/>
                    </a:lnTo>
                    <a:lnTo>
                      <a:pt x="528" y="363"/>
                    </a:lnTo>
                    <a:lnTo>
                      <a:pt x="536" y="364"/>
                    </a:lnTo>
                    <a:lnTo>
                      <a:pt x="542" y="367"/>
                    </a:lnTo>
                    <a:lnTo>
                      <a:pt x="546" y="370"/>
                    </a:lnTo>
                    <a:lnTo>
                      <a:pt x="549" y="373"/>
                    </a:lnTo>
                    <a:lnTo>
                      <a:pt x="551" y="378"/>
                    </a:lnTo>
                    <a:lnTo>
                      <a:pt x="554" y="382"/>
                    </a:lnTo>
                    <a:lnTo>
                      <a:pt x="554" y="387"/>
                    </a:lnTo>
                    <a:lnTo>
                      <a:pt x="554" y="391"/>
                    </a:lnTo>
                    <a:lnTo>
                      <a:pt x="554" y="393"/>
                    </a:lnTo>
                    <a:lnTo>
                      <a:pt x="539" y="393"/>
                    </a:lnTo>
                    <a:lnTo>
                      <a:pt x="524" y="395"/>
                    </a:lnTo>
                    <a:lnTo>
                      <a:pt x="513" y="400"/>
                    </a:lnTo>
                    <a:lnTo>
                      <a:pt x="503" y="404"/>
                    </a:lnTo>
                    <a:lnTo>
                      <a:pt x="499" y="408"/>
                    </a:lnTo>
                    <a:lnTo>
                      <a:pt x="495" y="410"/>
                    </a:lnTo>
                    <a:lnTo>
                      <a:pt x="492" y="414"/>
                    </a:lnTo>
                    <a:lnTo>
                      <a:pt x="490" y="418"/>
                    </a:lnTo>
                    <a:lnTo>
                      <a:pt x="488" y="422"/>
                    </a:lnTo>
                    <a:lnTo>
                      <a:pt x="487" y="427"/>
                    </a:lnTo>
                    <a:lnTo>
                      <a:pt x="486" y="432"/>
                    </a:lnTo>
                    <a:lnTo>
                      <a:pt x="486" y="437"/>
                    </a:lnTo>
                    <a:lnTo>
                      <a:pt x="486" y="443"/>
                    </a:lnTo>
                    <a:lnTo>
                      <a:pt x="488" y="449"/>
                    </a:lnTo>
                    <a:lnTo>
                      <a:pt x="490" y="456"/>
                    </a:lnTo>
                    <a:lnTo>
                      <a:pt x="494" y="460"/>
                    </a:lnTo>
                    <a:lnTo>
                      <a:pt x="499" y="465"/>
                    </a:lnTo>
                    <a:lnTo>
                      <a:pt x="505" y="468"/>
                    </a:lnTo>
                    <a:lnTo>
                      <a:pt x="513" y="470"/>
                    </a:lnTo>
                    <a:lnTo>
                      <a:pt x="520" y="471"/>
                    </a:lnTo>
                    <a:lnTo>
                      <a:pt x="527" y="470"/>
                    </a:lnTo>
                    <a:lnTo>
                      <a:pt x="532" y="469"/>
                    </a:lnTo>
                    <a:lnTo>
                      <a:pt x="536" y="468"/>
                    </a:lnTo>
                    <a:lnTo>
                      <a:pt x="542" y="466"/>
                    </a:lnTo>
                    <a:lnTo>
                      <a:pt x="549" y="460"/>
                    </a:lnTo>
                    <a:lnTo>
                      <a:pt x="555" y="453"/>
                    </a:lnTo>
                    <a:lnTo>
                      <a:pt x="556" y="453"/>
                    </a:lnTo>
                    <a:lnTo>
                      <a:pt x="558" y="468"/>
                    </a:lnTo>
                    <a:lnTo>
                      <a:pt x="576" y="468"/>
                    </a:lnTo>
                    <a:close/>
                    <a:moveTo>
                      <a:pt x="555" y="429"/>
                    </a:moveTo>
                    <a:lnTo>
                      <a:pt x="554" y="432"/>
                    </a:lnTo>
                    <a:lnTo>
                      <a:pt x="554" y="436"/>
                    </a:lnTo>
                    <a:lnTo>
                      <a:pt x="551" y="439"/>
                    </a:lnTo>
                    <a:lnTo>
                      <a:pt x="549" y="442"/>
                    </a:lnTo>
                    <a:lnTo>
                      <a:pt x="547" y="446"/>
                    </a:lnTo>
                    <a:lnTo>
                      <a:pt x="544" y="449"/>
                    </a:lnTo>
                    <a:lnTo>
                      <a:pt x="540" y="451"/>
                    </a:lnTo>
                    <a:lnTo>
                      <a:pt x="535" y="453"/>
                    </a:lnTo>
                    <a:lnTo>
                      <a:pt x="531" y="455"/>
                    </a:lnTo>
                    <a:lnTo>
                      <a:pt x="526" y="455"/>
                    </a:lnTo>
                    <a:lnTo>
                      <a:pt x="522" y="455"/>
                    </a:lnTo>
                    <a:lnTo>
                      <a:pt x="518" y="453"/>
                    </a:lnTo>
                    <a:lnTo>
                      <a:pt x="515" y="452"/>
                    </a:lnTo>
                    <a:lnTo>
                      <a:pt x="512" y="450"/>
                    </a:lnTo>
                    <a:lnTo>
                      <a:pt x="509" y="447"/>
                    </a:lnTo>
                    <a:lnTo>
                      <a:pt x="507" y="443"/>
                    </a:lnTo>
                    <a:lnTo>
                      <a:pt x="506" y="439"/>
                    </a:lnTo>
                    <a:lnTo>
                      <a:pt x="506" y="434"/>
                    </a:lnTo>
                    <a:lnTo>
                      <a:pt x="506" y="430"/>
                    </a:lnTo>
                    <a:lnTo>
                      <a:pt x="507" y="427"/>
                    </a:lnTo>
                    <a:lnTo>
                      <a:pt x="508" y="423"/>
                    </a:lnTo>
                    <a:lnTo>
                      <a:pt x="510" y="421"/>
                    </a:lnTo>
                    <a:lnTo>
                      <a:pt x="516" y="416"/>
                    </a:lnTo>
                    <a:lnTo>
                      <a:pt x="522" y="412"/>
                    </a:lnTo>
                    <a:lnTo>
                      <a:pt x="529" y="410"/>
                    </a:lnTo>
                    <a:lnTo>
                      <a:pt x="537" y="409"/>
                    </a:lnTo>
                    <a:lnTo>
                      <a:pt x="546" y="408"/>
                    </a:lnTo>
                    <a:lnTo>
                      <a:pt x="555" y="408"/>
                    </a:lnTo>
                    <a:lnTo>
                      <a:pt x="555" y="429"/>
                    </a:lnTo>
                    <a:close/>
                    <a:moveTo>
                      <a:pt x="685" y="295"/>
                    </a:moveTo>
                    <a:lnTo>
                      <a:pt x="685" y="365"/>
                    </a:lnTo>
                    <a:lnTo>
                      <a:pt x="685" y="365"/>
                    </a:lnTo>
                    <a:lnTo>
                      <a:pt x="683" y="362"/>
                    </a:lnTo>
                    <a:lnTo>
                      <a:pt x="680" y="359"/>
                    </a:lnTo>
                    <a:lnTo>
                      <a:pt x="677" y="355"/>
                    </a:lnTo>
                    <a:lnTo>
                      <a:pt x="672" y="353"/>
                    </a:lnTo>
                    <a:lnTo>
                      <a:pt x="668" y="351"/>
                    </a:lnTo>
                    <a:lnTo>
                      <a:pt x="663" y="349"/>
                    </a:lnTo>
                    <a:lnTo>
                      <a:pt x="657" y="348"/>
                    </a:lnTo>
                    <a:lnTo>
                      <a:pt x="651" y="348"/>
                    </a:lnTo>
                    <a:lnTo>
                      <a:pt x="645" y="348"/>
                    </a:lnTo>
                    <a:lnTo>
                      <a:pt x="641" y="349"/>
                    </a:lnTo>
                    <a:lnTo>
                      <a:pt x="636" y="350"/>
                    </a:lnTo>
                    <a:lnTo>
                      <a:pt x="631" y="352"/>
                    </a:lnTo>
                    <a:lnTo>
                      <a:pt x="623" y="358"/>
                    </a:lnTo>
                    <a:lnTo>
                      <a:pt x="615" y="364"/>
                    </a:lnTo>
                    <a:lnTo>
                      <a:pt x="612" y="369"/>
                    </a:lnTo>
                    <a:lnTo>
                      <a:pt x="609" y="373"/>
                    </a:lnTo>
                    <a:lnTo>
                      <a:pt x="605" y="379"/>
                    </a:lnTo>
                    <a:lnTo>
                      <a:pt x="603" y="384"/>
                    </a:lnTo>
                    <a:lnTo>
                      <a:pt x="602" y="391"/>
                    </a:lnTo>
                    <a:lnTo>
                      <a:pt x="601" y="397"/>
                    </a:lnTo>
                    <a:lnTo>
                      <a:pt x="600" y="403"/>
                    </a:lnTo>
                    <a:lnTo>
                      <a:pt x="600" y="411"/>
                    </a:lnTo>
                    <a:lnTo>
                      <a:pt x="601" y="423"/>
                    </a:lnTo>
                    <a:lnTo>
                      <a:pt x="603" y="436"/>
                    </a:lnTo>
                    <a:lnTo>
                      <a:pt x="608" y="446"/>
                    </a:lnTo>
                    <a:lnTo>
                      <a:pt x="614" y="455"/>
                    </a:lnTo>
                    <a:lnTo>
                      <a:pt x="621" y="461"/>
                    </a:lnTo>
                    <a:lnTo>
                      <a:pt x="629" y="467"/>
                    </a:lnTo>
                    <a:lnTo>
                      <a:pt x="634" y="468"/>
                    </a:lnTo>
                    <a:lnTo>
                      <a:pt x="639" y="470"/>
                    </a:lnTo>
                    <a:lnTo>
                      <a:pt x="643" y="470"/>
                    </a:lnTo>
                    <a:lnTo>
                      <a:pt x="649" y="471"/>
                    </a:lnTo>
                    <a:lnTo>
                      <a:pt x="655" y="470"/>
                    </a:lnTo>
                    <a:lnTo>
                      <a:pt x="662" y="469"/>
                    </a:lnTo>
                    <a:lnTo>
                      <a:pt x="667" y="467"/>
                    </a:lnTo>
                    <a:lnTo>
                      <a:pt x="672" y="465"/>
                    </a:lnTo>
                    <a:lnTo>
                      <a:pt x="677" y="461"/>
                    </a:lnTo>
                    <a:lnTo>
                      <a:pt x="681" y="457"/>
                    </a:lnTo>
                    <a:lnTo>
                      <a:pt x="684" y="452"/>
                    </a:lnTo>
                    <a:lnTo>
                      <a:pt x="688" y="448"/>
                    </a:lnTo>
                    <a:lnTo>
                      <a:pt x="688" y="448"/>
                    </a:lnTo>
                    <a:lnTo>
                      <a:pt x="689" y="468"/>
                    </a:lnTo>
                    <a:lnTo>
                      <a:pt x="707" y="468"/>
                    </a:lnTo>
                    <a:lnTo>
                      <a:pt x="707" y="453"/>
                    </a:lnTo>
                    <a:lnTo>
                      <a:pt x="707" y="438"/>
                    </a:lnTo>
                    <a:lnTo>
                      <a:pt x="707" y="295"/>
                    </a:lnTo>
                    <a:lnTo>
                      <a:pt x="685" y="295"/>
                    </a:lnTo>
                    <a:close/>
                    <a:moveTo>
                      <a:pt x="685" y="419"/>
                    </a:moveTo>
                    <a:lnTo>
                      <a:pt x="685" y="423"/>
                    </a:lnTo>
                    <a:lnTo>
                      <a:pt x="684" y="428"/>
                    </a:lnTo>
                    <a:lnTo>
                      <a:pt x="683" y="433"/>
                    </a:lnTo>
                    <a:lnTo>
                      <a:pt x="680" y="439"/>
                    </a:lnTo>
                    <a:lnTo>
                      <a:pt x="677" y="443"/>
                    </a:lnTo>
                    <a:lnTo>
                      <a:pt x="674" y="447"/>
                    </a:lnTo>
                    <a:lnTo>
                      <a:pt x="669" y="450"/>
                    </a:lnTo>
                    <a:lnTo>
                      <a:pt x="665" y="451"/>
                    </a:lnTo>
                    <a:lnTo>
                      <a:pt x="659" y="453"/>
                    </a:lnTo>
                    <a:lnTo>
                      <a:pt x="654" y="453"/>
                    </a:lnTo>
                    <a:lnTo>
                      <a:pt x="647" y="452"/>
                    </a:lnTo>
                    <a:lnTo>
                      <a:pt x="640" y="450"/>
                    </a:lnTo>
                    <a:lnTo>
                      <a:pt x="634" y="446"/>
                    </a:lnTo>
                    <a:lnTo>
                      <a:pt x="629" y="441"/>
                    </a:lnTo>
                    <a:lnTo>
                      <a:pt x="626" y="434"/>
                    </a:lnTo>
                    <a:lnTo>
                      <a:pt x="623" y="427"/>
                    </a:lnTo>
                    <a:lnTo>
                      <a:pt x="622" y="419"/>
                    </a:lnTo>
                    <a:lnTo>
                      <a:pt x="621" y="410"/>
                    </a:lnTo>
                    <a:lnTo>
                      <a:pt x="622" y="401"/>
                    </a:lnTo>
                    <a:lnTo>
                      <a:pt x="623" y="392"/>
                    </a:lnTo>
                    <a:lnTo>
                      <a:pt x="626" y="384"/>
                    </a:lnTo>
                    <a:lnTo>
                      <a:pt x="629" y="378"/>
                    </a:lnTo>
                    <a:lnTo>
                      <a:pt x="635" y="372"/>
                    </a:lnTo>
                    <a:lnTo>
                      <a:pt x="640" y="368"/>
                    </a:lnTo>
                    <a:lnTo>
                      <a:pt x="648" y="365"/>
                    </a:lnTo>
                    <a:lnTo>
                      <a:pt x="655" y="364"/>
                    </a:lnTo>
                    <a:lnTo>
                      <a:pt x="661" y="365"/>
                    </a:lnTo>
                    <a:lnTo>
                      <a:pt x="666" y="367"/>
                    </a:lnTo>
                    <a:lnTo>
                      <a:pt x="670" y="369"/>
                    </a:lnTo>
                    <a:lnTo>
                      <a:pt x="675" y="372"/>
                    </a:lnTo>
                    <a:lnTo>
                      <a:pt x="678" y="375"/>
                    </a:lnTo>
                    <a:lnTo>
                      <a:pt x="681" y="380"/>
                    </a:lnTo>
                    <a:lnTo>
                      <a:pt x="683" y="384"/>
                    </a:lnTo>
                    <a:lnTo>
                      <a:pt x="684" y="389"/>
                    </a:lnTo>
                    <a:lnTo>
                      <a:pt x="685" y="393"/>
                    </a:lnTo>
                    <a:lnTo>
                      <a:pt x="685" y="398"/>
                    </a:lnTo>
                    <a:lnTo>
                      <a:pt x="685" y="419"/>
                    </a:lnTo>
                    <a:close/>
                    <a:moveTo>
                      <a:pt x="823" y="468"/>
                    </a:moveTo>
                    <a:lnTo>
                      <a:pt x="821" y="455"/>
                    </a:lnTo>
                    <a:lnTo>
                      <a:pt x="821" y="440"/>
                    </a:lnTo>
                    <a:lnTo>
                      <a:pt x="821" y="395"/>
                    </a:lnTo>
                    <a:lnTo>
                      <a:pt x="820" y="387"/>
                    </a:lnTo>
                    <a:lnTo>
                      <a:pt x="819" y="379"/>
                    </a:lnTo>
                    <a:lnTo>
                      <a:pt x="816" y="370"/>
                    </a:lnTo>
                    <a:lnTo>
                      <a:pt x="813" y="363"/>
                    </a:lnTo>
                    <a:lnTo>
                      <a:pt x="810" y="360"/>
                    </a:lnTo>
                    <a:lnTo>
                      <a:pt x="806" y="356"/>
                    </a:lnTo>
                    <a:lnTo>
                      <a:pt x="803" y="354"/>
                    </a:lnTo>
                    <a:lnTo>
                      <a:pt x="799" y="352"/>
                    </a:lnTo>
                    <a:lnTo>
                      <a:pt x="794" y="350"/>
                    </a:lnTo>
                    <a:lnTo>
                      <a:pt x="790" y="349"/>
                    </a:lnTo>
                    <a:lnTo>
                      <a:pt x="784" y="348"/>
                    </a:lnTo>
                    <a:lnTo>
                      <a:pt x="778" y="348"/>
                    </a:lnTo>
                    <a:lnTo>
                      <a:pt x="767" y="349"/>
                    </a:lnTo>
                    <a:lnTo>
                      <a:pt x="757" y="351"/>
                    </a:lnTo>
                    <a:lnTo>
                      <a:pt x="748" y="354"/>
                    </a:lnTo>
                    <a:lnTo>
                      <a:pt x="740" y="358"/>
                    </a:lnTo>
                    <a:lnTo>
                      <a:pt x="745" y="372"/>
                    </a:lnTo>
                    <a:lnTo>
                      <a:pt x="751" y="369"/>
                    </a:lnTo>
                    <a:lnTo>
                      <a:pt x="759" y="365"/>
                    </a:lnTo>
                    <a:lnTo>
                      <a:pt x="766" y="364"/>
                    </a:lnTo>
                    <a:lnTo>
                      <a:pt x="775" y="363"/>
                    </a:lnTo>
                    <a:lnTo>
                      <a:pt x="783" y="364"/>
                    </a:lnTo>
                    <a:lnTo>
                      <a:pt x="789" y="367"/>
                    </a:lnTo>
                    <a:lnTo>
                      <a:pt x="793" y="370"/>
                    </a:lnTo>
                    <a:lnTo>
                      <a:pt x="797" y="373"/>
                    </a:lnTo>
                    <a:lnTo>
                      <a:pt x="799" y="378"/>
                    </a:lnTo>
                    <a:lnTo>
                      <a:pt x="800" y="382"/>
                    </a:lnTo>
                    <a:lnTo>
                      <a:pt x="801" y="387"/>
                    </a:lnTo>
                    <a:lnTo>
                      <a:pt x="801" y="391"/>
                    </a:lnTo>
                    <a:lnTo>
                      <a:pt x="801" y="393"/>
                    </a:lnTo>
                    <a:lnTo>
                      <a:pt x="785" y="393"/>
                    </a:lnTo>
                    <a:lnTo>
                      <a:pt x="772" y="395"/>
                    </a:lnTo>
                    <a:lnTo>
                      <a:pt x="760" y="400"/>
                    </a:lnTo>
                    <a:lnTo>
                      <a:pt x="750" y="404"/>
                    </a:lnTo>
                    <a:lnTo>
                      <a:pt x="746" y="408"/>
                    </a:lnTo>
                    <a:lnTo>
                      <a:pt x="742" y="410"/>
                    </a:lnTo>
                    <a:lnTo>
                      <a:pt x="739" y="414"/>
                    </a:lnTo>
                    <a:lnTo>
                      <a:pt x="736" y="418"/>
                    </a:lnTo>
                    <a:lnTo>
                      <a:pt x="735" y="422"/>
                    </a:lnTo>
                    <a:lnTo>
                      <a:pt x="733" y="427"/>
                    </a:lnTo>
                    <a:lnTo>
                      <a:pt x="732" y="432"/>
                    </a:lnTo>
                    <a:lnTo>
                      <a:pt x="732" y="437"/>
                    </a:lnTo>
                    <a:lnTo>
                      <a:pt x="733" y="443"/>
                    </a:lnTo>
                    <a:lnTo>
                      <a:pt x="734" y="449"/>
                    </a:lnTo>
                    <a:lnTo>
                      <a:pt x="737" y="456"/>
                    </a:lnTo>
                    <a:lnTo>
                      <a:pt x="740" y="460"/>
                    </a:lnTo>
                    <a:lnTo>
                      <a:pt x="746" y="465"/>
                    </a:lnTo>
                    <a:lnTo>
                      <a:pt x="751" y="468"/>
                    </a:lnTo>
                    <a:lnTo>
                      <a:pt x="759" y="470"/>
                    </a:lnTo>
                    <a:lnTo>
                      <a:pt x="766" y="471"/>
                    </a:lnTo>
                    <a:lnTo>
                      <a:pt x="773" y="470"/>
                    </a:lnTo>
                    <a:lnTo>
                      <a:pt x="778" y="469"/>
                    </a:lnTo>
                    <a:lnTo>
                      <a:pt x="784" y="468"/>
                    </a:lnTo>
                    <a:lnTo>
                      <a:pt x="788" y="466"/>
                    </a:lnTo>
                    <a:lnTo>
                      <a:pt x="796" y="460"/>
                    </a:lnTo>
                    <a:lnTo>
                      <a:pt x="802" y="453"/>
                    </a:lnTo>
                    <a:lnTo>
                      <a:pt x="802" y="453"/>
                    </a:lnTo>
                    <a:lnTo>
                      <a:pt x="804" y="468"/>
                    </a:lnTo>
                    <a:lnTo>
                      <a:pt x="823" y="468"/>
                    </a:lnTo>
                    <a:close/>
                    <a:moveTo>
                      <a:pt x="801" y="429"/>
                    </a:moveTo>
                    <a:lnTo>
                      <a:pt x="801" y="432"/>
                    </a:lnTo>
                    <a:lnTo>
                      <a:pt x="800" y="436"/>
                    </a:lnTo>
                    <a:lnTo>
                      <a:pt x="799" y="439"/>
                    </a:lnTo>
                    <a:lnTo>
                      <a:pt x="797" y="442"/>
                    </a:lnTo>
                    <a:lnTo>
                      <a:pt x="793" y="446"/>
                    </a:lnTo>
                    <a:lnTo>
                      <a:pt x="790" y="449"/>
                    </a:lnTo>
                    <a:lnTo>
                      <a:pt x="787" y="451"/>
                    </a:lnTo>
                    <a:lnTo>
                      <a:pt x="783" y="453"/>
                    </a:lnTo>
                    <a:lnTo>
                      <a:pt x="777" y="455"/>
                    </a:lnTo>
                    <a:lnTo>
                      <a:pt x="772" y="455"/>
                    </a:lnTo>
                    <a:lnTo>
                      <a:pt x="769" y="455"/>
                    </a:lnTo>
                    <a:lnTo>
                      <a:pt x="765" y="453"/>
                    </a:lnTo>
                    <a:lnTo>
                      <a:pt x="761" y="452"/>
                    </a:lnTo>
                    <a:lnTo>
                      <a:pt x="759" y="450"/>
                    </a:lnTo>
                    <a:lnTo>
                      <a:pt x="757" y="447"/>
                    </a:lnTo>
                    <a:lnTo>
                      <a:pt x="755" y="443"/>
                    </a:lnTo>
                    <a:lnTo>
                      <a:pt x="753" y="439"/>
                    </a:lnTo>
                    <a:lnTo>
                      <a:pt x="752" y="434"/>
                    </a:lnTo>
                    <a:lnTo>
                      <a:pt x="753" y="430"/>
                    </a:lnTo>
                    <a:lnTo>
                      <a:pt x="753" y="427"/>
                    </a:lnTo>
                    <a:lnTo>
                      <a:pt x="756" y="423"/>
                    </a:lnTo>
                    <a:lnTo>
                      <a:pt x="757" y="421"/>
                    </a:lnTo>
                    <a:lnTo>
                      <a:pt x="762" y="416"/>
                    </a:lnTo>
                    <a:lnTo>
                      <a:pt x="769" y="412"/>
                    </a:lnTo>
                    <a:lnTo>
                      <a:pt x="776" y="410"/>
                    </a:lnTo>
                    <a:lnTo>
                      <a:pt x="784" y="409"/>
                    </a:lnTo>
                    <a:lnTo>
                      <a:pt x="792" y="408"/>
                    </a:lnTo>
                    <a:lnTo>
                      <a:pt x="801" y="408"/>
                    </a:lnTo>
                    <a:lnTo>
                      <a:pt x="801" y="429"/>
                    </a:lnTo>
                    <a:close/>
                    <a:moveTo>
                      <a:pt x="846" y="462"/>
                    </a:moveTo>
                    <a:lnTo>
                      <a:pt x="853" y="466"/>
                    </a:lnTo>
                    <a:lnTo>
                      <a:pt x="861" y="468"/>
                    </a:lnTo>
                    <a:lnTo>
                      <a:pt x="869" y="470"/>
                    </a:lnTo>
                    <a:lnTo>
                      <a:pt x="879" y="470"/>
                    </a:lnTo>
                    <a:lnTo>
                      <a:pt x="888" y="470"/>
                    </a:lnTo>
                    <a:lnTo>
                      <a:pt x="897" y="468"/>
                    </a:lnTo>
                    <a:lnTo>
                      <a:pt x="904" y="465"/>
                    </a:lnTo>
                    <a:lnTo>
                      <a:pt x="910" y="460"/>
                    </a:lnTo>
                    <a:lnTo>
                      <a:pt x="915" y="456"/>
                    </a:lnTo>
                    <a:lnTo>
                      <a:pt x="919" y="449"/>
                    </a:lnTo>
                    <a:lnTo>
                      <a:pt x="921" y="442"/>
                    </a:lnTo>
                    <a:lnTo>
                      <a:pt x="921" y="436"/>
                    </a:lnTo>
                    <a:lnTo>
                      <a:pt x="921" y="429"/>
                    </a:lnTo>
                    <a:lnTo>
                      <a:pt x="920" y="423"/>
                    </a:lnTo>
                    <a:lnTo>
                      <a:pt x="918" y="419"/>
                    </a:lnTo>
                    <a:lnTo>
                      <a:pt x="913" y="413"/>
                    </a:lnTo>
                    <a:lnTo>
                      <a:pt x="910" y="410"/>
                    </a:lnTo>
                    <a:lnTo>
                      <a:pt x="905" y="407"/>
                    </a:lnTo>
                    <a:lnTo>
                      <a:pt x="898" y="403"/>
                    </a:lnTo>
                    <a:lnTo>
                      <a:pt x="892" y="400"/>
                    </a:lnTo>
                    <a:lnTo>
                      <a:pt x="882" y="395"/>
                    </a:lnTo>
                    <a:lnTo>
                      <a:pt x="875" y="391"/>
                    </a:lnTo>
                    <a:lnTo>
                      <a:pt x="872" y="389"/>
                    </a:lnTo>
                    <a:lnTo>
                      <a:pt x="871" y="387"/>
                    </a:lnTo>
                    <a:lnTo>
                      <a:pt x="870" y="383"/>
                    </a:lnTo>
                    <a:lnTo>
                      <a:pt x="870" y="380"/>
                    </a:lnTo>
                    <a:lnTo>
                      <a:pt x="870" y="377"/>
                    </a:lnTo>
                    <a:lnTo>
                      <a:pt x="871" y="373"/>
                    </a:lnTo>
                    <a:lnTo>
                      <a:pt x="872" y="371"/>
                    </a:lnTo>
                    <a:lnTo>
                      <a:pt x="874" y="369"/>
                    </a:lnTo>
                    <a:lnTo>
                      <a:pt x="878" y="367"/>
                    </a:lnTo>
                    <a:lnTo>
                      <a:pt x="881" y="365"/>
                    </a:lnTo>
                    <a:lnTo>
                      <a:pt x="884" y="364"/>
                    </a:lnTo>
                    <a:lnTo>
                      <a:pt x="888" y="363"/>
                    </a:lnTo>
                    <a:lnTo>
                      <a:pt x="896" y="364"/>
                    </a:lnTo>
                    <a:lnTo>
                      <a:pt x="902" y="367"/>
                    </a:lnTo>
                    <a:lnTo>
                      <a:pt x="908" y="369"/>
                    </a:lnTo>
                    <a:lnTo>
                      <a:pt x="912" y="371"/>
                    </a:lnTo>
                    <a:lnTo>
                      <a:pt x="918" y="355"/>
                    </a:lnTo>
                    <a:lnTo>
                      <a:pt x="912" y="352"/>
                    </a:lnTo>
                    <a:lnTo>
                      <a:pt x="906" y="350"/>
                    </a:lnTo>
                    <a:lnTo>
                      <a:pt x="898" y="349"/>
                    </a:lnTo>
                    <a:lnTo>
                      <a:pt x="890" y="348"/>
                    </a:lnTo>
                    <a:lnTo>
                      <a:pt x="881" y="349"/>
                    </a:lnTo>
                    <a:lnTo>
                      <a:pt x="872" y="351"/>
                    </a:lnTo>
                    <a:lnTo>
                      <a:pt x="866" y="353"/>
                    </a:lnTo>
                    <a:lnTo>
                      <a:pt x="860" y="358"/>
                    </a:lnTo>
                    <a:lnTo>
                      <a:pt x="856" y="363"/>
                    </a:lnTo>
                    <a:lnTo>
                      <a:pt x="853" y="369"/>
                    </a:lnTo>
                    <a:lnTo>
                      <a:pt x="851" y="375"/>
                    </a:lnTo>
                    <a:lnTo>
                      <a:pt x="850" y="382"/>
                    </a:lnTo>
                    <a:lnTo>
                      <a:pt x="851" y="388"/>
                    </a:lnTo>
                    <a:lnTo>
                      <a:pt x="852" y="392"/>
                    </a:lnTo>
                    <a:lnTo>
                      <a:pt x="854" y="397"/>
                    </a:lnTo>
                    <a:lnTo>
                      <a:pt x="857" y="401"/>
                    </a:lnTo>
                    <a:lnTo>
                      <a:pt x="861" y="406"/>
                    </a:lnTo>
                    <a:lnTo>
                      <a:pt x="867" y="409"/>
                    </a:lnTo>
                    <a:lnTo>
                      <a:pt x="873" y="412"/>
                    </a:lnTo>
                    <a:lnTo>
                      <a:pt x="880" y="416"/>
                    </a:lnTo>
                    <a:lnTo>
                      <a:pt x="890" y="420"/>
                    </a:lnTo>
                    <a:lnTo>
                      <a:pt x="896" y="424"/>
                    </a:lnTo>
                    <a:lnTo>
                      <a:pt x="898" y="428"/>
                    </a:lnTo>
                    <a:lnTo>
                      <a:pt x="900" y="430"/>
                    </a:lnTo>
                    <a:lnTo>
                      <a:pt x="901" y="433"/>
                    </a:lnTo>
                    <a:lnTo>
                      <a:pt x="901" y="437"/>
                    </a:lnTo>
                    <a:lnTo>
                      <a:pt x="901" y="441"/>
                    </a:lnTo>
                    <a:lnTo>
                      <a:pt x="900" y="444"/>
                    </a:lnTo>
                    <a:lnTo>
                      <a:pt x="898" y="447"/>
                    </a:lnTo>
                    <a:lnTo>
                      <a:pt x="896" y="450"/>
                    </a:lnTo>
                    <a:lnTo>
                      <a:pt x="893" y="451"/>
                    </a:lnTo>
                    <a:lnTo>
                      <a:pt x="888" y="453"/>
                    </a:lnTo>
                    <a:lnTo>
                      <a:pt x="884" y="455"/>
                    </a:lnTo>
                    <a:lnTo>
                      <a:pt x="879" y="455"/>
                    </a:lnTo>
                    <a:lnTo>
                      <a:pt x="871" y="453"/>
                    </a:lnTo>
                    <a:lnTo>
                      <a:pt x="864" y="452"/>
                    </a:lnTo>
                    <a:lnTo>
                      <a:pt x="857" y="449"/>
                    </a:lnTo>
                    <a:lnTo>
                      <a:pt x="852" y="447"/>
                    </a:lnTo>
                    <a:lnTo>
                      <a:pt x="846" y="462"/>
                    </a:lnTo>
                    <a:close/>
                    <a:moveTo>
                      <a:pt x="1080" y="468"/>
                    </a:moveTo>
                    <a:lnTo>
                      <a:pt x="1079" y="455"/>
                    </a:lnTo>
                    <a:lnTo>
                      <a:pt x="1079" y="440"/>
                    </a:lnTo>
                    <a:lnTo>
                      <a:pt x="1079" y="395"/>
                    </a:lnTo>
                    <a:lnTo>
                      <a:pt x="1077" y="387"/>
                    </a:lnTo>
                    <a:lnTo>
                      <a:pt x="1076" y="379"/>
                    </a:lnTo>
                    <a:lnTo>
                      <a:pt x="1073" y="370"/>
                    </a:lnTo>
                    <a:lnTo>
                      <a:pt x="1070" y="363"/>
                    </a:lnTo>
                    <a:lnTo>
                      <a:pt x="1067" y="360"/>
                    </a:lnTo>
                    <a:lnTo>
                      <a:pt x="1063" y="356"/>
                    </a:lnTo>
                    <a:lnTo>
                      <a:pt x="1060" y="354"/>
                    </a:lnTo>
                    <a:lnTo>
                      <a:pt x="1056" y="352"/>
                    </a:lnTo>
                    <a:lnTo>
                      <a:pt x="1052" y="350"/>
                    </a:lnTo>
                    <a:lnTo>
                      <a:pt x="1046" y="349"/>
                    </a:lnTo>
                    <a:lnTo>
                      <a:pt x="1041" y="348"/>
                    </a:lnTo>
                    <a:lnTo>
                      <a:pt x="1034" y="348"/>
                    </a:lnTo>
                    <a:lnTo>
                      <a:pt x="1025" y="349"/>
                    </a:lnTo>
                    <a:lnTo>
                      <a:pt x="1014" y="351"/>
                    </a:lnTo>
                    <a:lnTo>
                      <a:pt x="1005" y="354"/>
                    </a:lnTo>
                    <a:lnTo>
                      <a:pt x="998" y="358"/>
                    </a:lnTo>
                    <a:lnTo>
                      <a:pt x="1002" y="372"/>
                    </a:lnTo>
                    <a:lnTo>
                      <a:pt x="1008" y="369"/>
                    </a:lnTo>
                    <a:lnTo>
                      <a:pt x="1016" y="365"/>
                    </a:lnTo>
                    <a:lnTo>
                      <a:pt x="1023" y="364"/>
                    </a:lnTo>
                    <a:lnTo>
                      <a:pt x="1032" y="363"/>
                    </a:lnTo>
                    <a:lnTo>
                      <a:pt x="1040" y="364"/>
                    </a:lnTo>
                    <a:lnTo>
                      <a:pt x="1045" y="367"/>
                    </a:lnTo>
                    <a:lnTo>
                      <a:pt x="1050" y="370"/>
                    </a:lnTo>
                    <a:lnTo>
                      <a:pt x="1054" y="373"/>
                    </a:lnTo>
                    <a:lnTo>
                      <a:pt x="1056" y="378"/>
                    </a:lnTo>
                    <a:lnTo>
                      <a:pt x="1057" y="382"/>
                    </a:lnTo>
                    <a:lnTo>
                      <a:pt x="1057" y="387"/>
                    </a:lnTo>
                    <a:lnTo>
                      <a:pt x="1058" y="391"/>
                    </a:lnTo>
                    <a:lnTo>
                      <a:pt x="1058" y="393"/>
                    </a:lnTo>
                    <a:lnTo>
                      <a:pt x="1042" y="393"/>
                    </a:lnTo>
                    <a:lnTo>
                      <a:pt x="1028" y="395"/>
                    </a:lnTo>
                    <a:lnTo>
                      <a:pt x="1017" y="400"/>
                    </a:lnTo>
                    <a:lnTo>
                      <a:pt x="1007" y="404"/>
                    </a:lnTo>
                    <a:lnTo>
                      <a:pt x="1003" y="408"/>
                    </a:lnTo>
                    <a:lnTo>
                      <a:pt x="999" y="410"/>
                    </a:lnTo>
                    <a:lnTo>
                      <a:pt x="996" y="414"/>
                    </a:lnTo>
                    <a:lnTo>
                      <a:pt x="993" y="418"/>
                    </a:lnTo>
                    <a:lnTo>
                      <a:pt x="991" y="422"/>
                    </a:lnTo>
                    <a:lnTo>
                      <a:pt x="990" y="427"/>
                    </a:lnTo>
                    <a:lnTo>
                      <a:pt x="989" y="432"/>
                    </a:lnTo>
                    <a:lnTo>
                      <a:pt x="989" y="437"/>
                    </a:lnTo>
                    <a:lnTo>
                      <a:pt x="990" y="443"/>
                    </a:lnTo>
                    <a:lnTo>
                      <a:pt x="991" y="449"/>
                    </a:lnTo>
                    <a:lnTo>
                      <a:pt x="994" y="456"/>
                    </a:lnTo>
                    <a:lnTo>
                      <a:pt x="998" y="460"/>
                    </a:lnTo>
                    <a:lnTo>
                      <a:pt x="1003" y="465"/>
                    </a:lnTo>
                    <a:lnTo>
                      <a:pt x="1008" y="468"/>
                    </a:lnTo>
                    <a:lnTo>
                      <a:pt x="1016" y="470"/>
                    </a:lnTo>
                    <a:lnTo>
                      <a:pt x="1023" y="471"/>
                    </a:lnTo>
                    <a:lnTo>
                      <a:pt x="1030" y="470"/>
                    </a:lnTo>
                    <a:lnTo>
                      <a:pt x="1035" y="469"/>
                    </a:lnTo>
                    <a:lnTo>
                      <a:pt x="1041" y="468"/>
                    </a:lnTo>
                    <a:lnTo>
                      <a:pt x="1045" y="466"/>
                    </a:lnTo>
                    <a:lnTo>
                      <a:pt x="1053" y="460"/>
                    </a:lnTo>
                    <a:lnTo>
                      <a:pt x="1059" y="453"/>
                    </a:lnTo>
                    <a:lnTo>
                      <a:pt x="1059" y="453"/>
                    </a:lnTo>
                    <a:lnTo>
                      <a:pt x="1061" y="468"/>
                    </a:lnTo>
                    <a:lnTo>
                      <a:pt x="1080" y="468"/>
                    </a:lnTo>
                    <a:close/>
                    <a:moveTo>
                      <a:pt x="1058" y="429"/>
                    </a:moveTo>
                    <a:lnTo>
                      <a:pt x="1058" y="432"/>
                    </a:lnTo>
                    <a:lnTo>
                      <a:pt x="1057" y="436"/>
                    </a:lnTo>
                    <a:lnTo>
                      <a:pt x="1056" y="439"/>
                    </a:lnTo>
                    <a:lnTo>
                      <a:pt x="1054" y="442"/>
                    </a:lnTo>
                    <a:lnTo>
                      <a:pt x="1050" y="446"/>
                    </a:lnTo>
                    <a:lnTo>
                      <a:pt x="1047" y="449"/>
                    </a:lnTo>
                    <a:lnTo>
                      <a:pt x="1044" y="451"/>
                    </a:lnTo>
                    <a:lnTo>
                      <a:pt x="1040" y="453"/>
                    </a:lnTo>
                    <a:lnTo>
                      <a:pt x="1034" y="455"/>
                    </a:lnTo>
                    <a:lnTo>
                      <a:pt x="1029" y="455"/>
                    </a:lnTo>
                    <a:lnTo>
                      <a:pt x="1026" y="455"/>
                    </a:lnTo>
                    <a:lnTo>
                      <a:pt x="1021" y="453"/>
                    </a:lnTo>
                    <a:lnTo>
                      <a:pt x="1018" y="452"/>
                    </a:lnTo>
                    <a:lnTo>
                      <a:pt x="1016" y="450"/>
                    </a:lnTo>
                    <a:lnTo>
                      <a:pt x="1013" y="447"/>
                    </a:lnTo>
                    <a:lnTo>
                      <a:pt x="1012" y="443"/>
                    </a:lnTo>
                    <a:lnTo>
                      <a:pt x="1010" y="439"/>
                    </a:lnTo>
                    <a:lnTo>
                      <a:pt x="1009" y="434"/>
                    </a:lnTo>
                    <a:lnTo>
                      <a:pt x="1010" y="430"/>
                    </a:lnTo>
                    <a:lnTo>
                      <a:pt x="1010" y="427"/>
                    </a:lnTo>
                    <a:lnTo>
                      <a:pt x="1013" y="423"/>
                    </a:lnTo>
                    <a:lnTo>
                      <a:pt x="1014" y="421"/>
                    </a:lnTo>
                    <a:lnTo>
                      <a:pt x="1019" y="416"/>
                    </a:lnTo>
                    <a:lnTo>
                      <a:pt x="1026" y="412"/>
                    </a:lnTo>
                    <a:lnTo>
                      <a:pt x="1033" y="410"/>
                    </a:lnTo>
                    <a:lnTo>
                      <a:pt x="1041" y="409"/>
                    </a:lnTo>
                    <a:lnTo>
                      <a:pt x="1049" y="408"/>
                    </a:lnTo>
                    <a:lnTo>
                      <a:pt x="1058" y="408"/>
                    </a:lnTo>
                    <a:lnTo>
                      <a:pt x="1058" y="429"/>
                    </a:lnTo>
                    <a:close/>
                    <a:moveTo>
                      <a:pt x="1003" y="300"/>
                    </a:moveTo>
                    <a:lnTo>
                      <a:pt x="1032" y="334"/>
                    </a:lnTo>
                    <a:lnTo>
                      <a:pt x="1046" y="334"/>
                    </a:lnTo>
                    <a:lnTo>
                      <a:pt x="1026" y="300"/>
                    </a:lnTo>
                    <a:lnTo>
                      <a:pt x="1003" y="300"/>
                    </a:lnTo>
                    <a:close/>
                    <a:moveTo>
                      <a:pt x="1103" y="462"/>
                    </a:moveTo>
                    <a:lnTo>
                      <a:pt x="1110" y="466"/>
                    </a:lnTo>
                    <a:lnTo>
                      <a:pt x="1118" y="468"/>
                    </a:lnTo>
                    <a:lnTo>
                      <a:pt x="1126" y="470"/>
                    </a:lnTo>
                    <a:lnTo>
                      <a:pt x="1136" y="470"/>
                    </a:lnTo>
                    <a:lnTo>
                      <a:pt x="1145" y="470"/>
                    </a:lnTo>
                    <a:lnTo>
                      <a:pt x="1154" y="468"/>
                    </a:lnTo>
                    <a:lnTo>
                      <a:pt x="1161" y="465"/>
                    </a:lnTo>
                    <a:lnTo>
                      <a:pt x="1167" y="460"/>
                    </a:lnTo>
                    <a:lnTo>
                      <a:pt x="1172" y="456"/>
                    </a:lnTo>
                    <a:lnTo>
                      <a:pt x="1176" y="449"/>
                    </a:lnTo>
                    <a:lnTo>
                      <a:pt x="1178" y="442"/>
                    </a:lnTo>
                    <a:lnTo>
                      <a:pt x="1178" y="436"/>
                    </a:lnTo>
                    <a:lnTo>
                      <a:pt x="1178" y="429"/>
                    </a:lnTo>
                    <a:lnTo>
                      <a:pt x="1177" y="423"/>
                    </a:lnTo>
                    <a:lnTo>
                      <a:pt x="1174" y="419"/>
                    </a:lnTo>
                    <a:lnTo>
                      <a:pt x="1170" y="413"/>
                    </a:lnTo>
                    <a:lnTo>
                      <a:pt x="1167" y="410"/>
                    </a:lnTo>
                    <a:lnTo>
                      <a:pt x="1162" y="407"/>
                    </a:lnTo>
                    <a:lnTo>
                      <a:pt x="1155" y="403"/>
                    </a:lnTo>
                    <a:lnTo>
                      <a:pt x="1149" y="400"/>
                    </a:lnTo>
                    <a:lnTo>
                      <a:pt x="1139" y="395"/>
                    </a:lnTo>
                    <a:lnTo>
                      <a:pt x="1131" y="391"/>
                    </a:lnTo>
                    <a:lnTo>
                      <a:pt x="1129" y="389"/>
                    </a:lnTo>
                    <a:lnTo>
                      <a:pt x="1128" y="387"/>
                    </a:lnTo>
                    <a:lnTo>
                      <a:pt x="1127" y="383"/>
                    </a:lnTo>
                    <a:lnTo>
                      <a:pt x="1127" y="380"/>
                    </a:lnTo>
                    <a:lnTo>
                      <a:pt x="1127" y="377"/>
                    </a:lnTo>
                    <a:lnTo>
                      <a:pt x="1128" y="373"/>
                    </a:lnTo>
                    <a:lnTo>
                      <a:pt x="1129" y="371"/>
                    </a:lnTo>
                    <a:lnTo>
                      <a:pt x="1131" y="369"/>
                    </a:lnTo>
                    <a:lnTo>
                      <a:pt x="1135" y="367"/>
                    </a:lnTo>
                    <a:lnTo>
                      <a:pt x="1138" y="365"/>
                    </a:lnTo>
                    <a:lnTo>
                      <a:pt x="1141" y="364"/>
                    </a:lnTo>
                    <a:lnTo>
                      <a:pt x="1145" y="363"/>
                    </a:lnTo>
                    <a:lnTo>
                      <a:pt x="1153" y="364"/>
                    </a:lnTo>
                    <a:lnTo>
                      <a:pt x="1160" y="367"/>
                    </a:lnTo>
                    <a:lnTo>
                      <a:pt x="1165" y="369"/>
                    </a:lnTo>
                    <a:lnTo>
                      <a:pt x="1169" y="371"/>
                    </a:lnTo>
                    <a:lnTo>
                      <a:pt x="1175" y="355"/>
                    </a:lnTo>
                    <a:lnTo>
                      <a:pt x="1169" y="352"/>
                    </a:lnTo>
                    <a:lnTo>
                      <a:pt x="1163" y="350"/>
                    </a:lnTo>
                    <a:lnTo>
                      <a:pt x="1154" y="349"/>
                    </a:lnTo>
                    <a:lnTo>
                      <a:pt x="1147" y="348"/>
                    </a:lnTo>
                    <a:lnTo>
                      <a:pt x="1138" y="349"/>
                    </a:lnTo>
                    <a:lnTo>
                      <a:pt x="1129" y="351"/>
                    </a:lnTo>
                    <a:lnTo>
                      <a:pt x="1123" y="353"/>
                    </a:lnTo>
                    <a:lnTo>
                      <a:pt x="1117" y="358"/>
                    </a:lnTo>
                    <a:lnTo>
                      <a:pt x="1113" y="363"/>
                    </a:lnTo>
                    <a:lnTo>
                      <a:pt x="1110" y="369"/>
                    </a:lnTo>
                    <a:lnTo>
                      <a:pt x="1108" y="375"/>
                    </a:lnTo>
                    <a:lnTo>
                      <a:pt x="1107" y="382"/>
                    </a:lnTo>
                    <a:lnTo>
                      <a:pt x="1108" y="388"/>
                    </a:lnTo>
                    <a:lnTo>
                      <a:pt x="1109" y="392"/>
                    </a:lnTo>
                    <a:lnTo>
                      <a:pt x="1111" y="397"/>
                    </a:lnTo>
                    <a:lnTo>
                      <a:pt x="1114" y="401"/>
                    </a:lnTo>
                    <a:lnTo>
                      <a:pt x="1118" y="406"/>
                    </a:lnTo>
                    <a:lnTo>
                      <a:pt x="1124" y="409"/>
                    </a:lnTo>
                    <a:lnTo>
                      <a:pt x="1130" y="412"/>
                    </a:lnTo>
                    <a:lnTo>
                      <a:pt x="1137" y="416"/>
                    </a:lnTo>
                    <a:lnTo>
                      <a:pt x="1147" y="420"/>
                    </a:lnTo>
                    <a:lnTo>
                      <a:pt x="1153" y="424"/>
                    </a:lnTo>
                    <a:lnTo>
                      <a:pt x="1155" y="428"/>
                    </a:lnTo>
                    <a:lnTo>
                      <a:pt x="1157" y="430"/>
                    </a:lnTo>
                    <a:lnTo>
                      <a:pt x="1158" y="433"/>
                    </a:lnTo>
                    <a:lnTo>
                      <a:pt x="1158" y="437"/>
                    </a:lnTo>
                    <a:lnTo>
                      <a:pt x="1158" y="441"/>
                    </a:lnTo>
                    <a:lnTo>
                      <a:pt x="1157" y="444"/>
                    </a:lnTo>
                    <a:lnTo>
                      <a:pt x="1155" y="447"/>
                    </a:lnTo>
                    <a:lnTo>
                      <a:pt x="1153" y="450"/>
                    </a:lnTo>
                    <a:lnTo>
                      <a:pt x="1150" y="451"/>
                    </a:lnTo>
                    <a:lnTo>
                      <a:pt x="1145" y="453"/>
                    </a:lnTo>
                    <a:lnTo>
                      <a:pt x="1141" y="455"/>
                    </a:lnTo>
                    <a:lnTo>
                      <a:pt x="1136" y="455"/>
                    </a:lnTo>
                    <a:lnTo>
                      <a:pt x="1128" y="453"/>
                    </a:lnTo>
                    <a:lnTo>
                      <a:pt x="1121" y="452"/>
                    </a:lnTo>
                    <a:lnTo>
                      <a:pt x="1114" y="449"/>
                    </a:lnTo>
                    <a:lnTo>
                      <a:pt x="1109" y="447"/>
                    </a:lnTo>
                    <a:lnTo>
                      <a:pt x="1103" y="462"/>
                    </a:lnTo>
                    <a:close/>
                    <a:moveTo>
                      <a:pt x="1332" y="295"/>
                    </a:moveTo>
                    <a:lnTo>
                      <a:pt x="1332" y="365"/>
                    </a:lnTo>
                    <a:lnTo>
                      <a:pt x="1332" y="365"/>
                    </a:lnTo>
                    <a:lnTo>
                      <a:pt x="1330" y="362"/>
                    </a:lnTo>
                    <a:lnTo>
                      <a:pt x="1327" y="359"/>
                    </a:lnTo>
                    <a:lnTo>
                      <a:pt x="1324" y="355"/>
                    </a:lnTo>
                    <a:lnTo>
                      <a:pt x="1319" y="353"/>
                    </a:lnTo>
                    <a:lnTo>
                      <a:pt x="1315" y="351"/>
                    </a:lnTo>
                    <a:lnTo>
                      <a:pt x="1310" y="349"/>
                    </a:lnTo>
                    <a:lnTo>
                      <a:pt x="1304" y="348"/>
                    </a:lnTo>
                    <a:lnTo>
                      <a:pt x="1298" y="348"/>
                    </a:lnTo>
                    <a:lnTo>
                      <a:pt x="1292" y="348"/>
                    </a:lnTo>
                    <a:lnTo>
                      <a:pt x="1288" y="349"/>
                    </a:lnTo>
                    <a:lnTo>
                      <a:pt x="1283" y="350"/>
                    </a:lnTo>
                    <a:lnTo>
                      <a:pt x="1278" y="352"/>
                    </a:lnTo>
                    <a:lnTo>
                      <a:pt x="1270" y="358"/>
                    </a:lnTo>
                    <a:lnTo>
                      <a:pt x="1262" y="364"/>
                    </a:lnTo>
                    <a:lnTo>
                      <a:pt x="1259" y="369"/>
                    </a:lnTo>
                    <a:lnTo>
                      <a:pt x="1256" y="373"/>
                    </a:lnTo>
                    <a:lnTo>
                      <a:pt x="1252" y="379"/>
                    </a:lnTo>
                    <a:lnTo>
                      <a:pt x="1250" y="384"/>
                    </a:lnTo>
                    <a:lnTo>
                      <a:pt x="1249" y="391"/>
                    </a:lnTo>
                    <a:lnTo>
                      <a:pt x="1248" y="397"/>
                    </a:lnTo>
                    <a:lnTo>
                      <a:pt x="1247" y="403"/>
                    </a:lnTo>
                    <a:lnTo>
                      <a:pt x="1247" y="411"/>
                    </a:lnTo>
                    <a:lnTo>
                      <a:pt x="1248" y="423"/>
                    </a:lnTo>
                    <a:lnTo>
                      <a:pt x="1250" y="436"/>
                    </a:lnTo>
                    <a:lnTo>
                      <a:pt x="1255" y="446"/>
                    </a:lnTo>
                    <a:lnTo>
                      <a:pt x="1261" y="455"/>
                    </a:lnTo>
                    <a:lnTo>
                      <a:pt x="1268" y="461"/>
                    </a:lnTo>
                    <a:lnTo>
                      <a:pt x="1276" y="467"/>
                    </a:lnTo>
                    <a:lnTo>
                      <a:pt x="1280" y="468"/>
                    </a:lnTo>
                    <a:lnTo>
                      <a:pt x="1286" y="470"/>
                    </a:lnTo>
                    <a:lnTo>
                      <a:pt x="1290" y="470"/>
                    </a:lnTo>
                    <a:lnTo>
                      <a:pt x="1296" y="471"/>
                    </a:lnTo>
                    <a:lnTo>
                      <a:pt x="1302" y="470"/>
                    </a:lnTo>
                    <a:lnTo>
                      <a:pt x="1309" y="469"/>
                    </a:lnTo>
                    <a:lnTo>
                      <a:pt x="1314" y="467"/>
                    </a:lnTo>
                    <a:lnTo>
                      <a:pt x="1319" y="465"/>
                    </a:lnTo>
                    <a:lnTo>
                      <a:pt x="1325" y="461"/>
                    </a:lnTo>
                    <a:lnTo>
                      <a:pt x="1328" y="457"/>
                    </a:lnTo>
                    <a:lnTo>
                      <a:pt x="1331" y="452"/>
                    </a:lnTo>
                    <a:lnTo>
                      <a:pt x="1334" y="448"/>
                    </a:lnTo>
                    <a:lnTo>
                      <a:pt x="1334" y="448"/>
                    </a:lnTo>
                    <a:lnTo>
                      <a:pt x="1336" y="468"/>
                    </a:lnTo>
                    <a:lnTo>
                      <a:pt x="1354" y="468"/>
                    </a:lnTo>
                    <a:lnTo>
                      <a:pt x="1354" y="453"/>
                    </a:lnTo>
                    <a:lnTo>
                      <a:pt x="1354" y="438"/>
                    </a:lnTo>
                    <a:lnTo>
                      <a:pt x="1354" y="295"/>
                    </a:lnTo>
                    <a:lnTo>
                      <a:pt x="1332" y="295"/>
                    </a:lnTo>
                    <a:close/>
                    <a:moveTo>
                      <a:pt x="1332" y="419"/>
                    </a:moveTo>
                    <a:lnTo>
                      <a:pt x="1332" y="423"/>
                    </a:lnTo>
                    <a:lnTo>
                      <a:pt x="1332" y="428"/>
                    </a:lnTo>
                    <a:lnTo>
                      <a:pt x="1330" y="433"/>
                    </a:lnTo>
                    <a:lnTo>
                      <a:pt x="1327" y="439"/>
                    </a:lnTo>
                    <a:lnTo>
                      <a:pt x="1324" y="443"/>
                    </a:lnTo>
                    <a:lnTo>
                      <a:pt x="1320" y="447"/>
                    </a:lnTo>
                    <a:lnTo>
                      <a:pt x="1316" y="450"/>
                    </a:lnTo>
                    <a:lnTo>
                      <a:pt x="1312" y="451"/>
                    </a:lnTo>
                    <a:lnTo>
                      <a:pt x="1306" y="453"/>
                    </a:lnTo>
                    <a:lnTo>
                      <a:pt x="1301" y="453"/>
                    </a:lnTo>
                    <a:lnTo>
                      <a:pt x="1293" y="452"/>
                    </a:lnTo>
                    <a:lnTo>
                      <a:pt x="1287" y="450"/>
                    </a:lnTo>
                    <a:lnTo>
                      <a:pt x="1280" y="446"/>
                    </a:lnTo>
                    <a:lnTo>
                      <a:pt x="1276" y="441"/>
                    </a:lnTo>
                    <a:lnTo>
                      <a:pt x="1273" y="434"/>
                    </a:lnTo>
                    <a:lnTo>
                      <a:pt x="1270" y="427"/>
                    </a:lnTo>
                    <a:lnTo>
                      <a:pt x="1269" y="419"/>
                    </a:lnTo>
                    <a:lnTo>
                      <a:pt x="1268" y="410"/>
                    </a:lnTo>
                    <a:lnTo>
                      <a:pt x="1269" y="401"/>
                    </a:lnTo>
                    <a:lnTo>
                      <a:pt x="1270" y="392"/>
                    </a:lnTo>
                    <a:lnTo>
                      <a:pt x="1273" y="384"/>
                    </a:lnTo>
                    <a:lnTo>
                      <a:pt x="1277" y="378"/>
                    </a:lnTo>
                    <a:lnTo>
                      <a:pt x="1282" y="372"/>
                    </a:lnTo>
                    <a:lnTo>
                      <a:pt x="1287" y="368"/>
                    </a:lnTo>
                    <a:lnTo>
                      <a:pt x="1295" y="365"/>
                    </a:lnTo>
                    <a:lnTo>
                      <a:pt x="1302" y="364"/>
                    </a:lnTo>
                    <a:lnTo>
                      <a:pt x="1307" y="365"/>
                    </a:lnTo>
                    <a:lnTo>
                      <a:pt x="1313" y="367"/>
                    </a:lnTo>
                    <a:lnTo>
                      <a:pt x="1317" y="369"/>
                    </a:lnTo>
                    <a:lnTo>
                      <a:pt x="1322" y="372"/>
                    </a:lnTo>
                    <a:lnTo>
                      <a:pt x="1325" y="375"/>
                    </a:lnTo>
                    <a:lnTo>
                      <a:pt x="1328" y="380"/>
                    </a:lnTo>
                    <a:lnTo>
                      <a:pt x="1330" y="384"/>
                    </a:lnTo>
                    <a:lnTo>
                      <a:pt x="1332" y="389"/>
                    </a:lnTo>
                    <a:lnTo>
                      <a:pt x="1332" y="393"/>
                    </a:lnTo>
                    <a:lnTo>
                      <a:pt x="1332" y="398"/>
                    </a:lnTo>
                    <a:lnTo>
                      <a:pt x="1332" y="419"/>
                    </a:lnTo>
                    <a:close/>
                    <a:moveTo>
                      <a:pt x="1479" y="413"/>
                    </a:moveTo>
                    <a:lnTo>
                      <a:pt x="1480" y="409"/>
                    </a:lnTo>
                    <a:lnTo>
                      <a:pt x="1480" y="403"/>
                    </a:lnTo>
                    <a:lnTo>
                      <a:pt x="1480" y="394"/>
                    </a:lnTo>
                    <a:lnTo>
                      <a:pt x="1478" y="385"/>
                    </a:lnTo>
                    <a:lnTo>
                      <a:pt x="1475" y="377"/>
                    </a:lnTo>
                    <a:lnTo>
                      <a:pt x="1471" y="368"/>
                    </a:lnTo>
                    <a:lnTo>
                      <a:pt x="1467" y="363"/>
                    </a:lnTo>
                    <a:lnTo>
                      <a:pt x="1464" y="360"/>
                    </a:lnTo>
                    <a:lnTo>
                      <a:pt x="1461" y="356"/>
                    </a:lnTo>
                    <a:lnTo>
                      <a:pt x="1457" y="353"/>
                    </a:lnTo>
                    <a:lnTo>
                      <a:pt x="1451" y="351"/>
                    </a:lnTo>
                    <a:lnTo>
                      <a:pt x="1446" y="349"/>
                    </a:lnTo>
                    <a:lnTo>
                      <a:pt x="1440" y="348"/>
                    </a:lnTo>
                    <a:lnTo>
                      <a:pt x="1433" y="348"/>
                    </a:lnTo>
                    <a:lnTo>
                      <a:pt x="1427" y="348"/>
                    </a:lnTo>
                    <a:lnTo>
                      <a:pt x="1421" y="349"/>
                    </a:lnTo>
                    <a:lnTo>
                      <a:pt x="1415" y="351"/>
                    </a:lnTo>
                    <a:lnTo>
                      <a:pt x="1411" y="353"/>
                    </a:lnTo>
                    <a:lnTo>
                      <a:pt x="1406" y="355"/>
                    </a:lnTo>
                    <a:lnTo>
                      <a:pt x="1401" y="359"/>
                    </a:lnTo>
                    <a:lnTo>
                      <a:pt x="1397" y="362"/>
                    </a:lnTo>
                    <a:lnTo>
                      <a:pt x="1394" y="367"/>
                    </a:lnTo>
                    <a:lnTo>
                      <a:pt x="1387" y="375"/>
                    </a:lnTo>
                    <a:lnTo>
                      <a:pt x="1383" y="387"/>
                    </a:lnTo>
                    <a:lnTo>
                      <a:pt x="1381" y="398"/>
                    </a:lnTo>
                    <a:lnTo>
                      <a:pt x="1380" y="411"/>
                    </a:lnTo>
                    <a:lnTo>
                      <a:pt x="1381" y="424"/>
                    </a:lnTo>
                    <a:lnTo>
                      <a:pt x="1383" y="436"/>
                    </a:lnTo>
                    <a:lnTo>
                      <a:pt x="1385" y="441"/>
                    </a:lnTo>
                    <a:lnTo>
                      <a:pt x="1388" y="446"/>
                    </a:lnTo>
                    <a:lnTo>
                      <a:pt x="1391" y="450"/>
                    </a:lnTo>
                    <a:lnTo>
                      <a:pt x="1395" y="455"/>
                    </a:lnTo>
                    <a:lnTo>
                      <a:pt x="1398" y="458"/>
                    </a:lnTo>
                    <a:lnTo>
                      <a:pt x="1403" y="461"/>
                    </a:lnTo>
                    <a:lnTo>
                      <a:pt x="1407" y="463"/>
                    </a:lnTo>
                    <a:lnTo>
                      <a:pt x="1412" y="466"/>
                    </a:lnTo>
                    <a:lnTo>
                      <a:pt x="1418" y="468"/>
                    </a:lnTo>
                    <a:lnTo>
                      <a:pt x="1423" y="469"/>
                    </a:lnTo>
                    <a:lnTo>
                      <a:pt x="1430" y="470"/>
                    </a:lnTo>
                    <a:lnTo>
                      <a:pt x="1436" y="470"/>
                    </a:lnTo>
                    <a:lnTo>
                      <a:pt x="1448" y="470"/>
                    </a:lnTo>
                    <a:lnTo>
                      <a:pt x="1459" y="468"/>
                    </a:lnTo>
                    <a:lnTo>
                      <a:pt x="1467" y="466"/>
                    </a:lnTo>
                    <a:lnTo>
                      <a:pt x="1474" y="463"/>
                    </a:lnTo>
                    <a:lnTo>
                      <a:pt x="1471" y="448"/>
                    </a:lnTo>
                    <a:lnTo>
                      <a:pt x="1464" y="450"/>
                    </a:lnTo>
                    <a:lnTo>
                      <a:pt x="1458" y="452"/>
                    </a:lnTo>
                    <a:lnTo>
                      <a:pt x="1449" y="453"/>
                    </a:lnTo>
                    <a:lnTo>
                      <a:pt x="1438" y="453"/>
                    </a:lnTo>
                    <a:lnTo>
                      <a:pt x="1431" y="453"/>
                    </a:lnTo>
                    <a:lnTo>
                      <a:pt x="1424" y="451"/>
                    </a:lnTo>
                    <a:lnTo>
                      <a:pt x="1418" y="449"/>
                    </a:lnTo>
                    <a:lnTo>
                      <a:pt x="1411" y="444"/>
                    </a:lnTo>
                    <a:lnTo>
                      <a:pt x="1407" y="439"/>
                    </a:lnTo>
                    <a:lnTo>
                      <a:pt x="1403" y="432"/>
                    </a:lnTo>
                    <a:lnTo>
                      <a:pt x="1400" y="423"/>
                    </a:lnTo>
                    <a:lnTo>
                      <a:pt x="1399" y="413"/>
                    </a:lnTo>
                    <a:lnTo>
                      <a:pt x="1479" y="413"/>
                    </a:lnTo>
                    <a:close/>
                    <a:moveTo>
                      <a:pt x="1399" y="398"/>
                    </a:moveTo>
                    <a:lnTo>
                      <a:pt x="1400" y="392"/>
                    </a:lnTo>
                    <a:lnTo>
                      <a:pt x="1403" y="387"/>
                    </a:lnTo>
                    <a:lnTo>
                      <a:pt x="1405" y="380"/>
                    </a:lnTo>
                    <a:lnTo>
                      <a:pt x="1408" y="374"/>
                    </a:lnTo>
                    <a:lnTo>
                      <a:pt x="1412" y="370"/>
                    </a:lnTo>
                    <a:lnTo>
                      <a:pt x="1418" y="367"/>
                    </a:lnTo>
                    <a:lnTo>
                      <a:pt x="1424" y="364"/>
                    </a:lnTo>
                    <a:lnTo>
                      <a:pt x="1432" y="363"/>
                    </a:lnTo>
                    <a:lnTo>
                      <a:pt x="1439" y="364"/>
                    </a:lnTo>
                    <a:lnTo>
                      <a:pt x="1446" y="367"/>
                    </a:lnTo>
                    <a:lnTo>
                      <a:pt x="1451" y="370"/>
                    </a:lnTo>
                    <a:lnTo>
                      <a:pt x="1454" y="375"/>
                    </a:lnTo>
                    <a:lnTo>
                      <a:pt x="1458" y="381"/>
                    </a:lnTo>
                    <a:lnTo>
                      <a:pt x="1459" y="387"/>
                    </a:lnTo>
                    <a:lnTo>
                      <a:pt x="1460" y="392"/>
                    </a:lnTo>
                    <a:lnTo>
                      <a:pt x="1461" y="398"/>
                    </a:lnTo>
                    <a:lnTo>
                      <a:pt x="1399" y="398"/>
                    </a:lnTo>
                    <a:close/>
                    <a:moveTo>
                      <a:pt x="1506" y="468"/>
                    </a:moveTo>
                    <a:lnTo>
                      <a:pt x="1527" y="468"/>
                    </a:lnTo>
                    <a:lnTo>
                      <a:pt x="1527" y="397"/>
                    </a:lnTo>
                    <a:lnTo>
                      <a:pt x="1527" y="392"/>
                    </a:lnTo>
                    <a:lnTo>
                      <a:pt x="1528" y="387"/>
                    </a:lnTo>
                    <a:lnTo>
                      <a:pt x="1530" y="382"/>
                    </a:lnTo>
                    <a:lnTo>
                      <a:pt x="1531" y="379"/>
                    </a:lnTo>
                    <a:lnTo>
                      <a:pt x="1534" y="375"/>
                    </a:lnTo>
                    <a:lnTo>
                      <a:pt x="1538" y="372"/>
                    </a:lnTo>
                    <a:lnTo>
                      <a:pt x="1541" y="369"/>
                    </a:lnTo>
                    <a:lnTo>
                      <a:pt x="1545" y="367"/>
                    </a:lnTo>
                    <a:lnTo>
                      <a:pt x="1549" y="365"/>
                    </a:lnTo>
                    <a:lnTo>
                      <a:pt x="1554" y="365"/>
                    </a:lnTo>
                    <a:lnTo>
                      <a:pt x="1559" y="365"/>
                    </a:lnTo>
                    <a:lnTo>
                      <a:pt x="1565" y="368"/>
                    </a:lnTo>
                    <a:lnTo>
                      <a:pt x="1568" y="371"/>
                    </a:lnTo>
                    <a:lnTo>
                      <a:pt x="1571" y="374"/>
                    </a:lnTo>
                    <a:lnTo>
                      <a:pt x="1574" y="379"/>
                    </a:lnTo>
                    <a:lnTo>
                      <a:pt x="1576" y="384"/>
                    </a:lnTo>
                    <a:lnTo>
                      <a:pt x="1577" y="391"/>
                    </a:lnTo>
                    <a:lnTo>
                      <a:pt x="1577" y="398"/>
                    </a:lnTo>
                    <a:lnTo>
                      <a:pt x="1577" y="468"/>
                    </a:lnTo>
                    <a:lnTo>
                      <a:pt x="1598" y="468"/>
                    </a:lnTo>
                    <a:lnTo>
                      <a:pt x="1598" y="395"/>
                    </a:lnTo>
                    <a:lnTo>
                      <a:pt x="1598" y="390"/>
                    </a:lnTo>
                    <a:lnTo>
                      <a:pt x="1599" y="384"/>
                    </a:lnTo>
                    <a:lnTo>
                      <a:pt x="1601" y="381"/>
                    </a:lnTo>
                    <a:lnTo>
                      <a:pt x="1603" y="378"/>
                    </a:lnTo>
                    <a:lnTo>
                      <a:pt x="1606" y="374"/>
                    </a:lnTo>
                    <a:lnTo>
                      <a:pt x="1609" y="371"/>
                    </a:lnTo>
                    <a:lnTo>
                      <a:pt x="1612" y="369"/>
                    </a:lnTo>
                    <a:lnTo>
                      <a:pt x="1615" y="367"/>
                    </a:lnTo>
                    <a:lnTo>
                      <a:pt x="1620" y="365"/>
                    </a:lnTo>
                    <a:lnTo>
                      <a:pt x="1624" y="365"/>
                    </a:lnTo>
                    <a:lnTo>
                      <a:pt x="1629" y="365"/>
                    </a:lnTo>
                    <a:lnTo>
                      <a:pt x="1635" y="368"/>
                    </a:lnTo>
                    <a:lnTo>
                      <a:pt x="1639" y="371"/>
                    </a:lnTo>
                    <a:lnTo>
                      <a:pt x="1642" y="374"/>
                    </a:lnTo>
                    <a:lnTo>
                      <a:pt x="1646" y="380"/>
                    </a:lnTo>
                    <a:lnTo>
                      <a:pt x="1648" y="387"/>
                    </a:lnTo>
                    <a:lnTo>
                      <a:pt x="1649" y="393"/>
                    </a:lnTo>
                    <a:lnTo>
                      <a:pt x="1649" y="401"/>
                    </a:lnTo>
                    <a:lnTo>
                      <a:pt x="1649" y="468"/>
                    </a:lnTo>
                    <a:lnTo>
                      <a:pt x="1669" y="468"/>
                    </a:lnTo>
                    <a:lnTo>
                      <a:pt x="1669" y="399"/>
                    </a:lnTo>
                    <a:lnTo>
                      <a:pt x="1668" y="384"/>
                    </a:lnTo>
                    <a:lnTo>
                      <a:pt x="1665" y="373"/>
                    </a:lnTo>
                    <a:lnTo>
                      <a:pt x="1661" y="364"/>
                    </a:lnTo>
                    <a:lnTo>
                      <a:pt x="1656" y="358"/>
                    </a:lnTo>
                    <a:lnTo>
                      <a:pt x="1650" y="353"/>
                    </a:lnTo>
                    <a:lnTo>
                      <a:pt x="1643" y="350"/>
                    </a:lnTo>
                    <a:lnTo>
                      <a:pt x="1638" y="349"/>
                    </a:lnTo>
                    <a:lnTo>
                      <a:pt x="1631" y="348"/>
                    </a:lnTo>
                    <a:lnTo>
                      <a:pt x="1624" y="349"/>
                    </a:lnTo>
                    <a:lnTo>
                      <a:pt x="1617" y="350"/>
                    </a:lnTo>
                    <a:lnTo>
                      <a:pt x="1612" y="352"/>
                    </a:lnTo>
                    <a:lnTo>
                      <a:pt x="1607" y="356"/>
                    </a:lnTo>
                    <a:lnTo>
                      <a:pt x="1599" y="362"/>
                    </a:lnTo>
                    <a:lnTo>
                      <a:pt x="1594" y="371"/>
                    </a:lnTo>
                    <a:lnTo>
                      <a:pt x="1593" y="371"/>
                    </a:lnTo>
                    <a:lnTo>
                      <a:pt x="1590" y="367"/>
                    </a:lnTo>
                    <a:lnTo>
                      <a:pt x="1588" y="362"/>
                    </a:lnTo>
                    <a:lnTo>
                      <a:pt x="1585" y="358"/>
                    </a:lnTo>
                    <a:lnTo>
                      <a:pt x="1581" y="354"/>
                    </a:lnTo>
                    <a:lnTo>
                      <a:pt x="1576" y="352"/>
                    </a:lnTo>
                    <a:lnTo>
                      <a:pt x="1572" y="350"/>
                    </a:lnTo>
                    <a:lnTo>
                      <a:pt x="1567" y="348"/>
                    </a:lnTo>
                    <a:lnTo>
                      <a:pt x="1561" y="348"/>
                    </a:lnTo>
                    <a:lnTo>
                      <a:pt x="1554" y="349"/>
                    </a:lnTo>
                    <a:lnTo>
                      <a:pt x="1548" y="350"/>
                    </a:lnTo>
                    <a:lnTo>
                      <a:pt x="1543" y="352"/>
                    </a:lnTo>
                    <a:lnTo>
                      <a:pt x="1539" y="354"/>
                    </a:lnTo>
                    <a:lnTo>
                      <a:pt x="1534" y="358"/>
                    </a:lnTo>
                    <a:lnTo>
                      <a:pt x="1531" y="361"/>
                    </a:lnTo>
                    <a:lnTo>
                      <a:pt x="1528" y="365"/>
                    </a:lnTo>
                    <a:lnTo>
                      <a:pt x="1525" y="370"/>
                    </a:lnTo>
                    <a:lnTo>
                      <a:pt x="1525" y="370"/>
                    </a:lnTo>
                    <a:lnTo>
                      <a:pt x="1523" y="350"/>
                    </a:lnTo>
                    <a:lnTo>
                      <a:pt x="1505" y="350"/>
                    </a:lnTo>
                    <a:lnTo>
                      <a:pt x="1506" y="365"/>
                    </a:lnTo>
                    <a:lnTo>
                      <a:pt x="1506" y="382"/>
                    </a:lnTo>
                    <a:lnTo>
                      <a:pt x="1506" y="468"/>
                    </a:lnTo>
                    <a:close/>
                    <a:moveTo>
                      <a:pt x="1785" y="468"/>
                    </a:moveTo>
                    <a:lnTo>
                      <a:pt x="1784" y="455"/>
                    </a:lnTo>
                    <a:lnTo>
                      <a:pt x="1783" y="440"/>
                    </a:lnTo>
                    <a:lnTo>
                      <a:pt x="1783" y="395"/>
                    </a:lnTo>
                    <a:lnTo>
                      <a:pt x="1783" y="387"/>
                    </a:lnTo>
                    <a:lnTo>
                      <a:pt x="1781" y="379"/>
                    </a:lnTo>
                    <a:lnTo>
                      <a:pt x="1778" y="370"/>
                    </a:lnTo>
                    <a:lnTo>
                      <a:pt x="1774" y="363"/>
                    </a:lnTo>
                    <a:lnTo>
                      <a:pt x="1772" y="360"/>
                    </a:lnTo>
                    <a:lnTo>
                      <a:pt x="1769" y="356"/>
                    </a:lnTo>
                    <a:lnTo>
                      <a:pt x="1765" y="354"/>
                    </a:lnTo>
                    <a:lnTo>
                      <a:pt x="1761" y="352"/>
                    </a:lnTo>
                    <a:lnTo>
                      <a:pt x="1757" y="350"/>
                    </a:lnTo>
                    <a:lnTo>
                      <a:pt x="1751" y="349"/>
                    </a:lnTo>
                    <a:lnTo>
                      <a:pt x="1746" y="348"/>
                    </a:lnTo>
                    <a:lnTo>
                      <a:pt x="1739" y="348"/>
                    </a:lnTo>
                    <a:lnTo>
                      <a:pt x="1729" y="349"/>
                    </a:lnTo>
                    <a:lnTo>
                      <a:pt x="1719" y="351"/>
                    </a:lnTo>
                    <a:lnTo>
                      <a:pt x="1710" y="354"/>
                    </a:lnTo>
                    <a:lnTo>
                      <a:pt x="1702" y="358"/>
                    </a:lnTo>
                    <a:lnTo>
                      <a:pt x="1707" y="372"/>
                    </a:lnTo>
                    <a:lnTo>
                      <a:pt x="1714" y="369"/>
                    </a:lnTo>
                    <a:lnTo>
                      <a:pt x="1720" y="365"/>
                    </a:lnTo>
                    <a:lnTo>
                      <a:pt x="1729" y="364"/>
                    </a:lnTo>
                    <a:lnTo>
                      <a:pt x="1736" y="363"/>
                    </a:lnTo>
                    <a:lnTo>
                      <a:pt x="1744" y="364"/>
                    </a:lnTo>
                    <a:lnTo>
                      <a:pt x="1750" y="367"/>
                    </a:lnTo>
                    <a:lnTo>
                      <a:pt x="1755" y="370"/>
                    </a:lnTo>
                    <a:lnTo>
                      <a:pt x="1758" y="373"/>
                    </a:lnTo>
                    <a:lnTo>
                      <a:pt x="1760" y="378"/>
                    </a:lnTo>
                    <a:lnTo>
                      <a:pt x="1761" y="382"/>
                    </a:lnTo>
                    <a:lnTo>
                      <a:pt x="1762" y="387"/>
                    </a:lnTo>
                    <a:lnTo>
                      <a:pt x="1762" y="391"/>
                    </a:lnTo>
                    <a:lnTo>
                      <a:pt x="1762" y="393"/>
                    </a:lnTo>
                    <a:lnTo>
                      <a:pt x="1747" y="393"/>
                    </a:lnTo>
                    <a:lnTo>
                      <a:pt x="1733" y="395"/>
                    </a:lnTo>
                    <a:lnTo>
                      <a:pt x="1721" y="400"/>
                    </a:lnTo>
                    <a:lnTo>
                      <a:pt x="1711" y="404"/>
                    </a:lnTo>
                    <a:lnTo>
                      <a:pt x="1707" y="408"/>
                    </a:lnTo>
                    <a:lnTo>
                      <a:pt x="1704" y="410"/>
                    </a:lnTo>
                    <a:lnTo>
                      <a:pt x="1701" y="414"/>
                    </a:lnTo>
                    <a:lnTo>
                      <a:pt x="1698" y="418"/>
                    </a:lnTo>
                    <a:lnTo>
                      <a:pt x="1696" y="422"/>
                    </a:lnTo>
                    <a:lnTo>
                      <a:pt x="1695" y="427"/>
                    </a:lnTo>
                    <a:lnTo>
                      <a:pt x="1694" y="432"/>
                    </a:lnTo>
                    <a:lnTo>
                      <a:pt x="1694" y="437"/>
                    </a:lnTo>
                    <a:lnTo>
                      <a:pt x="1694" y="443"/>
                    </a:lnTo>
                    <a:lnTo>
                      <a:pt x="1696" y="449"/>
                    </a:lnTo>
                    <a:lnTo>
                      <a:pt x="1698" y="456"/>
                    </a:lnTo>
                    <a:lnTo>
                      <a:pt x="1703" y="460"/>
                    </a:lnTo>
                    <a:lnTo>
                      <a:pt x="1707" y="465"/>
                    </a:lnTo>
                    <a:lnTo>
                      <a:pt x="1714" y="468"/>
                    </a:lnTo>
                    <a:lnTo>
                      <a:pt x="1720" y="470"/>
                    </a:lnTo>
                    <a:lnTo>
                      <a:pt x="1729" y="471"/>
                    </a:lnTo>
                    <a:lnTo>
                      <a:pt x="1734" y="470"/>
                    </a:lnTo>
                    <a:lnTo>
                      <a:pt x="1741" y="469"/>
                    </a:lnTo>
                    <a:lnTo>
                      <a:pt x="1745" y="468"/>
                    </a:lnTo>
                    <a:lnTo>
                      <a:pt x="1750" y="466"/>
                    </a:lnTo>
                    <a:lnTo>
                      <a:pt x="1758" y="460"/>
                    </a:lnTo>
                    <a:lnTo>
                      <a:pt x="1763" y="453"/>
                    </a:lnTo>
                    <a:lnTo>
                      <a:pt x="1764" y="453"/>
                    </a:lnTo>
                    <a:lnTo>
                      <a:pt x="1765" y="468"/>
                    </a:lnTo>
                    <a:lnTo>
                      <a:pt x="1785" y="468"/>
                    </a:lnTo>
                    <a:close/>
                    <a:moveTo>
                      <a:pt x="1763" y="429"/>
                    </a:moveTo>
                    <a:lnTo>
                      <a:pt x="1762" y="432"/>
                    </a:lnTo>
                    <a:lnTo>
                      <a:pt x="1762" y="436"/>
                    </a:lnTo>
                    <a:lnTo>
                      <a:pt x="1760" y="439"/>
                    </a:lnTo>
                    <a:lnTo>
                      <a:pt x="1758" y="442"/>
                    </a:lnTo>
                    <a:lnTo>
                      <a:pt x="1756" y="446"/>
                    </a:lnTo>
                    <a:lnTo>
                      <a:pt x="1752" y="449"/>
                    </a:lnTo>
                    <a:lnTo>
                      <a:pt x="1748" y="451"/>
                    </a:lnTo>
                    <a:lnTo>
                      <a:pt x="1744" y="453"/>
                    </a:lnTo>
                    <a:lnTo>
                      <a:pt x="1739" y="455"/>
                    </a:lnTo>
                    <a:lnTo>
                      <a:pt x="1734" y="455"/>
                    </a:lnTo>
                    <a:lnTo>
                      <a:pt x="1730" y="455"/>
                    </a:lnTo>
                    <a:lnTo>
                      <a:pt x="1727" y="453"/>
                    </a:lnTo>
                    <a:lnTo>
                      <a:pt x="1723" y="452"/>
                    </a:lnTo>
                    <a:lnTo>
                      <a:pt x="1720" y="450"/>
                    </a:lnTo>
                    <a:lnTo>
                      <a:pt x="1718" y="447"/>
                    </a:lnTo>
                    <a:lnTo>
                      <a:pt x="1716" y="443"/>
                    </a:lnTo>
                    <a:lnTo>
                      <a:pt x="1715" y="439"/>
                    </a:lnTo>
                    <a:lnTo>
                      <a:pt x="1715" y="434"/>
                    </a:lnTo>
                    <a:lnTo>
                      <a:pt x="1715" y="430"/>
                    </a:lnTo>
                    <a:lnTo>
                      <a:pt x="1716" y="427"/>
                    </a:lnTo>
                    <a:lnTo>
                      <a:pt x="1717" y="423"/>
                    </a:lnTo>
                    <a:lnTo>
                      <a:pt x="1719" y="421"/>
                    </a:lnTo>
                    <a:lnTo>
                      <a:pt x="1723" y="416"/>
                    </a:lnTo>
                    <a:lnTo>
                      <a:pt x="1730" y="412"/>
                    </a:lnTo>
                    <a:lnTo>
                      <a:pt x="1737" y="410"/>
                    </a:lnTo>
                    <a:lnTo>
                      <a:pt x="1746" y="409"/>
                    </a:lnTo>
                    <a:lnTo>
                      <a:pt x="1755" y="408"/>
                    </a:lnTo>
                    <a:lnTo>
                      <a:pt x="1763" y="408"/>
                    </a:lnTo>
                    <a:lnTo>
                      <a:pt x="1763" y="429"/>
                    </a:lnTo>
                    <a:close/>
                    <a:moveTo>
                      <a:pt x="1816" y="468"/>
                    </a:moveTo>
                    <a:lnTo>
                      <a:pt x="1837" y="468"/>
                    </a:lnTo>
                    <a:lnTo>
                      <a:pt x="1837" y="398"/>
                    </a:lnTo>
                    <a:lnTo>
                      <a:pt x="1838" y="392"/>
                    </a:lnTo>
                    <a:lnTo>
                      <a:pt x="1839" y="388"/>
                    </a:lnTo>
                    <a:lnTo>
                      <a:pt x="1840" y="383"/>
                    </a:lnTo>
                    <a:lnTo>
                      <a:pt x="1842" y="379"/>
                    </a:lnTo>
                    <a:lnTo>
                      <a:pt x="1845" y="375"/>
                    </a:lnTo>
                    <a:lnTo>
                      <a:pt x="1849" y="372"/>
                    </a:lnTo>
                    <a:lnTo>
                      <a:pt x="1853" y="369"/>
                    </a:lnTo>
                    <a:lnTo>
                      <a:pt x="1857" y="368"/>
                    </a:lnTo>
                    <a:lnTo>
                      <a:pt x="1862" y="365"/>
                    </a:lnTo>
                    <a:lnTo>
                      <a:pt x="1866" y="365"/>
                    </a:lnTo>
                    <a:lnTo>
                      <a:pt x="1873" y="367"/>
                    </a:lnTo>
                    <a:lnTo>
                      <a:pt x="1879" y="369"/>
                    </a:lnTo>
                    <a:lnTo>
                      <a:pt x="1883" y="371"/>
                    </a:lnTo>
                    <a:lnTo>
                      <a:pt x="1886" y="375"/>
                    </a:lnTo>
                    <a:lnTo>
                      <a:pt x="1890" y="381"/>
                    </a:lnTo>
                    <a:lnTo>
                      <a:pt x="1892" y="387"/>
                    </a:lnTo>
                    <a:lnTo>
                      <a:pt x="1893" y="393"/>
                    </a:lnTo>
                    <a:lnTo>
                      <a:pt x="1893" y="400"/>
                    </a:lnTo>
                    <a:lnTo>
                      <a:pt x="1893" y="468"/>
                    </a:lnTo>
                    <a:lnTo>
                      <a:pt x="1913" y="468"/>
                    </a:lnTo>
                    <a:lnTo>
                      <a:pt x="1913" y="398"/>
                    </a:lnTo>
                    <a:lnTo>
                      <a:pt x="1913" y="391"/>
                    </a:lnTo>
                    <a:lnTo>
                      <a:pt x="1912" y="384"/>
                    </a:lnTo>
                    <a:lnTo>
                      <a:pt x="1911" y="378"/>
                    </a:lnTo>
                    <a:lnTo>
                      <a:pt x="1909" y="373"/>
                    </a:lnTo>
                    <a:lnTo>
                      <a:pt x="1905" y="364"/>
                    </a:lnTo>
                    <a:lnTo>
                      <a:pt x="1899" y="358"/>
                    </a:lnTo>
                    <a:lnTo>
                      <a:pt x="1893" y="353"/>
                    </a:lnTo>
                    <a:lnTo>
                      <a:pt x="1886" y="350"/>
                    </a:lnTo>
                    <a:lnTo>
                      <a:pt x="1880" y="349"/>
                    </a:lnTo>
                    <a:lnTo>
                      <a:pt x="1873" y="348"/>
                    </a:lnTo>
                    <a:lnTo>
                      <a:pt x="1866" y="349"/>
                    </a:lnTo>
                    <a:lnTo>
                      <a:pt x="1860" y="350"/>
                    </a:lnTo>
                    <a:lnTo>
                      <a:pt x="1854" y="352"/>
                    </a:lnTo>
                    <a:lnTo>
                      <a:pt x="1850" y="354"/>
                    </a:lnTo>
                    <a:lnTo>
                      <a:pt x="1845" y="358"/>
                    </a:lnTo>
                    <a:lnTo>
                      <a:pt x="1841" y="362"/>
                    </a:lnTo>
                    <a:lnTo>
                      <a:pt x="1838" y="365"/>
                    </a:lnTo>
                    <a:lnTo>
                      <a:pt x="1836" y="370"/>
                    </a:lnTo>
                    <a:lnTo>
                      <a:pt x="1835" y="370"/>
                    </a:lnTo>
                    <a:lnTo>
                      <a:pt x="1833" y="350"/>
                    </a:lnTo>
                    <a:lnTo>
                      <a:pt x="1815" y="350"/>
                    </a:lnTo>
                    <a:lnTo>
                      <a:pt x="1816" y="365"/>
                    </a:lnTo>
                    <a:lnTo>
                      <a:pt x="1816" y="382"/>
                    </a:lnTo>
                    <a:lnTo>
                      <a:pt x="1816" y="468"/>
                    </a:lnTo>
                    <a:close/>
                    <a:moveTo>
                      <a:pt x="2025" y="295"/>
                    </a:moveTo>
                    <a:lnTo>
                      <a:pt x="2025" y="365"/>
                    </a:lnTo>
                    <a:lnTo>
                      <a:pt x="2025" y="365"/>
                    </a:lnTo>
                    <a:lnTo>
                      <a:pt x="2022" y="362"/>
                    </a:lnTo>
                    <a:lnTo>
                      <a:pt x="2019" y="359"/>
                    </a:lnTo>
                    <a:lnTo>
                      <a:pt x="2016" y="355"/>
                    </a:lnTo>
                    <a:lnTo>
                      <a:pt x="2012" y="353"/>
                    </a:lnTo>
                    <a:lnTo>
                      <a:pt x="2007" y="351"/>
                    </a:lnTo>
                    <a:lnTo>
                      <a:pt x="2002" y="349"/>
                    </a:lnTo>
                    <a:lnTo>
                      <a:pt x="1997" y="348"/>
                    </a:lnTo>
                    <a:lnTo>
                      <a:pt x="1990" y="348"/>
                    </a:lnTo>
                    <a:lnTo>
                      <a:pt x="1985" y="348"/>
                    </a:lnTo>
                    <a:lnTo>
                      <a:pt x="1980" y="349"/>
                    </a:lnTo>
                    <a:lnTo>
                      <a:pt x="1975" y="350"/>
                    </a:lnTo>
                    <a:lnTo>
                      <a:pt x="1971" y="352"/>
                    </a:lnTo>
                    <a:lnTo>
                      <a:pt x="1962" y="358"/>
                    </a:lnTo>
                    <a:lnTo>
                      <a:pt x="1954" y="364"/>
                    </a:lnTo>
                    <a:lnTo>
                      <a:pt x="1951" y="369"/>
                    </a:lnTo>
                    <a:lnTo>
                      <a:pt x="1948" y="373"/>
                    </a:lnTo>
                    <a:lnTo>
                      <a:pt x="1945" y="379"/>
                    </a:lnTo>
                    <a:lnTo>
                      <a:pt x="1943" y="384"/>
                    </a:lnTo>
                    <a:lnTo>
                      <a:pt x="1941" y="391"/>
                    </a:lnTo>
                    <a:lnTo>
                      <a:pt x="1940" y="397"/>
                    </a:lnTo>
                    <a:lnTo>
                      <a:pt x="1939" y="403"/>
                    </a:lnTo>
                    <a:lnTo>
                      <a:pt x="1939" y="411"/>
                    </a:lnTo>
                    <a:lnTo>
                      <a:pt x="1940" y="423"/>
                    </a:lnTo>
                    <a:lnTo>
                      <a:pt x="1943" y="436"/>
                    </a:lnTo>
                    <a:lnTo>
                      <a:pt x="1947" y="446"/>
                    </a:lnTo>
                    <a:lnTo>
                      <a:pt x="1953" y="455"/>
                    </a:lnTo>
                    <a:lnTo>
                      <a:pt x="1960" y="461"/>
                    </a:lnTo>
                    <a:lnTo>
                      <a:pt x="1968" y="467"/>
                    </a:lnTo>
                    <a:lnTo>
                      <a:pt x="1973" y="468"/>
                    </a:lnTo>
                    <a:lnTo>
                      <a:pt x="1978" y="470"/>
                    </a:lnTo>
                    <a:lnTo>
                      <a:pt x="1982" y="470"/>
                    </a:lnTo>
                    <a:lnTo>
                      <a:pt x="1988" y="471"/>
                    </a:lnTo>
                    <a:lnTo>
                      <a:pt x="1994" y="470"/>
                    </a:lnTo>
                    <a:lnTo>
                      <a:pt x="2001" y="469"/>
                    </a:lnTo>
                    <a:lnTo>
                      <a:pt x="2006" y="467"/>
                    </a:lnTo>
                    <a:lnTo>
                      <a:pt x="2012" y="465"/>
                    </a:lnTo>
                    <a:lnTo>
                      <a:pt x="2016" y="461"/>
                    </a:lnTo>
                    <a:lnTo>
                      <a:pt x="2020" y="457"/>
                    </a:lnTo>
                    <a:lnTo>
                      <a:pt x="2024" y="452"/>
                    </a:lnTo>
                    <a:lnTo>
                      <a:pt x="2027" y="448"/>
                    </a:lnTo>
                    <a:lnTo>
                      <a:pt x="2027" y="448"/>
                    </a:lnTo>
                    <a:lnTo>
                      <a:pt x="2028" y="468"/>
                    </a:lnTo>
                    <a:lnTo>
                      <a:pt x="2046" y="468"/>
                    </a:lnTo>
                    <a:lnTo>
                      <a:pt x="2046" y="453"/>
                    </a:lnTo>
                    <a:lnTo>
                      <a:pt x="2046" y="438"/>
                    </a:lnTo>
                    <a:lnTo>
                      <a:pt x="2046" y="295"/>
                    </a:lnTo>
                    <a:lnTo>
                      <a:pt x="2025" y="295"/>
                    </a:lnTo>
                    <a:close/>
                    <a:moveTo>
                      <a:pt x="2025" y="419"/>
                    </a:moveTo>
                    <a:lnTo>
                      <a:pt x="2025" y="423"/>
                    </a:lnTo>
                    <a:lnTo>
                      <a:pt x="2024" y="428"/>
                    </a:lnTo>
                    <a:lnTo>
                      <a:pt x="2022" y="433"/>
                    </a:lnTo>
                    <a:lnTo>
                      <a:pt x="2019" y="439"/>
                    </a:lnTo>
                    <a:lnTo>
                      <a:pt x="2016" y="443"/>
                    </a:lnTo>
                    <a:lnTo>
                      <a:pt x="2013" y="447"/>
                    </a:lnTo>
                    <a:lnTo>
                      <a:pt x="2008" y="450"/>
                    </a:lnTo>
                    <a:lnTo>
                      <a:pt x="2004" y="451"/>
                    </a:lnTo>
                    <a:lnTo>
                      <a:pt x="1999" y="453"/>
                    </a:lnTo>
                    <a:lnTo>
                      <a:pt x="1993" y="453"/>
                    </a:lnTo>
                    <a:lnTo>
                      <a:pt x="1986" y="452"/>
                    </a:lnTo>
                    <a:lnTo>
                      <a:pt x="1979" y="450"/>
                    </a:lnTo>
                    <a:lnTo>
                      <a:pt x="1973" y="446"/>
                    </a:lnTo>
                    <a:lnTo>
                      <a:pt x="1968" y="441"/>
                    </a:lnTo>
                    <a:lnTo>
                      <a:pt x="1965" y="434"/>
                    </a:lnTo>
                    <a:lnTo>
                      <a:pt x="1962" y="427"/>
                    </a:lnTo>
                    <a:lnTo>
                      <a:pt x="1961" y="419"/>
                    </a:lnTo>
                    <a:lnTo>
                      <a:pt x="1960" y="410"/>
                    </a:lnTo>
                    <a:lnTo>
                      <a:pt x="1961" y="401"/>
                    </a:lnTo>
                    <a:lnTo>
                      <a:pt x="1962" y="392"/>
                    </a:lnTo>
                    <a:lnTo>
                      <a:pt x="1965" y="384"/>
                    </a:lnTo>
                    <a:lnTo>
                      <a:pt x="1968" y="378"/>
                    </a:lnTo>
                    <a:lnTo>
                      <a:pt x="1974" y="372"/>
                    </a:lnTo>
                    <a:lnTo>
                      <a:pt x="1979" y="368"/>
                    </a:lnTo>
                    <a:lnTo>
                      <a:pt x="1987" y="365"/>
                    </a:lnTo>
                    <a:lnTo>
                      <a:pt x="1994" y="364"/>
                    </a:lnTo>
                    <a:lnTo>
                      <a:pt x="2000" y="365"/>
                    </a:lnTo>
                    <a:lnTo>
                      <a:pt x="2005" y="367"/>
                    </a:lnTo>
                    <a:lnTo>
                      <a:pt x="2009" y="369"/>
                    </a:lnTo>
                    <a:lnTo>
                      <a:pt x="2014" y="372"/>
                    </a:lnTo>
                    <a:lnTo>
                      <a:pt x="2017" y="375"/>
                    </a:lnTo>
                    <a:lnTo>
                      <a:pt x="2020" y="380"/>
                    </a:lnTo>
                    <a:lnTo>
                      <a:pt x="2022" y="384"/>
                    </a:lnTo>
                    <a:lnTo>
                      <a:pt x="2024" y="389"/>
                    </a:lnTo>
                    <a:lnTo>
                      <a:pt x="2025" y="393"/>
                    </a:lnTo>
                    <a:lnTo>
                      <a:pt x="2025" y="398"/>
                    </a:lnTo>
                    <a:lnTo>
                      <a:pt x="2025" y="419"/>
                    </a:lnTo>
                    <a:close/>
                    <a:moveTo>
                      <a:pt x="2162" y="468"/>
                    </a:moveTo>
                    <a:lnTo>
                      <a:pt x="2161" y="455"/>
                    </a:lnTo>
                    <a:lnTo>
                      <a:pt x="2161" y="440"/>
                    </a:lnTo>
                    <a:lnTo>
                      <a:pt x="2161" y="395"/>
                    </a:lnTo>
                    <a:lnTo>
                      <a:pt x="2160" y="387"/>
                    </a:lnTo>
                    <a:lnTo>
                      <a:pt x="2159" y="379"/>
                    </a:lnTo>
                    <a:lnTo>
                      <a:pt x="2155" y="370"/>
                    </a:lnTo>
                    <a:lnTo>
                      <a:pt x="2152" y="363"/>
                    </a:lnTo>
                    <a:lnTo>
                      <a:pt x="2149" y="360"/>
                    </a:lnTo>
                    <a:lnTo>
                      <a:pt x="2146" y="356"/>
                    </a:lnTo>
                    <a:lnTo>
                      <a:pt x="2142" y="354"/>
                    </a:lnTo>
                    <a:lnTo>
                      <a:pt x="2138" y="352"/>
                    </a:lnTo>
                    <a:lnTo>
                      <a:pt x="2134" y="350"/>
                    </a:lnTo>
                    <a:lnTo>
                      <a:pt x="2129" y="349"/>
                    </a:lnTo>
                    <a:lnTo>
                      <a:pt x="2123" y="348"/>
                    </a:lnTo>
                    <a:lnTo>
                      <a:pt x="2116" y="348"/>
                    </a:lnTo>
                    <a:lnTo>
                      <a:pt x="2107" y="349"/>
                    </a:lnTo>
                    <a:lnTo>
                      <a:pt x="2096" y="351"/>
                    </a:lnTo>
                    <a:lnTo>
                      <a:pt x="2087" y="354"/>
                    </a:lnTo>
                    <a:lnTo>
                      <a:pt x="2080" y="358"/>
                    </a:lnTo>
                    <a:lnTo>
                      <a:pt x="2084" y="372"/>
                    </a:lnTo>
                    <a:lnTo>
                      <a:pt x="2090" y="369"/>
                    </a:lnTo>
                    <a:lnTo>
                      <a:pt x="2098" y="365"/>
                    </a:lnTo>
                    <a:lnTo>
                      <a:pt x="2106" y="364"/>
                    </a:lnTo>
                    <a:lnTo>
                      <a:pt x="2114" y="363"/>
                    </a:lnTo>
                    <a:lnTo>
                      <a:pt x="2122" y="364"/>
                    </a:lnTo>
                    <a:lnTo>
                      <a:pt x="2128" y="367"/>
                    </a:lnTo>
                    <a:lnTo>
                      <a:pt x="2133" y="370"/>
                    </a:lnTo>
                    <a:lnTo>
                      <a:pt x="2136" y="373"/>
                    </a:lnTo>
                    <a:lnTo>
                      <a:pt x="2138" y="378"/>
                    </a:lnTo>
                    <a:lnTo>
                      <a:pt x="2139" y="382"/>
                    </a:lnTo>
                    <a:lnTo>
                      <a:pt x="2140" y="387"/>
                    </a:lnTo>
                    <a:lnTo>
                      <a:pt x="2140" y="391"/>
                    </a:lnTo>
                    <a:lnTo>
                      <a:pt x="2140" y="393"/>
                    </a:lnTo>
                    <a:lnTo>
                      <a:pt x="2124" y="393"/>
                    </a:lnTo>
                    <a:lnTo>
                      <a:pt x="2111" y="395"/>
                    </a:lnTo>
                    <a:lnTo>
                      <a:pt x="2099" y="400"/>
                    </a:lnTo>
                    <a:lnTo>
                      <a:pt x="2089" y="404"/>
                    </a:lnTo>
                    <a:lnTo>
                      <a:pt x="2085" y="408"/>
                    </a:lnTo>
                    <a:lnTo>
                      <a:pt x="2081" y="410"/>
                    </a:lnTo>
                    <a:lnTo>
                      <a:pt x="2079" y="414"/>
                    </a:lnTo>
                    <a:lnTo>
                      <a:pt x="2075" y="418"/>
                    </a:lnTo>
                    <a:lnTo>
                      <a:pt x="2074" y="422"/>
                    </a:lnTo>
                    <a:lnTo>
                      <a:pt x="2072" y="427"/>
                    </a:lnTo>
                    <a:lnTo>
                      <a:pt x="2071" y="432"/>
                    </a:lnTo>
                    <a:lnTo>
                      <a:pt x="2071" y="437"/>
                    </a:lnTo>
                    <a:lnTo>
                      <a:pt x="2072" y="443"/>
                    </a:lnTo>
                    <a:lnTo>
                      <a:pt x="2073" y="449"/>
                    </a:lnTo>
                    <a:lnTo>
                      <a:pt x="2076" y="456"/>
                    </a:lnTo>
                    <a:lnTo>
                      <a:pt x="2080" y="460"/>
                    </a:lnTo>
                    <a:lnTo>
                      <a:pt x="2085" y="465"/>
                    </a:lnTo>
                    <a:lnTo>
                      <a:pt x="2090" y="468"/>
                    </a:lnTo>
                    <a:lnTo>
                      <a:pt x="2098" y="470"/>
                    </a:lnTo>
                    <a:lnTo>
                      <a:pt x="2106" y="471"/>
                    </a:lnTo>
                    <a:lnTo>
                      <a:pt x="2112" y="470"/>
                    </a:lnTo>
                    <a:lnTo>
                      <a:pt x="2117" y="469"/>
                    </a:lnTo>
                    <a:lnTo>
                      <a:pt x="2123" y="468"/>
                    </a:lnTo>
                    <a:lnTo>
                      <a:pt x="2127" y="466"/>
                    </a:lnTo>
                    <a:lnTo>
                      <a:pt x="2135" y="460"/>
                    </a:lnTo>
                    <a:lnTo>
                      <a:pt x="2141" y="453"/>
                    </a:lnTo>
                    <a:lnTo>
                      <a:pt x="2141" y="453"/>
                    </a:lnTo>
                    <a:lnTo>
                      <a:pt x="2143" y="468"/>
                    </a:lnTo>
                    <a:lnTo>
                      <a:pt x="2162" y="468"/>
                    </a:lnTo>
                    <a:close/>
                    <a:moveTo>
                      <a:pt x="2140" y="429"/>
                    </a:moveTo>
                    <a:lnTo>
                      <a:pt x="2140" y="432"/>
                    </a:lnTo>
                    <a:lnTo>
                      <a:pt x="2139" y="436"/>
                    </a:lnTo>
                    <a:lnTo>
                      <a:pt x="2138" y="439"/>
                    </a:lnTo>
                    <a:lnTo>
                      <a:pt x="2136" y="442"/>
                    </a:lnTo>
                    <a:lnTo>
                      <a:pt x="2133" y="446"/>
                    </a:lnTo>
                    <a:lnTo>
                      <a:pt x="2129" y="449"/>
                    </a:lnTo>
                    <a:lnTo>
                      <a:pt x="2126" y="451"/>
                    </a:lnTo>
                    <a:lnTo>
                      <a:pt x="2122" y="453"/>
                    </a:lnTo>
                    <a:lnTo>
                      <a:pt x="2116" y="455"/>
                    </a:lnTo>
                    <a:lnTo>
                      <a:pt x="2111" y="455"/>
                    </a:lnTo>
                    <a:lnTo>
                      <a:pt x="2108" y="455"/>
                    </a:lnTo>
                    <a:lnTo>
                      <a:pt x="2105" y="453"/>
                    </a:lnTo>
                    <a:lnTo>
                      <a:pt x="2100" y="452"/>
                    </a:lnTo>
                    <a:lnTo>
                      <a:pt x="2098" y="450"/>
                    </a:lnTo>
                    <a:lnTo>
                      <a:pt x="2096" y="447"/>
                    </a:lnTo>
                    <a:lnTo>
                      <a:pt x="2094" y="443"/>
                    </a:lnTo>
                    <a:lnTo>
                      <a:pt x="2093" y="439"/>
                    </a:lnTo>
                    <a:lnTo>
                      <a:pt x="2092" y="434"/>
                    </a:lnTo>
                    <a:lnTo>
                      <a:pt x="2093" y="430"/>
                    </a:lnTo>
                    <a:lnTo>
                      <a:pt x="2093" y="427"/>
                    </a:lnTo>
                    <a:lnTo>
                      <a:pt x="2095" y="423"/>
                    </a:lnTo>
                    <a:lnTo>
                      <a:pt x="2096" y="421"/>
                    </a:lnTo>
                    <a:lnTo>
                      <a:pt x="2101" y="416"/>
                    </a:lnTo>
                    <a:lnTo>
                      <a:pt x="2108" y="412"/>
                    </a:lnTo>
                    <a:lnTo>
                      <a:pt x="2115" y="410"/>
                    </a:lnTo>
                    <a:lnTo>
                      <a:pt x="2123" y="409"/>
                    </a:lnTo>
                    <a:lnTo>
                      <a:pt x="2132" y="408"/>
                    </a:lnTo>
                    <a:lnTo>
                      <a:pt x="2140" y="408"/>
                    </a:lnTo>
                    <a:lnTo>
                      <a:pt x="2140" y="429"/>
                    </a:lnTo>
                    <a:close/>
                    <a:moveTo>
                      <a:pt x="2186" y="462"/>
                    </a:moveTo>
                    <a:lnTo>
                      <a:pt x="2192" y="466"/>
                    </a:lnTo>
                    <a:lnTo>
                      <a:pt x="2201" y="468"/>
                    </a:lnTo>
                    <a:lnTo>
                      <a:pt x="2208" y="470"/>
                    </a:lnTo>
                    <a:lnTo>
                      <a:pt x="2218" y="470"/>
                    </a:lnTo>
                    <a:lnTo>
                      <a:pt x="2228" y="470"/>
                    </a:lnTo>
                    <a:lnTo>
                      <a:pt x="2236" y="468"/>
                    </a:lnTo>
                    <a:lnTo>
                      <a:pt x="2243" y="465"/>
                    </a:lnTo>
                    <a:lnTo>
                      <a:pt x="2249" y="460"/>
                    </a:lnTo>
                    <a:lnTo>
                      <a:pt x="2255" y="456"/>
                    </a:lnTo>
                    <a:lnTo>
                      <a:pt x="2258" y="449"/>
                    </a:lnTo>
                    <a:lnTo>
                      <a:pt x="2260" y="442"/>
                    </a:lnTo>
                    <a:lnTo>
                      <a:pt x="2260" y="436"/>
                    </a:lnTo>
                    <a:lnTo>
                      <a:pt x="2260" y="429"/>
                    </a:lnTo>
                    <a:lnTo>
                      <a:pt x="2259" y="423"/>
                    </a:lnTo>
                    <a:lnTo>
                      <a:pt x="2257" y="419"/>
                    </a:lnTo>
                    <a:lnTo>
                      <a:pt x="2252" y="413"/>
                    </a:lnTo>
                    <a:lnTo>
                      <a:pt x="2249" y="410"/>
                    </a:lnTo>
                    <a:lnTo>
                      <a:pt x="2244" y="407"/>
                    </a:lnTo>
                    <a:lnTo>
                      <a:pt x="2237" y="403"/>
                    </a:lnTo>
                    <a:lnTo>
                      <a:pt x="2231" y="400"/>
                    </a:lnTo>
                    <a:lnTo>
                      <a:pt x="2221" y="395"/>
                    </a:lnTo>
                    <a:lnTo>
                      <a:pt x="2215" y="391"/>
                    </a:lnTo>
                    <a:lnTo>
                      <a:pt x="2211" y="389"/>
                    </a:lnTo>
                    <a:lnTo>
                      <a:pt x="2210" y="387"/>
                    </a:lnTo>
                    <a:lnTo>
                      <a:pt x="2209" y="383"/>
                    </a:lnTo>
                    <a:lnTo>
                      <a:pt x="2209" y="380"/>
                    </a:lnTo>
                    <a:lnTo>
                      <a:pt x="2209" y="377"/>
                    </a:lnTo>
                    <a:lnTo>
                      <a:pt x="2210" y="373"/>
                    </a:lnTo>
                    <a:lnTo>
                      <a:pt x="2211" y="371"/>
                    </a:lnTo>
                    <a:lnTo>
                      <a:pt x="2214" y="369"/>
                    </a:lnTo>
                    <a:lnTo>
                      <a:pt x="2217" y="367"/>
                    </a:lnTo>
                    <a:lnTo>
                      <a:pt x="2220" y="365"/>
                    </a:lnTo>
                    <a:lnTo>
                      <a:pt x="2223" y="364"/>
                    </a:lnTo>
                    <a:lnTo>
                      <a:pt x="2228" y="363"/>
                    </a:lnTo>
                    <a:lnTo>
                      <a:pt x="2235" y="364"/>
                    </a:lnTo>
                    <a:lnTo>
                      <a:pt x="2242" y="367"/>
                    </a:lnTo>
                    <a:lnTo>
                      <a:pt x="2247" y="369"/>
                    </a:lnTo>
                    <a:lnTo>
                      <a:pt x="2251" y="371"/>
                    </a:lnTo>
                    <a:lnTo>
                      <a:pt x="2257" y="355"/>
                    </a:lnTo>
                    <a:lnTo>
                      <a:pt x="2251" y="352"/>
                    </a:lnTo>
                    <a:lnTo>
                      <a:pt x="2245" y="350"/>
                    </a:lnTo>
                    <a:lnTo>
                      <a:pt x="2237" y="349"/>
                    </a:lnTo>
                    <a:lnTo>
                      <a:pt x="2229" y="348"/>
                    </a:lnTo>
                    <a:lnTo>
                      <a:pt x="2220" y="349"/>
                    </a:lnTo>
                    <a:lnTo>
                      <a:pt x="2211" y="351"/>
                    </a:lnTo>
                    <a:lnTo>
                      <a:pt x="2205" y="353"/>
                    </a:lnTo>
                    <a:lnTo>
                      <a:pt x="2200" y="358"/>
                    </a:lnTo>
                    <a:lnTo>
                      <a:pt x="2195" y="363"/>
                    </a:lnTo>
                    <a:lnTo>
                      <a:pt x="2192" y="369"/>
                    </a:lnTo>
                    <a:lnTo>
                      <a:pt x="2190" y="375"/>
                    </a:lnTo>
                    <a:lnTo>
                      <a:pt x="2189" y="382"/>
                    </a:lnTo>
                    <a:lnTo>
                      <a:pt x="2190" y="388"/>
                    </a:lnTo>
                    <a:lnTo>
                      <a:pt x="2191" y="392"/>
                    </a:lnTo>
                    <a:lnTo>
                      <a:pt x="2193" y="397"/>
                    </a:lnTo>
                    <a:lnTo>
                      <a:pt x="2196" y="401"/>
                    </a:lnTo>
                    <a:lnTo>
                      <a:pt x="2201" y="406"/>
                    </a:lnTo>
                    <a:lnTo>
                      <a:pt x="2206" y="409"/>
                    </a:lnTo>
                    <a:lnTo>
                      <a:pt x="2213" y="412"/>
                    </a:lnTo>
                    <a:lnTo>
                      <a:pt x="2219" y="416"/>
                    </a:lnTo>
                    <a:lnTo>
                      <a:pt x="2229" y="420"/>
                    </a:lnTo>
                    <a:lnTo>
                      <a:pt x="2235" y="424"/>
                    </a:lnTo>
                    <a:lnTo>
                      <a:pt x="2237" y="428"/>
                    </a:lnTo>
                    <a:lnTo>
                      <a:pt x="2240" y="430"/>
                    </a:lnTo>
                    <a:lnTo>
                      <a:pt x="2241" y="433"/>
                    </a:lnTo>
                    <a:lnTo>
                      <a:pt x="2241" y="437"/>
                    </a:lnTo>
                    <a:lnTo>
                      <a:pt x="2241" y="441"/>
                    </a:lnTo>
                    <a:lnTo>
                      <a:pt x="2240" y="444"/>
                    </a:lnTo>
                    <a:lnTo>
                      <a:pt x="2237" y="447"/>
                    </a:lnTo>
                    <a:lnTo>
                      <a:pt x="2235" y="450"/>
                    </a:lnTo>
                    <a:lnTo>
                      <a:pt x="2232" y="451"/>
                    </a:lnTo>
                    <a:lnTo>
                      <a:pt x="2228" y="453"/>
                    </a:lnTo>
                    <a:lnTo>
                      <a:pt x="2223" y="455"/>
                    </a:lnTo>
                    <a:lnTo>
                      <a:pt x="2218" y="455"/>
                    </a:lnTo>
                    <a:lnTo>
                      <a:pt x="2210" y="453"/>
                    </a:lnTo>
                    <a:lnTo>
                      <a:pt x="2203" y="452"/>
                    </a:lnTo>
                    <a:lnTo>
                      <a:pt x="2196" y="449"/>
                    </a:lnTo>
                    <a:lnTo>
                      <a:pt x="2191" y="447"/>
                    </a:lnTo>
                    <a:lnTo>
                      <a:pt x="2186" y="462"/>
                    </a:lnTo>
                    <a:close/>
                    <a:moveTo>
                      <a:pt x="138" y="588"/>
                    </a:moveTo>
                    <a:lnTo>
                      <a:pt x="138" y="658"/>
                    </a:lnTo>
                    <a:lnTo>
                      <a:pt x="138" y="658"/>
                    </a:lnTo>
                    <a:lnTo>
                      <a:pt x="135" y="655"/>
                    </a:lnTo>
                    <a:lnTo>
                      <a:pt x="132" y="652"/>
                    </a:lnTo>
                    <a:lnTo>
                      <a:pt x="129" y="648"/>
                    </a:lnTo>
                    <a:lnTo>
                      <a:pt x="125" y="645"/>
                    </a:lnTo>
                    <a:lnTo>
                      <a:pt x="121" y="643"/>
                    </a:lnTo>
                    <a:lnTo>
                      <a:pt x="115" y="642"/>
                    </a:lnTo>
                    <a:lnTo>
                      <a:pt x="110" y="641"/>
                    </a:lnTo>
                    <a:lnTo>
                      <a:pt x="103" y="641"/>
                    </a:lnTo>
                    <a:lnTo>
                      <a:pt x="98" y="641"/>
                    </a:lnTo>
                    <a:lnTo>
                      <a:pt x="92" y="641"/>
                    </a:lnTo>
                    <a:lnTo>
                      <a:pt x="88" y="643"/>
                    </a:lnTo>
                    <a:lnTo>
                      <a:pt x="83" y="644"/>
                    </a:lnTo>
                    <a:lnTo>
                      <a:pt x="74" y="649"/>
                    </a:lnTo>
                    <a:lnTo>
                      <a:pt x="67" y="657"/>
                    </a:lnTo>
                    <a:lnTo>
                      <a:pt x="63" y="662"/>
                    </a:lnTo>
                    <a:lnTo>
                      <a:pt x="60" y="666"/>
                    </a:lnTo>
                    <a:lnTo>
                      <a:pt x="58" y="672"/>
                    </a:lnTo>
                    <a:lnTo>
                      <a:pt x="56" y="677"/>
                    </a:lnTo>
                    <a:lnTo>
                      <a:pt x="54" y="683"/>
                    </a:lnTo>
                    <a:lnTo>
                      <a:pt x="53" y="690"/>
                    </a:lnTo>
                    <a:lnTo>
                      <a:pt x="53" y="696"/>
                    </a:lnTo>
                    <a:lnTo>
                      <a:pt x="51" y="703"/>
                    </a:lnTo>
                    <a:lnTo>
                      <a:pt x="53" y="716"/>
                    </a:lnTo>
                    <a:lnTo>
                      <a:pt x="56" y="727"/>
                    </a:lnTo>
                    <a:lnTo>
                      <a:pt x="60" y="738"/>
                    </a:lnTo>
                    <a:lnTo>
                      <a:pt x="65" y="746"/>
                    </a:lnTo>
                    <a:lnTo>
                      <a:pt x="73" y="753"/>
                    </a:lnTo>
                    <a:lnTo>
                      <a:pt x="82" y="759"/>
                    </a:lnTo>
                    <a:lnTo>
                      <a:pt x="86" y="761"/>
                    </a:lnTo>
                    <a:lnTo>
                      <a:pt x="90" y="762"/>
                    </a:lnTo>
                    <a:lnTo>
                      <a:pt x="96" y="763"/>
                    </a:lnTo>
                    <a:lnTo>
                      <a:pt x="101" y="763"/>
                    </a:lnTo>
                    <a:lnTo>
                      <a:pt x="108" y="763"/>
                    </a:lnTo>
                    <a:lnTo>
                      <a:pt x="114" y="761"/>
                    </a:lnTo>
                    <a:lnTo>
                      <a:pt x="119" y="760"/>
                    </a:lnTo>
                    <a:lnTo>
                      <a:pt x="125" y="756"/>
                    </a:lnTo>
                    <a:lnTo>
                      <a:pt x="129" y="753"/>
                    </a:lnTo>
                    <a:lnTo>
                      <a:pt x="134" y="749"/>
                    </a:lnTo>
                    <a:lnTo>
                      <a:pt x="137" y="745"/>
                    </a:lnTo>
                    <a:lnTo>
                      <a:pt x="140" y="740"/>
                    </a:lnTo>
                    <a:lnTo>
                      <a:pt x="140" y="740"/>
                    </a:lnTo>
                    <a:lnTo>
                      <a:pt x="141" y="761"/>
                    </a:lnTo>
                    <a:lnTo>
                      <a:pt x="159" y="761"/>
                    </a:lnTo>
                    <a:lnTo>
                      <a:pt x="158" y="746"/>
                    </a:lnTo>
                    <a:lnTo>
                      <a:pt x="158" y="730"/>
                    </a:lnTo>
                    <a:lnTo>
                      <a:pt x="158" y="588"/>
                    </a:lnTo>
                    <a:lnTo>
                      <a:pt x="138" y="588"/>
                    </a:lnTo>
                    <a:close/>
                    <a:moveTo>
                      <a:pt x="138" y="711"/>
                    </a:moveTo>
                    <a:lnTo>
                      <a:pt x="138" y="716"/>
                    </a:lnTo>
                    <a:lnTo>
                      <a:pt x="137" y="721"/>
                    </a:lnTo>
                    <a:lnTo>
                      <a:pt x="135" y="726"/>
                    </a:lnTo>
                    <a:lnTo>
                      <a:pt x="132" y="731"/>
                    </a:lnTo>
                    <a:lnTo>
                      <a:pt x="129" y="735"/>
                    </a:lnTo>
                    <a:lnTo>
                      <a:pt x="126" y="739"/>
                    </a:lnTo>
                    <a:lnTo>
                      <a:pt x="122" y="742"/>
                    </a:lnTo>
                    <a:lnTo>
                      <a:pt x="116" y="744"/>
                    </a:lnTo>
                    <a:lnTo>
                      <a:pt x="112" y="745"/>
                    </a:lnTo>
                    <a:lnTo>
                      <a:pt x="107" y="745"/>
                    </a:lnTo>
                    <a:lnTo>
                      <a:pt x="99" y="745"/>
                    </a:lnTo>
                    <a:lnTo>
                      <a:pt x="91" y="742"/>
                    </a:lnTo>
                    <a:lnTo>
                      <a:pt x="86" y="739"/>
                    </a:lnTo>
                    <a:lnTo>
                      <a:pt x="82" y="733"/>
                    </a:lnTo>
                    <a:lnTo>
                      <a:pt x="77" y="726"/>
                    </a:lnTo>
                    <a:lnTo>
                      <a:pt x="75" y="720"/>
                    </a:lnTo>
                    <a:lnTo>
                      <a:pt x="73" y="711"/>
                    </a:lnTo>
                    <a:lnTo>
                      <a:pt x="73" y="702"/>
                    </a:lnTo>
                    <a:lnTo>
                      <a:pt x="73" y="693"/>
                    </a:lnTo>
                    <a:lnTo>
                      <a:pt x="75" y="684"/>
                    </a:lnTo>
                    <a:lnTo>
                      <a:pt x="78" y="676"/>
                    </a:lnTo>
                    <a:lnTo>
                      <a:pt x="82" y="670"/>
                    </a:lnTo>
                    <a:lnTo>
                      <a:pt x="87" y="664"/>
                    </a:lnTo>
                    <a:lnTo>
                      <a:pt x="92" y="661"/>
                    </a:lnTo>
                    <a:lnTo>
                      <a:pt x="99" y="657"/>
                    </a:lnTo>
                    <a:lnTo>
                      <a:pt x="107" y="657"/>
                    </a:lnTo>
                    <a:lnTo>
                      <a:pt x="113" y="657"/>
                    </a:lnTo>
                    <a:lnTo>
                      <a:pt x="117" y="658"/>
                    </a:lnTo>
                    <a:lnTo>
                      <a:pt x="123" y="661"/>
                    </a:lnTo>
                    <a:lnTo>
                      <a:pt x="127" y="664"/>
                    </a:lnTo>
                    <a:lnTo>
                      <a:pt x="130" y="667"/>
                    </a:lnTo>
                    <a:lnTo>
                      <a:pt x="134" y="672"/>
                    </a:lnTo>
                    <a:lnTo>
                      <a:pt x="136" y="676"/>
                    </a:lnTo>
                    <a:lnTo>
                      <a:pt x="137" y="682"/>
                    </a:lnTo>
                    <a:lnTo>
                      <a:pt x="138" y="686"/>
                    </a:lnTo>
                    <a:lnTo>
                      <a:pt x="138" y="691"/>
                    </a:lnTo>
                    <a:lnTo>
                      <a:pt x="138" y="711"/>
                    </a:lnTo>
                    <a:close/>
                    <a:moveTo>
                      <a:pt x="242" y="641"/>
                    </a:moveTo>
                    <a:lnTo>
                      <a:pt x="230" y="641"/>
                    </a:lnTo>
                    <a:lnTo>
                      <a:pt x="219" y="644"/>
                    </a:lnTo>
                    <a:lnTo>
                      <a:pt x="215" y="646"/>
                    </a:lnTo>
                    <a:lnTo>
                      <a:pt x="209" y="649"/>
                    </a:lnTo>
                    <a:lnTo>
                      <a:pt x="205" y="653"/>
                    </a:lnTo>
                    <a:lnTo>
                      <a:pt x="202" y="656"/>
                    </a:lnTo>
                    <a:lnTo>
                      <a:pt x="197" y="661"/>
                    </a:lnTo>
                    <a:lnTo>
                      <a:pt x="194" y="665"/>
                    </a:lnTo>
                    <a:lnTo>
                      <a:pt x="192" y="671"/>
                    </a:lnTo>
                    <a:lnTo>
                      <a:pt x="190" y="676"/>
                    </a:lnTo>
                    <a:lnTo>
                      <a:pt x="188" y="682"/>
                    </a:lnTo>
                    <a:lnTo>
                      <a:pt x="186" y="688"/>
                    </a:lnTo>
                    <a:lnTo>
                      <a:pt x="185" y="695"/>
                    </a:lnTo>
                    <a:lnTo>
                      <a:pt x="184" y="703"/>
                    </a:lnTo>
                    <a:lnTo>
                      <a:pt x="185" y="710"/>
                    </a:lnTo>
                    <a:lnTo>
                      <a:pt x="185" y="716"/>
                    </a:lnTo>
                    <a:lnTo>
                      <a:pt x="188" y="722"/>
                    </a:lnTo>
                    <a:lnTo>
                      <a:pt x="189" y="727"/>
                    </a:lnTo>
                    <a:lnTo>
                      <a:pt x="191" y="733"/>
                    </a:lnTo>
                    <a:lnTo>
                      <a:pt x="194" y="738"/>
                    </a:lnTo>
                    <a:lnTo>
                      <a:pt x="197" y="743"/>
                    </a:lnTo>
                    <a:lnTo>
                      <a:pt x="200" y="746"/>
                    </a:lnTo>
                    <a:lnTo>
                      <a:pt x="205" y="751"/>
                    </a:lnTo>
                    <a:lnTo>
                      <a:pt x="209" y="754"/>
                    </a:lnTo>
                    <a:lnTo>
                      <a:pt x="213" y="756"/>
                    </a:lnTo>
                    <a:lnTo>
                      <a:pt x="218" y="759"/>
                    </a:lnTo>
                    <a:lnTo>
                      <a:pt x="229" y="762"/>
                    </a:lnTo>
                    <a:lnTo>
                      <a:pt x="239" y="763"/>
                    </a:lnTo>
                    <a:lnTo>
                      <a:pt x="250" y="762"/>
                    </a:lnTo>
                    <a:lnTo>
                      <a:pt x="260" y="760"/>
                    </a:lnTo>
                    <a:lnTo>
                      <a:pt x="270" y="755"/>
                    </a:lnTo>
                    <a:lnTo>
                      <a:pt x="278" y="749"/>
                    </a:lnTo>
                    <a:lnTo>
                      <a:pt x="283" y="744"/>
                    </a:lnTo>
                    <a:lnTo>
                      <a:pt x="286" y="740"/>
                    </a:lnTo>
                    <a:lnTo>
                      <a:pt x="289" y="734"/>
                    </a:lnTo>
                    <a:lnTo>
                      <a:pt x="291" y="729"/>
                    </a:lnTo>
                    <a:lnTo>
                      <a:pt x="293" y="723"/>
                    </a:lnTo>
                    <a:lnTo>
                      <a:pt x="296" y="715"/>
                    </a:lnTo>
                    <a:lnTo>
                      <a:pt x="296" y="709"/>
                    </a:lnTo>
                    <a:lnTo>
                      <a:pt x="297" y="701"/>
                    </a:lnTo>
                    <a:lnTo>
                      <a:pt x="296" y="687"/>
                    </a:lnTo>
                    <a:lnTo>
                      <a:pt x="292" y="676"/>
                    </a:lnTo>
                    <a:lnTo>
                      <a:pt x="290" y="671"/>
                    </a:lnTo>
                    <a:lnTo>
                      <a:pt x="288" y="665"/>
                    </a:lnTo>
                    <a:lnTo>
                      <a:pt x="285" y="661"/>
                    </a:lnTo>
                    <a:lnTo>
                      <a:pt x="281" y="657"/>
                    </a:lnTo>
                    <a:lnTo>
                      <a:pt x="277" y="653"/>
                    </a:lnTo>
                    <a:lnTo>
                      <a:pt x="273" y="649"/>
                    </a:lnTo>
                    <a:lnTo>
                      <a:pt x="269" y="647"/>
                    </a:lnTo>
                    <a:lnTo>
                      <a:pt x="264" y="644"/>
                    </a:lnTo>
                    <a:lnTo>
                      <a:pt x="259" y="643"/>
                    </a:lnTo>
                    <a:lnTo>
                      <a:pt x="253" y="642"/>
                    </a:lnTo>
                    <a:lnTo>
                      <a:pt x="247" y="641"/>
                    </a:lnTo>
                    <a:lnTo>
                      <a:pt x="242" y="641"/>
                    </a:lnTo>
                    <a:close/>
                    <a:moveTo>
                      <a:pt x="240" y="656"/>
                    </a:moveTo>
                    <a:lnTo>
                      <a:pt x="246" y="656"/>
                    </a:lnTo>
                    <a:lnTo>
                      <a:pt x="249" y="657"/>
                    </a:lnTo>
                    <a:lnTo>
                      <a:pt x="253" y="658"/>
                    </a:lnTo>
                    <a:lnTo>
                      <a:pt x="257" y="661"/>
                    </a:lnTo>
                    <a:lnTo>
                      <a:pt x="262" y="665"/>
                    </a:lnTo>
                    <a:lnTo>
                      <a:pt x="267" y="671"/>
                    </a:lnTo>
                    <a:lnTo>
                      <a:pt x="271" y="678"/>
                    </a:lnTo>
                    <a:lnTo>
                      <a:pt x="273" y="686"/>
                    </a:lnTo>
                    <a:lnTo>
                      <a:pt x="275" y="694"/>
                    </a:lnTo>
                    <a:lnTo>
                      <a:pt x="275" y="702"/>
                    </a:lnTo>
                    <a:lnTo>
                      <a:pt x="274" y="711"/>
                    </a:lnTo>
                    <a:lnTo>
                      <a:pt x="273" y="720"/>
                    </a:lnTo>
                    <a:lnTo>
                      <a:pt x="270" y="727"/>
                    </a:lnTo>
                    <a:lnTo>
                      <a:pt x="265" y="734"/>
                    </a:lnTo>
                    <a:lnTo>
                      <a:pt x="260" y="740"/>
                    </a:lnTo>
                    <a:lnTo>
                      <a:pt x="254" y="743"/>
                    </a:lnTo>
                    <a:lnTo>
                      <a:pt x="248" y="746"/>
                    </a:lnTo>
                    <a:lnTo>
                      <a:pt x="240" y="748"/>
                    </a:lnTo>
                    <a:lnTo>
                      <a:pt x="233" y="746"/>
                    </a:lnTo>
                    <a:lnTo>
                      <a:pt x="226" y="743"/>
                    </a:lnTo>
                    <a:lnTo>
                      <a:pt x="221" y="740"/>
                    </a:lnTo>
                    <a:lnTo>
                      <a:pt x="216" y="734"/>
                    </a:lnTo>
                    <a:lnTo>
                      <a:pt x="211" y="727"/>
                    </a:lnTo>
                    <a:lnTo>
                      <a:pt x="208" y="720"/>
                    </a:lnTo>
                    <a:lnTo>
                      <a:pt x="206" y="711"/>
                    </a:lnTo>
                    <a:lnTo>
                      <a:pt x="206" y="702"/>
                    </a:lnTo>
                    <a:lnTo>
                      <a:pt x="206" y="693"/>
                    </a:lnTo>
                    <a:lnTo>
                      <a:pt x="208" y="685"/>
                    </a:lnTo>
                    <a:lnTo>
                      <a:pt x="210" y="677"/>
                    </a:lnTo>
                    <a:lnTo>
                      <a:pt x="215" y="671"/>
                    </a:lnTo>
                    <a:lnTo>
                      <a:pt x="219" y="665"/>
                    </a:lnTo>
                    <a:lnTo>
                      <a:pt x="225" y="660"/>
                    </a:lnTo>
                    <a:lnTo>
                      <a:pt x="232" y="657"/>
                    </a:lnTo>
                    <a:lnTo>
                      <a:pt x="240" y="656"/>
                    </a:lnTo>
                    <a:close/>
                    <a:moveTo>
                      <a:pt x="315" y="755"/>
                    </a:moveTo>
                    <a:lnTo>
                      <a:pt x="321" y="759"/>
                    </a:lnTo>
                    <a:lnTo>
                      <a:pt x="329" y="761"/>
                    </a:lnTo>
                    <a:lnTo>
                      <a:pt x="338" y="762"/>
                    </a:lnTo>
                    <a:lnTo>
                      <a:pt x="346" y="763"/>
                    </a:lnTo>
                    <a:lnTo>
                      <a:pt x="356" y="762"/>
                    </a:lnTo>
                    <a:lnTo>
                      <a:pt x="365" y="760"/>
                    </a:lnTo>
                    <a:lnTo>
                      <a:pt x="372" y="758"/>
                    </a:lnTo>
                    <a:lnTo>
                      <a:pt x="378" y="753"/>
                    </a:lnTo>
                    <a:lnTo>
                      <a:pt x="383" y="748"/>
                    </a:lnTo>
                    <a:lnTo>
                      <a:pt x="386" y="742"/>
                    </a:lnTo>
                    <a:lnTo>
                      <a:pt x="388" y="735"/>
                    </a:lnTo>
                    <a:lnTo>
                      <a:pt x="389" y="727"/>
                    </a:lnTo>
                    <a:lnTo>
                      <a:pt x="388" y="721"/>
                    </a:lnTo>
                    <a:lnTo>
                      <a:pt x="387" y="715"/>
                    </a:lnTo>
                    <a:lnTo>
                      <a:pt x="385" y="711"/>
                    </a:lnTo>
                    <a:lnTo>
                      <a:pt x="382" y="706"/>
                    </a:lnTo>
                    <a:lnTo>
                      <a:pt x="378" y="702"/>
                    </a:lnTo>
                    <a:lnTo>
                      <a:pt x="372" y="699"/>
                    </a:lnTo>
                    <a:lnTo>
                      <a:pt x="366" y="695"/>
                    </a:lnTo>
                    <a:lnTo>
                      <a:pt x="359" y="692"/>
                    </a:lnTo>
                    <a:lnTo>
                      <a:pt x="350" y="687"/>
                    </a:lnTo>
                    <a:lnTo>
                      <a:pt x="343" y="684"/>
                    </a:lnTo>
                    <a:lnTo>
                      <a:pt x="341" y="681"/>
                    </a:lnTo>
                    <a:lnTo>
                      <a:pt x="339" y="678"/>
                    </a:lnTo>
                    <a:lnTo>
                      <a:pt x="338" y="675"/>
                    </a:lnTo>
                    <a:lnTo>
                      <a:pt x="338" y="672"/>
                    </a:lnTo>
                    <a:lnTo>
                      <a:pt x="338" y="668"/>
                    </a:lnTo>
                    <a:lnTo>
                      <a:pt x="339" y="666"/>
                    </a:lnTo>
                    <a:lnTo>
                      <a:pt x="341" y="663"/>
                    </a:lnTo>
                    <a:lnTo>
                      <a:pt x="343" y="661"/>
                    </a:lnTo>
                    <a:lnTo>
                      <a:pt x="345" y="658"/>
                    </a:lnTo>
                    <a:lnTo>
                      <a:pt x="348" y="657"/>
                    </a:lnTo>
                    <a:lnTo>
                      <a:pt x="353" y="656"/>
                    </a:lnTo>
                    <a:lnTo>
                      <a:pt x="357" y="656"/>
                    </a:lnTo>
                    <a:lnTo>
                      <a:pt x="365" y="656"/>
                    </a:lnTo>
                    <a:lnTo>
                      <a:pt x="371" y="658"/>
                    </a:lnTo>
                    <a:lnTo>
                      <a:pt x="375" y="661"/>
                    </a:lnTo>
                    <a:lnTo>
                      <a:pt x="380" y="663"/>
                    </a:lnTo>
                    <a:lnTo>
                      <a:pt x="385" y="647"/>
                    </a:lnTo>
                    <a:lnTo>
                      <a:pt x="380" y="645"/>
                    </a:lnTo>
                    <a:lnTo>
                      <a:pt x="373" y="642"/>
                    </a:lnTo>
                    <a:lnTo>
                      <a:pt x="366" y="641"/>
                    </a:lnTo>
                    <a:lnTo>
                      <a:pt x="357" y="641"/>
                    </a:lnTo>
                    <a:lnTo>
                      <a:pt x="348" y="641"/>
                    </a:lnTo>
                    <a:lnTo>
                      <a:pt x="341" y="643"/>
                    </a:lnTo>
                    <a:lnTo>
                      <a:pt x="334" y="646"/>
                    </a:lnTo>
                    <a:lnTo>
                      <a:pt x="328" y="651"/>
                    </a:lnTo>
                    <a:lnTo>
                      <a:pt x="324" y="655"/>
                    </a:lnTo>
                    <a:lnTo>
                      <a:pt x="320" y="661"/>
                    </a:lnTo>
                    <a:lnTo>
                      <a:pt x="318" y="667"/>
                    </a:lnTo>
                    <a:lnTo>
                      <a:pt x="318" y="674"/>
                    </a:lnTo>
                    <a:lnTo>
                      <a:pt x="318" y="680"/>
                    </a:lnTo>
                    <a:lnTo>
                      <a:pt x="319" y="685"/>
                    </a:lnTo>
                    <a:lnTo>
                      <a:pt x="321" y="690"/>
                    </a:lnTo>
                    <a:lnTo>
                      <a:pt x="325" y="694"/>
                    </a:lnTo>
                    <a:lnTo>
                      <a:pt x="329" y="697"/>
                    </a:lnTo>
                    <a:lnTo>
                      <a:pt x="334" y="702"/>
                    </a:lnTo>
                    <a:lnTo>
                      <a:pt x="341" y="705"/>
                    </a:lnTo>
                    <a:lnTo>
                      <a:pt x="348" y="707"/>
                    </a:lnTo>
                    <a:lnTo>
                      <a:pt x="358" y="712"/>
                    </a:lnTo>
                    <a:lnTo>
                      <a:pt x="365" y="717"/>
                    </a:lnTo>
                    <a:lnTo>
                      <a:pt x="367" y="720"/>
                    </a:lnTo>
                    <a:lnTo>
                      <a:pt x="368" y="723"/>
                    </a:lnTo>
                    <a:lnTo>
                      <a:pt x="369" y="726"/>
                    </a:lnTo>
                    <a:lnTo>
                      <a:pt x="369" y="730"/>
                    </a:lnTo>
                    <a:lnTo>
                      <a:pt x="369" y="733"/>
                    </a:lnTo>
                    <a:lnTo>
                      <a:pt x="368" y="736"/>
                    </a:lnTo>
                    <a:lnTo>
                      <a:pt x="366" y="740"/>
                    </a:lnTo>
                    <a:lnTo>
                      <a:pt x="364" y="742"/>
                    </a:lnTo>
                    <a:lnTo>
                      <a:pt x="360" y="744"/>
                    </a:lnTo>
                    <a:lnTo>
                      <a:pt x="357" y="745"/>
                    </a:lnTo>
                    <a:lnTo>
                      <a:pt x="353" y="746"/>
                    </a:lnTo>
                    <a:lnTo>
                      <a:pt x="347" y="748"/>
                    </a:lnTo>
                    <a:lnTo>
                      <a:pt x="339" y="746"/>
                    </a:lnTo>
                    <a:lnTo>
                      <a:pt x="332" y="744"/>
                    </a:lnTo>
                    <a:lnTo>
                      <a:pt x="325" y="742"/>
                    </a:lnTo>
                    <a:lnTo>
                      <a:pt x="319" y="739"/>
                    </a:lnTo>
                    <a:lnTo>
                      <a:pt x="315" y="755"/>
                    </a:lnTo>
                    <a:close/>
                    <a:moveTo>
                      <a:pt x="458" y="755"/>
                    </a:moveTo>
                    <a:lnTo>
                      <a:pt x="464" y="759"/>
                    </a:lnTo>
                    <a:lnTo>
                      <a:pt x="473" y="761"/>
                    </a:lnTo>
                    <a:lnTo>
                      <a:pt x="480" y="762"/>
                    </a:lnTo>
                    <a:lnTo>
                      <a:pt x="490" y="763"/>
                    </a:lnTo>
                    <a:lnTo>
                      <a:pt x="500" y="762"/>
                    </a:lnTo>
                    <a:lnTo>
                      <a:pt x="508" y="760"/>
                    </a:lnTo>
                    <a:lnTo>
                      <a:pt x="515" y="758"/>
                    </a:lnTo>
                    <a:lnTo>
                      <a:pt x="521" y="753"/>
                    </a:lnTo>
                    <a:lnTo>
                      <a:pt x="527" y="748"/>
                    </a:lnTo>
                    <a:lnTo>
                      <a:pt x="530" y="742"/>
                    </a:lnTo>
                    <a:lnTo>
                      <a:pt x="532" y="735"/>
                    </a:lnTo>
                    <a:lnTo>
                      <a:pt x="532" y="727"/>
                    </a:lnTo>
                    <a:lnTo>
                      <a:pt x="532" y="721"/>
                    </a:lnTo>
                    <a:lnTo>
                      <a:pt x="531" y="715"/>
                    </a:lnTo>
                    <a:lnTo>
                      <a:pt x="529" y="711"/>
                    </a:lnTo>
                    <a:lnTo>
                      <a:pt x="524" y="706"/>
                    </a:lnTo>
                    <a:lnTo>
                      <a:pt x="521" y="702"/>
                    </a:lnTo>
                    <a:lnTo>
                      <a:pt x="516" y="699"/>
                    </a:lnTo>
                    <a:lnTo>
                      <a:pt x="509" y="695"/>
                    </a:lnTo>
                    <a:lnTo>
                      <a:pt x="503" y="692"/>
                    </a:lnTo>
                    <a:lnTo>
                      <a:pt x="493" y="687"/>
                    </a:lnTo>
                    <a:lnTo>
                      <a:pt x="487" y="684"/>
                    </a:lnTo>
                    <a:lnTo>
                      <a:pt x="483" y="681"/>
                    </a:lnTo>
                    <a:lnTo>
                      <a:pt x="482" y="678"/>
                    </a:lnTo>
                    <a:lnTo>
                      <a:pt x="481" y="675"/>
                    </a:lnTo>
                    <a:lnTo>
                      <a:pt x="481" y="672"/>
                    </a:lnTo>
                    <a:lnTo>
                      <a:pt x="481" y="668"/>
                    </a:lnTo>
                    <a:lnTo>
                      <a:pt x="482" y="666"/>
                    </a:lnTo>
                    <a:lnTo>
                      <a:pt x="483" y="663"/>
                    </a:lnTo>
                    <a:lnTo>
                      <a:pt x="486" y="661"/>
                    </a:lnTo>
                    <a:lnTo>
                      <a:pt x="489" y="658"/>
                    </a:lnTo>
                    <a:lnTo>
                      <a:pt x="492" y="657"/>
                    </a:lnTo>
                    <a:lnTo>
                      <a:pt x="495" y="656"/>
                    </a:lnTo>
                    <a:lnTo>
                      <a:pt x="500" y="656"/>
                    </a:lnTo>
                    <a:lnTo>
                      <a:pt x="507" y="656"/>
                    </a:lnTo>
                    <a:lnTo>
                      <a:pt x="514" y="658"/>
                    </a:lnTo>
                    <a:lnTo>
                      <a:pt x="519" y="661"/>
                    </a:lnTo>
                    <a:lnTo>
                      <a:pt x="523" y="663"/>
                    </a:lnTo>
                    <a:lnTo>
                      <a:pt x="529" y="647"/>
                    </a:lnTo>
                    <a:lnTo>
                      <a:pt x="523" y="645"/>
                    </a:lnTo>
                    <a:lnTo>
                      <a:pt x="517" y="642"/>
                    </a:lnTo>
                    <a:lnTo>
                      <a:pt x="509" y="641"/>
                    </a:lnTo>
                    <a:lnTo>
                      <a:pt x="501" y="641"/>
                    </a:lnTo>
                    <a:lnTo>
                      <a:pt x="492" y="641"/>
                    </a:lnTo>
                    <a:lnTo>
                      <a:pt x="483" y="643"/>
                    </a:lnTo>
                    <a:lnTo>
                      <a:pt x="477" y="646"/>
                    </a:lnTo>
                    <a:lnTo>
                      <a:pt x="472" y="651"/>
                    </a:lnTo>
                    <a:lnTo>
                      <a:pt x="467" y="655"/>
                    </a:lnTo>
                    <a:lnTo>
                      <a:pt x="464" y="661"/>
                    </a:lnTo>
                    <a:lnTo>
                      <a:pt x="462" y="667"/>
                    </a:lnTo>
                    <a:lnTo>
                      <a:pt x="461" y="674"/>
                    </a:lnTo>
                    <a:lnTo>
                      <a:pt x="462" y="680"/>
                    </a:lnTo>
                    <a:lnTo>
                      <a:pt x="463" y="685"/>
                    </a:lnTo>
                    <a:lnTo>
                      <a:pt x="465" y="690"/>
                    </a:lnTo>
                    <a:lnTo>
                      <a:pt x="468" y="694"/>
                    </a:lnTo>
                    <a:lnTo>
                      <a:pt x="473" y="697"/>
                    </a:lnTo>
                    <a:lnTo>
                      <a:pt x="478" y="702"/>
                    </a:lnTo>
                    <a:lnTo>
                      <a:pt x="485" y="705"/>
                    </a:lnTo>
                    <a:lnTo>
                      <a:pt x="491" y="707"/>
                    </a:lnTo>
                    <a:lnTo>
                      <a:pt x="501" y="712"/>
                    </a:lnTo>
                    <a:lnTo>
                      <a:pt x="507" y="717"/>
                    </a:lnTo>
                    <a:lnTo>
                      <a:pt x="509" y="720"/>
                    </a:lnTo>
                    <a:lnTo>
                      <a:pt x="512" y="723"/>
                    </a:lnTo>
                    <a:lnTo>
                      <a:pt x="513" y="726"/>
                    </a:lnTo>
                    <a:lnTo>
                      <a:pt x="513" y="730"/>
                    </a:lnTo>
                    <a:lnTo>
                      <a:pt x="513" y="733"/>
                    </a:lnTo>
                    <a:lnTo>
                      <a:pt x="512" y="736"/>
                    </a:lnTo>
                    <a:lnTo>
                      <a:pt x="509" y="740"/>
                    </a:lnTo>
                    <a:lnTo>
                      <a:pt x="507" y="742"/>
                    </a:lnTo>
                    <a:lnTo>
                      <a:pt x="504" y="744"/>
                    </a:lnTo>
                    <a:lnTo>
                      <a:pt x="500" y="745"/>
                    </a:lnTo>
                    <a:lnTo>
                      <a:pt x="495" y="746"/>
                    </a:lnTo>
                    <a:lnTo>
                      <a:pt x="490" y="748"/>
                    </a:lnTo>
                    <a:lnTo>
                      <a:pt x="482" y="746"/>
                    </a:lnTo>
                    <a:lnTo>
                      <a:pt x="475" y="744"/>
                    </a:lnTo>
                    <a:lnTo>
                      <a:pt x="468" y="742"/>
                    </a:lnTo>
                    <a:lnTo>
                      <a:pt x="463" y="739"/>
                    </a:lnTo>
                    <a:lnTo>
                      <a:pt x="458" y="755"/>
                    </a:lnTo>
                    <a:close/>
                    <a:moveTo>
                      <a:pt x="651" y="705"/>
                    </a:moveTo>
                    <a:lnTo>
                      <a:pt x="651" y="701"/>
                    </a:lnTo>
                    <a:lnTo>
                      <a:pt x="652" y="695"/>
                    </a:lnTo>
                    <a:lnTo>
                      <a:pt x="651" y="687"/>
                    </a:lnTo>
                    <a:lnTo>
                      <a:pt x="650" y="677"/>
                    </a:lnTo>
                    <a:lnTo>
                      <a:pt x="647" y="668"/>
                    </a:lnTo>
                    <a:lnTo>
                      <a:pt x="642" y="660"/>
                    </a:lnTo>
                    <a:lnTo>
                      <a:pt x="639" y="655"/>
                    </a:lnTo>
                    <a:lnTo>
                      <a:pt x="636" y="652"/>
                    </a:lnTo>
                    <a:lnTo>
                      <a:pt x="631" y="648"/>
                    </a:lnTo>
                    <a:lnTo>
                      <a:pt x="627" y="646"/>
                    </a:lnTo>
                    <a:lnTo>
                      <a:pt x="623" y="643"/>
                    </a:lnTo>
                    <a:lnTo>
                      <a:pt x="617" y="642"/>
                    </a:lnTo>
                    <a:lnTo>
                      <a:pt x="611" y="641"/>
                    </a:lnTo>
                    <a:lnTo>
                      <a:pt x="604" y="641"/>
                    </a:lnTo>
                    <a:lnTo>
                      <a:pt x="598" y="641"/>
                    </a:lnTo>
                    <a:lnTo>
                      <a:pt x="593" y="642"/>
                    </a:lnTo>
                    <a:lnTo>
                      <a:pt x="587" y="643"/>
                    </a:lnTo>
                    <a:lnTo>
                      <a:pt x="582" y="645"/>
                    </a:lnTo>
                    <a:lnTo>
                      <a:pt x="577" y="647"/>
                    </a:lnTo>
                    <a:lnTo>
                      <a:pt x="573" y="651"/>
                    </a:lnTo>
                    <a:lnTo>
                      <a:pt x="569" y="654"/>
                    </a:lnTo>
                    <a:lnTo>
                      <a:pt x="566" y="658"/>
                    </a:lnTo>
                    <a:lnTo>
                      <a:pt x="559" y="667"/>
                    </a:lnTo>
                    <a:lnTo>
                      <a:pt x="555" y="678"/>
                    </a:lnTo>
                    <a:lnTo>
                      <a:pt x="551" y="691"/>
                    </a:lnTo>
                    <a:lnTo>
                      <a:pt x="550" y="703"/>
                    </a:lnTo>
                    <a:lnTo>
                      <a:pt x="551" y="716"/>
                    </a:lnTo>
                    <a:lnTo>
                      <a:pt x="555" y="727"/>
                    </a:lnTo>
                    <a:lnTo>
                      <a:pt x="557" y="733"/>
                    </a:lnTo>
                    <a:lnTo>
                      <a:pt x="559" y="738"/>
                    </a:lnTo>
                    <a:lnTo>
                      <a:pt x="562" y="742"/>
                    </a:lnTo>
                    <a:lnTo>
                      <a:pt x="566" y="746"/>
                    </a:lnTo>
                    <a:lnTo>
                      <a:pt x="570" y="750"/>
                    </a:lnTo>
                    <a:lnTo>
                      <a:pt x="574" y="753"/>
                    </a:lnTo>
                    <a:lnTo>
                      <a:pt x="578" y="756"/>
                    </a:lnTo>
                    <a:lnTo>
                      <a:pt x="584" y="759"/>
                    </a:lnTo>
                    <a:lnTo>
                      <a:pt x="589" y="761"/>
                    </a:lnTo>
                    <a:lnTo>
                      <a:pt x="595" y="762"/>
                    </a:lnTo>
                    <a:lnTo>
                      <a:pt x="601" y="763"/>
                    </a:lnTo>
                    <a:lnTo>
                      <a:pt x="607" y="763"/>
                    </a:lnTo>
                    <a:lnTo>
                      <a:pt x="620" y="762"/>
                    </a:lnTo>
                    <a:lnTo>
                      <a:pt x="630" y="761"/>
                    </a:lnTo>
                    <a:lnTo>
                      <a:pt x="639" y="759"/>
                    </a:lnTo>
                    <a:lnTo>
                      <a:pt x="645" y="755"/>
                    </a:lnTo>
                    <a:lnTo>
                      <a:pt x="641" y="740"/>
                    </a:lnTo>
                    <a:lnTo>
                      <a:pt x="636" y="743"/>
                    </a:lnTo>
                    <a:lnTo>
                      <a:pt x="628" y="744"/>
                    </a:lnTo>
                    <a:lnTo>
                      <a:pt x="620" y="745"/>
                    </a:lnTo>
                    <a:lnTo>
                      <a:pt x="610" y="746"/>
                    </a:lnTo>
                    <a:lnTo>
                      <a:pt x="602" y="745"/>
                    </a:lnTo>
                    <a:lnTo>
                      <a:pt x="595" y="744"/>
                    </a:lnTo>
                    <a:lnTo>
                      <a:pt x="588" y="741"/>
                    </a:lnTo>
                    <a:lnTo>
                      <a:pt x="583" y="736"/>
                    </a:lnTo>
                    <a:lnTo>
                      <a:pt x="577" y="731"/>
                    </a:lnTo>
                    <a:lnTo>
                      <a:pt x="574" y="724"/>
                    </a:lnTo>
                    <a:lnTo>
                      <a:pt x="572" y="715"/>
                    </a:lnTo>
                    <a:lnTo>
                      <a:pt x="571" y="705"/>
                    </a:lnTo>
                    <a:lnTo>
                      <a:pt x="651" y="705"/>
                    </a:lnTo>
                    <a:close/>
                    <a:moveTo>
                      <a:pt x="571" y="690"/>
                    </a:moveTo>
                    <a:lnTo>
                      <a:pt x="572" y="684"/>
                    </a:lnTo>
                    <a:lnTo>
                      <a:pt x="574" y="678"/>
                    </a:lnTo>
                    <a:lnTo>
                      <a:pt x="576" y="673"/>
                    </a:lnTo>
                    <a:lnTo>
                      <a:pt x="580" y="667"/>
                    </a:lnTo>
                    <a:lnTo>
                      <a:pt x="584" y="663"/>
                    </a:lnTo>
                    <a:lnTo>
                      <a:pt x="589" y="658"/>
                    </a:lnTo>
                    <a:lnTo>
                      <a:pt x="596" y="656"/>
                    </a:lnTo>
                    <a:lnTo>
                      <a:pt x="603" y="655"/>
                    </a:lnTo>
                    <a:lnTo>
                      <a:pt x="611" y="656"/>
                    </a:lnTo>
                    <a:lnTo>
                      <a:pt x="617" y="658"/>
                    </a:lnTo>
                    <a:lnTo>
                      <a:pt x="623" y="663"/>
                    </a:lnTo>
                    <a:lnTo>
                      <a:pt x="626" y="667"/>
                    </a:lnTo>
                    <a:lnTo>
                      <a:pt x="629" y="673"/>
                    </a:lnTo>
                    <a:lnTo>
                      <a:pt x="630" y="678"/>
                    </a:lnTo>
                    <a:lnTo>
                      <a:pt x="631" y="685"/>
                    </a:lnTo>
                    <a:lnTo>
                      <a:pt x="631" y="690"/>
                    </a:lnTo>
                    <a:lnTo>
                      <a:pt x="571" y="690"/>
                    </a:lnTo>
                    <a:close/>
                    <a:moveTo>
                      <a:pt x="682" y="615"/>
                    </a:moveTo>
                    <a:lnTo>
                      <a:pt x="682" y="643"/>
                    </a:lnTo>
                    <a:lnTo>
                      <a:pt x="664" y="643"/>
                    </a:lnTo>
                    <a:lnTo>
                      <a:pt x="664" y="660"/>
                    </a:lnTo>
                    <a:lnTo>
                      <a:pt x="682" y="660"/>
                    </a:lnTo>
                    <a:lnTo>
                      <a:pt x="682" y="723"/>
                    </a:lnTo>
                    <a:lnTo>
                      <a:pt x="682" y="733"/>
                    </a:lnTo>
                    <a:lnTo>
                      <a:pt x="684" y="741"/>
                    </a:lnTo>
                    <a:lnTo>
                      <a:pt x="686" y="749"/>
                    </a:lnTo>
                    <a:lnTo>
                      <a:pt x="690" y="754"/>
                    </a:lnTo>
                    <a:lnTo>
                      <a:pt x="694" y="758"/>
                    </a:lnTo>
                    <a:lnTo>
                      <a:pt x="699" y="761"/>
                    </a:lnTo>
                    <a:lnTo>
                      <a:pt x="706" y="762"/>
                    </a:lnTo>
                    <a:lnTo>
                      <a:pt x="712" y="763"/>
                    </a:lnTo>
                    <a:lnTo>
                      <a:pt x="723" y="762"/>
                    </a:lnTo>
                    <a:lnTo>
                      <a:pt x="731" y="760"/>
                    </a:lnTo>
                    <a:lnTo>
                      <a:pt x="730" y="744"/>
                    </a:lnTo>
                    <a:lnTo>
                      <a:pt x="725" y="745"/>
                    </a:lnTo>
                    <a:lnTo>
                      <a:pt x="718" y="745"/>
                    </a:lnTo>
                    <a:lnTo>
                      <a:pt x="713" y="745"/>
                    </a:lnTo>
                    <a:lnTo>
                      <a:pt x="710" y="744"/>
                    </a:lnTo>
                    <a:lnTo>
                      <a:pt x="708" y="742"/>
                    </a:lnTo>
                    <a:lnTo>
                      <a:pt x="706" y="740"/>
                    </a:lnTo>
                    <a:lnTo>
                      <a:pt x="704" y="736"/>
                    </a:lnTo>
                    <a:lnTo>
                      <a:pt x="703" y="732"/>
                    </a:lnTo>
                    <a:lnTo>
                      <a:pt x="703" y="727"/>
                    </a:lnTo>
                    <a:lnTo>
                      <a:pt x="703" y="723"/>
                    </a:lnTo>
                    <a:lnTo>
                      <a:pt x="703" y="660"/>
                    </a:lnTo>
                    <a:lnTo>
                      <a:pt x="732" y="660"/>
                    </a:lnTo>
                    <a:lnTo>
                      <a:pt x="732" y="643"/>
                    </a:lnTo>
                    <a:lnTo>
                      <a:pt x="703" y="643"/>
                    </a:lnTo>
                    <a:lnTo>
                      <a:pt x="703" y="609"/>
                    </a:lnTo>
                    <a:lnTo>
                      <a:pt x="682" y="615"/>
                    </a:lnTo>
                    <a:close/>
                    <a:moveTo>
                      <a:pt x="802" y="641"/>
                    </a:moveTo>
                    <a:lnTo>
                      <a:pt x="791" y="641"/>
                    </a:lnTo>
                    <a:lnTo>
                      <a:pt x="780" y="644"/>
                    </a:lnTo>
                    <a:lnTo>
                      <a:pt x="775" y="646"/>
                    </a:lnTo>
                    <a:lnTo>
                      <a:pt x="771" y="649"/>
                    </a:lnTo>
                    <a:lnTo>
                      <a:pt x="766" y="653"/>
                    </a:lnTo>
                    <a:lnTo>
                      <a:pt x="762" y="656"/>
                    </a:lnTo>
                    <a:lnTo>
                      <a:pt x="759" y="661"/>
                    </a:lnTo>
                    <a:lnTo>
                      <a:pt x="756" y="665"/>
                    </a:lnTo>
                    <a:lnTo>
                      <a:pt x="752" y="671"/>
                    </a:lnTo>
                    <a:lnTo>
                      <a:pt x="750" y="676"/>
                    </a:lnTo>
                    <a:lnTo>
                      <a:pt x="748" y="682"/>
                    </a:lnTo>
                    <a:lnTo>
                      <a:pt x="747" y="688"/>
                    </a:lnTo>
                    <a:lnTo>
                      <a:pt x="746" y="695"/>
                    </a:lnTo>
                    <a:lnTo>
                      <a:pt x="746" y="703"/>
                    </a:lnTo>
                    <a:lnTo>
                      <a:pt x="746" y="710"/>
                    </a:lnTo>
                    <a:lnTo>
                      <a:pt x="747" y="716"/>
                    </a:lnTo>
                    <a:lnTo>
                      <a:pt x="748" y="722"/>
                    </a:lnTo>
                    <a:lnTo>
                      <a:pt x="750" y="727"/>
                    </a:lnTo>
                    <a:lnTo>
                      <a:pt x="752" y="733"/>
                    </a:lnTo>
                    <a:lnTo>
                      <a:pt x="755" y="738"/>
                    </a:lnTo>
                    <a:lnTo>
                      <a:pt x="758" y="743"/>
                    </a:lnTo>
                    <a:lnTo>
                      <a:pt x="761" y="746"/>
                    </a:lnTo>
                    <a:lnTo>
                      <a:pt x="765" y="751"/>
                    </a:lnTo>
                    <a:lnTo>
                      <a:pt x="770" y="754"/>
                    </a:lnTo>
                    <a:lnTo>
                      <a:pt x="774" y="756"/>
                    </a:lnTo>
                    <a:lnTo>
                      <a:pt x="778" y="759"/>
                    </a:lnTo>
                    <a:lnTo>
                      <a:pt x="789" y="762"/>
                    </a:lnTo>
                    <a:lnTo>
                      <a:pt x="800" y="763"/>
                    </a:lnTo>
                    <a:lnTo>
                      <a:pt x="811" y="762"/>
                    </a:lnTo>
                    <a:lnTo>
                      <a:pt x="820" y="760"/>
                    </a:lnTo>
                    <a:lnTo>
                      <a:pt x="830" y="755"/>
                    </a:lnTo>
                    <a:lnTo>
                      <a:pt x="839" y="749"/>
                    </a:lnTo>
                    <a:lnTo>
                      <a:pt x="843" y="744"/>
                    </a:lnTo>
                    <a:lnTo>
                      <a:pt x="846" y="740"/>
                    </a:lnTo>
                    <a:lnTo>
                      <a:pt x="850" y="734"/>
                    </a:lnTo>
                    <a:lnTo>
                      <a:pt x="852" y="729"/>
                    </a:lnTo>
                    <a:lnTo>
                      <a:pt x="854" y="723"/>
                    </a:lnTo>
                    <a:lnTo>
                      <a:pt x="856" y="715"/>
                    </a:lnTo>
                    <a:lnTo>
                      <a:pt x="857" y="709"/>
                    </a:lnTo>
                    <a:lnTo>
                      <a:pt x="857" y="701"/>
                    </a:lnTo>
                    <a:lnTo>
                      <a:pt x="856" y="687"/>
                    </a:lnTo>
                    <a:lnTo>
                      <a:pt x="853" y="676"/>
                    </a:lnTo>
                    <a:lnTo>
                      <a:pt x="851" y="671"/>
                    </a:lnTo>
                    <a:lnTo>
                      <a:pt x="848" y="665"/>
                    </a:lnTo>
                    <a:lnTo>
                      <a:pt x="845" y="661"/>
                    </a:lnTo>
                    <a:lnTo>
                      <a:pt x="842" y="657"/>
                    </a:lnTo>
                    <a:lnTo>
                      <a:pt x="839" y="653"/>
                    </a:lnTo>
                    <a:lnTo>
                      <a:pt x="834" y="649"/>
                    </a:lnTo>
                    <a:lnTo>
                      <a:pt x="829" y="647"/>
                    </a:lnTo>
                    <a:lnTo>
                      <a:pt x="825" y="644"/>
                    </a:lnTo>
                    <a:lnTo>
                      <a:pt x="819" y="643"/>
                    </a:lnTo>
                    <a:lnTo>
                      <a:pt x="814" y="642"/>
                    </a:lnTo>
                    <a:lnTo>
                      <a:pt x="809" y="641"/>
                    </a:lnTo>
                    <a:lnTo>
                      <a:pt x="802" y="641"/>
                    </a:lnTo>
                    <a:close/>
                    <a:moveTo>
                      <a:pt x="802" y="656"/>
                    </a:moveTo>
                    <a:lnTo>
                      <a:pt x="806" y="656"/>
                    </a:lnTo>
                    <a:lnTo>
                      <a:pt x="811" y="657"/>
                    </a:lnTo>
                    <a:lnTo>
                      <a:pt x="814" y="658"/>
                    </a:lnTo>
                    <a:lnTo>
                      <a:pt x="817" y="661"/>
                    </a:lnTo>
                    <a:lnTo>
                      <a:pt x="824" y="665"/>
                    </a:lnTo>
                    <a:lnTo>
                      <a:pt x="828" y="671"/>
                    </a:lnTo>
                    <a:lnTo>
                      <a:pt x="831" y="678"/>
                    </a:lnTo>
                    <a:lnTo>
                      <a:pt x="834" y="686"/>
                    </a:lnTo>
                    <a:lnTo>
                      <a:pt x="836" y="694"/>
                    </a:lnTo>
                    <a:lnTo>
                      <a:pt x="836" y="702"/>
                    </a:lnTo>
                    <a:lnTo>
                      <a:pt x="836" y="711"/>
                    </a:lnTo>
                    <a:lnTo>
                      <a:pt x="833" y="720"/>
                    </a:lnTo>
                    <a:lnTo>
                      <a:pt x="830" y="727"/>
                    </a:lnTo>
                    <a:lnTo>
                      <a:pt x="826" y="734"/>
                    </a:lnTo>
                    <a:lnTo>
                      <a:pt x="821" y="740"/>
                    </a:lnTo>
                    <a:lnTo>
                      <a:pt x="815" y="743"/>
                    </a:lnTo>
                    <a:lnTo>
                      <a:pt x="809" y="746"/>
                    </a:lnTo>
                    <a:lnTo>
                      <a:pt x="801" y="748"/>
                    </a:lnTo>
                    <a:lnTo>
                      <a:pt x="794" y="746"/>
                    </a:lnTo>
                    <a:lnTo>
                      <a:pt x="787" y="743"/>
                    </a:lnTo>
                    <a:lnTo>
                      <a:pt x="782" y="740"/>
                    </a:lnTo>
                    <a:lnTo>
                      <a:pt x="776" y="734"/>
                    </a:lnTo>
                    <a:lnTo>
                      <a:pt x="772" y="727"/>
                    </a:lnTo>
                    <a:lnTo>
                      <a:pt x="770" y="720"/>
                    </a:lnTo>
                    <a:lnTo>
                      <a:pt x="767" y="711"/>
                    </a:lnTo>
                    <a:lnTo>
                      <a:pt x="766" y="702"/>
                    </a:lnTo>
                    <a:lnTo>
                      <a:pt x="767" y="693"/>
                    </a:lnTo>
                    <a:lnTo>
                      <a:pt x="769" y="685"/>
                    </a:lnTo>
                    <a:lnTo>
                      <a:pt x="772" y="677"/>
                    </a:lnTo>
                    <a:lnTo>
                      <a:pt x="775" y="671"/>
                    </a:lnTo>
                    <a:lnTo>
                      <a:pt x="780" y="665"/>
                    </a:lnTo>
                    <a:lnTo>
                      <a:pt x="786" y="660"/>
                    </a:lnTo>
                    <a:lnTo>
                      <a:pt x="793" y="657"/>
                    </a:lnTo>
                    <a:lnTo>
                      <a:pt x="802" y="656"/>
                    </a:lnTo>
                    <a:close/>
                    <a:moveTo>
                      <a:pt x="883" y="761"/>
                    </a:moveTo>
                    <a:lnTo>
                      <a:pt x="904" y="761"/>
                    </a:lnTo>
                    <a:lnTo>
                      <a:pt x="904" y="697"/>
                    </a:lnTo>
                    <a:lnTo>
                      <a:pt x="905" y="693"/>
                    </a:lnTo>
                    <a:lnTo>
                      <a:pt x="905" y="687"/>
                    </a:lnTo>
                    <a:lnTo>
                      <a:pt x="906" y="682"/>
                    </a:lnTo>
                    <a:lnTo>
                      <a:pt x="908" y="676"/>
                    </a:lnTo>
                    <a:lnTo>
                      <a:pt x="911" y="672"/>
                    </a:lnTo>
                    <a:lnTo>
                      <a:pt x="914" y="668"/>
                    </a:lnTo>
                    <a:lnTo>
                      <a:pt x="919" y="665"/>
                    </a:lnTo>
                    <a:lnTo>
                      <a:pt x="923" y="662"/>
                    </a:lnTo>
                    <a:lnTo>
                      <a:pt x="927" y="661"/>
                    </a:lnTo>
                    <a:lnTo>
                      <a:pt x="933" y="661"/>
                    </a:lnTo>
                    <a:lnTo>
                      <a:pt x="936" y="661"/>
                    </a:lnTo>
                    <a:lnTo>
                      <a:pt x="939" y="661"/>
                    </a:lnTo>
                    <a:lnTo>
                      <a:pt x="939" y="641"/>
                    </a:lnTo>
                    <a:lnTo>
                      <a:pt x="937" y="641"/>
                    </a:lnTo>
                    <a:lnTo>
                      <a:pt x="934" y="641"/>
                    </a:lnTo>
                    <a:lnTo>
                      <a:pt x="928" y="641"/>
                    </a:lnTo>
                    <a:lnTo>
                      <a:pt x="924" y="642"/>
                    </a:lnTo>
                    <a:lnTo>
                      <a:pt x="919" y="644"/>
                    </a:lnTo>
                    <a:lnTo>
                      <a:pt x="914" y="647"/>
                    </a:lnTo>
                    <a:lnTo>
                      <a:pt x="911" y="651"/>
                    </a:lnTo>
                    <a:lnTo>
                      <a:pt x="908" y="655"/>
                    </a:lnTo>
                    <a:lnTo>
                      <a:pt x="905" y="661"/>
                    </a:lnTo>
                    <a:lnTo>
                      <a:pt x="902" y="666"/>
                    </a:lnTo>
                    <a:lnTo>
                      <a:pt x="901" y="666"/>
                    </a:lnTo>
                    <a:lnTo>
                      <a:pt x="900" y="643"/>
                    </a:lnTo>
                    <a:lnTo>
                      <a:pt x="882" y="643"/>
                    </a:lnTo>
                    <a:lnTo>
                      <a:pt x="883" y="651"/>
                    </a:lnTo>
                    <a:lnTo>
                      <a:pt x="883" y="660"/>
                    </a:lnTo>
                    <a:lnTo>
                      <a:pt x="883" y="670"/>
                    </a:lnTo>
                    <a:lnTo>
                      <a:pt x="883" y="680"/>
                    </a:lnTo>
                    <a:lnTo>
                      <a:pt x="883" y="761"/>
                    </a:lnTo>
                    <a:close/>
                    <a:moveTo>
                      <a:pt x="1049" y="705"/>
                    </a:moveTo>
                    <a:lnTo>
                      <a:pt x="1050" y="701"/>
                    </a:lnTo>
                    <a:lnTo>
                      <a:pt x="1050" y="695"/>
                    </a:lnTo>
                    <a:lnTo>
                      <a:pt x="1050" y="687"/>
                    </a:lnTo>
                    <a:lnTo>
                      <a:pt x="1048" y="677"/>
                    </a:lnTo>
                    <a:lnTo>
                      <a:pt x="1045" y="668"/>
                    </a:lnTo>
                    <a:lnTo>
                      <a:pt x="1041" y="660"/>
                    </a:lnTo>
                    <a:lnTo>
                      <a:pt x="1039" y="655"/>
                    </a:lnTo>
                    <a:lnTo>
                      <a:pt x="1034" y="652"/>
                    </a:lnTo>
                    <a:lnTo>
                      <a:pt x="1031" y="648"/>
                    </a:lnTo>
                    <a:lnTo>
                      <a:pt x="1027" y="646"/>
                    </a:lnTo>
                    <a:lnTo>
                      <a:pt x="1021" y="643"/>
                    </a:lnTo>
                    <a:lnTo>
                      <a:pt x="1016" y="642"/>
                    </a:lnTo>
                    <a:lnTo>
                      <a:pt x="1010" y="641"/>
                    </a:lnTo>
                    <a:lnTo>
                      <a:pt x="1003" y="641"/>
                    </a:lnTo>
                    <a:lnTo>
                      <a:pt x="998" y="641"/>
                    </a:lnTo>
                    <a:lnTo>
                      <a:pt x="991" y="642"/>
                    </a:lnTo>
                    <a:lnTo>
                      <a:pt x="986" y="643"/>
                    </a:lnTo>
                    <a:lnTo>
                      <a:pt x="981" y="645"/>
                    </a:lnTo>
                    <a:lnTo>
                      <a:pt x="976" y="647"/>
                    </a:lnTo>
                    <a:lnTo>
                      <a:pt x="972" y="651"/>
                    </a:lnTo>
                    <a:lnTo>
                      <a:pt x="967" y="654"/>
                    </a:lnTo>
                    <a:lnTo>
                      <a:pt x="964" y="658"/>
                    </a:lnTo>
                    <a:lnTo>
                      <a:pt x="958" y="667"/>
                    </a:lnTo>
                    <a:lnTo>
                      <a:pt x="953" y="678"/>
                    </a:lnTo>
                    <a:lnTo>
                      <a:pt x="951" y="691"/>
                    </a:lnTo>
                    <a:lnTo>
                      <a:pt x="950" y="703"/>
                    </a:lnTo>
                    <a:lnTo>
                      <a:pt x="951" y="716"/>
                    </a:lnTo>
                    <a:lnTo>
                      <a:pt x="953" y="727"/>
                    </a:lnTo>
                    <a:lnTo>
                      <a:pt x="955" y="733"/>
                    </a:lnTo>
                    <a:lnTo>
                      <a:pt x="959" y="738"/>
                    </a:lnTo>
                    <a:lnTo>
                      <a:pt x="961" y="742"/>
                    </a:lnTo>
                    <a:lnTo>
                      <a:pt x="965" y="746"/>
                    </a:lnTo>
                    <a:lnTo>
                      <a:pt x="968" y="750"/>
                    </a:lnTo>
                    <a:lnTo>
                      <a:pt x="973" y="753"/>
                    </a:lnTo>
                    <a:lnTo>
                      <a:pt x="977" y="756"/>
                    </a:lnTo>
                    <a:lnTo>
                      <a:pt x="982" y="759"/>
                    </a:lnTo>
                    <a:lnTo>
                      <a:pt x="988" y="761"/>
                    </a:lnTo>
                    <a:lnTo>
                      <a:pt x="993" y="762"/>
                    </a:lnTo>
                    <a:lnTo>
                      <a:pt x="1000" y="763"/>
                    </a:lnTo>
                    <a:lnTo>
                      <a:pt x="1006" y="763"/>
                    </a:lnTo>
                    <a:lnTo>
                      <a:pt x="1018" y="762"/>
                    </a:lnTo>
                    <a:lnTo>
                      <a:pt x="1029" y="761"/>
                    </a:lnTo>
                    <a:lnTo>
                      <a:pt x="1037" y="759"/>
                    </a:lnTo>
                    <a:lnTo>
                      <a:pt x="1044" y="755"/>
                    </a:lnTo>
                    <a:lnTo>
                      <a:pt x="1041" y="740"/>
                    </a:lnTo>
                    <a:lnTo>
                      <a:pt x="1034" y="743"/>
                    </a:lnTo>
                    <a:lnTo>
                      <a:pt x="1028" y="744"/>
                    </a:lnTo>
                    <a:lnTo>
                      <a:pt x="1019" y="745"/>
                    </a:lnTo>
                    <a:lnTo>
                      <a:pt x="1008" y="746"/>
                    </a:lnTo>
                    <a:lnTo>
                      <a:pt x="1001" y="745"/>
                    </a:lnTo>
                    <a:lnTo>
                      <a:pt x="994" y="744"/>
                    </a:lnTo>
                    <a:lnTo>
                      <a:pt x="988" y="741"/>
                    </a:lnTo>
                    <a:lnTo>
                      <a:pt x="981" y="736"/>
                    </a:lnTo>
                    <a:lnTo>
                      <a:pt x="977" y="731"/>
                    </a:lnTo>
                    <a:lnTo>
                      <a:pt x="973" y="724"/>
                    </a:lnTo>
                    <a:lnTo>
                      <a:pt x="971" y="715"/>
                    </a:lnTo>
                    <a:lnTo>
                      <a:pt x="969" y="705"/>
                    </a:lnTo>
                    <a:lnTo>
                      <a:pt x="1049" y="705"/>
                    </a:lnTo>
                    <a:close/>
                    <a:moveTo>
                      <a:pt x="969" y="690"/>
                    </a:moveTo>
                    <a:lnTo>
                      <a:pt x="971" y="684"/>
                    </a:lnTo>
                    <a:lnTo>
                      <a:pt x="973" y="678"/>
                    </a:lnTo>
                    <a:lnTo>
                      <a:pt x="975" y="673"/>
                    </a:lnTo>
                    <a:lnTo>
                      <a:pt x="978" y="667"/>
                    </a:lnTo>
                    <a:lnTo>
                      <a:pt x="982" y="663"/>
                    </a:lnTo>
                    <a:lnTo>
                      <a:pt x="988" y="658"/>
                    </a:lnTo>
                    <a:lnTo>
                      <a:pt x="994" y="656"/>
                    </a:lnTo>
                    <a:lnTo>
                      <a:pt x="1002" y="655"/>
                    </a:lnTo>
                    <a:lnTo>
                      <a:pt x="1009" y="656"/>
                    </a:lnTo>
                    <a:lnTo>
                      <a:pt x="1016" y="658"/>
                    </a:lnTo>
                    <a:lnTo>
                      <a:pt x="1021" y="663"/>
                    </a:lnTo>
                    <a:lnTo>
                      <a:pt x="1025" y="667"/>
                    </a:lnTo>
                    <a:lnTo>
                      <a:pt x="1028" y="673"/>
                    </a:lnTo>
                    <a:lnTo>
                      <a:pt x="1029" y="678"/>
                    </a:lnTo>
                    <a:lnTo>
                      <a:pt x="1030" y="685"/>
                    </a:lnTo>
                    <a:lnTo>
                      <a:pt x="1031" y="690"/>
                    </a:lnTo>
                    <a:lnTo>
                      <a:pt x="969" y="690"/>
                    </a:lnTo>
                    <a:close/>
                    <a:moveTo>
                      <a:pt x="1068" y="755"/>
                    </a:moveTo>
                    <a:lnTo>
                      <a:pt x="1075" y="759"/>
                    </a:lnTo>
                    <a:lnTo>
                      <a:pt x="1083" y="761"/>
                    </a:lnTo>
                    <a:lnTo>
                      <a:pt x="1091" y="762"/>
                    </a:lnTo>
                    <a:lnTo>
                      <a:pt x="1100" y="763"/>
                    </a:lnTo>
                    <a:lnTo>
                      <a:pt x="1110" y="762"/>
                    </a:lnTo>
                    <a:lnTo>
                      <a:pt x="1118" y="760"/>
                    </a:lnTo>
                    <a:lnTo>
                      <a:pt x="1126" y="758"/>
                    </a:lnTo>
                    <a:lnTo>
                      <a:pt x="1131" y="753"/>
                    </a:lnTo>
                    <a:lnTo>
                      <a:pt x="1137" y="748"/>
                    </a:lnTo>
                    <a:lnTo>
                      <a:pt x="1140" y="742"/>
                    </a:lnTo>
                    <a:lnTo>
                      <a:pt x="1142" y="735"/>
                    </a:lnTo>
                    <a:lnTo>
                      <a:pt x="1143" y="727"/>
                    </a:lnTo>
                    <a:lnTo>
                      <a:pt x="1142" y="721"/>
                    </a:lnTo>
                    <a:lnTo>
                      <a:pt x="1141" y="715"/>
                    </a:lnTo>
                    <a:lnTo>
                      <a:pt x="1139" y="711"/>
                    </a:lnTo>
                    <a:lnTo>
                      <a:pt x="1136" y="706"/>
                    </a:lnTo>
                    <a:lnTo>
                      <a:pt x="1131" y="702"/>
                    </a:lnTo>
                    <a:lnTo>
                      <a:pt x="1126" y="699"/>
                    </a:lnTo>
                    <a:lnTo>
                      <a:pt x="1120" y="695"/>
                    </a:lnTo>
                    <a:lnTo>
                      <a:pt x="1113" y="692"/>
                    </a:lnTo>
                    <a:lnTo>
                      <a:pt x="1103" y="687"/>
                    </a:lnTo>
                    <a:lnTo>
                      <a:pt x="1097" y="684"/>
                    </a:lnTo>
                    <a:lnTo>
                      <a:pt x="1095" y="681"/>
                    </a:lnTo>
                    <a:lnTo>
                      <a:pt x="1093" y="678"/>
                    </a:lnTo>
                    <a:lnTo>
                      <a:pt x="1091" y="675"/>
                    </a:lnTo>
                    <a:lnTo>
                      <a:pt x="1091" y="672"/>
                    </a:lnTo>
                    <a:lnTo>
                      <a:pt x="1091" y="668"/>
                    </a:lnTo>
                    <a:lnTo>
                      <a:pt x="1093" y="666"/>
                    </a:lnTo>
                    <a:lnTo>
                      <a:pt x="1094" y="663"/>
                    </a:lnTo>
                    <a:lnTo>
                      <a:pt x="1096" y="661"/>
                    </a:lnTo>
                    <a:lnTo>
                      <a:pt x="1099" y="658"/>
                    </a:lnTo>
                    <a:lnTo>
                      <a:pt x="1102" y="657"/>
                    </a:lnTo>
                    <a:lnTo>
                      <a:pt x="1107" y="656"/>
                    </a:lnTo>
                    <a:lnTo>
                      <a:pt x="1111" y="656"/>
                    </a:lnTo>
                    <a:lnTo>
                      <a:pt x="1117" y="656"/>
                    </a:lnTo>
                    <a:lnTo>
                      <a:pt x="1124" y="658"/>
                    </a:lnTo>
                    <a:lnTo>
                      <a:pt x="1129" y="661"/>
                    </a:lnTo>
                    <a:lnTo>
                      <a:pt x="1134" y="663"/>
                    </a:lnTo>
                    <a:lnTo>
                      <a:pt x="1139" y="647"/>
                    </a:lnTo>
                    <a:lnTo>
                      <a:pt x="1134" y="645"/>
                    </a:lnTo>
                    <a:lnTo>
                      <a:pt x="1127" y="642"/>
                    </a:lnTo>
                    <a:lnTo>
                      <a:pt x="1120" y="641"/>
                    </a:lnTo>
                    <a:lnTo>
                      <a:pt x="1111" y="641"/>
                    </a:lnTo>
                    <a:lnTo>
                      <a:pt x="1102" y="641"/>
                    </a:lnTo>
                    <a:lnTo>
                      <a:pt x="1095" y="643"/>
                    </a:lnTo>
                    <a:lnTo>
                      <a:pt x="1087" y="646"/>
                    </a:lnTo>
                    <a:lnTo>
                      <a:pt x="1082" y="651"/>
                    </a:lnTo>
                    <a:lnTo>
                      <a:pt x="1077" y="655"/>
                    </a:lnTo>
                    <a:lnTo>
                      <a:pt x="1074" y="661"/>
                    </a:lnTo>
                    <a:lnTo>
                      <a:pt x="1072" y="667"/>
                    </a:lnTo>
                    <a:lnTo>
                      <a:pt x="1072" y="674"/>
                    </a:lnTo>
                    <a:lnTo>
                      <a:pt x="1072" y="680"/>
                    </a:lnTo>
                    <a:lnTo>
                      <a:pt x="1073" y="685"/>
                    </a:lnTo>
                    <a:lnTo>
                      <a:pt x="1075" y="690"/>
                    </a:lnTo>
                    <a:lnTo>
                      <a:pt x="1079" y="694"/>
                    </a:lnTo>
                    <a:lnTo>
                      <a:pt x="1083" y="697"/>
                    </a:lnTo>
                    <a:lnTo>
                      <a:pt x="1088" y="702"/>
                    </a:lnTo>
                    <a:lnTo>
                      <a:pt x="1095" y="705"/>
                    </a:lnTo>
                    <a:lnTo>
                      <a:pt x="1101" y="707"/>
                    </a:lnTo>
                    <a:lnTo>
                      <a:pt x="1112" y="712"/>
                    </a:lnTo>
                    <a:lnTo>
                      <a:pt x="1118" y="717"/>
                    </a:lnTo>
                    <a:lnTo>
                      <a:pt x="1121" y="720"/>
                    </a:lnTo>
                    <a:lnTo>
                      <a:pt x="1122" y="723"/>
                    </a:lnTo>
                    <a:lnTo>
                      <a:pt x="1123" y="726"/>
                    </a:lnTo>
                    <a:lnTo>
                      <a:pt x="1123" y="730"/>
                    </a:lnTo>
                    <a:lnTo>
                      <a:pt x="1123" y="733"/>
                    </a:lnTo>
                    <a:lnTo>
                      <a:pt x="1122" y="736"/>
                    </a:lnTo>
                    <a:lnTo>
                      <a:pt x="1120" y="740"/>
                    </a:lnTo>
                    <a:lnTo>
                      <a:pt x="1117" y="742"/>
                    </a:lnTo>
                    <a:lnTo>
                      <a:pt x="1114" y="744"/>
                    </a:lnTo>
                    <a:lnTo>
                      <a:pt x="1111" y="745"/>
                    </a:lnTo>
                    <a:lnTo>
                      <a:pt x="1106" y="746"/>
                    </a:lnTo>
                    <a:lnTo>
                      <a:pt x="1101" y="748"/>
                    </a:lnTo>
                    <a:lnTo>
                      <a:pt x="1093" y="746"/>
                    </a:lnTo>
                    <a:lnTo>
                      <a:pt x="1085" y="744"/>
                    </a:lnTo>
                    <a:lnTo>
                      <a:pt x="1079" y="742"/>
                    </a:lnTo>
                    <a:lnTo>
                      <a:pt x="1073" y="739"/>
                    </a:lnTo>
                    <a:lnTo>
                      <a:pt x="1068" y="755"/>
                    </a:lnTo>
                    <a:close/>
                    <a:moveTo>
                      <a:pt x="1241" y="761"/>
                    </a:moveTo>
                    <a:lnTo>
                      <a:pt x="1241" y="643"/>
                    </a:lnTo>
                    <a:lnTo>
                      <a:pt x="1220" y="643"/>
                    </a:lnTo>
                    <a:lnTo>
                      <a:pt x="1220" y="761"/>
                    </a:lnTo>
                    <a:lnTo>
                      <a:pt x="1241" y="761"/>
                    </a:lnTo>
                    <a:close/>
                    <a:moveTo>
                      <a:pt x="1230" y="596"/>
                    </a:moveTo>
                    <a:lnTo>
                      <a:pt x="1224" y="597"/>
                    </a:lnTo>
                    <a:lnTo>
                      <a:pt x="1221" y="600"/>
                    </a:lnTo>
                    <a:lnTo>
                      <a:pt x="1218" y="604"/>
                    </a:lnTo>
                    <a:lnTo>
                      <a:pt x="1217" y="609"/>
                    </a:lnTo>
                    <a:lnTo>
                      <a:pt x="1218" y="615"/>
                    </a:lnTo>
                    <a:lnTo>
                      <a:pt x="1220" y="619"/>
                    </a:lnTo>
                    <a:lnTo>
                      <a:pt x="1224" y="622"/>
                    </a:lnTo>
                    <a:lnTo>
                      <a:pt x="1230" y="623"/>
                    </a:lnTo>
                    <a:lnTo>
                      <a:pt x="1235" y="622"/>
                    </a:lnTo>
                    <a:lnTo>
                      <a:pt x="1239" y="619"/>
                    </a:lnTo>
                    <a:lnTo>
                      <a:pt x="1242" y="615"/>
                    </a:lnTo>
                    <a:lnTo>
                      <a:pt x="1243" y="609"/>
                    </a:lnTo>
                    <a:lnTo>
                      <a:pt x="1242" y="604"/>
                    </a:lnTo>
                    <a:lnTo>
                      <a:pt x="1239" y="600"/>
                    </a:lnTo>
                    <a:lnTo>
                      <a:pt x="1235" y="597"/>
                    </a:lnTo>
                    <a:lnTo>
                      <a:pt x="1230" y="596"/>
                    </a:lnTo>
                    <a:close/>
                    <a:moveTo>
                      <a:pt x="1275" y="761"/>
                    </a:moveTo>
                    <a:lnTo>
                      <a:pt x="1296" y="761"/>
                    </a:lnTo>
                    <a:lnTo>
                      <a:pt x="1296" y="690"/>
                    </a:lnTo>
                    <a:lnTo>
                      <a:pt x="1296" y="684"/>
                    </a:lnTo>
                    <a:lnTo>
                      <a:pt x="1297" y="680"/>
                    </a:lnTo>
                    <a:lnTo>
                      <a:pt x="1299" y="675"/>
                    </a:lnTo>
                    <a:lnTo>
                      <a:pt x="1301" y="672"/>
                    </a:lnTo>
                    <a:lnTo>
                      <a:pt x="1303" y="667"/>
                    </a:lnTo>
                    <a:lnTo>
                      <a:pt x="1307" y="664"/>
                    </a:lnTo>
                    <a:lnTo>
                      <a:pt x="1311" y="662"/>
                    </a:lnTo>
                    <a:lnTo>
                      <a:pt x="1315" y="660"/>
                    </a:lnTo>
                    <a:lnTo>
                      <a:pt x="1319" y="658"/>
                    </a:lnTo>
                    <a:lnTo>
                      <a:pt x="1325" y="657"/>
                    </a:lnTo>
                    <a:lnTo>
                      <a:pt x="1331" y="658"/>
                    </a:lnTo>
                    <a:lnTo>
                      <a:pt x="1337" y="661"/>
                    </a:lnTo>
                    <a:lnTo>
                      <a:pt x="1342" y="664"/>
                    </a:lnTo>
                    <a:lnTo>
                      <a:pt x="1345" y="668"/>
                    </a:lnTo>
                    <a:lnTo>
                      <a:pt x="1347" y="673"/>
                    </a:lnTo>
                    <a:lnTo>
                      <a:pt x="1350" y="680"/>
                    </a:lnTo>
                    <a:lnTo>
                      <a:pt x="1351" y="685"/>
                    </a:lnTo>
                    <a:lnTo>
                      <a:pt x="1351" y="693"/>
                    </a:lnTo>
                    <a:lnTo>
                      <a:pt x="1351" y="761"/>
                    </a:lnTo>
                    <a:lnTo>
                      <a:pt x="1372" y="761"/>
                    </a:lnTo>
                    <a:lnTo>
                      <a:pt x="1372" y="690"/>
                    </a:lnTo>
                    <a:lnTo>
                      <a:pt x="1371" y="683"/>
                    </a:lnTo>
                    <a:lnTo>
                      <a:pt x="1371" y="676"/>
                    </a:lnTo>
                    <a:lnTo>
                      <a:pt x="1369" y="671"/>
                    </a:lnTo>
                    <a:lnTo>
                      <a:pt x="1368" y="665"/>
                    </a:lnTo>
                    <a:lnTo>
                      <a:pt x="1364" y="656"/>
                    </a:lnTo>
                    <a:lnTo>
                      <a:pt x="1357" y="649"/>
                    </a:lnTo>
                    <a:lnTo>
                      <a:pt x="1352" y="645"/>
                    </a:lnTo>
                    <a:lnTo>
                      <a:pt x="1344" y="642"/>
                    </a:lnTo>
                    <a:lnTo>
                      <a:pt x="1338" y="641"/>
                    </a:lnTo>
                    <a:lnTo>
                      <a:pt x="1331" y="641"/>
                    </a:lnTo>
                    <a:lnTo>
                      <a:pt x="1325" y="641"/>
                    </a:lnTo>
                    <a:lnTo>
                      <a:pt x="1318" y="642"/>
                    </a:lnTo>
                    <a:lnTo>
                      <a:pt x="1313" y="644"/>
                    </a:lnTo>
                    <a:lnTo>
                      <a:pt x="1307" y="647"/>
                    </a:lnTo>
                    <a:lnTo>
                      <a:pt x="1303" y="651"/>
                    </a:lnTo>
                    <a:lnTo>
                      <a:pt x="1300" y="654"/>
                    </a:lnTo>
                    <a:lnTo>
                      <a:pt x="1297" y="658"/>
                    </a:lnTo>
                    <a:lnTo>
                      <a:pt x="1293" y="662"/>
                    </a:lnTo>
                    <a:lnTo>
                      <a:pt x="1293" y="662"/>
                    </a:lnTo>
                    <a:lnTo>
                      <a:pt x="1292" y="643"/>
                    </a:lnTo>
                    <a:lnTo>
                      <a:pt x="1274" y="643"/>
                    </a:lnTo>
                    <a:lnTo>
                      <a:pt x="1275" y="657"/>
                    </a:lnTo>
                    <a:lnTo>
                      <a:pt x="1275" y="674"/>
                    </a:lnTo>
                    <a:lnTo>
                      <a:pt x="1275" y="761"/>
                    </a:lnTo>
                    <a:close/>
                    <a:moveTo>
                      <a:pt x="1484" y="588"/>
                    </a:moveTo>
                    <a:lnTo>
                      <a:pt x="1484" y="658"/>
                    </a:lnTo>
                    <a:lnTo>
                      <a:pt x="1482" y="658"/>
                    </a:lnTo>
                    <a:lnTo>
                      <a:pt x="1480" y="655"/>
                    </a:lnTo>
                    <a:lnTo>
                      <a:pt x="1478" y="652"/>
                    </a:lnTo>
                    <a:lnTo>
                      <a:pt x="1475" y="648"/>
                    </a:lnTo>
                    <a:lnTo>
                      <a:pt x="1471" y="645"/>
                    </a:lnTo>
                    <a:lnTo>
                      <a:pt x="1466" y="643"/>
                    </a:lnTo>
                    <a:lnTo>
                      <a:pt x="1461" y="642"/>
                    </a:lnTo>
                    <a:lnTo>
                      <a:pt x="1454" y="641"/>
                    </a:lnTo>
                    <a:lnTo>
                      <a:pt x="1449" y="641"/>
                    </a:lnTo>
                    <a:lnTo>
                      <a:pt x="1444" y="641"/>
                    </a:lnTo>
                    <a:lnTo>
                      <a:pt x="1438" y="641"/>
                    </a:lnTo>
                    <a:lnTo>
                      <a:pt x="1434" y="643"/>
                    </a:lnTo>
                    <a:lnTo>
                      <a:pt x="1428" y="644"/>
                    </a:lnTo>
                    <a:lnTo>
                      <a:pt x="1420" y="649"/>
                    </a:lnTo>
                    <a:lnTo>
                      <a:pt x="1412" y="657"/>
                    </a:lnTo>
                    <a:lnTo>
                      <a:pt x="1409" y="662"/>
                    </a:lnTo>
                    <a:lnTo>
                      <a:pt x="1406" y="666"/>
                    </a:lnTo>
                    <a:lnTo>
                      <a:pt x="1404" y="672"/>
                    </a:lnTo>
                    <a:lnTo>
                      <a:pt x="1401" y="677"/>
                    </a:lnTo>
                    <a:lnTo>
                      <a:pt x="1399" y="683"/>
                    </a:lnTo>
                    <a:lnTo>
                      <a:pt x="1398" y="690"/>
                    </a:lnTo>
                    <a:lnTo>
                      <a:pt x="1397" y="696"/>
                    </a:lnTo>
                    <a:lnTo>
                      <a:pt x="1397" y="703"/>
                    </a:lnTo>
                    <a:lnTo>
                      <a:pt x="1398" y="716"/>
                    </a:lnTo>
                    <a:lnTo>
                      <a:pt x="1401" y="727"/>
                    </a:lnTo>
                    <a:lnTo>
                      <a:pt x="1406" y="738"/>
                    </a:lnTo>
                    <a:lnTo>
                      <a:pt x="1411" y="746"/>
                    </a:lnTo>
                    <a:lnTo>
                      <a:pt x="1419" y="753"/>
                    </a:lnTo>
                    <a:lnTo>
                      <a:pt x="1427" y="759"/>
                    </a:lnTo>
                    <a:lnTo>
                      <a:pt x="1432" y="761"/>
                    </a:lnTo>
                    <a:lnTo>
                      <a:pt x="1436" y="762"/>
                    </a:lnTo>
                    <a:lnTo>
                      <a:pt x="1441" y="763"/>
                    </a:lnTo>
                    <a:lnTo>
                      <a:pt x="1446" y="763"/>
                    </a:lnTo>
                    <a:lnTo>
                      <a:pt x="1453" y="763"/>
                    </a:lnTo>
                    <a:lnTo>
                      <a:pt x="1459" y="761"/>
                    </a:lnTo>
                    <a:lnTo>
                      <a:pt x="1465" y="760"/>
                    </a:lnTo>
                    <a:lnTo>
                      <a:pt x="1471" y="756"/>
                    </a:lnTo>
                    <a:lnTo>
                      <a:pt x="1475" y="753"/>
                    </a:lnTo>
                    <a:lnTo>
                      <a:pt x="1479" y="749"/>
                    </a:lnTo>
                    <a:lnTo>
                      <a:pt x="1482" y="745"/>
                    </a:lnTo>
                    <a:lnTo>
                      <a:pt x="1485" y="740"/>
                    </a:lnTo>
                    <a:lnTo>
                      <a:pt x="1486" y="740"/>
                    </a:lnTo>
                    <a:lnTo>
                      <a:pt x="1487" y="761"/>
                    </a:lnTo>
                    <a:lnTo>
                      <a:pt x="1505" y="761"/>
                    </a:lnTo>
                    <a:lnTo>
                      <a:pt x="1504" y="746"/>
                    </a:lnTo>
                    <a:lnTo>
                      <a:pt x="1504" y="730"/>
                    </a:lnTo>
                    <a:lnTo>
                      <a:pt x="1504" y="588"/>
                    </a:lnTo>
                    <a:lnTo>
                      <a:pt x="1484" y="588"/>
                    </a:lnTo>
                    <a:close/>
                    <a:moveTo>
                      <a:pt x="1484" y="711"/>
                    </a:moveTo>
                    <a:lnTo>
                      <a:pt x="1484" y="716"/>
                    </a:lnTo>
                    <a:lnTo>
                      <a:pt x="1482" y="721"/>
                    </a:lnTo>
                    <a:lnTo>
                      <a:pt x="1480" y="726"/>
                    </a:lnTo>
                    <a:lnTo>
                      <a:pt x="1478" y="731"/>
                    </a:lnTo>
                    <a:lnTo>
                      <a:pt x="1475" y="735"/>
                    </a:lnTo>
                    <a:lnTo>
                      <a:pt x="1471" y="739"/>
                    </a:lnTo>
                    <a:lnTo>
                      <a:pt x="1467" y="742"/>
                    </a:lnTo>
                    <a:lnTo>
                      <a:pt x="1462" y="744"/>
                    </a:lnTo>
                    <a:lnTo>
                      <a:pt x="1458" y="745"/>
                    </a:lnTo>
                    <a:lnTo>
                      <a:pt x="1452" y="745"/>
                    </a:lnTo>
                    <a:lnTo>
                      <a:pt x="1445" y="745"/>
                    </a:lnTo>
                    <a:lnTo>
                      <a:pt x="1437" y="742"/>
                    </a:lnTo>
                    <a:lnTo>
                      <a:pt x="1432" y="739"/>
                    </a:lnTo>
                    <a:lnTo>
                      <a:pt x="1426" y="733"/>
                    </a:lnTo>
                    <a:lnTo>
                      <a:pt x="1423" y="726"/>
                    </a:lnTo>
                    <a:lnTo>
                      <a:pt x="1421" y="720"/>
                    </a:lnTo>
                    <a:lnTo>
                      <a:pt x="1419" y="711"/>
                    </a:lnTo>
                    <a:lnTo>
                      <a:pt x="1419" y="702"/>
                    </a:lnTo>
                    <a:lnTo>
                      <a:pt x="1419" y="693"/>
                    </a:lnTo>
                    <a:lnTo>
                      <a:pt x="1421" y="684"/>
                    </a:lnTo>
                    <a:lnTo>
                      <a:pt x="1423" y="676"/>
                    </a:lnTo>
                    <a:lnTo>
                      <a:pt x="1427" y="670"/>
                    </a:lnTo>
                    <a:lnTo>
                      <a:pt x="1433" y="664"/>
                    </a:lnTo>
                    <a:lnTo>
                      <a:pt x="1438" y="661"/>
                    </a:lnTo>
                    <a:lnTo>
                      <a:pt x="1445" y="657"/>
                    </a:lnTo>
                    <a:lnTo>
                      <a:pt x="1452" y="657"/>
                    </a:lnTo>
                    <a:lnTo>
                      <a:pt x="1459" y="657"/>
                    </a:lnTo>
                    <a:lnTo>
                      <a:pt x="1463" y="658"/>
                    </a:lnTo>
                    <a:lnTo>
                      <a:pt x="1468" y="661"/>
                    </a:lnTo>
                    <a:lnTo>
                      <a:pt x="1473" y="664"/>
                    </a:lnTo>
                    <a:lnTo>
                      <a:pt x="1476" y="667"/>
                    </a:lnTo>
                    <a:lnTo>
                      <a:pt x="1479" y="672"/>
                    </a:lnTo>
                    <a:lnTo>
                      <a:pt x="1481" y="676"/>
                    </a:lnTo>
                    <a:lnTo>
                      <a:pt x="1482" y="682"/>
                    </a:lnTo>
                    <a:lnTo>
                      <a:pt x="1484" y="686"/>
                    </a:lnTo>
                    <a:lnTo>
                      <a:pt x="1484" y="691"/>
                    </a:lnTo>
                    <a:lnTo>
                      <a:pt x="1484" y="711"/>
                    </a:lnTo>
                    <a:close/>
                    <a:moveTo>
                      <a:pt x="1634" y="643"/>
                    </a:moveTo>
                    <a:lnTo>
                      <a:pt x="1613" y="643"/>
                    </a:lnTo>
                    <a:lnTo>
                      <a:pt x="1613" y="715"/>
                    </a:lnTo>
                    <a:lnTo>
                      <a:pt x="1613" y="721"/>
                    </a:lnTo>
                    <a:lnTo>
                      <a:pt x="1611" y="726"/>
                    </a:lnTo>
                    <a:lnTo>
                      <a:pt x="1608" y="733"/>
                    </a:lnTo>
                    <a:lnTo>
                      <a:pt x="1601" y="739"/>
                    </a:lnTo>
                    <a:lnTo>
                      <a:pt x="1598" y="742"/>
                    </a:lnTo>
                    <a:lnTo>
                      <a:pt x="1594" y="743"/>
                    </a:lnTo>
                    <a:lnTo>
                      <a:pt x="1589" y="745"/>
                    </a:lnTo>
                    <a:lnTo>
                      <a:pt x="1584" y="745"/>
                    </a:lnTo>
                    <a:lnTo>
                      <a:pt x="1577" y="744"/>
                    </a:lnTo>
                    <a:lnTo>
                      <a:pt x="1572" y="743"/>
                    </a:lnTo>
                    <a:lnTo>
                      <a:pt x="1568" y="740"/>
                    </a:lnTo>
                    <a:lnTo>
                      <a:pt x="1565" y="735"/>
                    </a:lnTo>
                    <a:lnTo>
                      <a:pt x="1561" y="730"/>
                    </a:lnTo>
                    <a:lnTo>
                      <a:pt x="1560" y="723"/>
                    </a:lnTo>
                    <a:lnTo>
                      <a:pt x="1559" y="716"/>
                    </a:lnTo>
                    <a:lnTo>
                      <a:pt x="1559" y="707"/>
                    </a:lnTo>
                    <a:lnTo>
                      <a:pt x="1559" y="643"/>
                    </a:lnTo>
                    <a:lnTo>
                      <a:pt x="1538" y="643"/>
                    </a:lnTo>
                    <a:lnTo>
                      <a:pt x="1538" y="712"/>
                    </a:lnTo>
                    <a:lnTo>
                      <a:pt x="1539" y="725"/>
                    </a:lnTo>
                    <a:lnTo>
                      <a:pt x="1542" y="738"/>
                    </a:lnTo>
                    <a:lnTo>
                      <a:pt x="1545" y="746"/>
                    </a:lnTo>
                    <a:lnTo>
                      <a:pt x="1550" y="753"/>
                    </a:lnTo>
                    <a:lnTo>
                      <a:pt x="1557" y="758"/>
                    </a:lnTo>
                    <a:lnTo>
                      <a:pt x="1563" y="761"/>
                    </a:lnTo>
                    <a:lnTo>
                      <a:pt x="1570" y="763"/>
                    </a:lnTo>
                    <a:lnTo>
                      <a:pt x="1577" y="763"/>
                    </a:lnTo>
                    <a:lnTo>
                      <a:pt x="1584" y="762"/>
                    </a:lnTo>
                    <a:lnTo>
                      <a:pt x="1590" y="761"/>
                    </a:lnTo>
                    <a:lnTo>
                      <a:pt x="1597" y="759"/>
                    </a:lnTo>
                    <a:lnTo>
                      <a:pt x="1601" y="755"/>
                    </a:lnTo>
                    <a:lnTo>
                      <a:pt x="1610" y="749"/>
                    </a:lnTo>
                    <a:lnTo>
                      <a:pt x="1615" y="741"/>
                    </a:lnTo>
                    <a:lnTo>
                      <a:pt x="1615" y="741"/>
                    </a:lnTo>
                    <a:lnTo>
                      <a:pt x="1616" y="761"/>
                    </a:lnTo>
                    <a:lnTo>
                      <a:pt x="1635" y="761"/>
                    </a:lnTo>
                    <a:lnTo>
                      <a:pt x="1635" y="745"/>
                    </a:lnTo>
                    <a:lnTo>
                      <a:pt x="1634" y="729"/>
                    </a:lnTo>
                    <a:lnTo>
                      <a:pt x="1634" y="643"/>
                    </a:lnTo>
                    <a:close/>
                    <a:moveTo>
                      <a:pt x="1661" y="755"/>
                    </a:moveTo>
                    <a:lnTo>
                      <a:pt x="1667" y="759"/>
                    </a:lnTo>
                    <a:lnTo>
                      <a:pt x="1675" y="761"/>
                    </a:lnTo>
                    <a:lnTo>
                      <a:pt x="1683" y="762"/>
                    </a:lnTo>
                    <a:lnTo>
                      <a:pt x="1693" y="763"/>
                    </a:lnTo>
                    <a:lnTo>
                      <a:pt x="1702" y="762"/>
                    </a:lnTo>
                    <a:lnTo>
                      <a:pt x="1710" y="760"/>
                    </a:lnTo>
                    <a:lnTo>
                      <a:pt x="1718" y="758"/>
                    </a:lnTo>
                    <a:lnTo>
                      <a:pt x="1724" y="753"/>
                    </a:lnTo>
                    <a:lnTo>
                      <a:pt x="1729" y="748"/>
                    </a:lnTo>
                    <a:lnTo>
                      <a:pt x="1732" y="742"/>
                    </a:lnTo>
                    <a:lnTo>
                      <a:pt x="1734" y="735"/>
                    </a:lnTo>
                    <a:lnTo>
                      <a:pt x="1735" y="727"/>
                    </a:lnTo>
                    <a:lnTo>
                      <a:pt x="1735" y="721"/>
                    </a:lnTo>
                    <a:lnTo>
                      <a:pt x="1733" y="715"/>
                    </a:lnTo>
                    <a:lnTo>
                      <a:pt x="1731" y="711"/>
                    </a:lnTo>
                    <a:lnTo>
                      <a:pt x="1728" y="706"/>
                    </a:lnTo>
                    <a:lnTo>
                      <a:pt x="1723" y="702"/>
                    </a:lnTo>
                    <a:lnTo>
                      <a:pt x="1718" y="699"/>
                    </a:lnTo>
                    <a:lnTo>
                      <a:pt x="1712" y="695"/>
                    </a:lnTo>
                    <a:lnTo>
                      <a:pt x="1705" y="692"/>
                    </a:lnTo>
                    <a:lnTo>
                      <a:pt x="1695" y="687"/>
                    </a:lnTo>
                    <a:lnTo>
                      <a:pt x="1689" y="684"/>
                    </a:lnTo>
                    <a:lnTo>
                      <a:pt x="1687" y="681"/>
                    </a:lnTo>
                    <a:lnTo>
                      <a:pt x="1684" y="678"/>
                    </a:lnTo>
                    <a:lnTo>
                      <a:pt x="1684" y="675"/>
                    </a:lnTo>
                    <a:lnTo>
                      <a:pt x="1683" y="672"/>
                    </a:lnTo>
                    <a:lnTo>
                      <a:pt x="1684" y="668"/>
                    </a:lnTo>
                    <a:lnTo>
                      <a:pt x="1684" y="666"/>
                    </a:lnTo>
                    <a:lnTo>
                      <a:pt x="1687" y="663"/>
                    </a:lnTo>
                    <a:lnTo>
                      <a:pt x="1689" y="661"/>
                    </a:lnTo>
                    <a:lnTo>
                      <a:pt x="1691" y="658"/>
                    </a:lnTo>
                    <a:lnTo>
                      <a:pt x="1694" y="657"/>
                    </a:lnTo>
                    <a:lnTo>
                      <a:pt x="1698" y="656"/>
                    </a:lnTo>
                    <a:lnTo>
                      <a:pt x="1703" y="656"/>
                    </a:lnTo>
                    <a:lnTo>
                      <a:pt x="1710" y="656"/>
                    </a:lnTo>
                    <a:lnTo>
                      <a:pt x="1717" y="658"/>
                    </a:lnTo>
                    <a:lnTo>
                      <a:pt x="1722" y="661"/>
                    </a:lnTo>
                    <a:lnTo>
                      <a:pt x="1727" y="663"/>
                    </a:lnTo>
                    <a:lnTo>
                      <a:pt x="1731" y="647"/>
                    </a:lnTo>
                    <a:lnTo>
                      <a:pt x="1725" y="645"/>
                    </a:lnTo>
                    <a:lnTo>
                      <a:pt x="1719" y="642"/>
                    </a:lnTo>
                    <a:lnTo>
                      <a:pt x="1711" y="641"/>
                    </a:lnTo>
                    <a:lnTo>
                      <a:pt x="1703" y="641"/>
                    </a:lnTo>
                    <a:lnTo>
                      <a:pt x="1694" y="641"/>
                    </a:lnTo>
                    <a:lnTo>
                      <a:pt x="1687" y="643"/>
                    </a:lnTo>
                    <a:lnTo>
                      <a:pt x="1680" y="646"/>
                    </a:lnTo>
                    <a:lnTo>
                      <a:pt x="1675" y="651"/>
                    </a:lnTo>
                    <a:lnTo>
                      <a:pt x="1669" y="655"/>
                    </a:lnTo>
                    <a:lnTo>
                      <a:pt x="1666" y="661"/>
                    </a:lnTo>
                    <a:lnTo>
                      <a:pt x="1665" y="667"/>
                    </a:lnTo>
                    <a:lnTo>
                      <a:pt x="1664" y="674"/>
                    </a:lnTo>
                    <a:lnTo>
                      <a:pt x="1664" y="680"/>
                    </a:lnTo>
                    <a:lnTo>
                      <a:pt x="1666" y="685"/>
                    </a:lnTo>
                    <a:lnTo>
                      <a:pt x="1668" y="690"/>
                    </a:lnTo>
                    <a:lnTo>
                      <a:pt x="1671" y="694"/>
                    </a:lnTo>
                    <a:lnTo>
                      <a:pt x="1676" y="697"/>
                    </a:lnTo>
                    <a:lnTo>
                      <a:pt x="1680" y="702"/>
                    </a:lnTo>
                    <a:lnTo>
                      <a:pt x="1687" y="705"/>
                    </a:lnTo>
                    <a:lnTo>
                      <a:pt x="1694" y="707"/>
                    </a:lnTo>
                    <a:lnTo>
                      <a:pt x="1704" y="712"/>
                    </a:lnTo>
                    <a:lnTo>
                      <a:pt x="1710" y="717"/>
                    </a:lnTo>
                    <a:lnTo>
                      <a:pt x="1712" y="720"/>
                    </a:lnTo>
                    <a:lnTo>
                      <a:pt x="1714" y="723"/>
                    </a:lnTo>
                    <a:lnTo>
                      <a:pt x="1715" y="726"/>
                    </a:lnTo>
                    <a:lnTo>
                      <a:pt x="1715" y="730"/>
                    </a:lnTo>
                    <a:lnTo>
                      <a:pt x="1715" y="733"/>
                    </a:lnTo>
                    <a:lnTo>
                      <a:pt x="1714" y="736"/>
                    </a:lnTo>
                    <a:lnTo>
                      <a:pt x="1712" y="740"/>
                    </a:lnTo>
                    <a:lnTo>
                      <a:pt x="1709" y="742"/>
                    </a:lnTo>
                    <a:lnTo>
                      <a:pt x="1707" y="744"/>
                    </a:lnTo>
                    <a:lnTo>
                      <a:pt x="1703" y="745"/>
                    </a:lnTo>
                    <a:lnTo>
                      <a:pt x="1698" y="746"/>
                    </a:lnTo>
                    <a:lnTo>
                      <a:pt x="1693" y="748"/>
                    </a:lnTo>
                    <a:lnTo>
                      <a:pt x="1685" y="746"/>
                    </a:lnTo>
                    <a:lnTo>
                      <a:pt x="1678" y="744"/>
                    </a:lnTo>
                    <a:lnTo>
                      <a:pt x="1671" y="742"/>
                    </a:lnTo>
                    <a:lnTo>
                      <a:pt x="1666" y="739"/>
                    </a:lnTo>
                    <a:lnTo>
                      <a:pt x="1661" y="755"/>
                    </a:lnTo>
                    <a:close/>
                    <a:moveTo>
                      <a:pt x="1766" y="615"/>
                    </a:moveTo>
                    <a:lnTo>
                      <a:pt x="1766" y="643"/>
                    </a:lnTo>
                    <a:lnTo>
                      <a:pt x="1749" y="643"/>
                    </a:lnTo>
                    <a:lnTo>
                      <a:pt x="1749" y="660"/>
                    </a:lnTo>
                    <a:lnTo>
                      <a:pt x="1766" y="660"/>
                    </a:lnTo>
                    <a:lnTo>
                      <a:pt x="1766" y="723"/>
                    </a:lnTo>
                    <a:lnTo>
                      <a:pt x="1766" y="733"/>
                    </a:lnTo>
                    <a:lnTo>
                      <a:pt x="1769" y="741"/>
                    </a:lnTo>
                    <a:lnTo>
                      <a:pt x="1771" y="749"/>
                    </a:lnTo>
                    <a:lnTo>
                      <a:pt x="1775" y="754"/>
                    </a:lnTo>
                    <a:lnTo>
                      <a:pt x="1778" y="758"/>
                    </a:lnTo>
                    <a:lnTo>
                      <a:pt x="1784" y="761"/>
                    </a:lnTo>
                    <a:lnTo>
                      <a:pt x="1790" y="762"/>
                    </a:lnTo>
                    <a:lnTo>
                      <a:pt x="1797" y="763"/>
                    </a:lnTo>
                    <a:lnTo>
                      <a:pt x="1808" y="762"/>
                    </a:lnTo>
                    <a:lnTo>
                      <a:pt x="1815" y="760"/>
                    </a:lnTo>
                    <a:lnTo>
                      <a:pt x="1814" y="744"/>
                    </a:lnTo>
                    <a:lnTo>
                      <a:pt x="1810" y="745"/>
                    </a:lnTo>
                    <a:lnTo>
                      <a:pt x="1802" y="745"/>
                    </a:lnTo>
                    <a:lnTo>
                      <a:pt x="1799" y="745"/>
                    </a:lnTo>
                    <a:lnTo>
                      <a:pt x="1796" y="744"/>
                    </a:lnTo>
                    <a:lnTo>
                      <a:pt x="1792" y="742"/>
                    </a:lnTo>
                    <a:lnTo>
                      <a:pt x="1790" y="740"/>
                    </a:lnTo>
                    <a:lnTo>
                      <a:pt x="1789" y="736"/>
                    </a:lnTo>
                    <a:lnTo>
                      <a:pt x="1788" y="732"/>
                    </a:lnTo>
                    <a:lnTo>
                      <a:pt x="1787" y="727"/>
                    </a:lnTo>
                    <a:lnTo>
                      <a:pt x="1787" y="723"/>
                    </a:lnTo>
                    <a:lnTo>
                      <a:pt x="1787" y="660"/>
                    </a:lnTo>
                    <a:lnTo>
                      <a:pt x="1816" y="660"/>
                    </a:lnTo>
                    <a:lnTo>
                      <a:pt x="1816" y="643"/>
                    </a:lnTo>
                    <a:lnTo>
                      <a:pt x="1787" y="643"/>
                    </a:lnTo>
                    <a:lnTo>
                      <a:pt x="1787" y="609"/>
                    </a:lnTo>
                    <a:lnTo>
                      <a:pt x="1766" y="615"/>
                    </a:lnTo>
                    <a:close/>
                    <a:moveTo>
                      <a:pt x="1840" y="761"/>
                    </a:moveTo>
                    <a:lnTo>
                      <a:pt x="1860" y="761"/>
                    </a:lnTo>
                    <a:lnTo>
                      <a:pt x="1860" y="697"/>
                    </a:lnTo>
                    <a:lnTo>
                      <a:pt x="1860" y="693"/>
                    </a:lnTo>
                    <a:lnTo>
                      <a:pt x="1862" y="687"/>
                    </a:lnTo>
                    <a:lnTo>
                      <a:pt x="1863" y="682"/>
                    </a:lnTo>
                    <a:lnTo>
                      <a:pt x="1865" y="676"/>
                    </a:lnTo>
                    <a:lnTo>
                      <a:pt x="1868" y="672"/>
                    </a:lnTo>
                    <a:lnTo>
                      <a:pt x="1871" y="668"/>
                    </a:lnTo>
                    <a:lnTo>
                      <a:pt x="1874" y="665"/>
                    </a:lnTo>
                    <a:lnTo>
                      <a:pt x="1879" y="662"/>
                    </a:lnTo>
                    <a:lnTo>
                      <a:pt x="1884" y="661"/>
                    </a:lnTo>
                    <a:lnTo>
                      <a:pt x="1890" y="661"/>
                    </a:lnTo>
                    <a:lnTo>
                      <a:pt x="1893" y="661"/>
                    </a:lnTo>
                    <a:lnTo>
                      <a:pt x="1896" y="661"/>
                    </a:lnTo>
                    <a:lnTo>
                      <a:pt x="1896" y="641"/>
                    </a:lnTo>
                    <a:lnTo>
                      <a:pt x="1894" y="641"/>
                    </a:lnTo>
                    <a:lnTo>
                      <a:pt x="1891" y="641"/>
                    </a:lnTo>
                    <a:lnTo>
                      <a:pt x="1885" y="641"/>
                    </a:lnTo>
                    <a:lnTo>
                      <a:pt x="1880" y="642"/>
                    </a:lnTo>
                    <a:lnTo>
                      <a:pt x="1876" y="644"/>
                    </a:lnTo>
                    <a:lnTo>
                      <a:pt x="1871" y="647"/>
                    </a:lnTo>
                    <a:lnTo>
                      <a:pt x="1867" y="651"/>
                    </a:lnTo>
                    <a:lnTo>
                      <a:pt x="1864" y="655"/>
                    </a:lnTo>
                    <a:lnTo>
                      <a:pt x="1862" y="661"/>
                    </a:lnTo>
                    <a:lnTo>
                      <a:pt x="1858" y="666"/>
                    </a:lnTo>
                    <a:lnTo>
                      <a:pt x="1858" y="666"/>
                    </a:lnTo>
                    <a:lnTo>
                      <a:pt x="1857" y="643"/>
                    </a:lnTo>
                    <a:lnTo>
                      <a:pt x="1839" y="643"/>
                    </a:lnTo>
                    <a:lnTo>
                      <a:pt x="1840" y="651"/>
                    </a:lnTo>
                    <a:lnTo>
                      <a:pt x="1840" y="660"/>
                    </a:lnTo>
                    <a:lnTo>
                      <a:pt x="1840" y="670"/>
                    </a:lnTo>
                    <a:lnTo>
                      <a:pt x="1840" y="680"/>
                    </a:lnTo>
                    <a:lnTo>
                      <a:pt x="1840" y="761"/>
                    </a:lnTo>
                    <a:close/>
                    <a:moveTo>
                      <a:pt x="1938" y="761"/>
                    </a:moveTo>
                    <a:lnTo>
                      <a:pt x="1938" y="643"/>
                    </a:lnTo>
                    <a:lnTo>
                      <a:pt x="1918" y="643"/>
                    </a:lnTo>
                    <a:lnTo>
                      <a:pt x="1918" y="761"/>
                    </a:lnTo>
                    <a:lnTo>
                      <a:pt x="1938" y="761"/>
                    </a:lnTo>
                    <a:close/>
                    <a:moveTo>
                      <a:pt x="1928" y="596"/>
                    </a:moveTo>
                    <a:lnTo>
                      <a:pt x="1923" y="597"/>
                    </a:lnTo>
                    <a:lnTo>
                      <a:pt x="1919" y="600"/>
                    </a:lnTo>
                    <a:lnTo>
                      <a:pt x="1917" y="604"/>
                    </a:lnTo>
                    <a:lnTo>
                      <a:pt x="1916" y="609"/>
                    </a:lnTo>
                    <a:lnTo>
                      <a:pt x="1917" y="615"/>
                    </a:lnTo>
                    <a:lnTo>
                      <a:pt x="1919" y="619"/>
                    </a:lnTo>
                    <a:lnTo>
                      <a:pt x="1923" y="622"/>
                    </a:lnTo>
                    <a:lnTo>
                      <a:pt x="1927" y="623"/>
                    </a:lnTo>
                    <a:lnTo>
                      <a:pt x="1934" y="622"/>
                    </a:lnTo>
                    <a:lnTo>
                      <a:pt x="1937" y="619"/>
                    </a:lnTo>
                    <a:lnTo>
                      <a:pt x="1940" y="615"/>
                    </a:lnTo>
                    <a:lnTo>
                      <a:pt x="1941" y="609"/>
                    </a:lnTo>
                    <a:lnTo>
                      <a:pt x="1940" y="604"/>
                    </a:lnTo>
                    <a:lnTo>
                      <a:pt x="1937" y="600"/>
                    </a:lnTo>
                    <a:lnTo>
                      <a:pt x="1934" y="597"/>
                    </a:lnTo>
                    <a:lnTo>
                      <a:pt x="1928" y="596"/>
                    </a:lnTo>
                    <a:close/>
                    <a:moveTo>
                      <a:pt x="2055" y="761"/>
                    </a:moveTo>
                    <a:lnTo>
                      <a:pt x="2054" y="748"/>
                    </a:lnTo>
                    <a:lnTo>
                      <a:pt x="2054" y="732"/>
                    </a:lnTo>
                    <a:lnTo>
                      <a:pt x="2054" y="688"/>
                    </a:lnTo>
                    <a:lnTo>
                      <a:pt x="2053" y="680"/>
                    </a:lnTo>
                    <a:lnTo>
                      <a:pt x="2052" y="671"/>
                    </a:lnTo>
                    <a:lnTo>
                      <a:pt x="2048" y="663"/>
                    </a:lnTo>
                    <a:lnTo>
                      <a:pt x="2045" y="655"/>
                    </a:lnTo>
                    <a:lnTo>
                      <a:pt x="2042" y="652"/>
                    </a:lnTo>
                    <a:lnTo>
                      <a:pt x="2039" y="649"/>
                    </a:lnTo>
                    <a:lnTo>
                      <a:pt x="2035" y="646"/>
                    </a:lnTo>
                    <a:lnTo>
                      <a:pt x="2031" y="644"/>
                    </a:lnTo>
                    <a:lnTo>
                      <a:pt x="2027" y="643"/>
                    </a:lnTo>
                    <a:lnTo>
                      <a:pt x="2021" y="641"/>
                    </a:lnTo>
                    <a:lnTo>
                      <a:pt x="2016" y="641"/>
                    </a:lnTo>
                    <a:lnTo>
                      <a:pt x="2009" y="641"/>
                    </a:lnTo>
                    <a:lnTo>
                      <a:pt x="2000" y="641"/>
                    </a:lnTo>
                    <a:lnTo>
                      <a:pt x="1989" y="643"/>
                    </a:lnTo>
                    <a:lnTo>
                      <a:pt x="1980" y="646"/>
                    </a:lnTo>
                    <a:lnTo>
                      <a:pt x="1973" y="651"/>
                    </a:lnTo>
                    <a:lnTo>
                      <a:pt x="1977" y="665"/>
                    </a:lnTo>
                    <a:lnTo>
                      <a:pt x="1984" y="661"/>
                    </a:lnTo>
                    <a:lnTo>
                      <a:pt x="1991" y="658"/>
                    </a:lnTo>
                    <a:lnTo>
                      <a:pt x="1999" y="656"/>
                    </a:lnTo>
                    <a:lnTo>
                      <a:pt x="2007" y="656"/>
                    </a:lnTo>
                    <a:lnTo>
                      <a:pt x="2015" y="656"/>
                    </a:lnTo>
                    <a:lnTo>
                      <a:pt x="2020" y="658"/>
                    </a:lnTo>
                    <a:lnTo>
                      <a:pt x="2026" y="662"/>
                    </a:lnTo>
                    <a:lnTo>
                      <a:pt x="2029" y="666"/>
                    </a:lnTo>
                    <a:lnTo>
                      <a:pt x="2031" y="671"/>
                    </a:lnTo>
                    <a:lnTo>
                      <a:pt x="2032" y="675"/>
                    </a:lnTo>
                    <a:lnTo>
                      <a:pt x="2032" y="680"/>
                    </a:lnTo>
                    <a:lnTo>
                      <a:pt x="2033" y="683"/>
                    </a:lnTo>
                    <a:lnTo>
                      <a:pt x="2033" y="685"/>
                    </a:lnTo>
                    <a:lnTo>
                      <a:pt x="2017" y="686"/>
                    </a:lnTo>
                    <a:lnTo>
                      <a:pt x="2003" y="688"/>
                    </a:lnTo>
                    <a:lnTo>
                      <a:pt x="1992" y="692"/>
                    </a:lnTo>
                    <a:lnTo>
                      <a:pt x="1981" y="696"/>
                    </a:lnTo>
                    <a:lnTo>
                      <a:pt x="1978" y="700"/>
                    </a:lnTo>
                    <a:lnTo>
                      <a:pt x="1974" y="703"/>
                    </a:lnTo>
                    <a:lnTo>
                      <a:pt x="1972" y="706"/>
                    </a:lnTo>
                    <a:lnTo>
                      <a:pt x="1968" y="711"/>
                    </a:lnTo>
                    <a:lnTo>
                      <a:pt x="1966" y="714"/>
                    </a:lnTo>
                    <a:lnTo>
                      <a:pt x="1965" y="720"/>
                    </a:lnTo>
                    <a:lnTo>
                      <a:pt x="1964" y="724"/>
                    </a:lnTo>
                    <a:lnTo>
                      <a:pt x="1964" y="730"/>
                    </a:lnTo>
                    <a:lnTo>
                      <a:pt x="1965" y="735"/>
                    </a:lnTo>
                    <a:lnTo>
                      <a:pt x="1966" y="742"/>
                    </a:lnTo>
                    <a:lnTo>
                      <a:pt x="1970" y="748"/>
                    </a:lnTo>
                    <a:lnTo>
                      <a:pt x="1973" y="753"/>
                    </a:lnTo>
                    <a:lnTo>
                      <a:pt x="1978" y="756"/>
                    </a:lnTo>
                    <a:lnTo>
                      <a:pt x="1984" y="760"/>
                    </a:lnTo>
                    <a:lnTo>
                      <a:pt x="1991" y="762"/>
                    </a:lnTo>
                    <a:lnTo>
                      <a:pt x="1999" y="763"/>
                    </a:lnTo>
                    <a:lnTo>
                      <a:pt x="2005" y="763"/>
                    </a:lnTo>
                    <a:lnTo>
                      <a:pt x="2011" y="762"/>
                    </a:lnTo>
                    <a:lnTo>
                      <a:pt x="2016" y="760"/>
                    </a:lnTo>
                    <a:lnTo>
                      <a:pt x="2020" y="758"/>
                    </a:lnTo>
                    <a:lnTo>
                      <a:pt x="2028" y="752"/>
                    </a:lnTo>
                    <a:lnTo>
                      <a:pt x="2034" y="745"/>
                    </a:lnTo>
                    <a:lnTo>
                      <a:pt x="2034" y="745"/>
                    </a:lnTo>
                    <a:lnTo>
                      <a:pt x="2036" y="761"/>
                    </a:lnTo>
                    <a:lnTo>
                      <a:pt x="2055" y="761"/>
                    </a:lnTo>
                    <a:close/>
                    <a:moveTo>
                      <a:pt x="2033" y="721"/>
                    </a:moveTo>
                    <a:lnTo>
                      <a:pt x="2033" y="724"/>
                    </a:lnTo>
                    <a:lnTo>
                      <a:pt x="2032" y="727"/>
                    </a:lnTo>
                    <a:lnTo>
                      <a:pt x="2030" y="731"/>
                    </a:lnTo>
                    <a:lnTo>
                      <a:pt x="2029" y="735"/>
                    </a:lnTo>
                    <a:lnTo>
                      <a:pt x="2026" y="739"/>
                    </a:lnTo>
                    <a:lnTo>
                      <a:pt x="2022" y="741"/>
                    </a:lnTo>
                    <a:lnTo>
                      <a:pt x="2019" y="744"/>
                    </a:lnTo>
                    <a:lnTo>
                      <a:pt x="2015" y="745"/>
                    </a:lnTo>
                    <a:lnTo>
                      <a:pt x="2009" y="746"/>
                    </a:lnTo>
                    <a:lnTo>
                      <a:pt x="2004" y="748"/>
                    </a:lnTo>
                    <a:lnTo>
                      <a:pt x="2001" y="746"/>
                    </a:lnTo>
                    <a:lnTo>
                      <a:pt x="1997" y="746"/>
                    </a:lnTo>
                    <a:lnTo>
                      <a:pt x="1993" y="744"/>
                    </a:lnTo>
                    <a:lnTo>
                      <a:pt x="1991" y="742"/>
                    </a:lnTo>
                    <a:lnTo>
                      <a:pt x="1988" y="740"/>
                    </a:lnTo>
                    <a:lnTo>
                      <a:pt x="1987" y="736"/>
                    </a:lnTo>
                    <a:lnTo>
                      <a:pt x="1986" y="732"/>
                    </a:lnTo>
                    <a:lnTo>
                      <a:pt x="1985" y="726"/>
                    </a:lnTo>
                    <a:lnTo>
                      <a:pt x="1986" y="723"/>
                    </a:lnTo>
                    <a:lnTo>
                      <a:pt x="1986" y="720"/>
                    </a:lnTo>
                    <a:lnTo>
                      <a:pt x="1988" y="716"/>
                    </a:lnTo>
                    <a:lnTo>
                      <a:pt x="1989" y="713"/>
                    </a:lnTo>
                    <a:lnTo>
                      <a:pt x="1994" y="709"/>
                    </a:lnTo>
                    <a:lnTo>
                      <a:pt x="2001" y="705"/>
                    </a:lnTo>
                    <a:lnTo>
                      <a:pt x="2008" y="703"/>
                    </a:lnTo>
                    <a:lnTo>
                      <a:pt x="2016" y="701"/>
                    </a:lnTo>
                    <a:lnTo>
                      <a:pt x="2025" y="701"/>
                    </a:lnTo>
                    <a:lnTo>
                      <a:pt x="2033" y="701"/>
                    </a:lnTo>
                    <a:lnTo>
                      <a:pt x="2033" y="721"/>
                    </a:lnTo>
                    <a:close/>
                    <a:moveTo>
                      <a:pt x="2108" y="761"/>
                    </a:moveTo>
                    <a:lnTo>
                      <a:pt x="2108" y="643"/>
                    </a:lnTo>
                    <a:lnTo>
                      <a:pt x="2087" y="643"/>
                    </a:lnTo>
                    <a:lnTo>
                      <a:pt x="2087" y="761"/>
                    </a:lnTo>
                    <a:lnTo>
                      <a:pt x="2108" y="761"/>
                    </a:lnTo>
                    <a:close/>
                    <a:moveTo>
                      <a:pt x="2097" y="596"/>
                    </a:moveTo>
                    <a:lnTo>
                      <a:pt x="2092" y="597"/>
                    </a:lnTo>
                    <a:lnTo>
                      <a:pt x="2088" y="600"/>
                    </a:lnTo>
                    <a:lnTo>
                      <a:pt x="2085" y="604"/>
                    </a:lnTo>
                    <a:lnTo>
                      <a:pt x="2084" y="609"/>
                    </a:lnTo>
                    <a:lnTo>
                      <a:pt x="2085" y="615"/>
                    </a:lnTo>
                    <a:lnTo>
                      <a:pt x="2087" y="619"/>
                    </a:lnTo>
                    <a:lnTo>
                      <a:pt x="2092" y="622"/>
                    </a:lnTo>
                    <a:lnTo>
                      <a:pt x="2097" y="623"/>
                    </a:lnTo>
                    <a:lnTo>
                      <a:pt x="2102" y="622"/>
                    </a:lnTo>
                    <a:lnTo>
                      <a:pt x="2107" y="619"/>
                    </a:lnTo>
                    <a:lnTo>
                      <a:pt x="2109" y="615"/>
                    </a:lnTo>
                    <a:lnTo>
                      <a:pt x="2110" y="609"/>
                    </a:lnTo>
                    <a:lnTo>
                      <a:pt x="2109" y="604"/>
                    </a:lnTo>
                    <a:lnTo>
                      <a:pt x="2107" y="600"/>
                    </a:lnTo>
                    <a:lnTo>
                      <a:pt x="2102" y="597"/>
                    </a:lnTo>
                    <a:lnTo>
                      <a:pt x="2097" y="59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4" name="Google Shape;284;p36"/>
              <p:cNvSpPr/>
              <p:nvPr/>
            </p:nvSpPr>
            <p:spPr>
              <a:xfrm>
                <a:off x="2012950" y="5210175"/>
                <a:ext cx="38100" cy="63500"/>
              </a:xfrm>
              <a:custGeom>
                <a:rect b="b" l="l" r="r" t="t"/>
                <a:pathLst>
                  <a:path extrusionOk="0" h="122" w="74">
                    <a:moveTo>
                      <a:pt x="0" y="114"/>
                    </a:moveTo>
                    <a:lnTo>
                      <a:pt x="6" y="118"/>
                    </a:lnTo>
                    <a:lnTo>
                      <a:pt x="15" y="120"/>
                    </a:lnTo>
                    <a:lnTo>
                      <a:pt x="22" y="121"/>
                    </a:lnTo>
                    <a:lnTo>
                      <a:pt x="32" y="122"/>
                    </a:lnTo>
                    <a:lnTo>
                      <a:pt x="42" y="121"/>
                    </a:lnTo>
                    <a:lnTo>
                      <a:pt x="50" y="119"/>
                    </a:lnTo>
                    <a:lnTo>
                      <a:pt x="57" y="117"/>
                    </a:lnTo>
                    <a:lnTo>
                      <a:pt x="63" y="112"/>
                    </a:lnTo>
                    <a:lnTo>
                      <a:pt x="69" y="107"/>
                    </a:lnTo>
                    <a:lnTo>
                      <a:pt x="72" y="101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0"/>
                    </a:lnTo>
                    <a:lnTo>
                      <a:pt x="73" y="74"/>
                    </a:lnTo>
                    <a:lnTo>
                      <a:pt x="70" y="70"/>
                    </a:lnTo>
                    <a:lnTo>
                      <a:pt x="67" y="65"/>
                    </a:lnTo>
                    <a:lnTo>
                      <a:pt x="63" y="61"/>
                    </a:lnTo>
                    <a:lnTo>
                      <a:pt x="58" y="58"/>
                    </a:lnTo>
                    <a:lnTo>
                      <a:pt x="52" y="54"/>
                    </a:lnTo>
                    <a:lnTo>
                      <a:pt x="45" y="51"/>
                    </a:lnTo>
                    <a:lnTo>
                      <a:pt x="35" y="46"/>
                    </a:lnTo>
                    <a:lnTo>
                      <a:pt x="28" y="43"/>
                    </a:lnTo>
                    <a:lnTo>
                      <a:pt x="26" y="40"/>
                    </a:lnTo>
                    <a:lnTo>
                      <a:pt x="25" y="37"/>
                    </a:lnTo>
                    <a:lnTo>
                      <a:pt x="23" y="34"/>
                    </a:lnTo>
                    <a:lnTo>
                      <a:pt x="23" y="31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1" y="17"/>
                    </a:lnTo>
                    <a:lnTo>
                      <a:pt x="34" y="16"/>
                    </a:lnTo>
                    <a:lnTo>
                      <a:pt x="37" y="15"/>
                    </a:lnTo>
                    <a:lnTo>
                      <a:pt x="42" y="15"/>
                    </a:lnTo>
                    <a:lnTo>
                      <a:pt x="49" y="15"/>
                    </a:lnTo>
                    <a:lnTo>
                      <a:pt x="56" y="17"/>
                    </a:lnTo>
                    <a:lnTo>
                      <a:pt x="61" y="20"/>
                    </a:lnTo>
                    <a:lnTo>
                      <a:pt x="66" y="22"/>
                    </a:lnTo>
                    <a:lnTo>
                      <a:pt x="71" y="6"/>
                    </a:lnTo>
                    <a:lnTo>
                      <a:pt x="66" y="4"/>
                    </a:lnTo>
                    <a:lnTo>
                      <a:pt x="59" y="1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5"/>
                    </a:lnTo>
                    <a:lnTo>
                      <a:pt x="14" y="10"/>
                    </a:lnTo>
                    <a:lnTo>
                      <a:pt x="9" y="14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3" y="33"/>
                    </a:lnTo>
                    <a:lnTo>
                      <a:pt x="4" y="39"/>
                    </a:lnTo>
                    <a:lnTo>
                      <a:pt x="5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5" y="56"/>
                    </a:lnTo>
                    <a:lnTo>
                      <a:pt x="20" y="61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43" y="71"/>
                    </a:lnTo>
                    <a:lnTo>
                      <a:pt x="49" y="76"/>
                    </a:lnTo>
                    <a:lnTo>
                      <a:pt x="52" y="79"/>
                    </a:lnTo>
                    <a:lnTo>
                      <a:pt x="54" y="82"/>
                    </a:lnTo>
                    <a:lnTo>
                      <a:pt x="55" y="85"/>
                    </a:lnTo>
                    <a:lnTo>
                      <a:pt x="55" y="89"/>
                    </a:lnTo>
                    <a:lnTo>
                      <a:pt x="55" y="92"/>
                    </a:lnTo>
                    <a:lnTo>
                      <a:pt x="54" y="95"/>
                    </a:lnTo>
                    <a:lnTo>
                      <a:pt x="52" y="99"/>
                    </a:lnTo>
                    <a:lnTo>
                      <a:pt x="49" y="101"/>
                    </a:lnTo>
                    <a:lnTo>
                      <a:pt x="46" y="103"/>
                    </a:lnTo>
                    <a:lnTo>
                      <a:pt x="42" y="104"/>
                    </a:lnTo>
                    <a:lnTo>
                      <a:pt x="37" y="105"/>
                    </a:lnTo>
                    <a:lnTo>
                      <a:pt x="32" y="107"/>
                    </a:lnTo>
                    <a:lnTo>
                      <a:pt x="25" y="105"/>
                    </a:lnTo>
                    <a:lnTo>
                      <a:pt x="17" y="103"/>
                    </a:lnTo>
                    <a:lnTo>
                      <a:pt x="10" y="101"/>
                    </a:lnTo>
                    <a:lnTo>
                      <a:pt x="5" y="98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5" name="Google Shape;285;p36"/>
              <p:cNvSpPr/>
              <p:nvPr/>
            </p:nvSpPr>
            <p:spPr>
              <a:xfrm>
                <a:off x="4237038" y="4948238"/>
                <a:ext cx="1044573" cy="247650"/>
              </a:xfrm>
              <a:custGeom>
                <a:rect b="b" l="l" r="r" t="t"/>
                <a:pathLst>
                  <a:path extrusionOk="0" h="468" w="1976">
                    <a:moveTo>
                      <a:pt x="0" y="173"/>
                    </a:moveTo>
                    <a:lnTo>
                      <a:pt x="21" y="173"/>
                    </a:lnTo>
                    <a:lnTo>
                      <a:pt x="21" y="98"/>
                    </a:lnTo>
                    <a:lnTo>
                      <a:pt x="81" y="98"/>
                    </a:lnTo>
                    <a:lnTo>
                      <a:pt x="81" y="80"/>
                    </a:lnTo>
                    <a:lnTo>
                      <a:pt x="21" y="80"/>
                    </a:lnTo>
                    <a:lnTo>
                      <a:pt x="21" y="27"/>
                    </a:lnTo>
                    <a:lnTo>
                      <a:pt x="86" y="27"/>
                    </a:lnTo>
                    <a:lnTo>
                      <a:pt x="86" y="9"/>
                    </a:lnTo>
                    <a:lnTo>
                      <a:pt x="0" y="9"/>
                    </a:lnTo>
                    <a:lnTo>
                      <a:pt x="0" y="173"/>
                    </a:lnTo>
                    <a:close/>
                    <a:moveTo>
                      <a:pt x="156" y="53"/>
                    </a:moveTo>
                    <a:lnTo>
                      <a:pt x="144" y="54"/>
                    </a:lnTo>
                    <a:lnTo>
                      <a:pt x="133" y="56"/>
                    </a:lnTo>
                    <a:lnTo>
                      <a:pt x="129" y="59"/>
                    </a:lnTo>
                    <a:lnTo>
                      <a:pt x="124" y="61"/>
                    </a:lnTo>
                    <a:lnTo>
                      <a:pt x="120" y="65"/>
                    </a:lnTo>
                    <a:lnTo>
                      <a:pt x="116" y="68"/>
                    </a:lnTo>
                    <a:lnTo>
                      <a:pt x="111" y="73"/>
                    </a:lnTo>
                    <a:lnTo>
                      <a:pt x="108" y="77"/>
                    </a:lnTo>
                    <a:lnTo>
                      <a:pt x="106" y="83"/>
                    </a:lnTo>
                    <a:lnTo>
                      <a:pt x="104" y="88"/>
                    </a:lnTo>
                    <a:lnTo>
                      <a:pt x="102" y="94"/>
                    </a:lnTo>
                    <a:lnTo>
                      <a:pt x="100" y="100"/>
                    </a:lnTo>
                    <a:lnTo>
                      <a:pt x="99" y="107"/>
                    </a:lnTo>
                    <a:lnTo>
                      <a:pt x="99" y="115"/>
                    </a:lnTo>
                    <a:lnTo>
                      <a:pt x="99" y="122"/>
                    </a:lnTo>
                    <a:lnTo>
                      <a:pt x="100" y="128"/>
                    </a:lnTo>
                    <a:lnTo>
                      <a:pt x="102" y="134"/>
                    </a:lnTo>
                    <a:lnTo>
                      <a:pt x="104" y="139"/>
                    </a:lnTo>
                    <a:lnTo>
                      <a:pt x="106" y="145"/>
                    </a:lnTo>
                    <a:lnTo>
                      <a:pt x="108" y="151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63"/>
                    </a:lnTo>
                    <a:lnTo>
                      <a:pt x="123" y="166"/>
                    </a:lnTo>
                    <a:lnTo>
                      <a:pt x="127" y="168"/>
                    </a:lnTo>
                    <a:lnTo>
                      <a:pt x="132" y="171"/>
                    </a:lnTo>
                    <a:lnTo>
                      <a:pt x="143" y="174"/>
                    </a:lnTo>
                    <a:lnTo>
                      <a:pt x="153" y="175"/>
                    </a:lnTo>
                    <a:lnTo>
                      <a:pt x="164" y="174"/>
                    </a:lnTo>
                    <a:lnTo>
                      <a:pt x="174" y="172"/>
                    </a:lnTo>
                    <a:lnTo>
                      <a:pt x="184" y="167"/>
                    </a:lnTo>
                    <a:lnTo>
                      <a:pt x="192" y="161"/>
                    </a:lnTo>
                    <a:lnTo>
                      <a:pt x="197" y="156"/>
                    </a:lnTo>
                    <a:lnTo>
                      <a:pt x="200" y="152"/>
                    </a:lnTo>
                    <a:lnTo>
                      <a:pt x="203" y="146"/>
                    </a:lnTo>
                    <a:lnTo>
                      <a:pt x="205" y="141"/>
                    </a:lnTo>
                    <a:lnTo>
                      <a:pt x="207" y="135"/>
                    </a:lnTo>
                    <a:lnTo>
                      <a:pt x="210" y="128"/>
                    </a:lnTo>
                    <a:lnTo>
                      <a:pt x="211" y="120"/>
                    </a:lnTo>
                    <a:lnTo>
                      <a:pt x="211" y="113"/>
                    </a:lnTo>
                    <a:lnTo>
                      <a:pt x="210" y="99"/>
                    </a:lnTo>
                    <a:lnTo>
                      <a:pt x="206" y="88"/>
                    </a:lnTo>
                    <a:lnTo>
                      <a:pt x="204" y="83"/>
                    </a:lnTo>
                    <a:lnTo>
                      <a:pt x="202" y="78"/>
                    </a:lnTo>
                    <a:lnTo>
                      <a:pt x="199" y="74"/>
                    </a:lnTo>
                    <a:lnTo>
                      <a:pt x="196" y="69"/>
                    </a:lnTo>
                    <a:lnTo>
                      <a:pt x="191" y="65"/>
                    </a:lnTo>
                    <a:lnTo>
                      <a:pt x="187" y="61"/>
                    </a:lnTo>
                    <a:lnTo>
                      <a:pt x="183" y="59"/>
                    </a:lnTo>
                    <a:lnTo>
                      <a:pt x="178" y="57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2" y="53"/>
                    </a:lnTo>
                    <a:lnTo>
                      <a:pt x="156" y="53"/>
                    </a:lnTo>
                    <a:close/>
                    <a:moveTo>
                      <a:pt x="156" y="68"/>
                    </a:moveTo>
                    <a:lnTo>
                      <a:pt x="160" y="68"/>
                    </a:lnTo>
                    <a:lnTo>
                      <a:pt x="163" y="69"/>
                    </a:lnTo>
                    <a:lnTo>
                      <a:pt x="167" y="70"/>
                    </a:lnTo>
                    <a:lnTo>
                      <a:pt x="171" y="73"/>
                    </a:lnTo>
                    <a:lnTo>
                      <a:pt x="177" y="77"/>
                    </a:lnTo>
                    <a:lnTo>
                      <a:pt x="181" y="84"/>
                    </a:lnTo>
                    <a:lnTo>
                      <a:pt x="185" y="90"/>
                    </a:lnTo>
                    <a:lnTo>
                      <a:pt x="187" y="98"/>
                    </a:lnTo>
                    <a:lnTo>
                      <a:pt x="189" y="106"/>
                    </a:lnTo>
                    <a:lnTo>
                      <a:pt x="189" y="114"/>
                    </a:lnTo>
                    <a:lnTo>
                      <a:pt x="189" y="123"/>
                    </a:lnTo>
                    <a:lnTo>
                      <a:pt x="187" y="132"/>
                    </a:lnTo>
                    <a:lnTo>
                      <a:pt x="184" y="139"/>
                    </a:lnTo>
                    <a:lnTo>
                      <a:pt x="179" y="146"/>
                    </a:lnTo>
                    <a:lnTo>
                      <a:pt x="174" y="152"/>
                    </a:lnTo>
                    <a:lnTo>
                      <a:pt x="169" y="156"/>
                    </a:lnTo>
                    <a:lnTo>
                      <a:pt x="162" y="158"/>
                    </a:lnTo>
                    <a:lnTo>
                      <a:pt x="154" y="159"/>
                    </a:lnTo>
                    <a:lnTo>
                      <a:pt x="147" y="158"/>
                    </a:lnTo>
                    <a:lnTo>
                      <a:pt x="140" y="156"/>
                    </a:lnTo>
                    <a:lnTo>
                      <a:pt x="135" y="152"/>
                    </a:lnTo>
                    <a:lnTo>
                      <a:pt x="130" y="146"/>
                    </a:lnTo>
                    <a:lnTo>
                      <a:pt x="125" y="139"/>
                    </a:lnTo>
                    <a:lnTo>
                      <a:pt x="122" y="132"/>
                    </a:lnTo>
                    <a:lnTo>
                      <a:pt x="121" y="124"/>
                    </a:lnTo>
                    <a:lnTo>
                      <a:pt x="120" y="114"/>
                    </a:lnTo>
                    <a:lnTo>
                      <a:pt x="121" y="106"/>
                    </a:lnTo>
                    <a:lnTo>
                      <a:pt x="122" y="97"/>
                    </a:lnTo>
                    <a:lnTo>
                      <a:pt x="124" y="89"/>
                    </a:lnTo>
                    <a:lnTo>
                      <a:pt x="129" y="83"/>
                    </a:lnTo>
                    <a:lnTo>
                      <a:pt x="133" y="77"/>
                    </a:lnTo>
                    <a:lnTo>
                      <a:pt x="139" y="73"/>
                    </a:lnTo>
                    <a:lnTo>
                      <a:pt x="147" y="69"/>
                    </a:lnTo>
                    <a:lnTo>
                      <a:pt x="156" y="68"/>
                    </a:lnTo>
                    <a:close/>
                    <a:moveTo>
                      <a:pt x="237" y="173"/>
                    </a:moveTo>
                    <a:lnTo>
                      <a:pt x="257" y="173"/>
                    </a:lnTo>
                    <a:lnTo>
                      <a:pt x="257" y="109"/>
                    </a:lnTo>
                    <a:lnTo>
                      <a:pt x="257" y="105"/>
                    </a:lnTo>
                    <a:lnTo>
                      <a:pt x="258" y="99"/>
                    </a:lnTo>
                    <a:lnTo>
                      <a:pt x="259" y="94"/>
                    </a:lnTo>
                    <a:lnTo>
                      <a:pt x="261" y="89"/>
                    </a:lnTo>
                    <a:lnTo>
                      <a:pt x="265" y="84"/>
                    </a:lnTo>
                    <a:lnTo>
                      <a:pt x="268" y="80"/>
                    </a:lnTo>
                    <a:lnTo>
                      <a:pt x="271" y="77"/>
                    </a:lnTo>
                    <a:lnTo>
                      <a:pt x="275" y="75"/>
                    </a:lnTo>
                    <a:lnTo>
                      <a:pt x="281" y="73"/>
                    </a:lnTo>
                    <a:lnTo>
                      <a:pt x="286" y="73"/>
                    </a:lnTo>
                    <a:lnTo>
                      <a:pt x="289" y="73"/>
                    </a:lnTo>
                    <a:lnTo>
                      <a:pt x="293" y="73"/>
                    </a:lnTo>
                    <a:lnTo>
                      <a:pt x="293" y="53"/>
                    </a:lnTo>
                    <a:lnTo>
                      <a:pt x="291" y="53"/>
                    </a:lnTo>
                    <a:lnTo>
                      <a:pt x="287" y="53"/>
                    </a:lnTo>
                    <a:lnTo>
                      <a:pt x="282" y="53"/>
                    </a:lnTo>
                    <a:lnTo>
                      <a:pt x="278" y="54"/>
                    </a:lnTo>
                    <a:lnTo>
                      <a:pt x="272" y="56"/>
                    </a:lnTo>
                    <a:lnTo>
                      <a:pt x="268" y="59"/>
                    </a:lnTo>
                    <a:lnTo>
                      <a:pt x="265" y="63"/>
                    </a:lnTo>
                    <a:lnTo>
                      <a:pt x="260" y="67"/>
                    </a:lnTo>
                    <a:lnTo>
                      <a:pt x="258" y="73"/>
                    </a:lnTo>
                    <a:lnTo>
                      <a:pt x="256" y="78"/>
                    </a:lnTo>
                    <a:lnTo>
                      <a:pt x="255" y="78"/>
                    </a:lnTo>
                    <a:lnTo>
                      <a:pt x="254" y="55"/>
                    </a:lnTo>
                    <a:lnTo>
                      <a:pt x="235" y="55"/>
                    </a:lnTo>
                    <a:lnTo>
                      <a:pt x="237" y="64"/>
                    </a:lnTo>
                    <a:lnTo>
                      <a:pt x="237" y="73"/>
                    </a:lnTo>
                    <a:lnTo>
                      <a:pt x="237" y="81"/>
                    </a:lnTo>
                    <a:lnTo>
                      <a:pt x="237" y="92"/>
                    </a:lnTo>
                    <a:lnTo>
                      <a:pt x="237" y="173"/>
                    </a:lnTo>
                    <a:close/>
                    <a:moveTo>
                      <a:pt x="324" y="27"/>
                    </a:moveTo>
                    <a:lnTo>
                      <a:pt x="324" y="55"/>
                    </a:lnTo>
                    <a:lnTo>
                      <a:pt x="307" y="55"/>
                    </a:lnTo>
                    <a:lnTo>
                      <a:pt x="307" y="71"/>
                    </a:lnTo>
                    <a:lnTo>
                      <a:pt x="324" y="71"/>
                    </a:lnTo>
                    <a:lnTo>
                      <a:pt x="324" y="135"/>
                    </a:lnTo>
                    <a:lnTo>
                      <a:pt x="325" y="145"/>
                    </a:lnTo>
                    <a:lnTo>
                      <a:pt x="326" y="154"/>
                    </a:lnTo>
                    <a:lnTo>
                      <a:pt x="328" y="161"/>
                    </a:lnTo>
                    <a:lnTo>
                      <a:pt x="333" y="166"/>
                    </a:lnTo>
                    <a:lnTo>
                      <a:pt x="336" y="169"/>
                    </a:lnTo>
                    <a:lnTo>
                      <a:pt x="341" y="173"/>
                    </a:lnTo>
                    <a:lnTo>
                      <a:pt x="348" y="174"/>
                    </a:lnTo>
                    <a:lnTo>
                      <a:pt x="354" y="175"/>
                    </a:lnTo>
                    <a:lnTo>
                      <a:pt x="365" y="174"/>
                    </a:lnTo>
                    <a:lnTo>
                      <a:pt x="373" y="172"/>
                    </a:lnTo>
                    <a:lnTo>
                      <a:pt x="372" y="156"/>
                    </a:lnTo>
                    <a:lnTo>
                      <a:pt x="367" y="157"/>
                    </a:lnTo>
                    <a:lnTo>
                      <a:pt x="360" y="157"/>
                    </a:lnTo>
                    <a:lnTo>
                      <a:pt x="356" y="157"/>
                    </a:lnTo>
                    <a:lnTo>
                      <a:pt x="353" y="156"/>
                    </a:lnTo>
                    <a:lnTo>
                      <a:pt x="350" y="154"/>
                    </a:lnTo>
                    <a:lnTo>
                      <a:pt x="348" y="152"/>
                    </a:lnTo>
                    <a:lnTo>
                      <a:pt x="347" y="148"/>
                    </a:lnTo>
                    <a:lnTo>
                      <a:pt x="346" y="144"/>
                    </a:lnTo>
                    <a:lnTo>
                      <a:pt x="345" y="139"/>
                    </a:lnTo>
                    <a:lnTo>
                      <a:pt x="345" y="135"/>
                    </a:lnTo>
                    <a:lnTo>
                      <a:pt x="345" y="71"/>
                    </a:lnTo>
                    <a:lnTo>
                      <a:pt x="374" y="71"/>
                    </a:lnTo>
                    <a:lnTo>
                      <a:pt x="374" y="55"/>
                    </a:lnTo>
                    <a:lnTo>
                      <a:pt x="345" y="55"/>
                    </a:lnTo>
                    <a:lnTo>
                      <a:pt x="345" y="21"/>
                    </a:lnTo>
                    <a:lnTo>
                      <a:pt x="324" y="27"/>
                    </a:lnTo>
                    <a:close/>
                    <a:moveTo>
                      <a:pt x="480" y="173"/>
                    </a:moveTo>
                    <a:lnTo>
                      <a:pt x="478" y="159"/>
                    </a:lnTo>
                    <a:lnTo>
                      <a:pt x="477" y="144"/>
                    </a:lnTo>
                    <a:lnTo>
                      <a:pt x="477" y="100"/>
                    </a:lnTo>
                    <a:lnTo>
                      <a:pt x="477" y="92"/>
                    </a:lnTo>
                    <a:lnTo>
                      <a:pt x="475" y="83"/>
                    </a:lnTo>
                    <a:lnTo>
                      <a:pt x="473" y="75"/>
                    </a:lnTo>
                    <a:lnTo>
                      <a:pt x="469" y="67"/>
                    </a:lnTo>
                    <a:lnTo>
                      <a:pt x="467" y="64"/>
                    </a:lnTo>
                    <a:lnTo>
                      <a:pt x="463" y="61"/>
                    </a:lnTo>
                    <a:lnTo>
                      <a:pt x="460" y="58"/>
                    </a:lnTo>
                    <a:lnTo>
                      <a:pt x="456" y="56"/>
                    </a:lnTo>
                    <a:lnTo>
                      <a:pt x="451" y="55"/>
                    </a:lnTo>
                    <a:lnTo>
                      <a:pt x="446" y="54"/>
                    </a:lnTo>
                    <a:lnTo>
                      <a:pt x="441" y="53"/>
                    </a:lnTo>
                    <a:lnTo>
                      <a:pt x="434" y="53"/>
                    </a:lnTo>
                    <a:lnTo>
                      <a:pt x="423" y="53"/>
                    </a:lnTo>
                    <a:lnTo>
                      <a:pt x="414" y="55"/>
                    </a:lnTo>
                    <a:lnTo>
                      <a:pt x="405" y="58"/>
                    </a:lnTo>
                    <a:lnTo>
                      <a:pt x="396" y="63"/>
                    </a:lnTo>
                    <a:lnTo>
                      <a:pt x="402" y="77"/>
                    </a:lnTo>
                    <a:lnTo>
                      <a:pt x="408" y="73"/>
                    </a:lnTo>
                    <a:lnTo>
                      <a:pt x="416" y="70"/>
                    </a:lnTo>
                    <a:lnTo>
                      <a:pt x="423" y="68"/>
                    </a:lnTo>
                    <a:lnTo>
                      <a:pt x="431" y="68"/>
                    </a:lnTo>
                    <a:lnTo>
                      <a:pt x="439" y="69"/>
                    </a:lnTo>
                    <a:lnTo>
                      <a:pt x="445" y="70"/>
                    </a:lnTo>
                    <a:lnTo>
                      <a:pt x="449" y="74"/>
                    </a:lnTo>
                    <a:lnTo>
                      <a:pt x="453" y="78"/>
                    </a:lnTo>
                    <a:lnTo>
                      <a:pt x="455" y="83"/>
                    </a:lnTo>
                    <a:lnTo>
                      <a:pt x="457" y="87"/>
                    </a:lnTo>
                    <a:lnTo>
                      <a:pt x="457" y="92"/>
                    </a:lnTo>
                    <a:lnTo>
                      <a:pt x="457" y="95"/>
                    </a:lnTo>
                    <a:lnTo>
                      <a:pt x="457" y="98"/>
                    </a:lnTo>
                    <a:lnTo>
                      <a:pt x="442" y="98"/>
                    </a:lnTo>
                    <a:lnTo>
                      <a:pt x="428" y="100"/>
                    </a:lnTo>
                    <a:lnTo>
                      <a:pt x="416" y="104"/>
                    </a:lnTo>
                    <a:lnTo>
                      <a:pt x="406" y="108"/>
                    </a:lnTo>
                    <a:lnTo>
                      <a:pt x="402" y="112"/>
                    </a:lnTo>
                    <a:lnTo>
                      <a:pt x="399" y="115"/>
                    </a:lnTo>
                    <a:lnTo>
                      <a:pt x="395" y="118"/>
                    </a:lnTo>
                    <a:lnTo>
                      <a:pt x="393" y="123"/>
                    </a:lnTo>
                    <a:lnTo>
                      <a:pt x="391" y="127"/>
                    </a:lnTo>
                    <a:lnTo>
                      <a:pt x="390" y="132"/>
                    </a:lnTo>
                    <a:lnTo>
                      <a:pt x="389" y="136"/>
                    </a:lnTo>
                    <a:lnTo>
                      <a:pt x="389" y="142"/>
                    </a:lnTo>
                    <a:lnTo>
                      <a:pt x="389" y="147"/>
                    </a:lnTo>
                    <a:lnTo>
                      <a:pt x="391" y="154"/>
                    </a:lnTo>
                    <a:lnTo>
                      <a:pt x="393" y="159"/>
                    </a:lnTo>
                    <a:lnTo>
                      <a:pt x="397" y="165"/>
                    </a:lnTo>
                    <a:lnTo>
                      <a:pt x="402" y="169"/>
                    </a:lnTo>
                    <a:lnTo>
                      <a:pt x="408" y="173"/>
                    </a:lnTo>
                    <a:lnTo>
                      <a:pt x="415" y="174"/>
                    </a:lnTo>
                    <a:lnTo>
                      <a:pt x="423" y="175"/>
                    </a:lnTo>
                    <a:lnTo>
                      <a:pt x="429" y="175"/>
                    </a:lnTo>
                    <a:lnTo>
                      <a:pt x="435" y="174"/>
                    </a:lnTo>
                    <a:lnTo>
                      <a:pt x="440" y="172"/>
                    </a:lnTo>
                    <a:lnTo>
                      <a:pt x="445" y="169"/>
                    </a:lnTo>
                    <a:lnTo>
                      <a:pt x="453" y="164"/>
                    </a:lnTo>
                    <a:lnTo>
                      <a:pt x="458" y="157"/>
                    </a:lnTo>
                    <a:lnTo>
                      <a:pt x="459" y="157"/>
                    </a:lnTo>
                    <a:lnTo>
                      <a:pt x="461" y="173"/>
                    </a:lnTo>
                    <a:lnTo>
                      <a:pt x="480" y="173"/>
                    </a:lnTo>
                    <a:close/>
                    <a:moveTo>
                      <a:pt x="458" y="133"/>
                    </a:moveTo>
                    <a:lnTo>
                      <a:pt x="457" y="136"/>
                    </a:lnTo>
                    <a:lnTo>
                      <a:pt x="457" y="139"/>
                    </a:lnTo>
                    <a:lnTo>
                      <a:pt x="455" y="144"/>
                    </a:lnTo>
                    <a:lnTo>
                      <a:pt x="453" y="147"/>
                    </a:lnTo>
                    <a:lnTo>
                      <a:pt x="450" y="151"/>
                    </a:lnTo>
                    <a:lnTo>
                      <a:pt x="447" y="153"/>
                    </a:lnTo>
                    <a:lnTo>
                      <a:pt x="443" y="156"/>
                    </a:lnTo>
                    <a:lnTo>
                      <a:pt x="439" y="157"/>
                    </a:lnTo>
                    <a:lnTo>
                      <a:pt x="434" y="159"/>
                    </a:lnTo>
                    <a:lnTo>
                      <a:pt x="429" y="159"/>
                    </a:lnTo>
                    <a:lnTo>
                      <a:pt x="424" y="159"/>
                    </a:lnTo>
                    <a:lnTo>
                      <a:pt x="421" y="158"/>
                    </a:lnTo>
                    <a:lnTo>
                      <a:pt x="418" y="156"/>
                    </a:lnTo>
                    <a:lnTo>
                      <a:pt x="415" y="154"/>
                    </a:lnTo>
                    <a:lnTo>
                      <a:pt x="413" y="152"/>
                    </a:lnTo>
                    <a:lnTo>
                      <a:pt x="410" y="148"/>
                    </a:lnTo>
                    <a:lnTo>
                      <a:pt x="409" y="144"/>
                    </a:lnTo>
                    <a:lnTo>
                      <a:pt x="409" y="139"/>
                    </a:lnTo>
                    <a:lnTo>
                      <a:pt x="409" y="135"/>
                    </a:lnTo>
                    <a:lnTo>
                      <a:pt x="410" y="132"/>
                    </a:lnTo>
                    <a:lnTo>
                      <a:pt x="412" y="128"/>
                    </a:lnTo>
                    <a:lnTo>
                      <a:pt x="414" y="125"/>
                    </a:lnTo>
                    <a:lnTo>
                      <a:pt x="419" y="120"/>
                    </a:lnTo>
                    <a:lnTo>
                      <a:pt x="424" y="117"/>
                    </a:lnTo>
                    <a:lnTo>
                      <a:pt x="432" y="115"/>
                    </a:lnTo>
                    <a:lnTo>
                      <a:pt x="441" y="113"/>
                    </a:lnTo>
                    <a:lnTo>
                      <a:pt x="449" y="113"/>
                    </a:lnTo>
                    <a:lnTo>
                      <a:pt x="458" y="113"/>
                    </a:lnTo>
                    <a:lnTo>
                      <a:pt x="458" y="133"/>
                    </a:lnTo>
                    <a:close/>
                    <a:moveTo>
                      <a:pt x="511" y="173"/>
                    </a:moveTo>
                    <a:lnTo>
                      <a:pt x="531" y="173"/>
                    </a:lnTo>
                    <a:lnTo>
                      <a:pt x="531" y="0"/>
                    </a:lnTo>
                    <a:lnTo>
                      <a:pt x="511" y="0"/>
                    </a:lnTo>
                    <a:lnTo>
                      <a:pt x="511" y="173"/>
                    </a:lnTo>
                    <a:close/>
                    <a:moveTo>
                      <a:pt x="659" y="117"/>
                    </a:moveTo>
                    <a:lnTo>
                      <a:pt x="659" y="114"/>
                    </a:lnTo>
                    <a:lnTo>
                      <a:pt x="659" y="107"/>
                    </a:lnTo>
                    <a:lnTo>
                      <a:pt x="659" y="99"/>
                    </a:lnTo>
                    <a:lnTo>
                      <a:pt x="657" y="89"/>
                    </a:lnTo>
                    <a:lnTo>
                      <a:pt x="655" y="80"/>
                    </a:lnTo>
                    <a:lnTo>
                      <a:pt x="649" y="71"/>
                    </a:lnTo>
                    <a:lnTo>
                      <a:pt x="647" y="68"/>
                    </a:lnTo>
                    <a:lnTo>
                      <a:pt x="644" y="64"/>
                    </a:lnTo>
                    <a:lnTo>
                      <a:pt x="639" y="60"/>
                    </a:lnTo>
                    <a:lnTo>
                      <a:pt x="635" y="58"/>
                    </a:lnTo>
                    <a:lnTo>
                      <a:pt x="631" y="56"/>
                    </a:lnTo>
                    <a:lnTo>
                      <a:pt x="624" y="54"/>
                    </a:lnTo>
                    <a:lnTo>
                      <a:pt x="619" y="53"/>
                    </a:lnTo>
                    <a:lnTo>
                      <a:pt x="612" y="53"/>
                    </a:lnTo>
                    <a:lnTo>
                      <a:pt x="606" y="53"/>
                    </a:lnTo>
                    <a:lnTo>
                      <a:pt x="601" y="54"/>
                    </a:lnTo>
                    <a:lnTo>
                      <a:pt x="595" y="55"/>
                    </a:lnTo>
                    <a:lnTo>
                      <a:pt x="590" y="57"/>
                    </a:lnTo>
                    <a:lnTo>
                      <a:pt x="585" y="59"/>
                    </a:lnTo>
                    <a:lnTo>
                      <a:pt x="580" y="63"/>
                    </a:lnTo>
                    <a:lnTo>
                      <a:pt x="577" y="67"/>
                    </a:lnTo>
                    <a:lnTo>
                      <a:pt x="572" y="70"/>
                    </a:lnTo>
                    <a:lnTo>
                      <a:pt x="567" y="80"/>
                    </a:lnTo>
                    <a:lnTo>
                      <a:pt x="563" y="90"/>
                    </a:lnTo>
                    <a:lnTo>
                      <a:pt x="559" y="103"/>
                    </a:lnTo>
                    <a:lnTo>
                      <a:pt x="558" y="116"/>
                    </a:lnTo>
                    <a:lnTo>
                      <a:pt x="559" y="128"/>
                    </a:lnTo>
                    <a:lnTo>
                      <a:pt x="563" y="139"/>
                    </a:lnTo>
                    <a:lnTo>
                      <a:pt x="565" y="145"/>
                    </a:lnTo>
                    <a:lnTo>
                      <a:pt x="567" y="151"/>
                    </a:lnTo>
                    <a:lnTo>
                      <a:pt x="570" y="155"/>
                    </a:lnTo>
                    <a:lnTo>
                      <a:pt x="574" y="158"/>
                    </a:lnTo>
                    <a:lnTo>
                      <a:pt x="577" y="163"/>
                    </a:lnTo>
                    <a:lnTo>
                      <a:pt x="581" y="165"/>
                    </a:lnTo>
                    <a:lnTo>
                      <a:pt x="586" y="168"/>
                    </a:lnTo>
                    <a:lnTo>
                      <a:pt x="591" y="171"/>
                    </a:lnTo>
                    <a:lnTo>
                      <a:pt x="596" y="173"/>
                    </a:lnTo>
                    <a:lnTo>
                      <a:pt x="602" y="174"/>
                    </a:lnTo>
                    <a:lnTo>
                      <a:pt x="608" y="175"/>
                    </a:lnTo>
                    <a:lnTo>
                      <a:pt x="615" y="175"/>
                    </a:lnTo>
                    <a:lnTo>
                      <a:pt x="628" y="174"/>
                    </a:lnTo>
                    <a:lnTo>
                      <a:pt x="637" y="173"/>
                    </a:lnTo>
                    <a:lnTo>
                      <a:pt x="646" y="171"/>
                    </a:lnTo>
                    <a:lnTo>
                      <a:pt x="652" y="167"/>
                    </a:lnTo>
                    <a:lnTo>
                      <a:pt x="649" y="153"/>
                    </a:lnTo>
                    <a:lnTo>
                      <a:pt x="643" y="155"/>
                    </a:lnTo>
                    <a:lnTo>
                      <a:pt x="636" y="156"/>
                    </a:lnTo>
                    <a:lnTo>
                      <a:pt x="628" y="158"/>
                    </a:lnTo>
                    <a:lnTo>
                      <a:pt x="618" y="158"/>
                    </a:lnTo>
                    <a:lnTo>
                      <a:pt x="610" y="158"/>
                    </a:lnTo>
                    <a:lnTo>
                      <a:pt x="603" y="156"/>
                    </a:lnTo>
                    <a:lnTo>
                      <a:pt x="596" y="153"/>
                    </a:lnTo>
                    <a:lnTo>
                      <a:pt x="591" y="148"/>
                    </a:lnTo>
                    <a:lnTo>
                      <a:pt x="585" y="143"/>
                    </a:lnTo>
                    <a:lnTo>
                      <a:pt x="582" y="136"/>
                    </a:lnTo>
                    <a:lnTo>
                      <a:pt x="579" y="127"/>
                    </a:lnTo>
                    <a:lnTo>
                      <a:pt x="578" y="117"/>
                    </a:lnTo>
                    <a:lnTo>
                      <a:pt x="659" y="117"/>
                    </a:lnTo>
                    <a:close/>
                    <a:moveTo>
                      <a:pt x="579" y="103"/>
                    </a:moveTo>
                    <a:lnTo>
                      <a:pt x="580" y="96"/>
                    </a:lnTo>
                    <a:lnTo>
                      <a:pt x="581" y="90"/>
                    </a:lnTo>
                    <a:lnTo>
                      <a:pt x="584" y="85"/>
                    </a:lnTo>
                    <a:lnTo>
                      <a:pt x="588" y="79"/>
                    </a:lnTo>
                    <a:lnTo>
                      <a:pt x="592" y="75"/>
                    </a:lnTo>
                    <a:lnTo>
                      <a:pt x="597" y="70"/>
                    </a:lnTo>
                    <a:lnTo>
                      <a:pt x="603" y="68"/>
                    </a:lnTo>
                    <a:lnTo>
                      <a:pt x="610" y="67"/>
                    </a:lnTo>
                    <a:lnTo>
                      <a:pt x="618" y="68"/>
                    </a:lnTo>
                    <a:lnTo>
                      <a:pt x="624" y="71"/>
                    </a:lnTo>
                    <a:lnTo>
                      <a:pt x="630" y="75"/>
                    </a:lnTo>
                    <a:lnTo>
                      <a:pt x="634" y="79"/>
                    </a:lnTo>
                    <a:lnTo>
                      <a:pt x="636" y="85"/>
                    </a:lnTo>
                    <a:lnTo>
                      <a:pt x="638" y="92"/>
                    </a:lnTo>
                    <a:lnTo>
                      <a:pt x="639" y="97"/>
                    </a:lnTo>
                    <a:lnTo>
                      <a:pt x="639" y="103"/>
                    </a:lnTo>
                    <a:lnTo>
                      <a:pt x="579" y="103"/>
                    </a:lnTo>
                    <a:close/>
                    <a:moveTo>
                      <a:pt x="763" y="152"/>
                    </a:moveTo>
                    <a:lnTo>
                      <a:pt x="758" y="154"/>
                    </a:lnTo>
                    <a:lnTo>
                      <a:pt x="752" y="156"/>
                    </a:lnTo>
                    <a:lnTo>
                      <a:pt x="745" y="157"/>
                    </a:lnTo>
                    <a:lnTo>
                      <a:pt x="738" y="158"/>
                    </a:lnTo>
                    <a:lnTo>
                      <a:pt x="729" y="157"/>
                    </a:lnTo>
                    <a:lnTo>
                      <a:pt x="721" y="155"/>
                    </a:lnTo>
                    <a:lnTo>
                      <a:pt x="715" y="152"/>
                    </a:lnTo>
                    <a:lnTo>
                      <a:pt x="709" y="146"/>
                    </a:lnTo>
                    <a:lnTo>
                      <a:pt x="704" y="139"/>
                    </a:lnTo>
                    <a:lnTo>
                      <a:pt x="701" y="133"/>
                    </a:lnTo>
                    <a:lnTo>
                      <a:pt x="699" y="124"/>
                    </a:lnTo>
                    <a:lnTo>
                      <a:pt x="698" y="114"/>
                    </a:lnTo>
                    <a:lnTo>
                      <a:pt x="699" y="105"/>
                    </a:lnTo>
                    <a:lnTo>
                      <a:pt x="700" y="97"/>
                    </a:lnTo>
                    <a:lnTo>
                      <a:pt x="703" y="89"/>
                    </a:lnTo>
                    <a:lnTo>
                      <a:pt x="707" y="83"/>
                    </a:lnTo>
                    <a:lnTo>
                      <a:pt x="714" y="77"/>
                    </a:lnTo>
                    <a:lnTo>
                      <a:pt x="720" y="73"/>
                    </a:lnTo>
                    <a:lnTo>
                      <a:pt x="729" y="70"/>
                    </a:lnTo>
                    <a:lnTo>
                      <a:pt x="738" y="69"/>
                    </a:lnTo>
                    <a:lnTo>
                      <a:pt x="745" y="70"/>
                    </a:lnTo>
                    <a:lnTo>
                      <a:pt x="753" y="71"/>
                    </a:lnTo>
                    <a:lnTo>
                      <a:pt x="758" y="73"/>
                    </a:lnTo>
                    <a:lnTo>
                      <a:pt x="763" y="75"/>
                    </a:lnTo>
                    <a:lnTo>
                      <a:pt x="767" y="58"/>
                    </a:lnTo>
                    <a:lnTo>
                      <a:pt x="761" y="56"/>
                    </a:lnTo>
                    <a:lnTo>
                      <a:pt x="755" y="55"/>
                    </a:lnTo>
                    <a:lnTo>
                      <a:pt x="746" y="53"/>
                    </a:lnTo>
                    <a:lnTo>
                      <a:pt x="738" y="53"/>
                    </a:lnTo>
                    <a:lnTo>
                      <a:pt x="731" y="53"/>
                    </a:lnTo>
                    <a:lnTo>
                      <a:pt x="725" y="54"/>
                    </a:lnTo>
                    <a:lnTo>
                      <a:pt x="718" y="55"/>
                    </a:lnTo>
                    <a:lnTo>
                      <a:pt x="713" y="57"/>
                    </a:lnTo>
                    <a:lnTo>
                      <a:pt x="707" y="59"/>
                    </a:lnTo>
                    <a:lnTo>
                      <a:pt x="702" y="63"/>
                    </a:lnTo>
                    <a:lnTo>
                      <a:pt x="698" y="66"/>
                    </a:lnTo>
                    <a:lnTo>
                      <a:pt x="693" y="70"/>
                    </a:lnTo>
                    <a:lnTo>
                      <a:pt x="689" y="75"/>
                    </a:lnTo>
                    <a:lnTo>
                      <a:pt x="686" y="79"/>
                    </a:lnTo>
                    <a:lnTo>
                      <a:pt x="684" y="85"/>
                    </a:lnTo>
                    <a:lnTo>
                      <a:pt x="682" y="90"/>
                    </a:lnTo>
                    <a:lnTo>
                      <a:pt x="679" y="96"/>
                    </a:lnTo>
                    <a:lnTo>
                      <a:pt x="678" y="102"/>
                    </a:lnTo>
                    <a:lnTo>
                      <a:pt x="677" y="108"/>
                    </a:lnTo>
                    <a:lnTo>
                      <a:pt x="676" y="115"/>
                    </a:lnTo>
                    <a:lnTo>
                      <a:pt x="677" y="128"/>
                    </a:lnTo>
                    <a:lnTo>
                      <a:pt x="680" y="139"/>
                    </a:lnTo>
                    <a:lnTo>
                      <a:pt x="683" y="145"/>
                    </a:lnTo>
                    <a:lnTo>
                      <a:pt x="686" y="149"/>
                    </a:lnTo>
                    <a:lnTo>
                      <a:pt x="689" y="154"/>
                    </a:lnTo>
                    <a:lnTo>
                      <a:pt x="692" y="158"/>
                    </a:lnTo>
                    <a:lnTo>
                      <a:pt x="696" y="162"/>
                    </a:lnTo>
                    <a:lnTo>
                      <a:pt x="700" y="165"/>
                    </a:lnTo>
                    <a:lnTo>
                      <a:pt x="705" y="168"/>
                    </a:lnTo>
                    <a:lnTo>
                      <a:pt x="710" y="171"/>
                    </a:lnTo>
                    <a:lnTo>
                      <a:pt x="715" y="173"/>
                    </a:lnTo>
                    <a:lnTo>
                      <a:pt x="721" y="174"/>
                    </a:lnTo>
                    <a:lnTo>
                      <a:pt x="727" y="175"/>
                    </a:lnTo>
                    <a:lnTo>
                      <a:pt x="733" y="175"/>
                    </a:lnTo>
                    <a:lnTo>
                      <a:pt x="744" y="174"/>
                    </a:lnTo>
                    <a:lnTo>
                      <a:pt x="754" y="173"/>
                    </a:lnTo>
                    <a:lnTo>
                      <a:pt x="761" y="171"/>
                    </a:lnTo>
                    <a:lnTo>
                      <a:pt x="766" y="168"/>
                    </a:lnTo>
                    <a:lnTo>
                      <a:pt x="763" y="152"/>
                    </a:lnTo>
                    <a:close/>
                    <a:moveTo>
                      <a:pt x="881" y="117"/>
                    </a:moveTo>
                    <a:lnTo>
                      <a:pt x="881" y="114"/>
                    </a:lnTo>
                    <a:lnTo>
                      <a:pt x="881" y="107"/>
                    </a:lnTo>
                    <a:lnTo>
                      <a:pt x="881" y="99"/>
                    </a:lnTo>
                    <a:lnTo>
                      <a:pt x="879" y="89"/>
                    </a:lnTo>
                    <a:lnTo>
                      <a:pt x="876" y="80"/>
                    </a:lnTo>
                    <a:lnTo>
                      <a:pt x="872" y="71"/>
                    </a:lnTo>
                    <a:lnTo>
                      <a:pt x="869" y="68"/>
                    </a:lnTo>
                    <a:lnTo>
                      <a:pt x="865" y="64"/>
                    </a:lnTo>
                    <a:lnTo>
                      <a:pt x="862" y="60"/>
                    </a:lnTo>
                    <a:lnTo>
                      <a:pt x="858" y="58"/>
                    </a:lnTo>
                    <a:lnTo>
                      <a:pt x="852" y="56"/>
                    </a:lnTo>
                    <a:lnTo>
                      <a:pt x="847" y="54"/>
                    </a:lnTo>
                    <a:lnTo>
                      <a:pt x="841" y="53"/>
                    </a:lnTo>
                    <a:lnTo>
                      <a:pt x="835" y="53"/>
                    </a:lnTo>
                    <a:lnTo>
                      <a:pt x="828" y="53"/>
                    </a:lnTo>
                    <a:lnTo>
                      <a:pt x="823" y="54"/>
                    </a:lnTo>
                    <a:lnTo>
                      <a:pt x="818" y="55"/>
                    </a:lnTo>
                    <a:lnTo>
                      <a:pt x="812" y="57"/>
                    </a:lnTo>
                    <a:lnTo>
                      <a:pt x="807" y="59"/>
                    </a:lnTo>
                    <a:lnTo>
                      <a:pt x="802" y="63"/>
                    </a:lnTo>
                    <a:lnTo>
                      <a:pt x="799" y="67"/>
                    </a:lnTo>
                    <a:lnTo>
                      <a:pt x="795" y="70"/>
                    </a:lnTo>
                    <a:lnTo>
                      <a:pt x="790" y="80"/>
                    </a:lnTo>
                    <a:lnTo>
                      <a:pt x="784" y="90"/>
                    </a:lnTo>
                    <a:lnTo>
                      <a:pt x="782" y="103"/>
                    </a:lnTo>
                    <a:lnTo>
                      <a:pt x="781" y="116"/>
                    </a:lnTo>
                    <a:lnTo>
                      <a:pt x="782" y="128"/>
                    </a:lnTo>
                    <a:lnTo>
                      <a:pt x="785" y="139"/>
                    </a:lnTo>
                    <a:lnTo>
                      <a:pt x="786" y="145"/>
                    </a:lnTo>
                    <a:lnTo>
                      <a:pt x="790" y="151"/>
                    </a:lnTo>
                    <a:lnTo>
                      <a:pt x="793" y="155"/>
                    </a:lnTo>
                    <a:lnTo>
                      <a:pt x="796" y="158"/>
                    </a:lnTo>
                    <a:lnTo>
                      <a:pt x="799" y="163"/>
                    </a:lnTo>
                    <a:lnTo>
                      <a:pt x="804" y="165"/>
                    </a:lnTo>
                    <a:lnTo>
                      <a:pt x="808" y="168"/>
                    </a:lnTo>
                    <a:lnTo>
                      <a:pt x="813" y="171"/>
                    </a:lnTo>
                    <a:lnTo>
                      <a:pt x="819" y="173"/>
                    </a:lnTo>
                    <a:lnTo>
                      <a:pt x="824" y="174"/>
                    </a:lnTo>
                    <a:lnTo>
                      <a:pt x="831" y="175"/>
                    </a:lnTo>
                    <a:lnTo>
                      <a:pt x="837" y="175"/>
                    </a:lnTo>
                    <a:lnTo>
                      <a:pt x="850" y="174"/>
                    </a:lnTo>
                    <a:lnTo>
                      <a:pt x="860" y="173"/>
                    </a:lnTo>
                    <a:lnTo>
                      <a:pt x="868" y="171"/>
                    </a:lnTo>
                    <a:lnTo>
                      <a:pt x="875" y="167"/>
                    </a:lnTo>
                    <a:lnTo>
                      <a:pt x="872" y="153"/>
                    </a:lnTo>
                    <a:lnTo>
                      <a:pt x="865" y="155"/>
                    </a:lnTo>
                    <a:lnTo>
                      <a:pt x="859" y="156"/>
                    </a:lnTo>
                    <a:lnTo>
                      <a:pt x="850" y="158"/>
                    </a:lnTo>
                    <a:lnTo>
                      <a:pt x="840" y="158"/>
                    </a:lnTo>
                    <a:lnTo>
                      <a:pt x="832" y="158"/>
                    </a:lnTo>
                    <a:lnTo>
                      <a:pt x="825" y="156"/>
                    </a:lnTo>
                    <a:lnTo>
                      <a:pt x="819" y="153"/>
                    </a:lnTo>
                    <a:lnTo>
                      <a:pt x="812" y="148"/>
                    </a:lnTo>
                    <a:lnTo>
                      <a:pt x="808" y="143"/>
                    </a:lnTo>
                    <a:lnTo>
                      <a:pt x="804" y="136"/>
                    </a:lnTo>
                    <a:lnTo>
                      <a:pt x="801" y="127"/>
                    </a:lnTo>
                    <a:lnTo>
                      <a:pt x="800" y="117"/>
                    </a:lnTo>
                    <a:lnTo>
                      <a:pt x="881" y="117"/>
                    </a:lnTo>
                    <a:close/>
                    <a:moveTo>
                      <a:pt x="801" y="103"/>
                    </a:moveTo>
                    <a:lnTo>
                      <a:pt x="801" y="96"/>
                    </a:lnTo>
                    <a:lnTo>
                      <a:pt x="804" y="90"/>
                    </a:lnTo>
                    <a:lnTo>
                      <a:pt x="806" y="85"/>
                    </a:lnTo>
                    <a:lnTo>
                      <a:pt x="810" y="79"/>
                    </a:lnTo>
                    <a:lnTo>
                      <a:pt x="814" y="75"/>
                    </a:lnTo>
                    <a:lnTo>
                      <a:pt x="819" y="70"/>
                    </a:lnTo>
                    <a:lnTo>
                      <a:pt x="825" y="68"/>
                    </a:lnTo>
                    <a:lnTo>
                      <a:pt x="833" y="67"/>
                    </a:lnTo>
                    <a:lnTo>
                      <a:pt x="840" y="68"/>
                    </a:lnTo>
                    <a:lnTo>
                      <a:pt x="847" y="71"/>
                    </a:lnTo>
                    <a:lnTo>
                      <a:pt x="852" y="75"/>
                    </a:lnTo>
                    <a:lnTo>
                      <a:pt x="856" y="79"/>
                    </a:lnTo>
                    <a:lnTo>
                      <a:pt x="859" y="85"/>
                    </a:lnTo>
                    <a:lnTo>
                      <a:pt x="861" y="92"/>
                    </a:lnTo>
                    <a:lnTo>
                      <a:pt x="861" y="97"/>
                    </a:lnTo>
                    <a:lnTo>
                      <a:pt x="862" y="103"/>
                    </a:lnTo>
                    <a:lnTo>
                      <a:pt x="801" y="103"/>
                    </a:lnTo>
                    <a:close/>
                    <a:moveTo>
                      <a:pt x="907" y="173"/>
                    </a:moveTo>
                    <a:lnTo>
                      <a:pt x="928" y="173"/>
                    </a:lnTo>
                    <a:lnTo>
                      <a:pt x="928" y="109"/>
                    </a:lnTo>
                    <a:lnTo>
                      <a:pt x="928" y="105"/>
                    </a:lnTo>
                    <a:lnTo>
                      <a:pt x="929" y="99"/>
                    </a:lnTo>
                    <a:lnTo>
                      <a:pt x="930" y="94"/>
                    </a:lnTo>
                    <a:lnTo>
                      <a:pt x="932" y="89"/>
                    </a:lnTo>
                    <a:lnTo>
                      <a:pt x="935" y="84"/>
                    </a:lnTo>
                    <a:lnTo>
                      <a:pt x="939" y="80"/>
                    </a:lnTo>
                    <a:lnTo>
                      <a:pt x="942" y="77"/>
                    </a:lnTo>
                    <a:lnTo>
                      <a:pt x="946" y="75"/>
                    </a:lnTo>
                    <a:lnTo>
                      <a:pt x="952" y="73"/>
                    </a:lnTo>
                    <a:lnTo>
                      <a:pt x="957" y="73"/>
                    </a:lnTo>
                    <a:lnTo>
                      <a:pt x="960" y="73"/>
                    </a:lnTo>
                    <a:lnTo>
                      <a:pt x="963" y="73"/>
                    </a:lnTo>
                    <a:lnTo>
                      <a:pt x="963" y="53"/>
                    </a:lnTo>
                    <a:lnTo>
                      <a:pt x="961" y="53"/>
                    </a:lnTo>
                    <a:lnTo>
                      <a:pt x="958" y="53"/>
                    </a:lnTo>
                    <a:lnTo>
                      <a:pt x="953" y="53"/>
                    </a:lnTo>
                    <a:lnTo>
                      <a:pt x="947" y="54"/>
                    </a:lnTo>
                    <a:lnTo>
                      <a:pt x="943" y="56"/>
                    </a:lnTo>
                    <a:lnTo>
                      <a:pt x="939" y="59"/>
                    </a:lnTo>
                    <a:lnTo>
                      <a:pt x="934" y="63"/>
                    </a:lnTo>
                    <a:lnTo>
                      <a:pt x="931" y="67"/>
                    </a:lnTo>
                    <a:lnTo>
                      <a:pt x="929" y="73"/>
                    </a:lnTo>
                    <a:lnTo>
                      <a:pt x="926" y="78"/>
                    </a:lnTo>
                    <a:lnTo>
                      <a:pt x="926" y="78"/>
                    </a:lnTo>
                    <a:lnTo>
                      <a:pt x="925" y="55"/>
                    </a:lnTo>
                    <a:lnTo>
                      <a:pt x="906" y="55"/>
                    </a:lnTo>
                    <a:lnTo>
                      <a:pt x="907" y="64"/>
                    </a:lnTo>
                    <a:lnTo>
                      <a:pt x="907" y="73"/>
                    </a:lnTo>
                    <a:lnTo>
                      <a:pt x="907" y="81"/>
                    </a:lnTo>
                    <a:lnTo>
                      <a:pt x="907" y="92"/>
                    </a:lnTo>
                    <a:lnTo>
                      <a:pt x="907" y="173"/>
                    </a:lnTo>
                    <a:close/>
                    <a:moveTo>
                      <a:pt x="1117" y="173"/>
                    </a:moveTo>
                    <a:lnTo>
                      <a:pt x="1115" y="159"/>
                    </a:lnTo>
                    <a:lnTo>
                      <a:pt x="1115" y="144"/>
                    </a:lnTo>
                    <a:lnTo>
                      <a:pt x="1115" y="100"/>
                    </a:lnTo>
                    <a:lnTo>
                      <a:pt x="1114" y="92"/>
                    </a:lnTo>
                    <a:lnTo>
                      <a:pt x="1112" y="83"/>
                    </a:lnTo>
                    <a:lnTo>
                      <a:pt x="1110" y="75"/>
                    </a:lnTo>
                    <a:lnTo>
                      <a:pt x="1106" y="67"/>
                    </a:lnTo>
                    <a:lnTo>
                      <a:pt x="1103" y="64"/>
                    </a:lnTo>
                    <a:lnTo>
                      <a:pt x="1101" y="61"/>
                    </a:lnTo>
                    <a:lnTo>
                      <a:pt x="1096" y="58"/>
                    </a:lnTo>
                    <a:lnTo>
                      <a:pt x="1093" y="56"/>
                    </a:lnTo>
                    <a:lnTo>
                      <a:pt x="1088" y="55"/>
                    </a:lnTo>
                    <a:lnTo>
                      <a:pt x="1083" y="54"/>
                    </a:lnTo>
                    <a:lnTo>
                      <a:pt x="1077" y="53"/>
                    </a:lnTo>
                    <a:lnTo>
                      <a:pt x="1071" y="53"/>
                    </a:lnTo>
                    <a:lnTo>
                      <a:pt x="1061" y="53"/>
                    </a:lnTo>
                    <a:lnTo>
                      <a:pt x="1051" y="55"/>
                    </a:lnTo>
                    <a:lnTo>
                      <a:pt x="1041" y="58"/>
                    </a:lnTo>
                    <a:lnTo>
                      <a:pt x="1034" y="63"/>
                    </a:lnTo>
                    <a:lnTo>
                      <a:pt x="1038" y="77"/>
                    </a:lnTo>
                    <a:lnTo>
                      <a:pt x="1044" y="73"/>
                    </a:lnTo>
                    <a:lnTo>
                      <a:pt x="1052" y="70"/>
                    </a:lnTo>
                    <a:lnTo>
                      <a:pt x="1060" y="68"/>
                    </a:lnTo>
                    <a:lnTo>
                      <a:pt x="1068" y="68"/>
                    </a:lnTo>
                    <a:lnTo>
                      <a:pt x="1076" y="69"/>
                    </a:lnTo>
                    <a:lnTo>
                      <a:pt x="1082" y="70"/>
                    </a:lnTo>
                    <a:lnTo>
                      <a:pt x="1087" y="74"/>
                    </a:lnTo>
                    <a:lnTo>
                      <a:pt x="1090" y="78"/>
                    </a:lnTo>
                    <a:lnTo>
                      <a:pt x="1092" y="83"/>
                    </a:lnTo>
                    <a:lnTo>
                      <a:pt x="1093" y="87"/>
                    </a:lnTo>
                    <a:lnTo>
                      <a:pt x="1094" y="92"/>
                    </a:lnTo>
                    <a:lnTo>
                      <a:pt x="1094" y="95"/>
                    </a:lnTo>
                    <a:lnTo>
                      <a:pt x="1094" y="98"/>
                    </a:lnTo>
                    <a:lnTo>
                      <a:pt x="1078" y="98"/>
                    </a:lnTo>
                    <a:lnTo>
                      <a:pt x="1065" y="100"/>
                    </a:lnTo>
                    <a:lnTo>
                      <a:pt x="1053" y="104"/>
                    </a:lnTo>
                    <a:lnTo>
                      <a:pt x="1043" y="108"/>
                    </a:lnTo>
                    <a:lnTo>
                      <a:pt x="1039" y="112"/>
                    </a:lnTo>
                    <a:lnTo>
                      <a:pt x="1036" y="115"/>
                    </a:lnTo>
                    <a:lnTo>
                      <a:pt x="1033" y="118"/>
                    </a:lnTo>
                    <a:lnTo>
                      <a:pt x="1030" y="123"/>
                    </a:lnTo>
                    <a:lnTo>
                      <a:pt x="1028" y="127"/>
                    </a:lnTo>
                    <a:lnTo>
                      <a:pt x="1026" y="132"/>
                    </a:lnTo>
                    <a:lnTo>
                      <a:pt x="1026" y="136"/>
                    </a:lnTo>
                    <a:lnTo>
                      <a:pt x="1025" y="142"/>
                    </a:lnTo>
                    <a:lnTo>
                      <a:pt x="1026" y="147"/>
                    </a:lnTo>
                    <a:lnTo>
                      <a:pt x="1027" y="154"/>
                    </a:lnTo>
                    <a:lnTo>
                      <a:pt x="1030" y="159"/>
                    </a:lnTo>
                    <a:lnTo>
                      <a:pt x="1034" y="165"/>
                    </a:lnTo>
                    <a:lnTo>
                      <a:pt x="1039" y="169"/>
                    </a:lnTo>
                    <a:lnTo>
                      <a:pt x="1045" y="173"/>
                    </a:lnTo>
                    <a:lnTo>
                      <a:pt x="1052" y="174"/>
                    </a:lnTo>
                    <a:lnTo>
                      <a:pt x="1061" y="175"/>
                    </a:lnTo>
                    <a:lnTo>
                      <a:pt x="1066" y="175"/>
                    </a:lnTo>
                    <a:lnTo>
                      <a:pt x="1071" y="174"/>
                    </a:lnTo>
                    <a:lnTo>
                      <a:pt x="1077" y="172"/>
                    </a:lnTo>
                    <a:lnTo>
                      <a:pt x="1081" y="169"/>
                    </a:lnTo>
                    <a:lnTo>
                      <a:pt x="1090" y="164"/>
                    </a:lnTo>
                    <a:lnTo>
                      <a:pt x="1095" y="157"/>
                    </a:lnTo>
                    <a:lnTo>
                      <a:pt x="1096" y="157"/>
                    </a:lnTo>
                    <a:lnTo>
                      <a:pt x="1097" y="173"/>
                    </a:lnTo>
                    <a:lnTo>
                      <a:pt x="1117" y="173"/>
                    </a:lnTo>
                    <a:close/>
                    <a:moveTo>
                      <a:pt x="1094" y="133"/>
                    </a:moveTo>
                    <a:lnTo>
                      <a:pt x="1094" y="136"/>
                    </a:lnTo>
                    <a:lnTo>
                      <a:pt x="1093" y="139"/>
                    </a:lnTo>
                    <a:lnTo>
                      <a:pt x="1092" y="144"/>
                    </a:lnTo>
                    <a:lnTo>
                      <a:pt x="1090" y="147"/>
                    </a:lnTo>
                    <a:lnTo>
                      <a:pt x="1087" y="151"/>
                    </a:lnTo>
                    <a:lnTo>
                      <a:pt x="1083" y="153"/>
                    </a:lnTo>
                    <a:lnTo>
                      <a:pt x="1080" y="156"/>
                    </a:lnTo>
                    <a:lnTo>
                      <a:pt x="1076" y="157"/>
                    </a:lnTo>
                    <a:lnTo>
                      <a:pt x="1071" y="159"/>
                    </a:lnTo>
                    <a:lnTo>
                      <a:pt x="1066" y="159"/>
                    </a:lnTo>
                    <a:lnTo>
                      <a:pt x="1062" y="159"/>
                    </a:lnTo>
                    <a:lnTo>
                      <a:pt x="1058" y="158"/>
                    </a:lnTo>
                    <a:lnTo>
                      <a:pt x="1055" y="156"/>
                    </a:lnTo>
                    <a:lnTo>
                      <a:pt x="1052" y="154"/>
                    </a:lnTo>
                    <a:lnTo>
                      <a:pt x="1050" y="152"/>
                    </a:lnTo>
                    <a:lnTo>
                      <a:pt x="1048" y="148"/>
                    </a:lnTo>
                    <a:lnTo>
                      <a:pt x="1047" y="144"/>
                    </a:lnTo>
                    <a:lnTo>
                      <a:pt x="1047" y="139"/>
                    </a:lnTo>
                    <a:lnTo>
                      <a:pt x="1047" y="135"/>
                    </a:lnTo>
                    <a:lnTo>
                      <a:pt x="1048" y="132"/>
                    </a:lnTo>
                    <a:lnTo>
                      <a:pt x="1049" y="128"/>
                    </a:lnTo>
                    <a:lnTo>
                      <a:pt x="1051" y="125"/>
                    </a:lnTo>
                    <a:lnTo>
                      <a:pt x="1055" y="120"/>
                    </a:lnTo>
                    <a:lnTo>
                      <a:pt x="1062" y="117"/>
                    </a:lnTo>
                    <a:lnTo>
                      <a:pt x="1069" y="115"/>
                    </a:lnTo>
                    <a:lnTo>
                      <a:pt x="1077" y="113"/>
                    </a:lnTo>
                    <a:lnTo>
                      <a:pt x="1085" y="113"/>
                    </a:lnTo>
                    <a:lnTo>
                      <a:pt x="1094" y="113"/>
                    </a:lnTo>
                    <a:lnTo>
                      <a:pt x="1094" y="133"/>
                    </a:lnTo>
                    <a:close/>
                    <a:moveTo>
                      <a:pt x="1218" y="173"/>
                    </a:moveTo>
                    <a:lnTo>
                      <a:pt x="1218" y="55"/>
                    </a:lnTo>
                    <a:lnTo>
                      <a:pt x="1198" y="55"/>
                    </a:lnTo>
                    <a:lnTo>
                      <a:pt x="1198" y="173"/>
                    </a:lnTo>
                    <a:lnTo>
                      <a:pt x="1218" y="173"/>
                    </a:lnTo>
                    <a:close/>
                    <a:moveTo>
                      <a:pt x="1209" y="8"/>
                    </a:moveTo>
                    <a:lnTo>
                      <a:pt x="1203" y="9"/>
                    </a:lnTo>
                    <a:lnTo>
                      <a:pt x="1199" y="12"/>
                    </a:lnTo>
                    <a:lnTo>
                      <a:pt x="1197" y="17"/>
                    </a:lnTo>
                    <a:lnTo>
                      <a:pt x="1196" y="21"/>
                    </a:lnTo>
                    <a:lnTo>
                      <a:pt x="1197" y="27"/>
                    </a:lnTo>
                    <a:lnTo>
                      <a:pt x="1199" y="31"/>
                    </a:lnTo>
                    <a:lnTo>
                      <a:pt x="1203" y="34"/>
                    </a:lnTo>
                    <a:lnTo>
                      <a:pt x="1207" y="35"/>
                    </a:lnTo>
                    <a:lnTo>
                      <a:pt x="1213" y="34"/>
                    </a:lnTo>
                    <a:lnTo>
                      <a:pt x="1217" y="31"/>
                    </a:lnTo>
                    <a:lnTo>
                      <a:pt x="1220" y="27"/>
                    </a:lnTo>
                    <a:lnTo>
                      <a:pt x="1222" y="21"/>
                    </a:lnTo>
                    <a:lnTo>
                      <a:pt x="1220" y="17"/>
                    </a:lnTo>
                    <a:lnTo>
                      <a:pt x="1217" y="12"/>
                    </a:lnTo>
                    <a:lnTo>
                      <a:pt x="1214" y="9"/>
                    </a:lnTo>
                    <a:lnTo>
                      <a:pt x="1209" y="8"/>
                    </a:lnTo>
                    <a:close/>
                    <a:moveTo>
                      <a:pt x="1253" y="173"/>
                    </a:moveTo>
                    <a:lnTo>
                      <a:pt x="1273" y="173"/>
                    </a:lnTo>
                    <a:lnTo>
                      <a:pt x="1273" y="102"/>
                    </a:lnTo>
                    <a:lnTo>
                      <a:pt x="1273" y="96"/>
                    </a:lnTo>
                    <a:lnTo>
                      <a:pt x="1276" y="92"/>
                    </a:lnTo>
                    <a:lnTo>
                      <a:pt x="1277" y="87"/>
                    </a:lnTo>
                    <a:lnTo>
                      <a:pt x="1279" y="84"/>
                    </a:lnTo>
                    <a:lnTo>
                      <a:pt x="1281" y="79"/>
                    </a:lnTo>
                    <a:lnTo>
                      <a:pt x="1284" y="76"/>
                    </a:lnTo>
                    <a:lnTo>
                      <a:pt x="1287" y="74"/>
                    </a:lnTo>
                    <a:lnTo>
                      <a:pt x="1292" y="71"/>
                    </a:lnTo>
                    <a:lnTo>
                      <a:pt x="1296" y="70"/>
                    </a:lnTo>
                    <a:lnTo>
                      <a:pt x="1300" y="69"/>
                    </a:lnTo>
                    <a:lnTo>
                      <a:pt x="1306" y="70"/>
                    </a:lnTo>
                    <a:lnTo>
                      <a:pt x="1311" y="73"/>
                    </a:lnTo>
                    <a:lnTo>
                      <a:pt x="1315" y="75"/>
                    </a:lnTo>
                    <a:lnTo>
                      <a:pt x="1319" y="79"/>
                    </a:lnTo>
                    <a:lnTo>
                      <a:pt x="1321" y="84"/>
                    </a:lnTo>
                    <a:lnTo>
                      <a:pt x="1323" y="89"/>
                    </a:lnTo>
                    <a:lnTo>
                      <a:pt x="1324" y="95"/>
                    </a:lnTo>
                    <a:lnTo>
                      <a:pt x="1324" y="102"/>
                    </a:lnTo>
                    <a:lnTo>
                      <a:pt x="1324" y="173"/>
                    </a:lnTo>
                    <a:lnTo>
                      <a:pt x="1345" y="173"/>
                    </a:lnTo>
                    <a:lnTo>
                      <a:pt x="1345" y="99"/>
                    </a:lnTo>
                    <a:lnTo>
                      <a:pt x="1346" y="94"/>
                    </a:lnTo>
                    <a:lnTo>
                      <a:pt x="1347" y="89"/>
                    </a:lnTo>
                    <a:lnTo>
                      <a:pt x="1348" y="85"/>
                    </a:lnTo>
                    <a:lnTo>
                      <a:pt x="1350" y="81"/>
                    </a:lnTo>
                    <a:lnTo>
                      <a:pt x="1352" y="78"/>
                    </a:lnTo>
                    <a:lnTo>
                      <a:pt x="1355" y="76"/>
                    </a:lnTo>
                    <a:lnTo>
                      <a:pt x="1359" y="73"/>
                    </a:lnTo>
                    <a:lnTo>
                      <a:pt x="1363" y="71"/>
                    </a:lnTo>
                    <a:lnTo>
                      <a:pt x="1366" y="70"/>
                    </a:lnTo>
                    <a:lnTo>
                      <a:pt x="1371" y="69"/>
                    </a:lnTo>
                    <a:lnTo>
                      <a:pt x="1377" y="70"/>
                    </a:lnTo>
                    <a:lnTo>
                      <a:pt x="1382" y="73"/>
                    </a:lnTo>
                    <a:lnTo>
                      <a:pt x="1386" y="75"/>
                    </a:lnTo>
                    <a:lnTo>
                      <a:pt x="1390" y="79"/>
                    </a:lnTo>
                    <a:lnTo>
                      <a:pt x="1392" y="85"/>
                    </a:lnTo>
                    <a:lnTo>
                      <a:pt x="1394" y="90"/>
                    </a:lnTo>
                    <a:lnTo>
                      <a:pt x="1395" y="98"/>
                    </a:lnTo>
                    <a:lnTo>
                      <a:pt x="1395" y="106"/>
                    </a:lnTo>
                    <a:lnTo>
                      <a:pt x="1395" y="173"/>
                    </a:lnTo>
                    <a:lnTo>
                      <a:pt x="1416" y="173"/>
                    </a:lnTo>
                    <a:lnTo>
                      <a:pt x="1416" y="104"/>
                    </a:lnTo>
                    <a:lnTo>
                      <a:pt x="1415" y="89"/>
                    </a:lnTo>
                    <a:lnTo>
                      <a:pt x="1413" y="78"/>
                    </a:lnTo>
                    <a:lnTo>
                      <a:pt x="1408" y="69"/>
                    </a:lnTo>
                    <a:lnTo>
                      <a:pt x="1403" y="63"/>
                    </a:lnTo>
                    <a:lnTo>
                      <a:pt x="1398" y="58"/>
                    </a:lnTo>
                    <a:lnTo>
                      <a:pt x="1391" y="55"/>
                    </a:lnTo>
                    <a:lnTo>
                      <a:pt x="1385" y="53"/>
                    </a:lnTo>
                    <a:lnTo>
                      <a:pt x="1378" y="53"/>
                    </a:lnTo>
                    <a:lnTo>
                      <a:pt x="1371" y="53"/>
                    </a:lnTo>
                    <a:lnTo>
                      <a:pt x="1364" y="55"/>
                    </a:lnTo>
                    <a:lnTo>
                      <a:pt x="1359" y="57"/>
                    </a:lnTo>
                    <a:lnTo>
                      <a:pt x="1353" y="60"/>
                    </a:lnTo>
                    <a:lnTo>
                      <a:pt x="1347" y="67"/>
                    </a:lnTo>
                    <a:lnTo>
                      <a:pt x="1340" y="76"/>
                    </a:lnTo>
                    <a:lnTo>
                      <a:pt x="1340" y="76"/>
                    </a:lnTo>
                    <a:lnTo>
                      <a:pt x="1338" y="70"/>
                    </a:lnTo>
                    <a:lnTo>
                      <a:pt x="1335" y="66"/>
                    </a:lnTo>
                    <a:lnTo>
                      <a:pt x="1332" y="63"/>
                    </a:lnTo>
                    <a:lnTo>
                      <a:pt x="1328" y="59"/>
                    </a:lnTo>
                    <a:lnTo>
                      <a:pt x="1323" y="56"/>
                    </a:lnTo>
                    <a:lnTo>
                      <a:pt x="1319" y="54"/>
                    </a:lnTo>
                    <a:lnTo>
                      <a:pt x="1313" y="53"/>
                    </a:lnTo>
                    <a:lnTo>
                      <a:pt x="1308" y="53"/>
                    </a:lnTo>
                    <a:lnTo>
                      <a:pt x="1301" y="53"/>
                    </a:lnTo>
                    <a:lnTo>
                      <a:pt x="1295" y="54"/>
                    </a:lnTo>
                    <a:lnTo>
                      <a:pt x="1290" y="56"/>
                    </a:lnTo>
                    <a:lnTo>
                      <a:pt x="1285" y="59"/>
                    </a:lnTo>
                    <a:lnTo>
                      <a:pt x="1281" y="63"/>
                    </a:lnTo>
                    <a:lnTo>
                      <a:pt x="1278" y="66"/>
                    </a:lnTo>
                    <a:lnTo>
                      <a:pt x="1274" y="69"/>
                    </a:lnTo>
                    <a:lnTo>
                      <a:pt x="1272" y="74"/>
                    </a:lnTo>
                    <a:lnTo>
                      <a:pt x="1271" y="74"/>
                    </a:lnTo>
                    <a:lnTo>
                      <a:pt x="1270" y="55"/>
                    </a:lnTo>
                    <a:lnTo>
                      <a:pt x="1252" y="55"/>
                    </a:lnTo>
                    <a:lnTo>
                      <a:pt x="1253" y="70"/>
                    </a:lnTo>
                    <a:lnTo>
                      <a:pt x="1253" y="87"/>
                    </a:lnTo>
                    <a:lnTo>
                      <a:pt x="1253" y="173"/>
                    </a:lnTo>
                    <a:close/>
                    <a:moveTo>
                      <a:pt x="1531" y="173"/>
                    </a:moveTo>
                    <a:lnTo>
                      <a:pt x="1530" y="159"/>
                    </a:lnTo>
                    <a:lnTo>
                      <a:pt x="1530" y="144"/>
                    </a:lnTo>
                    <a:lnTo>
                      <a:pt x="1530" y="100"/>
                    </a:lnTo>
                    <a:lnTo>
                      <a:pt x="1529" y="92"/>
                    </a:lnTo>
                    <a:lnTo>
                      <a:pt x="1528" y="83"/>
                    </a:lnTo>
                    <a:lnTo>
                      <a:pt x="1525" y="75"/>
                    </a:lnTo>
                    <a:lnTo>
                      <a:pt x="1522" y="67"/>
                    </a:lnTo>
                    <a:lnTo>
                      <a:pt x="1519" y="64"/>
                    </a:lnTo>
                    <a:lnTo>
                      <a:pt x="1515" y="61"/>
                    </a:lnTo>
                    <a:lnTo>
                      <a:pt x="1512" y="58"/>
                    </a:lnTo>
                    <a:lnTo>
                      <a:pt x="1508" y="56"/>
                    </a:lnTo>
                    <a:lnTo>
                      <a:pt x="1503" y="55"/>
                    </a:lnTo>
                    <a:lnTo>
                      <a:pt x="1498" y="54"/>
                    </a:lnTo>
                    <a:lnTo>
                      <a:pt x="1493" y="53"/>
                    </a:lnTo>
                    <a:lnTo>
                      <a:pt x="1486" y="53"/>
                    </a:lnTo>
                    <a:lnTo>
                      <a:pt x="1476" y="53"/>
                    </a:lnTo>
                    <a:lnTo>
                      <a:pt x="1466" y="55"/>
                    </a:lnTo>
                    <a:lnTo>
                      <a:pt x="1457" y="58"/>
                    </a:lnTo>
                    <a:lnTo>
                      <a:pt x="1449" y="63"/>
                    </a:lnTo>
                    <a:lnTo>
                      <a:pt x="1454" y="77"/>
                    </a:lnTo>
                    <a:lnTo>
                      <a:pt x="1460" y="73"/>
                    </a:lnTo>
                    <a:lnTo>
                      <a:pt x="1468" y="70"/>
                    </a:lnTo>
                    <a:lnTo>
                      <a:pt x="1475" y="68"/>
                    </a:lnTo>
                    <a:lnTo>
                      <a:pt x="1484" y="68"/>
                    </a:lnTo>
                    <a:lnTo>
                      <a:pt x="1492" y="69"/>
                    </a:lnTo>
                    <a:lnTo>
                      <a:pt x="1497" y="70"/>
                    </a:lnTo>
                    <a:lnTo>
                      <a:pt x="1502" y="74"/>
                    </a:lnTo>
                    <a:lnTo>
                      <a:pt x="1506" y="78"/>
                    </a:lnTo>
                    <a:lnTo>
                      <a:pt x="1508" y="83"/>
                    </a:lnTo>
                    <a:lnTo>
                      <a:pt x="1509" y="87"/>
                    </a:lnTo>
                    <a:lnTo>
                      <a:pt x="1509" y="92"/>
                    </a:lnTo>
                    <a:lnTo>
                      <a:pt x="1510" y="95"/>
                    </a:lnTo>
                    <a:lnTo>
                      <a:pt x="1510" y="98"/>
                    </a:lnTo>
                    <a:lnTo>
                      <a:pt x="1494" y="98"/>
                    </a:lnTo>
                    <a:lnTo>
                      <a:pt x="1480" y="100"/>
                    </a:lnTo>
                    <a:lnTo>
                      <a:pt x="1469" y="104"/>
                    </a:lnTo>
                    <a:lnTo>
                      <a:pt x="1458" y="108"/>
                    </a:lnTo>
                    <a:lnTo>
                      <a:pt x="1455" y="112"/>
                    </a:lnTo>
                    <a:lnTo>
                      <a:pt x="1450" y="115"/>
                    </a:lnTo>
                    <a:lnTo>
                      <a:pt x="1448" y="118"/>
                    </a:lnTo>
                    <a:lnTo>
                      <a:pt x="1445" y="123"/>
                    </a:lnTo>
                    <a:lnTo>
                      <a:pt x="1443" y="127"/>
                    </a:lnTo>
                    <a:lnTo>
                      <a:pt x="1442" y="132"/>
                    </a:lnTo>
                    <a:lnTo>
                      <a:pt x="1441" y="136"/>
                    </a:lnTo>
                    <a:lnTo>
                      <a:pt x="1441" y="142"/>
                    </a:lnTo>
                    <a:lnTo>
                      <a:pt x="1442" y="147"/>
                    </a:lnTo>
                    <a:lnTo>
                      <a:pt x="1443" y="154"/>
                    </a:lnTo>
                    <a:lnTo>
                      <a:pt x="1446" y="159"/>
                    </a:lnTo>
                    <a:lnTo>
                      <a:pt x="1449" y="165"/>
                    </a:lnTo>
                    <a:lnTo>
                      <a:pt x="1455" y="169"/>
                    </a:lnTo>
                    <a:lnTo>
                      <a:pt x="1460" y="173"/>
                    </a:lnTo>
                    <a:lnTo>
                      <a:pt x="1468" y="174"/>
                    </a:lnTo>
                    <a:lnTo>
                      <a:pt x="1475" y="175"/>
                    </a:lnTo>
                    <a:lnTo>
                      <a:pt x="1482" y="175"/>
                    </a:lnTo>
                    <a:lnTo>
                      <a:pt x="1487" y="174"/>
                    </a:lnTo>
                    <a:lnTo>
                      <a:pt x="1493" y="172"/>
                    </a:lnTo>
                    <a:lnTo>
                      <a:pt x="1497" y="169"/>
                    </a:lnTo>
                    <a:lnTo>
                      <a:pt x="1504" y="164"/>
                    </a:lnTo>
                    <a:lnTo>
                      <a:pt x="1511" y="157"/>
                    </a:lnTo>
                    <a:lnTo>
                      <a:pt x="1511" y="157"/>
                    </a:lnTo>
                    <a:lnTo>
                      <a:pt x="1513" y="173"/>
                    </a:lnTo>
                    <a:lnTo>
                      <a:pt x="1531" y="173"/>
                    </a:lnTo>
                    <a:close/>
                    <a:moveTo>
                      <a:pt x="1510" y="133"/>
                    </a:moveTo>
                    <a:lnTo>
                      <a:pt x="1510" y="136"/>
                    </a:lnTo>
                    <a:lnTo>
                      <a:pt x="1509" y="139"/>
                    </a:lnTo>
                    <a:lnTo>
                      <a:pt x="1507" y="144"/>
                    </a:lnTo>
                    <a:lnTo>
                      <a:pt x="1506" y="147"/>
                    </a:lnTo>
                    <a:lnTo>
                      <a:pt x="1502" y="151"/>
                    </a:lnTo>
                    <a:lnTo>
                      <a:pt x="1499" y="153"/>
                    </a:lnTo>
                    <a:lnTo>
                      <a:pt x="1496" y="156"/>
                    </a:lnTo>
                    <a:lnTo>
                      <a:pt x="1492" y="157"/>
                    </a:lnTo>
                    <a:lnTo>
                      <a:pt x="1486" y="159"/>
                    </a:lnTo>
                    <a:lnTo>
                      <a:pt x="1481" y="159"/>
                    </a:lnTo>
                    <a:lnTo>
                      <a:pt x="1477" y="159"/>
                    </a:lnTo>
                    <a:lnTo>
                      <a:pt x="1473" y="158"/>
                    </a:lnTo>
                    <a:lnTo>
                      <a:pt x="1470" y="156"/>
                    </a:lnTo>
                    <a:lnTo>
                      <a:pt x="1468" y="154"/>
                    </a:lnTo>
                    <a:lnTo>
                      <a:pt x="1465" y="152"/>
                    </a:lnTo>
                    <a:lnTo>
                      <a:pt x="1463" y="148"/>
                    </a:lnTo>
                    <a:lnTo>
                      <a:pt x="1462" y="144"/>
                    </a:lnTo>
                    <a:lnTo>
                      <a:pt x="1461" y="139"/>
                    </a:lnTo>
                    <a:lnTo>
                      <a:pt x="1462" y="135"/>
                    </a:lnTo>
                    <a:lnTo>
                      <a:pt x="1462" y="132"/>
                    </a:lnTo>
                    <a:lnTo>
                      <a:pt x="1465" y="128"/>
                    </a:lnTo>
                    <a:lnTo>
                      <a:pt x="1466" y="125"/>
                    </a:lnTo>
                    <a:lnTo>
                      <a:pt x="1471" y="120"/>
                    </a:lnTo>
                    <a:lnTo>
                      <a:pt x="1477" y="117"/>
                    </a:lnTo>
                    <a:lnTo>
                      <a:pt x="1485" y="115"/>
                    </a:lnTo>
                    <a:lnTo>
                      <a:pt x="1493" y="113"/>
                    </a:lnTo>
                    <a:lnTo>
                      <a:pt x="1501" y="113"/>
                    </a:lnTo>
                    <a:lnTo>
                      <a:pt x="1510" y="113"/>
                    </a:lnTo>
                    <a:lnTo>
                      <a:pt x="1510" y="133"/>
                    </a:lnTo>
                    <a:close/>
                    <a:moveTo>
                      <a:pt x="1644" y="55"/>
                    </a:moveTo>
                    <a:lnTo>
                      <a:pt x="1643" y="73"/>
                    </a:lnTo>
                    <a:lnTo>
                      <a:pt x="1642" y="73"/>
                    </a:lnTo>
                    <a:lnTo>
                      <a:pt x="1639" y="69"/>
                    </a:lnTo>
                    <a:lnTo>
                      <a:pt x="1637" y="65"/>
                    </a:lnTo>
                    <a:lnTo>
                      <a:pt x="1634" y="61"/>
                    </a:lnTo>
                    <a:lnTo>
                      <a:pt x="1630" y="59"/>
                    </a:lnTo>
                    <a:lnTo>
                      <a:pt x="1625" y="56"/>
                    </a:lnTo>
                    <a:lnTo>
                      <a:pt x="1620" y="54"/>
                    </a:lnTo>
                    <a:lnTo>
                      <a:pt x="1614" y="53"/>
                    </a:lnTo>
                    <a:lnTo>
                      <a:pt x="1606" y="53"/>
                    </a:lnTo>
                    <a:lnTo>
                      <a:pt x="1596" y="54"/>
                    </a:lnTo>
                    <a:lnTo>
                      <a:pt x="1588" y="56"/>
                    </a:lnTo>
                    <a:lnTo>
                      <a:pt x="1579" y="61"/>
                    </a:lnTo>
                    <a:lnTo>
                      <a:pt x="1571" y="68"/>
                    </a:lnTo>
                    <a:lnTo>
                      <a:pt x="1567" y="73"/>
                    </a:lnTo>
                    <a:lnTo>
                      <a:pt x="1565" y="77"/>
                    </a:lnTo>
                    <a:lnTo>
                      <a:pt x="1562" y="83"/>
                    </a:lnTo>
                    <a:lnTo>
                      <a:pt x="1560" y="88"/>
                    </a:lnTo>
                    <a:lnTo>
                      <a:pt x="1557" y="94"/>
                    </a:lnTo>
                    <a:lnTo>
                      <a:pt x="1556" y="100"/>
                    </a:lnTo>
                    <a:lnTo>
                      <a:pt x="1555" y="107"/>
                    </a:lnTo>
                    <a:lnTo>
                      <a:pt x="1555" y="115"/>
                    </a:lnTo>
                    <a:lnTo>
                      <a:pt x="1556" y="126"/>
                    </a:lnTo>
                    <a:lnTo>
                      <a:pt x="1558" y="137"/>
                    </a:lnTo>
                    <a:lnTo>
                      <a:pt x="1563" y="147"/>
                    </a:lnTo>
                    <a:lnTo>
                      <a:pt x="1569" y="156"/>
                    </a:lnTo>
                    <a:lnTo>
                      <a:pt x="1576" y="163"/>
                    </a:lnTo>
                    <a:lnTo>
                      <a:pt x="1584" y="167"/>
                    </a:lnTo>
                    <a:lnTo>
                      <a:pt x="1589" y="169"/>
                    </a:lnTo>
                    <a:lnTo>
                      <a:pt x="1593" y="171"/>
                    </a:lnTo>
                    <a:lnTo>
                      <a:pt x="1598" y="172"/>
                    </a:lnTo>
                    <a:lnTo>
                      <a:pt x="1604" y="172"/>
                    </a:lnTo>
                    <a:lnTo>
                      <a:pt x="1610" y="172"/>
                    </a:lnTo>
                    <a:lnTo>
                      <a:pt x="1616" y="171"/>
                    </a:lnTo>
                    <a:lnTo>
                      <a:pt x="1621" y="168"/>
                    </a:lnTo>
                    <a:lnTo>
                      <a:pt x="1627" y="166"/>
                    </a:lnTo>
                    <a:lnTo>
                      <a:pt x="1631" y="164"/>
                    </a:lnTo>
                    <a:lnTo>
                      <a:pt x="1634" y="161"/>
                    </a:lnTo>
                    <a:lnTo>
                      <a:pt x="1637" y="156"/>
                    </a:lnTo>
                    <a:lnTo>
                      <a:pt x="1639" y="153"/>
                    </a:lnTo>
                    <a:lnTo>
                      <a:pt x="1641" y="153"/>
                    </a:lnTo>
                    <a:lnTo>
                      <a:pt x="1641" y="165"/>
                    </a:lnTo>
                    <a:lnTo>
                      <a:pt x="1639" y="176"/>
                    </a:lnTo>
                    <a:lnTo>
                      <a:pt x="1637" y="184"/>
                    </a:lnTo>
                    <a:lnTo>
                      <a:pt x="1634" y="192"/>
                    </a:lnTo>
                    <a:lnTo>
                      <a:pt x="1630" y="197"/>
                    </a:lnTo>
                    <a:lnTo>
                      <a:pt x="1624" y="202"/>
                    </a:lnTo>
                    <a:lnTo>
                      <a:pt x="1618" y="204"/>
                    </a:lnTo>
                    <a:lnTo>
                      <a:pt x="1611" y="206"/>
                    </a:lnTo>
                    <a:lnTo>
                      <a:pt x="1604" y="206"/>
                    </a:lnTo>
                    <a:lnTo>
                      <a:pt x="1593" y="206"/>
                    </a:lnTo>
                    <a:lnTo>
                      <a:pt x="1584" y="204"/>
                    </a:lnTo>
                    <a:lnTo>
                      <a:pt x="1577" y="201"/>
                    </a:lnTo>
                    <a:lnTo>
                      <a:pt x="1570" y="197"/>
                    </a:lnTo>
                    <a:lnTo>
                      <a:pt x="1565" y="214"/>
                    </a:lnTo>
                    <a:lnTo>
                      <a:pt x="1573" y="217"/>
                    </a:lnTo>
                    <a:lnTo>
                      <a:pt x="1582" y="221"/>
                    </a:lnTo>
                    <a:lnTo>
                      <a:pt x="1593" y="223"/>
                    </a:lnTo>
                    <a:lnTo>
                      <a:pt x="1603" y="223"/>
                    </a:lnTo>
                    <a:lnTo>
                      <a:pt x="1614" y="223"/>
                    </a:lnTo>
                    <a:lnTo>
                      <a:pt x="1625" y="221"/>
                    </a:lnTo>
                    <a:lnTo>
                      <a:pt x="1630" y="219"/>
                    </a:lnTo>
                    <a:lnTo>
                      <a:pt x="1635" y="216"/>
                    </a:lnTo>
                    <a:lnTo>
                      <a:pt x="1641" y="213"/>
                    </a:lnTo>
                    <a:lnTo>
                      <a:pt x="1645" y="210"/>
                    </a:lnTo>
                    <a:lnTo>
                      <a:pt x="1648" y="205"/>
                    </a:lnTo>
                    <a:lnTo>
                      <a:pt x="1651" y="201"/>
                    </a:lnTo>
                    <a:lnTo>
                      <a:pt x="1655" y="195"/>
                    </a:lnTo>
                    <a:lnTo>
                      <a:pt x="1657" y="188"/>
                    </a:lnTo>
                    <a:lnTo>
                      <a:pt x="1659" y="182"/>
                    </a:lnTo>
                    <a:lnTo>
                      <a:pt x="1660" y="174"/>
                    </a:lnTo>
                    <a:lnTo>
                      <a:pt x="1660" y="165"/>
                    </a:lnTo>
                    <a:lnTo>
                      <a:pt x="1661" y="155"/>
                    </a:lnTo>
                    <a:lnTo>
                      <a:pt x="1661" y="87"/>
                    </a:lnTo>
                    <a:lnTo>
                      <a:pt x="1661" y="69"/>
                    </a:lnTo>
                    <a:lnTo>
                      <a:pt x="1662" y="55"/>
                    </a:lnTo>
                    <a:lnTo>
                      <a:pt x="1644" y="55"/>
                    </a:lnTo>
                    <a:close/>
                    <a:moveTo>
                      <a:pt x="1641" y="123"/>
                    </a:moveTo>
                    <a:lnTo>
                      <a:pt x="1639" y="128"/>
                    </a:lnTo>
                    <a:lnTo>
                      <a:pt x="1638" y="134"/>
                    </a:lnTo>
                    <a:lnTo>
                      <a:pt x="1636" y="138"/>
                    </a:lnTo>
                    <a:lnTo>
                      <a:pt x="1634" y="143"/>
                    </a:lnTo>
                    <a:lnTo>
                      <a:pt x="1631" y="147"/>
                    </a:lnTo>
                    <a:lnTo>
                      <a:pt x="1628" y="149"/>
                    </a:lnTo>
                    <a:lnTo>
                      <a:pt x="1623" y="153"/>
                    </a:lnTo>
                    <a:lnTo>
                      <a:pt x="1619" y="154"/>
                    </a:lnTo>
                    <a:lnTo>
                      <a:pt x="1615" y="155"/>
                    </a:lnTo>
                    <a:lnTo>
                      <a:pt x="1610" y="156"/>
                    </a:lnTo>
                    <a:lnTo>
                      <a:pt x="1602" y="155"/>
                    </a:lnTo>
                    <a:lnTo>
                      <a:pt x="1595" y="153"/>
                    </a:lnTo>
                    <a:lnTo>
                      <a:pt x="1590" y="148"/>
                    </a:lnTo>
                    <a:lnTo>
                      <a:pt x="1584" y="143"/>
                    </a:lnTo>
                    <a:lnTo>
                      <a:pt x="1581" y="137"/>
                    </a:lnTo>
                    <a:lnTo>
                      <a:pt x="1578" y="129"/>
                    </a:lnTo>
                    <a:lnTo>
                      <a:pt x="1577" y="122"/>
                    </a:lnTo>
                    <a:lnTo>
                      <a:pt x="1576" y="114"/>
                    </a:lnTo>
                    <a:lnTo>
                      <a:pt x="1577" y="104"/>
                    </a:lnTo>
                    <a:lnTo>
                      <a:pt x="1579" y="95"/>
                    </a:lnTo>
                    <a:lnTo>
                      <a:pt x="1581" y="87"/>
                    </a:lnTo>
                    <a:lnTo>
                      <a:pt x="1585" y="81"/>
                    </a:lnTo>
                    <a:lnTo>
                      <a:pt x="1591" y="76"/>
                    </a:lnTo>
                    <a:lnTo>
                      <a:pt x="1596" y="73"/>
                    </a:lnTo>
                    <a:lnTo>
                      <a:pt x="1603" y="69"/>
                    </a:lnTo>
                    <a:lnTo>
                      <a:pt x="1610" y="69"/>
                    </a:lnTo>
                    <a:lnTo>
                      <a:pt x="1616" y="69"/>
                    </a:lnTo>
                    <a:lnTo>
                      <a:pt x="1620" y="70"/>
                    </a:lnTo>
                    <a:lnTo>
                      <a:pt x="1624" y="73"/>
                    </a:lnTo>
                    <a:lnTo>
                      <a:pt x="1629" y="76"/>
                    </a:lnTo>
                    <a:lnTo>
                      <a:pt x="1632" y="79"/>
                    </a:lnTo>
                    <a:lnTo>
                      <a:pt x="1635" y="83"/>
                    </a:lnTo>
                    <a:lnTo>
                      <a:pt x="1637" y="87"/>
                    </a:lnTo>
                    <a:lnTo>
                      <a:pt x="1639" y="92"/>
                    </a:lnTo>
                    <a:lnTo>
                      <a:pt x="1639" y="96"/>
                    </a:lnTo>
                    <a:lnTo>
                      <a:pt x="1641" y="102"/>
                    </a:lnTo>
                    <a:lnTo>
                      <a:pt x="1641" y="123"/>
                    </a:lnTo>
                    <a:close/>
                    <a:moveTo>
                      <a:pt x="1786" y="117"/>
                    </a:moveTo>
                    <a:lnTo>
                      <a:pt x="1787" y="114"/>
                    </a:lnTo>
                    <a:lnTo>
                      <a:pt x="1787" y="107"/>
                    </a:lnTo>
                    <a:lnTo>
                      <a:pt x="1787" y="99"/>
                    </a:lnTo>
                    <a:lnTo>
                      <a:pt x="1785" y="89"/>
                    </a:lnTo>
                    <a:lnTo>
                      <a:pt x="1782" y="80"/>
                    </a:lnTo>
                    <a:lnTo>
                      <a:pt x="1778" y="71"/>
                    </a:lnTo>
                    <a:lnTo>
                      <a:pt x="1776" y="68"/>
                    </a:lnTo>
                    <a:lnTo>
                      <a:pt x="1771" y="64"/>
                    </a:lnTo>
                    <a:lnTo>
                      <a:pt x="1768" y="60"/>
                    </a:lnTo>
                    <a:lnTo>
                      <a:pt x="1764" y="58"/>
                    </a:lnTo>
                    <a:lnTo>
                      <a:pt x="1758" y="56"/>
                    </a:lnTo>
                    <a:lnTo>
                      <a:pt x="1753" y="54"/>
                    </a:lnTo>
                    <a:lnTo>
                      <a:pt x="1747" y="53"/>
                    </a:lnTo>
                    <a:lnTo>
                      <a:pt x="1740" y="53"/>
                    </a:lnTo>
                    <a:lnTo>
                      <a:pt x="1735" y="53"/>
                    </a:lnTo>
                    <a:lnTo>
                      <a:pt x="1729" y="54"/>
                    </a:lnTo>
                    <a:lnTo>
                      <a:pt x="1723" y="55"/>
                    </a:lnTo>
                    <a:lnTo>
                      <a:pt x="1718" y="57"/>
                    </a:lnTo>
                    <a:lnTo>
                      <a:pt x="1713" y="59"/>
                    </a:lnTo>
                    <a:lnTo>
                      <a:pt x="1709" y="63"/>
                    </a:lnTo>
                    <a:lnTo>
                      <a:pt x="1705" y="67"/>
                    </a:lnTo>
                    <a:lnTo>
                      <a:pt x="1701" y="70"/>
                    </a:lnTo>
                    <a:lnTo>
                      <a:pt x="1696" y="80"/>
                    </a:lnTo>
                    <a:lnTo>
                      <a:pt x="1690" y="90"/>
                    </a:lnTo>
                    <a:lnTo>
                      <a:pt x="1688" y="103"/>
                    </a:lnTo>
                    <a:lnTo>
                      <a:pt x="1687" y="116"/>
                    </a:lnTo>
                    <a:lnTo>
                      <a:pt x="1688" y="128"/>
                    </a:lnTo>
                    <a:lnTo>
                      <a:pt x="1690" y="139"/>
                    </a:lnTo>
                    <a:lnTo>
                      <a:pt x="1692" y="145"/>
                    </a:lnTo>
                    <a:lnTo>
                      <a:pt x="1696" y="151"/>
                    </a:lnTo>
                    <a:lnTo>
                      <a:pt x="1699" y="155"/>
                    </a:lnTo>
                    <a:lnTo>
                      <a:pt x="1702" y="158"/>
                    </a:lnTo>
                    <a:lnTo>
                      <a:pt x="1705" y="163"/>
                    </a:lnTo>
                    <a:lnTo>
                      <a:pt x="1710" y="165"/>
                    </a:lnTo>
                    <a:lnTo>
                      <a:pt x="1714" y="168"/>
                    </a:lnTo>
                    <a:lnTo>
                      <a:pt x="1719" y="171"/>
                    </a:lnTo>
                    <a:lnTo>
                      <a:pt x="1725" y="173"/>
                    </a:lnTo>
                    <a:lnTo>
                      <a:pt x="1730" y="174"/>
                    </a:lnTo>
                    <a:lnTo>
                      <a:pt x="1737" y="175"/>
                    </a:lnTo>
                    <a:lnTo>
                      <a:pt x="1743" y="175"/>
                    </a:lnTo>
                    <a:lnTo>
                      <a:pt x="1756" y="174"/>
                    </a:lnTo>
                    <a:lnTo>
                      <a:pt x="1766" y="173"/>
                    </a:lnTo>
                    <a:lnTo>
                      <a:pt x="1774" y="171"/>
                    </a:lnTo>
                    <a:lnTo>
                      <a:pt x="1781" y="167"/>
                    </a:lnTo>
                    <a:lnTo>
                      <a:pt x="1778" y="153"/>
                    </a:lnTo>
                    <a:lnTo>
                      <a:pt x="1771" y="155"/>
                    </a:lnTo>
                    <a:lnTo>
                      <a:pt x="1765" y="156"/>
                    </a:lnTo>
                    <a:lnTo>
                      <a:pt x="1756" y="158"/>
                    </a:lnTo>
                    <a:lnTo>
                      <a:pt x="1746" y="158"/>
                    </a:lnTo>
                    <a:lnTo>
                      <a:pt x="1738" y="158"/>
                    </a:lnTo>
                    <a:lnTo>
                      <a:pt x="1731" y="156"/>
                    </a:lnTo>
                    <a:lnTo>
                      <a:pt x="1725" y="153"/>
                    </a:lnTo>
                    <a:lnTo>
                      <a:pt x="1718" y="148"/>
                    </a:lnTo>
                    <a:lnTo>
                      <a:pt x="1714" y="143"/>
                    </a:lnTo>
                    <a:lnTo>
                      <a:pt x="1710" y="136"/>
                    </a:lnTo>
                    <a:lnTo>
                      <a:pt x="1708" y="127"/>
                    </a:lnTo>
                    <a:lnTo>
                      <a:pt x="1706" y="117"/>
                    </a:lnTo>
                    <a:lnTo>
                      <a:pt x="1786" y="117"/>
                    </a:lnTo>
                    <a:close/>
                    <a:moveTo>
                      <a:pt x="1706" y="103"/>
                    </a:moveTo>
                    <a:lnTo>
                      <a:pt x="1708" y="96"/>
                    </a:lnTo>
                    <a:lnTo>
                      <a:pt x="1710" y="90"/>
                    </a:lnTo>
                    <a:lnTo>
                      <a:pt x="1712" y="85"/>
                    </a:lnTo>
                    <a:lnTo>
                      <a:pt x="1716" y="79"/>
                    </a:lnTo>
                    <a:lnTo>
                      <a:pt x="1720" y="75"/>
                    </a:lnTo>
                    <a:lnTo>
                      <a:pt x="1725" y="70"/>
                    </a:lnTo>
                    <a:lnTo>
                      <a:pt x="1731" y="68"/>
                    </a:lnTo>
                    <a:lnTo>
                      <a:pt x="1739" y="67"/>
                    </a:lnTo>
                    <a:lnTo>
                      <a:pt x="1746" y="68"/>
                    </a:lnTo>
                    <a:lnTo>
                      <a:pt x="1753" y="71"/>
                    </a:lnTo>
                    <a:lnTo>
                      <a:pt x="1758" y="75"/>
                    </a:lnTo>
                    <a:lnTo>
                      <a:pt x="1762" y="79"/>
                    </a:lnTo>
                    <a:lnTo>
                      <a:pt x="1765" y="85"/>
                    </a:lnTo>
                    <a:lnTo>
                      <a:pt x="1767" y="92"/>
                    </a:lnTo>
                    <a:lnTo>
                      <a:pt x="1767" y="97"/>
                    </a:lnTo>
                    <a:lnTo>
                      <a:pt x="1768" y="103"/>
                    </a:lnTo>
                    <a:lnTo>
                      <a:pt x="1706" y="103"/>
                    </a:lnTo>
                    <a:close/>
                    <a:moveTo>
                      <a:pt x="1813" y="173"/>
                    </a:moveTo>
                    <a:lnTo>
                      <a:pt x="1834" y="173"/>
                    </a:lnTo>
                    <a:lnTo>
                      <a:pt x="1834" y="102"/>
                    </a:lnTo>
                    <a:lnTo>
                      <a:pt x="1834" y="96"/>
                    </a:lnTo>
                    <a:lnTo>
                      <a:pt x="1835" y="92"/>
                    </a:lnTo>
                    <a:lnTo>
                      <a:pt x="1837" y="87"/>
                    </a:lnTo>
                    <a:lnTo>
                      <a:pt x="1839" y="84"/>
                    </a:lnTo>
                    <a:lnTo>
                      <a:pt x="1841" y="79"/>
                    </a:lnTo>
                    <a:lnTo>
                      <a:pt x="1845" y="76"/>
                    </a:lnTo>
                    <a:lnTo>
                      <a:pt x="1848" y="74"/>
                    </a:lnTo>
                    <a:lnTo>
                      <a:pt x="1852" y="71"/>
                    </a:lnTo>
                    <a:lnTo>
                      <a:pt x="1857" y="70"/>
                    </a:lnTo>
                    <a:lnTo>
                      <a:pt x="1861" y="69"/>
                    </a:lnTo>
                    <a:lnTo>
                      <a:pt x="1866" y="70"/>
                    </a:lnTo>
                    <a:lnTo>
                      <a:pt x="1872" y="73"/>
                    </a:lnTo>
                    <a:lnTo>
                      <a:pt x="1875" y="75"/>
                    </a:lnTo>
                    <a:lnTo>
                      <a:pt x="1879" y="79"/>
                    </a:lnTo>
                    <a:lnTo>
                      <a:pt x="1881" y="84"/>
                    </a:lnTo>
                    <a:lnTo>
                      <a:pt x="1884" y="89"/>
                    </a:lnTo>
                    <a:lnTo>
                      <a:pt x="1885" y="95"/>
                    </a:lnTo>
                    <a:lnTo>
                      <a:pt x="1885" y="102"/>
                    </a:lnTo>
                    <a:lnTo>
                      <a:pt x="1885" y="173"/>
                    </a:lnTo>
                    <a:lnTo>
                      <a:pt x="1905" y="173"/>
                    </a:lnTo>
                    <a:lnTo>
                      <a:pt x="1905" y="99"/>
                    </a:lnTo>
                    <a:lnTo>
                      <a:pt x="1905" y="94"/>
                    </a:lnTo>
                    <a:lnTo>
                      <a:pt x="1906" y="89"/>
                    </a:lnTo>
                    <a:lnTo>
                      <a:pt x="1908" y="85"/>
                    </a:lnTo>
                    <a:lnTo>
                      <a:pt x="1911" y="81"/>
                    </a:lnTo>
                    <a:lnTo>
                      <a:pt x="1913" y="78"/>
                    </a:lnTo>
                    <a:lnTo>
                      <a:pt x="1916" y="76"/>
                    </a:lnTo>
                    <a:lnTo>
                      <a:pt x="1919" y="73"/>
                    </a:lnTo>
                    <a:lnTo>
                      <a:pt x="1922" y="71"/>
                    </a:lnTo>
                    <a:lnTo>
                      <a:pt x="1927" y="70"/>
                    </a:lnTo>
                    <a:lnTo>
                      <a:pt x="1931" y="69"/>
                    </a:lnTo>
                    <a:lnTo>
                      <a:pt x="1938" y="70"/>
                    </a:lnTo>
                    <a:lnTo>
                      <a:pt x="1942" y="73"/>
                    </a:lnTo>
                    <a:lnTo>
                      <a:pt x="1946" y="75"/>
                    </a:lnTo>
                    <a:lnTo>
                      <a:pt x="1949" y="79"/>
                    </a:lnTo>
                    <a:lnTo>
                      <a:pt x="1953" y="85"/>
                    </a:lnTo>
                    <a:lnTo>
                      <a:pt x="1955" y="90"/>
                    </a:lnTo>
                    <a:lnTo>
                      <a:pt x="1956" y="98"/>
                    </a:lnTo>
                    <a:lnTo>
                      <a:pt x="1956" y="106"/>
                    </a:lnTo>
                    <a:lnTo>
                      <a:pt x="1956" y="173"/>
                    </a:lnTo>
                    <a:lnTo>
                      <a:pt x="1976" y="173"/>
                    </a:lnTo>
                    <a:lnTo>
                      <a:pt x="1976" y="104"/>
                    </a:lnTo>
                    <a:lnTo>
                      <a:pt x="1975" y="89"/>
                    </a:lnTo>
                    <a:lnTo>
                      <a:pt x="1972" y="78"/>
                    </a:lnTo>
                    <a:lnTo>
                      <a:pt x="1969" y="69"/>
                    </a:lnTo>
                    <a:lnTo>
                      <a:pt x="1963" y="63"/>
                    </a:lnTo>
                    <a:lnTo>
                      <a:pt x="1957" y="58"/>
                    </a:lnTo>
                    <a:lnTo>
                      <a:pt x="1951" y="55"/>
                    </a:lnTo>
                    <a:lnTo>
                      <a:pt x="1945" y="53"/>
                    </a:lnTo>
                    <a:lnTo>
                      <a:pt x="1939" y="53"/>
                    </a:lnTo>
                    <a:lnTo>
                      <a:pt x="1931" y="53"/>
                    </a:lnTo>
                    <a:lnTo>
                      <a:pt x="1925" y="55"/>
                    </a:lnTo>
                    <a:lnTo>
                      <a:pt x="1919" y="57"/>
                    </a:lnTo>
                    <a:lnTo>
                      <a:pt x="1914" y="60"/>
                    </a:lnTo>
                    <a:lnTo>
                      <a:pt x="1906" y="67"/>
                    </a:lnTo>
                    <a:lnTo>
                      <a:pt x="1901" y="76"/>
                    </a:lnTo>
                    <a:lnTo>
                      <a:pt x="1901" y="76"/>
                    </a:lnTo>
                    <a:lnTo>
                      <a:pt x="1898" y="70"/>
                    </a:lnTo>
                    <a:lnTo>
                      <a:pt x="1895" y="66"/>
                    </a:lnTo>
                    <a:lnTo>
                      <a:pt x="1892" y="63"/>
                    </a:lnTo>
                    <a:lnTo>
                      <a:pt x="1888" y="59"/>
                    </a:lnTo>
                    <a:lnTo>
                      <a:pt x="1884" y="56"/>
                    </a:lnTo>
                    <a:lnTo>
                      <a:pt x="1879" y="54"/>
                    </a:lnTo>
                    <a:lnTo>
                      <a:pt x="1874" y="53"/>
                    </a:lnTo>
                    <a:lnTo>
                      <a:pt x="1868" y="53"/>
                    </a:lnTo>
                    <a:lnTo>
                      <a:pt x="1861" y="53"/>
                    </a:lnTo>
                    <a:lnTo>
                      <a:pt x="1855" y="54"/>
                    </a:lnTo>
                    <a:lnTo>
                      <a:pt x="1850" y="56"/>
                    </a:lnTo>
                    <a:lnTo>
                      <a:pt x="1846" y="59"/>
                    </a:lnTo>
                    <a:lnTo>
                      <a:pt x="1841" y="63"/>
                    </a:lnTo>
                    <a:lnTo>
                      <a:pt x="1838" y="66"/>
                    </a:lnTo>
                    <a:lnTo>
                      <a:pt x="1835" y="69"/>
                    </a:lnTo>
                    <a:lnTo>
                      <a:pt x="1832" y="74"/>
                    </a:lnTo>
                    <a:lnTo>
                      <a:pt x="1832" y="74"/>
                    </a:lnTo>
                    <a:lnTo>
                      <a:pt x="1831" y="55"/>
                    </a:lnTo>
                    <a:lnTo>
                      <a:pt x="1812" y="55"/>
                    </a:lnTo>
                    <a:lnTo>
                      <a:pt x="1813" y="70"/>
                    </a:lnTo>
                    <a:lnTo>
                      <a:pt x="1813" y="87"/>
                    </a:lnTo>
                    <a:lnTo>
                      <a:pt x="1813" y="173"/>
                    </a:lnTo>
                    <a:close/>
                    <a:moveTo>
                      <a:pt x="652" y="292"/>
                    </a:moveTo>
                    <a:lnTo>
                      <a:pt x="652" y="362"/>
                    </a:lnTo>
                    <a:lnTo>
                      <a:pt x="652" y="362"/>
                    </a:lnTo>
                    <a:lnTo>
                      <a:pt x="650" y="359"/>
                    </a:lnTo>
                    <a:lnTo>
                      <a:pt x="647" y="356"/>
                    </a:lnTo>
                    <a:lnTo>
                      <a:pt x="644" y="352"/>
                    </a:lnTo>
                    <a:lnTo>
                      <a:pt x="639" y="350"/>
                    </a:lnTo>
                    <a:lnTo>
                      <a:pt x="635" y="348"/>
                    </a:lnTo>
                    <a:lnTo>
                      <a:pt x="630" y="346"/>
                    </a:lnTo>
                    <a:lnTo>
                      <a:pt x="624" y="344"/>
                    </a:lnTo>
                    <a:lnTo>
                      <a:pt x="618" y="344"/>
                    </a:lnTo>
                    <a:lnTo>
                      <a:pt x="612" y="344"/>
                    </a:lnTo>
                    <a:lnTo>
                      <a:pt x="607" y="346"/>
                    </a:lnTo>
                    <a:lnTo>
                      <a:pt x="603" y="347"/>
                    </a:lnTo>
                    <a:lnTo>
                      <a:pt x="598" y="349"/>
                    </a:lnTo>
                    <a:lnTo>
                      <a:pt x="589" y="354"/>
                    </a:lnTo>
                    <a:lnTo>
                      <a:pt x="581" y="361"/>
                    </a:lnTo>
                    <a:lnTo>
                      <a:pt x="578" y="366"/>
                    </a:lnTo>
                    <a:lnTo>
                      <a:pt x="576" y="370"/>
                    </a:lnTo>
                    <a:lnTo>
                      <a:pt x="572" y="376"/>
                    </a:lnTo>
                    <a:lnTo>
                      <a:pt x="570" y="381"/>
                    </a:lnTo>
                    <a:lnTo>
                      <a:pt x="569" y="388"/>
                    </a:lnTo>
                    <a:lnTo>
                      <a:pt x="567" y="393"/>
                    </a:lnTo>
                    <a:lnTo>
                      <a:pt x="567" y="400"/>
                    </a:lnTo>
                    <a:lnTo>
                      <a:pt x="566" y="408"/>
                    </a:lnTo>
                    <a:lnTo>
                      <a:pt x="567" y="420"/>
                    </a:lnTo>
                    <a:lnTo>
                      <a:pt x="570" y="432"/>
                    </a:lnTo>
                    <a:lnTo>
                      <a:pt x="575" y="442"/>
                    </a:lnTo>
                    <a:lnTo>
                      <a:pt x="580" y="451"/>
                    </a:lnTo>
                    <a:lnTo>
                      <a:pt x="588" y="458"/>
                    </a:lnTo>
                    <a:lnTo>
                      <a:pt x="596" y="464"/>
                    </a:lnTo>
                    <a:lnTo>
                      <a:pt x="601" y="465"/>
                    </a:lnTo>
                    <a:lnTo>
                      <a:pt x="605" y="467"/>
                    </a:lnTo>
                    <a:lnTo>
                      <a:pt x="610" y="467"/>
                    </a:lnTo>
                    <a:lnTo>
                      <a:pt x="616" y="468"/>
                    </a:lnTo>
                    <a:lnTo>
                      <a:pt x="622" y="467"/>
                    </a:lnTo>
                    <a:lnTo>
                      <a:pt x="629" y="466"/>
                    </a:lnTo>
                    <a:lnTo>
                      <a:pt x="634" y="464"/>
                    </a:lnTo>
                    <a:lnTo>
                      <a:pt x="639" y="461"/>
                    </a:lnTo>
                    <a:lnTo>
                      <a:pt x="644" y="458"/>
                    </a:lnTo>
                    <a:lnTo>
                      <a:pt x="648" y="454"/>
                    </a:lnTo>
                    <a:lnTo>
                      <a:pt x="651" y="449"/>
                    </a:lnTo>
                    <a:lnTo>
                      <a:pt x="655" y="445"/>
                    </a:lnTo>
                    <a:lnTo>
                      <a:pt x="655" y="445"/>
                    </a:lnTo>
                    <a:lnTo>
                      <a:pt x="656" y="465"/>
                    </a:lnTo>
                    <a:lnTo>
                      <a:pt x="674" y="465"/>
                    </a:lnTo>
                    <a:lnTo>
                      <a:pt x="674" y="450"/>
                    </a:lnTo>
                    <a:lnTo>
                      <a:pt x="673" y="435"/>
                    </a:lnTo>
                    <a:lnTo>
                      <a:pt x="673" y="292"/>
                    </a:lnTo>
                    <a:lnTo>
                      <a:pt x="652" y="292"/>
                    </a:lnTo>
                    <a:close/>
                    <a:moveTo>
                      <a:pt x="652" y="416"/>
                    </a:moveTo>
                    <a:lnTo>
                      <a:pt x="652" y="420"/>
                    </a:lnTo>
                    <a:lnTo>
                      <a:pt x="651" y="425"/>
                    </a:lnTo>
                    <a:lnTo>
                      <a:pt x="650" y="430"/>
                    </a:lnTo>
                    <a:lnTo>
                      <a:pt x="647" y="436"/>
                    </a:lnTo>
                    <a:lnTo>
                      <a:pt x="644" y="440"/>
                    </a:lnTo>
                    <a:lnTo>
                      <a:pt x="640" y="444"/>
                    </a:lnTo>
                    <a:lnTo>
                      <a:pt x="636" y="447"/>
                    </a:lnTo>
                    <a:lnTo>
                      <a:pt x="631" y="448"/>
                    </a:lnTo>
                    <a:lnTo>
                      <a:pt x="626" y="450"/>
                    </a:lnTo>
                    <a:lnTo>
                      <a:pt x="621" y="450"/>
                    </a:lnTo>
                    <a:lnTo>
                      <a:pt x="613" y="449"/>
                    </a:lnTo>
                    <a:lnTo>
                      <a:pt x="606" y="447"/>
                    </a:lnTo>
                    <a:lnTo>
                      <a:pt x="601" y="442"/>
                    </a:lnTo>
                    <a:lnTo>
                      <a:pt x="596" y="438"/>
                    </a:lnTo>
                    <a:lnTo>
                      <a:pt x="592" y="431"/>
                    </a:lnTo>
                    <a:lnTo>
                      <a:pt x="590" y="424"/>
                    </a:lnTo>
                    <a:lnTo>
                      <a:pt x="588" y="416"/>
                    </a:lnTo>
                    <a:lnTo>
                      <a:pt x="588" y="407"/>
                    </a:lnTo>
                    <a:lnTo>
                      <a:pt x="588" y="398"/>
                    </a:lnTo>
                    <a:lnTo>
                      <a:pt x="590" y="389"/>
                    </a:lnTo>
                    <a:lnTo>
                      <a:pt x="593" y="381"/>
                    </a:lnTo>
                    <a:lnTo>
                      <a:pt x="596" y="374"/>
                    </a:lnTo>
                    <a:lnTo>
                      <a:pt x="602" y="369"/>
                    </a:lnTo>
                    <a:lnTo>
                      <a:pt x="607" y="364"/>
                    </a:lnTo>
                    <a:lnTo>
                      <a:pt x="613" y="362"/>
                    </a:lnTo>
                    <a:lnTo>
                      <a:pt x="622" y="361"/>
                    </a:lnTo>
                    <a:lnTo>
                      <a:pt x="628" y="362"/>
                    </a:lnTo>
                    <a:lnTo>
                      <a:pt x="633" y="363"/>
                    </a:lnTo>
                    <a:lnTo>
                      <a:pt x="637" y="366"/>
                    </a:lnTo>
                    <a:lnTo>
                      <a:pt x="642" y="369"/>
                    </a:lnTo>
                    <a:lnTo>
                      <a:pt x="645" y="372"/>
                    </a:lnTo>
                    <a:lnTo>
                      <a:pt x="648" y="377"/>
                    </a:lnTo>
                    <a:lnTo>
                      <a:pt x="650" y="381"/>
                    </a:lnTo>
                    <a:lnTo>
                      <a:pt x="651" y="386"/>
                    </a:lnTo>
                    <a:lnTo>
                      <a:pt x="652" y="390"/>
                    </a:lnTo>
                    <a:lnTo>
                      <a:pt x="652" y="396"/>
                    </a:lnTo>
                    <a:lnTo>
                      <a:pt x="652" y="416"/>
                    </a:lnTo>
                    <a:close/>
                    <a:moveTo>
                      <a:pt x="790" y="465"/>
                    </a:moveTo>
                    <a:lnTo>
                      <a:pt x="788" y="451"/>
                    </a:lnTo>
                    <a:lnTo>
                      <a:pt x="787" y="437"/>
                    </a:lnTo>
                    <a:lnTo>
                      <a:pt x="787" y="392"/>
                    </a:lnTo>
                    <a:lnTo>
                      <a:pt x="787" y="383"/>
                    </a:lnTo>
                    <a:lnTo>
                      <a:pt x="786" y="376"/>
                    </a:lnTo>
                    <a:lnTo>
                      <a:pt x="783" y="367"/>
                    </a:lnTo>
                    <a:lnTo>
                      <a:pt x="779" y="360"/>
                    </a:lnTo>
                    <a:lnTo>
                      <a:pt x="777" y="357"/>
                    </a:lnTo>
                    <a:lnTo>
                      <a:pt x="773" y="353"/>
                    </a:lnTo>
                    <a:lnTo>
                      <a:pt x="770" y="351"/>
                    </a:lnTo>
                    <a:lnTo>
                      <a:pt x="766" y="349"/>
                    </a:lnTo>
                    <a:lnTo>
                      <a:pt x="761" y="347"/>
                    </a:lnTo>
                    <a:lnTo>
                      <a:pt x="756" y="346"/>
                    </a:lnTo>
                    <a:lnTo>
                      <a:pt x="751" y="344"/>
                    </a:lnTo>
                    <a:lnTo>
                      <a:pt x="744" y="344"/>
                    </a:lnTo>
                    <a:lnTo>
                      <a:pt x="733" y="346"/>
                    </a:lnTo>
                    <a:lnTo>
                      <a:pt x="724" y="348"/>
                    </a:lnTo>
                    <a:lnTo>
                      <a:pt x="715" y="351"/>
                    </a:lnTo>
                    <a:lnTo>
                      <a:pt x="707" y="354"/>
                    </a:lnTo>
                    <a:lnTo>
                      <a:pt x="712" y="369"/>
                    </a:lnTo>
                    <a:lnTo>
                      <a:pt x="718" y="366"/>
                    </a:lnTo>
                    <a:lnTo>
                      <a:pt x="726" y="362"/>
                    </a:lnTo>
                    <a:lnTo>
                      <a:pt x="733" y="361"/>
                    </a:lnTo>
                    <a:lnTo>
                      <a:pt x="741" y="360"/>
                    </a:lnTo>
                    <a:lnTo>
                      <a:pt x="750" y="361"/>
                    </a:lnTo>
                    <a:lnTo>
                      <a:pt x="755" y="363"/>
                    </a:lnTo>
                    <a:lnTo>
                      <a:pt x="760" y="367"/>
                    </a:lnTo>
                    <a:lnTo>
                      <a:pt x="764" y="370"/>
                    </a:lnTo>
                    <a:lnTo>
                      <a:pt x="766" y="374"/>
                    </a:lnTo>
                    <a:lnTo>
                      <a:pt x="767" y="379"/>
                    </a:lnTo>
                    <a:lnTo>
                      <a:pt x="767" y="383"/>
                    </a:lnTo>
                    <a:lnTo>
                      <a:pt x="767" y="388"/>
                    </a:lnTo>
                    <a:lnTo>
                      <a:pt x="767" y="390"/>
                    </a:lnTo>
                    <a:lnTo>
                      <a:pt x="752" y="390"/>
                    </a:lnTo>
                    <a:lnTo>
                      <a:pt x="738" y="392"/>
                    </a:lnTo>
                    <a:lnTo>
                      <a:pt x="726" y="397"/>
                    </a:lnTo>
                    <a:lnTo>
                      <a:pt x="716" y="401"/>
                    </a:lnTo>
                    <a:lnTo>
                      <a:pt x="713" y="405"/>
                    </a:lnTo>
                    <a:lnTo>
                      <a:pt x="709" y="407"/>
                    </a:lnTo>
                    <a:lnTo>
                      <a:pt x="705" y="411"/>
                    </a:lnTo>
                    <a:lnTo>
                      <a:pt x="703" y="415"/>
                    </a:lnTo>
                    <a:lnTo>
                      <a:pt x="701" y="419"/>
                    </a:lnTo>
                    <a:lnTo>
                      <a:pt x="700" y="424"/>
                    </a:lnTo>
                    <a:lnTo>
                      <a:pt x="699" y="429"/>
                    </a:lnTo>
                    <a:lnTo>
                      <a:pt x="699" y="434"/>
                    </a:lnTo>
                    <a:lnTo>
                      <a:pt x="699" y="440"/>
                    </a:lnTo>
                    <a:lnTo>
                      <a:pt x="701" y="446"/>
                    </a:lnTo>
                    <a:lnTo>
                      <a:pt x="703" y="452"/>
                    </a:lnTo>
                    <a:lnTo>
                      <a:pt x="707" y="457"/>
                    </a:lnTo>
                    <a:lnTo>
                      <a:pt x="713" y="461"/>
                    </a:lnTo>
                    <a:lnTo>
                      <a:pt x="718" y="465"/>
                    </a:lnTo>
                    <a:lnTo>
                      <a:pt x="726" y="467"/>
                    </a:lnTo>
                    <a:lnTo>
                      <a:pt x="733" y="468"/>
                    </a:lnTo>
                    <a:lnTo>
                      <a:pt x="740" y="467"/>
                    </a:lnTo>
                    <a:lnTo>
                      <a:pt x="745" y="466"/>
                    </a:lnTo>
                    <a:lnTo>
                      <a:pt x="750" y="465"/>
                    </a:lnTo>
                    <a:lnTo>
                      <a:pt x="755" y="462"/>
                    </a:lnTo>
                    <a:lnTo>
                      <a:pt x="763" y="457"/>
                    </a:lnTo>
                    <a:lnTo>
                      <a:pt x="769" y="450"/>
                    </a:lnTo>
                    <a:lnTo>
                      <a:pt x="769" y="450"/>
                    </a:lnTo>
                    <a:lnTo>
                      <a:pt x="771" y="465"/>
                    </a:lnTo>
                    <a:lnTo>
                      <a:pt x="790" y="465"/>
                    </a:lnTo>
                    <a:close/>
                    <a:moveTo>
                      <a:pt x="768" y="426"/>
                    </a:moveTo>
                    <a:lnTo>
                      <a:pt x="768" y="429"/>
                    </a:lnTo>
                    <a:lnTo>
                      <a:pt x="767" y="432"/>
                    </a:lnTo>
                    <a:lnTo>
                      <a:pt x="765" y="436"/>
                    </a:lnTo>
                    <a:lnTo>
                      <a:pt x="763" y="439"/>
                    </a:lnTo>
                    <a:lnTo>
                      <a:pt x="760" y="442"/>
                    </a:lnTo>
                    <a:lnTo>
                      <a:pt x="757" y="446"/>
                    </a:lnTo>
                    <a:lnTo>
                      <a:pt x="754" y="448"/>
                    </a:lnTo>
                    <a:lnTo>
                      <a:pt x="750" y="450"/>
                    </a:lnTo>
                    <a:lnTo>
                      <a:pt x="744" y="451"/>
                    </a:lnTo>
                    <a:lnTo>
                      <a:pt x="739" y="451"/>
                    </a:lnTo>
                    <a:lnTo>
                      <a:pt x="736" y="451"/>
                    </a:lnTo>
                    <a:lnTo>
                      <a:pt x="731" y="450"/>
                    </a:lnTo>
                    <a:lnTo>
                      <a:pt x="728" y="449"/>
                    </a:lnTo>
                    <a:lnTo>
                      <a:pt x="725" y="447"/>
                    </a:lnTo>
                    <a:lnTo>
                      <a:pt x="723" y="444"/>
                    </a:lnTo>
                    <a:lnTo>
                      <a:pt x="721" y="440"/>
                    </a:lnTo>
                    <a:lnTo>
                      <a:pt x="719" y="436"/>
                    </a:lnTo>
                    <a:lnTo>
                      <a:pt x="719" y="431"/>
                    </a:lnTo>
                    <a:lnTo>
                      <a:pt x="719" y="427"/>
                    </a:lnTo>
                    <a:lnTo>
                      <a:pt x="720" y="424"/>
                    </a:lnTo>
                    <a:lnTo>
                      <a:pt x="721" y="420"/>
                    </a:lnTo>
                    <a:lnTo>
                      <a:pt x="724" y="418"/>
                    </a:lnTo>
                    <a:lnTo>
                      <a:pt x="729" y="412"/>
                    </a:lnTo>
                    <a:lnTo>
                      <a:pt x="736" y="409"/>
                    </a:lnTo>
                    <a:lnTo>
                      <a:pt x="742" y="407"/>
                    </a:lnTo>
                    <a:lnTo>
                      <a:pt x="751" y="406"/>
                    </a:lnTo>
                    <a:lnTo>
                      <a:pt x="759" y="405"/>
                    </a:lnTo>
                    <a:lnTo>
                      <a:pt x="768" y="405"/>
                    </a:lnTo>
                    <a:lnTo>
                      <a:pt x="768" y="426"/>
                    </a:lnTo>
                    <a:close/>
                    <a:moveTo>
                      <a:pt x="875" y="465"/>
                    </a:moveTo>
                    <a:lnTo>
                      <a:pt x="895" y="465"/>
                    </a:lnTo>
                    <a:lnTo>
                      <a:pt x="895" y="391"/>
                    </a:lnTo>
                    <a:lnTo>
                      <a:pt x="955" y="391"/>
                    </a:lnTo>
                    <a:lnTo>
                      <a:pt x="955" y="373"/>
                    </a:lnTo>
                    <a:lnTo>
                      <a:pt x="895" y="373"/>
                    </a:lnTo>
                    <a:lnTo>
                      <a:pt x="895" y="319"/>
                    </a:lnTo>
                    <a:lnTo>
                      <a:pt x="960" y="319"/>
                    </a:lnTo>
                    <a:lnTo>
                      <a:pt x="960" y="301"/>
                    </a:lnTo>
                    <a:lnTo>
                      <a:pt x="875" y="301"/>
                    </a:lnTo>
                    <a:lnTo>
                      <a:pt x="875" y="465"/>
                    </a:lnTo>
                    <a:close/>
                    <a:moveTo>
                      <a:pt x="994" y="301"/>
                    </a:moveTo>
                    <a:lnTo>
                      <a:pt x="994" y="465"/>
                    </a:lnTo>
                    <a:lnTo>
                      <a:pt x="1014" y="465"/>
                    </a:lnTo>
                    <a:lnTo>
                      <a:pt x="1014" y="301"/>
                    </a:lnTo>
                    <a:lnTo>
                      <a:pt x="994" y="301"/>
                    </a:lnTo>
                    <a:close/>
                    <a:moveTo>
                      <a:pt x="1137" y="370"/>
                    </a:moveTo>
                    <a:lnTo>
                      <a:pt x="1076" y="370"/>
                    </a:lnTo>
                    <a:lnTo>
                      <a:pt x="1076" y="319"/>
                    </a:lnTo>
                    <a:lnTo>
                      <a:pt x="1141" y="319"/>
                    </a:lnTo>
                    <a:lnTo>
                      <a:pt x="1141" y="301"/>
                    </a:lnTo>
                    <a:lnTo>
                      <a:pt x="1055" y="301"/>
                    </a:lnTo>
                    <a:lnTo>
                      <a:pt x="1055" y="465"/>
                    </a:lnTo>
                    <a:lnTo>
                      <a:pt x="1145" y="465"/>
                    </a:lnTo>
                    <a:lnTo>
                      <a:pt x="1145" y="447"/>
                    </a:lnTo>
                    <a:lnTo>
                      <a:pt x="1076" y="447"/>
                    </a:lnTo>
                    <a:lnTo>
                      <a:pt x="1076" y="388"/>
                    </a:lnTo>
                    <a:lnTo>
                      <a:pt x="1137" y="388"/>
                    </a:lnTo>
                    <a:lnTo>
                      <a:pt x="1137" y="370"/>
                    </a:lnTo>
                    <a:close/>
                    <a:moveTo>
                      <a:pt x="1168" y="457"/>
                    </a:moveTo>
                    <a:lnTo>
                      <a:pt x="1175" y="461"/>
                    </a:lnTo>
                    <a:lnTo>
                      <a:pt x="1186" y="465"/>
                    </a:lnTo>
                    <a:lnTo>
                      <a:pt x="1197" y="467"/>
                    </a:lnTo>
                    <a:lnTo>
                      <a:pt x="1209" y="467"/>
                    </a:lnTo>
                    <a:lnTo>
                      <a:pt x="1222" y="466"/>
                    </a:lnTo>
                    <a:lnTo>
                      <a:pt x="1232" y="464"/>
                    </a:lnTo>
                    <a:lnTo>
                      <a:pt x="1242" y="459"/>
                    </a:lnTo>
                    <a:lnTo>
                      <a:pt x="1250" y="454"/>
                    </a:lnTo>
                    <a:lnTo>
                      <a:pt x="1256" y="446"/>
                    </a:lnTo>
                    <a:lnTo>
                      <a:pt x="1260" y="438"/>
                    </a:lnTo>
                    <a:lnTo>
                      <a:pt x="1263" y="429"/>
                    </a:lnTo>
                    <a:lnTo>
                      <a:pt x="1264" y="420"/>
                    </a:lnTo>
                    <a:lnTo>
                      <a:pt x="1264" y="411"/>
                    </a:lnTo>
                    <a:lnTo>
                      <a:pt x="1261" y="403"/>
                    </a:lnTo>
                    <a:lnTo>
                      <a:pt x="1258" y="397"/>
                    </a:lnTo>
                    <a:lnTo>
                      <a:pt x="1254" y="391"/>
                    </a:lnTo>
                    <a:lnTo>
                      <a:pt x="1247" y="386"/>
                    </a:lnTo>
                    <a:lnTo>
                      <a:pt x="1241" y="381"/>
                    </a:lnTo>
                    <a:lnTo>
                      <a:pt x="1232" y="376"/>
                    </a:lnTo>
                    <a:lnTo>
                      <a:pt x="1224" y="372"/>
                    </a:lnTo>
                    <a:lnTo>
                      <a:pt x="1216" y="369"/>
                    </a:lnTo>
                    <a:lnTo>
                      <a:pt x="1209" y="366"/>
                    </a:lnTo>
                    <a:lnTo>
                      <a:pt x="1203" y="362"/>
                    </a:lnTo>
                    <a:lnTo>
                      <a:pt x="1199" y="359"/>
                    </a:lnTo>
                    <a:lnTo>
                      <a:pt x="1196" y="354"/>
                    </a:lnTo>
                    <a:lnTo>
                      <a:pt x="1193" y="351"/>
                    </a:lnTo>
                    <a:lnTo>
                      <a:pt x="1192" y="346"/>
                    </a:lnTo>
                    <a:lnTo>
                      <a:pt x="1191" y="340"/>
                    </a:lnTo>
                    <a:lnTo>
                      <a:pt x="1192" y="337"/>
                    </a:lnTo>
                    <a:lnTo>
                      <a:pt x="1193" y="332"/>
                    </a:lnTo>
                    <a:lnTo>
                      <a:pt x="1196" y="328"/>
                    </a:lnTo>
                    <a:lnTo>
                      <a:pt x="1199" y="324"/>
                    </a:lnTo>
                    <a:lnTo>
                      <a:pt x="1203" y="321"/>
                    </a:lnTo>
                    <a:lnTo>
                      <a:pt x="1207" y="318"/>
                    </a:lnTo>
                    <a:lnTo>
                      <a:pt x="1214" y="317"/>
                    </a:lnTo>
                    <a:lnTo>
                      <a:pt x="1222" y="315"/>
                    </a:lnTo>
                    <a:lnTo>
                      <a:pt x="1231" y="317"/>
                    </a:lnTo>
                    <a:lnTo>
                      <a:pt x="1240" y="319"/>
                    </a:lnTo>
                    <a:lnTo>
                      <a:pt x="1247" y="321"/>
                    </a:lnTo>
                    <a:lnTo>
                      <a:pt x="1252" y="323"/>
                    </a:lnTo>
                    <a:lnTo>
                      <a:pt x="1257" y="307"/>
                    </a:lnTo>
                    <a:lnTo>
                      <a:pt x="1252" y="303"/>
                    </a:lnTo>
                    <a:lnTo>
                      <a:pt x="1243" y="301"/>
                    </a:lnTo>
                    <a:lnTo>
                      <a:pt x="1233" y="299"/>
                    </a:lnTo>
                    <a:lnTo>
                      <a:pt x="1223" y="299"/>
                    </a:lnTo>
                    <a:lnTo>
                      <a:pt x="1212" y="299"/>
                    </a:lnTo>
                    <a:lnTo>
                      <a:pt x="1201" y="302"/>
                    </a:lnTo>
                    <a:lnTo>
                      <a:pt x="1192" y="305"/>
                    </a:lnTo>
                    <a:lnTo>
                      <a:pt x="1185" y="311"/>
                    </a:lnTo>
                    <a:lnTo>
                      <a:pt x="1179" y="318"/>
                    </a:lnTo>
                    <a:lnTo>
                      <a:pt x="1175" y="325"/>
                    </a:lnTo>
                    <a:lnTo>
                      <a:pt x="1172" y="333"/>
                    </a:lnTo>
                    <a:lnTo>
                      <a:pt x="1171" y="343"/>
                    </a:lnTo>
                    <a:lnTo>
                      <a:pt x="1172" y="351"/>
                    </a:lnTo>
                    <a:lnTo>
                      <a:pt x="1174" y="359"/>
                    </a:lnTo>
                    <a:lnTo>
                      <a:pt x="1177" y="366"/>
                    </a:lnTo>
                    <a:lnTo>
                      <a:pt x="1183" y="371"/>
                    </a:lnTo>
                    <a:lnTo>
                      <a:pt x="1188" y="377"/>
                    </a:lnTo>
                    <a:lnTo>
                      <a:pt x="1196" y="381"/>
                    </a:lnTo>
                    <a:lnTo>
                      <a:pt x="1203" y="386"/>
                    </a:lnTo>
                    <a:lnTo>
                      <a:pt x="1213" y="389"/>
                    </a:lnTo>
                    <a:lnTo>
                      <a:pt x="1220" y="392"/>
                    </a:lnTo>
                    <a:lnTo>
                      <a:pt x="1227" y="396"/>
                    </a:lnTo>
                    <a:lnTo>
                      <a:pt x="1232" y="399"/>
                    </a:lnTo>
                    <a:lnTo>
                      <a:pt x="1236" y="403"/>
                    </a:lnTo>
                    <a:lnTo>
                      <a:pt x="1239" y="407"/>
                    </a:lnTo>
                    <a:lnTo>
                      <a:pt x="1241" y="411"/>
                    </a:lnTo>
                    <a:lnTo>
                      <a:pt x="1242" y="417"/>
                    </a:lnTo>
                    <a:lnTo>
                      <a:pt x="1243" y="422"/>
                    </a:lnTo>
                    <a:lnTo>
                      <a:pt x="1242" y="428"/>
                    </a:lnTo>
                    <a:lnTo>
                      <a:pt x="1241" y="434"/>
                    </a:lnTo>
                    <a:lnTo>
                      <a:pt x="1238" y="438"/>
                    </a:lnTo>
                    <a:lnTo>
                      <a:pt x="1234" y="442"/>
                    </a:lnTo>
                    <a:lnTo>
                      <a:pt x="1229" y="446"/>
                    </a:lnTo>
                    <a:lnTo>
                      <a:pt x="1224" y="448"/>
                    </a:lnTo>
                    <a:lnTo>
                      <a:pt x="1217" y="449"/>
                    </a:lnTo>
                    <a:lnTo>
                      <a:pt x="1210" y="450"/>
                    </a:lnTo>
                    <a:lnTo>
                      <a:pt x="1199" y="449"/>
                    </a:lnTo>
                    <a:lnTo>
                      <a:pt x="1189" y="447"/>
                    </a:lnTo>
                    <a:lnTo>
                      <a:pt x="1180" y="444"/>
                    </a:lnTo>
                    <a:lnTo>
                      <a:pt x="1173" y="439"/>
                    </a:lnTo>
                    <a:lnTo>
                      <a:pt x="1168" y="457"/>
                    </a:lnTo>
                    <a:close/>
                    <a:moveTo>
                      <a:pt x="1403" y="442"/>
                    </a:moveTo>
                    <a:lnTo>
                      <a:pt x="1396" y="446"/>
                    </a:lnTo>
                    <a:lnTo>
                      <a:pt x="1388" y="448"/>
                    </a:lnTo>
                    <a:lnTo>
                      <a:pt x="1379" y="449"/>
                    </a:lnTo>
                    <a:lnTo>
                      <a:pt x="1369" y="449"/>
                    </a:lnTo>
                    <a:lnTo>
                      <a:pt x="1363" y="449"/>
                    </a:lnTo>
                    <a:lnTo>
                      <a:pt x="1357" y="448"/>
                    </a:lnTo>
                    <a:lnTo>
                      <a:pt x="1350" y="447"/>
                    </a:lnTo>
                    <a:lnTo>
                      <a:pt x="1344" y="445"/>
                    </a:lnTo>
                    <a:lnTo>
                      <a:pt x="1338" y="442"/>
                    </a:lnTo>
                    <a:lnTo>
                      <a:pt x="1334" y="439"/>
                    </a:lnTo>
                    <a:lnTo>
                      <a:pt x="1330" y="436"/>
                    </a:lnTo>
                    <a:lnTo>
                      <a:pt x="1325" y="431"/>
                    </a:lnTo>
                    <a:lnTo>
                      <a:pt x="1321" y="427"/>
                    </a:lnTo>
                    <a:lnTo>
                      <a:pt x="1318" y="422"/>
                    </a:lnTo>
                    <a:lnTo>
                      <a:pt x="1315" y="417"/>
                    </a:lnTo>
                    <a:lnTo>
                      <a:pt x="1313" y="411"/>
                    </a:lnTo>
                    <a:lnTo>
                      <a:pt x="1311" y="405"/>
                    </a:lnTo>
                    <a:lnTo>
                      <a:pt x="1310" y="398"/>
                    </a:lnTo>
                    <a:lnTo>
                      <a:pt x="1309" y="391"/>
                    </a:lnTo>
                    <a:lnTo>
                      <a:pt x="1309" y="383"/>
                    </a:lnTo>
                    <a:lnTo>
                      <a:pt x="1309" y="376"/>
                    </a:lnTo>
                    <a:lnTo>
                      <a:pt x="1310" y="369"/>
                    </a:lnTo>
                    <a:lnTo>
                      <a:pt x="1311" y="361"/>
                    </a:lnTo>
                    <a:lnTo>
                      <a:pt x="1313" y="354"/>
                    </a:lnTo>
                    <a:lnTo>
                      <a:pt x="1315" y="349"/>
                    </a:lnTo>
                    <a:lnTo>
                      <a:pt x="1319" y="343"/>
                    </a:lnTo>
                    <a:lnTo>
                      <a:pt x="1322" y="339"/>
                    </a:lnTo>
                    <a:lnTo>
                      <a:pt x="1326" y="333"/>
                    </a:lnTo>
                    <a:lnTo>
                      <a:pt x="1331" y="330"/>
                    </a:lnTo>
                    <a:lnTo>
                      <a:pt x="1335" y="327"/>
                    </a:lnTo>
                    <a:lnTo>
                      <a:pt x="1340" y="323"/>
                    </a:lnTo>
                    <a:lnTo>
                      <a:pt x="1346" y="321"/>
                    </a:lnTo>
                    <a:lnTo>
                      <a:pt x="1351" y="319"/>
                    </a:lnTo>
                    <a:lnTo>
                      <a:pt x="1358" y="318"/>
                    </a:lnTo>
                    <a:lnTo>
                      <a:pt x="1364" y="317"/>
                    </a:lnTo>
                    <a:lnTo>
                      <a:pt x="1371" y="317"/>
                    </a:lnTo>
                    <a:lnTo>
                      <a:pt x="1380" y="317"/>
                    </a:lnTo>
                    <a:lnTo>
                      <a:pt x="1389" y="318"/>
                    </a:lnTo>
                    <a:lnTo>
                      <a:pt x="1396" y="320"/>
                    </a:lnTo>
                    <a:lnTo>
                      <a:pt x="1403" y="323"/>
                    </a:lnTo>
                    <a:lnTo>
                      <a:pt x="1408" y="305"/>
                    </a:lnTo>
                    <a:lnTo>
                      <a:pt x="1403" y="303"/>
                    </a:lnTo>
                    <a:lnTo>
                      <a:pt x="1394" y="301"/>
                    </a:lnTo>
                    <a:lnTo>
                      <a:pt x="1384" y="299"/>
                    </a:lnTo>
                    <a:lnTo>
                      <a:pt x="1371" y="299"/>
                    </a:lnTo>
                    <a:lnTo>
                      <a:pt x="1361" y="299"/>
                    </a:lnTo>
                    <a:lnTo>
                      <a:pt x="1352" y="300"/>
                    </a:lnTo>
                    <a:lnTo>
                      <a:pt x="1345" y="302"/>
                    </a:lnTo>
                    <a:lnTo>
                      <a:pt x="1336" y="304"/>
                    </a:lnTo>
                    <a:lnTo>
                      <a:pt x="1330" y="308"/>
                    </a:lnTo>
                    <a:lnTo>
                      <a:pt x="1322" y="312"/>
                    </a:lnTo>
                    <a:lnTo>
                      <a:pt x="1315" y="317"/>
                    </a:lnTo>
                    <a:lnTo>
                      <a:pt x="1310" y="322"/>
                    </a:lnTo>
                    <a:lnTo>
                      <a:pt x="1305" y="328"/>
                    </a:lnTo>
                    <a:lnTo>
                      <a:pt x="1300" y="334"/>
                    </a:lnTo>
                    <a:lnTo>
                      <a:pt x="1296" y="342"/>
                    </a:lnTo>
                    <a:lnTo>
                      <a:pt x="1293" y="349"/>
                    </a:lnTo>
                    <a:lnTo>
                      <a:pt x="1291" y="358"/>
                    </a:lnTo>
                    <a:lnTo>
                      <a:pt x="1288" y="366"/>
                    </a:lnTo>
                    <a:lnTo>
                      <a:pt x="1287" y="374"/>
                    </a:lnTo>
                    <a:lnTo>
                      <a:pt x="1287" y="385"/>
                    </a:lnTo>
                    <a:lnTo>
                      <a:pt x="1287" y="395"/>
                    </a:lnTo>
                    <a:lnTo>
                      <a:pt x="1288" y="403"/>
                    </a:lnTo>
                    <a:lnTo>
                      <a:pt x="1291" y="412"/>
                    </a:lnTo>
                    <a:lnTo>
                      <a:pt x="1293" y="420"/>
                    </a:lnTo>
                    <a:lnTo>
                      <a:pt x="1296" y="428"/>
                    </a:lnTo>
                    <a:lnTo>
                      <a:pt x="1300" y="435"/>
                    </a:lnTo>
                    <a:lnTo>
                      <a:pt x="1305" y="440"/>
                    </a:lnTo>
                    <a:lnTo>
                      <a:pt x="1310" y="446"/>
                    </a:lnTo>
                    <a:lnTo>
                      <a:pt x="1315" y="451"/>
                    </a:lnTo>
                    <a:lnTo>
                      <a:pt x="1321" y="456"/>
                    </a:lnTo>
                    <a:lnTo>
                      <a:pt x="1327" y="459"/>
                    </a:lnTo>
                    <a:lnTo>
                      <a:pt x="1335" y="461"/>
                    </a:lnTo>
                    <a:lnTo>
                      <a:pt x="1341" y="465"/>
                    </a:lnTo>
                    <a:lnTo>
                      <a:pt x="1349" y="466"/>
                    </a:lnTo>
                    <a:lnTo>
                      <a:pt x="1358" y="467"/>
                    </a:lnTo>
                    <a:lnTo>
                      <a:pt x="1365" y="467"/>
                    </a:lnTo>
                    <a:lnTo>
                      <a:pt x="1379" y="467"/>
                    </a:lnTo>
                    <a:lnTo>
                      <a:pt x="1391" y="465"/>
                    </a:lnTo>
                    <a:lnTo>
                      <a:pt x="1401" y="462"/>
                    </a:lnTo>
                    <a:lnTo>
                      <a:pt x="1407" y="459"/>
                    </a:lnTo>
                    <a:lnTo>
                      <a:pt x="1403" y="44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>
                <a:off x="2349500" y="4870450"/>
                <a:ext cx="1454152" cy="403225"/>
              </a:xfrm>
              <a:custGeom>
                <a:rect b="b" l="l" r="r" t="t"/>
                <a:pathLst>
                  <a:path extrusionOk="0" h="763" w="2748">
                    <a:moveTo>
                      <a:pt x="425" y="176"/>
                    </a:moveTo>
                    <a:lnTo>
                      <a:pt x="446" y="176"/>
                    </a:lnTo>
                    <a:lnTo>
                      <a:pt x="446" y="110"/>
                    </a:lnTo>
                    <a:lnTo>
                      <a:pt x="453" y="111"/>
                    </a:lnTo>
                    <a:lnTo>
                      <a:pt x="462" y="111"/>
                    </a:lnTo>
                    <a:lnTo>
                      <a:pt x="470" y="111"/>
                    </a:lnTo>
                    <a:lnTo>
                      <a:pt x="477" y="110"/>
                    </a:lnTo>
                    <a:lnTo>
                      <a:pt x="484" y="109"/>
                    </a:lnTo>
                    <a:lnTo>
                      <a:pt x="490" y="107"/>
                    </a:lnTo>
                    <a:lnTo>
                      <a:pt x="497" y="105"/>
                    </a:lnTo>
                    <a:lnTo>
                      <a:pt x="502" y="101"/>
                    </a:lnTo>
                    <a:lnTo>
                      <a:pt x="506" y="98"/>
                    </a:lnTo>
                    <a:lnTo>
                      <a:pt x="511" y="94"/>
                    </a:lnTo>
                    <a:lnTo>
                      <a:pt x="516" y="87"/>
                    </a:lnTo>
                    <a:lnTo>
                      <a:pt x="520" y="78"/>
                    </a:lnTo>
                    <a:lnTo>
                      <a:pt x="523" y="69"/>
                    </a:lnTo>
                    <a:lnTo>
                      <a:pt x="524" y="59"/>
                    </a:lnTo>
                    <a:lnTo>
                      <a:pt x="523" y="48"/>
                    </a:lnTo>
                    <a:lnTo>
                      <a:pt x="519" y="39"/>
                    </a:lnTo>
                    <a:lnTo>
                      <a:pt x="515" y="31"/>
                    </a:lnTo>
                    <a:lnTo>
                      <a:pt x="510" y="24"/>
                    </a:lnTo>
                    <a:lnTo>
                      <a:pt x="505" y="21"/>
                    </a:lnTo>
                    <a:lnTo>
                      <a:pt x="501" y="18"/>
                    </a:lnTo>
                    <a:lnTo>
                      <a:pt x="497" y="16"/>
                    </a:lnTo>
                    <a:lnTo>
                      <a:pt x="491" y="14"/>
                    </a:lnTo>
                    <a:lnTo>
                      <a:pt x="479" y="11"/>
                    </a:lnTo>
                    <a:lnTo>
                      <a:pt x="465" y="11"/>
                    </a:lnTo>
                    <a:lnTo>
                      <a:pt x="453" y="11"/>
                    </a:lnTo>
                    <a:lnTo>
                      <a:pt x="443" y="11"/>
                    </a:lnTo>
                    <a:lnTo>
                      <a:pt x="433" y="12"/>
                    </a:lnTo>
                    <a:lnTo>
                      <a:pt x="425" y="13"/>
                    </a:lnTo>
                    <a:lnTo>
                      <a:pt x="425" y="176"/>
                    </a:lnTo>
                    <a:close/>
                    <a:moveTo>
                      <a:pt x="446" y="29"/>
                    </a:moveTo>
                    <a:lnTo>
                      <a:pt x="453" y="28"/>
                    </a:lnTo>
                    <a:lnTo>
                      <a:pt x="465" y="28"/>
                    </a:lnTo>
                    <a:lnTo>
                      <a:pt x="473" y="28"/>
                    </a:lnTo>
                    <a:lnTo>
                      <a:pt x="480" y="29"/>
                    </a:lnTo>
                    <a:lnTo>
                      <a:pt x="487" y="32"/>
                    </a:lnTo>
                    <a:lnTo>
                      <a:pt x="492" y="36"/>
                    </a:lnTo>
                    <a:lnTo>
                      <a:pt x="497" y="40"/>
                    </a:lnTo>
                    <a:lnTo>
                      <a:pt x="500" y="46"/>
                    </a:lnTo>
                    <a:lnTo>
                      <a:pt x="502" y="52"/>
                    </a:lnTo>
                    <a:lnTo>
                      <a:pt x="503" y="59"/>
                    </a:lnTo>
                    <a:lnTo>
                      <a:pt x="502" y="68"/>
                    </a:lnTo>
                    <a:lnTo>
                      <a:pt x="500" y="75"/>
                    </a:lnTo>
                    <a:lnTo>
                      <a:pt x="497" y="80"/>
                    </a:lnTo>
                    <a:lnTo>
                      <a:pt x="492" y="86"/>
                    </a:lnTo>
                    <a:lnTo>
                      <a:pt x="487" y="89"/>
                    </a:lnTo>
                    <a:lnTo>
                      <a:pt x="479" y="92"/>
                    </a:lnTo>
                    <a:lnTo>
                      <a:pt x="472" y="94"/>
                    </a:lnTo>
                    <a:lnTo>
                      <a:pt x="463" y="95"/>
                    </a:lnTo>
                    <a:lnTo>
                      <a:pt x="453" y="94"/>
                    </a:lnTo>
                    <a:lnTo>
                      <a:pt x="446" y="92"/>
                    </a:lnTo>
                    <a:lnTo>
                      <a:pt x="446" y="29"/>
                    </a:lnTo>
                    <a:close/>
                    <a:moveTo>
                      <a:pt x="546" y="176"/>
                    </a:moveTo>
                    <a:lnTo>
                      <a:pt x="567" y="176"/>
                    </a:lnTo>
                    <a:lnTo>
                      <a:pt x="567" y="112"/>
                    </a:lnTo>
                    <a:lnTo>
                      <a:pt x="567" y="108"/>
                    </a:lnTo>
                    <a:lnTo>
                      <a:pt x="568" y="102"/>
                    </a:lnTo>
                    <a:lnTo>
                      <a:pt x="569" y="97"/>
                    </a:lnTo>
                    <a:lnTo>
                      <a:pt x="571" y="92"/>
                    </a:lnTo>
                    <a:lnTo>
                      <a:pt x="574" y="87"/>
                    </a:lnTo>
                    <a:lnTo>
                      <a:pt x="578" y="84"/>
                    </a:lnTo>
                    <a:lnTo>
                      <a:pt x="581" y="80"/>
                    </a:lnTo>
                    <a:lnTo>
                      <a:pt x="585" y="78"/>
                    </a:lnTo>
                    <a:lnTo>
                      <a:pt x="591" y="76"/>
                    </a:lnTo>
                    <a:lnTo>
                      <a:pt x="596" y="76"/>
                    </a:lnTo>
                    <a:lnTo>
                      <a:pt x="599" y="76"/>
                    </a:lnTo>
                    <a:lnTo>
                      <a:pt x="603" y="76"/>
                    </a:lnTo>
                    <a:lnTo>
                      <a:pt x="603" y="56"/>
                    </a:lnTo>
                    <a:lnTo>
                      <a:pt x="600" y="56"/>
                    </a:lnTo>
                    <a:lnTo>
                      <a:pt x="597" y="56"/>
                    </a:lnTo>
                    <a:lnTo>
                      <a:pt x="592" y="56"/>
                    </a:lnTo>
                    <a:lnTo>
                      <a:pt x="586" y="57"/>
                    </a:lnTo>
                    <a:lnTo>
                      <a:pt x="582" y="59"/>
                    </a:lnTo>
                    <a:lnTo>
                      <a:pt x="578" y="62"/>
                    </a:lnTo>
                    <a:lnTo>
                      <a:pt x="574" y="66"/>
                    </a:lnTo>
                    <a:lnTo>
                      <a:pt x="570" y="70"/>
                    </a:lnTo>
                    <a:lnTo>
                      <a:pt x="568" y="76"/>
                    </a:lnTo>
                    <a:lnTo>
                      <a:pt x="566" y="81"/>
                    </a:lnTo>
                    <a:lnTo>
                      <a:pt x="565" y="81"/>
                    </a:lnTo>
                    <a:lnTo>
                      <a:pt x="564" y="58"/>
                    </a:lnTo>
                    <a:lnTo>
                      <a:pt x="545" y="58"/>
                    </a:lnTo>
                    <a:lnTo>
                      <a:pt x="546" y="67"/>
                    </a:lnTo>
                    <a:lnTo>
                      <a:pt x="546" y="76"/>
                    </a:lnTo>
                    <a:lnTo>
                      <a:pt x="546" y="85"/>
                    </a:lnTo>
                    <a:lnTo>
                      <a:pt x="546" y="95"/>
                    </a:lnTo>
                    <a:lnTo>
                      <a:pt x="546" y="176"/>
                    </a:lnTo>
                    <a:close/>
                    <a:moveTo>
                      <a:pt x="669" y="56"/>
                    </a:moveTo>
                    <a:lnTo>
                      <a:pt x="658" y="57"/>
                    </a:lnTo>
                    <a:lnTo>
                      <a:pt x="647" y="59"/>
                    </a:lnTo>
                    <a:lnTo>
                      <a:pt x="642" y="62"/>
                    </a:lnTo>
                    <a:lnTo>
                      <a:pt x="638" y="65"/>
                    </a:lnTo>
                    <a:lnTo>
                      <a:pt x="634" y="68"/>
                    </a:lnTo>
                    <a:lnTo>
                      <a:pt x="630" y="71"/>
                    </a:lnTo>
                    <a:lnTo>
                      <a:pt x="625" y="76"/>
                    </a:lnTo>
                    <a:lnTo>
                      <a:pt x="622" y="80"/>
                    </a:lnTo>
                    <a:lnTo>
                      <a:pt x="620" y="86"/>
                    </a:lnTo>
                    <a:lnTo>
                      <a:pt x="618" y="91"/>
                    </a:lnTo>
                    <a:lnTo>
                      <a:pt x="615" y="97"/>
                    </a:lnTo>
                    <a:lnTo>
                      <a:pt x="614" y="104"/>
                    </a:lnTo>
                    <a:lnTo>
                      <a:pt x="613" y="110"/>
                    </a:lnTo>
                    <a:lnTo>
                      <a:pt x="613" y="118"/>
                    </a:lnTo>
                    <a:lnTo>
                      <a:pt x="613" y="125"/>
                    </a:lnTo>
                    <a:lnTo>
                      <a:pt x="614" y="131"/>
                    </a:lnTo>
                    <a:lnTo>
                      <a:pt x="615" y="137"/>
                    </a:lnTo>
                    <a:lnTo>
                      <a:pt x="618" y="143"/>
                    </a:lnTo>
                    <a:lnTo>
                      <a:pt x="620" y="148"/>
                    </a:lnTo>
                    <a:lnTo>
                      <a:pt x="622" y="154"/>
                    </a:lnTo>
                    <a:lnTo>
                      <a:pt x="625" y="158"/>
                    </a:lnTo>
                    <a:lnTo>
                      <a:pt x="628" y="162"/>
                    </a:lnTo>
                    <a:lnTo>
                      <a:pt x="633" y="166"/>
                    </a:lnTo>
                    <a:lnTo>
                      <a:pt x="637" y="169"/>
                    </a:lnTo>
                    <a:lnTo>
                      <a:pt x="641" y="172"/>
                    </a:lnTo>
                    <a:lnTo>
                      <a:pt x="646" y="174"/>
                    </a:lnTo>
                    <a:lnTo>
                      <a:pt x="657" y="177"/>
                    </a:lnTo>
                    <a:lnTo>
                      <a:pt x="667" y="178"/>
                    </a:lnTo>
                    <a:lnTo>
                      <a:pt x="678" y="177"/>
                    </a:lnTo>
                    <a:lnTo>
                      <a:pt x="688" y="175"/>
                    </a:lnTo>
                    <a:lnTo>
                      <a:pt x="698" y="170"/>
                    </a:lnTo>
                    <a:lnTo>
                      <a:pt x="706" y="164"/>
                    </a:lnTo>
                    <a:lnTo>
                      <a:pt x="711" y="159"/>
                    </a:lnTo>
                    <a:lnTo>
                      <a:pt x="714" y="155"/>
                    </a:lnTo>
                    <a:lnTo>
                      <a:pt x="717" y="149"/>
                    </a:lnTo>
                    <a:lnTo>
                      <a:pt x="719" y="144"/>
                    </a:lnTo>
                    <a:lnTo>
                      <a:pt x="721" y="138"/>
                    </a:lnTo>
                    <a:lnTo>
                      <a:pt x="723" y="131"/>
                    </a:lnTo>
                    <a:lnTo>
                      <a:pt x="725" y="124"/>
                    </a:lnTo>
                    <a:lnTo>
                      <a:pt x="725" y="116"/>
                    </a:lnTo>
                    <a:lnTo>
                      <a:pt x="723" y="102"/>
                    </a:lnTo>
                    <a:lnTo>
                      <a:pt x="720" y="91"/>
                    </a:lnTo>
                    <a:lnTo>
                      <a:pt x="718" y="86"/>
                    </a:lnTo>
                    <a:lnTo>
                      <a:pt x="716" y="81"/>
                    </a:lnTo>
                    <a:lnTo>
                      <a:pt x="713" y="77"/>
                    </a:lnTo>
                    <a:lnTo>
                      <a:pt x="709" y="72"/>
                    </a:lnTo>
                    <a:lnTo>
                      <a:pt x="705" y="68"/>
                    </a:lnTo>
                    <a:lnTo>
                      <a:pt x="701" y="65"/>
                    </a:lnTo>
                    <a:lnTo>
                      <a:pt x="696" y="62"/>
                    </a:lnTo>
                    <a:lnTo>
                      <a:pt x="692" y="60"/>
                    </a:lnTo>
                    <a:lnTo>
                      <a:pt x="687" y="58"/>
                    </a:lnTo>
                    <a:lnTo>
                      <a:pt x="681" y="57"/>
                    </a:lnTo>
                    <a:lnTo>
                      <a:pt x="676" y="56"/>
                    </a:lnTo>
                    <a:lnTo>
                      <a:pt x="669" y="56"/>
                    </a:lnTo>
                    <a:close/>
                    <a:moveTo>
                      <a:pt x="669" y="71"/>
                    </a:moveTo>
                    <a:lnTo>
                      <a:pt x="674" y="71"/>
                    </a:lnTo>
                    <a:lnTo>
                      <a:pt x="677" y="72"/>
                    </a:lnTo>
                    <a:lnTo>
                      <a:pt x="681" y="74"/>
                    </a:lnTo>
                    <a:lnTo>
                      <a:pt x="685" y="76"/>
                    </a:lnTo>
                    <a:lnTo>
                      <a:pt x="691" y="80"/>
                    </a:lnTo>
                    <a:lnTo>
                      <a:pt x="695" y="87"/>
                    </a:lnTo>
                    <a:lnTo>
                      <a:pt x="699" y="94"/>
                    </a:lnTo>
                    <a:lnTo>
                      <a:pt x="701" y="101"/>
                    </a:lnTo>
                    <a:lnTo>
                      <a:pt x="703" y="109"/>
                    </a:lnTo>
                    <a:lnTo>
                      <a:pt x="703" y="117"/>
                    </a:lnTo>
                    <a:lnTo>
                      <a:pt x="703" y="126"/>
                    </a:lnTo>
                    <a:lnTo>
                      <a:pt x="701" y="135"/>
                    </a:lnTo>
                    <a:lnTo>
                      <a:pt x="698" y="143"/>
                    </a:lnTo>
                    <a:lnTo>
                      <a:pt x="693" y="149"/>
                    </a:lnTo>
                    <a:lnTo>
                      <a:pt x="688" y="155"/>
                    </a:lnTo>
                    <a:lnTo>
                      <a:pt x="682" y="159"/>
                    </a:lnTo>
                    <a:lnTo>
                      <a:pt x="676" y="162"/>
                    </a:lnTo>
                    <a:lnTo>
                      <a:pt x="668" y="163"/>
                    </a:lnTo>
                    <a:lnTo>
                      <a:pt x="661" y="162"/>
                    </a:lnTo>
                    <a:lnTo>
                      <a:pt x="654" y="159"/>
                    </a:lnTo>
                    <a:lnTo>
                      <a:pt x="649" y="155"/>
                    </a:lnTo>
                    <a:lnTo>
                      <a:pt x="644" y="149"/>
                    </a:lnTo>
                    <a:lnTo>
                      <a:pt x="639" y="143"/>
                    </a:lnTo>
                    <a:lnTo>
                      <a:pt x="636" y="135"/>
                    </a:lnTo>
                    <a:lnTo>
                      <a:pt x="635" y="127"/>
                    </a:lnTo>
                    <a:lnTo>
                      <a:pt x="634" y="117"/>
                    </a:lnTo>
                    <a:lnTo>
                      <a:pt x="635" y="109"/>
                    </a:lnTo>
                    <a:lnTo>
                      <a:pt x="636" y="100"/>
                    </a:lnTo>
                    <a:lnTo>
                      <a:pt x="638" y="92"/>
                    </a:lnTo>
                    <a:lnTo>
                      <a:pt x="642" y="86"/>
                    </a:lnTo>
                    <a:lnTo>
                      <a:pt x="647" y="80"/>
                    </a:lnTo>
                    <a:lnTo>
                      <a:pt x="653" y="76"/>
                    </a:lnTo>
                    <a:lnTo>
                      <a:pt x="661" y="72"/>
                    </a:lnTo>
                    <a:lnTo>
                      <a:pt x="669" y="71"/>
                    </a:lnTo>
                    <a:close/>
                    <a:moveTo>
                      <a:pt x="750" y="176"/>
                    </a:moveTo>
                    <a:lnTo>
                      <a:pt x="771" y="176"/>
                    </a:lnTo>
                    <a:lnTo>
                      <a:pt x="771" y="105"/>
                    </a:lnTo>
                    <a:lnTo>
                      <a:pt x="771" y="99"/>
                    </a:lnTo>
                    <a:lnTo>
                      <a:pt x="772" y="95"/>
                    </a:lnTo>
                    <a:lnTo>
                      <a:pt x="774" y="90"/>
                    </a:lnTo>
                    <a:lnTo>
                      <a:pt x="776" y="87"/>
                    </a:lnTo>
                    <a:lnTo>
                      <a:pt x="779" y="82"/>
                    </a:lnTo>
                    <a:lnTo>
                      <a:pt x="782" y="79"/>
                    </a:lnTo>
                    <a:lnTo>
                      <a:pt x="785" y="77"/>
                    </a:lnTo>
                    <a:lnTo>
                      <a:pt x="789" y="75"/>
                    </a:lnTo>
                    <a:lnTo>
                      <a:pt x="794" y="74"/>
                    </a:lnTo>
                    <a:lnTo>
                      <a:pt x="798" y="72"/>
                    </a:lnTo>
                    <a:lnTo>
                      <a:pt x="803" y="74"/>
                    </a:lnTo>
                    <a:lnTo>
                      <a:pt x="809" y="76"/>
                    </a:lnTo>
                    <a:lnTo>
                      <a:pt x="813" y="78"/>
                    </a:lnTo>
                    <a:lnTo>
                      <a:pt x="816" y="82"/>
                    </a:lnTo>
                    <a:lnTo>
                      <a:pt x="819" y="87"/>
                    </a:lnTo>
                    <a:lnTo>
                      <a:pt x="821" y="92"/>
                    </a:lnTo>
                    <a:lnTo>
                      <a:pt x="822" y="98"/>
                    </a:lnTo>
                    <a:lnTo>
                      <a:pt x="822" y="105"/>
                    </a:lnTo>
                    <a:lnTo>
                      <a:pt x="822" y="176"/>
                    </a:lnTo>
                    <a:lnTo>
                      <a:pt x="842" y="176"/>
                    </a:lnTo>
                    <a:lnTo>
                      <a:pt x="842" y="102"/>
                    </a:lnTo>
                    <a:lnTo>
                      <a:pt x="842" y="97"/>
                    </a:lnTo>
                    <a:lnTo>
                      <a:pt x="844" y="92"/>
                    </a:lnTo>
                    <a:lnTo>
                      <a:pt x="846" y="88"/>
                    </a:lnTo>
                    <a:lnTo>
                      <a:pt x="848" y="85"/>
                    </a:lnTo>
                    <a:lnTo>
                      <a:pt x="850" y="81"/>
                    </a:lnTo>
                    <a:lnTo>
                      <a:pt x="853" y="79"/>
                    </a:lnTo>
                    <a:lnTo>
                      <a:pt x="856" y="76"/>
                    </a:lnTo>
                    <a:lnTo>
                      <a:pt x="861" y="75"/>
                    </a:lnTo>
                    <a:lnTo>
                      <a:pt x="864" y="74"/>
                    </a:lnTo>
                    <a:lnTo>
                      <a:pt x="868" y="72"/>
                    </a:lnTo>
                    <a:lnTo>
                      <a:pt x="875" y="74"/>
                    </a:lnTo>
                    <a:lnTo>
                      <a:pt x="879" y="76"/>
                    </a:lnTo>
                    <a:lnTo>
                      <a:pt x="883" y="78"/>
                    </a:lnTo>
                    <a:lnTo>
                      <a:pt x="888" y="82"/>
                    </a:lnTo>
                    <a:lnTo>
                      <a:pt x="890" y="88"/>
                    </a:lnTo>
                    <a:lnTo>
                      <a:pt x="892" y="94"/>
                    </a:lnTo>
                    <a:lnTo>
                      <a:pt x="893" y="101"/>
                    </a:lnTo>
                    <a:lnTo>
                      <a:pt x="893" y="109"/>
                    </a:lnTo>
                    <a:lnTo>
                      <a:pt x="893" y="176"/>
                    </a:lnTo>
                    <a:lnTo>
                      <a:pt x="914" y="176"/>
                    </a:lnTo>
                    <a:lnTo>
                      <a:pt x="914" y="107"/>
                    </a:lnTo>
                    <a:lnTo>
                      <a:pt x="912" y="92"/>
                    </a:lnTo>
                    <a:lnTo>
                      <a:pt x="910" y="81"/>
                    </a:lnTo>
                    <a:lnTo>
                      <a:pt x="906" y="72"/>
                    </a:lnTo>
                    <a:lnTo>
                      <a:pt x="901" y="66"/>
                    </a:lnTo>
                    <a:lnTo>
                      <a:pt x="894" y="61"/>
                    </a:lnTo>
                    <a:lnTo>
                      <a:pt x="889" y="58"/>
                    </a:lnTo>
                    <a:lnTo>
                      <a:pt x="882" y="56"/>
                    </a:lnTo>
                    <a:lnTo>
                      <a:pt x="876" y="56"/>
                    </a:lnTo>
                    <a:lnTo>
                      <a:pt x="868" y="56"/>
                    </a:lnTo>
                    <a:lnTo>
                      <a:pt x="862" y="58"/>
                    </a:lnTo>
                    <a:lnTo>
                      <a:pt x="856" y="60"/>
                    </a:lnTo>
                    <a:lnTo>
                      <a:pt x="851" y="63"/>
                    </a:lnTo>
                    <a:lnTo>
                      <a:pt x="844" y="70"/>
                    </a:lnTo>
                    <a:lnTo>
                      <a:pt x="838" y="79"/>
                    </a:lnTo>
                    <a:lnTo>
                      <a:pt x="838" y="79"/>
                    </a:lnTo>
                    <a:lnTo>
                      <a:pt x="836" y="74"/>
                    </a:lnTo>
                    <a:lnTo>
                      <a:pt x="833" y="69"/>
                    </a:lnTo>
                    <a:lnTo>
                      <a:pt x="829" y="66"/>
                    </a:lnTo>
                    <a:lnTo>
                      <a:pt x="825" y="62"/>
                    </a:lnTo>
                    <a:lnTo>
                      <a:pt x="821" y="59"/>
                    </a:lnTo>
                    <a:lnTo>
                      <a:pt x="816" y="57"/>
                    </a:lnTo>
                    <a:lnTo>
                      <a:pt x="811" y="56"/>
                    </a:lnTo>
                    <a:lnTo>
                      <a:pt x="806" y="56"/>
                    </a:lnTo>
                    <a:lnTo>
                      <a:pt x="799" y="56"/>
                    </a:lnTo>
                    <a:lnTo>
                      <a:pt x="793" y="57"/>
                    </a:lnTo>
                    <a:lnTo>
                      <a:pt x="787" y="59"/>
                    </a:lnTo>
                    <a:lnTo>
                      <a:pt x="783" y="62"/>
                    </a:lnTo>
                    <a:lnTo>
                      <a:pt x="779" y="66"/>
                    </a:lnTo>
                    <a:lnTo>
                      <a:pt x="775" y="69"/>
                    </a:lnTo>
                    <a:lnTo>
                      <a:pt x="772" y="72"/>
                    </a:lnTo>
                    <a:lnTo>
                      <a:pt x="770" y="77"/>
                    </a:lnTo>
                    <a:lnTo>
                      <a:pt x="769" y="77"/>
                    </a:lnTo>
                    <a:lnTo>
                      <a:pt x="768" y="58"/>
                    </a:lnTo>
                    <a:lnTo>
                      <a:pt x="749" y="58"/>
                    </a:lnTo>
                    <a:lnTo>
                      <a:pt x="750" y="74"/>
                    </a:lnTo>
                    <a:lnTo>
                      <a:pt x="750" y="90"/>
                    </a:lnTo>
                    <a:lnTo>
                      <a:pt x="750" y="176"/>
                    </a:lnTo>
                    <a:close/>
                    <a:moveTo>
                      <a:pt x="996" y="56"/>
                    </a:moveTo>
                    <a:lnTo>
                      <a:pt x="984" y="57"/>
                    </a:lnTo>
                    <a:lnTo>
                      <a:pt x="973" y="59"/>
                    </a:lnTo>
                    <a:lnTo>
                      <a:pt x="969" y="62"/>
                    </a:lnTo>
                    <a:lnTo>
                      <a:pt x="964" y="65"/>
                    </a:lnTo>
                    <a:lnTo>
                      <a:pt x="959" y="68"/>
                    </a:lnTo>
                    <a:lnTo>
                      <a:pt x="956" y="71"/>
                    </a:lnTo>
                    <a:lnTo>
                      <a:pt x="951" y="76"/>
                    </a:lnTo>
                    <a:lnTo>
                      <a:pt x="948" y="80"/>
                    </a:lnTo>
                    <a:lnTo>
                      <a:pt x="946" y="86"/>
                    </a:lnTo>
                    <a:lnTo>
                      <a:pt x="944" y="91"/>
                    </a:lnTo>
                    <a:lnTo>
                      <a:pt x="942" y="97"/>
                    </a:lnTo>
                    <a:lnTo>
                      <a:pt x="941" y="104"/>
                    </a:lnTo>
                    <a:lnTo>
                      <a:pt x="939" y="110"/>
                    </a:lnTo>
                    <a:lnTo>
                      <a:pt x="939" y="118"/>
                    </a:lnTo>
                    <a:lnTo>
                      <a:pt x="939" y="125"/>
                    </a:lnTo>
                    <a:lnTo>
                      <a:pt x="941" y="131"/>
                    </a:lnTo>
                    <a:lnTo>
                      <a:pt x="942" y="137"/>
                    </a:lnTo>
                    <a:lnTo>
                      <a:pt x="943" y="143"/>
                    </a:lnTo>
                    <a:lnTo>
                      <a:pt x="946" y="148"/>
                    </a:lnTo>
                    <a:lnTo>
                      <a:pt x="948" y="154"/>
                    </a:lnTo>
                    <a:lnTo>
                      <a:pt x="951" y="158"/>
                    </a:lnTo>
                    <a:lnTo>
                      <a:pt x="955" y="162"/>
                    </a:lnTo>
                    <a:lnTo>
                      <a:pt x="959" y="166"/>
                    </a:lnTo>
                    <a:lnTo>
                      <a:pt x="963" y="169"/>
                    </a:lnTo>
                    <a:lnTo>
                      <a:pt x="968" y="172"/>
                    </a:lnTo>
                    <a:lnTo>
                      <a:pt x="972" y="174"/>
                    </a:lnTo>
                    <a:lnTo>
                      <a:pt x="983" y="177"/>
                    </a:lnTo>
                    <a:lnTo>
                      <a:pt x="993" y="178"/>
                    </a:lnTo>
                    <a:lnTo>
                      <a:pt x="1004" y="177"/>
                    </a:lnTo>
                    <a:lnTo>
                      <a:pt x="1014" y="175"/>
                    </a:lnTo>
                    <a:lnTo>
                      <a:pt x="1024" y="170"/>
                    </a:lnTo>
                    <a:lnTo>
                      <a:pt x="1032" y="164"/>
                    </a:lnTo>
                    <a:lnTo>
                      <a:pt x="1037" y="159"/>
                    </a:lnTo>
                    <a:lnTo>
                      <a:pt x="1040" y="155"/>
                    </a:lnTo>
                    <a:lnTo>
                      <a:pt x="1043" y="149"/>
                    </a:lnTo>
                    <a:lnTo>
                      <a:pt x="1045" y="144"/>
                    </a:lnTo>
                    <a:lnTo>
                      <a:pt x="1047" y="138"/>
                    </a:lnTo>
                    <a:lnTo>
                      <a:pt x="1050" y="131"/>
                    </a:lnTo>
                    <a:lnTo>
                      <a:pt x="1050" y="124"/>
                    </a:lnTo>
                    <a:lnTo>
                      <a:pt x="1051" y="116"/>
                    </a:lnTo>
                    <a:lnTo>
                      <a:pt x="1050" y="102"/>
                    </a:lnTo>
                    <a:lnTo>
                      <a:pt x="1046" y="91"/>
                    </a:lnTo>
                    <a:lnTo>
                      <a:pt x="1044" y="86"/>
                    </a:lnTo>
                    <a:lnTo>
                      <a:pt x="1042" y="81"/>
                    </a:lnTo>
                    <a:lnTo>
                      <a:pt x="1039" y="77"/>
                    </a:lnTo>
                    <a:lnTo>
                      <a:pt x="1036" y="72"/>
                    </a:lnTo>
                    <a:lnTo>
                      <a:pt x="1031" y="68"/>
                    </a:lnTo>
                    <a:lnTo>
                      <a:pt x="1027" y="65"/>
                    </a:lnTo>
                    <a:lnTo>
                      <a:pt x="1023" y="62"/>
                    </a:lnTo>
                    <a:lnTo>
                      <a:pt x="1018" y="60"/>
                    </a:lnTo>
                    <a:lnTo>
                      <a:pt x="1013" y="58"/>
                    </a:lnTo>
                    <a:lnTo>
                      <a:pt x="1008" y="57"/>
                    </a:lnTo>
                    <a:lnTo>
                      <a:pt x="1002" y="56"/>
                    </a:lnTo>
                    <a:lnTo>
                      <a:pt x="996" y="56"/>
                    </a:lnTo>
                    <a:close/>
                    <a:moveTo>
                      <a:pt x="996" y="71"/>
                    </a:moveTo>
                    <a:lnTo>
                      <a:pt x="1000" y="71"/>
                    </a:lnTo>
                    <a:lnTo>
                      <a:pt x="1003" y="72"/>
                    </a:lnTo>
                    <a:lnTo>
                      <a:pt x="1008" y="74"/>
                    </a:lnTo>
                    <a:lnTo>
                      <a:pt x="1011" y="76"/>
                    </a:lnTo>
                    <a:lnTo>
                      <a:pt x="1016" y="80"/>
                    </a:lnTo>
                    <a:lnTo>
                      <a:pt x="1022" y="87"/>
                    </a:lnTo>
                    <a:lnTo>
                      <a:pt x="1025" y="94"/>
                    </a:lnTo>
                    <a:lnTo>
                      <a:pt x="1027" y="101"/>
                    </a:lnTo>
                    <a:lnTo>
                      <a:pt x="1029" y="109"/>
                    </a:lnTo>
                    <a:lnTo>
                      <a:pt x="1029" y="117"/>
                    </a:lnTo>
                    <a:lnTo>
                      <a:pt x="1029" y="126"/>
                    </a:lnTo>
                    <a:lnTo>
                      <a:pt x="1027" y="135"/>
                    </a:lnTo>
                    <a:lnTo>
                      <a:pt x="1024" y="143"/>
                    </a:lnTo>
                    <a:lnTo>
                      <a:pt x="1019" y="149"/>
                    </a:lnTo>
                    <a:lnTo>
                      <a:pt x="1014" y="155"/>
                    </a:lnTo>
                    <a:lnTo>
                      <a:pt x="1009" y="159"/>
                    </a:lnTo>
                    <a:lnTo>
                      <a:pt x="1002" y="162"/>
                    </a:lnTo>
                    <a:lnTo>
                      <a:pt x="995" y="163"/>
                    </a:lnTo>
                    <a:lnTo>
                      <a:pt x="987" y="162"/>
                    </a:lnTo>
                    <a:lnTo>
                      <a:pt x="981" y="159"/>
                    </a:lnTo>
                    <a:lnTo>
                      <a:pt x="975" y="155"/>
                    </a:lnTo>
                    <a:lnTo>
                      <a:pt x="970" y="149"/>
                    </a:lnTo>
                    <a:lnTo>
                      <a:pt x="965" y="143"/>
                    </a:lnTo>
                    <a:lnTo>
                      <a:pt x="962" y="135"/>
                    </a:lnTo>
                    <a:lnTo>
                      <a:pt x="961" y="127"/>
                    </a:lnTo>
                    <a:lnTo>
                      <a:pt x="960" y="117"/>
                    </a:lnTo>
                    <a:lnTo>
                      <a:pt x="960" y="109"/>
                    </a:lnTo>
                    <a:lnTo>
                      <a:pt x="962" y="100"/>
                    </a:lnTo>
                    <a:lnTo>
                      <a:pt x="964" y="92"/>
                    </a:lnTo>
                    <a:lnTo>
                      <a:pt x="969" y="86"/>
                    </a:lnTo>
                    <a:lnTo>
                      <a:pt x="973" y="80"/>
                    </a:lnTo>
                    <a:lnTo>
                      <a:pt x="979" y="76"/>
                    </a:lnTo>
                    <a:lnTo>
                      <a:pt x="987" y="72"/>
                    </a:lnTo>
                    <a:lnTo>
                      <a:pt x="996" y="71"/>
                    </a:lnTo>
                    <a:close/>
                    <a:moveTo>
                      <a:pt x="1060" y="58"/>
                    </a:moveTo>
                    <a:lnTo>
                      <a:pt x="1105" y="176"/>
                    </a:lnTo>
                    <a:lnTo>
                      <a:pt x="1124" y="176"/>
                    </a:lnTo>
                    <a:lnTo>
                      <a:pt x="1168" y="58"/>
                    </a:lnTo>
                    <a:lnTo>
                      <a:pt x="1147" y="58"/>
                    </a:lnTo>
                    <a:lnTo>
                      <a:pt x="1125" y="124"/>
                    </a:lnTo>
                    <a:lnTo>
                      <a:pt x="1120" y="139"/>
                    </a:lnTo>
                    <a:lnTo>
                      <a:pt x="1116" y="155"/>
                    </a:lnTo>
                    <a:lnTo>
                      <a:pt x="1114" y="155"/>
                    </a:lnTo>
                    <a:lnTo>
                      <a:pt x="1110" y="139"/>
                    </a:lnTo>
                    <a:lnTo>
                      <a:pt x="1106" y="124"/>
                    </a:lnTo>
                    <a:lnTo>
                      <a:pt x="1083" y="58"/>
                    </a:lnTo>
                    <a:lnTo>
                      <a:pt x="1060" y="58"/>
                    </a:lnTo>
                    <a:close/>
                    <a:moveTo>
                      <a:pt x="1278" y="120"/>
                    </a:moveTo>
                    <a:lnTo>
                      <a:pt x="1279" y="117"/>
                    </a:lnTo>
                    <a:lnTo>
                      <a:pt x="1279" y="110"/>
                    </a:lnTo>
                    <a:lnTo>
                      <a:pt x="1278" y="102"/>
                    </a:lnTo>
                    <a:lnTo>
                      <a:pt x="1276" y="92"/>
                    </a:lnTo>
                    <a:lnTo>
                      <a:pt x="1273" y="84"/>
                    </a:lnTo>
                    <a:lnTo>
                      <a:pt x="1269" y="75"/>
                    </a:lnTo>
                    <a:lnTo>
                      <a:pt x="1266" y="71"/>
                    </a:lnTo>
                    <a:lnTo>
                      <a:pt x="1262" y="67"/>
                    </a:lnTo>
                    <a:lnTo>
                      <a:pt x="1259" y="63"/>
                    </a:lnTo>
                    <a:lnTo>
                      <a:pt x="1255" y="61"/>
                    </a:lnTo>
                    <a:lnTo>
                      <a:pt x="1249" y="59"/>
                    </a:lnTo>
                    <a:lnTo>
                      <a:pt x="1244" y="57"/>
                    </a:lnTo>
                    <a:lnTo>
                      <a:pt x="1238" y="56"/>
                    </a:lnTo>
                    <a:lnTo>
                      <a:pt x="1231" y="56"/>
                    </a:lnTo>
                    <a:lnTo>
                      <a:pt x="1226" y="56"/>
                    </a:lnTo>
                    <a:lnTo>
                      <a:pt x="1219" y="57"/>
                    </a:lnTo>
                    <a:lnTo>
                      <a:pt x="1214" y="58"/>
                    </a:lnTo>
                    <a:lnTo>
                      <a:pt x="1209" y="60"/>
                    </a:lnTo>
                    <a:lnTo>
                      <a:pt x="1204" y="62"/>
                    </a:lnTo>
                    <a:lnTo>
                      <a:pt x="1200" y="66"/>
                    </a:lnTo>
                    <a:lnTo>
                      <a:pt x="1195" y="70"/>
                    </a:lnTo>
                    <a:lnTo>
                      <a:pt x="1192" y="74"/>
                    </a:lnTo>
                    <a:lnTo>
                      <a:pt x="1186" y="84"/>
                    </a:lnTo>
                    <a:lnTo>
                      <a:pt x="1181" y="94"/>
                    </a:lnTo>
                    <a:lnTo>
                      <a:pt x="1179" y="106"/>
                    </a:lnTo>
                    <a:lnTo>
                      <a:pt x="1178" y="119"/>
                    </a:lnTo>
                    <a:lnTo>
                      <a:pt x="1179" y="131"/>
                    </a:lnTo>
                    <a:lnTo>
                      <a:pt x="1181" y="143"/>
                    </a:lnTo>
                    <a:lnTo>
                      <a:pt x="1184" y="148"/>
                    </a:lnTo>
                    <a:lnTo>
                      <a:pt x="1187" y="154"/>
                    </a:lnTo>
                    <a:lnTo>
                      <a:pt x="1189" y="158"/>
                    </a:lnTo>
                    <a:lnTo>
                      <a:pt x="1192" y="162"/>
                    </a:lnTo>
                    <a:lnTo>
                      <a:pt x="1197" y="166"/>
                    </a:lnTo>
                    <a:lnTo>
                      <a:pt x="1201" y="168"/>
                    </a:lnTo>
                    <a:lnTo>
                      <a:pt x="1205" y="172"/>
                    </a:lnTo>
                    <a:lnTo>
                      <a:pt x="1211" y="174"/>
                    </a:lnTo>
                    <a:lnTo>
                      <a:pt x="1216" y="176"/>
                    </a:lnTo>
                    <a:lnTo>
                      <a:pt x="1221" y="177"/>
                    </a:lnTo>
                    <a:lnTo>
                      <a:pt x="1228" y="178"/>
                    </a:lnTo>
                    <a:lnTo>
                      <a:pt x="1234" y="178"/>
                    </a:lnTo>
                    <a:lnTo>
                      <a:pt x="1246" y="177"/>
                    </a:lnTo>
                    <a:lnTo>
                      <a:pt x="1257" y="176"/>
                    </a:lnTo>
                    <a:lnTo>
                      <a:pt x="1266" y="174"/>
                    </a:lnTo>
                    <a:lnTo>
                      <a:pt x="1272" y="170"/>
                    </a:lnTo>
                    <a:lnTo>
                      <a:pt x="1269" y="156"/>
                    </a:lnTo>
                    <a:lnTo>
                      <a:pt x="1262" y="158"/>
                    </a:lnTo>
                    <a:lnTo>
                      <a:pt x="1255" y="159"/>
                    </a:lnTo>
                    <a:lnTo>
                      <a:pt x="1247" y="162"/>
                    </a:lnTo>
                    <a:lnTo>
                      <a:pt x="1236" y="162"/>
                    </a:lnTo>
                    <a:lnTo>
                      <a:pt x="1229" y="162"/>
                    </a:lnTo>
                    <a:lnTo>
                      <a:pt x="1222" y="159"/>
                    </a:lnTo>
                    <a:lnTo>
                      <a:pt x="1215" y="156"/>
                    </a:lnTo>
                    <a:lnTo>
                      <a:pt x="1209" y="151"/>
                    </a:lnTo>
                    <a:lnTo>
                      <a:pt x="1205" y="146"/>
                    </a:lnTo>
                    <a:lnTo>
                      <a:pt x="1201" y="139"/>
                    </a:lnTo>
                    <a:lnTo>
                      <a:pt x="1199" y="130"/>
                    </a:lnTo>
                    <a:lnTo>
                      <a:pt x="1198" y="120"/>
                    </a:lnTo>
                    <a:lnTo>
                      <a:pt x="1278" y="120"/>
                    </a:lnTo>
                    <a:close/>
                    <a:moveTo>
                      <a:pt x="1198" y="106"/>
                    </a:moveTo>
                    <a:lnTo>
                      <a:pt x="1199" y="99"/>
                    </a:lnTo>
                    <a:lnTo>
                      <a:pt x="1201" y="94"/>
                    </a:lnTo>
                    <a:lnTo>
                      <a:pt x="1203" y="88"/>
                    </a:lnTo>
                    <a:lnTo>
                      <a:pt x="1206" y="82"/>
                    </a:lnTo>
                    <a:lnTo>
                      <a:pt x="1211" y="78"/>
                    </a:lnTo>
                    <a:lnTo>
                      <a:pt x="1216" y="74"/>
                    </a:lnTo>
                    <a:lnTo>
                      <a:pt x="1222" y="71"/>
                    </a:lnTo>
                    <a:lnTo>
                      <a:pt x="1230" y="70"/>
                    </a:lnTo>
                    <a:lnTo>
                      <a:pt x="1238" y="71"/>
                    </a:lnTo>
                    <a:lnTo>
                      <a:pt x="1244" y="75"/>
                    </a:lnTo>
                    <a:lnTo>
                      <a:pt x="1249" y="78"/>
                    </a:lnTo>
                    <a:lnTo>
                      <a:pt x="1253" y="82"/>
                    </a:lnTo>
                    <a:lnTo>
                      <a:pt x="1256" y="88"/>
                    </a:lnTo>
                    <a:lnTo>
                      <a:pt x="1257" y="95"/>
                    </a:lnTo>
                    <a:lnTo>
                      <a:pt x="1258" y="100"/>
                    </a:lnTo>
                    <a:lnTo>
                      <a:pt x="1258" y="106"/>
                    </a:lnTo>
                    <a:lnTo>
                      <a:pt x="1198" y="106"/>
                    </a:lnTo>
                    <a:close/>
                    <a:moveTo>
                      <a:pt x="1305" y="176"/>
                    </a:moveTo>
                    <a:lnTo>
                      <a:pt x="1325" y="176"/>
                    </a:lnTo>
                    <a:lnTo>
                      <a:pt x="1325" y="112"/>
                    </a:lnTo>
                    <a:lnTo>
                      <a:pt x="1325" y="108"/>
                    </a:lnTo>
                    <a:lnTo>
                      <a:pt x="1326" y="102"/>
                    </a:lnTo>
                    <a:lnTo>
                      <a:pt x="1327" y="97"/>
                    </a:lnTo>
                    <a:lnTo>
                      <a:pt x="1329" y="92"/>
                    </a:lnTo>
                    <a:lnTo>
                      <a:pt x="1332" y="87"/>
                    </a:lnTo>
                    <a:lnTo>
                      <a:pt x="1335" y="84"/>
                    </a:lnTo>
                    <a:lnTo>
                      <a:pt x="1339" y="80"/>
                    </a:lnTo>
                    <a:lnTo>
                      <a:pt x="1343" y="78"/>
                    </a:lnTo>
                    <a:lnTo>
                      <a:pt x="1348" y="76"/>
                    </a:lnTo>
                    <a:lnTo>
                      <a:pt x="1353" y="76"/>
                    </a:lnTo>
                    <a:lnTo>
                      <a:pt x="1357" y="76"/>
                    </a:lnTo>
                    <a:lnTo>
                      <a:pt x="1361" y="76"/>
                    </a:lnTo>
                    <a:lnTo>
                      <a:pt x="1361" y="56"/>
                    </a:lnTo>
                    <a:lnTo>
                      <a:pt x="1357" y="56"/>
                    </a:lnTo>
                    <a:lnTo>
                      <a:pt x="1354" y="56"/>
                    </a:lnTo>
                    <a:lnTo>
                      <a:pt x="1350" y="56"/>
                    </a:lnTo>
                    <a:lnTo>
                      <a:pt x="1344" y="57"/>
                    </a:lnTo>
                    <a:lnTo>
                      <a:pt x="1340" y="59"/>
                    </a:lnTo>
                    <a:lnTo>
                      <a:pt x="1336" y="62"/>
                    </a:lnTo>
                    <a:lnTo>
                      <a:pt x="1332" y="66"/>
                    </a:lnTo>
                    <a:lnTo>
                      <a:pt x="1328" y="70"/>
                    </a:lnTo>
                    <a:lnTo>
                      <a:pt x="1325" y="76"/>
                    </a:lnTo>
                    <a:lnTo>
                      <a:pt x="1323" y="81"/>
                    </a:lnTo>
                    <a:lnTo>
                      <a:pt x="1322" y="81"/>
                    </a:lnTo>
                    <a:lnTo>
                      <a:pt x="1322" y="58"/>
                    </a:lnTo>
                    <a:lnTo>
                      <a:pt x="1303" y="58"/>
                    </a:lnTo>
                    <a:lnTo>
                      <a:pt x="1303" y="67"/>
                    </a:lnTo>
                    <a:lnTo>
                      <a:pt x="1305" y="76"/>
                    </a:lnTo>
                    <a:lnTo>
                      <a:pt x="1305" y="85"/>
                    </a:lnTo>
                    <a:lnTo>
                      <a:pt x="1305" y="95"/>
                    </a:lnTo>
                    <a:lnTo>
                      <a:pt x="1305" y="176"/>
                    </a:lnTo>
                    <a:close/>
                    <a:moveTo>
                      <a:pt x="1370" y="204"/>
                    </a:moveTo>
                    <a:lnTo>
                      <a:pt x="1376" y="193"/>
                    </a:lnTo>
                    <a:lnTo>
                      <a:pt x="1382" y="178"/>
                    </a:lnTo>
                    <a:lnTo>
                      <a:pt x="1388" y="162"/>
                    </a:lnTo>
                    <a:lnTo>
                      <a:pt x="1393" y="145"/>
                    </a:lnTo>
                    <a:lnTo>
                      <a:pt x="1369" y="147"/>
                    </a:lnTo>
                    <a:lnTo>
                      <a:pt x="1367" y="162"/>
                    </a:lnTo>
                    <a:lnTo>
                      <a:pt x="1364" y="178"/>
                    </a:lnTo>
                    <a:lnTo>
                      <a:pt x="1360" y="193"/>
                    </a:lnTo>
                    <a:lnTo>
                      <a:pt x="1355" y="206"/>
                    </a:lnTo>
                    <a:lnTo>
                      <a:pt x="1370" y="204"/>
                    </a:lnTo>
                    <a:close/>
                    <a:moveTo>
                      <a:pt x="1545" y="3"/>
                    </a:moveTo>
                    <a:lnTo>
                      <a:pt x="1545" y="74"/>
                    </a:lnTo>
                    <a:lnTo>
                      <a:pt x="1545" y="74"/>
                    </a:lnTo>
                    <a:lnTo>
                      <a:pt x="1543" y="70"/>
                    </a:lnTo>
                    <a:lnTo>
                      <a:pt x="1540" y="67"/>
                    </a:lnTo>
                    <a:lnTo>
                      <a:pt x="1537" y="63"/>
                    </a:lnTo>
                    <a:lnTo>
                      <a:pt x="1532" y="61"/>
                    </a:lnTo>
                    <a:lnTo>
                      <a:pt x="1528" y="59"/>
                    </a:lnTo>
                    <a:lnTo>
                      <a:pt x="1523" y="57"/>
                    </a:lnTo>
                    <a:lnTo>
                      <a:pt x="1517" y="56"/>
                    </a:lnTo>
                    <a:lnTo>
                      <a:pt x="1511" y="56"/>
                    </a:lnTo>
                    <a:lnTo>
                      <a:pt x="1505" y="56"/>
                    </a:lnTo>
                    <a:lnTo>
                      <a:pt x="1500" y="57"/>
                    </a:lnTo>
                    <a:lnTo>
                      <a:pt x="1496" y="58"/>
                    </a:lnTo>
                    <a:lnTo>
                      <a:pt x="1490" y="60"/>
                    </a:lnTo>
                    <a:lnTo>
                      <a:pt x="1482" y="65"/>
                    </a:lnTo>
                    <a:lnTo>
                      <a:pt x="1474" y="72"/>
                    </a:lnTo>
                    <a:lnTo>
                      <a:pt x="1471" y="77"/>
                    </a:lnTo>
                    <a:lnTo>
                      <a:pt x="1468" y="81"/>
                    </a:lnTo>
                    <a:lnTo>
                      <a:pt x="1465" y="87"/>
                    </a:lnTo>
                    <a:lnTo>
                      <a:pt x="1463" y="92"/>
                    </a:lnTo>
                    <a:lnTo>
                      <a:pt x="1461" y="98"/>
                    </a:lnTo>
                    <a:lnTo>
                      <a:pt x="1460" y="105"/>
                    </a:lnTo>
                    <a:lnTo>
                      <a:pt x="1460" y="111"/>
                    </a:lnTo>
                    <a:lnTo>
                      <a:pt x="1459" y="118"/>
                    </a:lnTo>
                    <a:lnTo>
                      <a:pt x="1460" y="131"/>
                    </a:lnTo>
                    <a:lnTo>
                      <a:pt x="1463" y="143"/>
                    </a:lnTo>
                    <a:lnTo>
                      <a:pt x="1468" y="154"/>
                    </a:lnTo>
                    <a:lnTo>
                      <a:pt x="1473" y="162"/>
                    </a:lnTo>
                    <a:lnTo>
                      <a:pt x="1481" y="169"/>
                    </a:lnTo>
                    <a:lnTo>
                      <a:pt x="1489" y="174"/>
                    </a:lnTo>
                    <a:lnTo>
                      <a:pt x="1494" y="176"/>
                    </a:lnTo>
                    <a:lnTo>
                      <a:pt x="1498" y="177"/>
                    </a:lnTo>
                    <a:lnTo>
                      <a:pt x="1503" y="178"/>
                    </a:lnTo>
                    <a:lnTo>
                      <a:pt x="1509" y="178"/>
                    </a:lnTo>
                    <a:lnTo>
                      <a:pt x="1515" y="178"/>
                    </a:lnTo>
                    <a:lnTo>
                      <a:pt x="1522" y="177"/>
                    </a:lnTo>
                    <a:lnTo>
                      <a:pt x="1527" y="175"/>
                    </a:lnTo>
                    <a:lnTo>
                      <a:pt x="1532" y="172"/>
                    </a:lnTo>
                    <a:lnTo>
                      <a:pt x="1537" y="168"/>
                    </a:lnTo>
                    <a:lnTo>
                      <a:pt x="1541" y="165"/>
                    </a:lnTo>
                    <a:lnTo>
                      <a:pt x="1544" y="160"/>
                    </a:lnTo>
                    <a:lnTo>
                      <a:pt x="1548" y="155"/>
                    </a:lnTo>
                    <a:lnTo>
                      <a:pt x="1548" y="155"/>
                    </a:lnTo>
                    <a:lnTo>
                      <a:pt x="1549" y="176"/>
                    </a:lnTo>
                    <a:lnTo>
                      <a:pt x="1567" y="176"/>
                    </a:lnTo>
                    <a:lnTo>
                      <a:pt x="1566" y="162"/>
                    </a:lnTo>
                    <a:lnTo>
                      <a:pt x="1566" y="145"/>
                    </a:lnTo>
                    <a:lnTo>
                      <a:pt x="1566" y="3"/>
                    </a:lnTo>
                    <a:lnTo>
                      <a:pt x="1545" y="3"/>
                    </a:lnTo>
                    <a:close/>
                    <a:moveTo>
                      <a:pt x="1545" y="126"/>
                    </a:moveTo>
                    <a:lnTo>
                      <a:pt x="1545" y="131"/>
                    </a:lnTo>
                    <a:lnTo>
                      <a:pt x="1544" y="136"/>
                    </a:lnTo>
                    <a:lnTo>
                      <a:pt x="1542" y="141"/>
                    </a:lnTo>
                    <a:lnTo>
                      <a:pt x="1540" y="146"/>
                    </a:lnTo>
                    <a:lnTo>
                      <a:pt x="1537" y="150"/>
                    </a:lnTo>
                    <a:lnTo>
                      <a:pt x="1533" y="155"/>
                    </a:lnTo>
                    <a:lnTo>
                      <a:pt x="1529" y="157"/>
                    </a:lnTo>
                    <a:lnTo>
                      <a:pt x="1524" y="159"/>
                    </a:lnTo>
                    <a:lnTo>
                      <a:pt x="1519" y="160"/>
                    </a:lnTo>
                    <a:lnTo>
                      <a:pt x="1514" y="162"/>
                    </a:lnTo>
                    <a:lnTo>
                      <a:pt x="1506" y="160"/>
                    </a:lnTo>
                    <a:lnTo>
                      <a:pt x="1499" y="158"/>
                    </a:lnTo>
                    <a:lnTo>
                      <a:pt x="1494" y="154"/>
                    </a:lnTo>
                    <a:lnTo>
                      <a:pt x="1489" y="148"/>
                    </a:lnTo>
                    <a:lnTo>
                      <a:pt x="1485" y="141"/>
                    </a:lnTo>
                    <a:lnTo>
                      <a:pt x="1483" y="135"/>
                    </a:lnTo>
                    <a:lnTo>
                      <a:pt x="1481" y="126"/>
                    </a:lnTo>
                    <a:lnTo>
                      <a:pt x="1481" y="118"/>
                    </a:lnTo>
                    <a:lnTo>
                      <a:pt x="1481" y="108"/>
                    </a:lnTo>
                    <a:lnTo>
                      <a:pt x="1483" y="99"/>
                    </a:lnTo>
                    <a:lnTo>
                      <a:pt x="1486" y="91"/>
                    </a:lnTo>
                    <a:lnTo>
                      <a:pt x="1489" y="85"/>
                    </a:lnTo>
                    <a:lnTo>
                      <a:pt x="1495" y="79"/>
                    </a:lnTo>
                    <a:lnTo>
                      <a:pt x="1500" y="76"/>
                    </a:lnTo>
                    <a:lnTo>
                      <a:pt x="1506" y="74"/>
                    </a:lnTo>
                    <a:lnTo>
                      <a:pt x="1514" y="72"/>
                    </a:lnTo>
                    <a:lnTo>
                      <a:pt x="1521" y="72"/>
                    </a:lnTo>
                    <a:lnTo>
                      <a:pt x="1525" y="74"/>
                    </a:lnTo>
                    <a:lnTo>
                      <a:pt x="1530" y="77"/>
                    </a:lnTo>
                    <a:lnTo>
                      <a:pt x="1535" y="79"/>
                    </a:lnTo>
                    <a:lnTo>
                      <a:pt x="1538" y="84"/>
                    </a:lnTo>
                    <a:lnTo>
                      <a:pt x="1541" y="87"/>
                    </a:lnTo>
                    <a:lnTo>
                      <a:pt x="1543" y="92"/>
                    </a:lnTo>
                    <a:lnTo>
                      <a:pt x="1544" y="97"/>
                    </a:lnTo>
                    <a:lnTo>
                      <a:pt x="1545" y="101"/>
                    </a:lnTo>
                    <a:lnTo>
                      <a:pt x="1545" y="106"/>
                    </a:lnTo>
                    <a:lnTo>
                      <a:pt x="1545" y="126"/>
                    </a:lnTo>
                    <a:close/>
                    <a:moveTo>
                      <a:pt x="1692" y="120"/>
                    </a:moveTo>
                    <a:lnTo>
                      <a:pt x="1692" y="117"/>
                    </a:lnTo>
                    <a:lnTo>
                      <a:pt x="1693" y="110"/>
                    </a:lnTo>
                    <a:lnTo>
                      <a:pt x="1692" y="102"/>
                    </a:lnTo>
                    <a:lnTo>
                      <a:pt x="1691" y="92"/>
                    </a:lnTo>
                    <a:lnTo>
                      <a:pt x="1688" y="84"/>
                    </a:lnTo>
                    <a:lnTo>
                      <a:pt x="1684" y="75"/>
                    </a:lnTo>
                    <a:lnTo>
                      <a:pt x="1680" y="71"/>
                    </a:lnTo>
                    <a:lnTo>
                      <a:pt x="1677" y="67"/>
                    </a:lnTo>
                    <a:lnTo>
                      <a:pt x="1673" y="63"/>
                    </a:lnTo>
                    <a:lnTo>
                      <a:pt x="1668" y="61"/>
                    </a:lnTo>
                    <a:lnTo>
                      <a:pt x="1664" y="59"/>
                    </a:lnTo>
                    <a:lnTo>
                      <a:pt x="1659" y="57"/>
                    </a:lnTo>
                    <a:lnTo>
                      <a:pt x="1652" y="56"/>
                    </a:lnTo>
                    <a:lnTo>
                      <a:pt x="1646" y="56"/>
                    </a:lnTo>
                    <a:lnTo>
                      <a:pt x="1639" y="56"/>
                    </a:lnTo>
                    <a:lnTo>
                      <a:pt x="1634" y="57"/>
                    </a:lnTo>
                    <a:lnTo>
                      <a:pt x="1629" y="58"/>
                    </a:lnTo>
                    <a:lnTo>
                      <a:pt x="1623" y="60"/>
                    </a:lnTo>
                    <a:lnTo>
                      <a:pt x="1619" y="62"/>
                    </a:lnTo>
                    <a:lnTo>
                      <a:pt x="1614" y="66"/>
                    </a:lnTo>
                    <a:lnTo>
                      <a:pt x="1610" y="70"/>
                    </a:lnTo>
                    <a:lnTo>
                      <a:pt x="1607" y="74"/>
                    </a:lnTo>
                    <a:lnTo>
                      <a:pt x="1600" y="84"/>
                    </a:lnTo>
                    <a:lnTo>
                      <a:pt x="1596" y="94"/>
                    </a:lnTo>
                    <a:lnTo>
                      <a:pt x="1593" y="106"/>
                    </a:lnTo>
                    <a:lnTo>
                      <a:pt x="1592" y="119"/>
                    </a:lnTo>
                    <a:lnTo>
                      <a:pt x="1593" y="131"/>
                    </a:lnTo>
                    <a:lnTo>
                      <a:pt x="1596" y="143"/>
                    </a:lnTo>
                    <a:lnTo>
                      <a:pt x="1598" y="148"/>
                    </a:lnTo>
                    <a:lnTo>
                      <a:pt x="1600" y="154"/>
                    </a:lnTo>
                    <a:lnTo>
                      <a:pt x="1604" y="158"/>
                    </a:lnTo>
                    <a:lnTo>
                      <a:pt x="1607" y="162"/>
                    </a:lnTo>
                    <a:lnTo>
                      <a:pt x="1611" y="166"/>
                    </a:lnTo>
                    <a:lnTo>
                      <a:pt x="1616" y="168"/>
                    </a:lnTo>
                    <a:lnTo>
                      <a:pt x="1620" y="172"/>
                    </a:lnTo>
                    <a:lnTo>
                      <a:pt x="1625" y="174"/>
                    </a:lnTo>
                    <a:lnTo>
                      <a:pt x="1631" y="176"/>
                    </a:lnTo>
                    <a:lnTo>
                      <a:pt x="1636" y="177"/>
                    </a:lnTo>
                    <a:lnTo>
                      <a:pt x="1641" y="178"/>
                    </a:lnTo>
                    <a:lnTo>
                      <a:pt x="1648" y="178"/>
                    </a:lnTo>
                    <a:lnTo>
                      <a:pt x="1661" y="177"/>
                    </a:lnTo>
                    <a:lnTo>
                      <a:pt x="1672" y="176"/>
                    </a:lnTo>
                    <a:lnTo>
                      <a:pt x="1680" y="174"/>
                    </a:lnTo>
                    <a:lnTo>
                      <a:pt x="1687" y="170"/>
                    </a:lnTo>
                    <a:lnTo>
                      <a:pt x="1683" y="156"/>
                    </a:lnTo>
                    <a:lnTo>
                      <a:pt x="1677" y="158"/>
                    </a:lnTo>
                    <a:lnTo>
                      <a:pt x="1670" y="159"/>
                    </a:lnTo>
                    <a:lnTo>
                      <a:pt x="1661" y="162"/>
                    </a:lnTo>
                    <a:lnTo>
                      <a:pt x="1651" y="162"/>
                    </a:lnTo>
                    <a:lnTo>
                      <a:pt x="1644" y="162"/>
                    </a:lnTo>
                    <a:lnTo>
                      <a:pt x="1636" y="159"/>
                    </a:lnTo>
                    <a:lnTo>
                      <a:pt x="1630" y="156"/>
                    </a:lnTo>
                    <a:lnTo>
                      <a:pt x="1624" y="151"/>
                    </a:lnTo>
                    <a:lnTo>
                      <a:pt x="1619" y="146"/>
                    </a:lnTo>
                    <a:lnTo>
                      <a:pt x="1616" y="139"/>
                    </a:lnTo>
                    <a:lnTo>
                      <a:pt x="1613" y="130"/>
                    </a:lnTo>
                    <a:lnTo>
                      <a:pt x="1612" y="120"/>
                    </a:lnTo>
                    <a:lnTo>
                      <a:pt x="1692" y="120"/>
                    </a:lnTo>
                    <a:close/>
                    <a:moveTo>
                      <a:pt x="1612" y="106"/>
                    </a:moveTo>
                    <a:lnTo>
                      <a:pt x="1613" y="99"/>
                    </a:lnTo>
                    <a:lnTo>
                      <a:pt x="1616" y="94"/>
                    </a:lnTo>
                    <a:lnTo>
                      <a:pt x="1618" y="88"/>
                    </a:lnTo>
                    <a:lnTo>
                      <a:pt x="1621" y="82"/>
                    </a:lnTo>
                    <a:lnTo>
                      <a:pt x="1625" y="78"/>
                    </a:lnTo>
                    <a:lnTo>
                      <a:pt x="1631" y="74"/>
                    </a:lnTo>
                    <a:lnTo>
                      <a:pt x="1637" y="71"/>
                    </a:lnTo>
                    <a:lnTo>
                      <a:pt x="1644" y="70"/>
                    </a:lnTo>
                    <a:lnTo>
                      <a:pt x="1652" y="71"/>
                    </a:lnTo>
                    <a:lnTo>
                      <a:pt x="1659" y="75"/>
                    </a:lnTo>
                    <a:lnTo>
                      <a:pt x="1663" y="78"/>
                    </a:lnTo>
                    <a:lnTo>
                      <a:pt x="1667" y="82"/>
                    </a:lnTo>
                    <a:lnTo>
                      <a:pt x="1671" y="88"/>
                    </a:lnTo>
                    <a:lnTo>
                      <a:pt x="1672" y="95"/>
                    </a:lnTo>
                    <a:lnTo>
                      <a:pt x="1673" y="100"/>
                    </a:lnTo>
                    <a:lnTo>
                      <a:pt x="1673" y="106"/>
                    </a:lnTo>
                    <a:lnTo>
                      <a:pt x="1612" y="106"/>
                    </a:lnTo>
                    <a:close/>
                    <a:moveTo>
                      <a:pt x="1792" y="176"/>
                    </a:moveTo>
                    <a:lnTo>
                      <a:pt x="1792" y="75"/>
                    </a:lnTo>
                    <a:lnTo>
                      <a:pt x="1819" y="75"/>
                    </a:lnTo>
                    <a:lnTo>
                      <a:pt x="1819" y="58"/>
                    </a:lnTo>
                    <a:lnTo>
                      <a:pt x="1792" y="58"/>
                    </a:lnTo>
                    <a:lnTo>
                      <a:pt x="1792" y="51"/>
                    </a:lnTo>
                    <a:lnTo>
                      <a:pt x="1792" y="45"/>
                    </a:lnTo>
                    <a:lnTo>
                      <a:pt x="1793" y="39"/>
                    </a:lnTo>
                    <a:lnTo>
                      <a:pt x="1794" y="33"/>
                    </a:lnTo>
                    <a:lnTo>
                      <a:pt x="1796" y="28"/>
                    </a:lnTo>
                    <a:lnTo>
                      <a:pt x="1799" y="23"/>
                    </a:lnTo>
                    <a:lnTo>
                      <a:pt x="1802" y="20"/>
                    </a:lnTo>
                    <a:lnTo>
                      <a:pt x="1808" y="18"/>
                    </a:lnTo>
                    <a:lnTo>
                      <a:pt x="1813" y="18"/>
                    </a:lnTo>
                    <a:lnTo>
                      <a:pt x="1821" y="19"/>
                    </a:lnTo>
                    <a:lnTo>
                      <a:pt x="1826" y="20"/>
                    </a:lnTo>
                    <a:lnTo>
                      <a:pt x="1829" y="3"/>
                    </a:lnTo>
                    <a:lnTo>
                      <a:pt x="1822" y="1"/>
                    </a:lnTo>
                    <a:lnTo>
                      <a:pt x="1812" y="0"/>
                    </a:lnTo>
                    <a:lnTo>
                      <a:pt x="1805" y="1"/>
                    </a:lnTo>
                    <a:lnTo>
                      <a:pt x="1797" y="3"/>
                    </a:lnTo>
                    <a:lnTo>
                      <a:pt x="1791" y="7"/>
                    </a:lnTo>
                    <a:lnTo>
                      <a:pt x="1784" y="11"/>
                    </a:lnTo>
                    <a:lnTo>
                      <a:pt x="1781" y="16"/>
                    </a:lnTo>
                    <a:lnTo>
                      <a:pt x="1778" y="19"/>
                    </a:lnTo>
                    <a:lnTo>
                      <a:pt x="1775" y="24"/>
                    </a:lnTo>
                    <a:lnTo>
                      <a:pt x="1773" y="29"/>
                    </a:lnTo>
                    <a:lnTo>
                      <a:pt x="1771" y="40"/>
                    </a:lnTo>
                    <a:lnTo>
                      <a:pt x="1771" y="52"/>
                    </a:lnTo>
                    <a:lnTo>
                      <a:pt x="1771" y="58"/>
                    </a:lnTo>
                    <a:lnTo>
                      <a:pt x="1755" y="58"/>
                    </a:lnTo>
                    <a:lnTo>
                      <a:pt x="1755" y="75"/>
                    </a:lnTo>
                    <a:lnTo>
                      <a:pt x="1771" y="75"/>
                    </a:lnTo>
                    <a:lnTo>
                      <a:pt x="1771" y="176"/>
                    </a:lnTo>
                    <a:lnTo>
                      <a:pt x="1792" y="176"/>
                    </a:lnTo>
                    <a:close/>
                    <a:moveTo>
                      <a:pt x="1882" y="56"/>
                    </a:moveTo>
                    <a:lnTo>
                      <a:pt x="1872" y="57"/>
                    </a:lnTo>
                    <a:lnTo>
                      <a:pt x="1861" y="59"/>
                    </a:lnTo>
                    <a:lnTo>
                      <a:pt x="1855" y="62"/>
                    </a:lnTo>
                    <a:lnTo>
                      <a:pt x="1851" y="65"/>
                    </a:lnTo>
                    <a:lnTo>
                      <a:pt x="1847" y="68"/>
                    </a:lnTo>
                    <a:lnTo>
                      <a:pt x="1842" y="71"/>
                    </a:lnTo>
                    <a:lnTo>
                      <a:pt x="1839" y="76"/>
                    </a:lnTo>
                    <a:lnTo>
                      <a:pt x="1836" y="80"/>
                    </a:lnTo>
                    <a:lnTo>
                      <a:pt x="1833" y="86"/>
                    </a:lnTo>
                    <a:lnTo>
                      <a:pt x="1830" y="91"/>
                    </a:lnTo>
                    <a:lnTo>
                      <a:pt x="1828" y="97"/>
                    </a:lnTo>
                    <a:lnTo>
                      <a:pt x="1827" y="104"/>
                    </a:lnTo>
                    <a:lnTo>
                      <a:pt x="1826" y="110"/>
                    </a:lnTo>
                    <a:lnTo>
                      <a:pt x="1826" y="118"/>
                    </a:lnTo>
                    <a:lnTo>
                      <a:pt x="1826" y="125"/>
                    </a:lnTo>
                    <a:lnTo>
                      <a:pt x="1827" y="131"/>
                    </a:lnTo>
                    <a:lnTo>
                      <a:pt x="1828" y="137"/>
                    </a:lnTo>
                    <a:lnTo>
                      <a:pt x="1830" y="143"/>
                    </a:lnTo>
                    <a:lnTo>
                      <a:pt x="1833" y="148"/>
                    </a:lnTo>
                    <a:lnTo>
                      <a:pt x="1836" y="154"/>
                    </a:lnTo>
                    <a:lnTo>
                      <a:pt x="1838" y="158"/>
                    </a:lnTo>
                    <a:lnTo>
                      <a:pt x="1842" y="162"/>
                    </a:lnTo>
                    <a:lnTo>
                      <a:pt x="1846" y="166"/>
                    </a:lnTo>
                    <a:lnTo>
                      <a:pt x="1850" y="169"/>
                    </a:lnTo>
                    <a:lnTo>
                      <a:pt x="1854" y="172"/>
                    </a:lnTo>
                    <a:lnTo>
                      <a:pt x="1860" y="174"/>
                    </a:lnTo>
                    <a:lnTo>
                      <a:pt x="1869" y="177"/>
                    </a:lnTo>
                    <a:lnTo>
                      <a:pt x="1881" y="178"/>
                    </a:lnTo>
                    <a:lnTo>
                      <a:pt x="1891" y="177"/>
                    </a:lnTo>
                    <a:lnTo>
                      <a:pt x="1902" y="175"/>
                    </a:lnTo>
                    <a:lnTo>
                      <a:pt x="1911" y="170"/>
                    </a:lnTo>
                    <a:lnTo>
                      <a:pt x="1920" y="164"/>
                    </a:lnTo>
                    <a:lnTo>
                      <a:pt x="1923" y="159"/>
                    </a:lnTo>
                    <a:lnTo>
                      <a:pt x="1927" y="155"/>
                    </a:lnTo>
                    <a:lnTo>
                      <a:pt x="1930" y="149"/>
                    </a:lnTo>
                    <a:lnTo>
                      <a:pt x="1933" y="144"/>
                    </a:lnTo>
                    <a:lnTo>
                      <a:pt x="1935" y="138"/>
                    </a:lnTo>
                    <a:lnTo>
                      <a:pt x="1936" y="131"/>
                    </a:lnTo>
                    <a:lnTo>
                      <a:pt x="1937" y="124"/>
                    </a:lnTo>
                    <a:lnTo>
                      <a:pt x="1937" y="116"/>
                    </a:lnTo>
                    <a:lnTo>
                      <a:pt x="1936" y="102"/>
                    </a:lnTo>
                    <a:lnTo>
                      <a:pt x="1934" y="91"/>
                    </a:lnTo>
                    <a:lnTo>
                      <a:pt x="1932" y="86"/>
                    </a:lnTo>
                    <a:lnTo>
                      <a:pt x="1929" y="81"/>
                    </a:lnTo>
                    <a:lnTo>
                      <a:pt x="1926" y="77"/>
                    </a:lnTo>
                    <a:lnTo>
                      <a:pt x="1922" y="72"/>
                    </a:lnTo>
                    <a:lnTo>
                      <a:pt x="1919" y="68"/>
                    </a:lnTo>
                    <a:lnTo>
                      <a:pt x="1915" y="65"/>
                    </a:lnTo>
                    <a:lnTo>
                      <a:pt x="1910" y="62"/>
                    </a:lnTo>
                    <a:lnTo>
                      <a:pt x="1905" y="60"/>
                    </a:lnTo>
                    <a:lnTo>
                      <a:pt x="1900" y="58"/>
                    </a:lnTo>
                    <a:lnTo>
                      <a:pt x="1894" y="57"/>
                    </a:lnTo>
                    <a:lnTo>
                      <a:pt x="1889" y="56"/>
                    </a:lnTo>
                    <a:lnTo>
                      <a:pt x="1882" y="56"/>
                    </a:lnTo>
                    <a:close/>
                    <a:moveTo>
                      <a:pt x="1882" y="71"/>
                    </a:moveTo>
                    <a:lnTo>
                      <a:pt x="1887" y="71"/>
                    </a:lnTo>
                    <a:lnTo>
                      <a:pt x="1891" y="72"/>
                    </a:lnTo>
                    <a:lnTo>
                      <a:pt x="1894" y="74"/>
                    </a:lnTo>
                    <a:lnTo>
                      <a:pt x="1899" y="76"/>
                    </a:lnTo>
                    <a:lnTo>
                      <a:pt x="1904" y="80"/>
                    </a:lnTo>
                    <a:lnTo>
                      <a:pt x="1908" y="87"/>
                    </a:lnTo>
                    <a:lnTo>
                      <a:pt x="1913" y="94"/>
                    </a:lnTo>
                    <a:lnTo>
                      <a:pt x="1915" y="101"/>
                    </a:lnTo>
                    <a:lnTo>
                      <a:pt x="1916" y="109"/>
                    </a:lnTo>
                    <a:lnTo>
                      <a:pt x="1917" y="117"/>
                    </a:lnTo>
                    <a:lnTo>
                      <a:pt x="1916" y="126"/>
                    </a:lnTo>
                    <a:lnTo>
                      <a:pt x="1914" y="135"/>
                    </a:lnTo>
                    <a:lnTo>
                      <a:pt x="1910" y="143"/>
                    </a:lnTo>
                    <a:lnTo>
                      <a:pt x="1906" y="149"/>
                    </a:lnTo>
                    <a:lnTo>
                      <a:pt x="1902" y="155"/>
                    </a:lnTo>
                    <a:lnTo>
                      <a:pt x="1895" y="159"/>
                    </a:lnTo>
                    <a:lnTo>
                      <a:pt x="1889" y="162"/>
                    </a:lnTo>
                    <a:lnTo>
                      <a:pt x="1882" y="163"/>
                    </a:lnTo>
                    <a:lnTo>
                      <a:pt x="1875" y="162"/>
                    </a:lnTo>
                    <a:lnTo>
                      <a:pt x="1868" y="159"/>
                    </a:lnTo>
                    <a:lnTo>
                      <a:pt x="1862" y="155"/>
                    </a:lnTo>
                    <a:lnTo>
                      <a:pt x="1856" y="149"/>
                    </a:lnTo>
                    <a:lnTo>
                      <a:pt x="1853" y="143"/>
                    </a:lnTo>
                    <a:lnTo>
                      <a:pt x="1850" y="135"/>
                    </a:lnTo>
                    <a:lnTo>
                      <a:pt x="1848" y="127"/>
                    </a:lnTo>
                    <a:lnTo>
                      <a:pt x="1847" y="117"/>
                    </a:lnTo>
                    <a:lnTo>
                      <a:pt x="1848" y="109"/>
                    </a:lnTo>
                    <a:lnTo>
                      <a:pt x="1849" y="100"/>
                    </a:lnTo>
                    <a:lnTo>
                      <a:pt x="1852" y="92"/>
                    </a:lnTo>
                    <a:lnTo>
                      <a:pt x="1855" y="86"/>
                    </a:lnTo>
                    <a:lnTo>
                      <a:pt x="1861" y="80"/>
                    </a:lnTo>
                    <a:lnTo>
                      <a:pt x="1866" y="76"/>
                    </a:lnTo>
                    <a:lnTo>
                      <a:pt x="1874" y="72"/>
                    </a:lnTo>
                    <a:lnTo>
                      <a:pt x="1882" y="71"/>
                    </a:lnTo>
                    <a:close/>
                    <a:moveTo>
                      <a:pt x="1964" y="176"/>
                    </a:moveTo>
                    <a:lnTo>
                      <a:pt x="1985" y="176"/>
                    </a:lnTo>
                    <a:lnTo>
                      <a:pt x="1985" y="112"/>
                    </a:lnTo>
                    <a:lnTo>
                      <a:pt x="1985" y="108"/>
                    </a:lnTo>
                    <a:lnTo>
                      <a:pt x="1985" y="102"/>
                    </a:lnTo>
                    <a:lnTo>
                      <a:pt x="1987" y="97"/>
                    </a:lnTo>
                    <a:lnTo>
                      <a:pt x="1989" y="92"/>
                    </a:lnTo>
                    <a:lnTo>
                      <a:pt x="1991" y="87"/>
                    </a:lnTo>
                    <a:lnTo>
                      <a:pt x="1995" y="84"/>
                    </a:lnTo>
                    <a:lnTo>
                      <a:pt x="1999" y="80"/>
                    </a:lnTo>
                    <a:lnTo>
                      <a:pt x="2003" y="78"/>
                    </a:lnTo>
                    <a:lnTo>
                      <a:pt x="2008" y="76"/>
                    </a:lnTo>
                    <a:lnTo>
                      <a:pt x="2013" y="76"/>
                    </a:lnTo>
                    <a:lnTo>
                      <a:pt x="2017" y="76"/>
                    </a:lnTo>
                    <a:lnTo>
                      <a:pt x="2021" y="76"/>
                    </a:lnTo>
                    <a:lnTo>
                      <a:pt x="2021" y="56"/>
                    </a:lnTo>
                    <a:lnTo>
                      <a:pt x="2017" y="56"/>
                    </a:lnTo>
                    <a:lnTo>
                      <a:pt x="2014" y="56"/>
                    </a:lnTo>
                    <a:lnTo>
                      <a:pt x="2009" y="56"/>
                    </a:lnTo>
                    <a:lnTo>
                      <a:pt x="2004" y="57"/>
                    </a:lnTo>
                    <a:lnTo>
                      <a:pt x="2000" y="59"/>
                    </a:lnTo>
                    <a:lnTo>
                      <a:pt x="1996" y="62"/>
                    </a:lnTo>
                    <a:lnTo>
                      <a:pt x="1991" y="66"/>
                    </a:lnTo>
                    <a:lnTo>
                      <a:pt x="1988" y="70"/>
                    </a:lnTo>
                    <a:lnTo>
                      <a:pt x="1985" y="76"/>
                    </a:lnTo>
                    <a:lnTo>
                      <a:pt x="1983" y="81"/>
                    </a:lnTo>
                    <a:lnTo>
                      <a:pt x="1982" y="81"/>
                    </a:lnTo>
                    <a:lnTo>
                      <a:pt x="1981" y="58"/>
                    </a:lnTo>
                    <a:lnTo>
                      <a:pt x="1963" y="58"/>
                    </a:lnTo>
                    <a:lnTo>
                      <a:pt x="1963" y="67"/>
                    </a:lnTo>
                    <a:lnTo>
                      <a:pt x="1963" y="76"/>
                    </a:lnTo>
                    <a:lnTo>
                      <a:pt x="1963" y="85"/>
                    </a:lnTo>
                    <a:lnTo>
                      <a:pt x="1964" y="95"/>
                    </a:lnTo>
                    <a:lnTo>
                      <a:pt x="1964" y="176"/>
                    </a:lnTo>
                    <a:close/>
                    <a:moveTo>
                      <a:pt x="2042" y="176"/>
                    </a:moveTo>
                    <a:lnTo>
                      <a:pt x="2063" y="176"/>
                    </a:lnTo>
                    <a:lnTo>
                      <a:pt x="2063" y="105"/>
                    </a:lnTo>
                    <a:lnTo>
                      <a:pt x="2063" y="99"/>
                    </a:lnTo>
                    <a:lnTo>
                      <a:pt x="2064" y="95"/>
                    </a:lnTo>
                    <a:lnTo>
                      <a:pt x="2065" y="90"/>
                    </a:lnTo>
                    <a:lnTo>
                      <a:pt x="2067" y="87"/>
                    </a:lnTo>
                    <a:lnTo>
                      <a:pt x="2070" y="82"/>
                    </a:lnTo>
                    <a:lnTo>
                      <a:pt x="2073" y="79"/>
                    </a:lnTo>
                    <a:lnTo>
                      <a:pt x="2077" y="77"/>
                    </a:lnTo>
                    <a:lnTo>
                      <a:pt x="2081" y="75"/>
                    </a:lnTo>
                    <a:lnTo>
                      <a:pt x="2085" y="74"/>
                    </a:lnTo>
                    <a:lnTo>
                      <a:pt x="2090" y="72"/>
                    </a:lnTo>
                    <a:lnTo>
                      <a:pt x="2095" y="74"/>
                    </a:lnTo>
                    <a:lnTo>
                      <a:pt x="2099" y="76"/>
                    </a:lnTo>
                    <a:lnTo>
                      <a:pt x="2104" y="78"/>
                    </a:lnTo>
                    <a:lnTo>
                      <a:pt x="2107" y="82"/>
                    </a:lnTo>
                    <a:lnTo>
                      <a:pt x="2110" y="87"/>
                    </a:lnTo>
                    <a:lnTo>
                      <a:pt x="2112" y="92"/>
                    </a:lnTo>
                    <a:lnTo>
                      <a:pt x="2113" y="98"/>
                    </a:lnTo>
                    <a:lnTo>
                      <a:pt x="2113" y="105"/>
                    </a:lnTo>
                    <a:lnTo>
                      <a:pt x="2113" y="176"/>
                    </a:lnTo>
                    <a:lnTo>
                      <a:pt x="2134" y="176"/>
                    </a:lnTo>
                    <a:lnTo>
                      <a:pt x="2134" y="102"/>
                    </a:lnTo>
                    <a:lnTo>
                      <a:pt x="2134" y="97"/>
                    </a:lnTo>
                    <a:lnTo>
                      <a:pt x="2135" y="92"/>
                    </a:lnTo>
                    <a:lnTo>
                      <a:pt x="2137" y="88"/>
                    </a:lnTo>
                    <a:lnTo>
                      <a:pt x="2139" y="85"/>
                    </a:lnTo>
                    <a:lnTo>
                      <a:pt x="2142" y="81"/>
                    </a:lnTo>
                    <a:lnTo>
                      <a:pt x="2145" y="79"/>
                    </a:lnTo>
                    <a:lnTo>
                      <a:pt x="2148" y="76"/>
                    </a:lnTo>
                    <a:lnTo>
                      <a:pt x="2151" y="75"/>
                    </a:lnTo>
                    <a:lnTo>
                      <a:pt x="2156" y="74"/>
                    </a:lnTo>
                    <a:lnTo>
                      <a:pt x="2160" y="72"/>
                    </a:lnTo>
                    <a:lnTo>
                      <a:pt x="2165" y="74"/>
                    </a:lnTo>
                    <a:lnTo>
                      <a:pt x="2171" y="76"/>
                    </a:lnTo>
                    <a:lnTo>
                      <a:pt x="2175" y="78"/>
                    </a:lnTo>
                    <a:lnTo>
                      <a:pt x="2178" y="82"/>
                    </a:lnTo>
                    <a:lnTo>
                      <a:pt x="2181" y="88"/>
                    </a:lnTo>
                    <a:lnTo>
                      <a:pt x="2183" y="94"/>
                    </a:lnTo>
                    <a:lnTo>
                      <a:pt x="2185" y="101"/>
                    </a:lnTo>
                    <a:lnTo>
                      <a:pt x="2185" y="109"/>
                    </a:lnTo>
                    <a:lnTo>
                      <a:pt x="2185" y="176"/>
                    </a:lnTo>
                    <a:lnTo>
                      <a:pt x="2205" y="176"/>
                    </a:lnTo>
                    <a:lnTo>
                      <a:pt x="2205" y="107"/>
                    </a:lnTo>
                    <a:lnTo>
                      <a:pt x="2204" y="92"/>
                    </a:lnTo>
                    <a:lnTo>
                      <a:pt x="2201" y="81"/>
                    </a:lnTo>
                    <a:lnTo>
                      <a:pt x="2197" y="72"/>
                    </a:lnTo>
                    <a:lnTo>
                      <a:pt x="2192" y="66"/>
                    </a:lnTo>
                    <a:lnTo>
                      <a:pt x="2186" y="61"/>
                    </a:lnTo>
                    <a:lnTo>
                      <a:pt x="2179" y="58"/>
                    </a:lnTo>
                    <a:lnTo>
                      <a:pt x="2173" y="56"/>
                    </a:lnTo>
                    <a:lnTo>
                      <a:pt x="2167" y="56"/>
                    </a:lnTo>
                    <a:lnTo>
                      <a:pt x="2160" y="56"/>
                    </a:lnTo>
                    <a:lnTo>
                      <a:pt x="2153" y="58"/>
                    </a:lnTo>
                    <a:lnTo>
                      <a:pt x="2147" y="60"/>
                    </a:lnTo>
                    <a:lnTo>
                      <a:pt x="2143" y="63"/>
                    </a:lnTo>
                    <a:lnTo>
                      <a:pt x="2135" y="70"/>
                    </a:lnTo>
                    <a:lnTo>
                      <a:pt x="2130" y="79"/>
                    </a:lnTo>
                    <a:lnTo>
                      <a:pt x="2129" y="79"/>
                    </a:lnTo>
                    <a:lnTo>
                      <a:pt x="2126" y="74"/>
                    </a:lnTo>
                    <a:lnTo>
                      <a:pt x="2124" y="69"/>
                    </a:lnTo>
                    <a:lnTo>
                      <a:pt x="2121" y="66"/>
                    </a:lnTo>
                    <a:lnTo>
                      <a:pt x="2117" y="62"/>
                    </a:lnTo>
                    <a:lnTo>
                      <a:pt x="2112" y="59"/>
                    </a:lnTo>
                    <a:lnTo>
                      <a:pt x="2108" y="57"/>
                    </a:lnTo>
                    <a:lnTo>
                      <a:pt x="2103" y="56"/>
                    </a:lnTo>
                    <a:lnTo>
                      <a:pt x="2096" y="56"/>
                    </a:lnTo>
                    <a:lnTo>
                      <a:pt x="2090" y="56"/>
                    </a:lnTo>
                    <a:lnTo>
                      <a:pt x="2084" y="57"/>
                    </a:lnTo>
                    <a:lnTo>
                      <a:pt x="2079" y="59"/>
                    </a:lnTo>
                    <a:lnTo>
                      <a:pt x="2073" y="62"/>
                    </a:lnTo>
                    <a:lnTo>
                      <a:pt x="2070" y="66"/>
                    </a:lnTo>
                    <a:lnTo>
                      <a:pt x="2066" y="69"/>
                    </a:lnTo>
                    <a:lnTo>
                      <a:pt x="2064" y="72"/>
                    </a:lnTo>
                    <a:lnTo>
                      <a:pt x="2061" y="77"/>
                    </a:lnTo>
                    <a:lnTo>
                      <a:pt x="2061" y="77"/>
                    </a:lnTo>
                    <a:lnTo>
                      <a:pt x="2059" y="58"/>
                    </a:lnTo>
                    <a:lnTo>
                      <a:pt x="2041" y="58"/>
                    </a:lnTo>
                    <a:lnTo>
                      <a:pt x="2042" y="74"/>
                    </a:lnTo>
                    <a:lnTo>
                      <a:pt x="2042" y="90"/>
                    </a:lnTo>
                    <a:lnTo>
                      <a:pt x="2042" y="176"/>
                    </a:lnTo>
                    <a:close/>
                    <a:moveTo>
                      <a:pt x="2321" y="176"/>
                    </a:moveTo>
                    <a:lnTo>
                      <a:pt x="2319" y="163"/>
                    </a:lnTo>
                    <a:lnTo>
                      <a:pt x="2319" y="147"/>
                    </a:lnTo>
                    <a:lnTo>
                      <a:pt x="2319" y="104"/>
                    </a:lnTo>
                    <a:lnTo>
                      <a:pt x="2319" y="95"/>
                    </a:lnTo>
                    <a:lnTo>
                      <a:pt x="2316" y="86"/>
                    </a:lnTo>
                    <a:lnTo>
                      <a:pt x="2314" y="78"/>
                    </a:lnTo>
                    <a:lnTo>
                      <a:pt x="2310" y="70"/>
                    </a:lnTo>
                    <a:lnTo>
                      <a:pt x="2308" y="67"/>
                    </a:lnTo>
                    <a:lnTo>
                      <a:pt x="2305" y="65"/>
                    </a:lnTo>
                    <a:lnTo>
                      <a:pt x="2301" y="61"/>
                    </a:lnTo>
                    <a:lnTo>
                      <a:pt x="2297" y="59"/>
                    </a:lnTo>
                    <a:lnTo>
                      <a:pt x="2293" y="58"/>
                    </a:lnTo>
                    <a:lnTo>
                      <a:pt x="2287" y="57"/>
                    </a:lnTo>
                    <a:lnTo>
                      <a:pt x="2282" y="56"/>
                    </a:lnTo>
                    <a:lnTo>
                      <a:pt x="2275" y="56"/>
                    </a:lnTo>
                    <a:lnTo>
                      <a:pt x="2265" y="56"/>
                    </a:lnTo>
                    <a:lnTo>
                      <a:pt x="2255" y="58"/>
                    </a:lnTo>
                    <a:lnTo>
                      <a:pt x="2245" y="61"/>
                    </a:lnTo>
                    <a:lnTo>
                      <a:pt x="2238" y="66"/>
                    </a:lnTo>
                    <a:lnTo>
                      <a:pt x="2243" y="80"/>
                    </a:lnTo>
                    <a:lnTo>
                      <a:pt x="2250" y="76"/>
                    </a:lnTo>
                    <a:lnTo>
                      <a:pt x="2256" y="74"/>
                    </a:lnTo>
                    <a:lnTo>
                      <a:pt x="2265" y="71"/>
                    </a:lnTo>
                    <a:lnTo>
                      <a:pt x="2272" y="71"/>
                    </a:lnTo>
                    <a:lnTo>
                      <a:pt x="2280" y="72"/>
                    </a:lnTo>
                    <a:lnTo>
                      <a:pt x="2286" y="74"/>
                    </a:lnTo>
                    <a:lnTo>
                      <a:pt x="2291" y="77"/>
                    </a:lnTo>
                    <a:lnTo>
                      <a:pt x="2294" y="81"/>
                    </a:lnTo>
                    <a:lnTo>
                      <a:pt x="2296" y="86"/>
                    </a:lnTo>
                    <a:lnTo>
                      <a:pt x="2297" y="90"/>
                    </a:lnTo>
                    <a:lnTo>
                      <a:pt x="2298" y="95"/>
                    </a:lnTo>
                    <a:lnTo>
                      <a:pt x="2298" y="98"/>
                    </a:lnTo>
                    <a:lnTo>
                      <a:pt x="2298" y="100"/>
                    </a:lnTo>
                    <a:lnTo>
                      <a:pt x="2283" y="101"/>
                    </a:lnTo>
                    <a:lnTo>
                      <a:pt x="2269" y="104"/>
                    </a:lnTo>
                    <a:lnTo>
                      <a:pt x="2257" y="107"/>
                    </a:lnTo>
                    <a:lnTo>
                      <a:pt x="2247" y="111"/>
                    </a:lnTo>
                    <a:lnTo>
                      <a:pt x="2243" y="115"/>
                    </a:lnTo>
                    <a:lnTo>
                      <a:pt x="2240" y="118"/>
                    </a:lnTo>
                    <a:lnTo>
                      <a:pt x="2237" y="121"/>
                    </a:lnTo>
                    <a:lnTo>
                      <a:pt x="2234" y="126"/>
                    </a:lnTo>
                    <a:lnTo>
                      <a:pt x="2232" y="130"/>
                    </a:lnTo>
                    <a:lnTo>
                      <a:pt x="2231" y="135"/>
                    </a:lnTo>
                    <a:lnTo>
                      <a:pt x="2230" y="139"/>
                    </a:lnTo>
                    <a:lnTo>
                      <a:pt x="2230" y="145"/>
                    </a:lnTo>
                    <a:lnTo>
                      <a:pt x="2230" y="150"/>
                    </a:lnTo>
                    <a:lnTo>
                      <a:pt x="2232" y="157"/>
                    </a:lnTo>
                    <a:lnTo>
                      <a:pt x="2234" y="163"/>
                    </a:lnTo>
                    <a:lnTo>
                      <a:pt x="2239" y="168"/>
                    </a:lnTo>
                    <a:lnTo>
                      <a:pt x="2243" y="173"/>
                    </a:lnTo>
                    <a:lnTo>
                      <a:pt x="2250" y="176"/>
                    </a:lnTo>
                    <a:lnTo>
                      <a:pt x="2256" y="177"/>
                    </a:lnTo>
                    <a:lnTo>
                      <a:pt x="2265" y="178"/>
                    </a:lnTo>
                    <a:lnTo>
                      <a:pt x="2270" y="178"/>
                    </a:lnTo>
                    <a:lnTo>
                      <a:pt x="2275" y="177"/>
                    </a:lnTo>
                    <a:lnTo>
                      <a:pt x="2281" y="175"/>
                    </a:lnTo>
                    <a:lnTo>
                      <a:pt x="2285" y="173"/>
                    </a:lnTo>
                    <a:lnTo>
                      <a:pt x="2294" y="167"/>
                    </a:lnTo>
                    <a:lnTo>
                      <a:pt x="2299" y="160"/>
                    </a:lnTo>
                    <a:lnTo>
                      <a:pt x="2300" y="160"/>
                    </a:lnTo>
                    <a:lnTo>
                      <a:pt x="2301" y="176"/>
                    </a:lnTo>
                    <a:lnTo>
                      <a:pt x="2321" y="176"/>
                    </a:lnTo>
                    <a:close/>
                    <a:moveTo>
                      <a:pt x="2299" y="136"/>
                    </a:moveTo>
                    <a:lnTo>
                      <a:pt x="2298" y="139"/>
                    </a:lnTo>
                    <a:lnTo>
                      <a:pt x="2297" y="143"/>
                    </a:lnTo>
                    <a:lnTo>
                      <a:pt x="2296" y="147"/>
                    </a:lnTo>
                    <a:lnTo>
                      <a:pt x="2294" y="150"/>
                    </a:lnTo>
                    <a:lnTo>
                      <a:pt x="2292" y="154"/>
                    </a:lnTo>
                    <a:lnTo>
                      <a:pt x="2288" y="156"/>
                    </a:lnTo>
                    <a:lnTo>
                      <a:pt x="2284" y="159"/>
                    </a:lnTo>
                    <a:lnTo>
                      <a:pt x="2280" y="160"/>
                    </a:lnTo>
                    <a:lnTo>
                      <a:pt x="2275" y="163"/>
                    </a:lnTo>
                    <a:lnTo>
                      <a:pt x="2270" y="163"/>
                    </a:lnTo>
                    <a:lnTo>
                      <a:pt x="2266" y="163"/>
                    </a:lnTo>
                    <a:lnTo>
                      <a:pt x="2262" y="162"/>
                    </a:lnTo>
                    <a:lnTo>
                      <a:pt x="2259" y="159"/>
                    </a:lnTo>
                    <a:lnTo>
                      <a:pt x="2256" y="157"/>
                    </a:lnTo>
                    <a:lnTo>
                      <a:pt x="2254" y="155"/>
                    </a:lnTo>
                    <a:lnTo>
                      <a:pt x="2252" y="151"/>
                    </a:lnTo>
                    <a:lnTo>
                      <a:pt x="2251" y="147"/>
                    </a:lnTo>
                    <a:lnTo>
                      <a:pt x="2251" y="143"/>
                    </a:lnTo>
                    <a:lnTo>
                      <a:pt x="2251" y="138"/>
                    </a:lnTo>
                    <a:lnTo>
                      <a:pt x="2252" y="135"/>
                    </a:lnTo>
                    <a:lnTo>
                      <a:pt x="2253" y="131"/>
                    </a:lnTo>
                    <a:lnTo>
                      <a:pt x="2255" y="128"/>
                    </a:lnTo>
                    <a:lnTo>
                      <a:pt x="2259" y="124"/>
                    </a:lnTo>
                    <a:lnTo>
                      <a:pt x="2266" y="120"/>
                    </a:lnTo>
                    <a:lnTo>
                      <a:pt x="2273" y="118"/>
                    </a:lnTo>
                    <a:lnTo>
                      <a:pt x="2282" y="116"/>
                    </a:lnTo>
                    <a:lnTo>
                      <a:pt x="2291" y="116"/>
                    </a:lnTo>
                    <a:lnTo>
                      <a:pt x="2299" y="116"/>
                    </a:lnTo>
                    <a:lnTo>
                      <a:pt x="2299" y="136"/>
                    </a:lnTo>
                    <a:close/>
                    <a:moveTo>
                      <a:pt x="24" y="468"/>
                    </a:moveTo>
                    <a:lnTo>
                      <a:pt x="24" y="350"/>
                    </a:lnTo>
                    <a:lnTo>
                      <a:pt x="2" y="350"/>
                    </a:lnTo>
                    <a:lnTo>
                      <a:pt x="2" y="468"/>
                    </a:lnTo>
                    <a:lnTo>
                      <a:pt x="24" y="468"/>
                    </a:lnTo>
                    <a:close/>
                    <a:moveTo>
                      <a:pt x="13" y="304"/>
                    </a:moveTo>
                    <a:lnTo>
                      <a:pt x="7" y="305"/>
                    </a:lnTo>
                    <a:lnTo>
                      <a:pt x="3" y="307"/>
                    </a:lnTo>
                    <a:lnTo>
                      <a:pt x="1" y="312"/>
                    </a:lnTo>
                    <a:lnTo>
                      <a:pt x="0" y="317"/>
                    </a:lnTo>
                    <a:lnTo>
                      <a:pt x="1" y="322"/>
                    </a:lnTo>
                    <a:lnTo>
                      <a:pt x="3" y="326"/>
                    </a:lnTo>
                    <a:lnTo>
                      <a:pt x="7" y="330"/>
                    </a:lnTo>
                    <a:lnTo>
                      <a:pt x="12" y="331"/>
                    </a:lnTo>
                    <a:lnTo>
                      <a:pt x="18" y="330"/>
                    </a:lnTo>
                    <a:lnTo>
                      <a:pt x="23" y="326"/>
                    </a:lnTo>
                    <a:lnTo>
                      <a:pt x="25" y="322"/>
                    </a:lnTo>
                    <a:lnTo>
                      <a:pt x="26" y="317"/>
                    </a:lnTo>
                    <a:lnTo>
                      <a:pt x="25" y="312"/>
                    </a:lnTo>
                    <a:lnTo>
                      <a:pt x="23" y="307"/>
                    </a:lnTo>
                    <a:lnTo>
                      <a:pt x="18" y="305"/>
                    </a:lnTo>
                    <a:lnTo>
                      <a:pt x="13" y="304"/>
                    </a:lnTo>
                    <a:close/>
                    <a:moveTo>
                      <a:pt x="57" y="468"/>
                    </a:moveTo>
                    <a:lnTo>
                      <a:pt x="79" y="468"/>
                    </a:lnTo>
                    <a:lnTo>
                      <a:pt x="79" y="398"/>
                    </a:lnTo>
                    <a:lnTo>
                      <a:pt x="79" y="392"/>
                    </a:lnTo>
                    <a:lnTo>
                      <a:pt x="80" y="388"/>
                    </a:lnTo>
                    <a:lnTo>
                      <a:pt x="81" y="383"/>
                    </a:lnTo>
                    <a:lnTo>
                      <a:pt x="84" y="379"/>
                    </a:lnTo>
                    <a:lnTo>
                      <a:pt x="86" y="375"/>
                    </a:lnTo>
                    <a:lnTo>
                      <a:pt x="90" y="372"/>
                    </a:lnTo>
                    <a:lnTo>
                      <a:pt x="94" y="369"/>
                    </a:lnTo>
                    <a:lnTo>
                      <a:pt x="98" y="368"/>
                    </a:lnTo>
                    <a:lnTo>
                      <a:pt x="102" y="365"/>
                    </a:lnTo>
                    <a:lnTo>
                      <a:pt x="108" y="365"/>
                    </a:lnTo>
                    <a:lnTo>
                      <a:pt x="114" y="367"/>
                    </a:lnTo>
                    <a:lnTo>
                      <a:pt x="120" y="369"/>
                    </a:lnTo>
                    <a:lnTo>
                      <a:pt x="124" y="371"/>
                    </a:lnTo>
                    <a:lnTo>
                      <a:pt x="128" y="375"/>
                    </a:lnTo>
                    <a:lnTo>
                      <a:pt x="131" y="381"/>
                    </a:lnTo>
                    <a:lnTo>
                      <a:pt x="133" y="387"/>
                    </a:lnTo>
                    <a:lnTo>
                      <a:pt x="134" y="393"/>
                    </a:lnTo>
                    <a:lnTo>
                      <a:pt x="134" y="400"/>
                    </a:lnTo>
                    <a:lnTo>
                      <a:pt x="134" y="468"/>
                    </a:lnTo>
                    <a:lnTo>
                      <a:pt x="154" y="468"/>
                    </a:lnTo>
                    <a:lnTo>
                      <a:pt x="154" y="398"/>
                    </a:lnTo>
                    <a:lnTo>
                      <a:pt x="154" y="391"/>
                    </a:lnTo>
                    <a:lnTo>
                      <a:pt x="153" y="384"/>
                    </a:lnTo>
                    <a:lnTo>
                      <a:pt x="152" y="378"/>
                    </a:lnTo>
                    <a:lnTo>
                      <a:pt x="151" y="373"/>
                    </a:lnTo>
                    <a:lnTo>
                      <a:pt x="146" y="364"/>
                    </a:lnTo>
                    <a:lnTo>
                      <a:pt x="140" y="358"/>
                    </a:lnTo>
                    <a:lnTo>
                      <a:pt x="134" y="353"/>
                    </a:lnTo>
                    <a:lnTo>
                      <a:pt x="127" y="350"/>
                    </a:lnTo>
                    <a:lnTo>
                      <a:pt x="121" y="349"/>
                    </a:lnTo>
                    <a:lnTo>
                      <a:pt x="114" y="348"/>
                    </a:lnTo>
                    <a:lnTo>
                      <a:pt x="108" y="349"/>
                    </a:lnTo>
                    <a:lnTo>
                      <a:pt x="101" y="350"/>
                    </a:lnTo>
                    <a:lnTo>
                      <a:pt x="96" y="352"/>
                    </a:lnTo>
                    <a:lnTo>
                      <a:pt x="91" y="354"/>
                    </a:lnTo>
                    <a:lnTo>
                      <a:pt x="86" y="358"/>
                    </a:lnTo>
                    <a:lnTo>
                      <a:pt x="82" y="362"/>
                    </a:lnTo>
                    <a:lnTo>
                      <a:pt x="79" y="365"/>
                    </a:lnTo>
                    <a:lnTo>
                      <a:pt x="77" y="370"/>
                    </a:lnTo>
                    <a:lnTo>
                      <a:pt x="77" y="370"/>
                    </a:lnTo>
                    <a:lnTo>
                      <a:pt x="75" y="350"/>
                    </a:lnTo>
                    <a:lnTo>
                      <a:pt x="57" y="350"/>
                    </a:lnTo>
                    <a:lnTo>
                      <a:pt x="57" y="365"/>
                    </a:lnTo>
                    <a:lnTo>
                      <a:pt x="57" y="382"/>
                    </a:lnTo>
                    <a:lnTo>
                      <a:pt x="57" y="468"/>
                    </a:lnTo>
                    <a:close/>
                    <a:moveTo>
                      <a:pt x="192" y="322"/>
                    </a:moveTo>
                    <a:lnTo>
                      <a:pt x="192" y="350"/>
                    </a:lnTo>
                    <a:lnTo>
                      <a:pt x="175" y="350"/>
                    </a:lnTo>
                    <a:lnTo>
                      <a:pt x="175" y="367"/>
                    </a:lnTo>
                    <a:lnTo>
                      <a:pt x="192" y="367"/>
                    </a:lnTo>
                    <a:lnTo>
                      <a:pt x="192" y="431"/>
                    </a:lnTo>
                    <a:lnTo>
                      <a:pt x="192" y="440"/>
                    </a:lnTo>
                    <a:lnTo>
                      <a:pt x="194" y="449"/>
                    </a:lnTo>
                    <a:lnTo>
                      <a:pt x="196" y="456"/>
                    </a:lnTo>
                    <a:lnTo>
                      <a:pt x="200" y="461"/>
                    </a:lnTo>
                    <a:lnTo>
                      <a:pt x="204" y="466"/>
                    </a:lnTo>
                    <a:lnTo>
                      <a:pt x="209" y="468"/>
                    </a:lnTo>
                    <a:lnTo>
                      <a:pt x="216" y="470"/>
                    </a:lnTo>
                    <a:lnTo>
                      <a:pt x="222" y="470"/>
                    </a:lnTo>
                    <a:lnTo>
                      <a:pt x="233" y="470"/>
                    </a:lnTo>
                    <a:lnTo>
                      <a:pt x="241" y="468"/>
                    </a:lnTo>
                    <a:lnTo>
                      <a:pt x="240" y="451"/>
                    </a:lnTo>
                    <a:lnTo>
                      <a:pt x="235" y="452"/>
                    </a:lnTo>
                    <a:lnTo>
                      <a:pt x="228" y="453"/>
                    </a:lnTo>
                    <a:lnTo>
                      <a:pt x="225" y="452"/>
                    </a:lnTo>
                    <a:lnTo>
                      <a:pt x="220" y="451"/>
                    </a:lnTo>
                    <a:lnTo>
                      <a:pt x="218" y="450"/>
                    </a:lnTo>
                    <a:lnTo>
                      <a:pt x="216" y="447"/>
                    </a:lnTo>
                    <a:lnTo>
                      <a:pt x="215" y="443"/>
                    </a:lnTo>
                    <a:lnTo>
                      <a:pt x="214" y="440"/>
                    </a:lnTo>
                    <a:lnTo>
                      <a:pt x="213" y="436"/>
                    </a:lnTo>
                    <a:lnTo>
                      <a:pt x="213" y="430"/>
                    </a:lnTo>
                    <a:lnTo>
                      <a:pt x="213" y="367"/>
                    </a:lnTo>
                    <a:lnTo>
                      <a:pt x="242" y="367"/>
                    </a:lnTo>
                    <a:lnTo>
                      <a:pt x="242" y="350"/>
                    </a:lnTo>
                    <a:lnTo>
                      <a:pt x="213" y="350"/>
                    </a:lnTo>
                    <a:lnTo>
                      <a:pt x="213" y="316"/>
                    </a:lnTo>
                    <a:lnTo>
                      <a:pt x="192" y="322"/>
                    </a:lnTo>
                    <a:close/>
                    <a:moveTo>
                      <a:pt x="356" y="413"/>
                    </a:moveTo>
                    <a:lnTo>
                      <a:pt x="356" y="409"/>
                    </a:lnTo>
                    <a:lnTo>
                      <a:pt x="356" y="403"/>
                    </a:lnTo>
                    <a:lnTo>
                      <a:pt x="356" y="394"/>
                    </a:lnTo>
                    <a:lnTo>
                      <a:pt x="354" y="385"/>
                    </a:lnTo>
                    <a:lnTo>
                      <a:pt x="351" y="377"/>
                    </a:lnTo>
                    <a:lnTo>
                      <a:pt x="347" y="368"/>
                    </a:lnTo>
                    <a:lnTo>
                      <a:pt x="344" y="363"/>
                    </a:lnTo>
                    <a:lnTo>
                      <a:pt x="341" y="360"/>
                    </a:lnTo>
                    <a:lnTo>
                      <a:pt x="337" y="356"/>
                    </a:lnTo>
                    <a:lnTo>
                      <a:pt x="333" y="353"/>
                    </a:lnTo>
                    <a:lnTo>
                      <a:pt x="327" y="351"/>
                    </a:lnTo>
                    <a:lnTo>
                      <a:pt x="322" y="349"/>
                    </a:lnTo>
                    <a:lnTo>
                      <a:pt x="316" y="348"/>
                    </a:lnTo>
                    <a:lnTo>
                      <a:pt x="310" y="348"/>
                    </a:lnTo>
                    <a:lnTo>
                      <a:pt x="303" y="348"/>
                    </a:lnTo>
                    <a:lnTo>
                      <a:pt x="298" y="349"/>
                    </a:lnTo>
                    <a:lnTo>
                      <a:pt x="293" y="351"/>
                    </a:lnTo>
                    <a:lnTo>
                      <a:pt x="287" y="353"/>
                    </a:lnTo>
                    <a:lnTo>
                      <a:pt x="282" y="355"/>
                    </a:lnTo>
                    <a:lnTo>
                      <a:pt x="277" y="359"/>
                    </a:lnTo>
                    <a:lnTo>
                      <a:pt x="274" y="362"/>
                    </a:lnTo>
                    <a:lnTo>
                      <a:pt x="270" y="367"/>
                    </a:lnTo>
                    <a:lnTo>
                      <a:pt x="264" y="375"/>
                    </a:lnTo>
                    <a:lnTo>
                      <a:pt x="259" y="387"/>
                    </a:lnTo>
                    <a:lnTo>
                      <a:pt x="257" y="398"/>
                    </a:lnTo>
                    <a:lnTo>
                      <a:pt x="256" y="411"/>
                    </a:lnTo>
                    <a:lnTo>
                      <a:pt x="257" y="424"/>
                    </a:lnTo>
                    <a:lnTo>
                      <a:pt x="260" y="436"/>
                    </a:lnTo>
                    <a:lnTo>
                      <a:pt x="262" y="441"/>
                    </a:lnTo>
                    <a:lnTo>
                      <a:pt x="264" y="446"/>
                    </a:lnTo>
                    <a:lnTo>
                      <a:pt x="268" y="450"/>
                    </a:lnTo>
                    <a:lnTo>
                      <a:pt x="271" y="455"/>
                    </a:lnTo>
                    <a:lnTo>
                      <a:pt x="274" y="458"/>
                    </a:lnTo>
                    <a:lnTo>
                      <a:pt x="279" y="461"/>
                    </a:lnTo>
                    <a:lnTo>
                      <a:pt x="283" y="463"/>
                    </a:lnTo>
                    <a:lnTo>
                      <a:pt x="288" y="466"/>
                    </a:lnTo>
                    <a:lnTo>
                      <a:pt x="294" y="468"/>
                    </a:lnTo>
                    <a:lnTo>
                      <a:pt x="299" y="469"/>
                    </a:lnTo>
                    <a:lnTo>
                      <a:pt x="306" y="470"/>
                    </a:lnTo>
                    <a:lnTo>
                      <a:pt x="312" y="470"/>
                    </a:lnTo>
                    <a:lnTo>
                      <a:pt x="325" y="470"/>
                    </a:lnTo>
                    <a:lnTo>
                      <a:pt x="335" y="468"/>
                    </a:lnTo>
                    <a:lnTo>
                      <a:pt x="343" y="466"/>
                    </a:lnTo>
                    <a:lnTo>
                      <a:pt x="350" y="463"/>
                    </a:lnTo>
                    <a:lnTo>
                      <a:pt x="347" y="448"/>
                    </a:lnTo>
                    <a:lnTo>
                      <a:pt x="340" y="450"/>
                    </a:lnTo>
                    <a:lnTo>
                      <a:pt x="334" y="452"/>
                    </a:lnTo>
                    <a:lnTo>
                      <a:pt x="325" y="453"/>
                    </a:lnTo>
                    <a:lnTo>
                      <a:pt x="315" y="453"/>
                    </a:lnTo>
                    <a:lnTo>
                      <a:pt x="308" y="453"/>
                    </a:lnTo>
                    <a:lnTo>
                      <a:pt x="300" y="451"/>
                    </a:lnTo>
                    <a:lnTo>
                      <a:pt x="294" y="449"/>
                    </a:lnTo>
                    <a:lnTo>
                      <a:pt x="287" y="444"/>
                    </a:lnTo>
                    <a:lnTo>
                      <a:pt x="283" y="439"/>
                    </a:lnTo>
                    <a:lnTo>
                      <a:pt x="279" y="432"/>
                    </a:lnTo>
                    <a:lnTo>
                      <a:pt x="276" y="423"/>
                    </a:lnTo>
                    <a:lnTo>
                      <a:pt x="275" y="413"/>
                    </a:lnTo>
                    <a:lnTo>
                      <a:pt x="356" y="413"/>
                    </a:lnTo>
                    <a:close/>
                    <a:moveTo>
                      <a:pt x="276" y="398"/>
                    </a:moveTo>
                    <a:lnTo>
                      <a:pt x="276" y="392"/>
                    </a:lnTo>
                    <a:lnTo>
                      <a:pt x="279" y="387"/>
                    </a:lnTo>
                    <a:lnTo>
                      <a:pt x="281" y="380"/>
                    </a:lnTo>
                    <a:lnTo>
                      <a:pt x="285" y="374"/>
                    </a:lnTo>
                    <a:lnTo>
                      <a:pt x="289" y="370"/>
                    </a:lnTo>
                    <a:lnTo>
                      <a:pt x="294" y="367"/>
                    </a:lnTo>
                    <a:lnTo>
                      <a:pt x="300" y="364"/>
                    </a:lnTo>
                    <a:lnTo>
                      <a:pt x="308" y="363"/>
                    </a:lnTo>
                    <a:lnTo>
                      <a:pt x="315" y="364"/>
                    </a:lnTo>
                    <a:lnTo>
                      <a:pt x="322" y="367"/>
                    </a:lnTo>
                    <a:lnTo>
                      <a:pt x="327" y="370"/>
                    </a:lnTo>
                    <a:lnTo>
                      <a:pt x="331" y="375"/>
                    </a:lnTo>
                    <a:lnTo>
                      <a:pt x="334" y="381"/>
                    </a:lnTo>
                    <a:lnTo>
                      <a:pt x="336" y="387"/>
                    </a:lnTo>
                    <a:lnTo>
                      <a:pt x="336" y="392"/>
                    </a:lnTo>
                    <a:lnTo>
                      <a:pt x="337" y="398"/>
                    </a:lnTo>
                    <a:lnTo>
                      <a:pt x="276" y="398"/>
                    </a:lnTo>
                    <a:close/>
                    <a:moveTo>
                      <a:pt x="462" y="350"/>
                    </a:moveTo>
                    <a:lnTo>
                      <a:pt x="461" y="368"/>
                    </a:lnTo>
                    <a:lnTo>
                      <a:pt x="461" y="368"/>
                    </a:lnTo>
                    <a:lnTo>
                      <a:pt x="459" y="364"/>
                    </a:lnTo>
                    <a:lnTo>
                      <a:pt x="456" y="361"/>
                    </a:lnTo>
                    <a:lnTo>
                      <a:pt x="452" y="358"/>
                    </a:lnTo>
                    <a:lnTo>
                      <a:pt x="449" y="354"/>
                    </a:lnTo>
                    <a:lnTo>
                      <a:pt x="444" y="352"/>
                    </a:lnTo>
                    <a:lnTo>
                      <a:pt x="438" y="350"/>
                    </a:lnTo>
                    <a:lnTo>
                      <a:pt x="432" y="349"/>
                    </a:lnTo>
                    <a:lnTo>
                      <a:pt x="425" y="348"/>
                    </a:lnTo>
                    <a:lnTo>
                      <a:pt x="416" y="349"/>
                    </a:lnTo>
                    <a:lnTo>
                      <a:pt x="406" y="352"/>
                    </a:lnTo>
                    <a:lnTo>
                      <a:pt x="397" y="356"/>
                    </a:lnTo>
                    <a:lnTo>
                      <a:pt x="390" y="364"/>
                    </a:lnTo>
                    <a:lnTo>
                      <a:pt x="387" y="369"/>
                    </a:lnTo>
                    <a:lnTo>
                      <a:pt x="383" y="373"/>
                    </a:lnTo>
                    <a:lnTo>
                      <a:pt x="381" y="378"/>
                    </a:lnTo>
                    <a:lnTo>
                      <a:pt x="378" y="383"/>
                    </a:lnTo>
                    <a:lnTo>
                      <a:pt x="377" y="390"/>
                    </a:lnTo>
                    <a:lnTo>
                      <a:pt x="375" y="397"/>
                    </a:lnTo>
                    <a:lnTo>
                      <a:pt x="375" y="403"/>
                    </a:lnTo>
                    <a:lnTo>
                      <a:pt x="374" y="410"/>
                    </a:lnTo>
                    <a:lnTo>
                      <a:pt x="375" y="422"/>
                    </a:lnTo>
                    <a:lnTo>
                      <a:pt x="378" y="433"/>
                    </a:lnTo>
                    <a:lnTo>
                      <a:pt x="382" y="442"/>
                    </a:lnTo>
                    <a:lnTo>
                      <a:pt x="388" y="451"/>
                    </a:lnTo>
                    <a:lnTo>
                      <a:pt x="395" y="458"/>
                    </a:lnTo>
                    <a:lnTo>
                      <a:pt x="403" y="463"/>
                    </a:lnTo>
                    <a:lnTo>
                      <a:pt x="407" y="465"/>
                    </a:lnTo>
                    <a:lnTo>
                      <a:pt x="412" y="467"/>
                    </a:lnTo>
                    <a:lnTo>
                      <a:pt x="418" y="467"/>
                    </a:lnTo>
                    <a:lnTo>
                      <a:pt x="422" y="468"/>
                    </a:lnTo>
                    <a:lnTo>
                      <a:pt x="429" y="467"/>
                    </a:lnTo>
                    <a:lnTo>
                      <a:pt x="435" y="466"/>
                    </a:lnTo>
                    <a:lnTo>
                      <a:pt x="441" y="465"/>
                    </a:lnTo>
                    <a:lnTo>
                      <a:pt x="445" y="462"/>
                    </a:lnTo>
                    <a:lnTo>
                      <a:pt x="449" y="459"/>
                    </a:lnTo>
                    <a:lnTo>
                      <a:pt x="453" y="456"/>
                    </a:lnTo>
                    <a:lnTo>
                      <a:pt x="456" y="452"/>
                    </a:lnTo>
                    <a:lnTo>
                      <a:pt x="459" y="448"/>
                    </a:lnTo>
                    <a:lnTo>
                      <a:pt x="459" y="448"/>
                    </a:lnTo>
                    <a:lnTo>
                      <a:pt x="459" y="461"/>
                    </a:lnTo>
                    <a:lnTo>
                      <a:pt x="459" y="471"/>
                    </a:lnTo>
                    <a:lnTo>
                      <a:pt x="457" y="480"/>
                    </a:lnTo>
                    <a:lnTo>
                      <a:pt x="453" y="487"/>
                    </a:lnTo>
                    <a:lnTo>
                      <a:pt x="449" y="492"/>
                    </a:lnTo>
                    <a:lnTo>
                      <a:pt x="444" y="497"/>
                    </a:lnTo>
                    <a:lnTo>
                      <a:pt x="437" y="500"/>
                    </a:lnTo>
                    <a:lnTo>
                      <a:pt x="430" y="501"/>
                    </a:lnTo>
                    <a:lnTo>
                      <a:pt x="422" y="502"/>
                    </a:lnTo>
                    <a:lnTo>
                      <a:pt x="412" y="501"/>
                    </a:lnTo>
                    <a:lnTo>
                      <a:pt x="404" y="499"/>
                    </a:lnTo>
                    <a:lnTo>
                      <a:pt x="395" y="497"/>
                    </a:lnTo>
                    <a:lnTo>
                      <a:pt x="389" y="492"/>
                    </a:lnTo>
                    <a:lnTo>
                      <a:pt x="384" y="509"/>
                    </a:lnTo>
                    <a:lnTo>
                      <a:pt x="392" y="514"/>
                    </a:lnTo>
                    <a:lnTo>
                      <a:pt x="402" y="517"/>
                    </a:lnTo>
                    <a:lnTo>
                      <a:pt x="411" y="518"/>
                    </a:lnTo>
                    <a:lnTo>
                      <a:pt x="422" y="519"/>
                    </a:lnTo>
                    <a:lnTo>
                      <a:pt x="433" y="518"/>
                    </a:lnTo>
                    <a:lnTo>
                      <a:pt x="444" y="516"/>
                    </a:lnTo>
                    <a:lnTo>
                      <a:pt x="449" y="514"/>
                    </a:lnTo>
                    <a:lnTo>
                      <a:pt x="455" y="511"/>
                    </a:lnTo>
                    <a:lnTo>
                      <a:pt x="459" y="508"/>
                    </a:lnTo>
                    <a:lnTo>
                      <a:pt x="463" y="505"/>
                    </a:lnTo>
                    <a:lnTo>
                      <a:pt x="468" y="500"/>
                    </a:lnTo>
                    <a:lnTo>
                      <a:pt x="471" y="496"/>
                    </a:lnTo>
                    <a:lnTo>
                      <a:pt x="473" y="490"/>
                    </a:lnTo>
                    <a:lnTo>
                      <a:pt x="475" y="485"/>
                    </a:lnTo>
                    <a:lnTo>
                      <a:pt x="477" y="477"/>
                    </a:lnTo>
                    <a:lnTo>
                      <a:pt x="478" y="469"/>
                    </a:lnTo>
                    <a:lnTo>
                      <a:pt x="479" y="461"/>
                    </a:lnTo>
                    <a:lnTo>
                      <a:pt x="479" y="451"/>
                    </a:lnTo>
                    <a:lnTo>
                      <a:pt x="479" y="383"/>
                    </a:lnTo>
                    <a:lnTo>
                      <a:pt x="479" y="364"/>
                    </a:lnTo>
                    <a:lnTo>
                      <a:pt x="480" y="350"/>
                    </a:lnTo>
                    <a:lnTo>
                      <a:pt x="462" y="350"/>
                    </a:lnTo>
                    <a:close/>
                    <a:moveTo>
                      <a:pt x="459" y="418"/>
                    </a:moveTo>
                    <a:lnTo>
                      <a:pt x="459" y="423"/>
                    </a:lnTo>
                    <a:lnTo>
                      <a:pt x="458" y="429"/>
                    </a:lnTo>
                    <a:lnTo>
                      <a:pt x="456" y="434"/>
                    </a:lnTo>
                    <a:lnTo>
                      <a:pt x="452" y="439"/>
                    </a:lnTo>
                    <a:lnTo>
                      <a:pt x="450" y="442"/>
                    </a:lnTo>
                    <a:lnTo>
                      <a:pt x="446" y="446"/>
                    </a:lnTo>
                    <a:lnTo>
                      <a:pt x="443" y="448"/>
                    </a:lnTo>
                    <a:lnTo>
                      <a:pt x="438" y="450"/>
                    </a:lnTo>
                    <a:lnTo>
                      <a:pt x="433" y="451"/>
                    </a:lnTo>
                    <a:lnTo>
                      <a:pt x="429" y="451"/>
                    </a:lnTo>
                    <a:lnTo>
                      <a:pt x="421" y="450"/>
                    </a:lnTo>
                    <a:lnTo>
                      <a:pt x="414" y="448"/>
                    </a:lnTo>
                    <a:lnTo>
                      <a:pt x="408" y="444"/>
                    </a:lnTo>
                    <a:lnTo>
                      <a:pt x="404" y="439"/>
                    </a:lnTo>
                    <a:lnTo>
                      <a:pt x="399" y="432"/>
                    </a:lnTo>
                    <a:lnTo>
                      <a:pt x="397" y="426"/>
                    </a:lnTo>
                    <a:lnTo>
                      <a:pt x="395" y="418"/>
                    </a:lnTo>
                    <a:lnTo>
                      <a:pt x="395" y="409"/>
                    </a:lnTo>
                    <a:lnTo>
                      <a:pt x="395" y="399"/>
                    </a:lnTo>
                    <a:lnTo>
                      <a:pt x="397" y="391"/>
                    </a:lnTo>
                    <a:lnTo>
                      <a:pt x="401" y="383"/>
                    </a:lnTo>
                    <a:lnTo>
                      <a:pt x="405" y="377"/>
                    </a:lnTo>
                    <a:lnTo>
                      <a:pt x="409" y="371"/>
                    </a:lnTo>
                    <a:lnTo>
                      <a:pt x="416" y="368"/>
                    </a:lnTo>
                    <a:lnTo>
                      <a:pt x="422" y="365"/>
                    </a:lnTo>
                    <a:lnTo>
                      <a:pt x="429" y="364"/>
                    </a:lnTo>
                    <a:lnTo>
                      <a:pt x="434" y="365"/>
                    </a:lnTo>
                    <a:lnTo>
                      <a:pt x="439" y="367"/>
                    </a:lnTo>
                    <a:lnTo>
                      <a:pt x="444" y="369"/>
                    </a:lnTo>
                    <a:lnTo>
                      <a:pt x="448" y="371"/>
                    </a:lnTo>
                    <a:lnTo>
                      <a:pt x="451" y="374"/>
                    </a:lnTo>
                    <a:lnTo>
                      <a:pt x="453" y="379"/>
                    </a:lnTo>
                    <a:lnTo>
                      <a:pt x="457" y="382"/>
                    </a:lnTo>
                    <a:lnTo>
                      <a:pt x="458" y="387"/>
                    </a:lnTo>
                    <a:lnTo>
                      <a:pt x="459" y="392"/>
                    </a:lnTo>
                    <a:lnTo>
                      <a:pt x="459" y="397"/>
                    </a:lnTo>
                    <a:lnTo>
                      <a:pt x="459" y="418"/>
                    </a:lnTo>
                    <a:close/>
                    <a:moveTo>
                      <a:pt x="513" y="468"/>
                    </a:moveTo>
                    <a:lnTo>
                      <a:pt x="533" y="468"/>
                    </a:lnTo>
                    <a:lnTo>
                      <a:pt x="533" y="406"/>
                    </a:lnTo>
                    <a:lnTo>
                      <a:pt x="533" y="400"/>
                    </a:lnTo>
                    <a:lnTo>
                      <a:pt x="534" y="395"/>
                    </a:lnTo>
                    <a:lnTo>
                      <a:pt x="536" y="390"/>
                    </a:lnTo>
                    <a:lnTo>
                      <a:pt x="538" y="384"/>
                    </a:lnTo>
                    <a:lnTo>
                      <a:pt x="540" y="380"/>
                    </a:lnTo>
                    <a:lnTo>
                      <a:pt x="543" y="375"/>
                    </a:lnTo>
                    <a:lnTo>
                      <a:pt x="547" y="372"/>
                    </a:lnTo>
                    <a:lnTo>
                      <a:pt x="552" y="370"/>
                    </a:lnTo>
                    <a:lnTo>
                      <a:pt x="556" y="369"/>
                    </a:lnTo>
                    <a:lnTo>
                      <a:pt x="561" y="368"/>
                    </a:lnTo>
                    <a:lnTo>
                      <a:pt x="566" y="368"/>
                    </a:lnTo>
                    <a:lnTo>
                      <a:pt x="569" y="369"/>
                    </a:lnTo>
                    <a:lnTo>
                      <a:pt x="569" y="349"/>
                    </a:lnTo>
                    <a:lnTo>
                      <a:pt x="566" y="348"/>
                    </a:lnTo>
                    <a:lnTo>
                      <a:pt x="563" y="348"/>
                    </a:lnTo>
                    <a:lnTo>
                      <a:pt x="558" y="348"/>
                    </a:lnTo>
                    <a:lnTo>
                      <a:pt x="553" y="350"/>
                    </a:lnTo>
                    <a:lnTo>
                      <a:pt x="549" y="352"/>
                    </a:lnTo>
                    <a:lnTo>
                      <a:pt x="544" y="354"/>
                    </a:lnTo>
                    <a:lnTo>
                      <a:pt x="540" y="359"/>
                    </a:lnTo>
                    <a:lnTo>
                      <a:pt x="537" y="363"/>
                    </a:lnTo>
                    <a:lnTo>
                      <a:pt x="533" y="368"/>
                    </a:lnTo>
                    <a:lnTo>
                      <a:pt x="531" y="373"/>
                    </a:lnTo>
                    <a:lnTo>
                      <a:pt x="530" y="373"/>
                    </a:lnTo>
                    <a:lnTo>
                      <a:pt x="530" y="350"/>
                    </a:lnTo>
                    <a:lnTo>
                      <a:pt x="512" y="350"/>
                    </a:lnTo>
                    <a:lnTo>
                      <a:pt x="512" y="359"/>
                    </a:lnTo>
                    <a:lnTo>
                      <a:pt x="513" y="368"/>
                    </a:lnTo>
                    <a:lnTo>
                      <a:pt x="513" y="377"/>
                    </a:lnTo>
                    <a:lnTo>
                      <a:pt x="513" y="387"/>
                    </a:lnTo>
                    <a:lnTo>
                      <a:pt x="513" y="468"/>
                    </a:lnTo>
                    <a:close/>
                    <a:moveTo>
                      <a:pt x="671" y="468"/>
                    </a:moveTo>
                    <a:lnTo>
                      <a:pt x="669" y="455"/>
                    </a:lnTo>
                    <a:lnTo>
                      <a:pt x="668" y="440"/>
                    </a:lnTo>
                    <a:lnTo>
                      <a:pt x="668" y="395"/>
                    </a:lnTo>
                    <a:lnTo>
                      <a:pt x="668" y="387"/>
                    </a:lnTo>
                    <a:lnTo>
                      <a:pt x="667" y="379"/>
                    </a:lnTo>
                    <a:lnTo>
                      <a:pt x="664" y="370"/>
                    </a:lnTo>
                    <a:lnTo>
                      <a:pt x="660" y="363"/>
                    </a:lnTo>
                    <a:lnTo>
                      <a:pt x="658" y="360"/>
                    </a:lnTo>
                    <a:lnTo>
                      <a:pt x="654" y="356"/>
                    </a:lnTo>
                    <a:lnTo>
                      <a:pt x="651" y="354"/>
                    </a:lnTo>
                    <a:lnTo>
                      <a:pt x="647" y="352"/>
                    </a:lnTo>
                    <a:lnTo>
                      <a:pt x="642" y="350"/>
                    </a:lnTo>
                    <a:lnTo>
                      <a:pt x="637" y="349"/>
                    </a:lnTo>
                    <a:lnTo>
                      <a:pt x="632" y="348"/>
                    </a:lnTo>
                    <a:lnTo>
                      <a:pt x="625" y="348"/>
                    </a:lnTo>
                    <a:lnTo>
                      <a:pt x="614" y="349"/>
                    </a:lnTo>
                    <a:lnTo>
                      <a:pt x="605" y="351"/>
                    </a:lnTo>
                    <a:lnTo>
                      <a:pt x="596" y="354"/>
                    </a:lnTo>
                    <a:lnTo>
                      <a:pt x="587" y="358"/>
                    </a:lnTo>
                    <a:lnTo>
                      <a:pt x="593" y="372"/>
                    </a:lnTo>
                    <a:lnTo>
                      <a:pt x="599" y="369"/>
                    </a:lnTo>
                    <a:lnTo>
                      <a:pt x="607" y="365"/>
                    </a:lnTo>
                    <a:lnTo>
                      <a:pt x="614" y="364"/>
                    </a:lnTo>
                    <a:lnTo>
                      <a:pt x="622" y="363"/>
                    </a:lnTo>
                    <a:lnTo>
                      <a:pt x="630" y="364"/>
                    </a:lnTo>
                    <a:lnTo>
                      <a:pt x="636" y="367"/>
                    </a:lnTo>
                    <a:lnTo>
                      <a:pt x="640" y="370"/>
                    </a:lnTo>
                    <a:lnTo>
                      <a:pt x="644" y="373"/>
                    </a:lnTo>
                    <a:lnTo>
                      <a:pt x="646" y="378"/>
                    </a:lnTo>
                    <a:lnTo>
                      <a:pt x="648" y="382"/>
                    </a:lnTo>
                    <a:lnTo>
                      <a:pt x="648" y="387"/>
                    </a:lnTo>
                    <a:lnTo>
                      <a:pt x="648" y="391"/>
                    </a:lnTo>
                    <a:lnTo>
                      <a:pt x="648" y="393"/>
                    </a:lnTo>
                    <a:lnTo>
                      <a:pt x="633" y="393"/>
                    </a:lnTo>
                    <a:lnTo>
                      <a:pt x="619" y="395"/>
                    </a:lnTo>
                    <a:lnTo>
                      <a:pt x="607" y="400"/>
                    </a:lnTo>
                    <a:lnTo>
                      <a:pt x="597" y="404"/>
                    </a:lnTo>
                    <a:lnTo>
                      <a:pt x="593" y="408"/>
                    </a:lnTo>
                    <a:lnTo>
                      <a:pt x="590" y="410"/>
                    </a:lnTo>
                    <a:lnTo>
                      <a:pt x="586" y="414"/>
                    </a:lnTo>
                    <a:lnTo>
                      <a:pt x="584" y="418"/>
                    </a:lnTo>
                    <a:lnTo>
                      <a:pt x="582" y="422"/>
                    </a:lnTo>
                    <a:lnTo>
                      <a:pt x="581" y="427"/>
                    </a:lnTo>
                    <a:lnTo>
                      <a:pt x="580" y="432"/>
                    </a:lnTo>
                    <a:lnTo>
                      <a:pt x="580" y="437"/>
                    </a:lnTo>
                    <a:lnTo>
                      <a:pt x="580" y="443"/>
                    </a:lnTo>
                    <a:lnTo>
                      <a:pt x="582" y="449"/>
                    </a:lnTo>
                    <a:lnTo>
                      <a:pt x="584" y="456"/>
                    </a:lnTo>
                    <a:lnTo>
                      <a:pt x="588" y="460"/>
                    </a:lnTo>
                    <a:lnTo>
                      <a:pt x="593" y="465"/>
                    </a:lnTo>
                    <a:lnTo>
                      <a:pt x="599" y="468"/>
                    </a:lnTo>
                    <a:lnTo>
                      <a:pt x="607" y="470"/>
                    </a:lnTo>
                    <a:lnTo>
                      <a:pt x="614" y="471"/>
                    </a:lnTo>
                    <a:lnTo>
                      <a:pt x="621" y="470"/>
                    </a:lnTo>
                    <a:lnTo>
                      <a:pt x="626" y="469"/>
                    </a:lnTo>
                    <a:lnTo>
                      <a:pt x="631" y="468"/>
                    </a:lnTo>
                    <a:lnTo>
                      <a:pt x="636" y="466"/>
                    </a:lnTo>
                    <a:lnTo>
                      <a:pt x="644" y="460"/>
                    </a:lnTo>
                    <a:lnTo>
                      <a:pt x="649" y="453"/>
                    </a:lnTo>
                    <a:lnTo>
                      <a:pt x="650" y="453"/>
                    </a:lnTo>
                    <a:lnTo>
                      <a:pt x="652" y="468"/>
                    </a:lnTo>
                    <a:lnTo>
                      <a:pt x="671" y="468"/>
                    </a:lnTo>
                    <a:close/>
                    <a:moveTo>
                      <a:pt x="649" y="429"/>
                    </a:moveTo>
                    <a:lnTo>
                      <a:pt x="648" y="432"/>
                    </a:lnTo>
                    <a:lnTo>
                      <a:pt x="648" y="436"/>
                    </a:lnTo>
                    <a:lnTo>
                      <a:pt x="646" y="439"/>
                    </a:lnTo>
                    <a:lnTo>
                      <a:pt x="644" y="442"/>
                    </a:lnTo>
                    <a:lnTo>
                      <a:pt x="641" y="446"/>
                    </a:lnTo>
                    <a:lnTo>
                      <a:pt x="638" y="449"/>
                    </a:lnTo>
                    <a:lnTo>
                      <a:pt x="634" y="451"/>
                    </a:lnTo>
                    <a:lnTo>
                      <a:pt x="630" y="453"/>
                    </a:lnTo>
                    <a:lnTo>
                      <a:pt x="625" y="455"/>
                    </a:lnTo>
                    <a:lnTo>
                      <a:pt x="620" y="455"/>
                    </a:lnTo>
                    <a:lnTo>
                      <a:pt x="615" y="455"/>
                    </a:lnTo>
                    <a:lnTo>
                      <a:pt x="612" y="453"/>
                    </a:lnTo>
                    <a:lnTo>
                      <a:pt x="609" y="452"/>
                    </a:lnTo>
                    <a:lnTo>
                      <a:pt x="606" y="450"/>
                    </a:lnTo>
                    <a:lnTo>
                      <a:pt x="604" y="447"/>
                    </a:lnTo>
                    <a:lnTo>
                      <a:pt x="601" y="443"/>
                    </a:lnTo>
                    <a:lnTo>
                      <a:pt x="600" y="439"/>
                    </a:lnTo>
                    <a:lnTo>
                      <a:pt x="600" y="434"/>
                    </a:lnTo>
                    <a:lnTo>
                      <a:pt x="600" y="430"/>
                    </a:lnTo>
                    <a:lnTo>
                      <a:pt x="601" y="427"/>
                    </a:lnTo>
                    <a:lnTo>
                      <a:pt x="603" y="423"/>
                    </a:lnTo>
                    <a:lnTo>
                      <a:pt x="605" y="421"/>
                    </a:lnTo>
                    <a:lnTo>
                      <a:pt x="610" y="416"/>
                    </a:lnTo>
                    <a:lnTo>
                      <a:pt x="615" y="412"/>
                    </a:lnTo>
                    <a:lnTo>
                      <a:pt x="623" y="410"/>
                    </a:lnTo>
                    <a:lnTo>
                      <a:pt x="632" y="409"/>
                    </a:lnTo>
                    <a:lnTo>
                      <a:pt x="640" y="408"/>
                    </a:lnTo>
                    <a:lnTo>
                      <a:pt x="649" y="408"/>
                    </a:lnTo>
                    <a:lnTo>
                      <a:pt x="649" y="429"/>
                    </a:lnTo>
                    <a:close/>
                    <a:moveTo>
                      <a:pt x="780" y="295"/>
                    </a:moveTo>
                    <a:lnTo>
                      <a:pt x="780" y="365"/>
                    </a:lnTo>
                    <a:lnTo>
                      <a:pt x="780" y="365"/>
                    </a:lnTo>
                    <a:lnTo>
                      <a:pt x="777" y="362"/>
                    </a:lnTo>
                    <a:lnTo>
                      <a:pt x="774" y="359"/>
                    </a:lnTo>
                    <a:lnTo>
                      <a:pt x="771" y="355"/>
                    </a:lnTo>
                    <a:lnTo>
                      <a:pt x="767" y="353"/>
                    </a:lnTo>
                    <a:lnTo>
                      <a:pt x="762" y="351"/>
                    </a:lnTo>
                    <a:lnTo>
                      <a:pt x="757" y="349"/>
                    </a:lnTo>
                    <a:lnTo>
                      <a:pt x="752" y="348"/>
                    </a:lnTo>
                    <a:lnTo>
                      <a:pt x="745" y="348"/>
                    </a:lnTo>
                    <a:lnTo>
                      <a:pt x="740" y="348"/>
                    </a:lnTo>
                    <a:lnTo>
                      <a:pt x="735" y="349"/>
                    </a:lnTo>
                    <a:lnTo>
                      <a:pt x="730" y="350"/>
                    </a:lnTo>
                    <a:lnTo>
                      <a:pt x="726" y="352"/>
                    </a:lnTo>
                    <a:lnTo>
                      <a:pt x="717" y="358"/>
                    </a:lnTo>
                    <a:lnTo>
                      <a:pt x="709" y="364"/>
                    </a:lnTo>
                    <a:lnTo>
                      <a:pt x="705" y="369"/>
                    </a:lnTo>
                    <a:lnTo>
                      <a:pt x="703" y="373"/>
                    </a:lnTo>
                    <a:lnTo>
                      <a:pt x="700" y="379"/>
                    </a:lnTo>
                    <a:lnTo>
                      <a:pt x="698" y="384"/>
                    </a:lnTo>
                    <a:lnTo>
                      <a:pt x="696" y="391"/>
                    </a:lnTo>
                    <a:lnTo>
                      <a:pt x="695" y="397"/>
                    </a:lnTo>
                    <a:lnTo>
                      <a:pt x="694" y="403"/>
                    </a:lnTo>
                    <a:lnTo>
                      <a:pt x="694" y="411"/>
                    </a:lnTo>
                    <a:lnTo>
                      <a:pt x="695" y="423"/>
                    </a:lnTo>
                    <a:lnTo>
                      <a:pt x="698" y="436"/>
                    </a:lnTo>
                    <a:lnTo>
                      <a:pt x="702" y="446"/>
                    </a:lnTo>
                    <a:lnTo>
                      <a:pt x="708" y="455"/>
                    </a:lnTo>
                    <a:lnTo>
                      <a:pt x="715" y="461"/>
                    </a:lnTo>
                    <a:lnTo>
                      <a:pt x="723" y="467"/>
                    </a:lnTo>
                    <a:lnTo>
                      <a:pt x="728" y="468"/>
                    </a:lnTo>
                    <a:lnTo>
                      <a:pt x="733" y="470"/>
                    </a:lnTo>
                    <a:lnTo>
                      <a:pt x="738" y="470"/>
                    </a:lnTo>
                    <a:lnTo>
                      <a:pt x="743" y="471"/>
                    </a:lnTo>
                    <a:lnTo>
                      <a:pt x="749" y="470"/>
                    </a:lnTo>
                    <a:lnTo>
                      <a:pt x="756" y="469"/>
                    </a:lnTo>
                    <a:lnTo>
                      <a:pt x="761" y="467"/>
                    </a:lnTo>
                    <a:lnTo>
                      <a:pt x="767" y="465"/>
                    </a:lnTo>
                    <a:lnTo>
                      <a:pt x="771" y="461"/>
                    </a:lnTo>
                    <a:lnTo>
                      <a:pt x="775" y="457"/>
                    </a:lnTo>
                    <a:lnTo>
                      <a:pt x="779" y="452"/>
                    </a:lnTo>
                    <a:lnTo>
                      <a:pt x="782" y="448"/>
                    </a:lnTo>
                    <a:lnTo>
                      <a:pt x="782" y="448"/>
                    </a:lnTo>
                    <a:lnTo>
                      <a:pt x="783" y="468"/>
                    </a:lnTo>
                    <a:lnTo>
                      <a:pt x="801" y="468"/>
                    </a:lnTo>
                    <a:lnTo>
                      <a:pt x="801" y="453"/>
                    </a:lnTo>
                    <a:lnTo>
                      <a:pt x="801" y="438"/>
                    </a:lnTo>
                    <a:lnTo>
                      <a:pt x="801" y="295"/>
                    </a:lnTo>
                    <a:lnTo>
                      <a:pt x="780" y="295"/>
                    </a:lnTo>
                    <a:close/>
                    <a:moveTo>
                      <a:pt x="780" y="419"/>
                    </a:moveTo>
                    <a:lnTo>
                      <a:pt x="780" y="423"/>
                    </a:lnTo>
                    <a:lnTo>
                      <a:pt x="779" y="428"/>
                    </a:lnTo>
                    <a:lnTo>
                      <a:pt x="777" y="433"/>
                    </a:lnTo>
                    <a:lnTo>
                      <a:pt x="774" y="439"/>
                    </a:lnTo>
                    <a:lnTo>
                      <a:pt x="771" y="443"/>
                    </a:lnTo>
                    <a:lnTo>
                      <a:pt x="768" y="447"/>
                    </a:lnTo>
                    <a:lnTo>
                      <a:pt x="763" y="450"/>
                    </a:lnTo>
                    <a:lnTo>
                      <a:pt x="759" y="451"/>
                    </a:lnTo>
                    <a:lnTo>
                      <a:pt x="754" y="453"/>
                    </a:lnTo>
                    <a:lnTo>
                      <a:pt x="748" y="453"/>
                    </a:lnTo>
                    <a:lnTo>
                      <a:pt x="741" y="452"/>
                    </a:lnTo>
                    <a:lnTo>
                      <a:pt x="734" y="450"/>
                    </a:lnTo>
                    <a:lnTo>
                      <a:pt x="728" y="446"/>
                    </a:lnTo>
                    <a:lnTo>
                      <a:pt x="723" y="441"/>
                    </a:lnTo>
                    <a:lnTo>
                      <a:pt x="719" y="434"/>
                    </a:lnTo>
                    <a:lnTo>
                      <a:pt x="717" y="427"/>
                    </a:lnTo>
                    <a:lnTo>
                      <a:pt x="716" y="419"/>
                    </a:lnTo>
                    <a:lnTo>
                      <a:pt x="715" y="410"/>
                    </a:lnTo>
                    <a:lnTo>
                      <a:pt x="716" y="401"/>
                    </a:lnTo>
                    <a:lnTo>
                      <a:pt x="717" y="392"/>
                    </a:lnTo>
                    <a:lnTo>
                      <a:pt x="720" y="384"/>
                    </a:lnTo>
                    <a:lnTo>
                      <a:pt x="723" y="378"/>
                    </a:lnTo>
                    <a:lnTo>
                      <a:pt x="729" y="372"/>
                    </a:lnTo>
                    <a:lnTo>
                      <a:pt x="734" y="368"/>
                    </a:lnTo>
                    <a:lnTo>
                      <a:pt x="742" y="365"/>
                    </a:lnTo>
                    <a:lnTo>
                      <a:pt x="749" y="364"/>
                    </a:lnTo>
                    <a:lnTo>
                      <a:pt x="755" y="365"/>
                    </a:lnTo>
                    <a:lnTo>
                      <a:pt x="760" y="367"/>
                    </a:lnTo>
                    <a:lnTo>
                      <a:pt x="765" y="369"/>
                    </a:lnTo>
                    <a:lnTo>
                      <a:pt x="769" y="372"/>
                    </a:lnTo>
                    <a:lnTo>
                      <a:pt x="772" y="375"/>
                    </a:lnTo>
                    <a:lnTo>
                      <a:pt x="775" y="380"/>
                    </a:lnTo>
                    <a:lnTo>
                      <a:pt x="777" y="384"/>
                    </a:lnTo>
                    <a:lnTo>
                      <a:pt x="779" y="389"/>
                    </a:lnTo>
                    <a:lnTo>
                      <a:pt x="780" y="393"/>
                    </a:lnTo>
                    <a:lnTo>
                      <a:pt x="780" y="398"/>
                    </a:lnTo>
                    <a:lnTo>
                      <a:pt x="780" y="419"/>
                    </a:lnTo>
                    <a:close/>
                    <a:moveTo>
                      <a:pt x="917" y="468"/>
                    </a:moveTo>
                    <a:lnTo>
                      <a:pt x="916" y="455"/>
                    </a:lnTo>
                    <a:lnTo>
                      <a:pt x="916" y="440"/>
                    </a:lnTo>
                    <a:lnTo>
                      <a:pt x="916" y="395"/>
                    </a:lnTo>
                    <a:lnTo>
                      <a:pt x="915" y="387"/>
                    </a:lnTo>
                    <a:lnTo>
                      <a:pt x="914" y="379"/>
                    </a:lnTo>
                    <a:lnTo>
                      <a:pt x="910" y="370"/>
                    </a:lnTo>
                    <a:lnTo>
                      <a:pt x="907" y="363"/>
                    </a:lnTo>
                    <a:lnTo>
                      <a:pt x="904" y="360"/>
                    </a:lnTo>
                    <a:lnTo>
                      <a:pt x="901" y="356"/>
                    </a:lnTo>
                    <a:lnTo>
                      <a:pt x="897" y="354"/>
                    </a:lnTo>
                    <a:lnTo>
                      <a:pt x="893" y="352"/>
                    </a:lnTo>
                    <a:lnTo>
                      <a:pt x="889" y="350"/>
                    </a:lnTo>
                    <a:lnTo>
                      <a:pt x="883" y="349"/>
                    </a:lnTo>
                    <a:lnTo>
                      <a:pt x="878" y="348"/>
                    </a:lnTo>
                    <a:lnTo>
                      <a:pt x="871" y="348"/>
                    </a:lnTo>
                    <a:lnTo>
                      <a:pt x="862" y="349"/>
                    </a:lnTo>
                    <a:lnTo>
                      <a:pt x="851" y="351"/>
                    </a:lnTo>
                    <a:lnTo>
                      <a:pt x="842" y="354"/>
                    </a:lnTo>
                    <a:lnTo>
                      <a:pt x="835" y="358"/>
                    </a:lnTo>
                    <a:lnTo>
                      <a:pt x="839" y="372"/>
                    </a:lnTo>
                    <a:lnTo>
                      <a:pt x="846" y="369"/>
                    </a:lnTo>
                    <a:lnTo>
                      <a:pt x="853" y="365"/>
                    </a:lnTo>
                    <a:lnTo>
                      <a:pt x="861" y="364"/>
                    </a:lnTo>
                    <a:lnTo>
                      <a:pt x="869" y="363"/>
                    </a:lnTo>
                    <a:lnTo>
                      <a:pt x="877" y="364"/>
                    </a:lnTo>
                    <a:lnTo>
                      <a:pt x="882" y="367"/>
                    </a:lnTo>
                    <a:lnTo>
                      <a:pt x="888" y="370"/>
                    </a:lnTo>
                    <a:lnTo>
                      <a:pt x="891" y="373"/>
                    </a:lnTo>
                    <a:lnTo>
                      <a:pt x="893" y="378"/>
                    </a:lnTo>
                    <a:lnTo>
                      <a:pt x="894" y="382"/>
                    </a:lnTo>
                    <a:lnTo>
                      <a:pt x="894" y="387"/>
                    </a:lnTo>
                    <a:lnTo>
                      <a:pt x="895" y="391"/>
                    </a:lnTo>
                    <a:lnTo>
                      <a:pt x="895" y="393"/>
                    </a:lnTo>
                    <a:lnTo>
                      <a:pt x="879" y="393"/>
                    </a:lnTo>
                    <a:lnTo>
                      <a:pt x="865" y="395"/>
                    </a:lnTo>
                    <a:lnTo>
                      <a:pt x="854" y="400"/>
                    </a:lnTo>
                    <a:lnTo>
                      <a:pt x="844" y="404"/>
                    </a:lnTo>
                    <a:lnTo>
                      <a:pt x="840" y="408"/>
                    </a:lnTo>
                    <a:lnTo>
                      <a:pt x="836" y="410"/>
                    </a:lnTo>
                    <a:lnTo>
                      <a:pt x="834" y="414"/>
                    </a:lnTo>
                    <a:lnTo>
                      <a:pt x="830" y="418"/>
                    </a:lnTo>
                    <a:lnTo>
                      <a:pt x="828" y="422"/>
                    </a:lnTo>
                    <a:lnTo>
                      <a:pt x="827" y="427"/>
                    </a:lnTo>
                    <a:lnTo>
                      <a:pt x="826" y="432"/>
                    </a:lnTo>
                    <a:lnTo>
                      <a:pt x="826" y="437"/>
                    </a:lnTo>
                    <a:lnTo>
                      <a:pt x="827" y="443"/>
                    </a:lnTo>
                    <a:lnTo>
                      <a:pt x="828" y="449"/>
                    </a:lnTo>
                    <a:lnTo>
                      <a:pt x="831" y="456"/>
                    </a:lnTo>
                    <a:lnTo>
                      <a:pt x="835" y="460"/>
                    </a:lnTo>
                    <a:lnTo>
                      <a:pt x="840" y="465"/>
                    </a:lnTo>
                    <a:lnTo>
                      <a:pt x="846" y="468"/>
                    </a:lnTo>
                    <a:lnTo>
                      <a:pt x="853" y="470"/>
                    </a:lnTo>
                    <a:lnTo>
                      <a:pt x="861" y="471"/>
                    </a:lnTo>
                    <a:lnTo>
                      <a:pt x="867" y="470"/>
                    </a:lnTo>
                    <a:lnTo>
                      <a:pt x="873" y="469"/>
                    </a:lnTo>
                    <a:lnTo>
                      <a:pt x="878" y="468"/>
                    </a:lnTo>
                    <a:lnTo>
                      <a:pt x="882" y="466"/>
                    </a:lnTo>
                    <a:lnTo>
                      <a:pt x="890" y="460"/>
                    </a:lnTo>
                    <a:lnTo>
                      <a:pt x="896" y="453"/>
                    </a:lnTo>
                    <a:lnTo>
                      <a:pt x="896" y="453"/>
                    </a:lnTo>
                    <a:lnTo>
                      <a:pt x="898" y="468"/>
                    </a:lnTo>
                    <a:lnTo>
                      <a:pt x="917" y="468"/>
                    </a:lnTo>
                    <a:close/>
                    <a:moveTo>
                      <a:pt x="895" y="429"/>
                    </a:moveTo>
                    <a:lnTo>
                      <a:pt x="895" y="432"/>
                    </a:lnTo>
                    <a:lnTo>
                      <a:pt x="894" y="436"/>
                    </a:lnTo>
                    <a:lnTo>
                      <a:pt x="893" y="439"/>
                    </a:lnTo>
                    <a:lnTo>
                      <a:pt x="891" y="442"/>
                    </a:lnTo>
                    <a:lnTo>
                      <a:pt x="888" y="446"/>
                    </a:lnTo>
                    <a:lnTo>
                      <a:pt x="884" y="449"/>
                    </a:lnTo>
                    <a:lnTo>
                      <a:pt x="881" y="451"/>
                    </a:lnTo>
                    <a:lnTo>
                      <a:pt x="877" y="453"/>
                    </a:lnTo>
                    <a:lnTo>
                      <a:pt x="871" y="455"/>
                    </a:lnTo>
                    <a:lnTo>
                      <a:pt x="866" y="455"/>
                    </a:lnTo>
                    <a:lnTo>
                      <a:pt x="863" y="455"/>
                    </a:lnTo>
                    <a:lnTo>
                      <a:pt x="858" y="453"/>
                    </a:lnTo>
                    <a:lnTo>
                      <a:pt x="855" y="452"/>
                    </a:lnTo>
                    <a:lnTo>
                      <a:pt x="853" y="450"/>
                    </a:lnTo>
                    <a:lnTo>
                      <a:pt x="850" y="447"/>
                    </a:lnTo>
                    <a:lnTo>
                      <a:pt x="849" y="443"/>
                    </a:lnTo>
                    <a:lnTo>
                      <a:pt x="848" y="439"/>
                    </a:lnTo>
                    <a:lnTo>
                      <a:pt x="847" y="434"/>
                    </a:lnTo>
                    <a:lnTo>
                      <a:pt x="848" y="430"/>
                    </a:lnTo>
                    <a:lnTo>
                      <a:pt x="848" y="427"/>
                    </a:lnTo>
                    <a:lnTo>
                      <a:pt x="850" y="423"/>
                    </a:lnTo>
                    <a:lnTo>
                      <a:pt x="851" y="421"/>
                    </a:lnTo>
                    <a:lnTo>
                      <a:pt x="856" y="416"/>
                    </a:lnTo>
                    <a:lnTo>
                      <a:pt x="863" y="412"/>
                    </a:lnTo>
                    <a:lnTo>
                      <a:pt x="870" y="410"/>
                    </a:lnTo>
                    <a:lnTo>
                      <a:pt x="878" y="409"/>
                    </a:lnTo>
                    <a:lnTo>
                      <a:pt x="887" y="408"/>
                    </a:lnTo>
                    <a:lnTo>
                      <a:pt x="895" y="408"/>
                    </a:lnTo>
                    <a:lnTo>
                      <a:pt x="895" y="429"/>
                    </a:lnTo>
                    <a:close/>
                    <a:moveTo>
                      <a:pt x="950" y="497"/>
                    </a:moveTo>
                    <a:lnTo>
                      <a:pt x="956" y="486"/>
                    </a:lnTo>
                    <a:lnTo>
                      <a:pt x="962" y="470"/>
                    </a:lnTo>
                    <a:lnTo>
                      <a:pt x="968" y="453"/>
                    </a:lnTo>
                    <a:lnTo>
                      <a:pt x="973" y="438"/>
                    </a:lnTo>
                    <a:lnTo>
                      <a:pt x="949" y="440"/>
                    </a:lnTo>
                    <a:lnTo>
                      <a:pt x="947" y="455"/>
                    </a:lnTo>
                    <a:lnTo>
                      <a:pt x="944" y="470"/>
                    </a:lnTo>
                    <a:lnTo>
                      <a:pt x="939" y="486"/>
                    </a:lnTo>
                    <a:lnTo>
                      <a:pt x="935" y="498"/>
                    </a:lnTo>
                    <a:lnTo>
                      <a:pt x="950" y="497"/>
                    </a:lnTo>
                    <a:close/>
                    <a:moveTo>
                      <a:pt x="1096" y="348"/>
                    </a:moveTo>
                    <a:lnTo>
                      <a:pt x="1084" y="349"/>
                    </a:lnTo>
                    <a:lnTo>
                      <a:pt x="1073" y="352"/>
                    </a:lnTo>
                    <a:lnTo>
                      <a:pt x="1069" y="354"/>
                    </a:lnTo>
                    <a:lnTo>
                      <a:pt x="1064" y="358"/>
                    </a:lnTo>
                    <a:lnTo>
                      <a:pt x="1059" y="360"/>
                    </a:lnTo>
                    <a:lnTo>
                      <a:pt x="1056" y="364"/>
                    </a:lnTo>
                    <a:lnTo>
                      <a:pt x="1052" y="369"/>
                    </a:lnTo>
                    <a:lnTo>
                      <a:pt x="1049" y="373"/>
                    </a:lnTo>
                    <a:lnTo>
                      <a:pt x="1046" y="379"/>
                    </a:lnTo>
                    <a:lnTo>
                      <a:pt x="1044" y="384"/>
                    </a:lnTo>
                    <a:lnTo>
                      <a:pt x="1042" y="390"/>
                    </a:lnTo>
                    <a:lnTo>
                      <a:pt x="1040" y="397"/>
                    </a:lnTo>
                    <a:lnTo>
                      <a:pt x="1040" y="403"/>
                    </a:lnTo>
                    <a:lnTo>
                      <a:pt x="1039" y="410"/>
                    </a:lnTo>
                    <a:lnTo>
                      <a:pt x="1040" y="417"/>
                    </a:lnTo>
                    <a:lnTo>
                      <a:pt x="1040" y="423"/>
                    </a:lnTo>
                    <a:lnTo>
                      <a:pt x="1042" y="430"/>
                    </a:lnTo>
                    <a:lnTo>
                      <a:pt x="1043" y="436"/>
                    </a:lnTo>
                    <a:lnTo>
                      <a:pt x="1045" y="441"/>
                    </a:lnTo>
                    <a:lnTo>
                      <a:pt x="1049" y="446"/>
                    </a:lnTo>
                    <a:lnTo>
                      <a:pt x="1052" y="450"/>
                    </a:lnTo>
                    <a:lnTo>
                      <a:pt x="1055" y="455"/>
                    </a:lnTo>
                    <a:lnTo>
                      <a:pt x="1059" y="458"/>
                    </a:lnTo>
                    <a:lnTo>
                      <a:pt x="1063" y="461"/>
                    </a:lnTo>
                    <a:lnTo>
                      <a:pt x="1068" y="465"/>
                    </a:lnTo>
                    <a:lnTo>
                      <a:pt x="1072" y="467"/>
                    </a:lnTo>
                    <a:lnTo>
                      <a:pt x="1083" y="470"/>
                    </a:lnTo>
                    <a:lnTo>
                      <a:pt x="1094" y="471"/>
                    </a:lnTo>
                    <a:lnTo>
                      <a:pt x="1105" y="470"/>
                    </a:lnTo>
                    <a:lnTo>
                      <a:pt x="1114" y="467"/>
                    </a:lnTo>
                    <a:lnTo>
                      <a:pt x="1124" y="462"/>
                    </a:lnTo>
                    <a:lnTo>
                      <a:pt x="1133" y="456"/>
                    </a:lnTo>
                    <a:lnTo>
                      <a:pt x="1137" y="451"/>
                    </a:lnTo>
                    <a:lnTo>
                      <a:pt x="1140" y="447"/>
                    </a:lnTo>
                    <a:lnTo>
                      <a:pt x="1144" y="442"/>
                    </a:lnTo>
                    <a:lnTo>
                      <a:pt x="1146" y="437"/>
                    </a:lnTo>
                    <a:lnTo>
                      <a:pt x="1148" y="430"/>
                    </a:lnTo>
                    <a:lnTo>
                      <a:pt x="1149" y="423"/>
                    </a:lnTo>
                    <a:lnTo>
                      <a:pt x="1150" y="417"/>
                    </a:lnTo>
                    <a:lnTo>
                      <a:pt x="1151" y="408"/>
                    </a:lnTo>
                    <a:lnTo>
                      <a:pt x="1150" y="395"/>
                    </a:lnTo>
                    <a:lnTo>
                      <a:pt x="1147" y="383"/>
                    </a:lnTo>
                    <a:lnTo>
                      <a:pt x="1145" y="379"/>
                    </a:lnTo>
                    <a:lnTo>
                      <a:pt x="1143" y="373"/>
                    </a:lnTo>
                    <a:lnTo>
                      <a:pt x="1139" y="369"/>
                    </a:lnTo>
                    <a:lnTo>
                      <a:pt x="1136" y="364"/>
                    </a:lnTo>
                    <a:lnTo>
                      <a:pt x="1132" y="361"/>
                    </a:lnTo>
                    <a:lnTo>
                      <a:pt x="1127" y="358"/>
                    </a:lnTo>
                    <a:lnTo>
                      <a:pt x="1123" y="354"/>
                    </a:lnTo>
                    <a:lnTo>
                      <a:pt x="1119" y="352"/>
                    </a:lnTo>
                    <a:lnTo>
                      <a:pt x="1113" y="350"/>
                    </a:lnTo>
                    <a:lnTo>
                      <a:pt x="1108" y="349"/>
                    </a:lnTo>
                    <a:lnTo>
                      <a:pt x="1101" y="348"/>
                    </a:lnTo>
                    <a:lnTo>
                      <a:pt x="1096" y="348"/>
                    </a:lnTo>
                    <a:close/>
                    <a:moveTo>
                      <a:pt x="1095" y="363"/>
                    </a:moveTo>
                    <a:lnTo>
                      <a:pt x="1099" y="364"/>
                    </a:lnTo>
                    <a:lnTo>
                      <a:pt x="1104" y="365"/>
                    </a:lnTo>
                    <a:lnTo>
                      <a:pt x="1108" y="367"/>
                    </a:lnTo>
                    <a:lnTo>
                      <a:pt x="1111" y="368"/>
                    </a:lnTo>
                    <a:lnTo>
                      <a:pt x="1117" y="373"/>
                    </a:lnTo>
                    <a:lnTo>
                      <a:pt x="1122" y="379"/>
                    </a:lnTo>
                    <a:lnTo>
                      <a:pt x="1125" y="385"/>
                    </a:lnTo>
                    <a:lnTo>
                      <a:pt x="1127" y="393"/>
                    </a:lnTo>
                    <a:lnTo>
                      <a:pt x="1130" y="401"/>
                    </a:lnTo>
                    <a:lnTo>
                      <a:pt x="1130" y="409"/>
                    </a:lnTo>
                    <a:lnTo>
                      <a:pt x="1128" y="419"/>
                    </a:lnTo>
                    <a:lnTo>
                      <a:pt x="1127" y="428"/>
                    </a:lnTo>
                    <a:lnTo>
                      <a:pt x="1124" y="436"/>
                    </a:lnTo>
                    <a:lnTo>
                      <a:pt x="1120" y="442"/>
                    </a:lnTo>
                    <a:lnTo>
                      <a:pt x="1114" y="447"/>
                    </a:lnTo>
                    <a:lnTo>
                      <a:pt x="1109" y="451"/>
                    </a:lnTo>
                    <a:lnTo>
                      <a:pt x="1103" y="453"/>
                    </a:lnTo>
                    <a:lnTo>
                      <a:pt x="1095" y="455"/>
                    </a:lnTo>
                    <a:lnTo>
                      <a:pt x="1087" y="453"/>
                    </a:lnTo>
                    <a:lnTo>
                      <a:pt x="1081" y="451"/>
                    </a:lnTo>
                    <a:lnTo>
                      <a:pt x="1076" y="447"/>
                    </a:lnTo>
                    <a:lnTo>
                      <a:pt x="1070" y="442"/>
                    </a:lnTo>
                    <a:lnTo>
                      <a:pt x="1066" y="436"/>
                    </a:lnTo>
                    <a:lnTo>
                      <a:pt x="1063" y="428"/>
                    </a:lnTo>
                    <a:lnTo>
                      <a:pt x="1060" y="419"/>
                    </a:lnTo>
                    <a:lnTo>
                      <a:pt x="1060" y="410"/>
                    </a:lnTo>
                    <a:lnTo>
                      <a:pt x="1060" y="401"/>
                    </a:lnTo>
                    <a:lnTo>
                      <a:pt x="1063" y="393"/>
                    </a:lnTo>
                    <a:lnTo>
                      <a:pt x="1065" y="385"/>
                    </a:lnTo>
                    <a:lnTo>
                      <a:pt x="1069" y="378"/>
                    </a:lnTo>
                    <a:lnTo>
                      <a:pt x="1073" y="372"/>
                    </a:lnTo>
                    <a:lnTo>
                      <a:pt x="1080" y="368"/>
                    </a:lnTo>
                    <a:lnTo>
                      <a:pt x="1086" y="364"/>
                    </a:lnTo>
                    <a:lnTo>
                      <a:pt x="1095" y="363"/>
                    </a:lnTo>
                    <a:close/>
                    <a:moveTo>
                      <a:pt x="1227" y="468"/>
                    </a:moveTo>
                    <a:lnTo>
                      <a:pt x="1247" y="468"/>
                    </a:lnTo>
                    <a:lnTo>
                      <a:pt x="1247" y="406"/>
                    </a:lnTo>
                    <a:lnTo>
                      <a:pt x="1247" y="400"/>
                    </a:lnTo>
                    <a:lnTo>
                      <a:pt x="1248" y="395"/>
                    </a:lnTo>
                    <a:lnTo>
                      <a:pt x="1249" y="390"/>
                    </a:lnTo>
                    <a:lnTo>
                      <a:pt x="1252" y="384"/>
                    </a:lnTo>
                    <a:lnTo>
                      <a:pt x="1255" y="380"/>
                    </a:lnTo>
                    <a:lnTo>
                      <a:pt x="1258" y="375"/>
                    </a:lnTo>
                    <a:lnTo>
                      <a:pt x="1261" y="372"/>
                    </a:lnTo>
                    <a:lnTo>
                      <a:pt x="1266" y="370"/>
                    </a:lnTo>
                    <a:lnTo>
                      <a:pt x="1271" y="369"/>
                    </a:lnTo>
                    <a:lnTo>
                      <a:pt x="1276" y="368"/>
                    </a:lnTo>
                    <a:lnTo>
                      <a:pt x="1280" y="368"/>
                    </a:lnTo>
                    <a:lnTo>
                      <a:pt x="1283" y="369"/>
                    </a:lnTo>
                    <a:lnTo>
                      <a:pt x="1283" y="349"/>
                    </a:lnTo>
                    <a:lnTo>
                      <a:pt x="1281" y="348"/>
                    </a:lnTo>
                    <a:lnTo>
                      <a:pt x="1278" y="348"/>
                    </a:lnTo>
                    <a:lnTo>
                      <a:pt x="1272" y="348"/>
                    </a:lnTo>
                    <a:lnTo>
                      <a:pt x="1268" y="350"/>
                    </a:lnTo>
                    <a:lnTo>
                      <a:pt x="1262" y="352"/>
                    </a:lnTo>
                    <a:lnTo>
                      <a:pt x="1258" y="354"/>
                    </a:lnTo>
                    <a:lnTo>
                      <a:pt x="1255" y="359"/>
                    </a:lnTo>
                    <a:lnTo>
                      <a:pt x="1251" y="363"/>
                    </a:lnTo>
                    <a:lnTo>
                      <a:pt x="1248" y="368"/>
                    </a:lnTo>
                    <a:lnTo>
                      <a:pt x="1246" y="373"/>
                    </a:lnTo>
                    <a:lnTo>
                      <a:pt x="1245" y="373"/>
                    </a:lnTo>
                    <a:lnTo>
                      <a:pt x="1244" y="350"/>
                    </a:lnTo>
                    <a:lnTo>
                      <a:pt x="1226" y="350"/>
                    </a:lnTo>
                    <a:lnTo>
                      <a:pt x="1227" y="359"/>
                    </a:lnTo>
                    <a:lnTo>
                      <a:pt x="1227" y="368"/>
                    </a:lnTo>
                    <a:lnTo>
                      <a:pt x="1227" y="377"/>
                    </a:lnTo>
                    <a:lnTo>
                      <a:pt x="1227" y="387"/>
                    </a:lnTo>
                    <a:lnTo>
                      <a:pt x="1227" y="468"/>
                    </a:lnTo>
                    <a:close/>
                    <a:moveTo>
                      <a:pt x="1393" y="413"/>
                    </a:moveTo>
                    <a:lnTo>
                      <a:pt x="1394" y="409"/>
                    </a:lnTo>
                    <a:lnTo>
                      <a:pt x="1394" y="403"/>
                    </a:lnTo>
                    <a:lnTo>
                      <a:pt x="1394" y="394"/>
                    </a:lnTo>
                    <a:lnTo>
                      <a:pt x="1392" y="385"/>
                    </a:lnTo>
                    <a:lnTo>
                      <a:pt x="1389" y="377"/>
                    </a:lnTo>
                    <a:lnTo>
                      <a:pt x="1384" y="368"/>
                    </a:lnTo>
                    <a:lnTo>
                      <a:pt x="1381" y="363"/>
                    </a:lnTo>
                    <a:lnTo>
                      <a:pt x="1378" y="360"/>
                    </a:lnTo>
                    <a:lnTo>
                      <a:pt x="1375" y="356"/>
                    </a:lnTo>
                    <a:lnTo>
                      <a:pt x="1370" y="353"/>
                    </a:lnTo>
                    <a:lnTo>
                      <a:pt x="1365" y="351"/>
                    </a:lnTo>
                    <a:lnTo>
                      <a:pt x="1360" y="349"/>
                    </a:lnTo>
                    <a:lnTo>
                      <a:pt x="1353" y="348"/>
                    </a:lnTo>
                    <a:lnTo>
                      <a:pt x="1347" y="348"/>
                    </a:lnTo>
                    <a:lnTo>
                      <a:pt x="1341" y="348"/>
                    </a:lnTo>
                    <a:lnTo>
                      <a:pt x="1335" y="349"/>
                    </a:lnTo>
                    <a:lnTo>
                      <a:pt x="1329" y="351"/>
                    </a:lnTo>
                    <a:lnTo>
                      <a:pt x="1325" y="353"/>
                    </a:lnTo>
                    <a:lnTo>
                      <a:pt x="1320" y="355"/>
                    </a:lnTo>
                    <a:lnTo>
                      <a:pt x="1315" y="359"/>
                    </a:lnTo>
                    <a:lnTo>
                      <a:pt x="1311" y="362"/>
                    </a:lnTo>
                    <a:lnTo>
                      <a:pt x="1308" y="367"/>
                    </a:lnTo>
                    <a:lnTo>
                      <a:pt x="1301" y="375"/>
                    </a:lnTo>
                    <a:lnTo>
                      <a:pt x="1297" y="387"/>
                    </a:lnTo>
                    <a:lnTo>
                      <a:pt x="1295" y="398"/>
                    </a:lnTo>
                    <a:lnTo>
                      <a:pt x="1294" y="411"/>
                    </a:lnTo>
                    <a:lnTo>
                      <a:pt x="1295" y="424"/>
                    </a:lnTo>
                    <a:lnTo>
                      <a:pt x="1297" y="436"/>
                    </a:lnTo>
                    <a:lnTo>
                      <a:pt x="1299" y="441"/>
                    </a:lnTo>
                    <a:lnTo>
                      <a:pt x="1302" y="446"/>
                    </a:lnTo>
                    <a:lnTo>
                      <a:pt x="1305" y="450"/>
                    </a:lnTo>
                    <a:lnTo>
                      <a:pt x="1309" y="455"/>
                    </a:lnTo>
                    <a:lnTo>
                      <a:pt x="1312" y="458"/>
                    </a:lnTo>
                    <a:lnTo>
                      <a:pt x="1316" y="461"/>
                    </a:lnTo>
                    <a:lnTo>
                      <a:pt x="1321" y="463"/>
                    </a:lnTo>
                    <a:lnTo>
                      <a:pt x="1326" y="466"/>
                    </a:lnTo>
                    <a:lnTo>
                      <a:pt x="1332" y="468"/>
                    </a:lnTo>
                    <a:lnTo>
                      <a:pt x="1337" y="469"/>
                    </a:lnTo>
                    <a:lnTo>
                      <a:pt x="1343" y="470"/>
                    </a:lnTo>
                    <a:lnTo>
                      <a:pt x="1350" y="470"/>
                    </a:lnTo>
                    <a:lnTo>
                      <a:pt x="1362" y="470"/>
                    </a:lnTo>
                    <a:lnTo>
                      <a:pt x="1373" y="468"/>
                    </a:lnTo>
                    <a:lnTo>
                      <a:pt x="1381" y="466"/>
                    </a:lnTo>
                    <a:lnTo>
                      <a:pt x="1388" y="463"/>
                    </a:lnTo>
                    <a:lnTo>
                      <a:pt x="1384" y="448"/>
                    </a:lnTo>
                    <a:lnTo>
                      <a:pt x="1378" y="450"/>
                    </a:lnTo>
                    <a:lnTo>
                      <a:pt x="1370" y="452"/>
                    </a:lnTo>
                    <a:lnTo>
                      <a:pt x="1363" y="453"/>
                    </a:lnTo>
                    <a:lnTo>
                      <a:pt x="1352" y="453"/>
                    </a:lnTo>
                    <a:lnTo>
                      <a:pt x="1344" y="453"/>
                    </a:lnTo>
                    <a:lnTo>
                      <a:pt x="1338" y="451"/>
                    </a:lnTo>
                    <a:lnTo>
                      <a:pt x="1332" y="449"/>
                    </a:lnTo>
                    <a:lnTo>
                      <a:pt x="1325" y="444"/>
                    </a:lnTo>
                    <a:lnTo>
                      <a:pt x="1321" y="439"/>
                    </a:lnTo>
                    <a:lnTo>
                      <a:pt x="1316" y="432"/>
                    </a:lnTo>
                    <a:lnTo>
                      <a:pt x="1314" y="423"/>
                    </a:lnTo>
                    <a:lnTo>
                      <a:pt x="1313" y="413"/>
                    </a:lnTo>
                    <a:lnTo>
                      <a:pt x="1393" y="413"/>
                    </a:lnTo>
                    <a:close/>
                    <a:moveTo>
                      <a:pt x="1313" y="398"/>
                    </a:moveTo>
                    <a:lnTo>
                      <a:pt x="1314" y="392"/>
                    </a:lnTo>
                    <a:lnTo>
                      <a:pt x="1316" y="387"/>
                    </a:lnTo>
                    <a:lnTo>
                      <a:pt x="1319" y="380"/>
                    </a:lnTo>
                    <a:lnTo>
                      <a:pt x="1322" y="374"/>
                    </a:lnTo>
                    <a:lnTo>
                      <a:pt x="1326" y="370"/>
                    </a:lnTo>
                    <a:lnTo>
                      <a:pt x="1332" y="367"/>
                    </a:lnTo>
                    <a:lnTo>
                      <a:pt x="1338" y="364"/>
                    </a:lnTo>
                    <a:lnTo>
                      <a:pt x="1346" y="363"/>
                    </a:lnTo>
                    <a:lnTo>
                      <a:pt x="1353" y="364"/>
                    </a:lnTo>
                    <a:lnTo>
                      <a:pt x="1360" y="367"/>
                    </a:lnTo>
                    <a:lnTo>
                      <a:pt x="1365" y="370"/>
                    </a:lnTo>
                    <a:lnTo>
                      <a:pt x="1368" y="375"/>
                    </a:lnTo>
                    <a:lnTo>
                      <a:pt x="1371" y="381"/>
                    </a:lnTo>
                    <a:lnTo>
                      <a:pt x="1373" y="387"/>
                    </a:lnTo>
                    <a:lnTo>
                      <a:pt x="1374" y="392"/>
                    </a:lnTo>
                    <a:lnTo>
                      <a:pt x="1374" y="398"/>
                    </a:lnTo>
                    <a:lnTo>
                      <a:pt x="1313" y="398"/>
                    </a:lnTo>
                    <a:close/>
                    <a:moveTo>
                      <a:pt x="1420" y="468"/>
                    </a:moveTo>
                    <a:lnTo>
                      <a:pt x="1441" y="468"/>
                    </a:lnTo>
                    <a:lnTo>
                      <a:pt x="1441" y="295"/>
                    </a:lnTo>
                    <a:lnTo>
                      <a:pt x="1420" y="295"/>
                    </a:lnTo>
                    <a:lnTo>
                      <a:pt x="1420" y="468"/>
                    </a:lnTo>
                    <a:close/>
                    <a:moveTo>
                      <a:pt x="1557" y="468"/>
                    </a:moveTo>
                    <a:lnTo>
                      <a:pt x="1556" y="455"/>
                    </a:lnTo>
                    <a:lnTo>
                      <a:pt x="1556" y="440"/>
                    </a:lnTo>
                    <a:lnTo>
                      <a:pt x="1556" y="395"/>
                    </a:lnTo>
                    <a:lnTo>
                      <a:pt x="1555" y="387"/>
                    </a:lnTo>
                    <a:lnTo>
                      <a:pt x="1554" y="379"/>
                    </a:lnTo>
                    <a:lnTo>
                      <a:pt x="1551" y="370"/>
                    </a:lnTo>
                    <a:lnTo>
                      <a:pt x="1548" y="363"/>
                    </a:lnTo>
                    <a:lnTo>
                      <a:pt x="1544" y="360"/>
                    </a:lnTo>
                    <a:lnTo>
                      <a:pt x="1541" y="356"/>
                    </a:lnTo>
                    <a:lnTo>
                      <a:pt x="1538" y="354"/>
                    </a:lnTo>
                    <a:lnTo>
                      <a:pt x="1533" y="352"/>
                    </a:lnTo>
                    <a:lnTo>
                      <a:pt x="1529" y="350"/>
                    </a:lnTo>
                    <a:lnTo>
                      <a:pt x="1524" y="349"/>
                    </a:lnTo>
                    <a:lnTo>
                      <a:pt x="1518" y="348"/>
                    </a:lnTo>
                    <a:lnTo>
                      <a:pt x="1512" y="348"/>
                    </a:lnTo>
                    <a:lnTo>
                      <a:pt x="1502" y="349"/>
                    </a:lnTo>
                    <a:lnTo>
                      <a:pt x="1491" y="351"/>
                    </a:lnTo>
                    <a:lnTo>
                      <a:pt x="1483" y="354"/>
                    </a:lnTo>
                    <a:lnTo>
                      <a:pt x="1475" y="358"/>
                    </a:lnTo>
                    <a:lnTo>
                      <a:pt x="1479" y="372"/>
                    </a:lnTo>
                    <a:lnTo>
                      <a:pt x="1486" y="369"/>
                    </a:lnTo>
                    <a:lnTo>
                      <a:pt x="1494" y="365"/>
                    </a:lnTo>
                    <a:lnTo>
                      <a:pt x="1501" y="364"/>
                    </a:lnTo>
                    <a:lnTo>
                      <a:pt x="1510" y="363"/>
                    </a:lnTo>
                    <a:lnTo>
                      <a:pt x="1517" y="364"/>
                    </a:lnTo>
                    <a:lnTo>
                      <a:pt x="1523" y="367"/>
                    </a:lnTo>
                    <a:lnTo>
                      <a:pt x="1528" y="370"/>
                    </a:lnTo>
                    <a:lnTo>
                      <a:pt x="1531" y="373"/>
                    </a:lnTo>
                    <a:lnTo>
                      <a:pt x="1533" y="378"/>
                    </a:lnTo>
                    <a:lnTo>
                      <a:pt x="1535" y="382"/>
                    </a:lnTo>
                    <a:lnTo>
                      <a:pt x="1535" y="387"/>
                    </a:lnTo>
                    <a:lnTo>
                      <a:pt x="1536" y="391"/>
                    </a:lnTo>
                    <a:lnTo>
                      <a:pt x="1536" y="393"/>
                    </a:lnTo>
                    <a:lnTo>
                      <a:pt x="1519" y="393"/>
                    </a:lnTo>
                    <a:lnTo>
                      <a:pt x="1505" y="395"/>
                    </a:lnTo>
                    <a:lnTo>
                      <a:pt x="1494" y="400"/>
                    </a:lnTo>
                    <a:lnTo>
                      <a:pt x="1484" y="404"/>
                    </a:lnTo>
                    <a:lnTo>
                      <a:pt x="1481" y="408"/>
                    </a:lnTo>
                    <a:lnTo>
                      <a:pt x="1476" y="410"/>
                    </a:lnTo>
                    <a:lnTo>
                      <a:pt x="1474" y="414"/>
                    </a:lnTo>
                    <a:lnTo>
                      <a:pt x="1471" y="418"/>
                    </a:lnTo>
                    <a:lnTo>
                      <a:pt x="1469" y="422"/>
                    </a:lnTo>
                    <a:lnTo>
                      <a:pt x="1468" y="427"/>
                    </a:lnTo>
                    <a:lnTo>
                      <a:pt x="1467" y="432"/>
                    </a:lnTo>
                    <a:lnTo>
                      <a:pt x="1467" y="437"/>
                    </a:lnTo>
                    <a:lnTo>
                      <a:pt x="1468" y="443"/>
                    </a:lnTo>
                    <a:lnTo>
                      <a:pt x="1469" y="449"/>
                    </a:lnTo>
                    <a:lnTo>
                      <a:pt x="1472" y="456"/>
                    </a:lnTo>
                    <a:lnTo>
                      <a:pt x="1475" y="460"/>
                    </a:lnTo>
                    <a:lnTo>
                      <a:pt x="1481" y="465"/>
                    </a:lnTo>
                    <a:lnTo>
                      <a:pt x="1486" y="468"/>
                    </a:lnTo>
                    <a:lnTo>
                      <a:pt x="1494" y="470"/>
                    </a:lnTo>
                    <a:lnTo>
                      <a:pt x="1501" y="471"/>
                    </a:lnTo>
                    <a:lnTo>
                      <a:pt x="1508" y="470"/>
                    </a:lnTo>
                    <a:lnTo>
                      <a:pt x="1513" y="469"/>
                    </a:lnTo>
                    <a:lnTo>
                      <a:pt x="1518" y="468"/>
                    </a:lnTo>
                    <a:lnTo>
                      <a:pt x="1523" y="466"/>
                    </a:lnTo>
                    <a:lnTo>
                      <a:pt x="1530" y="460"/>
                    </a:lnTo>
                    <a:lnTo>
                      <a:pt x="1537" y="453"/>
                    </a:lnTo>
                    <a:lnTo>
                      <a:pt x="1537" y="453"/>
                    </a:lnTo>
                    <a:lnTo>
                      <a:pt x="1539" y="468"/>
                    </a:lnTo>
                    <a:lnTo>
                      <a:pt x="1557" y="468"/>
                    </a:lnTo>
                    <a:close/>
                    <a:moveTo>
                      <a:pt x="1536" y="429"/>
                    </a:moveTo>
                    <a:lnTo>
                      <a:pt x="1536" y="432"/>
                    </a:lnTo>
                    <a:lnTo>
                      <a:pt x="1535" y="436"/>
                    </a:lnTo>
                    <a:lnTo>
                      <a:pt x="1532" y="439"/>
                    </a:lnTo>
                    <a:lnTo>
                      <a:pt x="1531" y="442"/>
                    </a:lnTo>
                    <a:lnTo>
                      <a:pt x="1528" y="446"/>
                    </a:lnTo>
                    <a:lnTo>
                      <a:pt x="1525" y="449"/>
                    </a:lnTo>
                    <a:lnTo>
                      <a:pt x="1522" y="451"/>
                    </a:lnTo>
                    <a:lnTo>
                      <a:pt x="1517" y="453"/>
                    </a:lnTo>
                    <a:lnTo>
                      <a:pt x="1512" y="455"/>
                    </a:lnTo>
                    <a:lnTo>
                      <a:pt x="1506" y="455"/>
                    </a:lnTo>
                    <a:lnTo>
                      <a:pt x="1503" y="455"/>
                    </a:lnTo>
                    <a:lnTo>
                      <a:pt x="1499" y="453"/>
                    </a:lnTo>
                    <a:lnTo>
                      <a:pt x="1496" y="452"/>
                    </a:lnTo>
                    <a:lnTo>
                      <a:pt x="1494" y="450"/>
                    </a:lnTo>
                    <a:lnTo>
                      <a:pt x="1490" y="447"/>
                    </a:lnTo>
                    <a:lnTo>
                      <a:pt x="1489" y="443"/>
                    </a:lnTo>
                    <a:lnTo>
                      <a:pt x="1488" y="439"/>
                    </a:lnTo>
                    <a:lnTo>
                      <a:pt x="1487" y="434"/>
                    </a:lnTo>
                    <a:lnTo>
                      <a:pt x="1487" y="430"/>
                    </a:lnTo>
                    <a:lnTo>
                      <a:pt x="1488" y="427"/>
                    </a:lnTo>
                    <a:lnTo>
                      <a:pt x="1490" y="423"/>
                    </a:lnTo>
                    <a:lnTo>
                      <a:pt x="1491" y="421"/>
                    </a:lnTo>
                    <a:lnTo>
                      <a:pt x="1497" y="416"/>
                    </a:lnTo>
                    <a:lnTo>
                      <a:pt x="1503" y="412"/>
                    </a:lnTo>
                    <a:lnTo>
                      <a:pt x="1511" y="410"/>
                    </a:lnTo>
                    <a:lnTo>
                      <a:pt x="1518" y="409"/>
                    </a:lnTo>
                    <a:lnTo>
                      <a:pt x="1527" y="408"/>
                    </a:lnTo>
                    <a:lnTo>
                      <a:pt x="1536" y="408"/>
                    </a:lnTo>
                    <a:lnTo>
                      <a:pt x="1536" y="429"/>
                    </a:lnTo>
                    <a:close/>
                    <a:moveTo>
                      <a:pt x="1667" y="448"/>
                    </a:moveTo>
                    <a:lnTo>
                      <a:pt x="1662" y="450"/>
                    </a:lnTo>
                    <a:lnTo>
                      <a:pt x="1657" y="451"/>
                    </a:lnTo>
                    <a:lnTo>
                      <a:pt x="1650" y="453"/>
                    </a:lnTo>
                    <a:lnTo>
                      <a:pt x="1641" y="453"/>
                    </a:lnTo>
                    <a:lnTo>
                      <a:pt x="1633" y="452"/>
                    </a:lnTo>
                    <a:lnTo>
                      <a:pt x="1625" y="450"/>
                    </a:lnTo>
                    <a:lnTo>
                      <a:pt x="1619" y="447"/>
                    </a:lnTo>
                    <a:lnTo>
                      <a:pt x="1613" y="441"/>
                    </a:lnTo>
                    <a:lnTo>
                      <a:pt x="1608" y="436"/>
                    </a:lnTo>
                    <a:lnTo>
                      <a:pt x="1605" y="428"/>
                    </a:lnTo>
                    <a:lnTo>
                      <a:pt x="1603" y="419"/>
                    </a:lnTo>
                    <a:lnTo>
                      <a:pt x="1602" y="410"/>
                    </a:lnTo>
                    <a:lnTo>
                      <a:pt x="1603" y="400"/>
                    </a:lnTo>
                    <a:lnTo>
                      <a:pt x="1605" y="392"/>
                    </a:lnTo>
                    <a:lnTo>
                      <a:pt x="1608" y="384"/>
                    </a:lnTo>
                    <a:lnTo>
                      <a:pt x="1612" y="378"/>
                    </a:lnTo>
                    <a:lnTo>
                      <a:pt x="1618" y="372"/>
                    </a:lnTo>
                    <a:lnTo>
                      <a:pt x="1625" y="369"/>
                    </a:lnTo>
                    <a:lnTo>
                      <a:pt x="1633" y="365"/>
                    </a:lnTo>
                    <a:lnTo>
                      <a:pt x="1643" y="365"/>
                    </a:lnTo>
                    <a:lnTo>
                      <a:pt x="1650" y="365"/>
                    </a:lnTo>
                    <a:lnTo>
                      <a:pt x="1657" y="367"/>
                    </a:lnTo>
                    <a:lnTo>
                      <a:pt x="1662" y="369"/>
                    </a:lnTo>
                    <a:lnTo>
                      <a:pt x="1666" y="371"/>
                    </a:lnTo>
                    <a:lnTo>
                      <a:pt x="1671" y="354"/>
                    </a:lnTo>
                    <a:lnTo>
                      <a:pt x="1666" y="352"/>
                    </a:lnTo>
                    <a:lnTo>
                      <a:pt x="1659" y="350"/>
                    </a:lnTo>
                    <a:lnTo>
                      <a:pt x="1651" y="349"/>
                    </a:lnTo>
                    <a:lnTo>
                      <a:pt x="1643" y="348"/>
                    </a:lnTo>
                    <a:lnTo>
                      <a:pt x="1635" y="349"/>
                    </a:lnTo>
                    <a:lnTo>
                      <a:pt x="1629" y="349"/>
                    </a:lnTo>
                    <a:lnTo>
                      <a:pt x="1623" y="351"/>
                    </a:lnTo>
                    <a:lnTo>
                      <a:pt x="1617" y="352"/>
                    </a:lnTo>
                    <a:lnTo>
                      <a:pt x="1611" y="355"/>
                    </a:lnTo>
                    <a:lnTo>
                      <a:pt x="1607" y="358"/>
                    </a:lnTo>
                    <a:lnTo>
                      <a:pt x="1602" y="362"/>
                    </a:lnTo>
                    <a:lnTo>
                      <a:pt x="1597" y="365"/>
                    </a:lnTo>
                    <a:lnTo>
                      <a:pt x="1594" y="370"/>
                    </a:lnTo>
                    <a:lnTo>
                      <a:pt x="1591" y="374"/>
                    </a:lnTo>
                    <a:lnTo>
                      <a:pt x="1587" y="380"/>
                    </a:lnTo>
                    <a:lnTo>
                      <a:pt x="1585" y="385"/>
                    </a:lnTo>
                    <a:lnTo>
                      <a:pt x="1583" y="391"/>
                    </a:lnTo>
                    <a:lnTo>
                      <a:pt x="1582" y="398"/>
                    </a:lnTo>
                    <a:lnTo>
                      <a:pt x="1581" y="403"/>
                    </a:lnTo>
                    <a:lnTo>
                      <a:pt x="1581" y="410"/>
                    </a:lnTo>
                    <a:lnTo>
                      <a:pt x="1582" y="423"/>
                    </a:lnTo>
                    <a:lnTo>
                      <a:pt x="1585" y="434"/>
                    </a:lnTo>
                    <a:lnTo>
                      <a:pt x="1587" y="440"/>
                    </a:lnTo>
                    <a:lnTo>
                      <a:pt x="1590" y="446"/>
                    </a:lnTo>
                    <a:lnTo>
                      <a:pt x="1593" y="450"/>
                    </a:lnTo>
                    <a:lnTo>
                      <a:pt x="1596" y="453"/>
                    </a:lnTo>
                    <a:lnTo>
                      <a:pt x="1600" y="458"/>
                    </a:lnTo>
                    <a:lnTo>
                      <a:pt x="1605" y="461"/>
                    </a:lnTo>
                    <a:lnTo>
                      <a:pt x="1609" y="463"/>
                    </a:lnTo>
                    <a:lnTo>
                      <a:pt x="1614" y="466"/>
                    </a:lnTo>
                    <a:lnTo>
                      <a:pt x="1620" y="468"/>
                    </a:lnTo>
                    <a:lnTo>
                      <a:pt x="1625" y="469"/>
                    </a:lnTo>
                    <a:lnTo>
                      <a:pt x="1632" y="470"/>
                    </a:lnTo>
                    <a:lnTo>
                      <a:pt x="1637" y="470"/>
                    </a:lnTo>
                    <a:lnTo>
                      <a:pt x="1649" y="470"/>
                    </a:lnTo>
                    <a:lnTo>
                      <a:pt x="1658" y="468"/>
                    </a:lnTo>
                    <a:lnTo>
                      <a:pt x="1665" y="466"/>
                    </a:lnTo>
                    <a:lnTo>
                      <a:pt x="1671" y="463"/>
                    </a:lnTo>
                    <a:lnTo>
                      <a:pt x="1667" y="448"/>
                    </a:lnTo>
                    <a:close/>
                    <a:moveTo>
                      <a:pt x="1716" y="468"/>
                    </a:moveTo>
                    <a:lnTo>
                      <a:pt x="1716" y="350"/>
                    </a:lnTo>
                    <a:lnTo>
                      <a:pt x="1694" y="350"/>
                    </a:lnTo>
                    <a:lnTo>
                      <a:pt x="1694" y="468"/>
                    </a:lnTo>
                    <a:lnTo>
                      <a:pt x="1716" y="468"/>
                    </a:lnTo>
                    <a:close/>
                    <a:moveTo>
                      <a:pt x="1705" y="304"/>
                    </a:moveTo>
                    <a:lnTo>
                      <a:pt x="1700" y="305"/>
                    </a:lnTo>
                    <a:lnTo>
                      <a:pt x="1695" y="307"/>
                    </a:lnTo>
                    <a:lnTo>
                      <a:pt x="1693" y="312"/>
                    </a:lnTo>
                    <a:lnTo>
                      <a:pt x="1692" y="317"/>
                    </a:lnTo>
                    <a:lnTo>
                      <a:pt x="1693" y="322"/>
                    </a:lnTo>
                    <a:lnTo>
                      <a:pt x="1695" y="326"/>
                    </a:lnTo>
                    <a:lnTo>
                      <a:pt x="1700" y="330"/>
                    </a:lnTo>
                    <a:lnTo>
                      <a:pt x="1704" y="331"/>
                    </a:lnTo>
                    <a:lnTo>
                      <a:pt x="1711" y="330"/>
                    </a:lnTo>
                    <a:lnTo>
                      <a:pt x="1715" y="326"/>
                    </a:lnTo>
                    <a:lnTo>
                      <a:pt x="1717" y="322"/>
                    </a:lnTo>
                    <a:lnTo>
                      <a:pt x="1718" y="317"/>
                    </a:lnTo>
                    <a:lnTo>
                      <a:pt x="1717" y="312"/>
                    </a:lnTo>
                    <a:lnTo>
                      <a:pt x="1715" y="307"/>
                    </a:lnTo>
                    <a:lnTo>
                      <a:pt x="1711" y="305"/>
                    </a:lnTo>
                    <a:lnTo>
                      <a:pt x="1705" y="304"/>
                    </a:lnTo>
                    <a:close/>
                    <a:moveTo>
                      <a:pt x="1798" y="348"/>
                    </a:moveTo>
                    <a:lnTo>
                      <a:pt x="1787" y="349"/>
                    </a:lnTo>
                    <a:lnTo>
                      <a:pt x="1776" y="352"/>
                    </a:lnTo>
                    <a:lnTo>
                      <a:pt x="1771" y="354"/>
                    </a:lnTo>
                    <a:lnTo>
                      <a:pt x="1767" y="358"/>
                    </a:lnTo>
                    <a:lnTo>
                      <a:pt x="1762" y="360"/>
                    </a:lnTo>
                    <a:lnTo>
                      <a:pt x="1758" y="364"/>
                    </a:lnTo>
                    <a:lnTo>
                      <a:pt x="1755" y="369"/>
                    </a:lnTo>
                    <a:lnTo>
                      <a:pt x="1752" y="373"/>
                    </a:lnTo>
                    <a:lnTo>
                      <a:pt x="1748" y="379"/>
                    </a:lnTo>
                    <a:lnTo>
                      <a:pt x="1746" y="384"/>
                    </a:lnTo>
                    <a:lnTo>
                      <a:pt x="1744" y="390"/>
                    </a:lnTo>
                    <a:lnTo>
                      <a:pt x="1743" y="397"/>
                    </a:lnTo>
                    <a:lnTo>
                      <a:pt x="1742" y="403"/>
                    </a:lnTo>
                    <a:lnTo>
                      <a:pt x="1742" y="410"/>
                    </a:lnTo>
                    <a:lnTo>
                      <a:pt x="1742" y="417"/>
                    </a:lnTo>
                    <a:lnTo>
                      <a:pt x="1743" y="423"/>
                    </a:lnTo>
                    <a:lnTo>
                      <a:pt x="1744" y="430"/>
                    </a:lnTo>
                    <a:lnTo>
                      <a:pt x="1746" y="436"/>
                    </a:lnTo>
                    <a:lnTo>
                      <a:pt x="1748" y="441"/>
                    </a:lnTo>
                    <a:lnTo>
                      <a:pt x="1751" y="446"/>
                    </a:lnTo>
                    <a:lnTo>
                      <a:pt x="1754" y="450"/>
                    </a:lnTo>
                    <a:lnTo>
                      <a:pt x="1757" y="455"/>
                    </a:lnTo>
                    <a:lnTo>
                      <a:pt x="1761" y="458"/>
                    </a:lnTo>
                    <a:lnTo>
                      <a:pt x="1766" y="461"/>
                    </a:lnTo>
                    <a:lnTo>
                      <a:pt x="1770" y="465"/>
                    </a:lnTo>
                    <a:lnTo>
                      <a:pt x="1774" y="467"/>
                    </a:lnTo>
                    <a:lnTo>
                      <a:pt x="1785" y="470"/>
                    </a:lnTo>
                    <a:lnTo>
                      <a:pt x="1796" y="471"/>
                    </a:lnTo>
                    <a:lnTo>
                      <a:pt x="1807" y="470"/>
                    </a:lnTo>
                    <a:lnTo>
                      <a:pt x="1816" y="467"/>
                    </a:lnTo>
                    <a:lnTo>
                      <a:pt x="1826" y="462"/>
                    </a:lnTo>
                    <a:lnTo>
                      <a:pt x="1835" y="456"/>
                    </a:lnTo>
                    <a:lnTo>
                      <a:pt x="1839" y="451"/>
                    </a:lnTo>
                    <a:lnTo>
                      <a:pt x="1842" y="447"/>
                    </a:lnTo>
                    <a:lnTo>
                      <a:pt x="1846" y="442"/>
                    </a:lnTo>
                    <a:lnTo>
                      <a:pt x="1848" y="437"/>
                    </a:lnTo>
                    <a:lnTo>
                      <a:pt x="1850" y="430"/>
                    </a:lnTo>
                    <a:lnTo>
                      <a:pt x="1852" y="423"/>
                    </a:lnTo>
                    <a:lnTo>
                      <a:pt x="1853" y="417"/>
                    </a:lnTo>
                    <a:lnTo>
                      <a:pt x="1853" y="408"/>
                    </a:lnTo>
                    <a:lnTo>
                      <a:pt x="1852" y="395"/>
                    </a:lnTo>
                    <a:lnTo>
                      <a:pt x="1849" y="383"/>
                    </a:lnTo>
                    <a:lnTo>
                      <a:pt x="1847" y="379"/>
                    </a:lnTo>
                    <a:lnTo>
                      <a:pt x="1845" y="373"/>
                    </a:lnTo>
                    <a:lnTo>
                      <a:pt x="1841" y="369"/>
                    </a:lnTo>
                    <a:lnTo>
                      <a:pt x="1838" y="364"/>
                    </a:lnTo>
                    <a:lnTo>
                      <a:pt x="1834" y="361"/>
                    </a:lnTo>
                    <a:lnTo>
                      <a:pt x="1830" y="358"/>
                    </a:lnTo>
                    <a:lnTo>
                      <a:pt x="1825" y="354"/>
                    </a:lnTo>
                    <a:lnTo>
                      <a:pt x="1821" y="352"/>
                    </a:lnTo>
                    <a:lnTo>
                      <a:pt x="1815" y="350"/>
                    </a:lnTo>
                    <a:lnTo>
                      <a:pt x="1810" y="349"/>
                    </a:lnTo>
                    <a:lnTo>
                      <a:pt x="1805" y="348"/>
                    </a:lnTo>
                    <a:lnTo>
                      <a:pt x="1798" y="348"/>
                    </a:lnTo>
                    <a:close/>
                    <a:moveTo>
                      <a:pt x="1798" y="363"/>
                    </a:moveTo>
                    <a:lnTo>
                      <a:pt x="1802" y="364"/>
                    </a:lnTo>
                    <a:lnTo>
                      <a:pt x="1807" y="365"/>
                    </a:lnTo>
                    <a:lnTo>
                      <a:pt x="1810" y="367"/>
                    </a:lnTo>
                    <a:lnTo>
                      <a:pt x="1813" y="368"/>
                    </a:lnTo>
                    <a:lnTo>
                      <a:pt x="1820" y="373"/>
                    </a:lnTo>
                    <a:lnTo>
                      <a:pt x="1824" y="379"/>
                    </a:lnTo>
                    <a:lnTo>
                      <a:pt x="1827" y="385"/>
                    </a:lnTo>
                    <a:lnTo>
                      <a:pt x="1830" y="393"/>
                    </a:lnTo>
                    <a:lnTo>
                      <a:pt x="1832" y="401"/>
                    </a:lnTo>
                    <a:lnTo>
                      <a:pt x="1832" y="409"/>
                    </a:lnTo>
                    <a:lnTo>
                      <a:pt x="1832" y="419"/>
                    </a:lnTo>
                    <a:lnTo>
                      <a:pt x="1829" y="428"/>
                    </a:lnTo>
                    <a:lnTo>
                      <a:pt x="1826" y="436"/>
                    </a:lnTo>
                    <a:lnTo>
                      <a:pt x="1822" y="442"/>
                    </a:lnTo>
                    <a:lnTo>
                      <a:pt x="1818" y="447"/>
                    </a:lnTo>
                    <a:lnTo>
                      <a:pt x="1811" y="451"/>
                    </a:lnTo>
                    <a:lnTo>
                      <a:pt x="1805" y="453"/>
                    </a:lnTo>
                    <a:lnTo>
                      <a:pt x="1797" y="455"/>
                    </a:lnTo>
                    <a:lnTo>
                      <a:pt x="1791" y="453"/>
                    </a:lnTo>
                    <a:lnTo>
                      <a:pt x="1783" y="451"/>
                    </a:lnTo>
                    <a:lnTo>
                      <a:pt x="1778" y="447"/>
                    </a:lnTo>
                    <a:lnTo>
                      <a:pt x="1772" y="442"/>
                    </a:lnTo>
                    <a:lnTo>
                      <a:pt x="1768" y="436"/>
                    </a:lnTo>
                    <a:lnTo>
                      <a:pt x="1766" y="428"/>
                    </a:lnTo>
                    <a:lnTo>
                      <a:pt x="1764" y="419"/>
                    </a:lnTo>
                    <a:lnTo>
                      <a:pt x="1762" y="410"/>
                    </a:lnTo>
                    <a:lnTo>
                      <a:pt x="1764" y="401"/>
                    </a:lnTo>
                    <a:lnTo>
                      <a:pt x="1765" y="393"/>
                    </a:lnTo>
                    <a:lnTo>
                      <a:pt x="1768" y="385"/>
                    </a:lnTo>
                    <a:lnTo>
                      <a:pt x="1771" y="378"/>
                    </a:lnTo>
                    <a:lnTo>
                      <a:pt x="1775" y="372"/>
                    </a:lnTo>
                    <a:lnTo>
                      <a:pt x="1782" y="368"/>
                    </a:lnTo>
                    <a:lnTo>
                      <a:pt x="1789" y="364"/>
                    </a:lnTo>
                    <a:lnTo>
                      <a:pt x="1798" y="363"/>
                    </a:lnTo>
                    <a:close/>
                    <a:moveTo>
                      <a:pt x="1879" y="468"/>
                    </a:moveTo>
                    <a:lnTo>
                      <a:pt x="1900" y="468"/>
                    </a:lnTo>
                    <a:lnTo>
                      <a:pt x="1900" y="398"/>
                    </a:lnTo>
                    <a:lnTo>
                      <a:pt x="1901" y="392"/>
                    </a:lnTo>
                    <a:lnTo>
                      <a:pt x="1902" y="388"/>
                    </a:lnTo>
                    <a:lnTo>
                      <a:pt x="1903" y="383"/>
                    </a:lnTo>
                    <a:lnTo>
                      <a:pt x="1905" y="379"/>
                    </a:lnTo>
                    <a:lnTo>
                      <a:pt x="1908" y="375"/>
                    </a:lnTo>
                    <a:lnTo>
                      <a:pt x="1911" y="372"/>
                    </a:lnTo>
                    <a:lnTo>
                      <a:pt x="1916" y="369"/>
                    </a:lnTo>
                    <a:lnTo>
                      <a:pt x="1920" y="368"/>
                    </a:lnTo>
                    <a:lnTo>
                      <a:pt x="1924" y="365"/>
                    </a:lnTo>
                    <a:lnTo>
                      <a:pt x="1930" y="365"/>
                    </a:lnTo>
                    <a:lnTo>
                      <a:pt x="1936" y="367"/>
                    </a:lnTo>
                    <a:lnTo>
                      <a:pt x="1942" y="369"/>
                    </a:lnTo>
                    <a:lnTo>
                      <a:pt x="1946" y="371"/>
                    </a:lnTo>
                    <a:lnTo>
                      <a:pt x="1950" y="375"/>
                    </a:lnTo>
                    <a:lnTo>
                      <a:pt x="1953" y="381"/>
                    </a:lnTo>
                    <a:lnTo>
                      <a:pt x="1955" y="387"/>
                    </a:lnTo>
                    <a:lnTo>
                      <a:pt x="1956" y="393"/>
                    </a:lnTo>
                    <a:lnTo>
                      <a:pt x="1956" y="400"/>
                    </a:lnTo>
                    <a:lnTo>
                      <a:pt x="1956" y="468"/>
                    </a:lnTo>
                    <a:lnTo>
                      <a:pt x="1976" y="468"/>
                    </a:lnTo>
                    <a:lnTo>
                      <a:pt x="1976" y="398"/>
                    </a:lnTo>
                    <a:lnTo>
                      <a:pt x="1976" y="391"/>
                    </a:lnTo>
                    <a:lnTo>
                      <a:pt x="1975" y="384"/>
                    </a:lnTo>
                    <a:lnTo>
                      <a:pt x="1974" y="378"/>
                    </a:lnTo>
                    <a:lnTo>
                      <a:pt x="1972" y="373"/>
                    </a:lnTo>
                    <a:lnTo>
                      <a:pt x="1968" y="364"/>
                    </a:lnTo>
                    <a:lnTo>
                      <a:pt x="1962" y="358"/>
                    </a:lnTo>
                    <a:lnTo>
                      <a:pt x="1956" y="353"/>
                    </a:lnTo>
                    <a:lnTo>
                      <a:pt x="1949" y="350"/>
                    </a:lnTo>
                    <a:lnTo>
                      <a:pt x="1943" y="349"/>
                    </a:lnTo>
                    <a:lnTo>
                      <a:pt x="1936" y="348"/>
                    </a:lnTo>
                    <a:lnTo>
                      <a:pt x="1930" y="349"/>
                    </a:lnTo>
                    <a:lnTo>
                      <a:pt x="1923" y="350"/>
                    </a:lnTo>
                    <a:lnTo>
                      <a:pt x="1918" y="352"/>
                    </a:lnTo>
                    <a:lnTo>
                      <a:pt x="1913" y="354"/>
                    </a:lnTo>
                    <a:lnTo>
                      <a:pt x="1908" y="358"/>
                    </a:lnTo>
                    <a:lnTo>
                      <a:pt x="1904" y="362"/>
                    </a:lnTo>
                    <a:lnTo>
                      <a:pt x="1901" y="365"/>
                    </a:lnTo>
                    <a:lnTo>
                      <a:pt x="1899" y="370"/>
                    </a:lnTo>
                    <a:lnTo>
                      <a:pt x="1899" y="370"/>
                    </a:lnTo>
                    <a:lnTo>
                      <a:pt x="1896" y="350"/>
                    </a:lnTo>
                    <a:lnTo>
                      <a:pt x="1878" y="350"/>
                    </a:lnTo>
                    <a:lnTo>
                      <a:pt x="1879" y="365"/>
                    </a:lnTo>
                    <a:lnTo>
                      <a:pt x="1879" y="382"/>
                    </a:lnTo>
                    <a:lnTo>
                      <a:pt x="1879" y="468"/>
                    </a:lnTo>
                    <a:close/>
                    <a:moveTo>
                      <a:pt x="2092" y="468"/>
                    </a:moveTo>
                    <a:lnTo>
                      <a:pt x="2091" y="455"/>
                    </a:lnTo>
                    <a:lnTo>
                      <a:pt x="2091" y="440"/>
                    </a:lnTo>
                    <a:lnTo>
                      <a:pt x="2091" y="395"/>
                    </a:lnTo>
                    <a:lnTo>
                      <a:pt x="2090" y="387"/>
                    </a:lnTo>
                    <a:lnTo>
                      <a:pt x="2089" y="379"/>
                    </a:lnTo>
                    <a:lnTo>
                      <a:pt x="2085" y="370"/>
                    </a:lnTo>
                    <a:lnTo>
                      <a:pt x="2082" y="363"/>
                    </a:lnTo>
                    <a:lnTo>
                      <a:pt x="2079" y="360"/>
                    </a:lnTo>
                    <a:lnTo>
                      <a:pt x="2076" y="356"/>
                    </a:lnTo>
                    <a:lnTo>
                      <a:pt x="2072" y="354"/>
                    </a:lnTo>
                    <a:lnTo>
                      <a:pt x="2068" y="352"/>
                    </a:lnTo>
                    <a:lnTo>
                      <a:pt x="2064" y="350"/>
                    </a:lnTo>
                    <a:lnTo>
                      <a:pt x="2058" y="349"/>
                    </a:lnTo>
                    <a:lnTo>
                      <a:pt x="2053" y="348"/>
                    </a:lnTo>
                    <a:lnTo>
                      <a:pt x="2046" y="348"/>
                    </a:lnTo>
                    <a:lnTo>
                      <a:pt x="2037" y="349"/>
                    </a:lnTo>
                    <a:lnTo>
                      <a:pt x="2026" y="351"/>
                    </a:lnTo>
                    <a:lnTo>
                      <a:pt x="2017" y="354"/>
                    </a:lnTo>
                    <a:lnTo>
                      <a:pt x="2010" y="358"/>
                    </a:lnTo>
                    <a:lnTo>
                      <a:pt x="2014" y="372"/>
                    </a:lnTo>
                    <a:lnTo>
                      <a:pt x="2021" y="369"/>
                    </a:lnTo>
                    <a:lnTo>
                      <a:pt x="2028" y="365"/>
                    </a:lnTo>
                    <a:lnTo>
                      <a:pt x="2036" y="364"/>
                    </a:lnTo>
                    <a:lnTo>
                      <a:pt x="2044" y="363"/>
                    </a:lnTo>
                    <a:lnTo>
                      <a:pt x="2052" y="364"/>
                    </a:lnTo>
                    <a:lnTo>
                      <a:pt x="2058" y="367"/>
                    </a:lnTo>
                    <a:lnTo>
                      <a:pt x="2063" y="370"/>
                    </a:lnTo>
                    <a:lnTo>
                      <a:pt x="2066" y="373"/>
                    </a:lnTo>
                    <a:lnTo>
                      <a:pt x="2068" y="378"/>
                    </a:lnTo>
                    <a:lnTo>
                      <a:pt x="2069" y="382"/>
                    </a:lnTo>
                    <a:lnTo>
                      <a:pt x="2070" y="387"/>
                    </a:lnTo>
                    <a:lnTo>
                      <a:pt x="2070" y="391"/>
                    </a:lnTo>
                    <a:lnTo>
                      <a:pt x="2070" y="393"/>
                    </a:lnTo>
                    <a:lnTo>
                      <a:pt x="2054" y="393"/>
                    </a:lnTo>
                    <a:lnTo>
                      <a:pt x="2041" y="395"/>
                    </a:lnTo>
                    <a:lnTo>
                      <a:pt x="2029" y="400"/>
                    </a:lnTo>
                    <a:lnTo>
                      <a:pt x="2019" y="404"/>
                    </a:lnTo>
                    <a:lnTo>
                      <a:pt x="2015" y="408"/>
                    </a:lnTo>
                    <a:lnTo>
                      <a:pt x="2011" y="410"/>
                    </a:lnTo>
                    <a:lnTo>
                      <a:pt x="2009" y="414"/>
                    </a:lnTo>
                    <a:lnTo>
                      <a:pt x="2005" y="418"/>
                    </a:lnTo>
                    <a:lnTo>
                      <a:pt x="2003" y="422"/>
                    </a:lnTo>
                    <a:lnTo>
                      <a:pt x="2002" y="427"/>
                    </a:lnTo>
                    <a:lnTo>
                      <a:pt x="2001" y="432"/>
                    </a:lnTo>
                    <a:lnTo>
                      <a:pt x="2001" y="437"/>
                    </a:lnTo>
                    <a:lnTo>
                      <a:pt x="2002" y="443"/>
                    </a:lnTo>
                    <a:lnTo>
                      <a:pt x="2003" y="449"/>
                    </a:lnTo>
                    <a:lnTo>
                      <a:pt x="2007" y="456"/>
                    </a:lnTo>
                    <a:lnTo>
                      <a:pt x="2010" y="460"/>
                    </a:lnTo>
                    <a:lnTo>
                      <a:pt x="2015" y="465"/>
                    </a:lnTo>
                    <a:lnTo>
                      <a:pt x="2021" y="468"/>
                    </a:lnTo>
                    <a:lnTo>
                      <a:pt x="2028" y="470"/>
                    </a:lnTo>
                    <a:lnTo>
                      <a:pt x="2036" y="471"/>
                    </a:lnTo>
                    <a:lnTo>
                      <a:pt x="2042" y="470"/>
                    </a:lnTo>
                    <a:lnTo>
                      <a:pt x="2048" y="469"/>
                    </a:lnTo>
                    <a:lnTo>
                      <a:pt x="2053" y="468"/>
                    </a:lnTo>
                    <a:lnTo>
                      <a:pt x="2057" y="466"/>
                    </a:lnTo>
                    <a:lnTo>
                      <a:pt x="2065" y="460"/>
                    </a:lnTo>
                    <a:lnTo>
                      <a:pt x="2071" y="453"/>
                    </a:lnTo>
                    <a:lnTo>
                      <a:pt x="2071" y="453"/>
                    </a:lnTo>
                    <a:lnTo>
                      <a:pt x="2073" y="468"/>
                    </a:lnTo>
                    <a:lnTo>
                      <a:pt x="2092" y="468"/>
                    </a:lnTo>
                    <a:close/>
                    <a:moveTo>
                      <a:pt x="2070" y="429"/>
                    </a:moveTo>
                    <a:lnTo>
                      <a:pt x="2070" y="432"/>
                    </a:lnTo>
                    <a:lnTo>
                      <a:pt x="2069" y="436"/>
                    </a:lnTo>
                    <a:lnTo>
                      <a:pt x="2068" y="439"/>
                    </a:lnTo>
                    <a:lnTo>
                      <a:pt x="2066" y="442"/>
                    </a:lnTo>
                    <a:lnTo>
                      <a:pt x="2063" y="446"/>
                    </a:lnTo>
                    <a:lnTo>
                      <a:pt x="2059" y="449"/>
                    </a:lnTo>
                    <a:lnTo>
                      <a:pt x="2056" y="451"/>
                    </a:lnTo>
                    <a:lnTo>
                      <a:pt x="2052" y="453"/>
                    </a:lnTo>
                    <a:lnTo>
                      <a:pt x="2046" y="455"/>
                    </a:lnTo>
                    <a:lnTo>
                      <a:pt x="2041" y="455"/>
                    </a:lnTo>
                    <a:lnTo>
                      <a:pt x="2038" y="455"/>
                    </a:lnTo>
                    <a:lnTo>
                      <a:pt x="2034" y="453"/>
                    </a:lnTo>
                    <a:lnTo>
                      <a:pt x="2030" y="452"/>
                    </a:lnTo>
                    <a:lnTo>
                      <a:pt x="2028" y="450"/>
                    </a:lnTo>
                    <a:lnTo>
                      <a:pt x="2025" y="447"/>
                    </a:lnTo>
                    <a:lnTo>
                      <a:pt x="2024" y="443"/>
                    </a:lnTo>
                    <a:lnTo>
                      <a:pt x="2023" y="439"/>
                    </a:lnTo>
                    <a:lnTo>
                      <a:pt x="2022" y="434"/>
                    </a:lnTo>
                    <a:lnTo>
                      <a:pt x="2023" y="430"/>
                    </a:lnTo>
                    <a:lnTo>
                      <a:pt x="2023" y="427"/>
                    </a:lnTo>
                    <a:lnTo>
                      <a:pt x="2025" y="423"/>
                    </a:lnTo>
                    <a:lnTo>
                      <a:pt x="2026" y="421"/>
                    </a:lnTo>
                    <a:lnTo>
                      <a:pt x="2031" y="416"/>
                    </a:lnTo>
                    <a:lnTo>
                      <a:pt x="2038" y="412"/>
                    </a:lnTo>
                    <a:lnTo>
                      <a:pt x="2045" y="410"/>
                    </a:lnTo>
                    <a:lnTo>
                      <a:pt x="2053" y="409"/>
                    </a:lnTo>
                    <a:lnTo>
                      <a:pt x="2062" y="408"/>
                    </a:lnTo>
                    <a:lnTo>
                      <a:pt x="2070" y="408"/>
                    </a:lnTo>
                    <a:lnTo>
                      <a:pt x="2070" y="429"/>
                    </a:lnTo>
                    <a:close/>
                    <a:moveTo>
                      <a:pt x="2124" y="468"/>
                    </a:moveTo>
                    <a:lnTo>
                      <a:pt x="2144" y="468"/>
                    </a:lnTo>
                    <a:lnTo>
                      <a:pt x="2144" y="397"/>
                    </a:lnTo>
                    <a:lnTo>
                      <a:pt x="2145" y="392"/>
                    </a:lnTo>
                    <a:lnTo>
                      <a:pt x="2146" y="387"/>
                    </a:lnTo>
                    <a:lnTo>
                      <a:pt x="2147" y="382"/>
                    </a:lnTo>
                    <a:lnTo>
                      <a:pt x="2149" y="379"/>
                    </a:lnTo>
                    <a:lnTo>
                      <a:pt x="2152" y="375"/>
                    </a:lnTo>
                    <a:lnTo>
                      <a:pt x="2154" y="372"/>
                    </a:lnTo>
                    <a:lnTo>
                      <a:pt x="2159" y="369"/>
                    </a:lnTo>
                    <a:lnTo>
                      <a:pt x="2162" y="367"/>
                    </a:lnTo>
                    <a:lnTo>
                      <a:pt x="2166" y="365"/>
                    </a:lnTo>
                    <a:lnTo>
                      <a:pt x="2172" y="365"/>
                    </a:lnTo>
                    <a:lnTo>
                      <a:pt x="2177" y="365"/>
                    </a:lnTo>
                    <a:lnTo>
                      <a:pt x="2181" y="368"/>
                    </a:lnTo>
                    <a:lnTo>
                      <a:pt x="2186" y="371"/>
                    </a:lnTo>
                    <a:lnTo>
                      <a:pt x="2189" y="374"/>
                    </a:lnTo>
                    <a:lnTo>
                      <a:pt x="2192" y="379"/>
                    </a:lnTo>
                    <a:lnTo>
                      <a:pt x="2193" y="384"/>
                    </a:lnTo>
                    <a:lnTo>
                      <a:pt x="2194" y="391"/>
                    </a:lnTo>
                    <a:lnTo>
                      <a:pt x="2196" y="398"/>
                    </a:lnTo>
                    <a:lnTo>
                      <a:pt x="2196" y="468"/>
                    </a:lnTo>
                    <a:lnTo>
                      <a:pt x="2216" y="468"/>
                    </a:lnTo>
                    <a:lnTo>
                      <a:pt x="2216" y="395"/>
                    </a:lnTo>
                    <a:lnTo>
                      <a:pt x="2216" y="390"/>
                    </a:lnTo>
                    <a:lnTo>
                      <a:pt x="2217" y="384"/>
                    </a:lnTo>
                    <a:lnTo>
                      <a:pt x="2219" y="381"/>
                    </a:lnTo>
                    <a:lnTo>
                      <a:pt x="2220" y="378"/>
                    </a:lnTo>
                    <a:lnTo>
                      <a:pt x="2224" y="374"/>
                    </a:lnTo>
                    <a:lnTo>
                      <a:pt x="2227" y="371"/>
                    </a:lnTo>
                    <a:lnTo>
                      <a:pt x="2230" y="369"/>
                    </a:lnTo>
                    <a:lnTo>
                      <a:pt x="2233" y="367"/>
                    </a:lnTo>
                    <a:lnTo>
                      <a:pt x="2238" y="365"/>
                    </a:lnTo>
                    <a:lnTo>
                      <a:pt x="2242" y="365"/>
                    </a:lnTo>
                    <a:lnTo>
                      <a:pt x="2247" y="365"/>
                    </a:lnTo>
                    <a:lnTo>
                      <a:pt x="2253" y="368"/>
                    </a:lnTo>
                    <a:lnTo>
                      <a:pt x="2257" y="371"/>
                    </a:lnTo>
                    <a:lnTo>
                      <a:pt x="2260" y="374"/>
                    </a:lnTo>
                    <a:lnTo>
                      <a:pt x="2264" y="380"/>
                    </a:lnTo>
                    <a:lnTo>
                      <a:pt x="2265" y="387"/>
                    </a:lnTo>
                    <a:lnTo>
                      <a:pt x="2266" y="393"/>
                    </a:lnTo>
                    <a:lnTo>
                      <a:pt x="2267" y="401"/>
                    </a:lnTo>
                    <a:lnTo>
                      <a:pt x="2267" y="468"/>
                    </a:lnTo>
                    <a:lnTo>
                      <a:pt x="2287" y="468"/>
                    </a:lnTo>
                    <a:lnTo>
                      <a:pt x="2287" y="399"/>
                    </a:lnTo>
                    <a:lnTo>
                      <a:pt x="2286" y="384"/>
                    </a:lnTo>
                    <a:lnTo>
                      <a:pt x="2283" y="373"/>
                    </a:lnTo>
                    <a:lnTo>
                      <a:pt x="2279" y="364"/>
                    </a:lnTo>
                    <a:lnTo>
                      <a:pt x="2273" y="358"/>
                    </a:lnTo>
                    <a:lnTo>
                      <a:pt x="2268" y="353"/>
                    </a:lnTo>
                    <a:lnTo>
                      <a:pt x="2261" y="350"/>
                    </a:lnTo>
                    <a:lnTo>
                      <a:pt x="2255" y="349"/>
                    </a:lnTo>
                    <a:lnTo>
                      <a:pt x="2250" y="348"/>
                    </a:lnTo>
                    <a:lnTo>
                      <a:pt x="2242" y="349"/>
                    </a:lnTo>
                    <a:lnTo>
                      <a:pt x="2235" y="350"/>
                    </a:lnTo>
                    <a:lnTo>
                      <a:pt x="2229" y="352"/>
                    </a:lnTo>
                    <a:lnTo>
                      <a:pt x="2224" y="356"/>
                    </a:lnTo>
                    <a:lnTo>
                      <a:pt x="2217" y="362"/>
                    </a:lnTo>
                    <a:lnTo>
                      <a:pt x="2212" y="371"/>
                    </a:lnTo>
                    <a:lnTo>
                      <a:pt x="2211" y="371"/>
                    </a:lnTo>
                    <a:lnTo>
                      <a:pt x="2208" y="367"/>
                    </a:lnTo>
                    <a:lnTo>
                      <a:pt x="2206" y="362"/>
                    </a:lnTo>
                    <a:lnTo>
                      <a:pt x="2203" y="358"/>
                    </a:lnTo>
                    <a:lnTo>
                      <a:pt x="2199" y="354"/>
                    </a:lnTo>
                    <a:lnTo>
                      <a:pt x="2194" y="352"/>
                    </a:lnTo>
                    <a:lnTo>
                      <a:pt x="2189" y="350"/>
                    </a:lnTo>
                    <a:lnTo>
                      <a:pt x="2185" y="348"/>
                    </a:lnTo>
                    <a:lnTo>
                      <a:pt x="2178" y="348"/>
                    </a:lnTo>
                    <a:lnTo>
                      <a:pt x="2172" y="349"/>
                    </a:lnTo>
                    <a:lnTo>
                      <a:pt x="2166" y="350"/>
                    </a:lnTo>
                    <a:lnTo>
                      <a:pt x="2161" y="352"/>
                    </a:lnTo>
                    <a:lnTo>
                      <a:pt x="2156" y="354"/>
                    </a:lnTo>
                    <a:lnTo>
                      <a:pt x="2152" y="358"/>
                    </a:lnTo>
                    <a:lnTo>
                      <a:pt x="2148" y="361"/>
                    </a:lnTo>
                    <a:lnTo>
                      <a:pt x="2146" y="365"/>
                    </a:lnTo>
                    <a:lnTo>
                      <a:pt x="2143" y="370"/>
                    </a:lnTo>
                    <a:lnTo>
                      <a:pt x="2142" y="370"/>
                    </a:lnTo>
                    <a:lnTo>
                      <a:pt x="2142" y="350"/>
                    </a:lnTo>
                    <a:lnTo>
                      <a:pt x="2123" y="350"/>
                    </a:lnTo>
                    <a:lnTo>
                      <a:pt x="2123" y="365"/>
                    </a:lnTo>
                    <a:lnTo>
                      <a:pt x="2124" y="382"/>
                    </a:lnTo>
                    <a:lnTo>
                      <a:pt x="2124" y="468"/>
                    </a:lnTo>
                    <a:close/>
                    <a:moveTo>
                      <a:pt x="2413" y="413"/>
                    </a:moveTo>
                    <a:lnTo>
                      <a:pt x="2413" y="409"/>
                    </a:lnTo>
                    <a:lnTo>
                      <a:pt x="2413" y="403"/>
                    </a:lnTo>
                    <a:lnTo>
                      <a:pt x="2413" y="394"/>
                    </a:lnTo>
                    <a:lnTo>
                      <a:pt x="2410" y="385"/>
                    </a:lnTo>
                    <a:lnTo>
                      <a:pt x="2408" y="377"/>
                    </a:lnTo>
                    <a:lnTo>
                      <a:pt x="2403" y="368"/>
                    </a:lnTo>
                    <a:lnTo>
                      <a:pt x="2401" y="363"/>
                    </a:lnTo>
                    <a:lnTo>
                      <a:pt x="2397" y="360"/>
                    </a:lnTo>
                    <a:lnTo>
                      <a:pt x="2393" y="356"/>
                    </a:lnTo>
                    <a:lnTo>
                      <a:pt x="2389" y="353"/>
                    </a:lnTo>
                    <a:lnTo>
                      <a:pt x="2383" y="351"/>
                    </a:lnTo>
                    <a:lnTo>
                      <a:pt x="2378" y="349"/>
                    </a:lnTo>
                    <a:lnTo>
                      <a:pt x="2373" y="348"/>
                    </a:lnTo>
                    <a:lnTo>
                      <a:pt x="2366" y="348"/>
                    </a:lnTo>
                    <a:lnTo>
                      <a:pt x="2360" y="348"/>
                    </a:lnTo>
                    <a:lnTo>
                      <a:pt x="2354" y="349"/>
                    </a:lnTo>
                    <a:lnTo>
                      <a:pt x="2349" y="351"/>
                    </a:lnTo>
                    <a:lnTo>
                      <a:pt x="2343" y="353"/>
                    </a:lnTo>
                    <a:lnTo>
                      <a:pt x="2339" y="355"/>
                    </a:lnTo>
                    <a:lnTo>
                      <a:pt x="2334" y="359"/>
                    </a:lnTo>
                    <a:lnTo>
                      <a:pt x="2331" y="362"/>
                    </a:lnTo>
                    <a:lnTo>
                      <a:pt x="2326" y="367"/>
                    </a:lnTo>
                    <a:lnTo>
                      <a:pt x="2321" y="375"/>
                    </a:lnTo>
                    <a:lnTo>
                      <a:pt x="2315" y="387"/>
                    </a:lnTo>
                    <a:lnTo>
                      <a:pt x="2313" y="398"/>
                    </a:lnTo>
                    <a:lnTo>
                      <a:pt x="2312" y="411"/>
                    </a:lnTo>
                    <a:lnTo>
                      <a:pt x="2313" y="424"/>
                    </a:lnTo>
                    <a:lnTo>
                      <a:pt x="2316" y="436"/>
                    </a:lnTo>
                    <a:lnTo>
                      <a:pt x="2319" y="441"/>
                    </a:lnTo>
                    <a:lnTo>
                      <a:pt x="2321" y="446"/>
                    </a:lnTo>
                    <a:lnTo>
                      <a:pt x="2324" y="450"/>
                    </a:lnTo>
                    <a:lnTo>
                      <a:pt x="2327" y="455"/>
                    </a:lnTo>
                    <a:lnTo>
                      <a:pt x="2331" y="458"/>
                    </a:lnTo>
                    <a:lnTo>
                      <a:pt x="2335" y="461"/>
                    </a:lnTo>
                    <a:lnTo>
                      <a:pt x="2340" y="463"/>
                    </a:lnTo>
                    <a:lnTo>
                      <a:pt x="2345" y="466"/>
                    </a:lnTo>
                    <a:lnTo>
                      <a:pt x="2350" y="468"/>
                    </a:lnTo>
                    <a:lnTo>
                      <a:pt x="2355" y="469"/>
                    </a:lnTo>
                    <a:lnTo>
                      <a:pt x="2362" y="470"/>
                    </a:lnTo>
                    <a:lnTo>
                      <a:pt x="2368" y="470"/>
                    </a:lnTo>
                    <a:lnTo>
                      <a:pt x="2381" y="470"/>
                    </a:lnTo>
                    <a:lnTo>
                      <a:pt x="2391" y="468"/>
                    </a:lnTo>
                    <a:lnTo>
                      <a:pt x="2400" y="466"/>
                    </a:lnTo>
                    <a:lnTo>
                      <a:pt x="2406" y="463"/>
                    </a:lnTo>
                    <a:lnTo>
                      <a:pt x="2403" y="448"/>
                    </a:lnTo>
                    <a:lnTo>
                      <a:pt x="2396" y="450"/>
                    </a:lnTo>
                    <a:lnTo>
                      <a:pt x="2390" y="452"/>
                    </a:lnTo>
                    <a:lnTo>
                      <a:pt x="2381" y="453"/>
                    </a:lnTo>
                    <a:lnTo>
                      <a:pt x="2372" y="453"/>
                    </a:lnTo>
                    <a:lnTo>
                      <a:pt x="2364" y="453"/>
                    </a:lnTo>
                    <a:lnTo>
                      <a:pt x="2356" y="451"/>
                    </a:lnTo>
                    <a:lnTo>
                      <a:pt x="2350" y="449"/>
                    </a:lnTo>
                    <a:lnTo>
                      <a:pt x="2343" y="444"/>
                    </a:lnTo>
                    <a:lnTo>
                      <a:pt x="2339" y="439"/>
                    </a:lnTo>
                    <a:lnTo>
                      <a:pt x="2336" y="432"/>
                    </a:lnTo>
                    <a:lnTo>
                      <a:pt x="2333" y="423"/>
                    </a:lnTo>
                    <a:lnTo>
                      <a:pt x="2332" y="413"/>
                    </a:lnTo>
                    <a:lnTo>
                      <a:pt x="2413" y="413"/>
                    </a:lnTo>
                    <a:close/>
                    <a:moveTo>
                      <a:pt x="2333" y="398"/>
                    </a:moveTo>
                    <a:lnTo>
                      <a:pt x="2334" y="392"/>
                    </a:lnTo>
                    <a:lnTo>
                      <a:pt x="2335" y="387"/>
                    </a:lnTo>
                    <a:lnTo>
                      <a:pt x="2338" y="380"/>
                    </a:lnTo>
                    <a:lnTo>
                      <a:pt x="2341" y="374"/>
                    </a:lnTo>
                    <a:lnTo>
                      <a:pt x="2346" y="370"/>
                    </a:lnTo>
                    <a:lnTo>
                      <a:pt x="2351" y="367"/>
                    </a:lnTo>
                    <a:lnTo>
                      <a:pt x="2356" y="364"/>
                    </a:lnTo>
                    <a:lnTo>
                      <a:pt x="2364" y="363"/>
                    </a:lnTo>
                    <a:lnTo>
                      <a:pt x="2372" y="364"/>
                    </a:lnTo>
                    <a:lnTo>
                      <a:pt x="2378" y="367"/>
                    </a:lnTo>
                    <a:lnTo>
                      <a:pt x="2383" y="370"/>
                    </a:lnTo>
                    <a:lnTo>
                      <a:pt x="2388" y="375"/>
                    </a:lnTo>
                    <a:lnTo>
                      <a:pt x="2390" y="381"/>
                    </a:lnTo>
                    <a:lnTo>
                      <a:pt x="2392" y="387"/>
                    </a:lnTo>
                    <a:lnTo>
                      <a:pt x="2393" y="392"/>
                    </a:lnTo>
                    <a:lnTo>
                      <a:pt x="2393" y="398"/>
                    </a:lnTo>
                    <a:lnTo>
                      <a:pt x="2333" y="398"/>
                    </a:lnTo>
                    <a:close/>
                    <a:moveTo>
                      <a:pt x="2439" y="468"/>
                    </a:moveTo>
                    <a:lnTo>
                      <a:pt x="2459" y="468"/>
                    </a:lnTo>
                    <a:lnTo>
                      <a:pt x="2459" y="398"/>
                    </a:lnTo>
                    <a:lnTo>
                      <a:pt x="2460" y="392"/>
                    </a:lnTo>
                    <a:lnTo>
                      <a:pt x="2461" y="388"/>
                    </a:lnTo>
                    <a:lnTo>
                      <a:pt x="2462" y="383"/>
                    </a:lnTo>
                    <a:lnTo>
                      <a:pt x="2464" y="379"/>
                    </a:lnTo>
                    <a:lnTo>
                      <a:pt x="2468" y="375"/>
                    </a:lnTo>
                    <a:lnTo>
                      <a:pt x="2471" y="372"/>
                    </a:lnTo>
                    <a:lnTo>
                      <a:pt x="2475" y="369"/>
                    </a:lnTo>
                    <a:lnTo>
                      <a:pt x="2478" y="368"/>
                    </a:lnTo>
                    <a:lnTo>
                      <a:pt x="2484" y="365"/>
                    </a:lnTo>
                    <a:lnTo>
                      <a:pt x="2488" y="365"/>
                    </a:lnTo>
                    <a:lnTo>
                      <a:pt x="2496" y="367"/>
                    </a:lnTo>
                    <a:lnTo>
                      <a:pt x="2501" y="369"/>
                    </a:lnTo>
                    <a:lnTo>
                      <a:pt x="2505" y="371"/>
                    </a:lnTo>
                    <a:lnTo>
                      <a:pt x="2509" y="375"/>
                    </a:lnTo>
                    <a:lnTo>
                      <a:pt x="2512" y="381"/>
                    </a:lnTo>
                    <a:lnTo>
                      <a:pt x="2514" y="387"/>
                    </a:lnTo>
                    <a:lnTo>
                      <a:pt x="2515" y="393"/>
                    </a:lnTo>
                    <a:lnTo>
                      <a:pt x="2515" y="400"/>
                    </a:lnTo>
                    <a:lnTo>
                      <a:pt x="2515" y="468"/>
                    </a:lnTo>
                    <a:lnTo>
                      <a:pt x="2536" y="468"/>
                    </a:lnTo>
                    <a:lnTo>
                      <a:pt x="2536" y="398"/>
                    </a:lnTo>
                    <a:lnTo>
                      <a:pt x="2536" y="391"/>
                    </a:lnTo>
                    <a:lnTo>
                      <a:pt x="2535" y="384"/>
                    </a:lnTo>
                    <a:lnTo>
                      <a:pt x="2534" y="378"/>
                    </a:lnTo>
                    <a:lnTo>
                      <a:pt x="2531" y="373"/>
                    </a:lnTo>
                    <a:lnTo>
                      <a:pt x="2527" y="364"/>
                    </a:lnTo>
                    <a:lnTo>
                      <a:pt x="2522" y="358"/>
                    </a:lnTo>
                    <a:lnTo>
                      <a:pt x="2515" y="353"/>
                    </a:lnTo>
                    <a:lnTo>
                      <a:pt x="2509" y="350"/>
                    </a:lnTo>
                    <a:lnTo>
                      <a:pt x="2502" y="349"/>
                    </a:lnTo>
                    <a:lnTo>
                      <a:pt x="2496" y="348"/>
                    </a:lnTo>
                    <a:lnTo>
                      <a:pt x="2488" y="349"/>
                    </a:lnTo>
                    <a:lnTo>
                      <a:pt x="2483" y="350"/>
                    </a:lnTo>
                    <a:lnTo>
                      <a:pt x="2476" y="352"/>
                    </a:lnTo>
                    <a:lnTo>
                      <a:pt x="2472" y="354"/>
                    </a:lnTo>
                    <a:lnTo>
                      <a:pt x="2468" y="358"/>
                    </a:lnTo>
                    <a:lnTo>
                      <a:pt x="2463" y="362"/>
                    </a:lnTo>
                    <a:lnTo>
                      <a:pt x="2460" y="365"/>
                    </a:lnTo>
                    <a:lnTo>
                      <a:pt x="2458" y="370"/>
                    </a:lnTo>
                    <a:lnTo>
                      <a:pt x="2457" y="370"/>
                    </a:lnTo>
                    <a:lnTo>
                      <a:pt x="2456" y="350"/>
                    </a:lnTo>
                    <a:lnTo>
                      <a:pt x="2437" y="350"/>
                    </a:lnTo>
                    <a:lnTo>
                      <a:pt x="2439" y="365"/>
                    </a:lnTo>
                    <a:lnTo>
                      <a:pt x="2439" y="382"/>
                    </a:lnTo>
                    <a:lnTo>
                      <a:pt x="2439" y="468"/>
                    </a:lnTo>
                    <a:close/>
                    <a:moveTo>
                      <a:pt x="2574" y="322"/>
                    </a:moveTo>
                    <a:lnTo>
                      <a:pt x="2574" y="350"/>
                    </a:lnTo>
                    <a:lnTo>
                      <a:pt x="2555" y="350"/>
                    </a:lnTo>
                    <a:lnTo>
                      <a:pt x="2555" y="367"/>
                    </a:lnTo>
                    <a:lnTo>
                      <a:pt x="2574" y="367"/>
                    </a:lnTo>
                    <a:lnTo>
                      <a:pt x="2574" y="431"/>
                    </a:lnTo>
                    <a:lnTo>
                      <a:pt x="2574" y="440"/>
                    </a:lnTo>
                    <a:lnTo>
                      <a:pt x="2575" y="449"/>
                    </a:lnTo>
                    <a:lnTo>
                      <a:pt x="2578" y="456"/>
                    </a:lnTo>
                    <a:lnTo>
                      <a:pt x="2581" y="461"/>
                    </a:lnTo>
                    <a:lnTo>
                      <a:pt x="2585" y="466"/>
                    </a:lnTo>
                    <a:lnTo>
                      <a:pt x="2591" y="468"/>
                    </a:lnTo>
                    <a:lnTo>
                      <a:pt x="2597" y="470"/>
                    </a:lnTo>
                    <a:lnTo>
                      <a:pt x="2604" y="470"/>
                    </a:lnTo>
                    <a:lnTo>
                      <a:pt x="2615" y="470"/>
                    </a:lnTo>
                    <a:lnTo>
                      <a:pt x="2622" y="468"/>
                    </a:lnTo>
                    <a:lnTo>
                      <a:pt x="2621" y="451"/>
                    </a:lnTo>
                    <a:lnTo>
                      <a:pt x="2616" y="452"/>
                    </a:lnTo>
                    <a:lnTo>
                      <a:pt x="2609" y="453"/>
                    </a:lnTo>
                    <a:lnTo>
                      <a:pt x="2605" y="452"/>
                    </a:lnTo>
                    <a:lnTo>
                      <a:pt x="2602" y="451"/>
                    </a:lnTo>
                    <a:lnTo>
                      <a:pt x="2599" y="450"/>
                    </a:lnTo>
                    <a:lnTo>
                      <a:pt x="2597" y="447"/>
                    </a:lnTo>
                    <a:lnTo>
                      <a:pt x="2595" y="443"/>
                    </a:lnTo>
                    <a:lnTo>
                      <a:pt x="2594" y="440"/>
                    </a:lnTo>
                    <a:lnTo>
                      <a:pt x="2594" y="436"/>
                    </a:lnTo>
                    <a:lnTo>
                      <a:pt x="2594" y="430"/>
                    </a:lnTo>
                    <a:lnTo>
                      <a:pt x="2594" y="367"/>
                    </a:lnTo>
                    <a:lnTo>
                      <a:pt x="2623" y="367"/>
                    </a:lnTo>
                    <a:lnTo>
                      <a:pt x="2623" y="350"/>
                    </a:lnTo>
                    <a:lnTo>
                      <a:pt x="2594" y="350"/>
                    </a:lnTo>
                    <a:lnTo>
                      <a:pt x="2594" y="316"/>
                    </a:lnTo>
                    <a:lnTo>
                      <a:pt x="2574" y="322"/>
                    </a:lnTo>
                    <a:close/>
                    <a:moveTo>
                      <a:pt x="2693" y="348"/>
                    </a:moveTo>
                    <a:lnTo>
                      <a:pt x="2682" y="349"/>
                    </a:lnTo>
                    <a:lnTo>
                      <a:pt x="2672" y="352"/>
                    </a:lnTo>
                    <a:lnTo>
                      <a:pt x="2666" y="354"/>
                    </a:lnTo>
                    <a:lnTo>
                      <a:pt x="2662" y="358"/>
                    </a:lnTo>
                    <a:lnTo>
                      <a:pt x="2658" y="360"/>
                    </a:lnTo>
                    <a:lnTo>
                      <a:pt x="2653" y="364"/>
                    </a:lnTo>
                    <a:lnTo>
                      <a:pt x="2650" y="369"/>
                    </a:lnTo>
                    <a:lnTo>
                      <a:pt x="2647" y="373"/>
                    </a:lnTo>
                    <a:lnTo>
                      <a:pt x="2644" y="379"/>
                    </a:lnTo>
                    <a:lnTo>
                      <a:pt x="2642" y="384"/>
                    </a:lnTo>
                    <a:lnTo>
                      <a:pt x="2639" y="390"/>
                    </a:lnTo>
                    <a:lnTo>
                      <a:pt x="2638" y="397"/>
                    </a:lnTo>
                    <a:lnTo>
                      <a:pt x="2637" y="403"/>
                    </a:lnTo>
                    <a:lnTo>
                      <a:pt x="2637" y="410"/>
                    </a:lnTo>
                    <a:lnTo>
                      <a:pt x="2637" y="417"/>
                    </a:lnTo>
                    <a:lnTo>
                      <a:pt x="2638" y="423"/>
                    </a:lnTo>
                    <a:lnTo>
                      <a:pt x="2639" y="430"/>
                    </a:lnTo>
                    <a:lnTo>
                      <a:pt x="2642" y="436"/>
                    </a:lnTo>
                    <a:lnTo>
                      <a:pt x="2644" y="441"/>
                    </a:lnTo>
                    <a:lnTo>
                      <a:pt x="2646" y="446"/>
                    </a:lnTo>
                    <a:lnTo>
                      <a:pt x="2649" y="450"/>
                    </a:lnTo>
                    <a:lnTo>
                      <a:pt x="2652" y="455"/>
                    </a:lnTo>
                    <a:lnTo>
                      <a:pt x="2657" y="458"/>
                    </a:lnTo>
                    <a:lnTo>
                      <a:pt x="2661" y="461"/>
                    </a:lnTo>
                    <a:lnTo>
                      <a:pt x="2665" y="465"/>
                    </a:lnTo>
                    <a:lnTo>
                      <a:pt x="2670" y="467"/>
                    </a:lnTo>
                    <a:lnTo>
                      <a:pt x="2680" y="470"/>
                    </a:lnTo>
                    <a:lnTo>
                      <a:pt x="2691" y="471"/>
                    </a:lnTo>
                    <a:lnTo>
                      <a:pt x="2702" y="470"/>
                    </a:lnTo>
                    <a:lnTo>
                      <a:pt x="2712" y="467"/>
                    </a:lnTo>
                    <a:lnTo>
                      <a:pt x="2721" y="462"/>
                    </a:lnTo>
                    <a:lnTo>
                      <a:pt x="2730" y="456"/>
                    </a:lnTo>
                    <a:lnTo>
                      <a:pt x="2734" y="451"/>
                    </a:lnTo>
                    <a:lnTo>
                      <a:pt x="2738" y="447"/>
                    </a:lnTo>
                    <a:lnTo>
                      <a:pt x="2741" y="442"/>
                    </a:lnTo>
                    <a:lnTo>
                      <a:pt x="2743" y="437"/>
                    </a:lnTo>
                    <a:lnTo>
                      <a:pt x="2745" y="430"/>
                    </a:lnTo>
                    <a:lnTo>
                      <a:pt x="2747" y="423"/>
                    </a:lnTo>
                    <a:lnTo>
                      <a:pt x="2748" y="417"/>
                    </a:lnTo>
                    <a:lnTo>
                      <a:pt x="2748" y="408"/>
                    </a:lnTo>
                    <a:lnTo>
                      <a:pt x="2747" y="395"/>
                    </a:lnTo>
                    <a:lnTo>
                      <a:pt x="2744" y="383"/>
                    </a:lnTo>
                    <a:lnTo>
                      <a:pt x="2742" y="379"/>
                    </a:lnTo>
                    <a:lnTo>
                      <a:pt x="2740" y="373"/>
                    </a:lnTo>
                    <a:lnTo>
                      <a:pt x="2737" y="369"/>
                    </a:lnTo>
                    <a:lnTo>
                      <a:pt x="2733" y="364"/>
                    </a:lnTo>
                    <a:lnTo>
                      <a:pt x="2729" y="361"/>
                    </a:lnTo>
                    <a:lnTo>
                      <a:pt x="2726" y="358"/>
                    </a:lnTo>
                    <a:lnTo>
                      <a:pt x="2720" y="354"/>
                    </a:lnTo>
                    <a:lnTo>
                      <a:pt x="2716" y="352"/>
                    </a:lnTo>
                    <a:lnTo>
                      <a:pt x="2711" y="350"/>
                    </a:lnTo>
                    <a:lnTo>
                      <a:pt x="2705" y="349"/>
                    </a:lnTo>
                    <a:lnTo>
                      <a:pt x="2700" y="348"/>
                    </a:lnTo>
                    <a:lnTo>
                      <a:pt x="2693" y="348"/>
                    </a:lnTo>
                    <a:close/>
                    <a:moveTo>
                      <a:pt x="2693" y="363"/>
                    </a:moveTo>
                    <a:lnTo>
                      <a:pt x="2698" y="364"/>
                    </a:lnTo>
                    <a:lnTo>
                      <a:pt x="2702" y="365"/>
                    </a:lnTo>
                    <a:lnTo>
                      <a:pt x="2705" y="367"/>
                    </a:lnTo>
                    <a:lnTo>
                      <a:pt x="2709" y="368"/>
                    </a:lnTo>
                    <a:lnTo>
                      <a:pt x="2715" y="373"/>
                    </a:lnTo>
                    <a:lnTo>
                      <a:pt x="2719" y="379"/>
                    </a:lnTo>
                    <a:lnTo>
                      <a:pt x="2723" y="385"/>
                    </a:lnTo>
                    <a:lnTo>
                      <a:pt x="2726" y="393"/>
                    </a:lnTo>
                    <a:lnTo>
                      <a:pt x="2727" y="401"/>
                    </a:lnTo>
                    <a:lnTo>
                      <a:pt x="2727" y="409"/>
                    </a:lnTo>
                    <a:lnTo>
                      <a:pt x="2727" y="419"/>
                    </a:lnTo>
                    <a:lnTo>
                      <a:pt x="2725" y="428"/>
                    </a:lnTo>
                    <a:lnTo>
                      <a:pt x="2721" y="436"/>
                    </a:lnTo>
                    <a:lnTo>
                      <a:pt x="2717" y="442"/>
                    </a:lnTo>
                    <a:lnTo>
                      <a:pt x="2712" y="447"/>
                    </a:lnTo>
                    <a:lnTo>
                      <a:pt x="2706" y="451"/>
                    </a:lnTo>
                    <a:lnTo>
                      <a:pt x="2700" y="453"/>
                    </a:lnTo>
                    <a:lnTo>
                      <a:pt x="2692" y="455"/>
                    </a:lnTo>
                    <a:lnTo>
                      <a:pt x="2685" y="453"/>
                    </a:lnTo>
                    <a:lnTo>
                      <a:pt x="2678" y="451"/>
                    </a:lnTo>
                    <a:lnTo>
                      <a:pt x="2673" y="447"/>
                    </a:lnTo>
                    <a:lnTo>
                      <a:pt x="2667" y="442"/>
                    </a:lnTo>
                    <a:lnTo>
                      <a:pt x="2663" y="436"/>
                    </a:lnTo>
                    <a:lnTo>
                      <a:pt x="2660" y="428"/>
                    </a:lnTo>
                    <a:lnTo>
                      <a:pt x="2659" y="419"/>
                    </a:lnTo>
                    <a:lnTo>
                      <a:pt x="2658" y="410"/>
                    </a:lnTo>
                    <a:lnTo>
                      <a:pt x="2659" y="401"/>
                    </a:lnTo>
                    <a:lnTo>
                      <a:pt x="2660" y="393"/>
                    </a:lnTo>
                    <a:lnTo>
                      <a:pt x="2662" y="385"/>
                    </a:lnTo>
                    <a:lnTo>
                      <a:pt x="2666" y="378"/>
                    </a:lnTo>
                    <a:lnTo>
                      <a:pt x="2671" y="372"/>
                    </a:lnTo>
                    <a:lnTo>
                      <a:pt x="2677" y="368"/>
                    </a:lnTo>
                    <a:lnTo>
                      <a:pt x="2685" y="364"/>
                    </a:lnTo>
                    <a:lnTo>
                      <a:pt x="2693" y="363"/>
                    </a:lnTo>
                    <a:close/>
                    <a:moveTo>
                      <a:pt x="701" y="740"/>
                    </a:moveTo>
                    <a:lnTo>
                      <a:pt x="696" y="742"/>
                    </a:lnTo>
                    <a:lnTo>
                      <a:pt x="690" y="744"/>
                    </a:lnTo>
                    <a:lnTo>
                      <a:pt x="684" y="745"/>
                    </a:lnTo>
                    <a:lnTo>
                      <a:pt x="675" y="745"/>
                    </a:lnTo>
                    <a:lnTo>
                      <a:pt x="667" y="745"/>
                    </a:lnTo>
                    <a:lnTo>
                      <a:pt x="660" y="743"/>
                    </a:lnTo>
                    <a:lnTo>
                      <a:pt x="653" y="739"/>
                    </a:lnTo>
                    <a:lnTo>
                      <a:pt x="647" y="734"/>
                    </a:lnTo>
                    <a:lnTo>
                      <a:pt x="642" y="727"/>
                    </a:lnTo>
                    <a:lnTo>
                      <a:pt x="639" y="720"/>
                    </a:lnTo>
                    <a:lnTo>
                      <a:pt x="637" y="712"/>
                    </a:lnTo>
                    <a:lnTo>
                      <a:pt x="636" y="702"/>
                    </a:lnTo>
                    <a:lnTo>
                      <a:pt x="636" y="693"/>
                    </a:lnTo>
                    <a:lnTo>
                      <a:pt x="638" y="684"/>
                    </a:lnTo>
                    <a:lnTo>
                      <a:pt x="641" y="677"/>
                    </a:lnTo>
                    <a:lnTo>
                      <a:pt x="646" y="671"/>
                    </a:lnTo>
                    <a:lnTo>
                      <a:pt x="652" y="665"/>
                    </a:lnTo>
                    <a:lnTo>
                      <a:pt x="659" y="661"/>
                    </a:lnTo>
                    <a:lnTo>
                      <a:pt x="667" y="658"/>
                    </a:lnTo>
                    <a:lnTo>
                      <a:pt x="676" y="657"/>
                    </a:lnTo>
                    <a:lnTo>
                      <a:pt x="684" y="657"/>
                    </a:lnTo>
                    <a:lnTo>
                      <a:pt x="690" y="660"/>
                    </a:lnTo>
                    <a:lnTo>
                      <a:pt x="695" y="661"/>
                    </a:lnTo>
                    <a:lnTo>
                      <a:pt x="700" y="663"/>
                    </a:lnTo>
                    <a:lnTo>
                      <a:pt x="705" y="646"/>
                    </a:lnTo>
                    <a:lnTo>
                      <a:pt x="700" y="644"/>
                    </a:lnTo>
                    <a:lnTo>
                      <a:pt x="693" y="642"/>
                    </a:lnTo>
                    <a:lnTo>
                      <a:pt x="685" y="641"/>
                    </a:lnTo>
                    <a:lnTo>
                      <a:pt x="676" y="641"/>
                    </a:lnTo>
                    <a:lnTo>
                      <a:pt x="669" y="641"/>
                    </a:lnTo>
                    <a:lnTo>
                      <a:pt x="663" y="642"/>
                    </a:lnTo>
                    <a:lnTo>
                      <a:pt x="657" y="643"/>
                    </a:lnTo>
                    <a:lnTo>
                      <a:pt x="651" y="645"/>
                    </a:lnTo>
                    <a:lnTo>
                      <a:pt x="646" y="647"/>
                    </a:lnTo>
                    <a:lnTo>
                      <a:pt x="640" y="651"/>
                    </a:lnTo>
                    <a:lnTo>
                      <a:pt x="636" y="654"/>
                    </a:lnTo>
                    <a:lnTo>
                      <a:pt x="632" y="658"/>
                    </a:lnTo>
                    <a:lnTo>
                      <a:pt x="627" y="662"/>
                    </a:lnTo>
                    <a:lnTo>
                      <a:pt x="624" y="667"/>
                    </a:lnTo>
                    <a:lnTo>
                      <a:pt x="622" y="672"/>
                    </a:lnTo>
                    <a:lnTo>
                      <a:pt x="619" y="677"/>
                    </a:lnTo>
                    <a:lnTo>
                      <a:pt x="618" y="684"/>
                    </a:lnTo>
                    <a:lnTo>
                      <a:pt x="615" y="690"/>
                    </a:lnTo>
                    <a:lnTo>
                      <a:pt x="615" y="696"/>
                    </a:lnTo>
                    <a:lnTo>
                      <a:pt x="614" y="703"/>
                    </a:lnTo>
                    <a:lnTo>
                      <a:pt x="615" y="715"/>
                    </a:lnTo>
                    <a:lnTo>
                      <a:pt x="619" y="727"/>
                    </a:lnTo>
                    <a:lnTo>
                      <a:pt x="621" y="733"/>
                    </a:lnTo>
                    <a:lnTo>
                      <a:pt x="624" y="738"/>
                    </a:lnTo>
                    <a:lnTo>
                      <a:pt x="626" y="742"/>
                    </a:lnTo>
                    <a:lnTo>
                      <a:pt x="631" y="746"/>
                    </a:lnTo>
                    <a:lnTo>
                      <a:pt x="634" y="750"/>
                    </a:lnTo>
                    <a:lnTo>
                      <a:pt x="638" y="753"/>
                    </a:lnTo>
                    <a:lnTo>
                      <a:pt x="644" y="756"/>
                    </a:lnTo>
                    <a:lnTo>
                      <a:pt x="648" y="759"/>
                    </a:lnTo>
                    <a:lnTo>
                      <a:pt x="653" y="761"/>
                    </a:lnTo>
                    <a:lnTo>
                      <a:pt x="660" y="762"/>
                    </a:lnTo>
                    <a:lnTo>
                      <a:pt x="665" y="763"/>
                    </a:lnTo>
                    <a:lnTo>
                      <a:pt x="672" y="763"/>
                    </a:lnTo>
                    <a:lnTo>
                      <a:pt x="682" y="762"/>
                    </a:lnTo>
                    <a:lnTo>
                      <a:pt x="692" y="761"/>
                    </a:lnTo>
                    <a:lnTo>
                      <a:pt x="699" y="759"/>
                    </a:lnTo>
                    <a:lnTo>
                      <a:pt x="704" y="756"/>
                    </a:lnTo>
                    <a:lnTo>
                      <a:pt x="701" y="740"/>
                    </a:lnTo>
                    <a:close/>
                    <a:moveTo>
                      <a:pt x="775" y="641"/>
                    </a:moveTo>
                    <a:lnTo>
                      <a:pt x="765" y="641"/>
                    </a:lnTo>
                    <a:lnTo>
                      <a:pt x="754" y="644"/>
                    </a:lnTo>
                    <a:lnTo>
                      <a:pt x="748" y="646"/>
                    </a:lnTo>
                    <a:lnTo>
                      <a:pt x="744" y="649"/>
                    </a:lnTo>
                    <a:lnTo>
                      <a:pt x="740" y="653"/>
                    </a:lnTo>
                    <a:lnTo>
                      <a:pt x="735" y="656"/>
                    </a:lnTo>
                    <a:lnTo>
                      <a:pt x="732" y="661"/>
                    </a:lnTo>
                    <a:lnTo>
                      <a:pt x="729" y="665"/>
                    </a:lnTo>
                    <a:lnTo>
                      <a:pt x="726" y="671"/>
                    </a:lnTo>
                    <a:lnTo>
                      <a:pt x="723" y="676"/>
                    </a:lnTo>
                    <a:lnTo>
                      <a:pt x="721" y="682"/>
                    </a:lnTo>
                    <a:lnTo>
                      <a:pt x="720" y="688"/>
                    </a:lnTo>
                    <a:lnTo>
                      <a:pt x="719" y="695"/>
                    </a:lnTo>
                    <a:lnTo>
                      <a:pt x="719" y="703"/>
                    </a:lnTo>
                    <a:lnTo>
                      <a:pt x="719" y="710"/>
                    </a:lnTo>
                    <a:lnTo>
                      <a:pt x="720" y="716"/>
                    </a:lnTo>
                    <a:lnTo>
                      <a:pt x="721" y="722"/>
                    </a:lnTo>
                    <a:lnTo>
                      <a:pt x="723" y="727"/>
                    </a:lnTo>
                    <a:lnTo>
                      <a:pt x="726" y="733"/>
                    </a:lnTo>
                    <a:lnTo>
                      <a:pt x="728" y="738"/>
                    </a:lnTo>
                    <a:lnTo>
                      <a:pt x="731" y="743"/>
                    </a:lnTo>
                    <a:lnTo>
                      <a:pt x="734" y="746"/>
                    </a:lnTo>
                    <a:lnTo>
                      <a:pt x="739" y="751"/>
                    </a:lnTo>
                    <a:lnTo>
                      <a:pt x="743" y="754"/>
                    </a:lnTo>
                    <a:lnTo>
                      <a:pt x="747" y="756"/>
                    </a:lnTo>
                    <a:lnTo>
                      <a:pt x="753" y="759"/>
                    </a:lnTo>
                    <a:lnTo>
                      <a:pt x="762" y="762"/>
                    </a:lnTo>
                    <a:lnTo>
                      <a:pt x="774" y="763"/>
                    </a:lnTo>
                    <a:lnTo>
                      <a:pt x="784" y="762"/>
                    </a:lnTo>
                    <a:lnTo>
                      <a:pt x="795" y="760"/>
                    </a:lnTo>
                    <a:lnTo>
                      <a:pt x="803" y="755"/>
                    </a:lnTo>
                    <a:lnTo>
                      <a:pt x="812" y="749"/>
                    </a:lnTo>
                    <a:lnTo>
                      <a:pt x="816" y="744"/>
                    </a:lnTo>
                    <a:lnTo>
                      <a:pt x="820" y="740"/>
                    </a:lnTo>
                    <a:lnTo>
                      <a:pt x="823" y="734"/>
                    </a:lnTo>
                    <a:lnTo>
                      <a:pt x="825" y="729"/>
                    </a:lnTo>
                    <a:lnTo>
                      <a:pt x="827" y="723"/>
                    </a:lnTo>
                    <a:lnTo>
                      <a:pt x="829" y="715"/>
                    </a:lnTo>
                    <a:lnTo>
                      <a:pt x="830" y="709"/>
                    </a:lnTo>
                    <a:lnTo>
                      <a:pt x="830" y="701"/>
                    </a:lnTo>
                    <a:lnTo>
                      <a:pt x="829" y="687"/>
                    </a:lnTo>
                    <a:lnTo>
                      <a:pt x="826" y="676"/>
                    </a:lnTo>
                    <a:lnTo>
                      <a:pt x="824" y="671"/>
                    </a:lnTo>
                    <a:lnTo>
                      <a:pt x="822" y="665"/>
                    </a:lnTo>
                    <a:lnTo>
                      <a:pt x="819" y="661"/>
                    </a:lnTo>
                    <a:lnTo>
                      <a:pt x="815" y="657"/>
                    </a:lnTo>
                    <a:lnTo>
                      <a:pt x="812" y="653"/>
                    </a:lnTo>
                    <a:lnTo>
                      <a:pt x="808" y="649"/>
                    </a:lnTo>
                    <a:lnTo>
                      <a:pt x="803" y="647"/>
                    </a:lnTo>
                    <a:lnTo>
                      <a:pt x="798" y="644"/>
                    </a:lnTo>
                    <a:lnTo>
                      <a:pt x="793" y="643"/>
                    </a:lnTo>
                    <a:lnTo>
                      <a:pt x="787" y="642"/>
                    </a:lnTo>
                    <a:lnTo>
                      <a:pt x="782" y="641"/>
                    </a:lnTo>
                    <a:lnTo>
                      <a:pt x="775" y="641"/>
                    </a:lnTo>
                    <a:close/>
                    <a:moveTo>
                      <a:pt x="775" y="656"/>
                    </a:moveTo>
                    <a:lnTo>
                      <a:pt x="780" y="656"/>
                    </a:lnTo>
                    <a:lnTo>
                      <a:pt x="784" y="657"/>
                    </a:lnTo>
                    <a:lnTo>
                      <a:pt x="787" y="658"/>
                    </a:lnTo>
                    <a:lnTo>
                      <a:pt x="790" y="661"/>
                    </a:lnTo>
                    <a:lnTo>
                      <a:pt x="797" y="665"/>
                    </a:lnTo>
                    <a:lnTo>
                      <a:pt x="801" y="671"/>
                    </a:lnTo>
                    <a:lnTo>
                      <a:pt x="804" y="678"/>
                    </a:lnTo>
                    <a:lnTo>
                      <a:pt x="808" y="686"/>
                    </a:lnTo>
                    <a:lnTo>
                      <a:pt x="809" y="694"/>
                    </a:lnTo>
                    <a:lnTo>
                      <a:pt x="809" y="702"/>
                    </a:lnTo>
                    <a:lnTo>
                      <a:pt x="809" y="711"/>
                    </a:lnTo>
                    <a:lnTo>
                      <a:pt x="807" y="720"/>
                    </a:lnTo>
                    <a:lnTo>
                      <a:pt x="803" y="727"/>
                    </a:lnTo>
                    <a:lnTo>
                      <a:pt x="799" y="734"/>
                    </a:lnTo>
                    <a:lnTo>
                      <a:pt x="795" y="740"/>
                    </a:lnTo>
                    <a:lnTo>
                      <a:pt x="788" y="743"/>
                    </a:lnTo>
                    <a:lnTo>
                      <a:pt x="782" y="746"/>
                    </a:lnTo>
                    <a:lnTo>
                      <a:pt x="774" y="748"/>
                    </a:lnTo>
                    <a:lnTo>
                      <a:pt x="768" y="746"/>
                    </a:lnTo>
                    <a:lnTo>
                      <a:pt x="760" y="743"/>
                    </a:lnTo>
                    <a:lnTo>
                      <a:pt x="755" y="740"/>
                    </a:lnTo>
                    <a:lnTo>
                      <a:pt x="749" y="734"/>
                    </a:lnTo>
                    <a:lnTo>
                      <a:pt x="745" y="727"/>
                    </a:lnTo>
                    <a:lnTo>
                      <a:pt x="743" y="720"/>
                    </a:lnTo>
                    <a:lnTo>
                      <a:pt x="741" y="711"/>
                    </a:lnTo>
                    <a:lnTo>
                      <a:pt x="740" y="702"/>
                    </a:lnTo>
                    <a:lnTo>
                      <a:pt x="741" y="693"/>
                    </a:lnTo>
                    <a:lnTo>
                      <a:pt x="742" y="685"/>
                    </a:lnTo>
                    <a:lnTo>
                      <a:pt x="745" y="677"/>
                    </a:lnTo>
                    <a:lnTo>
                      <a:pt x="748" y="671"/>
                    </a:lnTo>
                    <a:lnTo>
                      <a:pt x="754" y="665"/>
                    </a:lnTo>
                    <a:lnTo>
                      <a:pt x="759" y="660"/>
                    </a:lnTo>
                    <a:lnTo>
                      <a:pt x="767" y="657"/>
                    </a:lnTo>
                    <a:lnTo>
                      <a:pt x="775" y="656"/>
                    </a:lnTo>
                    <a:close/>
                    <a:moveTo>
                      <a:pt x="856" y="761"/>
                    </a:moveTo>
                    <a:lnTo>
                      <a:pt x="877" y="761"/>
                    </a:lnTo>
                    <a:lnTo>
                      <a:pt x="877" y="690"/>
                    </a:lnTo>
                    <a:lnTo>
                      <a:pt x="877" y="684"/>
                    </a:lnTo>
                    <a:lnTo>
                      <a:pt x="879" y="678"/>
                    </a:lnTo>
                    <a:lnTo>
                      <a:pt x="880" y="675"/>
                    </a:lnTo>
                    <a:lnTo>
                      <a:pt x="882" y="671"/>
                    </a:lnTo>
                    <a:lnTo>
                      <a:pt x="884" y="667"/>
                    </a:lnTo>
                    <a:lnTo>
                      <a:pt x="888" y="664"/>
                    </a:lnTo>
                    <a:lnTo>
                      <a:pt x="891" y="662"/>
                    </a:lnTo>
                    <a:lnTo>
                      <a:pt x="895" y="660"/>
                    </a:lnTo>
                    <a:lnTo>
                      <a:pt x="900" y="658"/>
                    </a:lnTo>
                    <a:lnTo>
                      <a:pt x="904" y="657"/>
                    </a:lnTo>
                    <a:lnTo>
                      <a:pt x="910" y="658"/>
                    </a:lnTo>
                    <a:lnTo>
                      <a:pt x="915" y="660"/>
                    </a:lnTo>
                    <a:lnTo>
                      <a:pt x="919" y="663"/>
                    </a:lnTo>
                    <a:lnTo>
                      <a:pt x="922" y="666"/>
                    </a:lnTo>
                    <a:lnTo>
                      <a:pt x="924" y="672"/>
                    </a:lnTo>
                    <a:lnTo>
                      <a:pt x="927" y="677"/>
                    </a:lnTo>
                    <a:lnTo>
                      <a:pt x="928" y="683"/>
                    </a:lnTo>
                    <a:lnTo>
                      <a:pt x="929" y="690"/>
                    </a:lnTo>
                    <a:lnTo>
                      <a:pt x="929" y="761"/>
                    </a:lnTo>
                    <a:lnTo>
                      <a:pt x="948" y="761"/>
                    </a:lnTo>
                    <a:lnTo>
                      <a:pt x="948" y="687"/>
                    </a:lnTo>
                    <a:lnTo>
                      <a:pt x="949" y="682"/>
                    </a:lnTo>
                    <a:lnTo>
                      <a:pt x="950" y="677"/>
                    </a:lnTo>
                    <a:lnTo>
                      <a:pt x="951" y="673"/>
                    </a:lnTo>
                    <a:lnTo>
                      <a:pt x="954" y="670"/>
                    </a:lnTo>
                    <a:lnTo>
                      <a:pt x="957" y="666"/>
                    </a:lnTo>
                    <a:lnTo>
                      <a:pt x="959" y="663"/>
                    </a:lnTo>
                    <a:lnTo>
                      <a:pt x="962" y="661"/>
                    </a:lnTo>
                    <a:lnTo>
                      <a:pt x="966" y="660"/>
                    </a:lnTo>
                    <a:lnTo>
                      <a:pt x="971" y="658"/>
                    </a:lnTo>
                    <a:lnTo>
                      <a:pt x="975" y="657"/>
                    </a:lnTo>
                    <a:lnTo>
                      <a:pt x="981" y="658"/>
                    </a:lnTo>
                    <a:lnTo>
                      <a:pt x="986" y="660"/>
                    </a:lnTo>
                    <a:lnTo>
                      <a:pt x="990" y="663"/>
                    </a:lnTo>
                    <a:lnTo>
                      <a:pt x="993" y="667"/>
                    </a:lnTo>
                    <a:lnTo>
                      <a:pt x="996" y="673"/>
                    </a:lnTo>
                    <a:lnTo>
                      <a:pt x="998" y="678"/>
                    </a:lnTo>
                    <a:lnTo>
                      <a:pt x="999" y="686"/>
                    </a:lnTo>
                    <a:lnTo>
                      <a:pt x="999" y="694"/>
                    </a:lnTo>
                    <a:lnTo>
                      <a:pt x="999" y="761"/>
                    </a:lnTo>
                    <a:lnTo>
                      <a:pt x="1019" y="761"/>
                    </a:lnTo>
                    <a:lnTo>
                      <a:pt x="1019" y="691"/>
                    </a:lnTo>
                    <a:lnTo>
                      <a:pt x="1018" y="677"/>
                    </a:lnTo>
                    <a:lnTo>
                      <a:pt x="1016" y="666"/>
                    </a:lnTo>
                    <a:lnTo>
                      <a:pt x="1012" y="657"/>
                    </a:lnTo>
                    <a:lnTo>
                      <a:pt x="1006" y="651"/>
                    </a:lnTo>
                    <a:lnTo>
                      <a:pt x="1001" y="645"/>
                    </a:lnTo>
                    <a:lnTo>
                      <a:pt x="995" y="643"/>
                    </a:lnTo>
                    <a:lnTo>
                      <a:pt x="988" y="641"/>
                    </a:lnTo>
                    <a:lnTo>
                      <a:pt x="982" y="641"/>
                    </a:lnTo>
                    <a:lnTo>
                      <a:pt x="974" y="641"/>
                    </a:lnTo>
                    <a:lnTo>
                      <a:pt x="968" y="642"/>
                    </a:lnTo>
                    <a:lnTo>
                      <a:pt x="962" y="645"/>
                    </a:lnTo>
                    <a:lnTo>
                      <a:pt x="957" y="648"/>
                    </a:lnTo>
                    <a:lnTo>
                      <a:pt x="950" y="655"/>
                    </a:lnTo>
                    <a:lnTo>
                      <a:pt x="944" y="664"/>
                    </a:lnTo>
                    <a:lnTo>
                      <a:pt x="944" y="664"/>
                    </a:lnTo>
                    <a:lnTo>
                      <a:pt x="942" y="658"/>
                    </a:lnTo>
                    <a:lnTo>
                      <a:pt x="938" y="654"/>
                    </a:lnTo>
                    <a:lnTo>
                      <a:pt x="935" y="651"/>
                    </a:lnTo>
                    <a:lnTo>
                      <a:pt x="932" y="646"/>
                    </a:lnTo>
                    <a:lnTo>
                      <a:pt x="928" y="644"/>
                    </a:lnTo>
                    <a:lnTo>
                      <a:pt x="922" y="642"/>
                    </a:lnTo>
                    <a:lnTo>
                      <a:pt x="917" y="641"/>
                    </a:lnTo>
                    <a:lnTo>
                      <a:pt x="911" y="641"/>
                    </a:lnTo>
                    <a:lnTo>
                      <a:pt x="905" y="641"/>
                    </a:lnTo>
                    <a:lnTo>
                      <a:pt x="898" y="642"/>
                    </a:lnTo>
                    <a:lnTo>
                      <a:pt x="893" y="644"/>
                    </a:lnTo>
                    <a:lnTo>
                      <a:pt x="889" y="646"/>
                    </a:lnTo>
                    <a:lnTo>
                      <a:pt x="884" y="649"/>
                    </a:lnTo>
                    <a:lnTo>
                      <a:pt x="881" y="654"/>
                    </a:lnTo>
                    <a:lnTo>
                      <a:pt x="878" y="657"/>
                    </a:lnTo>
                    <a:lnTo>
                      <a:pt x="876" y="662"/>
                    </a:lnTo>
                    <a:lnTo>
                      <a:pt x="875" y="662"/>
                    </a:lnTo>
                    <a:lnTo>
                      <a:pt x="874" y="643"/>
                    </a:lnTo>
                    <a:lnTo>
                      <a:pt x="855" y="643"/>
                    </a:lnTo>
                    <a:lnTo>
                      <a:pt x="856" y="657"/>
                    </a:lnTo>
                    <a:lnTo>
                      <a:pt x="856" y="674"/>
                    </a:lnTo>
                    <a:lnTo>
                      <a:pt x="856" y="761"/>
                    </a:lnTo>
                    <a:close/>
                    <a:moveTo>
                      <a:pt x="1151" y="641"/>
                    </a:moveTo>
                    <a:lnTo>
                      <a:pt x="1140" y="641"/>
                    </a:lnTo>
                    <a:lnTo>
                      <a:pt x="1130" y="644"/>
                    </a:lnTo>
                    <a:lnTo>
                      <a:pt x="1124" y="646"/>
                    </a:lnTo>
                    <a:lnTo>
                      <a:pt x="1120" y="649"/>
                    </a:lnTo>
                    <a:lnTo>
                      <a:pt x="1116" y="653"/>
                    </a:lnTo>
                    <a:lnTo>
                      <a:pt x="1111" y="656"/>
                    </a:lnTo>
                    <a:lnTo>
                      <a:pt x="1108" y="661"/>
                    </a:lnTo>
                    <a:lnTo>
                      <a:pt x="1105" y="665"/>
                    </a:lnTo>
                    <a:lnTo>
                      <a:pt x="1101" y="671"/>
                    </a:lnTo>
                    <a:lnTo>
                      <a:pt x="1099" y="676"/>
                    </a:lnTo>
                    <a:lnTo>
                      <a:pt x="1097" y="682"/>
                    </a:lnTo>
                    <a:lnTo>
                      <a:pt x="1096" y="688"/>
                    </a:lnTo>
                    <a:lnTo>
                      <a:pt x="1095" y="695"/>
                    </a:lnTo>
                    <a:lnTo>
                      <a:pt x="1095" y="703"/>
                    </a:lnTo>
                    <a:lnTo>
                      <a:pt x="1095" y="710"/>
                    </a:lnTo>
                    <a:lnTo>
                      <a:pt x="1096" y="716"/>
                    </a:lnTo>
                    <a:lnTo>
                      <a:pt x="1097" y="722"/>
                    </a:lnTo>
                    <a:lnTo>
                      <a:pt x="1099" y="727"/>
                    </a:lnTo>
                    <a:lnTo>
                      <a:pt x="1101" y="733"/>
                    </a:lnTo>
                    <a:lnTo>
                      <a:pt x="1105" y="738"/>
                    </a:lnTo>
                    <a:lnTo>
                      <a:pt x="1107" y="743"/>
                    </a:lnTo>
                    <a:lnTo>
                      <a:pt x="1111" y="746"/>
                    </a:lnTo>
                    <a:lnTo>
                      <a:pt x="1114" y="751"/>
                    </a:lnTo>
                    <a:lnTo>
                      <a:pt x="1119" y="754"/>
                    </a:lnTo>
                    <a:lnTo>
                      <a:pt x="1123" y="756"/>
                    </a:lnTo>
                    <a:lnTo>
                      <a:pt x="1128" y="759"/>
                    </a:lnTo>
                    <a:lnTo>
                      <a:pt x="1138" y="762"/>
                    </a:lnTo>
                    <a:lnTo>
                      <a:pt x="1150" y="763"/>
                    </a:lnTo>
                    <a:lnTo>
                      <a:pt x="1160" y="762"/>
                    </a:lnTo>
                    <a:lnTo>
                      <a:pt x="1171" y="760"/>
                    </a:lnTo>
                    <a:lnTo>
                      <a:pt x="1180" y="755"/>
                    </a:lnTo>
                    <a:lnTo>
                      <a:pt x="1189" y="749"/>
                    </a:lnTo>
                    <a:lnTo>
                      <a:pt x="1192" y="744"/>
                    </a:lnTo>
                    <a:lnTo>
                      <a:pt x="1195" y="740"/>
                    </a:lnTo>
                    <a:lnTo>
                      <a:pt x="1199" y="734"/>
                    </a:lnTo>
                    <a:lnTo>
                      <a:pt x="1202" y="729"/>
                    </a:lnTo>
                    <a:lnTo>
                      <a:pt x="1204" y="723"/>
                    </a:lnTo>
                    <a:lnTo>
                      <a:pt x="1205" y="715"/>
                    </a:lnTo>
                    <a:lnTo>
                      <a:pt x="1206" y="709"/>
                    </a:lnTo>
                    <a:lnTo>
                      <a:pt x="1206" y="701"/>
                    </a:lnTo>
                    <a:lnTo>
                      <a:pt x="1205" y="687"/>
                    </a:lnTo>
                    <a:lnTo>
                      <a:pt x="1203" y="676"/>
                    </a:lnTo>
                    <a:lnTo>
                      <a:pt x="1201" y="671"/>
                    </a:lnTo>
                    <a:lnTo>
                      <a:pt x="1198" y="665"/>
                    </a:lnTo>
                    <a:lnTo>
                      <a:pt x="1194" y="661"/>
                    </a:lnTo>
                    <a:lnTo>
                      <a:pt x="1191" y="657"/>
                    </a:lnTo>
                    <a:lnTo>
                      <a:pt x="1188" y="653"/>
                    </a:lnTo>
                    <a:lnTo>
                      <a:pt x="1184" y="649"/>
                    </a:lnTo>
                    <a:lnTo>
                      <a:pt x="1179" y="647"/>
                    </a:lnTo>
                    <a:lnTo>
                      <a:pt x="1174" y="644"/>
                    </a:lnTo>
                    <a:lnTo>
                      <a:pt x="1168" y="643"/>
                    </a:lnTo>
                    <a:lnTo>
                      <a:pt x="1163" y="642"/>
                    </a:lnTo>
                    <a:lnTo>
                      <a:pt x="1158" y="641"/>
                    </a:lnTo>
                    <a:lnTo>
                      <a:pt x="1151" y="641"/>
                    </a:lnTo>
                    <a:close/>
                    <a:moveTo>
                      <a:pt x="1151" y="656"/>
                    </a:moveTo>
                    <a:lnTo>
                      <a:pt x="1155" y="656"/>
                    </a:lnTo>
                    <a:lnTo>
                      <a:pt x="1160" y="657"/>
                    </a:lnTo>
                    <a:lnTo>
                      <a:pt x="1163" y="658"/>
                    </a:lnTo>
                    <a:lnTo>
                      <a:pt x="1167" y="661"/>
                    </a:lnTo>
                    <a:lnTo>
                      <a:pt x="1173" y="665"/>
                    </a:lnTo>
                    <a:lnTo>
                      <a:pt x="1177" y="671"/>
                    </a:lnTo>
                    <a:lnTo>
                      <a:pt x="1181" y="678"/>
                    </a:lnTo>
                    <a:lnTo>
                      <a:pt x="1184" y="686"/>
                    </a:lnTo>
                    <a:lnTo>
                      <a:pt x="1185" y="694"/>
                    </a:lnTo>
                    <a:lnTo>
                      <a:pt x="1186" y="702"/>
                    </a:lnTo>
                    <a:lnTo>
                      <a:pt x="1185" y="711"/>
                    </a:lnTo>
                    <a:lnTo>
                      <a:pt x="1182" y="720"/>
                    </a:lnTo>
                    <a:lnTo>
                      <a:pt x="1179" y="727"/>
                    </a:lnTo>
                    <a:lnTo>
                      <a:pt x="1176" y="734"/>
                    </a:lnTo>
                    <a:lnTo>
                      <a:pt x="1171" y="740"/>
                    </a:lnTo>
                    <a:lnTo>
                      <a:pt x="1164" y="743"/>
                    </a:lnTo>
                    <a:lnTo>
                      <a:pt x="1158" y="746"/>
                    </a:lnTo>
                    <a:lnTo>
                      <a:pt x="1151" y="748"/>
                    </a:lnTo>
                    <a:lnTo>
                      <a:pt x="1144" y="746"/>
                    </a:lnTo>
                    <a:lnTo>
                      <a:pt x="1137" y="743"/>
                    </a:lnTo>
                    <a:lnTo>
                      <a:pt x="1131" y="740"/>
                    </a:lnTo>
                    <a:lnTo>
                      <a:pt x="1125" y="734"/>
                    </a:lnTo>
                    <a:lnTo>
                      <a:pt x="1122" y="727"/>
                    </a:lnTo>
                    <a:lnTo>
                      <a:pt x="1119" y="720"/>
                    </a:lnTo>
                    <a:lnTo>
                      <a:pt x="1117" y="711"/>
                    </a:lnTo>
                    <a:lnTo>
                      <a:pt x="1116" y="702"/>
                    </a:lnTo>
                    <a:lnTo>
                      <a:pt x="1117" y="693"/>
                    </a:lnTo>
                    <a:lnTo>
                      <a:pt x="1118" y="685"/>
                    </a:lnTo>
                    <a:lnTo>
                      <a:pt x="1121" y="677"/>
                    </a:lnTo>
                    <a:lnTo>
                      <a:pt x="1124" y="671"/>
                    </a:lnTo>
                    <a:lnTo>
                      <a:pt x="1130" y="665"/>
                    </a:lnTo>
                    <a:lnTo>
                      <a:pt x="1135" y="660"/>
                    </a:lnTo>
                    <a:lnTo>
                      <a:pt x="1143" y="657"/>
                    </a:lnTo>
                    <a:lnTo>
                      <a:pt x="1151" y="656"/>
                    </a:lnTo>
                    <a:close/>
                    <a:moveTo>
                      <a:pt x="1283" y="761"/>
                    </a:moveTo>
                    <a:lnTo>
                      <a:pt x="1303" y="761"/>
                    </a:lnTo>
                    <a:lnTo>
                      <a:pt x="1303" y="690"/>
                    </a:lnTo>
                    <a:lnTo>
                      <a:pt x="1303" y="684"/>
                    </a:lnTo>
                    <a:lnTo>
                      <a:pt x="1305" y="678"/>
                    </a:lnTo>
                    <a:lnTo>
                      <a:pt x="1307" y="675"/>
                    </a:lnTo>
                    <a:lnTo>
                      <a:pt x="1308" y="671"/>
                    </a:lnTo>
                    <a:lnTo>
                      <a:pt x="1311" y="667"/>
                    </a:lnTo>
                    <a:lnTo>
                      <a:pt x="1314" y="664"/>
                    </a:lnTo>
                    <a:lnTo>
                      <a:pt x="1317" y="662"/>
                    </a:lnTo>
                    <a:lnTo>
                      <a:pt x="1322" y="660"/>
                    </a:lnTo>
                    <a:lnTo>
                      <a:pt x="1326" y="658"/>
                    </a:lnTo>
                    <a:lnTo>
                      <a:pt x="1330" y="657"/>
                    </a:lnTo>
                    <a:lnTo>
                      <a:pt x="1336" y="658"/>
                    </a:lnTo>
                    <a:lnTo>
                      <a:pt x="1341" y="660"/>
                    </a:lnTo>
                    <a:lnTo>
                      <a:pt x="1344" y="663"/>
                    </a:lnTo>
                    <a:lnTo>
                      <a:pt x="1348" y="666"/>
                    </a:lnTo>
                    <a:lnTo>
                      <a:pt x="1351" y="672"/>
                    </a:lnTo>
                    <a:lnTo>
                      <a:pt x="1353" y="677"/>
                    </a:lnTo>
                    <a:lnTo>
                      <a:pt x="1354" y="683"/>
                    </a:lnTo>
                    <a:lnTo>
                      <a:pt x="1354" y="690"/>
                    </a:lnTo>
                    <a:lnTo>
                      <a:pt x="1354" y="761"/>
                    </a:lnTo>
                    <a:lnTo>
                      <a:pt x="1375" y="761"/>
                    </a:lnTo>
                    <a:lnTo>
                      <a:pt x="1375" y="687"/>
                    </a:lnTo>
                    <a:lnTo>
                      <a:pt x="1375" y="682"/>
                    </a:lnTo>
                    <a:lnTo>
                      <a:pt x="1376" y="677"/>
                    </a:lnTo>
                    <a:lnTo>
                      <a:pt x="1378" y="673"/>
                    </a:lnTo>
                    <a:lnTo>
                      <a:pt x="1380" y="670"/>
                    </a:lnTo>
                    <a:lnTo>
                      <a:pt x="1382" y="666"/>
                    </a:lnTo>
                    <a:lnTo>
                      <a:pt x="1386" y="663"/>
                    </a:lnTo>
                    <a:lnTo>
                      <a:pt x="1389" y="661"/>
                    </a:lnTo>
                    <a:lnTo>
                      <a:pt x="1392" y="660"/>
                    </a:lnTo>
                    <a:lnTo>
                      <a:pt x="1396" y="658"/>
                    </a:lnTo>
                    <a:lnTo>
                      <a:pt x="1401" y="657"/>
                    </a:lnTo>
                    <a:lnTo>
                      <a:pt x="1406" y="658"/>
                    </a:lnTo>
                    <a:lnTo>
                      <a:pt x="1411" y="660"/>
                    </a:lnTo>
                    <a:lnTo>
                      <a:pt x="1416" y="663"/>
                    </a:lnTo>
                    <a:lnTo>
                      <a:pt x="1419" y="667"/>
                    </a:lnTo>
                    <a:lnTo>
                      <a:pt x="1422" y="673"/>
                    </a:lnTo>
                    <a:lnTo>
                      <a:pt x="1424" y="678"/>
                    </a:lnTo>
                    <a:lnTo>
                      <a:pt x="1425" y="686"/>
                    </a:lnTo>
                    <a:lnTo>
                      <a:pt x="1425" y="694"/>
                    </a:lnTo>
                    <a:lnTo>
                      <a:pt x="1425" y="761"/>
                    </a:lnTo>
                    <a:lnTo>
                      <a:pt x="1446" y="761"/>
                    </a:lnTo>
                    <a:lnTo>
                      <a:pt x="1446" y="691"/>
                    </a:lnTo>
                    <a:lnTo>
                      <a:pt x="1445" y="677"/>
                    </a:lnTo>
                    <a:lnTo>
                      <a:pt x="1442" y="666"/>
                    </a:lnTo>
                    <a:lnTo>
                      <a:pt x="1437" y="657"/>
                    </a:lnTo>
                    <a:lnTo>
                      <a:pt x="1433" y="651"/>
                    </a:lnTo>
                    <a:lnTo>
                      <a:pt x="1427" y="645"/>
                    </a:lnTo>
                    <a:lnTo>
                      <a:pt x="1420" y="643"/>
                    </a:lnTo>
                    <a:lnTo>
                      <a:pt x="1414" y="641"/>
                    </a:lnTo>
                    <a:lnTo>
                      <a:pt x="1408" y="641"/>
                    </a:lnTo>
                    <a:lnTo>
                      <a:pt x="1401" y="641"/>
                    </a:lnTo>
                    <a:lnTo>
                      <a:pt x="1394" y="642"/>
                    </a:lnTo>
                    <a:lnTo>
                      <a:pt x="1389" y="645"/>
                    </a:lnTo>
                    <a:lnTo>
                      <a:pt x="1383" y="648"/>
                    </a:lnTo>
                    <a:lnTo>
                      <a:pt x="1376" y="655"/>
                    </a:lnTo>
                    <a:lnTo>
                      <a:pt x="1370" y="664"/>
                    </a:lnTo>
                    <a:lnTo>
                      <a:pt x="1369" y="664"/>
                    </a:lnTo>
                    <a:lnTo>
                      <a:pt x="1367" y="658"/>
                    </a:lnTo>
                    <a:lnTo>
                      <a:pt x="1365" y="654"/>
                    </a:lnTo>
                    <a:lnTo>
                      <a:pt x="1362" y="651"/>
                    </a:lnTo>
                    <a:lnTo>
                      <a:pt x="1357" y="646"/>
                    </a:lnTo>
                    <a:lnTo>
                      <a:pt x="1353" y="644"/>
                    </a:lnTo>
                    <a:lnTo>
                      <a:pt x="1349" y="642"/>
                    </a:lnTo>
                    <a:lnTo>
                      <a:pt x="1343" y="641"/>
                    </a:lnTo>
                    <a:lnTo>
                      <a:pt x="1337" y="641"/>
                    </a:lnTo>
                    <a:lnTo>
                      <a:pt x="1330" y="641"/>
                    </a:lnTo>
                    <a:lnTo>
                      <a:pt x="1325" y="642"/>
                    </a:lnTo>
                    <a:lnTo>
                      <a:pt x="1320" y="644"/>
                    </a:lnTo>
                    <a:lnTo>
                      <a:pt x="1315" y="646"/>
                    </a:lnTo>
                    <a:lnTo>
                      <a:pt x="1311" y="649"/>
                    </a:lnTo>
                    <a:lnTo>
                      <a:pt x="1308" y="654"/>
                    </a:lnTo>
                    <a:lnTo>
                      <a:pt x="1305" y="657"/>
                    </a:lnTo>
                    <a:lnTo>
                      <a:pt x="1301" y="662"/>
                    </a:lnTo>
                    <a:lnTo>
                      <a:pt x="1301" y="662"/>
                    </a:lnTo>
                    <a:lnTo>
                      <a:pt x="1300" y="643"/>
                    </a:lnTo>
                    <a:lnTo>
                      <a:pt x="1282" y="643"/>
                    </a:lnTo>
                    <a:lnTo>
                      <a:pt x="1283" y="657"/>
                    </a:lnTo>
                    <a:lnTo>
                      <a:pt x="1283" y="674"/>
                    </a:lnTo>
                    <a:lnTo>
                      <a:pt x="1283" y="761"/>
                    </a:lnTo>
                    <a:close/>
                    <a:moveTo>
                      <a:pt x="1571" y="705"/>
                    </a:moveTo>
                    <a:lnTo>
                      <a:pt x="1571" y="701"/>
                    </a:lnTo>
                    <a:lnTo>
                      <a:pt x="1571" y="695"/>
                    </a:lnTo>
                    <a:lnTo>
                      <a:pt x="1571" y="687"/>
                    </a:lnTo>
                    <a:lnTo>
                      <a:pt x="1570" y="677"/>
                    </a:lnTo>
                    <a:lnTo>
                      <a:pt x="1567" y="668"/>
                    </a:lnTo>
                    <a:lnTo>
                      <a:pt x="1563" y="660"/>
                    </a:lnTo>
                    <a:lnTo>
                      <a:pt x="1559" y="655"/>
                    </a:lnTo>
                    <a:lnTo>
                      <a:pt x="1556" y="652"/>
                    </a:lnTo>
                    <a:lnTo>
                      <a:pt x="1552" y="648"/>
                    </a:lnTo>
                    <a:lnTo>
                      <a:pt x="1548" y="646"/>
                    </a:lnTo>
                    <a:lnTo>
                      <a:pt x="1543" y="643"/>
                    </a:lnTo>
                    <a:lnTo>
                      <a:pt x="1538" y="642"/>
                    </a:lnTo>
                    <a:lnTo>
                      <a:pt x="1531" y="641"/>
                    </a:lnTo>
                    <a:lnTo>
                      <a:pt x="1525" y="641"/>
                    </a:lnTo>
                    <a:lnTo>
                      <a:pt x="1518" y="641"/>
                    </a:lnTo>
                    <a:lnTo>
                      <a:pt x="1513" y="642"/>
                    </a:lnTo>
                    <a:lnTo>
                      <a:pt x="1508" y="643"/>
                    </a:lnTo>
                    <a:lnTo>
                      <a:pt x="1502" y="645"/>
                    </a:lnTo>
                    <a:lnTo>
                      <a:pt x="1498" y="647"/>
                    </a:lnTo>
                    <a:lnTo>
                      <a:pt x="1494" y="651"/>
                    </a:lnTo>
                    <a:lnTo>
                      <a:pt x="1489" y="654"/>
                    </a:lnTo>
                    <a:lnTo>
                      <a:pt x="1485" y="658"/>
                    </a:lnTo>
                    <a:lnTo>
                      <a:pt x="1479" y="667"/>
                    </a:lnTo>
                    <a:lnTo>
                      <a:pt x="1475" y="678"/>
                    </a:lnTo>
                    <a:lnTo>
                      <a:pt x="1472" y="691"/>
                    </a:lnTo>
                    <a:lnTo>
                      <a:pt x="1471" y="703"/>
                    </a:lnTo>
                    <a:lnTo>
                      <a:pt x="1472" y="716"/>
                    </a:lnTo>
                    <a:lnTo>
                      <a:pt x="1475" y="727"/>
                    </a:lnTo>
                    <a:lnTo>
                      <a:pt x="1477" y="733"/>
                    </a:lnTo>
                    <a:lnTo>
                      <a:pt x="1479" y="738"/>
                    </a:lnTo>
                    <a:lnTo>
                      <a:pt x="1483" y="742"/>
                    </a:lnTo>
                    <a:lnTo>
                      <a:pt x="1486" y="746"/>
                    </a:lnTo>
                    <a:lnTo>
                      <a:pt x="1490" y="750"/>
                    </a:lnTo>
                    <a:lnTo>
                      <a:pt x="1494" y="753"/>
                    </a:lnTo>
                    <a:lnTo>
                      <a:pt x="1499" y="756"/>
                    </a:lnTo>
                    <a:lnTo>
                      <a:pt x="1503" y="759"/>
                    </a:lnTo>
                    <a:lnTo>
                      <a:pt x="1509" y="761"/>
                    </a:lnTo>
                    <a:lnTo>
                      <a:pt x="1515" y="762"/>
                    </a:lnTo>
                    <a:lnTo>
                      <a:pt x="1521" y="763"/>
                    </a:lnTo>
                    <a:lnTo>
                      <a:pt x="1527" y="763"/>
                    </a:lnTo>
                    <a:lnTo>
                      <a:pt x="1540" y="762"/>
                    </a:lnTo>
                    <a:lnTo>
                      <a:pt x="1551" y="761"/>
                    </a:lnTo>
                    <a:lnTo>
                      <a:pt x="1558" y="759"/>
                    </a:lnTo>
                    <a:lnTo>
                      <a:pt x="1565" y="755"/>
                    </a:lnTo>
                    <a:lnTo>
                      <a:pt x="1562" y="740"/>
                    </a:lnTo>
                    <a:lnTo>
                      <a:pt x="1555" y="743"/>
                    </a:lnTo>
                    <a:lnTo>
                      <a:pt x="1549" y="744"/>
                    </a:lnTo>
                    <a:lnTo>
                      <a:pt x="1540" y="745"/>
                    </a:lnTo>
                    <a:lnTo>
                      <a:pt x="1530" y="746"/>
                    </a:lnTo>
                    <a:lnTo>
                      <a:pt x="1523" y="745"/>
                    </a:lnTo>
                    <a:lnTo>
                      <a:pt x="1515" y="744"/>
                    </a:lnTo>
                    <a:lnTo>
                      <a:pt x="1509" y="741"/>
                    </a:lnTo>
                    <a:lnTo>
                      <a:pt x="1503" y="736"/>
                    </a:lnTo>
                    <a:lnTo>
                      <a:pt x="1498" y="731"/>
                    </a:lnTo>
                    <a:lnTo>
                      <a:pt x="1495" y="724"/>
                    </a:lnTo>
                    <a:lnTo>
                      <a:pt x="1491" y="715"/>
                    </a:lnTo>
                    <a:lnTo>
                      <a:pt x="1491" y="705"/>
                    </a:lnTo>
                    <a:lnTo>
                      <a:pt x="1571" y="705"/>
                    </a:lnTo>
                    <a:close/>
                    <a:moveTo>
                      <a:pt x="1491" y="690"/>
                    </a:moveTo>
                    <a:lnTo>
                      <a:pt x="1492" y="684"/>
                    </a:lnTo>
                    <a:lnTo>
                      <a:pt x="1494" y="678"/>
                    </a:lnTo>
                    <a:lnTo>
                      <a:pt x="1497" y="673"/>
                    </a:lnTo>
                    <a:lnTo>
                      <a:pt x="1500" y="667"/>
                    </a:lnTo>
                    <a:lnTo>
                      <a:pt x="1504" y="663"/>
                    </a:lnTo>
                    <a:lnTo>
                      <a:pt x="1510" y="658"/>
                    </a:lnTo>
                    <a:lnTo>
                      <a:pt x="1516" y="656"/>
                    </a:lnTo>
                    <a:lnTo>
                      <a:pt x="1523" y="655"/>
                    </a:lnTo>
                    <a:lnTo>
                      <a:pt x="1531" y="656"/>
                    </a:lnTo>
                    <a:lnTo>
                      <a:pt x="1538" y="658"/>
                    </a:lnTo>
                    <a:lnTo>
                      <a:pt x="1542" y="663"/>
                    </a:lnTo>
                    <a:lnTo>
                      <a:pt x="1546" y="667"/>
                    </a:lnTo>
                    <a:lnTo>
                      <a:pt x="1549" y="673"/>
                    </a:lnTo>
                    <a:lnTo>
                      <a:pt x="1551" y="678"/>
                    </a:lnTo>
                    <a:lnTo>
                      <a:pt x="1552" y="685"/>
                    </a:lnTo>
                    <a:lnTo>
                      <a:pt x="1552" y="690"/>
                    </a:lnTo>
                    <a:lnTo>
                      <a:pt x="1491" y="690"/>
                    </a:lnTo>
                    <a:close/>
                    <a:moveTo>
                      <a:pt x="1597" y="761"/>
                    </a:moveTo>
                    <a:lnTo>
                      <a:pt x="1618" y="761"/>
                    </a:lnTo>
                    <a:lnTo>
                      <a:pt x="1618" y="697"/>
                    </a:lnTo>
                    <a:lnTo>
                      <a:pt x="1619" y="693"/>
                    </a:lnTo>
                    <a:lnTo>
                      <a:pt x="1619" y="687"/>
                    </a:lnTo>
                    <a:lnTo>
                      <a:pt x="1620" y="682"/>
                    </a:lnTo>
                    <a:lnTo>
                      <a:pt x="1622" y="676"/>
                    </a:lnTo>
                    <a:lnTo>
                      <a:pt x="1625" y="672"/>
                    </a:lnTo>
                    <a:lnTo>
                      <a:pt x="1629" y="668"/>
                    </a:lnTo>
                    <a:lnTo>
                      <a:pt x="1632" y="665"/>
                    </a:lnTo>
                    <a:lnTo>
                      <a:pt x="1637" y="662"/>
                    </a:lnTo>
                    <a:lnTo>
                      <a:pt x="1641" y="661"/>
                    </a:lnTo>
                    <a:lnTo>
                      <a:pt x="1647" y="661"/>
                    </a:lnTo>
                    <a:lnTo>
                      <a:pt x="1650" y="661"/>
                    </a:lnTo>
                    <a:lnTo>
                      <a:pt x="1653" y="661"/>
                    </a:lnTo>
                    <a:lnTo>
                      <a:pt x="1653" y="641"/>
                    </a:lnTo>
                    <a:lnTo>
                      <a:pt x="1651" y="641"/>
                    </a:lnTo>
                    <a:lnTo>
                      <a:pt x="1648" y="641"/>
                    </a:lnTo>
                    <a:lnTo>
                      <a:pt x="1643" y="641"/>
                    </a:lnTo>
                    <a:lnTo>
                      <a:pt x="1638" y="642"/>
                    </a:lnTo>
                    <a:lnTo>
                      <a:pt x="1633" y="644"/>
                    </a:lnTo>
                    <a:lnTo>
                      <a:pt x="1629" y="647"/>
                    </a:lnTo>
                    <a:lnTo>
                      <a:pt x="1625" y="651"/>
                    </a:lnTo>
                    <a:lnTo>
                      <a:pt x="1622" y="655"/>
                    </a:lnTo>
                    <a:lnTo>
                      <a:pt x="1619" y="661"/>
                    </a:lnTo>
                    <a:lnTo>
                      <a:pt x="1617" y="666"/>
                    </a:lnTo>
                    <a:lnTo>
                      <a:pt x="1616" y="666"/>
                    </a:lnTo>
                    <a:lnTo>
                      <a:pt x="1614" y="643"/>
                    </a:lnTo>
                    <a:lnTo>
                      <a:pt x="1596" y="643"/>
                    </a:lnTo>
                    <a:lnTo>
                      <a:pt x="1597" y="651"/>
                    </a:lnTo>
                    <a:lnTo>
                      <a:pt x="1597" y="660"/>
                    </a:lnTo>
                    <a:lnTo>
                      <a:pt x="1597" y="670"/>
                    </a:lnTo>
                    <a:lnTo>
                      <a:pt x="1597" y="680"/>
                    </a:lnTo>
                    <a:lnTo>
                      <a:pt x="1597" y="761"/>
                    </a:lnTo>
                    <a:close/>
                    <a:moveTo>
                      <a:pt x="1751" y="740"/>
                    </a:moveTo>
                    <a:lnTo>
                      <a:pt x="1745" y="742"/>
                    </a:lnTo>
                    <a:lnTo>
                      <a:pt x="1740" y="744"/>
                    </a:lnTo>
                    <a:lnTo>
                      <a:pt x="1732" y="745"/>
                    </a:lnTo>
                    <a:lnTo>
                      <a:pt x="1725" y="745"/>
                    </a:lnTo>
                    <a:lnTo>
                      <a:pt x="1716" y="745"/>
                    </a:lnTo>
                    <a:lnTo>
                      <a:pt x="1708" y="743"/>
                    </a:lnTo>
                    <a:lnTo>
                      <a:pt x="1702" y="739"/>
                    </a:lnTo>
                    <a:lnTo>
                      <a:pt x="1697" y="734"/>
                    </a:lnTo>
                    <a:lnTo>
                      <a:pt x="1691" y="727"/>
                    </a:lnTo>
                    <a:lnTo>
                      <a:pt x="1688" y="720"/>
                    </a:lnTo>
                    <a:lnTo>
                      <a:pt x="1686" y="712"/>
                    </a:lnTo>
                    <a:lnTo>
                      <a:pt x="1685" y="702"/>
                    </a:lnTo>
                    <a:lnTo>
                      <a:pt x="1686" y="693"/>
                    </a:lnTo>
                    <a:lnTo>
                      <a:pt x="1688" y="684"/>
                    </a:lnTo>
                    <a:lnTo>
                      <a:pt x="1691" y="677"/>
                    </a:lnTo>
                    <a:lnTo>
                      <a:pt x="1695" y="671"/>
                    </a:lnTo>
                    <a:lnTo>
                      <a:pt x="1701" y="665"/>
                    </a:lnTo>
                    <a:lnTo>
                      <a:pt x="1708" y="661"/>
                    </a:lnTo>
                    <a:lnTo>
                      <a:pt x="1716" y="658"/>
                    </a:lnTo>
                    <a:lnTo>
                      <a:pt x="1726" y="657"/>
                    </a:lnTo>
                    <a:lnTo>
                      <a:pt x="1733" y="657"/>
                    </a:lnTo>
                    <a:lnTo>
                      <a:pt x="1740" y="660"/>
                    </a:lnTo>
                    <a:lnTo>
                      <a:pt x="1745" y="661"/>
                    </a:lnTo>
                    <a:lnTo>
                      <a:pt x="1749" y="663"/>
                    </a:lnTo>
                    <a:lnTo>
                      <a:pt x="1754" y="646"/>
                    </a:lnTo>
                    <a:lnTo>
                      <a:pt x="1748" y="644"/>
                    </a:lnTo>
                    <a:lnTo>
                      <a:pt x="1742" y="642"/>
                    </a:lnTo>
                    <a:lnTo>
                      <a:pt x="1734" y="641"/>
                    </a:lnTo>
                    <a:lnTo>
                      <a:pt x="1726" y="641"/>
                    </a:lnTo>
                    <a:lnTo>
                      <a:pt x="1718" y="641"/>
                    </a:lnTo>
                    <a:lnTo>
                      <a:pt x="1712" y="642"/>
                    </a:lnTo>
                    <a:lnTo>
                      <a:pt x="1706" y="643"/>
                    </a:lnTo>
                    <a:lnTo>
                      <a:pt x="1700" y="645"/>
                    </a:lnTo>
                    <a:lnTo>
                      <a:pt x="1694" y="647"/>
                    </a:lnTo>
                    <a:lnTo>
                      <a:pt x="1689" y="651"/>
                    </a:lnTo>
                    <a:lnTo>
                      <a:pt x="1685" y="654"/>
                    </a:lnTo>
                    <a:lnTo>
                      <a:pt x="1680" y="658"/>
                    </a:lnTo>
                    <a:lnTo>
                      <a:pt x="1677" y="662"/>
                    </a:lnTo>
                    <a:lnTo>
                      <a:pt x="1674" y="667"/>
                    </a:lnTo>
                    <a:lnTo>
                      <a:pt x="1671" y="672"/>
                    </a:lnTo>
                    <a:lnTo>
                      <a:pt x="1668" y="677"/>
                    </a:lnTo>
                    <a:lnTo>
                      <a:pt x="1666" y="684"/>
                    </a:lnTo>
                    <a:lnTo>
                      <a:pt x="1665" y="690"/>
                    </a:lnTo>
                    <a:lnTo>
                      <a:pt x="1664" y="696"/>
                    </a:lnTo>
                    <a:lnTo>
                      <a:pt x="1664" y="703"/>
                    </a:lnTo>
                    <a:lnTo>
                      <a:pt x="1665" y="715"/>
                    </a:lnTo>
                    <a:lnTo>
                      <a:pt x="1668" y="727"/>
                    </a:lnTo>
                    <a:lnTo>
                      <a:pt x="1671" y="733"/>
                    </a:lnTo>
                    <a:lnTo>
                      <a:pt x="1673" y="738"/>
                    </a:lnTo>
                    <a:lnTo>
                      <a:pt x="1676" y="742"/>
                    </a:lnTo>
                    <a:lnTo>
                      <a:pt x="1679" y="746"/>
                    </a:lnTo>
                    <a:lnTo>
                      <a:pt x="1684" y="750"/>
                    </a:lnTo>
                    <a:lnTo>
                      <a:pt x="1688" y="753"/>
                    </a:lnTo>
                    <a:lnTo>
                      <a:pt x="1692" y="756"/>
                    </a:lnTo>
                    <a:lnTo>
                      <a:pt x="1698" y="759"/>
                    </a:lnTo>
                    <a:lnTo>
                      <a:pt x="1703" y="761"/>
                    </a:lnTo>
                    <a:lnTo>
                      <a:pt x="1708" y="762"/>
                    </a:lnTo>
                    <a:lnTo>
                      <a:pt x="1715" y="763"/>
                    </a:lnTo>
                    <a:lnTo>
                      <a:pt x="1720" y="763"/>
                    </a:lnTo>
                    <a:lnTo>
                      <a:pt x="1731" y="762"/>
                    </a:lnTo>
                    <a:lnTo>
                      <a:pt x="1741" y="761"/>
                    </a:lnTo>
                    <a:lnTo>
                      <a:pt x="1748" y="759"/>
                    </a:lnTo>
                    <a:lnTo>
                      <a:pt x="1754" y="756"/>
                    </a:lnTo>
                    <a:lnTo>
                      <a:pt x="1751" y="740"/>
                    </a:lnTo>
                    <a:close/>
                    <a:moveTo>
                      <a:pt x="1860" y="761"/>
                    </a:moveTo>
                    <a:lnTo>
                      <a:pt x="1859" y="748"/>
                    </a:lnTo>
                    <a:lnTo>
                      <a:pt x="1859" y="732"/>
                    </a:lnTo>
                    <a:lnTo>
                      <a:pt x="1859" y="688"/>
                    </a:lnTo>
                    <a:lnTo>
                      <a:pt x="1857" y="680"/>
                    </a:lnTo>
                    <a:lnTo>
                      <a:pt x="1856" y="671"/>
                    </a:lnTo>
                    <a:lnTo>
                      <a:pt x="1853" y="663"/>
                    </a:lnTo>
                    <a:lnTo>
                      <a:pt x="1850" y="655"/>
                    </a:lnTo>
                    <a:lnTo>
                      <a:pt x="1847" y="652"/>
                    </a:lnTo>
                    <a:lnTo>
                      <a:pt x="1843" y="649"/>
                    </a:lnTo>
                    <a:lnTo>
                      <a:pt x="1840" y="646"/>
                    </a:lnTo>
                    <a:lnTo>
                      <a:pt x="1836" y="644"/>
                    </a:lnTo>
                    <a:lnTo>
                      <a:pt x="1832" y="643"/>
                    </a:lnTo>
                    <a:lnTo>
                      <a:pt x="1826" y="641"/>
                    </a:lnTo>
                    <a:lnTo>
                      <a:pt x="1821" y="641"/>
                    </a:lnTo>
                    <a:lnTo>
                      <a:pt x="1814" y="641"/>
                    </a:lnTo>
                    <a:lnTo>
                      <a:pt x="1805" y="641"/>
                    </a:lnTo>
                    <a:lnTo>
                      <a:pt x="1794" y="643"/>
                    </a:lnTo>
                    <a:lnTo>
                      <a:pt x="1785" y="646"/>
                    </a:lnTo>
                    <a:lnTo>
                      <a:pt x="1778" y="651"/>
                    </a:lnTo>
                    <a:lnTo>
                      <a:pt x="1782" y="665"/>
                    </a:lnTo>
                    <a:lnTo>
                      <a:pt x="1788" y="661"/>
                    </a:lnTo>
                    <a:lnTo>
                      <a:pt x="1796" y="658"/>
                    </a:lnTo>
                    <a:lnTo>
                      <a:pt x="1803" y="656"/>
                    </a:lnTo>
                    <a:lnTo>
                      <a:pt x="1812" y="656"/>
                    </a:lnTo>
                    <a:lnTo>
                      <a:pt x="1820" y="656"/>
                    </a:lnTo>
                    <a:lnTo>
                      <a:pt x="1825" y="658"/>
                    </a:lnTo>
                    <a:lnTo>
                      <a:pt x="1830" y="662"/>
                    </a:lnTo>
                    <a:lnTo>
                      <a:pt x="1834" y="666"/>
                    </a:lnTo>
                    <a:lnTo>
                      <a:pt x="1836" y="671"/>
                    </a:lnTo>
                    <a:lnTo>
                      <a:pt x="1837" y="675"/>
                    </a:lnTo>
                    <a:lnTo>
                      <a:pt x="1837" y="680"/>
                    </a:lnTo>
                    <a:lnTo>
                      <a:pt x="1838" y="683"/>
                    </a:lnTo>
                    <a:lnTo>
                      <a:pt x="1838" y="685"/>
                    </a:lnTo>
                    <a:lnTo>
                      <a:pt x="1822" y="686"/>
                    </a:lnTo>
                    <a:lnTo>
                      <a:pt x="1808" y="688"/>
                    </a:lnTo>
                    <a:lnTo>
                      <a:pt x="1796" y="692"/>
                    </a:lnTo>
                    <a:lnTo>
                      <a:pt x="1786" y="696"/>
                    </a:lnTo>
                    <a:lnTo>
                      <a:pt x="1783" y="700"/>
                    </a:lnTo>
                    <a:lnTo>
                      <a:pt x="1779" y="703"/>
                    </a:lnTo>
                    <a:lnTo>
                      <a:pt x="1776" y="706"/>
                    </a:lnTo>
                    <a:lnTo>
                      <a:pt x="1773" y="711"/>
                    </a:lnTo>
                    <a:lnTo>
                      <a:pt x="1771" y="714"/>
                    </a:lnTo>
                    <a:lnTo>
                      <a:pt x="1770" y="720"/>
                    </a:lnTo>
                    <a:lnTo>
                      <a:pt x="1769" y="724"/>
                    </a:lnTo>
                    <a:lnTo>
                      <a:pt x="1769" y="730"/>
                    </a:lnTo>
                    <a:lnTo>
                      <a:pt x="1769" y="735"/>
                    </a:lnTo>
                    <a:lnTo>
                      <a:pt x="1771" y="742"/>
                    </a:lnTo>
                    <a:lnTo>
                      <a:pt x="1774" y="748"/>
                    </a:lnTo>
                    <a:lnTo>
                      <a:pt x="1778" y="753"/>
                    </a:lnTo>
                    <a:lnTo>
                      <a:pt x="1783" y="756"/>
                    </a:lnTo>
                    <a:lnTo>
                      <a:pt x="1788" y="760"/>
                    </a:lnTo>
                    <a:lnTo>
                      <a:pt x="1796" y="762"/>
                    </a:lnTo>
                    <a:lnTo>
                      <a:pt x="1803" y="763"/>
                    </a:lnTo>
                    <a:lnTo>
                      <a:pt x="1810" y="763"/>
                    </a:lnTo>
                    <a:lnTo>
                      <a:pt x="1815" y="762"/>
                    </a:lnTo>
                    <a:lnTo>
                      <a:pt x="1821" y="760"/>
                    </a:lnTo>
                    <a:lnTo>
                      <a:pt x="1825" y="758"/>
                    </a:lnTo>
                    <a:lnTo>
                      <a:pt x="1833" y="752"/>
                    </a:lnTo>
                    <a:lnTo>
                      <a:pt x="1839" y="745"/>
                    </a:lnTo>
                    <a:lnTo>
                      <a:pt x="1839" y="745"/>
                    </a:lnTo>
                    <a:lnTo>
                      <a:pt x="1841" y="761"/>
                    </a:lnTo>
                    <a:lnTo>
                      <a:pt x="1860" y="761"/>
                    </a:lnTo>
                    <a:close/>
                    <a:moveTo>
                      <a:pt x="1838" y="721"/>
                    </a:moveTo>
                    <a:lnTo>
                      <a:pt x="1838" y="724"/>
                    </a:lnTo>
                    <a:lnTo>
                      <a:pt x="1837" y="727"/>
                    </a:lnTo>
                    <a:lnTo>
                      <a:pt x="1835" y="731"/>
                    </a:lnTo>
                    <a:lnTo>
                      <a:pt x="1834" y="735"/>
                    </a:lnTo>
                    <a:lnTo>
                      <a:pt x="1830" y="739"/>
                    </a:lnTo>
                    <a:lnTo>
                      <a:pt x="1827" y="741"/>
                    </a:lnTo>
                    <a:lnTo>
                      <a:pt x="1824" y="744"/>
                    </a:lnTo>
                    <a:lnTo>
                      <a:pt x="1820" y="745"/>
                    </a:lnTo>
                    <a:lnTo>
                      <a:pt x="1814" y="746"/>
                    </a:lnTo>
                    <a:lnTo>
                      <a:pt x="1809" y="748"/>
                    </a:lnTo>
                    <a:lnTo>
                      <a:pt x="1806" y="746"/>
                    </a:lnTo>
                    <a:lnTo>
                      <a:pt x="1801" y="746"/>
                    </a:lnTo>
                    <a:lnTo>
                      <a:pt x="1798" y="744"/>
                    </a:lnTo>
                    <a:lnTo>
                      <a:pt x="1796" y="742"/>
                    </a:lnTo>
                    <a:lnTo>
                      <a:pt x="1793" y="740"/>
                    </a:lnTo>
                    <a:lnTo>
                      <a:pt x="1792" y="736"/>
                    </a:lnTo>
                    <a:lnTo>
                      <a:pt x="1791" y="732"/>
                    </a:lnTo>
                    <a:lnTo>
                      <a:pt x="1789" y="726"/>
                    </a:lnTo>
                    <a:lnTo>
                      <a:pt x="1789" y="723"/>
                    </a:lnTo>
                    <a:lnTo>
                      <a:pt x="1791" y="720"/>
                    </a:lnTo>
                    <a:lnTo>
                      <a:pt x="1793" y="716"/>
                    </a:lnTo>
                    <a:lnTo>
                      <a:pt x="1794" y="713"/>
                    </a:lnTo>
                    <a:lnTo>
                      <a:pt x="1799" y="709"/>
                    </a:lnTo>
                    <a:lnTo>
                      <a:pt x="1806" y="705"/>
                    </a:lnTo>
                    <a:lnTo>
                      <a:pt x="1813" y="703"/>
                    </a:lnTo>
                    <a:lnTo>
                      <a:pt x="1821" y="701"/>
                    </a:lnTo>
                    <a:lnTo>
                      <a:pt x="1829" y="701"/>
                    </a:lnTo>
                    <a:lnTo>
                      <a:pt x="1838" y="701"/>
                    </a:lnTo>
                    <a:lnTo>
                      <a:pt x="1838" y="721"/>
                    </a:lnTo>
                    <a:close/>
                    <a:moveTo>
                      <a:pt x="1970" y="588"/>
                    </a:moveTo>
                    <a:lnTo>
                      <a:pt x="1970" y="658"/>
                    </a:lnTo>
                    <a:lnTo>
                      <a:pt x="1969" y="658"/>
                    </a:lnTo>
                    <a:lnTo>
                      <a:pt x="1967" y="655"/>
                    </a:lnTo>
                    <a:lnTo>
                      <a:pt x="1963" y="652"/>
                    </a:lnTo>
                    <a:lnTo>
                      <a:pt x="1960" y="648"/>
                    </a:lnTo>
                    <a:lnTo>
                      <a:pt x="1956" y="645"/>
                    </a:lnTo>
                    <a:lnTo>
                      <a:pt x="1951" y="643"/>
                    </a:lnTo>
                    <a:lnTo>
                      <a:pt x="1946" y="642"/>
                    </a:lnTo>
                    <a:lnTo>
                      <a:pt x="1941" y="641"/>
                    </a:lnTo>
                    <a:lnTo>
                      <a:pt x="1934" y="641"/>
                    </a:lnTo>
                    <a:lnTo>
                      <a:pt x="1929" y="641"/>
                    </a:lnTo>
                    <a:lnTo>
                      <a:pt x="1924" y="641"/>
                    </a:lnTo>
                    <a:lnTo>
                      <a:pt x="1919" y="643"/>
                    </a:lnTo>
                    <a:lnTo>
                      <a:pt x="1915" y="644"/>
                    </a:lnTo>
                    <a:lnTo>
                      <a:pt x="1906" y="649"/>
                    </a:lnTo>
                    <a:lnTo>
                      <a:pt x="1899" y="657"/>
                    </a:lnTo>
                    <a:lnTo>
                      <a:pt x="1895" y="662"/>
                    </a:lnTo>
                    <a:lnTo>
                      <a:pt x="1892" y="666"/>
                    </a:lnTo>
                    <a:lnTo>
                      <a:pt x="1890" y="672"/>
                    </a:lnTo>
                    <a:lnTo>
                      <a:pt x="1888" y="677"/>
                    </a:lnTo>
                    <a:lnTo>
                      <a:pt x="1886" y="683"/>
                    </a:lnTo>
                    <a:lnTo>
                      <a:pt x="1884" y="690"/>
                    </a:lnTo>
                    <a:lnTo>
                      <a:pt x="1883" y="696"/>
                    </a:lnTo>
                    <a:lnTo>
                      <a:pt x="1883" y="703"/>
                    </a:lnTo>
                    <a:lnTo>
                      <a:pt x="1884" y="716"/>
                    </a:lnTo>
                    <a:lnTo>
                      <a:pt x="1887" y="727"/>
                    </a:lnTo>
                    <a:lnTo>
                      <a:pt x="1891" y="738"/>
                    </a:lnTo>
                    <a:lnTo>
                      <a:pt x="1897" y="746"/>
                    </a:lnTo>
                    <a:lnTo>
                      <a:pt x="1905" y="753"/>
                    </a:lnTo>
                    <a:lnTo>
                      <a:pt x="1913" y="759"/>
                    </a:lnTo>
                    <a:lnTo>
                      <a:pt x="1917" y="761"/>
                    </a:lnTo>
                    <a:lnTo>
                      <a:pt x="1922" y="762"/>
                    </a:lnTo>
                    <a:lnTo>
                      <a:pt x="1927" y="763"/>
                    </a:lnTo>
                    <a:lnTo>
                      <a:pt x="1932" y="763"/>
                    </a:lnTo>
                    <a:lnTo>
                      <a:pt x="1938" y="763"/>
                    </a:lnTo>
                    <a:lnTo>
                      <a:pt x="1945" y="761"/>
                    </a:lnTo>
                    <a:lnTo>
                      <a:pt x="1950" y="760"/>
                    </a:lnTo>
                    <a:lnTo>
                      <a:pt x="1956" y="756"/>
                    </a:lnTo>
                    <a:lnTo>
                      <a:pt x="1961" y="753"/>
                    </a:lnTo>
                    <a:lnTo>
                      <a:pt x="1964" y="749"/>
                    </a:lnTo>
                    <a:lnTo>
                      <a:pt x="1969" y="745"/>
                    </a:lnTo>
                    <a:lnTo>
                      <a:pt x="1971" y="740"/>
                    </a:lnTo>
                    <a:lnTo>
                      <a:pt x="1972" y="740"/>
                    </a:lnTo>
                    <a:lnTo>
                      <a:pt x="1972" y="761"/>
                    </a:lnTo>
                    <a:lnTo>
                      <a:pt x="1991" y="761"/>
                    </a:lnTo>
                    <a:lnTo>
                      <a:pt x="1990" y="746"/>
                    </a:lnTo>
                    <a:lnTo>
                      <a:pt x="1990" y="730"/>
                    </a:lnTo>
                    <a:lnTo>
                      <a:pt x="1990" y="588"/>
                    </a:lnTo>
                    <a:lnTo>
                      <a:pt x="1970" y="588"/>
                    </a:lnTo>
                    <a:close/>
                    <a:moveTo>
                      <a:pt x="1970" y="711"/>
                    </a:moveTo>
                    <a:lnTo>
                      <a:pt x="1969" y="716"/>
                    </a:lnTo>
                    <a:lnTo>
                      <a:pt x="1969" y="721"/>
                    </a:lnTo>
                    <a:lnTo>
                      <a:pt x="1967" y="726"/>
                    </a:lnTo>
                    <a:lnTo>
                      <a:pt x="1964" y="731"/>
                    </a:lnTo>
                    <a:lnTo>
                      <a:pt x="1961" y="735"/>
                    </a:lnTo>
                    <a:lnTo>
                      <a:pt x="1957" y="739"/>
                    </a:lnTo>
                    <a:lnTo>
                      <a:pt x="1953" y="742"/>
                    </a:lnTo>
                    <a:lnTo>
                      <a:pt x="1948" y="744"/>
                    </a:lnTo>
                    <a:lnTo>
                      <a:pt x="1943" y="745"/>
                    </a:lnTo>
                    <a:lnTo>
                      <a:pt x="1938" y="745"/>
                    </a:lnTo>
                    <a:lnTo>
                      <a:pt x="1930" y="745"/>
                    </a:lnTo>
                    <a:lnTo>
                      <a:pt x="1923" y="742"/>
                    </a:lnTo>
                    <a:lnTo>
                      <a:pt x="1918" y="739"/>
                    </a:lnTo>
                    <a:lnTo>
                      <a:pt x="1913" y="733"/>
                    </a:lnTo>
                    <a:lnTo>
                      <a:pt x="1909" y="726"/>
                    </a:lnTo>
                    <a:lnTo>
                      <a:pt x="1906" y="720"/>
                    </a:lnTo>
                    <a:lnTo>
                      <a:pt x="1905" y="711"/>
                    </a:lnTo>
                    <a:lnTo>
                      <a:pt x="1904" y="702"/>
                    </a:lnTo>
                    <a:lnTo>
                      <a:pt x="1905" y="693"/>
                    </a:lnTo>
                    <a:lnTo>
                      <a:pt x="1906" y="684"/>
                    </a:lnTo>
                    <a:lnTo>
                      <a:pt x="1909" y="676"/>
                    </a:lnTo>
                    <a:lnTo>
                      <a:pt x="1914" y="670"/>
                    </a:lnTo>
                    <a:lnTo>
                      <a:pt x="1918" y="664"/>
                    </a:lnTo>
                    <a:lnTo>
                      <a:pt x="1924" y="661"/>
                    </a:lnTo>
                    <a:lnTo>
                      <a:pt x="1931" y="657"/>
                    </a:lnTo>
                    <a:lnTo>
                      <a:pt x="1938" y="657"/>
                    </a:lnTo>
                    <a:lnTo>
                      <a:pt x="1944" y="657"/>
                    </a:lnTo>
                    <a:lnTo>
                      <a:pt x="1949" y="658"/>
                    </a:lnTo>
                    <a:lnTo>
                      <a:pt x="1954" y="661"/>
                    </a:lnTo>
                    <a:lnTo>
                      <a:pt x="1958" y="664"/>
                    </a:lnTo>
                    <a:lnTo>
                      <a:pt x="1961" y="667"/>
                    </a:lnTo>
                    <a:lnTo>
                      <a:pt x="1964" y="672"/>
                    </a:lnTo>
                    <a:lnTo>
                      <a:pt x="1967" y="676"/>
                    </a:lnTo>
                    <a:lnTo>
                      <a:pt x="1969" y="682"/>
                    </a:lnTo>
                    <a:lnTo>
                      <a:pt x="1969" y="686"/>
                    </a:lnTo>
                    <a:lnTo>
                      <a:pt x="1970" y="691"/>
                    </a:lnTo>
                    <a:lnTo>
                      <a:pt x="1970" y="711"/>
                    </a:lnTo>
                    <a:close/>
                    <a:moveTo>
                      <a:pt x="2072" y="641"/>
                    </a:moveTo>
                    <a:lnTo>
                      <a:pt x="2062" y="641"/>
                    </a:lnTo>
                    <a:lnTo>
                      <a:pt x="2051" y="644"/>
                    </a:lnTo>
                    <a:lnTo>
                      <a:pt x="2045" y="646"/>
                    </a:lnTo>
                    <a:lnTo>
                      <a:pt x="2041" y="649"/>
                    </a:lnTo>
                    <a:lnTo>
                      <a:pt x="2037" y="653"/>
                    </a:lnTo>
                    <a:lnTo>
                      <a:pt x="2032" y="656"/>
                    </a:lnTo>
                    <a:lnTo>
                      <a:pt x="2029" y="661"/>
                    </a:lnTo>
                    <a:lnTo>
                      <a:pt x="2026" y="665"/>
                    </a:lnTo>
                    <a:lnTo>
                      <a:pt x="2023" y="671"/>
                    </a:lnTo>
                    <a:lnTo>
                      <a:pt x="2021" y="676"/>
                    </a:lnTo>
                    <a:lnTo>
                      <a:pt x="2018" y="682"/>
                    </a:lnTo>
                    <a:lnTo>
                      <a:pt x="2017" y="688"/>
                    </a:lnTo>
                    <a:lnTo>
                      <a:pt x="2016" y="695"/>
                    </a:lnTo>
                    <a:lnTo>
                      <a:pt x="2016" y="703"/>
                    </a:lnTo>
                    <a:lnTo>
                      <a:pt x="2016" y="710"/>
                    </a:lnTo>
                    <a:lnTo>
                      <a:pt x="2017" y="716"/>
                    </a:lnTo>
                    <a:lnTo>
                      <a:pt x="2018" y="722"/>
                    </a:lnTo>
                    <a:lnTo>
                      <a:pt x="2021" y="727"/>
                    </a:lnTo>
                    <a:lnTo>
                      <a:pt x="2023" y="733"/>
                    </a:lnTo>
                    <a:lnTo>
                      <a:pt x="2025" y="738"/>
                    </a:lnTo>
                    <a:lnTo>
                      <a:pt x="2028" y="743"/>
                    </a:lnTo>
                    <a:lnTo>
                      <a:pt x="2032" y="746"/>
                    </a:lnTo>
                    <a:lnTo>
                      <a:pt x="2036" y="751"/>
                    </a:lnTo>
                    <a:lnTo>
                      <a:pt x="2040" y="754"/>
                    </a:lnTo>
                    <a:lnTo>
                      <a:pt x="2044" y="756"/>
                    </a:lnTo>
                    <a:lnTo>
                      <a:pt x="2050" y="759"/>
                    </a:lnTo>
                    <a:lnTo>
                      <a:pt x="2059" y="762"/>
                    </a:lnTo>
                    <a:lnTo>
                      <a:pt x="2071" y="763"/>
                    </a:lnTo>
                    <a:lnTo>
                      <a:pt x="2081" y="762"/>
                    </a:lnTo>
                    <a:lnTo>
                      <a:pt x="2092" y="760"/>
                    </a:lnTo>
                    <a:lnTo>
                      <a:pt x="2102" y="755"/>
                    </a:lnTo>
                    <a:lnTo>
                      <a:pt x="2110" y="749"/>
                    </a:lnTo>
                    <a:lnTo>
                      <a:pt x="2113" y="744"/>
                    </a:lnTo>
                    <a:lnTo>
                      <a:pt x="2117" y="740"/>
                    </a:lnTo>
                    <a:lnTo>
                      <a:pt x="2120" y="734"/>
                    </a:lnTo>
                    <a:lnTo>
                      <a:pt x="2123" y="729"/>
                    </a:lnTo>
                    <a:lnTo>
                      <a:pt x="2125" y="723"/>
                    </a:lnTo>
                    <a:lnTo>
                      <a:pt x="2126" y="715"/>
                    </a:lnTo>
                    <a:lnTo>
                      <a:pt x="2127" y="709"/>
                    </a:lnTo>
                    <a:lnTo>
                      <a:pt x="2127" y="701"/>
                    </a:lnTo>
                    <a:lnTo>
                      <a:pt x="2126" y="687"/>
                    </a:lnTo>
                    <a:lnTo>
                      <a:pt x="2124" y="676"/>
                    </a:lnTo>
                    <a:lnTo>
                      <a:pt x="2122" y="671"/>
                    </a:lnTo>
                    <a:lnTo>
                      <a:pt x="2119" y="665"/>
                    </a:lnTo>
                    <a:lnTo>
                      <a:pt x="2116" y="661"/>
                    </a:lnTo>
                    <a:lnTo>
                      <a:pt x="2112" y="657"/>
                    </a:lnTo>
                    <a:lnTo>
                      <a:pt x="2109" y="653"/>
                    </a:lnTo>
                    <a:lnTo>
                      <a:pt x="2105" y="649"/>
                    </a:lnTo>
                    <a:lnTo>
                      <a:pt x="2100" y="647"/>
                    </a:lnTo>
                    <a:lnTo>
                      <a:pt x="2095" y="644"/>
                    </a:lnTo>
                    <a:lnTo>
                      <a:pt x="2090" y="643"/>
                    </a:lnTo>
                    <a:lnTo>
                      <a:pt x="2084" y="642"/>
                    </a:lnTo>
                    <a:lnTo>
                      <a:pt x="2079" y="641"/>
                    </a:lnTo>
                    <a:lnTo>
                      <a:pt x="2072" y="641"/>
                    </a:lnTo>
                    <a:close/>
                    <a:moveTo>
                      <a:pt x="2072" y="656"/>
                    </a:moveTo>
                    <a:lnTo>
                      <a:pt x="2077" y="656"/>
                    </a:lnTo>
                    <a:lnTo>
                      <a:pt x="2081" y="657"/>
                    </a:lnTo>
                    <a:lnTo>
                      <a:pt x="2084" y="658"/>
                    </a:lnTo>
                    <a:lnTo>
                      <a:pt x="2088" y="661"/>
                    </a:lnTo>
                    <a:lnTo>
                      <a:pt x="2094" y="665"/>
                    </a:lnTo>
                    <a:lnTo>
                      <a:pt x="2098" y="671"/>
                    </a:lnTo>
                    <a:lnTo>
                      <a:pt x="2103" y="678"/>
                    </a:lnTo>
                    <a:lnTo>
                      <a:pt x="2105" y="686"/>
                    </a:lnTo>
                    <a:lnTo>
                      <a:pt x="2106" y="694"/>
                    </a:lnTo>
                    <a:lnTo>
                      <a:pt x="2107" y="702"/>
                    </a:lnTo>
                    <a:lnTo>
                      <a:pt x="2106" y="711"/>
                    </a:lnTo>
                    <a:lnTo>
                      <a:pt x="2104" y="720"/>
                    </a:lnTo>
                    <a:lnTo>
                      <a:pt x="2100" y="727"/>
                    </a:lnTo>
                    <a:lnTo>
                      <a:pt x="2096" y="734"/>
                    </a:lnTo>
                    <a:lnTo>
                      <a:pt x="2092" y="740"/>
                    </a:lnTo>
                    <a:lnTo>
                      <a:pt x="2085" y="743"/>
                    </a:lnTo>
                    <a:lnTo>
                      <a:pt x="2079" y="746"/>
                    </a:lnTo>
                    <a:lnTo>
                      <a:pt x="2072" y="748"/>
                    </a:lnTo>
                    <a:lnTo>
                      <a:pt x="2065" y="746"/>
                    </a:lnTo>
                    <a:lnTo>
                      <a:pt x="2058" y="743"/>
                    </a:lnTo>
                    <a:lnTo>
                      <a:pt x="2052" y="740"/>
                    </a:lnTo>
                    <a:lnTo>
                      <a:pt x="2046" y="734"/>
                    </a:lnTo>
                    <a:lnTo>
                      <a:pt x="2043" y="727"/>
                    </a:lnTo>
                    <a:lnTo>
                      <a:pt x="2040" y="720"/>
                    </a:lnTo>
                    <a:lnTo>
                      <a:pt x="2038" y="711"/>
                    </a:lnTo>
                    <a:lnTo>
                      <a:pt x="2037" y="702"/>
                    </a:lnTo>
                    <a:lnTo>
                      <a:pt x="2038" y="693"/>
                    </a:lnTo>
                    <a:lnTo>
                      <a:pt x="2039" y="685"/>
                    </a:lnTo>
                    <a:lnTo>
                      <a:pt x="2042" y="677"/>
                    </a:lnTo>
                    <a:lnTo>
                      <a:pt x="2045" y="671"/>
                    </a:lnTo>
                    <a:lnTo>
                      <a:pt x="2051" y="665"/>
                    </a:lnTo>
                    <a:lnTo>
                      <a:pt x="2056" y="660"/>
                    </a:lnTo>
                    <a:lnTo>
                      <a:pt x="2064" y="657"/>
                    </a:lnTo>
                    <a:lnTo>
                      <a:pt x="2072" y="656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7" name="Google Shape;287;p36"/>
              <p:cNvSpPr/>
              <p:nvPr/>
            </p:nvSpPr>
            <p:spPr>
              <a:xfrm>
                <a:off x="665163" y="4564063"/>
                <a:ext cx="4822820" cy="242888"/>
              </a:xfrm>
              <a:custGeom>
                <a:rect b="b" l="l" r="r" t="t"/>
                <a:pathLst>
                  <a:path extrusionOk="0" h="461" w="9116">
                    <a:moveTo>
                      <a:pt x="9116" y="128"/>
                    </a:moveTo>
                    <a:lnTo>
                      <a:pt x="9115" y="114"/>
                    </a:lnTo>
                    <a:lnTo>
                      <a:pt x="9113" y="102"/>
                    </a:lnTo>
                    <a:lnTo>
                      <a:pt x="9110" y="90"/>
                    </a:lnTo>
                    <a:lnTo>
                      <a:pt x="9106" y="78"/>
                    </a:lnTo>
                    <a:lnTo>
                      <a:pt x="9100" y="66"/>
                    </a:lnTo>
                    <a:lnTo>
                      <a:pt x="9095" y="56"/>
                    </a:lnTo>
                    <a:lnTo>
                      <a:pt x="9087" y="46"/>
                    </a:lnTo>
                    <a:lnTo>
                      <a:pt x="9079" y="37"/>
                    </a:lnTo>
                    <a:lnTo>
                      <a:pt x="9070" y="28"/>
                    </a:lnTo>
                    <a:lnTo>
                      <a:pt x="9060" y="21"/>
                    </a:lnTo>
                    <a:lnTo>
                      <a:pt x="9049" y="15"/>
                    </a:lnTo>
                    <a:lnTo>
                      <a:pt x="9039" y="10"/>
                    </a:lnTo>
                    <a:lnTo>
                      <a:pt x="9027" y="5"/>
                    </a:lnTo>
                    <a:lnTo>
                      <a:pt x="9015" y="2"/>
                    </a:lnTo>
                    <a:lnTo>
                      <a:pt x="9003" y="0"/>
                    </a:lnTo>
                    <a:lnTo>
                      <a:pt x="8990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02" y="2"/>
                    </a:lnTo>
                    <a:lnTo>
                      <a:pt x="90" y="5"/>
                    </a:lnTo>
                    <a:lnTo>
                      <a:pt x="78" y="10"/>
                    </a:lnTo>
                    <a:lnTo>
                      <a:pt x="67" y="15"/>
                    </a:lnTo>
                    <a:lnTo>
                      <a:pt x="56" y="21"/>
                    </a:lnTo>
                    <a:lnTo>
                      <a:pt x="46" y="28"/>
                    </a:lnTo>
                    <a:lnTo>
                      <a:pt x="38" y="37"/>
                    </a:lnTo>
                    <a:lnTo>
                      <a:pt x="29" y="46"/>
                    </a:lnTo>
                    <a:lnTo>
                      <a:pt x="22" y="56"/>
                    </a:lnTo>
                    <a:lnTo>
                      <a:pt x="15" y="66"/>
                    </a:lnTo>
                    <a:lnTo>
                      <a:pt x="10" y="78"/>
                    </a:lnTo>
                    <a:lnTo>
                      <a:pt x="7" y="90"/>
                    </a:lnTo>
                    <a:lnTo>
                      <a:pt x="3" y="102"/>
                    </a:lnTo>
                    <a:lnTo>
                      <a:pt x="1" y="114"/>
                    </a:lnTo>
                    <a:lnTo>
                      <a:pt x="0" y="128"/>
                    </a:lnTo>
                    <a:lnTo>
                      <a:pt x="0" y="461"/>
                    </a:lnTo>
                    <a:lnTo>
                      <a:pt x="9116" y="461"/>
                    </a:lnTo>
                    <a:lnTo>
                      <a:pt x="9116" y="128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2371725" y="4619625"/>
                <a:ext cx="1409701" cy="131763"/>
              </a:xfrm>
              <a:custGeom>
                <a:rect b="b" l="l" r="r" t="t"/>
                <a:pathLst>
                  <a:path extrusionOk="0" h="248" w="2666">
                    <a:moveTo>
                      <a:pt x="84" y="7"/>
                    </a:moveTo>
                    <a:lnTo>
                      <a:pt x="76" y="7"/>
                    </a:lnTo>
                    <a:lnTo>
                      <a:pt x="66" y="8"/>
                    </a:lnTo>
                    <a:lnTo>
                      <a:pt x="57" y="11"/>
                    </a:lnTo>
                    <a:lnTo>
                      <a:pt x="50" y="14"/>
                    </a:lnTo>
                    <a:lnTo>
                      <a:pt x="42" y="17"/>
                    </a:lnTo>
                    <a:lnTo>
                      <a:pt x="36" y="23"/>
                    </a:lnTo>
                    <a:lnTo>
                      <a:pt x="29" y="27"/>
                    </a:lnTo>
                    <a:lnTo>
                      <a:pt x="23" y="34"/>
                    </a:lnTo>
                    <a:lnTo>
                      <a:pt x="17" y="41"/>
                    </a:lnTo>
                    <a:lnTo>
                      <a:pt x="13" y="47"/>
                    </a:lnTo>
                    <a:lnTo>
                      <a:pt x="9" y="55"/>
                    </a:lnTo>
                    <a:lnTo>
                      <a:pt x="5" y="64"/>
                    </a:lnTo>
                    <a:lnTo>
                      <a:pt x="3" y="73"/>
                    </a:lnTo>
                    <a:lnTo>
                      <a:pt x="1" y="82"/>
                    </a:lnTo>
                    <a:lnTo>
                      <a:pt x="0" y="91"/>
                    </a:lnTo>
                    <a:lnTo>
                      <a:pt x="0" y="101"/>
                    </a:lnTo>
                    <a:lnTo>
                      <a:pt x="0" y="111"/>
                    </a:lnTo>
                    <a:lnTo>
                      <a:pt x="1" y="120"/>
                    </a:lnTo>
                    <a:lnTo>
                      <a:pt x="3" y="129"/>
                    </a:lnTo>
                    <a:lnTo>
                      <a:pt x="5" y="138"/>
                    </a:lnTo>
                    <a:lnTo>
                      <a:pt x="9" y="145"/>
                    </a:lnTo>
                    <a:lnTo>
                      <a:pt x="12" y="153"/>
                    </a:lnTo>
                    <a:lnTo>
                      <a:pt x="16" y="160"/>
                    </a:lnTo>
                    <a:lnTo>
                      <a:pt x="22" y="166"/>
                    </a:lnTo>
                    <a:lnTo>
                      <a:pt x="27" y="172"/>
                    </a:lnTo>
                    <a:lnTo>
                      <a:pt x="33" y="178"/>
                    </a:lnTo>
                    <a:lnTo>
                      <a:pt x="40" y="182"/>
                    </a:lnTo>
                    <a:lnTo>
                      <a:pt x="47" y="185"/>
                    </a:lnTo>
                    <a:lnTo>
                      <a:pt x="55" y="189"/>
                    </a:lnTo>
                    <a:lnTo>
                      <a:pt x="64" y="191"/>
                    </a:lnTo>
                    <a:lnTo>
                      <a:pt x="72" y="192"/>
                    </a:lnTo>
                    <a:lnTo>
                      <a:pt x="82" y="193"/>
                    </a:lnTo>
                    <a:lnTo>
                      <a:pt x="91" y="192"/>
                    </a:lnTo>
                    <a:lnTo>
                      <a:pt x="100" y="191"/>
                    </a:lnTo>
                    <a:lnTo>
                      <a:pt x="109" y="189"/>
                    </a:lnTo>
                    <a:lnTo>
                      <a:pt x="117" y="187"/>
                    </a:lnTo>
                    <a:lnTo>
                      <a:pt x="124" y="183"/>
                    </a:lnTo>
                    <a:lnTo>
                      <a:pt x="132" y="179"/>
                    </a:lnTo>
                    <a:lnTo>
                      <a:pt x="138" y="173"/>
                    </a:lnTo>
                    <a:lnTo>
                      <a:pt x="144" y="168"/>
                    </a:lnTo>
                    <a:lnTo>
                      <a:pt x="149" y="161"/>
                    </a:lnTo>
                    <a:lnTo>
                      <a:pt x="154" y="154"/>
                    </a:lnTo>
                    <a:lnTo>
                      <a:pt x="158" y="146"/>
                    </a:lnTo>
                    <a:lnTo>
                      <a:pt x="162" y="138"/>
                    </a:lnTo>
                    <a:lnTo>
                      <a:pt x="164" y="129"/>
                    </a:lnTo>
                    <a:lnTo>
                      <a:pt x="166" y="119"/>
                    </a:lnTo>
                    <a:lnTo>
                      <a:pt x="167" y="109"/>
                    </a:lnTo>
                    <a:lnTo>
                      <a:pt x="167" y="97"/>
                    </a:lnTo>
                    <a:lnTo>
                      <a:pt x="167" y="88"/>
                    </a:lnTo>
                    <a:lnTo>
                      <a:pt x="166" y="80"/>
                    </a:lnTo>
                    <a:lnTo>
                      <a:pt x="164" y="71"/>
                    </a:lnTo>
                    <a:lnTo>
                      <a:pt x="162" y="63"/>
                    </a:lnTo>
                    <a:lnTo>
                      <a:pt x="159" y="55"/>
                    </a:lnTo>
                    <a:lnTo>
                      <a:pt x="155" y="47"/>
                    </a:lnTo>
                    <a:lnTo>
                      <a:pt x="151" y="41"/>
                    </a:lnTo>
                    <a:lnTo>
                      <a:pt x="146" y="34"/>
                    </a:lnTo>
                    <a:lnTo>
                      <a:pt x="140" y="27"/>
                    </a:lnTo>
                    <a:lnTo>
                      <a:pt x="135" y="23"/>
                    </a:lnTo>
                    <a:lnTo>
                      <a:pt x="127" y="18"/>
                    </a:lnTo>
                    <a:lnTo>
                      <a:pt x="120" y="14"/>
                    </a:lnTo>
                    <a:lnTo>
                      <a:pt x="112" y="11"/>
                    </a:lnTo>
                    <a:lnTo>
                      <a:pt x="104" y="8"/>
                    </a:lnTo>
                    <a:lnTo>
                      <a:pt x="94" y="7"/>
                    </a:lnTo>
                    <a:lnTo>
                      <a:pt x="84" y="7"/>
                    </a:lnTo>
                    <a:close/>
                    <a:moveTo>
                      <a:pt x="83" y="39"/>
                    </a:moveTo>
                    <a:lnTo>
                      <a:pt x="88" y="39"/>
                    </a:lnTo>
                    <a:lnTo>
                      <a:pt x="93" y="41"/>
                    </a:lnTo>
                    <a:lnTo>
                      <a:pt x="97" y="42"/>
                    </a:lnTo>
                    <a:lnTo>
                      <a:pt x="101" y="44"/>
                    </a:lnTo>
                    <a:lnTo>
                      <a:pt x="109" y="50"/>
                    </a:lnTo>
                    <a:lnTo>
                      <a:pt x="114" y="57"/>
                    </a:lnTo>
                    <a:lnTo>
                      <a:pt x="120" y="66"/>
                    </a:lnTo>
                    <a:lnTo>
                      <a:pt x="123" y="76"/>
                    </a:lnTo>
                    <a:lnTo>
                      <a:pt x="125" y="87"/>
                    </a:lnTo>
                    <a:lnTo>
                      <a:pt x="126" y="100"/>
                    </a:lnTo>
                    <a:lnTo>
                      <a:pt x="125" y="112"/>
                    </a:lnTo>
                    <a:lnTo>
                      <a:pt x="123" y="124"/>
                    </a:lnTo>
                    <a:lnTo>
                      <a:pt x="120" y="134"/>
                    </a:lnTo>
                    <a:lnTo>
                      <a:pt x="114" y="143"/>
                    </a:lnTo>
                    <a:lnTo>
                      <a:pt x="109" y="151"/>
                    </a:lnTo>
                    <a:lnTo>
                      <a:pt x="101" y="155"/>
                    </a:lnTo>
                    <a:lnTo>
                      <a:pt x="97" y="158"/>
                    </a:lnTo>
                    <a:lnTo>
                      <a:pt x="93" y="160"/>
                    </a:lnTo>
                    <a:lnTo>
                      <a:pt x="88" y="160"/>
                    </a:lnTo>
                    <a:lnTo>
                      <a:pt x="84" y="161"/>
                    </a:lnTo>
                    <a:lnTo>
                      <a:pt x="79" y="160"/>
                    </a:lnTo>
                    <a:lnTo>
                      <a:pt x="74" y="160"/>
                    </a:lnTo>
                    <a:lnTo>
                      <a:pt x="70" y="158"/>
                    </a:lnTo>
                    <a:lnTo>
                      <a:pt x="66" y="156"/>
                    </a:lnTo>
                    <a:lnTo>
                      <a:pt x="58" y="151"/>
                    </a:lnTo>
                    <a:lnTo>
                      <a:pt x="53" y="144"/>
                    </a:lnTo>
                    <a:lnTo>
                      <a:pt x="47" y="135"/>
                    </a:lnTo>
                    <a:lnTo>
                      <a:pt x="44" y="124"/>
                    </a:lnTo>
                    <a:lnTo>
                      <a:pt x="42" y="113"/>
                    </a:lnTo>
                    <a:lnTo>
                      <a:pt x="41" y="101"/>
                    </a:lnTo>
                    <a:lnTo>
                      <a:pt x="42" y="87"/>
                    </a:lnTo>
                    <a:lnTo>
                      <a:pt x="44" y="76"/>
                    </a:lnTo>
                    <a:lnTo>
                      <a:pt x="47" y="65"/>
                    </a:lnTo>
                    <a:lnTo>
                      <a:pt x="53" y="56"/>
                    </a:lnTo>
                    <a:lnTo>
                      <a:pt x="58" y="50"/>
                    </a:lnTo>
                    <a:lnTo>
                      <a:pt x="66" y="44"/>
                    </a:lnTo>
                    <a:lnTo>
                      <a:pt x="70" y="42"/>
                    </a:lnTo>
                    <a:lnTo>
                      <a:pt x="74" y="41"/>
                    </a:lnTo>
                    <a:lnTo>
                      <a:pt x="79" y="39"/>
                    </a:lnTo>
                    <a:lnTo>
                      <a:pt x="83" y="39"/>
                    </a:lnTo>
                    <a:close/>
                    <a:moveTo>
                      <a:pt x="193" y="190"/>
                    </a:moveTo>
                    <a:lnTo>
                      <a:pt x="233" y="190"/>
                    </a:lnTo>
                    <a:lnTo>
                      <a:pt x="233" y="124"/>
                    </a:lnTo>
                    <a:lnTo>
                      <a:pt x="233" y="119"/>
                    </a:lnTo>
                    <a:lnTo>
                      <a:pt x="233" y="114"/>
                    </a:lnTo>
                    <a:lnTo>
                      <a:pt x="234" y="110"/>
                    </a:lnTo>
                    <a:lnTo>
                      <a:pt x="236" y="106"/>
                    </a:lnTo>
                    <a:lnTo>
                      <a:pt x="240" y="103"/>
                    </a:lnTo>
                    <a:lnTo>
                      <a:pt x="243" y="100"/>
                    </a:lnTo>
                    <a:lnTo>
                      <a:pt x="246" y="97"/>
                    </a:lnTo>
                    <a:lnTo>
                      <a:pt x="250" y="95"/>
                    </a:lnTo>
                    <a:lnTo>
                      <a:pt x="255" y="94"/>
                    </a:lnTo>
                    <a:lnTo>
                      <a:pt x="260" y="94"/>
                    </a:lnTo>
                    <a:lnTo>
                      <a:pt x="267" y="94"/>
                    </a:lnTo>
                    <a:lnTo>
                      <a:pt x="271" y="95"/>
                    </a:lnTo>
                    <a:lnTo>
                      <a:pt x="271" y="56"/>
                    </a:lnTo>
                    <a:lnTo>
                      <a:pt x="268" y="56"/>
                    </a:lnTo>
                    <a:lnTo>
                      <a:pt x="262" y="56"/>
                    </a:lnTo>
                    <a:lnTo>
                      <a:pt x="258" y="56"/>
                    </a:lnTo>
                    <a:lnTo>
                      <a:pt x="254" y="57"/>
                    </a:lnTo>
                    <a:lnTo>
                      <a:pt x="248" y="60"/>
                    </a:lnTo>
                    <a:lnTo>
                      <a:pt x="244" y="63"/>
                    </a:lnTo>
                    <a:lnTo>
                      <a:pt x="239" y="66"/>
                    </a:lnTo>
                    <a:lnTo>
                      <a:pt x="235" y="71"/>
                    </a:lnTo>
                    <a:lnTo>
                      <a:pt x="231" y="76"/>
                    </a:lnTo>
                    <a:lnTo>
                      <a:pt x="229" y="83"/>
                    </a:lnTo>
                    <a:lnTo>
                      <a:pt x="228" y="83"/>
                    </a:lnTo>
                    <a:lnTo>
                      <a:pt x="227" y="60"/>
                    </a:lnTo>
                    <a:lnTo>
                      <a:pt x="192" y="60"/>
                    </a:lnTo>
                    <a:lnTo>
                      <a:pt x="192" y="68"/>
                    </a:lnTo>
                    <a:lnTo>
                      <a:pt x="193" y="77"/>
                    </a:lnTo>
                    <a:lnTo>
                      <a:pt x="193" y="88"/>
                    </a:lnTo>
                    <a:lnTo>
                      <a:pt x="193" y="102"/>
                    </a:lnTo>
                    <a:lnTo>
                      <a:pt x="193" y="190"/>
                    </a:lnTo>
                    <a:close/>
                    <a:moveTo>
                      <a:pt x="331" y="190"/>
                    </a:moveTo>
                    <a:lnTo>
                      <a:pt x="331" y="60"/>
                    </a:lnTo>
                    <a:lnTo>
                      <a:pt x="292" y="60"/>
                    </a:lnTo>
                    <a:lnTo>
                      <a:pt x="292" y="190"/>
                    </a:lnTo>
                    <a:lnTo>
                      <a:pt x="331" y="190"/>
                    </a:lnTo>
                    <a:close/>
                    <a:moveTo>
                      <a:pt x="312" y="2"/>
                    </a:moveTo>
                    <a:lnTo>
                      <a:pt x="307" y="3"/>
                    </a:lnTo>
                    <a:lnTo>
                      <a:pt x="303" y="4"/>
                    </a:lnTo>
                    <a:lnTo>
                      <a:pt x="299" y="6"/>
                    </a:lnTo>
                    <a:lnTo>
                      <a:pt x="296" y="8"/>
                    </a:lnTo>
                    <a:lnTo>
                      <a:pt x="294" y="11"/>
                    </a:lnTo>
                    <a:lnTo>
                      <a:pt x="293" y="15"/>
                    </a:lnTo>
                    <a:lnTo>
                      <a:pt x="292" y="18"/>
                    </a:lnTo>
                    <a:lnTo>
                      <a:pt x="290" y="23"/>
                    </a:lnTo>
                    <a:lnTo>
                      <a:pt x="292" y="27"/>
                    </a:lnTo>
                    <a:lnTo>
                      <a:pt x="293" y="31"/>
                    </a:lnTo>
                    <a:lnTo>
                      <a:pt x="294" y="34"/>
                    </a:lnTo>
                    <a:lnTo>
                      <a:pt x="296" y="37"/>
                    </a:lnTo>
                    <a:lnTo>
                      <a:pt x="299" y="39"/>
                    </a:lnTo>
                    <a:lnTo>
                      <a:pt x="302" y="42"/>
                    </a:lnTo>
                    <a:lnTo>
                      <a:pt x="307" y="43"/>
                    </a:lnTo>
                    <a:lnTo>
                      <a:pt x="311" y="43"/>
                    </a:lnTo>
                    <a:lnTo>
                      <a:pt x="316" y="43"/>
                    </a:lnTo>
                    <a:lnTo>
                      <a:pt x="320" y="42"/>
                    </a:lnTo>
                    <a:lnTo>
                      <a:pt x="324" y="39"/>
                    </a:lnTo>
                    <a:lnTo>
                      <a:pt x="327" y="37"/>
                    </a:lnTo>
                    <a:lnTo>
                      <a:pt x="329" y="34"/>
                    </a:lnTo>
                    <a:lnTo>
                      <a:pt x="331" y="31"/>
                    </a:lnTo>
                    <a:lnTo>
                      <a:pt x="333" y="27"/>
                    </a:lnTo>
                    <a:lnTo>
                      <a:pt x="333" y="23"/>
                    </a:lnTo>
                    <a:lnTo>
                      <a:pt x="333" y="18"/>
                    </a:lnTo>
                    <a:lnTo>
                      <a:pt x="331" y="15"/>
                    </a:lnTo>
                    <a:lnTo>
                      <a:pt x="329" y="11"/>
                    </a:lnTo>
                    <a:lnTo>
                      <a:pt x="327" y="8"/>
                    </a:lnTo>
                    <a:lnTo>
                      <a:pt x="324" y="6"/>
                    </a:lnTo>
                    <a:lnTo>
                      <a:pt x="321" y="4"/>
                    </a:lnTo>
                    <a:lnTo>
                      <a:pt x="316" y="3"/>
                    </a:lnTo>
                    <a:lnTo>
                      <a:pt x="312" y="2"/>
                    </a:lnTo>
                    <a:close/>
                    <a:moveTo>
                      <a:pt x="475" y="138"/>
                    </a:moveTo>
                    <a:lnTo>
                      <a:pt x="476" y="131"/>
                    </a:lnTo>
                    <a:lnTo>
                      <a:pt x="476" y="122"/>
                    </a:lnTo>
                    <a:lnTo>
                      <a:pt x="475" y="110"/>
                    </a:lnTo>
                    <a:lnTo>
                      <a:pt x="473" y="97"/>
                    </a:lnTo>
                    <a:lnTo>
                      <a:pt x="469" y="86"/>
                    </a:lnTo>
                    <a:lnTo>
                      <a:pt x="463" y="76"/>
                    </a:lnTo>
                    <a:lnTo>
                      <a:pt x="460" y="72"/>
                    </a:lnTo>
                    <a:lnTo>
                      <a:pt x="456" y="68"/>
                    </a:lnTo>
                    <a:lnTo>
                      <a:pt x="451" y="65"/>
                    </a:lnTo>
                    <a:lnTo>
                      <a:pt x="446" y="62"/>
                    </a:lnTo>
                    <a:lnTo>
                      <a:pt x="441" y="60"/>
                    </a:lnTo>
                    <a:lnTo>
                      <a:pt x="434" y="57"/>
                    </a:lnTo>
                    <a:lnTo>
                      <a:pt x="428" y="56"/>
                    </a:lnTo>
                    <a:lnTo>
                      <a:pt x="420" y="56"/>
                    </a:lnTo>
                    <a:lnTo>
                      <a:pt x="411" y="56"/>
                    </a:lnTo>
                    <a:lnTo>
                      <a:pt x="404" y="57"/>
                    </a:lnTo>
                    <a:lnTo>
                      <a:pt x="397" y="60"/>
                    </a:lnTo>
                    <a:lnTo>
                      <a:pt x="391" y="63"/>
                    </a:lnTo>
                    <a:lnTo>
                      <a:pt x="385" y="66"/>
                    </a:lnTo>
                    <a:lnTo>
                      <a:pt x="380" y="70"/>
                    </a:lnTo>
                    <a:lnTo>
                      <a:pt x="376" y="74"/>
                    </a:lnTo>
                    <a:lnTo>
                      <a:pt x="371" y="78"/>
                    </a:lnTo>
                    <a:lnTo>
                      <a:pt x="367" y="84"/>
                    </a:lnTo>
                    <a:lnTo>
                      <a:pt x="364" y="90"/>
                    </a:lnTo>
                    <a:lnTo>
                      <a:pt x="362" y="95"/>
                    </a:lnTo>
                    <a:lnTo>
                      <a:pt x="360" y="101"/>
                    </a:lnTo>
                    <a:lnTo>
                      <a:pt x="356" y="113"/>
                    </a:lnTo>
                    <a:lnTo>
                      <a:pt x="355" y="126"/>
                    </a:lnTo>
                    <a:lnTo>
                      <a:pt x="356" y="133"/>
                    </a:lnTo>
                    <a:lnTo>
                      <a:pt x="356" y="141"/>
                    </a:lnTo>
                    <a:lnTo>
                      <a:pt x="358" y="148"/>
                    </a:lnTo>
                    <a:lnTo>
                      <a:pt x="361" y="154"/>
                    </a:lnTo>
                    <a:lnTo>
                      <a:pt x="363" y="160"/>
                    </a:lnTo>
                    <a:lnTo>
                      <a:pt x="366" y="165"/>
                    </a:lnTo>
                    <a:lnTo>
                      <a:pt x="369" y="170"/>
                    </a:lnTo>
                    <a:lnTo>
                      <a:pt x="374" y="174"/>
                    </a:lnTo>
                    <a:lnTo>
                      <a:pt x="378" y="179"/>
                    </a:lnTo>
                    <a:lnTo>
                      <a:pt x="383" y="182"/>
                    </a:lnTo>
                    <a:lnTo>
                      <a:pt x="389" y="185"/>
                    </a:lnTo>
                    <a:lnTo>
                      <a:pt x="394" y="188"/>
                    </a:lnTo>
                    <a:lnTo>
                      <a:pt x="401" y="190"/>
                    </a:lnTo>
                    <a:lnTo>
                      <a:pt x="408" y="191"/>
                    </a:lnTo>
                    <a:lnTo>
                      <a:pt x="416" y="192"/>
                    </a:lnTo>
                    <a:lnTo>
                      <a:pt x="423" y="192"/>
                    </a:lnTo>
                    <a:lnTo>
                      <a:pt x="436" y="192"/>
                    </a:lnTo>
                    <a:lnTo>
                      <a:pt x="448" y="191"/>
                    </a:lnTo>
                    <a:lnTo>
                      <a:pt x="459" y="188"/>
                    </a:lnTo>
                    <a:lnTo>
                      <a:pt x="470" y="184"/>
                    </a:lnTo>
                    <a:lnTo>
                      <a:pt x="464" y="158"/>
                    </a:lnTo>
                    <a:lnTo>
                      <a:pt x="456" y="160"/>
                    </a:lnTo>
                    <a:lnTo>
                      <a:pt x="448" y="161"/>
                    </a:lnTo>
                    <a:lnTo>
                      <a:pt x="438" y="162"/>
                    </a:lnTo>
                    <a:lnTo>
                      <a:pt x="429" y="162"/>
                    </a:lnTo>
                    <a:lnTo>
                      <a:pt x="422" y="162"/>
                    </a:lnTo>
                    <a:lnTo>
                      <a:pt x="416" y="161"/>
                    </a:lnTo>
                    <a:lnTo>
                      <a:pt x="410" y="159"/>
                    </a:lnTo>
                    <a:lnTo>
                      <a:pt x="405" y="156"/>
                    </a:lnTo>
                    <a:lnTo>
                      <a:pt x="401" y="153"/>
                    </a:lnTo>
                    <a:lnTo>
                      <a:pt x="396" y="149"/>
                    </a:lnTo>
                    <a:lnTo>
                      <a:pt x="394" y="143"/>
                    </a:lnTo>
                    <a:lnTo>
                      <a:pt x="393" y="138"/>
                    </a:lnTo>
                    <a:lnTo>
                      <a:pt x="475" y="138"/>
                    </a:lnTo>
                    <a:close/>
                    <a:moveTo>
                      <a:pt x="393" y="110"/>
                    </a:moveTo>
                    <a:lnTo>
                      <a:pt x="394" y="105"/>
                    </a:lnTo>
                    <a:lnTo>
                      <a:pt x="395" y="101"/>
                    </a:lnTo>
                    <a:lnTo>
                      <a:pt x="396" y="96"/>
                    </a:lnTo>
                    <a:lnTo>
                      <a:pt x="400" y="92"/>
                    </a:lnTo>
                    <a:lnTo>
                      <a:pt x="403" y="88"/>
                    </a:lnTo>
                    <a:lnTo>
                      <a:pt x="407" y="86"/>
                    </a:lnTo>
                    <a:lnTo>
                      <a:pt x="411" y="84"/>
                    </a:lnTo>
                    <a:lnTo>
                      <a:pt x="418" y="83"/>
                    </a:lnTo>
                    <a:lnTo>
                      <a:pt x="423" y="84"/>
                    </a:lnTo>
                    <a:lnTo>
                      <a:pt x="429" y="86"/>
                    </a:lnTo>
                    <a:lnTo>
                      <a:pt x="432" y="88"/>
                    </a:lnTo>
                    <a:lnTo>
                      <a:pt x="435" y="93"/>
                    </a:lnTo>
                    <a:lnTo>
                      <a:pt x="437" y="97"/>
                    </a:lnTo>
                    <a:lnTo>
                      <a:pt x="438" y="102"/>
                    </a:lnTo>
                    <a:lnTo>
                      <a:pt x="439" y="105"/>
                    </a:lnTo>
                    <a:lnTo>
                      <a:pt x="439" y="110"/>
                    </a:lnTo>
                    <a:lnTo>
                      <a:pt x="393" y="110"/>
                    </a:lnTo>
                    <a:close/>
                    <a:moveTo>
                      <a:pt x="500" y="190"/>
                    </a:moveTo>
                    <a:lnTo>
                      <a:pt x="539" y="190"/>
                    </a:lnTo>
                    <a:lnTo>
                      <a:pt x="539" y="114"/>
                    </a:lnTo>
                    <a:lnTo>
                      <a:pt x="540" y="109"/>
                    </a:lnTo>
                    <a:lnTo>
                      <a:pt x="541" y="104"/>
                    </a:lnTo>
                    <a:lnTo>
                      <a:pt x="543" y="99"/>
                    </a:lnTo>
                    <a:lnTo>
                      <a:pt x="547" y="94"/>
                    </a:lnTo>
                    <a:lnTo>
                      <a:pt x="551" y="92"/>
                    </a:lnTo>
                    <a:lnTo>
                      <a:pt x="554" y="91"/>
                    </a:lnTo>
                    <a:lnTo>
                      <a:pt x="557" y="90"/>
                    </a:lnTo>
                    <a:lnTo>
                      <a:pt x="560" y="90"/>
                    </a:lnTo>
                    <a:lnTo>
                      <a:pt x="566" y="90"/>
                    </a:lnTo>
                    <a:lnTo>
                      <a:pt x="570" y="91"/>
                    </a:lnTo>
                    <a:lnTo>
                      <a:pt x="573" y="94"/>
                    </a:lnTo>
                    <a:lnTo>
                      <a:pt x="577" y="97"/>
                    </a:lnTo>
                    <a:lnTo>
                      <a:pt x="578" y="101"/>
                    </a:lnTo>
                    <a:lnTo>
                      <a:pt x="580" y="106"/>
                    </a:lnTo>
                    <a:lnTo>
                      <a:pt x="581" y="112"/>
                    </a:lnTo>
                    <a:lnTo>
                      <a:pt x="581" y="117"/>
                    </a:lnTo>
                    <a:lnTo>
                      <a:pt x="581" y="190"/>
                    </a:lnTo>
                    <a:lnTo>
                      <a:pt x="620" y="190"/>
                    </a:lnTo>
                    <a:lnTo>
                      <a:pt x="620" y="112"/>
                    </a:lnTo>
                    <a:lnTo>
                      <a:pt x="619" y="99"/>
                    </a:lnTo>
                    <a:lnTo>
                      <a:pt x="617" y="87"/>
                    </a:lnTo>
                    <a:lnTo>
                      <a:pt x="612" y="77"/>
                    </a:lnTo>
                    <a:lnTo>
                      <a:pt x="607" y="70"/>
                    </a:lnTo>
                    <a:lnTo>
                      <a:pt x="600" y="64"/>
                    </a:lnTo>
                    <a:lnTo>
                      <a:pt x="593" y="60"/>
                    </a:lnTo>
                    <a:lnTo>
                      <a:pt x="584" y="57"/>
                    </a:lnTo>
                    <a:lnTo>
                      <a:pt x="574" y="56"/>
                    </a:lnTo>
                    <a:lnTo>
                      <a:pt x="567" y="57"/>
                    </a:lnTo>
                    <a:lnTo>
                      <a:pt x="560" y="58"/>
                    </a:lnTo>
                    <a:lnTo>
                      <a:pt x="555" y="61"/>
                    </a:lnTo>
                    <a:lnTo>
                      <a:pt x="550" y="64"/>
                    </a:lnTo>
                    <a:lnTo>
                      <a:pt x="541" y="71"/>
                    </a:lnTo>
                    <a:lnTo>
                      <a:pt x="536" y="77"/>
                    </a:lnTo>
                    <a:lnTo>
                      <a:pt x="535" y="77"/>
                    </a:lnTo>
                    <a:lnTo>
                      <a:pt x="533" y="60"/>
                    </a:lnTo>
                    <a:lnTo>
                      <a:pt x="499" y="60"/>
                    </a:lnTo>
                    <a:lnTo>
                      <a:pt x="499" y="68"/>
                    </a:lnTo>
                    <a:lnTo>
                      <a:pt x="500" y="78"/>
                    </a:lnTo>
                    <a:lnTo>
                      <a:pt x="500" y="90"/>
                    </a:lnTo>
                    <a:lnTo>
                      <a:pt x="500" y="101"/>
                    </a:lnTo>
                    <a:lnTo>
                      <a:pt x="500" y="190"/>
                    </a:lnTo>
                    <a:close/>
                    <a:moveTo>
                      <a:pt x="655" y="31"/>
                    </a:moveTo>
                    <a:lnTo>
                      <a:pt x="655" y="60"/>
                    </a:lnTo>
                    <a:lnTo>
                      <a:pt x="639" y="60"/>
                    </a:lnTo>
                    <a:lnTo>
                      <a:pt x="639" y="90"/>
                    </a:lnTo>
                    <a:lnTo>
                      <a:pt x="655" y="90"/>
                    </a:lnTo>
                    <a:lnTo>
                      <a:pt x="655" y="143"/>
                    </a:lnTo>
                    <a:lnTo>
                      <a:pt x="657" y="155"/>
                    </a:lnTo>
                    <a:lnTo>
                      <a:pt x="659" y="166"/>
                    </a:lnTo>
                    <a:lnTo>
                      <a:pt x="662" y="174"/>
                    </a:lnTo>
                    <a:lnTo>
                      <a:pt x="666" y="181"/>
                    </a:lnTo>
                    <a:lnTo>
                      <a:pt x="672" y="185"/>
                    </a:lnTo>
                    <a:lnTo>
                      <a:pt x="679" y="190"/>
                    </a:lnTo>
                    <a:lnTo>
                      <a:pt x="687" y="192"/>
                    </a:lnTo>
                    <a:lnTo>
                      <a:pt x="697" y="192"/>
                    </a:lnTo>
                    <a:lnTo>
                      <a:pt x="712" y="192"/>
                    </a:lnTo>
                    <a:lnTo>
                      <a:pt x="721" y="189"/>
                    </a:lnTo>
                    <a:lnTo>
                      <a:pt x="721" y="159"/>
                    </a:lnTo>
                    <a:lnTo>
                      <a:pt x="717" y="159"/>
                    </a:lnTo>
                    <a:lnTo>
                      <a:pt x="709" y="160"/>
                    </a:lnTo>
                    <a:lnTo>
                      <a:pt x="706" y="159"/>
                    </a:lnTo>
                    <a:lnTo>
                      <a:pt x="702" y="158"/>
                    </a:lnTo>
                    <a:lnTo>
                      <a:pt x="700" y="156"/>
                    </a:lnTo>
                    <a:lnTo>
                      <a:pt x="698" y="154"/>
                    </a:lnTo>
                    <a:lnTo>
                      <a:pt x="697" y="151"/>
                    </a:lnTo>
                    <a:lnTo>
                      <a:pt x="695" y="146"/>
                    </a:lnTo>
                    <a:lnTo>
                      <a:pt x="694" y="142"/>
                    </a:lnTo>
                    <a:lnTo>
                      <a:pt x="694" y="136"/>
                    </a:lnTo>
                    <a:lnTo>
                      <a:pt x="694" y="90"/>
                    </a:lnTo>
                    <a:lnTo>
                      <a:pt x="722" y="90"/>
                    </a:lnTo>
                    <a:lnTo>
                      <a:pt x="722" y="60"/>
                    </a:lnTo>
                    <a:lnTo>
                      <a:pt x="694" y="60"/>
                    </a:lnTo>
                    <a:lnTo>
                      <a:pt x="694" y="22"/>
                    </a:lnTo>
                    <a:lnTo>
                      <a:pt x="655" y="31"/>
                    </a:lnTo>
                    <a:close/>
                    <a:moveTo>
                      <a:pt x="853" y="190"/>
                    </a:moveTo>
                    <a:lnTo>
                      <a:pt x="852" y="177"/>
                    </a:lnTo>
                    <a:lnTo>
                      <a:pt x="851" y="158"/>
                    </a:lnTo>
                    <a:lnTo>
                      <a:pt x="851" y="113"/>
                    </a:lnTo>
                    <a:lnTo>
                      <a:pt x="851" y="102"/>
                    </a:lnTo>
                    <a:lnTo>
                      <a:pt x="849" y="91"/>
                    </a:lnTo>
                    <a:lnTo>
                      <a:pt x="844" y="82"/>
                    </a:lnTo>
                    <a:lnTo>
                      <a:pt x="839" y="73"/>
                    </a:lnTo>
                    <a:lnTo>
                      <a:pt x="836" y="70"/>
                    </a:lnTo>
                    <a:lnTo>
                      <a:pt x="832" y="66"/>
                    </a:lnTo>
                    <a:lnTo>
                      <a:pt x="827" y="63"/>
                    </a:lnTo>
                    <a:lnTo>
                      <a:pt x="822" y="61"/>
                    </a:lnTo>
                    <a:lnTo>
                      <a:pt x="816" y="58"/>
                    </a:lnTo>
                    <a:lnTo>
                      <a:pt x="810" y="57"/>
                    </a:lnTo>
                    <a:lnTo>
                      <a:pt x="803" y="56"/>
                    </a:lnTo>
                    <a:lnTo>
                      <a:pt x="796" y="56"/>
                    </a:lnTo>
                    <a:lnTo>
                      <a:pt x="780" y="57"/>
                    </a:lnTo>
                    <a:lnTo>
                      <a:pt x="766" y="60"/>
                    </a:lnTo>
                    <a:lnTo>
                      <a:pt x="755" y="64"/>
                    </a:lnTo>
                    <a:lnTo>
                      <a:pt x="746" y="67"/>
                    </a:lnTo>
                    <a:lnTo>
                      <a:pt x="754" y="94"/>
                    </a:lnTo>
                    <a:lnTo>
                      <a:pt x="760" y="90"/>
                    </a:lnTo>
                    <a:lnTo>
                      <a:pt x="769" y="87"/>
                    </a:lnTo>
                    <a:lnTo>
                      <a:pt x="779" y="85"/>
                    </a:lnTo>
                    <a:lnTo>
                      <a:pt x="788" y="84"/>
                    </a:lnTo>
                    <a:lnTo>
                      <a:pt x="795" y="84"/>
                    </a:lnTo>
                    <a:lnTo>
                      <a:pt x="800" y="85"/>
                    </a:lnTo>
                    <a:lnTo>
                      <a:pt x="805" y="87"/>
                    </a:lnTo>
                    <a:lnTo>
                      <a:pt x="808" y="90"/>
                    </a:lnTo>
                    <a:lnTo>
                      <a:pt x="810" y="93"/>
                    </a:lnTo>
                    <a:lnTo>
                      <a:pt x="811" y="95"/>
                    </a:lnTo>
                    <a:lnTo>
                      <a:pt x="811" y="99"/>
                    </a:lnTo>
                    <a:lnTo>
                      <a:pt x="812" y="101"/>
                    </a:lnTo>
                    <a:lnTo>
                      <a:pt x="812" y="103"/>
                    </a:lnTo>
                    <a:lnTo>
                      <a:pt x="796" y="103"/>
                    </a:lnTo>
                    <a:lnTo>
                      <a:pt x="781" y="105"/>
                    </a:lnTo>
                    <a:lnTo>
                      <a:pt x="768" y="110"/>
                    </a:lnTo>
                    <a:lnTo>
                      <a:pt x="757" y="115"/>
                    </a:lnTo>
                    <a:lnTo>
                      <a:pt x="753" y="119"/>
                    </a:lnTo>
                    <a:lnTo>
                      <a:pt x="748" y="122"/>
                    </a:lnTo>
                    <a:lnTo>
                      <a:pt x="745" y="126"/>
                    </a:lnTo>
                    <a:lnTo>
                      <a:pt x="743" y="131"/>
                    </a:lnTo>
                    <a:lnTo>
                      <a:pt x="740" y="135"/>
                    </a:lnTo>
                    <a:lnTo>
                      <a:pt x="739" y="141"/>
                    </a:lnTo>
                    <a:lnTo>
                      <a:pt x="738" y="146"/>
                    </a:lnTo>
                    <a:lnTo>
                      <a:pt x="738" y="153"/>
                    </a:lnTo>
                    <a:lnTo>
                      <a:pt x="738" y="161"/>
                    </a:lnTo>
                    <a:lnTo>
                      <a:pt x="740" y="168"/>
                    </a:lnTo>
                    <a:lnTo>
                      <a:pt x="743" y="174"/>
                    </a:lnTo>
                    <a:lnTo>
                      <a:pt x="748" y="181"/>
                    </a:lnTo>
                    <a:lnTo>
                      <a:pt x="754" y="185"/>
                    </a:lnTo>
                    <a:lnTo>
                      <a:pt x="761" y="190"/>
                    </a:lnTo>
                    <a:lnTo>
                      <a:pt x="769" y="192"/>
                    </a:lnTo>
                    <a:lnTo>
                      <a:pt x="779" y="193"/>
                    </a:lnTo>
                    <a:lnTo>
                      <a:pt x="789" y="192"/>
                    </a:lnTo>
                    <a:lnTo>
                      <a:pt x="799" y="189"/>
                    </a:lnTo>
                    <a:lnTo>
                      <a:pt x="803" y="187"/>
                    </a:lnTo>
                    <a:lnTo>
                      <a:pt x="808" y="184"/>
                    </a:lnTo>
                    <a:lnTo>
                      <a:pt x="811" y="181"/>
                    </a:lnTo>
                    <a:lnTo>
                      <a:pt x="814" y="177"/>
                    </a:lnTo>
                    <a:lnTo>
                      <a:pt x="815" y="177"/>
                    </a:lnTo>
                    <a:lnTo>
                      <a:pt x="817" y="190"/>
                    </a:lnTo>
                    <a:lnTo>
                      <a:pt x="853" y="190"/>
                    </a:lnTo>
                    <a:close/>
                    <a:moveTo>
                      <a:pt x="813" y="142"/>
                    </a:moveTo>
                    <a:lnTo>
                      <a:pt x="813" y="146"/>
                    </a:lnTo>
                    <a:lnTo>
                      <a:pt x="812" y="150"/>
                    </a:lnTo>
                    <a:lnTo>
                      <a:pt x="809" y="155"/>
                    </a:lnTo>
                    <a:lnTo>
                      <a:pt x="805" y="160"/>
                    </a:lnTo>
                    <a:lnTo>
                      <a:pt x="801" y="162"/>
                    </a:lnTo>
                    <a:lnTo>
                      <a:pt x="799" y="163"/>
                    </a:lnTo>
                    <a:lnTo>
                      <a:pt x="795" y="164"/>
                    </a:lnTo>
                    <a:lnTo>
                      <a:pt x="792" y="164"/>
                    </a:lnTo>
                    <a:lnTo>
                      <a:pt x="788" y="164"/>
                    </a:lnTo>
                    <a:lnTo>
                      <a:pt x="785" y="163"/>
                    </a:lnTo>
                    <a:lnTo>
                      <a:pt x="783" y="162"/>
                    </a:lnTo>
                    <a:lnTo>
                      <a:pt x="781" y="161"/>
                    </a:lnTo>
                    <a:lnTo>
                      <a:pt x="779" y="159"/>
                    </a:lnTo>
                    <a:lnTo>
                      <a:pt x="778" y="155"/>
                    </a:lnTo>
                    <a:lnTo>
                      <a:pt x="776" y="152"/>
                    </a:lnTo>
                    <a:lnTo>
                      <a:pt x="776" y="149"/>
                    </a:lnTo>
                    <a:lnTo>
                      <a:pt x="776" y="143"/>
                    </a:lnTo>
                    <a:lnTo>
                      <a:pt x="779" y="139"/>
                    </a:lnTo>
                    <a:lnTo>
                      <a:pt x="782" y="135"/>
                    </a:lnTo>
                    <a:lnTo>
                      <a:pt x="786" y="132"/>
                    </a:lnTo>
                    <a:lnTo>
                      <a:pt x="792" y="131"/>
                    </a:lnTo>
                    <a:lnTo>
                      <a:pt x="798" y="129"/>
                    </a:lnTo>
                    <a:lnTo>
                      <a:pt x="806" y="129"/>
                    </a:lnTo>
                    <a:lnTo>
                      <a:pt x="813" y="129"/>
                    </a:lnTo>
                    <a:lnTo>
                      <a:pt x="813" y="142"/>
                    </a:lnTo>
                    <a:close/>
                    <a:moveTo>
                      <a:pt x="973" y="156"/>
                    </a:moveTo>
                    <a:lnTo>
                      <a:pt x="969" y="159"/>
                    </a:lnTo>
                    <a:lnTo>
                      <a:pt x="963" y="160"/>
                    </a:lnTo>
                    <a:lnTo>
                      <a:pt x="957" y="161"/>
                    </a:lnTo>
                    <a:lnTo>
                      <a:pt x="950" y="161"/>
                    </a:lnTo>
                    <a:lnTo>
                      <a:pt x="944" y="160"/>
                    </a:lnTo>
                    <a:lnTo>
                      <a:pt x="936" y="159"/>
                    </a:lnTo>
                    <a:lnTo>
                      <a:pt x="931" y="155"/>
                    </a:lnTo>
                    <a:lnTo>
                      <a:pt x="925" y="152"/>
                    </a:lnTo>
                    <a:lnTo>
                      <a:pt x="921" y="146"/>
                    </a:lnTo>
                    <a:lnTo>
                      <a:pt x="918" y="140"/>
                    </a:lnTo>
                    <a:lnTo>
                      <a:pt x="916" y="133"/>
                    </a:lnTo>
                    <a:lnTo>
                      <a:pt x="916" y="124"/>
                    </a:lnTo>
                    <a:lnTo>
                      <a:pt x="916" y="116"/>
                    </a:lnTo>
                    <a:lnTo>
                      <a:pt x="918" y="110"/>
                    </a:lnTo>
                    <a:lnTo>
                      <a:pt x="921" y="103"/>
                    </a:lnTo>
                    <a:lnTo>
                      <a:pt x="924" y="97"/>
                    </a:lnTo>
                    <a:lnTo>
                      <a:pt x="930" y="93"/>
                    </a:lnTo>
                    <a:lnTo>
                      <a:pt x="935" y="91"/>
                    </a:lnTo>
                    <a:lnTo>
                      <a:pt x="942" y="88"/>
                    </a:lnTo>
                    <a:lnTo>
                      <a:pt x="949" y="87"/>
                    </a:lnTo>
                    <a:lnTo>
                      <a:pt x="957" y="87"/>
                    </a:lnTo>
                    <a:lnTo>
                      <a:pt x="962" y="88"/>
                    </a:lnTo>
                    <a:lnTo>
                      <a:pt x="968" y="90"/>
                    </a:lnTo>
                    <a:lnTo>
                      <a:pt x="972" y="92"/>
                    </a:lnTo>
                    <a:lnTo>
                      <a:pt x="977" y="62"/>
                    </a:lnTo>
                    <a:lnTo>
                      <a:pt x="971" y="60"/>
                    </a:lnTo>
                    <a:lnTo>
                      <a:pt x="963" y="57"/>
                    </a:lnTo>
                    <a:lnTo>
                      <a:pt x="956" y="56"/>
                    </a:lnTo>
                    <a:lnTo>
                      <a:pt x="948" y="56"/>
                    </a:lnTo>
                    <a:lnTo>
                      <a:pt x="940" y="56"/>
                    </a:lnTo>
                    <a:lnTo>
                      <a:pt x="931" y="57"/>
                    </a:lnTo>
                    <a:lnTo>
                      <a:pt x="923" y="60"/>
                    </a:lnTo>
                    <a:lnTo>
                      <a:pt x="917" y="62"/>
                    </a:lnTo>
                    <a:lnTo>
                      <a:pt x="910" y="65"/>
                    </a:lnTo>
                    <a:lnTo>
                      <a:pt x="904" y="68"/>
                    </a:lnTo>
                    <a:lnTo>
                      <a:pt x="898" y="72"/>
                    </a:lnTo>
                    <a:lnTo>
                      <a:pt x="894" y="76"/>
                    </a:lnTo>
                    <a:lnTo>
                      <a:pt x="890" y="82"/>
                    </a:lnTo>
                    <a:lnTo>
                      <a:pt x="886" y="87"/>
                    </a:lnTo>
                    <a:lnTo>
                      <a:pt x="882" y="93"/>
                    </a:lnTo>
                    <a:lnTo>
                      <a:pt x="880" y="99"/>
                    </a:lnTo>
                    <a:lnTo>
                      <a:pt x="878" y="105"/>
                    </a:lnTo>
                    <a:lnTo>
                      <a:pt x="876" y="112"/>
                    </a:lnTo>
                    <a:lnTo>
                      <a:pt x="876" y="119"/>
                    </a:lnTo>
                    <a:lnTo>
                      <a:pt x="875" y="125"/>
                    </a:lnTo>
                    <a:lnTo>
                      <a:pt x="876" y="139"/>
                    </a:lnTo>
                    <a:lnTo>
                      <a:pt x="879" y="151"/>
                    </a:lnTo>
                    <a:lnTo>
                      <a:pt x="883" y="161"/>
                    </a:lnTo>
                    <a:lnTo>
                      <a:pt x="890" y="170"/>
                    </a:lnTo>
                    <a:lnTo>
                      <a:pt x="897" y="178"/>
                    </a:lnTo>
                    <a:lnTo>
                      <a:pt x="906" y="184"/>
                    </a:lnTo>
                    <a:lnTo>
                      <a:pt x="917" y="189"/>
                    </a:lnTo>
                    <a:lnTo>
                      <a:pt x="929" y="191"/>
                    </a:lnTo>
                    <a:lnTo>
                      <a:pt x="918" y="213"/>
                    </a:lnTo>
                    <a:lnTo>
                      <a:pt x="928" y="216"/>
                    </a:lnTo>
                    <a:lnTo>
                      <a:pt x="934" y="218"/>
                    </a:lnTo>
                    <a:lnTo>
                      <a:pt x="935" y="219"/>
                    </a:lnTo>
                    <a:lnTo>
                      <a:pt x="937" y="220"/>
                    </a:lnTo>
                    <a:lnTo>
                      <a:pt x="938" y="222"/>
                    </a:lnTo>
                    <a:lnTo>
                      <a:pt x="938" y="223"/>
                    </a:lnTo>
                    <a:lnTo>
                      <a:pt x="937" y="227"/>
                    </a:lnTo>
                    <a:lnTo>
                      <a:pt x="935" y="229"/>
                    </a:lnTo>
                    <a:lnTo>
                      <a:pt x="933" y="230"/>
                    </a:lnTo>
                    <a:lnTo>
                      <a:pt x="929" y="230"/>
                    </a:lnTo>
                    <a:lnTo>
                      <a:pt x="921" y="229"/>
                    </a:lnTo>
                    <a:lnTo>
                      <a:pt x="915" y="227"/>
                    </a:lnTo>
                    <a:lnTo>
                      <a:pt x="909" y="243"/>
                    </a:lnTo>
                    <a:lnTo>
                      <a:pt x="915" y="246"/>
                    </a:lnTo>
                    <a:lnTo>
                      <a:pt x="920" y="247"/>
                    </a:lnTo>
                    <a:lnTo>
                      <a:pt x="925" y="248"/>
                    </a:lnTo>
                    <a:lnTo>
                      <a:pt x="931" y="248"/>
                    </a:lnTo>
                    <a:lnTo>
                      <a:pt x="937" y="248"/>
                    </a:lnTo>
                    <a:lnTo>
                      <a:pt x="943" y="247"/>
                    </a:lnTo>
                    <a:lnTo>
                      <a:pt x="948" y="246"/>
                    </a:lnTo>
                    <a:lnTo>
                      <a:pt x="952" y="243"/>
                    </a:lnTo>
                    <a:lnTo>
                      <a:pt x="957" y="240"/>
                    </a:lnTo>
                    <a:lnTo>
                      <a:pt x="960" y="236"/>
                    </a:lnTo>
                    <a:lnTo>
                      <a:pt x="962" y="230"/>
                    </a:lnTo>
                    <a:lnTo>
                      <a:pt x="962" y="223"/>
                    </a:lnTo>
                    <a:lnTo>
                      <a:pt x="962" y="219"/>
                    </a:lnTo>
                    <a:lnTo>
                      <a:pt x="961" y="216"/>
                    </a:lnTo>
                    <a:lnTo>
                      <a:pt x="959" y="212"/>
                    </a:lnTo>
                    <a:lnTo>
                      <a:pt x="957" y="209"/>
                    </a:lnTo>
                    <a:lnTo>
                      <a:pt x="950" y="204"/>
                    </a:lnTo>
                    <a:lnTo>
                      <a:pt x="944" y="202"/>
                    </a:lnTo>
                    <a:lnTo>
                      <a:pt x="948" y="192"/>
                    </a:lnTo>
                    <a:lnTo>
                      <a:pt x="958" y="192"/>
                    </a:lnTo>
                    <a:lnTo>
                      <a:pt x="965" y="191"/>
                    </a:lnTo>
                    <a:lnTo>
                      <a:pt x="972" y="189"/>
                    </a:lnTo>
                    <a:lnTo>
                      <a:pt x="977" y="187"/>
                    </a:lnTo>
                    <a:lnTo>
                      <a:pt x="973" y="156"/>
                    </a:lnTo>
                    <a:close/>
                    <a:moveTo>
                      <a:pt x="1108" y="190"/>
                    </a:moveTo>
                    <a:lnTo>
                      <a:pt x="1107" y="177"/>
                    </a:lnTo>
                    <a:lnTo>
                      <a:pt x="1106" y="158"/>
                    </a:lnTo>
                    <a:lnTo>
                      <a:pt x="1106" y="113"/>
                    </a:lnTo>
                    <a:lnTo>
                      <a:pt x="1106" y="102"/>
                    </a:lnTo>
                    <a:lnTo>
                      <a:pt x="1104" y="91"/>
                    </a:lnTo>
                    <a:lnTo>
                      <a:pt x="1099" y="82"/>
                    </a:lnTo>
                    <a:lnTo>
                      <a:pt x="1094" y="73"/>
                    </a:lnTo>
                    <a:lnTo>
                      <a:pt x="1091" y="70"/>
                    </a:lnTo>
                    <a:lnTo>
                      <a:pt x="1086" y="66"/>
                    </a:lnTo>
                    <a:lnTo>
                      <a:pt x="1082" y="63"/>
                    </a:lnTo>
                    <a:lnTo>
                      <a:pt x="1077" y="61"/>
                    </a:lnTo>
                    <a:lnTo>
                      <a:pt x="1071" y="58"/>
                    </a:lnTo>
                    <a:lnTo>
                      <a:pt x="1065" y="57"/>
                    </a:lnTo>
                    <a:lnTo>
                      <a:pt x="1058" y="56"/>
                    </a:lnTo>
                    <a:lnTo>
                      <a:pt x="1051" y="56"/>
                    </a:lnTo>
                    <a:lnTo>
                      <a:pt x="1035" y="57"/>
                    </a:lnTo>
                    <a:lnTo>
                      <a:pt x="1021" y="60"/>
                    </a:lnTo>
                    <a:lnTo>
                      <a:pt x="1010" y="64"/>
                    </a:lnTo>
                    <a:lnTo>
                      <a:pt x="1001" y="67"/>
                    </a:lnTo>
                    <a:lnTo>
                      <a:pt x="1009" y="94"/>
                    </a:lnTo>
                    <a:lnTo>
                      <a:pt x="1015" y="90"/>
                    </a:lnTo>
                    <a:lnTo>
                      <a:pt x="1024" y="87"/>
                    </a:lnTo>
                    <a:lnTo>
                      <a:pt x="1033" y="85"/>
                    </a:lnTo>
                    <a:lnTo>
                      <a:pt x="1043" y="84"/>
                    </a:lnTo>
                    <a:lnTo>
                      <a:pt x="1050" y="84"/>
                    </a:lnTo>
                    <a:lnTo>
                      <a:pt x="1055" y="85"/>
                    </a:lnTo>
                    <a:lnTo>
                      <a:pt x="1059" y="87"/>
                    </a:lnTo>
                    <a:lnTo>
                      <a:pt x="1063" y="90"/>
                    </a:lnTo>
                    <a:lnTo>
                      <a:pt x="1065" y="93"/>
                    </a:lnTo>
                    <a:lnTo>
                      <a:pt x="1066" y="95"/>
                    </a:lnTo>
                    <a:lnTo>
                      <a:pt x="1066" y="99"/>
                    </a:lnTo>
                    <a:lnTo>
                      <a:pt x="1067" y="101"/>
                    </a:lnTo>
                    <a:lnTo>
                      <a:pt x="1067" y="103"/>
                    </a:lnTo>
                    <a:lnTo>
                      <a:pt x="1051" y="103"/>
                    </a:lnTo>
                    <a:lnTo>
                      <a:pt x="1036" y="105"/>
                    </a:lnTo>
                    <a:lnTo>
                      <a:pt x="1024" y="110"/>
                    </a:lnTo>
                    <a:lnTo>
                      <a:pt x="1013" y="115"/>
                    </a:lnTo>
                    <a:lnTo>
                      <a:pt x="1008" y="119"/>
                    </a:lnTo>
                    <a:lnTo>
                      <a:pt x="1004" y="122"/>
                    </a:lnTo>
                    <a:lnTo>
                      <a:pt x="1000" y="126"/>
                    </a:lnTo>
                    <a:lnTo>
                      <a:pt x="998" y="131"/>
                    </a:lnTo>
                    <a:lnTo>
                      <a:pt x="995" y="135"/>
                    </a:lnTo>
                    <a:lnTo>
                      <a:pt x="994" y="141"/>
                    </a:lnTo>
                    <a:lnTo>
                      <a:pt x="992" y="146"/>
                    </a:lnTo>
                    <a:lnTo>
                      <a:pt x="992" y="153"/>
                    </a:lnTo>
                    <a:lnTo>
                      <a:pt x="992" y="161"/>
                    </a:lnTo>
                    <a:lnTo>
                      <a:pt x="995" y="168"/>
                    </a:lnTo>
                    <a:lnTo>
                      <a:pt x="998" y="174"/>
                    </a:lnTo>
                    <a:lnTo>
                      <a:pt x="1003" y="181"/>
                    </a:lnTo>
                    <a:lnTo>
                      <a:pt x="1009" y="185"/>
                    </a:lnTo>
                    <a:lnTo>
                      <a:pt x="1016" y="190"/>
                    </a:lnTo>
                    <a:lnTo>
                      <a:pt x="1024" y="192"/>
                    </a:lnTo>
                    <a:lnTo>
                      <a:pt x="1033" y="193"/>
                    </a:lnTo>
                    <a:lnTo>
                      <a:pt x="1044" y="192"/>
                    </a:lnTo>
                    <a:lnTo>
                      <a:pt x="1054" y="189"/>
                    </a:lnTo>
                    <a:lnTo>
                      <a:pt x="1058" y="187"/>
                    </a:lnTo>
                    <a:lnTo>
                      <a:pt x="1063" y="184"/>
                    </a:lnTo>
                    <a:lnTo>
                      <a:pt x="1066" y="181"/>
                    </a:lnTo>
                    <a:lnTo>
                      <a:pt x="1069" y="177"/>
                    </a:lnTo>
                    <a:lnTo>
                      <a:pt x="1070" y="177"/>
                    </a:lnTo>
                    <a:lnTo>
                      <a:pt x="1072" y="190"/>
                    </a:lnTo>
                    <a:lnTo>
                      <a:pt x="1108" y="190"/>
                    </a:lnTo>
                    <a:close/>
                    <a:moveTo>
                      <a:pt x="1068" y="142"/>
                    </a:moveTo>
                    <a:lnTo>
                      <a:pt x="1068" y="146"/>
                    </a:lnTo>
                    <a:lnTo>
                      <a:pt x="1067" y="150"/>
                    </a:lnTo>
                    <a:lnTo>
                      <a:pt x="1064" y="155"/>
                    </a:lnTo>
                    <a:lnTo>
                      <a:pt x="1059" y="160"/>
                    </a:lnTo>
                    <a:lnTo>
                      <a:pt x="1056" y="162"/>
                    </a:lnTo>
                    <a:lnTo>
                      <a:pt x="1054" y="163"/>
                    </a:lnTo>
                    <a:lnTo>
                      <a:pt x="1050" y="164"/>
                    </a:lnTo>
                    <a:lnTo>
                      <a:pt x="1046" y="164"/>
                    </a:lnTo>
                    <a:lnTo>
                      <a:pt x="1043" y="164"/>
                    </a:lnTo>
                    <a:lnTo>
                      <a:pt x="1040" y="163"/>
                    </a:lnTo>
                    <a:lnTo>
                      <a:pt x="1038" y="162"/>
                    </a:lnTo>
                    <a:lnTo>
                      <a:pt x="1036" y="161"/>
                    </a:lnTo>
                    <a:lnTo>
                      <a:pt x="1033" y="159"/>
                    </a:lnTo>
                    <a:lnTo>
                      <a:pt x="1032" y="155"/>
                    </a:lnTo>
                    <a:lnTo>
                      <a:pt x="1031" y="152"/>
                    </a:lnTo>
                    <a:lnTo>
                      <a:pt x="1031" y="149"/>
                    </a:lnTo>
                    <a:lnTo>
                      <a:pt x="1031" y="143"/>
                    </a:lnTo>
                    <a:lnTo>
                      <a:pt x="1033" y="139"/>
                    </a:lnTo>
                    <a:lnTo>
                      <a:pt x="1037" y="135"/>
                    </a:lnTo>
                    <a:lnTo>
                      <a:pt x="1042" y="132"/>
                    </a:lnTo>
                    <a:lnTo>
                      <a:pt x="1048" y="131"/>
                    </a:lnTo>
                    <a:lnTo>
                      <a:pt x="1053" y="129"/>
                    </a:lnTo>
                    <a:lnTo>
                      <a:pt x="1060" y="129"/>
                    </a:lnTo>
                    <a:lnTo>
                      <a:pt x="1068" y="129"/>
                    </a:lnTo>
                    <a:lnTo>
                      <a:pt x="1068" y="142"/>
                    </a:lnTo>
                    <a:close/>
                    <a:moveTo>
                      <a:pt x="1032" y="41"/>
                    </a:moveTo>
                    <a:lnTo>
                      <a:pt x="1033" y="35"/>
                    </a:lnTo>
                    <a:lnTo>
                      <a:pt x="1035" y="32"/>
                    </a:lnTo>
                    <a:lnTo>
                      <a:pt x="1037" y="29"/>
                    </a:lnTo>
                    <a:lnTo>
                      <a:pt x="1039" y="28"/>
                    </a:lnTo>
                    <a:lnTo>
                      <a:pt x="1043" y="29"/>
                    </a:lnTo>
                    <a:lnTo>
                      <a:pt x="1049" y="33"/>
                    </a:lnTo>
                    <a:lnTo>
                      <a:pt x="1053" y="35"/>
                    </a:lnTo>
                    <a:lnTo>
                      <a:pt x="1057" y="37"/>
                    </a:lnTo>
                    <a:lnTo>
                      <a:pt x="1062" y="38"/>
                    </a:lnTo>
                    <a:lnTo>
                      <a:pt x="1067" y="38"/>
                    </a:lnTo>
                    <a:lnTo>
                      <a:pt x="1071" y="38"/>
                    </a:lnTo>
                    <a:lnTo>
                      <a:pt x="1076" y="37"/>
                    </a:lnTo>
                    <a:lnTo>
                      <a:pt x="1080" y="34"/>
                    </a:lnTo>
                    <a:lnTo>
                      <a:pt x="1082" y="31"/>
                    </a:lnTo>
                    <a:lnTo>
                      <a:pt x="1085" y="26"/>
                    </a:lnTo>
                    <a:lnTo>
                      <a:pt x="1086" y="21"/>
                    </a:lnTo>
                    <a:lnTo>
                      <a:pt x="1087" y="13"/>
                    </a:lnTo>
                    <a:lnTo>
                      <a:pt x="1087" y="4"/>
                    </a:lnTo>
                    <a:lnTo>
                      <a:pt x="1069" y="4"/>
                    </a:lnTo>
                    <a:lnTo>
                      <a:pt x="1069" y="11"/>
                    </a:lnTo>
                    <a:lnTo>
                      <a:pt x="1068" y="14"/>
                    </a:lnTo>
                    <a:lnTo>
                      <a:pt x="1066" y="16"/>
                    </a:lnTo>
                    <a:lnTo>
                      <a:pt x="1063" y="16"/>
                    </a:lnTo>
                    <a:lnTo>
                      <a:pt x="1058" y="15"/>
                    </a:lnTo>
                    <a:lnTo>
                      <a:pt x="1052" y="11"/>
                    </a:lnTo>
                    <a:lnTo>
                      <a:pt x="1044" y="7"/>
                    </a:lnTo>
                    <a:lnTo>
                      <a:pt x="1036" y="6"/>
                    </a:lnTo>
                    <a:lnTo>
                      <a:pt x="1030" y="6"/>
                    </a:lnTo>
                    <a:lnTo>
                      <a:pt x="1026" y="8"/>
                    </a:lnTo>
                    <a:lnTo>
                      <a:pt x="1023" y="11"/>
                    </a:lnTo>
                    <a:lnTo>
                      <a:pt x="1019" y="15"/>
                    </a:lnTo>
                    <a:lnTo>
                      <a:pt x="1017" y="19"/>
                    </a:lnTo>
                    <a:lnTo>
                      <a:pt x="1015" y="26"/>
                    </a:lnTo>
                    <a:lnTo>
                      <a:pt x="1014" y="33"/>
                    </a:lnTo>
                    <a:lnTo>
                      <a:pt x="1014" y="41"/>
                    </a:lnTo>
                    <a:lnTo>
                      <a:pt x="1032" y="41"/>
                    </a:lnTo>
                    <a:close/>
                    <a:moveTo>
                      <a:pt x="1198" y="56"/>
                    </a:moveTo>
                    <a:lnTo>
                      <a:pt x="1190" y="56"/>
                    </a:lnTo>
                    <a:lnTo>
                      <a:pt x="1184" y="57"/>
                    </a:lnTo>
                    <a:lnTo>
                      <a:pt x="1176" y="58"/>
                    </a:lnTo>
                    <a:lnTo>
                      <a:pt x="1170" y="61"/>
                    </a:lnTo>
                    <a:lnTo>
                      <a:pt x="1164" y="64"/>
                    </a:lnTo>
                    <a:lnTo>
                      <a:pt x="1159" y="67"/>
                    </a:lnTo>
                    <a:lnTo>
                      <a:pt x="1153" y="71"/>
                    </a:lnTo>
                    <a:lnTo>
                      <a:pt x="1149" y="75"/>
                    </a:lnTo>
                    <a:lnTo>
                      <a:pt x="1145" y="80"/>
                    </a:lnTo>
                    <a:lnTo>
                      <a:pt x="1140" y="85"/>
                    </a:lnTo>
                    <a:lnTo>
                      <a:pt x="1137" y="91"/>
                    </a:lnTo>
                    <a:lnTo>
                      <a:pt x="1135" y="96"/>
                    </a:lnTo>
                    <a:lnTo>
                      <a:pt x="1133" y="103"/>
                    </a:lnTo>
                    <a:lnTo>
                      <a:pt x="1132" y="111"/>
                    </a:lnTo>
                    <a:lnTo>
                      <a:pt x="1131" y="117"/>
                    </a:lnTo>
                    <a:lnTo>
                      <a:pt x="1130" y="125"/>
                    </a:lnTo>
                    <a:lnTo>
                      <a:pt x="1131" y="133"/>
                    </a:lnTo>
                    <a:lnTo>
                      <a:pt x="1132" y="141"/>
                    </a:lnTo>
                    <a:lnTo>
                      <a:pt x="1133" y="148"/>
                    </a:lnTo>
                    <a:lnTo>
                      <a:pt x="1135" y="154"/>
                    </a:lnTo>
                    <a:lnTo>
                      <a:pt x="1138" y="160"/>
                    </a:lnTo>
                    <a:lnTo>
                      <a:pt x="1141" y="165"/>
                    </a:lnTo>
                    <a:lnTo>
                      <a:pt x="1145" y="171"/>
                    </a:lnTo>
                    <a:lnTo>
                      <a:pt x="1149" y="175"/>
                    </a:lnTo>
                    <a:lnTo>
                      <a:pt x="1153" y="179"/>
                    </a:lnTo>
                    <a:lnTo>
                      <a:pt x="1159" y="183"/>
                    </a:lnTo>
                    <a:lnTo>
                      <a:pt x="1164" y="185"/>
                    </a:lnTo>
                    <a:lnTo>
                      <a:pt x="1170" y="189"/>
                    </a:lnTo>
                    <a:lnTo>
                      <a:pt x="1176" y="190"/>
                    </a:lnTo>
                    <a:lnTo>
                      <a:pt x="1183" y="192"/>
                    </a:lnTo>
                    <a:lnTo>
                      <a:pt x="1189" y="192"/>
                    </a:lnTo>
                    <a:lnTo>
                      <a:pt x="1195" y="193"/>
                    </a:lnTo>
                    <a:lnTo>
                      <a:pt x="1208" y="192"/>
                    </a:lnTo>
                    <a:lnTo>
                      <a:pt x="1220" y="189"/>
                    </a:lnTo>
                    <a:lnTo>
                      <a:pt x="1226" y="187"/>
                    </a:lnTo>
                    <a:lnTo>
                      <a:pt x="1232" y="183"/>
                    </a:lnTo>
                    <a:lnTo>
                      <a:pt x="1237" y="180"/>
                    </a:lnTo>
                    <a:lnTo>
                      <a:pt x="1242" y="175"/>
                    </a:lnTo>
                    <a:lnTo>
                      <a:pt x="1246" y="171"/>
                    </a:lnTo>
                    <a:lnTo>
                      <a:pt x="1251" y="166"/>
                    </a:lnTo>
                    <a:lnTo>
                      <a:pt x="1254" y="161"/>
                    </a:lnTo>
                    <a:lnTo>
                      <a:pt x="1257" y="154"/>
                    </a:lnTo>
                    <a:lnTo>
                      <a:pt x="1259" y="148"/>
                    </a:lnTo>
                    <a:lnTo>
                      <a:pt x="1261" y="140"/>
                    </a:lnTo>
                    <a:lnTo>
                      <a:pt x="1262" y="132"/>
                    </a:lnTo>
                    <a:lnTo>
                      <a:pt x="1262" y="123"/>
                    </a:lnTo>
                    <a:lnTo>
                      <a:pt x="1262" y="116"/>
                    </a:lnTo>
                    <a:lnTo>
                      <a:pt x="1261" y="109"/>
                    </a:lnTo>
                    <a:lnTo>
                      <a:pt x="1260" y="102"/>
                    </a:lnTo>
                    <a:lnTo>
                      <a:pt x="1258" y="96"/>
                    </a:lnTo>
                    <a:lnTo>
                      <a:pt x="1255" y="90"/>
                    </a:lnTo>
                    <a:lnTo>
                      <a:pt x="1253" y="85"/>
                    </a:lnTo>
                    <a:lnTo>
                      <a:pt x="1248" y="80"/>
                    </a:lnTo>
                    <a:lnTo>
                      <a:pt x="1245" y="75"/>
                    </a:lnTo>
                    <a:lnTo>
                      <a:pt x="1240" y="71"/>
                    </a:lnTo>
                    <a:lnTo>
                      <a:pt x="1235" y="67"/>
                    </a:lnTo>
                    <a:lnTo>
                      <a:pt x="1230" y="64"/>
                    </a:lnTo>
                    <a:lnTo>
                      <a:pt x="1225" y="61"/>
                    </a:lnTo>
                    <a:lnTo>
                      <a:pt x="1218" y="60"/>
                    </a:lnTo>
                    <a:lnTo>
                      <a:pt x="1212" y="57"/>
                    </a:lnTo>
                    <a:lnTo>
                      <a:pt x="1205" y="56"/>
                    </a:lnTo>
                    <a:lnTo>
                      <a:pt x="1198" y="56"/>
                    </a:lnTo>
                    <a:close/>
                    <a:moveTo>
                      <a:pt x="1197" y="85"/>
                    </a:moveTo>
                    <a:lnTo>
                      <a:pt x="1203" y="86"/>
                    </a:lnTo>
                    <a:lnTo>
                      <a:pt x="1208" y="88"/>
                    </a:lnTo>
                    <a:lnTo>
                      <a:pt x="1213" y="92"/>
                    </a:lnTo>
                    <a:lnTo>
                      <a:pt x="1216" y="97"/>
                    </a:lnTo>
                    <a:lnTo>
                      <a:pt x="1218" y="103"/>
                    </a:lnTo>
                    <a:lnTo>
                      <a:pt x="1220" y="110"/>
                    </a:lnTo>
                    <a:lnTo>
                      <a:pt x="1221" y="117"/>
                    </a:lnTo>
                    <a:lnTo>
                      <a:pt x="1221" y="124"/>
                    </a:lnTo>
                    <a:lnTo>
                      <a:pt x="1221" y="133"/>
                    </a:lnTo>
                    <a:lnTo>
                      <a:pt x="1220" y="141"/>
                    </a:lnTo>
                    <a:lnTo>
                      <a:pt x="1218" y="148"/>
                    </a:lnTo>
                    <a:lnTo>
                      <a:pt x="1215" y="153"/>
                    </a:lnTo>
                    <a:lnTo>
                      <a:pt x="1212" y="158"/>
                    </a:lnTo>
                    <a:lnTo>
                      <a:pt x="1207" y="161"/>
                    </a:lnTo>
                    <a:lnTo>
                      <a:pt x="1202" y="163"/>
                    </a:lnTo>
                    <a:lnTo>
                      <a:pt x="1197" y="164"/>
                    </a:lnTo>
                    <a:lnTo>
                      <a:pt x="1191" y="163"/>
                    </a:lnTo>
                    <a:lnTo>
                      <a:pt x="1186" y="161"/>
                    </a:lnTo>
                    <a:lnTo>
                      <a:pt x="1181" y="158"/>
                    </a:lnTo>
                    <a:lnTo>
                      <a:pt x="1177" y="152"/>
                    </a:lnTo>
                    <a:lnTo>
                      <a:pt x="1175" y="146"/>
                    </a:lnTo>
                    <a:lnTo>
                      <a:pt x="1173" y="140"/>
                    </a:lnTo>
                    <a:lnTo>
                      <a:pt x="1172" y="133"/>
                    </a:lnTo>
                    <a:lnTo>
                      <a:pt x="1171" y="124"/>
                    </a:lnTo>
                    <a:lnTo>
                      <a:pt x="1171" y="117"/>
                    </a:lnTo>
                    <a:lnTo>
                      <a:pt x="1172" y="110"/>
                    </a:lnTo>
                    <a:lnTo>
                      <a:pt x="1174" y="103"/>
                    </a:lnTo>
                    <a:lnTo>
                      <a:pt x="1177" y="97"/>
                    </a:lnTo>
                    <a:lnTo>
                      <a:pt x="1180" y="93"/>
                    </a:lnTo>
                    <a:lnTo>
                      <a:pt x="1185" y="88"/>
                    </a:lnTo>
                    <a:lnTo>
                      <a:pt x="1190" y="86"/>
                    </a:lnTo>
                    <a:lnTo>
                      <a:pt x="1197" y="85"/>
                    </a:lnTo>
                    <a:close/>
                    <a:moveTo>
                      <a:pt x="1447" y="190"/>
                    </a:moveTo>
                    <a:lnTo>
                      <a:pt x="1446" y="177"/>
                    </a:lnTo>
                    <a:lnTo>
                      <a:pt x="1445" y="158"/>
                    </a:lnTo>
                    <a:lnTo>
                      <a:pt x="1445" y="113"/>
                    </a:lnTo>
                    <a:lnTo>
                      <a:pt x="1445" y="102"/>
                    </a:lnTo>
                    <a:lnTo>
                      <a:pt x="1443" y="91"/>
                    </a:lnTo>
                    <a:lnTo>
                      <a:pt x="1438" y="82"/>
                    </a:lnTo>
                    <a:lnTo>
                      <a:pt x="1433" y="73"/>
                    </a:lnTo>
                    <a:lnTo>
                      <a:pt x="1430" y="70"/>
                    </a:lnTo>
                    <a:lnTo>
                      <a:pt x="1426" y="66"/>
                    </a:lnTo>
                    <a:lnTo>
                      <a:pt x="1421" y="63"/>
                    </a:lnTo>
                    <a:lnTo>
                      <a:pt x="1416" y="61"/>
                    </a:lnTo>
                    <a:lnTo>
                      <a:pt x="1410" y="58"/>
                    </a:lnTo>
                    <a:lnTo>
                      <a:pt x="1404" y="57"/>
                    </a:lnTo>
                    <a:lnTo>
                      <a:pt x="1397" y="56"/>
                    </a:lnTo>
                    <a:lnTo>
                      <a:pt x="1390" y="56"/>
                    </a:lnTo>
                    <a:lnTo>
                      <a:pt x="1374" y="57"/>
                    </a:lnTo>
                    <a:lnTo>
                      <a:pt x="1360" y="60"/>
                    </a:lnTo>
                    <a:lnTo>
                      <a:pt x="1348" y="64"/>
                    </a:lnTo>
                    <a:lnTo>
                      <a:pt x="1340" y="67"/>
                    </a:lnTo>
                    <a:lnTo>
                      <a:pt x="1348" y="94"/>
                    </a:lnTo>
                    <a:lnTo>
                      <a:pt x="1354" y="90"/>
                    </a:lnTo>
                    <a:lnTo>
                      <a:pt x="1363" y="87"/>
                    </a:lnTo>
                    <a:lnTo>
                      <a:pt x="1373" y="85"/>
                    </a:lnTo>
                    <a:lnTo>
                      <a:pt x="1382" y="84"/>
                    </a:lnTo>
                    <a:lnTo>
                      <a:pt x="1389" y="84"/>
                    </a:lnTo>
                    <a:lnTo>
                      <a:pt x="1394" y="85"/>
                    </a:lnTo>
                    <a:lnTo>
                      <a:pt x="1399" y="87"/>
                    </a:lnTo>
                    <a:lnTo>
                      <a:pt x="1402" y="90"/>
                    </a:lnTo>
                    <a:lnTo>
                      <a:pt x="1403" y="93"/>
                    </a:lnTo>
                    <a:lnTo>
                      <a:pt x="1405" y="95"/>
                    </a:lnTo>
                    <a:lnTo>
                      <a:pt x="1405" y="99"/>
                    </a:lnTo>
                    <a:lnTo>
                      <a:pt x="1405" y="101"/>
                    </a:lnTo>
                    <a:lnTo>
                      <a:pt x="1405" y="103"/>
                    </a:lnTo>
                    <a:lnTo>
                      <a:pt x="1390" y="103"/>
                    </a:lnTo>
                    <a:lnTo>
                      <a:pt x="1375" y="105"/>
                    </a:lnTo>
                    <a:lnTo>
                      <a:pt x="1362" y="110"/>
                    </a:lnTo>
                    <a:lnTo>
                      <a:pt x="1351" y="115"/>
                    </a:lnTo>
                    <a:lnTo>
                      <a:pt x="1347" y="119"/>
                    </a:lnTo>
                    <a:lnTo>
                      <a:pt x="1342" y="122"/>
                    </a:lnTo>
                    <a:lnTo>
                      <a:pt x="1339" y="126"/>
                    </a:lnTo>
                    <a:lnTo>
                      <a:pt x="1336" y="131"/>
                    </a:lnTo>
                    <a:lnTo>
                      <a:pt x="1334" y="135"/>
                    </a:lnTo>
                    <a:lnTo>
                      <a:pt x="1333" y="141"/>
                    </a:lnTo>
                    <a:lnTo>
                      <a:pt x="1332" y="146"/>
                    </a:lnTo>
                    <a:lnTo>
                      <a:pt x="1332" y="153"/>
                    </a:lnTo>
                    <a:lnTo>
                      <a:pt x="1332" y="161"/>
                    </a:lnTo>
                    <a:lnTo>
                      <a:pt x="1334" y="168"/>
                    </a:lnTo>
                    <a:lnTo>
                      <a:pt x="1337" y="174"/>
                    </a:lnTo>
                    <a:lnTo>
                      <a:pt x="1342" y="181"/>
                    </a:lnTo>
                    <a:lnTo>
                      <a:pt x="1348" y="185"/>
                    </a:lnTo>
                    <a:lnTo>
                      <a:pt x="1354" y="190"/>
                    </a:lnTo>
                    <a:lnTo>
                      <a:pt x="1363" y="192"/>
                    </a:lnTo>
                    <a:lnTo>
                      <a:pt x="1372" y="193"/>
                    </a:lnTo>
                    <a:lnTo>
                      <a:pt x="1383" y="192"/>
                    </a:lnTo>
                    <a:lnTo>
                      <a:pt x="1393" y="189"/>
                    </a:lnTo>
                    <a:lnTo>
                      <a:pt x="1397" y="187"/>
                    </a:lnTo>
                    <a:lnTo>
                      <a:pt x="1402" y="184"/>
                    </a:lnTo>
                    <a:lnTo>
                      <a:pt x="1405" y="181"/>
                    </a:lnTo>
                    <a:lnTo>
                      <a:pt x="1408" y="177"/>
                    </a:lnTo>
                    <a:lnTo>
                      <a:pt x="1409" y="177"/>
                    </a:lnTo>
                    <a:lnTo>
                      <a:pt x="1411" y="190"/>
                    </a:lnTo>
                    <a:lnTo>
                      <a:pt x="1447" y="190"/>
                    </a:lnTo>
                    <a:close/>
                    <a:moveTo>
                      <a:pt x="1407" y="142"/>
                    </a:moveTo>
                    <a:lnTo>
                      <a:pt x="1406" y="146"/>
                    </a:lnTo>
                    <a:lnTo>
                      <a:pt x="1406" y="150"/>
                    </a:lnTo>
                    <a:lnTo>
                      <a:pt x="1403" y="155"/>
                    </a:lnTo>
                    <a:lnTo>
                      <a:pt x="1399" y="160"/>
                    </a:lnTo>
                    <a:lnTo>
                      <a:pt x="1395" y="162"/>
                    </a:lnTo>
                    <a:lnTo>
                      <a:pt x="1392" y="163"/>
                    </a:lnTo>
                    <a:lnTo>
                      <a:pt x="1389" y="164"/>
                    </a:lnTo>
                    <a:lnTo>
                      <a:pt x="1386" y="164"/>
                    </a:lnTo>
                    <a:lnTo>
                      <a:pt x="1382" y="164"/>
                    </a:lnTo>
                    <a:lnTo>
                      <a:pt x="1379" y="163"/>
                    </a:lnTo>
                    <a:lnTo>
                      <a:pt x="1377" y="162"/>
                    </a:lnTo>
                    <a:lnTo>
                      <a:pt x="1375" y="161"/>
                    </a:lnTo>
                    <a:lnTo>
                      <a:pt x="1373" y="159"/>
                    </a:lnTo>
                    <a:lnTo>
                      <a:pt x="1372" y="155"/>
                    </a:lnTo>
                    <a:lnTo>
                      <a:pt x="1370" y="152"/>
                    </a:lnTo>
                    <a:lnTo>
                      <a:pt x="1370" y="149"/>
                    </a:lnTo>
                    <a:lnTo>
                      <a:pt x="1370" y="143"/>
                    </a:lnTo>
                    <a:lnTo>
                      <a:pt x="1373" y="139"/>
                    </a:lnTo>
                    <a:lnTo>
                      <a:pt x="1376" y="135"/>
                    </a:lnTo>
                    <a:lnTo>
                      <a:pt x="1380" y="132"/>
                    </a:lnTo>
                    <a:lnTo>
                      <a:pt x="1386" y="131"/>
                    </a:lnTo>
                    <a:lnTo>
                      <a:pt x="1392" y="129"/>
                    </a:lnTo>
                    <a:lnTo>
                      <a:pt x="1400" y="129"/>
                    </a:lnTo>
                    <a:lnTo>
                      <a:pt x="1407" y="129"/>
                    </a:lnTo>
                    <a:lnTo>
                      <a:pt x="1407" y="142"/>
                    </a:lnTo>
                    <a:close/>
                    <a:moveTo>
                      <a:pt x="1537" y="56"/>
                    </a:moveTo>
                    <a:lnTo>
                      <a:pt x="1529" y="56"/>
                    </a:lnTo>
                    <a:lnTo>
                      <a:pt x="1522" y="57"/>
                    </a:lnTo>
                    <a:lnTo>
                      <a:pt x="1515" y="58"/>
                    </a:lnTo>
                    <a:lnTo>
                      <a:pt x="1509" y="61"/>
                    </a:lnTo>
                    <a:lnTo>
                      <a:pt x="1503" y="64"/>
                    </a:lnTo>
                    <a:lnTo>
                      <a:pt x="1498" y="67"/>
                    </a:lnTo>
                    <a:lnTo>
                      <a:pt x="1492" y="71"/>
                    </a:lnTo>
                    <a:lnTo>
                      <a:pt x="1487" y="75"/>
                    </a:lnTo>
                    <a:lnTo>
                      <a:pt x="1484" y="80"/>
                    </a:lnTo>
                    <a:lnTo>
                      <a:pt x="1480" y="85"/>
                    </a:lnTo>
                    <a:lnTo>
                      <a:pt x="1476" y="91"/>
                    </a:lnTo>
                    <a:lnTo>
                      <a:pt x="1474" y="96"/>
                    </a:lnTo>
                    <a:lnTo>
                      <a:pt x="1472" y="103"/>
                    </a:lnTo>
                    <a:lnTo>
                      <a:pt x="1470" y="111"/>
                    </a:lnTo>
                    <a:lnTo>
                      <a:pt x="1470" y="117"/>
                    </a:lnTo>
                    <a:lnTo>
                      <a:pt x="1469" y="125"/>
                    </a:lnTo>
                    <a:lnTo>
                      <a:pt x="1470" y="133"/>
                    </a:lnTo>
                    <a:lnTo>
                      <a:pt x="1470" y="141"/>
                    </a:lnTo>
                    <a:lnTo>
                      <a:pt x="1472" y="148"/>
                    </a:lnTo>
                    <a:lnTo>
                      <a:pt x="1474" y="154"/>
                    </a:lnTo>
                    <a:lnTo>
                      <a:pt x="1476" y="160"/>
                    </a:lnTo>
                    <a:lnTo>
                      <a:pt x="1480" y="165"/>
                    </a:lnTo>
                    <a:lnTo>
                      <a:pt x="1484" y="171"/>
                    </a:lnTo>
                    <a:lnTo>
                      <a:pt x="1488" y="175"/>
                    </a:lnTo>
                    <a:lnTo>
                      <a:pt x="1492" y="179"/>
                    </a:lnTo>
                    <a:lnTo>
                      <a:pt x="1498" y="183"/>
                    </a:lnTo>
                    <a:lnTo>
                      <a:pt x="1503" y="185"/>
                    </a:lnTo>
                    <a:lnTo>
                      <a:pt x="1509" y="189"/>
                    </a:lnTo>
                    <a:lnTo>
                      <a:pt x="1515" y="190"/>
                    </a:lnTo>
                    <a:lnTo>
                      <a:pt x="1522" y="192"/>
                    </a:lnTo>
                    <a:lnTo>
                      <a:pt x="1528" y="192"/>
                    </a:lnTo>
                    <a:lnTo>
                      <a:pt x="1535" y="193"/>
                    </a:lnTo>
                    <a:lnTo>
                      <a:pt x="1548" y="192"/>
                    </a:lnTo>
                    <a:lnTo>
                      <a:pt x="1559" y="189"/>
                    </a:lnTo>
                    <a:lnTo>
                      <a:pt x="1565" y="187"/>
                    </a:lnTo>
                    <a:lnTo>
                      <a:pt x="1570" y="183"/>
                    </a:lnTo>
                    <a:lnTo>
                      <a:pt x="1576" y="180"/>
                    </a:lnTo>
                    <a:lnTo>
                      <a:pt x="1581" y="175"/>
                    </a:lnTo>
                    <a:lnTo>
                      <a:pt x="1585" y="171"/>
                    </a:lnTo>
                    <a:lnTo>
                      <a:pt x="1590" y="166"/>
                    </a:lnTo>
                    <a:lnTo>
                      <a:pt x="1593" y="161"/>
                    </a:lnTo>
                    <a:lnTo>
                      <a:pt x="1596" y="154"/>
                    </a:lnTo>
                    <a:lnTo>
                      <a:pt x="1598" y="148"/>
                    </a:lnTo>
                    <a:lnTo>
                      <a:pt x="1600" y="140"/>
                    </a:lnTo>
                    <a:lnTo>
                      <a:pt x="1602" y="132"/>
                    </a:lnTo>
                    <a:lnTo>
                      <a:pt x="1602" y="123"/>
                    </a:lnTo>
                    <a:lnTo>
                      <a:pt x="1602" y="116"/>
                    </a:lnTo>
                    <a:lnTo>
                      <a:pt x="1600" y="109"/>
                    </a:lnTo>
                    <a:lnTo>
                      <a:pt x="1599" y="102"/>
                    </a:lnTo>
                    <a:lnTo>
                      <a:pt x="1597" y="96"/>
                    </a:lnTo>
                    <a:lnTo>
                      <a:pt x="1594" y="90"/>
                    </a:lnTo>
                    <a:lnTo>
                      <a:pt x="1591" y="85"/>
                    </a:lnTo>
                    <a:lnTo>
                      <a:pt x="1588" y="80"/>
                    </a:lnTo>
                    <a:lnTo>
                      <a:pt x="1583" y="75"/>
                    </a:lnTo>
                    <a:lnTo>
                      <a:pt x="1579" y="71"/>
                    </a:lnTo>
                    <a:lnTo>
                      <a:pt x="1575" y="67"/>
                    </a:lnTo>
                    <a:lnTo>
                      <a:pt x="1569" y="64"/>
                    </a:lnTo>
                    <a:lnTo>
                      <a:pt x="1564" y="61"/>
                    </a:lnTo>
                    <a:lnTo>
                      <a:pt x="1557" y="60"/>
                    </a:lnTo>
                    <a:lnTo>
                      <a:pt x="1551" y="57"/>
                    </a:lnTo>
                    <a:lnTo>
                      <a:pt x="1544" y="56"/>
                    </a:lnTo>
                    <a:lnTo>
                      <a:pt x="1537" y="56"/>
                    </a:lnTo>
                    <a:close/>
                    <a:moveTo>
                      <a:pt x="1536" y="85"/>
                    </a:moveTo>
                    <a:lnTo>
                      <a:pt x="1542" y="86"/>
                    </a:lnTo>
                    <a:lnTo>
                      <a:pt x="1548" y="88"/>
                    </a:lnTo>
                    <a:lnTo>
                      <a:pt x="1552" y="92"/>
                    </a:lnTo>
                    <a:lnTo>
                      <a:pt x="1555" y="97"/>
                    </a:lnTo>
                    <a:lnTo>
                      <a:pt x="1557" y="103"/>
                    </a:lnTo>
                    <a:lnTo>
                      <a:pt x="1559" y="110"/>
                    </a:lnTo>
                    <a:lnTo>
                      <a:pt x="1561" y="117"/>
                    </a:lnTo>
                    <a:lnTo>
                      <a:pt x="1561" y="124"/>
                    </a:lnTo>
                    <a:lnTo>
                      <a:pt x="1561" y="133"/>
                    </a:lnTo>
                    <a:lnTo>
                      <a:pt x="1559" y="141"/>
                    </a:lnTo>
                    <a:lnTo>
                      <a:pt x="1557" y="148"/>
                    </a:lnTo>
                    <a:lnTo>
                      <a:pt x="1554" y="153"/>
                    </a:lnTo>
                    <a:lnTo>
                      <a:pt x="1551" y="158"/>
                    </a:lnTo>
                    <a:lnTo>
                      <a:pt x="1546" y="161"/>
                    </a:lnTo>
                    <a:lnTo>
                      <a:pt x="1541" y="163"/>
                    </a:lnTo>
                    <a:lnTo>
                      <a:pt x="1536" y="164"/>
                    </a:lnTo>
                    <a:lnTo>
                      <a:pt x="1529" y="163"/>
                    </a:lnTo>
                    <a:lnTo>
                      <a:pt x="1525" y="161"/>
                    </a:lnTo>
                    <a:lnTo>
                      <a:pt x="1521" y="158"/>
                    </a:lnTo>
                    <a:lnTo>
                      <a:pt x="1516" y="152"/>
                    </a:lnTo>
                    <a:lnTo>
                      <a:pt x="1513" y="146"/>
                    </a:lnTo>
                    <a:lnTo>
                      <a:pt x="1512" y="140"/>
                    </a:lnTo>
                    <a:lnTo>
                      <a:pt x="1510" y="133"/>
                    </a:lnTo>
                    <a:lnTo>
                      <a:pt x="1510" y="124"/>
                    </a:lnTo>
                    <a:lnTo>
                      <a:pt x="1510" y="117"/>
                    </a:lnTo>
                    <a:lnTo>
                      <a:pt x="1511" y="110"/>
                    </a:lnTo>
                    <a:lnTo>
                      <a:pt x="1513" y="103"/>
                    </a:lnTo>
                    <a:lnTo>
                      <a:pt x="1515" y="97"/>
                    </a:lnTo>
                    <a:lnTo>
                      <a:pt x="1519" y="93"/>
                    </a:lnTo>
                    <a:lnTo>
                      <a:pt x="1524" y="88"/>
                    </a:lnTo>
                    <a:lnTo>
                      <a:pt x="1529" y="86"/>
                    </a:lnTo>
                    <a:lnTo>
                      <a:pt x="1536" y="85"/>
                    </a:lnTo>
                    <a:close/>
                    <a:moveTo>
                      <a:pt x="1831" y="190"/>
                    </a:moveTo>
                    <a:lnTo>
                      <a:pt x="1868" y="190"/>
                    </a:lnTo>
                    <a:lnTo>
                      <a:pt x="1859" y="9"/>
                    </a:lnTo>
                    <a:lnTo>
                      <a:pt x="1808" y="9"/>
                    </a:lnTo>
                    <a:lnTo>
                      <a:pt x="1788" y="70"/>
                    </a:lnTo>
                    <a:lnTo>
                      <a:pt x="1784" y="85"/>
                    </a:lnTo>
                    <a:lnTo>
                      <a:pt x="1780" y="102"/>
                    </a:lnTo>
                    <a:lnTo>
                      <a:pt x="1777" y="119"/>
                    </a:lnTo>
                    <a:lnTo>
                      <a:pt x="1772" y="134"/>
                    </a:lnTo>
                    <a:lnTo>
                      <a:pt x="1771" y="134"/>
                    </a:lnTo>
                    <a:lnTo>
                      <a:pt x="1768" y="119"/>
                    </a:lnTo>
                    <a:lnTo>
                      <a:pt x="1765" y="102"/>
                    </a:lnTo>
                    <a:lnTo>
                      <a:pt x="1760" y="86"/>
                    </a:lnTo>
                    <a:lnTo>
                      <a:pt x="1757" y="70"/>
                    </a:lnTo>
                    <a:lnTo>
                      <a:pt x="1740" y="9"/>
                    </a:lnTo>
                    <a:lnTo>
                      <a:pt x="1687" y="9"/>
                    </a:lnTo>
                    <a:lnTo>
                      <a:pt x="1676" y="190"/>
                    </a:lnTo>
                    <a:lnTo>
                      <a:pt x="1713" y="190"/>
                    </a:lnTo>
                    <a:lnTo>
                      <a:pt x="1715" y="122"/>
                    </a:lnTo>
                    <a:lnTo>
                      <a:pt x="1716" y="104"/>
                    </a:lnTo>
                    <a:lnTo>
                      <a:pt x="1717" y="85"/>
                    </a:lnTo>
                    <a:lnTo>
                      <a:pt x="1718" y="65"/>
                    </a:lnTo>
                    <a:lnTo>
                      <a:pt x="1718" y="47"/>
                    </a:lnTo>
                    <a:lnTo>
                      <a:pt x="1719" y="47"/>
                    </a:lnTo>
                    <a:lnTo>
                      <a:pt x="1723" y="65"/>
                    </a:lnTo>
                    <a:lnTo>
                      <a:pt x="1727" y="83"/>
                    </a:lnTo>
                    <a:lnTo>
                      <a:pt x="1730" y="101"/>
                    </a:lnTo>
                    <a:lnTo>
                      <a:pt x="1734" y="117"/>
                    </a:lnTo>
                    <a:lnTo>
                      <a:pt x="1754" y="187"/>
                    </a:lnTo>
                    <a:lnTo>
                      <a:pt x="1784" y="187"/>
                    </a:lnTo>
                    <a:lnTo>
                      <a:pt x="1806" y="116"/>
                    </a:lnTo>
                    <a:lnTo>
                      <a:pt x="1811" y="100"/>
                    </a:lnTo>
                    <a:lnTo>
                      <a:pt x="1815" y="83"/>
                    </a:lnTo>
                    <a:lnTo>
                      <a:pt x="1821" y="64"/>
                    </a:lnTo>
                    <a:lnTo>
                      <a:pt x="1825" y="47"/>
                    </a:lnTo>
                    <a:lnTo>
                      <a:pt x="1826" y="47"/>
                    </a:lnTo>
                    <a:lnTo>
                      <a:pt x="1826" y="66"/>
                    </a:lnTo>
                    <a:lnTo>
                      <a:pt x="1826" y="85"/>
                    </a:lnTo>
                    <a:lnTo>
                      <a:pt x="1827" y="104"/>
                    </a:lnTo>
                    <a:lnTo>
                      <a:pt x="1827" y="121"/>
                    </a:lnTo>
                    <a:lnTo>
                      <a:pt x="1831" y="190"/>
                    </a:lnTo>
                    <a:close/>
                    <a:moveTo>
                      <a:pt x="2011" y="138"/>
                    </a:moveTo>
                    <a:lnTo>
                      <a:pt x="2011" y="131"/>
                    </a:lnTo>
                    <a:lnTo>
                      <a:pt x="2012" y="122"/>
                    </a:lnTo>
                    <a:lnTo>
                      <a:pt x="2011" y="110"/>
                    </a:lnTo>
                    <a:lnTo>
                      <a:pt x="2009" y="97"/>
                    </a:lnTo>
                    <a:lnTo>
                      <a:pt x="2004" y="86"/>
                    </a:lnTo>
                    <a:lnTo>
                      <a:pt x="1999" y="76"/>
                    </a:lnTo>
                    <a:lnTo>
                      <a:pt x="1996" y="72"/>
                    </a:lnTo>
                    <a:lnTo>
                      <a:pt x="1991" y="68"/>
                    </a:lnTo>
                    <a:lnTo>
                      <a:pt x="1986" y="65"/>
                    </a:lnTo>
                    <a:lnTo>
                      <a:pt x="1982" y="62"/>
                    </a:lnTo>
                    <a:lnTo>
                      <a:pt x="1975" y="60"/>
                    </a:lnTo>
                    <a:lnTo>
                      <a:pt x="1970" y="57"/>
                    </a:lnTo>
                    <a:lnTo>
                      <a:pt x="1962" y="56"/>
                    </a:lnTo>
                    <a:lnTo>
                      <a:pt x="1956" y="56"/>
                    </a:lnTo>
                    <a:lnTo>
                      <a:pt x="1947" y="56"/>
                    </a:lnTo>
                    <a:lnTo>
                      <a:pt x="1940" y="57"/>
                    </a:lnTo>
                    <a:lnTo>
                      <a:pt x="1933" y="60"/>
                    </a:lnTo>
                    <a:lnTo>
                      <a:pt x="1927" y="63"/>
                    </a:lnTo>
                    <a:lnTo>
                      <a:pt x="1921" y="66"/>
                    </a:lnTo>
                    <a:lnTo>
                      <a:pt x="1916" y="70"/>
                    </a:lnTo>
                    <a:lnTo>
                      <a:pt x="1910" y="74"/>
                    </a:lnTo>
                    <a:lnTo>
                      <a:pt x="1907" y="78"/>
                    </a:lnTo>
                    <a:lnTo>
                      <a:pt x="1903" y="84"/>
                    </a:lnTo>
                    <a:lnTo>
                      <a:pt x="1900" y="90"/>
                    </a:lnTo>
                    <a:lnTo>
                      <a:pt x="1897" y="95"/>
                    </a:lnTo>
                    <a:lnTo>
                      <a:pt x="1895" y="101"/>
                    </a:lnTo>
                    <a:lnTo>
                      <a:pt x="1892" y="113"/>
                    </a:lnTo>
                    <a:lnTo>
                      <a:pt x="1891" y="126"/>
                    </a:lnTo>
                    <a:lnTo>
                      <a:pt x="1891" y="133"/>
                    </a:lnTo>
                    <a:lnTo>
                      <a:pt x="1892" y="141"/>
                    </a:lnTo>
                    <a:lnTo>
                      <a:pt x="1894" y="148"/>
                    </a:lnTo>
                    <a:lnTo>
                      <a:pt x="1895" y="154"/>
                    </a:lnTo>
                    <a:lnTo>
                      <a:pt x="1899" y="160"/>
                    </a:lnTo>
                    <a:lnTo>
                      <a:pt x="1902" y="165"/>
                    </a:lnTo>
                    <a:lnTo>
                      <a:pt x="1905" y="170"/>
                    </a:lnTo>
                    <a:lnTo>
                      <a:pt x="1909" y="174"/>
                    </a:lnTo>
                    <a:lnTo>
                      <a:pt x="1914" y="179"/>
                    </a:lnTo>
                    <a:lnTo>
                      <a:pt x="1919" y="182"/>
                    </a:lnTo>
                    <a:lnTo>
                      <a:pt x="1924" y="185"/>
                    </a:lnTo>
                    <a:lnTo>
                      <a:pt x="1930" y="188"/>
                    </a:lnTo>
                    <a:lnTo>
                      <a:pt x="1936" y="190"/>
                    </a:lnTo>
                    <a:lnTo>
                      <a:pt x="1944" y="191"/>
                    </a:lnTo>
                    <a:lnTo>
                      <a:pt x="1951" y="192"/>
                    </a:lnTo>
                    <a:lnTo>
                      <a:pt x="1959" y="192"/>
                    </a:lnTo>
                    <a:lnTo>
                      <a:pt x="1972" y="192"/>
                    </a:lnTo>
                    <a:lnTo>
                      <a:pt x="1984" y="191"/>
                    </a:lnTo>
                    <a:lnTo>
                      <a:pt x="1995" y="188"/>
                    </a:lnTo>
                    <a:lnTo>
                      <a:pt x="2004" y="184"/>
                    </a:lnTo>
                    <a:lnTo>
                      <a:pt x="2000" y="158"/>
                    </a:lnTo>
                    <a:lnTo>
                      <a:pt x="1991" y="160"/>
                    </a:lnTo>
                    <a:lnTo>
                      <a:pt x="1983" y="161"/>
                    </a:lnTo>
                    <a:lnTo>
                      <a:pt x="1974" y="162"/>
                    </a:lnTo>
                    <a:lnTo>
                      <a:pt x="1964" y="162"/>
                    </a:lnTo>
                    <a:lnTo>
                      <a:pt x="1958" y="162"/>
                    </a:lnTo>
                    <a:lnTo>
                      <a:pt x="1951" y="161"/>
                    </a:lnTo>
                    <a:lnTo>
                      <a:pt x="1945" y="159"/>
                    </a:lnTo>
                    <a:lnTo>
                      <a:pt x="1941" y="156"/>
                    </a:lnTo>
                    <a:lnTo>
                      <a:pt x="1936" y="153"/>
                    </a:lnTo>
                    <a:lnTo>
                      <a:pt x="1932" y="149"/>
                    </a:lnTo>
                    <a:lnTo>
                      <a:pt x="1930" y="143"/>
                    </a:lnTo>
                    <a:lnTo>
                      <a:pt x="1929" y="138"/>
                    </a:lnTo>
                    <a:lnTo>
                      <a:pt x="2011" y="138"/>
                    </a:lnTo>
                    <a:close/>
                    <a:moveTo>
                      <a:pt x="1929" y="110"/>
                    </a:moveTo>
                    <a:lnTo>
                      <a:pt x="1929" y="105"/>
                    </a:lnTo>
                    <a:lnTo>
                      <a:pt x="1931" y="101"/>
                    </a:lnTo>
                    <a:lnTo>
                      <a:pt x="1932" y="96"/>
                    </a:lnTo>
                    <a:lnTo>
                      <a:pt x="1935" y="92"/>
                    </a:lnTo>
                    <a:lnTo>
                      <a:pt x="1939" y="88"/>
                    </a:lnTo>
                    <a:lnTo>
                      <a:pt x="1942" y="86"/>
                    </a:lnTo>
                    <a:lnTo>
                      <a:pt x="1947" y="84"/>
                    </a:lnTo>
                    <a:lnTo>
                      <a:pt x="1953" y="83"/>
                    </a:lnTo>
                    <a:lnTo>
                      <a:pt x="1959" y="84"/>
                    </a:lnTo>
                    <a:lnTo>
                      <a:pt x="1964" y="86"/>
                    </a:lnTo>
                    <a:lnTo>
                      <a:pt x="1968" y="88"/>
                    </a:lnTo>
                    <a:lnTo>
                      <a:pt x="1971" y="93"/>
                    </a:lnTo>
                    <a:lnTo>
                      <a:pt x="1973" y="97"/>
                    </a:lnTo>
                    <a:lnTo>
                      <a:pt x="1974" y="102"/>
                    </a:lnTo>
                    <a:lnTo>
                      <a:pt x="1975" y="105"/>
                    </a:lnTo>
                    <a:lnTo>
                      <a:pt x="1975" y="110"/>
                    </a:lnTo>
                    <a:lnTo>
                      <a:pt x="1929" y="110"/>
                    </a:lnTo>
                    <a:close/>
                    <a:moveTo>
                      <a:pt x="2036" y="190"/>
                    </a:moveTo>
                    <a:lnTo>
                      <a:pt x="2075" y="190"/>
                    </a:lnTo>
                    <a:lnTo>
                      <a:pt x="2075" y="124"/>
                    </a:lnTo>
                    <a:lnTo>
                      <a:pt x="2075" y="119"/>
                    </a:lnTo>
                    <a:lnTo>
                      <a:pt x="2076" y="114"/>
                    </a:lnTo>
                    <a:lnTo>
                      <a:pt x="2077" y="110"/>
                    </a:lnTo>
                    <a:lnTo>
                      <a:pt x="2079" y="106"/>
                    </a:lnTo>
                    <a:lnTo>
                      <a:pt x="2081" y="103"/>
                    </a:lnTo>
                    <a:lnTo>
                      <a:pt x="2084" y="100"/>
                    </a:lnTo>
                    <a:lnTo>
                      <a:pt x="2089" y="97"/>
                    </a:lnTo>
                    <a:lnTo>
                      <a:pt x="2093" y="95"/>
                    </a:lnTo>
                    <a:lnTo>
                      <a:pt x="2097" y="94"/>
                    </a:lnTo>
                    <a:lnTo>
                      <a:pt x="2103" y="94"/>
                    </a:lnTo>
                    <a:lnTo>
                      <a:pt x="2108" y="94"/>
                    </a:lnTo>
                    <a:lnTo>
                      <a:pt x="2113" y="95"/>
                    </a:lnTo>
                    <a:lnTo>
                      <a:pt x="2113" y="56"/>
                    </a:lnTo>
                    <a:lnTo>
                      <a:pt x="2109" y="56"/>
                    </a:lnTo>
                    <a:lnTo>
                      <a:pt x="2105" y="56"/>
                    </a:lnTo>
                    <a:lnTo>
                      <a:pt x="2101" y="56"/>
                    </a:lnTo>
                    <a:lnTo>
                      <a:pt x="2095" y="57"/>
                    </a:lnTo>
                    <a:lnTo>
                      <a:pt x="2091" y="60"/>
                    </a:lnTo>
                    <a:lnTo>
                      <a:pt x="2085" y="63"/>
                    </a:lnTo>
                    <a:lnTo>
                      <a:pt x="2081" y="66"/>
                    </a:lnTo>
                    <a:lnTo>
                      <a:pt x="2077" y="71"/>
                    </a:lnTo>
                    <a:lnTo>
                      <a:pt x="2074" y="76"/>
                    </a:lnTo>
                    <a:lnTo>
                      <a:pt x="2070" y="83"/>
                    </a:lnTo>
                    <a:lnTo>
                      <a:pt x="2069" y="83"/>
                    </a:lnTo>
                    <a:lnTo>
                      <a:pt x="2068" y="60"/>
                    </a:lnTo>
                    <a:lnTo>
                      <a:pt x="2035" y="60"/>
                    </a:lnTo>
                    <a:lnTo>
                      <a:pt x="2035" y="68"/>
                    </a:lnTo>
                    <a:lnTo>
                      <a:pt x="2035" y="77"/>
                    </a:lnTo>
                    <a:lnTo>
                      <a:pt x="2036" y="88"/>
                    </a:lnTo>
                    <a:lnTo>
                      <a:pt x="2036" y="102"/>
                    </a:lnTo>
                    <a:lnTo>
                      <a:pt x="2036" y="190"/>
                    </a:lnTo>
                    <a:close/>
                    <a:moveTo>
                      <a:pt x="2223" y="156"/>
                    </a:moveTo>
                    <a:lnTo>
                      <a:pt x="2213" y="160"/>
                    </a:lnTo>
                    <a:lnTo>
                      <a:pt x="2200" y="161"/>
                    </a:lnTo>
                    <a:lnTo>
                      <a:pt x="2192" y="160"/>
                    </a:lnTo>
                    <a:lnTo>
                      <a:pt x="2186" y="159"/>
                    </a:lnTo>
                    <a:lnTo>
                      <a:pt x="2180" y="155"/>
                    </a:lnTo>
                    <a:lnTo>
                      <a:pt x="2175" y="152"/>
                    </a:lnTo>
                    <a:lnTo>
                      <a:pt x="2171" y="146"/>
                    </a:lnTo>
                    <a:lnTo>
                      <a:pt x="2167" y="140"/>
                    </a:lnTo>
                    <a:lnTo>
                      <a:pt x="2165" y="133"/>
                    </a:lnTo>
                    <a:lnTo>
                      <a:pt x="2165" y="124"/>
                    </a:lnTo>
                    <a:lnTo>
                      <a:pt x="2165" y="116"/>
                    </a:lnTo>
                    <a:lnTo>
                      <a:pt x="2167" y="110"/>
                    </a:lnTo>
                    <a:lnTo>
                      <a:pt x="2171" y="103"/>
                    </a:lnTo>
                    <a:lnTo>
                      <a:pt x="2174" y="97"/>
                    </a:lnTo>
                    <a:lnTo>
                      <a:pt x="2179" y="93"/>
                    </a:lnTo>
                    <a:lnTo>
                      <a:pt x="2185" y="91"/>
                    </a:lnTo>
                    <a:lnTo>
                      <a:pt x="2191" y="88"/>
                    </a:lnTo>
                    <a:lnTo>
                      <a:pt x="2199" y="87"/>
                    </a:lnTo>
                    <a:lnTo>
                      <a:pt x="2206" y="87"/>
                    </a:lnTo>
                    <a:lnTo>
                      <a:pt x="2212" y="88"/>
                    </a:lnTo>
                    <a:lnTo>
                      <a:pt x="2217" y="90"/>
                    </a:lnTo>
                    <a:lnTo>
                      <a:pt x="2221" y="92"/>
                    </a:lnTo>
                    <a:lnTo>
                      <a:pt x="2227" y="62"/>
                    </a:lnTo>
                    <a:lnTo>
                      <a:pt x="2220" y="60"/>
                    </a:lnTo>
                    <a:lnTo>
                      <a:pt x="2213" y="57"/>
                    </a:lnTo>
                    <a:lnTo>
                      <a:pt x="2205" y="56"/>
                    </a:lnTo>
                    <a:lnTo>
                      <a:pt x="2198" y="56"/>
                    </a:lnTo>
                    <a:lnTo>
                      <a:pt x="2189" y="56"/>
                    </a:lnTo>
                    <a:lnTo>
                      <a:pt x="2180" y="57"/>
                    </a:lnTo>
                    <a:lnTo>
                      <a:pt x="2173" y="60"/>
                    </a:lnTo>
                    <a:lnTo>
                      <a:pt x="2166" y="62"/>
                    </a:lnTo>
                    <a:lnTo>
                      <a:pt x="2160" y="65"/>
                    </a:lnTo>
                    <a:lnTo>
                      <a:pt x="2153" y="68"/>
                    </a:lnTo>
                    <a:lnTo>
                      <a:pt x="2148" y="72"/>
                    </a:lnTo>
                    <a:lnTo>
                      <a:pt x="2144" y="76"/>
                    </a:lnTo>
                    <a:lnTo>
                      <a:pt x="2139" y="82"/>
                    </a:lnTo>
                    <a:lnTo>
                      <a:pt x="2135" y="87"/>
                    </a:lnTo>
                    <a:lnTo>
                      <a:pt x="2132" y="93"/>
                    </a:lnTo>
                    <a:lnTo>
                      <a:pt x="2130" y="99"/>
                    </a:lnTo>
                    <a:lnTo>
                      <a:pt x="2128" y="105"/>
                    </a:lnTo>
                    <a:lnTo>
                      <a:pt x="2125" y="112"/>
                    </a:lnTo>
                    <a:lnTo>
                      <a:pt x="2125" y="119"/>
                    </a:lnTo>
                    <a:lnTo>
                      <a:pt x="2124" y="125"/>
                    </a:lnTo>
                    <a:lnTo>
                      <a:pt x="2125" y="133"/>
                    </a:lnTo>
                    <a:lnTo>
                      <a:pt x="2125" y="141"/>
                    </a:lnTo>
                    <a:lnTo>
                      <a:pt x="2128" y="148"/>
                    </a:lnTo>
                    <a:lnTo>
                      <a:pt x="2130" y="153"/>
                    </a:lnTo>
                    <a:lnTo>
                      <a:pt x="2132" y="160"/>
                    </a:lnTo>
                    <a:lnTo>
                      <a:pt x="2135" y="165"/>
                    </a:lnTo>
                    <a:lnTo>
                      <a:pt x="2138" y="170"/>
                    </a:lnTo>
                    <a:lnTo>
                      <a:pt x="2143" y="174"/>
                    </a:lnTo>
                    <a:lnTo>
                      <a:pt x="2147" y="179"/>
                    </a:lnTo>
                    <a:lnTo>
                      <a:pt x="2152" y="182"/>
                    </a:lnTo>
                    <a:lnTo>
                      <a:pt x="2158" y="185"/>
                    </a:lnTo>
                    <a:lnTo>
                      <a:pt x="2164" y="188"/>
                    </a:lnTo>
                    <a:lnTo>
                      <a:pt x="2171" y="190"/>
                    </a:lnTo>
                    <a:lnTo>
                      <a:pt x="2177" y="191"/>
                    </a:lnTo>
                    <a:lnTo>
                      <a:pt x="2185" y="192"/>
                    </a:lnTo>
                    <a:lnTo>
                      <a:pt x="2192" y="192"/>
                    </a:lnTo>
                    <a:lnTo>
                      <a:pt x="2203" y="192"/>
                    </a:lnTo>
                    <a:lnTo>
                      <a:pt x="2213" y="191"/>
                    </a:lnTo>
                    <a:lnTo>
                      <a:pt x="2220" y="189"/>
                    </a:lnTo>
                    <a:lnTo>
                      <a:pt x="2227" y="187"/>
                    </a:lnTo>
                    <a:lnTo>
                      <a:pt x="2223" y="156"/>
                    </a:lnTo>
                    <a:close/>
                    <a:moveTo>
                      <a:pt x="2358" y="190"/>
                    </a:moveTo>
                    <a:lnTo>
                      <a:pt x="2356" y="177"/>
                    </a:lnTo>
                    <a:lnTo>
                      <a:pt x="2355" y="158"/>
                    </a:lnTo>
                    <a:lnTo>
                      <a:pt x="2355" y="113"/>
                    </a:lnTo>
                    <a:lnTo>
                      <a:pt x="2355" y="102"/>
                    </a:lnTo>
                    <a:lnTo>
                      <a:pt x="2353" y="91"/>
                    </a:lnTo>
                    <a:lnTo>
                      <a:pt x="2349" y="82"/>
                    </a:lnTo>
                    <a:lnTo>
                      <a:pt x="2344" y="73"/>
                    </a:lnTo>
                    <a:lnTo>
                      <a:pt x="2340" y="70"/>
                    </a:lnTo>
                    <a:lnTo>
                      <a:pt x="2336" y="66"/>
                    </a:lnTo>
                    <a:lnTo>
                      <a:pt x="2332" y="63"/>
                    </a:lnTo>
                    <a:lnTo>
                      <a:pt x="2326" y="61"/>
                    </a:lnTo>
                    <a:lnTo>
                      <a:pt x="2321" y="58"/>
                    </a:lnTo>
                    <a:lnTo>
                      <a:pt x="2314" y="57"/>
                    </a:lnTo>
                    <a:lnTo>
                      <a:pt x="2308" y="56"/>
                    </a:lnTo>
                    <a:lnTo>
                      <a:pt x="2300" y="56"/>
                    </a:lnTo>
                    <a:lnTo>
                      <a:pt x="2284" y="57"/>
                    </a:lnTo>
                    <a:lnTo>
                      <a:pt x="2270" y="60"/>
                    </a:lnTo>
                    <a:lnTo>
                      <a:pt x="2259" y="64"/>
                    </a:lnTo>
                    <a:lnTo>
                      <a:pt x="2251" y="67"/>
                    </a:lnTo>
                    <a:lnTo>
                      <a:pt x="2258" y="94"/>
                    </a:lnTo>
                    <a:lnTo>
                      <a:pt x="2265" y="90"/>
                    </a:lnTo>
                    <a:lnTo>
                      <a:pt x="2273" y="87"/>
                    </a:lnTo>
                    <a:lnTo>
                      <a:pt x="2283" y="85"/>
                    </a:lnTo>
                    <a:lnTo>
                      <a:pt x="2293" y="84"/>
                    </a:lnTo>
                    <a:lnTo>
                      <a:pt x="2299" y="84"/>
                    </a:lnTo>
                    <a:lnTo>
                      <a:pt x="2305" y="85"/>
                    </a:lnTo>
                    <a:lnTo>
                      <a:pt x="2309" y="87"/>
                    </a:lnTo>
                    <a:lnTo>
                      <a:pt x="2312" y="90"/>
                    </a:lnTo>
                    <a:lnTo>
                      <a:pt x="2314" y="93"/>
                    </a:lnTo>
                    <a:lnTo>
                      <a:pt x="2315" y="95"/>
                    </a:lnTo>
                    <a:lnTo>
                      <a:pt x="2315" y="99"/>
                    </a:lnTo>
                    <a:lnTo>
                      <a:pt x="2317" y="101"/>
                    </a:lnTo>
                    <a:lnTo>
                      <a:pt x="2317" y="103"/>
                    </a:lnTo>
                    <a:lnTo>
                      <a:pt x="2300" y="103"/>
                    </a:lnTo>
                    <a:lnTo>
                      <a:pt x="2285" y="105"/>
                    </a:lnTo>
                    <a:lnTo>
                      <a:pt x="2272" y="110"/>
                    </a:lnTo>
                    <a:lnTo>
                      <a:pt x="2263" y="115"/>
                    </a:lnTo>
                    <a:lnTo>
                      <a:pt x="2257" y="119"/>
                    </a:lnTo>
                    <a:lnTo>
                      <a:pt x="2253" y="122"/>
                    </a:lnTo>
                    <a:lnTo>
                      <a:pt x="2250" y="126"/>
                    </a:lnTo>
                    <a:lnTo>
                      <a:pt x="2247" y="131"/>
                    </a:lnTo>
                    <a:lnTo>
                      <a:pt x="2244" y="135"/>
                    </a:lnTo>
                    <a:lnTo>
                      <a:pt x="2243" y="141"/>
                    </a:lnTo>
                    <a:lnTo>
                      <a:pt x="2242" y="146"/>
                    </a:lnTo>
                    <a:lnTo>
                      <a:pt x="2242" y="153"/>
                    </a:lnTo>
                    <a:lnTo>
                      <a:pt x="2242" y="161"/>
                    </a:lnTo>
                    <a:lnTo>
                      <a:pt x="2244" y="168"/>
                    </a:lnTo>
                    <a:lnTo>
                      <a:pt x="2247" y="174"/>
                    </a:lnTo>
                    <a:lnTo>
                      <a:pt x="2253" y="181"/>
                    </a:lnTo>
                    <a:lnTo>
                      <a:pt x="2258" y="185"/>
                    </a:lnTo>
                    <a:lnTo>
                      <a:pt x="2266" y="190"/>
                    </a:lnTo>
                    <a:lnTo>
                      <a:pt x="2273" y="192"/>
                    </a:lnTo>
                    <a:lnTo>
                      <a:pt x="2283" y="193"/>
                    </a:lnTo>
                    <a:lnTo>
                      <a:pt x="2294" y="192"/>
                    </a:lnTo>
                    <a:lnTo>
                      <a:pt x="2304" y="189"/>
                    </a:lnTo>
                    <a:lnTo>
                      <a:pt x="2308" y="187"/>
                    </a:lnTo>
                    <a:lnTo>
                      <a:pt x="2312" y="184"/>
                    </a:lnTo>
                    <a:lnTo>
                      <a:pt x="2315" y="181"/>
                    </a:lnTo>
                    <a:lnTo>
                      <a:pt x="2319" y="177"/>
                    </a:lnTo>
                    <a:lnTo>
                      <a:pt x="2320" y="177"/>
                    </a:lnTo>
                    <a:lnTo>
                      <a:pt x="2322" y="190"/>
                    </a:lnTo>
                    <a:lnTo>
                      <a:pt x="2358" y="190"/>
                    </a:lnTo>
                    <a:close/>
                    <a:moveTo>
                      <a:pt x="2318" y="142"/>
                    </a:moveTo>
                    <a:lnTo>
                      <a:pt x="2318" y="146"/>
                    </a:lnTo>
                    <a:lnTo>
                      <a:pt x="2317" y="150"/>
                    </a:lnTo>
                    <a:lnTo>
                      <a:pt x="2313" y="155"/>
                    </a:lnTo>
                    <a:lnTo>
                      <a:pt x="2309" y="160"/>
                    </a:lnTo>
                    <a:lnTo>
                      <a:pt x="2306" y="162"/>
                    </a:lnTo>
                    <a:lnTo>
                      <a:pt x="2304" y="163"/>
                    </a:lnTo>
                    <a:lnTo>
                      <a:pt x="2299" y="164"/>
                    </a:lnTo>
                    <a:lnTo>
                      <a:pt x="2296" y="164"/>
                    </a:lnTo>
                    <a:lnTo>
                      <a:pt x="2293" y="164"/>
                    </a:lnTo>
                    <a:lnTo>
                      <a:pt x="2290" y="163"/>
                    </a:lnTo>
                    <a:lnTo>
                      <a:pt x="2287" y="162"/>
                    </a:lnTo>
                    <a:lnTo>
                      <a:pt x="2285" y="161"/>
                    </a:lnTo>
                    <a:lnTo>
                      <a:pt x="2283" y="159"/>
                    </a:lnTo>
                    <a:lnTo>
                      <a:pt x="2282" y="155"/>
                    </a:lnTo>
                    <a:lnTo>
                      <a:pt x="2281" y="152"/>
                    </a:lnTo>
                    <a:lnTo>
                      <a:pt x="2281" y="149"/>
                    </a:lnTo>
                    <a:lnTo>
                      <a:pt x="2281" y="143"/>
                    </a:lnTo>
                    <a:lnTo>
                      <a:pt x="2283" y="139"/>
                    </a:lnTo>
                    <a:lnTo>
                      <a:pt x="2286" y="135"/>
                    </a:lnTo>
                    <a:lnTo>
                      <a:pt x="2291" y="132"/>
                    </a:lnTo>
                    <a:lnTo>
                      <a:pt x="2297" y="131"/>
                    </a:lnTo>
                    <a:lnTo>
                      <a:pt x="2302" y="129"/>
                    </a:lnTo>
                    <a:lnTo>
                      <a:pt x="2310" y="129"/>
                    </a:lnTo>
                    <a:lnTo>
                      <a:pt x="2318" y="129"/>
                    </a:lnTo>
                    <a:lnTo>
                      <a:pt x="2318" y="142"/>
                    </a:lnTo>
                    <a:close/>
                    <a:moveTo>
                      <a:pt x="2470" y="0"/>
                    </a:moveTo>
                    <a:lnTo>
                      <a:pt x="2470" y="71"/>
                    </a:lnTo>
                    <a:lnTo>
                      <a:pt x="2470" y="71"/>
                    </a:lnTo>
                    <a:lnTo>
                      <a:pt x="2468" y="67"/>
                    </a:lnTo>
                    <a:lnTo>
                      <a:pt x="2464" y="65"/>
                    </a:lnTo>
                    <a:lnTo>
                      <a:pt x="2461" y="62"/>
                    </a:lnTo>
                    <a:lnTo>
                      <a:pt x="2457" y="61"/>
                    </a:lnTo>
                    <a:lnTo>
                      <a:pt x="2447" y="57"/>
                    </a:lnTo>
                    <a:lnTo>
                      <a:pt x="2436" y="56"/>
                    </a:lnTo>
                    <a:lnTo>
                      <a:pt x="2431" y="56"/>
                    </a:lnTo>
                    <a:lnTo>
                      <a:pt x="2426" y="57"/>
                    </a:lnTo>
                    <a:lnTo>
                      <a:pt x="2420" y="58"/>
                    </a:lnTo>
                    <a:lnTo>
                      <a:pt x="2415" y="61"/>
                    </a:lnTo>
                    <a:lnTo>
                      <a:pt x="2409" y="64"/>
                    </a:lnTo>
                    <a:lnTo>
                      <a:pt x="2405" y="66"/>
                    </a:lnTo>
                    <a:lnTo>
                      <a:pt x="2401" y="71"/>
                    </a:lnTo>
                    <a:lnTo>
                      <a:pt x="2396" y="74"/>
                    </a:lnTo>
                    <a:lnTo>
                      <a:pt x="2393" y="80"/>
                    </a:lnTo>
                    <a:lnTo>
                      <a:pt x="2390" y="84"/>
                    </a:lnTo>
                    <a:lnTo>
                      <a:pt x="2387" y="90"/>
                    </a:lnTo>
                    <a:lnTo>
                      <a:pt x="2385" y="96"/>
                    </a:lnTo>
                    <a:lnTo>
                      <a:pt x="2382" y="103"/>
                    </a:lnTo>
                    <a:lnTo>
                      <a:pt x="2380" y="110"/>
                    </a:lnTo>
                    <a:lnTo>
                      <a:pt x="2380" y="117"/>
                    </a:lnTo>
                    <a:lnTo>
                      <a:pt x="2379" y="125"/>
                    </a:lnTo>
                    <a:lnTo>
                      <a:pt x="2380" y="133"/>
                    </a:lnTo>
                    <a:lnTo>
                      <a:pt x="2380" y="141"/>
                    </a:lnTo>
                    <a:lnTo>
                      <a:pt x="2382" y="148"/>
                    </a:lnTo>
                    <a:lnTo>
                      <a:pt x="2383" y="153"/>
                    </a:lnTo>
                    <a:lnTo>
                      <a:pt x="2386" y="160"/>
                    </a:lnTo>
                    <a:lnTo>
                      <a:pt x="2389" y="165"/>
                    </a:lnTo>
                    <a:lnTo>
                      <a:pt x="2392" y="170"/>
                    </a:lnTo>
                    <a:lnTo>
                      <a:pt x="2395" y="174"/>
                    </a:lnTo>
                    <a:lnTo>
                      <a:pt x="2400" y="179"/>
                    </a:lnTo>
                    <a:lnTo>
                      <a:pt x="2403" y="182"/>
                    </a:lnTo>
                    <a:lnTo>
                      <a:pt x="2408" y="185"/>
                    </a:lnTo>
                    <a:lnTo>
                      <a:pt x="2413" y="188"/>
                    </a:lnTo>
                    <a:lnTo>
                      <a:pt x="2418" y="190"/>
                    </a:lnTo>
                    <a:lnTo>
                      <a:pt x="2422" y="192"/>
                    </a:lnTo>
                    <a:lnTo>
                      <a:pt x="2428" y="192"/>
                    </a:lnTo>
                    <a:lnTo>
                      <a:pt x="2434" y="193"/>
                    </a:lnTo>
                    <a:lnTo>
                      <a:pt x="2440" y="192"/>
                    </a:lnTo>
                    <a:lnTo>
                      <a:pt x="2446" y="191"/>
                    </a:lnTo>
                    <a:lnTo>
                      <a:pt x="2452" y="190"/>
                    </a:lnTo>
                    <a:lnTo>
                      <a:pt x="2457" y="188"/>
                    </a:lnTo>
                    <a:lnTo>
                      <a:pt x="2461" y="184"/>
                    </a:lnTo>
                    <a:lnTo>
                      <a:pt x="2467" y="180"/>
                    </a:lnTo>
                    <a:lnTo>
                      <a:pt x="2470" y="175"/>
                    </a:lnTo>
                    <a:lnTo>
                      <a:pt x="2473" y="171"/>
                    </a:lnTo>
                    <a:lnTo>
                      <a:pt x="2474" y="171"/>
                    </a:lnTo>
                    <a:lnTo>
                      <a:pt x="2475" y="190"/>
                    </a:lnTo>
                    <a:lnTo>
                      <a:pt x="2511" y="190"/>
                    </a:lnTo>
                    <a:lnTo>
                      <a:pt x="2511" y="182"/>
                    </a:lnTo>
                    <a:lnTo>
                      <a:pt x="2510" y="173"/>
                    </a:lnTo>
                    <a:lnTo>
                      <a:pt x="2510" y="162"/>
                    </a:lnTo>
                    <a:lnTo>
                      <a:pt x="2510" y="151"/>
                    </a:lnTo>
                    <a:lnTo>
                      <a:pt x="2510" y="0"/>
                    </a:lnTo>
                    <a:lnTo>
                      <a:pt x="2470" y="0"/>
                    </a:lnTo>
                    <a:close/>
                    <a:moveTo>
                      <a:pt x="2470" y="132"/>
                    </a:moveTo>
                    <a:lnTo>
                      <a:pt x="2470" y="136"/>
                    </a:lnTo>
                    <a:lnTo>
                      <a:pt x="2469" y="141"/>
                    </a:lnTo>
                    <a:lnTo>
                      <a:pt x="2468" y="145"/>
                    </a:lnTo>
                    <a:lnTo>
                      <a:pt x="2467" y="149"/>
                    </a:lnTo>
                    <a:lnTo>
                      <a:pt x="2464" y="152"/>
                    </a:lnTo>
                    <a:lnTo>
                      <a:pt x="2461" y="155"/>
                    </a:lnTo>
                    <a:lnTo>
                      <a:pt x="2458" y="158"/>
                    </a:lnTo>
                    <a:lnTo>
                      <a:pt x="2455" y="159"/>
                    </a:lnTo>
                    <a:lnTo>
                      <a:pt x="2450" y="160"/>
                    </a:lnTo>
                    <a:lnTo>
                      <a:pt x="2446" y="161"/>
                    </a:lnTo>
                    <a:lnTo>
                      <a:pt x="2441" y="160"/>
                    </a:lnTo>
                    <a:lnTo>
                      <a:pt x="2435" y="158"/>
                    </a:lnTo>
                    <a:lnTo>
                      <a:pt x="2431" y="155"/>
                    </a:lnTo>
                    <a:lnTo>
                      <a:pt x="2427" y="151"/>
                    </a:lnTo>
                    <a:lnTo>
                      <a:pt x="2423" y="145"/>
                    </a:lnTo>
                    <a:lnTo>
                      <a:pt x="2421" y="140"/>
                    </a:lnTo>
                    <a:lnTo>
                      <a:pt x="2420" y="132"/>
                    </a:lnTo>
                    <a:lnTo>
                      <a:pt x="2419" y="124"/>
                    </a:lnTo>
                    <a:lnTo>
                      <a:pt x="2420" y="116"/>
                    </a:lnTo>
                    <a:lnTo>
                      <a:pt x="2421" y="110"/>
                    </a:lnTo>
                    <a:lnTo>
                      <a:pt x="2423" y="104"/>
                    </a:lnTo>
                    <a:lnTo>
                      <a:pt x="2427" y="99"/>
                    </a:lnTo>
                    <a:lnTo>
                      <a:pt x="2430" y="94"/>
                    </a:lnTo>
                    <a:lnTo>
                      <a:pt x="2435" y="90"/>
                    </a:lnTo>
                    <a:lnTo>
                      <a:pt x="2441" y="88"/>
                    </a:lnTo>
                    <a:lnTo>
                      <a:pt x="2447" y="87"/>
                    </a:lnTo>
                    <a:lnTo>
                      <a:pt x="2452" y="87"/>
                    </a:lnTo>
                    <a:lnTo>
                      <a:pt x="2455" y="88"/>
                    </a:lnTo>
                    <a:lnTo>
                      <a:pt x="2459" y="91"/>
                    </a:lnTo>
                    <a:lnTo>
                      <a:pt x="2462" y="93"/>
                    </a:lnTo>
                    <a:lnTo>
                      <a:pt x="2464" y="96"/>
                    </a:lnTo>
                    <a:lnTo>
                      <a:pt x="2467" y="100"/>
                    </a:lnTo>
                    <a:lnTo>
                      <a:pt x="2469" y="103"/>
                    </a:lnTo>
                    <a:lnTo>
                      <a:pt x="2470" y="107"/>
                    </a:lnTo>
                    <a:lnTo>
                      <a:pt x="2470" y="111"/>
                    </a:lnTo>
                    <a:lnTo>
                      <a:pt x="2470" y="114"/>
                    </a:lnTo>
                    <a:lnTo>
                      <a:pt x="2470" y="132"/>
                    </a:lnTo>
                    <a:close/>
                    <a:moveTo>
                      <a:pt x="2602" y="56"/>
                    </a:moveTo>
                    <a:lnTo>
                      <a:pt x="2594" y="56"/>
                    </a:lnTo>
                    <a:lnTo>
                      <a:pt x="2588" y="57"/>
                    </a:lnTo>
                    <a:lnTo>
                      <a:pt x="2580" y="58"/>
                    </a:lnTo>
                    <a:lnTo>
                      <a:pt x="2574" y="61"/>
                    </a:lnTo>
                    <a:lnTo>
                      <a:pt x="2568" y="64"/>
                    </a:lnTo>
                    <a:lnTo>
                      <a:pt x="2563" y="67"/>
                    </a:lnTo>
                    <a:lnTo>
                      <a:pt x="2557" y="71"/>
                    </a:lnTo>
                    <a:lnTo>
                      <a:pt x="2553" y="75"/>
                    </a:lnTo>
                    <a:lnTo>
                      <a:pt x="2549" y="80"/>
                    </a:lnTo>
                    <a:lnTo>
                      <a:pt x="2544" y="85"/>
                    </a:lnTo>
                    <a:lnTo>
                      <a:pt x="2541" y="91"/>
                    </a:lnTo>
                    <a:lnTo>
                      <a:pt x="2539" y="96"/>
                    </a:lnTo>
                    <a:lnTo>
                      <a:pt x="2537" y="103"/>
                    </a:lnTo>
                    <a:lnTo>
                      <a:pt x="2536" y="111"/>
                    </a:lnTo>
                    <a:lnTo>
                      <a:pt x="2535" y="117"/>
                    </a:lnTo>
                    <a:lnTo>
                      <a:pt x="2535" y="125"/>
                    </a:lnTo>
                    <a:lnTo>
                      <a:pt x="2535" y="133"/>
                    </a:lnTo>
                    <a:lnTo>
                      <a:pt x="2536" y="141"/>
                    </a:lnTo>
                    <a:lnTo>
                      <a:pt x="2537" y="148"/>
                    </a:lnTo>
                    <a:lnTo>
                      <a:pt x="2539" y="154"/>
                    </a:lnTo>
                    <a:lnTo>
                      <a:pt x="2542" y="160"/>
                    </a:lnTo>
                    <a:lnTo>
                      <a:pt x="2545" y="165"/>
                    </a:lnTo>
                    <a:lnTo>
                      <a:pt x="2549" y="171"/>
                    </a:lnTo>
                    <a:lnTo>
                      <a:pt x="2553" y="175"/>
                    </a:lnTo>
                    <a:lnTo>
                      <a:pt x="2557" y="179"/>
                    </a:lnTo>
                    <a:lnTo>
                      <a:pt x="2563" y="183"/>
                    </a:lnTo>
                    <a:lnTo>
                      <a:pt x="2568" y="185"/>
                    </a:lnTo>
                    <a:lnTo>
                      <a:pt x="2574" y="189"/>
                    </a:lnTo>
                    <a:lnTo>
                      <a:pt x="2580" y="190"/>
                    </a:lnTo>
                    <a:lnTo>
                      <a:pt x="2587" y="192"/>
                    </a:lnTo>
                    <a:lnTo>
                      <a:pt x="2593" y="192"/>
                    </a:lnTo>
                    <a:lnTo>
                      <a:pt x="2599" y="193"/>
                    </a:lnTo>
                    <a:lnTo>
                      <a:pt x="2612" y="192"/>
                    </a:lnTo>
                    <a:lnTo>
                      <a:pt x="2624" y="189"/>
                    </a:lnTo>
                    <a:lnTo>
                      <a:pt x="2631" y="187"/>
                    </a:lnTo>
                    <a:lnTo>
                      <a:pt x="2636" y="183"/>
                    </a:lnTo>
                    <a:lnTo>
                      <a:pt x="2642" y="180"/>
                    </a:lnTo>
                    <a:lnTo>
                      <a:pt x="2646" y="175"/>
                    </a:lnTo>
                    <a:lnTo>
                      <a:pt x="2650" y="171"/>
                    </a:lnTo>
                    <a:lnTo>
                      <a:pt x="2655" y="166"/>
                    </a:lnTo>
                    <a:lnTo>
                      <a:pt x="2658" y="161"/>
                    </a:lnTo>
                    <a:lnTo>
                      <a:pt x="2661" y="154"/>
                    </a:lnTo>
                    <a:lnTo>
                      <a:pt x="2663" y="148"/>
                    </a:lnTo>
                    <a:lnTo>
                      <a:pt x="2665" y="140"/>
                    </a:lnTo>
                    <a:lnTo>
                      <a:pt x="2666" y="132"/>
                    </a:lnTo>
                    <a:lnTo>
                      <a:pt x="2666" y="123"/>
                    </a:lnTo>
                    <a:lnTo>
                      <a:pt x="2666" y="116"/>
                    </a:lnTo>
                    <a:lnTo>
                      <a:pt x="2665" y="109"/>
                    </a:lnTo>
                    <a:lnTo>
                      <a:pt x="2664" y="102"/>
                    </a:lnTo>
                    <a:lnTo>
                      <a:pt x="2662" y="96"/>
                    </a:lnTo>
                    <a:lnTo>
                      <a:pt x="2660" y="90"/>
                    </a:lnTo>
                    <a:lnTo>
                      <a:pt x="2657" y="85"/>
                    </a:lnTo>
                    <a:lnTo>
                      <a:pt x="2652" y="80"/>
                    </a:lnTo>
                    <a:lnTo>
                      <a:pt x="2649" y="75"/>
                    </a:lnTo>
                    <a:lnTo>
                      <a:pt x="2645" y="71"/>
                    </a:lnTo>
                    <a:lnTo>
                      <a:pt x="2639" y="67"/>
                    </a:lnTo>
                    <a:lnTo>
                      <a:pt x="2634" y="64"/>
                    </a:lnTo>
                    <a:lnTo>
                      <a:pt x="2629" y="61"/>
                    </a:lnTo>
                    <a:lnTo>
                      <a:pt x="2622" y="60"/>
                    </a:lnTo>
                    <a:lnTo>
                      <a:pt x="2616" y="57"/>
                    </a:lnTo>
                    <a:lnTo>
                      <a:pt x="2609" y="56"/>
                    </a:lnTo>
                    <a:lnTo>
                      <a:pt x="2602" y="56"/>
                    </a:lnTo>
                    <a:close/>
                    <a:moveTo>
                      <a:pt x="2601" y="85"/>
                    </a:moveTo>
                    <a:lnTo>
                      <a:pt x="2607" y="86"/>
                    </a:lnTo>
                    <a:lnTo>
                      <a:pt x="2612" y="88"/>
                    </a:lnTo>
                    <a:lnTo>
                      <a:pt x="2617" y="92"/>
                    </a:lnTo>
                    <a:lnTo>
                      <a:pt x="2620" y="97"/>
                    </a:lnTo>
                    <a:lnTo>
                      <a:pt x="2623" y="103"/>
                    </a:lnTo>
                    <a:lnTo>
                      <a:pt x="2624" y="110"/>
                    </a:lnTo>
                    <a:lnTo>
                      <a:pt x="2625" y="117"/>
                    </a:lnTo>
                    <a:lnTo>
                      <a:pt x="2626" y="124"/>
                    </a:lnTo>
                    <a:lnTo>
                      <a:pt x="2625" y="133"/>
                    </a:lnTo>
                    <a:lnTo>
                      <a:pt x="2624" y="141"/>
                    </a:lnTo>
                    <a:lnTo>
                      <a:pt x="2622" y="148"/>
                    </a:lnTo>
                    <a:lnTo>
                      <a:pt x="2619" y="153"/>
                    </a:lnTo>
                    <a:lnTo>
                      <a:pt x="2616" y="158"/>
                    </a:lnTo>
                    <a:lnTo>
                      <a:pt x="2611" y="161"/>
                    </a:lnTo>
                    <a:lnTo>
                      <a:pt x="2606" y="163"/>
                    </a:lnTo>
                    <a:lnTo>
                      <a:pt x="2601" y="164"/>
                    </a:lnTo>
                    <a:lnTo>
                      <a:pt x="2595" y="163"/>
                    </a:lnTo>
                    <a:lnTo>
                      <a:pt x="2590" y="161"/>
                    </a:lnTo>
                    <a:lnTo>
                      <a:pt x="2585" y="158"/>
                    </a:lnTo>
                    <a:lnTo>
                      <a:pt x="2581" y="152"/>
                    </a:lnTo>
                    <a:lnTo>
                      <a:pt x="2579" y="146"/>
                    </a:lnTo>
                    <a:lnTo>
                      <a:pt x="2577" y="140"/>
                    </a:lnTo>
                    <a:lnTo>
                      <a:pt x="2576" y="133"/>
                    </a:lnTo>
                    <a:lnTo>
                      <a:pt x="2575" y="124"/>
                    </a:lnTo>
                    <a:lnTo>
                      <a:pt x="2576" y="117"/>
                    </a:lnTo>
                    <a:lnTo>
                      <a:pt x="2576" y="110"/>
                    </a:lnTo>
                    <a:lnTo>
                      <a:pt x="2578" y="103"/>
                    </a:lnTo>
                    <a:lnTo>
                      <a:pt x="2581" y="97"/>
                    </a:lnTo>
                    <a:lnTo>
                      <a:pt x="2584" y="93"/>
                    </a:lnTo>
                    <a:lnTo>
                      <a:pt x="2589" y="88"/>
                    </a:lnTo>
                    <a:lnTo>
                      <a:pt x="2594" y="86"/>
                    </a:lnTo>
                    <a:lnTo>
                      <a:pt x="2601" y="8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>
                <a:off x="2231537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>
                <a:off x="4030641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91" name="Google Shape;291;p36"/>
            <p:cNvGrpSpPr/>
            <p:nvPr/>
          </p:nvGrpSpPr>
          <p:grpSpPr>
            <a:xfrm>
              <a:off x="5511459" y="4754146"/>
              <a:ext cx="2817228" cy="673179"/>
              <a:chOff x="5672138" y="4564063"/>
              <a:chExt cx="3190880" cy="792162"/>
            </a:xfrm>
          </p:grpSpPr>
          <p:sp>
            <p:nvSpPr>
              <p:cNvPr id="292" name="Google Shape;292;p36"/>
              <p:cNvSpPr/>
              <p:nvPr/>
            </p:nvSpPr>
            <p:spPr>
              <a:xfrm>
                <a:off x="5672138" y="4570413"/>
                <a:ext cx="3190880" cy="785812"/>
              </a:xfrm>
              <a:custGeom>
                <a:rect b="b" l="l" r="r" t="t"/>
                <a:pathLst>
                  <a:path extrusionOk="0" h="1486" w="6030">
                    <a:moveTo>
                      <a:pt x="124" y="0"/>
                    </a:moveTo>
                    <a:lnTo>
                      <a:pt x="5904" y="0"/>
                    </a:lnTo>
                    <a:lnTo>
                      <a:pt x="5917" y="0"/>
                    </a:lnTo>
                    <a:lnTo>
                      <a:pt x="5929" y="2"/>
                    </a:lnTo>
                    <a:lnTo>
                      <a:pt x="5942" y="5"/>
                    </a:lnTo>
                    <a:lnTo>
                      <a:pt x="5953" y="10"/>
                    </a:lnTo>
                    <a:lnTo>
                      <a:pt x="5964" y="15"/>
                    </a:lnTo>
                    <a:lnTo>
                      <a:pt x="5974" y="22"/>
                    </a:lnTo>
                    <a:lnTo>
                      <a:pt x="5984" y="30"/>
                    </a:lnTo>
                    <a:lnTo>
                      <a:pt x="5993" y="38"/>
                    </a:lnTo>
                    <a:lnTo>
                      <a:pt x="6000" y="48"/>
                    </a:lnTo>
                    <a:lnTo>
                      <a:pt x="6008" y="58"/>
                    </a:lnTo>
                    <a:lnTo>
                      <a:pt x="6014" y="68"/>
                    </a:lnTo>
                    <a:lnTo>
                      <a:pt x="6020" y="79"/>
                    </a:lnTo>
                    <a:lnTo>
                      <a:pt x="6024" y="91"/>
                    </a:lnTo>
                    <a:lnTo>
                      <a:pt x="6026" y="104"/>
                    </a:lnTo>
                    <a:lnTo>
                      <a:pt x="6028" y="117"/>
                    </a:lnTo>
                    <a:lnTo>
                      <a:pt x="6030" y="130"/>
                    </a:lnTo>
                    <a:lnTo>
                      <a:pt x="6030" y="1357"/>
                    </a:lnTo>
                    <a:lnTo>
                      <a:pt x="6028" y="1370"/>
                    </a:lnTo>
                    <a:lnTo>
                      <a:pt x="6026" y="1382"/>
                    </a:lnTo>
                    <a:lnTo>
                      <a:pt x="6024" y="1395"/>
                    </a:lnTo>
                    <a:lnTo>
                      <a:pt x="6020" y="1406"/>
                    </a:lnTo>
                    <a:lnTo>
                      <a:pt x="6014" y="1417"/>
                    </a:lnTo>
                    <a:lnTo>
                      <a:pt x="6008" y="1428"/>
                    </a:lnTo>
                    <a:lnTo>
                      <a:pt x="6000" y="1438"/>
                    </a:lnTo>
                    <a:lnTo>
                      <a:pt x="5993" y="1447"/>
                    </a:lnTo>
                    <a:lnTo>
                      <a:pt x="5984" y="1456"/>
                    </a:lnTo>
                    <a:lnTo>
                      <a:pt x="5974" y="1464"/>
                    </a:lnTo>
                    <a:lnTo>
                      <a:pt x="5964" y="1469"/>
                    </a:lnTo>
                    <a:lnTo>
                      <a:pt x="5953" y="1475"/>
                    </a:lnTo>
                    <a:lnTo>
                      <a:pt x="5942" y="1479"/>
                    </a:lnTo>
                    <a:lnTo>
                      <a:pt x="5929" y="1483"/>
                    </a:lnTo>
                    <a:lnTo>
                      <a:pt x="5917" y="1485"/>
                    </a:lnTo>
                    <a:lnTo>
                      <a:pt x="5904" y="1486"/>
                    </a:lnTo>
                    <a:lnTo>
                      <a:pt x="124" y="1486"/>
                    </a:lnTo>
                    <a:lnTo>
                      <a:pt x="111" y="1485"/>
                    </a:lnTo>
                    <a:lnTo>
                      <a:pt x="99" y="1483"/>
                    </a:lnTo>
                    <a:lnTo>
                      <a:pt x="87" y="1479"/>
                    </a:lnTo>
                    <a:lnTo>
                      <a:pt x="76" y="1475"/>
                    </a:lnTo>
                    <a:lnTo>
                      <a:pt x="65" y="1469"/>
                    </a:lnTo>
                    <a:lnTo>
                      <a:pt x="55" y="1464"/>
                    </a:lnTo>
                    <a:lnTo>
                      <a:pt x="45" y="1456"/>
                    </a:lnTo>
                    <a:lnTo>
                      <a:pt x="36" y="1447"/>
                    </a:lnTo>
                    <a:lnTo>
                      <a:pt x="28" y="1438"/>
                    </a:lnTo>
                    <a:lnTo>
                      <a:pt x="20" y="1428"/>
                    </a:lnTo>
                    <a:lnTo>
                      <a:pt x="15" y="1417"/>
                    </a:lnTo>
                    <a:lnTo>
                      <a:pt x="10" y="1406"/>
                    </a:lnTo>
                    <a:lnTo>
                      <a:pt x="5" y="1395"/>
                    </a:lnTo>
                    <a:lnTo>
                      <a:pt x="2" y="1382"/>
                    </a:lnTo>
                    <a:lnTo>
                      <a:pt x="0" y="1370"/>
                    </a:lnTo>
                    <a:lnTo>
                      <a:pt x="0" y="1357"/>
                    </a:lnTo>
                    <a:lnTo>
                      <a:pt x="0" y="130"/>
                    </a:lnTo>
                    <a:lnTo>
                      <a:pt x="0" y="117"/>
                    </a:lnTo>
                    <a:lnTo>
                      <a:pt x="2" y="104"/>
                    </a:lnTo>
                    <a:lnTo>
                      <a:pt x="5" y="91"/>
                    </a:lnTo>
                    <a:lnTo>
                      <a:pt x="10" y="79"/>
                    </a:lnTo>
                    <a:lnTo>
                      <a:pt x="15" y="68"/>
                    </a:lnTo>
                    <a:lnTo>
                      <a:pt x="20" y="58"/>
                    </a:lnTo>
                    <a:lnTo>
                      <a:pt x="28" y="48"/>
                    </a:lnTo>
                    <a:lnTo>
                      <a:pt x="37" y="38"/>
                    </a:lnTo>
                    <a:lnTo>
                      <a:pt x="45" y="30"/>
                    </a:lnTo>
                    <a:lnTo>
                      <a:pt x="55" y="22"/>
                    </a:lnTo>
                    <a:lnTo>
                      <a:pt x="65" y="15"/>
                    </a:lnTo>
                    <a:lnTo>
                      <a:pt x="76" y="10"/>
                    </a:lnTo>
                    <a:lnTo>
                      <a:pt x="87" y="5"/>
                    </a:lnTo>
                    <a:lnTo>
                      <a:pt x="99" y="2"/>
                    </a:lnTo>
                    <a:lnTo>
                      <a:pt x="111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3" name="Google Shape;293;p36"/>
              <p:cNvSpPr/>
              <p:nvPr/>
            </p:nvSpPr>
            <p:spPr>
              <a:xfrm>
                <a:off x="7277100" y="4881563"/>
                <a:ext cx="1522411" cy="427039"/>
              </a:xfrm>
              <a:custGeom>
                <a:rect b="b" l="l" r="r" t="t"/>
                <a:pathLst>
                  <a:path extrusionOk="0" h="809" w="2876">
                    <a:moveTo>
                      <a:pt x="560" y="121"/>
                    </a:moveTo>
                    <a:lnTo>
                      <a:pt x="578" y="173"/>
                    </a:lnTo>
                    <a:lnTo>
                      <a:pt x="599" y="173"/>
                    </a:lnTo>
                    <a:lnTo>
                      <a:pt x="545" y="9"/>
                    </a:lnTo>
                    <a:lnTo>
                      <a:pt x="520" y="9"/>
                    </a:lnTo>
                    <a:lnTo>
                      <a:pt x="466" y="173"/>
                    </a:lnTo>
                    <a:lnTo>
                      <a:pt x="487" y="173"/>
                    </a:lnTo>
                    <a:lnTo>
                      <a:pt x="504" y="121"/>
                    </a:lnTo>
                    <a:lnTo>
                      <a:pt x="560" y="121"/>
                    </a:lnTo>
                    <a:close/>
                    <a:moveTo>
                      <a:pt x="508" y="105"/>
                    </a:moveTo>
                    <a:lnTo>
                      <a:pt x="524" y="58"/>
                    </a:lnTo>
                    <a:lnTo>
                      <a:pt x="528" y="42"/>
                    </a:lnTo>
                    <a:lnTo>
                      <a:pt x="531" y="28"/>
                    </a:lnTo>
                    <a:lnTo>
                      <a:pt x="532" y="28"/>
                    </a:lnTo>
                    <a:lnTo>
                      <a:pt x="535" y="42"/>
                    </a:lnTo>
                    <a:lnTo>
                      <a:pt x="540" y="58"/>
                    </a:lnTo>
                    <a:lnTo>
                      <a:pt x="556" y="105"/>
                    </a:lnTo>
                    <a:lnTo>
                      <a:pt x="508" y="105"/>
                    </a:lnTo>
                    <a:close/>
                    <a:moveTo>
                      <a:pt x="621" y="173"/>
                    </a:moveTo>
                    <a:lnTo>
                      <a:pt x="641" y="173"/>
                    </a:lnTo>
                    <a:lnTo>
                      <a:pt x="641" y="103"/>
                    </a:lnTo>
                    <a:lnTo>
                      <a:pt x="641" y="97"/>
                    </a:lnTo>
                    <a:lnTo>
                      <a:pt x="642" y="91"/>
                    </a:lnTo>
                    <a:lnTo>
                      <a:pt x="644" y="88"/>
                    </a:lnTo>
                    <a:lnTo>
                      <a:pt x="647" y="84"/>
                    </a:lnTo>
                    <a:lnTo>
                      <a:pt x="649" y="80"/>
                    </a:lnTo>
                    <a:lnTo>
                      <a:pt x="652" y="77"/>
                    </a:lnTo>
                    <a:lnTo>
                      <a:pt x="655" y="75"/>
                    </a:lnTo>
                    <a:lnTo>
                      <a:pt x="660" y="72"/>
                    </a:lnTo>
                    <a:lnTo>
                      <a:pt x="664" y="70"/>
                    </a:lnTo>
                    <a:lnTo>
                      <a:pt x="668" y="70"/>
                    </a:lnTo>
                    <a:lnTo>
                      <a:pt x="674" y="71"/>
                    </a:lnTo>
                    <a:lnTo>
                      <a:pt x="679" y="72"/>
                    </a:lnTo>
                    <a:lnTo>
                      <a:pt x="683" y="76"/>
                    </a:lnTo>
                    <a:lnTo>
                      <a:pt x="687" y="79"/>
                    </a:lnTo>
                    <a:lnTo>
                      <a:pt x="689" y="85"/>
                    </a:lnTo>
                    <a:lnTo>
                      <a:pt x="691" y="89"/>
                    </a:lnTo>
                    <a:lnTo>
                      <a:pt x="692" y="96"/>
                    </a:lnTo>
                    <a:lnTo>
                      <a:pt x="692" y="103"/>
                    </a:lnTo>
                    <a:lnTo>
                      <a:pt x="692" y="173"/>
                    </a:lnTo>
                    <a:lnTo>
                      <a:pt x="713" y="173"/>
                    </a:lnTo>
                    <a:lnTo>
                      <a:pt x="713" y="100"/>
                    </a:lnTo>
                    <a:lnTo>
                      <a:pt x="713" y="95"/>
                    </a:lnTo>
                    <a:lnTo>
                      <a:pt x="715" y="90"/>
                    </a:lnTo>
                    <a:lnTo>
                      <a:pt x="716" y="86"/>
                    </a:lnTo>
                    <a:lnTo>
                      <a:pt x="718" y="82"/>
                    </a:lnTo>
                    <a:lnTo>
                      <a:pt x="720" y="79"/>
                    </a:lnTo>
                    <a:lnTo>
                      <a:pt x="723" y="76"/>
                    </a:lnTo>
                    <a:lnTo>
                      <a:pt x="727" y="74"/>
                    </a:lnTo>
                    <a:lnTo>
                      <a:pt x="731" y="71"/>
                    </a:lnTo>
                    <a:lnTo>
                      <a:pt x="734" y="70"/>
                    </a:lnTo>
                    <a:lnTo>
                      <a:pt x="738" y="70"/>
                    </a:lnTo>
                    <a:lnTo>
                      <a:pt x="745" y="71"/>
                    </a:lnTo>
                    <a:lnTo>
                      <a:pt x="749" y="72"/>
                    </a:lnTo>
                    <a:lnTo>
                      <a:pt x="754" y="76"/>
                    </a:lnTo>
                    <a:lnTo>
                      <a:pt x="758" y="80"/>
                    </a:lnTo>
                    <a:lnTo>
                      <a:pt x="760" y="85"/>
                    </a:lnTo>
                    <a:lnTo>
                      <a:pt x="762" y="91"/>
                    </a:lnTo>
                    <a:lnTo>
                      <a:pt x="763" y="98"/>
                    </a:lnTo>
                    <a:lnTo>
                      <a:pt x="763" y="107"/>
                    </a:lnTo>
                    <a:lnTo>
                      <a:pt x="763" y="173"/>
                    </a:lnTo>
                    <a:lnTo>
                      <a:pt x="784" y="173"/>
                    </a:lnTo>
                    <a:lnTo>
                      <a:pt x="784" y="104"/>
                    </a:lnTo>
                    <a:lnTo>
                      <a:pt x="783" y="90"/>
                    </a:lnTo>
                    <a:lnTo>
                      <a:pt x="781" y="79"/>
                    </a:lnTo>
                    <a:lnTo>
                      <a:pt x="776" y="70"/>
                    </a:lnTo>
                    <a:lnTo>
                      <a:pt x="771" y="64"/>
                    </a:lnTo>
                    <a:lnTo>
                      <a:pt x="764" y="58"/>
                    </a:lnTo>
                    <a:lnTo>
                      <a:pt x="759" y="55"/>
                    </a:lnTo>
                    <a:lnTo>
                      <a:pt x="752" y="54"/>
                    </a:lnTo>
                    <a:lnTo>
                      <a:pt x="746" y="52"/>
                    </a:lnTo>
                    <a:lnTo>
                      <a:pt x="738" y="54"/>
                    </a:lnTo>
                    <a:lnTo>
                      <a:pt x="732" y="55"/>
                    </a:lnTo>
                    <a:lnTo>
                      <a:pt x="727" y="58"/>
                    </a:lnTo>
                    <a:lnTo>
                      <a:pt x="721" y="61"/>
                    </a:lnTo>
                    <a:lnTo>
                      <a:pt x="715" y="68"/>
                    </a:lnTo>
                    <a:lnTo>
                      <a:pt x="708" y="77"/>
                    </a:lnTo>
                    <a:lnTo>
                      <a:pt x="708" y="77"/>
                    </a:lnTo>
                    <a:lnTo>
                      <a:pt x="706" y="71"/>
                    </a:lnTo>
                    <a:lnTo>
                      <a:pt x="703" y="67"/>
                    </a:lnTo>
                    <a:lnTo>
                      <a:pt x="700" y="62"/>
                    </a:lnTo>
                    <a:lnTo>
                      <a:pt x="695" y="59"/>
                    </a:lnTo>
                    <a:lnTo>
                      <a:pt x="691" y="57"/>
                    </a:lnTo>
                    <a:lnTo>
                      <a:pt x="687" y="55"/>
                    </a:lnTo>
                    <a:lnTo>
                      <a:pt x="681" y="54"/>
                    </a:lnTo>
                    <a:lnTo>
                      <a:pt x="676" y="52"/>
                    </a:lnTo>
                    <a:lnTo>
                      <a:pt x="669" y="54"/>
                    </a:lnTo>
                    <a:lnTo>
                      <a:pt x="663" y="55"/>
                    </a:lnTo>
                    <a:lnTo>
                      <a:pt x="657" y="57"/>
                    </a:lnTo>
                    <a:lnTo>
                      <a:pt x="653" y="59"/>
                    </a:lnTo>
                    <a:lnTo>
                      <a:pt x="649" y="62"/>
                    </a:lnTo>
                    <a:lnTo>
                      <a:pt x="646" y="67"/>
                    </a:lnTo>
                    <a:lnTo>
                      <a:pt x="642" y="70"/>
                    </a:lnTo>
                    <a:lnTo>
                      <a:pt x="640" y="75"/>
                    </a:lnTo>
                    <a:lnTo>
                      <a:pt x="639" y="75"/>
                    </a:lnTo>
                    <a:lnTo>
                      <a:pt x="638" y="56"/>
                    </a:lnTo>
                    <a:lnTo>
                      <a:pt x="620" y="56"/>
                    </a:lnTo>
                    <a:lnTo>
                      <a:pt x="621" y="70"/>
                    </a:lnTo>
                    <a:lnTo>
                      <a:pt x="621" y="87"/>
                    </a:lnTo>
                    <a:lnTo>
                      <a:pt x="621" y="173"/>
                    </a:lnTo>
                    <a:close/>
                    <a:moveTo>
                      <a:pt x="817" y="222"/>
                    </a:moveTo>
                    <a:lnTo>
                      <a:pt x="838" y="222"/>
                    </a:lnTo>
                    <a:lnTo>
                      <a:pt x="838" y="157"/>
                    </a:lnTo>
                    <a:lnTo>
                      <a:pt x="839" y="157"/>
                    </a:lnTo>
                    <a:lnTo>
                      <a:pt x="841" y="162"/>
                    </a:lnTo>
                    <a:lnTo>
                      <a:pt x="844" y="165"/>
                    </a:lnTo>
                    <a:lnTo>
                      <a:pt x="849" y="168"/>
                    </a:lnTo>
                    <a:lnTo>
                      <a:pt x="853" y="170"/>
                    </a:lnTo>
                    <a:lnTo>
                      <a:pt x="857" y="173"/>
                    </a:lnTo>
                    <a:lnTo>
                      <a:pt x="863" y="175"/>
                    </a:lnTo>
                    <a:lnTo>
                      <a:pt x="868" y="176"/>
                    </a:lnTo>
                    <a:lnTo>
                      <a:pt x="873" y="176"/>
                    </a:lnTo>
                    <a:lnTo>
                      <a:pt x="883" y="175"/>
                    </a:lnTo>
                    <a:lnTo>
                      <a:pt x="893" y="172"/>
                    </a:lnTo>
                    <a:lnTo>
                      <a:pt x="902" y="167"/>
                    </a:lnTo>
                    <a:lnTo>
                      <a:pt x="910" y="160"/>
                    </a:lnTo>
                    <a:lnTo>
                      <a:pt x="913" y="156"/>
                    </a:lnTo>
                    <a:lnTo>
                      <a:pt x="917" y="152"/>
                    </a:lnTo>
                    <a:lnTo>
                      <a:pt x="919" y="146"/>
                    </a:lnTo>
                    <a:lnTo>
                      <a:pt x="921" y="140"/>
                    </a:lnTo>
                    <a:lnTo>
                      <a:pt x="923" y="134"/>
                    </a:lnTo>
                    <a:lnTo>
                      <a:pt x="924" y="127"/>
                    </a:lnTo>
                    <a:lnTo>
                      <a:pt x="925" y="120"/>
                    </a:lnTo>
                    <a:lnTo>
                      <a:pt x="925" y="113"/>
                    </a:lnTo>
                    <a:lnTo>
                      <a:pt x="924" y="100"/>
                    </a:lnTo>
                    <a:lnTo>
                      <a:pt x="922" y="88"/>
                    </a:lnTo>
                    <a:lnTo>
                      <a:pt x="918" y="78"/>
                    </a:lnTo>
                    <a:lnTo>
                      <a:pt x="911" y="69"/>
                    </a:lnTo>
                    <a:lnTo>
                      <a:pt x="905" y="62"/>
                    </a:lnTo>
                    <a:lnTo>
                      <a:pt x="896" y="57"/>
                    </a:lnTo>
                    <a:lnTo>
                      <a:pt x="892" y="56"/>
                    </a:lnTo>
                    <a:lnTo>
                      <a:pt x="887" y="54"/>
                    </a:lnTo>
                    <a:lnTo>
                      <a:pt x="882" y="54"/>
                    </a:lnTo>
                    <a:lnTo>
                      <a:pt x="877" y="52"/>
                    </a:lnTo>
                    <a:lnTo>
                      <a:pt x="870" y="54"/>
                    </a:lnTo>
                    <a:lnTo>
                      <a:pt x="864" y="55"/>
                    </a:lnTo>
                    <a:lnTo>
                      <a:pt x="858" y="56"/>
                    </a:lnTo>
                    <a:lnTo>
                      <a:pt x="853" y="59"/>
                    </a:lnTo>
                    <a:lnTo>
                      <a:pt x="849" y="62"/>
                    </a:lnTo>
                    <a:lnTo>
                      <a:pt x="844" y="66"/>
                    </a:lnTo>
                    <a:lnTo>
                      <a:pt x="840" y="70"/>
                    </a:lnTo>
                    <a:lnTo>
                      <a:pt x="837" y="76"/>
                    </a:lnTo>
                    <a:lnTo>
                      <a:pt x="836" y="76"/>
                    </a:lnTo>
                    <a:lnTo>
                      <a:pt x="836" y="56"/>
                    </a:lnTo>
                    <a:lnTo>
                      <a:pt x="816" y="56"/>
                    </a:lnTo>
                    <a:lnTo>
                      <a:pt x="817" y="64"/>
                    </a:lnTo>
                    <a:lnTo>
                      <a:pt x="817" y="74"/>
                    </a:lnTo>
                    <a:lnTo>
                      <a:pt x="817" y="84"/>
                    </a:lnTo>
                    <a:lnTo>
                      <a:pt x="817" y="94"/>
                    </a:lnTo>
                    <a:lnTo>
                      <a:pt x="817" y="222"/>
                    </a:lnTo>
                    <a:close/>
                    <a:moveTo>
                      <a:pt x="838" y="105"/>
                    </a:moveTo>
                    <a:lnTo>
                      <a:pt x="839" y="100"/>
                    </a:lnTo>
                    <a:lnTo>
                      <a:pt x="840" y="96"/>
                    </a:lnTo>
                    <a:lnTo>
                      <a:pt x="841" y="90"/>
                    </a:lnTo>
                    <a:lnTo>
                      <a:pt x="844" y="86"/>
                    </a:lnTo>
                    <a:lnTo>
                      <a:pt x="848" y="81"/>
                    </a:lnTo>
                    <a:lnTo>
                      <a:pt x="851" y="77"/>
                    </a:lnTo>
                    <a:lnTo>
                      <a:pt x="856" y="74"/>
                    </a:lnTo>
                    <a:lnTo>
                      <a:pt x="860" y="71"/>
                    </a:lnTo>
                    <a:lnTo>
                      <a:pt x="866" y="70"/>
                    </a:lnTo>
                    <a:lnTo>
                      <a:pt x="871" y="70"/>
                    </a:lnTo>
                    <a:lnTo>
                      <a:pt x="879" y="70"/>
                    </a:lnTo>
                    <a:lnTo>
                      <a:pt x="885" y="74"/>
                    </a:lnTo>
                    <a:lnTo>
                      <a:pt x="891" y="77"/>
                    </a:lnTo>
                    <a:lnTo>
                      <a:pt x="896" y="82"/>
                    </a:lnTo>
                    <a:lnTo>
                      <a:pt x="899" y="89"/>
                    </a:lnTo>
                    <a:lnTo>
                      <a:pt x="903" y="97"/>
                    </a:lnTo>
                    <a:lnTo>
                      <a:pt x="904" y="105"/>
                    </a:lnTo>
                    <a:lnTo>
                      <a:pt x="905" y="114"/>
                    </a:lnTo>
                    <a:lnTo>
                      <a:pt x="904" y="124"/>
                    </a:lnTo>
                    <a:lnTo>
                      <a:pt x="903" y="133"/>
                    </a:lnTo>
                    <a:lnTo>
                      <a:pt x="899" y="139"/>
                    </a:lnTo>
                    <a:lnTo>
                      <a:pt x="896" y="146"/>
                    </a:lnTo>
                    <a:lnTo>
                      <a:pt x="891" y="152"/>
                    </a:lnTo>
                    <a:lnTo>
                      <a:pt x="884" y="156"/>
                    </a:lnTo>
                    <a:lnTo>
                      <a:pt x="878" y="158"/>
                    </a:lnTo>
                    <a:lnTo>
                      <a:pt x="870" y="159"/>
                    </a:lnTo>
                    <a:lnTo>
                      <a:pt x="865" y="158"/>
                    </a:lnTo>
                    <a:lnTo>
                      <a:pt x="859" y="157"/>
                    </a:lnTo>
                    <a:lnTo>
                      <a:pt x="855" y="155"/>
                    </a:lnTo>
                    <a:lnTo>
                      <a:pt x="851" y="153"/>
                    </a:lnTo>
                    <a:lnTo>
                      <a:pt x="846" y="148"/>
                    </a:lnTo>
                    <a:lnTo>
                      <a:pt x="843" y="144"/>
                    </a:lnTo>
                    <a:lnTo>
                      <a:pt x="841" y="139"/>
                    </a:lnTo>
                    <a:lnTo>
                      <a:pt x="839" y="134"/>
                    </a:lnTo>
                    <a:lnTo>
                      <a:pt x="838" y="129"/>
                    </a:lnTo>
                    <a:lnTo>
                      <a:pt x="838" y="125"/>
                    </a:lnTo>
                    <a:lnTo>
                      <a:pt x="838" y="105"/>
                    </a:lnTo>
                    <a:close/>
                    <a:moveTo>
                      <a:pt x="951" y="173"/>
                    </a:moveTo>
                    <a:lnTo>
                      <a:pt x="973" y="173"/>
                    </a:lnTo>
                    <a:lnTo>
                      <a:pt x="973" y="0"/>
                    </a:lnTo>
                    <a:lnTo>
                      <a:pt x="951" y="0"/>
                    </a:lnTo>
                    <a:lnTo>
                      <a:pt x="951" y="173"/>
                    </a:lnTo>
                    <a:close/>
                    <a:moveTo>
                      <a:pt x="1028" y="173"/>
                    </a:moveTo>
                    <a:lnTo>
                      <a:pt x="1028" y="56"/>
                    </a:lnTo>
                    <a:lnTo>
                      <a:pt x="1007" y="56"/>
                    </a:lnTo>
                    <a:lnTo>
                      <a:pt x="1007" y="173"/>
                    </a:lnTo>
                    <a:lnTo>
                      <a:pt x="1028" y="173"/>
                    </a:lnTo>
                    <a:close/>
                    <a:moveTo>
                      <a:pt x="1018" y="9"/>
                    </a:moveTo>
                    <a:lnTo>
                      <a:pt x="1013" y="10"/>
                    </a:lnTo>
                    <a:lnTo>
                      <a:pt x="1008" y="13"/>
                    </a:lnTo>
                    <a:lnTo>
                      <a:pt x="1005" y="17"/>
                    </a:lnTo>
                    <a:lnTo>
                      <a:pt x="1005" y="22"/>
                    </a:lnTo>
                    <a:lnTo>
                      <a:pt x="1005" y="28"/>
                    </a:lnTo>
                    <a:lnTo>
                      <a:pt x="1008" y="31"/>
                    </a:lnTo>
                    <a:lnTo>
                      <a:pt x="1012" y="35"/>
                    </a:lnTo>
                    <a:lnTo>
                      <a:pt x="1017" y="36"/>
                    </a:lnTo>
                    <a:lnTo>
                      <a:pt x="1022" y="35"/>
                    </a:lnTo>
                    <a:lnTo>
                      <a:pt x="1027" y="31"/>
                    </a:lnTo>
                    <a:lnTo>
                      <a:pt x="1030" y="28"/>
                    </a:lnTo>
                    <a:lnTo>
                      <a:pt x="1030" y="22"/>
                    </a:lnTo>
                    <a:lnTo>
                      <a:pt x="1029" y="17"/>
                    </a:lnTo>
                    <a:lnTo>
                      <a:pt x="1027" y="13"/>
                    </a:lnTo>
                    <a:lnTo>
                      <a:pt x="1022" y="10"/>
                    </a:lnTo>
                    <a:lnTo>
                      <a:pt x="1018" y="9"/>
                    </a:lnTo>
                    <a:close/>
                    <a:moveTo>
                      <a:pt x="1145" y="173"/>
                    </a:moveTo>
                    <a:lnTo>
                      <a:pt x="1143" y="159"/>
                    </a:lnTo>
                    <a:lnTo>
                      <a:pt x="1142" y="145"/>
                    </a:lnTo>
                    <a:lnTo>
                      <a:pt x="1142" y="101"/>
                    </a:lnTo>
                    <a:lnTo>
                      <a:pt x="1142" y="92"/>
                    </a:lnTo>
                    <a:lnTo>
                      <a:pt x="1141" y="84"/>
                    </a:lnTo>
                    <a:lnTo>
                      <a:pt x="1138" y="76"/>
                    </a:lnTo>
                    <a:lnTo>
                      <a:pt x="1134" y="68"/>
                    </a:lnTo>
                    <a:lnTo>
                      <a:pt x="1132" y="65"/>
                    </a:lnTo>
                    <a:lnTo>
                      <a:pt x="1128" y="61"/>
                    </a:lnTo>
                    <a:lnTo>
                      <a:pt x="1125" y="59"/>
                    </a:lnTo>
                    <a:lnTo>
                      <a:pt x="1121" y="57"/>
                    </a:lnTo>
                    <a:lnTo>
                      <a:pt x="1116" y="56"/>
                    </a:lnTo>
                    <a:lnTo>
                      <a:pt x="1111" y="54"/>
                    </a:lnTo>
                    <a:lnTo>
                      <a:pt x="1106" y="54"/>
                    </a:lnTo>
                    <a:lnTo>
                      <a:pt x="1099" y="52"/>
                    </a:lnTo>
                    <a:lnTo>
                      <a:pt x="1088" y="54"/>
                    </a:lnTo>
                    <a:lnTo>
                      <a:pt x="1079" y="56"/>
                    </a:lnTo>
                    <a:lnTo>
                      <a:pt x="1070" y="59"/>
                    </a:lnTo>
                    <a:lnTo>
                      <a:pt x="1061" y="64"/>
                    </a:lnTo>
                    <a:lnTo>
                      <a:pt x="1067" y="77"/>
                    </a:lnTo>
                    <a:lnTo>
                      <a:pt x="1073" y="74"/>
                    </a:lnTo>
                    <a:lnTo>
                      <a:pt x="1081" y="71"/>
                    </a:lnTo>
                    <a:lnTo>
                      <a:pt x="1088" y="69"/>
                    </a:lnTo>
                    <a:lnTo>
                      <a:pt x="1096" y="69"/>
                    </a:lnTo>
                    <a:lnTo>
                      <a:pt x="1103" y="69"/>
                    </a:lnTo>
                    <a:lnTo>
                      <a:pt x="1110" y="71"/>
                    </a:lnTo>
                    <a:lnTo>
                      <a:pt x="1114" y="75"/>
                    </a:lnTo>
                    <a:lnTo>
                      <a:pt x="1118" y="78"/>
                    </a:lnTo>
                    <a:lnTo>
                      <a:pt x="1120" y="82"/>
                    </a:lnTo>
                    <a:lnTo>
                      <a:pt x="1122" y="87"/>
                    </a:lnTo>
                    <a:lnTo>
                      <a:pt x="1122" y="91"/>
                    </a:lnTo>
                    <a:lnTo>
                      <a:pt x="1122" y="96"/>
                    </a:lnTo>
                    <a:lnTo>
                      <a:pt x="1122" y="98"/>
                    </a:lnTo>
                    <a:lnTo>
                      <a:pt x="1107" y="99"/>
                    </a:lnTo>
                    <a:lnTo>
                      <a:pt x="1093" y="101"/>
                    </a:lnTo>
                    <a:lnTo>
                      <a:pt x="1081" y="105"/>
                    </a:lnTo>
                    <a:lnTo>
                      <a:pt x="1071" y="109"/>
                    </a:lnTo>
                    <a:lnTo>
                      <a:pt x="1067" y="113"/>
                    </a:lnTo>
                    <a:lnTo>
                      <a:pt x="1064" y="116"/>
                    </a:lnTo>
                    <a:lnTo>
                      <a:pt x="1060" y="119"/>
                    </a:lnTo>
                    <a:lnTo>
                      <a:pt x="1058" y="124"/>
                    </a:lnTo>
                    <a:lnTo>
                      <a:pt x="1056" y="127"/>
                    </a:lnTo>
                    <a:lnTo>
                      <a:pt x="1055" y="131"/>
                    </a:lnTo>
                    <a:lnTo>
                      <a:pt x="1054" y="137"/>
                    </a:lnTo>
                    <a:lnTo>
                      <a:pt x="1054" y="142"/>
                    </a:lnTo>
                    <a:lnTo>
                      <a:pt x="1054" y="148"/>
                    </a:lnTo>
                    <a:lnTo>
                      <a:pt x="1056" y="155"/>
                    </a:lnTo>
                    <a:lnTo>
                      <a:pt x="1058" y="160"/>
                    </a:lnTo>
                    <a:lnTo>
                      <a:pt x="1062" y="165"/>
                    </a:lnTo>
                    <a:lnTo>
                      <a:pt x="1067" y="169"/>
                    </a:lnTo>
                    <a:lnTo>
                      <a:pt x="1073" y="173"/>
                    </a:lnTo>
                    <a:lnTo>
                      <a:pt x="1081" y="175"/>
                    </a:lnTo>
                    <a:lnTo>
                      <a:pt x="1088" y="176"/>
                    </a:lnTo>
                    <a:lnTo>
                      <a:pt x="1095" y="175"/>
                    </a:lnTo>
                    <a:lnTo>
                      <a:pt x="1100" y="175"/>
                    </a:lnTo>
                    <a:lnTo>
                      <a:pt x="1105" y="173"/>
                    </a:lnTo>
                    <a:lnTo>
                      <a:pt x="1110" y="170"/>
                    </a:lnTo>
                    <a:lnTo>
                      <a:pt x="1118" y="165"/>
                    </a:lnTo>
                    <a:lnTo>
                      <a:pt x="1123" y="158"/>
                    </a:lnTo>
                    <a:lnTo>
                      <a:pt x="1124" y="158"/>
                    </a:lnTo>
                    <a:lnTo>
                      <a:pt x="1126" y="173"/>
                    </a:lnTo>
                    <a:lnTo>
                      <a:pt x="1145" y="173"/>
                    </a:lnTo>
                    <a:close/>
                    <a:moveTo>
                      <a:pt x="1123" y="134"/>
                    </a:moveTo>
                    <a:lnTo>
                      <a:pt x="1122" y="137"/>
                    </a:lnTo>
                    <a:lnTo>
                      <a:pt x="1122" y="140"/>
                    </a:lnTo>
                    <a:lnTo>
                      <a:pt x="1120" y="144"/>
                    </a:lnTo>
                    <a:lnTo>
                      <a:pt x="1118" y="147"/>
                    </a:lnTo>
                    <a:lnTo>
                      <a:pt x="1115" y="150"/>
                    </a:lnTo>
                    <a:lnTo>
                      <a:pt x="1112" y="154"/>
                    </a:lnTo>
                    <a:lnTo>
                      <a:pt x="1108" y="156"/>
                    </a:lnTo>
                    <a:lnTo>
                      <a:pt x="1103" y="158"/>
                    </a:lnTo>
                    <a:lnTo>
                      <a:pt x="1099" y="159"/>
                    </a:lnTo>
                    <a:lnTo>
                      <a:pt x="1094" y="160"/>
                    </a:lnTo>
                    <a:lnTo>
                      <a:pt x="1089" y="159"/>
                    </a:lnTo>
                    <a:lnTo>
                      <a:pt x="1086" y="159"/>
                    </a:lnTo>
                    <a:lnTo>
                      <a:pt x="1083" y="157"/>
                    </a:lnTo>
                    <a:lnTo>
                      <a:pt x="1080" y="155"/>
                    </a:lnTo>
                    <a:lnTo>
                      <a:pt x="1078" y="153"/>
                    </a:lnTo>
                    <a:lnTo>
                      <a:pt x="1075" y="148"/>
                    </a:lnTo>
                    <a:lnTo>
                      <a:pt x="1074" y="145"/>
                    </a:lnTo>
                    <a:lnTo>
                      <a:pt x="1074" y="139"/>
                    </a:lnTo>
                    <a:lnTo>
                      <a:pt x="1074" y="136"/>
                    </a:lnTo>
                    <a:lnTo>
                      <a:pt x="1075" y="131"/>
                    </a:lnTo>
                    <a:lnTo>
                      <a:pt x="1076" y="128"/>
                    </a:lnTo>
                    <a:lnTo>
                      <a:pt x="1079" y="126"/>
                    </a:lnTo>
                    <a:lnTo>
                      <a:pt x="1084" y="121"/>
                    </a:lnTo>
                    <a:lnTo>
                      <a:pt x="1089" y="118"/>
                    </a:lnTo>
                    <a:lnTo>
                      <a:pt x="1097" y="115"/>
                    </a:lnTo>
                    <a:lnTo>
                      <a:pt x="1106" y="114"/>
                    </a:lnTo>
                    <a:lnTo>
                      <a:pt x="1114" y="114"/>
                    </a:lnTo>
                    <a:lnTo>
                      <a:pt x="1123" y="113"/>
                    </a:lnTo>
                    <a:lnTo>
                      <a:pt x="1123" y="134"/>
                    </a:lnTo>
                    <a:close/>
                    <a:moveTo>
                      <a:pt x="1176" y="173"/>
                    </a:moveTo>
                    <a:lnTo>
                      <a:pt x="1196" y="173"/>
                    </a:lnTo>
                    <a:lnTo>
                      <a:pt x="1196" y="110"/>
                    </a:lnTo>
                    <a:lnTo>
                      <a:pt x="1197" y="105"/>
                    </a:lnTo>
                    <a:lnTo>
                      <a:pt x="1197" y="100"/>
                    </a:lnTo>
                    <a:lnTo>
                      <a:pt x="1199" y="95"/>
                    </a:lnTo>
                    <a:lnTo>
                      <a:pt x="1201" y="89"/>
                    </a:lnTo>
                    <a:lnTo>
                      <a:pt x="1204" y="85"/>
                    </a:lnTo>
                    <a:lnTo>
                      <a:pt x="1207" y="80"/>
                    </a:lnTo>
                    <a:lnTo>
                      <a:pt x="1210" y="77"/>
                    </a:lnTo>
                    <a:lnTo>
                      <a:pt x="1216" y="75"/>
                    </a:lnTo>
                    <a:lnTo>
                      <a:pt x="1220" y="74"/>
                    </a:lnTo>
                    <a:lnTo>
                      <a:pt x="1226" y="72"/>
                    </a:lnTo>
                    <a:lnTo>
                      <a:pt x="1229" y="74"/>
                    </a:lnTo>
                    <a:lnTo>
                      <a:pt x="1232" y="74"/>
                    </a:lnTo>
                    <a:lnTo>
                      <a:pt x="1232" y="54"/>
                    </a:lnTo>
                    <a:lnTo>
                      <a:pt x="1230" y="54"/>
                    </a:lnTo>
                    <a:lnTo>
                      <a:pt x="1227" y="52"/>
                    </a:lnTo>
                    <a:lnTo>
                      <a:pt x="1221" y="54"/>
                    </a:lnTo>
                    <a:lnTo>
                      <a:pt x="1217" y="55"/>
                    </a:lnTo>
                    <a:lnTo>
                      <a:pt x="1211" y="57"/>
                    </a:lnTo>
                    <a:lnTo>
                      <a:pt x="1207" y="60"/>
                    </a:lnTo>
                    <a:lnTo>
                      <a:pt x="1204" y="64"/>
                    </a:lnTo>
                    <a:lnTo>
                      <a:pt x="1200" y="68"/>
                    </a:lnTo>
                    <a:lnTo>
                      <a:pt x="1197" y="72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3" y="56"/>
                    </a:lnTo>
                    <a:lnTo>
                      <a:pt x="1175" y="56"/>
                    </a:lnTo>
                    <a:lnTo>
                      <a:pt x="1176" y="64"/>
                    </a:lnTo>
                    <a:lnTo>
                      <a:pt x="1176" y="72"/>
                    </a:lnTo>
                    <a:lnTo>
                      <a:pt x="1176" y="82"/>
                    </a:lnTo>
                    <a:lnTo>
                      <a:pt x="1176" y="92"/>
                    </a:lnTo>
                    <a:lnTo>
                      <a:pt x="1176" y="173"/>
                    </a:lnTo>
                    <a:close/>
                    <a:moveTo>
                      <a:pt x="1385" y="173"/>
                    </a:moveTo>
                    <a:lnTo>
                      <a:pt x="1384" y="159"/>
                    </a:lnTo>
                    <a:lnTo>
                      <a:pt x="1383" y="145"/>
                    </a:lnTo>
                    <a:lnTo>
                      <a:pt x="1383" y="101"/>
                    </a:lnTo>
                    <a:lnTo>
                      <a:pt x="1383" y="92"/>
                    </a:lnTo>
                    <a:lnTo>
                      <a:pt x="1381" y="84"/>
                    </a:lnTo>
                    <a:lnTo>
                      <a:pt x="1379" y="76"/>
                    </a:lnTo>
                    <a:lnTo>
                      <a:pt x="1375" y="68"/>
                    </a:lnTo>
                    <a:lnTo>
                      <a:pt x="1372" y="65"/>
                    </a:lnTo>
                    <a:lnTo>
                      <a:pt x="1369" y="61"/>
                    </a:lnTo>
                    <a:lnTo>
                      <a:pt x="1366" y="59"/>
                    </a:lnTo>
                    <a:lnTo>
                      <a:pt x="1362" y="57"/>
                    </a:lnTo>
                    <a:lnTo>
                      <a:pt x="1357" y="56"/>
                    </a:lnTo>
                    <a:lnTo>
                      <a:pt x="1352" y="54"/>
                    </a:lnTo>
                    <a:lnTo>
                      <a:pt x="1346" y="54"/>
                    </a:lnTo>
                    <a:lnTo>
                      <a:pt x="1340" y="52"/>
                    </a:lnTo>
                    <a:lnTo>
                      <a:pt x="1329" y="54"/>
                    </a:lnTo>
                    <a:lnTo>
                      <a:pt x="1319" y="56"/>
                    </a:lnTo>
                    <a:lnTo>
                      <a:pt x="1310" y="59"/>
                    </a:lnTo>
                    <a:lnTo>
                      <a:pt x="1302" y="64"/>
                    </a:lnTo>
                    <a:lnTo>
                      <a:pt x="1308" y="77"/>
                    </a:lnTo>
                    <a:lnTo>
                      <a:pt x="1314" y="74"/>
                    </a:lnTo>
                    <a:lnTo>
                      <a:pt x="1321" y="71"/>
                    </a:lnTo>
                    <a:lnTo>
                      <a:pt x="1329" y="69"/>
                    </a:lnTo>
                    <a:lnTo>
                      <a:pt x="1337" y="69"/>
                    </a:lnTo>
                    <a:lnTo>
                      <a:pt x="1344" y="69"/>
                    </a:lnTo>
                    <a:lnTo>
                      <a:pt x="1351" y="71"/>
                    </a:lnTo>
                    <a:lnTo>
                      <a:pt x="1355" y="75"/>
                    </a:lnTo>
                    <a:lnTo>
                      <a:pt x="1358" y="78"/>
                    </a:lnTo>
                    <a:lnTo>
                      <a:pt x="1361" y="82"/>
                    </a:lnTo>
                    <a:lnTo>
                      <a:pt x="1362" y="87"/>
                    </a:lnTo>
                    <a:lnTo>
                      <a:pt x="1363" y="91"/>
                    </a:lnTo>
                    <a:lnTo>
                      <a:pt x="1363" y="96"/>
                    </a:lnTo>
                    <a:lnTo>
                      <a:pt x="1363" y="98"/>
                    </a:lnTo>
                    <a:lnTo>
                      <a:pt x="1348" y="99"/>
                    </a:lnTo>
                    <a:lnTo>
                      <a:pt x="1334" y="101"/>
                    </a:lnTo>
                    <a:lnTo>
                      <a:pt x="1322" y="105"/>
                    </a:lnTo>
                    <a:lnTo>
                      <a:pt x="1312" y="109"/>
                    </a:lnTo>
                    <a:lnTo>
                      <a:pt x="1308" y="113"/>
                    </a:lnTo>
                    <a:lnTo>
                      <a:pt x="1304" y="116"/>
                    </a:lnTo>
                    <a:lnTo>
                      <a:pt x="1301" y="119"/>
                    </a:lnTo>
                    <a:lnTo>
                      <a:pt x="1299" y="124"/>
                    </a:lnTo>
                    <a:lnTo>
                      <a:pt x="1297" y="127"/>
                    </a:lnTo>
                    <a:lnTo>
                      <a:pt x="1296" y="131"/>
                    </a:lnTo>
                    <a:lnTo>
                      <a:pt x="1295" y="137"/>
                    </a:lnTo>
                    <a:lnTo>
                      <a:pt x="1295" y="142"/>
                    </a:lnTo>
                    <a:lnTo>
                      <a:pt x="1295" y="148"/>
                    </a:lnTo>
                    <a:lnTo>
                      <a:pt x="1297" y="155"/>
                    </a:lnTo>
                    <a:lnTo>
                      <a:pt x="1299" y="160"/>
                    </a:lnTo>
                    <a:lnTo>
                      <a:pt x="1303" y="165"/>
                    </a:lnTo>
                    <a:lnTo>
                      <a:pt x="1308" y="169"/>
                    </a:lnTo>
                    <a:lnTo>
                      <a:pt x="1314" y="173"/>
                    </a:lnTo>
                    <a:lnTo>
                      <a:pt x="1321" y="175"/>
                    </a:lnTo>
                    <a:lnTo>
                      <a:pt x="1329" y="176"/>
                    </a:lnTo>
                    <a:lnTo>
                      <a:pt x="1335" y="175"/>
                    </a:lnTo>
                    <a:lnTo>
                      <a:pt x="1341" y="175"/>
                    </a:lnTo>
                    <a:lnTo>
                      <a:pt x="1345" y="173"/>
                    </a:lnTo>
                    <a:lnTo>
                      <a:pt x="1351" y="170"/>
                    </a:lnTo>
                    <a:lnTo>
                      <a:pt x="1358" y="165"/>
                    </a:lnTo>
                    <a:lnTo>
                      <a:pt x="1364" y="158"/>
                    </a:lnTo>
                    <a:lnTo>
                      <a:pt x="1365" y="158"/>
                    </a:lnTo>
                    <a:lnTo>
                      <a:pt x="1366" y="173"/>
                    </a:lnTo>
                    <a:lnTo>
                      <a:pt x="1385" y="173"/>
                    </a:lnTo>
                    <a:close/>
                    <a:moveTo>
                      <a:pt x="1364" y="134"/>
                    </a:moveTo>
                    <a:lnTo>
                      <a:pt x="1363" y="137"/>
                    </a:lnTo>
                    <a:lnTo>
                      <a:pt x="1362" y="140"/>
                    </a:lnTo>
                    <a:lnTo>
                      <a:pt x="1361" y="144"/>
                    </a:lnTo>
                    <a:lnTo>
                      <a:pt x="1358" y="147"/>
                    </a:lnTo>
                    <a:lnTo>
                      <a:pt x="1356" y="150"/>
                    </a:lnTo>
                    <a:lnTo>
                      <a:pt x="1353" y="154"/>
                    </a:lnTo>
                    <a:lnTo>
                      <a:pt x="1349" y="156"/>
                    </a:lnTo>
                    <a:lnTo>
                      <a:pt x="1344" y="158"/>
                    </a:lnTo>
                    <a:lnTo>
                      <a:pt x="1340" y="159"/>
                    </a:lnTo>
                    <a:lnTo>
                      <a:pt x="1335" y="160"/>
                    </a:lnTo>
                    <a:lnTo>
                      <a:pt x="1330" y="159"/>
                    </a:lnTo>
                    <a:lnTo>
                      <a:pt x="1327" y="159"/>
                    </a:lnTo>
                    <a:lnTo>
                      <a:pt x="1324" y="157"/>
                    </a:lnTo>
                    <a:lnTo>
                      <a:pt x="1321" y="155"/>
                    </a:lnTo>
                    <a:lnTo>
                      <a:pt x="1318" y="153"/>
                    </a:lnTo>
                    <a:lnTo>
                      <a:pt x="1316" y="148"/>
                    </a:lnTo>
                    <a:lnTo>
                      <a:pt x="1315" y="145"/>
                    </a:lnTo>
                    <a:lnTo>
                      <a:pt x="1315" y="139"/>
                    </a:lnTo>
                    <a:lnTo>
                      <a:pt x="1315" y="136"/>
                    </a:lnTo>
                    <a:lnTo>
                      <a:pt x="1316" y="131"/>
                    </a:lnTo>
                    <a:lnTo>
                      <a:pt x="1317" y="128"/>
                    </a:lnTo>
                    <a:lnTo>
                      <a:pt x="1319" y="126"/>
                    </a:lnTo>
                    <a:lnTo>
                      <a:pt x="1324" y="121"/>
                    </a:lnTo>
                    <a:lnTo>
                      <a:pt x="1330" y="118"/>
                    </a:lnTo>
                    <a:lnTo>
                      <a:pt x="1338" y="115"/>
                    </a:lnTo>
                    <a:lnTo>
                      <a:pt x="1346" y="114"/>
                    </a:lnTo>
                    <a:lnTo>
                      <a:pt x="1355" y="114"/>
                    </a:lnTo>
                    <a:lnTo>
                      <a:pt x="1364" y="113"/>
                    </a:lnTo>
                    <a:lnTo>
                      <a:pt x="1364" y="134"/>
                    </a:lnTo>
                    <a:close/>
                    <a:moveTo>
                      <a:pt x="1409" y="167"/>
                    </a:moveTo>
                    <a:lnTo>
                      <a:pt x="1416" y="170"/>
                    </a:lnTo>
                    <a:lnTo>
                      <a:pt x="1423" y="174"/>
                    </a:lnTo>
                    <a:lnTo>
                      <a:pt x="1432" y="175"/>
                    </a:lnTo>
                    <a:lnTo>
                      <a:pt x="1440" y="176"/>
                    </a:lnTo>
                    <a:lnTo>
                      <a:pt x="1450" y="175"/>
                    </a:lnTo>
                    <a:lnTo>
                      <a:pt x="1459" y="173"/>
                    </a:lnTo>
                    <a:lnTo>
                      <a:pt x="1466" y="169"/>
                    </a:lnTo>
                    <a:lnTo>
                      <a:pt x="1473" y="166"/>
                    </a:lnTo>
                    <a:lnTo>
                      <a:pt x="1477" y="160"/>
                    </a:lnTo>
                    <a:lnTo>
                      <a:pt x="1480" y="155"/>
                    </a:lnTo>
                    <a:lnTo>
                      <a:pt x="1483" y="148"/>
                    </a:lnTo>
                    <a:lnTo>
                      <a:pt x="1484" y="140"/>
                    </a:lnTo>
                    <a:lnTo>
                      <a:pt x="1483" y="134"/>
                    </a:lnTo>
                    <a:lnTo>
                      <a:pt x="1481" y="128"/>
                    </a:lnTo>
                    <a:lnTo>
                      <a:pt x="1479" y="124"/>
                    </a:lnTo>
                    <a:lnTo>
                      <a:pt x="1476" y="119"/>
                    </a:lnTo>
                    <a:lnTo>
                      <a:pt x="1472" y="115"/>
                    </a:lnTo>
                    <a:lnTo>
                      <a:pt x="1466" y="111"/>
                    </a:lnTo>
                    <a:lnTo>
                      <a:pt x="1461" y="108"/>
                    </a:lnTo>
                    <a:lnTo>
                      <a:pt x="1453" y="105"/>
                    </a:lnTo>
                    <a:lnTo>
                      <a:pt x="1444" y="100"/>
                    </a:lnTo>
                    <a:lnTo>
                      <a:pt x="1437" y="96"/>
                    </a:lnTo>
                    <a:lnTo>
                      <a:pt x="1435" y="94"/>
                    </a:lnTo>
                    <a:lnTo>
                      <a:pt x="1433" y="91"/>
                    </a:lnTo>
                    <a:lnTo>
                      <a:pt x="1432" y="88"/>
                    </a:lnTo>
                    <a:lnTo>
                      <a:pt x="1432" y="85"/>
                    </a:lnTo>
                    <a:lnTo>
                      <a:pt x="1432" y="81"/>
                    </a:lnTo>
                    <a:lnTo>
                      <a:pt x="1433" y="79"/>
                    </a:lnTo>
                    <a:lnTo>
                      <a:pt x="1435" y="76"/>
                    </a:lnTo>
                    <a:lnTo>
                      <a:pt x="1437" y="74"/>
                    </a:lnTo>
                    <a:lnTo>
                      <a:pt x="1439" y="71"/>
                    </a:lnTo>
                    <a:lnTo>
                      <a:pt x="1443" y="70"/>
                    </a:lnTo>
                    <a:lnTo>
                      <a:pt x="1447" y="69"/>
                    </a:lnTo>
                    <a:lnTo>
                      <a:pt x="1451" y="69"/>
                    </a:lnTo>
                    <a:lnTo>
                      <a:pt x="1459" y="69"/>
                    </a:lnTo>
                    <a:lnTo>
                      <a:pt x="1465" y="71"/>
                    </a:lnTo>
                    <a:lnTo>
                      <a:pt x="1471" y="74"/>
                    </a:lnTo>
                    <a:lnTo>
                      <a:pt x="1474" y="76"/>
                    </a:lnTo>
                    <a:lnTo>
                      <a:pt x="1479" y="60"/>
                    </a:lnTo>
                    <a:lnTo>
                      <a:pt x="1474" y="57"/>
                    </a:lnTo>
                    <a:lnTo>
                      <a:pt x="1467" y="55"/>
                    </a:lnTo>
                    <a:lnTo>
                      <a:pt x="1460" y="54"/>
                    </a:lnTo>
                    <a:lnTo>
                      <a:pt x="1451" y="52"/>
                    </a:lnTo>
                    <a:lnTo>
                      <a:pt x="1443" y="54"/>
                    </a:lnTo>
                    <a:lnTo>
                      <a:pt x="1435" y="56"/>
                    </a:lnTo>
                    <a:lnTo>
                      <a:pt x="1429" y="59"/>
                    </a:lnTo>
                    <a:lnTo>
                      <a:pt x="1422" y="62"/>
                    </a:lnTo>
                    <a:lnTo>
                      <a:pt x="1418" y="68"/>
                    </a:lnTo>
                    <a:lnTo>
                      <a:pt x="1415" y="74"/>
                    </a:lnTo>
                    <a:lnTo>
                      <a:pt x="1412" y="80"/>
                    </a:lnTo>
                    <a:lnTo>
                      <a:pt x="1412" y="87"/>
                    </a:lnTo>
                    <a:lnTo>
                      <a:pt x="1412" y="92"/>
                    </a:lnTo>
                    <a:lnTo>
                      <a:pt x="1413" y="97"/>
                    </a:lnTo>
                    <a:lnTo>
                      <a:pt x="1417" y="103"/>
                    </a:lnTo>
                    <a:lnTo>
                      <a:pt x="1420" y="107"/>
                    </a:lnTo>
                    <a:lnTo>
                      <a:pt x="1424" y="110"/>
                    </a:lnTo>
                    <a:lnTo>
                      <a:pt x="1429" y="115"/>
                    </a:lnTo>
                    <a:lnTo>
                      <a:pt x="1435" y="118"/>
                    </a:lnTo>
                    <a:lnTo>
                      <a:pt x="1443" y="120"/>
                    </a:lnTo>
                    <a:lnTo>
                      <a:pt x="1452" y="125"/>
                    </a:lnTo>
                    <a:lnTo>
                      <a:pt x="1459" y="129"/>
                    </a:lnTo>
                    <a:lnTo>
                      <a:pt x="1461" y="133"/>
                    </a:lnTo>
                    <a:lnTo>
                      <a:pt x="1462" y="136"/>
                    </a:lnTo>
                    <a:lnTo>
                      <a:pt x="1463" y="138"/>
                    </a:lnTo>
                    <a:lnTo>
                      <a:pt x="1463" y="143"/>
                    </a:lnTo>
                    <a:lnTo>
                      <a:pt x="1463" y="146"/>
                    </a:lnTo>
                    <a:lnTo>
                      <a:pt x="1462" y="149"/>
                    </a:lnTo>
                    <a:lnTo>
                      <a:pt x="1461" y="152"/>
                    </a:lnTo>
                    <a:lnTo>
                      <a:pt x="1458" y="155"/>
                    </a:lnTo>
                    <a:lnTo>
                      <a:pt x="1454" y="157"/>
                    </a:lnTo>
                    <a:lnTo>
                      <a:pt x="1451" y="158"/>
                    </a:lnTo>
                    <a:lnTo>
                      <a:pt x="1447" y="159"/>
                    </a:lnTo>
                    <a:lnTo>
                      <a:pt x="1442" y="159"/>
                    </a:lnTo>
                    <a:lnTo>
                      <a:pt x="1434" y="159"/>
                    </a:lnTo>
                    <a:lnTo>
                      <a:pt x="1426" y="157"/>
                    </a:lnTo>
                    <a:lnTo>
                      <a:pt x="1420" y="155"/>
                    </a:lnTo>
                    <a:lnTo>
                      <a:pt x="1415" y="152"/>
                    </a:lnTo>
                    <a:lnTo>
                      <a:pt x="1409" y="167"/>
                    </a:lnTo>
                    <a:close/>
                    <a:moveTo>
                      <a:pt x="1552" y="167"/>
                    </a:moveTo>
                    <a:lnTo>
                      <a:pt x="1559" y="170"/>
                    </a:lnTo>
                    <a:lnTo>
                      <a:pt x="1567" y="174"/>
                    </a:lnTo>
                    <a:lnTo>
                      <a:pt x="1575" y="175"/>
                    </a:lnTo>
                    <a:lnTo>
                      <a:pt x="1584" y="176"/>
                    </a:lnTo>
                    <a:lnTo>
                      <a:pt x="1594" y="175"/>
                    </a:lnTo>
                    <a:lnTo>
                      <a:pt x="1602" y="173"/>
                    </a:lnTo>
                    <a:lnTo>
                      <a:pt x="1610" y="169"/>
                    </a:lnTo>
                    <a:lnTo>
                      <a:pt x="1615" y="166"/>
                    </a:lnTo>
                    <a:lnTo>
                      <a:pt x="1621" y="160"/>
                    </a:lnTo>
                    <a:lnTo>
                      <a:pt x="1624" y="155"/>
                    </a:lnTo>
                    <a:lnTo>
                      <a:pt x="1626" y="148"/>
                    </a:lnTo>
                    <a:lnTo>
                      <a:pt x="1627" y="140"/>
                    </a:lnTo>
                    <a:lnTo>
                      <a:pt x="1626" y="134"/>
                    </a:lnTo>
                    <a:lnTo>
                      <a:pt x="1625" y="128"/>
                    </a:lnTo>
                    <a:lnTo>
                      <a:pt x="1623" y="124"/>
                    </a:lnTo>
                    <a:lnTo>
                      <a:pt x="1620" y="119"/>
                    </a:lnTo>
                    <a:lnTo>
                      <a:pt x="1615" y="115"/>
                    </a:lnTo>
                    <a:lnTo>
                      <a:pt x="1610" y="111"/>
                    </a:lnTo>
                    <a:lnTo>
                      <a:pt x="1604" y="108"/>
                    </a:lnTo>
                    <a:lnTo>
                      <a:pt x="1597" y="105"/>
                    </a:lnTo>
                    <a:lnTo>
                      <a:pt x="1587" y="100"/>
                    </a:lnTo>
                    <a:lnTo>
                      <a:pt x="1581" y="96"/>
                    </a:lnTo>
                    <a:lnTo>
                      <a:pt x="1579" y="94"/>
                    </a:lnTo>
                    <a:lnTo>
                      <a:pt x="1577" y="91"/>
                    </a:lnTo>
                    <a:lnTo>
                      <a:pt x="1575" y="88"/>
                    </a:lnTo>
                    <a:lnTo>
                      <a:pt x="1575" y="85"/>
                    </a:lnTo>
                    <a:lnTo>
                      <a:pt x="1575" y="81"/>
                    </a:lnTo>
                    <a:lnTo>
                      <a:pt x="1577" y="79"/>
                    </a:lnTo>
                    <a:lnTo>
                      <a:pt x="1578" y="76"/>
                    </a:lnTo>
                    <a:lnTo>
                      <a:pt x="1580" y="74"/>
                    </a:lnTo>
                    <a:lnTo>
                      <a:pt x="1583" y="71"/>
                    </a:lnTo>
                    <a:lnTo>
                      <a:pt x="1586" y="70"/>
                    </a:lnTo>
                    <a:lnTo>
                      <a:pt x="1591" y="69"/>
                    </a:lnTo>
                    <a:lnTo>
                      <a:pt x="1595" y="69"/>
                    </a:lnTo>
                    <a:lnTo>
                      <a:pt x="1601" y="69"/>
                    </a:lnTo>
                    <a:lnTo>
                      <a:pt x="1608" y="71"/>
                    </a:lnTo>
                    <a:lnTo>
                      <a:pt x="1613" y="74"/>
                    </a:lnTo>
                    <a:lnTo>
                      <a:pt x="1618" y="76"/>
                    </a:lnTo>
                    <a:lnTo>
                      <a:pt x="1623" y="60"/>
                    </a:lnTo>
                    <a:lnTo>
                      <a:pt x="1618" y="57"/>
                    </a:lnTo>
                    <a:lnTo>
                      <a:pt x="1611" y="55"/>
                    </a:lnTo>
                    <a:lnTo>
                      <a:pt x="1604" y="54"/>
                    </a:lnTo>
                    <a:lnTo>
                      <a:pt x="1595" y="52"/>
                    </a:lnTo>
                    <a:lnTo>
                      <a:pt x="1586" y="54"/>
                    </a:lnTo>
                    <a:lnTo>
                      <a:pt x="1579" y="56"/>
                    </a:lnTo>
                    <a:lnTo>
                      <a:pt x="1571" y="59"/>
                    </a:lnTo>
                    <a:lnTo>
                      <a:pt x="1566" y="62"/>
                    </a:lnTo>
                    <a:lnTo>
                      <a:pt x="1561" y="68"/>
                    </a:lnTo>
                    <a:lnTo>
                      <a:pt x="1558" y="74"/>
                    </a:lnTo>
                    <a:lnTo>
                      <a:pt x="1556" y="80"/>
                    </a:lnTo>
                    <a:lnTo>
                      <a:pt x="1556" y="87"/>
                    </a:lnTo>
                    <a:lnTo>
                      <a:pt x="1556" y="92"/>
                    </a:lnTo>
                    <a:lnTo>
                      <a:pt x="1557" y="97"/>
                    </a:lnTo>
                    <a:lnTo>
                      <a:pt x="1559" y="103"/>
                    </a:lnTo>
                    <a:lnTo>
                      <a:pt x="1562" y="107"/>
                    </a:lnTo>
                    <a:lnTo>
                      <a:pt x="1567" y="110"/>
                    </a:lnTo>
                    <a:lnTo>
                      <a:pt x="1572" y="115"/>
                    </a:lnTo>
                    <a:lnTo>
                      <a:pt x="1579" y="118"/>
                    </a:lnTo>
                    <a:lnTo>
                      <a:pt x="1585" y="120"/>
                    </a:lnTo>
                    <a:lnTo>
                      <a:pt x="1596" y="125"/>
                    </a:lnTo>
                    <a:lnTo>
                      <a:pt x="1602" y="129"/>
                    </a:lnTo>
                    <a:lnTo>
                      <a:pt x="1605" y="133"/>
                    </a:lnTo>
                    <a:lnTo>
                      <a:pt x="1606" y="136"/>
                    </a:lnTo>
                    <a:lnTo>
                      <a:pt x="1607" y="138"/>
                    </a:lnTo>
                    <a:lnTo>
                      <a:pt x="1607" y="143"/>
                    </a:lnTo>
                    <a:lnTo>
                      <a:pt x="1607" y="146"/>
                    </a:lnTo>
                    <a:lnTo>
                      <a:pt x="1606" y="149"/>
                    </a:lnTo>
                    <a:lnTo>
                      <a:pt x="1604" y="152"/>
                    </a:lnTo>
                    <a:lnTo>
                      <a:pt x="1601" y="155"/>
                    </a:lnTo>
                    <a:lnTo>
                      <a:pt x="1598" y="157"/>
                    </a:lnTo>
                    <a:lnTo>
                      <a:pt x="1595" y="158"/>
                    </a:lnTo>
                    <a:lnTo>
                      <a:pt x="1589" y="159"/>
                    </a:lnTo>
                    <a:lnTo>
                      <a:pt x="1585" y="159"/>
                    </a:lnTo>
                    <a:lnTo>
                      <a:pt x="1577" y="159"/>
                    </a:lnTo>
                    <a:lnTo>
                      <a:pt x="1569" y="157"/>
                    </a:lnTo>
                    <a:lnTo>
                      <a:pt x="1562" y="155"/>
                    </a:lnTo>
                    <a:lnTo>
                      <a:pt x="1557" y="152"/>
                    </a:lnTo>
                    <a:lnTo>
                      <a:pt x="1552" y="167"/>
                    </a:lnTo>
                    <a:close/>
                    <a:moveTo>
                      <a:pt x="1675" y="173"/>
                    </a:moveTo>
                    <a:lnTo>
                      <a:pt x="1675" y="56"/>
                    </a:lnTo>
                    <a:lnTo>
                      <a:pt x="1653" y="56"/>
                    </a:lnTo>
                    <a:lnTo>
                      <a:pt x="1653" y="173"/>
                    </a:lnTo>
                    <a:lnTo>
                      <a:pt x="1675" y="173"/>
                    </a:lnTo>
                    <a:close/>
                    <a:moveTo>
                      <a:pt x="1664" y="9"/>
                    </a:moveTo>
                    <a:lnTo>
                      <a:pt x="1659" y="10"/>
                    </a:lnTo>
                    <a:lnTo>
                      <a:pt x="1654" y="13"/>
                    </a:lnTo>
                    <a:lnTo>
                      <a:pt x="1652" y="17"/>
                    </a:lnTo>
                    <a:lnTo>
                      <a:pt x="1651" y="22"/>
                    </a:lnTo>
                    <a:lnTo>
                      <a:pt x="1652" y="28"/>
                    </a:lnTo>
                    <a:lnTo>
                      <a:pt x="1654" y="31"/>
                    </a:lnTo>
                    <a:lnTo>
                      <a:pt x="1659" y="35"/>
                    </a:lnTo>
                    <a:lnTo>
                      <a:pt x="1663" y="36"/>
                    </a:lnTo>
                    <a:lnTo>
                      <a:pt x="1669" y="35"/>
                    </a:lnTo>
                    <a:lnTo>
                      <a:pt x="1674" y="31"/>
                    </a:lnTo>
                    <a:lnTo>
                      <a:pt x="1676" y="28"/>
                    </a:lnTo>
                    <a:lnTo>
                      <a:pt x="1677" y="22"/>
                    </a:lnTo>
                    <a:lnTo>
                      <a:pt x="1676" y="17"/>
                    </a:lnTo>
                    <a:lnTo>
                      <a:pt x="1674" y="13"/>
                    </a:lnTo>
                    <a:lnTo>
                      <a:pt x="1669" y="10"/>
                    </a:lnTo>
                    <a:lnTo>
                      <a:pt x="1664" y="9"/>
                    </a:lnTo>
                    <a:close/>
                    <a:moveTo>
                      <a:pt x="1708" y="173"/>
                    </a:moveTo>
                    <a:lnTo>
                      <a:pt x="1730" y="173"/>
                    </a:lnTo>
                    <a:lnTo>
                      <a:pt x="1730" y="103"/>
                    </a:lnTo>
                    <a:lnTo>
                      <a:pt x="1730" y="97"/>
                    </a:lnTo>
                    <a:lnTo>
                      <a:pt x="1731" y="92"/>
                    </a:lnTo>
                    <a:lnTo>
                      <a:pt x="1732" y="88"/>
                    </a:lnTo>
                    <a:lnTo>
                      <a:pt x="1735" y="84"/>
                    </a:lnTo>
                    <a:lnTo>
                      <a:pt x="1737" y="80"/>
                    </a:lnTo>
                    <a:lnTo>
                      <a:pt x="1741" y="77"/>
                    </a:lnTo>
                    <a:lnTo>
                      <a:pt x="1745" y="75"/>
                    </a:lnTo>
                    <a:lnTo>
                      <a:pt x="1749" y="72"/>
                    </a:lnTo>
                    <a:lnTo>
                      <a:pt x="1754" y="71"/>
                    </a:lnTo>
                    <a:lnTo>
                      <a:pt x="1759" y="70"/>
                    </a:lnTo>
                    <a:lnTo>
                      <a:pt x="1766" y="71"/>
                    </a:lnTo>
                    <a:lnTo>
                      <a:pt x="1771" y="74"/>
                    </a:lnTo>
                    <a:lnTo>
                      <a:pt x="1775" y="77"/>
                    </a:lnTo>
                    <a:lnTo>
                      <a:pt x="1780" y="81"/>
                    </a:lnTo>
                    <a:lnTo>
                      <a:pt x="1782" y="86"/>
                    </a:lnTo>
                    <a:lnTo>
                      <a:pt x="1784" y="91"/>
                    </a:lnTo>
                    <a:lnTo>
                      <a:pt x="1785" y="98"/>
                    </a:lnTo>
                    <a:lnTo>
                      <a:pt x="1785" y="106"/>
                    </a:lnTo>
                    <a:lnTo>
                      <a:pt x="1785" y="173"/>
                    </a:lnTo>
                    <a:lnTo>
                      <a:pt x="1805" y="173"/>
                    </a:lnTo>
                    <a:lnTo>
                      <a:pt x="1805" y="103"/>
                    </a:lnTo>
                    <a:lnTo>
                      <a:pt x="1805" y="96"/>
                    </a:lnTo>
                    <a:lnTo>
                      <a:pt x="1804" y="89"/>
                    </a:lnTo>
                    <a:lnTo>
                      <a:pt x="1803" y="84"/>
                    </a:lnTo>
                    <a:lnTo>
                      <a:pt x="1802" y="78"/>
                    </a:lnTo>
                    <a:lnTo>
                      <a:pt x="1797" y="69"/>
                    </a:lnTo>
                    <a:lnTo>
                      <a:pt x="1791" y="62"/>
                    </a:lnTo>
                    <a:lnTo>
                      <a:pt x="1785" y="58"/>
                    </a:lnTo>
                    <a:lnTo>
                      <a:pt x="1778" y="55"/>
                    </a:lnTo>
                    <a:lnTo>
                      <a:pt x="1772" y="54"/>
                    </a:lnTo>
                    <a:lnTo>
                      <a:pt x="1766" y="52"/>
                    </a:lnTo>
                    <a:lnTo>
                      <a:pt x="1759" y="54"/>
                    </a:lnTo>
                    <a:lnTo>
                      <a:pt x="1753" y="55"/>
                    </a:lnTo>
                    <a:lnTo>
                      <a:pt x="1747" y="57"/>
                    </a:lnTo>
                    <a:lnTo>
                      <a:pt x="1742" y="60"/>
                    </a:lnTo>
                    <a:lnTo>
                      <a:pt x="1737" y="64"/>
                    </a:lnTo>
                    <a:lnTo>
                      <a:pt x="1733" y="67"/>
                    </a:lnTo>
                    <a:lnTo>
                      <a:pt x="1730" y="70"/>
                    </a:lnTo>
                    <a:lnTo>
                      <a:pt x="1728" y="75"/>
                    </a:lnTo>
                    <a:lnTo>
                      <a:pt x="1728" y="75"/>
                    </a:lnTo>
                    <a:lnTo>
                      <a:pt x="1727" y="56"/>
                    </a:lnTo>
                    <a:lnTo>
                      <a:pt x="1708" y="56"/>
                    </a:lnTo>
                    <a:lnTo>
                      <a:pt x="1708" y="70"/>
                    </a:lnTo>
                    <a:lnTo>
                      <a:pt x="1708" y="87"/>
                    </a:lnTo>
                    <a:lnTo>
                      <a:pt x="1708" y="173"/>
                    </a:lnTo>
                    <a:close/>
                    <a:moveTo>
                      <a:pt x="1931" y="118"/>
                    </a:moveTo>
                    <a:lnTo>
                      <a:pt x="1932" y="114"/>
                    </a:lnTo>
                    <a:lnTo>
                      <a:pt x="1932" y="108"/>
                    </a:lnTo>
                    <a:lnTo>
                      <a:pt x="1932" y="99"/>
                    </a:lnTo>
                    <a:lnTo>
                      <a:pt x="1930" y="90"/>
                    </a:lnTo>
                    <a:lnTo>
                      <a:pt x="1926" y="81"/>
                    </a:lnTo>
                    <a:lnTo>
                      <a:pt x="1922" y="72"/>
                    </a:lnTo>
                    <a:lnTo>
                      <a:pt x="1920" y="68"/>
                    </a:lnTo>
                    <a:lnTo>
                      <a:pt x="1916" y="65"/>
                    </a:lnTo>
                    <a:lnTo>
                      <a:pt x="1912" y="61"/>
                    </a:lnTo>
                    <a:lnTo>
                      <a:pt x="1908" y="58"/>
                    </a:lnTo>
                    <a:lnTo>
                      <a:pt x="1903" y="56"/>
                    </a:lnTo>
                    <a:lnTo>
                      <a:pt x="1897" y="55"/>
                    </a:lnTo>
                    <a:lnTo>
                      <a:pt x="1892" y="54"/>
                    </a:lnTo>
                    <a:lnTo>
                      <a:pt x="1884" y="52"/>
                    </a:lnTo>
                    <a:lnTo>
                      <a:pt x="1879" y="54"/>
                    </a:lnTo>
                    <a:lnTo>
                      <a:pt x="1874" y="54"/>
                    </a:lnTo>
                    <a:lnTo>
                      <a:pt x="1867" y="56"/>
                    </a:lnTo>
                    <a:lnTo>
                      <a:pt x="1863" y="58"/>
                    </a:lnTo>
                    <a:lnTo>
                      <a:pt x="1857" y="60"/>
                    </a:lnTo>
                    <a:lnTo>
                      <a:pt x="1853" y="64"/>
                    </a:lnTo>
                    <a:lnTo>
                      <a:pt x="1850" y="67"/>
                    </a:lnTo>
                    <a:lnTo>
                      <a:pt x="1845" y="71"/>
                    </a:lnTo>
                    <a:lnTo>
                      <a:pt x="1839" y="80"/>
                    </a:lnTo>
                    <a:lnTo>
                      <a:pt x="1835" y="91"/>
                    </a:lnTo>
                    <a:lnTo>
                      <a:pt x="1832" y="104"/>
                    </a:lnTo>
                    <a:lnTo>
                      <a:pt x="1831" y="116"/>
                    </a:lnTo>
                    <a:lnTo>
                      <a:pt x="1832" y="129"/>
                    </a:lnTo>
                    <a:lnTo>
                      <a:pt x="1835" y="140"/>
                    </a:lnTo>
                    <a:lnTo>
                      <a:pt x="1837" y="146"/>
                    </a:lnTo>
                    <a:lnTo>
                      <a:pt x="1840" y="150"/>
                    </a:lnTo>
                    <a:lnTo>
                      <a:pt x="1843" y="155"/>
                    </a:lnTo>
                    <a:lnTo>
                      <a:pt x="1847" y="159"/>
                    </a:lnTo>
                    <a:lnTo>
                      <a:pt x="1850" y="163"/>
                    </a:lnTo>
                    <a:lnTo>
                      <a:pt x="1854" y="166"/>
                    </a:lnTo>
                    <a:lnTo>
                      <a:pt x="1858" y="169"/>
                    </a:lnTo>
                    <a:lnTo>
                      <a:pt x="1864" y="172"/>
                    </a:lnTo>
                    <a:lnTo>
                      <a:pt x="1869" y="173"/>
                    </a:lnTo>
                    <a:lnTo>
                      <a:pt x="1875" y="175"/>
                    </a:lnTo>
                    <a:lnTo>
                      <a:pt x="1881" y="175"/>
                    </a:lnTo>
                    <a:lnTo>
                      <a:pt x="1888" y="176"/>
                    </a:lnTo>
                    <a:lnTo>
                      <a:pt x="1901" y="175"/>
                    </a:lnTo>
                    <a:lnTo>
                      <a:pt x="1910" y="173"/>
                    </a:lnTo>
                    <a:lnTo>
                      <a:pt x="1919" y="170"/>
                    </a:lnTo>
                    <a:lnTo>
                      <a:pt x="1925" y="168"/>
                    </a:lnTo>
                    <a:lnTo>
                      <a:pt x="1922" y="153"/>
                    </a:lnTo>
                    <a:lnTo>
                      <a:pt x="1916" y="155"/>
                    </a:lnTo>
                    <a:lnTo>
                      <a:pt x="1909" y="157"/>
                    </a:lnTo>
                    <a:lnTo>
                      <a:pt x="1901" y="158"/>
                    </a:lnTo>
                    <a:lnTo>
                      <a:pt x="1891" y="159"/>
                    </a:lnTo>
                    <a:lnTo>
                      <a:pt x="1882" y="158"/>
                    </a:lnTo>
                    <a:lnTo>
                      <a:pt x="1876" y="157"/>
                    </a:lnTo>
                    <a:lnTo>
                      <a:pt x="1869" y="154"/>
                    </a:lnTo>
                    <a:lnTo>
                      <a:pt x="1863" y="149"/>
                    </a:lnTo>
                    <a:lnTo>
                      <a:pt x="1858" y="144"/>
                    </a:lnTo>
                    <a:lnTo>
                      <a:pt x="1854" y="137"/>
                    </a:lnTo>
                    <a:lnTo>
                      <a:pt x="1852" y="128"/>
                    </a:lnTo>
                    <a:lnTo>
                      <a:pt x="1851" y="118"/>
                    </a:lnTo>
                    <a:lnTo>
                      <a:pt x="1931" y="118"/>
                    </a:lnTo>
                    <a:close/>
                    <a:moveTo>
                      <a:pt x="1851" y="103"/>
                    </a:moveTo>
                    <a:lnTo>
                      <a:pt x="1852" y="97"/>
                    </a:lnTo>
                    <a:lnTo>
                      <a:pt x="1854" y="91"/>
                    </a:lnTo>
                    <a:lnTo>
                      <a:pt x="1856" y="86"/>
                    </a:lnTo>
                    <a:lnTo>
                      <a:pt x="1861" y="80"/>
                    </a:lnTo>
                    <a:lnTo>
                      <a:pt x="1865" y="75"/>
                    </a:lnTo>
                    <a:lnTo>
                      <a:pt x="1869" y="71"/>
                    </a:lnTo>
                    <a:lnTo>
                      <a:pt x="1876" y="69"/>
                    </a:lnTo>
                    <a:lnTo>
                      <a:pt x="1883" y="68"/>
                    </a:lnTo>
                    <a:lnTo>
                      <a:pt x="1891" y="69"/>
                    </a:lnTo>
                    <a:lnTo>
                      <a:pt x="1897" y="71"/>
                    </a:lnTo>
                    <a:lnTo>
                      <a:pt x="1903" y="76"/>
                    </a:lnTo>
                    <a:lnTo>
                      <a:pt x="1906" y="80"/>
                    </a:lnTo>
                    <a:lnTo>
                      <a:pt x="1909" y="86"/>
                    </a:lnTo>
                    <a:lnTo>
                      <a:pt x="1911" y="91"/>
                    </a:lnTo>
                    <a:lnTo>
                      <a:pt x="1911" y="97"/>
                    </a:lnTo>
                    <a:lnTo>
                      <a:pt x="1912" y="103"/>
                    </a:lnTo>
                    <a:lnTo>
                      <a:pt x="1851" y="103"/>
                    </a:lnTo>
                    <a:close/>
                    <a:moveTo>
                      <a:pt x="1958" y="173"/>
                    </a:moveTo>
                    <a:lnTo>
                      <a:pt x="1978" y="173"/>
                    </a:lnTo>
                    <a:lnTo>
                      <a:pt x="1978" y="110"/>
                    </a:lnTo>
                    <a:lnTo>
                      <a:pt x="1978" y="105"/>
                    </a:lnTo>
                    <a:lnTo>
                      <a:pt x="1979" y="100"/>
                    </a:lnTo>
                    <a:lnTo>
                      <a:pt x="1980" y="95"/>
                    </a:lnTo>
                    <a:lnTo>
                      <a:pt x="1983" y="89"/>
                    </a:lnTo>
                    <a:lnTo>
                      <a:pt x="1986" y="85"/>
                    </a:lnTo>
                    <a:lnTo>
                      <a:pt x="1989" y="80"/>
                    </a:lnTo>
                    <a:lnTo>
                      <a:pt x="1992" y="77"/>
                    </a:lnTo>
                    <a:lnTo>
                      <a:pt x="1997" y="75"/>
                    </a:lnTo>
                    <a:lnTo>
                      <a:pt x="2002" y="74"/>
                    </a:lnTo>
                    <a:lnTo>
                      <a:pt x="2007" y="72"/>
                    </a:lnTo>
                    <a:lnTo>
                      <a:pt x="2011" y="74"/>
                    </a:lnTo>
                    <a:lnTo>
                      <a:pt x="2014" y="74"/>
                    </a:lnTo>
                    <a:lnTo>
                      <a:pt x="2014" y="54"/>
                    </a:lnTo>
                    <a:lnTo>
                      <a:pt x="2012" y="54"/>
                    </a:lnTo>
                    <a:lnTo>
                      <a:pt x="2009" y="52"/>
                    </a:lnTo>
                    <a:lnTo>
                      <a:pt x="2003" y="54"/>
                    </a:lnTo>
                    <a:lnTo>
                      <a:pt x="1998" y="55"/>
                    </a:lnTo>
                    <a:lnTo>
                      <a:pt x="1993" y="57"/>
                    </a:lnTo>
                    <a:lnTo>
                      <a:pt x="1989" y="60"/>
                    </a:lnTo>
                    <a:lnTo>
                      <a:pt x="1985" y="64"/>
                    </a:lnTo>
                    <a:lnTo>
                      <a:pt x="1982" y="68"/>
                    </a:lnTo>
                    <a:lnTo>
                      <a:pt x="1979" y="72"/>
                    </a:lnTo>
                    <a:lnTo>
                      <a:pt x="1976" y="78"/>
                    </a:lnTo>
                    <a:lnTo>
                      <a:pt x="1976" y="78"/>
                    </a:lnTo>
                    <a:lnTo>
                      <a:pt x="1975" y="56"/>
                    </a:lnTo>
                    <a:lnTo>
                      <a:pt x="1957" y="56"/>
                    </a:lnTo>
                    <a:lnTo>
                      <a:pt x="1957" y="64"/>
                    </a:lnTo>
                    <a:lnTo>
                      <a:pt x="1958" y="72"/>
                    </a:lnTo>
                    <a:lnTo>
                      <a:pt x="1958" y="82"/>
                    </a:lnTo>
                    <a:lnTo>
                      <a:pt x="1958" y="92"/>
                    </a:lnTo>
                    <a:lnTo>
                      <a:pt x="1958" y="173"/>
                    </a:lnTo>
                    <a:close/>
                    <a:moveTo>
                      <a:pt x="2113" y="56"/>
                    </a:moveTo>
                    <a:lnTo>
                      <a:pt x="2112" y="74"/>
                    </a:lnTo>
                    <a:lnTo>
                      <a:pt x="2112" y="74"/>
                    </a:lnTo>
                    <a:lnTo>
                      <a:pt x="2110" y="69"/>
                    </a:lnTo>
                    <a:lnTo>
                      <a:pt x="2107" y="66"/>
                    </a:lnTo>
                    <a:lnTo>
                      <a:pt x="2104" y="62"/>
                    </a:lnTo>
                    <a:lnTo>
                      <a:pt x="2099" y="59"/>
                    </a:lnTo>
                    <a:lnTo>
                      <a:pt x="2095" y="57"/>
                    </a:lnTo>
                    <a:lnTo>
                      <a:pt x="2090" y="55"/>
                    </a:lnTo>
                    <a:lnTo>
                      <a:pt x="2083" y="54"/>
                    </a:lnTo>
                    <a:lnTo>
                      <a:pt x="2077" y="52"/>
                    </a:lnTo>
                    <a:lnTo>
                      <a:pt x="2067" y="54"/>
                    </a:lnTo>
                    <a:lnTo>
                      <a:pt x="2057" y="57"/>
                    </a:lnTo>
                    <a:lnTo>
                      <a:pt x="2048" y="62"/>
                    </a:lnTo>
                    <a:lnTo>
                      <a:pt x="2041" y="69"/>
                    </a:lnTo>
                    <a:lnTo>
                      <a:pt x="2037" y="74"/>
                    </a:lnTo>
                    <a:lnTo>
                      <a:pt x="2034" y="78"/>
                    </a:lnTo>
                    <a:lnTo>
                      <a:pt x="2031" y="84"/>
                    </a:lnTo>
                    <a:lnTo>
                      <a:pt x="2029" y="89"/>
                    </a:lnTo>
                    <a:lnTo>
                      <a:pt x="2027" y="95"/>
                    </a:lnTo>
                    <a:lnTo>
                      <a:pt x="2026" y="101"/>
                    </a:lnTo>
                    <a:lnTo>
                      <a:pt x="2025" y="108"/>
                    </a:lnTo>
                    <a:lnTo>
                      <a:pt x="2025" y="115"/>
                    </a:lnTo>
                    <a:lnTo>
                      <a:pt x="2026" y="127"/>
                    </a:lnTo>
                    <a:lnTo>
                      <a:pt x="2028" y="138"/>
                    </a:lnTo>
                    <a:lnTo>
                      <a:pt x="2032" y="148"/>
                    </a:lnTo>
                    <a:lnTo>
                      <a:pt x="2039" y="156"/>
                    </a:lnTo>
                    <a:lnTo>
                      <a:pt x="2045" y="163"/>
                    </a:lnTo>
                    <a:lnTo>
                      <a:pt x="2054" y="168"/>
                    </a:lnTo>
                    <a:lnTo>
                      <a:pt x="2058" y="170"/>
                    </a:lnTo>
                    <a:lnTo>
                      <a:pt x="2063" y="172"/>
                    </a:lnTo>
                    <a:lnTo>
                      <a:pt x="2068" y="173"/>
                    </a:lnTo>
                    <a:lnTo>
                      <a:pt x="2073" y="173"/>
                    </a:lnTo>
                    <a:lnTo>
                      <a:pt x="2080" y="173"/>
                    </a:lnTo>
                    <a:lnTo>
                      <a:pt x="2085" y="172"/>
                    </a:lnTo>
                    <a:lnTo>
                      <a:pt x="2091" y="169"/>
                    </a:lnTo>
                    <a:lnTo>
                      <a:pt x="2096" y="167"/>
                    </a:lnTo>
                    <a:lnTo>
                      <a:pt x="2100" y="164"/>
                    </a:lnTo>
                    <a:lnTo>
                      <a:pt x="2104" y="160"/>
                    </a:lnTo>
                    <a:lnTo>
                      <a:pt x="2107" y="157"/>
                    </a:lnTo>
                    <a:lnTo>
                      <a:pt x="2110" y="153"/>
                    </a:lnTo>
                    <a:lnTo>
                      <a:pt x="2110" y="153"/>
                    </a:lnTo>
                    <a:lnTo>
                      <a:pt x="2110" y="166"/>
                    </a:lnTo>
                    <a:lnTo>
                      <a:pt x="2109" y="176"/>
                    </a:lnTo>
                    <a:lnTo>
                      <a:pt x="2107" y="185"/>
                    </a:lnTo>
                    <a:lnTo>
                      <a:pt x="2104" y="192"/>
                    </a:lnTo>
                    <a:lnTo>
                      <a:pt x="2099" y="198"/>
                    </a:lnTo>
                    <a:lnTo>
                      <a:pt x="2094" y="202"/>
                    </a:lnTo>
                    <a:lnTo>
                      <a:pt x="2088" y="205"/>
                    </a:lnTo>
                    <a:lnTo>
                      <a:pt x="2081" y="206"/>
                    </a:lnTo>
                    <a:lnTo>
                      <a:pt x="2073" y="207"/>
                    </a:lnTo>
                    <a:lnTo>
                      <a:pt x="2064" y="206"/>
                    </a:lnTo>
                    <a:lnTo>
                      <a:pt x="2054" y="204"/>
                    </a:lnTo>
                    <a:lnTo>
                      <a:pt x="2046" y="202"/>
                    </a:lnTo>
                    <a:lnTo>
                      <a:pt x="2040" y="198"/>
                    </a:lnTo>
                    <a:lnTo>
                      <a:pt x="2034" y="214"/>
                    </a:lnTo>
                    <a:lnTo>
                      <a:pt x="2042" y="218"/>
                    </a:lnTo>
                    <a:lnTo>
                      <a:pt x="2052" y="222"/>
                    </a:lnTo>
                    <a:lnTo>
                      <a:pt x="2063" y="223"/>
                    </a:lnTo>
                    <a:lnTo>
                      <a:pt x="2072" y="224"/>
                    </a:lnTo>
                    <a:lnTo>
                      <a:pt x="2083" y="223"/>
                    </a:lnTo>
                    <a:lnTo>
                      <a:pt x="2095" y="221"/>
                    </a:lnTo>
                    <a:lnTo>
                      <a:pt x="2100" y="220"/>
                    </a:lnTo>
                    <a:lnTo>
                      <a:pt x="2105" y="216"/>
                    </a:lnTo>
                    <a:lnTo>
                      <a:pt x="2110" y="214"/>
                    </a:lnTo>
                    <a:lnTo>
                      <a:pt x="2114" y="209"/>
                    </a:lnTo>
                    <a:lnTo>
                      <a:pt x="2118" y="206"/>
                    </a:lnTo>
                    <a:lnTo>
                      <a:pt x="2121" y="201"/>
                    </a:lnTo>
                    <a:lnTo>
                      <a:pt x="2124" y="195"/>
                    </a:lnTo>
                    <a:lnTo>
                      <a:pt x="2126" y="189"/>
                    </a:lnTo>
                    <a:lnTo>
                      <a:pt x="2128" y="183"/>
                    </a:lnTo>
                    <a:lnTo>
                      <a:pt x="2129" y="175"/>
                    </a:lnTo>
                    <a:lnTo>
                      <a:pt x="2131" y="166"/>
                    </a:lnTo>
                    <a:lnTo>
                      <a:pt x="2131" y="156"/>
                    </a:lnTo>
                    <a:lnTo>
                      <a:pt x="2131" y="88"/>
                    </a:lnTo>
                    <a:lnTo>
                      <a:pt x="2131" y="69"/>
                    </a:lnTo>
                    <a:lnTo>
                      <a:pt x="2132" y="56"/>
                    </a:lnTo>
                    <a:lnTo>
                      <a:pt x="2113" y="56"/>
                    </a:lnTo>
                    <a:close/>
                    <a:moveTo>
                      <a:pt x="2110" y="123"/>
                    </a:moveTo>
                    <a:lnTo>
                      <a:pt x="2109" y="129"/>
                    </a:lnTo>
                    <a:lnTo>
                      <a:pt x="2108" y="135"/>
                    </a:lnTo>
                    <a:lnTo>
                      <a:pt x="2106" y="139"/>
                    </a:lnTo>
                    <a:lnTo>
                      <a:pt x="2104" y="144"/>
                    </a:lnTo>
                    <a:lnTo>
                      <a:pt x="2100" y="147"/>
                    </a:lnTo>
                    <a:lnTo>
                      <a:pt x="2097" y="150"/>
                    </a:lnTo>
                    <a:lnTo>
                      <a:pt x="2093" y="153"/>
                    </a:lnTo>
                    <a:lnTo>
                      <a:pt x="2088" y="155"/>
                    </a:lnTo>
                    <a:lnTo>
                      <a:pt x="2084" y="156"/>
                    </a:lnTo>
                    <a:lnTo>
                      <a:pt x="2080" y="156"/>
                    </a:lnTo>
                    <a:lnTo>
                      <a:pt x="2071" y="156"/>
                    </a:lnTo>
                    <a:lnTo>
                      <a:pt x="2065" y="153"/>
                    </a:lnTo>
                    <a:lnTo>
                      <a:pt x="2059" y="149"/>
                    </a:lnTo>
                    <a:lnTo>
                      <a:pt x="2054" y="144"/>
                    </a:lnTo>
                    <a:lnTo>
                      <a:pt x="2051" y="137"/>
                    </a:lnTo>
                    <a:lnTo>
                      <a:pt x="2047" y="130"/>
                    </a:lnTo>
                    <a:lnTo>
                      <a:pt x="2046" y="123"/>
                    </a:lnTo>
                    <a:lnTo>
                      <a:pt x="2045" y="114"/>
                    </a:lnTo>
                    <a:lnTo>
                      <a:pt x="2046" y="105"/>
                    </a:lnTo>
                    <a:lnTo>
                      <a:pt x="2048" y="96"/>
                    </a:lnTo>
                    <a:lnTo>
                      <a:pt x="2051" y="88"/>
                    </a:lnTo>
                    <a:lnTo>
                      <a:pt x="2055" y="81"/>
                    </a:lnTo>
                    <a:lnTo>
                      <a:pt x="2060" y="77"/>
                    </a:lnTo>
                    <a:lnTo>
                      <a:pt x="2066" y="72"/>
                    </a:lnTo>
                    <a:lnTo>
                      <a:pt x="2072" y="70"/>
                    </a:lnTo>
                    <a:lnTo>
                      <a:pt x="2080" y="69"/>
                    </a:lnTo>
                    <a:lnTo>
                      <a:pt x="2085" y="70"/>
                    </a:lnTo>
                    <a:lnTo>
                      <a:pt x="2090" y="71"/>
                    </a:lnTo>
                    <a:lnTo>
                      <a:pt x="2095" y="74"/>
                    </a:lnTo>
                    <a:lnTo>
                      <a:pt x="2098" y="76"/>
                    </a:lnTo>
                    <a:lnTo>
                      <a:pt x="2101" y="79"/>
                    </a:lnTo>
                    <a:lnTo>
                      <a:pt x="2105" y="84"/>
                    </a:lnTo>
                    <a:lnTo>
                      <a:pt x="2107" y="88"/>
                    </a:lnTo>
                    <a:lnTo>
                      <a:pt x="2109" y="92"/>
                    </a:lnTo>
                    <a:lnTo>
                      <a:pt x="2110" y="97"/>
                    </a:lnTo>
                    <a:lnTo>
                      <a:pt x="2110" y="101"/>
                    </a:lnTo>
                    <a:lnTo>
                      <a:pt x="2110" y="123"/>
                    </a:lnTo>
                    <a:close/>
                    <a:moveTo>
                      <a:pt x="2185" y="173"/>
                    </a:moveTo>
                    <a:lnTo>
                      <a:pt x="2185" y="56"/>
                    </a:lnTo>
                    <a:lnTo>
                      <a:pt x="2163" y="56"/>
                    </a:lnTo>
                    <a:lnTo>
                      <a:pt x="2163" y="173"/>
                    </a:lnTo>
                    <a:lnTo>
                      <a:pt x="2185" y="173"/>
                    </a:lnTo>
                    <a:close/>
                    <a:moveTo>
                      <a:pt x="2174" y="9"/>
                    </a:moveTo>
                    <a:lnTo>
                      <a:pt x="2168" y="10"/>
                    </a:lnTo>
                    <a:lnTo>
                      <a:pt x="2164" y="13"/>
                    </a:lnTo>
                    <a:lnTo>
                      <a:pt x="2162" y="17"/>
                    </a:lnTo>
                    <a:lnTo>
                      <a:pt x="2161" y="22"/>
                    </a:lnTo>
                    <a:lnTo>
                      <a:pt x="2162" y="28"/>
                    </a:lnTo>
                    <a:lnTo>
                      <a:pt x="2164" y="31"/>
                    </a:lnTo>
                    <a:lnTo>
                      <a:pt x="2168" y="35"/>
                    </a:lnTo>
                    <a:lnTo>
                      <a:pt x="2173" y="36"/>
                    </a:lnTo>
                    <a:lnTo>
                      <a:pt x="2179" y="35"/>
                    </a:lnTo>
                    <a:lnTo>
                      <a:pt x="2183" y="31"/>
                    </a:lnTo>
                    <a:lnTo>
                      <a:pt x="2186" y="28"/>
                    </a:lnTo>
                    <a:lnTo>
                      <a:pt x="2187" y="22"/>
                    </a:lnTo>
                    <a:lnTo>
                      <a:pt x="2186" y="17"/>
                    </a:lnTo>
                    <a:lnTo>
                      <a:pt x="2183" y="13"/>
                    </a:lnTo>
                    <a:lnTo>
                      <a:pt x="2179" y="10"/>
                    </a:lnTo>
                    <a:lnTo>
                      <a:pt x="2174" y="9"/>
                    </a:lnTo>
                    <a:close/>
                    <a:moveTo>
                      <a:pt x="2300" y="173"/>
                    </a:moveTo>
                    <a:lnTo>
                      <a:pt x="2299" y="159"/>
                    </a:lnTo>
                    <a:lnTo>
                      <a:pt x="2299" y="145"/>
                    </a:lnTo>
                    <a:lnTo>
                      <a:pt x="2299" y="101"/>
                    </a:lnTo>
                    <a:lnTo>
                      <a:pt x="2298" y="92"/>
                    </a:lnTo>
                    <a:lnTo>
                      <a:pt x="2297" y="84"/>
                    </a:lnTo>
                    <a:lnTo>
                      <a:pt x="2294" y="76"/>
                    </a:lnTo>
                    <a:lnTo>
                      <a:pt x="2290" y="68"/>
                    </a:lnTo>
                    <a:lnTo>
                      <a:pt x="2287" y="65"/>
                    </a:lnTo>
                    <a:lnTo>
                      <a:pt x="2284" y="61"/>
                    </a:lnTo>
                    <a:lnTo>
                      <a:pt x="2281" y="59"/>
                    </a:lnTo>
                    <a:lnTo>
                      <a:pt x="2276" y="57"/>
                    </a:lnTo>
                    <a:lnTo>
                      <a:pt x="2272" y="56"/>
                    </a:lnTo>
                    <a:lnTo>
                      <a:pt x="2267" y="54"/>
                    </a:lnTo>
                    <a:lnTo>
                      <a:pt x="2261" y="54"/>
                    </a:lnTo>
                    <a:lnTo>
                      <a:pt x="2255" y="52"/>
                    </a:lnTo>
                    <a:lnTo>
                      <a:pt x="2245" y="54"/>
                    </a:lnTo>
                    <a:lnTo>
                      <a:pt x="2234" y="56"/>
                    </a:lnTo>
                    <a:lnTo>
                      <a:pt x="2226" y="59"/>
                    </a:lnTo>
                    <a:lnTo>
                      <a:pt x="2218" y="64"/>
                    </a:lnTo>
                    <a:lnTo>
                      <a:pt x="2222" y="77"/>
                    </a:lnTo>
                    <a:lnTo>
                      <a:pt x="2229" y="74"/>
                    </a:lnTo>
                    <a:lnTo>
                      <a:pt x="2236" y="71"/>
                    </a:lnTo>
                    <a:lnTo>
                      <a:pt x="2244" y="69"/>
                    </a:lnTo>
                    <a:lnTo>
                      <a:pt x="2253" y="69"/>
                    </a:lnTo>
                    <a:lnTo>
                      <a:pt x="2260" y="69"/>
                    </a:lnTo>
                    <a:lnTo>
                      <a:pt x="2266" y="71"/>
                    </a:lnTo>
                    <a:lnTo>
                      <a:pt x="2271" y="75"/>
                    </a:lnTo>
                    <a:lnTo>
                      <a:pt x="2274" y="78"/>
                    </a:lnTo>
                    <a:lnTo>
                      <a:pt x="2276" y="82"/>
                    </a:lnTo>
                    <a:lnTo>
                      <a:pt x="2277" y="87"/>
                    </a:lnTo>
                    <a:lnTo>
                      <a:pt x="2277" y="91"/>
                    </a:lnTo>
                    <a:lnTo>
                      <a:pt x="2279" y="96"/>
                    </a:lnTo>
                    <a:lnTo>
                      <a:pt x="2279" y="98"/>
                    </a:lnTo>
                    <a:lnTo>
                      <a:pt x="2262" y="99"/>
                    </a:lnTo>
                    <a:lnTo>
                      <a:pt x="2248" y="101"/>
                    </a:lnTo>
                    <a:lnTo>
                      <a:pt x="2237" y="105"/>
                    </a:lnTo>
                    <a:lnTo>
                      <a:pt x="2228" y="109"/>
                    </a:lnTo>
                    <a:lnTo>
                      <a:pt x="2223" y="113"/>
                    </a:lnTo>
                    <a:lnTo>
                      <a:pt x="2219" y="116"/>
                    </a:lnTo>
                    <a:lnTo>
                      <a:pt x="2217" y="119"/>
                    </a:lnTo>
                    <a:lnTo>
                      <a:pt x="2214" y="124"/>
                    </a:lnTo>
                    <a:lnTo>
                      <a:pt x="2212" y="127"/>
                    </a:lnTo>
                    <a:lnTo>
                      <a:pt x="2210" y="131"/>
                    </a:lnTo>
                    <a:lnTo>
                      <a:pt x="2209" y="137"/>
                    </a:lnTo>
                    <a:lnTo>
                      <a:pt x="2209" y="142"/>
                    </a:lnTo>
                    <a:lnTo>
                      <a:pt x="2210" y="148"/>
                    </a:lnTo>
                    <a:lnTo>
                      <a:pt x="2212" y="155"/>
                    </a:lnTo>
                    <a:lnTo>
                      <a:pt x="2215" y="160"/>
                    </a:lnTo>
                    <a:lnTo>
                      <a:pt x="2218" y="165"/>
                    </a:lnTo>
                    <a:lnTo>
                      <a:pt x="2223" y="169"/>
                    </a:lnTo>
                    <a:lnTo>
                      <a:pt x="2229" y="173"/>
                    </a:lnTo>
                    <a:lnTo>
                      <a:pt x="2236" y="175"/>
                    </a:lnTo>
                    <a:lnTo>
                      <a:pt x="2244" y="176"/>
                    </a:lnTo>
                    <a:lnTo>
                      <a:pt x="2250" y="175"/>
                    </a:lnTo>
                    <a:lnTo>
                      <a:pt x="2256" y="175"/>
                    </a:lnTo>
                    <a:lnTo>
                      <a:pt x="2261" y="173"/>
                    </a:lnTo>
                    <a:lnTo>
                      <a:pt x="2266" y="170"/>
                    </a:lnTo>
                    <a:lnTo>
                      <a:pt x="2273" y="165"/>
                    </a:lnTo>
                    <a:lnTo>
                      <a:pt x="2280" y="158"/>
                    </a:lnTo>
                    <a:lnTo>
                      <a:pt x="2280" y="158"/>
                    </a:lnTo>
                    <a:lnTo>
                      <a:pt x="2282" y="173"/>
                    </a:lnTo>
                    <a:lnTo>
                      <a:pt x="2300" y="173"/>
                    </a:lnTo>
                    <a:close/>
                    <a:moveTo>
                      <a:pt x="2279" y="134"/>
                    </a:moveTo>
                    <a:lnTo>
                      <a:pt x="2279" y="137"/>
                    </a:lnTo>
                    <a:lnTo>
                      <a:pt x="2277" y="140"/>
                    </a:lnTo>
                    <a:lnTo>
                      <a:pt x="2276" y="144"/>
                    </a:lnTo>
                    <a:lnTo>
                      <a:pt x="2274" y="147"/>
                    </a:lnTo>
                    <a:lnTo>
                      <a:pt x="2271" y="150"/>
                    </a:lnTo>
                    <a:lnTo>
                      <a:pt x="2268" y="154"/>
                    </a:lnTo>
                    <a:lnTo>
                      <a:pt x="2264" y="156"/>
                    </a:lnTo>
                    <a:lnTo>
                      <a:pt x="2260" y="158"/>
                    </a:lnTo>
                    <a:lnTo>
                      <a:pt x="2255" y="159"/>
                    </a:lnTo>
                    <a:lnTo>
                      <a:pt x="2249" y="160"/>
                    </a:lnTo>
                    <a:lnTo>
                      <a:pt x="2246" y="159"/>
                    </a:lnTo>
                    <a:lnTo>
                      <a:pt x="2242" y="159"/>
                    </a:lnTo>
                    <a:lnTo>
                      <a:pt x="2239" y="157"/>
                    </a:lnTo>
                    <a:lnTo>
                      <a:pt x="2236" y="155"/>
                    </a:lnTo>
                    <a:lnTo>
                      <a:pt x="2233" y="153"/>
                    </a:lnTo>
                    <a:lnTo>
                      <a:pt x="2232" y="148"/>
                    </a:lnTo>
                    <a:lnTo>
                      <a:pt x="2231" y="145"/>
                    </a:lnTo>
                    <a:lnTo>
                      <a:pt x="2230" y="139"/>
                    </a:lnTo>
                    <a:lnTo>
                      <a:pt x="2231" y="136"/>
                    </a:lnTo>
                    <a:lnTo>
                      <a:pt x="2231" y="131"/>
                    </a:lnTo>
                    <a:lnTo>
                      <a:pt x="2233" y="128"/>
                    </a:lnTo>
                    <a:lnTo>
                      <a:pt x="2234" y="126"/>
                    </a:lnTo>
                    <a:lnTo>
                      <a:pt x="2240" y="121"/>
                    </a:lnTo>
                    <a:lnTo>
                      <a:pt x="2246" y="118"/>
                    </a:lnTo>
                    <a:lnTo>
                      <a:pt x="2254" y="115"/>
                    </a:lnTo>
                    <a:lnTo>
                      <a:pt x="2261" y="114"/>
                    </a:lnTo>
                    <a:lnTo>
                      <a:pt x="2270" y="114"/>
                    </a:lnTo>
                    <a:lnTo>
                      <a:pt x="2279" y="113"/>
                    </a:lnTo>
                    <a:lnTo>
                      <a:pt x="2279" y="134"/>
                    </a:lnTo>
                    <a:close/>
                    <a:moveTo>
                      <a:pt x="2324" y="167"/>
                    </a:moveTo>
                    <a:lnTo>
                      <a:pt x="2330" y="170"/>
                    </a:lnTo>
                    <a:lnTo>
                      <a:pt x="2338" y="174"/>
                    </a:lnTo>
                    <a:lnTo>
                      <a:pt x="2347" y="175"/>
                    </a:lnTo>
                    <a:lnTo>
                      <a:pt x="2356" y="176"/>
                    </a:lnTo>
                    <a:lnTo>
                      <a:pt x="2366" y="175"/>
                    </a:lnTo>
                    <a:lnTo>
                      <a:pt x="2375" y="173"/>
                    </a:lnTo>
                    <a:lnTo>
                      <a:pt x="2381" y="169"/>
                    </a:lnTo>
                    <a:lnTo>
                      <a:pt x="2388" y="166"/>
                    </a:lnTo>
                    <a:lnTo>
                      <a:pt x="2393" y="160"/>
                    </a:lnTo>
                    <a:lnTo>
                      <a:pt x="2396" y="155"/>
                    </a:lnTo>
                    <a:lnTo>
                      <a:pt x="2398" y="148"/>
                    </a:lnTo>
                    <a:lnTo>
                      <a:pt x="2398" y="140"/>
                    </a:lnTo>
                    <a:lnTo>
                      <a:pt x="2398" y="134"/>
                    </a:lnTo>
                    <a:lnTo>
                      <a:pt x="2397" y="128"/>
                    </a:lnTo>
                    <a:lnTo>
                      <a:pt x="2394" y="124"/>
                    </a:lnTo>
                    <a:lnTo>
                      <a:pt x="2391" y="119"/>
                    </a:lnTo>
                    <a:lnTo>
                      <a:pt x="2388" y="115"/>
                    </a:lnTo>
                    <a:lnTo>
                      <a:pt x="2382" y="111"/>
                    </a:lnTo>
                    <a:lnTo>
                      <a:pt x="2376" y="108"/>
                    </a:lnTo>
                    <a:lnTo>
                      <a:pt x="2369" y="105"/>
                    </a:lnTo>
                    <a:lnTo>
                      <a:pt x="2360" y="100"/>
                    </a:lnTo>
                    <a:lnTo>
                      <a:pt x="2352" y="96"/>
                    </a:lnTo>
                    <a:lnTo>
                      <a:pt x="2350" y="94"/>
                    </a:lnTo>
                    <a:lnTo>
                      <a:pt x="2349" y="91"/>
                    </a:lnTo>
                    <a:lnTo>
                      <a:pt x="2348" y="88"/>
                    </a:lnTo>
                    <a:lnTo>
                      <a:pt x="2348" y="85"/>
                    </a:lnTo>
                    <a:lnTo>
                      <a:pt x="2348" y="81"/>
                    </a:lnTo>
                    <a:lnTo>
                      <a:pt x="2349" y="79"/>
                    </a:lnTo>
                    <a:lnTo>
                      <a:pt x="2350" y="76"/>
                    </a:lnTo>
                    <a:lnTo>
                      <a:pt x="2352" y="74"/>
                    </a:lnTo>
                    <a:lnTo>
                      <a:pt x="2355" y="71"/>
                    </a:lnTo>
                    <a:lnTo>
                      <a:pt x="2358" y="70"/>
                    </a:lnTo>
                    <a:lnTo>
                      <a:pt x="2362" y="69"/>
                    </a:lnTo>
                    <a:lnTo>
                      <a:pt x="2366" y="69"/>
                    </a:lnTo>
                    <a:lnTo>
                      <a:pt x="2374" y="69"/>
                    </a:lnTo>
                    <a:lnTo>
                      <a:pt x="2380" y="71"/>
                    </a:lnTo>
                    <a:lnTo>
                      <a:pt x="2385" y="74"/>
                    </a:lnTo>
                    <a:lnTo>
                      <a:pt x="2390" y="76"/>
                    </a:lnTo>
                    <a:lnTo>
                      <a:pt x="2395" y="60"/>
                    </a:lnTo>
                    <a:lnTo>
                      <a:pt x="2390" y="57"/>
                    </a:lnTo>
                    <a:lnTo>
                      <a:pt x="2383" y="55"/>
                    </a:lnTo>
                    <a:lnTo>
                      <a:pt x="2375" y="54"/>
                    </a:lnTo>
                    <a:lnTo>
                      <a:pt x="2367" y="52"/>
                    </a:lnTo>
                    <a:lnTo>
                      <a:pt x="2358" y="54"/>
                    </a:lnTo>
                    <a:lnTo>
                      <a:pt x="2350" y="56"/>
                    </a:lnTo>
                    <a:lnTo>
                      <a:pt x="2343" y="59"/>
                    </a:lnTo>
                    <a:lnTo>
                      <a:pt x="2338" y="62"/>
                    </a:lnTo>
                    <a:lnTo>
                      <a:pt x="2334" y="68"/>
                    </a:lnTo>
                    <a:lnTo>
                      <a:pt x="2330" y="74"/>
                    </a:lnTo>
                    <a:lnTo>
                      <a:pt x="2328" y="80"/>
                    </a:lnTo>
                    <a:lnTo>
                      <a:pt x="2327" y="87"/>
                    </a:lnTo>
                    <a:lnTo>
                      <a:pt x="2328" y="92"/>
                    </a:lnTo>
                    <a:lnTo>
                      <a:pt x="2329" y="97"/>
                    </a:lnTo>
                    <a:lnTo>
                      <a:pt x="2331" y="103"/>
                    </a:lnTo>
                    <a:lnTo>
                      <a:pt x="2335" y="107"/>
                    </a:lnTo>
                    <a:lnTo>
                      <a:pt x="2339" y="110"/>
                    </a:lnTo>
                    <a:lnTo>
                      <a:pt x="2344" y="115"/>
                    </a:lnTo>
                    <a:lnTo>
                      <a:pt x="2351" y="118"/>
                    </a:lnTo>
                    <a:lnTo>
                      <a:pt x="2357" y="120"/>
                    </a:lnTo>
                    <a:lnTo>
                      <a:pt x="2367" y="125"/>
                    </a:lnTo>
                    <a:lnTo>
                      <a:pt x="2374" y="129"/>
                    </a:lnTo>
                    <a:lnTo>
                      <a:pt x="2376" y="133"/>
                    </a:lnTo>
                    <a:lnTo>
                      <a:pt x="2378" y="136"/>
                    </a:lnTo>
                    <a:lnTo>
                      <a:pt x="2379" y="138"/>
                    </a:lnTo>
                    <a:lnTo>
                      <a:pt x="2379" y="143"/>
                    </a:lnTo>
                    <a:lnTo>
                      <a:pt x="2379" y="146"/>
                    </a:lnTo>
                    <a:lnTo>
                      <a:pt x="2378" y="149"/>
                    </a:lnTo>
                    <a:lnTo>
                      <a:pt x="2376" y="152"/>
                    </a:lnTo>
                    <a:lnTo>
                      <a:pt x="2374" y="155"/>
                    </a:lnTo>
                    <a:lnTo>
                      <a:pt x="2370" y="157"/>
                    </a:lnTo>
                    <a:lnTo>
                      <a:pt x="2366" y="158"/>
                    </a:lnTo>
                    <a:lnTo>
                      <a:pt x="2362" y="159"/>
                    </a:lnTo>
                    <a:lnTo>
                      <a:pt x="2356" y="159"/>
                    </a:lnTo>
                    <a:lnTo>
                      <a:pt x="2349" y="159"/>
                    </a:lnTo>
                    <a:lnTo>
                      <a:pt x="2341" y="157"/>
                    </a:lnTo>
                    <a:lnTo>
                      <a:pt x="2335" y="155"/>
                    </a:lnTo>
                    <a:lnTo>
                      <a:pt x="2329" y="152"/>
                    </a:lnTo>
                    <a:lnTo>
                      <a:pt x="2324" y="167"/>
                    </a:lnTo>
                    <a:close/>
                    <a:moveTo>
                      <a:pt x="788" y="345"/>
                    </a:moveTo>
                    <a:lnTo>
                      <a:pt x="777" y="347"/>
                    </a:lnTo>
                    <a:lnTo>
                      <a:pt x="767" y="350"/>
                    </a:lnTo>
                    <a:lnTo>
                      <a:pt x="761" y="352"/>
                    </a:lnTo>
                    <a:lnTo>
                      <a:pt x="757" y="354"/>
                    </a:lnTo>
                    <a:lnTo>
                      <a:pt x="752" y="358"/>
                    </a:lnTo>
                    <a:lnTo>
                      <a:pt x="748" y="362"/>
                    </a:lnTo>
                    <a:lnTo>
                      <a:pt x="745" y="365"/>
                    </a:lnTo>
                    <a:lnTo>
                      <a:pt x="742" y="371"/>
                    </a:lnTo>
                    <a:lnTo>
                      <a:pt x="738" y="375"/>
                    </a:lnTo>
                    <a:lnTo>
                      <a:pt x="736" y="381"/>
                    </a:lnTo>
                    <a:lnTo>
                      <a:pt x="734" y="388"/>
                    </a:lnTo>
                    <a:lnTo>
                      <a:pt x="733" y="393"/>
                    </a:lnTo>
                    <a:lnTo>
                      <a:pt x="732" y="400"/>
                    </a:lnTo>
                    <a:lnTo>
                      <a:pt x="732" y="408"/>
                    </a:lnTo>
                    <a:lnTo>
                      <a:pt x="732" y="414"/>
                    </a:lnTo>
                    <a:lnTo>
                      <a:pt x="733" y="421"/>
                    </a:lnTo>
                    <a:lnTo>
                      <a:pt x="734" y="427"/>
                    </a:lnTo>
                    <a:lnTo>
                      <a:pt x="736" y="432"/>
                    </a:lnTo>
                    <a:lnTo>
                      <a:pt x="738" y="438"/>
                    </a:lnTo>
                    <a:lnTo>
                      <a:pt x="741" y="443"/>
                    </a:lnTo>
                    <a:lnTo>
                      <a:pt x="744" y="448"/>
                    </a:lnTo>
                    <a:lnTo>
                      <a:pt x="747" y="452"/>
                    </a:lnTo>
                    <a:lnTo>
                      <a:pt x="751" y="456"/>
                    </a:lnTo>
                    <a:lnTo>
                      <a:pt x="756" y="459"/>
                    </a:lnTo>
                    <a:lnTo>
                      <a:pt x="760" y="461"/>
                    </a:lnTo>
                    <a:lnTo>
                      <a:pt x="765" y="463"/>
                    </a:lnTo>
                    <a:lnTo>
                      <a:pt x="775" y="467"/>
                    </a:lnTo>
                    <a:lnTo>
                      <a:pt x="786" y="468"/>
                    </a:lnTo>
                    <a:lnTo>
                      <a:pt x="797" y="467"/>
                    </a:lnTo>
                    <a:lnTo>
                      <a:pt x="806" y="465"/>
                    </a:lnTo>
                    <a:lnTo>
                      <a:pt x="816" y="460"/>
                    </a:lnTo>
                    <a:lnTo>
                      <a:pt x="825" y="453"/>
                    </a:lnTo>
                    <a:lnTo>
                      <a:pt x="829" y="449"/>
                    </a:lnTo>
                    <a:lnTo>
                      <a:pt x="832" y="445"/>
                    </a:lnTo>
                    <a:lnTo>
                      <a:pt x="836" y="439"/>
                    </a:lnTo>
                    <a:lnTo>
                      <a:pt x="838" y="433"/>
                    </a:lnTo>
                    <a:lnTo>
                      <a:pt x="840" y="428"/>
                    </a:lnTo>
                    <a:lnTo>
                      <a:pt x="842" y="421"/>
                    </a:lnTo>
                    <a:lnTo>
                      <a:pt x="843" y="413"/>
                    </a:lnTo>
                    <a:lnTo>
                      <a:pt x="843" y="406"/>
                    </a:lnTo>
                    <a:lnTo>
                      <a:pt x="842" y="393"/>
                    </a:lnTo>
                    <a:lnTo>
                      <a:pt x="839" y="381"/>
                    </a:lnTo>
                    <a:lnTo>
                      <a:pt x="837" y="375"/>
                    </a:lnTo>
                    <a:lnTo>
                      <a:pt x="835" y="371"/>
                    </a:lnTo>
                    <a:lnTo>
                      <a:pt x="831" y="367"/>
                    </a:lnTo>
                    <a:lnTo>
                      <a:pt x="828" y="362"/>
                    </a:lnTo>
                    <a:lnTo>
                      <a:pt x="825" y="358"/>
                    </a:lnTo>
                    <a:lnTo>
                      <a:pt x="821" y="354"/>
                    </a:lnTo>
                    <a:lnTo>
                      <a:pt x="815" y="352"/>
                    </a:lnTo>
                    <a:lnTo>
                      <a:pt x="811" y="350"/>
                    </a:lnTo>
                    <a:lnTo>
                      <a:pt x="805" y="348"/>
                    </a:lnTo>
                    <a:lnTo>
                      <a:pt x="800" y="347"/>
                    </a:lnTo>
                    <a:lnTo>
                      <a:pt x="795" y="345"/>
                    </a:lnTo>
                    <a:lnTo>
                      <a:pt x="788" y="345"/>
                    </a:lnTo>
                    <a:close/>
                    <a:moveTo>
                      <a:pt x="788" y="361"/>
                    </a:moveTo>
                    <a:lnTo>
                      <a:pt x="792" y="361"/>
                    </a:lnTo>
                    <a:lnTo>
                      <a:pt x="797" y="362"/>
                    </a:lnTo>
                    <a:lnTo>
                      <a:pt x="800" y="363"/>
                    </a:lnTo>
                    <a:lnTo>
                      <a:pt x="803" y="365"/>
                    </a:lnTo>
                    <a:lnTo>
                      <a:pt x="810" y="370"/>
                    </a:lnTo>
                    <a:lnTo>
                      <a:pt x="814" y="377"/>
                    </a:lnTo>
                    <a:lnTo>
                      <a:pt x="817" y="383"/>
                    </a:lnTo>
                    <a:lnTo>
                      <a:pt x="821" y="391"/>
                    </a:lnTo>
                    <a:lnTo>
                      <a:pt x="822" y="399"/>
                    </a:lnTo>
                    <a:lnTo>
                      <a:pt x="822" y="407"/>
                    </a:lnTo>
                    <a:lnTo>
                      <a:pt x="822" y="416"/>
                    </a:lnTo>
                    <a:lnTo>
                      <a:pt x="819" y="424"/>
                    </a:lnTo>
                    <a:lnTo>
                      <a:pt x="816" y="432"/>
                    </a:lnTo>
                    <a:lnTo>
                      <a:pt x="812" y="439"/>
                    </a:lnTo>
                    <a:lnTo>
                      <a:pt x="808" y="445"/>
                    </a:lnTo>
                    <a:lnTo>
                      <a:pt x="801" y="449"/>
                    </a:lnTo>
                    <a:lnTo>
                      <a:pt x="795" y="451"/>
                    </a:lnTo>
                    <a:lnTo>
                      <a:pt x="787" y="452"/>
                    </a:lnTo>
                    <a:lnTo>
                      <a:pt x="781" y="451"/>
                    </a:lnTo>
                    <a:lnTo>
                      <a:pt x="773" y="449"/>
                    </a:lnTo>
                    <a:lnTo>
                      <a:pt x="768" y="445"/>
                    </a:lnTo>
                    <a:lnTo>
                      <a:pt x="762" y="439"/>
                    </a:lnTo>
                    <a:lnTo>
                      <a:pt x="758" y="432"/>
                    </a:lnTo>
                    <a:lnTo>
                      <a:pt x="756" y="424"/>
                    </a:lnTo>
                    <a:lnTo>
                      <a:pt x="754" y="417"/>
                    </a:lnTo>
                    <a:lnTo>
                      <a:pt x="752" y="407"/>
                    </a:lnTo>
                    <a:lnTo>
                      <a:pt x="754" y="399"/>
                    </a:lnTo>
                    <a:lnTo>
                      <a:pt x="755" y="390"/>
                    </a:lnTo>
                    <a:lnTo>
                      <a:pt x="758" y="382"/>
                    </a:lnTo>
                    <a:lnTo>
                      <a:pt x="761" y="375"/>
                    </a:lnTo>
                    <a:lnTo>
                      <a:pt x="767" y="370"/>
                    </a:lnTo>
                    <a:lnTo>
                      <a:pt x="772" y="365"/>
                    </a:lnTo>
                    <a:lnTo>
                      <a:pt x="779" y="362"/>
                    </a:lnTo>
                    <a:lnTo>
                      <a:pt x="788" y="361"/>
                    </a:lnTo>
                    <a:close/>
                    <a:moveTo>
                      <a:pt x="869" y="514"/>
                    </a:moveTo>
                    <a:lnTo>
                      <a:pt x="890" y="514"/>
                    </a:lnTo>
                    <a:lnTo>
                      <a:pt x="890" y="450"/>
                    </a:lnTo>
                    <a:lnTo>
                      <a:pt x="891" y="450"/>
                    </a:lnTo>
                    <a:lnTo>
                      <a:pt x="893" y="453"/>
                    </a:lnTo>
                    <a:lnTo>
                      <a:pt x="897" y="458"/>
                    </a:lnTo>
                    <a:lnTo>
                      <a:pt x="900" y="460"/>
                    </a:lnTo>
                    <a:lnTo>
                      <a:pt x="905" y="463"/>
                    </a:lnTo>
                    <a:lnTo>
                      <a:pt x="910" y="466"/>
                    </a:lnTo>
                    <a:lnTo>
                      <a:pt x="914" y="467"/>
                    </a:lnTo>
                    <a:lnTo>
                      <a:pt x="920" y="468"/>
                    </a:lnTo>
                    <a:lnTo>
                      <a:pt x="925" y="468"/>
                    </a:lnTo>
                    <a:lnTo>
                      <a:pt x="936" y="467"/>
                    </a:lnTo>
                    <a:lnTo>
                      <a:pt x="945" y="465"/>
                    </a:lnTo>
                    <a:lnTo>
                      <a:pt x="953" y="459"/>
                    </a:lnTo>
                    <a:lnTo>
                      <a:pt x="962" y="452"/>
                    </a:lnTo>
                    <a:lnTo>
                      <a:pt x="965" y="448"/>
                    </a:lnTo>
                    <a:lnTo>
                      <a:pt x="968" y="443"/>
                    </a:lnTo>
                    <a:lnTo>
                      <a:pt x="971" y="438"/>
                    </a:lnTo>
                    <a:lnTo>
                      <a:pt x="973" y="432"/>
                    </a:lnTo>
                    <a:lnTo>
                      <a:pt x="975" y="427"/>
                    </a:lnTo>
                    <a:lnTo>
                      <a:pt x="976" y="420"/>
                    </a:lnTo>
                    <a:lnTo>
                      <a:pt x="977" y="412"/>
                    </a:lnTo>
                    <a:lnTo>
                      <a:pt x="977" y="404"/>
                    </a:lnTo>
                    <a:lnTo>
                      <a:pt x="976" y="392"/>
                    </a:lnTo>
                    <a:lnTo>
                      <a:pt x="974" y="381"/>
                    </a:lnTo>
                    <a:lnTo>
                      <a:pt x="970" y="370"/>
                    </a:lnTo>
                    <a:lnTo>
                      <a:pt x="964" y="362"/>
                    </a:lnTo>
                    <a:lnTo>
                      <a:pt x="957" y="354"/>
                    </a:lnTo>
                    <a:lnTo>
                      <a:pt x="948" y="350"/>
                    </a:lnTo>
                    <a:lnTo>
                      <a:pt x="944" y="348"/>
                    </a:lnTo>
                    <a:lnTo>
                      <a:pt x="939" y="347"/>
                    </a:lnTo>
                    <a:lnTo>
                      <a:pt x="934" y="345"/>
                    </a:lnTo>
                    <a:lnTo>
                      <a:pt x="930" y="345"/>
                    </a:lnTo>
                    <a:lnTo>
                      <a:pt x="922" y="345"/>
                    </a:lnTo>
                    <a:lnTo>
                      <a:pt x="917" y="347"/>
                    </a:lnTo>
                    <a:lnTo>
                      <a:pt x="910" y="349"/>
                    </a:lnTo>
                    <a:lnTo>
                      <a:pt x="905" y="351"/>
                    </a:lnTo>
                    <a:lnTo>
                      <a:pt x="900" y="354"/>
                    </a:lnTo>
                    <a:lnTo>
                      <a:pt x="896" y="359"/>
                    </a:lnTo>
                    <a:lnTo>
                      <a:pt x="892" y="363"/>
                    </a:lnTo>
                    <a:lnTo>
                      <a:pt x="889" y="368"/>
                    </a:lnTo>
                    <a:lnTo>
                      <a:pt x="889" y="368"/>
                    </a:lnTo>
                    <a:lnTo>
                      <a:pt x="887" y="348"/>
                    </a:lnTo>
                    <a:lnTo>
                      <a:pt x="868" y="348"/>
                    </a:lnTo>
                    <a:lnTo>
                      <a:pt x="869" y="357"/>
                    </a:lnTo>
                    <a:lnTo>
                      <a:pt x="869" y="365"/>
                    </a:lnTo>
                    <a:lnTo>
                      <a:pt x="869" y="375"/>
                    </a:lnTo>
                    <a:lnTo>
                      <a:pt x="869" y="387"/>
                    </a:lnTo>
                    <a:lnTo>
                      <a:pt x="869" y="514"/>
                    </a:lnTo>
                    <a:close/>
                    <a:moveTo>
                      <a:pt x="890" y="398"/>
                    </a:moveTo>
                    <a:lnTo>
                      <a:pt x="891" y="393"/>
                    </a:lnTo>
                    <a:lnTo>
                      <a:pt x="892" y="389"/>
                    </a:lnTo>
                    <a:lnTo>
                      <a:pt x="893" y="383"/>
                    </a:lnTo>
                    <a:lnTo>
                      <a:pt x="896" y="378"/>
                    </a:lnTo>
                    <a:lnTo>
                      <a:pt x="899" y="373"/>
                    </a:lnTo>
                    <a:lnTo>
                      <a:pt x="904" y="370"/>
                    </a:lnTo>
                    <a:lnTo>
                      <a:pt x="908" y="367"/>
                    </a:lnTo>
                    <a:lnTo>
                      <a:pt x="912" y="364"/>
                    </a:lnTo>
                    <a:lnTo>
                      <a:pt x="918" y="362"/>
                    </a:lnTo>
                    <a:lnTo>
                      <a:pt x="923" y="362"/>
                    </a:lnTo>
                    <a:lnTo>
                      <a:pt x="931" y="363"/>
                    </a:lnTo>
                    <a:lnTo>
                      <a:pt x="937" y="365"/>
                    </a:lnTo>
                    <a:lnTo>
                      <a:pt x="944" y="370"/>
                    </a:lnTo>
                    <a:lnTo>
                      <a:pt x="948" y="375"/>
                    </a:lnTo>
                    <a:lnTo>
                      <a:pt x="952" y="382"/>
                    </a:lnTo>
                    <a:lnTo>
                      <a:pt x="954" y="389"/>
                    </a:lnTo>
                    <a:lnTo>
                      <a:pt x="957" y="398"/>
                    </a:lnTo>
                    <a:lnTo>
                      <a:pt x="957" y="406"/>
                    </a:lnTo>
                    <a:lnTo>
                      <a:pt x="957" y="416"/>
                    </a:lnTo>
                    <a:lnTo>
                      <a:pt x="954" y="424"/>
                    </a:lnTo>
                    <a:lnTo>
                      <a:pt x="951" y="432"/>
                    </a:lnTo>
                    <a:lnTo>
                      <a:pt x="948" y="439"/>
                    </a:lnTo>
                    <a:lnTo>
                      <a:pt x="943" y="445"/>
                    </a:lnTo>
                    <a:lnTo>
                      <a:pt x="937" y="448"/>
                    </a:lnTo>
                    <a:lnTo>
                      <a:pt x="930" y="450"/>
                    </a:lnTo>
                    <a:lnTo>
                      <a:pt x="922" y="451"/>
                    </a:lnTo>
                    <a:lnTo>
                      <a:pt x="917" y="451"/>
                    </a:lnTo>
                    <a:lnTo>
                      <a:pt x="911" y="450"/>
                    </a:lnTo>
                    <a:lnTo>
                      <a:pt x="907" y="448"/>
                    </a:lnTo>
                    <a:lnTo>
                      <a:pt x="903" y="445"/>
                    </a:lnTo>
                    <a:lnTo>
                      <a:pt x="898" y="441"/>
                    </a:lnTo>
                    <a:lnTo>
                      <a:pt x="895" y="437"/>
                    </a:lnTo>
                    <a:lnTo>
                      <a:pt x="893" y="431"/>
                    </a:lnTo>
                    <a:lnTo>
                      <a:pt x="891" y="427"/>
                    </a:lnTo>
                    <a:lnTo>
                      <a:pt x="891" y="422"/>
                    </a:lnTo>
                    <a:lnTo>
                      <a:pt x="890" y="418"/>
                    </a:lnTo>
                    <a:lnTo>
                      <a:pt x="890" y="398"/>
                    </a:lnTo>
                    <a:close/>
                    <a:moveTo>
                      <a:pt x="1095" y="410"/>
                    </a:moveTo>
                    <a:lnTo>
                      <a:pt x="1096" y="407"/>
                    </a:lnTo>
                    <a:lnTo>
                      <a:pt x="1096" y="401"/>
                    </a:lnTo>
                    <a:lnTo>
                      <a:pt x="1096" y="392"/>
                    </a:lnTo>
                    <a:lnTo>
                      <a:pt x="1094" y="383"/>
                    </a:lnTo>
                    <a:lnTo>
                      <a:pt x="1091" y="373"/>
                    </a:lnTo>
                    <a:lnTo>
                      <a:pt x="1086" y="364"/>
                    </a:lnTo>
                    <a:lnTo>
                      <a:pt x="1084" y="361"/>
                    </a:lnTo>
                    <a:lnTo>
                      <a:pt x="1080" y="357"/>
                    </a:lnTo>
                    <a:lnTo>
                      <a:pt x="1076" y="353"/>
                    </a:lnTo>
                    <a:lnTo>
                      <a:pt x="1072" y="351"/>
                    </a:lnTo>
                    <a:lnTo>
                      <a:pt x="1067" y="349"/>
                    </a:lnTo>
                    <a:lnTo>
                      <a:pt x="1061" y="347"/>
                    </a:lnTo>
                    <a:lnTo>
                      <a:pt x="1056" y="345"/>
                    </a:lnTo>
                    <a:lnTo>
                      <a:pt x="1048" y="345"/>
                    </a:lnTo>
                    <a:lnTo>
                      <a:pt x="1043" y="345"/>
                    </a:lnTo>
                    <a:lnTo>
                      <a:pt x="1038" y="347"/>
                    </a:lnTo>
                    <a:lnTo>
                      <a:pt x="1031" y="348"/>
                    </a:lnTo>
                    <a:lnTo>
                      <a:pt x="1027" y="350"/>
                    </a:lnTo>
                    <a:lnTo>
                      <a:pt x="1021" y="353"/>
                    </a:lnTo>
                    <a:lnTo>
                      <a:pt x="1017" y="355"/>
                    </a:lnTo>
                    <a:lnTo>
                      <a:pt x="1014" y="360"/>
                    </a:lnTo>
                    <a:lnTo>
                      <a:pt x="1010" y="363"/>
                    </a:lnTo>
                    <a:lnTo>
                      <a:pt x="1003" y="373"/>
                    </a:lnTo>
                    <a:lnTo>
                      <a:pt x="999" y="383"/>
                    </a:lnTo>
                    <a:lnTo>
                      <a:pt x="997" y="396"/>
                    </a:lnTo>
                    <a:lnTo>
                      <a:pt x="995" y="409"/>
                    </a:lnTo>
                    <a:lnTo>
                      <a:pt x="997" y="421"/>
                    </a:lnTo>
                    <a:lnTo>
                      <a:pt x="999" y="433"/>
                    </a:lnTo>
                    <a:lnTo>
                      <a:pt x="1001" y="438"/>
                    </a:lnTo>
                    <a:lnTo>
                      <a:pt x="1004" y="443"/>
                    </a:lnTo>
                    <a:lnTo>
                      <a:pt x="1007" y="448"/>
                    </a:lnTo>
                    <a:lnTo>
                      <a:pt x="1011" y="451"/>
                    </a:lnTo>
                    <a:lnTo>
                      <a:pt x="1014" y="456"/>
                    </a:lnTo>
                    <a:lnTo>
                      <a:pt x="1018" y="459"/>
                    </a:lnTo>
                    <a:lnTo>
                      <a:pt x="1022" y="461"/>
                    </a:lnTo>
                    <a:lnTo>
                      <a:pt x="1028" y="463"/>
                    </a:lnTo>
                    <a:lnTo>
                      <a:pt x="1033" y="466"/>
                    </a:lnTo>
                    <a:lnTo>
                      <a:pt x="1039" y="467"/>
                    </a:lnTo>
                    <a:lnTo>
                      <a:pt x="1045" y="468"/>
                    </a:lnTo>
                    <a:lnTo>
                      <a:pt x="1052" y="468"/>
                    </a:lnTo>
                    <a:lnTo>
                      <a:pt x="1065" y="467"/>
                    </a:lnTo>
                    <a:lnTo>
                      <a:pt x="1074" y="466"/>
                    </a:lnTo>
                    <a:lnTo>
                      <a:pt x="1083" y="463"/>
                    </a:lnTo>
                    <a:lnTo>
                      <a:pt x="1089" y="460"/>
                    </a:lnTo>
                    <a:lnTo>
                      <a:pt x="1086" y="446"/>
                    </a:lnTo>
                    <a:lnTo>
                      <a:pt x="1080" y="448"/>
                    </a:lnTo>
                    <a:lnTo>
                      <a:pt x="1073" y="450"/>
                    </a:lnTo>
                    <a:lnTo>
                      <a:pt x="1065" y="451"/>
                    </a:lnTo>
                    <a:lnTo>
                      <a:pt x="1054" y="451"/>
                    </a:lnTo>
                    <a:lnTo>
                      <a:pt x="1046" y="451"/>
                    </a:lnTo>
                    <a:lnTo>
                      <a:pt x="1040" y="449"/>
                    </a:lnTo>
                    <a:lnTo>
                      <a:pt x="1033" y="446"/>
                    </a:lnTo>
                    <a:lnTo>
                      <a:pt x="1027" y="442"/>
                    </a:lnTo>
                    <a:lnTo>
                      <a:pt x="1022" y="437"/>
                    </a:lnTo>
                    <a:lnTo>
                      <a:pt x="1018" y="429"/>
                    </a:lnTo>
                    <a:lnTo>
                      <a:pt x="1016" y="421"/>
                    </a:lnTo>
                    <a:lnTo>
                      <a:pt x="1015" y="410"/>
                    </a:lnTo>
                    <a:lnTo>
                      <a:pt x="1095" y="410"/>
                    </a:lnTo>
                    <a:close/>
                    <a:moveTo>
                      <a:pt x="1015" y="396"/>
                    </a:moveTo>
                    <a:lnTo>
                      <a:pt x="1016" y="390"/>
                    </a:lnTo>
                    <a:lnTo>
                      <a:pt x="1018" y="383"/>
                    </a:lnTo>
                    <a:lnTo>
                      <a:pt x="1020" y="378"/>
                    </a:lnTo>
                    <a:lnTo>
                      <a:pt x="1024" y="372"/>
                    </a:lnTo>
                    <a:lnTo>
                      <a:pt x="1028" y="368"/>
                    </a:lnTo>
                    <a:lnTo>
                      <a:pt x="1033" y="364"/>
                    </a:lnTo>
                    <a:lnTo>
                      <a:pt x="1040" y="361"/>
                    </a:lnTo>
                    <a:lnTo>
                      <a:pt x="1047" y="361"/>
                    </a:lnTo>
                    <a:lnTo>
                      <a:pt x="1055" y="361"/>
                    </a:lnTo>
                    <a:lnTo>
                      <a:pt x="1061" y="364"/>
                    </a:lnTo>
                    <a:lnTo>
                      <a:pt x="1067" y="368"/>
                    </a:lnTo>
                    <a:lnTo>
                      <a:pt x="1070" y="373"/>
                    </a:lnTo>
                    <a:lnTo>
                      <a:pt x="1073" y="378"/>
                    </a:lnTo>
                    <a:lnTo>
                      <a:pt x="1075" y="384"/>
                    </a:lnTo>
                    <a:lnTo>
                      <a:pt x="1075" y="390"/>
                    </a:lnTo>
                    <a:lnTo>
                      <a:pt x="1076" y="396"/>
                    </a:lnTo>
                    <a:lnTo>
                      <a:pt x="1015" y="396"/>
                    </a:lnTo>
                    <a:close/>
                    <a:moveTo>
                      <a:pt x="1122" y="466"/>
                    </a:moveTo>
                    <a:lnTo>
                      <a:pt x="1142" y="466"/>
                    </a:lnTo>
                    <a:lnTo>
                      <a:pt x="1142" y="403"/>
                    </a:lnTo>
                    <a:lnTo>
                      <a:pt x="1142" y="398"/>
                    </a:lnTo>
                    <a:lnTo>
                      <a:pt x="1143" y="393"/>
                    </a:lnTo>
                    <a:lnTo>
                      <a:pt x="1145" y="387"/>
                    </a:lnTo>
                    <a:lnTo>
                      <a:pt x="1147" y="382"/>
                    </a:lnTo>
                    <a:lnTo>
                      <a:pt x="1150" y="377"/>
                    </a:lnTo>
                    <a:lnTo>
                      <a:pt x="1153" y="373"/>
                    </a:lnTo>
                    <a:lnTo>
                      <a:pt x="1156" y="370"/>
                    </a:lnTo>
                    <a:lnTo>
                      <a:pt x="1161" y="368"/>
                    </a:lnTo>
                    <a:lnTo>
                      <a:pt x="1166" y="365"/>
                    </a:lnTo>
                    <a:lnTo>
                      <a:pt x="1172" y="365"/>
                    </a:lnTo>
                    <a:lnTo>
                      <a:pt x="1175" y="365"/>
                    </a:lnTo>
                    <a:lnTo>
                      <a:pt x="1178" y="367"/>
                    </a:lnTo>
                    <a:lnTo>
                      <a:pt x="1178" y="345"/>
                    </a:lnTo>
                    <a:lnTo>
                      <a:pt x="1176" y="345"/>
                    </a:lnTo>
                    <a:lnTo>
                      <a:pt x="1173" y="345"/>
                    </a:lnTo>
                    <a:lnTo>
                      <a:pt x="1167" y="345"/>
                    </a:lnTo>
                    <a:lnTo>
                      <a:pt x="1162" y="347"/>
                    </a:lnTo>
                    <a:lnTo>
                      <a:pt x="1157" y="349"/>
                    </a:lnTo>
                    <a:lnTo>
                      <a:pt x="1153" y="352"/>
                    </a:lnTo>
                    <a:lnTo>
                      <a:pt x="1149" y="355"/>
                    </a:lnTo>
                    <a:lnTo>
                      <a:pt x="1146" y="360"/>
                    </a:lnTo>
                    <a:lnTo>
                      <a:pt x="1142" y="365"/>
                    </a:lnTo>
                    <a:lnTo>
                      <a:pt x="1140" y="371"/>
                    </a:lnTo>
                    <a:lnTo>
                      <a:pt x="1140" y="371"/>
                    </a:lnTo>
                    <a:lnTo>
                      <a:pt x="1139" y="348"/>
                    </a:lnTo>
                    <a:lnTo>
                      <a:pt x="1121" y="348"/>
                    </a:lnTo>
                    <a:lnTo>
                      <a:pt x="1121" y="357"/>
                    </a:lnTo>
                    <a:lnTo>
                      <a:pt x="1122" y="365"/>
                    </a:lnTo>
                    <a:lnTo>
                      <a:pt x="1122" y="374"/>
                    </a:lnTo>
                    <a:lnTo>
                      <a:pt x="1122" y="384"/>
                    </a:lnTo>
                    <a:lnTo>
                      <a:pt x="1122" y="466"/>
                    </a:lnTo>
                    <a:close/>
                    <a:moveTo>
                      <a:pt x="1280" y="466"/>
                    </a:moveTo>
                    <a:lnTo>
                      <a:pt x="1278" y="452"/>
                    </a:lnTo>
                    <a:lnTo>
                      <a:pt x="1277" y="438"/>
                    </a:lnTo>
                    <a:lnTo>
                      <a:pt x="1277" y="393"/>
                    </a:lnTo>
                    <a:lnTo>
                      <a:pt x="1277" y="384"/>
                    </a:lnTo>
                    <a:lnTo>
                      <a:pt x="1276" y="375"/>
                    </a:lnTo>
                    <a:lnTo>
                      <a:pt x="1273" y="368"/>
                    </a:lnTo>
                    <a:lnTo>
                      <a:pt x="1269" y="360"/>
                    </a:lnTo>
                    <a:lnTo>
                      <a:pt x="1267" y="358"/>
                    </a:lnTo>
                    <a:lnTo>
                      <a:pt x="1263" y="354"/>
                    </a:lnTo>
                    <a:lnTo>
                      <a:pt x="1260" y="352"/>
                    </a:lnTo>
                    <a:lnTo>
                      <a:pt x="1256" y="350"/>
                    </a:lnTo>
                    <a:lnTo>
                      <a:pt x="1251" y="348"/>
                    </a:lnTo>
                    <a:lnTo>
                      <a:pt x="1246" y="347"/>
                    </a:lnTo>
                    <a:lnTo>
                      <a:pt x="1241" y="345"/>
                    </a:lnTo>
                    <a:lnTo>
                      <a:pt x="1234" y="345"/>
                    </a:lnTo>
                    <a:lnTo>
                      <a:pt x="1223" y="345"/>
                    </a:lnTo>
                    <a:lnTo>
                      <a:pt x="1214" y="348"/>
                    </a:lnTo>
                    <a:lnTo>
                      <a:pt x="1205" y="351"/>
                    </a:lnTo>
                    <a:lnTo>
                      <a:pt x="1197" y="355"/>
                    </a:lnTo>
                    <a:lnTo>
                      <a:pt x="1202" y="370"/>
                    </a:lnTo>
                    <a:lnTo>
                      <a:pt x="1208" y="367"/>
                    </a:lnTo>
                    <a:lnTo>
                      <a:pt x="1216" y="363"/>
                    </a:lnTo>
                    <a:lnTo>
                      <a:pt x="1223" y="362"/>
                    </a:lnTo>
                    <a:lnTo>
                      <a:pt x="1231" y="361"/>
                    </a:lnTo>
                    <a:lnTo>
                      <a:pt x="1240" y="362"/>
                    </a:lnTo>
                    <a:lnTo>
                      <a:pt x="1245" y="364"/>
                    </a:lnTo>
                    <a:lnTo>
                      <a:pt x="1250" y="367"/>
                    </a:lnTo>
                    <a:lnTo>
                      <a:pt x="1254" y="371"/>
                    </a:lnTo>
                    <a:lnTo>
                      <a:pt x="1256" y="375"/>
                    </a:lnTo>
                    <a:lnTo>
                      <a:pt x="1257" y="380"/>
                    </a:lnTo>
                    <a:lnTo>
                      <a:pt x="1257" y="384"/>
                    </a:lnTo>
                    <a:lnTo>
                      <a:pt x="1257" y="388"/>
                    </a:lnTo>
                    <a:lnTo>
                      <a:pt x="1257" y="391"/>
                    </a:lnTo>
                    <a:lnTo>
                      <a:pt x="1242" y="391"/>
                    </a:lnTo>
                    <a:lnTo>
                      <a:pt x="1228" y="393"/>
                    </a:lnTo>
                    <a:lnTo>
                      <a:pt x="1216" y="397"/>
                    </a:lnTo>
                    <a:lnTo>
                      <a:pt x="1206" y="402"/>
                    </a:lnTo>
                    <a:lnTo>
                      <a:pt x="1203" y="404"/>
                    </a:lnTo>
                    <a:lnTo>
                      <a:pt x="1199" y="408"/>
                    </a:lnTo>
                    <a:lnTo>
                      <a:pt x="1195" y="411"/>
                    </a:lnTo>
                    <a:lnTo>
                      <a:pt x="1193" y="416"/>
                    </a:lnTo>
                    <a:lnTo>
                      <a:pt x="1191" y="420"/>
                    </a:lnTo>
                    <a:lnTo>
                      <a:pt x="1190" y="424"/>
                    </a:lnTo>
                    <a:lnTo>
                      <a:pt x="1189" y="429"/>
                    </a:lnTo>
                    <a:lnTo>
                      <a:pt x="1189" y="435"/>
                    </a:lnTo>
                    <a:lnTo>
                      <a:pt x="1189" y="441"/>
                    </a:lnTo>
                    <a:lnTo>
                      <a:pt x="1191" y="447"/>
                    </a:lnTo>
                    <a:lnTo>
                      <a:pt x="1194" y="452"/>
                    </a:lnTo>
                    <a:lnTo>
                      <a:pt x="1197" y="458"/>
                    </a:lnTo>
                    <a:lnTo>
                      <a:pt x="1203" y="462"/>
                    </a:lnTo>
                    <a:lnTo>
                      <a:pt x="1208" y="466"/>
                    </a:lnTo>
                    <a:lnTo>
                      <a:pt x="1216" y="468"/>
                    </a:lnTo>
                    <a:lnTo>
                      <a:pt x="1223" y="468"/>
                    </a:lnTo>
                    <a:lnTo>
                      <a:pt x="1230" y="468"/>
                    </a:lnTo>
                    <a:lnTo>
                      <a:pt x="1235" y="467"/>
                    </a:lnTo>
                    <a:lnTo>
                      <a:pt x="1241" y="465"/>
                    </a:lnTo>
                    <a:lnTo>
                      <a:pt x="1245" y="462"/>
                    </a:lnTo>
                    <a:lnTo>
                      <a:pt x="1253" y="457"/>
                    </a:lnTo>
                    <a:lnTo>
                      <a:pt x="1259" y="451"/>
                    </a:lnTo>
                    <a:lnTo>
                      <a:pt x="1259" y="451"/>
                    </a:lnTo>
                    <a:lnTo>
                      <a:pt x="1261" y="466"/>
                    </a:lnTo>
                    <a:lnTo>
                      <a:pt x="1280" y="466"/>
                    </a:lnTo>
                    <a:close/>
                    <a:moveTo>
                      <a:pt x="1258" y="426"/>
                    </a:moveTo>
                    <a:lnTo>
                      <a:pt x="1258" y="429"/>
                    </a:lnTo>
                    <a:lnTo>
                      <a:pt x="1257" y="432"/>
                    </a:lnTo>
                    <a:lnTo>
                      <a:pt x="1255" y="437"/>
                    </a:lnTo>
                    <a:lnTo>
                      <a:pt x="1253" y="440"/>
                    </a:lnTo>
                    <a:lnTo>
                      <a:pt x="1250" y="443"/>
                    </a:lnTo>
                    <a:lnTo>
                      <a:pt x="1247" y="447"/>
                    </a:lnTo>
                    <a:lnTo>
                      <a:pt x="1244" y="449"/>
                    </a:lnTo>
                    <a:lnTo>
                      <a:pt x="1240" y="451"/>
                    </a:lnTo>
                    <a:lnTo>
                      <a:pt x="1234" y="452"/>
                    </a:lnTo>
                    <a:lnTo>
                      <a:pt x="1229" y="452"/>
                    </a:lnTo>
                    <a:lnTo>
                      <a:pt x="1226" y="452"/>
                    </a:lnTo>
                    <a:lnTo>
                      <a:pt x="1221" y="451"/>
                    </a:lnTo>
                    <a:lnTo>
                      <a:pt x="1218" y="450"/>
                    </a:lnTo>
                    <a:lnTo>
                      <a:pt x="1216" y="448"/>
                    </a:lnTo>
                    <a:lnTo>
                      <a:pt x="1213" y="445"/>
                    </a:lnTo>
                    <a:lnTo>
                      <a:pt x="1211" y="441"/>
                    </a:lnTo>
                    <a:lnTo>
                      <a:pt x="1210" y="437"/>
                    </a:lnTo>
                    <a:lnTo>
                      <a:pt x="1209" y="432"/>
                    </a:lnTo>
                    <a:lnTo>
                      <a:pt x="1209" y="428"/>
                    </a:lnTo>
                    <a:lnTo>
                      <a:pt x="1210" y="424"/>
                    </a:lnTo>
                    <a:lnTo>
                      <a:pt x="1211" y="421"/>
                    </a:lnTo>
                    <a:lnTo>
                      <a:pt x="1214" y="418"/>
                    </a:lnTo>
                    <a:lnTo>
                      <a:pt x="1219" y="413"/>
                    </a:lnTo>
                    <a:lnTo>
                      <a:pt x="1226" y="410"/>
                    </a:lnTo>
                    <a:lnTo>
                      <a:pt x="1233" y="408"/>
                    </a:lnTo>
                    <a:lnTo>
                      <a:pt x="1241" y="407"/>
                    </a:lnTo>
                    <a:lnTo>
                      <a:pt x="1249" y="406"/>
                    </a:lnTo>
                    <a:lnTo>
                      <a:pt x="1258" y="406"/>
                    </a:lnTo>
                    <a:lnTo>
                      <a:pt x="1258" y="426"/>
                    </a:lnTo>
                    <a:close/>
                    <a:moveTo>
                      <a:pt x="1389" y="445"/>
                    </a:moveTo>
                    <a:lnTo>
                      <a:pt x="1384" y="447"/>
                    </a:lnTo>
                    <a:lnTo>
                      <a:pt x="1379" y="449"/>
                    </a:lnTo>
                    <a:lnTo>
                      <a:pt x="1371" y="450"/>
                    </a:lnTo>
                    <a:lnTo>
                      <a:pt x="1364" y="451"/>
                    </a:lnTo>
                    <a:lnTo>
                      <a:pt x="1355" y="450"/>
                    </a:lnTo>
                    <a:lnTo>
                      <a:pt x="1348" y="448"/>
                    </a:lnTo>
                    <a:lnTo>
                      <a:pt x="1341" y="445"/>
                    </a:lnTo>
                    <a:lnTo>
                      <a:pt x="1336" y="439"/>
                    </a:lnTo>
                    <a:lnTo>
                      <a:pt x="1330" y="432"/>
                    </a:lnTo>
                    <a:lnTo>
                      <a:pt x="1327" y="426"/>
                    </a:lnTo>
                    <a:lnTo>
                      <a:pt x="1325" y="417"/>
                    </a:lnTo>
                    <a:lnTo>
                      <a:pt x="1324" y="407"/>
                    </a:lnTo>
                    <a:lnTo>
                      <a:pt x="1325" y="398"/>
                    </a:lnTo>
                    <a:lnTo>
                      <a:pt x="1327" y="390"/>
                    </a:lnTo>
                    <a:lnTo>
                      <a:pt x="1330" y="382"/>
                    </a:lnTo>
                    <a:lnTo>
                      <a:pt x="1335" y="375"/>
                    </a:lnTo>
                    <a:lnTo>
                      <a:pt x="1340" y="370"/>
                    </a:lnTo>
                    <a:lnTo>
                      <a:pt x="1348" y="365"/>
                    </a:lnTo>
                    <a:lnTo>
                      <a:pt x="1355" y="363"/>
                    </a:lnTo>
                    <a:lnTo>
                      <a:pt x="1365" y="362"/>
                    </a:lnTo>
                    <a:lnTo>
                      <a:pt x="1372" y="363"/>
                    </a:lnTo>
                    <a:lnTo>
                      <a:pt x="1379" y="364"/>
                    </a:lnTo>
                    <a:lnTo>
                      <a:pt x="1384" y="365"/>
                    </a:lnTo>
                    <a:lnTo>
                      <a:pt x="1389" y="368"/>
                    </a:lnTo>
                    <a:lnTo>
                      <a:pt x="1393" y="351"/>
                    </a:lnTo>
                    <a:lnTo>
                      <a:pt x="1388" y="349"/>
                    </a:lnTo>
                    <a:lnTo>
                      <a:pt x="1381" y="348"/>
                    </a:lnTo>
                    <a:lnTo>
                      <a:pt x="1373" y="345"/>
                    </a:lnTo>
                    <a:lnTo>
                      <a:pt x="1365" y="345"/>
                    </a:lnTo>
                    <a:lnTo>
                      <a:pt x="1357" y="345"/>
                    </a:lnTo>
                    <a:lnTo>
                      <a:pt x="1351" y="347"/>
                    </a:lnTo>
                    <a:lnTo>
                      <a:pt x="1345" y="348"/>
                    </a:lnTo>
                    <a:lnTo>
                      <a:pt x="1339" y="350"/>
                    </a:lnTo>
                    <a:lnTo>
                      <a:pt x="1334" y="352"/>
                    </a:lnTo>
                    <a:lnTo>
                      <a:pt x="1328" y="355"/>
                    </a:lnTo>
                    <a:lnTo>
                      <a:pt x="1324" y="359"/>
                    </a:lnTo>
                    <a:lnTo>
                      <a:pt x="1319" y="363"/>
                    </a:lnTo>
                    <a:lnTo>
                      <a:pt x="1316" y="368"/>
                    </a:lnTo>
                    <a:lnTo>
                      <a:pt x="1313" y="372"/>
                    </a:lnTo>
                    <a:lnTo>
                      <a:pt x="1310" y="378"/>
                    </a:lnTo>
                    <a:lnTo>
                      <a:pt x="1308" y="383"/>
                    </a:lnTo>
                    <a:lnTo>
                      <a:pt x="1305" y="389"/>
                    </a:lnTo>
                    <a:lnTo>
                      <a:pt x="1304" y="394"/>
                    </a:lnTo>
                    <a:lnTo>
                      <a:pt x="1303" y="401"/>
                    </a:lnTo>
                    <a:lnTo>
                      <a:pt x="1303" y="408"/>
                    </a:lnTo>
                    <a:lnTo>
                      <a:pt x="1304" y="421"/>
                    </a:lnTo>
                    <a:lnTo>
                      <a:pt x="1308" y="432"/>
                    </a:lnTo>
                    <a:lnTo>
                      <a:pt x="1310" y="438"/>
                    </a:lnTo>
                    <a:lnTo>
                      <a:pt x="1312" y="442"/>
                    </a:lnTo>
                    <a:lnTo>
                      <a:pt x="1315" y="447"/>
                    </a:lnTo>
                    <a:lnTo>
                      <a:pt x="1318" y="451"/>
                    </a:lnTo>
                    <a:lnTo>
                      <a:pt x="1323" y="456"/>
                    </a:lnTo>
                    <a:lnTo>
                      <a:pt x="1327" y="458"/>
                    </a:lnTo>
                    <a:lnTo>
                      <a:pt x="1331" y="461"/>
                    </a:lnTo>
                    <a:lnTo>
                      <a:pt x="1337" y="463"/>
                    </a:lnTo>
                    <a:lnTo>
                      <a:pt x="1342" y="466"/>
                    </a:lnTo>
                    <a:lnTo>
                      <a:pt x="1348" y="467"/>
                    </a:lnTo>
                    <a:lnTo>
                      <a:pt x="1354" y="468"/>
                    </a:lnTo>
                    <a:lnTo>
                      <a:pt x="1359" y="468"/>
                    </a:lnTo>
                    <a:lnTo>
                      <a:pt x="1370" y="467"/>
                    </a:lnTo>
                    <a:lnTo>
                      <a:pt x="1380" y="466"/>
                    </a:lnTo>
                    <a:lnTo>
                      <a:pt x="1388" y="463"/>
                    </a:lnTo>
                    <a:lnTo>
                      <a:pt x="1393" y="461"/>
                    </a:lnTo>
                    <a:lnTo>
                      <a:pt x="1389" y="445"/>
                    </a:lnTo>
                    <a:close/>
                    <a:moveTo>
                      <a:pt x="1437" y="466"/>
                    </a:moveTo>
                    <a:lnTo>
                      <a:pt x="1437" y="348"/>
                    </a:lnTo>
                    <a:lnTo>
                      <a:pt x="1417" y="348"/>
                    </a:lnTo>
                    <a:lnTo>
                      <a:pt x="1417" y="466"/>
                    </a:lnTo>
                    <a:lnTo>
                      <a:pt x="1437" y="466"/>
                    </a:lnTo>
                    <a:close/>
                    <a:moveTo>
                      <a:pt x="1427" y="301"/>
                    </a:moveTo>
                    <a:lnTo>
                      <a:pt x="1422" y="302"/>
                    </a:lnTo>
                    <a:lnTo>
                      <a:pt x="1418" y="305"/>
                    </a:lnTo>
                    <a:lnTo>
                      <a:pt x="1416" y="310"/>
                    </a:lnTo>
                    <a:lnTo>
                      <a:pt x="1415" y="314"/>
                    </a:lnTo>
                    <a:lnTo>
                      <a:pt x="1416" y="320"/>
                    </a:lnTo>
                    <a:lnTo>
                      <a:pt x="1418" y="324"/>
                    </a:lnTo>
                    <a:lnTo>
                      <a:pt x="1422" y="326"/>
                    </a:lnTo>
                    <a:lnTo>
                      <a:pt x="1426" y="328"/>
                    </a:lnTo>
                    <a:lnTo>
                      <a:pt x="1433" y="326"/>
                    </a:lnTo>
                    <a:lnTo>
                      <a:pt x="1436" y="324"/>
                    </a:lnTo>
                    <a:lnTo>
                      <a:pt x="1439" y="320"/>
                    </a:lnTo>
                    <a:lnTo>
                      <a:pt x="1440" y="314"/>
                    </a:lnTo>
                    <a:lnTo>
                      <a:pt x="1439" y="310"/>
                    </a:lnTo>
                    <a:lnTo>
                      <a:pt x="1436" y="305"/>
                    </a:lnTo>
                    <a:lnTo>
                      <a:pt x="1433" y="302"/>
                    </a:lnTo>
                    <a:lnTo>
                      <a:pt x="1427" y="301"/>
                    </a:lnTo>
                    <a:close/>
                    <a:moveTo>
                      <a:pt x="1520" y="345"/>
                    </a:moveTo>
                    <a:lnTo>
                      <a:pt x="1508" y="347"/>
                    </a:lnTo>
                    <a:lnTo>
                      <a:pt x="1499" y="350"/>
                    </a:lnTo>
                    <a:lnTo>
                      <a:pt x="1493" y="352"/>
                    </a:lnTo>
                    <a:lnTo>
                      <a:pt x="1489" y="354"/>
                    </a:lnTo>
                    <a:lnTo>
                      <a:pt x="1485" y="358"/>
                    </a:lnTo>
                    <a:lnTo>
                      <a:pt x="1480" y="362"/>
                    </a:lnTo>
                    <a:lnTo>
                      <a:pt x="1477" y="365"/>
                    </a:lnTo>
                    <a:lnTo>
                      <a:pt x="1474" y="371"/>
                    </a:lnTo>
                    <a:lnTo>
                      <a:pt x="1471" y="375"/>
                    </a:lnTo>
                    <a:lnTo>
                      <a:pt x="1469" y="381"/>
                    </a:lnTo>
                    <a:lnTo>
                      <a:pt x="1466" y="388"/>
                    </a:lnTo>
                    <a:lnTo>
                      <a:pt x="1465" y="393"/>
                    </a:lnTo>
                    <a:lnTo>
                      <a:pt x="1464" y="400"/>
                    </a:lnTo>
                    <a:lnTo>
                      <a:pt x="1464" y="408"/>
                    </a:lnTo>
                    <a:lnTo>
                      <a:pt x="1464" y="414"/>
                    </a:lnTo>
                    <a:lnTo>
                      <a:pt x="1465" y="421"/>
                    </a:lnTo>
                    <a:lnTo>
                      <a:pt x="1466" y="427"/>
                    </a:lnTo>
                    <a:lnTo>
                      <a:pt x="1469" y="432"/>
                    </a:lnTo>
                    <a:lnTo>
                      <a:pt x="1471" y="438"/>
                    </a:lnTo>
                    <a:lnTo>
                      <a:pt x="1473" y="443"/>
                    </a:lnTo>
                    <a:lnTo>
                      <a:pt x="1476" y="448"/>
                    </a:lnTo>
                    <a:lnTo>
                      <a:pt x="1479" y="452"/>
                    </a:lnTo>
                    <a:lnTo>
                      <a:pt x="1484" y="456"/>
                    </a:lnTo>
                    <a:lnTo>
                      <a:pt x="1488" y="459"/>
                    </a:lnTo>
                    <a:lnTo>
                      <a:pt x="1492" y="461"/>
                    </a:lnTo>
                    <a:lnTo>
                      <a:pt x="1497" y="463"/>
                    </a:lnTo>
                    <a:lnTo>
                      <a:pt x="1507" y="467"/>
                    </a:lnTo>
                    <a:lnTo>
                      <a:pt x="1518" y="468"/>
                    </a:lnTo>
                    <a:lnTo>
                      <a:pt x="1529" y="467"/>
                    </a:lnTo>
                    <a:lnTo>
                      <a:pt x="1539" y="465"/>
                    </a:lnTo>
                    <a:lnTo>
                      <a:pt x="1548" y="460"/>
                    </a:lnTo>
                    <a:lnTo>
                      <a:pt x="1557" y="453"/>
                    </a:lnTo>
                    <a:lnTo>
                      <a:pt x="1561" y="449"/>
                    </a:lnTo>
                    <a:lnTo>
                      <a:pt x="1565" y="445"/>
                    </a:lnTo>
                    <a:lnTo>
                      <a:pt x="1568" y="439"/>
                    </a:lnTo>
                    <a:lnTo>
                      <a:pt x="1570" y="433"/>
                    </a:lnTo>
                    <a:lnTo>
                      <a:pt x="1572" y="428"/>
                    </a:lnTo>
                    <a:lnTo>
                      <a:pt x="1574" y="421"/>
                    </a:lnTo>
                    <a:lnTo>
                      <a:pt x="1575" y="413"/>
                    </a:lnTo>
                    <a:lnTo>
                      <a:pt x="1575" y="406"/>
                    </a:lnTo>
                    <a:lnTo>
                      <a:pt x="1574" y="393"/>
                    </a:lnTo>
                    <a:lnTo>
                      <a:pt x="1571" y="381"/>
                    </a:lnTo>
                    <a:lnTo>
                      <a:pt x="1569" y="375"/>
                    </a:lnTo>
                    <a:lnTo>
                      <a:pt x="1567" y="371"/>
                    </a:lnTo>
                    <a:lnTo>
                      <a:pt x="1564" y="367"/>
                    </a:lnTo>
                    <a:lnTo>
                      <a:pt x="1560" y="362"/>
                    </a:lnTo>
                    <a:lnTo>
                      <a:pt x="1556" y="358"/>
                    </a:lnTo>
                    <a:lnTo>
                      <a:pt x="1553" y="354"/>
                    </a:lnTo>
                    <a:lnTo>
                      <a:pt x="1547" y="352"/>
                    </a:lnTo>
                    <a:lnTo>
                      <a:pt x="1543" y="350"/>
                    </a:lnTo>
                    <a:lnTo>
                      <a:pt x="1538" y="348"/>
                    </a:lnTo>
                    <a:lnTo>
                      <a:pt x="1532" y="347"/>
                    </a:lnTo>
                    <a:lnTo>
                      <a:pt x="1527" y="345"/>
                    </a:lnTo>
                    <a:lnTo>
                      <a:pt x="1520" y="345"/>
                    </a:lnTo>
                    <a:close/>
                    <a:moveTo>
                      <a:pt x="1520" y="361"/>
                    </a:moveTo>
                    <a:lnTo>
                      <a:pt x="1525" y="361"/>
                    </a:lnTo>
                    <a:lnTo>
                      <a:pt x="1529" y="362"/>
                    </a:lnTo>
                    <a:lnTo>
                      <a:pt x="1532" y="363"/>
                    </a:lnTo>
                    <a:lnTo>
                      <a:pt x="1535" y="365"/>
                    </a:lnTo>
                    <a:lnTo>
                      <a:pt x="1542" y="370"/>
                    </a:lnTo>
                    <a:lnTo>
                      <a:pt x="1546" y="377"/>
                    </a:lnTo>
                    <a:lnTo>
                      <a:pt x="1550" y="383"/>
                    </a:lnTo>
                    <a:lnTo>
                      <a:pt x="1553" y="391"/>
                    </a:lnTo>
                    <a:lnTo>
                      <a:pt x="1554" y="399"/>
                    </a:lnTo>
                    <a:lnTo>
                      <a:pt x="1554" y="407"/>
                    </a:lnTo>
                    <a:lnTo>
                      <a:pt x="1554" y="416"/>
                    </a:lnTo>
                    <a:lnTo>
                      <a:pt x="1552" y="424"/>
                    </a:lnTo>
                    <a:lnTo>
                      <a:pt x="1548" y="432"/>
                    </a:lnTo>
                    <a:lnTo>
                      <a:pt x="1544" y="439"/>
                    </a:lnTo>
                    <a:lnTo>
                      <a:pt x="1539" y="445"/>
                    </a:lnTo>
                    <a:lnTo>
                      <a:pt x="1533" y="449"/>
                    </a:lnTo>
                    <a:lnTo>
                      <a:pt x="1527" y="451"/>
                    </a:lnTo>
                    <a:lnTo>
                      <a:pt x="1519" y="452"/>
                    </a:lnTo>
                    <a:lnTo>
                      <a:pt x="1512" y="451"/>
                    </a:lnTo>
                    <a:lnTo>
                      <a:pt x="1505" y="449"/>
                    </a:lnTo>
                    <a:lnTo>
                      <a:pt x="1500" y="445"/>
                    </a:lnTo>
                    <a:lnTo>
                      <a:pt x="1494" y="439"/>
                    </a:lnTo>
                    <a:lnTo>
                      <a:pt x="1490" y="432"/>
                    </a:lnTo>
                    <a:lnTo>
                      <a:pt x="1487" y="424"/>
                    </a:lnTo>
                    <a:lnTo>
                      <a:pt x="1486" y="417"/>
                    </a:lnTo>
                    <a:lnTo>
                      <a:pt x="1485" y="407"/>
                    </a:lnTo>
                    <a:lnTo>
                      <a:pt x="1486" y="399"/>
                    </a:lnTo>
                    <a:lnTo>
                      <a:pt x="1487" y="390"/>
                    </a:lnTo>
                    <a:lnTo>
                      <a:pt x="1489" y="382"/>
                    </a:lnTo>
                    <a:lnTo>
                      <a:pt x="1493" y="375"/>
                    </a:lnTo>
                    <a:lnTo>
                      <a:pt x="1498" y="370"/>
                    </a:lnTo>
                    <a:lnTo>
                      <a:pt x="1504" y="365"/>
                    </a:lnTo>
                    <a:lnTo>
                      <a:pt x="1512" y="362"/>
                    </a:lnTo>
                    <a:lnTo>
                      <a:pt x="1520" y="361"/>
                    </a:lnTo>
                    <a:close/>
                    <a:moveTo>
                      <a:pt x="1601" y="466"/>
                    </a:moveTo>
                    <a:lnTo>
                      <a:pt x="1622" y="466"/>
                    </a:lnTo>
                    <a:lnTo>
                      <a:pt x="1622" y="394"/>
                    </a:lnTo>
                    <a:lnTo>
                      <a:pt x="1623" y="389"/>
                    </a:lnTo>
                    <a:lnTo>
                      <a:pt x="1624" y="384"/>
                    </a:lnTo>
                    <a:lnTo>
                      <a:pt x="1625" y="380"/>
                    </a:lnTo>
                    <a:lnTo>
                      <a:pt x="1627" y="377"/>
                    </a:lnTo>
                    <a:lnTo>
                      <a:pt x="1631" y="372"/>
                    </a:lnTo>
                    <a:lnTo>
                      <a:pt x="1634" y="370"/>
                    </a:lnTo>
                    <a:lnTo>
                      <a:pt x="1638" y="367"/>
                    </a:lnTo>
                    <a:lnTo>
                      <a:pt x="1642" y="364"/>
                    </a:lnTo>
                    <a:lnTo>
                      <a:pt x="1647" y="363"/>
                    </a:lnTo>
                    <a:lnTo>
                      <a:pt x="1651" y="363"/>
                    </a:lnTo>
                    <a:lnTo>
                      <a:pt x="1659" y="363"/>
                    </a:lnTo>
                    <a:lnTo>
                      <a:pt x="1664" y="365"/>
                    </a:lnTo>
                    <a:lnTo>
                      <a:pt x="1668" y="369"/>
                    </a:lnTo>
                    <a:lnTo>
                      <a:pt x="1672" y="373"/>
                    </a:lnTo>
                    <a:lnTo>
                      <a:pt x="1675" y="379"/>
                    </a:lnTo>
                    <a:lnTo>
                      <a:pt x="1677" y="384"/>
                    </a:lnTo>
                    <a:lnTo>
                      <a:pt x="1678" y="391"/>
                    </a:lnTo>
                    <a:lnTo>
                      <a:pt x="1678" y="398"/>
                    </a:lnTo>
                    <a:lnTo>
                      <a:pt x="1678" y="466"/>
                    </a:lnTo>
                    <a:lnTo>
                      <a:pt x="1699" y="466"/>
                    </a:lnTo>
                    <a:lnTo>
                      <a:pt x="1699" y="396"/>
                    </a:lnTo>
                    <a:lnTo>
                      <a:pt x="1699" y="388"/>
                    </a:lnTo>
                    <a:lnTo>
                      <a:pt x="1697" y="381"/>
                    </a:lnTo>
                    <a:lnTo>
                      <a:pt x="1696" y="375"/>
                    </a:lnTo>
                    <a:lnTo>
                      <a:pt x="1694" y="370"/>
                    </a:lnTo>
                    <a:lnTo>
                      <a:pt x="1690" y="362"/>
                    </a:lnTo>
                    <a:lnTo>
                      <a:pt x="1685" y="355"/>
                    </a:lnTo>
                    <a:lnTo>
                      <a:pt x="1678" y="350"/>
                    </a:lnTo>
                    <a:lnTo>
                      <a:pt x="1672" y="348"/>
                    </a:lnTo>
                    <a:lnTo>
                      <a:pt x="1665" y="345"/>
                    </a:lnTo>
                    <a:lnTo>
                      <a:pt x="1659" y="345"/>
                    </a:lnTo>
                    <a:lnTo>
                      <a:pt x="1651" y="345"/>
                    </a:lnTo>
                    <a:lnTo>
                      <a:pt x="1646" y="347"/>
                    </a:lnTo>
                    <a:lnTo>
                      <a:pt x="1639" y="349"/>
                    </a:lnTo>
                    <a:lnTo>
                      <a:pt x="1635" y="352"/>
                    </a:lnTo>
                    <a:lnTo>
                      <a:pt x="1631" y="355"/>
                    </a:lnTo>
                    <a:lnTo>
                      <a:pt x="1626" y="359"/>
                    </a:lnTo>
                    <a:lnTo>
                      <a:pt x="1623" y="363"/>
                    </a:lnTo>
                    <a:lnTo>
                      <a:pt x="1621" y="368"/>
                    </a:lnTo>
                    <a:lnTo>
                      <a:pt x="1620" y="368"/>
                    </a:lnTo>
                    <a:lnTo>
                      <a:pt x="1619" y="348"/>
                    </a:lnTo>
                    <a:lnTo>
                      <a:pt x="1600" y="348"/>
                    </a:lnTo>
                    <a:lnTo>
                      <a:pt x="1601" y="363"/>
                    </a:lnTo>
                    <a:lnTo>
                      <a:pt x="1601" y="380"/>
                    </a:lnTo>
                    <a:lnTo>
                      <a:pt x="1601" y="466"/>
                    </a:lnTo>
                    <a:close/>
                    <a:moveTo>
                      <a:pt x="1814" y="466"/>
                    </a:moveTo>
                    <a:lnTo>
                      <a:pt x="1813" y="452"/>
                    </a:lnTo>
                    <a:lnTo>
                      <a:pt x="1813" y="438"/>
                    </a:lnTo>
                    <a:lnTo>
                      <a:pt x="1813" y="393"/>
                    </a:lnTo>
                    <a:lnTo>
                      <a:pt x="1812" y="384"/>
                    </a:lnTo>
                    <a:lnTo>
                      <a:pt x="1811" y="375"/>
                    </a:lnTo>
                    <a:lnTo>
                      <a:pt x="1808" y="368"/>
                    </a:lnTo>
                    <a:lnTo>
                      <a:pt x="1804" y="360"/>
                    </a:lnTo>
                    <a:lnTo>
                      <a:pt x="1801" y="358"/>
                    </a:lnTo>
                    <a:lnTo>
                      <a:pt x="1798" y="354"/>
                    </a:lnTo>
                    <a:lnTo>
                      <a:pt x="1795" y="352"/>
                    </a:lnTo>
                    <a:lnTo>
                      <a:pt x="1790" y="350"/>
                    </a:lnTo>
                    <a:lnTo>
                      <a:pt x="1786" y="348"/>
                    </a:lnTo>
                    <a:lnTo>
                      <a:pt x="1781" y="347"/>
                    </a:lnTo>
                    <a:lnTo>
                      <a:pt x="1775" y="345"/>
                    </a:lnTo>
                    <a:lnTo>
                      <a:pt x="1769" y="345"/>
                    </a:lnTo>
                    <a:lnTo>
                      <a:pt x="1759" y="345"/>
                    </a:lnTo>
                    <a:lnTo>
                      <a:pt x="1748" y="348"/>
                    </a:lnTo>
                    <a:lnTo>
                      <a:pt x="1740" y="351"/>
                    </a:lnTo>
                    <a:lnTo>
                      <a:pt x="1732" y="355"/>
                    </a:lnTo>
                    <a:lnTo>
                      <a:pt x="1736" y="370"/>
                    </a:lnTo>
                    <a:lnTo>
                      <a:pt x="1743" y="367"/>
                    </a:lnTo>
                    <a:lnTo>
                      <a:pt x="1750" y="363"/>
                    </a:lnTo>
                    <a:lnTo>
                      <a:pt x="1758" y="362"/>
                    </a:lnTo>
                    <a:lnTo>
                      <a:pt x="1767" y="361"/>
                    </a:lnTo>
                    <a:lnTo>
                      <a:pt x="1774" y="362"/>
                    </a:lnTo>
                    <a:lnTo>
                      <a:pt x="1780" y="364"/>
                    </a:lnTo>
                    <a:lnTo>
                      <a:pt x="1785" y="367"/>
                    </a:lnTo>
                    <a:lnTo>
                      <a:pt x="1788" y="371"/>
                    </a:lnTo>
                    <a:lnTo>
                      <a:pt x="1790" y="375"/>
                    </a:lnTo>
                    <a:lnTo>
                      <a:pt x="1791" y="380"/>
                    </a:lnTo>
                    <a:lnTo>
                      <a:pt x="1791" y="384"/>
                    </a:lnTo>
                    <a:lnTo>
                      <a:pt x="1793" y="388"/>
                    </a:lnTo>
                    <a:lnTo>
                      <a:pt x="1793" y="391"/>
                    </a:lnTo>
                    <a:lnTo>
                      <a:pt x="1776" y="391"/>
                    </a:lnTo>
                    <a:lnTo>
                      <a:pt x="1762" y="393"/>
                    </a:lnTo>
                    <a:lnTo>
                      <a:pt x="1751" y="397"/>
                    </a:lnTo>
                    <a:lnTo>
                      <a:pt x="1742" y="402"/>
                    </a:lnTo>
                    <a:lnTo>
                      <a:pt x="1737" y="404"/>
                    </a:lnTo>
                    <a:lnTo>
                      <a:pt x="1733" y="408"/>
                    </a:lnTo>
                    <a:lnTo>
                      <a:pt x="1731" y="411"/>
                    </a:lnTo>
                    <a:lnTo>
                      <a:pt x="1728" y="416"/>
                    </a:lnTo>
                    <a:lnTo>
                      <a:pt x="1726" y="420"/>
                    </a:lnTo>
                    <a:lnTo>
                      <a:pt x="1724" y="424"/>
                    </a:lnTo>
                    <a:lnTo>
                      <a:pt x="1723" y="429"/>
                    </a:lnTo>
                    <a:lnTo>
                      <a:pt x="1723" y="435"/>
                    </a:lnTo>
                    <a:lnTo>
                      <a:pt x="1724" y="441"/>
                    </a:lnTo>
                    <a:lnTo>
                      <a:pt x="1726" y="447"/>
                    </a:lnTo>
                    <a:lnTo>
                      <a:pt x="1729" y="452"/>
                    </a:lnTo>
                    <a:lnTo>
                      <a:pt x="1732" y="458"/>
                    </a:lnTo>
                    <a:lnTo>
                      <a:pt x="1737" y="462"/>
                    </a:lnTo>
                    <a:lnTo>
                      <a:pt x="1743" y="466"/>
                    </a:lnTo>
                    <a:lnTo>
                      <a:pt x="1750" y="468"/>
                    </a:lnTo>
                    <a:lnTo>
                      <a:pt x="1758" y="468"/>
                    </a:lnTo>
                    <a:lnTo>
                      <a:pt x="1764" y="468"/>
                    </a:lnTo>
                    <a:lnTo>
                      <a:pt x="1770" y="467"/>
                    </a:lnTo>
                    <a:lnTo>
                      <a:pt x="1775" y="465"/>
                    </a:lnTo>
                    <a:lnTo>
                      <a:pt x="1780" y="462"/>
                    </a:lnTo>
                    <a:lnTo>
                      <a:pt x="1787" y="457"/>
                    </a:lnTo>
                    <a:lnTo>
                      <a:pt x="1794" y="451"/>
                    </a:lnTo>
                    <a:lnTo>
                      <a:pt x="1794" y="451"/>
                    </a:lnTo>
                    <a:lnTo>
                      <a:pt x="1796" y="466"/>
                    </a:lnTo>
                    <a:lnTo>
                      <a:pt x="1814" y="466"/>
                    </a:lnTo>
                    <a:close/>
                    <a:moveTo>
                      <a:pt x="1793" y="426"/>
                    </a:moveTo>
                    <a:lnTo>
                      <a:pt x="1793" y="429"/>
                    </a:lnTo>
                    <a:lnTo>
                      <a:pt x="1791" y="432"/>
                    </a:lnTo>
                    <a:lnTo>
                      <a:pt x="1790" y="437"/>
                    </a:lnTo>
                    <a:lnTo>
                      <a:pt x="1788" y="440"/>
                    </a:lnTo>
                    <a:lnTo>
                      <a:pt x="1785" y="443"/>
                    </a:lnTo>
                    <a:lnTo>
                      <a:pt x="1782" y="447"/>
                    </a:lnTo>
                    <a:lnTo>
                      <a:pt x="1778" y="449"/>
                    </a:lnTo>
                    <a:lnTo>
                      <a:pt x="1774" y="451"/>
                    </a:lnTo>
                    <a:lnTo>
                      <a:pt x="1769" y="452"/>
                    </a:lnTo>
                    <a:lnTo>
                      <a:pt x="1763" y="452"/>
                    </a:lnTo>
                    <a:lnTo>
                      <a:pt x="1760" y="452"/>
                    </a:lnTo>
                    <a:lnTo>
                      <a:pt x="1756" y="451"/>
                    </a:lnTo>
                    <a:lnTo>
                      <a:pt x="1753" y="450"/>
                    </a:lnTo>
                    <a:lnTo>
                      <a:pt x="1750" y="448"/>
                    </a:lnTo>
                    <a:lnTo>
                      <a:pt x="1747" y="445"/>
                    </a:lnTo>
                    <a:lnTo>
                      <a:pt x="1746" y="441"/>
                    </a:lnTo>
                    <a:lnTo>
                      <a:pt x="1745" y="437"/>
                    </a:lnTo>
                    <a:lnTo>
                      <a:pt x="1744" y="432"/>
                    </a:lnTo>
                    <a:lnTo>
                      <a:pt x="1745" y="428"/>
                    </a:lnTo>
                    <a:lnTo>
                      <a:pt x="1745" y="424"/>
                    </a:lnTo>
                    <a:lnTo>
                      <a:pt x="1747" y="421"/>
                    </a:lnTo>
                    <a:lnTo>
                      <a:pt x="1748" y="418"/>
                    </a:lnTo>
                    <a:lnTo>
                      <a:pt x="1754" y="413"/>
                    </a:lnTo>
                    <a:lnTo>
                      <a:pt x="1760" y="410"/>
                    </a:lnTo>
                    <a:lnTo>
                      <a:pt x="1768" y="408"/>
                    </a:lnTo>
                    <a:lnTo>
                      <a:pt x="1775" y="407"/>
                    </a:lnTo>
                    <a:lnTo>
                      <a:pt x="1784" y="406"/>
                    </a:lnTo>
                    <a:lnTo>
                      <a:pt x="1793" y="406"/>
                    </a:lnTo>
                    <a:lnTo>
                      <a:pt x="1793" y="426"/>
                    </a:lnTo>
                    <a:close/>
                    <a:moveTo>
                      <a:pt x="1867" y="466"/>
                    </a:moveTo>
                    <a:lnTo>
                      <a:pt x="1867" y="348"/>
                    </a:lnTo>
                    <a:lnTo>
                      <a:pt x="1847" y="348"/>
                    </a:lnTo>
                    <a:lnTo>
                      <a:pt x="1847" y="466"/>
                    </a:lnTo>
                    <a:lnTo>
                      <a:pt x="1867" y="466"/>
                    </a:lnTo>
                    <a:close/>
                    <a:moveTo>
                      <a:pt x="1856" y="301"/>
                    </a:moveTo>
                    <a:lnTo>
                      <a:pt x="1851" y="302"/>
                    </a:lnTo>
                    <a:lnTo>
                      <a:pt x="1848" y="305"/>
                    </a:lnTo>
                    <a:lnTo>
                      <a:pt x="1844" y="310"/>
                    </a:lnTo>
                    <a:lnTo>
                      <a:pt x="1843" y="314"/>
                    </a:lnTo>
                    <a:lnTo>
                      <a:pt x="1844" y="320"/>
                    </a:lnTo>
                    <a:lnTo>
                      <a:pt x="1847" y="324"/>
                    </a:lnTo>
                    <a:lnTo>
                      <a:pt x="1851" y="326"/>
                    </a:lnTo>
                    <a:lnTo>
                      <a:pt x="1856" y="328"/>
                    </a:lnTo>
                    <a:lnTo>
                      <a:pt x="1862" y="326"/>
                    </a:lnTo>
                    <a:lnTo>
                      <a:pt x="1866" y="324"/>
                    </a:lnTo>
                    <a:lnTo>
                      <a:pt x="1868" y="320"/>
                    </a:lnTo>
                    <a:lnTo>
                      <a:pt x="1869" y="314"/>
                    </a:lnTo>
                    <a:lnTo>
                      <a:pt x="1868" y="310"/>
                    </a:lnTo>
                    <a:lnTo>
                      <a:pt x="1866" y="305"/>
                    </a:lnTo>
                    <a:lnTo>
                      <a:pt x="1862" y="302"/>
                    </a:lnTo>
                    <a:lnTo>
                      <a:pt x="1856" y="301"/>
                    </a:lnTo>
                    <a:close/>
                    <a:moveTo>
                      <a:pt x="1893" y="460"/>
                    </a:moveTo>
                    <a:lnTo>
                      <a:pt x="1899" y="463"/>
                    </a:lnTo>
                    <a:lnTo>
                      <a:pt x="1908" y="466"/>
                    </a:lnTo>
                    <a:lnTo>
                      <a:pt x="1916" y="467"/>
                    </a:lnTo>
                    <a:lnTo>
                      <a:pt x="1925" y="468"/>
                    </a:lnTo>
                    <a:lnTo>
                      <a:pt x="1935" y="467"/>
                    </a:lnTo>
                    <a:lnTo>
                      <a:pt x="1944" y="466"/>
                    </a:lnTo>
                    <a:lnTo>
                      <a:pt x="1950" y="462"/>
                    </a:lnTo>
                    <a:lnTo>
                      <a:pt x="1957" y="458"/>
                    </a:lnTo>
                    <a:lnTo>
                      <a:pt x="1962" y="453"/>
                    </a:lnTo>
                    <a:lnTo>
                      <a:pt x="1965" y="447"/>
                    </a:lnTo>
                    <a:lnTo>
                      <a:pt x="1967" y="440"/>
                    </a:lnTo>
                    <a:lnTo>
                      <a:pt x="1967" y="432"/>
                    </a:lnTo>
                    <a:lnTo>
                      <a:pt x="1967" y="427"/>
                    </a:lnTo>
                    <a:lnTo>
                      <a:pt x="1966" y="421"/>
                    </a:lnTo>
                    <a:lnTo>
                      <a:pt x="1964" y="416"/>
                    </a:lnTo>
                    <a:lnTo>
                      <a:pt x="1960" y="411"/>
                    </a:lnTo>
                    <a:lnTo>
                      <a:pt x="1957" y="407"/>
                    </a:lnTo>
                    <a:lnTo>
                      <a:pt x="1951" y="403"/>
                    </a:lnTo>
                    <a:lnTo>
                      <a:pt x="1945" y="400"/>
                    </a:lnTo>
                    <a:lnTo>
                      <a:pt x="1938" y="397"/>
                    </a:lnTo>
                    <a:lnTo>
                      <a:pt x="1929" y="393"/>
                    </a:lnTo>
                    <a:lnTo>
                      <a:pt x="1922" y="389"/>
                    </a:lnTo>
                    <a:lnTo>
                      <a:pt x="1919" y="387"/>
                    </a:lnTo>
                    <a:lnTo>
                      <a:pt x="1918" y="383"/>
                    </a:lnTo>
                    <a:lnTo>
                      <a:pt x="1917" y="381"/>
                    </a:lnTo>
                    <a:lnTo>
                      <a:pt x="1917" y="378"/>
                    </a:lnTo>
                    <a:lnTo>
                      <a:pt x="1917" y="374"/>
                    </a:lnTo>
                    <a:lnTo>
                      <a:pt x="1918" y="371"/>
                    </a:lnTo>
                    <a:lnTo>
                      <a:pt x="1919" y="369"/>
                    </a:lnTo>
                    <a:lnTo>
                      <a:pt x="1921" y="365"/>
                    </a:lnTo>
                    <a:lnTo>
                      <a:pt x="1924" y="364"/>
                    </a:lnTo>
                    <a:lnTo>
                      <a:pt x="1928" y="362"/>
                    </a:lnTo>
                    <a:lnTo>
                      <a:pt x="1931" y="361"/>
                    </a:lnTo>
                    <a:lnTo>
                      <a:pt x="1935" y="361"/>
                    </a:lnTo>
                    <a:lnTo>
                      <a:pt x="1943" y="362"/>
                    </a:lnTo>
                    <a:lnTo>
                      <a:pt x="1949" y="363"/>
                    </a:lnTo>
                    <a:lnTo>
                      <a:pt x="1955" y="365"/>
                    </a:lnTo>
                    <a:lnTo>
                      <a:pt x="1959" y="368"/>
                    </a:lnTo>
                    <a:lnTo>
                      <a:pt x="1964" y="352"/>
                    </a:lnTo>
                    <a:lnTo>
                      <a:pt x="1959" y="350"/>
                    </a:lnTo>
                    <a:lnTo>
                      <a:pt x="1952" y="348"/>
                    </a:lnTo>
                    <a:lnTo>
                      <a:pt x="1944" y="345"/>
                    </a:lnTo>
                    <a:lnTo>
                      <a:pt x="1936" y="345"/>
                    </a:lnTo>
                    <a:lnTo>
                      <a:pt x="1928" y="345"/>
                    </a:lnTo>
                    <a:lnTo>
                      <a:pt x="1919" y="348"/>
                    </a:lnTo>
                    <a:lnTo>
                      <a:pt x="1912" y="351"/>
                    </a:lnTo>
                    <a:lnTo>
                      <a:pt x="1907" y="355"/>
                    </a:lnTo>
                    <a:lnTo>
                      <a:pt x="1903" y="360"/>
                    </a:lnTo>
                    <a:lnTo>
                      <a:pt x="1899" y="367"/>
                    </a:lnTo>
                    <a:lnTo>
                      <a:pt x="1897" y="373"/>
                    </a:lnTo>
                    <a:lnTo>
                      <a:pt x="1896" y="380"/>
                    </a:lnTo>
                    <a:lnTo>
                      <a:pt x="1897" y="384"/>
                    </a:lnTo>
                    <a:lnTo>
                      <a:pt x="1898" y="390"/>
                    </a:lnTo>
                    <a:lnTo>
                      <a:pt x="1901" y="394"/>
                    </a:lnTo>
                    <a:lnTo>
                      <a:pt x="1904" y="399"/>
                    </a:lnTo>
                    <a:lnTo>
                      <a:pt x="1908" y="403"/>
                    </a:lnTo>
                    <a:lnTo>
                      <a:pt x="1913" y="407"/>
                    </a:lnTo>
                    <a:lnTo>
                      <a:pt x="1920" y="410"/>
                    </a:lnTo>
                    <a:lnTo>
                      <a:pt x="1926" y="413"/>
                    </a:lnTo>
                    <a:lnTo>
                      <a:pt x="1936" y="418"/>
                    </a:lnTo>
                    <a:lnTo>
                      <a:pt x="1943" y="422"/>
                    </a:lnTo>
                    <a:lnTo>
                      <a:pt x="1945" y="424"/>
                    </a:lnTo>
                    <a:lnTo>
                      <a:pt x="1947" y="428"/>
                    </a:lnTo>
                    <a:lnTo>
                      <a:pt x="1948" y="431"/>
                    </a:lnTo>
                    <a:lnTo>
                      <a:pt x="1948" y="435"/>
                    </a:lnTo>
                    <a:lnTo>
                      <a:pt x="1948" y="438"/>
                    </a:lnTo>
                    <a:lnTo>
                      <a:pt x="1947" y="441"/>
                    </a:lnTo>
                    <a:lnTo>
                      <a:pt x="1945" y="445"/>
                    </a:lnTo>
                    <a:lnTo>
                      <a:pt x="1943" y="447"/>
                    </a:lnTo>
                    <a:lnTo>
                      <a:pt x="1939" y="449"/>
                    </a:lnTo>
                    <a:lnTo>
                      <a:pt x="1935" y="451"/>
                    </a:lnTo>
                    <a:lnTo>
                      <a:pt x="1931" y="452"/>
                    </a:lnTo>
                    <a:lnTo>
                      <a:pt x="1925" y="452"/>
                    </a:lnTo>
                    <a:lnTo>
                      <a:pt x="1918" y="451"/>
                    </a:lnTo>
                    <a:lnTo>
                      <a:pt x="1910" y="449"/>
                    </a:lnTo>
                    <a:lnTo>
                      <a:pt x="1904" y="447"/>
                    </a:lnTo>
                    <a:lnTo>
                      <a:pt x="1898" y="443"/>
                    </a:lnTo>
                    <a:lnTo>
                      <a:pt x="1893" y="460"/>
                    </a:lnTo>
                    <a:close/>
                    <a:moveTo>
                      <a:pt x="2136" y="410"/>
                    </a:moveTo>
                    <a:lnTo>
                      <a:pt x="2137" y="407"/>
                    </a:lnTo>
                    <a:lnTo>
                      <a:pt x="2137" y="401"/>
                    </a:lnTo>
                    <a:lnTo>
                      <a:pt x="2137" y="392"/>
                    </a:lnTo>
                    <a:lnTo>
                      <a:pt x="2135" y="383"/>
                    </a:lnTo>
                    <a:lnTo>
                      <a:pt x="2132" y="373"/>
                    </a:lnTo>
                    <a:lnTo>
                      <a:pt x="2127" y="364"/>
                    </a:lnTo>
                    <a:lnTo>
                      <a:pt x="2124" y="361"/>
                    </a:lnTo>
                    <a:lnTo>
                      <a:pt x="2121" y="357"/>
                    </a:lnTo>
                    <a:lnTo>
                      <a:pt x="2118" y="353"/>
                    </a:lnTo>
                    <a:lnTo>
                      <a:pt x="2113" y="351"/>
                    </a:lnTo>
                    <a:lnTo>
                      <a:pt x="2108" y="349"/>
                    </a:lnTo>
                    <a:lnTo>
                      <a:pt x="2102" y="347"/>
                    </a:lnTo>
                    <a:lnTo>
                      <a:pt x="2096" y="345"/>
                    </a:lnTo>
                    <a:lnTo>
                      <a:pt x="2090" y="345"/>
                    </a:lnTo>
                    <a:lnTo>
                      <a:pt x="2084" y="345"/>
                    </a:lnTo>
                    <a:lnTo>
                      <a:pt x="2078" y="347"/>
                    </a:lnTo>
                    <a:lnTo>
                      <a:pt x="2072" y="348"/>
                    </a:lnTo>
                    <a:lnTo>
                      <a:pt x="2068" y="350"/>
                    </a:lnTo>
                    <a:lnTo>
                      <a:pt x="2063" y="353"/>
                    </a:lnTo>
                    <a:lnTo>
                      <a:pt x="2058" y="355"/>
                    </a:lnTo>
                    <a:lnTo>
                      <a:pt x="2054" y="360"/>
                    </a:lnTo>
                    <a:lnTo>
                      <a:pt x="2051" y="363"/>
                    </a:lnTo>
                    <a:lnTo>
                      <a:pt x="2044" y="373"/>
                    </a:lnTo>
                    <a:lnTo>
                      <a:pt x="2040" y="383"/>
                    </a:lnTo>
                    <a:lnTo>
                      <a:pt x="2038" y="396"/>
                    </a:lnTo>
                    <a:lnTo>
                      <a:pt x="2037" y="409"/>
                    </a:lnTo>
                    <a:lnTo>
                      <a:pt x="2038" y="421"/>
                    </a:lnTo>
                    <a:lnTo>
                      <a:pt x="2040" y="433"/>
                    </a:lnTo>
                    <a:lnTo>
                      <a:pt x="2042" y="438"/>
                    </a:lnTo>
                    <a:lnTo>
                      <a:pt x="2045" y="443"/>
                    </a:lnTo>
                    <a:lnTo>
                      <a:pt x="2047" y="448"/>
                    </a:lnTo>
                    <a:lnTo>
                      <a:pt x="2052" y="451"/>
                    </a:lnTo>
                    <a:lnTo>
                      <a:pt x="2055" y="456"/>
                    </a:lnTo>
                    <a:lnTo>
                      <a:pt x="2059" y="459"/>
                    </a:lnTo>
                    <a:lnTo>
                      <a:pt x="2064" y="461"/>
                    </a:lnTo>
                    <a:lnTo>
                      <a:pt x="2069" y="463"/>
                    </a:lnTo>
                    <a:lnTo>
                      <a:pt x="2074" y="466"/>
                    </a:lnTo>
                    <a:lnTo>
                      <a:pt x="2080" y="467"/>
                    </a:lnTo>
                    <a:lnTo>
                      <a:pt x="2086" y="468"/>
                    </a:lnTo>
                    <a:lnTo>
                      <a:pt x="2093" y="468"/>
                    </a:lnTo>
                    <a:lnTo>
                      <a:pt x="2105" y="467"/>
                    </a:lnTo>
                    <a:lnTo>
                      <a:pt x="2115" y="466"/>
                    </a:lnTo>
                    <a:lnTo>
                      <a:pt x="2124" y="463"/>
                    </a:lnTo>
                    <a:lnTo>
                      <a:pt x="2131" y="460"/>
                    </a:lnTo>
                    <a:lnTo>
                      <a:pt x="2127" y="446"/>
                    </a:lnTo>
                    <a:lnTo>
                      <a:pt x="2121" y="448"/>
                    </a:lnTo>
                    <a:lnTo>
                      <a:pt x="2113" y="450"/>
                    </a:lnTo>
                    <a:lnTo>
                      <a:pt x="2106" y="451"/>
                    </a:lnTo>
                    <a:lnTo>
                      <a:pt x="2095" y="451"/>
                    </a:lnTo>
                    <a:lnTo>
                      <a:pt x="2087" y="451"/>
                    </a:lnTo>
                    <a:lnTo>
                      <a:pt x="2081" y="449"/>
                    </a:lnTo>
                    <a:lnTo>
                      <a:pt x="2074" y="446"/>
                    </a:lnTo>
                    <a:lnTo>
                      <a:pt x="2068" y="442"/>
                    </a:lnTo>
                    <a:lnTo>
                      <a:pt x="2064" y="437"/>
                    </a:lnTo>
                    <a:lnTo>
                      <a:pt x="2059" y="429"/>
                    </a:lnTo>
                    <a:lnTo>
                      <a:pt x="2057" y="421"/>
                    </a:lnTo>
                    <a:lnTo>
                      <a:pt x="2056" y="410"/>
                    </a:lnTo>
                    <a:lnTo>
                      <a:pt x="2136" y="410"/>
                    </a:lnTo>
                    <a:close/>
                    <a:moveTo>
                      <a:pt x="2056" y="396"/>
                    </a:moveTo>
                    <a:lnTo>
                      <a:pt x="2057" y="390"/>
                    </a:lnTo>
                    <a:lnTo>
                      <a:pt x="2059" y="383"/>
                    </a:lnTo>
                    <a:lnTo>
                      <a:pt x="2061" y="378"/>
                    </a:lnTo>
                    <a:lnTo>
                      <a:pt x="2065" y="372"/>
                    </a:lnTo>
                    <a:lnTo>
                      <a:pt x="2069" y="368"/>
                    </a:lnTo>
                    <a:lnTo>
                      <a:pt x="2074" y="364"/>
                    </a:lnTo>
                    <a:lnTo>
                      <a:pt x="2081" y="361"/>
                    </a:lnTo>
                    <a:lnTo>
                      <a:pt x="2088" y="361"/>
                    </a:lnTo>
                    <a:lnTo>
                      <a:pt x="2096" y="361"/>
                    </a:lnTo>
                    <a:lnTo>
                      <a:pt x="2102" y="364"/>
                    </a:lnTo>
                    <a:lnTo>
                      <a:pt x="2108" y="368"/>
                    </a:lnTo>
                    <a:lnTo>
                      <a:pt x="2111" y="373"/>
                    </a:lnTo>
                    <a:lnTo>
                      <a:pt x="2114" y="378"/>
                    </a:lnTo>
                    <a:lnTo>
                      <a:pt x="2115" y="384"/>
                    </a:lnTo>
                    <a:lnTo>
                      <a:pt x="2117" y="390"/>
                    </a:lnTo>
                    <a:lnTo>
                      <a:pt x="2117" y="396"/>
                    </a:lnTo>
                    <a:lnTo>
                      <a:pt x="2056" y="396"/>
                    </a:lnTo>
                    <a:close/>
                    <a:moveTo>
                      <a:pt x="1" y="758"/>
                    </a:moveTo>
                    <a:lnTo>
                      <a:pt x="20" y="758"/>
                    </a:lnTo>
                    <a:lnTo>
                      <a:pt x="20" y="686"/>
                    </a:lnTo>
                    <a:lnTo>
                      <a:pt x="21" y="682"/>
                    </a:lnTo>
                    <a:lnTo>
                      <a:pt x="22" y="676"/>
                    </a:lnTo>
                    <a:lnTo>
                      <a:pt x="23" y="673"/>
                    </a:lnTo>
                    <a:lnTo>
                      <a:pt x="26" y="668"/>
                    </a:lnTo>
                    <a:lnTo>
                      <a:pt x="29" y="665"/>
                    </a:lnTo>
                    <a:lnTo>
                      <a:pt x="32" y="662"/>
                    </a:lnTo>
                    <a:lnTo>
                      <a:pt x="35" y="658"/>
                    </a:lnTo>
                    <a:lnTo>
                      <a:pt x="39" y="657"/>
                    </a:lnTo>
                    <a:lnTo>
                      <a:pt x="43" y="655"/>
                    </a:lnTo>
                    <a:lnTo>
                      <a:pt x="48" y="655"/>
                    </a:lnTo>
                    <a:lnTo>
                      <a:pt x="54" y="655"/>
                    </a:lnTo>
                    <a:lnTo>
                      <a:pt x="58" y="657"/>
                    </a:lnTo>
                    <a:lnTo>
                      <a:pt x="62" y="661"/>
                    </a:lnTo>
                    <a:lnTo>
                      <a:pt x="66" y="664"/>
                    </a:lnTo>
                    <a:lnTo>
                      <a:pt x="69" y="668"/>
                    </a:lnTo>
                    <a:lnTo>
                      <a:pt x="70" y="674"/>
                    </a:lnTo>
                    <a:lnTo>
                      <a:pt x="71" y="681"/>
                    </a:lnTo>
                    <a:lnTo>
                      <a:pt x="72" y="687"/>
                    </a:lnTo>
                    <a:lnTo>
                      <a:pt x="72" y="758"/>
                    </a:lnTo>
                    <a:lnTo>
                      <a:pt x="93" y="758"/>
                    </a:lnTo>
                    <a:lnTo>
                      <a:pt x="93" y="685"/>
                    </a:lnTo>
                    <a:lnTo>
                      <a:pt x="93" y="680"/>
                    </a:lnTo>
                    <a:lnTo>
                      <a:pt x="94" y="674"/>
                    </a:lnTo>
                    <a:lnTo>
                      <a:pt x="96" y="671"/>
                    </a:lnTo>
                    <a:lnTo>
                      <a:pt x="98" y="667"/>
                    </a:lnTo>
                    <a:lnTo>
                      <a:pt x="100" y="664"/>
                    </a:lnTo>
                    <a:lnTo>
                      <a:pt x="103" y="661"/>
                    </a:lnTo>
                    <a:lnTo>
                      <a:pt x="107" y="658"/>
                    </a:lnTo>
                    <a:lnTo>
                      <a:pt x="110" y="656"/>
                    </a:lnTo>
                    <a:lnTo>
                      <a:pt x="114" y="655"/>
                    </a:lnTo>
                    <a:lnTo>
                      <a:pt x="119" y="655"/>
                    </a:lnTo>
                    <a:lnTo>
                      <a:pt x="124" y="655"/>
                    </a:lnTo>
                    <a:lnTo>
                      <a:pt x="129" y="657"/>
                    </a:lnTo>
                    <a:lnTo>
                      <a:pt x="134" y="661"/>
                    </a:lnTo>
                    <a:lnTo>
                      <a:pt x="137" y="665"/>
                    </a:lnTo>
                    <a:lnTo>
                      <a:pt x="140" y="670"/>
                    </a:lnTo>
                    <a:lnTo>
                      <a:pt x="141" y="676"/>
                    </a:lnTo>
                    <a:lnTo>
                      <a:pt x="142" y="683"/>
                    </a:lnTo>
                    <a:lnTo>
                      <a:pt x="143" y="691"/>
                    </a:lnTo>
                    <a:lnTo>
                      <a:pt x="143" y="758"/>
                    </a:lnTo>
                    <a:lnTo>
                      <a:pt x="164" y="758"/>
                    </a:lnTo>
                    <a:lnTo>
                      <a:pt x="164" y="689"/>
                    </a:lnTo>
                    <a:lnTo>
                      <a:pt x="163" y="675"/>
                    </a:lnTo>
                    <a:lnTo>
                      <a:pt x="160" y="663"/>
                    </a:lnTo>
                    <a:lnTo>
                      <a:pt x="155" y="654"/>
                    </a:lnTo>
                    <a:lnTo>
                      <a:pt x="150" y="647"/>
                    </a:lnTo>
                    <a:lnTo>
                      <a:pt x="144" y="643"/>
                    </a:lnTo>
                    <a:lnTo>
                      <a:pt x="138" y="640"/>
                    </a:lnTo>
                    <a:lnTo>
                      <a:pt x="131" y="638"/>
                    </a:lnTo>
                    <a:lnTo>
                      <a:pt x="126" y="637"/>
                    </a:lnTo>
                    <a:lnTo>
                      <a:pt x="119" y="638"/>
                    </a:lnTo>
                    <a:lnTo>
                      <a:pt x="112" y="640"/>
                    </a:lnTo>
                    <a:lnTo>
                      <a:pt x="106" y="642"/>
                    </a:lnTo>
                    <a:lnTo>
                      <a:pt x="100" y="646"/>
                    </a:lnTo>
                    <a:lnTo>
                      <a:pt x="94" y="652"/>
                    </a:lnTo>
                    <a:lnTo>
                      <a:pt x="88" y="661"/>
                    </a:lnTo>
                    <a:lnTo>
                      <a:pt x="87" y="661"/>
                    </a:lnTo>
                    <a:lnTo>
                      <a:pt x="85" y="656"/>
                    </a:lnTo>
                    <a:lnTo>
                      <a:pt x="83" y="652"/>
                    </a:lnTo>
                    <a:lnTo>
                      <a:pt x="80" y="647"/>
                    </a:lnTo>
                    <a:lnTo>
                      <a:pt x="75" y="644"/>
                    </a:lnTo>
                    <a:lnTo>
                      <a:pt x="71" y="642"/>
                    </a:lnTo>
                    <a:lnTo>
                      <a:pt x="66" y="640"/>
                    </a:lnTo>
                    <a:lnTo>
                      <a:pt x="61" y="638"/>
                    </a:lnTo>
                    <a:lnTo>
                      <a:pt x="55" y="637"/>
                    </a:lnTo>
                    <a:lnTo>
                      <a:pt x="48" y="638"/>
                    </a:lnTo>
                    <a:lnTo>
                      <a:pt x="43" y="640"/>
                    </a:lnTo>
                    <a:lnTo>
                      <a:pt x="38" y="642"/>
                    </a:lnTo>
                    <a:lnTo>
                      <a:pt x="32" y="644"/>
                    </a:lnTo>
                    <a:lnTo>
                      <a:pt x="29" y="647"/>
                    </a:lnTo>
                    <a:lnTo>
                      <a:pt x="25" y="651"/>
                    </a:lnTo>
                    <a:lnTo>
                      <a:pt x="22" y="655"/>
                    </a:lnTo>
                    <a:lnTo>
                      <a:pt x="19" y="660"/>
                    </a:lnTo>
                    <a:lnTo>
                      <a:pt x="18" y="660"/>
                    </a:lnTo>
                    <a:lnTo>
                      <a:pt x="18" y="641"/>
                    </a:lnTo>
                    <a:lnTo>
                      <a:pt x="0" y="641"/>
                    </a:lnTo>
                    <a:lnTo>
                      <a:pt x="0" y="655"/>
                    </a:lnTo>
                    <a:lnTo>
                      <a:pt x="1" y="672"/>
                    </a:lnTo>
                    <a:lnTo>
                      <a:pt x="1" y="758"/>
                    </a:lnTo>
                    <a:close/>
                    <a:moveTo>
                      <a:pt x="289" y="703"/>
                    </a:moveTo>
                    <a:lnTo>
                      <a:pt x="289" y="699"/>
                    </a:lnTo>
                    <a:lnTo>
                      <a:pt x="289" y="693"/>
                    </a:lnTo>
                    <a:lnTo>
                      <a:pt x="289" y="684"/>
                    </a:lnTo>
                    <a:lnTo>
                      <a:pt x="287" y="675"/>
                    </a:lnTo>
                    <a:lnTo>
                      <a:pt x="285" y="666"/>
                    </a:lnTo>
                    <a:lnTo>
                      <a:pt x="279" y="657"/>
                    </a:lnTo>
                    <a:lnTo>
                      <a:pt x="277" y="653"/>
                    </a:lnTo>
                    <a:lnTo>
                      <a:pt x="274" y="650"/>
                    </a:lnTo>
                    <a:lnTo>
                      <a:pt x="270" y="646"/>
                    </a:lnTo>
                    <a:lnTo>
                      <a:pt x="265" y="643"/>
                    </a:lnTo>
                    <a:lnTo>
                      <a:pt x="260" y="641"/>
                    </a:lnTo>
                    <a:lnTo>
                      <a:pt x="255" y="640"/>
                    </a:lnTo>
                    <a:lnTo>
                      <a:pt x="249" y="638"/>
                    </a:lnTo>
                    <a:lnTo>
                      <a:pt x="243" y="637"/>
                    </a:lnTo>
                    <a:lnTo>
                      <a:pt x="236" y="637"/>
                    </a:lnTo>
                    <a:lnTo>
                      <a:pt x="231" y="638"/>
                    </a:lnTo>
                    <a:lnTo>
                      <a:pt x="225" y="641"/>
                    </a:lnTo>
                    <a:lnTo>
                      <a:pt x="220" y="643"/>
                    </a:lnTo>
                    <a:lnTo>
                      <a:pt x="216" y="645"/>
                    </a:lnTo>
                    <a:lnTo>
                      <a:pt x="210" y="648"/>
                    </a:lnTo>
                    <a:lnTo>
                      <a:pt x="207" y="652"/>
                    </a:lnTo>
                    <a:lnTo>
                      <a:pt x="203" y="656"/>
                    </a:lnTo>
                    <a:lnTo>
                      <a:pt x="197" y="665"/>
                    </a:lnTo>
                    <a:lnTo>
                      <a:pt x="193" y="676"/>
                    </a:lnTo>
                    <a:lnTo>
                      <a:pt x="190" y="689"/>
                    </a:lnTo>
                    <a:lnTo>
                      <a:pt x="189" y="701"/>
                    </a:lnTo>
                    <a:lnTo>
                      <a:pt x="190" y="714"/>
                    </a:lnTo>
                    <a:lnTo>
                      <a:pt x="193" y="725"/>
                    </a:lnTo>
                    <a:lnTo>
                      <a:pt x="195" y="731"/>
                    </a:lnTo>
                    <a:lnTo>
                      <a:pt x="197" y="735"/>
                    </a:lnTo>
                    <a:lnTo>
                      <a:pt x="201" y="740"/>
                    </a:lnTo>
                    <a:lnTo>
                      <a:pt x="204" y="744"/>
                    </a:lnTo>
                    <a:lnTo>
                      <a:pt x="207" y="748"/>
                    </a:lnTo>
                    <a:lnTo>
                      <a:pt x="211" y="751"/>
                    </a:lnTo>
                    <a:lnTo>
                      <a:pt x="217" y="753"/>
                    </a:lnTo>
                    <a:lnTo>
                      <a:pt x="221" y="756"/>
                    </a:lnTo>
                    <a:lnTo>
                      <a:pt x="227" y="758"/>
                    </a:lnTo>
                    <a:lnTo>
                      <a:pt x="232" y="759"/>
                    </a:lnTo>
                    <a:lnTo>
                      <a:pt x="238" y="760"/>
                    </a:lnTo>
                    <a:lnTo>
                      <a:pt x="245" y="760"/>
                    </a:lnTo>
                    <a:lnTo>
                      <a:pt x="258" y="760"/>
                    </a:lnTo>
                    <a:lnTo>
                      <a:pt x="268" y="758"/>
                    </a:lnTo>
                    <a:lnTo>
                      <a:pt x="276" y="755"/>
                    </a:lnTo>
                    <a:lnTo>
                      <a:pt x="283" y="753"/>
                    </a:lnTo>
                    <a:lnTo>
                      <a:pt x="279" y="738"/>
                    </a:lnTo>
                    <a:lnTo>
                      <a:pt x="273" y="740"/>
                    </a:lnTo>
                    <a:lnTo>
                      <a:pt x="266" y="742"/>
                    </a:lnTo>
                    <a:lnTo>
                      <a:pt x="258" y="743"/>
                    </a:lnTo>
                    <a:lnTo>
                      <a:pt x="248" y="744"/>
                    </a:lnTo>
                    <a:lnTo>
                      <a:pt x="241" y="743"/>
                    </a:lnTo>
                    <a:lnTo>
                      <a:pt x="233" y="742"/>
                    </a:lnTo>
                    <a:lnTo>
                      <a:pt x="227" y="739"/>
                    </a:lnTo>
                    <a:lnTo>
                      <a:pt x="221" y="734"/>
                    </a:lnTo>
                    <a:lnTo>
                      <a:pt x="216" y="729"/>
                    </a:lnTo>
                    <a:lnTo>
                      <a:pt x="212" y="722"/>
                    </a:lnTo>
                    <a:lnTo>
                      <a:pt x="209" y="713"/>
                    </a:lnTo>
                    <a:lnTo>
                      <a:pt x="208" y="703"/>
                    </a:lnTo>
                    <a:lnTo>
                      <a:pt x="289" y="703"/>
                    </a:lnTo>
                    <a:close/>
                    <a:moveTo>
                      <a:pt x="209" y="687"/>
                    </a:moveTo>
                    <a:lnTo>
                      <a:pt x="210" y="682"/>
                    </a:lnTo>
                    <a:lnTo>
                      <a:pt x="211" y="676"/>
                    </a:lnTo>
                    <a:lnTo>
                      <a:pt x="215" y="670"/>
                    </a:lnTo>
                    <a:lnTo>
                      <a:pt x="218" y="665"/>
                    </a:lnTo>
                    <a:lnTo>
                      <a:pt x="222" y="660"/>
                    </a:lnTo>
                    <a:lnTo>
                      <a:pt x="228" y="656"/>
                    </a:lnTo>
                    <a:lnTo>
                      <a:pt x="233" y="654"/>
                    </a:lnTo>
                    <a:lnTo>
                      <a:pt x="241" y="653"/>
                    </a:lnTo>
                    <a:lnTo>
                      <a:pt x="248" y="654"/>
                    </a:lnTo>
                    <a:lnTo>
                      <a:pt x="255" y="656"/>
                    </a:lnTo>
                    <a:lnTo>
                      <a:pt x="260" y="661"/>
                    </a:lnTo>
                    <a:lnTo>
                      <a:pt x="264" y="665"/>
                    </a:lnTo>
                    <a:lnTo>
                      <a:pt x="266" y="671"/>
                    </a:lnTo>
                    <a:lnTo>
                      <a:pt x="269" y="676"/>
                    </a:lnTo>
                    <a:lnTo>
                      <a:pt x="270" y="682"/>
                    </a:lnTo>
                    <a:lnTo>
                      <a:pt x="270" y="687"/>
                    </a:lnTo>
                    <a:lnTo>
                      <a:pt x="209" y="687"/>
                    </a:lnTo>
                    <a:close/>
                    <a:moveTo>
                      <a:pt x="315" y="758"/>
                    </a:moveTo>
                    <a:lnTo>
                      <a:pt x="336" y="758"/>
                    </a:lnTo>
                    <a:lnTo>
                      <a:pt x="336" y="695"/>
                    </a:lnTo>
                    <a:lnTo>
                      <a:pt x="336" y="690"/>
                    </a:lnTo>
                    <a:lnTo>
                      <a:pt x="337" y="685"/>
                    </a:lnTo>
                    <a:lnTo>
                      <a:pt x="338" y="680"/>
                    </a:lnTo>
                    <a:lnTo>
                      <a:pt x="340" y="674"/>
                    </a:lnTo>
                    <a:lnTo>
                      <a:pt x="343" y="670"/>
                    </a:lnTo>
                    <a:lnTo>
                      <a:pt x="346" y="665"/>
                    </a:lnTo>
                    <a:lnTo>
                      <a:pt x="350" y="662"/>
                    </a:lnTo>
                    <a:lnTo>
                      <a:pt x="354" y="660"/>
                    </a:lnTo>
                    <a:lnTo>
                      <a:pt x="359" y="658"/>
                    </a:lnTo>
                    <a:lnTo>
                      <a:pt x="365" y="657"/>
                    </a:lnTo>
                    <a:lnTo>
                      <a:pt x="368" y="657"/>
                    </a:lnTo>
                    <a:lnTo>
                      <a:pt x="371" y="658"/>
                    </a:lnTo>
                    <a:lnTo>
                      <a:pt x="371" y="638"/>
                    </a:lnTo>
                    <a:lnTo>
                      <a:pt x="369" y="637"/>
                    </a:lnTo>
                    <a:lnTo>
                      <a:pt x="366" y="637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2"/>
                    </a:lnTo>
                    <a:lnTo>
                      <a:pt x="346" y="644"/>
                    </a:lnTo>
                    <a:lnTo>
                      <a:pt x="343" y="648"/>
                    </a:lnTo>
                    <a:lnTo>
                      <a:pt x="339" y="653"/>
                    </a:lnTo>
                    <a:lnTo>
                      <a:pt x="337" y="657"/>
                    </a:lnTo>
                    <a:lnTo>
                      <a:pt x="335" y="663"/>
                    </a:lnTo>
                    <a:lnTo>
                      <a:pt x="333" y="663"/>
                    </a:lnTo>
                    <a:lnTo>
                      <a:pt x="332" y="641"/>
                    </a:lnTo>
                    <a:lnTo>
                      <a:pt x="314" y="641"/>
                    </a:lnTo>
                    <a:lnTo>
                      <a:pt x="315" y="648"/>
                    </a:lnTo>
                    <a:lnTo>
                      <a:pt x="315" y="657"/>
                    </a:lnTo>
                    <a:lnTo>
                      <a:pt x="315" y="667"/>
                    </a:lnTo>
                    <a:lnTo>
                      <a:pt x="315" y="677"/>
                    </a:lnTo>
                    <a:lnTo>
                      <a:pt x="315" y="758"/>
                    </a:lnTo>
                    <a:close/>
                    <a:moveTo>
                      <a:pt x="467" y="738"/>
                    </a:moveTo>
                    <a:lnTo>
                      <a:pt x="463" y="740"/>
                    </a:lnTo>
                    <a:lnTo>
                      <a:pt x="458" y="741"/>
                    </a:lnTo>
                    <a:lnTo>
                      <a:pt x="450" y="743"/>
                    </a:lnTo>
                    <a:lnTo>
                      <a:pt x="443" y="743"/>
                    </a:lnTo>
                    <a:lnTo>
                      <a:pt x="434" y="742"/>
                    </a:lnTo>
                    <a:lnTo>
                      <a:pt x="426" y="740"/>
                    </a:lnTo>
                    <a:lnTo>
                      <a:pt x="420" y="736"/>
                    </a:lnTo>
                    <a:lnTo>
                      <a:pt x="414" y="732"/>
                    </a:lnTo>
                    <a:lnTo>
                      <a:pt x="409" y="725"/>
                    </a:lnTo>
                    <a:lnTo>
                      <a:pt x="406" y="718"/>
                    </a:lnTo>
                    <a:lnTo>
                      <a:pt x="404" y="709"/>
                    </a:lnTo>
                    <a:lnTo>
                      <a:pt x="403" y="700"/>
                    </a:lnTo>
                    <a:lnTo>
                      <a:pt x="404" y="691"/>
                    </a:lnTo>
                    <a:lnTo>
                      <a:pt x="406" y="682"/>
                    </a:lnTo>
                    <a:lnTo>
                      <a:pt x="409" y="674"/>
                    </a:lnTo>
                    <a:lnTo>
                      <a:pt x="413" y="667"/>
                    </a:lnTo>
                    <a:lnTo>
                      <a:pt x="419" y="663"/>
                    </a:lnTo>
                    <a:lnTo>
                      <a:pt x="425" y="658"/>
                    </a:lnTo>
                    <a:lnTo>
                      <a:pt x="434" y="655"/>
                    </a:lnTo>
                    <a:lnTo>
                      <a:pt x="443" y="655"/>
                    </a:lnTo>
                    <a:lnTo>
                      <a:pt x="451" y="655"/>
                    </a:lnTo>
                    <a:lnTo>
                      <a:pt x="458" y="656"/>
                    </a:lnTo>
                    <a:lnTo>
                      <a:pt x="463" y="658"/>
                    </a:lnTo>
                    <a:lnTo>
                      <a:pt x="467" y="661"/>
                    </a:lnTo>
                    <a:lnTo>
                      <a:pt x="472" y="644"/>
                    </a:lnTo>
                    <a:lnTo>
                      <a:pt x="466" y="642"/>
                    </a:lnTo>
                    <a:lnTo>
                      <a:pt x="460" y="640"/>
                    </a:lnTo>
                    <a:lnTo>
                      <a:pt x="452" y="638"/>
                    </a:lnTo>
                    <a:lnTo>
                      <a:pt x="443" y="637"/>
                    </a:lnTo>
                    <a:lnTo>
                      <a:pt x="436" y="638"/>
                    </a:lnTo>
                    <a:lnTo>
                      <a:pt x="430" y="638"/>
                    </a:lnTo>
                    <a:lnTo>
                      <a:pt x="423" y="641"/>
                    </a:lnTo>
                    <a:lnTo>
                      <a:pt x="418" y="643"/>
                    </a:lnTo>
                    <a:lnTo>
                      <a:pt x="412" y="645"/>
                    </a:lnTo>
                    <a:lnTo>
                      <a:pt x="407" y="648"/>
                    </a:lnTo>
                    <a:lnTo>
                      <a:pt x="403" y="652"/>
                    </a:lnTo>
                    <a:lnTo>
                      <a:pt x="398" y="655"/>
                    </a:lnTo>
                    <a:lnTo>
                      <a:pt x="395" y="660"/>
                    </a:lnTo>
                    <a:lnTo>
                      <a:pt x="392" y="664"/>
                    </a:lnTo>
                    <a:lnTo>
                      <a:pt x="389" y="670"/>
                    </a:lnTo>
                    <a:lnTo>
                      <a:pt x="386" y="675"/>
                    </a:lnTo>
                    <a:lnTo>
                      <a:pt x="384" y="681"/>
                    </a:lnTo>
                    <a:lnTo>
                      <a:pt x="383" y="687"/>
                    </a:lnTo>
                    <a:lnTo>
                      <a:pt x="382" y="694"/>
                    </a:lnTo>
                    <a:lnTo>
                      <a:pt x="382" y="700"/>
                    </a:lnTo>
                    <a:lnTo>
                      <a:pt x="383" y="713"/>
                    </a:lnTo>
                    <a:lnTo>
                      <a:pt x="385" y="725"/>
                    </a:lnTo>
                    <a:lnTo>
                      <a:pt x="387" y="730"/>
                    </a:lnTo>
                    <a:lnTo>
                      <a:pt x="391" y="735"/>
                    </a:lnTo>
                    <a:lnTo>
                      <a:pt x="394" y="740"/>
                    </a:lnTo>
                    <a:lnTo>
                      <a:pt x="397" y="744"/>
                    </a:lnTo>
                    <a:lnTo>
                      <a:pt x="401" y="748"/>
                    </a:lnTo>
                    <a:lnTo>
                      <a:pt x="406" y="751"/>
                    </a:lnTo>
                    <a:lnTo>
                      <a:pt x="410" y="753"/>
                    </a:lnTo>
                    <a:lnTo>
                      <a:pt x="416" y="756"/>
                    </a:lnTo>
                    <a:lnTo>
                      <a:pt x="421" y="758"/>
                    </a:lnTo>
                    <a:lnTo>
                      <a:pt x="426" y="759"/>
                    </a:lnTo>
                    <a:lnTo>
                      <a:pt x="432" y="760"/>
                    </a:lnTo>
                    <a:lnTo>
                      <a:pt x="438" y="760"/>
                    </a:lnTo>
                    <a:lnTo>
                      <a:pt x="449" y="760"/>
                    </a:lnTo>
                    <a:lnTo>
                      <a:pt x="459" y="758"/>
                    </a:lnTo>
                    <a:lnTo>
                      <a:pt x="466" y="755"/>
                    </a:lnTo>
                    <a:lnTo>
                      <a:pt x="472" y="753"/>
                    </a:lnTo>
                    <a:lnTo>
                      <a:pt x="467" y="738"/>
                    </a:lnTo>
                    <a:close/>
                    <a:moveTo>
                      <a:pt x="578" y="758"/>
                    </a:moveTo>
                    <a:lnTo>
                      <a:pt x="576" y="744"/>
                    </a:lnTo>
                    <a:lnTo>
                      <a:pt x="575" y="730"/>
                    </a:lnTo>
                    <a:lnTo>
                      <a:pt x="575" y="685"/>
                    </a:lnTo>
                    <a:lnTo>
                      <a:pt x="575" y="676"/>
                    </a:lnTo>
                    <a:lnTo>
                      <a:pt x="574" y="668"/>
                    </a:lnTo>
                    <a:lnTo>
                      <a:pt x="571" y="660"/>
                    </a:lnTo>
                    <a:lnTo>
                      <a:pt x="567" y="653"/>
                    </a:lnTo>
                    <a:lnTo>
                      <a:pt x="565" y="650"/>
                    </a:lnTo>
                    <a:lnTo>
                      <a:pt x="561" y="646"/>
                    </a:lnTo>
                    <a:lnTo>
                      <a:pt x="558" y="644"/>
                    </a:lnTo>
                    <a:lnTo>
                      <a:pt x="554" y="642"/>
                    </a:lnTo>
                    <a:lnTo>
                      <a:pt x="549" y="640"/>
                    </a:lnTo>
                    <a:lnTo>
                      <a:pt x="544" y="638"/>
                    </a:lnTo>
                    <a:lnTo>
                      <a:pt x="539" y="637"/>
                    </a:lnTo>
                    <a:lnTo>
                      <a:pt x="532" y="637"/>
                    </a:lnTo>
                    <a:lnTo>
                      <a:pt x="521" y="638"/>
                    </a:lnTo>
                    <a:lnTo>
                      <a:pt x="512" y="641"/>
                    </a:lnTo>
                    <a:lnTo>
                      <a:pt x="503" y="644"/>
                    </a:lnTo>
                    <a:lnTo>
                      <a:pt x="494" y="648"/>
                    </a:lnTo>
                    <a:lnTo>
                      <a:pt x="500" y="662"/>
                    </a:lnTo>
                    <a:lnTo>
                      <a:pt x="506" y="658"/>
                    </a:lnTo>
                    <a:lnTo>
                      <a:pt x="514" y="655"/>
                    </a:lnTo>
                    <a:lnTo>
                      <a:pt x="521" y="654"/>
                    </a:lnTo>
                    <a:lnTo>
                      <a:pt x="529" y="653"/>
                    </a:lnTo>
                    <a:lnTo>
                      <a:pt x="538" y="654"/>
                    </a:lnTo>
                    <a:lnTo>
                      <a:pt x="543" y="656"/>
                    </a:lnTo>
                    <a:lnTo>
                      <a:pt x="547" y="660"/>
                    </a:lnTo>
                    <a:lnTo>
                      <a:pt x="551" y="663"/>
                    </a:lnTo>
                    <a:lnTo>
                      <a:pt x="553" y="667"/>
                    </a:lnTo>
                    <a:lnTo>
                      <a:pt x="555" y="672"/>
                    </a:lnTo>
                    <a:lnTo>
                      <a:pt x="555" y="676"/>
                    </a:lnTo>
                    <a:lnTo>
                      <a:pt x="555" y="681"/>
                    </a:lnTo>
                    <a:lnTo>
                      <a:pt x="555" y="683"/>
                    </a:lnTo>
                    <a:lnTo>
                      <a:pt x="540" y="684"/>
                    </a:lnTo>
                    <a:lnTo>
                      <a:pt x="526" y="685"/>
                    </a:lnTo>
                    <a:lnTo>
                      <a:pt x="514" y="690"/>
                    </a:lnTo>
                    <a:lnTo>
                      <a:pt x="504" y="694"/>
                    </a:lnTo>
                    <a:lnTo>
                      <a:pt x="500" y="697"/>
                    </a:lnTo>
                    <a:lnTo>
                      <a:pt x="497" y="701"/>
                    </a:lnTo>
                    <a:lnTo>
                      <a:pt x="493" y="704"/>
                    </a:lnTo>
                    <a:lnTo>
                      <a:pt x="491" y="707"/>
                    </a:lnTo>
                    <a:lnTo>
                      <a:pt x="489" y="712"/>
                    </a:lnTo>
                    <a:lnTo>
                      <a:pt x="488" y="716"/>
                    </a:lnTo>
                    <a:lnTo>
                      <a:pt x="487" y="722"/>
                    </a:lnTo>
                    <a:lnTo>
                      <a:pt x="487" y="726"/>
                    </a:lnTo>
                    <a:lnTo>
                      <a:pt x="487" y="733"/>
                    </a:lnTo>
                    <a:lnTo>
                      <a:pt x="489" y="739"/>
                    </a:lnTo>
                    <a:lnTo>
                      <a:pt x="491" y="745"/>
                    </a:lnTo>
                    <a:lnTo>
                      <a:pt x="495" y="750"/>
                    </a:lnTo>
                    <a:lnTo>
                      <a:pt x="500" y="754"/>
                    </a:lnTo>
                    <a:lnTo>
                      <a:pt x="506" y="758"/>
                    </a:lnTo>
                    <a:lnTo>
                      <a:pt x="514" y="760"/>
                    </a:lnTo>
                    <a:lnTo>
                      <a:pt x="521" y="761"/>
                    </a:lnTo>
                    <a:lnTo>
                      <a:pt x="528" y="760"/>
                    </a:lnTo>
                    <a:lnTo>
                      <a:pt x="533" y="759"/>
                    </a:lnTo>
                    <a:lnTo>
                      <a:pt x="538" y="758"/>
                    </a:lnTo>
                    <a:lnTo>
                      <a:pt x="543" y="755"/>
                    </a:lnTo>
                    <a:lnTo>
                      <a:pt x="551" y="750"/>
                    </a:lnTo>
                    <a:lnTo>
                      <a:pt x="556" y="743"/>
                    </a:lnTo>
                    <a:lnTo>
                      <a:pt x="557" y="743"/>
                    </a:lnTo>
                    <a:lnTo>
                      <a:pt x="559" y="758"/>
                    </a:lnTo>
                    <a:lnTo>
                      <a:pt x="578" y="758"/>
                    </a:lnTo>
                    <a:close/>
                    <a:moveTo>
                      <a:pt x="556" y="719"/>
                    </a:moveTo>
                    <a:lnTo>
                      <a:pt x="555" y="722"/>
                    </a:lnTo>
                    <a:lnTo>
                      <a:pt x="555" y="725"/>
                    </a:lnTo>
                    <a:lnTo>
                      <a:pt x="553" y="729"/>
                    </a:lnTo>
                    <a:lnTo>
                      <a:pt x="551" y="732"/>
                    </a:lnTo>
                    <a:lnTo>
                      <a:pt x="548" y="735"/>
                    </a:lnTo>
                    <a:lnTo>
                      <a:pt x="545" y="739"/>
                    </a:lnTo>
                    <a:lnTo>
                      <a:pt x="541" y="741"/>
                    </a:lnTo>
                    <a:lnTo>
                      <a:pt x="538" y="743"/>
                    </a:lnTo>
                    <a:lnTo>
                      <a:pt x="532" y="744"/>
                    </a:lnTo>
                    <a:lnTo>
                      <a:pt x="527" y="744"/>
                    </a:lnTo>
                    <a:lnTo>
                      <a:pt x="524" y="744"/>
                    </a:lnTo>
                    <a:lnTo>
                      <a:pt x="519" y="743"/>
                    </a:lnTo>
                    <a:lnTo>
                      <a:pt x="516" y="742"/>
                    </a:lnTo>
                    <a:lnTo>
                      <a:pt x="513" y="740"/>
                    </a:lnTo>
                    <a:lnTo>
                      <a:pt x="511" y="736"/>
                    </a:lnTo>
                    <a:lnTo>
                      <a:pt x="508" y="733"/>
                    </a:lnTo>
                    <a:lnTo>
                      <a:pt x="507" y="729"/>
                    </a:lnTo>
                    <a:lnTo>
                      <a:pt x="507" y="724"/>
                    </a:lnTo>
                    <a:lnTo>
                      <a:pt x="507" y="720"/>
                    </a:lnTo>
                    <a:lnTo>
                      <a:pt x="508" y="716"/>
                    </a:lnTo>
                    <a:lnTo>
                      <a:pt x="509" y="713"/>
                    </a:lnTo>
                    <a:lnTo>
                      <a:pt x="512" y="711"/>
                    </a:lnTo>
                    <a:lnTo>
                      <a:pt x="517" y="705"/>
                    </a:lnTo>
                    <a:lnTo>
                      <a:pt x="524" y="702"/>
                    </a:lnTo>
                    <a:lnTo>
                      <a:pt x="530" y="700"/>
                    </a:lnTo>
                    <a:lnTo>
                      <a:pt x="539" y="699"/>
                    </a:lnTo>
                    <a:lnTo>
                      <a:pt x="547" y="697"/>
                    </a:lnTo>
                    <a:lnTo>
                      <a:pt x="556" y="697"/>
                    </a:lnTo>
                    <a:lnTo>
                      <a:pt x="556" y="719"/>
                    </a:lnTo>
                    <a:close/>
                    <a:moveTo>
                      <a:pt x="687" y="585"/>
                    </a:moveTo>
                    <a:lnTo>
                      <a:pt x="687" y="655"/>
                    </a:lnTo>
                    <a:lnTo>
                      <a:pt x="687" y="655"/>
                    </a:lnTo>
                    <a:lnTo>
                      <a:pt x="684" y="652"/>
                    </a:lnTo>
                    <a:lnTo>
                      <a:pt x="681" y="648"/>
                    </a:lnTo>
                    <a:lnTo>
                      <a:pt x="678" y="645"/>
                    </a:lnTo>
                    <a:lnTo>
                      <a:pt x="674" y="643"/>
                    </a:lnTo>
                    <a:lnTo>
                      <a:pt x="669" y="641"/>
                    </a:lnTo>
                    <a:lnTo>
                      <a:pt x="664" y="640"/>
                    </a:lnTo>
                    <a:lnTo>
                      <a:pt x="659" y="638"/>
                    </a:lnTo>
                    <a:lnTo>
                      <a:pt x="652" y="637"/>
                    </a:lnTo>
                    <a:lnTo>
                      <a:pt x="647" y="637"/>
                    </a:lnTo>
                    <a:lnTo>
                      <a:pt x="642" y="638"/>
                    </a:lnTo>
                    <a:lnTo>
                      <a:pt x="637" y="640"/>
                    </a:lnTo>
                    <a:lnTo>
                      <a:pt x="633" y="642"/>
                    </a:lnTo>
                    <a:lnTo>
                      <a:pt x="624" y="647"/>
                    </a:lnTo>
                    <a:lnTo>
                      <a:pt x="616" y="654"/>
                    </a:lnTo>
                    <a:lnTo>
                      <a:pt x="613" y="658"/>
                    </a:lnTo>
                    <a:lnTo>
                      <a:pt x="610" y="664"/>
                    </a:lnTo>
                    <a:lnTo>
                      <a:pt x="607" y="668"/>
                    </a:lnTo>
                    <a:lnTo>
                      <a:pt x="605" y="674"/>
                    </a:lnTo>
                    <a:lnTo>
                      <a:pt x="603" y="681"/>
                    </a:lnTo>
                    <a:lnTo>
                      <a:pt x="602" y="686"/>
                    </a:lnTo>
                    <a:lnTo>
                      <a:pt x="601" y="694"/>
                    </a:lnTo>
                    <a:lnTo>
                      <a:pt x="601" y="701"/>
                    </a:lnTo>
                    <a:lnTo>
                      <a:pt x="602" y="713"/>
                    </a:lnTo>
                    <a:lnTo>
                      <a:pt x="605" y="725"/>
                    </a:lnTo>
                    <a:lnTo>
                      <a:pt x="609" y="735"/>
                    </a:lnTo>
                    <a:lnTo>
                      <a:pt x="615" y="744"/>
                    </a:lnTo>
                    <a:lnTo>
                      <a:pt x="622" y="751"/>
                    </a:lnTo>
                    <a:lnTo>
                      <a:pt x="630" y="756"/>
                    </a:lnTo>
                    <a:lnTo>
                      <a:pt x="635" y="758"/>
                    </a:lnTo>
                    <a:lnTo>
                      <a:pt x="640" y="760"/>
                    </a:lnTo>
                    <a:lnTo>
                      <a:pt x="644" y="760"/>
                    </a:lnTo>
                    <a:lnTo>
                      <a:pt x="650" y="761"/>
                    </a:lnTo>
                    <a:lnTo>
                      <a:pt x="656" y="760"/>
                    </a:lnTo>
                    <a:lnTo>
                      <a:pt x="663" y="759"/>
                    </a:lnTo>
                    <a:lnTo>
                      <a:pt x="668" y="756"/>
                    </a:lnTo>
                    <a:lnTo>
                      <a:pt x="674" y="754"/>
                    </a:lnTo>
                    <a:lnTo>
                      <a:pt x="678" y="751"/>
                    </a:lnTo>
                    <a:lnTo>
                      <a:pt x="682" y="746"/>
                    </a:lnTo>
                    <a:lnTo>
                      <a:pt x="686" y="742"/>
                    </a:lnTo>
                    <a:lnTo>
                      <a:pt x="689" y="738"/>
                    </a:lnTo>
                    <a:lnTo>
                      <a:pt x="689" y="738"/>
                    </a:lnTo>
                    <a:lnTo>
                      <a:pt x="690" y="758"/>
                    </a:lnTo>
                    <a:lnTo>
                      <a:pt x="708" y="758"/>
                    </a:lnTo>
                    <a:lnTo>
                      <a:pt x="708" y="743"/>
                    </a:lnTo>
                    <a:lnTo>
                      <a:pt x="708" y="728"/>
                    </a:lnTo>
                    <a:lnTo>
                      <a:pt x="708" y="585"/>
                    </a:lnTo>
                    <a:lnTo>
                      <a:pt x="687" y="585"/>
                    </a:lnTo>
                    <a:close/>
                    <a:moveTo>
                      <a:pt x="687" y="709"/>
                    </a:moveTo>
                    <a:lnTo>
                      <a:pt x="687" y="713"/>
                    </a:lnTo>
                    <a:lnTo>
                      <a:pt x="687" y="718"/>
                    </a:lnTo>
                    <a:lnTo>
                      <a:pt x="684" y="723"/>
                    </a:lnTo>
                    <a:lnTo>
                      <a:pt x="681" y="729"/>
                    </a:lnTo>
                    <a:lnTo>
                      <a:pt x="678" y="733"/>
                    </a:lnTo>
                    <a:lnTo>
                      <a:pt x="675" y="736"/>
                    </a:lnTo>
                    <a:lnTo>
                      <a:pt x="670" y="740"/>
                    </a:lnTo>
                    <a:lnTo>
                      <a:pt x="666" y="742"/>
                    </a:lnTo>
                    <a:lnTo>
                      <a:pt x="661" y="743"/>
                    </a:lnTo>
                    <a:lnTo>
                      <a:pt x="655" y="743"/>
                    </a:lnTo>
                    <a:lnTo>
                      <a:pt x="648" y="742"/>
                    </a:lnTo>
                    <a:lnTo>
                      <a:pt x="641" y="740"/>
                    </a:lnTo>
                    <a:lnTo>
                      <a:pt x="635" y="735"/>
                    </a:lnTo>
                    <a:lnTo>
                      <a:pt x="630" y="731"/>
                    </a:lnTo>
                    <a:lnTo>
                      <a:pt x="627" y="724"/>
                    </a:lnTo>
                    <a:lnTo>
                      <a:pt x="624" y="716"/>
                    </a:lnTo>
                    <a:lnTo>
                      <a:pt x="623" y="709"/>
                    </a:lnTo>
                    <a:lnTo>
                      <a:pt x="622" y="700"/>
                    </a:lnTo>
                    <a:lnTo>
                      <a:pt x="623" y="691"/>
                    </a:lnTo>
                    <a:lnTo>
                      <a:pt x="624" y="682"/>
                    </a:lnTo>
                    <a:lnTo>
                      <a:pt x="627" y="674"/>
                    </a:lnTo>
                    <a:lnTo>
                      <a:pt x="630" y="667"/>
                    </a:lnTo>
                    <a:lnTo>
                      <a:pt x="636" y="662"/>
                    </a:lnTo>
                    <a:lnTo>
                      <a:pt x="641" y="657"/>
                    </a:lnTo>
                    <a:lnTo>
                      <a:pt x="649" y="655"/>
                    </a:lnTo>
                    <a:lnTo>
                      <a:pt x="656" y="654"/>
                    </a:lnTo>
                    <a:lnTo>
                      <a:pt x="662" y="655"/>
                    </a:lnTo>
                    <a:lnTo>
                      <a:pt x="667" y="656"/>
                    </a:lnTo>
                    <a:lnTo>
                      <a:pt x="671" y="658"/>
                    </a:lnTo>
                    <a:lnTo>
                      <a:pt x="676" y="662"/>
                    </a:lnTo>
                    <a:lnTo>
                      <a:pt x="679" y="665"/>
                    </a:lnTo>
                    <a:lnTo>
                      <a:pt x="682" y="670"/>
                    </a:lnTo>
                    <a:lnTo>
                      <a:pt x="684" y="674"/>
                    </a:lnTo>
                    <a:lnTo>
                      <a:pt x="687" y="680"/>
                    </a:lnTo>
                    <a:lnTo>
                      <a:pt x="687" y="684"/>
                    </a:lnTo>
                    <a:lnTo>
                      <a:pt x="687" y="689"/>
                    </a:lnTo>
                    <a:lnTo>
                      <a:pt x="687" y="709"/>
                    </a:lnTo>
                    <a:close/>
                    <a:moveTo>
                      <a:pt x="790" y="637"/>
                    </a:moveTo>
                    <a:lnTo>
                      <a:pt x="779" y="638"/>
                    </a:lnTo>
                    <a:lnTo>
                      <a:pt x="769" y="642"/>
                    </a:lnTo>
                    <a:lnTo>
                      <a:pt x="763" y="644"/>
                    </a:lnTo>
                    <a:lnTo>
                      <a:pt x="759" y="647"/>
                    </a:lnTo>
                    <a:lnTo>
                      <a:pt x="755" y="651"/>
                    </a:lnTo>
                    <a:lnTo>
                      <a:pt x="750" y="654"/>
                    </a:lnTo>
                    <a:lnTo>
                      <a:pt x="747" y="658"/>
                    </a:lnTo>
                    <a:lnTo>
                      <a:pt x="744" y="663"/>
                    </a:lnTo>
                    <a:lnTo>
                      <a:pt x="741" y="668"/>
                    </a:lnTo>
                    <a:lnTo>
                      <a:pt x="738" y="674"/>
                    </a:lnTo>
                    <a:lnTo>
                      <a:pt x="736" y="680"/>
                    </a:lnTo>
                    <a:lnTo>
                      <a:pt x="735" y="686"/>
                    </a:lnTo>
                    <a:lnTo>
                      <a:pt x="734" y="693"/>
                    </a:lnTo>
                    <a:lnTo>
                      <a:pt x="734" y="700"/>
                    </a:lnTo>
                    <a:lnTo>
                      <a:pt x="734" y="706"/>
                    </a:lnTo>
                    <a:lnTo>
                      <a:pt x="735" y="713"/>
                    </a:lnTo>
                    <a:lnTo>
                      <a:pt x="736" y="720"/>
                    </a:lnTo>
                    <a:lnTo>
                      <a:pt x="738" y="725"/>
                    </a:lnTo>
                    <a:lnTo>
                      <a:pt x="741" y="731"/>
                    </a:lnTo>
                    <a:lnTo>
                      <a:pt x="743" y="735"/>
                    </a:lnTo>
                    <a:lnTo>
                      <a:pt x="746" y="740"/>
                    </a:lnTo>
                    <a:lnTo>
                      <a:pt x="749" y="744"/>
                    </a:lnTo>
                    <a:lnTo>
                      <a:pt x="754" y="748"/>
                    </a:lnTo>
                    <a:lnTo>
                      <a:pt x="758" y="751"/>
                    </a:lnTo>
                    <a:lnTo>
                      <a:pt x="762" y="754"/>
                    </a:lnTo>
                    <a:lnTo>
                      <a:pt x="767" y="756"/>
                    </a:lnTo>
                    <a:lnTo>
                      <a:pt x="777" y="760"/>
                    </a:lnTo>
                    <a:lnTo>
                      <a:pt x="788" y="761"/>
                    </a:lnTo>
                    <a:lnTo>
                      <a:pt x="799" y="760"/>
                    </a:lnTo>
                    <a:lnTo>
                      <a:pt x="809" y="756"/>
                    </a:lnTo>
                    <a:lnTo>
                      <a:pt x="818" y="752"/>
                    </a:lnTo>
                    <a:lnTo>
                      <a:pt x="827" y="745"/>
                    </a:lnTo>
                    <a:lnTo>
                      <a:pt x="831" y="742"/>
                    </a:lnTo>
                    <a:lnTo>
                      <a:pt x="835" y="736"/>
                    </a:lnTo>
                    <a:lnTo>
                      <a:pt x="838" y="732"/>
                    </a:lnTo>
                    <a:lnTo>
                      <a:pt x="840" y="726"/>
                    </a:lnTo>
                    <a:lnTo>
                      <a:pt x="842" y="720"/>
                    </a:lnTo>
                    <a:lnTo>
                      <a:pt x="844" y="713"/>
                    </a:lnTo>
                    <a:lnTo>
                      <a:pt x="845" y="706"/>
                    </a:lnTo>
                    <a:lnTo>
                      <a:pt x="845" y="699"/>
                    </a:lnTo>
                    <a:lnTo>
                      <a:pt x="844" y="685"/>
                    </a:lnTo>
                    <a:lnTo>
                      <a:pt x="841" y="673"/>
                    </a:lnTo>
                    <a:lnTo>
                      <a:pt x="839" y="668"/>
                    </a:lnTo>
                    <a:lnTo>
                      <a:pt x="837" y="663"/>
                    </a:lnTo>
                    <a:lnTo>
                      <a:pt x="833" y="658"/>
                    </a:lnTo>
                    <a:lnTo>
                      <a:pt x="830" y="654"/>
                    </a:lnTo>
                    <a:lnTo>
                      <a:pt x="827" y="651"/>
                    </a:lnTo>
                    <a:lnTo>
                      <a:pt x="823" y="647"/>
                    </a:lnTo>
                    <a:lnTo>
                      <a:pt x="817" y="644"/>
                    </a:lnTo>
                    <a:lnTo>
                      <a:pt x="813" y="642"/>
                    </a:lnTo>
                    <a:lnTo>
                      <a:pt x="808" y="640"/>
                    </a:lnTo>
                    <a:lnTo>
                      <a:pt x="802" y="638"/>
                    </a:lnTo>
                    <a:lnTo>
                      <a:pt x="797" y="637"/>
                    </a:lnTo>
                    <a:lnTo>
                      <a:pt x="790" y="637"/>
                    </a:lnTo>
                    <a:close/>
                    <a:moveTo>
                      <a:pt x="790" y="654"/>
                    </a:moveTo>
                    <a:lnTo>
                      <a:pt x="795" y="654"/>
                    </a:lnTo>
                    <a:lnTo>
                      <a:pt x="799" y="655"/>
                    </a:lnTo>
                    <a:lnTo>
                      <a:pt x="802" y="656"/>
                    </a:lnTo>
                    <a:lnTo>
                      <a:pt x="805" y="657"/>
                    </a:lnTo>
                    <a:lnTo>
                      <a:pt x="812" y="663"/>
                    </a:lnTo>
                    <a:lnTo>
                      <a:pt x="816" y="668"/>
                    </a:lnTo>
                    <a:lnTo>
                      <a:pt x="819" y="675"/>
                    </a:lnTo>
                    <a:lnTo>
                      <a:pt x="823" y="683"/>
                    </a:lnTo>
                    <a:lnTo>
                      <a:pt x="824" y="691"/>
                    </a:lnTo>
                    <a:lnTo>
                      <a:pt x="824" y="699"/>
                    </a:lnTo>
                    <a:lnTo>
                      <a:pt x="824" y="709"/>
                    </a:lnTo>
                    <a:lnTo>
                      <a:pt x="822" y="718"/>
                    </a:lnTo>
                    <a:lnTo>
                      <a:pt x="818" y="725"/>
                    </a:lnTo>
                    <a:lnTo>
                      <a:pt x="814" y="732"/>
                    </a:lnTo>
                    <a:lnTo>
                      <a:pt x="810" y="738"/>
                    </a:lnTo>
                    <a:lnTo>
                      <a:pt x="803" y="741"/>
                    </a:lnTo>
                    <a:lnTo>
                      <a:pt x="797" y="743"/>
                    </a:lnTo>
                    <a:lnTo>
                      <a:pt x="789" y="744"/>
                    </a:lnTo>
                    <a:lnTo>
                      <a:pt x="783" y="743"/>
                    </a:lnTo>
                    <a:lnTo>
                      <a:pt x="775" y="741"/>
                    </a:lnTo>
                    <a:lnTo>
                      <a:pt x="770" y="736"/>
                    </a:lnTo>
                    <a:lnTo>
                      <a:pt x="764" y="732"/>
                    </a:lnTo>
                    <a:lnTo>
                      <a:pt x="760" y="725"/>
                    </a:lnTo>
                    <a:lnTo>
                      <a:pt x="758" y="718"/>
                    </a:lnTo>
                    <a:lnTo>
                      <a:pt x="756" y="709"/>
                    </a:lnTo>
                    <a:lnTo>
                      <a:pt x="755" y="700"/>
                    </a:lnTo>
                    <a:lnTo>
                      <a:pt x="756" y="691"/>
                    </a:lnTo>
                    <a:lnTo>
                      <a:pt x="757" y="683"/>
                    </a:lnTo>
                    <a:lnTo>
                      <a:pt x="760" y="675"/>
                    </a:lnTo>
                    <a:lnTo>
                      <a:pt x="763" y="668"/>
                    </a:lnTo>
                    <a:lnTo>
                      <a:pt x="769" y="662"/>
                    </a:lnTo>
                    <a:lnTo>
                      <a:pt x="774" y="657"/>
                    </a:lnTo>
                    <a:lnTo>
                      <a:pt x="782" y="655"/>
                    </a:lnTo>
                    <a:lnTo>
                      <a:pt x="790" y="654"/>
                    </a:lnTo>
                    <a:close/>
                    <a:moveTo>
                      <a:pt x="871" y="758"/>
                    </a:moveTo>
                    <a:lnTo>
                      <a:pt x="893" y="758"/>
                    </a:lnTo>
                    <a:lnTo>
                      <a:pt x="893" y="585"/>
                    </a:lnTo>
                    <a:lnTo>
                      <a:pt x="871" y="585"/>
                    </a:lnTo>
                    <a:lnTo>
                      <a:pt x="871" y="758"/>
                    </a:lnTo>
                    <a:close/>
                    <a:moveTo>
                      <a:pt x="976" y="637"/>
                    </a:moveTo>
                    <a:lnTo>
                      <a:pt x="964" y="638"/>
                    </a:lnTo>
                    <a:lnTo>
                      <a:pt x="953" y="642"/>
                    </a:lnTo>
                    <a:lnTo>
                      <a:pt x="948" y="644"/>
                    </a:lnTo>
                    <a:lnTo>
                      <a:pt x="944" y="647"/>
                    </a:lnTo>
                    <a:lnTo>
                      <a:pt x="939" y="651"/>
                    </a:lnTo>
                    <a:lnTo>
                      <a:pt x="935" y="654"/>
                    </a:lnTo>
                    <a:lnTo>
                      <a:pt x="932" y="658"/>
                    </a:lnTo>
                    <a:lnTo>
                      <a:pt x="929" y="663"/>
                    </a:lnTo>
                    <a:lnTo>
                      <a:pt x="925" y="668"/>
                    </a:lnTo>
                    <a:lnTo>
                      <a:pt x="923" y="674"/>
                    </a:lnTo>
                    <a:lnTo>
                      <a:pt x="922" y="680"/>
                    </a:lnTo>
                    <a:lnTo>
                      <a:pt x="920" y="686"/>
                    </a:lnTo>
                    <a:lnTo>
                      <a:pt x="919" y="693"/>
                    </a:lnTo>
                    <a:lnTo>
                      <a:pt x="919" y="700"/>
                    </a:lnTo>
                    <a:lnTo>
                      <a:pt x="919" y="706"/>
                    </a:lnTo>
                    <a:lnTo>
                      <a:pt x="920" y="713"/>
                    </a:lnTo>
                    <a:lnTo>
                      <a:pt x="921" y="720"/>
                    </a:lnTo>
                    <a:lnTo>
                      <a:pt x="923" y="725"/>
                    </a:lnTo>
                    <a:lnTo>
                      <a:pt x="925" y="731"/>
                    </a:lnTo>
                    <a:lnTo>
                      <a:pt x="929" y="735"/>
                    </a:lnTo>
                    <a:lnTo>
                      <a:pt x="932" y="740"/>
                    </a:lnTo>
                    <a:lnTo>
                      <a:pt x="935" y="744"/>
                    </a:lnTo>
                    <a:lnTo>
                      <a:pt x="938" y="748"/>
                    </a:lnTo>
                    <a:lnTo>
                      <a:pt x="943" y="751"/>
                    </a:lnTo>
                    <a:lnTo>
                      <a:pt x="947" y="754"/>
                    </a:lnTo>
                    <a:lnTo>
                      <a:pt x="952" y="756"/>
                    </a:lnTo>
                    <a:lnTo>
                      <a:pt x="962" y="760"/>
                    </a:lnTo>
                    <a:lnTo>
                      <a:pt x="974" y="761"/>
                    </a:lnTo>
                    <a:lnTo>
                      <a:pt x="984" y="760"/>
                    </a:lnTo>
                    <a:lnTo>
                      <a:pt x="994" y="756"/>
                    </a:lnTo>
                    <a:lnTo>
                      <a:pt x="1004" y="752"/>
                    </a:lnTo>
                    <a:lnTo>
                      <a:pt x="1013" y="745"/>
                    </a:lnTo>
                    <a:lnTo>
                      <a:pt x="1016" y="742"/>
                    </a:lnTo>
                    <a:lnTo>
                      <a:pt x="1020" y="736"/>
                    </a:lnTo>
                    <a:lnTo>
                      <a:pt x="1022" y="732"/>
                    </a:lnTo>
                    <a:lnTo>
                      <a:pt x="1026" y="726"/>
                    </a:lnTo>
                    <a:lnTo>
                      <a:pt x="1028" y="720"/>
                    </a:lnTo>
                    <a:lnTo>
                      <a:pt x="1029" y="713"/>
                    </a:lnTo>
                    <a:lnTo>
                      <a:pt x="1030" y="706"/>
                    </a:lnTo>
                    <a:lnTo>
                      <a:pt x="1030" y="699"/>
                    </a:lnTo>
                    <a:lnTo>
                      <a:pt x="1030" y="685"/>
                    </a:lnTo>
                    <a:lnTo>
                      <a:pt x="1027" y="673"/>
                    </a:lnTo>
                    <a:lnTo>
                      <a:pt x="1025" y="668"/>
                    </a:lnTo>
                    <a:lnTo>
                      <a:pt x="1021" y="663"/>
                    </a:lnTo>
                    <a:lnTo>
                      <a:pt x="1019" y="658"/>
                    </a:lnTo>
                    <a:lnTo>
                      <a:pt x="1015" y="654"/>
                    </a:lnTo>
                    <a:lnTo>
                      <a:pt x="1012" y="651"/>
                    </a:lnTo>
                    <a:lnTo>
                      <a:pt x="1007" y="647"/>
                    </a:lnTo>
                    <a:lnTo>
                      <a:pt x="1003" y="644"/>
                    </a:lnTo>
                    <a:lnTo>
                      <a:pt x="998" y="642"/>
                    </a:lnTo>
                    <a:lnTo>
                      <a:pt x="993" y="640"/>
                    </a:lnTo>
                    <a:lnTo>
                      <a:pt x="987" y="638"/>
                    </a:lnTo>
                    <a:lnTo>
                      <a:pt x="981" y="637"/>
                    </a:lnTo>
                    <a:lnTo>
                      <a:pt x="976" y="637"/>
                    </a:lnTo>
                    <a:close/>
                    <a:moveTo>
                      <a:pt x="975" y="654"/>
                    </a:moveTo>
                    <a:lnTo>
                      <a:pt x="979" y="654"/>
                    </a:lnTo>
                    <a:lnTo>
                      <a:pt x="984" y="655"/>
                    </a:lnTo>
                    <a:lnTo>
                      <a:pt x="987" y="656"/>
                    </a:lnTo>
                    <a:lnTo>
                      <a:pt x="991" y="657"/>
                    </a:lnTo>
                    <a:lnTo>
                      <a:pt x="997" y="663"/>
                    </a:lnTo>
                    <a:lnTo>
                      <a:pt x="1001" y="668"/>
                    </a:lnTo>
                    <a:lnTo>
                      <a:pt x="1005" y="675"/>
                    </a:lnTo>
                    <a:lnTo>
                      <a:pt x="1007" y="683"/>
                    </a:lnTo>
                    <a:lnTo>
                      <a:pt x="1008" y="691"/>
                    </a:lnTo>
                    <a:lnTo>
                      <a:pt x="1010" y="699"/>
                    </a:lnTo>
                    <a:lnTo>
                      <a:pt x="1008" y="709"/>
                    </a:lnTo>
                    <a:lnTo>
                      <a:pt x="1006" y="718"/>
                    </a:lnTo>
                    <a:lnTo>
                      <a:pt x="1003" y="725"/>
                    </a:lnTo>
                    <a:lnTo>
                      <a:pt x="1000" y="732"/>
                    </a:lnTo>
                    <a:lnTo>
                      <a:pt x="994" y="738"/>
                    </a:lnTo>
                    <a:lnTo>
                      <a:pt x="988" y="741"/>
                    </a:lnTo>
                    <a:lnTo>
                      <a:pt x="981" y="743"/>
                    </a:lnTo>
                    <a:lnTo>
                      <a:pt x="975" y="744"/>
                    </a:lnTo>
                    <a:lnTo>
                      <a:pt x="967" y="743"/>
                    </a:lnTo>
                    <a:lnTo>
                      <a:pt x="961" y="741"/>
                    </a:lnTo>
                    <a:lnTo>
                      <a:pt x="954" y="736"/>
                    </a:lnTo>
                    <a:lnTo>
                      <a:pt x="950" y="732"/>
                    </a:lnTo>
                    <a:lnTo>
                      <a:pt x="946" y="725"/>
                    </a:lnTo>
                    <a:lnTo>
                      <a:pt x="943" y="718"/>
                    </a:lnTo>
                    <a:lnTo>
                      <a:pt x="940" y="709"/>
                    </a:lnTo>
                    <a:lnTo>
                      <a:pt x="940" y="700"/>
                    </a:lnTo>
                    <a:lnTo>
                      <a:pt x="940" y="691"/>
                    </a:lnTo>
                    <a:lnTo>
                      <a:pt x="943" y="683"/>
                    </a:lnTo>
                    <a:lnTo>
                      <a:pt x="945" y="675"/>
                    </a:lnTo>
                    <a:lnTo>
                      <a:pt x="948" y="668"/>
                    </a:lnTo>
                    <a:lnTo>
                      <a:pt x="953" y="662"/>
                    </a:lnTo>
                    <a:lnTo>
                      <a:pt x="959" y="657"/>
                    </a:lnTo>
                    <a:lnTo>
                      <a:pt x="966" y="655"/>
                    </a:lnTo>
                    <a:lnTo>
                      <a:pt x="975" y="654"/>
                    </a:lnTo>
                    <a:close/>
                    <a:moveTo>
                      <a:pt x="983" y="589"/>
                    </a:moveTo>
                    <a:lnTo>
                      <a:pt x="962" y="624"/>
                    </a:lnTo>
                    <a:lnTo>
                      <a:pt x="977" y="624"/>
                    </a:lnTo>
                    <a:lnTo>
                      <a:pt x="1006" y="589"/>
                    </a:lnTo>
                    <a:lnTo>
                      <a:pt x="983" y="589"/>
                    </a:lnTo>
                    <a:close/>
                    <a:moveTo>
                      <a:pt x="1137" y="641"/>
                    </a:moveTo>
                    <a:lnTo>
                      <a:pt x="1136" y="658"/>
                    </a:lnTo>
                    <a:lnTo>
                      <a:pt x="1136" y="658"/>
                    </a:lnTo>
                    <a:lnTo>
                      <a:pt x="1134" y="654"/>
                    </a:lnTo>
                    <a:lnTo>
                      <a:pt x="1130" y="651"/>
                    </a:lnTo>
                    <a:lnTo>
                      <a:pt x="1127" y="647"/>
                    </a:lnTo>
                    <a:lnTo>
                      <a:pt x="1123" y="644"/>
                    </a:lnTo>
                    <a:lnTo>
                      <a:pt x="1119" y="642"/>
                    </a:lnTo>
                    <a:lnTo>
                      <a:pt x="1113" y="640"/>
                    </a:lnTo>
                    <a:lnTo>
                      <a:pt x="1107" y="638"/>
                    </a:lnTo>
                    <a:lnTo>
                      <a:pt x="1100" y="637"/>
                    </a:lnTo>
                    <a:lnTo>
                      <a:pt x="1091" y="638"/>
                    </a:lnTo>
                    <a:lnTo>
                      <a:pt x="1081" y="642"/>
                    </a:lnTo>
                    <a:lnTo>
                      <a:pt x="1072" y="646"/>
                    </a:lnTo>
                    <a:lnTo>
                      <a:pt x="1065" y="654"/>
                    </a:lnTo>
                    <a:lnTo>
                      <a:pt x="1061" y="658"/>
                    </a:lnTo>
                    <a:lnTo>
                      <a:pt x="1058" y="663"/>
                    </a:lnTo>
                    <a:lnTo>
                      <a:pt x="1055" y="667"/>
                    </a:lnTo>
                    <a:lnTo>
                      <a:pt x="1053" y="673"/>
                    </a:lnTo>
                    <a:lnTo>
                      <a:pt x="1051" y="680"/>
                    </a:lnTo>
                    <a:lnTo>
                      <a:pt x="1049" y="686"/>
                    </a:lnTo>
                    <a:lnTo>
                      <a:pt x="1048" y="693"/>
                    </a:lnTo>
                    <a:lnTo>
                      <a:pt x="1048" y="700"/>
                    </a:lnTo>
                    <a:lnTo>
                      <a:pt x="1049" y="712"/>
                    </a:lnTo>
                    <a:lnTo>
                      <a:pt x="1052" y="723"/>
                    </a:lnTo>
                    <a:lnTo>
                      <a:pt x="1056" y="732"/>
                    </a:lnTo>
                    <a:lnTo>
                      <a:pt x="1062" y="741"/>
                    </a:lnTo>
                    <a:lnTo>
                      <a:pt x="1069" y="748"/>
                    </a:lnTo>
                    <a:lnTo>
                      <a:pt x="1078" y="753"/>
                    </a:lnTo>
                    <a:lnTo>
                      <a:pt x="1082" y="755"/>
                    </a:lnTo>
                    <a:lnTo>
                      <a:pt x="1087" y="756"/>
                    </a:lnTo>
                    <a:lnTo>
                      <a:pt x="1092" y="758"/>
                    </a:lnTo>
                    <a:lnTo>
                      <a:pt x="1097" y="758"/>
                    </a:lnTo>
                    <a:lnTo>
                      <a:pt x="1103" y="756"/>
                    </a:lnTo>
                    <a:lnTo>
                      <a:pt x="1109" y="755"/>
                    </a:lnTo>
                    <a:lnTo>
                      <a:pt x="1114" y="754"/>
                    </a:lnTo>
                    <a:lnTo>
                      <a:pt x="1120" y="752"/>
                    </a:lnTo>
                    <a:lnTo>
                      <a:pt x="1124" y="749"/>
                    </a:lnTo>
                    <a:lnTo>
                      <a:pt x="1127" y="745"/>
                    </a:lnTo>
                    <a:lnTo>
                      <a:pt x="1130" y="742"/>
                    </a:lnTo>
                    <a:lnTo>
                      <a:pt x="1134" y="738"/>
                    </a:lnTo>
                    <a:lnTo>
                      <a:pt x="1134" y="738"/>
                    </a:lnTo>
                    <a:lnTo>
                      <a:pt x="1134" y="751"/>
                    </a:lnTo>
                    <a:lnTo>
                      <a:pt x="1133" y="761"/>
                    </a:lnTo>
                    <a:lnTo>
                      <a:pt x="1132" y="770"/>
                    </a:lnTo>
                    <a:lnTo>
                      <a:pt x="1127" y="777"/>
                    </a:lnTo>
                    <a:lnTo>
                      <a:pt x="1123" y="782"/>
                    </a:lnTo>
                    <a:lnTo>
                      <a:pt x="1118" y="787"/>
                    </a:lnTo>
                    <a:lnTo>
                      <a:pt x="1112" y="790"/>
                    </a:lnTo>
                    <a:lnTo>
                      <a:pt x="1105" y="791"/>
                    </a:lnTo>
                    <a:lnTo>
                      <a:pt x="1097" y="792"/>
                    </a:lnTo>
                    <a:lnTo>
                      <a:pt x="1087" y="791"/>
                    </a:lnTo>
                    <a:lnTo>
                      <a:pt x="1078" y="789"/>
                    </a:lnTo>
                    <a:lnTo>
                      <a:pt x="1070" y="787"/>
                    </a:lnTo>
                    <a:lnTo>
                      <a:pt x="1064" y="783"/>
                    </a:lnTo>
                    <a:lnTo>
                      <a:pt x="1058" y="799"/>
                    </a:lnTo>
                    <a:lnTo>
                      <a:pt x="1067" y="803"/>
                    </a:lnTo>
                    <a:lnTo>
                      <a:pt x="1075" y="807"/>
                    </a:lnTo>
                    <a:lnTo>
                      <a:pt x="1086" y="808"/>
                    </a:lnTo>
                    <a:lnTo>
                      <a:pt x="1096" y="809"/>
                    </a:lnTo>
                    <a:lnTo>
                      <a:pt x="1108" y="808"/>
                    </a:lnTo>
                    <a:lnTo>
                      <a:pt x="1119" y="806"/>
                    </a:lnTo>
                    <a:lnTo>
                      <a:pt x="1124" y="803"/>
                    </a:lnTo>
                    <a:lnTo>
                      <a:pt x="1128" y="801"/>
                    </a:lnTo>
                    <a:lnTo>
                      <a:pt x="1134" y="799"/>
                    </a:lnTo>
                    <a:lnTo>
                      <a:pt x="1138" y="794"/>
                    </a:lnTo>
                    <a:lnTo>
                      <a:pt x="1141" y="790"/>
                    </a:lnTo>
                    <a:lnTo>
                      <a:pt x="1145" y="785"/>
                    </a:lnTo>
                    <a:lnTo>
                      <a:pt x="1148" y="780"/>
                    </a:lnTo>
                    <a:lnTo>
                      <a:pt x="1150" y="774"/>
                    </a:lnTo>
                    <a:lnTo>
                      <a:pt x="1152" y="767"/>
                    </a:lnTo>
                    <a:lnTo>
                      <a:pt x="1153" y="759"/>
                    </a:lnTo>
                    <a:lnTo>
                      <a:pt x="1154" y="751"/>
                    </a:lnTo>
                    <a:lnTo>
                      <a:pt x="1154" y="741"/>
                    </a:lnTo>
                    <a:lnTo>
                      <a:pt x="1154" y="673"/>
                    </a:lnTo>
                    <a:lnTo>
                      <a:pt x="1154" y="654"/>
                    </a:lnTo>
                    <a:lnTo>
                      <a:pt x="1155" y="641"/>
                    </a:lnTo>
                    <a:lnTo>
                      <a:pt x="1137" y="641"/>
                    </a:lnTo>
                    <a:close/>
                    <a:moveTo>
                      <a:pt x="1134" y="707"/>
                    </a:moveTo>
                    <a:lnTo>
                      <a:pt x="1133" y="713"/>
                    </a:lnTo>
                    <a:lnTo>
                      <a:pt x="1132" y="720"/>
                    </a:lnTo>
                    <a:lnTo>
                      <a:pt x="1129" y="724"/>
                    </a:lnTo>
                    <a:lnTo>
                      <a:pt x="1127" y="729"/>
                    </a:lnTo>
                    <a:lnTo>
                      <a:pt x="1124" y="732"/>
                    </a:lnTo>
                    <a:lnTo>
                      <a:pt x="1121" y="735"/>
                    </a:lnTo>
                    <a:lnTo>
                      <a:pt x="1116" y="738"/>
                    </a:lnTo>
                    <a:lnTo>
                      <a:pt x="1112" y="740"/>
                    </a:lnTo>
                    <a:lnTo>
                      <a:pt x="1108" y="741"/>
                    </a:lnTo>
                    <a:lnTo>
                      <a:pt x="1103" y="741"/>
                    </a:lnTo>
                    <a:lnTo>
                      <a:pt x="1095" y="740"/>
                    </a:lnTo>
                    <a:lnTo>
                      <a:pt x="1088" y="738"/>
                    </a:lnTo>
                    <a:lnTo>
                      <a:pt x="1083" y="734"/>
                    </a:lnTo>
                    <a:lnTo>
                      <a:pt x="1078" y="729"/>
                    </a:lnTo>
                    <a:lnTo>
                      <a:pt x="1074" y="722"/>
                    </a:lnTo>
                    <a:lnTo>
                      <a:pt x="1071" y="715"/>
                    </a:lnTo>
                    <a:lnTo>
                      <a:pt x="1070" y="707"/>
                    </a:lnTo>
                    <a:lnTo>
                      <a:pt x="1069" y="699"/>
                    </a:lnTo>
                    <a:lnTo>
                      <a:pt x="1070" y="689"/>
                    </a:lnTo>
                    <a:lnTo>
                      <a:pt x="1072" y="681"/>
                    </a:lnTo>
                    <a:lnTo>
                      <a:pt x="1075" y="673"/>
                    </a:lnTo>
                    <a:lnTo>
                      <a:pt x="1079" y="666"/>
                    </a:lnTo>
                    <a:lnTo>
                      <a:pt x="1084" y="661"/>
                    </a:lnTo>
                    <a:lnTo>
                      <a:pt x="1089" y="657"/>
                    </a:lnTo>
                    <a:lnTo>
                      <a:pt x="1096" y="655"/>
                    </a:lnTo>
                    <a:lnTo>
                      <a:pt x="1103" y="654"/>
                    </a:lnTo>
                    <a:lnTo>
                      <a:pt x="1109" y="655"/>
                    </a:lnTo>
                    <a:lnTo>
                      <a:pt x="1113" y="656"/>
                    </a:lnTo>
                    <a:lnTo>
                      <a:pt x="1119" y="658"/>
                    </a:lnTo>
                    <a:lnTo>
                      <a:pt x="1122" y="661"/>
                    </a:lnTo>
                    <a:lnTo>
                      <a:pt x="1125" y="664"/>
                    </a:lnTo>
                    <a:lnTo>
                      <a:pt x="1128" y="668"/>
                    </a:lnTo>
                    <a:lnTo>
                      <a:pt x="1130" y="672"/>
                    </a:lnTo>
                    <a:lnTo>
                      <a:pt x="1133" y="677"/>
                    </a:lnTo>
                    <a:lnTo>
                      <a:pt x="1134" y="682"/>
                    </a:lnTo>
                    <a:lnTo>
                      <a:pt x="1134" y="686"/>
                    </a:lnTo>
                    <a:lnTo>
                      <a:pt x="1134" y="707"/>
                    </a:lnTo>
                    <a:close/>
                    <a:moveTo>
                      <a:pt x="1208" y="758"/>
                    </a:moveTo>
                    <a:lnTo>
                      <a:pt x="1208" y="641"/>
                    </a:lnTo>
                    <a:lnTo>
                      <a:pt x="1187" y="641"/>
                    </a:lnTo>
                    <a:lnTo>
                      <a:pt x="1187" y="758"/>
                    </a:lnTo>
                    <a:lnTo>
                      <a:pt x="1208" y="758"/>
                    </a:lnTo>
                    <a:close/>
                    <a:moveTo>
                      <a:pt x="1197" y="594"/>
                    </a:moveTo>
                    <a:lnTo>
                      <a:pt x="1192" y="595"/>
                    </a:lnTo>
                    <a:lnTo>
                      <a:pt x="1188" y="597"/>
                    </a:lnTo>
                    <a:lnTo>
                      <a:pt x="1186" y="602"/>
                    </a:lnTo>
                    <a:lnTo>
                      <a:pt x="1184" y="607"/>
                    </a:lnTo>
                    <a:lnTo>
                      <a:pt x="1186" y="612"/>
                    </a:lnTo>
                    <a:lnTo>
                      <a:pt x="1188" y="616"/>
                    </a:lnTo>
                    <a:lnTo>
                      <a:pt x="1192" y="619"/>
                    </a:lnTo>
                    <a:lnTo>
                      <a:pt x="1197" y="621"/>
                    </a:lnTo>
                    <a:lnTo>
                      <a:pt x="1203" y="619"/>
                    </a:lnTo>
                    <a:lnTo>
                      <a:pt x="1207" y="616"/>
                    </a:lnTo>
                    <a:lnTo>
                      <a:pt x="1209" y="612"/>
                    </a:lnTo>
                    <a:lnTo>
                      <a:pt x="1210" y="607"/>
                    </a:lnTo>
                    <a:lnTo>
                      <a:pt x="1209" y="602"/>
                    </a:lnTo>
                    <a:lnTo>
                      <a:pt x="1207" y="597"/>
                    </a:lnTo>
                    <a:lnTo>
                      <a:pt x="1203" y="595"/>
                    </a:lnTo>
                    <a:lnTo>
                      <a:pt x="1197" y="594"/>
                    </a:lnTo>
                    <a:close/>
                    <a:moveTo>
                      <a:pt x="1321" y="738"/>
                    </a:moveTo>
                    <a:lnTo>
                      <a:pt x="1315" y="740"/>
                    </a:lnTo>
                    <a:lnTo>
                      <a:pt x="1310" y="741"/>
                    </a:lnTo>
                    <a:lnTo>
                      <a:pt x="1302" y="743"/>
                    </a:lnTo>
                    <a:lnTo>
                      <a:pt x="1295" y="743"/>
                    </a:lnTo>
                    <a:lnTo>
                      <a:pt x="1286" y="742"/>
                    </a:lnTo>
                    <a:lnTo>
                      <a:pt x="1278" y="740"/>
                    </a:lnTo>
                    <a:lnTo>
                      <a:pt x="1272" y="736"/>
                    </a:lnTo>
                    <a:lnTo>
                      <a:pt x="1267" y="732"/>
                    </a:lnTo>
                    <a:lnTo>
                      <a:pt x="1261" y="725"/>
                    </a:lnTo>
                    <a:lnTo>
                      <a:pt x="1258" y="718"/>
                    </a:lnTo>
                    <a:lnTo>
                      <a:pt x="1256" y="709"/>
                    </a:lnTo>
                    <a:lnTo>
                      <a:pt x="1255" y="700"/>
                    </a:lnTo>
                    <a:lnTo>
                      <a:pt x="1256" y="691"/>
                    </a:lnTo>
                    <a:lnTo>
                      <a:pt x="1258" y="682"/>
                    </a:lnTo>
                    <a:lnTo>
                      <a:pt x="1261" y="674"/>
                    </a:lnTo>
                    <a:lnTo>
                      <a:pt x="1265" y="667"/>
                    </a:lnTo>
                    <a:lnTo>
                      <a:pt x="1271" y="663"/>
                    </a:lnTo>
                    <a:lnTo>
                      <a:pt x="1278" y="658"/>
                    </a:lnTo>
                    <a:lnTo>
                      <a:pt x="1286" y="655"/>
                    </a:lnTo>
                    <a:lnTo>
                      <a:pt x="1296" y="655"/>
                    </a:lnTo>
                    <a:lnTo>
                      <a:pt x="1303" y="655"/>
                    </a:lnTo>
                    <a:lnTo>
                      <a:pt x="1310" y="656"/>
                    </a:lnTo>
                    <a:lnTo>
                      <a:pt x="1315" y="658"/>
                    </a:lnTo>
                    <a:lnTo>
                      <a:pt x="1319" y="661"/>
                    </a:lnTo>
                    <a:lnTo>
                      <a:pt x="1324" y="644"/>
                    </a:lnTo>
                    <a:lnTo>
                      <a:pt x="1318" y="642"/>
                    </a:lnTo>
                    <a:lnTo>
                      <a:pt x="1312" y="640"/>
                    </a:lnTo>
                    <a:lnTo>
                      <a:pt x="1304" y="638"/>
                    </a:lnTo>
                    <a:lnTo>
                      <a:pt x="1296" y="637"/>
                    </a:lnTo>
                    <a:lnTo>
                      <a:pt x="1288" y="638"/>
                    </a:lnTo>
                    <a:lnTo>
                      <a:pt x="1282" y="638"/>
                    </a:lnTo>
                    <a:lnTo>
                      <a:pt x="1276" y="641"/>
                    </a:lnTo>
                    <a:lnTo>
                      <a:pt x="1270" y="643"/>
                    </a:lnTo>
                    <a:lnTo>
                      <a:pt x="1264" y="645"/>
                    </a:lnTo>
                    <a:lnTo>
                      <a:pt x="1259" y="648"/>
                    </a:lnTo>
                    <a:lnTo>
                      <a:pt x="1255" y="652"/>
                    </a:lnTo>
                    <a:lnTo>
                      <a:pt x="1250" y="655"/>
                    </a:lnTo>
                    <a:lnTo>
                      <a:pt x="1247" y="660"/>
                    </a:lnTo>
                    <a:lnTo>
                      <a:pt x="1244" y="664"/>
                    </a:lnTo>
                    <a:lnTo>
                      <a:pt x="1241" y="670"/>
                    </a:lnTo>
                    <a:lnTo>
                      <a:pt x="1238" y="675"/>
                    </a:lnTo>
                    <a:lnTo>
                      <a:pt x="1236" y="681"/>
                    </a:lnTo>
                    <a:lnTo>
                      <a:pt x="1235" y="687"/>
                    </a:lnTo>
                    <a:lnTo>
                      <a:pt x="1234" y="694"/>
                    </a:lnTo>
                    <a:lnTo>
                      <a:pt x="1234" y="700"/>
                    </a:lnTo>
                    <a:lnTo>
                      <a:pt x="1235" y="713"/>
                    </a:lnTo>
                    <a:lnTo>
                      <a:pt x="1238" y="725"/>
                    </a:lnTo>
                    <a:lnTo>
                      <a:pt x="1241" y="730"/>
                    </a:lnTo>
                    <a:lnTo>
                      <a:pt x="1243" y="735"/>
                    </a:lnTo>
                    <a:lnTo>
                      <a:pt x="1246" y="740"/>
                    </a:lnTo>
                    <a:lnTo>
                      <a:pt x="1249" y="744"/>
                    </a:lnTo>
                    <a:lnTo>
                      <a:pt x="1254" y="748"/>
                    </a:lnTo>
                    <a:lnTo>
                      <a:pt x="1258" y="751"/>
                    </a:lnTo>
                    <a:lnTo>
                      <a:pt x="1262" y="753"/>
                    </a:lnTo>
                    <a:lnTo>
                      <a:pt x="1268" y="756"/>
                    </a:lnTo>
                    <a:lnTo>
                      <a:pt x="1273" y="758"/>
                    </a:lnTo>
                    <a:lnTo>
                      <a:pt x="1278" y="759"/>
                    </a:lnTo>
                    <a:lnTo>
                      <a:pt x="1285" y="760"/>
                    </a:lnTo>
                    <a:lnTo>
                      <a:pt x="1290" y="760"/>
                    </a:lnTo>
                    <a:lnTo>
                      <a:pt x="1301" y="760"/>
                    </a:lnTo>
                    <a:lnTo>
                      <a:pt x="1311" y="758"/>
                    </a:lnTo>
                    <a:lnTo>
                      <a:pt x="1318" y="755"/>
                    </a:lnTo>
                    <a:lnTo>
                      <a:pt x="1324" y="753"/>
                    </a:lnTo>
                    <a:lnTo>
                      <a:pt x="1321" y="738"/>
                    </a:lnTo>
                    <a:close/>
                    <a:moveTo>
                      <a:pt x="1430" y="758"/>
                    </a:moveTo>
                    <a:lnTo>
                      <a:pt x="1429" y="744"/>
                    </a:lnTo>
                    <a:lnTo>
                      <a:pt x="1429" y="730"/>
                    </a:lnTo>
                    <a:lnTo>
                      <a:pt x="1429" y="685"/>
                    </a:lnTo>
                    <a:lnTo>
                      <a:pt x="1427" y="676"/>
                    </a:lnTo>
                    <a:lnTo>
                      <a:pt x="1426" y="668"/>
                    </a:lnTo>
                    <a:lnTo>
                      <a:pt x="1423" y="660"/>
                    </a:lnTo>
                    <a:lnTo>
                      <a:pt x="1420" y="653"/>
                    </a:lnTo>
                    <a:lnTo>
                      <a:pt x="1417" y="650"/>
                    </a:lnTo>
                    <a:lnTo>
                      <a:pt x="1413" y="646"/>
                    </a:lnTo>
                    <a:lnTo>
                      <a:pt x="1410" y="644"/>
                    </a:lnTo>
                    <a:lnTo>
                      <a:pt x="1406" y="642"/>
                    </a:lnTo>
                    <a:lnTo>
                      <a:pt x="1402" y="640"/>
                    </a:lnTo>
                    <a:lnTo>
                      <a:pt x="1396" y="638"/>
                    </a:lnTo>
                    <a:lnTo>
                      <a:pt x="1391" y="637"/>
                    </a:lnTo>
                    <a:lnTo>
                      <a:pt x="1384" y="637"/>
                    </a:lnTo>
                    <a:lnTo>
                      <a:pt x="1375" y="638"/>
                    </a:lnTo>
                    <a:lnTo>
                      <a:pt x="1364" y="641"/>
                    </a:lnTo>
                    <a:lnTo>
                      <a:pt x="1355" y="644"/>
                    </a:lnTo>
                    <a:lnTo>
                      <a:pt x="1348" y="648"/>
                    </a:lnTo>
                    <a:lnTo>
                      <a:pt x="1352" y="662"/>
                    </a:lnTo>
                    <a:lnTo>
                      <a:pt x="1358" y="658"/>
                    </a:lnTo>
                    <a:lnTo>
                      <a:pt x="1366" y="655"/>
                    </a:lnTo>
                    <a:lnTo>
                      <a:pt x="1373" y="654"/>
                    </a:lnTo>
                    <a:lnTo>
                      <a:pt x="1381" y="653"/>
                    </a:lnTo>
                    <a:lnTo>
                      <a:pt x="1390" y="654"/>
                    </a:lnTo>
                    <a:lnTo>
                      <a:pt x="1395" y="656"/>
                    </a:lnTo>
                    <a:lnTo>
                      <a:pt x="1400" y="660"/>
                    </a:lnTo>
                    <a:lnTo>
                      <a:pt x="1404" y="663"/>
                    </a:lnTo>
                    <a:lnTo>
                      <a:pt x="1406" y="667"/>
                    </a:lnTo>
                    <a:lnTo>
                      <a:pt x="1407" y="672"/>
                    </a:lnTo>
                    <a:lnTo>
                      <a:pt x="1407" y="676"/>
                    </a:lnTo>
                    <a:lnTo>
                      <a:pt x="1408" y="681"/>
                    </a:lnTo>
                    <a:lnTo>
                      <a:pt x="1408" y="683"/>
                    </a:lnTo>
                    <a:lnTo>
                      <a:pt x="1392" y="684"/>
                    </a:lnTo>
                    <a:lnTo>
                      <a:pt x="1378" y="685"/>
                    </a:lnTo>
                    <a:lnTo>
                      <a:pt x="1366" y="690"/>
                    </a:lnTo>
                    <a:lnTo>
                      <a:pt x="1356" y="694"/>
                    </a:lnTo>
                    <a:lnTo>
                      <a:pt x="1353" y="697"/>
                    </a:lnTo>
                    <a:lnTo>
                      <a:pt x="1349" y="701"/>
                    </a:lnTo>
                    <a:lnTo>
                      <a:pt x="1345" y="704"/>
                    </a:lnTo>
                    <a:lnTo>
                      <a:pt x="1343" y="707"/>
                    </a:lnTo>
                    <a:lnTo>
                      <a:pt x="1341" y="712"/>
                    </a:lnTo>
                    <a:lnTo>
                      <a:pt x="1340" y="716"/>
                    </a:lnTo>
                    <a:lnTo>
                      <a:pt x="1339" y="722"/>
                    </a:lnTo>
                    <a:lnTo>
                      <a:pt x="1339" y="726"/>
                    </a:lnTo>
                    <a:lnTo>
                      <a:pt x="1339" y="733"/>
                    </a:lnTo>
                    <a:lnTo>
                      <a:pt x="1341" y="739"/>
                    </a:lnTo>
                    <a:lnTo>
                      <a:pt x="1344" y="745"/>
                    </a:lnTo>
                    <a:lnTo>
                      <a:pt x="1348" y="750"/>
                    </a:lnTo>
                    <a:lnTo>
                      <a:pt x="1353" y="754"/>
                    </a:lnTo>
                    <a:lnTo>
                      <a:pt x="1358" y="758"/>
                    </a:lnTo>
                    <a:lnTo>
                      <a:pt x="1366" y="760"/>
                    </a:lnTo>
                    <a:lnTo>
                      <a:pt x="1373" y="761"/>
                    </a:lnTo>
                    <a:lnTo>
                      <a:pt x="1380" y="760"/>
                    </a:lnTo>
                    <a:lnTo>
                      <a:pt x="1385" y="759"/>
                    </a:lnTo>
                    <a:lnTo>
                      <a:pt x="1391" y="758"/>
                    </a:lnTo>
                    <a:lnTo>
                      <a:pt x="1395" y="755"/>
                    </a:lnTo>
                    <a:lnTo>
                      <a:pt x="1403" y="750"/>
                    </a:lnTo>
                    <a:lnTo>
                      <a:pt x="1409" y="743"/>
                    </a:lnTo>
                    <a:lnTo>
                      <a:pt x="1409" y="743"/>
                    </a:lnTo>
                    <a:lnTo>
                      <a:pt x="1411" y="758"/>
                    </a:lnTo>
                    <a:lnTo>
                      <a:pt x="1430" y="758"/>
                    </a:lnTo>
                    <a:close/>
                    <a:moveTo>
                      <a:pt x="1408" y="719"/>
                    </a:moveTo>
                    <a:lnTo>
                      <a:pt x="1408" y="722"/>
                    </a:lnTo>
                    <a:lnTo>
                      <a:pt x="1407" y="725"/>
                    </a:lnTo>
                    <a:lnTo>
                      <a:pt x="1405" y="729"/>
                    </a:lnTo>
                    <a:lnTo>
                      <a:pt x="1404" y="732"/>
                    </a:lnTo>
                    <a:lnTo>
                      <a:pt x="1400" y="735"/>
                    </a:lnTo>
                    <a:lnTo>
                      <a:pt x="1397" y="739"/>
                    </a:lnTo>
                    <a:lnTo>
                      <a:pt x="1394" y="741"/>
                    </a:lnTo>
                    <a:lnTo>
                      <a:pt x="1390" y="743"/>
                    </a:lnTo>
                    <a:lnTo>
                      <a:pt x="1384" y="744"/>
                    </a:lnTo>
                    <a:lnTo>
                      <a:pt x="1379" y="744"/>
                    </a:lnTo>
                    <a:lnTo>
                      <a:pt x="1376" y="744"/>
                    </a:lnTo>
                    <a:lnTo>
                      <a:pt x="1371" y="743"/>
                    </a:lnTo>
                    <a:lnTo>
                      <a:pt x="1368" y="742"/>
                    </a:lnTo>
                    <a:lnTo>
                      <a:pt x="1366" y="740"/>
                    </a:lnTo>
                    <a:lnTo>
                      <a:pt x="1363" y="736"/>
                    </a:lnTo>
                    <a:lnTo>
                      <a:pt x="1362" y="733"/>
                    </a:lnTo>
                    <a:lnTo>
                      <a:pt x="1361" y="729"/>
                    </a:lnTo>
                    <a:lnTo>
                      <a:pt x="1359" y="724"/>
                    </a:lnTo>
                    <a:lnTo>
                      <a:pt x="1359" y="720"/>
                    </a:lnTo>
                    <a:lnTo>
                      <a:pt x="1361" y="716"/>
                    </a:lnTo>
                    <a:lnTo>
                      <a:pt x="1363" y="713"/>
                    </a:lnTo>
                    <a:lnTo>
                      <a:pt x="1364" y="711"/>
                    </a:lnTo>
                    <a:lnTo>
                      <a:pt x="1369" y="705"/>
                    </a:lnTo>
                    <a:lnTo>
                      <a:pt x="1376" y="702"/>
                    </a:lnTo>
                    <a:lnTo>
                      <a:pt x="1383" y="700"/>
                    </a:lnTo>
                    <a:lnTo>
                      <a:pt x="1391" y="699"/>
                    </a:lnTo>
                    <a:lnTo>
                      <a:pt x="1399" y="697"/>
                    </a:lnTo>
                    <a:lnTo>
                      <a:pt x="1408" y="697"/>
                    </a:lnTo>
                    <a:lnTo>
                      <a:pt x="1408" y="719"/>
                    </a:lnTo>
                    <a:close/>
                    <a:moveTo>
                      <a:pt x="1453" y="752"/>
                    </a:moveTo>
                    <a:lnTo>
                      <a:pt x="1460" y="755"/>
                    </a:lnTo>
                    <a:lnTo>
                      <a:pt x="1467" y="758"/>
                    </a:lnTo>
                    <a:lnTo>
                      <a:pt x="1476" y="760"/>
                    </a:lnTo>
                    <a:lnTo>
                      <a:pt x="1486" y="760"/>
                    </a:lnTo>
                    <a:lnTo>
                      <a:pt x="1496" y="760"/>
                    </a:lnTo>
                    <a:lnTo>
                      <a:pt x="1504" y="758"/>
                    </a:lnTo>
                    <a:lnTo>
                      <a:pt x="1511" y="754"/>
                    </a:lnTo>
                    <a:lnTo>
                      <a:pt x="1517" y="751"/>
                    </a:lnTo>
                    <a:lnTo>
                      <a:pt x="1521" y="745"/>
                    </a:lnTo>
                    <a:lnTo>
                      <a:pt x="1526" y="740"/>
                    </a:lnTo>
                    <a:lnTo>
                      <a:pt x="1528" y="732"/>
                    </a:lnTo>
                    <a:lnTo>
                      <a:pt x="1528" y="725"/>
                    </a:lnTo>
                    <a:lnTo>
                      <a:pt x="1528" y="719"/>
                    </a:lnTo>
                    <a:lnTo>
                      <a:pt x="1527" y="713"/>
                    </a:lnTo>
                    <a:lnTo>
                      <a:pt x="1524" y="709"/>
                    </a:lnTo>
                    <a:lnTo>
                      <a:pt x="1520" y="704"/>
                    </a:lnTo>
                    <a:lnTo>
                      <a:pt x="1516" y="700"/>
                    </a:lnTo>
                    <a:lnTo>
                      <a:pt x="1512" y="696"/>
                    </a:lnTo>
                    <a:lnTo>
                      <a:pt x="1505" y="693"/>
                    </a:lnTo>
                    <a:lnTo>
                      <a:pt x="1499" y="690"/>
                    </a:lnTo>
                    <a:lnTo>
                      <a:pt x="1489" y="685"/>
                    </a:lnTo>
                    <a:lnTo>
                      <a:pt x="1481" y="681"/>
                    </a:lnTo>
                    <a:lnTo>
                      <a:pt x="1479" y="679"/>
                    </a:lnTo>
                    <a:lnTo>
                      <a:pt x="1478" y="676"/>
                    </a:lnTo>
                    <a:lnTo>
                      <a:pt x="1477" y="673"/>
                    </a:lnTo>
                    <a:lnTo>
                      <a:pt x="1476" y="670"/>
                    </a:lnTo>
                    <a:lnTo>
                      <a:pt x="1477" y="666"/>
                    </a:lnTo>
                    <a:lnTo>
                      <a:pt x="1478" y="663"/>
                    </a:lnTo>
                    <a:lnTo>
                      <a:pt x="1479" y="661"/>
                    </a:lnTo>
                    <a:lnTo>
                      <a:pt x="1481" y="658"/>
                    </a:lnTo>
                    <a:lnTo>
                      <a:pt x="1485" y="656"/>
                    </a:lnTo>
                    <a:lnTo>
                      <a:pt x="1488" y="655"/>
                    </a:lnTo>
                    <a:lnTo>
                      <a:pt x="1491" y="654"/>
                    </a:lnTo>
                    <a:lnTo>
                      <a:pt x="1496" y="654"/>
                    </a:lnTo>
                    <a:lnTo>
                      <a:pt x="1503" y="654"/>
                    </a:lnTo>
                    <a:lnTo>
                      <a:pt x="1510" y="656"/>
                    </a:lnTo>
                    <a:lnTo>
                      <a:pt x="1515" y="658"/>
                    </a:lnTo>
                    <a:lnTo>
                      <a:pt x="1519" y="661"/>
                    </a:lnTo>
                    <a:lnTo>
                      <a:pt x="1525" y="645"/>
                    </a:lnTo>
                    <a:lnTo>
                      <a:pt x="1519" y="642"/>
                    </a:lnTo>
                    <a:lnTo>
                      <a:pt x="1512" y="640"/>
                    </a:lnTo>
                    <a:lnTo>
                      <a:pt x="1504" y="638"/>
                    </a:lnTo>
                    <a:lnTo>
                      <a:pt x="1497" y="637"/>
                    </a:lnTo>
                    <a:lnTo>
                      <a:pt x="1488" y="638"/>
                    </a:lnTo>
                    <a:lnTo>
                      <a:pt x="1479" y="641"/>
                    </a:lnTo>
                    <a:lnTo>
                      <a:pt x="1473" y="643"/>
                    </a:lnTo>
                    <a:lnTo>
                      <a:pt x="1467" y="647"/>
                    </a:lnTo>
                    <a:lnTo>
                      <a:pt x="1463" y="653"/>
                    </a:lnTo>
                    <a:lnTo>
                      <a:pt x="1460" y="658"/>
                    </a:lnTo>
                    <a:lnTo>
                      <a:pt x="1458" y="665"/>
                    </a:lnTo>
                    <a:lnTo>
                      <a:pt x="1457" y="672"/>
                    </a:lnTo>
                    <a:lnTo>
                      <a:pt x="1458" y="677"/>
                    </a:lnTo>
                    <a:lnTo>
                      <a:pt x="1459" y="682"/>
                    </a:lnTo>
                    <a:lnTo>
                      <a:pt x="1461" y="686"/>
                    </a:lnTo>
                    <a:lnTo>
                      <a:pt x="1464" y="691"/>
                    </a:lnTo>
                    <a:lnTo>
                      <a:pt x="1469" y="695"/>
                    </a:lnTo>
                    <a:lnTo>
                      <a:pt x="1474" y="699"/>
                    </a:lnTo>
                    <a:lnTo>
                      <a:pt x="1479" y="702"/>
                    </a:lnTo>
                    <a:lnTo>
                      <a:pt x="1487" y="705"/>
                    </a:lnTo>
                    <a:lnTo>
                      <a:pt x="1497" y="710"/>
                    </a:lnTo>
                    <a:lnTo>
                      <a:pt x="1503" y="714"/>
                    </a:lnTo>
                    <a:lnTo>
                      <a:pt x="1505" y="718"/>
                    </a:lnTo>
                    <a:lnTo>
                      <a:pt x="1507" y="720"/>
                    </a:lnTo>
                    <a:lnTo>
                      <a:pt x="1507" y="723"/>
                    </a:lnTo>
                    <a:lnTo>
                      <a:pt x="1508" y="728"/>
                    </a:lnTo>
                    <a:lnTo>
                      <a:pt x="1507" y="731"/>
                    </a:lnTo>
                    <a:lnTo>
                      <a:pt x="1506" y="734"/>
                    </a:lnTo>
                    <a:lnTo>
                      <a:pt x="1505" y="736"/>
                    </a:lnTo>
                    <a:lnTo>
                      <a:pt x="1503" y="740"/>
                    </a:lnTo>
                    <a:lnTo>
                      <a:pt x="1500" y="742"/>
                    </a:lnTo>
                    <a:lnTo>
                      <a:pt x="1496" y="743"/>
                    </a:lnTo>
                    <a:lnTo>
                      <a:pt x="1491" y="744"/>
                    </a:lnTo>
                    <a:lnTo>
                      <a:pt x="1486" y="744"/>
                    </a:lnTo>
                    <a:lnTo>
                      <a:pt x="1478" y="744"/>
                    </a:lnTo>
                    <a:lnTo>
                      <a:pt x="1471" y="742"/>
                    </a:lnTo>
                    <a:lnTo>
                      <a:pt x="1464" y="739"/>
                    </a:lnTo>
                    <a:lnTo>
                      <a:pt x="1459" y="736"/>
                    </a:lnTo>
                    <a:lnTo>
                      <a:pt x="1453" y="752"/>
                    </a:lnTo>
                    <a:close/>
                    <a:moveTo>
                      <a:pt x="1605" y="758"/>
                    </a:moveTo>
                    <a:lnTo>
                      <a:pt x="1625" y="758"/>
                    </a:lnTo>
                    <a:lnTo>
                      <a:pt x="1625" y="687"/>
                    </a:lnTo>
                    <a:lnTo>
                      <a:pt x="1626" y="682"/>
                    </a:lnTo>
                    <a:lnTo>
                      <a:pt x="1627" y="677"/>
                    </a:lnTo>
                    <a:lnTo>
                      <a:pt x="1628" y="673"/>
                    </a:lnTo>
                    <a:lnTo>
                      <a:pt x="1631" y="668"/>
                    </a:lnTo>
                    <a:lnTo>
                      <a:pt x="1634" y="665"/>
                    </a:lnTo>
                    <a:lnTo>
                      <a:pt x="1637" y="662"/>
                    </a:lnTo>
                    <a:lnTo>
                      <a:pt x="1641" y="660"/>
                    </a:lnTo>
                    <a:lnTo>
                      <a:pt x="1646" y="657"/>
                    </a:lnTo>
                    <a:lnTo>
                      <a:pt x="1650" y="656"/>
                    </a:lnTo>
                    <a:lnTo>
                      <a:pt x="1655" y="655"/>
                    </a:lnTo>
                    <a:lnTo>
                      <a:pt x="1662" y="656"/>
                    </a:lnTo>
                    <a:lnTo>
                      <a:pt x="1667" y="658"/>
                    </a:lnTo>
                    <a:lnTo>
                      <a:pt x="1672" y="662"/>
                    </a:lnTo>
                    <a:lnTo>
                      <a:pt x="1676" y="665"/>
                    </a:lnTo>
                    <a:lnTo>
                      <a:pt x="1678" y="671"/>
                    </a:lnTo>
                    <a:lnTo>
                      <a:pt x="1680" y="676"/>
                    </a:lnTo>
                    <a:lnTo>
                      <a:pt x="1681" y="683"/>
                    </a:lnTo>
                    <a:lnTo>
                      <a:pt x="1681" y="690"/>
                    </a:lnTo>
                    <a:lnTo>
                      <a:pt x="1681" y="758"/>
                    </a:lnTo>
                    <a:lnTo>
                      <a:pt x="1702" y="758"/>
                    </a:lnTo>
                    <a:lnTo>
                      <a:pt x="1702" y="687"/>
                    </a:lnTo>
                    <a:lnTo>
                      <a:pt x="1702" y="681"/>
                    </a:lnTo>
                    <a:lnTo>
                      <a:pt x="1701" y="674"/>
                    </a:lnTo>
                    <a:lnTo>
                      <a:pt x="1700" y="668"/>
                    </a:lnTo>
                    <a:lnTo>
                      <a:pt x="1697" y="663"/>
                    </a:lnTo>
                    <a:lnTo>
                      <a:pt x="1693" y="654"/>
                    </a:lnTo>
                    <a:lnTo>
                      <a:pt x="1688" y="647"/>
                    </a:lnTo>
                    <a:lnTo>
                      <a:pt x="1681" y="643"/>
                    </a:lnTo>
                    <a:lnTo>
                      <a:pt x="1675" y="640"/>
                    </a:lnTo>
                    <a:lnTo>
                      <a:pt x="1668" y="638"/>
                    </a:lnTo>
                    <a:lnTo>
                      <a:pt x="1662" y="637"/>
                    </a:lnTo>
                    <a:lnTo>
                      <a:pt x="1655" y="638"/>
                    </a:lnTo>
                    <a:lnTo>
                      <a:pt x="1649" y="640"/>
                    </a:lnTo>
                    <a:lnTo>
                      <a:pt x="1643" y="642"/>
                    </a:lnTo>
                    <a:lnTo>
                      <a:pt x="1638" y="644"/>
                    </a:lnTo>
                    <a:lnTo>
                      <a:pt x="1634" y="647"/>
                    </a:lnTo>
                    <a:lnTo>
                      <a:pt x="1629" y="652"/>
                    </a:lnTo>
                    <a:lnTo>
                      <a:pt x="1626" y="655"/>
                    </a:lnTo>
                    <a:lnTo>
                      <a:pt x="1624" y="660"/>
                    </a:lnTo>
                    <a:lnTo>
                      <a:pt x="1623" y="660"/>
                    </a:lnTo>
                    <a:lnTo>
                      <a:pt x="1622" y="641"/>
                    </a:lnTo>
                    <a:lnTo>
                      <a:pt x="1604" y="641"/>
                    </a:lnTo>
                    <a:lnTo>
                      <a:pt x="1605" y="655"/>
                    </a:lnTo>
                    <a:lnTo>
                      <a:pt x="1605" y="672"/>
                    </a:lnTo>
                    <a:lnTo>
                      <a:pt x="1605" y="758"/>
                    </a:lnTo>
                    <a:close/>
                    <a:moveTo>
                      <a:pt x="1784" y="637"/>
                    </a:moveTo>
                    <a:lnTo>
                      <a:pt x="1773" y="638"/>
                    </a:lnTo>
                    <a:lnTo>
                      <a:pt x="1762" y="642"/>
                    </a:lnTo>
                    <a:lnTo>
                      <a:pt x="1757" y="644"/>
                    </a:lnTo>
                    <a:lnTo>
                      <a:pt x="1753" y="647"/>
                    </a:lnTo>
                    <a:lnTo>
                      <a:pt x="1748" y="651"/>
                    </a:lnTo>
                    <a:lnTo>
                      <a:pt x="1744" y="654"/>
                    </a:lnTo>
                    <a:lnTo>
                      <a:pt x="1741" y="658"/>
                    </a:lnTo>
                    <a:lnTo>
                      <a:pt x="1737" y="663"/>
                    </a:lnTo>
                    <a:lnTo>
                      <a:pt x="1734" y="668"/>
                    </a:lnTo>
                    <a:lnTo>
                      <a:pt x="1732" y="674"/>
                    </a:lnTo>
                    <a:lnTo>
                      <a:pt x="1730" y="680"/>
                    </a:lnTo>
                    <a:lnTo>
                      <a:pt x="1729" y="686"/>
                    </a:lnTo>
                    <a:lnTo>
                      <a:pt x="1728" y="693"/>
                    </a:lnTo>
                    <a:lnTo>
                      <a:pt x="1728" y="700"/>
                    </a:lnTo>
                    <a:lnTo>
                      <a:pt x="1728" y="706"/>
                    </a:lnTo>
                    <a:lnTo>
                      <a:pt x="1729" y="713"/>
                    </a:lnTo>
                    <a:lnTo>
                      <a:pt x="1730" y="720"/>
                    </a:lnTo>
                    <a:lnTo>
                      <a:pt x="1732" y="725"/>
                    </a:lnTo>
                    <a:lnTo>
                      <a:pt x="1734" y="731"/>
                    </a:lnTo>
                    <a:lnTo>
                      <a:pt x="1736" y="735"/>
                    </a:lnTo>
                    <a:lnTo>
                      <a:pt x="1740" y="740"/>
                    </a:lnTo>
                    <a:lnTo>
                      <a:pt x="1743" y="744"/>
                    </a:lnTo>
                    <a:lnTo>
                      <a:pt x="1747" y="748"/>
                    </a:lnTo>
                    <a:lnTo>
                      <a:pt x="1751" y="751"/>
                    </a:lnTo>
                    <a:lnTo>
                      <a:pt x="1756" y="754"/>
                    </a:lnTo>
                    <a:lnTo>
                      <a:pt x="1760" y="756"/>
                    </a:lnTo>
                    <a:lnTo>
                      <a:pt x="1771" y="760"/>
                    </a:lnTo>
                    <a:lnTo>
                      <a:pt x="1782" y="761"/>
                    </a:lnTo>
                    <a:lnTo>
                      <a:pt x="1793" y="760"/>
                    </a:lnTo>
                    <a:lnTo>
                      <a:pt x="1802" y="756"/>
                    </a:lnTo>
                    <a:lnTo>
                      <a:pt x="1812" y="752"/>
                    </a:lnTo>
                    <a:lnTo>
                      <a:pt x="1821" y="745"/>
                    </a:lnTo>
                    <a:lnTo>
                      <a:pt x="1825" y="742"/>
                    </a:lnTo>
                    <a:lnTo>
                      <a:pt x="1828" y="736"/>
                    </a:lnTo>
                    <a:lnTo>
                      <a:pt x="1831" y="732"/>
                    </a:lnTo>
                    <a:lnTo>
                      <a:pt x="1834" y="726"/>
                    </a:lnTo>
                    <a:lnTo>
                      <a:pt x="1836" y="720"/>
                    </a:lnTo>
                    <a:lnTo>
                      <a:pt x="1838" y="713"/>
                    </a:lnTo>
                    <a:lnTo>
                      <a:pt x="1839" y="706"/>
                    </a:lnTo>
                    <a:lnTo>
                      <a:pt x="1839" y="699"/>
                    </a:lnTo>
                    <a:lnTo>
                      <a:pt x="1838" y="685"/>
                    </a:lnTo>
                    <a:lnTo>
                      <a:pt x="1835" y="673"/>
                    </a:lnTo>
                    <a:lnTo>
                      <a:pt x="1832" y="668"/>
                    </a:lnTo>
                    <a:lnTo>
                      <a:pt x="1830" y="663"/>
                    </a:lnTo>
                    <a:lnTo>
                      <a:pt x="1827" y="658"/>
                    </a:lnTo>
                    <a:lnTo>
                      <a:pt x="1824" y="654"/>
                    </a:lnTo>
                    <a:lnTo>
                      <a:pt x="1820" y="651"/>
                    </a:lnTo>
                    <a:lnTo>
                      <a:pt x="1816" y="647"/>
                    </a:lnTo>
                    <a:lnTo>
                      <a:pt x="1811" y="644"/>
                    </a:lnTo>
                    <a:lnTo>
                      <a:pt x="1807" y="642"/>
                    </a:lnTo>
                    <a:lnTo>
                      <a:pt x="1801" y="640"/>
                    </a:lnTo>
                    <a:lnTo>
                      <a:pt x="1796" y="638"/>
                    </a:lnTo>
                    <a:lnTo>
                      <a:pt x="1790" y="637"/>
                    </a:lnTo>
                    <a:lnTo>
                      <a:pt x="1784" y="637"/>
                    </a:lnTo>
                    <a:close/>
                    <a:moveTo>
                      <a:pt x="1784" y="654"/>
                    </a:moveTo>
                    <a:lnTo>
                      <a:pt x="1788" y="654"/>
                    </a:lnTo>
                    <a:lnTo>
                      <a:pt x="1793" y="655"/>
                    </a:lnTo>
                    <a:lnTo>
                      <a:pt x="1796" y="656"/>
                    </a:lnTo>
                    <a:lnTo>
                      <a:pt x="1799" y="657"/>
                    </a:lnTo>
                    <a:lnTo>
                      <a:pt x="1805" y="663"/>
                    </a:lnTo>
                    <a:lnTo>
                      <a:pt x="1810" y="668"/>
                    </a:lnTo>
                    <a:lnTo>
                      <a:pt x="1813" y="675"/>
                    </a:lnTo>
                    <a:lnTo>
                      <a:pt x="1816" y="683"/>
                    </a:lnTo>
                    <a:lnTo>
                      <a:pt x="1817" y="691"/>
                    </a:lnTo>
                    <a:lnTo>
                      <a:pt x="1817" y="699"/>
                    </a:lnTo>
                    <a:lnTo>
                      <a:pt x="1817" y="709"/>
                    </a:lnTo>
                    <a:lnTo>
                      <a:pt x="1815" y="718"/>
                    </a:lnTo>
                    <a:lnTo>
                      <a:pt x="1812" y="725"/>
                    </a:lnTo>
                    <a:lnTo>
                      <a:pt x="1808" y="732"/>
                    </a:lnTo>
                    <a:lnTo>
                      <a:pt x="1802" y="738"/>
                    </a:lnTo>
                    <a:lnTo>
                      <a:pt x="1797" y="741"/>
                    </a:lnTo>
                    <a:lnTo>
                      <a:pt x="1790" y="743"/>
                    </a:lnTo>
                    <a:lnTo>
                      <a:pt x="1783" y="744"/>
                    </a:lnTo>
                    <a:lnTo>
                      <a:pt x="1776" y="743"/>
                    </a:lnTo>
                    <a:lnTo>
                      <a:pt x="1769" y="741"/>
                    </a:lnTo>
                    <a:lnTo>
                      <a:pt x="1763" y="736"/>
                    </a:lnTo>
                    <a:lnTo>
                      <a:pt x="1758" y="732"/>
                    </a:lnTo>
                    <a:lnTo>
                      <a:pt x="1754" y="725"/>
                    </a:lnTo>
                    <a:lnTo>
                      <a:pt x="1751" y="718"/>
                    </a:lnTo>
                    <a:lnTo>
                      <a:pt x="1749" y="709"/>
                    </a:lnTo>
                    <a:lnTo>
                      <a:pt x="1748" y="700"/>
                    </a:lnTo>
                    <a:lnTo>
                      <a:pt x="1749" y="691"/>
                    </a:lnTo>
                    <a:lnTo>
                      <a:pt x="1750" y="683"/>
                    </a:lnTo>
                    <a:lnTo>
                      <a:pt x="1753" y="675"/>
                    </a:lnTo>
                    <a:lnTo>
                      <a:pt x="1757" y="668"/>
                    </a:lnTo>
                    <a:lnTo>
                      <a:pt x="1761" y="662"/>
                    </a:lnTo>
                    <a:lnTo>
                      <a:pt x="1768" y="657"/>
                    </a:lnTo>
                    <a:lnTo>
                      <a:pt x="1775" y="655"/>
                    </a:lnTo>
                    <a:lnTo>
                      <a:pt x="1784" y="654"/>
                    </a:lnTo>
                    <a:close/>
                    <a:moveTo>
                      <a:pt x="1857" y="752"/>
                    </a:moveTo>
                    <a:lnTo>
                      <a:pt x="1864" y="755"/>
                    </a:lnTo>
                    <a:lnTo>
                      <a:pt x="1871" y="758"/>
                    </a:lnTo>
                    <a:lnTo>
                      <a:pt x="1880" y="760"/>
                    </a:lnTo>
                    <a:lnTo>
                      <a:pt x="1890" y="760"/>
                    </a:lnTo>
                    <a:lnTo>
                      <a:pt x="1898" y="760"/>
                    </a:lnTo>
                    <a:lnTo>
                      <a:pt x="1907" y="758"/>
                    </a:lnTo>
                    <a:lnTo>
                      <a:pt x="1915" y="754"/>
                    </a:lnTo>
                    <a:lnTo>
                      <a:pt x="1921" y="751"/>
                    </a:lnTo>
                    <a:lnTo>
                      <a:pt x="1925" y="745"/>
                    </a:lnTo>
                    <a:lnTo>
                      <a:pt x="1929" y="740"/>
                    </a:lnTo>
                    <a:lnTo>
                      <a:pt x="1931" y="732"/>
                    </a:lnTo>
                    <a:lnTo>
                      <a:pt x="1932" y="725"/>
                    </a:lnTo>
                    <a:lnTo>
                      <a:pt x="1932" y="719"/>
                    </a:lnTo>
                    <a:lnTo>
                      <a:pt x="1930" y="713"/>
                    </a:lnTo>
                    <a:lnTo>
                      <a:pt x="1928" y="709"/>
                    </a:lnTo>
                    <a:lnTo>
                      <a:pt x="1924" y="704"/>
                    </a:lnTo>
                    <a:lnTo>
                      <a:pt x="1920" y="700"/>
                    </a:lnTo>
                    <a:lnTo>
                      <a:pt x="1915" y="696"/>
                    </a:lnTo>
                    <a:lnTo>
                      <a:pt x="1909" y="693"/>
                    </a:lnTo>
                    <a:lnTo>
                      <a:pt x="1902" y="690"/>
                    </a:lnTo>
                    <a:lnTo>
                      <a:pt x="1892" y="685"/>
                    </a:lnTo>
                    <a:lnTo>
                      <a:pt x="1885" y="681"/>
                    </a:lnTo>
                    <a:lnTo>
                      <a:pt x="1883" y="679"/>
                    </a:lnTo>
                    <a:lnTo>
                      <a:pt x="1881" y="676"/>
                    </a:lnTo>
                    <a:lnTo>
                      <a:pt x="1881" y="673"/>
                    </a:lnTo>
                    <a:lnTo>
                      <a:pt x="1880" y="670"/>
                    </a:lnTo>
                    <a:lnTo>
                      <a:pt x="1881" y="666"/>
                    </a:lnTo>
                    <a:lnTo>
                      <a:pt x="1881" y="663"/>
                    </a:lnTo>
                    <a:lnTo>
                      <a:pt x="1883" y="661"/>
                    </a:lnTo>
                    <a:lnTo>
                      <a:pt x="1885" y="658"/>
                    </a:lnTo>
                    <a:lnTo>
                      <a:pt x="1888" y="656"/>
                    </a:lnTo>
                    <a:lnTo>
                      <a:pt x="1891" y="655"/>
                    </a:lnTo>
                    <a:lnTo>
                      <a:pt x="1895" y="654"/>
                    </a:lnTo>
                    <a:lnTo>
                      <a:pt x="1899" y="654"/>
                    </a:lnTo>
                    <a:lnTo>
                      <a:pt x="1907" y="654"/>
                    </a:lnTo>
                    <a:lnTo>
                      <a:pt x="1913" y="656"/>
                    </a:lnTo>
                    <a:lnTo>
                      <a:pt x="1919" y="658"/>
                    </a:lnTo>
                    <a:lnTo>
                      <a:pt x="1923" y="661"/>
                    </a:lnTo>
                    <a:lnTo>
                      <a:pt x="1928" y="645"/>
                    </a:lnTo>
                    <a:lnTo>
                      <a:pt x="1922" y="642"/>
                    </a:lnTo>
                    <a:lnTo>
                      <a:pt x="1916" y="640"/>
                    </a:lnTo>
                    <a:lnTo>
                      <a:pt x="1908" y="638"/>
                    </a:lnTo>
                    <a:lnTo>
                      <a:pt x="1899" y="637"/>
                    </a:lnTo>
                    <a:lnTo>
                      <a:pt x="1891" y="638"/>
                    </a:lnTo>
                    <a:lnTo>
                      <a:pt x="1883" y="641"/>
                    </a:lnTo>
                    <a:lnTo>
                      <a:pt x="1877" y="643"/>
                    </a:lnTo>
                    <a:lnTo>
                      <a:pt x="1871" y="647"/>
                    </a:lnTo>
                    <a:lnTo>
                      <a:pt x="1866" y="653"/>
                    </a:lnTo>
                    <a:lnTo>
                      <a:pt x="1863" y="658"/>
                    </a:lnTo>
                    <a:lnTo>
                      <a:pt x="1862" y="665"/>
                    </a:lnTo>
                    <a:lnTo>
                      <a:pt x="1861" y="672"/>
                    </a:lnTo>
                    <a:lnTo>
                      <a:pt x="1861" y="677"/>
                    </a:lnTo>
                    <a:lnTo>
                      <a:pt x="1863" y="682"/>
                    </a:lnTo>
                    <a:lnTo>
                      <a:pt x="1865" y="686"/>
                    </a:lnTo>
                    <a:lnTo>
                      <a:pt x="1868" y="691"/>
                    </a:lnTo>
                    <a:lnTo>
                      <a:pt x="1872" y="695"/>
                    </a:lnTo>
                    <a:lnTo>
                      <a:pt x="1877" y="699"/>
                    </a:lnTo>
                    <a:lnTo>
                      <a:pt x="1883" y="702"/>
                    </a:lnTo>
                    <a:lnTo>
                      <a:pt x="1891" y="705"/>
                    </a:lnTo>
                    <a:lnTo>
                      <a:pt x="1901" y="710"/>
                    </a:lnTo>
                    <a:lnTo>
                      <a:pt x="1907" y="714"/>
                    </a:lnTo>
                    <a:lnTo>
                      <a:pt x="1909" y="718"/>
                    </a:lnTo>
                    <a:lnTo>
                      <a:pt x="1910" y="720"/>
                    </a:lnTo>
                    <a:lnTo>
                      <a:pt x="1911" y="723"/>
                    </a:lnTo>
                    <a:lnTo>
                      <a:pt x="1911" y="728"/>
                    </a:lnTo>
                    <a:lnTo>
                      <a:pt x="1911" y="731"/>
                    </a:lnTo>
                    <a:lnTo>
                      <a:pt x="1910" y="734"/>
                    </a:lnTo>
                    <a:lnTo>
                      <a:pt x="1909" y="736"/>
                    </a:lnTo>
                    <a:lnTo>
                      <a:pt x="1906" y="740"/>
                    </a:lnTo>
                    <a:lnTo>
                      <a:pt x="1904" y="742"/>
                    </a:lnTo>
                    <a:lnTo>
                      <a:pt x="1899" y="743"/>
                    </a:lnTo>
                    <a:lnTo>
                      <a:pt x="1895" y="744"/>
                    </a:lnTo>
                    <a:lnTo>
                      <a:pt x="1890" y="744"/>
                    </a:lnTo>
                    <a:lnTo>
                      <a:pt x="1882" y="744"/>
                    </a:lnTo>
                    <a:lnTo>
                      <a:pt x="1875" y="742"/>
                    </a:lnTo>
                    <a:lnTo>
                      <a:pt x="1868" y="739"/>
                    </a:lnTo>
                    <a:lnTo>
                      <a:pt x="1863" y="736"/>
                    </a:lnTo>
                    <a:lnTo>
                      <a:pt x="1857" y="752"/>
                    </a:lnTo>
                    <a:close/>
                    <a:moveTo>
                      <a:pt x="2009" y="758"/>
                    </a:moveTo>
                    <a:lnTo>
                      <a:pt x="2029" y="758"/>
                    </a:lnTo>
                    <a:lnTo>
                      <a:pt x="2029" y="687"/>
                    </a:lnTo>
                    <a:lnTo>
                      <a:pt x="2030" y="682"/>
                    </a:lnTo>
                    <a:lnTo>
                      <a:pt x="2031" y="677"/>
                    </a:lnTo>
                    <a:lnTo>
                      <a:pt x="2032" y="673"/>
                    </a:lnTo>
                    <a:lnTo>
                      <a:pt x="2034" y="668"/>
                    </a:lnTo>
                    <a:lnTo>
                      <a:pt x="2038" y="665"/>
                    </a:lnTo>
                    <a:lnTo>
                      <a:pt x="2041" y="662"/>
                    </a:lnTo>
                    <a:lnTo>
                      <a:pt x="2044" y="660"/>
                    </a:lnTo>
                    <a:lnTo>
                      <a:pt x="2048" y="657"/>
                    </a:lnTo>
                    <a:lnTo>
                      <a:pt x="2054" y="656"/>
                    </a:lnTo>
                    <a:lnTo>
                      <a:pt x="2058" y="655"/>
                    </a:lnTo>
                    <a:lnTo>
                      <a:pt x="2066" y="656"/>
                    </a:lnTo>
                    <a:lnTo>
                      <a:pt x="2071" y="658"/>
                    </a:lnTo>
                    <a:lnTo>
                      <a:pt x="2075" y="662"/>
                    </a:lnTo>
                    <a:lnTo>
                      <a:pt x="2079" y="665"/>
                    </a:lnTo>
                    <a:lnTo>
                      <a:pt x="2082" y="671"/>
                    </a:lnTo>
                    <a:lnTo>
                      <a:pt x="2083" y="676"/>
                    </a:lnTo>
                    <a:lnTo>
                      <a:pt x="2084" y="683"/>
                    </a:lnTo>
                    <a:lnTo>
                      <a:pt x="2085" y="690"/>
                    </a:lnTo>
                    <a:lnTo>
                      <a:pt x="2085" y="758"/>
                    </a:lnTo>
                    <a:lnTo>
                      <a:pt x="2106" y="758"/>
                    </a:lnTo>
                    <a:lnTo>
                      <a:pt x="2106" y="687"/>
                    </a:lnTo>
                    <a:lnTo>
                      <a:pt x="2106" y="681"/>
                    </a:lnTo>
                    <a:lnTo>
                      <a:pt x="2105" y="674"/>
                    </a:lnTo>
                    <a:lnTo>
                      <a:pt x="2104" y="668"/>
                    </a:lnTo>
                    <a:lnTo>
                      <a:pt x="2101" y="663"/>
                    </a:lnTo>
                    <a:lnTo>
                      <a:pt x="2097" y="654"/>
                    </a:lnTo>
                    <a:lnTo>
                      <a:pt x="2092" y="647"/>
                    </a:lnTo>
                    <a:lnTo>
                      <a:pt x="2085" y="643"/>
                    </a:lnTo>
                    <a:lnTo>
                      <a:pt x="2079" y="640"/>
                    </a:lnTo>
                    <a:lnTo>
                      <a:pt x="2071" y="638"/>
                    </a:lnTo>
                    <a:lnTo>
                      <a:pt x="2066" y="637"/>
                    </a:lnTo>
                    <a:lnTo>
                      <a:pt x="2058" y="638"/>
                    </a:lnTo>
                    <a:lnTo>
                      <a:pt x="2053" y="640"/>
                    </a:lnTo>
                    <a:lnTo>
                      <a:pt x="2046" y="642"/>
                    </a:lnTo>
                    <a:lnTo>
                      <a:pt x="2042" y="644"/>
                    </a:lnTo>
                    <a:lnTo>
                      <a:pt x="2037" y="647"/>
                    </a:lnTo>
                    <a:lnTo>
                      <a:pt x="2033" y="652"/>
                    </a:lnTo>
                    <a:lnTo>
                      <a:pt x="2030" y="655"/>
                    </a:lnTo>
                    <a:lnTo>
                      <a:pt x="2028" y="660"/>
                    </a:lnTo>
                    <a:lnTo>
                      <a:pt x="2027" y="660"/>
                    </a:lnTo>
                    <a:lnTo>
                      <a:pt x="2026" y="641"/>
                    </a:lnTo>
                    <a:lnTo>
                      <a:pt x="2007" y="641"/>
                    </a:lnTo>
                    <a:lnTo>
                      <a:pt x="2009" y="655"/>
                    </a:lnTo>
                    <a:lnTo>
                      <a:pt x="2009" y="672"/>
                    </a:lnTo>
                    <a:lnTo>
                      <a:pt x="2009" y="758"/>
                    </a:lnTo>
                    <a:close/>
                    <a:moveTo>
                      <a:pt x="2231" y="703"/>
                    </a:moveTo>
                    <a:lnTo>
                      <a:pt x="2231" y="699"/>
                    </a:lnTo>
                    <a:lnTo>
                      <a:pt x="2232" y="693"/>
                    </a:lnTo>
                    <a:lnTo>
                      <a:pt x="2231" y="684"/>
                    </a:lnTo>
                    <a:lnTo>
                      <a:pt x="2230" y="675"/>
                    </a:lnTo>
                    <a:lnTo>
                      <a:pt x="2227" y="666"/>
                    </a:lnTo>
                    <a:lnTo>
                      <a:pt x="2222" y="657"/>
                    </a:lnTo>
                    <a:lnTo>
                      <a:pt x="2219" y="653"/>
                    </a:lnTo>
                    <a:lnTo>
                      <a:pt x="2216" y="650"/>
                    </a:lnTo>
                    <a:lnTo>
                      <a:pt x="2212" y="646"/>
                    </a:lnTo>
                    <a:lnTo>
                      <a:pt x="2207" y="643"/>
                    </a:lnTo>
                    <a:lnTo>
                      <a:pt x="2203" y="641"/>
                    </a:lnTo>
                    <a:lnTo>
                      <a:pt x="2198" y="640"/>
                    </a:lnTo>
                    <a:lnTo>
                      <a:pt x="2191" y="638"/>
                    </a:lnTo>
                    <a:lnTo>
                      <a:pt x="2185" y="637"/>
                    </a:lnTo>
                    <a:lnTo>
                      <a:pt x="2178" y="637"/>
                    </a:lnTo>
                    <a:lnTo>
                      <a:pt x="2173" y="638"/>
                    </a:lnTo>
                    <a:lnTo>
                      <a:pt x="2167" y="641"/>
                    </a:lnTo>
                    <a:lnTo>
                      <a:pt x="2162" y="643"/>
                    </a:lnTo>
                    <a:lnTo>
                      <a:pt x="2158" y="645"/>
                    </a:lnTo>
                    <a:lnTo>
                      <a:pt x="2153" y="648"/>
                    </a:lnTo>
                    <a:lnTo>
                      <a:pt x="2149" y="652"/>
                    </a:lnTo>
                    <a:lnTo>
                      <a:pt x="2146" y="656"/>
                    </a:lnTo>
                    <a:lnTo>
                      <a:pt x="2139" y="665"/>
                    </a:lnTo>
                    <a:lnTo>
                      <a:pt x="2135" y="676"/>
                    </a:lnTo>
                    <a:lnTo>
                      <a:pt x="2132" y="689"/>
                    </a:lnTo>
                    <a:lnTo>
                      <a:pt x="2132" y="701"/>
                    </a:lnTo>
                    <a:lnTo>
                      <a:pt x="2132" y="714"/>
                    </a:lnTo>
                    <a:lnTo>
                      <a:pt x="2135" y="725"/>
                    </a:lnTo>
                    <a:lnTo>
                      <a:pt x="2137" y="731"/>
                    </a:lnTo>
                    <a:lnTo>
                      <a:pt x="2139" y="735"/>
                    </a:lnTo>
                    <a:lnTo>
                      <a:pt x="2142" y="740"/>
                    </a:lnTo>
                    <a:lnTo>
                      <a:pt x="2146" y="744"/>
                    </a:lnTo>
                    <a:lnTo>
                      <a:pt x="2150" y="748"/>
                    </a:lnTo>
                    <a:lnTo>
                      <a:pt x="2154" y="751"/>
                    </a:lnTo>
                    <a:lnTo>
                      <a:pt x="2159" y="753"/>
                    </a:lnTo>
                    <a:lnTo>
                      <a:pt x="2164" y="756"/>
                    </a:lnTo>
                    <a:lnTo>
                      <a:pt x="2169" y="758"/>
                    </a:lnTo>
                    <a:lnTo>
                      <a:pt x="2175" y="759"/>
                    </a:lnTo>
                    <a:lnTo>
                      <a:pt x="2181" y="760"/>
                    </a:lnTo>
                    <a:lnTo>
                      <a:pt x="2187" y="760"/>
                    </a:lnTo>
                    <a:lnTo>
                      <a:pt x="2200" y="760"/>
                    </a:lnTo>
                    <a:lnTo>
                      <a:pt x="2210" y="758"/>
                    </a:lnTo>
                    <a:lnTo>
                      <a:pt x="2219" y="755"/>
                    </a:lnTo>
                    <a:lnTo>
                      <a:pt x="2226" y="753"/>
                    </a:lnTo>
                    <a:lnTo>
                      <a:pt x="2221" y="738"/>
                    </a:lnTo>
                    <a:lnTo>
                      <a:pt x="2216" y="740"/>
                    </a:lnTo>
                    <a:lnTo>
                      <a:pt x="2208" y="742"/>
                    </a:lnTo>
                    <a:lnTo>
                      <a:pt x="2200" y="743"/>
                    </a:lnTo>
                    <a:lnTo>
                      <a:pt x="2190" y="744"/>
                    </a:lnTo>
                    <a:lnTo>
                      <a:pt x="2182" y="743"/>
                    </a:lnTo>
                    <a:lnTo>
                      <a:pt x="2175" y="742"/>
                    </a:lnTo>
                    <a:lnTo>
                      <a:pt x="2168" y="739"/>
                    </a:lnTo>
                    <a:lnTo>
                      <a:pt x="2163" y="734"/>
                    </a:lnTo>
                    <a:lnTo>
                      <a:pt x="2158" y="729"/>
                    </a:lnTo>
                    <a:lnTo>
                      <a:pt x="2154" y="722"/>
                    </a:lnTo>
                    <a:lnTo>
                      <a:pt x="2152" y="713"/>
                    </a:lnTo>
                    <a:lnTo>
                      <a:pt x="2151" y="703"/>
                    </a:lnTo>
                    <a:lnTo>
                      <a:pt x="2231" y="703"/>
                    </a:lnTo>
                    <a:close/>
                    <a:moveTo>
                      <a:pt x="2151" y="687"/>
                    </a:moveTo>
                    <a:lnTo>
                      <a:pt x="2152" y="682"/>
                    </a:lnTo>
                    <a:lnTo>
                      <a:pt x="2154" y="676"/>
                    </a:lnTo>
                    <a:lnTo>
                      <a:pt x="2156" y="670"/>
                    </a:lnTo>
                    <a:lnTo>
                      <a:pt x="2160" y="665"/>
                    </a:lnTo>
                    <a:lnTo>
                      <a:pt x="2164" y="660"/>
                    </a:lnTo>
                    <a:lnTo>
                      <a:pt x="2169" y="656"/>
                    </a:lnTo>
                    <a:lnTo>
                      <a:pt x="2176" y="654"/>
                    </a:lnTo>
                    <a:lnTo>
                      <a:pt x="2183" y="653"/>
                    </a:lnTo>
                    <a:lnTo>
                      <a:pt x="2191" y="654"/>
                    </a:lnTo>
                    <a:lnTo>
                      <a:pt x="2198" y="656"/>
                    </a:lnTo>
                    <a:lnTo>
                      <a:pt x="2203" y="661"/>
                    </a:lnTo>
                    <a:lnTo>
                      <a:pt x="2206" y="665"/>
                    </a:lnTo>
                    <a:lnTo>
                      <a:pt x="2209" y="671"/>
                    </a:lnTo>
                    <a:lnTo>
                      <a:pt x="2210" y="676"/>
                    </a:lnTo>
                    <a:lnTo>
                      <a:pt x="2212" y="682"/>
                    </a:lnTo>
                    <a:lnTo>
                      <a:pt x="2212" y="687"/>
                    </a:lnTo>
                    <a:lnTo>
                      <a:pt x="2151" y="687"/>
                    </a:lnTo>
                    <a:close/>
                    <a:moveTo>
                      <a:pt x="2338" y="641"/>
                    </a:moveTo>
                    <a:lnTo>
                      <a:pt x="2337" y="658"/>
                    </a:lnTo>
                    <a:lnTo>
                      <a:pt x="2336" y="658"/>
                    </a:lnTo>
                    <a:lnTo>
                      <a:pt x="2334" y="654"/>
                    </a:lnTo>
                    <a:lnTo>
                      <a:pt x="2331" y="651"/>
                    </a:lnTo>
                    <a:lnTo>
                      <a:pt x="2328" y="647"/>
                    </a:lnTo>
                    <a:lnTo>
                      <a:pt x="2324" y="644"/>
                    </a:lnTo>
                    <a:lnTo>
                      <a:pt x="2320" y="642"/>
                    </a:lnTo>
                    <a:lnTo>
                      <a:pt x="2314" y="640"/>
                    </a:lnTo>
                    <a:lnTo>
                      <a:pt x="2308" y="638"/>
                    </a:lnTo>
                    <a:lnTo>
                      <a:pt x="2300" y="637"/>
                    </a:lnTo>
                    <a:lnTo>
                      <a:pt x="2290" y="638"/>
                    </a:lnTo>
                    <a:lnTo>
                      <a:pt x="2282" y="642"/>
                    </a:lnTo>
                    <a:lnTo>
                      <a:pt x="2273" y="646"/>
                    </a:lnTo>
                    <a:lnTo>
                      <a:pt x="2266" y="654"/>
                    </a:lnTo>
                    <a:lnTo>
                      <a:pt x="2261" y="658"/>
                    </a:lnTo>
                    <a:lnTo>
                      <a:pt x="2259" y="663"/>
                    </a:lnTo>
                    <a:lnTo>
                      <a:pt x="2256" y="667"/>
                    </a:lnTo>
                    <a:lnTo>
                      <a:pt x="2254" y="673"/>
                    </a:lnTo>
                    <a:lnTo>
                      <a:pt x="2252" y="680"/>
                    </a:lnTo>
                    <a:lnTo>
                      <a:pt x="2250" y="686"/>
                    </a:lnTo>
                    <a:lnTo>
                      <a:pt x="2249" y="693"/>
                    </a:lnTo>
                    <a:lnTo>
                      <a:pt x="2249" y="700"/>
                    </a:lnTo>
                    <a:lnTo>
                      <a:pt x="2250" y="712"/>
                    </a:lnTo>
                    <a:lnTo>
                      <a:pt x="2253" y="723"/>
                    </a:lnTo>
                    <a:lnTo>
                      <a:pt x="2257" y="732"/>
                    </a:lnTo>
                    <a:lnTo>
                      <a:pt x="2263" y="741"/>
                    </a:lnTo>
                    <a:lnTo>
                      <a:pt x="2270" y="748"/>
                    </a:lnTo>
                    <a:lnTo>
                      <a:pt x="2279" y="753"/>
                    </a:lnTo>
                    <a:lnTo>
                      <a:pt x="2283" y="755"/>
                    </a:lnTo>
                    <a:lnTo>
                      <a:pt x="2287" y="756"/>
                    </a:lnTo>
                    <a:lnTo>
                      <a:pt x="2293" y="758"/>
                    </a:lnTo>
                    <a:lnTo>
                      <a:pt x="2298" y="758"/>
                    </a:lnTo>
                    <a:lnTo>
                      <a:pt x="2304" y="756"/>
                    </a:lnTo>
                    <a:lnTo>
                      <a:pt x="2310" y="755"/>
                    </a:lnTo>
                    <a:lnTo>
                      <a:pt x="2315" y="754"/>
                    </a:lnTo>
                    <a:lnTo>
                      <a:pt x="2321" y="752"/>
                    </a:lnTo>
                    <a:lnTo>
                      <a:pt x="2325" y="749"/>
                    </a:lnTo>
                    <a:lnTo>
                      <a:pt x="2328" y="745"/>
                    </a:lnTo>
                    <a:lnTo>
                      <a:pt x="2331" y="742"/>
                    </a:lnTo>
                    <a:lnTo>
                      <a:pt x="2334" y="738"/>
                    </a:lnTo>
                    <a:lnTo>
                      <a:pt x="2335" y="738"/>
                    </a:lnTo>
                    <a:lnTo>
                      <a:pt x="2335" y="751"/>
                    </a:lnTo>
                    <a:lnTo>
                      <a:pt x="2334" y="761"/>
                    </a:lnTo>
                    <a:lnTo>
                      <a:pt x="2331" y="770"/>
                    </a:lnTo>
                    <a:lnTo>
                      <a:pt x="2328" y="777"/>
                    </a:lnTo>
                    <a:lnTo>
                      <a:pt x="2324" y="782"/>
                    </a:lnTo>
                    <a:lnTo>
                      <a:pt x="2318" y="787"/>
                    </a:lnTo>
                    <a:lnTo>
                      <a:pt x="2312" y="790"/>
                    </a:lnTo>
                    <a:lnTo>
                      <a:pt x="2306" y="791"/>
                    </a:lnTo>
                    <a:lnTo>
                      <a:pt x="2298" y="792"/>
                    </a:lnTo>
                    <a:lnTo>
                      <a:pt x="2287" y="791"/>
                    </a:lnTo>
                    <a:lnTo>
                      <a:pt x="2279" y="789"/>
                    </a:lnTo>
                    <a:lnTo>
                      <a:pt x="2271" y="787"/>
                    </a:lnTo>
                    <a:lnTo>
                      <a:pt x="2264" y="783"/>
                    </a:lnTo>
                    <a:lnTo>
                      <a:pt x="2259" y="799"/>
                    </a:lnTo>
                    <a:lnTo>
                      <a:pt x="2267" y="803"/>
                    </a:lnTo>
                    <a:lnTo>
                      <a:pt x="2276" y="807"/>
                    </a:lnTo>
                    <a:lnTo>
                      <a:pt x="2287" y="808"/>
                    </a:lnTo>
                    <a:lnTo>
                      <a:pt x="2297" y="809"/>
                    </a:lnTo>
                    <a:lnTo>
                      <a:pt x="2308" y="808"/>
                    </a:lnTo>
                    <a:lnTo>
                      <a:pt x="2320" y="806"/>
                    </a:lnTo>
                    <a:lnTo>
                      <a:pt x="2324" y="803"/>
                    </a:lnTo>
                    <a:lnTo>
                      <a:pt x="2329" y="801"/>
                    </a:lnTo>
                    <a:lnTo>
                      <a:pt x="2335" y="799"/>
                    </a:lnTo>
                    <a:lnTo>
                      <a:pt x="2339" y="794"/>
                    </a:lnTo>
                    <a:lnTo>
                      <a:pt x="2342" y="790"/>
                    </a:lnTo>
                    <a:lnTo>
                      <a:pt x="2345" y="785"/>
                    </a:lnTo>
                    <a:lnTo>
                      <a:pt x="2349" y="780"/>
                    </a:lnTo>
                    <a:lnTo>
                      <a:pt x="2351" y="774"/>
                    </a:lnTo>
                    <a:lnTo>
                      <a:pt x="2353" y="767"/>
                    </a:lnTo>
                    <a:lnTo>
                      <a:pt x="2354" y="759"/>
                    </a:lnTo>
                    <a:lnTo>
                      <a:pt x="2354" y="751"/>
                    </a:lnTo>
                    <a:lnTo>
                      <a:pt x="2355" y="741"/>
                    </a:lnTo>
                    <a:lnTo>
                      <a:pt x="2355" y="673"/>
                    </a:lnTo>
                    <a:lnTo>
                      <a:pt x="2355" y="654"/>
                    </a:lnTo>
                    <a:lnTo>
                      <a:pt x="2356" y="641"/>
                    </a:lnTo>
                    <a:lnTo>
                      <a:pt x="2338" y="641"/>
                    </a:lnTo>
                    <a:close/>
                    <a:moveTo>
                      <a:pt x="2335" y="707"/>
                    </a:moveTo>
                    <a:lnTo>
                      <a:pt x="2334" y="713"/>
                    </a:lnTo>
                    <a:lnTo>
                      <a:pt x="2333" y="720"/>
                    </a:lnTo>
                    <a:lnTo>
                      <a:pt x="2330" y="724"/>
                    </a:lnTo>
                    <a:lnTo>
                      <a:pt x="2328" y="729"/>
                    </a:lnTo>
                    <a:lnTo>
                      <a:pt x="2325" y="732"/>
                    </a:lnTo>
                    <a:lnTo>
                      <a:pt x="2322" y="735"/>
                    </a:lnTo>
                    <a:lnTo>
                      <a:pt x="2317" y="738"/>
                    </a:lnTo>
                    <a:lnTo>
                      <a:pt x="2313" y="740"/>
                    </a:lnTo>
                    <a:lnTo>
                      <a:pt x="2309" y="741"/>
                    </a:lnTo>
                    <a:lnTo>
                      <a:pt x="2304" y="741"/>
                    </a:lnTo>
                    <a:lnTo>
                      <a:pt x="2296" y="740"/>
                    </a:lnTo>
                    <a:lnTo>
                      <a:pt x="2289" y="738"/>
                    </a:lnTo>
                    <a:lnTo>
                      <a:pt x="2284" y="734"/>
                    </a:lnTo>
                    <a:lnTo>
                      <a:pt x="2279" y="729"/>
                    </a:lnTo>
                    <a:lnTo>
                      <a:pt x="2275" y="722"/>
                    </a:lnTo>
                    <a:lnTo>
                      <a:pt x="2272" y="715"/>
                    </a:lnTo>
                    <a:lnTo>
                      <a:pt x="2271" y="707"/>
                    </a:lnTo>
                    <a:lnTo>
                      <a:pt x="2270" y="699"/>
                    </a:lnTo>
                    <a:lnTo>
                      <a:pt x="2271" y="689"/>
                    </a:lnTo>
                    <a:lnTo>
                      <a:pt x="2273" y="681"/>
                    </a:lnTo>
                    <a:lnTo>
                      <a:pt x="2275" y="673"/>
                    </a:lnTo>
                    <a:lnTo>
                      <a:pt x="2280" y="666"/>
                    </a:lnTo>
                    <a:lnTo>
                      <a:pt x="2285" y="661"/>
                    </a:lnTo>
                    <a:lnTo>
                      <a:pt x="2290" y="657"/>
                    </a:lnTo>
                    <a:lnTo>
                      <a:pt x="2297" y="655"/>
                    </a:lnTo>
                    <a:lnTo>
                      <a:pt x="2304" y="654"/>
                    </a:lnTo>
                    <a:lnTo>
                      <a:pt x="2310" y="655"/>
                    </a:lnTo>
                    <a:lnTo>
                      <a:pt x="2314" y="656"/>
                    </a:lnTo>
                    <a:lnTo>
                      <a:pt x="2318" y="658"/>
                    </a:lnTo>
                    <a:lnTo>
                      <a:pt x="2323" y="661"/>
                    </a:lnTo>
                    <a:lnTo>
                      <a:pt x="2326" y="664"/>
                    </a:lnTo>
                    <a:lnTo>
                      <a:pt x="2329" y="668"/>
                    </a:lnTo>
                    <a:lnTo>
                      <a:pt x="2331" y="672"/>
                    </a:lnTo>
                    <a:lnTo>
                      <a:pt x="2334" y="677"/>
                    </a:lnTo>
                    <a:lnTo>
                      <a:pt x="2334" y="682"/>
                    </a:lnTo>
                    <a:lnTo>
                      <a:pt x="2335" y="686"/>
                    </a:lnTo>
                    <a:lnTo>
                      <a:pt x="2335" y="707"/>
                    </a:lnTo>
                    <a:close/>
                    <a:moveTo>
                      <a:pt x="2437" y="637"/>
                    </a:moveTo>
                    <a:lnTo>
                      <a:pt x="2426" y="638"/>
                    </a:lnTo>
                    <a:lnTo>
                      <a:pt x="2416" y="642"/>
                    </a:lnTo>
                    <a:lnTo>
                      <a:pt x="2410" y="644"/>
                    </a:lnTo>
                    <a:lnTo>
                      <a:pt x="2406" y="647"/>
                    </a:lnTo>
                    <a:lnTo>
                      <a:pt x="2402" y="651"/>
                    </a:lnTo>
                    <a:lnTo>
                      <a:pt x="2397" y="654"/>
                    </a:lnTo>
                    <a:lnTo>
                      <a:pt x="2394" y="658"/>
                    </a:lnTo>
                    <a:lnTo>
                      <a:pt x="2391" y="663"/>
                    </a:lnTo>
                    <a:lnTo>
                      <a:pt x="2388" y="668"/>
                    </a:lnTo>
                    <a:lnTo>
                      <a:pt x="2385" y="674"/>
                    </a:lnTo>
                    <a:lnTo>
                      <a:pt x="2383" y="680"/>
                    </a:lnTo>
                    <a:lnTo>
                      <a:pt x="2382" y="686"/>
                    </a:lnTo>
                    <a:lnTo>
                      <a:pt x="2381" y="693"/>
                    </a:lnTo>
                    <a:lnTo>
                      <a:pt x="2381" y="700"/>
                    </a:lnTo>
                    <a:lnTo>
                      <a:pt x="2381" y="706"/>
                    </a:lnTo>
                    <a:lnTo>
                      <a:pt x="2382" y="713"/>
                    </a:lnTo>
                    <a:lnTo>
                      <a:pt x="2383" y="720"/>
                    </a:lnTo>
                    <a:lnTo>
                      <a:pt x="2385" y="725"/>
                    </a:lnTo>
                    <a:lnTo>
                      <a:pt x="2388" y="731"/>
                    </a:lnTo>
                    <a:lnTo>
                      <a:pt x="2390" y="735"/>
                    </a:lnTo>
                    <a:lnTo>
                      <a:pt x="2393" y="740"/>
                    </a:lnTo>
                    <a:lnTo>
                      <a:pt x="2397" y="744"/>
                    </a:lnTo>
                    <a:lnTo>
                      <a:pt x="2401" y="748"/>
                    </a:lnTo>
                    <a:lnTo>
                      <a:pt x="2405" y="751"/>
                    </a:lnTo>
                    <a:lnTo>
                      <a:pt x="2409" y="754"/>
                    </a:lnTo>
                    <a:lnTo>
                      <a:pt x="2415" y="756"/>
                    </a:lnTo>
                    <a:lnTo>
                      <a:pt x="2424" y="760"/>
                    </a:lnTo>
                    <a:lnTo>
                      <a:pt x="2436" y="761"/>
                    </a:lnTo>
                    <a:lnTo>
                      <a:pt x="2446" y="760"/>
                    </a:lnTo>
                    <a:lnTo>
                      <a:pt x="2457" y="756"/>
                    </a:lnTo>
                    <a:lnTo>
                      <a:pt x="2465" y="752"/>
                    </a:lnTo>
                    <a:lnTo>
                      <a:pt x="2474" y="745"/>
                    </a:lnTo>
                    <a:lnTo>
                      <a:pt x="2478" y="742"/>
                    </a:lnTo>
                    <a:lnTo>
                      <a:pt x="2482" y="736"/>
                    </a:lnTo>
                    <a:lnTo>
                      <a:pt x="2485" y="732"/>
                    </a:lnTo>
                    <a:lnTo>
                      <a:pt x="2488" y="726"/>
                    </a:lnTo>
                    <a:lnTo>
                      <a:pt x="2490" y="720"/>
                    </a:lnTo>
                    <a:lnTo>
                      <a:pt x="2491" y="713"/>
                    </a:lnTo>
                    <a:lnTo>
                      <a:pt x="2492" y="706"/>
                    </a:lnTo>
                    <a:lnTo>
                      <a:pt x="2492" y="699"/>
                    </a:lnTo>
                    <a:lnTo>
                      <a:pt x="2491" y="685"/>
                    </a:lnTo>
                    <a:lnTo>
                      <a:pt x="2488" y="673"/>
                    </a:lnTo>
                    <a:lnTo>
                      <a:pt x="2486" y="668"/>
                    </a:lnTo>
                    <a:lnTo>
                      <a:pt x="2484" y="663"/>
                    </a:lnTo>
                    <a:lnTo>
                      <a:pt x="2480" y="658"/>
                    </a:lnTo>
                    <a:lnTo>
                      <a:pt x="2477" y="654"/>
                    </a:lnTo>
                    <a:lnTo>
                      <a:pt x="2474" y="651"/>
                    </a:lnTo>
                    <a:lnTo>
                      <a:pt x="2470" y="647"/>
                    </a:lnTo>
                    <a:lnTo>
                      <a:pt x="2465" y="644"/>
                    </a:lnTo>
                    <a:lnTo>
                      <a:pt x="2460" y="642"/>
                    </a:lnTo>
                    <a:lnTo>
                      <a:pt x="2455" y="640"/>
                    </a:lnTo>
                    <a:lnTo>
                      <a:pt x="2449" y="638"/>
                    </a:lnTo>
                    <a:lnTo>
                      <a:pt x="2444" y="637"/>
                    </a:lnTo>
                    <a:lnTo>
                      <a:pt x="2437" y="637"/>
                    </a:lnTo>
                    <a:close/>
                    <a:moveTo>
                      <a:pt x="2437" y="654"/>
                    </a:moveTo>
                    <a:lnTo>
                      <a:pt x="2442" y="654"/>
                    </a:lnTo>
                    <a:lnTo>
                      <a:pt x="2446" y="655"/>
                    </a:lnTo>
                    <a:lnTo>
                      <a:pt x="2449" y="656"/>
                    </a:lnTo>
                    <a:lnTo>
                      <a:pt x="2452" y="657"/>
                    </a:lnTo>
                    <a:lnTo>
                      <a:pt x="2459" y="663"/>
                    </a:lnTo>
                    <a:lnTo>
                      <a:pt x="2463" y="668"/>
                    </a:lnTo>
                    <a:lnTo>
                      <a:pt x="2466" y="675"/>
                    </a:lnTo>
                    <a:lnTo>
                      <a:pt x="2470" y="683"/>
                    </a:lnTo>
                    <a:lnTo>
                      <a:pt x="2471" y="691"/>
                    </a:lnTo>
                    <a:lnTo>
                      <a:pt x="2472" y="699"/>
                    </a:lnTo>
                    <a:lnTo>
                      <a:pt x="2471" y="709"/>
                    </a:lnTo>
                    <a:lnTo>
                      <a:pt x="2469" y="718"/>
                    </a:lnTo>
                    <a:lnTo>
                      <a:pt x="2465" y="725"/>
                    </a:lnTo>
                    <a:lnTo>
                      <a:pt x="2461" y="732"/>
                    </a:lnTo>
                    <a:lnTo>
                      <a:pt x="2457" y="738"/>
                    </a:lnTo>
                    <a:lnTo>
                      <a:pt x="2450" y="741"/>
                    </a:lnTo>
                    <a:lnTo>
                      <a:pt x="2444" y="743"/>
                    </a:lnTo>
                    <a:lnTo>
                      <a:pt x="2436" y="744"/>
                    </a:lnTo>
                    <a:lnTo>
                      <a:pt x="2430" y="743"/>
                    </a:lnTo>
                    <a:lnTo>
                      <a:pt x="2422" y="741"/>
                    </a:lnTo>
                    <a:lnTo>
                      <a:pt x="2417" y="736"/>
                    </a:lnTo>
                    <a:lnTo>
                      <a:pt x="2411" y="732"/>
                    </a:lnTo>
                    <a:lnTo>
                      <a:pt x="2408" y="725"/>
                    </a:lnTo>
                    <a:lnTo>
                      <a:pt x="2405" y="718"/>
                    </a:lnTo>
                    <a:lnTo>
                      <a:pt x="2403" y="709"/>
                    </a:lnTo>
                    <a:lnTo>
                      <a:pt x="2402" y="700"/>
                    </a:lnTo>
                    <a:lnTo>
                      <a:pt x="2403" y="691"/>
                    </a:lnTo>
                    <a:lnTo>
                      <a:pt x="2404" y="683"/>
                    </a:lnTo>
                    <a:lnTo>
                      <a:pt x="2407" y="675"/>
                    </a:lnTo>
                    <a:lnTo>
                      <a:pt x="2410" y="668"/>
                    </a:lnTo>
                    <a:lnTo>
                      <a:pt x="2416" y="662"/>
                    </a:lnTo>
                    <a:lnTo>
                      <a:pt x="2421" y="657"/>
                    </a:lnTo>
                    <a:lnTo>
                      <a:pt x="2429" y="655"/>
                    </a:lnTo>
                    <a:lnTo>
                      <a:pt x="2437" y="654"/>
                    </a:lnTo>
                    <a:close/>
                    <a:moveTo>
                      <a:pt x="2445" y="589"/>
                    </a:moveTo>
                    <a:lnTo>
                      <a:pt x="2424" y="624"/>
                    </a:lnTo>
                    <a:lnTo>
                      <a:pt x="2439" y="624"/>
                    </a:lnTo>
                    <a:lnTo>
                      <a:pt x="2468" y="589"/>
                    </a:lnTo>
                    <a:lnTo>
                      <a:pt x="2445" y="589"/>
                    </a:lnTo>
                    <a:close/>
                    <a:moveTo>
                      <a:pt x="2596" y="738"/>
                    </a:moveTo>
                    <a:lnTo>
                      <a:pt x="2592" y="740"/>
                    </a:lnTo>
                    <a:lnTo>
                      <a:pt x="2586" y="741"/>
                    </a:lnTo>
                    <a:lnTo>
                      <a:pt x="2579" y="743"/>
                    </a:lnTo>
                    <a:lnTo>
                      <a:pt x="2571" y="743"/>
                    </a:lnTo>
                    <a:lnTo>
                      <a:pt x="2563" y="742"/>
                    </a:lnTo>
                    <a:lnTo>
                      <a:pt x="2555" y="740"/>
                    </a:lnTo>
                    <a:lnTo>
                      <a:pt x="2549" y="736"/>
                    </a:lnTo>
                    <a:lnTo>
                      <a:pt x="2543" y="732"/>
                    </a:lnTo>
                    <a:lnTo>
                      <a:pt x="2538" y="725"/>
                    </a:lnTo>
                    <a:lnTo>
                      <a:pt x="2534" y="718"/>
                    </a:lnTo>
                    <a:lnTo>
                      <a:pt x="2532" y="709"/>
                    </a:lnTo>
                    <a:lnTo>
                      <a:pt x="2531" y="700"/>
                    </a:lnTo>
                    <a:lnTo>
                      <a:pt x="2532" y="691"/>
                    </a:lnTo>
                    <a:lnTo>
                      <a:pt x="2534" y="682"/>
                    </a:lnTo>
                    <a:lnTo>
                      <a:pt x="2538" y="674"/>
                    </a:lnTo>
                    <a:lnTo>
                      <a:pt x="2542" y="667"/>
                    </a:lnTo>
                    <a:lnTo>
                      <a:pt x="2547" y="663"/>
                    </a:lnTo>
                    <a:lnTo>
                      <a:pt x="2554" y="658"/>
                    </a:lnTo>
                    <a:lnTo>
                      <a:pt x="2563" y="655"/>
                    </a:lnTo>
                    <a:lnTo>
                      <a:pt x="2572" y="655"/>
                    </a:lnTo>
                    <a:lnTo>
                      <a:pt x="2580" y="655"/>
                    </a:lnTo>
                    <a:lnTo>
                      <a:pt x="2586" y="656"/>
                    </a:lnTo>
                    <a:lnTo>
                      <a:pt x="2592" y="658"/>
                    </a:lnTo>
                    <a:lnTo>
                      <a:pt x="2596" y="661"/>
                    </a:lnTo>
                    <a:lnTo>
                      <a:pt x="2600" y="644"/>
                    </a:lnTo>
                    <a:lnTo>
                      <a:pt x="2595" y="642"/>
                    </a:lnTo>
                    <a:lnTo>
                      <a:pt x="2588" y="640"/>
                    </a:lnTo>
                    <a:lnTo>
                      <a:pt x="2581" y="638"/>
                    </a:lnTo>
                    <a:lnTo>
                      <a:pt x="2572" y="637"/>
                    </a:lnTo>
                    <a:lnTo>
                      <a:pt x="2565" y="638"/>
                    </a:lnTo>
                    <a:lnTo>
                      <a:pt x="2558" y="638"/>
                    </a:lnTo>
                    <a:lnTo>
                      <a:pt x="2552" y="641"/>
                    </a:lnTo>
                    <a:lnTo>
                      <a:pt x="2546" y="643"/>
                    </a:lnTo>
                    <a:lnTo>
                      <a:pt x="2541" y="645"/>
                    </a:lnTo>
                    <a:lnTo>
                      <a:pt x="2536" y="648"/>
                    </a:lnTo>
                    <a:lnTo>
                      <a:pt x="2531" y="652"/>
                    </a:lnTo>
                    <a:lnTo>
                      <a:pt x="2527" y="655"/>
                    </a:lnTo>
                    <a:lnTo>
                      <a:pt x="2524" y="660"/>
                    </a:lnTo>
                    <a:lnTo>
                      <a:pt x="2520" y="664"/>
                    </a:lnTo>
                    <a:lnTo>
                      <a:pt x="2517" y="670"/>
                    </a:lnTo>
                    <a:lnTo>
                      <a:pt x="2515" y="675"/>
                    </a:lnTo>
                    <a:lnTo>
                      <a:pt x="2513" y="681"/>
                    </a:lnTo>
                    <a:lnTo>
                      <a:pt x="2512" y="687"/>
                    </a:lnTo>
                    <a:lnTo>
                      <a:pt x="2511" y="694"/>
                    </a:lnTo>
                    <a:lnTo>
                      <a:pt x="2511" y="700"/>
                    </a:lnTo>
                    <a:lnTo>
                      <a:pt x="2512" y="713"/>
                    </a:lnTo>
                    <a:lnTo>
                      <a:pt x="2515" y="725"/>
                    </a:lnTo>
                    <a:lnTo>
                      <a:pt x="2517" y="730"/>
                    </a:lnTo>
                    <a:lnTo>
                      <a:pt x="2519" y="735"/>
                    </a:lnTo>
                    <a:lnTo>
                      <a:pt x="2523" y="740"/>
                    </a:lnTo>
                    <a:lnTo>
                      <a:pt x="2526" y="744"/>
                    </a:lnTo>
                    <a:lnTo>
                      <a:pt x="2530" y="748"/>
                    </a:lnTo>
                    <a:lnTo>
                      <a:pt x="2534" y="751"/>
                    </a:lnTo>
                    <a:lnTo>
                      <a:pt x="2539" y="753"/>
                    </a:lnTo>
                    <a:lnTo>
                      <a:pt x="2544" y="756"/>
                    </a:lnTo>
                    <a:lnTo>
                      <a:pt x="2550" y="758"/>
                    </a:lnTo>
                    <a:lnTo>
                      <a:pt x="2555" y="759"/>
                    </a:lnTo>
                    <a:lnTo>
                      <a:pt x="2561" y="760"/>
                    </a:lnTo>
                    <a:lnTo>
                      <a:pt x="2567" y="760"/>
                    </a:lnTo>
                    <a:lnTo>
                      <a:pt x="2578" y="760"/>
                    </a:lnTo>
                    <a:lnTo>
                      <a:pt x="2587" y="758"/>
                    </a:lnTo>
                    <a:lnTo>
                      <a:pt x="2595" y="755"/>
                    </a:lnTo>
                    <a:lnTo>
                      <a:pt x="2600" y="753"/>
                    </a:lnTo>
                    <a:lnTo>
                      <a:pt x="2596" y="738"/>
                    </a:lnTo>
                    <a:close/>
                    <a:moveTo>
                      <a:pt x="2645" y="758"/>
                    </a:moveTo>
                    <a:lnTo>
                      <a:pt x="2645" y="641"/>
                    </a:lnTo>
                    <a:lnTo>
                      <a:pt x="2624" y="641"/>
                    </a:lnTo>
                    <a:lnTo>
                      <a:pt x="2624" y="758"/>
                    </a:lnTo>
                    <a:lnTo>
                      <a:pt x="2645" y="758"/>
                    </a:lnTo>
                    <a:close/>
                    <a:moveTo>
                      <a:pt x="2635" y="594"/>
                    </a:moveTo>
                    <a:lnTo>
                      <a:pt x="2630" y="595"/>
                    </a:lnTo>
                    <a:lnTo>
                      <a:pt x="2625" y="597"/>
                    </a:lnTo>
                    <a:lnTo>
                      <a:pt x="2623" y="602"/>
                    </a:lnTo>
                    <a:lnTo>
                      <a:pt x="2622" y="607"/>
                    </a:lnTo>
                    <a:lnTo>
                      <a:pt x="2623" y="612"/>
                    </a:lnTo>
                    <a:lnTo>
                      <a:pt x="2625" y="616"/>
                    </a:lnTo>
                    <a:lnTo>
                      <a:pt x="2630" y="619"/>
                    </a:lnTo>
                    <a:lnTo>
                      <a:pt x="2634" y="621"/>
                    </a:lnTo>
                    <a:lnTo>
                      <a:pt x="2640" y="619"/>
                    </a:lnTo>
                    <a:lnTo>
                      <a:pt x="2644" y="616"/>
                    </a:lnTo>
                    <a:lnTo>
                      <a:pt x="2647" y="612"/>
                    </a:lnTo>
                    <a:lnTo>
                      <a:pt x="2648" y="607"/>
                    </a:lnTo>
                    <a:lnTo>
                      <a:pt x="2647" y="602"/>
                    </a:lnTo>
                    <a:lnTo>
                      <a:pt x="2644" y="597"/>
                    </a:lnTo>
                    <a:lnTo>
                      <a:pt x="2640" y="595"/>
                    </a:lnTo>
                    <a:lnTo>
                      <a:pt x="2635" y="594"/>
                    </a:lnTo>
                    <a:close/>
                    <a:moveTo>
                      <a:pt x="2728" y="637"/>
                    </a:moveTo>
                    <a:lnTo>
                      <a:pt x="2716" y="638"/>
                    </a:lnTo>
                    <a:lnTo>
                      <a:pt x="2706" y="642"/>
                    </a:lnTo>
                    <a:lnTo>
                      <a:pt x="2701" y="644"/>
                    </a:lnTo>
                    <a:lnTo>
                      <a:pt x="2696" y="647"/>
                    </a:lnTo>
                    <a:lnTo>
                      <a:pt x="2692" y="651"/>
                    </a:lnTo>
                    <a:lnTo>
                      <a:pt x="2688" y="654"/>
                    </a:lnTo>
                    <a:lnTo>
                      <a:pt x="2685" y="658"/>
                    </a:lnTo>
                    <a:lnTo>
                      <a:pt x="2681" y="663"/>
                    </a:lnTo>
                    <a:lnTo>
                      <a:pt x="2678" y="668"/>
                    </a:lnTo>
                    <a:lnTo>
                      <a:pt x="2676" y="674"/>
                    </a:lnTo>
                    <a:lnTo>
                      <a:pt x="2674" y="680"/>
                    </a:lnTo>
                    <a:lnTo>
                      <a:pt x="2673" y="686"/>
                    </a:lnTo>
                    <a:lnTo>
                      <a:pt x="2672" y="693"/>
                    </a:lnTo>
                    <a:lnTo>
                      <a:pt x="2672" y="700"/>
                    </a:lnTo>
                    <a:lnTo>
                      <a:pt x="2672" y="706"/>
                    </a:lnTo>
                    <a:lnTo>
                      <a:pt x="2673" y="713"/>
                    </a:lnTo>
                    <a:lnTo>
                      <a:pt x="2674" y="720"/>
                    </a:lnTo>
                    <a:lnTo>
                      <a:pt x="2676" y="725"/>
                    </a:lnTo>
                    <a:lnTo>
                      <a:pt x="2678" y="731"/>
                    </a:lnTo>
                    <a:lnTo>
                      <a:pt x="2680" y="735"/>
                    </a:lnTo>
                    <a:lnTo>
                      <a:pt x="2684" y="740"/>
                    </a:lnTo>
                    <a:lnTo>
                      <a:pt x="2687" y="744"/>
                    </a:lnTo>
                    <a:lnTo>
                      <a:pt x="2691" y="748"/>
                    </a:lnTo>
                    <a:lnTo>
                      <a:pt x="2695" y="751"/>
                    </a:lnTo>
                    <a:lnTo>
                      <a:pt x="2700" y="754"/>
                    </a:lnTo>
                    <a:lnTo>
                      <a:pt x="2704" y="756"/>
                    </a:lnTo>
                    <a:lnTo>
                      <a:pt x="2715" y="760"/>
                    </a:lnTo>
                    <a:lnTo>
                      <a:pt x="2726" y="761"/>
                    </a:lnTo>
                    <a:lnTo>
                      <a:pt x="2736" y="760"/>
                    </a:lnTo>
                    <a:lnTo>
                      <a:pt x="2746" y="756"/>
                    </a:lnTo>
                    <a:lnTo>
                      <a:pt x="2756" y="752"/>
                    </a:lnTo>
                    <a:lnTo>
                      <a:pt x="2765" y="745"/>
                    </a:lnTo>
                    <a:lnTo>
                      <a:pt x="2769" y="742"/>
                    </a:lnTo>
                    <a:lnTo>
                      <a:pt x="2772" y="736"/>
                    </a:lnTo>
                    <a:lnTo>
                      <a:pt x="2775" y="732"/>
                    </a:lnTo>
                    <a:lnTo>
                      <a:pt x="2777" y="726"/>
                    </a:lnTo>
                    <a:lnTo>
                      <a:pt x="2780" y="720"/>
                    </a:lnTo>
                    <a:lnTo>
                      <a:pt x="2782" y="713"/>
                    </a:lnTo>
                    <a:lnTo>
                      <a:pt x="2783" y="706"/>
                    </a:lnTo>
                    <a:lnTo>
                      <a:pt x="2783" y="699"/>
                    </a:lnTo>
                    <a:lnTo>
                      <a:pt x="2782" y="685"/>
                    </a:lnTo>
                    <a:lnTo>
                      <a:pt x="2779" y="673"/>
                    </a:lnTo>
                    <a:lnTo>
                      <a:pt x="2776" y="668"/>
                    </a:lnTo>
                    <a:lnTo>
                      <a:pt x="2774" y="663"/>
                    </a:lnTo>
                    <a:lnTo>
                      <a:pt x="2771" y="658"/>
                    </a:lnTo>
                    <a:lnTo>
                      <a:pt x="2768" y="654"/>
                    </a:lnTo>
                    <a:lnTo>
                      <a:pt x="2763" y="651"/>
                    </a:lnTo>
                    <a:lnTo>
                      <a:pt x="2759" y="647"/>
                    </a:lnTo>
                    <a:lnTo>
                      <a:pt x="2755" y="644"/>
                    </a:lnTo>
                    <a:lnTo>
                      <a:pt x="2750" y="642"/>
                    </a:lnTo>
                    <a:lnTo>
                      <a:pt x="2745" y="640"/>
                    </a:lnTo>
                    <a:lnTo>
                      <a:pt x="2740" y="638"/>
                    </a:lnTo>
                    <a:lnTo>
                      <a:pt x="2734" y="637"/>
                    </a:lnTo>
                    <a:lnTo>
                      <a:pt x="2728" y="637"/>
                    </a:lnTo>
                    <a:close/>
                    <a:moveTo>
                      <a:pt x="2728" y="654"/>
                    </a:moveTo>
                    <a:lnTo>
                      <a:pt x="2732" y="654"/>
                    </a:lnTo>
                    <a:lnTo>
                      <a:pt x="2735" y="655"/>
                    </a:lnTo>
                    <a:lnTo>
                      <a:pt x="2740" y="656"/>
                    </a:lnTo>
                    <a:lnTo>
                      <a:pt x="2743" y="657"/>
                    </a:lnTo>
                    <a:lnTo>
                      <a:pt x="2749" y="663"/>
                    </a:lnTo>
                    <a:lnTo>
                      <a:pt x="2754" y="668"/>
                    </a:lnTo>
                    <a:lnTo>
                      <a:pt x="2757" y="675"/>
                    </a:lnTo>
                    <a:lnTo>
                      <a:pt x="2760" y="683"/>
                    </a:lnTo>
                    <a:lnTo>
                      <a:pt x="2761" y="691"/>
                    </a:lnTo>
                    <a:lnTo>
                      <a:pt x="2761" y="699"/>
                    </a:lnTo>
                    <a:lnTo>
                      <a:pt x="2761" y="709"/>
                    </a:lnTo>
                    <a:lnTo>
                      <a:pt x="2759" y="718"/>
                    </a:lnTo>
                    <a:lnTo>
                      <a:pt x="2756" y="725"/>
                    </a:lnTo>
                    <a:lnTo>
                      <a:pt x="2752" y="732"/>
                    </a:lnTo>
                    <a:lnTo>
                      <a:pt x="2746" y="738"/>
                    </a:lnTo>
                    <a:lnTo>
                      <a:pt x="2741" y="741"/>
                    </a:lnTo>
                    <a:lnTo>
                      <a:pt x="2734" y="743"/>
                    </a:lnTo>
                    <a:lnTo>
                      <a:pt x="2727" y="744"/>
                    </a:lnTo>
                    <a:lnTo>
                      <a:pt x="2719" y="743"/>
                    </a:lnTo>
                    <a:lnTo>
                      <a:pt x="2713" y="741"/>
                    </a:lnTo>
                    <a:lnTo>
                      <a:pt x="2707" y="736"/>
                    </a:lnTo>
                    <a:lnTo>
                      <a:pt x="2702" y="732"/>
                    </a:lnTo>
                    <a:lnTo>
                      <a:pt x="2698" y="725"/>
                    </a:lnTo>
                    <a:lnTo>
                      <a:pt x="2694" y="718"/>
                    </a:lnTo>
                    <a:lnTo>
                      <a:pt x="2693" y="709"/>
                    </a:lnTo>
                    <a:lnTo>
                      <a:pt x="2692" y="700"/>
                    </a:lnTo>
                    <a:lnTo>
                      <a:pt x="2693" y="691"/>
                    </a:lnTo>
                    <a:lnTo>
                      <a:pt x="2694" y="683"/>
                    </a:lnTo>
                    <a:lnTo>
                      <a:pt x="2696" y="675"/>
                    </a:lnTo>
                    <a:lnTo>
                      <a:pt x="2701" y="668"/>
                    </a:lnTo>
                    <a:lnTo>
                      <a:pt x="2705" y="662"/>
                    </a:lnTo>
                    <a:lnTo>
                      <a:pt x="2712" y="657"/>
                    </a:lnTo>
                    <a:lnTo>
                      <a:pt x="2719" y="655"/>
                    </a:lnTo>
                    <a:lnTo>
                      <a:pt x="2728" y="654"/>
                    </a:lnTo>
                    <a:close/>
                    <a:moveTo>
                      <a:pt x="2801" y="752"/>
                    </a:moveTo>
                    <a:lnTo>
                      <a:pt x="2808" y="755"/>
                    </a:lnTo>
                    <a:lnTo>
                      <a:pt x="2815" y="758"/>
                    </a:lnTo>
                    <a:lnTo>
                      <a:pt x="2824" y="760"/>
                    </a:lnTo>
                    <a:lnTo>
                      <a:pt x="2833" y="760"/>
                    </a:lnTo>
                    <a:lnTo>
                      <a:pt x="2842" y="760"/>
                    </a:lnTo>
                    <a:lnTo>
                      <a:pt x="2851" y="758"/>
                    </a:lnTo>
                    <a:lnTo>
                      <a:pt x="2858" y="754"/>
                    </a:lnTo>
                    <a:lnTo>
                      <a:pt x="2865" y="751"/>
                    </a:lnTo>
                    <a:lnTo>
                      <a:pt x="2869" y="745"/>
                    </a:lnTo>
                    <a:lnTo>
                      <a:pt x="2873" y="740"/>
                    </a:lnTo>
                    <a:lnTo>
                      <a:pt x="2875" y="732"/>
                    </a:lnTo>
                    <a:lnTo>
                      <a:pt x="2876" y="725"/>
                    </a:lnTo>
                    <a:lnTo>
                      <a:pt x="2875" y="719"/>
                    </a:lnTo>
                    <a:lnTo>
                      <a:pt x="2874" y="713"/>
                    </a:lnTo>
                    <a:lnTo>
                      <a:pt x="2871" y="709"/>
                    </a:lnTo>
                    <a:lnTo>
                      <a:pt x="2868" y="704"/>
                    </a:lnTo>
                    <a:lnTo>
                      <a:pt x="2864" y="700"/>
                    </a:lnTo>
                    <a:lnTo>
                      <a:pt x="2858" y="696"/>
                    </a:lnTo>
                    <a:lnTo>
                      <a:pt x="2853" y="693"/>
                    </a:lnTo>
                    <a:lnTo>
                      <a:pt x="2846" y="690"/>
                    </a:lnTo>
                    <a:lnTo>
                      <a:pt x="2836" y="685"/>
                    </a:lnTo>
                    <a:lnTo>
                      <a:pt x="2829" y="681"/>
                    </a:lnTo>
                    <a:lnTo>
                      <a:pt x="2827" y="679"/>
                    </a:lnTo>
                    <a:lnTo>
                      <a:pt x="2825" y="676"/>
                    </a:lnTo>
                    <a:lnTo>
                      <a:pt x="2824" y="673"/>
                    </a:lnTo>
                    <a:lnTo>
                      <a:pt x="2824" y="670"/>
                    </a:lnTo>
                    <a:lnTo>
                      <a:pt x="2824" y="666"/>
                    </a:lnTo>
                    <a:lnTo>
                      <a:pt x="2825" y="663"/>
                    </a:lnTo>
                    <a:lnTo>
                      <a:pt x="2827" y="661"/>
                    </a:lnTo>
                    <a:lnTo>
                      <a:pt x="2829" y="658"/>
                    </a:lnTo>
                    <a:lnTo>
                      <a:pt x="2831" y="656"/>
                    </a:lnTo>
                    <a:lnTo>
                      <a:pt x="2835" y="655"/>
                    </a:lnTo>
                    <a:lnTo>
                      <a:pt x="2839" y="654"/>
                    </a:lnTo>
                    <a:lnTo>
                      <a:pt x="2843" y="654"/>
                    </a:lnTo>
                    <a:lnTo>
                      <a:pt x="2851" y="654"/>
                    </a:lnTo>
                    <a:lnTo>
                      <a:pt x="2857" y="656"/>
                    </a:lnTo>
                    <a:lnTo>
                      <a:pt x="2863" y="658"/>
                    </a:lnTo>
                    <a:lnTo>
                      <a:pt x="2866" y="661"/>
                    </a:lnTo>
                    <a:lnTo>
                      <a:pt x="2871" y="645"/>
                    </a:lnTo>
                    <a:lnTo>
                      <a:pt x="2866" y="642"/>
                    </a:lnTo>
                    <a:lnTo>
                      <a:pt x="2860" y="640"/>
                    </a:lnTo>
                    <a:lnTo>
                      <a:pt x="2852" y="638"/>
                    </a:lnTo>
                    <a:lnTo>
                      <a:pt x="2843" y="637"/>
                    </a:lnTo>
                    <a:lnTo>
                      <a:pt x="2835" y="638"/>
                    </a:lnTo>
                    <a:lnTo>
                      <a:pt x="2827" y="641"/>
                    </a:lnTo>
                    <a:lnTo>
                      <a:pt x="2821" y="643"/>
                    </a:lnTo>
                    <a:lnTo>
                      <a:pt x="2814" y="647"/>
                    </a:lnTo>
                    <a:lnTo>
                      <a:pt x="2810" y="653"/>
                    </a:lnTo>
                    <a:lnTo>
                      <a:pt x="2807" y="658"/>
                    </a:lnTo>
                    <a:lnTo>
                      <a:pt x="2804" y="665"/>
                    </a:lnTo>
                    <a:lnTo>
                      <a:pt x="2804" y="672"/>
                    </a:lnTo>
                    <a:lnTo>
                      <a:pt x="2804" y="677"/>
                    </a:lnTo>
                    <a:lnTo>
                      <a:pt x="2806" y="682"/>
                    </a:lnTo>
                    <a:lnTo>
                      <a:pt x="2809" y="686"/>
                    </a:lnTo>
                    <a:lnTo>
                      <a:pt x="2812" y="691"/>
                    </a:lnTo>
                    <a:lnTo>
                      <a:pt x="2816" y="695"/>
                    </a:lnTo>
                    <a:lnTo>
                      <a:pt x="2821" y="699"/>
                    </a:lnTo>
                    <a:lnTo>
                      <a:pt x="2827" y="702"/>
                    </a:lnTo>
                    <a:lnTo>
                      <a:pt x="2835" y="705"/>
                    </a:lnTo>
                    <a:lnTo>
                      <a:pt x="2844" y="710"/>
                    </a:lnTo>
                    <a:lnTo>
                      <a:pt x="2851" y="714"/>
                    </a:lnTo>
                    <a:lnTo>
                      <a:pt x="2853" y="718"/>
                    </a:lnTo>
                    <a:lnTo>
                      <a:pt x="2854" y="720"/>
                    </a:lnTo>
                    <a:lnTo>
                      <a:pt x="2855" y="723"/>
                    </a:lnTo>
                    <a:lnTo>
                      <a:pt x="2855" y="728"/>
                    </a:lnTo>
                    <a:lnTo>
                      <a:pt x="2855" y="731"/>
                    </a:lnTo>
                    <a:lnTo>
                      <a:pt x="2854" y="734"/>
                    </a:lnTo>
                    <a:lnTo>
                      <a:pt x="2853" y="736"/>
                    </a:lnTo>
                    <a:lnTo>
                      <a:pt x="2850" y="740"/>
                    </a:lnTo>
                    <a:lnTo>
                      <a:pt x="2847" y="742"/>
                    </a:lnTo>
                    <a:lnTo>
                      <a:pt x="2843" y="743"/>
                    </a:lnTo>
                    <a:lnTo>
                      <a:pt x="2839" y="744"/>
                    </a:lnTo>
                    <a:lnTo>
                      <a:pt x="2834" y="744"/>
                    </a:lnTo>
                    <a:lnTo>
                      <a:pt x="2826" y="744"/>
                    </a:lnTo>
                    <a:lnTo>
                      <a:pt x="2819" y="742"/>
                    </a:lnTo>
                    <a:lnTo>
                      <a:pt x="2812" y="739"/>
                    </a:lnTo>
                    <a:lnTo>
                      <a:pt x="2807" y="736"/>
                    </a:lnTo>
                    <a:lnTo>
                      <a:pt x="2801" y="752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4" name="Google Shape;294;p36"/>
              <p:cNvSpPr/>
              <p:nvPr/>
            </p:nvSpPr>
            <p:spPr>
              <a:xfrm>
                <a:off x="6010275" y="4884738"/>
                <a:ext cx="969964" cy="423863"/>
              </a:xfrm>
              <a:custGeom>
                <a:rect b="b" l="l" r="r" t="t"/>
                <a:pathLst>
                  <a:path extrusionOk="0" h="801" w="1833">
                    <a:moveTo>
                      <a:pt x="147" y="79"/>
                    </a:moveTo>
                    <a:lnTo>
                      <a:pt x="94" y="79"/>
                    </a:lnTo>
                    <a:lnTo>
                      <a:pt x="94" y="96"/>
                    </a:lnTo>
                    <a:lnTo>
                      <a:pt x="127" y="96"/>
                    </a:lnTo>
                    <a:lnTo>
                      <a:pt x="127" y="145"/>
                    </a:lnTo>
                    <a:lnTo>
                      <a:pt x="122" y="147"/>
                    </a:lnTo>
                    <a:lnTo>
                      <a:pt x="116" y="148"/>
                    </a:lnTo>
                    <a:lnTo>
                      <a:pt x="108" y="149"/>
                    </a:lnTo>
                    <a:lnTo>
                      <a:pt x="100" y="149"/>
                    </a:lnTo>
                    <a:lnTo>
                      <a:pt x="92" y="149"/>
                    </a:lnTo>
                    <a:lnTo>
                      <a:pt x="86" y="148"/>
                    </a:lnTo>
                    <a:lnTo>
                      <a:pt x="80" y="147"/>
                    </a:lnTo>
                    <a:lnTo>
                      <a:pt x="74" y="145"/>
                    </a:lnTo>
                    <a:lnTo>
                      <a:pt x="68" y="142"/>
                    </a:lnTo>
                    <a:lnTo>
                      <a:pt x="64" y="139"/>
                    </a:lnTo>
                    <a:lnTo>
                      <a:pt x="59" y="136"/>
                    </a:lnTo>
                    <a:lnTo>
                      <a:pt x="54" y="132"/>
                    </a:lnTo>
                    <a:lnTo>
                      <a:pt x="51" y="127"/>
                    </a:lnTo>
                    <a:lnTo>
                      <a:pt x="48" y="122"/>
                    </a:lnTo>
                    <a:lnTo>
                      <a:pt x="45" y="117"/>
                    </a:lnTo>
                    <a:lnTo>
                      <a:pt x="42" y="111"/>
                    </a:lnTo>
                    <a:lnTo>
                      <a:pt x="40" y="105"/>
                    </a:lnTo>
                    <a:lnTo>
                      <a:pt x="39" y="98"/>
                    </a:lnTo>
                    <a:lnTo>
                      <a:pt x="38" y="91"/>
                    </a:lnTo>
                    <a:lnTo>
                      <a:pt x="38" y="83"/>
                    </a:lnTo>
                    <a:lnTo>
                      <a:pt x="38" y="76"/>
                    </a:lnTo>
                    <a:lnTo>
                      <a:pt x="39" y="69"/>
                    </a:lnTo>
                    <a:lnTo>
                      <a:pt x="40" y="62"/>
                    </a:lnTo>
                    <a:lnTo>
                      <a:pt x="42" y="56"/>
                    </a:lnTo>
                    <a:lnTo>
                      <a:pt x="45" y="50"/>
                    </a:lnTo>
                    <a:lnTo>
                      <a:pt x="48" y="44"/>
                    </a:lnTo>
                    <a:lnTo>
                      <a:pt x="51" y="39"/>
                    </a:lnTo>
                    <a:lnTo>
                      <a:pt x="55" y="34"/>
                    </a:lnTo>
                    <a:lnTo>
                      <a:pt x="60" y="31"/>
                    </a:lnTo>
                    <a:lnTo>
                      <a:pt x="65" y="28"/>
                    </a:lnTo>
                    <a:lnTo>
                      <a:pt x="69" y="24"/>
                    </a:lnTo>
                    <a:lnTo>
                      <a:pt x="76" y="22"/>
                    </a:lnTo>
                    <a:lnTo>
                      <a:pt x="81" y="20"/>
                    </a:lnTo>
                    <a:lnTo>
                      <a:pt x="88" y="19"/>
                    </a:lnTo>
                    <a:lnTo>
                      <a:pt x="94" y="18"/>
                    </a:lnTo>
                    <a:lnTo>
                      <a:pt x="102" y="18"/>
                    </a:lnTo>
                    <a:lnTo>
                      <a:pt x="113" y="18"/>
                    </a:lnTo>
                    <a:lnTo>
                      <a:pt x="122" y="20"/>
                    </a:lnTo>
                    <a:lnTo>
                      <a:pt x="130" y="22"/>
                    </a:lnTo>
                    <a:lnTo>
                      <a:pt x="137" y="24"/>
                    </a:lnTo>
                    <a:lnTo>
                      <a:pt x="142" y="8"/>
                    </a:lnTo>
                    <a:lnTo>
                      <a:pt x="135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83" y="1"/>
                    </a:lnTo>
                    <a:lnTo>
                      <a:pt x="75" y="3"/>
                    </a:lnTo>
                    <a:lnTo>
                      <a:pt x="66" y="5"/>
                    </a:lnTo>
                    <a:lnTo>
                      <a:pt x="59" y="10"/>
                    </a:lnTo>
                    <a:lnTo>
                      <a:pt x="52" y="13"/>
                    </a:lnTo>
                    <a:lnTo>
                      <a:pt x="46" y="18"/>
                    </a:lnTo>
                    <a:lnTo>
                      <a:pt x="39" y="23"/>
                    </a:lnTo>
                    <a:lnTo>
                      <a:pt x="34" y="30"/>
                    </a:lnTo>
                    <a:lnTo>
                      <a:pt x="29" y="35"/>
                    </a:lnTo>
                    <a:lnTo>
                      <a:pt x="25" y="43"/>
                    </a:lnTo>
                    <a:lnTo>
                      <a:pt x="22" y="50"/>
                    </a:lnTo>
                    <a:lnTo>
                      <a:pt x="20" y="58"/>
                    </a:lnTo>
                    <a:lnTo>
                      <a:pt x="18" y="67"/>
                    </a:lnTo>
                    <a:lnTo>
                      <a:pt x="16" y="76"/>
                    </a:lnTo>
                    <a:lnTo>
                      <a:pt x="16" y="84"/>
                    </a:lnTo>
                    <a:lnTo>
                      <a:pt x="16" y="93"/>
                    </a:lnTo>
                    <a:lnTo>
                      <a:pt x="18" y="102"/>
                    </a:lnTo>
                    <a:lnTo>
                      <a:pt x="20" y="111"/>
                    </a:lnTo>
                    <a:lnTo>
                      <a:pt x="22" y="119"/>
                    </a:lnTo>
                    <a:lnTo>
                      <a:pt x="25" y="127"/>
                    </a:lnTo>
                    <a:lnTo>
                      <a:pt x="29" y="134"/>
                    </a:lnTo>
                    <a:lnTo>
                      <a:pt x="34" y="140"/>
                    </a:lnTo>
                    <a:lnTo>
                      <a:pt x="38" y="146"/>
                    </a:lnTo>
                    <a:lnTo>
                      <a:pt x="45" y="150"/>
                    </a:lnTo>
                    <a:lnTo>
                      <a:pt x="51" y="155"/>
                    </a:lnTo>
                    <a:lnTo>
                      <a:pt x="58" y="159"/>
                    </a:lnTo>
                    <a:lnTo>
                      <a:pt x="65" y="161"/>
                    </a:lnTo>
                    <a:lnTo>
                      <a:pt x="73" y="164"/>
                    </a:lnTo>
                    <a:lnTo>
                      <a:pt x="80" y="166"/>
                    </a:lnTo>
                    <a:lnTo>
                      <a:pt x="89" y="167"/>
                    </a:lnTo>
                    <a:lnTo>
                      <a:pt x="97" y="167"/>
                    </a:lnTo>
                    <a:lnTo>
                      <a:pt x="114" y="166"/>
                    </a:lnTo>
                    <a:lnTo>
                      <a:pt x="127" y="164"/>
                    </a:lnTo>
                    <a:lnTo>
                      <a:pt x="139" y="160"/>
                    </a:lnTo>
                    <a:lnTo>
                      <a:pt x="147" y="158"/>
                    </a:lnTo>
                    <a:lnTo>
                      <a:pt x="147" y="79"/>
                    </a:lnTo>
                    <a:close/>
                    <a:moveTo>
                      <a:pt x="262" y="165"/>
                    </a:moveTo>
                    <a:lnTo>
                      <a:pt x="259" y="151"/>
                    </a:lnTo>
                    <a:lnTo>
                      <a:pt x="259" y="137"/>
                    </a:lnTo>
                    <a:lnTo>
                      <a:pt x="259" y="93"/>
                    </a:lnTo>
                    <a:lnTo>
                      <a:pt x="258" y="84"/>
                    </a:lnTo>
                    <a:lnTo>
                      <a:pt x="257" y="76"/>
                    </a:lnTo>
                    <a:lnTo>
                      <a:pt x="255" y="68"/>
                    </a:lnTo>
                    <a:lnTo>
                      <a:pt x="251" y="60"/>
                    </a:lnTo>
                    <a:lnTo>
                      <a:pt x="248" y="57"/>
                    </a:lnTo>
                    <a:lnTo>
                      <a:pt x="245" y="53"/>
                    </a:lnTo>
                    <a:lnTo>
                      <a:pt x="241" y="51"/>
                    </a:lnTo>
                    <a:lnTo>
                      <a:pt x="238" y="49"/>
                    </a:lnTo>
                    <a:lnTo>
                      <a:pt x="232" y="48"/>
                    </a:lnTo>
                    <a:lnTo>
                      <a:pt x="228" y="46"/>
                    </a:lnTo>
                    <a:lnTo>
                      <a:pt x="222" y="46"/>
                    </a:lnTo>
                    <a:lnTo>
                      <a:pt x="216" y="44"/>
                    </a:lnTo>
                    <a:lnTo>
                      <a:pt x="205" y="46"/>
                    </a:lnTo>
                    <a:lnTo>
                      <a:pt x="196" y="48"/>
                    </a:lnTo>
                    <a:lnTo>
                      <a:pt x="186" y="51"/>
                    </a:lnTo>
                    <a:lnTo>
                      <a:pt x="178" y="56"/>
                    </a:lnTo>
                    <a:lnTo>
                      <a:pt x="183" y="69"/>
                    </a:lnTo>
                    <a:lnTo>
                      <a:pt x="189" y="66"/>
                    </a:lnTo>
                    <a:lnTo>
                      <a:pt x="197" y="63"/>
                    </a:lnTo>
                    <a:lnTo>
                      <a:pt x="204" y="61"/>
                    </a:lnTo>
                    <a:lnTo>
                      <a:pt x="213" y="61"/>
                    </a:lnTo>
                    <a:lnTo>
                      <a:pt x="221" y="61"/>
                    </a:lnTo>
                    <a:lnTo>
                      <a:pt x="227" y="63"/>
                    </a:lnTo>
                    <a:lnTo>
                      <a:pt x="231" y="67"/>
                    </a:lnTo>
                    <a:lnTo>
                      <a:pt x="235" y="70"/>
                    </a:lnTo>
                    <a:lnTo>
                      <a:pt x="237" y="74"/>
                    </a:lnTo>
                    <a:lnTo>
                      <a:pt x="238" y="79"/>
                    </a:lnTo>
                    <a:lnTo>
                      <a:pt x="239" y="83"/>
                    </a:lnTo>
                    <a:lnTo>
                      <a:pt x="239" y="88"/>
                    </a:lnTo>
                    <a:lnTo>
                      <a:pt x="239" y="90"/>
                    </a:lnTo>
                    <a:lnTo>
                      <a:pt x="223" y="91"/>
                    </a:lnTo>
                    <a:lnTo>
                      <a:pt x="210" y="93"/>
                    </a:lnTo>
                    <a:lnTo>
                      <a:pt x="198" y="97"/>
                    </a:lnTo>
                    <a:lnTo>
                      <a:pt x="188" y="101"/>
                    </a:lnTo>
                    <a:lnTo>
                      <a:pt x="184" y="105"/>
                    </a:lnTo>
                    <a:lnTo>
                      <a:pt x="181" y="108"/>
                    </a:lnTo>
                    <a:lnTo>
                      <a:pt x="177" y="111"/>
                    </a:lnTo>
                    <a:lnTo>
                      <a:pt x="175" y="116"/>
                    </a:lnTo>
                    <a:lnTo>
                      <a:pt x="173" y="119"/>
                    </a:lnTo>
                    <a:lnTo>
                      <a:pt x="171" y="123"/>
                    </a:lnTo>
                    <a:lnTo>
                      <a:pt x="171" y="129"/>
                    </a:lnTo>
                    <a:lnTo>
                      <a:pt x="170" y="134"/>
                    </a:lnTo>
                    <a:lnTo>
                      <a:pt x="171" y="140"/>
                    </a:lnTo>
                    <a:lnTo>
                      <a:pt x="172" y="147"/>
                    </a:lnTo>
                    <a:lnTo>
                      <a:pt x="175" y="152"/>
                    </a:lnTo>
                    <a:lnTo>
                      <a:pt x="178" y="157"/>
                    </a:lnTo>
                    <a:lnTo>
                      <a:pt x="184" y="161"/>
                    </a:lnTo>
                    <a:lnTo>
                      <a:pt x="190" y="165"/>
                    </a:lnTo>
                    <a:lnTo>
                      <a:pt x="197" y="167"/>
                    </a:lnTo>
                    <a:lnTo>
                      <a:pt x="205" y="168"/>
                    </a:lnTo>
                    <a:lnTo>
                      <a:pt x="211" y="167"/>
                    </a:lnTo>
                    <a:lnTo>
                      <a:pt x="216" y="167"/>
                    </a:lnTo>
                    <a:lnTo>
                      <a:pt x="222" y="165"/>
                    </a:lnTo>
                    <a:lnTo>
                      <a:pt x="226" y="162"/>
                    </a:lnTo>
                    <a:lnTo>
                      <a:pt x="235" y="157"/>
                    </a:lnTo>
                    <a:lnTo>
                      <a:pt x="240" y="150"/>
                    </a:lnTo>
                    <a:lnTo>
                      <a:pt x="241" y="150"/>
                    </a:lnTo>
                    <a:lnTo>
                      <a:pt x="242" y="165"/>
                    </a:lnTo>
                    <a:lnTo>
                      <a:pt x="262" y="165"/>
                    </a:lnTo>
                    <a:close/>
                    <a:moveTo>
                      <a:pt x="239" y="126"/>
                    </a:moveTo>
                    <a:lnTo>
                      <a:pt x="239" y="129"/>
                    </a:lnTo>
                    <a:lnTo>
                      <a:pt x="238" y="132"/>
                    </a:lnTo>
                    <a:lnTo>
                      <a:pt x="237" y="136"/>
                    </a:lnTo>
                    <a:lnTo>
                      <a:pt x="235" y="139"/>
                    </a:lnTo>
                    <a:lnTo>
                      <a:pt x="231" y="142"/>
                    </a:lnTo>
                    <a:lnTo>
                      <a:pt x="228" y="146"/>
                    </a:lnTo>
                    <a:lnTo>
                      <a:pt x="225" y="148"/>
                    </a:lnTo>
                    <a:lnTo>
                      <a:pt x="221" y="150"/>
                    </a:lnTo>
                    <a:lnTo>
                      <a:pt x="216" y="151"/>
                    </a:lnTo>
                    <a:lnTo>
                      <a:pt x="211" y="152"/>
                    </a:lnTo>
                    <a:lnTo>
                      <a:pt x="207" y="151"/>
                    </a:lnTo>
                    <a:lnTo>
                      <a:pt x="203" y="151"/>
                    </a:lnTo>
                    <a:lnTo>
                      <a:pt x="200" y="149"/>
                    </a:lnTo>
                    <a:lnTo>
                      <a:pt x="197" y="147"/>
                    </a:lnTo>
                    <a:lnTo>
                      <a:pt x="195" y="145"/>
                    </a:lnTo>
                    <a:lnTo>
                      <a:pt x="193" y="140"/>
                    </a:lnTo>
                    <a:lnTo>
                      <a:pt x="191" y="137"/>
                    </a:lnTo>
                    <a:lnTo>
                      <a:pt x="191" y="131"/>
                    </a:lnTo>
                    <a:lnTo>
                      <a:pt x="191" y="128"/>
                    </a:lnTo>
                    <a:lnTo>
                      <a:pt x="193" y="123"/>
                    </a:lnTo>
                    <a:lnTo>
                      <a:pt x="194" y="120"/>
                    </a:lnTo>
                    <a:lnTo>
                      <a:pt x="196" y="118"/>
                    </a:lnTo>
                    <a:lnTo>
                      <a:pt x="200" y="113"/>
                    </a:lnTo>
                    <a:lnTo>
                      <a:pt x="207" y="110"/>
                    </a:lnTo>
                    <a:lnTo>
                      <a:pt x="214" y="107"/>
                    </a:lnTo>
                    <a:lnTo>
                      <a:pt x="222" y="106"/>
                    </a:lnTo>
                    <a:lnTo>
                      <a:pt x="230" y="106"/>
                    </a:lnTo>
                    <a:lnTo>
                      <a:pt x="239" y="105"/>
                    </a:lnTo>
                    <a:lnTo>
                      <a:pt x="239" y="126"/>
                    </a:lnTo>
                    <a:close/>
                    <a:moveTo>
                      <a:pt x="293" y="165"/>
                    </a:moveTo>
                    <a:lnTo>
                      <a:pt x="313" y="165"/>
                    </a:lnTo>
                    <a:lnTo>
                      <a:pt x="313" y="102"/>
                    </a:lnTo>
                    <a:lnTo>
                      <a:pt x="313" y="97"/>
                    </a:lnTo>
                    <a:lnTo>
                      <a:pt x="315" y="92"/>
                    </a:lnTo>
                    <a:lnTo>
                      <a:pt x="316" y="87"/>
                    </a:lnTo>
                    <a:lnTo>
                      <a:pt x="318" y="81"/>
                    </a:lnTo>
                    <a:lnTo>
                      <a:pt x="320" y="77"/>
                    </a:lnTo>
                    <a:lnTo>
                      <a:pt x="324" y="72"/>
                    </a:lnTo>
                    <a:lnTo>
                      <a:pt x="328" y="69"/>
                    </a:lnTo>
                    <a:lnTo>
                      <a:pt x="332" y="67"/>
                    </a:lnTo>
                    <a:lnTo>
                      <a:pt x="337" y="66"/>
                    </a:lnTo>
                    <a:lnTo>
                      <a:pt x="343" y="64"/>
                    </a:lnTo>
                    <a:lnTo>
                      <a:pt x="346" y="66"/>
                    </a:lnTo>
                    <a:lnTo>
                      <a:pt x="349" y="66"/>
                    </a:lnTo>
                    <a:lnTo>
                      <a:pt x="349" y="46"/>
                    </a:lnTo>
                    <a:lnTo>
                      <a:pt x="346" y="46"/>
                    </a:lnTo>
                    <a:lnTo>
                      <a:pt x="344" y="44"/>
                    </a:lnTo>
                    <a:lnTo>
                      <a:pt x="338" y="46"/>
                    </a:lnTo>
                    <a:lnTo>
                      <a:pt x="333" y="47"/>
                    </a:lnTo>
                    <a:lnTo>
                      <a:pt x="329" y="49"/>
                    </a:lnTo>
                    <a:lnTo>
                      <a:pt x="324" y="52"/>
                    </a:lnTo>
                    <a:lnTo>
                      <a:pt x="320" y="56"/>
                    </a:lnTo>
                    <a:lnTo>
                      <a:pt x="317" y="60"/>
                    </a:lnTo>
                    <a:lnTo>
                      <a:pt x="313" y="64"/>
                    </a:lnTo>
                    <a:lnTo>
                      <a:pt x="311" y="70"/>
                    </a:lnTo>
                    <a:lnTo>
                      <a:pt x="310" y="70"/>
                    </a:lnTo>
                    <a:lnTo>
                      <a:pt x="310" y="48"/>
                    </a:lnTo>
                    <a:lnTo>
                      <a:pt x="292" y="48"/>
                    </a:lnTo>
                    <a:lnTo>
                      <a:pt x="292" y="56"/>
                    </a:lnTo>
                    <a:lnTo>
                      <a:pt x="293" y="64"/>
                    </a:lnTo>
                    <a:lnTo>
                      <a:pt x="293" y="74"/>
                    </a:lnTo>
                    <a:lnTo>
                      <a:pt x="293" y="84"/>
                    </a:lnTo>
                    <a:lnTo>
                      <a:pt x="293" y="165"/>
                    </a:lnTo>
                    <a:close/>
                    <a:moveTo>
                      <a:pt x="451" y="165"/>
                    </a:moveTo>
                    <a:lnTo>
                      <a:pt x="450" y="151"/>
                    </a:lnTo>
                    <a:lnTo>
                      <a:pt x="448" y="137"/>
                    </a:lnTo>
                    <a:lnTo>
                      <a:pt x="448" y="93"/>
                    </a:lnTo>
                    <a:lnTo>
                      <a:pt x="448" y="84"/>
                    </a:lnTo>
                    <a:lnTo>
                      <a:pt x="447" y="76"/>
                    </a:lnTo>
                    <a:lnTo>
                      <a:pt x="444" y="68"/>
                    </a:lnTo>
                    <a:lnTo>
                      <a:pt x="440" y="60"/>
                    </a:lnTo>
                    <a:lnTo>
                      <a:pt x="438" y="57"/>
                    </a:lnTo>
                    <a:lnTo>
                      <a:pt x="434" y="53"/>
                    </a:lnTo>
                    <a:lnTo>
                      <a:pt x="431" y="51"/>
                    </a:lnTo>
                    <a:lnTo>
                      <a:pt x="427" y="49"/>
                    </a:lnTo>
                    <a:lnTo>
                      <a:pt x="423" y="48"/>
                    </a:lnTo>
                    <a:lnTo>
                      <a:pt x="417" y="46"/>
                    </a:lnTo>
                    <a:lnTo>
                      <a:pt x="412" y="46"/>
                    </a:lnTo>
                    <a:lnTo>
                      <a:pt x="405" y="44"/>
                    </a:lnTo>
                    <a:lnTo>
                      <a:pt x="394" y="46"/>
                    </a:lnTo>
                    <a:lnTo>
                      <a:pt x="385" y="48"/>
                    </a:lnTo>
                    <a:lnTo>
                      <a:pt x="376" y="51"/>
                    </a:lnTo>
                    <a:lnTo>
                      <a:pt x="369" y="56"/>
                    </a:lnTo>
                    <a:lnTo>
                      <a:pt x="373" y="69"/>
                    </a:lnTo>
                    <a:lnTo>
                      <a:pt x="379" y="66"/>
                    </a:lnTo>
                    <a:lnTo>
                      <a:pt x="387" y="63"/>
                    </a:lnTo>
                    <a:lnTo>
                      <a:pt x="394" y="61"/>
                    </a:lnTo>
                    <a:lnTo>
                      <a:pt x="402" y="61"/>
                    </a:lnTo>
                    <a:lnTo>
                      <a:pt x="411" y="61"/>
                    </a:lnTo>
                    <a:lnTo>
                      <a:pt x="416" y="63"/>
                    </a:lnTo>
                    <a:lnTo>
                      <a:pt x="420" y="67"/>
                    </a:lnTo>
                    <a:lnTo>
                      <a:pt x="424" y="70"/>
                    </a:lnTo>
                    <a:lnTo>
                      <a:pt x="426" y="74"/>
                    </a:lnTo>
                    <a:lnTo>
                      <a:pt x="428" y="79"/>
                    </a:lnTo>
                    <a:lnTo>
                      <a:pt x="428" y="83"/>
                    </a:lnTo>
                    <a:lnTo>
                      <a:pt x="428" y="88"/>
                    </a:lnTo>
                    <a:lnTo>
                      <a:pt x="428" y="90"/>
                    </a:lnTo>
                    <a:lnTo>
                      <a:pt x="413" y="91"/>
                    </a:lnTo>
                    <a:lnTo>
                      <a:pt x="399" y="93"/>
                    </a:lnTo>
                    <a:lnTo>
                      <a:pt x="387" y="97"/>
                    </a:lnTo>
                    <a:lnTo>
                      <a:pt x="377" y="101"/>
                    </a:lnTo>
                    <a:lnTo>
                      <a:pt x="374" y="105"/>
                    </a:lnTo>
                    <a:lnTo>
                      <a:pt x="370" y="108"/>
                    </a:lnTo>
                    <a:lnTo>
                      <a:pt x="366" y="111"/>
                    </a:lnTo>
                    <a:lnTo>
                      <a:pt x="364" y="116"/>
                    </a:lnTo>
                    <a:lnTo>
                      <a:pt x="362" y="119"/>
                    </a:lnTo>
                    <a:lnTo>
                      <a:pt x="361" y="123"/>
                    </a:lnTo>
                    <a:lnTo>
                      <a:pt x="360" y="129"/>
                    </a:lnTo>
                    <a:lnTo>
                      <a:pt x="360" y="134"/>
                    </a:lnTo>
                    <a:lnTo>
                      <a:pt x="360" y="140"/>
                    </a:lnTo>
                    <a:lnTo>
                      <a:pt x="362" y="147"/>
                    </a:lnTo>
                    <a:lnTo>
                      <a:pt x="364" y="152"/>
                    </a:lnTo>
                    <a:lnTo>
                      <a:pt x="369" y="157"/>
                    </a:lnTo>
                    <a:lnTo>
                      <a:pt x="374" y="161"/>
                    </a:lnTo>
                    <a:lnTo>
                      <a:pt x="379" y="165"/>
                    </a:lnTo>
                    <a:lnTo>
                      <a:pt x="387" y="167"/>
                    </a:lnTo>
                    <a:lnTo>
                      <a:pt x="394" y="168"/>
                    </a:lnTo>
                    <a:lnTo>
                      <a:pt x="401" y="167"/>
                    </a:lnTo>
                    <a:lnTo>
                      <a:pt x="406" y="167"/>
                    </a:lnTo>
                    <a:lnTo>
                      <a:pt x="411" y="165"/>
                    </a:lnTo>
                    <a:lnTo>
                      <a:pt x="416" y="162"/>
                    </a:lnTo>
                    <a:lnTo>
                      <a:pt x="424" y="157"/>
                    </a:lnTo>
                    <a:lnTo>
                      <a:pt x="429" y="150"/>
                    </a:lnTo>
                    <a:lnTo>
                      <a:pt x="430" y="150"/>
                    </a:lnTo>
                    <a:lnTo>
                      <a:pt x="432" y="165"/>
                    </a:lnTo>
                    <a:lnTo>
                      <a:pt x="451" y="165"/>
                    </a:lnTo>
                    <a:close/>
                    <a:moveTo>
                      <a:pt x="429" y="126"/>
                    </a:moveTo>
                    <a:lnTo>
                      <a:pt x="429" y="129"/>
                    </a:lnTo>
                    <a:lnTo>
                      <a:pt x="428" y="132"/>
                    </a:lnTo>
                    <a:lnTo>
                      <a:pt x="426" y="136"/>
                    </a:lnTo>
                    <a:lnTo>
                      <a:pt x="424" y="139"/>
                    </a:lnTo>
                    <a:lnTo>
                      <a:pt x="421" y="142"/>
                    </a:lnTo>
                    <a:lnTo>
                      <a:pt x="418" y="146"/>
                    </a:lnTo>
                    <a:lnTo>
                      <a:pt x="415" y="148"/>
                    </a:lnTo>
                    <a:lnTo>
                      <a:pt x="411" y="150"/>
                    </a:lnTo>
                    <a:lnTo>
                      <a:pt x="405" y="151"/>
                    </a:lnTo>
                    <a:lnTo>
                      <a:pt x="400" y="152"/>
                    </a:lnTo>
                    <a:lnTo>
                      <a:pt x="397" y="151"/>
                    </a:lnTo>
                    <a:lnTo>
                      <a:pt x="392" y="151"/>
                    </a:lnTo>
                    <a:lnTo>
                      <a:pt x="389" y="149"/>
                    </a:lnTo>
                    <a:lnTo>
                      <a:pt x="386" y="147"/>
                    </a:lnTo>
                    <a:lnTo>
                      <a:pt x="384" y="145"/>
                    </a:lnTo>
                    <a:lnTo>
                      <a:pt x="383" y="140"/>
                    </a:lnTo>
                    <a:lnTo>
                      <a:pt x="380" y="137"/>
                    </a:lnTo>
                    <a:lnTo>
                      <a:pt x="380" y="131"/>
                    </a:lnTo>
                    <a:lnTo>
                      <a:pt x="380" y="128"/>
                    </a:lnTo>
                    <a:lnTo>
                      <a:pt x="382" y="123"/>
                    </a:lnTo>
                    <a:lnTo>
                      <a:pt x="383" y="120"/>
                    </a:lnTo>
                    <a:lnTo>
                      <a:pt x="385" y="118"/>
                    </a:lnTo>
                    <a:lnTo>
                      <a:pt x="390" y="113"/>
                    </a:lnTo>
                    <a:lnTo>
                      <a:pt x="397" y="110"/>
                    </a:lnTo>
                    <a:lnTo>
                      <a:pt x="403" y="107"/>
                    </a:lnTo>
                    <a:lnTo>
                      <a:pt x="412" y="106"/>
                    </a:lnTo>
                    <a:lnTo>
                      <a:pt x="420" y="106"/>
                    </a:lnTo>
                    <a:lnTo>
                      <a:pt x="429" y="105"/>
                    </a:lnTo>
                    <a:lnTo>
                      <a:pt x="429" y="126"/>
                    </a:lnTo>
                    <a:close/>
                    <a:moveTo>
                      <a:pt x="482" y="165"/>
                    </a:moveTo>
                    <a:lnTo>
                      <a:pt x="504" y="165"/>
                    </a:lnTo>
                    <a:lnTo>
                      <a:pt x="504" y="95"/>
                    </a:lnTo>
                    <a:lnTo>
                      <a:pt x="504" y="89"/>
                    </a:lnTo>
                    <a:lnTo>
                      <a:pt x="505" y="84"/>
                    </a:lnTo>
                    <a:lnTo>
                      <a:pt x="506" y="80"/>
                    </a:lnTo>
                    <a:lnTo>
                      <a:pt x="509" y="76"/>
                    </a:lnTo>
                    <a:lnTo>
                      <a:pt x="511" y="72"/>
                    </a:lnTo>
                    <a:lnTo>
                      <a:pt x="514" y="69"/>
                    </a:lnTo>
                    <a:lnTo>
                      <a:pt x="519" y="67"/>
                    </a:lnTo>
                    <a:lnTo>
                      <a:pt x="523" y="64"/>
                    </a:lnTo>
                    <a:lnTo>
                      <a:pt x="527" y="63"/>
                    </a:lnTo>
                    <a:lnTo>
                      <a:pt x="533" y="62"/>
                    </a:lnTo>
                    <a:lnTo>
                      <a:pt x="539" y="63"/>
                    </a:lnTo>
                    <a:lnTo>
                      <a:pt x="545" y="66"/>
                    </a:lnTo>
                    <a:lnTo>
                      <a:pt x="549" y="69"/>
                    </a:lnTo>
                    <a:lnTo>
                      <a:pt x="553" y="73"/>
                    </a:lnTo>
                    <a:lnTo>
                      <a:pt x="555" y="78"/>
                    </a:lnTo>
                    <a:lnTo>
                      <a:pt x="558" y="83"/>
                    </a:lnTo>
                    <a:lnTo>
                      <a:pt x="559" y="90"/>
                    </a:lnTo>
                    <a:lnTo>
                      <a:pt x="559" y="98"/>
                    </a:lnTo>
                    <a:lnTo>
                      <a:pt x="559" y="165"/>
                    </a:lnTo>
                    <a:lnTo>
                      <a:pt x="579" y="165"/>
                    </a:lnTo>
                    <a:lnTo>
                      <a:pt x="579" y="95"/>
                    </a:lnTo>
                    <a:lnTo>
                      <a:pt x="579" y="88"/>
                    </a:lnTo>
                    <a:lnTo>
                      <a:pt x="578" y="81"/>
                    </a:lnTo>
                    <a:lnTo>
                      <a:pt x="577" y="76"/>
                    </a:lnTo>
                    <a:lnTo>
                      <a:pt x="576" y="70"/>
                    </a:lnTo>
                    <a:lnTo>
                      <a:pt x="571" y="61"/>
                    </a:lnTo>
                    <a:lnTo>
                      <a:pt x="565" y="54"/>
                    </a:lnTo>
                    <a:lnTo>
                      <a:pt x="559" y="50"/>
                    </a:lnTo>
                    <a:lnTo>
                      <a:pt x="552" y="47"/>
                    </a:lnTo>
                    <a:lnTo>
                      <a:pt x="546" y="46"/>
                    </a:lnTo>
                    <a:lnTo>
                      <a:pt x="539" y="44"/>
                    </a:lnTo>
                    <a:lnTo>
                      <a:pt x="533" y="46"/>
                    </a:lnTo>
                    <a:lnTo>
                      <a:pt x="526" y="47"/>
                    </a:lnTo>
                    <a:lnTo>
                      <a:pt x="521" y="49"/>
                    </a:lnTo>
                    <a:lnTo>
                      <a:pt x="515" y="52"/>
                    </a:lnTo>
                    <a:lnTo>
                      <a:pt x="511" y="56"/>
                    </a:lnTo>
                    <a:lnTo>
                      <a:pt x="507" y="59"/>
                    </a:lnTo>
                    <a:lnTo>
                      <a:pt x="504" y="62"/>
                    </a:lnTo>
                    <a:lnTo>
                      <a:pt x="501" y="67"/>
                    </a:lnTo>
                    <a:lnTo>
                      <a:pt x="501" y="67"/>
                    </a:lnTo>
                    <a:lnTo>
                      <a:pt x="500" y="48"/>
                    </a:lnTo>
                    <a:lnTo>
                      <a:pt x="482" y="48"/>
                    </a:lnTo>
                    <a:lnTo>
                      <a:pt x="482" y="62"/>
                    </a:lnTo>
                    <a:lnTo>
                      <a:pt x="482" y="79"/>
                    </a:lnTo>
                    <a:lnTo>
                      <a:pt x="482" y="165"/>
                    </a:lnTo>
                    <a:close/>
                    <a:moveTo>
                      <a:pt x="617" y="19"/>
                    </a:moveTo>
                    <a:lnTo>
                      <a:pt x="617" y="48"/>
                    </a:lnTo>
                    <a:lnTo>
                      <a:pt x="600" y="48"/>
                    </a:lnTo>
                    <a:lnTo>
                      <a:pt x="600" y="63"/>
                    </a:lnTo>
                    <a:lnTo>
                      <a:pt x="617" y="63"/>
                    </a:lnTo>
                    <a:lnTo>
                      <a:pt x="617" y="128"/>
                    </a:lnTo>
                    <a:lnTo>
                      <a:pt x="617" y="138"/>
                    </a:lnTo>
                    <a:lnTo>
                      <a:pt x="619" y="146"/>
                    </a:lnTo>
                    <a:lnTo>
                      <a:pt x="621" y="154"/>
                    </a:lnTo>
                    <a:lnTo>
                      <a:pt x="625" y="159"/>
                    </a:lnTo>
                    <a:lnTo>
                      <a:pt x="629" y="162"/>
                    </a:lnTo>
                    <a:lnTo>
                      <a:pt x="634" y="166"/>
                    </a:lnTo>
                    <a:lnTo>
                      <a:pt x="641" y="167"/>
                    </a:lnTo>
                    <a:lnTo>
                      <a:pt x="647" y="168"/>
                    </a:lnTo>
                    <a:lnTo>
                      <a:pt x="658" y="167"/>
                    </a:lnTo>
                    <a:lnTo>
                      <a:pt x="666" y="165"/>
                    </a:lnTo>
                    <a:lnTo>
                      <a:pt x="664" y="149"/>
                    </a:lnTo>
                    <a:lnTo>
                      <a:pt x="660" y="149"/>
                    </a:lnTo>
                    <a:lnTo>
                      <a:pt x="653" y="150"/>
                    </a:lnTo>
                    <a:lnTo>
                      <a:pt x="649" y="150"/>
                    </a:lnTo>
                    <a:lnTo>
                      <a:pt x="645" y="149"/>
                    </a:lnTo>
                    <a:lnTo>
                      <a:pt x="643" y="147"/>
                    </a:lnTo>
                    <a:lnTo>
                      <a:pt x="641" y="145"/>
                    </a:lnTo>
                    <a:lnTo>
                      <a:pt x="640" y="141"/>
                    </a:lnTo>
                    <a:lnTo>
                      <a:pt x="639" y="137"/>
                    </a:lnTo>
                    <a:lnTo>
                      <a:pt x="637" y="132"/>
                    </a:lnTo>
                    <a:lnTo>
                      <a:pt x="637" y="127"/>
                    </a:lnTo>
                    <a:lnTo>
                      <a:pt x="637" y="63"/>
                    </a:lnTo>
                    <a:lnTo>
                      <a:pt x="667" y="63"/>
                    </a:lnTo>
                    <a:lnTo>
                      <a:pt x="667" y="48"/>
                    </a:lnTo>
                    <a:lnTo>
                      <a:pt x="637" y="48"/>
                    </a:lnTo>
                    <a:lnTo>
                      <a:pt x="637" y="13"/>
                    </a:lnTo>
                    <a:lnTo>
                      <a:pt x="617" y="19"/>
                    </a:lnTo>
                    <a:close/>
                    <a:moveTo>
                      <a:pt x="711" y="165"/>
                    </a:moveTo>
                    <a:lnTo>
                      <a:pt x="711" y="48"/>
                    </a:lnTo>
                    <a:lnTo>
                      <a:pt x="690" y="48"/>
                    </a:lnTo>
                    <a:lnTo>
                      <a:pt x="690" y="165"/>
                    </a:lnTo>
                    <a:lnTo>
                      <a:pt x="711" y="165"/>
                    </a:lnTo>
                    <a:close/>
                    <a:moveTo>
                      <a:pt x="701" y="1"/>
                    </a:moveTo>
                    <a:lnTo>
                      <a:pt x="696" y="2"/>
                    </a:lnTo>
                    <a:lnTo>
                      <a:pt x="691" y="5"/>
                    </a:lnTo>
                    <a:lnTo>
                      <a:pt x="688" y="9"/>
                    </a:lnTo>
                    <a:lnTo>
                      <a:pt x="688" y="14"/>
                    </a:lnTo>
                    <a:lnTo>
                      <a:pt x="688" y="20"/>
                    </a:lnTo>
                    <a:lnTo>
                      <a:pt x="691" y="23"/>
                    </a:lnTo>
                    <a:lnTo>
                      <a:pt x="695" y="27"/>
                    </a:lnTo>
                    <a:lnTo>
                      <a:pt x="700" y="28"/>
                    </a:lnTo>
                    <a:lnTo>
                      <a:pt x="706" y="27"/>
                    </a:lnTo>
                    <a:lnTo>
                      <a:pt x="710" y="23"/>
                    </a:lnTo>
                    <a:lnTo>
                      <a:pt x="713" y="20"/>
                    </a:lnTo>
                    <a:lnTo>
                      <a:pt x="713" y="14"/>
                    </a:lnTo>
                    <a:lnTo>
                      <a:pt x="713" y="9"/>
                    </a:lnTo>
                    <a:lnTo>
                      <a:pt x="710" y="5"/>
                    </a:lnTo>
                    <a:lnTo>
                      <a:pt x="706" y="2"/>
                    </a:lnTo>
                    <a:lnTo>
                      <a:pt x="701" y="1"/>
                    </a:lnTo>
                    <a:close/>
                    <a:moveTo>
                      <a:pt x="745" y="165"/>
                    </a:moveTo>
                    <a:lnTo>
                      <a:pt x="766" y="165"/>
                    </a:lnTo>
                    <a:lnTo>
                      <a:pt x="766" y="102"/>
                    </a:lnTo>
                    <a:lnTo>
                      <a:pt x="766" y="97"/>
                    </a:lnTo>
                    <a:lnTo>
                      <a:pt x="767" y="92"/>
                    </a:lnTo>
                    <a:lnTo>
                      <a:pt x="768" y="87"/>
                    </a:lnTo>
                    <a:lnTo>
                      <a:pt x="770" y="81"/>
                    </a:lnTo>
                    <a:lnTo>
                      <a:pt x="774" y="77"/>
                    </a:lnTo>
                    <a:lnTo>
                      <a:pt x="777" y="72"/>
                    </a:lnTo>
                    <a:lnTo>
                      <a:pt x="780" y="69"/>
                    </a:lnTo>
                    <a:lnTo>
                      <a:pt x="784" y="67"/>
                    </a:lnTo>
                    <a:lnTo>
                      <a:pt x="790" y="66"/>
                    </a:lnTo>
                    <a:lnTo>
                      <a:pt x="795" y="64"/>
                    </a:lnTo>
                    <a:lnTo>
                      <a:pt x="798" y="66"/>
                    </a:lnTo>
                    <a:lnTo>
                      <a:pt x="802" y="66"/>
                    </a:lnTo>
                    <a:lnTo>
                      <a:pt x="802" y="46"/>
                    </a:lnTo>
                    <a:lnTo>
                      <a:pt x="799" y="46"/>
                    </a:lnTo>
                    <a:lnTo>
                      <a:pt x="796" y="44"/>
                    </a:lnTo>
                    <a:lnTo>
                      <a:pt x="791" y="46"/>
                    </a:lnTo>
                    <a:lnTo>
                      <a:pt x="785" y="47"/>
                    </a:lnTo>
                    <a:lnTo>
                      <a:pt x="781" y="49"/>
                    </a:lnTo>
                    <a:lnTo>
                      <a:pt x="777" y="52"/>
                    </a:lnTo>
                    <a:lnTo>
                      <a:pt x="772" y="56"/>
                    </a:lnTo>
                    <a:lnTo>
                      <a:pt x="769" y="60"/>
                    </a:lnTo>
                    <a:lnTo>
                      <a:pt x="767" y="64"/>
                    </a:lnTo>
                    <a:lnTo>
                      <a:pt x="764" y="70"/>
                    </a:lnTo>
                    <a:lnTo>
                      <a:pt x="764" y="70"/>
                    </a:lnTo>
                    <a:lnTo>
                      <a:pt x="763" y="48"/>
                    </a:lnTo>
                    <a:lnTo>
                      <a:pt x="744" y="48"/>
                    </a:lnTo>
                    <a:lnTo>
                      <a:pt x="745" y="56"/>
                    </a:lnTo>
                    <a:lnTo>
                      <a:pt x="745" y="64"/>
                    </a:lnTo>
                    <a:lnTo>
                      <a:pt x="745" y="74"/>
                    </a:lnTo>
                    <a:lnTo>
                      <a:pt x="745" y="84"/>
                    </a:lnTo>
                    <a:lnTo>
                      <a:pt x="745" y="165"/>
                    </a:lnTo>
                    <a:close/>
                    <a:moveTo>
                      <a:pt x="873" y="214"/>
                    </a:moveTo>
                    <a:lnTo>
                      <a:pt x="893" y="214"/>
                    </a:lnTo>
                    <a:lnTo>
                      <a:pt x="893" y="149"/>
                    </a:lnTo>
                    <a:lnTo>
                      <a:pt x="893" y="149"/>
                    </a:lnTo>
                    <a:lnTo>
                      <a:pt x="897" y="154"/>
                    </a:lnTo>
                    <a:lnTo>
                      <a:pt x="900" y="157"/>
                    </a:lnTo>
                    <a:lnTo>
                      <a:pt x="904" y="160"/>
                    </a:lnTo>
                    <a:lnTo>
                      <a:pt x="909" y="162"/>
                    </a:lnTo>
                    <a:lnTo>
                      <a:pt x="913" y="165"/>
                    </a:lnTo>
                    <a:lnTo>
                      <a:pt x="918" y="167"/>
                    </a:lnTo>
                    <a:lnTo>
                      <a:pt x="924" y="168"/>
                    </a:lnTo>
                    <a:lnTo>
                      <a:pt x="929" y="168"/>
                    </a:lnTo>
                    <a:lnTo>
                      <a:pt x="939" y="167"/>
                    </a:lnTo>
                    <a:lnTo>
                      <a:pt x="949" y="164"/>
                    </a:lnTo>
                    <a:lnTo>
                      <a:pt x="957" y="159"/>
                    </a:lnTo>
                    <a:lnTo>
                      <a:pt x="965" y="152"/>
                    </a:lnTo>
                    <a:lnTo>
                      <a:pt x="968" y="148"/>
                    </a:lnTo>
                    <a:lnTo>
                      <a:pt x="971" y="144"/>
                    </a:lnTo>
                    <a:lnTo>
                      <a:pt x="974" y="138"/>
                    </a:lnTo>
                    <a:lnTo>
                      <a:pt x="977" y="132"/>
                    </a:lnTo>
                    <a:lnTo>
                      <a:pt x="978" y="126"/>
                    </a:lnTo>
                    <a:lnTo>
                      <a:pt x="980" y="119"/>
                    </a:lnTo>
                    <a:lnTo>
                      <a:pt x="980" y="112"/>
                    </a:lnTo>
                    <a:lnTo>
                      <a:pt x="981" y="105"/>
                    </a:lnTo>
                    <a:lnTo>
                      <a:pt x="980" y="92"/>
                    </a:lnTo>
                    <a:lnTo>
                      <a:pt x="977" y="80"/>
                    </a:lnTo>
                    <a:lnTo>
                      <a:pt x="972" y="70"/>
                    </a:lnTo>
                    <a:lnTo>
                      <a:pt x="967" y="61"/>
                    </a:lnTo>
                    <a:lnTo>
                      <a:pt x="959" y="54"/>
                    </a:lnTo>
                    <a:lnTo>
                      <a:pt x="952" y="49"/>
                    </a:lnTo>
                    <a:lnTo>
                      <a:pt x="947" y="48"/>
                    </a:lnTo>
                    <a:lnTo>
                      <a:pt x="942" y="46"/>
                    </a:lnTo>
                    <a:lnTo>
                      <a:pt x="938" y="46"/>
                    </a:lnTo>
                    <a:lnTo>
                      <a:pt x="932" y="44"/>
                    </a:lnTo>
                    <a:lnTo>
                      <a:pt x="926" y="46"/>
                    </a:lnTo>
                    <a:lnTo>
                      <a:pt x="919" y="47"/>
                    </a:lnTo>
                    <a:lnTo>
                      <a:pt x="914" y="48"/>
                    </a:lnTo>
                    <a:lnTo>
                      <a:pt x="909" y="51"/>
                    </a:lnTo>
                    <a:lnTo>
                      <a:pt x="903" y="54"/>
                    </a:lnTo>
                    <a:lnTo>
                      <a:pt x="899" y="58"/>
                    </a:lnTo>
                    <a:lnTo>
                      <a:pt x="896" y="62"/>
                    </a:lnTo>
                    <a:lnTo>
                      <a:pt x="891" y="68"/>
                    </a:lnTo>
                    <a:lnTo>
                      <a:pt x="891" y="68"/>
                    </a:lnTo>
                    <a:lnTo>
                      <a:pt x="890" y="48"/>
                    </a:lnTo>
                    <a:lnTo>
                      <a:pt x="872" y="48"/>
                    </a:lnTo>
                    <a:lnTo>
                      <a:pt x="872" y="56"/>
                    </a:lnTo>
                    <a:lnTo>
                      <a:pt x="872" y="66"/>
                    </a:lnTo>
                    <a:lnTo>
                      <a:pt x="873" y="76"/>
                    </a:lnTo>
                    <a:lnTo>
                      <a:pt x="873" y="86"/>
                    </a:lnTo>
                    <a:lnTo>
                      <a:pt x="873" y="214"/>
                    </a:lnTo>
                    <a:close/>
                    <a:moveTo>
                      <a:pt x="893" y="97"/>
                    </a:moveTo>
                    <a:lnTo>
                      <a:pt x="893" y="92"/>
                    </a:lnTo>
                    <a:lnTo>
                      <a:pt x="895" y="88"/>
                    </a:lnTo>
                    <a:lnTo>
                      <a:pt x="897" y="82"/>
                    </a:lnTo>
                    <a:lnTo>
                      <a:pt x="899" y="78"/>
                    </a:lnTo>
                    <a:lnTo>
                      <a:pt x="902" y="73"/>
                    </a:lnTo>
                    <a:lnTo>
                      <a:pt x="906" y="69"/>
                    </a:lnTo>
                    <a:lnTo>
                      <a:pt x="911" y="66"/>
                    </a:lnTo>
                    <a:lnTo>
                      <a:pt x="915" y="63"/>
                    </a:lnTo>
                    <a:lnTo>
                      <a:pt x="920" y="62"/>
                    </a:lnTo>
                    <a:lnTo>
                      <a:pt x="926" y="62"/>
                    </a:lnTo>
                    <a:lnTo>
                      <a:pt x="933" y="62"/>
                    </a:lnTo>
                    <a:lnTo>
                      <a:pt x="941" y="66"/>
                    </a:lnTo>
                    <a:lnTo>
                      <a:pt x="946" y="69"/>
                    </a:lnTo>
                    <a:lnTo>
                      <a:pt x="951" y="74"/>
                    </a:lnTo>
                    <a:lnTo>
                      <a:pt x="955" y="81"/>
                    </a:lnTo>
                    <a:lnTo>
                      <a:pt x="957" y="89"/>
                    </a:lnTo>
                    <a:lnTo>
                      <a:pt x="959" y="97"/>
                    </a:lnTo>
                    <a:lnTo>
                      <a:pt x="959" y="106"/>
                    </a:lnTo>
                    <a:lnTo>
                      <a:pt x="959" y="116"/>
                    </a:lnTo>
                    <a:lnTo>
                      <a:pt x="957" y="125"/>
                    </a:lnTo>
                    <a:lnTo>
                      <a:pt x="955" y="131"/>
                    </a:lnTo>
                    <a:lnTo>
                      <a:pt x="951" y="138"/>
                    </a:lnTo>
                    <a:lnTo>
                      <a:pt x="945" y="144"/>
                    </a:lnTo>
                    <a:lnTo>
                      <a:pt x="940" y="148"/>
                    </a:lnTo>
                    <a:lnTo>
                      <a:pt x="933" y="150"/>
                    </a:lnTo>
                    <a:lnTo>
                      <a:pt x="925" y="151"/>
                    </a:lnTo>
                    <a:lnTo>
                      <a:pt x="919" y="150"/>
                    </a:lnTo>
                    <a:lnTo>
                      <a:pt x="915" y="149"/>
                    </a:lnTo>
                    <a:lnTo>
                      <a:pt x="910" y="147"/>
                    </a:lnTo>
                    <a:lnTo>
                      <a:pt x="905" y="145"/>
                    </a:lnTo>
                    <a:lnTo>
                      <a:pt x="902" y="140"/>
                    </a:lnTo>
                    <a:lnTo>
                      <a:pt x="899" y="136"/>
                    </a:lnTo>
                    <a:lnTo>
                      <a:pt x="896" y="131"/>
                    </a:lnTo>
                    <a:lnTo>
                      <a:pt x="895" y="126"/>
                    </a:lnTo>
                    <a:lnTo>
                      <a:pt x="893" y="121"/>
                    </a:lnTo>
                    <a:lnTo>
                      <a:pt x="893" y="117"/>
                    </a:lnTo>
                    <a:lnTo>
                      <a:pt x="893" y="97"/>
                    </a:lnTo>
                    <a:close/>
                    <a:moveTo>
                      <a:pt x="1007" y="165"/>
                    </a:moveTo>
                    <a:lnTo>
                      <a:pt x="1027" y="165"/>
                    </a:lnTo>
                    <a:lnTo>
                      <a:pt x="1027" y="102"/>
                    </a:lnTo>
                    <a:lnTo>
                      <a:pt x="1027" y="97"/>
                    </a:lnTo>
                    <a:lnTo>
                      <a:pt x="1028" y="92"/>
                    </a:lnTo>
                    <a:lnTo>
                      <a:pt x="1030" y="87"/>
                    </a:lnTo>
                    <a:lnTo>
                      <a:pt x="1032" y="81"/>
                    </a:lnTo>
                    <a:lnTo>
                      <a:pt x="1035" y="77"/>
                    </a:lnTo>
                    <a:lnTo>
                      <a:pt x="1038" y="72"/>
                    </a:lnTo>
                    <a:lnTo>
                      <a:pt x="1041" y="69"/>
                    </a:lnTo>
                    <a:lnTo>
                      <a:pt x="1046" y="67"/>
                    </a:lnTo>
                    <a:lnTo>
                      <a:pt x="1051" y="66"/>
                    </a:lnTo>
                    <a:lnTo>
                      <a:pt x="1057" y="64"/>
                    </a:lnTo>
                    <a:lnTo>
                      <a:pt x="1060" y="66"/>
                    </a:lnTo>
                    <a:lnTo>
                      <a:pt x="1063" y="66"/>
                    </a:lnTo>
                    <a:lnTo>
                      <a:pt x="1063" y="46"/>
                    </a:lnTo>
                    <a:lnTo>
                      <a:pt x="1061" y="46"/>
                    </a:lnTo>
                    <a:lnTo>
                      <a:pt x="1058" y="44"/>
                    </a:lnTo>
                    <a:lnTo>
                      <a:pt x="1052" y="46"/>
                    </a:lnTo>
                    <a:lnTo>
                      <a:pt x="1047" y="47"/>
                    </a:lnTo>
                    <a:lnTo>
                      <a:pt x="1042" y="49"/>
                    </a:lnTo>
                    <a:lnTo>
                      <a:pt x="1038" y="52"/>
                    </a:lnTo>
                    <a:lnTo>
                      <a:pt x="1034" y="56"/>
                    </a:lnTo>
                    <a:lnTo>
                      <a:pt x="1031" y="60"/>
                    </a:lnTo>
                    <a:lnTo>
                      <a:pt x="1027" y="64"/>
                    </a:lnTo>
                    <a:lnTo>
                      <a:pt x="1025" y="70"/>
                    </a:lnTo>
                    <a:lnTo>
                      <a:pt x="1025" y="70"/>
                    </a:lnTo>
                    <a:lnTo>
                      <a:pt x="1024" y="48"/>
                    </a:lnTo>
                    <a:lnTo>
                      <a:pt x="1006" y="48"/>
                    </a:lnTo>
                    <a:lnTo>
                      <a:pt x="1006" y="56"/>
                    </a:lnTo>
                    <a:lnTo>
                      <a:pt x="1007" y="64"/>
                    </a:lnTo>
                    <a:lnTo>
                      <a:pt x="1007" y="74"/>
                    </a:lnTo>
                    <a:lnTo>
                      <a:pt x="1007" y="84"/>
                    </a:lnTo>
                    <a:lnTo>
                      <a:pt x="1007" y="165"/>
                    </a:lnTo>
                    <a:close/>
                    <a:moveTo>
                      <a:pt x="1130" y="44"/>
                    </a:moveTo>
                    <a:lnTo>
                      <a:pt x="1118" y="46"/>
                    </a:lnTo>
                    <a:lnTo>
                      <a:pt x="1107" y="49"/>
                    </a:lnTo>
                    <a:lnTo>
                      <a:pt x="1103" y="51"/>
                    </a:lnTo>
                    <a:lnTo>
                      <a:pt x="1098" y="54"/>
                    </a:lnTo>
                    <a:lnTo>
                      <a:pt x="1093" y="58"/>
                    </a:lnTo>
                    <a:lnTo>
                      <a:pt x="1090" y="61"/>
                    </a:lnTo>
                    <a:lnTo>
                      <a:pt x="1086" y="66"/>
                    </a:lnTo>
                    <a:lnTo>
                      <a:pt x="1082" y="70"/>
                    </a:lnTo>
                    <a:lnTo>
                      <a:pt x="1080" y="76"/>
                    </a:lnTo>
                    <a:lnTo>
                      <a:pt x="1078" y="81"/>
                    </a:lnTo>
                    <a:lnTo>
                      <a:pt x="1076" y="87"/>
                    </a:lnTo>
                    <a:lnTo>
                      <a:pt x="1075" y="93"/>
                    </a:lnTo>
                    <a:lnTo>
                      <a:pt x="1074" y="100"/>
                    </a:lnTo>
                    <a:lnTo>
                      <a:pt x="1073" y="107"/>
                    </a:lnTo>
                    <a:lnTo>
                      <a:pt x="1074" y="115"/>
                    </a:lnTo>
                    <a:lnTo>
                      <a:pt x="1074" y="120"/>
                    </a:lnTo>
                    <a:lnTo>
                      <a:pt x="1076" y="127"/>
                    </a:lnTo>
                    <a:lnTo>
                      <a:pt x="1077" y="132"/>
                    </a:lnTo>
                    <a:lnTo>
                      <a:pt x="1079" y="138"/>
                    </a:lnTo>
                    <a:lnTo>
                      <a:pt x="1082" y="142"/>
                    </a:lnTo>
                    <a:lnTo>
                      <a:pt x="1086" y="147"/>
                    </a:lnTo>
                    <a:lnTo>
                      <a:pt x="1089" y="151"/>
                    </a:lnTo>
                    <a:lnTo>
                      <a:pt x="1093" y="155"/>
                    </a:lnTo>
                    <a:lnTo>
                      <a:pt x="1098" y="158"/>
                    </a:lnTo>
                    <a:lnTo>
                      <a:pt x="1102" y="161"/>
                    </a:lnTo>
                    <a:lnTo>
                      <a:pt x="1106" y="164"/>
                    </a:lnTo>
                    <a:lnTo>
                      <a:pt x="1117" y="167"/>
                    </a:lnTo>
                    <a:lnTo>
                      <a:pt x="1128" y="168"/>
                    </a:lnTo>
                    <a:lnTo>
                      <a:pt x="1139" y="167"/>
                    </a:lnTo>
                    <a:lnTo>
                      <a:pt x="1148" y="165"/>
                    </a:lnTo>
                    <a:lnTo>
                      <a:pt x="1158" y="159"/>
                    </a:lnTo>
                    <a:lnTo>
                      <a:pt x="1167" y="152"/>
                    </a:lnTo>
                    <a:lnTo>
                      <a:pt x="1171" y="149"/>
                    </a:lnTo>
                    <a:lnTo>
                      <a:pt x="1174" y="145"/>
                    </a:lnTo>
                    <a:lnTo>
                      <a:pt x="1177" y="139"/>
                    </a:lnTo>
                    <a:lnTo>
                      <a:pt x="1180" y="134"/>
                    </a:lnTo>
                    <a:lnTo>
                      <a:pt x="1182" y="127"/>
                    </a:lnTo>
                    <a:lnTo>
                      <a:pt x="1184" y="120"/>
                    </a:lnTo>
                    <a:lnTo>
                      <a:pt x="1184" y="113"/>
                    </a:lnTo>
                    <a:lnTo>
                      <a:pt x="1185" y="106"/>
                    </a:lnTo>
                    <a:lnTo>
                      <a:pt x="1184" y="92"/>
                    </a:lnTo>
                    <a:lnTo>
                      <a:pt x="1181" y="81"/>
                    </a:lnTo>
                    <a:lnTo>
                      <a:pt x="1179" y="76"/>
                    </a:lnTo>
                    <a:lnTo>
                      <a:pt x="1176" y="70"/>
                    </a:lnTo>
                    <a:lnTo>
                      <a:pt x="1173" y="66"/>
                    </a:lnTo>
                    <a:lnTo>
                      <a:pt x="1170" y="61"/>
                    </a:lnTo>
                    <a:lnTo>
                      <a:pt x="1166" y="58"/>
                    </a:lnTo>
                    <a:lnTo>
                      <a:pt x="1161" y="54"/>
                    </a:lnTo>
                    <a:lnTo>
                      <a:pt x="1157" y="51"/>
                    </a:lnTo>
                    <a:lnTo>
                      <a:pt x="1153" y="49"/>
                    </a:lnTo>
                    <a:lnTo>
                      <a:pt x="1147" y="48"/>
                    </a:lnTo>
                    <a:lnTo>
                      <a:pt x="1142" y="46"/>
                    </a:lnTo>
                    <a:lnTo>
                      <a:pt x="1135" y="46"/>
                    </a:lnTo>
                    <a:lnTo>
                      <a:pt x="1130" y="44"/>
                    </a:lnTo>
                    <a:close/>
                    <a:moveTo>
                      <a:pt x="1129" y="61"/>
                    </a:moveTo>
                    <a:lnTo>
                      <a:pt x="1134" y="61"/>
                    </a:lnTo>
                    <a:lnTo>
                      <a:pt x="1138" y="62"/>
                    </a:lnTo>
                    <a:lnTo>
                      <a:pt x="1142" y="63"/>
                    </a:lnTo>
                    <a:lnTo>
                      <a:pt x="1145" y="66"/>
                    </a:lnTo>
                    <a:lnTo>
                      <a:pt x="1150" y="70"/>
                    </a:lnTo>
                    <a:lnTo>
                      <a:pt x="1156" y="76"/>
                    </a:lnTo>
                    <a:lnTo>
                      <a:pt x="1159" y="83"/>
                    </a:lnTo>
                    <a:lnTo>
                      <a:pt x="1161" y="90"/>
                    </a:lnTo>
                    <a:lnTo>
                      <a:pt x="1163" y="98"/>
                    </a:lnTo>
                    <a:lnTo>
                      <a:pt x="1163" y="106"/>
                    </a:lnTo>
                    <a:lnTo>
                      <a:pt x="1162" y="116"/>
                    </a:lnTo>
                    <a:lnTo>
                      <a:pt x="1161" y="125"/>
                    </a:lnTo>
                    <a:lnTo>
                      <a:pt x="1158" y="132"/>
                    </a:lnTo>
                    <a:lnTo>
                      <a:pt x="1154" y="139"/>
                    </a:lnTo>
                    <a:lnTo>
                      <a:pt x="1148" y="145"/>
                    </a:lnTo>
                    <a:lnTo>
                      <a:pt x="1143" y="148"/>
                    </a:lnTo>
                    <a:lnTo>
                      <a:pt x="1136" y="151"/>
                    </a:lnTo>
                    <a:lnTo>
                      <a:pt x="1129" y="151"/>
                    </a:lnTo>
                    <a:lnTo>
                      <a:pt x="1121" y="151"/>
                    </a:lnTo>
                    <a:lnTo>
                      <a:pt x="1115" y="148"/>
                    </a:lnTo>
                    <a:lnTo>
                      <a:pt x="1109" y="145"/>
                    </a:lnTo>
                    <a:lnTo>
                      <a:pt x="1104" y="139"/>
                    </a:lnTo>
                    <a:lnTo>
                      <a:pt x="1100" y="132"/>
                    </a:lnTo>
                    <a:lnTo>
                      <a:pt x="1096" y="125"/>
                    </a:lnTo>
                    <a:lnTo>
                      <a:pt x="1095" y="116"/>
                    </a:lnTo>
                    <a:lnTo>
                      <a:pt x="1094" y="107"/>
                    </a:lnTo>
                    <a:lnTo>
                      <a:pt x="1094" y="98"/>
                    </a:lnTo>
                    <a:lnTo>
                      <a:pt x="1096" y="90"/>
                    </a:lnTo>
                    <a:lnTo>
                      <a:pt x="1099" y="82"/>
                    </a:lnTo>
                    <a:lnTo>
                      <a:pt x="1103" y="76"/>
                    </a:lnTo>
                    <a:lnTo>
                      <a:pt x="1107" y="69"/>
                    </a:lnTo>
                    <a:lnTo>
                      <a:pt x="1114" y="64"/>
                    </a:lnTo>
                    <a:lnTo>
                      <a:pt x="1121" y="62"/>
                    </a:lnTo>
                    <a:lnTo>
                      <a:pt x="1129" y="61"/>
                    </a:lnTo>
                    <a:close/>
                    <a:moveTo>
                      <a:pt x="1289" y="145"/>
                    </a:moveTo>
                    <a:lnTo>
                      <a:pt x="1284" y="147"/>
                    </a:lnTo>
                    <a:lnTo>
                      <a:pt x="1278" y="149"/>
                    </a:lnTo>
                    <a:lnTo>
                      <a:pt x="1271" y="150"/>
                    </a:lnTo>
                    <a:lnTo>
                      <a:pt x="1263" y="150"/>
                    </a:lnTo>
                    <a:lnTo>
                      <a:pt x="1255" y="150"/>
                    </a:lnTo>
                    <a:lnTo>
                      <a:pt x="1248" y="148"/>
                    </a:lnTo>
                    <a:lnTo>
                      <a:pt x="1241" y="144"/>
                    </a:lnTo>
                    <a:lnTo>
                      <a:pt x="1235" y="139"/>
                    </a:lnTo>
                    <a:lnTo>
                      <a:pt x="1230" y="132"/>
                    </a:lnTo>
                    <a:lnTo>
                      <a:pt x="1227" y="125"/>
                    </a:lnTo>
                    <a:lnTo>
                      <a:pt x="1224" y="117"/>
                    </a:lnTo>
                    <a:lnTo>
                      <a:pt x="1224" y="107"/>
                    </a:lnTo>
                    <a:lnTo>
                      <a:pt x="1224" y="98"/>
                    </a:lnTo>
                    <a:lnTo>
                      <a:pt x="1226" y="89"/>
                    </a:lnTo>
                    <a:lnTo>
                      <a:pt x="1229" y="81"/>
                    </a:lnTo>
                    <a:lnTo>
                      <a:pt x="1234" y="76"/>
                    </a:lnTo>
                    <a:lnTo>
                      <a:pt x="1240" y="70"/>
                    </a:lnTo>
                    <a:lnTo>
                      <a:pt x="1247" y="66"/>
                    </a:lnTo>
                    <a:lnTo>
                      <a:pt x="1255" y="63"/>
                    </a:lnTo>
                    <a:lnTo>
                      <a:pt x="1264" y="62"/>
                    </a:lnTo>
                    <a:lnTo>
                      <a:pt x="1271" y="62"/>
                    </a:lnTo>
                    <a:lnTo>
                      <a:pt x="1278" y="63"/>
                    </a:lnTo>
                    <a:lnTo>
                      <a:pt x="1283" y="66"/>
                    </a:lnTo>
                    <a:lnTo>
                      <a:pt x="1288" y="68"/>
                    </a:lnTo>
                    <a:lnTo>
                      <a:pt x="1293" y="51"/>
                    </a:lnTo>
                    <a:lnTo>
                      <a:pt x="1288" y="49"/>
                    </a:lnTo>
                    <a:lnTo>
                      <a:pt x="1281" y="47"/>
                    </a:lnTo>
                    <a:lnTo>
                      <a:pt x="1273" y="46"/>
                    </a:lnTo>
                    <a:lnTo>
                      <a:pt x="1264" y="46"/>
                    </a:lnTo>
                    <a:lnTo>
                      <a:pt x="1257" y="46"/>
                    </a:lnTo>
                    <a:lnTo>
                      <a:pt x="1251" y="47"/>
                    </a:lnTo>
                    <a:lnTo>
                      <a:pt x="1244" y="48"/>
                    </a:lnTo>
                    <a:lnTo>
                      <a:pt x="1239" y="50"/>
                    </a:lnTo>
                    <a:lnTo>
                      <a:pt x="1234" y="52"/>
                    </a:lnTo>
                    <a:lnTo>
                      <a:pt x="1228" y="56"/>
                    </a:lnTo>
                    <a:lnTo>
                      <a:pt x="1224" y="59"/>
                    </a:lnTo>
                    <a:lnTo>
                      <a:pt x="1220" y="62"/>
                    </a:lnTo>
                    <a:lnTo>
                      <a:pt x="1215" y="67"/>
                    </a:lnTo>
                    <a:lnTo>
                      <a:pt x="1212" y="72"/>
                    </a:lnTo>
                    <a:lnTo>
                      <a:pt x="1210" y="77"/>
                    </a:lnTo>
                    <a:lnTo>
                      <a:pt x="1207" y="82"/>
                    </a:lnTo>
                    <a:lnTo>
                      <a:pt x="1206" y="88"/>
                    </a:lnTo>
                    <a:lnTo>
                      <a:pt x="1203" y="95"/>
                    </a:lnTo>
                    <a:lnTo>
                      <a:pt x="1203" y="101"/>
                    </a:lnTo>
                    <a:lnTo>
                      <a:pt x="1202" y="108"/>
                    </a:lnTo>
                    <a:lnTo>
                      <a:pt x="1203" y="120"/>
                    </a:lnTo>
                    <a:lnTo>
                      <a:pt x="1207" y="132"/>
                    </a:lnTo>
                    <a:lnTo>
                      <a:pt x="1209" y="137"/>
                    </a:lnTo>
                    <a:lnTo>
                      <a:pt x="1212" y="142"/>
                    </a:lnTo>
                    <a:lnTo>
                      <a:pt x="1214" y="147"/>
                    </a:lnTo>
                    <a:lnTo>
                      <a:pt x="1219" y="151"/>
                    </a:lnTo>
                    <a:lnTo>
                      <a:pt x="1222" y="155"/>
                    </a:lnTo>
                    <a:lnTo>
                      <a:pt x="1226" y="158"/>
                    </a:lnTo>
                    <a:lnTo>
                      <a:pt x="1231" y="161"/>
                    </a:lnTo>
                    <a:lnTo>
                      <a:pt x="1236" y="164"/>
                    </a:lnTo>
                    <a:lnTo>
                      <a:pt x="1241" y="165"/>
                    </a:lnTo>
                    <a:lnTo>
                      <a:pt x="1248" y="167"/>
                    </a:lnTo>
                    <a:lnTo>
                      <a:pt x="1253" y="167"/>
                    </a:lnTo>
                    <a:lnTo>
                      <a:pt x="1260" y="168"/>
                    </a:lnTo>
                    <a:lnTo>
                      <a:pt x="1270" y="167"/>
                    </a:lnTo>
                    <a:lnTo>
                      <a:pt x="1280" y="166"/>
                    </a:lnTo>
                    <a:lnTo>
                      <a:pt x="1287" y="164"/>
                    </a:lnTo>
                    <a:lnTo>
                      <a:pt x="1292" y="160"/>
                    </a:lnTo>
                    <a:lnTo>
                      <a:pt x="1289" y="145"/>
                    </a:lnTo>
                    <a:close/>
                    <a:moveTo>
                      <a:pt x="1406" y="110"/>
                    </a:moveTo>
                    <a:lnTo>
                      <a:pt x="1408" y="106"/>
                    </a:lnTo>
                    <a:lnTo>
                      <a:pt x="1408" y="100"/>
                    </a:lnTo>
                    <a:lnTo>
                      <a:pt x="1408" y="91"/>
                    </a:lnTo>
                    <a:lnTo>
                      <a:pt x="1405" y="82"/>
                    </a:lnTo>
                    <a:lnTo>
                      <a:pt x="1402" y="73"/>
                    </a:lnTo>
                    <a:lnTo>
                      <a:pt x="1398" y="64"/>
                    </a:lnTo>
                    <a:lnTo>
                      <a:pt x="1395" y="60"/>
                    </a:lnTo>
                    <a:lnTo>
                      <a:pt x="1391" y="57"/>
                    </a:lnTo>
                    <a:lnTo>
                      <a:pt x="1388" y="53"/>
                    </a:lnTo>
                    <a:lnTo>
                      <a:pt x="1384" y="50"/>
                    </a:lnTo>
                    <a:lnTo>
                      <a:pt x="1378" y="48"/>
                    </a:lnTo>
                    <a:lnTo>
                      <a:pt x="1373" y="47"/>
                    </a:lnTo>
                    <a:lnTo>
                      <a:pt x="1368" y="46"/>
                    </a:lnTo>
                    <a:lnTo>
                      <a:pt x="1360" y="44"/>
                    </a:lnTo>
                    <a:lnTo>
                      <a:pt x="1355" y="46"/>
                    </a:lnTo>
                    <a:lnTo>
                      <a:pt x="1348" y="46"/>
                    </a:lnTo>
                    <a:lnTo>
                      <a:pt x="1343" y="48"/>
                    </a:lnTo>
                    <a:lnTo>
                      <a:pt x="1338" y="50"/>
                    </a:lnTo>
                    <a:lnTo>
                      <a:pt x="1333" y="52"/>
                    </a:lnTo>
                    <a:lnTo>
                      <a:pt x="1329" y="56"/>
                    </a:lnTo>
                    <a:lnTo>
                      <a:pt x="1324" y="59"/>
                    </a:lnTo>
                    <a:lnTo>
                      <a:pt x="1321" y="63"/>
                    </a:lnTo>
                    <a:lnTo>
                      <a:pt x="1315" y="72"/>
                    </a:lnTo>
                    <a:lnTo>
                      <a:pt x="1310" y="83"/>
                    </a:lnTo>
                    <a:lnTo>
                      <a:pt x="1308" y="96"/>
                    </a:lnTo>
                    <a:lnTo>
                      <a:pt x="1307" y="108"/>
                    </a:lnTo>
                    <a:lnTo>
                      <a:pt x="1308" y="121"/>
                    </a:lnTo>
                    <a:lnTo>
                      <a:pt x="1310" y="132"/>
                    </a:lnTo>
                    <a:lnTo>
                      <a:pt x="1312" y="138"/>
                    </a:lnTo>
                    <a:lnTo>
                      <a:pt x="1316" y="142"/>
                    </a:lnTo>
                    <a:lnTo>
                      <a:pt x="1318" y="147"/>
                    </a:lnTo>
                    <a:lnTo>
                      <a:pt x="1322" y="151"/>
                    </a:lnTo>
                    <a:lnTo>
                      <a:pt x="1325" y="155"/>
                    </a:lnTo>
                    <a:lnTo>
                      <a:pt x="1330" y="158"/>
                    </a:lnTo>
                    <a:lnTo>
                      <a:pt x="1334" y="161"/>
                    </a:lnTo>
                    <a:lnTo>
                      <a:pt x="1339" y="164"/>
                    </a:lnTo>
                    <a:lnTo>
                      <a:pt x="1345" y="165"/>
                    </a:lnTo>
                    <a:lnTo>
                      <a:pt x="1350" y="167"/>
                    </a:lnTo>
                    <a:lnTo>
                      <a:pt x="1357" y="167"/>
                    </a:lnTo>
                    <a:lnTo>
                      <a:pt x="1363" y="168"/>
                    </a:lnTo>
                    <a:lnTo>
                      <a:pt x="1375" y="167"/>
                    </a:lnTo>
                    <a:lnTo>
                      <a:pt x="1386" y="165"/>
                    </a:lnTo>
                    <a:lnTo>
                      <a:pt x="1395" y="162"/>
                    </a:lnTo>
                    <a:lnTo>
                      <a:pt x="1401" y="160"/>
                    </a:lnTo>
                    <a:lnTo>
                      <a:pt x="1398" y="145"/>
                    </a:lnTo>
                    <a:lnTo>
                      <a:pt x="1391" y="147"/>
                    </a:lnTo>
                    <a:lnTo>
                      <a:pt x="1384" y="149"/>
                    </a:lnTo>
                    <a:lnTo>
                      <a:pt x="1376" y="150"/>
                    </a:lnTo>
                    <a:lnTo>
                      <a:pt x="1365" y="151"/>
                    </a:lnTo>
                    <a:lnTo>
                      <a:pt x="1358" y="150"/>
                    </a:lnTo>
                    <a:lnTo>
                      <a:pt x="1351" y="149"/>
                    </a:lnTo>
                    <a:lnTo>
                      <a:pt x="1345" y="146"/>
                    </a:lnTo>
                    <a:lnTo>
                      <a:pt x="1338" y="141"/>
                    </a:lnTo>
                    <a:lnTo>
                      <a:pt x="1334" y="136"/>
                    </a:lnTo>
                    <a:lnTo>
                      <a:pt x="1330" y="129"/>
                    </a:lnTo>
                    <a:lnTo>
                      <a:pt x="1328" y="120"/>
                    </a:lnTo>
                    <a:lnTo>
                      <a:pt x="1327" y="110"/>
                    </a:lnTo>
                    <a:lnTo>
                      <a:pt x="1406" y="110"/>
                    </a:lnTo>
                    <a:close/>
                    <a:moveTo>
                      <a:pt x="1327" y="95"/>
                    </a:moveTo>
                    <a:lnTo>
                      <a:pt x="1328" y="89"/>
                    </a:lnTo>
                    <a:lnTo>
                      <a:pt x="1330" y="83"/>
                    </a:lnTo>
                    <a:lnTo>
                      <a:pt x="1332" y="78"/>
                    </a:lnTo>
                    <a:lnTo>
                      <a:pt x="1335" y="72"/>
                    </a:lnTo>
                    <a:lnTo>
                      <a:pt x="1339" y="67"/>
                    </a:lnTo>
                    <a:lnTo>
                      <a:pt x="1345" y="63"/>
                    </a:lnTo>
                    <a:lnTo>
                      <a:pt x="1351" y="61"/>
                    </a:lnTo>
                    <a:lnTo>
                      <a:pt x="1359" y="60"/>
                    </a:lnTo>
                    <a:lnTo>
                      <a:pt x="1366" y="61"/>
                    </a:lnTo>
                    <a:lnTo>
                      <a:pt x="1373" y="63"/>
                    </a:lnTo>
                    <a:lnTo>
                      <a:pt x="1378" y="68"/>
                    </a:lnTo>
                    <a:lnTo>
                      <a:pt x="1382" y="72"/>
                    </a:lnTo>
                    <a:lnTo>
                      <a:pt x="1385" y="78"/>
                    </a:lnTo>
                    <a:lnTo>
                      <a:pt x="1386" y="83"/>
                    </a:lnTo>
                    <a:lnTo>
                      <a:pt x="1387" y="89"/>
                    </a:lnTo>
                    <a:lnTo>
                      <a:pt x="1387" y="95"/>
                    </a:lnTo>
                    <a:lnTo>
                      <a:pt x="1327" y="95"/>
                    </a:lnTo>
                    <a:close/>
                    <a:moveTo>
                      <a:pt x="1425" y="159"/>
                    </a:moveTo>
                    <a:lnTo>
                      <a:pt x="1432" y="162"/>
                    </a:lnTo>
                    <a:lnTo>
                      <a:pt x="1440" y="166"/>
                    </a:lnTo>
                    <a:lnTo>
                      <a:pt x="1449" y="167"/>
                    </a:lnTo>
                    <a:lnTo>
                      <a:pt x="1457" y="168"/>
                    </a:lnTo>
                    <a:lnTo>
                      <a:pt x="1467" y="167"/>
                    </a:lnTo>
                    <a:lnTo>
                      <a:pt x="1476" y="165"/>
                    </a:lnTo>
                    <a:lnTo>
                      <a:pt x="1483" y="161"/>
                    </a:lnTo>
                    <a:lnTo>
                      <a:pt x="1489" y="158"/>
                    </a:lnTo>
                    <a:lnTo>
                      <a:pt x="1494" y="152"/>
                    </a:lnTo>
                    <a:lnTo>
                      <a:pt x="1497" y="147"/>
                    </a:lnTo>
                    <a:lnTo>
                      <a:pt x="1499" y="140"/>
                    </a:lnTo>
                    <a:lnTo>
                      <a:pt x="1500" y="132"/>
                    </a:lnTo>
                    <a:lnTo>
                      <a:pt x="1499" y="126"/>
                    </a:lnTo>
                    <a:lnTo>
                      <a:pt x="1498" y="120"/>
                    </a:lnTo>
                    <a:lnTo>
                      <a:pt x="1496" y="116"/>
                    </a:lnTo>
                    <a:lnTo>
                      <a:pt x="1493" y="111"/>
                    </a:lnTo>
                    <a:lnTo>
                      <a:pt x="1489" y="107"/>
                    </a:lnTo>
                    <a:lnTo>
                      <a:pt x="1483" y="103"/>
                    </a:lnTo>
                    <a:lnTo>
                      <a:pt x="1477" y="100"/>
                    </a:lnTo>
                    <a:lnTo>
                      <a:pt x="1470" y="97"/>
                    </a:lnTo>
                    <a:lnTo>
                      <a:pt x="1460" y="92"/>
                    </a:lnTo>
                    <a:lnTo>
                      <a:pt x="1454" y="88"/>
                    </a:lnTo>
                    <a:lnTo>
                      <a:pt x="1452" y="86"/>
                    </a:lnTo>
                    <a:lnTo>
                      <a:pt x="1450" y="83"/>
                    </a:lnTo>
                    <a:lnTo>
                      <a:pt x="1449" y="80"/>
                    </a:lnTo>
                    <a:lnTo>
                      <a:pt x="1449" y="77"/>
                    </a:lnTo>
                    <a:lnTo>
                      <a:pt x="1449" y="73"/>
                    </a:lnTo>
                    <a:lnTo>
                      <a:pt x="1450" y="71"/>
                    </a:lnTo>
                    <a:lnTo>
                      <a:pt x="1451" y="68"/>
                    </a:lnTo>
                    <a:lnTo>
                      <a:pt x="1453" y="66"/>
                    </a:lnTo>
                    <a:lnTo>
                      <a:pt x="1456" y="63"/>
                    </a:lnTo>
                    <a:lnTo>
                      <a:pt x="1459" y="62"/>
                    </a:lnTo>
                    <a:lnTo>
                      <a:pt x="1463" y="61"/>
                    </a:lnTo>
                    <a:lnTo>
                      <a:pt x="1467" y="61"/>
                    </a:lnTo>
                    <a:lnTo>
                      <a:pt x="1474" y="61"/>
                    </a:lnTo>
                    <a:lnTo>
                      <a:pt x="1481" y="63"/>
                    </a:lnTo>
                    <a:lnTo>
                      <a:pt x="1486" y="66"/>
                    </a:lnTo>
                    <a:lnTo>
                      <a:pt x="1491" y="68"/>
                    </a:lnTo>
                    <a:lnTo>
                      <a:pt x="1496" y="52"/>
                    </a:lnTo>
                    <a:lnTo>
                      <a:pt x="1491" y="49"/>
                    </a:lnTo>
                    <a:lnTo>
                      <a:pt x="1484" y="47"/>
                    </a:lnTo>
                    <a:lnTo>
                      <a:pt x="1477" y="46"/>
                    </a:lnTo>
                    <a:lnTo>
                      <a:pt x="1468" y="44"/>
                    </a:lnTo>
                    <a:lnTo>
                      <a:pt x="1459" y="46"/>
                    </a:lnTo>
                    <a:lnTo>
                      <a:pt x="1452" y="48"/>
                    </a:lnTo>
                    <a:lnTo>
                      <a:pt x="1444" y="51"/>
                    </a:lnTo>
                    <a:lnTo>
                      <a:pt x="1439" y="54"/>
                    </a:lnTo>
                    <a:lnTo>
                      <a:pt x="1435" y="60"/>
                    </a:lnTo>
                    <a:lnTo>
                      <a:pt x="1431" y="66"/>
                    </a:lnTo>
                    <a:lnTo>
                      <a:pt x="1429" y="72"/>
                    </a:lnTo>
                    <a:lnTo>
                      <a:pt x="1428" y="79"/>
                    </a:lnTo>
                    <a:lnTo>
                      <a:pt x="1429" y="84"/>
                    </a:lnTo>
                    <a:lnTo>
                      <a:pt x="1430" y="89"/>
                    </a:lnTo>
                    <a:lnTo>
                      <a:pt x="1432" y="95"/>
                    </a:lnTo>
                    <a:lnTo>
                      <a:pt x="1436" y="99"/>
                    </a:lnTo>
                    <a:lnTo>
                      <a:pt x="1440" y="102"/>
                    </a:lnTo>
                    <a:lnTo>
                      <a:pt x="1445" y="107"/>
                    </a:lnTo>
                    <a:lnTo>
                      <a:pt x="1452" y="110"/>
                    </a:lnTo>
                    <a:lnTo>
                      <a:pt x="1458" y="112"/>
                    </a:lnTo>
                    <a:lnTo>
                      <a:pt x="1468" y="117"/>
                    </a:lnTo>
                    <a:lnTo>
                      <a:pt x="1476" y="121"/>
                    </a:lnTo>
                    <a:lnTo>
                      <a:pt x="1478" y="125"/>
                    </a:lnTo>
                    <a:lnTo>
                      <a:pt x="1479" y="128"/>
                    </a:lnTo>
                    <a:lnTo>
                      <a:pt x="1480" y="130"/>
                    </a:lnTo>
                    <a:lnTo>
                      <a:pt x="1480" y="135"/>
                    </a:lnTo>
                    <a:lnTo>
                      <a:pt x="1480" y="138"/>
                    </a:lnTo>
                    <a:lnTo>
                      <a:pt x="1479" y="141"/>
                    </a:lnTo>
                    <a:lnTo>
                      <a:pt x="1477" y="144"/>
                    </a:lnTo>
                    <a:lnTo>
                      <a:pt x="1474" y="147"/>
                    </a:lnTo>
                    <a:lnTo>
                      <a:pt x="1471" y="149"/>
                    </a:lnTo>
                    <a:lnTo>
                      <a:pt x="1468" y="150"/>
                    </a:lnTo>
                    <a:lnTo>
                      <a:pt x="1463" y="151"/>
                    </a:lnTo>
                    <a:lnTo>
                      <a:pt x="1458" y="151"/>
                    </a:lnTo>
                    <a:lnTo>
                      <a:pt x="1450" y="151"/>
                    </a:lnTo>
                    <a:lnTo>
                      <a:pt x="1442" y="149"/>
                    </a:lnTo>
                    <a:lnTo>
                      <a:pt x="1436" y="147"/>
                    </a:lnTo>
                    <a:lnTo>
                      <a:pt x="1430" y="144"/>
                    </a:lnTo>
                    <a:lnTo>
                      <a:pt x="1425" y="159"/>
                    </a:lnTo>
                    <a:close/>
                    <a:moveTo>
                      <a:pt x="1519" y="159"/>
                    </a:moveTo>
                    <a:lnTo>
                      <a:pt x="1525" y="162"/>
                    </a:lnTo>
                    <a:lnTo>
                      <a:pt x="1533" y="166"/>
                    </a:lnTo>
                    <a:lnTo>
                      <a:pt x="1541" y="167"/>
                    </a:lnTo>
                    <a:lnTo>
                      <a:pt x="1551" y="168"/>
                    </a:lnTo>
                    <a:lnTo>
                      <a:pt x="1560" y="167"/>
                    </a:lnTo>
                    <a:lnTo>
                      <a:pt x="1568" y="165"/>
                    </a:lnTo>
                    <a:lnTo>
                      <a:pt x="1576" y="161"/>
                    </a:lnTo>
                    <a:lnTo>
                      <a:pt x="1582" y="158"/>
                    </a:lnTo>
                    <a:lnTo>
                      <a:pt x="1587" y="152"/>
                    </a:lnTo>
                    <a:lnTo>
                      <a:pt x="1590" y="147"/>
                    </a:lnTo>
                    <a:lnTo>
                      <a:pt x="1592" y="140"/>
                    </a:lnTo>
                    <a:lnTo>
                      <a:pt x="1593" y="132"/>
                    </a:lnTo>
                    <a:lnTo>
                      <a:pt x="1593" y="126"/>
                    </a:lnTo>
                    <a:lnTo>
                      <a:pt x="1591" y="120"/>
                    </a:lnTo>
                    <a:lnTo>
                      <a:pt x="1589" y="116"/>
                    </a:lnTo>
                    <a:lnTo>
                      <a:pt x="1586" y="111"/>
                    </a:lnTo>
                    <a:lnTo>
                      <a:pt x="1581" y="107"/>
                    </a:lnTo>
                    <a:lnTo>
                      <a:pt x="1576" y="103"/>
                    </a:lnTo>
                    <a:lnTo>
                      <a:pt x="1571" y="100"/>
                    </a:lnTo>
                    <a:lnTo>
                      <a:pt x="1563" y="97"/>
                    </a:lnTo>
                    <a:lnTo>
                      <a:pt x="1553" y="92"/>
                    </a:lnTo>
                    <a:lnTo>
                      <a:pt x="1547" y="88"/>
                    </a:lnTo>
                    <a:lnTo>
                      <a:pt x="1545" y="86"/>
                    </a:lnTo>
                    <a:lnTo>
                      <a:pt x="1543" y="83"/>
                    </a:lnTo>
                    <a:lnTo>
                      <a:pt x="1543" y="80"/>
                    </a:lnTo>
                    <a:lnTo>
                      <a:pt x="1541" y="77"/>
                    </a:lnTo>
                    <a:lnTo>
                      <a:pt x="1543" y="73"/>
                    </a:lnTo>
                    <a:lnTo>
                      <a:pt x="1543" y="71"/>
                    </a:lnTo>
                    <a:lnTo>
                      <a:pt x="1545" y="68"/>
                    </a:lnTo>
                    <a:lnTo>
                      <a:pt x="1547" y="66"/>
                    </a:lnTo>
                    <a:lnTo>
                      <a:pt x="1549" y="63"/>
                    </a:lnTo>
                    <a:lnTo>
                      <a:pt x="1552" y="62"/>
                    </a:lnTo>
                    <a:lnTo>
                      <a:pt x="1557" y="61"/>
                    </a:lnTo>
                    <a:lnTo>
                      <a:pt x="1561" y="61"/>
                    </a:lnTo>
                    <a:lnTo>
                      <a:pt x="1568" y="61"/>
                    </a:lnTo>
                    <a:lnTo>
                      <a:pt x="1575" y="63"/>
                    </a:lnTo>
                    <a:lnTo>
                      <a:pt x="1580" y="66"/>
                    </a:lnTo>
                    <a:lnTo>
                      <a:pt x="1585" y="68"/>
                    </a:lnTo>
                    <a:lnTo>
                      <a:pt x="1589" y="52"/>
                    </a:lnTo>
                    <a:lnTo>
                      <a:pt x="1584" y="49"/>
                    </a:lnTo>
                    <a:lnTo>
                      <a:pt x="1577" y="47"/>
                    </a:lnTo>
                    <a:lnTo>
                      <a:pt x="1570" y="46"/>
                    </a:lnTo>
                    <a:lnTo>
                      <a:pt x="1561" y="44"/>
                    </a:lnTo>
                    <a:lnTo>
                      <a:pt x="1552" y="46"/>
                    </a:lnTo>
                    <a:lnTo>
                      <a:pt x="1545" y="48"/>
                    </a:lnTo>
                    <a:lnTo>
                      <a:pt x="1538" y="51"/>
                    </a:lnTo>
                    <a:lnTo>
                      <a:pt x="1533" y="54"/>
                    </a:lnTo>
                    <a:lnTo>
                      <a:pt x="1527" y="60"/>
                    </a:lnTo>
                    <a:lnTo>
                      <a:pt x="1524" y="66"/>
                    </a:lnTo>
                    <a:lnTo>
                      <a:pt x="1523" y="72"/>
                    </a:lnTo>
                    <a:lnTo>
                      <a:pt x="1522" y="79"/>
                    </a:lnTo>
                    <a:lnTo>
                      <a:pt x="1522" y="84"/>
                    </a:lnTo>
                    <a:lnTo>
                      <a:pt x="1524" y="89"/>
                    </a:lnTo>
                    <a:lnTo>
                      <a:pt x="1526" y="95"/>
                    </a:lnTo>
                    <a:lnTo>
                      <a:pt x="1530" y="99"/>
                    </a:lnTo>
                    <a:lnTo>
                      <a:pt x="1534" y="102"/>
                    </a:lnTo>
                    <a:lnTo>
                      <a:pt x="1538" y="107"/>
                    </a:lnTo>
                    <a:lnTo>
                      <a:pt x="1545" y="110"/>
                    </a:lnTo>
                    <a:lnTo>
                      <a:pt x="1552" y="112"/>
                    </a:lnTo>
                    <a:lnTo>
                      <a:pt x="1562" y="117"/>
                    </a:lnTo>
                    <a:lnTo>
                      <a:pt x="1568" y="121"/>
                    </a:lnTo>
                    <a:lnTo>
                      <a:pt x="1571" y="125"/>
                    </a:lnTo>
                    <a:lnTo>
                      <a:pt x="1572" y="128"/>
                    </a:lnTo>
                    <a:lnTo>
                      <a:pt x="1573" y="130"/>
                    </a:lnTo>
                    <a:lnTo>
                      <a:pt x="1574" y="135"/>
                    </a:lnTo>
                    <a:lnTo>
                      <a:pt x="1573" y="138"/>
                    </a:lnTo>
                    <a:lnTo>
                      <a:pt x="1572" y="141"/>
                    </a:lnTo>
                    <a:lnTo>
                      <a:pt x="1571" y="144"/>
                    </a:lnTo>
                    <a:lnTo>
                      <a:pt x="1567" y="147"/>
                    </a:lnTo>
                    <a:lnTo>
                      <a:pt x="1565" y="149"/>
                    </a:lnTo>
                    <a:lnTo>
                      <a:pt x="1561" y="150"/>
                    </a:lnTo>
                    <a:lnTo>
                      <a:pt x="1557" y="151"/>
                    </a:lnTo>
                    <a:lnTo>
                      <a:pt x="1551" y="151"/>
                    </a:lnTo>
                    <a:lnTo>
                      <a:pt x="1544" y="151"/>
                    </a:lnTo>
                    <a:lnTo>
                      <a:pt x="1536" y="149"/>
                    </a:lnTo>
                    <a:lnTo>
                      <a:pt x="1530" y="147"/>
                    </a:lnTo>
                    <a:lnTo>
                      <a:pt x="1524" y="144"/>
                    </a:lnTo>
                    <a:lnTo>
                      <a:pt x="1519" y="159"/>
                    </a:lnTo>
                    <a:close/>
                    <a:moveTo>
                      <a:pt x="1668" y="44"/>
                    </a:moveTo>
                    <a:lnTo>
                      <a:pt x="1657" y="46"/>
                    </a:lnTo>
                    <a:lnTo>
                      <a:pt x="1646" y="49"/>
                    </a:lnTo>
                    <a:lnTo>
                      <a:pt x="1641" y="51"/>
                    </a:lnTo>
                    <a:lnTo>
                      <a:pt x="1636" y="54"/>
                    </a:lnTo>
                    <a:lnTo>
                      <a:pt x="1632" y="58"/>
                    </a:lnTo>
                    <a:lnTo>
                      <a:pt x="1628" y="61"/>
                    </a:lnTo>
                    <a:lnTo>
                      <a:pt x="1625" y="66"/>
                    </a:lnTo>
                    <a:lnTo>
                      <a:pt x="1621" y="70"/>
                    </a:lnTo>
                    <a:lnTo>
                      <a:pt x="1618" y="76"/>
                    </a:lnTo>
                    <a:lnTo>
                      <a:pt x="1616" y="81"/>
                    </a:lnTo>
                    <a:lnTo>
                      <a:pt x="1614" y="87"/>
                    </a:lnTo>
                    <a:lnTo>
                      <a:pt x="1613" y="93"/>
                    </a:lnTo>
                    <a:lnTo>
                      <a:pt x="1612" y="100"/>
                    </a:lnTo>
                    <a:lnTo>
                      <a:pt x="1612" y="107"/>
                    </a:lnTo>
                    <a:lnTo>
                      <a:pt x="1612" y="115"/>
                    </a:lnTo>
                    <a:lnTo>
                      <a:pt x="1613" y="120"/>
                    </a:lnTo>
                    <a:lnTo>
                      <a:pt x="1614" y="127"/>
                    </a:lnTo>
                    <a:lnTo>
                      <a:pt x="1616" y="132"/>
                    </a:lnTo>
                    <a:lnTo>
                      <a:pt x="1618" y="138"/>
                    </a:lnTo>
                    <a:lnTo>
                      <a:pt x="1621" y="142"/>
                    </a:lnTo>
                    <a:lnTo>
                      <a:pt x="1624" y="147"/>
                    </a:lnTo>
                    <a:lnTo>
                      <a:pt x="1628" y="151"/>
                    </a:lnTo>
                    <a:lnTo>
                      <a:pt x="1631" y="155"/>
                    </a:lnTo>
                    <a:lnTo>
                      <a:pt x="1635" y="158"/>
                    </a:lnTo>
                    <a:lnTo>
                      <a:pt x="1640" y="161"/>
                    </a:lnTo>
                    <a:lnTo>
                      <a:pt x="1645" y="164"/>
                    </a:lnTo>
                    <a:lnTo>
                      <a:pt x="1655" y="167"/>
                    </a:lnTo>
                    <a:lnTo>
                      <a:pt x="1667" y="168"/>
                    </a:lnTo>
                    <a:lnTo>
                      <a:pt x="1676" y="167"/>
                    </a:lnTo>
                    <a:lnTo>
                      <a:pt x="1687" y="165"/>
                    </a:lnTo>
                    <a:lnTo>
                      <a:pt x="1697" y="159"/>
                    </a:lnTo>
                    <a:lnTo>
                      <a:pt x="1706" y="152"/>
                    </a:lnTo>
                    <a:lnTo>
                      <a:pt x="1709" y="149"/>
                    </a:lnTo>
                    <a:lnTo>
                      <a:pt x="1712" y="145"/>
                    </a:lnTo>
                    <a:lnTo>
                      <a:pt x="1715" y="139"/>
                    </a:lnTo>
                    <a:lnTo>
                      <a:pt x="1719" y="134"/>
                    </a:lnTo>
                    <a:lnTo>
                      <a:pt x="1721" y="127"/>
                    </a:lnTo>
                    <a:lnTo>
                      <a:pt x="1722" y="120"/>
                    </a:lnTo>
                    <a:lnTo>
                      <a:pt x="1723" y="113"/>
                    </a:lnTo>
                    <a:lnTo>
                      <a:pt x="1723" y="106"/>
                    </a:lnTo>
                    <a:lnTo>
                      <a:pt x="1722" y="92"/>
                    </a:lnTo>
                    <a:lnTo>
                      <a:pt x="1720" y="81"/>
                    </a:lnTo>
                    <a:lnTo>
                      <a:pt x="1717" y="76"/>
                    </a:lnTo>
                    <a:lnTo>
                      <a:pt x="1714" y="70"/>
                    </a:lnTo>
                    <a:lnTo>
                      <a:pt x="1711" y="66"/>
                    </a:lnTo>
                    <a:lnTo>
                      <a:pt x="1708" y="61"/>
                    </a:lnTo>
                    <a:lnTo>
                      <a:pt x="1705" y="58"/>
                    </a:lnTo>
                    <a:lnTo>
                      <a:pt x="1700" y="54"/>
                    </a:lnTo>
                    <a:lnTo>
                      <a:pt x="1696" y="51"/>
                    </a:lnTo>
                    <a:lnTo>
                      <a:pt x="1690" y="49"/>
                    </a:lnTo>
                    <a:lnTo>
                      <a:pt x="1685" y="48"/>
                    </a:lnTo>
                    <a:lnTo>
                      <a:pt x="1680" y="46"/>
                    </a:lnTo>
                    <a:lnTo>
                      <a:pt x="1674" y="46"/>
                    </a:lnTo>
                    <a:lnTo>
                      <a:pt x="1668" y="44"/>
                    </a:lnTo>
                    <a:close/>
                    <a:moveTo>
                      <a:pt x="1668" y="61"/>
                    </a:moveTo>
                    <a:lnTo>
                      <a:pt x="1672" y="61"/>
                    </a:lnTo>
                    <a:lnTo>
                      <a:pt x="1676" y="62"/>
                    </a:lnTo>
                    <a:lnTo>
                      <a:pt x="1680" y="63"/>
                    </a:lnTo>
                    <a:lnTo>
                      <a:pt x="1684" y="66"/>
                    </a:lnTo>
                    <a:lnTo>
                      <a:pt x="1689" y="70"/>
                    </a:lnTo>
                    <a:lnTo>
                      <a:pt x="1694" y="76"/>
                    </a:lnTo>
                    <a:lnTo>
                      <a:pt x="1698" y="83"/>
                    </a:lnTo>
                    <a:lnTo>
                      <a:pt x="1700" y="90"/>
                    </a:lnTo>
                    <a:lnTo>
                      <a:pt x="1701" y="98"/>
                    </a:lnTo>
                    <a:lnTo>
                      <a:pt x="1702" y="106"/>
                    </a:lnTo>
                    <a:lnTo>
                      <a:pt x="1701" y="116"/>
                    </a:lnTo>
                    <a:lnTo>
                      <a:pt x="1699" y="125"/>
                    </a:lnTo>
                    <a:lnTo>
                      <a:pt x="1696" y="132"/>
                    </a:lnTo>
                    <a:lnTo>
                      <a:pt x="1693" y="139"/>
                    </a:lnTo>
                    <a:lnTo>
                      <a:pt x="1687" y="145"/>
                    </a:lnTo>
                    <a:lnTo>
                      <a:pt x="1681" y="148"/>
                    </a:lnTo>
                    <a:lnTo>
                      <a:pt x="1674" y="151"/>
                    </a:lnTo>
                    <a:lnTo>
                      <a:pt x="1668" y="151"/>
                    </a:lnTo>
                    <a:lnTo>
                      <a:pt x="1660" y="151"/>
                    </a:lnTo>
                    <a:lnTo>
                      <a:pt x="1654" y="148"/>
                    </a:lnTo>
                    <a:lnTo>
                      <a:pt x="1647" y="145"/>
                    </a:lnTo>
                    <a:lnTo>
                      <a:pt x="1643" y="139"/>
                    </a:lnTo>
                    <a:lnTo>
                      <a:pt x="1639" y="132"/>
                    </a:lnTo>
                    <a:lnTo>
                      <a:pt x="1635" y="125"/>
                    </a:lnTo>
                    <a:lnTo>
                      <a:pt x="1633" y="116"/>
                    </a:lnTo>
                    <a:lnTo>
                      <a:pt x="1633" y="107"/>
                    </a:lnTo>
                    <a:lnTo>
                      <a:pt x="1633" y="98"/>
                    </a:lnTo>
                    <a:lnTo>
                      <a:pt x="1634" y="90"/>
                    </a:lnTo>
                    <a:lnTo>
                      <a:pt x="1638" y="82"/>
                    </a:lnTo>
                    <a:lnTo>
                      <a:pt x="1641" y="76"/>
                    </a:lnTo>
                    <a:lnTo>
                      <a:pt x="1646" y="69"/>
                    </a:lnTo>
                    <a:lnTo>
                      <a:pt x="1652" y="64"/>
                    </a:lnTo>
                    <a:lnTo>
                      <a:pt x="1659" y="62"/>
                    </a:lnTo>
                    <a:lnTo>
                      <a:pt x="1668" y="61"/>
                    </a:lnTo>
                    <a:close/>
                    <a:moveTo>
                      <a:pt x="1741" y="159"/>
                    </a:moveTo>
                    <a:lnTo>
                      <a:pt x="1748" y="162"/>
                    </a:lnTo>
                    <a:lnTo>
                      <a:pt x="1755" y="166"/>
                    </a:lnTo>
                    <a:lnTo>
                      <a:pt x="1764" y="167"/>
                    </a:lnTo>
                    <a:lnTo>
                      <a:pt x="1774" y="168"/>
                    </a:lnTo>
                    <a:lnTo>
                      <a:pt x="1783" y="167"/>
                    </a:lnTo>
                    <a:lnTo>
                      <a:pt x="1792" y="165"/>
                    </a:lnTo>
                    <a:lnTo>
                      <a:pt x="1798" y="161"/>
                    </a:lnTo>
                    <a:lnTo>
                      <a:pt x="1805" y="158"/>
                    </a:lnTo>
                    <a:lnTo>
                      <a:pt x="1809" y="152"/>
                    </a:lnTo>
                    <a:lnTo>
                      <a:pt x="1814" y="147"/>
                    </a:lnTo>
                    <a:lnTo>
                      <a:pt x="1816" y="140"/>
                    </a:lnTo>
                    <a:lnTo>
                      <a:pt x="1816" y="132"/>
                    </a:lnTo>
                    <a:lnTo>
                      <a:pt x="1816" y="126"/>
                    </a:lnTo>
                    <a:lnTo>
                      <a:pt x="1815" y="120"/>
                    </a:lnTo>
                    <a:lnTo>
                      <a:pt x="1811" y="116"/>
                    </a:lnTo>
                    <a:lnTo>
                      <a:pt x="1808" y="111"/>
                    </a:lnTo>
                    <a:lnTo>
                      <a:pt x="1804" y="107"/>
                    </a:lnTo>
                    <a:lnTo>
                      <a:pt x="1800" y="103"/>
                    </a:lnTo>
                    <a:lnTo>
                      <a:pt x="1793" y="100"/>
                    </a:lnTo>
                    <a:lnTo>
                      <a:pt x="1787" y="97"/>
                    </a:lnTo>
                    <a:lnTo>
                      <a:pt x="1777" y="92"/>
                    </a:lnTo>
                    <a:lnTo>
                      <a:pt x="1769" y="88"/>
                    </a:lnTo>
                    <a:lnTo>
                      <a:pt x="1767" y="86"/>
                    </a:lnTo>
                    <a:lnTo>
                      <a:pt x="1766" y="83"/>
                    </a:lnTo>
                    <a:lnTo>
                      <a:pt x="1765" y="80"/>
                    </a:lnTo>
                    <a:lnTo>
                      <a:pt x="1765" y="77"/>
                    </a:lnTo>
                    <a:lnTo>
                      <a:pt x="1765" y="73"/>
                    </a:lnTo>
                    <a:lnTo>
                      <a:pt x="1766" y="71"/>
                    </a:lnTo>
                    <a:lnTo>
                      <a:pt x="1767" y="68"/>
                    </a:lnTo>
                    <a:lnTo>
                      <a:pt x="1769" y="66"/>
                    </a:lnTo>
                    <a:lnTo>
                      <a:pt x="1773" y="63"/>
                    </a:lnTo>
                    <a:lnTo>
                      <a:pt x="1776" y="62"/>
                    </a:lnTo>
                    <a:lnTo>
                      <a:pt x="1779" y="61"/>
                    </a:lnTo>
                    <a:lnTo>
                      <a:pt x="1783" y="61"/>
                    </a:lnTo>
                    <a:lnTo>
                      <a:pt x="1791" y="61"/>
                    </a:lnTo>
                    <a:lnTo>
                      <a:pt x="1797" y="63"/>
                    </a:lnTo>
                    <a:lnTo>
                      <a:pt x="1803" y="66"/>
                    </a:lnTo>
                    <a:lnTo>
                      <a:pt x="1807" y="68"/>
                    </a:lnTo>
                    <a:lnTo>
                      <a:pt x="1813" y="52"/>
                    </a:lnTo>
                    <a:lnTo>
                      <a:pt x="1807" y="49"/>
                    </a:lnTo>
                    <a:lnTo>
                      <a:pt x="1800" y="47"/>
                    </a:lnTo>
                    <a:lnTo>
                      <a:pt x="1792" y="46"/>
                    </a:lnTo>
                    <a:lnTo>
                      <a:pt x="1784" y="44"/>
                    </a:lnTo>
                    <a:lnTo>
                      <a:pt x="1776" y="46"/>
                    </a:lnTo>
                    <a:lnTo>
                      <a:pt x="1767" y="48"/>
                    </a:lnTo>
                    <a:lnTo>
                      <a:pt x="1761" y="51"/>
                    </a:lnTo>
                    <a:lnTo>
                      <a:pt x="1755" y="54"/>
                    </a:lnTo>
                    <a:lnTo>
                      <a:pt x="1751" y="60"/>
                    </a:lnTo>
                    <a:lnTo>
                      <a:pt x="1748" y="66"/>
                    </a:lnTo>
                    <a:lnTo>
                      <a:pt x="1746" y="72"/>
                    </a:lnTo>
                    <a:lnTo>
                      <a:pt x="1744" y="79"/>
                    </a:lnTo>
                    <a:lnTo>
                      <a:pt x="1746" y="84"/>
                    </a:lnTo>
                    <a:lnTo>
                      <a:pt x="1747" y="89"/>
                    </a:lnTo>
                    <a:lnTo>
                      <a:pt x="1749" y="95"/>
                    </a:lnTo>
                    <a:lnTo>
                      <a:pt x="1752" y="99"/>
                    </a:lnTo>
                    <a:lnTo>
                      <a:pt x="1756" y="102"/>
                    </a:lnTo>
                    <a:lnTo>
                      <a:pt x="1762" y="107"/>
                    </a:lnTo>
                    <a:lnTo>
                      <a:pt x="1768" y="110"/>
                    </a:lnTo>
                    <a:lnTo>
                      <a:pt x="1775" y="112"/>
                    </a:lnTo>
                    <a:lnTo>
                      <a:pt x="1784" y="117"/>
                    </a:lnTo>
                    <a:lnTo>
                      <a:pt x="1791" y="121"/>
                    </a:lnTo>
                    <a:lnTo>
                      <a:pt x="1793" y="125"/>
                    </a:lnTo>
                    <a:lnTo>
                      <a:pt x="1795" y="128"/>
                    </a:lnTo>
                    <a:lnTo>
                      <a:pt x="1796" y="130"/>
                    </a:lnTo>
                    <a:lnTo>
                      <a:pt x="1796" y="135"/>
                    </a:lnTo>
                    <a:lnTo>
                      <a:pt x="1796" y="138"/>
                    </a:lnTo>
                    <a:lnTo>
                      <a:pt x="1795" y="141"/>
                    </a:lnTo>
                    <a:lnTo>
                      <a:pt x="1793" y="144"/>
                    </a:lnTo>
                    <a:lnTo>
                      <a:pt x="1791" y="147"/>
                    </a:lnTo>
                    <a:lnTo>
                      <a:pt x="1788" y="149"/>
                    </a:lnTo>
                    <a:lnTo>
                      <a:pt x="1783" y="150"/>
                    </a:lnTo>
                    <a:lnTo>
                      <a:pt x="1779" y="151"/>
                    </a:lnTo>
                    <a:lnTo>
                      <a:pt x="1774" y="151"/>
                    </a:lnTo>
                    <a:lnTo>
                      <a:pt x="1766" y="151"/>
                    </a:lnTo>
                    <a:lnTo>
                      <a:pt x="1759" y="149"/>
                    </a:lnTo>
                    <a:lnTo>
                      <a:pt x="1752" y="147"/>
                    </a:lnTo>
                    <a:lnTo>
                      <a:pt x="1747" y="144"/>
                    </a:lnTo>
                    <a:lnTo>
                      <a:pt x="1741" y="159"/>
                    </a:lnTo>
                    <a:close/>
                    <a:moveTo>
                      <a:pt x="86" y="285"/>
                    </a:moveTo>
                    <a:lnTo>
                      <a:pt x="86" y="355"/>
                    </a:lnTo>
                    <a:lnTo>
                      <a:pt x="86" y="355"/>
                    </a:lnTo>
                    <a:lnTo>
                      <a:pt x="83" y="352"/>
                    </a:lnTo>
                    <a:lnTo>
                      <a:pt x="80" y="349"/>
                    </a:lnTo>
                    <a:lnTo>
                      <a:pt x="77" y="345"/>
                    </a:lnTo>
                    <a:lnTo>
                      <a:pt x="73" y="343"/>
                    </a:lnTo>
                    <a:lnTo>
                      <a:pt x="68" y="341"/>
                    </a:lnTo>
                    <a:lnTo>
                      <a:pt x="63" y="339"/>
                    </a:lnTo>
                    <a:lnTo>
                      <a:pt x="58" y="337"/>
                    </a:lnTo>
                    <a:lnTo>
                      <a:pt x="51" y="337"/>
                    </a:lnTo>
                    <a:lnTo>
                      <a:pt x="46" y="337"/>
                    </a:lnTo>
                    <a:lnTo>
                      <a:pt x="41" y="339"/>
                    </a:lnTo>
                    <a:lnTo>
                      <a:pt x="36" y="340"/>
                    </a:lnTo>
                    <a:lnTo>
                      <a:pt x="32" y="342"/>
                    </a:lnTo>
                    <a:lnTo>
                      <a:pt x="23" y="346"/>
                    </a:lnTo>
                    <a:lnTo>
                      <a:pt x="15" y="354"/>
                    </a:lnTo>
                    <a:lnTo>
                      <a:pt x="12" y="359"/>
                    </a:lnTo>
                    <a:lnTo>
                      <a:pt x="9" y="363"/>
                    </a:lnTo>
                    <a:lnTo>
                      <a:pt x="6" y="369"/>
                    </a:lnTo>
                    <a:lnTo>
                      <a:pt x="4" y="374"/>
                    </a:lnTo>
                    <a:lnTo>
                      <a:pt x="2" y="380"/>
                    </a:lnTo>
                    <a:lnTo>
                      <a:pt x="1" y="386"/>
                    </a:lnTo>
                    <a:lnTo>
                      <a:pt x="0" y="393"/>
                    </a:lnTo>
                    <a:lnTo>
                      <a:pt x="0" y="401"/>
                    </a:lnTo>
                    <a:lnTo>
                      <a:pt x="1" y="413"/>
                    </a:lnTo>
                    <a:lnTo>
                      <a:pt x="4" y="424"/>
                    </a:lnTo>
                    <a:lnTo>
                      <a:pt x="8" y="435"/>
                    </a:lnTo>
                    <a:lnTo>
                      <a:pt x="14" y="443"/>
                    </a:lnTo>
                    <a:lnTo>
                      <a:pt x="21" y="451"/>
                    </a:lnTo>
                    <a:lnTo>
                      <a:pt x="29" y="455"/>
                    </a:lnTo>
                    <a:lnTo>
                      <a:pt x="34" y="458"/>
                    </a:lnTo>
                    <a:lnTo>
                      <a:pt x="39" y="459"/>
                    </a:lnTo>
                    <a:lnTo>
                      <a:pt x="43" y="460"/>
                    </a:lnTo>
                    <a:lnTo>
                      <a:pt x="49" y="460"/>
                    </a:lnTo>
                    <a:lnTo>
                      <a:pt x="55" y="460"/>
                    </a:lnTo>
                    <a:lnTo>
                      <a:pt x="62" y="459"/>
                    </a:lnTo>
                    <a:lnTo>
                      <a:pt x="67" y="457"/>
                    </a:lnTo>
                    <a:lnTo>
                      <a:pt x="73" y="453"/>
                    </a:lnTo>
                    <a:lnTo>
                      <a:pt x="78" y="450"/>
                    </a:lnTo>
                    <a:lnTo>
                      <a:pt x="81" y="447"/>
                    </a:lnTo>
                    <a:lnTo>
                      <a:pt x="85" y="442"/>
                    </a:lnTo>
                    <a:lnTo>
                      <a:pt x="88" y="437"/>
                    </a:lnTo>
                    <a:lnTo>
                      <a:pt x="88" y="437"/>
                    </a:lnTo>
                    <a:lnTo>
                      <a:pt x="89" y="458"/>
                    </a:lnTo>
                    <a:lnTo>
                      <a:pt x="108" y="458"/>
                    </a:lnTo>
                    <a:lnTo>
                      <a:pt x="107" y="443"/>
                    </a:lnTo>
                    <a:lnTo>
                      <a:pt x="107" y="428"/>
                    </a:lnTo>
                    <a:lnTo>
                      <a:pt x="107" y="285"/>
                    </a:lnTo>
                    <a:lnTo>
                      <a:pt x="86" y="285"/>
                    </a:lnTo>
                    <a:close/>
                    <a:moveTo>
                      <a:pt x="86" y="409"/>
                    </a:moveTo>
                    <a:lnTo>
                      <a:pt x="86" y="413"/>
                    </a:lnTo>
                    <a:lnTo>
                      <a:pt x="86" y="418"/>
                    </a:lnTo>
                    <a:lnTo>
                      <a:pt x="83" y="423"/>
                    </a:lnTo>
                    <a:lnTo>
                      <a:pt x="80" y="428"/>
                    </a:lnTo>
                    <a:lnTo>
                      <a:pt x="78" y="432"/>
                    </a:lnTo>
                    <a:lnTo>
                      <a:pt x="74" y="437"/>
                    </a:lnTo>
                    <a:lnTo>
                      <a:pt x="69" y="439"/>
                    </a:lnTo>
                    <a:lnTo>
                      <a:pt x="65" y="441"/>
                    </a:lnTo>
                    <a:lnTo>
                      <a:pt x="60" y="442"/>
                    </a:lnTo>
                    <a:lnTo>
                      <a:pt x="54" y="443"/>
                    </a:lnTo>
                    <a:lnTo>
                      <a:pt x="47" y="442"/>
                    </a:lnTo>
                    <a:lnTo>
                      <a:pt x="40" y="440"/>
                    </a:lnTo>
                    <a:lnTo>
                      <a:pt x="34" y="435"/>
                    </a:lnTo>
                    <a:lnTo>
                      <a:pt x="29" y="430"/>
                    </a:lnTo>
                    <a:lnTo>
                      <a:pt x="26" y="423"/>
                    </a:lnTo>
                    <a:lnTo>
                      <a:pt x="23" y="416"/>
                    </a:lnTo>
                    <a:lnTo>
                      <a:pt x="22" y="408"/>
                    </a:lnTo>
                    <a:lnTo>
                      <a:pt x="21" y="400"/>
                    </a:lnTo>
                    <a:lnTo>
                      <a:pt x="22" y="390"/>
                    </a:lnTo>
                    <a:lnTo>
                      <a:pt x="23" y="381"/>
                    </a:lnTo>
                    <a:lnTo>
                      <a:pt x="26" y="373"/>
                    </a:lnTo>
                    <a:lnTo>
                      <a:pt x="31" y="366"/>
                    </a:lnTo>
                    <a:lnTo>
                      <a:pt x="35" y="362"/>
                    </a:lnTo>
                    <a:lnTo>
                      <a:pt x="40" y="357"/>
                    </a:lnTo>
                    <a:lnTo>
                      <a:pt x="48" y="355"/>
                    </a:lnTo>
                    <a:lnTo>
                      <a:pt x="55" y="354"/>
                    </a:lnTo>
                    <a:lnTo>
                      <a:pt x="61" y="354"/>
                    </a:lnTo>
                    <a:lnTo>
                      <a:pt x="66" y="356"/>
                    </a:lnTo>
                    <a:lnTo>
                      <a:pt x="70" y="359"/>
                    </a:lnTo>
                    <a:lnTo>
                      <a:pt x="75" y="361"/>
                    </a:lnTo>
                    <a:lnTo>
                      <a:pt x="78" y="365"/>
                    </a:lnTo>
                    <a:lnTo>
                      <a:pt x="81" y="369"/>
                    </a:lnTo>
                    <a:lnTo>
                      <a:pt x="83" y="374"/>
                    </a:lnTo>
                    <a:lnTo>
                      <a:pt x="86" y="379"/>
                    </a:lnTo>
                    <a:lnTo>
                      <a:pt x="86" y="383"/>
                    </a:lnTo>
                    <a:lnTo>
                      <a:pt x="86" y="388"/>
                    </a:lnTo>
                    <a:lnTo>
                      <a:pt x="86" y="409"/>
                    </a:lnTo>
                    <a:close/>
                    <a:moveTo>
                      <a:pt x="232" y="402"/>
                    </a:moveTo>
                    <a:lnTo>
                      <a:pt x="234" y="399"/>
                    </a:lnTo>
                    <a:lnTo>
                      <a:pt x="234" y="393"/>
                    </a:lnTo>
                    <a:lnTo>
                      <a:pt x="234" y="384"/>
                    </a:lnTo>
                    <a:lnTo>
                      <a:pt x="231" y="375"/>
                    </a:lnTo>
                    <a:lnTo>
                      <a:pt x="228" y="365"/>
                    </a:lnTo>
                    <a:lnTo>
                      <a:pt x="224" y="356"/>
                    </a:lnTo>
                    <a:lnTo>
                      <a:pt x="222" y="353"/>
                    </a:lnTo>
                    <a:lnTo>
                      <a:pt x="217" y="349"/>
                    </a:lnTo>
                    <a:lnTo>
                      <a:pt x="214" y="345"/>
                    </a:lnTo>
                    <a:lnTo>
                      <a:pt x="210" y="343"/>
                    </a:lnTo>
                    <a:lnTo>
                      <a:pt x="204" y="341"/>
                    </a:lnTo>
                    <a:lnTo>
                      <a:pt x="199" y="339"/>
                    </a:lnTo>
                    <a:lnTo>
                      <a:pt x="194" y="337"/>
                    </a:lnTo>
                    <a:lnTo>
                      <a:pt x="186" y="337"/>
                    </a:lnTo>
                    <a:lnTo>
                      <a:pt x="181" y="337"/>
                    </a:lnTo>
                    <a:lnTo>
                      <a:pt x="174" y="339"/>
                    </a:lnTo>
                    <a:lnTo>
                      <a:pt x="169" y="340"/>
                    </a:lnTo>
                    <a:lnTo>
                      <a:pt x="164" y="342"/>
                    </a:lnTo>
                    <a:lnTo>
                      <a:pt x="159" y="345"/>
                    </a:lnTo>
                    <a:lnTo>
                      <a:pt x="155" y="347"/>
                    </a:lnTo>
                    <a:lnTo>
                      <a:pt x="150" y="352"/>
                    </a:lnTo>
                    <a:lnTo>
                      <a:pt x="147" y="355"/>
                    </a:lnTo>
                    <a:lnTo>
                      <a:pt x="141" y="365"/>
                    </a:lnTo>
                    <a:lnTo>
                      <a:pt x="136" y="375"/>
                    </a:lnTo>
                    <a:lnTo>
                      <a:pt x="134" y="388"/>
                    </a:lnTo>
                    <a:lnTo>
                      <a:pt x="133" y="401"/>
                    </a:lnTo>
                    <a:lnTo>
                      <a:pt x="134" y="413"/>
                    </a:lnTo>
                    <a:lnTo>
                      <a:pt x="136" y="425"/>
                    </a:lnTo>
                    <a:lnTo>
                      <a:pt x="139" y="430"/>
                    </a:lnTo>
                    <a:lnTo>
                      <a:pt x="142" y="435"/>
                    </a:lnTo>
                    <a:lnTo>
                      <a:pt x="144" y="440"/>
                    </a:lnTo>
                    <a:lnTo>
                      <a:pt x="148" y="443"/>
                    </a:lnTo>
                    <a:lnTo>
                      <a:pt x="151" y="448"/>
                    </a:lnTo>
                    <a:lnTo>
                      <a:pt x="156" y="451"/>
                    </a:lnTo>
                    <a:lnTo>
                      <a:pt x="160" y="453"/>
                    </a:lnTo>
                    <a:lnTo>
                      <a:pt x="166" y="455"/>
                    </a:lnTo>
                    <a:lnTo>
                      <a:pt x="171" y="458"/>
                    </a:lnTo>
                    <a:lnTo>
                      <a:pt x="176" y="459"/>
                    </a:lnTo>
                    <a:lnTo>
                      <a:pt x="183" y="460"/>
                    </a:lnTo>
                    <a:lnTo>
                      <a:pt x="189" y="460"/>
                    </a:lnTo>
                    <a:lnTo>
                      <a:pt x="201" y="459"/>
                    </a:lnTo>
                    <a:lnTo>
                      <a:pt x="212" y="458"/>
                    </a:lnTo>
                    <a:lnTo>
                      <a:pt x="221" y="455"/>
                    </a:lnTo>
                    <a:lnTo>
                      <a:pt x="227" y="452"/>
                    </a:lnTo>
                    <a:lnTo>
                      <a:pt x="224" y="438"/>
                    </a:lnTo>
                    <a:lnTo>
                      <a:pt x="217" y="440"/>
                    </a:lnTo>
                    <a:lnTo>
                      <a:pt x="211" y="442"/>
                    </a:lnTo>
                    <a:lnTo>
                      <a:pt x="202" y="443"/>
                    </a:lnTo>
                    <a:lnTo>
                      <a:pt x="191" y="443"/>
                    </a:lnTo>
                    <a:lnTo>
                      <a:pt x="184" y="443"/>
                    </a:lnTo>
                    <a:lnTo>
                      <a:pt x="177" y="441"/>
                    </a:lnTo>
                    <a:lnTo>
                      <a:pt x="171" y="438"/>
                    </a:lnTo>
                    <a:lnTo>
                      <a:pt x="164" y="434"/>
                    </a:lnTo>
                    <a:lnTo>
                      <a:pt x="160" y="429"/>
                    </a:lnTo>
                    <a:lnTo>
                      <a:pt x="156" y="421"/>
                    </a:lnTo>
                    <a:lnTo>
                      <a:pt x="154" y="413"/>
                    </a:lnTo>
                    <a:lnTo>
                      <a:pt x="153" y="402"/>
                    </a:lnTo>
                    <a:lnTo>
                      <a:pt x="232" y="402"/>
                    </a:lnTo>
                    <a:close/>
                    <a:moveTo>
                      <a:pt x="153" y="388"/>
                    </a:moveTo>
                    <a:lnTo>
                      <a:pt x="154" y="382"/>
                    </a:lnTo>
                    <a:lnTo>
                      <a:pt x="156" y="375"/>
                    </a:lnTo>
                    <a:lnTo>
                      <a:pt x="158" y="370"/>
                    </a:lnTo>
                    <a:lnTo>
                      <a:pt x="161" y="364"/>
                    </a:lnTo>
                    <a:lnTo>
                      <a:pt x="166" y="360"/>
                    </a:lnTo>
                    <a:lnTo>
                      <a:pt x="171" y="356"/>
                    </a:lnTo>
                    <a:lnTo>
                      <a:pt x="177" y="353"/>
                    </a:lnTo>
                    <a:lnTo>
                      <a:pt x="185" y="353"/>
                    </a:lnTo>
                    <a:lnTo>
                      <a:pt x="193" y="353"/>
                    </a:lnTo>
                    <a:lnTo>
                      <a:pt x="199" y="356"/>
                    </a:lnTo>
                    <a:lnTo>
                      <a:pt x="204" y="360"/>
                    </a:lnTo>
                    <a:lnTo>
                      <a:pt x="208" y="365"/>
                    </a:lnTo>
                    <a:lnTo>
                      <a:pt x="211" y="370"/>
                    </a:lnTo>
                    <a:lnTo>
                      <a:pt x="212" y="376"/>
                    </a:lnTo>
                    <a:lnTo>
                      <a:pt x="213" y="382"/>
                    </a:lnTo>
                    <a:lnTo>
                      <a:pt x="214" y="388"/>
                    </a:lnTo>
                    <a:lnTo>
                      <a:pt x="153" y="388"/>
                    </a:lnTo>
                    <a:close/>
                    <a:moveTo>
                      <a:pt x="391" y="458"/>
                    </a:moveTo>
                    <a:lnTo>
                      <a:pt x="390" y="444"/>
                    </a:lnTo>
                    <a:lnTo>
                      <a:pt x="389" y="430"/>
                    </a:lnTo>
                    <a:lnTo>
                      <a:pt x="389" y="385"/>
                    </a:lnTo>
                    <a:lnTo>
                      <a:pt x="389" y="376"/>
                    </a:lnTo>
                    <a:lnTo>
                      <a:pt x="388" y="367"/>
                    </a:lnTo>
                    <a:lnTo>
                      <a:pt x="385" y="360"/>
                    </a:lnTo>
                    <a:lnTo>
                      <a:pt x="380" y="352"/>
                    </a:lnTo>
                    <a:lnTo>
                      <a:pt x="378" y="350"/>
                    </a:lnTo>
                    <a:lnTo>
                      <a:pt x="375" y="346"/>
                    </a:lnTo>
                    <a:lnTo>
                      <a:pt x="372" y="344"/>
                    </a:lnTo>
                    <a:lnTo>
                      <a:pt x="367" y="342"/>
                    </a:lnTo>
                    <a:lnTo>
                      <a:pt x="363" y="340"/>
                    </a:lnTo>
                    <a:lnTo>
                      <a:pt x="358" y="339"/>
                    </a:lnTo>
                    <a:lnTo>
                      <a:pt x="352" y="337"/>
                    </a:lnTo>
                    <a:lnTo>
                      <a:pt x="346" y="337"/>
                    </a:lnTo>
                    <a:lnTo>
                      <a:pt x="335" y="337"/>
                    </a:lnTo>
                    <a:lnTo>
                      <a:pt x="325" y="340"/>
                    </a:lnTo>
                    <a:lnTo>
                      <a:pt x="317" y="343"/>
                    </a:lnTo>
                    <a:lnTo>
                      <a:pt x="309" y="347"/>
                    </a:lnTo>
                    <a:lnTo>
                      <a:pt x="313" y="362"/>
                    </a:lnTo>
                    <a:lnTo>
                      <a:pt x="320" y="359"/>
                    </a:lnTo>
                    <a:lnTo>
                      <a:pt x="328" y="355"/>
                    </a:lnTo>
                    <a:lnTo>
                      <a:pt x="335" y="354"/>
                    </a:lnTo>
                    <a:lnTo>
                      <a:pt x="343" y="353"/>
                    </a:lnTo>
                    <a:lnTo>
                      <a:pt x="351" y="354"/>
                    </a:lnTo>
                    <a:lnTo>
                      <a:pt x="357" y="356"/>
                    </a:lnTo>
                    <a:lnTo>
                      <a:pt x="361" y="359"/>
                    </a:lnTo>
                    <a:lnTo>
                      <a:pt x="364" y="363"/>
                    </a:lnTo>
                    <a:lnTo>
                      <a:pt x="366" y="367"/>
                    </a:lnTo>
                    <a:lnTo>
                      <a:pt x="369" y="372"/>
                    </a:lnTo>
                    <a:lnTo>
                      <a:pt x="369" y="376"/>
                    </a:lnTo>
                    <a:lnTo>
                      <a:pt x="369" y="380"/>
                    </a:lnTo>
                    <a:lnTo>
                      <a:pt x="369" y="383"/>
                    </a:lnTo>
                    <a:lnTo>
                      <a:pt x="353" y="383"/>
                    </a:lnTo>
                    <a:lnTo>
                      <a:pt x="339" y="385"/>
                    </a:lnTo>
                    <a:lnTo>
                      <a:pt x="328" y="389"/>
                    </a:lnTo>
                    <a:lnTo>
                      <a:pt x="318" y="394"/>
                    </a:lnTo>
                    <a:lnTo>
                      <a:pt x="315" y="396"/>
                    </a:lnTo>
                    <a:lnTo>
                      <a:pt x="310" y="400"/>
                    </a:lnTo>
                    <a:lnTo>
                      <a:pt x="307" y="403"/>
                    </a:lnTo>
                    <a:lnTo>
                      <a:pt x="305" y="408"/>
                    </a:lnTo>
                    <a:lnTo>
                      <a:pt x="303" y="412"/>
                    </a:lnTo>
                    <a:lnTo>
                      <a:pt x="302" y="416"/>
                    </a:lnTo>
                    <a:lnTo>
                      <a:pt x="301" y="421"/>
                    </a:lnTo>
                    <a:lnTo>
                      <a:pt x="301" y="427"/>
                    </a:lnTo>
                    <a:lnTo>
                      <a:pt x="301" y="433"/>
                    </a:lnTo>
                    <a:lnTo>
                      <a:pt x="303" y="439"/>
                    </a:lnTo>
                    <a:lnTo>
                      <a:pt x="305" y="444"/>
                    </a:lnTo>
                    <a:lnTo>
                      <a:pt x="309" y="450"/>
                    </a:lnTo>
                    <a:lnTo>
                      <a:pt x="315" y="454"/>
                    </a:lnTo>
                    <a:lnTo>
                      <a:pt x="320" y="458"/>
                    </a:lnTo>
                    <a:lnTo>
                      <a:pt x="328" y="460"/>
                    </a:lnTo>
                    <a:lnTo>
                      <a:pt x="335" y="460"/>
                    </a:lnTo>
                    <a:lnTo>
                      <a:pt x="342" y="460"/>
                    </a:lnTo>
                    <a:lnTo>
                      <a:pt x="347" y="459"/>
                    </a:lnTo>
                    <a:lnTo>
                      <a:pt x="351" y="457"/>
                    </a:lnTo>
                    <a:lnTo>
                      <a:pt x="357" y="454"/>
                    </a:lnTo>
                    <a:lnTo>
                      <a:pt x="364" y="449"/>
                    </a:lnTo>
                    <a:lnTo>
                      <a:pt x="370" y="443"/>
                    </a:lnTo>
                    <a:lnTo>
                      <a:pt x="371" y="443"/>
                    </a:lnTo>
                    <a:lnTo>
                      <a:pt x="373" y="458"/>
                    </a:lnTo>
                    <a:lnTo>
                      <a:pt x="391" y="458"/>
                    </a:lnTo>
                    <a:close/>
                    <a:moveTo>
                      <a:pt x="370" y="418"/>
                    </a:moveTo>
                    <a:lnTo>
                      <a:pt x="370" y="421"/>
                    </a:lnTo>
                    <a:lnTo>
                      <a:pt x="369" y="424"/>
                    </a:lnTo>
                    <a:lnTo>
                      <a:pt x="366" y="429"/>
                    </a:lnTo>
                    <a:lnTo>
                      <a:pt x="364" y="432"/>
                    </a:lnTo>
                    <a:lnTo>
                      <a:pt x="362" y="435"/>
                    </a:lnTo>
                    <a:lnTo>
                      <a:pt x="359" y="439"/>
                    </a:lnTo>
                    <a:lnTo>
                      <a:pt x="356" y="441"/>
                    </a:lnTo>
                    <a:lnTo>
                      <a:pt x="351" y="443"/>
                    </a:lnTo>
                    <a:lnTo>
                      <a:pt x="346" y="444"/>
                    </a:lnTo>
                    <a:lnTo>
                      <a:pt x="340" y="444"/>
                    </a:lnTo>
                    <a:lnTo>
                      <a:pt x="337" y="444"/>
                    </a:lnTo>
                    <a:lnTo>
                      <a:pt x="333" y="443"/>
                    </a:lnTo>
                    <a:lnTo>
                      <a:pt x="330" y="442"/>
                    </a:lnTo>
                    <a:lnTo>
                      <a:pt x="326" y="440"/>
                    </a:lnTo>
                    <a:lnTo>
                      <a:pt x="324" y="437"/>
                    </a:lnTo>
                    <a:lnTo>
                      <a:pt x="323" y="433"/>
                    </a:lnTo>
                    <a:lnTo>
                      <a:pt x="321" y="429"/>
                    </a:lnTo>
                    <a:lnTo>
                      <a:pt x="321" y="424"/>
                    </a:lnTo>
                    <a:lnTo>
                      <a:pt x="321" y="420"/>
                    </a:lnTo>
                    <a:lnTo>
                      <a:pt x="322" y="416"/>
                    </a:lnTo>
                    <a:lnTo>
                      <a:pt x="323" y="413"/>
                    </a:lnTo>
                    <a:lnTo>
                      <a:pt x="325" y="410"/>
                    </a:lnTo>
                    <a:lnTo>
                      <a:pt x="331" y="405"/>
                    </a:lnTo>
                    <a:lnTo>
                      <a:pt x="337" y="402"/>
                    </a:lnTo>
                    <a:lnTo>
                      <a:pt x="344" y="400"/>
                    </a:lnTo>
                    <a:lnTo>
                      <a:pt x="352" y="399"/>
                    </a:lnTo>
                    <a:lnTo>
                      <a:pt x="361" y="398"/>
                    </a:lnTo>
                    <a:lnTo>
                      <a:pt x="370" y="398"/>
                    </a:lnTo>
                    <a:lnTo>
                      <a:pt x="370" y="418"/>
                    </a:lnTo>
                    <a:close/>
                    <a:moveTo>
                      <a:pt x="423" y="506"/>
                    </a:moveTo>
                    <a:lnTo>
                      <a:pt x="443" y="506"/>
                    </a:lnTo>
                    <a:lnTo>
                      <a:pt x="443" y="442"/>
                    </a:lnTo>
                    <a:lnTo>
                      <a:pt x="444" y="442"/>
                    </a:lnTo>
                    <a:lnTo>
                      <a:pt x="446" y="445"/>
                    </a:lnTo>
                    <a:lnTo>
                      <a:pt x="451" y="450"/>
                    </a:lnTo>
                    <a:lnTo>
                      <a:pt x="454" y="452"/>
                    </a:lnTo>
                    <a:lnTo>
                      <a:pt x="458" y="455"/>
                    </a:lnTo>
                    <a:lnTo>
                      <a:pt x="464" y="458"/>
                    </a:lnTo>
                    <a:lnTo>
                      <a:pt x="468" y="459"/>
                    </a:lnTo>
                    <a:lnTo>
                      <a:pt x="473" y="460"/>
                    </a:lnTo>
                    <a:lnTo>
                      <a:pt x="479" y="460"/>
                    </a:lnTo>
                    <a:lnTo>
                      <a:pt x="490" y="459"/>
                    </a:lnTo>
                    <a:lnTo>
                      <a:pt x="498" y="457"/>
                    </a:lnTo>
                    <a:lnTo>
                      <a:pt x="507" y="451"/>
                    </a:lnTo>
                    <a:lnTo>
                      <a:pt x="515" y="444"/>
                    </a:lnTo>
                    <a:lnTo>
                      <a:pt x="519" y="440"/>
                    </a:lnTo>
                    <a:lnTo>
                      <a:pt x="522" y="435"/>
                    </a:lnTo>
                    <a:lnTo>
                      <a:pt x="524" y="430"/>
                    </a:lnTo>
                    <a:lnTo>
                      <a:pt x="526" y="424"/>
                    </a:lnTo>
                    <a:lnTo>
                      <a:pt x="528" y="419"/>
                    </a:lnTo>
                    <a:lnTo>
                      <a:pt x="529" y="412"/>
                    </a:lnTo>
                    <a:lnTo>
                      <a:pt x="531" y="404"/>
                    </a:lnTo>
                    <a:lnTo>
                      <a:pt x="531" y="396"/>
                    </a:lnTo>
                    <a:lnTo>
                      <a:pt x="529" y="384"/>
                    </a:lnTo>
                    <a:lnTo>
                      <a:pt x="527" y="373"/>
                    </a:lnTo>
                    <a:lnTo>
                      <a:pt x="523" y="362"/>
                    </a:lnTo>
                    <a:lnTo>
                      <a:pt x="518" y="354"/>
                    </a:lnTo>
                    <a:lnTo>
                      <a:pt x="510" y="346"/>
                    </a:lnTo>
                    <a:lnTo>
                      <a:pt x="501" y="342"/>
                    </a:lnTo>
                    <a:lnTo>
                      <a:pt x="497" y="340"/>
                    </a:lnTo>
                    <a:lnTo>
                      <a:pt x="493" y="339"/>
                    </a:lnTo>
                    <a:lnTo>
                      <a:pt x="487" y="337"/>
                    </a:lnTo>
                    <a:lnTo>
                      <a:pt x="483" y="337"/>
                    </a:lnTo>
                    <a:lnTo>
                      <a:pt x="475" y="337"/>
                    </a:lnTo>
                    <a:lnTo>
                      <a:pt x="470" y="339"/>
                    </a:lnTo>
                    <a:lnTo>
                      <a:pt x="464" y="341"/>
                    </a:lnTo>
                    <a:lnTo>
                      <a:pt x="458" y="343"/>
                    </a:lnTo>
                    <a:lnTo>
                      <a:pt x="454" y="346"/>
                    </a:lnTo>
                    <a:lnTo>
                      <a:pt x="450" y="351"/>
                    </a:lnTo>
                    <a:lnTo>
                      <a:pt x="445" y="355"/>
                    </a:lnTo>
                    <a:lnTo>
                      <a:pt x="442" y="360"/>
                    </a:lnTo>
                    <a:lnTo>
                      <a:pt x="442" y="360"/>
                    </a:lnTo>
                    <a:lnTo>
                      <a:pt x="441" y="340"/>
                    </a:lnTo>
                    <a:lnTo>
                      <a:pt x="423" y="340"/>
                    </a:lnTo>
                    <a:lnTo>
                      <a:pt x="423" y="349"/>
                    </a:lnTo>
                    <a:lnTo>
                      <a:pt x="423" y="357"/>
                    </a:lnTo>
                    <a:lnTo>
                      <a:pt x="423" y="367"/>
                    </a:lnTo>
                    <a:lnTo>
                      <a:pt x="423" y="379"/>
                    </a:lnTo>
                    <a:lnTo>
                      <a:pt x="423" y="506"/>
                    </a:lnTo>
                    <a:close/>
                    <a:moveTo>
                      <a:pt x="443" y="390"/>
                    </a:moveTo>
                    <a:lnTo>
                      <a:pt x="444" y="385"/>
                    </a:lnTo>
                    <a:lnTo>
                      <a:pt x="445" y="381"/>
                    </a:lnTo>
                    <a:lnTo>
                      <a:pt x="446" y="375"/>
                    </a:lnTo>
                    <a:lnTo>
                      <a:pt x="450" y="370"/>
                    </a:lnTo>
                    <a:lnTo>
                      <a:pt x="453" y="365"/>
                    </a:lnTo>
                    <a:lnTo>
                      <a:pt x="457" y="362"/>
                    </a:lnTo>
                    <a:lnTo>
                      <a:pt x="461" y="359"/>
                    </a:lnTo>
                    <a:lnTo>
                      <a:pt x="466" y="356"/>
                    </a:lnTo>
                    <a:lnTo>
                      <a:pt x="471" y="354"/>
                    </a:lnTo>
                    <a:lnTo>
                      <a:pt x="477" y="354"/>
                    </a:lnTo>
                    <a:lnTo>
                      <a:pt x="484" y="355"/>
                    </a:lnTo>
                    <a:lnTo>
                      <a:pt x="491" y="357"/>
                    </a:lnTo>
                    <a:lnTo>
                      <a:pt x="497" y="362"/>
                    </a:lnTo>
                    <a:lnTo>
                      <a:pt x="501" y="367"/>
                    </a:lnTo>
                    <a:lnTo>
                      <a:pt x="506" y="374"/>
                    </a:lnTo>
                    <a:lnTo>
                      <a:pt x="508" y="381"/>
                    </a:lnTo>
                    <a:lnTo>
                      <a:pt x="510" y="390"/>
                    </a:lnTo>
                    <a:lnTo>
                      <a:pt x="510" y="398"/>
                    </a:lnTo>
                    <a:lnTo>
                      <a:pt x="510" y="408"/>
                    </a:lnTo>
                    <a:lnTo>
                      <a:pt x="508" y="416"/>
                    </a:lnTo>
                    <a:lnTo>
                      <a:pt x="505" y="424"/>
                    </a:lnTo>
                    <a:lnTo>
                      <a:pt x="501" y="431"/>
                    </a:lnTo>
                    <a:lnTo>
                      <a:pt x="496" y="437"/>
                    </a:lnTo>
                    <a:lnTo>
                      <a:pt x="491" y="440"/>
                    </a:lnTo>
                    <a:lnTo>
                      <a:pt x="483" y="442"/>
                    </a:lnTo>
                    <a:lnTo>
                      <a:pt x="475" y="443"/>
                    </a:lnTo>
                    <a:lnTo>
                      <a:pt x="470" y="443"/>
                    </a:lnTo>
                    <a:lnTo>
                      <a:pt x="465" y="442"/>
                    </a:lnTo>
                    <a:lnTo>
                      <a:pt x="460" y="440"/>
                    </a:lnTo>
                    <a:lnTo>
                      <a:pt x="456" y="437"/>
                    </a:lnTo>
                    <a:lnTo>
                      <a:pt x="452" y="433"/>
                    </a:lnTo>
                    <a:lnTo>
                      <a:pt x="448" y="429"/>
                    </a:lnTo>
                    <a:lnTo>
                      <a:pt x="446" y="423"/>
                    </a:lnTo>
                    <a:lnTo>
                      <a:pt x="444" y="419"/>
                    </a:lnTo>
                    <a:lnTo>
                      <a:pt x="444" y="414"/>
                    </a:lnTo>
                    <a:lnTo>
                      <a:pt x="443" y="410"/>
                    </a:lnTo>
                    <a:lnTo>
                      <a:pt x="443" y="390"/>
                    </a:lnTo>
                    <a:close/>
                    <a:moveTo>
                      <a:pt x="605" y="337"/>
                    </a:moveTo>
                    <a:lnTo>
                      <a:pt x="594" y="339"/>
                    </a:lnTo>
                    <a:lnTo>
                      <a:pt x="583" y="342"/>
                    </a:lnTo>
                    <a:lnTo>
                      <a:pt x="578" y="344"/>
                    </a:lnTo>
                    <a:lnTo>
                      <a:pt x="574" y="346"/>
                    </a:lnTo>
                    <a:lnTo>
                      <a:pt x="569" y="350"/>
                    </a:lnTo>
                    <a:lnTo>
                      <a:pt x="565" y="354"/>
                    </a:lnTo>
                    <a:lnTo>
                      <a:pt x="562" y="357"/>
                    </a:lnTo>
                    <a:lnTo>
                      <a:pt x="559" y="363"/>
                    </a:lnTo>
                    <a:lnTo>
                      <a:pt x="555" y="367"/>
                    </a:lnTo>
                    <a:lnTo>
                      <a:pt x="553" y="373"/>
                    </a:lnTo>
                    <a:lnTo>
                      <a:pt x="551" y="380"/>
                    </a:lnTo>
                    <a:lnTo>
                      <a:pt x="550" y="385"/>
                    </a:lnTo>
                    <a:lnTo>
                      <a:pt x="549" y="392"/>
                    </a:lnTo>
                    <a:lnTo>
                      <a:pt x="549" y="400"/>
                    </a:lnTo>
                    <a:lnTo>
                      <a:pt x="549" y="406"/>
                    </a:lnTo>
                    <a:lnTo>
                      <a:pt x="550" y="413"/>
                    </a:lnTo>
                    <a:lnTo>
                      <a:pt x="551" y="419"/>
                    </a:lnTo>
                    <a:lnTo>
                      <a:pt x="553" y="424"/>
                    </a:lnTo>
                    <a:lnTo>
                      <a:pt x="555" y="430"/>
                    </a:lnTo>
                    <a:lnTo>
                      <a:pt x="558" y="435"/>
                    </a:lnTo>
                    <a:lnTo>
                      <a:pt x="561" y="440"/>
                    </a:lnTo>
                    <a:lnTo>
                      <a:pt x="565" y="444"/>
                    </a:lnTo>
                    <a:lnTo>
                      <a:pt x="568" y="448"/>
                    </a:lnTo>
                    <a:lnTo>
                      <a:pt x="573" y="451"/>
                    </a:lnTo>
                    <a:lnTo>
                      <a:pt x="577" y="453"/>
                    </a:lnTo>
                    <a:lnTo>
                      <a:pt x="582" y="455"/>
                    </a:lnTo>
                    <a:lnTo>
                      <a:pt x="592" y="459"/>
                    </a:lnTo>
                    <a:lnTo>
                      <a:pt x="604" y="460"/>
                    </a:lnTo>
                    <a:lnTo>
                      <a:pt x="614" y="459"/>
                    </a:lnTo>
                    <a:lnTo>
                      <a:pt x="625" y="457"/>
                    </a:lnTo>
                    <a:lnTo>
                      <a:pt x="633" y="452"/>
                    </a:lnTo>
                    <a:lnTo>
                      <a:pt x="642" y="445"/>
                    </a:lnTo>
                    <a:lnTo>
                      <a:pt x="646" y="441"/>
                    </a:lnTo>
                    <a:lnTo>
                      <a:pt x="649" y="437"/>
                    </a:lnTo>
                    <a:lnTo>
                      <a:pt x="653" y="431"/>
                    </a:lnTo>
                    <a:lnTo>
                      <a:pt x="656" y="425"/>
                    </a:lnTo>
                    <a:lnTo>
                      <a:pt x="658" y="420"/>
                    </a:lnTo>
                    <a:lnTo>
                      <a:pt x="659" y="413"/>
                    </a:lnTo>
                    <a:lnTo>
                      <a:pt x="660" y="405"/>
                    </a:lnTo>
                    <a:lnTo>
                      <a:pt x="660" y="398"/>
                    </a:lnTo>
                    <a:lnTo>
                      <a:pt x="659" y="385"/>
                    </a:lnTo>
                    <a:lnTo>
                      <a:pt x="657" y="373"/>
                    </a:lnTo>
                    <a:lnTo>
                      <a:pt x="655" y="367"/>
                    </a:lnTo>
                    <a:lnTo>
                      <a:pt x="652" y="363"/>
                    </a:lnTo>
                    <a:lnTo>
                      <a:pt x="648" y="359"/>
                    </a:lnTo>
                    <a:lnTo>
                      <a:pt x="645" y="354"/>
                    </a:lnTo>
                    <a:lnTo>
                      <a:pt x="642" y="350"/>
                    </a:lnTo>
                    <a:lnTo>
                      <a:pt x="637" y="346"/>
                    </a:lnTo>
                    <a:lnTo>
                      <a:pt x="633" y="344"/>
                    </a:lnTo>
                    <a:lnTo>
                      <a:pt x="628" y="342"/>
                    </a:lnTo>
                    <a:lnTo>
                      <a:pt x="622" y="340"/>
                    </a:lnTo>
                    <a:lnTo>
                      <a:pt x="617" y="339"/>
                    </a:lnTo>
                    <a:lnTo>
                      <a:pt x="612" y="337"/>
                    </a:lnTo>
                    <a:lnTo>
                      <a:pt x="605" y="337"/>
                    </a:lnTo>
                    <a:close/>
                    <a:moveTo>
                      <a:pt x="605" y="353"/>
                    </a:moveTo>
                    <a:lnTo>
                      <a:pt x="609" y="353"/>
                    </a:lnTo>
                    <a:lnTo>
                      <a:pt x="614" y="354"/>
                    </a:lnTo>
                    <a:lnTo>
                      <a:pt x="617" y="355"/>
                    </a:lnTo>
                    <a:lnTo>
                      <a:pt x="620" y="357"/>
                    </a:lnTo>
                    <a:lnTo>
                      <a:pt x="627" y="362"/>
                    </a:lnTo>
                    <a:lnTo>
                      <a:pt x="631" y="369"/>
                    </a:lnTo>
                    <a:lnTo>
                      <a:pt x="635" y="375"/>
                    </a:lnTo>
                    <a:lnTo>
                      <a:pt x="637" y="383"/>
                    </a:lnTo>
                    <a:lnTo>
                      <a:pt x="639" y="391"/>
                    </a:lnTo>
                    <a:lnTo>
                      <a:pt x="640" y="399"/>
                    </a:lnTo>
                    <a:lnTo>
                      <a:pt x="639" y="408"/>
                    </a:lnTo>
                    <a:lnTo>
                      <a:pt x="636" y="416"/>
                    </a:lnTo>
                    <a:lnTo>
                      <a:pt x="633" y="424"/>
                    </a:lnTo>
                    <a:lnTo>
                      <a:pt x="629" y="431"/>
                    </a:lnTo>
                    <a:lnTo>
                      <a:pt x="625" y="437"/>
                    </a:lnTo>
                    <a:lnTo>
                      <a:pt x="618" y="441"/>
                    </a:lnTo>
                    <a:lnTo>
                      <a:pt x="612" y="443"/>
                    </a:lnTo>
                    <a:lnTo>
                      <a:pt x="604" y="444"/>
                    </a:lnTo>
                    <a:lnTo>
                      <a:pt x="598" y="443"/>
                    </a:lnTo>
                    <a:lnTo>
                      <a:pt x="591" y="441"/>
                    </a:lnTo>
                    <a:lnTo>
                      <a:pt x="585" y="437"/>
                    </a:lnTo>
                    <a:lnTo>
                      <a:pt x="579" y="431"/>
                    </a:lnTo>
                    <a:lnTo>
                      <a:pt x="576" y="424"/>
                    </a:lnTo>
                    <a:lnTo>
                      <a:pt x="573" y="416"/>
                    </a:lnTo>
                    <a:lnTo>
                      <a:pt x="571" y="409"/>
                    </a:lnTo>
                    <a:lnTo>
                      <a:pt x="569" y="399"/>
                    </a:lnTo>
                    <a:lnTo>
                      <a:pt x="571" y="391"/>
                    </a:lnTo>
                    <a:lnTo>
                      <a:pt x="572" y="382"/>
                    </a:lnTo>
                    <a:lnTo>
                      <a:pt x="575" y="374"/>
                    </a:lnTo>
                    <a:lnTo>
                      <a:pt x="578" y="367"/>
                    </a:lnTo>
                    <a:lnTo>
                      <a:pt x="583" y="362"/>
                    </a:lnTo>
                    <a:lnTo>
                      <a:pt x="589" y="357"/>
                    </a:lnTo>
                    <a:lnTo>
                      <a:pt x="596" y="354"/>
                    </a:lnTo>
                    <a:lnTo>
                      <a:pt x="605" y="353"/>
                    </a:lnTo>
                    <a:close/>
                    <a:moveTo>
                      <a:pt x="708" y="458"/>
                    </a:moveTo>
                    <a:lnTo>
                      <a:pt x="708" y="340"/>
                    </a:lnTo>
                    <a:lnTo>
                      <a:pt x="686" y="340"/>
                    </a:lnTo>
                    <a:lnTo>
                      <a:pt x="686" y="458"/>
                    </a:lnTo>
                    <a:lnTo>
                      <a:pt x="708" y="458"/>
                    </a:lnTo>
                    <a:close/>
                    <a:moveTo>
                      <a:pt x="697" y="293"/>
                    </a:moveTo>
                    <a:lnTo>
                      <a:pt x="691" y="294"/>
                    </a:lnTo>
                    <a:lnTo>
                      <a:pt x="687" y="297"/>
                    </a:lnTo>
                    <a:lnTo>
                      <a:pt x="685" y="302"/>
                    </a:lnTo>
                    <a:lnTo>
                      <a:pt x="684" y="306"/>
                    </a:lnTo>
                    <a:lnTo>
                      <a:pt x="685" y="312"/>
                    </a:lnTo>
                    <a:lnTo>
                      <a:pt x="687" y="316"/>
                    </a:lnTo>
                    <a:lnTo>
                      <a:pt x="691" y="318"/>
                    </a:lnTo>
                    <a:lnTo>
                      <a:pt x="697" y="320"/>
                    </a:lnTo>
                    <a:lnTo>
                      <a:pt x="702" y="318"/>
                    </a:lnTo>
                    <a:lnTo>
                      <a:pt x="707" y="316"/>
                    </a:lnTo>
                    <a:lnTo>
                      <a:pt x="709" y="312"/>
                    </a:lnTo>
                    <a:lnTo>
                      <a:pt x="710" y="306"/>
                    </a:lnTo>
                    <a:lnTo>
                      <a:pt x="709" y="302"/>
                    </a:lnTo>
                    <a:lnTo>
                      <a:pt x="707" y="297"/>
                    </a:lnTo>
                    <a:lnTo>
                      <a:pt x="702" y="294"/>
                    </a:lnTo>
                    <a:lnTo>
                      <a:pt x="697" y="293"/>
                    </a:lnTo>
                    <a:close/>
                    <a:moveTo>
                      <a:pt x="790" y="337"/>
                    </a:moveTo>
                    <a:lnTo>
                      <a:pt x="779" y="339"/>
                    </a:lnTo>
                    <a:lnTo>
                      <a:pt x="768" y="342"/>
                    </a:lnTo>
                    <a:lnTo>
                      <a:pt x="763" y="344"/>
                    </a:lnTo>
                    <a:lnTo>
                      <a:pt x="758" y="346"/>
                    </a:lnTo>
                    <a:lnTo>
                      <a:pt x="754" y="350"/>
                    </a:lnTo>
                    <a:lnTo>
                      <a:pt x="750" y="354"/>
                    </a:lnTo>
                    <a:lnTo>
                      <a:pt x="747" y="357"/>
                    </a:lnTo>
                    <a:lnTo>
                      <a:pt x="743" y="363"/>
                    </a:lnTo>
                    <a:lnTo>
                      <a:pt x="740" y="367"/>
                    </a:lnTo>
                    <a:lnTo>
                      <a:pt x="738" y="373"/>
                    </a:lnTo>
                    <a:lnTo>
                      <a:pt x="736" y="380"/>
                    </a:lnTo>
                    <a:lnTo>
                      <a:pt x="735" y="385"/>
                    </a:lnTo>
                    <a:lnTo>
                      <a:pt x="734" y="392"/>
                    </a:lnTo>
                    <a:lnTo>
                      <a:pt x="734" y="400"/>
                    </a:lnTo>
                    <a:lnTo>
                      <a:pt x="734" y="406"/>
                    </a:lnTo>
                    <a:lnTo>
                      <a:pt x="735" y="413"/>
                    </a:lnTo>
                    <a:lnTo>
                      <a:pt x="736" y="419"/>
                    </a:lnTo>
                    <a:lnTo>
                      <a:pt x="738" y="424"/>
                    </a:lnTo>
                    <a:lnTo>
                      <a:pt x="740" y="430"/>
                    </a:lnTo>
                    <a:lnTo>
                      <a:pt x="742" y="435"/>
                    </a:lnTo>
                    <a:lnTo>
                      <a:pt x="745" y="440"/>
                    </a:lnTo>
                    <a:lnTo>
                      <a:pt x="750" y="444"/>
                    </a:lnTo>
                    <a:lnTo>
                      <a:pt x="753" y="448"/>
                    </a:lnTo>
                    <a:lnTo>
                      <a:pt x="757" y="451"/>
                    </a:lnTo>
                    <a:lnTo>
                      <a:pt x="762" y="453"/>
                    </a:lnTo>
                    <a:lnTo>
                      <a:pt x="767" y="455"/>
                    </a:lnTo>
                    <a:lnTo>
                      <a:pt x="777" y="459"/>
                    </a:lnTo>
                    <a:lnTo>
                      <a:pt x="789" y="460"/>
                    </a:lnTo>
                    <a:lnTo>
                      <a:pt x="798" y="459"/>
                    </a:lnTo>
                    <a:lnTo>
                      <a:pt x="809" y="457"/>
                    </a:lnTo>
                    <a:lnTo>
                      <a:pt x="818" y="452"/>
                    </a:lnTo>
                    <a:lnTo>
                      <a:pt x="826" y="445"/>
                    </a:lnTo>
                    <a:lnTo>
                      <a:pt x="831" y="441"/>
                    </a:lnTo>
                    <a:lnTo>
                      <a:pt x="834" y="437"/>
                    </a:lnTo>
                    <a:lnTo>
                      <a:pt x="837" y="431"/>
                    </a:lnTo>
                    <a:lnTo>
                      <a:pt x="841" y="425"/>
                    </a:lnTo>
                    <a:lnTo>
                      <a:pt x="842" y="420"/>
                    </a:lnTo>
                    <a:lnTo>
                      <a:pt x="844" y="413"/>
                    </a:lnTo>
                    <a:lnTo>
                      <a:pt x="845" y="405"/>
                    </a:lnTo>
                    <a:lnTo>
                      <a:pt x="845" y="398"/>
                    </a:lnTo>
                    <a:lnTo>
                      <a:pt x="844" y="385"/>
                    </a:lnTo>
                    <a:lnTo>
                      <a:pt x="841" y="373"/>
                    </a:lnTo>
                    <a:lnTo>
                      <a:pt x="838" y="367"/>
                    </a:lnTo>
                    <a:lnTo>
                      <a:pt x="836" y="363"/>
                    </a:lnTo>
                    <a:lnTo>
                      <a:pt x="833" y="359"/>
                    </a:lnTo>
                    <a:lnTo>
                      <a:pt x="830" y="354"/>
                    </a:lnTo>
                    <a:lnTo>
                      <a:pt x="826" y="350"/>
                    </a:lnTo>
                    <a:lnTo>
                      <a:pt x="822" y="346"/>
                    </a:lnTo>
                    <a:lnTo>
                      <a:pt x="818" y="344"/>
                    </a:lnTo>
                    <a:lnTo>
                      <a:pt x="812" y="342"/>
                    </a:lnTo>
                    <a:lnTo>
                      <a:pt x="807" y="340"/>
                    </a:lnTo>
                    <a:lnTo>
                      <a:pt x="802" y="339"/>
                    </a:lnTo>
                    <a:lnTo>
                      <a:pt x="796" y="337"/>
                    </a:lnTo>
                    <a:lnTo>
                      <a:pt x="790" y="337"/>
                    </a:lnTo>
                    <a:close/>
                    <a:moveTo>
                      <a:pt x="790" y="353"/>
                    </a:moveTo>
                    <a:lnTo>
                      <a:pt x="794" y="353"/>
                    </a:lnTo>
                    <a:lnTo>
                      <a:pt x="798" y="354"/>
                    </a:lnTo>
                    <a:lnTo>
                      <a:pt x="802" y="355"/>
                    </a:lnTo>
                    <a:lnTo>
                      <a:pt x="805" y="357"/>
                    </a:lnTo>
                    <a:lnTo>
                      <a:pt x="811" y="362"/>
                    </a:lnTo>
                    <a:lnTo>
                      <a:pt x="816" y="369"/>
                    </a:lnTo>
                    <a:lnTo>
                      <a:pt x="819" y="375"/>
                    </a:lnTo>
                    <a:lnTo>
                      <a:pt x="822" y="383"/>
                    </a:lnTo>
                    <a:lnTo>
                      <a:pt x="823" y="391"/>
                    </a:lnTo>
                    <a:lnTo>
                      <a:pt x="824" y="399"/>
                    </a:lnTo>
                    <a:lnTo>
                      <a:pt x="823" y="408"/>
                    </a:lnTo>
                    <a:lnTo>
                      <a:pt x="821" y="416"/>
                    </a:lnTo>
                    <a:lnTo>
                      <a:pt x="818" y="424"/>
                    </a:lnTo>
                    <a:lnTo>
                      <a:pt x="814" y="431"/>
                    </a:lnTo>
                    <a:lnTo>
                      <a:pt x="809" y="437"/>
                    </a:lnTo>
                    <a:lnTo>
                      <a:pt x="803" y="441"/>
                    </a:lnTo>
                    <a:lnTo>
                      <a:pt x="796" y="443"/>
                    </a:lnTo>
                    <a:lnTo>
                      <a:pt x="789" y="444"/>
                    </a:lnTo>
                    <a:lnTo>
                      <a:pt x="782" y="443"/>
                    </a:lnTo>
                    <a:lnTo>
                      <a:pt x="775" y="441"/>
                    </a:lnTo>
                    <a:lnTo>
                      <a:pt x="769" y="437"/>
                    </a:lnTo>
                    <a:lnTo>
                      <a:pt x="764" y="431"/>
                    </a:lnTo>
                    <a:lnTo>
                      <a:pt x="761" y="424"/>
                    </a:lnTo>
                    <a:lnTo>
                      <a:pt x="757" y="416"/>
                    </a:lnTo>
                    <a:lnTo>
                      <a:pt x="755" y="409"/>
                    </a:lnTo>
                    <a:lnTo>
                      <a:pt x="754" y="399"/>
                    </a:lnTo>
                    <a:lnTo>
                      <a:pt x="755" y="391"/>
                    </a:lnTo>
                    <a:lnTo>
                      <a:pt x="756" y="382"/>
                    </a:lnTo>
                    <a:lnTo>
                      <a:pt x="760" y="374"/>
                    </a:lnTo>
                    <a:lnTo>
                      <a:pt x="763" y="367"/>
                    </a:lnTo>
                    <a:lnTo>
                      <a:pt x="768" y="362"/>
                    </a:lnTo>
                    <a:lnTo>
                      <a:pt x="774" y="357"/>
                    </a:lnTo>
                    <a:lnTo>
                      <a:pt x="781" y="354"/>
                    </a:lnTo>
                    <a:lnTo>
                      <a:pt x="790" y="353"/>
                    </a:lnTo>
                    <a:close/>
                    <a:moveTo>
                      <a:pt x="1013" y="402"/>
                    </a:moveTo>
                    <a:lnTo>
                      <a:pt x="1013" y="399"/>
                    </a:lnTo>
                    <a:lnTo>
                      <a:pt x="1013" y="393"/>
                    </a:lnTo>
                    <a:lnTo>
                      <a:pt x="1013" y="384"/>
                    </a:lnTo>
                    <a:lnTo>
                      <a:pt x="1011" y="375"/>
                    </a:lnTo>
                    <a:lnTo>
                      <a:pt x="1009" y="365"/>
                    </a:lnTo>
                    <a:lnTo>
                      <a:pt x="1004" y="356"/>
                    </a:lnTo>
                    <a:lnTo>
                      <a:pt x="1001" y="353"/>
                    </a:lnTo>
                    <a:lnTo>
                      <a:pt x="998" y="349"/>
                    </a:lnTo>
                    <a:lnTo>
                      <a:pt x="994" y="345"/>
                    </a:lnTo>
                    <a:lnTo>
                      <a:pt x="990" y="343"/>
                    </a:lnTo>
                    <a:lnTo>
                      <a:pt x="984" y="341"/>
                    </a:lnTo>
                    <a:lnTo>
                      <a:pt x="979" y="339"/>
                    </a:lnTo>
                    <a:lnTo>
                      <a:pt x="973" y="337"/>
                    </a:lnTo>
                    <a:lnTo>
                      <a:pt x="967" y="337"/>
                    </a:lnTo>
                    <a:lnTo>
                      <a:pt x="960" y="337"/>
                    </a:lnTo>
                    <a:lnTo>
                      <a:pt x="955" y="339"/>
                    </a:lnTo>
                    <a:lnTo>
                      <a:pt x="950" y="340"/>
                    </a:lnTo>
                    <a:lnTo>
                      <a:pt x="944" y="342"/>
                    </a:lnTo>
                    <a:lnTo>
                      <a:pt x="939" y="345"/>
                    </a:lnTo>
                    <a:lnTo>
                      <a:pt x="934" y="347"/>
                    </a:lnTo>
                    <a:lnTo>
                      <a:pt x="931" y="352"/>
                    </a:lnTo>
                    <a:lnTo>
                      <a:pt x="927" y="355"/>
                    </a:lnTo>
                    <a:lnTo>
                      <a:pt x="922" y="365"/>
                    </a:lnTo>
                    <a:lnTo>
                      <a:pt x="916" y="375"/>
                    </a:lnTo>
                    <a:lnTo>
                      <a:pt x="914" y="388"/>
                    </a:lnTo>
                    <a:lnTo>
                      <a:pt x="913" y="401"/>
                    </a:lnTo>
                    <a:lnTo>
                      <a:pt x="914" y="413"/>
                    </a:lnTo>
                    <a:lnTo>
                      <a:pt x="917" y="425"/>
                    </a:lnTo>
                    <a:lnTo>
                      <a:pt x="919" y="430"/>
                    </a:lnTo>
                    <a:lnTo>
                      <a:pt x="922" y="435"/>
                    </a:lnTo>
                    <a:lnTo>
                      <a:pt x="925" y="440"/>
                    </a:lnTo>
                    <a:lnTo>
                      <a:pt x="928" y="443"/>
                    </a:lnTo>
                    <a:lnTo>
                      <a:pt x="931" y="448"/>
                    </a:lnTo>
                    <a:lnTo>
                      <a:pt x="936" y="451"/>
                    </a:lnTo>
                    <a:lnTo>
                      <a:pt x="941" y="453"/>
                    </a:lnTo>
                    <a:lnTo>
                      <a:pt x="945" y="455"/>
                    </a:lnTo>
                    <a:lnTo>
                      <a:pt x="951" y="458"/>
                    </a:lnTo>
                    <a:lnTo>
                      <a:pt x="956" y="459"/>
                    </a:lnTo>
                    <a:lnTo>
                      <a:pt x="963" y="460"/>
                    </a:lnTo>
                    <a:lnTo>
                      <a:pt x="969" y="460"/>
                    </a:lnTo>
                    <a:lnTo>
                      <a:pt x="982" y="459"/>
                    </a:lnTo>
                    <a:lnTo>
                      <a:pt x="992" y="458"/>
                    </a:lnTo>
                    <a:lnTo>
                      <a:pt x="1000" y="455"/>
                    </a:lnTo>
                    <a:lnTo>
                      <a:pt x="1007" y="452"/>
                    </a:lnTo>
                    <a:lnTo>
                      <a:pt x="1004" y="438"/>
                    </a:lnTo>
                    <a:lnTo>
                      <a:pt x="997" y="440"/>
                    </a:lnTo>
                    <a:lnTo>
                      <a:pt x="991" y="442"/>
                    </a:lnTo>
                    <a:lnTo>
                      <a:pt x="982" y="443"/>
                    </a:lnTo>
                    <a:lnTo>
                      <a:pt x="972" y="443"/>
                    </a:lnTo>
                    <a:lnTo>
                      <a:pt x="965" y="443"/>
                    </a:lnTo>
                    <a:lnTo>
                      <a:pt x="957" y="441"/>
                    </a:lnTo>
                    <a:lnTo>
                      <a:pt x="951" y="438"/>
                    </a:lnTo>
                    <a:lnTo>
                      <a:pt x="944" y="434"/>
                    </a:lnTo>
                    <a:lnTo>
                      <a:pt x="940" y="429"/>
                    </a:lnTo>
                    <a:lnTo>
                      <a:pt x="937" y="421"/>
                    </a:lnTo>
                    <a:lnTo>
                      <a:pt x="933" y="413"/>
                    </a:lnTo>
                    <a:lnTo>
                      <a:pt x="932" y="402"/>
                    </a:lnTo>
                    <a:lnTo>
                      <a:pt x="1013" y="402"/>
                    </a:lnTo>
                    <a:close/>
                    <a:moveTo>
                      <a:pt x="933" y="388"/>
                    </a:moveTo>
                    <a:lnTo>
                      <a:pt x="933" y="382"/>
                    </a:lnTo>
                    <a:lnTo>
                      <a:pt x="936" y="375"/>
                    </a:lnTo>
                    <a:lnTo>
                      <a:pt x="938" y="370"/>
                    </a:lnTo>
                    <a:lnTo>
                      <a:pt x="942" y="364"/>
                    </a:lnTo>
                    <a:lnTo>
                      <a:pt x="946" y="360"/>
                    </a:lnTo>
                    <a:lnTo>
                      <a:pt x="951" y="356"/>
                    </a:lnTo>
                    <a:lnTo>
                      <a:pt x="957" y="353"/>
                    </a:lnTo>
                    <a:lnTo>
                      <a:pt x="965" y="353"/>
                    </a:lnTo>
                    <a:lnTo>
                      <a:pt x="972" y="353"/>
                    </a:lnTo>
                    <a:lnTo>
                      <a:pt x="979" y="356"/>
                    </a:lnTo>
                    <a:lnTo>
                      <a:pt x="984" y="360"/>
                    </a:lnTo>
                    <a:lnTo>
                      <a:pt x="988" y="365"/>
                    </a:lnTo>
                    <a:lnTo>
                      <a:pt x="991" y="370"/>
                    </a:lnTo>
                    <a:lnTo>
                      <a:pt x="993" y="376"/>
                    </a:lnTo>
                    <a:lnTo>
                      <a:pt x="993" y="382"/>
                    </a:lnTo>
                    <a:lnTo>
                      <a:pt x="994" y="388"/>
                    </a:lnTo>
                    <a:lnTo>
                      <a:pt x="933" y="388"/>
                    </a:lnTo>
                    <a:close/>
                    <a:moveTo>
                      <a:pt x="1062" y="458"/>
                    </a:moveTo>
                    <a:lnTo>
                      <a:pt x="1062" y="356"/>
                    </a:lnTo>
                    <a:lnTo>
                      <a:pt x="1107" y="356"/>
                    </a:lnTo>
                    <a:lnTo>
                      <a:pt x="1107" y="458"/>
                    </a:lnTo>
                    <a:lnTo>
                      <a:pt x="1128" y="458"/>
                    </a:lnTo>
                    <a:lnTo>
                      <a:pt x="1128" y="340"/>
                    </a:lnTo>
                    <a:lnTo>
                      <a:pt x="1062" y="340"/>
                    </a:lnTo>
                    <a:lnTo>
                      <a:pt x="1062" y="334"/>
                    </a:lnTo>
                    <a:lnTo>
                      <a:pt x="1062" y="327"/>
                    </a:lnTo>
                    <a:lnTo>
                      <a:pt x="1063" y="321"/>
                    </a:lnTo>
                    <a:lnTo>
                      <a:pt x="1065" y="315"/>
                    </a:lnTo>
                    <a:lnTo>
                      <a:pt x="1067" y="310"/>
                    </a:lnTo>
                    <a:lnTo>
                      <a:pt x="1072" y="305"/>
                    </a:lnTo>
                    <a:lnTo>
                      <a:pt x="1077" y="302"/>
                    </a:lnTo>
                    <a:lnTo>
                      <a:pt x="1082" y="301"/>
                    </a:lnTo>
                    <a:lnTo>
                      <a:pt x="1090" y="300"/>
                    </a:lnTo>
                    <a:lnTo>
                      <a:pt x="1098" y="300"/>
                    </a:lnTo>
                    <a:lnTo>
                      <a:pt x="1104" y="302"/>
                    </a:lnTo>
                    <a:lnTo>
                      <a:pt x="1109" y="304"/>
                    </a:lnTo>
                    <a:lnTo>
                      <a:pt x="1114" y="306"/>
                    </a:lnTo>
                    <a:lnTo>
                      <a:pt x="1120" y="289"/>
                    </a:lnTo>
                    <a:lnTo>
                      <a:pt x="1115" y="287"/>
                    </a:lnTo>
                    <a:lnTo>
                      <a:pt x="1107" y="284"/>
                    </a:lnTo>
                    <a:lnTo>
                      <a:pt x="1100" y="283"/>
                    </a:lnTo>
                    <a:lnTo>
                      <a:pt x="1091" y="282"/>
                    </a:lnTo>
                    <a:lnTo>
                      <a:pt x="1080" y="283"/>
                    </a:lnTo>
                    <a:lnTo>
                      <a:pt x="1069" y="286"/>
                    </a:lnTo>
                    <a:lnTo>
                      <a:pt x="1061" y="291"/>
                    </a:lnTo>
                    <a:lnTo>
                      <a:pt x="1054" y="296"/>
                    </a:lnTo>
                    <a:lnTo>
                      <a:pt x="1049" y="304"/>
                    </a:lnTo>
                    <a:lnTo>
                      <a:pt x="1045" y="313"/>
                    </a:lnTo>
                    <a:lnTo>
                      <a:pt x="1042" y="322"/>
                    </a:lnTo>
                    <a:lnTo>
                      <a:pt x="1041" y="333"/>
                    </a:lnTo>
                    <a:lnTo>
                      <a:pt x="1041" y="340"/>
                    </a:lnTo>
                    <a:lnTo>
                      <a:pt x="1025" y="340"/>
                    </a:lnTo>
                    <a:lnTo>
                      <a:pt x="1025" y="356"/>
                    </a:lnTo>
                    <a:lnTo>
                      <a:pt x="1041" y="356"/>
                    </a:lnTo>
                    <a:lnTo>
                      <a:pt x="1041" y="458"/>
                    </a:lnTo>
                    <a:lnTo>
                      <a:pt x="1062" y="458"/>
                    </a:lnTo>
                    <a:close/>
                    <a:moveTo>
                      <a:pt x="1240" y="437"/>
                    </a:moveTo>
                    <a:lnTo>
                      <a:pt x="1236" y="439"/>
                    </a:lnTo>
                    <a:lnTo>
                      <a:pt x="1230" y="441"/>
                    </a:lnTo>
                    <a:lnTo>
                      <a:pt x="1223" y="442"/>
                    </a:lnTo>
                    <a:lnTo>
                      <a:pt x="1215" y="443"/>
                    </a:lnTo>
                    <a:lnTo>
                      <a:pt x="1207" y="442"/>
                    </a:lnTo>
                    <a:lnTo>
                      <a:pt x="1199" y="440"/>
                    </a:lnTo>
                    <a:lnTo>
                      <a:pt x="1193" y="437"/>
                    </a:lnTo>
                    <a:lnTo>
                      <a:pt x="1186" y="431"/>
                    </a:lnTo>
                    <a:lnTo>
                      <a:pt x="1182" y="424"/>
                    </a:lnTo>
                    <a:lnTo>
                      <a:pt x="1179" y="418"/>
                    </a:lnTo>
                    <a:lnTo>
                      <a:pt x="1176" y="409"/>
                    </a:lnTo>
                    <a:lnTo>
                      <a:pt x="1175" y="399"/>
                    </a:lnTo>
                    <a:lnTo>
                      <a:pt x="1176" y="390"/>
                    </a:lnTo>
                    <a:lnTo>
                      <a:pt x="1177" y="382"/>
                    </a:lnTo>
                    <a:lnTo>
                      <a:pt x="1181" y="374"/>
                    </a:lnTo>
                    <a:lnTo>
                      <a:pt x="1186" y="367"/>
                    </a:lnTo>
                    <a:lnTo>
                      <a:pt x="1192" y="362"/>
                    </a:lnTo>
                    <a:lnTo>
                      <a:pt x="1198" y="357"/>
                    </a:lnTo>
                    <a:lnTo>
                      <a:pt x="1207" y="355"/>
                    </a:lnTo>
                    <a:lnTo>
                      <a:pt x="1215" y="354"/>
                    </a:lnTo>
                    <a:lnTo>
                      <a:pt x="1224" y="355"/>
                    </a:lnTo>
                    <a:lnTo>
                      <a:pt x="1230" y="356"/>
                    </a:lnTo>
                    <a:lnTo>
                      <a:pt x="1236" y="357"/>
                    </a:lnTo>
                    <a:lnTo>
                      <a:pt x="1240" y="360"/>
                    </a:lnTo>
                    <a:lnTo>
                      <a:pt x="1244" y="343"/>
                    </a:lnTo>
                    <a:lnTo>
                      <a:pt x="1239" y="341"/>
                    </a:lnTo>
                    <a:lnTo>
                      <a:pt x="1233" y="340"/>
                    </a:lnTo>
                    <a:lnTo>
                      <a:pt x="1225" y="337"/>
                    </a:lnTo>
                    <a:lnTo>
                      <a:pt x="1215" y="337"/>
                    </a:lnTo>
                    <a:lnTo>
                      <a:pt x="1209" y="337"/>
                    </a:lnTo>
                    <a:lnTo>
                      <a:pt x="1202" y="339"/>
                    </a:lnTo>
                    <a:lnTo>
                      <a:pt x="1196" y="340"/>
                    </a:lnTo>
                    <a:lnTo>
                      <a:pt x="1190" y="342"/>
                    </a:lnTo>
                    <a:lnTo>
                      <a:pt x="1185" y="344"/>
                    </a:lnTo>
                    <a:lnTo>
                      <a:pt x="1180" y="347"/>
                    </a:lnTo>
                    <a:lnTo>
                      <a:pt x="1175" y="351"/>
                    </a:lnTo>
                    <a:lnTo>
                      <a:pt x="1171" y="355"/>
                    </a:lnTo>
                    <a:lnTo>
                      <a:pt x="1168" y="360"/>
                    </a:lnTo>
                    <a:lnTo>
                      <a:pt x="1163" y="364"/>
                    </a:lnTo>
                    <a:lnTo>
                      <a:pt x="1161" y="370"/>
                    </a:lnTo>
                    <a:lnTo>
                      <a:pt x="1159" y="375"/>
                    </a:lnTo>
                    <a:lnTo>
                      <a:pt x="1157" y="381"/>
                    </a:lnTo>
                    <a:lnTo>
                      <a:pt x="1156" y="386"/>
                    </a:lnTo>
                    <a:lnTo>
                      <a:pt x="1155" y="393"/>
                    </a:lnTo>
                    <a:lnTo>
                      <a:pt x="1155" y="400"/>
                    </a:lnTo>
                    <a:lnTo>
                      <a:pt x="1156" y="413"/>
                    </a:lnTo>
                    <a:lnTo>
                      <a:pt x="1158" y="424"/>
                    </a:lnTo>
                    <a:lnTo>
                      <a:pt x="1160" y="430"/>
                    </a:lnTo>
                    <a:lnTo>
                      <a:pt x="1163" y="434"/>
                    </a:lnTo>
                    <a:lnTo>
                      <a:pt x="1167" y="439"/>
                    </a:lnTo>
                    <a:lnTo>
                      <a:pt x="1170" y="443"/>
                    </a:lnTo>
                    <a:lnTo>
                      <a:pt x="1174" y="448"/>
                    </a:lnTo>
                    <a:lnTo>
                      <a:pt x="1179" y="450"/>
                    </a:lnTo>
                    <a:lnTo>
                      <a:pt x="1183" y="453"/>
                    </a:lnTo>
                    <a:lnTo>
                      <a:pt x="1188" y="455"/>
                    </a:lnTo>
                    <a:lnTo>
                      <a:pt x="1193" y="458"/>
                    </a:lnTo>
                    <a:lnTo>
                      <a:pt x="1199" y="459"/>
                    </a:lnTo>
                    <a:lnTo>
                      <a:pt x="1204" y="460"/>
                    </a:lnTo>
                    <a:lnTo>
                      <a:pt x="1211" y="460"/>
                    </a:lnTo>
                    <a:lnTo>
                      <a:pt x="1222" y="459"/>
                    </a:lnTo>
                    <a:lnTo>
                      <a:pt x="1231" y="458"/>
                    </a:lnTo>
                    <a:lnTo>
                      <a:pt x="1239" y="455"/>
                    </a:lnTo>
                    <a:lnTo>
                      <a:pt x="1244" y="453"/>
                    </a:lnTo>
                    <a:lnTo>
                      <a:pt x="1240" y="437"/>
                    </a:lnTo>
                    <a:close/>
                    <a:moveTo>
                      <a:pt x="1289" y="458"/>
                    </a:moveTo>
                    <a:lnTo>
                      <a:pt x="1289" y="340"/>
                    </a:lnTo>
                    <a:lnTo>
                      <a:pt x="1268" y="340"/>
                    </a:lnTo>
                    <a:lnTo>
                      <a:pt x="1268" y="458"/>
                    </a:lnTo>
                    <a:lnTo>
                      <a:pt x="1289" y="458"/>
                    </a:lnTo>
                    <a:close/>
                    <a:moveTo>
                      <a:pt x="1279" y="293"/>
                    </a:moveTo>
                    <a:lnTo>
                      <a:pt x="1274" y="294"/>
                    </a:lnTo>
                    <a:lnTo>
                      <a:pt x="1269" y="297"/>
                    </a:lnTo>
                    <a:lnTo>
                      <a:pt x="1267" y="302"/>
                    </a:lnTo>
                    <a:lnTo>
                      <a:pt x="1266" y="306"/>
                    </a:lnTo>
                    <a:lnTo>
                      <a:pt x="1266" y="312"/>
                    </a:lnTo>
                    <a:lnTo>
                      <a:pt x="1269" y="316"/>
                    </a:lnTo>
                    <a:lnTo>
                      <a:pt x="1274" y="318"/>
                    </a:lnTo>
                    <a:lnTo>
                      <a:pt x="1278" y="320"/>
                    </a:lnTo>
                    <a:lnTo>
                      <a:pt x="1283" y="318"/>
                    </a:lnTo>
                    <a:lnTo>
                      <a:pt x="1288" y="316"/>
                    </a:lnTo>
                    <a:lnTo>
                      <a:pt x="1291" y="312"/>
                    </a:lnTo>
                    <a:lnTo>
                      <a:pt x="1291" y="306"/>
                    </a:lnTo>
                    <a:lnTo>
                      <a:pt x="1291" y="302"/>
                    </a:lnTo>
                    <a:lnTo>
                      <a:pt x="1288" y="297"/>
                    </a:lnTo>
                    <a:lnTo>
                      <a:pt x="1284" y="294"/>
                    </a:lnTo>
                    <a:lnTo>
                      <a:pt x="1279" y="293"/>
                    </a:lnTo>
                    <a:close/>
                    <a:moveTo>
                      <a:pt x="1415" y="402"/>
                    </a:moveTo>
                    <a:lnTo>
                      <a:pt x="1415" y="399"/>
                    </a:lnTo>
                    <a:lnTo>
                      <a:pt x="1416" y="393"/>
                    </a:lnTo>
                    <a:lnTo>
                      <a:pt x="1415" y="384"/>
                    </a:lnTo>
                    <a:lnTo>
                      <a:pt x="1414" y="375"/>
                    </a:lnTo>
                    <a:lnTo>
                      <a:pt x="1411" y="365"/>
                    </a:lnTo>
                    <a:lnTo>
                      <a:pt x="1406" y="356"/>
                    </a:lnTo>
                    <a:lnTo>
                      <a:pt x="1403" y="353"/>
                    </a:lnTo>
                    <a:lnTo>
                      <a:pt x="1400" y="349"/>
                    </a:lnTo>
                    <a:lnTo>
                      <a:pt x="1396" y="345"/>
                    </a:lnTo>
                    <a:lnTo>
                      <a:pt x="1391" y="343"/>
                    </a:lnTo>
                    <a:lnTo>
                      <a:pt x="1387" y="341"/>
                    </a:lnTo>
                    <a:lnTo>
                      <a:pt x="1382" y="339"/>
                    </a:lnTo>
                    <a:lnTo>
                      <a:pt x="1375" y="337"/>
                    </a:lnTo>
                    <a:lnTo>
                      <a:pt x="1369" y="337"/>
                    </a:lnTo>
                    <a:lnTo>
                      <a:pt x="1362" y="337"/>
                    </a:lnTo>
                    <a:lnTo>
                      <a:pt x="1357" y="339"/>
                    </a:lnTo>
                    <a:lnTo>
                      <a:pt x="1351" y="340"/>
                    </a:lnTo>
                    <a:lnTo>
                      <a:pt x="1346" y="342"/>
                    </a:lnTo>
                    <a:lnTo>
                      <a:pt x="1342" y="345"/>
                    </a:lnTo>
                    <a:lnTo>
                      <a:pt x="1337" y="347"/>
                    </a:lnTo>
                    <a:lnTo>
                      <a:pt x="1333" y="352"/>
                    </a:lnTo>
                    <a:lnTo>
                      <a:pt x="1330" y="355"/>
                    </a:lnTo>
                    <a:lnTo>
                      <a:pt x="1323" y="365"/>
                    </a:lnTo>
                    <a:lnTo>
                      <a:pt x="1319" y="375"/>
                    </a:lnTo>
                    <a:lnTo>
                      <a:pt x="1316" y="388"/>
                    </a:lnTo>
                    <a:lnTo>
                      <a:pt x="1315" y="401"/>
                    </a:lnTo>
                    <a:lnTo>
                      <a:pt x="1316" y="413"/>
                    </a:lnTo>
                    <a:lnTo>
                      <a:pt x="1319" y="425"/>
                    </a:lnTo>
                    <a:lnTo>
                      <a:pt x="1321" y="430"/>
                    </a:lnTo>
                    <a:lnTo>
                      <a:pt x="1323" y="435"/>
                    </a:lnTo>
                    <a:lnTo>
                      <a:pt x="1327" y="440"/>
                    </a:lnTo>
                    <a:lnTo>
                      <a:pt x="1330" y="443"/>
                    </a:lnTo>
                    <a:lnTo>
                      <a:pt x="1334" y="448"/>
                    </a:lnTo>
                    <a:lnTo>
                      <a:pt x="1338" y="451"/>
                    </a:lnTo>
                    <a:lnTo>
                      <a:pt x="1343" y="453"/>
                    </a:lnTo>
                    <a:lnTo>
                      <a:pt x="1348" y="455"/>
                    </a:lnTo>
                    <a:lnTo>
                      <a:pt x="1354" y="458"/>
                    </a:lnTo>
                    <a:lnTo>
                      <a:pt x="1359" y="459"/>
                    </a:lnTo>
                    <a:lnTo>
                      <a:pt x="1364" y="460"/>
                    </a:lnTo>
                    <a:lnTo>
                      <a:pt x="1371" y="460"/>
                    </a:lnTo>
                    <a:lnTo>
                      <a:pt x="1384" y="459"/>
                    </a:lnTo>
                    <a:lnTo>
                      <a:pt x="1395" y="458"/>
                    </a:lnTo>
                    <a:lnTo>
                      <a:pt x="1403" y="455"/>
                    </a:lnTo>
                    <a:lnTo>
                      <a:pt x="1410" y="452"/>
                    </a:lnTo>
                    <a:lnTo>
                      <a:pt x="1405" y="438"/>
                    </a:lnTo>
                    <a:lnTo>
                      <a:pt x="1400" y="440"/>
                    </a:lnTo>
                    <a:lnTo>
                      <a:pt x="1392" y="442"/>
                    </a:lnTo>
                    <a:lnTo>
                      <a:pt x="1384" y="443"/>
                    </a:lnTo>
                    <a:lnTo>
                      <a:pt x="1374" y="443"/>
                    </a:lnTo>
                    <a:lnTo>
                      <a:pt x="1366" y="443"/>
                    </a:lnTo>
                    <a:lnTo>
                      <a:pt x="1359" y="441"/>
                    </a:lnTo>
                    <a:lnTo>
                      <a:pt x="1352" y="438"/>
                    </a:lnTo>
                    <a:lnTo>
                      <a:pt x="1347" y="434"/>
                    </a:lnTo>
                    <a:lnTo>
                      <a:pt x="1342" y="429"/>
                    </a:lnTo>
                    <a:lnTo>
                      <a:pt x="1338" y="421"/>
                    </a:lnTo>
                    <a:lnTo>
                      <a:pt x="1336" y="413"/>
                    </a:lnTo>
                    <a:lnTo>
                      <a:pt x="1335" y="402"/>
                    </a:lnTo>
                    <a:lnTo>
                      <a:pt x="1415" y="402"/>
                    </a:lnTo>
                    <a:close/>
                    <a:moveTo>
                      <a:pt x="1335" y="388"/>
                    </a:moveTo>
                    <a:lnTo>
                      <a:pt x="1336" y="382"/>
                    </a:lnTo>
                    <a:lnTo>
                      <a:pt x="1338" y="375"/>
                    </a:lnTo>
                    <a:lnTo>
                      <a:pt x="1341" y="370"/>
                    </a:lnTo>
                    <a:lnTo>
                      <a:pt x="1344" y="364"/>
                    </a:lnTo>
                    <a:lnTo>
                      <a:pt x="1348" y="360"/>
                    </a:lnTo>
                    <a:lnTo>
                      <a:pt x="1354" y="356"/>
                    </a:lnTo>
                    <a:lnTo>
                      <a:pt x="1360" y="353"/>
                    </a:lnTo>
                    <a:lnTo>
                      <a:pt x="1366" y="353"/>
                    </a:lnTo>
                    <a:lnTo>
                      <a:pt x="1375" y="353"/>
                    </a:lnTo>
                    <a:lnTo>
                      <a:pt x="1382" y="356"/>
                    </a:lnTo>
                    <a:lnTo>
                      <a:pt x="1386" y="360"/>
                    </a:lnTo>
                    <a:lnTo>
                      <a:pt x="1390" y="365"/>
                    </a:lnTo>
                    <a:lnTo>
                      <a:pt x="1392" y="370"/>
                    </a:lnTo>
                    <a:lnTo>
                      <a:pt x="1395" y="376"/>
                    </a:lnTo>
                    <a:lnTo>
                      <a:pt x="1396" y="382"/>
                    </a:lnTo>
                    <a:lnTo>
                      <a:pt x="1396" y="388"/>
                    </a:lnTo>
                    <a:lnTo>
                      <a:pt x="1335" y="388"/>
                    </a:lnTo>
                    <a:close/>
                    <a:moveTo>
                      <a:pt x="1441" y="458"/>
                    </a:moveTo>
                    <a:lnTo>
                      <a:pt x="1463" y="458"/>
                    </a:lnTo>
                    <a:lnTo>
                      <a:pt x="1463" y="386"/>
                    </a:lnTo>
                    <a:lnTo>
                      <a:pt x="1463" y="381"/>
                    </a:lnTo>
                    <a:lnTo>
                      <a:pt x="1464" y="376"/>
                    </a:lnTo>
                    <a:lnTo>
                      <a:pt x="1466" y="372"/>
                    </a:lnTo>
                    <a:lnTo>
                      <a:pt x="1468" y="369"/>
                    </a:lnTo>
                    <a:lnTo>
                      <a:pt x="1470" y="364"/>
                    </a:lnTo>
                    <a:lnTo>
                      <a:pt x="1473" y="362"/>
                    </a:lnTo>
                    <a:lnTo>
                      <a:pt x="1478" y="359"/>
                    </a:lnTo>
                    <a:lnTo>
                      <a:pt x="1482" y="356"/>
                    </a:lnTo>
                    <a:lnTo>
                      <a:pt x="1486" y="355"/>
                    </a:lnTo>
                    <a:lnTo>
                      <a:pt x="1492" y="355"/>
                    </a:lnTo>
                    <a:lnTo>
                      <a:pt x="1498" y="355"/>
                    </a:lnTo>
                    <a:lnTo>
                      <a:pt x="1504" y="357"/>
                    </a:lnTo>
                    <a:lnTo>
                      <a:pt x="1508" y="361"/>
                    </a:lnTo>
                    <a:lnTo>
                      <a:pt x="1512" y="365"/>
                    </a:lnTo>
                    <a:lnTo>
                      <a:pt x="1514" y="371"/>
                    </a:lnTo>
                    <a:lnTo>
                      <a:pt x="1517" y="376"/>
                    </a:lnTo>
                    <a:lnTo>
                      <a:pt x="1518" y="383"/>
                    </a:lnTo>
                    <a:lnTo>
                      <a:pt x="1518" y="390"/>
                    </a:lnTo>
                    <a:lnTo>
                      <a:pt x="1518" y="458"/>
                    </a:lnTo>
                    <a:lnTo>
                      <a:pt x="1538" y="458"/>
                    </a:lnTo>
                    <a:lnTo>
                      <a:pt x="1538" y="388"/>
                    </a:lnTo>
                    <a:lnTo>
                      <a:pt x="1538" y="380"/>
                    </a:lnTo>
                    <a:lnTo>
                      <a:pt x="1537" y="373"/>
                    </a:lnTo>
                    <a:lnTo>
                      <a:pt x="1536" y="367"/>
                    </a:lnTo>
                    <a:lnTo>
                      <a:pt x="1535" y="362"/>
                    </a:lnTo>
                    <a:lnTo>
                      <a:pt x="1530" y="354"/>
                    </a:lnTo>
                    <a:lnTo>
                      <a:pt x="1524" y="347"/>
                    </a:lnTo>
                    <a:lnTo>
                      <a:pt x="1518" y="342"/>
                    </a:lnTo>
                    <a:lnTo>
                      <a:pt x="1511" y="340"/>
                    </a:lnTo>
                    <a:lnTo>
                      <a:pt x="1505" y="337"/>
                    </a:lnTo>
                    <a:lnTo>
                      <a:pt x="1498" y="337"/>
                    </a:lnTo>
                    <a:lnTo>
                      <a:pt x="1492" y="337"/>
                    </a:lnTo>
                    <a:lnTo>
                      <a:pt x="1485" y="339"/>
                    </a:lnTo>
                    <a:lnTo>
                      <a:pt x="1480" y="341"/>
                    </a:lnTo>
                    <a:lnTo>
                      <a:pt x="1474" y="344"/>
                    </a:lnTo>
                    <a:lnTo>
                      <a:pt x="1470" y="347"/>
                    </a:lnTo>
                    <a:lnTo>
                      <a:pt x="1466" y="351"/>
                    </a:lnTo>
                    <a:lnTo>
                      <a:pt x="1463" y="355"/>
                    </a:lnTo>
                    <a:lnTo>
                      <a:pt x="1460" y="360"/>
                    </a:lnTo>
                    <a:lnTo>
                      <a:pt x="1460" y="360"/>
                    </a:lnTo>
                    <a:lnTo>
                      <a:pt x="1459" y="340"/>
                    </a:lnTo>
                    <a:lnTo>
                      <a:pt x="1441" y="340"/>
                    </a:lnTo>
                    <a:lnTo>
                      <a:pt x="1441" y="355"/>
                    </a:lnTo>
                    <a:lnTo>
                      <a:pt x="1441" y="372"/>
                    </a:lnTo>
                    <a:lnTo>
                      <a:pt x="1441" y="458"/>
                    </a:lnTo>
                    <a:close/>
                    <a:moveTo>
                      <a:pt x="1576" y="312"/>
                    </a:moveTo>
                    <a:lnTo>
                      <a:pt x="1576" y="340"/>
                    </a:lnTo>
                    <a:lnTo>
                      <a:pt x="1559" y="340"/>
                    </a:lnTo>
                    <a:lnTo>
                      <a:pt x="1559" y="356"/>
                    </a:lnTo>
                    <a:lnTo>
                      <a:pt x="1576" y="356"/>
                    </a:lnTo>
                    <a:lnTo>
                      <a:pt x="1576" y="420"/>
                    </a:lnTo>
                    <a:lnTo>
                      <a:pt x="1577" y="430"/>
                    </a:lnTo>
                    <a:lnTo>
                      <a:pt x="1578" y="439"/>
                    </a:lnTo>
                    <a:lnTo>
                      <a:pt x="1580" y="445"/>
                    </a:lnTo>
                    <a:lnTo>
                      <a:pt x="1585" y="451"/>
                    </a:lnTo>
                    <a:lnTo>
                      <a:pt x="1588" y="454"/>
                    </a:lnTo>
                    <a:lnTo>
                      <a:pt x="1593" y="458"/>
                    </a:lnTo>
                    <a:lnTo>
                      <a:pt x="1600" y="459"/>
                    </a:lnTo>
                    <a:lnTo>
                      <a:pt x="1606" y="460"/>
                    </a:lnTo>
                    <a:lnTo>
                      <a:pt x="1617" y="459"/>
                    </a:lnTo>
                    <a:lnTo>
                      <a:pt x="1625" y="457"/>
                    </a:lnTo>
                    <a:lnTo>
                      <a:pt x="1624" y="441"/>
                    </a:lnTo>
                    <a:lnTo>
                      <a:pt x="1619" y="442"/>
                    </a:lnTo>
                    <a:lnTo>
                      <a:pt x="1612" y="442"/>
                    </a:lnTo>
                    <a:lnTo>
                      <a:pt x="1608" y="442"/>
                    </a:lnTo>
                    <a:lnTo>
                      <a:pt x="1605" y="441"/>
                    </a:lnTo>
                    <a:lnTo>
                      <a:pt x="1602" y="439"/>
                    </a:lnTo>
                    <a:lnTo>
                      <a:pt x="1600" y="437"/>
                    </a:lnTo>
                    <a:lnTo>
                      <a:pt x="1599" y="433"/>
                    </a:lnTo>
                    <a:lnTo>
                      <a:pt x="1598" y="430"/>
                    </a:lnTo>
                    <a:lnTo>
                      <a:pt x="1597" y="424"/>
                    </a:lnTo>
                    <a:lnTo>
                      <a:pt x="1597" y="420"/>
                    </a:lnTo>
                    <a:lnTo>
                      <a:pt x="1597" y="356"/>
                    </a:lnTo>
                    <a:lnTo>
                      <a:pt x="1626" y="356"/>
                    </a:lnTo>
                    <a:lnTo>
                      <a:pt x="1626" y="340"/>
                    </a:lnTo>
                    <a:lnTo>
                      <a:pt x="1597" y="340"/>
                    </a:lnTo>
                    <a:lnTo>
                      <a:pt x="1597" y="306"/>
                    </a:lnTo>
                    <a:lnTo>
                      <a:pt x="1576" y="312"/>
                    </a:lnTo>
                    <a:close/>
                    <a:moveTo>
                      <a:pt x="1740" y="402"/>
                    </a:moveTo>
                    <a:lnTo>
                      <a:pt x="1740" y="399"/>
                    </a:lnTo>
                    <a:lnTo>
                      <a:pt x="1740" y="393"/>
                    </a:lnTo>
                    <a:lnTo>
                      <a:pt x="1740" y="384"/>
                    </a:lnTo>
                    <a:lnTo>
                      <a:pt x="1738" y="375"/>
                    </a:lnTo>
                    <a:lnTo>
                      <a:pt x="1736" y="365"/>
                    </a:lnTo>
                    <a:lnTo>
                      <a:pt x="1730" y="356"/>
                    </a:lnTo>
                    <a:lnTo>
                      <a:pt x="1728" y="353"/>
                    </a:lnTo>
                    <a:lnTo>
                      <a:pt x="1725" y="349"/>
                    </a:lnTo>
                    <a:lnTo>
                      <a:pt x="1721" y="345"/>
                    </a:lnTo>
                    <a:lnTo>
                      <a:pt x="1716" y="343"/>
                    </a:lnTo>
                    <a:lnTo>
                      <a:pt x="1711" y="341"/>
                    </a:lnTo>
                    <a:lnTo>
                      <a:pt x="1706" y="339"/>
                    </a:lnTo>
                    <a:lnTo>
                      <a:pt x="1700" y="337"/>
                    </a:lnTo>
                    <a:lnTo>
                      <a:pt x="1694" y="337"/>
                    </a:lnTo>
                    <a:lnTo>
                      <a:pt x="1687" y="337"/>
                    </a:lnTo>
                    <a:lnTo>
                      <a:pt x="1682" y="339"/>
                    </a:lnTo>
                    <a:lnTo>
                      <a:pt x="1676" y="340"/>
                    </a:lnTo>
                    <a:lnTo>
                      <a:pt x="1671" y="342"/>
                    </a:lnTo>
                    <a:lnTo>
                      <a:pt x="1666" y="345"/>
                    </a:lnTo>
                    <a:lnTo>
                      <a:pt x="1661" y="347"/>
                    </a:lnTo>
                    <a:lnTo>
                      <a:pt x="1658" y="352"/>
                    </a:lnTo>
                    <a:lnTo>
                      <a:pt x="1654" y="355"/>
                    </a:lnTo>
                    <a:lnTo>
                      <a:pt x="1648" y="365"/>
                    </a:lnTo>
                    <a:lnTo>
                      <a:pt x="1643" y="375"/>
                    </a:lnTo>
                    <a:lnTo>
                      <a:pt x="1641" y="388"/>
                    </a:lnTo>
                    <a:lnTo>
                      <a:pt x="1640" y="401"/>
                    </a:lnTo>
                    <a:lnTo>
                      <a:pt x="1641" y="413"/>
                    </a:lnTo>
                    <a:lnTo>
                      <a:pt x="1644" y="425"/>
                    </a:lnTo>
                    <a:lnTo>
                      <a:pt x="1646" y="430"/>
                    </a:lnTo>
                    <a:lnTo>
                      <a:pt x="1648" y="435"/>
                    </a:lnTo>
                    <a:lnTo>
                      <a:pt x="1652" y="440"/>
                    </a:lnTo>
                    <a:lnTo>
                      <a:pt x="1655" y="443"/>
                    </a:lnTo>
                    <a:lnTo>
                      <a:pt x="1658" y="448"/>
                    </a:lnTo>
                    <a:lnTo>
                      <a:pt x="1662" y="451"/>
                    </a:lnTo>
                    <a:lnTo>
                      <a:pt x="1668" y="453"/>
                    </a:lnTo>
                    <a:lnTo>
                      <a:pt x="1672" y="455"/>
                    </a:lnTo>
                    <a:lnTo>
                      <a:pt x="1678" y="458"/>
                    </a:lnTo>
                    <a:lnTo>
                      <a:pt x="1683" y="459"/>
                    </a:lnTo>
                    <a:lnTo>
                      <a:pt x="1689" y="460"/>
                    </a:lnTo>
                    <a:lnTo>
                      <a:pt x="1696" y="460"/>
                    </a:lnTo>
                    <a:lnTo>
                      <a:pt x="1709" y="459"/>
                    </a:lnTo>
                    <a:lnTo>
                      <a:pt x="1719" y="458"/>
                    </a:lnTo>
                    <a:lnTo>
                      <a:pt x="1727" y="455"/>
                    </a:lnTo>
                    <a:lnTo>
                      <a:pt x="1734" y="452"/>
                    </a:lnTo>
                    <a:lnTo>
                      <a:pt x="1730" y="438"/>
                    </a:lnTo>
                    <a:lnTo>
                      <a:pt x="1724" y="440"/>
                    </a:lnTo>
                    <a:lnTo>
                      <a:pt x="1717" y="442"/>
                    </a:lnTo>
                    <a:lnTo>
                      <a:pt x="1709" y="443"/>
                    </a:lnTo>
                    <a:lnTo>
                      <a:pt x="1699" y="443"/>
                    </a:lnTo>
                    <a:lnTo>
                      <a:pt x="1692" y="443"/>
                    </a:lnTo>
                    <a:lnTo>
                      <a:pt x="1684" y="441"/>
                    </a:lnTo>
                    <a:lnTo>
                      <a:pt x="1678" y="438"/>
                    </a:lnTo>
                    <a:lnTo>
                      <a:pt x="1671" y="434"/>
                    </a:lnTo>
                    <a:lnTo>
                      <a:pt x="1667" y="429"/>
                    </a:lnTo>
                    <a:lnTo>
                      <a:pt x="1663" y="421"/>
                    </a:lnTo>
                    <a:lnTo>
                      <a:pt x="1660" y="413"/>
                    </a:lnTo>
                    <a:lnTo>
                      <a:pt x="1659" y="402"/>
                    </a:lnTo>
                    <a:lnTo>
                      <a:pt x="1740" y="402"/>
                    </a:lnTo>
                    <a:close/>
                    <a:moveTo>
                      <a:pt x="1660" y="388"/>
                    </a:moveTo>
                    <a:lnTo>
                      <a:pt x="1661" y="382"/>
                    </a:lnTo>
                    <a:lnTo>
                      <a:pt x="1662" y="375"/>
                    </a:lnTo>
                    <a:lnTo>
                      <a:pt x="1666" y="370"/>
                    </a:lnTo>
                    <a:lnTo>
                      <a:pt x="1669" y="364"/>
                    </a:lnTo>
                    <a:lnTo>
                      <a:pt x="1673" y="360"/>
                    </a:lnTo>
                    <a:lnTo>
                      <a:pt x="1679" y="356"/>
                    </a:lnTo>
                    <a:lnTo>
                      <a:pt x="1684" y="353"/>
                    </a:lnTo>
                    <a:lnTo>
                      <a:pt x="1692" y="353"/>
                    </a:lnTo>
                    <a:lnTo>
                      <a:pt x="1699" y="353"/>
                    </a:lnTo>
                    <a:lnTo>
                      <a:pt x="1706" y="356"/>
                    </a:lnTo>
                    <a:lnTo>
                      <a:pt x="1711" y="360"/>
                    </a:lnTo>
                    <a:lnTo>
                      <a:pt x="1715" y="365"/>
                    </a:lnTo>
                    <a:lnTo>
                      <a:pt x="1717" y="370"/>
                    </a:lnTo>
                    <a:lnTo>
                      <a:pt x="1720" y="376"/>
                    </a:lnTo>
                    <a:lnTo>
                      <a:pt x="1721" y="382"/>
                    </a:lnTo>
                    <a:lnTo>
                      <a:pt x="1721" y="388"/>
                    </a:lnTo>
                    <a:lnTo>
                      <a:pt x="1660" y="388"/>
                    </a:lnTo>
                    <a:close/>
                    <a:moveTo>
                      <a:pt x="1759" y="452"/>
                    </a:moveTo>
                    <a:lnTo>
                      <a:pt x="1765" y="455"/>
                    </a:lnTo>
                    <a:lnTo>
                      <a:pt x="1773" y="458"/>
                    </a:lnTo>
                    <a:lnTo>
                      <a:pt x="1781" y="459"/>
                    </a:lnTo>
                    <a:lnTo>
                      <a:pt x="1790" y="460"/>
                    </a:lnTo>
                    <a:lnTo>
                      <a:pt x="1800" y="459"/>
                    </a:lnTo>
                    <a:lnTo>
                      <a:pt x="1808" y="458"/>
                    </a:lnTo>
                    <a:lnTo>
                      <a:pt x="1816" y="454"/>
                    </a:lnTo>
                    <a:lnTo>
                      <a:pt x="1822" y="450"/>
                    </a:lnTo>
                    <a:lnTo>
                      <a:pt x="1827" y="445"/>
                    </a:lnTo>
                    <a:lnTo>
                      <a:pt x="1830" y="439"/>
                    </a:lnTo>
                    <a:lnTo>
                      <a:pt x="1832" y="432"/>
                    </a:lnTo>
                    <a:lnTo>
                      <a:pt x="1833" y="424"/>
                    </a:lnTo>
                    <a:lnTo>
                      <a:pt x="1832" y="419"/>
                    </a:lnTo>
                    <a:lnTo>
                      <a:pt x="1831" y="413"/>
                    </a:lnTo>
                    <a:lnTo>
                      <a:pt x="1829" y="408"/>
                    </a:lnTo>
                    <a:lnTo>
                      <a:pt x="1825" y="403"/>
                    </a:lnTo>
                    <a:lnTo>
                      <a:pt x="1821" y="399"/>
                    </a:lnTo>
                    <a:lnTo>
                      <a:pt x="1816" y="395"/>
                    </a:lnTo>
                    <a:lnTo>
                      <a:pt x="1810" y="392"/>
                    </a:lnTo>
                    <a:lnTo>
                      <a:pt x="1803" y="389"/>
                    </a:lnTo>
                    <a:lnTo>
                      <a:pt x="1793" y="385"/>
                    </a:lnTo>
                    <a:lnTo>
                      <a:pt x="1787" y="381"/>
                    </a:lnTo>
                    <a:lnTo>
                      <a:pt x="1784" y="379"/>
                    </a:lnTo>
                    <a:lnTo>
                      <a:pt x="1782" y="375"/>
                    </a:lnTo>
                    <a:lnTo>
                      <a:pt x="1781" y="373"/>
                    </a:lnTo>
                    <a:lnTo>
                      <a:pt x="1781" y="370"/>
                    </a:lnTo>
                    <a:lnTo>
                      <a:pt x="1781" y="366"/>
                    </a:lnTo>
                    <a:lnTo>
                      <a:pt x="1782" y="363"/>
                    </a:lnTo>
                    <a:lnTo>
                      <a:pt x="1784" y="361"/>
                    </a:lnTo>
                    <a:lnTo>
                      <a:pt x="1787" y="357"/>
                    </a:lnTo>
                    <a:lnTo>
                      <a:pt x="1789" y="356"/>
                    </a:lnTo>
                    <a:lnTo>
                      <a:pt x="1792" y="354"/>
                    </a:lnTo>
                    <a:lnTo>
                      <a:pt x="1796" y="353"/>
                    </a:lnTo>
                    <a:lnTo>
                      <a:pt x="1801" y="353"/>
                    </a:lnTo>
                    <a:lnTo>
                      <a:pt x="1808" y="354"/>
                    </a:lnTo>
                    <a:lnTo>
                      <a:pt x="1815" y="355"/>
                    </a:lnTo>
                    <a:lnTo>
                      <a:pt x="1820" y="357"/>
                    </a:lnTo>
                    <a:lnTo>
                      <a:pt x="1823" y="360"/>
                    </a:lnTo>
                    <a:lnTo>
                      <a:pt x="1829" y="344"/>
                    </a:lnTo>
                    <a:lnTo>
                      <a:pt x="1823" y="342"/>
                    </a:lnTo>
                    <a:lnTo>
                      <a:pt x="1817" y="340"/>
                    </a:lnTo>
                    <a:lnTo>
                      <a:pt x="1809" y="337"/>
                    </a:lnTo>
                    <a:lnTo>
                      <a:pt x="1801" y="337"/>
                    </a:lnTo>
                    <a:lnTo>
                      <a:pt x="1792" y="337"/>
                    </a:lnTo>
                    <a:lnTo>
                      <a:pt x="1784" y="340"/>
                    </a:lnTo>
                    <a:lnTo>
                      <a:pt x="1778" y="343"/>
                    </a:lnTo>
                    <a:lnTo>
                      <a:pt x="1771" y="347"/>
                    </a:lnTo>
                    <a:lnTo>
                      <a:pt x="1767" y="352"/>
                    </a:lnTo>
                    <a:lnTo>
                      <a:pt x="1764" y="359"/>
                    </a:lnTo>
                    <a:lnTo>
                      <a:pt x="1762" y="365"/>
                    </a:lnTo>
                    <a:lnTo>
                      <a:pt x="1762" y="372"/>
                    </a:lnTo>
                    <a:lnTo>
                      <a:pt x="1762" y="376"/>
                    </a:lnTo>
                    <a:lnTo>
                      <a:pt x="1763" y="382"/>
                    </a:lnTo>
                    <a:lnTo>
                      <a:pt x="1766" y="386"/>
                    </a:lnTo>
                    <a:lnTo>
                      <a:pt x="1769" y="391"/>
                    </a:lnTo>
                    <a:lnTo>
                      <a:pt x="1773" y="395"/>
                    </a:lnTo>
                    <a:lnTo>
                      <a:pt x="1778" y="399"/>
                    </a:lnTo>
                    <a:lnTo>
                      <a:pt x="1784" y="402"/>
                    </a:lnTo>
                    <a:lnTo>
                      <a:pt x="1792" y="405"/>
                    </a:lnTo>
                    <a:lnTo>
                      <a:pt x="1802" y="410"/>
                    </a:lnTo>
                    <a:lnTo>
                      <a:pt x="1808" y="414"/>
                    </a:lnTo>
                    <a:lnTo>
                      <a:pt x="1810" y="416"/>
                    </a:lnTo>
                    <a:lnTo>
                      <a:pt x="1811" y="420"/>
                    </a:lnTo>
                    <a:lnTo>
                      <a:pt x="1813" y="423"/>
                    </a:lnTo>
                    <a:lnTo>
                      <a:pt x="1813" y="427"/>
                    </a:lnTo>
                    <a:lnTo>
                      <a:pt x="1813" y="430"/>
                    </a:lnTo>
                    <a:lnTo>
                      <a:pt x="1811" y="433"/>
                    </a:lnTo>
                    <a:lnTo>
                      <a:pt x="1810" y="437"/>
                    </a:lnTo>
                    <a:lnTo>
                      <a:pt x="1807" y="439"/>
                    </a:lnTo>
                    <a:lnTo>
                      <a:pt x="1804" y="441"/>
                    </a:lnTo>
                    <a:lnTo>
                      <a:pt x="1801" y="443"/>
                    </a:lnTo>
                    <a:lnTo>
                      <a:pt x="1796" y="444"/>
                    </a:lnTo>
                    <a:lnTo>
                      <a:pt x="1791" y="444"/>
                    </a:lnTo>
                    <a:lnTo>
                      <a:pt x="1783" y="443"/>
                    </a:lnTo>
                    <a:lnTo>
                      <a:pt x="1776" y="441"/>
                    </a:lnTo>
                    <a:lnTo>
                      <a:pt x="1768" y="439"/>
                    </a:lnTo>
                    <a:lnTo>
                      <a:pt x="1763" y="435"/>
                    </a:lnTo>
                    <a:lnTo>
                      <a:pt x="1759" y="452"/>
                    </a:lnTo>
                    <a:close/>
                    <a:moveTo>
                      <a:pt x="414" y="695"/>
                    </a:moveTo>
                    <a:lnTo>
                      <a:pt x="414" y="691"/>
                    </a:lnTo>
                    <a:lnTo>
                      <a:pt x="415" y="685"/>
                    </a:lnTo>
                    <a:lnTo>
                      <a:pt x="414" y="676"/>
                    </a:lnTo>
                    <a:lnTo>
                      <a:pt x="413" y="667"/>
                    </a:lnTo>
                    <a:lnTo>
                      <a:pt x="410" y="658"/>
                    </a:lnTo>
                    <a:lnTo>
                      <a:pt x="405" y="649"/>
                    </a:lnTo>
                    <a:lnTo>
                      <a:pt x="402" y="645"/>
                    </a:lnTo>
                    <a:lnTo>
                      <a:pt x="399" y="642"/>
                    </a:lnTo>
                    <a:lnTo>
                      <a:pt x="394" y="638"/>
                    </a:lnTo>
                    <a:lnTo>
                      <a:pt x="390" y="635"/>
                    </a:lnTo>
                    <a:lnTo>
                      <a:pt x="386" y="633"/>
                    </a:lnTo>
                    <a:lnTo>
                      <a:pt x="380" y="632"/>
                    </a:lnTo>
                    <a:lnTo>
                      <a:pt x="374" y="630"/>
                    </a:lnTo>
                    <a:lnTo>
                      <a:pt x="367" y="629"/>
                    </a:lnTo>
                    <a:lnTo>
                      <a:pt x="361" y="629"/>
                    </a:lnTo>
                    <a:lnTo>
                      <a:pt x="356" y="630"/>
                    </a:lnTo>
                    <a:lnTo>
                      <a:pt x="350" y="633"/>
                    </a:lnTo>
                    <a:lnTo>
                      <a:pt x="345" y="635"/>
                    </a:lnTo>
                    <a:lnTo>
                      <a:pt x="340" y="637"/>
                    </a:lnTo>
                    <a:lnTo>
                      <a:pt x="336" y="640"/>
                    </a:lnTo>
                    <a:lnTo>
                      <a:pt x="332" y="644"/>
                    </a:lnTo>
                    <a:lnTo>
                      <a:pt x="329" y="648"/>
                    </a:lnTo>
                    <a:lnTo>
                      <a:pt x="322" y="657"/>
                    </a:lnTo>
                    <a:lnTo>
                      <a:pt x="318" y="668"/>
                    </a:lnTo>
                    <a:lnTo>
                      <a:pt x="315" y="681"/>
                    </a:lnTo>
                    <a:lnTo>
                      <a:pt x="313" y="693"/>
                    </a:lnTo>
                    <a:lnTo>
                      <a:pt x="315" y="706"/>
                    </a:lnTo>
                    <a:lnTo>
                      <a:pt x="318" y="717"/>
                    </a:lnTo>
                    <a:lnTo>
                      <a:pt x="320" y="723"/>
                    </a:lnTo>
                    <a:lnTo>
                      <a:pt x="322" y="727"/>
                    </a:lnTo>
                    <a:lnTo>
                      <a:pt x="325" y="732"/>
                    </a:lnTo>
                    <a:lnTo>
                      <a:pt x="329" y="736"/>
                    </a:lnTo>
                    <a:lnTo>
                      <a:pt x="333" y="740"/>
                    </a:lnTo>
                    <a:lnTo>
                      <a:pt x="337" y="743"/>
                    </a:lnTo>
                    <a:lnTo>
                      <a:pt x="342" y="745"/>
                    </a:lnTo>
                    <a:lnTo>
                      <a:pt x="346" y="748"/>
                    </a:lnTo>
                    <a:lnTo>
                      <a:pt x="351" y="750"/>
                    </a:lnTo>
                    <a:lnTo>
                      <a:pt x="358" y="751"/>
                    </a:lnTo>
                    <a:lnTo>
                      <a:pt x="363" y="752"/>
                    </a:lnTo>
                    <a:lnTo>
                      <a:pt x="370" y="752"/>
                    </a:lnTo>
                    <a:lnTo>
                      <a:pt x="383" y="752"/>
                    </a:lnTo>
                    <a:lnTo>
                      <a:pt x="393" y="750"/>
                    </a:lnTo>
                    <a:lnTo>
                      <a:pt x="401" y="747"/>
                    </a:lnTo>
                    <a:lnTo>
                      <a:pt x="407" y="745"/>
                    </a:lnTo>
                    <a:lnTo>
                      <a:pt x="404" y="730"/>
                    </a:lnTo>
                    <a:lnTo>
                      <a:pt x="398" y="732"/>
                    </a:lnTo>
                    <a:lnTo>
                      <a:pt x="391" y="734"/>
                    </a:lnTo>
                    <a:lnTo>
                      <a:pt x="383" y="735"/>
                    </a:lnTo>
                    <a:lnTo>
                      <a:pt x="373" y="736"/>
                    </a:lnTo>
                    <a:lnTo>
                      <a:pt x="365" y="735"/>
                    </a:lnTo>
                    <a:lnTo>
                      <a:pt x="358" y="734"/>
                    </a:lnTo>
                    <a:lnTo>
                      <a:pt x="351" y="731"/>
                    </a:lnTo>
                    <a:lnTo>
                      <a:pt x="346" y="726"/>
                    </a:lnTo>
                    <a:lnTo>
                      <a:pt x="340" y="721"/>
                    </a:lnTo>
                    <a:lnTo>
                      <a:pt x="337" y="714"/>
                    </a:lnTo>
                    <a:lnTo>
                      <a:pt x="335" y="705"/>
                    </a:lnTo>
                    <a:lnTo>
                      <a:pt x="334" y="695"/>
                    </a:lnTo>
                    <a:lnTo>
                      <a:pt x="414" y="695"/>
                    </a:lnTo>
                    <a:close/>
                    <a:moveTo>
                      <a:pt x="334" y="679"/>
                    </a:moveTo>
                    <a:lnTo>
                      <a:pt x="335" y="674"/>
                    </a:lnTo>
                    <a:lnTo>
                      <a:pt x="336" y="668"/>
                    </a:lnTo>
                    <a:lnTo>
                      <a:pt x="339" y="662"/>
                    </a:lnTo>
                    <a:lnTo>
                      <a:pt x="343" y="657"/>
                    </a:lnTo>
                    <a:lnTo>
                      <a:pt x="347" y="652"/>
                    </a:lnTo>
                    <a:lnTo>
                      <a:pt x="352" y="648"/>
                    </a:lnTo>
                    <a:lnTo>
                      <a:pt x="359" y="646"/>
                    </a:lnTo>
                    <a:lnTo>
                      <a:pt x="365" y="645"/>
                    </a:lnTo>
                    <a:lnTo>
                      <a:pt x="374" y="646"/>
                    </a:lnTo>
                    <a:lnTo>
                      <a:pt x="380" y="648"/>
                    </a:lnTo>
                    <a:lnTo>
                      <a:pt x="385" y="653"/>
                    </a:lnTo>
                    <a:lnTo>
                      <a:pt x="389" y="657"/>
                    </a:lnTo>
                    <a:lnTo>
                      <a:pt x="391" y="663"/>
                    </a:lnTo>
                    <a:lnTo>
                      <a:pt x="393" y="668"/>
                    </a:lnTo>
                    <a:lnTo>
                      <a:pt x="394" y="674"/>
                    </a:lnTo>
                    <a:lnTo>
                      <a:pt x="394" y="679"/>
                    </a:lnTo>
                    <a:lnTo>
                      <a:pt x="334" y="679"/>
                    </a:lnTo>
                    <a:close/>
                    <a:moveTo>
                      <a:pt x="511" y="750"/>
                    </a:moveTo>
                    <a:lnTo>
                      <a:pt x="511" y="633"/>
                    </a:lnTo>
                    <a:lnTo>
                      <a:pt x="491" y="633"/>
                    </a:lnTo>
                    <a:lnTo>
                      <a:pt x="491" y="750"/>
                    </a:lnTo>
                    <a:lnTo>
                      <a:pt x="511" y="750"/>
                    </a:lnTo>
                    <a:close/>
                    <a:moveTo>
                      <a:pt x="500" y="586"/>
                    </a:moveTo>
                    <a:lnTo>
                      <a:pt x="495" y="587"/>
                    </a:lnTo>
                    <a:lnTo>
                      <a:pt x="492" y="589"/>
                    </a:lnTo>
                    <a:lnTo>
                      <a:pt x="488" y="594"/>
                    </a:lnTo>
                    <a:lnTo>
                      <a:pt x="487" y="599"/>
                    </a:lnTo>
                    <a:lnTo>
                      <a:pt x="488" y="604"/>
                    </a:lnTo>
                    <a:lnTo>
                      <a:pt x="491" y="608"/>
                    </a:lnTo>
                    <a:lnTo>
                      <a:pt x="495" y="611"/>
                    </a:lnTo>
                    <a:lnTo>
                      <a:pt x="500" y="613"/>
                    </a:lnTo>
                    <a:lnTo>
                      <a:pt x="506" y="611"/>
                    </a:lnTo>
                    <a:lnTo>
                      <a:pt x="510" y="608"/>
                    </a:lnTo>
                    <a:lnTo>
                      <a:pt x="512" y="604"/>
                    </a:lnTo>
                    <a:lnTo>
                      <a:pt x="513" y="599"/>
                    </a:lnTo>
                    <a:lnTo>
                      <a:pt x="512" y="594"/>
                    </a:lnTo>
                    <a:lnTo>
                      <a:pt x="510" y="589"/>
                    </a:lnTo>
                    <a:lnTo>
                      <a:pt x="506" y="587"/>
                    </a:lnTo>
                    <a:lnTo>
                      <a:pt x="500" y="586"/>
                    </a:lnTo>
                    <a:close/>
                    <a:moveTo>
                      <a:pt x="546" y="750"/>
                    </a:moveTo>
                    <a:lnTo>
                      <a:pt x="566" y="750"/>
                    </a:lnTo>
                    <a:lnTo>
                      <a:pt x="566" y="679"/>
                    </a:lnTo>
                    <a:lnTo>
                      <a:pt x="566" y="674"/>
                    </a:lnTo>
                    <a:lnTo>
                      <a:pt x="567" y="669"/>
                    </a:lnTo>
                    <a:lnTo>
                      <a:pt x="569" y="665"/>
                    </a:lnTo>
                    <a:lnTo>
                      <a:pt x="572" y="660"/>
                    </a:lnTo>
                    <a:lnTo>
                      <a:pt x="574" y="657"/>
                    </a:lnTo>
                    <a:lnTo>
                      <a:pt x="578" y="654"/>
                    </a:lnTo>
                    <a:lnTo>
                      <a:pt x="581" y="652"/>
                    </a:lnTo>
                    <a:lnTo>
                      <a:pt x="586" y="649"/>
                    </a:lnTo>
                    <a:lnTo>
                      <a:pt x="590" y="648"/>
                    </a:lnTo>
                    <a:lnTo>
                      <a:pt x="595" y="647"/>
                    </a:lnTo>
                    <a:lnTo>
                      <a:pt x="602" y="648"/>
                    </a:lnTo>
                    <a:lnTo>
                      <a:pt x="607" y="650"/>
                    </a:lnTo>
                    <a:lnTo>
                      <a:pt x="613" y="654"/>
                    </a:lnTo>
                    <a:lnTo>
                      <a:pt x="616" y="657"/>
                    </a:lnTo>
                    <a:lnTo>
                      <a:pt x="618" y="663"/>
                    </a:lnTo>
                    <a:lnTo>
                      <a:pt x="620" y="668"/>
                    </a:lnTo>
                    <a:lnTo>
                      <a:pt x="621" y="675"/>
                    </a:lnTo>
                    <a:lnTo>
                      <a:pt x="621" y="682"/>
                    </a:lnTo>
                    <a:lnTo>
                      <a:pt x="621" y="750"/>
                    </a:lnTo>
                    <a:lnTo>
                      <a:pt x="643" y="750"/>
                    </a:lnTo>
                    <a:lnTo>
                      <a:pt x="643" y="679"/>
                    </a:lnTo>
                    <a:lnTo>
                      <a:pt x="642" y="673"/>
                    </a:lnTo>
                    <a:lnTo>
                      <a:pt x="642" y="666"/>
                    </a:lnTo>
                    <a:lnTo>
                      <a:pt x="640" y="660"/>
                    </a:lnTo>
                    <a:lnTo>
                      <a:pt x="639" y="655"/>
                    </a:lnTo>
                    <a:lnTo>
                      <a:pt x="634" y="646"/>
                    </a:lnTo>
                    <a:lnTo>
                      <a:pt x="628" y="639"/>
                    </a:lnTo>
                    <a:lnTo>
                      <a:pt x="622" y="635"/>
                    </a:lnTo>
                    <a:lnTo>
                      <a:pt x="615" y="632"/>
                    </a:lnTo>
                    <a:lnTo>
                      <a:pt x="608" y="630"/>
                    </a:lnTo>
                    <a:lnTo>
                      <a:pt x="602" y="629"/>
                    </a:lnTo>
                    <a:lnTo>
                      <a:pt x="595" y="630"/>
                    </a:lnTo>
                    <a:lnTo>
                      <a:pt x="589" y="632"/>
                    </a:lnTo>
                    <a:lnTo>
                      <a:pt x="583" y="634"/>
                    </a:lnTo>
                    <a:lnTo>
                      <a:pt x="578" y="636"/>
                    </a:lnTo>
                    <a:lnTo>
                      <a:pt x="574" y="639"/>
                    </a:lnTo>
                    <a:lnTo>
                      <a:pt x="571" y="644"/>
                    </a:lnTo>
                    <a:lnTo>
                      <a:pt x="567" y="647"/>
                    </a:lnTo>
                    <a:lnTo>
                      <a:pt x="564" y="652"/>
                    </a:lnTo>
                    <a:lnTo>
                      <a:pt x="564" y="652"/>
                    </a:lnTo>
                    <a:lnTo>
                      <a:pt x="563" y="633"/>
                    </a:lnTo>
                    <a:lnTo>
                      <a:pt x="545" y="633"/>
                    </a:lnTo>
                    <a:lnTo>
                      <a:pt x="545" y="647"/>
                    </a:lnTo>
                    <a:lnTo>
                      <a:pt x="546" y="664"/>
                    </a:lnTo>
                    <a:lnTo>
                      <a:pt x="546" y="750"/>
                    </a:lnTo>
                    <a:close/>
                    <a:moveTo>
                      <a:pt x="680" y="604"/>
                    </a:moveTo>
                    <a:lnTo>
                      <a:pt x="680" y="633"/>
                    </a:lnTo>
                    <a:lnTo>
                      <a:pt x="662" y="633"/>
                    </a:lnTo>
                    <a:lnTo>
                      <a:pt x="662" y="648"/>
                    </a:lnTo>
                    <a:lnTo>
                      <a:pt x="680" y="648"/>
                    </a:lnTo>
                    <a:lnTo>
                      <a:pt x="680" y="713"/>
                    </a:lnTo>
                    <a:lnTo>
                      <a:pt x="681" y="723"/>
                    </a:lnTo>
                    <a:lnTo>
                      <a:pt x="682" y="731"/>
                    </a:lnTo>
                    <a:lnTo>
                      <a:pt x="684" y="737"/>
                    </a:lnTo>
                    <a:lnTo>
                      <a:pt x="688" y="743"/>
                    </a:lnTo>
                    <a:lnTo>
                      <a:pt x="693" y="747"/>
                    </a:lnTo>
                    <a:lnTo>
                      <a:pt x="697" y="750"/>
                    </a:lnTo>
                    <a:lnTo>
                      <a:pt x="703" y="752"/>
                    </a:lnTo>
                    <a:lnTo>
                      <a:pt x="711" y="752"/>
                    </a:lnTo>
                    <a:lnTo>
                      <a:pt x="721" y="752"/>
                    </a:lnTo>
                    <a:lnTo>
                      <a:pt x="729" y="750"/>
                    </a:lnTo>
                    <a:lnTo>
                      <a:pt x="728" y="733"/>
                    </a:lnTo>
                    <a:lnTo>
                      <a:pt x="723" y="734"/>
                    </a:lnTo>
                    <a:lnTo>
                      <a:pt x="716" y="735"/>
                    </a:lnTo>
                    <a:lnTo>
                      <a:pt x="712" y="734"/>
                    </a:lnTo>
                    <a:lnTo>
                      <a:pt x="709" y="733"/>
                    </a:lnTo>
                    <a:lnTo>
                      <a:pt x="706" y="732"/>
                    </a:lnTo>
                    <a:lnTo>
                      <a:pt x="703" y="728"/>
                    </a:lnTo>
                    <a:lnTo>
                      <a:pt x="702" y="725"/>
                    </a:lnTo>
                    <a:lnTo>
                      <a:pt x="701" y="722"/>
                    </a:lnTo>
                    <a:lnTo>
                      <a:pt x="700" y="717"/>
                    </a:lnTo>
                    <a:lnTo>
                      <a:pt x="700" y="712"/>
                    </a:lnTo>
                    <a:lnTo>
                      <a:pt x="700" y="648"/>
                    </a:lnTo>
                    <a:lnTo>
                      <a:pt x="730" y="648"/>
                    </a:lnTo>
                    <a:lnTo>
                      <a:pt x="730" y="633"/>
                    </a:lnTo>
                    <a:lnTo>
                      <a:pt x="700" y="633"/>
                    </a:lnTo>
                    <a:lnTo>
                      <a:pt x="700" y="598"/>
                    </a:lnTo>
                    <a:lnTo>
                      <a:pt x="680" y="604"/>
                    </a:lnTo>
                    <a:close/>
                    <a:moveTo>
                      <a:pt x="844" y="695"/>
                    </a:moveTo>
                    <a:lnTo>
                      <a:pt x="844" y="691"/>
                    </a:lnTo>
                    <a:lnTo>
                      <a:pt x="845" y="685"/>
                    </a:lnTo>
                    <a:lnTo>
                      <a:pt x="844" y="676"/>
                    </a:lnTo>
                    <a:lnTo>
                      <a:pt x="843" y="667"/>
                    </a:lnTo>
                    <a:lnTo>
                      <a:pt x="839" y="658"/>
                    </a:lnTo>
                    <a:lnTo>
                      <a:pt x="835" y="649"/>
                    </a:lnTo>
                    <a:lnTo>
                      <a:pt x="832" y="645"/>
                    </a:lnTo>
                    <a:lnTo>
                      <a:pt x="829" y="642"/>
                    </a:lnTo>
                    <a:lnTo>
                      <a:pt x="824" y="638"/>
                    </a:lnTo>
                    <a:lnTo>
                      <a:pt x="820" y="635"/>
                    </a:lnTo>
                    <a:lnTo>
                      <a:pt x="816" y="633"/>
                    </a:lnTo>
                    <a:lnTo>
                      <a:pt x="810" y="632"/>
                    </a:lnTo>
                    <a:lnTo>
                      <a:pt x="804" y="630"/>
                    </a:lnTo>
                    <a:lnTo>
                      <a:pt x="797" y="629"/>
                    </a:lnTo>
                    <a:lnTo>
                      <a:pt x="791" y="629"/>
                    </a:lnTo>
                    <a:lnTo>
                      <a:pt x="785" y="630"/>
                    </a:lnTo>
                    <a:lnTo>
                      <a:pt x="780" y="633"/>
                    </a:lnTo>
                    <a:lnTo>
                      <a:pt x="775" y="635"/>
                    </a:lnTo>
                    <a:lnTo>
                      <a:pt x="770" y="637"/>
                    </a:lnTo>
                    <a:lnTo>
                      <a:pt x="766" y="640"/>
                    </a:lnTo>
                    <a:lnTo>
                      <a:pt x="762" y="644"/>
                    </a:lnTo>
                    <a:lnTo>
                      <a:pt x="758" y="648"/>
                    </a:lnTo>
                    <a:lnTo>
                      <a:pt x="752" y="657"/>
                    </a:lnTo>
                    <a:lnTo>
                      <a:pt x="748" y="668"/>
                    </a:lnTo>
                    <a:lnTo>
                      <a:pt x="744" y="681"/>
                    </a:lnTo>
                    <a:lnTo>
                      <a:pt x="743" y="693"/>
                    </a:lnTo>
                    <a:lnTo>
                      <a:pt x="744" y="706"/>
                    </a:lnTo>
                    <a:lnTo>
                      <a:pt x="748" y="717"/>
                    </a:lnTo>
                    <a:lnTo>
                      <a:pt x="750" y="723"/>
                    </a:lnTo>
                    <a:lnTo>
                      <a:pt x="752" y="727"/>
                    </a:lnTo>
                    <a:lnTo>
                      <a:pt x="755" y="732"/>
                    </a:lnTo>
                    <a:lnTo>
                      <a:pt x="758" y="736"/>
                    </a:lnTo>
                    <a:lnTo>
                      <a:pt x="763" y="740"/>
                    </a:lnTo>
                    <a:lnTo>
                      <a:pt x="767" y="743"/>
                    </a:lnTo>
                    <a:lnTo>
                      <a:pt x="771" y="745"/>
                    </a:lnTo>
                    <a:lnTo>
                      <a:pt x="776" y="748"/>
                    </a:lnTo>
                    <a:lnTo>
                      <a:pt x="781" y="750"/>
                    </a:lnTo>
                    <a:lnTo>
                      <a:pt x="788" y="751"/>
                    </a:lnTo>
                    <a:lnTo>
                      <a:pt x="793" y="752"/>
                    </a:lnTo>
                    <a:lnTo>
                      <a:pt x="799" y="752"/>
                    </a:lnTo>
                    <a:lnTo>
                      <a:pt x="812" y="752"/>
                    </a:lnTo>
                    <a:lnTo>
                      <a:pt x="823" y="750"/>
                    </a:lnTo>
                    <a:lnTo>
                      <a:pt x="831" y="747"/>
                    </a:lnTo>
                    <a:lnTo>
                      <a:pt x="837" y="745"/>
                    </a:lnTo>
                    <a:lnTo>
                      <a:pt x="834" y="730"/>
                    </a:lnTo>
                    <a:lnTo>
                      <a:pt x="828" y="732"/>
                    </a:lnTo>
                    <a:lnTo>
                      <a:pt x="821" y="734"/>
                    </a:lnTo>
                    <a:lnTo>
                      <a:pt x="812" y="735"/>
                    </a:lnTo>
                    <a:lnTo>
                      <a:pt x="803" y="736"/>
                    </a:lnTo>
                    <a:lnTo>
                      <a:pt x="795" y="735"/>
                    </a:lnTo>
                    <a:lnTo>
                      <a:pt x="788" y="734"/>
                    </a:lnTo>
                    <a:lnTo>
                      <a:pt x="781" y="731"/>
                    </a:lnTo>
                    <a:lnTo>
                      <a:pt x="776" y="726"/>
                    </a:lnTo>
                    <a:lnTo>
                      <a:pt x="770" y="721"/>
                    </a:lnTo>
                    <a:lnTo>
                      <a:pt x="767" y="714"/>
                    </a:lnTo>
                    <a:lnTo>
                      <a:pt x="765" y="705"/>
                    </a:lnTo>
                    <a:lnTo>
                      <a:pt x="764" y="695"/>
                    </a:lnTo>
                    <a:lnTo>
                      <a:pt x="844" y="695"/>
                    </a:lnTo>
                    <a:close/>
                    <a:moveTo>
                      <a:pt x="764" y="679"/>
                    </a:moveTo>
                    <a:lnTo>
                      <a:pt x="765" y="674"/>
                    </a:lnTo>
                    <a:lnTo>
                      <a:pt x="766" y="668"/>
                    </a:lnTo>
                    <a:lnTo>
                      <a:pt x="769" y="662"/>
                    </a:lnTo>
                    <a:lnTo>
                      <a:pt x="772" y="657"/>
                    </a:lnTo>
                    <a:lnTo>
                      <a:pt x="777" y="652"/>
                    </a:lnTo>
                    <a:lnTo>
                      <a:pt x="782" y="648"/>
                    </a:lnTo>
                    <a:lnTo>
                      <a:pt x="789" y="646"/>
                    </a:lnTo>
                    <a:lnTo>
                      <a:pt x="795" y="645"/>
                    </a:lnTo>
                    <a:lnTo>
                      <a:pt x="804" y="646"/>
                    </a:lnTo>
                    <a:lnTo>
                      <a:pt x="810" y="648"/>
                    </a:lnTo>
                    <a:lnTo>
                      <a:pt x="815" y="653"/>
                    </a:lnTo>
                    <a:lnTo>
                      <a:pt x="819" y="657"/>
                    </a:lnTo>
                    <a:lnTo>
                      <a:pt x="821" y="663"/>
                    </a:lnTo>
                    <a:lnTo>
                      <a:pt x="823" y="668"/>
                    </a:lnTo>
                    <a:lnTo>
                      <a:pt x="824" y="674"/>
                    </a:lnTo>
                    <a:lnTo>
                      <a:pt x="824" y="679"/>
                    </a:lnTo>
                    <a:lnTo>
                      <a:pt x="764" y="679"/>
                    </a:lnTo>
                    <a:close/>
                    <a:moveTo>
                      <a:pt x="951" y="633"/>
                    </a:moveTo>
                    <a:lnTo>
                      <a:pt x="950" y="650"/>
                    </a:lnTo>
                    <a:lnTo>
                      <a:pt x="949" y="650"/>
                    </a:lnTo>
                    <a:lnTo>
                      <a:pt x="946" y="646"/>
                    </a:lnTo>
                    <a:lnTo>
                      <a:pt x="944" y="643"/>
                    </a:lnTo>
                    <a:lnTo>
                      <a:pt x="941" y="639"/>
                    </a:lnTo>
                    <a:lnTo>
                      <a:pt x="937" y="636"/>
                    </a:lnTo>
                    <a:lnTo>
                      <a:pt x="932" y="634"/>
                    </a:lnTo>
                    <a:lnTo>
                      <a:pt x="926" y="632"/>
                    </a:lnTo>
                    <a:lnTo>
                      <a:pt x="920" y="630"/>
                    </a:lnTo>
                    <a:lnTo>
                      <a:pt x="913" y="629"/>
                    </a:lnTo>
                    <a:lnTo>
                      <a:pt x="903" y="630"/>
                    </a:lnTo>
                    <a:lnTo>
                      <a:pt x="895" y="634"/>
                    </a:lnTo>
                    <a:lnTo>
                      <a:pt x="886" y="638"/>
                    </a:lnTo>
                    <a:lnTo>
                      <a:pt x="877" y="646"/>
                    </a:lnTo>
                    <a:lnTo>
                      <a:pt x="874" y="650"/>
                    </a:lnTo>
                    <a:lnTo>
                      <a:pt x="871" y="655"/>
                    </a:lnTo>
                    <a:lnTo>
                      <a:pt x="869" y="659"/>
                    </a:lnTo>
                    <a:lnTo>
                      <a:pt x="866" y="665"/>
                    </a:lnTo>
                    <a:lnTo>
                      <a:pt x="864" y="672"/>
                    </a:lnTo>
                    <a:lnTo>
                      <a:pt x="863" y="678"/>
                    </a:lnTo>
                    <a:lnTo>
                      <a:pt x="862" y="685"/>
                    </a:lnTo>
                    <a:lnTo>
                      <a:pt x="862" y="692"/>
                    </a:lnTo>
                    <a:lnTo>
                      <a:pt x="863" y="704"/>
                    </a:lnTo>
                    <a:lnTo>
                      <a:pt x="865" y="715"/>
                    </a:lnTo>
                    <a:lnTo>
                      <a:pt x="870" y="724"/>
                    </a:lnTo>
                    <a:lnTo>
                      <a:pt x="875" y="733"/>
                    </a:lnTo>
                    <a:lnTo>
                      <a:pt x="883" y="740"/>
                    </a:lnTo>
                    <a:lnTo>
                      <a:pt x="891" y="745"/>
                    </a:lnTo>
                    <a:lnTo>
                      <a:pt x="896" y="747"/>
                    </a:lnTo>
                    <a:lnTo>
                      <a:pt x="900" y="748"/>
                    </a:lnTo>
                    <a:lnTo>
                      <a:pt x="905" y="750"/>
                    </a:lnTo>
                    <a:lnTo>
                      <a:pt x="911" y="750"/>
                    </a:lnTo>
                    <a:lnTo>
                      <a:pt x="917" y="748"/>
                    </a:lnTo>
                    <a:lnTo>
                      <a:pt x="923" y="747"/>
                    </a:lnTo>
                    <a:lnTo>
                      <a:pt x="928" y="746"/>
                    </a:lnTo>
                    <a:lnTo>
                      <a:pt x="932" y="744"/>
                    </a:lnTo>
                    <a:lnTo>
                      <a:pt x="937" y="741"/>
                    </a:lnTo>
                    <a:lnTo>
                      <a:pt x="941" y="737"/>
                    </a:lnTo>
                    <a:lnTo>
                      <a:pt x="944" y="734"/>
                    </a:lnTo>
                    <a:lnTo>
                      <a:pt x="946" y="730"/>
                    </a:lnTo>
                    <a:lnTo>
                      <a:pt x="947" y="730"/>
                    </a:lnTo>
                    <a:lnTo>
                      <a:pt x="947" y="743"/>
                    </a:lnTo>
                    <a:lnTo>
                      <a:pt x="946" y="753"/>
                    </a:lnTo>
                    <a:lnTo>
                      <a:pt x="944" y="762"/>
                    </a:lnTo>
                    <a:lnTo>
                      <a:pt x="941" y="769"/>
                    </a:lnTo>
                    <a:lnTo>
                      <a:pt x="937" y="774"/>
                    </a:lnTo>
                    <a:lnTo>
                      <a:pt x="931" y="779"/>
                    </a:lnTo>
                    <a:lnTo>
                      <a:pt x="925" y="782"/>
                    </a:lnTo>
                    <a:lnTo>
                      <a:pt x="918" y="783"/>
                    </a:lnTo>
                    <a:lnTo>
                      <a:pt x="911" y="784"/>
                    </a:lnTo>
                    <a:lnTo>
                      <a:pt x="900" y="783"/>
                    </a:lnTo>
                    <a:lnTo>
                      <a:pt x="891" y="781"/>
                    </a:lnTo>
                    <a:lnTo>
                      <a:pt x="884" y="779"/>
                    </a:lnTo>
                    <a:lnTo>
                      <a:pt x="877" y="775"/>
                    </a:lnTo>
                    <a:lnTo>
                      <a:pt x="872" y="791"/>
                    </a:lnTo>
                    <a:lnTo>
                      <a:pt x="879" y="795"/>
                    </a:lnTo>
                    <a:lnTo>
                      <a:pt x="889" y="799"/>
                    </a:lnTo>
                    <a:lnTo>
                      <a:pt x="899" y="800"/>
                    </a:lnTo>
                    <a:lnTo>
                      <a:pt x="910" y="801"/>
                    </a:lnTo>
                    <a:lnTo>
                      <a:pt x="920" y="800"/>
                    </a:lnTo>
                    <a:lnTo>
                      <a:pt x="931" y="798"/>
                    </a:lnTo>
                    <a:lnTo>
                      <a:pt x="937" y="795"/>
                    </a:lnTo>
                    <a:lnTo>
                      <a:pt x="942" y="793"/>
                    </a:lnTo>
                    <a:lnTo>
                      <a:pt x="946" y="791"/>
                    </a:lnTo>
                    <a:lnTo>
                      <a:pt x="951" y="786"/>
                    </a:lnTo>
                    <a:lnTo>
                      <a:pt x="955" y="782"/>
                    </a:lnTo>
                    <a:lnTo>
                      <a:pt x="958" y="777"/>
                    </a:lnTo>
                    <a:lnTo>
                      <a:pt x="961" y="772"/>
                    </a:lnTo>
                    <a:lnTo>
                      <a:pt x="964" y="766"/>
                    </a:lnTo>
                    <a:lnTo>
                      <a:pt x="965" y="759"/>
                    </a:lnTo>
                    <a:lnTo>
                      <a:pt x="967" y="751"/>
                    </a:lnTo>
                    <a:lnTo>
                      <a:pt x="967" y="743"/>
                    </a:lnTo>
                    <a:lnTo>
                      <a:pt x="967" y="733"/>
                    </a:lnTo>
                    <a:lnTo>
                      <a:pt x="967" y="665"/>
                    </a:lnTo>
                    <a:lnTo>
                      <a:pt x="968" y="646"/>
                    </a:lnTo>
                    <a:lnTo>
                      <a:pt x="968" y="633"/>
                    </a:lnTo>
                    <a:lnTo>
                      <a:pt x="951" y="633"/>
                    </a:lnTo>
                    <a:close/>
                    <a:moveTo>
                      <a:pt x="946" y="699"/>
                    </a:moveTo>
                    <a:lnTo>
                      <a:pt x="946" y="705"/>
                    </a:lnTo>
                    <a:lnTo>
                      <a:pt x="945" y="712"/>
                    </a:lnTo>
                    <a:lnTo>
                      <a:pt x="943" y="716"/>
                    </a:lnTo>
                    <a:lnTo>
                      <a:pt x="941" y="721"/>
                    </a:lnTo>
                    <a:lnTo>
                      <a:pt x="938" y="724"/>
                    </a:lnTo>
                    <a:lnTo>
                      <a:pt x="933" y="727"/>
                    </a:lnTo>
                    <a:lnTo>
                      <a:pt x="930" y="730"/>
                    </a:lnTo>
                    <a:lnTo>
                      <a:pt x="926" y="732"/>
                    </a:lnTo>
                    <a:lnTo>
                      <a:pt x="922" y="733"/>
                    </a:lnTo>
                    <a:lnTo>
                      <a:pt x="916" y="733"/>
                    </a:lnTo>
                    <a:lnTo>
                      <a:pt x="909" y="732"/>
                    </a:lnTo>
                    <a:lnTo>
                      <a:pt x="902" y="730"/>
                    </a:lnTo>
                    <a:lnTo>
                      <a:pt x="896" y="726"/>
                    </a:lnTo>
                    <a:lnTo>
                      <a:pt x="891" y="721"/>
                    </a:lnTo>
                    <a:lnTo>
                      <a:pt x="887" y="714"/>
                    </a:lnTo>
                    <a:lnTo>
                      <a:pt x="885" y="707"/>
                    </a:lnTo>
                    <a:lnTo>
                      <a:pt x="884" y="699"/>
                    </a:lnTo>
                    <a:lnTo>
                      <a:pt x="883" y="691"/>
                    </a:lnTo>
                    <a:lnTo>
                      <a:pt x="884" y="681"/>
                    </a:lnTo>
                    <a:lnTo>
                      <a:pt x="885" y="673"/>
                    </a:lnTo>
                    <a:lnTo>
                      <a:pt x="888" y="665"/>
                    </a:lnTo>
                    <a:lnTo>
                      <a:pt x="892" y="658"/>
                    </a:lnTo>
                    <a:lnTo>
                      <a:pt x="898" y="653"/>
                    </a:lnTo>
                    <a:lnTo>
                      <a:pt x="903" y="649"/>
                    </a:lnTo>
                    <a:lnTo>
                      <a:pt x="910" y="647"/>
                    </a:lnTo>
                    <a:lnTo>
                      <a:pt x="917" y="646"/>
                    </a:lnTo>
                    <a:lnTo>
                      <a:pt x="923" y="647"/>
                    </a:lnTo>
                    <a:lnTo>
                      <a:pt x="927" y="648"/>
                    </a:lnTo>
                    <a:lnTo>
                      <a:pt x="931" y="650"/>
                    </a:lnTo>
                    <a:lnTo>
                      <a:pt x="936" y="653"/>
                    </a:lnTo>
                    <a:lnTo>
                      <a:pt x="939" y="656"/>
                    </a:lnTo>
                    <a:lnTo>
                      <a:pt x="942" y="660"/>
                    </a:lnTo>
                    <a:lnTo>
                      <a:pt x="944" y="664"/>
                    </a:lnTo>
                    <a:lnTo>
                      <a:pt x="945" y="669"/>
                    </a:lnTo>
                    <a:lnTo>
                      <a:pt x="946" y="674"/>
                    </a:lnTo>
                    <a:lnTo>
                      <a:pt x="946" y="678"/>
                    </a:lnTo>
                    <a:lnTo>
                      <a:pt x="946" y="699"/>
                    </a:lnTo>
                    <a:close/>
                    <a:moveTo>
                      <a:pt x="1000" y="750"/>
                    </a:moveTo>
                    <a:lnTo>
                      <a:pt x="1021" y="750"/>
                    </a:lnTo>
                    <a:lnTo>
                      <a:pt x="1021" y="687"/>
                    </a:lnTo>
                    <a:lnTo>
                      <a:pt x="1021" y="682"/>
                    </a:lnTo>
                    <a:lnTo>
                      <a:pt x="1022" y="677"/>
                    </a:lnTo>
                    <a:lnTo>
                      <a:pt x="1023" y="672"/>
                    </a:lnTo>
                    <a:lnTo>
                      <a:pt x="1025" y="666"/>
                    </a:lnTo>
                    <a:lnTo>
                      <a:pt x="1028" y="662"/>
                    </a:lnTo>
                    <a:lnTo>
                      <a:pt x="1032" y="657"/>
                    </a:lnTo>
                    <a:lnTo>
                      <a:pt x="1035" y="654"/>
                    </a:lnTo>
                    <a:lnTo>
                      <a:pt x="1039" y="652"/>
                    </a:lnTo>
                    <a:lnTo>
                      <a:pt x="1045" y="650"/>
                    </a:lnTo>
                    <a:lnTo>
                      <a:pt x="1050" y="649"/>
                    </a:lnTo>
                    <a:lnTo>
                      <a:pt x="1053" y="649"/>
                    </a:lnTo>
                    <a:lnTo>
                      <a:pt x="1057" y="650"/>
                    </a:lnTo>
                    <a:lnTo>
                      <a:pt x="1057" y="630"/>
                    </a:lnTo>
                    <a:lnTo>
                      <a:pt x="1054" y="629"/>
                    </a:lnTo>
                    <a:lnTo>
                      <a:pt x="1051" y="629"/>
                    </a:lnTo>
                    <a:lnTo>
                      <a:pt x="1046" y="630"/>
                    </a:lnTo>
                    <a:lnTo>
                      <a:pt x="1040" y="632"/>
                    </a:lnTo>
                    <a:lnTo>
                      <a:pt x="1036" y="634"/>
                    </a:lnTo>
                    <a:lnTo>
                      <a:pt x="1032" y="636"/>
                    </a:lnTo>
                    <a:lnTo>
                      <a:pt x="1027" y="640"/>
                    </a:lnTo>
                    <a:lnTo>
                      <a:pt x="1024" y="645"/>
                    </a:lnTo>
                    <a:lnTo>
                      <a:pt x="1022" y="649"/>
                    </a:lnTo>
                    <a:lnTo>
                      <a:pt x="1019" y="655"/>
                    </a:lnTo>
                    <a:lnTo>
                      <a:pt x="1019" y="655"/>
                    </a:lnTo>
                    <a:lnTo>
                      <a:pt x="1018" y="633"/>
                    </a:lnTo>
                    <a:lnTo>
                      <a:pt x="999" y="633"/>
                    </a:lnTo>
                    <a:lnTo>
                      <a:pt x="1000" y="640"/>
                    </a:lnTo>
                    <a:lnTo>
                      <a:pt x="1000" y="649"/>
                    </a:lnTo>
                    <a:lnTo>
                      <a:pt x="1000" y="659"/>
                    </a:lnTo>
                    <a:lnTo>
                      <a:pt x="1000" y="669"/>
                    </a:lnTo>
                    <a:lnTo>
                      <a:pt x="1000" y="750"/>
                    </a:lnTo>
                    <a:close/>
                    <a:moveTo>
                      <a:pt x="1158" y="750"/>
                    </a:moveTo>
                    <a:lnTo>
                      <a:pt x="1157" y="736"/>
                    </a:lnTo>
                    <a:lnTo>
                      <a:pt x="1157" y="722"/>
                    </a:lnTo>
                    <a:lnTo>
                      <a:pt x="1157" y="677"/>
                    </a:lnTo>
                    <a:lnTo>
                      <a:pt x="1156" y="668"/>
                    </a:lnTo>
                    <a:lnTo>
                      <a:pt x="1155" y="660"/>
                    </a:lnTo>
                    <a:lnTo>
                      <a:pt x="1152" y="652"/>
                    </a:lnTo>
                    <a:lnTo>
                      <a:pt x="1148" y="645"/>
                    </a:lnTo>
                    <a:lnTo>
                      <a:pt x="1145" y="642"/>
                    </a:lnTo>
                    <a:lnTo>
                      <a:pt x="1142" y="638"/>
                    </a:lnTo>
                    <a:lnTo>
                      <a:pt x="1139" y="636"/>
                    </a:lnTo>
                    <a:lnTo>
                      <a:pt x="1134" y="634"/>
                    </a:lnTo>
                    <a:lnTo>
                      <a:pt x="1130" y="632"/>
                    </a:lnTo>
                    <a:lnTo>
                      <a:pt x="1125" y="630"/>
                    </a:lnTo>
                    <a:lnTo>
                      <a:pt x="1119" y="629"/>
                    </a:lnTo>
                    <a:lnTo>
                      <a:pt x="1113" y="629"/>
                    </a:lnTo>
                    <a:lnTo>
                      <a:pt x="1103" y="630"/>
                    </a:lnTo>
                    <a:lnTo>
                      <a:pt x="1092" y="633"/>
                    </a:lnTo>
                    <a:lnTo>
                      <a:pt x="1084" y="636"/>
                    </a:lnTo>
                    <a:lnTo>
                      <a:pt x="1076" y="640"/>
                    </a:lnTo>
                    <a:lnTo>
                      <a:pt x="1080" y="654"/>
                    </a:lnTo>
                    <a:lnTo>
                      <a:pt x="1087" y="650"/>
                    </a:lnTo>
                    <a:lnTo>
                      <a:pt x="1094" y="647"/>
                    </a:lnTo>
                    <a:lnTo>
                      <a:pt x="1102" y="646"/>
                    </a:lnTo>
                    <a:lnTo>
                      <a:pt x="1111" y="645"/>
                    </a:lnTo>
                    <a:lnTo>
                      <a:pt x="1118" y="646"/>
                    </a:lnTo>
                    <a:lnTo>
                      <a:pt x="1123" y="648"/>
                    </a:lnTo>
                    <a:lnTo>
                      <a:pt x="1129" y="652"/>
                    </a:lnTo>
                    <a:lnTo>
                      <a:pt x="1132" y="655"/>
                    </a:lnTo>
                    <a:lnTo>
                      <a:pt x="1134" y="659"/>
                    </a:lnTo>
                    <a:lnTo>
                      <a:pt x="1135" y="664"/>
                    </a:lnTo>
                    <a:lnTo>
                      <a:pt x="1135" y="668"/>
                    </a:lnTo>
                    <a:lnTo>
                      <a:pt x="1136" y="673"/>
                    </a:lnTo>
                    <a:lnTo>
                      <a:pt x="1136" y="675"/>
                    </a:lnTo>
                    <a:lnTo>
                      <a:pt x="1120" y="676"/>
                    </a:lnTo>
                    <a:lnTo>
                      <a:pt x="1106" y="677"/>
                    </a:lnTo>
                    <a:lnTo>
                      <a:pt x="1095" y="682"/>
                    </a:lnTo>
                    <a:lnTo>
                      <a:pt x="1085" y="686"/>
                    </a:lnTo>
                    <a:lnTo>
                      <a:pt x="1081" y="689"/>
                    </a:lnTo>
                    <a:lnTo>
                      <a:pt x="1077" y="693"/>
                    </a:lnTo>
                    <a:lnTo>
                      <a:pt x="1075" y="696"/>
                    </a:lnTo>
                    <a:lnTo>
                      <a:pt x="1072" y="699"/>
                    </a:lnTo>
                    <a:lnTo>
                      <a:pt x="1069" y="704"/>
                    </a:lnTo>
                    <a:lnTo>
                      <a:pt x="1068" y="708"/>
                    </a:lnTo>
                    <a:lnTo>
                      <a:pt x="1067" y="714"/>
                    </a:lnTo>
                    <a:lnTo>
                      <a:pt x="1067" y="718"/>
                    </a:lnTo>
                    <a:lnTo>
                      <a:pt x="1068" y="725"/>
                    </a:lnTo>
                    <a:lnTo>
                      <a:pt x="1069" y="731"/>
                    </a:lnTo>
                    <a:lnTo>
                      <a:pt x="1073" y="737"/>
                    </a:lnTo>
                    <a:lnTo>
                      <a:pt x="1076" y="742"/>
                    </a:lnTo>
                    <a:lnTo>
                      <a:pt x="1081" y="746"/>
                    </a:lnTo>
                    <a:lnTo>
                      <a:pt x="1087" y="750"/>
                    </a:lnTo>
                    <a:lnTo>
                      <a:pt x="1094" y="752"/>
                    </a:lnTo>
                    <a:lnTo>
                      <a:pt x="1102" y="753"/>
                    </a:lnTo>
                    <a:lnTo>
                      <a:pt x="1108" y="752"/>
                    </a:lnTo>
                    <a:lnTo>
                      <a:pt x="1114" y="751"/>
                    </a:lnTo>
                    <a:lnTo>
                      <a:pt x="1119" y="750"/>
                    </a:lnTo>
                    <a:lnTo>
                      <a:pt x="1123" y="747"/>
                    </a:lnTo>
                    <a:lnTo>
                      <a:pt x="1131" y="742"/>
                    </a:lnTo>
                    <a:lnTo>
                      <a:pt x="1138" y="735"/>
                    </a:lnTo>
                    <a:lnTo>
                      <a:pt x="1138" y="735"/>
                    </a:lnTo>
                    <a:lnTo>
                      <a:pt x="1140" y="750"/>
                    </a:lnTo>
                    <a:lnTo>
                      <a:pt x="1158" y="750"/>
                    </a:lnTo>
                    <a:close/>
                    <a:moveTo>
                      <a:pt x="1136" y="711"/>
                    </a:moveTo>
                    <a:lnTo>
                      <a:pt x="1136" y="714"/>
                    </a:lnTo>
                    <a:lnTo>
                      <a:pt x="1135" y="717"/>
                    </a:lnTo>
                    <a:lnTo>
                      <a:pt x="1133" y="721"/>
                    </a:lnTo>
                    <a:lnTo>
                      <a:pt x="1132" y="724"/>
                    </a:lnTo>
                    <a:lnTo>
                      <a:pt x="1129" y="727"/>
                    </a:lnTo>
                    <a:lnTo>
                      <a:pt x="1126" y="731"/>
                    </a:lnTo>
                    <a:lnTo>
                      <a:pt x="1122" y="733"/>
                    </a:lnTo>
                    <a:lnTo>
                      <a:pt x="1118" y="735"/>
                    </a:lnTo>
                    <a:lnTo>
                      <a:pt x="1113" y="736"/>
                    </a:lnTo>
                    <a:lnTo>
                      <a:pt x="1107" y="736"/>
                    </a:lnTo>
                    <a:lnTo>
                      <a:pt x="1104" y="736"/>
                    </a:lnTo>
                    <a:lnTo>
                      <a:pt x="1100" y="735"/>
                    </a:lnTo>
                    <a:lnTo>
                      <a:pt x="1096" y="734"/>
                    </a:lnTo>
                    <a:lnTo>
                      <a:pt x="1094" y="732"/>
                    </a:lnTo>
                    <a:lnTo>
                      <a:pt x="1091" y="728"/>
                    </a:lnTo>
                    <a:lnTo>
                      <a:pt x="1090" y="725"/>
                    </a:lnTo>
                    <a:lnTo>
                      <a:pt x="1089" y="721"/>
                    </a:lnTo>
                    <a:lnTo>
                      <a:pt x="1088" y="716"/>
                    </a:lnTo>
                    <a:lnTo>
                      <a:pt x="1089" y="712"/>
                    </a:lnTo>
                    <a:lnTo>
                      <a:pt x="1089" y="708"/>
                    </a:lnTo>
                    <a:lnTo>
                      <a:pt x="1091" y="705"/>
                    </a:lnTo>
                    <a:lnTo>
                      <a:pt x="1092" y="703"/>
                    </a:lnTo>
                    <a:lnTo>
                      <a:pt x="1098" y="697"/>
                    </a:lnTo>
                    <a:lnTo>
                      <a:pt x="1104" y="694"/>
                    </a:lnTo>
                    <a:lnTo>
                      <a:pt x="1112" y="692"/>
                    </a:lnTo>
                    <a:lnTo>
                      <a:pt x="1119" y="691"/>
                    </a:lnTo>
                    <a:lnTo>
                      <a:pt x="1128" y="689"/>
                    </a:lnTo>
                    <a:lnTo>
                      <a:pt x="1136" y="689"/>
                    </a:lnTo>
                    <a:lnTo>
                      <a:pt x="1136" y="711"/>
                    </a:lnTo>
                    <a:close/>
                    <a:moveTo>
                      <a:pt x="1268" y="577"/>
                    </a:moveTo>
                    <a:lnTo>
                      <a:pt x="1268" y="647"/>
                    </a:lnTo>
                    <a:lnTo>
                      <a:pt x="1267" y="647"/>
                    </a:lnTo>
                    <a:lnTo>
                      <a:pt x="1265" y="644"/>
                    </a:lnTo>
                    <a:lnTo>
                      <a:pt x="1262" y="640"/>
                    </a:lnTo>
                    <a:lnTo>
                      <a:pt x="1258" y="637"/>
                    </a:lnTo>
                    <a:lnTo>
                      <a:pt x="1254" y="635"/>
                    </a:lnTo>
                    <a:lnTo>
                      <a:pt x="1250" y="633"/>
                    </a:lnTo>
                    <a:lnTo>
                      <a:pt x="1244" y="632"/>
                    </a:lnTo>
                    <a:lnTo>
                      <a:pt x="1239" y="630"/>
                    </a:lnTo>
                    <a:lnTo>
                      <a:pt x="1233" y="629"/>
                    </a:lnTo>
                    <a:lnTo>
                      <a:pt x="1227" y="629"/>
                    </a:lnTo>
                    <a:lnTo>
                      <a:pt x="1223" y="630"/>
                    </a:lnTo>
                    <a:lnTo>
                      <a:pt x="1217" y="632"/>
                    </a:lnTo>
                    <a:lnTo>
                      <a:pt x="1213" y="634"/>
                    </a:lnTo>
                    <a:lnTo>
                      <a:pt x="1204" y="639"/>
                    </a:lnTo>
                    <a:lnTo>
                      <a:pt x="1197" y="646"/>
                    </a:lnTo>
                    <a:lnTo>
                      <a:pt x="1194" y="650"/>
                    </a:lnTo>
                    <a:lnTo>
                      <a:pt x="1190" y="656"/>
                    </a:lnTo>
                    <a:lnTo>
                      <a:pt x="1188" y="660"/>
                    </a:lnTo>
                    <a:lnTo>
                      <a:pt x="1186" y="666"/>
                    </a:lnTo>
                    <a:lnTo>
                      <a:pt x="1184" y="673"/>
                    </a:lnTo>
                    <a:lnTo>
                      <a:pt x="1183" y="678"/>
                    </a:lnTo>
                    <a:lnTo>
                      <a:pt x="1182" y="686"/>
                    </a:lnTo>
                    <a:lnTo>
                      <a:pt x="1182" y="693"/>
                    </a:lnTo>
                    <a:lnTo>
                      <a:pt x="1183" y="705"/>
                    </a:lnTo>
                    <a:lnTo>
                      <a:pt x="1185" y="717"/>
                    </a:lnTo>
                    <a:lnTo>
                      <a:pt x="1189" y="727"/>
                    </a:lnTo>
                    <a:lnTo>
                      <a:pt x="1196" y="736"/>
                    </a:lnTo>
                    <a:lnTo>
                      <a:pt x="1203" y="743"/>
                    </a:lnTo>
                    <a:lnTo>
                      <a:pt x="1211" y="748"/>
                    </a:lnTo>
                    <a:lnTo>
                      <a:pt x="1215" y="750"/>
                    </a:lnTo>
                    <a:lnTo>
                      <a:pt x="1221" y="752"/>
                    </a:lnTo>
                    <a:lnTo>
                      <a:pt x="1225" y="752"/>
                    </a:lnTo>
                    <a:lnTo>
                      <a:pt x="1230" y="753"/>
                    </a:lnTo>
                    <a:lnTo>
                      <a:pt x="1237" y="752"/>
                    </a:lnTo>
                    <a:lnTo>
                      <a:pt x="1243" y="751"/>
                    </a:lnTo>
                    <a:lnTo>
                      <a:pt x="1250" y="748"/>
                    </a:lnTo>
                    <a:lnTo>
                      <a:pt x="1254" y="746"/>
                    </a:lnTo>
                    <a:lnTo>
                      <a:pt x="1260" y="743"/>
                    </a:lnTo>
                    <a:lnTo>
                      <a:pt x="1263" y="738"/>
                    </a:lnTo>
                    <a:lnTo>
                      <a:pt x="1267" y="734"/>
                    </a:lnTo>
                    <a:lnTo>
                      <a:pt x="1269" y="730"/>
                    </a:lnTo>
                    <a:lnTo>
                      <a:pt x="1270" y="730"/>
                    </a:lnTo>
                    <a:lnTo>
                      <a:pt x="1270" y="750"/>
                    </a:lnTo>
                    <a:lnTo>
                      <a:pt x="1290" y="750"/>
                    </a:lnTo>
                    <a:lnTo>
                      <a:pt x="1289" y="735"/>
                    </a:lnTo>
                    <a:lnTo>
                      <a:pt x="1289" y="720"/>
                    </a:lnTo>
                    <a:lnTo>
                      <a:pt x="1289" y="577"/>
                    </a:lnTo>
                    <a:lnTo>
                      <a:pt x="1268" y="577"/>
                    </a:lnTo>
                    <a:close/>
                    <a:moveTo>
                      <a:pt x="1268" y="701"/>
                    </a:moveTo>
                    <a:lnTo>
                      <a:pt x="1267" y="705"/>
                    </a:lnTo>
                    <a:lnTo>
                      <a:pt x="1267" y="710"/>
                    </a:lnTo>
                    <a:lnTo>
                      <a:pt x="1265" y="715"/>
                    </a:lnTo>
                    <a:lnTo>
                      <a:pt x="1263" y="721"/>
                    </a:lnTo>
                    <a:lnTo>
                      <a:pt x="1260" y="725"/>
                    </a:lnTo>
                    <a:lnTo>
                      <a:pt x="1255" y="728"/>
                    </a:lnTo>
                    <a:lnTo>
                      <a:pt x="1251" y="732"/>
                    </a:lnTo>
                    <a:lnTo>
                      <a:pt x="1247" y="734"/>
                    </a:lnTo>
                    <a:lnTo>
                      <a:pt x="1241" y="735"/>
                    </a:lnTo>
                    <a:lnTo>
                      <a:pt x="1237" y="735"/>
                    </a:lnTo>
                    <a:lnTo>
                      <a:pt x="1228" y="734"/>
                    </a:lnTo>
                    <a:lnTo>
                      <a:pt x="1222" y="732"/>
                    </a:lnTo>
                    <a:lnTo>
                      <a:pt x="1216" y="727"/>
                    </a:lnTo>
                    <a:lnTo>
                      <a:pt x="1211" y="723"/>
                    </a:lnTo>
                    <a:lnTo>
                      <a:pt x="1208" y="716"/>
                    </a:lnTo>
                    <a:lnTo>
                      <a:pt x="1204" y="708"/>
                    </a:lnTo>
                    <a:lnTo>
                      <a:pt x="1203" y="701"/>
                    </a:lnTo>
                    <a:lnTo>
                      <a:pt x="1202" y="692"/>
                    </a:lnTo>
                    <a:lnTo>
                      <a:pt x="1203" y="683"/>
                    </a:lnTo>
                    <a:lnTo>
                      <a:pt x="1204" y="674"/>
                    </a:lnTo>
                    <a:lnTo>
                      <a:pt x="1208" y="666"/>
                    </a:lnTo>
                    <a:lnTo>
                      <a:pt x="1212" y="659"/>
                    </a:lnTo>
                    <a:lnTo>
                      <a:pt x="1216" y="654"/>
                    </a:lnTo>
                    <a:lnTo>
                      <a:pt x="1223" y="649"/>
                    </a:lnTo>
                    <a:lnTo>
                      <a:pt x="1229" y="647"/>
                    </a:lnTo>
                    <a:lnTo>
                      <a:pt x="1237" y="646"/>
                    </a:lnTo>
                    <a:lnTo>
                      <a:pt x="1242" y="647"/>
                    </a:lnTo>
                    <a:lnTo>
                      <a:pt x="1248" y="648"/>
                    </a:lnTo>
                    <a:lnTo>
                      <a:pt x="1252" y="650"/>
                    </a:lnTo>
                    <a:lnTo>
                      <a:pt x="1256" y="654"/>
                    </a:lnTo>
                    <a:lnTo>
                      <a:pt x="1260" y="657"/>
                    </a:lnTo>
                    <a:lnTo>
                      <a:pt x="1263" y="662"/>
                    </a:lnTo>
                    <a:lnTo>
                      <a:pt x="1265" y="666"/>
                    </a:lnTo>
                    <a:lnTo>
                      <a:pt x="1267" y="672"/>
                    </a:lnTo>
                    <a:lnTo>
                      <a:pt x="1267" y="676"/>
                    </a:lnTo>
                    <a:lnTo>
                      <a:pt x="1268" y="681"/>
                    </a:lnTo>
                    <a:lnTo>
                      <a:pt x="1268" y="701"/>
                    </a:lnTo>
                    <a:close/>
                    <a:moveTo>
                      <a:pt x="1371" y="629"/>
                    </a:moveTo>
                    <a:lnTo>
                      <a:pt x="1360" y="630"/>
                    </a:lnTo>
                    <a:lnTo>
                      <a:pt x="1349" y="634"/>
                    </a:lnTo>
                    <a:lnTo>
                      <a:pt x="1344" y="636"/>
                    </a:lnTo>
                    <a:lnTo>
                      <a:pt x="1339" y="639"/>
                    </a:lnTo>
                    <a:lnTo>
                      <a:pt x="1335" y="643"/>
                    </a:lnTo>
                    <a:lnTo>
                      <a:pt x="1331" y="646"/>
                    </a:lnTo>
                    <a:lnTo>
                      <a:pt x="1328" y="650"/>
                    </a:lnTo>
                    <a:lnTo>
                      <a:pt x="1324" y="655"/>
                    </a:lnTo>
                    <a:lnTo>
                      <a:pt x="1321" y="660"/>
                    </a:lnTo>
                    <a:lnTo>
                      <a:pt x="1319" y="666"/>
                    </a:lnTo>
                    <a:lnTo>
                      <a:pt x="1317" y="672"/>
                    </a:lnTo>
                    <a:lnTo>
                      <a:pt x="1316" y="678"/>
                    </a:lnTo>
                    <a:lnTo>
                      <a:pt x="1315" y="685"/>
                    </a:lnTo>
                    <a:lnTo>
                      <a:pt x="1315" y="692"/>
                    </a:lnTo>
                    <a:lnTo>
                      <a:pt x="1315" y="698"/>
                    </a:lnTo>
                    <a:lnTo>
                      <a:pt x="1316" y="705"/>
                    </a:lnTo>
                    <a:lnTo>
                      <a:pt x="1317" y="712"/>
                    </a:lnTo>
                    <a:lnTo>
                      <a:pt x="1319" y="717"/>
                    </a:lnTo>
                    <a:lnTo>
                      <a:pt x="1321" y="723"/>
                    </a:lnTo>
                    <a:lnTo>
                      <a:pt x="1324" y="727"/>
                    </a:lnTo>
                    <a:lnTo>
                      <a:pt x="1327" y="732"/>
                    </a:lnTo>
                    <a:lnTo>
                      <a:pt x="1331" y="736"/>
                    </a:lnTo>
                    <a:lnTo>
                      <a:pt x="1334" y="740"/>
                    </a:lnTo>
                    <a:lnTo>
                      <a:pt x="1338" y="743"/>
                    </a:lnTo>
                    <a:lnTo>
                      <a:pt x="1343" y="746"/>
                    </a:lnTo>
                    <a:lnTo>
                      <a:pt x="1348" y="748"/>
                    </a:lnTo>
                    <a:lnTo>
                      <a:pt x="1358" y="752"/>
                    </a:lnTo>
                    <a:lnTo>
                      <a:pt x="1370" y="753"/>
                    </a:lnTo>
                    <a:lnTo>
                      <a:pt x="1379" y="752"/>
                    </a:lnTo>
                    <a:lnTo>
                      <a:pt x="1390" y="748"/>
                    </a:lnTo>
                    <a:lnTo>
                      <a:pt x="1400" y="744"/>
                    </a:lnTo>
                    <a:lnTo>
                      <a:pt x="1409" y="737"/>
                    </a:lnTo>
                    <a:lnTo>
                      <a:pt x="1412" y="734"/>
                    </a:lnTo>
                    <a:lnTo>
                      <a:pt x="1415" y="728"/>
                    </a:lnTo>
                    <a:lnTo>
                      <a:pt x="1418" y="724"/>
                    </a:lnTo>
                    <a:lnTo>
                      <a:pt x="1422" y="718"/>
                    </a:lnTo>
                    <a:lnTo>
                      <a:pt x="1424" y="712"/>
                    </a:lnTo>
                    <a:lnTo>
                      <a:pt x="1425" y="705"/>
                    </a:lnTo>
                    <a:lnTo>
                      <a:pt x="1426" y="698"/>
                    </a:lnTo>
                    <a:lnTo>
                      <a:pt x="1426" y="691"/>
                    </a:lnTo>
                    <a:lnTo>
                      <a:pt x="1425" y="677"/>
                    </a:lnTo>
                    <a:lnTo>
                      <a:pt x="1423" y="665"/>
                    </a:lnTo>
                    <a:lnTo>
                      <a:pt x="1420" y="660"/>
                    </a:lnTo>
                    <a:lnTo>
                      <a:pt x="1417" y="655"/>
                    </a:lnTo>
                    <a:lnTo>
                      <a:pt x="1414" y="650"/>
                    </a:lnTo>
                    <a:lnTo>
                      <a:pt x="1411" y="646"/>
                    </a:lnTo>
                    <a:lnTo>
                      <a:pt x="1408" y="643"/>
                    </a:lnTo>
                    <a:lnTo>
                      <a:pt x="1403" y="639"/>
                    </a:lnTo>
                    <a:lnTo>
                      <a:pt x="1399" y="636"/>
                    </a:lnTo>
                    <a:lnTo>
                      <a:pt x="1393" y="634"/>
                    </a:lnTo>
                    <a:lnTo>
                      <a:pt x="1388" y="632"/>
                    </a:lnTo>
                    <a:lnTo>
                      <a:pt x="1383" y="630"/>
                    </a:lnTo>
                    <a:lnTo>
                      <a:pt x="1377" y="629"/>
                    </a:lnTo>
                    <a:lnTo>
                      <a:pt x="1371" y="629"/>
                    </a:lnTo>
                    <a:close/>
                    <a:moveTo>
                      <a:pt x="1371" y="646"/>
                    </a:moveTo>
                    <a:lnTo>
                      <a:pt x="1375" y="646"/>
                    </a:lnTo>
                    <a:lnTo>
                      <a:pt x="1379" y="647"/>
                    </a:lnTo>
                    <a:lnTo>
                      <a:pt x="1383" y="648"/>
                    </a:lnTo>
                    <a:lnTo>
                      <a:pt x="1387" y="649"/>
                    </a:lnTo>
                    <a:lnTo>
                      <a:pt x="1392" y="655"/>
                    </a:lnTo>
                    <a:lnTo>
                      <a:pt x="1397" y="660"/>
                    </a:lnTo>
                    <a:lnTo>
                      <a:pt x="1401" y="667"/>
                    </a:lnTo>
                    <a:lnTo>
                      <a:pt x="1403" y="675"/>
                    </a:lnTo>
                    <a:lnTo>
                      <a:pt x="1404" y="683"/>
                    </a:lnTo>
                    <a:lnTo>
                      <a:pt x="1405" y="691"/>
                    </a:lnTo>
                    <a:lnTo>
                      <a:pt x="1404" y="701"/>
                    </a:lnTo>
                    <a:lnTo>
                      <a:pt x="1402" y="710"/>
                    </a:lnTo>
                    <a:lnTo>
                      <a:pt x="1399" y="717"/>
                    </a:lnTo>
                    <a:lnTo>
                      <a:pt x="1395" y="724"/>
                    </a:lnTo>
                    <a:lnTo>
                      <a:pt x="1390" y="730"/>
                    </a:lnTo>
                    <a:lnTo>
                      <a:pt x="1384" y="733"/>
                    </a:lnTo>
                    <a:lnTo>
                      <a:pt x="1377" y="735"/>
                    </a:lnTo>
                    <a:lnTo>
                      <a:pt x="1371" y="736"/>
                    </a:lnTo>
                    <a:lnTo>
                      <a:pt x="1363" y="735"/>
                    </a:lnTo>
                    <a:lnTo>
                      <a:pt x="1357" y="733"/>
                    </a:lnTo>
                    <a:lnTo>
                      <a:pt x="1350" y="728"/>
                    </a:lnTo>
                    <a:lnTo>
                      <a:pt x="1345" y="724"/>
                    </a:lnTo>
                    <a:lnTo>
                      <a:pt x="1342" y="717"/>
                    </a:lnTo>
                    <a:lnTo>
                      <a:pt x="1338" y="710"/>
                    </a:lnTo>
                    <a:lnTo>
                      <a:pt x="1336" y="701"/>
                    </a:lnTo>
                    <a:lnTo>
                      <a:pt x="1335" y="692"/>
                    </a:lnTo>
                    <a:lnTo>
                      <a:pt x="1336" y="683"/>
                    </a:lnTo>
                    <a:lnTo>
                      <a:pt x="1337" y="675"/>
                    </a:lnTo>
                    <a:lnTo>
                      <a:pt x="1341" y="667"/>
                    </a:lnTo>
                    <a:lnTo>
                      <a:pt x="1344" y="660"/>
                    </a:lnTo>
                    <a:lnTo>
                      <a:pt x="1349" y="654"/>
                    </a:lnTo>
                    <a:lnTo>
                      <a:pt x="1355" y="649"/>
                    </a:lnTo>
                    <a:lnTo>
                      <a:pt x="1362" y="647"/>
                    </a:lnTo>
                    <a:lnTo>
                      <a:pt x="1371" y="646"/>
                    </a:lnTo>
                    <a:close/>
                    <a:moveTo>
                      <a:pt x="1444" y="744"/>
                    </a:moveTo>
                    <a:lnTo>
                      <a:pt x="1451" y="747"/>
                    </a:lnTo>
                    <a:lnTo>
                      <a:pt x="1458" y="750"/>
                    </a:lnTo>
                    <a:lnTo>
                      <a:pt x="1467" y="752"/>
                    </a:lnTo>
                    <a:lnTo>
                      <a:pt x="1477" y="752"/>
                    </a:lnTo>
                    <a:lnTo>
                      <a:pt x="1486" y="752"/>
                    </a:lnTo>
                    <a:lnTo>
                      <a:pt x="1495" y="750"/>
                    </a:lnTo>
                    <a:lnTo>
                      <a:pt x="1501" y="746"/>
                    </a:lnTo>
                    <a:lnTo>
                      <a:pt x="1508" y="743"/>
                    </a:lnTo>
                    <a:lnTo>
                      <a:pt x="1512" y="737"/>
                    </a:lnTo>
                    <a:lnTo>
                      <a:pt x="1517" y="732"/>
                    </a:lnTo>
                    <a:lnTo>
                      <a:pt x="1519" y="724"/>
                    </a:lnTo>
                    <a:lnTo>
                      <a:pt x="1519" y="717"/>
                    </a:lnTo>
                    <a:lnTo>
                      <a:pt x="1519" y="711"/>
                    </a:lnTo>
                    <a:lnTo>
                      <a:pt x="1518" y="705"/>
                    </a:lnTo>
                    <a:lnTo>
                      <a:pt x="1514" y="701"/>
                    </a:lnTo>
                    <a:lnTo>
                      <a:pt x="1511" y="696"/>
                    </a:lnTo>
                    <a:lnTo>
                      <a:pt x="1507" y="692"/>
                    </a:lnTo>
                    <a:lnTo>
                      <a:pt x="1503" y="688"/>
                    </a:lnTo>
                    <a:lnTo>
                      <a:pt x="1496" y="685"/>
                    </a:lnTo>
                    <a:lnTo>
                      <a:pt x="1490" y="682"/>
                    </a:lnTo>
                    <a:lnTo>
                      <a:pt x="1480" y="677"/>
                    </a:lnTo>
                    <a:lnTo>
                      <a:pt x="1472" y="673"/>
                    </a:lnTo>
                    <a:lnTo>
                      <a:pt x="1470" y="671"/>
                    </a:lnTo>
                    <a:lnTo>
                      <a:pt x="1469" y="668"/>
                    </a:lnTo>
                    <a:lnTo>
                      <a:pt x="1468" y="665"/>
                    </a:lnTo>
                    <a:lnTo>
                      <a:pt x="1467" y="662"/>
                    </a:lnTo>
                    <a:lnTo>
                      <a:pt x="1468" y="658"/>
                    </a:lnTo>
                    <a:lnTo>
                      <a:pt x="1469" y="655"/>
                    </a:lnTo>
                    <a:lnTo>
                      <a:pt x="1470" y="653"/>
                    </a:lnTo>
                    <a:lnTo>
                      <a:pt x="1472" y="650"/>
                    </a:lnTo>
                    <a:lnTo>
                      <a:pt x="1476" y="648"/>
                    </a:lnTo>
                    <a:lnTo>
                      <a:pt x="1479" y="647"/>
                    </a:lnTo>
                    <a:lnTo>
                      <a:pt x="1482" y="646"/>
                    </a:lnTo>
                    <a:lnTo>
                      <a:pt x="1486" y="646"/>
                    </a:lnTo>
                    <a:lnTo>
                      <a:pt x="1494" y="646"/>
                    </a:lnTo>
                    <a:lnTo>
                      <a:pt x="1500" y="648"/>
                    </a:lnTo>
                    <a:lnTo>
                      <a:pt x="1506" y="650"/>
                    </a:lnTo>
                    <a:lnTo>
                      <a:pt x="1510" y="653"/>
                    </a:lnTo>
                    <a:lnTo>
                      <a:pt x="1516" y="637"/>
                    </a:lnTo>
                    <a:lnTo>
                      <a:pt x="1510" y="634"/>
                    </a:lnTo>
                    <a:lnTo>
                      <a:pt x="1503" y="632"/>
                    </a:lnTo>
                    <a:lnTo>
                      <a:pt x="1495" y="630"/>
                    </a:lnTo>
                    <a:lnTo>
                      <a:pt x="1487" y="629"/>
                    </a:lnTo>
                    <a:lnTo>
                      <a:pt x="1479" y="630"/>
                    </a:lnTo>
                    <a:lnTo>
                      <a:pt x="1470" y="633"/>
                    </a:lnTo>
                    <a:lnTo>
                      <a:pt x="1464" y="635"/>
                    </a:lnTo>
                    <a:lnTo>
                      <a:pt x="1458" y="639"/>
                    </a:lnTo>
                    <a:lnTo>
                      <a:pt x="1454" y="645"/>
                    </a:lnTo>
                    <a:lnTo>
                      <a:pt x="1451" y="650"/>
                    </a:lnTo>
                    <a:lnTo>
                      <a:pt x="1449" y="657"/>
                    </a:lnTo>
                    <a:lnTo>
                      <a:pt x="1447" y="664"/>
                    </a:lnTo>
                    <a:lnTo>
                      <a:pt x="1449" y="669"/>
                    </a:lnTo>
                    <a:lnTo>
                      <a:pt x="1450" y="674"/>
                    </a:lnTo>
                    <a:lnTo>
                      <a:pt x="1452" y="678"/>
                    </a:lnTo>
                    <a:lnTo>
                      <a:pt x="1455" y="683"/>
                    </a:lnTo>
                    <a:lnTo>
                      <a:pt x="1459" y="687"/>
                    </a:lnTo>
                    <a:lnTo>
                      <a:pt x="1465" y="691"/>
                    </a:lnTo>
                    <a:lnTo>
                      <a:pt x="1470" y="694"/>
                    </a:lnTo>
                    <a:lnTo>
                      <a:pt x="1478" y="697"/>
                    </a:lnTo>
                    <a:lnTo>
                      <a:pt x="1487" y="702"/>
                    </a:lnTo>
                    <a:lnTo>
                      <a:pt x="1494" y="706"/>
                    </a:lnTo>
                    <a:lnTo>
                      <a:pt x="1496" y="710"/>
                    </a:lnTo>
                    <a:lnTo>
                      <a:pt x="1498" y="712"/>
                    </a:lnTo>
                    <a:lnTo>
                      <a:pt x="1498" y="715"/>
                    </a:lnTo>
                    <a:lnTo>
                      <a:pt x="1499" y="720"/>
                    </a:lnTo>
                    <a:lnTo>
                      <a:pt x="1498" y="723"/>
                    </a:lnTo>
                    <a:lnTo>
                      <a:pt x="1497" y="726"/>
                    </a:lnTo>
                    <a:lnTo>
                      <a:pt x="1496" y="728"/>
                    </a:lnTo>
                    <a:lnTo>
                      <a:pt x="1494" y="732"/>
                    </a:lnTo>
                    <a:lnTo>
                      <a:pt x="1491" y="734"/>
                    </a:lnTo>
                    <a:lnTo>
                      <a:pt x="1486" y="735"/>
                    </a:lnTo>
                    <a:lnTo>
                      <a:pt x="1482" y="736"/>
                    </a:lnTo>
                    <a:lnTo>
                      <a:pt x="1477" y="736"/>
                    </a:lnTo>
                    <a:lnTo>
                      <a:pt x="1469" y="736"/>
                    </a:lnTo>
                    <a:lnTo>
                      <a:pt x="1462" y="734"/>
                    </a:lnTo>
                    <a:lnTo>
                      <a:pt x="1455" y="731"/>
                    </a:lnTo>
                    <a:lnTo>
                      <a:pt x="1450" y="728"/>
                    </a:lnTo>
                    <a:lnTo>
                      <a:pt x="1444" y="744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5" name="Google Shape;295;p36"/>
              <p:cNvSpPr/>
              <p:nvPr/>
            </p:nvSpPr>
            <p:spPr>
              <a:xfrm>
                <a:off x="7181850" y="4878388"/>
                <a:ext cx="9600" cy="422400"/>
              </a:xfrm>
              <a:prstGeom prst="rect">
                <a:avLst/>
              </a:prstGeom>
              <a:solidFill>
                <a:srgbClr val="2E5951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6" name="Google Shape;296;p36"/>
              <p:cNvSpPr/>
              <p:nvPr/>
            </p:nvSpPr>
            <p:spPr>
              <a:xfrm>
                <a:off x="5676900" y="4564063"/>
                <a:ext cx="3179768" cy="242888"/>
              </a:xfrm>
              <a:custGeom>
                <a:rect b="b" l="l" r="r" t="t"/>
                <a:pathLst>
                  <a:path extrusionOk="0" h="459" w="6009">
                    <a:moveTo>
                      <a:pt x="6009" y="127"/>
                    </a:moveTo>
                    <a:lnTo>
                      <a:pt x="6008" y="115"/>
                    </a:lnTo>
                    <a:lnTo>
                      <a:pt x="6007" y="102"/>
                    </a:lnTo>
                    <a:lnTo>
                      <a:pt x="6003" y="90"/>
                    </a:lnTo>
                    <a:lnTo>
                      <a:pt x="5999" y="78"/>
                    </a:lnTo>
                    <a:lnTo>
                      <a:pt x="5994" y="67"/>
                    </a:lnTo>
                    <a:lnTo>
                      <a:pt x="5987" y="57"/>
                    </a:lnTo>
                    <a:lnTo>
                      <a:pt x="5980" y="47"/>
                    </a:lnTo>
                    <a:lnTo>
                      <a:pt x="5972" y="38"/>
                    </a:lnTo>
                    <a:lnTo>
                      <a:pt x="5962" y="29"/>
                    </a:lnTo>
                    <a:lnTo>
                      <a:pt x="5953" y="22"/>
                    </a:lnTo>
                    <a:lnTo>
                      <a:pt x="5943" y="15"/>
                    </a:lnTo>
                    <a:lnTo>
                      <a:pt x="5931" y="10"/>
                    </a:lnTo>
                    <a:lnTo>
                      <a:pt x="5920" y="5"/>
                    </a:lnTo>
                    <a:lnTo>
                      <a:pt x="5908" y="3"/>
                    </a:lnTo>
                    <a:lnTo>
                      <a:pt x="5895" y="1"/>
                    </a:lnTo>
                    <a:lnTo>
                      <a:pt x="5882" y="0"/>
                    </a:lnTo>
                    <a:lnTo>
                      <a:pt x="126" y="0"/>
                    </a:lnTo>
                    <a:lnTo>
                      <a:pt x="113" y="1"/>
                    </a:lnTo>
                    <a:lnTo>
                      <a:pt x="101" y="3"/>
                    </a:lnTo>
                    <a:lnTo>
                      <a:pt x="89" y="5"/>
                    </a:lnTo>
                    <a:lnTo>
                      <a:pt x="77" y="10"/>
                    </a:lnTo>
                    <a:lnTo>
                      <a:pt x="67" y="15"/>
                    </a:lnTo>
                    <a:lnTo>
                      <a:pt x="56" y="22"/>
                    </a:lnTo>
                    <a:lnTo>
                      <a:pt x="46" y="29"/>
                    </a:lnTo>
                    <a:lnTo>
                      <a:pt x="37" y="38"/>
                    </a:lnTo>
                    <a:lnTo>
                      <a:pt x="29" y="47"/>
                    </a:lnTo>
                    <a:lnTo>
                      <a:pt x="21" y="57"/>
                    </a:lnTo>
                    <a:lnTo>
                      <a:pt x="16" y="67"/>
                    </a:lnTo>
                    <a:lnTo>
                      <a:pt x="10" y="78"/>
                    </a:lnTo>
                    <a:lnTo>
                      <a:pt x="6" y="90"/>
                    </a:lnTo>
                    <a:lnTo>
                      <a:pt x="3" y="102"/>
                    </a:lnTo>
                    <a:lnTo>
                      <a:pt x="1" y="115"/>
                    </a:lnTo>
                    <a:lnTo>
                      <a:pt x="0" y="127"/>
                    </a:lnTo>
                    <a:lnTo>
                      <a:pt x="0" y="459"/>
                    </a:lnTo>
                    <a:lnTo>
                      <a:pt x="6009" y="459"/>
                    </a:lnTo>
                    <a:lnTo>
                      <a:pt x="6009" y="127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>
                <a:off x="6599238" y="4619625"/>
                <a:ext cx="1335090" cy="130175"/>
              </a:xfrm>
              <a:custGeom>
                <a:rect b="b" l="l" r="r" t="t"/>
                <a:pathLst>
                  <a:path extrusionOk="0" h="246" w="2521">
                    <a:moveTo>
                      <a:pt x="104" y="83"/>
                    </a:moveTo>
                    <a:lnTo>
                      <a:pt x="40" y="83"/>
                    </a:lnTo>
                    <a:lnTo>
                      <a:pt x="40" y="46"/>
                    </a:lnTo>
                    <a:lnTo>
                      <a:pt x="108" y="46"/>
                    </a:lnTo>
                    <a:lnTo>
                      <a:pt x="108" y="13"/>
                    </a:lnTo>
                    <a:lnTo>
                      <a:pt x="0" y="13"/>
                    </a:lnTo>
                    <a:lnTo>
                      <a:pt x="0" y="193"/>
                    </a:lnTo>
                    <a:lnTo>
                      <a:pt x="111" y="193"/>
                    </a:lnTo>
                    <a:lnTo>
                      <a:pt x="111" y="160"/>
                    </a:lnTo>
                    <a:lnTo>
                      <a:pt x="40" y="160"/>
                    </a:lnTo>
                    <a:lnTo>
                      <a:pt x="40" y="116"/>
                    </a:lnTo>
                    <a:lnTo>
                      <a:pt x="104" y="116"/>
                    </a:lnTo>
                    <a:lnTo>
                      <a:pt x="104" y="83"/>
                    </a:lnTo>
                    <a:close/>
                    <a:moveTo>
                      <a:pt x="180" y="193"/>
                    </a:moveTo>
                    <a:lnTo>
                      <a:pt x="180" y="92"/>
                    </a:lnTo>
                    <a:lnTo>
                      <a:pt x="217" y="92"/>
                    </a:lnTo>
                    <a:lnTo>
                      <a:pt x="217" y="193"/>
                    </a:lnTo>
                    <a:lnTo>
                      <a:pt x="257" y="193"/>
                    </a:lnTo>
                    <a:lnTo>
                      <a:pt x="257" y="62"/>
                    </a:lnTo>
                    <a:lnTo>
                      <a:pt x="179" y="62"/>
                    </a:lnTo>
                    <a:lnTo>
                      <a:pt x="179" y="57"/>
                    </a:lnTo>
                    <a:lnTo>
                      <a:pt x="180" y="53"/>
                    </a:lnTo>
                    <a:lnTo>
                      <a:pt x="181" y="47"/>
                    </a:lnTo>
                    <a:lnTo>
                      <a:pt x="183" y="43"/>
                    </a:lnTo>
                    <a:lnTo>
                      <a:pt x="186" y="39"/>
                    </a:lnTo>
                    <a:lnTo>
                      <a:pt x="190" y="36"/>
                    </a:lnTo>
                    <a:lnTo>
                      <a:pt x="194" y="34"/>
                    </a:lnTo>
                    <a:lnTo>
                      <a:pt x="201" y="33"/>
                    </a:lnTo>
                    <a:lnTo>
                      <a:pt x="207" y="32"/>
                    </a:lnTo>
                    <a:lnTo>
                      <a:pt x="217" y="33"/>
                    </a:lnTo>
                    <a:lnTo>
                      <a:pt x="224" y="34"/>
                    </a:lnTo>
                    <a:lnTo>
                      <a:pt x="231" y="36"/>
                    </a:lnTo>
                    <a:lnTo>
                      <a:pt x="236" y="38"/>
                    </a:lnTo>
                    <a:lnTo>
                      <a:pt x="244" y="8"/>
                    </a:lnTo>
                    <a:lnTo>
                      <a:pt x="236" y="5"/>
                    </a:lnTo>
                    <a:lnTo>
                      <a:pt x="228" y="3"/>
                    </a:lnTo>
                    <a:lnTo>
                      <a:pt x="217" y="0"/>
                    </a:lnTo>
                    <a:lnTo>
                      <a:pt x="206" y="0"/>
                    </a:lnTo>
                    <a:lnTo>
                      <a:pt x="192" y="0"/>
                    </a:lnTo>
                    <a:lnTo>
                      <a:pt x="180" y="4"/>
                    </a:lnTo>
                    <a:lnTo>
                      <a:pt x="174" y="6"/>
                    </a:lnTo>
                    <a:lnTo>
                      <a:pt x="168" y="8"/>
                    </a:lnTo>
                    <a:lnTo>
                      <a:pt x="163" y="12"/>
                    </a:lnTo>
                    <a:lnTo>
                      <a:pt x="159" y="15"/>
                    </a:lnTo>
                    <a:lnTo>
                      <a:pt x="154" y="18"/>
                    </a:lnTo>
                    <a:lnTo>
                      <a:pt x="151" y="23"/>
                    </a:lnTo>
                    <a:lnTo>
                      <a:pt x="148" y="27"/>
                    </a:lnTo>
                    <a:lnTo>
                      <a:pt x="145" y="33"/>
                    </a:lnTo>
                    <a:lnTo>
                      <a:pt x="143" y="38"/>
                    </a:lnTo>
                    <a:lnTo>
                      <a:pt x="141" y="44"/>
                    </a:lnTo>
                    <a:lnTo>
                      <a:pt x="140" y="50"/>
                    </a:lnTo>
                    <a:lnTo>
                      <a:pt x="140" y="56"/>
                    </a:lnTo>
                    <a:lnTo>
                      <a:pt x="140" y="62"/>
                    </a:lnTo>
                    <a:lnTo>
                      <a:pt x="124" y="62"/>
                    </a:lnTo>
                    <a:lnTo>
                      <a:pt x="124" y="92"/>
                    </a:lnTo>
                    <a:lnTo>
                      <a:pt x="140" y="92"/>
                    </a:lnTo>
                    <a:lnTo>
                      <a:pt x="140" y="193"/>
                    </a:lnTo>
                    <a:lnTo>
                      <a:pt x="180" y="193"/>
                    </a:lnTo>
                    <a:close/>
                    <a:moveTo>
                      <a:pt x="379" y="160"/>
                    </a:moveTo>
                    <a:lnTo>
                      <a:pt x="369" y="163"/>
                    </a:lnTo>
                    <a:lnTo>
                      <a:pt x="356" y="164"/>
                    </a:lnTo>
                    <a:lnTo>
                      <a:pt x="350" y="163"/>
                    </a:lnTo>
                    <a:lnTo>
                      <a:pt x="342" y="161"/>
                    </a:lnTo>
                    <a:lnTo>
                      <a:pt x="337" y="159"/>
                    </a:lnTo>
                    <a:lnTo>
                      <a:pt x="331" y="154"/>
                    </a:lnTo>
                    <a:lnTo>
                      <a:pt x="327" y="150"/>
                    </a:lnTo>
                    <a:lnTo>
                      <a:pt x="324" y="143"/>
                    </a:lnTo>
                    <a:lnTo>
                      <a:pt x="322" y="135"/>
                    </a:lnTo>
                    <a:lnTo>
                      <a:pt x="322" y="127"/>
                    </a:lnTo>
                    <a:lnTo>
                      <a:pt x="322" y="120"/>
                    </a:lnTo>
                    <a:lnTo>
                      <a:pt x="324" y="112"/>
                    </a:lnTo>
                    <a:lnTo>
                      <a:pt x="327" y="106"/>
                    </a:lnTo>
                    <a:lnTo>
                      <a:pt x="330" y="101"/>
                    </a:lnTo>
                    <a:lnTo>
                      <a:pt x="336" y="96"/>
                    </a:lnTo>
                    <a:lnTo>
                      <a:pt x="341" y="93"/>
                    </a:lnTo>
                    <a:lnTo>
                      <a:pt x="348" y="91"/>
                    </a:lnTo>
                    <a:lnTo>
                      <a:pt x="355" y="91"/>
                    </a:lnTo>
                    <a:lnTo>
                      <a:pt x="363" y="91"/>
                    </a:lnTo>
                    <a:lnTo>
                      <a:pt x="368" y="92"/>
                    </a:lnTo>
                    <a:lnTo>
                      <a:pt x="374" y="93"/>
                    </a:lnTo>
                    <a:lnTo>
                      <a:pt x="378" y="94"/>
                    </a:lnTo>
                    <a:lnTo>
                      <a:pt x="383" y="64"/>
                    </a:lnTo>
                    <a:lnTo>
                      <a:pt x="377" y="62"/>
                    </a:lnTo>
                    <a:lnTo>
                      <a:pt x="369" y="61"/>
                    </a:lnTo>
                    <a:lnTo>
                      <a:pt x="362" y="60"/>
                    </a:lnTo>
                    <a:lnTo>
                      <a:pt x="354" y="60"/>
                    </a:lnTo>
                    <a:lnTo>
                      <a:pt x="345" y="60"/>
                    </a:lnTo>
                    <a:lnTo>
                      <a:pt x="337" y="61"/>
                    </a:lnTo>
                    <a:lnTo>
                      <a:pt x="329" y="62"/>
                    </a:lnTo>
                    <a:lnTo>
                      <a:pt x="323" y="65"/>
                    </a:lnTo>
                    <a:lnTo>
                      <a:pt x="316" y="67"/>
                    </a:lnTo>
                    <a:lnTo>
                      <a:pt x="310" y="71"/>
                    </a:lnTo>
                    <a:lnTo>
                      <a:pt x="304" y="75"/>
                    </a:lnTo>
                    <a:lnTo>
                      <a:pt x="300" y="80"/>
                    </a:lnTo>
                    <a:lnTo>
                      <a:pt x="296" y="84"/>
                    </a:lnTo>
                    <a:lnTo>
                      <a:pt x="291" y="90"/>
                    </a:lnTo>
                    <a:lnTo>
                      <a:pt x="288" y="95"/>
                    </a:lnTo>
                    <a:lnTo>
                      <a:pt x="286" y="102"/>
                    </a:lnTo>
                    <a:lnTo>
                      <a:pt x="284" y="109"/>
                    </a:lnTo>
                    <a:lnTo>
                      <a:pt x="282" y="115"/>
                    </a:lnTo>
                    <a:lnTo>
                      <a:pt x="282" y="122"/>
                    </a:lnTo>
                    <a:lnTo>
                      <a:pt x="281" y="129"/>
                    </a:lnTo>
                    <a:lnTo>
                      <a:pt x="282" y="136"/>
                    </a:lnTo>
                    <a:lnTo>
                      <a:pt x="282" y="143"/>
                    </a:lnTo>
                    <a:lnTo>
                      <a:pt x="284" y="150"/>
                    </a:lnTo>
                    <a:lnTo>
                      <a:pt x="286" y="156"/>
                    </a:lnTo>
                    <a:lnTo>
                      <a:pt x="288" y="162"/>
                    </a:lnTo>
                    <a:lnTo>
                      <a:pt x="291" y="168"/>
                    </a:lnTo>
                    <a:lnTo>
                      <a:pt x="295" y="173"/>
                    </a:lnTo>
                    <a:lnTo>
                      <a:pt x="299" y="178"/>
                    </a:lnTo>
                    <a:lnTo>
                      <a:pt x="303" y="182"/>
                    </a:lnTo>
                    <a:lnTo>
                      <a:pt x="309" y="185"/>
                    </a:lnTo>
                    <a:lnTo>
                      <a:pt x="314" y="189"/>
                    </a:lnTo>
                    <a:lnTo>
                      <a:pt x="321" y="191"/>
                    </a:lnTo>
                    <a:lnTo>
                      <a:pt x="327" y="193"/>
                    </a:lnTo>
                    <a:lnTo>
                      <a:pt x="334" y="194"/>
                    </a:lnTo>
                    <a:lnTo>
                      <a:pt x="341" y="195"/>
                    </a:lnTo>
                    <a:lnTo>
                      <a:pt x="349" y="195"/>
                    </a:lnTo>
                    <a:lnTo>
                      <a:pt x="359" y="195"/>
                    </a:lnTo>
                    <a:lnTo>
                      <a:pt x="369" y="194"/>
                    </a:lnTo>
                    <a:lnTo>
                      <a:pt x="377" y="192"/>
                    </a:lnTo>
                    <a:lnTo>
                      <a:pt x="383" y="190"/>
                    </a:lnTo>
                    <a:lnTo>
                      <a:pt x="379" y="160"/>
                    </a:lnTo>
                    <a:close/>
                    <a:moveTo>
                      <a:pt x="445" y="193"/>
                    </a:moveTo>
                    <a:lnTo>
                      <a:pt x="445" y="62"/>
                    </a:lnTo>
                    <a:lnTo>
                      <a:pt x="405" y="62"/>
                    </a:lnTo>
                    <a:lnTo>
                      <a:pt x="405" y="193"/>
                    </a:lnTo>
                    <a:lnTo>
                      <a:pt x="445" y="193"/>
                    </a:lnTo>
                    <a:close/>
                    <a:moveTo>
                      <a:pt x="425" y="5"/>
                    </a:moveTo>
                    <a:lnTo>
                      <a:pt x="420" y="6"/>
                    </a:lnTo>
                    <a:lnTo>
                      <a:pt x="417" y="7"/>
                    </a:lnTo>
                    <a:lnTo>
                      <a:pt x="412" y="8"/>
                    </a:lnTo>
                    <a:lnTo>
                      <a:pt x="410" y="11"/>
                    </a:lnTo>
                    <a:lnTo>
                      <a:pt x="407" y="14"/>
                    </a:lnTo>
                    <a:lnTo>
                      <a:pt x="406" y="17"/>
                    </a:lnTo>
                    <a:lnTo>
                      <a:pt x="405" y="22"/>
                    </a:lnTo>
                    <a:lnTo>
                      <a:pt x="404" y="26"/>
                    </a:lnTo>
                    <a:lnTo>
                      <a:pt x="405" y="29"/>
                    </a:lnTo>
                    <a:lnTo>
                      <a:pt x="406" y="34"/>
                    </a:lnTo>
                    <a:lnTo>
                      <a:pt x="407" y="37"/>
                    </a:lnTo>
                    <a:lnTo>
                      <a:pt x="409" y="41"/>
                    </a:lnTo>
                    <a:lnTo>
                      <a:pt x="412" y="43"/>
                    </a:lnTo>
                    <a:lnTo>
                      <a:pt x="417" y="44"/>
                    </a:lnTo>
                    <a:lnTo>
                      <a:pt x="420" y="46"/>
                    </a:lnTo>
                    <a:lnTo>
                      <a:pt x="424" y="46"/>
                    </a:lnTo>
                    <a:lnTo>
                      <a:pt x="430" y="46"/>
                    </a:lnTo>
                    <a:lnTo>
                      <a:pt x="434" y="44"/>
                    </a:lnTo>
                    <a:lnTo>
                      <a:pt x="437" y="43"/>
                    </a:lnTo>
                    <a:lnTo>
                      <a:pt x="440" y="41"/>
                    </a:lnTo>
                    <a:lnTo>
                      <a:pt x="443" y="37"/>
                    </a:lnTo>
                    <a:lnTo>
                      <a:pt x="445" y="34"/>
                    </a:lnTo>
                    <a:lnTo>
                      <a:pt x="446" y="29"/>
                    </a:lnTo>
                    <a:lnTo>
                      <a:pt x="446" y="26"/>
                    </a:lnTo>
                    <a:lnTo>
                      <a:pt x="446" y="22"/>
                    </a:lnTo>
                    <a:lnTo>
                      <a:pt x="445" y="17"/>
                    </a:lnTo>
                    <a:lnTo>
                      <a:pt x="443" y="14"/>
                    </a:lnTo>
                    <a:lnTo>
                      <a:pt x="440" y="11"/>
                    </a:lnTo>
                    <a:lnTo>
                      <a:pt x="437" y="8"/>
                    </a:lnTo>
                    <a:lnTo>
                      <a:pt x="434" y="7"/>
                    </a:lnTo>
                    <a:lnTo>
                      <a:pt x="430" y="6"/>
                    </a:lnTo>
                    <a:lnTo>
                      <a:pt x="425" y="5"/>
                    </a:lnTo>
                    <a:close/>
                    <a:moveTo>
                      <a:pt x="588" y="141"/>
                    </a:moveTo>
                    <a:lnTo>
                      <a:pt x="590" y="134"/>
                    </a:lnTo>
                    <a:lnTo>
                      <a:pt x="590" y="124"/>
                    </a:lnTo>
                    <a:lnTo>
                      <a:pt x="588" y="112"/>
                    </a:lnTo>
                    <a:lnTo>
                      <a:pt x="586" y="101"/>
                    </a:lnTo>
                    <a:lnTo>
                      <a:pt x="583" y="90"/>
                    </a:lnTo>
                    <a:lnTo>
                      <a:pt x="577" y="80"/>
                    </a:lnTo>
                    <a:lnTo>
                      <a:pt x="573" y="75"/>
                    </a:lnTo>
                    <a:lnTo>
                      <a:pt x="569" y="72"/>
                    </a:lnTo>
                    <a:lnTo>
                      <a:pt x="565" y="67"/>
                    </a:lnTo>
                    <a:lnTo>
                      <a:pt x="559" y="65"/>
                    </a:lnTo>
                    <a:lnTo>
                      <a:pt x="554" y="63"/>
                    </a:lnTo>
                    <a:lnTo>
                      <a:pt x="547" y="61"/>
                    </a:lnTo>
                    <a:lnTo>
                      <a:pt x="541" y="60"/>
                    </a:lnTo>
                    <a:lnTo>
                      <a:pt x="533" y="60"/>
                    </a:lnTo>
                    <a:lnTo>
                      <a:pt x="525" y="60"/>
                    </a:lnTo>
                    <a:lnTo>
                      <a:pt x="517" y="61"/>
                    </a:lnTo>
                    <a:lnTo>
                      <a:pt x="511" y="63"/>
                    </a:lnTo>
                    <a:lnTo>
                      <a:pt x="504" y="65"/>
                    </a:lnTo>
                    <a:lnTo>
                      <a:pt x="499" y="68"/>
                    </a:lnTo>
                    <a:lnTo>
                      <a:pt x="493" y="73"/>
                    </a:lnTo>
                    <a:lnTo>
                      <a:pt x="489" y="77"/>
                    </a:lnTo>
                    <a:lnTo>
                      <a:pt x="485" y="82"/>
                    </a:lnTo>
                    <a:lnTo>
                      <a:pt x="480" y="86"/>
                    </a:lnTo>
                    <a:lnTo>
                      <a:pt x="477" y="92"/>
                    </a:lnTo>
                    <a:lnTo>
                      <a:pt x="475" y="99"/>
                    </a:lnTo>
                    <a:lnTo>
                      <a:pt x="473" y="104"/>
                    </a:lnTo>
                    <a:lnTo>
                      <a:pt x="470" y="116"/>
                    </a:lnTo>
                    <a:lnTo>
                      <a:pt x="469" y="129"/>
                    </a:lnTo>
                    <a:lnTo>
                      <a:pt x="470" y="136"/>
                    </a:lnTo>
                    <a:lnTo>
                      <a:pt x="471" y="143"/>
                    </a:lnTo>
                    <a:lnTo>
                      <a:pt x="472" y="150"/>
                    </a:lnTo>
                    <a:lnTo>
                      <a:pt x="474" y="156"/>
                    </a:lnTo>
                    <a:lnTo>
                      <a:pt x="476" y="162"/>
                    </a:lnTo>
                    <a:lnTo>
                      <a:pt x="479" y="168"/>
                    </a:lnTo>
                    <a:lnTo>
                      <a:pt x="483" y="173"/>
                    </a:lnTo>
                    <a:lnTo>
                      <a:pt x="487" y="178"/>
                    </a:lnTo>
                    <a:lnTo>
                      <a:pt x="491" y="182"/>
                    </a:lnTo>
                    <a:lnTo>
                      <a:pt x="497" y="185"/>
                    </a:lnTo>
                    <a:lnTo>
                      <a:pt x="502" y="189"/>
                    </a:lnTo>
                    <a:lnTo>
                      <a:pt x="509" y="191"/>
                    </a:lnTo>
                    <a:lnTo>
                      <a:pt x="515" y="193"/>
                    </a:lnTo>
                    <a:lnTo>
                      <a:pt x="521" y="194"/>
                    </a:lnTo>
                    <a:lnTo>
                      <a:pt x="529" y="195"/>
                    </a:lnTo>
                    <a:lnTo>
                      <a:pt x="537" y="195"/>
                    </a:lnTo>
                    <a:lnTo>
                      <a:pt x="550" y="195"/>
                    </a:lnTo>
                    <a:lnTo>
                      <a:pt x="561" y="193"/>
                    </a:lnTo>
                    <a:lnTo>
                      <a:pt x="572" y="191"/>
                    </a:lnTo>
                    <a:lnTo>
                      <a:pt x="583" y="188"/>
                    </a:lnTo>
                    <a:lnTo>
                      <a:pt x="578" y="160"/>
                    </a:lnTo>
                    <a:lnTo>
                      <a:pt x="569" y="162"/>
                    </a:lnTo>
                    <a:lnTo>
                      <a:pt x="561" y="164"/>
                    </a:lnTo>
                    <a:lnTo>
                      <a:pt x="552" y="165"/>
                    </a:lnTo>
                    <a:lnTo>
                      <a:pt x="542" y="165"/>
                    </a:lnTo>
                    <a:lnTo>
                      <a:pt x="536" y="165"/>
                    </a:lnTo>
                    <a:lnTo>
                      <a:pt x="529" y="164"/>
                    </a:lnTo>
                    <a:lnTo>
                      <a:pt x="524" y="162"/>
                    </a:lnTo>
                    <a:lnTo>
                      <a:pt x="518" y="159"/>
                    </a:lnTo>
                    <a:lnTo>
                      <a:pt x="514" y="155"/>
                    </a:lnTo>
                    <a:lnTo>
                      <a:pt x="511" y="152"/>
                    </a:lnTo>
                    <a:lnTo>
                      <a:pt x="507" y="146"/>
                    </a:lnTo>
                    <a:lnTo>
                      <a:pt x="506" y="141"/>
                    </a:lnTo>
                    <a:lnTo>
                      <a:pt x="588" y="141"/>
                    </a:lnTo>
                    <a:close/>
                    <a:moveTo>
                      <a:pt x="506" y="113"/>
                    </a:moveTo>
                    <a:lnTo>
                      <a:pt x="507" y="109"/>
                    </a:lnTo>
                    <a:lnTo>
                      <a:pt x="509" y="104"/>
                    </a:lnTo>
                    <a:lnTo>
                      <a:pt x="511" y="100"/>
                    </a:lnTo>
                    <a:lnTo>
                      <a:pt x="513" y="95"/>
                    </a:lnTo>
                    <a:lnTo>
                      <a:pt x="516" y="92"/>
                    </a:lnTo>
                    <a:lnTo>
                      <a:pt x="520" y="88"/>
                    </a:lnTo>
                    <a:lnTo>
                      <a:pt x="525" y="87"/>
                    </a:lnTo>
                    <a:lnTo>
                      <a:pt x="531" y="86"/>
                    </a:lnTo>
                    <a:lnTo>
                      <a:pt x="537" y="87"/>
                    </a:lnTo>
                    <a:lnTo>
                      <a:pt x="542" y="88"/>
                    </a:lnTo>
                    <a:lnTo>
                      <a:pt x="546" y="92"/>
                    </a:lnTo>
                    <a:lnTo>
                      <a:pt x="548" y="95"/>
                    </a:lnTo>
                    <a:lnTo>
                      <a:pt x="551" y="100"/>
                    </a:lnTo>
                    <a:lnTo>
                      <a:pt x="552" y="104"/>
                    </a:lnTo>
                    <a:lnTo>
                      <a:pt x="553" y="109"/>
                    </a:lnTo>
                    <a:lnTo>
                      <a:pt x="553" y="113"/>
                    </a:lnTo>
                    <a:lnTo>
                      <a:pt x="506" y="113"/>
                    </a:lnTo>
                    <a:close/>
                    <a:moveTo>
                      <a:pt x="518" y="5"/>
                    </a:moveTo>
                    <a:lnTo>
                      <a:pt x="492" y="46"/>
                    </a:lnTo>
                    <a:lnTo>
                      <a:pt x="518" y="46"/>
                    </a:lnTo>
                    <a:lnTo>
                      <a:pt x="531" y="23"/>
                    </a:lnTo>
                    <a:lnTo>
                      <a:pt x="532" y="23"/>
                    </a:lnTo>
                    <a:lnTo>
                      <a:pt x="545" y="46"/>
                    </a:lnTo>
                    <a:lnTo>
                      <a:pt x="571" y="46"/>
                    </a:lnTo>
                    <a:lnTo>
                      <a:pt x="545" y="5"/>
                    </a:lnTo>
                    <a:lnTo>
                      <a:pt x="518" y="5"/>
                    </a:lnTo>
                    <a:close/>
                    <a:moveTo>
                      <a:pt x="613" y="193"/>
                    </a:moveTo>
                    <a:lnTo>
                      <a:pt x="652" y="193"/>
                    </a:lnTo>
                    <a:lnTo>
                      <a:pt x="652" y="117"/>
                    </a:lnTo>
                    <a:lnTo>
                      <a:pt x="653" y="112"/>
                    </a:lnTo>
                    <a:lnTo>
                      <a:pt x="654" y="107"/>
                    </a:lnTo>
                    <a:lnTo>
                      <a:pt x="656" y="102"/>
                    </a:lnTo>
                    <a:lnTo>
                      <a:pt x="661" y="97"/>
                    </a:lnTo>
                    <a:lnTo>
                      <a:pt x="664" y="95"/>
                    </a:lnTo>
                    <a:lnTo>
                      <a:pt x="667" y="93"/>
                    </a:lnTo>
                    <a:lnTo>
                      <a:pt x="671" y="92"/>
                    </a:lnTo>
                    <a:lnTo>
                      <a:pt x="674" y="92"/>
                    </a:lnTo>
                    <a:lnTo>
                      <a:pt x="679" y="93"/>
                    </a:lnTo>
                    <a:lnTo>
                      <a:pt x="683" y="94"/>
                    </a:lnTo>
                    <a:lnTo>
                      <a:pt x="687" y="96"/>
                    </a:lnTo>
                    <a:lnTo>
                      <a:pt x="690" y="100"/>
                    </a:lnTo>
                    <a:lnTo>
                      <a:pt x="692" y="104"/>
                    </a:lnTo>
                    <a:lnTo>
                      <a:pt x="693" y="109"/>
                    </a:lnTo>
                    <a:lnTo>
                      <a:pt x="694" y="114"/>
                    </a:lnTo>
                    <a:lnTo>
                      <a:pt x="694" y="121"/>
                    </a:lnTo>
                    <a:lnTo>
                      <a:pt x="694" y="193"/>
                    </a:lnTo>
                    <a:lnTo>
                      <a:pt x="733" y="193"/>
                    </a:lnTo>
                    <a:lnTo>
                      <a:pt x="733" y="115"/>
                    </a:lnTo>
                    <a:lnTo>
                      <a:pt x="733" y="102"/>
                    </a:lnTo>
                    <a:lnTo>
                      <a:pt x="730" y="91"/>
                    </a:lnTo>
                    <a:lnTo>
                      <a:pt x="726" y="81"/>
                    </a:lnTo>
                    <a:lnTo>
                      <a:pt x="720" y="73"/>
                    </a:lnTo>
                    <a:lnTo>
                      <a:pt x="714" y="66"/>
                    </a:lnTo>
                    <a:lnTo>
                      <a:pt x="706" y="63"/>
                    </a:lnTo>
                    <a:lnTo>
                      <a:pt x="698" y="60"/>
                    </a:lnTo>
                    <a:lnTo>
                      <a:pt x="688" y="60"/>
                    </a:lnTo>
                    <a:lnTo>
                      <a:pt x="680" y="60"/>
                    </a:lnTo>
                    <a:lnTo>
                      <a:pt x="674" y="62"/>
                    </a:lnTo>
                    <a:lnTo>
                      <a:pt x="668" y="64"/>
                    </a:lnTo>
                    <a:lnTo>
                      <a:pt x="663" y="66"/>
                    </a:lnTo>
                    <a:lnTo>
                      <a:pt x="654" y="73"/>
                    </a:lnTo>
                    <a:lnTo>
                      <a:pt x="649" y="80"/>
                    </a:lnTo>
                    <a:lnTo>
                      <a:pt x="648" y="80"/>
                    </a:lnTo>
                    <a:lnTo>
                      <a:pt x="647" y="62"/>
                    </a:lnTo>
                    <a:lnTo>
                      <a:pt x="612" y="62"/>
                    </a:lnTo>
                    <a:lnTo>
                      <a:pt x="612" y="71"/>
                    </a:lnTo>
                    <a:lnTo>
                      <a:pt x="613" y="81"/>
                    </a:lnTo>
                    <a:lnTo>
                      <a:pt x="613" y="92"/>
                    </a:lnTo>
                    <a:lnTo>
                      <a:pt x="613" y="104"/>
                    </a:lnTo>
                    <a:lnTo>
                      <a:pt x="613" y="193"/>
                    </a:lnTo>
                    <a:close/>
                    <a:moveTo>
                      <a:pt x="855" y="160"/>
                    </a:moveTo>
                    <a:lnTo>
                      <a:pt x="845" y="163"/>
                    </a:lnTo>
                    <a:lnTo>
                      <a:pt x="834" y="164"/>
                    </a:lnTo>
                    <a:lnTo>
                      <a:pt x="826" y="163"/>
                    </a:lnTo>
                    <a:lnTo>
                      <a:pt x="820" y="161"/>
                    </a:lnTo>
                    <a:lnTo>
                      <a:pt x="814" y="159"/>
                    </a:lnTo>
                    <a:lnTo>
                      <a:pt x="809" y="154"/>
                    </a:lnTo>
                    <a:lnTo>
                      <a:pt x="804" y="150"/>
                    </a:lnTo>
                    <a:lnTo>
                      <a:pt x="801" y="143"/>
                    </a:lnTo>
                    <a:lnTo>
                      <a:pt x="799" y="135"/>
                    </a:lnTo>
                    <a:lnTo>
                      <a:pt x="798" y="127"/>
                    </a:lnTo>
                    <a:lnTo>
                      <a:pt x="799" y="120"/>
                    </a:lnTo>
                    <a:lnTo>
                      <a:pt x="801" y="112"/>
                    </a:lnTo>
                    <a:lnTo>
                      <a:pt x="803" y="106"/>
                    </a:lnTo>
                    <a:lnTo>
                      <a:pt x="808" y="101"/>
                    </a:lnTo>
                    <a:lnTo>
                      <a:pt x="812" y="96"/>
                    </a:lnTo>
                    <a:lnTo>
                      <a:pt x="818" y="93"/>
                    </a:lnTo>
                    <a:lnTo>
                      <a:pt x="825" y="91"/>
                    </a:lnTo>
                    <a:lnTo>
                      <a:pt x="833" y="91"/>
                    </a:lnTo>
                    <a:lnTo>
                      <a:pt x="840" y="91"/>
                    </a:lnTo>
                    <a:lnTo>
                      <a:pt x="845" y="92"/>
                    </a:lnTo>
                    <a:lnTo>
                      <a:pt x="851" y="93"/>
                    </a:lnTo>
                    <a:lnTo>
                      <a:pt x="854" y="94"/>
                    </a:lnTo>
                    <a:lnTo>
                      <a:pt x="861" y="64"/>
                    </a:lnTo>
                    <a:lnTo>
                      <a:pt x="854" y="62"/>
                    </a:lnTo>
                    <a:lnTo>
                      <a:pt x="847" y="61"/>
                    </a:lnTo>
                    <a:lnTo>
                      <a:pt x="839" y="60"/>
                    </a:lnTo>
                    <a:lnTo>
                      <a:pt x="830" y="60"/>
                    </a:lnTo>
                    <a:lnTo>
                      <a:pt x="822" y="60"/>
                    </a:lnTo>
                    <a:lnTo>
                      <a:pt x="814" y="61"/>
                    </a:lnTo>
                    <a:lnTo>
                      <a:pt x="807" y="62"/>
                    </a:lnTo>
                    <a:lnTo>
                      <a:pt x="799" y="65"/>
                    </a:lnTo>
                    <a:lnTo>
                      <a:pt x="793" y="67"/>
                    </a:lnTo>
                    <a:lnTo>
                      <a:pt x="787" y="71"/>
                    </a:lnTo>
                    <a:lnTo>
                      <a:pt x="782" y="75"/>
                    </a:lnTo>
                    <a:lnTo>
                      <a:pt x="776" y="80"/>
                    </a:lnTo>
                    <a:lnTo>
                      <a:pt x="772" y="84"/>
                    </a:lnTo>
                    <a:lnTo>
                      <a:pt x="769" y="90"/>
                    </a:lnTo>
                    <a:lnTo>
                      <a:pt x="766" y="95"/>
                    </a:lnTo>
                    <a:lnTo>
                      <a:pt x="762" y="102"/>
                    </a:lnTo>
                    <a:lnTo>
                      <a:pt x="760" y="109"/>
                    </a:lnTo>
                    <a:lnTo>
                      <a:pt x="759" y="115"/>
                    </a:lnTo>
                    <a:lnTo>
                      <a:pt x="758" y="122"/>
                    </a:lnTo>
                    <a:lnTo>
                      <a:pt x="758" y="129"/>
                    </a:lnTo>
                    <a:lnTo>
                      <a:pt x="758" y="136"/>
                    </a:lnTo>
                    <a:lnTo>
                      <a:pt x="759" y="143"/>
                    </a:lnTo>
                    <a:lnTo>
                      <a:pt x="760" y="150"/>
                    </a:lnTo>
                    <a:lnTo>
                      <a:pt x="762" y="156"/>
                    </a:lnTo>
                    <a:lnTo>
                      <a:pt x="766" y="162"/>
                    </a:lnTo>
                    <a:lnTo>
                      <a:pt x="769" y="168"/>
                    </a:lnTo>
                    <a:lnTo>
                      <a:pt x="772" y="173"/>
                    </a:lnTo>
                    <a:lnTo>
                      <a:pt x="776" y="178"/>
                    </a:lnTo>
                    <a:lnTo>
                      <a:pt x="781" y="182"/>
                    </a:lnTo>
                    <a:lnTo>
                      <a:pt x="786" y="185"/>
                    </a:lnTo>
                    <a:lnTo>
                      <a:pt x="791" y="189"/>
                    </a:lnTo>
                    <a:lnTo>
                      <a:pt x="797" y="191"/>
                    </a:lnTo>
                    <a:lnTo>
                      <a:pt x="803" y="193"/>
                    </a:lnTo>
                    <a:lnTo>
                      <a:pt x="811" y="194"/>
                    </a:lnTo>
                    <a:lnTo>
                      <a:pt x="817" y="195"/>
                    </a:lnTo>
                    <a:lnTo>
                      <a:pt x="825" y="195"/>
                    </a:lnTo>
                    <a:lnTo>
                      <a:pt x="836" y="195"/>
                    </a:lnTo>
                    <a:lnTo>
                      <a:pt x="845" y="194"/>
                    </a:lnTo>
                    <a:lnTo>
                      <a:pt x="854" y="192"/>
                    </a:lnTo>
                    <a:lnTo>
                      <a:pt x="861" y="190"/>
                    </a:lnTo>
                    <a:lnTo>
                      <a:pt x="855" y="160"/>
                    </a:lnTo>
                    <a:close/>
                    <a:moveTo>
                      <a:pt x="921" y="193"/>
                    </a:moveTo>
                    <a:lnTo>
                      <a:pt x="921" y="62"/>
                    </a:lnTo>
                    <a:lnTo>
                      <a:pt x="882" y="62"/>
                    </a:lnTo>
                    <a:lnTo>
                      <a:pt x="882" y="193"/>
                    </a:lnTo>
                    <a:lnTo>
                      <a:pt x="921" y="193"/>
                    </a:lnTo>
                    <a:close/>
                    <a:moveTo>
                      <a:pt x="902" y="5"/>
                    </a:moveTo>
                    <a:lnTo>
                      <a:pt x="897" y="6"/>
                    </a:lnTo>
                    <a:lnTo>
                      <a:pt x="893" y="7"/>
                    </a:lnTo>
                    <a:lnTo>
                      <a:pt x="890" y="8"/>
                    </a:lnTo>
                    <a:lnTo>
                      <a:pt x="887" y="11"/>
                    </a:lnTo>
                    <a:lnTo>
                      <a:pt x="884" y="14"/>
                    </a:lnTo>
                    <a:lnTo>
                      <a:pt x="882" y="17"/>
                    </a:lnTo>
                    <a:lnTo>
                      <a:pt x="881" y="22"/>
                    </a:lnTo>
                    <a:lnTo>
                      <a:pt x="881" y="26"/>
                    </a:lnTo>
                    <a:lnTo>
                      <a:pt x="881" y="29"/>
                    </a:lnTo>
                    <a:lnTo>
                      <a:pt x="882" y="34"/>
                    </a:lnTo>
                    <a:lnTo>
                      <a:pt x="884" y="37"/>
                    </a:lnTo>
                    <a:lnTo>
                      <a:pt x="887" y="41"/>
                    </a:lnTo>
                    <a:lnTo>
                      <a:pt x="890" y="43"/>
                    </a:lnTo>
                    <a:lnTo>
                      <a:pt x="893" y="44"/>
                    </a:lnTo>
                    <a:lnTo>
                      <a:pt x="897" y="46"/>
                    </a:lnTo>
                    <a:lnTo>
                      <a:pt x="902" y="46"/>
                    </a:lnTo>
                    <a:lnTo>
                      <a:pt x="906" y="46"/>
                    </a:lnTo>
                    <a:lnTo>
                      <a:pt x="910" y="44"/>
                    </a:lnTo>
                    <a:lnTo>
                      <a:pt x="914" y="43"/>
                    </a:lnTo>
                    <a:lnTo>
                      <a:pt x="917" y="41"/>
                    </a:lnTo>
                    <a:lnTo>
                      <a:pt x="920" y="37"/>
                    </a:lnTo>
                    <a:lnTo>
                      <a:pt x="921" y="34"/>
                    </a:lnTo>
                    <a:lnTo>
                      <a:pt x="922" y="29"/>
                    </a:lnTo>
                    <a:lnTo>
                      <a:pt x="923" y="26"/>
                    </a:lnTo>
                    <a:lnTo>
                      <a:pt x="922" y="22"/>
                    </a:lnTo>
                    <a:lnTo>
                      <a:pt x="921" y="17"/>
                    </a:lnTo>
                    <a:lnTo>
                      <a:pt x="920" y="14"/>
                    </a:lnTo>
                    <a:lnTo>
                      <a:pt x="917" y="11"/>
                    </a:lnTo>
                    <a:lnTo>
                      <a:pt x="914" y="8"/>
                    </a:lnTo>
                    <a:lnTo>
                      <a:pt x="910" y="7"/>
                    </a:lnTo>
                    <a:lnTo>
                      <a:pt x="906" y="6"/>
                    </a:lnTo>
                    <a:lnTo>
                      <a:pt x="902" y="5"/>
                    </a:lnTo>
                    <a:close/>
                    <a:moveTo>
                      <a:pt x="1060" y="193"/>
                    </a:moveTo>
                    <a:lnTo>
                      <a:pt x="1059" y="179"/>
                    </a:lnTo>
                    <a:lnTo>
                      <a:pt x="1059" y="161"/>
                    </a:lnTo>
                    <a:lnTo>
                      <a:pt x="1059" y="115"/>
                    </a:lnTo>
                    <a:lnTo>
                      <a:pt x="1058" y="104"/>
                    </a:lnTo>
                    <a:lnTo>
                      <a:pt x="1056" y="94"/>
                    </a:lnTo>
                    <a:lnTo>
                      <a:pt x="1053" y="84"/>
                    </a:lnTo>
                    <a:lnTo>
                      <a:pt x="1047" y="76"/>
                    </a:lnTo>
                    <a:lnTo>
                      <a:pt x="1043" y="72"/>
                    </a:lnTo>
                    <a:lnTo>
                      <a:pt x="1040" y="68"/>
                    </a:lnTo>
                    <a:lnTo>
                      <a:pt x="1034" y="66"/>
                    </a:lnTo>
                    <a:lnTo>
                      <a:pt x="1030" y="64"/>
                    </a:lnTo>
                    <a:lnTo>
                      <a:pt x="1024" y="62"/>
                    </a:lnTo>
                    <a:lnTo>
                      <a:pt x="1018" y="61"/>
                    </a:lnTo>
                    <a:lnTo>
                      <a:pt x="1011" y="60"/>
                    </a:lnTo>
                    <a:lnTo>
                      <a:pt x="1003" y="60"/>
                    </a:lnTo>
                    <a:lnTo>
                      <a:pt x="987" y="61"/>
                    </a:lnTo>
                    <a:lnTo>
                      <a:pt x="973" y="63"/>
                    </a:lnTo>
                    <a:lnTo>
                      <a:pt x="962" y="66"/>
                    </a:lnTo>
                    <a:lnTo>
                      <a:pt x="953" y="71"/>
                    </a:lnTo>
                    <a:lnTo>
                      <a:pt x="961" y="97"/>
                    </a:lnTo>
                    <a:lnTo>
                      <a:pt x="969" y="93"/>
                    </a:lnTo>
                    <a:lnTo>
                      <a:pt x="977" y="90"/>
                    </a:lnTo>
                    <a:lnTo>
                      <a:pt x="987" y="87"/>
                    </a:lnTo>
                    <a:lnTo>
                      <a:pt x="997" y="87"/>
                    </a:lnTo>
                    <a:lnTo>
                      <a:pt x="1003" y="87"/>
                    </a:lnTo>
                    <a:lnTo>
                      <a:pt x="1009" y="88"/>
                    </a:lnTo>
                    <a:lnTo>
                      <a:pt x="1012" y="91"/>
                    </a:lnTo>
                    <a:lnTo>
                      <a:pt x="1015" y="93"/>
                    </a:lnTo>
                    <a:lnTo>
                      <a:pt x="1017" y="95"/>
                    </a:lnTo>
                    <a:lnTo>
                      <a:pt x="1018" y="99"/>
                    </a:lnTo>
                    <a:lnTo>
                      <a:pt x="1019" y="101"/>
                    </a:lnTo>
                    <a:lnTo>
                      <a:pt x="1019" y="104"/>
                    </a:lnTo>
                    <a:lnTo>
                      <a:pt x="1019" y="105"/>
                    </a:lnTo>
                    <a:lnTo>
                      <a:pt x="1003" y="106"/>
                    </a:lnTo>
                    <a:lnTo>
                      <a:pt x="989" y="109"/>
                    </a:lnTo>
                    <a:lnTo>
                      <a:pt x="976" y="112"/>
                    </a:lnTo>
                    <a:lnTo>
                      <a:pt x="965" y="117"/>
                    </a:lnTo>
                    <a:lnTo>
                      <a:pt x="961" y="121"/>
                    </a:lnTo>
                    <a:lnTo>
                      <a:pt x="957" y="125"/>
                    </a:lnTo>
                    <a:lnTo>
                      <a:pt x="953" y="129"/>
                    </a:lnTo>
                    <a:lnTo>
                      <a:pt x="950" y="133"/>
                    </a:lnTo>
                    <a:lnTo>
                      <a:pt x="948" y="139"/>
                    </a:lnTo>
                    <a:lnTo>
                      <a:pt x="946" y="144"/>
                    </a:lnTo>
                    <a:lnTo>
                      <a:pt x="945" y="150"/>
                    </a:lnTo>
                    <a:lnTo>
                      <a:pt x="945" y="155"/>
                    </a:lnTo>
                    <a:lnTo>
                      <a:pt x="946" y="163"/>
                    </a:lnTo>
                    <a:lnTo>
                      <a:pt x="948" y="171"/>
                    </a:lnTo>
                    <a:lnTo>
                      <a:pt x="951" y="178"/>
                    </a:lnTo>
                    <a:lnTo>
                      <a:pt x="956" y="183"/>
                    </a:lnTo>
                    <a:lnTo>
                      <a:pt x="962" y="189"/>
                    </a:lnTo>
                    <a:lnTo>
                      <a:pt x="969" y="192"/>
                    </a:lnTo>
                    <a:lnTo>
                      <a:pt x="977" y="195"/>
                    </a:lnTo>
                    <a:lnTo>
                      <a:pt x="986" y="195"/>
                    </a:lnTo>
                    <a:lnTo>
                      <a:pt x="997" y="194"/>
                    </a:lnTo>
                    <a:lnTo>
                      <a:pt x="1006" y="192"/>
                    </a:lnTo>
                    <a:lnTo>
                      <a:pt x="1011" y="190"/>
                    </a:lnTo>
                    <a:lnTo>
                      <a:pt x="1015" y="187"/>
                    </a:lnTo>
                    <a:lnTo>
                      <a:pt x="1019" y="183"/>
                    </a:lnTo>
                    <a:lnTo>
                      <a:pt x="1023" y="180"/>
                    </a:lnTo>
                    <a:lnTo>
                      <a:pt x="1023" y="180"/>
                    </a:lnTo>
                    <a:lnTo>
                      <a:pt x="1026" y="193"/>
                    </a:lnTo>
                    <a:lnTo>
                      <a:pt x="1060" y="193"/>
                    </a:lnTo>
                    <a:close/>
                    <a:moveTo>
                      <a:pt x="1020" y="145"/>
                    </a:moveTo>
                    <a:lnTo>
                      <a:pt x="1020" y="149"/>
                    </a:lnTo>
                    <a:lnTo>
                      <a:pt x="1019" y="152"/>
                    </a:lnTo>
                    <a:lnTo>
                      <a:pt x="1017" y="158"/>
                    </a:lnTo>
                    <a:lnTo>
                      <a:pt x="1013" y="163"/>
                    </a:lnTo>
                    <a:lnTo>
                      <a:pt x="1010" y="164"/>
                    </a:lnTo>
                    <a:lnTo>
                      <a:pt x="1006" y="166"/>
                    </a:lnTo>
                    <a:lnTo>
                      <a:pt x="1003" y="166"/>
                    </a:lnTo>
                    <a:lnTo>
                      <a:pt x="1000" y="168"/>
                    </a:lnTo>
                    <a:lnTo>
                      <a:pt x="997" y="166"/>
                    </a:lnTo>
                    <a:lnTo>
                      <a:pt x="993" y="166"/>
                    </a:lnTo>
                    <a:lnTo>
                      <a:pt x="990" y="165"/>
                    </a:lnTo>
                    <a:lnTo>
                      <a:pt x="988" y="163"/>
                    </a:lnTo>
                    <a:lnTo>
                      <a:pt x="987" y="161"/>
                    </a:lnTo>
                    <a:lnTo>
                      <a:pt x="985" y="159"/>
                    </a:lnTo>
                    <a:lnTo>
                      <a:pt x="984" y="155"/>
                    </a:lnTo>
                    <a:lnTo>
                      <a:pt x="984" y="152"/>
                    </a:lnTo>
                    <a:lnTo>
                      <a:pt x="985" y="146"/>
                    </a:lnTo>
                    <a:lnTo>
                      <a:pt x="987" y="142"/>
                    </a:lnTo>
                    <a:lnTo>
                      <a:pt x="990" y="139"/>
                    </a:lnTo>
                    <a:lnTo>
                      <a:pt x="995" y="135"/>
                    </a:lnTo>
                    <a:lnTo>
                      <a:pt x="1000" y="133"/>
                    </a:lnTo>
                    <a:lnTo>
                      <a:pt x="1006" y="132"/>
                    </a:lnTo>
                    <a:lnTo>
                      <a:pt x="1013" y="131"/>
                    </a:lnTo>
                    <a:lnTo>
                      <a:pt x="1020" y="131"/>
                    </a:lnTo>
                    <a:lnTo>
                      <a:pt x="1020" y="145"/>
                    </a:lnTo>
                    <a:close/>
                    <a:moveTo>
                      <a:pt x="1221" y="9"/>
                    </a:moveTo>
                    <a:lnTo>
                      <a:pt x="1212" y="11"/>
                    </a:lnTo>
                    <a:lnTo>
                      <a:pt x="1202" y="12"/>
                    </a:lnTo>
                    <a:lnTo>
                      <a:pt x="1194" y="14"/>
                    </a:lnTo>
                    <a:lnTo>
                      <a:pt x="1186" y="17"/>
                    </a:lnTo>
                    <a:lnTo>
                      <a:pt x="1178" y="21"/>
                    </a:lnTo>
                    <a:lnTo>
                      <a:pt x="1172" y="25"/>
                    </a:lnTo>
                    <a:lnTo>
                      <a:pt x="1165" y="31"/>
                    </a:lnTo>
                    <a:lnTo>
                      <a:pt x="1159" y="36"/>
                    </a:lnTo>
                    <a:lnTo>
                      <a:pt x="1153" y="43"/>
                    </a:lnTo>
                    <a:lnTo>
                      <a:pt x="1149" y="51"/>
                    </a:lnTo>
                    <a:lnTo>
                      <a:pt x="1145" y="58"/>
                    </a:lnTo>
                    <a:lnTo>
                      <a:pt x="1141" y="66"/>
                    </a:lnTo>
                    <a:lnTo>
                      <a:pt x="1139" y="75"/>
                    </a:lnTo>
                    <a:lnTo>
                      <a:pt x="1137" y="84"/>
                    </a:lnTo>
                    <a:lnTo>
                      <a:pt x="1136" y="94"/>
                    </a:lnTo>
                    <a:lnTo>
                      <a:pt x="1136" y="104"/>
                    </a:lnTo>
                    <a:lnTo>
                      <a:pt x="1136" y="114"/>
                    </a:lnTo>
                    <a:lnTo>
                      <a:pt x="1137" y="123"/>
                    </a:lnTo>
                    <a:lnTo>
                      <a:pt x="1139" y="132"/>
                    </a:lnTo>
                    <a:lnTo>
                      <a:pt x="1141" y="140"/>
                    </a:lnTo>
                    <a:lnTo>
                      <a:pt x="1145" y="149"/>
                    </a:lnTo>
                    <a:lnTo>
                      <a:pt x="1148" y="155"/>
                    </a:lnTo>
                    <a:lnTo>
                      <a:pt x="1152" y="163"/>
                    </a:lnTo>
                    <a:lnTo>
                      <a:pt x="1158" y="169"/>
                    </a:lnTo>
                    <a:lnTo>
                      <a:pt x="1163" y="175"/>
                    </a:lnTo>
                    <a:lnTo>
                      <a:pt x="1169" y="180"/>
                    </a:lnTo>
                    <a:lnTo>
                      <a:pt x="1176" y="185"/>
                    </a:lnTo>
                    <a:lnTo>
                      <a:pt x="1184" y="189"/>
                    </a:lnTo>
                    <a:lnTo>
                      <a:pt x="1191" y="192"/>
                    </a:lnTo>
                    <a:lnTo>
                      <a:pt x="1200" y="194"/>
                    </a:lnTo>
                    <a:lnTo>
                      <a:pt x="1208" y="195"/>
                    </a:lnTo>
                    <a:lnTo>
                      <a:pt x="1218" y="195"/>
                    </a:lnTo>
                    <a:lnTo>
                      <a:pt x="1228" y="195"/>
                    </a:lnTo>
                    <a:lnTo>
                      <a:pt x="1236" y="194"/>
                    </a:lnTo>
                    <a:lnTo>
                      <a:pt x="1245" y="192"/>
                    </a:lnTo>
                    <a:lnTo>
                      <a:pt x="1253" y="190"/>
                    </a:lnTo>
                    <a:lnTo>
                      <a:pt x="1260" y="185"/>
                    </a:lnTo>
                    <a:lnTo>
                      <a:pt x="1268" y="181"/>
                    </a:lnTo>
                    <a:lnTo>
                      <a:pt x="1274" y="177"/>
                    </a:lnTo>
                    <a:lnTo>
                      <a:pt x="1280" y="171"/>
                    </a:lnTo>
                    <a:lnTo>
                      <a:pt x="1285" y="164"/>
                    </a:lnTo>
                    <a:lnTo>
                      <a:pt x="1290" y="156"/>
                    </a:lnTo>
                    <a:lnTo>
                      <a:pt x="1295" y="149"/>
                    </a:lnTo>
                    <a:lnTo>
                      <a:pt x="1298" y="141"/>
                    </a:lnTo>
                    <a:lnTo>
                      <a:pt x="1300" y="132"/>
                    </a:lnTo>
                    <a:lnTo>
                      <a:pt x="1302" y="122"/>
                    </a:lnTo>
                    <a:lnTo>
                      <a:pt x="1303" y="112"/>
                    </a:lnTo>
                    <a:lnTo>
                      <a:pt x="1303" y="101"/>
                    </a:lnTo>
                    <a:lnTo>
                      <a:pt x="1303" y="92"/>
                    </a:lnTo>
                    <a:lnTo>
                      <a:pt x="1302" y="83"/>
                    </a:lnTo>
                    <a:lnTo>
                      <a:pt x="1301" y="74"/>
                    </a:lnTo>
                    <a:lnTo>
                      <a:pt x="1298" y="65"/>
                    </a:lnTo>
                    <a:lnTo>
                      <a:pt x="1296" y="57"/>
                    </a:lnTo>
                    <a:lnTo>
                      <a:pt x="1292" y="51"/>
                    </a:lnTo>
                    <a:lnTo>
                      <a:pt x="1287" y="43"/>
                    </a:lnTo>
                    <a:lnTo>
                      <a:pt x="1283" y="36"/>
                    </a:lnTo>
                    <a:lnTo>
                      <a:pt x="1276" y="31"/>
                    </a:lnTo>
                    <a:lnTo>
                      <a:pt x="1271" y="25"/>
                    </a:lnTo>
                    <a:lnTo>
                      <a:pt x="1263" y="21"/>
                    </a:lnTo>
                    <a:lnTo>
                      <a:pt x="1257" y="17"/>
                    </a:lnTo>
                    <a:lnTo>
                      <a:pt x="1248" y="14"/>
                    </a:lnTo>
                    <a:lnTo>
                      <a:pt x="1240" y="12"/>
                    </a:lnTo>
                    <a:lnTo>
                      <a:pt x="1231" y="11"/>
                    </a:lnTo>
                    <a:lnTo>
                      <a:pt x="1221" y="9"/>
                    </a:lnTo>
                    <a:close/>
                    <a:moveTo>
                      <a:pt x="1220" y="42"/>
                    </a:moveTo>
                    <a:lnTo>
                      <a:pt x="1225" y="43"/>
                    </a:lnTo>
                    <a:lnTo>
                      <a:pt x="1230" y="43"/>
                    </a:lnTo>
                    <a:lnTo>
                      <a:pt x="1234" y="45"/>
                    </a:lnTo>
                    <a:lnTo>
                      <a:pt x="1238" y="47"/>
                    </a:lnTo>
                    <a:lnTo>
                      <a:pt x="1245" y="53"/>
                    </a:lnTo>
                    <a:lnTo>
                      <a:pt x="1252" y="60"/>
                    </a:lnTo>
                    <a:lnTo>
                      <a:pt x="1256" y="68"/>
                    </a:lnTo>
                    <a:lnTo>
                      <a:pt x="1259" y="80"/>
                    </a:lnTo>
                    <a:lnTo>
                      <a:pt x="1261" y="91"/>
                    </a:lnTo>
                    <a:lnTo>
                      <a:pt x="1262" y="102"/>
                    </a:lnTo>
                    <a:lnTo>
                      <a:pt x="1261" y="115"/>
                    </a:lnTo>
                    <a:lnTo>
                      <a:pt x="1259" y="126"/>
                    </a:lnTo>
                    <a:lnTo>
                      <a:pt x="1256" y="138"/>
                    </a:lnTo>
                    <a:lnTo>
                      <a:pt x="1252" y="146"/>
                    </a:lnTo>
                    <a:lnTo>
                      <a:pt x="1245" y="153"/>
                    </a:lnTo>
                    <a:lnTo>
                      <a:pt x="1238" y="159"/>
                    </a:lnTo>
                    <a:lnTo>
                      <a:pt x="1234" y="161"/>
                    </a:lnTo>
                    <a:lnTo>
                      <a:pt x="1230" y="162"/>
                    </a:lnTo>
                    <a:lnTo>
                      <a:pt x="1225" y="163"/>
                    </a:lnTo>
                    <a:lnTo>
                      <a:pt x="1220" y="163"/>
                    </a:lnTo>
                    <a:lnTo>
                      <a:pt x="1215" y="163"/>
                    </a:lnTo>
                    <a:lnTo>
                      <a:pt x="1211" y="162"/>
                    </a:lnTo>
                    <a:lnTo>
                      <a:pt x="1206" y="161"/>
                    </a:lnTo>
                    <a:lnTo>
                      <a:pt x="1202" y="159"/>
                    </a:lnTo>
                    <a:lnTo>
                      <a:pt x="1195" y="154"/>
                    </a:lnTo>
                    <a:lnTo>
                      <a:pt x="1189" y="146"/>
                    </a:lnTo>
                    <a:lnTo>
                      <a:pt x="1184" y="138"/>
                    </a:lnTo>
                    <a:lnTo>
                      <a:pt x="1180" y="127"/>
                    </a:lnTo>
                    <a:lnTo>
                      <a:pt x="1178" y="116"/>
                    </a:lnTo>
                    <a:lnTo>
                      <a:pt x="1177" y="103"/>
                    </a:lnTo>
                    <a:lnTo>
                      <a:pt x="1178" y="91"/>
                    </a:lnTo>
                    <a:lnTo>
                      <a:pt x="1180" y="78"/>
                    </a:lnTo>
                    <a:lnTo>
                      <a:pt x="1184" y="68"/>
                    </a:lnTo>
                    <a:lnTo>
                      <a:pt x="1189" y="60"/>
                    </a:lnTo>
                    <a:lnTo>
                      <a:pt x="1194" y="52"/>
                    </a:lnTo>
                    <a:lnTo>
                      <a:pt x="1202" y="46"/>
                    </a:lnTo>
                    <a:lnTo>
                      <a:pt x="1206" y="45"/>
                    </a:lnTo>
                    <a:lnTo>
                      <a:pt x="1211" y="43"/>
                    </a:lnTo>
                    <a:lnTo>
                      <a:pt x="1215" y="43"/>
                    </a:lnTo>
                    <a:lnTo>
                      <a:pt x="1220" y="42"/>
                    </a:lnTo>
                    <a:close/>
                    <a:moveTo>
                      <a:pt x="1329" y="246"/>
                    </a:moveTo>
                    <a:lnTo>
                      <a:pt x="1369" y="246"/>
                    </a:lnTo>
                    <a:lnTo>
                      <a:pt x="1369" y="181"/>
                    </a:lnTo>
                    <a:lnTo>
                      <a:pt x="1369" y="181"/>
                    </a:lnTo>
                    <a:lnTo>
                      <a:pt x="1371" y="184"/>
                    </a:lnTo>
                    <a:lnTo>
                      <a:pt x="1375" y="187"/>
                    </a:lnTo>
                    <a:lnTo>
                      <a:pt x="1378" y="190"/>
                    </a:lnTo>
                    <a:lnTo>
                      <a:pt x="1382" y="192"/>
                    </a:lnTo>
                    <a:lnTo>
                      <a:pt x="1387" y="193"/>
                    </a:lnTo>
                    <a:lnTo>
                      <a:pt x="1392" y="194"/>
                    </a:lnTo>
                    <a:lnTo>
                      <a:pt x="1397" y="195"/>
                    </a:lnTo>
                    <a:lnTo>
                      <a:pt x="1403" y="195"/>
                    </a:lnTo>
                    <a:lnTo>
                      <a:pt x="1412" y="194"/>
                    </a:lnTo>
                    <a:lnTo>
                      <a:pt x="1423" y="192"/>
                    </a:lnTo>
                    <a:lnTo>
                      <a:pt x="1429" y="189"/>
                    </a:lnTo>
                    <a:lnTo>
                      <a:pt x="1433" y="187"/>
                    </a:lnTo>
                    <a:lnTo>
                      <a:pt x="1437" y="183"/>
                    </a:lnTo>
                    <a:lnTo>
                      <a:pt x="1442" y="179"/>
                    </a:lnTo>
                    <a:lnTo>
                      <a:pt x="1446" y="174"/>
                    </a:lnTo>
                    <a:lnTo>
                      <a:pt x="1449" y="169"/>
                    </a:lnTo>
                    <a:lnTo>
                      <a:pt x="1452" y="163"/>
                    </a:lnTo>
                    <a:lnTo>
                      <a:pt x="1455" y="156"/>
                    </a:lnTo>
                    <a:lnTo>
                      <a:pt x="1457" y="150"/>
                    </a:lnTo>
                    <a:lnTo>
                      <a:pt x="1459" y="142"/>
                    </a:lnTo>
                    <a:lnTo>
                      <a:pt x="1460" y="134"/>
                    </a:lnTo>
                    <a:lnTo>
                      <a:pt x="1460" y="125"/>
                    </a:lnTo>
                    <a:lnTo>
                      <a:pt x="1460" y="119"/>
                    </a:lnTo>
                    <a:lnTo>
                      <a:pt x="1459" y="111"/>
                    </a:lnTo>
                    <a:lnTo>
                      <a:pt x="1458" y="104"/>
                    </a:lnTo>
                    <a:lnTo>
                      <a:pt x="1456" y="97"/>
                    </a:lnTo>
                    <a:lnTo>
                      <a:pt x="1454" y="92"/>
                    </a:lnTo>
                    <a:lnTo>
                      <a:pt x="1450" y="86"/>
                    </a:lnTo>
                    <a:lnTo>
                      <a:pt x="1447" y="82"/>
                    </a:lnTo>
                    <a:lnTo>
                      <a:pt x="1444" y="76"/>
                    </a:lnTo>
                    <a:lnTo>
                      <a:pt x="1441" y="73"/>
                    </a:lnTo>
                    <a:lnTo>
                      <a:pt x="1436" y="70"/>
                    </a:lnTo>
                    <a:lnTo>
                      <a:pt x="1432" y="66"/>
                    </a:lnTo>
                    <a:lnTo>
                      <a:pt x="1428" y="64"/>
                    </a:lnTo>
                    <a:lnTo>
                      <a:pt x="1422" y="62"/>
                    </a:lnTo>
                    <a:lnTo>
                      <a:pt x="1418" y="61"/>
                    </a:lnTo>
                    <a:lnTo>
                      <a:pt x="1412" y="60"/>
                    </a:lnTo>
                    <a:lnTo>
                      <a:pt x="1407" y="60"/>
                    </a:lnTo>
                    <a:lnTo>
                      <a:pt x="1401" y="60"/>
                    </a:lnTo>
                    <a:lnTo>
                      <a:pt x="1394" y="61"/>
                    </a:lnTo>
                    <a:lnTo>
                      <a:pt x="1389" y="62"/>
                    </a:lnTo>
                    <a:lnTo>
                      <a:pt x="1383" y="64"/>
                    </a:lnTo>
                    <a:lnTo>
                      <a:pt x="1378" y="67"/>
                    </a:lnTo>
                    <a:lnTo>
                      <a:pt x="1373" y="71"/>
                    </a:lnTo>
                    <a:lnTo>
                      <a:pt x="1369" y="75"/>
                    </a:lnTo>
                    <a:lnTo>
                      <a:pt x="1365" y="81"/>
                    </a:lnTo>
                    <a:lnTo>
                      <a:pt x="1365" y="81"/>
                    </a:lnTo>
                    <a:lnTo>
                      <a:pt x="1363" y="62"/>
                    </a:lnTo>
                    <a:lnTo>
                      <a:pt x="1328" y="62"/>
                    </a:lnTo>
                    <a:lnTo>
                      <a:pt x="1329" y="72"/>
                    </a:lnTo>
                    <a:lnTo>
                      <a:pt x="1329" y="82"/>
                    </a:lnTo>
                    <a:lnTo>
                      <a:pt x="1329" y="94"/>
                    </a:lnTo>
                    <a:lnTo>
                      <a:pt x="1329" y="106"/>
                    </a:lnTo>
                    <a:lnTo>
                      <a:pt x="1329" y="246"/>
                    </a:lnTo>
                    <a:close/>
                    <a:moveTo>
                      <a:pt x="1369" y="119"/>
                    </a:moveTo>
                    <a:lnTo>
                      <a:pt x="1369" y="115"/>
                    </a:lnTo>
                    <a:lnTo>
                      <a:pt x="1369" y="112"/>
                    </a:lnTo>
                    <a:lnTo>
                      <a:pt x="1371" y="107"/>
                    </a:lnTo>
                    <a:lnTo>
                      <a:pt x="1373" y="103"/>
                    </a:lnTo>
                    <a:lnTo>
                      <a:pt x="1376" y="100"/>
                    </a:lnTo>
                    <a:lnTo>
                      <a:pt x="1378" y="96"/>
                    </a:lnTo>
                    <a:lnTo>
                      <a:pt x="1381" y="94"/>
                    </a:lnTo>
                    <a:lnTo>
                      <a:pt x="1385" y="93"/>
                    </a:lnTo>
                    <a:lnTo>
                      <a:pt x="1389" y="92"/>
                    </a:lnTo>
                    <a:lnTo>
                      <a:pt x="1393" y="91"/>
                    </a:lnTo>
                    <a:lnTo>
                      <a:pt x="1400" y="92"/>
                    </a:lnTo>
                    <a:lnTo>
                      <a:pt x="1405" y="94"/>
                    </a:lnTo>
                    <a:lnTo>
                      <a:pt x="1409" y="97"/>
                    </a:lnTo>
                    <a:lnTo>
                      <a:pt x="1414" y="102"/>
                    </a:lnTo>
                    <a:lnTo>
                      <a:pt x="1416" y="106"/>
                    </a:lnTo>
                    <a:lnTo>
                      <a:pt x="1418" y="113"/>
                    </a:lnTo>
                    <a:lnTo>
                      <a:pt x="1420" y="120"/>
                    </a:lnTo>
                    <a:lnTo>
                      <a:pt x="1420" y="127"/>
                    </a:lnTo>
                    <a:lnTo>
                      <a:pt x="1420" y="135"/>
                    </a:lnTo>
                    <a:lnTo>
                      <a:pt x="1418" y="143"/>
                    </a:lnTo>
                    <a:lnTo>
                      <a:pt x="1416" y="149"/>
                    </a:lnTo>
                    <a:lnTo>
                      <a:pt x="1412" y="154"/>
                    </a:lnTo>
                    <a:lnTo>
                      <a:pt x="1409" y="159"/>
                    </a:lnTo>
                    <a:lnTo>
                      <a:pt x="1404" y="162"/>
                    </a:lnTo>
                    <a:lnTo>
                      <a:pt x="1398" y="164"/>
                    </a:lnTo>
                    <a:lnTo>
                      <a:pt x="1393" y="164"/>
                    </a:lnTo>
                    <a:lnTo>
                      <a:pt x="1389" y="164"/>
                    </a:lnTo>
                    <a:lnTo>
                      <a:pt x="1384" y="163"/>
                    </a:lnTo>
                    <a:lnTo>
                      <a:pt x="1381" y="161"/>
                    </a:lnTo>
                    <a:lnTo>
                      <a:pt x="1378" y="159"/>
                    </a:lnTo>
                    <a:lnTo>
                      <a:pt x="1375" y="156"/>
                    </a:lnTo>
                    <a:lnTo>
                      <a:pt x="1373" y="153"/>
                    </a:lnTo>
                    <a:lnTo>
                      <a:pt x="1371" y="150"/>
                    </a:lnTo>
                    <a:lnTo>
                      <a:pt x="1369" y="145"/>
                    </a:lnTo>
                    <a:lnTo>
                      <a:pt x="1369" y="141"/>
                    </a:lnTo>
                    <a:lnTo>
                      <a:pt x="1369" y="136"/>
                    </a:lnTo>
                    <a:lnTo>
                      <a:pt x="1369" y="119"/>
                    </a:lnTo>
                    <a:close/>
                    <a:moveTo>
                      <a:pt x="1597" y="141"/>
                    </a:moveTo>
                    <a:lnTo>
                      <a:pt x="1598" y="134"/>
                    </a:lnTo>
                    <a:lnTo>
                      <a:pt x="1598" y="124"/>
                    </a:lnTo>
                    <a:lnTo>
                      <a:pt x="1598" y="112"/>
                    </a:lnTo>
                    <a:lnTo>
                      <a:pt x="1596" y="101"/>
                    </a:lnTo>
                    <a:lnTo>
                      <a:pt x="1592" y="90"/>
                    </a:lnTo>
                    <a:lnTo>
                      <a:pt x="1586" y="80"/>
                    </a:lnTo>
                    <a:lnTo>
                      <a:pt x="1582" y="75"/>
                    </a:lnTo>
                    <a:lnTo>
                      <a:pt x="1578" y="72"/>
                    </a:lnTo>
                    <a:lnTo>
                      <a:pt x="1573" y="67"/>
                    </a:lnTo>
                    <a:lnTo>
                      <a:pt x="1568" y="65"/>
                    </a:lnTo>
                    <a:lnTo>
                      <a:pt x="1563" y="63"/>
                    </a:lnTo>
                    <a:lnTo>
                      <a:pt x="1556" y="61"/>
                    </a:lnTo>
                    <a:lnTo>
                      <a:pt x="1550" y="60"/>
                    </a:lnTo>
                    <a:lnTo>
                      <a:pt x="1542" y="60"/>
                    </a:lnTo>
                    <a:lnTo>
                      <a:pt x="1535" y="60"/>
                    </a:lnTo>
                    <a:lnTo>
                      <a:pt x="1527" y="61"/>
                    </a:lnTo>
                    <a:lnTo>
                      <a:pt x="1519" y="63"/>
                    </a:lnTo>
                    <a:lnTo>
                      <a:pt x="1514" y="65"/>
                    </a:lnTo>
                    <a:lnTo>
                      <a:pt x="1508" y="68"/>
                    </a:lnTo>
                    <a:lnTo>
                      <a:pt x="1502" y="73"/>
                    </a:lnTo>
                    <a:lnTo>
                      <a:pt x="1498" y="77"/>
                    </a:lnTo>
                    <a:lnTo>
                      <a:pt x="1493" y="82"/>
                    </a:lnTo>
                    <a:lnTo>
                      <a:pt x="1490" y="86"/>
                    </a:lnTo>
                    <a:lnTo>
                      <a:pt x="1487" y="92"/>
                    </a:lnTo>
                    <a:lnTo>
                      <a:pt x="1484" y="99"/>
                    </a:lnTo>
                    <a:lnTo>
                      <a:pt x="1482" y="104"/>
                    </a:lnTo>
                    <a:lnTo>
                      <a:pt x="1479" y="116"/>
                    </a:lnTo>
                    <a:lnTo>
                      <a:pt x="1478" y="129"/>
                    </a:lnTo>
                    <a:lnTo>
                      <a:pt x="1478" y="136"/>
                    </a:lnTo>
                    <a:lnTo>
                      <a:pt x="1479" y="143"/>
                    </a:lnTo>
                    <a:lnTo>
                      <a:pt x="1481" y="150"/>
                    </a:lnTo>
                    <a:lnTo>
                      <a:pt x="1483" y="156"/>
                    </a:lnTo>
                    <a:lnTo>
                      <a:pt x="1485" y="162"/>
                    </a:lnTo>
                    <a:lnTo>
                      <a:pt x="1488" y="168"/>
                    </a:lnTo>
                    <a:lnTo>
                      <a:pt x="1491" y="173"/>
                    </a:lnTo>
                    <a:lnTo>
                      <a:pt x="1496" y="178"/>
                    </a:lnTo>
                    <a:lnTo>
                      <a:pt x="1500" y="182"/>
                    </a:lnTo>
                    <a:lnTo>
                      <a:pt x="1505" y="185"/>
                    </a:lnTo>
                    <a:lnTo>
                      <a:pt x="1511" y="189"/>
                    </a:lnTo>
                    <a:lnTo>
                      <a:pt x="1517" y="191"/>
                    </a:lnTo>
                    <a:lnTo>
                      <a:pt x="1524" y="193"/>
                    </a:lnTo>
                    <a:lnTo>
                      <a:pt x="1530" y="194"/>
                    </a:lnTo>
                    <a:lnTo>
                      <a:pt x="1538" y="195"/>
                    </a:lnTo>
                    <a:lnTo>
                      <a:pt x="1545" y="195"/>
                    </a:lnTo>
                    <a:lnTo>
                      <a:pt x="1558" y="195"/>
                    </a:lnTo>
                    <a:lnTo>
                      <a:pt x="1570" y="193"/>
                    </a:lnTo>
                    <a:lnTo>
                      <a:pt x="1582" y="191"/>
                    </a:lnTo>
                    <a:lnTo>
                      <a:pt x="1592" y="188"/>
                    </a:lnTo>
                    <a:lnTo>
                      <a:pt x="1586" y="160"/>
                    </a:lnTo>
                    <a:lnTo>
                      <a:pt x="1579" y="162"/>
                    </a:lnTo>
                    <a:lnTo>
                      <a:pt x="1570" y="164"/>
                    </a:lnTo>
                    <a:lnTo>
                      <a:pt x="1562" y="165"/>
                    </a:lnTo>
                    <a:lnTo>
                      <a:pt x="1552" y="165"/>
                    </a:lnTo>
                    <a:lnTo>
                      <a:pt x="1544" y="165"/>
                    </a:lnTo>
                    <a:lnTo>
                      <a:pt x="1539" y="164"/>
                    </a:lnTo>
                    <a:lnTo>
                      <a:pt x="1532" y="162"/>
                    </a:lnTo>
                    <a:lnTo>
                      <a:pt x="1527" y="159"/>
                    </a:lnTo>
                    <a:lnTo>
                      <a:pt x="1523" y="155"/>
                    </a:lnTo>
                    <a:lnTo>
                      <a:pt x="1519" y="152"/>
                    </a:lnTo>
                    <a:lnTo>
                      <a:pt x="1517" y="146"/>
                    </a:lnTo>
                    <a:lnTo>
                      <a:pt x="1516" y="141"/>
                    </a:lnTo>
                    <a:lnTo>
                      <a:pt x="1597" y="141"/>
                    </a:lnTo>
                    <a:close/>
                    <a:moveTo>
                      <a:pt x="1515" y="113"/>
                    </a:moveTo>
                    <a:lnTo>
                      <a:pt x="1516" y="109"/>
                    </a:lnTo>
                    <a:lnTo>
                      <a:pt x="1517" y="104"/>
                    </a:lnTo>
                    <a:lnTo>
                      <a:pt x="1519" y="100"/>
                    </a:lnTo>
                    <a:lnTo>
                      <a:pt x="1522" y="95"/>
                    </a:lnTo>
                    <a:lnTo>
                      <a:pt x="1525" y="92"/>
                    </a:lnTo>
                    <a:lnTo>
                      <a:pt x="1529" y="88"/>
                    </a:lnTo>
                    <a:lnTo>
                      <a:pt x="1535" y="87"/>
                    </a:lnTo>
                    <a:lnTo>
                      <a:pt x="1540" y="86"/>
                    </a:lnTo>
                    <a:lnTo>
                      <a:pt x="1546" y="87"/>
                    </a:lnTo>
                    <a:lnTo>
                      <a:pt x="1551" y="88"/>
                    </a:lnTo>
                    <a:lnTo>
                      <a:pt x="1555" y="92"/>
                    </a:lnTo>
                    <a:lnTo>
                      <a:pt x="1558" y="95"/>
                    </a:lnTo>
                    <a:lnTo>
                      <a:pt x="1560" y="100"/>
                    </a:lnTo>
                    <a:lnTo>
                      <a:pt x="1562" y="104"/>
                    </a:lnTo>
                    <a:lnTo>
                      <a:pt x="1562" y="109"/>
                    </a:lnTo>
                    <a:lnTo>
                      <a:pt x="1563" y="113"/>
                    </a:lnTo>
                    <a:lnTo>
                      <a:pt x="1515" y="113"/>
                    </a:lnTo>
                    <a:close/>
                    <a:moveTo>
                      <a:pt x="1622" y="193"/>
                    </a:moveTo>
                    <a:lnTo>
                      <a:pt x="1662" y="193"/>
                    </a:lnTo>
                    <a:lnTo>
                      <a:pt x="1662" y="126"/>
                    </a:lnTo>
                    <a:lnTo>
                      <a:pt x="1662" y="122"/>
                    </a:lnTo>
                    <a:lnTo>
                      <a:pt x="1663" y="117"/>
                    </a:lnTo>
                    <a:lnTo>
                      <a:pt x="1664" y="113"/>
                    </a:lnTo>
                    <a:lnTo>
                      <a:pt x="1666" y="109"/>
                    </a:lnTo>
                    <a:lnTo>
                      <a:pt x="1668" y="105"/>
                    </a:lnTo>
                    <a:lnTo>
                      <a:pt x="1672" y="103"/>
                    </a:lnTo>
                    <a:lnTo>
                      <a:pt x="1675" y="100"/>
                    </a:lnTo>
                    <a:lnTo>
                      <a:pt x="1679" y="99"/>
                    </a:lnTo>
                    <a:lnTo>
                      <a:pt x="1685" y="97"/>
                    </a:lnTo>
                    <a:lnTo>
                      <a:pt x="1690" y="97"/>
                    </a:lnTo>
                    <a:lnTo>
                      <a:pt x="1695" y="97"/>
                    </a:lnTo>
                    <a:lnTo>
                      <a:pt x="1700" y="97"/>
                    </a:lnTo>
                    <a:lnTo>
                      <a:pt x="1700" y="60"/>
                    </a:lnTo>
                    <a:lnTo>
                      <a:pt x="1697" y="60"/>
                    </a:lnTo>
                    <a:lnTo>
                      <a:pt x="1692" y="60"/>
                    </a:lnTo>
                    <a:lnTo>
                      <a:pt x="1687" y="60"/>
                    </a:lnTo>
                    <a:lnTo>
                      <a:pt x="1682" y="61"/>
                    </a:lnTo>
                    <a:lnTo>
                      <a:pt x="1677" y="63"/>
                    </a:lnTo>
                    <a:lnTo>
                      <a:pt x="1673" y="65"/>
                    </a:lnTo>
                    <a:lnTo>
                      <a:pt x="1668" y="70"/>
                    </a:lnTo>
                    <a:lnTo>
                      <a:pt x="1664" y="74"/>
                    </a:lnTo>
                    <a:lnTo>
                      <a:pt x="1661" y="80"/>
                    </a:lnTo>
                    <a:lnTo>
                      <a:pt x="1658" y="86"/>
                    </a:lnTo>
                    <a:lnTo>
                      <a:pt x="1657" y="86"/>
                    </a:lnTo>
                    <a:lnTo>
                      <a:pt x="1655" y="62"/>
                    </a:lnTo>
                    <a:lnTo>
                      <a:pt x="1621" y="62"/>
                    </a:lnTo>
                    <a:lnTo>
                      <a:pt x="1622" y="71"/>
                    </a:lnTo>
                    <a:lnTo>
                      <a:pt x="1622" y="81"/>
                    </a:lnTo>
                    <a:lnTo>
                      <a:pt x="1622" y="92"/>
                    </a:lnTo>
                    <a:lnTo>
                      <a:pt x="1622" y="105"/>
                    </a:lnTo>
                    <a:lnTo>
                      <a:pt x="1622" y="193"/>
                    </a:lnTo>
                    <a:close/>
                    <a:moveTo>
                      <a:pt x="1826" y="193"/>
                    </a:moveTo>
                    <a:lnTo>
                      <a:pt x="1824" y="179"/>
                    </a:lnTo>
                    <a:lnTo>
                      <a:pt x="1824" y="161"/>
                    </a:lnTo>
                    <a:lnTo>
                      <a:pt x="1824" y="115"/>
                    </a:lnTo>
                    <a:lnTo>
                      <a:pt x="1823" y="104"/>
                    </a:lnTo>
                    <a:lnTo>
                      <a:pt x="1821" y="94"/>
                    </a:lnTo>
                    <a:lnTo>
                      <a:pt x="1817" y="84"/>
                    </a:lnTo>
                    <a:lnTo>
                      <a:pt x="1812" y="76"/>
                    </a:lnTo>
                    <a:lnTo>
                      <a:pt x="1809" y="72"/>
                    </a:lnTo>
                    <a:lnTo>
                      <a:pt x="1805" y="68"/>
                    </a:lnTo>
                    <a:lnTo>
                      <a:pt x="1800" y="66"/>
                    </a:lnTo>
                    <a:lnTo>
                      <a:pt x="1795" y="64"/>
                    </a:lnTo>
                    <a:lnTo>
                      <a:pt x="1789" y="62"/>
                    </a:lnTo>
                    <a:lnTo>
                      <a:pt x="1783" y="61"/>
                    </a:lnTo>
                    <a:lnTo>
                      <a:pt x="1775" y="60"/>
                    </a:lnTo>
                    <a:lnTo>
                      <a:pt x="1768" y="60"/>
                    </a:lnTo>
                    <a:lnTo>
                      <a:pt x="1752" y="61"/>
                    </a:lnTo>
                    <a:lnTo>
                      <a:pt x="1739" y="63"/>
                    </a:lnTo>
                    <a:lnTo>
                      <a:pt x="1727" y="66"/>
                    </a:lnTo>
                    <a:lnTo>
                      <a:pt x="1719" y="71"/>
                    </a:lnTo>
                    <a:lnTo>
                      <a:pt x="1726" y="97"/>
                    </a:lnTo>
                    <a:lnTo>
                      <a:pt x="1733" y="93"/>
                    </a:lnTo>
                    <a:lnTo>
                      <a:pt x="1742" y="90"/>
                    </a:lnTo>
                    <a:lnTo>
                      <a:pt x="1752" y="87"/>
                    </a:lnTo>
                    <a:lnTo>
                      <a:pt x="1761" y="87"/>
                    </a:lnTo>
                    <a:lnTo>
                      <a:pt x="1768" y="87"/>
                    </a:lnTo>
                    <a:lnTo>
                      <a:pt x="1773" y="88"/>
                    </a:lnTo>
                    <a:lnTo>
                      <a:pt x="1776" y="91"/>
                    </a:lnTo>
                    <a:lnTo>
                      <a:pt x="1780" y="93"/>
                    </a:lnTo>
                    <a:lnTo>
                      <a:pt x="1782" y="95"/>
                    </a:lnTo>
                    <a:lnTo>
                      <a:pt x="1783" y="99"/>
                    </a:lnTo>
                    <a:lnTo>
                      <a:pt x="1784" y="101"/>
                    </a:lnTo>
                    <a:lnTo>
                      <a:pt x="1784" y="104"/>
                    </a:lnTo>
                    <a:lnTo>
                      <a:pt x="1784" y="105"/>
                    </a:lnTo>
                    <a:lnTo>
                      <a:pt x="1768" y="106"/>
                    </a:lnTo>
                    <a:lnTo>
                      <a:pt x="1754" y="109"/>
                    </a:lnTo>
                    <a:lnTo>
                      <a:pt x="1741" y="112"/>
                    </a:lnTo>
                    <a:lnTo>
                      <a:pt x="1730" y="117"/>
                    </a:lnTo>
                    <a:lnTo>
                      <a:pt x="1726" y="121"/>
                    </a:lnTo>
                    <a:lnTo>
                      <a:pt x="1721" y="125"/>
                    </a:lnTo>
                    <a:lnTo>
                      <a:pt x="1718" y="129"/>
                    </a:lnTo>
                    <a:lnTo>
                      <a:pt x="1715" y="133"/>
                    </a:lnTo>
                    <a:lnTo>
                      <a:pt x="1713" y="139"/>
                    </a:lnTo>
                    <a:lnTo>
                      <a:pt x="1712" y="144"/>
                    </a:lnTo>
                    <a:lnTo>
                      <a:pt x="1711" y="150"/>
                    </a:lnTo>
                    <a:lnTo>
                      <a:pt x="1709" y="155"/>
                    </a:lnTo>
                    <a:lnTo>
                      <a:pt x="1711" y="163"/>
                    </a:lnTo>
                    <a:lnTo>
                      <a:pt x="1713" y="171"/>
                    </a:lnTo>
                    <a:lnTo>
                      <a:pt x="1716" y="178"/>
                    </a:lnTo>
                    <a:lnTo>
                      <a:pt x="1720" y="183"/>
                    </a:lnTo>
                    <a:lnTo>
                      <a:pt x="1727" y="189"/>
                    </a:lnTo>
                    <a:lnTo>
                      <a:pt x="1733" y="192"/>
                    </a:lnTo>
                    <a:lnTo>
                      <a:pt x="1742" y="195"/>
                    </a:lnTo>
                    <a:lnTo>
                      <a:pt x="1751" y="195"/>
                    </a:lnTo>
                    <a:lnTo>
                      <a:pt x="1761" y="194"/>
                    </a:lnTo>
                    <a:lnTo>
                      <a:pt x="1771" y="192"/>
                    </a:lnTo>
                    <a:lnTo>
                      <a:pt x="1775" y="190"/>
                    </a:lnTo>
                    <a:lnTo>
                      <a:pt x="1780" y="187"/>
                    </a:lnTo>
                    <a:lnTo>
                      <a:pt x="1784" y="183"/>
                    </a:lnTo>
                    <a:lnTo>
                      <a:pt x="1787" y="180"/>
                    </a:lnTo>
                    <a:lnTo>
                      <a:pt x="1788" y="180"/>
                    </a:lnTo>
                    <a:lnTo>
                      <a:pt x="1790" y="193"/>
                    </a:lnTo>
                    <a:lnTo>
                      <a:pt x="1826" y="193"/>
                    </a:lnTo>
                    <a:close/>
                    <a:moveTo>
                      <a:pt x="1785" y="145"/>
                    </a:moveTo>
                    <a:lnTo>
                      <a:pt x="1785" y="149"/>
                    </a:lnTo>
                    <a:lnTo>
                      <a:pt x="1785" y="152"/>
                    </a:lnTo>
                    <a:lnTo>
                      <a:pt x="1782" y="158"/>
                    </a:lnTo>
                    <a:lnTo>
                      <a:pt x="1778" y="163"/>
                    </a:lnTo>
                    <a:lnTo>
                      <a:pt x="1774" y="164"/>
                    </a:lnTo>
                    <a:lnTo>
                      <a:pt x="1771" y="166"/>
                    </a:lnTo>
                    <a:lnTo>
                      <a:pt x="1768" y="166"/>
                    </a:lnTo>
                    <a:lnTo>
                      <a:pt x="1765" y="168"/>
                    </a:lnTo>
                    <a:lnTo>
                      <a:pt x="1761" y="166"/>
                    </a:lnTo>
                    <a:lnTo>
                      <a:pt x="1758" y="166"/>
                    </a:lnTo>
                    <a:lnTo>
                      <a:pt x="1756" y="165"/>
                    </a:lnTo>
                    <a:lnTo>
                      <a:pt x="1753" y="163"/>
                    </a:lnTo>
                    <a:lnTo>
                      <a:pt x="1752" y="161"/>
                    </a:lnTo>
                    <a:lnTo>
                      <a:pt x="1749" y="159"/>
                    </a:lnTo>
                    <a:lnTo>
                      <a:pt x="1749" y="155"/>
                    </a:lnTo>
                    <a:lnTo>
                      <a:pt x="1748" y="152"/>
                    </a:lnTo>
                    <a:lnTo>
                      <a:pt x="1749" y="146"/>
                    </a:lnTo>
                    <a:lnTo>
                      <a:pt x="1752" y="142"/>
                    </a:lnTo>
                    <a:lnTo>
                      <a:pt x="1755" y="139"/>
                    </a:lnTo>
                    <a:lnTo>
                      <a:pt x="1759" y="135"/>
                    </a:lnTo>
                    <a:lnTo>
                      <a:pt x="1765" y="133"/>
                    </a:lnTo>
                    <a:lnTo>
                      <a:pt x="1771" y="132"/>
                    </a:lnTo>
                    <a:lnTo>
                      <a:pt x="1778" y="131"/>
                    </a:lnTo>
                    <a:lnTo>
                      <a:pt x="1785" y="131"/>
                    </a:lnTo>
                    <a:lnTo>
                      <a:pt x="1785" y="145"/>
                    </a:lnTo>
                    <a:close/>
                    <a:moveTo>
                      <a:pt x="1946" y="160"/>
                    </a:moveTo>
                    <a:lnTo>
                      <a:pt x="1935" y="163"/>
                    </a:lnTo>
                    <a:lnTo>
                      <a:pt x="1923" y="164"/>
                    </a:lnTo>
                    <a:lnTo>
                      <a:pt x="1916" y="163"/>
                    </a:lnTo>
                    <a:lnTo>
                      <a:pt x="1909" y="161"/>
                    </a:lnTo>
                    <a:lnTo>
                      <a:pt x="1904" y="159"/>
                    </a:lnTo>
                    <a:lnTo>
                      <a:pt x="1898" y="154"/>
                    </a:lnTo>
                    <a:lnTo>
                      <a:pt x="1894" y="150"/>
                    </a:lnTo>
                    <a:lnTo>
                      <a:pt x="1891" y="143"/>
                    </a:lnTo>
                    <a:lnTo>
                      <a:pt x="1889" y="135"/>
                    </a:lnTo>
                    <a:lnTo>
                      <a:pt x="1888" y="127"/>
                    </a:lnTo>
                    <a:lnTo>
                      <a:pt x="1889" y="120"/>
                    </a:lnTo>
                    <a:lnTo>
                      <a:pt x="1891" y="112"/>
                    </a:lnTo>
                    <a:lnTo>
                      <a:pt x="1893" y="106"/>
                    </a:lnTo>
                    <a:lnTo>
                      <a:pt x="1897" y="101"/>
                    </a:lnTo>
                    <a:lnTo>
                      <a:pt x="1902" y="96"/>
                    </a:lnTo>
                    <a:lnTo>
                      <a:pt x="1908" y="93"/>
                    </a:lnTo>
                    <a:lnTo>
                      <a:pt x="1915" y="91"/>
                    </a:lnTo>
                    <a:lnTo>
                      <a:pt x="1922" y="91"/>
                    </a:lnTo>
                    <a:lnTo>
                      <a:pt x="1930" y="91"/>
                    </a:lnTo>
                    <a:lnTo>
                      <a:pt x="1935" y="92"/>
                    </a:lnTo>
                    <a:lnTo>
                      <a:pt x="1941" y="93"/>
                    </a:lnTo>
                    <a:lnTo>
                      <a:pt x="1944" y="94"/>
                    </a:lnTo>
                    <a:lnTo>
                      <a:pt x="1950" y="64"/>
                    </a:lnTo>
                    <a:lnTo>
                      <a:pt x="1944" y="62"/>
                    </a:lnTo>
                    <a:lnTo>
                      <a:pt x="1936" y="61"/>
                    </a:lnTo>
                    <a:lnTo>
                      <a:pt x="1929" y="60"/>
                    </a:lnTo>
                    <a:lnTo>
                      <a:pt x="1920" y="60"/>
                    </a:lnTo>
                    <a:lnTo>
                      <a:pt x="1911" y="60"/>
                    </a:lnTo>
                    <a:lnTo>
                      <a:pt x="1904" y="61"/>
                    </a:lnTo>
                    <a:lnTo>
                      <a:pt x="1896" y="62"/>
                    </a:lnTo>
                    <a:lnTo>
                      <a:pt x="1889" y="65"/>
                    </a:lnTo>
                    <a:lnTo>
                      <a:pt x="1882" y="67"/>
                    </a:lnTo>
                    <a:lnTo>
                      <a:pt x="1877" y="71"/>
                    </a:lnTo>
                    <a:lnTo>
                      <a:pt x="1871" y="75"/>
                    </a:lnTo>
                    <a:lnTo>
                      <a:pt x="1866" y="80"/>
                    </a:lnTo>
                    <a:lnTo>
                      <a:pt x="1862" y="84"/>
                    </a:lnTo>
                    <a:lnTo>
                      <a:pt x="1859" y="90"/>
                    </a:lnTo>
                    <a:lnTo>
                      <a:pt x="1855" y="95"/>
                    </a:lnTo>
                    <a:lnTo>
                      <a:pt x="1852" y="102"/>
                    </a:lnTo>
                    <a:lnTo>
                      <a:pt x="1850" y="109"/>
                    </a:lnTo>
                    <a:lnTo>
                      <a:pt x="1849" y="115"/>
                    </a:lnTo>
                    <a:lnTo>
                      <a:pt x="1848" y="122"/>
                    </a:lnTo>
                    <a:lnTo>
                      <a:pt x="1848" y="129"/>
                    </a:lnTo>
                    <a:lnTo>
                      <a:pt x="1848" y="136"/>
                    </a:lnTo>
                    <a:lnTo>
                      <a:pt x="1849" y="143"/>
                    </a:lnTo>
                    <a:lnTo>
                      <a:pt x="1850" y="150"/>
                    </a:lnTo>
                    <a:lnTo>
                      <a:pt x="1852" y="156"/>
                    </a:lnTo>
                    <a:lnTo>
                      <a:pt x="1855" y="162"/>
                    </a:lnTo>
                    <a:lnTo>
                      <a:pt x="1859" y="168"/>
                    </a:lnTo>
                    <a:lnTo>
                      <a:pt x="1862" y="173"/>
                    </a:lnTo>
                    <a:lnTo>
                      <a:pt x="1866" y="178"/>
                    </a:lnTo>
                    <a:lnTo>
                      <a:pt x="1870" y="182"/>
                    </a:lnTo>
                    <a:lnTo>
                      <a:pt x="1876" y="185"/>
                    </a:lnTo>
                    <a:lnTo>
                      <a:pt x="1881" y="189"/>
                    </a:lnTo>
                    <a:lnTo>
                      <a:pt x="1887" y="191"/>
                    </a:lnTo>
                    <a:lnTo>
                      <a:pt x="1893" y="193"/>
                    </a:lnTo>
                    <a:lnTo>
                      <a:pt x="1901" y="194"/>
                    </a:lnTo>
                    <a:lnTo>
                      <a:pt x="1907" y="195"/>
                    </a:lnTo>
                    <a:lnTo>
                      <a:pt x="1915" y="195"/>
                    </a:lnTo>
                    <a:lnTo>
                      <a:pt x="1925" y="195"/>
                    </a:lnTo>
                    <a:lnTo>
                      <a:pt x="1935" y="194"/>
                    </a:lnTo>
                    <a:lnTo>
                      <a:pt x="1944" y="192"/>
                    </a:lnTo>
                    <a:lnTo>
                      <a:pt x="1950" y="190"/>
                    </a:lnTo>
                    <a:lnTo>
                      <a:pt x="1946" y="160"/>
                    </a:lnTo>
                    <a:close/>
                    <a:moveTo>
                      <a:pt x="2012" y="193"/>
                    </a:moveTo>
                    <a:lnTo>
                      <a:pt x="2012" y="62"/>
                    </a:lnTo>
                    <a:lnTo>
                      <a:pt x="1972" y="62"/>
                    </a:lnTo>
                    <a:lnTo>
                      <a:pt x="1972" y="193"/>
                    </a:lnTo>
                    <a:lnTo>
                      <a:pt x="2012" y="193"/>
                    </a:lnTo>
                    <a:close/>
                    <a:moveTo>
                      <a:pt x="1991" y="5"/>
                    </a:moveTo>
                    <a:lnTo>
                      <a:pt x="1987" y="6"/>
                    </a:lnTo>
                    <a:lnTo>
                      <a:pt x="1983" y="7"/>
                    </a:lnTo>
                    <a:lnTo>
                      <a:pt x="1979" y="8"/>
                    </a:lnTo>
                    <a:lnTo>
                      <a:pt x="1976" y="11"/>
                    </a:lnTo>
                    <a:lnTo>
                      <a:pt x="1974" y="14"/>
                    </a:lnTo>
                    <a:lnTo>
                      <a:pt x="1972" y="17"/>
                    </a:lnTo>
                    <a:lnTo>
                      <a:pt x="1971" y="22"/>
                    </a:lnTo>
                    <a:lnTo>
                      <a:pt x="1971" y="26"/>
                    </a:lnTo>
                    <a:lnTo>
                      <a:pt x="1971" y="29"/>
                    </a:lnTo>
                    <a:lnTo>
                      <a:pt x="1972" y="34"/>
                    </a:lnTo>
                    <a:lnTo>
                      <a:pt x="1974" y="37"/>
                    </a:lnTo>
                    <a:lnTo>
                      <a:pt x="1976" y="41"/>
                    </a:lnTo>
                    <a:lnTo>
                      <a:pt x="1979" y="43"/>
                    </a:lnTo>
                    <a:lnTo>
                      <a:pt x="1983" y="44"/>
                    </a:lnTo>
                    <a:lnTo>
                      <a:pt x="1987" y="46"/>
                    </a:lnTo>
                    <a:lnTo>
                      <a:pt x="1991" y="46"/>
                    </a:lnTo>
                    <a:lnTo>
                      <a:pt x="1996" y="46"/>
                    </a:lnTo>
                    <a:lnTo>
                      <a:pt x="2000" y="44"/>
                    </a:lnTo>
                    <a:lnTo>
                      <a:pt x="2004" y="43"/>
                    </a:lnTo>
                    <a:lnTo>
                      <a:pt x="2006" y="41"/>
                    </a:lnTo>
                    <a:lnTo>
                      <a:pt x="2010" y="37"/>
                    </a:lnTo>
                    <a:lnTo>
                      <a:pt x="2011" y="34"/>
                    </a:lnTo>
                    <a:lnTo>
                      <a:pt x="2012" y="29"/>
                    </a:lnTo>
                    <a:lnTo>
                      <a:pt x="2013" y="26"/>
                    </a:lnTo>
                    <a:lnTo>
                      <a:pt x="2012" y="22"/>
                    </a:lnTo>
                    <a:lnTo>
                      <a:pt x="2011" y="17"/>
                    </a:lnTo>
                    <a:lnTo>
                      <a:pt x="2010" y="14"/>
                    </a:lnTo>
                    <a:lnTo>
                      <a:pt x="2006" y="11"/>
                    </a:lnTo>
                    <a:lnTo>
                      <a:pt x="2004" y="8"/>
                    </a:lnTo>
                    <a:lnTo>
                      <a:pt x="2000" y="7"/>
                    </a:lnTo>
                    <a:lnTo>
                      <a:pt x="1996" y="6"/>
                    </a:lnTo>
                    <a:lnTo>
                      <a:pt x="1991" y="5"/>
                    </a:lnTo>
                    <a:close/>
                    <a:moveTo>
                      <a:pt x="2104" y="60"/>
                    </a:moveTo>
                    <a:lnTo>
                      <a:pt x="2096" y="60"/>
                    </a:lnTo>
                    <a:lnTo>
                      <a:pt x="2089" y="61"/>
                    </a:lnTo>
                    <a:lnTo>
                      <a:pt x="2082" y="62"/>
                    </a:lnTo>
                    <a:lnTo>
                      <a:pt x="2076" y="64"/>
                    </a:lnTo>
                    <a:lnTo>
                      <a:pt x="2070" y="66"/>
                    </a:lnTo>
                    <a:lnTo>
                      <a:pt x="2064" y="70"/>
                    </a:lnTo>
                    <a:lnTo>
                      <a:pt x="2059" y="74"/>
                    </a:lnTo>
                    <a:lnTo>
                      <a:pt x="2054" y="78"/>
                    </a:lnTo>
                    <a:lnTo>
                      <a:pt x="2050" y="83"/>
                    </a:lnTo>
                    <a:lnTo>
                      <a:pt x="2046" y="87"/>
                    </a:lnTo>
                    <a:lnTo>
                      <a:pt x="2043" y="94"/>
                    </a:lnTo>
                    <a:lnTo>
                      <a:pt x="2041" y="100"/>
                    </a:lnTo>
                    <a:lnTo>
                      <a:pt x="2039" y="106"/>
                    </a:lnTo>
                    <a:lnTo>
                      <a:pt x="2037" y="113"/>
                    </a:lnTo>
                    <a:lnTo>
                      <a:pt x="2036" y="121"/>
                    </a:lnTo>
                    <a:lnTo>
                      <a:pt x="2036" y="129"/>
                    </a:lnTo>
                    <a:lnTo>
                      <a:pt x="2036" y="136"/>
                    </a:lnTo>
                    <a:lnTo>
                      <a:pt x="2037" y="143"/>
                    </a:lnTo>
                    <a:lnTo>
                      <a:pt x="2039" y="151"/>
                    </a:lnTo>
                    <a:lnTo>
                      <a:pt x="2041" y="156"/>
                    </a:lnTo>
                    <a:lnTo>
                      <a:pt x="2043" y="163"/>
                    </a:lnTo>
                    <a:lnTo>
                      <a:pt x="2046" y="169"/>
                    </a:lnTo>
                    <a:lnTo>
                      <a:pt x="2051" y="173"/>
                    </a:lnTo>
                    <a:lnTo>
                      <a:pt x="2055" y="178"/>
                    </a:lnTo>
                    <a:lnTo>
                      <a:pt x="2059" y="182"/>
                    </a:lnTo>
                    <a:lnTo>
                      <a:pt x="2065" y="185"/>
                    </a:lnTo>
                    <a:lnTo>
                      <a:pt x="2070" y="189"/>
                    </a:lnTo>
                    <a:lnTo>
                      <a:pt x="2076" y="191"/>
                    </a:lnTo>
                    <a:lnTo>
                      <a:pt x="2081" y="193"/>
                    </a:lnTo>
                    <a:lnTo>
                      <a:pt x="2087" y="194"/>
                    </a:lnTo>
                    <a:lnTo>
                      <a:pt x="2095" y="195"/>
                    </a:lnTo>
                    <a:lnTo>
                      <a:pt x="2102" y="195"/>
                    </a:lnTo>
                    <a:lnTo>
                      <a:pt x="2114" y="194"/>
                    </a:lnTo>
                    <a:lnTo>
                      <a:pt x="2126" y="192"/>
                    </a:lnTo>
                    <a:lnTo>
                      <a:pt x="2132" y="189"/>
                    </a:lnTo>
                    <a:lnTo>
                      <a:pt x="2137" y="187"/>
                    </a:lnTo>
                    <a:lnTo>
                      <a:pt x="2143" y="183"/>
                    </a:lnTo>
                    <a:lnTo>
                      <a:pt x="2148" y="179"/>
                    </a:lnTo>
                    <a:lnTo>
                      <a:pt x="2152" y="174"/>
                    </a:lnTo>
                    <a:lnTo>
                      <a:pt x="2156" y="169"/>
                    </a:lnTo>
                    <a:lnTo>
                      <a:pt x="2160" y="163"/>
                    </a:lnTo>
                    <a:lnTo>
                      <a:pt x="2163" y="158"/>
                    </a:lnTo>
                    <a:lnTo>
                      <a:pt x="2165" y="150"/>
                    </a:lnTo>
                    <a:lnTo>
                      <a:pt x="2166" y="143"/>
                    </a:lnTo>
                    <a:lnTo>
                      <a:pt x="2167" y="134"/>
                    </a:lnTo>
                    <a:lnTo>
                      <a:pt x="2168" y="126"/>
                    </a:lnTo>
                    <a:lnTo>
                      <a:pt x="2168" y="119"/>
                    </a:lnTo>
                    <a:lnTo>
                      <a:pt x="2167" y="112"/>
                    </a:lnTo>
                    <a:lnTo>
                      <a:pt x="2165" y="105"/>
                    </a:lnTo>
                    <a:lnTo>
                      <a:pt x="2163" y="99"/>
                    </a:lnTo>
                    <a:lnTo>
                      <a:pt x="2161" y="93"/>
                    </a:lnTo>
                    <a:lnTo>
                      <a:pt x="2158" y="87"/>
                    </a:lnTo>
                    <a:lnTo>
                      <a:pt x="2154" y="83"/>
                    </a:lnTo>
                    <a:lnTo>
                      <a:pt x="2150" y="77"/>
                    </a:lnTo>
                    <a:lnTo>
                      <a:pt x="2146" y="74"/>
                    </a:lnTo>
                    <a:lnTo>
                      <a:pt x="2141" y="70"/>
                    </a:lnTo>
                    <a:lnTo>
                      <a:pt x="2136" y="66"/>
                    </a:lnTo>
                    <a:lnTo>
                      <a:pt x="2130" y="64"/>
                    </a:lnTo>
                    <a:lnTo>
                      <a:pt x="2124" y="62"/>
                    </a:lnTo>
                    <a:lnTo>
                      <a:pt x="2118" y="61"/>
                    </a:lnTo>
                    <a:lnTo>
                      <a:pt x="2110" y="60"/>
                    </a:lnTo>
                    <a:lnTo>
                      <a:pt x="2104" y="60"/>
                    </a:lnTo>
                    <a:close/>
                    <a:moveTo>
                      <a:pt x="2103" y="88"/>
                    </a:moveTo>
                    <a:lnTo>
                      <a:pt x="2109" y="88"/>
                    </a:lnTo>
                    <a:lnTo>
                      <a:pt x="2113" y="92"/>
                    </a:lnTo>
                    <a:lnTo>
                      <a:pt x="2118" y="95"/>
                    </a:lnTo>
                    <a:lnTo>
                      <a:pt x="2122" y="101"/>
                    </a:lnTo>
                    <a:lnTo>
                      <a:pt x="2124" y="106"/>
                    </a:lnTo>
                    <a:lnTo>
                      <a:pt x="2126" y="113"/>
                    </a:lnTo>
                    <a:lnTo>
                      <a:pt x="2127" y="120"/>
                    </a:lnTo>
                    <a:lnTo>
                      <a:pt x="2127" y="127"/>
                    </a:lnTo>
                    <a:lnTo>
                      <a:pt x="2127" y="135"/>
                    </a:lnTo>
                    <a:lnTo>
                      <a:pt x="2125" y="143"/>
                    </a:lnTo>
                    <a:lnTo>
                      <a:pt x="2123" y="150"/>
                    </a:lnTo>
                    <a:lnTo>
                      <a:pt x="2121" y="155"/>
                    </a:lnTo>
                    <a:lnTo>
                      <a:pt x="2117" y="161"/>
                    </a:lnTo>
                    <a:lnTo>
                      <a:pt x="2112" y="164"/>
                    </a:lnTo>
                    <a:lnTo>
                      <a:pt x="2108" y="166"/>
                    </a:lnTo>
                    <a:lnTo>
                      <a:pt x="2103" y="166"/>
                    </a:lnTo>
                    <a:lnTo>
                      <a:pt x="2096" y="165"/>
                    </a:lnTo>
                    <a:lnTo>
                      <a:pt x="2091" y="164"/>
                    </a:lnTo>
                    <a:lnTo>
                      <a:pt x="2086" y="160"/>
                    </a:lnTo>
                    <a:lnTo>
                      <a:pt x="2083" y="155"/>
                    </a:lnTo>
                    <a:lnTo>
                      <a:pt x="2080" y="150"/>
                    </a:lnTo>
                    <a:lnTo>
                      <a:pt x="2078" y="143"/>
                    </a:lnTo>
                    <a:lnTo>
                      <a:pt x="2077" y="135"/>
                    </a:lnTo>
                    <a:lnTo>
                      <a:pt x="2077" y="127"/>
                    </a:lnTo>
                    <a:lnTo>
                      <a:pt x="2077" y="120"/>
                    </a:lnTo>
                    <a:lnTo>
                      <a:pt x="2078" y="113"/>
                    </a:lnTo>
                    <a:lnTo>
                      <a:pt x="2080" y="106"/>
                    </a:lnTo>
                    <a:lnTo>
                      <a:pt x="2082" y="101"/>
                    </a:lnTo>
                    <a:lnTo>
                      <a:pt x="2086" y="95"/>
                    </a:lnTo>
                    <a:lnTo>
                      <a:pt x="2091" y="92"/>
                    </a:lnTo>
                    <a:lnTo>
                      <a:pt x="2096" y="88"/>
                    </a:lnTo>
                    <a:lnTo>
                      <a:pt x="2103" y="88"/>
                    </a:lnTo>
                    <a:close/>
                    <a:moveTo>
                      <a:pt x="2192" y="193"/>
                    </a:moveTo>
                    <a:lnTo>
                      <a:pt x="2232" y="193"/>
                    </a:lnTo>
                    <a:lnTo>
                      <a:pt x="2232" y="117"/>
                    </a:lnTo>
                    <a:lnTo>
                      <a:pt x="2232" y="112"/>
                    </a:lnTo>
                    <a:lnTo>
                      <a:pt x="2233" y="107"/>
                    </a:lnTo>
                    <a:lnTo>
                      <a:pt x="2237" y="102"/>
                    </a:lnTo>
                    <a:lnTo>
                      <a:pt x="2241" y="97"/>
                    </a:lnTo>
                    <a:lnTo>
                      <a:pt x="2243" y="95"/>
                    </a:lnTo>
                    <a:lnTo>
                      <a:pt x="2246" y="93"/>
                    </a:lnTo>
                    <a:lnTo>
                      <a:pt x="2249" y="92"/>
                    </a:lnTo>
                    <a:lnTo>
                      <a:pt x="2254" y="92"/>
                    </a:lnTo>
                    <a:lnTo>
                      <a:pt x="2258" y="93"/>
                    </a:lnTo>
                    <a:lnTo>
                      <a:pt x="2262" y="94"/>
                    </a:lnTo>
                    <a:lnTo>
                      <a:pt x="2266" y="96"/>
                    </a:lnTo>
                    <a:lnTo>
                      <a:pt x="2269" y="100"/>
                    </a:lnTo>
                    <a:lnTo>
                      <a:pt x="2271" y="104"/>
                    </a:lnTo>
                    <a:lnTo>
                      <a:pt x="2272" y="109"/>
                    </a:lnTo>
                    <a:lnTo>
                      <a:pt x="2273" y="114"/>
                    </a:lnTo>
                    <a:lnTo>
                      <a:pt x="2273" y="121"/>
                    </a:lnTo>
                    <a:lnTo>
                      <a:pt x="2273" y="193"/>
                    </a:lnTo>
                    <a:lnTo>
                      <a:pt x="2313" y="193"/>
                    </a:lnTo>
                    <a:lnTo>
                      <a:pt x="2313" y="115"/>
                    </a:lnTo>
                    <a:lnTo>
                      <a:pt x="2312" y="102"/>
                    </a:lnTo>
                    <a:lnTo>
                      <a:pt x="2310" y="91"/>
                    </a:lnTo>
                    <a:lnTo>
                      <a:pt x="2306" y="81"/>
                    </a:lnTo>
                    <a:lnTo>
                      <a:pt x="2300" y="73"/>
                    </a:lnTo>
                    <a:lnTo>
                      <a:pt x="2294" y="66"/>
                    </a:lnTo>
                    <a:lnTo>
                      <a:pt x="2285" y="63"/>
                    </a:lnTo>
                    <a:lnTo>
                      <a:pt x="2276" y="60"/>
                    </a:lnTo>
                    <a:lnTo>
                      <a:pt x="2268" y="60"/>
                    </a:lnTo>
                    <a:lnTo>
                      <a:pt x="2260" y="60"/>
                    </a:lnTo>
                    <a:lnTo>
                      <a:pt x="2254" y="62"/>
                    </a:lnTo>
                    <a:lnTo>
                      <a:pt x="2247" y="64"/>
                    </a:lnTo>
                    <a:lnTo>
                      <a:pt x="2242" y="66"/>
                    </a:lnTo>
                    <a:lnTo>
                      <a:pt x="2233" y="73"/>
                    </a:lnTo>
                    <a:lnTo>
                      <a:pt x="2229" y="80"/>
                    </a:lnTo>
                    <a:lnTo>
                      <a:pt x="2228" y="80"/>
                    </a:lnTo>
                    <a:lnTo>
                      <a:pt x="2226" y="62"/>
                    </a:lnTo>
                    <a:lnTo>
                      <a:pt x="2191" y="62"/>
                    </a:lnTo>
                    <a:lnTo>
                      <a:pt x="2192" y="71"/>
                    </a:lnTo>
                    <a:lnTo>
                      <a:pt x="2192" y="81"/>
                    </a:lnTo>
                    <a:lnTo>
                      <a:pt x="2192" y="92"/>
                    </a:lnTo>
                    <a:lnTo>
                      <a:pt x="2192" y="104"/>
                    </a:lnTo>
                    <a:lnTo>
                      <a:pt x="2192" y="193"/>
                    </a:lnTo>
                    <a:close/>
                    <a:moveTo>
                      <a:pt x="2453" y="193"/>
                    </a:moveTo>
                    <a:lnTo>
                      <a:pt x="2450" y="179"/>
                    </a:lnTo>
                    <a:lnTo>
                      <a:pt x="2450" y="161"/>
                    </a:lnTo>
                    <a:lnTo>
                      <a:pt x="2450" y="115"/>
                    </a:lnTo>
                    <a:lnTo>
                      <a:pt x="2449" y="104"/>
                    </a:lnTo>
                    <a:lnTo>
                      <a:pt x="2448" y="94"/>
                    </a:lnTo>
                    <a:lnTo>
                      <a:pt x="2444" y="84"/>
                    </a:lnTo>
                    <a:lnTo>
                      <a:pt x="2438" y="76"/>
                    </a:lnTo>
                    <a:lnTo>
                      <a:pt x="2435" y="72"/>
                    </a:lnTo>
                    <a:lnTo>
                      <a:pt x="2431" y="68"/>
                    </a:lnTo>
                    <a:lnTo>
                      <a:pt x="2427" y="66"/>
                    </a:lnTo>
                    <a:lnTo>
                      <a:pt x="2421" y="64"/>
                    </a:lnTo>
                    <a:lnTo>
                      <a:pt x="2416" y="62"/>
                    </a:lnTo>
                    <a:lnTo>
                      <a:pt x="2409" y="61"/>
                    </a:lnTo>
                    <a:lnTo>
                      <a:pt x="2402" y="60"/>
                    </a:lnTo>
                    <a:lnTo>
                      <a:pt x="2394" y="60"/>
                    </a:lnTo>
                    <a:lnTo>
                      <a:pt x="2378" y="61"/>
                    </a:lnTo>
                    <a:lnTo>
                      <a:pt x="2365" y="63"/>
                    </a:lnTo>
                    <a:lnTo>
                      <a:pt x="2353" y="66"/>
                    </a:lnTo>
                    <a:lnTo>
                      <a:pt x="2346" y="71"/>
                    </a:lnTo>
                    <a:lnTo>
                      <a:pt x="2353" y="97"/>
                    </a:lnTo>
                    <a:lnTo>
                      <a:pt x="2360" y="93"/>
                    </a:lnTo>
                    <a:lnTo>
                      <a:pt x="2368" y="90"/>
                    </a:lnTo>
                    <a:lnTo>
                      <a:pt x="2378" y="87"/>
                    </a:lnTo>
                    <a:lnTo>
                      <a:pt x="2388" y="87"/>
                    </a:lnTo>
                    <a:lnTo>
                      <a:pt x="2394" y="87"/>
                    </a:lnTo>
                    <a:lnTo>
                      <a:pt x="2400" y="88"/>
                    </a:lnTo>
                    <a:lnTo>
                      <a:pt x="2404" y="91"/>
                    </a:lnTo>
                    <a:lnTo>
                      <a:pt x="2406" y="93"/>
                    </a:lnTo>
                    <a:lnTo>
                      <a:pt x="2408" y="95"/>
                    </a:lnTo>
                    <a:lnTo>
                      <a:pt x="2410" y="99"/>
                    </a:lnTo>
                    <a:lnTo>
                      <a:pt x="2410" y="101"/>
                    </a:lnTo>
                    <a:lnTo>
                      <a:pt x="2410" y="104"/>
                    </a:lnTo>
                    <a:lnTo>
                      <a:pt x="2410" y="105"/>
                    </a:lnTo>
                    <a:lnTo>
                      <a:pt x="2394" y="106"/>
                    </a:lnTo>
                    <a:lnTo>
                      <a:pt x="2380" y="109"/>
                    </a:lnTo>
                    <a:lnTo>
                      <a:pt x="2367" y="112"/>
                    </a:lnTo>
                    <a:lnTo>
                      <a:pt x="2356" y="117"/>
                    </a:lnTo>
                    <a:lnTo>
                      <a:pt x="2352" y="121"/>
                    </a:lnTo>
                    <a:lnTo>
                      <a:pt x="2348" y="125"/>
                    </a:lnTo>
                    <a:lnTo>
                      <a:pt x="2345" y="129"/>
                    </a:lnTo>
                    <a:lnTo>
                      <a:pt x="2341" y="133"/>
                    </a:lnTo>
                    <a:lnTo>
                      <a:pt x="2339" y="139"/>
                    </a:lnTo>
                    <a:lnTo>
                      <a:pt x="2338" y="144"/>
                    </a:lnTo>
                    <a:lnTo>
                      <a:pt x="2337" y="150"/>
                    </a:lnTo>
                    <a:lnTo>
                      <a:pt x="2336" y="155"/>
                    </a:lnTo>
                    <a:lnTo>
                      <a:pt x="2337" y="163"/>
                    </a:lnTo>
                    <a:lnTo>
                      <a:pt x="2339" y="171"/>
                    </a:lnTo>
                    <a:lnTo>
                      <a:pt x="2342" y="178"/>
                    </a:lnTo>
                    <a:lnTo>
                      <a:pt x="2347" y="183"/>
                    </a:lnTo>
                    <a:lnTo>
                      <a:pt x="2353" y="189"/>
                    </a:lnTo>
                    <a:lnTo>
                      <a:pt x="2360" y="192"/>
                    </a:lnTo>
                    <a:lnTo>
                      <a:pt x="2368" y="195"/>
                    </a:lnTo>
                    <a:lnTo>
                      <a:pt x="2377" y="195"/>
                    </a:lnTo>
                    <a:lnTo>
                      <a:pt x="2388" y="194"/>
                    </a:lnTo>
                    <a:lnTo>
                      <a:pt x="2399" y="192"/>
                    </a:lnTo>
                    <a:lnTo>
                      <a:pt x="2403" y="190"/>
                    </a:lnTo>
                    <a:lnTo>
                      <a:pt x="2406" y="187"/>
                    </a:lnTo>
                    <a:lnTo>
                      <a:pt x="2410" y="183"/>
                    </a:lnTo>
                    <a:lnTo>
                      <a:pt x="2414" y="180"/>
                    </a:lnTo>
                    <a:lnTo>
                      <a:pt x="2415" y="180"/>
                    </a:lnTo>
                    <a:lnTo>
                      <a:pt x="2417" y="193"/>
                    </a:lnTo>
                    <a:lnTo>
                      <a:pt x="2453" y="193"/>
                    </a:lnTo>
                    <a:close/>
                    <a:moveTo>
                      <a:pt x="2413" y="145"/>
                    </a:moveTo>
                    <a:lnTo>
                      <a:pt x="2411" y="149"/>
                    </a:lnTo>
                    <a:lnTo>
                      <a:pt x="2411" y="152"/>
                    </a:lnTo>
                    <a:lnTo>
                      <a:pt x="2408" y="158"/>
                    </a:lnTo>
                    <a:lnTo>
                      <a:pt x="2404" y="163"/>
                    </a:lnTo>
                    <a:lnTo>
                      <a:pt x="2401" y="164"/>
                    </a:lnTo>
                    <a:lnTo>
                      <a:pt x="2397" y="166"/>
                    </a:lnTo>
                    <a:lnTo>
                      <a:pt x="2394" y="166"/>
                    </a:lnTo>
                    <a:lnTo>
                      <a:pt x="2391" y="168"/>
                    </a:lnTo>
                    <a:lnTo>
                      <a:pt x="2388" y="166"/>
                    </a:lnTo>
                    <a:lnTo>
                      <a:pt x="2384" y="166"/>
                    </a:lnTo>
                    <a:lnTo>
                      <a:pt x="2382" y="165"/>
                    </a:lnTo>
                    <a:lnTo>
                      <a:pt x="2380" y="163"/>
                    </a:lnTo>
                    <a:lnTo>
                      <a:pt x="2378" y="161"/>
                    </a:lnTo>
                    <a:lnTo>
                      <a:pt x="2377" y="159"/>
                    </a:lnTo>
                    <a:lnTo>
                      <a:pt x="2376" y="155"/>
                    </a:lnTo>
                    <a:lnTo>
                      <a:pt x="2375" y="152"/>
                    </a:lnTo>
                    <a:lnTo>
                      <a:pt x="2376" y="146"/>
                    </a:lnTo>
                    <a:lnTo>
                      <a:pt x="2378" y="142"/>
                    </a:lnTo>
                    <a:lnTo>
                      <a:pt x="2381" y="139"/>
                    </a:lnTo>
                    <a:lnTo>
                      <a:pt x="2386" y="135"/>
                    </a:lnTo>
                    <a:lnTo>
                      <a:pt x="2391" y="133"/>
                    </a:lnTo>
                    <a:lnTo>
                      <a:pt x="2397" y="132"/>
                    </a:lnTo>
                    <a:lnTo>
                      <a:pt x="2405" y="131"/>
                    </a:lnTo>
                    <a:lnTo>
                      <a:pt x="2413" y="131"/>
                    </a:lnTo>
                    <a:lnTo>
                      <a:pt x="2413" y="145"/>
                    </a:lnTo>
                    <a:close/>
                    <a:moveTo>
                      <a:pt x="2482" y="193"/>
                    </a:moveTo>
                    <a:lnTo>
                      <a:pt x="2521" y="193"/>
                    </a:lnTo>
                    <a:lnTo>
                      <a:pt x="2521" y="3"/>
                    </a:lnTo>
                    <a:lnTo>
                      <a:pt x="2482" y="3"/>
                    </a:lnTo>
                    <a:lnTo>
                      <a:pt x="2482" y="193"/>
                    </a:lnTo>
                    <a:close/>
                  </a:path>
                </a:pathLst>
              </a:custGeom>
              <a:solidFill>
                <a:srgbClr val="F9F6F5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98" name="Google Shape;298;p36"/>
            <p:cNvGrpSpPr/>
            <p:nvPr/>
          </p:nvGrpSpPr>
          <p:grpSpPr>
            <a:xfrm>
              <a:off x="6293551" y="5566275"/>
              <a:ext cx="351747" cy="980754"/>
              <a:chOff x="6557963" y="5519738"/>
              <a:chExt cx="398400" cy="1154100"/>
            </a:xfrm>
          </p:grpSpPr>
          <p:sp>
            <p:nvSpPr>
              <p:cNvPr id="299" name="Google Shape;299;p36"/>
              <p:cNvSpPr/>
              <p:nvPr/>
            </p:nvSpPr>
            <p:spPr>
              <a:xfrm>
                <a:off x="6557963" y="5519738"/>
                <a:ext cx="398400" cy="1154100"/>
              </a:xfrm>
              <a:prstGeom prst="rect">
                <a:avLst/>
              </a:prstGeom>
              <a:solidFill>
                <a:srgbClr val="7DADAB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0" name="Google Shape;300;p36"/>
              <p:cNvSpPr/>
              <p:nvPr/>
            </p:nvSpPr>
            <p:spPr>
              <a:xfrm>
                <a:off x="6716713" y="5661025"/>
                <a:ext cx="88900" cy="968373"/>
              </a:xfrm>
              <a:custGeom>
                <a:rect b="b" l="l" r="r" t="t"/>
                <a:pathLst>
                  <a:path extrusionOk="0" h="1829" w="170">
                    <a:moveTo>
                      <a:pt x="160" y="1829"/>
                    </a:moveTo>
                    <a:lnTo>
                      <a:pt x="164" y="1821"/>
                    </a:lnTo>
                    <a:lnTo>
                      <a:pt x="166" y="1809"/>
                    </a:lnTo>
                    <a:lnTo>
                      <a:pt x="169" y="1797"/>
                    </a:lnTo>
                    <a:lnTo>
                      <a:pt x="170" y="1783"/>
                    </a:lnTo>
                    <a:lnTo>
                      <a:pt x="170" y="1775"/>
                    </a:lnTo>
                    <a:lnTo>
                      <a:pt x="169" y="1767"/>
                    </a:lnTo>
                    <a:lnTo>
                      <a:pt x="168" y="1760"/>
                    </a:lnTo>
                    <a:lnTo>
                      <a:pt x="165" y="1754"/>
                    </a:lnTo>
                    <a:lnTo>
                      <a:pt x="164" y="1748"/>
                    </a:lnTo>
                    <a:lnTo>
                      <a:pt x="161" y="1743"/>
                    </a:lnTo>
                    <a:lnTo>
                      <a:pt x="159" y="1737"/>
                    </a:lnTo>
                    <a:lnTo>
                      <a:pt x="156" y="1733"/>
                    </a:lnTo>
                    <a:lnTo>
                      <a:pt x="151" y="1729"/>
                    </a:lnTo>
                    <a:lnTo>
                      <a:pt x="148" y="1726"/>
                    </a:lnTo>
                    <a:lnTo>
                      <a:pt x="144" y="1724"/>
                    </a:lnTo>
                    <a:lnTo>
                      <a:pt x="139" y="1721"/>
                    </a:lnTo>
                    <a:lnTo>
                      <a:pt x="131" y="1718"/>
                    </a:lnTo>
                    <a:lnTo>
                      <a:pt x="121" y="1717"/>
                    </a:lnTo>
                    <a:lnTo>
                      <a:pt x="112" y="1718"/>
                    </a:lnTo>
                    <a:lnTo>
                      <a:pt x="105" y="1719"/>
                    </a:lnTo>
                    <a:lnTo>
                      <a:pt x="98" y="1722"/>
                    </a:lnTo>
                    <a:lnTo>
                      <a:pt x="92" y="1727"/>
                    </a:lnTo>
                    <a:lnTo>
                      <a:pt x="87" y="1734"/>
                    </a:lnTo>
                    <a:lnTo>
                      <a:pt x="82" y="1740"/>
                    </a:lnTo>
                    <a:lnTo>
                      <a:pt x="77" y="1749"/>
                    </a:lnTo>
                    <a:lnTo>
                      <a:pt x="74" y="1759"/>
                    </a:lnTo>
                    <a:lnTo>
                      <a:pt x="68" y="1773"/>
                    </a:lnTo>
                    <a:lnTo>
                      <a:pt x="63" y="1783"/>
                    </a:lnTo>
                    <a:lnTo>
                      <a:pt x="61" y="1786"/>
                    </a:lnTo>
                    <a:lnTo>
                      <a:pt x="57" y="1788"/>
                    </a:lnTo>
                    <a:lnTo>
                      <a:pt x="54" y="1789"/>
                    </a:lnTo>
                    <a:lnTo>
                      <a:pt x="51" y="1789"/>
                    </a:lnTo>
                    <a:lnTo>
                      <a:pt x="48" y="1789"/>
                    </a:lnTo>
                    <a:lnTo>
                      <a:pt x="44" y="1788"/>
                    </a:lnTo>
                    <a:lnTo>
                      <a:pt x="42" y="1786"/>
                    </a:lnTo>
                    <a:lnTo>
                      <a:pt x="40" y="1784"/>
                    </a:lnTo>
                    <a:lnTo>
                      <a:pt x="38" y="1780"/>
                    </a:lnTo>
                    <a:lnTo>
                      <a:pt x="37" y="1776"/>
                    </a:lnTo>
                    <a:lnTo>
                      <a:pt x="36" y="1772"/>
                    </a:lnTo>
                    <a:lnTo>
                      <a:pt x="36" y="1766"/>
                    </a:lnTo>
                    <a:lnTo>
                      <a:pt x="36" y="1755"/>
                    </a:lnTo>
                    <a:lnTo>
                      <a:pt x="38" y="1745"/>
                    </a:lnTo>
                    <a:lnTo>
                      <a:pt x="40" y="1738"/>
                    </a:lnTo>
                    <a:lnTo>
                      <a:pt x="43" y="1731"/>
                    </a:lnTo>
                    <a:lnTo>
                      <a:pt x="14" y="1724"/>
                    </a:lnTo>
                    <a:lnTo>
                      <a:pt x="11" y="1731"/>
                    </a:lnTo>
                    <a:lnTo>
                      <a:pt x="9" y="1741"/>
                    </a:lnTo>
                    <a:lnTo>
                      <a:pt x="7" y="1753"/>
                    </a:lnTo>
                    <a:lnTo>
                      <a:pt x="6" y="1765"/>
                    </a:lnTo>
                    <a:lnTo>
                      <a:pt x="7" y="1779"/>
                    </a:lnTo>
                    <a:lnTo>
                      <a:pt x="10" y="1792"/>
                    </a:lnTo>
                    <a:lnTo>
                      <a:pt x="14" y="1802"/>
                    </a:lnTo>
                    <a:lnTo>
                      <a:pt x="20" y="1811"/>
                    </a:lnTo>
                    <a:lnTo>
                      <a:pt x="27" y="1818"/>
                    </a:lnTo>
                    <a:lnTo>
                      <a:pt x="35" y="1823"/>
                    </a:lnTo>
                    <a:lnTo>
                      <a:pt x="44" y="1826"/>
                    </a:lnTo>
                    <a:lnTo>
                      <a:pt x="54" y="1827"/>
                    </a:lnTo>
                    <a:lnTo>
                      <a:pt x="62" y="1826"/>
                    </a:lnTo>
                    <a:lnTo>
                      <a:pt x="69" y="1824"/>
                    </a:lnTo>
                    <a:lnTo>
                      <a:pt x="77" y="1821"/>
                    </a:lnTo>
                    <a:lnTo>
                      <a:pt x="82" y="1815"/>
                    </a:lnTo>
                    <a:lnTo>
                      <a:pt x="88" y="1808"/>
                    </a:lnTo>
                    <a:lnTo>
                      <a:pt x="93" y="1800"/>
                    </a:lnTo>
                    <a:lnTo>
                      <a:pt x="97" y="1792"/>
                    </a:lnTo>
                    <a:lnTo>
                      <a:pt x="101" y="1783"/>
                    </a:lnTo>
                    <a:lnTo>
                      <a:pt x="106" y="1769"/>
                    </a:lnTo>
                    <a:lnTo>
                      <a:pt x="111" y="1761"/>
                    </a:lnTo>
                    <a:lnTo>
                      <a:pt x="114" y="1758"/>
                    </a:lnTo>
                    <a:lnTo>
                      <a:pt x="117" y="1756"/>
                    </a:lnTo>
                    <a:lnTo>
                      <a:pt x="120" y="1755"/>
                    </a:lnTo>
                    <a:lnTo>
                      <a:pt x="123" y="1755"/>
                    </a:lnTo>
                    <a:lnTo>
                      <a:pt x="127" y="1755"/>
                    </a:lnTo>
                    <a:lnTo>
                      <a:pt x="130" y="1757"/>
                    </a:lnTo>
                    <a:lnTo>
                      <a:pt x="133" y="1758"/>
                    </a:lnTo>
                    <a:lnTo>
                      <a:pt x="136" y="1761"/>
                    </a:lnTo>
                    <a:lnTo>
                      <a:pt x="137" y="1765"/>
                    </a:lnTo>
                    <a:lnTo>
                      <a:pt x="139" y="1769"/>
                    </a:lnTo>
                    <a:lnTo>
                      <a:pt x="141" y="1775"/>
                    </a:lnTo>
                    <a:lnTo>
                      <a:pt x="141" y="1780"/>
                    </a:lnTo>
                    <a:lnTo>
                      <a:pt x="139" y="1793"/>
                    </a:lnTo>
                    <a:lnTo>
                      <a:pt x="137" y="1804"/>
                    </a:lnTo>
                    <a:lnTo>
                      <a:pt x="134" y="1814"/>
                    </a:lnTo>
                    <a:lnTo>
                      <a:pt x="131" y="1822"/>
                    </a:lnTo>
                    <a:lnTo>
                      <a:pt x="160" y="1829"/>
                    </a:lnTo>
                    <a:close/>
                    <a:moveTo>
                      <a:pt x="52" y="1581"/>
                    </a:moveTo>
                    <a:lnTo>
                      <a:pt x="52" y="1618"/>
                    </a:lnTo>
                    <a:lnTo>
                      <a:pt x="121" y="1618"/>
                    </a:lnTo>
                    <a:lnTo>
                      <a:pt x="125" y="1619"/>
                    </a:lnTo>
                    <a:lnTo>
                      <a:pt x="129" y="1619"/>
                    </a:lnTo>
                    <a:lnTo>
                      <a:pt x="133" y="1622"/>
                    </a:lnTo>
                    <a:lnTo>
                      <a:pt x="137" y="1626"/>
                    </a:lnTo>
                    <a:lnTo>
                      <a:pt x="138" y="1628"/>
                    </a:lnTo>
                    <a:lnTo>
                      <a:pt x="139" y="1631"/>
                    </a:lnTo>
                    <a:lnTo>
                      <a:pt x="141" y="1634"/>
                    </a:lnTo>
                    <a:lnTo>
                      <a:pt x="142" y="1638"/>
                    </a:lnTo>
                    <a:lnTo>
                      <a:pt x="141" y="1642"/>
                    </a:lnTo>
                    <a:lnTo>
                      <a:pt x="139" y="1646"/>
                    </a:lnTo>
                    <a:lnTo>
                      <a:pt x="137" y="1649"/>
                    </a:lnTo>
                    <a:lnTo>
                      <a:pt x="134" y="1652"/>
                    </a:lnTo>
                    <a:lnTo>
                      <a:pt x="130" y="1653"/>
                    </a:lnTo>
                    <a:lnTo>
                      <a:pt x="125" y="1656"/>
                    </a:lnTo>
                    <a:lnTo>
                      <a:pt x="120" y="1656"/>
                    </a:lnTo>
                    <a:lnTo>
                      <a:pt x="115" y="1657"/>
                    </a:lnTo>
                    <a:lnTo>
                      <a:pt x="52" y="1657"/>
                    </a:lnTo>
                    <a:lnTo>
                      <a:pt x="52" y="1694"/>
                    </a:lnTo>
                    <a:lnTo>
                      <a:pt x="120" y="1694"/>
                    </a:lnTo>
                    <a:lnTo>
                      <a:pt x="132" y="1692"/>
                    </a:lnTo>
                    <a:lnTo>
                      <a:pt x="143" y="1690"/>
                    </a:lnTo>
                    <a:lnTo>
                      <a:pt x="151" y="1687"/>
                    </a:lnTo>
                    <a:lnTo>
                      <a:pt x="158" y="1681"/>
                    </a:lnTo>
                    <a:lnTo>
                      <a:pt x="163" y="1676"/>
                    </a:lnTo>
                    <a:lnTo>
                      <a:pt x="168" y="1668"/>
                    </a:lnTo>
                    <a:lnTo>
                      <a:pt x="170" y="1660"/>
                    </a:lnTo>
                    <a:lnTo>
                      <a:pt x="170" y="1651"/>
                    </a:lnTo>
                    <a:lnTo>
                      <a:pt x="170" y="1645"/>
                    </a:lnTo>
                    <a:lnTo>
                      <a:pt x="169" y="1638"/>
                    </a:lnTo>
                    <a:lnTo>
                      <a:pt x="166" y="1632"/>
                    </a:lnTo>
                    <a:lnTo>
                      <a:pt x="163" y="1627"/>
                    </a:lnTo>
                    <a:lnTo>
                      <a:pt x="157" y="1619"/>
                    </a:lnTo>
                    <a:lnTo>
                      <a:pt x="151" y="1614"/>
                    </a:lnTo>
                    <a:lnTo>
                      <a:pt x="151" y="1613"/>
                    </a:lnTo>
                    <a:lnTo>
                      <a:pt x="168" y="1612"/>
                    </a:lnTo>
                    <a:lnTo>
                      <a:pt x="168" y="1580"/>
                    </a:lnTo>
                    <a:lnTo>
                      <a:pt x="160" y="1580"/>
                    </a:lnTo>
                    <a:lnTo>
                      <a:pt x="151" y="1581"/>
                    </a:lnTo>
                    <a:lnTo>
                      <a:pt x="142" y="1581"/>
                    </a:lnTo>
                    <a:lnTo>
                      <a:pt x="131" y="1581"/>
                    </a:lnTo>
                    <a:lnTo>
                      <a:pt x="52" y="1581"/>
                    </a:lnTo>
                    <a:close/>
                    <a:moveTo>
                      <a:pt x="162" y="1558"/>
                    </a:moveTo>
                    <a:lnTo>
                      <a:pt x="165" y="1551"/>
                    </a:lnTo>
                    <a:lnTo>
                      <a:pt x="168" y="1541"/>
                    </a:lnTo>
                    <a:lnTo>
                      <a:pt x="170" y="1531"/>
                    </a:lnTo>
                    <a:lnTo>
                      <a:pt x="170" y="1520"/>
                    </a:lnTo>
                    <a:lnTo>
                      <a:pt x="169" y="1507"/>
                    </a:lnTo>
                    <a:lnTo>
                      <a:pt x="168" y="1497"/>
                    </a:lnTo>
                    <a:lnTo>
                      <a:pt x="163" y="1489"/>
                    </a:lnTo>
                    <a:lnTo>
                      <a:pt x="159" y="1481"/>
                    </a:lnTo>
                    <a:lnTo>
                      <a:pt x="154" y="1475"/>
                    </a:lnTo>
                    <a:lnTo>
                      <a:pt x="147" y="1472"/>
                    </a:lnTo>
                    <a:lnTo>
                      <a:pt x="141" y="1468"/>
                    </a:lnTo>
                    <a:lnTo>
                      <a:pt x="133" y="1468"/>
                    </a:lnTo>
                    <a:lnTo>
                      <a:pt x="127" y="1468"/>
                    </a:lnTo>
                    <a:lnTo>
                      <a:pt x="121" y="1470"/>
                    </a:lnTo>
                    <a:lnTo>
                      <a:pt x="116" y="1473"/>
                    </a:lnTo>
                    <a:lnTo>
                      <a:pt x="111" y="1476"/>
                    </a:lnTo>
                    <a:lnTo>
                      <a:pt x="107" y="1481"/>
                    </a:lnTo>
                    <a:lnTo>
                      <a:pt x="104" y="1486"/>
                    </a:lnTo>
                    <a:lnTo>
                      <a:pt x="100" y="1493"/>
                    </a:lnTo>
                    <a:lnTo>
                      <a:pt x="97" y="1501"/>
                    </a:lnTo>
                    <a:lnTo>
                      <a:pt x="94" y="1510"/>
                    </a:lnTo>
                    <a:lnTo>
                      <a:pt x="91" y="1515"/>
                    </a:lnTo>
                    <a:lnTo>
                      <a:pt x="88" y="1519"/>
                    </a:lnTo>
                    <a:lnTo>
                      <a:pt x="83" y="1520"/>
                    </a:lnTo>
                    <a:lnTo>
                      <a:pt x="80" y="1519"/>
                    </a:lnTo>
                    <a:lnTo>
                      <a:pt x="77" y="1516"/>
                    </a:lnTo>
                    <a:lnTo>
                      <a:pt x="75" y="1512"/>
                    </a:lnTo>
                    <a:lnTo>
                      <a:pt x="75" y="1505"/>
                    </a:lnTo>
                    <a:lnTo>
                      <a:pt x="75" y="1497"/>
                    </a:lnTo>
                    <a:lnTo>
                      <a:pt x="77" y="1491"/>
                    </a:lnTo>
                    <a:lnTo>
                      <a:pt x="79" y="1484"/>
                    </a:lnTo>
                    <a:lnTo>
                      <a:pt x="81" y="1480"/>
                    </a:lnTo>
                    <a:lnTo>
                      <a:pt x="56" y="1473"/>
                    </a:lnTo>
                    <a:lnTo>
                      <a:pt x="54" y="1480"/>
                    </a:lnTo>
                    <a:lnTo>
                      <a:pt x="52" y="1487"/>
                    </a:lnTo>
                    <a:lnTo>
                      <a:pt x="50" y="1496"/>
                    </a:lnTo>
                    <a:lnTo>
                      <a:pt x="50" y="1506"/>
                    </a:lnTo>
                    <a:lnTo>
                      <a:pt x="51" y="1517"/>
                    </a:lnTo>
                    <a:lnTo>
                      <a:pt x="52" y="1526"/>
                    </a:lnTo>
                    <a:lnTo>
                      <a:pt x="56" y="1535"/>
                    </a:lnTo>
                    <a:lnTo>
                      <a:pt x="61" y="1542"/>
                    </a:lnTo>
                    <a:lnTo>
                      <a:pt x="66" y="1548"/>
                    </a:lnTo>
                    <a:lnTo>
                      <a:pt x="73" y="1552"/>
                    </a:lnTo>
                    <a:lnTo>
                      <a:pt x="80" y="1554"/>
                    </a:lnTo>
                    <a:lnTo>
                      <a:pt x="88" y="1555"/>
                    </a:lnTo>
                    <a:lnTo>
                      <a:pt x="92" y="1554"/>
                    </a:lnTo>
                    <a:lnTo>
                      <a:pt x="97" y="1553"/>
                    </a:lnTo>
                    <a:lnTo>
                      <a:pt x="103" y="1551"/>
                    </a:lnTo>
                    <a:lnTo>
                      <a:pt x="107" y="1548"/>
                    </a:lnTo>
                    <a:lnTo>
                      <a:pt x="111" y="1543"/>
                    </a:lnTo>
                    <a:lnTo>
                      <a:pt x="115" y="1536"/>
                    </a:lnTo>
                    <a:lnTo>
                      <a:pt x="119" y="1530"/>
                    </a:lnTo>
                    <a:lnTo>
                      <a:pt x="122" y="1521"/>
                    </a:lnTo>
                    <a:lnTo>
                      <a:pt x="125" y="1513"/>
                    </a:lnTo>
                    <a:lnTo>
                      <a:pt x="128" y="1507"/>
                    </a:lnTo>
                    <a:lnTo>
                      <a:pt x="131" y="1504"/>
                    </a:lnTo>
                    <a:lnTo>
                      <a:pt x="135" y="1504"/>
                    </a:lnTo>
                    <a:lnTo>
                      <a:pt x="139" y="1505"/>
                    </a:lnTo>
                    <a:lnTo>
                      <a:pt x="143" y="1507"/>
                    </a:lnTo>
                    <a:lnTo>
                      <a:pt x="144" y="1512"/>
                    </a:lnTo>
                    <a:lnTo>
                      <a:pt x="145" y="1520"/>
                    </a:lnTo>
                    <a:lnTo>
                      <a:pt x="144" y="1529"/>
                    </a:lnTo>
                    <a:lnTo>
                      <a:pt x="142" y="1538"/>
                    </a:lnTo>
                    <a:lnTo>
                      <a:pt x="139" y="1545"/>
                    </a:lnTo>
                    <a:lnTo>
                      <a:pt x="136" y="1551"/>
                    </a:lnTo>
                    <a:lnTo>
                      <a:pt x="162" y="1558"/>
                    </a:lnTo>
                    <a:close/>
                    <a:moveTo>
                      <a:pt x="27" y="1441"/>
                    </a:moveTo>
                    <a:lnTo>
                      <a:pt x="52" y="1441"/>
                    </a:lnTo>
                    <a:lnTo>
                      <a:pt x="52" y="1456"/>
                    </a:lnTo>
                    <a:lnTo>
                      <a:pt x="79" y="1456"/>
                    </a:lnTo>
                    <a:lnTo>
                      <a:pt x="79" y="1441"/>
                    </a:lnTo>
                    <a:lnTo>
                      <a:pt x="125" y="1441"/>
                    </a:lnTo>
                    <a:lnTo>
                      <a:pt x="137" y="1440"/>
                    </a:lnTo>
                    <a:lnTo>
                      <a:pt x="146" y="1438"/>
                    </a:lnTo>
                    <a:lnTo>
                      <a:pt x="154" y="1435"/>
                    </a:lnTo>
                    <a:lnTo>
                      <a:pt x="160" y="1431"/>
                    </a:lnTo>
                    <a:lnTo>
                      <a:pt x="164" y="1425"/>
                    </a:lnTo>
                    <a:lnTo>
                      <a:pt x="168" y="1418"/>
                    </a:lnTo>
                    <a:lnTo>
                      <a:pt x="169" y="1412"/>
                    </a:lnTo>
                    <a:lnTo>
                      <a:pt x="170" y="1403"/>
                    </a:lnTo>
                    <a:lnTo>
                      <a:pt x="169" y="1388"/>
                    </a:lnTo>
                    <a:lnTo>
                      <a:pt x="166" y="1378"/>
                    </a:lnTo>
                    <a:lnTo>
                      <a:pt x="139" y="1378"/>
                    </a:lnTo>
                    <a:lnTo>
                      <a:pt x="141" y="1384"/>
                    </a:lnTo>
                    <a:lnTo>
                      <a:pt x="141" y="1389"/>
                    </a:lnTo>
                    <a:lnTo>
                      <a:pt x="141" y="1394"/>
                    </a:lnTo>
                    <a:lnTo>
                      <a:pt x="139" y="1397"/>
                    </a:lnTo>
                    <a:lnTo>
                      <a:pt x="138" y="1399"/>
                    </a:lnTo>
                    <a:lnTo>
                      <a:pt x="136" y="1402"/>
                    </a:lnTo>
                    <a:lnTo>
                      <a:pt x="130" y="1404"/>
                    </a:lnTo>
                    <a:lnTo>
                      <a:pt x="120" y="1404"/>
                    </a:lnTo>
                    <a:lnTo>
                      <a:pt x="79" y="1404"/>
                    </a:lnTo>
                    <a:lnTo>
                      <a:pt x="79" y="1378"/>
                    </a:lnTo>
                    <a:lnTo>
                      <a:pt x="52" y="1378"/>
                    </a:lnTo>
                    <a:lnTo>
                      <a:pt x="52" y="1404"/>
                    </a:lnTo>
                    <a:lnTo>
                      <a:pt x="20" y="1404"/>
                    </a:lnTo>
                    <a:lnTo>
                      <a:pt x="27" y="1441"/>
                    </a:lnTo>
                    <a:close/>
                    <a:moveTo>
                      <a:pt x="121" y="1252"/>
                    </a:moveTo>
                    <a:lnTo>
                      <a:pt x="116" y="1251"/>
                    </a:lnTo>
                    <a:lnTo>
                      <a:pt x="107" y="1251"/>
                    </a:lnTo>
                    <a:lnTo>
                      <a:pt x="96" y="1252"/>
                    </a:lnTo>
                    <a:lnTo>
                      <a:pt x="87" y="1255"/>
                    </a:lnTo>
                    <a:lnTo>
                      <a:pt x="77" y="1258"/>
                    </a:lnTo>
                    <a:lnTo>
                      <a:pt x="68" y="1263"/>
                    </a:lnTo>
                    <a:lnTo>
                      <a:pt x="64" y="1267"/>
                    </a:lnTo>
                    <a:lnTo>
                      <a:pt x="61" y="1270"/>
                    </a:lnTo>
                    <a:lnTo>
                      <a:pt x="57" y="1275"/>
                    </a:lnTo>
                    <a:lnTo>
                      <a:pt x="54" y="1280"/>
                    </a:lnTo>
                    <a:lnTo>
                      <a:pt x="52" y="1285"/>
                    </a:lnTo>
                    <a:lnTo>
                      <a:pt x="51" y="1291"/>
                    </a:lnTo>
                    <a:lnTo>
                      <a:pt x="50" y="1297"/>
                    </a:lnTo>
                    <a:lnTo>
                      <a:pt x="50" y="1305"/>
                    </a:lnTo>
                    <a:lnTo>
                      <a:pt x="50" y="1311"/>
                    </a:lnTo>
                    <a:lnTo>
                      <a:pt x="51" y="1319"/>
                    </a:lnTo>
                    <a:lnTo>
                      <a:pt x="53" y="1325"/>
                    </a:lnTo>
                    <a:lnTo>
                      <a:pt x="55" y="1331"/>
                    </a:lnTo>
                    <a:lnTo>
                      <a:pt x="58" y="1337"/>
                    </a:lnTo>
                    <a:lnTo>
                      <a:pt x="62" y="1341"/>
                    </a:lnTo>
                    <a:lnTo>
                      <a:pt x="65" y="1346"/>
                    </a:lnTo>
                    <a:lnTo>
                      <a:pt x="69" y="1350"/>
                    </a:lnTo>
                    <a:lnTo>
                      <a:pt x="79" y="1356"/>
                    </a:lnTo>
                    <a:lnTo>
                      <a:pt x="89" y="1360"/>
                    </a:lnTo>
                    <a:lnTo>
                      <a:pt x="101" y="1364"/>
                    </a:lnTo>
                    <a:lnTo>
                      <a:pt x="111" y="1365"/>
                    </a:lnTo>
                    <a:lnTo>
                      <a:pt x="118" y="1364"/>
                    </a:lnTo>
                    <a:lnTo>
                      <a:pt x="124" y="1364"/>
                    </a:lnTo>
                    <a:lnTo>
                      <a:pt x="130" y="1362"/>
                    </a:lnTo>
                    <a:lnTo>
                      <a:pt x="135" y="1360"/>
                    </a:lnTo>
                    <a:lnTo>
                      <a:pt x="141" y="1358"/>
                    </a:lnTo>
                    <a:lnTo>
                      <a:pt x="146" y="1355"/>
                    </a:lnTo>
                    <a:lnTo>
                      <a:pt x="150" y="1351"/>
                    </a:lnTo>
                    <a:lnTo>
                      <a:pt x="155" y="1348"/>
                    </a:lnTo>
                    <a:lnTo>
                      <a:pt x="158" y="1344"/>
                    </a:lnTo>
                    <a:lnTo>
                      <a:pt x="161" y="1339"/>
                    </a:lnTo>
                    <a:lnTo>
                      <a:pt x="163" y="1334"/>
                    </a:lnTo>
                    <a:lnTo>
                      <a:pt x="165" y="1328"/>
                    </a:lnTo>
                    <a:lnTo>
                      <a:pt x="168" y="1321"/>
                    </a:lnTo>
                    <a:lnTo>
                      <a:pt x="169" y="1315"/>
                    </a:lnTo>
                    <a:lnTo>
                      <a:pt x="170" y="1308"/>
                    </a:lnTo>
                    <a:lnTo>
                      <a:pt x="170" y="1301"/>
                    </a:lnTo>
                    <a:lnTo>
                      <a:pt x="170" y="1289"/>
                    </a:lnTo>
                    <a:lnTo>
                      <a:pt x="169" y="1278"/>
                    </a:lnTo>
                    <a:lnTo>
                      <a:pt x="165" y="1268"/>
                    </a:lnTo>
                    <a:lnTo>
                      <a:pt x="163" y="1258"/>
                    </a:lnTo>
                    <a:lnTo>
                      <a:pt x="138" y="1262"/>
                    </a:lnTo>
                    <a:lnTo>
                      <a:pt x="141" y="1270"/>
                    </a:lnTo>
                    <a:lnTo>
                      <a:pt x="142" y="1278"/>
                    </a:lnTo>
                    <a:lnTo>
                      <a:pt x="143" y="1287"/>
                    </a:lnTo>
                    <a:lnTo>
                      <a:pt x="143" y="1296"/>
                    </a:lnTo>
                    <a:lnTo>
                      <a:pt x="143" y="1302"/>
                    </a:lnTo>
                    <a:lnTo>
                      <a:pt x="142" y="1308"/>
                    </a:lnTo>
                    <a:lnTo>
                      <a:pt x="141" y="1314"/>
                    </a:lnTo>
                    <a:lnTo>
                      <a:pt x="137" y="1318"/>
                    </a:lnTo>
                    <a:lnTo>
                      <a:pt x="135" y="1323"/>
                    </a:lnTo>
                    <a:lnTo>
                      <a:pt x="131" y="1326"/>
                    </a:lnTo>
                    <a:lnTo>
                      <a:pt x="127" y="1328"/>
                    </a:lnTo>
                    <a:lnTo>
                      <a:pt x="121" y="1329"/>
                    </a:lnTo>
                    <a:lnTo>
                      <a:pt x="121" y="1252"/>
                    </a:lnTo>
                    <a:close/>
                    <a:moveTo>
                      <a:pt x="96" y="1329"/>
                    </a:moveTo>
                    <a:lnTo>
                      <a:pt x="93" y="1329"/>
                    </a:lnTo>
                    <a:lnTo>
                      <a:pt x="89" y="1328"/>
                    </a:lnTo>
                    <a:lnTo>
                      <a:pt x="85" y="1326"/>
                    </a:lnTo>
                    <a:lnTo>
                      <a:pt x="81" y="1324"/>
                    </a:lnTo>
                    <a:lnTo>
                      <a:pt x="78" y="1320"/>
                    </a:lnTo>
                    <a:lnTo>
                      <a:pt x="76" y="1317"/>
                    </a:lnTo>
                    <a:lnTo>
                      <a:pt x="74" y="1313"/>
                    </a:lnTo>
                    <a:lnTo>
                      <a:pt x="74" y="1307"/>
                    </a:lnTo>
                    <a:lnTo>
                      <a:pt x="74" y="1300"/>
                    </a:lnTo>
                    <a:lnTo>
                      <a:pt x="76" y="1296"/>
                    </a:lnTo>
                    <a:lnTo>
                      <a:pt x="79" y="1292"/>
                    </a:lnTo>
                    <a:lnTo>
                      <a:pt x="82" y="1290"/>
                    </a:lnTo>
                    <a:lnTo>
                      <a:pt x="90" y="1287"/>
                    </a:lnTo>
                    <a:lnTo>
                      <a:pt x="96" y="1286"/>
                    </a:lnTo>
                    <a:lnTo>
                      <a:pt x="96" y="1329"/>
                    </a:lnTo>
                    <a:close/>
                    <a:moveTo>
                      <a:pt x="168" y="1229"/>
                    </a:moveTo>
                    <a:lnTo>
                      <a:pt x="168" y="1192"/>
                    </a:lnTo>
                    <a:lnTo>
                      <a:pt x="101" y="1192"/>
                    </a:lnTo>
                    <a:lnTo>
                      <a:pt x="96" y="1192"/>
                    </a:lnTo>
                    <a:lnTo>
                      <a:pt x="92" y="1191"/>
                    </a:lnTo>
                    <a:lnTo>
                      <a:pt x="88" y="1188"/>
                    </a:lnTo>
                    <a:lnTo>
                      <a:pt x="83" y="1184"/>
                    </a:lnTo>
                    <a:lnTo>
                      <a:pt x="81" y="1182"/>
                    </a:lnTo>
                    <a:lnTo>
                      <a:pt x="80" y="1179"/>
                    </a:lnTo>
                    <a:lnTo>
                      <a:pt x="79" y="1175"/>
                    </a:lnTo>
                    <a:lnTo>
                      <a:pt x="79" y="1172"/>
                    </a:lnTo>
                    <a:lnTo>
                      <a:pt x="79" y="1168"/>
                    </a:lnTo>
                    <a:lnTo>
                      <a:pt x="80" y="1163"/>
                    </a:lnTo>
                    <a:lnTo>
                      <a:pt x="82" y="1160"/>
                    </a:lnTo>
                    <a:lnTo>
                      <a:pt x="85" y="1158"/>
                    </a:lnTo>
                    <a:lnTo>
                      <a:pt x="89" y="1155"/>
                    </a:lnTo>
                    <a:lnTo>
                      <a:pt x="93" y="1154"/>
                    </a:lnTo>
                    <a:lnTo>
                      <a:pt x="98" y="1153"/>
                    </a:lnTo>
                    <a:lnTo>
                      <a:pt x="104" y="1153"/>
                    </a:lnTo>
                    <a:lnTo>
                      <a:pt x="168" y="1153"/>
                    </a:lnTo>
                    <a:lnTo>
                      <a:pt x="168" y="1116"/>
                    </a:lnTo>
                    <a:lnTo>
                      <a:pt x="100" y="1116"/>
                    </a:lnTo>
                    <a:lnTo>
                      <a:pt x="88" y="1118"/>
                    </a:lnTo>
                    <a:lnTo>
                      <a:pt x="77" y="1120"/>
                    </a:lnTo>
                    <a:lnTo>
                      <a:pt x="68" y="1123"/>
                    </a:lnTo>
                    <a:lnTo>
                      <a:pt x="62" y="1129"/>
                    </a:lnTo>
                    <a:lnTo>
                      <a:pt x="56" y="1134"/>
                    </a:lnTo>
                    <a:lnTo>
                      <a:pt x="53" y="1142"/>
                    </a:lnTo>
                    <a:lnTo>
                      <a:pt x="51" y="1150"/>
                    </a:lnTo>
                    <a:lnTo>
                      <a:pt x="50" y="1159"/>
                    </a:lnTo>
                    <a:lnTo>
                      <a:pt x="50" y="1165"/>
                    </a:lnTo>
                    <a:lnTo>
                      <a:pt x="52" y="1172"/>
                    </a:lnTo>
                    <a:lnTo>
                      <a:pt x="53" y="1178"/>
                    </a:lnTo>
                    <a:lnTo>
                      <a:pt x="56" y="1183"/>
                    </a:lnTo>
                    <a:lnTo>
                      <a:pt x="62" y="1191"/>
                    </a:lnTo>
                    <a:lnTo>
                      <a:pt x="68" y="1196"/>
                    </a:lnTo>
                    <a:lnTo>
                      <a:pt x="68" y="1197"/>
                    </a:lnTo>
                    <a:lnTo>
                      <a:pt x="52" y="1198"/>
                    </a:lnTo>
                    <a:lnTo>
                      <a:pt x="52" y="1230"/>
                    </a:lnTo>
                    <a:lnTo>
                      <a:pt x="61" y="1230"/>
                    </a:lnTo>
                    <a:lnTo>
                      <a:pt x="69" y="1230"/>
                    </a:lnTo>
                    <a:lnTo>
                      <a:pt x="79" y="1229"/>
                    </a:lnTo>
                    <a:lnTo>
                      <a:pt x="89" y="1229"/>
                    </a:lnTo>
                    <a:lnTo>
                      <a:pt x="168" y="1229"/>
                    </a:lnTo>
                    <a:close/>
                    <a:moveTo>
                      <a:pt x="27" y="1083"/>
                    </a:moveTo>
                    <a:lnTo>
                      <a:pt x="52" y="1083"/>
                    </a:lnTo>
                    <a:lnTo>
                      <a:pt x="52" y="1099"/>
                    </a:lnTo>
                    <a:lnTo>
                      <a:pt x="79" y="1099"/>
                    </a:lnTo>
                    <a:lnTo>
                      <a:pt x="79" y="1083"/>
                    </a:lnTo>
                    <a:lnTo>
                      <a:pt x="125" y="1083"/>
                    </a:lnTo>
                    <a:lnTo>
                      <a:pt x="137" y="1082"/>
                    </a:lnTo>
                    <a:lnTo>
                      <a:pt x="146" y="1081"/>
                    </a:lnTo>
                    <a:lnTo>
                      <a:pt x="154" y="1077"/>
                    </a:lnTo>
                    <a:lnTo>
                      <a:pt x="160" y="1073"/>
                    </a:lnTo>
                    <a:lnTo>
                      <a:pt x="164" y="1067"/>
                    </a:lnTo>
                    <a:lnTo>
                      <a:pt x="168" y="1061"/>
                    </a:lnTo>
                    <a:lnTo>
                      <a:pt x="169" y="1054"/>
                    </a:lnTo>
                    <a:lnTo>
                      <a:pt x="170" y="1045"/>
                    </a:lnTo>
                    <a:lnTo>
                      <a:pt x="169" y="1031"/>
                    </a:lnTo>
                    <a:lnTo>
                      <a:pt x="166" y="1021"/>
                    </a:lnTo>
                    <a:lnTo>
                      <a:pt x="139" y="1022"/>
                    </a:lnTo>
                    <a:lnTo>
                      <a:pt x="141" y="1026"/>
                    </a:lnTo>
                    <a:lnTo>
                      <a:pt x="141" y="1032"/>
                    </a:lnTo>
                    <a:lnTo>
                      <a:pt x="141" y="1036"/>
                    </a:lnTo>
                    <a:lnTo>
                      <a:pt x="139" y="1040"/>
                    </a:lnTo>
                    <a:lnTo>
                      <a:pt x="138" y="1042"/>
                    </a:lnTo>
                    <a:lnTo>
                      <a:pt x="136" y="1044"/>
                    </a:lnTo>
                    <a:lnTo>
                      <a:pt x="130" y="1046"/>
                    </a:lnTo>
                    <a:lnTo>
                      <a:pt x="120" y="1046"/>
                    </a:lnTo>
                    <a:lnTo>
                      <a:pt x="79" y="1046"/>
                    </a:lnTo>
                    <a:lnTo>
                      <a:pt x="79" y="1021"/>
                    </a:lnTo>
                    <a:lnTo>
                      <a:pt x="52" y="1021"/>
                    </a:lnTo>
                    <a:lnTo>
                      <a:pt x="52" y="1046"/>
                    </a:lnTo>
                    <a:lnTo>
                      <a:pt x="20" y="1046"/>
                    </a:lnTo>
                    <a:lnTo>
                      <a:pt x="27" y="1083"/>
                    </a:lnTo>
                    <a:close/>
                    <a:moveTo>
                      <a:pt x="168" y="898"/>
                    </a:moveTo>
                    <a:lnTo>
                      <a:pt x="156" y="899"/>
                    </a:lnTo>
                    <a:lnTo>
                      <a:pt x="139" y="899"/>
                    </a:lnTo>
                    <a:lnTo>
                      <a:pt x="100" y="899"/>
                    </a:lnTo>
                    <a:lnTo>
                      <a:pt x="90" y="900"/>
                    </a:lnTo>
                    <a:lnTo>
                      <a:pt x="80" y="903"/>
                    </a:lnTo>
                    <a:lnTo>
                      <a:pt x="71" y="906"/>
                    </a:lnTo>
                    <a:lnTo>
                      <a:pt x="64" y="911"/>
                    </a:lnTo>
                    <a:lnTo>
                      <a:pt x="61" y="914"/>
                    </a:lnTo>
                    <a:lnTo>
                      <a:pt x="58" y="918"/>
                    </a:lnTo>
                    <a:lnTo>
                      <a:pt x="55" y="923"/>
                    </a:lnTo>
                    <a:lnTo>
                      <a:pt x="53" y="927"/>
                    </a:lnTo>
                    <a:lnTo>
                      <a:pt x="52" y="933"/>
                    </a:lnTo>
                    <a:lnTo>
                      <a:pt x="51" y="938"/>
                    </a:lnTo>
                    <a:lnTo>
                      <a:pt x="50" y="945"/>
                    </a:lnTo>
                    <a:lnTo>
                      <a:pt x="50" y="952"/>
                    </a:lnTo>
                    <a:lnTo>
                      <a:pt x="51" y="967"/>
                    </a:lnTo>
                    <a:lnTo>
                      <a:pt x="53" y="980"/>
                    </a:lnTo>
                    <a:lnTo>
                      <a:pt x="56" y="991"/>
                    </a:lnTo>
                    <a:lnTo>
                      <a:pt x="60" y="998"/>
                    </a:lnTo>
                    <a:lnTo>
                      <a:pt x="83" y="992"/>
                    </a:lnTo>
                    <a:lnTo>
                      <a:pt x="80" y="985"/>
                    </a:lnTo>
                    <a:lnTo>
                      <a:pt x="77" y="976"/>
                    </a:lnTo>
                    <a:lnTo>
                      <a:pt x="75" y="967"/>
                    </a:lnTo>
                    <a:lnTo>
                      <a:pt x="75" y="958"/>
                    </a:lnTo>
                    <a:lnTo>
                      <a:pt x="75" y="953"/>
                    </a:lnTo>
                    <a:lnTo>
                      <a:pt x="76" y="947"/>
                    </a:lnTo>
                    <a:lnTo>
                      <a:pt x="77" y="944"/>
                    </a:lnTo>
                    <a:lnTo>
                      <a:pt x="79" y="940"/>
                    </a:lnTo>
                    <a:lnTo>
                      <a:pt x="84" y="938"/>
                    </a:lnTo>
                    <a:lnTo>
                      <a:pt x="89" y="937"/>
                    </a:lnTo>
                    <a:lnTo>
                      <a:pt x="91" y="937"/>
                    </a:lnTo>
                    <a:lnTo>
                      <a:pt x="91" y="952"/>
                    </a:lnTo>
                    <a:lnTo>
                      <a:pt x="93" y="966"/>
                    </a:lnTo>
                    <a:lnTo>
                      <a:pt x="96" y="977"/>
                    </a:lnTo>
                    <a:lnTo>
                      <a:pt x="102" y="987"/>
                    </a:lnTo>
                    <a:lnTo>
                      <a:pt x="104" y="992"/>
                    </a:lnTo>
                    <a:lnTo>
                      <a:pt x="107" y="996"/>
                    </a:lnTo>
                    <a:lnTo>
                      <a:pt x="111" y="999"/>
                    </a:lnTo>
                    <a:lnTo>
                      <a:pt x="116" y="1002"/>
                    </a:lnTo>
                    <a:lnTo>
                      <a:pt x="120" y="1004"/>
                    </a:lnTo>
                    <a:lnTo>
                      <a:pt x="124" y="1005"/>
                    </a:lnTo>
                    <a:lnTo>
                      <a:pt x="130" y="1006"/>
                    </a:lnTo>
                    <a:lnTo>
                      <a:pt x="135" y="1006"/>
                    </a:lnTo>
                    <a:lnTo>
                      <a:pt x="142" y="1006"/>
                    </a:lnTo>
                    <a:lnTo>
                      <a:pt x="148" y="1004"/>
                    </a:lnTo>
                    <a:lnTo>
                      <a:pt x="154" y="1001"/>
                    </a:lnTo>
                    <a:lnTo>
                      <a:pt x="159" y="996"/>
                    </a:lnTo>
                    <a:lnTo>
                      <a:pt x="164" y="991"/>
                    </a:lnTo>
                    <a:lnTo>
                      <a:pt x="168" y="984"/>
                    </a:lnTo>
                    <a:lnTo>
                      <a:pt x="170" y="977"/>
                    </a:lnTo>
                    <a:lnTo>
                      <a:pt x="170" y="968"/>
                    </a:lnTo>
                    <a:lnTo>
                      <a:pt x="170" y="958"/>
                    </a:lnTo>
                    <a:lnTo>
                      <a:pt x="166" y="949"/>
                    </a:lnTo>
                    <a:lnTo>
                      <a:pt x="162" y="940"/>
                    </a:lnTo>
                    <a:lnTo>
                      <a:pt x="156" y="934"/>
                    </a:lnTo>
                    <a:lnTo>
                      <a:pt x="156" y="934"/>
                    </a:lnTo>
                    <a:lnTo>
                      <a:pt x="168" y="931"/>
                    </a:lnTo>
                    <a:lnTo>
                      <a:pt x="168" y="898"/>
                    </a:lnTo>
                    <a:close/>
                    <a:moveTo>
                      <a:pt x="125" y="936"/>
                    </a:moveTo>
                    <a:lnTo>
                      <a:pt x="129" y="936"/>
                    </a:lnTo>
                    <a:lnTo>
                      <a:pt x="132" y="936"/>
                    </a:lnTo>
                    <a:lnTo>
                      <a:pt x="137" y="939"/>
                    </a:lnTo>
                    <a:lnTo>
                      <a:pt x="141" y="944"/>
                    </a:lnTo>
                    <a:lnTo>
                      <a:pt x="144" y="949"/>
                    </a:lnTo>
                    <a:lnTo>
                      <a:pt x="145" y="956"/>
                    </a:lnTo>
                    <a:lnTo>
                      <a:pt x="144" y="962"/>
                    </a:lnTo>
                    <a:lnTo>
                      <a:pt x="142" y="966"/>
                    </a:lnTo>
                    <a:lnTo>
                      <a:pt x="139" y="968"/>
                    </a:lnTo>
                    <a:lnTo>
                      <a:pt x="137" y="969"/>
                    </a:lnTo>
                    <a:lnTo>
                      <a:pt x="134" y="969"/>
                    </a:lnTo>
                    <a:lnTo>
                      <a:pt x="131" y="970"/>
                    </a:lnTo>
                    <a:lnTo>
                      <a:pt x="127" y="969"/>
                    </a:lnTo>
                    <a:lnTo>
                      <a:pt x="122" y="967"/>
                    </a:lnTo>
                    <a:lnTo>
                      <a:pt x="119" y="965"/>
                    </a:lnTo>
                    <a:lnTo>
                      <a:pt x="117" y="960"/>
                    </a:lnTo>
                    <a:lnTo>
                      <a:pt x="115" y="955"/>
                    </a:lnTo>
                    <a:lnTo>
                      <a:pt x="114" y="949"/>
                    </a:lnTo>
                    <a:lnTo>
                      <a:pt x="114" y="943"/>
                    </a:lnTo>
                    <a:lnTo>
                      <a:pt x="114" y="936"/>
                    </a:lnTo>
                    <a:lnTo>
                      <a:pt x="125" y="936"/>
                    </a:lnTo>
                    <a:close/>
                    <a:moveTo>
                      <a:pt x="168" y="840"/>
                    </a:moveTo>
                    <a:lnTo>
                      <a:pt x="151" y="839"/>
                    </a:lnTo>
                    <a:lnTo>
                      <a:pt x="151" y="838"/>
                    </a:lnTo>
                    <a:lnTo>
                      <a:pt x="157" y="835"/>
                    </a:lnTo>
                    <a:lnTo>
                      <a:pt x="160" y="831"/>
                    </a:lnTo>
                    <a:lnTo>
                      <a:pt x="163" y="827"/>
                    </a:lnTo>
                    <a:lnTo>
                      <a:pt x="166" y="822"/>
                    </a:lnTo>
                    <a:lnTo>
                      <a:pt x="168" y="818"/>
                    </a:lnTo>
                    <a:lnTo>
                      <a:pt x="169" y="812"/>
                    </a:lnTo>
                    <a:lnTo>
                      <a:pt x="170" y="808"/>
                    </a:lnTo>
                    <a:lnTo>
                      <a:pt x="170" y="802"/>
                    </a:lnTo>
                    <a:lnTo>
                      <a:pt x="169" y="792"/>
                    </a:lnTo>
                    <a:lnTo>
                      <a:pt x="166" y="782"/>
                    </a:lnTo>
                    <a:lnTo>
                      <a:pt x="161" y="773"/>
                    </a:lnTo>
                    <a:lnTo>
                      <a:pt x="155" y="764"/>
                    </a:lnTo>
                    <a:lnTo>
                      <a:pt x="150" y="761"/>
                    </a:lnTo>
                    <a:lnTo>
                      <a:pt x="146" y="758"/>
                    </a:lnTo>
                    <a:lnTo>
                      <a:pt x="141" y="755"/>
                    </a:lnTo>
                    <a:lnTo>
                      <a:pt x="135" y="752"/>
                    </a:lnTo>
                    <a:lnTo>
                      <a:pt x="129" y="751"/>
                    </a:lnTo>
                    <a:lnTo>
                      <a:pt x="122" y="749"/>
                    </a:lnTo>
                    <a:lnTo>
                      <a:pt x="116" y="748"/>
                    </a:lnTo>
                    <a:lnTo>
                      <a:pt x="108" y="748"/>
                    </a:lnTo>
                    <a:lnTo>
                      <a:pt x="95" y="749"/>
                    </a:lnTo>
                    <a:lnTo>
                      <a:pt x="84" y="751"/>
                    </a:lnTo>
                    <a:lnTo>
                      <a:pt x="74" y="755"/>
                    </a:lnTo>
                    <a:lnTo>
                      <a:pt x="66" y="762"/>
                    </a:lnTo>
                    <a:lnTo>
                      <a:pt x="58" y="769"/>
                    </a:lnTo>
                    <a:lnTo>
                      <a:pt x="54" y="778"/>
                    </a:lnTo>
                    <a:lnTo>
                      <a:pt x="51" y="787"/>
                    </a:lnTo>
                    <a:lnTo>
                      <a:pt x="50" y="797"/>
                    </a:lnTo>
                    <a:lnTo>
                      <a:pt x="50" y="803"/>
                    </a:lnTo>
                    <a:lnTo>
                      <a:pt x="51" y="809"/>
                    </a:lnTo>
                    <a:lnTo>
                      <a:pt x="52" y="813"/>
                    </a:lnTo>
                    <a:lnTo>
                      <a:pt x="54" y="819"/>
                    </a:lnTo>
                    <a:lnTo>
                      <a:pt x="56" y="822"/>
                    </a:lnTo>
                    <a:lnTo>
                      <a:pt x="60" y="827"/>
                    </a:lnTo>
                    <a:lnTo>
                      <a:pt x="63" y="830"/>
                    </a:lnTo>
                    <a:lnTo>
                      <a:pt x="66" y="833"/>
                    </a:lnTo>
                    <a:lnTo>
                      <a:pt x="66" y="833"/>
                    </a:lnTo>
                    <a:lnTo>
                      <a:pt x="0" y="833"/>
                    </a:lnTo>
                    <a:lnTo>
                      <a:pt x="0" y="870"/>
                    </a:lnTo>
                    <a:lnTo>
                      <a:pt x="133" y="870"/>
                    </a:lnTo>
                    <a:lnTo>
                      <a:pt x="143" y="870"/>
                    </a:lnTo>
                    <a:lnTo>
                      <a:pt x="152" y="870"/>
                    </a:lnTo>
                    <a:lnTo>
                      <a:pt x="161" y="871"/>
                    </a:lnTo>
                    <a:lnTo>
                      <a:pt x="168" y="871"/>
                    </a:lnTo>
                    <a:lnTo>
                      <a:pt x="168" y="840"/>
                    </a:lnTo>
                    <a:close/>
                    <a:moveTo>
                      <a:pt x="102" y="833"/>
                    </a:moveTo>
                    <a:lnTo>
                      <a:pt x="98" y="833"/>
                    </a:lnTo>
                    <a:lnTo>
                      <a:pt x="95" y="832"/>
                    </a:lnTo>
                    <a:lnTo>
                      <a:pt x="91" y="831"/>
                    </a:lnTo>
                    <a:lnTo>
                      <a:pt x="88" y="830"/>
                    </a:lnTo>
                    <a:lnTo>
                      <a:pt x="84" y="828"/>
                    </a:lnTo>
                    <a:lnTo>
                      <a:pt x="82" y="825"/>
                    </a:lnTo>
                    <a:lnTo>
                      <a:pt x="80" y="821"/>
                    </a:lnTo>
                    <a:lnTo>
                      <a:pt x="79" y="818"/>
                    </a:lnTo>
                    <a:lnTo>
                      <a:pt x="78" y="814"/>
                    </a:lnTo>
                    <a:lnTo>
                      <a:pt x="77" y="811"/>
                    </a:lnTo>
                    <a:lnTo>
                      <a:pt x="78" y="806"/>
                    </a:lnTo>
                    <a:lnTo>
                      <a:pt x="80" y="800"/>
                    </a:lnTo>
                    <a:lnTo>
                      <a:pt x="82" y="796"/>
                    </a:lnTo>
                    <a:lnTo>
                      <a:pt x="87" y="792"/>
                    </a:lnTo>
                    <a:lnTo>
                      <a:pt x="91" y="789"/>
                    </a:lnTo>
                    <a:lnTo>
                      <a:pt x="96" y="787"/>
                    </a:lnTo>
                    <a:lnTo>
                      <a:pt x="103" y="786"/>
                    </a:lnTo>
                    <a:lnTo>
                      <a:pt x="109" y="786"/>
                    </a:lnTo>
                    <a:lnTo>
                      <a:pt x="117" y="786"/>
                    </a:lnTo>
                    <a:lnTo>
                      <a:pt x="123" y="788"/>
                    </a:lnTo>
                    <a:lnTo>
                      <a:pt x="129" y="790"/>
                    </a:lnTo>
                    <a:lnTo>
                      <a:pt x="133" y="792"/>
                    </a:lnTo>
                    <a:lnTo>
                      <a:pt x="137" y="796"/>
                    </a:lnTo>
                    <a:lnTo>
                      <a:pt x="139" y="800"/>
                    </a:lnTo>
                    <a:lnTo>
                      <a:pt x="142" y="806"/>
                    </a:lnTo>
                    <a:lnTo>
                      <a:pt x="142" y="811"/>
                    </a:lnTo>
                    <a:lnTo>
                      <a:pt x="142" y="814"/>
                    </a:lnTo>
                    <a:lnTo>
                      <a:pt x="141" y="819"/>
                    </a:lnTo>
                    <a:lnTo>
                      <a:pt x="139" y="822"/>
                    </a:lnTo>
                    <a:lnTo>
                      <a:pt x="137" y="825"/>
                    </a:lnTo>
                    <a:lnTo>
                      <a:pt x="134" y="828"/>
                    </a:lnTo>
                    <a:lnTo>
                      <a:pt x="132" y="830"/>
                    </a:lnTo>
                    <a:lnTo>
                      <a:pt x="129" y="831"/>
                    </a:lnTo>
                    <a:lnTo>
                      <a:pt x="124" y="832"/>
                    </a:lnTo>
                    <a:lnTo>
                      <a:pt x="122" y="833"/>
                    </a:lnTo>
                    <a:lnTo>
                      <a:pt x="119" y="833"/>
                    </a:lnTo>
                    <a:lnTo>
                      <a:pt x="102" y="833"/>
                    </a:lnTo>
                    <a:close/>
                    <a:moveTo>
                      <a:pt x="168" y="687"/>
                    </a:moveTo>
                    <a:lnTo>
                      <a:pt x="52" y="687"/>
                    </a:lnTo>
                    <a:lnTo>
                      <a:pt x="52" y="725"/>
                    </a:lnTo>
                    <a:lnTo>
                      <a:pt x="168" y="725"/>
                    </a:lnTo>
                    <a:lnTo>
                      <a:pt x="168" y="687"/>
                    </a:lnTo>
                    <a:close/>
                    <a:moveTo>
                      <a:pt x="2" y="706"/>
                    </a:moveTo>
                    <a:lnTo>
                      <a:pt x="2" y="711"/>
                    </a:lnTo>
                    <a:lnTo>
                      <a:pt x="3" y="714"/>
                    </a:lnTo>
                    <a:lnTo>
                      <a:pt x="6" y="718"/>
                    </a:lnTo>
                    <a:lnTo>
                      <a:pt x="8" y="721"/>
                    </a:lnTo>
                    <a:lnTo>
                      <a:pt x="10" y="723"/>
                    </a:lnTo>
                    <a:lnTo>
                      <a:pt x="13" y="724"/>
                    </a:lnTo>
                    <a:lnTo>
                      <a:pt x="16" y="725"/>
                    </a:lnTo>
                    <a:lnTo>
                      <a:pt x="21" y="726"/>
                    </a:lnTo>
                    <a:lnTo>
                      <a:pt x="24" y="725"/>
                    </a:lnTo>
                    <a:lnTo>
                      <a:pt x="27" y="724"/>
                    </a:lnTo>
                    <a:lnTo>
                      <a:pt x="30" y="723"/>
                    </a:lnTo>
                    <a:lnTo>
                      <a:pt x="33" y="721"/>
                    </a:lnTo>
                    <a:lnTo>
                      <a:pt x="35" y="718"/>
                    </a:lnTo>
                    <a:lnTo>
                      <a:pt x="37" y="714"/>
                    </a:lnTo>
                    <a:lnTo>
                      <a:pt x="38" y="711"/>
                    </a:lnTo>
                    <a:lnTo>
                      <a:pt x="38" y="706"/>
                    </a:lnTo>
                    <a:lnTo>
                      <a:pt x="38" y="702"/>
                    </a:lnTo>
                    <a:lnTo>
                      <a:pt x="37" y="699"/>
                    </a:lnTo>
                    <a:lnTo>
                      <a:pt x="35" y="695"/>
                    </a:lnTo>
                    <a:lnTo>
                      <a:pt x="33" y="692"/>
                    </a:lnTo>
                    <a:lnTo>
                      <a:pt x="30" y="690"/>
                    </a:lnTo>
                    <a:lnTo>
                      <a:pt x="27" y="689"/>
                    </a:lnTo>
                    <a:lnTo>
                      <a:pt x="24" y="687"/>
                    </a:lnTo>
                    <a:lnTo>
                      <a:pt x="21" y="686"/>
                    </a:lnTo>
                    <a:lnTo>
                      <a:pt x="16" y="687"/>
                    </a:lnTo>
                    <a:lnTo>
                      <a:pt x="13" y="689"/>
                    </a:lnTo>
                    <a:lnTo>
                      <a:pt x="10" y="690"/>
                    </a:lnTo>
                    <a:lnTo>
                      <a:pt x="8" y="692"/>
                    </a:lnTo>
                    <a:lnTo>
                      <a:pt x="6" y="695"/>
                    </a:lnTo>
                    <a:lnTo>
                      <a:pt x="3" y="699"/>
                    </a:lnTo>
                    <a:lnTo>
                      <a:pt x="2" y="702"/>
                    </a:lnTo>
                    <a:lnTo>
                      <a:pt x="2" y="706"/>
                    </a:lnTo>
                    <a:close/>
                    <a:moveTo>
                      <a:pt x="168" y="659"/>
                    </a:moveTo>
                    <a:lnTo>
                      <a:pt x="168" y="622"/>
                    </a:lnTo>
                    <a:lnTo>
                      <a:pt x="0" y="622"/>
                    </a:lnTo>
                    <a:lnTo>
                      <a:pt x="0" y="659"/>
                    </a:lnTo>
                    <a:lnTo>
                      <a:pt x="168" y="659"/>
                    </a:lnTo>
                    <a:close/>
                    <a:moveTo>
                      <a:pt x="168" y="555"/>
                    </a:moveTo>
                    <a:lnTo>
                      <a:pt x="52" y="555"/>
                    </a:lnTo>
                    <a:lnTo>
                      <a:pt x="52" y="592"/>
                    </a:lnTo>
                    <a:lnTo>
                      <a:pt x="168" y="592"/>
                    </a:lnTo>
                    <a:lnTo>
                      <a:pt x="168" y="555"/>
                    </a:lnTo>
                    <a:close/>
                    <a:moveTo>
                      <a:pt x="2" y="573"/>
                    </a:moveTo>
                    <a:lnTo>
                      <a:pt x="2" y="577"/>
                    </a:lnTo>
                    <a:lnTo>
                      <a:pt x="3" y="581"/>
                    </a:lnTo>
                    <a:lnTo>
                      <a:pt x="6" y="584"/>
                    </a:lnTo>
                    <a:lnTo>
                      <a:pt x="8" y="587"/>
                    </a:lnTo>
                    <a:lnTo>
                      <a:pt x="10" y="589"/>
                    </a:lnTo>
                    <a:lnTo>
                      <a:pt x="13" y="592"/>
                    </a:lnTo>
                    <a:lnTo>
                      <a:pt x="16" y="592"/>
                    </a:lnTo>
                    <a:lnTo>
                      <a:pt x="21" y="593"/>
                    </a:lnTo>
                    <a:lnTo>
                      <a:pt x="24" y="592"/>
                    </a:lnTo>
                    <a:lnTo>
                      <a:pt x="27" y="592"/>
                    </a:lnTo>
                    <a:lnTo>
                      <a:pt x="30" y="589"/>
                    </a:lnTo>
                    <a:lnTo>
                      <a:pt x="33" y="587"/>
                    </a:lnTo>
                    <a:lnTo>
                      <a:pt x="35" y="585"/>
                    </a:lnTo>
                    <a:lnTo>
                      <a:pt x="37" y="582"/>
                    </a:lnTo>
                    <a:lnTo>
                      <a:pt x="38" y="577"/>
                    </a:lnTo>
                    <a:lnTo>
                      <a:pt x="38" y="573"/>
                    </a:lnTo>
                    <a:lnTo>
                      <a:pt x="38" y="569"/>
                    </a:lnTo>
                    <a:lnTo>
                      <a:pt x="37" y="565"/>
                    </a:lnTo>
                    <a:lnTo>
                      <a:pt x="35" y="562"/>
                    </a:lnTo>
                    <a:lnTo>
                      <a:pt x="33" y="558"/>
                    </a:lnTo>
                    <a:lnTo>
                      <a:pt x="30" y="556"/>
                    </a:lnTo>
                    <a:lnTo>
                      <a:pt x="27" y="555"/>
                    </a:lnTo>
                    <a:lnTo>
                      <a:pt x="24" y="554"/>
                    </a:lnTo>
                    <a:lnTo>
                      <a:pt x="21" y="554"/>
                    </a:lnTo>
                    <a:lnTo>
                      <a:pt x="16" y="554"/>
                    </a:lnTo>
                    <a:lnTo>
                      <a:pt x="13" y="555"/>
                    </a:lnTo>
                    <a:lnTo>
                      <a:pt x="10" y="556"/>
                    </a:lnTo>
                    <a:lnTo>
                      <a:pt x="8" y="558"/>
                    </a:lnTo>
                    <a:lnTo>
                      <a:pt x="6" y="562"/>
                    </a:lnTo>
                    <a:lnTo>
                      <a:pt x="3" y="565"/>
                    </a:lnTo>
                    <a:lnTo>
                      <a:pt x="2" y="568"/>
                    </a:lnTo>
                    <a:lnTo>
                      <a:pt x="2" y="573"/>
                    </a:lnTo>
                    <a:close/>
                    <a:moveTo>
                      <a:pt x="0" y="447"/>
                    </a:moveTo>
                    <a:lnTo>
                      <a:pt x="63" y="447"/>
                    </a:lnTo>
                    <a:lnTo>
                      <a:pt x="63" y="447"/>
                    </a:lnTo>
                    <a:lnTo>
                      <a:pt x="60" y="449"/>
                    </a:lnTo>
                    <a:lnTo>
                      <a:pt x="57" y="452"/>
                    </a:lnTo>
                    <a:lnTo>
                      <a:pt x="55" y="456"/>
                    </a:lnTo>
                    <a:lnTo>
                      <a:pt x="53" y="459"/>
                    </a:lnTo>
                    <a:lnTo>
                      <a:pt x="51" y="468"/>
                    </a:lnTo>
                    <a:lnTo>
                      <a:pt x="50" y="478"/>
                    </a:lnTo>
                    <a:lnTo>
                      <a:pt x="51" y="489"/>
                    </a:lnTo>
                    <a:lnTo>
                      <a:pt x="54" y="499"/>
                    </a:lnTo>
                    <a:lnTo>
                      <a:pt x="58" y="508"/>
                    </a:lnTo>
                    <a:lnTo>
                      <a:pt x="66" y="516"/>
                    </a:lnTo>
                    <a:lnTo>
                      <a:pt x="70" y="519"/>
                    </a:lnTo>
                    <a:lnTo>
                      <a:pt x="75" y="523"/>
                    </a:lnTo>
                    <a:lnTo>
                      <a:pt x="79" y="525"/>
                    </a:lnTo>
                    <a:lnTo>
                      <a:pt x="85" y="527"/>
                    </a:lnTo>
                    <a:lnTo>
                      <a:pt x="91" y="529"/>
                    </a:lnTo>
                    <a:lnTo>
                      <a:pt x="97" y="530"/>
                    </a:lnTo>
                    <a:lnTo>
                      <a:pt x="104" y="532"/>
                    </a:lnTo>
                    <a:lnTo>
                      <a:pt x="111" y="532"/>
                    </a:lnTo>
                    <a:lnTo>
                      <a:pt x="123" y="530"/>
                    </a:lnTo>
                    <a:lnTo>
                      <a:pt x="135" y="528"/>
                    </a:lnTo>
                    <a:lnTo>
                      <a:pt x="146" y="523"/>
                    </a:lnTo>
                    <a:lnTo>
                      <a:pt x="154" y="517"/>
                    </a:lnTo>
                    <a:lnTo>
                      <a:pt x="161" y="509"/>
                    </a:lnTo>
                    <a:lnTo>
                      <a:pt x="165" y="500"/>
                    </a:lnTo>
                    <a:lnTo>
                      <a:pt x="168" y="496"/>
                    </a:lnTo>
                    <a:lnTo>
                      <a:pt x="169" y="491"/>
                    </a:lnTo>
                    <a:lnTo>
                      <a:pt x="170" y="486"/>
                    </a:lnTo>
                    <a:lnTo>
                      <a:pt x="170" y="480"/>
                    </a:lnTo>
                    <a:lnTo>
                      <a:pt x="170" y="475"/>
                    </a:lnTo>
                    <a:lnTo>
                      <a:pt x="169" y="469"/>
                    </a:lnTo>
                    <a:lnTo>
                      <a:pt x="168" y="465"/>
                    </a:lnTo>
                    <a:lnTo>
                      <a:pt x="165" y="459"/>
                    </a:lnTo>
                    <a:lnTo>
                      <a:pt x="162" y="455"/>
                    </a:lnTo>
                    <a:lnTo>
                      <a:pt x="159" y="450"/>
                    </a:lnTo>
                    <a:lnTo>
                      <a:pt x="155" y="447"/>
                    </a:lnTo>
                    <a:lnTo>
                      <a:pt x="150" y="444"/>
                    </a:lnTo>
                    <a:lnTo>
                      <a:pt x="150" y="444"/>
                    </a:lnTo>
                    <a:lnTo>
                      <a:pt x="168" y="441"/>
                    </a:lnTo>
                    <a:lnTo>
                      <a:pt x="168" y="409"/>
                    </a:lnTo>
                    <a:lnTo>
                      <a:pt x="161" y="409"/>
                    </a:lnTo>
                    <a:lnTo>
                      <a:pt x="152" y="409"/>
                    </a:lnTo>
                    <a:lnTo>
                      <a:pt x="143" y="409"/>
                    </a:lnTo>
                    <a:lnTo>
                      <a:pt x="133" y="410"/>
                    </a:lnTo>
                    <a:lnTo>
                      <a:pt x="0" y="410"/>
                    </a:lnTo>
                    <a:lnTo>
                      <a:pt x="0" y="447"/>
                    </a:lnTo>
                    <a:close/>
                    <a:moveTo>
                      <a:pt x="116" y="447"/>
                    </a:moveTo>
                    <a:lnTo>
                      <a:pt x="120" y="447"/>
                    </a:lnTo>
                    <a:lnTo>
                      <a:pt x="124" y="448"/>
                    </a:lnTo>
                    <a:lnTo>
                      <a:pt x="128" y="449"/>
                    </a:lnTo>
                    <a:lnTo>
                      <a:pt x="131" y="450"/>
                    </a:lnTo>
                    <a:lnTo>
                      <a:pt x="134" y="452"/>
                    </a:lnTo>
                    <a:lnTo>
                      <a:pt x="137" y="455"/>
                    </a:lnTo>
                    <a:lnTo>
                      <a:pt x="138" y="458"/>
                    </a:lnTo>
                    <a:lnTo>
                      <a:pt x="141" y="461"/>
                    </a:lnTo>
                    <a:lnTo>
                      <a:pt x="142" y="465"/>
                    </a:lnTo>
                    <a:lnTo>
                      <a:pt x="142" y="469"/>
                    </a:lnTo>
                    <a:lnTo>
                      <a:pt x="141" y="475"/>
                    </a:lnTo>
                    <a:lnTo>
                      <a:pt x="139" y="479"/>
                    </a:lnTo>
                    <a:lnTo>
                      <a:pt x="136" y="484"/>
                    </a:lnTo>
                    <a:lnTo>
                      <a:pt x="133" y="487"/>
                    </a:lnTo>
                    <a:lnTo>
                      <a:pt x="129" y="490"/>
                    </a:lnTo>
                    <a:lnTo>
                      <a:pt x="123" y="493"/>
                    </a:lnTo>
                    <a:lnTo>
                      <a:pt x="117" y="494"/>
                    </a:lnTo>
                    <a:lnTo>
                      <a:pt x="109" y="494"/>
                    </a:lnTo>
                    <a:lnTo>
                      <a:pt x="103" y="494"/>
                    </a:lnTo>
                    <a:lnTo>
                      <a:pt x="97" y="493"/>
                    </a:lnTo>
                    <a:lnTo>
                      <a:pt x="92" y="490"/>
                    </a:lnTo>
                    <a:lnTo>
                      <a:pt x="87" y="488"/>
                    </a:lnTo>
                    <a:lnTo>
                      <a:pt x="82" y="484"/>
                    </a:lnTo>
                    <a:lnTo>
                      <a:pt x="80" y="479"/>
                    </a:lnTo>
                    <a:lnTo>
                      <a:pt x="78" y="475"/>
                    </a:lnTo>
                    <a:lnTo>
                      <a:pt x="77" y="469"/>
                    </a:lnTo>
                    <a:lnTo>
                      <a:pt x="77" y="465"/>
                    </a:lnTo>
                    <a:lnTo>
                      <a:pt x="78" y="460"/>
                    </a:lnTo>
                    <a:lnTo>
                      <a:pt x="80" y="457"/>
                    </a:lnTo>
                    <a:lnTo>
                      <a:pt x="82" y="455"/>
                    </a:lnTo>
                    <a:lnTo>
                      <a:pt x="84" y="451"/>
                    </a:lnTo>
                    <a:lnTo>
                      <a:pt x="88" y="450"/>
                    </a:lnTo>
                    <a:lnTo>
                      <a:pt x="91" y="448"/>
                    </a:lnTo>
                    <a:lnTo>
                      <a:pt x="95" y="447"/>
                    </a:lnTo>
                    <a:lnTo>
                      <a:pt x="97" y="447"/>
                    </a:lnTo>
                    <a:lnTo>
                      <a:pt x="101" y="447"/>
                    </a:lnTo>
                    <a:lnTo>
                      <a:pt x="116" y="447"/>
                    </a:lnTo>
                    <a:close/>
                    <a:moveTo>
                      <a:pt x="168" y="279"/>
                    </a:moveTo>
                    <a:lnTo>
                      <a:pt x="156" y="280"/>
                    </a:lnTo>
                    <a:lnTo>
                      <a:pt x="139" y="281"/>
                    </a:lnTo>
                    <a:lnTo>
                      <a:pt x="100" y="281"/>
                    </a:lnTo>
                    <a:lnTo>
                      <a:pt x="90" y="281"/>
                    </a:lnTo>
                    <a:lnTo>
                      <a:pt x="80" y="283"/>
                    </a:lnTo>
                    <a:lnTo>
                      <a:pt x="71" y="286"/>
                    </a:lnTo>
                    <a:lnTo>
                      <a:pt x="64" y="292"/>
                    </a:lnTo>
                    <a:lnTo>
                      <a:pt x="61" y="295"/>
                    </a:lnTo>
                    <a:lnTo>
                      <a:pt x="58" y="299"/>
                    </a:lnTo>
                    <a:lnTo>
                      <a:pt x="55" y="303"/>
                    </a:lnTo>
                    <a:lnTo>
                      <a:pt x="53" y="308"/>
                    </a:lnTo>
                    <a:lnTo>
                      <a:pt x="52" y="313"/>
                    </a:lnTo>
                    <a:lnTo>
                      <a:pt x="51" y="320"/>
                    </a:lnTo>
                    <a:lnTo>
                      <a:pt x="50" y="325"/>
                    </a:lnTo>
                    <a:lnTo>
                      <a:pt x="50" y="333"/>
                    </a:lnTo>
                    <a:lnTo>
                      <a:pt x="51" y="348"/>
                    </a:lnTo>
                    <a:lnTo>
                      <a:pt x="53" y="361"/>
                    </a:lnTo>
                    <a:lnTo>
                      <a:pt x="56" y="371"/>
                    </a:lnTo>
                    <a:lnTo>
                      <a:pt x="60" y="379"/>
                    </a:lnTo>
                    <a:lnTo>
                      <a:pt x="83" y="372"/>
                    </a:lnTo>
                    <a:lnTo>
                      <a:pt x="80" y="366"/>
                    </a:lnTo>
                    <a:lnTo>
                      <a:pt x="77" y="358"/>
                    </a:lnTo>
                    <a:lnTo>
                      <a:pt x="75" y="349"/>
                    </a:lnTo>
                    <a:lnTo>
                      <a:pt x="75" y="340"/>
                    </a:lnTo>
                    <a:lnTo>
                      <a:pt x="75" y="333"/>
                    </a:lnTo>
                    <a:lnTo>
                      <a:pt x="76" y="329"/>
                    </a:lnTo>
                    <a:lnTo>
                      <a:pt x="77" y="324"/>
                    </a:lnTo>
                    <a:lnTo>
                      <a:pt x="79" y="322"/>
                    </a:lnTo>
                    <a:lnTo>
                      <a:pt x="84" y="319"/>
                    </a:lnTo>
                    <a:lnTo>
                      <a:pt x="89" y="318"/>
                    </a:lnTo>
                    <a:lnTo>
                      <a:pt x="91" y="318"/>
                    </a:lnTo>
                    <a:lnTo>
                      <a:pt x="91" y="333"/>
                    </a:lnTo>
                    <a:lnTo>
                      <a:pt x="93" y="347"/>
                    </a:lnTo>
                    <a:lnTo>
                      <a:pt x="96" y="359"/>
                    </a:lnTo>
                    <a:lnTo>
                      <a:pt x="102" y="369"/>
                    </a:lnTo>
                    <a:lnTo>
                      <a:pt x="104" y="373"/>
                    </a:lnTo>
                    <a:lnTo>
                      <a:pt x="107" y="377"/>
                    </a:lnTo>
                    <a:lnTo>
                      <a:pt x="111" y="380"/>
                    </a:lnTo>
                    <a:lnTo>
                      <a:pt x="116" y="382"/>
                    </a:lnTo>
                    <a:lnTo>
                      <a:pt x="120" y="384"/>
                    </a:lnTo>
                    <a:lnTo>
                      <a:pt x="124" y="387"/>
                    </a:lnTo>
                    <a:lnTo>
                      <a:pt x="130" y="388"/>
                    </a:lnTo>
                    <a:lnTo>
                      <a:pt x="135" y="388"/>
                    </a:lnTo>
                    <a:lnTo>
                      <a:pt x="142" y="387"/>
                    </a:lnTo>
                    <a:lnTo>
                      <a:pt x="148" y="386"/>
                    </a:lnTo>
                    <a:lnTo>
                      <a:pt x="154" y="382"/>
                    </a:lnTo>
                    <a:lnTo>
                      <a:pt x="159" y="378"/>
                    </a:lnTo>
                    <a:lnTo>
                      <a:pt x="164" y="372"/>
                    </a:lnTo>
                    <a:lnTo>
                      <a:pt x="168" y="366"/>
                    </a:lnTo>
                    <a:lnTo>
                      <a:pt x="170" y="358"/>
                    </a:lnTo>
                    <a:lnTo>
                      <a:pt x="170" y="349"/>
                    </a:lnTo>
                    <a:lnTo>
                      <a:pt x="170" y="339"/>
                    </a:lnTo>
                    <a:lnTo>
                      <a:pt x="166" y="330"/>
                    </a:lnTo>
                    <a:lnTo>
                      <a:pt x="162" y="322"/>
                    </a:lnTo>
                    <a:lnTo>
                      <a:pt x="156" y="315"/>
                    </a:lnTo>
                    <a:lnTo>
                      <a:pt x="156" y="314"/>
                    </a:lnTo>
                    <a:lnTo>
                      <a:pt x="168" y="312"/>
                    </a:lnTo>
                    <a:lnTo>
                      <a:pt x="168" y="279"/>
                    </a:lnTo>
                    <a:close/>
                    <a:moveTo>
                      <a:pt x="125" y="316"/>
                    </a:moveTo>
                    <a:lnTo>
                      <a:pt x="129" y="316"/>
                    </a:lnTo>
                    <a:lnTo>
                      <a:pt x="132" y="318"/>
                    </a:lnTo>
                    <a:lnTo>
                      <a:pt x="137" y="320"/>
                    </a:lnTo>
                    <a:lnTo>
                      <a:pt x="141" y="324"/>
                    </a:lnTo>
                    <a:lnTo>
                      <a:pt x="144" y="330"/>
                    </a:lnTo>
                    <a:lnTo>
                      <a:pt x="145" y="337"/>
                    </a:lnTo>
                    <a:lnTo>
                      <a:pt x="144" y="342"/>
                    </a:lnTo>
                    <a:lnTo>
                      <a:pt x="142" y="347"/>
                    </a:lnTo>
                    <a:lnTo>
                      <a:pt x="139" y="349"/>
                    </a:lnTo>
                    <a:lnTo>
                      <a:pt x="137" y="350"/>
                    </a:lnTo>
                    <a:lnTo>
                      <a:pt x="134" y="351"/>
                    </a:lnTo>
                    <a:lnTo>
                      <a:pt x="131" y="351"/>
                    </a:lnTo>
                    <a:lnTo>
                      <a:pt x="127" y="350"/>
                    </a:lnTo>
                    <a:lnTo>
                      <a:pt x="122" y="349"/>
                    </a:lnTo>
                    <a:lnTo>
                      <a:pt x="119" y="345"/>
                    </a:lnTo>
                    <a:lnTo>
                      <a:pt x="117" y="341"/>
                    </a:lnTo>
                    <a:lnTo>
                      <a:pt x="115" y="337"/>
                    </a:lnTo>
                    <a:lnTo>
                      <a:pt x="114" y="330"/>
                    </a:lnTo>
                    <a:lnTo>
                      <a:pt x="114" y="323"/>
                    </a:lnTo>
                    <a:lnTo>
                      <a:pt x="114" y="316"/>
                    </a:lnTo>
                    <a:lnTo>
                      <a:pt x="125" y="316"/>
                    </a:lnTo>
                    <a:close/>
                    <a:moveTo>
                      <a:pt x="0" y="173"/>
                    </a:moveTo>
                    <a:lnTo>
                      <a:pt x="63" y="173"/>
                    </a:lnTo>
                    <a:lnTo>
                      <a:pt x="63" y="174"/>
                    </a:lnTo>
                    <a:lnTo>
                      <a:pt x="60" y="176"/>
                    </a:lnTo>
                    <a:lnTo>
                      <a:pt x="57" y="178"/>
                    </a:lnTo>
                    <a:lnTo>
                      <a:pt x="55" y="182"/>
                    </a:lnTo>
                    <a:lnTo>
                      <a:pt x="53" y="186"/>
                    </a:lnTo>
                    <a:lnTo>
                      <a:pt x="51" y="195"/>
                    </a:lnTo>
                    <a:lnTo>
                      <a:pt x="50" y="205"/>
                    </a:lnTo>
                    <a:lnTo>
                      <a:pt x="51" y="215"/>
                    </a:lnTo>
                    <a:lnTo>
                      <a:pt x="54" y="225"/>
                    </a:lnTo>
                    <a:lnTo>
                      <a:pt x="58" y="234"/>
                    </a:lnTo>
                    <a:lnTo>
                      <a:pt x="66" y="242"/>
                    </a:lnTo>
                    <a:lnTo>
                      <a:pt x="70" y="246"/>
                    </a:lnTo>
                    <a:lnTo>
                      <a:pt x="75" y="249"/>
                    </a:lnTo>
                    <a:lnTo>
                      <a:pt x="79" y="252"/>
                    </a:lnTo>
                    <a:lnTo>
                      <a:pt x="85" y="254"/>
                    </a:lnTo>
                    <a:lnTo>
                      <a:pt x="91" y="256"/>
                    </a:lnTo>
                    <a:lnTo>
                      <a:pt x="97" y="257"/>
                    </a:lnTo>
                    <a:lnTo>
                      <a:pt x="104" y="257"/>
                    </a:lnTo>
                    <a:lnTo>
                      <a:pt x="111" y="259"/>
                    </a:lnTo>
                    <a:lnTo>
                      <a:pt x="123" y="257"/>
                    </a:lnTo>
                    <a:lnTo>
                      <a:pt x="135" y="254"/>
                    </a:lnTo>
                    <a:lnTo>
                      <a:pt x="146" y="250"/>
                    </a:lnTo>
                    <a:lnTo>
                      <a:pt x="154" y="243"/>
                    </a:lnTo>
                    <a:lnTo>
                      <a:pt x="161" y="236"/>
                    </a:lnTo>
                    <a:lnTo>
                      <a:pt x="165" y="227"/>
                    </a:lnTo>
                    <a:lnTo>
                      <a:pt x="168" y="223"/>
                    </a:lnTo>
                    <a:lnTo>
                      <a:pt x="169" y="217"/>
                    </a:lnTo>
                    <a:lnTo>
                      <a:pt x="170" y="213"/>
                    </a:lnTo>
                    <a:lnTo>
                      <a:pt x="170" y="207"/>
                    </a:lnTo>
                    <a:lnTo>
                      <a:pt x="170" y="202"/>
                    </a:lnTo>
                    <a:lnTo>
                      <a:pt x="169" y="196"/>
                    </a:lnTo>
                    <a:lnTo>
                      <a:pt x="168" y="191"/>
                    </a:lnTo>
                    <a:lnTo>
                      <a:pt x="165" y="186"/>
                    </a:lnTo>
                    <a:lnTo>
                      <a:pt x="162" y="182"/>
                    </a:lnTo>
                    <a:lnTo>
                      <a:pt x="159" y="177"/>
                    </a:lnTo>
                    <a:lnTo>
                      <a:pt x="155" y="174"/>
                    </a:lnTo>
                    <a:lnTo>
                      <a:pt x="150" y="171"/>
                    </a:lnTo>
                    <a:lnTo>
                      <a:pt x="150" y="169"/>
                    </a:lnTo>
                    <a:lnTo>
                      <a:pt x="168" y="168"/>
                    </a:lnTo>
                    <a:lnTo>
                      <a:pt x="168" y="135"/>
                    </a:lnTo>
                    <a:lnTo>
                      <a:pt x="161" y="136"/>
                    </a:lnTo>
                    <a:lnTo>
                      <a:pt x="152" y="136"/>
                    </a:lnTo>
                    <a:lnTo>
                      <a:pt x="143" y="136"/>
                    </a:lnTo>
                    <a:lnTo>
                      <a:pt x="133" y="136"/>
                    </a:lnTo>
                    <a:lnTo>
                      <a:pt x="0" y="136"/>
                    </a:lnTo>
                    <a:lnTo>
                      <a:pt x="0" y="173"/>
                    </a:lnTo>
                    <a:close/>
                    <a:moveTo>
                      <a:pt x="116" y="173"/>
                    </a:moveTo>
                    <a:lnTo>
                      <a:pt x="120" y="173"/>
                    </a:lnTo>
                    <a:lnTo>
                      <a:pt x="124" y="174"/>
                    </a:lnTo>
                    <a:lnTo>
                      <a:pt x="128" y="175"/>
                    </a:lnTo>
                    <a:lnTo>
                      <a:pt x="131" y="177"/>
                    </a:lnTo>
                    <a:lnTo>
                      <a:pt x="134" y="179"/>
                    </a:lnTo>
                    <a:lnTo>
                      <a:pt x="137" y="182"/>
                    </a:lnTo>
                    <a:lnTo>
                      <a:pt x="138" y="185"/>
                    </a:lnTo>
                    <a:lnTo>
                      <a:pt x="141" y="188"/>
                    </a:lnTo>
                    <a:lnTo>
                      <a:pt x="142" y="192"/>
                    </a:lnTo>
                    <a:lnTo>
                      <a:pt x="142" y="195"/>
                    </a:lnTo>
                    <a:lnTo>
                      <a:pt x="141" y="201"/>
                    </a:lnTo>
                    <a:lnTo>
                      <a:pt x="139" y="206"/>
                    </a:lnTo>
                    <a:lnTo>
                      <a:pt x="136" y="211"/>
                    </a:lnTo>
                    <a:lnTo>
                      <a:pt x="133" y="214"/>
                    </a:lnTo>
                    <a:lnTo>
                      <a:pt x="129" y="217"/>
                    </a:lnTo>
                    <a:lnTo>
                      <a:pt x="123" y="218"/>
                    </a:lnTo>
                    <a:lnTo>
                      <a:pt x="117" y="221"/>
                    </a:lnTo>
                    <a:lnTo>
                      <a:pt x="109" y="221"/>
                    </a:lnTo>
                    <a:lnTo>
                      <a:pt x="103" y="221"/>
                    </a:lnTo>
                    <a:lnTo>
                      <a:pt x="97" y="220"/>
                    </a:lnTo>
                    <a:lnTo>
                      <a:pt x="92" y="217"/>
                    </a:lnTo>
                    <a:lnTo>
                      <a:pt x="87" y="214"/>
                    </a:lnTo>
                    <a:lnTo>
                      <a:pt x="82" y="211"/>
                    </a:lnTo>
                    <a:lnTo>
                      <a:pt x="80" y="206"/>
                    </a:lnTo>
                    <a:lnTo>
                      <a:pt x="78" y="201"/>
                    </a:lnTo>
                    <a:lnTo>
                      <a:pt x="77" y="195"/>
                    </a:lnTo>
                    <a:lnTo>
                      <a:pt x="77" y="191"/>
                    </a:lnTo>
                    <a:lnTo>
                      <a:pt x="78" y="187"/>
                    </a:lnTo>
                    <a:lnTo>
                      <a:pt x="80" y="184"/>
                    </a:lnTo>
                    <a:lnTo>
                      <a:pt x="82" y="181"/>
                    </a:lnTo>
                    <a:lnTo>
                      <a:pt x="84" y="178"/>
                    </a:lnTo>
                    <a:lnTo>
                      <a:pt x="88" y="176"/>
                    </a:lnTo>
                    <a:lnTo>
                      <a:pt x="91" y="175"/>
                    </a:lnTo>
                    <a:lnTo>
                      <a:pt x="95" y="174"/>
                    </a:lnTo>
                    <a:lnTo>
                      <a:pt x="97" y="173"/>
                    </a:lnTo>
                    <a:lnTo>
                      <a:pt x="101" y="173"/>
                    </a:lnTo>
                    <a:lnTo>
                      <a:pt x="116" y="173"/>
                    </a:lnTo>
                    <a:close/>
                    <a:moveTo>
                      <a:pt x="121" y="1"/>
                    </a:moveTo>
                    <a:lnTo>
                      <a:pt x="116" y="0"/>
                    </a:lnTo>
                    <a:lnTo>
                      <a:pt x="107" y="0"/>
                    </a:lnTo>
                    <a:lnTo>
                      <a:pt x="96" y="1"/>
                    </a:lnTo>
                    <a:lnTo>
                      <a:pt x="87" y="3"/>
                    </a:lnTo>
                    <a:lnTo>
                      <a:pt x="77" y="7"/>
                    </a:lnTo>
                    <a:lnTo>
                      <a:pt x="68" y="12"/>
                    </a:lnTo>
                    <a:lnTo>
                      <a:pt x="64" y="16"/>
                    </a:lnTo>
                    <a:lnTo>
                      <a:pt x="61" y="19"/>
                    </a:lnTo>
                    <a:lnTo>
                      <a:pt x="57" y="23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1" y="40"/>
                    </a:lnTo>
                    <a:lnTo>
                      <a:pt x="50" y="46"/>
                    </a:lnTo>
                    <a:lnTo>
                      <a:pt x="50" y="54"/>
                    </a:lnTo>
                    <a:lnTo>
                      <a:pt x="50" y="60"/>
                    </a:lnTo>
                    <a:lnTo>
                      <a:pt x="51" y="68"/>
                    </a:lnTo>
                    <a:lnTo>
                      <a:pt x="53" y="74"/>
                    </a:lnTo>
                    <a:lnTo>
                      <a:pt x="55" y="80"/>
                    </a:lnTo>
                    <a:lnTo>
                      <a:pt x="58" y="86"/>
                    </a:lnTo>
                    <a:lnTo>
                      <a:pt x="62" y="90"/>
                    </a:lnTo>
                    <a:lnTo>
                      <a:pt x="65" y="95"/>
                    </a:lnTo>
                    <a:lnTo>
                      <a:pt x="69" y="99"/>
                    </a:lnTo>
                    <a:lnTo>
                      <a:pt x="79" y="105"/>
                    </a:lnTo>
                    <a:lnTo>
                      <a:pt x="89" y="109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8" y="113"/>
                    </a:lnTo>
                    <a:lnTo>
                      <a:pt x="124" y="113"/>
                    </a:lnTo>
                    <a:lnTo>
                      <a:pt x="130" y="110"/>
                    </a:lnTo>
                    <a:lnTo>
                      <a:pt x="135" y="109"/>
                    </a:lnTo>
                    <a:lnTo>
                      <a:pt x="141" y="107"/>
                    </a:lnTo>
                    <a:lnTo>
                      <a:pt x="146" y="104"/>
                    </a:lnTo>
                    <a:lnTo>
                      <a:pt x="150" y="100"/>
                    </a:lnTo>
                    <a:lnTo>
                      <a:pt x="155" y="97"/>
                    </a:lnTo>
                    <a:lnTo>
                      <a:pt x="158" y="93"/>
                    </a:lnTo>
                    <a:lnTo>
                      <a:pt x="161" y="88"/>
                    </a:lnTo>
                    <a:lnTo>
                      <a:pt x="163" y="83"/>
                    </a:lnTo>
                    <a:lnTo>
                      <a:pt x="165" y="77"/>
                    </a:lnTo>
                    <a:lnTo>
                      <a:pt x="168" y="70"/>
                    </a:lnTo>
                    <a:lnTo>
                      <a:pt x="169" y="64"/>
                    </a:lnTo>
                    <a:lnTo>
                      <a:pt x="170" y="57"/>
                    </a:lnTo>
                    <a:lnTo>
                      <a:pt x="170" y="50"/>
                    </a:lnTo>
                    <a:lnTo>
                      <a:pt x="170" y="38"/>
                    </a:lnTo>
                    <a:lnTo>
                      <a:pt x="169" y="27"/>
                    </a:lnTo>
                    <a:lnTo>
                      <a:pt x="165" y="17"/>
                    </a:lnTo>
                    <a:lnTo>
                      <a:pt x="163" y="7"/>
                    </a:lnTo>
                    <a:lnTo>
                      <a:pt x="138" y="11"/>
                    </a:lnTo>
                    <a:lnTo>
                      <a:pt x="141" y="19"/>
                    </a:lnTo>
                    <a:lnTo>
                      <a:pt x="142" y="27"/>
                    </a:lnTo>
                    <a:lnTo>
                      <a:pt x="143" y="36"/>
                    </a:lnTo>
                    <a:lnTo>
                      <a:pt x="143" y="45"/>
                    </a:lnTo>
                    <a:lnTo>
                      <a:pt x="143" y="51"/>
                    </a:lnTo>
                    <a:lnTo>
                      <a:pt x="142" y="57"/>
                    </a:lnTo>
                    <a:lnTo>
                      <a:pt x="141" y="62"/>
                    </a:lnTo>
                    <a:lnTo>
                      <a:pt x="137" y="67"/>
                    </a:lnTo>
                    <a:lnTo>
                      <a:pt x="135" y="71"/>
                    </a:lnTo>
                    <a:lnTo>
                      <a:pt x="131" y="75"/>
                    </a:lnTo>
                    <a:lnTo>
                      <a:pt x="127" y="77"/>
                    </a:lnTo>
                    <a:lnTo>
                      <a:pt x="121" y="78"/>
                    </a:lnTo>
                    <a:lnTo>
                      <a:pt x="121" y="1"/>
                    </a:lnTo>
                    <a:close/>
                    <a:moveTo>
                      <a:pt x="96" y="78"/>
                    </a:moveTo>
                    <a:lnTo>
                      <a:pt x="93" y="78"/>
                    </a:lnTo>
                    <a:lnTo>
                      <a:pt x="89" y="77"/>
                    </a:lnTo>
                    <a:lnTo>
                      <a:pt x="85" y="75"/>
                    </a:lnTo>
                    <a:lnTo>
                      <a:pt x="81" y="73"/>
                    </a:lnTo>
                    <a:lnTo>
                      <a:pt x="78" y="69"/>
                    </a:lnTo>
                    <a:lnTo>
                      <a:pt x="76" y="66"/>
                    </a:lnTo>
                    <a:lnTo>
                      <a:pt x="74" y="61"/>
                    </a:lnTo>
                    <a:lnTo>
                      <a:pt x="74" y="56"/>
                    </a:lnTo>
                    <a:lnTo>
                      <a:pt x="74" y="49"/>
                    </a:lnTo>
                    <a:lnTo>
                      <a:pt x="76" y="45"/>
                    </a:lnTo>
                    <a:lnTo>
                      <a:pt x="79" y="41"/>
                    </a:lnTo>
                    <a:lnTo>
                      <a:pt x="82" y="39"/>
                    </a:lnTo>
                    <a:lnTo>
                      <a:pt x="90" y="36"/>
                    </a:lnTo>
                    <a:lnTo>
                      <a:pt x="96" y="35"/>
                    </a:lnTo>
                    <a:lnTo>
                      <a:pt x="96" y="7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1" name="Google Shape;301;p36"/>
              <p:cNvSpPr/>
              <p:nvPr/>
            </p:nvSpPr>
            <p:spPr>
              <a:xfrm>
                <a:off x="6557963" y="5519738"/>
                <a:ext cx="103188" cy="168275"/>
              </a:xfrm>
              <a:custGeom>
                <a:rect b="b" l="l" r="r" t="t"/>
                <a:pathLst>
                  <a:path extrusionOk="0" h="319" w="195">
                    <a:moveTo>
                      <a:pt x="0" y="0"/>
                    </a:moveTo>
                    <a:lnTo>
                      <a:pt x="195" y="0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2" name="Google Shape;302;p36"/>
            <p:cNvGrpSpPr/>
            <p:nvPr/>
          </p:nvGrpSpPr>
          <p:grpSpPr>
            <a:xfrm>
              <a:off x="1087997" y="1983345"/>
              <a:ext cx="7244901" cy="735070"/>
              <a:chOff x="661988" y="1303532"/>
              <a:chExt cx="8205800" cy="864992"/>
            </a:xfrm>
          </p:grpSpPr>
          <p:sp>
            <p:nvSpPr>
              <p:cNvPr id="303" name="Google Shape;303;p36"/>
              <p:cNvSpPr/>
              <p:nvPr/>
            </p:nvSpPr>
            <p:spPr>
              <a:xfrm>
                <a:off x="661988" y="1309688"/>
                <a:ext cx="8205800" cy="858836"/>
              </a:xfrm>
              <a:custGeom>
                <a:rect b="b" l="l" r="r" t="t"/>
                <a:pathLst>
                  <a:path extrusionOk="0" h="1624" w="15507">
                    <a:moveTo>
                      <a:pt x="15507" y="286"/>
                    </a:moveTo>
                    <a:lnTo>
                      <a:pt x="15507" y="1338"/>
                    </a:lnTo>
                    <a:lnTo>
                      <a:pt x="15507" y="1496"/>
                    </a:lnTo>
                    <a:lnTo>
                      <a:pt x="15507" y="1508"/>
                    </a:lnTo>
                    <a:lnTo>
                      <a:pt x="15505" y="1522"/>
                    </a:lnTo>
                    <a:lnTo>
                      <a:pt x="15502" y="1534"/>
                    </a:lnTo>
                    <a:lnTo>
                      <a:pt x="15498" y="1546"/>
                    </a:lnTo>
                    <a:lnTo>
                      <a:pt x="15492" y="1557"/>
                    </a:lnTo>
                    <a:lnTo>
                      <a:pt x="15487" y="1567"/>
                    </a:lnTo>
                    <a:lnTo>
                      <a:pt x="15479" y="1577"/>
                    </a:lnTo>
                    <a:lnTo>
                      <a:pt x="15472" y="1586"/>
                    </a:lnTo>
                    <a:lnTo>
                      <a:pt x="15462" y="1595"/>
                    </a:lnTo>
                    <a:lnTo>
                      <a:pt x="15452" y="1602"/>
                    </a:lnTo>
                    <a:lnTo>
                      <a:pt x="15443" y="1609"/>
                    </a:lnTo>
                    <a:lnTo>
                      <a:pt x="15432" y="1614"/>
                    </a:lnTo>
                    <a:lnTo>
                      <a:pt x="15420" y="1619"/>
                    </a:lnTo>
                    <a:lnTo>
                      <a:pt x="15408" y="1622"/>
                    </a:lnTo>
                    <a:lnTo>
                      <a:pt x="15396" y="1624"/>
                    </a:lnTo>
                    <a:lnTo>
                      <a:pt x="15383" y="1624"/>
                    </a:lnTo>
                    <a:lnTo>
                      <a:pt x="125" y="1624"/>
                    </a:lnTo>
                    <a:lnTo>
                      <a:pt x="112" y="1624"/>
                    </a:lnTo>
                    <a:lnTo>
                      <a:pt x="100" y="1622"/>
                    </a:lnTo>
                    <a:lnTo>
                      <a:pt x="88" y="1619"/>
                    </a:lnTo>
                    <a:lnTo>
                      <a:pt x="76" y="1614"/>
                    </a:lnTo>
                    <a:lnTo>
                      <a:pt x="66" y="1609"/>
                    </a:lnTo>
                    <a:lnTo>
                      <a:pt x="56" y="1602"/>
                    </a:lnTo>
                    <a:lnTo>
                      <a:pt x="46" y="1595"/>
                    </a:lnTo>
                    <a:lnTo>
                      <a:pt x="36" y="1586"/>
                    </a:lnTo>
                    <a:lnTo>
                      <a:pt x="29" y="1577"/>
                    </a:lnTo>
                    <a:lnTo>
                      <a:pt x="21" y="1567"/>
                    </a:lnTo>
                    <a:lnTo>
                      <a:pt x="15" y="1557"/>
                    </a:lnTo>
                    <a:lnTo>
                      <a:pt x="9" y="1546"/>
                    </a:lnTo>
                    <a:lnTo>
                      <a:pt x="5" y="1534"/>
                    </a:lnTo>
                    <a:lnTo>
                      <a:pt x="2" y="1522"/>
                    </a:lnTo>
                    <a:lnTo>
                      <a:pt x="1" y="1508"/>
                    </a:lnTo>
                    <a:lnTo>
                      <a:pt x="0" y="1496"/>
                    </a:lnTo>
                    <a:lnTo>
                      <a:pt x="0" y="1338"/>
                    </a:lnTo>
                    <a:lnTo>
                      <a:pt x="0" y="286"/>
                    </a:lnTo>
                    <a:lnTo>
                      <a:pt x="0" y="128"/>
                    </a:lnTo>
                    <a:lnTo>
                      <a:pt x="1" y="116"/>
                    </a:lnTo>
                    <a:lnTo>
                      <a:pt x="2" y="102"/>
                    </a:lnTo>
                    <a:lnTo>
                      <a:pt x="5" y="90"/>
                    </a:lnTo>
                    <a:lnTo>
                      <a:pt x="9" y="78"/>
                    </a:lnTo>
                    <a:lnTo>
                      <a:pt x="15" y="67"/>
                    </a:lnTo>
                    <a:lnTo>
                      <a:pt x="21" y="57"/>
                    </a:lnTo>
                    <a:lnTo>
                      <a:pt x="29" y="47"/>
                    </a:lnTo>
                    <a:lnTo>
                      <a:pt x="36" y="38"/>
                    </a:lnTo>
                    <a:lnTo>
                      <a:pt x="46" y="29"/>
                    </a:lnTo>
                    <a:lnTo>
                      <a:pt x="56" y="22"/>
                    </a:lnTo>
                    <a:lnTo>
                      <a:pt x="66" y="15"/>
                    </a:lnTo>
                    <a:lnTo>
                      <a:pt x="76" y="10"/>
                    </a:lnTo>
                    <a:lnTo>
                      <a:pt x="88" y="5"/>
                    </a:lnTo>
                    <a:lnTo>
                      <a:pt x="100" y="2"/>
                    </a:lnTo>
                    <a:lnTo>
                      <a:pt x="112" y="0"/>
                    </a:lnTo>
                    <a:lnTo>
                      <a:pt x="125" y="0"/>
                    </a:lnTo>
                    <a:lnTo>
                      <a:pt x="15383" y="0"/>
                    </a:lnTo>
                    <a:lnTo>
                      <a:pt x="15396" y="0"/>
                    </a:lnTo>
                    <a:lnTo>
                      <a:pt x="15408" y="2"/>
                    </a:lnTo>
                    <a:lnTo>
                      <a:pt x="15420" y="5"/>
                    </a:lnTo>
                    <a:lnTo>
                      <a:pt x="15432" y="10"/>
                    </a:lnTo>
                    <a:lnTo>
                      <a:pt x="15443" y="15"/>
                    </a:lnTo>
                    <a:lnTo>
                      <a:pt x="15452" y="22"/>
                    </a:lnTo>
                    <a:lnTo>
                      <a:pt x="15462" y="29"/>
                    </a:lnTo>
                    <a:lnTo>
                      <a:pt x="15472" y="38"/>
                    </a:lnTo>
                    <a:lnTo>
                      <a:pt x="15479" y="47"/>
                    </a:lnTo>
                    <a:lnTo>
                      <a:pt x="15487" y="57"/>
                    </a:lnTo>
                    <a:lnTo>
                      <a:pt x="15492" y="67"/>
                    </a:lnTo>
                    <a:lnTo>
                      <a:pt x="15498" y="78"/>
                    </a:lnTo>
                    <a:lnTo>
                      <a:pt x="15502" y="90"/>
                    </a:lnTo>
                    <a:lnTo>
                      <a:pt x="15505" y="102"/>
                    </a:lnTo>
                    <a:lnTo>
                      <a:pt x="15507" y="116"/>
                    </a:lnTo>
                    <a:lnTo>
                      <a:pt x="15507" y="128"/>
                    </a:lnTo>
                    <a:lnTo>
                      <a:pt x="15507" y="286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4" name="Google Shape;304;p36"/>
              <p:cNvSpPr/>
              <p:nvPr/>
            </p:nvSpPr>
            <p:spPr>
              <a:xfrm>
                <a:off x="757238" y="1816100"/>
                <a:ext cx="1698627" cy="93663"/>
              </a:xfrm>
              <a:custGeom>
                <a:rect b="b" l="l" r="r" t="t"/>
                <a:pathLst>
                  <a:path extrusionOk="0" h="178" w="3211">
                    <a:moveTo>
                      <a:pt x="94" y="133"/>
                    </a:moveTo>
                    <a:lnTo>
                      <a:pt x="107" y="175"/>
                    </a:lnTo>
                    <a:lnTo>
                      <a:pt x="145" y="175"/>
                    </a:lnTo>
                    <a:lnTo>
                      <a:pt x="96" y="11"/>
                    </a:lnTo>
                    <a:lnTo>
                      <a:pt x="49" y="11"/>
                    </a:lnTo>
                    <a:lnTo>
                      <a:pt x="0" y="175"/>
                    </a:lnTo>
                    <a:lnTo>
                      <a:pt x="38" y="175"/>
                    </a:lnTo>
                    <a:lnTo>
                      <a:pt x="49" y="133"/>
                    </a:lnTo>
                    <a:lnTo>
                      <a:pt x="94" y="133"/>
                    </a:lnTo>
                    <a:close/>
                    <a:moveTo>
                      <a:pt x="54" y="106"/>
                    </a:moveTo>
                    <a:lnTo>
                      <a:pt x="64" y="70"/>
                    </a:lnTo>
                    <a:lnTo>
                      <a:pt x="67" y="54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75" y="54"/>
                    </a:lnTo>
                    <a:lnTo>
                      <a:pt x="79" y="70"/>
                    </a:lnTo>
                    <a:lnTo>
                      <a:pt x="90" y="106"/>
                    </a:lnTo>
                    <a:lnTo>
                      <a:pt x="54" y="106"/>
                    </a:lnTo>
                    <a:close/>
                    <a:moveTo>
                      <a:pt x="164" y="175"/>
                    </a:moveTo>
                    <a:lnTo>
                      <a:pt x="199" y="175"/>
                    </a:lnTo>
                    <a:lnTo>
                      <a:pt x="199" y="106"/>
                    </a:lnTo>
                    <a:lnTo>
                      <a:pt x="199" y="101"/>
                    </a:lnTo>
                    <a:lnTo>
                      <a:pt x="200" y="97"/>
                    </a:lnTo>
                    <a:lnTo>
                      <a:pt x="202" y="92"/>
                    </a:lnTo>
                    <a:lnTo>
                      <a:pt x="206" y="88"/>
                    </a:lnTo>
                    <a:lnTo>
                      <a:pt x="208" y="85"/>
                    </a:lnTo>
                    <a:lnTo>
                      <a:pt x="211" y="84"/>
                    </a:lnTo>
                    <a:lnTo>
                      <a:pt x="214" y="83"/>
                    </a:lnTo>
                    <a:lnTo>
                      <a:pt x="217" y="83"/>
                    </a:lnTo>
                    <a:lnTo>
                      <a:pt x="221" y="83"/>
                    </a:lnTo>
                    <a:lnTo>
                      <a:pt x="225" y="84"/>
                    </a:lnTo>
                    <a:lnTo>
                      <a:pt x="227" y="87"/>
                    </a:lnTo>
                    <a:lnTo>
                      <a:pt x="229" y="90"/>
                    </a:lnTo>
                    <a:lnTo>
                      <a:pt x="231" y="93"/>
                    </a:lnTo>
                    <a:lnTo>
                      <a:pt x="232" y="98"/>
                    </a:lnTo>
                    <a:lnTo>
                      <a:pt x="233" y="103"/>
                    </a:lnTo>
                    <a:lnTo>
                      <a:pt x="233" y="109"/>
                    </a:lnTo>
                    <a:lnTo>
                      <a:pt x="233" y="175"/>
                    </a:lnTo>
                    <a:lnTo>
                      <a:pt x="268" y="175"/>
                    </a:lnTo>
                    <a:lnTo>
                      <a:pt x="268" y="106"/>
                    </a:lnTo>
                    <a:lnTo>
                      <a:pt x="269" y="101"/>
                    </a:lnTo>
                    <a:lnTo>
                      <a:pt x="270" y="96"/>
                    </a:lnTo>
                    <a:lnTo>
                      <a:pt x="272" y="91"/>
                    </a:lnTo>
                    <a:lnTo>
                      <a:pt x="275" y="87"/>
                    </a:lnTo>
                    <a:lnTo>
                      <a:pt x="281" y="84"/>
                    </a:lnTo>
                    <a:lnTo>
                      <a:pt x="286" y="83"/>
                    </a:lnTo>
                    <a:lnTo>
                      <a:pt x="291" y="83"/>
                    </a:lnTo>
                    <a:lnTo>
                      <a:pt x="294" y="84"/>
                    </a:lnTo>
                    <a:lnTo>
                      <a:pt x="297" y="87"/>
                    </a:lnTo>
                    <a:lnTo>
                      <a:pt x="299" y="90"/>
                    </a:lnTo>
                    <a:lnTo>
                      <a:pt x="301" y="94"/>
                    </a:lnTo>
                    <a:lnTo>
                      <a:pt x="302" y="99"/>
                    </a:lnTo>
                    <a:lnTo>
                      <a:pt x="303" y="104"/>
                    </a:lnTo>
                    <a:lnTo>
                      <a:pt x="303" y="110"/>
                    </a:lnTo>
                    <a:lnTo>
                      <a:pt x="303" y="175"/>
                    </a:lnTo>
                    <a:lnTo>
                      <a:pt x="338" y="175"/>
                    </a:lnTo>
                    <a:lnTo>
                      <a:pt x="338" y="104"/>
                    </a:lnTo>
                    <a:lnTo>
                      <a:pt x="337" y="92"/>
                    </a:lnTo>
                    <a:lnTo>
                      <a:pt x="335" y="82"/>
                    </a:lnTo>
                    <a:lnTo>
                      <a:pt x="332" y="73"/>
                    </a:lnTo>
                    <a:lnTo>
                      <a:pt x="327" y="65"/>
                    </a:lnTo>
                    <a:lnTo>
                      <a:pt x="321" y="60"/>
                    </a:lnTo>
                    <a:lnTo>
                      <a:pt x="314" y="57"/>
                    </a:lnTo>
                    <a:lnTo>
                      <a:pt x="307" y="54"/>
                    </a:lnTo>
                    <a:lnTo>
                      <a:pt x="299" y="53"/>
                    </a:lnTo>
                    <a:lnTo>
                      <a:pt x="293" y="54"/>
                    </a:lnTo>
                    <a:lnTo>
                      <a:pt x="287" y="54"/>
                    </a:lnTo>
                    <a:lnTo>
                      <a:pt x="282" y="57"/>
                    </a:lnTo>
                    <a:lnTo>
                      <a:pt x="278" y="59"/>
                    </a:lnTo>
                    <a:lnTo>
                      <a:pt x="269" y="65"/>
                    </a:lnTo>
                    <a:lnTo>
                      <a:pt x="262" y="73"/>
                    </a:lnTo>
                    <a:lnTo>
                      <a:pt x="262" y="73"/>
                    </a:lnTo>
                    <a:lnTo>
                      <a:pt x="260" y="69"/>
                    </a:lnTo>
                    <a:lnTo>
                      <a:pt x="257" y="65"/>
                    </a:lnTo>
                    <a:lnTo>
                      <a:pt x="254" y="62"/>
                    </a:lnTo>
                    <a:lnTo>
                      <a:pt x="249" y="59"/>
                    </a:lnTo>
                    <a:lnTo>
                      <a:pt x="245" y="57"/>
                    </a:lnTo>
                    <a:lnTo>
                      <a:pt x="241" y="54"/>
                    </a:lnTo>
                    <a:lnTo>
                      <a:pt x="235" y="54"/>
                    </a:lnTo>
                    <a:lnTo>
                      <a:pt x="230" y="53"/>
                    </a:lnTo>
                    <a:lnTo>
                      <a:pt x="224" y="54"/>
                    </a:lnTo>
                    <a:lnTo>
                      <a:pt x="217" y="55"/>
                    </a:lnTo>
                    <a:lnTo>
                      <a:pt x="212" y="58"/>
                    </a:lnTo>
                    <a:lnTo>
                      <a:pt x="207" y="60"/>
                    </a:lnTo>
                    <a:lnTo>
                      <a:pt x="200" y="67"/>
                    </a:lnTo>
                    <a:lnTo>
                      <a:pt x="195" y="72"/>
                    </a:lnTo>
                    <a:lnTo>
                      <a:pt x="194" y="72"/>
                    </a:lnTo>
                    <a:lnTo>
                      <a:pt x="193" y="57"/>
                    </a:lnTo>
                    <a:lnTo>
                      <a:pt x="163" y="57"/>
                    </a:lnTo>
                    <a:lnTo>
                      <a:pt x="163" y="64"/>
                    </a:lnTo>
                    <a:lnTo>
                      <a:pt x="163" y="73"/>
                    </a:lnTo>
                    <a:lnTo>
                      <a:pt x="164" y="83"/>
                    </a:lnTo>
                    <a:lnTo>
                      <a:pt x="164" y="94"/>
                    </a:lnTo>
                    <a:lnTo>
                      <a:pt x="164" y="175"/>
                    </a:lnTo>
                    <a:close/>
                    <a:moveTo>
                      <a:pt x="396" y="175"/>
                    </a:moveTo>
                    <a:lnTo>
                      <a:pt x="397" y="158"/>
                    </a:lnTo>
                    <a:lnTo>
                      <a:pt x="399" y="158"/>
                    </a:lnTo>
                    <a:lnTo>
                      <a:pt x="402" y="163"/>
                    </a:lnTo>
                    <a:lnTo>
                      <a:pt x="405" y="168"/>
                    </a:lnTo>
                    <a:lnTo>
                      <a:pt x="409" y="171"/>
                    </a:lnTo>
                    <a:lnTo>
                      <a:pt x="414" y="174"/>
                    </a:lnTo>
                    <a:lnTo>
                      <a:pt x="418" y="176"/>
                    </a:lnTo>
                    <a:lnTo>
                      <a:pt x="422" y="177"/>
                    </a:lnTo>
                    <a:lnTo>
                      <a:pt x="428" y="178"/>
                    </a:lnTo>
                    <a:lnTo>
                      <a:pt x="433" y="178"/>
                    </a:lnTo>
                    <a:lnTo>
                      <a:pt x="443" y="177"/>
                    </a:lnTo>
                    <a:lnTo>
                      <a:pt x="453" y="174"/>
                    </a:lnTo>
                    <a:lnTo>
                      <a:pt x="461" y="169"/>
                    </a:lnTo>
                    <a:lnTo>
                      <a:pt x="469" y="161"/>
                    </a:lnTo>
                    <a:lnTo>
                      <a:pt x="473" y="158"/>
                    </a:lnTo>
                    <a:lnTo>
                      <a:pt x="475" y="152"/>
                    </a:lnTo>
                    <a:lnTo>
                      <a:pt x="478" y="147"/>
                    </a:lnTo>
                    <a:lnTo>
                      <a:pt x="481" y="141"/>
                    </a:lnTo>
                    <a:lnTo>
                      <a:pt x="483" y="136"/>
                    </a:lnTo>
                    <a:lnTo>
                      <a:pt x="484" y="129"/>
                    </a:lnTo>
                    <a:lnTo>
                      <a:pt x="485" y="121"/>
                    </a:lnTo>
                    <a:lnTo>
                      <a:pt x="486" y="113"/>
                    </a:lnTo>
                    <a:lnTo>
                      <a:pt x="485" y="100"/>
                    </a:lnTo>
                    <a:lnTo>
                      <a:pt x="482" y="89"/>
                    </a:lnTo>
                    <a:lnTo>
                      <a:pt x="477" y="79"/>
                    </a:lnTo>
                    <a:lnTo>
                      <a:pt x="472" y="70"/>
                    </a:lnTo>
                    <a:lnTo>
                      <a:pt x="465" y="63"/>
                    </a:lnTo>
                    <a:lnTo>
                      <a:pt x="457" y="58"/>
                    </a:lnTo>
                    <a:lnTo>
                      <a:pt x="448" y="54"/>
                    </a:lnTo>
                    <a:lnTo>
                      <a:pt x="437" y="53"/>
                    </a:lnTo>
                    <a:lnTo>
                      <a:pt x="432" y="53"/>
                    </a:lnTo>
                    <a:lnTo>
                      <a:pt x="427" y="54"/>
                    </a:lnTo>
                    <a:lnTo>
                      <a:pt x="421" y="57"/>
                    </a:lnTo>
                    <a:lnTo>
                      <a:pt x="417" y="58"/>
                    </a:lnTo>
                    <a:lnTo>
                      <a:pt x="413" y="60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403" y="70"/>
                    </a:lnTo>
                    <a:lnTo>
                      <a:pt x="403" y="70"/>
                    </a:lnTo>
                    <a:lnTo>
                      <a:pt x="403" y="2"/>
                    </a:lnTo>
                    <a:lnTo>
                      <a:pt x="366" y="2"/>
                    </a:lnTo>
                    <a:lnTo>
                      <a:pt x="366" y="139"/>
                    </a:lnTo>
                    <a:lnTo>
                      <a:pt x="366" y="150"/>
                    </a:lnTo>
                    <a:lnTo>
                      <a:pt x="366" y="159"/>
                    </a:lnTo>
                    <a:lnTo>
                      <a:pt x="366" y="168"/>
                    </a:lnTo>
                    <a:lnTo>
                      <a:pt x="366" y="175"/>
                    </a:lnTo>
                    <a:lnTo>
                      <a:pt x="396" y="175"/>
                    </a:lnTo>
                    <a:close/>
                    <a:moveTo>
                      <a:pt x="403" y="107"/>
                    </a:moveTo>
                    <a:lnTo>
                      <a:pt x="403" y="103"/>
                    </a:lnTo>
                    <a:lnTo>
                      <a:pt x="403" y="100"/>
                    </a:lnTo>
                    <a:lnTo>
                      <a:pt x="404" y="97"/>
                    </a:lnTo>
                    <a:lnTo>
                      <a:pt x="406" y="92"/>
                    </a:lnTo>
                    <a:lnTo>
                      <a:pt x="408" y="90"/>
                    </a:lnTo>
                    <a:lnTo>
                      <a:pt x="411" y="87"/>
                    </a:lnTo>
                    <a:lnTo>
                      <a:pt x="414" y="84"/>
                    </a:lnTo>
                    <a:lnTo>
                      <a:pt x="417" y="83"/>
                    </a:lnTo>
                    <a:lnTo>
                      <a:pt x="420" y="82"/>
                    </a:lnTo>
                    <a:lnTo>
                      <a:pt x="424" y="82"/>
                    </a:lnTo>
                    <a:lnTo>
                      <a:pt x="430" y="82"/>
                    </a:lnTo>
                    <a:lnTo>
                      <a:pt x="435" y="84"/>
                    </a:lnTo>
                    <a:lnTo>
                      <a:pt x="440" y="88"/>
                    </a:lnTo>
                    <a:lnTo>
                      <a:pt x="443" y="91"/>
                    </a:lnTo>
                    <a:lnTo>
                      <a:pt x="446" y="97"/>
                    </a:lnTo>
                    <a:lnTo>
                      <a:pt x="447" y="102"/>
                    </a:lnTo>
                    <a:lnTo>
                      <a:pt x="448" y="108"/>
                    </a:lnTo>
                    <a:lnTo>
                      <a:pt x="449" y="114"/>
                    </a:lnTo>
                    <a:lnTo>
                      <a:pt x="448" y="122"/>
                    </a:lnTo>
                    <a:lnTo>
                      <a:pt x="447" y="129"/>
                    </a:lnTo>
                    <a:lnTo>
                      <a:pt x="445" y="135"/>
                    </a:lnTo>
                    <a:lnTo>
                      <a:pt x="443" y="140"/>
                    </a:lnTo>
                    <a:lnTo>
                      <a:pt x="438" y="143"/>
                    </a:lnTo>
                    <a:lnTo>
                      <a:pt x="434" y="147"/>
                    </a:lnTo>
                    <a:lnTo>
                      <a:pt x="430" y="148"/>
                    </a:lnTo>
                    <a:lnTo>
                      <a:pt x="424" y="149"/>
                    </a:lnTo>
                    <a:lnTo>
                      <a:pt x="420" y="148"/>
                    </a:lnTo>
                    <a:lnTo>
                      <a:pt x="417" y="147"/>
                    </a:lnTo>
                    <a:lnTo>
                      <a:pt x="414" y="146"/>
                    </a:lnTo>
                    <a:lnTo>
                      <a:pt x="410" y="143"/>
                    </a:lnTo>
                    <a:lnTo>
                      <a:pt x="408" y="141"/>
                    </a:lnTo>
                    <a:lnTo>
                      <a:pt x="406" y="138"/>
                    </a:lnTo>
                    <a:lnTo>
                      <a:pt x="404" y="135"/>
                    </a:lnTo>
                    <a:lnTo>
                      <a:pt x="403" y="131"/>
                    </a:lnTo>
                    <a:lnTo>
                      <a:pt x="403" y="128"/>
                    </a:lnTo>
                    <a:lnTo>
                      <a:pt x="403" y="124"/>
                    </a:lnTo>
                    <a:lnTo>
                      <a:pt x="403" y="107"/>
                    </a:lnTo>
                    <a:close/>
                    <a:moveTo>
                      <a:pt x="543" y="175"/>
                    </a:moveTo>
                    <a:lnTo>
                      <a:pt x="543" y="57"/>
                    </a:lnTo>
                    <a:lnTo>
                      <a:pt x="508" y="57"/>
                    </a:lnTo>
                    <a:lnTo>
                      <a:pt x="508" y="175"/>
                    </a:lnTo>
                    <a:lnTo>
                      <a:pt x="543" y="175"/>
                    </a:lnTo>
                    <a:close/>
                    <a:moveTo>
                      <a:pt x="526" y="4"/>
                    </a:moveTo>
                    <a:lnTo>
                      <a:pt x="522" y="4"/>
                    </a:lnTo>
                    <a:lnTo>
                      <a:pt x="517" y="5"/>
                    </a:lnTo>
                    <a:lnTo>
                      <a:pt x="514" y="8"/>
                    </a:lnTo>
                    <a:lnTo>
                      <a:pt x="512" y="10"/>
                    </a:lnTo>
                    <a:lnTo>
                      <a:pt x="510" y="12"/>
                    </a:lnTo>
                    <a:lnTo>
                      <a:pt x="508" y="15"/>
                    </a:lnTo>
                    <a:lnTo>
                      <a:pt x="507" y="19"/>
                    </a:lnTo>
                    <a:lnTo>
                      <a:pt x="507" y="23"/>
                    </a:lnTo>
                    <a:lnTo>
                      <a:pt x="507" y="26"/>
                    </a:lnTo>
                    <a:lnTo>
                      <a:pt x="508" y="30"/>
                    </a:lnTo>
                    <a:lnTo>
                      <a:pt x="510" y="33"/>
                    </a:lnTo>
                    <a:lnTo>
                      <a:pt x="512" y="36"/>
                    </a:lnTo>
                    <a:lnTo>
                      <a:pt x="514" y="39"/>
                    </a:lnTo>
                    <a:lnTo>
                      <a:pt x="517" y="40"/>
                    </a:lnTo>
                    <a:lnTo>
                      <a:pt x="522" y="41"/>
                    </a:lnTo>
                    <a:lnTo>
                      <a:pt x="525" y="41"/>
                    </a:lnTo>
                    <a:lnTo>
                      <a:pt x="529" y="41"/>
                    </a:lnTo>
                    <a:lnTo>
                      <a:pt x="534" y="40"/>
                    </a:lnTo>
                    <a:lnTo>
                      <a:pt x="537" y="39"/>
                    </a:lnTo>
                    <a:lnTo>
                      <a:pt x="539" y="36"/>
                    </a:lnTo>
                    <a:lnTo>
                      <a:pt x="542" y="33"/>
                    </a:lnTo>
                    <a:lnTo>
                      <a:pt x="543" y="30"/>
                    </a:lnTo>
                    <a:lnTo>
                      <a:pt x="544" y="26"/>
                    </a:lnTo>
                    <a:lnTo>
                      <a:pt x="544" y="23"/>
                    </a:lnTo>
                    <a:lnTo>
                      <a:pt x="544" y="19"/>
                    </a:lnTo>
                    <a:lnTo>
                      <a:pt x="543" y="15"/>
                    </a:lnTo>
                    <a:lnTo>
                      <a:pt x="541" y="12"/>
                    </a:lnTo>
                    <a:lnTo>
                      <a:pt x="539" y="10"/>
                    </a:lnTo>
                    <a:lnTo>
                      <a:pt x="537" y="8"/>
                    </a:lnTo>
                    <a:lnTo>
                      <a:pt x="534" y="5"/>
                    </a:lnTo>
                    <a:lnTo>
                      <a:pt x="529" y="4"/>
                    </a:lnTo>
                    <a:lnTo>
                      <a:pt x="526" y="4"/>
                    </a:lnTo>
                    <a:close/>
                    <a:moveTo>
                      <a:pt x="674" y="128"/>
                    </a:moveTo>
                    <a:lnTo>
                      <a:pt x="675" y="121"/>
                    </a:lnTo>
                    <a:lnTo>
                      <a:pt x="675" y="112"/>
                    </a:lnTo>
                    <a:lnTo>
                      <a:pt x="675" y="102"/>
                    </a:lnTo>
                    <a:lnTo>
                      <a:pt x="673" y="91"/>
                    </a:lnTo>
                    <a:lnTo>
                      <a:pt x="669" y="81"/>
                    </a:lnTo>
                    <a:lnTo>
                      <a:pt x="663" y="72"/>
                    </a:lnTo>
                    <a:lnTo>
                      <a:pt x="660" y="68"/>
                    </a:lnTo>
                    <a:lnTo>
                      <a:pt x="657" y="64"/>
                    </a:lnTo>
                    <a:lnTo>
                      <a:pt x="652" y="61"/>
                    </a:lnTo>
                    <a:lnTo>
                      <a:pt x="648" y="59"/>
                    </a:lnTo>
                    <a:lnTo>
                      <a:pt x="643" y="57"/>
                    </a:lnTo>
                    <a:lnTo>
                      <a:pt x="637" y="54"/>
                    </a:lnTo>
                    <a:lnTo>
                      <a:pt x="631" y="53"/>
                    </a:lnTo>
                    <a:lnTo>
                      <a:pt x="624" y="53"/>
                    </a:lnTo>
                    <a:lnTo>
                      <a:pt x="617" y="54"/>
                    </a:lnTo>
                    <a:lnTo>
                      <a:pt x="610" y="55"/>
                    </a:lnTo>
                    <a:lnTo>
                      <a:pt x="604" y="57"/>
                    </a:lnTo>
                    <a:lnTo>
                      <a:pt x="598" y="59"/>
                    </a:lnTo>
                    <a:lnTo>
                      <a:pt x="593" y="62"/>
                    </a:lnTo>
                    <a:lnTo>
                      <a:pt x="588" y="65"/>
                    </a:lnTo>
                    <a:lnTo>
                      <a:pt x="583" y="70"/>
                    </a:lnTo>
                    <a:lnTo>
                      <a:pt x="580" y="74"/>
                    </a:lnTo>
                    <a:lnTo>
                      <a:pt x="573" y="83"/>
                    </a:lnTo>
                    <a:lnTo>
                      <a:pt x="569" y="94"/>
                    </a:lnTo>
                    <a:lnTo>
                      <a:pt x="567" y="106"/>
                    </a:lnTo>
                    <a:lnTo>
                      <a:pt x="566" y="117"/>
                    </a:lnTo>
                    <a:lnTo>
                      <a:pt x="566" y="123"/>
                    </a:lnTo>
                    <a:lnTo>
                      <a:pt x="567" y="130"/>
                    </a:lnTo>
                    <a:lnTo>
                      <a:pt x="568" y="137"/>
                    </a:lnTo>
                    <a:lnTo>
                      <a:pt x="570" y="142"/>
                    </a:lnTo>
                    <a:lnTo>
                      <a:pt x="572" y="148"/>
                    </a:lnTo>
                    <a:lnTo>
                      <a:pt x="575" y="152"/>
                    </a:lnTo>
                    <a:lnTo>
                      <a:pt x="578" y="157"/>
                    </a:lnTo>
                    <a:lnTo>
                      <a:pt x="582" y="161"/>
                    </a:lnTo>
                    <a:lnTo>
                      <a:pt x="585" y="165"/>
                    </a:lnTo>
                    <a:lnTo>
                      <a:pt x="591" y="168"/>
                    </a:lnTo>
                    <a:lnTo>
                      <a:pt x="595" y="171"/>
                    </a:lnTo>
                    <a:lnTo>
                      <a:pt x="602" y="174"/>
                    </a:lnTo>
                    <a:lnTo>
                      <a:pt x="607" y="175"/>
                    </a:lnTo>
                    <a:lnTo>
                      <a:pt x="613" y="177"/>
                    </a:lnTo>
                    <a:lnTo>
                      <a:pt x="620" y="177"/>
                    </a:lnTo>
                    <a:lnTo>
                      <a:pt x="627" y="178"/>
                    </a:lnTo>
                    <a:lnTo>
                      <a:pt x="638" y="177"/>
                    </a:lnTo>
                    <a:lnTo>
                      <a:pt x="649" y="176"/>
                    </a:lnTo>
                    <a:lnTo>
                      <a:pt x="660" y="174"/>
                    </a:lnTo>
                    <a:lnTo>
                      <a:pt x="669" y="170"/>
                    </a:lnTo>
                    <a:lnTo>
                      <a:pt x="664" y="145"/>
                    </a:lnTo>
                    <a:lnTo>
                      <a:pt x="657" y="147"/>
                    </a:lnTo>
                    <a:lnTo>
                      <a:pt x="649" y="149"/>
                    </a:lnTo>
                    <a:lnTo>
                      <a:pt x="642" y="150"/>
                    </a:lnTo>
                    <a:lnTo>
                      <a:pt x="633" y="150"/>
                    </a:lnTo>
                    <a:lnTo>
                      <a:pt x="626" y="150"/>
                    </a:lnTo>
                    <a:lnTo>
                      <a:pt x="620" y="149"/>
                    </a:lnTo>
                    <a:lnTo>
                      <a:pt x="615" y="147"/>
                    </a:lnTo>
                    <a:lnTo>
                      <a:pt x="610" y="145"/>
                    </a:lnTo>
                    <a:lnTo>
                      <a:pt x="606" y="141"/>
                    </a:lnTo>
                    <a:lnTo>
                      <a:pt x="603" y="138"/>
                    </a:lnTo>
                    <a:lnTo>
                      <a:pt x="600" y="132"/>
                    </a:lnTo>
                    <a:lnTo>
                      <a:pt x="599" y="128"/>
                    </a:lnTo>
                    <a:lnTo>
                      <a:pt x="674" y="128"/>
                    </a:lnTo>
                    <a:close/>
                    <a:moveTo>
                      <a:pt x="599" y="102"/>
                    </a:moveTo>
                    <a:lnTo>
                      <a:pt x="600" y="98"/>
                    </a:lnTo>
                    <a:lnTo>
                      <a:pt x="602" y="94"/>
                    </a:lnTo>
                    <a:lnTo>
                      <a:pt x="603" y="90"/>
                    </a:lnTo>
                    <a:lnTo>
                      <a:pt x="606" y="87"/>
                    </a:lnTo>
                    <a:lnTo>
                      <a:pt x="608" y="83"/>
                    </a:lnTo>
                    <a:lnTo>
                      <a:pt x="612" y="80"/>
                    </a:lnTo>
                    <a:lnTo>
                      <a:pt x="617" y="79"/>
                    </a:lnTo>
                    <a:lnTo>
                      <a:pt x="622" y="78"/>
                    </a:lnTo>
                    <a:lnTo>
                      <a:pt x="627" y="79"/>
                    </a:lnTo>
                    <a:lnTo>
                      <a:pt x="632" y="80"/>
                    </a:lnTo>
                    <a:lnTo>
                      <a:pt x="635" y="83"/>
                    </a:lnTo>
                    <a:lnTo>
                      <a:pt x="638" y="87"/>
                    </a:lnTo>
                    <a:lnTo>
                      <a:pt x="642" y="94"/>
                    </a:lnTo>
                    <a:lnTo>
                      <a:pt x="642" y="102"/>
                    </a:lnTo>
                    <a:lnTo>
                      <a:pt x="599" y="102"/>
                    </a:lnTo>
                    <a:close/>
                    <a:moveTo>
                      <a:pt x="697" y="175"/>
                    </a:moveTo>
                    <a:lnTo>
                      <a:pt x="732" y="175"/>
                    </a:lnTo>
                    <a:lnTo>
                      <a:pt x="732" y="107"/>
                    </a:lnTo>
                    <a:lnTo>
                      <a:pt x="733" y="101"/>
                    </a:lnTo>
                    <a:lnTo>
                      <a:pt x="734" y="97"/>
                    </a:lnTo>
                    <a:lnTo>
                      <a:pt x="737" y="92"/>
                    </a:lnTo>
                    <a:lnTo>
                      <a:pt x="740" y="88"/>
                    </a:lnTo>
                    <a:lnTo>
                      <a:pt x="743" y="85"/>
                    </a:lnTo>
                    <a:lnTo>
                      <a:pt x="745" y="84"/>
                    </a:lnTo>
                    <a:lnTo>
                      <a:pt x="748" y="83"/>
                    </a:lnTo>
                    <a:lnTo>
                      <a:pt x="752" y="83"/>
                    </a:lnTo>
                    <a:lnTo>
                      <a:pt x="757" y="83"/>
                    </a:lnTo>
                    <a:lnTo>
                      <a:pt x="760" y="85"/>
                    </a:lnTo>
                    <a:lnTo>
                      <a:pt x="764" y="88"/>
                    </a:lnTo>
                    <a:lnTo>
                      <a:pt x="766" y="90"/>
                    </a:lnTo>
                    <a:lnTo>
                      <a:pt x="768" y="94"/>
                    </a:lnTo>
                    <a:lnTo>
                      <a:pt x="769" y="99"/>
                    </a:lnTo>
                    <a:lnTo>
                      <a:pt x="770" y="103"/>
                    </a:lnTo>
                    <a:lnTo>
                      <a:pt x="770" y="109"/>
                    </a:lnTo>
                    <a:lnTo>
                      <a:pt x="770" y="175"/>
                    </a:lnTo>
                    <a:lnTo>
                      <a:pt x="806" y="175"/>
                    </a:lnTo>
                    <a:lnTo>
                      <a:pt x="806" y="104"/>
                    </a:lnTo>
                    <a:lnTo>
                      <a:pt x="806" y="92"/>
                    </a:lnTo>
                    <a:lnTo>
                      <a:pt x="804" y="82"/>
                    </a:lnTo>
                    <a:lnTo>
                      <a:pt x="799" y="73"/>
                    </a:lnTo>
                    <a:lnTo>
                      <a:pt x="794" y="65"/>
                    </a:lnTo>
                    <a:lnTo>
                      <a:pt x="788" y="60"/>
                    </a:lnTo>
                    <a:lnTo>
                      <a:pt x="781" y="57"/>
                    </a:lnTo>
                    <a:lnTo>
                      <a:pt x="773" y="54"/>
                    </a:lnTo>
                    <a:lnTo>
                      <a:pt x="765" y="53"/>
                    </a:lnTo>
                    <a:lnTo>
                      <a:pt x="758" y="54"/>
                    </a:lnTo>
                    <a:lnTo>
                      <a:pt x="752" y="55"/>
                    </a:lnTo>
                    <a:lnTo>
                      <a:pt x="746" y="58"/>
                    </a:lnTo>
                    <a:lnTo>
                      <a:pt x="742" y="60"/>
                    </a:lnTo>
                    <a:lnTo>
                      <a:pt x="734" y="67"/>
                    </a:lnTo>
                    <a:lnTo>
                      <a:pt x="729" y="72"/>
                    </a:lnTo>
                    <a:lnTo>
                      <a:pt x="729" y="72"/>
                    </a:lnTo>
                    <a:lnTo>
                      <a:pt x="727" y="57"/>
                    </a:lnTo>
                    <a:lnTo>
                      <a:pt x="696" y="57"/>
                    </a:lnTo>
                    <a:lnTo>
                      <a:pt x="697" y="64"/>
                    </a:lnTo>
                    <a:lnTo>
                      <a:pt x="697" y="73"/>
                    </a:lnTo>
                    <a:lnTo>
                      <a:pt x="697" y="83"/>
                    </a:lnTo>
                    <a:lnTo>
                      <a:pt x="697" y="94"/>
                    </a:lnTo>
                    <a:lnTo>
                      <a:pt x="697" y="175"/>
                    </a:lnTo>
                    <a:close/>
                    <a:moveTo>
                      <a:pt x="838" y="30"/>
                    </a:moveTo>
                    <a:lnTo>
                      <a:pt x="838" y="57"/>
                    </a:lnTo>
                    <a:lnTo>
                      <a:pt x="823" y="57"/>
                    </a:lnTo>
                    <a:lnTo>
                      <a:pt x="823" y="83"/>
                    </a:lnTo>
                    <a:lnTo>
                      <a:pt x="838" y="83"/>
                    </a:lnTo>
                    <a:lnTo>
                      <a:pt x="838" y="132"/>
                    </a:lnTo>
                    <a:lnTo>
                      <a:pt x="839" y="143"/>
                    </a:lnTo>
                    <a:lnTo>
                      <a:pt x="841" y="153"/>
                    </a:lnTo>
                    <a:lnTo>
                      <a:pt x="843" y="161"/>
                    </a:lnTo>
                    <a:lnTo>
                      <a:pt x="848" y="167"/>
                    </a:lnTo>
                    <a:lnTo>
                      <a:pt x="853" y="171"/>
                    </a:lnTo>
                    <a:lnTo>
                      <a:pt x="860" y="175"/>
                    </a:lnTo>
                    <a:lnTo>
                      <a:pt x="867" y="177"/>
                    </a:lnTo>
                    <a:lnTo>
                      <a:pt x="875" y="178"/>
                    </a:lnTo>
                    <a:lnTo>
                      <a:pt x="889" y="177"/>
                    </a:lnTo>
                    <a:lnTo>
                      <a:pt x="899" y="175"/>
                    </a:lnTo>
                    <a:lnTo>
                      <a:pt x="899" y="147"/>
                    </a:lnTo>
                    <a:lnTo>
                      <a:pt x="894" y="147"/>
                    </a:lnTo>
                    <a:lnTo>
                      <a:pt x="888" y="147"/>
                    </a:lnTo>
                    <a:lnTo>
                      <a:pt x="885" y="147"/>
                    </a:lnTo>
                    <a:lnTo>
                      <a:pt x="881" y="146"/>
                    </a:lnTo>
                    <a:lnTo>
                      <a:pt x="878" y="145"/>
                    </a:lnTo>
                    <a:lnTo>
                      <a:pt x="877" y="142"/>
                    </a:lnTo>
                    <a:lnTo>
                      <a:pt x="874" y="136"/>
                    </a:lnTo>
                    <a:lnTo>
                      <a:pt x="874" y="127"/>
                    </a:lnTo>
                    <a:lnTo>
                      <a:pt x="874" y="83"/>
                    </a:lnTo>
                    <a:lnTo>
                      <a:pt x="900" y="83"/>
                    </a:lnTo>
                    <a:lnTo>
                      <a:pt x="900" y="57"/>
                    </a:lnTo>
                    <a:lnTo>
                      <a:pt x="874" y="57"/>
                    </a:lnTo>
                    <a:lnTo>
                      <a:pt x="874" y="22"/>
                    </a:lnTo>
                    <a:lnTo>
                      <a:pt x="838" y="30"/>
                    </a:lnTo>
                    <a:close/>
                    <a:moveTo>
                      <a:pt x="1021" y="128"/>
                    </a:moveTo>
                    <a:lnTo>
                      <a:pt x="1022" y="121"/>
                    </a:lnTo>
                    <a:lnTo>
                      <a:pt x="1022" y="112"/>
                    </a:lnTo>
                    <a:lnTo>
                      <a:pt x="1022" y="102"/>
                    </a:lnTo>
                    <a:lnTo>
                      <a:pt x="1020" y="91"/>
                    </a:lnTo>
                    <a:lnTo>
                      <a:pt x="1015" y="81"/>
                    </a:lnTo>
                    <a:lnTo>
                      <a:pt x="1010" y="72"/>
                    </a:lnTo>
                    <a:lnTo>
                      <a:pt x="1007" y="68"/>
                    </a:lnTo>
                    <a:lnTo>
                      <a:pt x="1003" y="64"/>
                    </a:lnTo>
                    <a:lnTo>
                      <a:pt x="999" y="61"/>
                    </a:lnTo>
                    <a:lnTo>
                      <a:pt x="995" y="59"/>
                    </a:lnTo>
                    <a:lnTo>
                      <a:pt x="989" y="57"/>
                    </a:lnTo>
                    <a:lnTo>
                      <a:pt x="984" y="54"/>
                    </a:lnTo>
                    <a:lnTo>
                      <a:pt x="977" y="53"/>
                    </a:lnTo>
                    <a:lnTo>
                      <a:pt x="971" y="53"/>
                    </a:lnTo>
                    <a:lnTo>
                      <a:pt x="963" y="54"/>
                    </a:lnTo>
                    <a:lnTo>
                      <a:pt x="957" y="55"/>
                    </a:lnTo>
                    <a:lnTo>
                      <a:pt x="950" y="57"/>
                    </a:lnTo>
                    <a:lnTo>
                      <a:pt x="944" y="59"/>
                    </a:lnTo>
                    <a:lnTo>
                      <a:pt x="940" y="62"/>
                    </a:lnTo>
                    <a:lnTo>
                      <a:pt x="934" y="65"/>
                    </a:lnTo>
                    <a:lnTo>
                      <a:pt x="930" y="70"/>
                    </a:lnTo>
                    <a:lnTo>
                      <a:pt x="927" y="74"/>
                    </a:lnTo>
                    <a:lnTo>
                      <a:pt x="920" y="83"/>
                    </a:lnTo>
                    <a:lnTo>
                      <a:pt x="916" y="94"/>
                    </a:lnTo>
                    <a:lnTo>
                      <a:pt x="913" y="106"/>
                    </a:lnTo>
                    <a:lnTo>
                      <a:pt x="913" y="117"/>
                    </a:lnTo>
                    <a:lnTo>
                      <a:pt x="913" y="123"/>
                    </a:lnTo>
                    <a:lnTo>
                      <a:pt x="914" y="130"/>
                    </a:lnTo>
                    <a:lnTo>
                      <a:pt x="915" y="137"/>
                    </a:lnTo>
                    <a:lnTo>
                      <a:pt x="916" y="142"/>
                    </a:lnTo>
                    <a:lnTo>
                      <a:pt x="919" y="148"/>
                    </a:lnTo>
                    <a:lnTo>
                      <a:pt x="921" y="152"/>
                    </a:lnTo>
                    <a:lnTo>
                      <a:pt x="924" y="157"/>
                    </a:lnTo>
                    <a:lnTo>
                      <a:pt x="929" y="161"/>
                    </a:lnTo>
                    <a:lnTo>
                      <a:pt x="932" y="165"/>
                    </a:lnTo>
                    <a:lnTo>
                      <a:pt x="937" y="168"/>
                    </a:lnTo>
                    <a:lnTo>
                      <a:pt x="942" y="171"/>
                    </a:lnTo>
                    <a:lnTo>
                      <a:pt x="947" y="174"/>
                    </a:lnTo>
                    <a:lnTo>
                      <a:pt x="954" y="175"/>
                    </a:lnTo>
                    <a:lnTo>
                      <a:pt x="960" y="177"/>
                    </a:lnTo>
                    <a:lnTo>
                      <a:pt x="967" y="177"/>
                    </a:lnTo>
                    <a:lnTo>
                      <a:pt x="974" y="178"/>
                    </a:lnTo>
                    <a:lnTo>
                      <a:pt x="985" y="177"/>
                    </a:lnTo>
                    <a:lnTo>
                      <a:pt x="996" y="176"/>
                    </a:lnTo>
                    <a:lnTo>
                      <a:pt x="1007" y="174"/>
                    </a:lnTo>
                    <a:lnTo>
                      <a:pt x="1015" y="170"/>
                    </a:lnTo>
                    <a:lnTo>
                      <a:pt x="1011" y="145"/>
                    </a:lnTo>
                    <a:lnTo>
                      <a:pt x="1003" y="147"/>
                    </a:lnTo>
                    <a:lnTo>
                      <a:pt x="996" y="149"/>
                    </a:lnTo>
                    <a:lnTo>
                      <a:pt x="988" y="150"/>
                    </a:lnTo>
                    <a:lnTo>
                      <a:pt x="978" y="150"/>
                    </a:lnTo>
                    <a:lnTo>
                      <a:pt x="973" y="150"/>
                    </a:lnTo>
                    <a:lnTo>
                      <a:pt x="967" y="149"/>
                    </a:lnTo>
                    <a:lnTo>
                      <a:pt x="961" y="147"/>
                    </a:lnTo>
                    <a:lnTo>
                      <a:pt x="957" y="145"/>
                    </a:lnTo>
                    <a:lnTo>
                      <a:pt x="953" y="141"/>
                    </a:lnTo>
                    <a:lnTo>
                      <a:pt x="949" y="138"/>
                    </a:lnTo>
                    <a:lnTo>
                      <a:pt x="947" y="132"/>
                    </a:lnTo>
                    <a:lnTo>
                      <a:pt x="946" y="128"/>
                    </a:lnTo>
                    <a:lnTo>
                      <a:pt x="1021" y="128"/>
                    </a:lnTo>
                    <a:close/>
                    <a:moveTo>
                      <a:pt x="946" y="102"/>
                    </a:moveTo>
                    <a:lnTo>
                      <a:pt x="947" y="98"/>
                    </a:lnTo>
                    <a:lnTo>
                      <a:pt x="948" y="94"/>
                    </a:lnTo>
                    <a:lnTo>
                      <a:pt x="949" y="90"/>
                    </a:lnTo>
                    <a:lnTo>
                      <a:pt x="951" y="87"/>
                    </a:lnTo>
                    <a:lnTo>
                      <a:pt x="955" y="83"/>
                    </a:lnTo>
                    <a:lnTo>
                      <a:pt x="959" y="80"/>
                    </a:lnTo>
                    <a:lnTo>
                      <a:pt x="963" y="79"/>
                    </a:lnTo>
                    <a:lnTo>
                      <a:pt x="969" y="78"/>
                    </a:lnTo>
                    <a:lnTo>
                      <a:pt x="974" y="79"/>
                    </a:lnTo>
                    <a:lnTo>
                      <a:pt x="978" y="80"/>
                    </a:lnTo>
                    <a:lnTo>
                      <a:pt x="982" y="83"/>
                    </a:lnTo>
                    <a:lnTo>
                      <a:pt x="985" y="87"/>
                    </a:lnTo>
                    <a:lnTo>
                      <a:pt x="988" y="94"/>
                    </a:lnTo>
                    <a:lnTo>
                      <a:pt x="988" y="102"/>
                    </a:lnTo>
                    <a:lnTo>
                      <a:pt x="946" y="102"/>
                    </a:lnTo>
                    <a:close/>
                    <a:moveTo>
                      <a:pt x="1131" y="175"/>
                    </a:moveTo>
                    <a:lnTo>
                      <a:pt x="1131" y="83"/>
                    </a:lnTo>
                    <a:lnTo>
                      <a:pt x="1153" y="83"/>
                    </a:lnTo>
                    <a:lnTo>
                      <a:pt x="1153" y="57"/>
                    </a:lnTo>
                    <a:lnTo>
                      <a:pt x="1131" y="57"/>
                    </a:lnTo>
                    <a:lnTo>
                      <a:pt x="1131" y="50"/>
                    </a:lnTo>
                    <a:lnTo>
                      <a:pt x="1131" y="45"/>
                    </a:lnTo>
                    <a:lnTo>
                      <a:pt x="1132" y="42"/>
                    </a:lnTo>
                    <a:lnTo>
                      <a:pt x="1133" y="39"/>
                    </a:lnTo>
                    <a:lnTo>
                      <a:pt x="1135" y="35"/>
                    </a:lnTo>
                    <a:lnTo>
                      <a:pt x="1137" y="32"/>
                    </a:lnTo>
                    <a:lnTo>
                      <a:pt x="1140" y="31"/>
                    </a:lnTo>
                    <a:lnTo>
                      <a:pt x="1144" y="30"/>
                    </a:lnTo>
                    <a:lnTo>
                      <a:pt x="1148" y="29"/>
                    </a:lnTo>
                    <a:lnTo>
                      <a:pt x="1153" y="30"/>
                    </a:lnTo>
                    <a:lnTo>
                      <a:pt x="1159" y="31"/>
                    </a:lnTo>
                    <a:lnTo>
                      <a:pt x="1161" y="2"/>
                    </a:lnTo>
                    <a:lnTo>
                      <a:pt x="1152" y="1"/>
                    </a:lnTo>
                    <a:lnTo>
                      <a:pt x="1142" y="0"/>
                    </a:lnTo>
                    <a:lnTo>
                      <a:pt x="1133" y="0"/>
                    </a:lnTo>
                    <a:lnTo>
                      <a:pt x="1125" y="2"/>
                    </a:lnTo>
                    <a:lnTo>
                      <a:pt x="1117" y="6"/>
                    </a:lnTo>
                    <a:lnTo>
                      <a:pt x="1109" y="12"/>
                    </a:lnTo>
                    <a:lnTo>
                      <a:pt x="1106" y="15"/>
                    </a:lnTo>
                    <a:lnTo>
                      <a:pt x="1103" y="20"/>
                    </a:lnTo>
                    <a:lnTo>
                      <a:pt x="1101" y="24"/>
                    </a:lnTo>
                    <a:lnTo>
                      <a:pt x="1098" y="30"/>
                    </a:lnTo>
                    <a:lnTo>
                      <a:pt x="1096" y="41"/>
                    </a:lnTo>
                    <a:lnTo>
                      <a:pt x="1095" y="51"/>
                    </a:lnTo>
                    <a:lnTo>
                      <a:pt x="1095" y="57"/>
                    </a:lnTo>
                    <a:lnTo>
                      <a:pt x="1080" y="57"/>
                    </a:lnTo>
                    <a:lnTo>
                      <a:pt x="1080" y="83"/>
                    </a:lnTo>
                    <a:lnTo>
                      <a:pt x="1095" y="83"/>
                    </a:lnTo>
                    <a:lnTo>
                      <a:pt x="1095" y="175"/>
                    </a:lnTo>
                    <a:lnTo>
                      <a:pt x="1131" y="175"/>
                    </a:lnTo>
                    <a:close/>
                    <a:moveTo>
                      <a:pt x="1269" y="175"/>
                    </a:moveTo>
                    <a:lnTo>
                      <a:pt x="1268" y="162"/>
                    </a:lnTo>
                    <a:lnTo>
                      <a:pt x="1268" y="146"/>
                    </a:lnTo>
                    <a:lnTo>
                      <a:pt x="1268" y="104"/>
                    </a:lnTo>
                    <a:lnTo>
                      <a:pt x="1267" y="94"/>
                    </a:lnTo>
                    <a:lnTo>
                      <a:pt x="1265" y="84"/>
                    </a:lnTo>
                    <a:lnTo>
                      <a:pt x="1261" y="77"/>
                    </a:lnTo>
                    <a:lnTo>
                      <a:pt x="1257" y="69"/>
                    </a:lnTo>
                    <a:lnTo>
                      <a:pt x="1254" y="65"/>
                    </a:lnTo>
                    <a:lnTo>
                      <a:pt x="1250" y="62"/>
                    </a:lnTo>
                    <a:lnTo>
                      <a:pt x="1245" y="60"/>
                    </a:lnTo>
                    <a:lnTo>
                      <a:pt x="1241" y="58"/>
                    </a:lnTo>
                    <a:lnTo>
                      <a:pt x="1236" y="55"/>
                    </a:lnTo>
                    <a:lnTo>
                      <a:pt x="1230" y="54"/>
                    </a:lnTo>
                    <a:lnTo>
                      <a:pt x="1224" y="53"/>
                    </a:lnTo>
                    <a:lnTo>
                      <a:pt x="1217" y="53"/>
                    </a:lnTo>
                    <a:lnTo>
                      <a:pt x="1202" y="54"/>
                    </a:lnTo>
                    <a:lnTo>
                      <a:pt x="1189" y="57"/>
                    </a:lnTo>
                    <a:lnTo>
                      <a:pt x="1179" y="60"/>
                    </a:lnTo>
                    <a:lnTo>
                      <a:pt x="1172" y="64"/>
                    </a:lnTo>
                    <a:lnTo>
                      <a:pt x="1178" y="88"/>
                    </a:lnTo>
                    <a:lnTo>
                      <a:pt x="1185" y="84"/>
                    </a:lnTo>
                    <a:lnTo>
                      <a:pt x="1193" y="81"/>
                    </a:lnTo>
                    <a:lnTo>
                      <a:pt x="1202" y="80"/>
                    </a:lnTo>
                    <a:lnTo>
                      <a:pt x="1211" y="79"/>
                    </a:lnTo>
                    <a:lnTo>
                      <a:pt x="1216" y="79"/>
                    </a:lnTo>
                    <a:lnTo>
                      <a:pt x="1221" y="80"/>
                    </a:lnTo>
                    <a:lnTo>
                      <a:pt x="1225" y="82"/>
                    </a:lnTo>
                    <a:lnTo>
                      <a:pt x="1228" y="84"/>
                    </a:lnTo>
                    <a:lnTo>
                      <a:pt x="1231" y="89"/>
                    </a:lnTo>
                    <a:lnTo>
                      <a:pt x="1231" y="94"/>
                    </a:lnTo>
                    <a:lnTo>
                      <a:pt x="1231" y="96"/>
                    </a:lnTo>
                    <a:lnTo>
                      <a:pt x="1217" y="97"/>
                    </a:lnTo>
                    <a:lnTo>
                      <a:pt x="1204" y="99"/>
                    </a:lnTo>
                    <a:lnTo>
                      <a:pt x="1192" y="102"/>
                    </a:lnTo>
                    <a:lnTo>
                      <a:pt x="1183" y="107"/>
                    </a:lnTo>
                    <a:lnTo>
                      <a:pt x="1178" y="110"/>
                    </a:lnTo>
                    <a:lnTo>
                      <a:pt x="1174" y="113"/>
                    </a:lnTo>
                    <a:lnTo>
                      <a:pt x="1172" y="117"/>
                    </a:lnTo>
                    <a:lnTo>
                      <a:pt x="1169" y="121"/>
                    </a:lnTo>
                    <a:lnTo>
                      <a:pt x="1166" y="126"/>
                    </a:lnTo>
                    <a:lnTo>
                      <a:pt x="1165" y="130"/>
                    </a:lnTo>
                    <a:lnTo>
                      <a:pt x="1164" y="136"/>
                    </a:lnTo>
                    <a:lnTo>
                      <a:pt x="1164" y="141"/>
                    </a:lnTo>
                    <a:lnTo>
                      <a:pt x="1164" y="148"/>
                    </a:lnTo>
                    <a:lnTo>
                      <a:pt x="1166" y="155"/>
                    </a:lnTo>
                    <a:lnTo>
                      <a:pt x="1170" y="161"/>
                    </a:lnTo>
                    <a:lnTo>
                      <a:pt x="1174" y="167"/>
                    </a:lnTo>
                    <a:lnTo>
                      <a:pt x="1179" y="171"/>
                    </a:lnTo>
                    <a:lnTo>
                      <a:pt x="1186" y="175"/>
                    </a:lnTo>
                    <a:lnTo>
                      <a:pt x="1192" y="177"/>
                    </a:lnTo>
                    <a:lnTo>
                      <a:pt x="1201" y="178"/>
                    </a:lnTo>
                    <a:lnTo>
                      <a:pt x="1211" y="177"/>
                    </a:lnTo>
                    <a:lnTo>
                      <a:pt x="1219" y="174"/>
                    </a:lnTo>
                    <a:lnTo>
                      <a:pt x="1228" y="169"/>
                    </a:lnTo>
                    <a:lnTo>
                      <a:pt x="1234" y="163"/>
                    </a:lnTo>
                    <a:lnTo>
                      <a:pt x="1234" y="163"/>
                    </a:lnTo>
                    <a:lnTo>
                      <a:pt x="1237" y="175"/>
                    </a:lnTo>
                    <a:lnTo>
                      <a:pt x="1269" y="175"/>
                    </a:lnTo>
                    <a:close/>
                    <a:moveTo>
                      <a:pt x="1232" y="131"/>
                    </a:moveTo>
                    <a:lnTo>
                      <a:pt x="1232" y="135"/>
                    </a:lnTo>
                    <a:lnTo>
                      <a:pt x="1232" y="138"/>
                    </a:lnTo>
                    <a:lnTo>
                      <a:pt x="1229" y="143"/>
                    </a:lnTo>
                    <a:lnTo>
                      <a:pt x="1225" y="148"/>
                    </a:lnTo>
                    <a:lnTo>
                      <a:pt x="1219" y="150"/>
                    </a:lnTo>
                    <a:lnTo>
                      <a:pt x="1213" y="151"/>
                    </a:lnTo>
                    <a:lnTo>
                      <a:pt x="1207" y="151"/>
                    </a:lnTo>
                    <a:lnTo>
                      <a:pt x="1203" y="148"/>
                    </a:lnTo>
                    <a:lnTo>
                      <a:pt x="1202" y="146"/>
                    </a:lnTo>
                    <a:lnTo>
                      <a:pt x="1200" y="143"/>
                    </a:lnTo>
                    <a:lnTo>
                      <a:pt x="1200" y="141"/>
                    </a:lnTo>
                    <a:lnTo>
                      <a:pt x="1199" y="138"/>
                    </a:lnTo>
                    <a:lnTo>
                      <a:pt x="1200" y="132"/>
                    </a:lnTo>
                    <a:lnTo>
                      <a:pt x="1202" y="129"/>
                    </a:lnTo>
                    <a:lnTo>
                      <a:pt x="1205" y="126"/>
                    </a:lnTo>
                    <a:lnTo>
                      <a:pt x="1209" y="122"/>
                    </a:lnTo>
                    <a:lnTo>
                      <a:pt x="1214" y="121"/>
                    </a:lnTo>
                    <a:lnTo>
                      <a:pt x="1219" y="120"/>
                    </a:lnTo>
                    <a:lnTo>
                      <a:pt x="1226" y="119"/>
                    </a:lnTo>
                    <a:lnTo>
                      <a:pt x="1232" y="119"/>
                    </a:lnTo>
                    <a:lnTo>
                      <a:pt x="1232" y="131"/>
                    </a:lnTo>
                    <a:close/>
                    <a:moveTo>
                      <a:pt x="1281" y="57"/>
                    </a:moveTo>
                    <a:lnTo>
                      <a:pt x="1323" y="175"/>
                    </a:lnTo>
                    <a:lnTo>
                      <a:pt x="1359" y="175"/>
                    </a:lnTo>
                    <a:lnTo>
                      <a:pt x="1402" y="57"/>
                    </a:lnTo>
                    <a:lnTo>
                      <a:pt x="1364" y="57"/>
                    </a:lnTo>
                    <a:lnTo>
                      <a:pt x="1349" y="111"/>
                    </a:lnTo>
                    <a:lnTo>
                      <a:pt x="1346" y="126"/>
                    </a:lnTo>
                    <a:lnTo>
                      <a:pt x="1342" y="140"/>
                    </a:lnTo>
                    <a:lnTo>
                      <a:pt x="1341" y="140"/>
                    </a:lnTo>
                    <a:lnTo>
                      <a:pt x="1339" y="126"/>
                    </a:lnTo>
                    <a:lnTo>
                      <a:pt x="1335" y="111"/>
                    </a:lnTo>
                    <a:lnTo>
                      <a:pt x="1320" y="57"/>
                    </a:lnTo>
                    <a:lnTo>
                      <a:pt x="1281" y="57"/>
                    </a:lnTo>
                    <a:close/>
                    <a:moveTo>
                      <a:pt x="1470" y="53"/>
                    </a:moveTo>
                    <a:lnTo>
                      <a:pt x="1462" y="53"/>
                    </a:lnTo>
                    <a:lnTo>
                      <a:pt x="1456" y="54"/>
                    </a:lnTo>
                    <a:lnTo>
                      <a:pt x="1450" y="55"/>
                    </a:lnTo>
                    <a:lnTo>
                      <a:pt x="1444" y="58"/>
                    </a:lnTo>
                    <a:lnTo>
                      <a:pt x="1439" y="60"/>
                    </a:lnTo>
                    <a:lnTo>
                      <a:pt x="1433" y="63"/>
                    </a:lnTo>
                    <a:lnTo>
                      <a:pt x="1429" y="67"/>
                    </a:lnTo>
                    <a:lnTo>
                      <a:pt x="1425" y="71"/>
                    </a:lnTo>
                    <a:lnTo>
                      <a:pt x="1421" y="74"/>
                    </a:lnTo>
                    <a:lnTo>
                      <a:pt x="1418" y="80"/>
                    </a:lnTo>
                    <a:lnTo>
                      <a:pt x="1415" y="84"/>
                    </a:lnTo>
                    <a:lnTo>
                      <a:pt x="1413" y="90"/>
                    </a:lnTo>
                    <a:lnTo>
                      <a:pt x="1410" y="97"/>
                    </a:lnTo>
                    <a:lnTo>
                      <a:pt x="1409" y="102"/>
                    </a:lnTo>
                    <a:lnTo>
                      <a:pt x="1408" y="109"/>
                    </a:lnTo>
                    <a:lnTo>
                      <a:pt x="1408" y="117"/>
                    </a:lnTo>
                    <a:lnTo>
                      <a:pt x="1408" y="123"/>
                    </a:lnTo>
                    <a:lnTo>
                      <a:pt x="1409" y="130"/>
                    </a:lnTo>
                    <a:lnTo>
                      <a:pt x="1410" y="137"/>
                    </a:lnTo>
                    <a:lnTo>
                      <a:pt x="1413" y="142"/>
                    </a:lnTo>
                    <a:lnTo>
                      <a:pt x="1415" y="148"/>
                    </a:lnTo>
                    <a:lnTo>
                      <a:pt x="1418" y="152"/>
                    </a:lnTo>
                    <a:lnTo>
                      <a:pt x="1421" y="157"/>
                    </a:lnTo>
                    <a:lnTo>
                      <a:pt x="1425" y="161"/>
                    </a:lnTo>
                    <a:lnTo>
                      <a:pt x="1429" y="166"/>
                    </a:lnTo>
                    <a:lnTo>
                      <a:pt x="1434" y="168"/>
                    </a:lnTo>
                    <a:lnTo>
                      <a:pt x="1439" y="171"/>
                    </a:lnTo>
                    <a:lnTo>
                      <a:pt x="1444" y="174"/>
                    </a:lnTo>
                    <a:lnTo>
                      <a:pt x="1455" y="177"/>
                    </a:lnTo>
                    <a:lnTo>
                      <a:pt x="1468" y="178"/>
                    </a:lnTo>
                    <a:lnTo>
                      <a:pt x="1479" y="177"/>
                    </a:lnTo>
                    <a:lnTo>
                      <a:pt x="1490" y="174"/>
                    </a:lnTo>
                    <a:lnTo>
                      <a:pt x="1496" y="171"/>
                    </a:lnTo>
                    <a:lnTo>
                      <a:pt x="1500" y="169"/>
                    </a:lnTo>
                    <a:lnTo>
                      <a:pt x="1506" y="166"/>
                    </a:lnTo>
                    <a:lnTo>
                      <a:pt x="1510" y="162"/>
                    </a:lnTo>
                    <a:lnTo>
                      <a:pt x="1513" y="158"/>
                    </a:lnTo>
                    <a:lnTo>
                      <a:pt x="1517" y="153"/>
                    </a:lnTo>
                    <a:lnTo>
                      <a:pt x="1521" y="148"/>
                    </a:lnTo>
                    <a:lnTo>
                      <a:pt x="1523" y="142"/>
                    </a:lnTo>
                    <a:lnTo>
                      <a:pt x="1525" y="137"/>
                    </a:lnTo>
                    <a:lnTo>
                      <a:pt x="1527" y="129"/>
                    </a:lnTo>
                    <a:lnTo>
                      <a:pt x="1528" y="122"/>
                    </a:lnTo>
                    <a:lnTo>
                      <a:pt x="1528" y="114"/>
                    </a:lnTo>
                    <a:lnTo>
                      <a:pt x="1528" y="108"/>
                    </a:lnTo>
                    <a:lnTo>
                      <a:pt x="1527" y="101"/>
                    </a:lnTo>
                    <a:lnTo>
                      <a:pt x="1526" y="96"/>
                    </a:lnTo>
                    <a:lnTo>
                      <a:pt x="1524" y="90"/>
                    </a:lnTo>
                    <a:lnTo>
                      <a:pt x="1522" y="84"/>
                    </a:lnTo>
                    <a:lnTo>
                      <a:pt x="1518" y="79"/>
                    </a:lnTo>
                    <a:lnTo>
                      <a:pt x="1515" y="74"/>
                    </a:lnTo>
                    <a:lnTo>
                      <a:pt x="1512" y="70"/>
                    </a:lnTo>
                    <a:lnTo>
                      <a:pt x="1508" y="67"/>
                    </a:lnTo>
                    <a:lnTo>
                      <a:pt x="1503" y="63"/>
                    </a:lnTo>
                    <a:lnTo>
                      <a:pt x="1499" y="60"/>
                    </a:lnTo>
                    <a:lnTo>
                      <a:pt x="1494" y="58"/>
                    </a:lnTo>
                    <a:lnTo>
                      <a:pt x="1488" y="55"/>
                    </a:lnTo>
                    <a:lnTo>
                      <a:pt x="1482" y="54"/>
                    </a:lnTo>
                    <a:lnTo>
                      <a:pt x="1476" y="53"/>
                    </a:lnTo>
                    <a:lnTo>
                      <a:pt x="1470" y="53"/>
                    </a:lnTo>
                    <a:close/>
                    <a:moveTo>
                      <a:pt x="1469" y="80"/>
                    </a:moveTo>
                    <a:lnTo>
                      <a:pt x="1474" y="80"/>
                    </a:lnTo>
                    <a:lnTo>
                      <a:pt x="1479" y="83"/>
                    </a:lnTo>
                    <a:lnTo>
                      <a:pt x="1483" y="87"/>
                    </a:lnTo>
                    <a:lnTo>
                      <a:pt x="1486" y="91"/>
                    </a:lnTo>
                    <a:lnTo>
                      <a:pt x="1488" y="97"/>
                    </a:lnTo>
                    <a:lnTo>
                      <a:pt x="1490" y="102"/>
                    </a:lnTo>
                    <a:lnTo>
                      <a:pt x="1491" y="109"/>
                    </a:lnTo>
                    <a:lnTo>
                      <a:pt x="1491" y="116"/>
                    </a:lnTo>
                    <a:lnTo>
                      <a:pt x="1490" y="123"/>
                    </a:lnTo>
                    <a:lnTo>
                      <a:pt x="1489" y="130"/>
                    </a:lnTo>
                    <a:lnTo>
                      <a:pt x="1488" y="136"/>
                    </a:lnTo>
                    <a:lnTo>
                      <a:pt x="1485" y="141"/>
                    </a:lnTo>
                    <a:lnTo>
                      <a:pt x="1482" y="146"/>
                    </a:lnTo>
                    <a:lnTo>
                      <a:pt x="1477" y="149"/>
                    </a:lnTo>
                    <a:lnTo>
                      <a:pt x="1473" y="150"/>
                    </a:lnTo>
                    <a:lnTo>
                      <a:pt x="1469" y="151"/>
                    </a:lnTo>
                    <a:lnTo>
                      <a:pt x="1463" y="150"/>
                    </a:lnTo>
                    <a:lnTo>
                      <a:pt x="1458" y="149"/>
                    </a:lnTo>
                    <a:lnTo>
                      <a:pt x="1454" y="146"/>
                    </a:lnTo>
                    <a:lnTo>
                      <a:pt x="1450" y="141"/>
                    </a:lnTo>
                    <a:lnTo>
                      <a:pt x="1448" y="136"/>
                    </a:lnTo>
                    <a:lnTo>
                      <a:pt x="1446" y="130"/>
                    </a:lnTo>
                    <a:lnTo>
                      <a:pt x="1445" y="122"/>
                    </a:lnTo>
                    <a:lnTo>
                      <a:pt x="1445" y="116"/>
                    </a:lnTo>
                    <a:lnTo>
                      <a:pt x="1445" y="109"/>
                    </a:lnTo>
                    <a:lnTo>
                      <a:pt x="1446" y="102"/>
                    </a:lnTo>
                    <a:lnTo>
                      <a:pt x="1448" y="97"/>
                    </a:lnTo>
                    <a:lnTo>
                      <a:pt x="1450" y="91"/>
                    </a:lnTo>
                    <a:lnTo>
                      <a:pt x="1454" y="87"/>
                    </a:lnTo>
                    <a:lnTo>
                      <a:pt x="1458" y="83"/>
                    </a:lnTo>
                    <a:lnTo>
                      <a:pt x="1462" y="80"/>
                    </a:lnTo>
                    <a:lnTo>
                      <a:pt x="1469" y="80"/>
                    </a:lnTo>
                    <a:close/>
                    <a:moveTo>
                      <a:pt x="1551" y="175"/>
                    </a:moveTo>
                    <a:lnTo>
                      <a:pt x="1587" y="175"/>
                    </a:lnTo>
                    <a:lnTo>
                      <a:pt x="1587" y="114"/>
                    </a:lnTo>
                    <a:lnTo>
                      <a:pt x="1587" y="110"/>
                    </a:lnTo>
                    <a:lnTo>
                      <a:pt x="1587" y="107"/>
                    </a:lnTo>
                    <a:lnTo>
                      <a:pt x="1589" y="102"/>
                    </a:lnTo>
                    <a:lnTo>
                      <a:pt x="1590" y="99"/>
                    </a:lnTo>
                    <a:lnTo>
                      <a:pt x="1592" y="96"/>
                    </a:lnTo>
                    <a:lnTo>
                      <a:pt x="1595" y="93"/>
                    </a:lnTo>
                    <a:lnTo>
                      <a:pt x="1598" y="91"/>
                    </a:lnTo>
                    <a:lnTo>
                      <a:pt x="1603" y="89"/>
                    </a:lnTo>
                    <a:lnTo>
                      <a:pt x="1607" y="88"/>
                    </a:lnTo>
                    <a:lnTo>
                      <a:pt x="1611" y="88"/>
                    </a:lnTo>
                    <a:lnTo>
                      <a:pt x="1617" y="88"/>
                    </a:lnTo>
                    <a:lnTo>
                      <a:pt x="1621" y="89"/>
                    </a:lnTo>
                    <a:lnTo>
                      <a:pt x="1621" y="54"/>
                    </a:lnTo>
                    <a:lnTo>
                      <a:pt x="1618" y="53"/>
                    </a:lnTo>
                    <a:lnTo>
                      <a:pt x="1614" y="53"/>
                    </a:lnTo>
                    <a:lnTo>
                      <a:pt x="1609" y="53"/>
                    </a:lnTo>
                    <a:lnTo>
                      <a:pt x="1605" y="54"/>
                    </a:lnTo>
                    <a:lnTo>
                      <a:pt x="1601" y="57"/>
                    </a:lnTo>
                    <a:lnTo>
                      <a:pt x="1596" y="59"/>
                    </a:lnTo>
                    <a:lnTo>
                      <a:pt x="1592" y="62"/>
                    </a:lnTo>
                    <a:lnTo>
                      <a:pt x="1589" y="67"/>
                    </a:lnTo>
                    <a:lnTo>
                      <a:pt x="1585" y="72"/>
                    </a:lnTo>
                    <a:lnTo>
                      <a:pt x="1582" y="78"/>
                    </a:lnTo>
                    <a:lnTo>
                      <a:pt x="1581" y="78"/>
                    </a:lnTo>
                    <a:lnTo>
                      <a:pt x="1580" y="57"/>
                    </a:lnTo>
                    <a:lnTo>
                      <a:pt x="1550" y="57"/>
                    </a:lnTo>
                    <a:lnTo>
                      <a:pt x="1550" y="64"/>
                    </a:lnTo>
                    <a:lnTo>
                      <a:pt x="1550" y="73"/>
                    </a:lnTo>
                    <a:lnTo>
                      <a:pt x="1551" y="83"/>
                    </a:lnTo>
                    <a:lnTo>
                      <a:pt x="1551" y="96"/>
                    </a:lnTo>
                    <a:lnTo>
                      <a:pt x="1551" y="175"/>
                    </a:lnTo>
                    <a:close/>
                    <a:moveTo>
                      <a:pt x="1736" y="175"/>
                    </a:moveTo>
                    <a:lnTo>
                      <a:pt x="1734" y="162"/>
                    </a:lnTo>
                    <a:lnTo>
                      <a:pt x="1733" y="146"/>
                    </a:lnTo>
                    <a:lnTo>
                      <a:pt x="1733" y="104"/>
                    </a:lnTo>
                    <a:lnTo>
                      <a:pt x="1733" y="94"/>
                    </a:lnTo>
                    <a:lnTo>
                      <a:pt x="1731" y="84"/>
                    </a:lnTo>
                    <a:lnTo>
                      <a:pt x="1728" y="77"/>
                    </a:lnTo>
                    <a:lnTo>
                      <a:pt x="1723" y="69"/>
                    </a:lnTo>
                    <a:lnTo>
                      <a:pt x="1719" y="65"/>
                    </a:lnTo>
                    <a:lnTo>
                      <a:pt x="1716" y="62"/>
                    </a:lnTo>
                    <a:lnTo>
                      <a:pt x="1712" y="60"/>
                    </a:lnTo>
                    <a:lnTo>
                      <a:pt x="1707" y="58"/>
                    </a:lnTo>
                    <a:lnTo>
                      <a:pt x="1702" y="55"/>
                    </a:lnTo>
                    <a:lnTo>
                      <a:pt x="1697" y="54"/>
                    </a:lnTo>
                    <a:lnTo>
                      <a:pt x="1690" y="53"/>
                    </a:lnTo>
                    <a:lnTo>
                      <a:pt x="1683" y="53"/>
                    </a:lnTo>
                    <a:lnTo>
                      <a:pt x="1669" y="54"/>
                    </a:lnTo>
                    <a:lnTo>
                      <a:pt x="1656" y="57"/>
                    </a:lnTo>
                    <a:lnTo>
                      <a:pt x="1646" y="60"/>
                    </a:lnTo>
                    <a:lnTo>
                      <a:pt x="1638" y="64"/>
                    </a:lnTo>
                    <a:lnTo>
                      <a:pt x="1645" y="88"/>
                    </a:lnTo>
                    <a:lnTo>
                      <a:pt x="1651" y="84"/>
                    </a:lnTo>
                    <a:lnTo>
                      <a:pt x="1659" y="81"/>
                    </a:lnTo>
                    <a:lnTo>
                      <a:pt x="1668" y="80"/>
                    </a:lnTo>
                    <a:lnTo>
                      <a:pt x="1676" y="79"/>
                    </a:lnTo>
                    <a:lnTo>
                      <a:pt x="1683" y="79"/>
                    </a:lnTo>
                    <a:lnTo>
                      <a:pt x="1687" y="80"/>
                    </a:lnTo>
                    <a:lnTo>
                      <a:pt x="1691" y="82"/>
                    </a:lnTo>
                    <a:lnTo>
                      <a:pt x="1693" y="84"/>
                    </a:lnTo>
                    <a:lnTo>
                      <a:pt x="1697" y="89"/>
                    </a:lnTo>
                    <a:lnTo>
                      <a:pt x="1698" y="94"/>
                    </a:lnTo>
                    <a:lnTo>
                      <a:pt x="1698" y="96"/>
                    </a:lnTo>
                    <a:lnTo>
                      <a:pt x="1683" y="97"/>
                    </a:lnTo>
                    <a:lnTo>
                      <a:pt x="1670" y="99"/>
                    </a:lnTo>
                    <a:lnTo>
                      <a:pt x="1658" y="102"/>
                    </a:lnTo>
                    <a:lnTo>
                      <a:pt x="1648" y="107"/>
                    </a:lnTo>
                    <a:lnTo>
                      <a:pt x="1644" y="110"/>
                    </a:lnTo>
                    <a:lnTo>
                      <a:pt x="1641" y="113"/>
                    </a:lnTo>
                    <a:lnTo>
                      <a:pt x="1637" y="117"/>
                    </a:lnTo>
                    <a:lnTo>
                      <a:pt x="1635" y="121"/>
                    </a:lnTo>
                    <a:lnTo>
                      <a:pt x="1633" y="126"/>
                    </a:lnTo>
                    <a:lnTo>
                      <a:pt x="1631" y="130"/>
                    </a:lnTo>
                    <a:lnTo>
                      <a:pt x="1630" y="136"/>
                    </a:lnTo>
                    <a:lnTo>
                      <a:pt x="1630" y="141"/>
                    </a:lnTo>
                    <a:lnTo>
                      <a:pt x="1631" y="148"/>
                    </a:lnTo>
                    <a:lnTo>
                      <a:pt x="1633" y="155"/>
                    </a:lnTo>
                    <a:lnTo>
                      <a:pt x="1635" y="161"/>
                    </a:lnTo>
                    <a:lnTo>
                      <a:pt x="1639" y="167"/>
                    </a:lnTo>
                    <a:lnTo>
                      <a:pt x="1645" y="171"/>
                    </a:lnTo>
                    <a:lnTo>
                      <a:pt x="1651" y="175"/>
                    </a:lnTo>
                    <a:lnTo>
                      <a:pt x="1659" y="177"/>
                    </a:lnTo>
                    <a:lnTo>
                      <a:pt x="1668" y="178"/>
                    </a:lnTo>
                    <a:lnTo>
                      <a:pt x="1677" y="177"/>
                    </a:lnTo>
                    <a:lnTo>
                      <a:pt x="1686" y="174"/>
                    </a:lnTo>
                    <a:lnTo>
                      <a:pt x="1693" y="169"/>
                    </a:lnTo>
                    <a:lnTo>
                      <a:pt x="1700" y="163"/>
                    </a:lnTo>
                    <a:lnTo>
                      <a:pt x="1701" y="163"/>
                    </a:lnTo>
                    <a:lnTo>
                      <a:pt x="1703" y="175"/>
                    </a:lnTo>
                    <a:lnTo>
                      <a:pt x="1736" y="175"/>
                    </a:lnTo>
                    <a:close/>
                    <a:moveTo>
                      <a:pt x="1699" y="131"/>
                    </a:moveTo>
                    <a:lnTo>
                      <a:pt x="1699" y="135"/>
                    </a:lnTo>
                    <a:lnTo>
                      <a:pt x="1698" y="138"/>
                    </a:lnTo>
                    <a:lnTo>
                      <a:pt x="1696" y="143"/>
                    </a:lnTo>
                    <a:lnTo>
                      <a:pt x="1691" y="148"/>
                    </a:lnTo>
                    <a:lnTo>
                      <a:pt x="1686" y="150"/>
                    </a:lnTo>
                    <a:lnTo>
                      <a:pt x="1679" y="151"/>
                    </a:lnTo>
                    <a:lnTo>
                      <a:pt x="1674" y="151"/>
                    </a:lnTo>
                    <a:lnTo>
                      <a:pt x="1670" y="148"/>
                    </a:lnTo>
                    <a:lnTo>
                      <a:pt x="1668" y="146"/>
                    </a:lnTo>
                    <a:lnTo>
                      <a:pt x="1666" y="143"/>
                    </a:lnTo>
                    <a:lnTo>
                      <a:pt x="1665" y="141"/>
                    </a:lnTo>
                    <a:lnTo>
                      <a:pt x="1665" y="138"/>
                    </a:lnTo>
                    <a:lnTo>
                      <a:pt x="1666" y="132"/>
                    </a:lnTo>
                    <a:lnTo>
                      <a:pt x="1668" y="129"/>
                    </a:lnTo>
                    <a:lnTo>
                      <a:pt x="1671" y="126"/>
                    </a:lnTo>
                    <a:lnTo>
                      <a:pt x="1675" y="122"/>
                    </a:lnTo>
                    <a:lnTo>
                      <a:pt x="1679" y="121"/>
                    </a:lnTo>
                    <a:lnTo>
                      <a:pt x="1686" y="120"/>
                    </a:lnTo>
                    <a:lnTo>
                      <a:pt x="1692" y="119"/>
                    </a:lnTo>
                    <a:lnTo>
                      <a:pt x="1699" y="119"/>
                    </a:lnTo>
                    <a:lnTo>
                      <a:pt x="1699" y="131"/>
                    </a:lnTo>
                    <a:close/>
                    <a:moveTo>
                      <a:pt x="1689" y="4"/>
                    </a:moveTo>
                    <a:lnTo>
                      <a:pt x="1669" y="41"/>
                    </a:lnTo>
                    <a:lnTo>
                      <a:pt x="1693" y="41"/>
                    </a:lnTo>
                    <a:lnTo>
                      <a:pt x="1723" y="4"/>
                    </a:lnTo>
                    <a:lnTo>
                      <a:pt x="1689" y="4"/>
                    </a:lnTo>
                    <a:close/>
                    <a:moveTo>
                      <a:pt x="1746" y="57"/>
                    </a:moveTo>
                    <a:lnTo>
                      <a:pt x="1788" y="175"/>
                    </a:lnTo>
                    <a:lnTo>
                      <a:pt x="1825" y="175"/>
                    </a:lnTo>
                    <a:lnTo>
                      <a:pt x="1867" y="57"/>
                    </a:lnTo>
                    <a:lnTo>
                      <a:pt x="1830" y="57"/>
                    </a:lnTo>
                    <a:lnTo>
                      <a:pt x="1815" y="111"/>
                    </a:lnTo>
                    <a:lnTo>
                      <a:pt x="1811" y="126"/>
                    </a:lnTo>
                    <a:lnTo>
                      <a:pt x="1809" y="140"/>
                    </a:lnTo>
                    <a:lnTo>
                      <a:pt x="1808" y="140"/>
                    </a:lnTo>
                    <a:lnTo>
                      <a:pt x="1805" y="126"/>
                    </a:lnTo>
                    <a:lnTo>
                      <a:pt x="1801" y="111"/>
                    </a:lnTo>
                    <a:lnTo>
                      <a:pt x="1785" y="57"/>
                    </a:lnTo>
                    <a:lnTo>
                      <a:pt x="1746" y="57"/>
                    </a:lnTo>
                    <a:close/>
                    <a:moveTo>
                      <a:pt x="1983" y="128"/>
                    </a:moveTo>
                    <a:lnTo>
                      <a:pt x="1983" y="121"/>
                    </a:lnTo>
                    <a:lnTo>
                      <a:pt x="1984" y="112"/>
                    </a:lnTo>
                    <a:lnTo>
                      <a:pt x="1983" y="102"/>
                    </a:lnTo>
                    <a:lnTo>
                      <a:pt x="1981" y="91"/>
                    </a:lnTo>
                    <a:lnTo>
                      <a:pt x="1977" y="81"/>
                    </a:lnTo>
                    <a:lnTo>
                      <a:pt x="1972" y="72"/>
                    </a:lnTo>
                    <a:lnTo>
                      <a:pt x="1969" y="68"/>
                    </a:lnTo>
                    <a:lnTo>
                      <a:pt x="1965" y="64"/>
                    </a:lnTo>
                    <a:lnTo>
                      <a:pt x="1960" y="61"/>
                    </a:lnTo>
                    <a:lnTo>
                      <a:pt x="1956" y="59"/>
                    </a:lnTo>
                    <a:lnTo>
                      <a:pt x="1950" y="57"/>
                    </a:lnTo>
                    <a:lnTo>
                      <a:pt x="1945" y="54"/>
                    </a:lnTo>
                    <a:lnTo>
                      <a:pt x="1939" y="53"/>
                    </a:lnTo>
                    <a:lnTo>
                      <a:pt x="1932" y="53"/>
                    </a:lnTo>
                    <a:lnTo>
                      <a:pt x="1925" y="54"/>
                    </a:lnTo>
                    <a:lnTo>
                      <a:pt x="1918" y="55"/>
                    </a:lnTo>
                    <a:lnTo>
                      <a:pt x="1912" y="57"/>
                    </a:lnTo>
                    <a:lnTo>
                      <a:pt x="1906" y="59"/>
                    </a:lnTo>
                    <a:lnTo>
                      <a:pt x="1901" y="62"/>
                    </a:lnTo>
                    <a:lnTo>
                      <a:pt x="1896" y="65"/>
                    </a:lnTo>
                    <a:lnTo>
                      <a:pt x="1892" y="70"/>
                    </a:lnTo>
                    <a:lnTo>
                      <a:pt x="1888" y="74"/>
                    </a:lnTo>
                    <a:lnTo>
                      <a:pt x="1881" y="83"/>
                    </a:lnTo>
                    <a:lnTo>
                      <a:pt x="1877" y="94"/>
                    </a:lnTo>
                    <a:lnTo>
                      <a:pt x="1875" y="106"/>
                    </a:lnTo>
                    <a:lnTo>
                      <a:pt x="1874" y="117"/>
                    </a:lnTo>
                    <a:lnTo>
                      <a:pt x="1874" y="123"/>
                    </a:lnTo>
                    <a:lnTo>
                      <a:pt x="1875" y="130"/>
                    </a:lnTo>
                    <a:lnTo>
                      <a:pt x="1876" y="137"/>
                    </a:lnTo>
                    <a:lnTo>
                      <a:pt x="1878" y="142"/>
                    </a:lnTo>
                    <a:lnTo>
                      <a:pt x="1880" y="148"/>
                    </a:lnTo>
                    <a:lnTo>
                      <a:pt x="1884" y="152"/>
                    </a:lnTo>
                    <a:lnTo>
                      <a:pt x="1887" y="157"/>
                    </a:lnTo>
                    <a:lnTo>
                      <a:pt x="1890" y="161"/>
                    </a:lnTo>
                    <a:lnTo>
                      <a:pt x="1894" y="165"/>
                    </a:lnTo>
                    <a:lnTo>
                      <a:pt x="1899" y="168"/>
                    </a:lnTo>
                    <a:lnTo>
                      <a:pt x="1904" y="171"/>
                    </a:lnTo>
                    <a:lnTo>
                      <a:pt x="1909" y="174"/>
                    </a:lnTo>
                    <a:lnTo>
                      <a:pt x="1915" y="175"/>
                    </a:lnTo>
                    <a:lnTo>
                      <a:pt x="1921" y="177"/>
                    </a:lnTo>
                    <a:lnTo>
                      <a:pt x="1928" y="177"/>
                    </a:lnTo>
                    <a:lnTo>
                      <a:pt x="1935" y="178"/>
                    </a:lnTo>
                    <a:lnTo>
                      <a:pt x="1947" y="177"/>
                    </a:lnTo>
                    <a:lnTo>
                      <a:pt x="1958" y="176"/>
                    </a:lnTo>
                    <a:lnTo>
                      <a:pt x="1968" y="174"/>
                    </a:lnTo>
                    <a:lnTo>
                      <a:pt x="1977" y="170"/>
                    </a:lnTo>
                    <a:lnTo>
                      <a:pt x="1972" y="145"/>
                    </a:lnTo>
                    <a:lnTo>
                      <a:pt x="1966" y="147"/>
                    </a:lnTo>
                    <a:lnTo>
                      <a:pt x="1958" y="149"/>
                    </a:lnTo>
                    <a:lnTo>
                      <a:pt x="1949" y="150"/>
                    </a:lnTo>
                    <a:lnTo>
                      <a:pt x="1941" y="150"/>
                    </a:lnTo>
                    <a:lnTo>
                      <a:pt x="1934" y="150"/>
                    </a:lnTo>
                    <a:lnTo>
                      <a:pt x="1929" y="149"/>
                    </a:lnTo>
                    <a:lnTo>
                      <a:pt x="1923" y="147"/>
                    </a:lnTo>
                    <a:lnTo>
                      <a:pt x="1918" y="145"/>
                    </a:lnTo>
                    <a:lnTo>
                      <a:pt x="1915" y="141"/>
                    </a:lnTo>
                    <a:lnTo>
                      <a:pt x="1912" y="138"/>
                    </a:lnTo>
                    <a:lnTo>
                      <a:pt x="1909" y="132"/>
                    </a:lnTo>
                    <a:lnTo>
                      <a:pt x="1908" y="128"/>
                    </a:lnTo>
                    <a:lnTo>
                      <a:pt x="1983" y="128"/>
                    </a:lnTo>
                    <a:close/>
                    <a:moveTo>
                      <a:pt x="1908" y="102"/>
                    </a:moveTo>
                    <a:lnTo>
                      <a:pt x="1908" y="98"/>
                    </a:lnTo>
                    <a:lnTo>
                      <a:pt x="1909" y="94"/>
                    </a:lnTo>
                    <a:lnTo>
                      <a:pt x="1912" y="90"/>
                    </a:lnTo>
                    <a:lnTo>
                      <a:pt x="1914" y="87"/>
                    </a:lnTo>
                    <a:lnTo>
                      <a:pt x="1917" y="83"/>
                    </a:lnTo>
                    <a:lnTo>
                      <a:pt x="1920" y="80"/>
                    </a:lnTo>
                    <a:lnTo>
                      <a:pt x="1925" y="79"/>
                    </a:lnTo>
                    <a:lnTo>
                      <a:pt x="1930" y="78"/>
                    </a:lnTo>
                    <a:lnTo>
                      <a:pt x="1935" y="79"/>
                    </a:lnTo>
                    <a:lnTo>
                      <a:pt x="1940" y="80"/>
                    </a:lnTo>
                    <a:lnTo>
                      <a:pt x="1944" y="83"/>
                    </a:lnTo>
                    <a:lnTo>
                      <a:pt x="1946" y="87"/>
                    </a:lnTo>
                    <a:lnTo>
                      <a:pt x="1949" y="94"/>
                    </a:lnTo>
                    <a:lnTo>
                      <a:pt x="1950" y="102"/>
                    </a:lnTo>
                    <a:lnTo>
                      <a:pt x="1908" y="102"/>
                    </a:lnTo>
                    <a:close/>
                    <a:moveTo>
                      <a:pt x="2006" y="175"/>
                    </a:moveTo>
                    <a:lnTo>
                      <a:pt x="2041" y="175"/>
                    </a:lnTo>
                    <a:lnTo>
                      <a:pt x="2041" y="2"/>
                    </a:lnTo>
                    <a:lnTo>
                      <a:pt x="2006" y="2"/>
                    </a:lnTo>
                    <a:lnTo>
                      <a:pt x="2006" y="175"/>
                    </a:lnTo>
                    <a:close/>
                    <a:moveTo>
                      <a:pt x="2215" y="175"/>
                    </a:moveTo>
                    <a:lnTo>
                      <a:pt x="2214" y="162"/>
                    </a:lnTo>
                    <a:lnTo>
                      <a:pt x="2214" y="146"/>
                    </a:lnTo>
                    <a:lnTo>
                      <a:pt x="2214" y="104"/>
                    </a:lnTo>
                    <a:lnTo>
                      <a:pt x="2213" y="94"/>
                    </a:lnTo>
                    <a:lnTo>
                      <a:pt x="2211" y="84"/>
                    </a:lnTo>
                    <a:lnTo>
                      <a:pt x="2208" y="77"/>
                    </a:lnTo>
                    <a:lnTo>
                      <a:pt x="2203" y="69"/>
                    </a:lnTo>
                    <a:lnTo>
                      <a:pt x="2200" y="65"/>
                    </a:lnTo>
                    <a:lnTo>
                      <a:pt x="2196" y="62"/>
                    </a:lnTo>
                    <a:lnTo>
                      <a:pt x="2191" y="60"/>
                    </a:lnTo>
                    <a:lnTo>
                      <a:pt x="2187" y="58"/>
                    </a:lnTo>
                    <a:lnTo>
                      <a:pt x="2182" y="55"/>
                    </a:lnTo>
                    <a:lnTo>
                      <a:pt x="2176" y="54"/>
                    </a:lnTo>
                    <a:lnTo>
                      <a:pt x="2170" y="53"/>
                    </a:lnTo>
                    <a:lnTo>
                      <a:pt x="2163" y="53"/>
                    </a:lnTo>
                    <a:lnTo>
                      <a:pt x="2148" y="54"/>
                    </a:lnTo>
                    <a:lnTo>
                      <a:pt x="2136" y="57"/>
                    </a:lnTo>
                    <a:lnTo>
                      <a:pt x="2125" y="60"/>
                    </a:lnTo>
                    <a:lnTo>
                      <a:pt x="2118" y="64"/>
                    </a:lnTo>
                    <a:lnTo>
                      <a:pt x="2124" y="88"/>
                    </a:lnTo>
                    <a:lnTo>
                      <a:pt x="2131" y="84"/>
                    </a:lnTo>
                    <a:lnTo>
                      <a:pt x="2139" y="81"/>
                    </a:lnTo>
                    <a:lnTo>
                      <a:pt x="2148" y="80"/>
                    </a:lnTo>
                    <a:lnTo>
                      <a:pt x="2157" y="79"/>
                    </a:lnTo>
                    <a:lnTo>
                      <a:pt x="2162" y="79"/>
                    </a:lnTo>
                    <a:lnTo>
                      <a:pt x="2168" y="80"/>
                    </a:lnTo>
                    <a:lnTo>
                      <a:pt x="2171" y="82"/>
                    </a:lnTo>
                    <a:lnTo>
                      <a:pt x="2174" y="84"/>
                    </a:lnTo>
                    <a:lnTo>
                      <a:pt x="2177" y="89"/>
                    </a:lnTo>
                    <a:lnTo>
                      <a:pt x="2177" y="94"/>
                    </a:lnTo>
                    <a:lnTo>
                      <a:pt x="2177" y="96"/>
                    </a:lnTo>
                    <a:lnTo>
                      <a:pt x="2163" y="97"/>
                    </a:lnTo>
                    <a:lnTo>
                      <a:pt x="2150" y="99"/>
                    </a:lnTo>
                    <a:lnTo>
                      <a:pt x="2138" y="102"/>
                    </a:lnTo>
                    <a:lnTo>
                      <a:pt x="2129" y="107"/>
                    </a:lnTo>
                    <a:lnTo>
                      <a:pt x="2124" y="110"/>
                    </a:lnTo>
                    <a:lnTo>
                      <a:pt x="2121" y="113"/>
                    </a:lnTo>
                    <a:lnTo>
                      <a:pt x="2118" y="117"/>
                    </a:lnTo>
                    <a:lnTo>
                      <a:pt x="2115" y="121"/>
                    </a:lnTo>
                    <a:lnTo>
                      <a:pt x="2112" y="126"/>
                    </a:lnTo>
                    <a:lnTo>
                      <a:pt x="2111" y="130"/>
                    </a:lnTo>
                    <a:lnTo>
                      <a:pt x="2110" y="136"/>
                    </a:lnTo>
                    <a:lnTo>
                      <a:pt x="2110" y="141"/>
                    </a:lnTo>
                    <a:lnTo>
                      <a:pt x="2110" y="148"/>
                    </a:lnTo>
                    <a:lnTo>
                      <a:pt x="2112" y="155"/>
                    </a:lnTo>
                    <a:lnTo>
                      <a:pt x="2116" y="161"/>
                    </a:lnTo>
                    <a:lnTo>
                      <a:pt x="2120" y="167"/>
                    </a:lnTo>
                    <a:lnTo>
                      <a:pt x="2125" y="171"/>
                    </a:lnTo>
                    <a:lnTo>
                      <a:pt x="2132" y="175"/>
                    </a:lnTo>
                    <a:lnTo>
                      <a:pt x="2138" y="177"/>
                    </a:lnTo>
                    <a:lnTo>
                      <a:pt x="2147" y="178"/>
                    </a:lnTo>
                    <a:lnTo>
                      <a:pt x="2157" y="177"/>
                    </a:lnTo>
                    <a:lnTo>
                      <a:pt x="2166" y="174"/>
                    </a:lnTo>
                    <a:lnTo>
                      <a:pt x="2174" y="169"/>
                    </a:lnTo>
                    <a:lnTo>
                      <a:pt x="2181" y="163"/>
                    </a:lnTo>
                    <a:lnTo>
                      <a:pt x="2181" y="163"/>
                    </a:lnTo>
                    <a:lnTo>
                      <a:pt x="2183" y="175"/>
                    </a:lnTo>
                    <a:lnTo>
                      <a:pt x="2215" y="175"/>
                    </a:lnTo>
                    <a:close/>
                    <a:moveTo>
                      <a:pt x="2178" y="131"/>
                    </a:moveTo>
                    <a:lnTo>
                      <a:pt x="2178" y="135"/>
                    </a:lnTo>
                    <a:lnTo>
                      <a:pt x="2178" y="138"/>
                    </a:lnTo>
                    <a:lnTo>
                      <a:pt x="2175" y="143"/>
                    </a:lnTo>
                    <a:lnTo>
                      <a:pt x="2171" y="148"/>
                    </a:lnTo>
                    <a:lnTo>
                      <a:pt x="2165" y="150"/>
                    </a:lnTo>
                    <a:lnTo>
                      <a:pt x="2160" y="151"/>
                    </a:lnTo>
                    <a:lnTo>
                      <a:pt x="2154" y="151"/>
                    </a:lnTo>
                    <a:lnTo>
                      <a:pt x="2149" y="148"/>
                    </a:lnTo>
                    <a:lnTo>
                      <a:pt x="2148" y="146"/>
                    </a:lnTo>
                    <a:lnTo>
                      <a:pt x="2146" y="143"/>
                    </a:lnTo>
                    <a:lnTo>
                      <a:pt x="2146" y="141"/>
                    </a:lnTo>
                    <a:lnTo>
                      <a:pt x="2145" y="138"/>
                    </a:lnTo>
                    <a:lnTo>
                      <a:pt x="2146" y="132"/>
                    </a:lnTo>
                    <a:lnTo>
                      <a:pt x="2148" y="129"/>
                    </a:lnTo>
                    <a:lnTo>
                      <a:pt x="2151" y="126"/>
                    </a:lnTo>
                    <a:lnTo>
                      <a:pt x="2155" y="122"/>
                    </a:lnTo>
                    <a:lnTo>
                      <a:pt x="2160" y="121"/>
                    </a:lnTo>
                    <a:lnTo>
                      <a:pt x="2165" y="120"/>
                    </a:lnTo>
                    <a:lnTo>
                      <a:pt x="2172" y="119"/>
                    </a:lnTo>
                    <a:lnTo>
                      <a:pt x="2178" y="119"/>
                    </a:lnTo>
                    <a:lnTo>
                      <a:pt x="2178" y="131"/>
                    </a:lnTo>
                    <a:close/>
                    <a:moveTo>
                      <a:pt x="2127" y="4"/>
                    </a:moveTo>
                    <a:lnTo>
                      <a:pt x="2156" y="41"/>
                    </a:lnTo>
                    <a:lnTo>
                      <a:pt x="2181" y="41"/>
                    </a:lnTo>
                    <a:lnTo>
                      <a:pt x="2160" y="4"/>
                    </a:lnTo>
                    <a:lnTo>
                      <a:pt x="2127" y="4"/>
                    </a:lnTo>
                    <a:close/>
                    <a:moveTo>
                      <a:pt x="2325" y="175"/>
                    </a:moveTo>
                    <a:lnTo>
                      <a:pt x="2325" y="57"/>
                    </a:lnTo>
                    <a:lnTo>
                      <a:pt x="2290" y="57"/>
                    </a:lnTo>
                    <a:lnTo>
                      <a:pt x="2290" y="175"/>
                    </a:lnTo>
                    <a:lnTo>
                      <a:pt x="2325" y="175"/>
                    </a:lnTo>
                    <a:close/>
                    <a:moveTo>
                      <a:pt x="2308" y="4"/>
                    </a:moveTo>
                    <a:lnTo>
                      <a:pt x="2304" y="4"/>
                    </a:lnTo>
                    <a:lnTo>
                      <a:pt x="2299" y="5"/>
                    </a:lnTo>
                    <a:lnTo>
                      <a:pt x="2296" y="8"/>
                    </a:lnTo>
                    <a:lnTo>
                      <a:pt x="2294" y="10"/>
                    </a:lnTo>
                    <a:lnTo>
                      <a:pt x="2292" y="12"/>
                    </a:lnTo>
                    <a:lnTo>
                      <a:pt x="2290" y="15"/>
                    </a:lnTo>
                    <a:lnTo>
                      <a:pt x="2289" y="19"/>
                    </a:lnTo>
                    <a:lnTo>
                      <a:pt x="2289" y="23"/>
                    </a:lnTo>
                    <a:lnTo>
                      <a:pt x="2289" y="26"/>
                    </a:lnTo>
                    <a:lnTo>
                      <a:pt x="2290" y="30"/>
                    </a:lnTo>
                    <a:lnTo>
                      <a:pt x="2292" y="33"/>
                    </a:lnTo>
                    <a:lnTo>
                      <a:pt x="2294" y="36"/>
                    </a:lnTo>
                    <a:lnTo>
                      <a:pt x="2296" y="39"/>
                    </a:lnTo>
                    <a:lnTo>
                      <a:pt x="2299" y="40"/>
                    </a:lnTo>
                    <a:lnTo>
                      <a:pt x="2304" y="41"/>
                    </a:lnTo>
                    <a:lnTo>
                      <a:pt x="2307" y="41"/>
                    </a:lnTo>
                    <a:lnTo>
                      <a:pt x="2311" y="41"/>
                    </a:lnTo>
                    <a:lnTo>
                      <a:pt x="2316" y="40"/>
                    </a:lnTo>
                    <a:lnTo>
                      <a:pt x="2319" y="39"/>
                    </a:lnTo>
                    <a:lnTo>
                      <a:pt x="2321" y="36"/>
                    </a:lnTo>
                    <a:lnTo>
                      <a:pt x="2323" y="33"/>
                    </a:lnTo>
                    <a:lnTo>
                      <a:pt x="2325" y="30"/>
                    </a:lnTo>
                    <a:lnTo>
                      <a:pt x="2326" y="26"/>
                    </a:lnTo>
                    <a:lnTo>
                      <a:pt x="2326" y="23"/>
                    </a:lnTo>
                    <a:lnTo>
                      <a:pt x="2326" y="19"/>
                    </a:lnTo>
                    <a:lnTo>
                      <a:pt x="2325" y="15"/>
                    </a:lnTo>
                    <a:lnTo>
                      <a:pt x="2323" y="12"/>
                    </a:lnTo>
                    <a:lnTo>
                      <a:pt x="2321" y="10"/>
                    </a:lnTo>
                    <a:lnTo>
                      <a:pt x="2319" y="8"/>
                    </a:lnTo>
                    <a:lnTo>
                      <a:pt x="2316" y="5"/>
                    </a:lnTo>
                    <a:lnTo>
                      <a:pt x="2311" y="4"/>
                    </a:lnTo>
                    <a:lnTo>
                      <a:pt x="2308" y="4"/>
                    </a:lnTo>
                    <a:close/>
                    <a:moveTo>
                      <a:pt x="2354" y="175"/>
                    </a:moveTo>
                    <a:lnTo>
                      <a:pt x="2390" y="175"/>
                    </a:lnTo>
                    <a:lnTo>
                      <a:pt x="2390" y="107"/>
                    </a:lnTo>
                    <a:lnTo>
                      <a:pt x="2390" y="101"/>
                    </a:lnTo>
                    <a:lnTo>
                      <a:pt x="2391" y="97"/>
                    </a:lnTo>
                    <a:lnTo>
                      <a:pt x="2394" y="92"/>
                    </a:lnTo>
                    <a:lnTo>
                      <a:pt x="2398" y="88"/>
                    </a:lnTo>
                    <a:lnTo>
                      <a:pt x="2400" y="85"/>
                    </a:lnTo>
                    <a:lnTo>
                      <a:pt x="2403" y="84"/>
                    </a:lnTo>
                    <a:lnTo>
                      <a:pt x="2406" y="83"/>
                    </a:lnTo>
                    <a:lnTo>
                      <a:pt x="2409" y="83"/>
                    </a:lnTo>
                    <a:lnTo>
                      <a:pt x="2414" y="83"/>
                    </a:lnTo>
                    <a:lnTo>
                      <a:pt x="2418" y="85"/>
                    </a:lnTo>
                    <a:lnTo>
                      <a:pt x="2421" y="88"/>
                    </a:lnTo>
                    <a:lnTo>
                      <a:pt x="2424" y="90"/>
                    </a:lnTo>
                    <a:lnTo>
                      <a:pt x="2426" y="94"/>
                    </a:lnTo>
                    <a:lnTo>
                      <a:pt x="2427" y="99"/>
                    </a:lnTo>
                    <a:lnTo>
                      <a:pt x="2428" y="103"/>
                    </a:lnTo>
                    <a:lnTo>
                      <a:pt x="2428" y="109"/>
                    </a:lnTo>
                    <a:lnTo>
                      <a:pt x="2428" y="175"/>
                    </a:lnTo>
                    <a:lnTo>
                      <a:pt x="2463" y="175"/>
                    </a:lnTo>
                    <a:lnTo>
                      <a:pt x="2463" y="104"/>
                    </a:lnTo>
                    <a:lnTo>
                      <a:pt x="2462" y="92"/>
                    </a:lnTo>
                    <a:lnTo>
                      <a:pt x="2460" y="82"/>
                    </a:lnTo>
                    <a:lnTo>
                      <a:pt x="2457" y="73"/>
                    </a:lnTo>
                    <a:lnTo>
                      <a:pt x="2452" y="65"/>
                    </a:lnTo>
                    <a:lnTo>
                      <a:pt x="2446" y="60"/>
                    </a:lnTo>
                    <a:lnTo>
                      <a:pt x="2439" y="57"/>
                    </a:lnTo>
                    <a:lnTo>
                      <a:pt x="2431" y="54"/>
                    </a:lnTo>
                    <a:lnTo>
                      <a:pt x="2422" y="53"/>
                    </a:lnTo>
                    <a:lnTo>
                      <a:pt x="2416" y="54"/>
                    </a:lnTo>
                    <a:lnTo>
                      <a:pt x="2409" y="55"/>
                    </a:lnTo>
                    <a:lnTo>
                      <a:pt x="2404" y="58"/>
                    </a:lnTo>
                    <a:lnTo>
                      <a:pt x="2399" y="60"/>
                    </a:lnTo>
                    <a:lnTo>
                      <a:pt x="2391" y="67"/>
                    </a:lnTo>
                    <a:lnTo>
                      <a:pt x="2387" y="72"/>
                    </a:lnTo>
                    <a:lnTo>
                      <a:pt x="2386" y="72"/>
                    </a:lnTo>
                    <a:lnTo>
                      <a:pt x="2385" y="57"/>
                    </a:lnTo>
                    <a:lnTo>
                      <a:pt x="2353" y="57"/>
                    </a:lnTo>
                    <a:lnTo>
                      <a:pt x="2353" y="64"/>
                    </a:lnTo>
                    <a:lnTo>
                      <a:pt x="2354" y="73"/>
                    </a:lnTo>
                    <a:lnTo>
                      <a:pt x="2354" y="83"/>
                    </a:lnTo>
                    <a:lnTo>
                      <a:pt x="2354" y="94"/>
                    </a:lnTo>
                    <a:lnTo>
                      <a:pt x="2354" y="175"/>
                    </a:lnTo>
                    <a:close/>
                    <a:moveTo>
                      <a:pt x="2568" y="2"/>
                    </a:moveTo>
                    <a:lnTo>
                      <a:pt x="2568" y="67"/>
                    </a:lnTo>
                    <a:lnTo>
                      <a:pt x="2568" y="67"/>
                    </a:lnTo>
                    <a:lnTo>
                      <a:pt x="2566" y="64"/>
                    </a:lnTo>
                    <a:lnTo>
                      <a:pt x="2563" y="61"/>
                    </a:lnTo>
                    <a:lnTo>
                      <a:pt x="2560" y="59"/>
                    </a:lnTo>
                    <a:lnTo>
                      <a:pt x="2556" y="57"/>
                    </a:lnTo>
                    <a:lnTo>
                      <a:pt x="2548" y="54"/>
                    </a:lnTo>
                    <a:lnTo>
                      <a:pt x="2537" y="53"/>
                    </a:lnTo>
                    <a:lnTo>
                      <a:pt x="2527" y="54"/>
                    </a:lnTo>
                    <a:lnTo>
                      <a:pt x="2517" y="58"/>
                    </a:lnTo>
                    <a:lnTo>
                      <a:pt x="2509" y="63"/>
                    </a:lnTo>
                    <a:lnTo>
                      <a:pt x="2501" y="70"/>
                    </a:lnTo>
                    <a:lnTo>
                      <a:pt x="2498" y="74"/>
                    </a:lnTo>
                    <a:lnTo>
                      <a:pt x="2495" y="79"/>
                    </a:lnTo>
                    <a:lnTo>
                      <a:pt x="2492" y="84"/>
                    </a:lnTo>
                    <a:lnTo>
                      <a:pt x="2489" y="90"/>
                    </a:lnTo>
                    <a:lnTo>
                      <a:pt x="2488" y="96"/>
                    </a:lnTo>
                    <a:lnTo>
                      <a:pt x="2487" y="102"/>
                    </a:lnTo>
                    <a:lnTo>
                      <a:pt x="2486" y="109"/>
                    </a:lnTo>
                    <a:lnTo>
                      <a:pt x="2486" y="117"/>
                    </a:lnTo>
                    <a:lnTo>
                      <a:pt x="2487" y="130"/>
                    </a:lnTo>
                    <a:lnTo>
                      <a:pt x="2489" y="142"/>
                    </a:lnTo>
                    <a:lnTo>
                      <a:pt x="2494" y="152"/>
                    </a:lnTo>
                    <a:lnTo>
                      <a:pt x="2500" y="161"/>
                    </a:lnTo>
                    <a:lnTo>
                      <a:pt x="2508" y="168"/>
                    </a:lnTo>
                    <a:lnTo>
                      <a:pt x="2515" y="174"/>
                    </a:lnTo>
                    <a:lnTo>
                      <a:pt x="2521" y="176"/>
                    </a:lnTo>
                    <a:lnTo>
                      <a:pt x="2525" y="177"/>
                    </a:lnTo>
                    <a:lnTo>
                      <a:pt x="2530" y="177"/>
                    </a:lnTo>
                    <a:lnTo>
                      <a:pt x="2535" y="178"/>
                    </a:lnTo>
                    <a:lnTo>
                      <a:pt x="2540" y="177"/>
                    </a:lnTo>
                    <a:lnTo>
                      <a:pt x="2546" y="177"/>
                    </a:lnTo>
                    <a:lnTo>
                      <a:pt x="2551" y="175"/>
                    </a:lnTo>
                    <a:lnTo>
                      <a:pt x="2556" y="172"/>
                    </a:lnTo>
                    <a:lnTo>
                      <a:pt x="2561" y="170"/>
                    </a:lnTo>
                    <a:lnTo>
                      <a:pt x="2565" y="167"/>
                    </a:lnTo>
                    <a:lnTo>
                      <a:pt x="2568" y="162"/>
                    </a:lnTo>
                    <a:lnTo>
                      <a:pt x="2571" y="158"/>
                    </a:lnTo>
                    <a:lnTo>
                      <a:pt x="2571" y="158"/>
                    </a:lnTo>
                    <a:lnTo>
                      <a:pt x="2574" y="175"/>
                    </a:lnTo>
                    <a:lnTo>
                      <a:pt x="2605" y="175"/>
                    </a:lnTo>
                    <a:lnTo>
                      <a:pt x="2605" y="168"/>
                    </a:lnTo>
                    <a:lnTo>
                      <a:pt x="2605" y="159"/>
                    </a:lnTo>
                    <a:lnTo>
                      <a:pt x="2604" y="149"/>
                    </a:lnTo>
                    <a:lnTo>
                      <a:pt x="2604" y="139"/>
                    </a:lnTo>
                    <a:lnTo>
                      <a:pt x="2604" y="2"/>
                    </a:lnTo>
                    <a:lnTo>
                      <a:pt x="2568" y="2"/>
                    </a:lnTo>
                    <a:close/>
                    <a:moveTo>
                      <a:pt x="2568" y="122"/>
                    </a:moveTo>
                    <a:lnTo>
                      <a:pt x="2568" y="127"/>
                    </a:lnTo>
                    <a:lnTo>
                      <a:pt x="2567" y="130"/>
                    </a:lnTo>
                    <a:lnTo>
                      <a:pt x="2566" y="135"/>
                    </a:lnTo>
                    <a:lnTo>
                      <a:pt x="2565" y="138"/>
                    </a:lnTo>
                    <a:lnTo>
                      <a:pt x="2563" y="141"/>
                    </a:lnTo>
                    <a:lnTo>
                      <a:pt x="2560" y="143"/>
                    </a:lnTo>
                    <a:lnTo>
                      <a:pt x="2557" y="146"/>
                    </a:lnTo>
                    <a:lnTo>
                      <a:pt x="2554" y="147"/>
                    </a:lnTo>
                    <a:lnTo>
                      <a:pt x="2550" y="148"/>
                    </a:lnTo>
                    <a:lnTo>
                      <a:pt x="2547" y="148"/>
                    </a:lnTo>
                    <a:lnTo>
                      <a:pt x="2541" y="148"/>
                    </a:lnTo>
                    <a:lnTo>
                      <a:pt x="2537" y="146"/>
                    </a:lnTo>
                    <a:lnTo>
                      <a:pt x="2533" y="143"/>
                    </a:lnTo>
                    <a:lnTo>
                      <a:pt x="2528" y="139"/>
                    </a:lnTo>
                    <a:lnTo>
                      <a:pt x="2526" y="135"/>
                    </a:lnTo>
                    <a:lnTo>
                      <a:pt x="2524" y="129"/>
                    </a:lnTo>
                    <a:lnTo>
                      <a:pt x="2523" y="122"/>
                    </a:lnTo>
                    <a:lnTo>
                      <a:pt x="2522" y="116"/>
                    </a:lnTo>
                    <a:lnTo>
                      <a:pt x="2523" y="109"/>
                    </a:lnTo>
                    <a:lnTo>
                      <a:pt x="2524" y="102"/>
                    </a:lnTo>
                    <a:lnTo>
                      <a:pt x="2526" y="97"/>
                    </a:lnTo>
                    <a:lnTo>
                      <a:pt x="2528" y="91"/>
                    </a:lnTo>
                    <a:lnTo>
                      <a:pt x="2532" y="88"/>
                    </a:lnTo>
                    <a:lnTo>
                      <a:pt x="2536" y="84"/>
                    </a:lnTo>
                    <a:lnTo>
                      <a:pt x="2541" y="82"/>
                    </a:lnTo>
                    <a:lnTo>
                      <a:pt x="2547" y="82"/>
                    </a:lnTo>
                    <a:lnTo>
                      <a:pt x="2551" y="82"/>
                    </a:lnTo>
                    <a:lnTo>
                      <a:pt x="2554" y="83"/>
                    </a:lnTo>
                    <a:lnTo>
                      <a:pt x="2557" y="84"/>
                    </a:lnTo>
                    <a:lnTo>
                      <a:pt x="2561" y="87"/>
                    </a:lnTo>
                    <a:lnTo>
                      <a:pt x="2563" y="90"/>
                    </a:lnTo>
                    <a:lnTo>
                      <a:pt x="2565" y="93"/>
                    </a:lnTo>
                    <a:lnTo>
                      <a:pt x="2567" y="97"/>
                    </a:lnTo>
                    <a:lnTo>
                      <a:pt x="2568" y="100"/>
                    </a:lnTo>
                    <a:lnTo>
                      <a:pt x="2568" y="103"/>
                    </a:lnTo>
                    <a:lnTo>
                      <a:pt x="2568" y="107"/>
                    </a:lnTo>
                    <a:lnTo>
                      <a:pt x="2568" y="122"/>
                    </a:lnTo>
                    <a:close/>
                    <a:moveTo>
                      <a:pt x="2742" y="57"/>
                    </a:moveTo>
                    <a:lnTo>
                      <a:pt x="2705" y="57"/>
                    </a:lnTo>
                    <a:lnTo>
                      <a:pt x="2705" y="127"/>
                    </a:lnTo>
                    <a:lnTo>
                      <a:pt x="2705" y="131"/>
                    </a:lnTo>
                    <a:lnTo>
                      <a:pt x="2704" y="135"/>
                    </a:lnTo>
                    <a:lnTo>
                      <a:pt x="2702" y="139"/>
                    </a:lnTo>
                    <a:lnTo>
                      <a:pt x="2698" y="143"/>
                    </a:lnTo>
                    <a:lnTo>
                      <a:pt x="2696" y="146"/>
                    </a:lnTo>
                    <a:lnTo>
                      <a:pt x="2694" y="147"/>
                    </a:lnTo>
                    <a:lnTo>
                      <a:pt x="2690" y="148"/>
                    </a:lnTo>
                    <a:lnTo>
                      <a:pt x="2686" y="148"/>
                    </a:lnTo>
                    <a:lnTo>
                      <a:pt x="2682" y="147"/>
                    </a:lnTo>
                    <a:lnTo>
                      <a:pt x="2678" y="146"/>
                    </a:lnTo>
                    <a:lnTo>
                      <a:pt x="2675" y="143"/>
                    </a:lnTo>
                    <a:lnTo>
                      <a:pt x="2673" y="140"/>
                    </a:lnTo>
                    <a:lnTo>
                      <a:pt x="2671" y="137"/>
                    </a:lnTo>
                    <a:lnTo>
                      <a:pt x="2670" y="131"/>
                    </a:lnTo>
                    <a:lnTo>
                      <a:pt x="2669" y="127"/>
                    </a:lnTo>
                    <a:lnTo>
                      <a:pt x="2669" y="120"/>
                    </a:lnTo>
                    <a:lnTo>
                      <a:pt x="2669" y="57"/>
                    </a:lnTo>
                    <a:lnTo>
                      <a:pt x="2632" y="57"/>
                    </a:lnTo>
                    <a:lnTo>
                      <a:pt x="2632" y="126"/>
                    </a:lnTo>
                    <a:lnTo>
                      <a:pt x="2633" y="139"/>
                    </a:lnTo>
                    <a:lnTo>
                      <a:pt x="2635" y="149"/>
                    </a:lnTo>
                    <a:lnTo>
                      <a:pt x="2640" y="158"/>
                    </a:lnTo>
                    <a:lnTo>
                      <a:pt x="2644" y="166"/>
                    </a:lnTo>
                    <a:lnTo>
                      <a:pt x="2650" y="171"/>
                    </a:lnTo>
                    <a:lnTo>
                      <a:pt x="2657" y="175"/>
                    </a:lnTo>
                    <a:lnTo>
                      <a:pt x="2664" y="177"/>
                    </a:lnTo>
                    <a:lnTo>
                      <a:pt x="2673" y="178"/>
                    </a:lnTo>
                    <a:lnTo>
                      <a:pt x="2681" y="177"/>
                    </a:lnTo>
                    <a:lnTo>
                      <a:pt x="2687" y="176"/>
                    </a:lnTo>
                    <a:lnTo>
                      <a:pt x="2692" y="174"/>
                    </a:lnTo>
                    <a:lnTo>
                      <a:pt x="2697" y="170"/>
                    </a:lnTo>
                    <a:lnTo>
                      <a:pt x="2704" y="165"/>
                    </a:lnTo>
                    <a:lnTo>
                      <a:pt x="2709" y="158"/>
                    </a:lnTo>
                    <a:lnTo>
                      <a:pt x="2710" y="158"/>
                    </a:lnTo>
                    <a:lnTo>
                      <a:pt x="2712" y="175"/>
                    </a:lnTo>
                    <a:lnTo>
                      <a:pt x="2742" y="175"/>
                    </a:lnTo>
                    <a:lnTo>
                      <a:pt x="2742" y="167"/>
                    </a:lnTo>
                    <a:lnTo>
                      <a:pt x="2742" y="158"/>
                    </a:lnTo>
                    <a:lnTo>
                      <a:pt x="2742" y="148"/>
                    </a:lnTo>
                    <a:lnTo>
                      <a:pt x="2742" y="137"/>
                    </a:lnTo>
                    <a:lnTo>
                      <a:pt x="2742" y="57"/>
                    </a:lnTo>
                    <a:close/>
                    <a:moveTo>
                      <a:pt x="2692" y="4"/>
                    </a:moveTo>
                    <a:lnTo>
                      <a:pt x="2673" y="41"/>
                    </a:lnTo>
                    <a:lnTo>
                      <a:pt x="2697" y="41"/>
                    </a:lnTo>
                    <a:lnTo>
                      <a:pt x="2726" y="4"/>
                    </a:lnTo>
                    <a:lnTo>
                      <a:pt x="2692" y="4"/>
                    </a:lnTo>
                    <a:close/>
                    <a:moveTo>
                      <a:pt x="2764" y="169"/>
                    </a:moveTo>
                    <a:lnTo>
                      <a:pt x="2771" y="172"/>
                    </a:lnTo>
                    <a:lnTo>
                      <a:pt x="2780" y="175"/>
                    </a:lnTo>
                    <a:lnTo>
                      <a:pt x="2790" y="177"/>
                    </a:lnTo>
                    <a:lnTo>
                      <a:pt x="2802" y="178"/>
                    </a:lnTo>
                    <a:lnTo>
                      <a:pt x="2812" y="177"/>
                    </a:lnTo>
                    <a:lnTo>
                      <a:pt x="2823" y="175"/>
                    </a:lnTo>
                    <a:lnTo>
                      <a:pt x="2832" y="171"/>
                    </a:lnTo>
                    <a:lnTo>
                      <a:pt x="2838" y="167"/>
                    </a:lnTo>
                    <a:lnTo>
                      <a:pt x="2844" y="161"/>
                    </a:lnTo>
                    <a:lnTo>
                      <a:pt x="2848" y="155"/>
                    </a:lnTo>
                    <a:lnTo>
                      <a:pt x="2850" y="147"/>
                    </a:lnTo>
                    <a:lnTo>
                      <a:pt x="2851" y="139"/>
                    </a:lnTo>
                    <a:lnTo>
                      <a:pt x="2850" y="132"/>
                    </a:lnTo>
                    <a:lnTo>
                      <a:pt x="2849" y="127"/>
                    </a:lnTo>
                    <a:lnTo>
                      <a:pt x="2847" y="122"/>
                    </a:lnTo>
                    <a:lnTo>
                      <a:pt x="2844" y="117"/>
                    </a:lnTo>
                    <a:lnTo>
                      <a:pt x="2839" y="112"/>
                    </a:lnTo>
                    <a:lnTo>
                      <a:pt x="2834" y="109"/>
                    </a:lnTo>
                    <a:lnTo>
                      <a:pt x="2827" y="106"/>
                    </a:lnTo>
                    <a:lnTo>
                      <a:pt x="2820" y="102"/>
                    </a:lnTo>
                    <a:lnTo>
                      <a:pt x="2811" y="99"/>
                    </a:lnTo>
                    <a:lnTo>
                      <a:pt x="2805" y="96"/>
                    </a:lnTo>
                    <a:lnTo>
                      <a:pt x="2802" y="92"/>
                    </a:lnTo>
                    <a:lnTo>
                      <a:pt x="2802" y="89"/>
                    </a:lnTo>
                    <a:lnTo>
                      <a:pt x="2802" y="84"/>
                    </a:lnTo>
                    <a:lnTo>
                      <a:pt x="2805" y="81"/>
                    </a:lnTo>
                    <a:lnTo>
                      <a:pt x="2809" y="80"/>
                    </a:lnTo>
                    <a:lnTo>
                      <a:pt x="2814" y="79"/>
                    </a:lnTo>
                    <a:lnTo>
                      <a:pt x="2822" y="80"/>
                    </a:lnTo>
                    <a:lnTo>
                      <a:pt x="2829" y="81"/>
                    </a:lnTo>
                    <a:lnTo>
                      <a:pt x="2835" y="83"/>
                    </a:lnTo>
                    <a:lnTo>
                      <a:pt x="2839" y="85"/>
                    </a:lnTo>
                    <a:lnTo>
                      <a:pt x="2846" y="60"/>
                    </a:lnTo>
                    <a:lnTo>
                      <a:pt x="2839" y="58"/>
                    </a:lnTo>
                    <a:lnTo>
                      <a:pt x="2832" y="55"/>
                    </a:lnTo>
                    <a:lnTo>
                      <a:pt x="2823" y="54"/>
                    </a:lnTo>
                    <a:lnTo>
                      <a:pt x="2813" y="53"/>
                    </a:lnTo>
                    <a:lnTo>
                      <a:pt x="2804" y="54"/>
                    </a:lnTo>
                    <a:lnTo>
                      <a:pt x="2794" y="57"/>
                    </a:lnTo>
                    <a:lnTo>
                      <a:pt x="2786" y="60"/>
                    </a:lnTo>
                    <a:lnTo>
                      <a:pt x="2779" y="64"/>
                    </a:lnTo>
                    <a:lnTo>
                      <a:pt x="2773" y="70"/>
                    </a:lnTo>
                    <a:lnTo>
                      <a:pt x="2770" y="77"/>
                    </a:lnTo>
                    <a:lnTo>
                      <a:pt x="2767" y="84"/>
                    </a:lnTo>
                    <a:lnTo>
                      <a:pt x="2767" y="92"/>
                    </a:lnTo>
                    <a:lnTo>
                      <a:pt x="2767" y="98"/>
                    </a:lnTo>
                    <a:lnTo>
                      <a:pt x="2768" y="102"/>
                    </a:lnTo>
                    <a:lnTo>
                      <a:pt x="2770" y="108"/>
                    </a:lnTo>
                    <a:lnTo>
                      <a:pt x="2773" y="112"/>
                    </a:lnTo>
                    <a:lnTo>
                      <a:pt x="2779" y="117"/>
                    </a:lnTo>
                    <a:lnTo>
                      <a:pt x="2784" y="121"/>
                    </a:lnTo>
                    <a:lnTo>
                      <a:pt x="2791" y="124"/>
                    </a:lnTo>
                    <a:lnTo>
                      <a:pt x="2799" y="128"/>
                    </a:lnTo>
                    <a:lnTo>
                      <a:pt x="2808" y="131"/>
                    </a:lnTo>
                    <a:lnTo>
                      <a:pt x="2813" y="135"/>
                    </a:lnTo>
                    <a:lnTo>
                      <a:pt x="2816" y="138"/>
                    </a:lnTo>
                    <a:lnTo>
                      <a:pt x="2817" y="141"/>
                    </a:lnTo>
                    <a:lnTo>
                      <a:pt x="2816" y="146"/>
                    </a:lnTo>
                    <a:lnTo>
                      <a:pt x="2812" y="149"/>
                    </a:lnTo>
                    <a:lnTo>
                      <a:pt x="2808" y="151"/>
                    </a:lnTo>
                    <a:lnTo>
                      <a:pt x="2802" y="151"/>
                    </a:lnTo>
                    <a:lnTo>
                      <a:pt x="2793" y="151"/>
                    </a:lnTo>
                    <a:lnTo>
                      <a:pt x="2784" y="149"/>
                    </a:lnTo>
                    <a:lnTo>
                      <a:pt x="2777" y="146"/>
                    </a:lnTo>
                    <a:lnTo>
                      <a:pt x="2770" y="142"/>
                    </a:lnTo>
                    <a:lnTo>
                      <a:pt x="2764" y="169"/>
                    </a:lnTo>
                    <a:close/>
                    <a:moveTo>
                      <a:pt x="2877" y="30"/>
                    </a:moveTo>
                    <a:lnTo>
                      <a:pt x="2877" y="57"/>
                    </a:lnTo>
                    <a:lnTo>
                      <a:pt x="2862" y="57"/>
                    </a:lnTo>
                    <a:lnTo>
                      <a:pt x="2862" y="83"/>
                    </a:lnTo>
                    <a:lnTo>
                      <a:pt x="2877" y="83"/>
                    </a:lnTo>
                    <a:lnTo>
                      <a:pt x="2877" y="132"/>
                    </a:lnTo>
                    <a:lnTo>
                      <a:pt x="2878" y="143"/>
                    </a:lnTo>
                    <a:lnTo>
                      <a:pt x="2880" y="153"/>
                    </a:lnTo>
                    <a:lnTo>
                      <a:pt x="2884" y="161"/>
                    </a:lnTo>
                    <a:lnTo>
                      <a:pt x="2888" y="167"/>
                    </a:lnTo>
                    <a:lnTo>
                      <a:pt x="2892" y="171"/>
                    </a:lnTo>
                    <a:lnTo>
                      <a:pt x="2899" y="175"/>
                    </a:lnTo>
                    <a:lnTo>
                      <a:pt x="2906" y="177"/>
                    </a:lnTo>
                    <a:lnTo>
                      <a:pt x="2915" y="178"/>
                    </a:lnTo>
                    <a:lnTo>
                      <a:pt x="2928" y="177"/>
                    </a:lnTo>
                    <a:lnTo>
                      <a:pt x="2938" y="175"/>
                    </a:lnTo>
                    <a:lnTo>
                      <a:pt x="2938" y="147"/>
                    </a:lnTo>
                    <a:lnTo>
                      <a:pt x="2933" y="147"/>
                    </a:lnTo>
                    <a:lnTo>
                      <a:pt x="2927" y="147"/>
                    </a:lnTo>
                    <a:lnTo>
                      <a:pt x="2924" y="147"/>
                    </a:lnTo>
                    <a:lnTo>
                      <a:pt x="2920" y="146"/>
                    </a:lnTo>
                    <a:lnTo>
                      <a:pt x="2918" y="145"/>
                    </a:lnTo>
                    <a:lnTo>
                      <a:pt x="2916" y="142"/>
                    </a:lnTo>
                    <a:lnTo>
                      <a:pt x="2914" y="136"/>
                    </a:lnTo>
                    <a:lnTo>
                      <a:pt x="2913" y="127"/>
                    </a:lnTo>
                    <a:lnTo>
                      <a:pt x="2913" y="83"/>
                    </a:lnTo>
                    <a:lnTo>
                      <a:pt x="2939" y="83"/>
                    </a:lnTo>
                    <a:lnTo>
                      <a:pt x="2939" y="57"/>
                    </a:lnTo>
                    <a:lnTo>
                      <a:pt x="2913" y="57"/>
                    </a:lnTo>
                    <a:lnTo>
                      <a:pt x="2913" y="22"/>
                    </a:lnTo>
                    <a:lnTo>
                      <a:pt x="2877" y="30"/>
                    </a:lnTo>
                    <a:close/>
                    <a:moveTo>
                      <a:pt x="2959" y="175"/>
                    </a:moveTo>
                    <a:lnTo>
                      <a:pt x="2995" y="175"/>
                    </a:lnTo>
                    <a:lnTo>
                      <a:pt x="2995" y="114"/>
                    </a:lnTo>
                    <a:lnTo>
                      <a:pt x="2995" y="110"/>
                    </a:lnTo>
                    <a:lnTo>
                      <a:pt x="2996" y="107"/>
                    </a:lnTo>
                    <a:lnTo>
                      <a:pt x="2997" y="102"/>
                    </a:lnTo>
                    <a:lnTo>
                      <a:pt x="2999" y="99"/>
                    </a:lnTo>
                    <a:lnTo>
                      <a:pt x="3001" y="96"/>
                    </a:lnTo>
                    <a:lnTo>
                      <a:pt x="3003" y="93"/>
                    </a:lnTo>
                    <a:lnTo>
                      <a:pt x="3008" y="91"/>
                    </a:lnTo>
                    <a:lnTo>
                      <a:pt x="3011" y="89"/>
                    </a:lnTo>
                    <a:lnTo>
                      <a:pt x="3015" y="88"/>
                    </a:lnTo>
                    <a:lnTo>
                      <a:pt x="3021" y="88"/>
                    </a:lnTo>
                    <a:lnTo>
                      <a:pt x="3026" y="88"/>
                    </a:lnTo>
                    <a:lnTo>
                      <a:pt x="3029" y="89"/>
                    </a:lnTo>
                    <a:lnTo>
                      <a:pt x="3029" y="54"/>
                    </a:lnTo>
                    <a:lnTo>
                      <a:pt x="3026" y="53"/>
                    </a:lnTo>
                    <a:lnTo>
                      <a:pt x="3023" y="53"/>
                    </a:lnTo>
                    <a:lnTo>
                      <a:pt x="3019" y="53"/>
                    </a:lnTo>
                    <a:lnTo>
                      <a:pt x="3013" y="54"/>
                    </a:lnTo>
                    <a:lnTo>
                      <a:pt x="3009" y="57"/>
                    </a:lnTo>
                    <a:lnTo>
                      <a:pt x="3005" y="59"/>
                    </a:lnTo>
                    <a:lnTo>
                      <a:pt x="3001" y="62"/>
                    </a:lnTo>
                    <a:lnTo>
                      <a:pt x="2997" y="67"/>
                    </a:lnTo>
                    <a:lnTo>
                      <a:pt x="2994" y="72"/>
                    </a:lnTo>
                    <a:lnTo>
                      <a:pt x="2992" y="78"/>
                    </a:lnTo>
                    <a:lnTo>
                      <a:pt x="2991" y="78"/>
                    </a:lnTo>
                    <a:lnTo>
                      <a:pt x="2989" y="57"/>
                    </a:lnTo>
                    <a:lnTo>
                      <a:pt x="2958" y="57"/>
                    </a:lnTo>
                    <a:lnTo>
                      <a:pt x="2958" y="64"/>
                    </a:lnTo>
                    <a:lnTo>
                      <a:pt x="2959" y="73"/>
                    </a:lnTo>
                    <a:lnTo>
                      <a:pt x="2959" y="83"/>
                    </a:lnTo>
                    <a:lnTo>
                      <a:pt x="2959" y="96"/>
                    </a:lnTo>
                    <a:lnTo>
                      <a:pt x="2959" y="175"/>
                    </a:lnTo>
                    <a:close/>
                    <a:moveTo>
                      <a:pt x="3084" y="175"/>
                    </a:moveTo>
                    <a:lnTo>
                      <a:pt x="3084" y="57"/>
                    </a:lnTo>
                    <a:lnTo>
                      <a:pt x="3049" y="57"/>
                    </a:lnTo>
                    <a:lnTo>
                      <a:pt x="3049" y="175"/>
                    </a:lnTo>
                    <a:lnTo>
                      <a:pt x="3084" y="175"/>
                    </a:lnTo>
                    <a:close/>
                    <a:moveTo>
                      <a:pt x="3067" y="4"/>
                    </a:moveTo>
                    <a:lnTo>
                      <a:pt x="3063" y="4"/>
                    </a:lnTo>
                    <a:lnTo>
                      <a:pt x="3059" y="5"/>
                    </a:lnTo>
                    <a:lnTo>
                      <a:pt x="3055" y="8"/>
                    </a:lnTo>
                    <a:lnTo>
                      <a:pt x="3053" y="10"/>
                    </a:lnTo>
                    <a:lnTo>
                      <a:pt x="3051" y="12"/>
                    </a:lnTo>
                    <a:lnTo>
                      <a:pt x="3049" y="15"/>
                    </a:lnTo>
                    <a:lnTo>
                      <a:pt x="3048" y="19"/>
                    </a:lnTo>
                    <a:lnTo>
                      <a:pt x="3048" y="23"/>
                    </a:lnTo>
                    <a:lnTo>
                      <a:pt x="3048" y="26"/>
                    </a:lnTo>
                    <a:lnTo>
                      <a:pt x="3049" y="30"/>
                    </a:lnTo>
                    <a:lnTo>
                      <a:pt x="3051" y="33"/>
                    </a:lnTo>
                    <a:lnTo>
                      <a:pt x="3053" y="36"/>
                    </a:lnTo>
                    <a:lnTo>
                      <a:pt x="3055" y="39"/>
                    </a:lnTo>
                    <a:lnTo>
                      <a:pt x="3059" y="40"/>
                    </a:lnTo>
                    <a:lnTo>
                      <a:pt x="3063" y="41"/>
                    </a:lnTo>
                    <a:lnTo>
                      <a:pt x="3066" y="41"/>
                    </a:lnTo>
                    <a:lnTo>
                      <a:pt x="3070" y="41"/>
                    </a:lnTo>
                    <a:lnTo>
                      <a:pt x="3075" y="40"/>
                    </a:lnTo>
                    <a:lnTo>
                      <a:pt x="3078" y="39"/>
                    </a:lnTo>
                    <a:lnTo>
                      <a:pt x="3080" y="36"/>
                    </a:lnTo>
                    <a:lnTo>
                      <a:pt x="3082" y="33"/>
                    </a:lnTo>
                    <a:lnTo>
                      <a:pt x="3084" y="30"/>
                    </a:lnTo>
                    <a:lnTo>
                      <a:pt x="3086" y="26"/>
                    </a:lnTo>
                    <a:lnTo>
                      <a:pt x="3086" y="23"/>
                    </a:lnTo>
                    <a:lnTo>
                      <a:pt x="3086" y="19"/>
                    </a:lnTo>
                    <a:lnTo>
                      <a:pt x="3084" y="15"/>
                    </a:lnTo>
                    <a:lnTo>
                      <a:pt x="3082" y="12"/>
                    </a:lnTo>
                    <a:lnTo>
                      <a:pt x="3080" y="10"/>
                    </a:lnTo>
                    <a:lnTo>
                      <a:pt x="3078" y="8"/>
                    </a:lnTo>
                    <a:lnTo>
                      <a:pt x="3075" y="5"/>
                    </a:lnTo>
                    <a:lnTo>
                      <a:pt x="3070" y="4"/>
                    </a:lnTo>
                    <a:lnTo>
                      <a:pt x="3067" y="4"/>
                    </a:lnTo>
                    <a:close/>
                    <a:moveTo>
                      <a:pt x="3211" y="175"/>
                    </a:moveTo>
                    <a:lnTo>
                      <a:pt x="3210" y="162"/>
                    </a:lnTo>
                    <a:lnTo>
                      <a:pt x="3210" y="146"/>
                    </a:lnTo>
                    <a:lnTo>
                      <a:pt x="3210" y="104"/>
                    </a:lnTo>
                    <a:lnTo>
                      <a:pt x="3209" y="94"/>
                    </a:lnTo>
                    <a:lnTo>
                      <a:pt x="3208" y="84"/>
                    </a:lnTo>
                    <a:lnTo>
                      <a:pt x="3203" y="77"/>
                    </a:lnTo>
                    <a:lnTo>
                      <a:pt x="3199" y="69"/>
                    </a:lnTo>
                    <a:lnTo>
                      <a:pt x="3196" y="65"/>
                    </a:lnTo>
                    <a:lnTo>
                      <a:pt x="3191" y="62"/>
                    </a:lnTo>
                    <a:lnTo>
                      <a:pt x="3188" y="60"/>
                    </a:lnTo>
                    <a:lnTo>
                      <a:pt x="3183" y="58"/>
                    </a:lnTo>
                    <a:lnTo>
                      <a:pt x="3177" y="55"/>
                    </a:lnTo>
                    <a:lnTo>
                      <a:pt x="3172" y="54"/>
                    </a:lnTo>
                    <a:lnTo>
                      <a:pt x="3165" y="53"/>
                    </a:lnTo>
                    <a:lnTo>
                      <a:pt x="3159" y="53"/>
                    </a:lnTo>
                    <a:lnTo>
                      <a:pt x="3144" y="54"/>
                    </a:lnTo>
                    <a:lnTo>
                      <a:pt x="3132" y="57"/>
                    </a:lnTo>
                    <a:lnTo>
                      <a:pt x="3121" y="60"/>
                    </a:lnTo>
                    <a:lnTo>
                      <a:pt x="3114" y="64"/>
                    </a:lnTo>
                    <a:lnTo>
                      <a:pt x="3121" y="88"/>
                    </a:lnTo>
                    <a:lnTo>
                      <a:pt x="3128" y="84"/>
                    </a:lnTo>
                    <a:lnTo>
                      <a:pt x="3135" y="81"/>
                    </a:lnTo>
                    <a:lnTo>
                      <a:pt x="3144" y="80"/>
                    </a:lnTo>
                    <a:lnTo>
                      <a:pt x="3153" y="79"/>
                    </a:lnTo>
                    <a:lnTo>
                      <a:pt x="3159" y="79"/>
                    </a:lnTo>
                    <a:lnTo>
                      <a:pt x="3163" y="80"/>
                    </a:lnTo>
                    <a:lnTo>
                      <a:pt x="3167" y="82"/>
                    </a:lnTo>
                    <a:lnTo>
                      <a:pt x="3170" y="84"/>
                    </a:lnTo>
                    <a:lnTo>
                      <a:pt x="3173" y="89"/>
                    </a:lnTo>
                    <a:lnTo>
                      <a:pt x="3173" y="94"/>
                    </a:lnTo>
                    <a:lnTo>
                      <a:pt x="3173" y="96"/>
                    </a:lnTo>
                    <a:lnTo>
                      <a:pt x="3159" y="97"/>
                    </a:lnTo>
                    <a:lnTo>
                      <a:pt x="3146" y="99"/>
                    </a:lnTo>
                    <a:lnTo>
                      <a:pt x="3134" y="102"/>
                    </a:lnTo>
                    <a:lnTo>
                      <a:pt x="3124" y="107"/>
                    </a:lnTo>
                    <a:lnTo>
                      <a:pt x="3120" y="110"/>
                    </a:lnTo>
                    <a:lnTo>
                      <a:pt x="3117" y="113"/>
                    </a:lnTo>
                    <a:lnTo>
                      <a:pt x="3114" y="117"/>
                    </a:lnTo>
                    <a:lnTo>
                      <a:pt x="3110" y="121"/>
                    </a:lnTo>
                    <a:lnTo>
                      <a:pt x="3108" y="126"/>
                    </a:lnTo>
                    <a:lnTo>
                      <a:pt x="3107" y="130"/>
                    </a:lnTo>
                    <a:lnTo>
                      <a:pt x="3106" y="136"/>
                    </a:lnTo>
                    <a:lnTo>
                      <a:pt x="3106" y="141"/>
                    </a:lnTo>
                    <a:lnTo>
                      <a:pt x="3106" y="148"/>
                    </a:lnTo>
                    <a:lnTo>
                      <a:pt x="3108" y="155"/>
                    </a:lnTo>
                    <a:lnTo>
                      <a:pt x="3111" y="161"/>
                    </a:lnTo>
                    <a:lnTo>
                      <a:pt x="3116" y="167"/>
                    </a:lnTo>
                    <a:lnTo>
                      <a:pt x="3121" y="171"/>
                    </a:lnTo>
                    <a:lnTo>
                      <a:pt x="3128" y="175"/>
                    </a:lnTo>
                    <a:lnTo>
                      <a:pt x="3135" y="177"/>
                    </a:lnTo>
                    <a:lnTo>
                      <a:pt x="3143" y="178"/>
                    </a:lnTo>
                    <a:lnTo>
                      <a:pt x="3153" y="177"/>
                    </a:lnTo>
                    <a:lnTo>
                      <a:pt x="3162" y="174"/>
                    </a:lnTo>
                    <a:lnTo>
                      <a:pt x="3170" y="169"/>
                    </a:lnTo>
                    <a:lnTo>
                      <a:pt x="3176" y="163"/>
                    </a:lnTo>
                    <a:lnTo>
                      <a:pt x="3176" y="163"/>
                    </a:lnTo>
                    <a:lnTo>
                      <a:pt x="3178" y="175"/>
                    </a:lnTo>
                    <a:lnTo>
                      <a:pt x="3211" y="175"/>
                    </a:lnTo>
                    <a:close/>
                    <a:moveTo>
                      <a:pt x="3175" y="131"/>
                    </a:moveTo>
                    <a:lnTo>
                      <a:pt x="3174" y="135"/>
                    </a:lnTo>
                    <a:lnTo>
                      <a:pt x="3174" y="138"/>
                    </a:lnTo>
                    <a:lnTo>
                      <a:pt x="3171" y="143"/>
                    </a:lnTo>
                    <a:lnTo>
                      <a:pt x="3168" y="148"/>
                    </a:lnTo>
                    <a:lnTo>
                      <a:pt x="3162" y="150"/>
                    </a:lnTo>
                    <a:lnTo>
                      <a:pt x="3156" y="151"/>
                    </a:lnTo>
                    <a:lnTo>
                      <a:pt x="3149" y="151"/>
                    </a:lnTo>
                    <a:lnTo>
                      <a:pt x="3145" y="148"/>
                    </a:lnTo>
                    <a:lnTo>
                      <a:pt x="3144" y="146"/>
                    </a:lnTo>
                    <a:lnTo>
                      <a:pt x="3143" y="143"/>
                    </a:lnTo>
                    <a:lnTo>
                      <a:pt x="3142" y="141"/>
                    </a:lnTo>
                    <a:lnTo>
                      <a:pt x="3142" y="138"/>
                    </a:lnTo>
                    <a:lnTo>
                      <a:pt x="3142" y="132"/>
                    </a:lnTo>
                    <a:lnTo>
                      <a:pt x="3144" y="129"/>
                    </a:lnTo>
                    <a:lnTo>
                      <a:pt x="3147" y="126"/>
                    </a:lnTo>
                    <a:lnTo>
                      <a:pt x="3150" y="122"/>
                    </a:lnTo>
                    <a:lnTo>
                      <a:pt x="3156" y="121"/>
                    </a:lnTo>
                    <a:lnTo>
                      <a:pt x="3161" y="120"/>
                    </a:lnTo>
                    <a:lnTo>
                      <a:pt x="3168" y="119"/>
                    </a:lnTo>
                    <a:lnTo>
                      <a:pt x="3175" y="119"/>
                    </a:lnTo>
                    <a:lnTo>
                      <a:pt x="3175" y="13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5" name="Google Shape;305;p36"/>
              <p:cNvSpPr/>
              <p:nvPr/>
            </p:nvSpPr>
            <p:spPr>
              <a:xfrm>
                <a:off x="7181850" y="1647825"/>
                <a:ext cx="1354135" cy="436563"/>
              </a:xfrm>
              <a:custGeom>
                <a:rect b="b" l="l" r="r" t="t"/>
                <a:pathLst>
                  <a:path extrusionOk="0" h="825" w="2558">
                    <a:moveTo>
                      <a:pt x="394" y="173"/>
                    </a:moveTo>
                    <a:lnTo>
                      <a:pt x="384" y="171"/>
                    </a:lnTo>
                    <a:lnTo>
                      <a:pt x="374" y="169"/>
                    </a:lnTo>
                    <a:lnTo>
                      <a:pt x="364" y="166"/>
                    </a:lnTo>
                    <a:lnTo>
                      <a:pt x="356" y="164"/>
                    </a:lnTo>
                    <a:lnTo>
                      <a:pt x="356" y="163"/>
                    </a:lnTo>
                    <a:lnTo>
                      <a:pt x="363" y="159"/>
                    </a:lnTo>
                    <a:lnTo>
                      <a:pt x="370" y="152"/>
                    </a:lnTo>
                    <a:lnTo>
                      <a:pt x="376" y="145"/>
                    </a:lnTo>
                    <a:lnTo>
                      <a:pt x="382" y="136"/>
                    </a:lnTo>
                    <a:lnTo>
                      <a:pt x="387" y="126"/>
                    </a:lnTo>
                    <a:lnTo>
                      <a:pt x="390" y="115"/>
                    </a:lnTo>
                    <a:lnTo>
                      <a:pt x="392" y="103"/>
                    </a:lnTo>
                    <a:lnTo>
                      <a:pt x="394" y="90"/>
                    </a:lnTo>
                    <a:lnTo>
                      <a:pt x="392" y="82"/>
                    </a:lnTo>
                    <a:lnTo>
                      <a:pt x="391" y="73"/>
                    </a:lnTo>
                    <a:lnTo>
                      <a:pt x="390" y="65"/>
                    </a:lnTo>
                    <a:lnTo>
                      <a:pt x="388" y="57"/>
                    </a:lnTo>
                    <a:lnTo>
                      <a:pt x="385" y="51"/>
                    </a:lnTo>
                    <a:lnTo>
                      <a:pt x="382" y="44"/>
                    </a:lnTo>
                    <a:lnTo>
                      <a:pt x="378" y="37"/>
                    </a:lnTo>
                    <a:lnTo>
                      <a:pt x="374" y="32"/>
                    </a:lnTo>
                    <a:lnTo>
                      <a:pt x="369" y="26"/>
                    </a:lnTo>
                    <a:lnTo>
                      <a:pt x="363" y="22"/>
                    </a:lnTo>
                    <a:lnTo>
                      <a:pt x="357" y="17"/>
                    </a:lnTo>
                    <a:lnTo>
                      <a:pt x="350" y="14"/>
                    </a:lnTo>
                    <a:lnTo>
                      <a:pt x="343" y="10"/>
                    </a:lnTo>
                    <a:lnTo>
                      <a:pt x="335" y="8"/>
                    </a:lnTo>
                    <a:lnTo>
                      <a:pt x="327" y="7"/>
                    </a:lnTo>
                    <a:lnTo>
                      <a:pt x="318" y="7"/>
                    </a:lnTo>
                    <a:lnTo>
                      <a:pt x="309" y="7"/>
                    </a:lnTo>
                    <a:lnTo>
                      <a:pt x="301" y="8"/>
                    </a:lnTo>
                    <a:lnTo>
                      <a:pt x="293" y="10"/>
                    </a:lnTo>
                    <a:lnTo>
                      <a:pt x="286" y="14"/>
                    </a:lnTo>
                    <a:lnTo>
                      <a:pt x="279" y="17"/>
                    </a:lnTo>
                    <a:lnTo>
                      <a:pt x="273" y="22"/>
                    </a:lnTo>
                    <a:lnTo>
                      <a:pt x="266" y="26"/>
                    </a:lnTo>
                    <a:lnTo>
                      <a:pt x="262" y="32"/>
                    </a:lnTo>
                    <a:lnTo>
                      <a:pt x="256" y="37"/>
                    </a:lnTo>
                    <a:lnTo>
                      <a:pt x="252" y="44"/>
                    </a:lnTo>
                    <a:lnTo>
                      <a:pt x="249" y="52"/>
                    </a:lnTo>
                    <a:lnTo>
                      <a:pt x="246" y="58"/>
                    </a:lnTo>
                    <a:lnTo>
                      <a:pt x="243" y="67"/>
                    </a:lnTo>
                    <a:lnTo>
                      <a:pt x="241" y="75"/>
                    </a:lnTo>
                    <a:lnTo>
                      <a:pt x="240" y="84"/>
                    </a:lnTo>
                    <a:lnTo>
                      <a:pt x="240" y="93"/>
                    </a:lnTo>
                    <a:lnTo>
                      <a:pt x="240" y="103"/>
                    </a:lnTo>
                    <a:lnTo>
                      <a:pt x="241" y="112"/>
                    </a:lnTo>
                    <a:lnTo>
                      <a:pt x="243" y="121"/>
                    </a:lnTo>
                    <a:lnTo>
                      <a:pt x="246" y="129"/>
                    </a:lnTo>
                    <a:lnTo>
                      <a:pt x="249" y="135"/>
                    </a:lnTo>
                    <a:lnTo>
                      <a:pt x="253" y="142"/>
                    </a:lnTo>
                    <a:lnTo>
                      <a:pt x="256" y="149"/>
                    </a:lnTo>
                    <a:lnTo>
                      <a:pt x="262" y="154"/>
                    </a:lnTo>
                    <a:lnTo>
                      <a:pt x="266" y="159"/>
                    </a:lnTo>
                    <a:lnTo>
                      <a:pt x="272" y="163"/>
                    </a:lnTo>
                    <a:lnTo>
                      <a:pt x="278" y="166"/>
                    </a:lnTo>
                    <a:lnTo>
                      <a:pt x="283" y="170"/>
                    </a:lnTo>
                    <a:lnTo>
                      <a:pt x="290" y="172"/>
                    </a:lnTo>
                    <a:lnTo>
                      <a:pt x="296" y="174"/>
                    </a:lnTo>
                    <a:lnTo>
                      <a:pt x="303" y="175"/>
                    </a:lnTo>
                    <a:lnTo>
                      <a:pt x="309" y="176"/>
                    </a:lnTo>
                    <a:lnTo>
                      <a:pt x="315" y="176"/>
                    </a:lnTo>
                    <a:lnTo>
                      <a:pt x="320" y="179"/>
                    </a:lnTo>
                    <a:lnTo>
                      <a:pt x="336" y="185"/>
                    </a:lnTo>
                    <a:lnTo>
                      <a:pt x="351" y="191"/>
                    </a:lnTo>
                    <a:lnTo>
                      <a:pt x="367" y="197"/>
                    </a:lnTo>
                    <a:lnTo>
                      <a:pt x="384" y="202"/>
                    </a:lnTo>
                    <a:lnTo>
                      <a:pt x="394" y="173"/>
                    </a:lnTo>
                    <a:close/>
                    <a:moveTo>
                      <a:pt x="317" y="146"/>
                    </a:moveTo>
                    <a:lnTo>
                      <a:pt x="308" y="145"/>
                    </a:lnTo>
                    <a:lnTo>
                      <a:pt x="301" y="143"/>
                    </a:lnTo>
                    <a:lnTo>
                      <a:pt x="294" y="137"/>
                    </a:lnTo>
                    <a:lnTo>
                      <a:pt x="289" y="131"/>
                    </a:lnTo>
                    <a:lnTo>
                      <a:pt x="283" y="123"/>
                    </a:lnTo>
                    <a:lnTo>
                      <a:pt x="281" y="113"/>
                    </a:lnTo>
                    <a:lnTo>
                      <a:pt x="279" y="103"/>
                    </a:lnTo>
                    <a:lnTo>
                      <a:pt x="278" y="92"/>
                    </a:lnTo>
                    <a:lnTo>
                      <a:pt x="279" y="81"/>
                    </a:lnTo>
                    <a:lnTo>
                      <a:pt x="281" y="71"/>
                    </a:lnTo>
                    <a:lnTo>
                      <a:pt x="284" y="61"/>
                    </a:lnTo>
                    <a:lnTo>
                      <a:pt x="289" y="53"/>
                    </a:lnTo>
                    <a:lnTo>
                      <a:pt x="294" y="46"/>
                    </a:lnTo>
                    <a:lnTo>
                      <a:pt x="301" y="41"/>
                    </a:lnTo>
                    <a:lnTo>
                      <a:pt x="304" y="38"/>
                    </a:lnTo>
                    <a:lnTo>
                      <a:pt x="308" y="37"/>
                    </a:lnTo>
                    <a:lnTo>
                      <a:pt x="313" y="36"/>
                    </a:lnTo>
                    <a:lnTo>
                      <a:pt x="317" y="36"/>
                    </a:lnTo>
                    <a:lnTo>
                      <a:pt x="321" y="36"/>
                    </a:lnTo>
                    <a:lnTo>
                      <a:pt x="326" y="37"/>
                    </a:lnTo>
                    <a:lnTo>
                      <a:pt x="330" y="38"/>
                    </a:lnTo>
                    <a:lnTo>
                      <a:pt x="333" y="41"/>
                    </a:lnTo>
                    <a:lnTo>
                      <a:pt x="340" y="46"/>
                    </a:lnTo>
                    <a:lnTo>
                      <a:pt x="345" y="53"/>
                    </a:lnTo>
                    <a:lnTo>
                      <a:pt x="349" y="61"/>
                    </a:lnTo>
                    <a:lnTo>
                      <a:pt x="353" y="69"/>
                    </a:lnTo>
                    <a:lnTo>
                      <a:pt x="355" y="80"/>
                    </a:lnTo>
                    <a:lnTo>
                      <a:pt x="355" y="91"/>
                    </a:lnTo>
                    <a:lnTo>
                      <a:pt x="355" y="103"/>
                    </a:lnTo>
                    <a:lnTo>
                      <a:pt x="353" y="113"/>
                    </a:lnTo>
                    <a:lnTo>
                      <a:pt x="349" y="123"/>
                    </a:lnTo>
                    <a:lnTo>
                      <a:pt x="345" y="131"/>
                    </a:lnTo>
                    <a:lnTo>
                      <a:pt x="340" y="137"/>
                    </a:lnTo>
                    <a:lnTo>
                      <a:pt x="333" y="143"/>
                    </a:lnTo>
                    <a:lnTo>
                      <a:pt x="326" y="145"/>
                    </a:lnTo>
                    <a:lnTo>
                      <a:pt x="317" y="146"/>
                    </a:lnTo>
                    <a:close/>
                    <a:moveTo>
                      <a:pt x="525" y="55"/>
                    </a:moveTo>
                    <a:lnTo>
                      <a:pt x="490" y="55"/>
                    </a:lnTo>
                    <a:lnTo>
                      <a:pt x="490" y="125"/>
                    </a:lnTo>
                    <a:lnTo>
                      <a:pt x="489" y="130"/>
                    </a:lnTo>
                    <a:lnTo>
                      <a:pt x="488" y="133"/>
                    </a:lnTo>
                    <a:lnTo>
                      <a:pt x="485" y="137"/>
                    </a:lnTo>
                    <a:lnTo>
                      <a:pt x="482" y="142"/>
                    </a:lnTo>
                    <a:lnTo>
                      <a:pt x="480" y="144"/>
                    </a:lnTo>
                    <a:lnTo>
                      <a:pt x="477" y="145"/>
                    </a:lnTo>
                    <a:lnTo>
                      <a:pt x="473" y="146"/>
                    </a:lnTo>
                    <a:lnTo>
                      <a:pt x="470" y="146"/>
                    </a:lnTo>
                    <a:lnTo>
                      <a:pt x="466" y="145"/>
                    </a:lnTo>
                    <a:lnTo>
                      <a:pt x="462" y="144"/>
                    </a:lnTo>
                    <a:lnTo>
                      <a:pt x="459" y="142"/>
                    </a:lnTo>
                    <a:lnTo>
                      <a:pt x="456" y="139"/>
                    </a:lnTo>
                    <a:lnTo>
                      <a:pt x="455" y="135"/>
                    </a:lnTo>
                    <a:lnTo>
                      <a:pt x="453" y="130"/>
                    </a:lnTo>
                    <a:lnTo>
                      <a:pt x="453" y="125"/>
                    </a:lnTo>
                    <a:lnTo>
                      <a:pt x="452" y="119"/>
                    </a:lnTo>
                    <a:lnTo>
                      <a:pt x="452" y="55"/>
                    </a:lnTo>
                    <a:lnTo>
                      <a:pt x="416" y="55"/>
                    </a:lnTo>
                    <a:lnTo>
                      <a:pt x="416" y="124"/>
                    </a:lnTo>
                    <a:lnTo>
                      <a:pt x="417" y="137"/>
                    </a:lnTo>
                    <a:lnTo>
                      <a:pt x="419" y="147"/>
                    </a:lnTo>
                    <a:lnTo>
                      <a:pt x="423" y="156"/>
                    </a:lnTo>
                    <a:lnTo>
                      <a:pt x="428" y="164"/>
                    </a:lnTo>
                    <a:lnTo>
                      <a:pt x="434" y="170"/>
                    </a:lnTo>
                    <a:lnTo>
                      <a:pt x="440" y="173"/>
                    </a:lnTo>
                    <a:lnTo>
                      <a:pt x="449" y="175"/>
                    </a:lnTo>
                    <a:lnTo>
                      <a:pt x="456" y="176"/>
                    </a:lnTo>
                    <a:lnTo>
                      <a:pt x="464" y="175"/>
                    </a:lnTo>
                    <a:lnTo>
                      <a:pt x="470" y="174"/>
                    </a:lnTo>
                    <a:lnTo>
                      <a:pt x="476" y="172"/>
                    </a:lnTo>
                    <a:lnTo>
                      <a:pt x="481" y="169"/>
                    </a:lnTo>
                    <a:lnTo>
                      <a:pt x="489" y="163"/>
                    </a:lnTo>
                    <a:lnTo>
                      <a:pt x="493" y="156"/>
                    </a:lnTo>
                    <a:lnTo>
                      <a:pt x="494" y="156"/>
                    </a:lnTo>
                    <a:lnTo>
                      <a:pt x="495" y="173"/>
                    </a:lnTo>
                    <a:lnTo>
                      <a:pt x="526" y="173"/>
                    </a:lnTo>
                    <a:lnTo>
                      <a:pt x="526" y="165"/>
                    </a:lnTo>
                    <a:lnTo>
                      <a:pt x="525" y="156"/>
                    </a:lnTo>
                    <a:lnTo>
                      <a:pt x="525" y="146"/>
                    </a:lnTo>
                    <a:lnTo>
                      <a:pt x="525" y="135"/>
                    </a:lnTo>
                    <a:lnTo>
                      <a:pt x="525" y="55"/>
                    </a:lnTo>
                    <a:close/>
                    <a:moveTo>
                      <a:pt x="652" y="173"/>
                    </a:moveTo>
                    <a:lnTo>
                      <a:pt x="651" y="161"/>
                    </a:lnTo>
                    <a:lnTo>
                      <a:pt x="651" y="144"/>
                    </a:lnTo>
                    <a:lnTo>
                      <a:pt x="651" y="103"/>
                    </a:lnTo>
                    <a:lnTo>
                      <a:pt x="650" y="93"/>
                    </a:lnTo>
                    <a:lnTo>
                      <a:pt x="647" y="83"/>
                    </a:lnTo>
                    <a:lnTo>
                      <a:pt x="644" y="75"/>
                    </a:lnTo>
                    <a:lnTo>
                      <a:pt x="640" y="67"/>
                    </a:lnTo>
                    <a:lnTo>
                      <a:pt x="637" y="64"/>
                    </a:lnTo>
                    <a:lnTo>
                      <a:pt x="632" y="61"/>
                    </a:lnTo>
                    <a:lnTo>
                      <a:pt x="628" y="58"/>
                    </a:lnTo>
                    <a:lnTo>
                      <a:pt x="624" y="56"/>
                    </a:lnTo>
                    <a:lnTo>
                      <a:pt x="618" y="54"/>
                    </a:lnTo>
                    <a:lnTo>
                      <a:pt x="613" y="53"/>
                    </a:lnTo>
                    <a:lnTo>
                      <a:pt x="606" y="52"/>
                    </a:lnTo>
                    <a:lnTo>
                      <a:pt x="600" y="52"/>
                    </a:lnTo>
                    <a:lnTo>
                      <a:pt x="585" y="53"/>
                    </a:lnTo>
                    <a:lnTo>
                      <a:pt x="573" y="55"/>
                    </a:lnTo>
                    <a:lnTo>
                      <a:pt x="562" y="58"/>
                    </a:lnTo>
                    <a:lnTo>
                      <a:pt x="554" y="63"/>
                    </a:lnTo>
                    <a:lnTo>
                      <a:pt x="561" y="86"/>
                    </a:lnTo>
                    <a:lnTo>
                      <a:pt x="567" y="83"/>
                    </a:lnTo>
                    <a:lnTo>
                      <a:pt x="576" y="80"/>
                    </a:lnTo>
                    <a:lnTo>
                      <a:pt x="585" y="78"/>
                    </a:lnTo>
                    <a:lnTo>
                      <a:pt x="593" y="77"/>
                    </a:lnTo>
                    <a:lnTo>
                      <a:pt x="599" y="77"/>
                    </a:lnTo>
                    <a:lnTo>
                      <a:pt x="604" y="78"/>
                    </a:lnTo>
                    <a:lnTo>
                      <a:pt x="607" y="81"/>
                    </a:lnTo>
                    <a:lnTo>
                      <a:pt x="611" y="83"/>
                    </a:lnTo>
                    <a:lnTo>
                      <a:pt x="614" y="87"/>
                    </a:lnTo>
                    <a:lnTo>
                      <a:pt x="614" y="93"/>
                    </a:lnTo>
                    <a:lnTo>
                      <a:pt x="614" y="94"/>
                    </a:lnTo>
                    <a:lnTo>
                      <a:pt x="600" y="95"/>
                    </a:lnTo>
                    <a:lnTo>
                      <a:pt x="587" y="97"/>
                    </a:lnTo>
                    <a:lnTo>
                      <a:pt x="575" y="101"/>
                    </a:lnTo>
                    <a:lnTo>
                      <a:pt x="565" y="105"/>
                    </a:lnTo>
                    <a:lnTo>
                      <a:pt x="561" y="108"/>
                    </a:lnTo>
                    <a:lnTo>
                      <a:pt x="557" y="112"/>
                    </a:lnTo>
                    <a:lnTo>
                      <a:pt x="554" y="115"/>
                    </a:lnTo>
                    <a:lnTo>
                      <a:pt x="551" y="120"/>
                    </a:lnTo>
                    <a:lnTo>
                      <a:pt x="549" y="124"/>
                    </a:lnTo>
                    <a:lnTo>
                      <a:pt x="548" y="129"/>
                    </a:lnTo>
                    <a:lnTo>
                      <a:pt x="547" y="134"/>
                    </a:lnTo>
                    <a:lnTo>
                      <a:pt x="547" y="140"/>
                    </a:lnTo>
                    <a:lnTo>
                      <a:pt x="547" y="146"/>
                    </a:lnTo>
                    <a:lnTo>
                      <a:pt x="549" y="153"/>
                    </a:lnTo>
                    <a:lnTo>
                      <a:pt x="552" y="160"/>
                    </a:lnTo>
                    <a:lnTo>
                      <a:pt x="557" y="165"/>
                    </a:lnTo>
                    <a:lnTo>
                      <a:pt x="562" y="170"/>
                    </a:lnTo>
                    <a:lnTo>
                      <a:pt x="569" y="173"/>
                    </a:lnTo>
                    <a:lnTo>
                      <a:pt x="575" y="175"/>
                    </a:lnTo>
                    <a:lnTo>
                      <a:pt x="584" y="176"/>
                    </a:lnTo>
                    <a:lnTo>
                      <a:pt x="593" y="175"/>
                    </a:lnTo>
                    <a:lnTo>
                      <a:pt x="603" y="172"/>
                    </a:lnTo>
                    <a:lnTo>
                      <a:pt x="611" y="168"/>
                    </a:lnTo>
                    <a:lnTo>
                      <a:pt x="617" y="162"/>
                    </a:lnTo>
                    <a:lnTo>
                      <a:pt x="617" y="162"/>
                    </a:lnTo>
                    <a:lnTo>
                      <a:pt x="619" y="173"/>
                    </a:lnTo>
                    <a:lnTo>
                      <a:pt x="652" y="173"/>
                    </a:lnTo>
                    <a:close/>
                    <a:moveTo>
                      <a:pt x="615" y="130"/>
                    </a:moveTo>
                    <a:lnTo>
                      <a:pt x="615" y="133"/>
                    </a:lnTo>
                    <a:lnTo>
                      <a:pt x="615" y="136"/>
                    </a:lnTo>
                    <a:lnTo>
                      <a:pt x="612" y="142"/>
                    </a:lnTo>
                    <a:lnTo>
                      <a:pt x="607" y="146"/>
                    </a:lnTo>
                    <a:lnTo>
                      <a:pt x="602" y="149"/>
                    </a:lnTo>
                    <a:lnTo>
                      <a:pt x="596" y="150"/>
                    </a:lnTo>
                    <a:lnTo>
                      <a:pt x="590" y="150"/>
                    </a:lnTo>
                    <a:lnTo>
                      <a:pt x="586" y="146"/>
                    </a:lnTo>
                    <a:lnTo>
                      <a:pt x="585" y="144"/>
                    </a:lnTo>
                    <a:lnTo>
                      <a:pt x="583" y="142"/>
                    </a:lnTo>
                    <a:lnTo>
                      <a:pt x="583" y="140"/>
                    </a:lnTo>
                    <a:lnTo>
                      <a:pt x="581" y="136"/>
                    </a:lnTo>
                    <a:lnTo>
                      <a:pt x="583" y="131"/>
                    </a:lnTo>
                    <a:lnTo>
                      <a:pt x="585" y="127"/>
                    </a:lnTo>
                    <a:lnTo>
                      <a:pt x="588" y="124"/>
                    </a:lnTo>
                    <a:lnTo>
                      <a:pt x="591" y="121"/>
                    </a:lnTo>
                    <a:lnTo>
                      <a:pt x="597" y="120"/>
                    </a:lnTo>
                    <a:lnTo>
                      <a:pt x="602" y="119"/>
                    </a:lnTo>
                    <a:lnTo>
                      <a:pt x="608" y="117"/>
                    </a:lnTo>
                    <a:lnTo>
                      <a:pt x="615" y="117"/>
                    </a:lnTo>
                    <a:lnTo>
                      <a:pt x="615" y="130"/>
                    </a:lnTo>
                    <a:close/>
                    <a:moveTo>
                      <a:pt x="679" y="173"/>
                    </a:moveTo>
                    <a:lnTo>
                      <a:pt x="714" y="173"/>
                    </a:lnTo>
                    <a:lnTo>
                      <a:pt x="714" y="0"/>
                    </a:lnTo>
                    <a:lnTo>
                      <a:pt x="679" y="0"/>
                    </a:lnTo>
                    <a:lnTo>
                      <a:pt x="679" y="173"/>
                    </a:lnTo>
                    <a:close/>
                    <a:moveTo>
                      <a:pt x="779" y="173"/>
                    </a:moveTo>
                    <a:lnTo>
                      <a:pt x="779" y="55"/>
                    </a:lnTo>
                    <a:lnTo>
                      <a:pt x="743" y="55"/>
                    </a:lnTo>
                    <a:lnTo>
                      <a:pt x="743" y="173"/>
                    </a:lnTo>
                    <a:lnTo>
                      <a:pt x="779" y="173"/>
                    </a:lnTo>
                    <a:close/>
                    <a:moveTo>
                      <a:pt x="762" y="3"/>
                    </a:moveTo>
                    <a:lnTo>
                      <a:pt x="758" y="3"/>
                    </a:lnTo>
                    <a:lnTo>
                      <a:pt x="753" y="4"/>
                    </a:lnTo>
                    <a:lnTo>
                      <a:pt x="750" y="6"/>
                    </a:lnTo>
                    <a:lnTo>
                      <a:pt x="748" y="8"/>
                    </a:lnTo>
                    <a:lnTo>
                      <a:pt x="746" y="10"/>
                    </a:lnTo>
                    <a:lnTo>
                      <a:pt x="743" y="14"/>
                    </a:lnTo>
                    <a:lnTo>
                      <a:pt x="742" y="17"/>
                    </a:lnTo>
                    <a:lnTo>
                      <a:pt x="742" y="22"/>
                    </a:lnTo>
                    <a:lnTo>
                      <a:pt x="742" y="25"/>
                    </a:lnTo>
                    <a:lnTo>
                      <a:pt x="743" y="28"/>
                    </a:lnTo>
                    <a:lnTo>
                      <a:pt x="746" y="32"/>
                    </a:lnTo>
                    <a:lnTo>
                      <a:pt x="748" y="35"/>
                    </a:lnTo>
                    <a:lnTo>
                      <a:pt x="750" y="37"/>
                    </a:lnTo>
                    <a:lnTo>
                      <a:pt x="753" y="38"/>
                    </a:lnTo>
                    <a:lnTo>
                      <a:pt x="758" y="39"/>
                    </a:lnTo>
                    <a:lnTo>
                      <a:pt x="761" y="39"/>
                    </a:lnTo>
                    <a:lnTo>
                      <a:pt x="765" y="39"/>
                    </a:lnTo>
                    <a:lnTo>
                      <a:pt x="769" y="38"/>
                    </a:lnTo>
                    <a:lnTo>
                      <a:pt x="773" y="37"/>
                    </a:lnTo>
                    <a:lnTo>
                      <a:pt x="775" y="35"/>
                    </a:lnTo>
                    <a:lnTo>
                      <a:pt x="777" y="32"/>
                    </a:lnTo>
                    <a:lnTo>
                      <a:pt x="779" y="28"/>
                    </a:lnTo>
                    <a:lnTo>
                      <a:pt x="780" y="25"/>
                    </a:lnTo>
                    <a:lnTo>
                      <a:pt x="780" y="22"/>
                    </a:lnTo>
                    <a:lnTo>
                      <a:pt x="780" y="17"/>
                    </a:lnTo>
                    <a:lnTo>
                      <a:pt x="779" y="14"/>
                    </a:lnTo>
                    <a:lnTo>
                      <a:pt x="777" y="10"/>
                    </a:lnTo>
                    <a:lnTo>
                      <a:pt x="775" y="8"/>
                    </a:lnTo>
                    <a:lnTo>
                      <a:pt x="773" y="6"/>
                    </a:lnTo>
                    <a:lnTo>
                      <a:pt x="769" y="4"/>
                    </a:lnTo>
                    <a:lnTo>
                      <a:pt x="765" y="3"/>
                    </a:lnTo>
                    <a:lnTo>
                      <a:pt x="762" y="3"/>
                    </a:lnTo>
                    <a:close/>
                    <a:moveTo>
                      <a:pt x="884" y="0"/>
                    </a:moveTo>
                    <a:lnTo>
                      <a:pt x="884" y="65"/>
                    </a:lnTo>
                    <a:lnTo>
                      <a:pt x="884" y="65"/>
                    </a:lnTo>
                    <a:lnTo>
                      <a:pt x="882" y="63"/>
                    </a:lnTo>
                    <a:lnTo>
                      <a:pt x="878" y="59"/>
                    </a:lnTo>
                    <a:lnTo>
                      <a:pt x="875" y="57"/>
                    </a:lnTo>
                    <a:lnTo>
                      <a:pt x="872" y="55"/>
                    </a:lnTo>
                    <a:lnTo>
                      <a:pt x="863" y="53"/>
                    </a:lnTo>
                    <a:lnTo>
                      <a:pt x="853" y="52"/>
                    </a:lnTo>
                    <a:lnTo>
                      <a:pt x="843" y="53"/>
                    </a:lnTo>
                    <a:lnTo>
                      <a:pt x="833" y="56"/>
                    </a:lnTo>
                    <a:lnTo>
                      <a:pt x="824" y="62"/>
                    </a:lnTo>
                    <a:lnTo>
                      <a:pt x="817" y="68"/>
                    </a:lnTo>
                    <a:lnTo>
                      <a:pt x="814" y="73"/>
                    </a:lnTo>
                    <a:lnTo>
                      <a:pt x="810" y="77"/>
                    </a:lnTo>
                    <a:lnTo>
                      <a:pt x="807" y="83"/>
                    </a:lnTo>
                    <a:lnTo>
                      <a:pt x="805" y="88"/>
                    </a:lnTo>
                    <a:lnTo>
                      <a:pt x="804" y="94"/>
                    </a:lnTo>
                    <a:lnTo>
                      <a:pt x="803" y="101"/>
                    </a:lnTo>
                    <a:lnTo>
                      <a:pt x="802" y="107"/>
                    </a:lnTo>
                    <a:lnTo>
                      <a:pt x="802" y="115"/>
                    </a:lnTo>
                    <a:lnTo>
                      <a:pt x="803" y="129"/>
                    </a:lnTo>
                    <a:lnTo>
                      <a:pt x="805" y="140"/>
                    </a:lnTo>
                    <a:lnTo>
                      <a:pt x="809" y="151"/>
                    </a:lnTo>
                    <a:lnTo>
                      <a:pt x="816" y="160"/>
                    </a:lnTo>
                    <a:lnTo>
                      <a:pt x="823" y="166"/>
                    </a:lnTo>
                    <a:lnTo>
                      <a:pt x="831" y="172"/>
                    </a:lnTo>
                    <a:lnTo>
                      <a:pt x="836" y="174"/>
                    </a:lnTo>
                    <a:lnTo>
                      <a:pt x="841" y="175"/>
                    </a:lnTo>
                    <a:lnTo>
                      <a:pt x="846" y="175"/>
                    </a:lnTo>
                    <a:lnTo>
                      <a:pt x="850" y="176"/>
                    </a:lnTo>
                    <a:lnTo>
                      <a:pt x="856" y="175"/>
                    </a:lnTo>
                    <a:lnTo>
                      <a:pt x="861" y="175"/>
                    </a:lnTo>
                    <a:lnTo>
                      <a:pt x="867" y="173"/>
                    </a:lnTo>
                    <a:lnTo>
                      <a:pt x="872" y="171"/>
                    </a:lnTo>
                    <a:lnTo>
                      <a:pt x="876" y="169"/>
                    </a:lnTo>
                    <a:lnTo>
                      <a:pt x="881" y="165"/>
                    </a:lnTo>
                    <a:lnTo>
                      <a:pt x="884" y="161"/>
                    </a:lnTo>
                    <a:lnTo>
                      <a:pt x="887" y="156"/>
                    </a:lnTo>
                    <a:lnTo>
                      <a:pt x="887" y="156"/>
                    </a:lnTo>
                    <a:lnTo>
                      <a:pt x="889" y="173"/>
                    </a:lnTo>
                    <a:lnTo>
                      <a:pt x="921" y="173"/>
                    </a:lnTo>
                    <a:lnTo>
                      <a:pt x="921" y="166"/>
                    </a:lnTo>
                    <a:lnTo>
                      <a:pt x="920" y="158"/>
                    </a:lnTo>
                    <a:lnTo>
                      <a:pt x="920" y="147"/>
                    </a:lnTo>
                    <a:lnTo>
                      <a:pt x="920" y="137"/>
                    </a:lnTo>
                    <a:lnTo>
                      <a:pt x="920" y="0"/>
                    </a:lnTo>
                    <a:lnTo>
                      <a:pt x="884" y="0"/>
                    </a:lnTo>
                    <a:close/>
                    <a:moveTo>
                      <a:pt x="884" y="121"/>
                    </a:moveTo>
                    <a:lnTo>
                      <a:pt x="884" y="125"/>
                    </a:lnTo>
                    <a:lnTo>
                      <a:pt x="883" y="129"/>
                    </a:lnTo>
                    <a:lnTo>
                      <a:pt x="882" y="133"/>
                    </a:lnTo>
                    <a:lnTo>
                      <a:pt x="881" y="136"/>
                    </a:lnTo>
                    <a:lnTo>
                      <a:pt x="878" y="140"/>
                    </a:lnTo>
                    <a:lnTo>
                      <a:pt x="875" y="142"/>
                    </a:lnTo>
                    <a:lnTo>
                      <a:pt x="873" y="144"/>
                    </a:lnTo>
                    <a:lnTo>
                      <a:pt x="870" y="145"/>
                    </a:lnTo>
                    <a:lnTo>
                      <a:pt x="866" y="146"/>
                    </a:lnTo>
                    <a:lnTo>
                      <a:pt x="862" y="146"/>
                    </a:lnTo>
                    <a:lnTo>
                      <a:pt x="857" y="146"/>
                    </a:lnTo>
                    <a:lnTo>
                      <a:pt x="853" y="144"/>
                    </a:lnTo>
                    <a:lnTo>
                      <a:pt x="848" y="142"/>
                    </a:lnTo>
                    <a:lnTo>
                      <a:pt x="844" y="137"/>
                    </a:lnTo>
                    <a:lnTo>
                      <a:pt x="842" y="133"/>
                    </a:lnTo>
                    <a:lnTo>
                      <a:pt x="840" y="127"/>
                    </a:lnTo>
                    <a:lnTo>
                      <a:pt x="839" y="121"/>
                    </a:lnTo>
                    <a:lnTo>
                      <a:pt x="837" y="114"/>
                    </a:lnTo>
                    <a:lnTo>
                      <a:pt x="839" y="107"/>
                    </a:lnTo>
                    <a:lnTo>
                      <a:pt x="840" y="101"/>
                    </a:lnTo>
                    <a:lnTo>
                      <a:pt x="842" y="95"/>
                    </a:lnTo>
                    <a:lnTo>
                      <a:pt x="844" y="90"/>
                    </a:lnTo>
                    <a:lnTo>
                      <a:pt x="847" y="86"/>
                    </a:lnTo>
                    <a:lnTo>
                      <a:pt x="851" y="83"/>
                    </a:lnTo>
                    <a:lnTo>
                      <a:pt x="857" y="81"/>
                    </a:lnTo>
                    <a:lnTo>
                      <a:pt x="862" y="80"/>
                    </a:lnTo>
                    <a:lnTo>
                      <a:pt x="867" y="81"/>
                    </a:lnTo>
                    <a:lnTo>
                      <a:pt x="870" y="82"/>
                    </a:lnTo>
                    <a:lnTo>
                      <a:pt x="873" y="83"/>
                    </a:lnTo>
                    <a:lnTo>
                      <a:pt x="876" y="85"/>
                    </a:lnTo>
                    <a:lnTo>
                      <a:pt x="878" y="88"/>
                    </a:lnTo>
                    <a:lnTo>
                      <a:pt x="881" y="92"/>
                    </a:lnTo>
                    <a:lnTo>
                      <a:pt x="883" y="95"/>
                    </a:lnTo>
                    <a:lnTo>
                      <a:pt x="884" y="98"/>
                    </a:lnTo>
                    <a:lnTo>
                      <a:pt x="884" y="102"/>
                    </a:lnTo>
                    <a:lnTo>
                      <a:pt x="884" y="105"/>
                    </a:lnTo>
                    <a:lnTo>
                      <a:pt x="884" y="121"/>
                    </a:lnTo>
                    <a:close/>
                    <a:moveTo>
                      <a:pt x="1046" y="173"/>
                    </a:moveTo>
                    <a:lnTo>
                      <a:pt x="1045" y="161"/>
                    </a:lnTo>
                    <a:lnTo>
                      <a:pt x="1045" y="144"/>
                    </a:lnTo>
                    <a:lnTo>
                      <a:pt x="1045" y="103"/>
                    </a:lnTo>
                    <a:lnTo>
                      <a:pt x="1044" y="93"/>
                    </a:lnTo>
                    <a:lnTo>
                      <a:pt x="1043" y="83"/>
                    </a:lnTo>
                    <a:lnTo>
                      <a:pt x="1038" y="75"/>
                    </a:lnTo>
                    <a:lnTo>
                      <a:pt x="1034" y="67"/>
                    </a:lnTo>
                    <a:lnTo>
                      <a:pt x="1031" y="64"/>
                    </a:lnTo>
                    <a:lnTo>
                      <a:pt x="1026" y="61"/>
                    </a:lnTo>
                    <a:lnTo>
                      <a:pt x="1023" y="58"/>
                    </a:lnTo>
                    <a:lnTo>
                      <a:pt x="1018" y="56"/>
                    </a:lnTo>
                    <a:lnTo>
                      <a:pt x="1013" y="54"/>
                    </a:lnTo>
                    <a:lnTo>
                      <a:pt x="1007" y="53"/>
                    </a:lnTo>
                    <a:lnTo>
                      <a:pt x="1001" y="52"/>
                    </a:lnTo>
                    <a:lnTo>
                      <a:pt x="994" y="52"/>
                    </a:lnTo>
                    <a:lnTo>
                      <a:pt x="979" y="53"/>
                    </a:lnTo>
                    <a:lnTo>
                      <a:pt x="967" y="55"/>
                    </a:lnTo>
                    <a:lnTo>
                      <a:pt x="956" y="58"/>
                    </a:lnTo>
                    <a:lnTo>
                      <a:pt x="950" y="63"/>
                    </a:lnTo>
                    <a:lnTo>
                      <a:pt x="956" y="86"/>
                    </a:lnTo>
                    <a:lnTo>
                      <a:pt x="963" y="83"/>
                    </a:lnTo>
                    <a:lnTo>
                      <a:pt x="970" y="80"/>
                    </a:lnTo>
                    <a:lnTo>
                      <a:pt x="979" y="78"/>
                    </a:lnTo>
                    <a:lnTo>
                      <a:pt x="988" y="77"/>
                    </a:lnTo>
                    <a:lnTo>
                      <a:pt x="994" y="77"/>
                    </a:lnTo>
                    <a:lnTo>
                      <a:pt x="998" y="78"/>
                    </a:lnTo>
                    <a:lnTo>
                      <a:pt x="1002" y="81"/>
                    </a:lnTo>
                    <a:lnTo>
                      <a:pt x="1005" y="83"/>
                    </a:lnTo>
                    <a:lnTo>
                      <a:pt x="1008" y="87"/>
                    </a:lnTo>
                    <a:lnTo>
                      <a:pt x="1009" y="93"/>
                    </a:lnTo>
                    <a:lnTo>
                      <a:pt x="1009" y="94"/>
                    </a:lnTo>
                    <a:lnTo>
                      <a:pt x="994" y="95"/>
                    </a:lnTo>
                    <a:lnTo>
                      <a:pt x="981" y="97"/>
                    </a:lnTo>
                    <a:lnTo>
                      <a:pt x="969" y="101"/>
                    </a:lnTo>
                    <a:lnTo>
                      <a:pt x="959" y="105"/>
                    </a:lnTo>
                    <a:lnTo>
                      <a:pt x="955" y="108"/>
                    </a:lnTo>
                    <a:lnTo>
                      <a:pt x="952" y="112"/>
                    </a:lnTo>
                    <a:lnTo>
                      <a:pt x="949" y="115"/>
                    </a:lnTo>
                    <a:lnTo>
                      <a:pt x="945" y="120"/>
                    </a:lnTo>
                    <a:lnTo>
                      <a:pt x="943" y="124"/>
                    </a:lnTo>
                    <a:lnTo>
                      <a:pt x="942" y="129"/>
                    </a:lnTo>
                    <a:lnTo>
                      <a:pt x="941" y="134"/>
                    </a:lnTo>
                    <a:lnTo>
                      <a:pt x="941" y="140"/>
                    </a:lnTo>
                    <a:lnTo>
                      <a:pt x="941" y="146"/>
                    </a:lnTo>
                    <a:lnTo>
                      <a:pt x="943" y="153"/>
                    </a:lnTo>
                    <a:lnTo>
                      <a:pt x="947" y="160"/>
                    </a:lnTo>
                    <a:lnTo>
                      <a:pt x="951" y="165"/>
                    </a:lnTo>
                    <a:lnTo>
                      <a:pt x="956" y="170"/>
                    </a:lnTo>
                    <a:lnTo>
                      <a:pt x="963" y="173"/>
                    </a:lnTo>
                    <a:lnTo>
                      <a:pt x="970" y="175"/>
                    </a:lnTo>
                    <a:lnTo>
                      <a:pt x="978" y="176"/>
                    </a:lnTo>
                    <a:lnTo>
                      <a:pt x="988" y="175"/>
                    </a:lnTo>
                    <a:lnTo>
                      <a:pt x="997" y="172"/>
                    </a:lnTo>
                    <a:lnTo>
                      <a:pt x="1005" y="168"/>
                    </a:lnTo>
                    <a:lnTo>
                      <a:pt x="1011" y="162"/>
                    </a:lnTo>
                    <a:lnTo>
                      <a:pt x="1012" y="162"/>
                    </a:lnTo>
                    <a:lnTo>
                      <a:pt x="1015" y="173"/>
                    </a:lnTo>
                    <a:lnTo>
                      <a:pt x="1046" y="173"/>
                    </a:lnTo>
                    <a:close/>
                    <a:moveTo>
                      <a:pt x="1010" y="130"/>
                    </a:moveTo>
                    <a:lnTo>
                      <a:pt x="1009" y="133"/>
                    </a:lnTo>
                    <a:lnTo>
                      <a:pt x="1009" y="136"/>
                    </a:lnTo>
                    <a:lnTo>
                      <a:pt x="1007" y="142"/>
                    </a:lnTo>
                    <a:lnTo>
                      <a:pt x="1003" y="146"/>
                    </a:lnTo>
                    <a:lnTo>
                      <a:pt x="997" y="149"/>
                    </a:lnTo>
                    <a:lnTo>
                      <a:pt x="991" y="150"/>
                    </a:lnTo>
                    <a:lnTo>
                      <a:pt x="985" y="150"/>
                    </a:lnTo>
                    <a:lnTo>
                      <a:pt x="980" y="146"/>
                    </a:lnTo>
                    <a:lnTo>
                      <a:pt x="979" y="144"/>
                    </a:lnTo>
                    <a:lnTo>
                      <a:pt x="978" y="142"/>
                    </a:lnTo>
                    <a:lnTo>
                      <a:pt x="977" y="140"/>
                    </a:lnTo>
                    <a:lnTo>
                      <a:pt x="977" y="136"/>
                    </a:lnTo>
                    <a:lnTo>
                      <a:pt x="977" y="131"/>
                    </a:lnTo>
                    <a:lnTo>
                      <a:pt x="979" y="127"/>
                    </a:lnTo>
                    <a:lnTo>
                      <a:pt x="982" y="124"/>
                    </a:lnTo>
                    <a:lnTo>
                      <a:pt x="986" y="121"/>
                    </a:lnTo>
                    <a:lnTo>
                      <a:pt x="991" y="120"/>
                    </a:lnTo>
                    <a:lnTo>
                      <a:pt x="996" y="119"/>
                    </a:lnTo>
                    <a:lnTo>
                      <a:pt x="1003" y="117"/>
                    </a:lnTo>
                    <a:lnTo>
                      <a:pt x="1010" y="117"/>
                    </a:lnTo>
                    <a:lnTo>
                      <a:pt x="1010" y="130"/>
                    </a:lnTo>
                    <a:close/>
                    <a:moveTo>
                      <a:pt x="1148" y="0"/>
                    </a:moveTo>
                    <a:lnTo>
                      <a:pt x="1148" y="65"/>
                    </a:lnTo>
                    <a:lnTo>
                      <a:pt x="1148" y="65"/>
                    </a:lnTo>
                    <a:lnTo>
                      <a:pt x="1146" y="63"/>
                    </a:lnTo>
                    <a:lnTo>
                      <a:pt x="1143" y="59"/>
                    </a:lnTo>
                    <a:lnTo>
                      <a:pt x="1140" y="57"/>
                    </a:lnTo>
                    <a:lnTo>
                      <a:pt x="1137" y="55"/>
                    </a:lnTo>
                    <a:lnTo>
                      <a:pt x="1128" y="53"/>
                    </a:lnTo>
                    <a:lnTo>
                      <a:pt x="1118" y="52"/>
                    </a:lnTo>
                    <a:lnTo>
                      <a:pt x="1107" y="53"/>
                    </a:lnTo>
                    <a:lnTo>
                      <a:pt x="1099" y="56"/>
                    </a:lnTo>
                    <a:lnTo>
                      <a:pt x="1089" y="62"/>
                    </a:lnTo>
                    <a:lnTo>
                      <a:pt x="1082" y="68"/>
                    </a:lnTo>
                    <a:lnTo>
                      <a:pt x="1078" y="73"/>
                    </a:lnTo>
                    <a:lnTo>
                      <a:pt x="1075" y="77"/>
                    </a:lnTo>
                    <a:lnTo>
                      <a:pt x="1073" y="83"/>
                    </a:lnTo>
                    <a:lnTo>
                      <a:pt x="1071" y="88"/>
                    </a:lnTo>
                    <a:lnTo>
                      <a:pt x="1069" y="94"/>
                    </a:lnTo>
                    <a:lnTo>
                      <a:pt x="1067" y="101"/>
                    </a:lnTo>
                    <a:lnTo>
                      <a:pt x="1066" y="107"/>
                    </a:lnTo>
                    <a:lnTo>
                      <a:pt x="1066" y="115"/>
                    </a:lnTo>
                    <a:lnTo>
                      <a:pt x="1067" y="129"/>
                    </a:lnTo>
                    <a:lnTo>
                      <a:pt x="1071" y="140"/>
                    </a:lnTo>
                    <a:lnTo>
                      <a:pt x="1075" y="151"/>
                    </a:lnTo>
                    <a:lnTo>
                      <a:pt x="1080" y="160"/>
                    </a:lnTo>
                    <a:lnTo>
                      <a:pt x="1088" y="166"/>
                    </a:lnTo>
                    <a:lnTo>
                      <a:pt x="1097" y="172"/>
                    </a:lnTo>
                    <a:lnTo>
                      <a:pt x="1101" y="174"/>
                    </a:lnTo>
                    <a:lnTo>
                      <a:pt x="1105" y="175"/>
                    </a:lnTo>
                    <a:lnTo>
                      <a:pt x="1111" y="175"/>
                    </a:lnTo>
                    <a:lnTo>
                      <a:pt x="1116" y="176"/>
                    </a:lnTo>
                    <a:lnTo>
                      <a:pt x="1121" y="175"/>
                    </a:lnTo>
                    <a:lnTo>
                      <a:pt x="1127" y="175"/>
                    </a:lnTo>
                    <a:lnTo>
                      <a:pt x="1131" y="173"/>
                    </a:lnTo>
                    <a:lnTo>
                      <a:pt x="1137" y="171"/>
                    </a:lnTo>
                    <a:lnTo>
                      <a:pt x="1141" y="169"/>
                    </a:lnTo>
                    <a:lnTo>
                      <a:pt x="1145" y="165"/>
                    </a:lnTo>
                    <a:lnTo>
                      <a:pt x="1148" y="161"/>
                    </a:lnTo>
                    <a:lnTo>
                      <a:pt x="1152" y="156"/>
                    </a:lnTo>
                    <a:lnTo>
                      <a:pt x="1152" y="156"/>
                    </a:lnTo>
                    <a:lnTo>
                      <a:pt x="1154" y="173"/>
                    </a:lnTo>
                    <a:lnTo>
                      <a:pt x="1185" y="173"/>
                    </a:lnTo>
                    <a:lnTo>
                      <a:pt x="1185" y="166"/>
                    </a:lnTo>
                    <a:lnTo>
                      <a:pt x="1185" y="158"/>
                    </a:lnTo>
                    <a:lnTo>
                      <a:pt x="1185" y="147"/>
                    </a:lnTo>
                    <a:lnTo>
                      <a:pt x="1185" y="137"/>
                    </a:lnTo>
                    <a:lnTo>
                      <a:pt x="1185" y="0"/>
                    </a:lnTo>
                    <a:lnTo>
                      <a:pt x="1148" y="0"/>
                    </a:lnTo>
                    <a:close/>
                    <a:moveTo>
                      <a:pt x="1148" y="121"/>
                    </a:moveTo>
                    <a:lnTo>
                      <a:pt x="1148" y="125"/>
                    </a:lnTo>
                    <a:lnTo>
                      <a:pt x="1148" y="129"/>
                    </a:lnTo>
                    <a:lnTo>
                      <a:pt x="1147" y="133"/>
                    </a:lnTo>
                    <a:lnTo>
                      <a:pt x="1145" y="136"/>
                    </a:lnTo>
                    <a:lnTo>
                      <a:pt x="1143" y="140"/>
                    </a:lnTo>
                    <a:lnTo>
                      <a:pt x="1141" y="142"/>
                    </a:lnTo>
                    <a:lnTo>
                      <a:pt x="1138" y="144"/>
                    </a:lnTo>
                    <a:lnTo>
                      <a:pt x="1134" y="145"/>
                    </a:lnTo>
                    <a:lnTo>
                      <a:pt x="1131" y="146"/>
                    </a:lnTo>
                    <a:lnTo>
                      <a:pt x="1127" y="146"/>
                    </a:lnTo>
                    <a:lnTo>
                      <a:pt x="1121" y="146"/>
                    </a:lnTo>
                    <a:lnTo>
                      <a:pt x="1117" y="144"/>
                    </a:lnTo>
                    <a:lnTo>
                      <a:pt x="1113" y="142"/>
                    </a:lnTo>
                    <a:lnTo>
                      <a:pt x="1110" y="137"/>
                    </a:lnTo>
                    <a:lnTo>
                      <a:pt x="1106" y="133"/>
                    </a:lnTo>
                    <a:lnTo>
                      <a:pt x="1104" y="127"/>
                    </a:lnTo>
                    <a:lnTo>
                      <a:pt x="1103" y="121"/>
                    </a:lnTo>
                    <a:lnTo>
                      <a:pt x="1103" y="114"/>
                    </a:lnTo>
                    <a:lnTo>
                      <a:pt x="1103" y="107"/>
                    </a:lnTo>
                    <a:lnTo>
                      <a:pt x="1104" y="101"/>
                    </a:lnTo>
                    <a:lnTo>
                      <a:pt x="1106" y="95"/>
                    </a:lnTo>
                    <a:lnTo>
                      <a:pt x="1109" y="90"/>
                    </a:lnTo>
                    <a:lnTo>
                      <a:pt x="1113" y="86"/>
                    </a:lnTo>
                    <a:lnTo>
                      <a:pt x="1117" y="83"/>
                    </a:lnTo>
                    <a:lnTo>
                      <a:pt x="1121" y="81"/>
                    </a:lnTo>
                    <a:lnTo>
                      <a:pt x="1128" y="80"/>
                    </a:lnTo>
                    <a:lnTo>
                      <a:pt x="1131" y="81"/>
                    </a:lnTo>
                    <a:lnTo>
                      <a:pt x="1136" y="82"/>
                    </a:lnTo>
                    <a:lnTo>
                      <a:pt x="1139" y="83"/>
                    </a:lnTo>
                    <a:lnTo>
                      <a:pt x="1141" y="85"/>
                    </a:lnTo>
                    <a:lnTo>
                      <a:pt x="1144" y="88"/>
                    </a:lnTo>
                    <a:lnTo>
                      <a:pt x="1146" y="92"/>
                    </a:lnTo>
                    <a:lnTo>
                      <a:pt x="1147" y="95"/>
                    </a:lnTo>
                    <a:lnTo>
                      <a:pt x="1148" y="98"/>
                    </a:lnTo>
                    <a:lnTo>
                      <a:pt x="1148" y="102"/>
                    </a:lnTo>
                    <a:lnTo>
                      <a:pt x="1148" y="105"/>
                    </a:lnTo>
                    <a:lnTo>
                      <a:pt x="1148" y="121"/>
                    </a:lnTo>
                    <a:close/>
                    <a:moveTo>
                      <a:pt x="1316" y="126"/>
                    </a:moveTo>
                    <a:lnTo>
                      <a:pt x="1316" y="120"/>
                    </a:lnTo>
                    <a:lnTo>
                      <a:pt x="1317" y="111"/>
                    </a:lnTo>
                    <a:lnTo>
                      <a:pt x="1316" y="101"/>
                    </a:lnTo>
                    <a:lnTo>
                      <a:pt x="1314" y="90"/>
                    </a:lnTo>
                    <a:lnTo>
                      <a:pt x="1310" y="80"/>
                    </a:lnTo>
                    <a:lnTo>
                      <a:pt x="1305" y="71"/>
                    </a:lnTo>
                    <a:lnTo>
                      <a:pt x="1302" y="66"/>
                    </a:lnTo>
                    <a:lnTo>
                      <a:pt x="1298" y="63"/>
                    </a:lnTo>
                    <a:lnTo>
                      <a:pt x="1293" y="59"/>
                    </a:lnTo>
                    <a:lnTo>
                      <a:pt x="1289" y="57"/>
                    </a:lnTo>
                    <a:lnTo>
                      <a:pt x="1283" y="55"/>
                    </a:lnTo>
                    <a:lnTo>
                      <a:pt x="1278" y="53"/>
                    </a:lnTo>
                    <a:lnTo>
                      <a:pt x="1272" y="52"/>
                    </a:lnTo>
                    <a:lnTo>
                      <a:pt x="1265" y="52"/>
                    </a:lnTo>
                    <a:lnTo>
                      <a:pt x="1258" y="53"/>
                    </a:lnTo>
                    <a:lnTo>
                      <a:pt x="1251" y="54"/>
                    </a:lnTo>
                    <a:lnTo>
                      <a:pt x="1245" y="55"/>
                    </a:lnTo>
                    <a:lnTo>
                      <a:pt x="1239" y="57"/>
                    </a:lnTo>
                    <a:lnTo>
                      <a:pt x="1234" y="61"/>
                    </a:lnTo>
                    <a:lnTo>
                      <a:pt x="1229" y="64"/>
                    </a:lnTo>
                    <a:lnTo>
                      <a:pt x="1225" y="68"/>
                    </a:lnTo>
                    <a:lnTo>
                      <a:pt x="1221" y="73"/>
                    </a:lnTo>
                    <a:lnTo>
                      <a:pt x="1214" y="82"/>
                    </a:lnTo>
                    <a:lnTo>
                      <a:pt x="1210" y="93"/>
                    </a:lnTo>
                    <a:lnTo>
                      <a:pt x="1208" y="104"/>
                    </a:lnTo>
                    <a:lnTo>
                      <a:pt x="1207" y="115"/>
                    </a:lnTo>
                    <a:lnTo>
                      <a:pt x="1207" y="122"/>
                    </a:lnTo>
                    <a:lnTo>
                      <a:pt x="1208" y="129"/>
                    </a:lnTo>
                    <a:lnTo>
                      <a:pt x="1209" y="135"/>
                    </a:lnTo>
                    <a:lnTo>
                      <a:pt x="1211" y="141"/>
                    </a:lnTo>
                    <a:lnTo>
                      <a:pt x="1213" y="146"/>
                    </a:lnTo>
                    <a:lnTo>
                      <a:pt x="1217" y="151"/>
                    </a:lnTo>
                    <a:lnTo>
                      <a:pt x="1220" y="155"/>
                    </a:lnTo>
                    <a:lnTo>
                      <a:pt x="1223" y="160"/>
                    </a:lnTo>
                    <a:lnTo>
                      <a:pt x="1227" y="163"/>
                    </a:lnTo>
                    <a:lnTo>
                      <a:pt x="1232" y="166"/>
                    </a:lnTo>
                    <a:lnTo>
                      <a:pt x="1237" y="170"/>
                    </a:lnTo>
                    <a:lnTo>
                      <a:pt x="1242" y="172"/>
                    </a:lnTo>
                    <a:lnTo>
                      <a:pt x="1248" y="173"/>
                    </a:lnTo>
                    <a:lnTo>
                      <a:pt x="1254" y="175"/>
                    </a:lnTo>
                    <a:lnTo>
                      <a:pt x="1261" y="175"/>
                    </a:lnTo>
                    <a:lnTo>
                      <a:pt x="1268" y="176"/>
                    </a:lnTo>
                    <a:lnTo>
                      <a:pt x="1280" y="175"/>
                    </a:lnTo>
                    <a:lnTo>
                      <a:pt x="1291" y="174"/>
                    </a:lnTo>
                    <a:lnTo>
                      <a:pt x="1301" y="172"/>
                    </a:lnTo>
                    <a:lnTo>
                      <a:pt x="1310" y="169"/>
                    </a:lnTo>
                    <a:lnTo>
                      <a:pt x="1305" y="143"/>
                    </a:lnTo>
                    <a:lnTo>
                      <a:pt x="1299" y="145"/>
                    </a:lnTo>
                    <a:lnTo>
                      <a:pt x="1291" y="147"/>
                    </a:lnTo>
                    <a:lnTo>
                      <a:pt x="1282" y="149"/>
                    </a:lnTo>
                    <a:lnTo>
                      <a:pt x="1274" y="149"/>
                    </a:lnTo>
                    <a:lnTo>
                      <a:pt x="1267" y="149"/>
                    </a:lnTo>
                    <a:lnTo>
                      <a:pt x="1262" y="147"/>
                    </a:lnTo>
                    <a:lnTo>
                      <a:pt x="1256" y="145"/>
                    </a:lnTo>
                    <a:lnTo>
                      <a:pt x="1251" y="143"/>
                    </a:lnTo>
                    <a:lnTo>
                      <a:pt x="1248" y="140"/>
                    </a:lnTo>
                    <a:lnTo>
                      <a:pt x="1245" y="136"/>
                    </a:lnTo>
                    <a:lnTo>
                      <a:pt x="1242" y="131"/>
                    </a:lnTo>
                    <a:lnTo>
                      <a:pt x="1241" y="126"/>
                    </a:lnTo>
                    <a:lnTo>
                      <a:pt x="1316" y="126"/>
                    </a:lnTo>
                    <a:close/>
                    <a:moveTo>
                      <a:pt x="1241" y="101"/>
                    </a:moveTo>
                    <a:lnTo>
                      <a:pt x="1241" y="96"/>
                    </a:lnTo>
                    <a:lnTo>
                      <a:pt x="1242" y="93"/>
                    </a:lnTo>
                    <a:lnTo>
                      <a:pt x="1245" y="88"/>
                    </a:lnTo>
                    <a:lnTo>
                      <a:pt x="1247" y="85"/>
                    </a:lnTo>
                    <a:lnTo>
                      <a:pt x="1250" y="82"/>
                    </a:lnTo>
                    <a:lnTo>
                      <a:pt x="1253" y="78"/>
                    </a:lnTo>
                    <a:lnTo>
                      <a:pt x="1258" y="77"/>
                    </a:lnTo>
                    <a:lnTo>
                      <a:pt x="1263" y="76"/>
                    </a:lnTo>
                    <a:lnTo>
                      <a:pt x="1268" y="77"/>
                    </a:lnTo>
                    <a:lnTo>
                      <a:pt x="1273" y="78"/>
                    </a:lnTo>
                    <a:lnTo>
                      <a:pt x="1277" y="82"/>
                    </a:lnTo>
                    <a:lnTo>
                      <a:pt x="1279" y="85"/>
                    </a:lnTo>
                    <a:lnTo>
                      <a:pt x="1282" y="93"/>
                    </a:lnTo>
                    <a:lnTo>
                      <a:pt x="1283" y="101"/>
                    </a:lnTo>
                    <a:lnTo>
                      <a:pt x="1241" y="101"/>
                    </a:lnTo>
                    <a:close/>
                    <a:moveTo>
                      <a:pt x="1462" y="0"/>
                    </a:moveTo>
                    <a:lnTo>
                      <a:pt x="1462" y="65"/>
                    </a:lnTo>
                    <a:lnTo>
                      <a:pt x="1461" y="65"/>
                    </a:lnTo>
                    <a:lnTo>
                      <a:pt x="1458" y="63"/>
                    </a:lnTo>
                    <a:lnTo>
                      <a:pt x="1456" y="59"/>
                    </a:lnTo>
                    <a:lnTo>
                      <a:pt x="1453" y="57"/>
                    </a:lnTo>
                    <a:lnTo>
                      <a:pt x="1449" y="55"/>
                    </a:lnTo>
                    <a:lnTo>
                      <a:pt x="1441" y="53"/>
                    </a:lnTo>
                    <a:lnTo>
                      <a:pt x="1430" y="52"/>
                    </a:lnTo>
                    <a:lnTo>
                      <a:pt x="1421" y="53"/>
                    </a:lnTo>
                    <a:lnTo>
                      <a:pt x="1411" y="56"/>
                    </a:lnTo>
                    <a:lnTo>
                      <a:pt x="1402" y="62"/>
                    </a:lnTo>
                    <a:lnTo>
                      <a:pt x="1395" y="68"/>
                    </a:lnTo>
                    <a:lnTo>
                      <a:pt x="1391" y="73"/>
                    </a:lnTo>
                    <a:lnTo>
                      <a:pt x="1388" y="77"/>
                    </a:lnTo>
                    <a:lnTo>
                      <a:pt x="1385" y="83"/>
                    </a:lnTo>
                    <a:lnTo>
                      <a:pt x="1383" y="88"/>
                    </a:lnTo>
                    <a:lnTo>
                      <a:pt x="1382" y="94"/>
                    </a:lnTo>
                    <a:lnTo>
                      <a:pt x="1380" y="101"/>
                    </a:lnTo>
                    <a:lnTo>
                      <a:pt x="1380" y="107"/>
                    </a:lnTo>
                    <a:lnTo>
                      <a:pt x="1379" y="115"/>
                    </a:lnTo>
                    <a:lnTo>
                      <a:pt x="1380" y="129"/>
                    </a:lnTo>
                    <a:lnTo>
                      <a:pt x="1383" y="140"/>
                    </a:lnTo>
                    <a:lnTo>
                      <a:pt x="1387" y="151"/>
                    </a:lnTo>
                    <a:lnTo>
                      <a:pt x="1394" y="160"/>
                    </a:lnTo>
                    <a:lnTo>
                      <a:pt x="1401" y="166"/>
                    </a:lnTo>
                    <a:lnTo>
                      <a:pt x="1409" y="172"/>
                    </a:lnTo>
                    <a:lnTo>
                      <a:pt x="1413" y="174"/>
                    </a:lnTo>
                    <a:lnTo>
                      <a:pt x="1418" y="175"/>
                    </a:lnTo>
                    <a:lnTo>
                      <a:pt x="1423" y="175"/>
                    </a:lnTo>
                    <a:lnTo>
                      <a:pt x="1428" y="176"/>
                    </a:lnTo>
                    <a:lnTo>
                      <a:pt x="1434" y="175"/>
                    </a:lnTo>
                    <a:lnTo>
                      <a:pt x="1439" y="175"/>
                    </a:lnTo>
                    <a:lnTo>
                      <a:pt x="1444" y="173"/>
                    </a:lnTo>
                    <a:lnTo>
                      <a:pt x="1449" y="171"/>
                    </a:lnTo>
                    <a:lnTo>
                      <a:pt x="1454" y="169"/>
                    </a:lnTo>
                    <a:lnTo>
                      <a:pt x="1457" y="165"/>
                    </a:lnTo>
                    <a:lnTo>
                      <a:pt x="1462" y="161"/>
                    </a:lnTo>
                    <a:lnTo>
                      <a:pt x="1464" y="156"/>
                    </a:lnTo>
                    <a:lnTo>
                      <a:pt x="1465" y="156"/>
                    </a:lnTo>
                    <a:lnTo>
                      <a:pt x="1466" y="173"/>
                    </a:lnTo>
                    <a:lnTo>
                      <a:pt x="1498" y="173"/>
                    </a:lnTo>
                    <a:lnTo>
                      <a:pt x="1498" y="166"/>
                    </a:lnTo>
                    <a:lnTo>
                      <a:pt x="1497" y="158"/>
                    </a:lnTo>
                    <a:lnTo>
                      <a:pt x="1497" y="147"/>
                    </a:lnTo>
                    <a:lnTo>
                      <a:pt x="1497" y="137"/>
                    </a:lnTo>
                    <a:lnTo>
                      <a:pt x="1497" y="0"/>
                    </a:lnTo>
                    <a:lnTo>
                      <a:pt x="1462" y="0"/>
                    </a:lnTo>
                    <a:close/>
                    <a:moveTo>
                      <a:pt x="1462" y="121"/>
                    </a:moveTo>
                    <a:lnTo>
                      <a:pt x="1462" y="125"/>
                    </a:lnTo>
                    <a:lnTo>
                      <a:pt x="1461" y="129"/>
                    </a:lnTo>
                    <a:lnTo>
                      <a:pt x="1460" y="133"/>
                    </a:lnTo>
                    <a:lnTo>
                      <a:pt x="1458" y="136"/>
                    </a:lnTo>
                    <a:lnTo>
                      <a:pt x="1456" y="140"/>
                    </a:lnTo>
                    <a:lnTo>
                      <a:pt x="1453" y="142"/>
                    </a:lnTo>
                    <a:lnTo>
                      <a:pt x="1451" y="144"/>
                    </a:lnTo>
                    <a:lnTo>
                      <a:pt x="1448" y="145"/>
                    </a:lnTo>
                    <a:lnTo>
                      <a:pt x="1443" y="146"/>
                    </a:lnTo>
                    <a:lnTo>
                      <a:pt x="1440" y="146"/>
                    </a:lnTo>
                    <a:lnTo>
                      <a:pt x="1435" y="146"/>
                    </a:lnTo>
                    <a:lnTo>
                      <a:pt x="1429" y="144"/>
                    </a:lnTo>
                    <a:lnTo>
                      <a:pt x="1426" y="142"/>
                    </a:lnTo>
                    <a:lnTo>
                      <a:pt x="1422" y="137"/>
                    </a:lnTo>
                    <a:lnTo>
                      <a:pt x="1420" y="133"/>
                    </a:lnTo>
                    <a:lnTo>
                      <a:pt x="1417" y="127"/>
                    </a:lnTo>
                    <a:lnTo>
                      <a:pt x="1416" y="121"/>
                    </a:lnTo>
                    <a:lnTo>
                      <a:pt x="1415" y="114"/>
                    </a:lnTo>
                    <a:lnTo>
                      <a:pt x="1415" y="107"/>
                    </a:lnTo>
                    <a:lnTo>
                      <a:pt x="1417" y="101"/>
                    </a:lnTo>
                    <a:lnTo>
                      <a:pt x="1418" y="95"/>
                    </a:lnTo>
                    <a:lnTo>
                      <a:pt x="1422" y="90"/>
                    </a:lnTo>
                    <a:lnTo>
                      <a:pt x="1425" y="86"/>
                    </a:lnTo>
                    <a:lnTo>
                      <a:pt x="1429" y="83"/>
                    </a:lnTo>
                    <a:lnTo>
                      <a:pt x="1435" y="81"/>
                    </a:lnTo>
                    <a:lnTo>
                      <a:pt x="1440" y="80"/>
                    </a:lnTo>
                    <a:lnTo>
                      <a:pt x="1444" y="81"/>
                    </a:lnTo>
                    <a:lnTo>
                      <a:pt x="1448" y="82"/>
                    </a:lnTo>
                    <a:lnTo>
                      <a:pt x="1451" y="83"/>
                    </a:lnTo>
                    <a:lnTo>
                      <a:pt x="1454" y="85"/>
                    </a:lnTo>
                    <a:lnTo>
                      <a:pt x="1456" y="88"/>
                    </a:lnTo>
                    <a:lnTo>
                      <a:pt x="1458" y="92"/>
                    </a:lnTo>
                    <a:lnTo>
                      <a:pt x="1460" y="95"/>
                    </a:lnTo>
                    <a:lnTo>
                      <a:pt x="1461" y="98"/>
                    </a:lnTo>
                    <a:lnTo>
                      <a:pt x="1462" y="102"/>
                    </a:lnTo>
                    <a:lnTo>
                      <a:pt x="1462" y="105"/>
                    </a:lnTo>
                    <a:lnTo>
                      <a:pt x="1462" y="121"/>
                    </a:lnTo>
                    <a:close/>
                    <a:moveTo>
                      <a:pt x="1628" y="126"/>
                    </a:moveTo>
                    <a:lnTo>
                      <a:pt x="1629" y="120"/>
                    </a:lnTo>
                    <a:lnTo>
                      <a:pt x="1629" y="111"/>
                    </a:lnTo>
                    <a:lnTo>
                      <a:pt x="1628" y="101"/>
                    </a:lnTo>
                    <a:lnTo>
                      <a:pt x="1627" y="90"/>
                    </a:lnTo>
                    <a:lnTo>
                      <a:pt x="1623" y="80"/>
                    </a:lnTo>
                    <a:lnTo>
                      <a:pt x="1617" y="71"/>
                    </a:lnTo>
                    <a:lnTo>
                      <a:pt x="1614" y="66"/>
                    </a:lnTo>
                    <a:lnTo>
                      <a:pt x="1611" y="63"/>
                    </a:lnTo>
                    <a:lnTo>
                      <a:pt x="1606" y="59"/>
                    </a:lnTo>
                    <a:lnTo>
                      <a:pt x="1601" y="57"/>
                    </a:lnTo>
                    <a:lnTo>
                      <a:pt x="1597" y="55"/>
                    </a:lnTo>
                    <a:lnTo>
                      <a:pt x="1590" y="53"/>
                    </a:lnTo>
                    <a:lnTo>
                      <a:pt x="1585" y="52"/>
                    </a:lnTo>
                    <a:lnTo>
                      <a:pt x="1578" y="52"/>
                    </a:lnTo>
                    <a:lnTo>
                      <a:pt x="1571" y="53"/>
                    </a:lnTo>
                    <a:lnTo>
                      <a:pt x="1564" y="54"/>
                    </a:lnTo>
                    <a:lnTo>
                      <a:pt x="1558" y="55"/>
                    </a:lnTo>
                    <a:lnTo>
                      <a:pt x="1551" y="57"/>
                    </a:lnTo>
                    <a:lnTo>
                      <a:pt x="1547" y="61"/>
                    </a:lnTo>
                    <a:lnTo>
                      <a:pt x="1542" y="64"/>
                    </a:lnTo>
                    <a:lnTo>
                      <a:pt x="1537" y="68"/>
                    </a:lnTo>
                    <a:lnTo>
                      <a:pt x="1534" y="73"/>
                    </a:lnTo>
                    <a:lnTo>
                      <a:pt x="1528" y="82"/>
                    </a:lnTo>
                    <a:lnTo>
                      <a:pt x="1523" y="93"/>
                    </a:lnTo>
                    <a:lnTo>
                      <a:pt x="1520" y="104"/>
                    </a:lnTo>
                    <a:lnTo>
                      <a:pt x="1520" y="115"/>
                    </a:lnTo>
                    <a:lnTo>
                      <a:pt x="1520" y="122"/>
                    </a:lnTo>
                    <a:lnTo>
                      <a:pt x="1521" y="129"/>
                    </a:lnTo>
                    <a:lnTo>
                      <a:pt x="1522" y="135"/>
                    </a:lnTo>
                    <a:lnTo>
                      <a:pt x="1523" y="141"/>
                    </a:lnTo>
                    <a:lnTo>
                      <a:pt x="1526" y="146"/>
                    </a:lnTo>
                    <a:lnTo>
                      <a:pt x="1529" y="151"/>
                    </a:lnTo>
                    <a:lnTo>
                      <a:pt x="1532" y="155"/>
                    </a:lnTo>
                    <a:lnTo>
                      <a:pt x="1535" y="160"/>
                    </a:lnTo>
                    <a:lnTo>
                      <a:pt x="1539" y="163"/>
                    </a:lnTo>
                    <a:lnTo>
                      <a:pt x="1545" y="166"/>
                    </a:lnTo>
                    <a:lnTo>
                      <a:pt x="1549" y="170"/>
                    </a:lnTo>
                    <a:lnTo>
                      <a:pt x="1555" y="172"/>
                    </a:lnTo>
                    <a:lnTo>
                      <a:pt x="1561" y="173"/>
                    </a:lnTo>
                    <a:lnTo>
                      <a:pt x="1568" y="175"/>
                    </a:lnTo>
                    <a:lnTo>
                      <a:pt x="1574" y="175"/>
                    </a:lnTo>
                    <a:lnTo>
                      <a:pt x="1582" y="176"/>
                    </a:lnTo>
                    <a:lnTo>
                      <a:pt x="1592" y="175"/>
                    </a:lnTo>
                    <a:lnTo>
                      <a:pt x="1603" y="174"/>
                    </a:lnTo>
                    <a:lnTo>
                      <a:pt x="1614" y="172"/>
                    </a:lnTo>
                    <a:lnTo>
                      <a:pt x="1623" y="169"/>
                    </a:lnTo>
                    <a:lnTo>
                      <a:pt x="1618" y="143"/>
                    </a:lnTo>
                    <a:lnTo>
                      <a:pt x="1611" y="145"/>
                    </a:lnTo>
                    <a:lnTo>
                      <a:pt x="1603" y="147"/>
                    </a:lnTo>
                    <a:lnTo>
                      <a:pt x="1596" y="149"/>
                    </a:lnTo>
                    <a:lnTo>
                      <a:pt x="1586" y="149"/>
                    </a:lnTo>
                    <a:lnTo>
                      <a:pt x="1580" y="149"/>
                    </a:lnTo>
                    <a:lnTo>
                      <a:pt x="1574" y="147"/>
                    </a:lnTo>
                    <a:lnTo>
                      <a:pt x="1569" y="145"/>
                    </a:lnTo>
                    <a:lnTo>
                      <a:pt x="1564" y="143"/>
                    </a:lnTo>
                    <a:lnTo>
                      <a:pt x="1560" y="140"/>
                    </a:lnTo>
                    <a:lnTo>
                      <a:pt x="1557" y="136"/>
                    </a:lnTo>
                    <a:lnTo>
                      <a:pt x="1555" y="131"/>
                    </a:lnTo>
                    <a:lnTo>
                      <a:pt x="1553" y="126"/>
                    </a:lnTo>
                    <a:lnTo>
                      <a:pt x="1628" y="126"/>
                    </a:lnTo>
                    <a:close/>
                    <a:moveTo>
                      <a:pt x="1553" y="101"/>
                    </a:moveTo>
                    <a:lnTo>
                      <a:pt x="1555" y="96"/>
                    </a:lnTo>
                    <a:lnTo>
                      <a:pt x="1556" y="93"/>
                    </a:lnTo>
                    <a:lnTo>
                      <a:pt x="1557" y="88"/>
                    </a:lnTo>
                    <a:lnTo>
                      <a:pt x="1559" y="85"/>
                    </a:lnTo>
                    <a:lnTo>
                      <a:pt x="1562" y="82"/>
                    </a:lnTo>
                    <a:lnTo>
                      <a:pt x="1566" y="78"/>
                    </a:lnTo>
                    <a:lnTo>
                      <a:pt x="1571" y="77"/>
                    </a:lnTo>
                    <a:lnTo>
                      <a:pt x="1576" y="76"/>
                    </a:lnTo>
                    <a:lnTo>
                      <a:pt x="1582" y="77"/>
                    </a:lnTo>
                    <a:lnTo>
                      <a:pt x="1586" y="78"/>
                    </a:lnTo>
                    <a:lnTo>
                      <a:pt x="1589" y="82"/>
                    </a:lnTo>
                    <a:lnTo>
                      <a:pt x="1592" y="85"/>
                    </a:lnTo>
                    <a:lnTo>
                      <a:pt x="1596" y="93"/>
                    </a:lnTo>
                    <a:lnTo>
                      <a:pt x="1596" y="101"/>
                    </a:lnTo>
                    <a:lnTo>
                      <a:pt x="1553" y="101"/>
                    </a:lnTo>
                    <a:close/>
                    <a:moveTo>
                      <a:pt x="1686" y="55"/>
                    </a:moveTo>
                    <a:lnTo>
                      <a:pt x="1728" y="173"/>
                    </a:lnTo>
                    <a:lnTo>
                      <a:pt x="1764" y="173"/>
                    </a:lnTo>
                    <a:lnTo>
                      <a:pt x="1806" y="55"/>
                    </a:lnTo>
                    <a:lnTo>
                      <a:pt x="1769" y="55"/>
                    </a:lnTo>
                    <a:lnTo>
                      <a:pt x="1754" y="110"/>
                    </a:lnTo>
                    <a:lnTo>
                      <a:pt x="1751" y="124"/>
                    </a:lnTo>
                    <a:lnTo>
                      <a:pt x="1748" y="139"/>
                    </a:lnTo>
                    <a:lnTo>
                      <a:pt x="1747" y="139"/>
                    </a:lnTo>
                    <a:lnTo>
                      <a:pt x="1745" y="124"/>
                    </a:lnTo>
                    <a:lnTo>
                      <a:pt x="1740" y="110"/>
                    </a:lnTo>
                    <a:lnTo>
                      <a:pt x="1725" y="55"/>
                    </a:lnTo>
                    <a:lnTo>
                      <a:pt x="1686" y="55"/>
                    </a:lnTo>
                    <a:close/>
                    <a:moveTo>
                      <a:pt x="1859" y="173"/>
                    </a:moveTo>
                    <a:lnTo>
                      <a:pt x="1859" y="55"/>
                    </a:lnTo>
                    <a:lnTo>
                      <a:pt x="1823" y="55"/>
                    </a:lnTo>
                    <a:lnTo>
                      <a:pt x="1823" y="173"/>
                    </a:lnTo>
                    <a:lnTo>
                      <a:pt x="1859" y="173"/>
                    </a:lnTo>
                    <a:close/>
                    <a:moveTo>
                      <a:pt x="1841" y="3"/>
                    </a:moveTo>
                    <a:lnTo>
                      <a:pt x="1838" y="3"/>
                    </a:lnTo>
                    <a:lnTo>
                      <a:pt x="1833" y="4"/>
                    </a:lnTo>
                    <a:lnTo>
                      <a:pt x="1830" y="6"/>
                    </a:lnTo>
                    <a:lnTo>
                      <a:pt x="1828" y="8"/>
                    </a:lnTo>
                    <a:lnTo>
                      <a:pt x="1826" y="10"/>
                    </a:lnTo>
                    <a:lnTo>
                      <a:pt x="1823" y="14"/>
                    </a:lnTo>
                    <a:lnTo>
                      <a:pt x="1822" y="17"/>
                    </a:lnTo>
                    <a:lnTo>
                      <a:pt x="1822" y="22"/>
                    </a:lnTo>
                    <a:lnTo>
                      <a:pt x="1822" y="25"/>
                    </a:lnTo>
                    <a:lnTo>
                      <a:pt x="1823" y="28"/>
                    </a:lnTo>
                    <a:lnTo>
                      <a:pt x="1825" y="32"/>
                    </a:lnTo>
                    <a:lnTo>
                      <a:pt x="1828" y="35"/>
                    </a:lnTo>
                    <a:lnTo>
                      <a:pt x="1830" y="37"/>
                    </a:lnTo>
                    <a:lnTo>
                      <a:pt x="1833" y="38"/>
                    </a:lnTo>
                    <a:lnTo>
                      <a:pt x="1836" y="39"/>
                    </a:lnTo>
                    <a:lnTo>
                      <a:pt x="1841" y="39"/>
                    </a:lnTo>
                    <a:lnTo>
                      <a:pt x="1845" y="39"/>
                    </a:lnTo>
                    <a:lnTo>
                      <a:pt x="1849" y="38"/>
                    </a:lnTo>
                    <a:lnTo>
                      <a:pt x="1853" y="37"/>
                    </a:lnTo>
                    <a:lnTo>
                      <a:pt x="1855" y="35"/>
                    </a:lnTo>
                    <a:lnTo>
                      <a:pt x="1857" y="32"/>
                    </a:lnTo>
                    <a:lnTo>
                      <a:pt x="1859" y="28"/>
                    </a:lnTo>
                    <a:lnTo>
                      <a:pt x="1860" y="25"/>
                    </a:lnTo>
                    <a:lnTo>
                      <a:pt x="1860" y="22"/>
                    </a:lnTo>
                    <a:lnTo>
                      <a:pt x="1860" y="17"/>
                    </a:lnTo>
                    <a:lnTo>
                      <a:pt x="1859" y="14"/>
                    </a:lnTo>
                    <a:lnTo>
                      <a:pt x="1857" y="10"/>
                    </a:lnTo>
                    <a:lnTo>
                      <a:pt x="1855" y="8"/>
                    </a:lnTo>
                    <a:lnTo>
                      <a:pt x="1853" y="6"/>
                    </a:lnTo>
                    <a:lnTo>
                      <a:pt x="1849" y="4"/>
                    </a:lnTo>
                    <a:lnTo>
                      <a:pt x="1845" y="3"/>
                    </a:lnTo>
                    <a:lnTo>
                      <a:pt x="1841" y="3"/>
                    </a:lnTo>
                    <a:close/>
                    <a:moveTo>
                      <a:pt x="1964" y="0"/>
                    </a:moveTo>
                    <a:lnTo>
                      <a:pt x="1964" y="65"/>
                    </a:lnTo>
                    <a:lnTo>
                      <a:pt x="1963" y="65"/>
                    </a:lnTo>
                    <a:lnTo>
                      <a:pt x="1961" y="63"/>
                    </a:lnTo>
                    <a:lnTo>
                      <a:pt x="1958" y="59"/>
                    </a:lnTo>
                    <a:lnTo>
                      <a:pt x="1955" y="57"/>
                    </a:lnTo>
                    <a:lnTo>
                      <a:pt x="1951" y="55"/>
                    </a:lnTo>
                    <a:lnTo>
                      <a:pt x="1943" y="53"/>
                    </a:lnTo>
                    <a:lnTo>
                      <a:pt x="1933" y="52"/>
                    </a:lnTo>
                    <a:lnTo>
                      <a:pt x="1923" y="53"/>
                    </a:lnTo>
                    <a:lnTo>
                      <a:pt x="1913" y="56"/>
                    </a:lnTo>
                    <a:lnTo>
                      <a:pt x="1904" y="62"/>
                    </a:lnTo>
                    <a:lnTo>
                      <a:pt x="1897" y="68"/>
                    </a:lnTo>
                    <a:lnTo>
                      <a:pt x="1894" y="73"/>
                    </a:lnTo>
                    <a:lnTo>
                      <a:pt x="1890" y="77"/>
                    </a:lnTo>
                    <a:lnTo>
                      <a:pt x="1887" y="83"/>
                    </a:lnTo>
                    <a:lnTo>
                      <a:pt x="1885" y="88"/>
                    </a:lnTo>
                    <a:lnTo>
                      <a:pt x="1884" y="94"/>
                    </a:lnTo>
                    <a:lnTo>
                      <a:pt x="1882" y="101"/>
                    </a:lnTo>
                    <a:lnTo>
                      <a:pt x="1882" y="107"/>
                    </a:lnTo>
                    <a:lnTo>
                      <a:pt x="1881" y="115"/>
                    </a:lnTo>
                    <a:lnTo>
                      <a:pt x="1882" y="129"/>
                    </a:lnTo>
                    <a:lnTo>
                      <a:pt x="1885" y="140"/>
                    </a:lnTo>
                    <a:lnTo>
                      <a:pt x="1889" y="151"/>
                    </a:lnTo>
                    <a:lnTo>
                      <a:pt x="1896" y="160"/>
                    </a:lnTo>
                    <a:lnTo>
                      <a:pt x="1903" y="166"/>
                    </a:lnTo>
                    <a:lnTo>
                      <a:pt x="1911" y="172"/>
                    </a:lnTo>
                    <a:lnTo>
                      <a:pt x="1915" y="174"/>
                    </a:lnTo>
                    <a:lnTo>
                      <a:pt x="1921" y="175"/>
                    </a:lnTo>
                    <a:lnTo>
                      <a:pt x="1925" y="175"/>
                    </a:lnTo>
                    <a:lnTo>
                      <a:pt x="1930" y="176"/>
                    </a:lnTo>
                    <a:lnTo>
                      <a:pt x="1936" y="175"/>
                    </a:lnTo>
                    <a:lnTo>
                      <a:pt x="1941" y="175"/>
                    </a:lnTo>
                    <a:lnTo>
                      <a:pt x="1947" y="173"/>
                    </a:lnTo>
                    <a:lnTo>
                      <a:pt x="1951" y="171"/>
                    </a:lnTo>
                    <a:lnTo>
                      <a:pt x="1956" y="169"/>
                    </a:lnTo>
                    <a:lnTo>
                      <a:pt x="1960" y="165"/>
                    </a:lnTo>
                    <a:lnTo>
                      <a:pt x="1964" y="161"/>
                    </a:lnTo>
                    <a:lnTo>
                      <a:pt x="1966" y="156"/>
                    </a:lnTo>
                    <a:lnTo>
                      <a:pt x="1967" y="156"/>
                    </a:lnTo>
                    <a:lnTo>
                      <a:pt x="1968" y="173"/>
                    </a:lnTo>
                    <a:lnTo>
                      <a:pt x="2001" y="173"/>
                    </a:lnTo>
                    <a:lnTo>
                      <a:pt x="2001" y="166"/>
                    </a:lnTo>
                    <a:lnTo>
                      <a:pt x="2000" y="158"/>
                    </a:lnTo>
                    <a:lnTo>
                      <a:pt x="2000" y="147"/>
                    </a:lnTo>
                    <a:lnTo>
                      <a:pt x="2000" y="137"/>
                    </a:lnTo>
                    <a:lnTo>
                      <a:pt x="2000" y="0"/>
                    </a:lnTo>
                    <a:lnTo>
                      <a:pt x="1964" y="0"/>
                    </a:lnTo>
                    <a:close/>
                    <a:moveTo>
                      <a:pt x="1964" y="121"/>
                    </a:moveTo>
                    <a:lnTo>
                      <a:pt x="1964" y="125"/>
                    </a:lnTo>
                    <a:lnTo>
                      <a:pt x="1963" y="129"/>
                    </a:lnTo>
                    <a:lnTo>
                      <a:pt x="1962" y="133"/>
                    </a:lnTo>
                    <a:lnTo>
                      <a:pt x="1961" y="136"/>
                    </a:lnTo>
                    <a:lnTo>
                      <a:pt x="1958" y="140"/>
                    </a:lnTo>
                    <a:lnTo>
                      <a:pt x="1955" y="142"/>
                    </a:lnTo>
                    <a:lnTo>
                      <a:pt x="1953" y="144"/>
                    </a:lnTo>
                    <a:lnTo>
                      <a:pt x="1950" y="145"/>
                    </a:lnTo>
                    <a:lnTo>
                      <a:pt x="1946" y="146"/>
                    </a:lnTo>
                    <a:lnTo>
                      <a:pt x="1942" y="146"/>
                    </a:lnTo>
                    <a:lnTo>
                      <a:pt x="1937" y="146"/>
                    </a:lnTo>
                    <a:lnTo>
                      <a:pt x="1931" y="144"/>
                    </a:lnTo>
                    <a:lnTo>
                      <a:pt x="1928" y="142"/>
                    </a:lnTo>
                    <a:lnTo>
                      <a:pt x="1924" y="137"/>
                    </a:lnTo>
                    <a:lnTo>
                      <a:pt x="1922" y="133"/>
                    </a:lnTo>
                    <a:lnTo>
                      <a:pt x="1920" y="127"/>
                    </a:lnTo>
                    <a:lnTo>
                      <a:pt x="1919" y="121"/>
                    </a:lnTo>
                    <a:lnTo>
                      <a:pt x="1917" y="114"/>
                    </a:lnTo>
                    <a:lnTo>
                      <a:pt x="1917" y="107"/>
                    </a:lnTo>
                    <a:lnTo>
                      <a:pt x="1920" y="101"/>
                    </a:lnTo>
                    <a:lnTo>
                      <a:pt x="1921" y="95"/>
                    </a:lnTo>
                    <a:lnTo>
                      <a:pt x="1924" y="90"/>
                    </a:lnTo>
                    <a:lnTo>
                      <a:pt x="1927" y="86"/>
                    </a:lnTo>
                    <a:lnTo>
                      <a:pt x="1931" y="83"/>
                    </a:lnTo>
                    <a:lnTo>
                      <a:pt x="1937" y="81"/>
                    </a:lnTo>
                    <a:lnTo>
                      <a:pt x="1942" y="80"/>
                    </a:lnTo>
                    <a:lnTo>
                      <a:pt x="1947" y="81"/>
                    </a:lnTo>
                    <a:lnTo>
                      <a:pt x="1950" y="82"/>
                    </a:lnTo>
                    <a:lnTo>
                      <a:pt x="1953" y="83"/>
                    </a:lnTo>
                    <a:lnTo>
                      <a:pt x="1956" y="85"/>
                    </a:lnTo>
                    <a:lnTo>
                      <a:pt x="1958" y="88"/>
                    </a:lnTo>
                    <a:lnTo>
                      <a:pt x="1961" y="92"/>
                    </a:lnTo>
                    <a:lnTo>
                      <a:pt x="1962" y="95"/>
                    </a:lnTo>
                    <a:lnTo>
                      <a:pt x="1963" y="98"/>
                    </a:lnTo>
                    <a:lnTo>
                      <a:pt x="1964" y="102"/>
                    </a:lnTo>
                    <a:lnTo>
                      <a:pt x="1964" y="105"/>
                    </a:lnTo>
                    <a:lnTo>
                      <a:pt x="1964" y="121"/>
                    </a:lnTo>
                    <a:close/>
                    <a:moveTo>
                      <a:pt x="2126" y="173"/>
                    </a:moveTo>
                    <a:lnTo>
                      <a:pt x="2125" y="161"/>
                    </a:lnTo>
                    <a:lnTo>
                      <a:pt x="2125" y="144"/>
                    </a:lnTo>
                    <a:lnTo>
                      <a:pt x="2125" y="103"/>
                    </a:lnTo>
                    <a:lnTo>
                      <a:pt x="2124" y="93"/>
                    </a:lnTo>
                    <a:lnTo>
                      <a:pt x="2122" y="83"/>
                    </a:lnTo>
                    <a:lnTo>
                      <a:pt x="2118" y="75"/>
                    </a:lnTo>
                    <a:lnTo>
                      <a:pt x="2114" y="67"/>
                    </a:lnTo>
                    <a:lnTo>
                      <a:pt x="2111" y="64"/>
                    </a:lnTo>
                    <a:lnTo>
                      <a:pt x="2106" y="61"/>
                    </a:lnTo>
                    <a:lnTo>
                      <a:pt x="2102" y="58"/>
                    </a:lnTo>
                    <a:lnTo>
                      <a:pt x="2098" y="56"/>
                    </a:lnTo>
                    <a:lnTo>
                      <a:pt x="2092" y="54"/>
                    </a:lnTo>
                    <a:lnTo>
                      <a:pt x="2087" y="53"/>
                    </a:lnTo>
                    <a:lnTo>
                      <a:pt x="2081" y="52"/>
                    </a:lnTo>
                    <a:lnTo>
                      <a:pt x="2074" y="52"/>
                    </a:lnTo>
                    <a:lnTo>
                      <a:pt x="2059" y="53"/>
                    </a:lnTo>
                    <a:lnTo>
                      <a:pt x="2047" y="55"/>
                    </a:lnTo>
                    <a:lnTo>
                      <a:pt x="2036" y="58"/>
                    </a:lnTo>
                    <a:lnTo>
                      <a:pt x="2029" y="63"/>
                    </a:lnTo>
                    <a:lnTo>
                      <a:pt x="2035" y="86"/>
                    </a:lnTo>
                    <a:lnTo>
                      <a:pt x="2042" y="83"/>
                    </a:lnTo>
                    <a:lnTo>
                      <a:pt x="2050" y="80"/>
                    </a:lnTo>
                    <a:lnTo>
                      <a:pt x="2059" y="78"/>
                    </a:lnTo>
                    <a:lnTo>
                      <a:pt x="2068" y="77"/>
                    </a:lnTo>
                    <a:lnTo>
                      <a:pt x="2073" y="77"/>
                    </a:lnTo>
                    <a:lnTo>
                      <a:pt x="2078" y="78"/>
                    </a:lnTo>
                    <a:lnTo>
                      <a:pt x="2082" y="81"/>
                    </a:lnTo>
                    <a:lnTo>
                      <a:pt x="2085" y="83"/>
                    </a:lnTo>
                    <a:lnTo>
                      <a:pt x="2088" y="87"/>
                    </a:lnTo>
                    <a:lnTo>
                      <a:pt x="2088" y="93"/>
                    </a:lnTo>
                    <a:lnTo>
                      <a:pt x="2088" y="94"/>
                    </a:lnTo>
                    <a:lnTo>
                      <a:pt x="2074" y="95"/>
                    </a:lnTo>
                    <a:lnTo>
                      <a:pt x="2061" y="97"/>
                    </a:lnTo>
                    <a:lnTo>
                      <a:pt x="2049" y="101"/>
                    </a:lnTo>
                    <a:lnTo>
                      <a:pt x="2039" y="105"/>
                    </a:lnTo>
                    <a:lnTo>
                      <a:pt x="2035" y="108"/>
                    </a:lnTo>
                    <a:lnTo>
                      <a:pt x="2032" y="112"/>
                    </a:lnTo>
                    <a:lnTo>
                      <a:pt x="2029" y="115"/>
                    </a:lnTo>
                    <a:lnTo>
                      <a:pt x="2025" y="120"/>
                    </a:lnTo>
                    <a:lnTo>
                      <a:pt x="2023" y="124"/>
                    </a:lnTo>
                    <a:lnTo>
                      <a:pt x="2022" y="129"/>
                    </a:lnTo>
                    <a:lnTo>
                      <a:pt x="2021" y="134"/>
                    </a:lnTo>
                    <a:lnTo>
                      <a:pt x="2021" y="140"/>
                    </a:lnTo>
                    <a:lnTo>
                      <a:pt x="2021" y="146"/>
                    </a:lnTo>
                    <a:lnTo>
                      <a:pt x="2023" y="153"/>
                    </a:lnTo>
                    <a:lnTo>
                      <a:pt x="2027" y="160"/>
                    </a:lnTo>
                    <a:lnTo>
                      <a:pt x="2031" y="165"/>
                    </a:lnTo>
                    <a:lnTo>
                      <a:pt x="2036" y="170"/>
                    </a:lnTo>
                    <a:lnTo>
                      <a:pt x="2043" y="173"/>
                    </a:lnTo>
                    <a:lnTo>
                      <a:pt x="2050" y="175"/>
                    </a:lnTo>
                    <a:lnTo>
                      <a:pt x="2058" y="176"/>
                    </a:lnTo>
                    <a:lnTo>
                      <a:pt x="2068" y="175"/>
                    </a:lnTo>
                    <a:lnTo>
                      <a:pt x="2077" y="172"/>
                    </a:lnTo>
                    <a:lnTo>
                      <a:pt x="2085" y="168"/>
                    </a:lnTo>
                    <a:lnTo>
                      <a:pt x="2091" y="162"/>
                    </a:lnTo>
                    <a:lnTo>
                      <a:pt x="2091" y="162"/>
                    </a:lnTo>
                    <a:lnTo>
                      <a:pt x="2093" y="173"/>
                    </a:lnTo>
                    <a:lnTo>
                      <a:pt x="2126" y="173"/>
                    </a:lnTo>
                    <a:close/>
                    <a:moveTo>
                      <a:pt x="2089" y="130"/>
                    </a:moveTo>
                    <a:lnTo>
                      <a:pt x="2089" y="133"/>
                    </a:lnTo>
                    <a:lnTo>
                      <a:pt x="2089" y="136"/>
                    </a:lnTo>
                    <a:lnTo>
                      <a:pt x="2086" y="142"/>
                    </a:lnTo>
                    <a:lnTo>
                      <a:pt x="2082" y="146"/>
                    </a:lnTo>
                    <a:lnTo>
                      <a:pt x="2076" y="149"/>
                    </a:lnTo>
                    <a:lnTo>
                      <a:pt x="2071" y="150"/>
                    </a:lnTo>
                    <a:lnTo>
                      <a:pt x="2064" y="150"/>
                    </a:lnTo>
                    <a:lnTo>
                      <a:pt x="2060" y="146"/>
                    </a:lnTo>
                    <a:lnTo>
                      <a:pt x="2059" y="144"/>
                    </a:lnTo>
                    <a:lnTo>
                      <a:pt x="2057" y="142"/>
                    </a:lnTo>
                    <a:lnTo>
                      <a:pt x="2057" y="140"/>
                    </a:lnTo>
                    <a:lnTo>
                      <a:pt x="2056" y="136"/>
                    </a:lnTo>
                    <a:lnTo>
                      <a:pt x="2057" y="131"/>
                    </a:lnTo>
                    <a:lnTo>
                      <a:pt x="2059" y="127"/>
                    </a:lnTo>
                    <a:lnTo>
                      <a:pt x="2062" y="124"/>
                    </a:lnTo>
                    <a:lnTo>
                      <a:pt x="2065" y="121"/>
                    </a:lnTo>
                    <a:lnTo>
                      <a:pt x="2071" y="120"/>
                    </a:lnTo>
                    <a:lnTo>
                      <a:pt x="2076" y="119"/>
                    </a:lnTo>
                    <a:lnTo>
                      <a:pt x="2083" y="117"/>
                    </a:lnTo>
                    <a:lnTo>
                      <a:pt x="2089" y="117"/>
                    </a:lnTo>
                    <a:lnTo>
                      <a:pt x="2089" y="130"/>
                    </a:lnTo>
                    <a:close/>
                    <a:moveTo>
                      <a:pt x="2276" y="0"/>
                    </a:moveTo>
                    <a:lnTo>
                      <a:pt x="2276" y="65"/>
                    </a:lnTo>
                    <a:lnTo>
                      <a:pt x="2276" y="65"/>
                    </a:lnTo>
                    <a:lnTo>
                      <a:pt x="2274" y="63"/>
                    </a:lnTo>
                    <a:lnTo>
                      <a:pt x="2271" y="59"/>
                    </a:lnTo>
                    <a:lnTo>
                      <a:pt x="2267" y="57"/>
                    </a:lnTo>
                    <a:lnTo>
                      <a:pt x="2264" y="55"/>
                    </a:lnTo>
                    <a:lnTo>
                      <a:pt x="2255" y="53"/>
                    </a:lnTo>
                    <a:lnTo>
                      <a:pt x="2246" y="52"/>
                    </a:lnTo>
                    <a:lnTo>
                      <a:pt x="2235" y="53"/>
                    </a:lnTo>
                    <a:lnTo>
                      <a:pt x="2225" y="56"/>
                    </a:lnTo>
                    <a:lnTo>
                      <a:pt x="2217" y="62"/>
                    </a:lnTo>
                    <a:lnTo>
                      <a:pt x="2209" y="68"/>
                    </a:lnTo>
                    <a:lnTo>
                      <a:pt x="2206" y="73"/>
                    </a:lnTo>
                    <a:lnTo>
                      <a:pt x="2203" y="77"/>
                    </a:lnTo>
                    <a:lnTo>
                      <a:pt x="2200" y="83"/>
                    </a:lnTo>
                    <a:lnTo>
                      <a:pt x="2198" y="88"/>
                    </a:lnTo>
                    <a:lnTo>
                      <a:pt x="2196" y="94"/>
                    </a:lnTo>
                    <a:lnTo>
                      <a:pt x="2195" y="101"/>
                    </a:lnTo>
                    <a:lnTo>
                      <a:pt x="2194" y="107"/>
                    </a:lnTo>
                    <a:lnTo>
                      <a:pt x="2194" y="115"/>
                    </a:lnTo>
                    <a:lnTo>
                      <a:pt x="2195" y="129"/>
                    </a:lnTo>
                    <a:lnTo>
                      <a:pt x="2198" y="140"/>
                    </a:lnTo>
                    <a:lnTo>
                      <a:pt x="2203" y="151"/>
                    </a:lnTo>
                    <a:lnTo>
                      <a:pt x="2208" y="160"/>
                    </a:lnTo>
                    <a:lnTo>
                      <a:pt x="2216" y="166"/>
                    </a:lnTo>
                    <a:lnTo>
                      <a:pt x="2224" y="172"/>
                    </a:lnTo>
                    <a:lnTo>
                      <a:pt x="2228" y="174"/>
                    </a:lnTo>
                    <a:lnTo>
                      <a:pt x="2233" y="175"/>
                    </a:lnTo>
                    <a:lnTo>
                      <a:pt x="2238" y="175"/>
                    </a:lnTo>
                    <a:lnTo>
                      <a:pt x="2244" y="176"/>
                    </a:lnTo>
                    <a:lnTo>
                      <a:pt x="2249" y="175"/>
                    </a:lnTo>
                    <a:lnTo>
                      <a:pt x="2254" y="175"/>
                    </a:lnTo>
                    <a:lnTo>
                      <a:pt x="2259" y="173"/>
                    </a:lnTo>
                    <a:lnTo>
                      <a:pt x="2264" y="171"/>
                    </a:lnTo>
                    <a:lnTo>
                      <a:pt x="2268" y="169"/>
                    </a:lnTo>
                    <a:lnTo>
                      <a:pt x="2273" y="165"/>
                    </a:lnTo>
                    <a:lnTo>
                      <a:pt x="2276" y="161"/>
                    </a:lnTo>
                    <a:lnTo>
                      <a:pt x="2279" y="156"/>
                    </a:lnTo>
                    <a:lnTo>
                      <a:pt x="2279" y="156"/>
                    </a:lnTo>
                    <a:lnTo>
                      <a:pt x="2281" y="173"/>
                    </a:lnTo>
                    <a:lnTo>
                      <a:pt x="2313" y="173"/>
                    </a:lnTo>
                    <a:lnTo>
                      <a:pt x="2313" y="166"/>
                    </a:lnTo>
                    <a:lnTo>
                      <a:pt x="2313" y="158"/>
                    </a:lnTo>
                    <a:lnTo>
                      <a:pt x="2313" y="147"/>
                    </a:lnTo>
                    <a:lnTo>
                      <a:pt x="2313" y="137"/>
                    </a:lnTo>
                    <a:lnTo>
                      <a:pt x="2313" y="0"/>
                    </a:lnTo>
                    <a:lnTo>
                      <a:pt x="2276" y="0"/>
                    </a:lnTo>
                    <a:close/>
                    <a:moveTo>
                      <a:pt x="2276" y="121"/>
                    </a:moveTo>
                    <a:lnTo>
                      <a:pt x="2276" y="125"/>
                    </a:lnTo>
                    <a:lnTo>
                      <a:pt x="2275" y="129"/>
                    </a:lnTo>
                    <a:lnTo>
                      <a:pt x="2274" y="133"/>
                    </a:lnTo>
                    <a:lnTo>
                      <a:pt x="2273" y="136"/>
                    </a:lnTo>
                    <a:lnTo>
                      <a:pt x="2271" y="140"/>
                    </a:lnTo>
                    <a:lnTo>
                      <a:pt x="2268" y="142"/>
                    </a:lnTo>
                    <a:lnTo>
                      <a:pt x="2265" y="144"/>
                    </a:lnTo>
                    <a:lnTo>
                      <a:pt x="2262" y="145"/>
                    </a:lnTo>
                    <a:lnTo>
                      <a:pt x="2259" y="146"/>
                    </a:lnTo>
                    <a:lnTo>
                      <a:pt x="2254" y="146"/>
                    </a:lnTo>
                    <a:lnTo>
                      <a:pt x="2249" y="146"/>
                    </a:lnTo>
                    <a:lnTo>
                      <a:pt x="2245" y="144"/>
                    </a:lnTo>
                    <a:lnTo>
                      <a:pt x="2240" y="142"/>
                    </a:lnTo>
                    <a:lnTo>
                      <a:pt x="2237" y="137"/>
                    </a:lnTo>
                    <a:lnTo>
                      <a:pt x="2234" y="133"/>
                    </a:lnTo>
                    <a:lnTo>
                      <a:pt x="2232" y="127"/>
                    </a:lnTo>
                    <a:lnTo>
                      <a:pt x="2231" y="121"/>
                    </a:lnTo>
                    <a:lnTo>
                      <a:pt x="2231" y="114"/>
                    </a:lnTo>
                    <a:lnTo>
                      <a:pt x="2231" y="107"/>
                    </a:lnTo>
                    <a:lnTo>
                      <a:pt x="2232" y="101"/>
                    </a:lnTo>
                    <a:lnTo>
                      <a:pt x="2234" y="95"/>
                    </a:lnTo>
                    <a:lnTo>
                      <a:pt x="2236" y="90"/>
                    </a:lnTo>
                    <a:lnTo>
                      <a:pt x="2240" y="86"/>
                    </a:lnTo>
                    <a:lnTo>
                      <a:pt x="2245" y="83"/>
                    </a:lnTo>
                    <a:lnTo>
                      <a:pt x="2249" y="81"/>
                    </a:lnTo>
                    <a:lnTo>
                      <a:pt x="2254" y="80"/>
                    </a:lnTo>
                    <a:lnTo>
                      <a:pt x="2259" y="81"/>
                    </a:lnTo>
                    <a:lnTo>
                      <a:pt x="2263" y="82"/>
                    </a:lnTo>
                    <a:lnTo>
                      <a:pt x="2266" y="83"/>
                    </a:lnTo>
                    <a:lnTo>
                      <a:pt x="2268" y="85"/>
                    </a:lnTo>
                    <a:lnTo>
                      <a:pt x="2272" y="88"/>
                    </a:lnTo>
                    <a:lnTo>
                      <a:pt x="2273" y="92"/>
                    </a:lnTo>
                    <a:lnTo>
                      <a:pt x="2275" y="95"/>
                    </a:lnTo>
                    <a:lnTo>
                      <a:pt x="2276" y="98"/>
                    </a:lnTo>
                    <a:lnTo>
                      <a:pt x="2276" y="102"/>
                    </a:lnTo>
                    <a:lnTo>
                      <a:pt x="2276" y="105"/>
                    </a:lnTo>
                    <a:lnTo>
                      <a:pt x="2276" y="121"/>
                    </a:lnTo>
                    <a:close/>
                    <a:moveTo>
                      <a:pt x="2396" y="52"/>
                    </a:moveTo>
                    <a:lnTo>
                      <a:pt x="2389" y="52"/>
                    </a:lnTo>
                    <a:lnTo>
                      <a:pt x="2383" y="53"/>
                    </a:lnTo>
                    <a:lnTo>
                      <a:pt x="2376" y="54"/>
                    </a:lnTo>
                    <a:lnTo>
                      <a:pt x="2371" y="56"/>
                    </a:lnTo>
                    <a:lnTo>
                      <a:pt x="2366" y="58"/>
                    </a:lnTo>
                    <a:lnTo>
                      <a:pt x="2360" y="62"/>
                    </a:lnTo>
                    <a:lnTo>
                      <a:pt x="2356" y="65"/>
                    </a:lnTo>
                    <a:lnTo>
                      <a:pt x="2352" y="69"/>
                    </a:lnTo>
                    <a:lnTo>
                      <a:pt x="2347" y="73"/>
                    </a:lnTo>
                    <a:lnTo>
                      <a:pt x="2344" y="78"/>
                    </a:lnTo>
                    <a:lnTo>
                      <a:pt x="2341" y="83"/>
                    </a:lnTo>
                    <a:lnTo>
                      <a:pt x="2339" y="88"/>
                    </a:lnTo>
                    <a:lnTo>
                      <a:pt x="2336" y="95"/>
                    </a:lnTo>
                    <a:lnTo>
                      <a:pt x="2335" y="101"/>
                    </a:lnTo>
                    <a:lnTo>
                      <a:pt x="2334" y="107"/>
                    </a:lnTo>
                    <a:lnTo>
                      <a:pt x="2334" y="115"/>
                    </a:lnTo>
                    <a:lnTo>
                      <a:pt x="2334" y="122"/>
                    </a:lnTo>
                    <a:lnTo>
                      <a:pt x="2335" y="129"/>
                    </a:lnTo>
                    <a:lnTo>
                      <a:pt x="2336" y="135"/>
                    </a:lnTo>
                    <a:lnTo>
                      <a:pt x="2339" y="141"/>
                    </a:lnTo>
                    <a:lnTo>
                      <a:pt x="2342" y="146"/>
                    </a:lnTo>
                    <a:lnTo>
                      <a:pt x="2344" y="151"/>
                    </a:lnTo>
                    <a:lnTo>
                      <a:pt x="2347" y="155"/>
                    </a:lnTo>
                    <a:lnTo>
                      <a:pt x="2352" y="160"/>
                    </a:lnTo>
                    <a:lnTo>
                      <a:pt x="2356" y="163"/>
                    </a:lnTo>
                    <a:lnTo>
                      <a:pt x="2360" y="166"/>
                    </a:lnTo>
                    <a:lnTo>
                      <a:pt x="2366" y="170"/>
                    </a:lnTo>
                    <a:lnTo>
                      <a:pt x="2370" y="172"/>
                    </a:lnTo>
                    <a:lnTo>
                      <a:pt x="2382" y="175"/>
                    </a:lnTo>
                    <a:lnTo>
                      <a:pt x="2394" y="176"/>
                    </a:lnTo>
                    <a:lnTo>
                      <a:pt x="2406" y="175"/>
                    </a:lnTo>
                    <a:lnTo>
                      <a:pt x="2416" y="172"/>
                    </a:lnTo>
                    <a:lnTo>
                      <a:pt x="2422" y="170"/>
                    </a:lnTo>
                    <a:lnTo>
                      <a:pt x="2427" y="168"/>
                    </a:lnTo>
                    <a:lnTo>
                      <a:pt x="2432" y="164"/>
                    </a:lnTo>
                    <a:lnTo>
                      <a:pt x="2436" y="161"/>
                    </a:lnTo>
                    <a:lnTo>
                      <a:pt x="2440" y="156"/>
                    </a:lnTo>
                    <a:lnTo>
                      <a:pt x="2443" y="152"/>
                    </a:lnTo>
                    <a:lnTo>
                      <a:pt x="2447" y="146"/>
                    </a:lnTo>
                    <a:lnTo>
                      <a:pt x="2450" y="141"/>
                    </a:lnTo>
                    <a:lnTo>
                      <a:pt x="2452" y="135"/>
                    </a:lnTo>
                    <a:lnTo>
                      <a:pt x="2453" y="127"/>
                    </a:lnTo>
                    <a:lnTo>
                      <a:pt x="2454" y="121"/>
                    </a:lnTo>
                    <a:lnTo>
                      <a:pt x="2455" y="113"/>
                    </a:lnTo>
                    <a:lnTo>
                      <a:pt x="2454" y="106"/>
                    </a:lnTo>
                    <a:lnTo>
                      <a:pt x="2454" y="100"/>
                    </a:lnTo>
                    <a:lnTo>
                      <a:pt x="2452" y="94"/>
                    </a:lnTo>
                    <a:lnTo>
                      <a:pt x="2451" y="88"/>
                    </a:lnTo>
                    <a:lnTo>
                      <a:pt x="2449" y="83"/>
                    </a:lnTo>
                    <a:lnTo>
                      <a:pt x="2446" y="77"/>
                    </a:lnTo>
                    <a:lnTo>
                      <a:pt x="2442" y="73"/>
                    </a:lnTo>
                    <a:lnTo>
                      <a:pt x="2439" y="68"/>
                    </a:lnTo>
                    <a:lnTo>
                      <a:pt x="2435" y="65"/>
                    </a:lnTo>
                    <a:lnTo>
                      <a:pt x="2430" y="62"/>
                    </a:lnTo>
                    <a:lnTo>
                      <a:pt x="2425" y="58"/>
                    </a:lnTo>
                    <a:lnTo>
                      <a:pt x="2420" y="56"/>
                    </a:lnTo>
                    <a:lnTo>
                      <a:pt x="2414" y="54"/>
                    </a:lnTo>
                    <a:lnTo>
                      <a:pt x="2409" y="53"/>
                    </a:lnTo>
                    <a:lnTo>
                      <a:pt x="2402" y="52"/>
                    </a:lnTo>
                    <a:lnTo>
                      <a:pt x="2396" y="52"/>
                    </a:lnTo>
                    <a:close/>
                    <a:moveTo>
                      <a:pt x="2395" y="78"/>
                    </a:moveTo>
                    <a:lnTo>
                      <a:pt x="2400" y="78"/>
                    </a:lnTo>
                    <a:lnTo>
                      <a:pt x="2406" y="82"/>
                    </a:lnTo>
                    <a:lnTo>
                      <a:pt x="2409" y="85"/>
                    </a:lnTo>
                    <a:lnTo>
                      <a:pt x="2412" y="90"/>
                    </a:lnTo>
                    <a:lnTo>
                      <a:pt x="2415" y="95"/>
                    </a:lnTo>
                    <a:lnTo>
                      <a:pt x="2416" y="101"/>
                    </a:lnTo>
                    <a:lnTo>
                      <a:pt x="2417" y="107"/>
                    </a:lnTo>
                    <a:lnTo>
                      <a:pt x="2417" y="114"/>
                    </a:lnTo>
                    <a:lnTo>
                      <a:pt x="2417" y="122"/>
                    </a:lnTo>
                    <a:lnTo>
                      <a:pt x="2416" y="129"/>
                    </a:lnTo>
                    <a:lnTo>
                      <a:pt x="2414" y="134"/>
                    </a:lnTo>
                    <a:lnTo>
                      <a:pt x="2412" y="140"/>
                    </a:lnTo>
                    <a:lnTo>
                      <a:pt x="2409" y="144"/>
                    </a:lnTo>
                    <a:lnTo>
                      <a:pt x="2405" y="147"/>
                    </a:lnTo>
                    <a:lnTo>
                      <a:pt x="2400" y="149"/>
                    </a:lnTo>
                    <a:lnTo>
                      <a:pt x="2395" y="150"/>
                    </a:lnTo>
                    <a:lnTo>
                      <a:pt x="2389" y="149"/>
                    </a:lnTo>
                    <a:lnTo>
                      <a:pt x="2385" y="146"/>
                    </a:lnTo>
                    <a:lnTo>
                      <a:pt x="2381" y="144"/>
                    </a:lnTo>
                    <a:lnTo>
                      <a:pt x="2378" y="140"/>
                    </a:lnTo>
                    <a:lnTo>
                      <a:pt x="2374" y="134"/>
                    </a:lnTo>
                    <a:lnTo>
                      <a:pt x="2373" y="129"/>
                    </a:lnTo>
                    <a:lnTo>
                      <a:pt x="2372" y="121"/>
                    </a:lnTo>
                    <a:lnTo>
                      <a:pt x="2371" y="114"/>
                    </a:lnTo>
                    <a:lnTo>
                      <a:pt x="2372" y="107"/>
                    </a:lnTo>
                    <a:lnTo>
                      <a:pt x="2373" y="101"/>
                    </a:lnTo>
                    <a:lnTo>
                      <a:pt x="2374" y="95"/>
                    </a:lnTo>
                    <a:lnTo>
                      <a:pt x="2376" y="90"/>
                    </a:lnTo>
                    <a:lnTo>
                      <a:pt x="2380" y="85"/>
                    </a:lnTo>
                    <a:lnTo>
                      <a:pt x="2384" y="82"/>
                    </a:lnTo>
                    <a:lnTo>
                      <a:pt x="2389" y="78"/>
                    </a:lnTo>
                    <a:lnTo>
                      <a:pt x="2395" y="78"/>
                    </a:lnTo>
                    <a:close/>
                    <a:moveTo>
                      <a:pt x="2470" y="168"/>
                    </a:moveTo>
                    <a:lnTo>
                      <a:pt x="2478" y="171"/>
                    </a:lnTo>
                    <a:lnTo>
                      <a:pt x="2487" y="173"/>
                    </a:lnTo>
                    <a:lnTo>
                      <a:pt x="2496" y="175"/>
                    </a:lnTo>
                    <a:lnTo>
                      <a:pt x="2508" y="176"/>
                    </a:lnTo>
                    <a:lnTo>
                      <a:pt x="2519" y="175"/>
                    </a:lnTo>
                    <a:lnTo>
                      <a:pt x="2530" y="173"/>
                    </a:lnTo>
                    <a:lnTo>
                      <a:pt x="2538" y="170"/>
                    </a:lnTo>
                    <a:lnTo>
                      <a:pt x="2545" y="165"/>
                    </a:lnTo>
                    <a:lnTo>
                      <a:pt x="2550" y="160"/>
                    </a:lnTo>
                    <a:lnTo>
                      <a:pt x="2555" y="153"/>
                    </a:lnTo>
                    <a:lnTo>
                      <a:pt x="2557" y="145"/>
                    </a:lnTo>
                    <a:lnTo>
                      <a:pt x="2558" y="137"/>
                    </a:lnTo>
                    <a:lnTo>
                      <a:pt x="2557" y="131"/>
                    </a:lnTo>
                    <a:lnTo>
                      <a:pt x="2556" y="125"/>
                    </a:lnTo>
                    <a:lnTo>
                      <a:pt x="2554" y="121"/>
                    </a:lnTo>
                    <a:lnTo>
                      <a:pt x="2550" y="115"/>
                    </a:lnTo>
                    <a:lnTo>
                      <a:pt x="2546" y="111"/>
                    </a:lnTo>
                    <a:lnTo>
                      <a:pt x="2541" y="107"/>
                    </a:lnTo>
                    <a:lnTo>
                      <a:pt x="2534" y="104"/>
                    </a:lnTo>
                    <a:lnTo>
                      <a:pt x="2527" y="101"/>
                    </a:lnTo>
                    <a:lnTo>
                      <a:pt x="2518" y="97"/>
                    </a:lnTo>
                    <a:lnTo>
                      <a:pt x="2511" y="94"/>
                    </a:lnTo>
                    <a:lnTo>
                      <a:pt x="2508" y="91"/>
                    </a:lnTo>
                    <a:lnTo>
                      <a:pt x="2508" y="87"/>
                    </a:lnTo>
                    <a:lnTo>
                      <a:pt x="2508" y="83"/>
                    </a:lnTo>
                    <a:lnTo>
                      <a:pt x="2511" y="80"/>
                    </a:lnTo>
                    <a:lnTo>
                      <a:pt x="2516" y="78"/>
                    </a:lnTo>
                    <a:lnTo>
                      <a:pt x="2521" y="77"/>
                    </a:lnTo>
                    <a:lnTo>
                      <a:pt x="2529" y="78"/>
                    </a:lnTo>
                    <a:lnTo>
                      <a:pt x="2535" y="80"/>
                    </a:lnTo>
                    <a:lnTo>
                      <a:pt x="2542" y="82"/>
                    </a:lnTo>
                    <a:lnTo>
                      <a:pt x="2546" y="84"/>
                    </a:lnTo>
                    <a:lnTo>
                      <a:pt x="2552" y="58"/>
                    </a:lnTo>
                    <a:lnTo>
                      <a:pt x="2546" y="56"/>
                    </a:lnTo>
                    <a:lnTo>
                      <a:pt x="2538" y="54"/>
                    </a:lnTo>
                    <a:lnTo>
                      <a:pt x="2530" y="53"/>
                    </a:lnTo>
                    <a:lnTo>
                      <a:pt x="2520" y="52"/>
                    </a:lnTo>
                    <a:lnTo>
                      <a:pt x="2510" y="53"/>
                    </a:lnTo>
                    <a:lnTo>
                      <a:pt x="2501" y="55"/>
                    </a:lnTo>
                    <a:lnTo>
                      <a:pt x="2493" y="58"/>
                    </a:lnTo>
                    <a:lnTo>
                      <a:pt x="2486" y="63"/>
                    </a:lnTo>
                    <a:lnTo>
                      <a:pt x="2480" y="68"/>
                    </a:lnTo>
                    <a:lnTo>
                      <a:pt x="2477" y="75"/>
                    </a:lnTo>
                    <a:lnTo>
                      <a:pt x="2474" y="83"/>
                    </a:lnTo>
                    <a:lnTo>
                      <a:pt x="2474" y="91"/>
                    </a:lnTo>
                    <a:lnTo>
                      <a:pt x="2474" y="96"/>
                    </a:lnTo>
                    <a:lnTo>
                      <a:pt x="2475" y="101"/>
                    </a:lnTo>
                    <a:lnTo>
                      <a:pt x="2477" y="106"/>
                    </a:lnTo>
                    <a:lnTo>
                      <a:pt x="2480" y="111"/>
                    </a:lnTo>
                    <a:lnTo>
                      <a:pt x="2486" y="115"/>
                    </a:lnTo>
                    <a:lnTo>
                      <a:pt x="2491" y="120"/>
                    </a:lnTo>
                    <a:lnTo>
                      <a:pt x="2497" y="123"/>
                    </a:lnTo>
                    <a:lnTo>
                      <a:pt x="2506" y="126"/>
                    </a:lnTo>
                    <a:lnTo>
                      <a:pt x="2515" y="130"/>
                    </a:lnTo>
                    <a:lnTo>
                      <a:pt x="2520" y="133"/>
                    </a:lnTo>
                    <a:lnTo>
                      <a:pt x="2522" y="136"/>
                    </a:lnTo>
                    <a:lnTo>
                      <a:pt x="2523" y="140"/>
                    </a:lnTo>
                    <a:lnTo>
                      <a:pt x="2522" y="144"/>
                    </a:lnTo>
                    <a:lnTo>
                      <a:pt x="2519" y="147"/>
                    </a:lnTo>
                    <a:lnTo>
                      <a:pt x="2515" y="150"/>
                    </a:lnTo>
                    <a:lnTo>
                      <a:pt x="2508" y="150"/>
                    </a:lnTo>
                    <a:lnTo>
                      <a:pt x="2500" y="150"/>
                    </a:lnTo>
                    <a:lnTo>
                      <a:pt x="2491" y="147"/>
                    </a:lnTo>
                    <a:lnTo>
                      <a:pt x="2483" y="144"/>
                    </a:lnTo>
                    <a:lnTo>
                      <a:pt x="2477" y="141"/>
                    </a:lnTo>
                    <a:lnTo>
                      <a:pt x="2470" y="168"/>
                    </a:lnTo>
                    <a:close/>
                    <a:moveTo>
                      <a:pt x="329" y="330"/>
                    </a:moveTo>
                    <a:lnTo>
                      <a:pt x="329" y="356"/>
                    </a:lnTo>
                    <a:lnTo>
                      <a:pt x="314" y="356"/>
                    </a:lnTo>
                    <a:lnTo>
                      <a:pt x="314" y="384"/>
                    </a:lnTo>
                    <a:lnTo>
                      <a:pt x="329" y="384"/>
                    </a:lnTo>
                    <a:lnTo>
                      <a:pt x="329" y="432"/>
                    </a:lnTo>
                    <a:lnTo>
                      <a:pt x="329" y="444"/>
                    </a:lnTo>
                    <a:lnTo>
                      <a:pt x="331" y="453"/>
                    </a:lnTo>
                    <a:lnTo>
                      <a:pt x="334" y="461"/>
                    </a:lnTo>
                    <a:lnTo>
                      <a:pt x="338" y="467"/>
                    </a:lnTo>
                    <a:lnTo>
                      <a:pt x="343" y="472"/>
                    </a:lnTo>
                    <a:lnTo>
                      <a:pt x="349" y="474"/>
                    </a:lnTo>
                    <a:lnTo>
                      <a:pt x="357" y="476"/>
                    </a:lnTo>
                    <a:lnTo>
                      <a:pt x="365" y="477"/>
                    </a:lnTo>
                    <a:lnTo>
                      <a:pt x="378" y="476"/>
                    </a:lnTo>
                    <a:lnTo>
                      <a:pt x="388" y="474"/>
                    </a:lnTo>
                    <a:lnTo>
                      <a:pt x="388" y="446"/>
                    </a:lnTo>
                    <a:lnTo>
                      <a:pt x="384" y="447"/>
                    </a:lnTo>
                    <a:lnTo>
                      <a:pt x="377" y="447"/>
                    </a:lnTo>
                    <a:lnTo>
                      <a:pt x="374" y="447"/>
                    </a:lnTo>
                    <a:lnTo>
                      <a:pt x="371" y="446"/>
                    </a:lnTo>
                    <a:lnTo>
                      <a:pt x="369" y="444"/>
                    </a:lnTo>
                    <a:lnTo>
                      <a:pt x="367" y="442"/>
                    </a:lnTo>
                    <a:lnTo>
                      <a:pt x="364" y="436"/>
                    </a:lnTo>
                    <a:lnTo>
                      <a:pt x="363" y="426"/>
                    </a:lnTo>
                    <a:lnTo>
                      <a:pt x="363" y="384"/>
                    </a:lnTo>
                    <a:lnTo>
                      <a:pt x="389" y="384"/>
                    </a:lnTo>
                    <a:lnTo>
                      <a:pt x="389" y="356"/>
                    </a:lnTo>
                    <a:lnTo>
                      <a:pt x="363" y="356"/>
                    </a:lnTo>
                    <a:lnTo>
                      <a:pt x="363" y="321"/>
                    </a:lnTo>
                    <a:lnTo>
                      <a:pt x="329" y="330"/>
                    </a:lnTo>
                    <a:close/>
                    <a:moveTo>
                      <a:pt x="410" y="475"/>
                    </a:moveTo>
                    <a:lnTo>
                      <a:pt x="445" y="475"/>
                    </a:lnTo>
                    <a:lnTo>
                      <a:pt x="445" y="415"/>
                    </a:lnTo>
                    <a:lnTo>
                      <a:pt x="446" y="410"/>
                    </a:lnTo>
                    <a:lnTo>
                      <a:pt x="446" y="406"/>
                    </a:lnTo>
                    <a:lnTo>
                      <a:pt x="448" y="403"/>
                    </a:lnTo>
                    <a:lnTo>
                      <a:pt x="450" y="398"/>
                    </a:lnTo>
                    <a:lnTo>
                      <a:pt x="452" y="395"/>
                    </a:lnTo>
                    <a:lnTo>
                      <a:pt x="455" y="393"/>
                    </a:lnTo>
                    <a:lnTo>
                      <a:pt x="458" y="390"/>
                    </a:lnTo>
                    <a:lnTo>
                      <a:pt x="462" y="389"/>
                    </a:lnTo>
                    <a:lnTo>
                      <a:pt x="466" y="388"/>
                    </a:lnTo>
                    <a:lnTo>
                      <a:pt x="471" y="387"/>
                    </a:lnTo>
                    <a:lnTo>
                      <a:pt x="477" y="388"/>
                    </a:lnTo>
                    <a:lnTo>
                      <a:pt x="481" y="388"/>
                    </a:lnTo>
                    <a:lnTo>
                      <a:pt x="481" y="354"/>
                    </a:lnTo>
                    <a:lnTo>
                      <a:pt x="477" y="354"/>
                    </a:lnTo>
                    <a:lnTo>
                      <a:pt x="473" y="354"/>
                    </a:lnTo>
                    <a:lnTo>
                      <a:pt x="469" y="354"/>
                    </a:lnTo>
                    <a:lnTo>
                      <a:pt x="465" y="355"/>
                    </a:lnTo>
                    <a:lnTo>
                      <a:pt x="461" y="357"/>
                    </a:lnTo>
                    <a:lnTo>
                      <a:pt x="456" y="359"/>
                    </a:lnTo>
                    <a:lnTo>
                      <a:pt x="452" y="363"/>
                    </a:lnTo>
                    <a:lnTo>
                      <a:pt x="448" y="367"/>
                    </a:lnTo>
                    <a:lnTo>
                      <a:pt x="444" y="371"/>
                    </a:lnTo>
                    <a:lnTo>
                      <a:pt x="442" y="378"/>
                    </a:lnTo>
                    <a:lnTo>
                      <a:pt x="441" y="378"/>
                    </a:lnTo>
                    <a:lnTo>
                      <a:pt x="440" y="356"/>
                    </a:lnTo>
                    <a:lnTo>
                      <a:pt x="409" y="356"/>
                    </a:lnTo>
                    <a:lnTo>
                      <a:pt x="410" y="364"/>
                    </a:lnTo>
                    <a:lnTo>
                      <a:pt x="410" y="373"/>
                    </a:lnTo>
                    <a:lnTo>
                      <a:pt x="410" y="383"/>
                    </a:lnTo>
                    <a:lnTo>
                      <a:pt x="410" y="395"/>
                    </a:lnTo>
                    <a:lnTo>
                      <a:pt x="410" y="475"/>
                    </a:lnTo>
                    <a:close/>
                    <a:moveTo>
                      <a:pt x="594" y="475"/>
                    </a:moveTo>
                    <a:lnTo>
                      <a:pt x="593" y="462"/>
                    </a:lnTo>
                    <a:lnTo>
                      <a:pt x="593" y="446"/>
                    </a:lnTo>
                    <a:lnTo>
                      <a:pt x="593" y="405"/>
                    </a:lnTo>
                    <a:lnTo>
                      <a:pt x="592" y="395"/>
                    </a:lnTo>
                    <a:lnTo>
                      <a:pt x="591" y="385"/>
                    </a:lnTo>
                    <a:lnTo>
                      <a:pt x="587" y="376"/>
                    </a:lnTo>
                    <a:lnTo>
                      <a:pt x="583" y="368"/>
                    </a:lnTo>
                    <a:lnTo>
                      <a:pt x="579" y="365"/>
                    </a:lnTo>
                    <a:lnTo>
                      <a:pt x="575" y="363"/>
                    </a:lnTo>
                    <a:lnTo>
                      <a:pt x="572" y="359"/>
                    </a:lnTo>
                    <a:lnTo>
                      <a:pt x="566" y="357"/>
                    </a:lnTo>
                    <a:lnTo>
                      <a:pt x="561" y="356"/>
                    </a:lnTo>
                    <a:lnTo>
                      <a:pt x="556" y="355"/>
                    </a:lnTo>
                    <a:lnTo>
                      <a:pt x="549" y="354"/>
                    </a:lnTo>
                    <a:lnTo>
                      <a:pt x="543" y="354"/>
                    </a:lnTo>
                    <a:lnTo>
                      <a:pt x="527" y="355"/>
                    </a:lnTo>
                    <a:lnTo>
                      <a:pt x="516" y="357"/>
                    </a:lnTo>
                    <a:lnTo>
                      <a:pt x="505" y="360"/>
                    </a:lnTo>
                    <a:lnTo>
                      <a:pt x="497" y="364"/>
                    </a:lnTo>
                    <a:lnTo>
                      <a:pt x="505" y="387"/>
                    </a:lnTo>
                    <a:lnTo>
                      <a:pt x="511" y="384"/>
                    </a:lnTo>
                    <a:lnTo>
                      <a:pt x="519" y="381"/>
                    </a:lnTo>
                    <a:lnTo>
                      <a:pt x="527" y="379"/>
                    </a:lnTo>
                    <a:lnTo>
                      <a:pt x="536" y="378"/>
                    </a:lnTo>
                    <a:lnTo>
                      <a:pt x="543" y="379"/>
                    </a:lnTo>
                    <a:lnTo>
                      <a:pt x="547" y="380"/>
                    </a:lnTo>
                    <a:lnTo>
                      <a:pt x="550" y="381"/>
                    </a:lnTo>
                    <a:lnTo>
                      <a:pt x="553" y="384"/>
                    </a:lnTo>
                    <a:lnTo>
                      <a:pt x="557" y="389"/>
                    </a:lnTo>
                    <a:lnTo>
                      <a:pt x="557" y="394"/>
                    </a:lnTo>
                    <a:lnTo>
                      <a:pt x="557" y="396"/>
                    </a:lnTo>
                    <a:lnTo>
                      <a:pt x="543" y="396"/>
                    </a:lnTo>
                    <a:lnTo>
                      <a:pt x="530" y="398"/>
                    </a:lnTo>
                    <a:lnTo>
                      <a:pt x="518" y="401"/>
                    </a:lnTo>
                    <a:lnTo>
                      <a:pt x="508" y="407"/>
                    </a:lnTo>
                    <a:lnTo>
                      <a:pt x="504" y="409"/>
                    </a:lnTo>
                    <a:lnTo>
                      <a:pt x="500" y="413"/>
                    </a:lnTo>
                    <a:lnTo>
                      <a:pt x="497" y="417"/>
                    </a:lnTo>
                    <a:lnTo>
                      <a:pt x="494" y="420"/>
                    </a:lnTo>
                    <a:lnTo>
                      <a:pt x="492" y="425"/>
                    </a:lnTo>
                    <a:lnTo>
                      <a:pt x="491" y="430"/>
                    </a:lnTo>
                    <a:lnTo>
                      <a:pt x="490" y="435"/>
                    </a:lnTo>
                    <a:lnTo>
                      <a:pt x="490" y="440"/>
                    </a:lnTo>
                    <a:lnTo>
                      <a:pt x="490" y="448"/>
                    </a:lnTo>
                    <a:lnTo>
                      <a:pt x="492" y="455"/>
                    </a:lnTo>
                    <a:lnTo>
                      <a:pt x="495" y="461"/>
                    </a:lnTo>
                    <a:lnTo>
                      <a:pt x="499" y="466"/>
                    </a:lnTo>
                    <a:lnTo>
                      <a:pt x="505" y="471"/>
                    </a:lnTo>
                    <a:lnTo>
                      <a:pt x="511" y="474"/>
                    </a:lnTo>
                    <a:lnTo>
                      <a:pt x="519" y="477"/>
                    </a:lnTo>
                    <a:lnTo>
                      <a:pt x="526" y="477"/>
                    </a:lnTo>
                    <a:lnTo>
                      <a:pt x="536" y="476"/>
                    </a:lnTo>
                    <a:lnTo>
                      <a:pt x="546" y="474"/>
                    </a:lnTo>
                    <a:lnTo>
                      <a:pt x="553" y="469"/>
                    </a:lnTo>
                    <a:lnTo>
                      <a:pt x="560" y="463"/>
                    </a:lnTo>
                    <a:lnTo>
                      <a:pt x="561" y="463"/>
                    </a:lnTo>
                    <a:lnTo>
                      <a:pt x="562" y="475"/>
                    </a:lnTo>
                    <a:lnTo>
                      <a:pt x="594" y="475"/>
                    </a:lnTo>
                    <a:close/>
                    <a:moveTo>
                      <a:pt x="559" y="432"/>
                    </a:moveTo>
                    <a:lnTo>
                      <a:pt x="558" y="435"/>
                    </a:lnTo>
                    <a:lnTo>
                      <a:pt x="558" y="438"/>
                    </a:lnTo>
                    <a:lnTo>
                      <a:pt x="554" y="443"/>
                    </a:lnTo>
                    <a:lnTo>
                      <a:pt x="551" y="447"/>
                    </a:lnTo>
                    <a:lnTo>
                      <a:pt x="546" y="451"/>
                    </a:lnTo>
                    <a:lnTo>
                      <a:pt x="539" y="452"/>
                    </a:lnTo>
                    <a:lnTo>
                      <a:pt x="533" y="451"/>
                    </a:lnTo>
                    <a:lnTo>
                      <a:pt x="529" y="448"/>
                    </a:lnTo>
                    <a:lnTo>
                      <a:pt x="527" y="446"/>
                    </a:lnTo>
                    <a:lnTo>
                      <a:pt x="526" y="444"/>
                    </a:lnTo>
                    <a:lnTo>
                      <a:pt x="525" y="440"/>
                    </a:lnTo>
                    <a:lnTo>
                      <a:pt x="525" y="437"/>
                    </a:lnTo>
                    <a:lnTo>
                      <a:pt x="525" y="433"/>
                    </a:lnTo>
                    <a:lnTo>
                      <a:pt x="527" y="428"/>
                    </a:lnTo>
                    <a:lnTo>
                      <a:pt x="531" y="425"/>
                    </a:lnTo>
                    <a:lnTo>
                      <a:pt x="535" y="423"/>
                    </a:lnTo>
                    <a:lnTo>
                      <a:pt x="539" y="420"/>
                    </a:lnTo>
                    <a:lnTo>
                      <a:pt x="545" y="419"/>
                    </a:lnTo>
                    <a:lnTo>
                      <a:pt x="551" y="419"/>
                    </a:lnTo>
                    <a:lnTo>
                      <a:pt x="559" y="418"/>
                    </a:lnTo>
                    <a:lnTo>
                      <a:pt x="559" y="432"/>
                    </a:lnTo>
                    <a:close/>
                    <a:moveTo>
                      <a:pt x="651" y="475"/>
                    </a:moveTo>
                    <a:lnTo>
                      <a:pt x="653" y="458"/>
                    </a:lnTo>
                    <a:lnTo>
                      <a:pt x="653" y="458"/>
                    </a:lnTo>
                    <a:lnTo>
                      <a:pt x="656" y="463"/>
                    </a:lnTo>
                    <a:lnTo>
                      <a:pt x="660" y="467"/>
                    </a:lnTo>
                    <a:lnTo>
                      <a:pt x="664" y="471"/>
                    </a:lnTo>
                    <a:lnTo>
                      <a:pt x="668" y="473"/>
                    </a:lnTo>
                    <a:lnTo>
                      <a:pt x="673" y="475"/>
                    </a:lnTo>
                    <a:lnTo>
                      <a:pt x="678" y="476"/>
                    </a:lnTo>
                    <a:lnTo>
                      <a:pt x="683" y="477"/>
                    </a:lnTo>
                    <a:lnTo>
                      <a:pt x="687" y="477"/>
                    </a:lnTo>
                    <a:lnTo>
                      <a:pt x="697" y="476"/>
                    </a:lnTo>
                    <a:lnTo>
                      <a:pt x="707" y="474"/>
                    </a:lnTo>
                    <a:lnTo>
                      <a:pt x="715" y="468"/>
                    </a:lnTo>
                    <a:lnTo>
                      <a:pt x="724" y="462"/>
                    </a:lnTo>
                    <a:lnTo>
                      <a:pt x="727" y="457"/>
                    </a:lnTo>
                    <a:lnTo>
                      <a:pt x="731" y="453"/>
                    </a:lnTo>
                    <a:lnTo>
                      <a:pt x="734" y="447"/>
                    </a:lnTo>
                    <a:lnTo>
                      <a:pt x="736" y="442"/>
                    </a:lnTo>
                    <a:lnTo>
                      <a:pt x="738" y="435"/>
                    </a:lnTo>
                    <a:lnTo>
                      <a:pt x="739" y="428"/>
                    </a:lnTo>
                    <a:lnTo>
                      <a:pt x="740" y="422"/>
                    </a:lnTo>
                    <a:lnTo>
                      <a:pt x="740" y="414"/>
                    </a:lnTo>
                    <a:lnTo>
                      <a:pt x="739" y="400"/>
                    </a:lnTo>
                    <a:lnTo>
                      <a:pt x="737" y="388"/>
                    </a:lnTo>
                    <a:lnTo>
                      <a:pt x="733" y="378"/>
                    </a:lnTo>
                    <a:lnTo>
                      <a:pt x="727" y="369"/>
                    </a:lnTo>
                    <a:lnTo>
                      <a:pt x="720" y="363"/>
                    </a:lnTo>
                    <a:lnTo>
                      <a:pt x="712" y="357"/>
                    </a:lnTo>
                    <a:lnTo>
                      <a:pt x="702" y="355"/>
                    </a:lnTo>
                    <a:lnTo>
                      <a:pt x="693" y="354"/>
                    </a:lnTo>
                    <a:lnTo>
                      <a:pt x="687" y="354"/>
                    </a:lnTo>
                    <a:lnTo>
                      <a:pt x="682" y="355"/>
                    </a:lnTo>
                    <a:lnTo>
                      <a:pt x="677" y="356"/>
                    </a:lnTo>
                    <a:lnTo>
                      <a:pt x="672" y="358"/>
                    </a:lnTo>
                    <a:lnTo>
                      <a:pt x="668" y="360"/>
                    </a:lnTo>
                    <a:lnTo>
                      <a:pt x="664" y="364"/>
                    </a:lnTo>
                    <a:lnTo>
                      <a:pt x="660" y="366"/>
                    </a:lnTo>
                    <a:lnTo>
                      <a:pt x="658" y="370"/>
                    </a:lnTo>
                    <a:lnTo>
                      <a:pt x="657" y="370"/>
                    </a:lnTo>
                    <a:lnTo>
                      <a:pt x="657" y="302"/>
                    </a:lnTo>
                    <a:lnTo>
                      <a:pt x="621" y="302"/>
                    </a:lnTo>
                    <a:lnTo>
                      <a:pt x="621" y="439"/>
                    </a:lnTo>
                    <a:lnTo>
                      <a:pt x="621" y="449"/>
                    </a:lnTo>
                    <a:lnTo>
                      <a:pt x="621" y="459"/>
                    </a:lnTo>
                    <a:lnTo>
                      <a:pt x="620" y="468"/>
                    </a:lnTo>
                    <a:lnTo>
                      <a:pt x="620" y="475"/>
                    </a:lnTo>
                    <a:lnTo>
                      <a:pt x="651" y="475"/>
                    </a:lnTo>
                    <a:close/>
                    <a:moveTo>
                      <a:pt x="657" y="407"/>
                    </a:moveTo>
                    <a:lnTo>
                      <a:pt x="657" y="404"/>
                    </a:lnTo>
                    <a:lnTo>
                      <a:pt x="658" y="400"/>
                    </a:lnTo>
                    <a:lnTo>
                      <a:pt x="659" y="396"/>
                    </a:lnTo>
                    <a:lnTo>
                      <a:pt x="661" y="393"/>
                    </a:lnTo>
                    <a:lnTo>
                      <a:pt x="664" y="389"/>
                    </a:lnTo>
                    <a:lnTo>
                      <a:pt x="666" y="387"/>
                    </a:lnTo>
                    <a:lnTo>
                      <a:pt x="669" y="385"/>
                    </a:lnTo>
                    <a:lnTo>
                      <a:pt x="672" y="383"/>
                    </a:lnTo>
                    <a:lnTo>
                      <a:pt x="675" y="383"/>
                    </a:lnTo>
                    <a:lnTo>
                      <a:pt x="679" y="381"/>
                    </a:lnTo>
                    <a:lnTo>
                      <a:pt x="685" y="383"/>
                    </a:lnTo>
                    <a:lnTo>
                      <a:pt x="689" y="385"/>
                    </a:lnTo>
                    <a:lnTo>
                      <a:pt x="694" y="387"/>
                    </a:lnTo>
                    <a:lnTo>
                      <a:pt x="698" y="391"/>
                    </a:lnTo>
                    <a:lnTo>
                      <a:pt x="700" y="396"/>
                    </a:lnTo>
                    <a:lnTo>
                      <a:pt x="702" y="401"/>
                    </a:lnTo>
                    <a:lnTo>
                      <a:pt x="704" y="408"/>
                    </a:lnTo>
                    <a:lnTo>
                      <a:pt x="704" y="415"/>
                    </a:lnTo>
                    <a:lnTo>
                      <a:pt x="704" y="423"/>
                    </a:lnTo>
                    <a:lnTo>
                      <a:pt x="702" y="429"/>
                    </a:lnTo>
                    <a:lnTo>
                      <a:pt x="700" y="435"/>
                    </a:lnTo>
                    <a:lnTo>
                      <a:pt x="697" y="439"/>
                    </a:lnTo>
                    <a:lnTo>
                      <a:pt x="694" y="444"/>
                    </a:lnTo>
                    <a:lnTo>
                      <a:pt x="689" y="446"/>
                    </a:lnTo>
                    <a:lnTo>
                      <a:pt x="684" y="448"/>
                    </a:lnTo>
                    <a:lnTo>
                      <a:pt x="679" y="448"/>
                    </a:lnTo>
                    <a:lnTo>
                      <a:pt x="675" y="448"/>
                    </a:lnTo>
                    <a:lnTo>
                      <a:pt x="672" y="447"/>
                    </a:lnTo>
                    <a:lnTo>
                      <a:pt x="669" y="445"/>
                    </a:lnTo>
                    <a:lnTo>
                      <a:pt x="666" y="444"/>
                    </a:lnTo>
                    <a:lnTo>
                      <a:pt x="662" y="440"/>
                    </a:lnTo>
                    <a:lnTo>
                      <a:pt x="660" y="438"/>
                    </a:lnTo>
                    <a:lnTo>
                      <a:pt x="659" y="435"/>
                    </a:lnTo>
                    <a:lnTo>
                      <a:pt x="658" y="430"/>
                    </a:lnTo>
                    <a:lnTo>
                      <a:pt x="657" y="428"/>
                    </a:lnTo>
                    <a:lnTo>
                      <a:pt x="657" y="424"/>
                    </a:lnTo>
                    <a:lnTo>
                      <a:pt x="657" y="407"/>
                    </a:lnTo>
                    <a:close/>
                    <a:moveTo>
                      <a:pt x="860" y="475"/>
                    </a:moveTo>
                    <a:lnTo>
                      <a:pt x="859" y="462"/>
                    </a:lnTo>
                    <a:lnTo>
                      <a:pt x="859" y="446"/>
                    </a:lnTo>
                    <a:lnTo>
                      <a:pt x="859" y="405"/>
                    </a:lnTo>
                    <a:lnTo>
                      <a:pt x="858" y="395"/>
                    </a:lnTo>
                    <a:lnTo>
                      <a:pt x="856" y="385"/>
                    </a:lnTo>
                    <a:lnTo>
                      <a:pt x="853" y="376"/>
                    </a:lnTo>
                    <a:lnTo>
                      <a:pt x="848" y="368"/>
                    </a:lnTo>
                    <a:lnTo>
                      <a:pt x="845" y="365"/>
                    </a:lnTo>
                    <a:lnTo>
                      <a:pt x="841" y="363"/>
                    </a:lnTo>
                    <a:lnTo>
                      <a:pt x="836" y="359"/>
                    </a:lnTo>
                    <a:lnTo>
                      <a:pt x="832" y="357"/>
                    </a:lnTo>
                    <a:lnTo>
                      <a:pt x="827" y="356"/>
                    </a:lnTo>
                    <a:lnTo>
                      <a:pt x="821" y="355"/>
                    </a:lnTo>
                    <a:lnTo>
                      <a:pt x="815" y="354"/>
                    </a:lnTo>
                    <a:lnTo>
                      <a:pt x="808" y="354"/>
                    </a:lnTo>
                    <a:lnTo>
                      <a:pt x="793" y="355"/>
                    </a:lnTo>
                    <a:lnTo>
                      <a:pt x="780" y="357"/>
                    </a:lnTo>
                    <a:lnTo>
                      <a:pt x="770" y="360"/>
                    </a:lnTo>
                    <a:lnTo>
                      <a:pt x="763" y="364"/>
                    </a:lnTo>
                    <a:lnTo>
                      <a:pt x="769" y="387"/>
                    </a:lnTo>
                    <a:lnTo>
                      <a:pt x="776" y="384"/>
                    </a:lnTo>
                    <a:lnTo>
                      <a:pt x="785" y="381"/>
                    </a:lnTo>
                    <a:lnTo>
                      <a:pt x="793" y="379"/>
                    </a:lnTo>
                    <a:lnTo>
                      <a:pt x="802" y="378"/>
                    </a:lnTo>
                    <a:lnTo>
                      <a:pt x="807" y="379"/>
                    </a:lnTo>
                    <a:lnTo>
                      <a:pt x="813" y="380"/>
                    </a:lnTo>
                    <a:lnTo>
                      <a:pt x="816" y="381"/>
                    </a:lnTo>
                    <a:lnTo>
                      <a:pt x="819" y="384"/>
                    </a:lnTo>
                    <a:lnTo>
                      <a:pt x="822" y="389"/>
                    </a:lnTo>
                    <a:lnTo>
                      <a:pt x="822" y="394"/>
                    </a:lnTo>
                    <a:lnTo>
                      <a:pt x="822" y="396"/>
                    </a:lnTo>
                    <a:lnTo>
                      <a:pt x="808" y="396"/>
                    </a:lnTo>
                    <a:lnTo>
                      <a:pt x="795" y="398"/>
                    </a:lnTo>
                    <a:lnTo>
                      <a:pt x="783" y="401"/>
                    </a:lnTo>
                    <a:lnTo>
                      <a:pt x="774" y="407"/>
                    </a:lnTo>
                    <a:lnTo>
                      <a:pt x="769" y="409"/>
                    </a:lnTo>
                    <a:lnTo>
                      <a:pt x="765" y="413"/>
                    </a:lnTo>
                    <a:lnTo>
                      <a:pt x="763" y="417"/>
                    </a:lnTo>
                    <a:lnTo>
                      <a:pt x="760" y="420"/>
                    </a:lnTo>
                    <a:lnTo>
                      <a:pt x="758" y="425"/>
                    </a:lnTo>
                    <a:lnTo>
                      <a:pt x="756" y="430"/>
                    </a:lnTo>
                    <a:lnTo>
                      <a:pt x="755" y="435"/>
                    </a:lnTo>
                    <a:lnTo>
                      <a:pt x="755" y="440"/>
                    </a:lnTo>
                    <a:lnTo>
                      <a:pt x="755" y="448"/>
                    </a:lnTo>
                    <a:lnTo>
                      <a:pt x="758" y="455"/>
                    </a:lnTo>
                    <a:lnTo>
                      <a:pt x="761" y="461"/>
                    </a:lnTo>
                    <a:lnTo>
                      <a:pt x="765" y="466"/>
                    </a:lnTo>
                    <a:lnTo>
                      <a:pt x="770" y="471"/>
                    </a:lnTo>
                    <a:lnTo>
                      <a:pt x="777" y="474"/>
                    </a:lnTo>
                    <a:lnTo>
                      <a:pt x="783" y="477"/>
                    </a:lnTo>
                    <a:lnTo>
                      <a:pt x="792" y="477"/>
                    </a:lnTo>
                    <a:lnTo>
                      <a:pt x="802" y="476"/>
                    </a:lnTo>
                    <a:lnTo>
                      <a:pt x="812" y="474"/>
                    </a:lnTo>
                    <a:lnTo>
                      <a:pt x="819" y="469"/>
                    </a:lnTo>
                    <a:lnTo>
                      <a:pt x="826" y="463"/>
                    </a:lnTo>
                    <a:lnTo>
                      <a:pt x="826" y="463"/>
                    </a:lnTo>
                    <a:lnTo>
                      <a:pt x="828" y="475"/>
                    </a:lnTo>
                    <a:lnTo>
                      <a:pt x="860" y="475"/>
                    </a:lnTo>
                    <a:close/>
                    <a:moveTo>
                      <a:pt x="823" y="432"/>
                    </a:moveTo>
                    <a:lnTo>
                      <a:pt x="823" y="435"/>
                    </a:lnTo>
                    <a:lnTo>
                      <a:pt x="823" y="438"/>
                    </a:lnTo>
                    <a:lnTo>
                      <a:pt x="820" y="443"/>
                    </a:lnTo>
                    <a:lnTo>
                      <a:pt x="816" y="447"/>
                    </a:lnTo>
                    <a:lnTo>
                      <a:pt x="810" y="451"/>
                    </a:lnTo>
                    <a:lnTo>
                      <a:pt x="804" y="452"/>
                    </a:lnTo>
                    <a:lnTo>
                      <a:pt x="799" y="451"/>
                    </a:lnTo>
                    <a:lnTo>
                      <a:pt x="794" y="448"/>
                    </a:lnTo>
                    <a:lnTo>
                      <a:pt x="793" y="446"/>
                    </a:lnTo>
                    <a:lnTo>
                      <a:pt x="791" y="444"/>
                    </a:lnTo>
                    <a:lnTo>
                      <a:pt x="791" y="440"/>
                    </a:lnTo>
                    <a:lnTo>
                      <a:pt x="790" y="437"/>
                    </a:lnTo>
                    <a:lnTo>
                      <a:pt x="791" y="433"/>
                    </a:lnTo>
                    <a:lnTo>
                      <a:pt x="793" y="428"/>
                    </a:lnTo>
                    <a:lnTo>
                      <a:pt x="796" y="425"/>
                    </a:lnTo>
                    <a:lnTo>
                      <a:pt x="800" y="423"/>
                    </a:lnTo>
                    <a:lnTo>
                      <a:pt x="805" y="420"/>
                    </a:lnTo>
                    <a:lnTo>
                      <a:pt x="810" y="419"/>
                    </a:lnTo>
                    <a:lnTo>
                      <a:pt x="817" y="419"/>
                    </a:lnTo>
                    <a:lnTo>
                      <a:pt x="823" y="418"/>
                    </a:lnTo>
                    <a:lnTo>
                      <a:pt x="823" y="432"/>
                    </a:lnTo>
                    <a:close/>
                    <a:moveTo>
                      <a:pt x="887" y="475"/>
                    </a:moveTo>
                    <a:lnTo>
                      <a:pt x="923" y="475"/>
                    </a:lnTo>
                    <a:lnTo>
                      <a:pt x="923" y="302"/>
                    </a:lnTo>
                    <a:lnTo>
                      <a:pt x="887" y="302"/>
                    </a:lnTo>
                    <a:lnTo>
                      <a:pt x="887" y="475"/>
                    </a:lnTo>
                    <a:close/>
                    <a:moveTo>
                      <a:pt x="952" y="475"/>
                    </a:moveTo>
                    <a:lnTo>
                      <a:pt x="988" y="475"/>
                    </a:lnTo>
                    <a:lnTo>
                      <a:pt x="988" y="405"/>
                    </a:lnTo>
                    <a:lnTo>
                      <a:pt x="988" y="400"/>
                    </a:lnTo>
                    <a:lnTo>
                      <a:pt x="989" y="396"/>
                    </a:lnTo>
                    <a:lnTo>
                      <a:pt x="992" y="391"/>
                    </a:lnTo>
                    <a:lnTo>
                      <a:pt x="995" y="387"/>
                    </a:lnTo>
                    <a:lnTo>
                      <a:pt x="1001" y="384"/>
                    </a:lnTo>
                    <a:lnTo>
                      <a:pt x="1007" y="384"/>
                    </a:lnTo>
                    <a:lnTo>
                      <a:pt x="1011" y="384"/>
                    </a:lnTo>
                    <a:lnTo>
                      <a:pt x="1016" y="385"/>
                    </a:lnTo>
                    <a:lnTo>
                      <a:pt x="1019" y="387"/>
                    </a:lnTo>
                    <a:lnTo>
                      <a:pt x="1021" y="390"/>
                    </a:lnTo>
                    <a:lnTo>
                      <a:pt x="1023" y="394"/>
                    </a:lnTo>
                    <a:lnTo>
                      <a:pt x="1024" y="399"/>
                    </a:lnTo>
                    <a:lnTo>
                      <a:pt x="1025" y="404"/>
                    </a:lnTo>
                    <a:lnTo>
                      <a:pt x="1025" y="409"/>
                    </a:lnTo>
                    <a:lnTo>
                      <a:pt x="1025" y="475"/>
                    </a:lnTo>
                    <a:lnTo>
                      <a:pt x="1061" y="475"/>
                    </a:lnTo>
                    <a:lnTo>
                      <a:pt x="1061" y="405"/>
                    </a:lnTo>
                    <a:lnTo>
                      <a:pt x="1060" y="393"/>
                    </a:lnTo>
                    <a:lnTo>
                      <a:pt x="1058" y="383"/>
                    </a:lnTo>
                    <a:lnTo>
                      <a:pt x="1055" y="373"/>
                    </a:lnTo>
                    <a:lnTo>
                      <a:pt x="1049" y="366"/>
                    </a:lnTo>
                    <a:lnTo>
                      <a:pt x="1044" y="360"/>
                    </a:lnTo>
                    <a:lnTo>
                      <a:pt x="1037" y="356"/>
                    </a:lnTo>
                    <a:lnTo>
                      <a:pt x="1030" y="354"/>
                    </a:lnTo>
                    <a:lnTo>
                      <a:pt x="1021" y="354"/>
                    </a:lnTo>
                    <a:lnTo>
                      <a:pt x="1016" y="354"/>
                    </a:lnTo>
                    <a:lnTo>
                      <a:pt x="1011" y="355"/>
                    </a:lnTo>
                    <a:lnTo>
                      <a:pt x="1006" y="356"/>
                    </a:lnTo>
                    <a:lnTo>
                      <a:pt x="1003" y="358"/>
                    </a:lnTo>
                    <a:lnTo>
                      <a:pt x="994" y="364"/>
                    </a:lnTo>
                    <a:lnTo>
                      <a:pt x="989" y="370"/>
                    </a:lnTo>
                    <a:lnTo>
                      <a:pt x="988" y="370"/>
                    </a:lnTo>
                    <a:lnTo>
                      <a:pt x="988" y="302"/>
                    </a:lnTo>
                    <a:lnTo>
                      <a:pt x="952" y="302"/>
                    </a:lnTo>
                    <a:lnTo>
                      <a:pt x="952" y="475"/>
                    </a:lnTo>
                    <a:close/>
                    <a:moveTo>
                      <a:pt x="1187" y="475"/>
                    </a:moveTo>
                    <a:lnTo>
                      <a:pt x="1186" y="462"/>
                    </a:lnTo>
                    <a:lnTo>
                      <a:pt x="1186" y="446"/>
                    </a:lnTo>
                    <a:lnTo>
                      <a:pt x="1186" y="405"/>
                    </a:lnTo>
                    <a:lnTo>
                      <a:pt x="1185" y="395"/>
                    </a:lnTo>
                    <a:lnTo>
                      <a:pt x="1184" y="385"/>
                    </a:lnTo>
                    <a:lnTo>
                      <a:pt x="1180" y="376"/>
                    </a:lnTo>
                    <a:lnTo>
                      <a:pt x="1175" y="368"/>
                    </a:lnTo>
                    <a:lnTo>
                      <a:pt x="1172" y="365"/>
                    </a:lnTo>
                    <a:lnTo>
                      <a:pt x="1168" y="363"/>
                    </a:lnTo>
                    <a:lnTo>
                      <a:pt x="1165" y="359"/>
                    </a:lnTo>
                    <a:lnTo>
                      <a:pt x="1159" y="357"/>
                    </a:lnTo>
                    <a:lnTo>
                      <a:pt x="1155" y="356"/>
                    </a:lnTo>
                    <a:lnTo>
                      <a:pt x="1148" y="355"/>
                    </a:lnTo>
                    <a:lnTo>
                      <a:pt x="1142" y="354"/>
                    </a:lnTo>
                    <a:lnTo>
                      <a:pt x="1136" y="354"/>
                    </a:lnTo>
                    <a:lnTo>
                      <a:pt x="1120" y="355"/>
                    </a:lnTo>
                    <a:lnTo>
                      <a:pt x="1109" y="357"/>
                    </a:lnTo>
                    <a:lnTo>
                      <a:pt x="1098" y="360"/>
                    </a:lnTo>
                    <a:lnTo>
                      <a:pt x="1090" y="364"/>
                    </a:lnTo>
                    <a:lnTo>
                      <a:pt x="1098" y="387"/>
                    </a:lnTo>
                    <a:lnTo>
                      <a:pt x="1104" y="384"/>
                    </a:lnTo>
                    <a:lnTo>
                      <a:pt x="1112" y="381"/>
                    </a:lnTo>
                    <a:lnTo>
                      <a:pt x="1120" y="379"/>
                    </a:lnTo>
                    <a:lnTo>
                      <a:pt x="1129" y="378"/>
                    </a:lnTo>
                    <a:lnTo>
                      <a:pt x="1136" y="379"/>
                    </a:lnTo>
                    <a:lnTo>
                      <a:pt x="1140" y="380"/>
                    </a:lnTo>
                    <a:lnTo>
                      <a:pt x="1143" y="381"/>
                    </a:lnTo>
                    <a:lnTo>
                      <a:pt x="1146" y="384"/>
                    </a:lnTo>
                    <a:lnTo>
                      <a:pt x="1150" y="389"/>
                    </a:lnTo>
                    <a:lnTo>
                      <a:pt x="1151" y="394"/>
                    </a:lnTo>
                    <a:lnTo>
                      <a:pt x="1151" y="396"/>
                    </a:lnTo>
                    <a:lnTo>
                      <a:pt x="1136" y="396"/>
                    </a:lnTo>
                    <a:lnTo>
                      <a:pt x="1123" y="398"/>
                    </a:lnTo>
                    <a:lnTo>
                      <a:pt x="1111" y="401"/>
                    </a:lnTo>
                    <a:lnTo>
                      <a:pt x="1101" y="407"/>
                    </a:lnTo>
                    <a:lnTo>
                      <a:pt x="1097" y="409"/>
                    </a:lnTo>
                    <a:lnTo>
                      <a:pt x="1093" y="413"/>
                    </a:lnTo>
                    <a:lnTo>
                      <a:pt x="1090" y="417"/>
                    </a:lnTo>
                    <a:lnTo>
                      <a:pt x="1087" y="420"/>
                    </a:lnTo>
                    <a:lnTo>
                      <a:pt x="1085" y="425"/>
                    </a:lnTo>
                    <a:lnTo>
                      <a:pt x="1084" y="430"/>
                    </a:lnTo>
                    <a:lnTo>
                      <a:pt x="1083" y="435"/>
                    </a:lnTo>
                    <a:lnTo>
                      <a:pt x="1083" y="440"/>
                    </a:lnTo>
                    <a:lnTo>
                      <a:pt x="1083" y="448"/>
                    </a:lnTo>
                    <a:lnTo>
                      <a:pt x="1085" y="455"/>
                    </a:lnTo>
                    <a:lnTo>
                      <a:pt x="1088" y="461"/>
                    </a:lnTo>
                    <a:lnTo>
                      <a:pt x="1092" y="466"/>
                    </a:lnTo>
                    <a:lnTo>
                      <a:pt x="1098" y="471"/>
                    </a:lnTo>
                    <a:lnTo>
                      <a:pt x="1104" y="474"/>
                    </a:lnTo>
                    <a:lnTo>
                      <a:pt x="1112" y="477"/>
                    </a:lnTo>
                    <a:lnTo>
                      <a:pt x="1119" y="477"/>
                    </a:lnTo>
                    <a:lnTo>
                      <a:pt x="1129" y="476"/>
                    </a:lnTo>
                    <a:lnTo>
                      <a:pt x="1139" y="474"/>
                    </a:lnTo>
                    <a:lnTo>
                      <a:pt x="1146" y="469"/>
                    </a:lnTo>
                    <a:lnTo>
                      <a:pt x="1153" y="463"/>
                    </a:lnTo>
                    <a:lnTo>
                      <a:pt x="1154" y="463"/>
                    </a:lnTo>
                    <a:lnTo>
                      <a:pt x="1156" y="475"/>
                    </a:lnTo>
                    <a:lnTo>
                      <a:pt x="1187" y="475"/>
                    </a:lnTo>
                    <a:close/>
                    <a:moveTo>
                      <a:pt x="1152" y="432"/>
                    </a:moveTo>
                    <a:lnTo>
                      <a:pt x="1151" y="435"/>
                    </a:lnTo>
                    <a:lnTo>
                      <a:pt x="1151" y="438"/>
                    </a:lnTo>
                    <a:lnTo>
                      <a:pt x="1147" y="443"/>
                    </a:lnTo>
                    <a:lnTo>
                      <a:pt x="1144" y="447"/>
                    </a:lnTo>
                    <a:lnTo>
                      <a:pt x="1139" y="451"/>
                    </a:lnTo>
                    <a:lnTo>
                      <a:pt x="1132" y="452"/>
                    </a:lnTo>
                    <a:lnTo>
                      <a:pt x="1127" y="451"/>
                    </a:lnTo>
                    <a:lnTo>
                      <a:pt x="1121" y="448"/>
                    </a:lnTo>
                    <a:lnTo>
                      <a:pt x="1120" y="446"/>
                    </a:lnTo>
                    <a:lnTo>
                      <a:pt x="1119" y="444"/>
                    </a:lnTo>
                    <a:lnTo>
                      <a:pt x="1118" y="440"/>
                    </a:lnTo>
                    <a:lnTo>
                      <a:pt x="1118" y="437"/>
                    </a:lnTo>
                    <a:lnTo>
                      <a:pt x="1118" y="433"/>
                    </a:lnTo>
                    <a:lnTo>
                      <a:pt x="1120" y="428"/>
                    </a:lnTo>
                    <a:lnTo>
                      <a:pt x="1124" y="425"/>
                    </a:lnTo>
                    <a:lnTo>
                      <a:pt x="1128" y="423"/>
                    </a:lnTo>
                    <a:lnTo>
                      <a:pt x="1132" y="420"/>
                    </a:lnTo>
                    <a:lnTo>
                      <a:pt x="1138" y="419"/>
                    </a:lnTo>
                    <a:lnTo>
                      <a:pt x="1144" y="419"/>
                    </a:lnTo>
                    <a:lnTo>
                      <a:pt x="1152" y="418"/>
                    </a:lnTo>
                    <a:lnTo>
                      <a:pt x="1152" y="432"/>
                    </a:lnTo>
                    <a:close/>
                    <a:moveTo>
                      <a:pt x="1290" y="302"/>
                    </a:moveTo>
                    <a:lnTo>
                      <a:pt x="1290" y="367"/>
                    </a:lnTo>
                    <a:lnTo>
                      <a:pt x="1290" y="367"/>
                    </a:lnTo>
                    <a:lnTo>
                      <a:pt x="1288" y="364"/>
                    </a:lnTo>
                    <a:lnTo>
                      <a:pt x="1285" y="361"/>
                    </a:lnTo>
                    <a:lnTo>
                      <a:pt x="1281" y="359"/>
                    </a:lnTo>
                    <a:lnTo>
                      <a:pt x="1278" y="357"/>
                    </a:lnTo>
                    <a:lnTo>
                      <a:pt x="1269" y="354"/>
                    </a:lnTo>
                    <a:lnTo>
                      <a:pt x="1260" y="354"/>
                    </a:lnTo>
                    <a:lnTo>
                      <a:pt x="1249" y="355"/>
                    </a:lnTo>
                    <a:lnTo>
                      <a:pt x="1240" y="357"/>
                    </a:lnTo>
                    <a:lnTo>
                      <a:pt x="1231" y="363"/>
                    </a:lnTo>
                    <a:lnTo>
                      <a:pt x="1223" y="370"/>
                    </a:lnTo>
                    <a:lnTo>
                      <a:pt x="1220" y="374"/>
                    </a:lnTo>
                    <a:lnTo>
                      <a:pt x="1217" y="379"/>
                    </a:lnTo>
                    <a:lnTo>
                      <a:pt x="1214" y="384"/>
                    </a:lnTo>
                    <a:lnTo>
                      <a:pt x="1212" y="389"/>
                    </a:lnTo>
                    <a:lnTo>
                      <a:pt x="1210" y="396"/>
                    </a:lnTo>
                    <a:lnTo>
                      <a:pt x="1209" y="403"/>
                    </a:lnTo>
                    <a:lnTo>
                      <a:pt x="1208" y="409"/>
                    </a:lnTo>
                    <a:lnTo>
                      <a:pt x="1208" y="416"/>
                    </a:lnTo>
                    <a:lnTo>
                      <a:pt x="1209" y="429"/>
                    </a:lnTo>
                    <a:lnTo>
                      <a:pt x="1212" y="442"/>
                    </a:lnTo>
                    <a:lnTo>
                      <a:pt x="1217" y="452"/>
                    </a:lnTo>
                    <a:lnTo>
                      <a:pt x="1222" y="461"/>
                    </a:lnTo>
                    <a:lnTo>
                      <a:pt x="1229" y="468"/>
                    </a:lnTo>
                    <a:lnTo>
                      <a:pt x="1238" y="473"/>
                    </a:lnTo>
                    <a:lnTo>
                      <a:pt x="1242" y="475"/>
                    </a:lnTo>
                    <a:lnTo>
                      <a:pt x="1247" y="476"/>
                    </a:lnTo>
                    <a:lnTo>
                      <a:pt x="1252" y="477"/>
                    </a:lnTo>
                    <a:lnTo>
                      <a:pt x="1258" y="477"/>
                    </a:lnTo>
                    <a:lnTo>
                      <a:pt x="1263" y="477"/>
                    </a:lnTo>
                    <a:lnTo>
                      <a:pt x="1268" y="476"/>
                    </a:lnTo>
                    <a:lnTo>
                      <a:pt x="1273" y="475"/>
                    </a:lnTo>
                    <a:lnTo>
                      <a:pt x="1278" y="473"/>
                    </a:lnTo>
                    <a:lnTo>
                      <a:pt x="1282" y="469"/>
                    </a:lnTo>
                    <a:lnTo>
                      <a:pt x="1287" y="466"/>
                    </a:lnTo>
                    <a:lnTo>
                      <a:pt x="1290" y="462"/>
                    </a:lnTo>
                    <a:lnTo>
                      <a:pt x="1293" y="457"/>
                    </a:lnTo>
                    <a:lnTo>
                      <a:pt x="1293" y="457"/>
                    </a:lnTo>
                    <a:lnTo>
                      <a:pt x="1295" y="475"/>
                    </a:lnTo>
                    <a:lnTo>
                      <a:pt x="1327" y="475"/>
                    </a:lnTo>
                    <a:lnTo>
                      <a:pt x="1327" y="467"/>
                    </a:lnTo>
                    <a:lnTo>
                      <a:pt x="1327" y="459"/>
                    </a:lnTo>
                    <a:lnTo>
                      <a:pt x="1327" y="449"/>
                    </a:lnTo>
                    <a:lnTo>
                      <a:pt x="1327" y="439"/>
                    </a:lnTo>
                    <a:lnTo>
                      <a:pt x="1327" y="302"/>
                    </a:lnTo>
                    <a:lnTo>
                      <a:pt x="1290" y="302"/>
                    </a:lnTo>
                    <a:close/>
                    <a:moveTo>
                      <a:pt x="1290" y="422"/>
                    </a:moveTo>
                    <a:lnTo>
                      <a:pt x="1290" y="426"/>
                    </a:lnTo>
                    <a:lnTo>
                      <a:pt x="1290" y="430"/>
                    </a:lnTo>
                    <a:lnTo>
                      <a:pt x="1289" y="434"/>
                    </a:lnTo>
                    <a:lnTo>
                      <a:pt x="1287" y="437"/>
                    </a:lnTo>
                    <a:lnTo>
                      <a:pt x="1285" y="440"/>
                    </a:lnTo>
                    <a:lnTo>
                      <a:pt x="1282" y="443"/>
                    </a:lnTo>
                    <a:lnTo>
                      <a:pt x="1279" y="445"/>
                    </a:lnTo>
                    <a:lnTo>
                      <a:pt x="1276" y="447"/>
                    </a:lnTo>
                    <a:lnTo>
                      <a:pt x="1273" y="448"/>
                    </a:lnTo>
                    <a:lnTo>
                      <a:pt x="1268" y="448"/>
                    </a:lnTo>
                    <a:lnTo>
                      <a:pt x="1263" y="447"/>
                    </a:lnTo>
                    <a:lnTo>
                      <a:pt x="1259" y="446"/>
                    </a:lnTo>
                    <a:lnTo>
                      <a:pt x="1254" y="443"/>
                    </a:lnTo>
                    <a:lnTo>
                      <a:pt x="1251" y="439"/>
                    </a:lnTo>
                    <a:lnTo>
                      <a:pt x="1248" y="435"/>
                    </a:lnTo>
                    <a:lnTo>
                      <a:pt x="1246" y="429"/>
                    </a:lnTo>
                    <a:lnTo>
                      <a:pt x="1245" y="423"/>
                    </a:lnTo>
                    <a:lnTo>
                      <a:pt x="1245" y="415"/>
                    </a:lnTo>
                    <a:lnTo>
                      <a:pt x="1245" y="408"/>
                    </a:lnTo>
                    <a:lnTo>
                      <a:pt x="1246" y="401"/>
                    </a:lnTo>
                    <a:lnTo>
                      <a:pt x="1248" y="396"/>
                    </a:lnTo>
                    <a:lnTo>
                      <a:pt x="1250" y="391"/>
                    </a:lnTo>
                    <a:lnTo>
                      <a:pt x="1254" y="387"/>
                    </a:lnTo>
                    <a:lnTo>
                      <a:pt x="1259" y="384"/>
                    </a:lnTo>
                    <a:lnTo>
                      <a:pt x="1263" y="383"/>
                    </a:lnTo>
                    <a:lnTo>
                      <a:pt x="1269" y="381"/>
                    </a:lnTo>
                    <a:lnTo>
                      <a:pt x="1273" y="381"/>
                    </a:lnTo>
                    <a:lnTo>
                      <a:pt x="1277" y="383"/>
                    </a:lnTo>
                    <a:lnTo>
                      <a:pt x="1280" y="385"/>
                    </a:lnTo>
                    <a:lnTo>
                      <a:pt x="1282" y="387"/>
                    </a:lnTo>
                    <a:lnTo>
                      <a:pt x="1286" y="389"/>
                    </a:lnTo>
                    <a:lnTo>
                      <a:pt x="1288" y="393"/>
                    </a:lnTo>
                    <a:lnTo>
                      <a:pt x="1289" y="396"/>
                    </a:lnTo>
                    <a:lnTo>
                      <a:pt x="1290" y="399"/>
                    </a:lnTo>
                    <a:lnTo>
                      <a:pt x="1290" y="403"/>
                    </a:lnTo>
                    <a:lnTo>
                      <a:pt x="1290" y="406"/>
                    </a:lnTo>
                    <a:lnTo>
                      <a:pt x="1290" y="422"/>
                    </a:lnTo>
                    <a:close/>
                    <a:moveTo>
                      <a:pt x="1410" y="354"/>
                    </a:moveTo>
                    <a:lnTo>
                      <a:pt x="1403" y="354"/>
                    </a:lnTo>
                    <a:lnTo>
                      <a:pt x="1397" y="355"/>
                    </a:lnTo>
                    <a:lnTo>
                      <a:pt x="1390" y="356"/>
                    </a:lnTo>
                    <a:lnTo>
                      <a:pt x="1385" y="358"/>
                    </a:lnTo>
                    <a:lnTo>
                      <a:pt x="1380" y="360"/>
                    </a:lnTo>
                    <a:lnTo>
                      <a:pt x="1374" y="363"/>
                    </a:lnTo>
                    <a:lnTo>
                      <a:pt x="1370" y="367"/>
                    </a:lnTo>
                    <a:lnTo>
                      <a:pt x="1366" y="370"/>
                    </a:lnTo>
                    <a:lnTo>
                      <a:pt x="1361" y="375"/>
                    </a:lnTo>
                    <a:lnTo>
                      <a:pt x="1358" y="379"/>
                    </a:lnTo>
                    <a:lnTo>
                      <a:pt x="1355" y="385"/>
                    </a:lnTo>
                    <a:lnTo>
                      <a:pt x="1353" y="390"/>
                    </a:lnTo>
                    <a:lnTo>
                      <a:pt x="1350" y="396"/>
                    </a:lnTo>
                    <a:lnTo>
                      <a:pt x="1349" y="403"/>
                    </a:lnTo>
                    <a:lnTo>
                      <a:pt x="1348" y="409"/>
                    </a:lnTo>
                    <a:lnTo>
                      <a:pt x="1348" y="416"/>
                    </a:lnTo>
                    <a:lnTo>
                      <a:pt x="1348" y="424"/>
                    </a:lnTo>
                    <a:lnTo>
                      <a:pt x="1349" y="429"/>
                    </a:lnTo>
                    <a:lnTo>
                      <a:pt x="1352" y="436"/>
                    </a:lnTo>
                    <a:lnTo>
                      <a:pt x="1353" y="442"/>
                    </a:lnTo>
                    <a:lnTo>
                      <a:pt x="1356" y="447"/>
                    </a:lnTo>
                    <a:lnTo>
                      <a:pt x="1358" y="453"/>
                    </a:lnTo>
                    <a:lnTo>
                      <a:pt x="1361" y="457"/>
                    </a:lnTo>
                    <a:lnTo>
                      <a:pt x="1366" y="462"/>
                    </a:lnTo>
                    <a:lnTo>
                      <a:pt x="1370" y="465"/>
                    </a:lnTo>
                    <a:lnTo>
                      <a:pt x="1374" y="468"/>
                    </a:lnTo>
                    <a:lnTo>
                      <a:pt x="1380" y="471"/>
                    </a:lnTo>
                    <a:lnTo>
                      <a:pt x="1385" y="473"/>
                    </a:lnTo>
                    <a:lnTo>
                      <a:pt x="1396" y="476"/>
                    </a:lnTo>
                    <a:lnTo>
                      <a:pt x="1408" y="477"/>
                    </a:lnTo>
                    <a:lnTo>
                      <a:pt x="1420" y="476"/>
                    </a:lnTo>
                    <a:lnTo>
                      <a:pt x="1430" y="474"/>
                    </a:lnTo>
                    <a:lnTo>
                      <a:pt x="1436" y="472"/>
                    </a:lnTo>
                    <a:lnTo>
                      <a:pt x="1441" y="468"/>
                    </a:lnTo>
                    <a:lnTo>
                      <a:pt x="1445" y="466"/>
                    </a:lnTo>
                    <a:lnTo>
                      <a:pt x="1450" y="462"/>
                    </a:lnTo>
                    <a:lnTo>
                      <a:pt x="1454" y="458"/>
                    </a:lnTo>
                    <a:lnTo>
                      <a:pt x="1457" y="453"/>
                    </a:lnTo>
                    <a:lnTo>
                      <a:pt x="1461" y="448"/>
                    </a:lnTo>
                    <a:lnTo>
                      <a:pt x="1464" y="443"/>
                    </a:lnTo>
                    <a:lnTo>
                      <a:pt x="1466" y="436"/>
                    </a:lnTo>
                    <a:lnTo>
                      <a:pt x="1467" y="429"/>
                    </a:lnTo>
                    <a:lnTo>
                      <a:pt x="1468" y="422"/>
                    </a:lnTo>
                    <a:lnTo>
                      <a:pt x="1469" y="414"/>
                    </a:lnTo>
                    <a:lnTo>
                      <a:pt x="1468" y="407"/>
                    </a:lnTo>
                    <a:lnTo>
                      <a:pt x="1468" y="401"/>
                    </a:lnTo>
                    <a:lnTo>
                      <a:pt x="1466" y="395"/>
                    </a:lnTo>
                    <a:lnTo>
                      <a:pt x="1465" y="389"/>
                    </a:lnTo>
                    <a:lnTo>
                      <a:pt x="1463" y="384"/>
                    </a:lnTo>
                    <a:lnTo>
                      <a:pt x="1460" y="379"/>
                    </a:lnTo>
                    <a:lnTo>
                      <a:pt x="1456" y="375"/>
                    </a:lnTo>
                    <a:lnTo>
                      <a:pt x="1453" y="370"/>
                    </a:lnTo>
                    <a:lnTo>
                      <a:pt x="1449" y="366"/>
                    </a:lnTo>
                    <a:lnTo>
                      <a:pt x="1444" y="363"/>
                    </a:lnTo>
                    <a:lnTo>
                      <a:pt x="1439" y="360"/>
                    </a:lnTo>
                    <a:lnTo>
                      <a:pt x="1434" y="358"/>
                    </a:lnTo>
                    <a:lnTo>
                      <a:pt x="1428" y="356"/>
                    </a:lnTo>
                    <a:lnTo>
                      <a:pt x="1423" y="355"/>
                    </a:lnTo>
                    <a:lnTo>
                      <a:pt x="1416" y="354"/>
                    </a:lnTo>
                    <a:lnTo>
                      <a:pt x="1410" y="354"/>
                    </a:lnTo>
                    <a:close/>
                    <a:moveTo>
                      <a:pt x="1409" y="379"/>
                    </a:moveTo>
                    <a:lnTo>
                      <a:pt x="1414" y="380"/>
                    </a:lnTo>
                    <a:lnTo>
                      <a:pt x="1420" y="383"/>
                    </a:lnTo>
                    <a:lnTo>
                      <a:pt x="1424" y="386"/>
                    </a:lnTo>
                    <a:lnTo>
                      <a:pt x="1426" y="390"/>
                    </a:lnTo>
                    <a:lnTo>
                      <a:pt x="1429" y="396"/>
                    </a:lnTo>
                    <a:lnTo>
                      <a:pt x="1430" y="403"/>
                    </a:lnTo>
                    <a:lnTo>
                      <a:pt x="1431" y="408"/>
                    </a:lnTo>
                    <a:lnTo>
                      <a:pt x="1431" y="415"/>
                    </a:lnTo>
                    <a:lnTo>
                      <a:pt x="1431" y="423"/>
                    </a:lnTo>
                    <a:lnTo>
                      <a:pt x="1430" y="429"/>
                    </a:lnTo>
                    <a:lnTo>
                      <a:pt x="1428" y="436"/>
                    </a:lnTo>
                    <a:lnTo>
                      <a:pt x="1426" y="442"/>
                    </a:lnTo>
                    <a:lnTo>
                      <a:pt x="1423" y="445"/>
                    </a:lnTo>
                    <a:lnTo>
                      <a:pt x="1418" y="448"/>
                    </a:lnTo>
                    <a:lnTo>
                      <a:pt x="1414" y="451"/>
                    </a:lnTo>
                    <a:lnTo>
                      <a:pt x="1409" y="451"/>
                    </a:lnTo>
                    <a:lnTo>
                      <a:pt x="1403" y="451"/>
                    </a:lnTo>
                    <a:lnTo>
                      <a:pt x="1399" y="448"/>
                    </a:lnTo>
                    <a:lnTo>
                      <a:pt x="1395" y="445"/>
                    </a:lnTo>
                    <a:lnTo>
                      <a:pt x="1391" y="440"/>
                    </a:lnTo>
                    <a:lnTo>
                      <a:pt x="1389" y="436"/>
                    </a:lnTo>
                    <a:lnTo>
                      <a:pt x="1387" y="429"/>
                    </a:lnTo>
                    <a:lnTo>
                      <a:pt x="1386" y="423"/>
                    </a:lnTo>
                    <a:lnTo>
                      <a:pt x="1385" y="415"/>
                    </a:lnTo>
                    <a:lnTo>
                      <a:pt x="1386" y="408"/>
                    </a:lnTo>
                    <a:lnTo>
                      <a:pt x="1387" y="403"/>
                    </a:lnTo>
                    <a:lnTo>
                      <a:pt x="1388" y="396"/>
                    </a:lnTo>
                    <a:lnTo>
                      <a:pt x="1390" y="390"/>
                    </a:lnTo>
                    <a:lnTo>
                      <a:pt x="1394" y="386"/>
                    </a:lnTo>
                    <a:lnTo>
                      <a:pt x="1398" y="383"/>
                    </a:lnTo>
                    <a:lnTo>
                      <a:pt x="1403" y="380"/>
                    </a:lnTo>
                    <a:lnTo>
                      <a:pt x="1409" y="379"/>
                    </a:lnTo>
                    <a:close/>
                    <a:moveTo>
                      <a:pt x="1491" y="475"/>
                    </a:moveTo>
                    <a:lnTo>
                      <a:pt x="1526" y="475"/>
                    </a:lnTo>
                    <a:lnTo>
                      <a:pt x="1526" y="415"/>
                    </a:lnTo>
                    <a:lnTo>
                      <a:pt x="1528" y="410"/>
                    </a:lnTo>
                    <a:lnTo>
                      <a:pt x="1528" y="406"/>
                    </a:lnTo>
                    <a:lnTo>
                      <a:pt x="1529" y="403"/>
                    </a:lnTo>
                    <a:lnTo>
                      <a:pt x="1531" y="398"/>
                    </a:lnTo>
                    <a:lnTo>
                      <a:pt x="1533" y="395"/>
                    </a:lnTo>
                    <a:lnTo>
                      <a:pt x="1536" y="393"/>
                    </a:lnTo>
                    <a:lnTo>
                      <a:pt x="1539" y="390"/>
                    </a:lnTo>
                    <a:lnTo>
                      <a:pt x="1543" y="389"/>
                    </a:lnTo>
                    <a:lnTo>
                      <a:pt x="1547" y="388"/>
                    </a:lnTo>
                    <a:lnTo>
                      <a:pt x="1552" y="387"/>
                    </a:lnTo>
                    <a:lnTo>
                      <a:pt x="1558" y="388"/>
                    </a:lnTo>
                    <a:lnTo>
                      <a:pt x="1562" y="388"/>
                    </a:lnTo>
                    <a:lnTo>
                      <a:pt x="1562" y="354"/>
                    </a:lnTo>
                    <a:lnTo>
                      <a:pt x="1558" y="354"/>
                    </a:lnTo>
                    <a:lnTo>
                      <a:pt x="1555" y="354"/>
                    </a:lnTo>
                    <a:lnTo>
                      <a:pt x="1550" y="354"/>
                    </a:lnTo>
                    <a:lnTo>
                      <a:pt x="1546" y="355"/>
                    </a:lnTo>
                    <a:lnTo>
                      <a:pt x="1541" y="357"/>
                    </a:lnTo>
                    <a:lnTo>
                      <a:pt x="1536" y="359"/>
                    </a:lnTo>
                    <a:lnTo>
                      <a:pt x="1533" y="363"/>
                    </a:lnTo>
                    <a:lnTo>
                      <a:pt x="1529" y="367"/>
                    </a:lnTo>
                    <a:lnTo>
                      <a:pt x="1525" y="371"/>
                    </a:lnTo>
                    <a:lnTo>
                      <a:pt x="1523" y="378"/>
                    </a:lnTo>
                    <a:lnTo>
                      <a:pt x="1522" y="378"/>
                    </a:lnTo>
                    <a:lnTo>
                      <a:pt x="1521" y="356"/>
                    </a:lnTo>
                    <a:lnTo>
                      <a:pt x="1490" y="356"/>
                    </a:lnTo>
                    <a:lnTo>
                      <a:pt x="1491" y="364"/>
                    </a:lnTo>
                    <a:lnTo>
                      <a:pt x="1491" y="373"/>
                    </a:lnTo>
                    <a:lnTo>
                      <a:pt x="1491" y="383"/>
                    </a:lnTo>
                    <a:lnTo>
                      <a:pt x="1491" y="395"/>
                    </a:lnTo>
                    <a:lnTo>
                      <a:pt x="1491" y="475"/>
                    </a:lnTo>
                    <a:close/>
                    <a:moveTo>
                      <a:pt x="1681" y="427"/>
                    </a:moveTo>
                    <a:lnTo>
                      <a:pt x="1681" y="422"/>
                    </a:lnTo>
                    <a:lnTo>
                      <a:pt x="1682" y="413"/>
                    </a:lnTo>
                    <a:lnTo>
                      <a:pt x="1681" y="401"/>
                    </a:lnTo>
                    <a:lnTo>
                      <a:pt x="1679" y="390"/>
                    </a:lnTo>
                    <a:lnTo>
                      <a:pt x="1676" y="380"/>
                    </a:lnTo>
                    <a:lnTo>
                      <a:pt x="1670" y="371"/>
                    </a:lnTo>
                    <a:lnTo>
                      <a:pt x="1667" y="368"/>
                    </a:lnTo>
                    <a:lnTo>
                      <a:pt x="1663" y="365"/>
                    </a:lnTo>
                    <a:lnTo>
                      <a:pt x="1659" y="361"/>
                    </a:lnTo>
                    <a:lnTo>
                      <a:pt x="1654" y="358"/>
                    </a:lnTo>
                    <a:lnTo>
                      <a:pt x="1649" y="356"/>
                    </a:lnTo>
                    <a:lnTo>
                      <a:pt x="1643" y="355"/>
                    </a:lnTo>
                    <a:lnTo>
                      <a:pt x="1637" y="354"/>
                    </a:lnTo>
                    <a:lnTo>
                      <a:pt x="1630" y="354"/>
                    </a:lnTo>
                    <a:lnTo>
                      <a:pt x="1623" y="354"/>
                    </a:lnTo>
                    <a:lnTo>
                      <a:pt x="1616" y="355"/>
                    </a:lnTo>
                    <a:lnTo>
                      <a:pt x="1610" y="357"/>
                    </a:lnTo>
                    <a:lnTo>
                      <a:pt x="1604" y="359"/>
                    </a:lnTo>
                    <a:lnTo>
                      <a:pt x="1599" y="361"/>
                    </a:lnTo>
                    <a:lnTo>
                      <a:pt x="1595" y="366"/>
                    </a:lnTo>
                    <a:lnTo>
                      <a:pt x="1590" y="369"/>
                    </a:lnTo>
                    <a:lnTo>
                      <a:pt x="1586" y="374"/>
                    </a:lnTo>
                    <a:lnTo>
                      <a:pt x="1580" y="384"/>
                    </a:lnTo>
                    <a:lnTo>
                      <a:pt x="1575" y="394"/>
                    </a:lnTo>
                    <a:lnTo>
                      <a:pt x="1573" y="405"/>
                    </a:lnTo>
                    <a:lnTo>
                      <a:pt x="1572" y="417"/>
                    </a:lnTo>
                    <a:lnTo>
                      <a:pt x="1573" y="424"/>
                    </a:lnTo>
                    <a:lnTo>
                      <a:pt x="1573" y="430"/>
                    </a:lnTo>
                    <a:lnTo>
                      <a:pt x="1574" y="436"/>
                    </a:lnTo>
                    <a:lnTo>
                      <a:pt x="1576" y="442"/>
                    </a:lnTo>
                    <a:lnTo>
                      <a:pt x="1578" y="447"/>
                    </a:lnTo>
                    <a:lnTo>
                      <a:pt x="1582" y="453"/>
                    </a:lnTo>
                    <a:lnTo>
                      <a:pt x="1585" y="457"/>
                    </a:lnTo>
                    <a:lnTo>
                      <a:pt x="1588" y="461"/>
                    </a:lnTo>
                    <a:lnTo>
                      <a:pt x="1592" y="465"/>
                    </a:lnTo>
                    <a:lnTo>
                      <a:pt x="1597" y="468"/>
                    </a:lnTo>
                    <a:lnTo>
                      <a:pt x="1602" y="471"/>
                    </a:lnTo>
                    <a:lnTo>
                      <a:pt x="1607" y="473"/>
                    </a:lnTo>
                    <a:lnTo>
                      <a:pt x="1614" y="475"/>
                    </a:lnTo>
                    <a:lnTo>
                      <a:pt x="1619" y="476"/>
                    </a:lnTo>
                    <a:lnTo>
                      <a:pt x="1627" y="477"/>
                    </a:lnTo>
                    <a:lnTo>
                      <a:pt x="1633" y="477"/>
                    </a:lnTo>
                    <a:lnTo>
                      <a:pt x="1645" y="477"/>
                    </a:lnTo>
                    <a:lnTo>
                      <a:pt x="1656" y="475"/>
                    </a:lnTo>
                    <a:lnTo>
                      <a:pt x="1666" y="473"/>
                    </a:lnTo>
                    <a:lnTo>
                      <a:pt x="1676" y="469"/>
                    </a:lnTo>
                    <a:lnTo>
                      <a:pt x="1671" y="445"/>
                    </a:lnTo>
                    <a:lnTo>
                      <a:pt x="1664" y="447"/>
                    </a:lnTo>
                    <a:lnTo>
                      <a:pt x="1656" y="448"/>
                    </a:lnTo>
                    <a:lnTo>
                      <a:pt x="1647" y="449"/>
                    </a:lnTo>
                    <a:lnTo>
                      <a:pt x="1639" y="449"/>
                    </a:lnTo>
                    <a:lnTo>
                      <a:pt x="1632" y="449"/>
                    </a:lnTo>
                    <a:lnTo>
                      <a:pt x="1627" y="448"/>
                    </a:lnTo>
                    <a:lnTo>
                      <a:pt x="1622" y="447"/>
                    </a:lnTo>
                    <a:lnTo>
                      <a:pt x="1617" y="444"/>
                    </a:lnTo>
                    <a:lnTo>
                      <a:pt x="1613" y="440"/>
                    </a:lnTo>
                    <a:lnTo>
                      <a:pt x="1610" y="437"/>
                    </a:lnTo>
                    <a:lnTo>
                      <a:pt x="1607" y="433"/>
                    </a:lnTo>
                    <a:lnTo>
                      <a:pt x="1606" y="427"/>
                    </a:lnTo>
                    <a:lnTo>
                      <a:pt x="1681" y="427"/>
                    </a:lnTo>
                    <a:close/>
                    <a:moveTo>
                      <a:pt x="1606" y="401"/>
                    </a:moveTo>
                    <a:lnTo>
                      <a:pt x="1606" y="398"/>
                    </a:lnTo>
                    <a:lnTo>
                      <a:pt x="1607" y="394"/>
                    </a:lnTo>
                    <a:lnTo>
                      <a:pt x="1610" y="390"/>
                    </a:lnTo>
                    <a:lnTo>
                      <a:pt x="1612" y="386"/>
                    </a:lnTo>
                    <a:lnTo>
                      <a:pt x="1615" y="383"/>
                    </a:lnTo>
                    <a:lnTo>
                      <a:pt x="1618" y="380"/>
                    </a:lnTo>
                    <a:lnTo>
                      <a:pt x="1623" y="378"/>
                    </a:lnTo>
                    <a:lnTo>
                      <a:pt x="1628" y="378"/>
                    </a:lnTo>
                    <a:lnTo>
                      <a:pt x="1633" y="378"/>
                    </a:lnTo>
                    <a:lnTo>
                      <a:pt x="1639" y="380"/>
                    </a:lnTo>
                    <a:lnTo>
                      <a:pt x="1642" y="383"/>
                    </a:lnTo>
                    <a:lnTo>
                      <a:pt x="1644" y="386"/>
                    </a:lnTo>
                    <a:lnTo>
                      <a:pt x="1647" y="395"/>
                    </a:lnTo>
                    <a:lnTo>
                      <a:pt x="1649" y="401"/>
                    </a:lnTo>
                    <a:lnTo>
                      <a:pt x="1606" y="401"/>
                    </a:lnTo>
                    <a:close/>
                    <a:moveTo>
                      <a:pt x="1697" y="469"/>
                    </a:moveTo>
                    <a:lnTo>
                      <a:pt x="1704" y="473"/>
                    </a:lnTo>
                    <a:lnTo>
                      <a:pt x="1713" y="475"/>
                    </a:lnTo>
                    <a:lnTo>
                      <a:pt x="1723" y="476"/>
                    </a:lnTo>
                    <a:lnTo>
                      <a:pt x="1734" y="477"/>
                    </a:lnTo>
                    <a:lnTo>
                      <a:pt x="1746" y="476"/>
                    </a:lnTo>
                    <a:lnTo>
                      <a:pt x="1755" y="474"/>
                    </a:lnTo>
                    <a:lnTo>
                      <a:pt x="1764" y="471"/>
                    </a:lnTo>
                    <a:lnTo>
                      <a:pt x="1772" y="466"/>
                    </a:lnTo>
                    <a:lnTo>
                      <a:pt x="1777" y="461"/>
                    </a:lnTo>
                    <a:lnTo>
                      <a:pt x="1780" y="454"/>
                    </a:lnTo>
                    <a:lnTo>
                      <a:pt x="1784" y="447"/>
                    </a:lnTo>
                    <a:lnTo>
                      <a:pt x="1784" y="439"/>
                    </a:lnTo>
                    <a:lnTo>
                      <a:pt x="1784" y="433"/>
                    </a:lnTo>
                    <a:lnTo>
                      <a:pt x="1782" y="427"/>
                    </a:lnTo>
                    <a:lnTo>
                      <a:pt x="1779" y="422"/>
                    </a:lnTo>
                    <a:lnTo>
                      <a:pt x="1776" y="417"/>
                    </a:lnTo>
                    <a:lnTo>
                      <a:pt x="1772" y="413"/>
                    </a:lnTo>
                    <a:lnTo>
                      <a:pt x="1766" y="408"/>
                    </a:lnTo>
                    <a:lnTo>
                      <a:pt x="1760" y="405"/>
                    </a:lnTo>
                    <a:lnTo>
                      <a:pt x="1752" y="403"/>
                    </a:lnTo>
                    <a:lnTo>
                      <a:pt x="1744" y="398"/>
                    </a:lnTo>
                    <a:lnTo>
                      <a:pt x="1738" y="396"/>
                    </a:lnTo>
                    <a:lnTo>
                      <a:pt x="1735" y="393"/>
                    </a:lnTo>
                    <a:lnTo>
                      <a:pt x="1734" y="388"/>
                    </a:lnTo>
                    <a:lnTo>
                      <a:pt x="1735" y="385"/>
                    </a:lnTo>
                    <a:lnTo>
                      <a:pt x="1737" y="381"/>
                    </a:lnTo>
                    <a:lnTo>
                      <a:pt x="1741" y="379"/>
                    </a:lnTo>
                    <a:lnTo>
                      <a:pt x="1748" y="379"/>
                    </a:lnTo>
                    <a:lnTo>
                      <a:pt x="1754" y="379"/>
                    </a:lnTo>
                    <a:lnTo>
                      <a:pt x="1762" y="381"/>
                    </a:lnTo>
                    <a:lnTo>
                      <a:pt x="1767" y="384"/>
                    </a:lnTo>
                    <a:lnTo>
                      <a:pt x="1773" y="386"/>
                    </a:lnTo>
                    <a:lnTo>
                      <a:pt x="1779" y="360"/>
                    </a:lnTo>
                    <a:lnTo>
                      <a:pt x="1773" y="357"/>
                    </a:lnTo>
                    <a:lnTo>
                      <a:pt x="1765" y="355"/>
                    </a:lnTo>
                    <a:lnTo>
                      <a:pt x="1757" y="354"/>
                    </a:lnTo>
                    <a:lnTo>
                      <a:pt x="1747" y="354"/>
                    </a:lnTo>
                    <a:lnTo>
                      <a:pt x="1736" y="354"/>
                    </a:lnTo>
                    <a:lnTo>
                      <a:pt x="1727" y="356"/>
                    </a:lnTo>
                    <a:lnTo>
                      <a:pt x="1719" y="359"/>
                    </a:lnTo>
                    <a:lnTo>
                      <a:pt x="1712" y="365"/>
                    </a:lnTo>
                    <a:lnTo>
                      <a:pt x="1707" y="370"/>
                    </a:lnTo>
                    <a:lnTo>
                      <a:pt x="1703" y="377"/>
                    </a:lnTo>
                    <a:lnTo>
                      <a:pt x="1700" y="384"/>
                    </a:lnTo>
                    <a:lnTo>
                      <a:pt x="1699" y="393"/>
                    </a:lnTo>
                    <a:lnTo>
                      <a:pt x="1699" y="397"/>
                    </a:lnTo>
                    <a:lnTo>
                      <a:pt x="1701" y="403"/>
                    </a:lnTo>
                    <a:lnTo>
                      <a:pt x="1704" y="407"/>
                    </a:lnTo>
                    <a:lnTo>
                      <a:pt x="1707" y="413"/>
                    </a:lnTo>
                    <a:lnTo>
                      <a:pt x="1711" y="417"/>
                    </a:lnTo>
                    <a:lnTo>
                      <a:pt x="1717" y="420"/>
                    </a:lnTo>
                    <a:lnTo>
                      <a:pt x="1724" y="425"/>
                    </a:lnTo>
                    <a:lnTo>
                      <a:pt x="1733" y="428"/>
                    </a:lnTo>
                    <a:lnTo>
                      <a:pt x="1740" y="432"/>
                    </a:lnTo>
                    <a:lnTo>
                      <a:pt x="1746" y="434"/>
                    </a:lnTo>
                    <a:lnTo>
                      <a:pt x="1749" y="437"/>
                    </a:lnTo>
                    <a:lnTo>
                      <a:pt x="1749" y="442"/>
                    </a:lnTo>
                    <a:lnTo>
                      <a:pt x="1748" y="446"/>
                    </a:lnTo>
                    <a:lnTo>
                      <a:pt x="1746" y="448"/>
                    </a:lnTo>
                    <a:lnTo>
                      <a:pt x="1740" y="451"/>
                    </a:lnTo>
                    <a:lnTo>
                      <a:pt x="1734" y="452"/>
                    </a:lnTo>
                    <a:lnTo>
                      <a:pt x="1725" y="451"/>
                    </a:lnTo>
                    <a:lnTo>
                      <a:pt x="1717" y="448"/>
                    </a:lnTo>
                    <a:lnTo>
                      <a:pt x="1709" y="446"/>
                    </a:lnTo>
                    <a:lnTo>
                      <a:pt x="1703" y="443"/>
                    </a:lnTo>
                    <a:lnTo>
                      <a:pt x="1697" y="469"/>
                    </a:lnTo>
                    <a:close/>
                    <a:moveTo>
                      <a:pt x="1853" y="523"/>
                    </a:moveTo>
                    <a:lnTo>
                      <a:pt x="1889" y="523"/>
                    </a:lnTo>
                    <a:lnTo>
                      <a:pt x="1889" y="464"/>
                    </a:lnTo>
                    <a:lnTo>
                      <a:pt x="1889" y="464"/>
                    </a:lnTo>
                    <a:lnTo>
                      <a:pt x="1895" y="469"/>
                    </a:lnTo>
                    <a:lnTo>
                      <a:pt x="1901" y="474"/>
                    </a:lnTo>
                    <a:lnTo>
                      <a:pt x="1910" y="476"/>
                    </a:lnTo>
                    <a:lnTo>
                      <a:pt x="1920" y="477"/>
                    </a:lnTo>
                    <a:lnTo>
                      <a:pt x="1929" y="476"/>
                    </a:lnTo>
                    <a:lnTo>
                      <a:pt x="1938" y="474"/>
                    </a:lnTo>
                    <a:lnTo>
                      <a:pt x="1948" y="468"/>
                    </a:lnTo>
                    <a:lnTo>
                      <a:pt x="1955" y="462"/>
                    </a:lnTo>
                    <a:lnTo>
                      <a:pt x="1958" y="457"/>
                    </a:lnTo>
                    <a:lnTo>
                      <a:pt x="1962" y="453"/>
                    </a:lnTo>
                    <a:lnTo>
                      <a:pt x="1965" y="448"/>
                    </a:lnTo>
                    <a:lnTo>
                      <a:pt x="1967" y="442"/>
                    </a:lnTo>
                    <a:lnTo>
                      <a:pt x="1969" y="436"/>
                    </a:lnTo>
                    <a:lnTo>
                      <a:pt x="1970" y="429"/>
                    </a:lnTo>
                    <a:lnTo>
                      <a:pt x="1971" y="422"/>
                    </a:lnTo>
                    <a:lnTo>
                      <a:pt x="1971" y="414"/>
                    </a:lnTo>
                    <a:lnTo>
                      <a:pt x="1970" y="400"/>
                    </a:lnTo>
                    <a:lnTo>
                      <a:pt x="1968" y="388"/>
                    </a:lnTo>
                    <a:lnTo>
                      <a:pt x="1963" y="378"/>
                    </a:lnTo>
                    <a:lnTo>
                      <a:pt x="1957" y="369"/>
                    </a:lnTo>
                    <a:lnTo>
                      <a:pt x="1950" y="363"/>
                    </a:lnTo>
                    <a:lnTo>
                      <a:pt x="1942" y="357"/>
                    </a:lnTo>
                    <a:lnTo>
                      <a:pt x="1934" y="355"/>
                    </a:lnTo>
                    <a:lnTo>
                      <a:pt x="1924" y="354"/>
                    </a:lnTo>
                    <a:lnTo>
                      <a:pt x="1917" y="354"/>
                    </a:lnTo>
                    <a:lnTo>
                      <a:pt x="1912" y="355"/>
                    </a:lnTo>
                    <a:lnTo>
                      <a:pt x="1907" y="356"/>
                    </a:lnTo>
                    <a:lnTo>
                      <a:pt x="1901" y="358"/>
                    </a:lnTo>
                    <a:lnTo>
                      <a:pt x="1897" y="360"/>
                    </a:lnTo>
                    <a:lnTo>
                      <a:pt x="1893" y="364"/>
                    </a:lnTo>
                    <a:lnTo>
                      <a:pt x="1889" y="368"/>
                    </a:lnTo>
                    <a:lnTo>
                      <a:pt x="1885" y="373"/>
                    </a:lnTo>
                    <a:lnTo>
                      <a:pt x="1885" y="373"/>
                    </a:lnTo>
                    <a:lnTo>
                      <a:pt x="1883" y="356"/>
                    </a:lnTo>
                    <a:lnTo>
                      <a:pt x="1853" y="356"/>
                    </a:lnTo>
                    <a:lnTo>
                      <a:pt x="1853" y="365"/>
                    </a:lnTo>
                    <a:lnTo>
                      <a:pt x="1853" y="374"/>
                    </a:lnTo>
                    <a:lnTo>
                      <a:pt x="1853" y="385"/>
                    </a:lnTo>
                    <a:lnTo>
                      <a:pt x="1853" y="396"/>
                    </a:lnTo>
                    <a:lnTo>
                      <a:pt x="1853" y="523"/>
                    </a:lnTo>
                    <a:close/>
                    <a:moveTo>
                      <a:pt x="1889" y="407"/>
                    </a:moveTo>
                    <a:lnTo>
                      <a:pt x="1889" y="404"/>
                    </a:lnTo>
                    <a:lnTo>
                      <a:pt x="1889" y="400"/>
                    </a:lnTo>
                    <a:lnTo>
                      <a:pt x="1890" y="397"/>
                    </a:lnTo>
                    <a:lnTo>
                      <a:pt x="1893" y="394"/>
                    </a:lnTo>
                    <a:lnTo>
                      <a:pt x="1895" y="390"/>
                    </a:lnTo>
                    <a:lnTo>
                      <a:pt x="1898" y="387"/>
                    </a:lnTo>
                    <a:lnTo>
                      <a:pt x="1900" y="385"/>
                    </a:lnTo>
                    <a:lnTo>
                      <a:pt x="1903" y="384"/>
                    </a:lnTo>
                    <a:lnTo>
                      <a:pt x="1908" y="383"/>
                    </a:lnTo>
                    <a:lnTo>
                      <a:pt x="1911" y="383"/>
                    </a:lnTo>
                    <a:lnTo>
                      <a:pt x="1916" y="383"/>
                    </a:lnTo>
                    <a:lnTo>
                      <a:pt x="1922" y="385"/>
                    </a:lnTo>
                    <a:lnTo>
                      <a:pt x="1926" y="388"/>
                    </a:lnTo>
                    <a:lnTo>
                      <a:pt x="1929" y="391"/>
                    </a:lnTo>
                    <a:lnTo>
                      <a:pt x="1931" y="397"/>
                    </a:lnTo>
                    <a:lnTo>
                      <a:pt x="1934" y="403"/>
                    </a:lnTo>
                    <a:lnTo>
                      <a:pt x="1935" y="408"/>
                    </a:lnTo>
                    <a:lnTo>
                      <a:pt x="1936" y="416"/>
                    </a:lnTo>
                    <a:lnTo>
                      <a:pt x="1935" y="423"/>
                    </a:lnTo>
                    <a:lnTo>
                      <a:pt x="1934" y="429"/>
                    </a:lnTo>
                    <a:lnTo>
                      <a:pt x="1931" y="435"/>
                    </a:lnTo>
                    <a:lnTo>
                      <a:pt x="1929" y="439"/>
                    </a:lnTo>
                    <a:lnTo>
                      <a:pt x="1925" y="444"/>
                    </a:lnTo>
                    <a:lnTo>
                      <a:pt x="1921" y="447"/>
                    </a:lnTo>
                    <a:lnTo>
                      <a:pt x="1916" y="448"/>
                    </a:lnTo>
                    <a:lnTo>
                      <a:pt x="1911" y="449"/>
                    </a:lnTo>
                    <a:lnTo>
                      <a:pt x="1907" y="448"/>
                    </a:lnTo>
                    <a:lnTo>
                      <a:pt x="1903" y="447"/>
                    </a:lnTo>
                    <a:lnTo>
                      <a:pt x="1900" y="446"/>
                    </a:lnTo>
                    <a:lnTo>
                      <a:pt x="1897" y="444"/>
                    </a:lnTo>
                    <a:lnTo>
                      <a:pt x="1895" y="442"/>
                    </a:lnTo>
                    <a:lnTo>
                      <a:pt x="1893" y="438"/>
                    </a:lnTo>
                    <a:lnTo>
                      <a:pt x="1890" y="435"/>
                    </a:lnTo>
                    <a:lnTo>
                      <a:pt x="1889" y="432"/>
                    </a:lnTo>
                    <a:lnTo>
                      <a:pt x="1889" y="428"/>
                    </a:lnTo>
                    <a:lnTo>
                      <a:pt x="1889" y="424"/>
                    </a:lnTo>
                    <a:lnTo>
                      <a:pt x="1889" y="407"/>
                    </a:lnTo>
                    <a:close/>
                    <a:moveTo>
                      <a:pt x="2092" y="475"/>
                    </a:moveTo>
                    <a:lnTo>
                      <a:pt x="2090" y="462"/>
                    </a:lnTo>
                    <a:lnTo>
                      <a:pt x="2090" y="446"/>
                    </a:lnTo>
                    <a:lnTo>
                      <a:pt x="2090" y="405"/>
                    </a:lnTo>
                    <a:lnTo>
                      <a:pt x="2090" y="395"/>
                    </a:lnTo>
                    <a:lnTo>
                      <a:pt x="2088" y="385"/>
                    </a:lnTo>
                    <a:lnTo>
                      <a:pt x="2085" y="376"/>
                    </a:lnTo>
                    <a:lnTo>
                      <a:pt x="2079" y="368"/>
                    </a:lnTo>
                    <a:lnTo>
                      <a:pt x="2076" y="365"/>
                    </a:lnTo>
                    <a:lnTo>
                      <a:pt x="2073" y="363"/>
                    </a:lnTo>
                    <a:lnTo>
                      <a:pt x="2069" y="359"/>
                    </a:lnTo>
                    <a:lnTo>
                      <a:pt x="2064" y="357"/>
                    </a:lnTo>
                    <a:lnTo>
                      <a:pt x="2059" y="356"/>
                    </a:lnTo>
                    <a:lnTo>
                      <a:pt x="2052" y="355"/>
                    </a:lnTo>
                    <a:lnTo>
                      <a:pt x="2047" y="354"/>
                    </a:lnTo>
                    <a:lnTo>
                      <a:pt x="2039" y="354"/>
                    </a:lnTo>
                    <a:lnTo>
                      <a:pt x="2025" y="355"/>
                    </a:lnTo>
                    <a:lnTo>
                      <a:pt x="2012" y="357"/>
                    </a:lnTo>
                    <a:lnTo>
                      <a:pt x="2003" y="360"/>
                    </a:lnTo>
                    <a:lnTo>
                      <a:pt x="1995" y="364"/>
                    </a:lnTo>
                    <a:lnTo>
                      <a:pt x="2002" y="387"/>
                    </a:lnTo>
                    <a:lnTo>
                      <a:pt x="2008" y="384"/>
                    </a:lnTo>
                    <a:lnTo>
                      <a:pt x="2016" y="381"/>
                    </a:lnTo>
                    <a:lnTo>
                      <a:pt x="2024" y="379"/>
                    </a:lnTo>
                    <a:lnTo>
                      <a:pt x="2033" y="378"/>
                    </a:lnTo>
                    <a:lnTo>
                      <a:pt x="2039" y="379"/>
                    </a:lnTo>
                    <a:lnTo>
                      <a:pt x="2044" y="380"/>
                    </a:lnTo>
                    <a:lnTo>
                      <a:pt x="2048" y="381"/>
                    </a:lnTo>
                    <a:lnTo>
                      <a:pt x="2050" y="384"/>
                    </a:lnTo>
                    <a:lnTo>
                      <a:pt x="2054" y="389"/>
                    </a:lnTo>
                    <a:lnTo>
                      <a:pt x="2055" y="394"/>
                    </a:lnTo>
                    <a:lnTo>
                      <a:pt x="2055" y="396"/>
                    </a:lnTo>
                    <a:lnTo>
                      <a:pt x="2039" y="396"/>
                    </a:lnTo>
                    <a:lnTo>
                      <a:pt x="2027" y="398"/>
                    </a:lnTo>
                    <a:lnTo>
                      <a:pt x="2015" y="401"/>
                    </a:lnTo>
                    <a:lnTo>
                      <a:pt x="2005" y="407"/>
                    </a:lnTo>
                    <a:lnTo>
                      <a:pt x="2001" y="409"/>
                    </a:lnTo>
                    <a:lnTo>
                      <a:pt x="1997" y="413"/>
                    </a:lnTo>
                    <a:lnTo>
                      <a:pt x="1994" y="417"/>
                    </a:lnTo>
                    <a:lnTo>
                      <a:pt x="1992" y="420"/>
                    </a:lnTo>
                    <a:lnTo>
                      <a:pt x="1990" y="425"/>
                    </a:lnTo>
                    <a:lnTo>
                      <a:pt x="1988" y="430"/>
                    </a:lnTo>
                    <a:lnTo>
                      <a:pt x="1987" y="435"/>
                    </a:lnTo>
                    <a:lnTo>
                      <a:pt x="1987" y="440"/>
                    </a:lnTo>
                    <a:lnTo>
                      <a:pt x="1988" y="448"/>
                    </a:lnTo>
                    <a:lnTo>
                      <a:pt x="1989" y="455"/>
                    </a:lnTo>
                    <a:lnTo>
                      <a:pt x="1992" y="461"/>
                    </a:lnTo>
                    <a:lnTo>
                      <a:pt x="1996" y="466"/>
                    </a:lnTo>
                    <a:lnTo>
                      <a:pt x="2002" y="471"/>
                    </a:lnTo>
                    <a:lnTo>
                      <a:pt x="2008" y="474"/>
                    </a:lnTo>
                    <a:lnTo>
                      <a:pt x="2016" y="477"/>
                    </a:lnTo>
                    <a:lnTo>
                      <a:pt x="2024" y="477"/>
                    </a:lnTo>
                    <a:lnTo>
                      <a:pt x="2034" y="476"/>
                    </a:lnTo>
                    <a:lnTo>
                      <a:pt x="2043" y="474"/>
                    </a:lnTo>
                    <a:lnTo>
                      <a:pt x="2050" y="469"/>
                    </a:lnTo>
                    <a:lnTo>
                      <a:pt x="2057" y="463"/>
                    </a:lnTo>
                    <a:lnTo>
                      <a:pt x="2058" y="463"/>
                    </a:lnTo>
                    <a:lnTo>
                      <a:pt x="2060" y="475"/>
                    </a:lnTo>
                    <a:lnTo>
                      <a:pt x="2092" y="475"/>
                    </a:lnTo>
                    <a:close/>
                    <a:moveTo>
                      <a:pt x="2056" y="432"/>
                    </a:moveTo>
                    <a:lnTo>
                      <a:pt x="2056" y="435"/>
                    </a:lnTo>
                    <a:lnTo>
                      <a:pt x="2055" y="438"/>
                    </a:lnTo>
                    <a:lnTo>
                      <a:pt x="2052" y="443"/>
                    </a:lnTo>
                    <a:lnTo>
                      <a:pt x="2048" y="447"/>
                    </a:lnTo>
                    <a:lnTo>
                      <a:pt x="2043" y="451"/>
                    </a:lnTo>
                    <a:lnTo>
                      <a:pt x="2036" y="452"/>
                    </a:lnTo>
                    <a:lnTo>
                      <a:pt x="2031" y="451"/>
                    </a:lnTo>
                    <a:lnTo>
                      <a:pt x="2027" y="448"/>
                    </a:lnTo>
                    <a:lnTo>
                      <a:pt x="2024" y="446"/>
                    </a:lnTo>
                    <a:lnTo>
                      <a:pt x="2023" y="444"/>
                    </a:lnTo>
                    <a:lnTo>
                      <a:pt x="2022" y="440"/>
                    </a:lnTo>
                    <a:lnTo>
                      <a:pt x="2022" y="437"/>
                    </a:lnTo>
                    <a:lnTo>
                      <a:pt x="2022" y="433"/>
                    </a:lnTo>
                    <a:lnTo>
                      <a:pt x="2024" y="428"/>
                    </a:lnTo>
                    <a:lnTo>
                      <a:pt x="2028" y="425"/>
                    </a:lnTo>
                    <a:lnTo>
                      <a:pt x="2032" y="423"/>
                    </a:lnTo>
                    <a:lnTo>
                      <a:pt x="2036" y="420"/>
                    </a:lnTo>
                    <a:lnTo>
                      <a:pt x="2043" y="419"/>
                    </a:lnTo>
                    <a:lnTo>
                      <a:pt x="2048" y="419"/>
                    </a:lnTo>
                    <a:lnTo>
                      <a:pt x="2056" y="418"/>
                    </a:lnTo>
                    <a:lnTo>
                      <a:pt x="2056" y="432"/>
                    </a:lnTo>
                    <a:close/>
                    <a:moveTo>
                      <a:pt x="2118" y="475"/>
                    </a:moveTo>
                    <a:lnTo>
                      <a:pt x="2154" y="475"/>
                    </a:lnTo>
                    <a:lnTo>
                      <a:pt x="2154" y="415"/>
                    </a:lnTo>
                    <a:lnTo>
                      <a:pt x="2155" y="410"/>
                    </a:lnTo>
                    <a:lnTo>
                      <a:pt x="2155" y="406"/>
                    </a:lnTo>
                    <a:lnTo>
                      <a:pt x="2156" y="403"/>
                    </a:lnTo>
                    <a:lnTo>
                      <a:pt x="2158" y="398"/>
                    </a:lnTo>
                    <a:lnTo>
                      <a:pt x="2160" y="395"/>
                    </a:lnTo>
                    <a:lnTo>
                      <a:pt x="2164" y="393"/>
                    </a:lnTo>
                    <a:lnTo>
                      <a:pt x="2167" y="390"/>
                    </a:lnTo>
                    <a:lnTo>
                      <a:pt x="2170" y="389"/>
                    </a:lnTo>
                    <a:lnTo>
                      <a:pt x="2174" y="388"/>
                    </a:lnTo>
                    <a:lnTo>
                      <a:pt x="2180" y="387"/>
                    </a:lnTo>
                    <a:lnTo>
                      <a:pt x="2185" y="388"/>
                    </a:lnTo>
                    <a:lnTo>
                      <a:pt x="2190" y="388"/>
                    </a:lnTo>
                    <a:lnTo>
                      <a:pt x="2190" y="354"/>
                    </a:lnTo>
                    <a:lnTo>
                      <a:pt x="2186" y="354"/>
                    </a:lnTo>
                    <a:lnTo>
                      <a:pt x="2182" y="354"/>
                    </a:lnTo>
                    <a:lnTo>
                      <a:pt x="2178" y="354"/>
                    </a:lnTo>
                    <a:lnTo>
                      <a:pt x="2173" y="355"/>
                    </a:lnTo>
                    <a:lnTo>
                      <a:pt x="2169" y="357"/>
                    </a:lnTo>
                    <a:lnTo>
                      <a:pt x="2165" y="359"/>
                    </a:lnTo>
                    <a:lnTo>
                      <a:pt x="2160" y="363"/>
                    </a:lnTo>
                    <a:lnTo>
                      <a:pt x="2156" y="367"/>
                    </a:lnTo>
                    <a:lnTo>
                      <a:pt x="2153" y="371"/>
                    </a:lnTo>
                    <a:lnTo>
                      <a:pt x="2151" y="378"/>
                    </a:lnTo>
                    <a:lnTo>
                      <a:pt x="2150" y="378"/>
                    </a:lnTo>
                    <a:lnTo>
                      <a:pt x="2149" y="356"/>
                    </a:lnTo>
                    <a:lnTo>
                      <a:pt x="2117" y="356"/>
                    </a:lnTo>
                    <a:lnTo>
                      <a:pt x="2118" y="364"/>
                    </a:lnTo>
                    <a:lnTo>
                      <a:pt x="2118" y="373"/>
                    </a:lnTo>
                    <a:lnTo>
                      <a:pt x="2118" y="383"/>
                    </a:lnTo>
                    <a:lnTo>
                      <a:pt x="2118" y="395"/>
                    </a:lnTo>
                    <a:lnTo>
                      <a:pt x="2118" y="475"/>
                    </a:lnTo>
                    <a:close/>
                    <a:moveTo>
                      <a:pt x="2303" y="475"/>
                    </a:moveTo>
                    <a:lnTo>
                      <a:pt x="2302" y="462"/>
                    </a:lnTo>
                    <a:lnTo>
                      <a:pt x="2302" y="446"/>
                    </a:lnTo>
                    <a:lnTo>
                      <a:pt x="2302" y="405"/>
                    </a:lnTo>
                    <a:lnTo>
                      <a:pt x="2301" y="395"/>
                    </a:lnTo>
                    <a:lnTo>
                      <a:pt x="2300" y="385"/>
                    </a:lnTo>
                    <a:lnTo>
                      <a:pt x="2295" y="376"/>
                    </a:lnTo>
                    <a:lnTo>
                      <a:pt x="2291" y="368"/>
                    </a:lnTo>
                    <a:lnTo>
                      <a:pt x="2288" y="365"/>
                    </a:lnTo>
                    <a:lnTo>
                      <a:pt x="2284" y="363"/>
                    </a:lnTo>
                    <a:lnTo>
                      <a:pt x="2280" y="359"/>
                    </a:lnTo>
                    <a:lnTo>
                      <a:pt x="2275" y="357"/>
                    </a:lnTo>
                    <a:lnTo>
                      <a:pt x="2271" y="356"/>
                    </a:lnTo>
                    <a:lnTo>
                      <a:pt x="2264" y="355"/>
                    </a:lnTo>
                    <a:lnTo>
                      <a:pt x="2258" y="354"/>
                    </a:lnTo>
                    <a:lnTo>
                      <a:pt x="2251" y="354"/>
                    </a:lnTo>
                    <a:lnTo>
                      <a:pt x="2236" y="355"/>
                    </a:lnTo>
                    <a:lnTo>
                      <a:pt x="2224" y="357"/>
                    </a:lnTo>
                    <a:lnTo>
                      <a:pt x="2213" y="360"/>
                    </a:lnTo>
                    <a:lnTo>
                      <a:pt x="2207" y="364"/>
                    </a:lnTo>
                    <a:lnTo>
                      <a:pt x="2213" y="387"/>
                    </a:lnTo>
                    <a:lnTo>
                      <a:pt x="2220" y="384"/>
                    </a:lnTo>
                    <a:lnTo>
                      <a:pt x="2227" y="381"/>
                    </a:lnTo>
                    <a:lnTo>
                      <a:pt x="2236" y="379"/>
                    </a:lnTo>
                    <a:lnTo>
                      <a:pt x="2245" y="378"/>
                    </a:lnTo>
                    <a:lnTo>
                      <a:pt x="2251" y="379"/>
                    </a:lnTo>
                    <a:lnTo>
                      <a:pt x="2255" y="380"/>
                    </a:lnTo>
                    <a:lnTo>
                      <a:pt x="2259" y="381"/>
                    </a:lnTo>
                    <a:lnTo>
                      <a:pt x="2262" y="384"/>
                    </a:lnTo>
                    <a:lnTo>
                      <a:pt x="2265" y="389"/>
                    </a:lnTo>
                    <a:lnTo>
                      <a:pt x="2266" y="394"/>
                    </a:lnTo>
                    <a:lnTo>
                      <a:pt x="2266" y="396"/>
                    </a:lnTo>
                    <a:lnTo>
                      <a:pt x="2251" y="396"/>
                    </a:lnTo>
                    <a:lnTo>
                      <a:pt x="2238" y="398"/>
                    </a:lnTo>
                    <a:lnTo>
                      <a:pt x="2226" y="401"/>
                    </a:lnTo>
                    <a:lnTo>
                      <a:pt x="2217" y="407"/>
                    </a:lnTo>
                    <a:lnTo>
                      <a:pt x="2212" y="409"/>
                    </a:lnTo>
                    <a:lnTo>
                      <a:pt x="2209" y="413"/>
                    </a:lnTo>
                    <a:lnTo>
                      <a:pt x="2206" y="417"/>
                    </a:lnTo>
                    <a:lnTo>
                      <a:pt x="2203" y="420"/>
                    </a:lnTo>
                    <a:lnTo>
                      <a:pt x="2200" y="425"/>
                    </a:lnTo>
                    <a:lnTo>
                      <a:pt x="2199" y="430"/>
                    </a:lnTo>
                    <a:lnTo>
                      <a:pt x="2198" y="435"/>
                    </a:lnTo>
                    <a:lnTo>
                      <a:pt x="2198" y="440"/>
                    </a:lnTo>
                    <a:lnTo>
                      <a:pt x="2198" y="448"/>
                    </a:lnTo>
                    <a:lnTo>
                      <a:pt x="2200" y="455"/>
                    </a:lnTo>
                    <a:lnTo>
                      <a:pt x="2204" y="461"/>
                    </a:lnTo>
                    <a:lnTo>
                      <a:pt x="2208" y="466"/>
                    </a:lnTo>
                    <a:lnTo>
                      <a:pt x="2213" y="471"/>
                    </a:lnTo>
                    <a:lnTo>
                      <a:pt x="2220" y="474"/>
                    </a:lnTo>
                    <a:lnTo>
                      <a:pt x="2227" y="477"/>
                    </a:lnTo>
                    <a:lnTo>
                      <a:pt x="2235" y="477"/>
                    </a:lnTo>
                    <a:lnTo>
                      <a:pt x="2246" y="476"/>
                    </a:lnTo>
                    <a:lnTo>
                      <a:pt x="2254" y="474"/>
                    </a:lnTo>
                    <a:lnTo>
                      <a:pt x="2262" y="469"/>
                    </a:lnTo>
                    <a:lnTo>
                      <a:pt x="2268" y="463"/>
                    </a:lnTo>
                    <a:lnTo>
                      <a:pt x="2270" y="463"/>
                    </a:lnTo>
                    <a:lnTo>
                      <a:pt x="2272" y="475"/>
                    </a:lnTo>
                    <a:lnTo>
                      <a:pt x="2303" y="475"/>
                    </a:lnTo>
                    <a:close/>
                    <a:moveTo>
                      <a:pt x="2267" y="432"/>
                    </a:moveTo>
                    <a:lnTo>
                      <a:pt x="2266" y="435"/>
                    </a:lnTo>
                    <a:lnTo>
                      <a:pt x="2266" y="438"/>
                    </a:lnTo>
                    <a:lnTo>
                      <a:pt x="2264" y="443"/>
                    </a:lnTo>
                    <a:lnTo>
                      <a:pt x="2260" y="447"/>
                    </a:lnTo>
                    <a:lnTo>
                      <a:pt x="2254" y="451"/>
                    </a:lnTo>
                    <a:lnTo>
                      <a:pt x="2248" y="452"/>
                    </a:lnTo>
                    <a:lnTo>
                      <a:pt x="2243" y="451"/>
                    </a:lnTo>
                    <a:lnTo>
                      <a:pt x="2237" y="448"/>
                    </a:lnTo>
                    <a:lnTo>
                      <a:pt x="2236" y="446"/>
                    </a:lnTo>
                    <a:lnTo>
                      <a:pt x="2235" y="444"/>
                    </a:lnTo>
                    <a:lnTo>
                      <a:pt x="2234" y="440"/>
                    </a:lnTo>
                    <a:lnTo>
                      <a:pt x="2234" y="437"/>
                    </a:lnTo>
                    <a:lnTo>
                      <a:pt x="2234" y="433"/>
                    </a:lnTo>
                    <a:lnTo>
                      <a:pt x="2236" y="428"/>
                    </a:lnTo>
                    <a:lnTo>
                      <a:pt x="2239" y="425"/>
                    </a:lnTo>
                    <a:lnTo>
                      <a:pt x="2244" y="423"/>
                    </a:lnTo>
                    <a:lnTo>
                      <a:pt x="2248" y="420"/>
                    </a:lnTo>
                    <a:lnTo>
                      <a:pt x="2253" y="419"/>
                    </a:lnTo>
                    <a:lnTo>
                      <a:pt x="2260" y="419"/>
                    </a:lnTo>
                    <a:lnTo>
                      <a:pt x="2267" y="418"/>
                    </a:lnTo>
                    <a:lnTo>
                      <a:pt x="2267" y="432"/>
                    </a:lnTo>
                    <a:close/>
                    <a:moveTo>
                      <a:pt x="2476" y="475"/>
                    </a:moveTo>
                    <a:lnTo>
                      <a:pt x="2475" y="462"/>
                    </a:lnTo>
                    <a:lnTo>
                      <a:pt x="2474" y="446"/>
                    </a:lnTo>
                    <a:lnTo>
                      <a:pt x="2474" y="405"/>
                    </a:lnTo>
                    <a:lnTo>
                      <a:pt x="2474" y="395"/>
                    </a:lnTo>
                    <a:lnTo>
                      <a:pt x="2471" y="385"/>
                    </a:lnTo>
                    <a:lnTo>
                      <a:pt x="2468" y="376"/>
                    </a:lnTo>
                    <a:lnTo>
                      <a:pt x="2463" y="368"/>
                    </a:lnTo>
                    <a:lnTo>
                      <a:pt x="2460" y="365"/>
                    </a:lnTo>
                    <a:lnTo>
                      <a:pt x="2456" y="363"/>
                    </a:lnTo>
                    <a:lnTo>
                      <a:pt x="2452" y="359"/>
                    </a:lnTo>
                    <a:lnTo>
                      <a:pt x="2448" y="357"/>
                    </a:lnTo>
                    <a:lnTo>
                      <a:pt x="2442" y="356"/>
                    </a:lnTo>
                    <a:lnTo>
                      <a:pt x="2437" y="355"/>
                    </a:lnTo>
                    <a:lnTo>
                      <a:pt x="2430" y="354"/>
                    </a:lnTo>
                    <a:lnTo>
                      <a:pt x="2423" y="354"/>
                    </a:lnTo>
                    <a:lnTo>
                      <a:pt x="2409" y="355"/>
                    </a:lnTo>
                    <a:lnTo>
                      <a:pt x="2396" y="357"/>
                    </a:lnTo>
                    <a:lnTo>
                      <a:pt x="2386" y="360"/>
                    </a:lnTo>
                    <a:lnTo>
                      <a:pt x="2379" y="364"/>
                    </a:lnTo>
                    <a:lnTo>
                      <a:pt x="2385" y="387"/>
                    </a:lnTo>
                    <a:lnTo>
                      <a:pt x="2392" y="384"/>
                    </a:lnTo>
                    <a:lnTo>
                      <a:pt x="2399" y="381"/>
                    </a:lnTo>
                    <a:lnTo>
                      <a:pt x="2408" y="379"/>
                    </a:lnTo>
                    <a:lnTo>
                      <a:pt x="2416" y="378"/>
                    </a:lnTo>
                    <a:lnTo>
                      <a:pt x="2423" y="379"/>
                    </a:lnTo>
                    <a:lnTo>
                      <a:pt x="2427" y="380"/>
                    </a:lnTo>
                    <a:lnTo>
                      <a:pt x="2432" y="381"/>
                    </a:lnTo>
                    <a:lnTo>
                      <a:pt x="2434" y="384"/>
                    </a:lnTo>
                    <a:lnTo>
                      <a:pt x="2437" y="389"/>
                    </a:lnTo>
                    <a:lnTo>
                      <a:pt x="2438" y="394"/>
                    </a:lnTo>
                    <a:lnTo>
                      <a:pt x="2438" y="396"/>
                    </a:lnTo>
                    <a:lnTo>
                      <a:pt x="2423" y="396"/>
                    </a:lnTo>
                    <a:lnTo>
                      <a:pt x="2410" y="398"/>
                    </a:lnTo>
                    <a:lnTo>
                      <a:pt x="2398" y="401"/>
                    </a:lnTo>
                    <a:lnTo>
                      <a:pt x="2388" y="407"/>
                    </a:lnTo>
                    <a:lnTo>
                      <a:pt x="2385" y="409"/>
                    </a:lnTo>
                    <a:lnTo>
                      <a:pt x="2381" y="413"/>
                    </a:lnTo>
                    <a:lnTo>
                      <a:pt x="2378" y="417"/>
                    </a:lnTo>
                    <a:lnTo>
                      <a:pt x="2375" y="420"/>
                    </a:lnTo>
                    <a:lnTo>
                      <a:pt x="2373" y="425"/>
                    </a:lnTo>
                    <a:lnTo>
                      <a:pt x="2371" y="430"/>
                    </a:lnTo>
                    <a:lnTo>
                      <a:pt x="2371" y="435"/>
                    </a:lnTo>
                    <a:lnTo>
                      <a:pt x="2370" y="440"/>
                    </a:lnTo>
                    <a:lnTo>
                      <a:pt x="2371" y="448"/>
                    </a:lnTo>
                    <a:lnTo>
                      <a:pt x="2373" y="455"/>
                    </a:lnTo>
                    <a:lnTo>
                      <a:pt x="2375" y="461"/>
                    </a:lnTo>
                    <a:lnTo>
                      <a:pt x="2380" y="466"/>
                    </a:lnTo>
                    <a:lnTo>
                      <a:pt x="2385" y="471"/>
                    </a:lnTo>
                    <a:lnTo>
                      <a:pt x="2392" y="474"/>
                    </a:lnTo>
                    <a:lnTo>
                      <a:pt x="2399" y="477"/>
                    </a:lnTo>
                    <a:lnTo>
                      <a:pt x="2408" y="477"/>
                    </a:lnTo>
                    <a:lnTo>
                      <a:pt x="2417" y="476"/>
                    </a:lnTo>
                    <a:lnTo>
                      <a:pt x="2426" y="474"/>
                    </a:lnTo>
                    <a:lnTo>
                      <a:pt x="2434" y="469"/>
                    </a:lnTo>
                    <a:lnTo>
                      <a:pt x="2440" y="463"/>
                    </a:lnTo>
                    <a:lnTo>
                      <a:pt x="2441" y="463"/>
                    </a:lnTo>
                    <a:lnTo>
                      <a:pt x="2443" y="475"/>
                    </a:lnTo>
                    <a:lnTo>
                      <a:pt x="2476" y="475"/>
                    </a:lnTo>
                    <a:close/>
                    <a:moveTo>
                      <a:pt x="2439" y="432"/>
                    </a:moveTo>
                    <a:lnTo>
                      <a:pt x="2439" y="435"/>
                    </a:lnTo>
                    <a:lnTo>
                      <a:pt x="2438" y="438"/>
                    </a:lnTo>
                    <a:lnTo>
                      <a:pt x="2436" y="443"/>
                    </a:lnTo>
                    <a:lnTo>
                      <a:pt x="2432" y="447"/>
                    </a:lnTo>
                    <a:lnTo>
                      <a:pt x="2426" y="451"/>
                    </a:lnTo>
                    <a:lnTo>
                      <a:pt x="2420" y="452"/>
                    </a:lnTo>
                    <a:lnTo>
                      <a:pt x="2414" y="451"/>
                    </a:lnTo>
                    <a:lnTo>
                      <a:pt x="2410" y="448"/>
                    </a:lnTo>
                    <a:lnTo>
                      <a:pt x="2408" y="446"/>
                    </a:lnTo>
                    <a:lnTo>
                      <a:pt x="2407" y="444"/>
                    </a:lnTo>
                    <a:lnTo>
                      <a:pt x="2406" y="440"/>
                    </a:lnTo>
                    <a:lnTo>
                      <a:pt x="2406" y="437"/>
                    </a:lnTo>
                    <a:lnTo>
                      <a:pt x="2407" y="433"/>
                    </a:lnTo>
                    <a:lnTo>
                      <a:pt x="2408" y="428"/>
                    </a:lnTo>
                    <a:lnTo>
                      <a:pt x="2411" y="425"/>
                    </a:lnTo>
                    <a:lnTo>
                      <a:pt x="2415" y="423"/>
                    </a:lnTo>
                    <a:lnTo>
                      <a:pt x="2421" y="420"/>
                    </a:lnTo>
                    <a:lnTo>
                      <a:pt x="2426" y="419"/>
                    </a:lnTo>
                    <a:lnTo>
                      <a:pt x="2433" y="419"/>
                    </a:lnTo>
                    <a:lnTo>
                      <a:pt x="2439" y="418"/>
                    </a:lnTo>
                    <a:lnTo>
                      <a:pt x="2439" y="432"/>
                    </a:lnTo>
                    <a:close/>
                    <a:moveTo>
                      <a:pt x="2" y="825"/>
                    </a:moveTo>
                    <a:lnTo>
                      <a:pt x="37" y="825"/>
                    </a:lnTo>
                    <a:lnTo>
                      <a:pt x="37" y="765"/>
                    </a:lnTo>
                    <a:lnTo>
                      <a:pt x="38" y="765"/>
                    </a:lnTo>
                    <a:lnTo>
                      <a:pt x="43" y="770"/>
                    </a:lnTo>
                    <a:lnTo>
                      <a:pt x="49" y="775"/>
                    </a:lnTo>
                    <a:lnTo>
                      <a:pt x="58" y="778"/>
                    </a:lnTo>
                    <a:lnTo>
                      <a:pt x="67" y="779"/>
                    </a:lnTo>
                    <a:lnTo>
                      <a:pt x="77" y="778"/>
                    </a:lnTo>
                    <a:lnTo>
                      <a:pt x="87" y="775"/>
                    </a:lnTo>
                    <a:lnTo>
                      <a:pt x="95" y="770"/>
                    </a:lnTo>
                    <a:lnTo>
                      <a:pt x="104" y="764"/>
                    </a:lnTo>
                    <a:lnTo>
                      <a:pt x="107" y="759"/>
                    </a:lnTo>
                    <a:lnTo>
                      <a:pt x="111" y="755"/>
                    </a:lnTo>
                    <a:lnTo>
                      <a:pt x="113" y="749"/>
                    </a:lnTo>
                    <a:lnTo>
                      <a:pt x="116" y="744"/>
                    </a:lnTo>
                    <a:lnTo>
                      <a:pt x="117" y="737"/>
                    </a:lnTo>
                    <a:lnTo>
                      <a:pt x="119" y="730"/>
                    </a:lnTo>
                    <a:lnTo>
                      <a:pt x="120" y="723"/>
                    </a:lnTo>
                    <a:lnTo>
                      <a:pt x="120" y="716"/>
                    </a:lnTo>
                    <a:lnTo>
                      <a:pt x="119" y="701"/>
                    </a:lnTo>
                    <a:lnTo>
                      <a:pt x="116" y="690"/>
                    </a:lnTo>
                    <a:lnTo>
                      <a:pt x="112" y="679"/>
                    </a:lnTo>
                    <a:lnTo>
                      <a:pt x="105" y="671"/>
                    </a:lnTo>
                    <a:lnTo>
                      <a:pt x="99" y="663"/>
                    </a:lnTo>
                    <a:lnTo>
                      <a:pt x="90" y="659"/>
                    </a:lnTo>
                    <a:lnTo>
                      <a:pt x="81" y="656"/>
                    </a:lnTo>
                    <a:lnTo>
                      <a:pt x="73" y="654"/>
                    </a:lnTo>
                    <a:lnTo>
                      <a:pt x="66" y="654"/>
                    </a:lnTo>
                    <a:lnTo>
                      <a:pt x="61" y="656"/>
                    </a:lnTo>
                    <a:lnTo>
                      <a:pt x="56" y="658"/>
                    </a:lnTo>
                    <a:lnTo>
                      <a:pt x="50" y="660"/>
                    </a:lnTo>
                    <a:lnTo>
                      <a:pt x="46" y="662"/>
                    </a:lnTo>
                    <a:lnTo>
                      <a:pt x="41" y="666"/>
                    </a:lnTo>
                    <a:lnTo>
                      <a:pt x="37" y="669"/>
                    </a:lnTo>
                    <a:lnTo>
                      <a:pt x="34" y="673"/>
                    </a:lnTo>
                    <a:lnTo>
                      <a:pt x="33" y="673"/>
                    </a:lnTo>
                    <a:lnTo>
                      <a:pt x="32" y="658"/>
                    </a:lnTo>
                    <a:lnTo>
                      <a:pt x="0" y="658"/>
                    </a:lnTo>
                    <a:lnTo>
                      <a:pt x="0" y="666"/>
                    </a:lnTo>
                    <a:lnTo>
                      <a:pt x="2" y="676"/>
                    </a:lnTo>
                    <a:lnTo>
                      <a:pt x="2" y="686"/>
                    </a:lnTo>
                    <a:lnTo>
                      <a:pt x="2" y="697"/>
                    </a:lnTo>
                    <a:lnTo>
                      <a:pt x="2" y="825"/>
                    </a:lnTo>
                    <a:close/>
                    <a:moveTo>
                      <a:pt x="37" y="709"/>
                    </a:moveTo>
                    <a:lnTo>
                      <a:pt x="37" y="706"/>
                    </a:lnTo>
                    <a:lnTo>
                      <a:pt x="38" y="702"/>
                    </a:lnTo>
                    <a:lnTo>
                      <a:pt x="39" y="698"/>
                    </a:lnTo>
                    <a:lnTo>
                      <a:pt x="41" y="695"/>
                    </a:lnTo>
                    <a:lnTo>
                      <a:pt x="44" y="691"/>
                    </a:lnTo>
                    <a:lnTo>
                      <a:pt x="46" y="689"/>
                    </a:lnTo>
                    <a:lnTo>
                      <a:pt x="49" y="687"/>
                    </a:lnTo>
                    <a:lnTo>
                      <a:pt x="52" y="684"/>
                    </a:lnTo>
                    <a:lnTo>
                      <a:pt x="56" y="683"/>
                    </a:lnTo>
                    <a:lnTo>
                      <a:pt x="60" y="683"/>
                    </a:lnTo>
                    <a:lnTo>
                      <a:pt x="65" y="684"/>
                    </a:lnTo>
                    <a:lnTo>
                      <a:pt x="70" y="686"/>
                    </a:lnTo>
                    <a:lnTo>
                      <a:pt x="74" y="689"/>
                    </a:lnTo>
                    <a:lnTo>
                      <a:pt x="78" y="693"/>
                    </a:lnTo>
                    <a:lnTo>
                      <a:pt x="80" y="698"/>
                    </a:lnTo>
                    <a:lnTo>
                      <a:pt x="83" y="703"/>
                    </a:lnTo>
                    <a:lnTo>
                      <a:pt x="84" y="710"/>
                    </a:lnTo>
                    <a:lnTo>
                      <a:pt x="84" y="717"/>
                    </a:lnTo>
                    <a:lnTo>
                      <a:pt x="84" y="725"/>
                    </a:lnTo>
                    <a:lnTo>
                      <a:pt x="83" y="730"/>
                    </a:lnTo>
                    <a:lnTo>
                      <a:pt x="80" y="737"/>
                    </a:lnTo>
                    <a:lnTo>
                      <a:pt x="77" y="741"/>
                    </a:lnTo>
                    <a:lnTo>
                      <a:pt x="74" y="745"/>
                    </a:lnTo>
                    <a:lnTo>
                      <a:pt x="70" y="748"/>
                    </a:lnTo>
                    <a:lnTo>
                      <a:pt x="64" y="750"/>
                    </a:lnTo>
                    <a:lnTo>
                      <a:pt x="59" y="750"/>
                    </a:lnTo>
                    <a:lnTo>
                      <a:pt x="56" y="750"/>
                    </a:lnTo>
                    <a:lnTo>
                      <a:pt x="51" y="749"/>
                    </a:lnTo>
                    <a:lnTo>
                      <a:pt x="48" y="748"/>
                    </a:lnTo>
                    <a:lnTo>
                      <a:pt x="46" y="746"/>
                    </a:lnTo>
                    <a:lnTo>
                      <a:pt x="43" y="742"/>
                    </a:lnTo>
                    <a:lnTo>
                      <a:pt x="40" y="740"/>
                    </a:lnTo>
                    <a:lnTo>
                      <a:pt x="39" y="737"/>
                    </a:lnTo>
                    <a:lnTo>
                      <a:pt x="38" y="732"/>
                    </a:lnTo>
                    <a:lnTo>
                      <a:pt x="37" y="729"/>
                    </a:lnTo>
                    <a:lnTo>
                      <a:pt x="37" y="725"/>
                    </a:lnTo>
                    <a:lnTo>
                      <a:pt x="37" y="709"/>
                    </a:lnTo>
                    <a:close/>
                    <a:moveTo>
                      <a:pt x="143" y="776"/>
                    </a:moveTo>
                    <a:lnTo>
                      <a:pt x="179" y="776"/>
                    </a:lnTo>
                    <a:lnTo>
                      <a:pt x="179" y="716"/>
                    </a:lnTo>
                    <a:lnTo>
                      <a:pt x="179" y="711"/>
                    </a:lnTo>
                    <a:lnTo>
                      <a:pt x="179" y="708"/>
                    </a:lnTo>
                    <a:lnTo>
                      <a:pt x="180" y="703"/>
                    </a:lnTo>
                    <a:lnTo>
                      <a:pt x="182" y="700"/>
                    </a:lnTo>
                    <a:lnTo>
                      <a:pt x="184" y="697"/>
                    </a:lnTo>
                    <a:lnTo>
                      <a:pt x="187" y="693"/>
                    </a:lnTo>
                    <a:lnTo>
                      <a:pt x="191" y="692"/>
                    </a:lnTo>
                    <a:lnTo>
                      <a:pt x="195" y="690"/>
                    </a:lnTo>
                    <a:lnTo>
                      <a:pt x="199" y="689"/>
                    </a:lnTo>
                    <a:lnTo>
                      <a:pt x="203" y="689"/>
                    </a:lnTo>
                    <a:lnTo>
                      <a:pt x="209" y="689"/>
                    </a:lnTo>
                    <a:lnTo>
                      <a:pt x="213" y="690"/>
                    </a:lnTo>
                    <a:lnTo>
                      <a:pt x="213" y="656"/>
                    </a:lnTo>
                    <a:lnTo>
                      <a:pt x="210" y="654"/>
                    </a:lnTo>
                    <a:lnTo>
                      <a:pt x="206" y="654"/>
                    </a:lnTo>
                    <a:lnTo>
                      <a:pt x="201" y="654"/>
                    </a:lnTo>
                    <a:lnTo>
                      <a:pt x="197" y="656"/>
                    </a:lnTo>
                    <a:lnTo>
                      <a:pt x="193" y="658"/>
                    </a:lnTo>
                    <a:lnTo>
                      <a:pt x="188" y="660"/>
                    </a:lnTo>
                    <a:lnTo>
                      <a:pt x="184" y="663"/>
                    </a:lnTo>
                    <a:lnTo>
                      <a:pt x="181" y="668"/>
                    </a:lnTo>
                    <a:lnTo>
                      <a:pt x="178" y="673"/>
                    </a:lnTo>
                    <a:lnTo>
                      <a:pt x="174" y="679"/>
                    </a:lnTo>
                    <a:lnTo>
                      <a:pt x="173" y="679"/>
                    </a:lnTo>
                    <a:lnTo>
                      <a:pt x="172" y="658"/>
                    </a:lnTo>
                    <a:lnTo>
                      <a:pt x="142" y="658"/>
                    </a:lnTo>
                    <a:lnTo>
                      <a:pt x="142" y="666"/>
                    </a:lnTo>
                    <a:lnTo>
                      <a:pt x="142" y="674"/>
                    </a:lnTo>
                    <a:lnTo>
                      <a:pt x="142" y="684"/>
                    </a:lnTo>
                    <a:lnTo>
                      <a:pt x="143" y="697"/>
                    </a:lnTo>
                    <a:lnTo>
                      <a:pt x="143" y="776"/>
                    </a:lnTo>
                    <a:close/>
                    <a:moveTo>
                      <a:pt x="286" y="654"/>
                    </a:moveTo>
                    <a:lnTo>
                      <a:pt x="278" y="654"/>
                    </a:lnTo>
                    <a:lnTo>
                      <a:pt x="272" y="656"/>
                    </a:lnTo>
                    <a:lnTo>
                      <a:pt x="266" y="657"/>
                    </a:lnTo>
                    <a:lnTo>
                      <a:pt x="260" y="659"/>
                    </a:lnTo>
                    <a:lnTo>
                      <a:pt x="254" y="661"/>
                    </a:lnTo>
                    <a:lnTo>
                      <a:pt x="250" y="664"/>
                    </a:lnTo>
                    <a:lnTo>
                      <a:pt x="245" y="668"/>
                    </a:lnTo>
                    <a:lnTo>
                      <a:pt x="240" y="671"/>
                    </a:lnTo>
                    <a:lnTo>
                      <a:pt x="237" y="676"/>
                    </a:lnTo>
                    <a:lnTo>
                      <a:pt x="234" y="681"/>
                    </a:lnTo>
                    <a:lnTo>
                      <a:pt x="230" y="686"/>
                    </a:lnTo>
                    <a:lnTo>
                      <a:pt x="228" y="691"/>
                    </a:lnTo>
                    <a:lnTo>
                      <a:pt x="226" y="698"/>
                    </a:lnTo>
                    <a:lnTo>
                      <a:pt x="225" y="703"/>
                    </a:lnTo>
                    <a:lnTo>
                      <a:pt x="224" y="710"/>
                    </a:lnTo>
                    <a:lnTo>
                      <a:pt x="224" y="718"/>
                    </a:lnTo>
                    <a:lnTo>
                      <a:pt x="224" y="725"/>
                    </a:lnTo>
                    <a:lnTo>
                      <a:pt x="225" y="731"/>
                    </a:lnTo>
                    <a:lnTo>
                      <a:pt x="226" y="738"/>
                    </a:lnTo>
                    <a:lnTo>
                      <a:pt x="228" y="744"/>
                    </a:lnTo>
                    <a:lnTo>
                      <a:pt x="230" y="749"/>
                    </a:lnTo>
                    <a:lnTo>
                      <a:pt x="234" y="754"/>
                    </a:lnTo>
                    <a:lnTo>
                      <a:pt x="237" y="758"/>
                    </a:lnTo>
                    <a:lnTo>
                      <a:pt x="241" y="762"/>
                    </a:lnTo>
                    <a:lnTo>
                      <a:pt x="245" y="766"/>
                    </a:lnTo>
                    <a:lnTo>
                      <a:pt x="250" y="769"/>
                    </a:lnTo>
                    <a:lnTo>
                      <a:pt x="254" y="772"/>
                    </a:lnTo>
                    <a:lnTo>
                      <a:pt x="260" y="775"/>
                    </a:lnTo>
                    <a:lnTo>
                      <a:pt x="272" y="778"/>
                    </a:lnTo>
                    <a:lnTo>
                      <a:pt x="283" y="779"/>
                    </a:lnTo>
                    <a:lnTo>
                      <a:pt x="295" y="778"/>
                    </a:lnTo>
                    <a:lnTo>
                      <a:pt x="306" y="775"/>
                    </a:lnTo>
                    <a:lnTo>
                      <a:pt x="311" y="772"/>
                    </a:lnTo>
                    <a:lnTo>
                      <a:pt x="316" y="770"/>
                    </a:lnTo>
                    <a:lnTo>
                      <a:pt x="321" y="767"/>
                    </a:lnTo>
                    <a:lnTo>
                      <a:pt x="326" y="764"/>
                    </a:lnTo>
                    <a:lnTo>
                      <a:pt x="330" y="759"/>
                    </a:lnTo>
                    <a:lnTo>
                      <a:pt x="333" y="755"/>
                    </a:lnTo>
                    <a:lnTo>
                      <a:pt x="336" y="749"/>
                    </a:lnTo>
                    <a:lnTo>
                      <a:pt x="338" y="744"/>
                    </a:lnTo>
                    <a:lnTo>
                      <a:pt x="341" y="737"/>
                    </a:lnTo>
                    <a:lnTo>
                      <a:pt x="343" y="730"/>
                    </a:lnTo>
                    <a:lnTo>
                      <a:pt x="344" y="723"/>
                    </a:lnTo>
                    <a:lnTo>
                      <a:pt x="344" y="716"/>
                    </a:lnTo>
                    <a:lnTo>
                      <a:pt x="344" y="709"/>
                    </a:lnTo>
                    <a:lnTo>
                      <a:pt x="343" y="702"/>
                    </a:lnTo>
                    <a:lnTo>
                      <a:pt x="342" y="697"/>
                    </a:lnTo>
                    <a:lnTo>
                      <a:pt x="340" y="691"/>
                    </a:lnTo>
                    <a:lnTo>
                      <a:pt x="337" y="686"/>
                    </a:lnTo>
                    <a:lnTo>
                      <a:pt x="335" y="680"/>
                    </a:lnTo>
                    <a:lnTo>
                      <a:pt x="332" y="676"/>
                    </a:lnTo>
                    <a:lnTo>
                      <a:pt x="328" y="671"/>
                    </a:lnTo>
                    <a:lnTo>
                      <a:pt x="323" y="668"/>
                    </a:lnTo>
                    <a:lnTo>
                      <a:pt x="319" y="664"/>
                    </a:lnTo>
                    <a:lnTo>
                      <a:pt x="315" y="661"/>
                    </a:lnTo>
                    <a:lnTo>
                      <a:pt x="309" y="659"/>
                    </a:lnTo>
                    <a:lnTo>
                      <a:pt x="304" y="657"/>
                    </a:lnTo>
                    <a:lnTo>
                      <a:pt x="297" y="656"/>
                    </a:lnTo>
                    <a:lnTo>
                      <a:pt x="292" y="654"/>
                    </a:lnTo>
                    <a:lnTo>
                      <a:pt x="286" y="654"/>
                    </a:lnTo>
                    <a:close/>
                    <a:moveTo>
                      <a:pt x="284" y="681"/>
                    </a:moveTo>
                    <a:lnTo>
                      <a:pt x="290" y="681"/>
                    </a:lnTo>
                    <a:lnTo>
                      <a:pt x="294" y="683"/>
                    </a:lnTo>
                    <a:lnTo>
                      <a:pt x="299" y="688"/>
                    </a:lnTo>
                    <a:lnTo>
                      <a:pt x="302" y="692"/>
                    </a:lnTo>
                    <a:lnTo>
                      <a:pt x="304" y="698"/>
                    </a:lnTo>
                    <a:lnTo>
                      <a:pt x="306" y="703"/>
                    </a:lnTo>
                    <a:lnTo>
                      <a:pt x="307" y="710"/>
                    </a:lnTo>
                    <a:lnTo>
                      <a:pt x="307" y="717"/>
                    </a:lnTo>
                    <a:lnTo>
                      <a:pt x="307" y="725"/>
                    </a:lnTo>
                    <a:lnTo>
                      <a:pt x="305" y="731"/>
                    </a:lnTo>
                    <a:lnTo>
                      <a:pt x="304" y="737"/>
                    </a:lnTo>
                    <a:lnTo>
                      <a:pt x="301" y="742"/>
                    </a:lnTo>
                    <a:lnTo>
                      <a:pt x="297" y="747"/>
                    </a:lnTo>
                    <a:lnTo>
                      <a:pt x="294" y="750"/>
                    </a:lnTo>
                    <a:lnTo>
                      <a:pt x="289" y="751"/>
                    </a:lnTo>
                    <a:lnTo>
                      <a:pt x="284" y="752"/>
                    </a:lnTo>
                    <a:lnTo>
                      <a:pt x="279" y="751"/>
                    </a:lnTo>
                    <a:lnTo>
                      <a:pt x="274" y="749"/>
                    </a:lnTo>
                    <a:lnTo>
                      <a:pt x="270" y="747"/>
                    </a:lnTo>
                    <a:lnTo>
                      <a:pt x="267" y="742"/>
                    </a:lnTo>
                    <a:lnTo>
                      <a:pt x="264" y="737"/>
                    </a:lnTo>
                    <a:lnTo>
                      <a:pt x="262" y="731"/>
                    </a:lnTo>
                    <a:lnTo>
                      <a:pt x="261" y="723"/>
                    </a:lnTo>
                    <a:lnTo>
                      <a:pt x="261" y="717"/>
                    </a:lnTo>
                    <a:lnTo>
                      <a:pt x="261" y="710"/>
                    </a:lnTo>
                    <a:lnTo>
                      <a:pt x="262" y="703"/>
                    </a:lnTo>
                    <a:lnTo>
                      <a:pt x="264" y="698"/>
                    </a:lnTo>
                    <a:lnTo>
                      <a:pt x="266" y="692"/>
                    </a:lnTo>
                    <a:lnTo>
                      <a:pt x="269" y="688"/>
                    </a:lnTo>
                    <a:lnTo>
                      <a:pt x="274" y="684"/>
                    </a:lnTo>
                    <a:lnTo>
                      <a:pt x="278" y="681"/>
                    </a:lnTo>
                    <a:lnTo>
                      <a:pt x="284" y="681"/>
                    </a:lnTo>
                    <a:close/>
                    <a:moveTo>
                      <a:pt x="443" y="603"/>
                    </a:moveTo>
                    <a:lnTo>
                      <a:pt x="443" y="668"/>
                    </a:lnTo>
                    <a:lnTo>
                      <a:pt x="442" y="668"/>
                    </a:lnTo>
                    <a:lnTo>
                      <a:pt x="440" y="666"/>
                    </a:lnTo>
                    <a:lnTo>
                      <a:pt x="438" y="662"/>
                    </a:lnTo>
                    <a:lnTo>
                      <a:pt x="435" y="660"/>
                    </a:lnTo>
                    <a:lnTo>
                      <a:pt x="430" y="658"/>
                    </a:lnTo>
                    <a:lnTo>
                      <a:pt x="422" y="656"/>
                    </a:lnTo>
                    <a:lnTo>
                      <a:pt x="412" y="654"/>
                    </a:lnTo>
                    <a:lnTo>
                      <a:pt x="402" y="656"/>
                    </a:lnTo>
                    <a:lnTo>
                      <a:pt x="392" y="659"/>
                    </a:lnTo>
                    <a:lnTo>
                      <a:pt x="384" y="664"/>
                    </a:lnTo>
                    <a:lnTo>
                      <a:pt x="376" y="671"/>
                    </a:lnTo>
                    <a:lnTo>
                      <a:pt x="372" y="676"/>
                    </a:lnTo>
                    <a:lnTo>
                      <a:pt x="370" y="680"/>
                    </a:lnTo>
                    <a:lnTo>
                      <a:pt x="367" y="686"/>
                    </a:lnTo>
                    <a:lnTo>
                      <a:pt x="364" y="691"/>
                    </a:lnTo>
                    <a:lnTo>
                      <a:pt x="362" y="697"/>
                    </a:lnTo>
                    <a:lnTo>
                      <a:pt x="361" y="703"/>
                    </a:lnTo>
                    <a:lnTo>
                      <a:pt x="361" y="710"/>
                    </a:lnTo>
                    <a:lnTo>
                      <a:pt x="360" y="718"/>
                    </a:lnTo>
                    <a:lnTo>
                      <a:pt x="361" y="731"/>
                    </a:lnTo>
                    <a:lnTo>
                      <a:pt x="364" y="742"/>
                    </a:lnTo>
                    <a:lnTo>
                      <a:pt x="369" y="754"/>
                    </a:lnTo>
                    <a:lnTo>
                      <a:pt x="375" y="762"/>
                    </a:lnTo>
                    <a:lnTo>
                      <a:pt x="382" y="769"/>
                    </a:lnTo>
                    <a:lnTo>
                      <a:pt x="390" y="775"/>
                    </a:lnTo>
                    <a:lnTo>
                      <a:pt x="395" y="776"/>
                    </a:lnTo>
                    <a:lnTo>
                      <a:pt x="400" y="778"/>
                    </a:lnTo>
                    <a:lnTo>
                      <a:pt x="404" y="778"/>
                    </a:lnTo>
                    <a:lnTo>
                      <a:pt x="410" y="779"/>
                    </a:lnTo>
                    <a:lnTo>
                      <a:pt x="415" y="778"/>
                    </a:lnTo>
                    <a:lnTo>
                      <a:pt x="421" y="778"/>
                    </a:lnTo>
                    <a:lnTo>
                      <a:pt x="426" y="776"/>
                    </a:lnTo>
                    <a:lnTo>
                      <a:pt x="430" y="774"/>
                    </a:lnTo>
                    <a:lnTo>
                      <a:pt x="435" y="771"/>
                    </a:lnTo>
                    <a:lnTo>
                      <a:pt x="439" y="767"/>
                    </a:lnTo>
                    <a:lnTo>
                      <a:pt x="442" y="764"/>
                    </a:lnTo>
                    <a:lnTo>
                      <a:pt x="445" y="759"/>
                    </a:lnTo>
                    <a:lnTo>
                      <a:pt x="446" y="759"/>
                    </a:lnTo>
                    <a:lnTo>
                      <a:pt x="448" y="776"/>
                    </a:lnTo>
                    <a:lnTo>
                      <a:pt x="480" y="776"/>
                    </a:lnTo>
                    <a:lnTo>
                      <a:pt x="479" y="769"/>
                    </a:lnTo>
                    <a:lnTo>
                      <a:pt x="479" y="760"/>
                    </a:lnTo>
                    <a:lnTo>
                      <a:pt x="479" y="750"/>
                    </a:lnTo>
                    <a:lnTo>
                      <a:pt x="479" y="740"/>
                    </a:lnTo>
                    <a:lnTo>
                      <a:pt x="479" y="603"/>
                    </a:lnTo>
                    <a:lnTo>
                      <a:pt x="443" y="603"/>
                    </a:lnTo>
                    <a:close/>
                    <a:moveTo>
                      <a:pt x="443" y="723"/>
                    </a:moveTo>
                    <a:lnTo>
                      <a:pt x="442" y="728"/>
                    </a:lnTo>
                    <a:lnTo>
                      <a:pt x="442" y="731"/>
                    </a:lnTo>
                    <a:lnTo>
                      <a:pt x="441" y="736"/>
                    </a:lnTo>
                    <a:lnTo>
                      <a:pt x="439" y="739"/>
                    </a:lnTo>
                    <a:lnTo>
                      <a:pt x="437" y="742"/>
                    </a:lnTo>
                    <a:lnTo>
                      <a:pt x="435" y="745"/>
                    </a:lnTo>
                    <a:lnTo>
                      <a:pt x="431" y="747"/>
                    </a:lnTo>
                    <a:lnTo>
                      <a:pt x="428" y="748"/>
                    </a:lnTo>
                    <a:lnTo>
                      <a:pt x="425" y="749"/>
                    </a:lnTo>
                    <a:lnTo>
                      <a:pt x="422" y="749"/>
                    </a:lnTo>
                    <a:lnTo>
                      <a:pt x="416" y="749"/>
                    </a:lnTo>
                    <a:lnTo>
                      <a:pt x="411" y="747"/>
                    </a:lnTo>
                    <a:lnTo>
                      <a:pt x="407" y="745"/>
                    </a:lnTo>
                    <a:lnTo>
                      <a:pt x="403" y="740"/>
                    </a:lnTo>
                    <a:lnTo>
                      <a:pt x="400" y="736"/>
                    </a:lnTo>
                    <a:lnTo>
                      <a:pt x="399" y="730"/>
                    </a:lnTo>
                    <a:lnTo>
                      <a:pt x="397" y="723"/>
                    </a:lnTo>
                    <a:lnTo>
                      <a:pt x="397" y="717"/>
                    </a:lnTo>
                    <a:lnTo>
                      <a:pt x="397" y="710"/>
                    </a:lnTo>
                    <a:lnTo>
                      <a:pt x="398" y="703"/>
                    </a:lnTo>
                    <a:lnTo>
                      <a:pt x="400" y="698"/>
                    </a:lnTo>
                    <a:lnTo>
                      <a:pt x="403" y="692"/>
                    </a:lnTo>
                    <a:lnTo>
                      <a:pt x="407" y="689"/>
                    </a:lnTo>
                    <a:lnTo>
                      <a:pt x="411" y="686"/>
                    </a:lnTo>
                    <a:lnTo>
                      <a:pt x="416" y="683"/>
                    </a:lnTo>
                    <a:lnTo>
                      <a:pt x="422" y="682"/>
                    </a:lnTo>
                    <a:lnTo>
                      <a:pt x="426" y="683"/>
                    </a:lnTo>
                    <a:lnTo>
                      <a:pt x="429" y="684"/>
                    </a:lnTo>
                    <a:lnTo>
                      <a:pt x="432" y="686"/>
                    </a:lnTo>
                    <a:lnTo>
                      <a:pt x="436" y="688"/>
                    </a:lnTo>
                    <a:lnTo>
                      <a:pt x="438" y="691"/>
                    </a:lnTo>
                    <a:lnTo>
                      <a:pt x="440" y="695"/>
                    </a:lnTo>
                    <a:lnTo>
                      <a:pt x="441" y="698"/>
                    </a:lnTo>
                    <a:lnTo>
                      <a:pt x="442" y="701"/>
                    </a:lnTo>
                    <a:lnTo>
                      <a:pt x="443" y="705"/>
                    </a:lnTo>
                    <a:lnTo>
                      <a:pt x="443" y="708"/>
                    </a:lnTo>
                    <a:lnTo>
                      <a:pt x="443" y="723"/>
                    </a:lnTo>
                    <a:close/>
                    <a:moveTo>
                      <a:pt x="616" y="658"/>
                    </a:moveTo>
                    <a:lnTo>
                      <a:pt x="580" y="658"/>
                    </a:lnTo>
                    <a:lnTo>
                      <a:pt x="580" y="728"/>
                    </a:lnTo>
                    <a:lnTo>
                      <a:pt x="580" y="732"/>
                    </a:lnTo>
                    <a:lnTo>
                      <a:pt x="579" y="736"/>
                    </a:lnTo>
                    <a:lnTo>
                      <a:pt x="576" y="740"/>
                    </a:lnTo>
                    <a:lnTo>
                      <a:pt x="573" y="745"/>
                    </a:lnTo>
                    <a:lnTo>
                      <a:pt x="571" y="747"/>
                    </a:lnTo>
                    <a:lnTo>
                      <a:pt x="567" y="748"/>
                    </a:lnTo>
                    <a:lnTo>
                      <a:pt x="564" y="749"/>
                    </a:lnTo>
                    <a:lnTo>
                      <a:pt x="561" y="749"/>
                    </a:lnTo>
                    <a:lnTo>
                      <a:pt x="557" y="748"/>
                    </a:lnTo>
                    <a:lnTo>
                      <a:pt x="553" y="747"/>
                    </a:lnTo>
                    <a:lnTo>
                      <a:pt x="550" y="745"/>
                    </a:lnTo>
                    <a:lnTo>
                      <a:pt x="547" y="741"/>
                    </a:lnTo>
                    <a:lnTo>
                      <a:pt x="546" y="738"/>
                    </a:lnTo>
                    <a:lnTo>
                      <a:pt x="544" y="732"/>
                    </a:lnTo>
                    <a:lnTo>
                      <a:pt x="544" y="727"/>
                    </a:lnTo>
                    <a:lnTo>
                      <a:pt x="543" y="721"/>
                    </a:lnTo>
                    <a:lnTo>
                      <a:pt x="543" y="658"/>
                    </a:lnTo>
                    <a:lnTo>
                      <a:pt x="507" y="658"/>
                    </a:lnTo>
                    <a:lnTo>
                      <a:pt x="507" y="727"/>
                    </a:lnTo>
                    <a:lnTo>
                      <a:pt x="508" y="740"/>
                    </a:lnTo>
                    <a:lnTo>
                      <a:pt x="510" y="750"/>
                    </a:lnTo>
                    <a:lnTo>
                      <a:pt x="513" y="759"/>
                    </a:lnTo>
                    <a:lnTo>
                      <a:pt x="519" y="767"/>
                    </a:lnTo>
                    <a:lnTo>
                      <a:pt x="524" y="772"/>
                    </a:lnTo>
                    <a:lnTo>
                      <a:pt x="532" y="776"/>
                    </a:lnTo>
                    <a:lnTo>
                      <a:pt x="539" y="778"/>
                    </a:lnTo>
                    <a:lnTo>
                      <a:pt x="548" y="779"/>
                    </a:lnTo>
                    <a:lnTo>
                      <a:pt x="554" y="778"/>
                    </a:lnTo>
                    <a:lnTo>
                      <a:pt x="561" y="777"/>
                    </a:lnTo>
                    <a:lnTo>
                      <a:pt x="567" y="775"/>
                    </a:lnTo>
                    <a:lnTo>
                      <a:pt x="572" y="771"/>
                    </a:lnTo>
                    <a:lnTo>
                      <a:pt x="579" y="766"/>
                    </a:lnTo>
                    <a:lnTo>
                      <a:pt x="584" y="759"/>
                    </a:lnTo>
                    <a:lnTo>
                      <a:pt x="585" y="759"/>
                    </a:lnTo>
                    <a:lnTo>
                      <a:pt x="586" y="776"/>
                    </a:lnTo>
                    <a:lnTo>
                      <a:pt x="617" y="776"/>
                    </a:lnTo>
                    <a:lnTo>
                      <a:pt x="617" y="768"/>
                    </a:lnTo>
                    <a:lnTo>
                      <a:pt x="616" y="759"/>
                    </a:lnTo>
                    <a:lnTo>
                      <a:pt x="616" y="749"/>
                    </a:lnTo>
                    <a:lnTo>
                      <a:pt x="616" y="738"/>
                    </a:lnTo>
                    <a:lnTo>
                      <a:pt x="616" y="658"/>
                    </a:lnTo>
                    <a:close/>
                    <a:moveTo>
                      <a:pt x="650" y="631"/>
                    </a:moveTo>
                    <a:lnTo>
                      <a:pt x="650" y="658"/>
                    </a:lnTo>
                    <a:lnTo>
                      <a:pt x="634" y="658"/>
                    </a:lnTo>
                    <a:lnTo>
                      <a:pt x="634" y="684"/>
                    </a:lnTo>
                    <a:lnTo>
                      <a:pt x="650" y="684"/>
                    </a:lnTo>
                    <a:lnTo>
                      <a:pt x="650" y="733"/>
                    </a:lnTo>
                    <a:lnTo>
                      <a:pt x="651" y="745"/>
                    </a:lnTo>
                    <a:lnTo>
                      <a:pt x="653" y="755"/>
                    </a:lnTo>
                    <a:lnTo>
                      <a:pt x="656" y="762"/>
                    </a:lnTo>
                    <a:lnTo>
                      <a:pt x="660" y="768"/>
                    </a:lnTo>
                    <a:lnTo>
                      <a:pt x="665" y="772"/>
                    </a:lnTo>
                    <a:lnTo>
                      <a:pt x="671" y="776"/>
                    </a:lnTo>
                    <a:lnTo>
                      <a:pt x="679" y="778"/>
                    </a:lnTo>
                    <a:lnTo>
                      <a:pt x="686" y="778"/>
                    </a:lnTo>
                    <a:lnTo>
                      <a:pt x="700" y="778"/>
                    </a:lnTo>
                    <a:lnTo>
                      <a:pt x="710" y="776"/>
                    </a:lnTo>
                    <a:lnTo>
                      <a:pt x="710" y="748"/>
                    </a:lnTo>
                    <a:lnTo>
                      <a:pt x="706" y="748"/>
                    </a:lnTo>
                    <a:lnTo>
                      <a:pt x="699" y="748"/>
                    </a:lnTo>
                    <a:lnTo>
                      <a:pt x="696" y="748"/>
                    </a:lnTo>
                    <a:lnTo>
                      <a:pt x="693" y="747"/>
                    </a:lnTo>
                    <a:lnTo>
                      <a:pt x="689" y="746"/>
                    </a:lnTo>
                    <a:lnTo>
                      <a:pt x="688" y="744"/>
                    </a:lnTo>
                    <a:lnTo>
                      <a:pt x="686" y="737"/>
                    </a:lnTo>
                    <a:lnTo>
                      <a:pt x="685" y="728"/>
                    </a:lnTo>
                    <a:lnTo>
                      <a:pt x="685" y="684"/>
                    </a:lnTo>
                    <a:lnTo>
                      <a:pt x="711" y="684"/>
                    </a:lnTo>
                    <a:lnTo>
                      <a:pt x="711" y="658"/>
                    </a:lnTo>
                    <a:lnTo>
                      <a:pt x="685" y="658"/>
                    </a:lnTo>
                    <a:lnTo>
                      <a:pt x="685" y="623"/>
                    </a:lnTo>
                    <a:lnTo>
                      <a:pt x="650" y="631"/>
                    </a:lnTo>
                    <a:close/>
                    <a:moveTo>
                      <a:pt x="767" y="776"/>
                    </a:moveTo>
                    <a:lnTo>
                      <a:pt x="767" y="658"/>
                    </a:lnTo>
                    <a:lnTo>
                      <a:pt x="732" y="658"/>
                    </a:lnTo>
                    <a:lnTo>
                      <a:pt x="732" y="776"/>
                    </a:lnTo>
                    <a:lnTo>
                      <a:pt x="767" y="776"/>
                    </a:lnTo>
                    <a:close/>
                    <a:moveTo>
                      <a:pt x="749" y="605"/>
                    </a:moveTo>
                    <a:lnTo>
                      <a:pt x="746" y="605"/>
                    </a:lnTo>
                    <a:lnTo>
                      <a:pt x="741" y="606"/>
                    </a:lnTo>
                    <a:lnTo>
                      <a:pt x="738" y="609"/>
                    </a:lnTo>
                    <a:lnTo>
                      <a:pt x="736" y="611"/>
                    </a:lnTo>
                    <a:lnTo>
                      <a:pt x="734" y="613"/>
                    </a:lnTo>
                    <a:lnTo>
                      <a:pt x="732" y="617"/>
                    </a:lnTo>
                    <a:lnTo>
                      <a:pt x="731" y="620"/>
                    </a:lnTo>
                    <a:lnTo>
                      <a:pt x="731" y="624"/>
                    </a:lnTo>
                    <a:lnTo>
                      <a:pt x="731" y="628"/>
                    </a:lnTo>
                    <a:lnTo>
                      <a:pt x="732" y="631"/>
                    </a:lnTo>
                    <a:lnTo>
                      <a:pt x="734" y="634"/>
                    </a:lnTo>
                    <a:lnTo>
                      <a:pt x="736" y="638"/>
                    </a:lnTo>
                    <a:lnTo>
                      <a:pt x="738" y="640"/>
                    </a:lnTo>
                    <a:lnTo>
                      <a:pt x="741" y="641"/>
                    </a:lnTo>
                    <a:lnTo>
                      <a:pt x="746" y="642"/>
                    </a:lnTo>
                    <a:lnTo>
                      <a:pt x="749" y="642"/>
                    </a:lnTo>
                    <a:lnTo>
                      <a:pt x="753" y="642"/>
                    </a:lnTo>
                    <a:lnTo>
                      <a:pt x="758" y="641"/>
                    </a:lnTo>
                    <a:lnTo>
                      <a:pt x="761" y="640"/>
                    </a:lnTo>
                    <a:lnTo>
                      <a:pt x="763" y="638"/>
                    </a:lnTo>
                    <a:lnTo>
                      <a:pt x="765" y="634"/>
                    </a:lnTo>
                    <a:lnTo>
                      <a:pt x="767" y="631"/>
                    </a:lnTo>
                    <a:lnTo>
                      <a:pt x="768" y="628"/>
                    </a:lnTo>
                    <a:lnTo>
                      <a:pt x="768" y="624"/>
                    </a:lnTo>
                    <a:lnTo>
                      <a:pt x="768" y="620"/>
                    </a:lnTo>
                    <a:lnTo>
                      <a:pt x="767" y="617"/>
                    </a:lnTo>
                    <a:lnTo>
                      <a:pt x="765" y="613"/>
                    </a:lnTo>
                    <a:lnTo>
                      <a:pt x="763" y="611"/>
                    </a:lnTo>
                    <a:lnTo>
                      <a:pt x="761" y="609"/>
                    </a:lnTo>
                    <a:lnTo>
                      <a:pt x="758" y="606"/>
                    </a:lnTo>
                    <a:lnTo>
                      <a:pt x="753" y="605"/>
                    </a:lnTo>
                    <a:lnTo>
                      <a:pt x="749" y="605"/>
                    </a:lnTo>
                    <a:close/>
                    <a:moveTo>
                      <a:pt x="783" y="658"/>
                    </a:moveTo>
                    <a:lnTo>
                      <a:pt x="826" y="776"/>
                    </a:lnTo>
                    <a:lnTo>
                      <a:pt x="861" y="776"/>
                    </a:lnTo>
                    <a:lnTo>
                      <a:pt x="904" y="658"/>
                    </a:lnTo>
                    <a:lnTo>
                      <a:pt x="867" y="658"/>
                    </a:lnTo>
                    <a:lnTo>
                      <a:pt x="851" y="712"/>
                    </a:lnTo>
                    <a:lnTo>
                      <a:pt x="848" y="727"/>
                    </a:lnTo>
                    <a:lnTo>
                      <a:pt x="846" y="741"/>
                    </a:lnTo>
                    <a:lnTo>
                      <a:pt x="845" y="741"/>
                    </a:lnTo>
                    <a:lnTo>
                      <a:pt x="842" y="727"/>
                    </a:lnTo>
                    <a:lnTo>
                      <a:pt x="839" y="712"/>
                    </a:lnTo>
                    <a:lnTo>
                      <a:pt x="822" y="658"/>
                    </a:lnTo>
                    <a:lnTo>
                      <a:pt x="783" y="658"/>
                    </a:lnTo>
                    <a:close/>
                    <a:moveTo>
                      <a:pt x="957" y="776"/>
                    </a:moveTo>
                    <a:lnTo>
                      <a:pt x="957" y="658"/>
                    </a:lnTo>
                    <a:lnTo>
                      <a:pt x="921" y="658"/>
                    </a:lnTo>
                    <a:lnTo>
                      <a:pt x="921" y="776"/>
                    </a:lnTo>
                    <a:lnTo>
                      <a:pt x="957" y="776"/>
                    </a:lnTo>
                    <a:close/>
                    <a:moveTo>
                      <a:pt x="939" y="605"/>
                    </a:moveTo>
                    <a:lnTo>
                      <a:pt x="935" y="605"/>
                    </a:lnTo>
                    <a:lnTo>
                      <a:pt x="931" y="606"/>
                    </a:lnTo>
                    <a:lnTo>
                      <a:pt x="928" y="609"/>
                    </a:lnTo>
                    <a:lnTo>
                      <a:pt x="925" y="611"/>
                    </a:lnTo>
                    <a:lnTo>
                      <a:pt x="923" y="613"/>
                    </a:lnTo>
                    <a:lnTo>
                      <a:pt x="922" y="617"/>
                    </a:lnTo>
                    <a:lnTo>
                      <a:pt x="921" y="620"/>
                    </a:lnTo>
                    <a:lnTo>
                      <a:pt x="921" y="624"/>
                    </a:lnTo>
                    <a:lnTo>
                      <a:pt x="921" y="628"/>
                    </a:lnTo>
                    <a:lnTo>
                      <a:pt x="922" y="631"/>
                    </a:lnTo>
                    <a:lnTo>
                      <a:pt x="923" y="634"/>
                    </a:lnTo>
                    <a:lnTo>
                      <a:pt x="925" y="638"/>
                    </a:lnTo>
                    <a:lnTo>
                      <a:pt x="928" y="640"/>
                    </a:lnTo>
                    <a:lnTo>
                      <a:pt x="931" y="641"/>
                    </a:lnTo>
                    <a:lnTo>
                      <a:pt x="935" y="642"/>
                    </a:lnTo>
                    <a:lnTo>
                      <a:pt x="939" y="642"/>
                    </a:lnTo>
                    <a:lnTo>
                      <a:pt x="943" y="642"/>
                    </a:lnTo>
                    <a:lnTo>
                      <a:pt x="947" y="641"/>
                    </a:lnTo>
                    <a:lnTo>
                      <a:pt x="950" y="640"/>
                    </a:lnTo>
                    <a:lnTo>
                      <a:pt x="953" y="638"/>
                    </a:lnTo>
                    <a:lnTo>
                      <a:pt x="955" y="634"/>
                    </a:lnTo>
                    <a:lnTo>
                      <a:pt x="956" y="631"/>
                    </a:lnTo>
                    <a:lnTo>
                      <a:pt x="957" y="628"/>
                    </a:lnTo>
                    <a:lnTo>
                      <a:pt x="958" y="624"/>
                    </a:lnTo>
                    <a:lnTo>
                      <a:pt x="957" y="620"/>
                    </a:lnTo>
                    <a:lnTo>
                      <a:pt x="956" y="617"/>
                    </a:lnTo>
                    <a:lnTo>
                      <a:pt x="955" y="613"/>
                    </a:lnTo>
                    <a:lnTo>
                      <a:pt x="953" y="611"/>
                    </a:lnTo>
                    <a:lnTo>
                      <a:pt x="950" y="609"/>
                    </a:lnTo>
                    <a:lnTo>
                      <a:pt x="947" y="606"/>
                    </a:lnTo>
                    <a:lnTo>
                      <a:pt x="943" y="605"/>
                    </a:lnTo>
                    <a:lnTo>
                      <a:pt x="939" y="605"/>
                    </a:lnTo>
                    <a:close/>
                    <a:moveTo>
                      <a:pt x="1062" y="603"/>
                    </a:moveTo>
                    <a:lnTo>
                      <a:pt x="1062" y="668"/>
                    </a:lnTo>
                    <a:lnTo>
                      <a:pt x="1061" y="668"/>
                    </a:lnTo>
                    <a:lnTo>
                      <a:pt x="1059" y="666"/>
                    </a:lnTo>
                    <a:lnTo>
                      <a:pt x="1057" y="662"/>
                    </a:lnTo>
                    <a:lnTo>
                      <a:pt x="1053" y="660"/>
                    </a:lnTo>
                    <a:lnTo>
                      <a:pt x="1049" y="658"/>
                    </a:lnTo>
                    <a:lnTo>
                      <a:pt x="1040" y="656"/>
                    </a:lnTo>
                    <a:lnTo>
                      <a:pt x="1031" y="654"/>
                    </a:lnTo>
                    <a:lnTo>
                      <a:pt x="1021" y="656"/>
                    </a:lnTo>
                    <a:lnTo>
                      <a:pt x="1011" y="659"/>
                    </a:lnTo>
                    <a:lnTo>
                      <a:pt x="1003" y="664"/>
                    </a:lnTo>
                    <a:lnTo>
                      <a:pt x="994" y="671"/>
                    </a:lnTo>
                    <a:lnTo>
                      <a:pt x="991" y="676"/>
                    </a:lnTo>
                    <a:lnTo>
                      <a:pt x="988" y="680"/>
                    </a:lnTo>
                    <a:lnTo>
                      <a:pt x="985" y="686"/>
                    </a:lnTo>
                    <a:lnTo>
                      <a:pt x="983" y="691"/>
                    </a:lnTo>
                    <a:lnTo>
                      <a:pt x="981" y="697"/>
                    </a:lnTo>
                    <a:lnTo>
                      <a:pt x="980" y="703"/>
                    </a:lnTo>
                    <a:lnTo>
                      <a:pt x="979" y="710"/>
                    </a:lnTo>
                    <a:lnTo>
                      <a:pt x="979" y="718"/>
                    </a:lnTo>
                    <a:lnTo>
                      <a:pt x="980" y="731"/>
                    </a:lnTo>
                    <a:lnTo>
                      <a:pt x="983" y="742"/>
                    </a:lnTo>
                    <a:lnTo>
                      <a:pt x="988" y="754"/>
                    </a:lnTo>
                    <a:lnTo>
                      <a:pt x="993" y="762"/>
                    </a:lnTo>
                    <a:lnTo>
                      <a:pt x="1001" y="769"/>
                    </a:lnTo>
                    <a:lnTo>
                      <a:pt x="1009" y="775"/>
                    </a:lnTo>
                    <a:lnTo>
                      <a:pt x="1013" y="776"/>
                    </a:lnTo>
                    <a:lnTo>
                      <a:pt x="1019" y="778"/>
                    </a:lnTo>
                    <a:lnTo>
                      <a:pt x="1023" y="778"/>
                    </a:lnTo>
                    <a:lnTo>
                      <a:pt x="1029" y="779"/>
                    </a:lnTo>
                    <a:lnTo>
                      <a:pt x="1034" y="778"/>
                    </a:lnTo>
                    <a:lnTo>
                      <a:pt x="1039" y="778"/>
                    </a:lnTo>
                    <a:lnTo>
                      <a:pt x="1045" y="776"/>
                    </a:lnTo>
                    <a:lnTo>
                      <a:pt x="1049" y="774"/>
                    </a:lnTo>
                    <a:lnTo>
                      <a:pt x="1053" y="771"/>
                    </a:lnTo>
                    <a:lnTo>
                      <a:pt x="1058" y="767"/>
                    </a:lnTo>
                    <a:lnTo>
                      <a:pt x="1061" y="764"/>
                    </a:lnTo>
                    <a:lnTo>
                      <a:pt x="1064" y="759"/>
                    </a:lnTo>
                    <a:lnTo>
                      <a:pt x="1065" y="759"/>
                    </a:lnTo>
                    <a:lnTo>
                      <a:pt x="1066" y="776"/>
                    </a:lnTo>
                    <a:lnTo>
                      <a:pt x="1099" y="776"/>
                    </a:lnTo>
                    <a:lnTo>
                      <a:pt x="1098" y="769"/>
                    </a:lnTo>
                    <a:lnTo>
                      <a:pt x="1098" y="760"/>
                    </a:lnTo>
                    <a:lnTo>
                      <a:pt x="1098" y="750"/>
                    </a:lnTo>
                    <a:lnTo>
                      <a:pt x="1098" y="740"/>
                    </a:lnTo>
                    <a:lnTo>
                      <a:pt x="1098" y="603"/>
                    </a:lnTo>
                    <a:lnTo>
                      <a:pt x="1062" y="603"/>
                    </a:lnTo>
                    <a:close/>
                    <a:moveTo>
                      <a:pt x="1062" y="723"/>
                    </a:moveTo>
                    <a:lnTo>
                      <a:pt x="1061" y="728"/>
                    </a:lnTo>
                    <a:lnTo>
                      <a:pt x="1061" y="731"/>
                    </a:lnTo>
                    <a:lnTo>
                      <a:pt x="1060" y="736"/>
                    </a:lnTo>
                    <a:lnTo>
                      <a:pt x="1058" y="739"/>
                    </a:lnTo>
                    <a:lnTo>
                      <a:pt x="1056" y="742"/>
                    </a:lnTo>
                    <a:lnTo>
                      <a:pt x="1053" y="745"/>
                    </a:lnTo>
                    <a:lnTo>
                      <a:pt x="1050" y="747"/>
                    </a:lnTo>
                    <a:lnTo>
                      <a:pt x="1047" y="748"/>
                    </a:lnTo>
                    <a:lnTo>
                      <a:pt x="1044" y="749"/>
                    </a:lnTo>
                    <a:lnTo>
                      <a:pt x="1039" y="749"/>
                    </a:lnTo>
                    <a:lnTo>
                      <a:pt x="1035" y="749"/>
                    </a:lnTo>
                    <a:lnTo>
                      <a:pt x="1030" y="747"/>
                    </a:lnTo>
                    <a:lnTo>
                      <a:pt x="1025" y="745"/>
                    </a:lnTo>
                    <a:lnTo>
                      <a:pt x="1022" y="740"/>
                    </a:lnTo>
                    <a:lnTo>
                      <a:pt x="1019" y="736"/>
                    </a:lnTo>
                    <a:lnTo>
                      <a:pt x="1017" y="730"/>
                    </a:lnTo>
                    <a:lnTo>
                      <a:pt x="1016" y="723"/>
                    </a:lnTo>
                    <a:lnTo>
                      <a:pt x="1016" y="717"/>
                    </a:lnTo>
                    <a:lnTo>
                      <a:pt x="1016" y="710"/>
                    </a:lnTo>
                    <a:lnTo>
                      <a:pt x="1017" y="703"/>
                    </a:lnTo>
                    <a:lnTo>
                      <a:pt x="1019" y="698"/>
                    </a:lnTo>
                    <a:lnTo>
                      <a:pt x="1022" y="692"/>
                    </a:lnTo>
                    <a:lnTo>
                      <a:pt x="1025" y="689"/>
                    </a:lnTo>
                    <a:lnTo>
                      <a:pt x="1030" y="686"/>
                    </a:lnTo>
                    <a:lnTo>
                      <a:pt x="1034" y="683"/>
                    </a:lnTo>
                    <a:lnTo>
                      <a:pt x="1040" y="682"/>
                    </a:lnTo>
                    <a:lnTo>
                      <a:pt x="1044" y="683"/>
                    </a:lnTo>
                    <a:lnTo>
                      <a:pt x="1048" y="684"/>
                    </a:lnTo>
                    <a:lnTo>
                      <a:pt x="1051" y="686"/>
                    </a:lnTo>
                    <a:lnTo>
                      <a:pt x="1053" y="688"/>
                    </a:lnTo>
                    <a:lnTo>
                      <a:pt x="1057" y="691"/>
                    </a:lnTo>
                    <a:lnTo>
                      <a:pt x="1059" y="695"/>
                    </a:lnTo>
                    <a:lnTo>
                      <a:pt x="1060" y="698"/>
                    </a:lnTo>
                    <a:lnTo>
                      <a:pt x="1061" y="701"/>
                    </a:lnTo>
                    <a:lnTo>
                      <a:pt x="1061" y="705"/>
                    </a:lnTo>
                    <a:lnTo>
                      <a:pt x="1062" y="708"/>
                    </a:lnTo>
                    <a:lnTo>
                      <a:pt x="1062" y="723"/>
                    </a:lnTo>
                    <a:close/>
                    <a:moveTo>
                      <a:pt x="1224" y="776"/>
                    </a:moveTo>
                    <a:lnTo>
                      <a:pt x="1223" y="764"/>
                    </a:lnTo>
                    <a:lnTo>
                      <a:pt x="1222" y="747"/>
                    </a:lnTo>
                    <a:lnTo>
                      <a:pt x="1222" y="706"/>
                    </a:lnTo>
                    <a:lnTo>
                      <a:pt x="1222" y="696"/>
                    </a:lnTo>
                    <a:lnTo>
                      <a:pt x="1220" y="686"/>
                    </a:lnTo>
                    <a:lnTo>
                      <a:pt x="1217" y="678"/>
                    </a:lnTo>
                    <a:lnTo>
                      <a:pt x="1211" y="670"/>
                    </a:lnTo>
                    <a:lnTo>
                      <a:pt x="1208" y="667"/>
                    </a:lnTo>
                    <a:lnTo>
                      <a:pt x="1205" y="663"/>
                    </a:lnTo>
                    <a:lnTo>
                      <a:pt x="1200" y="661"/>
                    </a:lnTo>
                    <a:lnTo>
                      <a:pt x="1196" y="659"/>
                    </a:lnTo>
                    <a:lnTo>
                      <a:pt x="1191" y="657"/>
                    </a:lnTo>
                    <a:lnTo>
                      <a:pt x="1185" y="656"/>
                    </a:lnTo>
                    <a:lnTo>
                      <a:pt x="1179" y="654"/>
                    </a:lnTo>
                    <a:lnTo>
                      <a:pt x="1171" y="654"/>
                    </a:lnTo>
                    <a:lnTo>
                      <a:pt x="1157" y="656"/>
                    </a:lnTo>
                    <a:lnTo>
                      <a:pt x="1144" y="658"/>
                    </a:lnTo>
                    <a:lnTo>
                      <a:pt x="1134" y="661"/>
                    </a:lnTo>
                    <a:lnTo>
                      <a:pt x="1127" y="666"/>
                    </a:lnTo>
                    <a:lnTo>
                      <a:pt x="1133" y="689"/>
                    </a:lnTo>
                    <a:lnTo>
                      <a:pt x="1140" y="686"/>
                    </a:lnTo>
                    <a:lnTo>
                      <a:pt x="1147" y="682"/>
                    </a:lnTo>
                    <a:lnTo>
                      <a:pt x="1156" y="681"/>
                    </a:lnTo>
                    <a:lnTo>
                      <a:pt x="1166" y="680"/>
                    </a:lnTo>
                    <a:lnTo>
                      <a:pt x="1171" y="680"/>
                    </a:lnTo>
                    <a:lnTo>
                      <a:pt x="1177" y="681"/>
                    </a:lnTo>
                    <a:lnTo>
                      <a:pt x="1180" y="683"/>
                    </a:lnTo>
                    <a:lnTo>
                      <a:pt x="1182" y="686"/>
                    </a:lnTo>
                    <a:lnTo>
                      <a:pt x="1185" y="690"/>
                    </a:lnTo>
                    <a:lnTo>
                      <a:pt x="1186" y="696"/>
                    </a:lnTo>
                    <a:lnTo>
                      <a:pt x="1186" y="697"/>
                    </a:lnTo>
                    <a:lnTo>
                      <a:pt x="1171" y="698"/>
                    </a:lnTo>
                    <a:lnTo>
                      <a:pt x="1158" y="700"/>
                    </a:lnTo>
                    <a:lnTo>
                      <a:pt x="1147" y="703"/>
                    </a:lnTo>
                    <a:lnTo>
                      <a:pt x="1138" y="708"/>
                    </a:lnTo>
                    <a:lnTo>
                      <a:pt x="1133" y="711"/>
                    </a:lnTo>
                    <a:lnTo>
                      <a:pt x="1129" y="715"/>
                    </a:lnTo>
                    <a:lnTo>
                      <a:pt x="1126" y="718"/>
                    </a:lnTo>
                    <a:lnTo>
                      <a:pt x="1124" y="722"/>
                    </a:lnTo>
                    <a:lnTo>
                      <a:pt x="1121" y="727"/>
                    </a:lnTo>
                    <a:lnTo>
                      <a:pt x="1120" y="731"/>
                    </a:lnTo>
                    <a:lnTo>
                      <a:pt x="1119" y="737"/>
                    </a:lnTo>
                    <a:lnTo>
                      <a:pt x="1118" y="742"/>
                    </a:lnTo>
                    <a:lnTo>
                      <a:pt x="1119" y="749"/>
                    </a:lnTo>
                    <a:lnTo>
                      <a:pt x="1121" y="756"/>
                    </a:lnTo>
                    <a:lnTo>
                      <a:pt x="1125" y="762"/>
                    </a:lnTo>
                    <a:lnTo>
                      <a:pt x="1129" y="768"/>
                    </a:lnTo>
                    <a:lnTo>
                      <a:pt x="1133" y="772"/>
                    </a:lnTo>
                    <a:lnTo>
                      <a:pt x="1140" y="776"/>
                    </a:lnTo>
                    <a:lnTo>
                      <a:pt x="1147" y="778"/>
                    </a:lnTo>
                    <a:lnTo>
                      <a:pt x="1156" y="779"/>
                    </a:lnTo>
                    <a:lnTo>
                      <a:pt x="1166" y="778"/>
                    </a:lnTo>
                    <a:lnTo>
                      <a:pt x="1174" y="775"/>
                    </a:lnTo>
                    <a:lnTo>
                      <a:pt x="1182" y="770"/>
                    </a:lnTo>
                    <a:lnTo>
                      <a:pt x="1188" y="765"/>
                    </a:lnTo>
                    <a:lnTo>
                      <a:pt x="1190" y="765"/>
                    </a:lnTo>
                    <a:lnTo>
                      <a:pt x="1192" y="776"/>
                    </a:lnTo>
                    <a:lnTo>
                      <a:pt x="1224" y="776"/>
                    </a:lnTo>
                    <a:close/>
                    <a:moveTo>
                      <a:pt x="1187" y="732"/>
                    </a:moveTo>
                    <a:lnTo>
                      <a:pt x="1187" y="736"/>
                    </a:lnTo>
                    <a:lnTo>
                      <a:pt x="1186" y="739"/>
                    </a:lnTo>
                    <a:lnTo>
                      <a:pt x="1184" y="745"/>
                    </a:lnTo>
                    <a:lnTo>
                      <a:pt x="1180" y="749"/>
                    </a:lnTo>
                    <a:lnTo>
                      <a:pt x="1174" y="751"/>
                    </a:lnTo>
                    <a:lnTo>
                      <a:pt x="1168" y="752"/>
                    </a:lnTo>
                    <a:lnTo>
                      <a:pt x="1163" y="752"/>
                    </a:lnTo>
                    <a:lnTo>
                      <a:pt x="1158" y="749"/>
                    </a:lnTo>
                    <a:lnTo>
                      <a:pt x="1156" y="747"/>
                    </a:lnTo>
                    <a:lnTo>
                      <a:pt x="1155" y="745"/>
                    </a:lnTo>
                    <a:lnTo>
                      <a:pt x="1154" y="742"/>
                    </a:lnTo>
                    <a:lnTo>
                      <a:pt x="1154" y="739"/>
                    </a:lnTo>
                    <a:lnTo>
                      <a:pt x="1155" y="733"/>
                    </a:lnTo>
                    <a:lnTo>
                      <a:pt x="1156" y="730"/>
                    </a:lnTo>
                    <a:lnTo>
                      <a:pt x="1159" y="727"/>
                    </a:lnTo>
                    <a:lnTo>
                      <a:pt x="1164" y="723"/>
                    </a:lnTo>
                    <a:lnTo>
                      <a:pt x="1169" y="722"/>
                    </a:lnTo>
                    <a:lnTo>
                      <a:pt x="1174" y="721"/>
                    </a:lnTo>
                    <a:lnTo>
                      <a:pt x="1181" y="720"/>
                    </a:lnTo>
                    <a:lnTo>
                      <a:pt x="1187" y="720"/>
                    </a:lnTo>
                    <a:lnTo>
                      <a:pt x="1187" y="732"/>
                    </a:lnTo>
                    <a:close/>
                    <a:moveTo>
                      <a:pt x="1327" y="603"/>
                    </a:moveTo>
                    <a:lnTo>
                      <a:pt x="1327" y="668"/>
                    </a:lnTo>
                    <a:lnTo>
                      <a:pt x="1326" y="668"/>
                    </a:lnTo>
                    <a:lnTo>
                      <a:pt x="1323" y="666"/>
                    </a:lnTo>
                    <a:lnTo>
                      <a:pt x="1321" y="662"/>
                    </a:lnTo>
                    <a:lnTo>
                      <a:pt x="1318" y="660"/>
                    </a:lnTo>
                    <a:lnTo>
                      <a:pt x="1314" y="658"/>
                    </a:lnTo>
                    <a:lnTo>
                      <a:pt x="1306" y="656"/>
                    </a:lnTo>
                    <a:lnTo>
                      <a:pt x="1295" y="654"/>
                    </a:lnTo>
                    <a:lnTo>
                      <a:pt x="1286" y="656"/>
                    </a:lnTo>
                    <a:lnTo>
                      <a:pt x="1276" y="659"/>
                    </a:lnTo>
                    <a:lnTo>
                      <a:pt x="1267" y="664"/>
                    </a:lnTo>
                    <a:lnTo>
                      <a:pt x="1260" y="671"/>
                    </a:lnTo>
                    <a:lnTo>
                      <a:pt x="1256" y="676"/>
                    </a:lnTo>
                    <a:lnTo>
                      <a:pt x="1253" y="680"/>
                    </a:lnTo>
                    <a:lnTo>
                      <a:pt x="1250" y="686"/>
                    </a:lnTo>
                    <a:lnTo>
                      <a:pt x="1248" y="691"/>
                    </a:lnTo>
                    <a:lnTo>
                      <a:pt x="1247" y="697"/>
                    </a:lnTo>
                    <a:lnTo>
                      <a:pt x="1245" y="703"/>
                    </a:lnTo>
                    <a:lnTo>
                      <a:pt x="1245" y="710"/>
                    </a:lnTo>
                    <a:lnTo>
                      <a:pt x="1244" y="718"/>
                    </a:lnTo>
                    <a:lnTo>
                      <a:pt x="1245" y="731"/>
                    </a:lnTo>
                    <a:lnTo>
                      <a:pt x="1248" y="742"/>
                    </a:lnTo>
                    <a:lnTo>
                      <a:pt x="1252" y="754"/>
                    </a:lnTo>
                    <a:lnTo>
                      <a:pt x="1259" y="762"/>
                    </a:lnTo>
                    <a:lnTo>
                      <a:pt x="1266" y="769"/>
                    </a:lnTo>
                    <a:lnTo>
                      <a:pt x="1274" y="775"/>
                    </a:lnTo>
                    <a:lnTo>
                      <a:pt x="1279" y="776"/>
                    </a:lnTo>
                    <a:lnTo>
                      <a:pt x="1283" y="778"/>
                    </a:lnTo>
                    <a:lnTo>
                      <a:pt x="1288" y="778"/>
                    </a:lnTo>
                    <a:lnTo>
                      <a:pt x="1293" y="779"/>
                    </a:lnTo>
                    <a:lnTo>
                      <a:pt x="1299" y="778"/>
                    </a:lnTo>
                    <a:lnTo>
                      <a:pt x="1304" y="778"/>
                    </a:lnTo>
                    <a:lnTo>
                      <a:pt x="1309" y="776"/>
                    </a:lnTo>
                    <a:lnTo>
                      <a:pt x="1314" y="774"/>
                    </a:lnTo>
                    <a:lnTo>
                      <a:pt x="1319" y="771"/>
                    </a:lnTo>
                    <a:lnTo>
                      <a:pt x="1322" y="767"/>
                    </a:lnTo>
                    <a:lnTo>
                      <a:pt x="1327" y="764"/>
                    </a:lnTo>
                    <a:lnTo>
                      <a:pt x="1330" y="759"/>
                    </a:lnTo>
                    <a:lnTo>
                      <a:pt x="1330" y="759"/>
                    </a:lnTo>
                    <a:lnTo>
                      <a:pt x="1331" y="776"/>
                    </a:lnTo>
                    <a:lnTo>
                      <a:pt x="1363" y="776"/>
                    </a:lnTo>
                    <a:lnTo>
                      <a:pt x="1363" y="769"/>
                    </a:lnTo>
                    <a:lnTo>
                      <a:pt x="1362" y="760"/>
                    </a:lnTo>
                    <a:lnTo>
                      <a:pt x="1362" y="750"/>
                    </a:lnTo>
                    <a:lnTo>
                      <a:pt x="1362" y="740"/>
                    </a:lnTo>
                    <a:lnTo>
                      <a:pt x="1362" y="603"/>
                    </a:lnTo>
                    <a:lnTo>
                      <a:pt x="1327" y="603"/>
                    </a:lnTo>
                    <a:close/>
                    <a:moveTo>
                      <a:pt x="1327" y="723"/>
                    </a:moveTo>
                    <a:lnTo>
                      <a:pt x="1327" y="728"/>
                    </a:lnTo>
                    <a:lnTo>
                      <a:pt x="1326" y="731"/>
                    </a:lnTo>
                    <a:lnTo>
                      <a:pt x="1325" y="736"/>
                    </a:lnTo>
                    <a:lnTo>
                      <a:pt x="1323" y="739"/>
                    </a:lnTo>
                    <a:lnTo>
                      <a:pt x="1321" y="742"/>
                    </a:lnTo>
                    <a:lnTo>
                      <a:pt x="1318" y="745"/>
                    </a:lnTo>
                    <a:lnTo>
                      <a:pt x="1316" y="747"/>
                    </a:lnTo>
                    <a:lnTo>
                      <a:pt x="1313" y="748"/>
                    </a:lnTo>
                    <a:lnTo>
                      <a:pt x="1308" y="749"/>
                    </a:lnTo>
                    <a:lnTo>
                      <a:pt x="1305" y="749"/>
                    </a:lnTo>
                    <a:lnTo>
                      <a:pt x="1300" y="749"/>
                    </a:lnTo>
                    <a:lnTo>
                      <a:pt x="1294" y="747"/>
                    </a:lnTo>
                    <a:lnTo>
                      <a:pt x="1291" y="745"/>
                    </a:lnTo>
                    <a:lnTo>
                      <a:pt x="1287" y="740"/>
                    </a:lnTo>
                    <a:lnTo>
                      <a:pt x="1285" y="736"/>
                    </a:lnTo>
                    <a:lnTo>
                      <a:pt x="1282" y="730"/>
                    </a:lnTo>
                    <a:lnTo>
                      <a:pt x="1281" y="723"/>
                    </a:lnTo>
                    <a:lnTo>
                      <a:pt x="1280" y="717"/>
                    </a:lnTo>
                    <a:lnTo>
                      <a:pt x="1280" y="710"/>
                    </a:lnTo>
                    <a:lnTo>
                      <a:pt x="1282" y="703"/>
                    </a:lnTo>
                    <a:lnTo>
                      <a:pt x="1283" y="698"/>
                    </a:lnTo>
                    <a:lnTo>
                      <a:pt x="1287" y="692"/>
                    </a:lnTo>
                    <a:lnTo>
                      <a:pt x="1290" y="689"/>
                    </a:lnTo>
                    <a:lnTo>
                      <a:pt x="1294" y="686"/>
                    </a:lnTo>
                    <a:lnTo>
                      <a:pt x="1300" y="683"/>
                    </a:lnTo>
                    <a:lnTo>
                      <a:pt x="1305" y="682"/>
                    </a:lnTo>
                    <a:lnTo>
                      <a:pt x="1309" y="683"/>
                    </a:lnTo>
                    <a:lnTo>
                      <a:pt x="1313" y="684"/>
                    </a:lnTo>
                    <a:lnTo>
                      <a:pt x="1316" y="686"/>
                    </a:lnTo>
                    <a:lnTo>
                      <a:pt x="1319" y="688"/>
                    </a:lnTo>
                    <a:lnTo>
                      <a:pt x="1321" y="691"/>
                    </a:lnTo>
                    <a:lnTo>
                      <a:pt x="1323" y="695"/>
                    </a:lnTo>
                    <a:lnTo>
                      <a:pt x="1325" y="698"/>
                    </a:lnTo>
                    <a:lnTo>
                      <a:pt x="1326" y="701"/>
                    </a:lnTo>
                    <a:lnTo>
                      <a:pt x="1327" y="705"/>
                    </a:lnTo>
                    <a:lnTo>
                      <a:pt x="1327" y="708"/>
                    </a:lnTo>
                    <a:lnTo>
                      <a:pt x="1327" y="723"/>
                    </a:lnTo>
                    <a:close/>
                    <a:moveTo>
                      <a:pt x="1493" y="729"/>
                    </a:moveTo>
                    <a:lnTo>
                      <a:pt x="1494" y="722"/>
                    </a:lnTo>
                    <a:lnTo>
                      <a:pt x="1494" y="713"/>
                    </a:lnTo>
                    <a:lnTo>
                      <a:pt x="1493" y="703"/>
                    </a:lnTo>
                    <a:lnTo>
                      <a:pt x="1492" y="692"/>
                    </a:lnTo>
                    <a:lnTo>
                      <a:pt x="1488" y="682"/>
                    </a:lnTo>
                    <a:lnTo>
                      <a:pt x="1482" y="673"/>
                    </a:lnTo>
                    <a:lnTo>
                      <a:pt x="1479" y="669"/>
                    </a:lnTo>
                    <a:lnTo>
                      <a:pt x="1476" y="666"/>
                    </a:lnTo>
                    <a:lnTo>
                      <a:pt x="1471" y="662"/>
                    </a:lnTo>
                    <a:lnTo>
                      <a:pt x="1467" y="660"/>
                    </a:lnTo>
                    <a:lnTo>
                      <a:pt x="1462" y="658"/>
                    </a:lnTo>
                    <a:lnTo>
                      <a:pt x="1455" y="656"/>
                    </a:lnTo>
                    <a:lnTo>
                      <a:pt x="1450" y="654"/>
                    </a:lnTo>
                    <a:lnTo>
                      <a:pt x="1443" y="654"/>
                    </a:lnTo>
                    <a:lnTo>
                      <a:pt x="1436" y="654"/>
                    </a:lnTo>
                    <a:lnTo>
                      <a:pt x="1429" y="656"/>
                    </a:lnTo>
                    <a:lnTo>
                      <a:pt x="1423" y="658"/>
                    </a:lnTo>
                    <a:lnTo>
                      <a:pt x="1416" y="660"/>
                    </a:lnTo>
                    <a:lnTo>
                      <a:pt x="1412" y="663"/>
                    </a:lnTo>
                    <a:lnTo>
                      <a:pt x="1407" y="667"/>
                    </a:lnTo>
                    <a:lnTo>
                      <a:pt x="1402" y="671"/>
                    </a:lnTo>
                    <a:lnTo>
                      <a:pt x="1399" y="674"/>
                    </a:lnTo>
                    <a:lnTo>
                      <a:pt x="1393" y="684"/>
                    </a:lnTo>
                    <a:lnTo>
                      <a:pt x="1388" y="696"/>
                    </a:lnTo>
                    <a:lnTo>
                      <a:pt x="1385" y="707"/>
                    </a:lnTo>
                    <a:lnTo>
                      <a:pt x="1385" y="718"/>
                    </a:lnTo>
                    <a:lnTo>
                      <a:pt x="1385" y="725"/>
                    </a:lnTo>
                    <a:lnTo>
                      <a:pt x="1386" y="731"/>
                    </a:lnTo>
                    <a:lnTo>
                      <a:pt x="1387" y="738"/>
                    </a:lnTo>
                    <a:lnTo>
                      <a:pt x="1388" y="744"/>
                    </a:lnTo>
                    <a:lnTo>
                      <a:pt x="1391" y="749"/>
                    </a:lnTo>
                    <a:lnTo>
                      <a:pt x="1394" y="754"/>
                    </a:lnTo>
                    <a:lnTo>
                      <a:pt x="1397" y="758"/>
                    </a:lnTo>
                    <a:lnTo>
                      <a:pt x="1401" y="762"/>
                    </a:lnTo>
                    <a:lnTo>
                      <a:pt x="1404" y="766"/>
                    </a:lnTo>
                    <a:lnTo>
                      <a:pt x="1410" y="769"/>
                    </a:lnTo>
                    <a:lnTo>
                      <a:pt x="1414" y="772"/>
                    </a:lnTo>
                    <a:lnTo>
                      <a:pt x="1420" y="775"/>
                    </a:lnTo>
                    <a:lnTo>
                      <a:pt x="1426" y="776"/>
                    </a:lnTo>
                    <a:lnTo>
                      <a:pt x="1433" y="778"/>
                    </a:lnTo>
                    <a:lnTo>
                      <a:pt x="1439" y="778"/>
                    </a:lnTo>
                    <a:lnTo>
                      <a:pt x="1447" y="778"/>
                    </a:lnTo>
                    <a:lnTo>
                      <a:pt x="1457" y="778"/>
                    </a:lnTo>
                    <a:lnTo>
                      <a:pt x="1468" y="777"/>
                    </a:lnTo>
                    <a:lnTo>
                      <a:pt x="1479" y="775"/>
                    </a:lnTo>
                    <a:lnTo>
                      <a:pt x="1488" y="771"/>
                    </a:lnTo>
                    <a:lnTo>
                      <a:pt x="1483" y="746"/>
                    </a:lnTo>
                    <a:lnTo>
                      <a:pt x="1476" y="748"/>
                    </a:lnTo>
                    <a:lnTo>
                      <a:pt x="1468" y="750"/>
                    </a:lnTo>
                    <a:lnTo>
                      <a:pt x="1461" y="751"/>
                    </a:lnTo>
                    <a:lnTo>
                      <a:pt x="1451" y="751"/>
                    </a:lnTo>
                    <a:lnTo>
                      <a:pt x="1445" y="751"/>
                    </a:lnTo>
                    <a:lnTo>
                      <a:pt x="1439" y="750"/>
                    </a:lnTo>
                    <a:lnTo>
                      <a:pt x="1434" y="748"/>
                    </a:lnTo>
                    <a:lnTo>
                      <a:pt x="1429" y="746"/>
                    </a:lnTo>
                    <a:lnTo>
                      <a:pt x="1425" y="742"/>
                    </a:lnTo>
                    <a:lnTo>
                      <a:pt x="1422" y="738"/>
                    </a:lnTo>
                    <a:lnTo>
                      <a:pt x="1420" y="733"/>
                    </a:lnTo>
                    <a:lnTo>
                      <a:pt x="1418" y="729"/>
                    </a:lnTo>
                    <a:lnTo>
                      <a:pt x="1493" y="729"/>
                    </a:lnTo>
                    <a:close/>
                    <a:moveTo>
                      <a:pt x="1418" y="703"/>
                    </a:moveTo>
                    <a:lnTo>
                      <a:pt x="1420" y="699"/>
                    </a:lnTo>
                    <a:lnTo>
                      <a:pt x="1421" y="696"/>
                    </a:lnTo>
                    <a:lnTo>
                      <a:pt x="1422" y="691"/>
                    </a:lnTo>
                    <a:lnTo>
                      <a:pt x="1424" y="688"/>
                    </a:lnTo>
                    <a:lnTo>
                      <a:pt x="1427" y="684"/>
                    </a:lnTo>
                    <a:lnTo>
                      <a:pt x="1431" y="681"/>
                    </a:lnTo>
                    <a:lnTo>
                      <a:pt x="1436" y="680"/>
                    </a:lnTo>
                    <a:lnTo>
                      <a:pt x="1441" y="679"/>
                    </a:lnTo>
                    <a:lnTo>
                      <a:pt x="1447" y="680"/>
                    </a:lnTo>
                    <a:lnTo>
                      <a:pt x="1451" y="681"/>
                    </a:lnTo>
                    <a:lnTo>
                      <a:pt x="1454" y="684"/>
                    </a:lnTo>
                    <a:lnTo>
                      <a:pt x="1457" y="688"/>
                    </a:lnTo>
                    <a:lnTo>
                      <a:pt x="1461" y="696"/>
                    </a:lnTo>
                    <a:lnTo>
                      <a:pt x="1461" y="703"/>
                    </a:lnTo>
                    <a:lnTo>
                      <a:pt x="1418" y="703"/>
                    </a:lnTo>
                    <a:close/>
                    <a:moveTo>
                      <a:pt x="1639" y="603"/>
                    </a:moveTo>
                    <a:lnTo>
                      <a:pt x="1639" y="668"/>
                    </a:lnTo>
                    <a:lnTo>
                      <a:pt x="1639" y="668"/>
                    </a:lnTo>
                    <a:lnTo>
                      <a:pt x="1637" y="666"/>
                    </a:lnTo>
                    <a:lnTo>
                      <a:pt x="1633" y="662"/>
                    </a:lnTo>
                    <a:lnTo>
                      <a:pt x="1630" y="660"/>
                    </a:lnTo>
                    <a:lnTo>
                      <a:pt x="1627" y="658"/>
                    </a:lnTo>
                    <a:lnTo>
                      <a:pt x="1618" y="656"/>
                    </a:lnTo>
                    <a:lnTo>
                      <a:pt x="1609" y="654"/>
                    </a:lnTo>
                    <a:lnTo>
                      <a:pt x="1598" y="656"/>
                    </a:lnTo>
                    <a:lnTo>
                      <a:pt x="1589" y="659"/>
                    </a:lnTo>
                    <a:lnTo>
                      <a:pt x="1579" y="664"/>
                    </a:lnTo>
                    <a:lnTo>
                      <a:pt x="1572" y="671"/>
                    </a:lnTo>
                    <a:lnTo>
                      <a:pt x="1569" y="676"/>
                    </a:lnTo>
                    <a:lnTo>
                      <a:pt x="1565" y="680"/>
                    </a:lnTo>
                    <a:lnTo>
                      <a:pt x="1563" y="686"/>
                    </a:lnTo>
                    <a:lnTo>
                      <a:pt x="1561" y="691"/>
                    </a:lnTo>
                    <a:lnTo>
                      <a:pt x="1559" y="697"/>
                    </a:lnTo>
                    <a:lnTo>
                      <a:pt x="1558" y="703"/>
                    </a:lnTo>
                    <a:lnTo>
                      <a:pt x="1557" y="710"/>
                    </a:lnTo>
                    <a:lnTo>
                      <a:pt x="1557" y="718"/>
                    </a:lnTo>
                    <a:lnTo>
                      <a:pt x="1558" y="731"/>
                    </a:lnTo>
                    <a:lnTo>
                      <a:pt x="1561" y="742"/>
                    </a:lnTo>
                    <a:lnTo>
                      <a:pt x="1565" y="754"/>
                    </a:lnTo>
                    <a:lnTo>
                      <a:pt x="1571" y="762"/>
                    </a:lnTo>
                    <a:lnTo>
                      <a:pt x="1578" y="769"/>
                    </a:lnTo>
                    <a:lnTo>
                      <a:pt x="1587" y="775"/>
                    </a:lnTo>
                    <a:lnTo>
                      <a:pt x="1591" y="776"/>
                    </a:lnTo>
                    <a:lnTo>
                      <a:pt x="1596" y="778"/>
                    </a:lnTo>
                    <a:lnTo>
                      <a:pt x="1601" y="778"/>
                    </a:lnTo>
                    <a:lnTo>
                      <a:pt x="1606" y="779"/>
                    </a:lnTo>
                    <a:lnTo>
                      <a:pt x="1612" y="778"/>
                    </a:lnTo>
                    <a:lnTo>
                      <a:pt x="1617" y="778"/>
                    </a:lnTo>
                    <a:lnTo>
                      <a:pt x="1622" y="776"/>
                    </a:lnTo>
                    <a:lnTo>
                      <a:pt x="1627" y="774"/>
                    </a:lnTo>
                    <a:lnTo>
                      <a:pt x="1631" y="771"/>
                    </a:lnTo>
                    <a:lnTo>
                      <a:pt x="1636" y="767"/>
                    </a:lnTo>
                    <a:lnTo>
                      <a:pt x="1639" y="764"/>
                    </a:lnTo>
                    <a:lnTo>
                      <a:pt x="1642" y="759"/>
                    </a:lnTo>
                    <a:lnTo>
                      <a:pt x="1642" y="759"/>
                    </a:lnTo>
                    <a:lnTo>
                      <a:pt x="1644" y="776"/>
                    </a:lnTo>
                    <a:lnTo>
                      <a:pt x="1676" y="776"/>
                    </a:lnTo>
                    <a:lnTo>
                      <a:pt x="1676" y="769"/>
                    </a:lnTo>
                    <a:lnTo>
                      <a:pt x="1676" y="760"/>
                    </a:lnTo>
                    <a:lnTo>
                      <a:pt x="1676" y="750"/>
                    </a:lnTo>
                    <a:lnTo>
                      <a:pt x="1676" y="740"/>
                    </a:lnTo>
                    <a:lnTo>
                      <a:pt x="1676" y="603"/>
                    </a:lnTo>
                    <a:lnTo>
                      <a:pt x="1639" y="603"/>
                    </a:lnTo>
                    <a:close/>
                    <a:moveTo>
                      <a:pt x="1639" y="723"/>
                    </a:moveTo>
                    <a:lnTo>
                      <a:pt x="1639" y="728"/>
                    </a:lnTo>
                    <a:lnTo>
                      <a:pt x="1639" y="731"/>
                    </a:lnTo>
                    <a:lnTo>
                      <a:pt x="1638" y="736"/>
                    </a:lnTo>
                    <a:lnTo>
                      <a:pt x="1636" y="739"/>
                    </a:lnTo>
                    <a:lnTo>
                      <a:pt x="1633" y="742"/>
                    </a:lnTo>
                    <a:lnTo>
                      <a:pt x="1631" y="745"/>
                    </a:lnTo>
                    <a:lnTo>
                      <a:pt x="1628" y="747"/>
                    </a:lnTo>
                    <a:lnTo>
                      <a:pt x="1625" y="748"/>
                    </a:lnTo>
                    <a:lnTo>
                      <a:pt x="1622" y="749"/>
                    </a:lnTo>
                    <a:lnTo>
                      <a:pt x="1617" y="749"/>
                    </a:lnTo>
                    <a:lnTo>
                      <a:pt x="1612" y="749"/>
                    </a:lnTo>
                    <a:lnTo>
                      <a:pt x="1607" y="747"/>
                    </a:lnTo>
                    <a:lnTo>
                      <a:pt x="1603" y="745"/>
                    </a:lnTo>
                    <a:lnTo>
                      <a:pt x="1600" y="740"/>
                    </a:lnTo>
                    <a:lnTo>
                      <a:pt x="1597" y="736"/>
                    </a:lnTo>
                    <a:lnTo>
                      <a:pt x="1595" y="730"/>
                    </a:lnTo>
                    <a:lnTo>
                      <a:pt x="1593" y="723"/>
                    </a:lnTo>
                    <a:lnTo>
                      <a:pt x="1593" y="717"/>
                    </a:lnTo>
                    <a:lnTo>
                      <a:pt x="1593" y="710"/>
                    </a:lnTo>
                    <a:lnTo>
                      <a:pt x="1595" y="703"/>
                    </a:lnTo>
                    <a:lnTo>
                      <a:pt x="1597" y="698"/>
                    </a:lnTo>
                    <a:lnTo>
                      <a:pt x="1599" y="692"/>
                    </a:lnTo>
                    <a:lnTo>
                      <a:pt x="1603" y="689"/>
                    </a:lnTo>
                    <a:lnTo>
                      <a:pt x="1607" y="686"/>
                    </a:lnTo>
                    <a:lnTo>
                      <a:pt x="1612" y="683"/>
                    </a:lnTo>
                    <a:lnTo>
                      <a:pt x="1618" y="682"/>
                    </a:lnTo>
                    <a:lnTo>
                      <a:pt x="1622" y="683"/>
                    </a:lnTo>
                    <a:lnTo>
                      <a:pt x="1626" y="684"/>
                    </a:lnTo>
                    <a:lnTo>
                      <a:pt x="1629" y="686"/>
                    </a:lnTo>
                    <a:lnTo>
                      <a:pt x="1631" y="688"/>
                    </a:lnTo>
                    <a:lnTo>
                      <a:pt x="1634" y="691"/>
                    </a:lnTo>
                    <a:lnTo>
                      <a:pt x="1637" y="695"/>
                    </a:lnTo>
                    <a:lnTo>
                      <a:pt x="1638" y="698"/>
                    </a:lnTo>
                    <a:lnTo>
                      <a:pt x="1639" y="701"/>
                    </a:lnTo>
                    <a:lnTo>
                      <a:pt x="1639" y="705"/>
                    </a:lnTo>
                    <a:lnTo>
                      <a:pt x="1639" y="708"/>
                    </a:lnTo>
                    <a:lnTo>
                      <a:pt x="1639" y="723"/>
                    </a:lnTo>
                    <a:close/>
                    <a:moveTo>
                      <a:pt x="1802" y="776"/>
                    </a:moveTo>
                    <a:lnTo>
                      <a:pt x="1801" y="764"/>
                    </a:lnTo>
                    <a:lnTo>
                      <a:pt x="1800" y="747"/>
                    </a:lnTo>
                    <a:lnTo>
                      <a:pt x="1800" y="706"/>
                    </a:lnTo>
                    <a:lnTo>
                      <a:pt x="1800" y="696"/>
                    </a:lnTo>
                    <a:lnTo>
                      <a:pt x="1798" y="686"/>
                    </a:lnTo>
                    <a:lnTo>
                      <a:pt x="1794" y="678"/>
                    </a:lnTo>
                    <a:lnTo>
                      <a:pt x="1789" y="670"/>
                    </a:lnTo>
                    <a:lnTo>
                      <a:pt x="1786" y="667"/>
                    </a:lnTo>
                    <a:lnTo>
                      <a:pt x="1782" y="663"/>
                    </a:lnTo>
                    <a:lnTo>
                      <a:pt x="1778" y="661"/>
                    </a:lnTo>
                    <a:lnTo>
                      <a:pt x="1774" y="659"/>
                    </a:lnTo>
                    <a:lnTo>
                      <a:pt x="1768" y="657"/>
                    </a:lnTo>
                    <a:lnTo>
                      <a:pt x="1763" y="656"/>
                    </a:lnTo>
                    <a:lnTo>
                      <a:pt x="1757" y="654"/>
                    </a:lnTo>
                    <a:lnTo>
                      <a:pt x="1749" y="654"/>
                    </a:lnTo>
                    <a:lnTo>
                      <a:pt x="1735" y="656"/>
                    </a:lnTo>
                    <a:lnTo>
                      <a:pt x="1722" y="658"/>
                    </a:lnTo>
                    <a:lnTo>
                      <a:pt x="1712" y="661"/>
                    </a:lnTo>
                    <a:lnTo>
                      <a:pt x="1705" y="666"/>
                    </a:lnTo>
                    <a:lnTo>
                      <a:pt x="1711" y="689"/>
                    </a:lnTo>
                    <a:lnTo>
                      <a:pt x="1718" y="686"/>
                    </a:lnTo>
                    <a:lnTo>
                      <a:pt x="1725" y="682"/>
                    </a:lnTo>
                    <a:lnTo>
                      <a:pt x="1734" y="681"/>
                    </a:lnTo>
                    <a:lnTo>
                      <a:pt x="1742" y="680"/>
                    </a:lnTo>
                    <a:lnTo>
                      <a:pt x="1749" y="680"/>
                    </a:lnTo>
                    <a:lnTo>
                      <a:pt x="1753" y="681"/>
                    </a:lnTo>
                    <a:lnTo>
                      <a:pt x="1758" y="683"/>
                    </a:lnTo>
                    <a:lnTo>
                      <a:pt x="1760" y="686"/>
                    </a:lnTo>
                    <a:lnTo>
                      <a:pt x="1763" y="690"/>
                    </a:lnTo>
                    <a:lnTo>
                      <a:pt x="1764" y="696"/>
                    </a:lnTo>
                    <a:lnTo>
                      <a:pt x="1764" y="697"/>
                    </a:lnTo>
                    <a:lnTo>
                      <a:pt x="1749" y="698"/>
                    </a:lnTo>
                    <a:lnTo>
                      <a:pt x="1736" y="700"/>
                    </a:lnTo>
                    <a:lnTo>
                      <a:pt x="1724" y="703"/>
                    </a:lnTo>
                    <a:lnTo>
                      <a:pt x="1714" y="708"/>
                    </a:lnTo>
                    <a:lnTo>
                      <a:pt x="1710" y="711"/>
                    </a:lnTo>
                    <a:lnTo>
                      <a:pt x="1707" y="715"/>
                    </a:lnTo>
                    <a:lnTo>
                      <a:pt x="1704" y="718"/>
                    </a:lnTo>
                    <a:lnTo>
                      <a:pt x="1701" y="722"/>
                    </a:lnTo>
                    <a:lnTo>
                      <a:pt x="1699" y="727"/>
                    </a:lnTo>
                    <a:lnTo>
                      <a:pt x="1697" y="731"/>
                    </a:lnTo>
                    <a:lnTo>
                      <a:pt x="1697" y="737"/>
                    </a:lnTo>
                    <a:lnTo>
                      <a:pt x="1696" y="742"/>
                    </a:lnTo>
                    <a:lnTo>
                      <a:pt x="1697" y="749"/>
                    </a:lnTo>
                    <a:lnTo>
                      <a:pt x="1699" y="756"/>
                    </a:lnTo>
                    <a:lnTo>
                      <a:pt x="1701" y="762"/>
                    </a:lnTo>
                    <a:lnTo>
                      <a:pt x="1706" y="768"/>
                    </a:lnTo>
                    <a:lnTo>
                      <a:pt x="1711" y="772"/>
                    </a:lnTo>
                    <a:lnTo>
                      <a:pt x="1718" y="776"/>
                    </a:lnTo>
                    <a:lnTo>
                      <a:pt x="1725" y="778"/>
                    </a:lnTo>
                    <a:lnTo>
                      <a:pt x="1734" y="779"/>
                    </a:lnTo>
                    <a:lnTo>
                      <a:pt x="1744" y="778"/>
                    </a:lnTo>
                    <a:lnTo>
                      <a:pt x="1752" y="775"/>
                    </a:lnTo>
                    <a:lnTo>
                      <a:pt x="1760" y="770"/>
                    </a:lnTo>
                    <a:lnTo>
                      <a:pt x="1766" y="765"/>
                    </a:lnTo>
                    <a:lnTo>
                      <a:pt x="1767" y="765"/>
                    </a:lnTo>
                    <a:lnTo>
                      <a:pt x="1769" y="776"/>
                    </a:lnTo>
                    <a:lnTo>
                      <a:pt x="1802" y="776"/>
                    </a:lnTo>
                    <a:close/>
                    <a:moveTo>
                      <a:pt x="1765" y="732"/>
                    </a:moveTo>
                    <a:lnTo>
                      <a:pt x="1765" y="736"/>
                    </a:lnTo>
                    <a:lnTo>
                      <a:pt x="1764" y="739"/>
                    </a:lnTo>
                    <a:lnTo>
                      <a:pt x="1762" y="745"/>
                    </a:lnTo>
                    <a:lnTo>
                      <a:pt x="1758" y="749"/>
                    </a:lnTo>
                    <a:lnTo>
                      <a:pt x="1752" y="751"/>
                    </a:lnTo>
                    <a:lnTo>
                      <a:pt x="1746" y="752"/>
                    </a:lnTo>
                    <a:lnTo>
                      <a:pt x="1740" y="752"/>
                    </a:lnTo>
                    <a:lnTo>
                      <a:pt x="1736" y="749"/>
                    </a:lnTo>
                    <a:lnTo>
                      <a:pt x="1734" y="747"/>
                    </a:lnTo>
                    <a:lnTo>
                      <a:pt x="1733" y="745"/>
                    </a:lnTo>
                    <a:lnTo>
                      <a:pt x="1732" y="742"/>
                    </a:lnTo>
                    <a:lnTo>
                      <a:pt x="1732" y="739"/>
                    </a:lnTo>
                    <a:lnTo>
                      <a:pt x="1733" y="733"/>
                    </a:lnTo>
                    <a:lnTo>
                      <a:pt x="1734" y="730"/>
                    </a:lnTo>
                    <a:lnTo>
                      <a:pt x="1737" y="727"/>
                    </a:lnTo>
                    <a:lnTo>
                      <a:pt x="1741" y="723"/>
                    </a:lnTo>
                    <a:lnTo>
                      <a:pt x="1746" y="722"/>
                    </a:lnTo>
                    <a:lnTo>
                      <a:pt x="1752" y="721"/>
                    </a:lnTo>
                    <a:lnTo>
                      <a:pt x="1759" y="720"/>
                    </a:lnTo>
                    <a:lnTo>
                      <a:pt x="1765" y="720"/>
                    </a:lnTo>
                    <a:lnTo>
                      <a:pt x="1765" y="732"/>
                    </a:lnTo>
                    <a:close/>
                    <a:moveTo>
                      <a:pt x="1912" y="776"/>
                    </a:moveTo>
                    <a:lnTo>
                      <a:pt x="1912" y="658"/>
                    </a:lnTo>
                    <a:lnTo>
                      <a:pt x="1876" y="658"/>
                    </a:lnTo>
                    <a:lnTo>
                      <a:pt x="1876" y="776"/>
                    </a:lnTo>
                    <a:lnTo>
                      <a:pt x="1912" y="776"/>
                    </a:lnTo>
                    <a:close/>
                    <a:moveTo>
                      <a:pt x="1894" y="605"/>
                    </a:moveTo>
                    <a:lnTo>
                      <a:pt x="1889" y="605"/>
                    </a:lnTo>
                    <a:lnTo>
                      <a:pt x="1886" y="606"/>
                    </a:lnTo>
                    <a:lnTo>
                      <a:pt x="1883" y="609"/>
                    </a:lnTo>
                    <a:lnTo>
                      <a:pt x="1880" y="611"/>
                    </a:lnTo>
                    <a:lnTo>
                      <a:pt x="1877" y="613"/>
                    </a:lnTo>
                    <a:lnTo>
                      <a:pt x="1876" y="617"/>
                    </a:lnTo>
                    <a:lnTo>
                      <a:pt x="1875" y="620"/>
                    </a:lnTo>
                    <a:lnTo>
                      <a:pt x="1875" y="624"/>
                    </a:lnTo>
                    <a:lnTo>
                      <a:pt x="1875" y="628"/>
                    </a:lnTo>
                    <a:lnTo>
                      <a:pt x="1876" y="631"/>
                    </a:lnTo>
                    <a:lnTo>
                      <a:pt x="1877" y="634"/>
                    </a:lnTo>
                    <a:lnTo>
                      <a:pt x="1880" y="638"/>
                    </a:lnTo>
                    <a:lnTo>
                      <a:pt x="1883" y="640"/>
                    </a:lnTo>
                    <a:lnTo>
                      <a:pt x="1886" y="641"/>
                    </a:lnTo>
                    <a:lnTo>
                      <a:pt x="1889" y="642"/>
                    </a:lnTo>
                    <a:lnTo>
                      <a:pt x="1894" y="642"/>
                    </a:lnTo>
                    <a:lnTo>
                      <a:pt x="1898" y="642"/>
                    </a:lnTo>
                    <a:lnTo>
                      <a:pt x="1901" y="641"/>
                    </a:lnTo>
                    <a:lnTo>
                      <a:pt x="1904" y="640"/>
                    </a:lnTo>
                    <a:lnTo>
                      <a:pt x="1908" y="638"/>
                    </a:lnTo>
                    <a:lnTo>
                      <a:pt x="1910" y="634"/>
                    </a:lnTo>
                    <a:lnTo>
                      <a:pt x="1912" y="631"/>
                    </a:lnTo>
                    <a:lnTo>
                      <a:pt x="1913" y="628"/>
                    </a:lnTo>
                    <a:lnTo>
                      <a:pt x="1913" y="624"/>
                    </a:lnTo>
                    <a:lnTo>
                      <a:pt x="1912" y="620"/>
                    </a:lnTo>
                    <a:lnTo>
                      <a:pt x="1911" y="617"/>
                    </a:lnTo>
                    <a:lnTo>
                      <a:pt x="1910" y="613"/>
                    </a:lnTo>
                    <a:lnTo>
                      <a:pt x="1908" y="611"/>
                    </a:lnTo>
                    <a:lnTo>
                      <a:pt x="1904" y="609"/>
                    </a:lnTo>
                    <a:lnTo>
                      <a:pt x="1901" y="606"/>
                    </a:lnTo>
                    <a:lnTo>
                      <a:pt x="1898" y="605"/>
                    </a:lnTo>
                    <a:lnTo>
                      <a:pt x="1894" y="605"/>
                    </a:lnTo>
                    <a:close/>
                    <a:moveTo>
                      <a:pt x="1940" y="776"/>
                    </a:moveTo>
                    <a:lnTo>
                      <a:pt x="1977" y="776"/>
                    </a:lnTo>
                    <a:lnTo>
                      <a:pt x="1977" y="708"/>
                    </a:lnTo>
                    <a:lnTo>
                      <a:pt x="1977" y="702"/>
                    </a:lnTo>
                    <a:lnTo>
                      <a:pt x="1978" y="698"/>
                    </a:lnTo>
                    <a:lnTo>
                      <a:pt x="1980" y="693"/>
                    </a:lnTo>
                    <a:lnTo>
                      <a:pt x="1984" y="689"/>
                    </a:lnTo>
                    <a:lnTo>
                      <a:pt x="1987" y="687"/>
                    </a:lnTo>
                    <a:lnTo>
                      <a:pt x="1989" y="686"/>
                    </a:lnTo>
                    <a:lnTo>
                      <a:pt x="1992" y="684"/>
                    </a:lnTo>
                    <a:lnTo>
                      <a:pt x="1996" y="684"/>
                    </a:lnTo>
                    <a:lnTo>
                      <a:pt x="2001" y="684"/>
                    </a:lnTo>
                    <a:lnTo>
                      <a:pt x="2004" y="687"/>
                    </a:lnTo>
                    <a:lnTo>
                      <a:pt x="2007" y="689"/>
                    </a:lnTo>
                    <a:lnTo>
                      <a:pt x="2010" y="691"/>
                    </a:lnTo>
                    <a:lnTo>
                      <a:pt x="2011" y="696"/>
                    </a:lnTo>
                    <a:lnTo>
                      <a:pt x="2014" y="700"/>
                    </a:lnTo>
                    <a:lnTo>
                      <a:pt x="2014" y="705"/>
                    </a:lnTo>
                    <a:lnTo>
                      <a:pt x="2014" y="710"/>
                    </a:lnTo>
                    <a:lnTo>
                      <a:pt x="2014" y="776"/>
                    </a:lnTo>
                    <a:lnTo>
                      <a:pt x="2050" y="776"/>
                    </a:lnTo>
                    <a:lnTo>
                      <a:pt x="2050" y="706"/>
                    </a:lnTo>
                    <a:lnTo>
                      <a:pt x="2049" y="693"/>
                    </a:lnTo>
                    <a:lnTo>
                      <a:pt x="2047" y="683"/>
                    </a:lnTo>
                    <a:lnTo>
                      <a:pt x="2043" y="674"/>
                    </a:lnTo>
                    <a:lnTo>
                      <a:pt x="2038" y="667"/>
                    </a:lnTo>
                    <a:lnTo>
                      <a:pt x="2032" y="661"/>
                    </a:lnTo>
                    <a:lnTo>
                      <a:pt x="2025" y="658"/>
                    </a:lnTo>
                    <a:lnTo>
                      <a:pt x="2017" y="656"/>
                    </a:lnTo>
                    <a:lnTo>
                      <a:pt x="2008" y="654"/>
                    </a:lnTo>
                    <a:lnTo>
                      <a:pt x="2002" y="656"/>
                    </a:lnTo>
                    <a:lnTo>
                      <a:pt x="1995" y="657"/>
                    </a:lnTo>
                    <a:lnTo>
                      <a:pt x="1990" y="659"/>
                    </a:lnTo>
                    <a:lnTo>
                      <a:pt x="1985" y="661"/>
                    </a:lnTo>
                    <a:lnTo>
                      <a:pt x="1978" y="668"/>
                    </a:lnTo>
                    <a:lnTo>
                      <a:pt x="1974" y="673"/>
                    </a:lnTo>
                    <a:lnTo>
                      <a:pt x="1973" y="673"/>
                    </a:lnTo>
                    <a:lnTo>
                      <a:pt x="1970" y="658"/>
                    </a:lnTo>
                    <a:lnTo>
                      <a:pt x="1940" y="658"/>
                    </a:lnTo>
                    <a:lnTo>
                      <a:pt x="1940" y="666"/>
                    </a:lnTo>
                    <a:lnTo>
                      <a:pt x="1940" y="674"/>
                    </a:lnTo>
                    <a:lnTo>
                      <a:pt x="1940" y="684"/>
                    </a:lnTo>
                    <a:lnTo>
                      <a:pt x="1940" y="696"/>
                    </a:lnTo>
                    <a:lnTo>
                      <a:pt x="1940" y="776"/>
                    </a:lnTo>
                    <a:close/>
                    <a:moveTo>
                      <a:pt x="2155" y="603"/>
                    </a:moveTo>
                    <a:lnTo>
                      <a:pt x="2155" y="668"/>
                    </a:lnTo>
                    <a:lnTo>
                      <a:pt x="2154" y="668"/>
                    </a:lnTo>
                    <a:lnTo>
                      <a:pt x="2152" y="666"/>
                    </a:lnTo>
                    <a:lnTo>
                      <a:pt x="2150" y="662"/>
                    </a:lnTo>
                    <a:lnTo>
                      <a:pt x="2146" y="660"/>
                    </a:lnTo>
                    <a:lnTo>
                      <a:pt x="2142" y="658"/>
                    </a:lnTo>
                    <a:lnTo>
                      <a:pt x="2133" y="656"/>
                    </a:lnTo>
                    <a:lnTo>
                      <a:pt x="2124" y="654"/>
                    </a:lnTo>
                    <a:lnTo>
                      <a:pt x="2114" y="656"/>
                    </a:lnTo>
                    <a:lnTo>
                      <a:pt x="2104" y="659"/>
                    </a:lnTo>
                    <a:lnTo>
                      <a:pt x="2096" y="664"/>
                    </a:lnTo>
                    <a:lnTo>
                      <a:pt x="2087" y="671"/>
                    </a:lnTo>
                    <a:lnTo>
                      <a:pt x="2084" y="676"/>
                    </a:lnTo>
                    <a:lnTo>
                      <a:pt x="2081" y="680"/>
                    </a:lnTo>
                    <a:lnTo>
                      <a:pt x="2078" y="686"/>
                    </a:lnTo>
                    <a:lnTo>
                      <a:pt x="2076" y="691"/>
                    </a:lnTo>
                    <a:lnTo>
                      <a:pt x="2074" y="697"/>
                    </a:lnTo>
                    <a:lnTo>
                      <a:pt x="2073" y="703"/>
                    </a:lnTo>
                    <a:lnTo>
                      <a:pt x="2072" y="710"/>
                    </a:lnTo>
                    <a:lnTo>
                      <a:pt x="2072" y="718"/>
                    </a:lnTo>
                    <a:lnTo>
                      <a:pt x="2073" y="731"/>
                    </a:lnTo>
                    <a:lnTo>
                      <a:pt x="2076" y="742"/>
                    </a:lnTo>
                    <a:lnTo>
                      <a:pt x="2081" y="754"/>
                    </a:lnTo>
                    <a:lnTo>
                      <a:pt x="2087" y="762"/>
                    </a:lnTo>
                    <a:lnTo>
                      <a:pt x="2093" y="769"/>
                    </a:lnTo>
                    <a:lnTo>
                      <a:pt x="2102" y="775"/>
                    </a:lnTo>
                    <a:lnTo>
                      <a:pt x="2106" y="776"/>
                    </a:lnTo>
                    <a:lnTo>
                      <a:pt x="2112" y="778"/>
                    </a:lnTo>
                    <a:lnTo>
                      <a:pt x="2116" y="778"/>
                    </a:lnTo>
                    <a:lnTo>
                      <a:pt x="2122" y="779"/>
                    </a:lnTo>
                    <a:lnTo>
                      <a:pt x="2127" y="778"/>
                    </a:lnTo>
                    <a:lnTo>
                      <a:pt x="2132" y="778"/>
                    </a:lnTo>
                    <a:lnTo>
                      <a:pt x="2138" y="776"/>
                    </a:lnTo>
                    <a:lnTo>
                      <a:pt x="2142" y="774"/>
                    </a:lnTo>
                    <a:lnTo>
                      <a:pt x="2146" y="771"/>
                    </a:lnTo>
                    <a:lnTo>
                      <a:pt x="2151" y="767"/>
                    </a:lnTo>
                    <a:lnTo>
                      <a:pt x="2154" y="764"/>
                    </a:lnTo>
                    <a:lnTo>
                      <a:pt x="2157" y="759"/>
                    </a:lnTo>
                    <a:lnTo>
                      <a:pt x="2158" y="759"/>
                    </a:lnTo>
                    <a:lnTo>
                      <a:pt x="2159" y="776"/>
                    </a:lnTo>
                    <a:lnTo>
                      <a:pt x="2192" y="776"/>
                    </a:lnTo>
                    <a:lnTo>
                      <a:pt x="2191" y="769"/>
                    </a:lnTo>
                    <a:lnTo>
                      <a:pt x="2191" y="760"/>
                    </a:lnTo>
                    <a:lnTo>
                      <a:pt x="2191" y="750"/>
                    </a:lnTo>
                    <a:lnTo>
                      <a:pt x="2191" y="740"/>
                    </a:lnTo>
                    <a:lnTo>
                      <a:pt x="2191" y="603"/>
                    </a:lnTo>
                    <a:lnTo>
                      <a:pt x="2155" y="603"/>
                    </a:lnTo>
                    <a:close/>
                    <a:moveTo>
                      <a:pt x="2155" y="723"/>
                    </a:moveTo>
                    <a:lnTo>
                      <a:pt x="2154" y="728"/>
                    </a:lnTo>
                    <a:lnTo>
                      <a:pt x="2154" y="731"/>
                    </a:lnTo>
                    <a:lnTo>
                      <a:pt x="2153" y="736"/>
                    </a:lnTo>
                    <a:lnTo>
                      <a:pt x="2151" y="739"/>
                    </a:lnTo>
                    <a:lnTo>
                      <a:pt x="2149" y="742"/>
                    </a:lnTo>
                    <a:lnTo>
                      <a:pt x="2146" y="745"/>
                    </a:lnTo>
                    <a:lnTo>
                      <a:pt x="2143" y="747"/>
                    </a:lnTo>
                    <a:lnTo>
                      <a:pt x="2140" y="748"/>
                    </a:lnTo>
                    <a:lnTo>
                      <a:pt x="2137" y="749"/>
                    </a:lnTo>
                    <a:lnTo>
                      <a:pt x="2133" y="749"/>
                    </a:lnTo>
                    <a:lnTo>
                      <a:pt x="2128" y="749"/>
                    </a:lnTo>
                    <a:lnTo>
                      <a:pt x="2123" y="747"/>
                    </a:lnTo>
                    <a:lnTo>
                      <a:pt x="2118" y="745"/>
                    </a:lnTo>
                    <a:lnTo>
                      <a:pt x="2115" y="740"/>
                    </a:lnTo>
                    <a:lnTo>
                      <a:pt x="2112" y="736"/>
                    </a:lnTo>
                    <a:lnTo>
                      <a:pt x="2110" y="730"/>
                    </a:lnTo>
                    <a:lnTo>
                      <a:pt x="2109" y="723"/>
                    </a:lnTo>
                    <a:lnTo>
                      <a:pt x="2109" y="717"/>
                    </a:lnTo>
                    <a:lnTo>
                      <a:pt x="2109" y="710"/>
                    </a:lnTo>
                    <a:lnTo>
                      <a:pt x="2110" y="703"/>
                    </a:lnTo>
                    <a:lnTo>
                      <a:pt x="2112" y="698"/>
                    </a:lnTo>
                    <a:lnTo>
                      <a:pt x="2115" y="692"/>
                    </a:lnTo>
                    <a:lnTo>
                      <a:pt x="2118" y="689"/>
                    </a:lnTo>
                    <a:lnTo>
                      <a:pt x="2123" y="686"/>
                    </a:lnTo>
                    <a:lnTo>
                      <a:pt x="2127" y="683"/>
                    </a:lnTo>
                    <a:lnTo>
                      <a:pt x="2133" y="682"/>
                    </a:lnTo>
                    <a:lnTo>
                      <a:pt x="2137" y="683"/>
                    </a:lnTo>
                    <a:lnTo>
                      <a:pt x="2141" y="684"/>
                    </a:lnTo>
                    <a:lnTo>
                      <a:pt x="2144" y="686"/>
                    </a:lnTo>
                    <a:lnTo>
                      <a:pt x="2147" y="688"/>
                    </a:lnTo>
                    <a:lnTo>
                      <a:pt x="2150" y="691"/>
                    </a:lnTo>
                    <a:lnTo>
                      <a:pt x="2152" y="695"/>
                    </a:lnTo>
                    <a:lnTo>
                      <a:pt x="2153" y="698"/>
                    </a:lnTo>
                    <a:lnTo>
                      <a:pt x="2154" y="701"/>
                    </a:lnTo>
                    <a:lnTo>
                      <a:pt x="2154" y="705"/>
                    </a:lnTo>
                    <a:lnTo>
                      <a:pt x="2155" y="708"/>
                    </a:lnTo>
                    <a:lnTo>
                      <a:pt x="2155" y="723"/>
                    </a:lnTo>
                    <a:close/>
                    <a:moveTo>
                      <a:pt x="2328" y="658"/>
                    </a:moveTo>
                    <a:lnTo>
                      <a:pt x="2292" y="658"/>
                    </a:lnTo>
                    <a:lnTo>
                      <a:pt x="2292" y="728"/>
                    </a:lnTo>
                    <a:lnTo>
                      <a:pt x="2291" y="732"/>
                    </a:lnTo>
                    <a:lnTo>
                      <a:pt x="2291" y="736"/>
                    </a:lnTo>
                    <a:lnTo>
                      <a:pt x="2288" y="740"/>
                    </a:lnTo>
                    <a:lnTo>
                      <a:pt x="2285" y="745"/>
                    </a:lnTo>
                    <a:lnTo>
                      <a:pt x="2282" y="747"/>
                    </a:lnTo>
                    <a:lnTo>
                      <a:pt x="2279" y="748"/>
                    </a:lnTo>
                    <a:lnTo>
                      <a:pt x="2276" y="749"/>
                    </a:lnTo>
                    <a:lnTo>
                      <a:pt x="2273" y="749"/>
                    </a:lnTo>
                    <a:lnTo>
                      <a:pt x="2268" y="748"/>
                    </a:lnTo>
                    <a:lnTo>
                      <a:pt x="2265" y="747"/>
                    </a:lnTo>
                    <a:lnTo>
                      <a:pt x="2262" y="745"/>
                    </a:lnTo>
                    <a:lnTo>
                      <a:pt x="2259" y="741"/>
                    </a:lnTo>
                    <a:lnTo>
                      <a:pt x="2258" y="738"/>
                    </a:lnTo>
                    <a:lnTo>
                      <a:pt x="2255" y="732"/>
                    </a:lnTo>
                    <a:lnTo>
                      <a:pt x="2255" y="727"/>
                    </a:lnTo>
                    <a:lnTo>
                      <a:pt x="2254" y="721"/>
                    </a:lnTo>
                    <a:lnTo>
                      <a:pt x="2254" y="658"/>
                    </a:lnTo>
                    <a:lnTo>
                      <a:pt x="2219" y="658"/>
                    </a:lnTo>
                    <a:lnTo>
                      <a:pt x="2219" y="727"/>
                    </a:lnTo>
                    <a:lnTo>
                      <a:pt x="2220" y="740"/>
                    </a:lnTo>
                    <a:lnTo>
                      <a:pt x="2222" y="750"/>
                    </a:lnTo>
                    <a:lnTo>
                      <a:pt x="2225" y="759"/>
                    </a:lnTo>
                    <a:lnTo>
                      <a:pt x="2231" y="767"/>
                    </a:lnTo>
                    <a:lnTo>
                      <a:pt x="2236" y="772"/>
                    </a:lnTo>
                    <a:lnTo>
                      <a:pt x="2244" y="776"/>
                    </a:lnTo>
                    <a:lnTo>
                      <a:pt x="2251" y="778"/>
                    </a:lnTo>
                    <a:lnTo>
                      <a:pt x="2260" y="779"/>
                    </a:lnTo>
                    <a:lnTo>
                      <a:pt x="2266" y="778"/>
                    </a:lnTo>
                    <a:lnTo>
                      <a:pt x="2273" y="777"/>
                    </a:lnTo>
                    <a:lnTo>
                      <a:pt x="2278" y="775"/>
                    </a:lnTo>
                    <a:lnTo>
                      <a:pt x="2284" y="771"/>
                    </a:lnTo>
                    <a:lnTo>
                      <a:pt x="2291" y="766"/>
                    </a:lnTo>
                    <a:lnTo>
                      <a:pt x="2295" y="759"/>
                    </a:lnTo>
                    <a:lnTo>
                      <a:pt x="2297" y="759"/>
                    </a:lnTo>
                    <a:lnTo>
                      <a:pt x="2298" y="776"/>
                    </a:lnTo>
                    <a:lnTo>
                      <a:pt x="2329" y="776"/>
                    </a:lnTo>
                    <a:lnTo>
                      <a:pt x="2329" y="768"/>
                    </a:lnTo>
                    <a:lnTo>
                      <a:pt x="2328" y="759"/>
                    </a:lnTo>
                    <a:lnTo>
                      <a:pt x="2328" y="749"/>
                    </a:lnTo>
                    <a:lnTo>
                      <a:pt x="2328" y="738"/>
                    </a:lnTo>
                    <a:lnTo>
                      <a:pt x="2328" y="658"/>
                    </a:lnTo>
                    <a:close/>
                    <a:moveTo>
                      <a:pt x="2279" y="605"/>
                    </a:moveTo>
                    <a:lnTo>
                      <a:pt x="2259" y="642"/>
                    </a:lnTo>
                    <a:lnTo>
                      <a:pt x="2284" y="642"/>
                    </a:lnTo>
                    <a:lnTo>
                      <a:pt x="2313" y="605"/>
                    </a:lnTo>
                    <a:lnTo>
                      <a:pt x="2279" y="605"/>
                    </a:lnTo>
                    <a:close/>
                    <a:moveTo>
                      <a:pt x="2351" y="770"/>
                    </a:moveTo>
                    <a:lnTo>
                      <a:pt x="2357" y="774"/>
                    </a:lnTo>
                    <a:lnTo>
                      <a:pt x="2367" y="776"/>
                    </a:lnTo>
                    <a:lnTo>
                      <a:pt x="2376" y="778"/>
                    </a:lnTo>
                    <a:lnTo>
                      <a:pt x="2387" y="778"/>
                    </a:lnTo>
                    <a:lnTo>
                      <a:pt x="2399" y="778"/>
                    </a:lnTo>
                    <a:lnTo>
                      <a:pt x="2409" y="776"/>
                    </a:lnTo>
                    <a:lnTo>
                      <a:pt x="2417" y="772"/>
                    </a:lnTo>
                    <a:lnTo>
                      <a:pt x="2425" y="768"/>
                    </a:lnTo>
                    <a:lnTo>
                      <a:pt x="2430" y="762"/>
                    </a:lnTo>
                    <a:lnTo>
                      <a:pt x="2434" y="756"/>
                    </a:lnTo>
                    <a:lnTo>
                      <a:pt x="2437" y="748"/>
                    </a:lnTo>
                    <a:lnTo>
                      <a:pt x="2437" y="740"/>
                    </a:lnTo>
                    <a:lnTo>
                      <a:pt x="2437" y="733"/>
                    </a:lnTo>
                    <a:lnTo>
                      <a:pt x="2436" y="728"/>
                    </a:lnTo>
                    <a:lnTo>
                      <a:pt x="2433" y="723"/>
                    </a:lnTo>
                    <a:lnTo>
                      <a:pt x="2429" y="718"/>
                    </a:lnTo>
                    <a:lnTo>
                      <a:pt x="2425" y="713"/>
                    </a:lnTo>
                    <a:lnTo>
                      <a:pt x="2420" y="710"/>
                    </a:lnTo>
                    <a:lnTo>
                      <a:pt x="2413" y="707"/>
                    </a:lnTo>
                    <a:lnTo>
                      <a:pt x="2406" y="703"/>
                    </a:lnTo>
                    <a:lnTo>
                      <a:pt x="2397" y="700"/>
                    </a:lnTo>
                    <a:lnTo>
                      <a:pt x="2392" y="697"/>
                    </a:lnTo>
                    <a:lnTo>
                      <a:pt x="2388" y="693"/>
                    </a:lnTo>
                    <a:lnTo>
                      <a:pt x="2387" y="690"/>
                    </a:lnTo>
                    <a:lnTo>
                      <a:pt x="2388" y="686"/>
                    </a:lnTo>
                    <a:lnTo>
                      <a:pt x="2390" y="682"/>
                    </a:lnTo>
                    <a:lnTo>
                      <a:pt x="2395" y="681"/>
                    </a:lnTo>
                    <a:lnTo>
                      <a:pt x="2401" y="680"/>
                    </a:lnTo>
                    <a:lnTo>
                      <a:pt x="2409" y="681"/>
                    </a:lnTo>
                    <a:lnTo>
                      <a:pt x="2415" y="682"/>
                    </a:lnTo>
                    <a:lnTo>
                      <a:pt x="2422" y="684"/>
                    </a:lnTo>
                    <a:lnTo>
                      <a:pt x="2426" y="687"/>
                    </a:lnTo>
                    <a:lnTo>
                      <a:pt x="2433" y="661"/>
                    </a:lnTo>
                    <a:lnTo>
                      <a:pt x="2426" y="659"/>
                    </a:lnTo>
                    <a:lnTo>
                      <a:pt x="2419" y="657"/>
                    </a:lnTo>
                    <a:lnTo>
                      <a:pt x="2410" y="656"/>
                    </a:lnTo>
                    <a:lnTo>
                      <a:pt x="2400" y="654"/>
                    </a:lnTo>
                    <a:lnTo>
                      <a:pt x="2389" y="656"/>
                    </a:lnTo>
                    <a:lnTo>
                      <a:pt x="2381" y="658"/>
                    </a:lnTo>
                    <a:lnTo>
                      <a:pt x="2372" y="661"/>
                    </a:lnTo>
                    <a:lnTo>
                      <a:pt x="2366" y="666"/>
                    </a:lnTo>
                    <a:lnTo>
                      <a:pt x="2360" y="671"/>
                    </a:lnTo>
                    <a:lnTo>
                      <a:pt x="2356" y="678"/>
                    </a:lnTo>
                    <a:lnTo>
                      <a:pt x="2354" y="686"/>
                    </a:lnTo>
                    <a:lnTo>
                      <a:pt x="2353" y="693"/>
                    </a:lnTo>
                    <a:lnTo>
                      <a:pt x="2354" y="699"/>
                    </a:lnTo>
                    <a:lnTo>
                      <a:pt x="2355" y="703"/>
                    </a:lnTo>
                    <a:lnTo>
                      <a:pt x="2357" y="709"/>
                    </a:lnTo>
                    <a:lnTo>
                      <a:pt x="2360" y="713"/>
                    </a:lnTo>
                    <a:lnTo>
                      <a:pt x="2365" y="718"/>
                    </a:lnTo>
                    <a:lnTo>
                      <a:pt x="2370" y="722"/>
                    </a:lnTo>
                    <a:lnTo>
                      <a:pt x="2378" y="726"/>
                    </a:lnTo>
                    <a:lnTo>
                      <a:pt x="2386" y="729"/>
                    </a:lnTo>
                    <a:lnTo>
                      <a:pt x="2394" y="732"/>
                    </a:lnTo>
                    <a:lnTo>
                      <a:pt x="2399" y="736"/>
                    </a:lnTo>
                    <a:lnTo>
                      <a:pt x="2402" y="739"/>
                    </a:lnTo>
                    <a:lnTo>
                      <a:pt x="2402" y="742"/>
                    </a:lnTo>
                    <a:lnTo>
                      <a:pt x="2401" y="747"/>
                    </a:lnTo>
                    <a:lnTo>
                      <a:pt x="2399" y="750"/>
                    </a:lnTo>
                    <a:lnTo>
                      <a:pt x="2395" y="752"/>
                    </a:lnTo>
                    <a:lnTo>
                      <a:pt x="2387" y="752"/>
                    </a:lnTo>
                    <a:lnTo>
                      <a:pt x="2379" y="752"/>
                    </a:lnTo>
                    <a:lnTo>
                      <a:pt x="2370" y="750"/>
                    </a:lnTo>
                    <a:lnTo>
                      <a:pt x="2362" y="747"/>
                    </a:lnTo>
                    <a:lnTo>
                      <a:pt x="2356" y="744"/>
                    </a:lnTo>
                    <a:lnTo>
                      <a:pt x="2351" y="770"/>
                    </a:lnTo>
                    <a:close/>
                    <a:moveTo>
                      <a:pt x="2464" y="631"/>
                    </a:moveTo>
                    <a:lnTo>
                      <a:pt x="2464" y="658"/>
                    </a:lnTo>
                    <a:lnTo>
                      <a:pt x="2449" y="658"/>
                    </a:lnTo>
                    <a:lnTo>
                      <a:pt x="2449" y="684"/>
                    </a:lnTo>
                    <a:lnTo>
                      <a:pt x="2464" y="684"/>
                    </a:lnTo>
                    <a:lnTo>
                      <a:pt x="2464" y="733"/>
                    </a:lnTo>
                    <a:lnTo>
                      <a:pt x="2465" y="745"/>
                    </a:lnTo>
                    <a:lnTo>
                      <a:pt x="2466" y="755"/>
                    </a:lnTo>
                    <a:lnTo>
                      <a:pt x="2469" y="762"/>
                    </a:lnTo>
                    <a:lnTo>
                      <a:pt x="2474" y="768"/>
                    </a:lnTo>
                    <a:lnTo>
                      <a:pt x="2479" y="772"/>
                    </a:lnTo>
                    <a:lnTo>
                      <a:pt x="2486" y="776"/>
                    </a:lnTo>
                    <a:lnTo>
                      <a:pt x="2492" y="778"/>
                    </a:lnTo>
                    <a:lnTo>
                      <a:pt x="2501" y="778"/>
                    </a:lnTo>
                    <a:lnTo>
                      <a:pt x="2515" y="778"/>
                    </a:lnTo>
                    <a:lnTo>
                      <a:pt x="2524" y="776"/>
                    </a:lnTo>
                    <a:lnTo>
                      <a:pt x="2523" y="748"/>
                    </a:lnTo>
                    <a:lnTo>
                      <a:pt x="2519" y="748"/>
                    </a:lnTo>
                    <a:lnTo>
                      <a:pt x="2514" y="748"/>
                    </a:lnTo>
                    <a:lnTo>
                      <a:pt x="2509" y="748"/>
                    </a:lnTo>
                    <a:lnTo>
                      <a:pt x="2506" y="747"/>
                    </a:lnTo>
                    <a:lnTo>
                      <a:pt x="2504" y="746"/>
                    </a:lnTo>
                    <a:lnTo>
                      <a:pt x="2502" y="744"/>
                    </a:lnTo>
                    <a:lnTo>
                      <a:pt x="2500" y="737"/>
                    </a:lnTo>
                    <a:lnTo>
                      <a:pt x="2500" y="728"/>
                    </a:lnTo>
                    <a:lnTo>
                      <a:pt x="2500" y="684"/>
                    </a:lnTo>
                    <a:lnTo>
                      <a:pt x="2524" y="684"/>
                    </a:lnTo>
                    <a:lnTo>
                      <a:pt x="2524" y="658"/>
                    </a:lnTo>
                    <a:lnTo>
                      <a:pt x="2500" y="658"/>
                    </a:lnTo>
                    <a:lnTo>
                      <a:pt x="2500" y="623"/>
                    </a:lnTo>
                    <a:lnTo>
                      <a:pt x="2464" y="63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6" name="Google Shape;306;p36"/>
              <p:cNvSpPr/>
              <p:nvPr/>
            </p:nvSpPr>
            <p:spPr>
              <a:xfrm>
                <a:off x="8529638" y="1968500"/>
                <a:ext cx="133350" cy="92075"/>
              </a:xfrm>
              <a:custGeom>
                <a:rect b="b" l="l" r="r" t="t"/>
                <a:pathLst>
                  <a:path extrusionOk="0" h="174" w="253">
                    <a:moveTo>
                      <a:pt x="1" y="171"/>
                    </a:moveTo>
                    <a:lnTo>
                      <a:pt x="37" y="171"/>
                    </a:lnTo>
                    <a:lnTo>
                      <a:pt x="37" y="111"/>
                    </a:lnTo>
                    <a:lnTo>
                      <a:pt x="37" y="106"/>
                    </a:lnTo>
                    <a:lnTo>
                      <a:pt x="37" y="103"/>
                    </a:lnTo>
                    <a:lnTo>
                      <a:pt x="38" y="98"/>
                    </a:lnTo>
                    <a:lnTo>
                      <a:pt x="40" y="95"/>
                    </a:lnTo>
                    <a:lnTo>
                      <a:pt x="42" y="92"/>
                    </a:lnTo>
                    <a:lnTo>
                      <a:pt x="45" y="88"/>
                    </a:lnTo>
                    <a:lnTo>
                      <a:pt x="49" y="87"/>
                    </a:lnTo>
                    <a:lnTo>
                      <a:pt x="53" y="85"/>
                    </a:lnTo>
                    <a:lnTo>
                      <a:pt x="57" y="84"/>
                    </a:lnTo>
                    <a:lnTo>
                      <a:pt x="61" y="84"/>
                    </a:lnTo>
                    <a:lnTo>
                      <a:pt x="67" y="84"/>
                    </a:lnTo>
                    <a:lnTo>
                      <a:pt x="71" y="85"/>
                    </a:lnTo>
                    <a:lnTo>
                      <a:pt x="71" y="51"/>
                    </a:lnTo>
                    <a:lnTo>
                      <a:pt x="68" y="49"/>
                    </a:lnTo>
                    <a:lnTo>
                      <a:pt x="64" y="49"/>
                    </a:lnTo>
                    <a:lnTo>
                      <a:pt x="59" y="49"/>
                    </a:lnTo>
                    <a:lnTo>
                      <a:pt x="55" y="51"/>
                    </a:lnTo>
                    <a:lnTo>
                      <a:pt x="51" y="53"/>
                    </a:lnTo>
                    <a:lnTo>
                      <a:pt x="46" y="55"/>
                    </a:lnTo>
                    <a:lnTo>
                      <a:pt x="42" y="58"/>
                    </a:lnTo>
                    <a:lnTo>
                      <a:pt x="39" y="63"/>
                    </a:lnTo>
                    <a:lnTo>
                      <a:pt x="36" y="68"/>
                    </a:lnTo>
                    <a:lnTo>
                      <a:pt x="32" y="74"/>
                    </a:lnTo>
                    <a:lnTo>
                      <a:pt x="31" y="74"/>
                    </a:lnTo>
                    <a:lnTo>
                      <a:pt x="30" y="53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0" y="79"/>
                    </a:lnTo>
                    <a:lnTo>
                      <a:pt x="1" y="92"/>
                    </a:lnTo>
                    <a:lnTo>
                      <a:pt x="1" y="171"/>
                    </a:lnTo>
                    <a:close/>
                    <a:moveTo>
                      <a:pt x="126" y="171"/>
                    </a:moveTo>
                    <a:lnTo>
                      <a:pt x="126" y="53"/>
                    </a:lnTo>
                    <a:lnTo>
                      <a:pt x="91" y="53"/>
                    </a:lnTo>
                    <a:lnTo>
                      <a:pt x="91" y="171"/>
                    </a:lnTo>
                    <a:lnTo>
                      <a:pt x="126" y="171"/>
                    </a:lnTo>
                    <a:close/>
                    <a:moveTo>
                      <a:pt x="108" y="0"/>
                    </a:moveTo>
                    <a:lnTo>
                      <a:pt x="104" y="0"/>
                    </a:lnTo>
                    <a:lnTo>
                      <a:pt x="100" y="1"/>
                    </a:lnTo>
                    <a:lnTo>
                      <a:pt x="97" y="4"/>
                    </a:lnTo>
                    <a:lnTo>
                      <a:pt x="94" y="6"/>
                    </a:lnTo>
                    <a:lnTo>
                      <a:pt x="92" y="8"/>
                    </a:lnTo>
                    <a:lnTo>
                      <a:pt x="91" y="12"/>
                    </a:lnTo>
                    <a:lnTo>
                      <a:pt x="90" y="15"/>
                    </a:lnTo>
                    <a:lnTo>
                      <a:pt x="90" y="19"/>
                    </a:lnTo>
                    <a:lnTo>
                      <a:pt x="90" y="23"/>
                    </a:lnTo>
                    <a:lnTo>
                      <a:pt x="91" y="26"/>
                    </a:lnTo>
                    <a:lnTo>
                      <a:pt x="92" y="29"/>
                    </a:lnTo>
                    <a:lnTo>
                      <a:pt x="94" y="33"/>
                    </a:lnTo>
                    <a:lnTo>
                      <a:pt x="97" y="35"/>
                    </a:lnTo>
                    <a:lnTo>
                      <a:pt x="100" y="36"/>
                    </a:lnTo>
                    <a:lnTo>
                      <a:pt x="104" y="37"/>
                    </a:lnTo>
                    <a:lnTo>
                      <a:pt x="108" y="37"/>
                    </a:lnTo>
                    <a:lnTo>
                      <a:pt x="112" y="37"/>
                    </a:lnTo>
                    <a:lnTo>
                      <a:pt x="115" y="36"/>
                    </a:lnTo>
                    <a:lnTo>
                      <a:pt x="119" y="35"/>
                    </a:lnTo>
                    <a:lnTo>
                      <a:pt x="122" y="33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26" y="23"/>
                    </a:lnTo>
                    <a:lnTo>
                      <a:pt x="127" y="19"/>
                    </a:lnTo>
                    <a:lnTo>
                      <a:pt x="126" y="15"/>
                    </a:lnTo>
                    <a:lnTo>
                      <a:pt x="125" y="12"/>
                    </a:lnTo>
                    <a:lnTo>
                      <a:pt x="124" y="8"/>
                    </a:lnTo>
                    <a:lnTo>
                      <a:pt x="122" y="6"/>
                    </a:lnTo>
                    <a:lnTo>
                      <a:pt x="119" y="4"/>
                    </a:lnTo>
                    <a:lnTo>
                      <a:pt x="115" y="1"/>
                    </a:lnTo>
                    <a:lnTo>
                      <a:pt x="112" y="0"/>
                    </a:lnTo>
                    <a:lnTo>
                      <a:pt x="108" y="0"/>
                    </a:lnTo>
                    <a:close/>
                    <a:moveTo>
                      <a:pt x="253" y="171"/>
                    </a:moveTo>
                    <a:lnTo>
                      <a:pt x="252" y="159"/>
                    </a:lnTo>
                    <a:lnTo>
                      <a:pt x="250" y="142"/>
                    </a:lnTo>
                    <a:lnTo>
                      <a:pt x="250" y="101"/>
                    </a:lnTo>
                    <a:lnTo>
                      <a:pt x="250" y="91"/>
                    </a:lnTo>
                    <a:lnTo>
                      <a:pt x="248" y="81"/>
                    </a:lnTo>
                    <a:lnTo>
                      <a:pt x="245" y="73"/>
                    </a:lnTo>
                    <a:lnTo>
                      <a:pt x="240" y="65"/>
                    </a:lnTo>
                    <a:lnTo>
                      <a:pt x="236" y="62"/>
                    </a:lnTo>
                    <a:lnTo>
                      <a:pt x="233" y="58"/>
                    </a:lnTo>
                    <a:lnTo>
                      <a:pt x="229" y="56"/>
                    </a:lnTo>
                    <a:lnTo>
                      <a:pt x="225" y="54"/>
                    </a:lnTo>
                    <a:lnTo>
                      <a:pt x="219" y="52"/>
                    </a:lnTo>
                    <a:lnTo>
                      <a:pt x="214" y="51"/>
                    </a:lnTo>
                    <a:lnTo>
                      <a:pt x="207" y="49"/>
                    </a:lnTo>
                    <a:lnTo>
                      <a:pt x="200" y="49"/>
                    </a:lnTo>
                    <a:lnTo>
                      <a:pt x="186" y="51"/>
                    </a:lnTo>
                    <a:lnTo>
                      <a:pt x="173" y="53"/>
                    </a:lnTo>
                    <a:lnTo>
                      <a:pt x="163" y="56"/>
                    </a:lnTo>
                    <a:lnTo>
                      <a:pt x="155" y="61"/>
                    </a:lnTo>
                    <a:lnTo>
                      <a:pt x="162" y="84"/>
                    </a:lnTo>
                    <a:lnTo>
                      <a:pt x="168" y="81"/>
                    </a:lnTo>
                    <a:lnTo>
                      <a:pt x="176" y="77"/>
                    </a:lnTo>
                    <a:lnTo>
                      <a:pt x="185" y="76"/>
                    </a:lnTo>
                    <a:lnTo>
                      <a:pt x="194" y="75"/>
                    </a:lnTo>
                    <a:lnTo>
                      <a:pt x="200" y="75"/>
                    </a:lnTo>
                    <a:lnTo>
                      <a:pt x="205" y="76"/>
                    </a:lnTo>
                    <a:lnTo>
                      <a:pt x="208" y="78"/>
                    </a:lnTo>
                    <a:lnTo>
                      <a:pt x="211" y="81"/>
                    </a:lnTo>
                    <a:lnTo>
                      <a:pt x="214" y="85"/>
                    </a:lnTo>
                    <a:lnTo>
                      <a:pt x="215" y="91"/>
                    </a:lnTo>
                    <a:lnTo>
                      <a:pt x="215" y="92"/>
                    </a:lnTo>
                    <a:lnTo>
                      <a:pt x="200" y="93"/>
                    </a:lnTo>
                    <a:lnTo>
                      <a:pt x="187" y="95"/>
                    </a:lnTo>
                    <a:lnTo>
                      <a:pt x="176" y="98"/>
                    </a:lnTo>
                    <a:lnTo>
                      <a:pt x="166" y="103"/>
                    </a:lnTo>
                    <a:lnTo>
                      <a:pt x="162" y="106"/>
                    </a:lnTo>
                    <a:lnTo>
                      <a:pt x="158" y="110"/>
                    </a:lnTo>
                    <a:lnTo>
                      <a:pt x="154" y="113"/>
                    </a:lnTo>
                    <a:lnTo>
                      <a:pt x="152" y="117"/>
                    </a:lnTo>
                    <a:lnTo>
                      <a:pt x="150" y="122"/>
                    </a:lnTo>
                    <a:lnTo>
                      <a:pt x="148" y="126"/>
                    </a:lnTo>
                    <a:lnTo>
                      <a:pt x="148" y="132"/>
                    </a:lnTo>
                    <a:lnTo>
                      <a:pt x="147" y="137"/>
                    </a:lnTo>
                    <a:lnTo>
                      <a:pt x="148" y="144"/>
                    </a:lnTo>
                    <a:lnTo>
                      <a:pt x="150" y="151"/>
                    </a:lnTo>
                    <a:lnTo>
                      <a:pt x="153" y="157"/>
                    </a:lnTo>
                    <a:lnTo>
                      <a:pt x="157" y="163"/>
                    </a:lnTo>
                    <a:lnTo>
                      <a:pt x="162" y="167"/>
                    </a:lnTo>
                    <a:lnTo>
                      <a:pt x="168" y="171"/>
                    </a:lnTo>
                    <a:lnTo>
                      <a:pt x="176" y="173"/>
                    </a:lnTo>
                    <a:lnTo>
                      <a:pt x="185" y="174"/>
                    </a:lnTo>
                    <a:lnTo>
                      <a:pt x="194" y="173"/>
                    </a:lnTo>
                    <a:lnTo>
                      <a:pt x="203" y="170"/>
                    </a:lnTo>
                    <a:lnTo>
                      <a:pt x="211" y="165"/>
                    </a:lnTo>
                    <a:lnTo>
                      <a:pt x="217" y="160"/>
                    </a:lnTo>
                    <a:lnTo>
                      <a:pt x="218" y="160"/>
                    </a:lnTo>
                    <a:lnTo>
                      <a:pt x="220" y="171"/>
                    </a:lnTo>
                    <a:lnTo>
                      <a:pt x="253" y="171"/>
                    </a:lnTo>
                    <a:close/>
                    <a:moveTo>
                      <a:pt x="216" y="127"/>
                    </a:moveTo>
                    <a:lnTo>
                      <a:pt x="216" y="131"/>
                    </a:lnTo>
                    <a:lnTo>
                      <a:pt x="215" y="134"/>
                    </a:lnTo>
                    <a:lnTo>
                      <a:pt x="213" y="140"/>
                    </a:lnTo>
                    <a:lnTo>
                      <a:pt x="208" y="144"/>
                    </a:lnTo>
                    <a:lnTo>
                      <a:pt x="203" y="146"/>
                    </a:lnTo>
                    <a:lnTo>
                      <a:pt x="196" y="147"/>
                    </a:lnTo>
                    <a:lnTo>
                      <a:pt x="191" y="147"/>
                    </a:lnTo>
                    <a:lnTo>
                      <a:pt x="187" y="144"/>
                    </a:lnTo>
                    <a:lnTo>
                      <a:pt x="185" y="142"/>
                    </a:lnTo>
                    <a:lnTo>
                      <a:pt x="184" y="140"/>
                    </a:lnTo>
                    <a:lnTo>
                      <a:pt x="182" y="137"/>
                    </a:lnTo>
                    <a:lnTo>
                      <a:pt x="182" y="134"/>
                    </a:lnTo>
                    <a:lnTo>
                      <a:pt x="184" y="128"/>
                    </a:lnTo>
                    <a:lnTo>
                      <a:pt x="185" y="125"/>
                    </a:lnTo>
                    <a:lnTo>
                      <a:pt x="188" y="122"/>
                    </a:lnTo>
                    <a:lnTo>
                      <a:pt x="192" y="118"/>
                    </a:lnTo>
                    <a:lnTo>
                      <a:pt x="198" y="117"/>
                    </a:lnTo>
                    <a:lnTo>
                      <a:pt x="203" y="116"/>
                    </a:lnTo>
                    <a:lnTo>
                      <a:pt x="209" y="115"/>
                    </a:lnTo>
                    <a:lnTo>
                      <a:pt x="216" y="115"/>
                    </a:lnTo>
                    <a:lnTo>
                      <a:pt x="216" y="12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7" name="Google Shape;307;p36"/>
              <p:cNvSpPr/>
              <p:nvPr/>
            </p:nvSpPr>
            <p:spPr>
              <a:xfrm>
                <a:off x="2838450" y="1662113"/>
                <a:ext cx="1746254" cy="250825"/>
              </a:xfrm>
              <a:custGeom>
                <a:rect b="b" l="l" r="r" t="t"/>
                <a:pathLst>
                  <a:path extrusionOk="0" h="475" w="3301">
                    <a:moveTo>
                      <a:pt x="175" y="170"/>
                    </a:moveTo>
                    <a:lnTo>
                      <a:pt x="211" y="170"/>
                    </a:lnTo>
                    <a:lnTo>
                      <a:pt x="211" y="111"/>
                    </a:lnTo>
                    <a:lnTo>
                      <a:pt x="217" y="112"/>
                    </a:lnTo>
                    <a:lnTo>
                      <a:pt x="224" y="112"/>
                    </a:lnTo>
                    <a:lnTo>
                      <a:pt x="231" y="112"/>
                    </a:lnTo>
                    <a:lnTo>
                      <a:pt x="239" y="111"/>
                    </a:lnTo>
                    <a:lnTo>
                      <a:pt x="246" y="110"/>
                    </a:lnTo>
                    <a:lnTo>
                      <a:pt x="253" y="108"/>
                    </a:lnTo>
                    <a:lnTo>
                      <a:pt x="260" y="106"/>
                    </a:lnTo>
                    <a:lnTo>
                      <a:pt x="265" y="102"/>
                    </a:lnTo>
                    <a:lnTo>
                      <a:pt x="270" y="99"/>
                    </a:lnTo>
                    <a:lnTo>
                      <a:pt x="275" y="95"/>
                    </a:lnTo>
                    <a:lnTo>
                      <a:pt x="279" y="91"/>
                    </a:lnTo>
                    <a:lnTo>
                      <a:pt x="281" y="87"/>
                    </a:lnTo>
                    <a:lnTo>
                      <a:pt x="284" y="83"/>
                    </a:lnTo>
                    <a:lnTo>
                      <a:pt x="287" y="78"/>
                    </a:lnTo>
                    <a:lnTo>
                      <a:pt x="289" y="68"/>
                    </a:lnTo>
                    <a:lnTo>
                      <a:pt x="290" y="56"/>
                    </a:lnTo>
                    <a:lnTo>
                      <a:pt x="290" y="50"/>
                    </a:lnTo>
                    <a:lnTo>
                      <a:pt x="289" y="44"/>
                    </a:lnTo>
                    <a:lnTo>
                      <a:pt x="288" y="39"/>
                    </a:lnTo>
                    <a:lnTo>
                      <a:pt x="285" y="34"/>
                    </a:lnTo>
                    <a:lnTo>
                      <a:pt x="282" y="30"/>
                    </a:lnTo>
                    <a:lnTo>
                      <a:pt x="280" y="26"/>
                    </a:lnTo>
                    <a:lnTo>
                      <a:pt x="277" y="21"/>
                    </a:lnTo>
                    <a:lnTo>
                      <a:pt x="273" y="18"/>
                    </a:lnTo>
                    <a:lnTo>
                      <a:pt x="268" y="16"/>
                    </a:lnTo>
                    <a:lnTo>
                      <a:pt x="264" y="12"/>
                    </a:lnTo>
                    <a:lnTo>
                      <a:pt x="258" y="10"/>
                    </a:lnTo>
                    <a:lnTo>
                      <a:pt x="253" y="9"/>
                    </a:lnTo>
                    <a:lnTo>
                      <a:pt x="240" y="6"/>
                    </a:lnTo>
                    <a:lnTo>
                      <a:pt x="224" y="6"/>
                    </a:lnTo>
                    <a:lnTo>
                      <a:pt x="209" y="6"/>
                    </a:lnTo>
                    <a:lnTo>
                      <a:pt x="196" y="7"/>
                    </a:lnTo>
                    <a:lnTo>
                      <a:pt x="185" y="7"/>
                    </a:lnTo>
                    <a:lnTo>
                      <a:pt x="175" y="9"/>
                    </a:lnTo>
                    <a:lnTo>
                      <a:pt x="175" y="170"/>
                    </a:lnTo>
                    <a:close/>
                    <a:moveTo>
                      <a:pt x="211" y="34"/>
                    </a:moveTo>
                    <a:lnTo>
                      <a:pt x="217" y="33"/>
                    </a:lnTo>
                    <a:lnTo>
                      <a:pt x="226" y="33"/>
                    </a:lnTo>
                    <a:lnTo>
                      <a:pt x="233" y="33"/>
                    </a:lnTo>
                    <a:lnTo>
                      <a:pt x="238" y="34"/>
                    </a:lnTo>
                    <a:lnTo>
                      <a:pt x="243" y="37"/>
                    </a:lnTo>
                    <a:lnTo>
                      <a:pt x="247" y="39"/>
                    </a:lnTo>
                    <a:lnTo>
                      <a:pt x="250" y="43"/>
                    </a:lnTo>
                    <a:lnTo>
                      <a:pt x="252" y="47"/>
                    </a:lnTo>
                    <a:lnTo>
                      <a:pt x="254" y="52"/>
                    </a:lnTo>
                    <a:lnTo>
                      <a:pt x="254" y="57"/>
                    </a:lnTo>
                    <a:lnTo>
                      <a:pt x="254" y="63"/>
                    </a:lnTo>
                    <a:lnTo>
                      <a:pt x="252" y="68"/>
                    </a:lnTo>
                    <a:lnTo>
                      <a:pt x="250" y="73"/>
                    </a:lnTo>
                    <a:lnTo>
                      <a:pt x="246" y="77"/>
                    </a:lnTo>
                    <a:lnTo>
                      <a:pt x="241" y="80"/>
                    </a:lnTo>
                    <a:lnTo>
                      <a:pt x="236" y="82"/>
                    </a:lnTo>
                    <a:lnTo>
                      <a:pt x="230" y="83"/>
                    </a:lnTo>
                    <a:lnTo>
                      <a:pt x="223" y="83"/>
                    </a:lnTo>
                    <a:lnTo>
                      <a:pt x="216" y="83"/>
                    </a:lnTo>
                    <a:lnTo>
                      <a:pt x="211" y="82"/>
                    </a:lnTo>
                    <a:lnTo>
                      <a:pt x="211" y="34"/>
                    </a:lnTo>
                    <a:close/>
                    <a:moveTo>
                      <a:pt x="408" y="122"/>
                    </a:moveTo>
                    <a:lnTo>
                      <a:pt x="409" y="117"/>
                    </a:lnTo>
                    <a:lnTo>
                      <a:pt x="409" y="108"/>
                    </a:lnTo>
                    <a:lnTo>
                      <a:pt x="409" y="97"/>
                    </a:lnTo>
                    <a:lnTo>
                      <a:pt x="406" y="87"/>
                    </a:lnTo>
                    <a:lnTo>
                      <a:pt x="402" y="77"/>
                    </a:lnTo>
                    <a:lnTo>
                      <a:pt x="397" y="67"/>
                    </a:lnTo>
                    <a:lnTo>
                      <a:pt x="393" y="63"/>
                    </a:lnTo>
                    <a:lnTo>
                      <a:pt x="390" y="60"/>
                    </a:lnTo>
                    <a:lnTo>
                      <a:pt x="386" y="57"/>
                    </a:lnTo>
                    <a:lnTo>
                      <a:pt x="382" y="53"/>
                    </a:lnTo>
                    <a:lnTo>
                      <a:pt x="376" y="51"/>
                    </a:lnTo>
                    <a:lnTo>
                      <a:pt x="371" y="50"/>
                    </a:lnTo>
                    <a:lnTo>
                      <a:pt x="364" y="49"/>
                    </a:lnTo>
                    <a:lnTo>
                      <a:pt x="358" y="49"/>
                    </a:lnTo>
                    <a:lnTo>
                      <a:pt x="350" y="49"/>
                    </a:lnTo>
                    <a:lnTo>
                      <a:pt x="344" y="50"/>
                    </a:lnTo>
                    <a:lnTo>
                      <a:pt x="337" y="52"/>
                    </a:lnTo>
                    <a:lnTo>
                      <a:pt x="332" y="55"/>
                    </a:lnTo>
                    <a:lnTo>
                      <a:pt x="327" y="57"/>
                    </a:lnTo>
                    <a:lnTo>
                      <a:pt x="321" y="61"/>
                    </a:lnTo>
                    <a:lnTo>
                      <a:pt x="317" y="65"/>
                    </a:lnTo>
                    <a:lnTo>
                      <a:pt x="314" y="69"/>
                    </a:lnTo>
                    <a:lnTo>
                      <a:pt x="307" y="79"/>
                    </a:lnTo>
                    <a:lnTo>
                      <a:pt x="303" y="89"/>
                    </a:lnTo>
                    <a:lnTo>
                      <a:pt x="301" y="100"/>
                    </a:lnTo>
                    <a:lnTo>
                      <a:pt x="300" y="112"/>
                    </a:lnTo>
                    <a:lnTo>
                      <a:pt x="300" y="119"/>
                    </a:lnTo>
                    <a:lnTo>
                      <a:pt x="301" y="126"/>
                    </a:lnTo>
                    <a:lnTo>
                      <a:pt x="302" y="131"/>
                    </a:lnTo>
                    <a:lnTo>
                      <a:pt x="304" y="137"/>
                    </a:lnTo>
                    <a:lnTo>
                      <a:pt x="306" y="143"/>
                    </a:lnTo>
                    <a:lnTo>
                      <a:pt x="308" y="148"/>
                    </a:lnTo>
                    <a:lnTo>
                      <a:pt x="311" y="153"/>
                    </a:lnTo>
                    <a:lnTo>
                      <a:pt x="316" y="156"/>
                    </a:lnTo>
                    <a:lnTo>
                      <a:pt x="320" y="160"/>
                    </a:lnTo>
                    <a:lnTo>
                      <a:pt x="324" y="164"/>
                    </a:lnTo>
                    <a:lnTo>
                      <a:pt x="329" y="166"/>
                    </a:lnTo>
                    <a:lnTo>
                      <a:pt x="335" y="168"/>
                    </a:lnTo>
                    <a:lnTo>
                      <a:pt x="341" y="170"/>
                    </a:lnTo>
                    <a:lnTo>
                      <a:pt x="347" y="172"/>
                    </a:lnTo>
                    <a:lnTo>
                      <a:pt x="354" y="173"/>
                    </a:lnTo>
                    <a:lnTo>
                      <a:pt x="361" y="173"/>
                    </a:lnTo>
                    <a:lnTo>
                      <a:pt x="372" y="173"/>
                    </a:lnTo>
                    <a:lnTo>
                      <a:pt x="383" y="170"/>
                    </a:lnTo>
                    <a:lnTo>
                      <a:pt x="393" y="168"/>
                    </a:lnTo>
                    <a:lnTo>
                      <a:pt x="402" y="165"/>
                    </a:lnTo>
                    <a:lnTo>
                      <a:pt x="398" y="140"/>
                    </a:lnTo>
                    <a:lnTo>
                      <a:pt x="390" y="143"/>
                    </a:lnTo>
                    <a:lnTo>
                      <a:pt x="383" y="144"/>
                    </a:lnTo>
                    <a:lnTo>
                      <a:pt x="375" y="145"/>
                    </a:lnTo>
                    <a:lnTo>
                      <a:pt x="366" y="145"/>
                    </a:lnTo>
                    <a:lnTo>
                      <a:pt x="360" y="145"/>
                    </a:lnTo>
                    <a:lnTo>
                      <a:pt x="354" y="144"/>
                    </a:lnTo>
                    <a:lnTo>
                      <a:pt x="348" y="143"/>
                    </a:lnTo>
                    <a:lnTo>
                      <a:pt x="344" y="139"/>
                    </a:lnTo>
                    <a:lnTo>
                      <a:pt x="339" y="137"/>
                    </a:lnTo>
                    <a:lnTo>
                      <a:pt x="336" y="133"/>
                    </a:lnTo>
                    <a:lnTo>
                      <a:pt x="334" y="128"/>
                    </a:lnTo>
                    <a:lnTo>
                      <a:pt x="333" y="122"/>
                    </a:lnTo>
                    <a:lnTo>
                      <a:pt x="408" y="122"/>
                    </a:lnTo>
                    <a:close/>
                    <a:moveTo>
                      <a:pt x="333" y="97"/>
                    </a:moveTo>
                    <a:lnTo>
                      <a:pt x="334" y="94"/>
                    </a:lnTo>
                    <a:lnTo>
                      <a:pt x="335" y="89"/>
                    </a:lnTo>
                    <a:lnTo>
                      <a:pt x="336" y="86"/>
                    </a:lnTo>
                    <a:lnTo>
                      <a:pt x="339" y="81"/>
                    </a:lnTo>
                    <a:lnTo>
                      <a:pt x="342" y="78"/>
                    </a:lnTo>
                    <a:lnTo>
                      <a:pt x="346" y="76"/>
                    </a:lnTo>
                    <a:lnTo>
                      <a:pt x="350" y="73"/>
                    </a:lnTo>
                    <a:lnTo>
                      <a:pt x="356" y="73"/>
                    </a:lnTo>
                    <a:lnTo>
                      <a:pt x="361" y="73"/>
                    </a:lnTo>
                    <a:lnTo>
                      <a:pt x="365" y="76"/>
                    </a:lnTo>
                    <a:lnTo>
                      <a:pt x="369" y="78"/>
                    </a:lnTo>
                    <a:lnTo>
                      <a:pt x="372" y="82"/>
                    </a:lnTo>
                    <a:lnTo>
                      <a:pt x="375" y="90"/>
                    </a:lnTo>
                    <a:lnTo>
                      <a:pt x="375" y="97"/>
                    </a:lnTo>
                    <a:lnTo>
                      <a:pt x="333" y="97"/>
                    </a:lnTo>
                    <a:close/>
                    <a:moveTo>
                      <a:pt x="424" y="165"/>
                    </a:moveTo>
                    <a:lnTo>
                      <a:pt x="431" y="168"/>
                    </a:lnTo>
                    <a:lnTo>
                      <a:pt x="440" y="170"/>
                    </a:lnTo>
                    <a:lnTo>
                      <a:pt x="450" y="173"/>
                    </a:lnTo>
                    <a:lnTo>
                      <a:pt x="462" y="173"/>
                    </a:lnTo>
                    <a:lnTo>
                      <a:pt x="472" y="172"/>
                    </a:lnTo>
                    <a:lnTo>
                      <a:pt x="483" y="169"/>
                    </a:lnTo>
                    <a:lnTo>
                      <a:pt x="492" y="166"/>
                    </a:lnTo>
                    <a:lnTo>
                      <a:pt x="498" y="161"/>
                    </a:lnTo>
                    <a:lnTo>
                      <a:pt x="504" y="156"/>
                    </a:lnTo>
                    <a:lnTo>
                      <a:pt x="508" y="149"/>
                    </a:lnTo>
                    <a:lnTo>
                      <a:pt x="510" y="143"/>
                    </a:lnTo>
                    <a:lnTo>
                      <a:pt x="511" y="135"/>
                    </a:lnTo>
                    <a:lnTo>
                      <a:pt x="510" y="128"/>
                    </a:lnTo>
                    <a:lnTo>
                      <a:pt x="509" y="122"/>
                    </a:lnTo>
                    <a:lnTo>
                      <a:pt x="507" y="117"/>
                    </a:lnTo>
                    <a:lnTo>
                      <a:pt x="504" y="112"/>
                    </a:lnTo>
                    <a:lnTo>
                      <a:pt x="499" y="108"/>
                    </a:lnTo>
                    <a:lnTo>
                      <a:pt x="494" y="104"/>
                    </a:lnTo>
                    <a:lnTo>
                      <a:pt x="487" y="100"/>
                    </a:lnTo>
                    <a:lnTo>
                      <a:pt x="480" y="98"/>
                    </a:lnTo>
                    <a:lnTo>
                      <a:pt x="471" y="94"/>
                    </a:lnTo>
                    <a:lnTo>
                      <a:pt x="465" y="91"/>
                    </a:lnTo>
                    <a:lnTo>
                      <a:pt x="462" y="88"/>
                    </a:lnTo>
                    <a:lnTo>
                      <a:pt x="462" y="83"/>
                    </a:lnTo>
                    <a:lnTo>
                      <a:pt x="462" y="80"/>
                    </a:lnTo>
                    <a:lnTo>
                      <a:pt x="465" y="77"/>
                    </a:lnTo>
                    <a:lnTo>
                      <a:pt x="469" y="75"/>
                    </a:lnTo>
                    <a:lnTo>
                      <a:pt x="474" y="75"/>
                    </a:lnTo>
                    <a:lnTo>
                      <a:pt x="482" y="75"/>
                    </a:lnTo>
                    <a:lnTo>
                      <a:pt x="489" y="77"/>
                    </a:lnTo>
                    <a:lnTo>
                      <a:pt x="495" y="79"/>
                    </a:lnTo>
                    <a:lnTo>
                      <a:pt x="499" y="81"/>
                    </a:lnTo>
                    <a:lnTo>
                      <a:pt x="506" y="56"/>
                    </a:lnTo>
                    <a:lnTo>
                      <a:pt x="499" y="52"/>
                    </a:lnTo>
                    <a:lnTo>
                      <a:pt x="492" y="51"/>
                    </a:lnTo>
                    <a:lnTo>
                      <a:pt x="483" y="49"/>
                    </a:lnTo>
                    <a:lnTo>
                      <a:pt x="473" y="49"/>
                    </a:lnTo>
                    <a:lnTo>
                      <a:pt x="464" y="49"/>
                    </a:lnTo>
                    <a:lnTo>
                      <a:pt x="454" y="51"/>
                    </a:lnTo>
                    <a:lnTo>
                      <a:pt x="446" y="56"/>
                    </a:lnTo>
                    <a:lnTo>
                      <a:pt x="439" y="60"/>
                    </a:lnTo>
                    <a:lnTo>
                      <a:pt x="433" y="66"/>
                    </a:lnTo>
                    <a:lnTo>
                      <a:pt x="430" y="72"/>
                    </a:lnTo>
                    <a:lnTo>
                      <a:pt x="427" y="79"/>
                    </a:lnTo>
                    <a:lnTo>
                      <a:pt x="427" y="88"/>
                    </a:lnTo>
                    <a:lnTo>
                      <a:pt x="427" y="92"/>
                    </a:lnTo>
                    <a:lnTo>
                      <a:pt x="428" y="98"/>
                    </a:lnTo>
                    <a:lnTo>
                      <a:pt x="430" y="102"/>
                    </a:lnTo>
                    <a:lnTo>
                      <a:pt x="433" y="108"/>
                    </a:lnTo>
                    <a:lnTo>
                      <a:pt x="439" y="112"/>
                    </a:lnTo>
                    <a:lnTo>
                      <a:pt x="444" y="116"/>
                    </a:lnTo>
                    <a:lnTo>
                      <a:pt x="451" y="120"/>
                    </a:lnTo>
                    <a:lnTo>
                      <a:pt x="459" y="124"/>
                    </a:lnTo>
                    <a:lnTo>
                      <a:pt x="468" y="127"/>
                    </a:lnTo>
                    <a:lnTo>
                      <a:pt x="473" y="129"/>
                    </a:lnTo>
                    <a:lnTo>
                      <a:pt x="476" y="133"/>
                    </a:lnTo>
                    <a:lnTo>
                      <a:pt x="477" y="137"/>
                    </a:lnTo>
                    <a:lnTo>
                      <a:pt x="476" y="141"/>
                    </a:lnTo>
                    <a:lnTo>
                      <a:pt x="472" y="144"/>
                    </a:lnTo>
                    <a:lnTo>
                      <a:pt x="468" y="146"/>
                    </a:lnTo>
                    <a:lnTo>
                      <a:pt x="462" y="147"/>
                    </a:lnTo>
                    <a:lnTo>
                      <a:pt x="453" y="146"/>
                    </a:lnTo>
                    <a:lnTo>
                      <a:pt x="444" y="144"/>
                    </a:lnTo>
                    <a:lnTo>
                      <a:pt x="437" y="141"/>
                    </a:lnTo>
                    <a:lnTo>
                      <a:pt x="430" y="138"/>
                    </a:lnTo>
                    <a:lnTo>
                      <a:pt x="424" y="165"/>
                    </a:lnTo>
                    <a:close/>
                    <a:moveTo>
                      <a:pt x="526" y="165"/>
                    </a:moveTo>
                    <a:lnTo>
                      <a:pt x="534" y="168"/>
                    </a:lnTo>
                    <a:lnTo>
                      <a:pt x="543" y="170"/>
                    </a:lnTo>
                    <a:lnTo>
                      <a:pt x="552" y="173"/>
                    </a:lnTo>
                    <a:lnTo>
                      <a:pt x="563" y="173"/>
                    </a:lnTo>
                    <a:lnTo>
                      <a:pt x="575" y="172"/>
                    </a:lnTo>
                    <a:lnTo>
                      <a:pt x="585" y="169"/>
                    </a:lnTo>
                    <a:lnTo>
                      <a:pt x="593" y="166"/>
                    </a:lnTo>
                    <a:lnTo>
                      <a:pt x="601" y="161"/>
                    </a:lnTo>
                    <a:lnTo>
                      <a:pt x="606" y="156"/>
                    </a:lnTo>
                    <a:lnTo>
                      <a:pt x="611" y="149"/>
                    </a:lnTo>
                    <a:lnTo>
                      <a:pt x="613" y="143"/>
                    </a:lnTo>
                    <a:lnTo>
                      <a:pt x="614" y="135"/>
                    </a:lnTo>
                    <a:lnTo>
                      <a:pt x="613" y="128"/>
                    </a:lnTo>
                    <a:lnTo>
                      <a:pt x="612" y="122"/>
                    </a:lnTo>
                    <a:lnTo>
                      <a:pt x="609" y="117"/>
                    </a:lnTo>
                    <a:lnTo>
                      <a:pt x="606" y="112"/>
                    </a:lnTo>
                    <a:lnTo>
                      <a:pt x="602" y="108"/>
                    </a:lnTo>
                    <a:lnTo>
                      <a:pt x="597" y="104"/>
                    </a:lnTo>
                    <a:lnTo>
                      <a:pt x="590" y="100"/>
                    </a:lnTo>
                    <a:lnTo>
                      <a:pt x="582" y="98"/>
                    </a:lnTo>
                    <a:lnTo>
                      <a:pt x="573" y="94"/>
                    </a:lnTo>
                    <a:lnTo>
                      <a:pt x="567" y="91"/>
                    </a:lnTo>
                    <a:lnTo>
                      <a:pt x="564" y="88"/>
                    </a:lnTo>
                    <a:lnTo>
                      <a:pt x="563" y="83"/>
                    </a:lnTo>
                    <a:lnTo>
                      <a:pt x="564" y="80"/>
                    </a:lnTo>
                    <a:lnTo>
                      <a:pt x="567" y="77"/>
                    </a:lnTo>
                    <a:lnTo>
                      <a:pt x="572" y="75"/>
                    </a:lnTo>
                    <a:lnTo>
                      <a:pt x="577" y="75"/>
                    </a:lnTo>
                    <a:lnTo>
                      <a:pt x="585" y="75"/>
                    </a:lnTo>
                    <a:lnTo>
                      <a:pt x="591" y="77"/>
                    </a:lnTo>
                    <a:lnTo>
                      <a:pt x="598" y="79"/>
                    </a:lnTo>
                    <a:lnTo>
                      <a:pt x="602" y="81"/>
                    </a:lnTo>
                    <a:lnTo>
                      <a:pt x="608" y="56"/>
                    </a:lnTo>
                    <a:lnTo>
                      <a:pt x="602" y="52"/>
                    </a:lnTo>
                    <a:lnTo>
                      <a:pt x="594" y="51"/>
                    </a:lnTo>
                    <a:lnTo>
                      <a:pt x="586" y="49"/>
                    </a:lnTo>
                    <a:lnTo>
                      <a:pt x="576" y="49"/>
                    </a:lnTo>
                    <a:lnTo>
                      <a:pt x="565" y="49"/>
                    </a:lnTo>
                    <a:lnTo>
                      <a:pt x="557" y="51"/>
                    </a:lnTo>
                    <a:lnTo>
                      <a:pt x="548" y="56"/>
                    </a:lnTo>
                    <a:lnTo>
                      <a:pt x="541" y="60"/>
                    </a:lnTo>
                    <a:lnTo>
                      <a:pt x="536" y="66"/>
                    </a:lnTo>
                    <a:lnTo>
                      <a:pt x="532" y="72"/>
                    </a:lnTo>
                    <a:lnTo>
                      <a:pt x="530" y="79"/>
                    </a:lnTo>
                    <a:lnTo>
                      <a:pt x="528" y="88"/>
                    </a:lnTo>
                    <a:lnTo>
                      <a:pt x="530" y="92"/>
                    </a:lnTo>
                    <a:lnTo>
                      <a:pt x="531" y="98"/>
                    </a:lnTo>
                    <a:lnTo>
                      <a:pt x="533" y="102"/>
                    </a:lnTo>
                    <a:lnTo>
                      <a:pt x="536" y="108"/>
                    </a:lnTo>
                    <a:lnTo>
                      <a:pt x="540" y="112"/>
                    </a:lnTo>
                    <a:lnTo>
                      <a:pt x="547" y="116"/>
                    </a:lnTo>
                    <a:lnTo>
                      <a:pt x="553" y="120"/>
                    </a:lnTo>
                    <a:lnTo>
                      <a:pt x="562" y="124"/>
                    </a:lnTo>
                    <a:lnTo>
                      <a:pt x="570" y="127"/>
                    </a:lnTo>
                    <a:lnTo>
                      <a:pt x="575" y="129"/>
                    </a:lnTo>
                    <a:lnTo>
                      <a:pt x="578" y="133"/>
                    </a:lnTo>
                    <a:lnTo>
                      <a:pt x="578" y="137"/>
                    </a:lnTo>
                    <a:lnTo>
                      <a:pt x="578" y="141"/>
                    </a:lnTo>
                    <a:lnTo>
                      <a:pt x="575" y="144"/>
                    </a:lnTo>
                    <a:lnTo>
                      <a:pt x="571" y="146"/>
                    </a:lnTo>
                    <a:lnTo>
                      <a:pt x="563" y="147"/>
                    </a:lnTo>
                    <a:lnTo>
                      <a:pt x="554" y="146"/>
                    </a:lnTo>
                    <a:lnTo>
                      <a:pt x="547" y="144"/>
                    </a:lnTo>
                    <a:lnTo>
                      <a:pt x="538" y="141"/>
                    </a:lnTo>
                    <a:lnTo>
                      <a:pt x="533" y="138"/>
                    </a:lnTo>
                    <a:lnTo>
                      <a:pt x="526" y="165"/>
                    </a:lnTo>
                    <a:close/>
                    <a:moveTo>
                      <a:pt x="689" y="49"/>
                    </a:moveTo>
                    <a:lnTo>
                      <a:pt x="683" y="49"/>
                    </a:lnTo>
                    <a:lnTo>
                      <a:pt x="676" y="50"/>
                    </a:lnTo>
                    <a:lnTo>
                      <a:pt x="670" y="51"/>
                    </a:lnTo>
                    <a:lnTo>
                      <a:pt x="665" y="53"/>
                    </a:lnTo>
                    <a:lnTo>
                      <a:pt x="659" y="56"/>
                    </a:lnTo>
                    <a:lnTo>
                      <a:pt x="654" y="59"/>
                    </a:lnTo>
                    <a:lnTo>
                      <a:pt x="649" y="62"/>
                    </a:lnTo>
                    <a:lnTo>
                      <a:pt x="645" y="66"/>
                    </a:lnTo>
                    <a:lnTo>
                      <a:pt x="642" y="70"/>
                    </a:lnTo>
                    <a:lnTo>
                      <a:pt x="638" y="75"/>
                    </a:lnTo>
                    <a:lnTo>
                      <a:pt x="635" y="80"/>
                    </a:lnTo>
                    <a:lnTo>
                      <a:pt x="633" y="86"/>
                    </a:lnTo>
                    <a:lnTo>
                      <a:pt x="631" y="91"/>
                    </a:lnTo>
                    <a:lnTo>
                      <a:pt x="630" y="98"/>
                    </a:lnTo>
                    <a:lnTo>
                      <a:pt x="629" y="105"/>
                    </a:lnTo>
                    <a:lnTo>
                      <a:pt x="629" y="111"/>
                    </a:lnTo>
                    <a:lnTo>
                      <a:pt x="629" y="119"/>
                    </a:lnTo>
                    <a:lnTo>
                      <a:pt x="630" y="126"/>
                    </a:lnTo>
                    <a:lnTo>
                      <a:pt x="631" y="131"/>
                    </a:lnTo>
                    <a:lnTo>
                      <a:pt x="633" y="137"/>
                    </a:lnTo>
                    <a:lnTo>
                      <a:pt x="635" y="143"/>
                    </a:lnTo>
                    <a:lnTo>
                      <a:pt x="639" y="148"/>
                    </a:lnTo>
                    <a:lnTo>
                      <a:pt x="642" y="153"/>
                    </a:lnTo>
                    <a:lnTo>
                      <a:pt x="645" y="157"/>
                    </a:lnTo>
                    <a:lnTo>
                      <a:pt x="649" y="160"/>
                    </a:lnTo>
                    <a:lnTo>
                      <a:pt x="655" y="164"/>
                    </a:lnTo>
                    <a:lnTo>
                      <a:pt x="659" y="166"/>
                    </a:lnTo>
                    <a:lnTo>
                      <a:pt x="665" y="169"/>
                    </a:lnTo>
                    <a:lnTo>
                      <a:pt x="675" y="172"/>
                    </a:lnTo>
                    <a:lnTo>
                      <a:pt x="688" y="173"/>
                    </a:lnTo>
                    <a:lnTo>
                      <a:pt x="699" y="172"/>
                    </a:lnTo>
                    <a:lnTo>
                      <a:pt x="711" y="169"/>
                    </a:lnTo>
                    <a:lnTo>
                      <a:pt x="715" y="167"/>
                    </a:lnTo>
                    <a:lnTo>
                      <a:pt x="721" y="165"/>
                    </a:lnTo>
                    <a:lnTo>
                      <a:pt x="726" y="161"/>
                    </a:lnTo>
                    <a:lnTo>
                      <a:pt x="730" y="157"/>
                    </a:lnTo>
                    <a:lnTo>
                      <a:pt x="734" y="154"/>
                    </a:lnTo>
                    <a:lnTo>
                      <a:pt x="738" y="148"/>
                    </a:lnTo>
                    <a:lnTo>
                      <a:pt x="741" y="144"/>
                    </a:lnTo>
                    <a:lnTo>
                      <a:pt x="743" y="138"/>
                    </a:lnTo>
                    <a:lnTo>
                      <a:pt x="746" y="131"/>
                    </a:lnTo>
                    <a:lnTo>
                      <a:pt x="748" y="125"/>
                    </a:lnTo>
                    <a:lnTo>
                      <a:pt x="749" y="117"/>
                    </a:lnTo>
                    <a:lnTo>
                      <a:pt x="749" y="109"/>
                    </a:lnTo>
                    <a:lnTo>
                      <a:pt x="749" y="102"/>
                    </a:lnTo>
                    <a:lnTo>
                      <a:pt x="748" y="97"/>
                    </a:lnTo>
                    <a:lnTo>
                      <a:pt x="747" y="90"/>
                    </a:lnTo>
                    <a:lnTo>
                      <a:pt x="744" y="85"/>
                    </a:lnTo>
                    <a:lnTo>
                      <a:pt x="742" y="79"/>
                    </a:lnTo>
                    <a:lnTo>
                      <a:pt x="739" y="75"/>
                    </a:lnTo>
                    <a:lnTo>
                      <a:pt x="736" y="70"/>
                    </a:lnTo>
                    <a:lnTo>
                      <a:pt x="733" y="66"/>
                    </a:lnTo>
                    <a:lnTo>
                      <a:pt x="728" y="62"/>
                    </a:lnTo>
                    <a:lnTo>
                      <a:pt x="724" y="59"/>
                    </a:lnTo>
                    <a:lnTo>
                      <a:pt x="720" y="56"/>
                    </a:lnTo>
                    <a:lnTo>
                      <a:pt x="714" y="53"/>
                    </a:lnTo>
                    <a:lnTo>
                      <a:pt x="709" y="51"/>
                    </a:lnTo>
                    <a:lnTo>
                      <a:pt x="702" y="50"/>
                    </a:lnTo>
                    <a:lnTo>
                      <a:pt x="696" y="49"/>
                    </a:lnTo>
                    <a:lnTo>
                      <a:pt x="689" y="49"/>
                    </a:lnTo>
                    <a:close/>
                    <a:moveTo>
                      <a:pt x="689" y="75"/>
                    </a:moveTo>
                    <a:lnTo>
                      <a:pt x="695" y="76"/>
                    </a:lnTo>
                    <a:lnTo>
                      <a:pt x="699" y="78"/>
                    </a:lnTo>
                    <a:lnTo>
                      <a:pt x="703" y="81"/>
                    </a:lnTo>
                    <a:lnTo>
                      <a:pt x="707" y="86"/>
                    </a:lnTo>
                    <a:lnTo>
                      <a:pt x="709" y="91"/>
                    </a:lnTo>
                    <a:lnTo>
                      <a:pt x="711" y="98"/>
                    </a:lnTo>
                    <a:lnTo>
                      <a:pt x="711" y="104"/>
                    </a:lnTo>
                    <a:lnTo>
                      <a:pt x="712" y="110"/>
                    </a:lnTo>
                    <a:lnTo>
                      <a:pt x="711" y="118"/>
                    </a:lnTo>
                    <a:lnTo>
                      <a:pt x="710" y="125"/>
                    </a:lnTo>
                    <a:lnTo>
                      <a:pt x="708" y="131"/>
                    </a:lnTo>
                    <a:lnTo>
                      <a:pt x="706" y="137"/>
                    </a:lnTo>
                    <a:lnTo>
                      <a:pt x="702" y="140"/>
                    </a:lnTo>
                    <a:lnTo>
                      <a:pt x="698" y="144"/>
                    </a:lnTo>
                    <a:lnTo>
                      <a:pt x="694" y="146"/>
                    </a:lnTo>
                    <a:lnTo>
                      <a:pt x="689" y="146"/>
                    </a:lnTo>
                    <a:lnTo>
                      <a:pt x="684" y="146"/>
                    </a:lnTo>
                    <a:lnTo>
                      <a:pt x="679" y="144"/>
                    </a:lnTo>
                    <a:lnTo>
                      <a:pt x="674" y="140"/>
                    </a:lnTo>
                    <a:lnTo>
                      <a:pt x="671" y="136"/>
                    </a:lnTo>
                    <a:lnTo>
                      <a:pt x="669" y="131"/>
                    </a:lnTo>
                    <a:lnTo>
                      <a:pt x="667" y="125"/>
                    </a:lnTo>
                    <a:lnTo>
                      <a:pt x="666" y="118"/>
                    </a:lnTo>
                    <a:lnTo>
                      <a:pt x="666" y="110"/>
                    </a:lnTo>
                    <a:lnTo>
                      <a:pt x="666" y="104"/>
                    </a:lnTo>
                    <a:lnTo>
                      <a:pt x="667" y="98"/>
                    </a:lnTo>
                    <a:lnTo>
                      <a:pt x="668" y="91"/>
                    </a:lnTo>
                    <a:lnTo>
                      <a:pt x="671" y="86"/>
                    </a:lnTo>
                    <a:lnTo>
                      <a:pt x="674" y="81"/>
                    </a:lnTo>
                    <a:lnTo>
                      <a:pt x="678" y="78"/>
                    </a:lnTo>
                    <a:lnTo>
                      <a:pt x="683" y="76"/>
                    </a:lnTo>
                    <a:lnTo>
                      <a:pt x="689" y="75"/>
                    </a:lnTo>
                    <a:close/>
                    <a:moveTo>
                      <a:pt x="869" y="170"/>
                    </a:moveTo>
                    <a:lnTo>
                      <a:pt x="868" y="158"/>
                    </a:lnTo>
                    <a:lnTo>
                      <a:pt x="868" y="141"/>
                    </a:lnTo>
                    <a:lnTo>
                      <a:pt x="868" y="100"/>
                    </a:lnTo>
                    <a:lnTo>
                      <a:pt x="867" y="90"/>
                    </a:lnTo>
                    <a:lnTo>
                      <a:pt x="864" y="80"/>
                    </a:lnTo>
                    <a:lnTo>
                      <a:pt x="861" y="71"/>
                    </a:lnTo>
                    <a:lnTo>
                      <a:pt x="857" y="63"/>
                    </a:lnTo>
                    <a:lnTo>
                      <a:pt x="854" y="60"/>
                    </a:lnTo>
                    <a:lnTo>
                      <a:pt x="849" y="58"/>
                    </a:lnTo>
                    <a:lnTo>
                      <a:pt x="845" y="55"/>
                    </a:lnTo>
                    <a:lnTo>
                      <a:pt x="841" y="52"/>
                    </a:lnTo>
                    <a:lnTo>
                      <a:pt x="835" y="51"/>
                    </a:lnTo>
                    <a:lnTo>
                      <a:pt x="830" y="50"/>
                    </a:lnTo>
                    <a:lnTo>
                      <a:pt x="823" y="49"/>
                    </a:lnTo>
                    <a:lnTo>
                      <a:pt x="817" y="49"/>
                    </a:lnTo>
                    <a:lnTo>
                      <a:pt x="802" y="50"/>
                    </a:lnTo>
                    <a:lnTo>
                      <a:pt x="789" y="52"/>
                    </a:lnTo>
                    <a:lnTo>
                      <a:pt x="779" y="56"/>
                    </a:lnTo>
                    <a:lnTo>
                      <a:pt x="771" y="59"/>
                    </a:lnTo>
                    <a:lnTo>
                      <a:pt x="778" y="82"/>
                    </a:lnTo>
                    <a:lnTo>
                      <a:pt x="784" y="79"/>
                    </a:lnTo>
                    <a:lnTo>
                      <a:pt x="793" y="77"/>
                    </a:lnTo>
                    <a:lnTo>
                      <a:pt x="802" y="75"/>
                    </a:lnTo>
                    <a:lnTo>
                      <a:pt x="810" y="73"/>
                    </a:lnTo>
                    <a:lnTo>
                      <a:pt x="816" y="75"/>
                    </a:lnTo>
                    <a:lnTo>
                      <a:pt x="821" y="76"/>
                    </a:lnTo>
                    <a:lnTo>
                      <a:pt x="824" y="77"/>
                    </a:lnTo>
                    <a:lnTo>
                      <a:pt x="828" y="79"/>
                    </a:lnTo>
                    <a:lnTo>
                      <a:pt x="831" y="85"/>
                    </a:lnTo>
                    <a:lnTo>
                      <a:pt x="831" y="89"/>
                    </a:lnTo>
                    <a:lnTo>
                      <a:pt x="831" y="91"/>
                    </a:lnTo>
                    <a:lnTo>
                      <a:pt x="817" y="91"/>
                    </a:lnTo>
                    <a:lnTo>
                      <a:pt x="804" y="94"/>
                    </a:lnTo>
                    <a:lnTo>
                      <a:pt x="792" y="97"/>
                    </a:lnTo>
                    <a:lnTo>
                      <a:pt x="782" y="102"/>
                    </a:lnTo>
                    <a:lnTo>
                      <a:pt x="778" y="105"/>
                    </a:lnTo>
                    <a:lnTo>
                      <a:pt x="774" y="108"/>
                    </a:lnTo>
                    <a:lnTo>
                      <a:pt x="771" y="112"/>
                    </a:lnTo>
                    <a:lnTo>
                      <a:pt x="768" y="116"/>
                    </a:lnTo>
                    <a:lnTo>
                      <a:pt x="766" y="120"/>
                    </a:lnTo>
                    <a:lnTo>
                      <a:pt x="765" y="126"/>
                    </a:lnTo>
                    <a:lnTo>
                      <a:pt x="764" y="130"/>
                    </a:lnTo>
                    <a:lnTo>
                      <a:pt x="764" y="137"/>
                    </a:lnTo>
                    <a:lnTo>
                      <a:pt x="764" y="144"/>
                    </a:lnTo>
                    <a:lnTo>
                      <a:pt x="766" y="150"/>
                    </a:lnTo>
                    <a:lnTo>
                      <a:pt x="769" y="156"/>
                    </a:lnTo>
                    <a:lnTo>
                      <a:pt x="774" y="161"/>
                    </a:lnTo>
                    <a:lnTo>
                      <a:pt x="779" y="166"/>
                    </a:lnTo>
                    <a:lnTo>
                      <a:pt x="786" y="170"/>
                    </a:lnTo>
                    <a:lnTo>
                      <a:pt x="792" y="173"/>
                    </a:lnTo>
                    <a:lnTo>
                      <a:pt x="801" y="173"/>
                    </a:lnTo>
                    <a:lnTo>
                      <a:pt x="810" y="172"/>
                    </a:lnTo>
                    <a:lnTo>
                      <a:pt x="819" y="169"/>
                    </a:lnTo>
                    <a:lnTo>
                      <a:pt x="828" y="165"/>
                    </a:lnTo>
                    <a:lnTo>
                      <a:pt x="834" y="158"/>
                    </a:lnTo>
                    <a:lnTo>
                      <a:pt x="834" y="158"/>
                    </a:lnTo>
                    <a:lnTo>
                      <a:pt x="836" y="170"/>
                    </a:lnTo>
                    <a:lnTo>
                      <a:pt x="869" y="170"/>
                    </a:lnTo>
                    <a:close/>
                    <a:moveTo>
                      <a:pt x="832" y="127"/>
                    </a:moveTo>
                    <a:lnTo>
                      <a:pt x="832" y="130"/>
                    </a:lnTo>
                    <a:lnTo>
                      <a:pt x="832" y="134"/>
                    </a:lnTo>
                    <a:lnTo>
                      <a:pt x="829" y="138"/>
                    </a:lnTo>
                    <a:lnTo>
                      <a:pt x="824" y="143"/>
                    </a:lnTo>
                    <a:lnTo>
                      <a:pt x="819" y="146"/>
                    </a:lnTo>
                    <a:lnTo>
                      <a:pt x="813" y="147"/>
                    </a:lnTo>
                    <a:lnTo>
                      <a:pt x="807" y="146"/>
                    </a:lnTo>
                    <a:lnTo>
                      <a:pt x="803" y="144"/>
                    </a:lnTo>
                    <a:lnTo>
                      <a:pt x="802" y="141"/>
                    </a:lnTo>
                    <a:lnTo>
                      <a:pt x="800" y="139"/>
                    </a:lnTo>
                    <a:lnTo>
                      <a:pt x="800" y="136"/>
                    </a:lnTo>
                    <a:lnTo>
                      <a:pt x="798" y="133"/>
                    </a:lnTo>
                    <a:lnTo>
                      <a:pt x="800" y="128"/>
                    </a:lnTo>
                    <a:lnTo>
                      <a:pt x="802" y="124"/>
                    </a:lnTo>
                    <a:lnTo>
                      <a:pt x="805" y="120"/>
                    </a:lnTo>
                    <a:lnTo>
                      <a:pt x="808" y="118"/>
                    </a:lnTo>
                    <a:lnTo>
                      <a:pt x="814" y="116"/>
                    </a:lnTo>
                    <a:lnTo>
                      <a:pt x="819" y="115"/>
                    </a:lnTo>
                    <a:lnTo>
                      <a:pt x="825" y="115"/>
                    </a:lnTo>
                    <a:lnTo>
                      <a:pt x="832" y="114"/>
                    </a:lnTo>
                    <a:lnTo>
                      <a:pt x="832" y="127"/>
                    </a:lnTo>
                    <a:close/>
                    <a:moveTo>
                      <a:pt x="889" y="165"/>
                    </a:moveTo>
                    <a:lnTo>
                      <a:pt x="897" y="168"/>
                    </a:lnTo>
                    <a:lnTo>
                      <a:pt x="905" y="170"/>
                    </a:lnTo>
                    <a:lnTo>
                      <a:pt x="915" y="173"/>
                    </a:lnTo>
                    <a:lnTo>
                      <a:pt x="926" y="173"/>
                    </a:lnTo>
                    <a:lnTo>
                      <a:pt x="938" y="172"/>
                    </a:lnTo>
                    <a:lnTo>
                      <a:pt x="948" y="169"/>
                    </a:lnTo>
                    <a:lnTo>
                      <a:pt x="956" y="166"/>
                    </a:lnTo>
                    <a:lnTo>
                      <a:pt x="964" y="161"/>
                    </a:lnTo>
                    <a:lnTo>
                      <a:pt x="969" y="156"/>
                    </a:lnTo>
                    <a:lnTo>
                      <a:pt x="973" y="149"/>
                    </a:lnTo>
                    <a:lnTo>
                      <a:pt x="976" y="143"/>
                    </a:lnTo>
                    <a:lnTo>
                      <a:pt x="977" y="135"/>
                    </a:lnTo>
                    <a:lnTo>
                      <a:pt x="976" y="128"/>
                    </a:lnTo>
                    <a:lnTo>
                      <a:pt x="975" y="122"/>
                    </a:lnTo>
                    <a:lnTo>
                      <a:pt x="972" y="117"/>
                    </a:lnTo>
                    <a:lnTo>
                      <a:pt x="969" y="112"/>
                    </a:lnTo>
                    <a:lnTo>
                      <a:pt x="965" y="108"/>
                    </a:lnTo>
                    <a:lnTo>
                      <a:pt x="959" y="104"/>
                    </a:lnTo>
                    <a:lnTo>
                      <a:pt x="953" y="100"/>
                    </a:lnTo>
                    <a:lnTo>
                      <a:pt x="944" y="98"/>
                    </a:lnTo>
                    <a:lnTo>
                      <a:pt x="936" y="94"/>
                    </a:lnTo>
                    <a:lnTo>
                      <a:pt x="930" y="91"/>
                    </a:lnTo>
                    <a:lnTo>
                      <a:pt x="927" y="88"/>
                    </a:lnTo>
                    <a:lnTo>
                      <a:pt x="926" y="83"/>
                    </a:lnTo>
                    <a:lnTo>
                      <a:pt x="927" y="80"/>
                    </a:lnTo>
                    <a:lnTo>
                      <a:pt x="930" y="77"/>
                    </a:lnTo>
                    <a:lnTo>
                      <a:pt x="935" y="75"/>
                    </a:lnTo>
                    <a:lnTo>
                      <a:pt x="940" y="75"/>
                    </a:lnTo>
                    <a:lnTo>
                      <a:pt x="948" y="75"/>
                    </a:lnTo>
                    <a:lnTo>
                      <a:pt x="954" y="77"/>
                    </a:lnTo>
                    <a:lnTo>
                      <a:pt x="960" y="79"/>
                    </a:lnTo>
                    <a:lnTo>
                      <a:pt x="965" y="81"/>
                    </a:lnTo>
                    <a:lnTo>
                      <a:pt x="971" y="56"/>
                    </a:lnTo>
                    <a:lnTo>
                      <a:pt x="965" y="52"/>
                    </a:lnTo>
                    <a:lnTo>
                      <a:pt x="957" y="51"/>
                    </a:lnTo>
                    <a:lnTo>
                      <a:pt x="949" y="49"/>
                    </a:lnTo>
                    <a:lnTo>
                      <a:pt x="939" y="49"/>
                    </a:lnTo>
                    <a:lnTo>
                      <a:pt x="928" y="49"/>
                    </a:lnTo>
                    <a:lnTo>
                      <a:pt x="919" y="51"/>
                    </a:lnTo>
                    <a:lnTo>
                      <a:pt x="911" y="56"/>
                    </a:lnTo>
                    <a:lnTo>
                      <a:pt x="904" y="60"/>
                    </a:lnTo>
                    <a:lnTo>
                      <a:pt x="899" y="66"/>
                    </a:lnTo>
                    <a:lnTo>
                      <a:pt x="895" y="72"/>
                    </a:lnTo>
                    <a:lnTo>
                      <a:pt x="892" y="79"/>
                    </a:lnTo>
                    <a:lnTo>
                      <a:pt x="891" y="88"/>
                    </a:lnTo>
                    <a:lnTo>
                      <a:pt x="892" y="92"/>
                    </a:lnTo>
                    <a:lnTo>
                      <a:pt x="894" y="98"/>
                    </a:lnTo>
                    <a:lnTo>
                      <a:pt x="896" y="102"/>
                    </a:lnTo>
                    <a:lnTo>
                      <a:pt x="899" y="108"/>
                    </a:lnTo>
                    <a:lnTo>
                      <a:pt x="903" y="112"/>
                    </a:lnTo>
                    <a:lnTo>
                      <a:pt x="910" y="116"/>
                    </a:lnTo>
                    <a:lnTo>
                      <a:pt x="916" y="120"/>
                    </a:lnTo>
                    <a:lnTo>
                      <a:pt x="925" y="124"/>
                    </a:lnTo>
                    <a:lnTo>
                      <a:pt x="932" y="127"/>
                    </a:lnTo>
                    <a:lnTo>
                      <a:pt x="938" y="129"/>
                    </a:lnTo>
                    <a:lnTo>
                      <a:pt x="941" y="133"/>
                    </a:lnTo>
                    <a:lnTo>
                      <a:pt x="941" y="137"/>
                    </a:lnTo>
                    <a:lnTo>
                      <a:pt x="941" y="141"/>
                    </a:lnTo>
                    <a:lnTo>
                      <a:pt x="938" y="144"/>
                    </a:lnTo>
                    <a:lnTo>
                      <a:pt x="933" y="146"/>
                    </a:lnTo>
                    <a:lnTo>
                      <a:pt x="926" y="147"/>
                    </a:lnTo>
                    <a:lnTo>
                      <a:pt x="917" y="146"/>
                    </a:lnTo>
                    <a:lnTo>
                      <a:pt x="910" y="144"/>
                    </a:lnTo>
                    <a:lnTo>
                      <a:pt x="901" y="141"/>
                    </a:lnTo>
                    <a:lnTo>
                      <a:pt x="896" y="138"/>
                    </a:lnTo>
                    <a:lnTo>
                      <a:pt x="889" y="165"/>
                    </a:lnTo>
                    <a:close/>
                    <a:moveTo>
                      <a:pt x="1128" y="140"/>
                    </a:moveTo>
                    <a:lnTo>
                      <a:pt x="1118" y="143"/>
                    </a:lnTo>
                    <a:lnTo>
                      <a:pt x="1107" y="144"/>
                    </a:lnTo>
                    <a:lnTo>
                      <a:pt x="1101" y="144"/>
                    </a:lnTo>
                    <a:lnTo>
                      <a:pt x="1095" y="141"/>
                    </a:lnTo>
                    <a:lnTo>
                      <a:pt x="1090" y="139"/>
                    </a:lnTo>
                    <a:lnTo>
                      <a:pt x="1085" y="135"/>
                    </a:lnTo>
                    <a:lnTo>
                      <a:pt x="1081" y="130"/>
                    </a:lnTo>
                    <a:lnTo>
                      <a:pt x="1078" y="125"/>
                    </a:lnTo>
                    <a:lnTo>
                      <a:pt x="1076" y="118"/>
                    </a:lnTo>
                    <a:lnTo>
                      <a:pt x="1076" y="110"/>
                    </a:lnTo>
                    <a:lnTo>
                      <a:pt x="1076" y="104"/>
                    </a:lnTo>
                    <a:lnTo>
                      <a:pt x="1078" y="97"/>
                    </a:lnTo>
                    <a:lnTo>
                      <a:pt x="1080" y="91"/>
                    </a:lnTo>
                    <a:lnTo>
                      <a:pt x="1084" y="87"/>
                    </a:lnTo>
                    <a:lnTo>
                      <a:pt x="1088" y="82"/>
                    </a:lnTo>
                    <a:lnTo>
                      <a:pt x="1093" y="79"/>
                    </a:lnTo>
                    <a:lnTo>
                      <a:pt x="1100" y="78"/>
                    </a:lnTo>
                    <a:lnTo>
                      <a:pt x="1106" y="77"/>
                    </a:lnTo>
                    <a:lnTo>
                      <a:pt x="1118" y="78"/>
                    </a:lnTo>
                    <a:lnTo>
                      <a:pt x="1127" y="81"/>
                    </a:lnTo>
                    <a:lnTo>
                      <a:pt x="1132" y="53"/>
                    </a:lnTo>
                    <a:lnTo>
                      <a:pt x="1126" y="51"/>
                    </a:lnTo>
                    <a:lnTo>
                      <a:pt x="1119" y="50"/>
                    </a:lnTo>
                    <a:lnTo>
                      <a:pt x="1112" y="49"/>
                    </a:lnTo>
                    <a:lnTo>
                      <a:pt x="1105" y="49"/>
                    </a:lnTo>
                    <a:lnTo>
                      <a:pt x="1097" y="49"/>
                    </a:lnTo>
                    <a:lnTo>
                      <a:pt x="1090" y="50"/>
                    </a:lnTo>
                    <a:lnTo>
                      <a:pt x="1083" y="51"/>
                    </a:lnTo>
                    <a:lnTo>
                      <a:pt x="1076" y="53"/>
                    </a:lnTo>
                    <a:lnTo>
                      <a:pt x="1071" y="57"/>
                    </a:lnTo>
                    <a:lnTo>
                      <a:pt x="1065" y="59"/>
                    </a:lnTo>
                    <a:lnTo>
                      <a:pt x="1060" y="63"/>
                    </a:lnTo>
                    <a:lnTo>
                      <a:pt x="1056" y="67"/>
                    </a:lnTo>
                    <a:lnTo>
                      <a:pt x="1052" y="71"/>
                    </a:lnTo>
                    <a:lnTo>
                      <a:pt x="1048" y="77"/>
                    </a:lnTo>
                    <a:lnTo>
                      <a:pt x="1046" y="81"/>
                    </a:lnTo>
                    <a:lnTo>
                      <a:pt x="1044" y="87"/>
                    </a:lnTo>
                    <a:lnTo>
                      <a:pt x="1041" y="94"/>
                    </a:lnTo>
                    <a:lnTo>
                      <a:pt x="1040" y="99"/>
                    </a:lnTo>
                    <a:lnTo>
                      <a:pt x="1039" y="106"/>
                    </a:lnTo>
                    <a:lnTo>
                      <a:pt x="1039" y="111"/>
                    </a:lnTo>
                    <a:lnTo>
                      <a:pt x="1039" y="119"/>
                    </a:lnTo>
                    <a:lnTo>
                      <a:pt x="1040" y="125"/>
                    </a:lnTo>
                    <a:lnTo>
                      <a:pt x="1041" y="131"/>
                    </a:lnTo>
                    <a:lnTo>
                      <a:pt x="1044" y="137"/>
                    </a:lnTo>
                    <a:lnTo>
                      <a:pt x="1046" y="143"/>
                    </a:lnTo>
                    <a:lnTo>
                      <a:pt x="1048" y="148"/>
                    </a:lnTo>
                    <a:lnTo>
                      <a:pt x="1051" y="153"/>
                    </a:lnTo>
                    <a:lnTo>
                      <a:pt x="1056" y="156"/>
                    </a:lnTo>
                    <a:lnTo>
                      <a:pt x="1060" y="160"/>
                    </a:lnTo>
                    <a:lnTo>
                      <a:pt x="1064" y="164"/>
                    </a:lnTo>
                    <a:lnTo>
                      <a:pt x="1070" y="166"/>
                    </a:lnTo>
                    <a:lnTo>
                      <a:pt x="1075" y="168"/>
                    </a:lnTo>
                    <a:lnTo>
                      <a:pt x="1080" y="170"/>
                    </a:lnTo>
                    <a:lnTo>
                      <a:pt x="1087" y="172"/>
                    </a:lnTo>
                    <a:lnTo>
                      <a:pt x="1093" y="173"/>
                    </a:lnTo>
                    <a:lnTo>
                      <a:pt x="1100" y="173"/>
                    </a:lnTo>
                    <a:lnTo>
                      <a:pt x="1110" y="173"/>
                    </a:lnTo>
                    <a:lnTo>
                      <a:pt x="1119" y="172"/>
                    </a:lnTo>
                    <a:lnTo>
                      <a:pt x="1126" y="169"/>
                    </a:lnTo>
                    <a:lnTo>
                      <a:pt x="1132" y="167"/>
                    </a:lnTo>
                    <a:lnTo>
                      <a:pt x="1128" y="140"/>
                    </a:lnTo>
                    <a:close/>
                    <a:moveTo>
                      <a:pt x="1205" y="49"/>
                    </a:moveTo>
                    <a:lnTo>
                      <a:pt x="1197" y="49"/>
                    </a:lnTo>
                    <a:lnTo>
                      <a:pt x="1191" y="50"/>
                    </a:lnTo>
                    <a:lnTo>
                      <a:pt x="1185" y="51"/>
                    </a:lnTo>
                    <a:lnTo>
                      <a:pt x="1179" y="53"/>
                    </a:lnTo>
                    <a:lnTo>
                      <a:pt x="1173" y="56"/>
                    </a:lnTo>
                    <a:lnTo>
                      <a:pt x="1169" y="59"/>
                    </a:lnTo>
                    <a:lnTo>
                      <a:pt x="1164" y="62"/>
                    </a:lnTo>
                    <a:lnTo>
                      <a:pt x="1159" y="66"/>
                    </a:lnTo>
                    <a:lnTo>
                      <a:pt x="1156" y="70"/>
                    </a:lnTo>
                    <a:lnTo>
                      <a:pt x="1153" y="75"/>
                    </a:lnTo>
                    <a:lnTo>
                      <a:pt x="1149" y="80"/>
                    </a:lnTo>
                    <a:lnTo>
                      <a:pt x="1147" y="86"/>
                    </a:lnTo>
                    <a:lnTo>
                      <a:pt x="1145" y="91"/>
                    </a:lnTo>
                    <a:lnTo>
                      <a:pt x="1144" y="98"/>
                    </a:lnTo>
                    <a:lnTo>
                      <a:pt x="1143" y="105"/>
                    </a:lnTo>
                    <a:lnTo>
                      <a:pt x="1143" y="111"/>
                    </a:lnTo>
                    <a:lnTo>
                      <a:pt x="1143" y="119"/>
                    </a:lnTo>
                    <a:lnTo>
                      <a:pt x="1144" y="126"/>
                    </a:lnTo>
                    <a:lnTo>
                      <a:pt x="1145" y="131"/>
                    </a:lnTo>
                    <a:lnTo>
                      <a:pt x="1147" y="137"/>
                    </a:lnTo>
                    <a:lnTo>
                      <a:pt x="1149" y="143"/>
                    </a:lnTo>
                    <a:lnTo>
                      <a:pt x="1153" y="148"/>
                    </a:lnTo>
                    <a:lnTo>
                      <a:pt x="1156" y="153"/>
                    </a:lnTo>
                    <a:lnTo>
                      <a:pt x="1160" y="157"/>
                    </a:lnTo>
                    <a:lnTo>
                      <a:pt x="1164" y="160"/>
                    </a:lnTo>
                    <a:lnTo>
                      <a:pt x="1169" y="164"/>
                    </a:lnTo>
                    <a:lnTo>
                      <a:pt x="1173" y="166"/>
                    </a:lnTo>
                    <a:lnTo>
                      <a:pt x="1179" y="169"/>
                    </a:lnTo>
                    <a:lnTo>
                      <a:pt x="1191" y="172"/>
                    </a:lnTo>
                    <a:lnTo>
                      <a:pt x="1202" y="173"/>
                    </a:lnTo>
                    <a:lnTo>
                      <a:pt x="1213" y="172"/>
                    </a:lnTo>
                    <a:lnTo>
                      <a:pt x="1225" y="169"/>
                    </a:lnTo>
                    <a:lnTo>
                      <a:pt x="1230" y="167"/>
                    </a:lnTo>
                    <a:lnTo>
                      <a:pt x="1235" y="165"/>
                    </a:lnTo>
                    <a:lnTo>
                      <a:pt x="1240" y="161"/>
                    </a:lnTo>
                    <a:lnTo>
                      <a:pt x="1245" y="157"/>
                    </a:lnTo>
                    <a:lnTo>
                      <a:pt x="1249" y="154"/>
                    </a:lnTo>
                    <a:lnTo>
                      <a:pt x="1252" y="148"/>
                    </a:lnTo>
                    <a:lnTo>
                      <a:pt x="1255" y="144"/>
                    </a:lnTo>
                    <a:lnTo>
                      <a:pt x="1257" y="138"/>
                    </a:lnTo>
                    <a:lnTo>
                      <a:pt x="1260" y="131"/>
                    </a:lnTo>
                    <a:lnTo>
                      <a:pt x="1262" y="125"/>
                    </a:lnTo>
                    <a:lnTo>
                      <a:pt x="1263" y="117"/>
                    </a:lnTo>
                    <a:lnTo>
                      <a:pt x="1263" y="109"/>
                    </a:lnTo>
                    <a:lnTo>
                      <a:pt x="1263" y="102"/>
                    </a:lnTo>
                    <a:lnTo>
                      <a:pt x="1262" y="97"/>
                    </a:lnTo>
                    <a:lnTo>
                      <a:pt x="1261" y="90"/>
                    </a:lnTo>
                    <a:lnTo>
                      <a:pt x="1259" y="85"/>
                    </a:lnTo>
                    <a:lnTo>
                      <a:pt x="1256" y="79"/>
                    </a:lnTo>
                    <a:lnTo>
                      <a:pt x="1254" y="75"/>
                    </a:lnTo>
                    <a:lnTo>
                      <a:pt x="1251" y="70"/>
                    </a:lnTo>
                    <a:lnTo>
                      <a:pt x="1247" y="66"/>
                    </a:lnTo>
                    <a:lnTo>
                      <a:pt x="1242" y="62"/>
                    </a:lnTo>
                    <a:lnTo>
                      <a:pt x="1238" y="59"/>
                    </a:lnTo>
                    <a:lnTo>
                      <a:pt x="1234" y="56"/>
                    </a:lnTo>
                    <a:lnTo>
                      <a:pt x="1228" y="53"/>
                    </a:lnTo>
                    <a:lnTo>
                      <a:pt x="1223" y="51"/>
                    </a:lnTo>
                    <a:lnTo>
                      <a:pt x="1216" y="50"/>
                    </a:lnTo>
                    <a:lnTo>
                      <a:pt x="1211" y="49"/>
                    </a:lnTo>
                    <a:lnTo>
                      <a:pt x="1205" y="49"/>
                    </a:lnTo>
                    <a:close/>
                    <a:moveTo>
                      <a:pt x="1203" y="75"/>
                    </a:moveTo>
                    <a:lnTo>
                      <a:pt x="1209" y="76"/>
                    </a:lnTo>
                    <a:lnTo>
                      <a:pt x="1213" y="78"/>
                    </a:lnTo>
                    <a:lnTo>
                      <a:pt x="1218" y="81"/>
                    </a:lnTo>
                    <a:lnTo>
                      <a:pt x="1221" y="86"/>
                    </a:lnTo>
                    <a:lnTo>
                      <a:pt x="1223" y="91"/>
                    </a:lnTo>
                    <a:lnTo>
                      <a:pt x="1225" y="98"/>
                    </a:lnTo>
                    <a:lnTo>
                      <a:pt x="1226" y="104"/>
                    </a:lnTo>
                    <a:lnTo>
                      <a:pt x="1226" y="110"/>
                    </a:lnTo>
                    <a:lnTo>
                      <a:pt x="1226" y="118"/>
                    </a:lnTo>
                    <a:lnTo>
                      <a:pt x="1224" y="125"/>
                    </a:lnTo>
                    <a:lnTo>
                      <a:pt x="1223" y="131"/>
                    </a:lnTo>
                    <a:lnTo>
                      <a:pt x="1220" y="137"/>
                    </a:lnTo>
                    <a:lnTo>
                      <a:pt x="1216" y="140"/>
                    </a:lnTo>
                    <a:lnTo>
                      <a:pt x="1212" y="144"/>
                    </a:lnTo>
                    <a:lnTo>
                      <a:pt x="1208" y="146"/>
                    </a:lnTo>
                    <a:lnTo>
                      <a:pt x="1203" y="146"/>
                    </a:lnTo>
                    <a:lnTo>
                      <a:pt x="1198" y="146"/>
                    </a:lnTo>
                    <a:lnTo>
                      <a:pt x="1193" y="144"/>
                    </a:lnTo>
                    <a:lnTo>
                      <a:pt x="1189" y="140"/>
                    </a:lnTo>
                    <a:lnTo>
                      <a:pt x="1186" y="136"/>
                    </a:lnTo>
                    <a:lnTo>
                      <a:pt x="1183" y="131"/>
                    </a:lnTo>
                    <a:lnTo>
                      <a:pt x="1181" y="125"/>
                    </a:lnTo>
                    <a:lnTo>
                      <a:pt x="1180" y="118"/>
                    </a:lnTo>
                    <a:lnTo>
                      <a:pt x="1180" y="110"/>
                    </a:lnTo>
                    <a:lnTo>
                      <a:pt x="1180" y="104"/>
                    </a:lnTo>
                    <a:lnTo>
                      <a:pt x="1181" y="98"/>
                    </a:lnTo>
                    <a:lnTo>
                      <a:pt x="1183" y="91"/>
                    </a:lnTo>
                    <a:lnTo>
                      <a:pt x="1185" y="86"/>
                    </a:lnTo>
                    <a:lnTo>
                      <a:pt x="1188" y="81"/>
                    </a:lnTo>
                    <a:lnTo>
                      <a:pt x="1193" y="78"/>
                    </a:lnTo>
                    <a:lnTo>
                      <a:pt x="1197" y="76"/>
                    </a:lnTo>
                    <a:lnTo>
                      <a:pt x="1203" y="75"/>
                    </a:lnTo>
                    <a:close/>
                    <a:moveTo>
                      <a:pt x="1286" y="170"/>
                    </a:moveTo>
                    <a:lnTo>
                      <a:pt x="1320" y="170"/>
                    </a:lnTo>
                    <a:lnTo>
                      <a:pt x="1320" y="101"/>
                    </a:lnTo>
                    <a:lnTo>
                      <a:pt x="1320" y="96"/>
                    </a:lnTo>
                    <a:lnTo>
                      <a:pt x="1321" y="91"/>
                    </a:lnTo>
                    <a:lnTo>
                      <a:pt x="1323" y="87"/>
                    </a:lnTo>
                    <a:lnTo>
                      <a:pt x="1328" y="82"/>
                    </a:lnTo>
                    <a:lnTo>
                      <a:pt x="1330" y="81"/>
                    </a:lnTo>
                    <a:lnTo>
                      <a:pt x="1332" y="79"/>
                    </a:lnTo>
                    <a:lnTo>
                      <a:pt x="1335" y="79"/>
                    </a:lnTo>
                    <a:lnTo>
                      <a:pt x="1338" y="78"/>
                    </a:lnTo>
                    <a:lnTo>
                      <a:pt x="1342" y="79"/>
                    </a:lnTo>
                    <a:lnTo>
                      <a:pt x="1346" y="80"/>
                    </a:lnTo>
                    <a:lnTo>
                      <a:pt x="1348" y="82"/>
                    </a:lnTo>
                    <a:lnTo>
                      <a:pt x="1350" y="86"/>
                    </a:lnTo>
                    <a:lnTo>
                      <a:pt x="1353" y="89"/>
                    </a:lnTo>
                    <a:lnTo>
                      <a:pt x="1354" y="94"/>
                    </a:lnTo>
                    <a:lnTo>
                      <a:pt x="1355" y="98"/>
                    </a:lnTo>
                    <a:lnTo>
                      <a:pt x="1355" y="104"/>
                    </a:lnTo>
                    <a:lnTo>
                      <a:pt x="1355" y="170"/>
                    </a:lnTo>
                    <a:lnTo>
                      <a:pt x="1389" y="170"/>
                    </a:lnTo>
                    <a:lnTo>
                      <a:pt x="1389" y="100"/>
                    </a:lnTo>
                    <a:lnTo>
                      <a:pt x="1390" y="96"/>
                    </a:lnTo>
                    <a:lnTo>
                      <a:pt x="1391" y="91"/>
                    </a:lnTo>
                    <a:lnTo>
                      <a:pt x="1394" y="86"/>
                    </a:lnTo>
                    <a:lnTo>
                      <a:pt x="1397" y="82"/>
                    </a:lnTo>
                    <a:lnTo>
                      <a:pt x="1402" y="79"/>
                    </a:lnTo>
                    <a:lnTo>
                      <a:pt x="1408" y="78"/>
                    </a:lnTo>
                    <a:lnTo>
                      <a:pt x="1412" y="79"/>
                    </a:lnTo>
                    <a:lnTo>
                      <a:pt x="1415" y="80"/>
                    </a:lnTo>
                    <a:lnTo>
                      <a:pt x="1418" y="82"/>
                    </a:lnTo>
                    <a:lnTo>
                      <a:pt x="1421" y="86"/>
                    </a:lnTo>
                    <a:lnTo>
                      <a:pt x="1423" y="89"/>
                    </a:lnTo>
                    <a:lnTo>
                      <a:pt x="1424" y="94"/>
                    </a:lnTo>
                    <a:lnTo>
                      <a:pt x="1424" y="99"/>
                    </a:lnTo>
                    <a:lnTo>
                      <a:pt x="1425" y="106"/>
                    </a:lnTo>
                    <a:lnTo>
                      <a:pt x="1425" y="170"/>
                    </a:lnTo>
                    <a:lnTo>
                      <a:pt x="1459" y="170"/>
                    </a:lnTo>
                    <a:lnTo>
                      <a:pt x="1459" y="100"/>
                    </a:lnTo>
                    <a:lnTo>
                      <a:pt x="1458" y="88"/>
                    </a:lnTo>
                    <a:lnTo>
                      <a:pt x="1456" y="77"/>
                    </a:lnTo>
                    <a:lnTo>
                      <a:pt x="1453" y="68"/>
                    </a:lnTo>
                    <a:lnTo>
                      <a:pt x="1449" y="61"/>
                    </a:lnTo>
                    <a:lnTo>
                      <a:pt x="1442" y="56"/>
                    </a:lnTo>
                    <a:lnTo>
                      <a:pt x="1436" y="51"/>
                    </a:lnTo>
                    <a:lnTo>
                      <a:pt x="1428" y="49"/>
                    </a:lnTo>
                    <a:lnTo>
                      <a:pt x="1421" y="49"/>
                    </a:lnTo>
                    <a:lnTo>
                      <a:pt x="1414" y="49"/>
                    </a:lnTo>
                    <a:lnTo>
                      <a:pt x="1409" y="50"/>
                    </a:lnTo>
                    <a:lnTo>
                      <a:pt x="1403" y="52"/>
                    </a:lnTo>
                    <a:lnTo>
                      <a:pt x="1399" y="55"/>
                    </a:lnTo>
                    <a:lnTo>
                      <a:pt x="1390" y="60"/>
                    </a:lnTo>
                    <a:lnTo>
                      <a:pt x="1384" y="69"/>
                    </a:lnTo>
                    <a:lnTo>
                      <a:pt x="1384" y="69"/>
                    </a:lnTo>
                    <a:lnTo>
                      <a:pt x="1382" y="65"/>
                    </a:lnTo>
                    <a:lnTo>
                      <a:pt x="1378" y="60"/>
                    </a:lnTo>
                    <a:lnTo>
                      <a:pt x="1375" y="57"/>
                    </a:lnTo>
                    <a:lnTo>
                      <a:pt x="1371" y="55"/>
                    </a:lnTo>
                    <a:lnTo>
                      <a:pt x="1367" y="52"/>
                    </a:lnTo>
                    <a:lnTo>
                      <a:pt x="1362" y="50"/>
                    </a:lnTo>
                    <a:lnTo>
                      <a:pt x="1357" y="49"/>
                    </a:lnTo>
                    <a:lnTo>
                      <a:pt x="1351" y="49"/>
                    </a:lnTo>
                    <a:lnTo>
                      <a:pt x="1345" y="49"/>
                    </a:lnTo>
                    <a:lnTo>
                      <a:pt x="1338" y="50"/>
                    </a:lnTo>
                    <a:lnTo>
                      <a:pt x="1333" y="52"/>
                    </a:lnTo>
                    <a:lnTo>
                      <a:pt x="1329" y="56"/>
                    </a:lnTo>
                    <a:lnTo>
                      <a:pt x="1321" y="61"/>
                    </a:lnTo>
                    <a:lnTo>
                      <a:pt x="1317" y="68"/>
                    </a:lnTo>
                    <a:lnTo>
                      <a:pt x="1316" y="68"/>
                    </a:lnTo>
                    <a:lnTo>
                      <a:pt x="1315" y="51"/>
                    </a:lnTo>
                    <a:lnTo>
                      <a:pt x="1284" y="51"/>
                    </a:lnTo>
                    <a:lnTo>
                      <a:pt x="1284" y="60"/>
                    </a:lnTo>
                    <a:lnTo>
                      <a:pt x="1284" y="69"/>
                    </a:lnTo>
                    <a:lnTo>
                      <a:pt x="1286" y="79"/>
                    </a:lnTo>
                    <a:lnTo>
                      <a:pt x="1286" y="89"/>
                    </a:lnTo>
                    <a:lnTo>
                      <a:pt x="1286" y="170"/>
                    </a:lnTo>
                    <a:close/>
                    <a:moveTo>
                      <a:pt x="1633" y="170"/>
                    </a:moveTo>
                    <a:lnTo>
                      <a:pt x="1632" y="158"/>
                    </a:lnTo>
                    <a:lnTo>
                      <a:pt x="1632" y="141"/>
                    </a:lnTo>
                    <a:lnTo>
                      <a:pt x="1632" y="100"/>
                    </a:lnTo>
                    <a:lnTo>
                      <a:pt x="1631" y="90"/>
                    </a:lnTo>
                    <a:lnTo>
                      <a:pt x="1629" y="80"/>
                    </a:lnTo>
                    <a:lnTo>
                      <a:pt x="1626" y="71"/>
                    </a:lnTo>
                    <a:lnTo>
                      <a:pt x="1621" y="63"/>
                    </a:lnTo>
                    <a:lnTo>
                      <a:pt x="1618" y="60"/>
                    </a:lnTo>
                    <a:lnTo>
                      <a:pt x="1614" y="58"/>
                    </a:lnTo>
                    <a:lnTo>
                      <a:pt x="1610" y="55"/>
                    </a:lnTo>
                    <a:lnTo>
                      <a:pt x="1605" y="52"/>
                    </a:lnTo>
                    <a:lnTo>
                      <a:pt x="1600" y="51"/>
                    </a:lnTo>
                    <a:lnTo>
                      <a:pt x="1594" y="50"/>
                    </a:lnTo>
                    <a:lnTo>
                      <a:pt x="1588" y="49"/>
                    </a:lnTo>
                    <a:lnTo>
                      <a:pt x="1581" y="49"/>
                    </a:lnTo>
                    <a:lnTo>
                      <a:pt x="1566" y="50"/>
                    </a:lnTo>
                    <a:lnTo>
                      <a:pt x="1553" y="52"/>
                    </a:lnTo>
                    <a:lnTo>
                      <a:pt x="1544" y="56"/>
                    </a:lnTo>
                    <a:lnTo>
                      <a:pt x="1536" y="59"/>
                    </a:lnTo>
                    <a:lnTo>
                      <a:pt x="1543" y="82"/>
                    </a:lnTo>
                    <a:lnTo>
                      <a:pt x="1549" y="79"/>
                    </a:lnTo>
                    <a:lnTo>
                      <a:pt x="1558" y="77"/>
                    </a:lnTo>
                    <a:lnTo>
                      <a:pt x="1566" y="75"/>
                    </a:lnTo>
                    <a:lnTo>
                      <a:pt x="1575" y="73"/>
                    </a:lnTo>
                    <a:lnTo>
                      <a:pt x="1580" y="75"/>
                    </a:lnTo>
                    <a:lnTo>
                      <a:pt x="1586" y="76"/>
                    </a:lnTo>
                    <a:lnTo>
                      <a:pt x="1589" y="77"/>
                    </a:lnTo>
                    <a:lnTo>
                      <a:pt x="1592" y="79"/>
                    </a:lnTo>
                    <a:lnTo>
                      <a:pt x="1594" y="85"/>
                    </a:lnTo>
                    <a:lnTo>
                      <a:pt x="1596" y="89"/>
                    </a:lnTo>
                    <a:lnTo>
                      <a:pt x="1596" y="91"/>
                    </a:lnTo>
                    <a:lnTo>
                      <a:pt x="1581" y="91"/>
                    </a:lnTo>
                    <a:lnTo>
                      <a:pt x="1569" y="94"/>
                    </a:lnTo>
                    <a:lnTo>
                      <a:pt x="1557" y="97"/>
                    </a:lnTo>
                    <a:lnTo>
                      <a:pt x="1547" y="102"/>
                    </a:lnTo>
                    <a:lnTo>
                      <a:pt x="1543" y="105"/>
                    </a:lnTo>
                    <a:lnTo>
                      <a:pt x="1538" y="108"/>
                    </a:lnTo>
                    <a:lnTo>
                      <a:pt x="1535" y="112"/>
                    </a:lnTo>
                    <a:lnTo>
                      <a:pt x="1533" y="116"/>
                    </a:lnTo>
                    <a:lnTo>
                      <a:pt x="1531" y="120"/>
                    </a:lnTo>
                    <a:lnTo>
                      <a:pt x="1530" y="126"/>
                    </a:lnTo>
                    <a:lnTo>
                      <a:pt x="1529" y="130"/>
                    </a:lnTo>
                    <a:lnTo>
                      <a:pt x="1529" y="137"/>
                    </a:lnTo>
                    <a:lnTo>
                      <a:pt x="1529" y="144"/>
                    </a:lnTo>
                    <a:lnTo>
                      <a:pt x="1531" y="150"/>
                    </a:lnTo>
                    <a:lnTo>
                      <a:pt x="1534" y="156"/>
                    </a:lnTo>
                    <a:lnTo>
                      <a:pt x="1538" y="161"/>
                    </a:lnTo>
                    <a:lnTo>
                      <a:pt x="1544" y="166"/>
                    </a:lnTo>
                    <a:lnTo>
                      <a:pt x="1550" y="170"/>
                    </a:lnTo>
                    <a:lnTo>
                      <a:pt x="1557" y="173"/>
                    </a:lnTo>
                    <a:lnTo>
                      <a:pt x="1565" y="173"/>
                    </a:lnTo>
                    <a:lnTo>
                      <a:pt x="1575" y="172"/>
                    </a:lnTo>
                    <a:lnTo>
                      <a:pt x="1584" y="169"/>
                    </a:lnTo>
                    <a:lnTo>
                      <a:pt x="1592" y="165"/>
                    </a:lnTo>
                    <a:lnTo>
                      <a:pt x="1599" y="158"/>
                    </a:lnTo>
                    <a:lnTo>
                      <a:pt x="1599" y="158"/>
                    </a:lnTo>
                    <a:lnTo>
                      <a:pt x="1601" y="170"/>
                    </a:lnTo>
                    <a:lnTo>
                      <a:pt x="1633" y="170"/>
                    </a:lnTo>
                    <a:close/>
                    <a:moveTo>
                      <a:pt x="1597" y="127"/>
                    </a:moveTo>
                    <a:lnTo>
                      <a:pt x="1597" y="130"/>
                    </a:lnTo>
                    <a:lnTo>
                      <a:pt x="1597" y="134"/>
                    </a:lnTo>
                    <a:lnTo>
                      <a:pt x="1593" y="138"/>
                    </a:lnTo>
                    <a:lnTo>
                      <a:pt x="1589" y="143"/>
                    </a:lnTo>
                    <a:lnTo>
                      <a:pt x="1584" y="146"/>
                    </a:lnTo>
                    <a:lnTo>
                      <a:pt x="1577" y="147"/>
                    </a:lnTo>
                    <a:lnTo>
                      <a:pt x="1572" y="146"/>
                    </a:lnTo>
                    <a:lnTo>
                      <a:pt x="1567" y="144"/>
                    </a:lnTo>
                    <a:lnTo>
                      <a:pt x="1566" y="141"/>
                    </a:lnTo>
                    <a:lnTo>
                      <a:pt x="1564" y="139"/>
                    </a:lnTo>
                    <a:lnTo>
                      <a:pt x="1564" y="136"/>
                    </a:lnTo>
                    <a:lnTo>
                      <a:pt x="1563" y="133"/>
                    </a:lnTo>
                    <a:lnTo>
                      <a:pt x="1564" y="128"/>
                    </a:lnTo>
                    <a:lnTo>
                      <a:pt x="1566" y="124"/>
                    </a:lnTo>
                    <a:lnTo>
                      <a:pt x="1570" y="120"/>
                    </a:lnTo>
                    <a:lnTo>
                      <a:pt x="1573" y="118"/>
                    </a:lnTo>
                    <a:lnTo>
                      <a:pt x="1578" y="116"/>
                    </a:lnTo>
                    <a:lnTo>
                      <a:pt x="1584" y="115"/>
                    </a:lnTo>
                    <a:lnTo>
                      <a:pt x="1590" y="115"/>
                    </a:lnTo>
                    <a:lnTo>
                      <a:pt x="1597" y="114"/>
                    </a:lnTo>
                    <a:lnTo>
                      <a:pt x="1597" y="127"/>
                    </a:lnTo>
                    <a:close/>
                    <a:moveTo>
                      <a:pt x="1654" y="165"/>
                    </a:moveTo>
                    <a:lnTo>
                      <a:pt x="1661" y="168"/>
                    </a:lnTo>
                    <a:lnTo>
                      <a:pt x="1670" y="170"/>
                    </a:lnTo>
                    <a:lnTo>
                      <a:pt x="1680" y="173"/>
                    </a:lnTo>
                    <a:lnTo>
                      <a:pt x="1691" y="173"/>
                    </a:lnTo>
                    <a:lnTo>
                      <a:pt x="1702" y="172"/>
                    </a:lnTo>
                    <a:lnTo>
                      <a:pt x="1712" y="169"/>
                    </a:lnTo>
                    <a:lnTo>
                      <a:pt x="1721" y="166"/>
                    </a:lnTo>
                    <a:lnTo>
                      <a:pt x="1728" y="161"/>
                    </a:lnTo>
                    <a:lnTo>
                      <a:pt x="1734" y="156"/>
                    </a:lnTo>
                    <a:lnTo>
                      <a:pt x="1738" y="149"/>
                    </a:lnTo>
                    <a:lnTo>
                      <a:pt x="1740" y="143"/>
                    </a:lnTo>
                    <a:lnTo>
                      <a:pt x="1740" y="135"/>
                    </a:lnTo>
                    <a:lnTo>
                      <a:pt x="1740" y="128"/>
                    </a:lnTo>
                    <a:lnTo>
                      <a:pt x="1739" y="122"/>
                    </a:lnTo>
                    <a:lnTo>
                      <a:pt x="1737" y="117"/>
                    </a:lnTo>
                    <a:lnTo>
                      <a:pt x="1733" y="112"/>
                    </a:lnTo>
                    <a:lnTo>
                      <a:pt x="1729" y="108"/>
                    </a:lnTo>
                    <a:lnTo>
                      <a:pt x="1724" y="104"/>
                    </a:lnTo>
                    <a:lnTo>
                      <a:pt x="1718" y="100"/>
                    </a:lnTo>
                    <a:lnTo>
                      <a:pt x="1709" y="98"/>
                    </a:lnTo>
                    <a:lnTo>
                      <a:pt x="1700" y="94"/>
                    </a:lnTo>
                    <a:lnTo>
                      <a:pt x="1695" y="91"/>
                    </a:lnTo>
                    <a:lnTo>
                      <a:pt x="1692" y="88"/>
                    </a:lnTo>
                    <a:lnTo>
                      <a:pt x="1691" y="83"/>
                    </a:lnTo>
                    <a:lnTo>
                      <a:pt x="1692" y="80"/>
                    </a:lnTo>
                    <a:lnTo>
                      <a:pt x="1695" y="77"/>
                    </a:lnTo>
                    <a:lnTo>
                      <a:pt x="1698" y="75"/>
                    </a:lnTo>
                    <a:lnTo>
                      <a:pt x="1705" y="75"/>
                    </a:lnTo>
                    <a:lnTo>
                      <a:pt x="1712" y="75"/>
                    </a:lnTo>
                    <a:lnTo>
                      <a:pt x="1719" y="77"/>
                    </a:lnTo>
                    <a:lnTo>
                      <a:pt x="1725" y="79"/>
                    </a:lnTo>
                    <a:lnTo>
                      <a:pt x="1729" y="81"/>
                    </a:lnTo>
                    <a:lnTo>
                      <a:pt x="1736" y="56"/>
                    </a:lnTo>
                    <a:lnTo>
                      <a:pt x="1729" y="52"/>
                    </a:lnTo>
                    <a:lnTo>
                      <a:pt x="1722" y="51"/>
                    </a:lnTo>
                    <a:lnTo>
                      <a:pt x="1713" y="49"/>
                    </a:lnTo>
                    <a:lnTo>
                      <a:pt x="1704" y="49"/>
                    </a:lnTo>
                    <a:lnTo>
                      <a:pt x="1693" y="49"/>
                    </a:lnTo>
                    <a:lnTo>
                      <a:pt x="1684" y="51"/>
                    </a:lnTo>
                    <a:lnTo>
                      <a:pt x="1675" y="56"/>
                    </a:lnTo>
                    <a:lnTo>
                      <a:pt x="1669" y="60"/>
                    </a:lnTo>
                    <a:lnTo>
                      <a:pt x="1664" y="66"/>
                    </a:lnTo>
                    <a:lnTo>
                      <a:pt x="1659" y="72"/>
                    </a:lnTo>
                    <a:lnTo>
                      <a:pt x="1657" y="79"/>
                    </a:lnTo>
                    <a:lnTo>
                      <a:pt x="1656" y="88"/>
                    </a:lnTo>
                    <a:lnTo>
                      <a:pt x="1657" y="92"/>
                    </a:lnTo>
                    <a:lnTo>
                      <a:pt x="1658" y="98"/>
                    </a:lnTo>
                    <a:lnTo>
                      <a:pt x="1660" y="102"/>
                    </a:lnTo>
                    <a:lnTo>
                      <a:pt x="1664" y="108"/>
                    </a:lnTo>
                    <a:lnTo>
                      <a:pt x="1668" y="112"/>
                    </a:lnTo>
                    <a:lnTo>
                      <a:pt x="1674" y="116"/>
                    </a:lnTo>
                    <a:lnTo>
                      <a:pt x="1681" y="120"/>
                    </a:lnTo>
                    <a:lnTo>
                      <a:pt x="1689" y="124"/>
                    </a:lnTo>
                    <a:lnTo>
                      <a:pt x="1697" y="127"/>
                    </a:lnTo>
                    <a:lnTo>
                      <a:pt x="1702" y="129"/>
                    </a:lnTo>
                    <a:lnTo>
                      <a:pt x="1706" y="133"/>
                    </a:lnTo>
                    <a:lnTo>
                      <a:pt x="1706" y="137"/>
                    </a:lnTo>
                    <a:lnTo>
                      <a:pt x="1706" y="141"/>
                    </a:lnTo>
                    <a:lnTo>
                      <a:pt x="1702" y="144"/>
                    </a:lnTo>
                    <a:lnTo>
                      <a:pt x="1698" y="146"/>
                    </a:lnTo>
                    <a:lnTo>
                      <a:pt x="1691" y="147"/>
                    </a:lnTo>
                    <a:lnTo>
                      <a:pt x="1682" y="146"/>
                    </a:lnTo>
                    <a:lnTo>
                      <a:pt x="1674" y="144"/>
                    </a:lnTo>
                    <a:lnTo>
                      <a:pt x="1666" y="141"/>
                    </a:lnTo>
                    <a:lnTo>
                      <a:pt x="1660" y="138"/>
                    </a:lnTo>
                    <a:lnTo>
                      <a:pt x="1654" y="165"/>
                    </a:lnTo>
                    <a:close/>
                    <a:moveTo>
                      <a:pt x="1893" y="140"/>
                    </a:moveTo>
                    <a:lnTo>
                      <a:pt x="1883" y="143"/>
                    </a:lnTo>
                    <a:lnTo>
                      <a:pt x="1872" y="144"/>
                    </a:lnTo>
                    <a:lnTo>
                      <a:pt x="1866" y="144"/>
                    </a:lnTo>
                    <a:lnTo>
                      <a:pt x="1859" y="141"/>
                    </a:lnTo>
                    <a:lnTo>
                      <a:pt x="1855" y="139"/>
                    </a:lnTo>
                    <a:lnTo>
                      <a:pt x="1849" y="135"/>
                    </a:lnTo>
                    <a:lnTo>
                      <a:pt x="1846" y="130"/>
                    </a:lnTo>
                    <a:lnTo>
                      <a:pt x="1843" y="125"/>
                    </a:lnTo>
                    <a:lnTo>
                      <a:pt x="1841" y="118"/>
                    </a:lnTo>
                    <a:lnTo>
                      <a:pt x="1841" y="110"/>
                    </a:lnTo>
                    <a:lnTo>
                      <a:pt x="1841" y="104"/>
                    </a:lnTo>
                    <a:lnTo>
                      <a:pt x="1843" y="97"/>
                    </a:lnTo>
                    <a:lnTo>
                      <a:pt x="1845" y="91"/>
                    </a:lnTo>
                    <a:lnTo>
                      <a:pt x="1848" y="87"/>
                    </a:lnTo>
                    <a:lnTo>
                      <a:pt x="1853" y="82"/>
                    </a:lnTo>
                    <a:lnTo>
                      <a:pt x="1858" y="79"/>
                    </a:lnTo>
                    <a:lnTo>
                      <a:pt x="1864" y="78"/>
                    </a:lnTo>
                    <a:lnTo>
                      <a:pt x="1871" y="77"/>
                    </a:lnTo>
                    <a:lnTo>
                      <a:pt x="1883" y="78"/>
                    </a:lnTo>
                    <a:lnTo>
                      <a:pt x="1891" y="81"/>
                    </a:lnTo>
                    <a:lnTo>
                      <a:pt x="1897" y="53"/>
                    </a:lnTo>
                    <a:lnTo>
                      <a:pt x="1890" y="51"/>
                    </a:lnTo>
                    <a:lnTo>
                      <a:pt x="1884" y="50"/>
                    </a:lnTo>
                    <a:lnTo>
                      <a:pt x="1876" y="49"/>
                    </a:lnTo>
                    <a:lnTo>
                      <a:pt x="1870" y="49"/>
                    </a:lnTo>
                    <a:lnTo>
                      <a:pt x="1861" y="49"/>
                    </a:lnTo>
                    <a:lnTo>
                      <a:pt x="1855" y="50"/>
                    </a:lnTo>
                    <a:lnTo>
                      <a:pt x="1847" y="51"/>
                    </a:lnTo>
                    <a:lnTo>
                      <a:pt x="1841" y="53"/>
                    </a:lnTo>
                    <a:lnTo>
                      <a:pt x="1835" y="57"/>
                    </a:lnTo>
                    <a:lnTo>
                      <a:pt x="1830" y="59"/>
                    </a:lnTo>
                    <a:lnTo>
                      <a:pt x="1824" y="63"/>
                    </a:lnTo>
                    <a:lnTo>
                      <a:pt x="1820" y="67"/>
                    </a:lnTo>
                    <a:lnTo>
                      <a:pt x="1817" y="71"/>
                    </a:lnTo>
                    <a:lnTo>
                      <a:pt x="1813" y="77"/>
                    </a:lnTo>
                    <a:lnTo>
                      <a:pt x="1810" y="81"/>
                    </a:lnTo>
                    <a:lnTo>
                      <a:pt x="1808" y="87"/>
                    </a:lnTo>
                    <a:lnTo>
                      <a:pt x="1806" y="94"/>
                    </a:lnTo>
                    <a:lnTo>
                      <a:pt x="1805" y="99"/>
                    </a:lnTo>
                    <a:lnTo>
                      <a:pt x="1804" y="106"/>
                    </a:lnTo>
                    <a:lnTo>
                      <a:pt x="1804" y="111"/>
                    </a:lnTo>
                    <a:lnTo>
                      <a:pt x="1804" y="119"/>
                    </a:lnTo>
                    <a:lnTo>
                      <a:pt x="1805" y="125"/>
                    </a:lnTo>
                    <a:lnTo>
                      <a:pt x="1806" y="131"/>
                    </a:lnTo>
                    <a:lnTo>
                      <a:pt x="1808" y="137"/>
                    </a:lnTo>
                    <a:lnTo>
                      <a:pt x="1810" y="143"/>
                    </a:lnTo>
                    <a:lnTo>
                      <a:pt x="1813" y="148"/>
                    </a:lnTo>
                    <a:lnTo>
                      <a:pt x="1816" y="153"/>
                    </a:lnTo>
                    <a:lnTo>
                      <a:pt x="1820" y="156"/>
                    </a:lnTo>
                    <a:lnTo>
                      <a:pt x="1824" y="160"/>
                    </a:lnTo>
                    <a:lnTo>
                      <a:pt x="1829" y="164"/>
                    </a:lnTo>
                    <a:lnTo>
                      <a:pt x="1834" y="166"/>
                    </a:lnTo>
                    <a:lnTo>
                      <a:pt x="1840" y="168"/>
                    </a:lnTo>
                    <a:lnTo>
                      <a:pt x="1845" y="170"/>
                    </a:lnTo>
                    <a:lnTo>
                      <a:pt x="1851" y="172"/>
                    </a:lnTo>
                    <a:lnTo>
                      <a:pt x="1858" y="173"/>
                    </a:lnTo>
                    <a:lnTo>
                      <a:pt x="1864" y="173"/>
                    </a:lnTo>
                    <a:lnTo>
                      <a:pt x="1874" y="173"/>
                    </a:lnTo>
                    <a:lnTo>
                      <a:pt x="1883" y="172"/>
                    </a:lnTo>
                    <a:lnTo>
                      <a:pt x="1890" y="169"/>
                    </a:lnTo>
                    <a:lnTo>
                      <a:pt x="1897" y="167"/>
                    </a:lnTo>
                    <a:lnTo>
                      <a:pt x="1893" y="140"/>
                    </a:lnTo>
                    <a:close/>
                    <a:moveTo>
                      <a:pt x="1969" y="49"/>
                    </a:moveTo>
                    <a:lnTo>
                      <a:pt x="1962" y="49"/>
                    </a:lnTo>
                    <a:lnTo>
                      <a:pt x="1955" y="50"/>
                    </a:lnTo>
                    <a:lnTo>
                      <a:pt x="1950" y="51"/>
                    </a:lnTo>
                    <a:lnTo>
                      <a:pt x="1943" y="53"/>
                    </a:lnTo>
                    <a:lnTo>
                      <a:pt x="1938" y="56"/>
                    </a:lnTo>
                    <a:lnTo>
                      <a:pt x="1932" y="59"/>
                    </a:lnTo>
                    <a:lnTo>
                      <a:pt x="1928" y="62"/>
                    </a:lnTo>
                    <a:lnTo>
                      <a:pt x="1924" y="66"/>
                    </a:lnTo>
                    <a:lnTo>
                      <a:pt x="1921" y="70"/>
                    </a:lnTo>
                    <a:lnTo>
                      <a:pt x="1917" y="75"/>
                    </a:lnTo>
                    <a:lnTo>
                      <a:pt x="1914" y="80"/>
                    </a:lnTo>
                    <a:lnTo>
                      <a:pt x="1912" y="86"/>
                    </a:lnTo>
                    <a:lnTo>
                      <a:pt x="1910" y="91"/>
                    </a:lnTo>
                    <a:lnTo>
                      <a:pt x="1909" y="98"/>
                    </a:lnTo>
                    <a:lnTo>
                      <a:pt x="1908" y="105"/>
                    </a:lnTo>
                    <a:lnTo>
                      <a:pt x="1908" y="111"/>
                    </a:lnTo>
                    <a:lnTo>
                      <a:pt x="1908" y="119"/>
                    </a:lnTo>
                    <a:lnTo>
                      <a:pt x="1909" y="126"/>
                    </a:lnTo>
                    <a:lnTo>
                      <a:pt x="1910" y="131"/>
                    </a:lnTo>
                    <a:lnTo>
                      <a:pt x="1912" y="137"/>
                    </a:lnTo>
                    <a:lnTo>
                      <a:pt x="1914" y="143"/>
                    </a:lnTo>
                    <a:lnTo>
                      <a:pt x="1917" y="148"/>
                    </a:lnTo>
                    <a:lnTo>
                      <a:pt x="1921" y="153"/>
                    </a:lnTo>
                    <a:lnTo>
                      <a:pt x="1925" y="157"/>
                    </a:lnTo>
                    <a:lnTo>
                      <a:pt x="1928" y="160"/>
                    </a:lnTo>
                    <a:lnTo>
                      <a:pt x="1934" y="164"/>
                    </a:lnTo>
                    <a:lnTo>
                      <a:pt x="1938" y="166"/>
                    </a:lnTo>
                    <a:lnTo>
                      <a:pt x="1943" y="169"/>
                    </a:lnTo>
                    <a:lnTo>
                      <a:pt x="1955" y="172"/>
                    </a:lnTo>
                    <a:lnTo>
                      <a:pt x="1967" y="173"/>
                    </a:lnTo>
                    <a:lnTo>
                      <a:pt x="1978" y="172"/>
                    </a:lnTo>
                    <a:lnTo>
                      <a:pt x="1990" y="169"/>
                    </a:lnTo>
                    <a:lnTo>
                      <a:pt x="1995" y="167"/>
                    </a:lnTo>
                    <a:lnTo>
                      <a:pt x="1999" y="165"/>
                    </a:lnTo>
                    <a:lnTo>
                      <a:pt x="2005" y="161"/>
                    </a:lnTo>
                    <a:lnTo>
                      <a:pt x="2009" y="157"/>
                    </a:lnTo>
                    <a:lnTo>
                      <a:pt x="2012" y="154"/>
                    </a:lnTo>
                    <a:lnTo>
                      <a:pt x="2017" y="148"/>
                    </a:lnTo>
                    <a:lnTo>
                      <a:pt x="2020" y="144"/>
                    </a:lnTo>
                    <a:lnTo>
                      <a:pt x="2022" y="138"/>
                    </a:lnTo>
                    <a:lnTo>
                      <a:pt x="2024" y="131"/>
                    </a:lnTo>
                    <a:lnTo>
                      <a:pt x="2026" y="125"/>
                    </a:lnTo>
                    <a:lnTo>
                      <a:pt x="2028" y="117"/>
                    </a:lnTo>
                    <a:lnTo>
                      <a:pt x="2028" y="109"/>
                    </a:lnTo>
                    <a:lnTo>
                      <a:pt x="2028" y="102"/>
                    </a:lnTo>
                    <a:lnTo>
                      <a:pt x="2026" y="97"/>
                    </a:lnTo>
                    <a:lnTo>
                      <a:pt x="2025" y="90"/>
                    </a:lnTo>
                    <a:lnTo>
                      <a:pt x="2023" y="85"/>
                    </a:lnTo>
                    <a:lnTo>
                      <a:pt x="2021" y="79"/>
                    </a:lnTo>
                    <a:lnTo>
                      <a:pt x="2019" y="75"/>
                    </a:lnTo>
                    <a:lnTo>
                      <a:pt x="2016" y="70"/>
                    </a:lnTo>
                    <a:lnTo>
                      <a:pt x="2011" y="66"/>
                    </a:lnTo>
                    <a:lnTo>
                      <a:pt x="2007" y="62"/>
                    </a:lnTo>
                    <a:lnTo>
                      <a:pt x="2003" y="59"/>
                    </a:lnTo>
                    <a:lnTo>
                      <a:pt x="1998" y="56"/>
                    </a:lnTo>
                    <a:lnTo>
                      <a:pt x="1993" y="53"/>
                    </a:lnTo>
                    <a:lnTo>
                      <a:pt x="1988" y="51"/>
                    </a:lnTo>
                    <a:lnTo>
                      <a:pt x="1981" y="50"/>
                    </a:lnTo>
                    <a:lnTo>
                      <a:pt x="1976" y="49"/>
                    </a:lnTo>
                    <a:lnTo>
                      <a:pt x="1969" y="49"/>
                    </a:lnTo>
                    <a:close/>
                    <a:moveTo>
                      <a:pt x="1968" y="75"/>
                    </a:moveTo>
                    <a:lnTo>
                      <a:pt x="1974" y="76"/>
                    </a:lnTo>
                    <a:lnTo>
                      <a:pt x="1978" y="78"/>
                    </a:lnTo>
                    <a:lnTo>
                      <a:pt x="1982" y="81"/>
                    </a:lnTo>
                    <a:lnTo>
                      <a:pt x="1985" y="86"/>
                    </a:lnTo>
                    <a:lnTo>
                      <a:pt x="1988" y="91"/>
                    </a:lnTo>
                    <a:lnTo>
                      <a:pt x="1990" y="98"/>
                    </a:lnTo>
                    <a:lnTo>
                      <a:pt x="1991" y="104"/>
                    </a:lnTo>
                    <a:lnTo>
                      <a:pt x="1991" y="110"/>
                    </a:lnTo>
                    <a:lnTo>
                      <a:pt x="1991" y="118"/>
                    </a:lnTo>
                    <a:lnTo>
                      <a:pt x="1989" y="125"/>
                    </a:lnTo>
                    <a:lnTo>
                      <a:pt x="1988" y="131"/>
                    </a:lnTo>
                    <a:lnTo>
                      <a:pt x="1984" y="137"/>
                    </a:lnTo>
                    <a:lnTo>
                      <a:pt x="1981" y="140"/>
                    </a:lnTo>
                    <a:lnTo>
                      <a:pt x="1977" y="144"/>
                    </a:lnTo>
                    <a:lnTo>
                      <a:pt x="1972" y="146"/>
                    </a:lnTo>
                    <a:lnTo>
                      <a:pt x="1968" y="146"/>
                    </a:lnTo>
                    <a:lnTo>
                      <a:pt x="1963" y="146"/>
                    </a:lnTo>
                    <a:lnTo>
                      <a:pt x="1957" y="144"/>
                    </a:lnTo>
                    <a:lnTo>
                      <a:pt x="1954" y="140"/>
                    </a:lnTo>
                    <a:lnTo>
                      <a:pt x="1950" y="136"/>
                    </a:lnTo>
                    <a:lnTo>
                      <a:pt x="1948" y="131"/>
                    </a:lnTo>
                    <a:lnTo>
                      <a:pt x="1945" y="125"/>
                    </a:lnTo>
                    <a:lnTo>
                      <a:pt x="1944" y="118"/>
                    </a:lnTo>
                    <a:lnTo>
                      <a:pt x="1944" y="110"/>
                    </a:lnTo>
                    <a:lnTo>
                      <a:pt x="1944" y="104"/>
                    </a:lnTo>
                    <a:lnTo>
                      <a:pt x="1945" y="98"/>
                    </a:lnTo>
                    <a:lnTo>
                      <a:pt x="1948" y="91"/>
                    </a:lnTo>
                    <a:lnTo>
                      <a:pt x="1950" y="86"/>
                    </a:lnTo>
                    <a:lnTo>
                      <a:pt x="1953" y="81"/>
                    </a:lnTo>
                    <a:lnTo>
                      <a:pt x="1957" y="78"/>
                    </a:lnTo>
                    <a:lnTo>
                      <a:pt x="1962" y="76"/>
                    </a:lnTo>
                    <a:lnTo>
                      <a:pt x="1968" y="75"/>
                    </a:lnTo>
                    <a:close/>
                    <a:moveTo>
                      <a:pt x="2050" y="170"/>
                    </a:moveTo>
                    <a:lnTo>
                      <a:pt x="2085" y="170"/>
                    </a:lnTo>
                    <a:lnTo>
                      <a:pt x="2085" y="101"/>
                    </a:lnTo>
                    <a:lnTo>
                      <a:pt x="2085" y="96"/>
                    </a:lnTo>
                    <a:lnTo>
                      <a:pt x="2086" y="91"/>
                    </a:lnTo>
                    <a:lnTo>
                      <a:pt x="2088" y="87"/>
                    </a:lnTo>
                    <a:lnTo>
                      <a:pt x="2092" y="82"/>
                    </a:lnTo>
                    <a:lnTo>
                      <a:pt x="2094" y="81"/>
                    </a:lnTo>
                    <a:lnTo>
                      <a:pt x="2097" y="79"/>
                    </a:lnTo>
                    <a:lnTo>
                      <a:pt x="2100" y="79"/>
                    </a:lnTo>
                    <a:lnTo>
                      <a:pt x="2103" y="78"/>
                    </a:lnTo>
                    <a:lnTo>
                      <a:pt x="2106" y="79"/>
                    </a:lnTo>
                    <a:lnTo>
                      <a:pt x="2111" y="80"/>
                    </a:lnTo>
                    <a:lnTo>
                      <a:pt x="2113" y="82"/>
                    </a:lnTo>
                    <a:lnTo>
                      <a:pt x="2115" y="86"/>
                    </a:lnTo>
                    <a:lnTo>
                      <a:pt x="2117" y="89"/>
                    </a:lnTo>
                    <a:lnTo>
                      <a:pt x="2118" y="94"/>
                    </a:lnTo>
                    <a:lnTo>
                      <a:pt x="2119" y="98"/>
                    </a:lnTo>
                    <a:lnTo>
                      <a:pt x="2119" y="104"/>
                    </a:lnTo>
                    <a:lnTo>
                      <a:pt x="2119" y="170"/>
                    </a:lnTo>
                    <a:lnTo>
                      <a:pt x="2154" y="170"/>
                    </a:lnTo>
                    <a:lnTo>
                      <a:pt x="2154" y="100"/>
                    </a:lnTo>
                    <a:lnTo>
                      <a:pt x="2155" y="96"/>
                    </a:lnTo>
                    <a:lnTo>
                      <a:pt x="2156" y="91"/>
                    </a:lnTo>
                    <a:lnTo>
                      <a:pt x="2158" y="86"/>
                    </a:lnTo>
                    <a:lnTo>
                      <a:pt x="2161" y="82"/>
                    </a:lnTo>
                    <a:lnTo>
                      <a:pt x="2167" y="79"/>
                    </a:lnTo>
                    <a:lnTo>
                      <a:pt x="2172" y="78"/>
                    </a:lnTo>
                    <a:lnTo>
                      <a:pt x="2177" y="79"/>
                    </a:lnTo>
                    <a:lnTo>
                      <a:pt x="2180" y="80"/>
                    </a:lnTo>
                    <a:lnTo>
                      <a:pt x="2183" y="82"/>
                    </a:lnTo>
                    <a:lnTo>
                      <a:pt x="2185" y="86"/>
                    </a:lnTo>
                    <a:lnTo>
                      <a:pt x="2187" y="89"/>
                    </a:lnTo>
                    <a:lnTo>
                      <a:pt x="2188" y="94"/>
                    </a:lnTo>
                    <a:lnTo>
                      <a:pt x="2188" y="99"/>
                    </a:lnTo>
                    <a:lnTo>
                      <a:pt x="2190" y="106"/>
                    </a:lnTo>
                    <a:lnTo>
                      <a:pt x="2190" y="170"/>
                    </a:lnTo>
                    <a:lnTo>
                      <a:pt x="2224" y="170"/>
                    </a:lnTo>
                    <a:lnTo>
                      <a:pt x="2224" y="100"/>
                    </a:lnTo>
                    <a:lnTo>
                      <a:pt x="2223" y="88"/>
                    </a:lnTo>
                    <a:lnTo>
                      <a:pt x="2221" y="77"/>
                    </a:lnTo>
                    <a:lnTo>
                      <a:pt x="2218" y="68"/>
                    </a:lnTo>
                    <a:lnTo>
                      <a:pt x="2213" y="61"/>
                    </a:lnTo>
                    <a:lnTo>
                      <a:pt x="2207" y="56"/>
                    </a:lnTo>
                    <a:lnTo>
                      <a:pt x="2200" y="51"/>
                    </a:lnTo>
                    <a:lnTo>
                      <a:pt x="2193" y="49"/>
                    </a:lnTo>
                    <a:lnTo>
                      <a:pt x="2185" y="49"/>
                    </a:lnTo>
                    <a:lnTo>
                      <a:pt x="2179" y="49"/>
                    </a:lnTo>
                    <a:lnTo>
                      <a:pt x="2173" y="50"/>
                    </a:lnTo>
                    <a:lnTo>
                      <a:pt x="2168" y="52"/>
                    </a:lnTo>
                    <a:lnTo>
                      <a:pt x="2164" y="55"/>
                    </a:lnTo>
                    <a:lnTo>
                      <a:pt x="2155" y="60"/>
                    </a:lnTo>
                    <a:lnTo>
                      <a:pt x="2148" y="69"/>
                    </a:lnTo>
                    <a:lnTo>
                      <a:pt x="2148" y="69"/>
                    </a:lnTo>
                    <a:lnTo>
                      <a:pt x="2145" y="65"/>
                    </a:lnTo>
                    <a:lnTo>
                      <a:pt x="2143" y="60"/>
                    </a:lnTo>
                    <a:lnTo>
                      <a:pt x="2140" y="57"/>
                    </a:lnTo>
                    <a:lnTo>
                      <a:pt x="2136" y="55"/>
                    </a:lnTo>
                    <a:lnTo>
                      <a:pt x="2131" y="52"/>
                    </a:lnTo>
                    <a:lnTo>
                      <a:pt x="2127" y="50"/>
                    </a:lnTo>
                    <a:lnTo>
                      <a:pt x="2121" y="49"/>
                    </a:lnTo>
                    <a:lnTo>
                      <a:pt x="2116" y="49"/>
                    </a:lnTo>
                    <a:lnTo>
                      <a:pt x="2110" y="49"/>
                    </a:lnTo>
                    <a:lnTo>
                      <a:pt x="2103" y="50"/>
                    </a:lnTo>
                    <a:lnTo>
                      <a:pt x="2098" y="52"/>
                    </a:lnTo>
                    <a:lnTo>
                      <a:pt x="2093" y="56"/>
                    </a:lnTo>
                    <a:lnTo>
                      <a:pt x="2086" y="61"/>
                    </a:lnTo>
                    <a:lnTo>
                      <a:pt x="2082" y="68"/>
                    </a:lnTo>
                    <a:lnTo>
                      <a:pt x="2080" y="68"/>
                    </a:lnTo>
                    <a:lnTo>
                      <a:pt x="2079" y="51"/>
                    </a:lnTo>
                    <a:lnTo>
                      <a:pt x="2049" y="51"/>
                    </a:lnTo>
                    <a:lnTo>
                      <a:pt x="2049" y="60"/>
                    </a:lnTo>
                    <a:lnTo>
                      <a:pt x="2049" y="69"/>
                    </a:lnTo>
                    <a:lnTo>
                      <a:pt x="2050" y="79"/>
                    </a:lnTo>
                    <a:lnTo>
                      <a:pt x="2050" y="89"/>
                    </a:lnTo>
                    <a:lnTo>
                      <a:pt x="2050" y="170"/>
                    </a:lnTo>
                    <a:close/>
                    <a:moveTo>
                      <a:pt x="2252" y="218"/>
                    </a:moveTo>
                    <a:lnTo>
                      <a:pt x="2289" y="218"/>
                    </a:lnTo>
                    <a:lnTo>
                      <a:pt x="2289" y="159"/>
                    </a:lnTo>
                    <a:lnTo>
                      <a:pt x="2289" y="159"/>
                    </a:lnTo>
                    <a:lnTo>
                      <a:pt x="2294" y="165"/>
                    </a:lnTo>
                    <a:lnTo>
                      <a:pt x="2301" y="169"/>
                    </a:lnTo>
                    <a:lnTo>
                      <a:pt x="2309" y="172"/>
                    </a:lnTo>
                    <a:lnTo>
                      <a:pt x="2319" y="173"/>
                    </a:lnTo>
                    <a:lnTo>
                      <a:pt x="2329" y="172"/>
                    </a:lnTo>
                    <a:lnTo>
                      <a:pt x="2337" y="169"/>
                    </a:lnTo>
                    <a:lnTo>
                      <a:pt x="2347" y="164"/>
                    </a:lnTo>
                    <a:lnTo>
                      <a:pt x="2355" y="157"/>
                    </a:lnTo>
                    <a:lnTo>
                      <a:pt x="2358" y="153"/>
                    </a:lnTo>
                    <a:lnTo>
                      <a:pt x="2361" y="148"/>
                    </a:lnTo>
                    <a:lnTo>
                      <a:pt x="2364" y="144"/>
                    </a:lnTo>
                    <a:lnTo>
                      <a:pt x="2367" y="137"/>
                    </a:lnTo>
                    <a:lnTo>
                      <a:pt x="2369" y="131"/>
                    </a:lnTo>
                    <a:lnTo>
                      <a:pt x="2370" y="125"/>
                    </a:lnTo>
                    <a:lnTo>
                      <a:pt x="2371" y="117"/>
                    </a:lnTo>
                    <a:lnTo>
                      <a:pt x="2371" y="109"/>
                    </a:lnTo>
                    <a:lnTo>
                      <a:pt x="2370" y="96"/>
                    </a:lnTo>
                    <a:lnTo>
                      <a:pt x="2368" y="83"/>
                    </a:lnTo>
                    <a:lnTo>
                      <a:pt x="2362" y="73"/>
                    </a:lnTo>
                    <a:lnTo>
                      <a:pt x="2357" y="65"/>
                    </a:lnTo>
                    <a:lnTo>
                      <a:pt x="2349" y="58"/>
                    </a:lnTo>
                    <a:lnTo>
                      <a:pt x="2342" y="52"/>
                    </a:lnTo>
                    <a:lnTo>
                      <a:pt x="2333" y="50"/>
                    </a:lnTo>
                    <a:lnTo>
                      <a:pt x="2323" y="49"/>
                    </a:lnTo>
                    <a:lnTo>
                      <a:pt x="2317" y="49"/>
                    </a:lnTo>
                    <a:lnTo>
                      <a:pt x="2312" y="50"/>
                    </a:lnTo>
                    <a:lnTo>
                      <a:pt x="2306" y="51"/>
                    </a:lnTo>
                    <a:lnTo>
                      <a:pt x="2301" y="53"/>
                    </a:lnTo>
                    <a:lnTo>
                      <a:pt x="2296" y="57"/>
                    </a:lnTo>
                    <a:lnTo>
                      <a:pt x="2292" y="59"/>
                    </a:lnTo>
                    <a:lnTo>
                      <a:pt x="2288" y="63"/>
                    </a:lnTo>
                    <a:lnTo>
                      <a:pt x="2285" y="68"/>
                    </a:lnTo>
                    <a:lnTo>
                      <a:pt x="2285" y="68"/>
                    </a:lnTo>
                    <a:lnTo>
                      <a:pt x="2282" y="51"/>
                    </a:lnTo>
                    <a:lnTo>
                      <a:pt x="2252" y="51"/>
                    </a:lnTo>
                    <a:lnTo>
                      <a:pt x="2252" y="60"/>
                    </a:lnTo>
                    <a:lnTo>
                      <a:pt x="2252" y="69"/>
                    </a:lnTo>
                    <a:lnTo>
                      <a:pt x="2252" y="80"/>
                    </a:lnTo>
                    <a:lnTo>
                      <a:pt x="2252" y="91"/>
                    </a:lnTo>
                    <a:lnTo>
                      <a:pt x="2252" y="218"/>
                    </a:lnTo>
                    <a:close/>
                    <a:moveTo>
                      <a:pt x="2289" y="102"/>
                    </a:moveTo>
                    <a:lnTo>
                      <a:pt x="2289" y="99"/>
                    </a:lnTo>
                    <a:lnTo>
                      <a:pt x="2289" y="96"/>
                    </a:lnTo>
                    <a:lnTo>
                      <a:pt x="2290" y="92"/>
                    </a:lnTo>
                    <a:lnTo>
                      <a:pt x="2292" y="89"/>
                    </a:lnTo>
                    <a:lnTo>
                      <a:pt x="2294" y="86"/>
                    </a:lnTo>
                    <a:lnTo>
                      <a:pt x="2298" y="82"/>
                    </a:lnTo>
                    <a:lnTo>
                      <a:pt x="2300" y="80"/>
                    </a:lnTo>
                    <a:lnTo>
                      <a:pt x="2303" y="79"/>
                    </a:lnTo>
                    <a:lnTo>
                      <a:pt x="2307" y="78"/>
                    </a:lnTo>
                    <a:lnTo>
                      <a:pt x="2310" y="78"/>
                    </a:lnTo>
                    <a:lnTo>
                      <a:pt x="2316" y="78"/>
                    </a:lnTo>
                    <a:lnTo>
                      <a:pt x="2321" y="80"/>
                    </a:lnTo>
                    <a:lnTo>
                      <a:pt x="2326" y="83"/>
                    </a:lnTo>
                    <a:lnTo>
                      <a:pt x="2329" y="87"/>
                    </a:lnTo>
                    <a:lnTo>
                      <a:pt x="2331" y="92"/>
                    </a:lnTo>
                    <a:lnTo>
                      <a:pt x="2333" y="98"/>
                    </a:lnTo>
                    <a:lnTo>
                      <a:pt x="2334" y="104"/>
                    </a:lnTo>
                    <a:lnTo>
                      <a:pt x="2335" y="111"/>
                    </a:lnTo>
                    <a:lnTo>
                      <a:pt x="2334" y="118"/>
                    </a:lnTo>
                    <a:lnTo>
                      <a:pt x="2333" y="125"/>
                    </a:lnTo>
                    <a:lnTo>
                      <a:pt x="2331" y="130"/>
                    </a:lnTo>
                    <a:lnTo>
                      <a:pt x="2329" y="135"/>
                    </a:lnTo>
                    <a:lnTo>
                      <a:pt x="2325" y="139"/>
                    </a:lnTo>
                    <a:lnTo>
                      <a:pt x="2320" y="143"/>
                    </a:lnTo>
                    <a:lnTo>
                      <a:pt x="2316" y="144"/>
                    </a:lnTo>
                    <a:lnTo>
                      <a:pt x="2310" y="145"/>
                    </a:lnTo>
                    <a:lnTo>
                      <a:pt x="2306" y="144"/>
                    </a:lnTo>
                    <a:lnTo>
                      <a:pt x="2303" y="144"/>
                    </a:lnTo>
                    <a:lnTo>
                      <a:pt x="2300" y="141"/>
                    </a:lnTo>
                    <a:lnTo>
                      <a:pt x="2296" y="139"/>
                    </a:lnTo>
                    <a:lnTo>
                      <a:pt x="2294" y="137"/>
                    </a:lnTo>
                    <a:lnTo>
                      <a:pt x="2292" y="134"/>
                    </a:lnTo>
                    <a:lnTo>
                      <a:pt x="2290" y="130"/>
                    </a:lnTo>
                    <a:lnTo>
                      <a:pt x="2289" y="127"/>
                    </a:lnTo>
                    <a:lnTo>
                      <a:pt x="2289" y="124"/>
                    </a:lnTo>
                    <a:lnTo>
                      <a:pt x="2289" y="119"/>
                    </a:lnTo>
                    <a:lnTo>
                      <a:pt x="2289" y="102"/>
                    </a:lnTo>
                    <a:close/>
                    <a:moveTo>
                      <a:pt x="2496" y="122"/>
                    </a:moveTo>
                    <a:lnTo>
                      <a:pt x="2497" y="117"/>
                    </a:lnTo>
                    <a:lnTo>
                      <a:pt x="2497" y="108"/>
                    </a:lnTo>
                    <a:lnTo>
                      <a:pt x="2496" y="97"/>
                    </a:lnTo>
                    <a:lnTo>
                      <a:pt x="2494" y="87"/>
                    </a:lnTo>
                    <a:lnTo>
                      <a:pt x="2491" y="77"/>
                    </a:lnTo>
                    <a:lnTo>
                      <a:pt x="2485" y="67"/>
                    </a:lnTo>
                    <a:lnTo>
                      <a:pt x="2482" y="63"/>
                    </a:lnTo>
                    <a:lnTo>
                      <a:pt x="2479" y="60"/>
                    </a:lnTo>
                    <a:lnTo>
                      <a:pt x="2475" y="57"/>
                    </a:lnTo>
                    <a:lnTo>
                      <a:pt x="2469" y="53"/>
                    </a:lnTo>
                    <a:lnTo>
                      <a:pt x="2465" y="51"/>
                    </a:lnTo>
                    <a:lnTo>
                      <a:pt x="2458" y="50"/>
                    </a:lnTo>
                    <a:lnTo>
                      <a:pt x="2453" y="49"/>
                    </a:lnTo>
                    <a:lnTo>
                      <a:pt x="2445" y="49"/>
                    </a:lnTo>
                    <a:lnTo>
                      <a:pt x="2439" y="49"/>
                    </a:lnTo>
                    <a:lnTo>
                      <a:pt x="2431" y="50"/>
                    </a:lnTo>
                    <a:lnTo>
                      <a:pt x="2426" y="52"/>
                    </a:lnTo>
                    <a:lnTo>
                      <a:pt x="2420" y="55"/>
                    </a:lnTo>
                    <a:lnTo>
                      <a:pt x="2414" y="57"/>
                    </a:lnTo>
                    <a:lnTo>
                      <a:pt x="2410" y="61"/>
                    </a:lnTo>
                    <a:lnTo>
                      <a:pt x="2406" y="65"/>
                    </a:lnTo>
                    <a:lnTo>
                      <a:pt x="2402" y="69"/>
                    </a:lnTo>
                    <a:lnTo>
                      <a:pt x="2396" y="79"/>
                    </a:lnTo>
                    <a:lnTo>
                      <a:pt x="2391" y="89"/>
                    </a:lnTo>
                    <a:lnTo>
                      <a:pt x="2388" y="100"/>
                    </a:lnTo>
                    <a:lnTo>
                      <a:pt x="2388" y="112"/>
                    </a:lnTo>
                    <a:lnTo>
                      <a:pt x="2388" y="119"/>
                    </a:lnTo>
                    <a:lnTo>
                      <a:pt x="2388" y="126"/>
                    </a:lnTo>
                    <a:lnTo>
                      <a:pt x="2390" y="131"/>
                    </a:lnTo>
                    <a:lnTo>
                      <a:pt x="2391" y="137"/>
                    </a:lnTo>
                    <a:lnTo>
                      <a:pt x="2394" y="143"/>
                    </a:lnTo>
                    <a:lnTo>
                      <a:pt x="2397" y="148"/>
                    </a:lnTo>
                    <a:lnTo>
                      <a:pt x="2400" y="153"/>
                    </a:lnTo>
                    <a:lnTo>
                      <a:pt x="2403" y="156"/>
                    </a:lnTo>
                    <a:lnTo>
                      <a:pt x="2408" y="160"/>
                    </a:lnTo>
                    <a:lnTo>
                      <a:pt x="2413" y="164"/>
                    </a:lnTo>
                    <a:lnTo>
                      <a:pt x="2417" y="166"/>
                    </a:lnTo>
                    <a:lnTo>
                      <a:pt x="2423" y="168"/>
                    </a:lnTo>
                    <a:lnTo>
                      <a:pt x="2429" y="170"/>
                    </a:lnTo>
                    <a:lnTo>
                      <a:pt x="2436" y="172"/>
                    </a:lnTo>
                    <a:lnTo>
                      <a:pt x="2442" y="173"/>
                    </a:lnTo>
                    <a:lnTo>
                      <a:pt x="2449" y="173"/>
                    </a:lnTo>
                    <a:lnTo>
                      <a:pt x="2461" y="173"/>
                    </a:lnTo>
                    <a:lnTo>
                      <a:pt x="2471" y="170"/>
                    </a:lnTo>
                    <a:lnTo>
                      <a:pt x="2482" y="168"/>
                    </a:lnTo>
                    <a:lnTo>
                      <a:pt x="2491" y="165"/>
                    </a:lnTo>
                    <a:lnTo>
                      <a:pt x="2487" y="140"/>
                    </a:lnTo>
                    <a:lnTo>
                      <a:pt x="2479" y="143"/>
                    </a:lnTo>
                    <a:lnTo>
                      <a:pt x="2471" y="144"/>
                    </a:lnTo>
                    <a:lnTo>
                      <a:pt x="2463" y="145"/>
                    </a:lnTo>
                    <a:lnTo>
                      <a:pt x="2454" y="145"/>
                    </a:lnTo>
                    <a:lnTo>
                      <a:pt x="2449" y="145"/>
                    </a:lnTo>
                    <a:lnTo>
                      <a:pt x="2442" y="144"/>
                    </a:lnTo>
                    <a:lnTo>
                      <a:pt x="2437" y="143"/>
                    </a:lnTo>
                    <a:lnTo>
                      <a:pt x="2433" y="139"/>
                    </a:lnTo>
                    <a:lnTo>
                      <a:pt x="2428" y="137"/>
                    </a:lnTo>
                    <a:lnTo>
                      <a:pt x="2425" y="133"/>
                    </a:lnTo>
                    <a:lnTo>
                      <a:pt x="2423" y="128"/>
                    </a:lnTo>
                    <a:lnTo>
                      <a:pt x="2422" y="122"/>
                    </a:lnTo>
                    <a:lnTo>
                      <a:pt x="2496" y="122"/>
                    </a:lnTo>
                    <a:close/>
                    <a:moveTo>
                      <a:pt x="2422" y="97"/>
                    </a:moveTo>
                    <a:lnTo>
                      <a:pt x="2423" y="94"/>
                    </a:lnTo>
                    <a:lnTo>
                      <a:pt x="2424" y="89"/>
                    </a:lnTo>
                    <a:lnTo>
                      <a:pt x="2425" y="86"/>
                    </a:lnTo>
                    <a:lnTo>
                      <a:pt x="2427" y="81"/>
                    </a:lnTo>
                    <a:lnTo>
                      <a:pt x="2430" y="78"/>
                    </a:lnTo>
                    <a:lnTo>
                      <a:pt x="2434" y="76"/>
                    </a:lnTo>
                    <a:lnTo>
                      <a:pt x="2439" y="73"/>
                    </a:lnTo>
                    <a:lnTo>
                      <a:pt x="2443" y="73"/>
                    </a:lnTo>
                    <a:lnTo>
                      <a:pt x="2450" y="73"/>
                    </a:lnTo>
                    <a:lnTo>
                      <a:pt x="2454" y="76"/>
                    </a:lnTo>
                    <a:lnTo>
                      <a:pt x="2457" y="78"/>
                    </a:lnTo>
                    <a:lnTo>
                      <a:pt x="2461" y="82"/>
                    </a:lnTo>
                    <a:lnTo>
                      <a:pt x="2463" y="90"/>
                    </a:lnTo>
                    <a:lnTo>
                      <a:pt x="2464" y="97"/>
                    </a:lnTo>
                    <a:lnTo>
                      <a:pt x="2422" y="97"/>
                    </a:lnTo>
                    <a:close/>
                    <a:moveTo>
                      <a:pt x="2523" y="26"/>
                    </a:moveTo>
                    <a:lnTo>
                      <a:pt x="2523" y="51"/>
                    </a:lnTo>
                    <a:lnTo>
                      <a:pt x="2508" y="51"/>
                    </a:lnTo>
                    <a:lnTo>
                      <a:pt x="2508" y="79"/>
                    </a:lnTo>
                    <a:lnTo>
                      <a:pt x="2523" y="79"/>
                    </a:lnTo>
                    <a:lnTo>
                      <a:pt x="2523" y="127"/>
                    </a:lnTo>
                    <a:lnTo>
                      <a:pt x="2524" y="139"/>
                    </a:lnTo>
                    <a:lnTo>
                      <a:pt x="2526" y="148"/>
                    </a:lnTo>
                    <a:lnTo>
                      <a:pt x="2530" y="156"/>
                    </a:lnTo>
                    <a:lnTo>
                      <a:pt x="2534" y="163"/>
                    </a:lnTo>
                    <a:lnTo>
                      <a:pt x="2538" y="167"/>
                    </a:lnTo>
                    <a:lnTo>
                      <a:pt x="2545" y="170"/>
                    </a:lnTo>
                    <a:lnTo>
                      <a:pt x="2552" y="172"/>
                    </a:lnTo>
                    <a:lnTo>
                      <a:pt x="2561" y="173"/>
                    </a:lnTo>
                    <a:lnTo>
                      <a:pt x="2574" y="172"/>
                    </a:lnTo>
                    <a:lnTo>
                      <a:pt x="2584" y="169"/>
                    </a:lnTo>
                    <a:lnTo>
                      <a:pt x="2584" y="141"/>
                    </a:lnTo>
                    <a:lnTo>
                      <a:pt x="2579" y="143"/>
                    </a:lnTo>
                    <a:lnTo>
                      <a:pt x="2573" y="143"/>
                    </a:lnTo>
                    <a:lnTo>
                      <a:pt x="2570" y="143"/>
                    </a:lnTo>
                    <a:lnTo>
                      <a:pt x="2566" y="141"/>
                    </a:lnTo>
                    <a:lnTo>
                      <a:pt x="2564" y="139"/>
                    </a:lnTo>
                    <a:lnTo>
                      <a:pt x="2562" y="137"/>
                    </a:lnTo>
                    <a:lnTo>
                      <a:pt x="2560" y="131"/>
                    </a:lnTo>
                    <a:lnTo>
                      <a:pt x="2559" y="121"/>
                    </a:lnTo>
                    <a:lnTo>
                      <a:pt x="2559" y="79"/>
                    </a:lnTo>
                    <a:lnTo>
                      <a:pt x="2585" y="79"/>
                    </a:lnTo>
                    <a:lnTo>
                      <a:pt x="2585" y="51"/>
                    </a:lnTo>
                    <a:lnTo>
                      <a:pt x="2559" y="51"/>
                    </a:lnTo>
                    <a:lnTo>
                      <a:pt x="2559" y="18"/>
                    </a:lnTo>
                    <a:lnTo>
                      <a:pt x="2523" y="26"/>
                    </a:lnTo>
                    <a:close/>
                    <a:moveTo>
                      <a:pt x="2706" y="122"/>
                    </a:moveTo>
                    <a:lnTo>
                      <a:pt x="2707" y="117"/>
                    </a:lnTo>
                    <a:lnTo>
                      <a:pt x="2707" y="108"/>
                    </a:lnTo>
                    <a:lnTo>
                      <a:pt x="2707" y="97"/>
                    </a:lnTo>
                    <a:lnTo>
                      <a:pt x="2705" y="87"/>
                    </a:lnTo>
                    <a:lnTo>
                      <a:pt x="2700" y="77"/>
                    </a:lnTo>
                    <a:lnTo>
                      <a:pt x="2695" y="67"/>
                    </a:lnTo>
                    <a:lnTo>
                      <a:pt x="2692" y="63"/>
                    </a:lnTo>
                    <a:lnTo>
                      <a:pt x="2688" y="60"/>
                    </a:lnTo>
                    <a:lnTo>
                      <a:pt x="2684" y="57"/>
                    </a:lnTo>
                    <a:lnTo>
                      <a:pt x="2680" y="53"/>
                    </a:lnTo>
                    <a:lnTo>
                      <a:pt x="2674" y="51"/>
                    </a:lnTo>
                    <a:lnTo>
                      <a:pt x="2669" y="50"/>
                    </a:lnTo>
                    <a:lnTo>
                      <a:pt x="2663" y="49"/>
                    </a:lnTo>
                    <a:lnTo>
                      <a:pt x="2656" y="49"/>
                    </a:lnTo>
                    <a:lnTo>
                      <a:pt x="2649" y="49"/>
                    </a:lnTo>
                    <a:lnTo>
                      <a:pt x="2642" y="50"/>
                    </a:lnTo>
                    <a:lnTo>
                      <a:pt x="2636" y="52"/>
                    </a:lnTo>
                    <a:lnTo>
                      <a:pt x="2630" y="55"/>
                    </a:lnTo>
                    <a:lnTo>
                      <a:pt x="2625" y="57"/>
                    </a:lnTo>
                    <a:lnTo>
                      <a:pt x="2619" y="61"/>
                    </a:lnTo>
                    <a:lnTo>
                      <a:pt x="2615" y="65"/>
                    </a:lnTo>
                    <a:lnTo>
                      <a:pt x="2612" y="69"/>
                    </a:lnTo>
                    <a:lnTo>
                      <a:pt x="2605" y="79"/>
                    </a:lnTo>
                    <a:lnTo>
                      <a:pt x="2601" y="89"/>
                    </a:lnTo>
                    <a:lnTo>
                      <a:pt x="2599" y="100"/>
                    </a:lnTo>
                    <a:lnTo>
                      <a:pt x="2598" y="112"/>
                    </a:lnTo>
                    <a:lnTo>
                      <a:pt x="2598" y="119"/>
                    </a:lnTo>
                    <a:lnTo>
                      <a:pt x="2599" y="126"/>
                    </a:lnTo>
                    <a:lnTo>
                      <a:pt x="2600" y="131"/>
                    </a:lnTo>
                    <a:lnTo>
                      <a:pt x="2602" y="137"/>
                    </a:lnTo>
                    <a:lnTo>
                      <a:pt x="2604" y="143"/>
                    </a:lnTo>
                    <a:lnTo>
                      <a:pt x="2606" y="148"/>
                    </a:lnTo>
                    <a:lnTo>
                      <a:pt x="2610" y="153"/>
                    </a:lnTo>
                    <a:lnTo>
                      <a:pt x="2614" y="156"/>
                    </a:lnTo>
                    <a:lnTo>
                      <a:pt x="2618" y="160"/>
                    </a:lnTo>
                    <a:lnTo>
                      <a:pt x="2623" y="164"/>
                    </a:lnTo>
                    <a:lnTo>
                      <a:pt x="2628" y="166"/>
                    </a:lnTo>
                    <a:lnTo>
                      <a:pt x="2633" y="168"/>
                    </a:lnTo>
                    <a:lnTo>
                      <a:pt x="2639" y="170"/>
                    </a:lnTo>
                    <a:lnTo>
                      <a:pt x="2645" y="172"/>
                    </a:lnTo>
                    <a:lnTo>
                      <a:pt x="2652" y="173"/>
                    </a:lnTo>
                    <a:lnTo>
                      <a:pt x="2659" y="173"/>
                    </a:lnTo>
                    <a:lnTo>
                      <a:pt x="2670" y="173"/>
                    </a:lnTo>
                    <a:lnTo>
                      <a:pt x="2681" y="170"/>
                    </a:lnTo>
                    <a:lnTo>
                      <a:pt x="2692" y="168"/>
                    </a:lnTo>
                    <a:lnTo>
                      <a:pt x="2700" y="165"/>
                    </a:lnTo>
                    <a:lnTo>
                      <a:pt x="2696" y="140"/>
                    </a:lnTo>
                    <a:lnTo>
                      <a:pt x="2688" y="143"/>
                    </a:lnTo>
                    <a:lnTo>
                      <a:pt x="2681" y="144"/>
                    </a:lnTo>
                    <a:lnTo>
                      <a:pt x="2673" y="145"/>
                    </a:lnTo>
                    <a:lnTo>
                      <a:pt x="2665" y="145"/>
                    </a:lnTo>
                    <a:lnTo>
                      <a:pt x="2658" y="145"/>
                    </a:lnTo>
                    <a:lnTo>
                      <a:pt x="2653" y="144"/>
                    </a:lnTo>
                    <a:lnTo>
                      <a:pt x="2647" y="143"/>
                    </a:lnTo>
                    <a:lnTo>
                      <a:pt x="2642" y="139"/>
                    </a:lnTo>
                    <a:lnTo>
                      <a:pt x="2638" y="137"/>
                    </a:lnTo>
                    <a:lnTo>
                      <a:pt x="2634" y="133"/>
                    </a:lnTo>
                    <a:lnTo>
                      <a:pt x="2632" y="128"/>
                    </a:lnTo>
                    <a:lnTo>
                      <a:pt x="2631" y="122"/>
                    </a:lnTo>
                    <a:lnTo>
                      <a:pt x="2706" y="122"/>
                    </a:lnTo>
                    <a:close/>
                    <a:moveTo>
                      <a:pt x="2631" y="97"/>
                    </a:moveTo>
                    <a:lnTo>
                      <a:pt x="2632" y="94"/>
                    </a:lnTo>
                    <a:lnTo>
                      <a:pt x="2633" y="89"/>
                    </a:lnTo>
                    <a:lnTo>
                      <a:pt x="2634" y="86"/>
                    </a:lnTo>
                    <a:lnTo>
                      <a:pt x="2638" y="81"/>
                    </a:lnTo>
                    <a:lnTo>
                      <a:pt x="2640" y="78"/>
                    </a:lnTo>
                    <a:lnTo>
                      <a:pt x="2644" y="76"/>
                    </a:lnTo>
                    <a:lnTo>
                      <a:pt x="2649" y="73"/>
                    </a:lnTo>
                    <a:lnTo>
                      <a:pt x="2654" y="73"/>
                    </a:lnTo>
                    <a:lnTo>
                      <a:pt x="2659" y="73"/>
                    </a:lnTo>
                    <a:lnTo>
                      <a:pt x="2664" y="76"/>
                    </a:lnTo>
                    <a:lnTo>
                      <a:pt x="2667" y="78"/>
                    </a:lnTo>
                    <a:lnTo>
                      <a:pt x="2670" y="82"/>
                    </a:lnTo>
                    <a:lnTo>
                      <a:pt x="2673" y="90"/>
                    </a:lnTo>
                    <a:lnTo>
                      <a:pt x="2674" y="97"/>
                    </a:lnTo>
                    <a:lnTo>
                      <a:pt x="2631" y="97"/>
                    </a:lnTo>
                    <a:close/>
                    <a:moveTo>
                      <a:pt x="2643" y="0"/>
                    </a:moveTo>
                    <a:lnTo>
                      <a:pt x="2619" y="37"/>
                    </a:lnTo>
                    <a:lnTo>
                      <a:pt x="2643" y="37"/>
                    </a:lnTo>
                    <a:lnTo>
                      <a:pt x="2654" y="16"/>
                    </a:lnTo>
                    <a:lnTo>
                      <a:pt x="2655" y="16"/>
                    </a:lnTo>
                    <a:lnTo>
                      <a:pt x="2667" y="37"/>
                    </a:lnTo>
                    <a:lnTo>
                      <a:pt x="2690" y="37"/>
                    </a:lnTo>
                    <a:lnTo>
                      <a:pt x="2667" y="0"/>
                    </a:lnTo>
                    <a:lnTo>
                      <a:pt x="2643" y="0"/>
                    </a:lnTo>
                    <a:close/>
                    <a:moveTo>
                      <a:pt x="2728" y="170"/>
                    </a:moveTo>
                    <a:lnTo>
                      <a:pt x="2764" y="170"/>
                    </a:lnTo>
                    <a:lnTo>
                      <a:pt x="2764" y="101"/>
                    </a:lnTo>
                    <a:lnTo>
                      <a:pt x="2765" y="97"/>
                    </a:lnTo>
                    <a:lnTo>
                      <a:pt x="2766" y="92"/>
                    </a:lnTo>
                    <a:lnTo>
                      <a:pt x="2768" y="87"/>
                    </a:lnTo>
                    <a:lnTo>
                      <a:pt x="2772" y="82"/>
                    </a:lnTo>
                    <a:lnTo>
                      <a:pt x="2775" y="81"/>
                    </a:lnTo>
                    <a:lnTo>
                      <a:pt x="2777" y="80"/>
                    </a:lnTo>
                    <a:lnTo>
                      <a:pt x="2780" y="79"/>
                    </a:lnTo>
                    <a:lnTo>
                      <a:pt x="2784" y="79"/>
                    </a:lnTo>
                    <a:lnTo>
                      <a:pt x="2789" y="79"/>
                    </a:lnTo>
                    <a:lnTo>
                      <a:pt x="2792" y="80"/>
                    </a:lnTo>
                    <a:lnTo>
                      <a:pt x="2795" y="82"/>
                    </a:lnTo>
                    <a:lnTo>
                      <a:pt x="2798" y="86"/>
                    </a:lnTo>
                    <a:lnTo>
                      <a:pt x="2800" y="89"/>
                    </a:lnTo>
                    <a:lnTo>
                      <a:pt x="2801" y="94"/>
                    </a:lnTo>
                    <a:lnTo>
                      <a:pt x="2802" y="99"/>
                    </a:lnTo>
                    <a:lnTo>
                      <a:pt x="2802" y="105"/>
                    </a:lnTo>
                    <a:lnTo>
                      <a:pt x="2802" y="170"/>
                    </a:lnTo>
                    <a:lnTo>
                      <a:pt x="2838" y="170"/>
                    </a:lnTo>
                    <a:lnTo>
                      <a:pt x="2838" y="100"/>
                    </a:lnTo>
                    <a:lnTo>
                      <a:pt x="2838" y="88"/>
                    </a:lnTo>
                    <a:lnTo>
                      <a:pt x="2835" y="77"/>
                    </a:lnTo>
                    <a:lnTo>
                      <a:pt x="2831" y="68"/>
                    </a:lnTo>
                    <a:lnTo>
                      <a:pt x="2827" y="61"/>
                    </a:lnTo>
                    <a:lnTo>
                      <a:pt x="2820" y="56"/>
                    </a:lnTo>
                    <a:lnTo>
                      <a:pt x="2813" y="51"/>
                    </a:lnTo>
                    <a:lnTo>
                      <a:pt x="2805" y="49"/>
                    </a:lnTo>
                    <a:lnTo>
                      <a:pt x="2796" y="49"/>
                    </a:lnTo>
                    <a:lnTo>
                      <a:pt x="2790" y="49"/>
                    </a:lnTo>
                    <a:lnTo>
                      <a:pt x="2784" y="50"/>
                    </a:lnTo>
                    <a:lnTo>
                      <a:pt x="2778" y="52"/>
                    </a:lnTo>
                    <a:lnTo>
                      <a:pt x="2774" y="56"/>
                    </a:lnTo>
                    <a:lnTo>
                      <a:pt x="2766" y="61"/>
                    </a:lnTo>
                    <a:lnTo>
                      <a:pt x="2761" y="68"/>
                    </a:lnTo>
                    <a:lnTo>
                      <a:pt x="2761" y="68"/>
                    </a:lnTo>
                    <a:lnTo>
                      <a:pt x="2759" y="51"/>
                    </a:lnTo>
                    <a:lnTo>
                      <a:pt x="2727" y="51"/>
                    </a:lnTo>
                    <a:lnTo>
                      <a:pt x="2728" y="60"/>
                    </a:lnTo>
                    <a:lnTo>
                      <a:pt x="2728" y="69"/>
                    </a:lnTo>
                    <a:lnTo>
                      <a:pt x="2728" y="79"/>
                    </a:lnTo>
                    <a:lnTo>
                      <a:pt x="2728" y="89"/>
                    </a:lnTo>
                    <a:lnTo>
                      <a:pt x="2728" y="170"/>
                    </a:lnTo>
                    <a:close/>
                    <a:moveTo>
                      <a:pt x="2949" y="140"/>
                    </a:moveTo>
                    <a:lnTo>
                      <a:pt x="2940" y="143"/>
                    </a:lnTo>
                    <a:lnTo>
                      <a:pt x="2928" y="144"/>
                    </a:lnTo>
                    <a:lnTo>
                      <a:pt x="2922" y="144"/>
                    </a:lnTo>
                    <a:lnTo>
                      <a:pt x="2916" y="141"/>
                    </a:lnTo>
                    <a:lnTo>
                      <a:pt x="2911" y="139"/>
                    </a:lnTo>
                    <a:lnTo>
                      <a:pt x="2907" y="135"/>
                    </a:lnTo>
                    <a:lnTo>
                      <a:pt x="2902" y="130"/>
                    </a:lnTo>
                    <a:lnTo>
                      <a:pt x="2899" y="125"/>
                    </a:lnTo>
                    <a:lnTo>
                      <a:pt x="2898" y="118"/>
                    </a:lnTo>
                    <a:lnTo>
                      <a:pt x="2897" y="110"/>
                    </a:lnTo>
                    <a:lnTo>
                      <a:pt x="2898" y="104"/>
                    </a:lnTo>
                    <a:lnTo>
                      <a:pt x="2899" y="97"/>
                    </a:lnTo>
                    <a:lnTo>
                      <a:pt x="2901" y="91"/>
                    </a:lnTo>
                    <a:lnTo>
                      <a:pt x="2906" y="87"/>
                    </a:lnTo>
                    <a:lnTo>
                      <a:pt x="2910" y="82"/>
                    </a:lnTo>
                    <a:lnTo>
                      <a:pt x="2915" y="79"/>
                    </a:lnTo>
                    <a:lnTo>
                      <a:pt x="2921" y="78"/>
                    </a:lnTo>
                    <a:lnTo>
                      <a:pt x="2928" y="77"/>
                    </a:lnTo>
                    <a:lnTo>
                      <a:pt x="2940" y="78"/>
                    </a:lnTo>
                    <a:lnTo>
                      <a:pt x="2948" y="81"/>
                    </a:lnTo>
                    <a:lnTo>
                      <a:pt x="2953" y="53"/>
                    </a:lnTo>
                    <a:lnTo>
                      <a:pt x="2948" y="51"/>
                    </a:lnTo>
                    <a:lnTo>
                      <a:pt x="2940" y="50"/>
                    </a:lnTo>
                    <a:lnTo>
                      <a:pt x="2934" y="49"/>
                    </a:lnTo>
                    <a:lnTo>
                      <a:pt x="2926" y="49"/>
                    </a:lnTo>
                    <a:lnTo>
                      <a:pt x="2919" y="49"/>
                    </a:lnTo>
                    <a:lnTo>
                      <a:pt x="2911" y="50"/>
                    </a:lnTo>
                    <a:lnTo>
                      <a:pt x="2904" y="51"/>
                    </a:lnTo>
                    <a:lnTo>
                      <a:pt x="2898" y="53"/>
                    </a:lnTo>
                    <a:lnTo>
                      <a:pt x="2892" y="57"/>
                    </a:lnTo>
                    <a:lnTo>
                      <a:pt x="2886" y="59"/>
                    </a:lnTo>
                    <a:lnTo>
                      <a:pt x="2882" y="63"/>
                    </a:lnTo>
                    <a:lnTo>
                      <a:pt x="2877" y="67"/>
                    </a:lnTo>
                    <a:lnTo>
                      <a:pt x="2873" y="71"/>
                    </a:lnTo>
                    <a:lnTo>
                      <a:pt x="2870" y="77"/>
                    </a:lnTo>
                    <a:lnTo>
                      <a:pt x="2867" y="81"/>
                    </a:lnTo>
                    <a:lnTo>
                      <a:pt x="2865" y="87"/>
                    </a:lnTo>
                    <a:lnTo>
                      <a:pt x="2862" y="94"/>
                    </a:lnTo>
                    <a:lnTo>
                      <a:pt x="2861" y="99"/>
                    </a:lnTo>
                    <a:lnTo>
                      <a:pt x="2860" y="106"/>
                    </a:lnTo>
                    <a:lnTo>
                      <a:pt x="2860" y="111"/>
                    </a:lnTo>
                    <a:lnTo>
                      <a:pt x="2860" y="119"/>
                    </a:lnTo>
                    <a:lnTo>
                      <a:pt x="2861" y="125"/>
                    </a:lnTo>
                    <a:lnTo>
                      <a:pt x="2862" y="131"/>
                    </a:lnTo>
                    <a:lnTo>
                      <a:pt x="2865" y="137"/>
                    </a:lnTo>
                    <a:lnTo>
                      <a:pt x="2867" y="143"/>
                    </a:lnTo>
                    <a:lnTo>
                      <a:pt x="2870" y="148"/>
                    </a:lnTo>
                    <a:lnTo>
                      <a:pt x="2873" y="153"/>
                    </a:lnTo>
                    <a:lnTo>
                      <a:pt x="2876" y="156"/>
                    </a:lnTo>
                    <a:lnTo>
                      <a:pt x="2881" y="160"/>
                    </a:lnTo>
                    <a:lnTo>
                      <a:pt x="2885" y="164"/>
                    </a:lnTo>
                    <a:lnTo>
                      <a:pt x="2890" y="166"/>
                    </a:lnTo>
                    <a:lnTo>
                      <a:pt x="2896" y="168"/>
                    </a:lnTo>
                    <a:lnTo>
                      <a:pt x="2902" y="170"/>
                    </a:lnTo>
                    <a:lnTo>
                      <a:pt x="2908" y="172"/>
                    </a:lnTo>
                    <a:lnTo>
                      <a:pt x="2914" y="173"/>
                    </a:lnTo>
                    <a:lnTo>
                      <a:pt x="2922" y="173"/>
                    </a:lnTo>
                    <a:lnTo>
                      <a:pt x="2931" y="173"/>
                    </a:lnTo>
                    <a:lnTo>
                      <a:pt x="2940" y="172"/>
                    </a:lnTo>
                    <a:lnTo>
                      <a:pt x="2948" y="169"/>
                    </a:lnTo>
                    <a:lnTo>
                      <a:pt x="2953" y="167"/>
                    </a:lnTo>
                    <a:lnTo>
                      <a:pt x="2949" y="140"/>
                    </a:lnTo>
                    <a:close/>
                    <a:moveTo>
                      <a:pt x="3009" y="170"/>
                    </a:moveTo>
                    <a:lnTo>
                      <a:pt x="3009" y="51"/>
                    </a:lnTo>
                    <a:lnTo>
                      <a:pt x="2974" y="51"/>
                    </a:lnTo>
                    <a:lnTo>
                      <a:pt x="2974" y="170"/>
                    </a:lnTo>
                    <a:lnTo>
                      <a:pt x="3009" y="170"/>
                    </a:lnTo>
                    <a:close/>
                    <a:moveTo>
                      <a:pt x="2991" y="0"/>
                    </a:moveTo>
                    <a:lnTo>
                      <a:pt x="2987" y="0"/>
                    </a:lnTo>
                    <a:lnTo>
                      <a:pt x="2983" y="1"/>
                    </a:lnTo>
                    <a:lnTo>
                      <a:pt x="2980" y="2"/>
                    </a:lnTo>
                    <a:lnTo>
                      <a:pt x="2977" y="4"/>
                    </a:lnTo>
                    <a:lnTo>
                      <a:pt x="2975" y="8"/>
                    </a:lnTo>
                    <a:lnTo>
                      <a:pt x="2974" y="11"/>
                    </a:lnTo>
                    <a:lnTo>
                      <a:pt x="2973" y="14"/>
                    </a:lnTo>
                    <a:lnTo>
                      <a:pt x="2973" y="18"/>
                    </a:lnTo>
                    <a:lnTo>
                      <a:pt x="2973" y="22"/>
                    </a:lnTo>
                    <a:lnTo>
                      <a:pt x="2974" y="26"/>
                    </a:lnTo>
                    <a:lnTo>
                      <a:pt x="2975" y="29"/>
                    </a:lnTo>
                    <a:lnTo>
                      <a:pt x="2977" y="31"/>
                    </a:lnTo>
                    <a:lnTo>
                      <a:pt x="2980" y="33"/>
                    </a:lnTo>
                    <a:lnTo>
                      <a:pt x="2983" y="36"/>
                    </a:lnTo>
                    <a:lnTo>
                      <a:pt x="2987" y="37"/>
                    </a:lnTo>
                    <a:lnTo>
                      <a:pt x="2991" y="37"/>
                    </a:lnTo>
                    <a:lnTo>
                      <a:pt x="2995" y="37"/>
                    </a:lnTo>
                    <a:lnTo>
                      <a:pt x="2998" y="36"/>
                    </a:lnTo>
                    <a:lnTo>
                      <a:pt x="3002" y="33"/>
                    </a:lnTo>
                    <a:lnTo>
                      <a:pt x="3005" y="31"/>
                    </a:lnTo>
                    <a:lnTo>
                      <a:pt x="3007" y="29"/>
                    </a:lnTo>
                    <a:lnTo>
                      <a:pt x="3009" y="26"/>
                    </a:lnTo>
                    <a:lnTo>
                      <a:pt x="3010" y="22"/>
                    </a:lnTo>
                    <a:lnTo>
                      <a:pt x="3010" y="18"/>
                    </a:lnTo>
                    <a:lnTo>
                      <a:pt x="3009" y="14"/>
                    </a:lnTo>
                    <a:lnTo>
                      <a:pt x="3008" y="11"/>
                    </a:lnTo>
                    <a:lnTo>
                      <a:pt x="3007" y="8"/>
                    </a:lnTo>
                    <a:lnTo>
                      <a:pt x="3005" y="4"/>
                    </a:lnTo>
                    <a:lnTo>
                      <a:pt x="3002" y="2"/>
                    </a:lnTo>
                    <a:lnTo>
                      <a:pt x="2998" y="1"/>
                    </a:lnTo>
                    <a:lnTo>
                      <a:pt x="2995" y="0"/>
                    </a:lnTo>
                    <a:lnTo>
                      <a:pt x="2991" y="0"/>
                    </a:lnTo>
                    <a:close/>
                    <a:moveTo>
                      <a:pt x="3136" y="170"/>
                    </a:moveTo>
                    <a:lnTo>
                      <a:pt x="3135" y="158"/>
                    </a:lnTo>
                    <a:lnTo>
                      <a:pt x="3133" y="141"/>
                    </a:lnTo>
                    <a:lnTo>
                      <a:pt x="3133" y="100"/>
                    </a:lnTo>
                    <a:lnTo>
                      <a:pt x="3133" y="90"/>
                    </a:lnTo>
                    <a:lnTo>
                      <a:pt x="3131" y="80"/>
                    </a:lnTo>
                    <a:lnTo>
                      <a:pt x="3128" y="71"/>
                    </a:lnTo>
                    <a:lnTo>
                      <a:pt x="3123" y="63"/>
                    </a:lnTo>
                    <a:lnTo>
                      <a:pt x="3119" y="60"/>
                    </a:lnTo>
                    <a:lnTo>
                      <a:pt x="3116" y="58"/>
                    </a:lnTo>
                    <a:lnTo>
                      <a:pt x="3112" y="55"/>
                    </a:lnTo>
                    <a:lnTo>
                      <a:pt x="3108" y="52"/>
                    </a:lnTo>
                    <a:lnTo>
                      <a:pt x="3102" y="51"/>
                    </a:lnTo>
                    <a:lnTo>
                      <a:pt x="3097" y="50"/>
                    </a:lnTo>
                    <a:lnTo>
                      <a:pt x="3090" y="49"/>
                    </a:lnTo>
                    <a:lnTo>
                      <a:pt x="3084" y="49"/>
                    </a:lnTo>
                    <a:lnTo>
                      <a:pt x="3069" y="50"/>
                    </a:lnTo>
                    <a:lnTo>
                      <a:pt x="3056" y="52"/>
                    </a:lnTo>
                    <a:lnTo>
                      <a:pt x="3046" y="56"/>
                    </a:lnTo>
                    <a:lnTo>
                      <a:pt x="3038" y="59"/>
                    </a:lnTo>
                    <a:lnTo>
                      <a:pt x="3045" y="82"/>
                    </a:lnTo>
                    <a:lnTo>
                      <a:pt x="3051" y="79"/>
                    </a:lnTo>
                    <a:lnTo>
                      <a:pt x="3059" y="77"/>
                    </a:lnTo>
                    <a:lnTo>
                      <a:pt x="3068" y="75"/>
                    </a:lnTo>
                    <a:lnTo>
                      <a:pt x="3077" y="73"/>
                    </a:lnTo>
                    <a:lnTo>
                      <a:pt x="3083" y="75"/>
                    </a:lnTo>
                    <a:lnTo>
                      <a:pt x="3088" y="76"/>
                    </a:lnTo>
                    <a:lnTo>
                      <a:pt x="3091" y="77"/>
                    </a:lnTo>
                    <a:lnTo>
                      <a:pt x="3093" y="79"/>
                    </a:lnTo>
                    <a:lnTo>
                      <a:pt x="3097" y="85"/>
                    </a:lnTo>
                    <a:lnTo>
                      <a:pt x="3098" y="89"/>
                    </a:lnTo>
                    <a:lnTo>
                      <a:pt x="3098" y="91"/>
                    </a:lnTo>
                    <a:lnTo>
                      <a:pt x="3084" y="91"/>
                    </a:lnTo>
                    <a:lnTo>
                      <a:pt x="3070" y="94"/>
                    </a:lnTo>
                    <a:lnTo>
                      <a:pt x="3059" y="97"/>
                    </a:lnTo>
                    <a:lnTo>
                      <a:pt x="3049" y="102"/>
                    </a:lnTo>
                    <a:lnTo>
                      <a:pt x="3045" y="105"/>
                    </a:lnTo>
                    <a:lnTo>
                      <a:pt x="3041" y="108"/>
                    </a:lnTo>
                    <a:lnTo>
                      <a:pt x="3037" y="112"/>
                    </a:lnTo>
                    <a:lnTo>
                      <a:pt x="3035" y="116"/>
                    </a:lnTo>
                    <a:lnTo>
                      <a:pt x="3033" y="120"/>
                    </a:lnTo>
                    <a:lnTo>
                      <a:pt x="3032" y="126"/>
                    </a:lnTo>
                    <a:lnTo>
                      <a:pt x="3031" y="130"/>
                    </a:lnTo>
                    <a:lnTo>
                      <a:pt x="3030" y="137"/>
                    </a:lnTo>
                    <a:lnTo>
                      <a:pt x="3031" y="144"/>
                    </a:lnTo>
                    <a:lnTo>
                      <a:pt x="3033" y="150"/>
                    </a:lnTo>
                    <a:lnTo>
                      <a:pt x="3036" y="156"/>
                    </a:lnTo>
                    <a:lnTo>
                      <a:pt x="3041" y="161"/>
                    </a:lnTo>
                    <a:lnTo>
                      <a:pt x="3045" y="166"/>
                    </a:lnTo>
                    <a:lnTo>
                      <a:pt x="3051" y="170"/>
                    </a:lnTo>
                    <a:lnTo>
                      <a:pt x="3059" y="173"/>
                    </a:lnTo>
                    <a:lnTo>
                      <a:pt x="3068" y="173"/>
                    </a:lnTo>
                    <a:lnTo>
                      <a:pt x="3077" y="172"/>
                    </a:lnTo>
                    <a:lnTo>
                      <a:pt x="3086" y="169"/>
                    </a:lnTo>
                    <a:lnTo>
                      <a:pt x="3095" y="165"/>
                    </a:lnTo>
                    <a:lnTo>
                      <a:pt x="3100" y="158"/>
                    </a:lnTo>
                    <a:lnTo>
                      <a:pt x="3101" y="158"/>
                    </a:lnTo>
                    <a:lnTo>
                      <a:pt x="3103" y="170"/>
                    </a:lnTo>
                    <a:lnTo>
                      <a:pt x="3136" y="170"/>
                    </a:lnTo>
                    <a:close/>
                    <a:moveTo>
                      <a:pt x="3099" y="127"/>
                    </a:moveTo>
                    <a:lnTo>
                      <a:pt x="3099" y="130"/>
                    </a:lnTo>
                    <a:lnTo>
                      <a:pt x="3098" y="134"/>
                    </a:lnTo>
                    <a:lnTo>
                      <a:pt x="3096" y="138"/>
                    </a:lnTo>
                    <a:lnTo>
                      <a:pt x="3091" y="143"/>
                    </a:lnTo>
                    <a:lnTo>
                      <a:pt x="3086" y="146"/>
                    </a:lnTo>
                    <a:lnTo>
                      <a:pt x="3079" y="147"/>
                    </a:lnTo>
                    <a:lnTo>
                      <a:pt x="3074" y="146"/>
                    </a:lnTo>
                    <a:lnTo>
                      <a:pt x="3070" y="144"/>
                    </a:lnTo>
                    <a:lnTo>
                      <a:pt x="3068" y="141"/>
                    </a:lnTo>
                    <a:lnTo>
                      <a:pt x="3066" y="139"/>
                    </a:lnTo>
                    <a:lnTo>
                      <a:pt x="3065" y="136"/>
                    </a:lnTo>
                    <a:lnTo>
                      <a:pt x="3065" y="133"/>
                    </a:lnTo>
                    <a:lnTo>
                      <a:pt x="3066" y="128"/>
                    </a:lnTo>
                    <a:lnTo>
                      <a:pt x="3069" y="124"/>
                    </a:lnTo>
                    <a:lnTo>
                      <a:pt x="3071" y="120"/>
                    </a:lnTo>
                    <a:lnTo>
                      <a:pt x="3075" y="118"/>
                    </a:lnTo>
                    <a:lnTo>
                      <a:pt x="3081" y="116"/>
                    </a:lnTo>
                    <a:lnTo>
                      <a:pt x="3086" y="115"/>
                    </a:lnTo>
                    <a:lnTo>
                      <a:pt x="3092" y="115"/>
                    </a:lnTo>
                    <a:lnTo>
                      <a:pt x="3099" y="114"/>
                    </a:lnTo>
                    <a:lnTo>
                      <a:pt x="3099" y="127"/>
                    </a:lnTo>
                    <a:close/>
                    <a:moveTo>
                      <a:pt x="3156" y="165"/>
                    </a:moveTo>
                    <a:lnTo>
                      <a:pt x="3163" y="168"/>
                    </a:lnTo>
                    <a:lnTo>
                      <a:pt x="3172" y="170"/>
                    </a:lnTo>
                    <a:lnTo>
                      <a:pt x="3182" y="173"/>
                    </a:lnTo>
                    <a:lnTo>
                      <a:pt x="3193" y="173"/>
                    </a:lnTo>
                    <a:lnTo>
                      <a:pt x="3205" y="172"/>
                    </a:lnTo>
                    <a:lnTo>
                      <a:pt x="3214" y="169"/>
                    </a:lnTo>
                    <a:lnTo>
                      <a:pt x="3223" y="166"/>
                    </a:lnTo>
                    <a:lnTo>
                      <a:pt x="3231" y="161"/>
                    </a:lnTo>
                    <a:lnTo>
                      <a:pt x="3236" y="156"/>
                    </a:lnTo>
                    <a:lnTo>
                      <a:pt x="3239" y="149"/>
                    </a:lnTo>
                    <a:lnTo>
                      <a:pt x="3243" y="143"/>
                    </a:lnTo>
                    <a:lnTo>
                      <a:pt x="3243" y="135"/>
                    </a:lnTo>
                    <a:lnTo>
                      <a:pt x="3243" y="128"/>
                    </a:lnTo>
                    <a:lnTo>
                      <a:pt x="3241" y="122"/>
                    </a:lnTo>
                    <a:lnTo>
                      <a:pt x="3238" y="117"/>
                    </a:lnTo>
                    <a:lnTo>
                      <a:pt x="3235" y="112"/>
                    </a:lnTo>
                    <a:lnTo>
                      <a:pt x="3231" y="108"/>
                    </a:lnTo>
                    <a:lnTo>
                      <a:pt x="3225" y="104"/>
                    </a:lnTo>
                    <a:lnTo>
                      <a:pt x="3219" y="100"/>
                    </a:lnTo>
                    <a:lnTo>
                      <a:pt x="3211" y="98"/>
                    </a:lnTo>
                    <a:lnTo>
                      <a:pt x="3203" y="94"/>
                    </a:lnTo>
                    <a:lnTo>
                      <a:pt x="3197" y="91"/>
                    </a:lnTo>
                    <a:lnTo>
                      <a:pt x="3194" y="88"/>
                    </a:lnTo>
                    <a:lnTo>
                      <a:pt x="3193" y="83"/>
                    </a:lnTo>
                    <a:lnTo>
                      <a:pt x="3194" y="80"/>
                    </a:lnTo>
                    <a:lnTo>
                      <a:pt x="3196" y="77"/>
                    </a:lnTo>
                    <a:lnTo>
                      <a:pt x="3200" y="75"/>
                    </a:lnTo>
                    <a:lnTo>
                      <a:pt x="3207" y="75"/>
                    </a:lnTo>
                    <a:lnTo>
                      <a:pt x="3214" y="75"/>
                    </a:lnTo>
                    <a:lnTo>
                      <a:pt x="3221" y="77"/>
                    </a:lnTo>
                    <a:lnTo>
                      <a:pt x="3226" y="79"/>
                    </a:lnTo>
                    <a:lnTo>
                      <a:pt x="3232" y="81"/>
                    </a:lnTo>
                    <a:lnTo>
                      <a:pt x="3238" y="56"/>
                    </a:lnTo>
                    <a:lnTo>
                      <a:pt x="3232" y="52"/>
                    </a:lnTo>
                    <a:lnTo>
                      <a:pt x="3224" y="51"/>
                    </a:lnTo>
                    <a:lnTo>
                      <a:pt x="3216" y="49"/>
                    </a:lnTo>
                    <a:lnTo>
                      <a:pt x="3206" y="49"/>
                    </a:lnTo>
                    <a:lnTo>
                      <a:pt x="3195" y="49"/>
                    </a:lnTo>
                    <a:lnTo>
                      <a:pt x="3186" y="51"/>
                    </a:lnTo>
                    <a:lnTo>
                      <a:pt x="3178" y="56"/>
                    </a:lnTo>
                    <a:lnTo>
                      <a:pt x="3171" y="60"/>
                    </a:lnTo>
                    <a:lnTo>
                      <a:pt x="3166" y="66"/>
                    </a:lnTo>
                    <a:lnTo>
                      <a:pt x="3162" y="72"/>
                    </a:lnTo>
                    <a:lnTo>
                      <a:pt x="3159" y="79"/>
                    </a:lnTo>
                    <a:lnTo>
                      <a:pt x="3158" y="88"/>
                    </a:lnTo>
                    <a:lnTo>
                      <a:pt x="3158" y="92"/>
                    </a:lnTo>
                    <a:lnTo>
                      <a:pt x="3160" y="98"/>
                    </a:lnTo>
                    <a:lnTo>
                      <a:pt x="3163" y="102"/>
                    </a:lnTo>
                    <a:lnTo>
                      <a:pt x="3166" y="108"/>
                    </a:lnTo>
                    <a:lnTo>
                      <a:pt x="3170" y="112"/>
                    </a:lnTo>
                    <a:lnTo>
                      <a:pt x="3176" y="116"/>
                    </a:lnTo>
                    <a:lnTo>
                      <a:pt x="3183" y="120"/>
                    </a:lnTo>
                    <a:lnTo>
                      <a:pt x="3192" y="124"/>
                    </a:lnTo>
                    <a:lnTo>
                      <a:pt x="3199" y="127"/>
                    </a:lnTo>
                    <a:lnTo>
                      <a:pt x="3205" y="129"/>
                    </a:lnTo>
                    <a:lnTo>
                      <a:pt x="3208" y="133"/>
                    </a:lnTo>
                    <a:lnTo>
                      <a:pt x="3208" y="137"/>
                    </a:lnTo>
                    <a:lnTo>
                      <a:pt x="3207" y="141"/>
                    </a:lnTo>
                    <a:lnTo>
                      <a:pt x="3205" y="144"/>
                    </a:lnTo>
                    <a:lnTo>
                      <a:pt x="3199" y="146"/>
                    </a:lnTo>
                    <a:lnTo>
                      <a:pt x="3193" y="147"/>
                    </a:lnTo>
                    <a:lnTo>
                      <a:pt x="3184" y="146"/>
                    </a:lnTo>
                    <a:lnTo>
                      <a:pt x="3176" y="144"/>
                    </a:lnTo>
                    <a:lnTo>
                      <a:pt x="3168" y="141"/>
                    </a:lnTo>
                    <a:lnTo>
                      <a:pt x="3162" y="138"/>
                    </a:lnTo>
                    <a:lnTo>
                      <a:pt x="3156" y="165"/>
                    </a:lnTo>
                    <a:close/>
                    <a:moveTo>
                      <a:pt x="106" y="471"/>
                    </a:moveTo>
                    <a:lnTo>
                      <a:pt x="105" y="459"/>
                    </a:lnTo>
                    <a:lnTo>
                      <a:pt x="105" y="442"/>
                    </a:lnTo>
                    <a:lnTo>
                      <a:pt x="105" y="401"/>
                    </a:lnTo>
                    <a:lnTo>
                      <a:pt x="104" y="391"/>
                    </a:lnTo>
                    <a:lnTo>
                      <a:pt x="102" y="381"/>
                    </a:lnTo>
                    <a:lnTo>
                      <a:pt x="99" y="373"/>
                    </a:lnTo>
                    <a:lnTo>
                      <a:pt x="93" y="365"/>
                    </a:lnTo>
                    <a:lnTo>
                      <a:pt x="90" y="362"/>
                    </a:lnTo>
                    <a:lnTo>
                      <a:pt x="87" y="359"/>
                    </a:lnTo>
                    <a:lnTo>
                      <a:pt x="82" y="356"/>
                    </a:lnTo>
                    <a:lnTo>
                      <a:pt x="78" y="354"/>
                    </a:lnTo>
                    <a:lnTo>
                      <a:pt x="73" y="352"/>
                    </a:lnTo>
                    <a:lnTo>
                      <a:pt x="67" y="351"/>
                    </a:lnTo>
                    <a:lnTo>
                      <a:pt x="61" y="350"/>
                    </a:lnTo>
                    <a:lnTo>
                      <a:pt x="54" y="350"/>
                    </a:lnTo>
                    <a:lnTo>
                      <a:pt x="39" y="351"/>
                    </a:lnTo>
                    <a:lnTo>
                      <a:pt x="26" y="353"/>
                    </a:lnTo>
                    <a:lnTo>
                      <a:pt x="17" y="356"/>
                    </a:lnTo>
                    <a:lnTo>
                      <a:pt x="9" y="361"/>
                    </a:lnTo>
                    <a:lnTo>
                      <a:pt x="15" y="384"/>
                    </a:lnTo>
                    <a:lnTo>
                      <a:pt x="22" y="381"/>
                    </a:lnTo>
                    <a:lnTo>
                      <a:pt x="31" y="378"/>
                    </a:lnTo>
                    <a:lnTo>
                      <a:pt x="38" y="376"/>
                    </a:lnTo>
                    <a:lnTo>
                      <a:pt x="48" y="375"/>
                    </a:lnTo>
                    <a:lnTo>
                      <a:pt x="53" y="375"/>
                    </a:lnTo>
                    <a:lnTo>
                      <a:pt x="59" y="376"/>
                    </a:lnTo>
                    <a:lnTo>
                      <a:pt x="62" y="379"/>
                    </a:lnTo>
                    <a:lnTo>
                      <a:pt x="65" y="381"/>
                    </a:lnTo>
                    <a:lnTo>
                      <a:pt x="67" y="385"/>
                    </a:lnTo>
                    <a:lnTo>
                      <a:pt x="68" y="391"/>
                    </a:lnTo>
                    <a:lnTo>
                      <a:pt x="68" y="392"/>
                    </a:lnTo>
                    <a:lnTo>
                      <a:pt x="54" y="393"/>
                    </a:lnTo>
                    <a:lnTo>
                      <a:pt x="40" y="395"/>
                    </a:lnTo>
                    <a:lnTo>
                      <a:pt x="30" y="399"/>
                    </a:lnTo>
                    <a:lnTo>
                      <a:pt x="20" y="403"/>
                    </a:lnTo>
                    <a:lnTo>
                      <a:pt x="15" y="407"/>
                    </a:lnTo>
                    <a:lnTo>
                      <a:pt x="11" y="410"/>
                    </a:lnTo>
                    <a:lnTo>
                      <a:pt x="8" y="413"/>
                    </a:lnTo>
                    <a:lnTo>
                      <a:pt x="6" y="418"/>
                    </a:lnTo>
                    <a:lnTo>
                      <a:pt x="4" y="422"/>
                    </a:lnTo>
                    <a:lnTo>
                      <a:pt x="3" y="427"/>
                    </a:lnTo>
                    <a:lnTo>
                      <a:pt x="1" y="432"/>
                    </a:lnTo>
                    <a:lnTo>
                      <a:pt x="0" y="438"/>
                    </a:lnTo>
                    <a:lnTo>
                      <a:pt x="1" y="444"/>
                    </a:lnTo>
                    <a:lnTo>
                      <a:pt x="4" y="451"/>
                    </a:lnTo>
                    <a:lnTo>
                      <a:pt x="7" y="458"/>
                    </a:lnTo>
                    <a:lnTo>
                      <a:pt x="11" y="463"/>
                    </a:lnTo>
                    <a:lnTo>
                      <a:pt x="17" y="468"/>
                    </a:lnTo>
                    <a:lnTo>
                      <a:pt x="22" y="471"/>
                    </a:lnTo>
                    <a:lnTo>
                      <a:pt x="30" y="473"/>
                    </a:lnTo>
                    <a:lnTo>
                      <a:pt x="38" y="475"/>
                    </a:lnTo>
                    <a:lnTo>
                      <a:pt x="48" y="473"/>
                    </a:lnTo>
                    <a:lnTo>
                      <a:pt x="57" y="470"/>
                    </a:lnTo>
                    <a:lnTo>
                      <a:pt x="65" y="466"/>
                    </a:lnTo>
                    <a:lnTo>
                      <a:pt x="72" y="460"/>
                    </a:lnTo>
                    <a:lnTo>
                      <a:pt x="72" y="460"/>
                    </a:lnTo>
                    <a:lnTo>
                      <a:pt x="74" y="471"/>
                    </a:lnTo>
                    <a:lnTo>
                      <a:pt x="106" y="471"/>
                    </a:lnTo>
                    <a:close/>
                    <a:moveTo>
                      <a:pt x="69" y="428"/>
                    </a:moveTo>
                    <a:lnTo>
                      <a:pt x="69" y="431"/>
                    </a:lnTo>
                    <a:lnTo>
                      <a:pt x="69" y="434"/>
                    </a:lnTo>
                    <a:lnTo>
                      <a:pt x="66" y="440"/>
                    </a:lnTo>
                    <a:lnTo>
                      <a:pt x="62" y="444"/>
                    </a:lnTo>
                    <a:lnTo>
                      <a:pt x="57" y="447"/>
                    </a:lnTo>
                    <a:lnTo>
                      <a:pt x="50" y="448"/>
                    </a:lnTo>
                    <a:lnTo>
                      <a:pt x="45" y="448"/>
                    </a:lnTo>
                    <a:lnTo>
                      <a:pt x="40" y="444"/>
                    </a:lnTo>
                    <a:lnTo>
                      <a:pt x="38" y="442"/>
                    </a:lnTo>
                    <a:lnTo>
                      <a:pt x="37" y="440"/>
                    </a:lnTo>
                    <a:lnTo>
                      <a:pt x="36" y="438"/>
                    </a:lnTo>
                    <a:lnTo>
                      <a:pt x="36" y="434"/>
                    </a:lnTo>
                    <a:lnTo>
                      <a:pt x="37" y="429"/>
                    </a:lnTo>
                    <a:lnTo>
                      <a:pt x="39" y="426"/>
                    </a:lnTo>
                    <a:lnTo>
                      <a:pt x="41" y="422"/>
                    </a:lnTo>
                    <a:lnTo>
                      <a:pt x="46" y="419"/>
                    </a:lnTo>
                    <a:lnTo>
                      <a:pt x="51" y="418"/>
                    </a:lnTo>
                    <a:lnTo>
                      <a:pt x="57" y="417"/>
                    </a:lnTo>
                    <a:lnTo>
                      <a:pt x="63" y="415"/>
                    </a:lnTo>
                    <a:lnTo>
                      <a:pt x="69" y="415"/>
                    </a:lnTo>
                    <a:lnTo>
                      <a:pt x="69" y="428"/>
                    </a:lnTo>
                    <a:close/>
                    <a:moveTo>
                      <a:pt x="133" y="471"/>
                    </a:moveTo>
                    <a:lnTo>
                      <a:pt x="169" y="471"/>
                    </a:lnTo>
                    <a:lnTo>
                      <a:pt x="169" y="299"/>
                    </a:lnTo>
                    <a:lnTo>
                      <a:pt x="133" y="299"/>
                    </a:lnTo>
                    <a:lnTo>
                      <a:pt x="133" y="471"/>
                    </a:lnTo>
                    <a:close/>
                    <a:moveTo>
                      <a:pt x="234" y="471"/>
                    </a:moveTo>
                    <a:lnTo>
                      <a:pt x="234" y="353"/>
                    </a:lnTo>
                    <a:lnTo>
                      <a:pt x="198" y="353"/>
                    </a:lnTo>
                    <a:lnTo>
                      <a:pt x="198" y="471"/>
                    </a:lnTo>
                    <a:lnTo>
                      <a:pt x="234" y="471"/>
                    </a:lnTo>
                    <a:close/>
                    <a:moveTo>
                      <a:pt x="215" y="301"/>
                    </a:moveTo>
                    <a:lnTo>
                      <a:pt x="212" y="301"/>
                    </a:lnTo>
                    <a:lnTo>
                      <a:pt x="208" y="302"/>
                    </a:lnTo>
                    <a:lnTo>
                      <a:pt x="204" y="304"/>
                    </a:lnTo>
                    <a:lnTo>
                      <a:pt x="202" y="306"/>
                    </a:lnTo>
                    <a:lnTo>
                      <a:pt x="200" y="309"/>
                    </a:lnTo>
                    <a:lnTo>
                      <a:pt x="198" y="312"/>
                    </a:lnTo>
                    <a:lnTo>
                      <a:pt x="197" y="315"/>
                    </a:lnTo>
                    <a:lnTo>
                      <a:pt x="197" y="320"/>
                    </a:lnTo>
                    <a:lnTo>
                      <a:pt x="197" y="323"/>
                    </a:lnTo>
                    <a:lnTo>
                      <a:pt x="198" y="326"/>
                    </a:lnTo>
                    <a:lnTo>
                      <a:pt x="199" y="330"/>
                    </a:lnTo>
                    <a:lnTo>
                      <a:pt x="202" y="333"/>
                    </a:lnTo>
                    <a:lnTo>
                      <a:pt x="204" y="335"/>
                    </a:lnTo>
                    <a:lnTo>
                      <a:pt x="208" y="336"/>
                    </a:lnTo>
                    <a:lnTo>
                      <a:pt x="211" y="338"/>
                    </a:lnTo>
                    <a:lnTo>
                      <a:pt x="215" y="339"/>
                    </a:lnTo>
                    <a:lnTo>
                      <a:pt x="220" y="338"/>
                    </a:lnTo>
                    <a:lnTo>
                      <a:pt x="224" y="336"/>
                    </a:lnTo>
                    <a:lnTo>
                      <a:pt x="227" y="335"/>
                    </a:lnTo>
                    <a:lnTo>
                      <a:pt x="229" y="333"/>
                    </a:lnTo>
                    <a:lnTo>
                      <a:pt x="231" y="330"/>
                    </a:lnTo>
                    <a:lnTo>
                      <a:pt x="234" y="326"/>
                    </a:lnTo>
                    <a:lnTo>
                      <a:pt x="235" y="323"/>
                    </a:lnTo>
                    <a:lnTo>
                      <a:pt x="235" y="320"/>
                    </a:lnTo>
                    <a:lnTo>
                      <a:pt x="235" y="315"/>
                    </a:lnTo>
                    <a:lnTo>
                      <a:pt x="234" y="312"/>
                    </a:lnTo>
                    <a:lnTo>
                      <a:pt x="231" y="309"/>
                    </a:lnTo>
                    <a:lnTo>
                      <a:pt x="229" y="306"/>
                    </a:lnTo>
                    <a:lnTo>
                      <a:pt x="227" y="304"/>
                    </a:lnTo>
                    <a:lnTo>
                      <a:pt x="224" y="302"/>
                    </a:lnTo>
                    <a:lnTo>
                      <a:pt x="220" y="301"/>
                    </a:lnTo>
                    <a:lnTo>
                      <a:pt x="215" y="301"/>
                    </a:lnTo>
                    <a:close/>
                    <a:moveTo>
                      <a:pt x="263" y="471"/>
                    </a:moveTo>
                    <a:lnTo>
                      <a:pt x="298" y="471"/>
                    </a:lnTo>
                    <a:lnTo>
                      <a:pt x="298" y="403"/>
                    </a:lnTo>
                    <a:lnTo>
                      <a:pt x="298" y="398"/>
                    </a:lnTo>
                    <a:lnTo>
                      <a:pt x="300" y="393"/>
                    </a:lnTo>
                    <a:lnTo>
                      <a:pt x="302" y="389"/>
                    </a:lnTo>
                    <a:lnTo>
                      <a:pt x="306" y="384"/>
                    </a:lnTo>
                    <a:lnTo>
                      <a:pt x="308" y="382"/>
                    </a:lnTo>
                    <a:lnTo>
                      <a:pt x="311" y="381"/>
                    </a:lnTo>
                    <a:lnTo>
                      <a:pt x="315" y="380"/>
                    </a:lnTo>
                    <a:lnTo>
                      <a:pt x="318" y="380"/>
                    </a:lnTo>
                    <a:lnTo>
                      <a:pt x="322" y="380"/>
                    </a:lnTo>
                    <a:lnTo>
                      <a:pt x="327" y="382"/>
                    </a:lnTo>
                    <a:lnTo>
                      <a:pt x="329" y="384"/>
                    </a:lnTo>
                    <a:lnTo>
                      <a:pt x="332" y="387"/>
                    </a:lnTo>
                    <a:lnTo>
                      <a:pt x="334" y="391"/>
                    </a:lnTo>
                    <a:lnTo>
                      <a:pt x="335" y="395"/>
                    </a:lnTo>
                    <a:lnTo>
                      <a:pt x="335" y="400"/>
                    </a:lnTo>
                    <a:lnTo>
                      <a:pt x="336" y="405"/>
                    </a:lnTo>
                    <a:lnTo>
                      <a:pt x="336" y="471"/>
                    </a:lnTo>
                    <a:lnTo>
                      <a:pt x="372" y="471"/>
                    </a:lnTo>
                    <a:lnTo>
                      <a:pt x="372" y="401"/>
                    </a:lnTo>
                    <a:lnTo>
                      <a:pt x="371" y="389"/>
                    </a:lnTo>
                    <a:lnTo>
                      <a:pt x="369" y="379"/>
                    </a:lnTo>
                    <a:lnTo>
                      <a:pt x="365" y="370"/>
                    </a:lnTo>
                    <a:lnTo>
                      <a:pt x="360" y="362"/>
                    </a:lnTo>
                    <a:lnTo>
                      <a:pt x="354" y="356"/>
                    </a:lnTo>
                    <a:lnTo>
                      <a:pt x="347" y="353"/>
                    </a:lnTo>
                    <a:lnTo>
                      <a:pt x="339" y="351"/>
                    </a:lnTo>
                    <a:lnTo>
                      <a:pt x="331" y="350"/>
                    </a:lnTo>
                    <a:lnTo>
                      <a:pt x="323" y="351"/>
                    </a:lnTo>
                    <a:lnTo>
                      <a:pt x="318" y="352"/>
                    </a:lnTo>
                    <a:lnTo>
                      <a:pt x="312" y="354"/>
                    </a:lnTo>
                    <a:lnTo>
                      <a:pt x="307" y="356"/>
                    </a:lnTo>
                    <a:lnTo>
                      <a:pt x="300" y="363"/>
                    </a:lnTo>
                    <a:lnTo>
                      <a:pt x="295" y="369"/>
                    </a:lnTo>
                    <a:lnTo>
                      <a:pt x="294" y="369"/>
                    </a:lnTo>
                    <a:lnTo>
                      <a:pt x="293" y="353"/>
                    </a:lnTo>
                    <a:lnTo>
                      <a:pt x="262" y="353"/>
                    </a:lnTo>
                    <a:lnTo>
                      <a:pt x="262" y="361"/>
                    </a:lnTo>
                    <a:lnTo>
                      <a:pt x="262" y="370"/>
                    </a:lnTo>
                    <a:lnTo>
                      <a:pt x="263" y="380"/>
                    </a:lnTo>
                    <a:lnTo>
                      <a:pt x="263" y="391"/>
                    </a:lnTo>
                    <a:lnTo>
                      <a:pt x="263" y="471"/>
                    </a:lnTo>
                    <a:close/>
                    <a:moveTo>
                      <a:pt x="401" y="471"/>
                    </a:moveTo>
                    <a:lnTo>
                      <a:pt x="437" y="471"/>
                    </a:lnTo>
                    <a:lnTo>
                      <a:pt x="437" y="401"/>
                    </a:lnTo>
                    <a:lnTo>
                      <a:pt x="437" y="397"/>
                    </a:lnTo>
                    <a:lnTo>
                      <a:pt x="438" y="393"/>
                    </a:lnTo>
                    <a:lnTo>
                      <a:pt x="440" y="388"/>
                    </a:lnTo>
                    <a:lnTo>
                      <a:pt x="444" y="384"/>
                    </a:lnTo>
                    <a:lnTo>
                      <a:pt x="449" y="381"/>
                    </a:lnTo>
                    <a:lnTo>
                      <a:pt x="455" y="380"/>
                    </a:lnTo>
                    <a:lnTo>
                      <a:pt x="460" y="380"/>
                    </a:lnTo>
                    <a:lnTo>
                      <a:pt x="464" y="382"/>
                    </a:lnTo>
                    <a:lnTo>
                      <a:pt x="467" y="384"/>
                    </a:lnTo>
                    <a:lnTo>
                      <a:pt x="470" y="388"/>
                    </a:lnTo>
                    <a:lnTo>
                      <a:pt x="471" y="391"/>
                    </a:lnTo>
                    <a:lnTo>
                      <a:pt x="473" y="395"/>
                    </a:lnTo>
                    <a:lnTo>
                      <a:pt x="473" y="401"/>
                    </a:lnTo>
                    <a:lnTo>
                      <a:pt x="474" y="407"/>
                    </a:lnTo>
                    <a:lnTo>
                      <a:pt x="474" y="471"/>
                    </a:lnTo>
                    <a:lnTo>
                      <a:pt x="510" y="471"/>
                    </a:lnTo>
                    <a:lnTo>
                      <a:pt x="510" y="402"/>
                    </a:lnTo>
                    <a:lnTo>
                      <a:pt x="509" y="390"/>
                    </a:lnTo>
                    <a:lnTo>
                      <a:pt x="507" y="379"/>
                    </a:lnTo>
                    <a:lnTo>
                      <a:pt x="504" y="370"/>
                    </a:lnTo>
                    <a:lnTo>
                      <a:pt x="498" y="363"/>
                    </a:lnTo>
                    <a:lnTo>
                      <a:pt x="493" y="358"/>
                    </a:lnTo>
                    <a:lnTo>
                      <a:pt x="485" y="353"/>
                    </a:lnTo>
                    <a:lnTo>
                      <a:pt x="478" y="351"/>
                    </a:lnTo>
                    <a:lnTo>
                      <a:pt x="469" y="350"/>
                    </a:lnTo>
                    <a:lnTo>
                      <a:pt x="465" y="350"/>
                    </a:lnTo>
                    <a:lnTo>
                      <a:pt x="459" y="351"/>
                    </a:lnTo>
                    <a:lnTo>
                      <a:pt x="455" y="353"/>
                    </a:lnTo>
                    <a:lnTo>
                      <a:pt x="451" y="354"/>
                    </a:lnTo>
                    <a:lnTo>
                      <a:pt x="443" y="360"/>
                    </a:lnTo>
                    <a:lnTo>
                      <a:pt x="437" y="366"/>
                    </a:lnTo>
                    <a:lnTo>
                      <a:pt x="437" y="366"/>
                    </a:lnTo>
                    <a:lnTo>
                      <a:pt x="437" y="299"/>
                    </a:lnTo>
                    <a:lnTo>
                      <a:pt x="401" y="299"/>
                    </a:lnTo>
                    <a:lnTo>
                      <a:pt x="401" y="471"/>
                    </a:lnTo>
                    <a:close/>
                    <a:moveTo>
                      <a:pt x="636" y="471"/>
                    </a:moveTo>
                    <a:lnTo>
                      <a:pt x="635" y="459"/>
                    </a:lnTo>
                    <a:lnTo>
                      <a:pt x="635" y="442"/>
                    </a:lnTo>
                    <a:lnTo>
                      <a:pt x="635" y="401"/>
                    </a:lnTo>
                    <a:lnTo>
                      <a:pt x="634" y="391"/>
                    </a:lnTo>
                    <a:lnTo>
                      <a:pt x="632" y="381"/>
                    </a:lnTo>
                    <a:lnTo>
                      <a:pt x="629" y="373"/>
                    </a:lnTo>
                    <a:lnTo>
                      <a:pt x="624" y="365"/>
                    </a:lnTo>
                    <a:lnTo>
                      <a:pt x="620" y="362"/>
                    </a:lnTo>
                    <a:lnTo>
                      <a:pt x="617" y="359"/>
                    </a:lnTo>
                    <a:lnTo>
                      <a:pt x="613" y="356"/>
                    </a:lnTo>
                    <a:lnTo>
                      <a:pt x="608" y="354"/>
                    </a:lnTo>
                    <a:lnTo>
                      <a:pt x="603" y="352"/>
                    </a:lnTo>
                    <a:lnTo>
                      <a:pt x="598" y="351"/>
                    </a:lnTo>
                    <a:lnTo>
                      <a:pt x="591" y="350"/>
                    </a:lnTo>
                    <a:lnTo>
                      <a:pt x="585" y="350"/>
                    </a:lnTo>
                    <a:lnTo>
                      <a:pt x="570" y="351"/>
                    </a:lnTo>
                    <a:lnTo>
                      <a:pt x="557" y="353"/>
                    </a:lnTo>
                    <a:lnTo>
                      <a:pt x="547" y="356"/>
                    </a:lnTo>
                    <a:lnTo>
                      <a:pt x="539" y="361"/>
                    </a:lnTo>
                    <a:lnTo>
                      <a:pt x="546" y="384"/>
                    </a:lnTo>
                    <a:lnTo>
                      <a:pt x="552" y="381"/>
                    </a:lnTo>
                    <a:lnTo>
                      <a:pt x="560" y="378"/>
                    </a:lnTo>
                    <a:lnTo>
                      <a:pt x="568" y="376"/>
                    </a:lnTo>
                    <a:lnTo>
                      <a:pt x="578" y="375"/>
                    </a:lnTo>
                    <a:lnTo>
                      <a:pt x="584" y="375"/>
                    </a:lnTo>
                    <a:lnTo>
                      <a:pt x="589" y="376"/>
                    </a:lnTo>
                    <a:lnTo>
                      <a:pt x="592" y="379"/>
                    </a:lnTo>
                    <a:lnTo>
                      <a:pt x="595" y="381"/>
                    </a:lnTo>
                    <a:lnTo>
                      <a:pt x="598" y="385"/>
                    </a:lnTo>
                    <a:lnTo>
                      <a:pt x="599" y="391"/>
                    </a:lnTo>
                    <a:lnTo>
                      <a:pt x="599" y="392"/>
                    </a:lnTo>
                    <a:lnTo>
                      <a:pt x="585" y="393"/>
                    </a:lnTo>
                    <a:lnTo>
                      <a:pt x="571" y="395"/>
                    </a:lnTo>
                    <a:lnTo>
                      <a:pt x="560" y="399"/>
                    </a:lnTo>
                    <a:lnTo>
                      <a:pt x="550" y="403"/>
                    </a:lnTo>
                    <a:lnTo>
                      <a:pt x="546" y="407"/>
                    </a:lnTo>
                    <a:lnTo>
                      <a:pt x="541" y="410"/>
                    </a:lnTo>
                    <a:lnTo>
                      <a:pt x="538" y="413"/>
                    </a:lnTo>
                    <a:lnTo>
                      <a:pt x="536" y="418"/>
                    </a:lnTo>
                    <a:lnTo>
                      <a:pt x="534" y="422"/>
                    </a:lnTo>
                    <a:lnTo>
                      <a:pt x="533" y="427"/>
                    </a:lnTo>
                    <a:lnTo>
                      <a:pt x="532" y="432"/>
                    </a:lnTo>
                    <a:lnTo>
                      <a:pt x="531" y="438"/>
                    </a:lnTo>
                    <a:lnTo>
                      <a:pt x="532" y="444"/>
                    </a:lnTo>
                    <a:lnTo>
                      <a:pt x="534" y="451"/>
                    </a:lnTo>
                    <a:lnTo>
                      <a:pt x="537" y="458"/>
                    </a:lnTo>
                    <a:lnTo>
                      <a:pt x="541" y="463"/>
                    </a:lnTo>
                    <a:lnTo>
                      <a:pt x="547" y="468"/>
                    </a:lnTo>
                    <a:lnTo>
                      <a:pt x="552" y="471"/>
                    </a:lnTo>
                    <a:lnTo>
                      <a:pt x="560" y="473"/>
                    </a:lnTo>
                    <a:lnTo>
                      <a:pt x="568" y="475"/>
                    </a:lnTo>
                    <a:lnTo>
                      <a:pt x="578" y="473"/>
                    </a:lnTo>
                    <a:lnTo>
                      <a:pt x="587" y="470"/>
                    </a:lnTo>
                    <a:lnTo>
                      <a:pt x="595" y="466"/>
                    </a:lnTo>
                    <a:lnTo>
                      <a:pt x="602" y="460"/>
                    </a:lnTo>
                    <a:lnTo>
                      <a:pt x="602" y="460"/>
                    </a:lnTo>
                    <a:lnTo>
                      <a:pt x="604" y="471"/>
                    </a:lnTo>
                    <a:lnTo>
                      <a:pt x="636" y="471"/>
                    </a:lnTo>
                    <a:close/>
                    <a:moveTo>
                      <a:pt x="600" y="428"/>
                    </a:moveTo>
                    <a:lnTo>
                      <a:pt x="600" y="431"/>
                    </a:lnTo>
                    <a:lnTo>
                      <a:pt x="600" y="434"/>
                    </a:lnTo>
                    <a:lnTo>
                      <a:pt x="597" y="440"/>
                    </a:lnTo>
                    <a:lnTo>
                      <a:pt x="592" y="444"/>
                    </a:lnTo>
                    <a:lnTo>
                      <a:pt x="587" y="447"/>
                    </a:lnTo>
                    <a:lnTo>
                      <a:pt x="580" y="448"/>
                    </a:lnTo>
                    <a:lnTo>
                      <a:pt x="575" y="448"/>
                    </a:lnTo>
                    <a:lnTo>
                      <a:pt x="571" y="444"/>
                    </a:lnTo>
                    <a:lnTo>
                      <a:pt x="568" y="442"/>
                    </a:lnTo>
                    <a:lnTo>
                      <a:pt x="567" y="440"/>
                    </a:lnTo>
                    <a:lnTo>
                      <a:pt x="566" y="438"/>
                    </a:lnTo>
                    <a:lnTo>
                      <a:pt x="566" y="434"/>
                    </a:lnTo>
                    <a:lnTo>
                      <a:pt x="567" y="429"/>
                    </a:lnTo>
                    <a:lnTo>
                      <a:pt x="570" y="426"/>
                    </a:lnTo>
                    <a:lnTo>
                      <a:pt x="572" y="422"/>
                    </a:lnTo>
                    <a:lnTo>
                      <a:pt x="576" y="419"/>
                    </a:lnTo>
                    <a:lnTo>
                      <a:pt x="581" y="418"/>
                    </a:lnTo>
                    <a:lnTo>
                      <a:pt x="587" y="417"/>
                    </a:lnTo>
                    <a:lnTo>
                      <a:pt x="593" y="415"/>
                    </a:lnTo>
                    <a:lnTo>
                      <a:pt x="600" y="415"/>
                    </a:lnTo>
                    <a:lnTo>
                      <a:pt x="600" y="428"/>
                    </a:lnTo>
                    <a:close/>
                    <a:moveTo>
                      <a:pt x="739" y="299"/>
                    </a:moveTo>
                    <a:lnTo>
                      <a:pt x="739" y="363"/>
                    </a:lnTo>
                    <a:lnTo>
                      <a:pt x="739" y="363"/>
                    </a:lnTo>
                    <a:lnTo>
                      <a:pt x="737" y="361"/>
                    </a:lnTo>
                    <a:lnTo>
                      <a:pt x="734" y="358"/>
                    </a:lnTo>
                    <a:lnTo>
                      <a:pt x="730" y="355"/>
                    </a:lnTo>
                    <a:lnTo>
                      <a:pt x="727" y="353"/>
                    </a:lnTo>
                    <a:lnTo>
                      <a:pt x="719" y="351"/>
                    </a:lnTo>
                    <a:lnTo>
                      <a:pt x="708" y="350"/>
                    </a:lnTo>
                    <a:lnTo>
                      <a:pt x="698" y="351"/>
                    </a:lnTo>
                    <a:lnTo>
                      <a:pt x="688" y="354"/>
                    </a:lnTo>
                    <a:lnTo>
                      <a:pt x="680" y="360"/>
                    </a:lnTo>
                    <a:lnTo>
                      <a:pt x="672" y="366"/>
                    </a:lnTo>
                    <a:lnTo>
                      <a:pt x="669" y="371"/>
                    </a:lnTo>
                    <a:lnTo>
                      <a:pt x="666" y="375"/>
                    </a:lnTo>
                    <a:lnTo>
                      <a:pt x="662" y="381"/>
                    </a:lnTo>
                    <a:lnTo>
                      <a:pt x="660" y="387"/>
                    </a:lnTo>
                    <a:lnTo>
                      <a:pt x="659" y="392"/>
                    </a:lnTo>
                    <a:lnTo>
                      <a:pt x="658" y="399"/>
                    </a:lnTo>
                    <a:lnTo>
                      <a:pt x="657" y="405"/>
                    </a:lnTo>
                    <a:lnTo>
                      <a:pt x="657" y="413"/>
                    </a:lnTo>
                    <a:lnTo>
                      <a:pt x="658" y="427"/>
                    </a:lnTo>
                    <a:lnTo>
                      <a:pt x="660" y="439"/>
                    </a:lnTo>
                    <a:lnTo>
                      <a:pt x="665" y="449"/>
                    </a:lnTo>
                    <a:lnTo>
                      <a:pt x="671" y="458"/>
                    </a:lnTo>
                    <a:lnTo>
                      <a:pt x="679" y="465"/>
                    </a:lnTo>
                    <a:lnTo>
                      <a:pt x="686" y="470"/>
                    </a:lnTo>
                    <a:lnTo>
                      <a:pt x="692" y="472"/>
                    </a:lnTo>
                    <a:lnTo>
                      <a:pt x="696" y="473"/>
                    </a:lnTo>
                    <a:lnTo>
                      <a:pt x="701" y="475"/>
                    </a:lnTo>
                    <a:lnTo>
                      <a:pt x="706" y="475"/>
                    </a:lnTo>
                    <a:lnTo>
                      <a:pt x="711" y="473"/>
                    </a:lnTo>
                    <a:lnTo>
                      <a:pt x="716" y="473"/>
                    </a:lnTo>
                    <a:lnTo>
                      <a:pt x="722" y="471"/>
                    </a:lnTo>
                    <a:lnTo>
                      <a:pt x="727" y="469"/>
                    </a:lnTo>
                    <a:lnTo>
                      <a:pt x="732" y="467"/>
                    </a:lnTo>
                    <a:lnTo>
                      <a:pt x="735" y="463"/>
                    </a:lnTo>
                    <a:lnTo>
                      <a:pt x="739" y="459"/>
                    </a:lnTo>
                    <a:lnTo>
                      <a:pt x="742" y="454"/>
                    </a:lnTo>
                    <a:lnTo>
                      <a:pt x="742" y="454"/>
                    </a:lnTo>
                    <a:lnTo>
                      <a:pt x="744" y="471"/>
                    </a:lnTo>
                    <a:lnTo>
                      <a:pt x="776" y="471"/>
                    </a:lnTo>
                    <a:lnTo>
                      <a:pt x="776" y="465"/>
                    </a:lnTo>
                    <a:lnTo>
                      <a:pt x="775" y="456"/>
                    </a:lnTo>
                    <a:lnTo>
                      <a:pt x="775" y="447"/>
                    </a:lnTo>
                    <a:lnTo>
                      <a:pt x="775" y="436"/>
                    </a:lnTo>
                    <a:lnTo>
                      <a:pt x="775" y="299"/>
                    </a:lnTo>
                    <a:lnTo>
                      <a:pt x="739" y="299"/>
                    </a:lnTo>
                    <a:close/>
                    <a:moveTo>
                      <a:pt x="739" y="419"/>
                    </a:moveTo>
                    <a:lnTo>
                      <a:pt x="739" y="423"/>
                    </a:lnTo>
                    <a:lnTo>
                      <a:pt x="738" y="427"/>
                    </a:lnTo>
                    <a:lnTo>
                      <a:pt x="737" y="431"/>
                    </a:lnTo>
                    <a:lnTo>
                      <a:pt x="736" y="434"/>
                    </a:lnTo>
                    <a:lnTo>
                      <a:pt x="734" y="438"/>
                    </a:lnTo>
                    <a:lnTo>
                      <a:pt x="730" y="440"/>
                    </a:lnTo>
                    <a:lnTo>
                      <a:pt x="728" y="442"/>
                    </a:lnTo>
                    <a:lnTo>
                      <a:pt x="725" y="443"/>
                    </a:lnTo>
                    <a:lnTo>
                      <a:pt x="721" y="444"/>
                    </a:lnTo>
                    <a:lnTo>
                      <a:pt x="717" y="444"/>
                    </a:lnTo>
                    <a:lnTo>
                      <a:pt x="712" y="444"/>
                    </a:lnTo>
                    <a:lnTo>
                      <a:pt x="708" y="442"/>
                    </a:lnTo>
                    <a:lnTo>
                      <a:pt x="703" y="440"/>
                    </a:lnTo>
                    <a:lnTo>
                      <a:pt x="699" y="436"/>
                    </a:lnTo>
                    <a:lnTo>
                      <a:pt x="697" y="431"/>
                    </a:lnTo>
                    <a:lnTo>
                      <a:pt x="695" y="426"/>
                    </a:lnTo>
                    <a:lnTo>
                      <a:pt x="694" y="419"/>
                    </a:lnTo>
                    <a:lnTo>
                      <a:pt x="693" y="412"/>
                    </a:lnTo>
                    <a:lnTo>
                      <a:pt x="694" y="405"/>
                    </a:lnTo>
                    <a:lnTo>
                      <a:pt x="695" y="399"/>
                    </a:lnTo>
                    <a:lnTo>
                      <a:pt x="696" y="393"/>
                    </a:lnTo>
                    <a:lnTo>
                      <a:pt x="699" y="388"/>
                    </a:lnTo>
                    <a:lnTo>
                      <a:pt x="702" y="384"/>
                    </a:lnTo>
                    <a:lnTo>
                      <a:pt x="707" y="381"/>
                    </a:lnTo>
                    <a:lnTo>
                      <a:pt x="712" y="379"/>
                    </a:lnTo>
                    <a:lnTo>
                      <a:pt x="717" y="379"/>
                    </a:lnTo>
                    <a:lnTo>
                      <a:pt x="722" y="379"/>
                    </a:lnTo>
                    <a:lnTo>
                      <a:pt x="725" y="380"/>
                    </a:lnTo>
                    <a:lnTo>
                      <a:pt x="728" y="381"/>
                    </a:lnTo>
                    <a:lnTo>
                      <a:pt x="732" y="383"/>
                    </a:lnTo>
                    <a:lnTo>
                      <a:pt x="734" y="387"/>
                    </a:lnTo>
                    <a:lnTo>
                      <a:pt x="736" y="390"/>
                    </a:lnTo>
                    <a:lnTo>
                      <a:pt x="738" y="393"/>
                    </a:lnTo>
                    <a:lnTo>
                      <a:pt x="739" y="397"/>
                    </a:lnTo>
                    <a:lnTo>
                      <a:pt x="739" y="400"/>
                    </a:lnTo>
                    <a:lnTo>
                      <a:pt x="739" y="403"/>
                    </a:lnTo>
                    <a:lnTo>
                      <a:pt x="739" y="419"/>
                    </a:lnTo>
                    <a:close/>
                    <a:moveTo>
                      <a:pt x="901" y="471"/>
                    </a:moveTo>
                    <a:lnTo>
                      <a:pt x="900" y="459"/>
                    </a:lnTo>
                    <a:lnTo>
                      <a:pt x="900" y="442"/>
                    </a:lnTo>
                    <a:lnTo>
                      <a:pt x="900" y="401"/>
                    </a:lnTo>
                    <a:lnTo>
                      <a:pt x="899" y="391"/>
                    </a:lnTo>
                    <a:lnTo>
                      <a:pt x="898" y="381"/>
                    </a:lnTo>
                    <a:lnTo>
                      <a:pt x="894" y="373"/>
                    </a:lnTo>
                    <a:lnTo>
                      <a:pt x="889" y="365"/>
                    </a:lnTo>
                    <a:lnTo>
                      <a:pt x="886" y="362"/>
                    </a:lnTo>
                    <a:lnTo>
                      <a:pt x="882" y="359"/>
                    </a:lnTo>
                    <a:lnTo>
                      <a:pt x="878" y="356"/>
                    </a:lnTo>
                    <a:lnTo>
                      <a:pt x="873" y="354"/>
                    </a:lnTo>
                    <a:lnTo>
                      <a:pt x="868" y="352"/>
                    </a:lnTo>
                    <a:lnTo>
                      <a:pt x="862" y="351"/>
                    </a:lnTo>
                    <a:lnTo>
                      <a:pt x="856" y="350"/>
                    </a:lnTo>
                    <a:lnTo>
                      <a:pt x="849" y="350"/>
                    </a:lnTo>
                    <a:lnTo>
                      <a:pt x="834" y="351"/>
                    </a:lnTo>
                    <a:lnTo>
                      <a:pt x="822" y="353"/>
                    </a:lnTo>
                    <a:lnTo>
                      <a:pt x="811" y="356"/>
                    </a:lnTo>
                    <a:lnTo>
                      <a:pt x="804" y="361"/>
                    </a:lnTo>
                    <a:lnTo>
                      <a:pt x="811" y="384"/>
                    </a:lnTo>
                    <a:lnTo>
                      <a:pt x="818" y="381"/>
                    </a:lnTo>
                    <a:lnTo>
                      <a:pt x="825" y="378"/>
                    </a:lnTo>
                    <a:lnTo>
                      <a:pt x="834" y="376"/>
                    </a:lnTo>
                    <a:lnTo>
                      <a:pt x="843" y="375"/>
                    </a:lnTo>
                    <a:lnTo>
                      <a:pt x="849" y="375"/>
                    </a:lnTo>
                    <a:lnTo>
                      <a:pt x="854" y="376"/>
                    </a:lnTo>
                    <a:lnTo>
                      <a:pt x="857" y="379"/>
                    </a:lnTo>
                    <a:lnTo>
                      <a:pt x="860" y="381"/>
                    </a:lnTo>
                    <a:lnTo>
                      <a:pt x="863" y="385"/>
                    </a:lnTo>
                    <a:lnTo>
                      <a:pt x="863" y="391"/>
                    </a:lnTo>
                    <a:lnTo>
                      <a:pt x="863" y="392"/>
                    </a:lnTo>
                    <a:lnTo>
                      <a:pt x="849" y="393"/>
                    </a:lnTo>
                    <a:lnTo>
                      <a:pt x="836" y="395"/>
                    </a:lnTo>
                    <a:lnTo>
                      <a:pt x="824" y="399"/>
                    </a:lnTo>
                    <a:lnTo>
                      <a:pt x="815" y="403"/>
                    </a:lnTo>
                    <a:lnTo>
                      <a:pt x="810" y="407"/>
                    </a:lnTo>
                    <a:lnTo>
                      <a:pt x="807" y="410"/>
                    </a:lnTo>
                    <a:lnTo>
                      <a:pt x="804" y="413"/>
                    </a:lnTo>
                    <a:lnTo>
                      <a:pt x="801" y="418"/>
                    </a:lnTo>
                    <a:lnTo>
                      <a:pt x="798" y="422"/>
                    </a:lnTo>
                    <a:lnTo>
                      <a:pt x="797" y="427"/>
                    </a:lnTo>
                    <a:lnTo>
                      <a:pt x="796" y="432"/>
                    </a:lnTo>
                    <a:lnTo>
                      <a:pt x="796" y="438"/>
                    </a:lnTo>
                    <a:lnTo>
                      <a:pt x="796" y="444"/>
                    </a:lnTo>
                    <a:lnTo>
                      <a:pt x="798" y="451"/>
                    </a:lnTo>
                    <a:lnTo>
                      <a:pt x="802" y="458"/>
                    </a:lnTo>
                    <a:lnTo>
                      <a:pt x="806" y="463"/>
                    </a:lnTo>
                    <a:lnTo>
                      <a:pt x="811" y="468"/>
                    </a:lnTo>
                    <a:lnTo>
                      <a:pt x="818" y="471"/>
                    </a:lnTo>
                    <a:lnTo>
                      <a:pt x="825" y="473"/>
                    </a:lnTo>
                    <a:lnTo>
                      <a:pt x="833" y="475"/>
                    </a:lnTo>
                    <a:lnTo>
                      <a:pt x="843" y="473"/>
                    </a:lnTo>
                    <a:lnTo>
                      <a:pt x="852" y="470"/>
                    </a:lnTo>
                    <a:lnTo>
                      <a:pt x="860" y="466"/>
                    </a:lnTo>
                    <a:lnTo>
                      <a:pt x="867" y="460"/>
                    </a:lnTo>
                    <a:lnTo>
                      <a:pt x="868" y="460"/>
                    </a:lnTo>
                    <a:lnTo>
                      <a:pt x="870" y="471"/>
                    </a:lnTo>
                    <a:lnTo>
                      <a:pt x="901" y="471"/>
                    </a:lnTo>
                    <a:close/>
                    <a:moveTo>
                      <a:pt x="865" y="428"/>
                    </a:moveTo>
                    <a:lnTo>
                      <a:pt x="864" y="431"/>
                    </a:lnTo>
                    <a:lnTo>
                      <a:pt x="864" y="434"/>
                    </a:lnTo>
                    <a:lnTo>
                      <a:pt x="861" y="440"/>
                    </a:lnTo>
                    <a:lnTo>
                      <a:pt x="858" y="444"/>
                    </a:lnTo>
                    <a:lnTo>
                      <a:pt x="852" y="447"/>
                    </a:lnTo>
                    <a:lnTo>
                      <a:pt x="846" y="448"/>
                    </a:lnTo>
                    <a:lnTo>
                      <a:pt x="840" y="448"/>
                    </a:lnTo>
                    <a:lnTo>
                      <a:pt x="835" y="444"/>
                    </a:lnTo>
                    <a:lnTo>
                      <a:pt x="834" y="442"/>
                    </a:lnTo>
                    <a:lnTo>
                      <a:pt x="833" y="440"/>
                    </a:lnTo>
                    <a:lnTo>
                      <a:pt x="832" y="438"/>
                    </a:lnTo>
                    <a:lnTo>
                      <a:pt x="832" y="434"/>
                    </a:lnTo>
                    <a:lnTo>
                      <a:pt x="832" y="429"/>
                    </a:lnTo>
                    <a:lnTo>
                      <a:pt x="834" y="426"/>
                    </a:lnTo>
                    <a:lnTo>
                      <a:pt x="837" y="422"/>
                    </a:lnTo>
                    <a:lnTo>
                      <a:pt x="842" y="419"/>
                    </a:lnTo>
                    <a:lnTo>
                      <a:pt x="846" y="418"/>
                    </a:lnTo>
                    <a:lnTo>
                      <a:pt x="851" y="417"/>
                    </a:lnTo>
                    <a:lnTo>
                      <a:pt x="858" y="415"/>
                    </a:lnTo>
                    <a:lnTo>
                      <a:pt x="865" y="415"/>
                    </a:lnTo>
                    <a:lnTo>
                      <a:pt x="865" y="428"/>
                    </a:lnTo>
                    <a:close/>
                    <a:moveTo>
                      <a:pt x="922" y="466"/>
                    </a:moveTo>
                    <a:lnTo>
                      <a:pt x="929" y="469"/>
                    </a:lnTo>
                    <a:lnTo>
                      <a:pt x="938" y="471"/>
                    </a:lnTo>
                    <a:lnTo>
                      <a:pt x="948" y="473"/>
                    </a:lnTo>
                    <a:lnTo>
                      <a:pt x="958" y="475"/>
                    </a:lnTo>
                    <a:lnTo>
                      <a:pt x="970" y="473"/>
                    </a:lnTo>
                    <a:lnTo>
                      <a:pt x="981" y="471"/>
                    </a:lnTo>
                    <a:lnTo>
                      <a:pt x="990" y="468"/>
                    </a:lnTo>
                    <a:lnTo>
                      <a:pt x="996" y="463"/>
                    </a:lnTo>
                    <a:lnTo>
                      <a:pt x="1002" y="458"/>
                    </a:lnTo>
                    <a:lnTo>
                      <a:pt x="1006" y="451"/>
                    </a:lnTo>
                    <a:lnTo>
                      <a:pt x="1008" y="443"/>
                    </a:lnTo>
                    <a:lnTo>
                      <a:pt x="1009" y="436"/>
                    </a:lnTo>
                    <a:lnTo>
                      <a:pt x="1008" y="429"/>
                    </a:lnTo>
                    <a:lnTo>
                      <a:pt x="1007" y="423"/>
                    </a:lnTo>
                    <a:lnTo>
                      <a:pt x="1005" y="419"/>
                    </a:lnTo>
                    <a:lnTo>
                      <a:pt x="1002" y="413"/>
                    </a:lnTo>
                    <a:lnTo>
                      <a:pt x="997" y="409"/>
                    </a:lnTo>
                    <a:lnTo>
                      <a:pt x="992" y="405"/>
                    </a:lnTo>
                    <a:lnTo>
                      <a:pt x="985" y="402"/>
                    </a:lnTo>
                    <a:lnTo>
                      <a:pt x="978" y="399"/>
                    </a:lnTo>
                    <a:lnTo>
                      <a:pt x="968" y="395"/>
                    </a:lnTo>
                    <a:lnTo>
                      <a:pt x="963" y="392"/>
                    </a:lnTo>
                    <a:lnTo>
                      <a:pt x="959" y="389"/>
                    </a:lnTo>
                    <a:lnTo>
                      <a:pt x="958" y="385"/>
                    </a:lnTo>
                    <a:lnTo>
                      <a:pt x="959" y="381"/>
                    </a:lnTo>
                    <a:lnTo>
                      <a:pt x="963" y="378"/>
                    </a:lnTo>
                    <a:lnTo>
                      <a:pt x="967" y="376"/>
                    </a:lnTo>
                    <a:lnTo>
                      <a:pt x="972" y="375"/>
                    </a:lnTo>
                    <a:lnTo>
                      <a:pt x="980" y="376"/>
                    </a:lnTo>
                    <a:lnTo>
                      <a:pt x="986" y="378"/>
                    </a:lnTo>
                    <a:lnTo>
                      <a:pt x="993" y="380"/>
                    </a:lnTo>
                    <a:lnTo>
                      <a:pt x="997" y="382"/>
                    </a:lnTo>
                    <a:lnTo>
                      <a:pt x="1004" y="356"/>
                    </a:lnTo>
                    <a:lnTo>
                      <a:pt x="997" y="354"/>
                    </a:lnTo>
                    <a:lnTo>
                      <a:pt x="990" y="352"/>
                    </a:lnTo>
                    <a:lnTo>
                      <a:pt x="981" y="351"/>
                    </a:lnTo>
                    <a:lnTo>
                      <a:pt x="971" y="350"/>
                    </a:lnTo>
                    <a:lnTo>
                      <a:pt x="962" y="351"/>
                    </a:lnTo>
                    <a:lnTo>
                      <a:pt x="952" y="353"/>
                    </a:lnTo>
                    <a:lnTo>
                      <a:pt x="944" y="356"/>
                    </a:lnTo>
                    <a:lnTo>
                      <a:pt x="937" y="361"/>
                    </a:lnTo>
                    <a:lnTo>
                      <a:pt x="931" y="366"/>
                    </a:lnTo>
                    <a:lnTo>
                      <a:pt x="928" y="373"/>
                    </a:lnTo>
                    <a:lnTo>
                      <a:pt x="925" y="381"/>
                    </a:lnTo>
                    <a:lnTo>
                      <a:pt x="925" y="389"/>
                    </a:lnTo>
                    <a:lnTo>
                      <a:pt x="925" y="394"/>
                    </a:lnTo>
                    <a:lnTo>
                      <a:pt x="926" y="399"/>
                    </a:lnTo>
                    <a:lnTo>
                      <a:pt x="928" y="404"/>
                    </a:lnTo>
                    <a:lnTo>
                      <a:pt x="931" y="409"/>
                    </a:lnTo>
                    <a:lnTo>
                      <a:pt x="937" y="413"/>
                    </a:lnTo>
                    <a:lnTo>
                      <a:pt x="942" y="418"/>
                    </a:lnTo>
                    <a:lnTo>
                      <a:pt x="949" y="421"/>
                    </a:lnTo>
                    <a:lnTo>
                      <a:pt x="957" y="424"/>
                    </a:lnTo>
                    <a:lnTo>
                      <a:pt x="966" y="428"/>
                    </a:lnTo>
                    <a:lnTo>
                      <a:pt x="970" y="431"/>
                    </a:lnTo>
                    <a:lnTo>
                      <a:pt x="973" y="434"/>
                    </a:lnTo>
                    <a:lnTo>
                      <a:pt x="975" y="438"/>
                    </a:lnTo>
                    <a:lnTo>
                      <a:pt x="973" y="442"/>
                    </a:lnTo>
                    <a:lnTo>
                      <a:pt x="970" y="446"/>
                    </a:lnTo>
                    <a:lnTo>
                      <a:pt x="966" y="448"/>
                    </a:lnTo>
                    <a:lnTo>
                      <a:pt x="958" y="448"/>
                    </a:lnTo>
                    <a:lnTo>
                      <a:pt x="951" y="448"/>
                    </a:lnTo>
                    <a:lnTo>
                      <a:pt x="942" y="446"/>
                    </a:lnTo>
                    <a:lnTo>
                      <a:pt x="935" y="442"/>
                    </a:lnTo>
                    <a:lnTo>
                      <a:pt x="928" y="439"/>
                    </a:lnTo>
                    <a:lnTo>
                      <a:pt x="922" y="466"/>
                    </a:lnTo>
                    <a:close/>
                    <a:moveTo>
                      <a:pt x="1176" y="471"/>
                    </a:moveTo>
                    <a:lnTo>
                      <a:pt x="1174" y="459"/>
                    </a:lnTo>
                    <a:lnTo>
                      <a:pt x="1174" y="442"/>
                    </a:lnTo>
                    <a:lnTo>
                      <a:pt x="1174" y="401"/>
                    </a:lnTo>
                    <a:lnTo>
                      <a:pt x="1173" y="391"/>
                    </a:lnTo>
                    <a:lnTo>
                      <a:pt x="1172" y="381"/>
                    </a:lnTo>
                    <a:lnTo>
                      <a:pt x="1169" y="373"/>
                    </a:lnTo>
                    <a:lnTo>
                      <a:pt x="1164" y="365"/>
                    </a:lnTo>
                    <a:lnTo>
                      <a:pt x="1160" y="362"/>
                    </a:lnTo>
                    <a:lnTo>
                      <a:pt x="1157" y="359"/>
                    </a:lnTo>
                    <a:lnTo>
                      <a:pt x="1153" y="356"/>
                    </a:lnTo>
                    <a:lnTo>
                      <a:pt x="1147" y="354"/>
                    </a:lnTo>
                    <a:lnTo>
                      <a:pt x="1143" y="352"/>
                    </a:lnTo>
                    <a:lnTo>
                      <a:pt x="1137" y="351"/>
                    </a:lnTo>
                    <a:lnTo>
                      <a:pt x="1130" y="350"/>
                    </a:lnTo>
                    <a:lnTo>
                      <a:pt x="1124" y="350"/>
                    </a:lnTo>
                    <a:lnTo>
                      <a:pt x="1108" y="351"/>
                    </a:lnTo>
                    <a:lnTo>
                      <a:pt x="1097" y="353"/>
                    </a:lnTo>
                    <a:lnTo>
                      <a:pt x="1086" y="356"/>
                    </a:lnTo>
                    <a:lnTo>
                      <a:pt x="1079" y="361"/>
                    </a:lnTo>
                    <a:lnTo>
                      <a:pt x="1086" y="384"/>
                    </a:lnTo>
                    <a:lnTo>
                      <a:pt x="1092" y="381"/>
                    </a:lnTo>
                    <a:lnTo>
                      <a:pt x="1100" y="378"/>
                    </a:lnTo>
                    <a:lnTo>
                      <a:pt x="1108" y="376"/>
                    </a:lnTo>
                    <a:lnTo>
                      <a:pt x="1117" y="375"/>
                    </a:lnTo>
                    <a:lnTo>
                      <a:pt x="1124" y="375"/>
                    </a:lnTo>
                    <a:lnTo>
                      <a:pt x="1128" y="376"/>
                    </a:lnTo>
                    <a:lnTo>
                      <a:pt x="1132" y="379"/>
                    </a:lnTo>
                    <a:lnTo>
                      <a:pt x="1134" y="381"/>
                    </a:lnTo>
                    <a:lnTo>
                      <a:pt x="1138" y="385"/>
                    </a:lnTo>
                    <a:lnTo>
                      <a:pt x="1139" y="391"/>
                    </a:lnTo>
                    <a:lnTo>
                      <a:pt x="1139" y="392"/>
                    </a:lnTo>
                    <a:lnTo>
                      <a:pt x="1124" y="393"/>
                    </a:lnTo>
                    <a:lnTo>
                      <a:pt x="1111" y="395"/>
                    </a:lnTo>
                    <a:lnTo>
                      <a:pt x="1099" y="399"/>
                    </a:lnTo>
                    <a:lnTo>
                      <a:pt x="1089" y="403"/>
                    </a:lnTo>
                    <a:lnTo>
                      <a:pt x="1085" y="407"/>
                    </a:lnTo>
                    <a:lnTo>
                      <a:pt x="1081" y="410"/>
                    </a:lnTo>
                    <a:lnTo>
                      <a:pt x="1078" y="413"/>
                    </a:lnTo>
                    <a:lnTo>
                      <a:pt x="1075" y="418"/>
                    </a:lnTo>
                    <a:lnTo>
                      <a:pt x="1073" y="422"/>
                    </a:lnTo>
                    <a:lnTo>
                      <a:pt x="1072" y="427"/>
                    </a:lnTo>
                    <a:lnTo>
                      <a:pt x="1071" y="432"/>
                    </a:lnTo>
                    <a:lnTo>
                      <a:pt x="1071" y="438"/>
                    </a:lnTo>
                    <a:lnTo>
                      <a:pt x="1072" y="444"/>
                    </a:lnTo>
                    <a:lnTo>
                      <a:pt x="1073" y="451"/>
                    </a:lnTo>
                    <a:lnTo>
                      <a:pt x="1076" y="458"/>
                    </a:lnTo>
                    <a:lnTo>
                      <a:pt x="1080" y="463"/>
                    </a:lnTo>
                    <a:lnTo>
                      <a:pt x="1086" y="468"/>
                    </a:lnTo>
                    <a:lnTo>
                      <a:pt x="1092" y="471"/>
                    </a:lnTo>
                    <a:lnTo>
                      <a:pt x="1100" y="473"/>
                    </a:lnTo>
                    <a:lnTo>
                      <a:pt x="1107" y="475"/>
                    </a:lnTo>
                    <a:lnTo>
                      <a:pt x="1118" y="473"/>
                    </a:lnTo>
                    <a:lnTo>
                      <a:pt x="1127" y="470"/>
                    </a:lnTo>
                    <a:lnTo>
                      <a:pt x="1134" y="466"/>
                    </a:lnTo>
                    <a:lnTo>
                      <a:pt x="1141" y="460"/>
                    </a:lnTo>
                    <a:lnTo>
                      <a:pt x="1142" y="460"/>
                    </a:lnTo>
                    <a:lnTo>
                      <a:pt x="1144" y="471"/>
                    </a:lnTo>
                    <a:lnTo>
                      <a:pt x="1176" y="471"/>
                    </a:lnTo>
                    <a:close/>
                    <a:moveTo>
                      <a:pt x="1140" y="428"/>
                    </a:moveTo>
                    <a:lnTo>
                      <a:pt x="1140" y="431"/>
                    </a:lnTo>
                    <a:lnTo>
                      <a:pt x="1139" y="434"/>
                    </a:lnTo>
                    <a:lnTo>
                      <a:pt x="1137" y="440"/>
                    </a:lnTo>
                    <a:lnTo>
                      <a:pt x="1132" y="444"/>
                    </a:lnTo>
                    <a:lnTo>
                      <a:pt x="1127" y="447"/>
                    </a:lnTo>
                    <a:lnTo>
                      <a:pt x="1120" y="448"/>
                    </a:lnTo>
                    <a:lnTo>
                      <a:pt x="1115" y="448"/>
                    </a:lnTo>
                    <a:lnTo>
                      <a:pt x="1110" y="444"/>
                    </a:lnTo>
                    <a:lnTo>
                      <a:pt x="1108" y="442"/>
                    </a:lnTo>
                    <a:lnTo>
                      <a:pt x="1107" y="440"/>
                    </a:lnTo>
                    <a:lnTo>
                      <a:pt x="1106" y="438"/>
                    </a:lnTo>
                    <a:lnTo>
                      <a:pt x="1106" y="434"/>
                    </a:lnTo>
                    <a:lnTo>
                      <a:pt x="1106" y="429"/>
                    </a:lnTo>
                    <a:lnTo>
                      <a:pt x="1108" y="426"/>
                    </a:lnTo>
                    <a:lnTo>
                      <a:pt x="1112" y="422"/>
                    </a:lnTo>
                    <a:lnTo>
                      <a:pt x="1116" y="419"/>
                    </a:lnTo>
                    <a:lnTo>
                      <a:pt x="1120" y="418"/>
                    </a:lnTo>
                    <a:lnTo>
                      <a:pt x="1126" y="417"/>
                    </a:lnTo>
                    <a:lnTo>
                      <a:pt x="1132" y="415"/>
                    </a:lnTo>
                    <a:lnTo>
                      <a:pt x="1140" y="415"/>
                    </a:lnTo>
                    <a:lnTo>
                      <a:pt x="1140" y="428"/>
                    </a:lnTo>
                    <a:close/>
                    <a:moveTo>
                      <a:pt x="1087" y="301"/>
                    </a:moveTo>
                    <a:lnTo>
                      <a:pt x="1116" y="338"/>
                    </a:lnTo>
                    <a:lnTo>
                      <a:pt x="1141" y="338"/>
                    </a:lnTo>
                    <a:lnTo>
                      <a:pt x="1120" y="301"/>
                    </a:lnTo>
                    <a:lnTo>
                      <a:pt x="1087" y="301"/>
                    </a:lnTo>
                    <a:close/>
                    <a:moveTo>
                      <a:pt x="1196" y="466"/>
                    </a:moveTo>
                    <a:lnTo>
                      <a:pt x="1203" y="469"/>
                    </a:lnTo>
                    <a:lnTo>
                      <a:pt x="1212" y="471"/>
                    </a:lnTo>
                    <a:lnTo>
                      <a:pt x="1222" y="473"/>
                    </a:lnTo>
                    <a:lnTo>
                      <a:pt x="1234" y="475"/>
                    </a:lnTo>
                    <a:lnTo>
                      <a:pt x="1245" y="473"/>
                    </a:lnTo>
                    <a:lnTo>
                      <a:pt x="1255" y="471"/>
                    </a:lnTo>
                    <a:lnTo>
                      <a:pt x="1264" y="468"/>
                    </a:lnTo>
                    <a:lnTo>
                      <a:pt x="1270" y="463"/>
                    </a:lnTo>
                    <a:lnTo>
                      <a:pt x="1276" y="458"/>
                    </a:lnTo>
                    <a:lnTo>
                      <a:pt x="1280" y="451"/>
                    </a:lnTo>
                    <a:lnTo>
                      <a:pt x="1282" y="443"/>
                    </a:lnTo>
                    <a:lnTo>
                      <a:pt x="1283" y="436"/>
                    </a:lnTo>
                    <a:lnTo>
                      <a:pt x="1282" y="429"/>
                    </a:lnTo>
                    <a:lnTo>
                      <a:pt x="1281" y="423"/>
                    </a:lnTo>
                    <a:lnTo>
                      <a:pt x="1279" y="419"/>
                    </a:lnTo>
                    <a:lnTo>
                      <a:pt x="1276" y="413"/>
                    </a:lnTo>
                    <a:lnTo>
                      <a:pt x="1272" y="409"/>
                    </a:lnTo>
                    <a:lnTo>
                      <a:pt x="1266" y="405"/>
                    </a:lnTo>
                    <a:lnTo>
                      <a:pt x="1260" y="402"/>
                    </a:lnTo>
                    <a:lnTo>
                      <a:pt x="1252" y="399"/>
                    </a:lnTo>
                    <a:lnTo>
                      <a:pt x="1243" y="395"/>
                    </a:lnTo>
                    <a:lnTo>
                      <a:pt x="1237" y="392"/>
                    </a:lnTo>
                    <a:lnTo>
                      <a:pt x="1234" y="389"/>
                    </a:lnTo>
                    <a:lnTo>
                      <a:pt x="1234" y="385"/>
                    </a:lnTo>
                    <a:lnTo>
                      <a:pt x="1234" y="381"/>
                    </a:lnTo>
                    <a:lnTo>
                      <a:pt x="1237" y="378"/>
                    </a:lnTo>
                    <a:lnTo>
                      <a:pt x="1241" y="376"/>
                    </a:lnTo>
                    <a:lnTo>
                      <a:pt x="1247" y="375"/>
                    </a:lnTo>
                    <a:lnTo>
                      <a:pt x="1254" y="376"/>
                    </a:lnTo>
                    <a:lnTo>
                      <a:pt x="1261" y="378"/>
                    </a:lnTo>
                    <a:lnTo>
                      <a:pt x="1267" y="380"/>
                    </a:lnTo>
                    <a:lnTo>
                      <a:pt x="1272" y="382"/>
                    </a:lnTo>
                    <a:lnTo>
                      <a:pt x="1278" y="356"/>
                    </a:lnTo>
                    <a:lnTo>
                      <a:pt x="1273" y="354"/>
                    </a:lnTo>
                    <a:lnTo>
                      <a:pt x="1264" y="352"/>
                    </a:lnTo>
                    <a:lnTo>
                      <a:pt x="1255" y="351"/>
                    </a:lnTo>
                    <a:lnTo>
                      <a:pt x="1246" y="350"/>
                    </a:lnTo>
                    <a:lnTo>
                      <a:pt x="1236" y="351"/>
                    </a:lnTo>
                    <a:lnTo>
                      <a:pt x="1226" y="353"/>
                    </a:lnTo>
                    <a:lnTo>
                      <a:pt x="1219" y="356"/>
                    </a:lnTo>
                    <a:lnTo>
                      <a:pt x="1212" y="361"/>
                    </a:lnTo>
                    <a:lnTo>
                      <a:pt x="1206" y="366"/>
                    </a:lnTo>
                    <a:lnTo>
                      <a:pt x="1202" y="373"/>
                    </a:lnTo>
                    <a:lnTo>
                      <a:pt x="1199" y="381"/>
                    </a:lnTo>
                    <a:lnTo>
                      <a:pt x="1199" y="389"/>
                    </a:lnTo>
                    <a:lnTo>
                      <a:pt x="1199" y="394"/>
                    </a:lnTo>
                    <a:lnTo>
                      <a:pt x="1200" y="399"/>
                    </a:lnTo>
                    <a:lnTo>
                      <a:pt x="1202" y="404"/>
                    </a:lnTo>
                    <a:lnTo>
                      <a:pt x="1207" y="409"/>
                    </a:lnTo>
                    <a:lnTo>
                      <a:pt x="1211" y="413"/>
                    </a:lnTo>
                    <a:lnTo>
                      <a:pt x="1216" y="418"/>
                    </a:lnTo>
                    <a:lnTo>
                      <a:pt x="1223" y="421"/>
                    </a:lnTo>
                    <a:lnTo>
                      <a:pt x="1232" y="424"/>
                    </a:lnTo>
                    <a:lnTo>
                      <a:pt x="1240" y="428"/>
                    </a:lnTo>
                    <a:lnTo>
                      <a:pt x="1246" y="431"/>
                    </a:lnTo>
                    <a:lnTo>
                      <a:pt x="1248" y="434"/>
                    </a:lnTo>
                    <a:lnTo>
                      <a:pt x="1249" y="438"/>
                    </a:lnTo>
                    <a:lnTo>
                      <a:pt x="1248" y="442"/>
                    </a:lnTo>
                    <a:lnTo>
                      <a:pt x="1245" y="446"/>
                    </a:lnTo>
                    <a:lnTo>
                      <a:pt x="1240" y="448"/>
                    </a:lnTo>
                    <a:lnTo>
                      <a:pt x="1234" y="448"/>
                    </a:lnTo>
                    <a:lnTo>
                      <a:pt x="1225" y="448"/>
                    </a:lnTo>
                    <a:lnTo>
                      <a:pt x="1216" y="446"/>
                    </a:lnTo>
                    <a:lnTo>
                      <a:pt x="1209" y="442"/>
                    </a:lnTo>
                    <a:lnTo>
                      <a:pt x="1202" y="439"/>
                    </a:lnTo>
                    <a:lnTo>
                      <a:pt x="1196" y="466"/>
                    </a:lnTo>
                    <a:close/>
                    <a:moveTo>
                      <a:pt x="1353" y="471"/>
                    </a:moveTo>
                    <a:lnTo>
                      <a:pt x="1388" y="471"/>
                    </a:lnTo>
                    <a:lnTo>
                      <a:pt x="1388" y="403"/>
                    </a:lnTo>
                    <a:lnTo>
                      <a:pt x="1389" y="398"/>
                    </a:lnTo>
                    <a:lnTo>
                      <a:pt x="1390" y="393"/>
                    </a:lnTo>
                    <a:lnTo>
                      <a:pt x="1392" y="389"/>
                    </a:lnTo>
                    <a:lnTo>
                      <a:pt x="1396" y="384"/>
                    </a:lnTo>
                    <a:lnTo>
                      <a:pt x="1399" y="382"/>
                    </a:lnTo>
                    <a:lnTo>
                      <a:pt x="1401" y="381"/>
                    </a:lnTo>
                    <a:lnTo>
                      <a:pt x="1404" y="380"/>
                    </a:lnTo>
                    <a:lnTo>
                      <a:pt x="1408" y="380"/>
                    </a:lnTo>
                    <a:lnTo>
                      <a:pt x="1413" y="380"/>
                    </a:lnTo>
                    <a:lnTo>
                      <a:pt x="1416" y="382"/>
                    </a:lnTo>
                    <a:lnTo>
                      <a:pt x="1419" y="384"/>
                    </a:lnTo>
                    <a:lnTo>
                      <a:pt x="1422" y="387"/>
                    </a:lnTo>
                    <a:lnTo>
                      <a:pt x="1424" y="391"/>
                    </a:lnTo>
                    <a:lnTo>
                      <a:pt x="1425" y="395"/>
                    </a:lnTo>
                    <a:lnTo>
                      <a:pt x="1426" y="400"/>
                    </a:lnTo>
                    <a:lnTo>
                      <a:pt x="1426" y="405"/>
                    </a:lnTo>
                    <a:lnTo>
                      <a:pt x="1426" y="471"/>
                    </a:lnTo>
                    <a:lnTo>
                      <a:pt x="1462" y="471"/>
                    </a:lnTo>
                    <a:lnTo>
                      <a:pt x="1462" y="401"/>
                    </a:lnTo>
                    <a:lnTo>
                      <a:pt x="1462" y="389"/>
                    </a:lnTo>
                    <a:lnTo>
                      <a:pt x="1458" y="379"/>
                    </a:lnTo>
                    <a:lnTo>
                      <a:pt x="1455" y="370"/>
                    </a:lnTo>
                    <a:lnTo>
                      <a:pt x="1450" y="362"/>
                    </a:lnTo>
                    <a:lnTo>
                      <a:pt x="1444" y="356"/>
                    </a:lnTo>
                    <a:lnTo>
                      <a:pt x="1437" y="353"/>
                    </a:lnTo>
                    <a:lnTo>
                      <a:pt x="1429" y="351"/>
                    </a:lnTo>
                    <a:lnTo>
                      <a:pt x="1421" y="350"/>
                    </a:lnTo>
                    <a:lnTo>
                      <a:pt x="1414" y="351"/>
                    </a:lnTo>
                    <a:lnTo>
                      <a:pt x="1408" y="352"/>
                    </a:lnTo>
                    <a:lnTo>
                      <a:pt x="1402" y="354"/>
                    </a:lnTo>
                    <a:lnTo>
                      <a:pt x="1398" y="356"/>
                    </a:lnTo>
                    <a:lnTo>
                      <a:pt x="1390" y="363"/>
                    </a:lnTo>
                    <a:lnTo>
                      <a:pt x="1385" y="369"/>
                    </a:lnTo>
                    <a:lnTo>
                      <a:pt x="1385" y="369"/>
                    </a:lnTo>
                    <a:lnTo>
                      <a:pt x="1383" y="353"/>
                    </a:lnTo>
                    <a:lnTo>
                      <a:pt x="1351" y="353"/>
                    </a:lnTo>
                    <a:lnTo>
                      <a:pt x="1351" y="361"/>
                    </a:lnTo>
                    <a:lnTo>
                      <a:pt x="1353" y="370"/>
                    </a:lnTo>
                    <a:lnTo>
                      <a:pt x="1353" y="380"/>
                    </a:lnTo>
                    <a:lnTo>
                      <a:pt x="1353" y="391"/>
                    </a:lnTo>
                    <a:lnTo>
                      <a:pt x="1353" y="471"/>
                    </a:lnTo>
                    <a:close/>
                    <a:moveTo>
                      <a:pt x="1592" y="424"/>
                    </a:moveTo>
                    <a:lnTo>
                      <a:pt x="1593" y="418"/>
                    </a:lnTo>
                    <a:lnTo>
                      <a:pt x="1593" y="409"/>
                    </a:lnTo>
                    <a:lnTo>
                      <a:pt x="1593" y="399"/>
                    </a:lnTo>
                    <a:lnTo>
                      <a:pt x="1591" y="388"/>
                    </a:lnTo>
                    <a:lnTo>
                      <a:pt x="1587" y="378"/>
                    </a:lnTo>
                    <a:lnTo>
                      <a:pt x="1583" y="369"/>
                    </a:lnTo>
                    <a:lnTo>
                      <a:pt x="1578" y="364"/>
                    </a:lnTo>
                    <a:lnTo>
                      <a:pt x="1575" y="361"/>
                    </a:lnTo>
                    <a:lnTo>
                      <a:pt x="1571" y="358"/>
                    </a:lnTo>
                    <a:lnTo>
                      <a:pt x="1566" y="355"/>
                    </a:lnTo>
                    <a:lnTo>
                      <a:pt x="1561" y="353"/>
                    </a:lnTo>
                    <a:lnTo>
                      <a:pt x="1556" y="351"/>
                    </a:lnTo>
                    <a:lnTo>
                      <a:pt x="1549" y="351"/>
                    </a:lnTo>
                    <a:lnTo>
                      <a:pt x="1543" y="350"/>
                    </a:lnTo>
                    <a:lnTo>
                      <a:pt x="1535" y="351"/>
                    </a:lnTo>
                    <a:lnTo>
                      <a:pt x="1529" y="352"/>
                    </a:lnTo>
                    <a:lnTo>
                      <a:pt x="1522" y="353"/>
                    </a:lnTo>
                    <a:lnTo>
                      <a:pt x="1517" y="355"/>
                    </a:lnTo>
                    <a:lnTo>
                      <a:pt x="1511" y="359"/>
                    </a:lnTo>
                    <a:lnTo>
                      <a:pt x="1506" y="362"/>
                    </a:lnTo>
                    <a:lnTo>
                      <a:pt x="1502" y="366"/>
                    </a:lnTo>
                    <a:lnTo>
                      <a:pt x="1498" y="371"/>
                    </a:lnTo>
                    <a:lnTo>
                      <a:pt x="1492" y="380"/>
                    </a:lnTo>
                    <a:lnTo>
                      <a:pt x="1488" y="391"/>
                    </a:lnTo>
                    <a:lnTo>
                      <a:pt x="1485" y="402"/>
                    </a:lnTo>
                    <a:lnTo>
                      <a:pt x="1484" y="413"/>
                    </a:lnTo>
                    <a:lnTo>
                      <a:pt x="1484" y="420"/>
                    </a:lnTo>
                    <a:lnTo>
                      <a:pt x="1485" y="427"/>
                    </a:lnTo>
                    <a:lnTo>
                      <a:pt x="1486" y="433"/>
                    </a:lnTo>
                    <a:lnTo>
                      <a:pt x="1489" y="439"/>
                    </a:lnTo>
                    <a:lnTo>
                      <a:pt x="1491" y="444"/>
                    </a:lnTo>
                    <a:lnTo>
                      <a:pt x="1493" y="449"/>
                    </a:lnTo>
                    <a:lnTo>
                      <a:pt x="1496" y="453"/>
                    </a:lnTo>
                    <a:lnTo>
                      <a:pt x="1500" y="458"/>
                    </a:lnTo>
                    <a:lnTo>
                      <a:pt x="1505" y="461"/>
                    </a:lnTo>
                    <a:lnTo>
                      <a:pt x="1509" y="465"/>
                    </a:lnTo>
                    <a:lnTo>
                      <a:pt x="1515" y="468"/>
                    </a:lnTo>
                    <a:lnTo>
                      <a:pt x="1520" y="470"/>
                    </a:lnTo>
                    <a:lnTo>
                      <a:pt x="1525" y="471"/>
                    </a:lnTo>
                    <a:lnTo>
                      <a:pt x="1532" y="473"/>
                    </a:lnTo>
                    <a:lnTo>
                      <a:pt x="1538" y="473"/>
                    </a:lnTo>
                    <a:lnTo>
                      <a:pt x="1546" y="475"/>
                    </a:lnTo>
                    <a:lnTo>
                      <a:pt x="1557" y="473"/>
                    </a:lnTo>
                    <a:lnTo>
                      <a:pt x="1567" y="472"/>
                    </a:lnTo>
                    <a:lnTo>
                      <a:pt x="1578" y="470"/>
                    </a:lnTo>
                    <a:lnTo>
                      <a:pt x="1587" y="467"/>
                    </a:lnTo>
                    <a:lnTo>
                      <a:pt x="1583" y="442"/>
                    </a:lnTo>
                    <a:lnTo>
                      <a:pt x="1575" y="443"/>
                    </a:lnTo>
                    <a:lnTo>
                      <a:pt x="1567" y="446"/>
                    </a:lnTo>
                    <a:lnTo>
                      <a:pt x="1560" y="447"/>
                    </a:lnTo>
                    <a:lnTo>
                      <a:pt x="1551" y="447"/>
                    </a:lnTo>
                    <a:lnTo>
                      <a:pt x="1545" y="447"/>
                    </a:lnTo>
                    <a:lnTo>
                      <a:pt x="1539" y="446"/>
                    </a:lnTo>
                    <a:lnTo>
                      <a:pt x="1534" y="443"/>
                    </a:lnTo>
                    <a:lnTo>
                      <a:pt x="1529" y="441"/>
                    </a:lnTo>
                    <a:lnTo>
                      <a:pt x="1524" y="438"/>
                    </a:lnTo>
                    <a:lnTo>
                      <a:pt x="1521" y="434"/>
                    </a:lnTo>
                    <a:lnTo>
                      <a:pt x="1519" y="429"/>
                    </a:lnTo>
                    <a:lnTo>
                      <a:pt x="1519" y="424"/>
                    </a:lnTo>
                    <a:lnTo>
                      <a:pt x="1592" y="424"/>
                    </a:lnTo>
                    <a:close/>
                    <a:moveTo>
                      <a:pt x="1518" y="399"/>
                    </a:moveTo>
                    <a:lnTo>
                      <a:pt x="1519" y="394"/>
                    </a:lnTo>
                    <a:lnTo>
                      <a:pt x="1520" y="391"/>
                    </a:lnTo>
                    <a:lnTo>
                      <a:pt x="1521" y="387"/>
                    </a:lnTo>
                    <a:lnTo>
                      <a:pt x="1524" y="383"/>
                    </a:lnTo>
                    <a:lnTo>
                      <a:pt x="1526" y="380"/>
                    </a:lnTo>
                    <a:lnTo>
                      <a:pt x="1531" y="376"/>
                    </a:lnTo>
                    <a:lnTo>
                      <a:pt x="1535" y="375"/>
                    </a:lnTo>
                    <a:lnTo>
                      <a:pt x="1540" y="374"/>
                    </a:lnTo>
                    <a:lnTo>
                      <a:pt x="1546" y="375"/>
                    </a:lnTo>
                    <a:lnTo>
                      <a:pt x="1550" y="376"/>
                    </a:lnTo>
                    <a:lnTo>
                      <a:pt x="1553" y="380"/>
                    </a:lnTo>
                    <a:lnTo>
                      <a:pt x="1557" y="383"/>
                    </a:lnTo>
                    <a:lnTo>
                      <a:pt x="1560" y="391"/>
                    </a:lnTo>
                    <a:lnTo>
                      <a:pt x="1561" y="399"/>
                    </a:lnTo>
                    <a:lnTo>
                      <a:pt x="1518" y="399"/>
                    </a:lnTo>
                    <a:close/>
                    <a:moveTo>
                      <a:pt x="1697" y="441"/>
                    </a:moveTo>
                    <a:lnTo>
                      <a:pt x="1688" y="444"/>
                    </a:lnTo>
                    <a:lnTo>
                      <a:pt x="1677" y="446"/>
                    </a:lnTo>
                    <a:lnTo>
                      <a:pt x="1671" y="444"/>
                    </a:lnTo>
                    <a:lnTo>
                      <a:pt x="1665" y="443"/>
                    </a:lnTo>
                    <a:lnTo>
                      <a:pt x="1659" y="440"/>
                    </a:lnTo>
                    <a:lnTo>
                      <a:pt x="1655" y="437"/>
                    </a:lnTo>
                    <a:lnTo>
                      <a:pt x="1651" y="432"/>
                    </a:lnTo>
                    <a:lnTo>
                      <a:pt x="1647" y="427"/>
                    </a:lnTo>
                    <a:lnTo>
                      <a:pt x="1646" y="420"/>
                    </a:lnTo>
                    <a:lnTo>
                      <a:pt x="1645" y="412"/>
                    </a:lnTo>
                    <a:lnTo>
                      <a:pt x="1646" y="404"/>
                    </a:lnTo>
                    <a:lnTo>
                      <a:pt x="1647" y="399"/>
                    </a:lnTo>
                    <a:lnTo>
                      <a:pt x="1651" y="393"/>
                    </a:lnTo>
                    <a:lnTo>
                      <a:pt x="1654" y="388"/>
                    </a:lnTo>
                    <a:lnTo>
                      <a:pt x="1658" y="384"/>
                    </a:lnTo>
                    <a:lnTo>
                      <a:pt x="1664" y="381"/>
                    </a:lnTo>
                    <a:lnTo>
                      <a:pt x="1670" y="379"/>
                    </a:lnTo>
                    <a:lnTo>
                      <a:pt x="1677" y="379"/>
                    </a:lnTo>
                    <a:lnTo>
                      <a:pt x="1688" y="380"/>
                    </a:lnTo>
                    <a:lnTo>
                      <a:pt x="1696" y="382"/>
                    </a:lnTo>
                    <a:lnTo>
                      <a:pt x="1702" y="354"/>
                    </a:lnTo>
                    <a:lnTo>
                      <a:pt x="1696" y="353"/>
                    </a:lnTo>
                    <a:lnTo>
                      <a:pt x="1689" y="351"/>
                    </a:lnTo>
                    <a:lnTo>
                      <a:pt x="1682" y="350"/>
                    </a:lnTo>
                    <a:lnTo>
                      <a:pt x="1674" y="350"/>
                    </a:lnTo>
                    <a:lnTo>
                      <a:pt x="1667" y="350"/>
                    </a:lnTo>
                    <a:lnTo>
                      <a:pt x="1659" y="351"/>
                    </a:lnTo>
                    <a:lnTo>
                      <a:pt x="1653" y="353"/>
                    </a:lnTo>
                    <a:lnTo>
                      <a:pt x="1646" y="355"/>
                    </a:lnTo>
                    <a:lnTo>
                      <a:pt x="1640" y="358"/>
                    </a:lnTo>
                    <a:lnTo>
                      <a:pt x="1634" y="361"/>
                    </a:lnTo>
                    <a:lnTo>
                      <a:pt x="1630" y="364"/>
                    </a:lnTo>
                    <a:lnTo>
                      <a:pt x="1626" y="369"/>
                    </a:lnTo>
                    <a:lnTo>
                      <a:pt x="1621" y="373"/>
                    </a:lnTo>
                    <a:lnTo>
                      <a:pt x="1618" y="378"/>
                    </a:lnTo>
                    <a:lnTo>
                      <a:pt x="1615" y="383"/>
                    </a:lnTo>
                    <a:lnTo>
                      <a:pt x="1613" y="389"/>
                    </a:lnTo>
                    <a:lnTo>
                      <a:pt x="1611" y="394"/>
                    </a:lnTo>
                    <a:lnTo>
                      <a:pt x="1610" y="401"/>
                    </a:lnTo>
                    <a:lnTo>
                      <a:pt x="1608" y="407"/>
                    </a:lnTo>
                    <a:lnTo>
                      <a:pt x="1608" y="413"/>
                    </a:lnTo>
                    <a:lnTo>
                      <a:pt x="1608" y="420"/>
                    </a:lnTo>
                    <a:lnTo>
                      <a:pt x="1610" y="427"/>
                    </a:lnTo>
                    <a:lnTo>
                      <a:pt x="1611" y="432"/>
                    </a:lnTo>
                    <a:lnTo>
                      <a:pt x="1613" y="439"/>
                    </a:lnTo>
                    <a:lnTo>
                      <a:pt x="1615" y="444"/>
                    </a:lnTo>
                    <a:lnTo>
                      <a:pt x="1618" y="449"/>
                    </a:lnTo>
                    <a:lnTo>
                      <a:pt x="1621" y="453"/>
                    </a:lnTo>
                    <a:lnTo>
                      <a:pt x="1625" y="458"/>
                    </a:lnTo>
                    <a:lnTo>
                      <a:pt x="1629" y="461"/>
                    </a:lnTo>
                    <a:lnTo>
                      <a:pt x="1634" y="465"/>
                    </a:lnTo>
                    <a:lnTo>
                      <a:pt x="1639" y="468"/>
                    </a:lnTo>
                    <a:lnTo>
                      <a:pt x="1644" y="470"/>
                    </a:lnTo>
                    <a:lnTo>
                      <a:pt x="1651" y="471"/>
                    </a:lnTo>
                    <a:lnTo>
                      <a:pt x="1656" y="473"/>
                    </a:lnTo>
                    <a:lnTo>
                      <a:pt x="1662" y="473"/>
                    </a:lnTo>
                    <a:lnTo>
                      <a:pt x="1670" y="475"/>
                    </a:lnTo>
                    <a:lnTo>
                      <a:pt x="1680" y="473"/>
                    </a:lnTo>
                    <a:lnTo>
                      <a:pt x="1688" y="472"/>
                    </a:lnTo>
                    <a:lnTo>
                      <a:pt x="1696" y="471"/>
                    </a:lnTo>
                    <a:lnTo>
                      <a:pt x="1701" y="469"/>
                    </a:lnTo>
                    <a:lnTo>
                      <a:pt x="1697" y="441"/>
                    </a:lnTo>
                    <a:close/>
                    <a:moveTo>
                      <a:pt x="1821" y="424"/>
                    </a:moveTo>
                    <a:lnTo>
                      <a:pt x="1821" y="418"/>
                    </a:lnTo>
                    <a:lnTo>
                      <a:pt x="1822" y="409"/>
                    </a:lnTo>
                    <a:lnTo>
                      <a:pt x="1821" y="399"/>
                    </a:lnTo>
                    <a:lnTo>
                      <a:pt x="1819" y="388"/>
                    </a:lnTo>
                    <a:lnTo>
                      <a:pt x="1816" y="378"/>
                    </a:lnTo>
                    <a:lnTo>
                      <a:pt x="1810" y="369"/>
                    </a:lnTo>
                    <a:lnTo>
                      <a:pt x="1807" y="364"/>
                    </a:lnTo>
                    <a:lnTo>
                      <a:pt x="1803" y="361"/>
                    </a:lnTo>
                    <a:lnTo>
                      <a:pt x="1799" y="358"/>
                    </a:lnTo>
                    <a:lnTo>
                      <a:pt x="1794" y="355"/>
                    </a:lnTo>
                    <a:lnTo>
                      <a:pt x="1789" y="353"/>
                    </a:lnTo>
                    <a:lnTo>
                      <a:pt x="1783" y="351"/>
                    </a:lnTo>
                    <a:lnTo>
                      <a:pt x="1777" y="351"/>
                    </a:lnTo>
                    <a:lnTo>
                      <a:pt x="1770" y="350"/>
                    </a:lnTo>
                    <a:lnTo>
                      <a:pt x="1763" y="351"/>
                    </a:lnTo>
                    <a:lnTo>
                      <a:pt x="1756" y="352"/>
                    </a:lnTo>
                    <a:lnTo>
                      <a:pt x="1750" y="353"/>
                    </a:lnTo>
                    <a:lnTo>
                      <a:pt x="1745" y="355"/>
                    </a:lnTo>
                    <a:lnTo>
                      <a:pt x="1739" y="359"/>
                    </a:lnTo>
                    <a:lnTo>
                      <a:pt x="1735" y="362"/>
                    </a:lnTo>
                    <a:lnTo>
                      <a:pt x="1731" y="366"/>
                    </a:lnTo>
                    <a:lnTo>
                      <a:pt x="1726" y="371"/>
                    </a:lnTo>
                    <a:lnTo>
                      <a:pt x="1720" y="380"/>
                    </a:lnTo>
                    <a:lnTo>
                      <a:pt x="1715" y="391"/>
                    </a:lnTo>
                    <a:lnTo>
                      <a:pt x="1713" y="402"/>
                    </a:lnTo>
                    <a:lnTo>
                      <a:pt x="1712" y="413"/>
                    </a:lnTo>
                    <a:lnTo>
                      <a:pt x="1712" y="420"/>
                    </a:lnTo>
                    <a:lnTo>
                      <a:pt x="1713" y="427"/>
                    </a:lnTo>
                    <a:lnTo>
                      <a:pt x="1714" y="433"/>
                    </a:lnTo>
                    <a:lnTo>
                      <a:pt x="1716" y="439"/>
                    </a:lnTo>
                    <a:lnTo>
                      <a:pt x="1719" y="444"/>
                    </a:lnTo>
                    <a:lnTo>
                      <a:pt x="1722" y="449"/>
                    </a:lnTo>
                    <a:lnTo>
                      <a:pt x="1725" y="453"/>
                    </a:lnTo>
                    <a:lnTo>
                      <a:pt x="1728" y="458"/>
                    </a:lnTo>
                    <a:lnTo>
                      <a:pt x="1733" y="461"/>
                    </a:lnTo>
                    <a:lnTo>
                      <a:pt x="1737" y="465"/>
                    </a:lnTo>
                    <a:lnTo>
                      <a:pt x="1742" y="468"/>
                    </a:lnTo>
                    <a:lnTo>
                      <a:pt x="1748" y="470"/>
                    </a:lnTo>
                    <a:lnTo>
                      <a:pt x="1753" y="471"/>
                    </a:lnTo>
                    <a:lnTo>
                      <a:pt x="1760" y="473"/>
                    </a:lnTo>
                    <a:lnTo>
                      <a:pt x="1767" y="473"/>
                    </a:lnTo>
                    <a:lnTo>
                      <a:pt x="1774" y="475"/>
                    </a:lnTo>
                    <a:lnTo>
                      <a:pt x="1786" y="473"/>
                    </a:lnTo>
                    <a:lnTo>
                      <a:pt x="1796" y="472"/>
                    </a:lnTo>
                    <a:lnTo>
                      <a:pt x="1806" y="470"/>
                    </a:lnTo>
                    <a:lnTo>
                      <a:pt x="1816" y="467"/>
                    </a:lnTo>
                    <a:lnTo>
                      <a:pt x="1810" y="442"/>
                    </a:lnTo>
                    <a:lnTo>
                      <a:pt x="1804" y="443"/>
                    </a:lnTo>
                    <a:lnTo>
                      <a:pt x="1796" y="446"/>
                    </a:lnTo>
                    <a:lnTo>
                      <a:pt x="1788" y="447"/>
                    </a:lnTo>
                    <a:lnTo>
                      <a:pt x="1779" y="447"/>
                    </a:lnTo>
                    <a:lnTo>
                      <a:pt x="1773" y="447"/>
                    </a:lnTo>
                    <a:lnTo>
                      <a:pt x="1767" y="446"/>
                    </a:lnTo>
                    <a:lnTo>
                      <a:pt x="1762" y="443"/>
                    </a:lnTo>
                    <a:lnTo>
                      <a:pt x="1756" y="441"/>
                    </a:lnTo>
                    <a:lnTo>
                      <a:pt x="1753" y="438"/>
                    </a:lnTo>
                    <a:lnTo>
                      <a:pt x="1750" y="434"/>
                    </a:lnTo>
                    <a:lnTo>
                      <a:pt x="1748" y="429"/>
                    </a:lnTo>
                    <a:lnTo>
                      <a:pt x="1747" y="424"/>
                    </a:lnTo>
                    <a:lnTo>
                      <a:pt x="1821" y="424"/>
                    </a:lnTo>
                    <a:close/>
                    <a:moveTo>
                      <a:pt x="1747" y="399"/>
                    </a:moveTo>
                    <a:lnTo>
                      <a:pt x="1747" y="394"/>
                    </a:lnTo>
                    <a:lnTo>
                      <a:pt x="1748" y="391"/>
                    </a:lnTo>
                    <a:lnTo>
                      <a:pt x="1750" y="387"/>
                    </a:lnTo>
                    <a:lnTo>
                      <a:pt x="1752" y="383"/>
                    </a:lnTo>
                    <a:lnTo>
                      <a:pt x="1755" y="380"/>
                    </a:lnTo>
                    <a:lnTo>
                      <a:pt x="1759" y="376"/>
                    </a:lnTo>
                    <a:lnTo>
                      <a:pt x="1763" y="375"/>
                    </a:lnTo>
                    <a:lnTo>
                      <a:pt x="1768" y="374"/>
                    </a:lnTo>
                    <a:lnTo>
                      <a:pt x="1774" y="375"/>
                    </a:lnTo>
                    <a:lnTo>
                      <a:pt x="1779" y="376"/>
                    </a:lnTo>
                    <a:lnTo>
                      <a:pt x="1782" y="380"/>
                    </a:lnTo>
                    <a:lnTo>
                      <a:pt x="1785" y="383"/>
                    </a:lnTo>
                    <a:lnTo>
                      <a:pt x="1788" y="391"/>
                    </a:lnTo>
                    <a:lnTo>
                      <a:pt x="1789" y="399"/>
                    </a:lnTo>
                    <a:lnTo>
                      <a:pt x="1747" y="399"/>
                    </a:lnTo>
                    <a:close/>
                    <a:moveTo>
                      <a:pt x="1836" y="466"/>
                    </a:moveTo>
                    <a:lnTo>
                      <a:pt x="1844" y="469"/>
                    </a:lnTo>
                    <a:lnTo>
                      <a:pt x="1853" y="471"/>
                    </a:lnTo>
                    <a:lnTo>
                      <a:pt x="1863" y="473"/>
                    </a:lnTo>
                    <a:lnTo>
                      <a:pt x="1874" y="475"/>
                    </a:lnTo>
                    <a:lnTo>
                      <a:pt x="1886" y="473"/>
                    </a:lnTo>
                    <a:lnTo>
                      <a:pt x="1896" y="471"/>
                    </a:lnTo>
                    <a:lnTo>
                      <a:pt x="1904" y="468"/>
                    </a:lnTo>
                    <a:lnTo>
                      <a:pt x="1912" y="463"/>
                    </a:lnTo>
                    <a:lnTo>
                      <a:pt x="1917" y="458"/>
                    </a:lnTo>
                    <a:lnTo>
                      <a:pt x="1921" y="451"/>
                    </a:lnTo>
                    <a:lnTo>
                      <a:pt x="1923" y="443"/>
                    </a:lnTo>
                    <a:lnTo>
                      <a:pt x="1924" y="436"/>
                    </a:lnTo>
                    <a:lnTo>
                      <a:pt x="1924" y="429"/>
                    </a:lnTo>
                    <a:lnTo>
                      <a:pt x="1922" y="423"/>
                    </a:lnTo>
                    <a:lnTo>
                      <a:pt x="1920" y="419"/>
                    </a:lnTo>
                    <a:lnTo>
                      <a:pt x="1916" y="413"/>
                    </a:lnTo>
                    <a:lnTo>
                      <a:pt x="1912" y="409"/>
                    </a:lnTo>
                    <a:lnTo>
                      <a:pt x="1907" y="405"/>
                    </a:lnTo>
                    <a:lnTo>
                      <a:pt x="1900" y="402"/>
                    </a:lnTo>
                    <a:lnTo>
                      <a:pt x="1893" y="399"/>
                    </a:lnTo>
                    <a:lnTo>
                      <a:pt x="1884" y="395"/>
                    </a:lnTo>
                    <a:lnTo>
                      <a:pt x="1878" y="392"/>
                    </a:lnTo>
                    <a:lnTo>
                      <a:pt x="1875" y="389"/>
                    </a:lnTo>
                    <a:lnTo>
                      <a:pt x="1874" y="385"/>
                    </a:lnTo>
                    <a:lnTo>
                      <a:pt x="1875" y="381"/>
                    </a:lnTo>
                    <a:lnTo>
                      <a:pt x="1877" y="378"/>
                    </a:lnTo>
                    <a:lnTo>
                      <a:pt x="1882" y="376"/>
                    </a:lnTo>
                    <a:lnTo>
                      <a:pt x="1888" y="375"/>
                    </a:lnTo>
                    <a:lnTo>
                      <a:pt x="1895" y="376"/>
                    </a:lnTo>
                    <a:lnTo>
                      <a:pt x="1902" y="378"/>
                    </a:lnTo>
                    <a:lnTo>
                      <a:pt x="1908" y="380"/>
                    </a:lnTo>
                    <a:lnTo>
                      <a:pt x="1913" y="382"/>
                    </a:lnTo>
                    <a:lnTo>
                      <a:pt x="1920" y="356"/>
                    </a:lnTo>
                    <a:lnTo>
                      <a:pt x="1913" y="354"/>
                    </a:lnTo>
                    <a:lnTo>
                      <a:pt x="1905" y="352"/>
                    </a:lnTo>
                    <a:lnTo>
                      <a:pt x="1897" y="351"/>
                    </a:lnTo>
                    <a:lnTo>
                      <a:pt x="1887" y="350"/>
                    </a:lnTo>
                    <a:lnTo>
                      <a:pt x="1876" y="351"/>
                    </a:lnTo>
                    <a:lnTo>
                      <a:pt x="1868" y="353"/>
                    </a:lnTo>
                    <a:lnTo>
                      <a:pt x="1859" y="356"/>
                    </a:lnTo>
                    <a:lnTo>
                      <a:pt x="1853" y="361"/>
                    </a:lnTo>
                    <a:lnTo>
                      <a:pt x="1847" y="366"/>
                    </a:lnTo>
                    <a:lnTo>
                      <a:pt x="1843" y="373"/>
                    </a:lnTo>
                    <a:lnTo>
                      <a:pt x="1841" y="381"/>
                    </a:lnTo>
                    <a:lnTo>
                      <a:pt x="1840" y="389"/>
                    </a:lnTo>
                    <a:lnTo>
                      <a:pt x="1840" y="394"/>
                    </a:lnTo>
                    <a:lnTo>
                      <a:pt x="1842" y="399"/>
                    </a:lnTo>
                    <a:lnTo>
                      <a:pt x="1844" y="404"/>
                    </a:lnTo>
                    <a:lnTo>
                      <a:pt x="1847" y="409"/>
                    </a:lnTo>
                    <a:lnTo>
                      <a:pt x="1851" y="413"/>
                    </a:lnTo>
                    <a:lnTo>
                      <a:pt x="1857" y="418"/>
                    </a:lnTo>
                    <a:lnTo>
                      <a:pt x="1864" y="421"/>
                    </a:lnTo>
                    <a:lnTo>
                      <a:pt x="1872" y="424"/>
                    </a:lnTo>
                    <a:lnTo>
                      <a:pt x="1881" y="428"/>
                    </a:lnTo>
                    <a:lnTo>
                      <a:pt x="1886" y="431"/>
                    </a:lnTo>
                    <a:lnTo>
                      <a:pt x="1888" y="434"/>
                    </a:lnTo>
                    <a:lnTo>
                      <a:pt x="1889" y="438"/>
                    </a:lnTo>
                    <a:lnTo>
                      <a:pt x="1888" y="442"/>
                    </a:lnTo>
                    <a:lnTo>
                      <a:pt x="1886" y="446"/>
                    </a:lnTo>
                    <a:lnTo>
                      <a:pt x="1881" y="448"/>
                    </a:lnTo>
                    <a:lnTo>
                      <a:pt x="1874" y="448"/>
                    </a:lnTo>
                    <a:lnTo>
                      <a:pt x="1866" y="448"/>
                    </a:lnTo>
                    <a:lnTo>
                      <a:pt x="1857" y="446"/>
                    </a:lnTo>
                    <a:lnTo>
                      <a:pt x="1849" y="442"/>
                    </a:lnTo>
                    <a:lnTo>
                      <a:pt x="1843" y="439"/>
                    </a:lnTo>
                    <a:lnTo>
                      <a:pt x="1836" y="466"/>
                    </a:lnTo>
                    <a:close/>
                    <a:moveTo>
                      <a:pt x="1939" y="466"/>
                    </a:moveTo>
                    <a:lnTo>
                      <a:pt x="1947" y="469"/>
                    </a:lnTo>
                    <a:lnTo>
                      <a:pt x="1955" y="471"/>
                    </a:lnTo>
                    <a:lnTo>
                      <a:pt x="1966" y="473"/>
                    </a:lnTo>
                    <a:lnTo>
                      <a:pt x="1977" y="475"/>
                    </a:lnTo>
                    <a:lnTo>
                      <a:pt x="1988" y="473"/>
                    </a:lnTo>
                    <a:lnTo>
                      <a:pt x="1998" y="471"/>
                    </a:lnTo>
                    <a:lnTo>
                      <a:pt x="2007" y="468"/>
                    </a:lnTo>
                    <a:lnTo>
                      <a:pt x="2013" y="463"/>
                    </a:lnTo>
                    <a:lnTo>
                      <a:pt x="2019" y="458"/>
                    </a:lnTo>
                    <a:lnTo>
                      <a:pt x="2023" y="451"/>
                    </a:lnTo>
                    <a:lnTo>
                      <a:pt x="2025" y="443"/>
                    </a:lnTo>
                    <a:lnTo>
                      <a:pt x="2026" y="436"/>
                    </a:lnTo>
                    <a:lnTo>
                      <a:pt x="2025" y="429"/>
                    </a:lnTo>
                    <a:lnTo>
                      <a:pt x="2024" y="423"/>
                    </a:lnTo>
                    <a:lnTo>
                      <a:pt x="2022" y="419"/>
                    </a:lnTo>
                    <a:lnTo>
                      <a:pt x="2019" y="413"/>
                    </a:lnTo>
                    <a:lnTo>
                      <a:pt x="2015" y="409"/>
                    </a:lnTo>
                    <a:lnTo>
                      <a:pt x="2009" y="405"/>
                    </a:lnTo>
                    <a:lnTo>
                      <a:pt x="2003" y="402"/>
                    </a:lnTo>
                    <a:lnTo>
                      <a:pt x="1995" y="399"/>
                    </a:lnTo>
                    <a:lnTo>
                      <a:pt x="1986" y="395"/>
                    </a:lnTo>
                    <a:lnTo>
                      <a:pt x="1980" y="392"/>
                    </a:lnTo>
                    <a:lnTo>
                      <a:pt x="1978" y="389"/>
                    </a:lnTo>
                    <a:lnTo>
                      <a:pt x="1977" y="385"/>
                    </a:lnTo>
                    <a:lnTo>
                      <a:pt x="1978" y="381"/>
                    </a:lnTo>
                    <a:lnTo>
                      <a:pt x="1980" y="378"/>
                    </a:lnTo>
                    <a:lnTo>
                      <a:pt x="1984" y="376"/>
                    </a:lnTo>
                    <a:lnTo>
                      <a:pt x="1990" y="375"/>
                    </a:lnTo>
                    <a:lnTo>
                      <a:pt x="1997" y="376"/>
                    </a:lnTo>
                    <a:lnTo>
                      <a:pt x="2005" y="378"/>
                    </a:lnTo>
                    <a:lnTo>
                      <a:pt x="2010" y="380"/>
                    </a:lnTo>
                    <a:lnTo>
                      <a:pt x="2015" y="382"/>
                    </a:lnTo>
                    <a:lnTo>
                      <a:pt x="2021" y="356"/>
                    </a:lnTo>
                    <a:lnTo>
                      <a:pt x="2016" y="354"/>
                    </a:lnTo>
                    <a:lnTo>
                      <a:pt x="2008" y="352"/>
                    </a:lnTo>
                    <a:lnTo>
                      <a:pt x="1998" y="351"/>
                    </a:lnTo>
                    <a:lnTo>
                      <a:pt x="1989" y="350"/>
                    </a:lnTo>
                    <a:lnTo>
                      <a:pt x="1979" y="351"/>
                    </a:lnTo>
                    <a:lnTo>
                      <a:pt x="1969" y="353"/>
                    </a:lnTo>
                    <a:lnTo>
                      <a:pt x="1962" y="356"/>
                    </a:lnTo>
                    <a:lnTo>
                      <a:pt x="1955" y="361"/>
                    </a:lnTo>
                    <a:lnTo>
                      <a:pt x="1950" y="366"/>
                    </a:lnTo>
                    <a:lnTo>
                      <a:pt x="1945" y="373"/>
                    </a:lnTo>
                    <a:lnTo>
                      <a:pt x="1943" y="381"/>
                    </a:lnTo>
                    <a:lnTo>
                      <a:pt x="1942" y="389"/>
                    </a:lnTo>
                    <a:lnTo>
                      <a:pt x="1942" y="394"/>
                    </a:lnTo>
                    <a:lnTo>
                      <a:pt x="1943" y="399"/>
                    </a:lnTo>
                    <a:lnTo>
                      <a:pt x="1945" y="404"/>
                    </a:lnTo>
                    <a:lnTo>
                      <a:pt x="1950" y="409"/>
                    </a:lnTo>
                    <a:lnTo>
                      <a:pt x="1954" y="413"/>
                    </a:lnTo>
                    <a:lnTo>
                      <a:pt x="1959" y="418"/>
                    </a:lnTo>
                    <a:lnTo>
                      <a:pt x="1967" y="421"/>
                    </a:lnTo>
                    <a:lnTo>
                      <a:pt x="1975" y="424"/>
                    </a:lnTo>
                    <a:lnTo>
                      <a:pt x="1983" y="428"/>
                    </a:lnTo>
                    <a:lnTo>
                      <a:pt x="1989" y="431"/>
                    </a:lnTo>
                    <a:lnTo>
                      <a:pt x="1991" y="434"/>
                    </a:lnTo>
                    <a:lnTo>
                      <a:pt x="1992" y="438"/>
                    </a:lnTo>
                    <a:lnTo>
                      <a:pt x="1991" y="442"/>
                    </a:lnTo>
                    <a:lnTo>
                      <a:pt x="1989" y="446"/>
                    </a:lnTo>
                    <a:lnTo>
                      <a:pt x="1983" y="448"/>
                    </a:lnTo>
                    <a:lnTo>
                      <a:pt x="1977" y="448"/>
                    </a:lnTo>
                    <a:lnTo>
                      <a:pt x="1968" y="448"/>
                    </a:lnTo>
                    <a:lnTo>
                      <a:pt x="1959" y="446"/>
                    </a:lnTo>
                    <a:lnTo>
                      <a:pt x="1952" y="442"/>
                    </a:lnTo>
                    <a:lnTo>
                      <a:pt x="1945" y="439"/>
                    </a:lnTo>
                    <a:lnTo>
                      <a:pt x="1939" y="466"/>
                    </a:lnTo>
                    <a:close/>
                    <a:moveTo>
                      <a:pt x="2084" y="471"/>
                    </a:moveTo>
                    <a:lnTo>
                      <a:pt x="2084" y="353"/>
                    </a:lnTo>
                    <a:lnTo>
                      <a:pt x="2048" y="353"/>
                    </a:lnTo>
                    <a:lnTo>
                      <a:pt x="2048" y="471"/>
                    </a:lnTo>
                    <a:lnTo>
                      <a:pt x="2084" y="471"/>
                    </a:lnTo>
                    <a:close/>
                    <a:moveTo>
                      <a:pt x="2066" y="301"/>
                    </a:moveTo>
                    <a:lnTo>
                      <a:pt x="2062" y="301"/>
                    </a:lnTo>
                    <a:lnTo>
                      <a:pt x="2058" y="302"/>
                    </a:lnTo>
                    <a:lnTo>
                      <a:pt x="2055" y="304"/>
                    </a:lnTo>
                    <a:lnTo>
                      <a:pt x="2052" y="306"/>
                    </a:lnTo>
                    <a:lnTo>
                      <a:pt x="2050" y="309"/>
                    </a:lnTo>
                    <a:lnTo>
                      <a:pt x="2048" y="312"/>
                    </a:lnTo>
                    <a:lnTo>
                      <a:pt x="2047" y="315"/>
                    </a:lnTo>
                    <a:lnTo>
                      <a:pt x="2047" y="320"/>
                    </a:lnTo>
                    <a:lnTo>
                      <a:pt x="2047" y="323"/>
                    </a:lnTo>
                    <a:lnTo>
                      <a:pt x="2048" y="326"/>
                    </a:lnTo>
                    <a:lnTo>
                      <a:pt x="2050" y="330"/>
                    </a:lnTo>
                    <a:lnTo>
                      <a:pt x="2052" y="333"/>
                    </a:lnTo>
                    <a:lnTo>
                      <a:pt x="2055" y="335"/>
                    </a:lnTo>
                    <a:lnTo>
                      <a:pt x="2058" y="336"/>
                    </a:lnTo>
                    <a:lnTo>
                      <a:pt x="2062" y="338"/>
                    </a:lnTo>
                    <a:lnTo>
                      <a:pt x="2065" y="339"/>
                    </a:lnTo>
                    <a:lnTo>
                      <a:pt x="2070" y="338"/>
                    </a:lnTo>
                    <a:lnTo>
                      <a:pt x="2074" y="336"/>
                    </a:lnTo>
                    <a:lnTo>
                      <a:pt x="2077" y="335"/>
                    </a:lnTo>
                    <a:lnTo>
                      <a:pt x="2079" y="333"/>
                    </a:lnTo>
                    <a:lnTo>
                      <a:pt x="2083" y="330"/>
                    </a:lnTo>
                    <a:lnTo>
                      <a:pt x="2084" y="326"/>
                    </a:lnTo>
                    <a:lnTo>
                      <a:pt x="2085" y="323"/>
                    </a:lnTo>
                    <a:lnTo>
                      <a:pt x="2085" y="320"/>
                    </a:lnTo>
                    <a:lnTo>
                      <a:pt x="2085" y="315"/>
                    </a:lnTo>
                    <a:lnTo>
                      <a:pt x="2084" y="312"/>
                    </a:lnTo>
                    <a:lnTo>
                      <a:pt x="2082" y="309"/>
                    </a:lnTo>
                    <a:lnTo>
                      <a:pt x="2079" y="306"/>
                    </a:lnTo>
                    <a:lnTo>
                      <a:pt x="2077" y="304"/>
                    </a:lnTo>
                    <a:lnTo>
                      <a:pt x="2074" y="302"/>
                    </a:lnTo>
                    <a:lnTo>
                      <a:pt x="2070" y="301"/>
                    </a:lnTo>
                    <a:lnTo>
                      <a:pt x="2066" y="301"/>
                    </a:lnTo>
                    <a:close/>
                    <a:moveTo>
                      <a:pt x="2188" y="299"/>
                    </a:moveTo>
                    <a:lnTo>
                      <a:pt x="2188" y="363"/>
                    </a:lnTo>
                    <a:lnTo>
                      <a:pt x="2188" y="363"/>
                    </a:lnTo>
                    <a:lnTo>
                      <a:pt x="2186" y="361"/>
                    </a:lnTo>
                    <a:lnTo>
                      <a:pt x="2183" y="358"/>
                    </a:lnTo>
                    <a:lnTo>
                      <a:pt x="2180" y="355"/>
                    </a:lnTo>
                    <a:lnTo>
                      <a:pt x="2177" y="353"/>
                    </a:lnTo>
                    <a:lnTo>
                      <a:pt x="2168" y="351"/>
                    </a:lnTo>
                    <a:lnTo>
                      <a:pt x="2158" y="350"/>
                    </a:lnTo>
                    <a:lnTo>
                      <a:pt x="2147" y="351"/>
                    </a:lnTo>
                    <a:lnTo>
                      <a:pt x="2138" y="354"/>
                    </a:lnTo>
                    <a:lnTo>
                      <a:pt x="2129" y="360"/>
                    </a:lnTo>
                    <a:lnTo>
                      <a:pt x="2121" y="366"/>
                    </a:lnTo>
                    <a:lnTo>
                      <a:pt x="2118" y="371"/>
                    </a:lnTo>
                    <a:lnTo>
                      <a:pt x="2115" y="375"/>
                    </a:lnTo>
                    <a:lnTo>
                      <a:pt x="2113" y="381"/>
                    </a:lnTo>
                    <a:lnTo>
                      <a:pt x="2111" y="387"/>
                    </a:lnTo>
                    <a:lnTo>
                      <a:pt x="2109" y="392"/>
                    </a:lnTo>
                    <a:lnTo>
                      <a:pt x="2107" y="399"/>
                    </a:lnTo>
                    <a:lnTo>
                      <a:pt x="2106" y="405"/>
                    </a:lnTo>
                    <a:lnTo>
                      <a:pt x="2106" y="413"/>
                    </a:lnTo>
                    <a:lnTo>
                      <a:pt x="2107" y="427"/>
                    </a:lnTo>
                    <a:lnTo>
                      <a:pt x="2110" y="439"/>
                    </a:lnTo>
                    <a:lnTo>
                      <a:pt x="2115" y="449"/>
                    </a:lnTo>
                    <a:lnTo>
                      <a:pt x="2120" y="458"/>
                    </a:lnTo>
                    <a:lnTo>
                      <a:pt x="2128" y="465"/>
                    </a:lnTo>
                    <a:lnTo>
                      <a:pt x="2137" y="470"/>
                    </a:lnTo>
                    <a:lnTo>
                      <a:pt x="2141" y="472"/>
                    </a:lnTo>
                    <a:lnTo>
                      <a:pt x="2145" y="473"/>
                    </a:lnTo>
                    <a:lnTo>
                      <a:pt x="2151" y="475"/>
                    </a:lnTo>
                    <a:lnTo>
                      <a:pt x="2155" y="475"/>
                    </a:lnTo>
                    <a:lnTo>
                      <a:pt x="2160" y="473"/>
                    </a:lnTo>
                    <a:lnTo>
                      <a:pt x="2166" y="473"/>
                    </a:lnTo>
                    <a:lnTo>
                      <a:pt x="2171" y="471"/>
                    </a:lnTo>
                    <a:lnTo>
                      <a:pt x="2177" y="469"/>
                    </a:lnTo>
                    <a:lnTo>
                      <a:pt x="2181" y="467"/>
                    </a:lnTo>
                    <a:lnTo>
                      <a:pt x="2185" y="463"/>
                    </a:lnTo>
                    <a:lnTo>
                      <a:pt x="2188" y="459"/>
                    </a:lnTo>
                    <a:lnTo>
                      <a:pt x="2192" y="454"/>
                    </a:lnTo>
                    <a:lnTo>
                      <a:pt x="2192" y="454"/>
                    </a:lnTo>
                    <a:lnTo>
                      <a:pt x="2194" y="471"/>
                    </a:lnTo>
                    <a:lnTo>
                      <a:pt x="2225" y="471"/>
                    </a:lnTo>
                    <a:lnTo>
                      <a:pt x="2225" y="465"/>
                    </a:lnTo>
                    <a:lnTo>
                      <a:pt x="2225" y="456"/>
                    </a:lnTo>
                    <a:lnTo>
                      <a:pt x="2224" y="447"/>
                    </a:lnTo>
                    <a:lnTo>
                      <a:pt x="2224" y="436"/>
                    </a:lnTo>
                    <a:lnTo>
                      <a:pt x="2224" y="299"/>
                    </a:lnTo>
                    <a:lnTo>
                      <a:pt x="2188" y="299"/>
                    </a:lnTo>
                    <a:close/>
                    <a:moveTo>
                      <a:pt x="2188" y="419"/>
                    </a:moveTo>
                    <a:lnTo>
                      <a:pt x="2188" y="423"/>
                    </a:lnTo>
                    <a:lnTo>
                      <a:pt x="2187" y="427"/>
                    </a:lnTo>
                    <a:lnTo>
                      <a:pt x="2186" y="431"/>
                    </a:lnTo>
                    <a:lnTo>
                      <a:pt x="2185" y="434"/>
                    </a:lnTo>
                    <a:lnTo>
                      <a:pt x="2183" y="438"/>
                    </a:lnTo>
                    <a:lnTo>
                      <a:pt x="2181" y="440"/>
                    </a:lnTo>
                    <a:lnTo>
                      <a:pt x="2178" y="442"/>
                    </a:lnTo>
                    <a:lnTo>
                      <a:pt x="2174" y="443"/>
                    </a:lnTo>
                    <a:lnTo>
                      <a:pt x="2171" y="444"/>
                    </a:lnTo>
                    <a:lnTo>
                      <a:pt x="2167" y="444"/>
                    </a:lnTo>
                    <a:lnTo>
                      <a:pt x="2161" y="444"/>
                    </a:lnTo>
                    <a:lnTo>
                      <a:pt x="2157" y="442"/>
                    </a:lnTo>
                    <a:lnTo>
                      <a:pt x="2153" y="440"/>
                    </a:lnTo>
                    <a:lnTo>
                      <a:pt x="2150" y="436"/>
                    </a:lnTo>
                    <a:lnTo>
                      <a:pt x="2146" y="431"/>
                    </a:lnTo>
                    <a:lnTo>
                      <a:pt x="2144" y="426"/>
                    </a:lnTo>
                    <a:lnTo>
                      <a:pt x="2143" y="419"/>
                    </a:lnTo>
                    <a:lnTo>
                      <a:pt x="2142" y="412"/>
                    </a:lnTo>
                    <a:lnTo>
                      <a:pt x="2143" y="405"/>
                    </a:lnTo>
                    <a:lnTo>
                      <a:pt x="2144" y="399"/>
                    </a:lnTo>
                    <a:lnTo>
                      <a:pt x="2146" y="393"/>
                    </a:lnTo>
                    <a:lnTo>
                      <a:pt x="2148" y="388"/>
                    </a:lnTo>
                    <a:lnTo>
                      <a:pt x="2152" y="384"/>
                    </a:lnTo>
                    <a:lnTo>
                      <a:pt x="2156" y="381"/>
                    </a:lnTo>
                    <a:lnTo>
                      <a:pt x="2161" y="379"/>
                    </a:lnTo>
                    <a:lnTo>
                      <a:pt x="2167" y="379"/>
                    </a:lnTo>
                    <a:lnTo>
                      <a:pt x="2171" y="379"/>
                    </a:lnTo>
                    <a:lnTo>
                      <a:pt x="2174" y="380"/>
                    </a:lnTo>
                    <a:lnTo>
                      <a:pt x="2178" y="381"/>
                    </a:lnTo>
                    <a:lnTo>
                      <a:pt x="2181" y="383"/>
                    </a:lnTo>
                    <a:lnTo>
                      <a:pt x="2183" y="387"/>
                    </a:lnTo>
                    <a:lnTo>
                      <a:pt x="2185" y="390"/>
                    </a:lnTo>
                    <a:lnTo>
                      <a:pt x="2187" y="393"/>
                    </a:lnTo>
                    <a:lnTo>
                      <a:pt x="2188" y="397"/>
                    </a:lnTo>
                    <a:lnTo>
                      <a:pt x="2188" y="400"/>
                    </a:lnTo>
                    <a:lnTo>
                      <a:pt x="2188" y="403"/>
                    </a:lnTo>
                    <a:lnTo>
                      <a:pt x="2188" y="419"/>
                    </a:lnTo>
                    <a:close/>
                    <a:moveTo>
                      <a:pt x="2352" y="471"/>
                    </a:moveTo>
                    <a:lnTo>
                      <a:pt x="2349" y="459"/>
                    </a:lnTo>
                    <a:lnTo>
                      <a:pt x="2349" y="442"/>
                    </a:lnTo>
                    <a:lnTo>
                      <a:pt x="2349" y="401"/>
                    </a:lnTo>
                    <a:lnTo>
                      <a:pt x="2348" y="391"/>
                    </a:lnTo>
                    <a:lnTo>
                      <a:pt x="2347" y="381"/>
                    </a:lnTo>
                    <a:lnTo>
                      <a:pt x="2344" y="373"/>
                    </a:lnTo>
                    <a:lnTo>
                      <a:pt x="2339" y="365"/>
                    </a:lnTo>
                    <a:lnTo>
                      <a:pt x="2335" y="362"/>
                    </a:lnTo>
                    <a:lnTo>
                      <a:pt x="2332" y="359"/>
                    </a:lnTo>
                    <a:lnTo>
                      <a:pt x="2328" y="356"/>
                    </a:lnTo>
                    <a:lnTo>
                      <a:pt x="2322" y="354"/>
                    </a:lnTo>
                    <a:lnTo>
                      <a:pt x="2318" y="352"/>
                    </a:lnTo>
                    <a:lnTo>
                      <a:pt x="2312" y="351"/>
                    </a:lnTo>
                    <a:lnTo>
                      <a:pt x="2305" y="350"/>
                    </a:lnTo>
                    <a:lnTo>
                      <a:pt x="2299" y="350"/>
                    </a:lnTo>
                    <a:lnTo>
                      <a:pt x="2283" y="351"/>
                    </a:lnTo>
                    <a:lnTo>
                      <a:pt x="2272" y="353"/>
                    </a:lnTo>
                    <a:lnTo>
                      <a:pt x="2262" y="356"/>
                    </a:lnTo>
                    <a:lnTo>
                      <a:pt x="2254" y="361"/>
                    </a:lnTo>
                    <a:lnTo>
                      <a:pt x="2261" y="384"/>
                    </a:lnTo>
                    <a:lnTo>
                      <a:pt x="2267" y="381"/>
                    </a:lnTo>
                    <a:lnTo>
                      <a:pt x="2275" y="378"/>
                    </a:lnTo>
                    <a:lnTo>
                      <a:pt x="2283" y="376"/>
                    </a:lnTo>
                    <a:lnTo>
                      <a:pt x="2292" y="375"/>
                    </a:lnTo>
                    <a:lnTo>
                      <a:pt x="2299" y="375"/>
                    </a:lnTo>
                    <a:lnTo>
                      <a:pt x="2303" y="376"/>
                    </a:lnTo>
                    <a:lnTo>
                      <a:pt x="2307" y="379"/>
                    </a:lnTo>
                    <a:lnTo>
                      <a:pt x="2309" y="381"/>
                    </a:lnTo>
                    <a:lnTo>
                      <a:pt x="2313" y="385"/>
                    </a:lnTo>
                    <a:lnTo>
                      <a:pt x="2314" y="391"/>
                    </a:lnTo>
                    <a:lnTo>
                      <a:pt x="2314" y="392"/>
                    </a:lnTo>
                    <a:lnTo>
                      <a:pt x="2299" y="393"/>
                    </a:lnTo>
                    <a:lnTo>
                      <a:pt x="2286" y="395"/>
                    </a:lnTo>
                    <a:lnTo>
                      <a:pt x="2274" y="399"/>
                    </a:lnTo>
                    <a:lnTo>
                      <a:pt x="2264" y="403"/>
                    </a:lnTo>
                    <a:lnTo>
                      <a:pt x="2260" y="407"/>
                    </a:lnTo>
                    <a:lnTo>
                      <a:pt x="2256" y="410"/>
                    </a:lnTo>
                    <a:lnTo>
                      <a:pt x="2253" y="413"/>
                    </a:lnTo>
                    <a:lnTo>
                      <a:pt x="2250" y="418"/>
                    </a:lnTo>
                    <a:lnTo>
                      <a:pt x="2249" y="422"/>
                    </a:lnTo>
                    <a:lnTo>
                      <a:pt x="2247" y="427"/>
                    </a:lnTo>
                    <a:lnTo>
                      <a:pt x="2246" y="432"/>
                    </a:lnTo>
                    <a:lnTo>
                      <a:pt x="2246" y="438"/>
                    </a:lnTo>
                    <a:lnTo>
                      <a:pt x="2247" y="444"/>
                    </a:lnTo>
                    <a:lnTo>
                      <a:pt x="2248" y="451"/>
                    </a:lnTo>
                    <a:lnTo>
                      <a:pt x="2251" y="458"/>
                    </a:lnTo>
                    <a:lnTo>
                      <a:pt x="2255" y="463"/>
                    </a:lnTo>
                    <a:lnTo>
                      <a:pt x="2261" y="468"/>
                    </a:lnTo>
                    <a:lnTo>
                      <a:pt x="2267" y="471"/>
                    </a:lnTo>
                    <a:lnTo>
                      <a:pt x="2275" y="473"/>
                    </a:lnTo>
                    <a:lnTo>
                      <a:pt x="2282" y="475"/>
                    </a:lnTo>
                    <a:lnTo>
                      <a:pt x="2293" y="473"/>
                    </a:lnTo>
                    <a:lnTo>
                      <a:pt x="2302" y="470"/>
                    </a:lnTo>
                    <a:lnTo>
                      <a:pt x="2309" y="466"/>
                    </a:lnTo>
                    <a:lnTo>
                      <a:pt x="2316" y="460"/>
                    </a:lnTo>
                    <a:lnTo>
                      <a:pt x="2317" y="460"/>
                    </a:lnTo>
                    <a:lnTo>
                      <a:pt x="2319" y="471"/>
                    </a:lnTo>
                    <a:lnTo>
                      <a:pt x="2352" y="471"/>
                    </a:lnTo>
                    <a:close/>
                    <a:moveTo>
                      <a:pt x="2315" y="428"/>
                    </a:moveTo>
                    <a:lnTo>
                      <a:pt x="2315" y="431"/>
                    </a:lnTo>
                    <a:lnTo>
                      <a:pt x="2314" y="434"/>
                    </a:lnTo>
                    <a:lnTo>
                      <a:pt x="2312" y="440"/>
                    </a:lnTo>
                    <a:lnTo>
                      <a:pt x="2307" y="444"/>
                    </a:lnTo>
                    <a:lnTo>
                      <a:pt x="2302" y="447"/>
                    </a:lnTo>
                    <a:lnTo>
                      <a:pt x="2295" y="448"/>
                    </a:lnTo>
                    <a:lnTo>
                      <a:pt x="2290" y="448"/>
                    </a:lnTo>
                    <a:lnTo>
                      <a:pt x="2285" y="444"/>
                    </a:lnTo>
                    <a:lnTo>
                      <a:pt x="2283" y="442"/>
                    </a:lnTo>
                    <a:lnTo>
                      <a:pt x="2282" y="440"/>
                    </a:lnTo>
                    <a:lnTo>
                      <a:pt x="2281" y="438"/>
                    </a:lnTo>
                    <a:lnTo>
                      <a:pt x="2281" y="434"/>
                    </a:lnTo>
                    <a:lnTo>
                      <a:pt x="2281" y="429"/>
                    </a:lnTo>
                    <a:lnTo>
                      <a:pt x="2283" y="426"/>
                    </a:lnTo>
                    <a:lnTo>
                      <a:pt x="2287" y="422"/>
                    </a:lnTo>
                    <a:lnTo>
                      <a:pt x="2291" y="419"/>
                    </a:lnTo>
                    <a:lnTo>
                      <a:pt x="2295" y="418"/>
                    </a:lnTo>
                    <a:lnTo>
                      <a:pt x="2302" y="417"/>
                    </a:lnTo>
                    <a:lnTo>
                      <a:pt x="2307" y="415"/>
                    </a:lnTo>
                    <a:lnTo>
                      <a:pt x="2315" y="415"/>
                    </a:lnTo>
                    <a:lnTo>
                      <a:pt x="2315" y="428"/>
                    </a:lnTo>
                    <a:close/>
                    <a:moveTo>
                      <a:pt x="2454" y="299"/>
                    </a:moveTo>
                    <a:lnTo>
                      <a:pt x="2454" y="363"/>
                    </a:lnTo>
                    <a:lnTo>
                      <a:pt x="2453" y="363"/>
                    </a:lnTo>
                    <a:lnTo>
                      <a:pt x="2451" y="361"/>
                    </a:lnTo>
                    <a:lnTo>
                      <a:pt x="2449" y="358"/>
                    </a:lnTo>
                    <a:lnTo>
                      <a:pt x="2445" y="355"/>
                    </a:lnTo>
                    <a:lnTo>
                      <a:pt x="2441" y="353"/>
                    </a:lnTo>
                    <a:lnTo>
                      <a:pt x="2433" y="351"/>
                    </a:lnTo>
                    <a:lnTo>
                      <a:pt x="2423" y="350"/>
                    </a:lnTo>
                    <a:lnTo>
                      <a:pt x="2413" y="351"/>
                    </a:lnTo>
                    <a:lnTo>
                      <a:pt x="2403" y="354"/>
                    </a:lnTo>
                    <a:lnTo>
                      <a:pt x="2395" y="360"/>
                    </a:lnTo>
                    <a:lnTo>
                      <a:pt x="2386" y="366"/>
                    </a:lnTo>
                    <a:lnTo>
                      <a:pt x="2383" y="371"/>
                    </a:lnTo>
                    <a:lnTo>
                      <a:pt x="2380" y="375"/>
                    </a:lnTo>
                    <a:lnTo>
                      <a:pt x="2377" y="381"/>
                    </a:lnTo>
                    <a:lnTo>
                      <a:pt x="2375" y="387"/>
                    </a:lnTo>
                    <a:lnTo>
                      <a:pt x="2373" y="392"/>
                    </a:lnTo>
                    <a:lnTo>
                      <a:pt x="2372" y="399"/>
                    </a:lnTo>
                    <a:lnTo>
                      <a:pt x="2371" y="405"/>
                    </a:lnTo>
                    <a:lnTo>
                      <a:pt x="2371" y="413"/>
                    </a:lnTo>
                    <a:lnTo>
                      <a:pt x="2372" y="427"/>
                    </a:lnTo>
                    <a:lnTo>
                      <a:pt x="2375" y="439"/>
                    </a:lnTo>
                    <a:lnTo>
                      <a:pt x="2380" y="449"/>
                    </a:lnTo>
                    <a:lnTo>
                      <a:pt x="2385" y="458"/>
                    </a:lnTo>
                    <a:lnTo>
                      <a:pt x="2393" y="465"/>
                    </a:lnTo>
                    <a:lnTo>
                      <a:pt x="2401" y="470"/>
                    </a:lnTo>
                    <a:lnTo>
                      <a:pt x="2406" y="472"/>
                    </a:lnTo>
                    <a:lnTo>
                      <a:pt x="2411" y="473"/>
                    </a:lnTo>
                    <a:lnTo>
                      <a:pt x="2415" y="475"/>
                    </a:lnTo>
                    <a:lnTo>
                      <a:pt x="2421" y="475"/>
                    </a:lnTo>
                    <a:lnTo>
                      <a:pt x="2426" y="473"/>
                    </a:lnTo>
                    <a:lnTo>
                      <a:pt x="2431" y="473"/>
                    </a:lnTo>
                    <a:lnTo>
                      <a:pt x="2437" y="471"/>
                    </a:lnTo>
                    <a:lnTo>
                      <a:pt x="2441" y="469"/>
                    </a:lnTo>
                    <a:lnTo>
                      <a:pt x="2445" y="467"/>
                    </a:lnTo>
                    <a:lnTo>
                      <a:pt x="2450" y="463"/>
                    </a:lnTo>
                    <a:lnTo>
                      <a:pt x="2453" y="459"/>
                    </a:lnTo>
                    <a:lnTo>
                      <a:pt x="2456" y="454"/>
                    </a:lnTo>
                    <a:lnTo>
                      <a:pt x="2457" y="454"/>
                    </a:lnTo>
                    <a:lnTo>
                      <a:pt x="2458" y="471"/>
                    </a:lnTo>
                    <a:lnTo>
                      <a:pt x="2491" y="471"/>
                    </a:lnTo>
                    <a:lnTo>
                      <a:pt x="2490" y="465"/>
                    </a:lnTo>
                    <a:lnTo>
                      <a:pt x="2490" y="456"/>
                    </a:lnTo>
                    <a:lnTo>
                      <a:pt x="2490" y="447"/>
                    </a:lnTo>
                    <a:lnTo>
                      <a:pt x="2490" y="436"/>
                    </a:lnTo>
                    <a:lnTo>
                      <a:pt x="2490" y="299"/>
                    </a:lnTo>
                    <a:lnTo>
                      <a:pt x="2454" y="299"/>
                    </a:lnTo>
                    <a:close/>
                    <a:moveTo>
                      <a:pt x="2454" y="419"/>
                    </a:moveTo>
                    <a:lnTo>
                      <a:pt x="2453" y="423"/>
                    </a:lnTo>
                    <a:lnTo>
                      <a:pt x="2453" y="427"/>
                    </a:lnTo>
                    <a:lnTo>
                      <a:pt x="2452" y="431"/>
                    </a:lnTo>
                    <a:lnTo>
                      <a:pt x="2450" y="434"/>
                    </a:lnTo>
                    <a:lnTo>
                      <a:pt x="2448" y="438"/>
                    </a:lnTo>
                    <a:lnTo>
                      <a:pt x="2445" y="440"/>
                    </a:lnTo>
                    <a:lnTo>
                      <a:pt x="2442" y="442"/>
                    </a:lnTo>
                    <a:lnTo>
                      <a:pt x="2439" y="443"/>
                    </a:lnTo>
                    <a:lnTo>
                      <a:pt x="2436" y="444"/>
                    </a:lnTo>
                    <a:lnTo>
                      <a:pt x="2431" y="444"/>
                    </a:lnTo>
                    <a:lnTo>
                      <a:pt x="2427" y="444"/>
                    </a:lnTo>
                    <a:lnTo>
                      <a:pt x="2422" y="442"/>
                    </a:lnTo>
                    <a:lnTo>
                      <a:pt x="2417" y="440"/>
                    </a:lnTo>
                    <a:lnTo>
                      <a:pt x="2414" y="436"/>
                    </a:lnTo>
                    <a:lnTo>
                      <a:pt x="2411" y="431"/>
                    </a:lnTo>
                    <a:lnTo>
                      <a:pt x="2409" y="426"/>
                    </a:lnTo>
                    <a:lnTo>
                      <a:pt x="2408" y="419"/>
                    </a:lnTo>
                    <a:lnTo>
                      <a:pt x="2408" y="412"/>
                    </a:lnTo>
                    <a:lnTo>
                      <a:pt x="2408" y="405"/>
                    </a:lnTo>
                    <a:lnTo>
                      <a:pt x="2409" y="399"/>
                    </a:lnTo>
                    <a:lnTo>
                      <a:pt x="2411" y="393"/>
                    </a:lnTo>
                    <a:lnTo>
                      <a:pt x="2414" y="388"/>
                    </a:lnTo>
                    <a:lnTo>
                      <a:pt x="2417" y="384"/>
                    </a:lnTo>
                    <a:lnTo>
                      <a:pt x="2422" y="381"/>
                    </a:lnTo>
                    <a:lnTo>
                      <a:pt x="2426" y="379"/>
                    </a:lnTo>
                    <a:lnTo>
                      <a:pt x="2433" y="379"/>
                    </a:lnTo>
                    <a:lnTo>
                      <a:pt x="2436" y="379"/>
                    </a:lnTo>
                    <a:lnTo>
                      <a:pt x="2440" y="380"/>
                    </a:lnTo>
                    <a:lnTo>
                      <a:pt x="2443" y="381"/>
                    </a:lnTo>
                    <a:lnTo>
                      <a:pt x="2445" y="383"/>
                    </a:lnTo>
                    <a:lnTo>
                      <a:pt x="2449" y="387"/>
                    </a:lnTo>
                    <a:lnTo>
                      <a:pt x="2451" y="390"/>
                    </a:lnTo>
                    <a:lnTo>
                      <a:pt x="2452" y="393"/>
                    </a:lnTo>
                    <a:lnTo>
                      <a:pt x="2453" y="397"/>
                    </a:lnTo>
                    <a:lnTo>
                      <a:pt x="2453" y="400"/>
                    </a:lnTo>
                    <a:lnTo>
                      <a:pt x="2454" y="403"/>
                    </a:lnTo>
                    <a:lnTo>
                      <a:pt x="2454" y="419"/>
                    </a:lnTo>
                    <a:close/>
                    <a:moveTo>
                      <a:pt x="2620" y="424"/>
                    </a:moveTo>
                    <a:lnTo>
                      <a:pt x="2620" y="418"/>
                    </a:lnTo>
                    <a:lnTo>
                      <a:pt x="2622" y="409"/>
                    </a:lnTo>
                    <a:lnTo>
                      <a:pt x="2620" y="399"/>
                    </a:lnTo>
                    <a:lnTo>
                      <a:pt x="2618" y="388"/>
                    </a:lnTo>
                    <a:lnTo>
                      <a:pt x="2615" y="378"/>
                    </a:lnTo>
                    <a:lnTo>
                      <a:pt x="2610" y="369"/>
                    </a:lnTo>
                    <a:lnTo>
                      <a:pt x="2606" y="364"/>
                    </a:lnTo>
                    <a:lnTo>
                      <a:pt x="2602" y="361"/>
                    </a:lnTo>
                    <a:lnTo>
                      <a:pt x="2598" y="358"/>
                    </a:lnTo>
                    <a:lnTo>
                      <a:pt x="2593" y="355"/>
                    </a:lnTo>
                    <a:lnTo>
                      <a:pt x="2588" y="353"/>
                    </a:lnTo>
                    <a:lnTo>
                      <a:pt x="2583" y="351"/>
                    </a:lnTo>
                    <a:lnTo>
                      <a:pt x="2576" y="351"/>
                    </a:lnTo>
                    <a:lnTo>
                      <a:pt x="2570" y="350"/>
                    </a:lnTo>
                    <a:lnTo>
                      <a:pt x="2562" y="351"/>
                    </a:lnTo>
                    <a:lnTo>
                      <a:pt x="2556" y="352"/>
                    </a:lnTo>
                    <a:lnTo>
                      <a:pt x="2549" y="353"/>
                    </a:lnTo>
                    <a:lnTo>
                      <a:pt x="2544" y="355"/>
                    </a:lnTo>
                    <a:lnTo>
                      <a:pt x="2538" y="359"/>
                    </a:lnTo>
                    <a:lnTo>
                      <a:pt x="2534" y="362"/>
                    </a:lnTo>
                    <a:lnTo>
                      <a:pt x="2530" y="366"/>
                    </a:lnTo>
                    <a:lnTo>
                      <a:pt x="2525" y="371"/>
                    </a:lnTo>
                    <a:lnTo>
                      <a:pt x="2520" y="380"/>
                    </a:lnTo>
                    <a:lnTo>
                      <a:pt x="2515" y="391"/>
                    </a:lnTo>
                    <a:lnTo>
                      <a:pt x="2512" y="402"/>
                    </a:lnTo>
                    <a:lnTo>
                      <a:pt x="2511" y="413"/>
                    </a:lnTo>
                    <a:lnTo>
                      <a:pt x="2511" y="420"/>
                    </a:lnTo>
                    <a:lnTo>
                      <a:pt x="2512" y="427"/>
                    </a:lnTo>
                    <a:lnTo>
                      <a:pt x="2514" y="433"/>
                    </a:lnTo>
                    <a:lnTo>
                      <a:pt x="2516" y="439"/>
                    </a:lnTo>
                    <a:lnTo>
                      <a:pt x="2518" y="444"/>
                    </a:lnTo>
                    <a:lnTo>
                      <a:pt x="2521" y="449"/>
                    </a:lnTo>
                    <a:lnTo>
                      <a:pt x="2524" y="453"/>
                    </a:lnTo>
                    <a:lnTo>
                      <a:pt x="2528" y="458"/>
                    </a:lnTo>
                    <a:lnTo>
                      <a:pt x="2532" y="461"/>
                    </a:lnTo>
                    <a:lnTo>
                      <a:pt x="2536" y="465"/>
                    </a:lnTo>
                    <a:lnTo>
                      <a:pt x="2542" y="468"/>
                    </a:lnTo>
                    <a:lnTo>
                      <a:pt x="2547" y="470"/>
                    </a:lnTo>
                    <a:lnTo>
                      <a:pt x="2552" y="471"/>
                    </a:lnTo>
                    <a:lnTo>
                      <a:pt x="2559" y="473"/>
                    </a:lnTo>
                    <a:lnTo>
                      <a:pt x="2566" y="473"/>
                    </a:lnTo>
                    <a:lnTo>
                      <a:pt x="2573" y="475"/>
                    </a:lnTo>
                    <a:lnTo>
                      <a:pt x="2585" y="473"/>
                    </a:lnTo>
                    <a:lnTo>
                      <a:pt x="2596" y="472"/>
                    </a:lnTo>
                    <a:lnTo>
                      <a:pt x="2605" y="470"/>
                    </a:lnTo>
                    <a:lnTo>
                      <a:pt x="2615" y="467"/>
                    </a:lnTo>
                    <a:lnTo>
                      <a:pt x="2610" y="442"/>
                    </a:lnTo>
                    <a:lnTo>
                      <a:pt x="2603" y="443"/>
                    </a:lnTo>
                    <a:lnTo>
                      <a:pt x="2596" y="446"/>
                    </a:lnTo>
                    <a:lnTo>
                      <a:pt x="2587" y="447"/>
                    </a:lnTo>
                    <a:lnTo>
                      <a:pt x="2578" y="447"/>
                    </a:lnTo>
                    <a:lnTo>
                      <a:pt x="2572" y="447"/>
                    </a:lnTo>
                    <a:lnTo>
                      <a:pt x="2566" y="446"/>
                    </a:lnTo>
                    <a:lnTo>
                      <a:pt x="2561" y="443"/>
                    </a:lnTo>
                    <a:lnTo>
                      <a:pt x="2557" y="441"/>
                    </a:lnTo>
                    <a:lnTo>
                      <a:pt x="2552" y="438"/>
                    </a:lnTo>
                    <a:lnTo>
                      <a:pt x="2549" y="434"/>
                    </a:lnTo>
                    <a:lnTo>
                      <a:pt x="2547" y="429"/>
                    </a:lnTo>
                    <a:lnTo>
                      <a:pt x="2546" y="424"/>
                    </a:lnTo>
                    <a:lnTo>
                      <a:pt x="2620" y="424"/>
                    </a:lnTo>
                    <a:close/>
                    <a:moveTo>
                      <a:pt x="2546" y="399"/>
                    </a:moveTo>
                    <a:lnTo>
                      <a:pt x="2546" y="394"/>
                    </a:lnTo>
                    <a:lnTo>
                      <a:pt x="2547" y="391"/>
                    </a:lnTo>
                    <a:lnTo>
                      <a:pt x="2549" y="387"/>
                    </a:lnTo>
                    <a:lnTo>
                      <a:pt x="2551" y="383"/>
                    </a:lnTo>
                    <a:lnTo>
                      <a:pt x="2555" y="380"/>
                    </a:lnTo>
                    <a:lnTo>
                      <a:pt x="2558" y="376"/>
                    </a:lnTo>
                    <a:lnTo>
                      <a:pt x="2562" y="375"/>
                    </a:lnTo>
                    <a:lnTo>
                      <a:pt x="2568" y="374"/>
                    </a:lnTo>
                    <a:lnTo>
                      <a:pt x="2573" y="375"/>
                    </a:lnTo>
                    <a:lnTo>
                      <a:pt x="2578" y="376"/>
                    </a:lnTo>
                    <a:lnTo>
                      <a:pt x="2582" y="380"/>
                    </a:lnTo>
                    <a:lnTo>
                      <a:pt x="2584" y="383"/>
                    </a:lnTo>
                    <a:lnTo>
                      <a:pt x="2587" y="391"/>
                    </a:lnTo>
                    <a:lnTo>
                      <a:pt x="2588" y="399"/>
                    </a:lnTo>
                    <a:lnTo>
                      <a:pt x="2546" y="399"/>
                    </a:lnTo>
                    <a:close/>
                    <a:moveTo>
                      <a:pt x="2637" y="466"/>
                    </a:moveTo>
                    <a:lnTo>
                      <a:pt x="2643" y="469"/>
                    </a:lnTo>
                    <a:lnTo>
                      <a:pt x="2653" y="471"/>
                    </a:lnTo>
                    <a:lnTo>
                      <a:pt x="2663" y="473"/>
                    </a:lnTo>
                    <a:lnTo>
                      <a:pt x="2673" y="475"/>
                    </a:lnTo>
                    <a:lnTo>
                      <a:pt x="2685" y="473"/>
                    </a:lnTo>
                    <a:lnTo>
                      <a:pt x="2695" y="471"/>
                    </a:lnTo>
                    <a:lnTo>
                      <a:pt x="2704" y="468"/>
                    </a:lnTo>
                    <a:lnTo>
                      <a:pt x="2711" y="463"/>
                    </a:lnTo>
                    <a:lnTo>
                      <a:pt x="2717" y="458"/>
                    </a:lnTo>
                    <a:lnTo>
                      <a:pt x="2720" y="451"/>
                    </a:lnTo>
                    <a:lnTo>
                      <a:pt x="2723" y="443"/>
                    </a:lnTo>
                    <a:lnTo>
                      <a:pt x="2723" y="436"/>
                    </a:lnTo>
                    <a:lnTo>
                      <a:pt x="2723" y="429"/>
                    </a:lnTo>
                    <a:lnTo>
                      <a:pt x="2722" y="423"/>
                    </a:lnTo>
                    <a:lnTo>
                      <a:pt x="2719" y="419"/>
                    </a:lnTo>
                    <a:lnTo>
                      <a:pt x="2715" y="413"/>
                    </a:lnTo>
                    <a:lnTo>
                      <a:pt x="2711" y="409"/>
                    </a:lnTo>
                    <a:lnTo>
                      <a:pt x="2706" y="405"/>
                    </a:lnTo>
                    <a:lnTo>
                      <a:pt x="2699" y="402"/>
                    </a:lnTo>
                    <a:lnTo>
                      <a:pt x="2692" y="399"/>
                    </a:lnTo>
                    <a:lnTo>
                      <a:pt x="2683" y="395"/>
                    </a:lnTo>
                    <a:lnTo>
                      <a:pt x="2678" y="392"/>
                    </a:lnTo>
                    <a:lnTo>
                      <a:pt x="2674" y="389"/>
                    </a:lnTo>
                    <a:lnTo>
                      <a:pt x="2673" y="385"/>
                    </a:lnTo>
                    <a:lnTo>
                      <a:pt x="2674" y="381"/>
                    </a:lnTo>
                    <a:lnTo>
                      <a:pt x="2677" y="378"/>
                    </a:lnTo>
                    <a:lnTo>
                      <a:pt x="2681" y="376"/>
                    </a:lnTo>
                    <a:lnTo>
                      <a:pt x="2687" y="375"/>
                    </a:lnTo>
                    <a:lnTo>
                      <a:pt x="2694" y="376"/>
                    </a:lnTo>
                    <a:lnTo>
                      <a:pt x="2701" y="378"/>
                    </a:lnTo>
                    <a:lnTo>
                      <a:pt x="2707" y="380"/>
                    </a:lnTo>
                    <a:lnTo>
                      <a:pt x="2712" y="382"/>
                    </a:lnTo>
                    <a:lnTo>
                      <a:pt x="2719" y="356"/>
                    </a:lnTo>
                    <a:lnTo>
                      <a:pt x="2712" y="354"/>
                    </a:lnTo>
                    <a:lnTo>
                      <a:pt x="2705" y="352"/>
                    </a:lnTo>
                    <a:lnTo>
                      <a:pt x="2696" y="351"/>
                    </a:lnTo>
                    <a:lnTo>
                      <a:pt x="2686" y="350"/>
                    </a:lnTo>
                    <a:lnTo>
                      <a:pt x="2676" y="351"/>
                    </a:lnTo>
                    <a:lnTo>
                      <a:pt x="2667" y="353"/>
                    </a:lnTo>
                    <a:lnTo>
                      <a:pt x="2658" y="356"/>
                    </a:lnTo>
                    <a:lnTo>
                      <a:pt x="2652" y="361"/>
                    </a:lnTo>
                    <a:lnTo>
                      <a:pt x="2646" y="366"/>
                    </a:lnTo>
                    <a:lnTo>
                      <a:pt x="2642" y="373"/>
                    </a:lnTo>
                    <a:lnTo>
                      <a:pt x="2640" y="381"/>
                    </a:lnTo>
                    <a:lnTo>
                      <a:pt x="2639" y="389"/>
                    </a:lnTo>
                    <a:lnTo>
                      <a:pt x="2639" y="394"/>
                    </a:lnTo>
                    <a:lnTo>
                      <a:pt x="2641" y="399"/>
                    </a:lnTo>
                    <a:lnTo>
                      <a:pt x="2643" y="404"/>
                    </a:lnTo>
                    <a:lnTo>
                      <a:pt x="2646" y="409"/>
                    </a:lnTo>
                    <a:lnTo>
                      <a:pt x="2651" y="413"/>
                    </a:lnTo>
                    <a:lnTo>
                      <a:pt x="2656" y="418"/>
                    </a:lnTo>
                    <a:lnTo>
                      <a:pt x="2664" y="421"/>
                    </a:lnTo>
                    <a:lnTo>
                      <a:pt x="2671" y="424"/>
                    </a:lnTo>
                    <a:lnTo>
                      <a:pt x="2680" y="428"/>
                    </a:lnTo>
                    <a:lnTo>
                      <a:pt x="2685" y="431"/>
                    </a:lnTo>
                    <a:lnTo>
                      <a:pt x="2687" y="434"/>
                    </a:lnTo>
                    <a:lnTo>
                      <a:pt x="2688" y="438"/>
                    </a:lnTo>
                    <a:lnTo>
                      <a:pt x="2687" y="442"/>
                    </a:lnTo>
                    <a:lnTo>
                      <a:pt x="2685" y="446"/>
                    </a:lnTo>
                    <a:lnTo>
                      <a:pt x="2680" y="448"/>
                    </a:lnTo>
                    <a:lnTo>
                      <a:pt x="2673" y="448"/>
                    </a:lnTo>
                    <a:lnTo>
                      <a:pt x="2665" y="448"/>
                    </a:lnTo>
                    <a:lnTo>
                      <a:pt x="2656" y="446"/>
                    </a:lnTo>
                    <a:lnTo>
                      <a:pt x="2649" y="442"/>
                    </a:lnTo>
                    <a:lnTo>
                      <a:pt x="2642" y="439"/>
                    </a:lnTo>
                    <a:lnTo>
                      <a:pt x="2637" y="466"/>
                    </a:lnTo>
                    <a:close/>
                    <a:moveTo>
                      <a:pt x="2890" y="471"/>
                    </a:moveTo>
                    <a:lnTo>
                      <a:pt x="2889" y="459"/>
                    </a:lnTo>
                    <a:lnTo>
                      <a:pt x="2889" y="442"/>
                    </a:lnTo>
                    <a:lnTo>
                      <a:pt x="2889" y="401"/>
                    </a:lnTo>
                    <a:lnTo>
                      <a:pt x="2888" y="391"/>
                    </a:lnTo>
                    <a:lnTo>
                      <a:pt x="2886" y="381"/>
                    </a:lnTo>
                    <a:lnTo>
                      <a:pt x="2883" y="373"/>
                    </a:lnTo>
                    <a:lnTo>
                      <a:pt x="2877" y="365"/>
                    </a:lnTo>
                    <a:lnTo>
                      <a:pt x="2874" y="362"/>
                    </a:lnTo>
                    <a:lnTo>
                      <a:pt x="2871" y="359"/>
                    </a:lnTo>
                    <a:lnTo>
                      <a:pt x="2867" y="356"/>
                    </a:lnTo>
                    <a:lnTo>
                      <a:pt x="2862" y="354"/>
                    </a:lnTo>
                    <a:lnTo>
                      <a:pt x="2857" y="352"/>
                    </a:lnTo>
                    <a:lnTo>
                      <a:pt x="2852" y="351"/>
                    </a:lnTo>
                    <a:lnTo>
                      <a:pt x="2845" y="350"/>
                    </a:lnTo>
                    <a:lnTo>
                      <a:pt x="2839" y="350"/>
                    </a:lnTo>
                    <a:lnTo>
                      <a:pt x="2823" y="351"/>
                    </a:lnTo>
                    <a:lnTo>
                      <a:pt x="2811" y="353"/>
                    </a:lnTo>
                    <a:lnTo>
                      <a:pt x="2801" y="356"/>
                    </a:lnTo>
                    <a:lnTo>
                      <a:pt x="2793" y="361"/>
                    </a:lnTo>
                    <a:lnTo>
                      <a:pt x="2800" y="384"/>
                    </a:lnTo>
                    <a:lnTo>
                      <a:pt x="2806" y="381"/>
                    </a:lnTo>
                    <a:lnTo>
                      <a:pt x="2814" y="378"/>
                    </a:lnTo>
                    <a:lnTo>
                      <a:pt x="2822" y="376"/>
                    </a:lnTo>
                    <a:lnTo>
                      <a:pt x="2832" y="375"/>
                    </a:lnTo>
                    <a:lnTo>
                      <a:pt x="2838" y="375"/>
                    </a:lnTo>
                    <a:lnTo>
                      <a:pt x="2843" y="376"/>
                    </a:lnTo>
                    <a:lnTo>
                      <a:pt x="2846" y="379"/>
                    </a:lnTo>
                    <a:lnTo>
                      <a:pt x="2849" y="381"/>
                    </a:lnTo>
                    <a:lnTo>
                      <a:pt x="2852" y="385"/>
                    </a:lnTo>
                    <a:lnTo>
                      <a:pt x="2853" y="391"/>
                    </a:lnTo>
                    <a:lnTo>
                      <a:pt x="2853" y="392"/>
                    </a:lnTo>
                    <a:lnTo>
                      <a:pt x="2839" y="393"/>
                    </a:lnTo>
                    <a:lnTo>
                      <a:pt x="2825" y="395"/>
                    </a:lnTo>
                    <a:lnTo>
                      <a:pt x="2814" y="399"/>
                    </a:lnTo>
                    <a:lnTo>
                      <a:pt x="2804" y="403"/>
                    </a:lnTo>
                    <a:lnTo>
                      <a:pt x="2800" y="407"/>
                    </a:lnTo>
                    <a:lnTo>
                      <a:pt x="2795" y="410"/>
                    </a:lnTo>
                    <a:lnTo>
                      <a:pt x="2792" y="413"/>
                    </a:lnTo>
                    <a:lnTo>
                      <a:pt x="2790" y="418"/>
                    </a:lnTo>
                    <a:lnTo>
                      <a:pt x="2788" y="422"/>
                    </a:lnTo>
                    <a:lnTo>
                      <a:pt x="2787" y="427"/>
                    </a:lnTo>
                    <a:lnTo>
                      <a:pt x="2786" y="432"/>
                    </a:lnTo>
                    <a:lnTo>
                      <a:pt x="2785" y="438"/>
                    </a:lnTo>
                    <a:lnTo>
                      <a:pt x="2786" y="444"/>
                    </a:lnTo>
                    <a:lnTo>
                      <a:pt x="2788" y="451"/>
                    </a:lnTo>
                    <a:lnTo>
                      <a:pt x="2791" y="458"/>
                    </a:lnTo>
                    <a:lnTo>
                      <a:pt x="2795" y="463"/>
                    </a:lnTo>
                    <a:lnTo>
                      <a:pt x="2801" y="468"/>
                    </a:lnTo>
                    <a:lnTo>
                      <a:pt x="2806" y="471"/>
                    </a:lnTo>
                    <a:lnTo>
                      <a:pt x="2814" y="473"/>
                    </a:lnTo>
                    <a:lnTo>
                      <a:pt x="2822" y="475"/>
                    </a:lnTo>
                    <a:lnTo>
                      <a:pt x="2832" y="473"/>
                    </a:lnTo>
                    <a:lnTo>
                      <a:pt x="2841" y="470"/>
                    </a:lnTo>
                    <a:lnTo>
                      <a:pt x="2849" y="466"/>
                    </a:lnTo>
                    <a:lnTo>
                      <a:pt x="2856" y="460"/>
                    </a:lnTo>
                    <a:lnTo>
                      <a:pt x="2856" y="460"/>
                    </a:lnTo>
                    <a:lnTo>
                      <a:pt x="2858" y="471"/>
                    </a:lnTo>
                    <a:lnTo>
                      <a:pt x="2890" y="471"/>
                    </a:lnTo>
                    <a:close/>
                    <a:moveTo>
                      <a:pt x="2854" y="428"/>
                    </a:moveTo>
                    <a:lnTo>
                      <a:pt x="2854" y="431"/>
                    </a:lnTo>
                    <a:lnTo>
                      <a:pt x="2854" y="434"/>
                    </a:lnTo>
                    <a:lnTo>
                      <a:pt x="2850" y="440"/>
                    </a:lnTo>
                    <a:lnTo>
                      <a:pt x="2846" y="444"/>
                    </a:lnTo>
                    <a:lnTo>
                      <a:pt x="2841" y="447"/>
                    </a:lnTo>
                    <a:lnTo>
                      <a:pt x="2834" y="448"/>
                    </a:lnTo>
                    <a:lnTo>
                      <a:pt x="2829" y="448"/>
                    </a:lnTo>
                    <a:lnTo>
                      <a:pt x="2825" y="444"/>
                    </a:lnTo>
                    <a:lnTo>
                      <a:pt x="2822" y="442"/>
                    </a:lnTo>
                    <a:lnTo>
                      <a:pt x="2821" y="440"/>
                    </a:lnTo>
                    <a:lnTo>
                      <a:pt x="2820" y="438"/>
                    </a:lnTo>
                    <a:lnTo>
                      <a:pt x="2820" y="434"/>
                    </a:lnTo>
                    <a:lnTo>
                      <a:pt x="2821" y="429"/>
                    </a:lnTo>
                    <a:lnTo>
                      <a:pt x="2823" y="426"/>
                    </a:lnTo>
                    <a:lnTo>
                      <a:pt x="2826" y="422"/>
                    </a:lnTo>
                    <a:lnTo>
                      <a:pt x="2830" y="419"/>
                    </a:lnTo>
                    <a:lnTo>
                      <a:pt x="2835" y="418"/>
                    </a:lnTo>
                    <a:lnTo>
                      <a:pt x="2841" y="417"/>
                    </a:lnTo>
                    <a:lnTo>
                      <a:pt x="2847" y="415"/>
                    </a:lnTo>
                    <a:lnTo>
                      <a:pt x="2854" y="415"/>
                    </a:lnTo>
                    <a:lnTo>
                      <a:pt x="2854" y="428"/>
                    </a:lnTo>
                    <a:close/>
                    <a:moveTo>
                      <a:pt x="2921" y="326"/>
                    </a:moveTo>
                    <a:lnTo>
                      <a:pt x="2921" y="353"/>
                    </a:lnTo>
                    <a:lnTo>
                      <a:pt x="2904" y="353"/>
                    </a:lnTo>
                    <a:lnTo>
                      <a:pt x="2904" y="380"/>
                    </a:lnTo>
                    <a:lnTo>
                      <a:pt x="2921" y="380"/>
                    </a:lnTo>
                    <a:lnTo>
                      <a:pt x="2921" y="429"/>
                    </a:lnTo>
                    <a:lnTo>
                      <a:pt x="2921" y="440"/>
                    </a:lnTo>
                    <a:lnTo>
                      <a:pt x="2923" y="450"/>
                    </a:lnTo>
                    <a:lnTo>
                      <a:pt x="2926" y="458"/>
                    </a:lnTo>
                    <a:lnTo>
                      <a:pt x="2930" y="463"/>
                    </a:lnTo>
                    <a:lnTo>
                      <a:pt x="2935" y="468"/>
                    </a:lnTo>
                    <a:lnTo>
                      <a:pt x="2941" y="471"/>
                    </a:lnTo>
                    <a:lnTo>
                      <a:pt x="2949" y="473"/>
                    </a:lnTo>
                    <a:lnTo>
                      <a:pt x="2957" y="475"/>
                    </a:lnTo>
                    <a:lnTo>
                      <a:pt x="2970" y="473"/>
                    </a:lnTo>
                    <a:lnTo>
                      <a:pt x="2980" y="471"/>
                    </a:lnTo>
                    <a:lnTo>
                      <a:pt x="2980" y="443"/>
                    </a:lnTo>
                    <a:lnTo>
                      <a:pt x="2976" y="443"/>
                    </a:lnTo>
                    <a:lnTo>
                      <a:pt x="2969" y="443"/>
                    </a:lnTo>
                    <a:lnTo>
                      <a:pt x="2966" y="443"/>
                    </a:lnTo>
                    <a:lnTo>
                      <a:pt x="2963" y="442"/>
                    </a:lnTo>
                    <a:lnTo>
                      <a:pt x="2961" y="441"/>
                    </a:lnTo>
                    <a:lnTo>
                      <a:pt x="2958" y="439"/>
                    </a:lnTo>
                    <a:lnTo>
                      <a:pt x="2956" y="432"/>
                    </a:lnTo>
                    <a:lnTo>
                      <a:pt x="2955" y="423"/>
                    </a:lnTo>
                    <a:lnTo>
                      <a:pt x="2955" y="380"/>
                    </a:lnTo>
                    <a:lnTo>
                      <a:pt x="2981" y="380"/>
                    </a:lnTo>
                    <a:lnTo>
                      <a:pt x="2981" y="353"/>
                    </a:lnTo>
                    <a:lnTo>
                      <a:pt x="2955" y="353"/>
                    </a:lnTo>
                    <a:lnTo>
                      <a:pt x="2955" y="319"/>
                    </a:lnTo>
                    <a:lnTo>
                      <a:pt x="2921" y="326"/>
                    </a:lnTo>
                    <a:close/>
                    <a:moveTo>
                      <a:pt x="3111" y="353"/>
                    </a:moveTo>
                    <a:lnTo>
                      <a:pt x="3074" y="353"/>
                    </a:lnTo>
                    <a:lnTo>
                      <a:pt x="3074" y="423"/>
                    </a:lnTo>
                    <a:lnTo>
                      <a:pt x="3074" y="428"/>
                    </a:lnTo>
                    <a:lnTo>
                      <a:pt x="3073" y="431"/>
                    </a:lnTo>
                    <a:lnTo>
                      <a:pt x="3071" y="436"/>
                    </a:lnTo>
                    <a:lnTo>
                      <a:pt x="3068" y="440"/>
                    </a:lnTo>
                    <a:lnTo>
                      <a:pt x="3064" y="442"/>
                    </a:lnTo>
                    <a:lnTo>
                      <a:pt x="3062" y="443"/>
                    </a:lnTo>
                    <a:lnTo>
                      <a:pt x="3059" y="444"/>
                    </a:lnTo>
                    <a:lnTo>
                      <a:pt x="3056" y="444"/>
                    </a:lnTo>
                    <a:lnTo>
                      <a:pt x="3051" y="443"/>
                    </a:lnTo>
                    <a:lnTo>
                      <a:pt x="3047" y="442"/>
                    </a:lnTo>
                    <a:lnTo>
                      <a:pt x="3044" y="440"/>
                    </a:lnTo>
                    <a:lnTo>
                      <a:pt x="3042" y="437"/>
                    </a:lnTo>
                    <a:lnTo>
                      <a:pt x="3039" y="433"/>
                    </a:lnTo>
                    <a:lnTo>
                      <a:pt x="3038" y="428"/>
                    </a:lnTo>
                    <a:lnTo>
                      <a:pt x="3037" y="423"/>
                    </a:lnTo>
                    <a:lnTo>
                      <a:pt x="3037" y="417"/>
                    </a:lnTo>
                    <a:lnTo>
                      <a:pt x="3037" y="353"/>
                    </a:lnTo>
                    <a:lnTo>
                      <a:pt x="3002" y="353"/>
                    </a:lnTo>
                    <a:lnTo>
                      <a:pt x="3002" y="422"/>
                    </a:lnTo>
                    <a:lnTo>
                      <a:pt x="3002" y="436"/>
                    </a:lnTo>
                    <a:lnTo>
                      <a:pt x="3004" y="446"/>
                    </a:lnTo>
                    <a:lnTo>
                      <a:pt x="3008" y="454"/>
                    </a:lnTo>
                    <a:lnTo>
                      <a:pt x="3012" y="462"/>
                    </a:lnTo>
                    <a:lnTo>
                      <a:pt x="3019" y="468"/>
                    </a:lnTo>
                    <a:lnTo>
                      <a:pt x="3025" y="471"/>
                    </a:lnTo>
                    <a:lnTo>
                      <a:pt x="3033" y="473"/>
                    </a:lnTo>
                    <a:lnTo>
                      <a:pt x="3042" y="475"/>
                    </a:lnTo>
                    <a:lnTo>
                      <a:pt x="3049" y="473"/>
                    </a:lnTo>
                    <a:lnTo>
                      <a:pt x="3056" y="472"/>
                    </a:lnTo>
                    <a:lnTo>
                      <a:pt x="3061" y="470"/>
                    </a:lnTo>
                    <a:lnTo>
                      <a:pt x="3066" y="467"/>
                    </a:lnTo>
                    <a:lnTo>
                      <a:pt x="3073" y="461"/>
                    </a:lnTo>
                    <a:lnTo>
                      <a:pt x="3078" y="454"/>
                    </a:lnTo>
                    <a:lnTo>
                      <a:pt x="3078" y="454"/>
                    </a:lnTo>
                    <a:lnTo>
                      <a:pt x="3081" y="471"/>
                    </a:lnTo>
                    <a:lnTo>
                      <a:pt x="3112" y="471"/>
                    </a:lnTo>
                    <a:lnTo>
                      <a:pt x="3111" y="463"/>
                    </a:lnTo>
                    <a:lnTo>
                      <a:pt x="3111" y="454"/>
                    </a:lnTo>
                    <a:lnTo>
                      <a:pt x="3111" y="444"/>
                    </a:lnTo>
                    <a:lnTo>
                      <a:pt x="3111" y="433"/>
                    </a:lnTo>
                    <a:lnTo>
                      <a:pt x="3111" y="353"/>
                    </a:lnTo>
                    <a:close/>
                    <a:moveTo>
                      <a:pt x="3237" y="471"/>
                    </a:moveTo>
                    <a:lnTo>
                      <a:pt x="3236" y="459"/>
                    </a:lnTo>
                    <a:lnTo>
                      <a:pt x="3235" y="442"/>
                    </a:lnTo>
                    <a:lnTo>
                      <a:pt x="3235" y="401"/>
                    </a:lnTo>
                    <a:lnTo>
                      <a:pt x="3235" y="391"/>
                    </a:lnTo>
                    <a:lnTo>
                      <a:pt x="3233" y="381"/>
                    </a:lnTo>
                    <a:lnTo>
                      <a:pt x="3230" y="373"/>
                    </a:lnTo>
                    <a:lnTo>
                      <a:pt x="3224" y="365"/>
                    </a:lnTo>
                    <a:lnTo>
                      <a:pt x="3221" y="362"/>
                    </a:lnTo>
                    <a:lnTo>
                      <a:pt x="3218" y="359"/>
                    </a:lnTo>
                    <a:lnTo>
                      <a:pt x="3213" y="356"/>
                    </a:lnTo>
                    <a:lnTo>
                      <a:pt x="3209" y="354"/>
                    </a:lnTo>
                    <a:lnTo>
                      <a:pt x="3204" y="352"/>
                    </a:lnTo>
                    <a:lnTo>
                      <a:pt x="3198" y="351"/>
                    </a:lnTo>
                    <a:lnTo>
                      <a:pt x="3192" y="350"/>
                    </a:lnTo>
                    <a:lnTo>
                      <a:pt x="3184" y="350"/>
                    </a:lnTo>
                    <a:lnTo>
                      <a:pt x="3170" y="351"/>
                    </a:lnTo>
                    <a:lnTo>
                      <a:pt x="3157" y="353"/>
                    </a:lnTo>
                    <a:lnTo>
                      <a:pt x="3147" y="356"/>
                    </a:lnTo>
                    <a:lnTo>
                      <a:pt x="3140" y="361"/>
                    </a:lnTo>
                    <a:lnTo>
                      <a:pt x="3146" y="384"/>
                    </a:lnTo>
                    <a:lnTo>
                      <a:pt x="3153" y="381"/>
                    </a:lnTo>
                    <a:lnTo>
                      <a:pt x="3160" y="378"/>
                    </a:lnTo>
                    <a:lnTo>
                      <a:pt x="3169" y="376"/>
                    </a:lnTo>
                    <a:lnTo>
                      <a:pt x="3179" y="375"/>
                    </a:lnTo>
                    <a:lnTo>
                      <a:pt x="3184" y="375"/>
                    </a:lnTo>
                    <a:lnTo>
                      <a:pt x="3190" y="376"/>
                    </a:lnTo>
                    <a:lnTo>
                      <a:pt x="3193" y="379"/>
                    </a:lnTo>
                    <a:lnTo>
                      <a:pt x="3195" y="381"/>
                    </a:lnTo>
                    <a:lnTo>
                      <a:pt x="3198" y="385"/>
                    </a:lnTo>
                    <a:lnTo>
                      <a:pt x="3199" y="391"/>
                    </a:lnTo>
                    <a:lnTo>
                      <a:pt x="3199" y="392"/>
                    </a:lnTo>
                    <a:lnTo>
                      <a:pt x="3184" y="393"/>
                    </a:lnTo>
                    <a:lnTo>
                      <a:pt x="3171" y="395"/>
                    </a:lnTo>
                    <a:lnTo>
                      <a:pt x="3160" y="399"/>
                    </a:lnTo>
                    <a:lnTo>
                      <a:pt x="3151" y="403"/>
                    </a:lnTo>
                    <a:lnTo>
                      <a:pt x="3146" y="407"/>
                    </a:lnTo>
                    <a:lnTo>
                      <a:pt x="3142" y="410"/>
                    </a:lnTo>
                    <a:lnTo>
                      <a:pt x="3139" y="413"/>
                    </a:lnTo>
                    <a:lnTo>
                      <a:pt x="3137" y="418"/>
                    </a:lnTo>
                    <a:lnTo>
                      <a:pt x="3135" y="422"/>
                    </a:lnTo>
                    <a:lnTo>
                      <a:pt x="3133" y="427"/>
                    </a:lnTo>
                    <a:lnTo>
                      <a:pt x="3132" y="432"/>
                    </a:lnTo>
                    <a:lnTo>
                      <a:pt x="3131" y="438"/>
                    </a:lnTo>
                    <a:lnTo>
                      <a:pt x="3132" y="444"/>
                    </a:lnTo>
                    <a:lnTo>
                      <a:pt x="3135" y="451"/>
                    </a:lnTo>
                    <a:lnTo>
                      <a:pt x="3138" y="458"/>
                    </a:lnTo>
                    <a:lnTo>
                      <a:pt x="3142" y="463"/>
                    </a:lnTo>
                    <a:lnTo>
                      <a:pt x="3146" y="468"/>
                    </a:lnTo>
                    <a:lnTo>
                      <a:pt x="3153" y="471"/>
                    </a:lnTo>
                    <a:lnTo>
                      <a:pt x="3160" y="473"/>
                    </a:lnTo>
                    <a:lnTo>
                      <a:pt x="3169" y="475"/>
                    </a:lnTo>
                    <a:lnTo>
                      <a:pt x="3179" y="473"/>
                    </a:lnTo>
                    <a:lnTo>
                      <a:pt x="3187" y="470"/>
                    </a:lnTo>
                    <a:lnTo>
                      <a:pt x="3195" y="466"/>
                    </a:lnTo>
                    <a:lnTo>
                      <a:pt x="3201" y="460"/>
                    </a:lnTo>
                    <a:lnTo>
                      <a:pt x="3203" y="460"/>
                    </a:lnTo>
                    <a:lnTo>
                      <a:pt x="3205" y="471"/>
                    </a:lnTo>
                    <a:lnTo>
                      <a:pt x="3237" y="471"/>
                    </a:lnTo>
                    <a:close/>
                    <a:moveTo>
                      <a:pt x="3200" y="428"/>
                    </a:moveTo>
                    <a:lnTo>
                      <a:pt x="3200" y="431"/>
                    </a:lnTo>
                    <a:lnTo>
                      <a:pt x="3199" y="434"/>
                    </a:lnTo>
                    <a:lnTo>
                      <a:pt x="3197" y="440"/>
                    </a:lnTo>
                    <a:lnTo>
                      <a:pt x="3193" y="444"/>
                    </a:lnTo>
                    <a:lnTo>
                      <a:pt x="3187" y="447"/>
                    </a:lnTo>
                    <a:lnTo>
                      <a:pt x="3181" y="448"/>
                    </a:lnTo>
                    <a:lnTo>
                      <a:pt x="3176" y="448"/>
                    </a:lnTo>
                    <a:lnTo>
                      <a:pt x="3171" y="444"/>
                    </a:lnTo>
                    <a:lnTo>
                      <a:pt x="3169" y="442"/>
                    </a:lnTo>
                    <a:lnTo>
                      <a:pt x="3168" y="440"/>
                    </a:lnTo>
                    <a:lnTo>
                      <a:pt x="3167" y="438"/>
                    </a:lnTo>
                    <a:lnTo>
                      <a:pt x="3167" y="434"/>
                    </a:lnTo>
                    <a:lnTo>
                      <a:pt x="3168" y="429"/>
                    </a:lnTo>
                    <a:lnTo>
                      <a:pt x="3170" y="426"/>
                    </a:lnTo>
                    <a:lnTo>
                      <a:pt x="3172" y="422"/>
                    </a:lnTo>
                    <a:lnTo>
                      <a:pt x="3177" y="419"/>
                    </a:lnTo>
                    <a:lnTo>
                      <a:pt x="3182" y="418"/>
                    </a:lnTo>
                    <a:lnTo>
                      <a:pt x="3187" y="417"/>
                    </a:lnTo>
                    <a:lnTo>
                      <a:pt x="3194" y="415"/>
                    </a:lnTo>
                    <a:lnTo>
                      <a:pt x="3200" y="415"/>
                    </a:lnTo>
                    <a:lnTo>
                      <a:pt x="3200" y="428"/>
                    </a:lnTo>
                    <a:close/>
                    <a:moveTo>
                      <a:pt x="3300" y="471"/>
                    </a:moveTo>
                    <a:lnTo>
                      <a:pt x="3300" y="353"/>
                    </a:lnTo>
                    <a:lnTo>
                      <a:pt x="3264" y="353"/>
                    </a:lnTo>
                    <a:lnTo>
                      <a:pt x="3264" y="471"/>
                    </a:lnTo>
                    <a:lnTo>
                      <a:pt x="3300" y="471"/>
                    </a:lnTo>
                    <a:close/>
                    <a:moveTo>
                      <a:pt x="3281" y="301"/>
                    </a:moveTo>
                    <a:lnTo>
                      <a:pt x="3277" y="301"/>
                    </a:lnTo>
                    <a:lnTo>
                      <a:pt x="3274" y="302"/>
                    </a:lnTo>
                    <a:lnTo>
                      <a:pt x="3271" y="304"/>
                    </a:lnTo>
                    <a:lnTo>
                      <a:pt x="3267" y="306"/>
                    </a:lnTo>
                    <a:lnTo>
                      <a:pt x="3265" y="309"/>
                    </a:lnTo>
                    <a:lnTo>
                      <a:pt x="3264" y="312"/>
                    </a:lnTo>
                    <a:lnTo>
                      <a:pt x="3263" y="315"/>
                    </a:lnTo>
                    <a:lnTo>
                      <a:pt x="3263" y="320"/>
                    </a:lnTo>
                    <a:lnTo>
                      <a:pt x="3263" y="323"/>
                    </a:lnTo>
                    <a:lnTo>
                      <a:pt x="3264" y="326"/>
                    </a:lnTo>
                    <a:lnTo>
                      <a:pt x="3265" y="330"/>
                    </a:lnTo>
                    <a:lnTo>
                      <a:pt x="3267" y="333"/>
                    </a:lnTo>
                    <a:lnTo>
                      <a:pt x="3271" y="335"/>
                    </a:lnTo>
                    <a:lnTo>
                      <a:pt x="3274" y="336"/>
                    </a:lnTo>
                    <a:lnTo>
                      <a:pt x="3277" y="338"/>
                    </a:lnTo>
                    <a:lnTo>
                      <a:pt x="3281" y="339"/>
                    </a:lnTo>
                    <a:lnTo>
                      <a:pt x="3286" y="338"/>
                    </a:lnTo>
                    <a:lnTo>
                      <a:pt x="3289" y="336"/>
                    </a:lnTo>
                    <a:lnTo>
                      <a:pt x="3292" y="335"/>
                    </a:lnTo>
                    <a:lnTo>
                      <a:pt x="3295" y="333"/>
                    </a:lnTo>
                    <a:lnTo>
                      <a:pt x="3298" y="330"/>
                    </a:lnTo>
                    <a:lnTo>
                      <a:pt x="3300" y="326"/>
                    </a:lnTo>
                    <a:lnTo>
                      <a:pt x="3301" y="323"/>
                    </a:lnTo>
                    <a:lnTo>
                      <a:pt x="3301" y="320"/>
                    </a:lnTo>
                    <a:lnTo>
                      <a:pt x="3301" y="315"/>
                    </a:lnTo>
                    <a:lnTo>
                      <a:pt x="3300" y="312"/>
                    </a:lnTo>
                    <a:lnTo>
                      <a:pt x="3298" y="309"/>
                    </a:lnTo>
                    <a:lnTo>
                      <a:pt x="3295" y="306"/>
                    </a:lnTo>
                    <a:lnTo>
                      <a:pt x="3292" y="304"/>
                    </a:lnTo>
                    <a:lnTo>
                      <a:pt x="3289" y="302"/>
                    </a:lnTo>
                    <a:lnTo>
                      <a:pt x="3286" y="301"/>
                    </a:lnTo>
                    <a:lnTo>
                      <a:pt x="3281" y="30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8" name="Google Shape;308;p36"/>
              <p:cNvSpPr/>
              <p:nvPr/>
            </p:nvSpPr>
            <p:spPr>
              <a:xfrm>
                <a:off x="3152775" y="1846263"/>
                <a:ext cx="1489072" cy="225425"/>
              </a:xfrm>
              <a:custGeom>
                <a:rect b="b" l="l" r="r" t="t"/>
                <a:pathLst>
                  <a:path extrusionOk="0" h="425" w="2815">
                    <a:moveTo>
                      <a:pt x="2727" y="116"/>
                    </a:moveTo>
                    <a:lnTo>
                      <a:pt x="2735" y="119"/>
                    </a:lnTo>
                    <a:lnTo>
                      <a:pt x="2744" y="121"/>
                    </a:lnTo>
                    <a:lnTo>
                      <a:pt x="2754" y="123"/>
                    </a:lnTo>
                    <a:lnTo>
                      <a:pt x="2765" y="125"/>
                    </a:lnTo>
                    <a:lnTo>
                      <a:pt x="2777" y="123"/>
                    </a:lnTo>
                    <a:lnTo>
                      <a:pt x="2787" y="121"/>
                    </a:lnTo>
                    <a:lnTo>
                      <a:pt x="2795" y="118"/>
                    </a:lnTo>
                    <a:lnTo>
                      <a:pt x="2802" y="113"/>
                    </a:lnTo>
                    <a:lnTo>
                      <a:pt x="2808" y="108"/>
                    </a:lnTo>
                    <a:lnTo>
                      <a:pt x="2812" y="101"/>
                    </a:lnTo>
                    <a:lnTo>
                      <a:pt x="2814" y="93"/>
                    </a:lnTo>
                    <a:lnTo>
                      <a:pt x="2815" y="86"/>
                    </a:lnTo>
                    <a:lnTo>
                      <a:pt x="2815" y="79"/>
                    </a:lnTo>
                    <a:lnTo>
                      <a:pt x="2813" y="73"/>
                    </a:lnTo>
                    <a:lnTo>
                      <a:pt x="2811" y="69"/>
                    </a:lnTo>
                    <a:lnTo>
                      <a:pt x="2807" y="63"/>
                    </a:lnTo>
                    <a:lnTo>
                      <a:pt x="2803" y="59"/>
                    </a:lnTo>
                    <a:lnTo>
                      <a:pt x="2798" y="55"/>
                    </a:lnTo>
                    <a:lnTo>
                      <a:pt x="2791" y="52"/>
                    </a:lnTo>
                    <a:lnTo>
                      <a:pt x="2784" y="49"/>
                    </a:lnTo>
                    <a:lnTo>
                      <a:pt x="2775" y="45"/>
                    </a:lnTo>
                    <a:lnTo>
                      <a:pt x="2769" y="42"/>
                    </a:lnTo>
                    <a:lnTo>
                      <a:pt x="2766" y="39"/>
                    </a:lnTo>
                    <a:lnTo>
                      <a:pt x="2765" y="35"/>
                    </a:lnTo>
                    <a:lnTo>
                      <a:pt x="2766" y="31"/>
                    </a:lnTo>
                    <a:lnTo>
                      <a:pt x="2768" y="28"/>
                    </a:lnTo>
                    <a:lnTo>
                      <a:pt x="2773" y="26"/>
                    </a:lnTo>
                    <a:lnTo>
                      <a:pt x="2778" y="25"/>
                    </a:lnTo>
                    <a:lnTo>
                      <a:pt x="2786" y="26"/>
                    </a:lnTo>
                    <a:lnTo>
                      <a:pt x="2793" y="28"/>
                    </a:lnTo>
                    <a:lnTo>
                      <a:pt x="2799" y="30"/>
                    </a:lnTo>
                    <a:lnTo>
                      <a:pt x="2804" y="32"/>
                    </a:lnTo>
                    <a:lnTo>
                      <a:pt x="2811" y="6"/>
                    </a:lnTo>
                    <a:lnTo>
                      <a:pt x="2804" y="4"/>
                    </a:lnTo>
                    <a:lnTo>
                      <a:pt x="2796" y="2"/>
                    </a:lnTo>
                    <a:lnTo>
                      <a:pt x="2787" y="1"/>
                    </a:lnTo>
                    <a:lnTo>
                      <a:pt x="2777" y="0"/>
                    </a:lnTo>
                    <a:lnTo>
                      <a:pt x="2767" y="1"/>
                    </a:lnTo>
                    <a:lnTo>
                      <a:pt x="2758" y="3"/>
                    </a:lnTo>
                    <a:lnTo>
                      <a:pt x="2750" y="6"/>
                    </a:lnTo>
                    <a:lnTo>
                      <a:pt x="2744" y="11"/>
                    </a:lnTo>
                    <a:lnTo>
                      <a:pt x="2738" y="16"/>
                    </a:lnTo>
                    <a:lnTo>
                      <a:pt x="2734" y="23"/>
                    </a:lnTo>
                    <a:lnTo>
                      <a:pt x="2732" y="31"/>
                    </a:lnTo>
                    <a:lnTo>
                      <a:pt x="2731" y="39"/>
                    </a:lnTo>
                    <a:lnTo>
                      <a:pt x="2731" y="44"/>
                    </a:lnTo>
                    <a:lnTo>
                      <a:pt x="2733" y="49"/>
                    </a:lnTo>
                    <a:lnTo>
                      <a:pt x="2735" y="54"/>
                    </a:lnTo>
                    <a:lnTo>
                      <a:pt x="2738" y="59"/>
                    </a:lnTo>
                    <a:lnTo>
                      <a:pt x="2742" y="63"/>
                    </a:lnTo>
                    <a:lnTo>
                      <a:pt x="2748" y="68"/>
                    </a:lnTo>
                    <a:lnTo>
                      <a:pt x="2755" y="71"/>
                    </a:lnTo>
                    <a:lnTo>
                      <a:pt x="2763" y="74"/>
                    </a:lnTo>
                    <a:lnTo>
                      <a:pt x="2772" y="78"/>
                    </a:lnTo>
                    <a:lnTo>
                      <a:pt x="2777" y="81"/>
                    </a:lnTo>
                    <a:lnTo>
                      <a:pt x="2779" y="84"/>
                    </a:lnTo>
                    <a:lnTo>
                      <a:pt x="2780" y="88"/>
                    </a:lnTo>
                    <a:lnTo>
                      <a:pt x="2779" y="92"/>
                    </a:lnTo>
                    <a:lnTo>
                      <a:pt x="2777" y="96"/>
                    </a:lnTo>
                    <a:lnTo>
                      <a:pt x="2772" y="98"/>
                    </a:lnTo>
                    <a:lnTo>
                      <a:pt x="2765" y="98"/>
                    </a:lnTo>
                    <a:lnTo>
                      <a:pt x="2757" y="98"/>
                    </a:lnTo>
                    <a:lnTo>
                      <a:pt x="2748" y="96"/>
                    </a:lnTo>
                    <a:lnTo>
                      <a:pt x="2740" y="92"/>
                    </a:lnTo>
                    <a:lnTo>
                      <a:pt x="2734" y="89"/>
                    </a:lnTo>
                    <a:lnTo>
                      <a:pt x="2727" y="116"/>
                    </a:lnTo>
                    <a:close/>
                    <a:moveTo>
                      <a:pt x="109" y="375"/>
                    </a:moveTo>
                    <a:lnTo>
                      <a:pt x="111" y="370"/>
                    </a:lnTo>
                    <a:lnTo>
                      <a:pt x="111" y="361"/>
                    </a:lnTo>
                    <a:lnTo>
                      <a:pt x="109" y="350"/>
                    </a:lnTo>
                    <a:lnTo>
                      <a:pt x="107" y="338"/>
                    </a:lnTo>
                    <a:lnTo>
                      <a:pt x="104" y="328"/>
                    </a:lnTo>
                    <a:lnTo>
                      <a:pt x="99" y="320"/>
                    </a:lnTo>
                    <a:lnTo>
                      <a:pt x="95" y="316"/>
                    </a:lnTo>
                    <a:lnTo>
                      <a:pt x="92" y="313"/>
                    </a:lnTo>
                    <a:lnTo>
                      <a:pt x="88" y="309"/>
                    </a:lnTo>
                    <a:lnTo>
                      <a:pt x="82" y="306"/>
                    </a:lnTo>
                    <a:lnTo>
                      <a:pt x="78" y="304"/>
                    </a:lnTo>
                    <a:lnTo>
                      <a:pt x="72" y="303"/>
                    </a:lnTo>
                    <a:lnTo>
                      <a:pt x="66" y="302"/>
                    </a:lnTo>
                    <a:lnTo>
                      <a:pt x="59" y="302"/>
                    </a:lnTo>
                    <a:lnTo>
                      <a:pt x="52" y="302"/>
                    </a:lnTo>
                    <a:lnTo>
                      <a:pt x="45" y="303"/>
                    </a:lnTo>
                    <a:lnTo>
                      <a:pt x="39" y="305"/>
                    </a:lnTo>
                    <a:lnTo>
                      <a:pt x="33" y="307"/>
                    </a:lnTo>
                    <a:lnTo>
                      <a:pt x="27" y="309"/>
                    </a:lnTo>
                    <a:lnTo>
                      <a:pt x="23" y="314"/>
                    </a:lnTo>
                    <a:lnTo>
                      <a:pt x="19" y="317"/>
                    </a:lnTo>
                    <a:lnTo>
                      <a:pt x="14" y="322"/>
                    </a:lnTo>
                    <a:lnTo>
                      <a:pt x="9" y="332"/>
                    </a:lnTo>
                    <a:lnTo>
                      <a:pt x="5" y="342"/>
                    </a:lnTo>
                    <a:lnTo>
                      <a:pt x="1" y="353"/>
                    </a:lnTo>
                    <a:lnTo>
                      <a:pt x="0" y="365"/>
                    </a:lnTo>
                    <a:lnTo>
                      <a:pt x="1" y="372"/>
                    </a:lnTo>
                    <a:lnTo>
                      <a:pt x="1" y="379"/>
                    </a:lnTo>
                    <a:lnTo>
                      <a:pt x="4" y="384"/>
                    </a:lnTo>
                    <a:lnTo>
                      <a:pt x="5" y="390"/>
                    </a:lnTo>
                    <a:lnTo>
                      <a:pt x="7" y="395"/>
                    </a:lnTo>
                    <a:lnTo>
                      <a:pt x="10" y="401"/>
                    </a:lnTo>
                    <a:lnTo>
                      <a:pt x="13" y="405"/>
                    </a:lnTo>
                    <a:lnTo>
                      <a:pt x="17" y="409"/>
                    </a:lnTo>
                    <a:lnTo>
                      <a:pt x="21" y="413"/>
                    </a:lnTo>
                    <a:lnTo>
                      <a:pt x="25" y="416"/>
                    </a:lnTo>
                    <a:lnTo>
                      <a:pt x="31" y="419"/>
                    </a:lnTo>
                    <a:lnTo>
                      <a:pt x="36" y="421"/>
                    </a:lnTo>
                    <a:lnTo>
                      <a:pt x="42" y="423"/>
                    </a:lnTo>
                    <a:lnTo>
                      <a:pt x="49" y="424"/>
                    </a:lnTo>
                    <a:lnTo>
                      <a:pt x="55" y="425"/>
                    </a:lnTo>
                    <a:lnTo>
                      <a:pt x="62" y="425"/>
                    </a:lnTo>
                    <a:lnTo>
                      <a:pt x="74" y="425"/>
                    </a:lnTo>
                    <a:lnTo>
                      <a:pt x="85" y="423"/>
                    </a:lnTo>
                    <a:lnTo>
                      <a:pt x="94" y="421"/>
                    </a:lnTo>
                    <a:lnTo>
                      <a:pt x="104" y="418"/>
                    </a:lnTo>
                    <a:lnTo>
                      <a:pt x="100" y="393"/>
                    </a:lnTo>
                    <a:lnTo>
                      <a:pt x="92" y="395"/>
                    </a:lnTo>
                    <a:lnTo>
                      <a:pt x="85" y="396"/>
                    </a:lnTo>
                    <a:lnTo>
                      <a:pt x="76" y="397"/>
                    </a:lnTo>
                    <a:lnTo>
                      <a:pt x="67" y="397"/>
                    </a:lnTo>
                    <a:lnTo>
                      <a:pt x="61" y="397"/>
                    </a:lnTo>
                    <a:lnTo>
                      <a:pt x="55" y="396"/>
                    </a:lnTo>
                    <a:lnTo>
                      <a:pt x="50" y="395"/>
                    </a:lnTo>
                    <a:lnTo>
                      <a:pt x="46" y="392"/>
                    </a:lnTo>
                    <a:lnTo>
                      <a:pt x="41" y="390"/>
                    </a:lnTo>
                    <a:lnTo>
                      <a:pt x="38" y="385"/>
                    </a:lnTo>
                    <a:lnTo>
                      <a:pt x="36" y="381"/>
                    </a:lnTo>
                    <a:lnTo>
                      <a:pt x="35" y="375"/>
                    </a:lnTo>
                    <a:lnTo>
                      <a:pt x="109" y="375"/>
                    </a:lnTo>
                    <a:close/>
                    <a:moveTo>
                      <a:pt x="35" y="350"/>
                    </a:moveTo>
                    <a:lnTo>
                      <a:pt x="35" y="346"/>
                    </a:lnTo>
                    <a:lnTo>
                      <a:pt x="36" y="342"/>
                    </a:lnTo>
                    <a:lnTo>
                      <a:pt x="38" y="338"/>
                    </a:lnTo>
                    <a:lnTo>
                      <a:pt x="40" y="334"/>
                    </a:lnTo>
                    <a:lnTo>
                      <a:pt x="44" y="331"/>
                    </a:lnTo>
                    <a:lnTo>
                      <a:pt x="47" y="328"/>
                    </a:lnTo>
                    <a:lnTo>
                      <a:pt x="52" y="326"/>
                    </a:lnTo>
                    <a:lnTo>
                      <a:pt x="57" y="326"/>
                    </a:lnTo>
                    <a:lnTo>
                      <a:pt x="63" y="326"/>
                    </a:lnTo>
                    <a:lnTo>
                      <a:pt x="67" y="328"/>
                    </a:lnTo>
                    <a:lnTo>
                      <a:pt x="71" y="331"/>
                    </a:lnTo>
                    <a:lnTo>
                      <a:pt x="73" y="335"/>
                    </a:lnTo>
                    <a:lnTo>
                      <a:pt x="76" y="343"/>
                    </a:lnTo>
                    <a:lnTo>
                      <a:pt x="77" y="350"/>
                    </a:lnTo>
                    <a:lnTo>
                      <a:pt x="35" y="350"/>
                    </a:lnTo>
                    <a:close/>
                    <a:moveTo>
                      <a:pt x="220" y="423"/>
                    </a:moveTo>
                    <a:lnTo>
                      <a:pt x="220" y="332"/>
                    </a:lnTo>
                    <a:lnTo>
                      <a:pt x="242" y="332"/>
                    </a:lnTo>
                    <a:lnTo>
                      <a:pt x="242" y="304"/>
                    </a:lnTo>
                    <a:lnTo>
                      <a:pt x="220" y="304"/>
                    </a:lnTo>
                    <a:lnTo>
                      <a:pt x="220" y="298"/>
                    </a:lnTo>
                    <a:lnTo>
                      <a:pt x="220" y="294"/>
                    </a:lnTo>
                    <a:lnTo>
                      <a:pt x="221" y="289"/>
                    </a:lnTo>
                    <a:lnTo>
                      <a:pt x="222" y="286"/>
                    </a:lnTo>
                    <a:lnTo>
                      <a:pt x="223" y="283"/>
                    </a:lnTo>
                    <a:lnTo>
                      <a:pt x="226" y="281"/>
                    </a:lnTo>
                    <a:lnTo>
                      <a:pt x="228" y="278"/>
                    </a:lnTo>
                    <a:lnTo>
                      <a:pt x="231" y="277"/>
                    </a:lnTo>
                    <a:lnTo>
                      <a:pt x="236" y="277"/>
                    </a:lnTo>
                    <a:lnTo>
                      <a:pt x="242" y="277"/>
                    </a:lnTo>
                    <a:lnTo>
                      <a:pt x="248" y="278"/>
                    </a:lnTo>
                    <a:lnTo>
                      <a:pt x="249" y="250"/>
                    </a:lnTo>
                    <a:lnTo>
                      <a:pt x="241" y="248"/>
                    </a:lnTo>
                    <a:lnTo>
                      <a:pt x="230" y="247"/>
                    </a:lnTo>
                    <a:lnTo>
                      <a:pt x="222" y="248"/>
                    </a:lnTo>
                    <a:lnTo>
                      <a:pt x="213" y="250"/>
                    </a:lnTo>
                    <a:lnTo>
                      <a:pt x="206" y="254"/>
                    </a:lnTo>
                    <a:lnTo>
                      <a:pt x="198" y="259"/>
                    </a:lnTo>
                    <a:lnTo>
                      <a:pt x="195" y="264"/>
                    </a:lnTo>
                    <a:lnTo>
                      <a:pt x="192" y="268"/>
                    </a:lnTo>
                    <a:lnTo>
                      <a:pt x="189" y="273"/>
                    </a:lnTo>
                    <a:lnTo>
                      <a:pt x="187" y="277"/>
                    </a:lnTo>
                    <a:lnTo>
                      <a:pt x="184" y="288"/>
                    </a:lnTo>
                    <a:lnTo>
                      <a:pt x="184" y="299"/>
                    </a:lnTo>
                    <a:lnTo>
                      <a:pt x="184" y="304"/>
                    </a:lnTo>
                    <a:lnTo>
                      <a:pt x="169" y="304"/>
                    </a:lnTo>
                    <a:lnTo>
                      <a:pt x="169" y="332"/>
                    </a:lnTo>
                    <a:lnTo>
                      <a:pt x="184" y="332"/>
                    </a:lnTo>
                    <a:lnTo>
                      <a:pt x="184" y="423"/>
                    </a:lnTo>
                    <a:lnTo>
                      <a:pt x="220" y="423"/>
                    </a:lnTo>
                    <a:close/>
                    <a:moveTo>
                      <a:pt x="369" y="304"/>
                    </a:moveTo>
                    <a:lnTo>
                      <a:pt x="333" y="304"/>
                    </a:lnTo>
                    <a:lnTo>
                      <a:pt x="333" y="375"/>
                    </a:lnTo>
                    <a:lnTo>
                      <a:pt x="332" y="379"/>
                    </a:lnTo>
                    <a:lnTo>
                      <a:pt x="331" y="383"/>
                    </a:lnTo>
                    <a:lnTo>
                      <a:pt x="329" y="387"/>
                    </a:lnTo>
                    <a:lnTo>
                      <a:pt x="325" y="392"/>
                    </a:lnTo>
                    <a:lnTo>
                      <a:pt x="323" y="393"/>
                    </a:lnTo>
                    <a:lnTo>
                      <a:pt x="320" y="394"/>
                    </a:lnTo>
                    <a:lnTo>
                      <a:pt x="317" y="395"/>
                    </a:lnTo>
                    <a:lnTo>
                      <a:pt x="314" y="395"/>
                    </a:lnTo>
                    <a:lnTo>
                      <a:pt x="309" y="395"/>
                    </a:lnTo>
                    <a:lnTo>
                      <a:pt x="305" y="394"/>
                    </a:lnTo>
                    <a:lnTo>
                      <a:pt x="303" y="392"/>
                    </a:lnTo>
                    <a:lnTo>
                      <a:pt x="300" y="389"/>
                    </a:lnTo>
                    <a:lnTo>
                      <a:pt x="297" y="384"/>
                    </a:lnTo>
                    <a:lnTo>
                      <a:pt x="296" y="380"/>
                    </a:lnTo>
                    <a:lnTo>
                      <a:pt x="296" y="374"/>
                    </a:lnTo>
                    <a:lnTo>
                      <a:pt x="295" y="369"/>
                    </a:lnTo>
                    <a:lnTo>
                      <a:pt x="295" y="304"/>
                    </a:lnTo>
                    <a:lnTo>
                      <a:pt x="260" y="304"/>
                    </a:lnTo>
                    <a:lnTo>
                      <a:pt x="260" y="374"/>
                    </a:lnTo>
                    <a:lnTo>
                      <a:pt x="261" y="386"/>
                    </a:lnTo>
                    <a:lnTo>
                      <a:pt x="263" y="397"/>
                    </a:lnTo>
                    <a:lnTo>
                      <a:pt x="266" y="406"/>
                    </a:lnTo>
                    <a:lnTo>
                      <a:pt x="271" y="413"/>
                    </a:lnTo>
                    <a:lnTo>
                      <a:pt x="277" y="419"/>
                    </a:lnTo>
                    <a:lnTo>
                      <a:pt x="283" y="423"/>
                    </a:lnTo>
                    <a:lnTo>
                      <a:pt x="292" y="425"/>
                    </a:lnTo>
                    <a:lnTo>
                      <a:pt x="300" y="425"/>
                    </a:lnTo>
                    <a:lnTo>
                      <a:pt x="307" y="425"/>
                    </a:lnTo>
                    <a:lnTo>
                      <a:pt x="314" y="423"/>
                    </a:lnTo>
                    <a:lnTo>
                      <a:pt x="319" y="421"/>
                    </a:lnTo>
                    <a:lnTo>
                      <a:pt x="324" y="419"/>
                    </a:lnTo>
                    <a:lnTo>
                      <a:pt x="332" y="412"/>
                    </a:lnTo>
                    <a:lnTo>
                      <a:pt x="336" y="406"/>
                    </a:lnTo>
                    <a:lnTo>
                      <a:pt x="336" y="406"/>
                    </a:lnTo>
                    <a:lnTo>
                      <a:pt x="338" y="423"/>
                    </a:lnTo>
                    <a:lnTo>
                      <a:pt x="370" y="423"/>
                    </a:lnTo>
                    <a:lnTo>
                      <a:pt x="370" y="415"/>
                    </a:lnTo>
                    <a:lnTo>
                      <a:pt x="369" y="406"/>
                    </a:lnTo>
                    <a:lnTo>
                      <a:pt x="369" y="396"/>
                    </a:lnTo>
                    <a:lnTo>
                      <a:pt x="369" y="385"/>
                    </a:lnTo>
                    <a:lnTo>
                      <a:pt x="369" y="304"/>
                    </a:lnTo>
                    <a:close/>
                    <a:moveTo>
                      <a:pt x="402" y="278"/>
                    </a:moveTo>
                    <a:lnTo>
                      <a:pt x="402" y="304"/>
                    </a:lnTo>
                    <a:lnTo>
                      <a:pt x="387" y="304"/>
                    </a:lnTo>
                    <a:lnTo>
                      <a:pt x="387" y="332"/>
                    </a:lnTo>
                    <a:lnTo>
                      <a:pt x="402" y="332"/>
                    </a:lnTo>
                    <a:lnTo>
                      <a:pt x="402" y="380"/>
                    </a:lnTo>
                    <a:lnTo>
                      <a:pt x="403" y="392"/>
                    </a:lnTo>
                    <a:lnTo>
                      <a:pt x="404" y="401"/>
                    </a:lnTo>
                    <a:lnTo>
                      <a:pt x="408" y="409"/>
                    </a:lnTo>
                    <a:lnTo>
                      <a:pt x="412" y="415"/>
                    </a:lnTo>
                    <a:lnTo>
                      <a:pt x="417" y="420"/>
                    </a:lnTo>
                    <a:lnTo>
                      <a:pt x="424" y="422"/>
                    </a:lnTo>
                    <a:lnTo>
                      <a:pt x="431" y="424"/>
                    </a:lnTo>
                    <a:lnTo>
                      <a:pt x="439" y="425"/>
                    </a:lnTo>
                    <a:lnTo>
                      <a:pt x="453" y="424"/>
                    </a:lnTo>
                    <a:lnTo>
                      <a:pt x="463" y="422"/>
                    </a:lnTo>
                    <a:lnTo>
                      <a:pt x="463" y="394"/>
                    </a:lnTo>
                    <a:lnTo>
                      <a:pt x="457" y="395"/>
                    </a:lnTo>
                    <a:lnTo>
                      <a:pt x="452" y="395"/>
                    </a:lnTo>
                    <a:lnTo>
                      <a:pt x="447" y="395"/>
                    </a:lnTo>
                    <a:lnTo>
                      <a:pt x="445" y="394"/>
                    </a:lnTo>
                    <a:lnTo>
                      <a:pt x="442" y="392"/>
                    </a:lnTo>
                    <a:lnTo>
                      <a:pt x="440" y="390"/>
                    </a:lnTo>
                    <a:lnTo>
                      <a:pt x="438" y="384"/>
                    </a:lnTo>
                    <a:lnTo>
                      <a:pt x="438" y="374"/>
                    </a:lnTo>
                    <a:lnTo>
                      <a:pt x="438" y="332"/>
                    </a:lnTo>
                    <a:lnTo>
                      <a:pt x="463" y="332"/>
                    </a:lnTo>
                    <a:lnTo>
                      <a:pt x="463" y="304"/>
                    </a:lnTo>
                    <a:lnTo>
                      <a:pt x="438" y="304"/>
                    </a:lnTo>
                    <a:lnTo>
                      <a:pt x="438" y="270"/>
                    </a:lnTo>
                    <a:lnTo>
                      <a:pt x="402" y="278"/>
                    </a:lnTo>
                    <a:close/>
                    <a:moveTo>
                      <a:pt x="592" y="304"/>
                    </a:moveTo>
                    <a:lnTo>
                      <a:pt x="557" y="304"/>
                    </a:lnTo>
                    <a:lnTo>
                      <a:pt x="557" y="375"/>
                    </a:lnTo>
                    <a:lnTo>
                      <a:pt x="557" y="379"/>
                    </a:lnTo>
                    <a:lnTo>
                      <a:pt x="555" y="383"/>
                    </a:lnTo>
                    <a:lnTo>
                      <a:pt x="553" y="387"/>
                    </a:lnTo>
                    <a:lnTo>
                      <a:pt x="549" y="392"/>
                    </a:lnTo>
                    <a:lnTo>
                      <a:pt x="547" y="393"/>
                    </a:lnTo>
                    <a:lnTo>
                      <a:pt x="544" y="394"/>
                    </a:lnTo>
                    <a:lnTo>
                      <a:pt x="541" y="395"/>
                    </a:lnTo>
                    <a:lnTo>
                      <a:pt x="537" y="395"/>
                    </a:lnTo>
                    <a:lnTo>
                      <a:pt x="533" y="395"/>
                    </a:lnTo>
                    <a:lnTo>
                      <a:pt x="530" y="394"/>
                    </a:lnTo>
                    <a:lnTo>
                      <a:pt x="526" y="392"/>
                    </a:lnTo>
                    <a:lnTo>
                      <a:pt x="524" y="389"/>
                    </a:lnTo>
                    <a:lnTo>
                      <a:pt x="522" y="384"/>
                    </a:lnTo>
                    <a:lnTo>
                      <a:pt x="521" y="380"/>
                    </a:lnTo>
                    <a:lnTo>
                      <a:pt x="520" y="374"/>
                    </a:lnTo>
                    <a:lnTo>
                      <a:pt x="520" y="369"/>
                    </a:lnTo>
                    <a:lnTo>
                      <a:pt x="520" y="304"/>
                    </a:lnTo>
                    <a:lnTo>
                      <a:pt x="483" y="304"/>
                    </a:lnTo>
                    <a:lnTo>
                      <a:pt x="483" y="374"/>
                    </a:lnTo>
                    <a:lnTo>
                      <a:pt x="484" y="386"/>
                    </a:lnTo>
                    <a:lnTo>
                      <a:pt x="486" y="397"/>
                    </a:lnTo>
                    <a:lnTo>
                      <a:pt x="490" y="406"/>
                    </a:lnTo>
                    <a:lnTo>
                      <a:pt x="495" y="413"/>
                    </a:lnTo>
                    <a:lnTo>
                      <a:pt x="500" y="419"/>
                    </a:lnTo>
                    <a:lnTo>
                      <a:pt x="508" y="423"/>
                    </a:lnTo>
                    <a:lnTo>
                      <a:pt x="516" y="425"/>
                    </a:lnTo>
                    <a:lnTo>
                      <a:pt x="524" y="425"/>
                    </a:lnTo>
                    <a:lnTo>
                      <a:pt x="532" y="425"/>
                    </a:lnTo>
                    <a:lnTo>
                      <a:pt x="538" y="423"/>
                    </a:lnTo>
                    <a:lnTo>
                      <a:pt x="544" y="421"/>
                    </a:lnTo>
                    <a:lnTo>
                      <a:pt x="548" y="419"/>
                    </a:lnTo>
                    <a:lnTo>
                      <a:pt x="555" y="412"/>
                    </a:lnTo>
                    <a:lnTo>
                      <a:pt x="560" y="406"/>
                    </a:lnTo>
                    <a:lnTo>
                      <a:pt x="561" y="406"/>
                    </a:lnTo>
                    <a:lnTo>
                      <a:pt x="562" y="423"/>
                    </a:lnTo>
                    <a:lnTo>
                      <a:pt x="593" y="423"/>
                    </a:lnTo>
                    <a:lnTo>
                      <a:pt x="593" y="415"/>
                    </a:lnTo>
                    <a:lnTo>
                      <a:pt x="593" y="406"/>
                    </a:lnTo>
                    <a:lnTo>
                      <a:pt x="592" y="396"/>
                    </a:lnTo>
                    <a:lnTo>
                      <a:pt x="592" y="385"/>
                    </a:lnTo>
                    <a:lnTo>
                      <a:pt x="592" y="304"/>
                    </a:lnTo>
                    <a:close/>
                    <a:moveTo>
                      <a:pt x="621" y="423"/>
                    </a:moveTo>
                    <a:lnTo>
                      <a:pt x="657" y="423"/>
                    </a:lnTo>
                    <a:lnTo>
                      <a:pt x="657" y="363"/>
                    </a:lnTo>
                    <a:lnTo>
                      <a:pt x="657" y="358"/>
                    </a:lnTo>
                    <a:lnTo>
                      <a:pt x="658" y="354"/>
                    </a:lnTo>
                    <a:lnTo>
                      <a:pt x="659" y="351"/>
                    </a:lnTo>
                    <a:lnTo>
                      <a:pt x="661" y="346"/>
                    </a:lnTo>
                    <a:lnTo>
                      <a:pt x="663" y="343"/>
                    </a:lnTo>
                    <a:lnTo>
                      <a:pt x="666" y="341"/>
                    </a:lnTo>
                    <a:lnTo>
                      <a:pt x="670" y="338"/>
                    </a:lnTo>
                    <a:lnTo>
                      <a:pt x="673" y="337"/>
                    </a:lnTo>
                    <a:lnTo>
                      <a:pt x="678" y="336"/>
                    </a:lnTo>
                    <a:lnTo>
                      <a:pt x="683" y="335"/>
                    </a:lnTo>
                    <a:lnTo>
                      <a:pt x="687" y="336"/>
                    </a:lnTo>
                    <a:lnTo>
                      <a:pt x="692" y="336"/>
                    </a:lnTo>
                    <a:lnTo>
                      <a:pt x="692" y="302"/>
                    </a:lnTo>
                    <a:lnTo>
                      <a:pt x="688" y="302"/>
                    </a:lnTo>
                    <a:lnTo>
                      <a:pt x="684" y="302"/>
                    </a:lnTo>
                    <a:lnTo>
                      <a:pt x="681" y="302"/>
                    </a:lnTo>
                    <a:lnTo>
                      <a:pt x="675" y="303"/>
                    </a:lnTo>
                    <a:lnTo>
                      <a:pt x="671" y="305"/>
                    </a:lnTo>
                    <a:lnTo>
                      <a:pt x="667" y="307"/>
                    </a:lnTo>
                    <a:lnTo>
                      <a:pt x="662" y="311"/>
                    </a:lnTo>
                    <a:lnTo>
                      <a:pt x="659" y="315"/>
                    </a:lnTo>
                    <a:lnTo>
                      <a:pt x="656" y="320"/>
                    </a:lnTo>
                    <a:lnTo>
                      <a:pt x="654" y="326"/>
                    </a:lnTo>
                    <a:lnTo>
                      <a:pt x="653" y="326"/>
                    </a:lnTo>
                    <a:lnTo>
                      <a:pt x="652" y="304"/>
                    </a:lnTo>
                    <a:lnTo>
                      <a:pt x="620" y="304"/>
                    </a:lnTo>
                    <a:lnTo>
                      <a:pt x="620" y="312"/>
                    </a:lnTo>
                    <a:lnTo>
                      <a:pt x="621" y="321"/>
                    </a:lnTo>
                    <a:lnTo>
                      <a:pt x="621" y="331"/>
                    </a:lnTo>
                    <a:lnTo>
                      <a:pt x="621" y="343"/>
                    </a:lnTo>
                    <a:lnTo>
                      <a:pt x="621" y="423"/>
                    </a:lnTo>
                    <a:close/>
                    <a:moveTo>
                      <a:pt x="806" y="423"/>
                    </a:moveTo>
                    <a:lnTo>
                      <a:pt x="805" y="410"/>
                    </a:lnTo>
                    <a:lnTo>
                      <a:pt x="805" y="394"/>
                    </a:lnTo>
                    <a:lnTo>
                      <a:pt x="805" y="353"/>
                    </a:lnTo>
                    <a:lnTo>
                      <a:pt x="804" y="343"/>
                    </a:lnTo>
                    <a:lnTo>
                      <a:pt x="802" y="333"/>
                    </a:lnTo>
                    <a:lnTo>
                      <a:pt x="798" y="324"/>
                    </a:lnTo>
                    <a:lnTo>
                      <a:pt x="793" y="316"/>
                    </a:lnTo>
                    <a:lnTo>
                      <a:pt x="791" y="313"/>
                    </a:lnTo>
                    <a:lnTo>
                      <a:pt x="787" y="311"/>
                    </a:lnTo>
                    <a:lnTo>
                      <a:pt x="782" y="307"/>
                    </a:lnTo>
                    <a:lnTo>
                      <a:pt x="778" y="305"/>
                    </a:lnTo>
                    <a:lnTo>
                      <a:pt x="773" y="304"/>
                    </a:lnTo>
                    <a:lnTo>
                      <a:pt x="767" y="303"/>
                    </a:lnTo>
                    <a:lnTo>
                      <a:pt x="761" y="302"/>
                    </a:lnTo>
                    <a:lnTo>
                      <a:pt x="754" y="302"/>
                    </a:lnTo>
                    <a:lnTo>
                      <a:pt x="739" y="303"/>
                    </a:lnTo>
                    <a:lnTo>
                      <a:pt x="726" y="305"/>
                    </a:lnTo>
                    <a:lnTo>
                      <a:pt x="716" y="308"/>
                    </a:lnTo>
                    <a:lnTo>
                      <a:pt x="709" y="312"/>
                    </a:lnTo>
                    <a:lnTo>
                      <a:pt x="715" y="335"/>
                    </a:lnTo>
                    <a:lnTo>
                      <a:pt x="722" y="332"/>
                    </a:lnTo>
                    <a:lnTo>
                      <a:pt x="730" y="330"/>
                    </a:lnTo>
                    <a:lnTo>
                      <a:pt x="739" y="327"/>
                    </a:lnTo>
                    <a:lnTo>
                      <a:pt x="748" y="326"/>
                    </a:lnTo>
                    <a:lnTo>
                      <a:pt x="753" y="327"/>
                    </a:lnTo>
                    <a:lnTo>
                      <a:pt x="759" y="328"/>
                    </a:lnTo>
                    <a:lnTo>
                      <a:pt x="762" y="330"/>
                    </a:lnTo>
                    <a:lnTo>
                      <a:pt x="765" y="332"/>
                    </a:lnTo>
                    <a:lnTo>
                      <a:pt x="767" y="337"/>
                    </a:lnTo>
                    <a:lnTo>
                      <a:pt x="768" y="342"/>
                    </a:lnTo>
                    <a:lnTo>
                      <a:pt x="768" y="344"/>
                    </a:lnTo>
                    <a:lnTo>
                      <a:pt x="754" y="344"/>
                    </a:lnTo>
                    <a:lnTo>
                      <a:pt x="740" y="346"/>
                    </a:lnTo>
                    <a:lnTo>
                      <a:pt x="729" y="350"/>
                    </a:lnTo>
                    <a:lnTo>
                      <a:pt x="720" y="355"/>
                    </a:lnTo>
                    <a:lnTo>
                      <a:pt x="715" y="357"/>
                    </a:lnTo>
                    <a:lnTo>
                      <a:pt x="711" y="361"/>
                    </a:lnTo>
                    <a:lnTo>
                      <a:pt x="708" y="365"/>
                    </a:lnTo>
                    <a:lnTo>
                      <a:pt x="706" y="369"/>
                    </a:lnTo>
                    <a:lnTo>
                      <a:pt x="703" y="373"/>
                    </a:lnTo>
                    <a:lnTo>
                      <a:pt x="702" y="379"/>
                    </a:lnTo>
                    <a:lnTo>
                      <a:pt x="701" y="383"/>
                    </a:lnTo>
                    <a:lnTo>
                      <a:pt x="701" y="389"/>
                    </a:lnTo>
                    <a:lnTo>
                      <a:pt x="701" y="396"/>
                    </a:lnTo>
                    <a:lnTo>
                      <a:pt x="703" y="403"/>
                    </a:lnTo>
                    <a:lnTo>
                      <a:pt x="707" y="409"/>
                    </a:lnTo>
                    <a:lnTo>
                      <a:pt x="711" y="414"/>
                    </a:lnTo>
                    <a:lnTo>
                      <a:pt x="716" y="419"/>
                    </a:lnTo>
                    <a:lnTo>
                      <a:pt x="723" y="423"/>
                    </a:lnTo>
                    <a:lnTo>
                      <a:pt x="729" y="425"/>
                    </a:lnTo>
                    <a:lnTo>
                      <a:pt x="738" y="425"/>
                    </a:lnTo>
                    <a:lnTo>
                      <a:pt x="748" y="424"/>
                    </a:lnTo>
                    <a:lnTo>
                      <a:pt x="756" y="422"/>
                    </a:lnTo>
                    <a:lnTo>
                      <a:pt x="765" y="418"/>
                    </a:lnTo>
                    <a:lnTo>
                      <a:pt x="771" y="411"/>
                    </a:lnTo>
                    <a:lnTo>
                      <a:pt x="771" y="411"/>
                    </a:lnTo>
                    <a:lnTo>
                      <a:pt x="774" y="423"/>
                    </a:lnTo>
                    <a:lnTo>
                      <a:pt x="806" y="423"/>
                    </a:lnTo>
                    <a:close/>
                    <a:moveTo>
                      <a:pt x="769" y="380"/>
                    </a:moveTo>
                    <a:lnTo>
                      <a:pt x="769" y="383"/>
                    </a:lnTo>
                    <a:lnTo>
                      <a:pt x="769" y="386"/>
                    </a:lnTo>
                    <a:lnTo>
                      <a:pt x="766" y="391"/>
                    </a:lnTo>
                    <a:lnTo>
                      <a:pt x="762" y="395"/>
                    </a:lnTo>
                    <a:lnTo>
                      <a:pt x="756" y="399"/>
                    </a:lnTo>
                    <a:lnTo>
                      <a:pt x="750" y="400"/>
                    </a:lnTo>
                    <a:lnTo>
                      <a:pt x="744" y="399"/>
                    </a:lnTo>
                    <a:lnTo>
                      <a:pt x="740" y="396"/>
                    </a:lnTo>
                    <a:lnTo>
                      <a:pt x="738" y="394"/>
                    </a:lnTo>
                    <a:lnTo>
                      <a:pt x="737" y="392"/>
                    </a:lnTo>
                    <a:lnTo>
                      <a:pt x="737" y="389"/>
                    </a:lnTo>
                    <a:lnTo>
                      <a:pt x="736" y="385"/>
                    </a:lnTo>
                    <a:lnTo>
                      <a:pt x="737" y="381"/>
                    </a:lnTo>
                    <a:lnTo>
                      <a:pt x="739" y="376"/>
                    </a:lnTo>
                    <a:lnTo>
                      <a:pt x="742" y="373"/>
                    </a:lnTo>
                    <a:lnTo>
                      <a:pt x="746" y="371"/>
                    </a:lnTo>
                    <a:lnTo>
                      <a:pt x="751" y="369"/>
                    </a:lnTo>
                    <a:lnTo>
                      <a:pt x="756" y="367"/>
                    </a:lnTo>
                    <a:lnTo>
                      <a:pt x="763" y="367"/>
                    </a:lnTo>
                    <a:lnTo>
                      <a:pt x="769" y="366"/>
                    </a:lnTo>
                    <a:lnTo>
                      <a:pt x="769" y="380"/>
                    </a:lnTo>
                    <a:close/>
                    <a:moveTo>
                      <a:pt x="827" y="418"/>
                    </a:moveTo>
                    <a:lnTo>
                      <a:pt x="834" y="421"/>
                    </a:lnTo>
                    <a:lnTo>
                      <a:pt x="843" y="423"/>
                    </a:lnTo>
                    <a:lnTo>
                      <a:pt x="852" y="424"/>
                    </a:lnTo>
                    <a:lnTo>
                      <a:pt x="863" y="425"/>
                    </a:lnTo>
                    <a:lnTo>
                      <a:pt x="875" y="424"/>
                    </a:lnTo>
                    <a:lnTo>
                      <a:pt x="885" y="422"/>
                    </a:lnTo>
                    <a:lnTo>
                      <a:pt x="894" y="419"/>
                    </a:lnTo>
                    <a:lnTo>
                      <a:pt x="901" y="414"/>
                    </a:lnTo>
                    <a:lnTo>
                      <a:pt x="906" y="409"/>
                    </a:lnTo>
                    <a:lnTo>
                      <a:pt x="911" y="402"/>
                    </a:lnTo>
                    <a:lnTo>
                      <a:pt x="913" y="395"/>
                    </a:lnTo>
                    <a:lnTo>
                      <a:pt x="913" y="387"/>
                    </a:lnTo>
                    <a:lnTo>
                      <a:pt x="913" y="381"/>
                    </a:lnTo>
                    <a:lnTo>
                      <a:pt x="912" y="375"/>
                    </a:lnTo>
                    <a:lnTo>
                      <a:pt x="910" y="370"/>
                    </a:lnTo>
                    <a:lnTo>
                      <a:pt x="905" y="365"/>
                    </a:lnTo>
                    <a:lnTo>
                      <a:pt x="901" y="361"/>
                    </a:lnTo>
                    <a:lnTo>
                      <a:pt x="897" y="356"/>
                    </a:lnTo>
                    <a:lnTo>
                      <a:pt x="889" y="353"/>
                    </a:lnTo>
                    <a:lnTo>
                      <a:pt x="882" y="351"/>
                    </a:lnTo>
                    <a:lnTo>
                      <a:pt x="873" y="346"/>
                    </a:lnTo>
                    <a:lnTo>
                      <a:pt x="868" y="344"/>
                    </a:lnTo>
                    <a:lnTo>
                      <a:pt x="864" y="341"/>
                    </a:lnTo>
                    <a:lnTo>
                      <a:pt x="863" y="336"/>
                    </a:lnTo>
                    <a:lnTo>
                      <a:pt x="864" y="333"/>
                    </a:lnTo>
                    <a:lnTo>
                      <a:pt x="867" y="330"/>
                    </a:lnTo>
                    <a:lnTo>
                      <a:pt x="871" y="327"/>
                    </a:lnTo>
                    <a:lnTo>
                      <a:pt x="877" y="327"/>
                    </a:lnTo>
                    <a:lnTo>
                      <a:pt x="885" y="327"/>
                    </a:lnTo>
                    <a:lnTo>
                      <a:pt x="891" y="330"/>
                    </a:lnTo>
                    <a:lnTo>
                      <a:pt x="898" y="332"/>
                    </a:lnTo>
                    <a:lnTo>
                      <a:pt x="902" y="334"/>
                    </a:lnTo>
                    <a:lnTo>
                      <a:pt x="909" y="308"/>
                    </a:lnTo>
                    <a:lnTo>
                      <a:pt x="902" y="305"/>
                    </a:lnTo>
                    <a:lnTo>
                      <a:pt x="895" y="304"/>
                    </a:lnTo>
                    <a:lnTo>
                      <a:pt x="886" y="302"/>
                    </a:lnTo>
                    <a:lnTo>
                      <a:pt x="876" y="302"/>
                    </a:lnTo>
                    <a:lnTo>
                      <a:pt x="865" y="302"/>
                    </a:lnTo>
                    <a:lnTo>
                      <a:pt x="857" y="304"/>
                    </a:lnTo>
                    <a:lnTo>
                      <a:pt x="848" y="308"/>
                    </a:lnTo>
                    <a:lnTo>
                      <a:pt x="842" y="313"/>
                    </a:lnTo>
                    <a:lnTo>
                      <a:pt x="836" y="318"/>
                    </a:lnTo>
                    <a:lnTo>
                      <a:pt x="832" y="325"/>
                    </a:lnTo>
                    <a:lnTo>
                      <a:pt x="830" y="332"/>
                    </a:lnTo>
                    <a:lnTo>
                      <a:pt x="829" y="341"/>
                    </a:lnTo>
                    <a:lnTo>
                      <a:pt x="830" y="345"/>
                    </a:lnTo>
                    <a:lnTo>
                      <a:pt x="831" y="351"/>
                    </a:lnTo>
                    <a:lnTo>
                      <a:pt x="833" y="355"/>
                    </a:lnTo>
                    <a:lnTo>
                      <a:pt x="836" y="361"/>
                    </a:lnTo>
                    <a:lnTo>
                      <a:pt x="841" y="365"/>
                    </a:lnTo>
                    <a:lnTo>
                      <a:pt x="847" y="369"/>
                    </a:lnTo>
                    <a:lnTo>
                      <a:pt x="854" y="373"/>
                    </a:lnTo>
                    <a:lnTo>
                      <a:pt x="862" y="376"/>
                    </a:lnTo>
                    <a:lnTo>
                      <a:pt x="870" y="380"/>
                    </a:lnTo>
                    <a:lnTo>
                      <a:pt x="875" y="382"/>
                    </a:lnTo>
                    <a:lnTo>
                      <a:pt x="878" y="385"/>
                    </a:lnTo>
                    <a:lnTo>
                      <a:pt x="878" y="390"/>
                    </a:lnTo>
                    <a:lnTo>
                      <a:pt x="878" y="394"/>
                    </a:lnTo>
                    <a:lnTo>
                      <a:pt x="875" y="396"/>
                    </a:lnTo>
                    <a:lnTo>
                      <a:pt x="871" y="399"/>
                    </a:lnTo>
                    <a:lnTo>
                      <a:pt x="863" y="400"/>
                    </a:lnTo>
                    <a:lnTo>
                      <a:pt x="855" y="399"/>
                    </a:lnTo>
                    <a:lnTo>
                      <a:pt x="846" y="396"/>
                    </a:lnTo>
                    <a:lnTo>
                      <a:pt x="838" y="394"/>
                    </a:lnTo>
                    <a:lnTo>
                      <a:pt x="833" y="391"/>
                    </a:lnTo>
                    <a:lnTo>
                      <a:pt x="827" y="418"/>
                    </a:lnTo>
                    <a:close/>
                    <a:moveTo>
                      <a:pt x="1059" y="250"/>
                    </a:moveTo>
                    <a:lnTo>
                      <a:pt x="1059" y="315"/>
                    </a:lnTo>
                    <a:lnTo>
                      <a:pt x="1059" y="315"/>
                    </a:lnTo>
                    <a:lnTo>
                      <a:pt x="1056" y="312"/>
                    </a:lnTo>
                    <a:lnTo>
                      <a:pt x="1053" y="309"/>
                    </a:lnTo>
                    <a:lnTo>
                      <a:pt x="1050" y="307"/>
                    </a:lnTo>
                    <a:lnTo>
                      <a:pt x="1047" y="305"/>
                    </a:lnTo>
                    <a:lnTo>
                      <a:pt x="1038" y="303"/>
                    </a:lnTo>
                    <a:lnTo>
                      <a:pt x="1027" y="302"/>
                    </a:lnTo>
                    <a:lnTo>
                      <a:pt x="1018" y="303"/>
                    </a:lnTo>
                    <a:lnTo>
                      <a:pt x="1008" y="305"/>
                    </a:lnTo>
                    <a:lnTo>
                      <a:pt x="999" y="311"/>
                    </a:lnTo>
                    <a:lnTo>
                      <a:pt x="992" y="318"/>
                    </a:lnTo>
                    <a:lnTo>
                      <a:pt x="989" y="322"/>
                    </a:lnTo>
                    <a:lnTo>
                      <a:pt x="985" y="327"/>
                    </a:lnTo>
                    <a:lnTo>
                      <a:pt x="982" y="332"/>
                    </a:lnTo>
                    <a:lnTo>
                      <a:pt x="980" y="337"/>
                    </a:lnTo>
                    <a:lnTo>
                      <a:pt x="979" y="344"/>
                    </a:lnTo>
                    <a:lnTo>
                      <a:pt x="977" y="351"/>
                    </a:lnTo>
                    <a:lnTo>
                      <a:pt x="977" y="357"/>
                    </a:lnTo>
                    <a:lnTo>
                      <a:pt x="977" y="364"/>
                    </a:lnTo>
                    <a:lnTo>
                      <a:pt x="977" y="377"/>
                    </a:lnTo>
                    <a:lnTo>
                      <a:pt x="980" y="390"/>
                    </a:lnTo>
                    <a:lnTo>
                      <a:pt x="984" y="400"/>
                    </a:lnTo>
                    <a:lnTo>
                      <a:pt x="991" y="409"/>
                    </a:lnTo>
                    <a:lnTo>
                      <a:pt x="998" y="416"/>
                    </a:lnTo>
                    <a:lnTo>
                      <a:pt x="1006" y="421"/>
                    </a:lnTo>
                    <a:lnTo>
                      <a:pt x="1011" y="423"/>
                    </a:lnTo>
                    <a:lnTo>
                      <a:pt x="1016" y="424"/>
                    </a:lnTo>
                    <a:lnTo>
                      <a:pt x="1020" y="425"/>
                    </a:lnTo>
                    <a:lnTo>
                      <a:pt x="1025" y="425"/>
                    </a:lnTo>
                    <a:lnTo>
                      <a:pt x="1031" y="425"/>
                    </a:lnTo>
                    <a:lnTo>
                      <a:pt x="1036" y="424"/>
                    </a:lnTo>
                    <a:lnTo>
                      <a:pt x="1041" y="423"/>
                    </a:lnTo>
                    <a:lnTo>
                      <a:pt x="1046" y="421"/>
                    </a:lnTo>
                    <a:lnTo>
                      <a:pt x="1051" y="418"/>
                    </a:lnTo>
                    <a:lnTo>
                      <a:pt x="1054" y="414"/>
                    </a:lnTo>
                    <a:lnTo>
                      <a:pt x="1059" y="410"/>
                    </a:lnTo>
                    <a:lnTo>
                      <a:pt x="1062" y="405"/>
                    </a:lnTo>
                    <a:lnTo>
                      <a:pt x="1062" y="405"/>
                    </a:lnTo>
                    <a:lnTo>
                      <a:pt x="1064" y="423"/>
                    </a:lnTo>
                    <a:lnTo>
                      <a:pt x="1095" y="423"/>
                    </a:lnTo>
                    <a:lnTo>
                      <a:pt x="1095" y="416"/>
                    </a:lnTo>
                    <a:lnTo>
                      <a:pt x="1094" y="408"/>
                    </a:lnTo>
                    <a:lnTo>
                      <a:pt x="1094" y="397"/>
                    </a:lnTo>
                    <a:lnTo>
                      <a:pt x="1094" y="387"/>
                    </a:lnTo>
                    <a:lnTo>
                      <a:pt x="1094" y="250"/>
                    </a:lnTo>
                    <a:lnTo>
                      <a:pt x="1059" y="250"/>
                    </a:lnTo>
                    <a:close/>
                    <a:moveTo>
                      <a:pt x="1059" y="370"/>
                    </a:moveTo>
                    <a:lnTo>
                      <a:pt x="1059" y="374"/>
                    </a:lnTo>
                    <a:lnTo>
                      <a:pt x="1058" y="379"/>
                    </a:lnTo>
                    <a:lnTo>
                      <a:pt x="1057" y="382"/>
                    </a:lnTo>
                    <a:lnTo>
                      <a:pt x="1056" y="385"/>
                    </a:lnTo>
                    <a:lnTo>
                      <a:pt x="1053" y="389"/>
                    </a:lnTo>
                    <a:lnTo>
                      <a:pt x="1050" y="391"/>
                    </a:lnTo>
                    <a:lnTo>
                      <a:pt x="1048" y="393"/>
                    </a:lnTo>
                    <a:lnTo>
                      <a:pt x="1045" y="395"/>
                    </a:lnTo>
                    <a:lnTo>
                      <a:pt x="1040" y="396"/>
                    </a:lnTo>
                    <a:lnTo>
                      <a:pt x="1037" y="396"/>
                    </a:lnTo>
                    <a:lnTo>
                      <a:pt x="1032" y="395"/>
                    </a:lnTo>
                    <a:lnTo>
                      <a:pt x="1027" y="394"/>
                    </a:lnTo>
                    <a:lnTo>
                      <a:pt x="1023" y="391"/>
                    </a:lnTo>
                    <a:lnTo>
                      <a:pt x="1019" y="387"/>
                    </a:lnTo>
                    <a:lnTo>
                      <a:pt x="1017" y="383"/>
                    </a:lnTo>
                    <a:lnTo>
                      <a:pt x="1014" y="377"/>
                    </a:lnTo>
                    <a:lnTo>
                      <a:pt x="1013" y="371"/>
                    </a:lnTo>
                    <a:lnTo>
                      <a:pt x="1012" y="363"/>
                    </a:lnTo>
                    <a:lnTo>
                      <a:pt x="1013" y="356"/>
                    </a:lnTo>
                    <a:lnTo>
                      <a:pt x="1014" y="351"/>
                    </a:lnTo>
                    <a:lnTo>
                      <a:pt x="1016" y="344"/>
                    </a:lnTo>
                    <a:lnTo>
                      <a:pt x="1019" y="340"/>
                    </a:lnTo>
                    <a:lnTo>
                      <a:pt x="1022" y="335"/>
                    </a:lnTo>
                    <a:lnTo>
                      <a:pt x="1026" y="332"/>
                    </a:lnTo>
                    <a:lnTo>
                      <a:pt x="1032" y="331"/>
                    </a:lnTo>
                    <a:lnTo>
                      <a:pt x="1037" y="330"/>
                    </a:lnTo>
                    <a:lnTo>
                      <a:pt x="1041" y="330"/>
                    </a:lnTo>
                    <a:lnTo>
                      <a:pt x="1045" y="331"/>
                    </a:lnTo>
                    <a:lnTo>
                      <a:pt x="1048" y="333"/>
                    </a:lnTo>
                    <a:lnTo>
                      <a:pt x="1051" y="335"/>
                    </a:lnTo>
                    <a:lnTo>
                      <a:pt x="1053" y="337"/>
                    </a:lnTo>
                    <a:lnTo>
                      <a:pt x="1056" y="341"/>
                    </a:lnTo>
                    <a:lnTo>
                      <a:pt x="1058" y="344"/>
                    </a:lnTo>
                    <a:lnTo>
                      <a:pt x="1059" y="347"/>
                    </a:lnTo>
                    <a:lnTo>
                      <a:pt x="1059" y="351"/>
                    </a:lnTo>
                    <a:lnTo>
                      <a:pt x="1059" y="354"/>
                    </a:lnTo>
                    <a:lnTo>
                      <a:pt x="1059" y="370"/>
                    </a:lnTo>
                    <a:close/>
                    <a:moveTo>
                      <a:pt x="1221" y="423"/>
                    </a:moveTo>
                    <a:lnTo>
                      <a:pt x="1220" y="410"/>
                    </a:lnTo>
                    <a:lnTo>
                      <a:pt x="1220" y="394"/>
                    </a:lnTo>
                    <a:lnTo>
                      <a:pt x="1220" y="353"/>
                    </a:lnTo>
                    <a:lnTo>
                      <a:pt x="1219" y="343"/>
                    </a:lnTo>
                    <a:lnTo>
                      <a:pt x="1216" y="333"/>
                    </a:lnTo>
                    <a:lnTo>
                      <a:pt x="1213" y="324"/>
                    </a:lnTo>
                    <a:lnTo>
                      <a:pt x="1209" y="316"/>
                    </a:lnTo>
                    <a:lnTo>
                      <a:pt x="1206" y="313"/>
                    </a:lnTo>
                    <a:lnTo>
                      <a:pt x="1201" y="311"/>
                    </a:lnTo>
                    <a:lnTo>
                      <a:pt x="1198" y="307"/>
                    </a:lnTo>
                    <a:lnTo>
                      <a:pt x="1193" y="305"/>
                    </a:lnTo>
                    <a:lnTo>
                      <a:pt x="1187" y="304"/>
                    </a:lnTo>
                    <a:lnTo>
                      <a:pt x="1182" y="303"/>
                    </a:lnTo>
                    <a:lnTo>
                      <a:pt x="1175" y="302"/>
                    </a:lnTo>
                    <a:lnTo>
                      <a:pt x="1169" y="302"/>
                    </a:lnTo>
                    <a:lnTo>
                      <a:pt x="1154" y="303"/>
                    </a:lnTo>
                    <a:lnTo>
                      <a:pt x="1142" y="305"/>
                    </a:lnTo>
                    <a:lnTo>
                      <a:pt x="1131" y="308"/>
                    </a:lnTo>
                    <a:lnTo>
                      <a:pt x="1124" y="312"/>
                    </a:lnTo>
                    <a:lnTo>
                      <a:pt x="1131" y="335"/>
                    </a:lnTo>
                    <a:lnTo>
                      <a:pt x="1138" y="332"/>
                    </a:lnTo>
                    <a:lnTo>
                      <a:pt x="1145" y="330"/>
                    </a:lnTo>
                    <a:lnTo>
                      <a:pt x="1154" y="327"/>
                    </a:lnTo>
                    <a:lnTo>
                      <a:pt x="1162" y="326"/>
                    </a:lnTo>
                    <a:lnTo>
                      <a:pt x="1169" y="327"/>
                    </a:lnTo>
                    <a:lnTo>
                      <a:pt x="1173" y="328"/>
                    </a:lnTo>
                    <a:lnTo>
                      <a:pt x="1176" y="330"/>
                    </a:lnTo>
                    <a:lnTo>
                      <a:pt x="1180" y="332"/>
                    </a:lnTo>
                    <a:lnTo>
                      <a:pt x="1183" y="337"/>
                    </a:lnTo>
                    <a:lnTo>
                      <a:pt x="1183" y="342"/>
                    </a:lnTo>
                    <a:lnTo>
                      <a:pt x="1183" y="344"/>
                    </a:lnTo>
                    <a:lnTo>
                      <a:pt x="1169" y="344"/>
                    </a:lnTo>
                    <a:lnTo>
                      <a:pt x="1156" y="346"/>
                    </a:lnTo>
                    <a:lnTo>
                      <a:pt x="1144" y="350"/>
                    </a:lnTo>
                    <a:lnTo>
                      <a:pt x="1134" y="355"/>
                    </a:lnTo>
                    <a:lnTo>
                      <a:pt x="1130" y="357"/>
                    </a:lnTo>
                    <a:lnTo>
                      <a:pt x="1127" y="361"/>
                    </a:lnTo>
                    <a:lnTo>
                      <a:pt x="1124" y="365"/>
                    </a:lnTo>
                    <a:lnTo>
                      <a:pt x="1120" y="369"/>
                    </a:lnTo>
                    <a:lnTo>
                      <a:pt x="1118" y="373"/>
                    </a:lnTo>
                    <a:lnTo>
                      <a:pt x="1117" y="379"/>
                    </a:lnTo>
                    <a:lnTo>
                      <a:pt x="1116" y="383"/>
                    </a:lnTo>
                    <a:lnTo>
                      <a:pt x="1116" y="389"/>
                    </a:lnTo>
                    <a:lnTo>
                      <a:pt x="1116" y="396"/>
                    </a:lnTo>
                    <a:lnTo>
                      <a:pt x="1118" y="403"/>
                    </a:lnTo>
                    <a:lnTo>
                      <a:pt x="1121" y="409"/>
                    </a:lnTo>
                    <a:lnTo>
                      <a:pt x="1126" y="414"/>
                    </a:lnTo>
                    <a:lnTo>
                      <a:pt x="1131" y="419"/>
                    </a:lnTo>
                    <a:lnTo>
                      <a:pt x="1138" y="423"/>
                    </a:lnTo>
                    <a:lnTo>
                      <a:pt x="1145" y="425"/>
                    </a:lnTo>
                    <a:lnTo>
                      <a:pt x="1153" y="425"/>
                    </a:lnTo>
                    <a:lnTo>
                      <a:pt x="1162" y="424"/>
                    </a:lnTo>
                    <a:lnTo>
                      <a:pt x="1172" y="422"/>
                    </a:lnTo>
                    <a:lnTo>
                      <a:pt x="1180" y="418"/>
                    </a:lnTo>
                    <a:lnTo>
                      <a:pt x="1186" y="411"/>
                    </a:lnTo>
                    <a:lnTo>
                      <a:pt x="1186" y="411"/>
                    </a:lnTo>
                    <a:lnTo>
                      <a:pt x="1188" y="423"/>
                    </a:lnTo>
                    <a:lnTo>
                      <a:pt x="1221" y="423"/>
                    </a:lnTo>
                    <a:close/>
                    <a:moveTo>
                      <a:pt x="1185" y="380"/>
                    </a:moveTo>
                    <a:lnTo>
                      <a:pt x="1184" y="383"/>
                    </a:lnTo>
                    <a:lnTo>
                      <a:pt x="1184" y="386"/>
                    </a:lnTo>
                    <a:lnTo>
                      <a:pt x="1181" y="391"/>
                    </a:lnTo>
                    <a:lnTo>
                      <a:pt x="1178" y="395"/>
                    </a:lnTo>
                    <a:lnTo>
                      <a:pt x="1172" y="399"/>
                    </a:lnTo>
                    <a:lnTo>
                      <a:pt x="1166" y="400"/>
                    </a:lnTo>
                    <a:lnTo>
                      <a:pt x="1159" y="399"/>
                    </a:lnTo>
                    <a:lnTo>
                      <a:pt x="1155" y="396"/>
                    </a:lnTo>
                    <a:lnTo>
                      <a:pt x="1154" y="394"/>
                    </a:lnTo>
                    <a:lnTo>
                      <a:pt x="1153" y="392"/>
                    </a:lnTo>
                    <a:lnTo>
                      <a:pt x="1152" y="389"/>
                    </a:lnTo>
                    <a:lnTo>
                      <a:pt x="1152" y="385"/>
                    </a:lnTo>
                    <a:lnTo>
                      <a:pt x="1152" y="381"/>
                    </a:lnTo>
                    <a:lnTo>
                      <a:pt x="1154" y="376"/>
                    </a:lnTo>
                    <a:lnTo>
                      <a:pt x="1157" y="373"/>
                    </a:lnTo>
                    <a:lnTo>
                      <a:pt x="1160" y="371"/>
                    </a:lnTo>
                    <a:lnTo>
                      <a:pt x="1166" y="369"/>
                    </a:lnTo>
                    <a:lnTo>
                      <a:pt x="1171" y="367"/>
                    </a:lnTo>
                    <a:lnTo>
                      <a:pt x="1178" y="367"/>
                    </a:lnTo>
                    <a:lnTo>
                      <a:pt x="1185" y="366"/>
                    </a:lnTo>
                    <a:lnTo>
                      <a:pt x="1185" y="380"/>
                    </a:lnTo>
                    <a:close/>
                    <a:moveTo>
                      <a:pt x="1331" y="423"/>
                    </a:moveTo>
                    <a:lnTo>
                      <a:pt x="1331" y="304"/>
                    </a:lnTo>
                    <a:lnTo>
                      <a:pt x="1295" y="304"/>
                    </a:lnTo>
                    <a:lnTo>
                      <a:pt x="1295" y="423"/>
                    </a:lnTo>
                    <a:lnTo>
                      <a:pt x="1331" y="423"/>
                    </a:lnTo>
                    <a:close/>
                    <a:moveTo>
                      <a:pt x="1314" y="253"/>
                    </a:moveTo>
                    <a:lnTo>
                      <a:pt x="1309" y="253"/>
                    </a:lnTo>
                    <a:lnTo>
                      <a:pt x="1305" y="254"/>
                    </a:lnTo>
                    <a:lnTo>
                      <a:pt x="1302" y="255"/>
                    </a:lnTo>
                    <a:lnTo>
                      <a:pt x="1300" y="257"/>
                    </a:lnTo>
                    <a:lnTo>
                      <a:pt x="1297" y="260"/>
                    </a:lnTo>
                    <a:lnTo>
                      <a:pt x="1295" y="264"/>
                    </a:lnTo>
                    <a:lnTo>
                      <a:pt x="1294" y="267"/>
                    </a:lnTo>
                    <a:lnTo>
                      <a:pt x="1294" y="270"/>
                    </a:lnTo>
                    <a:lnTo>
                      <a:pt x="1294" y="275"/>
                    </a:lnTo>
                    <a:lnTo>
                      <a:pt x="1295" y="278"/>
                    </a:lnTo>
                    <a:lnTo>
                      <a:pt x="1297" y="282"/>
                    </a:lnTo>
                    <a:lnTo>
                      <a:pt x="1300" y="284"/>
                    </a:lnTo>
                    <a:lnTo>
                      <a:pt x="1302" y="286"/>
                    </a:lnTo>
                    <a:lnTo>
                      <a:pt x="1305" y="288"/>
                    </a:lnTo>
                    <a:lnTo>
                      <a:pt x="1309" y="289"/>
                    </a:lnTo>
                    <a:lnTo>
                      <a:pt x="1313" y="289"/>
                    </a:lnTo>
                    <a:lnTo>
                      <a:pt x="1317" y="289"/>
                    </a:lnTo>
                    <a:lnTo>
                      <a:pt x="1321" y="288"/>
                    </a:lnTo>
                    <a:lnTo>
                      <a:pt x="1324" y="286"/>
                    </a:lnTo>
                    <a:lnTo>
                      <a:pt x="1328" y="284"/>
                    </a:lnTo>
                    <a:lnTo>
                      <a:pt x="1330" y="282"/>
                    </a:lnTo>
                    <a:lnTo>
                      <a:pt x="1331" y="278"/>
                    </a:lnTo>
                    <a:lnTo>
                      <a:pt x="1332" y="275"/>
                    </a:lnTo>
                    <a:lnTo>
                      <a:pt x="1332" y="270"/>
                    </a:lnTo>
                    <a:lnTo>
                      <a:pt x="1332" y="267"/>
                    </a:lnTo>
                    <a:lnTo>
                      <a:pt x="1331" y="264"/>
                    </a:lnTo>
                    <a:lnTo>
                      <a:pt x="1330" y="260"/>
                    </a:lnTo>
                    <a:lnTo>
                      <a:pt x="1327" y="257"/>
                    </a:lnTo>
                    <a:lnTo>
                      <a:pt x="1324" y="255"/>
                    </a:lnTo>
                    <a:lnTo>
                      <a:pt x="1321" y="254"/>
                    </a:lnTo>
                    <a:lnTo>
                      <a:pt x="1318" y="253"/>
                    </a:lnTo>
                    <a:lnTo>
                      <a:pt x="1314" y="253"/>
                    </a:lnTo>
                    <a:close/>
                    <a:moveTo>
                      <a:pt x="1360" y="423"/>
                    </a:moveTo>
                    <a:lnTo>
                      <a:pt x="1396" y="423"/>
                    </a:lnTo>
                    <a:lnTo>
                      <a:pt x="1396" y="354"/>
                    </a:lnTo>
                    <a:lnTo>
                      <a:pt x="1396" y="350"/>
                    </a:lnTo>
                    <a:lnTo>
                      <a:pt x="1397" y="345"/>
                    </a:lnTo>
                    <a:lnTo>
                      <a:pt x="1400" y="340"/>
                    </a:lnTo>
                    <a:lnTo>
                      <a:pt x="1403" y="335"/>
                    </a:lnTo>
                    <a:lnTo>
                      <a:pt x="1405" y="334"/>
                    </a:lnTo>
                    <a:lnTo>
                      <a:pt x="1409" y="333"/>
                    </a:lnTo>
                    <a:lnTo>
                      <a:pt x="1412" y="332"/>
                    </a:lnTo>
                    <a:lnTo>
                      <a:pt x="1415" y="332"/>
                    </a:lnTo>
                    <a:lnTo>
                      <a:pt x="1419" y="332"/>
                    </a:lnTo>
                    <a:lnTo>
                      <a:pt x="1424" y="333"/>
                    </a:lnTo>
                    <a:lnTo>
                      <a:pt x="1427" y="335"/>
                    </a:lnTo>
                    <a:lnTo>
                      <a:pt x="1429" y="338"/>
                    </a:lnTo>
                    <a:lnTo>
                      <a:pt x="1431" y="342"/>
                    </a:lnTo>
                    <a:lnTo>
                      <a:pt x="1432" y="346"/>
                    </a:lnTo>
                    <a:lnTo>
                      <a:pt x="1434" y="352"/>
                    </a:lnTo>
                    <a:lnTo>
                      <a:pt x="1434" y="357"/>
                    </a:lnTo>
                    <a:lnTo>
                      <a:pt x="1434" y="423"/>
                    </a:lnTo>
                    <a:lnTo>
                      <a:pt x="1469" y="423"/>
                    </a:lnTo>
                    <a:lnTo>
                      <a:pt x="1469" y="353"/>
                    </a:lnTo>
                    <a:lnTo>
                      <a:pt x="1468" y="341"/>
                    </a:lnTo>
                    <a:lnTo>
                      <a:pt x="1466" y="330"/>
                    </a:lnTo>
                    <a:lnTo>
                      <a:pt x="1463" y="321"/>
                    </a:lnTo>
                    <a:lnTo>
                      <a:pt x="1457" y="314"/>
                    </a:lnTo>
                    <a:lnTo>
                      <a:pt x="1452" y="308"/>
                    </a:lnTo>
                    <a:lnTo>
                      <a:pt x="1444" y="304"/>
                    </a:lnTo>
                    <a:lnTo>
                      <a:pt x="1437" y="302"/>
                    </a:lnTo>
                    <a:lnTo>
                      <a:pt x="1428" y="302"/>
                    </a:lnTo>
                    <a:lnTo>
                      <a:pt x="1422" y="302"/>
                    </a:lnTo>
                    <a:lnTo>
                      <a:pt x="1415" y="303"/>
                    </a:lnTo>
                    <a:lnTo>
                      <a:pt x="1410" y="305"/>
                    </a:lnTo>
                    <a:lnTo>
                      <a:pt x="1405" y="308"/>
                    </a:lnTo>
                    <a:lnTo>
                      <a:pt x="1398" y="314"/>
                    </a:lnTo>
                    <a:lnTo>
                      <a:pt x="1392" y="321"/>
                    </a:lnTo>
                    <a:lnTo>
                      <a:pt x="1391" y="321"/>
                    </a:lnTo>
                    <a:lnTo>
                      <a:pt x="1390" y="304"/>
                    </a:lnTo>
                    <a:lnTo>
                      <a:pt x="1359" y="304"/>
                    </a:lnTo>
                    <a:lnTo>
                      <a:pt x="1359" y="312"/>
                    </a:lnTo>
                    <a:lnTo>
                      <a:pt x="1360" y="322"/>
                    </a:lnTo>
                    <a:lnTo>
                      <a:pt x="1360" y="332"/>
                    </a:lnTo>
                    <a:lnTo>
                      <a:pt x="1360" y="342"/>
                    </a:lnTo>
                    <a:lnTo>
                      <a:pt x="1360" y="423"/>
                    </a:lnTo>
                    <a:close/>
                    <a:moveTo>
                      <a:pt x="1574" y="250"/>
                    </a:moveTo>
                    <a:lnTo>
                      <a:pt x="1574" y="315"/>
                    </a:lnTo>
                    <a:lnTo>
                      <a:pt x="1574" y="315"/>
                    </a:lnTo>
                    <a:lnTo>
                      <a:pt x="1572" y="312"/>
                    </a:lnTo>
                    <a:lnTo>
                      <a:pt x="1569" y="309"/>
                    </a:lnTo>
                    <a:lnTo>
                      <a:pt x="1565" y="307"/>
                    </a:lnTo>
                    <a:lnTo>
                      <a:pt x="1562" y="305"/>
                    </a:lnTo>
                    <a:lnTo>
                      <a:pt x="1553" y="303"/>
                    </a:lnTo>
                    <a:lnTo>
                      <a:pt x="1544" y="302"/>
                    </a:lnTo>
                    <a:lnTo>
                      <a:pt x="1533" y="303"/>
                    </a:lnTo>
                    <a:lnTo>
                      <a:pt x="1523" y="305"/>
                    </a:lnTo>
                    <a:lnTo>
                      <a:pt x="1515" y="311"/>
                    </a:lnTo>
                    <a:lnTo>
                      <a:pt x="1507" y="318"/>
                    </a:lnTo>
                    <a:lnTo>
                      <a:pt x="1504" y="322"/>
                    </a:lnTo>
                    <a:lnTo>
                      <a:pt x="1500" y="327"/>
                    </a:lnTo>
                    <a:lnTo>
                      <a:pt x="1498" y="332"/>
                    </a:lnTo>
                    <a:lnTo>
                      <a:pt x="1496" y="337"/>
                    </a:lnTo>
                    <a:lnTo>
                      <a:pt x="1494" y="344"/>
                    </a:lnTo>
                    <a:lnTo>
                      <a:pt x="1493" y="351"/>
                    </a:lnTo>
                    <a:lnTo>
                      <a:pt x="1492" y="357"/>
                    </a:lnTo>
                    <a:lnTo>
                      <a:pt x="1492" y="364"/>
                    </a:lnTo>
                    <a:lnTo>
                      <a:pt x="1493" y="377"/>
                    </a:lnTo>
                    <a:lnTo>
                      <a:pt x="1495" y="390"/>
                    </a:lnTo>
                    <a:lnTo>
                      <a:pt x="1500" y="400"/>
                    </a:lnTo>
                    <a:lnTo>
                      <a:pt x="1506" y="409"/>
                    </a:lnTo>
                    <a:lnTo>
                      <a:pt x="1513" y="416"/>
                    </a:lnTo>
                    <a:lnTo>
                      <a:pt x="1522" y="421"/>
                    </a:lnTo>
                    <a:lnTo>
                      <a:pt x="1526" y="423"/>
                    </a:lnTo>
                    <a:lnTo>
                      <a:pt x="1531" y="424"/>
                    </a:lnTo>
                    <a:lnTo>
                      <a:pt x="1536" y="425"/>
                    </a:lnTo>
                    <a:lnTo>
                      <a:pt x="1540" y="425"/>
                    </a:lnTo>
                    <a:lnTo>
                      <a:pt x="1546" y="425"/>
                    </a:lnTo>
                    <a:lnTo>
                      <a:pt x="1551" y="424"/>
                    </a:lnTo>
                    <a:lnTo>
                      <a:pt x="1557" y="423"/>
                    </a:lnTo>
                    <a:lnTo>
                      <a:pt x="1562" y="421"/>
                    </a:lnTo>
                    <a:lnTo>
                      <a:pt x="1566" y="418"/>
                    </a:lnTo>
                    <a:lnTo>
                      <a:pt x="1571" y="414"/>
                    </a:lnTo>
                    <a:lnTo>
                      <a:pt x="1574" y="410"/>
                    </a:lnTo>
                    <a:lnTo>
                      <a:pt x="1577" y="405"/>
                    </a:lnTo>
                    <a:lnTo>
                      <a:pt x="1577" y="405"/>
                    </a:lnTo>
                    <a:lnTo>
                      <a:pt x="1579" y="423"/>
                    </a:lnTo>
                    <a:lnTo>
                      <a:pt x="1611" y="423"/>
                    </a:lnTo>
                    <a:lnTo>
                      <a:pt x="1611" y="416"/>
                    </a:lnTo>
                    <a:lnTo>
                      <a:pt x="1611" y="408"/>
                    </a:lnTo>
                    <a:lnTo>
                      <a:pt x="1610" y="397"/>
                    </a:lnTo>
                    <a:lnTo>
                      <a:pt x="1610" y="387"/>
                    </a:lnTo>
                    <a:lnTo>
                      <a:pt x="1610" y="250"/>
                    </a:lnTo>
                    <a:lnTo>
                      <a:pt x="1574" y="250"/>
                    </a:lnTo>
                    <a:close/>
                    <a:moveTo>
                      <a:pt x="1574" y="370"/>
                    </a:moveTo>
                    <a:lnTo>
                      <a:pt x="1574" y="374"/>
                    </a:lnTo>
                    <a:lnTo>
                      <a:pt x="1573" y="379"/>
                    </a:lnTo>
                    <a:lnTo>
                      <a:pt x="1572" y="382"/>
                    </a:lnTo>
                    <a:lnTo>
                      <a:pt x="1571" y="385"/>
                    </a:lnTo>
                    <a:lnTo>
                      <a:pt x="1569" y="389"/>
                    </a:lnTo>
                    <a:lnTo>
                      <a:pt x="1566" y="391"/>
                    </a:lnTo>
                    <a:lnTo>
                      <a:pt x="1563" y="393"/>
                    </a:lnTo>
                    <a:lnTo>
                      <a:pt x="1560" y="395"/>
                    </a:lnTo>
                    <a:lnTo>
                      <a:pt x="1557" y="396"/>
                    </a:lnTo>
                    <a:lnTo>
                      <a:pt x="1552" y="396"/>
                    </a:lnTo>
                    <a:lnTo>
                      <a:pt x="1547" y="395"/>
                    </a:lnTo>
                    <a:lnTo>
                      <a:pt x="1543" y="394"/>
                    </a:lnTo>
                    <a:lnTo>
                      <a:pt x="1538" y="391"/>
                    </a:lnTo>
                    <a:lnTo>
                      <a:pt x="1535" y="387"/>
                    </a:lnTo>
                    <a:lnTo>
                      <a:pt x="1532" y="383"/>
                    </a:lnTo>
                    <a:lnTo>
                      <a:pt x="1530" y="377"/>
                    </a:lnTo>
                    <a:lnTo>
                      <a:pt x="1529" y="371"/>
                    </a:lnTo>
                    <a:lnTo>
                      <a:pt x="1527" y="363"/>
                    </a:lnTo>
                    <a:lnTo>
                      <a:pt x="1529" y="356"/>
                    </a:lnTo>
                    <a:lnTo>
                      <a:pt x="1530" y="351"/>
                    </a:lnTo>
                    <a:lnTo>
                      <a:pt x="1532" y="344"/>
                    </a:lnTo>
                    <a:lnTo>
                      <a:pt x="1534" y="340"/>
                    </a:lnTo>
                    <a:lnTo>
                      <a:pt x="1537" y="335"/>
                    </a:lnTo>
                    <a:lnTo>
                      <a:pt x="1542" y="332"/>
                    </a:lnTo>
                    <a:lnTo>
                      <a:pt x="1547" y="331"/>
                    </a:lnTo>
                    <a:lnTo>
                      <a:pt x="1552" y="330"/>
                    </a:lnTo>
                    <a:lnTo>
                      <a:pt x="1557" y="330"/>
                    </a:lnTo>
                    <a:lnTo>
                      <a:pt x="1560" y="331"/>
                    </a:lnTo>
                    <a:lnTo>
                      <a:pt x="1563" y="333"/>
                    </a:lnTo>
                    <a:lnTo>
                      <a:pt x="1566" y="335"/>
                    </a:lnTo>
                    <a:lnTo>
                      <a:pt x="1569" y="337"/>
                    </a:lnTo>
                    <a:lnTo>
                      <a:pt x="1571" y="341"/>
                    </a:lnTo>
                    <a:lnTo>
                      <a:pt x="1573" y="344"/>
                    </a:lnTo>
                    <a:lnTo>
                      <a:pt x="1574" y="347"/>
                    </a:lnTo>
                    <a:lnTo>
                      <a:pt x="1574" y="351"/>
                    </a:lnTo>
                    <a:lnTo>
                      <a:pt x="1574" y="354"/>
                    </a:lnTo>
                    <a:lnTo>
                      <a:pt x="1574" y="370"/>
                    </a:lnTo>
                    <a:close/>
                    <a:moveTo>
                      <a:pt x="1748" y="304"/>
                    </a:moveTo>
                    <a:lnTo>
                      <a:pt x="1711" y="304"/>
                    </a:lnTo>
                    <a:lnTo>
                      <a:pt x="1711" y="375"/>
                    </a:lnTo>
                    <a:lnTo>
                      <a:pt x="1711" y="379"/>
                    </a:lnTo>
                    <a:lnTo>
                      <a:pt x="1710" y="383"/>
                    </a:lnTo>
                    <a:lnTo>
                      <a:pt x="1708" y="387"/>
                    </a:lnTo>
                    <a:lnTo>
                      <a:pt x="1704" y="392"/>
                    </a:lnTo>
                    <a:lnTo>
                      <a:pt x="1701" y="393"/>
                    </a:lnTo>
                    <a:lnTo>
                      <a:pt x="1699" y="394"/>
                    </a:lnTo>
                    <a:lnTo>
                      <a:pt x="1696" y="395"/>
                    </a:lnTo>
                    <a:lnTo>
                      <a:pt x="1693" y="395"/>
                    </a:lnTo>
                    <a:lnTo>
                      <a:pt x="1687" y="395"/>
                    </a:lnTo>
                    <a:lnTo>
                      <a:pt x="1684" y="394"/>
                    </a:lnTo>
                    <a:lnTo>
                      <a:pt x="1681" y="392"/>
                    </a:lnTo>
                    <a:lnTo>
                      <a:pt x="1679" y="389"/>
                    </a:lnTo>
                    <a:lnTo>
                      <a:pt x="1677" y="384"/>
                    </a:lnTo>
                    <a:lnTo>
                      <a:pt x="1675" y="380"/>
                    </a:lnTo>
                    <a:lnTo>
                      <a:pt x="1674" y="374"/>
                    </a:lnTo>
                    <a:lnTo>
                      <a:pt x="1674" y="369"/>
                    </a:lnTo>
                    <a:lnTo>
                      <a:pt x="1674" y="304"/>
                    </a:lnTo>
                    <a:lnTo>
                      <a:pt x="1639" y="304"/>
                    </a:lnTo>
                    <a:lnTo>
                      <a:pt x="1639" y="374"/>
                    </a:lnTo>
                    <a:lnTo>
                      <a:pt x="1639" y="386"/>
                    </a:lnTo>
                    <a:lnTo>
                      <a:pt x="1641" y="397"/>
                    </a:lnTo>
                    <a:lnTo>
                      <a:pt x="1645" y="406"/>
                    </a:lnTo>
                    <a:lnTo>
                      <a:pt x="1650" y="413"/>
                    </a:lnTo>
                    <a:lnTo>
                      <a:pt x="1656" y="419"/>
                    </a:lnTo>
                    <a:lnTo>
                      <a:pt x="1662" y="423"/>
                    </a:lnTo>
                    <a:lnTo>
                      <a:pt x="1670" y="425"/>
                    </a:lnTo>
                    <a:lnTo>
                      <a:pt x="1679" y="425"/>
                    </a:lnTo>
                    <a:lnTo>
                      <a:pt x="1686" y="425"/>
                    </a:lnTo>
                    <a:lnTo>
                      <a:pt x="1693" y="423"/>
                    </a:lnTo>
                    <a:lnTo>
                      <a:pt x="1698" y="421"/>
                    </a:lnTo>
                    <a:lnTo>
                      <a:pt x="1702" y="419"/>
                    </a:lnTo>
                    <a:lnTo>
                      <a:pt x="1710" y="412"/>
                    </a:lnTo>
                    <a:lnTo>
                      <a:pt x="1714" y="406"/>
                    </a:lnTo>
                    <a:lnTo>
                      <a:pt x="1715" y="406"/>
                    </a:lnTo>
                    <a:lnTo>
                      <a:pt x="1718" y="423"/>
                    </a:lnTo>
                    <a:lnTo>
                      <a:pt x="1748" y="423"/>
                    </a:lnTo>
                    <a:lnTo>
                      <a:pt x="1748" y="415"/>
                    </a:lnTo>
                    <a:lnTo>
                      <a:pt x="1748" y="406"/>
                    </a:lnTo>
                    <a:lnTo>
                      <a:pt x="1748" y="396"/>
                    </a:lnTo>
                    <a:lnTo>
                      <a:pt x="1748" y="385"/>
                    </a:lnTo>
                    <a:lnTo>
                      <a:pt x="1748" y="304"/>
                    </a:lnTo>
                    <a:close/>
                    <a:moveTo>
                      <a:pt x="1698" y="253"/>
                    </a:moveTo>
                    <a:lnTo>
                      <a:pt x="1679" y="289"/>
                    </a:lnTo>
                    <a:lnTo>
                      <a:pt x="1704" y="289"/>
                    </a:lnTo>
                    <a:lnTo>
                      <a:pt x="1732" y="253"/>
                    </a:lnTo>
                    <a:lnTo>
                      <a:pt x="1698" y="253"/>
                    </a:lnTo>
                    <a:close/>
                    <a:moveTo>
                      <a:pt x="1769" y="418"/>
                    </a:moveTo>
                    <a:lnTo>
                      <a:pt x="1777" y="421"/>
                    </a:lnTo>
                    <a:lnTo>
                      <a:pt x="1786" y="423"/>
                    </a:lnTo>
                    <a:lnTo>
                      <a:pt x="1795" y="424"/>
                    </a:lnTo>
                    <a:lnTo>
                      <a:pt x="1807" y="425"/>
                    </a:lnTo>
                    <a:lnTo>
                      <a:pt x="1818" y="424"/>
                    </a:lnTo>
                    <a:lnTo>
                      <a:pt x="1829" y="422"/>
                    </a:lnTo>
                    <a:lnTo>
                      <a:pt x="1837" y="419"/>
                    </a:lnTo>
                    <a:lnTo>
                      <a:pt x="1844" y="414"/>
                    </a:lnTo>
                    <a:lnTo>
                      <a:pt x="1849" y="409"/>
                    </a:lnTo>
                    <a:lnTo>
                      <a:pt x="1854" y="402"/>
                    </a:lnTo>
                    <a:lnTo>
                      <a:pt x="1856" y="395"/>
                    </a:lnTo>
                    <a:lnTo>
                      <a:pt x="1857" y="387"/>
                    </a:lnTo>
                    <a:lnTo>
                      <a:pt x="1856" y="381"/>
                    </a:lnTo>
                    <a:lnTo>
                      <a:pt x="1855" y="375"/>
                    </a:lnTo>
                    <a:lnTo>
                      <a:pt x="1853" y="370"/>
                    </a:lnTo>
                    <a:lnTo>
                      <a:pt x="1849" y="365"/>
                    </a:lnTo>
                    <a:lnTo>
                      <a:pt x="1845" y="361"/>
                    </a:lnTo>
                    <a:lnTo>
                      <a:pt x="1840" y="356"/>
                    </a:lnTo>
                    <a:lnTo>
                      <a:pt x="1833" y="353"/>
                    </a:lnTo>
                    <a:lnTo>
                      <a:pt x="1826" y="351"/>
                    </a:lnTo>
                    <a:lnTo>
                      <a:pt x="1817" y="346"/>
                    </a:lnTo>
                    <a:lnTo>
                      <a:pt x="1810" y="344"/>
                    </a:lnTo>
                    <a:lnTo>
                      <a:pt x="1807" y="341"/>
                    </a:lnTo>
                    <a:lnTo>
                      <a:pt x="1807" y="336"/>
                    </a:lnTo>
                    <a:lnTo>
                      <a:pt x="1807" y="333"/>
                    </a:lnTo>
                    <a:lnTo>
                      <a:pt x="1810" y="330"/>
                    </a:lnTo>
                    <a:lnTo>
                      <a:pt x="1815" y="327"/>
                    </a:lnTo>
                    <a:lnTo>
                      <a:pt x="1820" y="327"/>
                    </a:lnTo>
                    <a:lnTo>
                      <a:pt x="1828" y="327"/>
                    </a:lnTo>
                    <a:lnTo>
                      <a:pt x="1834" y="330"/>
                    </a:lnTo>
                    <a:lnTo>
                      <a:pt x="1841" y="332"/>
                    </a:lnTo>
                    <a:lnTo>
                      <a:pt x="1845" y="334"/>
                    </a:lnTo>
                    <a:lnTo>
                      <a:pt x="1851" y="308"/>
                    </a:lnTo>
                    <a:lnTo>
                      <a:pt x="1846" y="305"/>
                    </a:lnTo>
                    <a:lnTo>
                      <a:pt x="1837" y="304"/>
                    </a:lnTo>
                    <a:lnTo>
                      <a:pt x="1829" y="302"/>
                    </a:lnTo>
                    <a:lnTo>
                      <a:pt x="1819" y="302"/>
                    </a:lnTo>
                    <a:lnTo>
                      <a:pt x="1809" y="302"/>
                    </a:lnTo>
                    <a:lnTo>
                      <a:pt x="1800" y="304"/>
                    </a:lnTo>
                    <a:lnTo>
                      <a:pt x="1792" y="308"/>
                    </a:lnTo>
                    <a:lnTo>
                      <a:pt x="1786" y="313"/>
                    </a:lnTo>
                    <a:lnTo>
                      <a:pt x="1780" y="318"/>
                    </a:lnTo>
                    <a:lnTo>
                      <a:pt x="1776" y="325"/>
                    </a:lnTo>
                    <a:lnTo>
                      <a:pt x="1774" y="332"/>
                    </a:lnTo>
                    <a:lnTo>
                      <a:pt x="1773" y="341"/>
                    </a:lnTo>
                    <a:lnTo>
                      <a:pt x="1773" y="345"/>
                    </a:lnTo>
                    <a:lnTo>
                      <a:pt x="1774" y="351"/>
                    </a:lnTo>
                    <a:lnTo>
                      <a:pt x="1776" y="355"/>
                    </a:lnTo>
                    <a:lnTo>
                      <a:pt x="1780" y="361"/>
                    </a:lnTo>
                    <a:lnTo>
                      <a:pt x="1785" y="365"/>
                    </a:lnTo>
                    <a:lnTo>
                      <a:pt x="1790" y="369"/>
                    </a:lnTo>
                    <a:lnTo>
                      <a:pt x="1796" y="373"/>
                    </a:lnTo>
                    <a:lnTo>
                      <a:pt x="1805" y="376"/>
                    </a:lnTo>
                    <a:lnTo>
                      <a:pt x="1814" y="380"/>
                    </a:lnTo>
                    <a:lnTo>
                      <a:pt x="1819" y="382"/>
                    </a:lnTo>
                    <a:lnTo>
                      <a:pt x="1821" y="385"/>
                    </a:lnTo>
                    <a:lnTo>
                      <a:pt x="1822" y="390"/>
                    </a:lnTo>
                    <a:lnTo>
                      <a:pt x="1821" y="394"/>
                    </a:lnTo>
                    <a:lnTo>
                      <a:pt x="1818" y="396"/>
                    </a:lnTo>
                    <a:lnTo>
                      <a:pt x="1814" y="399"/>
                    </a:lnTo>
                    <a:lnTo>
                      <a:pt x="1807" y="400"/>
                    </a:lnTo>
                    <a:lnTo>
                      <a:pt x="1799" y="399"/>
                    </a:lnTo>
                    <a:lnTo>
                      <a:pt x="1790" y="396"/>
                    </a:lnTo>
                    <a:lnTo>
                      <a:pt x="1782" y="394"/>
                    </a:lnTo>
                    <a:lnTo>
                      <a:pt x="1776" y="391"/>
                    </a:lnTo>
                    <a:lnTo>
                      <a:pt x="1769" y="418"/>
                    </a:lnTo>
                    <a:close/>
                    <a:moveTo>
                      <a:pt x="1884" y="278"/>
                    </a:moveTo>
                    <a:lnTo>
                      <a:pt x="1884" y="304"/>
                    </a:lnTo>
                    <a:lnTo>
                      <a:pt x="1868" y="304"/>
                    </a:lnTo>
                    <a:lnTo>
                      <a:pt x="1868" y="332"/>
                    </a:lnTo>
                    <a:lnTo>
                      <a:pt x="1884" y="332"/>
                    </a:lnTo>
                    <a:lnTo>
                      <a:pt x="1884" y="380"/>
                    </a:lnTo>
                    <a:lnTo>
                      <a:pt x="1884" y="392"/>
                    </a:lnTo>
                    <a:lnTo>
                      <a:pt x="1886" y="401"/>
                    </a:lnTo>
                    <a:lnTo>
                      <a:pt x="1889" y="409"/>
                    </a:lnTo>
                    <a:lnTo>
                      <a:pt x="1894" y="415"/>
                    </a:lnTo>
                    <a:lnTo>
                      <a:pt x="1898" y="420"/>
                    </a:lnTo>
                    <a:lnTo>
                      <a:pt x="1904" y="422"/>
                    </a:lnTo>
                    <a:lnTo>
                      <a:pt x="1912" y="424"/>
                    </a:lnTo>
                    <a:lnTo>
                      <a:pt x="1921" y="425"/>
                    </a:lnTo>
                    <a:lnTo>
                      <a:pt x="1934" y="424"/>
                    </a:lnTo>
                    <a:lnTo>
                      <a:pt x="1943" y="422"/>
                    </a:lnTo>
                    <a:lnTo>
                      <a:pt x="1943" y="394"/>
                    </a:lnTo>
                    <a:lnTo>
                      <a:pt x="1939" y="395"/>
                    </a:lnTo>
                    <a:lnTo>
                      <a:pt x="1932" y="395"/>
                    </a:lnTo>
                    <a:lnTo>
                      <a:pt x="1929" y="395"/>
                    </a:lnTo>
                    <a:lnTo>
                      <a:pt x="1926" y="394"/>
                    </a:lnTo>
                    <a:lnTo>
                      <a:pt x="1924" y="392"/>
                    </a:lnTo>
                    <a:lnTo>
                      <a:pt x="1922" y="390"/>
                    </a:lnTo>
                    <a:lnTo>
                      <a:pt x="1920" y="384"/>
                    </a:lnTo>
                    <a:lnTo>
                      <a:pt x="1918" y="374"/>
                    </a:lnTo>
                    <a:lnTo>
                      <a:pt x="1918" y="332"/>
                    </a:lnTo>
                    <a:lnTo>
                      <a:pt x="1944" y="332"/>
                    </a:lnTo>
                    <a:lnTo>
                      <a:pt x="1944" y="304"/>
                    </a:lnTo>
                    <a:lnTo>
                      <a:pt x="1918" y="304"/>
                    </a:lnTo>
                    <a:lnTo>
                      <a:pt x="1918" y="270"/>
                    </a:lnTo>
                    <a:lnTo>
                      <a:pt x="1884" y="278"/>
                    </a:lnTo>
                    <a:close/>
                    <a:moveTo>
                      <a:pt x="1965" y="423"/>
                    </a:moveTo>
                    <a:lnTo>
                      <a:pt x="2001" y="423"/>
                    </a:lnTo>
                    <a:lnTo>
                      <a:pt x="2001" y="363"/>
                    </a:lnTo>
                    <a:lnTo>
                      <a:pt x="2001" y="358"/>
                    </a:lnTo>
                    <a:lnTo>
                      <a:pt x="2002" y="354"/>
                    </a:lnTo>
                    <a:lnTo>
                      <a:pt x="2003" y="351"/>
                    </a:lnTo>
                    <a:lnTo>
                      <a:pt x="2005" y="346"/>
                    </a:lnTo>
                    <a:lnTo>
                      <a:pt x="2007" y="343"/>
                    </a:lnTo>
                    <a:lnTo>
                      <a:pt x="2010" y="341"/>
                    </a:lnTo>
                    <a:lnTo>
                      <a:pt x="2013" y="338"/>
                    </a:lnTo>
                    <a:lnTo>
                      <a:pt x="2017" y="337"/>
                    </a:lnTo>
                    <a:lnTo>
                      <a:pt x="2021" y="336"/>
                    </a:lnTo>
                    <a:lnTo>
                      <a:pt x="2026" y="335"/>
                    </a:lnTo>
                    <a:lnTo>
                      <a:pt x="2032" y="336"/>
                    </a:lnTo>
                    <a:lnTo>
                      <a:pt x="2036" y="336"/>
                    </a:lnTo>
                    <a:lnTo>
                      <a:pt x="2036" y="302"/>
                    </a:lnTo>
                    <a:lnTo>
                      <a:pt x="2032" y="302"/>
                    </a:lnTo>
                    <a:lnTo>
                      <a:pt x="2029" y="302"/>
                    </a:lnTo>
                    <a:lnTo>
                      <a:pt x="2024" y="302"/>
                    </a:lnTo>
                    <a:lnTo>
                      <a:pt x="2020" y="303"/>
                    </a:lnTo>
                    <a:lnTo>
                      <a:pt x="2015" y="305"/>
                    </a:lnTo>
                    <a:lnTo>
                      <a:pt x="2010" y="307"/>
                    </a:lnTo>
                    <a:lnTo>
                      <a:pt x="2007" y="311"/>
                    </a:lnTo>
                    <a:lnTo>
                      <a:pt x="2003" y="315"/>
                    </a:lnTo>
                    <a:lnTo>
                      <a:pt x="1999" y="320"/>
                    </a:lnTo>
                    <a:lnTo>
                      <a:pt x="1997" y="326"/>
                    </a:lnTo>
                    <a:lnTo>
                      <a:pt x="1996" y="326"/>
                    </a:lnTo>
                    <a:lnTo>
                      <a:pt x="1995" y="304"/>
                    </a:lnTo>
                    <a:lnTo>
                      <a:pt x="1964" y="304"/>
                    </a:lnTo>
                    <a:lnTo>
                      <a:pt x="1965" y="312"/>
                    </a:lnTo>
                    <a:lnTo>
                      <a:pt x="1965" y="321"/>
                    </a:lnTo>
                    <a:lnTo>
                      <a:pt x="1965" y="331"/>
                    </a:lnTo>
                    <a:lnTo>
                      <a:pt x="1965" y="343"/>
                    </a:lnTo>
                    <a:lnTo>
                      <a:pt x="1965" y="423"/>
                    </a:lnTo>
                    <a:close/>
                    <a:moveTo>
                      <a:pt x="2090" y="423"/>
                    </a:moveTo>
                    <a:lnTo>
                      <a:pt x="2090" y="304"/>
                    </a:lnTo>
                    <a:lnTo>
                      <a:pt x="2055" y="304"/>
                    </a:lnTo>
                    <a:lnTo>
                      <a:pt x="2055" y="423"/>
                    </a:lnTo>
                    <a:lnTo>
                      <a:pt x="2090" y="423"/>
                    </a:lnTo>
                    <a:close/>
                    <a:moveTo>
                      <a:pt x="2073" y="253"/>
                    </a:moveTo>
                    <a:lnTo>
                      <a:pt x="2069" y="253"/>
                    </a:lnTo>
                    <a:lnTo>
                      <a:pt x="2064" y="254"/>
                    </a:lnTo>
                    <a:lnTo>
                      <a:pt x="2061" y="255"/>
                    </a:lnTo>
                    <a:lnTo>
                      <a:pt x="2059" y="257"/>
                    </a:lnTo>
                    <a:lnTo>
                      <a:pt x="2057" y="260"/>
                    </a:lnTo>
                    <a:lnTo>
                      <a:pt x="2055" y="264"/>
                    </a:lnTo>
                    <a:lnTo>
                      <a:pt x="2053" y="267"/>
                    </a:lnTo>
                    <a:lnTo>
                      <a:pt x="2053" y="270"/>
                    </a:lnTo>
                    <a:lnTo>
                      <a:pt x="2053" y="275"/>
                    </a:lnTo>
                    <a:lnTo>
                      <a:pt x="2055" y="278"/>
                    </a:lnTo>
                    <a:lnTo>
                      <a:pt x="2057" y="282"/>
                    </a:lnTo>
                    <a:lnTo>
                      <a:pt x="2059" y="284"/>
                    </a:lnTo>
                    <a:lnTo>
                      <a:pt x="2061" y="286"/>
                    </a:lnTo>
                    <a:lnTo>
                      <a:pt x="2064" y="288"/>
                    </a:lnTo>
                    <a:lnTo>
                      <a:pt x="2069" y="289"/>
                    </a:lnTo>
                    <a:lnTo>
                      <a:pt x="2072" y="289"/>
                    </a:lnTo>
                    <a:lnTo>
                      <a:pt x="2076" y="289"/>
                    </a:lnTo>
                    <a:lnTo>
                      <a:pt x="2080" y="288"/>
                    </a:lnTo>
                    <a:lnTo>
                      <a:pt x="2084" y="286"/>
                    </a:lnTo>
                    <a:lnTo>
                      <a:pt x="2086" y="284"/>
                    </a:lnTo>
                    <a:lnTo>
                      <a:pt x="2089" y="282"/>
                    </a:lnTo>
                    <a:lnTo>
                      <a:pt x="2090" y="278"/>
                    </a:lnTo>
                    <a:lnTo>
                      <a:pt x="2091" y="275"/>
                    </a:lnTo>
                    <a:lnTo>
                      <a:pt x="2091" y="270"/>
                    </a:lnTo>
                    <a:lnTo>
                      <a:pt x="2091" y="267"/>
                    </a:lnTo>
                    <a:lnTo>
                      <a:pt x="2090" y="264"/>
                    </a:lnTo>
                    <a:lnTo>
                      <a:pt x="2088" y="260"/>
                    </a:lnTo>
                    <a:lnTo>
                      <a:pt x="2086" y="257"/>
                    </a:lnTo>
                    <a:lnTo>
                      <a:pt x="2084" y="255"/>
                    </a:lnTo>
                    <a:lnTo>
                      <a:pt x="2080" y="254"/>
                    </a:lnTo>
                    <a:lnTo>
                      <a:pt x="2076" y="253"/>
                    </a:lnTo>
                    <a:lnTo>
                      <a:pt x="2073" y="253"/>
                    </a:lnTo>
                    <a:close/>
                    <a:moveTo>
                      <a:pt x="2217" y="423"/>
                    </a:moveTo>
                    <a:lnTo>
                      <a:pt x="2215" y="410"/>
                    </a:lnTo>
                    <a:lnTo>
                      <a:pt x="2215" y="394"/>
                    </a:lnTo>
                    <a:lnTo>
                      <a:pt x="2215" y="353"/>
                    </a:lnTo>
                    <a:lnTo>
                      <a:pt x="2214" y="343"/>
                    </a:lnTo>
                    <a:lnTo>
                      <a:pt x="2213" y="333"/>
                    </a:lnTo>
                    <a:lnTo>
                      <a:pt x="2209" y="324"/>
                    </a:lnTo>
                    <a:lnTo>
                      <a:pt x="2205" y="316"/>
                    </a:lnTo>
                    <a:lnTo>
                      <a:pt x="2201" y="313"/>
                    </a:lnTo>
                    <a:lnTo>
                      <a:pt x="2198" y="311"/>
                    </a:lnTo>
                    <a:lnTo>
                      <a:pt x="2194" y="307"/>
                    </a:lnTo>
                    <a:lnTo>
                      <a:pt x="2188" y="305"/>
                    </a:lnTo>
                    <a:lnTo>
                      <a:pt x="2184" y="304"/>
                    </a:lnTo>
                    <a:lnTo>
                      <a:pt x="2178" y="303"/>
                    </a:lnTo>
                    <a:lnTo>
                      <a:pt x="2171" y="302"/>
                    </a:lnTo>
                    <a:lnTo>
                      <a:pt x="2165" y="302"/>
                    </a:lnTo>
                    <a:lnTo>
                      <a:pt x="2150" y="303"/>
                    </a:lnTo>
                    <a:lnTo>
                      <a:pt x="2138" y="305"/>
                    </a:lnTo>
                    <a:lnTo>
                      <a:pt x="2127" y="308"/>
                    </a:lnTo>
                    <a:lnTo>
                      <a:pt x="2120" y="312"/>
                    </a:lnTo>
                    <a:lnTo>
                      <a:pt x="2127" y="335"/>
                    </a:lnTo>
                    <a:lnTo>
                      <a:pt x="2133" y="332"/>
                    </a:lnTo>
                    <a:lnTo>
                      <a:pt x="2141" y="330"/>
                    </a:lnTo>
                    <a:lnTo>
                      <a:pt x="2150" y="327"/>
                    </a:lnTo>
                    <a:lnTo>
                      <a:pt x="2158" y="326"/>
                    </a:lnTo>
                    <a:lnTo>
                      <a:pt x="2165" y="327"/>
                    </a:lnTo>
                    <a:lnTo>
                      <a:pt x="2169" y="328"/>
                    </a:lnTo>
                    <a:lnTo>
                      <a:pt x="2172" y="330"/>
                    </a:lnTo>
                    <a:lnTo>
                      <a:pt x="2175" y="332"/>
                    </a:lnTo>
                    <a:lnTo>
                      <a:pt x="2179" y="337"/>
                    </a:lnTo>
                    <a:lnTo>
                      <a:pt x="2180" y="342"/>
                    </a:lnTo>
                    <a:lnTo>
                      <a:pt x="2180" y="344"/>
                    </a:lnTo>
                    <a:lnTo>
                      <a:pt x="2165" y="344"/>
                    </a:lnTo>
                    <a:lnTo>
                      <a:pt x="2152" y="346"/>
                    </a:lnTo>
                    <a:lnTo>
                      <a:pt x="2140" y="350"/>
                    </a:lnTo>
                    <a:lnTo>
                      <a:pt x="2130" y="355"/>
                    </a:lnTo>
                    <a:lnTo>
                      <a:pt x="2126" y="357"/>
                    </a:lnTo>
                    <a:lnTo>
                      <a:pt x="2123" y="361"/>
                    </a:lnTo>
                    <a:lnTo>
                      <a:pt x="2119" y="365"/>
                    </a:lnTo>
                    <a:lnTo>
                      <a:pt x="2116" y="369"/>
                    </a:lnTo>
                    <a:lnTo>
                      <a:pt x="2114" y="373"/>
                    </a:lnTo>
                    <a:lnTo>
                      <a:pt x="2113" y="379"/>
                    </a:lnTo>
                    <a:lnTo>
                      <a:pt x="2112" y="383"/>
                    </a:lnTo>
                    <a:lnTo>
                      <a:pt x="2112" y="389"/>
                    </a:lnTo>
                    <a:lnTo>
                      <a:pt x="2112" y="396"/>
                    </a:lnTo>
                    <a:lnTo>
                      <a:pt x="2114" y="403"/>
                    </a:lnTo>
                    <a:lnTo>
                      <a:pt x="2117" y="409"/>
                    </a:lnTo>
                    <a:lnTo>
                      <a:pt x="2121" y="414"/>
                    </a:lnTo>
                    <a:lnTo>
                      <a:pt x="2127" y="419"/>
                    </a:lnTo>
                    <a:lnTo>
                      <a:pt x="2133" y="423"/>
                    </a:lnTo>
                    <a:lnTo>
                      <a:pt x="2141" y="425"/>
                    </a:lnTo>
                    <a:lnTo>
                      <a:pt x="2148" y="425"/>
                    </a:lnTo>
                    <a:lnTo>
                      <a:pt x="2159" y="424"/>
                    </a:lnTo>
                    <a:lnTo>
                      <a:pt x="2168" y="422"/>
                    </a:lnTo>
                    <a:lnTo>
                      <a:pt x="2175" y="418"/>
                    </a:lnTo>
                    <a:lnTo>
                      <a:pt x="2182" y="411"/>
                    </a:lnTo>
                    <a:lnTo>
                      <a:pt x="2183" y="411"/>
                    </a:lnTo>
                    <a:lnTo>
                      <a:pt x="2185" y="423"/>
                    </a:lnTo>
                    <a:lnTo>
                      <a:pt x="2217" y="423"/>
                    </a:lnTo>
                    <a:close/>
                    <a:moveTo>
                      <a:pt x="2181" y="380"/>
                    </a:moveTo>
                    <a:lnTo>
                      <a:pt x="2180" y="383"/>
                    </a:lnTo>
                    <a:lnTo>
                      <a:pt x="2180" y="386"/>
                    </a:lnTo>
                    <a:lnTo>
                      <a:pt x="2178" y="391"/>
                    </a:lnTo>
                    <a:lnTo>
                      <a:pt x="2173" y="395"/>
                    </a:lnTo>
                    <a:lnTo>
                      <a:pt x="2168" y="399"/>
                    </a:lnTo>
                    <a:lnTo>
                      <a:pt x="2161" y="400"/>
                    </a:lnTo>
                    <a:lnTo>
                      <a:pt x="2156" y="399"/>
                    </a:lnTo>
                    <a:lnTo>
                      <a:pt x="2151" y="396"/>
                    </a:lnTo>
                    <a:lnTo>
                      <a:pt x="2150" y="394"/>
                    </a:lnTo>
                    <a:lnTo>
                      <a:pt x="2148" y="392"/>
                    </a:lnTo>
                    <a:lnTo>
                      <a:pt x="2147" y="389"/>
                    </a:lnTo>
                    <a:lnTo>
                      <a:pt x="2147" y="385"/>
                    </a:lnTo>
                    <a:lnTo>
                      <a:pt x="2147" y="381"/>
                    </a:lnTo>
                    <a:lnTo>
                      <a:pt x="2150" y="376"/>
                    </a:lnTo>
                    <a:lnTo>
                      <a:pt x="2153" y="373"/>
                    </a:lnTo>
                    <a:lnTo>
                      <a:pt x="2157" y="371"/>
                    </a:lnTo>
                    <a:lnTo>
                      <a:pt x="2161" y="369"/>
                    </a:lnTo>
                    <a:lnTo>
                      <a:pt x="2167" y="367"/>
                    </a:lnTo>
                    <a:lnTo>
                      <a:pt x="2173" y="367"/>
                    </a:lnTo>
                    <a:lnTo>
                      <a:pt x="2181" y="366"/>
                    </a:lnTo>
                    <a:lnTo>
                      <a:pt x="2181" y="38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9" name="Google Shape;309;p36"/>
              <p:cNvSpPr/>
              <p:nvPr/>
            </p:nvSpPr>
            <p:spPr>
              <a:xfrm>
                <a:off x="4943475" y="1662113"/>
                <a:ext cx="1747838" cy="411163"/>
              </a:xfrm>
              <a:custGeom>
                <a:rect b="b" l="l" r="r" t="t"/>
                <a:pathLst>
                  <a:path extrusionOk="0" h="778" w="3301">
                    <a:moveTo>
                      <a:pt x="94" y="130"/>
                    </a:moveTo>
                    <a:lnTo>
                      <a:pt x="106" y="173"/>
                    </a:lnTo>
                    <a:lnTo>
                      <a:pt x="145" y="173"/>
                    </a:lnTo>
                    <a:lnTo>
                      <a:pt x="95" y="9"/>
                    </a:lnTo>
                    <a:lnTo>
                      <a:pt x="49" y="9"/>
                    </a:lnTo>
                    <a:lnTo>
                      <a:pt x="0" y="173"/>
                    </a:lnTo>
                    <a:lnTo>
                      <a:pt x="37" y="173"/>
                    </a:lnTo>
                    <a:lnTo>
                      <a:pt x="49" y="130"/>
                    </a:lnTo>
                    <a:lnTo>
                      <a:pt x="94" y="130"/>
                    </a:lnTo>
                    <a:close/>
                    <a:moveTo>
                      <a:pt x="53" y="102"/>
                    </a:moveTo>
                    <a:lnTo>
                      <a:pt x="63" y="68"/>
                    </a:lnTo>
                    <a:lnTo>
                      <a:pt x="67" y="52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75" y="52"/>
                    </a:lnTo>
                    <a:lnTo>
                      <a:pt x="79" y="68"/>
                    </a:lnTo>
                    <a:lnTo>
                      <a:pt x="89" y="102"/>
                    </a:lnTo>
                    <a:lnTo>
                      <a:pt x="53" y="102"/>
                    </a:lnTo>
                    <a:close/>
                    <a:moveTo>
                      <a:pt x="240" y="53"/>
                    </a:moveTo>
                    <a:lnTo>
                      <a:pt x="239" y="68"/>
                    </a:lnTo>
                    <a:lnTo>
                      <a:pt x="239" y="68"/>
                    </a:lnTo>
                    <a:lnTo>
                      <a:pt x="233" y="61"/>
                    </a:lnTo>
                    <a:lnTo>
                      <a:pt x="227" y="56"/>
                    </a:lnTo>
                    <a:lnTo>
                      <a:pt x="223" y="53"/>
                    </a:lnTo>
                    <a:lnTo>
                      <a:pt x="218" y="52"/>
                    </a:lnTo>
                    <a:lnTo>
                      <a:pt x="213" y="51"/>
                    </a:lnTo>
                    <a:lnTo>
                      <a:pt x="207" y="51"/>
                    </a:lnTo>
                    <a:lnTo>
                      <a:pt x="202" y="51"/>
                    </a:lnTo>
                    <a:lnTo>
                      <a:pt x="197" y="52"/>
                    </a:lnTo>
                    <a:lnTo>
                      <a:pt x="191" y="53"/>
                    </a:lnTo>
                    <a:lnTo>
                      <a:pt x="187" y="56"/>
                    </a:lnTo>
                    <a:lnTo>
                      <a:pt x="178" y="60"/>
                    </a:lnTo>
                    <a:lnTo>
                      <a:pt x="171" y="68"/>
                    </a:lnTo>
                    <a:lnTo>
                      <a:pt x="166" y="72"/>
                    </a:lnTo>
                    <a:lnTo>
                      <a:pt x="164" y="77"/>
                    </a:lnTo>
                    <a:lnTo>
                      <a:pt x="161" y="81"/>
                    </a:lnTo>
                    <a:lnTo>
                      <a:pt x="159" y="87"/>
                    </a:lnTo>
                    <a:lnTo>
                      <a:pt x="157" y="94"/>
                    </a:lnTo>
                    <a:lnTo>
                      <a:pt x="156" y="99"/>
                    </a:lnTo>
                    <a:lnTo>
                      <a:pt x="155" y="106"/>
                    </a:lnTo>
                    <a:lnTo>
                      <a:pt x="155" y="114"/>
                    </a:lnTo>
                    <a:lnTo>
                      <a:pt x="156" y="126"/>
                    </a:lnTo>
                    <a:lnTo>
                      <a:pt x="159" y="137"/>
                    </a:lnTo>
                    <a:lnTo>
                      <a:pt x="163" y="147"/>
                    </a:lnTo>
                    <a:lnTo>
                      <a:pt x="169" y="155"/>
                    </a:lnTo>
                    <a:lnTo>
                      <a:pt x="175" y="161"/>
                    </a:lnTo>
                    <a:lnTo>
                      <a:pt x="184" y="167"/>
                    </a:lnTo>
                    <a:lnTo>
                      <a:pt x="193" y="170"/>
                    </a:lnTo>
                    <a:lnTo>
                      <a:pt x="203" y="172"/>
                    </a:lnTo>
                    <a:lnTo>
                      <a:pt x="213" y="170"/>
                    </a:lnTo>
                    <a:lnTo>
                      <a:pt x="221" y="167"/>
                    </a:lnTo>
                    <a:lnTo>
                      <a:pt x="226" y="165"/>
                    </a:lnTo>
                    <a:lnTo>
                      <a:pt x="229" y="163"/>
                    </a:lnTo>
                    <a:lnTo>
                      <a:pt x="232" y="159"/>
                    </a:lnTo>
                    <a:lnTo>
                      <a:pt x="234" y="156"/>
                    </a:lnTo>
                    <a:lnTo>
                      <a:pt x="236" y="156"/>
                    </a:lnTo>
                    <a:lnTo>
                      <a:pt x="236" y="164"/>
                    </a:lnTo>
                    <a:lnTo>
                      <a:pt x="234" y="172"/>
                    </a:lnTo>
                    <a:lnTo>
                      <a:pt x="233" y="178"/>
                    </a:lnTo>
                    <a:lnTo>
                      <a:pt x="230" y="183"/>
                    </a:lnTo>
                    <a:lnTo>
                      <a:pt x="227" y="187"/>
                    </a:lnTo>
                    <a:lnTo>
                      <a:pt x="223" y="190"/>
                    </a:lnTo>
                    <a:lnTo>
                      <a:pt x="217" y="193"/>
                    </a:lnTo>
                    <a:lnTo>
                      <a:pt x="212" y="195"/>
                    </a:lnTo>
                    <a:lnTo>
                      <a:pt x="205" y="195"/>
                    </a:lnTo>
                    <a:lnTo>
                      <a:pt x="196" y="194"/>
                    </a:lnTo>
                    <a:lnTo>
                      <a:pt x="186" y="192"/>
                    </a:lnTo>
                    <a:lnTo>
                      <a:pt x="178" y="189"/>
                    </a:lnTo>
                    <a:lnTo>
                      <a:pt x="172" y="186"/>
                    </a:lnTo>
                    <a:lnTo>
                      <a:pt x="164" y="214"/>
                    </a:lnTo>
                    <a:lnTo>
                      <a:pt x="173" y="218"/>
                    </a:lnTo>
                    <a:lnTo>
                      <a:pt x="184" y="221"/>
                    </a:lnTo>
                    <a:lnTo>
                      <a:pt x="194" y="223"/>
                    </a:lnTo>
                    <a:lnTo>
                      <a:pt x="206" y="223"/>
                    </a:lnTo>
                    <a:lnTo>
                      <a:pt x="219" y="223"/>
                    </a:lnTo>
                    <a:lnTo>
                      <a:pt x="231" y="221"/>
                    </a:lnTo>
                    <a:lnTo>
                      <a:pt x="237" y="218"/>
                    </a:lnTo>
                    <a:lnTo>
                      <a:pt x="243" y="216"/>
                    </a:lnTo>
                    <a:lnTo>
                      <a:pt x="248" y="213"/>
                    </a:lnTo>
                    <a:lnTo>
                      <a:pt x="253" y="208"/>
                    </a:lnTo>
                    <a:lnTo>
                      <a:pt x="257" y="204"/>
                    </a:lnTo>
                    <a:lnTo>
                      <a:pt x="261" y="198"/>
                    </a:lnTo>
                    <a:lnTo>
                      <a:pt x="265" y="193"/>
                    </a:lnTo>
                    <a:lnTo>
                      <a:pt x="267" y="186"/>
                    </a:lnTo>
                    <a:lnTo>
                      <a:pt x="268" y="179"/>
                    </a:lnTo>
                    <a:lnTo>
                      <a:pt x="270" y="172"/>
                    </a:lnTo>
                    <a:lnTo>
                      <a:pt x="270" y="164"/>
                    </a:lnTo>
                    <a:lnTo>
                      <a:pt x="270" y="155"/>
                    </a:lnTo>
                    <a:lnTo>
                      <a:pt x="270" y="89"/>
                    </a:lnTo>
                    <a:lnTo>
                      <a:pt x="270" y="77"/>
                    </a:lnTo>
                    <a:lnTo>
                      <a:pt x="271" y="67"/>
                    </a:lnTo>
                    <a:lnTo>
                      <a:pt x="271" y="60"/>
                    </a:lnTo>
                    <a:lnTo>
                      <a:pt x="271" y="53"/>
                    </a:lnTo>
                    <a:lnTo>
                      <a:pt x="240" y="53"/>
                    </a:lnTo>
                    <a:close/>
                    <a:moveTo>
                      <a:pt x="234" y="119"/>
                    </a:moveTo>
                    <a:lnTo>
                      <a:pt x="234" y="125"/>
                    </a:lnTo>
                    <a:lnTo>
                      <a:pt x="233" y="129"/>
                    </a:lnTo>
                    <a:lnTo>
                      <a:pt x="231" y="135"/>
                    </a:lnTo>
                    <a:lnTo>
                      <a:pt x="227" y="140"/>
                    </a:lnTo>
                    <a:lnTo>
                      <a:pt x="224" y="141"/>
                    </a:lnTo>
                    <a:lnTo>
                      <a:pt x="221" y="143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0" y="144"/>
                    </a:lnTo>
                    <a:lnTo>
                      <a:pt x="204" y="141"/>
                    </a:lnTo>
                    <a:lnTo>
                      <a:pt x="201" y="139"/>
                    </a:lnTo>
                    <a:lnTo>
                      <a:pt x="197" y="135"/>
                    </a:lnTo>
                    <a:lnTo>
                      <a:pt x="194" y="130"/>
                    </a:lnTo>
                    <a:lnTo>
                      <a:pt x="192" y="125"/>
                    </a:lnTo>
                    <a:lnTo>
                      <a:pt x="191" y="119"/>
                    </a:lnTo>
                    <a:lnTo>
                      <a:pt x="191" y="112"/>
                    </a:lnTo>
                    <a:lnTo>
                      <a:pt x="191" y="105"/>
                    </a:lnTo>
                    <a:lnTo>
                      <a:pt x="193" y="98"/>
                    </a:lnTo>
                    <a:lnTo>
                      <a:pt x="196" y="92"/>
                    </a:lnTo>
                    <a:lnTo>
                      <a:pt x="198" y="88"/>
                    </a:lnTo>
                    <a:lnTo>
                      <a:pt x="201" y="83"/>
                    </a:lnTo>
                    <a:lnTo>
                      <a:pt x="205" y="81"/>
                    </a:lnTo>
                    <a:lnTo>
                      <a:pt x="210" y="79"/>
                    </a:lnTo>
                    <a:lnTo>
                      <a:pt x="215" y="79"/>
                    </a:lnTo>
                    <a:lnTo>
                      <a:pt x="218" y="79"/>
                    </a:lnTo>
                    <a:lnTo>
                      <a:pt x="221" y="80"/>
                    </a:lnTo>
                    <a:lnTo>
                      <a:pt x="225" y="81"/>
                    </a:lnTo>
                    <a:lnTo>
                      <a:pt x="227" y="83"/>
                    </a:lnTo>
                    <a:lnTo>
                      <a:pt x="231" y="88"/>
                    </a:lnTo>
                    <a:lnTo>
                      <a:pt x="234" y="95"/>
                    </a:lnTo>
                    <a:lnTo>
                      <a:pt x="234" y="98"/>
                    </a:lnTo>
                    <a:lnTo>
                      <a:pt x="234" y="101"/>
                    </a:lnTo>
                    <a:lnTo>
                      <a:pt x="234" y="119"/>
                    </a:lnTo>
                    <a:close/>
                    <a:moveTo>
                      <a:pt x="299" y="173"/>
                    </a:moveTo>
                    <a:lnTo>
                      <a:pt x="335" y="173"/>
                    </a:lnTo>
                    <a:lnTo>
                      <a:pt x="335" y="112"/>
                    </a:lnTo>
                    <a:lnTo>
                      <a:pt x="335" y="108"/>
                    </a:lnTo>
                    <a:lnTo>
                      <a:pt x="336" y="104"/>
                    </a:lnTo>
                    <a:lnTo>
                      <a:pt x="337" y="99"/>
                    </a:lnTo>
                    <a:lnTo>
                      <a:pt x="339" y="96"/>
                    </a:lnTo>
                    <a:lnTo>
                      <a:pt x="341" y="92"/>
                    </a:lnTo>
                    <a:lnTo>
                      <a:pt x="344" y="90"/>
                    </a:lnTo>
                    <a:lnTo>
                      <a:pt x="348" y="88"/>
                    </a:lnTo>
                    <a:lnTo>
                      <a:pt x="351" y="87"/>
                    </a:lnTo>
                    <a:lnTo>
                      <a:pt x="355" y="86"/>
                    </a:lnTo>
                    <a:lnTo>
                      <a:pt x="361" y="85"/>
                    </a:lnTo>
                    <a:lnTo>
                      <a:pt x="366" y="86"/>
                    </a:lnTo>
                    <a:lnTo>
                      <a:pt x="369" y="86"/>
                    </a:lnTo>
                    <a:lnTo>
                      <a:pt x="369" y="51"/>
                    </a:lnTo>
                    <a:lnTo>
                      <a:pt x="366" y="51"/>
                    </a:lnTo>
                    <a:lnTo>
                      <a:pt x="363" y="51"/>
                    </a:lnTo>
                    <a:lnTo>
                      <a:pt x="359" y="51"/>
                    </a:lnTo>
                    <a:lnTo>
                      <a:pt x="353" y="52"/>
                    </a:lnTo>
                    <a:lnTo>
                      <a:pt x="349" y="53"/>
                    </a:lnTo>
                    <a:lnTo>
                      <a:pt x="345" y="57"/>
                    </a:lnTo>
                    <a:lnTo>
                      <a:pt x="341" y="60"/>
                    </a:lnTo>
                    <a:lnTo>
                      <a:pt x="337" y="65"/>
                    </a:lnTo>
                    <a:lnTo>
                      <a:pt x="334" y="69"/>
                    </a:lnTo>
                    <a:lnTo>
                      <a:pt x="332" y="76"/>
                    </a:lnTo>
                    <a:lnTo>
                      <a:pt x="331" y="76"/>
                    </a:lnTo>
                    <a:lnTo>
                      <a:pt x="329" y="53"/>
                    </a:lnTo>
                    <a:lnTo>
                      <a:pt x="298" y="53"/>
                    </a:lnTo>
                    <a:lnTo>
                      <a:pt x="298" y="61"/>
                    </a:lnTo>
                    <a:lnTo>
                      <a:pt x="299" y="70"/>
                    </a:lnTo>
                    <a:lnTo>
                      <a:pt x="299" y="80"/>
                    </a:lnTo>
                    <a:lnTo>
                      <a:pt x="299" y="92"/>
                    </a:lnTo>
                    <a:lnTo>
                      <a:pt x="299" y="173"/>
                    </a:lnTo>
                    <a:close/>
                    <a:moveTo>
                      <a:pt x="489" y="125"/>
                    </a:moveTo>
                    <a:lnTo>
                      <a:pt x="489" y="119"/>
                    </a:lnTo>
                    <a:lnTo>
                      <a:pt x="490" y="110"/>
                    </a:lnTo>
                    <a:lnTo>
                      <a:pt x="489" y="99"/>
                    </a:lnTo>
                    <a:lnTo>
                      <a:pt x="487" y="88"/>
                    </a:lnTo>
                    <a:lnTo>
                      <a:pt x="484" y="78"/>
                    </a:lnTo>
                    <a:lnTo>
                      <a:pt x="479" y="69"/>
                    </a:lnTo>
                    <a:lnTo>
                      <a:pt x="475" y="66"/>
                    </a:lnTo>
                    <a:lnTo>
                      <a:pt x="471" y="61"/>
                    </a:lnTo>
                    <a:lnTo>
                      <a:pt x="467" y="59"/>
                    </a:lnTo>
                    <a:lnTo>
                      <a:pt x="462" y="56"/>
                    </a:lnTo>
                    <a:lnTo>
                      <a:pt x="457" y="53"/>
                    </a:lnTo>
                    <a:lnTo>
                      <a:pt x="452" y="52"/>
                    </a:lnTo>
                    <a:lnTo>
                      <a:pt x="445" y="51"/>
                    </a:lnTo>
                    <a:lnTo>
                      <a:pt x="439" y="51"/>
                    </a:lnTo>
                    <a:lnTo>
                      <a:pt x="431" y="51"/>
                    </a:lnTo>
                    <a:lnTo>
                      <a:pt x="425" y="52"/>
                    </a:lnTo>
                    <a:lnTo>
                      <a:pt x="418" y="55"/>
                    </a:lnTo>
                    <a:lnTo>
                      <a:pt x="413" y="57"/>
                    </a:lnTo>
                    <a:lnTo>
                      <a:pt x="407" y="59"/>
                    </a:lnTo>
                    <a:lnTo>
                      <a:pt x="403" y="62"/>
                    </a:lnTo>
                    <a:lnTo>
                      <a:pt x="399" y="67"/>
                    </a:lnTo>
                    <a:lnTo>
                      <a:pt x="394" y="71"/>
                    </a:lnTo>
                    <a:lnTo>
                      <a:pt x="388" y="81"/>
                    </a:lnTo>
                    <a:lnTo>
                      <a:pt x="383" y="91"/>
                    </a:lnTo>
                    <a:lnTo>
                      <a:pt x="381" y="102"/>
                    </a:lnTo>
                    <a:lnTo>
                      <a:pt x="380" y="115"/>
                    </a:lnTo>
                    <a:lnTo>
                      <a:pt x="380" y="121"/>
                    </a:lnTo>
                    <a:lnTo>
                      <a:pt x="381" y="127"/>
                    </a:lnTo>
                    <a:lnTo>
                      <a:pt x="382" y="134"/>
                    </a:lnTo>
                    <a:lnTo>
                      <a:pt x="385" y="139"/>
                    </a:lnTo>
                    <a:lnTo>
                      <a:pt x="387" y="145"/>
                    </a:lnTo>
                    <a:lnTo>
                      <a:pt x="390" y="149"/>
                    </a:lnTo>
                    <a:lnTo>
                      <a:pt x="393" y="155"/>
                    </a:lnTo>
                    <a:lnTo>
                      <a:pt x="396" y="158"/>
                    </a:lnTo>
                    <a:lnTo>
                      <a:pt x="401" y="163"/>
                    </a:lnTo>
                    <a:lnTo>
                      <a:pt x="405" y="166"/>
                    </a:lnTo>
                    <a:lnTo>
                      <a:pt x="410" y="168"/>
                    </a:lnTo>
                    <a:lnTo>
                      <a:pt x="416" y="170"/>
                    </a:lnTo>
                    <a:lnTo>
                      <a:pt x="421" y="173"/>
                    </a:lnTo>
                    <a:lnTo>
                      <a:pt x="428" y="174"/>
                    </a:lnTo>
                    <a:lnTo>
                      <a:pt x="434" y="175"/>
                    </a:lnTo>
                    <a:lnTo>
                      <a:pt x="442" y="175"/>
                    </a:lnTo>
                    <a:lnTo>
                      <a:pt x="454" y="174"/>
                    </a:lnTo>
                    <a:lnTo>
                      <a:pt x="464" y="173"/>
                    </a:lnTo>
                    <a:lnTo>
                      <a:pt x="474" y="170"/>
                    </a:lnTo>
                    <a:lnTo>
                      <a:pt x="484" y="167"/>
                    </a:lnTo>
                    <a:lnTo>
                      <a:pt x="479" y="143"/>
                    </a:lnTo>
                    <a:lnTo>
                      <a:pt x="472" y="145"/>
                    </a:lnTo>
                    <a:lnTo>
                      <a:pt x="464" y="146"/>
                    </a:lnTo>
                    <a:lnTo>
                      <a:pt x="456" y="147"/>
                    </a:lnTo>
                    <a:lnTo>
                      <a:pt x="447" y="147"/>
                    </a:lnTo>
                    <a:lnTo>
                      <a:pt x="441" y="147"/>
                    </a:lnTo>
                    <a:lnTo>
                      <a:pt x="435" y="146"/>
                    </a:lnTo>
                    <a:lnTo>
                      <a:pt x="430" y="144"/>
                    </a:lnTo>
                    <a:lnTo>
                      <a:pt x="425" y="141"/>
                    </a:lnTo>
                    <a:lnTo>
                      <a:pt x="421" y="138"/>
                    </a:lnTo>
                    <a:lnTo>
                      <a:pt x="418" y="135"/>
                    </a:lnTo>
                    <a:lnTo>
                      <a:pt x="416" y="130"/>
                    </a:lnTo>
                    <a:lnTo>
                      <a:pt x="415" y="125"/>
                    </a:lnTo>
                    <a:lnTo>
                      <a:pt x="489" y="125"/>
                    </a:lnTo>
                    <a:close/>
                    <a:moveTo>
                      <a:pt x="415" y="99"/>
                    </a:moveTo>
                    <a:lnTo>
                      <a:pt x="415" y="96"/>
                    </a:lnTo>
                    <a:lnTo>
                      <a:pt x="416" y="91"/>
                    </a:lnTo>
                    <a:lnTo>
                      <a:pt x="418" y="87"/>
                    </a:lnTo>
                    <a:lnTo>
                      <a:pt x="420" y="83"/>
                    </a:lnTo>
                    <a:lnTo>
                      <a:pt x="423" y="80"/>
                    </a:lnTo>
                    <a:lnTo>
                      <a:pt x="427" y="78"/>
                    </a:lnTo>
                    <a:lnTo>
                      <a:pt x="431" y="76"/>
                    </a:lnTo>
                    <a:lnTo>
                      <a:pt x="436" y="76"/>
                    </a:lnTo>
                    <a:lnTo>
                      <a:pt x="442" y="76"/>
                    </a:lnTo>
                    <a:lnTo>
                      <a:pt x="446" y="78"/>
                    </a:lnTo>
                    <a:lnTo>
                      <a:pt x="450" y="80"/>
                    </a:lnTo>
                    <a:lnTo>
                      <a:pt x="453" y="83"/>
                    </a:lnTo>
                    <a:lnTo>
                      <a:pt x="456" y="91"/>
                    </a:lnTo>
                    <a:lnTo>
                      <a:pt x="457" y="99"/>
                    </a:lnTo>
                    <a:lnTo>
                      <a:pt x="415" y="99"/>
                    </a:lnTo>
                    <a:close/>
                    <a:moveTo>
                      <a:pt x="591" y="53"/>
                    </a:moveTo>
                    <a:lnTo>
                      <a:pt x="590" y="68"/>
                    </a:lnTo>
                    <a:lnTo>
                      <a:pt x="589" y="68"/>
                    </a:lnTo>
                    <a:lnTo>
                      <a:pt x="583" y="61"/>
                    </a:lnTo>
                    <a:lnTo>
                      <a:pt x="577" y="56"/>
                    </a:lnTo>
                    <a:lnTo>
                      <a:pt x="572" y="53"/>
                    </a:lnTo>
                    <a:lnTo>
                      <a:pt x="568" y="52"/>
                    </a:lnTo>
                    <a:lnTo>
                      <a:pt x="563" y="51"/>
                    </a:lnTo>
                    <a:lnTo>
                      <a:pt x="557" y="51"/>
                    </a:lnTo>
                    <a:lnTo>
                      <a:pt x="552" y="51"/>
                    </a:lnTo>
                    <a:lnTo>
                      <a:pt x="547" y="52"/>
                    </a:lnTo>
                    <a:lnTo>
                      <a:pt x="542" y="53"/>
                    </a:lnTo>
                    <a:lnTo>
                      <a:pt x="537" y="56"/>
                    </a:lnTo>
                    <a:lnTo>
                      <a:pt x="528" y="60"/>
                    </a:lnTo>
                    <a:lnTo>
                      <a:pt x="521" y="68"/>
                    </a:lnTo>
                    <a:lnTo>
                      <a:pt x="517" y="72"/>
                    </a:lnTo>
                    <a:lnTo>
                      <a:pt x="514" y="77"/>
                    </a:lnTo>
                    <a:lnTo>
                      <a:pt x="511" y="81"/>
                    </a:lnTo>
                    <a:lnTo>
                      <a:pt x="509" y="87"/>
                    </a:lnTo>
                    <a:lnTo>
                      <a:pt x="508" y="94"/>
                    </a:lnTo>
                    <a:lnTo>
                      <a:pt x="506" y="99"/>
                    </a:lnTo>
                    <a:lnTo>
                      <a:pt x="506" y="106"/>
                    </a:lnTo>
                    <a:lnTo>
                      <a:pt x="504" y="114"/>
                    </a:lnTo>
                    <a:lnTo>
                      <a:pt x="506" y="126"/>
                    </a:lnTo>
                    <a:lnTo>
                      <a:pt x="509" y="137"/>
                    </a:lnTo>
                    <a:lnTo>
                      <a:pt x="513" y="147"/>
                    </a:lnTo>
                    <a:lnTo>
                      <a:pt x="518" y="155"/>
                    </a:lnTo>
                    <a:lnTo>
                      <a:pt x="526" y="161"/>
                    </a:lnTo>
                    <a:lnTo>
                      <a:pt x="534" y="167"/>
                    </a:lnTo>
                    <a:lnTo>
                      <a:pt x="543" y="170"/>
                    </a:lnTo>
                    <a:lnTo>
                      <a:pt x="554" y="172"/>
                    </a:lnTo>
                    <a:lnTo>
                      <a:pt x="563" y="170"/>
                    </a:lnTo>
                    <a:lnTo>
                      <a:pt x="571" y="167"/>
                    </a:lnTo>
                    <a:lnTo>
                      <a:pt x="576" y="165"/>
                    </a:lnTo>
                    <a:lnTo>
                      <a:pt x="579" y="163"/>
                    </a:lnTo>
                    <a:lnTo>
                      <a:pt x="582" y="159"/>
                    </a:lnTo>
                    <a:lnTo>
                      <a:pt x="584" y="156"/>
                    </a:lnTo>
                    <a:lnTo>
                      <a:pt x="585" y="156"/>
                    </a:lnTo>
                    <a:lnTo>
                      <a:pt x="585" y="164"/>
                    </a:lnTo>
                    <a:lnTo>
                      <a:pt x="584" y="172"/>
                    </a:lnTo>
                    <a:lnTo>
                      <a:pt x="583" y="178"/>
                    </a:lnTo>
                    <a:lnTo>
                      <a:pt x="580" y="183"/>
                    </a:lnTo>
                    <a:lnTo>
                      <a:pt x="577" y="187"/>
                    </a:lnTo>
                    <a:lnTo>
                      <a:pt x="572" y="190"/>
                    </a:lnTo>
                    <a:lnTo>
                      <a:pt x="567" y="193"/>
                    </a:lnTo>
                    <a:lnTo>
                      <a:pt x="562" y="195"/>
                    </a:lnTo>
                    <a:lnTo>
                      <a:pt x="555" y="195"/>
                    </a:lnTo>
                    <a:lnTo>
                      <a:pt x="545" y="194"/>
                    </a:lnTo>
                    <a:lnTo>
                      <a:pt x="536" y="192"/>
                    </a:lnTo>
                    <a:lnTo>
                      <a:pt x="528" y="189"/>
                    </a:lnTo>
                    <a:lnTo>
                      <a:pt x="522" y="186"/>
                    </a:lnTo>
                    <a:lnTo>
                      <a:pt x="515" y="214"/>
                    </a:lnTo>
                    <a:lnTo>
                      <a:pt x="524" y="218"/>
                    </a:lnTo>
                    <a:lnTo>
                      <a:pt x="534" y="221"/>
                    </a:lnTo>
                    <a:lnTo>
                      <a:pt x="544" y="223"/>
                    </a:lnTo>
                    <a:lnTo>
                      <a:pt x="556" y="223"/>
                    </a:lnTo>
                    <a:lnTo>
                      <a:pt x="569" y="223"/>
                    </a:lnTo>
                    <a:lnTo>
                      <a:pt x="581" y="221"/>
                    </a:lnTo>
                    <a:lnTo>
                      <a:pt x="588" y="218"/>
                    </a:lnTo>
                    <a:lnTo>
                      <a:pt x="593" y="216"/>
                    </a:lnTo>
                    <a:lnTo>
                      <a:pt x="598" y="213"/>
                    </a:lnTo>
                    <a:lnTo>
                      <a:pt x="603" y="208"/>
                    </a:lnTo>
                    <a:lnTo>
                      <a:pt x="608" y="204"/>
                    </a:lnTo>
                    <a:lnTo>
                      <a:pt x="611" y="198"/>
                    </a:lnTo>
                    <a:lnTo>
                      <a:pt x="615" y="193"/>
                    </a:lnTo>
                    <a:lnTo>
                      <a:pt x="617" y="186"/>
                    </a:lnTo>
                    <a:lnTo>
                      <a:pt x="619" y="179"/>
                    </a:lnTo>
                    <a:lnTo>
                      <a:pt x="620" y="172"/>
                    </a:lnTo>
                    <a:lnTo>
                      <a:pt x="620" y="164"/>
                    </a:lnTo>
                    <a:lnTo>
                      <a:pt x="621" y="155"/>
                    </a:lnTo>
                    <a:lnTo>
                      <a:pt x="621" y="89"/>
                    </a:lnTo>
                    <a:lnTo>
                      <a:pt x="621" y="77"/>
                    </a:lnTo>
                    <a:lnTo>
                      <a:pt x="621" y="67"/>
                    </a:lnTo>
                    <a:lnTo>
                      <a:pt x="621" y="60"/>
                    </a:lnTo>
                    <a:lnTo>
                      <a:pt x="621" y="53"/>
                    </a:lnTo>
                    <a:lnTo>
                      <a:pt x="591" y="53"/>
                    </a:lnTo>
                    <a:close/>
                    <a:moveTo>
                      <a:pt x="584" y="119"/>
                    </a:moveTo>
                    <a:lnTo>
                      <a:pt x="584" y="125"/>
                    </a:lnTo>
                    <a:lnTo>
                      <a:pt x="583" y="129"/>
                    </a:lnTo>
                    <a:lnTo>
                      <a:pt x="581" y="135"/>
                    </a:lnTo>
                    <a:lnTo>
                      <a:pt x="577" y="140"/>
                    </a:lnTo>
                    <a:lnTo>
                      <a:pt x="575" y="141"/>
                    </a:lnTo>
                    <a:lnTo>
                      <a:pt x="571" y="143"/>
                    </a:lnTo>
                    <a:lnTo>
                      <a:pt x="568" y="144"/>
                    </a:lnTo>
                    <a:lnTo>
                      <a:pt x="565" y="144"/>
                    </a:lnTo>
                    <a:lnTo>
                      <a:pt x="560" y="144"/>
                    </a:lnTo>
                    <a:lnTo>
                      <a:pt x="555" y="141"/>
                    </a:lnTo>
                    <a:lnTo>
                      <a:pt x="551" y="139"/>
                    </a:lnTo>
                    <a:lnTo>
                      <a:pt x="548" y="135"/>
                    </a:lnTo>
                    <a:lnTo>
                      <a:pt x="544" y="130"/>
                    </a:lnTo>
                    <a:lnTo>
                      <a:pt x="542" y="125"/>
                    </a:lnTo>
                    <a:lnTo>
                      <a:pt x="541" y="119"/>
                    </a:lnTo>
                    <a:lnTo>
                      <a:pt x="541" y="112"/>
                    </a:lnTo>
                    <a:lnTo>
                      <a:pt x="541" y="105"/>
                    </a:lnTo>
                    <a:lnTo>
                      <a:pt x="543" y="98"/>
                    </a:lnTo>
                    <a:lnTo>
                      <a:pt x="545" y="92"/>
                    </a:lnTo>
                    <a:lnTo>
                      <a:pt x="548" y="88"/>
                    </a:lnTo>
                    <a:lnTo>
                      <a:pt x="552" y="83"/>
                    </a:lnTo>
                    <a:lnTo>
                      <a:pt x="555" y="81"/>
                    </a:lnTo>
                    <a:lnTo>
                      <a:pt x="560" y="79"/>
                    </a:lnTo>
                    <a:lnTo>
                      <a:pt x="565" y="79"/>
                    </a:lnTo>
                    <a:lnTo>
                      <a:pt x="568" y="79"/>
                    </a:lnTo>
                    <a:lnTo>
                      <a:pt x="571" y="80"/>
                    </a:lnTo>
                    <a:lnTo>
                      <a:pt x="575" y="81"/>
                    </a:lnTo>
                    <a:lnTo>
                      <a:pt x="577" y="83"/>
                    </a:lnTo>
                    <a:lnTo>
                      <a:pt x="581" y="88"/>
                    </a:lnTo>
                    <a:lnTo>
                      <a:pt x="584" y="95"/>
                    </a:lnTo>
                    <a:lnTo>
                      <a:pt x="584" y="98"/>
                    </a:lnTo>
                    <a:lnTo>
                      <a:pt x="584" y="101"/>
                    </a:lnTo>
                    <a:lnTo>
                      <a:pt x="584" y="119"/>
                    </a:lnTo>
                    <a:close/>
                    <a:moveTo>
                      <a:pt x="747" y="173"/>
                    </a:moveTo>
                    <a:lnTo>
                      <a:pt x="746" y="159"/>
                    </a:lnTo>
                    <a:lnTo>
                      <a:pt x="745" y="144"/>
                    </a:lnTo>
                    <a:lnTo>
                      <a:pt x="745" y="102"/>
                    </a:lnTo>
                    <a:lnTo>
                      <a:pt x="745" y="91"/>
                    </a:lnTo>
                    <a:lnTo>
                      <a:pt x="743" y="82"/>
                    </a:lnTo>
                    <a:lnTo>
                      <a:pt x="740" y="73"/>
                    </a:lnTo>
                    <a:lnTo>
                      <a:pt x="734" y="66"/>
                    </a:lnTo>
                    <a:lnTo>
                      <a:pt x="731" y="62"/>
                    </a:lnTo>
                    <a:lnTo>
                      <a:pt x="728" y="60"/>
                    </a:lnTo>
                    <a:lnTo>
                      <a:pt x="724" y="57"/>
                    </a:lnTo>
                    <a:lnTo>
                      <a:pt x="719" y="55"/>
                    </a:lnTo>
                    <a:lnTo>
                      <a:pt x="714" y="53"/>
                    </a:lnTo>
                    <a:lnTo>
                      <a:pt x="709" y="52"/>
                    </a:lnTo>
                    <a:lnTo>
                      <a:pt x="702" y="51"/>
                    </a:lnTo>
                    <a:lnTo>
                      <a:pt x="695" y="51"/>
                    </a:lnTo>
                    <a:lnTo>
                      <a:pt x="680" y="51"/>
                    </a:lnTo>
                    <a:lnTo>
                      <a:pt x="668" y="55"/>
                    </a:lnTo>
                    <a:lnTo>
                      <a:pt x="658" y="58"/>
                    </a:lnTo>
                    <a:lnTo>
                      <a:pt x="650" y="61"/>
                    </a:lnTo>
                    <a:lnTo>
                      <a:pt x="657" y="85"/>
                    </a:lnTo>
                    <a:lnTo>
                      <a:pt x="663" y="81"/>
                    </a:lnTo>
                    <a:lnTo>
                      <a:pt x="671" y="79"/>
                    </a:lnTo>
                    <a:lnTo>
                      <a:pt x="679" y="77"/>
                    </a:lnTo>
                    <a:lnTo>
                      <a:pt x="688" y="76"/>
                    </a:lnTo>
                    <a:lnTo>
                      <a:pt x="695" y="77"/>
                    </a:lnTo>
                    <a:lnTo>
                      <a:pt x="699" y="78"/>
                    </a:lnTo>
                    <a:lnTo>
                      <a:pt x="703" y="79"/>
                    </a:lnTo>
                    <a:lnTo>
                      <a:pt x="705" y="81"/>
                    </a:lnTo>
                    <a:lnTo>
                      <a:pt x="709" y="86"/>
                    </a:lnTo>
                    <a:lnTo>
                      <a:pt x="710" y="91"/>
                    </a:lnTo>
                    <a:lnTo>
                      <a:pt x="710" y="94"/>
                    </a:lnTo>
                    <a:lnTo>
                      <a:pt x="695" y="94"/>
                    </a:lnTo>
                    <a:lnTo>
                      <a:pt x="682" y="96"/>
                    </a:lnTo>
                    <a:lnTo>
                      <a:pt x="670" y="99"/>
                    </a:lnTo>
                    <a:lnTo>
                      <a:pt x="660" y="104"/>
                    </a:lnTo>
                    <a:lnTo>
                      <a:pt x="656" y="107"/>
                    </a:lnTo>
                    <a:lnTo>
                      <a:pt x="652" y="110"/>
                    </a:lnTo>
                    <a:lnTo>
                      <a:pt x="649" y="115"/>
                    </a:lnTo>
                    <a:lnTo>
                      <a:pt x="647" y="118"/>
                    </a:lnTo>
                    <a:lnTo>
                      <a:pt x="645" y="122"/>
                    </a:lnTo>
                    <a:lnTo>
                      <a:pt x="643" y="128"/>
                    </a:lnTo>
                    <a:lnTo>
                      <a:pt x="642" y="133"/>
                    </a:lnTo>
                    <a:lnTo>
                      <a:pt x="642" y="138"/>
                    </a:lnTo>
                    <a:lnTo>
                      <a:pt x="643" y="146"/>
                    </a:lnTo>
                    <a:lnTo>
                      <a:pt x="645" y="153"/>
                    </a:lnTo>
                    <a:lnTo>
                      <a:pt x="647" y="158"/>
                    </a:lnTo>
                    <a:lnTo>
                      <a:pt x="651" y="164"/>
                    </a:lnTo>
                    <a:lnTo>
                      <a:pt x="657" y="168"/>
                    </a:lnTo>
                    <a:lnTo>
                      <a:pt x="663" y="172"/>
                    </a:lnTo>
                    <a:lnTo>
                      <a:pt x="671" y="174"/>
                    </a:lnTo>
                    <a:lnTo>
                      <a:pt x="679" y="175"/>
                    </a:lnTo>
                    <a:lnTo>
                      <a:pt x="689" y="174"/>
                    </a:lnTo>
                    <a:lnTo>
                      <a:pt x="698" y="172"/>
                    </a:lnTo>
                    <a:lnTo>
                      <a:pt x="705" y="167"/>
                    </a:lnTo>
                    <a:lnTo>
                      <a:pt x="712" y="160"/>
                    </a:lnTo>
                    <a:lnTo>
                      <a:pt x="713" y="160"/>
                    </a:lnTo>
                    <a:lnTo>
                      <a:pt x="715" y="173"/>
                    </a:lnTo>
                    <a:lnTo>
                      <a:pt x="747" y="173"/>
                    </a:lnTo>
                    <a:close/>
                    <a:moveTo>
                      <a:pt x="711" y="129"/>
                    </a:moveTo>
                    <a:lnTo>
                      <a:pt x="711" y="133"/>
                    </a:lnTo>
                    <a:lnTo>
                      <a:pt x="710" y="136"/>
                    </a:lnTo>
                    <a:lnTo>
                      <a:pt x="707" y="140"/>
                    </a:lnTo>
                    <a:lnTo>
                      <a:pt x="703" y="145"/>
                    </a:lnTo>
                    <a:lnTo>
                      <a:pt x="698" y="148"/>
                    </a:lnTo>
                    <a:lnTo>
                      <a:pt x="691" y="149"/>
                    </a:lnTo>
                    <a:lnTo>
                      <a:pt x="686" y="148"/>
                    </a:lnTo>
                    <a:lnTo>
                      <a:pt x="682" y="146"/>
                    </a:lnTo>
                    <a:lnTo>
                      <a:pt x="679" y="144"/>
                    </a:lnTo>
                    <a:lnTo>
                      <a:pt x="678" y="141"/>
                    </a:lnTo>
                    <a:lnTo>
                      <a:pt x="677" y="138"/>
                    </a:lnTo>
                    <a:lnTo>
                      <a:pt x="677" y="135"/>
                    </a:lnTo>
                    <a:lnTo>
                      <a:pt x="678" y="130"/>
                    </a:lnTo>
                    <a:lnTo>
                      <a:pt x="679" y="126"/>
                    </a:lnTo>
                    <a:lnTo>
                      <a:pt x="683" y="122"/>
                    </a:lnTo>
                    <a:lnTo>
                      <a:pt x="687" y="120"/>
                    </a:lnTo>
                    <a:lnTo>
                      <a:pt x="691" y="118"/>
                    </a:lnTo>
                    <a:lnTo>
                      <a:pt x="698" y="117"/>
                    </a:lnTo>
                    <a:lnTo>
                      <a:pt x="704" y="116"/>
                    </a:lnTo>
                    <a:lnTo>
                      <a:pt x="711" y="116"/>
                    </a:lnTo>
                    <a:lnTo>
                      <a:pt x="711" y="129"/>
                    </a:lnTo>
                    <a:close/>
                    <a:moveTo>
                      <a:pt x="857" y="141"/>
                    </a:moveTo>
                    <a:lnTo>
                      <a:pt x="847" y="145"/>
                    </a:lnTo>
                    <a:lnTo>
                      <a:pt x="836" y="146"/>
                    </a:lnTo>
                    <a:lnTo>
                      <a:pt x="830" y="145"/>
                    </a:lnTo>
                    <a:lnTo>
                      <a:pt x="823" y="144"/>
                    </a:lnTo>
                    <a:lnTo>
                      <a:pt x="818" y="141"/>
                    </a:lnTo>
                    <a:lnTo>
                      <a:pt x="813" y="137"/>
                    </a:lnTo>
                    <a:lnTo>
                      <a:pt x="809" y="133"/>
                    </a:lnTo>
                    <a:lnTo>
                      <a:pt x="807" y="127"/>
                    </a:lnTo>
                    <a:lnTo>
                      <a:pt x="805" y="120"/>
                    </a:lnTo>
                    <a:lnTo>
                      <a:pt x="804" y="112"/>
                    </a:lnTo>
                    <a:lnTo>
                      <a:pt x="805" y="106"/>
                    </a:lnTo>
                    <a:lnTo>
                      <a:pt x="806" y="99"/>
                    </a:lnTo>
                    <a:lnTo>
                      <a:pt x="809" y="94"/>
                    </a:lnTo>
                    <a:lnTo>
                      <a:pt x="812" y="89"/>
                    </a:lnTo>
                    <a:lnTo>
                      <a:pt x="817" y="85"/>
                    </a:lnTo>
                    <a:lnTo>
                      <a:pt x="822" y="81"/>
                    </a:lnTo>
                    <a:lnTo>
                      <a:pt x="828" y="80"/>
                    </a:lnTo>
                    <a:lnTo>
                      <a:pt x="835" y="79"/>
                    </a:lnTo>
                    <a:lnTo>
                      <a:pt x="847" y="80"/>
                    </a:lnTo>
                    <a:lnTo>
                      <a:pt x="855" y="82"/>
                    </a:lnTo>
                    <a:lnTo>
                      <a:pt x="861" y="56"/>
                    </a:lnTo>
                    <a:lnTo>
                      <a:pt x="854" y="53"/>
                    </a:lnTo>
                    <a:lnTo>
                      <a:pt x="848" y="52"/>
                    </a:lnTo>
                    <a:lnTo>
                      <a:pt x="840" y="51"/>
                    </a:lnTo>
                    <a:lnTo>
                      <a:pt x="833" y="51"/>
                    </a:lnTo>
                    <a:lnTo>
                      <a:pt x="825" y="51"/>
                    </a:lnTo>
                    <a:lnTo>
                      <a:pt x="818" y="52"/>
                    </a:lnTo>
                    <a:lnTo>
                      <a:pt x="811" y="53"/>
                    </a:lnTo>
                    <a:lnTo>
                      <a:pt x="805" y="56"/>
                    </a:lnTo>
                    <a:lnTo>
                      <a:pt x="799" y="58"/>
                    </a:lnTo>
                    <a:lnTo>
                      <a:pt x="794" y="61"/>
                    </a:lnTo>
                    <a:lnTo>
                      <a:pt x="788" y="66"/>
                    </a:lnTo>
                    <a:lnTo>
                      <a:pt x="784" y="69"/>
                    </a:lnTo>
                    <a:lnTo>
                      <a:pt x="780" y="73"/>
                    </a:lnTo>
                    <a:lnTo>
                      <a:pt x="777" y="79"/>
                    </a:lnTo>
                    <a:lnTo>
                      <a:pt x="774" y="83"/>
                    </a:lnTo>
                    <a:lnTo>
                      <a:pt x="771" y="89"/>
                    </a:lnTo>
                    <a:lnTo>
                      <a:pt x="770" y="95"/>
                    </a:lnTo>
                    <a:lnTo>
                      <a:pt x="768" y="101"/>
                    </a:lnTo>
                    <a:lnTo>
                      <a:pt x="768" y="108"/>
                    </a:lnTo>
                    <a:lnTo>
                      <a:pt x="767" y="114"/>
                    </a:lnTo>
                    <a:lnTo>
                      <a:pt x="768" y="126"/>
                    </a:lnTo>
                    <a:lnTo>
                      <a:pt x="770" y="137"/>
                    </a:lnTo>
                    <a:lnTo>
                      <a:pt x="774" y="146"/>
                    </a:lnTo>
                    <a:lnTo>
                      <a:pt x="780" y="155"/>
                    </a:lnTo>
                    <a:lnTo>
                      <a:pt x="787" y="161"/>
                    </a:lnTo>
                    <a:lnTo>
                      <a:pt x="795" y="167"/>
                    </a:lnTo>
                    <a:lnTo>
                      <a:pt x="805" y="172"/>
                    </a:lnTo>
                    <a:lnTo>
                      <a:pt x="815" y="174"/>
                    </a:lnTo>
                    <a:lnTo>
                      <a:pt x="806" y="194"/>
                    </a:lnTo>
                    <a:lnTo>
                      <a:pt x="814" y="195"/>
                    </a:lnTo>
                    <a:lnTo>
                      <a:pt x="821" y="197"/>
                    </a:lnTo>
                    <a:lnTo>
                      <a:pt x="822" y="198"/>
                    </a:lnTo>
                    <a:lnTo>
                      <a:pt x="824" y="199"/>
                    </a:lnTo>
                    <a:lnTo>
                      <a:pt x="824" y="202"/>
                    </a:lnTo>
                    <a:lnTo>
                      <a:pt x="825" y="203"/>
                    </a:lnTo>
                    <a:lnTo>
                      <a:pt x="824" y="206"/>
                    </a:lnTo>
                    <a:lnTo>
                      <a:pt x="822" y="208"/>
                    </a:lnTo>
                    <a:lnTo>
                      <a:pt x="820" y="208"/>
                    </a:lnTo>
                    <a:lnTo>
                      <a:pt x="817" y="209"/>
                    </a:lnTo>
                    <a:lnTo>
                      <a:pt x="809" y="208"/>
                    </a:lnTo>
                    <a:lnTo>
                      <a:pt x="804" y="206"/>
                    </a:lnTo>
                    <a:lnTo>
                      <a:pt x="798" y="221"/>
                    </a:lnTo>
                    <a:lnTo>
                      <a:pt x="803" y="223"/>
                    </a:lnTo>
                    <a:lnTo>
                      <a:pt x="808" y="224"/>
                    </a:lnTo>
                    <a:lnTo>
                      <a:pt x="813" y="225"/>
                    </a:lnTo>
                    <a:lnTo>
                      <a:pt x="819" y="225"/>
                    </a:lnTo>
                    <a:lnTo>
                      <a:pt x="823" y="225"/>
                    </a:lnTo>
                    <a:lnTo>
                      <a:pt x="828" y="224"/>
                    </a:lnTo>
                    <a:lnTo>
                      <a:pt x="834" y="223"/>
                    </a:lnTo>
                    <a:lnTo>
                      <a:pt x="838" y="221"/>
                    </a:lnTo>
                    <a:lnTo>
                      <a:pt x="841" y="217"/>
                    </a:lnTo>
                    <a:lnTo>
                      <a:pt x="845" y="214"/>
                    </a:lnTo>
                    <a:lnTo>
                      <a:pt x="846" y="208"/>
                    </a:lnTo>
                    <a:lnTo>
                      <a:pt x="847" y="203"/>
                    </a:lnTo>
                    <a:lnTo>
                      <a:pt x="847" y="198"/>
                    </a:lnTo>
                    <a:lnTo>
                      <a:pt x="846" y="195"/>
                    </a:lnTo>
                    <a:lnTo>
                      <a:pt x="844" y="193"/>
                    </a:lnTo>
                    <a:lnTo>
                      <a:pt x="841" y="189"/>
                    </a:lnTo>
                    <a:lnTo>
                      <a:pt x="836" y="186"/>
                    </a:lnTo>
                    <a:lnTo>
                      <a:pt x="830" y="183"/>
                    </a:lnTo>
                    <a:lnTo>
                      <a:pt x="834" y="175"/>
                    </a:lnTo>
                    <a:lnTo>
                      <a:pt x="842" y="174"/>
                    </a:lnTo>
                    <a:lnTo>
                      <a:pt x="850" y="173"/>
                    </a:lnTo>
                    <a:lnTo>
                      <a:pt x="855" y="172"/>
                    </a:lnTo>
                    <a:lnTo>
                      <a:pt x="861" y="169"/>
                    </a:lnTo>
                    <a:lnTo>
                      <a:pt x="857" y="141"/>
                    </a:lnTo>
                    <a:close/>
                    <a:moveTo>
                      <a:pt x="979" y="173"/>
                    </a:moveTo>
                    <a:lnTo>
                      <a:pt x="977" y="159"/>
                    </a:lnTo>
                    <a:lnTo>
                      <a:pt x="977" y="144"/>
                    </a:lnTo>
                    <a:lnTo>
                      <a:pt x="977" y="102"/>
                    </a:lnTo>
                    <a:lnTo>
                      <a:pt x="976" y="91"/>
                    </a:lnTo>
                    <a:lnTo>
                      <a:pt x="975" y="82"/>
                    </a:lnTo>
                    <a:lnTo>
                      <a:pt x="971" y="73"/>
                    </a:lnTo>
                    <a:lnTo>
                      <a:pt x="967" y="66"/>
                    </a:lnTo>
                    <a:lnTo>
                      <a:pt x="963" y="62"/>
                    </a:lnTo>
                    <a:lnTo>
                      <a:pt x="959" y="60"/>
                    </a:lnTo>
                    <a:lnTo>
                      <a:pt x="956" y="57"/>
                    </a:lnTo>
                    <a:lnTo>
                      <a:pt x="950" y="55"/>
                    </a:lnTo>
                    <a:lnTo>
                      <a:pt x="945" y="53"/>
                    </a:lnTo>
                    <a:lnTo>
                      <a:pt x="940" y="52"/>
                    </a:lnTo>
                    <a:lnTo>
                      <a:pt x="933" y="51"/>
                    </a:lnTo>
                    <a:lnTo>
                      <a:pt x="927" y="51"/>
                    </a:lnTo>
                    <a:lnTo>
                      <a:pt x="912" y="51"/>
                    </a:lnTo>
                    <a:lnTo>
                      <a:pt x="900" y="55"/>
                    </a:lnTo>
                    <a:lnTo>
                      <a:pt x="889" y="58"/>
                    </a:lnTo>
                    <a:lnTo>
                      <a:pt x="881" y="61"/>
                    </a:lnTo>
                    <a:lnTo>
                      <a:pt x="889" y="85"/>
                    </a:lnTo>
                    <a:lnTo>
                      <a:pt x="895" y="81"/>
                    </a:lnTo>
                    <a:lnTo>
                      <a:pt x="903" y="79"/>
                    </a:lnTo>
                    <a:lnTo>
                      <a:pt x="912" y="77"/>
                    </a:lnTo>
                    <a:lnTo>
                      <a:pt x="920" y="76"/>
                    </a:lnTo>
                    <a:lnTo>
                      <a:pt x="927" y="77"/>
                    </a:lnTo>
                    <a:lnTo>
                      <a:pt x="931" y="78"/>
                    </a:lnTo>
                    <a:lnTo>
                      <a:pt x="934" y="79"/>
                    </a:lnTo>
                    <a:lnTo>
                      <a:pt x="938" y="81"/>
                    </a:lnTo>
                    <a:lnTo>
                      <a:pt x="941" y="86"/>
                    </a:lnTo>
                    <a:lnTo>
                      <a:pt x="941" y="91"/>
                    </a:lnTo>
                    <a:lnTo>
                      <a:pt x="941" y="94"/>
                    </a:lnTo>
                    <a:lnTo>
                      <a:pt x="927" y="94"/>
                    </a:lnTo>
                    <a:lnTo>
                      <a:pt x="914" y="96"/>
                    </a:lnTo>
                    <a:lnTo>
                      <a:pt x="902" y="99"/>
                    </a:lnTo>
                    <a:lnTo>
                      <a:pt x="892" y="104"/>
                    </a:lnTo>
                    <a:lnTo>
                      <a:pt x="888" y="107"/>
                    </a:lnTo>
                    <a:lnTo>
                      <a:pt x="885" y="110"/>
                    </a:lnTo>
                    <a:lnTo>
                      <a:pt x="881" y="115"/>
                    </a:lnTo>
                    <a:lnTo>
                      <a:pt x="878" y="118"/>
                    </a:lnTo>
                    <a:lnTo>
                      <a:pt x="876" y="122"/>
                    </a:lnTo>
                    <a:lnTo>
                      <a:pt x="875" y="128"/>
                    </a:lnTo>
                    <a:lnTo>
                      <a:pt x="874" y="133"/>
                    </a:lnTo>
                    <a:lnTo>
                      <a:pt x="874" y="138"/>
                    </a:lnTo>
                    <a:lnTo>
                      <a:pt x="874" y="146"/>
                    </a:lnTo>
                    <a:lnTo>
                      <a:pt x="876" y="153"/>
                    </a:lnTo>
                    <a:lnTo>
                      <a:pt x="879" y="158"/>
                    </a:lnTo>
                    <a:lnTo>
                      <a:pt x="884" y="164"/>
                    </a:lnTo>
                    <a:lnTo>
                      <a:pt x="889" y="168"/>
                    </a:lnTo>
                    <a:lnTo>
                      <a:pt x="895" y="172"/>
                    </a:lnTo>
                    <a:lnTo>
                      <a:pt x="903" y="174"/>
                    </a:lnTo>
                    <a:lnTo>
                      <a:pt x="911" y="175"/>
                    </a:lnTo>
                    <a:lnTo>
                      <a:pt x="920" y="174"/>
                    </a:lnTo>
                    <a:lnTo>
                      <a:pt x="930" y="172"/>
                    </a:lnTo>
                    <a:lnTo>
                      <a:pt x="938" y="167"/>
                    </a:lnTo>
                    <a:lnTo>
                      <a:pt x="944" y="160"/>
                    </a:lnTo>
                    <a:lnTo>
                      <a:pt x="945" y="160"/>
                    </a:lnTo>
                    <a:lnTo>
                      <a:pt x="946" y="173"/>
                    </a:lnTo>
                    <a:lnTo>
                      <a:pt x="979" y="173"/>
                    </a:lnTo>
                    <a:close/>
                    <a:moveTo>
                      <a:pt x="943" y="129"/>
                    </a:moveTo>
                    <a:lnTo>
                      <a:pt x="942" y="133"/>
                    </a:lnTo>
                    <a:lnTo>
                      <a:pt x="942" y="136"/>
                    </a:lnTo>
                    <a:lnTo>
                      <a:pt x="939" y="140"/>
                    </a:lnTo>
                    <a:lnTo>
                      <a:pt x="935" y="145"/>
                    </a:lnTo>
                    <a:lnTo>
                      <a:pt x="930" y="148"/>
                    </a:lnTo>
                    <a:lnTo>
                      <a:pt x="923" y="149"/>
                    </a:lnTo>
                    <a:lnTo>
                      <a:pt x="917" y="148"/>
                    </a:lnTo>
                    <a:lnTo>
                      <a:pt x="913" y="146"/>
                    </a:lnTo>
                    <a:lnTo>
                      <a:pt x="912" y="144"/>
                    </a:lnTo>
                    <a:lnTo>
                      <a:pt x="911" y="141"/>
                    </a:lnTo>
                    <a:lnTo>
                      <a:pt x="909" y="138"/>
                    </a:lnTo>
                    <a:lnTo>
                      <a:pt x="909" y="135"/>
                    </a:lnTo>
                    <a:lnTo>
                      <a:pt x="909" y="130"/>
                    </a:lnTo>
                    <a:lnTo>
                      <a:pt x="912" y="126"/>
                    </a:lnTo>
                    <a:lnTo>
                      <a:pt x="915" y="122"/>
                    </a:lnTo>
                    <a:lnTo>
                      <a:pt x="919" y="120"/>
                    </a:lnTo>
                    <a:lnTo>
                      <a:pt x="923" y="118"/>
                    </a:lnTo>
                    <a:lnTo>
                      <a:pt x="929" y="117"/>
                    </a:lnTo>
                    <a:lnTo>
                      <a:pt x="935" y="116"/>
                    </a:lnTo>
                    <a:lnTo>
                      <a:pt x="943" y="116"/>
                    </a:lnTo>
                    <a:lnTo>
                      <a:pt x="943" y="129"/>
                    </a:lnTo>
                    <a:close/>
                    <a:moveTo>
                      <a:pt x="911" y="37"/>
                    </a:moveTo>
                    <a:lnTo>
                      <a:pt x="911" y="32"/>
                    </a:lnTo>
                    <a:lnTo>
                      <a:pt x="912" y="29"/>
                    </a:lnTo>
                    <a:lnTo>
                      <a:pt x="914" y="27"/>
                    </a:lnTo>
                    <a:lnTo>
                      <a:pt x="916" y="26"/>
                    </a:lnTo>
                    <a:lnTo>
                      <a:pt x="920" y="27"/>
                    </a:lnTo>
                    <a:lnTo>
                      <a:pt x="925" y="30"/>
                    </a:lnTo>
                    <a:lnTo>
                      <a:pt x="929" y="31"/>
                    </a:lnTo>
                    <a:lnTo>
                      <a:pt x="932" y="33"/>
                    </a:lnTo>
                    <a:lnTo>
                      <a:pt x="936" y="34"/>
                    </a:lnTo>
                    <a:lnTo>
                      <a:pt x="941" y="34"/>
                    </a:lnTo>
                    <a:lnTo>
                      <a:pt x="946" y="34"/>
                    </a:lnTo>
                    <a:lnTo>
                      <a:pt x="949" y="33"/>
                    </a:lnTo>
                    <a:lnTo>
                      <a:pt x="953" y="31"/>
                    </a:lnTo>
                    <a:lnTo>
                      <a:pt x="956" y="28"/>
                    </a:lnTo>
                    <a:lnTo>
                      <a:pt x="958" y="23"/>
                    </a:lnTo>
                    <a:lnTo>
                      <a:pt x="959" y="18"/>
                    </a:lnTo>
                    <a:lnTo>
                      <a:pt x="960" y="11"/>
                    </a:lnTo>
                    <a:lnTo>
                      <a:pt x="960" y="3"/>
                    </a:lnTo>
                    <a:lnTo>
                      <a:pt x="944" y="3"/>
                    </a:lnTo>
                    <a:lnTo>
                      <a:pt x="944" y="9"/>
                    </a:lnTo>
                    <a:lnTo>
                      <a:pt x="942" y="12"/>
                    </a:lnTo>
                    <a:lnTo>
                      <a:pt x="941" y="14"/>
                    </a:lnTo>
                    <a:lnTo>
                      <a:pt x="938" y="14"/>
                    </a:lnTo>
                    <a:lnTo>
                      <a:pt x="933" y="13"/>
                    </a:lnTo>
                    <a:lnTo>
                      <a:pt x="928" y="10"/>
                    </a:lnTo>
                    <a:lnTo>
                      <a:pt x="921" y="7"/>
                    </a:lnTo>
                    <a:lnTo>
                      <a:pt x="913" y="4"/>
                    </a:lnTo>
                    <a:lnTo>
                      <a:pt x="908" y="6"/>
                    </a:lnTo>
                    <a:lnTo>
                      <a:pt x="904" y="7"/>
                    </a:lnTo>
                    <a:lnTo>
                      <a:pt x="901" y="10"/>
                    </a:lnTo>
                    <a:lnTo>
                      <a:pt x="899" y="13"/>
                    </a:lnTo>
                    <a:lnTo>
                      <a:pt x="896" y="18"/>
                    </a:lnTo>
                    <a:lnTo>
                      <a:pt x="894" y="23"/>
                    </a:lnTo>
                    <a:lnTo>
                      <a:pt x="893" y="29"/>
                    </a:lnTo>
                    <a:lnTo>
                      <a:pt x="893" y="37"/>
                    </a:lnTo>
                    <a:lnTo>
                      <a:pt x="911" y="37"/>
                    </a:lnTo>
                    <a:close/>
                    <a:moveTo>
                      <a:pt x="1061" y="51"/>
                    </a:moveTo>
                    <a:lnTo>
                      <a:pt x="1054" y="51"/>
                    </a:lnTo>
                    <a:lnTo>
                      <a:pt x="1048" y="52"/>
                    </a:lnTo>
                    <a:lnTo>
                      <a:pt x="1041" y="53"/>
                    </a:lnTo>
                    <a:lnTo>
                      <a:pt x="1036" y="56"/>
                    </a:lnTo>
                    <a:lnTo>
                      <a:pt x="1030" y="58"/>
                    </a:lnTo>
                    <a:lnTo>
                      <a:pt x="1025" y="60"/>
                    </a:lnTo>
                    <a:lnTo>
                      <a:pt x="1021" y="63"/>
                    </a:lnTo>
                    <a:lnTo>
                      <a:pt x="1016" y="68"/>
                    </a:lnTo>
                    <a:lnTo>
                      <a:pt x="1012" y="72"/>
                    </a:lnTo>
                    <a:lnTo>
                      <a:pt x="1009" y="77"/>
                    </a:lnTo>
                    <a:lnTo>
                      <a:pt x="1006" y="82"/>
                    </a:lnTo>
                    <a:lnTo>
                      <a:pt x="1003" y="88"/>
                    </a:lnTo>
                    <a:lnTo>
                      <a:pt x="1001" y="94"/>
                    </a:lnTo>
                    <a:lnTo>
                      <a:pt x="1000" y="100"/>
                    </a:lnTo>
                    <a:lnTo>
                      <a:pt x="999" y="107"/>
                    </a:lnTo>
                    <a:lnTo>
                      <a:pt x="999" y="114"/>
                    </a:lnTo>
                    <a:lnTo>
                      <a:pt x="999" y="120"/>
                    </a:lnTo>
                    <a:lnTo>
                      <a:pt x="1000" y="127"/>
                    </a:lnTo>
                    <a:lnTo>
                      <a:pt x="1001" y="134"/>
                    </a:lnTo>
                    <a:lnTo>
                      <a:pt x="1003" y="139"/>
                    </a:lnTo>
                    <a:lnTo>
                      <a:pt x="1006" y="145"/>
                    </a:lnTo>
                    <a:lnTo>
                      <a:pt x="1009" y="150"/>
                    </a:lnTo>
                    <a:lnTo>
                      <a:pt x="1012" y="155"/>
                    </a:lnTo>
                    <a:lnTo>
                      <a:pt x="1016" y="159"/>
                    </a:lnTo>
                    <a:lnTo>
                      <a:pt x="1021" y="163"/>
                    </a:lnTo>
                    <a:lnTo>
                      <a:pt x="1025" y="166"/>
                    </a:lnTo>
                    <a:lnTo>
                      <a:pt x="1030" y="168"/>
                    </a:lnTo>
                    <a:lnTo>
                      <a:pt x="1035" y="170"/>
                    </a:lnTo>
                    <a:lnTo>
                      <a:pt x="1047" y="174"/>
                    </a:lnTo>
                    <a:lnTo>
                      <a:pt x="1058" y="175"/>
                    </a:lnTo>
                    <a:lnTo>
                      <a:pt x="1070" y="174"/>
                    </a:lnTo>
                    <a:lnTo>
                      <a:pt x="1081" y="172"/>
                    </a:lnTo>
                    <a:lnTo>
                      <a:pt x="1087" y="169"/>
                    </a:lnTo>
                    <a:lnTo>
                      <a:pt x="1092" y="166"/>
                    </a:lnTo>
                    <a:lnTo>
                      <a:pt x="1096" y="164"/>
                    </a:lnTo>
                    <a:lnTo>
                      <a:pt x="1101" y="159"/>
                    </a:lnTo>
                    <a:lnTo>
                      <a:pt x="1105" y="156"/>
                    </a:lnTo>
                    <a:lnTo>
                      <a:pt x="1108" y="150"/>
                    </a:lnTo>
                    <a:lnTo>
                      <a:pt x="1111" y="146"/>
                    </a:lnTo>
                    <a:lnTo>
                      <a:pt x="1115" y="140"/>
                    </a:lnTo>
                    <a:lnTo>
                      <a:pt x="1117" y="134"/>
                    </a:lnTo>
                    <a:lnTo>
                      <a:pt x="1118" y="127"/>
                    </a:lnTo>
                    <a:lnTo>
                      <a:pt x="1119" y="119"/>
                    </a:lnTo>
                    <a:lnTo>
                      <a:pt x="1119" y="111"/>
                    </a:lnTo>
                    <a:lnTo>
                      <a:pt x="1119" y="105"/>
                    </a:lnTo>
                    <a:lnTo>
                      <a:pt x="1118" y="99"/>
                    </a:lnTo>
                    <a:lnTo>
                      <a:pt x="1117" y="92"/>
                    </a:lnTo>
                    <a:lnTo>
                      <a:pt x="1116" y="87"/>
                    </a:lnTo>
                    <a:lnTo>
                      <a:pt x="1112" y="81"/>
                    </a:lnTo>
                    <a:lnTo>
                      <a:pt x="1110" y="77"/>
                    </a:lnTo>
                    <a:lnTo>
                      <a:pt x="1107" y="72"/>
                    </a:lnTo>
                    <a:lnTo>
                      <a:pt x="1103" y="68"/>
                    </a:lnTo>
                    <a:lnTo>
                      <a:pt x="1100" y="63"/>
                    </a:lnTo>
                    <a:lnTo>
                      <a:pt x="1095" y="60"/>
                    </a:lnTo>
                    <a:lnTo>
                      <a:pt x="1090" y="58"/>
                    </a:lnTo>
                    <a:lnTo>
                      <a:pt x="1084" y="56"/>
                    </a:lnTo>
                    <a:lnTo>
                      <a:pt x="1079" y="53"/>
                    </a:lnTo>
                    <a:lnTo>
                      <a:pt x="1074" y="52"/>
                    </a:lnTo>
                    <a:lnTo>
                      <a:pt x="1067" y="51"/>
                    </a:lnTo>
                    <a:lnTo>
                      <a:pt x="1061" y="51"/>
                    </a:lnTo>
                    <a:close/>
                    <a:moveTo>
                      <a:pt x="1060" y="77"/>
                    </a:moveTo>
                    <a:lnTo>
                      <a:pt x="1065" y="78"/>
                    </a:lnTo>
                    <a:lnTo>
                      <a:pt x="1070" y="80"/>
                    </a:lnTo>
                    <a:lnTo>
                      <a:pt x="1074" y="83"/>
                    </a:lnTo>
                    <a:lnTo>
                      <a:pt x="1077" y="88"/>
                    </a:lnTo>
                    <a:lnTo>
                      <a:pt x="1079" y="94"/>
                    </a:lnTo>
                    <a:lnTo>
                      <a:pt x="1081" y="99"/>
                    </a:lnTo>
                    <a:lnTo>
                      <a:pt x="1082" y="106"/>
                    </a:lnTo>
                    <a:lnTo>
                      <a:pt x="1082" y="112"/>
                    </a:lnTo>
                    <a:lnTo>
                      <a:pt x="1082" y="120"/>
                    </a:lnTo>
                    <a:lnTo>
                      <a:pt x="1081" y="127"/>
                    </a:lnTo>
                    <a:lnTo>
                      <a:pt x="1079" y="134"/>
                    </a:lnTo>
                    <a:lnTo>
                      <a:pt x="1076" y="138"/>
                    </a:lnTo>
                    <a:lnTo>
                      <a:pt x="1073" y="143"/>
                    </a:lnTo>
                    <a:lnTo>
                      <a:pt x="1069" y="146"/>
                    </a:lnTo>
                    <a:lnTo>
                      <a:pt x="1065" y="148"/>
                    </a:lnTo>
                    <a:lnTo>
                      <a:pt x="1060" y="148"/>
                    </a:lnTo>
                    <a:lnTo>
                      <a:pt x="1054" y="148"/>
                    </a:lnTo>
                    <a:lnTo>
                      <a:pt x="1050" y="146"/>
                    </a:lnTo>
                    <a:lnTo>
                      <a:pt x="1046" y="143"/>
                    </a:lnTo>
                    <a:lnTo>
                      <a:pt x="1042" y="138"/>
                    </a:lnTo>
                    <a:lnTo>
                      <a:pt x="1039" y="133"/>
                    </a:lnTo>
                    <a:lnTo>
                      <a:pt x="1038" y="127"/>
                    </a:lnTo>
                    <a:lnTo>
                      <a:pt x="1037" y="120"/>
                    </a:lnTo>
                    <a:lnTo>
                      <a:pt x="1036" y="112"/>
                    </a:lnTo>
                    <a:lnTo>
                      <a:pt x="1037" y="106"/>
                    </a:lnTo>
                    <a:lnTo>
                      <a:pt x="1037" y="100"/>
                    </a:lnTo>
                    <a:lnTo>
                      <a:pt x="1039" y="94"/>
                    </a:lnTo>
                    <a:lnTo>
                      <a:pt x="1041" y="88"/>
                    </a:lnTo>
                    <a:lnTo>
                      <a:pt x="1044" y="83"/>
                    </a:lnTo>
                    <a:lnTo>
                      <a:pt x="1049" y="80"/>
                    </a:lnTo>
                    <a:lnTo>
                      <a:pt x="1054" y="78"/>
                    </a:lnTo>
                    <a:lnTo>
                      <a:pt x="1060" y="77"/>
                    </a:lnTo>
                    <a:close/>
                    <a:moveTo>
                      <a:pt x="1265" y="0"/>
                    </a:moveTo>
                    <a:lnTo>
                      <a:pt x="1265" y="65"/>
                    </a:lnTo>
                    <a:lnTo>
                      <a:pt x="1265" y="65"/>
                    </a:lnTo>
                    <a:lnTo>
                      <a:pt x="1263" y="61"/>
                    </a:lnTo>
                    <a:lnTo>
                      <a:pt x="1259" y="59"/>
                    </a:lnTo>
                    <a:lnTo>
                      <a:pt x="1256" y="57"/>
                    </a:lnTo>
                    <a:lnTo>
                      <a:pt x="1253" y="55"/>
                    </a:lnTo>
                    <a:lnTo>
                      <a:pt x="1244" y="51"/>
                    </a:lnTo>
                    <a:lnTo>
                      <a:pt x="1235" y="51"/>
                    </a:lnTo>
                    <a:lnTo>
                      <a:pt x="1224" y="52"/>
                    </a:lnTo>
                    <a:lnTo>
                      <a:pt x="1215" y="55"/>
                    </a:lnTo>
                    <a:lnTo>
                      <a:pt x="1205" y="60"/>
                    </a:lnTo>
                    <a:lnTo>
                      <a:pt x="1198" y="67"/>
                    </a:lnTo>
                    <a:lnTo>
                      <a:pt x="1195" y="71"/>
                    </a:lnTo>
                    <a:lnTo>
                      <a:pt x="1191" y="77"/>
                    </a:lnTo>
                    <a:lnTo>
                      <a:pt x="1189" y="81"/>
                    </a:lnTo>
                    <a:lnTo>
                      <a:pt x="1187" y="87"/>
                    </a:lnTo>
                    <a:lnTo>
                      <a:pt x="1185" y="94"/>
                    </a:lnTo>
                    <a:lnTo>
                      <a:pt x="1184" y="100"/>
                    </a:lnTo>
                    <a:lnTo>
                      <a:pt x="1183" y="107"/>
                    </a:lnTo>
                    <a:lnTo>
                      <a:pt x="1183" y="114"/>
                    </a:lnTo>
                    <a:lnTo>
                      <a:pt x="1184" y="127"/>
                    </a:lnTo>
                    <a:lnTo>
                      <a:pt x="1187" y="139"/>
                    </a:lnTo>
                    <a:lnTo>
                      <a:pt x="1191" y="149"/>
                    </a:lnTo>
                    <a:lnTo>
                      <a:pt x="1197" y="158"/>
                    </a:lnTo>
                    <a:lnTo>
                      <a:pt x="1204" y="166"/>
                    </a:lnTo>
                    <a:lnTo>
                      <a:pt x="1213" y="170"/>
                    </a:lnTo>
                    <a:lnTo>
                      <a:pt x="1217" y="173"/>
                    </a:lnTo>
                    <a:lnTo>
                      <a:pt x="1222" y="174"/>
                    </a:lnTo>
                    <a:lnTo>
                      <a:pt x="1227" y="175"/>
                    </a:lnTo>
                    <a:lnTo>
                      <a:pt x="1232" y="175"/>
                    </a:lnTo>
                    <a:lnTo>
                      <a:pt x="1238" y="175"/>
                    </a:lnTo>
                    <a:lnTo>
                      <a:pt x="1243" y="174"/>
                    </a:lnTo>
                    <a:lnTo>
                      <a:pt x="1247" y="173"/>
                    </a:lnTo>
                    <a:lnTo>
                      <a:pt x="1253" y="170"/>
                    </a:lnTo>
                    <a:lnTo>
                      <a:pt x="1257" y="167"/>
                    </a:lnTo>
                    <a:lnTo>
                      <a:pt x="1262" y="164"/>
                    </a:lnTo>
                    <a:lnTo>
                      <a:pt x="1265" y="159"/>
                    </a:lnTo>
                    <a:lnTo>
                      <a:pt x="1268" y="155"/>
                    </a:lnTo>
                    <a:lnTo>
                      <a:pt x="1268" y="155"/>
                    </a:lnTo>
                    <a:lnTo>
                      <a:pt x="1270" y="173"/>
                    </a:lnTo>
                    <a:lnTo>
                      <a:pt x="1301" y="173"/>
                    </a:lnTo>
                    <a:lnTo>
                      <a:pt x="1301" y="165"/>
                    </a:lnTo>
                    <a:lnTo>
                      <a:pt x="1301" y="157"/>
                    </a:lnTo>
                    <a:lnTo>
                      <a:pt x="1301" y="147"/>
                    </a:lnTo>
                    <a:lnTo>
                      <a:pt x="1301" y="137"/>
                    </a:lnTo>
                    <a:lnTo>
                      <a:pt x="1301" y="0"/>
                    </a:lnTo>
                    <a:lnTo>
                      <a:pt x="1265" y="0"/>
                    </a:lnTo>
                    <a:close/>
                    <a:moveTo>
                      <a:pt x="1265" y="119"/>
                    </a:moveTo>
                    <a:lnTo>
                      <a:pt x="1265" y="124"/>
                    </a:lnTo>
                    <a:lnTo>
                      <a:pt x="1265" y="128"/>
                    </a:lnTo>
                    <a:lnTo>
                      <a:pt x="1264" y="131"/>
                    </a:lnTo>
                    <a:lnTo>
                      <a:pt x="1262" y="135"/>
                    </a:lnTo>
                    <a:lnTo>
                      <a:pt x="1259" y="138"/>
                    </a:lnTo>
                    <a:lnTo>
                      <a:pt x="1257" y="140"/>
                    </a:lnTo>
                    <a:lnTo>
                      <a:pt x="1254" y="143"/>
                    </a:lnTo>
                    <a:lnTo>
                      <a:pt x="1251" y="145"/>
                    </a:lnTo>
                    <a:lnTo>
                      <a:pt x="1247" y="145"/>
                    </a:lnTo>
                    <a:lnTo>
                      <a:pt x="1243" y="146"/>
                    </a:lnTo>
                    <a:lnTo>
                      <a:pt x="1238" y="145"/>
                    </a:lnTo>
                    <a:lnTo>
                      <a:pt x="1233" y="144"/>
                    </a:lnTo>
                    <a:lnTo>
                      <a:pt x="1229" y="140"/>
                    </a:lnTo>
                    <a:lnTo>
                      <a:pt x="1226" y="137"/>
                    </a:lnTo>
                    <a:lnTo>
                      <a:pt x="1223" y="133"/>
                    </a:lnTo>
                    <a:lnTo>
                      <a:pt x="1220" y="126"/>
                    </a:lnTo>
                    <a:lnTo>
                      <a:pt x="1219" y="120"/>
                    </a:lnTo>
                    <a:lnTo>
                      <a:pt x="1219" y="112"/>
                    </a:lnTo>
                    <a:lnTo>
                      <a:pt x="1219" y="106"/>
                    </a:lnTo>
                    <a:lnTo>
                      <a:pt x="1220" y="99"/>
                    </a:lnTo>
                    <a:lnTo>
                      <a:pt x="1223" y="94"/>
                    </a:lnTo>
                    <a:lnTo>
                      <a:pt x="1225" y="89"/>
                    </a:lnTo>
                    <a:lnTo>
                      <a:pt x="1229" y="85"/>
                    </a:lnTo>
                    <a:lnTo>
                      <a:pt x="1233" y="81"/>
                    </a:lnTo>
                    <a:lnTo>
                      <a:pt x="1238" y="80"/>
                    </a:lnTo>
                    <a:lnTo>
                      <a:pt x="1244" y="79"/>
                    </a:lnTo>
                    <a:lnTo>
                      <a:pt x="1247" y="79"/>
                    </a:lnTo>
                    <a:lnTo>
                      <a:pt x="1252" y="80"/>
                    </a:lnTo>
                    <a:lnTo>
                      <a:pt x="1255" y="82"/>
                    </a:lnTo>
                    <a:lnTo>
                      <a:pt x="1257" y="85"/>
                    </a:lnTo>
                    <a:lnTo>
                      <a:pt x="1260" y="87"/>
                    </a:lnTo>
                    <a:lnTo>
                      <a:pt x="1263" y="90"/>
                    </a:lnTo>
                    <a:lnTo>
                      <a:pt x="1264" y="94"/>
                    </a:lnTo>
                    <a:lnTo>
                      <a:pt x="1265" y="97"/>
                    </a:lnTo>
                    <a:lnTo>
                      <a:pt x="1265" y="100"/>
                    </a:lnTo>
                    <a:lnTo>
                      <a:pt x="1265" y="104"/>
                    </a:lnTo>
                    <a:lnTo>
                      <a:pt x="1265" y="119"/>
                    </a:lnTo>
                    <a:close/>
                    <a:moveTo>
                      <a:pt x="1432" y="125"/>
                    </a:moveTo>
                    <a:lnTo>
                      <a:pt x="1432" y="119"/>
                    </a:lnTo>
                    <a:lnTo>
                      <a:pt x="1433" y="110"/>
                    </a:lnTo>
                    <a:lnTo>
                      <a:pt x="1432" y="99"/>
                    </a:lnTo>
                    <a:lnTo>
                      <a:pt x="1430" y="88"/>
                    </a:lnTo>
                    <a:lnTo>
                      <a:pt x="1427" y="78"/>
                    </a:lnTo>
                    <a:lnTo>
                      <a:pt x="1421" y="69"/>
                    </a:lnTo>
                    <a:lnTo>
                      <a:pt x="1418" y="66"/>
                    </a:lnTo>
                    <a:lnTo>
                      <a:pt x="1414" y="61"/>
                    </a:lnTo>
                    <a:lnTo>
                      <a:pt x="1409" y="59"/>
                    </a:lnTo>
                    <a:lnTo>
                      <a:pt x="1405" y="56"/>
                    </a:lnTo>
                    <a:lnTo>
                      <a:pt x="1400" y="53"/>
                    </a:lnTo>
                    <a:lnTo>
                      <a:pt x="1394" y="52"/>
                    </a:lnTo>
                    <a:lnTo>
                      <a:pt x="1388" y="51"/>
                    </a:lnTo>
                    <a:lnTo>
                      <a:pt x="1381" y="51"/>
                    </a:lnTo>
                    <a:lnTo>
                      <a:pt x="1374" y="51"/>
                    </a:lnTo>
                    <a:lnTo>
                      <a:pt x="1367" y="52"/>
                    </a:lnTo>
                    <a:lnTo>
                      <a:pt x="1361" y="55"/>
                    </a:lnTo>
                    <a:lnTo>
                      <a:pt x="1355" y="57"/>
                    </a:lnTo>
                    <a:lnTo>
                      <a:pt x="1350" y="59"/>
                    </a:lnTo>
                    <a:lnTo>
                      <a:pt x="1346" y="62"/>
                    </a:lnTo>
                    <a:lnTo>
                      <a:pt x="1341" y="67"/>
                    </a:lnTo>
                    <a:lnTo>
                      <a:pt x="1337" y="71"/>
                    </a:lnTo>
                    <a:lnTo>
                      <a:pt x="1331" y="81"/>
                    </a:lnTo>
                    <a:lnTo>
                      <a:pt x="1326" y="91"/>
                    </a:lnTo>
                    <a:lnTo>
                      <a:pt x="1324" y="102"/>
                    </a:lnTo>
                    <a:lnTo>
                      <a:pt x="1323" y="115"/>
                    </a:lnTo>
                    <a:lnTo>
                      <a:pt x="1323" y="121"/>
                    </a:lnTo>
                    <a:lnTo>
                      <a:pt x="1324" y="127"/>
                    </a:lnTo>
                    <a:lnTo>
                      <a:pt x="1325" y="134"/>
                    </a:lnTo>
                    <a:lnTo>
                      <a:pt x="1327" y="139"/>
                    </a:lnTo>
                    <a:lnTo>
                      <a:pt x="1330" y="145"/>
                    </a:lnTo>
                    <a:lnTo>
                      <a:pt x="1333" y="149"/>
                    </a:lnTo>
                    <a:lnTo>
                      <a:pt x="1336" y="155"/>
                    </a:lnTo>
                    <a:lnTo>
                      <a:pt x="1339" y="158"/>
                    </a:lnTo>
                    <a:lnTo>
                      <a:pt x="1344" y="163"/>
                    </a:lnTo>
                    <a:lnTo>
                      <a:pt x="1348" y="166"/>
                    </a:lnTo>
                    <a:lnTo>
                      <a:pt x="1353" y="168"/>
                    </a:lnTo>
                    <a:lnTo>
                      <a:pt x="1359" y="170"/>
                    </a:lnTo>
                    <a:lnTo>
                      <a:pt x="1364" y="173"/>
                    </a:lnTo>
                    <a:lnTo>
                      <a:pt x="1371" y="174"/>
                    </a:lnTo>
                    <a:lnTo>
                      <a:pt x="1377" y="175"/>
                    </a:lnTo>
                    <a:lnTo>
                      <a:pt x="1385" y="175"/>
                    </a:lnTo>
                    <a:lnTo>
                      <a:pt x="1397" y="174"/>
                    </a:lnTo>
                    <a:lnTo>
                      <a:pt x="1407" y="173"/>
                    </a:lnTo>
                    <a:lnTo>
                      <a:pt x="1417" y="170"/>
                    </a:lnTo>
                    <a:lnTo>
                      <a:pt x="1427" y="167"/>
                    </a:lnTo>
                    <a:lnTo>
                      <a:pt x="1421" y="143"/>
                    </a:lnTo>
                    <a:lnTo>
                      <a:pt x="1415" y="145"/>
                    </a:lnTo>
                    <a:lnTo>
                      <a:pt x="1407" y="146"/>
                    </a:lnTo>
                    <a:lnTo>
                      <a:pt x="1399" y="147"/>
                    </a:lnTo>
                    <a:lnTo>
                      <a:pt x="1390" y="147"/>
                    </a:lnTo>
                    <a:lnTo>
                      <a:pt x="1384" y="147"/>
                    </a:lnTo>
                    <a:lnTo>
                      <a:pt x="1378" y="146"/>
                    </a:lnTo>
                    <a:lnTo>
                      <a:pt x="1373" y="144"/>
                    </a:lnTo>
                    <a:lnTo>
                      <a:pt x="1367" y="141"/>
                    </a:lnTo>
                    <a:lnTo>
                      <a:pt x="1364" y="138"/>
                    </a:lnTo>
                    <a:lnTo>
                      <a:pt x="1361" y="135"/>
                    </a:lnTo>
                    <a:lnTo>
                      <a:pt x="1359" y="130"/>
                    </a:lnTo>
                    <a:lnTo>
                      <a:pt x="1358" y="125"/>
                    </a:lnTo>
                    <a:lnTo>
                      <a:pt x="1432" y="125"/>
                    </a:lnTo>
                    <a:close/>
                    <a:moveTo>
                      <a:pt x="1358" y="99"/>
                    </a:moveTo>
                    <a:lnTo>
                      <a:pt x="1358" y="96"/>
                    </a:lnTo>
                    <a:lnTo>
                      <a:pt x="1359" y="91"/>
                    </a:lnTo>
                    <a:lnTo>
                      <a:pt x="1361" y="87"/>
                    </a:lnTo>
                    <a:lnTo>
                      <a:pt x="1363" y="83"/>
                    </a:lnTo>
                    <a:lnTo>
                      <a:pt x="1366" y="80"/>
                    </a:lnTo>
                    <a:lnTo>
                      <a:pt x="1370" y="78"/>
                    </a:lnTo>
                    <a:lnTo>
                      <a:pt x="1374" y="76"/>
                    </a:lnTo>
                    <a:lnTo>
                      <a:pt x="1379" y="76"/>
                    </a:lnTo>
                    <a:lnTo>
                      <a:pt x="1385" y="76"/>
                    </a:lnTo>
                    <a:lnTo>
                      <a:pt x="1389" y="78"/>
                    </a:lnTo>
                    <a:lnTo>
                      <a:pt x="1393" y="80"/>
                    </a:lnTo>
                    <a:lnTo>
                      <a:pt x="1395" y="83"/>
                    </a:lnTo>
                    <a:lnTo>
                      <a:pt x="1399" y="91"/>
                    </a:lnTo>
                    <a:lnTo>
                      <a:pt x="1400" y="99"/>
                    </a:lnTo>
                    <a:lnTo>
                      <a:pt x="1358" y="99"/>
                    </a:lnTo>
                    <a:close/>
                    <a:moveTo>
                      <a:pt x="1489" y="53"/>
                    </a:moveTo>
                    <a:lnTo>
                      <a:pt x="1532" y="173"/>
                    </a:lnTo>
                    <a:lnTo>
                      <a:pt x="1567" y="173"/>
                    </a:lnTo>
                    <a:lnTo>
                      <a:pt x="1610" y="53"/>
                    </a:lnTo>
                    <a:lnTo>
                      <a:pt x="1573" y="53"/>
                    </a:lnTo>
                    <a:lnTo>
                      <a:pt x="1557" y="109"/>
                    </a:lnTo>
                    <a:lnTo>
                      <a:pt x="1554" y="124"/>
                    </a:lnTo>
                    <a:lnTo>
                      <a:pt x="1551" y="137"/>
                    </a:lnTo>
                    <a:lnTo>
                      <a:pt x="1551" y="137"/>
                    </a:lnTo>
                    <a:lnTo>
                      <a:pt x="1548" y="124"/>
                    </a:lnTo>
                    <a:lnTo>
                      <a:pt x="1544" y="109"/>
                    </a:lnTo>
                    <a:lnTo>
                      <a:pt x="1528" y="53"/>
                    </a:lnTo>
                    <a:lnTo>
                      <a:pt x="1489" y="53"/>
                    </a:lnTo>
                    <a:close/>
                    <a:moveTo>
                      <a:pt x="1723" y="173"/>
                    </a:moveTo>
                    <a:lnTo>
                      <a:pt x="1722" y="159"/>
                    </a:lnTo>
                    <a:lnTo>
                      <a:pt x="1722" y="144"/>
                    </a:lnTo>
                    <a:lnTo>
                      <a:pt x="1722" y="102"/>
                    </a:lnTo>
                    <a:lnTo>
                      <a:pt x="1721" y="91"/>
                    </a:lnTo>
                    <a:lnTo>
                      <a:pt x="1719" y="82"/>
                    </a:lnTo>
                    <a:lnTo>
                      <a:pt x="1715" y="73"/>
                    </a:lnTo>
                    <a:lnTo>
                      <a:pt x="1711" y="66"/>
                    </a:lnTo>
                    <a:lnTo>
                      <a:pt x="1708" y="62"/>
                    </a:lnTo>
                    <a:lnTo>
                      <a:pt x="1703" y="60"/>
                    </a:lnTo>
                    <a:lnTo>
                      <a:pt x="1700" y="57"/>
                    </a:lnTo>
                    <a:lnTo>
                      <a:pt x="1695" y="55"/>
                    </a:lnTo>
                    <a:lnTo>
                      <a:pt x="1689" y="53"/>
                    </a:lnTo>
                    <a:lnTo>
                      <a:pt x="1684" y="52"/>
                    </a:lnTo>
                    <a:lnTo>
                      <a:pt x="1677" y="51"/>
                    </a:lnTo>
                    <a:lnTo>
                      <a:pt x="1671" y="51"/>
                    </a:lnTo>
                    <a:lnTo>
                      <a:pt x="1656" y="51"/>
                    </a:lnTo>
                    <a:lnTo>
                      <a:pt x="1644" y="55"/>
                    </a:lnTo>
                    <a:lnTo>
                      <a:pt x="1633" y="58"/>
                    </a:lnTo>
                    <a:lnTo>
                      <a:pt x="1625" y="61"/>
                    </a:lnTo>
                    <a:lnTo>
                      <a:pt x="1633" y="85"/>
                    </a:lnTo>
                    <a:lnTo>
                      <a:pt x="1640" y="81"/>
                    </a:lnTo>
                    <a:lnTo>
                      <a:pt x="1647" y="79"/>
                    </a:lnTo>
                    <a:lnTo>
                      <a:pt x="1656" y="77"/>
                    </a:lnTo>
                    <a:lnTo>
                      <a:pt x="1664" y="76"/>
                    </a:lnTo>
                    <a:lnTo>
                      <a:pt x="1671" y="77"/>
                    </a:lnTo>
                    <a:lnTo>
                      <a:pt x="1675" y="78"/>
                    </a:lnTo>
                    <a:lnTo>
                      <a:pt x="1678" y="79"/>
                    </a:lnTo>
                    <a:lnTo>
                      <a:pt x="1682" y="81"/>
                    </a:lnTo>
                    <a:lnTo>
                      <a:pt x="1685" y="86"/>
                    </a:lnTo>
                    <a:lnTo>
                      <a:pt x="1685" y="91"/>
                    </a:lnTo>
                    <a:lnTo>
                      <a:pt x="1685" y="94"/>
                    </a:lnTo>
                    <a:lnTo>
                      <a:pt x="1671" y="94"/>
                    </a:lnTo>
                    <a:lnTo>
                      <a:pt x="1658" y="96"/>
                    </a:lnTo>
                    <a:lnTo>
                      <a:pt x="1646" y="99"/>
                    </a:lnTo>
                    <a:lnTo>
                      <a:pt x="1636" y="104"/>
                    </a:lnTo>
                    <a:lnTo>
                      <a:pt x="1632" y="107"/>
                    </a:lnTo>
                    <a:lnTo>
                      <a:pt x="1629" y="110"/>
                    </a:lnTo>
                    <a:lnTo>
                      <a:pt x="1625" y="115"/>
                    </a:lnTo>
                    <a:lnTo>
                      <a:pt x="1622" y="118"/>
                    </a:lnTo>
                    <a:lnTo>
                      <a:pt x="1620" y="122"/>
                    </a:lnTo>
                    <a:lnTo>
                      <a:pt x="1619" y="128"/>
                    </a:lnTo>
                    <a:lnTo>
                      <a:pt x="1618" y="133"/>
                    </a:lnTo>
                    <a:lnTo>
                      <a:pt x="1618" y="138"/>
                    </a:lnTo>
                    <a:lnTo>
                      <a:pt x="1618" y="146"/>
                    </a:lnTo>
                    <a:lnTo>
                      <a:pt x="1620" y="153"/>
                    </a:lnTo>
                    <a:lnTo>
                      <a:pt x="1623" y="158"/>
                    </a:lnTo>
                    <a:lnTo>
                      <a:pt x="1628" y="164"/>
                    </a:lnTo>
                    <a:lnTo>
                      <a:pt x="1633" y="168"/>
                    </a:lnTo>
                    <a:lnTo>
                      <a:pt x="1640" y="172"/>
                    </a:lnTo>
                    <a:lnTo>
                      <a:pt x="1647" y="174"/>
                    </a:lnTo>
                    <a:lnTo>
                      <a:pt x="1655" y="175"/>
                    </a:lnTo>
                    <a:lnTo>
                      <a:pt x="1664" y="174"/>
                    </a:lnTo>
                    <a:lnTo>
                      <a:pt x="1674" y="172"/>
                    </a:lnTo>
                    <a:lnTo>
                      <a:pt x="1682" y="167"/>
                    </a:lnTo>
                    <a:lnTo>
                      <a:pt x="1688" y="160"/>
                    </a:lnTo>
                    <a:lnTo>
                      <a:pt x="1688" y="160"/>
                    </a:lnTo>
                    <a:lnTo>
                      <a:pt x="1690" y="173"/>
                    </a:lnTo>
                    <a:lnTo>
                      <a:pt x="1723" y="173"/>
                    </a:lnTo>
                    <a:close/>
                    <a:moveTo>
                      <a:pt x="1687" y="129"/>
                    </a:moveTo>
                    <a:lnTo>
                      <a:pt x="1686" y="133"/>
                    </a:lnTo>
                    <a:lnTo>
                      <a:pt x="1686" y="136"/>
                    </a:lnTo>
                    <a:lnTo>
                      <a:pt x="1683" y="140"/>
                    </a:lnTo>
                    <a:lnTo>
                      <a:pt x="1679" y="145"/>
                    </a:lnTo>
                    <a:lnTo>
                      <a:pt x="1674" y="148"/>
                    </a:lnTo>
                    <a:lnTo>
                      <a:pt x="1668" y="149"/>
                    </a:lnTo>
                    <a:lnTo>
                      <a:pt x="1661" y="148"/>
                    </a:lnTo>
                    <a:lnTo>
                      <a:pt x="1657" y="146"/>
                    </a:lnTo>
                    <a:lnTo>
                      <a:pt x="1656" y="144"/>
                    </a:lnTo>
                    <a:lnTo>
                      <a:pt x="1655" y="141"/>
                    </a:lnTo>
                    <a:lnTo>
                      <a:pt x="1654" y="138"/>
                    </a:lnTo>
                    <a:lnTo>
                      <a:pt x="1654" y="135"/>
                    </a:lnTo>
                    <a:lnTo>
                      <a:pt x="1654" y="130"/>
                    </a:lnTo>
                    <a:lnTo>
                      <a:pt x="1656" y="126"/>
                    </a:lnTo>
                    <a:lnTo>
                      <a:pt x="1659" y="122"/>
                    </a:lnTo>
                    <a:lnTo>
                      <a:pt x="1662" y="120"/>
                    </a:lnTo>
                    <a:lnTo>
                      <a:pt x="1668" y="118"/>
                    </a:lnTo>
                    <a:lnTo>
                      <a:pt x="1673" y="117"/>
                    </a:lnTo>
                    <a:lnTo>
                      <a:pt x="1679" y="116"/>
                    </a:lnTo>
                    <a:lnTo>
                      <a:pt x="1687" y="116"/>
                    </a:lnTo>
                    <a:lnTo>
                      <a:pt x="1687" y="129"/>
                    </a:lnTo>
                    <a:close/>
                    <a:moveTo>
                      <a:pt x="1750" y="173"/>
                    </a:moveTo>
                    <a:lnTo>
                      <a:pt x="1785" y="173"/>
                    </a:lnTo>
                    <a:lnTo>
                      <a:pt x="1785" y="0"/>
                    </a:lnTo>
                    <a:lnTo>
                      <a:pt x="1750" y="0"/>
                    </a:lnTo>
                    <a:lnTo>
                      <a:pt x="1750" y="173"/>
                    </a:lnTo>
                    <a:close/>
                    <a:moveTo>
                      <a:pt x="1870" y="51"/>
                    </a:moveTo>
                    <a:lnTo>
                      <a:pt x="1863" y="51"/>
                    </a:lnTo>
                    <a:lnTo>
                      <a:pt x="1857" y="52"/>
                    </a:lnTo>
                    <a:lnTo>
                      <a:pt x="1850" y="53"/>
                    </a:lnTo>
                    <a:lnTo>
                      <a:pt x="1845" y="56"/>
                    </a:lnTo>
                    <a:lnTo>
                      <a:pt x="1839" y="58"/>
                    </a:lnTo>
                    <a:lnTo>
                      <a:pt x="1834" y="60"/>
                    </a:lnTo>
                    <a:lnTo>
                      <a:pt x="1830" y="63"/>
                    </a:lnTo>
                    <a:lnTo>
                      <a:pt x="1825" y="68"/>
                    </a:lnTo>
                    <a:lnTo>
                      <a:pt x="1821" y="72"/>
                    </a:lnTo>
                    <a:lnTo>
                      <a:pt x="1818" y="77"/>
                    </a:lnTo>
                    <a:lnTo>
                      <a:pt x="1814" y="82"/>
                    </a:lnTo>
                    <a:lnTo>
                      <a:pt x="1812" y="88"/>
                    </a:lnTo>
                    <a:lnTo>
                      <a:pt x="1810" y="94"/>
                    </a:lnTo>
                    <a:lnTo>
                      <a:pt x="1809" y="100"/>
                    </a:lnTo>
                    <a:lnTo>
                      <a:pt x="1808" y="107"/>
                    </a:lnTo>
                    <a:lnTo>
                      <a:pt x="1808" y="114"/>
                    </a:lnTo>
                    <a:lnTo>
                      <a:pt x="1808" y="120"/>
                    </a:lnTo>
                    <a:lnTo>
                      <a:pt x="1809" y="127"/>
                    </a:lnTo>
                    <a:lnTo>
                      <a:pt x="1810" y="134"/>
                    </a:lnTo>
                    <a:lnTo>
                      <a:pt x="1812" y="139"/>
                    </a:lnTo>
                    <a:lnTo>
                      <a:pt x="1814" y="145"/>
                    </a:lnTo>
                    <a:lnTo>
                      <a:pt x="1818" y="150"/>
                    </a:lnTo>
                    <a:lnTo>
                      <a:pt x="1821" y="155"/>
                    </a:lnTo>
                    <a:lnTo>
                      <a:pt x="1825" y="159"/>
                    </a:lnTo>
                    <a:lnTo>
                      <a:pt x="1830" y="163"/>
                    </a:lnTo>
                    <a:lnTo>
                      <a:pt x="1834" y="166"/>
                    </a:lnTo>
                    <a:lnTo>
                      <a:pt x="1839" y="168"/>
                    </a:lnTo>
                    <a:lnTo>
                      <a:pt x="1844" y="170"/>
                    </a:lnTo>
                    <a:lnTo>
                      <a:pt x="1856" y="174"/>
                    </a:lnTo>
                    <a:lnTo>
                      <a:pt x="1867" y="175"/>
                    </a:lnTo>
                    <a:lnTo>
                      <a:pt x="1879" y="174"/>
                    </a:lnTo>
                    <a:lnTo>
                      <a:pt x="1890" y="172"/>
                    </a:lnTo>
                    <a:lnTo>
                      <a:pt x="1895" y="169"/>
                    </a:lnTo>
                    <a:lnTo>
                      <a:pt x="1901" y="166"/>
                    </a:lnTo>
                    <a:lnTo>
                      <a:pt x="1905" y="164"/>
                    </a:lnTo>
                    <a:lnTo>
                      <a:pt x="1910" y="159"/>
                    </a:lnTo>
                    <a:lnTo>
                      <a:pt x="1914" y="156"/>
                    </a:lnTo>
                    <a:lnTo>
                      <a:pt x="1917" y="150"/>
                    </a:lnTo>
                    <a:lnTo>
                      <a:pt x="1920" y="146"/>
                    </a:lnTo>
                    <a:lnTo>
                      <a:pt x="1924" y="140"/>
                    </a:lnTo>
                    <a:lnTo>
                      <a:pt x="1926" y="134"/>
                    </a:lnTo>
                    <a:lnTo>
                      <a:pt x="1927" y="127"/>
                    </a:lnTo>
                    <a:lnTo>
                      <a:pt x="1928" y="119"/>
                    </a:lnTo>
                    <a:lnTo>
                      <a:pt x="1929" y="111"/>
                    </a:lnTo>
                    <a:lnTo>
                      <a:pt x="1928" y="105"/>
                    </a:lnTo>
                    <a:lnTo>
                      <a:pt x="1928" y="99"/>
                    </a:lnTo>
                    <a:lnTo>
                      <a:pt x="1926" y="92"/>
                    </a:lnTo>
                    <a:lnTo>
                      <a:pt x="1925" y="87"/>
                    </a:lnTo>
                    <a:lnTo>
                      <a:pt x="1921" y="81"/>
                    </a:lnTo>
                    <a:lnTo>
                      <a:pt x="1919" y="77"/>
                    </a:lnTo>
                    <a:lnTo>
                      <a:pt x="1916" y="72"/>
                    </a:lnTo>
                    <a:lnTo>
                      <a:pt x="1912" y="68"/>
                    </a:lnTo>
                    <a:lnTo>
                      <a:pt x="1908" y="63"/>
                    </a:lnTo>
                    <a:lnTo>
                      <a:pt x="1904" y="60"/>
                    </a:lnTo>
                    <a:lnTo>
                      <a:pt x="1899" y="58"/>
                    </a:lnTo>
                    <a:lnTo>
                      <a:pt x="1893" y="56"/>
                    </a:lnTo>
                    <a:lnTo>
                      <a:pt x="1888" y="53"/>
                    </a:lnTo>
                    <a:lnTo>
                      <a:pt x="1883" y="52"/>
                    </a:lnTo>
                    <a:lnTo>
                      <a:pt x="1876" y="51"/>
                    </a:lnTo>
                    <a:lnTo>
                      <a:pt x="1870" y="51"/>
                    </a:lnTo>
                    <a:close/>
                    <a:moveTo>
                      <a:pt x="1868" y="77"/>
                    </a:moveTo>
                    <a:lnTo>
                      <a:pt x="1874" y="78"/>
                    </a:lnTo>
                    <a:lnTo>
                      <a:pt x="1879" y="80"/>
                    </a:lnTo>
                    <a:lnTo>
                      <a:pt x="1883" y="83"/>
                    </a:lnTo>
                    <a:lnTo>
                      <a:pt x="1886" y="88"/>
                    </a:lnTo>
                    <a:lnTo>
                      <a:pt x="1889" y="94"/>
                    </a:lnTo>
                    <a:lnTo>
                      <a:pt x="1890" y="99"/>
                    </a:lnTo>
                    <a:lnTo>
                      <a:pt x="1891" y="106"/>
                    </a:lnTo>
                    <a:lnTo>
                      <a:pt x="1891" y="112"/>
                    </a:lnTo>
                    <a:lnTo>
                      <a:pt x="1891" y="120"/>
                    </a:lnTo>
                    <a:lnTo>
                      <a:pt x="1890" y="127"/>
                    </a:lnTo>
                    <a:lnTo>
                      <a:pt x="1888" y="134"/>
                    </a:lnTo>
                    <a:lnTo>
                      <a:pt x="1885" y="138"/>
                    </a:lnTo>
                    <a:lnTo>
                      <a:pt x="1881" y="143"/>
                    </a:lnTo>
                    <a:lnTo>
                      <a:pt x="1878" y="146"/>
                    </a:lnTo>
                    <a:lnTo>
                      <a:pt x="1874" y="148"/>
                    </a:lnTo>
                    <a:lnTo>
                      <a:pt x="1868" y="148"/>
                    </a:lnTo>
                    <a:lnTo>
                      <a:pt x="1863" y="148"/>
                    </a:lnTo>
                    <a:lnTo>
                      <a:pt x="1859" y="146"/>
                    </a:lnTo>
                    <a:lnTo>
                      <a:pt x="1854" y="143"/>
                    </a:lnTo>
                    <a:lnTo>
                      <a:pt x="1851" y="138"/>
                    </a:lnTo>
                    <a:lnTo>
                      <a:pt x="1848" y="133"/>
                    </a:lnTo>
                    <a:lnTo>
                      <a:pt x="1847" y="127"/>
                    </a:lnTo>
                    <a:lnTo>
                      <a:pt x="1846" y="120"/>
                    </a:lnTo>
                    <a:lnTo>
                      <a:pt x="1845" y="112"/>
                    </a:lnTo>
                    <a:lnTo>
                      <a:pt x="1846" y="106"/>
                    </a:lnTo>
                    <a:lnTo>
                      <a:pt x="1846" y="100"/>
                    </a:lnTo>
                    <a:lnTo>
                      <a:pt x="1848" y="94"/>
                    </a:lnTo>
                    <a:lnTo>
                      <a:pt x="1850" y="88"/>
                    </a:lnTo>
                    <a:lnTo>
                      <a:pt x="1853" y="83"/>
                    </a:lnTo>
                    <a:lnTo>
                      <a:pt x="1858" y="80"/>
                    </a:lnTo>
                    <a:lnTo>
                      <a:pt x="1863" y="78"/>
                    </a:lnTo>
                    <a:lnTo>
                      <a:pt x="1868" y="77"/>
                    </a:lnTo>
                    <a:close/>
                    <a:moveTo>
                      <a:pt x="1951" y="173"/>
                    </a:moveTo>
                    <a:lnTo>
                      <a:pt x="1986" y="173"/>
                    </a:lnTo>
                    <a:lnTo>
                      <a:pt x="1986" y="112"/>
                    </a:lnTo>
                    <a:lnTo>
                      <a:pt x="1986" y="108"/>
                    </a:lnTo>
                    <a:lnTo>
                      <a:pt x="1987" y="104"/>
                    </a:lnTo>
                    <a:lnTo>
                      <a:pt x="1988" y="99"/>
                    </a:lnTo>
                    <a:lnTo>
                      <a:pt x="1991" y="96"/>
                    </a:lnTo>
                    <a:lnTo>
                      <a:pt x="1993" y="92"/>
                    </a:lnTo>
                    <a:lnTo>
                      <a:pt x="1995" y="90"/>
                    </a:lnTo>
                    <a:lnTo>
                      <a:pt x="1999" y="88"/>
                    </a:lnTo>
                    <a:lnTo>
                      <a:pt x="2002" y="87"/>
                    </a:lnTo>
                    <a:lnTo>
                      <a:pt x="2007" y="86"/>
                    </a:lnTo>
                    <a:lnTo>
                      <a:pt x="2012" y="85"/>
                    </a:lnTo>
                    <a:lnTo>
                      <a:pt x="2018" y="86"/>
                    </a:lnTo>
                    <a:lnTo>
                      <a:pt x="2022" y="86"/>
                    </a:lnTo>
                    <a:lnTo>
                      <a:pt x="2022" y="51"/>
                    </a:lnTo>
                    <a:lnTo>
                      <a:pt x="2018" y="51"/>
                    </a:lnTo>
                    <a:lnTo>
                      <a:pt x="2014" y="51"/>
                    </a:lnTo>
                    <a:lnTo>
                      <a:pt x="2010" y="51"/>
                    </a:lnTo>
                    <a:lnTo>
                      <a:pt x="2005" y="52"/>
                    </a:lnTo>
                    <a:lnTo>
                      <a:pt x="2000" y="53"/>
                    </a:lnTo>
                    <a:lnTo>
                      <a:pt x="1996" y="57"/>
                    </a:lnTo>
                    <a:lnTo>
                      <a:pt x="1993" y="60"/>
                    </a:lnTo>
                    <a:lnTo>
                      <a:pt x="1988" y="65"/>
                    </a:lnTo>
                    <a:lnTo>
                      <a:pt x="1985" y="69"/>
                    </a:lnTo>
                    <a:lnTo>
                      <a:pt x="1983" y="76"/>
                    </a:lnTo>
                    <a:lnTo>
                      <a:pt x="1982" y="76"/>
                    </a:lnTo>
                    <a:lnTo>
                      <a:pt x="1981" y="53"/>
                    </a:lnTo>
                    <a:lnTo>
                      <a:pt x="1949" y="53"/>
                    </a:lnTo>
                    <a:lnTo>
                      <a:pt x="1949" y="61"/>
                    </a:lnTo>
                    <a:lnTo>
                      <a:pt x="1951" y="70"/>
                    </a:lnTo>
                    <a:lnTo>
                      <a:pt x="1951" y="80"/>
                    </a:lnTo>
                    <a:lnTo>
                      <a:pt x="1951" y="92"/>
                    </a:lnTo>
                    <a:lnTo>
                      <a:pt x="1951" y="173"/>
                    </a:lnTo>
                    <a:close/>
                    <a:moveTo>
                      <a:pt x="2189" y="125"/>
                    </a:moveTo>
                    <a:lnTo>
                      <a:pt x="2190" y="119"/>
                    </a:lnTo>
                    <a:lnTo>
                      <a:pt x="2190" y="110"/>
                    </a:lnTo>
                    <a:lnTo>
                      <a:pt x="2190" y="99"/>
                    </a:lnTo>
                    <a:lnTo>
                      <a:pt x="2188" y="88"/>
                    </a:lnTo>
                    <a:lnTo>
                      <a:pt x="2185" y="78"/>
                    </a:lnTo>
                    <a:lnTo>
                      <a:pt x="2180" y="69"/>
                    </a:lnTo>
                    <a:lnTo>
                      <a:pt x="2176" y="66"/>
                    </a:lnTo>
                    <a:lnTo>
                      <a:pt x="2172" y="61"/>
                    </a:lnTo>
                    <a:lnTo>
                      <a:pt x="2168" y="59"/>
                    </a:lnTo>
                    <a:lnTo>
                      <a:pt x="2163" y="56"/>
                    </a:lnTo>
                    <a:lnTo>
                      <a:pt x="2158" y="53"/>
                    </a:lnTo>
                    <a:lnTo>
                      <a:pt x="2153" y="52"/>
                    </a:lnTo>
                    <a:lnTo>
                      <a:pt x="2146" y="51"/>
                    </a:lnTo>
                    <a:lnTo>
                      <a:pt x="2140" y="51"/>
                    </a:lnTo>
                    <a:lnTo>
                      <a:pt x="2132" y="51"/>
                    </a:lnTo>
                    <a:lnTo>
                      <a:pt x="2126" y="52"/>
                    </a:lnTo>
                    <a:lnTo>
                      <a:pt x="2119" y="55"/>
                    </a:lnTo>
                    <a:lnTo>
                      <a:pt x="2114" y="57"/>
                    </a:lnTo>
                    <a:lnTo>
                      <a:pt x="2108" y="59"/>
                    </a:lnTo>
                    <a:lnTo>
                      <a:pt x="2104" y="62"/>
                    </a:lnTo>
                    <a:lnTo>
                      <a:pt x="2100" y="67"/>
                    </a:lnTo>
                    <a:lnTo>
                      <a:pt x="2095" y="71"/>
                    </a:lnTo>
                    <a:lnTo>
                      <a:pt x="2089" y="81"/>
                    </a:lnTo>
                    <a:lnTo>
                      <a:pt x="2084" y="91"/>
                    </a:lnTo>
                    <a:lnTo>
                      <a:pt x="2082" y="102"/>
                    </a:lnTo>
                    <a:lnTo>
                      <a:pt x="2081" y="115"/>
                    </a:lnTo>
                    <a:lnTo>
                      <a:pt x="2081" y="121"/>
                    </a:lnTo>
                    <a:lnTo>
                      <a:pt x="2082" y="127"/>
                    </a:lnTo>
                    <a:lnTo>
                      <a:pt x="2083" y="134"/>
                    </a:lnTo>
                    <a:lnTo>
                      <a:pt x="2086" y="139"/>
                    </a:lnTo>
                    <a:lnTo>
                      <a:pt x="2088" y="145"/>
                    </a:lnTo>
                    <a:lnTo>
                      <a:pt x="2090" y="149"/>
                    </a:lnTo>
                    <a:lnTo>
                      <a:pt x="2093" y="155"/>
                    </a:lnTo>
                    <a:lnTo>
                      <a:pt x="2097" y="158"/>
                    </a:lnTo>
                    <a:lnTo>
                      <a:pt x="2102" y="163"/>
                    </a:lnTo>
                    <a:lnTo>
                      <a:pt x="2106" y="166"/>
                    </a:lnTo>
                    <a:lnTo>
                      <a:pt x="2111" y="168"/>
                    </a:lnTo>
                    <a:lnTo>
                      <a:pt x="2117" y="170"/>
                    </a:lnTo>
                    <a:lnTo>
                      <a:pt x="2122" y="173"/>
                    </a:lnTo>
                    <a:lnTo>
                      <a:pt x="2129" y="174"/>
                    </a:lnTo>
                    <a:lnTo>
                      <a:pt x="2135" y="175"/>
                    </a:lnTo>
                    <a:lnTo>
                      <a:pt x="2143" y="175"/>
                    </a:lnTo>
                    <a:lnTo>
                      <a:pt x="2155" y="174"/>
                    </a:lnTo>
                    <a:lnTo>
                      <a:pt x="2165" y="173"/>
                    </a:lnTo>
                    <a:lnTo>
                      <a:pt x="2175" y="170"/>
                    </a:lnTo>
                    <a:lnTo>
                      <a:pt x="2185" y="167"/>
                    </a:lnTo>
                    <a:lnTo>
                      <a:pt x="2180" y="143"/>
                    </a:lnTo>
                    <a:lnTo>
                      <a:pt x="2172" y="145"/>
                    </a:lnTo>
                    <a:lnTo>
                      <a:pt x="2164" y="146"/>
                    </a:lnTo>
                    <a:lnTo>
                      <a:pt x="2157" y="147"/>
                    </a:lnTo>
                    <a:lnTo>
                      <a:pt x="2148" y="147"/>
                    </a:lnTo>
                    <a:lnTo>
                      <a:pt x="2142" y="147"/>
                    </a:lnTo>
                    <a:lnTo>
                      <a:pt x="2136" y="146"/>
                    </a:lnTo>
                    <a:lnTo>
                      <a:pt x="2131" y="144"/>
                    </a:lnTo>
                    <a:lnTo>
                      <a:pt x="2126" y="141"/>
                    </a:lnTo>
                    <a:lnTo>
                      <a:pt x="2122" y="138"/>
                    </a:lnTo>
                    <a:lnTo>
                      <a:pt x="2119" y="135"/>
                    </a:lnTo>
                    <a:lnTo>
                      <a:pt x="2117" y="130"/>
                    </a:lnTo>
                    <a:lnTo>
                      <a:pt x="2116" y="125"/>
                    </a:lnTo>
                    <a:lnTo>
                      <a:pt x="2189" y="125"/>
                    </a:lnTo>
                    <a:close/>
                    <a:moveTo>
                      <a:pt x="2115" y="99"/>
                    </a:moveTo>
                    <a:lnTo>
                      <a:pt x="2116" y="96"/>
                    </a:lnTo>
                    <a:lnTo>
                      <a:pt x="2117" y="91"/>
                    </a:lnTo>
                    <a:lnTo>
                      <a:pt x="2119" y="87"/>
                    </a:lnTo>
                    <a:lnTo>
                      <a:pt x="2121" y="83"/>
                    </a:lnTo>
                    <a:lnTo>
                      <a:pt x="2124" y="80"/>
                    </a:lnTo>
                    <a:lnTo>
                      <a:pt x="2128" y="78"/>
                    </a:lnTo>
                    <a:lnTo>
                      <a:pt x="2132" y="76"/>
                    </a:lnTo>
                    <a:lnTo>
                      <a:pt x="2137" y="76"/>
                    </a:lnTo>
                    <a:lnTo>
                      <a:pt x="2143" y="76"/>
                    </a:lnTo>
                    <a:lnTo>
                      <a:pt x="2147" y="78"/>
                    </a:lnTo>
                    <a:lnTo>
                      <a:pt x="2151" y="80"/>
                    </a:lnTo>
                    <a:lnTo>
                      <a:pt x="2154" y="83"/>
                    </a:lnTo>
                    <a:lnTo>
                      <a:pt x="2157" y="91"/>
                    </a:lnTo>
                    <a:lnTo>
                      <a:pt x="2158" y="99"/>
                    </a:lnTo>
                    <a:lnTo>
                      <a:pt x="2115" y="99"/>
                    </a:lnTo>
                    <a:close/>
                    <a:moveTo>
                      <a:pt x="2336" y="221"/>
                    </a:moveTo>
                    <a:lnTo>
                      <a:pt x="2372" y="221"/>
                    </a:lnTo>
                    <a:lnTo>
                      <a:pt x="2372" y="89"/>
                    </a:lnTo>
                    <a:lnTo>
                      <a:pt x="2372" y="80"/>
                    </a:lnTo>
                    <a:lnTo>
                      <a:pt x="2372" y="71"/>
                    </a:lnTo>
                    <a:lnTo>
                      <a:pt x="2372" y="62"/>
                    </a:lnTo>
                    <a:lnTo>
                      <a:pt x="2373" y="53"/>
                    </a:lnTo>
                    <a:lnTo>
                      <a:pt x="2337" y="53"/>
                    </a:lnTo>
                    <a:lnTo>
                      <a:pt x="2337" y="67"/>
                    </a:lnTo>
                    <a:lnTo>
                      <a:pt x="2336" y="67"/>
                    </a:lnTo>
                    <a:lnTo>
                      <a:pt x="2334" y="63"/>
                    </a:lnTo>
                    <a:lnTo>
                      <a:pt x="2331" y="60"/>
                    </a:lnTo>
                    <a:lnTo>
                      <a:pt x="2327" y="57"/>
                    </a:lnTo>
                    <a:lnTo>
                      <a:pt x="2323" y="55"/>
                    </a:lnTo>
                    <a:lnTo>
                      <a:pt x="2319" y="53"/>
                    </a:lnTo>
                    <a:lnTo>
                      <a:pt x="2315" y="52"/>
                    </a:lnTo>
                    <a:lnTo>
                      <a:pt x="2309" y="51"/>
                    </a:lnTo>
                    <a:lnTo>
                      <a:pt x="2304" y="51"/>
                    </a:lnTo>
                    <a:lnTo>
                      <a:pt x="2295" y="51"/>
                    </a:lnTo>
                    <a:lnTo>
                      <a:pt x="2286" y="55"/>
                    </a:lnTo>
                    <a:lnTo>
                      <a:pt x="2278" y="60"/>
                    </a:lnTo>
                    <a:lnTo>
                      <a:pt x="2269" y="67"/>
                    </a:lnTo>
                    <a:lnTo>
                      <a:pt x="2266" y="71"/>
                    </a:lnTo>
                    <a:lnTo>
                      <a:pt x="2263" y="76"/>
                    </a:lnTo>
                    <a:lnTo>
                      <a:pt x="2261" y="81"/>
                    </a:lnTo>
                    <a:lnTo>
                      <a:pt x="2258" y="87"/>
                    </a:lnTo>
                    <a:lnTo>
                      <a:pt x="2256" y="92"/>
                    </a:lnTo>
                    <a:lnTo>
                      <a:pt x="2254" y="99"/>
                    </a:lnTo>
                    <a:lnTo>
                      <a:pt x="2254" y="107"/>
                    </a:lnTo>
                    <a:lnTo>
                      <a:pt x="2253" y="115"/>
                    </a:lnTo>
                    <a:lnTo>
                      <a:pt x="2254" y="128"/>
                    </a:lnTo>
                    <a:lnTo>
                      <a:pt x="2257" y="140"/>
                    </a:lnTo>
                    <a:lnTo>
                      <a:pt x="2262" y="150"/>
                    </a:lnTo>
                    <a:lnTo>
                      <a:pt x="2268" y="159"/>
                    </a:lnTo>
                    <a:lnTo>
                      <a:pt x="2275" y="166"/>
                    </a:lnTo>
                    <a:lnTo>
                      <a:pt x="2283" y="170"/>
                    </a:lnTo>
                    <a:lnTo>
                      <a:pt x="2292" y="174"/>
                    </a:lnTo>
                    <a:lnTo>
                      <a:pt x="2302" y="175"/>
                    </a:lnTo>
                    <a:lnTo>
                      <a:pt x="2307" y="175"/>
                    </a:lnTo>
                    <a:lnTo>
                      <a:pt x="2312" y="174"/>
                    </a:lnTo>
                    <a:lnTo>
                      <a:pt x="2317" y="173"/>
                    </a:lnTo>
                    <a:lnTo>
                      <a:pt x="2321" y="170"/>
                    </a:lnTo>
                    <a:lnTo>
                      <a:pt x="2325" y="168"/>
                    </a:lnTo>
                    <a:lnTo>
                      <a:pt x="2330" y="165"/>
                    </a:lnTo>
                    <a:lnTo>
                      <a:pt x="2333" y="161"/>
                    </a:lnTo>
                    <a:lnTo>
                      <a:pt x="2335" y="157"/>
                    </a:lnTo>
                    <a:lnTo>
                      <a:pt x="2336" y="157"/>
                    </a:lnTo>
                    <a:lnTo>
                      <a:pt x="2336" y="221"/>
                    </a:lnTo>
                    <a:close/>
                    <a:moveTo>
                      <a:pt x="2336" y="121"/>
                    </a:moveTo>
                    <a:lnTo>
                      <a:pt x="2336" y="125"/>
                    </a:lnTo>
                    <a:lnTo>
                      <a:pt x="2335" y="129"/>
                    </a:lnTo>
                    <a:lnTo>
                      <a:pt x="2334" y="133"/>
                    </a:lnTo>
                    <a:lnTo>
                      <a:pt x="2332" y="136"/>
                    </a:lnTo>
                    <a:lnTo>
                      <a:pt x="2330" y="138"/>
                    </a:lnTo>
                    <a:lnTo>
                      <a:pt x="2327" y="141"/>
                    </a:lnTo>
                    <a:lnTo>
                      <a:pt x="2324" y="143"/>
                    </a:lnTo>
                    <a:lnTo>
                      <a:pt x="2321" y="145"/>
                    </a:lnTo>
                    <a:lnTo>
                      <a:pt x="2318" y="146"/>
                    </a:lnTo>
                    <a:lnTo>
                      <a:pt x="2315" y="146"/>
                    </a:lnTo>
                    <a:lnTo>
                      <a:pt x="2309" y="145"/>
                    </a:lnTo>
                    <a:lnTo>
                      <a:pt x="2304" y="144"/>
                    </a:lnTo>
                    <a:lnTo>
                      <a:pt x="2299" y="140"/>
                    </a:lnTo>
                    <a:lnTo>
                      <a:pt x="2296" y="137"/>
                    </a:lnTo>
                    <a:lnTo>
                      <a:pt x="2294" y="133"/>
                    </a:lnTo>
                    <a:lnTo>
                      <a:pt x="2292" y="127"/>
                    </a:lnTo>
                    <a:lnTo>
                      <a:pt x="2291" y="120"/>
                    </a:lnTo>
                    <a:lnTo>
                      <a:pt x="2290" y="112"/>
                    </a:lnTo>
                    <a:lnTo>
                      <a:pt x="2291" y="106"/>
                    </a:lnTo>
                    <a:lnTo>
                      <a:pt x="2292" y="99"/>
                    </a:lnTo>
                    <a:lnTo>
                      <a:pt x="2293" y="94"/>
                    </a:lnTo>
                    <a:lnTo>
                      <a:pt x="2296" y="89"/>
                    </a:lnTo>
                    <a:lnTo>
                      <a:pt x="2299" y="85"/>
                    </a:lnTo>
                    <a:lnTo>
                      <a:pt x="2304" y="82"/>
                    </a:lnTo>
                    <a:lnTo>
                      <a:pt x="2309" y="80"/>
                    </a:lnTo>
                    <a:lnTo>
                      <a:pt x="2315" y="79"/>
                    </a:lnTo>
                    <a:lnTo>
                      <a:pt x="2319" y="80"/>
                    </a:lnTo>
                    <a:lnTo>
                      <a:pt x="2322" y="81"/>
                    </a:lnTo>
                    <a:lnTo>
                      <a:pt x="2325" y="82"/>
                    </a:lnTo>
                    <a:lnTo>
                      <a:pt x="2329" y="85"/>
                    </a:lnTo>
                    <a:lnTo>
                      <a:pt x="2331" y="87"/>
                    </a:lnTo>
                    <a:lnTo>
                      <a:pt x="2333" y="90"/>
                    </a:lnTo>
                    <a:lnTo>
                      <a:pt x="2334" y="94"/>
                    </a:lnTo>
                    <a:lnTo>
                      <a:pt x="2335" y="97"/>
                    </a:lnTo>
                    <a:lnTo>
                      <a:pt x="2336" y="100"/>
                    </a:lnTo>
                    <a:lnTo>
                      <a:pt x="2336" y="104"/>
                    </a:lnTo>
                    <a:lnTo>
                      <a:pt x="2336" y="121"/>
                    </a:lnTo>
                    <a:close/>
                    <a:moveTo>
                      <a:pt x="2509" y="53"/>
                    </a:moveTo>
                    <a:lnTo>
                      <a:pt x="2473" y="53"/>
                    </a:lnTo>
                    <a:lnTo>
                      <a:pt x="2473" y="124"/>
                    </a:lnTo>
                    <a:lnTo>
                      <a:pt x="2472" y="128"/>
                    </a:lnTo>
                    <a:lnTo>
                      <a:pt x="2471" y="133"/>
                    </a:lnTo>
                    <a:lnTo>
                      <a:pt x="2469" y="137"/>
                    </a:lnTo>
                    <a:lnTo>
                      <a:pt x="2466" y="140"/>
                    </a:lnTo>
                    <a:lnTo>
                      <a:pt x="2464" y="143"/>
                    </a:lnTo>
                    <a:lnTo>
                      <a:pt x="2460" y="144"/>
                    </a:lnTo>
                    <a:lnTo>
                      <a:pt x="2457" y="145"/>
                    </a:lnTo>
                    <a:lnTo>
                      <a:pt x="2454" y="145"/>
                    </a:lnTo>
                    <a:lnTo>
                      <a:pt x="2450" y="145"/>
                    </a:lnTo>
                    <a:lnTo>
                      <a:pt x="2445" y="144"/>
                    </a:lnTo>
                    <a:lnTo>
                      <a:pt x="2443" y="140"/>
                    </a:lnTo>
                    <a:lnTo>
                      <a:pt x="2440" y="138"/>
                    </a:lnTo>
                    <a:lnTo>
                      <a:pt x="2439" y="134"/>
                    </a:lnTo>
                    <a:lnTo>
                      <a:pt x="2437" y="129"/>
                    </a:lnTo>
                    <a:lnTo>
                      <a:pt x="2437" y="124"/>
                    </a:lnTo>
                    <a:lnTo>
                      <a:pt x="2435" y="117"/>
                    </a:lnTo>
                    <a:lnTo>
                      <a:pt x="2435" y="53"/>
                    </a:lnTo>
                    <a:lnTo>
                      <a:pt x="2400" y="53"/>
                    </a:lnTo>
                    <a:lnTo>
                      <a:pt x="2400" y="124"/>
                    </a:lnTo>
                    <a:lnTo>
                      <a:pt x="2401" y="136"/>
                    </a:lnTo>
                    <a:lnTo>
                      <a:pt x="2403" y="147"/>
                    </a:lnTo>
                    <a:lnTo>
                      <a:pt x="2406" y="156"/>
                    </a:lnTo>
                    <a:lnTo>
                      <a:pt x="2412" y="163"/>
                    </a:lnTo>
                    <a:lnTo>
                      <a:pt x="2417" y="168"/>
                    </a:lnTo>
                    <a:lnTo>
                      <a:pt x="2424" y="172"/>
                    </a:lnTo>
                    <a:lnTo>
                      <a:pt x="2432" y="174"/>
                    </a:lnTo>
                    <a:lnTo>
                      <a:pt x="2440" y="175"/>
                    </a:lnTo>
                    <a:lnTo>
                      <a:pt x="2447" y="175"/>
                    </a:lnTo>
                    <a:lnTo>
                      <a:pt x="2454" y="173"/>
                    </a:lnTo>
                    <a:lnTo>
                      <a:pt x="2459" y="170"/>
                    </a:lnTo>
                    <a:lnTo>
                      <a:pt x="2465" y="168"/>
                    </a:lnTo>
                    <a:lnTo>
                      <a:pt x="2472" y="161"/>
                    </a:lnTo>
                    <a:lnTo>
                      <a:pt x="2477" y="156"/>
                    </a:lnTo>
                    <a:lnTo>
                      <a:pt x="2478" y="156"/>
                    </a:lnTo>
                    <a:lnTo>
                      <a:pt x="2479" y="173"/>
                    </a:lnTo>
                    <a:lnTo>
                      <a:pt x="2510" y="173"/>
                    </a:lnTo>
                    <a:lnTo>
                      <a:pt x="2510" y="165"/>
                    </a:lnTo>
                    <a:lnTo>
                      <a:pt x="2509" y="155"/>
                    </a:lnTo>
                    <a:lnTo>
                      <a:pt x="2509" y="145"/>
                    </a:lnTo>
                    <a:lnTo>
                      <a:pt x="2509" y="134"/>
                    </a:lnTo>
                    <a:lnTo>
                      <a:pt x="2509" y="53"/>
                    </a:lnTo>
                    <a:close/>
                    <a:moveTo>
                      <a:pt x="2635" y="173"/>
                    </a:moveTo>
                    <a:lnTo>
                      <a:pt x="2634" y="159"/>
                    </a:lnTo>
                    <a:lnTo>
                      <a:pt x="2634" y="144"/>
                    </a:lnTo>
                    <a:lnTo>
                      <a:pt x="2634" y="102"/>
                    </a:lnTo>
                    <a:lnTo>
                      <a:pt x="2633" y="91"/>
                    </a:lnTo>
                    <a:lnTo>
                      <a:pt x="2631" y="82"/>
                    </a:lnTo>
                    <a:lnTo>
                      <a:pt x="2628" y="73"/>
                    </a:lnTo>
                    <a:lnTo>
                      <a:pt x="2623" y="66"/>
                    </a:lnTo>
                    <a:lnTo>
                      <a:pt x="2620" y="62"/>
                    </a:lnTo>
                    <a:lnTo>
                      <a:pt x="2616" y="60"/>
                    </a:lnTo>
                    <a:lnTo>
                      <a:pt x="2612" y="57"/>
                    </a:lnTo>
                    <a:lnTo>
                      <a:pt x="2607" y="55"/>
                    </a:lnTo>
                    <a:lnTo>
                      <a:pt x="2602" y="53"/>
                    </a:lnTo>
                    <a:lnTo>
                      <a:pt x="2596" y="52"/>
                    </a:lnTo>
                    <a:lnTo>
                      <a:pt x="2590" y="51"/>
                    </a:lnTo>
                    <a:lnTo>
                      <a:pt x="2583" y="51"/>
                    </a:lnTo>
                    <a:lnTo>
                      <a:pt x="2568" y="51"/>
                    </a:lnTo>
                    <a:lnTo>
                      <a:pt x="2556" y="55"/>
                    </a:lnTo>
                    <a:lnTo>
                      <a:pt x="2546" y="58"/>
                    </a:lnTo>
                    <a:lnTo>
                      <a:pt x="2538" y="61"/>
                    </a:lnTo>
                    <a:lnTo>
                      <a:pt x="2545" y="85"/>
                    </a:lnTo>
                    <a:lnTo>
                      <a:pt x="2551" y="81"/>
                    </a:lnTo>
                    <a:lnTo>
                      <a:pt x="2560" y="79"/>
                    </a:lnTo>
                    <a:lnTo>
                      <a:pt x="2568" y="77"/>
                    </a:lnTo>
                    <a:lnTo>
                      <a:pt x="2577" y="76"/>
                    </a:lnTo>
                    <a:lnTo>
                      <a:pt x="2582" y="77"/>
                    </a:lnTo>
                    <a:lnTo>
                      <a:pt x="2588" y="78"/>
                    </a:lnTo>
                    <a:lnTo>
                      <a:pt x="2591" y="79"/>
                    </a:lnTo>
                    <a:lnTo>
                      <a:pt x="2594" y="81"/>
                    </a:lnTo>
                    <a:lnTo>
                      <a:pt x="2597" y="86"/>
                    </a:lnTo>
                    <a:lnTo>
                      <a:pt x="2597" y="91"/>
                    </a:lnTo>
                    <a:lnTo>
                      <a:pt x="2597" y="94"/>
                    </a:lnTo>
                    <a:lnTo>
                      <a:pt x="2583" y="94"/>
                    </a:lnTo>
                    <a:lnTo>
                      <a:pt x="2570" y="96"/>
                    </a:lnTo>
                    <a:lnTo>
                      <a:pt x="2559" y="99"/>
                    </a:lnTo>
                    <a:lnTo>
                      <a:pt x="2549" y="104"/>
                    </a:lnTo>
                    <a:lnTo>
                      <a:pt x="2545" y="107"/>
                    </a:lnTo>
                    <a:lnTo>
                      <a:pt x="2540" y="110"/>
                    </a:lnTo>
                    <a:lnTo>
                      <a:pt x="2538" y="115"/>
                    </a:lnTo>
                    <a:lnTo>
                      <a:pt x="2535" y="118"/>
                    </a:lnTo>
                    <a:lnTo>
                      <a:pt x="2533" y="122"/>
                    </a:lnTo>
                    <a:lnTo>
                      <a:pt x="2532" y="128"/>
                    </a:lnTo>
                    <a:lnTo>
                      <a:pt x="2531" y="133"/>
                    </a:lnTo>
                    <a:lnTo>
                      <a:pt x="2531" y="138"/>
                    </a:lnTo>
                    <a:lnTo>
                      <a:pt x="2531" y="146"/>
                    </a:lnTo>
                    <a:lnTo>
                      <a:pt x="2533" y="153"/>
                    </a:lnTo>
                    <a:lnTo>
                      <a:pt x="2536" y="158"/>
                    </a:lnTo>
                    <a:lnTo>
                      <a:pt x="2540" y="164"/>
                    </a:lnTo>
                    <a:lnTo>
                      <a:pt x="2546" y="168"/>
                    </a:lnTo>
                    <a:lnTo>
                      <a:pt x="2552" y="172"/>
                    </a:lnTo>
                    <a:lnTo>
                      <a:pt x="2559" y="174"/>
                    </a:lnTo>
                    <a:lnTo>
                      <a:pt x="2567" y="175"/>
                    </a:lnTo>
                    <a:lnTo>
                      <a:pt x="2577" y="174"/>
                    </a:lnTo>
                    <a:lnTo>
                      <a:pt x="2587" y="172"/>
                    </a:lnTo>
                    <a:lnTo>
                      <a:pt x="2594" y="167"/>
                    </a:lnTo>
                    <a:lnTo>
                      <a:pt x="2601" y="160"/>
                    </a:lnTo>
                    <a:lnTo>
                      <a:pt x="2601" y="160"/>
                    </a:lnTo>
                    <a:lnTo>
                      <a:pt x="2603" y="173"/>
                    </a:lnTo>
                    <a:lnTo>
                      <a:pt x="2635" y="173"/>
                    </a:lnTo>
                    <a:close/>
                    <a:moveTo>
                      <a:pt x="2599" y="129"/>
                    </a:moveTo>
                    <a:lnTo>
                      <a:pt x="2599" y="133"/>
                    </a:lnTo>
                    <a:lnTo>
                      <a:pt x="2599" y="136"/>
                    </a:lnTo>
                    <a:lnTo>
                      <a:pt x="2595" y="140"/>
                    </a:lnTo>
                    <a:lnTo>
                      <a:pt x="2591" y="145"/>
                    </a:lnTo>
                    <a:lnTo>
                      <a:pt x="2586" y="148"/>
                    </a:lnTo>
                    <a:lnTo>
                      <a:pt x="2579" y="149"/>
                    </a:lnTo>
                    <a:lnTo>
                      <a:pt x="2574" y="148"/>
                    </a:lnTo>
                    <a:lnTo>
                      <a:pt x="2569" y="146"/>
                    </a:lnTo>
                    <a:lnTo>
                      <a:pt x="2568" y="144"/>
                    </a:lnTo>
                    <a:lnTo>
                      <a:pt x="2566" y="141"/>
                    </a:lnTo>
                    <a:lnTo>
                      <a:pt x="2566" y="138"/>
                    </a:lnTo>
                    <a:lnTo>
                      <a:pt x="2565" y="135"/>
                    </a:lnTo>
                    <a:lnTo>
                      <a:pt x="2566" y="130"/>
                    </a:lnTo>
                    <a:lnTo>
                      <a:pt x="2568" y="126"/>
                    </a:lnTo>
                    <a:lnTo>
                      <a:pt x="2572" y="122"/>
                    </a:lnTo>
                    <a:lnTo>
                      <a:pt x="2575" y="120"/>
                    </a:lnTo>
                    <a:lnTo>
                      <a:pt x="2580" y="118"/>
                    </a:lnTo>
                    <a:lnTo>
                      <a:pt x="2586" y="117"/>
                    </a:lnTo>
                    <a:lnTo>
                      <a:pt x="2592" y="116"/>
                    </a:lnTo>
                    <a:lnTo>
                      <a:pt x="2599" y="116"/>
                    </a:lnTo>
                    <a:lnTo>
                      <a:pt x="2599" y="129"/>
                    </a:lnTo>
                    <a:close/>
                    <a:moveTo>
                      <a:pt x="2662" y="173"/>
                    </a:moveTo>
                    <a:lnTo>
                      <a:pt x="2698" y="173"/>
                    </a:lnTo>
                    <a:lnTo>
                      <a:pt x="2698" y="0"/>
                    </a:lnTo>
                    <a:lnTo>
                      <a:pt x="2662" y="0"/>
                    </a:lnTo>
                    <a:lnTo>
                      <a:pt x="2662" y="173"/>
                    </a:lnTo>
                    <a:close/>
                    <a:moveTo>
                      <a:pt x="2763" y="173"/>
                    </a:moveTo>
                    <a:lnTo>
                      <a:pt x="2763" y="53"/>
                    </a:lnTo>
                    <a:lnTo>
                      <a:pt x="2727" y="53"/>
                    </a:lnTo>
                    <a:lnTo>
                      <a:pt x="2727" y="173"/>
                    </a:lnTo>
                    <a:lnTo>
                      <a:pt x="2763" y="173"/>
                    </a:lnTo>
                    <a:close/>
                    <a:moveTo>
                      <a:pt x="2745" y="1"/>
                    </a:moveTo>
                    <a:lnTo>
                      <a:pt x="2741" y="2"/>
                    </a:lnTo>
                    <a:lnTo>
                      <a:pt x="2737" y="3"/>
                    </a:lnTo>
                    <a:lnTo>
                      <a:pt x="2734" y="4"/>
                    </a:lnTo>
                    <a:lnTo>
                      <a:pt x="2731" y="7"/>
                    </a:lnTo>
                    <a:lnTo>
                      <a:pt x="2729" y="10"/>
                    </a:lnTo>
                    <a:lnTo>
                      <a:pt x="2727" y="13"/>
                    </a:lnTo>
                    <a:lnTo>
                      <a:pt x="2726" y="17"/>
                    </a:lnTo>
                    <a:lnTo>
                      <a:pt x="2726" y="20"/>
                    </a:lnTo>
                    <a:lnTo>
                      <a:pt x="2726" y="24"/>
                    </a:lnTo>
                    <a:lnTo>
                      <a:pt x="2727" y="28"/>
                    </a:lnTo>
                    <a:lnTo>
                      <a:pt x="2729" y="31"/>
                    </a:lnTo>
                    <a:lnTo>
                      <a:pt x="2731" y="33"/>
                    </a:lnTo>
                    <a:lnTo>
                      <a:pt x="2734" y="36"/>
                    </a:lnTo>
                    <a:lnTo>
                      <a:pt x="2737" y="38"/>
                    </a:lnTo>
                    <a:lnTo>
                      <a:pt x="2741" y="39"/>
                    </a:lnTo>
                    <a:lnTo>
                      <a:pt x="2744" y="39"/>
                    </a:lnTo>
                    <a:lnTo>
                      <a:pt x="2749" y="39"/>
                    </a:lnTo>
                    <a:lnTo>
                      <a:pt x="2753" y="38"/>
                    </a:lnTo>
                    <a:lnTo>
                      <a:pt x="2756" y="36"/>
                    </a:lnTo>
                    <a:lnTo>
                      <a:pt x="2758" y="33"/>
                    </a:lnTo>
                    <a:lnTo>
                      <a:pt x="2761" y="31"/>
                    </a:lnTo>
                    <a:lnTo>
                      <a:pt x="2763" y="28"/>
                    </a:lnTo>
                    <a:lnTo>
                      <a:pt x="2764" y="24"/>
                    </a:lnTo>
                    <a:lnTo>
                      <a:pt x="2764" y="20"/>
                    </a:lnTo>
                    <a:lnTo>
                      <a:pt x="2764" y="17"/>
                    </a:lnTo>
                    <a:lnTo>
                      <a:pt x="2763" y="13"/>
                    </a:lnTo>
                    <a:lnTo>
                      <a:pt x="2761" y="10"/>
                    </a:lnTo>
                    <a:lnTo>
                      <a:pt x="2758" y="7"/>
                    </a:lnTo>
                    <a:lnTo>
                      <a:pt x="2756" y="4"/>
                    </a:lnTo>
                    <a:lnTo>
                      <a:pt x="2753" y="3"/>
                    </a:lnTo>
                    <a:lnTo>
                      <a:pt x="2749" y="2"/>
                    </a:lnTo>
                    <a:lnTo>
                      <a:pt x="2745" y="1"/>
                    </a:lnTo>
                    <a:close/>
                    <a:moveTo>
                      <a:pt x="2867" y="0"/>
                    </a:moveTo>
                    <a:lnTo>
                      <a:pt x="2867" y="65"/>
                    </a:lnTo>
                    <a:lnTo>
                      <a:pt x="2867" y="65"/>
                    </a:lnTo>
                    <a:lnTo>
                      <a:pt x="2865" y="61"/>
                    </a:lnTo>
                    <a:lnTo>
                      <a:pt x="2862" y="59"/>
                    </a:lnTo>
                    <a:lnTo>
                      <a:pt x="2859" y="57"/>
                    </a:lnTo>
                    <a:lnTo>
                      <a:pt x="2856" y="55"/>
                    </a:lnTo>
                    <a:lnTo>
                      <a:pt x="2847" y="51"/>
                    </a:lnTo>
                    <a:lnTo>
                      <a:pt x="2836" y="51"/>
                    </a:lnTo>
                    <a:lnTo>
                      <a:pt x="2826" y="52"/>
                    </a:lnTo>
                    <a:lnTo>
                      <a:pt x="2817" y="55"/>
                    </a:lnTo>
                    <a:lnTo>
                      <a:pt x="2808" y="60"/>
                    </a:lnTo>
                    <a:lnTo>
                      <a:pt x="2801" y="67"/>
                    </a:lnTo>
                    <a:lnTo>
                      <a:pt x="2797" y="71"/>
                    </a:lnTo>
                    <a:lnTo>
                      <a:pt x="2794" y="77"/>
                    </a:lnTo>
                    <a:lnTo>
                      <a:pt x="2791" y="81"/>
                    </a:lnTo>
                    <a:lnTo>
                      <a:pt x="2789" y="87"/>
                    </a:lnTo>
                    <a:lnTo>
                      <a:pt x="2788" y="94"/>
                    </a:lnTo>
                    <a:lnTo>
                      <a:pt x="2786" y="100"/>
                    </a:lnTo>
                    <a:lnTo>
                      <a:pt x="2785" y="107"/>
                    </a:lnTo>
                    <a:lnTo>
                      <a:pt x="2785" y="114"/>
                    </a:lnTo>
                    <a:lnTo>
                      <a:pt x="2786" y="127"/>
                    </a:lnTo>
                    <a:lnTo>
                      <a:pt x="2789" y="139"/>
                    </a:lnTo>
                    <a:lnTo>
                      <a:pt x="2793" y="149"/>
                    </a:lnTo>
                    <a:lnTo>
                      <a:pt x="2799" y="158"/>
                    </a:lnTo>
                    <a:lnTo>
                      <a:pt x="2807" y="166"/>
                    </a:lnTo>
                    <a:lnTo>
                      <a:pt x="2815" y="170"/>
                    </a:lnTo>
                    <a:lnTo>
                      <a:pt x="2820" y="173"/>
                    </a:lnTo>
                    <a:lnTo>
                      <a:pt x="2824" y="174"/>
                    </a:lnTo>
                    <a:lnTo>
                      <a:pt x="2830" y="175"/>
                    </a:lnTo>
                    <a:lnTo>
                      <a:pt x="2834" y="175"/>
                    </a:lnTo>
                    <a:lnTo>
                      <a:pt x="2839" y="175"/>
                    </a:lnTo>
                    <a:lnTo>
                      <a:pt x="2845" y="174"/>
                    </a:lnTo>
                    <a:lnTo>
                      <a:pt x="2850" y="173"/>
                    </a:lnTo>
                    <a:lnTo>
                      <a:pt x="2856" y="170"/>
                    </a:lnTo>
                    <a:lnTo>
                      <a:pt x="2860" y="167"/>
                    </a:lnTo>
                    <a:lnTo>
                      <a:pt x="2864" y="164"/>
                    </a:lnTo>
                    <a:lnTo>
                      <a:pt x="2867" y="159"/>
                    </a:lnTo>
                    <a:lnTo>
                      <a:pt x="2871" y="155"/>
                    </a:lnTo>
                    <a:lnTo>
                      <a:pt x="2871" y="155"/>
                    </a:lnTo>
                    <a:lnTo>
                      <a:pt x="2873" y="173"/>
                    </a:lnTo>
                    <a:lnTo>
                      <a:pt x="2904" y="173"/>
                    </a:lnTo>
                    <a:lnTo>
                      <a:pt x="2904" y="165"/>
                    </a:lnTo>
                    <a:lnTo>
                      <a:pt x="2903" y="157"/>
                    </a:lnTo>
                    <a:lnTo>
                      <a:pt x="2903" y="147"/>
                    </a:lnTo>
                    <a:lnTo>
                      <a:pt x="2903" y="137"/>
                    </a:lnTo>
                    <a:lnTo>
                      <a:pt x="2903" y="0"/>
                    </a:lnTo>
                    <a:lnTo>
                      <a:pt x="2867" y="0"/>
                    </a:lnTo>
                    <a:close/>
                    <a:moveTo>
                      <a:pt x="2867" y="119"/>
                    </a:moveTo>
                    <a:lnTo>
                      <a:pt x="2867" y="124"/>
                    </a:lnTo>
                    <a:lnTo>
                      <a:pt x="2866" y="128"/>
                    </a:lnTo>
                    <a:lnTo>
                      <a:pt x="2865" y="131"/>
                    </a:lnTo>
                    <a:lnTo>
                      <a:pt x="2864" y="135"/>
                    </a:lnTo>
                    <a:lnTo>
                      <a:pt x="2862" y="138"/>
                    </a:lnTo>
                    <a:lnTo>
                      <a:pt x="2859" y="140"/>
                    </a:lnTo>
                    <a:lnTo>
                      <a:pt x="2857" y="143"/>
                    </a:lnTo>
                    <a:lnTo>
                      <a:pt x="2853" y="145"/>
                    </a:lnTo>
                    <a:lnTo>
                      <a:pt x="2849" y="145"/>
                    </a:lnTo>
                    <a:lnTo>
                      <a:pt x="2846" y="146"/>
                    </a:lnTo>
                    <a:lnTo>
                      <a:pt x="2840" y="145"/>
                    </a:lnTo>
                    <a:lnTo>
                      <a:pt x="2836" y="144"/>
                    </a:lnTo>
                    <a:lnTo>
                      <a:pt x="2832" y="140"/>
                    </a:lnTo>
                    <a:lnTo>
                      <a:pt x="2828" y="137"/>
                    </a:lnTo>
                    <a:lnTo>
                      <a:pt x="2825" y="133"/>
                    </a:lnTo>
                    <a:lnTo>
                      <a:pt x="2823" y="126"/>
                    </a:lnTo>
                    <a:lnTo>
                      <a:pt x="2822" y="120"/>
                    </a:lnTo>
                    <a:lnTo>
                      <a:pt x="2821" y="112"/>
                    </a:lnTo>
                    <a:lnTo>
                      <a:pt x="2822" y="106"/>
                    </a:lnTo>
                    <a:lnTo>
                      <a:pt x="2823" y="99"/>
                    </a:lnTo>
                    <a:lnTo>
                      <a:pt x="2825" y="94"/>
                    </a:lnTo>
                    <a:lnTo>
                      <a:pt x="2828" y="89"/>
                    </a:lnTo>
                    <a:lnTo>
                      <a:pt x="2831" y="85"/>
                    </a:lnTo>
                    <a:lnTo>
                      <a:pt x="2835" y="81"/>
                    </a:lnTo>
                    <a:lnTo>
                      <a:pt x="2840" y="80"/>
                    </a:lnTo>
                    <a:lnTo>
                      <a:pt x="2846" y="79"/>
                    </a:lnTo>
                    <a:lnTo>
                      <a:pt x="2850" y="79"/>
                    </a:lnTo>
                    <a:lnTo>
                      <a:pt x="2853" y="80"/>
                    </a:lnTo>
                    <a:lnTo>
                      <a:pt x="2857" y="82"/>
                    </a:lnTo>
                    <a:lnTo>
                      <a:pt x="2860" y="85"/>
                    </a:lnTo>
                    <a:lnTo>
                      <a:pt x="2862" y="87"/>
                    </a:lnTo>
                    <a:lnTo>
                      <a:pt x="2864" y="90"/>
                    </a:lnTo>
                    <a:lnTo>
                      <a:pt x="2866" y="94"/>
                    </a:lnTo>
                    <a:lnTo>
                      <a:pt x="2867" y="97"/>
                    </a:lnTo>
                    <a:lnTo>
                      <a:pt x="2867" y="100"/>
                    </a:lnTo>
                    <a:lnTo>
                      <a:pt x="2867" y="104"/>
                    </a:lnTo>
                    <a:lnTo>
                      <a:pt x="2867" y="119"/>
                    </a:lnTo>
                    <a:close/>
                    <a:moveTo>
                      <a:pt x="3029" y="173"/>
                    </a:moveTo>
                    <a:lnTo>
                      <a:pt x="3028" y="159"/>
                    </a:lnTo>
                    <a:lnTo>
                      <a:pt x="3028" y="144"/>
                    </a:lnTo>
                    <a:lnTo>
                      <a:pt x="3028" y="102"/>
                    </a:lnTo>
                    <a:lnTo>
                      <a:pt x="3027" y="91"/>
                    </a:lnTo>
                    <a:lnTo>
                      <a:pt x="3026" y="82"/>
                    </a:lnTo>
                    <a:lnTo>
                      <a:pt x="3022" y="73"/>
                    </a:lnTo>
                    <a:lnTo>
                      <a:pt x="3018" y="66"/>
                    </a:lnTo>
                    <a:lnTo>
                      <a:pt x="3014" y="62"/>
                    </a:lnTo>
                    <a:lnTo>
                      <a:pt x="3010" y="60"/>
                    </a:lnTo>
                    <a:lnTo>
                      <a:pt x="3007" y="57"/>
                    </a:lnTo>
                    <a:lnTo>
                      <a:pt x="3001" y="55"/>
                    </a:lnTo>
                    <a:lnTo>
                      <a:pt x="2997" y="53"/>
                    </a:lnTo>
                    <a:lnTo>
                      <a:pt x="2991" y="52"/>
                    </a:lnTo>
                    <a:lnTo>
                      <a:pt x="2984" y="51"/>
                    </a:lnTo>
                    <a:lnTo>
                      <a:pt x="2978" y="51"/>
                    </a:lnTo>
                    <a:lnTo>
                      <a:pt x="2963" y="51"/>
                    </a:lnTo>
                    <a:lnTo>
                      <a:pt x="2951" y="55"/>
                    </a:lnTo>
                    <a:lnTo>
                      <a:pt x="2940" y="58"/>
                    </a:lnTo>
                    <a:lnTo>
                      <a:pt x="2932" y="61"/>
                    </a:lnTo>
                    <a:lnTo>
                      <a:pt x="2940" y="85"/>
                    </a:lnTo>
                    <a:lnTo>
                      <a:pt x="2946" y="81"/>
                    </a:lnTo>
                    <a:lnTo>
                      <a:pt x="2954" y="79"/>
                    </a:lnTo>
                    <a:lnTo>
                      <a:pt x="2963" y="77"/>
                    </a:lnTo>
                    <a:lnTo>
                      <a:pt x="2971" y="76"/>
                    </a:lnTo>
                    <a:lnTo>
                      <a:pt x="2978" y="77"/>
                    </a:lnTo>
                    <a:lnTo>
                      <a:pt x="2982" y="78"/>
                    </a:lnTo>
                    <a:lnTo>
                      <a:pt x="2985" y="79"/>
                    </a:lnTo>
                    <a:lnTo>
                      <a:pt x="2988" y="81"/>
                    </a:lnTo>
                    <a:lnTo>
                      <a:pt x="2992" y="86"/>
                    </a:lnTo>
                    <a:lnTo>
                      <a:pt x="2993" y="91"/>
                    </a:lnTo>
                    <a:lnTo>
                      <a:pt x="2993" y="94"/>
                    </a:lnTo>
                    <a:lnTo>
                      <a:pt x="2978" y="94"/>
                    </a:lnTo>
                    <a:lnTo>
                      <a:pt x="2965" y="96"/>
                    </a:lnTo>
                    <a:lnTo>
                      <a:pt x="2953" y="99"/>
                    </a:lnTo>
                    <a:lnTo>
                      <a:pt x="2943" y="104"/>
                    </a:lnTo>
                    <a:lnTo>
                      <a:pt x="2939" y="107"/>
                    </a:lnTo>
                    <a:lnTo>
                      <a:pt x="2936" y="110"/>
                    </a:lnTo>
                    <a:lnTo>
                      <a:pt x="2932" y="115"/>
                    </a:lnTo>
                    <a:lnTo>
                      <a:pt x="2929" y="118"/>
                    </a:lnTo>
                    <a:lnTo>
                      <a:pt x="2927" y="122"/>
                    </a:lnTo>
                    <a:lnTo>
                      <a:pt x="2926" y="128"/>
                    </a:lnTo>
                    <a:lnTo>
                      <a:pt x="2925" y="133"/>
                    </a:lnTo>
                    <a:lnTo>
                      <a:pt x="2925" y="138"/>
                    </a:lnTo>
                    <a:lnTo>
                      <a:pt x="2925" y="146"/>
                    </a:lnTo>
                    <a:lnTo>
                      <a:pt x="2927" y="153"/>
                    </a:lnTo>
                    <a:lnTo>
                      <a:pt x="2930" y="158"/>
                    </a:lnTo>
                    <a:lnTo>
                      <a:pt x="2934" y="164"/>
                    </a:lnTo>
                    <a:lnTo>
                      <a:pt x="2940" y="168"/>
                    </a:lnTo>
                    <a:lnTo>
                      <a:pt x="2946" y="172"/>
                    </a:lnTo>
                    <a:lnTo>
                      <a:pt x="2954" y="174"/>
                    </a:lnTo>
                    <a:lnTo>
                      <a:pt x="2961" y="175"/>
                    </a:lnTo>
                    <a:lnTo>
                      <a:pt x="2971" y="174"/>
                    </a:lnTo>
                    <a:lnTo>
                      <a:pt x="2981" y="172"/>
                    </a:lnTo>
                    <a:lnTo>
                      <a:pt x="2988" y="167"/>
                    </a:lnTo>
                    <a:lnTo>
                      <a:pt x="2995" y="160"/>
                    </a:lnTo>
                    <a:lnTo>
                      <a:pt x="2996" y="160"/>
                    </a:lnTo>
                    <a:lnTo>
                      <a:pt x="2998" y="173"/>
                    </a:lnTo>
                    <a:lnTo>
                      <a:pt x="3029" y="173"/>
                    </a:lnTo>
                    <a:close/>
                    <a:moveTo>
                      <a:pt x="2994" y="129"/>
                    </a:moveTo>
                    <a:lnTo>
                      <a:pt x="2993" y="133"/>
                    </a:lnTo>
                    <a:lnTo>
                      <a:pt x="2993" y="136"/>
                    </a:lnTo>
                    <a:lnTo>
                      <a:pt x="2990" y="140"/>
                    </a:lnTo>
                    <a:lnTo>
                      <a:pt x="2986" y="145"/>
                    </a:lnTo>
                    <a:lnTo>
                      <a:pt x="2981" y="148"/>
                    </a:lnTo>
                    <a:lnTo>
                      <a:pt x="2974" y="149"/>
                    </a:lnTo>
                    <a:lnTo>
                      <a:pt x="2969" y="148"/>
                    </a:lnTo>
                    <a:lnTo>
                      <a:pt x="2964" y="146"/>
                    </a:lnTo>
                    <a:lnTo>
                      <a:pt x="2963" y="144"/>
                    </a:lnTo>
                    <a:lnTo>
                      <a:pt x="2961" y="141"/>
                    </a:lnTo>
                    <a:lnTo>
                      <a:pt x="2960" y="138"/>
                    </a:lnTo>
                    <a:lnTo>
                      <a:pt x="2960" y="135"/>
                    </a:lnTo>
                    <a:lnTo>
                      <a:pt x="2960" y="130"/>
                    </a:lnTo>
                    <a:lnTo>
                      <a:pt x="2963" y="126"/>
                    </a:lnTo>
                    <a:lnTo>
                      <a:pt x="2966" y="122"/>
                    </a:lnTo>
                    <a:lnTo>
                      <a:pt x="2970" y="120"/>
                    </a:lnTo>
                    <a:lnTo>
                      <a:pt x="2974" y="118"/>
                    </a:lnTo>
                    <a:lnTo>
                      <a:pt x="2980" y="117"/>
                    </a:lnTo>
                    <a:lnTo>
                      <a:pt x="2986" y="116"/>
                    </a:lnTo>
                    <a:lnTo>
                      <a:pt x="2994" y="116"/>
                    </a:lnTo>
                    <a:lnTo>
                      <a:pt x="2994" y="129"/>
                    </a:lnTo>
                    <a:close/>
                    <a:moveTo>
                      <a:pt x="3132" y="0"/>
                    </a:moveTo>
                    <a:lnTo>
                      <a:pt x="3132" y="65"/>
                    </a:lnTo>
                    <a:lnTo>
                      <a:pt x="3132" y="65"/>
                    </a:lnTo>
                    <a:lnTo>
                      <a:pt x="3130" y="61"/>
                    </a:lnTo>
                    <a:lnTo>
                      <a:pt x="3127" y="59"/>
                    </a:lnTo>
                    <a:lnTo>
                      <a:pt x="3123" y="57"/>
                    </a:lnTo>
                    <a:lnTo>
                      <a:pt x="3120" y="55"/>
                    </a:lnTo>
                    <a:lnTo>
                      <a:pt x="3112" y="51"/>
                    </a:lnTo>
                    <a:lnTo>
                      <a:pt x="3102" y="51"/>
                    </a:lnTo>
                    <a:lnTo>
                      <a:pt x="3091" y="52"/>
                    </a:lnTo>
                    <a:lnTo>
                      <a:pt x="3082" y="55"/>
                    </a:lnTo>
                    <a:lnTo>
                      <a:pt x="3073" y="60"/>
                    </a:lnTo>
                    <a:lnTo>
                      <a:pt x="3065" y="67"/>
                    </a:lnTo>
                    <a:lnTo>
                      <a:pt x="3062" y="71"/>
                    </a:lnTo>
                    <a:lnTo>
                      <a:pt x="3059" y="77"/>
                    </a:lnTo>
                    <a:lnTo>
                      <a:pt x="3056" y="81"/>
                    </a:lnTo>
                    <a:lnTo>
                      <a:pt x="3054" y="87"/>
                    </a:lnTo>
                    <a:lnTo>
                      <a:pt x="3052" y="94"/>
                    </a:lnTo>
                    <a:lnTo>
                      <a:pt x="3051" y="100"/>
                    </a:lnTo>
                    <a:lnTo>
                      <a:pt x="3050" y="107"/>
                    </a:lnTo>
                    <a:lnTo>
                      <a:pt x="3050" y="114"/>
                    </a:lnTo>
                    <a:lnTo>
                      <a:pt x="3051" y="127"/>
                    </a:lnTo>
                    <a:lnTo>
                      <a:pt x="3054" y="139"/>
                    </a:lnTo>
                    <a:lnTo>
                      <a:pt x="3059" y="149"/>
                    </a:lnTo>
                    <a:lnTo>
                      <a:pt x="3064" y="158"/>
                    </a:lnTo>
                    <a:lnTo>
                      <a:pt x="3072" y="166"/>
                    </a:lnTo>
                    <a:lnTo>
                      <a:pt x="3080" y="170"/>
                    </a:lnTo>
                    <a:lnTo>
                      <a:pt x="3085" y="173"/>
                    </a:lnTo>
                    <a:lnTo>
                      <a:pt x="3089" y="174"/>
                    </a:lnTo>
                    <a:lnTo>
                      <a:pt x="3094" y="175"/>
                    </a:lnTo>
                    <a:lnTo>
                      <a:pt x="3100" y="175"/>
                    </a:lnTo>
                    <a:lnTo>
                      <a:pt x="3105" y="175"/>
                    </a:lnTo>
                    <a:lnTo>
                      <a:pt x="3110" y="174"/>
                    </a:lnTo>
                    <a:lnTo>
                      <a:pt x="3115" y="173"/>
                    </a:lnTo>
                    <a:lnTo>
                      <a:pt x="3120" y="170"/>
                    </a:lnTo>
                    <a:lnTo>
                      <a:pt x="3125" y="167"/>
                    </a:lnTo>
                    <a:lnTo>
                      <a:pt x="3129" y="164"/>
                    </a:lnTo>
                    <a:lnTo>
                      <a:pt x="3132" y="159"/>
                    </a:lnTo>
                    <a:lnTo>
                      <a:pt x="3135" y="155"/>
                    </a:lnTo>
                    <a:lnTo>
                      <a:pt x="3135" y="155"/>
                    </a:lnTo>
                    <a:lnTo>
                      <a:pt x="3137" y="173"/>
                    </a:lnTo>
                    <a:lnTo>
                      <a:pt x="3169" y="173"/>
                    </a:lnTo>
                    <a:lnTo>
                      <a:pt x="3169" y="165"/>
                    </a:lnTo>
                    <a:lnTo>
                      <a:pt x="3169" y="157"/>
                    </a:lnTo>
                    <a:lnTo>
                      <a:pt x="3169" y="147"/>
                    </a:lnTo>
                    <a:lnTo>
                      <a:pt x="3169" y="137"/>
                    </a:lnTo>
                    <a:lnTo>
                      <a:pt x="3169" y="0"/>
                    </a:lnTo>
                    <a:lnTo>
                      <a:pt x="3132" y="0"/>
                    </a:lnTo>
                    <a:close/>
                    <a:moveTo>
                      <a:pt x="3132" y="119"/>
                    </a:moveTo>
                    <a:lnTo>
                      <a:pt x="3132" y="124"/>
                    </a:lnTo>
                    <a:lnTo>
                      <a:pt x="3132" y="128"/>
                    </a:lnTo>
                    <a:lnTo>
                      <a:pt x="3131" y="131"/>
                    </a:lnTo>
                    <a:lnTo>
                      <a:pt x="3129" y="135"/>
                    </a:lnTo>
                    <a:lnTo>
                      <a:pt x="3127" y="138"/>
                    </a:lnTo>
                    <a:lnTo>
                      <a:pt x="3125" y="140"/>
                    </a:lnTo>
                    <a:lnTo>
                      <a:pt x="3121" y="143"/>
                    </a:lnTo>
                    <a:lnTo>
                      <a:pt x="3118" y="145"/>
                    </a:lnTo>
                    <a:lnTo>
                      <a:pt x="3115" y="145"/>
                    </a:lnTo>
                    <a:lnTo>
                      <a:pt x="3110" y="146"/>
                    </a:lnTo>
                    <a:lnTo>
                      <a:pt x="3105" y="145"/>
                    </a:lnTo>
                    <a:lnTo>
                      <a:pt x="3101" y="144"/>
                    </a:lnTo>
                    <a:lnTo>
                      <a:pt x="3096" y="140"/>
                    </a:lnTo>
                    <a:lnTo>
                      <a:pt x="3093" y="137"/>
                    </a:lnTo>
                    <a:lnTo>
                      <a:pt x="3090" y="133"/>
                    </a:lnTo>
                    <a:lnTo>
                      <a:pt x="3088" y="126"/>
                    </a:lnTo>
                    <a:lnTo>
                      <a:pt x="3087" y="120"/>
                    </a:lnTo>
                    <a:lnTo>
                      <a:pt x="3087" y="112"/>
                    </a:lnTo>
                    <a:lnTo>
                      <a:pt x="3087" y="106"/>
                    </a:lnTo>
                    <a:lnTo>
                      <a:pt x="3088" y="99"/>
                    </a:lnTo>
                    <a:lnTo>
                      <a:pt x="3090" y="94"/>
                    </a:lnTo>
                    <a:lnTo>
                      <a:pt x="3092" y="89"/>
                    </a:lnTo>
                    <a:lnTo>
                      <a:pt x="3096" y="85"/>
                    </a:lnTo>
                    <a:lnTo>
                      <a:pt x="3101" y="81"/>
                    </a:lnTo>
                    <a:lnTo>
                      <a:pt x="3105" y="80"/>
                    </a:lnTo>
                    <a:lnTo>
                      <a:pt x="3112" y="79"/>
                    </a:lnTo>
                    <a:lnTo>
                      <a:pt x="3115" y="79"/>
                    </a:lnTo>
                    <a:lnTo>
                      <a:pt x="3119" y="80"/>
                    </a:lnTo>
                    <a:lnTo>
                      <a:pt x="3122" y="82"/>
                    </a:lnTo>
                    <a:lnTo>
                      <a:pt x="3125" y="85"/>
                    </a:lnTo>
                    <a:lnTo>
                      <a:pt x="3128" y="87"/>
                    </a:lnTo>
                    <a:lnTo>
                      <a:pt x="3130" y="90"/>
                    </a:lnTo>
                    <a:lnTo>
                      <a:pt x="3131" y="94"/>
                    </a:lnTo>
                    <a:lnTo>
                      <a:pt x="3132" y="97"/>
                    </a:lnTo>
                    <a:lnTo>
                      <a:pt x="3132" y="100"/>
                    </a:lnTo>
                    <a:lnTo>
                      <a:pt x="3132" y="104"/>
                    </a:lnTo>
                    <a:lnTo>
                      <a:pt x="3132" y="119"/>
                    </a:lnTo>
                    <a:close/>
                    <a:moveTo>
                      <a:pt x="3299" y="125"/>
                    </a:moveTo>
                    <a:lnTo>
                      <a:pt x="3299" y="119"/>
                    </a:lnTo>
                    <a:lnTo>
                      <a:pt x="3301" y="110"/>
                    </a:lnTo>
                    <a:lnTo>
                      <a:pt x="3299" y="99"/>
                    </a:lnTo>
                    <a:lnTo>
                      <a:pt x="3297" y="88"/>
                    </a:lnTo>
                    <a:lnTo>
                      <a:pt x="3294" y="78"/>
                    </a:lnTo>
                    <a:lnTo>
                      <a:pt x="3289" y="69"/>
                    </a:lnTo>
                    <a:lnTo>
                      <a:pt x="3285" y="66"/>
                    </a:lnTo>
                    <a:lnTo>
                      <a:pt x="3281" y="61"/>
                    </a:lnTo>
                    <a:lnTo>
                      <a:pt x="3277" y="59"/>
                    </a:lnTo>
                    <a:lnTo>
                      <a:pt x="3272" y="56"/>
                    </a:lnTo>
                    <a:lnTo>
                      <a:pt x="3267" y="53"/>
                    </a:lnTo>
                    <a:lnTo>
                      <a:pt x="3262" y="52"/>
                    </a:lnTo>
                    <a:lnTo>
                      <a:pt x="3255" y="51"/>
                    </a:lnTo>
                    <a:lnTo>
                      <a:pt x="3249" y="51"/>
                    </a:lnTo>
                    <a:lnTo>
                      <a:pt x="3241" y="51"/>
                    </a:lnTo>
                    <a:lnTo>
                      <a:pt x="3235" y="52"/>
                    </a:lnTo>
                    <a:lnTo>
                      <a:pt x="3228" y="55"/>
                    </a:lnTo>
                    <a:lnTo>
                      <a:pt x="3223" y="57"/>
                    </a:lnTo>
                    <a:lnTo>
                      <a:pt x="3217" y="59"/>
                    </a:lnTo>
                    <a:lnTo>
                      <a:pt x="3213" y="62"/>
                    </a:lnTo>
                    <a:lnTo>
                      <a:pt x="3209" y="67"/>
                    </a:lnTo>
                    <a:lnTo>
                      <a:pt x="3204" y="71"/>
                    </a:lnTo>
                    <a:lnTo>
                      <a:pt x="3198" y="81"/>
                    </a:lnTo>
                    <a:lnTo>
                      <a:pt x="3194" y="91"/>
                    </a:lnTo>
                    <a:lnTo>
                      <a:pt x="3191" y="102"/>
                    </a:lnTo>
                    <a:lnTo>
                      <a:pt x="3190" y="115"/>
                    </a:lnTo>
                    <a:lnTo>
                      <a:pt x="3190" y="121"/>
                    </a:lnTo>
                    <a:lnTo>
                      <a:pt x="3191" y="127"/>
                    </a:lnTo>
                    <a:lnTo>
                      <a:pt x="3193" y="134"/>
                    </a:lnTo>
                    <a:lnTo>
                      <a:pt x="3195" y="139"/>
                    </a:lnTo>
                    <a:lnTo>
                      <a:pt x="3197" y="145"/>
                    </a:lnTo>
                    <a:lnTo>
                      <a:pt x="3200" y="149"/>
                    </a:lnTo>
                    <a:lnTo>
                      <a:pt x="3203" y="155"/>
                    </a:lnTo>
                    <a:lnTo>
                      <a:pt x="3207" y="158"/>
                    </a:lnTo>
                    <a:lnTo>
                      <a:pt x="3211" y="163"/>
                    </a:lnTo>
                    <a:lnTo>
                      <a:pt x="3215" y="166"/>
                    </a:lnTo>
                    <a:lnTo>
                      <a:pt x="3221" y="168"/>
                    </a:lnTo>
                    <a:lnTo>
                      <a:pt x="3226" y="170"/>
                    </a:lnTo>
                    <a:lnTo>
                      <a:pt x="3231" y="173"/>
                    </a:lnTo>
                    <a:lnTo>
                      <a:pt x="3238" y="174"/>
                    </a:lnTo>
                    <a:lnTo>
                      <a:pt x="3244" y="175"/>
                    </a:lnTo>
                    <a:lnTo>
                      <a:pt x="3252" y="175"/>
                    </a:lnTo>
                    <a:lnTo>
                      <a:pt x="3264" y="174"/>
                    </a:lnTo>
                    <a:lnTo>
                      <a:pt x="3275" y="173"/>
                    </a:lnTo>
                    <a:lnTo>
                      <a:pt x="3284" y="170"/>
                    </a:lnTo>
                    <a:lnTo>
                      <a:pt x="3294" y="167"/>
                    </a:lnTo>
                    <a:lnTo>
                      <a:pt x="3289" y="143"/>
                    </a:lnTo>
                    <a:lnTo>
                      <a:pt x="3282" y="145"/>
                    </a:lnTo>
                    <a:lnTo>
                      <a:pt x="3275" y="146"/>
                    </a:lnTo>
                    <a:lnTo>
                      <a:pt x="3266" y="147"/>
                    </a:lnTo>
                    <a:lnTo>
                      <a:pt x="3257" y="147"/>
                    </a:lnTo>
                    <a:lnTo>
                      <a:pt x="3251" y="147"/>
                    </a:lnTo>
                    <a:lnTo>
                      <a:pt x="3245" y="146"/>
                    </a:lnTo>
                    <a:lnTo>
                      <a:pt x="3240" y="144"/>
                    </a:lnTo>
                    <a:lnTo>
                      <a:pt x="3235" y="141"/>
                    </a:lnTo>
                    <a:lnTo>
                      <a:pt x="3231" y="138"/>
                    </a:lnTo>
                    <a:lnTo>
                      <a:pt x="3228" y="135"/>
                    </a:lnTo>
                    <a:lnTo>
                      <a:pt x="3226" y="130"/>
                    </a:lnTo>
                    <a:lnTo>
                      <a:pt x="3225" y="125"/>
                    </a:lnTo>
                    <a:lnTo>
                      <a:pt x="3299" y="125"/>
                    </a:lnTo>
                    <a:close/>
                    <a:moveTo>
                      <a:pt x="3225" y="99"/>
                    </a:moveTo>
                    <a:lnTo>
                      <a:pt x="3225" y="96"/>
                    </a:lnTo>
                    <a:lnTo>
                      <a:pt x="3226" y="91"/>
                    </a:lnTo>
                    <a:lnTo>
                      <a:pt x="3228" y="87"/>
                    </a:lnTo>
                    <a:lnTo>
                      <a:pt x="3230" y="83"/>
                    </a:lnTo>
                    <a:lnTo>
                      <a:pt x="3234" y="80"/>
                    </a:lnTo>
                    <a:lnTo>
                      <a:pt x="3237" y="78"/>
                    </a:lnTo>
                    <a:lnTo>
                      <a:pt x="3241" y="76"/>
                    </a:lnTo>
                    <a:lnTo>
                      <a:pt x="3247" y="76"/>
                    </a:lnTo>
                    <a:lnTo>
                      <a:pt x="3252" y="76"/>
                    </a:lnTo>
                    <a:lnTo>
                      <a:pt x="3256" y="78"/>
                    </a:lnTo>
                    <a:lnTo>
                      <a:pt x="3261" y="80"/>
                    </a:lnTo>
                    <a:lnTo>
                      <a:pt x="3263" y="83"/>
                    </a:lnTo>
                    <a:lnTo>
                      <a:pt x="3266" y="91"/>
                    </a:lnTo>
                    <a:lnTo>
                      <a:pt x="3267" y="99"/>
                    </a:lnTo>
                    <a:lnTo>
                      <a:pt x="3225" y="99"/>
                    </a:lnTo>
                    <a:close/>
                    <a:moveTo>
                      <a:pt x="446" y="473"/>
                    </a:moveTo>
                    <a:lnTo>
                      <a:pt x="445" y="461"/>
                    </a:lnTo>
                    <a:lnTo>
                      <a:pt x="445" y="444"/>
                    </a:lnTo>
                    <a:lnTo>
                      <a:pt x="445" y="403"/>
                    </a:lnTo>
                    <a:lnTo>
                      <a:pt x="444" y="393"/>
                    </a:lnTo>
                    <a:lnTo>
                      <a:pt x="443" y="383"/>
                    </a:lnTo>
                    <a:lnTo>
                      <a:pt x="439" y="375"/>
                    </a:lnTo>
                    <a:lnTo>
                      <a:pt x="434" y="368"/>
                    </a:lnTo>
                    <a:lnTo>
                      <a:pt x="431" y="364"/>
                    </a:lnTo>
                    <a:lnTo>
                      <a:pt x="427" y="361"/>
                    </a:lnTo>
                    <a:lnTo>
                      <a:pt x="423" y="359"/>
                    </a:lnTo>
                    <a:lnTo>
                      <a:pt x="418" y="356"/>
                    </a:lnTo>
                    <a:lnTo>
                      <a:pt x="414" y="354"/>
                    </a:lnTo>
                    <a:lnTo>
                      <a:pt x="407" y="353"/>
                    </a:lnTo>
                    <a:lnTo>
                      <a:pt x="401" y="352"/>
                    </a:lnTo>
                    <a:lnTo>
                      <a:pt x="394" y="352"/>
                    </a:lnTo>
                    <a:lnTo>
                      <a:pt x="379" y="353"/>
                    </a:lnTo>
                    <a:lnTo>
                      <a:pt x="367" y="355"/>
                    </a:lnTo>
                    <a:lnTo>
                      <a:pt x="356" y="359"/>
                    </a:lnTo>
                    <a:lnTo>
                      <a:pt x="350" y="362"/>
                    </a:lnTo>
                    <a:lnTo>
                      <a:pt x="356" y="387"/>
                    </a:lnTo>
                    <a:lnTo>
                      <a:pt x="363" y="383"/>
                    </a:lnTo>
                    <a:lnTo>
                      <a:pt x="371" y="380"/>
                    </a:lnTo>
                    <a:lnTo>
                      <a:pt x="379" y="378"/>
                    </a:lnTo>
                    <a:lnTo>
                      <a:pt x="388" y="378"/>
                    </a:lnTo>
                    <a:lnTo>
                      <a:pt x="394" y="378"/>
                    </a:lnTo>
                    <a:lnTo>
                      <a:pt x="399" y="379"/>
                    </a:lnTo>
                    <a:lnTo>
                      <a:pt x="402" y="381"/>
                    </a:lnTo>
                    <a:lnTo>
                      <a:pt x="405" y="383"/>
                    </a:lnTo>
                    <a:lnTo>
                      <a:pt x="408" y="388"/>
                    </a:lnTo>
                    <a:lnTo>
                      <a:pt x="409" y="393"/>
                    </a:lnTo>
                    <a:lnTo>
                      <a:pt x="409" y="394"/>
                    </a:lnTo>
                    <a:lnTo>
                      <a:pt x="394" y="395"/>
                    </a:lnTo>
                    <a:lnTo>
                      <a:pt x="381" y="397"/>
                    </a:lnTo>
                    <a:lnTo>
                      <a:pt x="369" y="401"/>
                    </a:lnTo>
                    <a:lnTo>
                      <a:pt x="360" y="405"/>
                    </a:lnTo>
                    <a:lnTo>
                      <a:pt x="355" y="409"/>
                    </a:lnTo>
                    <a:lnTo>
                      <a:pt x="352" y="412"/>
                    </a:lnTo>
                    <a:lnTo>
                      <a:pt x="349" y="415"/>
                    </a:lnTo>
                    <a:lnTo>
                      <a:pt x="346" y="420"/>
                    </a:lnTo>
                    <a:lnTo>
                      <a:pt x="344" y="424"/>
                    </a:lnTo>
                    <a:lnTo>
                      <a:pt x="342" y="429"/>
                    </a:lnTo>
                    <a:lnTo>
                      <a:pt x="341" y="434"/>
                    </a:lnTo>
                    <a:lnTo>
                      <a:pt x="341" y="440"/>
                    </a:lnTo>
                    <a:lnTo>
                      <a:pt x="341" y="447"/>
                    </a:lnTo>
                    <a:lnTo>
                      <a:pt x="344" y="453"/>
                    </a:lnTo>
                    <a:lnTo>
                      <a:pt x="347" y="460"/>
                    </a:lnTo>
                    <a:lnTo>
                      <a:pt x="351" y="466"/>
                    </a:lnTo>
                    <a:lnTo>
                      <a:pt x="356" y="470"/>
                    </a:lnTo>
                    <a:lnTo>
                      <a:pt x="363" y="473"/>
                    </a:lnTo>
                    <a:lnTo>
                      <a:pt x="371" y="476"/>
                    </a:lnTo>
                    <a:lnTo>
                      <a:pt x="378" y="477"/>
                    </a:lnTo>
                    <a:lnTo>
                      <a:pt x="388" y="476"/>
                    </a:lnTo>
                    <a:lnTo>
                      <a:pt x="398" y="472"/>
                    </a:lnTo>
                    <a:lnTo>
                      <a:pt x="405" y="468"/>
                    </a:lnTo>
                    <a:lnTo>
                      <a:pt x="412" y="462"/>
                    </a:lnTo>
                    <a:lnTo>
                      <a:pt x="413" y="462"/>
                    </a:lnTo>
                    <a:lnTo>
                      <a:pt x="415" y="473"/>
                    </a:lnTo>
                    <a:lnTo>
                      <a:pt x="446" y="473"/>
                    </a:lnTo>
                    <a:close/>
                    <a:moveTo>
                      <a:pt x="410" y="430"/>
                    </a:moveTo>
                    <a:lnTo>
                      <a:pt x="409" y="433"/>
                    </a:lnTo>
                    <a:lnTo>
                      <a:pt x="409" y="437"/>
                    </a:lnTo>
                    <a:lnTo>
                      <a:pt x="406" y="442"/>
                    </a:lnTo>
                    <a:lnTo>
                      <a:pt x="403" y="447"/>
                    </a:lnTo>
                    <a:lnTo>
                      <a:pt x="398" y="449"/>
                    </a:lnTo>
                    <a:lnTo>
                      <a:pt x="391" y="450"/>
                    </a:lnTo>
                    <a:lnTo>
                      <a:pt x="386" y="449"/>
                    </a:lnTo>
                    <a:lnTo>
                      <a:pt x="380" y="447"/>
                    </a:lnTo>
                    <a:lnTo>
                      <a:pt x="379" y="444"/>
                    </a:lnTo>
                    <a:lnTo>
                      <a:pt x="378" y="442"/>
                    </a:lnTo>
                    <a:lnTo>
                      <a:pt x="377" y="440"/>
                    </a:lnTo>
                    <a:lnTo>
                      <a:pt x="377" y="437"/>
                    </a:lnTo>
                    <a:lnTo>
                      <a:pt x="377" y="431"/>
                    </a:lnTo>
                    <a:lnTo>
                      <a:pt x="379" y="427"/>
                    </a:lnTo>
                    <a:lnTo>
                      <a:pt x="382" y="424"/>
                    </a:lnTo>
                    <a:lnTo>
                      <a:pt x="387" y="421"/>
                    </a:lnTo>
                    <a:lnTo>
                      <a:pt x="391" y="420"/>
                    </a:lnTo>
                    <a:lnTo>
                      <a:pt x="396" y="419"/>
                    </a:lnTo>
                    <a:lnTo>
                      <a:pt x="403" y="418"/>
                    </a:lnTo>
                    <a:lnTo>
                      <a:pt x="410" y="418"/>
                    </a:lnTo>
                    <a:lnTo>
                      <a:pt x="410" y="430"/>
                    </a:lnTo>
                    <a:close/>
                    <a:moveTo>
                      <a:pt x="528" y="352"/>
                    </a:moveTo>
                    <a:lnTo>
                      <a:pt x="522" y="352"/>
                    </a:lnTo>
                    <a:lnTo>
                      <a:pt x="515" y="353"/>
                    </a:lnTo>
                    <a:lnTo>
                      <a:pt x="509" y="354"/>
                    </a:lnTo>
                    <a:lnTo>
                      <a:pt x="503" y="356"/>
                    </a:lnTo>
                    <a:lnTo>
                      <a:pt x="498" y="359"/>
                    </a:lnTo>
                    <a:lnTo>
                      <a:pt x="493" y="362"/>
                    </a:lnTo>
                    <a:lnTo>
                      <a:pt x="488" y="365"/>
                    </a:lnTo>
                    <a:lnTo>
                      <a:pt x="484" y="369"/>
                    </a:lnTo>
                    <a:lnTo>
                      <a:pt x="480" y="373"/>
                    </a:lnTo>
                    <a:lnTo>
                      <a:pt x="476" y="379"/>
                    </a:lnTo>
                    <a:lnTo>
                      <a:pt x="473" y="383"/>
                    </a:lnTo>
                    <a:lnTo>
                      <a:pt x="471" y="389"/>
                    </a:lnTo>
                    <a:lnTo>
                      <a:pt x="469" y="395"/>
                    </a:lnTo>
                    <a:lnTo>
                      <a:pt x="468" y="401"/>
                    </a:lnTo>
                    <a:lnTo>
                      <a:pt x="467" y="408"/>
                    </a:lnTo>
                    <a:lnTo>
                      <a:pt x="467" y="415"/>
                    </a:lnTo>
                    <a:lnTo>
                      <a:pt x="467" y="422"/>
                    </a:lnTo>
                    <a:lnTo>
                      <a:pt x="468" y="429"/>
                    </a:lnTo>
                    <a:lnTo>
                      <a:pt x="469" y="434"/>
                    </a:lnTo>
                    <a:lnTo>
                      <a:pt x="471" y="441"/>
                    </a:lnTo>
                    <a:lnTo>
                      <a:pt x="474" y="447"/>
                    </a:lnTo>
                    <a:lnTo>
                      <a:pt x="476" y="451"/>
                    </a:lnTo>
                    <a:lnTo>
                      <a:pt x="480" y="456"/>
                    </a:lnTo>
                    <a:lnTo>
                      <a:pt x="484" y="460"/>
                    </a:lnTo>
                    <a:lnTo>
                      <a:pt x="488" y="463"/>
                    </a:lnTo>
                    <a:lnTo>
                      <a:pt x="493" y="467"/>
                    </a:lnTo>
                    <a:lnTo>
                      <a:pt x="498" y="470"/>
                    </a:lnTo>
                    <a:lnTo>
                      <a:pt x="502" y="472"/>
                    </a:lnTo>
                    <a:lnTo>
                      <a:pt x="514" y="476"/>
                    </a:lnTo>
                    <a:lnTo>
                      <a:pt x="526" y="477"/>
                    </a:lnTo>
                    <a:lnTo>
                      <a:pt x="538" y="476"/>
                    </a:lnTo>
                    <a:lnTo>
                      <a:pt x="549" y="472"/>
                    </a:lnTo>
                    <a:lnTo>
                      <a:pt x="554" y="470"/>
                    </a:lnTo>
                    <a:lnTo>
                      <a:pt x="560" y="468"/>
                    </a:lnTo>
                    <a:lnTo>
                      <a:pt x="564" y="465"/>
                    </a:lnTo>
                    <a:lnTo>
                      <a:pt x="568" y="461"/>
                    </a:lnTo>
                    <a:lnTo>
                      <a:pt x="572" y="457"/>
                    </a:lnTo>
                    <a:lnTo>
                      <a:pt x="576" y="452"/>
                    </a:lnTo>
                    <a:lnTo>
                      <a:pt x="579" y="447"/>
                    </a:lnTo>
                    <a:lnTo>
                      <a:pt x="582" y="441"/>
                    </a:lnTo>
                    <a:lnTo>
                      <a:pt x="584" y="434"/>
                    </a:lnTo>
                    <a:lnTo>
                      <a:pt x="585" y="428"/>
                    </a:lnTo>
                    <a:lnTo>
                      <a:pt x="587" y="421"/>
                    </a:lnTo>
                    <a:lnTo>
                      <a:pt x="588" y="413"/>
                    </a:lnTo>
                    <a:lnTo>
                      <a:pt x="587" y="407"/>
                    </a:lnTo>
                    <a:lnTo>
                      <a:pt x="587" y="400"/>
                    </a:lnTo>
                    <a:lnTo>
                      <a:pt x="584" y="394"/>
                    </a:lnTo>
                    <a:lnTo>
                      <a:pt x="583" y="389"/>
                    </a:lnTo>
                    <a:lnTo>
                      <a:pt x="580" y="383"/>
                    </a:lnTo>
                    <a:lnTo>
                      <a:pt x="578" y="378"/>
                    </a:lnTo>
                    <a:lnTo>
                      <a:pt x="575" y="373"/>
                    </a:lnTo>
                    <a:lnTo>
                      <a:pt x="571" y="369"/>
                    </a:lnTo>
                    <a:lnTo>
                      <a:pt x="567" y="365"/>
                    </a:lnTo>
                    <a:lnTo>
                      <a:pt x="563" y="362"/>
                    </a:lnTo>
                    <a:lnTo>
                      <a:pt x="557" y="359"/>
                    </a:lnTo>
                    <a:lnTo>
                      <a:pt x="552" y="356"/>
                    </a:lnTo>
                    <a:lnTo>
                      <a:pt x="547" y="354"/>
                    </a:lnTo>
                    <a:lnTo>
                      <a:pt x="541" y="353"/>
                    </a:lnTo>
                    <a:lnTo>
                      <a:pt x="535" y="352"/>
                    </a:lnTo>
                    <a:lnTo>
                      <a:pt x="528" y="352"/>
                    </a:lnTo>
                    <a:close/>
                    <a:moveTo>
                      <a:pt x="527" y="379"/>
                    </a:moveTo>
                    <a:lnTo>
                      <a:pt x="533" y="379"/>
                    </a:lnTo>
                    <a:lnTo>
                      <a:pt x="538" y="381"/>
                    </a:lnTo>
                    <a:lnTo>
                      <a:pt x="541" y="385"/>
                    </a:lnTo>
                    <a:lnTo>
                      <a:pt x="544" y="390"/>
                    </a:lnTo>
                    <a:lnTo>
                      <a:pt x="548" y="395"/>
                    </a:lnTo>
                    <a:lnTo>
                      <a:pt x="549" y="401"/>
                    </a:lnTo>
                    <a:lnTo>
                      <a:pt x="550" y="408"/>
                    </a:lnTo>
                    <a:lnTo>
                      <a:pt x="550" y="414"/>
                    </a:lnTo>
                    <a:lnTo>
                      <a:pt x="550" y="422"/>
                    </a:lnTo>
                    <a:lnTo>
                      <a:pt x="549" y="429"/>
                    </a:lnTo>
                    <a:lnTo>
                      <a:pt x="547" y="434"/>
                    </a:lnTo>
                    <a:lnTo>
                      <a:pt x="544" y="440"/>
                    </a:lnTo>
                    <a:lnTo>
                      <a:pt x="540" y="444"/>
                    </a:lnTo>
                    <a:lnTo>
                      <a:pt x="537" y="448"/>
                    </a:lnTo>
                    <a:lnTo>
                      <a:pt x="533" y="449"/>
                    </a:lnTo>
                    <a:lnTo>
                      <a:pt x="527" y="450"/>
                    </a:lnTo>
                    <a:lnTo>
                      <a:pt x="522" y="449"/>
                    </a:lnTo>
                    <a:lnTo>
                      <a:pt x="517" y="447"/>
                    </a:lnTo>
                    <a:lnTo>
                      <a:pt x="513" y="443"/>
                    </a:lnTo>
                    <a:lnTo>
                      <a:pt x="510" y="440"/>
                    </a:lnTo>
                    <a:lnTo>
                      <a:pt x="507" y="434"/>
                    </a:lnTo>
                    <a:lnTo>
                      <a:pt x="506" y="428"/>
                    </a:lnTo>
                    <a:lnTo>
                      <a:pt x="504" y="421"/>
                    </a:lnTo>
                    <a:lnTo>
                      <a:pt x="503" y="414"/>
                    </a:lnTo>
                    <a:lnTo>
                      <a:pt x="504" y="408"/>
                    </a:lnTo>
                    <a:lnTo>
                      <a:pt x="504" y="401"/>
                    </a:lnTo>
                    <a:lnTo>
                      <a:pt x="507" y="395"/>
                    </a:lnTo>
                    <a:lnTo>
                      <a:pt x="509" y="390"/>
                    </a:lnTo>
                    <a:lnTo>
                      <a:pt x="512" y="385"/>
                    </a:lnTo>
                    <a:lnTo>
                      <a:pt x="516" y="381"/>
                    </a:lnTo>
                    <a:lnTo>
                      <a:pt x="522" y="379"/>
                    </a:lnTo>
                    <a:lnTo>
                      <a:pt x="527" y="379"/>
                    </a:lnTo>
                    <a:close/>
                    <a:moveTo>
                      <a:pt x="603" y="468"/>
                    </a:moveTo>
                    <a:lnTo>
                      <a:pt x="610" y="471"/>
                    </a:lnTo>
                    <a:lnTo>
                      <a:pt x="619" y="473"/>
                    </a:lnTo>
                    <a:lnTo>
                      <a:pt x="629" y="476"/>
                    </a:lnTo>
                    <a:lnTo>
                      <a:pt x="639" y="476"/>
                    </a:lnTo>
                    <a:lnTo>
                      <a:pt x="651" y="476"/>
                    </a:lnTo>
                    <a:lnTo>
                      <a:pt x="662" y="473"/>
                    </a:lnTo>
                    <a:lnTo>
                      <a:pt x="671" y="470"/>
                    </a:lnTo>
                    <a:lnTo>
                      <a:pt x="677" y="466"/>
                    </a:lnTo>
                    <a:lnTo>
                      <a:pt x="683" y="460"/>
                    </a:lnTo>
                    <a:lnTo>
                      <a:pt x="687" y="453"/>
                    </a:lnTo>
                    <a:lnTo>
                      <a:pt x="689" y="446"/>
                    </a:lnTo>
                    <a:lnTo>
                      <a:pt x="690" y="438"/>
                    </a:lnTo>
                    <a:lnTo>
                      <a:pt x="689" y="431"/>
                    </a:lnTo>
                    <a:lnTo>
                      <a:pt x="688" y="426"/>
                    </a:lnTo>
                    <a:lnTo>
                      <a:pt x="686" y="420"/>
                    </a:lnTo>
                    <a:lnTo>
                      <a:pt x="683" y="415"/>
                    </a:lnTo>
                    <a:lnTo>
                      <a:pt x="678" y="411"/>
                    </a:lnTo>
                    <a:lnTo>
                      <a:pt x="673" y="408"/>
                    </a:lnTo>
                    <a:lnTo>
                      <a:pt x="666" y="404"/>
                    </a:lnTo>
                    <a:lnTo>
                      <a:pt x="659" y="401"/>
                    </a:lnTo>
                    <a:lnTo>
                      <a:pt x="649" y="398"/>
                    </a:lnTo>
                    <a:lnTo>
                      <a:pt x="644" y="394"/>
                    </a:lnTo>
                    <a:lnTo>
                      <a:pt x="641" y="391"/>
                    </a:lnTo>
                    <a:lnTo>
                      <a:pt x="639" y="388"/>
                    </a:lnTo>
                    <a:lnTo>
                      <a:pt x="641" y="383"/>
                    </a:lnTo>
                    <a:lnTo>
                      <a:pt x="644" y="380"/>
                    </a:lnTo>
                    <a:lnTo>
                      <a:pt x="648" y="379"/>
                    </a:lnTo>
                    <a:lnTo>
                      <a:pt x="653" y="378"/>
                    </a:lnTo>
                    <a:lnTo>
                      <a:pt x="661" y="379"/>
                    </a:lnTo>
                    <a:lnTo>
                      <a:pt x="668" y="380"/>
                    </a:lnTo>
                    <a:lnTo>
                      <a:pt x="674" y="382"/>
                    </a:lnTo>
                    <a:lnTo>
                      <a:pt x="678" y="384"/>
                    </a:lnTo>
                    <a:lnTo>
                      <a:pt x="685" y="359"/>
                    </a:lnTo>
                    <a:lnTo>
                      <a:pt x="678" y="356"/>
                    </a:lnTo>
                    <a:lnTo>
                      <a:pt x="671" y="354"/>
                    </a:lnTo>
                    <a:lnTo>
                      <a:pt x="662" y="353"/>
                    </a:lnTo>
                    <a:lnTo>
                      <a:pt x="652" y="352"/>
                    </a:lnTo>
                    <a:lnTo>
                      <a:pt x="643" y="353"/>
                    </a:lnTo>
                    <a:lnTo>
                      <a:pt x="633" y="355"/>
                    </a:lnTo>
                    <a:lnTo>
                      <a:pt x="625" y="359"/>
                    </a:lnTo>
                    <a:lnTo>
                      <a:pt x="618" y="363"/>
                    </a:lnTo>
                    <a:lnTo>
                      <a:pt x="612" y="369"/>
                    </a:lnTo>
                    <a:lnTo>
                      <a:pt x="609" y="375"/>
                    </a:lnTo>
                    <a:lnTo>
                      <a:pt x="606" y="383"/>
                    </a:lnTo>
                    <a:lnTo>
                      <a:pt x="606" y="391"/>
                    </a:lnTo>
                    <a:lnTo>
                      <a:pt x="606" y="397"/>
                    </a:lnTo>
                    <a:lnTo>
                      <a:pt x="607" y="401"/>
                    </a:lnTo>
                    <a:lnTo>
                      <a:pt x="609" y="407"/>
                    </a:lnTo>
                    <a:lnTo>
                      <a:pt x="612" y="411"/>
                    </a:lnTo>
                    <a:lnTo>
                      <a:pt x="618" y="415"/>
                    </a:lnTo>
                    <a:lnTo>
                      <a:pt x="623" y="420"/>
                    </a:lnTo>
                    <a:lnTo>
                      <a:pt x="630" y="423"/>
                    </a:lnTo>
                    <a:lnTo>
                      <a:pt x="638" y="427"/>
                    </a:lnTo>
                    <a:lnTo>
                      <a:pt x="647" y="430"/>
                    </a:lnTo>
                    <a:lnTo>
                      <a:pt x="651" y="433"/>
                    </a:lnTo>
                    <a:lnTo>
                      <a:pt x="655" y="437"/>
                    </a:lnTo>
                    <a:lnTo>
                      <a:pt x="656" y="440"/>
                    </a:lnTo>
                    <a:lnTo>
                      <a:pt x="655" y="444"/>
                    </a:lnTo>
                    <a:lnTo>
                      <a:pt x="651" y="448"/>
                    </a:lnTo>
                    <a:lnTo>
                      <a:pt x="647" y="450"/>
                    </a:lnTo>
                    <a:lnTo>
                      <a:pt x="639" y="450"/>
                    </a:lnTo>
                    <a:lnTo>
                      <a:pt x="632" y="450"/>
                    </a:lnTo>
                    <a:lnTo>
                      <a:pt x="623" y="448"/>
                    </a:lnTo>
                    <a:lnTo>
                      <a:pt x="616" y="444"/>
                    </a:lnTo>
                    <a:lnTo>
                      <a:pt x="609" y="441"/>
                    </a:lnTo>
                    <a:lnTo>
                      <a:pt x="603" y="468"/>
                    </a:lnTo>
                    <a:close/>
                    <a:moveTo>
                      <a:pt x="759" y="521"/>
                    </a:moveTo>
                    <a:lnTo>
                      <a:pt x="795" y="521"/>
                    </a:lnTo>
                    <a:lnTo>
                      <a:pt x="795" y="462"/>
                    </a:lnTo>
                    <a:lnTo>
                      <a:pt x="796" y="462"/>
                    </a:lnTo>
                    <a:lnTo>
                      <a:pt x="800" y="468"/>
                    </a:lnTo>
                    <a:lnTo>
                      <a:pt x="807" y="472"/>
                    </a:lnTo>
                    <a:lnTo>
                      <a:pt x="815" y="476"/>
                    </a:lnTo>
                    <a:lnTo>
                      <a:pt x="825" y="477"/>
                    </a:lnTo>
                    <a:lnTo>
                      <a:pt x="835" y="476"/>
                    </a:lnTo>
                    <a:lnTo>
                      <a:pt x="845" y="472"/>
                    </a:lnTo>
                    <a:lnTo>
                      <a:pt x="853" y="468"/>
                    </a:lnTo>
                    <a:lnTo>
                      <a:pt x="861" y="461"/>
                    </a:lnTo>
                    <a:lnTo>
                      <a:pt x="865" y="457"/>
                    </a:lnTo>
                    <a:lnTo>
                      <a:pt x="868" y="452"/>
                    </a:lnTo>
                    <a:lnTo>
                      <a:pt x="871" y="447"/>
                    </a:lnTo>
                    <a:lnTo>
                      <a:pt x="873" y="441"/>
                    </a:lnTo>
                    <a:lnTo>
                      <a:pt x="875" y="434"/>
                    </a:lnTo>
                    <a:lnTo>
                      <a:pt x="877" y="428"/>
                    </a:lnTo>
                    <a:lnTo>
                      <a:pt x="877" y="420"/>
                    </a:lnTo>
                    <a:lnTo>
                      <a:pt x="878" y="412"/>
                    </a:lnTo>
                    <a:lnTo>
                      <a:pt x="877" y="399"/>
                    </a:lnTo>
                    <a:lnTo>
                      <a:pt x="874" y="388"/>
                    </a:lnTo>
                    <a:lnTo>
                      <a:pt x="869" y="376"/>
                    </a:lnTo>
                    <a:lnTo>
                      <a:pt x="863" y="368"/>
                    </a:lnTo>
                    <a:lnTo>
                      <a:pt x="857" y="361"/>
                    </a:lnTo>
                    <a:lnTo>
                      <a:pt x="848" y="356"/>
                    </a:lnTo>
                    <a:lnTo>
                      <a:pt x="839" y="353"/>
                    </a:lnTo>
                    <a:lnTo>
                      <a:pt x="830" y="352"/>
                    </a:lnTo>
                    <a:lnTo>
                      <a:pt x="824" y="352"/>
                    </a:lnTo>
                    <a:lnTo>
                      <a:pt x="818" y="353"/>
                    </a:lnTo>
                    <a:lnTo>
                      <a:pt x="812" y="355"/>
                    </a:lnTo>
                    <a:lnTo>
                      <a:pt x="808" y="356"/>
                    </a:lnTo>
                    <a:lnTo>
                      <a:pt x="803" y="360"/>
                    </a:lnTo>
                    <a:lnTo>
                      <a:pt x="799" y="363"/>
                    </a:lnTo>
                    <a:lnTo>
                      <a:pt x="795" y="366"/>
                    </a:lnTo>
                    <a:lnTo>
                      <a:pt x="792" y="371"/>
                    </a:lnTo>
                    <a:lnTo>
                      <a:pt x="791" y="371"/>
                    </a:lnTo>
                    <a:lnTo>
                      <a:pt x="790" y="354"/>
                    </a:lnTo>
                    <a:lnTo>
                      <a:pt x="758" y="354"/>
                    </a:lnTo>
                    <a:lnTo>
                      <a:pt x="758" y="363"/>
                    </a:lnTo>
                    <a:lnTo>
                      <a:pt x="759" y="373"/>
                    </a:lnTo>
                    <a:lnTo>
                      <a:pt x="759" y="383"/>
                    </a:lnTo>
                    <a:lnTo>
                      <a:pt x="759" y="394"/>
                    </a:lnTo>
                    <a:lnTo>
                      <a:pt x="759" y="521"/>
                    </a:lnTo>
                    <a:close/>
                    <a:moveTo>
                      <a:pt x="795" y="407"/>
                    </a:moveTo>
                    <a:lnTo>
                      <a:pt x="795" y="403"/>
                    </a:lnTo>
                    <a:lnTo>
                      <a:pt x="796" y="400"/>
                    </a:lnTo>
                    <a:lnTo>
                      <a:pt x="797" y="395"/>
                    </a:lnTo>
                    <a:lnTo>
                      <a:pt x="798" y="392"/>
                    </a:lnTo>
                    <a:lnTo>
                      <a:pt x="801" y="389"/>
                    </a:lnTo>
                    <a:lnTo>
                      <a:pt x="804" y="387"/>
                    </a:lnTo>
                    <a:lnTo>
                      <a:pt x="807" y="384"/>
                    </a:lnTo>
                    <a:lnTo>
                      <a:pt x="810" y="382"/>
                    </a:lnTo>
                    <a:lnTo>
                      <a:pt x="813" y="381"/>
                    </a:lnTo>
                    <a:lnTo>
                      <a:pt x="818" y="381"/>
                    </a:lnTo>
                    <a:lnTo>
                      <a:pt x="823" y="382"/>
                    </a:lnTo>
                    <a:lnTo>
                      <a:pt x="827" y="383"/>
                    </a:lnTo>
                    <a:lnTo>
                      <a:pt x="832" y="387"/>
                    </a:lnTo>
                    <a:lnTo>
                      <a:pt x="835" y="391"/>
                    </a:lnTo>
                    <a:lnTo>
                      <a:pt x="838" y="395"/>
                    </a:lnTo>
                    <a:lnTo>
                      <a:pt x="840" y="401"/>
                    </a:lnTo>
                    <a:lnTo>
                      <a:pt x="841" y="408"/>
                    </a:lnTo>
                    <a:lnTo>
                      <a:pt x="841" y="414"/>
                    </a:lnTo>
                    <a:lnTo>
                      <a:pt x="841" y="421"/>
                    </a:lnTo>
                    <a:lnTo>
                      <a:pt x="840" y="428"/>
                    </a:lnTo>
                    <a:lnTo>
                      <a:pt x="838" y="433"/>
                    </a:lnTo>
                    <a:lnTo>
                      <a:pt x="835" y="439"/>
                    </a:lnTo>
                    <a:lnTo>
                      <a:pt x="832" y="442"/>
                    </a:lnTo>
                    <a:lnTo>
                      <a:pt x="827" y="446"/>
                    </a:lnTo>
                    <a:lnTo>
                      <a:pt x="822" y="448"/>
                    </a:lnTo>
                    <a:lnTo>
                      <a:pt x="817" y="448"/>
                    </a:lnTo>
                    <a:lnTo>
                      <a:pt x="813" y="448"/>
                    </a:lnTo>
                    <a:lnTo>
                      <a:pt x="809" y="447"/>
                    </a:lnTo>
                    <a:lnTo>
                      <a:pt x="806" y="444"/>
                    </a:lnTo>
                    <a:lnTo>
                      <a:pt x="804" y="443"/>
                    </a:lnTo>
                    <a:lnTo>
                      <a:pt x="800" y="440"/>
                    </a:lnTo>
                    <a:lnTo>
                      <a:pt x="798" y="438"/>
                    </a:lnTo>
                    <a:lnTo>
                      <a:pt x="797" y="434"/>
                    </a:lnTo>
                    <a:lnTo>
                      <a:pt x="796" y="430"/>
                    </a:lnTo>
                    <a:lnTo>
                      <a:pt x="795" y="427"/>
                    </a:lnTo>
                    <a:lnTo>
                      <a:pt x="795" y="422"/>
                    </a:lnTo>
                    <a:lnTo>
                      <a:pt x="795" y="407"/>
                    </a:lnTo>
                    <a:close/>
                    <a:moveTo>
                      <a:pt x="900" y="473"/>
                    </a:moveTo>
                    <a:lnTo>
                      <a:pt x="936" y="473"/>
                    </a:lnTo>
                    <a:lnTo>
                      <a:pt x="936" y="413"/>
                    </a:lnTo>
                    <a:lnTo>
                      <a:pt x="936" y="409"/>
                    </a:lnTo>
                    <a:lnTo>
                      <a:pt x="936" y="405"/>
                    </a:lnTo>
                    <a:lnTo>
                      <a:pt x="938" y="401"/>
                    </a:lnTo>
                    <a:lnTo>
                      <a:pt x="940" y="398"/>
                    </a:lnTo>
                    <a:lnTo>
                      <a:pt x="942" y="394"/>
                    </a:lnTo>
                    <a:lnTo>
                      <a:pt x="945" y="391"/>
                    </a:lnTo>
                    <a:lnTo>
                      <a:pt x="948" y="389"/>
                    </a:lnTo>
                    <a:lnTo>
                      <a:pt x="953" y="388"/>
                    </a:lnTo>
                    <a:lnTo>
                      <a:pt x="957" y="387"/>
                    </a:lnTo>
                    <a:lnTo>
                      <a:pt x="961" y="387"/>
                    </a:lnTo>
                    <a:lnTo>
                      <a:pt x="967" y="387"/>
                    </a:lnTo>
                    <a:lnTo>
                      <a:pt x="971" y="388"/>
                    </a:lnTo>
                    <a:lnTo>
                      <a:pt x="971" y="352"/>
                    </a:lnTo>
                    <a:lnTo>
                      <a:pt x="968" y="352"/>
                    </a:lnTo>
                    <a:lnTo>
                      <a:pt x="963" y="352"/>
                    </a:lnTo>
                    <a:lnTo>
                      <a:pt x="959" y="352"/>
                    </a:lnTo>
                    <a:lnTo>
                      <a:pt x="955" y="353"/>
                    </a:lnTo>
                    <a:lnTo>
                      <a:pt x="950" y="355"/>
                    </a:lnTo>
                    <a:lnTo>
                      <a:pt x="946" y="358"/>
                    </a:lnTo>
                    <a:lnTo>
                      <a:pt x="942" y="361"/>
                    </a:lnTo>
                    <a:lnTo>
                      <a:pt x="939" y="365"/>
                    </a:lnTo>
                    <a:lnTo>
                      <a:pt x="935" y="371"/>
                    </a:lnTo>
                    <a:lnTo>
                      <a:pt x="932" y="376"/>
                    </a:lnTo>
                    <a:lnTo>
                      <a:pt x="931" y="376"/>
                    </a:lnTo>
                    <a:lnTo>
                      <a:pt x="930" y="354"/>
                    </a:lnTo>
                    <a:lnTo>
                      <a:pt x="900" y="354"/>
                    </a:lnTo>
                    <a:lnTo>
                      <a:pt x="900" y="363"/>
                    </a:lnTo>
                    <a:lnTo>
                      <a:pt x="900" y="372"/>
                    </a:lnTo>
                    <a:lnTo>
                      <a:pt x="900" y="382"/>
                    </a:lnTo>
                    <a:lnTo>
                      <a:pt x="900" y="394"/>
                    </a:lnTo>
                    <a:lnTo>
                      <a:pt x="900" y="473"/>
                    </a:lnTo>
                    <a:close/>
                    <a:moveTo>
                      <a:pt x="1043" y="352"/>
                    </a:moveTo>
                    <a:lnTo>
                      <a:pt x="1036" y="352"/>
                    </a:lnTo>
                    <a:lnTo>
                      <a:pt x="1029" y="353"/>
                    </a:lnTo>
                    <a:lnTo>
                      <a:pt x="1024" y="354"/>
                    </a:lnTo>
                    <a:lnTo>
                      <a:pt x="1017" y="356"/>
                    </a:lnTo>
                    <a:lnTo>
                      <a:pt x="1012" y="359"/>
                    </a:lnTo>
                    <a:lnTo>
                      <a:pt x="1007" y="362"/>
                    </a:lnTo>
                    <a:lnTo>
                      <a:pt x="1002" y="365"/>
                    </a:lnTo>
                    <a:lnTo>
                      <a:pt x="998" y="369"/>
                    </a:lnTo>
                    <a:lnTo>
                      <a:pt x="995" y="373"/>
                    </a:lnTo>
                    <a:lnTo>
                      <a:pt x="992" y="379"/>
                    </a:lnTo>
                    <a:lnTo>
                      <a:pt x="988" y="383"/>
                    </a:lnTo>
                    <a:lnTo>
                      <a:pt x="986" y="389"/>
                    </a:lnTo>
                    <a:lnTo>
                      <a:pt x="984" y="395"/>
                    </a:lnTo>
                    <a:lnTo>
                      <a:pt x="983" y="401"/>
                    </a:lnTo>
                    <a:lnTo>
                      <a:pt x="982" y="408"/>
                    </a:lnTo>
                    <a:lnTo>
                      <a:pt x="982" y="415"/>
                    </a:lnTo>
                    <a:lnTo>
                      <a:pt x="982" y="422"/>
                    </a:lnTo>
                    <a:lnTo>
                      <a:pt x="983" y="429"/>
                    </a:lnTo>
                    <a:lnTo>
                      <a:pt x="984" y="434"/>
                    </a:lnTo>
                    <a:lnTo>
                      <a:pt x="986" y="441"/>
                    </a:lnTo>
                    <a:lnTo>
                      <a:pt x="988" y="447"/>
                    </a:lnTo>
                    <a:lnTo>
                      <a:pt x="992" y="451"/>
                    </a:lnTo>
                    <a:lnTo>
                      <a:pt x="995" y="456"/>
                    </a:lnTo>
                    <a:lnTo>
                      <a:pt x="998" y="460"/>
                    </a:lnTo>
                    <a:lnTo>
                      <a:pt x="1002" y="463"/>
                    </a:lnTo>
                    <a:lnTo>
                      <a:pt x="1008" y="467"/>
                    </a:lnTo>
                    <a:lnTo>
                      <a:pt x="1012" y="470"/>
                    </a:lnTo>
                    <a:lnTo>
                      <a:pt x="1017" y="472"/>
                    </a:lnTo>
                    <a:lnTo>
                      <a:pt x="1028" y="476"/>
                    </a:lnTo>
                    <a:lnTo>
                      <a:pt x="1041" y="477"/>
                    </a:lnTo>
                    <a:lnTo>
                      <a:pt x="1052" y="476"/>
                    </a:lnTo>
                    <a:lnTo>
                      <a:pt x="1064" y="472"/>
                    </a:lnTo>
                    <a:lnTo>
                      <a:pt x="1069" y="470"/>
                    </a:lnTo>
                    <a:lnTo>
                      <a:pt x="1074" y="468"/>
                    </a:lnTo>
                    <a:lnTo>
                      <a:pt x="1079" y="465"/>
                    </a:lnTo>
                    <a:lnTo>
                      <a:pt x="1083" y="461"/>
                    </a:lnTo>
                    <a:lnTo>
                      <a:pt x="1087" y="457"/>
                    </a:lnTo>
                    <a:lnTo>
                      <a:pt x="1091" y="452"/>
                    </a:lnTo>
                    <a:lnTo>
                      <a:pt x="1094" y="447"/>
                    </a:lnTo>
                    <a:lnTo>
                      <a:pt x="1096" y="441"/>
                    </a:lnTo>
                    <a:lnTo>
                      <a:pt x="1098" y="434"/>
                    </a:lnTo>
                    <a:lnTo>
                      <a:pt x="1101" y="428"/>
                    </a:lnTo>
                    <a:lnTo>
                      <a:pt x="1102" y="421"/>
                    </a:lnTo>
                    <a:lnTo>
                      <a:pt x="1102" y="413"/>
                    </a:lnTo>
                    <a:lnTo>
                      <a:pt x="1102" y="407"/>
                    </a:lnTo>
                    <a:lnTo>
                      <a:pt x="1101" y="400"/>
                    </a:lnTo>
                    <a:lnTo>
                      <a:pt x="1100" y="394"/>
                    </a:lnTo>
                    <a:lnTo>
                      <a:pt x="1097" y="389"/>
                    </a:lnTo>
                    <a:lnTo>
                      <a:pt x="1095" y="383"/>
                    </a:lnTo>
                    <a:lnTo>
                      <a:pt x="1092" y="378"/>
                    </a:lnTo>
                    <a:lnTo>
                      <a:pt x="1089" y="373"/>
                    </a:lnTo>
                    <a:lnTo>
                      <a:pt x="1085" y="369"/>
                    </a:lnTo>
                    <a:lnTo>
                      <a:pt x="1081" y="365"/>
                    </a:lnTo>
                    <a:lnTo>
                      <a:pt x="1077" y="362"/>
                    </a:lnTo>
                    <a:lnTo>
                      <a:pt x="1073" y="359"/>
                    </a:lnTo>
                    <a:lnTo>
                      <a:pt x="1067" y="356"/>
                    </a:lnTo>
                    <a:lnTo>
                      <a:pt x="1062" y="354"/>
                    </a:lnTo>
                    <a:lnTo>
                      <a:pt x="1055" y="353"/>
                    </a:lnTo>
                    <a:lnTo>
                      <a:pt x="1050" y="352"/>
                    </a:lnTo>
                    <a:lnTo>
                      <a:pt x="1043" y="352"/>
                    </a:lnTo>
                    <a:close/>
                    <a:moveTo>
                      <a:pt x="1042" y="379"/>
                    </a:moveTo>
                    <a:lnTo>
                      <a:pt x="1048" y="379"/>
                    </a:lnTo>
                    <a:lnTo>
                      <a:pt x="1052" y="381"/>
                    </a:lnTo>
                    <a:lnTo>
                      <a:pt x="1056" y="385"/>
                    </a:lnTo>
                    <a:lnTo>
                      <a:pt x="1060" y="390"/>
                    </a:lnTo>
                    <a:lnTo>
                      <a:pt x="1062" y="395"/>
                    </a:lnTo>
                    <a:lnTo>
                      <a:pt x="1064" y="401"/>
                    </a:lnTo>
                    <a:lnTo>
                      <a:pt x="1065" y="408"/>
                    </a:lnTo>
                    <a:lnTo>
                      <a:pt x="1065" y="414"/>
                    </a:lnTo>
                    <a:lnTo>
                      <a:pt x="1064" y="422"/>
                    </a:lnTo>
                    <a:lnTo>
                      <a:pt x="1063" y="429"/>
                    </a:lnTo>
                    <a:lnTo>
                      <a:pt x="1062" y="434"/>
                    </a:lnTo>
                    <a:lnTo>
                      <a:pt x="1058" y="440"/>
                    </a:lnTo>
                    <a:lnTo>
                      <a:pt x="1055" y="444"/>
                    </a:lnTo>
                    <a:lnTo>
                      <a:pt x="1051" y="448"/>
                    </a:lnTo>
                    <a:lnTo>
                      <a:pt x="1047" y="449"/>
                    </a:lnTo>
                    <a:lnTo>
                      <a:pt x="1042" y="450"/>
                    </a:lnTo>
                    <a:lnTo>
                      <a:pt x="1037" y="449"/>
                    </a:lnTo>
                    <a:lnTo>
                      <a:pt x="1031" y="447"/>
                    </a:lnTo>
                    <a:lnTo>
                      <a:pt x="1028" y="443"/>
                    </a:lnTo>
                    <a:lnTo>
                      <a:pt x="1024" y="440"/>
                    </a:lnTo>
                    <a:lnTo>
                      <a:pt x="1022" y="434"/>
                    </a:lnTo>
                    <a:lnTo>
                      <a:pt x="1020" y="428"/>
                    </a:lnTo>
                    <a:lnTo>
                      <a:pt x="1019" y="421"/>
                    </a:lnTo>
                    <a:lnTo>
                      <a:pt x="1019" y="414"/>
                    </a:lnTo>
                    <a:lnTo>
                      <a:pt x="1019" y="408"/>
                    </a:lnTo>
                    <a:lnTo>
                      <a:pt x="1020" y="401"/>
                    </a:lnTo>
                    <a:lnTo>
                      <a:pt x="1022" y="395"/>
                    </a:lnTo>
                    <a:lnTo>
                      <a:pt x="1024" y="390"/>
                    </a:lnTo>
                    <a:lnTo>
                      <a:pt x="1027" y="385"/>
                    </a:lnTo>
                    <a:lnTo>
                      <a:pt x="1031" y="381"/>
                    </a:lnTo>
                    <a:lnTo>
                      <a:pt x="1036" y="379"/>
                    </a:lnTo>
                    <a:lnTo>
                      <a:pt x="1042" y="379"/>
                    </a:lnTo>
                    <a:close/>
                    <a:moveTo>
                      <a:pt x="1201" y="301"/>
                    </a:moveTo>
                    <a:lnTo>
                      <a:pt x="1201" y="365"/>
                    </a:lnTo>
                    <a:lnTo>
                      <a:pt x="1200" y="365"/>
                    </a:lnTo>
                    <a:lnTo>
                      <a:pt x="1198" y="362"/>
                    </a:lnTo>
                    <a:lnTo>
                      <a:pt x="1196" y="360"/>
                    </a:lnTo>
                    <a:lnTo>
                      <a:pt x="1192" y="358"/>
                    </a:lnTo>
                    <a:lnTo>
                      <a:pt x="1188" y="355"/>
                    </a:lnTo>
                    <a:lnTo>
                      <a:pt x="1179" y="353"/>
                    </a:lnTo>
                    <a:lnTo>
                      <a:pt x="1170" y="352"/>
                    </a:lnTo>
                    <a:lnTo>
                      <a:pt x="1160" y="353"/>
                    </a:lnTo>
                    <a:lnTo>
                      <a:pt x="1150" y="356"/>
                    </a:lnTo>
                    <a:lnTo>
                      <a:pt x="1142" y="362"/>
                    </a:lnTo>
                    <a:lnTo>
                      <a:pt x="1133" y="369"/>
                    </a:lnTo>
                    <a:lnTo>
                      <a:pt x="1130" y="373"/>
                    </a:lnTo>
                    <a:lnTo>
                      <a:pt x="1127" y="378"/>
                    </a:lnTo>
                    <a:lnTo>
                      <a:pt x="1124" y="383"/>
                    </a:lnTo>
                    <a:lnTo>
                      <a:pt x="1122" y="389"/>
                    </a:lnTo>
                    <a:lnTo>
                      <a:pt x="1120" y="394"/>
                    </a:lnTo>
                    <a:lnTo>
                      <a:pt x="1119" y="401"/>
                    </a:lnTo>
                    <a:lnTo>
                      <a:pt x="1118" y="408"/>
                    </a:lnTo>
                    <a:lnTo>
                      <a:pt x="1118" y="415"/>
                    </a:lnTo>
                    <a:lnTo>
                      <a:pt x="1119" y="429"/>
                    </a:lnTo>
                    <a:lnTo>
                      <a:pt x="1122" y="440"/>
                    </a:lnTo>
                    <a:lnTo>
                      <a:pt x="1127" y="451"/>
                    </a:lnTo>
                    <a:lnTo>
                      <a:pt x="1133" y="460"/>
                    </a:lnTo>
                    <a:lnTo>
                      <a:pt x="1139" y="467"/>
                    </a:lnTo>
                    <a:lnTo>
                      <a:pt x="1148" y="472"/>
                    </a:lnTo>
                    <a:lnTo>
                      <a:pt x="1152" y="473"/>
                    </a:lnTo>
                    <a:lnTo>
                      <a:pt x="1158" y="476"/>
                    </a:lnTo>
                    <a:lnTo>
                      <a:pt x="1162" y="476"/>
                    </a:lnTo>
                    <a:lnTo>
                      <a:pt x="1168" y="477"/>
                    </a:lnTo>
                    <a:lnTo>
                      <a:pt x="1173" y="476"/>
                    </a:lnTo>
                    <a:lnTo>
                      <a:pt x="1178" y="475"/>
                    </a:lnTo>
                    <a:lnTo>
                      <a:pt x="1184" y="473"/>
                    </a:lnTo>
                    <a:lnTo>
                      <a:pt x="1188" y="471"/>
                    </a:lnTo>
                    <a:lnTo>
                      <a:pt x="1192" y="469"/>
                    </a:lnTo>
                    <a:lnTo>
                      <a:pt x="1197" y="465"/>
                    </a:lnTo>
                    <a:lnTo>
                      <a:pt x="1200" y="461"/>
                    </a:lnTo>
                    <a:lnTo>
                      <a:pt x="1203" y="456"/>
                    </a:lnTo>
                    <a:lnTo>
                      <a:pt x="1204" y="456"/>
                    </a:lnTo>
                    <a:lnTo>
                      <a:pt x="1205" y="473"/>
                    </a:lnTo>
                    <a:lnTo>
                      <a:pt x="1238" y="473"/>
                    </a:lnTo>
                    <a:lnTo>
                      <a:pt x="1237" y="467"/>
                    </a:lnTo>
                    <a:lnTo>
                      <a:pt x="1237" y="458"/>
                    </a:lnTo>
                    <a:lnTo>
                      <a:pt x="1237" y="448"/>
                    </a:lnTo>
                    <a:lnTo>
                      <a:pt x="1237" y="438"/>
                    </a:lnTo>
                    <a:lnTo>
                      <a:pt x="1237" y="301"/>
                    </a:lnTo>
                    <a:lnTo>
                      <a:pt x="1201" y="301"/>
                    </a:lnTo>
                    <a:close/>
                    <a:moveTo>
                      <a:pt x="1201" y="421"/>
                    </a:moveTo>
                    <a:lnTo>
                      <a:pt x="1200" y="426"/>
                    </a:lnTo>
                    <a:lnTo>
                      <a:pt x="1200" y="429"/>
                    </a:lnTo>
                    <a:lnTo>
                      <a:pt x="1199" y="433"/>
                    </a:lnTo>
                    <a:lnTo>
                      <a:pt x="1197" y="437"/>
                    </a:lnTo>
                    <a:lnTo>
                      <a:pt x="1195" y="439"/>
                    </a:lnTo>
                    <a:lnTo>
                      <a:pt x="1192" y="442"/>
                    </a:lnTo>
                    <a:lnTo>
                      <a:pt x="1189" y="444"/>
                    </a:lnTo>
                    <a:lnTo>
                      <a:pt x="1186" y="446"/>
                    </a:lnTo>
                    <a:lnTo>
                      <a:pt x="1183" y="447"/>
                    </a:lnTo>
                    <a:lnTo>
                      <a:pt x="1179" y="447"/>
                    </a:lnTo>
                    <a:lnTo>
                      <a:pt x="1174" y="447"/>
                    </a:lnTo>
                    <a:lnTo>
                      <a:pt x="1169" y="444"/>
                    </a:lnTo>
                    <a:lnTo>
                      <a:pt x="1164" y="442"/>
                    </a:lnTo>
                    <a:lnTo>
                      <a:pt x="1161" y="438"/>
                    </a:lnTo>
                    <a:lnTo>
                      <a:pt x="1158" y="433"/>
                    </a:lnTo>
                    <a:lnTo>
                      <a:pt x="1156" y="428"/>
                    </a:lnTo>
                    <a:lnTo>
                      <a:pt x="1155" y="421"/>
                    </a:lnTo>
                    <a:lnTo>
                      <a:pt x="1155" y="414"/>
                    </a:lnTo>
                    <a:lnTo>
                      <a:pt x="1155" y="408"/>
                    </a:lnTo>
                    <a:lnTo>
                      <a:pt x="1156" y="401"/>
                    </a:lnTo>
                    <a:lnTo>
                      <a:pt x="1158" y="395"/>
                    </a:lnTo>
                    <a:lnTo>
                      <a:pt x="1161" y="390"/>
                    </a:lnTo>
                    <a:lnTo>
                      <a:pt x="1164" y="387"/>
                    </a:lnTo>
                    <a:lnTo>
                      <a:pt x="1169" y="383"/>
                    </a:lnTo>
                    <a:lnTo>
                      <a:pt x="1173" y="381"/>
                    </a:lnTo>
                    <a:lnTo>
                      <a:pt x="1179" y="380"/>
                    </a:lnTo>
                    <a:lnTo>
                      <a:pt x="1183" y="381"/>
                    </a:lnTo>
                    <a:lnTo>
                      <a:pt x="1187" y="382"/>
                    </a:lnTo>
                    <a:lnTo>
                      <a:pt x="1190" y="383"/>
                    </a:lnTo>
                    <a:lnTo>
                      <a:pt x="1193" y="385"/>
                    </a:lnTo>
                    <a:lnTo>
                      <a:pt x="1196" y="389"/>
                    </a:lnTo>
                    <a:lnTo>
                      <a:pt x="1198" y="391"/>
                    </a:lnTo>
                    <a:lnTo>
                      <a:pt x="1199" y="394"/>
                    </a:lnTo>
                    <a:lnTo>
                      <a:pt x="1200" y="399"/>
                    </a:lnTo>
                    <a:lnTo>
                      <a:pt x="1200" y="402"/>
                    </a:lnTo>
                    <a:lnTo>
                      <a:pt x="1201" y="405"/>
                    </a:lnTo>
                    <a:lnTo>
                      <a:pt x="1201" y="421"/>
                    </a:lnTo>
                    <a:close/>
                    <a:moveTo>
                      <a:pt x="1374" y="354"/>
                    </a:moveTo>
                    <a:lnTo>
                      <a:pt x="1338" y="354"/>
                    </a:lnTo>
                    <a:lnTo>
                      <a:pt x="1338" y="426"/>
                    </a:lnTo>
                    <a:lnTo>
                      <a:pt x="1337" y="430"/>
                    </a:lnTo>
                    <a:lnTo>
                      <a:pt x="1337" y="433"/>
                    </a:lnTo>
                    <a:lnTo>
                      <a:pt x="1334" y="438"/>
                    </a:lnTo>
                    <a:lnTo>
                      <a:pt x="1331" y="442"/>
                    </a:lnTo>
                    <a:lnTo>
                      <a:pt x="1328" y="443"/>
                    </a:lnTo>
                    <a:lnTo>
                      <a:pt x="1325" y="446"/>
                    </a:lnTo>
                    <a:lnTo>
                      <a:pt x="1322" y="446"/>
                    </a:lnTo>
                    <a:lnTo>
                      <a:pt x="1319" y="447"/>
                    </a:lnTo>
                    <a:lnTo>
                      <a:pt x="1314" y="446"/>
                    </a:lnTo>
                    <a:lnTo>
                      <a:pt x="1310" y="444"/>
                    </a:lnTo>
                    <a:lnTo>
                      <a:pt x="1308" y="442"/>
                    </a:lnTo>
                    <a:lnTo>
                      <a:pt x="1305" y="439"/>
                    </a:lnTo>
                    <a:lnTo>
                      <a:pt x="1304" y="436"/>
                    </a:lnTo>
                    <a:lnTo>
                      <a:pt x="1301" y="430"/>
                    </a:lnTo>
                    <a:lnTo>
                      <a:pt x="1301" y="424"/>
                    </a:lnTo>
                    <a:lnTo>
                      <a:pt x="1300" y="419"/>
                    </a:lnTo>
                    <a:lnTo>
                      <a:pt x="1300" y="354"/>
                    </a:lnTo>
                    <a:lnTo>
                      <a:pt x="1265" y="354"/>
                    </a:lnTo>
                    <a:lnTo>
                      <a:pt x="1265" y="424"/>
                    </a:lnTo>
                    <a:lnTo>
                      <a:pt x="1266" y="438"/>
                    </a:lnTo>
                    <a:lnTo>
                      <a:pt x="1268" y="448"/>
                    </a:lnTo>
                    <a:lnTo>
                      <a:pt x="1271" y="457"/>
                    </a:lnTo>
                    <a:lnTo>
                      <a:pt x="1277" y="465"/>
                    </a:lnTo>
                    <a:lnTo>
                      <a:pt x="1282" y="470"/>
                    </a:lnTo>
                    <a:lnTo>
                      <a:pt x="1290" y="473"/>
                    </a:lnTo>
                    <a:lnTo>
                      <a:pt x="1297" y="476"/>
                    </a:lnTo>
                    <a:lnTo>
                      <a:pt x="1306" y="477"/>
                    </a:lnTo>
                    <a:lnTo>
                      <a:pt x="1312" y="476"/>
                    </a:lnTo>
                    <a:lnTo>
                      <a:pt x="1319" y="475"/>
                    </a:lnTo>
                    <a:lnTo>
                      <a:pt x="1324" y="472"/>
                    </a:lnTo>
                    <a:lnTo>
                      <a:pt x="1330" y="469"/>
                    </a:lnTo>
                    <a:lnTo>
                      <a:pt x="1337" y="463"/>
                    </a:lnTo>
                    <a:lnTo>
                      <a:pt x="1341" y="457"/>
                    </a:lnTo>
                    <a:lnTo>
                      <a:pt x="1343" y="457"/>
                    </a:lnTo>
                    <a:lnTo>
                      <a:pt x="1344" y="473"/>
                    </a:lnTo>
                    <a:lnTo>
                      <a:pt x="1375" y="473"/>
                    </a:lnTo>
                    <a:lnTo>
                      <a:pt x="1375" y="466"/>
                    </a:lnTo>
                    <a:lnTo>
                      <a:pt x="1374" y="457"/>
                    </a:lnTo>
                    <a:lnTo>
                      <a:pt x="1374" y="447"/>
                    </a:lnTo>
                    <a:lnTo>
                      <a:pt x="1374" y="436"/>
                    </a:lnTo>
                    <a:lnTo>
                      <a:pt x="1374" y="354"/>
                    </a:lnTo>
                    <a:close/>
                    <a:moveTo>
                      <a:pt x="1407" y="329"/>
                    </a:moveTo>
                    <a:lnTo>
                      <a:pt x="1407" y="354"/>
                    </a:lnTo>
                    <a:lnTo>
                      <a:pt x="1392" y="354"/>
                    </a:lnTo>
                    <a:lnTo>
                      <a:pt x="1392" y="382"/>
                    </a:lnTo>
                    <a:lnTo>
                      <a:pt x="1407" y="382"/>
                    </a:lnTo>
                    <a:lnTo>
                      <a:pt x="1407" y="431"/>
                    </a:lnTo>
                    <a:lnTo>
                      <a:pt x="1408" y="442"/>
                    </a:lnTo>
                    <a:lnTo>
                      <a:pt x="1411" y="452"/>
                    </a:lnTo>
                    <a:lnTo>
                      <a:pt x="1413" y="460"/>
                    </a:lnTo>
                    <a:lnTo>
                      <a:pt x="1417" y="466"/>
                    </a:lnTo>
                    <a:lnTo>
                      <a:pt x="1422" y="470"/>
                    </a:lnTo>
                    <a:lnTo>
                      <a:pt x="1429" y="473"/>
                    </a:lnTo>
                    <a:lnTo>
                      <a:pt x="1436" y="476"/>
                    </a:lnTo>
                    <a:lnTo>
                      <a:pt x="1444" y="476"/>
                    </a:lnTo>
                    <a:lnTo>
                      <a:pt x="1458" y="476"/>
                    </a:lnTo>
                    <a:lnTo>
                      <a:pt x="1468" y="473"/>
                    </a:lnTo>
                    <a:lnTo>
                      <a:pt x="1468" y="444"/>
                    </a:lnTo>
                    <a:lnTo>
                      <a:pt x="1462" y="446"/>
                    </a:lnTo>
                    <a:lnTo>
                      <a:pt x="1457" y="446"/>
                    </a:lnTo>
                    <a:lnTo>
                      <a:pt x="1453" y="446"/>
                    </a:lnTo>
                    <a:lnTo>
                      <a:pt x="1451" y="444"/>
                    </a:lnTo>
                    <a:lnTo>
                      <a:pt x="1447" y="443"/>
                    </a:lnTo>
                    <a:lnTo>
                      <a:pt x="1446" y="441"/>
                    </a:lnTo>
                    <a:lnTo>
                      <a:pt x="1443" y="434"/>
                    </a:lnTo>
                    <a:lnTo>
                      <a:pt x="1443" y="426"/>
                    </a:lnTo>
                    <a:lnTo>
                      <a:pt x="1443" y="382"/>
                    </a:lnTo>
                    <a:lnTo>
                      <a:pt x="1469" y="382"/>
                    </a:lnTo>
                    <a:lnTo>
                      <a:pt x="1469" y="354"/>
                    </a:lnTo>
                    <a:lnTo>
                      <a:pt x="1443" y="354"/>
                    </a:lnTo>
                    <a:lnTo>
                      <a:pt x="1443" y="321"/>
                    </a:lnTo>
                    <a:lnTo>
                      <a:pt x="1407" y="329"/>
                    </a:lnTo>
                    <a:close/>
                    <a:moveTo>
                      <a:pt x="1543" y="352"/>
                    </a:moveTo>
                    <a:lnTo>
                      <a:pt x="1536" y="352"/>
                    </a:lnTo>
                    <a:lnTo>
                      <a:pt x="1529" y="353"/>
                    </a:lnTo>
                    <a:lnTo>
                      <a:pt x="1524" y="354"/>
                    </a:lnTo>
                    <a:lnTo>
                      <a:pt x="1517" y="356"/>
                    </a:lnTo>
                    <a:lnTo>
                      <a:pt x="1512" y="359"/>
                    </a:lnTo>
                    <a:lnTo>
                      <a:pt x="1507" y="362"/>
                    </a:lnTo>
                    <a:lnTo>
                      <a:pt x="1502" y="365"/>
                    </a:lnTo>
                    <a:lnTo>
                      <a:pt x="1498" y="369"/>
                    </a:lnTo>
                    <a:lnTo>
                      <a:pt x="1495" y="373"/>
                    </a:lnTo>
                    <a:lnTo>
                      <a:pt x="1492" y="379"/>
                    </a:lnTo>
                    <a:lnTo>
                      <a:pt x="1488" y="383"/>
                    </a:lnTo>
                    <a:lnTo>
                      <a:pt x="1486" y="389"/>
                    </a:lnTo>
                    <a:lnTo>
                      <a:pt x="1484" y="395"/>
                    </a:lnTo>
                    <a:lnTo>
                      <a:pt x="1483" y="401"/>
                    </a:lnTo>
                    <a:lnTo>
                      <a:pt x="1482" y="408"/>
                    </a:lnTo>
                    <a:lnTo>
                      <a:pt x="1482" y="415"/>
                    </a:lnTo>
                    <a:lnTo>
                      <a:pt x="1482" y="422"/>
                    </a:lnTo>
                    <a:lnTo>
                      <a:pt x="1483" y="429"/>
                    </a:lnTo>
                    <a:lnTo>
                      <a:pt x="1484" y="434"/>
                    </a:lnTo>
                    <a:lnTo>
                      <a:pt x="1486" y="441"/>
                    </a:lnTo>
                    <a:lnTo>
                      <a:pt x="1488" y="447"/>
                    </a:lnTo>
                    <a:lnTo>
                      <a:pt x="1492" y="451"/>
                    </a:lnTo>
                    <a:lnTo>
                      <a:pt x="1495" y="456"/>
                    </a:lnTo>
                    <a:lnTo>
                      <a:pt x="1499" y="460"/>
                    </a:lnTo>
                    <a:lnTo>
                      <a:pt x="1502" y="463"/>
                    </a:lnTo>
                    <a:lnTo>
                      <a:pt x="1508" y="467"/>
                    </a:lnTo>
                    <a:lnTo>
                      <a:pt x="1512" y="470"/>
                    </a:lnTo>
                    <a:lnTo>
                      <a:pt x="1517" y="472"/>
                    </a:lnTo>
                    <a:lnTo>
                      <a:pt x="1528" y="476"/>
                    </a:lnTo>
                    <a:lnTo>
                      <a:pt x="1541" y="477"/>
                    </a:lnTo>
                    <a:lnTo>
                      <a:pt x="1552" y="476"/>
                    </a:lnTo>
                    <a:lnTo>
                      <a:pt x="1564" y="472"/>
                    </a:lnTo>
                    <a:lnTo>
                      <a:pt x="1569" y="470"/>
                    </a:lnTo>
                    <a:lnTo>
                      <a:pt x="1574" y="468"/>
                    </a:lnTo>
                    <a:lnTo>
                      <a:pt x="1579" y="465"/>
                    </a:lnTo>
                    <a:lnTo>
                      <a:pt x="1583" y="461"/>
                    </a:lnTo>
                    <a:lnTo>
                      <a:pt x="1587" y="457"/>
                    </a:lnTo>
                    <a:lnTo>
                      <a:pt x="1591" y="452"/>
                    </a:lnTo>
                    <a:lnTo>
                      <a:pt x="1594" y="447"/>
                    </a:lnTo>
                    <a:lnTo>
                      <a:pt x="1596" y="441"/>
                    </a:lnTo>
                    <a:lnTo>
                      <a:pt x="1598" y="434"/>
                    </a:lnTo>
                    <a:lnTo>
                      <a:pt x="1601" y="428"/>
                    </a:lnTo>
                    <a:lnTo>
                      <a:pt x="1602" y="421"/>
                    </a:lnTo>
                    <a:lnTo>
                      <a:pt x="1602" y="413"/>
                    </a:lnTo>
                    <a:lnTo>
                      <a:pt x="1602" y="407"/>
                    </a:lnTo>
                    <a:lnTo>
                      <a:pt x="1601" y="400"/>
                    </a:lnTo>
                    <a:lnTo>
                      <a:pt x="1600" y="394"/>
                    </a:lnTo>
                    <a:lnTo>
                      <a:pt x="1597" y="389"/>
                    </a:lnTo>
                    <a:lnTo>
                      <a:pt x="1595" y="383"/>
                    </a:lnTo>
                    <a:lnTo>
                      <a:pt x="1593" y="378"/>
                    </a:lnTo>
                    <a:lnTo>
                      <a:pt x="1590" y="373"/>
                    </a:lnTo>
                    <a:lnTo>
                      <a:pt x="1586" y="369"/>
                    </a:lnTo>
                    <a:lnTo>
                      <a:pt x="1581" y="365"/>
                    </a:lnTo>
                    <a:lnTo>
                      <a:pt x="1577" y="362"/>
                    </a:lnTo>
                    <a:lnTo>
                      <a:pt x="1573" y="359"/>
                    </a:lnTo>
                    <a:lnTo>
                      <a:pt x="1567" y="356"/>
                    </a:lnTo>
                    <a:lnTo>
                      <a:pt x="1562" y="354"/>
                    </a:lnTo>
                    <a:lnTo>
                      <a:pt x="1555" y="353"/>
                    </a:lnTo>
                    <a:lnTo>
                      <a:pt x="1550" y="352"/>
                    </a:lnTo>
                    <a:lnTo>
                      <a:pt x="1543" y="352"/>
                    </a:lnTo>
                    <a:close/>
                    <a:moveTo>
                      <a:pt x="1542" y="379"/>
                    </a:moveTo>
                    <a:lnTo>
                      <a:pt x="1548" y="379"/>
                    </a:lnTo>
                    <a:lnTo>
                      <a:pt x="1552" y="381"/>
                    </a:lnTo>
                    <a:lnTo>
                      <a:pt x="1556" y="385"/>
                    </a:lnTo>
                    <a:lnTo>
                      <a:pt x="1560" y="390"/>
                    </a:lnTo>
                    <a:lnTo>
                      <a:pt x="1562" y="395"/>
                    </a:lnTo>
                    <a:lnTo>
                      <a:pt x="1564" y="401"/>
                    </a:lnTo>
                    <a:lnTo>
                      <a:pt x="1565" y="408"/>
                    </a:lnTo>
                    <a:lnTo>
                      <a:pt x="1565" y="414"/>
                    </a:lnTo>
                    <a:lnTo>
                      <a:pt x="1564" y="422"/>
                    </a:lnTo>
                    <a:lnTo>
                      <a:pt x="1563" y="429"/>
                    </a:lnTo>
                    <a:lnTo>
                      <a:pt x="1562" y="434"/>
                    </a:lnTo>
                    <a:lnTo>
                      <a:pt x="1559" y="440"/>
                    </a:lnTo>
                    <a:lnTo>
                      <a:pt x="1555" y="444"/>
                    </a:lnTo>
                    <a:lnTo>
                      <a:pt x="1551" y="448"/>
                    </a:lnTo>
                    <a:lnTo>
                      <a:pt x="1547" y="449"/>
                    </a:lnTo>
                    <a:lnTo>
                      <a:pt x="1542" y="450"/>
                    </a:lnTo>
                    <a:lnTo>
                      <a:pt x="1537" y="449"/>
                    </a:lnTo>
                    <a:lnTo>
                      <a:pt x="1532" y="447"/>
                    </a:lnTo>
                    <a:lnTo>
                      <a:pt x="1528" y="443"/>
                    </a:lnTo>
                    <a:lnTo>
                      <a:pt x="1524" y="440"/>
                    </a:lnTo>
                    <a:lnTo>
                      <a:pt x="1522" y="434"/>
                    </a:lnTo>
                    <a:lnTo>
                      <a:pt x="1520" y="428"/>
                    </a:lnTo>
                    <a:lnTo>
                      <a:pt x="1519" y="421"/>
                    </a:lnTo>
                    <a:lnTo>
                      <a:pt x="1519" y="414"/>
                    </a:lnTo>
                    <a:lnTo>
                      <a:pt x="1519" y="408"/>
                    </a:lnTo>
                    <a:lnTo>
                      <a:pt x="1520" y="401"/>
                    </a:lnTo>
                    <a:lnTo>
                      <a:pt x="1522" y="395"/>
                    </a:lnTo>
                    <a:lnTo>
                      <a:pt x="1524" y="390"/>
                    </a:lnTo>
                    <a:lnTo>
                      <a:pt x="1527" y="385"/>
                    </a:lnTo>
                    <a:lnTo>
                      <a:pt x="1532" y="381"/>
                    </a:lnTo>
                    <a:lnTo>
                      <a:pt x="1536" y="379"/>
                    </a:lnTo>
                    <a:lnTo>
                      <a:pt x="1542" y="379"/>
                    </a:lnTo>
                    <a:close/>
                    <a:moveTo>
                      <a:pt x="1618" y="468"/>
                    </a:moveTo>
                    <a:lnTo>
                      <a:pt x="1624" y="471"/>
                    </a:lnTo>
                    <a:lnTo>
                      <a:pt x="1634" y="473"/>
                    </a:lnTo>
                    <a:lnTo>
                      <a:pt x="1644" y="476"/>
                    </a:lnTo>
                    <a:lnTo>
                      <a:pt x="1655" y="476"/>
                    </a:lnTo>
                    <a:lnTo>
                      <a:pt x="1667" y="476"/>
                    </a:lnTo>
                    <a:lnTo>
                      <a:pt x="1676" y="473"/>
                    </a:lnTo>
                    <a:lnTo>
                      <a:pt x="1685" y="470"/>
                    </a:lnTo>
                    <a:lnTo>
                      <a:pt x="1692" y="466"/>
                    </a:lnTo>
                    <a:lnTo>
                      <a:pt x="1698" y="460"/>
                    </a:lnTo>
                    <a:lnTo>
                      <a:pt x="1701" y="453"/>
                    </a:lnTo>
                    <a:lnTo>
                      <a:pt x="1704" y="446"/>
                    </a:lnTo>
                    <a:lnTo>
                      <a:pt x="1704" y="438"/>
                    </a:lnTo>
                    <a:lnTo>
                      <a:pt x="1704" y="431"/>
                    </a:lnTo>
                    <a:lnTo>
                      <a:pt x="1703" y="426"/>
                    </a:lnTo>
                    <a:lnTo>
                      <a:pt x="1700" y="420"/>
                    </a:lnTo>
                    <a:lnTo>
                      <a:pt x="1697" y="415"/>
                    </a:lnTo>
                    <a:lnTo>
                      <a:pt x="1692" y="411"/>
                    </a:lnTo>
                    <a:lnTo>
                      <a:pt x="1687" y="408"/>
                    </a:lnTo>
                    <a:lnTo>
                      <a:pt x="1681" y="404"/>
                    </a:lnTo>
                    <a:lnTo>
                      <a:pt x="1673" y="401"/>
                    </a:lnTo>
                    <a:lnTo>
                      <a:pt x="1664" y="398"/>
                    </a:lnTo>
                    <a:lnTo>
                      <a:pt x="1659" y="394"/>
                    </a:lnTo>
                    <a:lnTo>
                      <a:pt x="1656" y="391"/>
                    </a:lnTo>
                    <a:lnTo>
                      <a:pt x="1655" y="388"/>
                    </a:lnTo>
                    <a:lnTo>
                      <a:pt x="1656" y="383"/>
                    </a:lnTo>
                    <a:lnTo>
                      <a:pt x="1658" y="380"/>
                    </a:lnTo>
                    <a:lnTo>
                      <a:pt x="1662" y="379"/>
                    </a:lnTo>
                    <a:lnTo>
                      <a:pt x="1669" y="378"/>
                    </a:lnTo>
                    <a:lnTo>
                      <a:pt x="1676" y="379"/>
                    </a:lnTo>
                    <a:lnTo>
                      <a:pt x="1683" y="380"/>
                    </a:lnTo>
                    <a:lnTo>
                      <a:pt x="1689" y="382"/>
                    </a:lnTo>
                    <a:lnTo>
                      <a:pt x="1694" y="384"/>
                    </a:lnTo>
                    <a:lnTo>
                      <a:pt x="1700" y="359"/>
                    </a:lnTo>
                    <a:lnTo>
                      <a:pt x="1694" y="356"/>
                    </a:lnTo>
                    <a:lnTo>
                      <a:pt x="1686" y="354"/>
                    </a:lnTo>
                    <a:lnTo>
                      <a:pt x="1677" y="353"/>
                    </a:lnTo>
                    <a:lnTo>
                      <a:pt x="1668" y="352"/>
                    </a:lnTo>
                    <a:lnTo>
                      <a:pt x="1657" y="353"/>
                    </a:lnTo>
                    <a:lnTo>
                      <a:pt x="1648" y="355"/>
                    </a:lnTo>
                    <a:lnTo>
                      <a:pt x="1640" y="359"/>
                    </a:lnTo>
                    <a:lnTo>
                      <a:pt x="1633" y="363"/>
                    </a:lnTo>
                    <a:lnTo>
                      <a:pt x="1628" y="369"/>
                    </a:lnTo>
                    <a:lnTo>
                      <a:pt x="1623" y="375"/>
                    </a:lnTo>
                    <a:lnTo>
                      <a:pt x="1621" y="383"/>
                    </a:lnTo>
                    <a:lnTo>
                      <a:pt x="1620" y="391"/>
                    </a:lnTo>
                    <a:lnTo>
                      <a:pt x="1621" y="397"/>
                    </a:lnTo>
                    <a:lnTo>
                      <a:pt x="1622" y="401"/>
                    </a:lnTo>
                    <a:lnTo>
                      <a:pt x="1624" y="407"/>
                    </a:lnTo>
                    <a:lnTo>
                      <a:pt x="1628" y="411"/>
                    </a:lnTo>
                    <a:lnTo>
                      <a:pt x="1632" y="415"/>
                    </a:lnTo>
                    <a:lnTo>
                      <a:pt x="1637" y="420"/>
                    </a:lnTo>
                    <a:lnTo>
                      <a:pt x="1645" y="423"/>
                    </a:lnTo>
                    <a:lnTo>
                      <a:pt x="1654" y="427"/>
                    </a:lnTo>
                    <a:lnTo>
                      <a:pt x="1661" y="430"/>
                    </a:lnTo>
                    <a:lnTo>
                      <a:pt x="1667" y="433"/>
                    </a:lnTo>
                    <a:lnTo>
                      <a:pt x="1670" y="437"/>
                    </a:lnTo>
                    <a:lnTo>
                      <a:pt x="1670" y="440"/>
                    </a:lnTo>
                    <a:lnTo>
                      <a:pt x="1669" y="444"/>
                    </a:lnTo>
                    <a:lnTo>
                      <a:pt x="1667" y="448"/>
                    </a:lnTo>
                    <a:lnTo>
                      <a:pt x="1662" y="450"/>
                    </a:lnTo>
                    <a:lnTo>
                      <a:pt x="1655" y="450"/>
                    </a:lnTo>
                    <a:lnTo>
                      <a:pt x="1646" y="450"/>
                    </a:lnTo>
                    <a:lnTo>
                      <a:pt x="1637" y="448"/>
                    </a:lnTo>
                    <a:lnTo>
                      <a:pt x="1630" y="444"/>
                    </a:lnTo>
                    <a:lnTo>
                      <a:pt x="1623" y="441"/>
                    </a:lnTo>
                    <a:lnTo>
                      <a:pt x="1618" y="468"/>
                    </a:lnTo>
                    <a:close/>
                    <a:moveTo>
                      <a:pt x="1876" y="426"/>
                    </a:moveTo>
                    <a:lnTo>
                      <a:pt x="1877" y="420"/>
                    </a:lnTo>
                    <a:lnTo>
                      <a:pt x="1877" y="411"/>
                    </a:lnTo>
                    <a:lnTo>
                      <a:pt x="1876" y="400"/>
                    </a:lnTo>
                    <a:lnTo>
                      <a:pt x="1874" y="390"/>
                    </a:lnTo>
                    <a:lnTo>
                      <a:pt x="1871" y="380"/>
                    </a:lnTo>
                    <a:lnTo>
                      <a:pt x="1865" y="371"/>
                    </a:lnTo>
                    <a:lnTo>
                      <a:pt x="1862" y="366"/>
                    </a:lnTo>
                    <a:lnTo>
                      <a:pt x="1859" y="363"/>
                    </a:lnTo>
                    <a:lnTo>
                      <a:pt x="1854" y="360"/>
                    </a:lnTo>
                    <a:lnTo>
                      <a:pt x="1849" y="358"/>
                    </a:lnTo>
                    <a:lnTo>
                      <a:pt x="1845" y="355"/>
                    </a:lnTo>
                    <a:lnTo>
                      <a:pt x="1838" y="353"/>
                    </a:lnTo>
                    <a:lnTo>
                      <a:pt x="1833" y="352"/>
                    </a:lnTo>
                    <a:lnTo>
                      <a:pt x="1825" y="352"/>
                    </a:lnTo>
                    <a:lnTo>
                      <a:pt x="1819" y="352"/>
                    </a:lnTo>
                    <a:lnTo>
                      <a:pt x="1811" y="353"/>
                    </a:lnTo>
                    <a:lnTo>
                      <a:pt x="1806" y="355"/>
                    </a:lnTo>
                    <a:lnTo>
                      <a:pt x="1799" y="358"/>
                    </a:lnTo>
                    <a:lnTo>
                      <a:pt x="1794" y="361"/>
                    </a:lnTo>
                    <a:lnTo>
                      <a:pt x="1790" y="364"/>
                    </a:lnTo>
                    <a:lnTo>
                      <a:pt x="1785" y="368"/>
                    </a:lnTo>
                    <a:lnTo>
                      <a:pt x="1781" y="372"/>
                    </a:lnTo>
                    <a:lnTo>
                      <a:pt x="1776" y="382"/>
                    </a:lnTo>
                    <a:lnTo>
                      <a:pt x="1771" y="393"/>
                    </a:lnTo>
                    <a:lnTo>
                      <a:pt x="1768" y="404"/>
                    </a:lnTo>
                    <a:lnTo>
                      <a:pt x="1767" y="415"/>
                    </a:lnTo>
                    <a:lnTo>
                      <a:pt x="1768" y="422"/>
                    </a:lnTo>
                    <a:lnTo>
                      <a:pt x="1768" y="429"/>
                    </a:lnTo>
                    <a:lnTo>
                      <a:pt x="1770" y="434"/>
                    </a:lnTo>
                    <a:lnTo>
                      <a:pt x="1771" y="441"/>
                    </a:lnTo>
                    <a:lnTo>
                      <a:pt x="1773" y="446"/>
                    </a:lnTo>
                    <a:lnTo>
                      <a:pt x="1777" y="451"/>
                    </a:lnTo>
                    <a:lnTo>
                      <a:pt x="1780" y="456"/>
                    </a:lnTo>
                    <a:lnTo>
                      <a:pt x="1783" y="460"/>
                    </a:lnTo>
                    <a:lnTo>
                      <a:pt x="1787" y="463"/>
                    </a:lnTo>
                    <a:lnTo>
                      <a:pt x="1792" y="467"/>
                    </a:lnTo>
                    <a:lnTo>
                      <a:pt x="1797" y="470"/>
                    </a:lnTo>
                    <a:lnTo>
                      <a:pt x="1803" y="472"/>
                    </a:lnTo>
                    <a:lnTo>
                      <a:pt x="1809" y="473"/>
                    </a:lnTo>
                    <a:lnTo>
                      <a:pt x="1816" y="475"/>
                    </a:lnTo>
                    <a:lnTo>
                      <a:pt x="1822" y="476"/>
                    </a:lnTo>
                    <a:lnTo>
                      <a:pt x="1829" y="476"/>
                    </a:lnTo>
                    <a:lnTo>
                      <a:pt x="1840" y="476"/>
                    </a:lnTo>
                    <a:lnTo>
                      <a:pt x="1851" y="475"/>
                    </a:lnTo>
                    <a:lnTo>
                      <a:pt x="1861" y="472"/>
                    </a:lnTo>
                    <a:lnTo>
                      <a:pt x="1871" y="469"/>
                    </a:lnTo>
                    <a:lnTo>
                      <a:pt x="1866" y="443"/>
                    </a:lnTo>
                    <a:lnTo>
                      <a:pt x="1859" y="446"/>
                    </a:lnTo>
                    <a:lnTo>
                      <a:pt x="1851" y="448"/>
                    </a:lnTo>
                    <a:lnTo>
                      <a:pt x="1843" y="448"/>
                    </a:lnTo>
                    <a:lnTo>
                      <a:pt x="1834" y="449"/>
                    </a:lnTo>
                    <a:lnTo>
                      <a:pt x="1827" y="448"/>
                    </a:lnTo>
                    <a:lnTo>
                      <a:pt x="1822" y="447"/>
                    </a:lnTo>
                    <a:lnTo>
                      <a:pt x="1817" y="446"/>
                    </a:lnTo>
                    <a:lnTo>
                      <a:pt x="1812" y="443"/>
                    </a:lnTo>
                    <a:lnTo>
                      <a:pt x="1808" y="440"/>
                    </a:lnTo>
                    <a:lnTo>
                      <a:pt x="1805" y="436"/>
                    </a:lnTo>
                    <a:lnTo>
                      <a:pt x="1803" y="431"/>
                    </a:lnTo>
                    <a:lnTo>
                      <a:pt x="1802" y="426"/>
                    </a:lnTo>
                    <a:lnTo>
                      <a:pt x="1876" y="426"/>
                    </a:lnTo>
                    <a:close/>
                    <a:moveTo>
                      <a:pt x="1802" y="401"/>
                    </a:moveTo>
                    <a:lnTo>
                      <a:pt x="1802" y="397"/>
                    </a:lnTo>
                    <a:lnTo>
                      <a:pt x="1803" y="393"/>
                    </a:lnTo>
                    <a:lnTo>
                      <a:pt x="1805" y="389"/>
                    </a:lnTo>
                    <a:lnTo>
                      <a:pt x="1807" y="385"/>
                    </a:lnTo>
                    <a:lnTo>
                      <a:pt x="1810" y="382"/>
                    </a:lnTo>
                    <a:lnTo>
                      <a:pt x="1813" y="379"/>
                    </a:lnTo>
                    <a:lnTo>
                      <a:pt x="1818" y="378"/>
                    </a:lnTo>
                    <a:lnTo>
                      <a:pt x="1823" y="376"/>
                    </a:lnTo>
                    <a:lnTo>
                      <a:pt x="1830" y="378"/>
                    </a:lnTo>
                    <a:lnTo>
                      <a:pt x="1834" y="379"/>
                    </a:lnTo>
                    <a:lnTo>
                      <a:pt x="1837" y="382"/>
                    </a:lnTo>
                    <a:lnTo>
                      <a:pt x="1839" y="385"/>
                    </a:lnTo>
                    <a:lnTo>
                      <a:pt x="1843" y="393"/>
                    </a:lnTo>
                    <a:lnTo>
                      <a:pt x="1844" y="401"/>
                    </a:lnTo>
                    <a:lnTo>
                      <a:pt x="1802" y="401"/>
                    </a:lnTo>
                    <a:close/>
                    <a:moveTo>
                      <a:pt x="1946" y="521"/>
                    </a:moveTo>
                    <a:lnTo>
                      <a:pt x="1982" y="521"/>
                    </a:lnTo>
                    <a:lnTo>
                      <a:pt x="1982" y="462"/>
                    </a:lnTo>
                    <a:lnTo>
                      <a:pt x="1982" y="462"/>
                    </a:lnTo>
                    <a:lnTo>
                      <a:pt x="1987" y="468"/>
                    </a:lnTo>
                    <a:lnTo>
                      <a:pt x="1994" y="472"/>
                    </a:lnTo>
                    <a:lnTo>
                      <a:pt x="2002" y="476"/>
                    </a:lnTo>
                    <a:lnTo>
                      <a:pt x="2012" y="477"/>
                    </a:lnTo>
                    <a:lnTo>
                      <a:pt x="2022" y="476"/>
                    </a:lnTo>
                    <a:lnTo>
                      <a:pt x="2032" y="472"/>
                    </a:lnTo>
                    <a:lnTo>
                      <a:pt x="2040" y="468"/>
                    </a:lnTo>
                    <a:lnTo>
                      <a:pt x="2048" y="461"/>
                    </a:lnTo>
                    <a:lnTo>
                      <a:pt x="2052" y="457"/>
                    </a:lnTo>
                    <a:lnTo>
                      <a:pt x="2055" y="452"/>
                    </a:lnTo>
                    <a:lnTo>
                      <a:pt x="2057" y="447"/>
                    </a:lnTo>
                    <a:lnTo>
                      <a:pt x="2060" y="441"/>
                    </a:lnTo>
                    <a:lnTo>
                      <a:pt x="2062" y="434"/>
                    </a:lnTo>
                    <a:lnTo>
                      <a:pt x="2064" y="428"/>
                    </a:lnTo>
                    <a:lnTo>
                      <a:pt x="2064" y="420"/>
                    </a:lnTo>
                    <a:lnTo>
                      <a:pt x="2065" y="412"/>
                    </a:lnTo>
                    <a:lnTo>
                      <a:pt x="2064" y="399"/>
                    </a:lnTo>
                    <a:lnTo>
                      <a:pt x="2061" y="388"/>
                    </a:lnTo>
                    <a:lnTo>
                      <a:pt x="2056" y="376"/>
                    </a:lnTo>
                    <a:lnTo>
                      <a:pt x="2050" y="368"/>
                    </a:lnTo>
                    <a:lnTo>
                      <a:pt x="2043" y="361"/>
                    </a:lnTo>
                    <a:lnTo>
                      <a:pt x="2035" y="356"/>
                    </a:lnTo>
                    <a:lnTo>
                      <a:pt x="2026" y="353"/>
                    </a:lnTo>
                    <a:lnTo>
                      <a:pt x="2016" y="352"/>
                    </a:lnTo>
                    <a:lnTo>
                      <a:pt x="2011" y="352"/>
                    </a:lnTo>
                    <a:lnTo>
                      <a:pt x="2005" y="353"/>
                    </a:lnTo>
                    <a:lnTo>
                      <a:pt x="1999" y="355"/>
                    </a:lnTo>
                    <a:lnTo>
                      <a:pt x="1995" y="356"/>
                    </a:lnTo>
                    <a:lnTo>
                      <a:pt x="1989" y="360"/>
                    </a:lnTo>
                    <a:lnTo>
                      <a:pt x="1985" y="363"/>
                    </a:lnTo>
                    <a:lnTo>
                      <a:pt x="1982" y="366"/>
                    </a:lnTo>
                    <a:lnTo>
                      <a:pt x="1979" y="371"/>
                    </a:lnTo>
                    <a:lnTo>
                      <a:pt x="1978" y="371"/>
                    </a:lnTo>
                    <a:lnTo>
                      <a:pt x="1976" y="354"/>
                    </a:lnTo>
                    <a:lnTo>
                      <a:pt x="1945" y="354"/>
                    </a:lnTo>
                    <a:lnTo>
                      <a:pt x="1945" y="363"/>
                    </a:lnTo>
                    <a:lnTo>
                      <a:pt x="1946" y="373"/>
                    </a:lnTo>
                    <a:lnTo>
                      <a:pt x="1946" y="383"/>
                    </a:lnTo>
                    <a:lnTo>
                      <a:pt x="1946" y="394"/>
                    </a:lnTo>
                    <a:lnTo>
                      <a:pt x="1946" y="521"/>
                    </a:lnTo>
                    <a:close/>
                    <a:moveTo>
                      <a:pt x="1982" y="407"/>
                    </a:moveTo>
                    <a:lnTo>
                      <a:pt x="1982" y="403"/>
                    </a:lnTo>
                    <a:lnTo>
                      <a:pt x="1983" y="400"/>
                    </a:lnTo>
                    <a:lnTo>
                      <a:pt x="1984" y="395"/>
                    </a:lnTo>
                    <a:lnTo>
                      <a:pt x="1985" y="392"/>
                    </a:lnTo>
                    <a:lnTo>
                      <a:pt x="1987" y="389"/>
                    </a:lnTo>
                    <a:lnTo>
                      <a:pt x="1991" y="387"/>
                    </a:lnTo>
                    <a:lnTo>
                      <a:pt x="1994" y="384"/>
                    </a:lnTo>
                    <a:lnTo>
                      <a:pt x="1997" y="382"/>
                    </a:lnTo>
                    <a:lnTo>
                      <a:pt x="2000" y="381"/>
                    </a:lnTo>
                    <a:lnTo>
                      <a:pt x="2005" y="381"/>
                    </a:lnTo>
                    <a:lnTo>
                      <a:pt x="2010" y="382"/>
                    </a:lnTo>
                    <a:lnTo>
                      <a:pt x="2014" y="383"/>
                    </a:lnTo>
                    <a:lnTo>
                      <a:pt x="2019" y="387"/>
                    </a:lnTo>
                    <a:lnTo>
                      <a:pt x="2022" y="391"/>
                    </a:lnTo>
                    <a:lnTo>
                      <a:pt x="2025" y="395"/>
                    </a:lnTo>
                    <a:lnTo>
                      <a:pt x="2027" y="401"/>
                    </a:lnTo>
                    <a:lnTo>
                      <a:pt x="2028" y="408"/>
                    </a:lnTo>
                    <a:lnTo>
                      <a:pt x="2028" y="414"/>
                    </a:lnTo>
                    <a:lnTo>
                      <a:pt x="2028" y="421"/>
                    </a:lnTo>
                    <a:lnTo>
                      <a:pt x="2027" y="428"/>
                    </a:lnTo>
                    <a:lnTo>
                      <a:pt x="2025" y="433"/>
                    </a:lnTo>
                    <a:lnTo>
                      <a:pt x="2022" y="439"/>
                    </a:lnTo>
                    <a:lnTo>
                      <a:pt x="2019" y="442"/>
                    </a:lnTo>
                    <a:lnTo>
                      <a:pt x="2014" y="446"/>
                    </a:lnTo>
                    <a:lnTo>
                      <a:pt x="2009" y="448"/>
                    </a:lnTo>
                    <a:lnTo>
                      <a:pt x="2003" y="448"/>
                    </a:lnTo>
                    <a:lnTo>
                      <a:pt x="2000" y="448"/>
                    </a:lnTo>
                    <a:lnTo>
                      <a:pt x="1996" y="447"/>
                    </a:lnTo>
                    <a:lnTo>
                      <a:pt x="1993" y="444"/>
                    </a:lnTo>
                    <a:lnTo>
                      <a:pt x="1991" y="443"/>
                    </a:lnTo>
                    <a:lnTo>
                      <a:pt x="1987" y="440"/>
                    </a:lnTo>
                    <a:lnTo>
                      <a:pt x="1985" y="438"/>
                    </a:lnTo>
                    <a:lnTo>
                      <a:pt x="1984" y="434"/>
                    </a:lnTo>
                    <a:lnTo>
                      <a:pt x="1983" y="430"/>
                    </a:lnTo>
                    <a:lnTo>
                      <a:pt x="1982" y="427"/>
                    </a:lnTo>
                    <a:lnTo>
                      <a:pt x="1982" y="422"/>
                    </a:lnTo>
                    <a:lnTo>
                      <a:pt x="1982" y="407"/>
                    </a:lnTo>
                    <a:close/>
                    <a:moveTo>
                      <a:pt x="2087" y="473"/>
                    </a:moveTo>
                    <a:lnTo>
                      <a:pt x="2123" y="473"/>
                    </a:lnTo>
                    <a:lnTo>
                      <a:pt x="2123" y="413"/>
                    </a:lnTo>
                    <a:lnTo>
                      <a:pt x="2123" y="409"/>
                    </a:lnTo>
                    <a:lnTo>
                      <a:pt x="2123" y="405"/>
                    </a:lnTo>
                    <a:lnTo>
                      <a:pt x="2124" y="401"/>
                    </a:lnTo>
                    <a:lnTo>
                      <a:pt x="2127" y="398"/>
                    </a:lnTo>
                    <a:lnTo>
                      <a:pt x="2129" y="394"/>
                    </a:lnTo>
                    <a:lnTo>
                      <a:pt x="2132" y="391"/>
                    </a:lnTo>
                    <a:lnTo>
                      <a:pt x="2135" y="389"/>
                    </a:lnTo>
                    <a:lnTo>
                      <a:pt x="2140" y="388"/>
                    </a:lnTo>
                    <a:lnTo>
                      <a:pt x="2144" y="387"/>
                    </a:lnTo>
                    <a:lnTo>
                      <a:pt x="2148" y="387"/>
                    </a:lnTo>
                    <a:lnTo>
                      <a:pt x="2154" y="387"/>
                    </a:lnTo>
                    <a:lnTo>
                      <a:pt x="2158" y="388"/>
                    </a:lnTo>
                    <a:lnTo>
                      <a:pt x="2158" y="352"/>
                    </a:lnTo>
                    <a:lnTo>
                      <a:pt x="2155" y="352"/>
                    </a:lnTo>
                    <a:lnTo>
                      <a:pt x="2150" y="352"/>
                    </a:lnTo>
                    <a:lnTo>
                      <a:pt x="2146" y="352"/>
                    </a:lnTo>
                    <a:lnTo>
                      <a:pt x="2142" y="353"/>
                    </a:lnTo>
                    <a:lnTo>
                      <a:pt x="2137" y="355"/>
                    </a:lnTo>
                    <a:lnTo>
                      <a:pt x="2133" y="358"/>
                    </a:lnTo>
                    <a:lnTo>
                      <a:pt x="2129" y="361"/>
                    </a:lnTo>
                    <a:lnTo>
                      <a:pt x="2124" y="365"/>
                    </a:lnTo>
                    <a:lnTo>
                      <a:pt x="2122" y="371"/>
                    </a:lnTo>
                    <a:lnTo>
                      <a:pt x="2119" y="376"/>
                    </a:lnTo>
                    <a:lnTo>
                      <a:pt x="2118" y="376"/>
                    </a:lnTo>
                    <a:lnTo>
                      <a:pt x="2117" y="354"/>
                    </a:lnTo>
                    <a:lnTo>
                      <a:pt x="2087" y="354"/>
                    </a:lnTo>
                    <a:lnTo>
                      <a:pt x="2087" y="363"/>
                    </a:lnTo>
                    <a:lnTo>
                      <a:pt x="2087" y="372"/>
                    </a:lnTo>
                    <a:lnTo>
                      <a:pt x="2087" y="382"/>
                    </a:lnTo>
                    <a:lnTo>
                      <a:pt x="2087" y="394"/>
                    </a:lnTo>
                    <a:lnTo>
                      <a:pt x="2087" y="473"/>
                    </a:lnTo>
                    <a:close/>
                    <a:moveTo>
                      <a:pt x="2230" y="352"/>
                    </a:moveTo>
                    <a:lnTo>
                      <a:pt x="2223" y="352"/>
                    </a:lnTo>
                    <a:lnTo>
                      <a:pt x="2216" y="353"/>
                    </a:lnTo>
                    <a:lnTo>
                      <a:pt x="2211" y="354"/>
                    </a:lnTo>
                    <a:lnTo>
                      <a:pt x="2204" y="356"/>
                    </a:lnTo>
                    <a:lnTo>
                      <a:pt x="2199" y="359"/>
                    </a:lnTo>
                    <a:lnTo>
                      <a:pt x="2194" y="362"/>
                    </a:lnTo>
                    <a:lnTo>
                      <a:pt x="2189" y="365"/>
                    </a:lnTo>
                    <a:lnTo>
                      <a:pt x="2185" y="369"/>
                    </a:lnTo>
                    <a:lnTo>
                      <a:pt x="2182" y="373"/>
                    </a:lnTo>
                    <a:lnTo>
                      <a:pt x="2178" y="379"/>
                    </a:lnTo>
                    <a:lnTo>
                      <a:pt x="2175" y="383"/>
                    </a:lnTo>
                    <a:lnTo>
                      <a:pt x="2173" y="389"/>
                    </a:lnTo>
                    <a:lnTo>
                      <a:pt x="2171" y="395"/>
                    </a:lnTo>
                    <a:lnTo>
                      <a:pt x="2170" y="401"/>
                    </a:lnTo>
                    <a:lnTo>
                      <a:pt x="2169" y="408"/>
                    </a:lnTo>
                    <a:lnTo>
                      <a:pt x="2169" y="415"/>
                    </a:lnTo>
                    <a:lnTo>
                      <a:pt x="2169" y="422"/>
                    </a:lnTo>
                    <a:lnTo>
                      <a:pt x="2170" y="429"/>
                    </a:lnTo>
                    <a:lnTo>
                      <a:pt x="2171" y="434"/>
                    </a:lnTo>
                    <a:lnTo>
                      <a:pt x="2173" y="441"/>
                    </a:lnTo>
                    <a:lnTo>
                      <a:pt x="2175" y="447"/>
                    </a:lnTo>
                    <a:lnTo>
                      <a:pt x="2178" y="451"/>
                    </a:lnTo>
                    <a:lnTo>
                      <a:pt x="2182" y="456"/>
                    </a:lnTo>
                    <a:lnTo>
                      <a:pt x="2185" y="460"/>
                    </a:lnTo>
                    <a:lnTo>
                      <a:pt x="2189" y="463"/>
                    </a:lnTo>
                    <a:lnTo>
                      <a:pt x="2195" y="467"/>
                    </a:lnTo>
                    <a:lnTo>
                      <a:pt x="2199" y="470"/>
                    </a:lnTo>
                    <a:lnTo>
                      <a:pt x="2204" y="472"/>
                    </a:lnTo>
                    <a:lnTo>
                      <a:pt x="2215" y="476"/>
                    </a:lnTo>
                    <a:lnTo>
                      <a:pt x="2228" y="477"/>
                    </a:lnTo>
                    <a:lnTo>
                      <a:pt x="2239" y="476"/>
                    </a:lnTo>
                    <a:lnTo>
                      <a:pt x="2251" y="472"/>
                    </a:lnTo>
                    <a:lnTo>
                      <a:pt x="2255" y="470"/>
                    </a:lnTo>
                    <a:lnTo>
                      <a:pt x="2261" y="468"/>
                    </a:lnTo>
                    <a:lnTo>
                      <a:pt x="2266" y="465"/>
                    </a:lnTo>
                    <a:lnTo>
                      <a:pt x="2270" y="461"/>
                    </a:lnTo>
                    <a:lnTo>
                      <a:pt x="2273" y="457"/>
                    </a:lnTo>
                    <a:lnTo>
                      <a:pt x="2278" y="452"/>
                    </a:lnTo>
                    <a:lnTo>
                      <a:pt x="2281" y="447"/>
                    </a:lnTo>
                    <a:lnTo>
                      <a:pt x="2283" y="441"/>
                    </a:lnTo>
                    <a:lnTo>
                      <a:pt x="2285" y="434"/>
                    </a:lnTo>
                    <a:lnTo>
                      <a:pt x="2288" y="428"/>
                    </a:lnTo>
                    <a:lnTo>
                      <a:pt x="2289" y="421"/>
                    </a:lnTo>
                    <a:lnTo>
                      <a:pt x="2289" y="413"/>
                    </a:lnTo>
                    <a:lnTo>
                      <a:pt x="2289" y="407"/>
                    </a:lnTo>
                    <a:lnTo>
                      <a:pt x="2288" y="400"/>
                    </a:lnTo>
                    <a:lnTo>
                      <a:pt x="2286" y="394"/>
                    </a:lnTo>
                    <a:lnTo>
                      <a:pt x="2284" y="389"/>
                    </a:lnTo>
                    <a:lnTo>
                      <a:pt x="2282" y="383"/>
                    </a:lnTo>
                    <a:lnTo>
                      <a:pt x="2279" y="378"/>
                    </a:lnTo>
                    <a:lnTo>
                      <a:pt x="2276" y="373"/>
                    </a:lnTo>
                    <a:lnTo>
                      <a:pt x="2272" y="369"/>
                    </a:lnTo>
                    <a:lnTo>
                      <a:pt x="2268" y="365"/>
                    </a:lnTo>
                    <a:lnTo>
                      <a:pt x="2264" y="362"/>
                    </a:lnTo>
                    <a:lnTo>
                      <a:pt x="2259" y="359"/>
                    </a:lnTo>
                    <a:lnTo>
                      <a:pt x="2254" y="356"/>
                    </a:lnTo>
                    <a:lnTo>
                      <a:pt x="2249" y="354"/>
                    </a:lnTo>
                    <a:lnTo>
                      <a:pt x="2242" y="353"/>
                    </a:lnTo>
                    <a:lnTo>
                      <a:pt x="2237" y="352"/>
                    </a:lnTo>
                    <a:lnTo>
                      <a:pt x="2230" y="352"/>
                    </a:lnTo>
                    <a:close/>
                    <a:moveTo>
                      <a:pt x="2229" y="379"/>
                    </a:moveTo>
                    <a:lnTo>
                      <a:pt x="2235" y="379"/>
                    </a:lnTo>
                    <a:lnTo>
                      <a:pt x="2239" y="381"/>
                    </a:lnTo>
                    <a:lnTo>
                      <a:pt x="2243" y="385"/>
                    </a:lnTo>
                    <a:lnTo>
                      <a:pt x="2246" y="390"/>
                    </a:lnTo>
                    <a:lnTo>
                      <a:pt x="2249" y="395"/>
                    </a:lnTo>
                    <a:lnTo>
                      <a:pt x="2251" y="401"/>
                    </a:lnTo>
                    <a:lnTo>
                      <a:pt x="2252" y="408"/>
                    </a:lnTo>
                    <a:lnTo>
                      <a:pt x="2252" y="414"/>
                    </a:lnTo>
                    <a:lnTo>
                      <a:pt x="2251" y="422"/>
                    </a:lnTo>
                    <a:lnTo>
                      <a:pt x="2250" y="429"/>
                    </a:lnTo>
                    <a:lnTo>
                      <a:pt x="2249" y="434"/>
                    </a:lnTo>
                    <a:lnTo>
                      <a:pt x="2245" y="440"/>
                    </a:lnTo>
                    <a:lnTo>
                      <a:pt x="2242" y="444"/>
                    </a:lnTo>
                    <a:lnTo>
                      <a:pt x="2238" y="448"/>
                    </a:lnTo>
                    <a:lnTo>
                      <a:pt x="2234" y="449"/>
                    </a:lnTo>
                    <a:lnTo>
                      <a:pt x="2229" y="450"/>
                    </a:lnTo>
                    <a:lnTo>
                      <a:pt x="2224" y="449"/>
                    </a:lnTo>
                    <a:lnTo>
                      <a:pt x="2218" y="447"/>
                    </a:lnTo>
                    <a:lnTo>
                      <a:pt x="2214" y="443"/>
                    </a:lnTo>
                    <a:lnTo>
                      <a:pt x="2211" y="440"/>
                    </a:lnTo>
                    <a:lnTo>
                      <a:pt x="2209" y="434"/>
                    </a:lnTo>
                    <a:lnTo>
                      <a:pt x="2207" y="428"/>
                    </a:lnTo>
                    <a:lnTo>
                      <a:pt x="2205" y="421"/>
                    </a:lnTo>
                    <a:lnTo>
                      <a:pt x="2205" y="414"/>
                    </a:lnTo>
                    <a:lnTo>
                      <a:pt x="2205" y="408"/>
                    </a:lnTo>
                    <a:lnTo>
                      <a:pt x="2207" y="401"/>
                    </a:lnTo>
                    <a:lnTo>
                      <a:pt x="2209" y="395"/>
                    </a:lnTo>
                    <a:lnTo>
                      <a:pt x="2211" y="390"/>
                    </a:lnTo>
                    <a:lnTo>
                      <a:pt x="2214" y="385"/>
                    </a:lnTo>
                    <a:lnTo>
                      <a:pt x="2217" y="381"/>
                    </a:lnTo>
                    <a:lnTo>
                      <a:pt x="2223" y="379"/>
                    </a:lnTo>
                    <a:lnTo>
                      <a:pt x="2229" y="379"/>
                    </a:lnTo>
                    <a:close/>
                    <a:moveTo>
                      <a:pt x="2393" y="443"/>
                    </a:moveTo>
                    <a:lnTo>
                      <a:pt x="2385" y="447"/>
                    </a:lnTo>
                    <a:lnTo>
                      <a:pt x="2373" y="447"/>
                    </a:lnTo>
                    <a:lnTo>
                      <a:pt x="2367" y="447"/>
                    </a:lnTo>
                    <a:lnTo>
                      <a:pt x="2361" y="446"/>
                    </a:lnTo>
                    <a:lnTo>
                      <a:pt x="2356" y="442"/>
                    </a:lnTo>
                    <a:lnTo>
                      <a:pt x="2351" y="439"/>
                    </a:lnTo>
                    <a:lnTo>
                      <a:pt x="2347" y="434"/>
                    </a:lnTo>
                    <a:lnTo>
                      <a:pt x="2345" y="428"/>
                    </a:lnTo>
                    <a:lnTo>
                      <a:pt x="2343" y="421"/>
                    </a:lnTo>
                    <a:lnTo>
                      <a:pt x="2342" y="414"/>
                    </a:lnTo>
                    <a:lnTo>
                      <a:pt x="2343" y="407"/>
                    </a:lnTo>
                    <a:lnTo>
                      <a:pt x="2344" y="400"/>
                    </a:lnTo>
                    <a:lnTo>
                      <a:pt x="2347" y="394"/>
                    </a:lnTo>
                    <a:lnTo>
                      <a:pt x="2350" y="390"/>
                    </a:lnTo>
                    <a:lnTo>
                      <a:pt x="2354" y="385"/>
                    </a:lnTo>
                    <a:lnTo>
                      <a:pt x="2360" y="383"/>
                    </a:lnTo>
                    <a:lnTo>
                      <a:pt x="2366" y="381"/>
                    </a:lnTo>
                    <a:lnTo>
                      <a:pt x="2373" y="381"/>
                    </a:lnTo>
                    <a:lnTo>
                      <a:pt x="2385" y="382"/>
                    </a:lnTo>
                    <a:lnTo>
                      <a:pt x="2392" y="384"/>
                    </a:lnTo>
                    <a:lnTo>
                      <a:pt x="2399" y="356"/>
                    </a:lnTo>
                    <a:lnTo>
                      <a:pt x="2392" y="354"/>
                    </a:lnTo>
                    <a:lnTo>
                      <a:pt x="2386" y="353"/>
                    </a:lnTo>
                    <a:lnTo>
                      <a:pt x="2378" y="352"/>
                    </a:lnTo>
                    <a:lnTo>
                      <a:pt x="2371" y="352"/>
                    </a:lnTo>
                    <a:lnTo>
                      <a:pt x="2363" y="352"/>
                    </a:lnTo>
                    <a:lnTo>
                      <a:pt x="2356" y="353"/>
                    </a:lnTo>
                    <a:lnTo>
                      <a:pt x="2349" y="355"/>
                    </a:lnTo>
                    <a:lnTo>
                      <a:pt x="2343" y="358"/>
                    </a:lnTo>
                    <a:lnTo>
                      <a:pt x="2336" y="360"/>
                    </a:lnTo>
                    <a:lnTo>
                      <a:pt x="2331" y="363"/>
                    </a:lnTo>
                    <a:lnTo>
                      <a:pt x="2326" y="366"/>
                    </a:lnTo>
                    <a:lnTo>
                      <a:pt x="2322" y="371"/>
                    </a:lnTo>
                    <a:lnTo>
                      <a:pt x="2318" y="375"/>
                    </a:lnTo>
                    <a:lnTo>
                      <a:pt x="2315" y="380"/>
                    </a:lnTo>
                    <a:lnTo>
                      <a:pt x="2311" y="385"/>
                    </a:lnTo>
                    <a:lnTo>
                      <a:pt x="2309" y="391"/>
                    </a:lnTo>
                    <a:lnTo>
                      <a:pt x="2307" y="397"/>
                    </a:lnTo>
                    <a:lnTo>
                      <a:pt x="2306" y="402"/>
                    </a:lnTo>
                    <a:lnTo>
                      <a:pt x="2305" y="409"/>
                    </a:lnTo>
                    <a:lnTo>
                      <a:pt x="2305" y="415"/>
                    </a:lnTo>
                    <a:lnTo>
                      <a:pt x="2305" y="422"/>
                    </a:lnTo>
                    <a:lnTo>
                      <a:pt x="2306" y="429"/>
                    </a:lnTo>
                    <a:lnTo>
                      <a:pt x="2307" y="434"/>
                    </a:lnTo>
                    <a:lnTo>
                      <a:pt x="2309" y="441"/>
                    </a:lnTo>
                    <a:lnTo>
                      <a:pt x="2311" y="446"/>
                    </a:lnTo>
                    <a:lnTo>
                      <a:pt x="2315" y="451"/>
                    </a:lnTo>
                    <a:lnTo>
                      <a:pt x="2318" y="456"/>
                    </a:lnTo>
                    <a:lnTo>
                      <a:pt x="2321" y="460"/>
                    </a:lnTo>
                    <a:lnTo>
                      <a:pt x="2325" y="463"/>
                    </a:lnTo>
                    <a:lnTo>
                      <a:pt x="2331" y="467"/>
                    </a:lnTo>
                    <a:lnTo>
                      <a:pt x="2335" y="470"/>
                    </a:lnTo>
                    <a:lnTo>
                      <a:pt x="2340" y="472"/>
                    </a:lnTo>
                    <a:lnTo>
                      <a:pt x="2347" y="473"/>
                    </a:lnTo>
                    <a:lnTo>
                      <a:pt x="2352" y="475"/>
                    </a:lnTo>
                    <a:lnTo>
                      <a:pt x="2359" y="476"/>
                    </a:lnTo>
                    <a:lnTo>
                      <a:pt x="2366" y="476"/>
                    </a:lnTo>
                    <a:lnTo>
                      <a:pt x="2376" y="476"/>
                    </a:lnTo>
                    <a:lnTo>
                      <a:pt x="2385" y="475"/>
                    </a:lnTo>
                    <a:lnTo>
                      <a:pt x="2392" y="472"/>
                    </a:lnTo>
                    <a:lnTo>
                      <a:pt x="2398" y="471"/>
                    </a:lnTo>
                    <a:lnTo>
                      <a:pt x="2393" y="443"/>
                    </a:lnTo>
                    <a:close/>
                    <a:moveTo>
                      <a:pt x="2518" y="426"/>
                    </a:moveTo>
                    <a:lnTo>
                      <a:pt x="2518" y="420"/>
                    </a:lnTo>
                    <a:lnTo>
                      <a:pt x="2519" y="411"/>
                    </a:lnTo>
                    <a:lnTo>
                      <a:pt x="2518" y="400"/>
                    </a:lnTo>
                    <a:lnTo>
                      <a:pt x="2515" y="390"/>
                    </a:lnTo>
                    <a:lnTo>
                      <a:pt x="2512" y="380"/>
                    </a:lnTo>
                    <a:lnTo>
                      <a:pt x="2507" y="371"/>
                    </a:lnTo>
                    <a:lnTo>
                      <a:pt x="2504" y="366"/>
                    </a:lnTo>
                    <a:lnTo>
                      <a:pt x="2499" y="363"/>
                    </a:lnTo>
                    <a:lnTo>
                      <a:pt x="2495" y="360"/>
                    </a:lnTo>
                    <a:lnTo>
                      <a:pt x="2491" y="358"/>
                    </a:lnTo>
                    <a:lnTo>
                      <a:pt x="2485" y="355"/>
                    </a:lnTo>
                    <a:lnTo>
                      <a:pt x="2480" y="353"/>
                    </a:lnTo>
                    <a:lnTo>
                      <a:pt x="2473" y="352"/>
                    </a:lnTo>
                    <a:lnTo>
                      <a:pt x="2467" y="352"/>
                    </a:lnTo>
                    <a:lnTo>
                      <a:pt x="2459" y="352"/>
                    </a:lnTo>
                    <a:lnTo>
                      <a:pt x="2453" y="353"/>
                    </a:lnTo>
                    <a:lnTo>
                      <a:pt x="2446" y="355"/>
                    </a:lnTo>
                    <a:lnTo>
                      <a:pt x="2441" y="358"/>
                    </a:lnTo>
                    <a:lnTo>
                      <a:pt x="2435" y="361"/>
                    </a:lnTo>
                    <a:lnTo>
                      <a:pt x="2431" y="364"/>
                    </a:lnTo>
                    <a:lnTo>
                      <a:pt x="2427" y="368"/>
                    </a:lnTo>
                    <a:lnTo>
                      <a:pt x="2423" y="372"/>
                    </a:lnTo>
                    <a:lnTo>
                      <a:pt x="2416" y="382"/>
                    </a:lnTo>
                    <a:lnTo>
                      <a:pt x="2412" y="393"/>
                    </a:lnTo>
                    <a:lnTo>
                      <a:pt x="2410" y="404"/>
                    </a:lnTo>
                    <a:lnTo>
                      <a:pt x="2408" y="415"/>
                    </a:lnTo>
                    <a:lnTo>
                      <a:pt x="2408" y="422"/>
                    </a:lnTo>
                    <a:lnTo>
                      <a:pt x="2410" y="429"/>
                    </a:lnTo>
                    <a:lnTo>
                      <a:pt x="2411" y="434"/>
                    </a:lnTo>
                    <a:lnTo>
                      <a:pt x="2413" y="441"/>
                    </a:lnTo>
                    <a:lnTo>
                      <a:pt x="2415" y="446"/>
                    </a:lnTo>
                    <a:lnTo>
                      <a:pt x="2418" y="451"/>
                    </a:lnTo>
                    <a:lnTo>
                      <a:pt x="2421" y="456"/>
                    </a:lnTo>
                    <a:lnTo>
                      <a:pt x="2425" y="460"/>
                    </a:lnTo>
                    <a:lnTo>
                      <a:pt x="2429" y="463"/>
                    </a:lnTo>
                    <a:lnTo>
                      <a:pt x="2433" y="467"/>
                    </a:lnTo>
                    <a:lnTo>
                      <a:pt x="2439" y="470"/>
                    </a:lnTo>
                    <a:lnTo>
                      <a:pt x="2444" y="472"/>
                    </a:lnTo>
                    <a:lnTo>
                      <a:pt x="2450" y="473"/>
                    </a:lnTo>
                    <a:lnTo>
                      <a:pt x="2456" y="475"/>
                    </a:lnTo>
                    <a:lnTo>
                      <a:pt x="2464" y="476"/>
                    </a:lnTo>
                    <a:lnTo>
                      <a:pt x="2470" y="476"/>
                    </a:lnTo>
                    <a:lnTo>
                      <a:pt x="2482" y="476"/>
                    </a:lnTo>
                    <a:lnTo>
                      <a:pt x="2493" y="475"/>
                    </a:lnTo>
                    <a:lnTo>
                      <a:pt x="2502" y="472"/>
                    </a:lnTo>
                    <a:lnTo>
                      <a:pt x="2512" y="469"/>
                    </a:lnTo>
                    <a:lnTo>
                      <a:pt x="2507" y="443"/>
                    </a:lnTo>
                    <a:lnTo>
                      <a:pt x="2500" y="446"/>
                    </a:lnTo>
                    <a:lnTo>
                      <a:pt x="2493" y="448"/>
                    </a:lnTo>
                    <a:lnTo>
                      <a:pt x="2484" y="448"/>
                    </a:lnTo>
                    <a:lnTo>
                      <a:pt x="2475" y="449"/>
                    </a:lnTo>
                    <a:lnTo>
                      <a:pt x="2469" y="448"/>
                    </a:lnTo>
                    <a:lnTo>
                      <a:pt x="2464" y="447"/>
                    </a:lnTo>
                    <a:lnTo>
                      <a:pt x="2458" y="446"/>
                    </a:lnTo>
                    <a:lnTo>
                      <a:pt x="2454" y="443"/>
                    </a:lnTo>
                    <a:lnTo>
                      <a:pt x="2450" y="440"/>
                    </a:lnTo>
                    <a:lnTo>
                      <a:pt x="2446" y="436"/>
                    </a:lnTo>
                    <a:lnTo>
                      <a:pt x="2444" y="431"/>
                    </a:lnTo>
                    <a:lnTo>
                      <a:pt x="2443" y="426"/>
                    </a:lnTo>
                    <a:lnTo>
                      <a:pt x="2518" y="426"/>
                    </a:lnTo>
                    <a:close/>
                    <a:moveTo>
                      <a:pt x="2443" y="401"/>
                    </a:moveTo>
                    <a:lnTo>
                      <a:pt x="2443" y="397"/>
                    </a:lnTo>
                    <a:lnTo>
                      <a:pt x="2444" y="393"/>
                    </a:lnTo>
                    <a:lnTo>
                      <a:pt x="2446" y="389"/>
                    </a:lnTo>
                    <a:lnTo>
                      <a:pt x="2448" y="385"/>
                    </a:lnTo>
                    <a:lnTo>
                      <a:pt x="2452" y="382"/>
                    </a:lnTo>
                    <a:lnTo>
                      <a:pt x="2455" y="379"/>
                    </a:lnTo>
                    <a:lnTo>
                      <a:pt x="2459" y="378"/>
                    </a:lnTo>
                    <a:lnTo>
                      <a:pt x="2465" y="376"/>
                    </a:lnTo>
                    <a:lnTo>
                      <a:pt x="2470" y="378"/>
                    </a:lnTo>
                    <a:lnTo>
                      <a:pt x="2475" y="379"/>
                    </a:lnTo>
                    <a:lnTo>
                      <a:pt x="2479" y="382"/>
                    </a:lnTo>
                    <a:lnTo>
                      <a:pt x="2481" y="385"/>
                    </a:lnTo>
                    <a:lnTo>
                      <a:pt x="2484" y="393"/>
                    </a:lnTo>
                    <a:lnTo>
                      <a:pt x="2485" y="401"/>
                    </a:lnTo>
                    <a:lnTo>
                      <a:pt x="2443" y="401"/>
                    </a:lnTo>
                    <a:close/>
                    <a:moveTo>
                      <a:pt x="2533" y="468"/>
                    </a:moveTo>
                    <a:lnTo>
                      <a:pt x="2540" y="471"/>
                    </a:lnTo>
                    <a:lnTo>
                      <a:pt x="2550" y="473"/>
                    </a:lnTo>
                    <a:lnTo>
                      <a:pt x="2560" y="476"/>
                    </a:lnTo>
                    <a:lnTo>
                      <a:pt x="2570" y="476"/>
                    </a:lnTo>
                    <a:lnTo>
                      <a:pt x="2582" y="476"/>
                    </a:lnTo>
                    <a:lnTo>
                      <a:pt x="2592" y="473"/>
                    </a:lnTo>
                    <a:lnTo>
                      <a:pt x="2601" y="470"/>
                    </a:lnTo>
                    <a:lnTo>
                      <a:pt x="2608" y="466"/>
                    </a:lnTo>
                    <a:lnTo>
                      <a:pt x="2614" y="460"/>
                    </a:lnTo>
                    <a:lnTo>
                      <a:pt x="2617" y="453"/>
                    </a:lnTo>
                    <a:lnTo>
                      <a:pt x="2620" y="446"/>
                    </a:lnTo>
                    <a:lnTo>
                      <a:pt x="2620" y="438"/>
                    </a:lnTo>
                    <a:lnTo>
                      <a:pt x="2620" y="431"/>
                    </a:lnTo>
                    <a:lnTo>
                      <a:pt x="2618" y="426"/>
                    </a:lnTo>
                    <a:lnTo>
                      <a:pt x="2616" y="420"/>
                    </a:lnTo>
                    <a:lnTo>
                      <a:pt x="2613" y="415"/>
                    </a:lnTo>
                    <a:lnTo>
                      <a:pt x="2608" y="411"/>
                    </a:lnTo>
                    <a:lnTo>
                      <a:pt x="2603" y="408"/>
                    </a:lnTo>
                    <a:lnTo>
                      <a:pt x="2596" y="404"/>
                    </a:lnTo>
                    <a:lnTo>
                      <a:pt x="2589" y="401"/>
                    </a:lnTo>
                    <a:lnTo>
                      <a:pt x="2580" y="398"/>
                    </a:lnTo>
                    <a:lnTo>
                      <a:pt x="2575" y="394"/>
                    </a:lnTo>
                    <a:lnTo>
                      <a:pt x="2572" y="391"/>
                    </a:lnTo>
                    <a:lnTo>
                      <a:pt x="2570" y="388"/>
                    </a:lnTo>
                    <a:lnTo>
                      <a:pt x="2572" y="383"/>
                    </a:lnTo>
                    <a:lnTo>
                      <a:pt x="2574" y="380"/>
                    </a:lnTo>
                    <a:lnTo>
                      <a:pt x="2578" y="379"/>
                    </a:lnTo>
                    <a:lnTo>
                      <a:pt x="2585" y="378"/>
                    </a:lnTo>
                    <a:lnTo>
                      <a:pt x="2591" y="379"/>
                    </a:lnTo>
                    <a:lnTo>
                      <a:pt x="2599" y="380"/>
                    </a:lnTo>
                    <a:lnTo>
                      <a:pt x="2604" y="382"/>
                    </a:lnTo>
                    <a:lnTo>
                      <a:pt x="2609" y="384"/>
                    </a:lnTo>
                    <a:lnTo>
                      <a:pt x="2616" y="359"/>
                    </a:lnTo>
                    <a:lnTo>
                      <a:pt x="2609" y="356"/>
                    </a:lnTo>
                    <a:lnTo>
                      <a:pt x="2602" y="354"/>
                    </a:lnTo>
                    <a:lnTo>
                      <a:pt x="2593" y="353"/>
                    </a:lnTo>
                    <a:lnTo>
                      <a:pt x="2583" y="352"/>
                    </a:lnTo>
                    <a:lnTo>
                      <a:pt x="2573" y="353"/>
                    </a:lnTo>
                    <a:lnTo>
                      <a:pt x="2564" y="355"/>
                    </a:lnTo>
                    <a:lnTo>
                      <a:pt x="2555" y="359"/>
                    </a:lnTo>
                    <a:lnTo>
                      <a:pt x="2549" y="363"/>
                    </a:lnTo>
                    <a:lnTo>
                      <a:pt x="2543" y="369"/>
                    </a:lnTo>
                    <a:lnTo>
                      <a:pt x="2539" y="375"/>
                    </a:lnTo>
                    <a:lnTo>
                      <a:pt x="2537" y="383"/>
                    </a:lnTo>
                    <a:lnTo>
                      <a:pt x="2536" y="391"/>
                    </a:lnTo>
                    <a:lnTo>
                      <a:pt x="2536" y="397"/>
                    </a:lnTo>
                    <a:lnTo>
                      <a:pt x="2538" y="401"/>
                    </a:lnTo>
                    <a:lnTo>
                      <a:pt x="2540" y="407"/>
                    </a:lnTo>
                    <a:lnTo>
                      <a:pt x="2543" y="411"/>
                    </a:lnTo>
                    <a:lnTo>
                      <a:pt x="2548" y="415"/>
                    </a:lnTo>
                    <a:lnTo>
                      <a:pt x="2553" y="420"/>
                    </a:lnTo>
                    <a:lnTo>
                      <a:pt x="2561" y="423"/>
                    </a:lnTo>
                    <a:lnTo>
                      <a:pt x="2568" y="427"/>
                    </a:lnTo>
                    <a:lnTo>
                      <a:pt x="2577" y="430"/>
                    </a:lnTo>
                    <a:lnTo>
                      <a:pt x="2582" y="433"/>
                    </a:lnTo>
                    <a:lnTo>
                      <a:pt x="2585" y="437"/>
                    </a:lnTo>
                    <a:lnTo>
                      <a:pt x="2586" y="440"/>
                    </a:lnTo>
                    <a:lnTo>
                      <a:pt x="2585" y="444"/>
                    </a:lnTo>
                    <a:lnTo>
                      <a:pt x="2582" y="448"/>
                    </a:lnTo>
                    <a:lnTo>
                      <a:pt x="2577" y="450"/>
                    </a:lnTo>
                    <a:lnTo>
                      <a:pt x="2570" y="450"/>
                    </a:lnTo>
                    <a:lnTo>
                      <a:pt x="2562" y="450"/>
                    </a:lnTo>
                    <a:lnTo>
                      <a:pt x="2553" y="448"/>
                    </a:lnTo>
                    <a:lnTo>
                      <a:pt x="2546" y="444"/>
                    </a:lnTo>
                    <a:lnTo>
                      <a:pt x="2539" y="441"/>
                    </a:lnTo>
                    <a:lnTo>
                      <a:pt x="2533" y="468"/>
                    </a:lnTo>
                    <a:close/>
                    <a:moveTo>
                      <a:pt x="2635" y="468"/>
                    </a:moveTo>
                    <a:lnTo>
                      <a:pt x="2643" y="471"/>
                    </a:lnTo>
                    <a:lnTo>
                      <a:pt x="2651" y="473"/>
                    </a:lnTo>
                    <a:lnTo>
                      <a:pt x="2662" y="476"/>
                    </a:lnTo>
                    <a:lnTo>
                      <a:pt x="2673" y="476"/>
                    </a:lnTo>
                    <a:lnTo>
                      <a:pt x="2684" y="476"/>
                    </a:lnTo>
                    <a:lnTo>
                      <a:pt x="2695" y="473"/>
                    </a:lnTo>
                    <a:lnTo>
                      <a:pt x="2703" y="470"/>
                    </a:lnTo>
                    <a:lnTo>
                      <a:pt x="2710" y="466"/>
                    </a:lnTo>
                    <a:lnTo>
                      <a:pt x="2715" y="460"/>
                    </a:lnTo>
                    <a:lnTo>
                      <a:pt x="2720" y="453"/>
                    </a:lnTo>
                    <a:lnTo>
                      <a:pt x="2722" y="446"/>
                    </a:lnTo>
                    <a:lnTo>
                      <a:pt x="2723" y="438"/>
                    </a:lnTo>
                    <a:lnTo>
                      <a:pt x="2723" y="431"/>
                    </a:lnTo>
                    <a:lnTo>
                      <a:pt x="2721" y="426"/>
                    </a:lnTo>
                    <a:lnTo>
                      <a:pt x="2718" y="420"/>
                    </a:lnTo>
                    <a:lnTo>
                      <a:pt x="2715" y="415"/>
                    </a:lnTo>
                    <a:lnTo>
                      <a:pt x="2711" y="411"/>
                    </a:lnTo>
                    <a:lnTo>
                      <a:pt x="2705" y="408"/>
                    </a:lnTo>
                    <a:lnTo>
                      <a:pt x="2699" y="404"/>
                    </a:lnTo>
                    <a:lnTo>
                      <a:pt x="2691" y="401"/>
                    </a:lnTo>
                    <a:lnTo>
                      <a:pt x="2683" y="398"/>
                    </a:lnTo>
                    <a:lnTo>
                      <a:pt x="2676" y="394"/>
                    </a:lnTo>
                    <a:lnTo>
                      <a:pt x="2674" y="391"/>
                    </a:lnTo>
                    <a:lnTo>
                      <a:pt x="2673" y="388"/>
                    </a:lnTo>
                    <a:lnTo>
                      <a:pt x="2674" y="383"/>
                    </a:lnTo>
                    <a:lnTo>
                      <a:pt x="2676" y="380"/>
                    </a:lnTo>
                    <a:lnTo>
                      <a:pt x="2681" y="379"/>
                    </a:lnTo>
                    <a:lnTo>
                      <a:pt x="2686" y="378"/>
                    </a:lnTo>
                    <a:lnTo>
                      <a:pt x="2694" y="379"/>
                    </a:lnTo>
                    <a:lnTo>
                      <a:pt x="2701" y="380"/>
                    </a:lnTo>
                    <a:lnTo>
                      <a:pt x="2707" y="382"/>
                    </a:lnTo>
                    <a:lnTo>
                      <a:pt x="2712" y="384"/>
                    </a:lnTo>
                    <a:lnTo>
                      <a:pt x="2717" y="359"/>
                    </a:lnTo>
                    <a:lnTo>
                      <a:pt x="2712" y="356"/>
                    </a:lnTo>
                    <a:lnTo>
                      <a:pt x="2704" y="354"/>
                    </a:lnTo>
                    <a:lnTo>
                      <a:pt x="2695" y="353"/>
                    </a:lnTo>
                    <a:lnTo>
                      <a:pt x="2685" y="352"/>
                    </a:lnTo>
                    <a:lnTo>
                      <a:pt x="2675" y="353"/>
                    </a:lnTo>
                    <a:lnTo>
                      <a:pt x="2666" y="355"/>
                    </a:lnTo>
                    <a:lnTo>
                      <a:pt x="2658" y="359"/>
                    </a:lnTo>
                    <a:lnTo>
                      <a:pt x="2651" y="363"/>
                    </a:lnTo>
                    <a:lnTo>
                      <a:pt x="2646" y="369"/>
                    </a:lnTo>
                    <a:lnTo>
                      <a:pt x="2642" y="375"/>
                    </a:lnTo>
                    <a:lnTo>
                      <a:pt x="2640" y="383"/>
                    </a:lnTo>
                    <a:lnTo>
                      <a:pt x="2639" y="391"/>
                    </a:lnTo>
                    <a:lnTo>
                      <a:pt x="2639" y="397"/>
                    </a:lnTo>
                    <a:lnTo>
                      <a:pt x="2640" y="401"/>
                    </a:lnTo>
                    <a:lnTo>
                      <a:pt x="2643" y="407"/>
                    </a:lnTo>
                    <a:lnTo>
                      <a:pt x="2646" y="411"/>
                    </a:lnTo>
                    <a:lnTo>
                      <a:pt x="2650" y="415"/>
                    </a:lnTo>
                    <a:lnTo>
                      <a:pt x="2656" y="420"/>
                    </a:lnTo>
                    <a:lnTo>
                      <a:pt x="2663" y="423"/>
                    </a:lnTo>
                    <a:lnTo>
                      <a:pt x="2671" y="427"/>
                    </a:lnTo>
                    <a:lnTo>
                      <a:pt x="2680" y="430"/>
                    </a:lnTo>
                    <a:lnTo>
                      <a:pt x="2685" y="433"/>
                    </a:lnTo>
                    <a:lnTo>
                      <a:pt x="2687" y="437"/>
                    </a:lnTo>
                    <a:lnTo>
                      <a:pt x="2688" y="440"/>
                    </a:lnTo>
                    <a:lnTo>
                      <a:pt x="2687" y="444"/>
                    </a:lnTo>
                    <a:lnTo>
                      <a:pt x="2685" y="448"/>
                    </a:lnTo>
                    <a:lnTo>
                      <a:pt x="2680" y="450"/>
                    </a:lnTo>
                    <a:lnTo>
                      <a:pt x="2673" y="450"/>
                    </a:lnTo>
                    <a:lnTo>
                      <a:pt x="2664" y="450"/>
                    </a:lnTo>
                    <a:lnTo>
                      <a:pt x="2656" y="448"/>
                    </a:lnTo>
                    <a:lnTo>
                      <a:pt x="2648" y="444"/>
                    </a:lnTo>
                    <a:lnTo>
                      <a:pt x="2642" y="441"/>
                    </a:lnTo>
                    <a:lnTo>
                      <a:pt x="2635" y="468"/>
                    </a:lnTo>
                    <a:close/>
                    <a:moveTo>
                      <a:pt x="2799" y="352"/>
                    </a:moveTo>
                    <a:lnTo>
                      <a:pt x="2793" y="352"/>
                    </a:lnTo>
                    <a:lnTo>
                      <a:pt x="2786" y="353"/>
                    </a:lnTo>
                    <a:lnTo>
                      <a:pt x="2780" y="354"/>
                    </a:lnTo>
                    <a:lnTo>
                      <a:pt x="2775" y="356"/>
                    </a:lnTo>
                    <a:lnTo>
                      <a:pt x="2769" y="359"/>
                    </a:lnTo>
                    <a:lnTo>
                      <a:pt x="2764" y="362"/>
                    </a:lnTo>
                    <a:lnTo>
                      <a:pt x="2759" y="365"/>
                    </a:lnTo>
                    <a:lnTo>
                      <a:pt x="2755" y="369"/>
                    </a:lnTo>
                    <a:lnTo>
                      <a:pt x="2751" y="373"/>
                    </a:lnTo>
                    <a:lnTo>
                      <a:pt x="2748" y="379"/>
                    </a:lnTo>
                    <a:lnTo>
                      <a:pt x="2744" y="383"/>
                    </a:lnTo>
                    <a:lnTo>
                      <a:pt x="2742" y="389"/>
                    </a:lnTo>
                    <a:lnTo>
                      <a:pt x="2740" y="395"/>
                    </a:lnTo>
                    <a:lnTo>
                      <a:pt x="2739" y="401"/>
                    </a:lnTo>
                    <a:lnTo>
                      <a:pt x="2738" y="408"/>
                    </a:lnTo>
                    <a:lnTo>
                      <a:pt x="2738" y="415"/>
                    </a:lnTo>
                    <a:lnTo>
                      <a:pt x="2738" y="422"/>
                    </a:lnTo>
                    <a:lnTo>
                      <a:pt x="2739" y="429"/>
                    </a:lnTo>
                    <a:lnTo>
                      <a:pt x="2740" y="434"/>
                    </a:lnTo>
                    <a:lnTo>
                      <a:pt x="2742" y="441"/>
                    </a:lnTo>
                    <a:lnTo>
                      <a:pt x="2744" y="447"/>
                    </a:lnTo>
                    <a:lnTo>
                      <a:pt x="2748" y="451"/>
                    </a:lnTo>
                    <a:lnTo>
                      <a:pt x="2751" y="456"/>
                    </a:lnTo>
                    <a:lnTo>
                      <a:pt x="2755" y="460"/>
                    </a:lnTo>
                    <a:lnTo>
                      <a:pt x="2759" y="463"/>
                    </a:lnTo>
                    <a:lnTo>
                      <a:pt x="2764" y="467"/>
                    </a:lnTo>
                    <a:lnTo>
                      <a:pt x="2769" y="470"/>
                    </a:lnTo>
                    <a:lnTo>
                      <a:pt x="2774" y="472"/>
                    </a:lnTo>
                    <a:lnTo>
                      <a:pt x="2785" y="476"/>
                    </a:lnTo>
                    <a:lnTo>
                      <a:pt x="2797" y="477"/>
                    </a:lnTo>
                    <a:lnTo>
                      <a:pt x="2809" y="476"/>
                    </a:lnTo>
                    <a:lnTo>
                      <a:pt x="2820" y="472"/>
                    </a:lnTo>
                    <a:lnTo>
                      <a:pt x="2825" y="470"/>
                    </a:lnTo>
                    <a:lnTo>
                      <a:pt x="2831" y="468"/>
                    </a:lnTo>
                    <a:lnTo>
                      <a:pt x="2835" y="465"/>
                    </a:lnTo>
                    <a:lnTo>
                      <a:pt x="2839" y="461"/>
                    </a:lnTo>
                    <a:lnTo>
                      <a:pt x="2844" y="457"/>
                    </a:lnTo>
                    <a:lnTo>
                      <a:pt x="2847" y="452"/>
                    </a:lnTo>
                    <a:lnTo>
                      <a:pt x="2850" y="447"/>
                    </a:lnTo>
                    <a:lnTo>
                      <a:pt x="2853" y="441"/>
                    </a:lnTo>
                    <a:lnTo>
                      <a:pt x="2856" y="434"/>
                    </a:lnTo>
                    <a:lnTo>
                      <a:pt x="2857" y="428"/>
                    </a:lnTo>
                    <a:lnTo>
                      <a:pt x="2858" y="421"/>
                    </a:lnTo>
                    <a:lnTo>
                      <a:pt x="2859" y="413"/>
                    </a:lnTo>
                    <a:lnTo>
                      <a:pt x="2858" y="407"/>
                    </a:lnTo>
                    <a:lnTo>
                      <a:pt x="2858" y="400"/>
                    </a:lnTo>
                    <a:lnTo>
                      <a:pt x="2856" y="394"/>
                    </a:lnTo>
                    <a:lnTo>
                      <a:pt x="2855" y="389"/>
                    </a:lnTo>
                    <a:lnTo>
                      <a:pt x="2851" y="383"/>
                    </a:lnTo>
                    <a:lnTo>
                      <a:pt x="2849" y="378"/>
                    </a:lnTo>
                    <a:lnTo>
                      <a:pt x="2846" y="373"/>
                    </a:lnTo>
                    <a:lnTo>
                      <a:pt x="2843" y="369"/>
                    </a:lnTo>
                    <a:lnTo>
                      <a:pt x="2838" y="365"/>
                    </a:lnTo>
                    <a:lnTo>
                      <a:pt x="2834" y="362"/>
                    </a:lnTo>
                    <a:lnTo>
                      <a:pt x="2829" y="359"/>
                    </a:lnTo>
                    <a:lnTo>
                      <a:pt x="2823" y="356"/>
                    </a:lnTo>
                    <a:lnTo>
                      <a:pt x="2818" y="354"/>
                    </a:lnTo>
                    <a:lnTo>
                      <a:pt x="2812" y="353"/>
                    </a:lnTo>
                    <a:lnTo>
                      <a:pt x="2806" y="352"/>
                    </a:lnTo>
                    <a:lnTo>
                      <a:pt x="2799" y="352"/>
                    </a:lnTo>
                    <a:close/>
                    <a:moveTo>
                      <a:pt x="2798" y="379"/>
                    </a:moveTo>
                    <a:lnTo>
                      <a:pt x="2804" y="379"/>
                    </a:lnTo>
                    <a:lnTo>
                      <a:pt x="2809" y="381"/>
                    </a:lnTo>
                    <a:lnTo>
                      <a:pt x="2812" y="385"/>
                    </a:lnTo>
                    <a:lnTo>
                      <a:pt x="2816" y="390"/>
                    </a:lnTo>
                    <a:lnTo>
                      <a:pt x="2819" y="395"/>
                    </a:lnTo>
                    <a:lnTo>
                      <a:pt x="2820" y="401"/>
                    </a:lnTo>
                    <a:lnTo>
                      <a:pt x="2821" y="408"/>
                    </a:lnTo>
                    <a:lnTo>
                      <a:pt x="2821" y="414"/>
                    </a:lnTo>
                    <a:lnTo>
                      <a:pt x="2821" y="422"/>
                    </a:lnTo>
                    <a:lnTo>
                      <a:pt x="2820" y="429"/>
                    </a:lnTo>
                    <a:lnTo>
                      <a:pt x="2818" y="434"/>
                    </a:lnTo>
                    <a:lnTo>
                      <a:pt x="2815" y="440"/>
                    </a:lnTo>
                    <a:lnTo>
                      <a:pt x="2811" y="444"/>
                    </a:lnTo>
                    <a:lnTo>
                      <a:pt x="2808" y="448"/>
                    </a:lnTo>
                    <a:lnTo>
                      <a:pt x="2804" y="449"/>
                    </a:lnTo>
                    <a:lnTo>
                      <a:pt x="2798" y="450"/>
                    </a:lnTo>
                    <a:lnTo>
                      <a:pt x="2793" y="449"/>
                    </a:lnTo>
                    <a:lnTo>
                      <a:pt x="2789" y="447"/>
                    </a:lnTo>
                    <a:lnTo>
                      <a:pt x="2784" y="443"/>
                    </a:lnTo>
                    <a:lnTo>
                      <a:pt x="2781" y="440"/>
                    </a:lnTo>
                    <a:lnTo>
                      <a:pt x="2778" y="434"/>
                    </a:lnTo>
                    <a:lnTo>
                      <a:pt x="2777" y="428"/>
                    </a:lnTo>
                    <a:lnTo>
                      <a:pt x="2776" y="421"/>
                    </a:lnTo>
                    <a:lnTo>
                      <a:pt x="2775" y="414"/>
                    </a:lnTo>
                    <a:lnTo>
                      <a:pt x="2776" y="408"/>
                    </a:lnTo>
                    <a:lnTo>
                      <a:pt x="2776" y="401"/>
                    </a:lnTo>
                    <a:lnTo>
                      <a:pt x="2778" y="395"/>
                    </a:lnTo>
                    <a:lnTo>
                      <a:pt x="2780" y="390"/>
                    </a:lnTo>
                    <a:lnTo>
                      <a:pt x="2783" y="385"/>
                    </a:lnTo>
                    <a:lnTo>
                      <a:pt x="2788" y="381"/>
                    </a:lnTo>
                    <a:lnTo>
                      <a:pt x="2793" y="379"/>
                    </a:lnTo>
                    <a:lnTo>
                      <a:pt x="2798" y="379"/>
                    </a:lnTo>
                    <a:close/>
                    <a:moveTo>
                      <a:pt x="2874" y="468"/>
                    </a:moveTo>
                    <a:lnTo>
                      <a:pt x="2882" y="471"/>
                    </a:lnTo>
                    <a:lnTo>
                      <a:pt x="2890" y="473"/>
                    </a:lnTo>
                    <a:lnTo>
                      <a:pt x="2900" y="476"/>
                    </a:lnTo>
                    <a:lnTo>
                      <a:pt x="2911" y="476"/>
                    </a:lnTo>
                    <a:lnTo>
                      <a:pt x="2923" y="476"/>
                    </a:lnTo>
                    <a:lnTo>
                      <a:pt x="2933" y="473"/>
                    </a:lnTo>
                    <a:lnTo>
                      <a:pt x="2941" y="470"/>
                    </a:lnTo>
                    <a:lnTo>
                      <a:pt x="2948" y="466"/>
                    </a:lnTo>
                    <a:lnTo>
                      <a:pt x="2954" y="460"/>
                    </a:lnTo>
                    <a:lnTo>
                      <a:pt x="2958" y="453"/>
                    </a:lnTo>
                    <a:lnTo>
                      <a:pt x="2960" y="446"/>
                    </a:lnTo>
                    <a:lnTo>
                      <a:pt x="2961" y="438"/>
                    </a:lnTo>
                    <a:lnTo>
                      <a:pt x="2960" y="431"/>
                    </a:lnTo>
                    <a:lnTo>
                      <a:pt x="2959" y="426"/>
                    </a:lnTo>
                    <a:lnTo>
                      <a:pt x="2957" y="420"/>
                    </a:lnTo>
                    <a:lnTo>
                      <a:pt x="2954" y="415"/>
                    </a:lnTo>
                    <a:lnTo>
                      <a:pt x="2950" y="411"/>
                    </a:lnTo>
                    <a:lnTo>
                      <a:pt x="2944" y="408"/>
                    </a:lnTo>
                    <a:lnTo>
                      <a:pt x="2938" y="404"/>
                    </a:lnTo>
                    <a:lnTo>
                      <a:pt x="2930" y="401"/>
                    </a:lnTo>
                    <a:lnTo>
                      <a:pt x="2920" y="398"/>
                    </a:lnTo>
                    <a:lnTo>
                      <a:pt x="2915" y="394"/>
                    </a:lnTo>
                    <a:lnTo>
                      <a:pt x="2912" y="391"/>
                    </a:lnTo>
                    <a:lnTo>
                      <a:pt x="2911" y="388"/>
                    </a:lnTo>
                    <a:lnTo>
                      <a:pt x="2912" y="383"/>
                    </a:lnTo>
                    <a:lnTo>
                      <a:pt x="2915" y="380"/>
                    </a:lnTo>
                    <a:lnTo>
                      <a:pt x="2919" y="379"/>
                    </a:lnTo>
                    <a:lnTo>
                      <a:pt x="2925" y="378"/>
                    </a:lnTo>
                    <a:lnTo>
                      <a:pt x="2932" y="379"/>
                    </a:lnTo>
                    <a:lnTo>
                      <a:pt x="2939" y="380"/>
                    </a:lnTo>
                    <a:lnTo>
                      <a:pt x="2945" y="382"/>
                    </a:lnTo>
                    <a:lnTo>
                      <a:pt x="2950" y="384"/>
                    </a:lnTo>
                    <a:lnTo>
                      <a:pt x="2956" y="359"/>
                    </a:lnTo>
                    <a:lnTo>
                      <a:pt x="2950" y="356"/>
                    </a:lnTo>
                    <a:lnTo>
                      <a:pt x="2942" y="354"/>
                    </a:lnTo>
                    <a:lnTo>
                      <a:pt x="2933" y="353"/>
                    </a:lnTo>
                    <a:lnTo>
                      <a:pt x="2924" y="352"/>
                    </a:lnTo>
                    <a:lnTo>
                      <a:pt x="2914" y="353"/>
                    </a:lnTo>
                    <a:lnTo>
                      <a:pt x="2904" y="355"/>
                    </a:lnTo>
                    <a:lnTo>
                      <a:pt x="2897" y="359"/>
                    </a:lnTo>
                    <a:lnTo>
                      <a:pt x="2889" y="363"/>
                    </a:lnTo>
                    <a:lnTo>
                      <a:pt x="2884" y="369"/>
                    </a:lnTo>
                    <a:lnTo>
                      <a:pt x="2880" y="375"/>
                    </a:lnTo>
                    <a:lnTo>
                      <a:pt x="2877" y="383"/>
                    </a:lnTo>
                    <a:lnTo>
                      <a:pt x="2877" y="391"/>
                    </a:lnTo>
                    <a:lnTo>
                      <a:pt x="2877" y="397"/>
                    </a:lnTo>
                    <a:lnTo>
                      <a:pt x="2878" y="401"/>
                    </a:lnTo>
                    <a:lnTo>
                      <a:pt x="2880" y="407"/>
                    </a:lnTo>
                    <a:lnTo>
                      <a:pt x="2884" y="411"/>
                    </a:lnTo>
                    <a:lnTo>
                      <a:pt x="2889" y="415"/>
                    </a:lnTo>
                    <a:lnTo>
                      <a:pt x="2894" y="420"/>
                    </a:lnTo>
                    <a:lnTo>
                      <a:pt x="2901" y="423"/>
                    </a:lnTo>
                    <a:lnTo>
                      <a:pt x="2910" y="427"/>
                    </a:lnTo>
                    <a:lnTo>
                      <a:pt x="2918" y="430"/>
                    </a:lnTo>
                    <a:lnTo>
                      <a:pt x="2923" y="433"/>
                    </a:lnTo>
                    <a:lnTo>
                      <a:pt x="2926" y="437"/>
                    </a:lnTo>
                    <a:lnTo>
                      <a:pt x="2927" y="440"/>
                    </a:lnTo>
                    <a:lnTo>
                      <a:pt x="2926" y="444"/>
                    </a:lnTo>
                    <a:lnTo>
                      <a:pt x="2923" y="448"/>
                    </a:lnTo>
                    <a:lnTo>
                      <a:pt x="2918" y="450"/>
                    </a:lnTo>
                    <a:lnTo>
                      <a:pt x="2911" y="450"/>
                    </a:lnTo>
                    <a:lnTo>
                      <a:pt x="2903" y="450"/>
                    </a:lnTo>
                    <a:lnTo>
                      <a:pt x="2894" y="448"/>
                    </a:lnTo>
                    <a:lnTo>
                      <a:pt x="2886" y="444"/>
                    </a:lnTo>
                    <a:lnTo>
                      <a:pt x="2880" y="441"/>
                    </a:lnTo>
                    <a:lnTo>
                      <a:pt x="2874" y="468"/>
                    </a:lnTo>
                    <a:close/>
                    <a:moveTo>
                      <a:pt x="1111" y="603"/>
                    </a:moveTo>
                    <a:lnTo>
                      <a:pt x="1111" y="667"/>
                    </a:lnTo>
                    <a:lnTo>
                      <a:pt x="1110" y="667"/>
                    </a:lnTo>
                    <a:lnTo>
                      <a:pt x="1108" y="664"/>
                    </a:lnTo>
                    <a:lnTo>
                      <a:pt x="1106" y="662"/>
                    </a:lnTo>
                    <a:lnTo>
                      <a:pt x="1103" y="658"/>
                    </a:lnTo>
                    <a:lnTo>
                      <a:pt x="1098" y="657"/>
                    </a:lnTo>
                    <a:lnTo>
                      <a:pt x="1091" y="654"/>
                    </a:lnTo>
                    <a:lnTo>
                      <a:pt x="1080" y="654"/>
                    </a:lnTo>
                    <a:lnTo>
                      <a:pt x="1070" y="655"/>
                    </a:lnTo>
                    <a:lnTo>
                      <a:pt x="1061" y="657"/>
                    </a:lnTo>
                    <a:lnTo>
                      <a:pt x="1052" y="663"/>
                    </a:lnTo>
                    <a:lnTo>
                      <a:pt x="1044" y="670"/>
                    </a:lnTo>
                    <a:lnTo>
                      <a:pt x="1041" y="674"/>
                    </a:lnTo>
                    <a:lnTo>
                      <a:pt x="1038" y="680"/>
                    </a:lnTo>
                    <a:lnTo>
                      <a:pt x="1035" y="684"/>
                    </a:lnTo>
                    <a:lnTo>
                      <a:pt x="1033" y="690"/>
                    </a:lnTo>
                    <a:lnTo>
                      <a:pt x="1031" y="696"/>
                    </a:lnTo>
                    <a:lnTo>
                      <a:pt x="1029" y="703"/>
                    </a:lnTo>
                    <a:lnTo>
                      <a:pt x="1029" y="710"/>
                    </a:lnTo>
                    <a:lnTo>
                      <a:pt x="1028" y="716"/>
                    </a:lnTo>
                    <a:lnTo>
                      <a:pt x="1029" y="730"/>
                    </a:lnTo>
                    <a:lnTo>
                      <a:pt x="1033" y="742"/>
                    </a:lnTo>
                    <a:lnTo>
                      <a:pt x="1037" y="752"/>
                    </a:lnTo>
                    <a:lnTo>
                      <a:pt x="1043" y="761"/>
                    </a:lnTo>
                    <a:lnTo>
                      <a:pt x="1051" y="769"/>
                    </a:lnTo>
                    <a:lnTo>
                      <a:pt x="1058" y="773"/>
                    </a:lnTo>
                    <a:lnTo>
                      <a:pt x="1063" y="775"/>
                    </a:lnTo>
                    <a:lnTo>
                      <a:pt x="1068" y="776"/>
                    </a:lnTo>
                    <a:lnTo>
                      <a:pt x="1073" y="778"/>
                    </a:lnTo>
                    <a:lnTo>
                      <a:pt x="1078" y="778"/>
                    </a:lnTo>
                    <a:lnTo>
                      <a:pt x="1083" y="778"/>
                    </a:lnTo>
                    <a:lnTo>
                      <a:pt x="1089" y="776"/>
                    </a:lnTo>
                    <a:lnTo>
                      <a:pt x="1094" y="775"/>
                    </a:lnTo>
                    <a:lnTo>
                      <a:pt x="1098" y="773"/>
                    </a:lnTo>
                    <a:lnTo>
                      <a:pt x="1104" y="770"/>
                    </a:lnTo>
                    <a:lnTo>
                      <a:pt x="1107" y="766"/>
                    </a:lnTo>
                    <a:lnTo>
                      <a:pt x="1111" y="762"/>
                    </a:lnTo>
                    <a:lnTo>
                      <a:pt x="1114" y="758"/>
                    </a:lnTo>
                    <a:lnTo>
                      <a:pt x="1115" y="758"/>
                    </a:lnTo>
                    <a:lnTo>
                      <a:pt x="1116" y="775"/>
                    </a:lnTo>
                    <a:lnTo>
                      <a:pt x="1148" y="775"/>
                    </a:lnTo>
                    <a:lnTo>
                      <a:pt x="1148" y="768"/>
                    </a:lnTo>
                    <a:lnTo>
                      <a:pt x="1147" y="760"/>
                    </a:lnTo>
                    <a:lnTo>
                      <a:pt x="1147" y="750"/>
                    </a:lnTo>
                    <a:lnTo>
                      <a:pt x="1147" y="740"/>
                    </a:lnTo>
                    <a:lnTo>
                      <a:pt x="1147" y="603"/>
                    </a:lnTo>
                    <a:lnTo>
                      <a:pt x="1111" y="603"/>
                    </a:lnTo>
                    <a:close/>
                    <a:moveTo>
                      <a:pt x="1111" y="722"/>
                    </a:moveTo>
                    <a:lnTo>
                      <a:pt x="1111" y="726"/>
                    </a:lnTo>
                    <a:lnTo>
                      <a:pt x="1110" y="731"/>
                    </a:lnTo>
                    <a:lnTo>
                      <a:pt x="1109" y="734"/>
                    </a:lnTo>
                    <a:lnTo>
                      <a:pt x="1108" y="737"/>
                    </a:lnTo>
                    <a:lnTo>
                      <a:pt x="1106" y="741"/>
                    </a:lnTo>
                    <a:lnTo>
                      <a:pt x="1103" y="743"/>
                    </a:lnTo>
                    <a:lnTo>
                      <a:pt x="1101" y="745"/>
                    </a:lnTo>
                    <a:lnTo>
                      <a:pt x="1097" y="747"/>
                    </a:lnTo>
                    <a:lnTo>
                      <a:pt x="1093" y="747"/>
                    </a:lnTo>
                    <a:lnTo>
                      <a:pt x="1090" y="749"/>
                    </a:lnTo>
                    <a:lnTo>
                      <a:pt x="1084" y="747"/>
                    </a:lnTo>
                    <a:lnTo>
                      <a:pt x="1079" y="746"/>
                    </a:lnTo>
                    <a:lnTo>
                      <a:pt x="1076" y="743"/>
                    </a:lnTo>
                    <a:lnTo>
                      <a:pt x="1071" y="740"/>
                    </a:lnTo>
                    <a:lnTo>
                      <a:pt x="1069" y="735"/>
                    </a:lnTo>
                    <a:lnTo>
                      <a:pt x="1067" y="729"/>
                    </a:lnTo>
                    <a:lnTo>
                      <a:pt x="1065" y="723"/>
                    </a:lnTo>
                    <a:lnTo>
                      <a:pt x="1065" y="715"/>
                    </a:lnTo>
                    <a:lnTo>
                      <a:pt x="1065" y="708"/>
                    </a:lnTo>
                    <a:lnTo>
                      <a:pt x="1067" y="702"/>
                    </a:lnTo>
                    <a:lnTo>
                      <a:pt x="1068" y="696"/>
                    </a:lnTo>
                    <a:lnTo>
                      <a:pt x="1071" y="692"/>
                    </a:lnTo>
                    <a:lnTo>
                      <a:pt x="1075" y="687"/>
                    </a:lnTo>
                    <a:lnTo>
                      <a:pt x="1079" y="684"/>
                    </a:lnTo>
                    <a:lnTo>
                      <a:pt x="1084" y="682"/>
                    </a:lnTo>
                    <a:lnTo>
                      <a:pt x="1090" y="682"/>
                    </a:lnTo>
                    <a:lnTo>
                      <a:pt x="1094" y="682"/>
                    </a:lnTo>
                    <a:lnTo>
                      <a:pt x="1097" y="683"/>
                    </a:lnTo>
                    <a:lnTo>
                      <a:pt x="1101" y="685"/>
                    </a:lnTo>
                    <a:lnTo>
                      <a:pt x="1104" y="687"/>
                    </a:lnTo>
                    <a:lnTo>
                      <a:pt x="1106" y="690"/>
                    </a:lnTo>
                    <a:lnTo>
                      <a:pt x="1108" y="693"/>
                    </a:lnTo>
                    <a:lnTo>
                      <a:pt x="1109" y="696"/>
                    </a:lnTo>
                    <a:lnTo>
                      <a:pt x="1110" y="700"/>
                    </a:lnTo>
                    <a:lnTo>
                      <a:pt x="1111" y="703"/>
                    </a:lnTo>
                    <a:lnTo>
                      <a:pt x="1111" y="706"/>
                    </a:lnTo>
                    <a:lnTo>
                      <a:pt x="1111" y="722"/>
                    </a:lnTo>
                    <a:close/>
                    <a:moveTo>
                      <a:pt x="1273" y="775"/>
                    </a:moveTo>
                    <a:lnTo>
                      <a:pt x="1272" y="762"/>
                    </a:lnTo>
                    <a:lnTo>
                      <a:pt x="1272" y="746"/>
                    </a:lnTo>
                    <a:lnTo>
                      <a:pt x="1272" y="705"/>
                    </a:lnTo>
                    <a:lnTo>
                      <a:pt x="1271" y="694"/>
                    </a:lnTo>
                    <a:lnTo>
                      <a:pt x="1269" y="685"/>
                    </a:lnTo>
                    <a:lnTo>
                      <a:pt x="1266" y="676"/>
                    </a:lnTo>
                    <a:lnTo>
                      <a:pt x="1262" y="668"/>
                    </a:lnTo>
                    <a:lnTo>
                      <a:pt x="1258" y="665"/>
                    </a:lnTo>
                    <a:lnTo>
                      <a:pt x="1254" y="663"/>
                    </a:lnTo>
                    <a:lnTo>
                      <a:pt x="1250" y="659"/>
                    </a:lnTo>
                    <a:lnTo>
                      <a:pt x="1245" y="657"/>
                    </a:lnTo>
                    <a:lnTo>
                      <a:pt x="1240" y="656"/>
                    </a:lnTo>
                    <a:lnTo>
                      <a:pt x="1235" y="654"/>
                    </a:lnTo>
                    <a:lnTo>
                      <a:pt x="1228" y="654"/>
                    </a:lnTo>
                    <a:lnTo>
                      <a:pt x="1222" y="654"/>
                    </a:lnTo>
                    <a:lnTo>
                      <a:pt x="1206" y="654"/>
                    </a:lnTo>
                    <a:lnTo>
                      <a:pt x="1195" y="657"/>
                    </a:lnTo>
                    <a:lnTo>
                      <a:pt x="1184" y="661"/>
                    </a:lnTo>
                    <a:lnTo>
                      <a:pt x="1176" y="664"/>
                    </a:lnTo>
                    <a:lnTo>
                      <a:pt x="1183" y="687"/>
                    </a:lnTo>
                    <a:lnTo>
                      <a:pt x="1189" y="684"/>
                    </a:lnTo>
                    <a:lnTo>
                      <a:pt x="1198" y="682"/>
                    </a:lnTo>
                    <a:lnTo>
                      <a:pt x="1206" y="680"/>
                    </a:lnTo>
                    <a:lnTo>
                      <a:pt x="1215" y="678"/>
                    </a:lnTo>
                    <a:lnTo>
                      <a:pt x="1220" y="680"/>
                    </a:lnTo>
                    <a:lnTo>
                      <a:pt x="1226" y="681"/>
                    </a:lnTo>
                    <a:lnTo>
                      <a:pt x="1229" y="682"/>
                    </a:lnTo>
                    <a:lnTo>
                      <a:pt x="1232" y="684"/>
                    </a:lnTo>
                    <a:lnTo>
                      <a:pt x="1236" y="688"/>
                    </a:lnTo>
                    <a:lnTo>
                      <a:pt x="1236" y="694"/>
                    </a:lnTo>
                    <a:lnTo>
                      <a:pt x="1236" y="696"/>
                    </a:lnTo>
                    <a:lnTo>
                      <a:pt x="1222" y="696"/>
                    </a:lnTo>
                    <a:lnTo>
                      <a:pt x="1209" y="698"/>
                    </a:lnTo>
                    <a:lnTo>
                      <a:pt x="1197" y="702"/>
                    </a:lnTo>
                    <a:lnTo>
                      <a:pt x="1187" y="706"/>
                    </a:lnTo>
                    <a:lnTo>
                      <a:pt x="1183" y="710"/>
                    </a:lnTo>
                    <a:lnTo>
                      <a:pt x="1179" y="713"/>
                    </a:lnTo>
                    <a:lnTo>
                      <a:pt x="1176" y="717"/>
                    </a:lnTo>
                    <a:lnTo>
                      <a:pt x="1173" y="721"/>
                    </a:lnTo>
                    <a:lnTo>
                      <a:pt x="1171" y="725"/>
                    </a:lnTo>
                    <a:lnTo>
                      <a:pt x="1170" y="731"/>
                    </a:lnTo>
                    <a:lnTo>
                      <a:pt x="1169" y="735"/>
                    </a:lnTo>
                    <a:lnTo>
                      <a:pt x="1169" y="741"/>
                    </a:lnTo>
                    <a:lnTo>
                      <a:pt x="1169" y="749"/>
                    </a:lnTo>
                    <a:lnTo>
                      <a:pt x="1171" y="755"/>
                    </a:lnTo>
                    <a:lnTo>
                      <a:pt x="1174" y="761"/>
                    </a:lnTo>
                    <a:lnTo>
                      <a:pt x="1178" y="766"/>
                    </a:lnTo>
                    <a:lnTo>
                      <a:pt x="1184" y="771"/>
                    </a:lnTo>
                    <a:lnTo>
                      <a:pt x="1190" y="774"/>
                    </a:lnTo>
                    <a:lnTo>
                      <a:pt x="1197" y="776"/>
                    </a:lnTo>
                    <a:lnTo>
                      <a:pt x="1205" y="778"/>
                    </a:lnTo>
                    <a:lnTo>
                      <a:pt x="1215" y="776"/>
                    </a:lnTo>
                    <a:lnTo>
                      <a:pt x="1225" y="774"/>
                    </a:lnTo>
                    <a:lnTo>
                      <a:pt x="1232" y="770"/>
                    </a:lnTo>
                    <a:lnTo>
                      <a:pt x="1239" y="763"/>
                    </a:lnTo>
                    <a:lnTo>
                      <a:pt x="1239" y="763"/>
                    </a:lnTo>
                    <a:lnTo>
                      <a:pt x="1241" y="775"/>
                    </a:lnTo>
                    <a:lnTo>
                      <a:pt x="1273" y="775"/>
                    </a:lnTo>
                    <a:close/>
                    <a:moveTo>
                      <a:pt x="1237" y="732"/>
                    </a:moveTo>
                    <a:lnTo>
                      <a:pt x="1237" y="735"/>
                    </a:lnTo>
                    <a:lnTo>
                      <a:pt x="1237" y="739"/>
                    </a:lnTo>
                    <a:lnTo>
                      <a:pt x="1233" y="743"/>
                    </a:lnTo>
                    <a:lnTo>
                      <a:pt x="1229" y="747"/>
                    </a:lnTo>
                    <a:lnTo>
                      <a:pt x="1224" y="751"/>
                    </a:lnTo>
                    <a:lnTo>
                      <a:pt x="1218" y="752"/>
                    </a:lnTo>
                    <a:lnTo>
                      <a:pt x="1212" y="751"/>
                    </a:lnTo>
                    <a:lnTo>
                      <a:pt x="1208" y="749"/>
                    </a:lnTo>
                    <a:lnTo>
                      <a:pt x="1206" y="746"/>
                    </a:lnTo>
                    <a:lnTo>
                      <a:pt x="1204" y="744"/>
                    </a:lnTo>
                    <a:lnTo>
                      <a:pt x="1204" y="741"/>
                    </a:lnTo>
                    <a:lnTo>
                      <a:pt x="1203" y="737"/>
                    </a:lnTo>
                    <a:lnTo>
                      <a:pt x="1204" y="733"/>
                    </a:lnTo>
                    <a:lnTo>
                      <a:pt x="1206" y="729"/>
                    </a:lnTo>
                    <a:lnTo>
                      <a:pt x="1210" y="725"/>
                    </a:lnTo>
                    <a:lnTo>
                      <a:pt x="1213" y="723"/>
                    </a:lnTo>
                    <a:lnTo>
                      <a:pt x="1218" y="721"/>
                    </a:lnTo>
                    <a:lnTo>
                      <a:pt x="1224" y="720"/>
                    </a:lnTo>
                    <a:lnTo>
                      <a:pt x="1230" y="719"/>
                    </a:lnTo>
                    <a:lnTo>
                      <a:pt x="1237" y="719"/>
                    </a:lnTo>
                    <a:lnTo>
                      <a:pt x="1237" y="732"/>
                    </a:lnTo>
                    <a:close/>
                    <a:moveTo>
                      <a:pt x="1384" y="775"/>
                    </a:moveTo>
                    <a:lnTo>
                      <a:pt x="1384" y="656"/>
                    </a:lnTo>
                    <a:lnTo>
                      <a:pt x="1348" y="656"/>
                    </a:lnTo>
                    <a:lnTo>
                      <a:pt x="1348" y="775"/>
                    </a:lnTo>
                    <a:lnTo>
                      <a:pt x="1384" y="775"/>
                    </a:lnTo>
                    <a:close/>
                    <a:moveTo>
                      <a:pt x="1366" y="604"/>
                    </a:moveTo>
                    <a:lnTo>
                      <a:pt x="1362" y="605"/>
                    </a:lnTo>
                    <a:lnTo>
                      <a:pt x="1358" y="606"/>
                    </a:lnTo>
                    <a:lnTo>
                      <a:pt x="1354" y="607"/>
                    </a:lnTo>
                    <a:lnTo>
                      <a:pt x="1352" y="609"/>
                    </a:lnTo>
                    <a:lnTo>
                      <a:pt x="1350" y="613"/>
                    </a:lnTo>
                    <a:lnTo>
                      <a:pt x="1348" y="616"/>
                    </a:lnTo>
                    <a:lnTo>
                      <a:pt x="1347" y="619"/>
                    </a:lnTo>
                    <a:lnTo>
                      <a:pt x="1347" y="623"/>
                    </a:lnTo>
                    <a:lnTo>
                      <a:pt x="1347" y="627"/>
                    </a:lnTo>
                    <a:lnTo>
                      <a:pt x="1348" y="631"/>
                    </a:lnTo>
                    <a:lnTo>
                      <a:pt x="1350" y="634"/>
                    </a:lnTo>
                    <a:lnTo>
                      <a:pt x="1352" y="636"/>
                    </a:lnTo>
                    <a:lnTo>
                      <a:pt x="1354" y="638"/>
                    </a:lnTo>
                    <a:lnTo>
                      <a:pt x="1358" y="641"/>
                    </a:lnTo>
                    <a:lnTo>
                      <a:pt x="1362" y="642"/>
                    </a:lnTo>
                    <a:lnTo>
                      <a:pt x="1365" y="642"/>
                    </a:lnTo>
                    <a:lnTo>
                      <a:pt x="1370" y="642"/>
                    </a:lnTo>
                    <a:lnTo>
                      <a:pt x="1374" y="641"/>
                    </a:lnTo>
                    <a:lnTo>
                      <a:pt x="1377" y="638"/>
                    </a:lnTo>
                    <a:lnTo>
                      <a:pt x="1379" y="636"/>
                    </a:lnTo>
                    <a:lnTo>
                      <a:pt x="1382" y="634"/>
                    </a:lnTo>
                    <a:lnTo>
                      <a:pt x="1384" y="631"/>
                    </a:lnTo>
                    <a:lnTo>
                      <a:pt x="1385" y="627"/>
                    </a:lnTo>
                    <a:lnTo>
                      <a:pt x="1385" y="623"/>
                    </a:lnTo>
                    <a:lnTo>
                      <a:pt x="1385" y="619"/>
                    </a:lnTo>
                    <a:lnTo>
                      <a:pt x="1384" y="616"/>
                    </a:lnTo>
                    <a:lnTo>
                      <a:pt x="1381" y="613"/>
                    </a:lnTo>
                    <a:lnTo>
                      <a:pt x="1379" y="609"/>
                    </a:lnTo>
                    <a:lnTo>
                      <a:pt x="1377" y="607"/>
                    </a:lnTo>
                    <a:lnTo>
                      <a:pt x="1374" y="606"/>
                    </a:lnTo>
                    <a:lnTo>
                      <a:pt x="1370" y="605"/>
                    </a:lnTo>
                    <a:lnTo>
                      <a:pt x="1366" y="604"/>
                    </a:lnTo>
                    <a:close/>
                    <a:moveTo>
                      <a:pt x="1413" y="775"/>
                    </a:moveTo>
                    <a:lnTo>
                      <a:pt x="1448" y="775"/>
                    </a:lnTo>
                    <a:lnTo>
                      <a:pt x="1448" y="706"/>
                    </a:lnTo>
                    <a:lnTo>
                      <a:pt x="1448" y="702"/>
                    </a:lnTo>
                    <a:lnTo>
                      <a:pt x="1449" y="697"/>
                    </a:lnTo>
                    <a:lnTo>
                      <a:pt x="1453" y="692"/>
                    </a:lnTo>
                    <a:lnTo>
                      <a:pt x="1456" y="687"/>
                    </a:lnTo>
                    <a:lnTo>
                      <a:pt x="1458" y="686"/>
                    </a:lnTo>
                    <a:lnTo>
                      <a:pt x="1461" y="684"/>
                    </a:lnTo>
                    <a:lnTo>
                      <a:pt x="1465" y="684"/>
                    </a:lnTo>
                    <a:lnTo>
                      <a:pt x="1468" y="683"/>
                    </a:lnTo>
                    <a:lnTo>
                      <a:pt x="1472" y="684"/>
                    </a:lnTo>
                    <a:lnTo>
                      <a:pt x="1476" y="685"/>
                    </a:lnTo>
                    <a:lnTo>
                      <a:pt x="1480" y="687"/>
                    </a:lnTo>
                    <a:lnTo>
                      <a:pt x="1482" y="691"/>
                    </a:lnTo>
                    <a:lnTo>
                      <a:pt x="1484" y="694"/>
                    </a:lnTo>
                    <a:lnTo>
                      <a:pt x="1485" y="698"/>
                    </a:lnTo>
                    <a:lnTo>
                      <a:pt x="1486" y="704"/>
                    </a:lnTo>
                    <a:lnTo>
                      <a:pt x="1486" y="710"/>
                    </a:lnTo>
                    <a:lnTo>
                      <a:pt x="1486" y="775"/>
                    </a:lnTo>
                    <a:lnTo>
                      <a:pt x="1522" y="775"/>
                    </a:lnTo>
                    <a:lnTo>
                      <a:pt x="1522" y="704"/>
                    </a:lnTo>
                    <a:lnTo>
                      <a:pt x="1521" y="692"/>
                    </a:lnTo>
                    <a:lnTo>
                      <a:pt x="1519" y="682"/>
                    </a:lnTo>
                    <a:lnTo>
                      <a:pt x="1515" y="673"/>
                    </a:lnTo>
                    <a:lnTo>
                      <a:pt x="1510" y="666"/>
                    </a:lnTo>
                    <a:lnTo>
                      <a:pt x="1505" y="661"/>
                    </a:lnTo>
                    <a:lnTo>
                      <a:pt x="1497" y="656"/>
                    </a:lnTo>
                    <a:lnTo>
                      <a:pt x="1489" y="654"/>
                    </a:lnTo>
                    <a:lnTo>
                      <a:pt x="1481" y="654"/>
                    </a:lnTo>
                    <a:lnTo>
                      <a:pt x="1474" y="654"/>
                    </a:lnTo>
                    <a:lnTo>
                      <a:pt x="1468" y="655"/>
                    </a:lnTo>
                    <a:lnTo>
                      <a:pt x="1462" y="657"/>
                    </a:lnTo>
                    <a:lnTo>
                      <a:pt x="1457" y="661"/>
                    </a:lnTo>
                    <a:lnTo>
                      <a:pt x="1449" y="666"/>
                    </a:lnTo>
                    <a:lnTo>
                      <a:pt x="1445" y="673"/>
                    </a:lnTo>
                    <a:lnTo>
                      <a:pt x="1444" y="673"/>
                    </a:lnTo>
                    <a:lnTo>
                      <a:pt x="1443" y="656"/>
                    </a:lnTo>
                    <a:lnTo>
                      <a:pt x="1412" y="656"/>
                    </a:lnTo>
                    <a:lnTo>
                      <a:pt x="1412" y="664"/>
                    </a:lnTo>
                    <a:lnTo>
                      <a:pt x="1413" y="674"/>
                    </a:lnTo>
                    <a:lnTo>
                      <a:pt x="1413" y="683"/>
                    </a:lnTo>
                    <a:lnTo>
                      <a:pt x="1413" y="694"/>
                    </a:lnTo>
                    <a:lnTo>
                      <a:pt x="1413" y="775"/>
                    </a:lnTo>
                    <a:close/>
                    <a:moveTo>
                      <a:pt x="1627" y="603"/>
                    </a:moveTo>
                    <a:lnTo>
                      <a:pt x="1627" y="667"/>
                    </a:lnTo>
                    <a:lnTo>
                      <a:pt x="1627" y="667"/>
                    </a:lnTo>
                    <a:lnTo>
                      <a:pt x="1624" y="664"/>
                    </a:lnTo>
                    <a:lnTo>
                      <a:pt x="1621" y="662"/>
                    </a:lnTo>
                    <a:lnTo>
                      <a:pt x="1618" y="658"/>
                    </a:lnTo>
                    <a:lnTo>
                      <a:pt x="1615" y="657"/>
                    </a:lnTo>
                    <a:lnTo>
                      <a:pt x="1606" y="654"/>
                    </a:lnTo>
                    <a:lnTo>
                      <a:pt x="1595" y="654"/>
                    </a:lnTo>
                    <a:lnTo>
                      <a:pt x="1586" y="655"/>
                    </a:lnTo>
                    <a:lnTo>
                      <a:pt x="1576" y="657"/>
                    </a:lnTo>
                    <a:lnTo>
                      <a:pt x="1567" y="663"/>
                    </a:lnTo>
                    <a:lnTo>
                      <a:pt x="1560" y="670"/>
                    </a:lnTo>
                    <a:lnTo>
                      <a:pt x="1556" y="674"/>
                    </a:lnTo>
                    <a:lnTo>
                      <a:pt x="1553" y="680"/>
                    </a:lnTo>
                    <a:lnTo>
                      <a:pt x="1551" y="684"/>
                    </a:lnTo>
                    <a:lnTo>
                      <a:pt x="1548" y="690"/>
                    </a:lnTo>
                    <a:lnTo>
                      <a:pt x="1547" y="696"/>
                    </a:lnTo>
                    <a:lnTo>
                      <a:pt x="1546" y="703"/>
                    </a:lnTo>
                    <a:lnTo>
                      <a:pt x="1544" y="710"/>
                    </a:lnTo>
                    <a:lnTo>
                      <a:pt x="1544" y="716"/>
                    </a:lnTo>
                    <a:lnTo>
                      <a:pt x="1546" y="730"/>
                    </a:lnTo>
                    <a:lnTo>
                      <a:pt x="1548" y="742"/>
                    </a:lnTo>
                    <a:lnTo>
                      <a:pt x="1552" y="752"/>
                    </a:lnTo>
                    <a:lnTo>
                      <a:pt x="1559" y="761"/>
                    </a:lnTo>
                    <a:lnTo>
                      <a:pt x="1566" y="769"/>
                    </a:lnTo>
                    <a:lnTo>
                      <a:pt x="1574" y="773"/>
                    </a:lnTo>
                    <a:lnTo>
                      <a:pt x="1579" y="775"/>
                    </a:lnTo>
                    <a:lnTo>
                      <a:pt x="1583" y="776"/>
                    </a:lnTo>
                    <a:lnTo>
                      <a:pt x="1589" y="778"/>
                    </a:lnTo>
                    <a:lnTo>
                      <a:pt x="1593" y="778"/>
                    </a:lnTo>
                    <a:lnTo>
                      <a:pt x="1598" y="778"/>
                    </a:lnTo>
                    <a:lnTo>
                      <a:pt x="1604" y="776"/>
                    </a:lnTo>
                    <a:lnTo>
                      <a:pt x="1609" y="775"/>
                    </a:lnTo>
                    <a:lnTo>
                      <a:pt x="1615" y="773"/>
                    </a:lnTo>
                    <a:lnTo>
                      <a:pt x="1619" y="770"/>
                    </a:lnTo>
                    <a:lnTo>
                      <a:pt x="1623" y="766"/>
                    </a:lnTo>
                    <a:lnTo>
                      <a:pt x="1627" y="762"/>
                    </a:lnTo>
                    <a:lnTo>
                      <a:pt x="1630" y="758"/>
                    </a:lnTo>
                    <a:lnTo>
                      <a:pt x="1630" y="758"/>
                    </a:lnTo>
                    <a:lnTo>
                      <a:pt x="1632" y="775"/>
                    </a:lnTo>
                    <a:lnTo>
                      <a:pt x="1663" y="775"/>
                    </a:lnTo>
                    <a:lnTo>
                      <a:pt x="1663" y="768"/>
                    </a:lnTo>
                    <a:lnTo>
                      <a:pt x="1663" y="760"/>
                    </a:lnTo>
                    <a:lnTo>
                      <a:pt x="1662" y="750"/>
                    </a:lnTo>
                    <a:lnTo>
                      <a:pt x="1662" y="740"/>
                    </a:lnTo>
                    <a:lnTo>
                      <a:pt x="1662" y="603"/>
                    </a:lnTo>
                    <a:lnTo>
                      <a:pt x="1627" y="603"/>
                    </a:lnTo>
                    <a:close/>
                    <a:moveTo>
                      <a:pt x="1627" y="722"/>
                    </a:moveTo>
                    <a:lnTo>
                      <a:pt x="1627" y="726"/>
                    </a:lnTo>
                    <a:lnTo>
                      <a:pt x="1625" y="731"/>
                    </a:lnTo>
                    <a:lnTo>
                      <a:pt x="1624" y="734"/>
                    </a:lnTo>
                    <a:lnTo>
                      <a:pt x="1623" y="737"/>
                    </a:lnTo>
                    <a:lnTo>
                      <a:pt x="1621" y="741"/>
                    </a:lnTo>
                    <a:lnTo>
                      <a:pt x="1618" y="743"/>
                    </a:lnTo>
                    <a:lnTo>
                      <a:pt x="1616" y="745"/>
                    </a:lnTo>
                    <a:lnTo>
                      <a:pt x="1613" y="747"/>
                    </a:lnTo>
                    <a:lnTo>
                      <a:pt x="1608" y="747"/>
                    </a:lnTo>
                    <a:lnTo>
                      <a:pt x="1605" y="749"/>
                    </a:lnTo>
                    <a:lnTo>
                      <a:pt x="1600" y="747"/>
                    </a:lnTo>
                    <a:lnTo>
                      <a:pt x="1595" y="746"/>
                    </a:lnTo>
                    <a:lnTo>
                      <a:pt x="1591" y="743"/>
                    </a:lnTo>
                    <a:lnTo>
                      <a:pt x="1587" y="740"/>
                    </a:lnTo>
                    <a:lnTo>
                      <a:pt x="1584" y="735"/>
                    </a:lnTo>
                    <a:lnTo>
                      <a:pt x="1582" y="729"/>
                    </a:lnTo>
                    <a:lnTo>
                      <a:pt x="1581" y="723"/>
                    </a:lnTo>
                    <a:lnTo>
                      <a:pt x="1580" y="715"/>
                    </a:lnTo>
                    <a:lnTo>
                      <a:pt x="1581" y="708"/>
                    </a:lnTo>
                    <a:lnTo>
                      <a:pt x="1582" y="702"/>
                    </a:lnTo>
                    <a:lnTo>
                      <a:pt x="1584" y="696"/>
                    </a:lnTo>
                    <a:lnTo>
                      <a:pt x="1587" y="692"/>
                    </a:lnTo>
                    <a:lnTo>
                      <a:pt x="1590" y="687"/>
                    </a:lnTo>
                    <a:lnTo>
                      <a:pt x="1594" y="684"/>
                    </a:lnTo>
                    <a:lnTo>
                      <a:pt x="1600" y="682"/>
                    </a:lnTo>
                    <a:lnTo>
                      <a:pt x="1605" y="682"/>
                    </a:lnTo>
                    <a:lnTo>
                      <a:pt x="1609" y="682"/>
                    </a:lnTo>
                    <a:lnTo>
                      <a:pt x="1613" y="683"/>
                    </a:lnTo>
                    <a:lnTo>
                      <a:pt x="1616" y="685"/>
                    </a:lnTo>
                    <a:lnTo>
                      <a:pt x="1619" y="687"/>
                    </a:lnTo>
                    <a:lnTo>
                      <a:pt x="1621" y="690"/>
                    </a:lnTo>
                    <a:lnTo>
                      <a:pt x="1623" y="693"/>
                    </a:lnTo>
                    <a:lnTo>
                      <a:pt x="1625" y="696"/>
                    </a:lnTo>
                    <a:lnTo>
                      <a:pt x="1627" y="700"/>
                    </a:lnTo>
                    <a:lnTo>
                      <a:pt x="1627" y="703"/>
                    </a:lnTo>
                    <a:lnTo>
                      <a:pt x="1627" y="706"/>
                    </a:lnTo>
                    <a:lnTo>
                      <a:pt x="1627" y="722"/>
                    </a:lnTo>
                    <a:close/>
                    <a:moveTo>
                      <a:pt x="1800" y="656"/>
                    </a:moveTo>
                    <a:lnTo>
                      <a:pt x="1764" y="656"/>
                    </a:lnTo>
                    <a:lnTo>
                      <a:pt x="1764" y="726"/>
                    </a:lnTo>
                    <a:lnTo>
                      <a:pt x="1764" y="731"/>
                    </a:lnTo>
                    <a:lnTo>
                      <a:pt x="1763" y="735"/>
                    </a:lnTo>
                    <a:lnTo>
                      <a:pt x="1760" y="740"/>
                    </a:lnTo>
                    <a:lnTo>
                      <a:pt x="1756" y="743"/>
                    </a:lnTo>
                    <a:lnTo>
                      <a:pt x="1754" y="745"/>
                    </a:lnTo>
                    <a:lnTo>
                      <a:pt x="1752" y="746"/>
                    </a:lnTo>
                    <a:lnTo>
                      <a:pt x="1749" y="747"/>
                    </a:lnTo>
                    <a:lnTo>
                      <a:pt x="1744" y="747"/>
                    </a:lnTo>
                    <a:lnTo>
                      <a:pt x="1740" y="747"/>
                    </a:lnTo>
                    <a:lnTo>
                      <a:pt x="1737" y="746"/>
                    </a:lnTo>
                    <a:lnTo>
                      <a:pt x="1733" y="743"/>
                    </a:lnTo>
                    <a:lnTo>
                      <a:pt x="1731" y="741"/>
                    </a:lnTo>
                    <a:lnTo>
                      <a:pt x="1729" y="736"/>
                    </a:lnTo>
                    <a:lnTo>
                      <a:pt x="1728" y="732"/>
                    </a:lnTo>
                    <a:lnTo>
                      <a:pt x="1727" y="726"/>
                    </a:lnTo>
                    <a:lnTo>
                      <a:pt x="1727" y="720"/>
                    </a:lnTo>
                    <a:lnTo>
                      <a:pt x="1727" y="656"/>
                    </a:lnTo>
                    <a:lnTo>
                      <a:pt x="1690" y="656"/>
                    </a:lnTo>
                    <a:lnTo>
                      <a:pt x="1690" y="726"/>
                    </a:lnTo>
                    <a:lnTo>
                      <a:pt x="1691" y="739"/>
                    </a:lnTo>
                    <a:lnTo>
                      <a:pt x="1694" y="750"/>
                    </a:lnTo>
                    <a:lnTo>
                      <a:pt x="1698" y="759"/>
                    </a:lnTo>
                    <a:lnTo>
                      <a:pt x="1702" y="765"/>
                    </a:lnTo>
                    <a:lnTo>
                      <a:pt x="1709" y="771"/>
                    </a:lnTo>
                    <a:lnTo>
                      <a:pt x="1715" y="774"/>
                    </a:lnTo>
                    <a:lnTo>
                      <a:pt x="1723" y="776"/>
                    </a:lnTo>
                    <a:lnTo>
                      <a:pt x="1731" y="778"/>
                    </a:lnTo>
                    <a:lnTo>
                      <a:pt x="1739" y="778"/>
                    </a:lnTo>
                    <a:lnTo>
                      <a:pt x="1745" y="775"/>
                    </a:lnTo>
                    <a:lnTo>
                      <a:pt x="1751" y="773"/>
                    </a:lnTo>
                    <a:lnTo>
                      <a:pt x="1755" y="771"/>
                    </a:lnTo>
                    <a:lnTo>
                      <a:pt x="1763" y="764"/>
                    </a:lnTo>
                    <a:lnTo>
                      <a:pt x="1767" y="759"/>
                    </a:lnTo>
                    <a:lnTo>
                      <a:pt x="1768" y="759"/>
                    </a:lnTo>
                    <a:lnTo>
                      <a:pt x="1770" y="775"/>
                    </a:lnTo>
                    <a:lnTo>
                      <a:pt x="1800" y="775"/>
                    </a:lnTo>
                    <a:lnTo>
                      <a:pt x="1800" y="768"/>
                    </a:lnTo>
                    <a:lnTo>
                      <a:pt x="1800" y="758"/>
                    </a:lnTo>
                    <a:lnTo>
                      <a:pt x="1800" y="747"/>
                    </a:lnTo>
                    <a:lnTo>
                      <a:pt x="1800" y="736"/>
                    </a:lnTo>
                    <a:lnTo>
                      <a:pt x="1800" y="656"/>
                    </a:lnTo>
                    <a:close/>
                    <a:moveTo>
                      <a:pt x="1751" y="604"/>
                    </a:moveTo>
                    <a:lnTo>
                      <a:pt x="1731" y="642"/>
                    </a:lnTo>
                    <a:lnTo>
                      <a:pt x="1755" y="642"/>
                    </a:lnTo>
                    <a:lnTo>
                      <a:pt x="1784" y="604"/>
                    </a:lnTo>
                    <a:lnTo>
                      <a:pt x="1751" y="60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0" name="Google Shape;310;p36"/>
              <p:cNvSpPr/>
              <p:nvPr/>
            </p:nvSpPr>
            <p:spPr>
              <a:xfrm>
                <a:off x="5908675" y="1981200"/>
                <a:ext cx="236538" cy="92075"/>
              </a:xfrm>
              <a:custGeom>
                <a:rect b="b" l="l" r="r" t="t"/>
                <a:pathLst>
                  <a:path extrusionOk="0" h="174" w="447">
                    <a:moveTo>
                      <a:pt x="0" y="165"/>
                    </a:moveTo>
                    <a:lnTo>
                      <a:pt x="8" y="168"/>
                    </a:lnTo>
                    <a:lnTo>
                      <a:pt x="16" y="171"/>
                    </a:lnTo>
                    <a:lnTo>
                      <a:pt x="26" y="172"/>
                    </a:lnTo>
                    <a:lnTo>
                      <a:pt x="38" y="174"/>
                    </a:lnTo>
                    <a:lnTo>
                      <a:pt x="49" y="172"/>
                    </a:lnTo>
                    <a:lnTo>
                      <a:pt x="59" y="170"/>
                    </a:lnTo>
                    <a:lnTo>
                      <a:pt x="68" y="167"/>
                    </a:lnTo>
                    <a:lnTo>
                      <a:pt x="75" y="162"/>
                    </a:lnTo>
                    <a:lnTo>
                      <a:pt x="80" y="157"/>
                    </a:lnTo>
                    <a:lnTo>
                      <a:pt x="84" y="150"/>
                    </a:lnTo>
                    <a:lnTo>
                      <a:pt x="86" y="143"/>
                    </a:lnTo>
                    <a:lnTo>
                      <a:pt x="88" y="135"/>
                    </a:lnTo>
                    <a:lnTo>
                      <a:pt x="86" y="129"/>
                    </a:lnTo>
                    <a:lnTo>
                      <a:pt x="85" y="123"/>
                    </a:lnTo>
                    <a:lnTo>
                      <a:pt x="83" y="118"/>
                    </a:lnTo>
                    <a:lnTo>
                      <a:pt x="80" y="113"/>
                    </a:lnTo>
                    <a:lnTo>
                      <a:pt x="76" y="109"/>
                    </a:lnTo>
                    <a:lnTo>
                      <a:pt x="70" y="104"/>
                    </a:lnTo>
                    <a:lnTo>
                      <a:pt x="64" y="101"/>
                    </a:lnTo>
                    <a:lnTo>
                      <a:pt x="56" y="98"/>
                    </a:lnTo>
                    <a:lnTo>
                      <a:pt x="48" y="94"/>
                    </a:lnTo>
                    <a:lnTo>
                      <a:pt x="41" y="91"/>
                    </a:lnTo>
                    <a:lnTo>
                      <a:pt x="38" y="89"/>
                    </a:lnTo>
                    <a:lnTo>
                      <a:pt x="38" y="84"/>
                    </a:lnTo>
                    <a:lnTo>
                      <a:pt x="38" y="81"/>
                    </a:lnTo>
                    <a:lnTo>
                      <a:pt x="41" y="78"/>
                    </a:lnTo>
                    <a:lnTo>
                      <a:pt x="45" y="76"/>
                    </a:lnTo>
                    <a:lnTo>
                      <a:pt x="51" y="74"/>
                    </a:lnTo>
                    <a:lnTo>
                      <a:pt x="58" y="76"/>
                    </a:lnTo>
                    <a:lnTo>
                      <a:pt x="65" y="78"/>
                    </a:lnTo>
                    <a:lnTo>
                      <a:pt x="71" y="80"/>
                    </a:lnTo>
                    <a:lnTo>
                      <a:pt x="76" y="82"/>
                    </a:lnTo>
                    <a:lnTo>
                      <a:pt x="82" y="57"/>
                    </a:lnTo>
                    <a:lnTo>
                      <a:pt x="77" y="53"/>
                    </a:lnTo>
                    <a:lnTo>
                      <a:pt x="68" y="51"/>
                    </a:lnTo>
                    <a:lnTo>
                      <a:pt x="59" y="50"/>
                    </a:lnTo>
                    <a:lnTo>
                      <a:pt x="50" y="50"/>
                    </a:lnTo>
                    <a:lnTo>
                      <a:pt x="40" y="50"/>
                    </a:lnTo>
                    <a:lnTo>
                      <a:pt x="30" y="52"/>
                    </a:lnTo>
                    <a:lnTo>
                      <a:pt x="23" y="55"/>
                    </a:lnTo>
                    <a:lnTo>
                      <a:pt x="15" y="61"/>
                    </a:lnTo>
                    <a:lnTo>
                      <a:pt x="10" y="67"/>
                    </a:lnTo>
                    <a:lnTo>
                      <a:pt x="7" y="73"/>
                    </a:lnTo>
                    <a:lnTo>
                      <a:pt x="3" y="80"/>
                    </a:lnTo>
                    <a:lnTo>
                      <a:pt x="3" y="88"/>
                    </a:lnTo>
                    <a:lnTo>
                      <a:pt x="3" y="93"/>
                    </a:lnTo>
                    <a:lnTo>
                      <a:pt x="4" y="99"/>
                    </a:lnTo>
                    <a:lnTo>
                      <a:pt x="7" y="103"/>
                    </a:lnTo>
                    <a:lnTo>
                      <a:pt x="10" y="108"/>
                    </a:lnTo>
                    <a:lnTo>
                      <a:pt x="15" y="112"/>
                    </a:lnTo>
                    <a:lnTo>
                      <a:pt x="21" y="117"/>
                    </a:lnTo>
                    <a:lnTo>
                      <a:pt x="27" y="121"/>
                    </a:lnTo>
                    <a:lnTo>
                      <a:pt x="36" y="125"/>
                    </a:lnTo>
                    <a:lnTo>
                      <a:pt x="44" y="127"/>
                    </a:lnTo>
                    <a:lnTo>
                      <a:pt x="50" y="130"/>
                    </a:lnTo>
                    <a:lnTo>
                      <a:pt x="52" y="133"/>
                    </a:lnTo>
                    <a:lnTo>
                      <a:pt x="53" y="138"/>
                    </a:lnTo>
                    <a:lnTo>
                      <a:pt x="52" y="141"/>
                    </a:lnTo>
                    <a:lnTo>
                      <a:pt x="49" y="145"/>
                    </a:lnTo>
                    <a:lnTo>
                      <a:pt x="44" y="147"/>
                    </a:lnTo>
                    <a:lnTo>
                      <a:pt x="38" y="148"/>
                    </a:lnTo>
                    <a:lnTo>
                      <a:pt x="29" y="147"/>
                    </a:lnTo>
                    <a:lnTo>
                      <a:pt x="21" y="145"/>
                    </a:lnTo>
                    <a:lnTo>
                      <a:pt x="13" y="141"/>
                    </a:lnTo>
                    <a:lnTo>
                      <a:pt x="7" y="139"/>
                    </a:lnTo>
                    <a:lnTo>
                      <a:pt x="0" y="165"/>
                    </a:lnTo>
                    <a:close/>
                    <a:moveTo>
                      <a:pt x="113" y="27"/>
                    </a:moveTo>
                    <a:lnTo>
                      <a:pt x="113" y="52"/>
                    </a:lnTo>
                    <a:lnTo>
                      <a:pt x="98" y="52"/>
                    </a:lnTo>
                    <a:lnTo>
                      <a:pt x="98" y="79"/>
                    </a:lnTo>
                    <a:lnTo>
                      <a:pt x="113" y="79"/>
                    </a:lnTo>
                    <a:lnTo>
                      <a:pt x="113" y="128"/>
                    </a:lnTo>
                    <a:lnTo>
                      <a:pt x="115" y="139"/>
                    </a:lnTo>
                    <a:lnTo>
                      <a:pt x="117" y="149"/>
                    </a:lnTo>
                    <a:lnTo>
                      <a:pt x="120" y="157"/>
                    </a:lnTo>
                    <a:lnTo>
                      <a:pt x="124" y="164"/>
                    </a:lnTo>
                    <a:lnTo>
                      <a:pt x="129" y="167"/>
                    </a:lnTo>
                    <a:lnTo>
                      <a:pt x="135" y="170"/>
                    </a:lnTo>
                    <a:lnTo>
                      <a:pt x="143" y="172"/>
                    </a:lnTo>
                    <a:lnTo>
                      <a:pt x="151" y="174"/>
                    </a:lnTo>
                    <a:lnTo>
                      <a:pt x="164" y="172"/>
                    </a:lnTo>
                    <a:lnTo>
                      <a:pt x="174" y="170"/>
                    </a:lnTo>
                    <a:lnTo>
                      <a:pt x="174" y="142"/>
                    </a:lnTo>
                    <a:lnTo>
                      <a:pt x="170" y="143"/>
                    </a:lnTo>
                    <a:lnTo>
                      <a:pt x="163" y="143"/>
                    </a:lnTo>
                    <a:lnTo>
                      <a:pt x="160" y="143"/>
                    </a:lnTo>
                    <a:lnTo>
                      <a:pt x="157" y="142"/>
                    </a:lnTo>
                    <a:lnTo>
                      <a:pt x="154" y="140"/>
                    </a:lnTo>
                    <a:lnTo>
                      <a:pt x="152" y="138"/>
                    </a:lnTo>
                    <a:lnTo>
                      <a:pt x="150" y="131"/>
                    </a:lnTo>
                    <a:lnTo>
                      <a:pt x="149" y="122"/>
                    </a:lnTo>
                    <a:lnTo>
                      <a:pt x="149" y="79"/>
                    </a:lnTo>
                    <a:lnTo>
                      <a:pt x="175" y="79"/>
                    </a:lnTo>
                    <a:lnTo>
                      <a:pt x="175" y="52"/>
                    </a:lnTo>
                    <a:lnTo>
                      <a:pt x="149" y="52"/>
                    </a:lnTo>
                    <a:lnTo>
                      <a:pt x="149" y="18"/>
                    </a:lnTo>
                    <a:lnTo>
                      <a:pt x="113" y="27"/>
                    </a:lnTo>
                    <a:close/>
                    <a:moveTo>
                      <a:pt x="196" y="171"/>
                    </a:moveTo>
                    <a:lnTo>
                      <a:pt x="231" y="171"/>
                    </a:lnTo>
                    <a:lnTo>
                      <a:pt x="231" y="111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3" y="98"/>
                    </a:lnTo>
                    <a:lnTo>
                      <a:pt x="235" y="94"/>
                    </a:lnTo>
                    <a:lnTo>
                      <a:pt x="238" y="91"/>
                    </a:lnTo>
                    <a:lnTo>
                      <a:pt x="240" y="89"/>
                    </a:lnTo>
                    <a:lnTo>
                      <a:pt x="244" y="87"/>
                    </a:lnTo>
                    <a:lnTo>
                      <a:pt x="247" y="86"/>
                    </a:lnTo>
                    <a:lnTo>
                      <a:pt x="252" y="84"/>
                    </a:lnTo>
                    <a:lnTo>
                      <a:pt x="257" y="83"/>
                    </a:lnTo>
                    <a:lnTo>
                      <a:pt x="262" y="84"/>
                    </a:lnTo>
                    <a:lnTo>
                      <a:pt x="267" y="84"/>
                    </a:lnTo>
                    <a:lnTo>
                      <a:pt x="267" y="50"/>
                    </a:lnTo>
                    <a:lnTo>
                      <a:pt x="262" y="50"/>
                    </a:lnTo>
                    <a:lnTo>
                      <a:pt x="259" y="50"/>
                    </a:lnTo>
                    <a:lnTo>
                      <a:pt x="255" y="50"/>
                    </a:lnTo>
                    <a:lnTo>
                      <a:pt x="250" y="51"/>
                    </a:lnTo>
                    <a:lnTo>
                      <a:pt x="245" y="52"/>
                    </a:lnTo>
                    <a:lnTo>
                      <a:pt x="241" y="55"/>
                    </a:lnTo>
                    <a:lnTo>
                      <a:pt x="238" y="59"/>
                    </a:lnTo>
                    <a:lnTo>
                      <a:pt x="233" y="63"/>
                    </a:lnTo>
                    <a:lnTo>
                      <a:pt x="230" y="68"/>
                    </a:lnTo>
                    <a:lnTo>
                      <a:pt x="228" y="74"/>
                    </a:lnTo>
                    <a:lnTo>
                      <a:pt x="227" y="74"/>
                    </a:lnTo>
                    <a:lnTo>
                      <a:pt x="226" y="52"/>
                    </a:lnTo>
                    <a:lnTo>
                      <a:pt x="194" y="52"/>
                    </a:lnTo>
                    <a:lnTo>
                      <a:pt x="194" y="60"/>
                    </a:lnTo>
                    <a:lnTo>
                      <a:pt x="196" y="69"/>
                    </a:lnTo>
                    <a:lnTo>
                      <a:pt x="196" y="79"/>
                    </a:lnTo>
                    <a:lnTo>
                      <a:pt x="196" y="91"/>
                    </a:lnTo>
                    <a:lnTo>
                      <a:pt x="196" y="171"/>
                    </a:lnTo>
                    <a:close/>
                    <a:moveTo>
                      <a:pt x="321" y="171"/>
                    </a:moveTo>
                    <a:lnTo>
                      <a:pt x="321" y="52"/>
                    </a:lnTo>
                    <a:lnTo>
                      <a:pt x="285" y="52"/>
                    </a:lnTo>
                    <a:lnTo>
                      <a:pt x="285" y="171"/>
                    </a:lnTo>
                    <a:lnTo>
                      <a:pt x="321" y="171"/>
                    </a:lnTo>
                    <a:close/>
                    <a:moveTo>
                      <a:pt x="304" y="0"/>
                    </a:moveTo>
                    <a:lnTo>
                      <a:pt x="299" y="1"/>
                    </a:lnTo>
                    <a:lnTo>
                      <a:pt x="295" y="2"/>
                    </a:lnTo>
                    <a:lnTo>
                      <a:pt x="292" y="3"/>
                    </a:lnTo>
                    <a:lnTo>
                      <a:pt x="289" y="5"/>
                    </a:lnTo>
                    <a:lnTo>
                      <a:pt x="287" y="9"/>
                    </a:lnTo>
                    <a:lnTo>
                      <a:pt x="285" y="12"/>
                    </a:lnTo>
                    <a:lnTo>
                      <a:pt x="284" y="15"/>
                    </a:lnTo>
                    <a:lnTo>
                      <a:pt x="284" y="19"/>
                    </a:lnTo>
                    <a:lnTo>
                      <a:pt x="284" y="23"/>
                    </a:lnTo>
                    <a:lnTo>
                      <a:pt x="285" y="27"/>
                    </a:lnTo>
                    <a:lnTo>
                      <a:pt x="287" y="30"/>
                    </a:lnTo>
                    <a:lnTo>
                      <a:pt x="289" y="32"/>
                    </a:lnTo>
                    <a:lnTo>
                      <a:pt x="292" y="34"/>
                    </a:lnTo>
                    <a:lnTo>
                      <a:pt x="295" y="37"/>
                    </a:lnTo>
                    <a:lnTo>
                      <a:pt x="299" y="38"/>
                    </a:lnTo>
                    <a:lnTo>
                      <a:pt x="302" y="38"/>
                    </a:lnTo>
                    <a:lnTo>
                      <a:pt x="307" y="38"/>
                    </a:lnTo>
                    <a:lnTo>
                      <a:pt x="311" y="37"/>
                    </a:lnTo>
                    <a:lnTo>
                      <a:pt x="314" y="34"/>
                    </a:lnTo>
                    <a:lnTo>
                      <a:pt x="316" y="32"/>
                    </a:lnTo>
                    <a:lnTo>
                      <a:pt x="319" y="30"/>
                    </a:lnTo>
                    <a:lnTo>
                      <a:pt x="321" y="27"/>
                    </a:lnTo>
                    <a:lnTo>
                      <a:pt x="322" y="23"/>
                    </a:lnTo>
                    <a:lnTo>
                      <a:pt x="322" y="19"/>
                    </a:lnTo>
                    <a:lnTo>
                      <a:pt x="322" y="15"/>
                    </a:lnTo>
                    <a:lnTo>
                      <a:pt x="321" y="12"/>
                    </a:lnTo>
                    <a:lnTo>
                      <a:pt x="319" y="9"/>
                    </a:lnTo>
                    <a:lnTo>
                      <a:pt x="316" y="5"/>
                    </a:lnTo>
                    <a:lnTo>
                      <a:pt x="314" y="3"/>
                    </a:lnTo>
                    <a:lnTo>
                      <a:pt x="311" y="2"/>
                    </a:lnTo>
                    <a:lnTo>
                      <a:pt x="307" y="1"/>
                    </a:lnTo>
                    <a:lnTo>
                      <a:pt x="304" y="0"/>
                    </a:lnTo>
                    <a:close/>
                    <a:moveTo>
                      <a:pt x="447" y="171"/>
                    </a:moveTo>
                    <a:lnTo>
                      <a:pt x="446" y="158"/>
                    </a:lnTo>
                    <a:lnTo>
                      <a:pt x="446" y="142"/>
                    </a:lnTo>
                    <a:lnTo>
                      <a:pt x="446" y="101"/>
                    </a:lnTo>
                    <a:lnTo>
                      <a:pt x="445" y="90"/>
                    </a:lnTo>
                    <a:lnTo>
                      <a:pt x="444" y="81"/>
                    </a:lnTo>
                    <a:lnTo>
                      <a:pt x="440" y="72"/>
                    </a:lnTo>
                    <a:lnTo>
                      <a:pt x="435" y="64"/>
                    </a:lnTo>
                    <a:lnTo>
                      <a:pt x="432" y="61"/>
                    </a:lnTo>
                    <a:lnTo>
                      <a:pt x="428" y="59"/>
                    </a:lnTo>
                    <a:lnTo>
                      <a:pt x="424" y="55"/>
                    </a:lnTo>
                    <a:lnTo>
                      <a:pt x="419" y="53"/>
                    </a:lnTo>
                    <a:lnTo>
                      <a:pt x="414" y="52"/>
                    </a:lnTo>
                    <a:lnTo>
                      <a:pt x="408" y="50"/>
                    </a:lnTo>
                    <a:lnTo>
                      <a:pt x="402" y="50"/>
                    </a:lnTo>
                    <a:lnTo>
                      <a:pt x="395" y="50"/>
                    </a:lnTo>
                    <a:lnTo>
                      <a:pt x="380" y="50"/>
                    </a:lnTo>
                    <a:lnTo>
                      <a:pt x="368" y="53"/>
                    </a:lnTo>
                    <a:lnTo>
                      <a:pt x="358" y="57"/>
                    </a:lnTo>
                    <a:lnTo>
                      <a:pt x="350" y="60"/>
                    </a:lnTo>
                    <a:lnTo>
                      <a:pt x="358" y="83"/>
                    </a:lnTo>
                    <a:lnTo>
                      <a:pt x="364" y="80"/>
                    </a:lnTo>
                    <a:lnTo>
                      <a:pt x="372" y="78"/>
                    </a:lnTo>
                    <a:lnTo>
                      <a:pt x="380" y="76"/>
                    </a:lnTo>
                    <a:lnTo>
                      <a:pt x="389" y="74"/>
                    </a:lnTo>
                    <a:lnTo>
                      <a:pt x="395" y="76"/>
                    </a:lnTo>
                    <a:lnTo>
                      <a:pt x="400" y="77"/>
                    </a:lnTo>
                    <a:lnTo>
                      <a:pt x="403" y="78"/>
                    </a:lnTo>
                    <a:lnTo>
                      <a:pt x="406" y="80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09" y="92"/>
                    </a:lnTo>
                    <a:lnTo>
                      <a:pt x="395" y="92"/>
                    </a:lnTo>
                    <a:lnTo>
                      <a:pt x="382" y="94"/>
                    </a:lnTo>
                    <a:lnTo>
                      <a:pt x="370" y="98"/>
                    </a:lnTo>
                    <a:lnTo>
                      <a:pt x="361" y="102"/>
                    </a:lnTo>
                    <a:lnTo>
                      <a:pt x="356" y="106"/>
                    </a:lnTo>
                    <a:lnTo>
                      <a:pt x="353" y="109"/>
                    </a:lnTo>
                    <a:lnTo>
                      <a:pt x="350" y="113"/>
                    </a:lnTo>
                    <a:lnTo>
                      <a:pt x="347" y="117"/>
                    </a:lnTo>
                    <a:lnTo>
                      <a:pt x="345" y="121"/>
                    </a:lnTo>
                    <a:lnTo>
                      <a:pt x="343" y="127"/>
                    </a:lnTo>
                    <a:lnTo>
                      <a:pt x="342" y="131"/>
                    </a:lnTo>
                    <a:lnTo>
                      <a:pt x="342" y="137"/>
                    </a:lnTo>
                    <a:lnTo>
                      <a:pt x="342" y="145"/>
                    </a:lnTo>
                    <a:lnTo>
                      <a:pt x="345" y="151"/>
                    </a:lnTo>
                    <a:lnTo>
                      <a:pt x="348" y="157"/>
                    </a:lnTo>
                    <a:lnTo>
                      <a:pt x="352" y="162"/>
                    </a:lnTo>
                    <a:lnTo>
                      <a:pt x="358" y="167"/>
                    </a:lnTo>
                    <a:lnTo>
                      <a:pt x="364" y="170"/>
                    </a:lnTo>
                    <a:lnTo>
                      <a:pt x="372" y="172"/>
                    </a:lnTo>
                    <a:lnTo>
                      <a:pt x="379" y="174"/>
                    </a:lnTo>
                    <a:lnTo>
                      <a:pt x="389" y="172"/>
                    </a:lnTo>
                    <a:lnTo>
                      <a:pt x="399" y="170"/>
                    </a:lnTo>
                    <a:lnTo>
                      <a:pt x="406" y="166"/>
                    </a:lnTo>
                    <a:lnTo>
                      <a:pt x="413" y="159"/>
                    </a:lnTo>
                    <a:lnTo>
                      <a:pt x="414" y="159"/>
                    </a:lnTo>
                    <a:lnTo>
                      <a:pt x="415" y="171"/>
                    </a:lnTo>
                    <a:lnTo>
                      <a:pt x="447" y="171"/>
                    </a:lnTo>
                    <a:close/>
                    <a:moveTo>
                      <a:pt x="412" y="128"/>
                    </a:moveTo>
                    <a:lnTo>
                      <a:pt x="410" y="131"/>
                    </a:lnTo>
                    <a:lnTo>
                      <a:pt x="410" y="135"/>
                    </a:lnTo>
                    <a:lnTo>
                      <a:pt x="407" y="139"/>
                    </a:lnTo>
                    <a:lnTo>
                      <a:pt x="404" y="143"/>
                    </a:lnTo>
                    <a:lnTo>
                      <a:pt x="399" y="147"/>
                    </a:lnTo>
                    <a:lnTo>
                      <a:pt x="392" y="148"/>
                    </a:lnTo>
                    <a:lnTo>
                      <a:pt x="386" y="147"/>
                    </a:lnTo>
                    <a:lnTo>
                      <a:pt x="381" y="145"/>
                    </a:lnTo>
                    <a:lnTo>
                      <a:pt x="380" y="142"/>
                    </a:lnTo>
                    <a:lnTo>
                      <a:pt x="379" y="140"/>
                    </a:lnTo>
                    <a:lnTo>
                      <a:pt x="378" y="137"/>
                    </a:lnTo>
                    <a:lnTo>
                      <a:pt x="378" y="133"/>
                    </a:lnTo>
                    <a:lnTo>
                      <a:pt x="378" y="129"/>
                    </a:lnTo>
                    <a:lnTo>
                      <a:pt x="380" y="125"/>
                    </a:lnTo>
                    <a:lnTo>
                      <a:pt x="383" y="121"/>
                    </a:lnTo>
                    <a:lnTo>
                      <a:pt x="388" y="119"/>
                    </a:lnTo>
                    <a:lnTo>
                      <a:pt x="392" y="117"/>
                    </a:lnTo>
                    <a:lnTo>
                      <a:pt x="397" y="116"/>
                    </a:lnTo>
                    <a:lnTo>
                      <a:pt x="404" y="115"/>
                    </a:lnTo>
                    <a:lnTo>
                      <a:pt x="412" y="115"/>
                    </a:lnTo>
                    <a:lnTo>
                      <a:pt x="412" y="12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1" name="Google Shape;311;p36"/>
              <p:cNvSpPr/>
              <p:nvPr/>
            </p:nvSpPr>
            <p:spPr>
              <a:xfrm>
                <a:off x="2654300" y="1655763"/>
                <a:ext cx="96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2" name="Google Shape;312;p36"/>
              <p:cNvSpPr/>
              <p:nvPr/>
            </p:nvSpPr>
            <p:spPr>
              <a:xfrm>
                <a:off x="4751388" y="1655763"/>
                <a:ext cx="78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3" name="Google Shape;313;p36"/>
              <p:cNvSpPr/>
              <p:nvPr/>
            </p:nvSpPr>
            <p:spPr>
              <a:xfrm>
                <a:off x="6877050" y="1655763"/>
                <a:ext cx="7800" cy="42240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>
                <a:off x="661988" y="1303532"/>
                <a:ext cx="8205800" cy="246063"/>
              </a:xfrm>
              <a:custGeom>
                <a:rect b="b" l="l" r="r" t="t"/>
                <a:pathLst>
                  <a:path extrusionOk="0" h="465" w="15507">
                    <a:moveTo>
                      <a:pt x="15507" y="154"/>
                    </a:moveTo>
                    <a:lnTo>
                      <a:pt x="15507" y="140"/>
                    </a:lnTo>
                    <a:lnTo>
                      <a:pt x="15506" y="126"/>
                    </a:lnTo>
                    <a:lnTo>
                      <a:pt x="15505" y="113"/>
                    </a:lnTo>
                    <a:lnTo>
                      <a:pt x="15503" y="101"/>
                    </a:lnTo>
                    <a:lnTo>
                      <a:pt x="15500" y="87"/>
                    </a:lnTo>
                    <a:lnTo>
                      <a:pt x="15495" y="76"/>
                    </a:lnTo>
                    <a:lnTo>
                      <a:pt x="15490" y="65"/>
                    </a:lnTo>
                    <a:lnTo>
                      <a:pt x="15485" y="54"/>
                    </a:lnTo>
                    <a:lnTo>
                      <a:pt x="15475" y="42"/>
                    </a:lnTo>
                    <a:lnTo>
                      <a:pt x="15464" y="32"/>
                    </a:lnTo>
                    <a:lnTo>
                      <a:pt x="15452" y="23"/>
                    </a:lnTo>
                    <a:lnTo>
                      <a:pt x="15439" y="15"/>
                    </a:lnTo>
                    <a:lnTo>
                      <a:pt x="15426" y="8"/>
                    </a:lnTo>
                    <a:lnTo>
                      <a:pt x="15412" y="4"/>
                    </a:lnTo>
                    <a:lnTo>
                      <a:pt x="15397" y="1"/>
                    </a:lnTo>
                    <a:lnTo>
                      <a:pt x="15383" y="0"/>
                    </a:lnTo>
                    <a:lnTo>
                      <a:pt x="126" y="5"/>
                    </a:lnTo>
                    <a:lnTo>
                      <a:pt x="112" y="6"/>
                    </a:lnTo>
                    <a:lnTo>
                      <a:pt x="98" y="8"/>
                    </a:lnTo>
                    <a:lnTo>
                      <a:pt x="84" y="13"/>
                    </a:lnTo>
                    <a:lnTo>
                      <a:pt x="70" y="18"/>
                    </a:lnTo>
                    <a:lnTo>
                      <a:pt x="58" y="26"/>
                    </a:lnTo>
                    <a:lnTo>
                      <a:pt x="46" y="35"/>
                    </a:lnTo>
                    <a:lnTo>
                      <a:pt x="35" y="46"/>
                    </a:lnTo>
                    <a:lnTo>
                      <a:pt x="26" y="57"/>
                    </a:lnTo>
                    <a:lnTo>
                      <a:pt x="19" y="68"/>
                    </a:lnTo>
                    <a:lnTo>
                      <a:pt x="14" y="79"/>
                    </a:lnTo>
                    <a:lnTo>
                      <a:pt x="9" y="92"/>
                    </a:lnTo>
                    <a:lnTo>
                      <a:pt x="6" y="104"/>
                    </a:lnTo>
                    <a:lnTo>
                      <a:pt x="3" y="117"/>
                    </a:lnTo>
                    <a:lnTo>
                      <a:pt x="2" y="131"/>
                    </a:lnTo>
                    <a:lnTo>
                      <a:pt x="1" y="144"/>
                    </a:lnTo>
                    <a:lnTo>
                      <a:pt x="0" y="159"/>
                    </a:lnTo>
                    <a:lnTo>
                      <a:pt x="0" y="465"/>
                    </a:lnTo>
                    <a:lnTo>
                      <a:pt x="15507" y="461"/>
                    </a:lnTo>
                    <a:lnTo>
                      <a:pt x="15507" y="15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5" name="Google Shape;315;p36"/>
              <p:cNvSpPr/>
              <p:nvPr/>
            </p:nvSpPr>
            <p:spPr>
              <a:xfrm>
                <a:off x="3941763" y="1370013"/>
                <a:ext cx="1646240" cy="128588"/>
              </a:xfrm>
              <a:custGeom>
                <a:rect b="b" l="l" r="r" t="t"/>
                <a:pathLst>
                  <a:path extrusionOk="0" h="242" w="3110">
                    <a:moveTo>
                      <a:pt x="0" y="189"/>
                    </a:moveTo>
                    <a:lnTo>
                      <a:pt x="40" y="189"/>
                    </a:lnTo>
                    <a:lnTo>
                      <a:pt x="40" y="118"/>
                    </a:lnTo>
                    <a:lnTo>
                      <a:pt x="52" y="118"/>
                    </a:lnTo>
                    <a:lnTo>
                      <a:pt x="57" y="119"/>
                    </a:lnTo>
                    <a:lnTo>
                      <a:pt x="61" y="120"/>
                    </a:lnTo>
                    <a:lnTo>
                      <a:pt x="66" y="121"/>
                    </a:lnTo>
                    <a:lnTo>
                      <a:pt x="70" y="124"/>
                    </a:lnTo>
                    <a:lnTo>
                      <a:pt x="73" y="128"/>
                    </a:lnTo>
                    <a:lnTo>
                      <a:pt x="75" y="133"/>
                    </a:lnTo>
                    <a:lnTo>
                      <a:pt x="78" y="140"/>
                    </a:lnTo>
                    <a:lnTo>
                      <a:pt x="80" y="147"/>
                    </a:lnTo>
                    <a:lnTo>
                      <a:pt x="83" y="162"/>
                    </a:lnTo>
                    <a:lnTo>
                      <a:pt x="86" y="174"/>
                    </a:lnTo>
                    <a:lnTo>
                      <a:pt x="89" y="183"/>
                    </a:lnTo>
                    <a:lnTo>
                      <a:pt x="92" y="189"/>
                    </a:lnTo>
                    <a:lnTo>
                      <a:pt x="133" y="189"/>
                    </a:lnTo>
                    <a:lnTo>
                      <a:pt x="129" y="181"/>
                    </a:lnTo>
                    <a:lnTo>
                      <a:pt x="126" y="169"/>
                    </a:lnTo>
                    <a:lnTo>
                      <a:pt x="122" y="153"/>
                    </a:lnTo>
                    <a:lnTo>
                      <a:pt x="117" y="139"/>
                    </a:lnTo>
                    <a:lnTo>
                      <a:pt x="114" y="127"/>
                    </a:lnTo>
                    <a:lnTo>
                      <a:pt x="109" y="118"/>
                    </a:lnTo>
                    <a:lnTo>
                      <a:pt x="107" y="113"/>
                    </a:lnTo>
                    <a:lnTo>
                      <a:pt x="102" y="110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5" y="104"/>
                    </a:lnTo>
                    <a:lnTo>
                      <a:pt x="100" y="101"/>
                    </a:lnTo>
                    <a:lnTo>
                      <a:pt x="106" y="98"/>
                    </a:lnTo>
                    <a:lnTo>
                      <a:pt x="111" y="93"/>
                    </a:lnTo>
                    <a:lnTo>
                      <a:pt x="115" y="88"/>
                    </a:lnTo>
                    <a:lnTo>
                      <a:pt x="120" y="82"/>
                    </a:lnTo>
                    <a:lnTo>
                      <a:pt x="123" y="75"/>
                    </a:lnTo>
                    <a:lnTo>
                      <a:pt x="125" y="68"/>
                    </a:lnTo>
                    <a:lnTo>
                      <a:pt x="125" y="60"/>
                    </a:lnTo>
                    <a:lnTo>
                      <a:pt x="125" y="53"/>
                    </a:lnTo>
                    <a:lnTo>
                      <a:pt x="124" y="47"/>
                    </a:lnTo>
                    <a:lnTo>
                      <a:pt x="123" y="42"/>
                    </a:lnTo>
                    <a:lnTo>
                      <a:pt x="122" y="37"/>
                    </a:lnTo>
                    <a:lnTo>
                      <a:pt x="119" y="33"/>
                    </a:lnTo>
                    <a:lnTo>
                      <a:pt x="116" y="29"/>
                    </a:lnTo>
                    <a:lnTo>
                      <a:pt x="113" y="25"/>
                    </a:lnTo>
                    <a:lnTo>
                      <a:pt x="109" y="22"/>
                    </a:lnTo>
                    <a:lnTo>
                      <a:pt x="105" y="19"/>
                    </a:lnTo>
                    <a:lnTo>
                      <a:pt x="99" y="15"/>
                    </a:lnTo>
                    <a:lnTo>
                      <a:pt x="93" y="13"/>
                    </a:lnTo>
                    <a:lnTo>
                      <a:pt x="86" y="11"/>
                    </a:lnTo>
                    <a:lnTo>
                      <a:pt x="71" y="8"/>
                    </a:lnTo>
                    <a:lnTo>
                      <a:pt x="53" y="7"/>
                    </a:lnTo>
                    <a:lnTo>
                      <a:pt x="38" y="7"/>
                    </a:lnTo>
                    <a:lnTo>
                      <a:pt x="24" y="8"/>
                    </a:lnTo>
                    <a:lnTo>
                      <a:pt x="11" y="10"/>
                    </a:lnTo>
                    <a:lnTo>
                      <a:pt x="0" y="11"/>
                    </a:lnTo>
                    <a:lnTo>
                      <a:pt x="0" y="189"/>
                    </a:lnTo>
                    <a:close/>
                    <a:moveTo>
                      <a:pt x="40" y="39"/>
                    </a:moveTo>
                    <a:lnTo>
                      <a:pt x="46" y="39"/>
                    </a:lnTo>
                    <a:lnTo>
                      <a:pt x="57" y="37"/>
                    </a:lnTo>
                    <a:lnTo>
                      <a:pt x="63" y="39"/>
                    </a:lnTo>
                    <a:lnTo>
                      <a:pt x="70" y="40"/>
                    </a:lnTo>
                    <a:lnTo>
                      <a:pt x="74" y="42"/>
                    </a:lnTo>
                    <a:lnTo>
                      <a:pt x="79" y="44"/>
                    </a:lnTo>
                    <a:lnTo>
                      <a:pt x="82" y="47"/>
                    </a:lnTo>
                    <a:lnTo>
                      <a:pt x="84" y="52"/>
                    </a:lnTo>
                    <a:lnTo>
                      <a:pt x="86" y="58"/>
                    </a:lnTo>
                    <a:lnTo>
                      <a:pt x="86" y="63"/>
                    </a:lnTo>
                    <a:lnTo>
                      <a:pt x="86" y="69"/>
                    </a:lnTo>
                    <a:lnTo>
                      <a:pt x="84" y="73"/>
                    </a:lnTo>
                    <a:lnTo>
                      <a:pt x="82" y="78"/>
                    </a:lnTo>
                    <a:lnTo>
                      <a:pt x="78" y="82"/>
                    </a:lnTo>
                    <a:lnTo>
                      <a:pt x="73" y="84"/>
                    </a:lnTo>
                    <a:lnTo>
                      <a:pt x="68" y="86"/>
                    </a:lnTo>
                    <a:lnTo>
                      <a:pt x="62" y="89"/>
                    </a:lnTo>
                    <a:lnTo>
                      <a:pt x="55" y="89"/>
                    </a:lnTo>
                    <a:lnTo>
                      <a:pt x="40" y="89"/>
                    </a:lnTo>
                    <a:lnTo>
                      <a:pt x="40" y="39"/>
                    </a:lnTo>
                    <a:close/>
                    <a:moveTo>
                      <a:pt x="264" y="137"/>
                    </a:moveTo>
                    <a:lnTo>
                      <a:pt x="265" y="130"/>
                    </a:lnTo>
                    <a:lnTo>
                      <a:pt x="267" y="121"/>
                    </a:lnTo>
                    <a:lnTo>
                      <a:pt x="265" y="109"/>
                    </a:lnTo>
                    <a:lnTo>
                      <a:pt x="263" y="96"/>
                    </a:lnTo>
                    <a:lnTo>
                      <a:pt x="259" y="85"/>
                    </a:lnTo>
                    <a:lnTo>
                      <a:pt x="254" y="75"/>
                    </a:lnTo>
                    <a:lnTo>
                      <a:pt x="249" y="72"/>
                    </a:lnTo>
                    <a:lnTo>
                      <a:pt x="245" y="68"/>
                    </a:lnTo>
                    <a:lnTo>
                      <a:pt x="241" y="64"/>
                    </a:lnTo>
                    <a:lnTo>
                      <a:pt x="235" y="61"/>
                    </a:lnTo>
                    <a:lnTo>
                      <a:pt x="230" y="59"/>
                    </a:lnTo>
                    <a:lnTo>
                      <a:pt x="223" y="56"/>
                    </a:lnTo>
                    <a:lnTo>
                      <a:pt x="217" y="55"/>
                    </a:lnTo>
                    <a:lnTo>
                      <a:pt x="209" y="55"/>
                    </a:lnTo>
                    <a:lnTo>
                      <a:pt x="202" y="55"/>
                    </a:lnTo>
                    <a:lnTo>
                      <a:pt x="194" y="58"/>
                    </a:lnTo>
                    <a:lnTo>
                      <a:pt x="188" y="59"/>
                    </a:lnTo>
                    <a:lnTo>
                      <a:pt x="181" y="62"/>
                    </a:lnTo>
                    <a:lnTo>
                      <a:pt x="175" y="65"/>
                    </a:lnTo>
                    <a:lnTo>
                      <a:pt x="169" y="69"/>
                    </a:lnTo>
                    <a:lnTo>
                      <a:pt x="165" y="73"/>
                    </a:lnTo>
                    <a:lnTo>
                      <a:pt x="161" y="78"/>
                    </a:lnTo>
                    <a:lnTo>
                      <a:pt x="157" y="83"/>
                    </a:lnTo>
                    <a:lnTo>
                      <a:pt x="154" y="89"/>
                    </a:lnTo>
                    <a:lnTo>
                      <a:pt x="151" y="94"/>
                    </a:lnTo>
                    <a:lnTo>
                      <a:pt x="149" y="100"/>
                    </a:lnTo>
                    <a:lnTo>
                      <a:pt x="147" y="112"/>
                    </a:lnTo>
                    <a:lnTo>
                      <a:pt x="146" y="125"/>
                    </a:lnTo>
                    <a:lnTo>
                      <a:pt x="146" y="132"/>
                    </a:lnTo>
                    <a:lnTo>
                      <a:pt x="147" y="140"/>
                    </a:lnTo>
                    <a:lnTo>
                      <a:pt x="148" y="147"/>
                    </a:lnTo>
                    <a:lnTo>
                      <a:pt x="150" y="153"/>
                    </a:lnTo>
                    <a:lnTo>
                      <a:pt x="152" y="159"/>
                    </a:lnTo>
                    <a:lnTo>
                      <a:pt x="155" y="164"/>
                    </a:lnTo>
                    <a:lnTo>
                      <a:pt x="159" y="169"/>
                    </a:lnTo>
                    <a:lnTo>
                      <a:pt x="163" y="173"/>
                    </a:lnTo>
                    <a:lnTo>
                      <a:pt x="167" y="178"/>
                    </a:lnTo>
                    <a:lnTo>
                      <a:pt x="173" y="181"/>
                    </a:lnTo>
                    <a:lnTo>
                      <a:pt x="178" y="185"/>
                    </a:lnTo>
                    <a:lnTo>
                      <a:pt x="184" y="187"/>
                    </a:lnTo>
                    <a:lnTo>
                      <a:pt x="191" y="189"/>
                    </a:lnTo>
                    <a:lnTo>
                      <a:pt x="197" y="190"/>
                    </a:lnTo>
                    <a:lnTo>
                      <a:pt x="205" y="191"/>
                    </a:lnTo>
                    <a:lnTo>
                      <a:pt x="214" y="192"/>
                    </a:lnTo>
                    <a:lnTo>
                      <a:pt x="225" y="191"/>
                    </a:lnTo>
                    <a:lnTo>
                      <a:pt x="237" y="190"/>
                    </a:lnTo>
                    <a:lnTo>
                      <a:pt x="249" y="187"/>
                    </a:lnTo>
                    <a:lnTo>
                      <a:pt x="259" y="183"/>
                    </a:lnTo>
                    <a:lnTo>
                      <a:pt x="254" y="157"/>
                    </a:lnTo>
                    <a:lnTo>
                      <a:pt x="246" y="159"/>
                    </a:lnTo>
                    <a:lnTo>
                      <a:pt x="237" y="160"/>
                    </a:lnTo>
                    <a:lnTo>
                      <a:pt x="229" y="161"/>
                    </a:lnTo>
                    <a:lnTo>
                      <a:pt x="219" y="161"/>
                    </a:lnTo>
                    <a:lnTo>
                      <a:pt x="213" y="161"/>
                    </a:lnTo>
                    <a:lnTo>
                      <a:pt x="206" y="160"/>
                    </a:lnTo>
                    <a:lnTo>
                      <a:pt x="200" y="158"/>
                    </a:lnTo>
                    <a:lnTo>
                      <a:pt x="194" y="156"/>
                    </a:lnTo>
                    <a:lnTo>
                      <a:pt x="190" y="152"/>
                    </a:lnTo>
                    <a:lnTo>
                      <a:pt x="187" y="148"/>
                    </a:lnTo>
                    <a:lnTo>
                      <a:pt x="184" y="142"/>
                    </a:lnTo>
                    <a:lnTo>
                      <a:pt x="183" y="137"/>
                    </a:lnTo>
                    <a:lnTo>
                      <a:pt x="264" y="137"/>
                    </a:lnTo>
                    <a:close/>
                    <a:moveTo>
                      <a:pt x="182" y="109"/>
                    </a:moveTo>
                    <a:lnTo>
                      <a:pt x="183" y="104"/>
                    </a:lnTo>
                    <a:lnTo>
                      <a:pt x="184" y="100"/>
                    </a:lnTo>
                    <a:lnTo>
                      <a:pt x="187" y="95"/>
                    </a:lnTo>
                    <a:lnTo>
                      <a:pt x="189" y="92"/>
                    </a:lnTo>
                    <a:lnTo>
                      <a:pt x="192" y="88"/>
                    </a:lnTo>
                    <a:lnTo>
                      <a:pt x="196" y="85"/>
                    </a:lnTo>
                    <a:lnTo>
                      <a:pt x="202" y="83"/>
                    </a:lnTo>
                    <a:lnTo>
                      <a:pt x="207" y="82"/>
                    </a:lnTo>
                    <a:lnTo>
                      <a:pt x="214" y="83"/>
                    </a:lnTo>
                    <a:lnTo>
                      <a:pt x="218" y="85"/>
                    </a:lnTo>
                    <a:lnTo>
                      <a:pt x="222" y="88"/>
                    </a:lnTo>
                    <a:lnTo>
                      <a:pt x="225" y="92"/>
                    </a:lnTo>
                    <a:lnTo>
                      <a:pt x="228" y="96"/>
                    </a:lnTo>
                    <a:lnTo>
                      <a:pt x="229" y="101"/>
                    </a:lnTo>
                    <a:lnTo>
                      <a:pt x="229" y="105"/>
                    </a:lnTo>
                    <a:lnTo>
                      <a:pt x="230" y="109"/>
                    </a:lnTo>
                    <a:lnTo>
                      <a:pt x="182" y="109"/>
                    </a:lnTo>
                    <a:close/>
                    <a:moveTo>
                      <a:pt x="283" y="182"/>
                    </a:moveTo>
                    <a:lnTo>
                      <a:pt x="290" y="187"/>
                    </a:lnTo>
                    <a:lnTo>
                      <a:pt x="300" y="189"/>
                    </a:lnTo>
                    <a:lnTo>
                      <a:pt x="311" y="191"/>
                    </a:lnTo>
                    <a:lnTo>
                      <a:pt x="324" y="192"/>
                    </a:lnTo>
                    <a:lnTo>
                      <a:pt x="336" y="191"/>
                    </a:lnTo>
                    <a:lnTo>
                      <a:pt x="348" y="189"/>
                    </a:lnTo>
                    <a:lnTo>
                      <a:pt x="356" y="185"/>
                    </a:lnTo>
                    <a:lnTo>
                      <a:pt x="365" y="180"/>
                    </a:lnTo>
                    <a:lnTo>
                      <a:pt x="370" y="173"/>
                    </a:lnTo>
                    <a:lnTo>
                      <a:pt x="375" y="167"/>
                    </a:lnTo>
                    <a:lnTo>
                      <a:pt x="378" y="158"/>
                    </a:lnTo>
                    <a:lnTo>
                      <a:pt x="378" y="150"/>
                    </a:lnTo>
                    <a:lnTo>
                      <a:pt x="378" y="142"/>
                    </a:lnTo>
                    <a:lnTo>
                      <a:pt x="377" y="137"/>
                    </a:lnTo>
                    <a:lnTo>
                      <a:pt x="373" y="131"/>
                    </a:lnTo>
                    <a:lnTo>
                      <a:pt x="370" y="125"/>
                    </a:lnTo>
                    <a:lnTo>
                      <a:pt x="365" y="121"/>
                    </a:lnTo>
                    <a:lnTo>
                      <a:pt x="359" y="117"/>
                    </a:lnTo>
                    <a:lnTo>
                      <a:pt x="352" y="112"/>
                    </a:lnTo>
                    <a:lnTo>
                      <a:pt x="344" y="109"/>
                    </a:lnTo>
                    <a:lnTo>
                      <a:pt x="335" y="105"/>
                    </a:lnTo>
                    <a:lnTo>
                      <a:pt x="328" y="102"/>
                    </a:lnTo>
                    <a:lnTo>
                      <a:pt x="326" y="100"/>
                    </a:lnTo>
                    <a:lnTo>
                      <a:pt x="325" y="99"/>
                    </a:lnTo>
                    <a:lnTo>
                      <a:pt x="324" y="96"/>
                    </a:lnTo>
                    <a:lnTo>
                      <a:pt x="324" y="94"/>
                    </a:lnTo>
                    <a:lnTo>
                      <a:pt x="324" y="92"/>
                    </a:lnTo>
                    <a:lnTo>
                      <a:pt x="325" y="90"/>
                    </a:lnTo>
                    <a:lnTo>
                      <a:pt x="326" y="88"/>
                    </a:lnTo>
                    <a:lnTo>
                      <a:pt x="327" y="86"/>
                    </a:lnTo>
                    <a:lnTo>
                      <a:pt x="332" y="84"/>
                    </a:lnTo>
                    <a:lnTo>
                      <a:pt x="339" y="83"/>
                    </a:lnTo>
                    <a:lnTo>
                      <a:pt x="346" y="84"/>
                    </a:lnTo>
                    <a:lnTo>
                      <a:pt x="354" y="86"/>
                    </a:lnTo>
                    <a:lnTo>
                      <a:pt x="360" y="89"/>
                    </a:lnTo>
                    <a:lnTo>
                      <a:pt x="366" y="91"/>
                    </a:lnTo>
                    <a:lnTo>
                      <a:pt x="372" y="63"/>
                    </a:lnTo>
                    <a:lnTo>
                      <a:pt x="366" y="60"/>
                    </a:lnTo>
                    <a:lnTo>
                      <a:pt x="357" y="58"/>
                    </a:lnTo>
                    <a:lnTo>
                      <a:pt x="348" y="56"/>
                    </a:lnTo>
                    <a:lnTo>
                      <a:pt x="337" y="55"/>
                    </a:lnTo>
                    <a:lnTo>
                      <a:pt x="326" y="56"/>
                    </a:lnTo>
                    <a:lnTo>
                      <a:pt x="316" y="59"/>
                    </a:lnTo>
                    <a:lnTo>
                      <a:pt x="306" y="62"/>
                    </a:lnTo>
                    <a:lnTo>
                      <a:pt x="300" y="68"/>
                    </a:lnTo>
                    <a:lnTo>
                      <a:pt x="294" y="74"/>
                    </a:lnTo>
                    <a:lnTo>
                      <a:pt x="289" y="81"/>
                    </a:lnTo>
                    <a:lnTo>
                      <a:pt x="286" y="90"/>
                    </a:lnTo>
                    <a:lnTo>
                      <a:pt x="286" y="98"/>
                    </a:lnTo>
                    <a:lnTo>
                      <a:pt x="286" y="104"/>
                    </a:lnTo>
                    <a:lnTo>
                      <a:pt x="287" y="110"/>
                    </a:lnTo>
                    <a:lnTo>
                      <a:pt x="290" y="115"/>
                    </a:lnTo>
                    <a:lnTo>
                      <a:pt x="294" y="120"/>
                    </a:lnTo>
                    <a:lnTo>
                      <a:pt x="299" y="125"/>
                    </a:lnTo>
                    <a:lnTo>
                      <a:pt x="304" y="130"/>
                    </a:lnTo>
                    <a:lnTo>
                      <a:pt x="312" y="133"/>
                    </a:lnTo>
                    <a:lnTo>
                      <a:pt x="322" y="138"/>
                    </a:lnTo>
                    <a:lnTo>
                      <a:pt x="330" y="141"/>
                    </a:lnTo>
                    <a:lnTo>
                      <a:pt x="337" y="144"/>
                    </a:lnTo>
                    <a:lnTo>
                      <a:pt x="338" y="147"/>
                    </a:lnTo>
                    <a:lnTo>
                      <a:pt x="339" y="148"/>
                    </a:lnTo>
                    <a:lnTo>
                      <a:pt x="340" y="150"/>
                    </a:lnTo>
                    <a:lnTo>
                      <a:pt x="340" y="152"/>
                    </a:lnTo>
                    <a:lnTo>
                      <a:pt x="340" y="154"/>
                    </a:lnTo>
                    <a:lnTo>
                      <a:pt x="339" y="157"/>
                    </a:lnTo>
                    <a:lnTo>
                      <a:pt x="338" y="159"/>
                    </a:lnTo>
                    <a:lnTo>
                      <a:pt x="337" y="160"/>
                    </a:lnTo>
                    <a:lnTo>
                      <a:pt x="331" y="162"/>
                    </a:lnTo>
                    <a:lnTo>
                      <a:pt x="324" y="163"/>
                    </a:lnTo>
                    <a:lnTo>
                      <a:pt x="314" y="162"/>
                    </a:lnTo>
                    <a:lnTo>
                      <a:pt x="304" y="160"/>
                    </a:lnTo>
                    <a:lnTo>
                      <a:pt x="296" y="157"/>
                    </a:lnTo>
                    <a:lnTo>
                      <a:pt x="289" y="153"/>
                    </a:lnTo>
                    <a:lnTo>
                      <a:pt x="283" y="182"/>
                    </a:lnTo>
                    <a:close/>
                    <a:moveTo>
                      <a:pt x="521" y="59"/>
                    </a:moveTo>
                    <a:lnTo>
                      <a:pt x="483" y="59"/>
                    </a:lnTo>
                    <a:lnTo>
                      <a:pt x="483" y="137"/>
                    </a:lnTo>
                    <a:lnTo>
                      <a:pt x="481" y="141"/>
                    </a:lnTo>
                    <a:lnTo>
                      <a:pt x="480" y="146"/>
                    </a:lnTo>
                    <a:lnTo>
                      <a:pt x="478" y="150"/>
                    </a:lnTo>
                    <a:lnTo>
                      <a:pt x="474" y="154"/>
                    </a:lnTo>
                    <a:lnTo>
                      <a:pt x="472" y="157"/>
                    </a:lnTo>
                    <a:lnTo>
                      <a:pt x="468" y="158"/>
                    </a:lnTo>
                    <a:lnTo>
                      <a:pt x="465" y="159"/>
                    </a:lnTo>
                    <a:lnTo>
                      <a:pt x="461" y="159"/>
                    </a:lnTo>
                    <a:lnTo>
                      <a:pt x="457" y="159"/>
                    </a:lnTo>
                    <a:lnTo>
                      <a:pt x="452" y="157"/>
                    </a:lnTo>
                    <a:lnTo>
                      <a:pt x="449" y="154"/>
                    </a:lnTo>
                    <a:lnTo>
                      <a:pt x="446" y="151"/>
                    </a:lnTo>
                    <a:lnTo>
                      <a:pt x="444" y="147"/>
                    </a:lnTo>
                    <a:lnTo>
                      <a:pt x="443" y="141"/>
                    </a:lnTo>
                    <a:lnTo>
                      <a:pt x="441" y="135"/>
                    </a:lnTo>
                    <a:lnTo>
                      <a:pt x="441" y="129"/>
                    </a:lnTo>
                    <a:lnTo>
                      <a:pt x="441" y="59"/>
                    </a:lnTo>
                    <a:lnTo>
                      <a:pt x="402" y="59"/>
                    </a:lnTo>
                    <a:lnTo>
                      <a:pt x="402" y="135"/>
                    </a:lnTo>
                    <a:lnTo>
                      <a:pt x="403" y="149"/>
                    </a:lnTo>
                    <a:lnTo>
                      <a:pt x="405" y="161"/>
                    </a:lnTo>
                    <a:lnTo>
                      <a:pt x="409" y="171"/>
                    </a:lnTo>
                    <a:lnTo>
                      <a:pt x="414" y="179"/>
                    </a:lnTo>
                    <a:lnTo>
                      <a:pt x="421" y="185"/>
                    </a:lnTo>
                    <a:lnTo>
                      <a:pt x="429" y="189"/>
                    </a:lnTo>
                    <a:lnTo>
                      <a:pt x="437" y="191"/>
                    </a:lnTo>
                    <a:lnTo>
                      <a:pt x="446" y="192"/>
                    </a:lnTo>
                    <a:lnTo>
                      <a:pt x="454" y="191"/>
                    </a:lnTo>
                    <a:lnTo>
                      <a:pt x="461" y="190"/>
                    </a:lnTo>
                    <a:lnTo>
                      <a:pt x="467" y="188"/>
                    </a:lnTo>
                    <a:lnTo>
                      <a:pt x="473" y="185"/>
                    </a:lnTo>
                    <a:lnTo>
                      <a:pt x="480" y="178"/>
                    </a:lnTo>
                    <a:lnTo>
                      <a:pt x="486" y="171"/>
                    </a:lnTo>
                    <a:lnTo>
                      <a:pt x="487" y="171"/>
                    </a:lnTo>
                    <a:lnTo>
                      <a:pt x="489" y="189"/>
                    </a:lnTo>
                    <a:lnTo>
                      <a:pt x="522" y="189"/>
                    </a:lnTo>
                    <a:lnTo>
                      <a:pt x="522" y="180"/>
                    </a:lnTo>
                    <a:lnTo>
                      <a:pt x="522" y="170"/>
                    </a:lnTo>
                    <a:lnTo>
                      <a:pt x="521" y="159"/>
                    </a:lnTo>
                    <a:lnTo>
                      <a:pt x="521" y="147"/>
                    </a:lnTo>
                    <a:lnTo>
                      <a:pt x="521" y="59"/>
                    </a:lnTo>
                    <a:close/>
                    <a:moveTo>
                      <a:pt x="554" y="189"/>
                    </a:moveTo>
                    <a:lnTo>
                      <a:pt x="593" y="189"/>
                    </a:lnTo>
                    <a:lnTo>
                      <a:pt x="593" y="0"/>
                    </a:lnTo>
                    <a:lnTo>
                      <a:pt x="554" y="0"/>
                    </a:lnTo>
                    <a:lnTo>
                      <a:pt x="554" y="189"/>
                    </a:lnTo>
                    <a:close/>
                    <a:moveTo>
                      <a:pt x="630" y="30"/>
                    </a:moveTo>
                    <a:lnTo>
                      <a:pt x="630" y="59"/>
                    </a:lnTo>
                    <a:lnTo>
                      <a:pt x="613" y="59"/>
                    </a:lnTo>
                    <a:lnTo>
                      <a:pt x="613" y="89"/>
                    </a:lnTo>
                    <a:lnTo>
                      <a:pt x="630" y="89"/>
                    </a:lnTo>
                    <a:lnTo>
                      <a:pt x="630" y="142"/>
                    </a:lnTo>
                    <a:lnTo>
                      <a:pt x="630" y="154"/>
                    </a:lnTo>
                    <a:lnTo>
                      <a:pt x="633" y="166"/>
                    </a:lnTo>
                    <a:lnTo>
                      <a:pt x="636" y="173"/>
                    </a:lnTo>
                    <a:lnTo>
                      <a:pt x="641" y="180"/>
                    </a:lnTo>
                    <a:lnTo>
                      <a:pt x="647" y="186"/>
                    </a:lnTo>
                    <a:lnTo>
                      <a:pt x="653" y="189"/>
                    </a:lnTo>
                    <a:lnTo>
                      <a:pt x="662" y="191"/>
                    </a:lnTo>
                    <a:lnTo>
                      <a:pt x="670" y="192"/>
                    </a:lnTo>
                    <a:lnTo>
                      <a:pt x="686" y="191"/>
                    </a:lnTo>
                    <a:lnTo>
                      <a:pt x="696" y="188"/>
                    </a:lnTo>
                    <a:lnTo>
                      <a:pt x="696" y="158"/>
                    </a:lnTo>
                    <a:lnTo>
                      <a:pt x="691" y="158"/>
                    </a:lnTo>
                    <a:lnTo>
                      <a:pt x="684" y="159"/>
                    </a:lnTo>
                    <a:lnTo>
                      <a:pt x="680" y="158"/>
                    </a:lnTo>
                    <a:lnTo>
                      <a:pt x="677" y="158"/>
                    </a:lnTo>
                    <a:lnTo>
                      <a:pt x="674" y="156"/>
                    </a:lnTo>
                    <a:lnTo>
                      <a:pt x="673" y="153"/>
                    </a:lnTo>
                    <a:lnTo>
                      <a:pt x="670" y="150"/>
                    </a:lnTo>
                    <a:lnTo>
                      <a:pt x="669" y="146"/>
                    </a:lnTo>
                    <a:lnTo>
                      <a:pt x="669" y="141"/>
                    </a:lnTo>
                    <a:lnTo>
                      <a:pt x="668" y="135"/>
                    </a:lnTo>
                    <a:lnTo>
                      <a:pt x="668" y="89"/>
                    </a:lnTo>
                    <a:lnTo>
                      <a:pt x="697" y="89"/>
                    </a:lnTo>
                    <a:lnTo>
                      <a:pt x="697" y="59"/>
                    </a:lnTo>
                    <a:lnTo>
                      <a:pt x="668" y="59"/>
                    </a:lnTo>
                    <a:lnTo>
                      <a:pt x="668" y="21"/>
                    </a:lnTo>
                    <a:lnTo>
                      <a:pt x="630" y="30"/>
                    </a:lnTo>
                    <a:close/>
                    <a:moveTo>
                      <a:pt x="827" y="189"/>
                    </a:moveTo>
                    <a:lnTo>
                      <a:pt x="826" y="176"/>
                    </a:lnTo>
                    <a:lnTo>
                      <a:pt x="826" y="158"/>
                    </a:lnTo>
                    <a:lnTo>
                      <a:pt x="826" y="112"/>
                    </a:lnTo>
                    <a:lnTo>
                      <a:pt x="825" y="101"/>
                    </a:lnTo>
                    <a:lnTo>
                      <a:pt x="823" y="90"/>
                    </a:lnTo>
                    <a:lnTo>
                      <a:pt x="819" y="81"/>
                    </a:lnTo>
                    <a:lnTo>
                      <a:pt x="814" y="72"/>
                    </a:lnTo>
                    <a:lnTo>
                      <a:pt x="810" y="69"/>
                    </a:lnTo>
                    <a:lnTo>
                      <a:pt x="807" y="65"/>
                    </a:lnTo>
                    <a:lnTo>
                      <a:pt x="801" y="62"/>
                    </a:lnTo>
                    <a:lnTo>
                      <a:pt x="797" y="60"/>
                    </a:lnTo>
                    <a:lnTo>
                      <a:pt x="790" y="58"/>
                    </a:lnTo>
                    <a:lnTo>
                      <a:pt x="785" y="56"/>
                    </a:lnTo>
                    <a:lnTo>
                      <a:pt x="777" y="55"/>
                    </a:lnTo>
                    <a:lnTo>
                      <a:pt x="770" y="55"/>
                    </a:lnTo>
                    <a:lnTo>
                      <a:pt x="754" y="56"/>
                    </a:lnTo>
                    <a:lnTo>
                      <a:pt x="740" y="60"/>
                    </a:lnTo>
                    <a:lnTo>
                      <a:pt x="729" y="63"/>
                    </a:lnTo>
                    <a:lnTo>
                      <a:pt x="720" y="66"/>
                    </a:lnTo>
                    <a:lnTo>
                      <a:pt x="728" y="93"/>
                    </a:lnTo>
                    <a:lnTo>
                      <a:pt x="735" y="90"/>
                    </a:lnTo>
                    <a:lnTo>
                      <a:pt x="744" y="86"/>
                    </a:lnTo>
                    <a:lnTo>
                      <a:pt x="754" y="84"/>
                    </a:lnTo>
                    <a:lnTo>
                      <a:pt x="763" y="83"/>
                    </a:lnTo>
                    <a:lnTo>
                      <a:pt x="770" y="83"/>
                    </a:lnTo>
                    <a:lnTo>
                      <a:pt x="775" y="85"/>
                    </a:lnTo>
                    <a:lnTo>
                      <a:pt x="778" y="86"/>
                    </a:lnTo>
                    <a:lnTo>
                      <a:pt x="782" y="89"/>
                    </a:lnTo>
                    <a:lnTo>
                      <a:pt x="784" y="92"/>
                    </a:lnTo>
                    <a:lnTo>
                      <a:pt x="785" y="94"/>
                    </a:lnTo>
                    <a:lnTo>
                      <a:pt x="786" y="98"/>
                    </a:lnTo>
                    <a:lnTo>
                      <a:pt x="786" y="100"/>
                    </a:lnTo>
                    <a:lnTo>
                      <a:pt x="786" y="102"/>
                    </a:lnTo>
                    <a:lnTo>
                      <a:pt x="770" y="102"/>
                    </a:lnTo>
                    <a:lnTo>
                      <a:pt x="756" y="104"/>
                    </a:lnTo>
                    <a:lnTo>
                      <a:pt x="743" y="109"/>
                    </a:lnTo>
                    <a:lnTo>
                      <a:pt x="732" y="114"/>
                    </a:lnTo>
                    <a:lnTo>
                      <a:pt x="728" y="118"/>
                    </a:lnTo>
                    <a:lnTo>
                      <a:pt x="723" y="121"/>
                    </a:lnTo>
                    <a:lnTo>
                      <a:pt x="720" y="125"/>
                    </a:lnTo>
                    <a:lnTo>
                      <a:pt x="717" y="130"/>
                    </a:lnTo>
                    <a:lnTo>
                      <a:pt x="715" y="134"/>
                    </a:lnTo>
                    <a:lnTo>
                      <a:pt x="713" y="140"/>
                    </a:lnTo>
                    <a:lnTo>
                      <a:pt x="711" y="146"/>
                    </a:lnTo>
                    <a:lnTo>
                      <a:pt x="711" y="152"/>
                    </a:lnTo>
                    <a:lnTo>
                      <a:pt x="713" y="160"/>
                    </a:lnTo>
                    <a:lnTo>
                      <a:pt x="715" y="167"/>
                    </a:lnTo>
                    <a:lnTo>
                      <a:pt x="718" y="173"/>
                    </a:lnTo>
                    <a:lnTo>
                      <a:pt x="722" y="180"/>
                    </a:lnTo>
                    <a:lnTo>
                      <a:pt x="729" y="185"/>
                    </a:lnTo>
                    <a:lnTo>
                      <a:pt x="735" y="189"/>
                    </a:lnTo>
                    <a:lnTo>
                      <a:pt x="744" y="191"/>
                    </a:lnTo>
                    <a:lnTo>
                      <a:pt x="753" y="192"/>
                    </a:lnTo>
                    <a:lnTo>
                      <a:pt x="763" y="191"/>
                    </a:lnTo>
                    <a:lnTo>
                      <a:pt x="773" y="188"/>
                    </a:lnTo>
                    <a:lnTo>
                      <a:pt x="777" y="186"/>
                    </a:lnTo>
                    <a:lnTo>
                      <a:pt x="782" y="183"/>
                    </a:lnTo>
                    <a:lnTo>
                      <a:pt x="786" y="180"/>
                    </a:lnTo>
                    <a:lnTo>
                      <a:pt x="789" y="176"/>
                    </a:lnTo>
                    <a:lnTo>
                      <a:pt x="789" y="176"/>
                    </a:lnTo>
                    <a:lnTo>
                      <a:pt x="792" y="189"/>
                    </a:lnTo>
                    <a:lnTo>
                      <a:pt x="827" y="189"/>
                    </a:lnTo>
                    <a:close/>
                    <a:moveTo>
                      <a:pt x="787" y="141"/>
                    </a:moveTo>
                    <a:lnTo>
                      <a:pt x="787" y="146"/>
                    </a:lnTo>
                    <a:lnTo>
                      <a:pt x="786" y="149"/>
                    </a:lnTo>
                    <a:lnTo>
                      <a:pt x="784" y="154"/>
                    </a:lnTo>
                    <a:lnTo>
                      <a:pt x="780" y="159"/>
                    </a:lnTo>
                    <a:lnTo>
                      <a:pt x="776" y="161"/>
                    </a:lnTo>
                    <a:lnTo>
                      <a:pt x="773" y="162"/>
                    </a:lnTo>
                    <a:lnTo>
                      <a:pt x="770" y="163"/>
                    </a:lnTo>
                    <a:lnTo>
                      <a:pt x="765" y="163"/>
                    </a:lnTo>
                    <a:lnTo>
                      <a:pt x="763" y="163"/>
                    </a:lnTo>
                    <a:lnTo>
                      <a:pt x="760" y="162"/>
                    </a:lnTo>
                    <a:lnTo>
                      <a:pt x="757" y="161"/>
                    </a:lnTo>
                    <a:lnTo>
                      <a:pt x="755" y="160"/>
                    </a:lnTo>
                    <a:lnTo>
                      <a:pt x="753" y="158"/>
                    </a:lnTo>
                    <a:lnTo>
                      <a:pt x="751" y="154"/>
                    </a:lnTo>
                    <a:lnTo>
                      <a:pt x="750" y="151"/>
                    </a:lnTo>
                    <a:lnTo>
                      <a:pt x="750" y="148"/>
                    </a:lnTo>
                    <a:lnTo>
                      <a:pt x="751" y="142"/>
                    </a:lnTo>
                    <a:lnTo>
                      <a:pt x="754" y="138"/>
                    </a:lnTo>
                    <a:lnTo>
                      <a:pt x="757" y="134"/>
                    </a:lnTo>
                    <a:lnTo>
                      <a:pt x="761" y="132"/>
                    </a:lnTo>
                    <a:lnTo>
                      <a:pt x="767" y="130"/>
                    </a:lnTo>
                    <a:lnTo>
                      <a:pt x="773" y="128"/>
                    </a:lnTo>
                    <a:lnTo>
                      <a:pt x="780" y="128"/>
                    </a:lnTo>
                    <a:lnTo>
                      <a:pt x="787" y="128"/>
                    </a:lnTo>
                    <a:lnTo>
                      <a:pt x="787" y="141"/>
                    </a:lnTo>
                    <a:close/>
                    <a:moveTo>
                      <a:pt x="940" y="0"/>
                    </a:moveTo>
                    <a:lnTo>
                      <a:pt x="940" y="70"/>
                    </a:lnTo>
                    <a:lnTo>
                      <a:pt x="939" y="70"/>
                    </a:lnTo>
                    <a:lnTo>
                      <a:pt x="937" y="66"/>
                    </a:lnTo>
                    <a:lnTo>
                      <a:pt x="934" y="64"/>
                    </a:lnTo>
                    <a:lnTo>
                      <a:pt x="931" y="61"/>
                    </a:lnTo>
                    <a:lnTo>
                      <a:pt x="926" y="60"/>
                    </a:lnTo>
                    <a:lnTo>
                      <a:pt x="918" y="56"/>
                    </a:lnTo>
                    <a:lnTo>
                      <a:pt x="906" y="55"/>
                    </a:lnTo>
                    <a:lnTo>
                      <a:pt x="900" y="55"/>
                    </a:lnTo>
                    <a:lnTo>
                      <a:pt x="895" y="56"/>
                    </a:lnTo>
                    <a:lnTo>
                      <a:pt x="890" y="58"/>
                    </a:lnTo>
                    <a:lnTo>
                      <a:pt x="884" y="60"/>
                    </a:lnTo>
                    <a:lnTo>
                      <a:pt x="880" y="63"/>
                    </a:lnTo>
                    <a:lnTo>
                      <a:pt x="875" y="65"/>
                    </a:lnTo>
                    <a:lnTo>
                      <a:pt x="870" y="70"/>
                    </a:lnTo>
                    <a:lnTo>
                      <a:pt x="866" y="73"/>
                    </a:lnTo>
                    <a:lnTo>
                      <a:pt x="863" y="79"/>
                    </a:lnTo>
                    <a:lnTo>
                      <a:pt x="859" y="83"/>
                    </a:lnTo>
                    <a:lnTo>
                      <a:pt x="856" y="89"/>
                    </a:lnTo>
                    <a:lnTo>
                      <a:pt x="854" y="95"/>
                    </a:lnTo>
                    <a:lnTo>
                      <a:pt x="852" y="102"/>
                    </a:lnTo>
                    <a:lnTo>
                      <a:pt x="851" y="109"/>
                    </a:lnTo>
                    <a:lnTo>
                      <a:pt x="850" y="117"/>
                    </a:lnTo>
                    <a:lnTo>
                      <a:pt x="850" y="124"/>
                    </a:lnTo>
                    <a:lnTo>
                      <a:pt x="850" y="132"/>
                    </a:lnTo>
                    <a:lnTo>
                      <a:pt x="851" y="140"/>
                    </a:lnTo>
                    <a:lnTo>
                      <a:pt x="852" y="147"/>
                    </a:lnTo>
                    <a:lnTo>
                      <a:pt x="854" y="152"/>
                    </a:lnTo>
                    <a:lnTo>
                      <a:pt x="856" y="159"/>
                    </a:lnTo>
                    <a:lnTo>
                      <a:pt x="858" y="164"/>
                    </a:lnTo>
                    <a:lnTo>
                      <a:pt x="862" y="169"/>
                    </a:lnTo>
                    <a:lnTo>
                      <a:pt x="865" y="173"/>
                    </a:lnTo>
                    <a:lnTo>
                      <a:pt x="869" y="178"/>
                    </a:lnTo>
                    <a:lnTo>
                      <a:pt x="873" y="181"/>
                    </a:lnTo>
                    <a:lnTo>
                      <a:pt x="878" y="185"/>
                    </a:lnTo>
                    <a:lnTo>
                      <a:pt x="882" y="187"/>
                    </a:lnTo>
                    <a:lnTo>
                      <a:pt x="888" y="189"/>
                    </a:lnTo>
                    <a:lnTo>
                      <a:pt x="893" y="191"/>
                    </a:lnTo>
                    <a:lnTo>
                      <a:pt x="898" y="191"/>
                    </a:lnTo>
                    <a:lnTo>
                      <a:pt x="904" y="192"/>
                    </a:lnTo>
                    <a:lnTo>
                      <a:pt x="910" y="191"/>
                    </a:lnTo>
                    <a:lnTo>
                      <a:pt x="916" y="191"/>
                    </a:lnTo>
                    <a:lnTo>
                      <a:pt x="921" y="189"/>
                    </a:lnTo>
                    <a:lnTo>
                      <a:pt x="926" y="187"/>
                    </a:lnTo>
                    <a:lnTo>
                      <a:pt x="932" y="183"/>
                    </a:lnTo>
                    <a:lnTo>
                      <a:pt x="936" y="180"/>
                    </a:lnTo>
                    <a:lnTo>
                      <a:pt x="940" y="174"/>
                    </a:lnTo>
                    <a:lnTo>
                      <a:pt x="944" y="170"/>
                    </a:lnTo>
                    <a:lnTo>
                      <a:pt x="944" y="170"/>
                    </a:lnTo>
                    <a:lnTo>
                      <a:pt x="946" y="189"/>
                    </a:lnTo>
                    <a:lnTo>
                      <a:pt x="980" y="189"/>
                    </a:lnTo>
                    <a:lnTo>
                      <a:pt x="980" y="181"/>
                    </a:lnTo>
                    <a:lnTo>
                      <a:pt x="980" y="172"/>
                    </a:lnTo>
                    <a:lnTo>
                      <a:pt x="979" y="161"/>
                    </a:lnTo>
                    <a:lnTo>
                      <a:pt x="979" y="150"/>
                    </a:lnTo>
                    <a:lnTo>
                      <a:pt x="979" y="0"/>
                    </a:lnTo>
                    <a:lnTo>
                      <a:pt x="940" y="0"/>
                    </a:lnTo>
                    <a:close/>
                    <a:moveTo>
                      <a:pt x="940" y="131"/>
                    </a:moveTo>
                    <a:lnTo>
                      <a:pt x="940" y="135"/>
                    </a:lnTo>
                    <a:lnTo>
                      <a:pt x="939" y="140"/>
                    </a:lnTo>
                    <a:lnTo>
                      <a:pt x="938" y="144"/>
                    </a:lnTo>
                    <a:lnTo>
                      <a:pt x="936" y="148"/>
                    </a:lnTo>
                    <a:lnTo>
                      <a:pt x="934" y="151"/>
                    </a:lnTo>
                    <a:lnTo>
                      <a:pt x="931" y="154"/>
                    </a:lnTo>
                    <a:lnTo>
                      <a:pt x="929" y="157"/>
                    </a:lnTo>
                    <a:lnTo>
                      <a:pt x="924" y="158"/>
                    </a:lnTo>
                    <a:lnTo>
                      <a:pt x="921" y="159"/>
                    </a:lnTo>
                    <a:lnTo>
                      <a:pt x="917" y="160"/>
                    </a:lnTo>
                    <a:lnTo>
                      <a:pt x="910" y="159"/>
                    </a:lnTo>
                    <a:lnTo>
                      <a:pt x="905" y="157"/>
                    </a:lnTo>
                    <a:lnTo>
                      <a:pt x="900" y="154"/>
                    </a:lnTo>
                    <a:lnTo>
                      <a:pt x="897" y="150"/>
                    </a:lnTo>
                    <a:lnTo>
                      <a:pt x="894" y="144"/>
                    </a:lnTo>
                    <a:lnTo>
                      <a:pt x="892" y="139"/>
                    </a:lnTo>
                    <a:lnTo>
                      <a:pt x="890" y="131"/>
                    </a:lnTo>
                    <a:lnTo>
                      <a:pt x="890" y="123"/>
                    </a:lnTo>
                    <a:lnTo>
                      <a:pt x="890" y="117"/>
                    </a:lnTo>
                    <a:lnTo>
                      <a:pt x="891" y="109"/>
                    </a:lnTo>
                    <a:lnTo>
                      <a:pt x="893" y="103"/>
                    </a:lnTo>
                    <a:lnTo>
                      <a:pt x="896" y="98"/>
                    </a:lnTo>
                    <a:lnTo>
                      <a:pt x="900" y="93"/>
                    </a:lnTo>
                    <a:lnTo>
                      <a:pt x="905" y="90"/>
                    </a:lnTo>
                    <a:lnTo>
                      <a:pt x="910" y="88"/>
                    </a:lnTo>
                    <a:lnTo>
                      <a:pt x="917" y="86"/>
                    </a:lnTo>
                    <a:lnTo>
                      <a:pt x="921" y="86"/>
                    </a:lnTo>
                    <a:lnTo>
                      <a:pt x="925" y="88"/>
                    </a:lnTo>
                    <a:lnTo>
                      <a:pt x="929" y="90"/>
                    </a:lnTo>
                    <a:lnTo>
                      <a:pt x="932" y="92"/>
                    </a:lnTo>
                    <a:lnTo>
                      <a:pt x="935" y="95"/>
                    </a:lnTo>
                    <a:lnTo>
                      <a:pt x="937" y="99"/>
                    </a:lnTo>
                    <a:lnTo>
                      <a:pt x="938" y="102"/>
                    </a:lnTo>
                    <a:lnTo>
                      <a:pt x="939" y="107"/>
                    </a:lnTo>
                    <a:lnTo>
                      <a:pt x="940" y="110"/>
                    </a:lnTo>
                    <a:lnTo>
                      <a:pt x="940" y="113"/>
                    </a:lnTo>
                    <a:lnTo>
                      <a:pt x="940" y="131"/>
                    </a:lnTo>
                    <a:close/>
                    <a:moveTo>
                      <a:pt x="1072" y="55"/>
                    </a:moveTo>
                    <a:lnTo>
                      <a:pt x="1065" y="55"/>
                    </a:lnTo>
                    <a:lnTo>
                      <a:pt x="1057" y="56"/>
                    </a:lnTo>
                    <a:lnTo>
                      <a:pt x="1051" y="59"/>
                    </a:lnTo>
                    <a:lnTo>
                      <a:pt x="1044" y="60"/>
                    </a:lnTo>
                    <a:lnTo>
                      <a:pt x="1038" y="63"/>
                    </a:lnTo>
                    <a:lnTo>
                      <a:pt x="1032" y="66"/>
                    </a:lnTo>
                    <a:lnTo>
                      <a:pt x="1027" y="70"/>
                    </a:lnTo>
                    <a:lnTo>
                      <a:pt x="1023" y="74"/>
                    </a:lnTo>
                    <a:lnTo>
                      <a:pt x="1018" y="79"/>
                    </a:lnTo>
                    <a:lnTo>
                      <a:pt x="1015" y="84"/>
                    </a:lnTo>
                    <a:lnTo>
                      <a:pt x="1012" y="90"/>
                    </a:lnTo>
                    <a:lnTo>
                      <a:pt x="1008" y="96"/>
                    </a:lnTo>
                    <a:lnTo>
                      <a:pt x="1006" y="102"/>
                    </a:lnTo>
                    <a:lnTo>
                      <a:pt x="1005" y="110"/>
                    </a:lnTo>
                    <a:lnTo>
                      <a:pt x="1004" y="117"/>
                    </a:lnTo>
                    <a:lnTo>
                      <a:pt x="1004" y="124"/>
                    </a:lnTo>
                    <a:lnTo>
                      <a:pt x="1004" y="132"/>
                    </a:lnTo>
                    <a:lnTo>
                      <a:pt x="1005" y="140"/>
                    </a:lnTo>
                    <a:lnTo>
                      <a:pt x="1007" y="147"/>
                    </a:lnTo>
                    <a:lnTo>
                      <a:pt x="1010" y="153"/>
                    </a:lnTo>
                    <a:lnTo>
                      <a:pt x="1012" y="159"/>
                    </a:lnTo>
                    <a:lnTo>
                      <a:pt x="1015" y="164"/>
                    </a:lnTo>
                    <a:lnTo>
                      <a:pt x="1019" y="170"/>
                    </a:lnTo>
                    <a:lnTo>
                      <a:pt x="1023" y="174"/>
                    </a:lnTo>
                    <a:lnTo>
                      <a:pt x="1028" y="178"/>
                    </a:lnTo>
                    <a:lnTo>
                      <a:pt x="1032" y="182"/>
                    </a:lnTo>
                    <a:lnTo>
                      <a:pt x="1038" y="185"/>
                    </a:lnTo>
                    <a:lnTo>
                      <a:pt x="1044" y="188"/>
                    </a:lnTo>
                    <a:lnTo>
                      <a:pt x="1050" y="189"/>
                    </a:lnTo>
                    <a:lnTo>
                      <a:pt x="1056" y="191"/>
                    </a:lnTo>
                    <a:lnTo>
                      <a:pt x="1062" y="192"/>
                    </a:lnTo>
                    <a:lnTo>
                      <a:pt x="1070" y="192"/>
                    </a:lnTo>
                    <a:lnTo>
                      <a:pt x="1082" y="191"/>
                    </a:lnTo>
                    <a:lnTo>
                      <a:pt x="1095" y="188"/>
                    </a:lnTo>
                    <a:lnTo>
                      <a:pt x="1100" y="186"/>
                    </a:lnTo>
                    <a:lnTo>
                      <a:pt x="1106" y="182"/>
                    </a:lnTo>
                    <a:lnTo>
                      <a:pt x="1111" y="179"/>
                    </a:lnTo>
                    <a:lnTo>
                      <a:pt x="1115" y="176"/>
                    </a:lnTo>
                    <a:lnTo>
                      <a:pt x="1121" y="170"/>
                    </a:lnTo>
                    <a:lnTo>
                      <a:pt x="1124" y="166"/>
                    </a:lnTo>
                    <a:lnTo>
                      <a:pt x="1128" y="160"/>
                    </a:lnTo>
                    <a:lnTo>
                      <a:pt x="1131" y="153"/>
                    </a:lnTo>
                    <a:lnTo>
                      <a:pt x="1134" y="147"/>
                    </a:lnTo>
                    <a:lnTo>
                      <a:pt x="1135" y="139"/>
                    </a:lnTo>
                    <a:lnTo>
                      <a:pt x="1136" y="131"/>
                    </a:lnTo>
                    <a:lnTo>
                      <a:pt x="1137" y="122"/>
                    </a:lnTo>
                    <a:lnTo>
                      <a:pt x="1136" y="115"/>
                    </a:lnTo>
                    <a:lnTo>
                      <a:pt x="1136" y="108"/>
                    </a:lnTo>
                    <a:lnTo>
                      <a:pt x="1134" y="101"/>
                    </a:lnTo>
                    <a:lnTo>
                      <a:pt x="1132" y="95"/>
                    </a:lnTo>
                    <a:lnTo>
                      <a:pt x="1129" y="90"/>
                    </a:lnTo>
                    <a:lnTo>
                      <a:pt x="1126" y="84"/>
                    </a:lnTo>
                    <a:lnTo>
                      <a:pt x="1123" y="79"/>
                    </a:lnTo>
                    <a:lnTo>
                      <a:pt x="1119" y="74"/>
                    </a:lnTo>
                    <a:lnTo>
                      <a:pt x="1114" y="70"/>
                    </a:lnTo>
                    <a:lnTo>
                      <a:pt x="1109" y="66"/>
                    </a:lnTo>
                    <a:lnTo>
                      <a:pt x="1105" y="63"/>
                    </a:lnTo>
                    <a:lnTo>
                      <a:pt x="1098" y="60"/>
                    </a:lnTo>
                    <a:lnTo>
                      <a:pt x="1093" y="59"/>
                    </a:lnTo>
                    <a:lnTo>
                      <a:pt x="1086" y="56"/>
                    </a:lnTo>
                    <a:lnTo>
                      <a:pt x="1079" y="55"/>
                    </a:lnTo>
                    <a:lnTo>
                      <a:pt x="1072" y="55"/>
                    </a:lnTo>
                    <a:close/>
                    <a:moveTo>
                      <a:pt x="1071" y="84"/>
                    </a:moveTo>
                    <a:lnTo>
                      <a:pt x="1077" y="85"/>
                    </a:lnTo>
                    <a:lnTo>
                      <a:pt x="1082" y="88"/>
                    </a:lnTo>
                    <a:lnTo>
                      <a:pt x="1086" y="92"/>
                    </a:lnTo>
                    <a:lnTo>
                      <a:pt x="1091" y="96"/>
                    </a:lnTo>
                    <a:lnTo>
                      <a:pt x="1093" y="102"/>
                    </a:lnTo>
                    <a:lnTo>
                      <a:pt x="1095" y="109"/>
                    </a:lnTo>
                    <a:lnTo>
                      <a:pt x="1096" y="117"/>
                    </a:lnTo>
                    <a:lnTo>
                      <a:pt x="1096" y="123"/>
                    </a:lnTo>
                    <a:lnTo>
                      <a:pt x="1096" y="132"/>
                    </a:lnTo>
                    <a:lnTo>
                      <a:pt x="1094" y="140"/>
                    </a:lnTo>
                    <a:lnTo>
                      <a:pt x="1092" y="147"/>
                    </a:lnTo>
                    <a:lnTo>
                      <a:pt x="1089" y="152"/>
                    </a:lnTo>
                    <a:lnTo>
                      <a:pt x="1085" y="157"/>
                    </a:lnTo>
                    <a:lnTo>
                      <a:pt x="1081" y="160"/>
                    </a:lnTo>
                    <a:lnTo>
                      <a:pt x="1077" y="162"/>
                    </a:lnTo>
                    <a:lnTo>
                      <a:pt x="1071" y="163"/>
                    </a:lnTo>
                    <a:lnTo>
                      <a:pt x="1065" y="162"/>
                    </a:lnTo>
                    <a:lnTo>
                      <a:pt x="1059" y="160"/>
                    </a:lnTo>
                    <a:lnTo>
                      <a:pt x="1055" y="157"/>
                    </a:lnTo>
                    <a:lnTo>
                      <a:pt x="1052" y="152"/>
                    </a:lnTo>
                    <a:lnTo>
                      <a:pt x="1048" y="146"/>
                    </a:lnTo>
                    <a:lnTo>
                      <a:pt x="1046" y="139"/>
                    </a:lnTo>
                    <a:lnTo>
                      <a:pt x="1045" y="132"/>
                    </a:lnTo>
                    <a:lnTo>
                      <a:pt x="1045" y="123"/>
                    </a:lnTo>
                    <a:lnTo>
                      <a:pt x="1045" y="117"/>
                    </a:lnTo>
                    <a:lnTo>
                      <a:pt x="1046" y="109"/>
                    </a:lnTo>
                    <a:lnTo>
                      <a:pt x="1048" y="103"/>
                    </a:lnTo>
                    <a:lnTo>
                      <a:pt x="1051" y="96"/>
                    </a:lnTo>
                    <a:lnTo>
                      <a:pt x="1054" y="92"/>
                    </a:lnTo>
                    <a:lnTo>
                      <a:pt x="1059" y="88"/>
                    </a:lnTo>
                    <a:lnTo>
                      <a:pt x="1065" y="85"/>
                    </a:lnTo>
                    <a:lnTo>
                      <a:pt x="1071" y="84"/>
                    </a:lnTo>
                    <a:close/>
                    <a:moveTo>
                      <a:pt x="1154" y="182"/>
                    </a:moveTo>
                    <a:lnTo>
                      <a:pt x="1162" y="187"/>
                    </a:lnTo>
                    <a:lnTo>
                      <a:pt x="1172" y="189"/>
                    </a:lnTo>
                    <a:lnTo>
                      <a:pt x="1182" y="191"/>
                    </a:lnTo>
                    <a:lnTo>
                      <a:pt x="1194" y="192"/>
                    </a:lnTo>
                    <a:lnTo>
                      <a:pt x="1207" y="191"/>
                    </a:lnTo>
                    <a:lnTo>
                      <a:pt x="1219" y="189"/>
                    </a:lnTo>
                    <a:lnTo>
                      <a:pt x="1228" y="185"/>
                    </a:lnTo>
                    <a:lnTo>
                      <a:pt x="1236" y="180"/>
                    </a:lnTo>
                    <a:lnTo>
                      <a:pt x="1242" y="173"/>
                    </a:lnTo>
                    <a:lnTo>
                      <a:pt x="1246" y="167"/>
                    </a:lnTo>
                    <a:lnTo>
                      <a:pt x="1249" y="158"/>
                    </a:lnTo>
                    <a:lnTo>
                      <a:pt x="1249" y="150"/>
                    </a:lnTo>
                    <a:lnTo>
                      <a:pt x="1249" y="142"/>
                    </a:lnTo>
                    <a:lnTo>
                      <a:pt x="1247" y="137"/>
                    </a:lnTo>
                    <a:lnTo>
                      <a:pt x="1245" y="131"/>
                    </a:lnTo>
                    <a:lnTo>
                      <a:pt x="1242" y="125"/>
                    </a:lnTo>
                    <a:lnTo>
                      <a:pt x="1236" y="121"/>
                    </a:lnTo>
                    <a:lnTo>
                      <a:pt x="1231" y="117"/>
                    </a:lnTo>
                    <a:lnTo>
                      <a:pt x="1223" y="112"/>
                    </a:lnTo>
                    <a:lnTo>
                      <a:pt x="1215" y="109"/>
                    </a:lnTo>
                    <a:lnTo>
                      <a:pt x="1205" y="105"/>
                    </a:lnTo>
                    <a:lnTo>
                      <a:pt x="1200" y="102"/>
                    </a:lnTo>
                    <a:lnTo>
                      <a:pt x="1197" y="100"/>
                    </a:lnTo>
                    <a:lnTo>
                      <a:pt x="1195" y="99"/>
                    </a:lnTo>
                    <a:lnTo>
                      <a:pt x="1195" y="96"/>
                    </a:lnTo>
                    <a:lnTo>
                      <a:pt x="1194" y="94"/>
                    </a:lnTo>
                    <a:lnTo>
                      <a:pt x="1195" y="92"/>
                    </a:lnTo>
                    <a:lnTo>
                      <a:pt x="1195" y="90"/>
                    </a:lnTo>
                    <a:lnTo>
                      <a:pt x="1197" y="88"/>
                    </a:lnTo>
                    <a:lnTo>
                      <a:pt x="1199" y="86"/>
                    </a:lnTo>
                    <a:lnTo>
                      <a:pt x="1203" y="84"/>
                    </a:lnTo>
                    <a:lnTo>
                      <a:pt x="1209" y="83"/>
                    </a:lnTo>
                    <a:lnTo>
                      <a:pt x="1218" y="84"/>
                    </a:lnTo>
                    <a:lnTo>
                      <a:pt x="1226" y="86"/>
                    </a:lnTo>
                    <a:lnTo>
                      <a:pt x="1232" y="89"/>
                    </a:lnTo>
                    <a:lnTo>
                      <a:pt x="1237" y="91"/>
                    </a:lnTo>
                    <a:lnTo>
                      <a:pt x="1244" y="63"/>
                    </a:lnTo>
                    <a:lnTo>
                      <a:pt x="1237" y="60"/>
                    </a:lnTo>
                    <a:lnTo>
                      <a:pt x="1229" y="58"/>
                    </a:lnTo>
                    <a:lnTo>
                      <a:pt x="1219" y="56"/>
                    </a:lnTo>
                    <a:lnTo>
                      <a:pt x="1208" y="55"/>
                    </a:lnTo>
                    <a:lnTo>
                      <a:pt x="1197" y="56"/>
                    </a:lnTo>
                    <a:lnTo>
                      <a:pt x="1187" y="59"/>
                    </a:lnTo>
                    <a:lnTo>
                      <a:pt x="1178" y="62"/>
                    </a:lnTo>
                    <a:lnTo>
                      <a:pt x="1170" y="68"/>
                    </a:lnTo>
                    <a:lnTo>
                      <a:pt x="1165" y="74"/>
                    </a:lnTo>
                    <a:lnTo>
                      <a:pt x="1161" y="81"/>
                    </a:lnTo>
                    <a:lnTo>
                      <a:pt x="1158" y="90"/>
                    </a:lnTo>
                    <a:lnTo>
                      <a:pt x="1156" y="98"/>
                    </a:lnTo>
                    <a:lnTo>
                      <a:pt x="1158" y="104"/>
                    </a:lnTo>
                    <a:lnTo>
                      <a:pt x="1159" y="110"/>
                    </a:lnTo>
                    <a:lnTo>
                      <a:pt x="1161" y="115"/>
                    </a:lnTo>
                    <a:lnTo>
                      <a:pt x="1165" y="120"/>
                    </a:lnTo>
                    <a:lnTo>
                      <a:pt x="1169" y="125"/>
                    </a:lnTo>
                    <a:lnTo>
                      <a:pt x="1176" y="130"/>
                    </a:lnTo>
                    <a:lnTo>
                      <a:pt x="1183" y="133"/>
                    </a:lnTo>
                    <a:lnTo>
                      <a:pt x="1193" y="138"/>
                    </a:lnTo>
                    <a:lnTo>
                      <a:pt x="1202" y="141"/>
                    </a:lnTo>
                    <a:lnTo>
                      <a:pt x="1208" y="144"/>
                    </a:lnTo>
                    <a:lnTo>
                      <a:pt x="1209" y="147"/>
                    </a:lnTo>
                    <a:lnTo>
                      <a:pt x="1210" y="148"/>
                    </a:lnTo>
                    <a:lnTo>
                      <a:pt x="1212" y="150"/>
                    </a:lnTo>
                    <a:lnTo>
                      <a:pt x="1212" y="152"/>
                    </a:lnTo>
                    <a:lnTo>
                      <a:pt x="1212" y="154"/>
                    </a:lnTo>
                    <a:lnTo>
                      <a:pt x="1210" y="157"/>
                    </a:lnTo>
                    <a:lnTo>
                      <a:pt x="1209" y="159"/>
                    </a:lnTo>
                    <a:lnTo>
                      <a:pt x="1207" y="160"/>
                    </a:lnTo>
                    <a:lnTo>
                      <a:pt x="1203" y="162"/>
                    </a:lnTo>
                    <a:lnTo>
                      <a:pt x="1194" y="163"/>
                    </a:lnTo>
                    <a:lnTo>
                      <a:pt x="1186" y="162"/>
                    </a:lnTo>
                    <a:lnTo>
                      <a:pt x="1176" y="160"/>
                    </a:lnTo>
                    <a:lnTo>
                      <a:pt x="1167" y="157"/>
                    </a:lnTo>
                    <a:lnTo>
                      <a:pt x="1161" y="153"/>
                    </a:lnTo>
                    <a:lnTo>
                      <a:pt x="1154" y="182"/>
                    </a:lnTo>
                    <a:close/>
                    <a:moveTo>
                      <a:pt x="1326" y="242"/>
                    </a:moveTo>
                    <a:lnTo>
                      <a:pt x="1365" y="242"/>
                    </a:lnTo>
                    <a:lnTo>
                      <a:pt x="1365" y="177"/>
                    </a:lnTo>
                    <a:lnTo>
                      <a:pt x="1366" y="177"/>
                    </a:lnTo>
                    <a:lnTo>
                      <a:pt x="1368" y="180"/>
                    </a:lnTo>
                    <a:lnTo>
                      <a:pt x="1371" y="183"/>
                    </a:lnTo>
                    <a:lnTo>
                      <a:pt x="1375" y="186"/>
                    </a:lnTo>
                    <a:lnTo>
                      <a:pt x="1379" y="188"/>
                    </a:lnTo>
                    <a:lnTo>
                      <a:pt x="1383" y="190"/>
                    </a:lnTo>
                    <a:lnTo>
                      <a:pt x="1388" y="191"/>
                    </a:lnTo>
                    <a:lnTo>
                      <a:pt x="1393" y="192"/>
                    </a:lnTo>
                    <a:lnTo>
                      <a:pt x="1398" y="192"/>
                    </a:lnTo>
                    <a:lnTo>
                      <a:pt x="1409" y="191"/>
                    </a:lnTo>
                    <a:lnTo>
                      <a:pt x="1420" y="188"/>
                    </a:lnTo>
                    <a:lnTo>
                      <a:pt x="1424" y="186"/>
                    </a:lnTo>
                    <a:lnTo>
                      <a:pt x="1430" y="182"/>
                    </a:lnTo>
                    <a:lnTo>
                      <a:pt x="1434" y="179"/>
                    </a:lnTo>
                    <a:lnTo>
                      <a:pt x="1438" y="174"/>
                    </a:lnTo>
                    <a:lnTo>
                      <a:pt x="1443" y="170"/>
                    </a:lnTo>
                    <a:lnTo>
                      <a:pt x="1446" y="166"/>
                    </a:lnTo>
                    <a:lnTo>
                      <a:pt x="1449" y="159"/>
                    </a:lnTo>
                    <a:lnTo>
                      <a:pt x="1451" y="153"/>
                    </a:lnTo>
                    <a:lnTo>
                      <a:pt x="1453" y="147"/>
                    </a:lnTo>
                    <a:lnTo>
                      <a:pt x="1456" y="139"/>
                    </a:lnTo>
                    <a:lnTo>
                      <a:pt x="1456" y="131"/>
                    </a:lnTo>
                    <a:lnTo>
                      <a:pt x="1457" y="122"/>
                    </a:lnTo>
                    <a:lnTo>
                      <a:pt x="1456" y="114"/>
                    </a:lnTo>
                    <a:lnTo>
                      <a:pt x="1456" y="108"/>
                    </a:lnTo>
                    <a:lnTo>
                      <a:pt x="1453" y="100"/>
                    </a:lnTo>
                    <a:lnTo>
                      <a:pt x="1452" y="94"/>
                    </a:lnTo>
                    <a:lnTo>
                      <a:pt x="1450" y="88"/>
                    </a:lnTo>
                    <a:lnTo>
                      <a:pt x="1447" y="82"/>
                    </a:lnTo>
                    <a:lnTo>
                      <a:pt x="1444" y="78"/>
                    </a:lnTo>
                    <a:lnTo>
                      <a:pt x="1440" y="73"/>
                    </a:lnTo>
                    <a:lnTo>
                      <a:pt x="1436" y="69"/>
                    </a:lnTo>
                    <a:lnTo>
                      <a:pt x="1433" y="65"/>
                    </a:lnTo>
                    <a:lnTo>
                      <a:pt x="1429" y="62"/>
                    </a:lnTo>
                    <a:lnTo>
                      <a:pt x="1423" y="60"/>
                    </a:lnTo>
                    <a:lnTo>
                      <a:pt x="1419" y="58"/>
                    </a:lnTo>
                    <a:lnTo>
                      <a:pt x="1413" y="56"/>
                    </a:lnTo>
                    <a:lnTo>
                      <a:pt x="1409" y="55"/>
                    </a:lnTo>
                    <a:lnTo>
                      <a:pt x="1404" y="55"/>
                    </a:lnTo>
                    <a:lnTo>
                      <a:pt x="1397" y="55"/>
                    </a:lnTo>
                    <a:lnTo>
                      <a:pt x="1391" y="56"/>
                    </a:lnTo>
                    <a:lnTo>
                      <a:pt x="1384" y="59"/>
                    </a:lnTo>
                    <a:lnTo>
                      <a:pt x="1379" y="61"/>
                    </a:lnTo>
                    <a:lnTo>
                      <a:pt x="1375" y="64"/>
                    </a:lnTo>
                    <a:lnTo>
                      <a:pt x="1369" y="68"/>
                    </a:lnTo>
                    <a:lnTo>
                      <a:pt x="1365" y="72"/>
                    </a:lnTo>
                    <a:lnTo>
                      <a:pt x="1362" y="76"/>
                    </a:lnTo>
                    <a:lnTo>
                      <a:pt x="1361" y="76"/>
                    </a:lnTo>
                    <a:lnTo>
                      <a:pt x="1359" y="59"/>
                    </a:lnTo>
                    <a:lnTo>
                      <a:pt x="1325" y="59"/>
                    </a:lnTo>
                    <a:lnTo>
                      <a:pt x="1325" y="68"/>
                    </a:lnTo>
                    <a:lnTo>
                      <a:pt x="1326" y="79"/>
                    </a:lnTo>
                    <a:lnTo>
                      <a:pt x="1326" y="90"/>
                    </a:lnTo>
                    <a:lnTo>
                      <a:pt x="1326" y="102"/>
                    </a:lnTo>
                    <a:lnTo>
                      <a:pt x="1326" y="242"/>
                    </a:lnTo>
                    <a:close/>
                    <a:moveTo>
                      <a:pt x="1365" y="115"/>
                    </a:moveTo>
                    <a:lnTo>
                      <a:pt x="1366" y="111"/>
                    </a:lnTo>
                    <a:lnTo>
                      <a:pt x="1366" y="108"/>
                    </a:lnTo>
                    <a:lnTo>
                      <a:pt x="1367" y="103"/>
                    </a:lnTo>
                    <a:lnTo>
                      <a:pt x="1369" y="100"/>
                    </a:lnTo>
                    <a:lnTo>
                      <a:pt x="1371" y="96"/>
                    </a:lnTo>
                    <a:lnTo>
                      <a:pt x="1375" y="93"/>
                    </a:lnTo>
                    <a:lnTo>
                      <a:pt x="1378" y="91"/>
                    </a:lnTo>
                    <a:lnTo>
                      <a:pt x="1382" y="89"/>
                    </a:lnTo>
                    <a:lnTo>
                      <a:pt x="1385" y="88"/>
                    </a:lnTo>
                    <a:lnTo>
                      <a:pt x="1390" y="88"/>
                    </a:lnTo>
                    <a:lnTo>
                      <a:pt x="1396" y="88"/>
                    </a:lnTo>
                    <a:lnTo>
                      <a:pt x="1402" y="90"/>
                    </a:lnTo>
                    <a:lnTo>
                      <a:pt x="1406" y="93"/>
                    </a:lnTo>
                    <a:lnTo>
                      <a:pt x="1410" y="98"/>
                    </a:lnTo>
                    <a:lnTo>
                      <a:pt x="1412" y="103"/>
                    </a:lnTo>
                    <a:lnTo>
                      <a:pt x="1415" y="109"/>
                    </a:lnTo>
                    <a:lnTo>
                      <a:pt x="1416" y="117"/>
                    </a:lnTo>
                    <a:lnTo>
                      <a:pt x="1417" y="124"/>
                    </a:lnTo>
                    <a:lnTo>
                      <a:pt x="1416" y="132"/>
                    </a:lnTo>
                    <a:lnTo>
                      <a:pt x="1415" y="139"/>
                    </a:lnTo>
                    <a:lnTo>
                      <a:pt x="1412" y="146"/>
                    </a:lnTo>
                    <a:lnTo>
                      <a:pt x="1409" y="151"/>
                    </a:lnTo>
                    <a:lnTo>
                      <a:pt x="1405" y="154"/>
                    </a:lnTo>
                    <a:lnTo>
                      <a:pt x="1401" y="158"/>
                    </a:lnTo>
                    <a:lnTo>
                      <a:pt x="1395" y="160"/>
                    </a:lnTo>
                    <a:lnTo>
                      <a:pt x="1390" y="161"/>
                    </a:lnTo>
                    <a:lnTo>
                      <a:pt x="1385" y="160"/>
                    </a:lnTo>
                    <a:lnTo>
                      <a:pt x="1381" y="159"/>
                    </a:lnTo>
                    <a:lnTo>
                      <a:pt x="1378" y="158"/>
                    </a:lnTo>
                    <a:lnTo>
                      <a:pt x="1375" y="156"/>
                    </a:lnTo>
                    <a:lnTo>
                      <a:pt x="1371" y="152"/>
                    </a:lnTo>
                    <a:lnTo>
                      <a:pt x="1369" y="149"/>
                    </a:lnTo>
                    <a:lnTo>
                      <a:pt x="1367" y="146"/>
                    </a:lnTo>
                    <a:lnTo>
                      <a:pt x="1366" y="141"/>
                    </a:lnTo>
                    <a:lnTo>
                      <a:pt x="1366" y="138"/>
                    </a:lnTo>
                    <a:lnTo>
                      <a:pt x="1365" y="133"/>
                    </a:lnTo>
                    <a:lnTo>
                      <a:pt x="1365" y="115"/>
                    </a:lnTo>
                    <a:close/>
                    <a:moveTo>
                      <a:pt x="1588" y="189"/>
                    </a:moveTo>
                    <a:lnTo>
                      <a:pt x="1587" y="176"/>
                    </a:lnTo>
                    <a:lnTo>
                      <a:pt x="1587" y="158"/>
                    </a:lnTo>
                    <a:lnTo>
                      <a:pt x="1587" y="112"/>
                    </a:lnTo>
                    <a:lnTo>
                      <a:pt x="1586" y="101"/>
                    </a:lnTo>
                    <a:lnTo>
                      <a:pt x="1584" y="90"/>
                    </a:lnTo>
                    <a:lnTo>
                      <a:pt x="1581" y="81"/>
                    </a:lnTo>
                    <a:lnTo>
                      <a:pt x="1574" y="72"/>
                    </a:lnTo>
                    <a:lnTo>
                      <a:pt x="1571" y="69"/>
                    </a:lnTo>
                    <a:lnTo>
                      <a:pt x="1567" y="65"/>
                    </a:lnTo>
                    <a:lnTo>
                      <a:pt x="1563" y="62"/>
                    </a:lnTo>
                    <a:lnTo>
                      <a:pt x="1557" y="60"/>
                    </a:lnTo>
                    <a:lnTo>
                      <a:pt x="1552" y="58"/>
                    </a:lnTo>
                    <a:lnTo>
                      <a:pt x="1545" y="56"/>
                    </a:lnTo>
                    <a:lnTo>
                      <a:pt x="1539" y="55"/>
                    </a:lnTo>
                    <a:lnTo>
                      <a:pt x="1531" y="55"/>
                    </a:lnTo>
                    <a:lnTo>
                      <a:pt x="1515" y="56"/>
                    </a:lnTo>
                    <a:lnTo>
                      <a:pt x="1501" y="60"/>
                    </a:lnTo>
                    <a:lnTo>
                      <a:pt x="1490" y="63"/>
                    </a:lnTo>
                    <a:lnTo>
                      <a:pt x="1482" y="66"/>
                    </a:lnTo>
                    <a:lnTo>
                      <a:pt x="1489" y="93"/>
                    </a:lnTo>
                    <a:lnTo>
                      <a:pt x="1497" y="90"/>
                    </a:lnTo>
                    <a:lnTo>
                      <a:pt x="1505" y="86"/>
                    </a:lnTo>
                    <a:lnTo>
                      <a:pt x="1514" y="84"/>
                    </a:lnTo>
                    <a:lnTo>
                      <a:pt x="1524" y="83"/>
                    </a:lnTo>
                    <a:lnTo>
                      <a:pt x="1531" y="83"/>
                    </a:lnTo>
                    <a:lnTo>
                      <a:pt x="1536" y="85"/>
                    </a:lnTo>
                    <a:lnTo>
                      <a:pt x="1540" y="86"/>
                    </a:lnTo>
                    <a:lnTo>
                      <a:pt x="1543" y="89"/>
                    </a:lnTo>
                    <a:lnTo>
                      <a:pt x="1545" y="92"/>
                    </a:lnTo>
                    <a:lnTo>
                      <a:pt x="1546" y="94"/>
                    </a:lnTo>
                    <a:lnTo>
                      <a:pt x="1547" y="98"/>
                    </a:lnTo>
                    <a:lnTo>
                      <a:pt x="1547" y="100"/>
                    </a:lnTo>
                    <a:lnTo>
                      <a:pt x="1547" y="102"/>
                    </a:lnTo>
                    <a:lnTo>
                      <a:pt x="1531" y="102"/>
                    </a:lnTo>
                    <a:lnTo>
                      <a:pt x="1516" y="104"/>
                    </a:lnTo>
                    <a:lnTo>
                      <a:pt x="1504" y="109"/>
                    </a:lnTo>
                    <a:lnTo>
                      <a:pt x="1493" y="114"/>
                    </a:lnTo>
                    <a:lnTo>
                      <a:pt x="1488" y="118"/>
                    </a:lnTo>
                    <a:lnTo>
                      <a:pt x="1485" y="121"/>
                    </a:lnTo>
                    <a:lnTo>
                      <a:pt x="1480" y="125"/>
                    </a:lnTo>
                    <a:lnTo>
                      <a:pt x="1478" y="130"/>
                    </a:lnTo>
                    <a:lnTo>
                      <a:pt x="1476" y="134"/>
                    </a:lnTo>
                    <a:lnTo>
                      <a:pt x="1474" y="140"/>
                    </a:lnTo>
                    <a:lnTo>
                      <a:pt x="1473" y="146"/>
                    </a:lnTo>
                    <a:lnTo>
                      <a:pt x="1473" y="152"/>
                    </a:lnTo>
                    <a:lnTo>
                      <a:pt x="1474" y="160"/>
                    </a:lnTo>
                    <a:lnTo>
                      <a:pt x="1475" y="167"/>
                    </a:lnTo>
                    <a:lnTo>
                      <a:pt x="1479" y="173"/>
                    </a:lnTo>
                    <a:lnTo>
                      <a:pt x="1484" y="180"/>
                    </a:lnTo>
                    <a:lnTo>
                      <a:pt x="1489" y="185"/>
                    </a:lnTo>
                    <a:lnTo>
                      <a:pt x="1497" y="189"/>
                    </a:lnTo>
                    <a:lnTo>
                      <a:pt x="1504" y="191"/>
                    </a:lnTo>
                    <a:lnTo>
                      <a:pt x="1514" y="192"/>
                    </a:lnTo>
                    <a:lnTo>
                      <a:pt x="1525" y="191"/>
                    </a:lnTo>
                    <a:lnTo>
                      <a:pt x="1534" y="188"/>
                    </a:lnTo>
                    <a:lnTo>
                      <a:pt x="1539" y="186"/>
                    </a:lnTo>
                    <a:lnTo>
                      <a:pt x="1543" y="183"/>
                    </a:lnTo>
                    <a:lnTo>
                      <a:pt x="1546" y="180"/>
                    </a:lnTo>
                    <a:lnTo>
                      <a:pt x="1550" y="176"/>
                    </a:lnTo>
                    <a:lnTo>
                      <a:pt x="1551" y="176"/>
                    </a:lnTo>
                    <a:lnTo>
                      <a:pt x="1553" y="189"/>
                    </a:lnTo>
                    <a:lnTo>
                      <a:pt x="1588" y="189"/>
                    </a:lnTo>
                    <a:close/>
                    <a:moveTo>
                      <a:pt x="1548" y="141"/>
                    </a:moveTo>
                    <a:lnTo>
                      <a:pt x="1548" y="146"/>
                    </a:lnTo>
                    <a:lnTo>
                      <a:pt x="1547" y="149"/>
                    </a:lnTo>
                    <a:lnTo>
                      <a:pt x="1545" y="154"/>
                    </a:lnTo>
                    <a:lnTo>
                      <a:pt x="1540" y="159"/>
                    </a:lnTo>
                    <a:lnTo>
                      <a:pt x="1538" y="161"/>
                    </a:lnTo>
                    <a:lnTo>
                      <a:pt x="1534" y="162"/>
                    </a:lnTo>
                    <a:lnTo>
                      <a:pt x="1531" y="163"/>
                    </a:lnTo>
                    <a:lnTo>
                      <a:pt x="1527" y="163"/>
                    </a:lnTo>
                    <a:lnTo>
                      <a:pt x="1524" y="163"/>
                    </a:lnTo>
                    <a:lnTo>
                      <a:pt x="1521" y="162"/>
                    </a:lnTo>
                    <a:lnTo>
                      <a:pt x="1518" y="161"/>
                    </a:lnTo>
                    <a:lnTo>
                      <a:pt x="1516" y="160"/>
                    </a:lnTo>
                    <a:lnTo>
                      <a:pt x="1514" y="158"/>
                    </a:lnTo>
                    <a:lnTo>
                      <a:pt x="1513" y="154"/>
                    </a:lnTo>
                    <a:lnTo>
                      <a:pt x="1512" y="151"/>
                    </a:lnTo>
                    <a:lnTo>
                      <a:pt x="1512" y="148"/>
                    </a:lnTo>
                    <a:lnTo>
                      <a:pt x="1513" y="142"/>
                    </a:lnTo>
                    <a:lnTo>
                      <a:pt x="1515" y="138"/>
                    </a:lnTo>
                    <a:lnTo>
                      <a:pt x="1518" y="134"/>
                    </a:lnTo>
                    <a:lnTo>
                      <a:pt x="1523" y="132"/>
                    </a:lnTo>
                    <a:lnTo>
                      <a:pt x="1528" y="130"/>
                    </a:lnTo>
                    <a:lnTo>
                      <a:pt x="1534" y="128"/>
                    </a:lnTo>
                    <a:lnTo>
                      <a:pt x="1541" y="128"/>
                    </a:lnTo>
                    <a:lnTo>
                      <a:pt x="1548" y="128"/>
                    </a:lnTo>
                    <a:lnTo>
                      <a:pt x="1548" y="141"/>
                    </a:lnTo>
                    <a:close/>
                    <a:moveTo>
                      <a:pt x="1618" y="189"/>
                    </a:moveTo>
                    <a:lnTo>
                      <a:pt x="1658" y="189"/>
                    </a:lnTo>
                    <a:lnTo>
                      <a:pt x="1658" y="123"/>
                    </a:lnTo>
                    <a:lnTo>
                      <a:pt x="1658" y="118"/>
                    </a:lnTo>
                    <a:lnTo>
                      <a:pt x="1659" y="113"/>
                    </a:lnTo>
                    <a:lnTo>
                      <a:pt x="1660" y="109"/>
                    </a:lnTo>
                    <a:lnTo>
                      <a:pt x="1662" y="105"/>
                    </a:lnTo>
                    <a:lnTo>
                      <a:pt x="1664" y="102"/>
                    </a:lnTo>
                    <a:lnTo>
                      <a:pt x="1667" y="99"/>
                    </a:lnTo>
                    <a:lnTo>
                      <a:pt x="1671" y="96"/>
                    </a:lnTo>
                    <a:lnTo>
                      <a:pt x="1675" y="94"/>
                    </a:lnTo>
                    <a:lnTo>
                      <a:pt x="1680" y="93"/>
                    </a:lnTo>
                    <a:lnTo>
                      <a:pt x="1686" y="93"/>
                    </a:lnTo>
                    <a:lnTo>
                      <a:pt x="1691" y="93"/>
                    </a:lnTo>
                    <a:lnTo>
                      <a:pt x="1695" y="94"/>
                    </a:lnTo>
                    <a:lnTo>
                      <a:pt x="1695" y="56"/>
                    </a:lnTo>
                    <a:lnTo>
                      <a:pt x="1692" y="55"/>
                    </a:lnTo>
                    <a:lnTo>
                      <a:pt x="1688" y="55"/>
                    </a:lnTo>
                    <a:lnTo>
                      <a:pt x="1682" y="55"/>
                    </a:lnTo>
                    <a:lnTo>
                      <a:pt x="1678" y="56"/>
                    </a:lnTo>
                    <a:lnTo>
                      <a:pt x="1673" y="59"/>
                    </a:lnTo>
                    <a:lnTo>
                      <a:pt x="1668" y="62"/>
                    </a:lnTo>
                    <a:lnTo>
                      <a:pt x="1664" y="65"/>
                    </a:lnTo>
                    <a:lnTo>
                      <a:pt x="1660" y="70"/>
                    </a:lnTo>
                    <a:lnTo>
                      <a:pt x="1656" y="75"/>
                    </a:lnTo>
                    <a:lnTo>
                      <a:pt x="1653" y="82"/>
                    </a:lnTo>
                    <a:lnTo>
                      <a:pt x="1652" y="82"/>
                    </a:lnTo>
                    <a:lnTo>
                      <a:pt x="1651" y="59"/>
                    </a:lnTo>
                    <a:lnTo>
                      <a:pt x="1617" y="59"/>
                    </a:lnTo>
                    <a:lnTo>
                      <a:pt x="1618" y="68"/>
                    </a:lnTo>
                    <a:lnTo>
                      <a:pt x="1618" y="76"/>
                    </a:lnTo>
                    <a:lnTo>
                      <a:pt x="1618" y="88"/>
                    </a:lnTo>
                    <a:lnTo>
                      <a:pt x="1618" y="101"/>
                    </a:lnTo>
                    <a:lnTo>
                      <a:pt x="1618" y="189"/>
                    </a:lnTo>
                    <a:close/>
                    <a:moveTo>
                      <a:pt x="1822" y="189"/>
                    </a:moveTo>
                    <a:lnTo>
                      <a:pt x="1820" y="176"/>
                    </a:lnTo>
                    <a:lnTo>
                      <a:pt x="1820" y="158"/>
                    </a:lnTo>
                    <a:lnTo>
                      <a:pt x="1820" y="112"/>
                    </a:lnTo>
                    <a:lnTo>
                      <a:pt x="1818" y="101"/>
                    </a:lnTo>
                    <a:lnTo>
                      <a:pt x="1816" y="90"/>
                    </a:lnTo>
                    <a:lnTo>
                      <a:pt x="1813" y="81"/>
                    </a:lnTo>
                    <a:lnTo>
                      <a:pt x="1808" y="72"/>
                    </a:lnTo>
                    <a:lnTo>
                      <a:pt x="1804" y="69"/>
                    </a:lnTo>
                    <a:lnTo>
                      <a:pt x="1800" y="65"/>
                    </a:lnTo>
                    <a:lnTo>
                      <a:pt x="1796" y="62"/>
                    </a:lnTo>
                    <a:lnTo>
                      <a:pt x="1790" y="60"/>
                    </a:lnTo>
                    <a:lnTo>
                      <a:pt x="1785" y="58"/>
                    </a:lnTo>
                    <a:lnTo>
                      <a:pt x="1779" y="56"/>
                    </a:lnTo>
                    <a:lnTo>
                      <a:pt x="1771" y="55"/>
                    </a:lnTo>
                    <a:lnTo>
                      <a:pt x="1763" y="55"/>
                    </a:lnTo>
                    <a:lnTo>
                      <a:pt x="1747" y="56"/>
                    </a:lnTo>
                    <a:lnTo>
                      <a:pt x="1734" y="60"/>
                    </a:lnTo>
                    <a:lnTo>
                      <a:pt x="1722" y="63"/>
                    </a:lnTo>
                    <a:lnTo>
                      <a:pt x="1715" y="66"/>
                    </a:lnTo>
                    <a:lnTo>
                      <a:pt x="1721" y="93"/>
                    </a:lnTo>
                    <a:lnTo>
                      <a:pt x="1729" y="90"/>
                    </a:lnTo>
                    <a:lnTo>
                      <a:pt x="1737" y="86"/>
                    </a:lnTo>
                    <a:lnTo>
                      <a:pt x="1747" y="84"/>
                    </a:lnTo>
                    <a:lnTo>
                      <a:pt x="1757" y="83"/>
                    </a:lnTo>
                    <a:lnTo>
                      <a:pt x="1763" y="83"/>
                    </a:lnTo>
                    <a:lnTo>
                      <a:pt x="1769" y="85"/>
                    </a:lnTo>
                    <a:lnTo>
                      <a:pt x="1772" y="86"/>
                    </a:lnTo>
                    <a:lnTo>
                      <a:pt x="1775" y="89"/>
                    </a:lnTo>
                    <a:lnTo>
                      <a:pt x="1777" y="92"/>
                    </a:lnTo>
                    <a:lnTo>
                      <a:pt x="1779" y="94"/>
                    </a:lnTo>
                    <a:lnTo>
                      <a:pt x="1780" y="98"/>
                    </a:lnTo>
                    <a:lnTo>
                      <a:pt x="1780" y="100"/>
                    </a:lnTo>
                    <a:lnTo>
                      <a:pt x="1780" y="102"/>
                    </a:lnTo>
                    <a:lnTo>
                      <a:pt x="1763" y="102"/>
                    </a:lnTo>
                    <a:lnTo>
                      <a:pt x="1749" y="104"/>
                    </a:lnTo>
                    <a:lnTo>
                      <a:pt x="1736" y="109"/>
                    </a:lnTo>
                    <a:lnTo>
                      <a:pt x="1726" y="114"/>
                    </a:lnTo>
                    <a:lnTo>
                      <a:pt x="1721" y="118"/>
                    </a:lnTo>
                    <a:lnTo>
                      <a:pt x="1717" y="121"/>
                    </a:lnTo>
                    <a:lnTo>
                      <a:pt x="1714" y="125"/>
                    </a:lnTo>
                    <a:lnTo>
                      <a:pt x="1710" y="130"/>
                    </a:lnTo>
                    <a:lnTo>
                      <a:pt x="1708" y="134"/>
                    </a:lnTo>
                    <a:lnTo>
                      <a:pt x="1707" y="140"/>
                    </a:lnTo>
                    <a:lnTo>
                      <a:pt x="1706" y="146"/>
                    </a:lnTo>
                    <a:lnTo>
                      <a:pt x="1705" y="152"/>
                    </a:lnTo>
                    <a:lnTo>
                      <a:pt x="1706" y="160"/>
                    </a:lnTo>
                    <a:lnTo>
                      <a:pt x="1708" y="167"/>
                    </a:lnTo>
                    <a:lnTo>
                      <a:pt x="1712" y="173"/>
                    </a:lnTo>
                    <a:lnTo>
                      <a:pt x="1716" y="180"/>
                    </a:lnTo>
                    <a:lnTo>
                      <a:pt x="1722" y="185"/>
                    </a:lnTo>
                    <a:lnTo>
                      <a:pt x="1729" y="189"/>
                    </a:lnTo>
                    <a:lnTo>
                      <a:pt x="1737" y="191"/>
                    </a:lnTo>
                    <a:lnTo>
                      <a:pt x="1746" y="192"/>
                    </a:lnTo>
                    <a:lnTo>
                      <a:pt x="1757" y="191"/>
                    </a:lnTo>
                    <a:lnTo>
                      <a:pt x="1767" y="188"/>
                    </a:lnTo>
                    <a:lnTo>
                      <a:pt x="1771" y="186"/>
                    </a:lnTo>
                    <a:lnTo>
                      <a:pt x="1775" y="183"/>
                    </a:lnTo>
                    <a:lnTo>
                      <a:pt x="1780" y="180"/>
                    </a:lnTo>
                    <a:lnTo>
                      <a:pt x="1783" y="176"/>
                    </a:lnTo>
                    <a:lnTo>
                      <a:pt x="1784" y="176"/>
                    </a:lnTo>
                    <a:lnTo>
                      <a:pt x="1786" y="189"/>
                    </a:lnTo>
                    <a:lnTo>
                      <a:pt x="1822" y="189"/>
                    </a:lnTo>
                    <a:close/>
                    <a:moveTo>
                      <a:pt x="1781" y="141"/>
                    </a:moveTo>
                    <a:lnTo>
                      <a:pt x="1781" y="146"/>
                    </a:lnTo>
                    <a:lnTo>
                      <a:pt x="1781" y="149"/>
                    </a:lnTo>
                    <a:lnTo>
                      <a:pt x="1777" y="154"/>
                    </a:lnTo>
                    <a:lnTo>
                      <a:pt x="1773" y="159"/>
                    </a:lnTo>
                    <a:lnTo>
                      <a:pt x="1770" y="161"/>
                    </a:lnTo>
                    <a:lnTo>
                      <a:pt x="1767" y="162"/>
                    </a:lnTo>
                    <a:lnTo>
                      <a:pt x="1763" y="163"/>
                    </a:lnTo>
                    <a:lnTo>
                      <a:pt x="1760" y="163"/>
                    </a:lnTo>
                    <a:lnTo>
                      <a:pt x="1757" y="163"/>
                    </a:lnTo>
                    <a:lnTo>
                      <a:pt x="1754" y="162"/>
                    </a:lnTo>
                    <a:lnTo>
                      <a:pt x="1752" y="161"/>
                    </a:lnTo>
                    <a:lnTo>
                      <a:pt x="1748" y="160"/>
                    </a:lnTo>
                    <a:lnTo>
                      <a:pt x="1747" y="158"/>
                    </a:lnTo>
                    <a:lnTo>
                      <a:pt x="1745" y="154"/>
                    </a:lnTo>
                    <a:lnTo>
                      <a:pt x="1745" y="151"/>
                    </a:lnTo>
                    <a:lnTo>
                      <a:pt x="1744" y="148"/>
                    </a:lnTo>
                    <a:lnTo>
                      <a:pt x="1745" y="142"/>
                    </a:lnTo>
                    <a:lnTo>
                      <a:pt x="1747" y="138"/>
                    </a:lnTo>
                    <a:lnTo>
                      <a:pt x="1750" y="134"/>
                    </a:lnTo>
                    <a:lnTo>
                      <a:pt x="1755" y="132"/>
                    </a:lnTo>
                    <a:lnTo>
                      <a:pt x="1760" y="130"/>
                    </a:lnTo>
                    <a:lnTo>
                      <a:pt x="1767" y="128"/>
                    </a:lnTo>
                    <a:lnTo>
                      <a:pt x="1773" y="128"/>
                    </a:lnTo>
                    <a:lnTo>
                      <a:pt x="1781" y="128"/>
                    </a:lnTo>
                    <a:lnTo>
                      <a:pt x="1781" y="141"/>
                    </a:lnTo>
                    <a:close/>
                    <a:moveTo>
                      <a:pt x="2011" y="189"/>
                    </a:moveTo>
                    <a:lnTo>
                      <a:pt x="2010" y="176"/>
                    </a:lnTo>
                    <a:lnTo>
                      <a:pt x="2009" y="158"/>
                    </a:lnTo>
                    <a:lnTo>
                      <a:pt x="2009" y="112"/>
                    </a:lnTo>
                    <a:lnTo>
                      <a:pt x="2009" y="101"/>
                    </a:lnTo>
                    <a:lnTo>
                      <a:pt x="2006" y="90"/>
                    </a:lnTo>
                    <a:lnTo>
                      <a:pt x="2002" y="81"/>
                    </a:lnTo>
                    <a:lnTo>
                      <a:pt x="1997" y="72"/>
                    </a:lnTo>
                    <a:lnTo>
                      <a:pt x="1993" y="69"/>
                    </a:lnTo>
                    <a:lnTo>
                      <a:pt x="1989" y="65"/>
                    </a:lnTo>
                    <a:lnTo>
                      <a:pt x="1985" y="62"/>
                    </a:lnTo>
                    <a:lnTo>
                      <a:pt x="1979" y="60"/>
                    </a:lnTo>
                    <a:lnTo>
                      <a:pt x="1974" y="58"/>
                    </a:lnTo>
                    <a:lnTo>
                      <a:pt x="1968" y="56"/>
                    </a:lnTo>
                    <a:lnTo>
                      <a:pt x="1961" y="55"/>
                    </a:lnTo>
                    <a:lnTo>
                      <a:pt x="1953" y="55"/>
                    </a:lnTo>
                    <a:lnTo>
                      <a:pt x="1937" y="56"/>
                    </a:lnTo>
                    <a:lnTo>
                      <a:pt x="1923" y="60"/>
                    </a:lnTo>
                    <a:lnTo>
                      <a:pt x="1912" y="63"/>
                    </a:lnTo>
                    <a:lnTo>
                      <a:pt x="1904" y="66"/>
                    </a:lnTo>
                    <a:lnTo>
                      <a:pt x="1911" y="93"/>
                    </a:lnTo>
                    <a:lnTo>
                      <a:pt x="1918" y="90"/>
                    </a:lnTo>
                    <a:lnTo>
                      <a:pt x="1926" y="86"/>
                    </a:lnTo>
                    <a:lnTo>
                      <a:pt x="1936" y="84"/>
                    </a:lnTo>
                    <a:lnTo>
                      <a:pt x="1946" y="83"/>
                    </a:lnTo>
                    <a:lnTo>
                      <a:pt x="1952" y="83"/>
                    </a:lnTo>
                    <a:lnTo>
                      <a:pt x="1958" y="85"/>
                    </a:lnTo>
                    <a:lnTo>
                      <a:pt x="1962" y="86"/>
                    </a:lnTo>
                    <a:lnTo>
                      <a:pt x="1965" y="89"/>
                    </a:lnTo>
                    <a:lnTo>
                      <a:pt x="1966" y="92"/>
                    </a:lnTo>
                    <a:lnTo>
                      <a:pt x="1969" y="94"/>
                    </a:lnTo>
                    <a:lnTo>
                      <a:pt x="1969" y="98"/>
                    </a:lnTo>
                    <a:lnTo>
                      <a:pt x="1969" y="100"/>
                    </a:lnTo>
                    <a:lnTo>
                      <a:pt x="1969" y="102"/>
                    </a:lnTo>
                    <a:lnTo>
                      <a:pt x="1953" y="102"/>
                    </a:lnTo>
                    <a:lnTo>
                      <a:pt x="1938" y="104"/>
                    </a:lnTo>
                    <a:lnTo>
                      <a:pt x="1925" y="109"/>
                    </a:lnTo>
                    <a:lnTo>
                      <a:pt x="1915" y="114"/>
                    </a:lnTo>
                    <a:lnTo>
                      <a:pt x="1910" y="118"/>
                    </a:lnTo>
                    <a:lnTo>
                      <a:pt x="1906" y="121"/>
                    </a:lnTo>
                    <a:lnTo>
                      <a:pt x="1903" y="125"/>
                    </a:lnTo>
                    <a:lnTo>
                      <a:pt x="1901" y="130"/>
                    </a:lnTo>
                    <a:lnTo>
                      <a:pt x="1897" y="134"/>
                    </a:lnTo>
                    <a:lnTo>
                      <a:pt x="1896" y="140"/>
                    </a:lnTo>
                    <a:lnTo>
                      <a:pt x="1895" y="146"/>
                    </a:lnTo>
                    <a:lnTo>
                      <a:pt x="1895" y="152"/>
                    </a:lnTo>
                    <a:lnTo>
                      <a:pt x="1895" y="160"/>
                    </a:lnTo>
                    <a:lnTo>
                      <a:pt x="1897" y="167"/>
                    </a:lnTo>
                    <a:lnTo>
                      <a:pt x="1901" y="173"/>
                    </a:lnTo>
                    <a:lnTo>
                      <a:pt x="1906" y="180"/>
                    </a:lnTo>
                    <a:lnTo>
                      <a:pt x="1911" y="185"/>
                    </a:lnTo>
                    <a:lnTo>
                      <a:pt x="1919" y="189"/>
                    </a:lnTo>
                    <a:lnTo>
                      <a:pt x="1926" y="191"/>
                    </a:lnTo>
                    <a:lnTo>
                      <a:pt x="1936" y="192"/>
                    </a:lnTo>
                    <a:lnTo>
                      <a:pt x="1947" y="191"/>
                    </a:lnTo>
                    <a:lnTo>
                      <a:pt x="1957" y="188"/>
                    </a:lnTo>
                    <a:lnTo>
                      <a:pt x="1961" y="186"/>
                    </a:lnTo>
                    <a:lnTo>
                      <a:pt x="1965" y="183"/>
                    </a:lnTo>
                    <a:lnTo>
                      <a:pt x="1969" y="180"/>
                    </a:lnTo>
                    <a:lnTo>
                      <a:pt x="1972" y="176"/>
                    </a:lnTo>
                    <a:lnTo>
                      <a:pt x="1973" y="176"/>
                    </a:lnTo>
                    <a:lnTo>
                      <a:pt x="1975" y="189"/>
                    </a:lnTo>
                    <a:lnTo>
                      <a:pt x="2011" y="189"/>
                    </a:lnTo>
                    <a:close/>
                    <a:moveTo>
                      <a:pt x="1971" y="141"/>
                    </a:moveTo>
                    <a:lnTo>
                      <a:pt x="1971" y="146"/>
                    </a:lnTo>
                    <a:lnTo>
                      <a:pt x="1970" y="149"/>
                    </a:lnTo>
                    <a:lnTo>
                      <a:pt x="1966" y="154"/>
                    </a:lnTo>
                    <a:lnTo>
                      <a:pt x="1962" y="159"/>
                    </a:lnTo>
                    <a:lnTo>
                      <a:pt x="1959" y="161"/>
                    </a:lnTo>
                    <a:lnTo>
                      <a:pt x="1956" y="162"/>
                    </a:lnTo>
                    <a:lnTo>
                      <a:pt x="1952" y="163"/>
                    </a:lnTo>
                    <a:lnTo>
                      <a:pt x="1949" y="163"/>
                    </a:lnTo>
                    <a:lnTo>
                      <a:pt x="1946" y="163"/>
                    </a:lnTo>
                    <a:lnTo>
                      <a:pt x="1943" y="162"/>
                    </a:lnTo>
                    <a:lnTo>
                      <a:pt x="1941" y="161"/>
                    </a:lnTo>
                    <a:lnTo>
                      <a:pt x="1938" y="160"/>
                    </a:lnTo>
                    <a:lnTo>
                      <a:pt x="1936" y="158"/>
                    </a:lnTo>
                    <a:lnTo>
                      <a:pt x="1935" y="154"/>
                    </a:lnTo>
                    <a:lnTo>
                      <a:pt x="1934" y="151"/>
                    </a:lnTo>
                    <a:lnTo>
                      <a:pt x="1934" y="148"/>
                    </a:lnTo>
                    <a:lnTo>
                      <a:pt x="1934" y="142"/>
                    </a:lnTo>
                    <a:lnTo>
                      <a:pt x="1936" y="138"/>
                    </a:lnTo>
                    <a:lnTo>
                      <a:pt x="1939" y="134"/>
                    </a:lnTo>
                    <a:lnTo>
                      <a:pt x="1944" y="132"/>
                    </a:lnTo>
                    <a:lnTo>
                      <a:pt x="1949" y="130"/>
                    </a:lnTo>
                    <a:lnTo>
                      <a:pt x="1956" y="128"/>
                    </a:lnTo>
                    <a:lnTo>
                      <a:pt x="1963" y="128"/>
                    </a:lnTo>
                    <a:lnTo>
                      <a:pt x="1971" y="128"/>
                    </a:lnTo>
                    <a:lnTo>
                      <a:pt x="1971" y="141"/>
                    </a:lnTo>
                    <a:close/>
                    <a:moveTo>
                      <a:pt x="2094" y="8"/>
                    </a:moveTo>
                    <a:lnTo>
                      <a:pt x="2094" y="189"/>
                    </a:lnTo>
                    <a:lnTo>
                      <a:pt x="2134" y="189"/>
                    </a:lnTo>
                    <a:lnTo>
                      <a:pt x="2134" y="8"/>
                    </a:lnTo>
                    <a:lnTo>
                      <a:pt x="2094" y="8"/>
                    </a:lnTo>
                    <a:close/>
                    <a:moveTo>
                      <a:pt x="2167" y="189"/>
                    </a:moveTo>
                    <a:lnTo>
                      <a:pt x="2206" y="189"/>
                    </a:lnTo>
                    <a:lnTo>
                      <a:pt x="2206" y="113"/>
                    </a:lnTo>
                    <a:lnTo>
                      <a:pt x="2207" y="108"/>
                    </a:lnTo>
                    <a:lnTo>
                      <a:pt x="2208" y="103"/>
                    </a:lnTo>
                    <a:lnTo>
                      <a:pt x="2211" y="98"/>
                    </a:lnTo>
                    <a:lnTo>
                      <a:pt x="2215" y="93"/>
                    </a:lnTo>
                    <a:lnTo>
                      <a:pt x="2218" y="91"/>
                    </a:lnTo>
                    <a:lnTo>
                      <a:pt x="2220" y="90"/>
                    </a:lnTo>
                    <a:lnTo>
                      <a:pt x="2225" y="89"/>
                    </a:lnTo>
                    <a:lnTo>
                      <a:pt x="2228" y="89"/>
                    </a:lnTo>
                    <a:lnTo>
                      <a:pt x="2233" y="89"/>
                    </a:lnTo>
                    <a:lnTo>
                      <a:pt x="2238" y="90"/>
                    </a:lnTo>
                    <a:lnTo>
                      <a:pt x="2241" y="93"/>
                    </a:lnTo>
                    <a:lnTo>
                      <a:pt x="2243" y="96"/>
                    </a:lnTo>
                    <a:lnTo>
                      <a:pt x="2245" y="100"/>
                    </a:lnTo>
                    <a:lnTo>
                      <a:pt x="2247" y="105"/>
                    </a:lnTo>
                    <a:lnTo>
                      <a:pt x="2247" y="111"/>
                    </a:lnTo>
                    <a:lnTo>
                      <a:pt x="2248" y="117"/>
                    </a:lnTo>
                    <a:lnTo>
                      <a:pt x="2248" y="189"/>
                    </a:lnTo>
                    <a:lnTo>
                      <a:pt x="2287" y="189"/>
                    </a:lnTo>
                    <a:lnTo>
                      <a:pt x="2287" y="111"/>
                    </a:lnTo>
                    <a:lnTo>
                      <a:pt x="2286" y="98"/>
                    </a:lnTo>
                    <a:lnTo>
                      <a:pt x="2284" y="86"/>
                    </a:lnTo>
                    <a:lnTo>
                      <a:pt x="2280" y="76"/>
                    </a:lnTo>
                    <a:lnTo>
                      <a:pt x="2274" y="69"/>
                    </a:lnTo>
                    <a:lnTo>
                      <a:pt x="2268" y="63"/>
                    </a:lnTo>
                    <a:lnTo>
                      <a:pt x="2260" y="59"/>
                    </a:lnTo>
                    <a:lnTo>
                      <a:pt x="2252" y="56"/>
                    </a:lnTo>
                    <a:lnTo>
                      <a:pt x="2242" y="55"/>
                    </a:lnTo>
                    <a:lnTo>
                      <a:pt x="2234" y="56"/>
                    </a:lnTo>
                    <a:lnTo>
                      <a:pt x="2228" y="58"/>
                    </a:lnTo>
                    <a:lnTo>
                      <a:pt x="2221" y="60"/>
                    </a:lnTo>
                    <a:lnTo>
                      <a:pt x="2217" y="63"/>
                    </a:lnTo>
                    <a:lnTo>
                      <a:pt x="2208" y="70"/>
                    </a:lnTo>
                    <a:lnTo>
                      <a:pt x="2203" y="76"/>
                    </a:lnTo>
                    <a:lnTo>
                      <a:pt x="2202" y="76"/>
                    </a:lnTo>
                    <a:lnTo>
                      <a:pt x="2200" y="59"/>
                    </a:lnTo>
                    <a:lnTo>
                      <a:pt x="2166" y="59"/>
                    </a:lnTo>
                    <a:lnTo>
                      <a:pt x="2166" y="68"/>
                    </a:lnTo>
                    <a:lnTo>
                      <a:pt x="2166" y="78"/>
                    </a:lnTo>
                    <a:lnTo>
                      <a:pt x="2167" y="89"/>
                    </a:lnTo>
                    <a:lnTo>
                      <a:pt x="2167" y="100"/>
                    </a:lnTo>
                    <a:lnTo>
                      <a:pt x="2167" y="189"/>
                    </a:lnTo>
                    <a:close/>
                    <a:moveTo>
                      <a:pt x="2403" y="0"/>
                    </a:moveTo>
                    <a:lnTo>
                      <a:pt x="2403" y="70"/>
                    </a:lnTo>
                    <a:lnTo>
                      <a:pt x="2402" y="70"/>
                    </a:lnTo>
                    <a:lnTo>
                      <a:pt x="2400" y="66"/>
                    </a:lnTo>
                    <a:lnTo>
                      <a:pt x="2396" y="64"/>
                    </a:lnTo>
                    <a:lnTo>
                      <a:pt x="2393" y="61"/>
                    </a:lnTo>
                    <a:lnTo>
                      <a:pt x="2389" y="60"/>
                    </a:lnTo>
                    <a:lnTo>
                      <a:pt x="2379" y="56"/>
                    </a:lnTo>
                    <a:lnTo>
                      <a:pt x="2368" y="55"/>
                    </a:lnTo>
                    <a:lnTo>
                      <a:pt x="2363" y="55"/>
                    </a:lnTo>
                    <a:lnTo>
                      <a:pt x="2357" y="56"/>
                    </a:lnTo>
                    <a:lnTo>
                      <a:pt x="2352" y="58"/>
                    </a:lnTo>
                    <a:lnTo>
                      <a:pt x="2347" y="60"/>
                    </a:lnTo>
                    <a:lnTo>
                      <a:pt x="2342" y="63"/>
                    </a:lnTo>
                    <a:lnTo>
                      <a:pt x="2337" y="65"/>
                    </a:lnTo>
                    <a:lnTo>
                      <a:pt x="2333" y="70"/>
                    </a:lnTo>
                    <a:lnTo>
                      <a:pt x="2328" y="73"/>
                    </a:lnTo>
                    <a:lnTo>
                      <a:pt x="2325" y="79"/>
                    </a:lnTo>
                    <a:lnTo>
                      <a:pt x="2322" y="83"/>
                    </a:lnTo>
                    <a:lnTo>
                      <a:pt x="2319" y="89"/>
                    </a:lnTo>
                    <a:lnTo>
                      <a:pt x="2316" y="95"/>
                    </a:lnTo>
                    <a:lnTo>
                      <a:pt x="2314" y="102"/>
                    </a:lnTo>
                    <a:lnTo>
                      <a:pt x="2313" y="109"/>
                    </a:lnTo>
                    <a:lnTo>
                      <a:pt x="2312" y="117"/>
                    </a:lnTo>
                    <a:lnTo>
                      <a:pt x="2312" y="124"/>
                    </a:lnTo>
                    <a:lnTo>
                      <a:pt x="2312" y="132"/>
                    </a:lnTo>
                    <a:lnTo>
                      <a:pt x="2313" y="140"/>
                    </a:lnTo>
                    <a:lnTo>
                      <a:pt x="2314" y="147"/>
                    </a:lnTo>
                    <a:lnTo>
                      <a:pt x="2316" y="152"/>
                    </a:lnTo>
                    <a:lnTo>
                      <a:pt x="2319" y="159"/>
                    </a:lnTo>
                    <a:lnTo>
                      <a:pt x="2321" y="164"/>
                    </a:lnTo>
                    <a:lnTo>
                      <a:pt x="2324" y="169"/>
                    </a:lnTo>
                    <a:lnTo>
                      <a:pt x="2327" y="173"/>
                    </a:lnTo>
                    <a:lnTo>
                      <a:pt x="2331" y="178"/>
                    </a:lnTo>
                    <a:lnTo>
                      <a:pt x="2336" y="181"/>
                    </a:lnTo>
                    <a:lnTo>
                      <a:pt x="2340" y="185"/>
                    </a:lnTo>
                    <a:lnTo>
                      <a:pt x="2344" y="187"/>
                    </a:lnTo>
                    <a:lnTo>
                      <a:pt x="2350" y="189"/>
                    </a:lnTo>
                    <a:lnTo>
                      <a:pt x="2355" y="191"/>
                    </a:lnTo>
                    <a:lnTo>
                      <a:pt x="2361" y="191"/>
                    </a:lnTo>
                    <a:lnTo>
                      <a:pt x="2366" y="192"/>
                    </a:lnTo>
                    <a:lnTo>
                      <a:pt x="2373" y="191"/>
                    </a:lnTo>
                    <a:lnTo>
                      <a:pt x="2378" y="191"/>
                    </a:lnTo>
                    <a:lnTo>
                      <a:pt x="2383" y="189"/>
                    </a:lnTo>
                    <a:lnTo>
                      <a:pt x="2389" y="187"/>
                    </a:lnTo>
                    <a:lnTo>
                      <a:pt x="2394" y="183"/>
                    </a:lnTo>
                    <a:lnTo>
                      <a:pt x="2398" y="180"/>
                    </a:lnTo>
                    <a:lnTo>
                      <a:pt x="2403" y="174"/>
                    </a:lnTo>
                    <a:lnTo>
                      <a:pt x="2406" y="170"/>
                    </a:lnTo>
                    <a:lnTo>
                      <a:pt x="2406" y="170"/>
                    </a:lnTo>
                    <a:lnTo>
                      <a:pt x="2408" y="189"/>
                    </a:lnTo>
                    <a:lnTo>
                      <a:pt x="2443" y="189"/>
                    </a:lnTo>
                    <a:lnTo>
                      <a:pt x="2443" y="181"/>
                    </a:lnTo>
                    <a:lnTo>
                      <a:pt x="2443" y="172"/>
                    </a:lnTo>
                    <a:lnTo>
                      <a:pt x="2442" y="161"/>
                    </a:lnTo>
                    <a:lnTo>
                      <a:pt x="2442" y="150"/>
                    </a:lnTo>
                    <a:lnTo>
                      <a:pt x="2442" y="0"/>
                    </a:lnTo>
                    <a:lnTo>
                      <a:pt x="2403" y="0"/>
                    </a:lnTo>
                    <a:close/>
                    <a:moveTo>
                      <a:pt x="2403" y="131"/>
                    </a:moveTo>
                    <a:lnTo>
                      <a:pt x="2403" y="135"/>
                    </a:lnTo>
                    <a:lnTo>
                      <a:pt x="2402" y="140"/>
                    </a:lnTo>
                    <a:lnTo>
                      <a:pt x="2401" y="144"/>
                    </a:lnTo>
                    <a:lnTo>
                      <a:pt x="2398" y="148"/>
                    </a:lnTo>
                    <a:lnTo>
                      <a:pt x="2396" y="151"/>
                    </a:lnTo>
                    <a:lnTo>
                      <a:pt x="2393" y="154"/>
                    </a:lnTo>
                    <a:lnTo>
                      <a:pt x="2390" y="157"/>
                    </a:lnTo>
                    <a:lnTo>
                      <a:pt x="2387" y="158"/>
                    </a:lnTo>
                    <a:lnTo>
                      <a:pt x="2383" y="159"/>
                    </a:lnTo>
                    <a:lnTo>
                      <a:pt x="2379" y="160"/>
                    </a:lnTo>
                    <a:lnTo>
                      <a:pt x="2373" y="159"/>
                    </a:lnTo>
                    <a:lnTo>
                      <a:pt x="2367" y="157"/>
                    </a:lnTo>
                    <a:lnTo>
                      <a:pt x="2363" y="154"/>
                    </a:lnTo>
                    <a:lnTo>
                      <a:pt x="2360" y="150"/>
                    </a:lnTo>
                    <a:lnTo>
                      <a:pt x="2356" y="144"/>
                    </a:lnTo>
                    <a:lnTo>
                      <a:pt x="2353" y="139"/>
                    </a:lnTo>
                    <a:lnTo>
                      <a:pt x="2352" y="131"/>
                    </a:lnTo>
                    <a:lnTo>
                      <a:pt x="2352" y="123"/>
                    </a:lnTo>
                    <a:lnTo>
                      <a:pt x="2352" y="117"/>
                    </a:lnTo>
                    <a:lnTo>
                      <a:pt x="2353" y="109"/>
                    </a:lnTo>
                    <a:lnTo>
                      <a:pt x="2355" y="103"/>
                    </a:lnTo>
                    <a:lnTo>
                      <a:pt x="2358" y="98"/>
                    </a:lnTo>
                    <a:lnTo>
                      <a:pt x="2363" y="93"/>
                    </a:lnTo>
                    <a:lnTo>
                      <a:pt x="2367" y="90"/>
                    </a:lnTo>
                    <a:lnTo>
                      <a:pt x="2373" y="88"/>
                    </a:lnTo>
                    <a:lnTo>
                      <a:pt x="2379" y="86"/>
                    </a:lnTo>
                    <a:lnTo>
                      <a:pt x="2383" y="86"/>
                    </a:lnTo>
                    <a:lnTo>
                      <a:pt x="2388" y="88"/>
                    </a:lnTo>
                    <a:lnTo>
                      <a:pt x="2391" y="90"/>
                    </a:lnTo>
                    <a:lnTo>
                      <a:pt x="2394" y="92"/>
                    </a:lnTo>
                    <a:lnTo>
                      <a:pt x="2397" y="95"/>
                    </a:lnTo>
                    <a:lnTo>
                      <a:pt x="2400" y="99"/>
                    </a:lnTo>
                    <a:lnTo>
                      <a:pt x="2401" y="102"/>
                    </a:lnTo>
                    <a:lnTo>
                      <a:pt x="2402" y="107"/>
                    </a:lnTo>
                    <a:lnTo>
                      <a:pt x="2403" y="110"/>
                    </a:lnTo>
                    <a:lnTo>
                      <a:pt x="2403" y="113"/>
                    </a:lnTo>
                    <a:lnTo>
                      <a:pt x="2403" y="131"/>
                    </a:lnTo>
                    <a:close/>
                    <a:moveTo>
                      <a:pt x="2593" y="59"/>
                    </a:moveTo>
                    <a:lnTo>
                      <a:pt x="2554" y="59"/>
                    </a:lnTo>
                    <a:lnTo>
                      <a:pt x="2554" y="137"/>
                    </a:lnTo>
                    <a:lnTo>
                      <a:pt x="2553" y="141"/>
                    </a:lnTo>
                    <a:lnTo>
                      <a:pt x="2552" y="146"/>
                    </a:lnTo>
                    <a:lnTo>
                      <a:pt x="2550" y="150"/>
                    </a:lnTo>
                    <a:lnTo>
                      <a:pt x="2545" y="154"/>
                    </a:lnTo>
                    <a:lnTo>
                      <a:pt x="2543" y="157"/>
                    </a:lnTo>
                    <a:lnTo>
                      <a:pt x="2540" y="158"/>
                    </a:lnTo>
                    <a:lnTo>
                      <a:pt x="2537" y="159"/>
                    </a:lnTo>
                    <a:lnTo>
                      <a:pt x="2532" y="159"/>
                    </a:lnTo>
                    <a:lnTo>
                      <a:pt x="2528" y="159"/>
                    </a:lnTo>
                    <a:lnTo>
                      <a:pt x="2524" y="157"/>
                    </a:lnTo>
                    <a:lnTo>
                      <a:pt x="2520" y="154"/>
                    </a:lnTo>
                    <a:lnTo>
                      <a:pt x="2517" y="151"/>
                    </a:lnTo>
                    <a:lnTo>
                      <a:pt x="2515" y="147"/>
                    </a:lnTo>
                    <a:lnTo>
                      <a:pt x="2514" y="141"/>
                    </a:lnTo>
                    <a:lnTo>
                      <a:pt x="2513" y="135"/>
                    </a:lnTo>
                    <a:lnTo>
                      <a:pt x="2513" y="129"/>
                    </a:lnTo>
                    <a:lnTo>
                      <a:pt x="2513" y="59"/>
                    </a:lnTo>
                    <a:lnTo>
                      <a:pt x="2473" y="59"/>
                    </a:lnTo>
                    <a:lnTo>
                      <a:pt x="2473" y="135"/>
                    </a:lnTo>
                    <a:lnTo>
                      <a:pt x="2474" y="149"/>
                    </a:lnTo>
                    <a:lnTo>
                      <a:pt x="2476" y="161"/>
                    </a:lnTo>
                    <a:lnTo>
                      <a:pt x="2481" y="171"/>
                    </a:lnTo>
                    <a:lnTo>
                      <a:pt x="2486" y="179"/>
                    </a:lnTo>
                    <a:lnTo>
                      <a:pt x="2492" y="185"/>
                    </a:lnTo>
                    <a:lnTo>
                      <a:pt x="2500" y="189"/>
                    </a:lnTo>
                    <a:lnTo>
                      <a:pt x="2509" y="191"/>
                    </a:lnTo>
                    <a:lnTo>
                      <a:pt x="2517" y="192"/>
                    </a:lnTo>
                    <a:lnTo>
                      <a:pt x="2526" y="191"/>
                    </a:lnTo>
                    <a:lnTo>
                      <a:pt x="2532" y="190"/>
                    </a:lnTo>
                    <a:lnTo>
                      <a:pt x="2539" y="188"/>
                    </a:lnTo>
                    <a:lnTo>
                      <a:pt x="2544" y="185"/>
                    </a:lnTo>
                    <a:lnTo>
                      <a:pt x="2552" y="178"/>
                    </a:lnTo>
                    <a:lnTo>
                      <a:pt x="2557" y="171"/>
                    </a:lnTo>
                    <a:lnTo>
                      <a:pt x="2558" y="171"/>
                    </a:lnTo>
                    <a:lnTo>
                      <a:pt x="2560" y="189"/>
                    </a:lnTo>
                    <a:lnTo>
                      <a:pt x="2594" y="189"/>
                    </a:lnTo>
                    <a:lnTo>
                      <a:pt x="2594" y="180"/>
                    </a:lnTo>
                    <a:lnTo>
                      <a:pt x="2594" y="170"/>
                    </a:lnTo>
                    <a:lnTo>
                      <a:pt x="2593" y="159"/>
                    </a:lnTo>
                    <a:lnTo>
                      <a:pt x="2593" y="147"/>
                    </a:lnTo>
                    <a:lnTo>
                      <a:pt x="2593" y="59"/>
                    </a:lnTo>
                    <a:close/>
                    <a:moveTo>
                      <a:pt x="2540" y="2"/>
                    </a:moveTo>
                    <a:lnTo>
                      <a:pt x="2517" y="42"/>
                    </a:lnTo>
                    <a:lnTo>
                      <a:pt x="2544" y="42"/>
                    </a:lnTo>
                    <a:lnTo>
                      <a:pt x="2576" y="2"/>
                    </a:lnTo>
                    <a:lnTo>
                      <a:pt x="2540" y="2"/>
                    </a:lnTo>
                    <a:close/>
                    <a:moveTo>
                      <a:pt x="2618" y="182"/>
                    </a:moveTo>
                    <a:lnTo>
                      <a:pt x="2625" y="187"/>
                    </a:lnTo>
                    <a:lnTo>
                      <a:pt x="2635" y="189"/>
                    </a:lnTo>
                    <a:lnTo>
                      <a:pt x="2647" y="191"/>
                    </a:lnTo>
                    <a:lnTo>
                      <a:pt x="2659" y="192"/>
                    </a:lnTo>
                    <a:lnTo>
                      <a:pt x="2672" y="191"/>
                    </a:lnTo>
                    <a:lnTo>
                      <a:pt x="2682" y="189"/>
                    </a:lnTo>
                    <a:lnTo>
                      <a:pt x="2692" y="185"/>
                    </a:lnTo>
                    <a:lnTo>
                      <a:pt x="2700" y="180"/>
                    </a:lnTo>
                    <a:lnTo>
                      <a:pt x="2705" y="173"/>
                    </a:lnTo>
                    <a:lnTo>
                      <a:pt x="2709" y="167"/>
                    </a:lnTo>
                    <a:lnTo>
                      <a:pt x="2713" y="158"/>
                    </a:lnTo>
                    <a:lnTo>
                      <a:pt x="2714" y="150"/>
                    </a:lnTo>
                    <a:lnTo>
                      <a:pt x="2713" y="142"/>
                    </a:lnTo>
                    <a:lnTo>
                      <a:pt x="2712" y="137"/>
                    </a:lnTo>
                    <a:lnTo>
                      <a:pt x="2708" y="131"/>
                    </a:lnTo>
                    <a:lnTo>
                      <a:pt x="2705" y="125"/>
                    </a:lnTo>
                    <a:lnTo>
                      <a:pt x="2701" y="121"/>
                    </a:lnTo>
                    <a:lnTo>
                      <a:pt x="2694" y="117"/>
                    </a:lnTo>
                    <a:lnTo>
                      <a:pt x="2688" y="112"/>
                    </a:lnTo>
                    <a:lnTo>
                      <a:pt x="2679" y="109"/>
                    </a:lnTo>
                    <a:lnTo>
                      <a:pt x="2670" y="105"/>
                    </a:lnTo>
                    <a:lnTo>
                      <a:pt x="2663" y="102"/>
                    </a:lnTo>
                    <a:lnTo>
                      <a:pt x="2661" y="100"/>
                    </a:lnTo>
                    <a:lnTo>
                      <a:pt x="2660" y="99"/>
                    </a:lnTo>
                    <a:lnTo>
                      <a:pt x="2659" y="96"/>
                    </a:lnTo>
                    <a:lnTo>
                      <a:pt x="2659" y="94"/>
                    </a:lnTo>
                    <a:lnTo>
                      <a:pt x="2659" y="92"/>
                    </a:lnTo>
                    <a:lnTo>
                      <a:pt x="2660" y="90"/>
                    </a:lnTo>
                    <a:lnTo>
                      <a:pt x="2661" y="88"/>
                    </a:lnTo>
                    <a:lnTo>
                      <a:pt x="2662" y="86"/>
                    </a:lnTo>
                    <a:lnTo>
                      <a:pt x="2667" y="84"/>
                    </a:lnTo>
                    <a:lnTo>
                      <a:pt x="2674" y="83"/>
                    </a:lnTo>
                    <a:lnTo>
                      <a:pt x="2681" y="84"/>
                    </a:lnTo>
                    <a:lnTo>
                      <a:pt x="2689" y="86"/>
                    </a:lnTo>
                    <a:lnTo>
                      <a:pt x="2695" y="89"/>
                    </a:lnTo>
                    <a:lnTo>
                      <a:pt x="2701" y="91"/>
                    </a:lnTo>
                    <a:lnTo>
                      <a:pt x="2708" y="63"/>
                    </a:lnTo>
                    <a:lnTo>
                      <a:pt x="2701" y="60"/>
                    </a:lnTo>
                    <a:lnTo>
                      <a:pt x="2693" y="58"/>
                    </a:lnTo>
                    <a:lnTo>
                      <a:pt x="2682" y="56"/>
                    </a:lnTo>
                    <a:lnTo>
                      <a:pt x="2673" y="55"/>
                    </a:lnTo>
                    <a:lnTo>
                      <a:pt x="2661" y="56"/>
                    </a:lnTo>
                    <a:lnTo>
                      <a:pt x="2651" y="59"/>
                    </a:lnTo>
                    <a:lnTo>
                      <a:pt x="2643" y="62"/>
                    </a:lnTo>
                    <a:lnTo>
                      <a:pt x="2635" y="68"/>
                    </a:lnTo>
                    <a:lnTo>
                      <a:pt x="2628" y="74"/>
                    </a:lnTo>
                    <a:lnTo>
                      <a:pt x="2624" y="81"/>
                    </a:lnTo>
                    <a:lnTo>
                      <a:pt x="2622" y="90"/>
                    </a:lnTo>
                    <a:lnTo>
                      <a:pt x="2621" y="98"/>
                    </a:lnTo>
                    <a:lnTo>
                      <a:pt x="2621" y="104"/>
                    </a:lnTo>
                    <a:lnTo>
                      <a:pt x="2622" y="110"/>
                    </a:lnTo>
                    <a:lnTo>
                      <a:pt x="2625" y="115"/>
                    </a:lnTo>
                    <a:lnTo>
                      <a:pt x="2628" y="120"/>
                    </a:lnTo>
                    <a:lnTo>
                      <a:pt x="2634" y="125"/>
                    </a:lnTo>
                    <a:lnTo>
                      <a:pt x="2640" y="130"/>
                    </a:lnTo>
                    <a:lnTo>
                      <a:pt x="2648" y="133"/>
                    </a:lnTo>
                    <a:lnTo>
                      <a:pt x="2657" y="138"/>
                    </a:lnTo>
                    <a:lnTo>
                      <a:pt x="2666" y="141"/>
                    </a:lnTo>
                    <a:lnTo>
                      <a:pt x="2672" y="144"/>
                    </a:lnTo>
                    <a:lnTo>
                      <a:pt x="2674" y="147"/>
                    </a:lnTo>
                    <a:lnTo>
                      <a:pt x="2675" y="148"/>
                    </a:lnTo>
                    <a:lnTo>
                      <a:pt x="2675" y="150"/>
                    </a:lnTo>
                    <a:lnTo>
                      <a:pt x="2675" y="152"/>
                    </a:lnTo>
                    <a:lnTo>
                      <a:pt x="2675" y="154"/>
                    </a:lnTo>
                    <a:lnTo>
                      <a:pt x="2675" y="157"/>
                    </a:lnTo>
                    <a:lnTo>
                      <a:pt x="2673" y="159"/>
                    </a:lnTo>
                    <a:lnTo>
                      <a:pt x="2672" y="160"/>
                    </a:lnTo>
                    <a:lnTo>
                      <a:pt x="2666" y="162"/>
                    </a:lnTo>
                    <a:lnTo>
                      <a:pt x="2659" y="163"/>
                    </a:lnTo>
                    <a:lnTo>
                      <a:pt x="2649" y="162"/>
                    </a:lnTo>
                    <a:lnTo>
                      <a:pt x="2640" y="160"/>
                    </a:lnTo>
                    <a:lnTo>
                      <a:pt x="2632" y="157"/>
                    </a:lnTo>
                    <a:lnTo>
                      <a:pt x="2624" y="153"/>
                    </a:lnTo>
                    <a:lnTo>
                      <a:pt x="2618" y="182"/>
                    </a:lnTo>
                    <a:close/>
                    <a:moveTo>
                      <a:pt x="2743" y="30"/>
                    </a:moveTo>
                    <a:lnTo>
                      <a:pt x="2743" y="59"/>
                    </a:lnTo>
                    <a:lnTo>
                      <a:pt x="2726" y="59"/>
                    </a:lnTo>
                    <a:lnTo>
                      <a:pt x="2726" y="89"/>
                    </a:lnTo>
                    <a:lnTo>
                      <a:pt x="2743" y="89"/>
                    </a:lnTo>
                    <a:lnTo>
                      <a:pt x="2743" y="142"/>
                    </a:lnTo>
                    <a:lnTo>
                      <a:pt x="2743" y="154"/>
                    </a:lnTo>
                    <a:lnTo>
                      <a:pt x="2745" y="166"/>
                    </a:lnTo>
                    <a:lnTo>
                      <a:pt x="2749" y="173"/>
                    </a:lnTo>
                    <a:lnTo>
                      <a:pt x="2754" y="180"/>
                    </a:lnTo>
                    <a:lnTo>
                      <a:pt x="2759" y="186"/>
                    </a:lnTo>
                    <a:lnTo>
                      <a:pt x="2766" y="189"/>
                    </a:lnTo>
                    <a:lnTo>
                      <a:pt x="2774" y="191"/>
                    </a:lnTo>
                    <a:lnTo>
                      <a:pt x="2783" y="192"/>
                    </a:lnTo>
                    <a:lnTo>
                      <a:pt x="2798" y="191"/>
                    </a:lnTo>
                    <a:lnTo>
                      <a:pt x="2809" y="188"/>
                    </a:lnTo>
                    <a:lnTo>
                      <a:pt x="2809" y="158"/>
                    </a:lnTo>
                    <a:lnTo>
                      <a:pt x="2803" y="158"/>
                    </a:lnTo>
                    <a:lnTo>
                      <a:pt x="2797" y="159"/>
                    </a:lnTo>
                    <a:lnTo>
                      <a:pt x="2793" y="158"/>
                    </a:lnTo>
                    <a:lnTo>
                      <a:pt x="2789" y="158"/>
                    </a:lnTo>
                    <a:lnTo>
                      <a:pt x="2787" y="156"/>
                    </a:lnTo>
                    <a:lnTo>
                      <a:pt x="2785" y="153"/>
                    </a:lnTo>
                    <a:lnTo>
                      <a:pt x="2783" y="150"/>
                    </a:lnTo>
                    <a:lnTo>
                      <a:pt x="2782" y="146"/>
                    </a:lnTo>
                    <a:lnTo>
                      <a:pt x="2782" y="141"/>
                    </a:lnTo>
                    <a:lnTo>
                      <a:pt x="2782" y="135"/>
                    </a:lnTo>
                    <a:lnTo>
                      <a:pt x="2782" y="89"/>
                    </a:lnTo>
                    <a:lnTo>
                      <a:pt x="2810" y="89"/>
                    </a:lnTo>
                    <a:lnTo>
                      <a:pt x="2810" y="59"/>
                    </a:lnTo>
                    <a:lnTo>
                      <a:pt x="2782" y="59"/>
                    </a:lnTo>
                    <a:lnTo>
                      <a:pt x="2782" y="21"/>
                    </a:lnTo>
                    <a:lnTo>
                      <a:pt x="2743" y="30"/>
                    </a:lnTo>
                    <a:close/>
                    <a:moveTo>
                      <a:pt x="2833" y="189"/>
                    </a:moveTo>
                    <a:lnTo>
                      <a:pt x="2871" y="189"/>
                    </a:lnTo>
                    <a:lnTo>
                      <a:pt x="2871" y="123"/>
                    </a:lnTo>
                    <a:lnTo>
                      <a:pt x="2873" y="118"/>
                    </a:lnTo>
                    <a:lnTo>
                      <a:pt x="2873" y="113"/>
                    </a:lnTo>
                    <a:lnTo>
                      <a:pt x="2874" y="109"/>
                    </a:lnTo>
                    <a:lnTo>
                      <a:pt x="2876" y="105"/>
                    </a:lnTo>
                    <a:lnTo>
                      <a:pt x="2879" y="102"/>
                    </a:lnTo>
                    <a:lnTo>
                      <a:pt x="2881" y="99"/>
                    </a:lnTo>
                    <a:lnTo>
                      <a:pt x="2886" y="96"/>
                    </a:lnTo>
                    <a:lnTo>
                      <a:pt x="2890" y="94"/>
                    </a:lnTo>
                    <a:lnTo>
                      <a:pt x="2894" y="93"/>
                    </a:lnTo>
                    <a:lnTo>
                      <a:pt x="2900" y="93"/>
                    </a:lnTo>
                    <a:lnTo>
                      <a:pt x="2906" y="93"/>
                    </a:lnTo>
                    <a:lnTo>
                      <a:pt x="2910" y="94"/>
                    </a:lnTo>
                    <a:lnTo>
                      <a:pt x="2910" y="56"/>
                    </a:lnTo>
                    <a:lnTo>
                      <a:pt x="2906" y="55"/>
                    </a:lnTo>
                    <a:lnTo>
                      <a:pt x="2902" y="55"/>
                    </a:lnTo>
                    <a:lnTo>
                      <a:pt x="2897" y="55"/>
                    </a:lnTo>
                    <a:lnTo>
                      <a:pt x="2892" y="56"/>
                    </a:lnTo>
                    <a:lnTo>
                      <a:pt x="2888" y="59"/>
                    </a:lnTo>
                    <a:lnTo>
                      <a:pt x="2882" y="62"/>
                    </a:lnTo>
                    <a:lnTo>
                      <a:pt x="2878" y="65"/>
                    </a:lnTo>
                    <a:lnTo>
                      <a:pt x="2874" y="70"/>
                    </a:lnTo>
                    <a:lnTo>
                      <a:pt x="2870" y="75"/>
                    </a:lnTo>
                    <a:lnTo>
                      <a:pt x="2868" y="82"/>
                    </a:lnTo>
                    <a:lnTo>
                      <a:pt x="2867" y="82"/>
                    </a:lnTo>
                    <a:lnTo>
                      <a:pt x="2865" y="59"/>
                    </a:lnTo>
                    <a:lnTo>
                      <a:pt x="2832" y="59"/>
                    </a:lnTo>
                    <a:lnTo>
                      <a:pt x="2832" y="68"/>
                    </a:lnTo>
                    <a:lnTo>
                      <a:pt x="2833" y="76"/>
                    </a:lnTo>
                    <a:lnTo>
                      <a:pt x="2833" y="88"/>
                    </a:lnTo>
                    <a:lnTo>
                      <a:pt x="2833" y="101"/>
                    </a:lnTo>
                    <a:lnTo>
                      <a:pt x="2833" y="189"/>
                    </a:lnTo>
                    <a:close/>
                    <a:moveTo>
                      <a:pt x="2971" y="189"/>
                    </a:moveTo>
                    <a:lnTo>
                      <a:pt x="2971" y="59"/>
                    </a:lnTo>
                    <a:lnTo>
                      <a:pt x="2931" y="59"/>
                    </a:lnTo>
                    <a:lnTo>
                      <a:pt x="2931" y="189"/>
                    </a:lnTo>
                    <a:lnTo>
                      <a:pt x="2971" y="189"/>
                    </a:lnTo>
                    <a:close/>
                    <a:moveTo>
                      <a:pt x="2950" y="2"/>
                    </a:moveTo>
                    <a:lnTo>
                      <a:pt x="2946" y="2"/>
                    </a:lnTo>
                    <a:lnTo>
                      <a:pt x="2942" y="3"/>
                    </a:lnTo>
                    <a:lnTo>
                      <a:pt x="2938" y="5"/>
                    </a:lnTo>
                    <a:lnTo>
                      <a:pt x="2935" y="7"/>
                    </a:lnTo>
                    <a:lnTo>
                      <a:pt x="2933" y="11"/>
                    </a:lnTo>
                    <a:lnTo>
                      <a:pt x="2931" y="14"/>
                    </a:lnTo>
                    <a:lnTo>
                      <a:pt x="2930" y="17"/>
                    </a:lnTo>
                    <a:lnTo>
                      <a:pt x="2930" y="22"/>
                    </a:lnTo>
                    <a:lnTo>
                      <a:pt x="2930" y="26"/>
                    </a:lnTo>
                    <a:lnTo>
                      <a:pt x="2931" y="30"/>
                    </a:lnTo>
                    <a:lnTo>
                      <a:pt x="2933" y="33"/>
                    </a:lnTo>
                    <a:lnTo>
                      <a:pt x="2935" y="36"/>
                    </a:lnTo>
                    <a:lnTo>
                      <a:pt x="2938" y="39"/>
                    </a:lnTo>
                    <a:lnTo>
                      <a:pt x="2942" y="41"/>
                    </a:lnTo>
                    <a:lnTo>
                      <a:pt x="2946" y="42"/>
                    </a:lnTo>
                    <a:lnTo>
                      <a:pt x="2950" y="42"/>
                    </a:lnTo>
                    <a:lnTo>
                      <a:pt x="2955" y="42"/>
                    </a:lnTo>
                    <a:lnTo>
                      <a:pt x="2959" y="41"/>
                    </a:lnTo>
                    <a:lnTo>
                      <a:pt x="2963" y="39"/>
                    </a:lnTo>
                    <a:lnTo>
                      <a:pt x="2967" y="36"/>
                    </a:lnTo>
                    <a:lnTo>
                      <a:pt x="2969" y="33"/>
                    </a:lnTo>
                    <a:lnTo>
                      <a:pt x="2970" y="30"/>
                    </a:lnTo>
                    <a:lnTo>
                      <a:pt x="2972" y="26"/>
                    </a:lnTo>
                    <a:lnTo>
                      <a:pt x="2972" y="22"/>
                    </a:lnTo>
                    <a:lnTo>
                      <a:pt x="2971" y="17"/>
                    </a:lnTo>
                    <a:lnTo>
                      <a:pt x="2970" y="14"/>
                    </a:lnTo>
                    <a:lnTo>
                      <a:pt x="2969" y="11"/>
                    </a:lnTo>
                    <a:lnTo>
                      <a:pt x="2965" y="7"/>
                    </a:lnTo>
                    <a:lnTo>
                      <a:pt x="2963" y="5"/>
                    </a:lnTo>
                    <a:lnTo>
                      <a:pt x="2959" y="3"/>
                    </a:lnTo>
                    <a:lnTo>
                      <a:pt x="2956" y="2"/>
                    </a:lnTo>
                    <a:lnTo>
                      <a:pt x="2950" y="2"/>
                    </a:lnTo>
                    <a:close/>
                    <a:moveTo>
                      <a:pt x="3110" y="189"/>
                    </a:moveTo>
                    <a:lnTo>
                      <a:pt x="3108" y="176"/>
                    </a:lnTo>
                    <a:lnTo>
                      <a:pt x="3108" y="158"/>
                    </a:lnTo>
                    <a:lnTo>
                      <a:pt x="3108" y="112"/>
                    </a:lnTo>
                    <a:lnTo>
                      <a:pt x="3107" y="101"/>
                    </a:lnTo>
                    <a:lnTo>
                      <a:pt x="3105" y="90"/>
                    </a:lnTo>
                    <a:lnTo>
                      <a:pt x="3102" y="81"/>
                    </a:lnTo>
                    <a:lnTo>
                      <a:pt x="3096" y="72"/>
                    </a:lnTo>
                    <a:lnTo>
                      <a:pt x="3093" y="69"/>
                    </a:lnTo>
                    <a:lnTo>
                      <a:pt x="3089" y="65"/>
                    </a:lnTo>
                    <a:lnTo>
                      <a:pt x="3084" y="62"/>
                    </a:lnTo>
                    <a:lnTo>
                      <a:pt x="3079" y="60"/>
                    </a:lnTo>
                    <a:lnTo>
                      <a:pt x="3073" y="58"/>
                    </a:lnTo>
                    <a:lnTo>
                      <a:pt x="3067" y="56"/>
                    </a:lnTo>
                    <a:lnTo>
                      <a:pt x="3059" y="55"/>
                    </a:lnTo>
                    <a:lnTo>
                      <a:pt x="3052" y="55"/>
                    </a:lnTo>
                    <a:lnTo>
                      <a:pt x="3036" y="56"/>
                    </a:lnTo>
                    <a:lnTo>
                      <a:pt x="3023" y="60"/>
                    </a:lnTo>
                    <a:lnTo>
                      <a:pt x="3011" y="63"/>
                    </a:lnTo>
                    <a:lnTo>
                      <a:pt x="3003" y="66"/>
                    </a:lnTo>
                    <a:lnTo>
                      <a:pt x="3010" y="93"/>
                    </a:lnTo>
                    <a:lnTo>
                      <a:pt x="3017" y="90"/>
                    </a:lnTo>
                    <a:lnTo>
                      <a:pt x="3026" y="86"/>
                    </a:lnTo>
                    <a:lnTo>
                      <a:pt x="3036" y="84"/>
                    </a:lnTo>
                    <a:lnTo>
                      <a:pt x="3045" y="83"/>
                    </a:lnTo>
                    <a:lnTo>
                      <a:pt x="3052" y="83"/>
                    </a:lnTo>
                    <a:lnTo>
                      <a:pt x="3057" y="85"/>
                    </a:lnTo>
                    <a:lnTo>
                      <a:pt x="3062" y="86"/>
                    </a:lnTo>
                    <a:lnTo>
                      <a:pt x="3064" y="89"/>
                    </a:lnTo>
                    <a:lnTo>
                      <a:pt x="3066" y="92"/>
                    </a:lnTo>
                    <a:lnTo>
                      <a:pt x="3067" y="94"/>
                    </a:lnTo>
                    <a:lnTo>
                      <a:pt x="3068" y="98"/>
                    </a:lnTo>
                    <a:lnTo>
                      <a:pt x="3068" y="100"/>
                    </a:lnTo>
                    <a:lnTo>
                      <a:pt x="3068" y="102"/>
                    </a:lnTo>
                    <a:lnTo>
                      <a:pt x="3052" y="102"/>
                    </a:lnTo>
                    <a:lnTo>
                      <a:pt x="3038" y="104"/>
                    </a:lnTo>
                    <a:lnTo>
                      <a:pt x="3025" y="109"/>
                    </a:lnTo>
                    <a:lnTo>
                      <a:pt x="3014" y="114"/>
                    </a:lnTo>
                    <a:lnTo>
                      <a:pt x="3010" y="118"/>
                    </a:lnTo>
                    <a:lnTo>
                      <a:pt x="3005" y="121"/>
                    </a:lnTo>
                    <a:lnTo>
                      <a:pt x="3002" y="125"/>
                    </a:lnTo>
                    <a:lnTo>
                      <a:pt x="2999" y="130"/>
                    </a:lnTo>
                    <a:lnTo>
                      <a:pt x="2997" y="134"/>
                    </a:lnTo>
                    <a:lnTo>
                      <a:pt x="2996" y="140"/>
                    </a:lnTo>
                    <a:lnTo>
                      <a:pt x="2995" y="146"/>
                    </a:lnTo>
                    <a:lnTo>
                      <a:pt x="2994" y="152"/>
                    </a:lnTo>
                    <a:lnTo>
                      <a:pt x="2995" y="160"/>
                    </a:lnTo>
                    <a:lnTo>
                      <a:pt x="2997" y="167"/>
                    </a:lnTo>
                    <a:lnTo>
                      <a:pt x="3000" y="173"/>
                    </a:lnTo>
                    <a:lnTo>
                      <a:pt x="3004" y="180"/>
                    </a:lnTo>
                    <a:lnTo>
                      <a:pt x="3011" y="185"/>
                    </a:lnTo>
                    <a:lnTo>
                      <a:pt x="3017" y="189"/>
                    </a:lnTo>
                    <a:lnTo>
                      <a:pt x="3026" y="191"/>
                    </a:lnTo>
                    <a:lnTo>
                      <a:pt x="3035" y="192"/>
                    </a:lnTo>
                    <a:lnTo>
                      <a:pt x="3045" y="191"/>
                    </a:lnTo>
                    <a:lnTo>
                      <a:pt x="3055" y="188"/>
                    </a:lnTo>
                    <a:lnTo>
                      <a:pt x="3060" y="186"/>
                    </a:lnTo>
                    <a:lnTo>
                      <a:pt x="3064" y="183"/>
                    </a:lnTo>
                    <a:lnTo>
                      <a:pt x="3068" y="180"/>
                    </a:lnTo>
                    <a:lnTo>
                      <a:pt x="3071" y="176"/>
                    </a:lnTo>
                    <a:lnTo>
                      <a:pt x="3072" y="176"/>
                    </a:lnTo>
                    <a:lnTo>
                      <a:pt x="3075" y="189"/>
                    </a:lnTo>
                    <a:lnTo>
                      <a:pt x="3110" y="189"/>
                    </a:lnTo>
                    <a:close/>
                    <a:moveTo>
                      <a:pt x="3069" y="141"/>
                    </a:moveTo>
                    <a:lnTo>
                      <a:pt x="3069" y="146"/>
                    </a:lnTo>
                    <a:lnTo>
                      <a:pt x="3069" y="149"/>
                    </a:lnTo>
                    <a:lnTo>
                      <a:pt x="3066" y="154"/>
                    </a:lnTo>
                    <a:lnTo>
                      <a:pt x="3062" y="159"/>
                    </a:lnTo>
                    <a:lnTo>
                      <a:pt x="3058" y="161"/>
                    </a:lnTo>
                    <a:lnTo>
                      <a:pt x="3055" y="162"/>
                    </a:lnTo>
                    <a:lnTo>
                      <a:pt x="3052" y="163"/>
                    </a:lnTo>
                    <a:lnTo>
                      <a:pt x="3049" y="163"/>
                    </a:lnTo>
                    <a:lnTo>
                      <a:pt x="3045" y="163"/>
                    </a:lnTo>
                    <a:lnTo>
                      <a:pt x="3042" y="162"/>
                    </a:lnTo>
                    <a:lnTo>
                      <a:pt x="3040" y="161"/>
                    </a:lnTo>
                    <a:lnTo>
                      <a:pt x="3037" y="160"/>
                    </a:lnTo>
                    <a:lnTo>
                      <a:pt x="3036" y="158"/>
                    </a:lnTo>
                    <a:lnTo>
                      <a:pt x="3033" y="154"/>
                    </a:lnTo>
                    <a:lnTo>
                      <a:pt x="3033" y="151"/>
                    </a:lnTo>
                    <a:lnTo>
                      <a:pt x="3032" y="148"/>
                    </a:lnTo>
                    <a:lnTo>
                      <a:pt x="3033" y="142"/>
                    </a:lnTo>
                    <a:lnTo>
                      <a:pt x="3036" y="138"/>
                    </a:lnTo>
                    <a:lnTo>
                      <a:pt x="3039" y="134"/>
                    </a:lnTo>
                    <a:lnTo>
                      <a:pt x="3043" y="132"/>
                    </a:lnTo>
                    <a:lnTo>
                      <a:pt x="3049" y="130"/>
                    </a:lnTo>
                    <a:lnTo>
                      <a:pt x="3055" y="128"/>
                    </a:lnTo>
                    <a:lnTo>
                      <a:pt x="3062" y="128"/>
                    </a:lnTo>
                    <a:lnTo>
                      <a:pt x="3069" y="128"/>
                    </a:lnTo>
                    <a:lnTo>
                      <a:pt x="3069" y="141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16" name="Google Shape;316;p36"/>
            <p:cNvSpPr/>
            <p:nvPr/>
          </p:nvSpPr>
          <p:spPr>
            <a:xfrm>
              <a:off x="861756" y="2808659"/>
              <a:ext cx="7684656" cy="2752947"/>
            </a:xfrm>
            <a:custGeom>
              <a:rect b="b" l="l" r="r" t="t"/>
              <a:pathLst>
                <a:path extrusionOk="0" h="1837" w="5796">
                  <a:moveTo>
                    <a:pt x="0" y="1837"/>
                  </a:moveTo>
                  <a:lnTo>
                    <a:pt x="2830" y="1837"/>
                  </a:lnTo>
                  <a:lnTo>
                    <a:pt x="2903" y="1791"/>
                  </a:lnTo>
                  <a:lnTo>
                    <a:pt x="2977" y="1837"/>
                  </a:lnTo>
                  <a:lnTo>
                    <a:pt x="5796" y="1837"/>
                  </a:lnTo>
                  <a:moveTo>
                    <a:pt x="0" y="1214"/>
                  </a:moveTo>
                  <a:lnTo>
                    <a:pt x="2830" y="1214"/>
                  </a:lnTo>
                  <a:lnTo>
                    <a:pt x="2903" y="1167"/>
                  </a:lnTo>
                  <a:lnTo>
                    <a:pt x="2977" y="1214"/>
                  </a:lnTo>
                  <a:lnTo>
                    <a:pt x="5796" y="1214"/>
                  </a:lnTo>
                  <a:moveTo>
                    <a:pt x="0" y="47"/>
                  </a:moveTo>
                  <a:lnTo>
                    <a:pt x="2830" y="47"/>
                  </a:lnTo>
                  <a:lnTo>
                    <a:pt x="2903" y="0"/>
                  </a:lnTo>
                  <a:lnTo>
                    <a:pt x="2977" y="47"/>
                  </a:lnTo>
                  <a:lnTo>
                    <a:pt x="5796" y="4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17" name="Google Shape;317;p36"/>
            <p:cNvGrpSpPr/>
            <p:nvPr/>
          </p:nvGrpSpPr>
          <p:grpSpPr>
            <a:xfrm>
              <a:off x="520348" y="5556832"/>
              <a:ext cx="350423" cy="990187"/>
              <a:chOff x="19050" y="5508625"/>
              <a:chExt cx="396900" cy="1165200"/>
            </a:xfrm>
          </p:grpSpPr>
          <p:sp>
            <p:nvSpPr>
              <p:cNvPr id="318" name="Google Shape;318;p36"/>
              <p:cNvSpPr/>
              <p:nvPr/>
            </p:nvSpPr>
            <p:spPr>
              <a:xfrm>
                <a:off x="19050" y="5508625"/>
                <a:ext cx="396900" cy="1165200"/>
              </a:xfrm>
              <a:prstGeom prst="rect">
                <a:avLst/>
              </a:prstGeom>
              <a:solidFill>
                <a:srgbClr val="0F807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>
                <a:off x="96838" y="5697538"/>
                <a:ext cx="239713" cy="788989"/>
              </a:xfrm>
              <a:custGeom>
                <a:rect b="b" l="l" r="r" t="t"/>
                <a:pathLst>
                  <a:path extrusionOk="0" h="1491" w="454">
                    <a:moveTo>
                      <a:pt x="159" y="1244"/>
                    </a:moveTo>
                    <a:lnTo>
                      <a:pt x="159" y="1208"/>
                    </a:lnTo>
                    <a:lnTo>
                      <a:pt x="102" y="1208"/>
                    </a:lnTo>
                    <a:lnTo>
                      <a:pt x="103" y="1202"/>
                    </a:lnTo>
                    <a:lnTo>
                      <a:pt x="103" y="1195"/>
                    </a:lnTo>
                    <a:lnTo>
                      <a:pt x="103" y="1188"/>
                    </a:lnTo>
                    <a:lnTo>
                      <a:pt x="102" y="1180"/>
                    </a:lnTo>
                    <a:lnTo>
                      <a:pt x="101" y="1172"/>
                    </a:lnTo>
                    <a:lnTo>
                      <a:pt x="99" y="1165"/>
                    </a:lnTo>
                    <a:lnTo>
                      <a:pt x="97" y="1159"/>
                    </a:lnTo>
                    <a:lnTo>
                      <a:pt x="95" y="1153"/>
                    </a:lnTo>
                    <a:lnTo>
                      <a:pt x="90" y="1147"/>
                    </a:lnTo>
                    <a:lnTo>
                      <a:pt x="87" y="1142"/>
                    </a:lnTo>
                    <a:lnTo>
                      <a:pt x="83" y="1139"/>
                    </a:lnTo>
                    <a:lnTo>
                      <a:pt x="79" y="1135"/>
                    </a:lnTo>
                    <a:lnTo>
                      <a:pt x="75" y="1133"/>
                    </a:lnTo>
                    <a:lnTo>
                      <a:pt x="70" y="1131"/>
                    </a:lnTo>
                    <a:lnTo>
                      <a:pt x="60" y="1127"/>
                    </a:lnTo>
                    <a:lnTo>
                      <a:pt x="49" y="1126"/>
                    </a:lnTo>
                    <a:lnTo>
                      <a:pt x="43" y="1127"/>
                    </a:lnTo>
                    <a:lnTo>
                      <a:pt x="37" y="1129"/>
                    </a:lnTo>
                    <a:lnTo>
                      <a:pt x="33" y="1130"/>
                    </a:lnTo>
                    <a:lnTo>
                      <a:pt x="28" y="1132"/>
                    </a:lnTo>
                    <a:lnTo>
                      <a:pt x="23" y="1134"/>
                    </a:lnTo>
                    <a:lnTo>
                      <a:pt x="19" y="1137"/>
                    </a:lnTo>
                    <a:lnTo>
                      <a:pt x="16" y="1141"/>
                    </a:lnTo>
                    <a:lnTo>
                      <a:pt x="12" y="1144"/>
                    </a:lnTo>
                    <a:lnTo>
                      <a:pt x="9" y="1149"/>
                    </a:lnTo>
                    <a:lnTo>
                      <a:pt x="6" y="1153"/>
                    </a:lnTo>
                    <a:lnTo>
                      <a:pt x="4" y="1159"/>
                    </a:lnTo>
                    <a:lnTo>
                      <a:pt x="3" y="1165"/>
                    </a:lnTo>
                    <a:lnTo>
                      <a:pt x="1" y="1179"/>
                    </a:lnTo>
                    <a:lnTo>
                      <a:pt x="0" y="1194"/>
                    </a:lnTo>
                    <a:lnTo>
                      <a:pt x="0" y="1210"/>
                    </a:lnTo>
                    <a:lnTo>
                      <a:pt x="1" y="1223"/>
                    </a:lnTo>
                    <a:lnTo>
                      <a:pt x="2" y="1235"/>
                    </a:lnTo>
                    <a:lnTo>
                      <a:pt x="3" y="1244"/>
                    </a:lnTo>
                    <a:lnTo>
                      <a:pt x="159" y="1244"/>
                    </a:lnTo>
                    <a:close/>
                    <a:moveTo>
                      <a:pt x="28" y="1208"/>
                    </a:moveTo>
                    <a:lnTo>
                      <a:pt x="27" y="1202"/>
                    </a:lnTo>
                    <a:lnTo>
                      <a:pt x="27" y="1192"/>
                    </a:lnTo>
                    <a:lnTo>
                      <a:pt x="27" y="1186"/>
                    </a:lnTo>
                    <a:lnTo>
                      <a:pt x="28" y="1180"/>
                    </a:lnTo>
                    <a:lnTo>
                      <a:pt x="30" y="1175"/>
                    </a:lnTo>
                    <a:lnTo>
                      <a:pt x="33" y="1171"/>
                    </a:lnTo>
                    <a:lnTo>
                      <a:pt x="36" y="1168"/>
                    </a:lnTo>
                    <a:lnTo>
                      <a:pt x="39" y="1165"/>
                    </a:lnTo>
                    <a:lnTo>
                      <a:pt x="45" y="1164"/>
                    </a:lnTo>
                    <a:lnTo>
                      <a:pt x="50" y="1163"/>
                    </a:lnTo>
                    <a:lnTo>
                      <a:pt x="56" y="1164"/>
                    </a:lnTo>
                    <a:lnTo>
                      <a:pt x="61" y="1165"/>
                    </a:lnTo>
                    <a:lnTo>
                      <a:pt x="65" y="1169"/>
                    </a:lnTo>
                    <a:lnTo>
                      <a:pt x="69" y="1172"/>
                    </a:lnTo>
                    <a:lnTo>
                      <a:pt x="72" y="1176"/>
                    </a:lnTo>
                    <a:lnTo>
                      <a:pt x="74" y="1182"/>
                    </a:lnTo>
                    <a:lnTo>
                      <a:pt x="75" y="1189"/>
                    </a:lnTo>
                    <a:lnTo>
                      <a:pt x="76" y="1195"/>
                    </a:lnTo>
                    <a:lnTo>
                      <a:pt x="75" y="1202"/>
                    </a:lnTo>
                    <a:lnTo>
                      <a:pt x="75" y="1208"/>
                    </a:lnTo>
                    <a:lnTo>
                      <a:pt x="28" y="1208"/>
                    </a:lnTo>
                    <a:close/>
                    <a:moveTo>
                      <a:pt x="113" y="1005"/>
                    </a:moveTo>
                    <a:lnTo>
                      <a:pt x="108" y="1005"/>
                    </a:lnTo>
                    <a:lnTo>
                      <a:pt x="99" y="1004"/>
                    </a:lnTo>
                    <a:lnTo>
                      <a:pt x="88" y="1005"/>
                    </a:lnTo>
                    <a:lnTo>
                      <a:pt x="78" y="1007"/>
                    </a:lnTo>
                    <a:lnTo>
                      <a:pt x="69" y="1010"/>
                    </a:lnTo>
                    <a:lnTo>
                      <a:pt x="60" y="1016"/>
                    </a:lnTo>
                    <a:lnTo>
                      <a:pt x="56" y="1019"/>
                    </a:lnTo>
                    <a:lnTo>
                      <a:pt x="52" y="1024"/>
                    </a:lnTo>
                    <a:lnTo>
                      <a:pt x="49" y="1028"/>
                    </a:lnTo>
                    <a:lnTo>
                      <a:pt x="46" y="1033"/>
                    </a:lnTo>
                    <a:lnTo>
                      <a:pt x="45" y="1038"/>
                    </a:lnTo>
                    <a:lnTo>
                      <a:pt x="43" y="1044"/>
                    </a:lnTo>
                    <a:lnTo>
                      <a:pt x="42" y="1051"/>
                    </a:lnTo>
                    <a:lnTo>
                      <a:pt x="42" y="1057"/>
                    </a:lnTo>
                    <a:lnTo>
                      <a:pt x="42" y="1065"/>
                    </a:lnTo>
                    <a:lnTo>
                      <a:pt x="43" y="1072"/>
                    </a:lnTo>
                    <a:lnTo>
                      <a:pt x="45" y="1078"/>
                    </a:lnTo>
                    <a:lnTo>
                      <a:pt x="47" y="1084"/>
                    </a:lnTo>
                    <a:lnTo>
                      <a:pt x="50" y="1090"/>
                    </a:lnTo>
                    <a:lnTo>
                      <a:pt x="54" y="1094"/>
                    </a:lnTo>
                    <a:lnTo>
                      <a:pt x="57" y="1098"/>
                    </a:lnTo>
                    <a:lnTo>
                      <a:pt x="61" y="1103"/>
                    </a:lnTo>
                    <a:lnTo>
                      <a:pt x="71" y="1108"/>
                    </a:lnTo>
                    <a:lnTo>
                      <a:pt x="82" y="1114"/>
                    </a:lnTo>
                    <a:lnTo>
                      <a:pt x="92" y="1116"/>
                    </a:lnTo>
                    <a:lnTo>
                      <a:pt x="103" y="1117"/>
                    </a:lnTo>
                    <a:lnTo>
                      <a:pt x="110" y="1117"/>
                    </a:lnTo>
                    <a:lnTo>
                      <a:pt x="116" y="1116"/>
                    </a:lnTo>
                    <a:lnTo>
                      <a:pt x="122" y="1115"/>
                    </a:lnTo>
                    <a:lnTo>
                      <a:pt x="127" y="1113"/>
                    </a:lnTo>
                    <a:lnTo>
                      <a:pt x="132" y="1111"/>
                    </a:lnTo>
                    <a:lnTo>
                      <a:pt x="138" y="1107"/>
                    </a:lnTo>
                    <a:lnTo>
                      <a:pt x="142" y="1104"/>
                    </a:lnTo>
                    <a:lnTo>
                      <a:pt x="146" y="1101"/>
                    </a:lnTo>
                    <a:lnTo>
                      <a:pt x="150" y="1096"/>
                    </a:lnTo>
                    <a:lnTo>
                      <a:pt x="153" y="1092"/>
                    </a:lnTo>
                    <a:lnTo>
                      <a:pt x="155" y="1086"/>
                    </a:lnTo>
                    <a:lnTo>
                      <a:pt x="157" y="1081"/>
                    </a:lnTo>
                    <a:lnTo>
                      <a:pt x="159" y="1075"/>
                    </a:lnTo>
                    <a:lnTo>
                      <a:pt x="160" y="1068"/>
                    </a:lnTo>
                    <a:lnTo>
                      <a:pt x="162" y="1061"/>
                    </a:lnTo>
                    <a:lnTo>
                      <a:pt x="162" y="1054"/>
                    </a:lnTo>
                    <a:lnTo>
                      <a:pt x="162" y="1042"/>
                    </a:lnTo>
                    <a:lnTo>
                      <a:pt x="160" y="1030"/>
                    </a:lnTo>
                    <a:lnTo>
                      <a:pt x="158" y="1020"/>
                    </a:lnTo>
                    <a:lnTo>
                      <a:pt x="155" y="1010"/>
                    </a:lnTo>
                    <a:lnTo>
                      <a:pt x="130" y="1016"/>
                    </a:lnTo>
                    <a:lnTo>
                      <a:pt x="132" y="1023"/>
                    </a:lnTo>
                    <a:lnTo>
                      <a:pt x="133" y="1030"/>
                    </a:lnTo>
                    <a:lnTo>
                      <a:pt x="135" y="1039"/>
                    </a:lnTo>
                    <a:lnTo>
                      <a:pt x="136" y="1048"/>
                    </a:lnTo>
                    <a:lnTo>
                      <a:pt x="135" y="1055"/>
                    </a:lnTo>
                    <a:lnTo>
                      <a:pt x="133" y="1061"/>
                    </a:lnTo>
                    <a:lnTo>
                      <a:pt x="132" y="1066"/>
                    </a:lnTo>
                    <a:lnTo>
                      <a:pt x="130" y="1071"/>
                    </a:lnTo>
                    <a:lnTo>
                      <a:pt x="127" y="1075"/>
                    </a:lnTo>
                    <a:lnTo>
                      <a:pt x="123" y="1078"/>
                    </a:lnTo>
                    <a:lnTo>
                      <a:pt x="118" y="1081"/>
                    </a:lnTo>
                    <a:lnTo>
                      <a:pt x="113" y="1082"/>
                    </a:lnTo>
                    <a:lnTo>
                      <a:pt x="113" y="1005"/>
                    </a:lnTo>
                    <a:close/>
                    <a:moveTo>
                      <a:pt x="89" y="1082"/>
                    </a:moveTo>
                    <a:lnTo>
                      <a:pt x="85" y="1082"/>
                    </a:lnTo>
                    <a:lnTo>
                      <a:pt x="81" y="1081"/>
                    </a:lnTo>
                    <a:lnTo>
                      <a:pt x="77" y="1078"/>
                    </a:lnTo>
                    <a:lnTo>
                      <a:pt x="73" y="1076"/>
                    </a:lnTo>
                    <a:lnTo>
                      <a:pt x="70" y="1073"/>
                    </a:lnTo>
                    <a:lnTo>
                      <a:pt x="68" y="1069"/>
                    </a:lnTo>
                    <a:lnTo>
                      <a:pt x="65" y="1065"/>
                    </a:lnTo>
                    <a:lnTo>
                      <a:pt x="65" y="1059"/>
                    </a:lnTo>
                    <a:lnTo>
                      <a:pt x="66" y="1054"/>
                    </a:lnTo>
                    <a:lnTo>
                      <a:pt x="68" y="1048"/>
                    </a:lnTo>
                    <a:lnTo>
                      <a:pt x="71" y="1045"/>
                    </a:lnTo>
                    <a:lnTo>
                      <a:pt x="74" y="1043"/>
                    </a:lnTo>
                    <a:lnTo>
                      <a:pt x="82" y="1039"/>
                    </a:lnTo>
                    <a:lnTo>
                      <a:pt x="89" y="1038"/>
                    </a:lnTo>
                    <a:lnTo>
                      <a:pt x="89" y="1082"/>
                    </a:lnTo>
                    <a:close/>
                    <a:moveTo>
                      <a:pt x="154" y="988"/>
                    </a:moveTo>
                    <a:lnTo>
                      <a:pt x="157" y="981"/>
                    </a:lnTo>
                    <a:lnTo>
                      <a:pt x="159" y="971"/>
                    </a:lnTo>
                    <a:lnTo>
                      <a:pt x="162" y="961"/>
                    </a:lnTo>
                    <a:lnTo>
                      <a:pt x="162" y="950"/>
                    </a:lnTo>
                    <a:lnTo>
                      <a:pt x="162" y="938"/>
                    </a:lnTo>
                    <a:lnTo>
                      <a:pt x="159" y="928"/>
                    </a:lnTo>
                    <a:lnTo>
                      <a:pt x="156" y="919"/>
                    </a:lnTo>
                    <a:lnTo>
                      <a:pt x="151" y="911"/>
                    </a:lnTo>
                    <a:lnTo>
                      <a:pt x="145" y="906"/>
                    </a:lnTo>
                    <a:lnTo>
                      <a:pt x="140" y="902"/>
                    </a:lnTo>
                    <a:lnTo>
                      <a:pt x="132" y="899"/>
                    </a:lnTo>
                    <a:lnTo>
                      <a:pt x="125" y="899"/>
                    </a:lnTo>
                    <a:lnTo>
                      <a:pt x="118" y="899"/>
                    </a:lnTo>
                    <a:lnTo>
                      <a:pt x="113" y="900"/>
                    </a:lnTo>
                    <a:lnTo>
                      <a:pt x="108" y="903"/>
                    </a:lnTo>
                    <a:lnTo>
                      <a:pt x="103" y="907"/>
                    </a:lnTo>
                    <a:lnTo>
                      <a:pt x="99" y="911"/>
                    </a:lnTo>
                    <a:lnTo>
                      <a:pt x="96" y="917"/>
                    </a:lnTo>
                    <a:lnTo>
                      <a:pt x="92" y="924"/>
                    </a:lnTo>
                    <a:lnTo>
                      <a:pt x="89" y="931"/>
                    </a:lnTo>
                    <a:lnTo>
                      <a:pt x="86" y="940"/>
                    </a:lnTo>
                    <a:lnTo>
                      <a:pt x="83" y="946"/>
                    </a:lnTo>
                    <a:lnTo>
                      <a:pt x="79" y="949"/>
                    </a:lnTo>
                    <a:lnTo>
                      <a:pt x="76" y="950"/>
                    </a:lnTo>
                    <a:lnTo>
                      <a:pt x="72" y="949"/>
                    </a:lnTo>
                    <a:lnTo>
                      <a:pt x="69" y="947"/>
                    </a:lnTo>
                    <a:lnTo>
                      <a:pt x="66" y="942"/>
                    </a:lnTo>
                    <a:lnTo>
                      <a:pt x="66" y="936"/>
                    </a:lnTo>
                    <a:lnTo>
                      <a:pt x="66" y="929"/>
                    </a:lnTo>
                    <a:lnTo>
                      <a:pt x="69" y="921"/>
                    </a:lnTo>
                    <a:lnTo>
                      <a:pt x="71" y="916"/>
                    </a:lnTo>
                    <a:lnTo>
                      <a:pt x="73" y="910"/>
                    </a:lnTo>
                    <a:lnTo>
                      <a:pt x="48" y="903"/>
                    </a:lnTo>
                    <a:lnTo>
                      <a:pt x="46" y="910"/>
                    </a:lnTo>
                    <a:lnTo>
                      <a:pt x="44" y="918"/>
                    </a:lnTo>
                    <a:lnTo>
                      <a:pt x="42" y="927"/>
                    </a:lnTo>
                    <a:lnTo>
                      <a:pt x="42" y="937"/>
                    </a:lnTo>
                    <a:lnTo>
                      <a:pt x="43" y="948"/>
                    </a:lnTo>
                    <a:lnTo>
                      <a:pt x="45" y="957"/>
                    </a:lnTo>
                    <a:lnTo>
                      <a:pt x="48" y="966"/>
                    </a:lnTo>
                    <a:lnTo>
                      <a:pt x="52" y="973"/>
                    </a:lnTo>
                    <a:lnTo>
                      <a:pt x="58" y="978"/>
                    </a:lnTo>
                    <a:lnTo>
                      <a:pt x="64" y="983"/>
                    </a:lnTo>
                    <a:lnTo>
                      <a:pt x="72" y="985"/>
                    </a:lnTo>
                    <a:lnTo>
                      <a:pt x="79" y="986"/>
                    </a:lnTo>
                    <a:lnTo>
                      <a:pt x="85" y="986"/>
                    </a:lnTo>
                    <a:lnTo>
                      <a:pt x="89" y="984"/>
                    </a:lnTo>
                    <a:lnTo>
                      <a:pt x="95" y="981"/>
                    </a:lnTo>
                    <a:lnTo>
                      <a:pt x="99" y="978"/>
                    </a:lnTo>
                    <a:lnTo>
                      <a:pt x="103" y="974"/>
                    </a:lnTo>
                    <a:lnTo>
                      <a:pt x="108" y="968"/>
                    </a:lnTo>
                    <a:lnTo>
                      <a:pt x="111" y="960"/>
                    </a:lnTo>
                    <a:lnTo>
                      <a:pt x="114" y="952"/>
                    </a:lnTo>
                    <a:lnTo>
                      <a:pt x="117" y="944"/>
                    </a:lnTo>
                    <a:lnTo>
                      <a:pt x="120" y="938"/>
                    </a:lnTo>
                    <a:lnTo>
                      <a:pt x="124" y="936"/>
                    </a:lnTo>
                    <a:lnTo>
                      <a:pt x="127" y="935"/>
                    </a:lnTo>
                    <a:lnTo>
                      <a:pt x="131" y="936"/>
                    </a:lnTo>
                    <a:lnTo>
                      <a:pt x="135" y="938"/>
                    </a:lnTo>
                    <a:lnTo>
                      <a:pt x="136" y="944"/>
                    </a:lnTo>
                    <a:lnTo>
                      <a:pt x="137" y="950"/>
                    </a:lnTo>
                    <a:lnTo>
                      <a:pt x="136" y="959"/>
                    </a:lnTo>
                    <a:lnTo>
                      <a:pt x="133" y="968"/>
                    </a:lnTo>
                    <a:lnTo>
                      <a:pt x="131" y="976"/>
                    </a:lnTo>
                    <a:lnTo>
                      <a:pt x="128" y="983"/>
                    </a:lnTo>
                    <a:lnTo>
                      <a:pt x="154" y="988"/>
                    </a:lnTo>
                    <a:close/>
                    <a:moveTo>
                      <a:pt x="154" y="883"/>
                    </a:moveTo>
                    <a:lnTo>
                      <a:pt x="157" y="876"/>
                    </a:lnTo>
                    <a:lnTo>
                      <a:pt x="159" y="867"/>
                    </a:lnTo>
                    <a:lnTo>
                      <a:pt x="162" y="856"/>
                    </a:lnTo>
                    <a:lnTo>
                      <a:pt x="162" y="844"/>
                    </a:lnTo>
                    <a:lnTo>
                      <a:pt x="162" y="832"/>
                    </a:lnTo>
                    <a:lnTo>
                      <a:pt x="159" y="822"/>
                    </a:lnTo>
                    <a:lnTo>
                      <a:pt x="156" y="813"/>
                    </a:lnTo>
                    <a:lnTo>
                      <a:pt x="151" y="807"/>
                    </a:lnTo>
                    <a:lnTo>
                      <a:pt x="145" y="801"/>
                    </a:lnTo>
                    <a:lnTo>
                      <a:pt x="140" y="797"/>
                    </a:lnTo>
                    <a:lnTo>
                      <a:pt x="132" y="794"/>
                    </a:lnTo>
                    <a:lnTo>
                      <a:pt x="125" y="793"/>
                    </a:lnTo>
                    <a:lnTo>
                      <a:pt x="118" y="793"/>
                    </a:lnTo>
                    <a:lnTo>
                      <a:pt x="113" y="795"/>
                    </a:lnTo>
                    <a:lnTo>
                      <a:pt x="108" y="798"/>
                    </a:lnTo>
                    <a:lnTo>
                      <a:pt x="103" y="801"/>
                    </a:lnTo>
                    <a:lnTo>
                      <a:pt x="99" y="805"/>
                    </a:lnTo>
                    <a:lnTo>
                      <a:pt x="96" y="811"/>
                    </a:lnTo>
                    <a:lnTo>
                      <a:pt x="92" y="818"/>
                    </a:lnTo>
                    <a:lnTo>
                      <a:pt x="89" y="825"/>
                    </a:lnTo>
                    <a:lnTo>
                      <a:pt x="86" y="834"/>
                    </a:lnTo>
                    <a:lnTo>
                      <a:pt x="83" y="841"/>
                    </a:lnTo>
                    <a:lnTo>
                      <a:pt x="79" y="843"/>
                    </a:lnTo>
                    <a:lnTo>
                      <a:pt x="76" y="844"/>
                    </a:lnTo>
                    <a:lnTo>
                      <a:pt x="72" y="843"/>
                    </a:lnTo>
                    <a:lnTo>
                      <a:pt x="69" y="841"/>
                    </a:lnTo>
                    <a:lnTo>
                      <a:pt x="66" y="837"/>
                    </a:lnTo>
                    <a:lnTo>
                      <a:pt x="66" y="831"/>
                    </a:lnTo>
                    <a:lnTo>
                      <a:pt x="66" y="823"/>
                    </a:lnTo>
                    <a:lnTo>
                      <a:pt x="69" y="815"/>
                    </a:lnTo>
                    <a:lnTo>
                      <a:pt x="71" y="810"/>
                    </a:lnTo>
                    <a:lnTo>
                      <a:pt x="73" y="804"/>
                    </a:lnTo>
                    <a:lnTo>
                      <a:pt x="48" y="799"/>
                    </a:lnTo>
                    <a:lnTo>
                      <a:pt x="46" y="804"/>
                    </a:lnTo>
                    <a:lnTo>
                      <a:pt x="44" y="812"/>
                    </a:lnTo>
                    <a:lnTo>
                      <a:pt x="42" y="822"/>
                    </a:lnTo>
                    <a:lnTo>
                      <a:pt x="42" y="832"/>
                    </a:lnTo>
                    <a:lnTo>
                      <a:pt x="43" y="842"/>
                    </a:lnTo>
                    <a:lnTo>
                      <a:pt x="45" y="852"/>
                    </a:lnTo>
                    <a:lnTo>
                      <a:pt x="48" y="860"/>
                    </a:lnTo>
                    <a:lnTo>
                      <a:pt x="52" y="867"/>
                    </a:lnTo>
                    <a:lnTo>
                      <a:pt x="58" y="872"/>
                    </a:lnTo>
                    <a:lnTo>
                      <a:pt x="64" y="877"/>
                    </a:lnTo>
                    <a:lnTo>
                      <a:pt x="72" y="879"/>
                    </a:lnTo>
                    <a:lnTo>
                      <a:pt x="79" y="880"/>
                    </a:lnTo>
                    <a:lnTo>
                      <a:pt x="85" y="880"/>
                    </a:lnTo>
                    <a:lnTo>
                      <a:pt x="89" y="879"/>
                    </a:lnTo>
                    <a:lnTo>
                      <a:pt x="95" y="876"/>
                    </a:lnTo>
                    <a:lnTo>
                      <a:pt x="99" y="872"/>
                    </a:lnTo>
                    <a:lnTo>
                      <a:pt x="103" y="868"/>
                    </a:lnTo>
                    <a:lnTo>
                      <a:pt x="108" y="862"/>
                    </a:lnTo>
                    <a:lnTo>
                      <a:pt x="111" y="854"/>
                    </a:lnTo>
                    <a:lnTo>
                      <a:pt x="114" y="847"/>
                    </a:lnTo>
                    <a:lnTo>
                      <a:pt x="117" y="838"/>
                    </a:lnTo>
                    <a:lnTo>
                      <a:pt x="120" y="832"/>
                    </a:lnTo>
                    <a:lnTo>
                      <a:pt x="124" y="830"/>
                    </a:lnTo>
                    <a:lnTo>
                      <a:pt x="127" y="829"/>
                    </a:lnTo>
                    <a:lnTo>
                      <a:pt x="131" y="830"/>
                    </a:lnTo>
                    <a:lnTo>
                      <a:pt x="135" y="832"/>
                    </a:lnTo>
                    <a:lnTo>
                      <a:pt x="136" y="838"/>
                    </a:lnTo>
                    <a:lnTo>
                      <a:pt x="137" y="844"/>
                    </a:lnTo>
                    <a:lnTo>
                      <a:pt x="136" y="853"/>
                    </a:lnTo>
                    <a:lnTo>
                      <a:pt x="133" y="862"/>
                    </a:lnTo>
                    <a:lnTo>
                      <a:pt x="131" y="870"/>
                    </a:lnTo>
                    <a:lnTo>
                      <a:pt x="128" y="877"/>
                    </a:lnTo>
                    <a:lnTo>
                      <a:pt x="154" y="883"/>
                    </a:lnTo>
                    <a:close/>
                    <a:moveTo>
                      <a:pt x="42" y="714"/>
                    </a:moveTo>
                    <a:lnTo>
                      <a:pt x="42" y="721"/>
                    </a:lnTo>
                    <a:lnTo>
                      <a:pt x="43" y="727"/>
                    </a:lnTo>
                    <a:lnTo>
                      <a:pt x="44" y="734"/>
                    </a:lnTo>
                    <a:lnTo>
                      <a:pt x="46" y="740"/>
                    </a:lnTo>
                    <a:lnTo>
                      <a:pt x="48" y="745"/>
                    </a:lnTo>
                    <a:lnTo>
                      <a:pt x="51" y="751"/>
                    </a:lnTo>
                    <a:lnTo>
                      <a:pt x="55" y="755"/>
                    </a:lnTo>
                    <a:lnTo>
                      <a:pt x="58" y="760"/>
                    </a:lnTo>
                    <a:lnTo>
                      <a:pt x="62" y="764"/>
                    </a:lnTo>
                    <a:lnTo>
                      <a:pt x="66" y="768"/>
                    </a:lnTo>
                    <a:lnTo>
                      <a:pt x="72" y="771"/>
                    </a:lnTo>
                    <a:lnTo>
                      <a:pt x="77" y="773"/>
                    </a:lnTo>
                    <a:lnTo>
                      <a:pt x="83" y="775"/>
                    </a:lnTo>
                    <a:lnTo>
                      <a:pt x="89" y="776"/>
                    </a:lnTo>
                    <a:lnTo>
                      <a:pt x="96" y="778"/>
                    </a:lnTo>
                    <a:lnTo>
                      <a:pt x="102" y="778"/>
                    </a:lnTo>
                    <a:lnTo>
                      <a:pt x="110" y="778"/>
                    </a:lnTo>
                    <a:lnTo>
                      <a:pt x="116" y="776"/>
                    </a:lnTo>
                    <a:lnTo>
                      <a:pt x="122" y="775"/>
                    </a:lnTo>
                    <a:lnTo>
                      <a:pt x="128" y="773"/>
                    </a:lnTo>
                    <a:lnTo>
                      <a:pt x="132" y="770"/>
                    </a:lnTo>
                    <a:lnTo>
                      <a:pt x="138" y="768"/>
                    </a:lnTo>
                    <a:lnTo>
                      <a:pt x="142" y="764"/>
                    </a:lnTo>
                    <a:lnTo>
                      <a:pt x="146" y="760"/>
                    </a:lnTo>
                    <a:lnTo>
                      <a:pt x="150" y="755"/>
                    </a:lnTo>
                    <a:lnTo>
                      <a:pt x="153" y="751"/>
                    </a:lnTo>
                    <a:lnTo>
                      <a:pt x="156" y="745"/>
                    </a:lnTo>
                    <a:lnTo>
                      <a:pt x="158" y="741"/>
                    </a:lnTo>
                    <a:lnTo>
                      <a:pt x="160" y="729"/>
                    </a:lnTo>
                    <a:lnTo>
                      <a:pt x="162" y="716"/>
                    </a:lnTo>
                    <a:lnTo>
                      <a:pt x="162" y="704"/>
                    </a:lnTo>
                    <a:lnTo>
                      <a:pt x="158" y="693"/>
                    </a:lnTo>
                    <a:lnTo>
                      <a:pt x="156" y="687"/>
                    </a:lnTo>
                    <a:lnTo>
                      <a:pt x="154" y="682"/>
                    </a:lnTo>
                    <a:lnTo>
                      <a:pt x="151" y="677"/>
                    </a:lnTo>
                    <a:lnTo>
                      <a:pt x="147" y="673"/>
                    </a:lnTo>
                    <a:lnTo>
                      <a:pt x="143" y="668"/>
                    </a:lnTo>
                    <a:lnTo>
                      <a:pt x="139" y="665"/>
                    </a:lnTo>
                    <a:lnTo>
                      <a:pt x="133" y="662"/>
                    </a:lnTo>
                    <a:lnTo>
                      <a:pt x="128" y="658"/>
                    </a:lnTo>
                    <a:lnTo>
                      <a:pt x="122" y="656"/>
                    </a:lnTo>
                    <a:lnTo>
                      <a:pt x="115" y="655"/>
                    </a:lnTo>
                    <a:lnTo>
                      <a:pt x="109" y="654"/>
                    </a:lnTo>
                    <a:lnTo>
                      <a:pt x="100" y="653"/>
                    </a:lnTo>
                    <a:lnTo>
                      <a:pt x="95" y="654"/>
                    </a:lnTo>
                    <a:lnTo>
                      <a:pt x="88" y="654"/>
                    </a:lnTo>
                    <a:lnTo>
                      <a:pt x="83" y="656"/>
                    </a:lnTo>
                    <a:lnTo>
                      <a:pt x="76" y="657"/>
                    </a:lnTo>
                    <a:lnTo>
                      <a:pt x="72" y="661"/>
                    </a:lnTo>
                    <a:lnTo>
                      <a:pt x="66" y="663"/>
                    </a:lnTo>
                    <a:lnTo>
                      <a:pt x="62" y="666"/>
                    </a:lnTo>
                    <a:lnTo>
                      <a:pt x="58" y="670"/>
                    </a:lnTo>
                    <a:lnTo>
                      <a:pt x="55" y="674"/>
                    </a:lnTo>
                    <a:lnTo>
                      <a:pt x="51" y="678"/>
                    </a:lnTo>
                    <a:lnTo>
                      <a:pt x="48" y="684"/>
                    </a:lnTo>
                    <a:lnTo>
                      <a:pt x="46" y="690"/>
                    </a:lnTo>
                    <a:lnTo>
                      <a:pt x="44" y="695"/>
                    </a:lnTo>
                    <a:lnTo>
                      <a:pt x="43" y="701"/>
                    </a:lnTo>
                    <a:lnTo>
                      <a:pt x="42" y="707"/>
                    </a:lnTo>
                    <a:lnTo>
                      <a:pt x="42" y="714"/>
                    </a:lnTo>
                    <a:close/>
                    <a:moveTo>
                      <a:pt x="66" y="715"/>
                    </a:moveTo>
                    <a:lnTo>
                      <a:pt x="68" y="710"/>
                    </a:lnTo>
                    <a:lnTo>
                      <a:pt x="70" y="704"/>
                    </a:lnTo>
                    <a:lnTo>
                      <a:pt x="73" y="701"/>
                    </a:lnTo>
                    <a:lnTo>
                      <a:pt x="78" y="697"/>
                    </a:lnTo>
                    <a:lnTo>
                      <a:pt x="83" y="694"/>
                    </a:lnTo>
                    <a:lnTo>
                      <a:pt x="89" y="693"/>
                    </a:lnTo>
                    <a:lnTo>
                      <a:pt x="96" y="692"/>
                    </a:lnTo>
                    <a:lnTo>
                      <a:pt x="102" y="692"/>
                    </a:lnTo>
                    <a:lnTo>
                      <a:pt x="109" y="692"/>
                    </a:lnTo>
                    <a:lnTo>
                      <a:pt x="116" y="693"/>
                    </a:lnTo>
                    <a:lnTo>
                      <a:pt x="122" y="695"/>
                    </a:lnTo>
                    <a:lnTo>
                      <a:pt x="127" y="697"/>
                    </a:lnTo>
                    <a:lnTo>
                      <a:pt x="131" y="702"/>
                    </a:lnTo>
                    <a:lnTo>
                      <a:pt x="133" y="705"/>
                    </a:lnTo>
                    <a:lnTo>
                      <a:pt x="136" y="710"/>
                    </a:lnTo>
                    <a:lnTo>
                      <a:pt x="137" y="715"/>
                    </a:lnTo>
                    <a:lnTo>
                      <a:pt x="136" y="721"/>
                    </a:lnTo>
                    <a:lnTo>
                      <a:pt x="133" y="725"/>
                    </a:lnTo>
                    <a:lnTo>
                      <a:pt x="130" y="730"/>
                    </a:lnTo>
                    <a:lnTo>
                      <a:pt x="126" y="733"/>
                    </a:lnTo>
                    <a:lnTo>
                      <a:pt x="122" y="736"/>
                    </a:lnTo>
                    <a:lnTo>
                      <a:pt x="115" y="737"/>
                    </a:lnTo>
                    <a:lnTo>
                      <a:pt x="109" y="739"/>
                    </a:lnTo>
                    <a:lnTo>
                      <a:pt x="102" y="740"/>
                    </a:lnTo>
                    <a:lnTo>
                      <a:pt x="96" y="739"/>
                    </a:lnTo>
                    <a:lnTo>
                      <a:pt x="89" y="739"/>
                    </a:lnTo>
                    <a:lnTo>
                      <a:pt x="83" y="736"/>
                    </a:lnTo>
                    <a:lnTo>
                      <a:pt x="78" y="734"/>
                    </a:lnTo>
                    <a:lnTo>
                      <a:pt x="73" y="731"/>
                    </a:lnTo>
                    <a:lnTo>
                      <a:pt x="70" y="726"/>
                    </a:lnTo>
                    <a:lnTo>
                      <a:pt x="68" y="721"/>
                    </a:lnTo>
                    <a:lnTo>
                      <a:pt x="66" y="715"/>
                    </a:lnTo>
                    <a:close/>
                    <a:moveTo>
                      <a:pt x="159" y="529"/>
                    </a:moveTo>
                    <a:lnTo>
                      <a:pt x="147" y="530"/>
                    </a:lnTo>
                    <a:lnTo>
                      <a:pt x="131" y="531"/>
                    </a:lnTo>
                    <a:lnTo>
                      <a:pt x="91" y="531"/>
                    </a:lnTo>
                    <a:lnTo>
                      <a:pt x="82" y="531"/>
                    </a:lnTo>
                    <a:lnTo>
                      <a:pt x="72" y="534"/>
                    </a:lnTo>
                    <a:lnTo>
                      <a:pt x="63" y="537"/>
                    </a:lnTo>
                    <a:lnTo>
                      <a:pt x="57" y="543"/>
                    </a:lnTo>
                    <a:lnTo>
                      <a:pt x="54" y="546"/>
                    </a:lnTo>
                    <a:lnTo>
                      <a:pt x="50" y="549"/>
                    </a:lnTo>
                    <a:lnTo>
                      <a:pt x="48" y="554"/>
                    </a:lnTo>
                    <a:lnTo>
                      <a:pt x="46" y="558"/>
                    </a:lnTo>
                    <a:lnTo>
                      <a:pt x="44" y="564"/>
                    </a:lnTo>
                    <a:lnTo>
                      <a:pt x="43" y="570"/>
                    </a:lnTo>
                    <a:lnTo>
                      <a:pt x="42" y="576"/>
                    </a:lnTo>
                    <a:lnTo>
                      <a:pt x="42" y="584"/>
                    </a:lnTo>
                    <a:lnTo>
                      <a:pt x="43" y="598"/>
                    </a:lnTo>
                    <a:lnTo>
                      <a:pt x="45" y="612"/>
                    </a:lnTo>
                    <a:lnTo>
                      <a:pt x="48" y="622"/>
                    </a:lnTo>
                    <a:lnTo>
                      <a:pt x="51" y="629"/>
                    </a:lnTo>
                    <a:lnTo>
                      <a:pt x="75" y="623"/>
                    </a:lnTo>
                    <a:lnTo>
                      <a:pt x="72" y="616"/>
                    </a:lnTo>
                    <a:lnTo>
                      <a:pt x="69" y="608"/>
                    </a:lnTo>
                    <a:lnTo>
                      <a:pt x="66" y="599"/>
                    </a:lnTo>
                    <a:lnTo>
                      <a:pt x="66" y="590"/>
                    </a:lnTo>
                    <a:lnTo>
                      <a:pt x="66" y="584"/>
                    </a:lnTo>
                    <a:lnTo>
                      <a:pt x="68" y="579"/>
                    </a:lnTo>
                    <a:lnTo>
                      <a:pt x="69" y="575"/>
                    </a:lnTo>
                    <a:lnTo>
                      <a:pt x="71" y="573"/>
                    </a:lnTo>
                    <a:lnTo>
                      <a:pt x="76" y="569"/>
                    </a:lnTo>
                    <a:lnTo>
                      <a:pt x="81" y="568"/>
                    </a:lnTo>
                    <a:lnTo>
                      <a:pt x="83" y="568"/>
                    </a:lnTo>
                    <a:lnTo>
                      <a:pt x="83" y="584"/>
                    </a:lnTo>
                    <a:lnTo>
                      <a:pt x="85" y="597"/>
                    </a:lnTo>
                    <a:lnTo>
                      <a:pt x="88" y="609"/>
                    </a:lnTo>
                    <a:lnTo>
                      <a:pt x="93" y="619"/>
                    </a:lnTo>
                    <a:lnTo>
                      <a:pt x="97" y="624"/>
                    </a:lnTo>
                    <a:lnTo>
                      <a:pt x="100" y="627"/>
                    </a:lnTo>
                    <a:lnTo>
                      <a:pt x="103" y="631"/>
                    </a:lnTo>
                    <a:lnTo>
                      <a:pt x="108" y="633"/>
                    </a:lnTo>
                    <a:lnTo>
                      <a:pt x="112" y="635"/>
                    </a:lnTo>
                    <a:lnTo>
                      <a:pt x="116" y="637"/>
                    </a:lnTo>
                    <a:lnTo>
                      <a:pt x="122" y="638"/>
                    </a:lnTo>
                    <a:lnTo>
                      <a:pt x="127" y="638"/>
                    </a:lnTo>
                    <a:lnTo>
                      <a:pt x="133" y="637"/>
                    </a:lnTo>
                    <a:lnTo>
                      <a:pt x="140" y="636"/>
                    </a:lnTo>
                    <a:lnTo>
                      <a:pt x="146" y="633"/>
                    </a:lnTo>
                    <a:lnTo>
                      <a:pt x="151" y="628"/>
                    </a:lnTo>
                    <a:lnTo>
                      <a:pt x="156" y="623"/>
                    </a:lnTo>
                    <a:lnTo>
                      <a:pt x="159" y="616"/>
                    </a:lnTo>
                    <a:lnTo>
                      <a:pt x="162" y="608"/>
                    </a:lnTo>
                    <a:lnTo>
                      <a:pt x="162" y="599"/>
                    </a:lnTo>
                    <a:lnTo>
                      <a:pt x="162" y="589"/>
                    </a:lnTo>
                    <a:lnTo>
                      <a:pt x="158" y="580"/>
                    </a:lnTo>
                    <a:lnTo>
                      <a:pt x="154" y="573"/>
                    </a:lnTo>
                    <a:lnTo>
                      <a:pt x="147" y="566"/>
                    </a:lnTo>
                    <a:lnTo>
                      <a:pt x="147" y="565"/>
                    </a:lnTo>
                    <a:lnTo>
                      <a:pt x="159" y="563"/>
                    </a:lnTo>
                    <a:lnTo>
                      <a:pt x="159" y="529"/>
                    </a:lnTo>
                    <a:close/>
                    <a:moveTo>
                      <a:pt x="117" y="567"/>
                    </a:moveTo>
                    <a:lnTo>
                      <a:pt x="120" y="567"/>
                    </a:lnTo>
                    <a:lnTo>
                      <a:pt x="124" y="568"/>
                    </a:lnTo>
                    <a:lnTo>
                      <a:pt x="129" y="570"/>
                    </a:lnTo>
                    <a:lnTo>
                      <a:pt x="133" y="575"/>
                    </a:lnTo>
                    <a:lnTo>
                      <a:pt x="136" y="580"/>
                    </a:lnTo>
                    <a:lnTo>
                      <a:pt x="137" y="587"/>
                    </a:lnTo>
                    <a:lnTo>
                      <a:pt x="136" y="593"/>
                    </a:lnTo>
                    <a:lnTo>
                      <a:pt x="133" y="597"/>
                    </a:lnTo>
                    <a:lnTo>
                      <a:pt x="131" y="599"/>
                    </a:lnTo>
                    <a:lnTo>
                      <a:pt x="129" y="600"/>
                    </a:lnTo>
                    <a:lnTo>
                      <a:pt x="126" y="602"/>
                    </a:lnTo>
                    <a:lnTo>
                      <a:pt x="123" y="602"/>
                    </a:lnTo>
                    <a:lnTo>
                      <a:pt x="118" y="602"/>
                    </a:lnTo>
                    <a:lnTo>
                      <a:pt x="114" y="599"/>
                    </a:lnTo>
                    <a:lnTo>
                      <a:pt x="111" y="596"/>
                    </a:lnTo>
                    <a:lnTo>
                      <a:pt x="109" y="592"/>
                    </a:lnTo>
                    <a:lnTo>
                      <a:pt x="106" y="587"/>
                    </a:lnTo>
                    <a:lnTo>
                      <a:pt x="105" y="580"/>
                    </a:lnTo>
                    <a:lnTo>
                      <a:pt x="105" y="575"/>
                    </a:lnTo>
                    <a:lnTo>
                      <a:pt x="105" y="567"/>
                    </a:lnTo>
                    <a:lnTo>
                      <a:pt x="117" y="567"/>
                    </a:lnTo>
                    <a:close/>
                    <a:moveTo>
                      <a:pt x="154" y="509"/>
                    </a:moveTo>
                    <a:lnTo>
                      <a:pt x="157" y="501"/>
                    </a:lnTo>
                    <a:lnTo>
                      <a:pt x="159" y="492"/>
                    </a:lnTo>
                    <a:lnTo>
                      <a:pt x="162" y="481"/>
                    </a:lnTo>
                    <a:lnTo>
                      <a:pt x="162" y="470"/>
                    </a:lnTo>
                    <a:lnTo>
                      <a:pt x="162" y="459"/>
                    </a:lnTo>
                    <a:lnTo>
                      <a:pt x="159" y="448"/>
                    </a:lnTo>
                    <a:lnTo>
                      <a:pt x="156" y="439"/>
                    </a:lnTo>
                    <a:lnTo>
                      <a:pt x="151" y="432"/>
                    </a:lnTo>
                    <a:lnTo>
                      <a:pt x="145" y="427"/>
                    </a:lnTo>
                    <a:lnTo>
                      <a:pt x="140" y="422"/>
                    </a:lnTo>
                    <a:lnTo>
                      <a:pt x="132" y="420"/>
                    </a:lnTo>
                    <a:lnTo>
                      <a:pt x="125" y="419"/>
                    </a:lnTo>
                    <a:lnTo>
                      <a:pt x="118" y="419"/>
                    </a:lnTo>
                    <a:lnTo>
                      <a:pt x="113" y="421"/>
                    </a:lnTo>
                    <a:lnTo>
                      <a:pt x="108" y="423"/>
                    </a:lnTo>
                    <a:lnTo>
                      <a:pt x="103" y="427"/>
                    </a:lnTo>
                    <a:lnTo>
                      <a:pt x="99" y="431"/>
                    </a:lnTo>
                    <a:lnTo>
                      <a:pt x="96" y="437"/>
                    </a:lnTo>
                    <a:lnTo>
                      <a:pt x="92" y="443"/>
                    </a:lnTo>
                    <a:lnTo>
                      <a:pt x="89" y="451"/>
                    </a:lnTo>
                    <a:lnTo>
                      <a:pt x="86" y="460"/>
                    </a:lnTo>
                    <a:lnTo>
                      <a:pt x="83" y="467"/>
                    </a:lnTo>
                    <a:lnTo>
                      <a:pt x="79" y="469"/>
                    </a:lnTo>
                    <a:lnTo>
                      <a:pt x="76" y="470"/>
                    </a:lnTo>
                    <a:lnTo>
                      <a:pt x="72" y="469"/>
                    </a:lnTo>
                    <a:lnTo>
                      <a:pt x="69" y="467"/>
                    </a:lnTo>
                    <a:lnTo>
                      <a:pt x="66" y="462"/>
                    </a:lnTo>
                    <a:lnTo>
                      <a:pt x="66" y="457"/>
                    </a:lnTo>
                    <a:lnTo>
                      <a:pt x="66" y="449"/>
                    </a:lnTo>
                    <a:lnTo>
                      <a:pt x="69" y="441"/>
                    </a:lnTo>
                    <a:lnTo>
                      <a:pt x="71" y="436"/>
                    </a:lnTo>
                    <a:lnTo>
                      <a:pt x="73" y="430"/>
                    </a:lnTo>
                    <a:lnTo>
                      <a:pt x="48" y="424"/>
                    </a:lnTo>
                    <a:lnTo>
                      <a:pt x="46" y="430"/>
                    </a:lnTo>
                    <a:lnTo>
                      <a:pt x="44" y="438"/>
                    </a:lnTo>
                    <a:lnTo>
                      <a:pt x="42" y="448"/>
                    </a:lnTo>
                    <a:lnTo>
                      <a:pt x="42" y="458"/>
                    </a:lnTo>
                    <a:lnTo>
                      <a:pt x="43" y="468"/>
                    </a:lnTo>
                    <a:lnTo>
                      <a:pt x="45" y="478"/>
                    </a:lnTo>
                    <a:lnTo>
                      <a:pt x="48" y="486"/>
                    </a:lnTo>
                    <a:lnTo>
                      <a:pt x="52" y="492"/>
                    </a:lnTo>
                    <a:lnTo>
                      <a:pt x="58" y="498"/>
                    </a:lnTo>
                    <a:lnTo>
                      <a:pt x="64" y="502"/>
                    </a:lnTo>
                    <a:lnTo>
                      <a:pt x="72" y="505"/>
                    </a:lnTo>
                    <a:lnTo>
                      <a:pt x="79" y="506"/>
                    </a:lnTo>
                    <a:lnTo>
                      <a:pt x="85" y="506"/>
                    </a:lnTo>
                    <a:lnTo>
                      <a:pt x="89" y="505"/>
                    </a:lnTo>
                    <a:lnTo>
                      <a:pt x="95" y="501"/>
                    </a:lnTo>
                    <a:lnTo>
                      <a:pt x="99" y="498"/>
                    </a:lnTo>
                    <a:lnTo>
                      <a:pt x="103" y="493"/>
                    </a:lnTo>
                    <a:lnTo>
                      <a:pt x="108" y="488"/>
                    </a:lnTo>
                    <a:lnTo>
                      <a:pt x="111" y="480"/>
                    </a:lnTo>
                    <a:lnTo>
                      <a:pt x="114" y="472"/>
                    </a:lnTo>
                    <a:lnTo>
                      <a:pt x="117" y="463"/>
                    </a:lnTo>
                    <a:lnTo>
                      <a:pt x="120" y="458"/>
                    </a:lnTo>
                    <a:lnTo>
                      <a:pt x="124" y="456"/>
                    </a:lnTo>
                    <a:lnTo>
                      <a:pt x="127" y="454"/>
                    </a:lnTo>
                    <a:lnTo>
                      <a:pt x="131" y="456"/>
                    </a:lnTo>
                    <a:lnTo>
                      <a:pt x="135" y="458"/>
                    </a:lnTo>
                    <a:lnTo>
                      <a:pt x="136" y="463"/>
                    </a:lnTo>
                    <a:lnTo>
                      <a:pt x="137" y="470"/>
                    </a:lnTo>
                    <a:lnTo>
                      <a:pt x="136" y="479"/>
                    </a:lnTo>
                    <a:lnTo>
                      <a:pt x="133" y="488"/>
                    </a:lnTo>
                    <a:lnTo>
                      <a:pt x="131" y="496"/>
                    </a:lnTo>
                    <a:lnTo>
                      <a:pt x="128" y="502"/>
                    </a:lnTo>
                    <a:lnTo>
                      <a:pt x="154" y="509"/>
                    </a:lnTo>
                    <a:close/>
                    <a:moveTo>
                      <a:pt x="113" y="242"/>
                    </a:moveTo>
                    <a:lnTo>
                      <a:pt x="108" y="242"/>
                    </a:lnTo>
                    <a:lnTo>
                      <a:pt x="99" y="241"/>
                    </a:lnTo>
                    <a:lnTo>
                      <a:pt x="88" y="242"/>
                    </a:lnTo>
                    <a:lnTo>
                      <a:pt x="78" y="244"/>
                    </a:lnTo>
                    <a:lnTo>
                      <a:pt x="69" y="247"/>
                    </a:lnTo>
                    <a:lnTo>
                      <a:pt x="60" y="253"/>
                    </a:lnTo>
                    <a:lnTo>
                      <a:pt x="56" y="256"/>
                    </a:lnTo>
                    <a:lnTo>
                      <a:pt x="52" y="261"/>
                    </a:lnTo>
                    <a:lnTo>
                      <a:pt x="49" y="265"/>
                    </a:lnTo>
                    <a:lnTo>
                      <a:pt x="46" y="270"/>
                    </a:lnTo>
                    <a:lnTo>
                      <a:pt x="45" y="275"/>
                    </a:lnTo>
                    <a:lnTo>
                      <a:pt x="43" y="281"/>
                    </a:lnTo>
                    <a:lnTo>
                      <a:pt x="42" y="287"/>
                    </a:lnTo>
                    <a:lnTo>
                      <a:pt x="42" y="294"/>
                    </a:lnTo>
                    <a:lnTo>
                      <a:pt x="42" y="302"/>
                    </a:lnTo>
                    <a:lnTo>
                      <a:pt x="43" y="309"/>
                    </a:lnTo>
                    <a:lnTo>
                      <a:pt x="45" y="315"/>
                    </a:lnTo>
                    <a:lnTo>
                      <a:pt x="47" y="321"/>
                    </a:lnTo>
                    <a:lnTo>
                      <a:pt x="50" y="326"/>
                    </a:lnTo>
                    <a:lnTo>
                      <a:pt x="54" y="331"/>
                    </a:lnTo>
                    <a:lnTo>
                      <a:pt x="57" y="335"/>
                    </a:lnTo>
                    <a:lnTo>
                      <a:pt x="61" y="340"/>
                    </a:lnTo>
                    <a:lnTo>
                      <a:pt x="71" y="346"/>
                    </a:lnTo>
                    <a:lnTo>
                      <a:pt x="82" y="351"/>
                    </a:lnTo>
                    <a:lnTo>
                      <a:pt x="92" y="353"/>
                    </a:lnTo>
                    <a:lnTo>
                      <a:pt x="103" y="354"/>
                    </a:lnTo>
                    <a:lnTo>
                      <a:pt x="110" y="354"/>
                    </a:lnTo>
                    <a:lnTo>
                      <a:pt x="116" y="353"/>
                    </a:lnTo>
                    <a:lnTo>
                      <a:pt x="122" y="352"/>
                    </a:lnTo>
                    <a:lnTo>
                      <a:pt x="127" y="350"/>
                    </a:lnTo>
                    <a:lnTo>
                      <a:pt x="132" y="348"/>
                    </a:lnTo>
                    <a:lnTo>
                      <a:pt x="138" y="344"/>
                    </a:lnTo>
                    <a:lnTo>
                      <a:pt x="142" y="341"/>
                    </a:lnTo>
                    <a:lnTo>
                      <a:pt x="146" y="338"/>
                    </a:lnTo>
                    <a:lnTo>
                      <a:pt x="150" y="333"/>
                    </a:lnTo>
                    <a:lnTo>
                      <a:pt x="153" y="329"/>
                    </a:lnTo>
                    <a:lnTo>
                      <a:pt x="155" y="323"/>
                    </a:lnTo>
                    <a:lnTo>
                      <a:pt x="157" y="317"/>
                    </a:lnTo>
                    <a:lnTo>
                      <a:pt x="159" y="312"/>
                    </a:lnTo>
                    <a:lnTo>
                      <a:pt x="160" y="305"/>
                    </a:lnTo>
                    <a:lnTo>
                      <a:pt x="162" y="299"/>
                    </a:lnTo>
                    <a:lnTo>
                      <a:pt x="162" y="291"/>
                    </a:lnTo>
                    <a:lnTo>
                      <a:pt x="162" y="278"/>
                    </a:lnTo>
                    <a:lnTo>
                      <a:pt x="160" y="267"/>
                    </a:lnTo>
                    <a:lnTo>
                      <a:pt x="158" y="257"/>
                    </a:lnTo>
                    <a:lnTo>
                      <a:pt x="155" y="247"/>
                    </a:lnTo>
                    <a:lnTo>
                      <a:pt x="130" y="253"/>
                    </a:lnTo>
                    <a:lnTo>
                      <a:pt x="132" y="260"/>
                    </a:lnTo>
                    <a:lnTo>
                      <a:pt x="133" y="267"/>
                    </a:lnTo>
                    <a:lnTo>
                      <a:pt x="135" y="276"/>
                    </a:lnTo>
                    <a:lnTo>
                      <a:pt x="136" y="285"/>
                    </a:lnTo>
                    <a:lnTo>
                      <a:pt x="135" y="292"/>
                    </a:lnTo>
                    <a:lnTo>
                      <a:pt x="133" y="297"/>
                    </a:lnTo>
                    <a:lnTo>
                      <a:pt x="132" y="303"/>
                    </a:lnTo>
                    <a:lnTo>
                      <a:pt x="130" y="309"/>
                    </a:lnTo>
                    <a:lnTo>
                      <a:pt x="127" y="312"/>
                    </a:lnTo>
                    <a:lnTo>
                      <a:pt x="123" y="315"/>
                    </a:lnTo>
                    <a:lnTo>
                      <a:pt x="118" y="317"/>
                    </a:lnTo>
                    <a:lnTo>
                      <a:pt x="113" y="319"/>
                    </a:lnTo>
                    <a:lnTo>
                      <a:pt x="113" y="242"/>
                    </a:lnTo>
                    <a:close/>
                    <a:moveTo>
                      <a:pt x="89" y="319"/>
                    </a:moveTo>
                    <a:lnTo>
                      <a:pt x="85" y="319"/>
                    </a:lnTo>
                    <a:lnTo>
                      <a:pt x="81" y="317"/>
                    </a:lnTo>
                    <a:lnTo>
                      <a:pt x="77" y="315"/>
                    </a:lnTo>
                    <a:lnTo>
                      <a:pt x="73" y="313"/>
                    </a:lnTo>
                    <a:lnTo>
                      <a:pt x="70" y="310"/>
                    </a:lnTo>
                    <a:lnTo>
                      <a:pt x="68" y="306"/>
                    </a:lnTo>
                    <a:lnTo>
                      <a:pt x="65" y="302"/>
                    </a:lnTo>
                    <a:lnTo>
                      <a:pt x="65" y="296"/>
                    </a:lnTo>
                    <a:lnTo>
                      <a:pt x="66" y="291"/>
                    </a:lnTo>
                    <a:lnTo>
                      <a:pt x="68" y="286"/>
                    </a:lnTo>
                    <a:lnTo>
                      <a:pt x="71" y="282"/>
                    </a:lnTo>
                    <a:lnTo>
                      <a:pt x="74" y="280"/>
                    </a:lnTo>
                    <a:lnTo>
                      <a:pt x="82" y="276"/>
                    </a:lnTo>
                    <a:lnTo>
                      <a:pt x="89" y="275"/>
                    </a:lnTo>
                    <a:lnTo>
                      <a:pt x="89" y="319"/>
                    </a:lnTo>
                    <a:close/>
                    <a:moveTo>
                      <a:pt x="292" y="1491"/>
                    </a:moveTo>
                    <a:lnTo>
                      <a:pt x="452" y="1491"/>
                    </a:lnTo>
                    <a:lnTo>
                      <a:pt x="452" y="1454"/>
                    </a:lnTo>
                    <a:lnTo>
                      <a:pt x="292" y="1454"/>
                    </a:lnTo>
                    <a:lnTo>
                      <a:pt x="292" y="1491"/>
                    </a:lnTo>
                    <a:close/>
                    <a:moveTo>
                      <a:pt x="452" y="1423"/>
                    </a:moveTo>
                    <a:lnTo>
                      <a:pt x="452" y="1385"/>
                    </a:lnTo>
                    <a:lnTo>
                      <a:pt x="385" y="1385"/>
                    </a:lnTo>
                    <a:lnTo>
                      <a:pt x="380" y="1385"/>
                    </a:lnTo>
                    <a:lnTo>
                      <a:pt x="376" y="1384"/>
                    </a:lnTo>
                    <a:lnTo>
                      <a:pt x="371" y="1381"/>
                    </a:lnTo>
                    <a:lnTo>
                      <a:pt x="367" y="1377"/>
                    </a:lnTo>
                    <a:lnTo>
                      <a:pt x="366" y="1375"/>
                    </a:lnTo>
                    <a:lnTo>
                      <a:pt x="363" y="1371"/>
                    </a:lnTo>
                    <a:lnTo>
                      <a:pt x="363" y="1368"/>
                    </a:lnTo>
                    <a:lnTo>
                      <a:pt x="362" y="1365"/>
                    </a:lnTo>
                    <a:lnTo>
                      <a:pt x="363" y="1360"/>
                    </a:lnTo>
                    <a:lnTo>
                      <a:pt x="365" y="1357"/>
                    </a:lnTo>
                    <a:lnTo>
                      <a:pt x="367" y="1354"/>
                    </a:lnTo>
                    <a:lnTo>
                      <a:pt x="370" y="1350"/>
                    </a:lnTo>
                    <a:lnTo>
                      <a:pt x="373" y="1349"/>
                    </a:lnTo>
                    <a:lnTo>
                      <a:pt x="378" y="1347"/>
                    </a:lnTo>
                    <a:lnTo>
                      <a:pt x="382" y="1347"/>
                    </a:lnTo>
                    <a:lnTo>
                      <a:pt x="387" y="1346"/>
                    </a:lnTo>
                    <a:lnTo>
                      <a:pt x="452" y="1346"/>
                    </a:lnTo>
                    <a:lnTo>
                      <a:pt x="452" y="1309"/>
                    </a:lnTo>
                    <a:lnTo>
                      <a:pt x="383" y="1309"/>
                    </a:lnTo>
                    <a:lnTo>
                      <a:pt x="371" y="1310"/>
                    </a:lnTo>
                    <a:lnTo>
                      <a:pt x="361" y="1312"/>
                    </a:lnTo>
                    <a:lnTo>
                      <a:pt x="353" y="1317"/>
                    </a:lnTo>
                    <a:lnTo>
                      <a:pt x="346" y="1321"/>
                    </a:lnTo>
                    <a:lnTo>
                      <a:pt x="341" y="1328"/>
                    </a:lnTo>
                    <a:lnTo>
                      <a:pt x="336" y="1335"/>
                    </a:lnTo>
                    <a:lnTo>
                      <a:pt x="334" y="1344"/>
                    </a:lnTo>
                    <a:lnTo>
                      <a:pt x="333" y="1351"/>
                    </a:lnTo>
                    <a:lnTo>
                      <a:pt x="334" y="1359"/>
                    </a:lnTo>
                    <a:lnTo>
                      <a:pt x="335" y="1365"/>
                    </a:lnTo>
                    <a:lnTo>
                      <a:pt x="338" y="1370"/>
                    </a:lnTo>
                    <a:lnTo>
                      <a:pt x="340" y="1376"/>
                    </a:lnTo>
                    <a:lnTo>
                      <a:pt x="346" y="1384"/>
                    </a:lnTo>
                    <a:lnTo>
                      <a:pt x="352" y="1388"/>
                    </a:lnTo>
                    <a:lnTo>
                      <a:pt x="352" y="1389"/>
                    </a:lnTo>
                    <a:lnTo>
                      <a:pt x="336" y="1391"/>
                    </a:lnTo>
                    <a:lnTo>
                      <a:pt x="336" y="1423"/>
                    </a:lnTo>
                    <a:lnTo>
                      <a:pt x="344" y="1423"/>
                    </a:lnTo>
                    <a:lnTo>
                      <a:pt x="353" y="1423"/>
                    </a:lnTo>
                    <a:lnTo>
                      <a:pt x="362" y="1423"/>
                    </a:lnTo>
                    <a:lnTo>
                      <a:pt x="373" y="1423"/>
                    </a:lnTo>
                    <a:lnTo>
                      <a:pt x="452" y="1423"/>
                    </a:lnTo>
                    <a:close/>
                    <a:moveTo>
                      <a:pt x="452" y="1238"/>
                    </a:moveTo>
                    <a:lnTo>
                      <a:pt x="362" y="1238"/>
                    </a:lnTo>
                    <a:lnTo>
                      <a:pt x="362" y="1214"/>
                    </a:lnTo>
                    <a:lnTo>
                      <a:pt x="336" y="1214"/>
                    </a:lnTo>
                    <a:lnTo>
                      <a:pt x="336" y="1239"/>
                    </a:lnTo>
                    <a:lnTo>
                      <a:pt x="330" y="1239"/>
                    </a:lnTo>
                    <a:lnTo>
                      <a:pt x="326" y="1238"/>
                    </a:lnTo>
                    <a:lnTo>
                      <a:pt x="322" y="1238"/>
                    </a:lnTo>
                    <a:lnTo>
                      <a:pt x="319" y="1237"/>
                    </a:lnTo>
                    <a:lnTo>
                      <a:pt x="316" y="1234"/>
                    </a:lnTo>
                    <a:lnTo>
                      <a:pt x="314" y="1232"/>
                    </a:lnTo>
                    <a:lnTo>
                      <a:pt x="312" y="1229"/>
                    </a:lnTo>
                    <a:lnTo>
                      <a:pt x="311" y="1225"/>
                    </a:lnTo>
                    <a:lnTo>
                      <a:pt x="309" y="1221"/>
                    </a:lnTo>
                    <a:lnTo>
                      <a:pt x="311" y="1214"/>
                    </a:lnTo>
                    <a:lnTo>
                      <a:pt x="312" y="1209"/>
                    </a:lnTo>
                    <a:lnTo>
                      <a:pt x="284" y="1208"/>
                    </a:lnTo>
                    <a:lnTo>
                      <a:pt x="282" y="1217"/>
                    </a:lnTo>
                    <a:lnTo>
                      <a:pt x="281" y="1228"/>
                    </a:lnTo>
                    <a:lnTo>
                      <a:pt x="282" y="1235"/>
                    </a:lnTo>
                    <a:lnTo>
                      <a:pt x="285" y="1244"/>
                    </a:lnTo>
                    <a:lnTo>
                      <a:pt x="288" y="1253"/>
                    </a:lnTo>
                    <a:lnTo>
                      <a:pt x="293" y="1260"/>
                    </a:lnTo>
                    <a:lnTo>
                      <a:pt x="297" y="1264"/>
                    </a:lnTo>
                    <a:lnTo>
                      <a:pt x="301" y="1268"/>
                    </a:lnTo>
                    <a:lnTo>
                      <a:pt x="306" y="1270"/>
                    </a:lnTo>
                    <a:lnTo>
                      <a:pt x="311" y="1272"/>
                    </a:lnTo>
                    <a:lnTo>
                      <a:pt x="321" y="1274"/>
                    </a:lnTo>
                    <a:lnTo>
                      <a:pt x="332" y="1276"/>
                    </a:lnTo>
                    <a:lnTo>
                      <a:pt x="336" y="1276"/>
                    </a:lnTo>
                    <a:lnTo>
                      <a:pt x="336" y="1291"/>
                    </a:lnTo>
                    <a:lnTo>
                      <a:pt x="362" y="1291"/>
                    </a:lnTo>
                    <a:lnTo>
                      <a:pt x="362" y="1276"/>
                    </a:lnTo>
                    <a:lnTo>
                      <a:pt x="452" y="1276"/>
                    </a:lnTo>
                    <a:lnTo>
                      <a:pt x="452" y="1238"/>
                    </a:lnTo>
                    <a:close/>
                    <a:moveTo>
                      <a:pt x="452" y="1196"/>
                    </a:moveTo>
                    <a:lnTo>
                      <a:pt x="452" y="1160"/>
                    </a:lnTo>
                    <a:lnTo>
                      <a:pt x="393" y="1160"/>
                    </a:lnTo>
                    <a:lnTo>
                      <a:pt x="389" y="1160"/>
                    </a:lnTo>
                    <a:lnTo>
                      <a:pt x="385" y="1159"/>
                    </a:lnTo>
                    <a:lnTo>
                      <a:pt x="381" y="1157"/>
                    </a:lnTo>
                    <a:lnTo>
                      <a:pt x="378" y="1156"/>
                    </a:lnTo>
                    <a:lnTo>
                      <a:pt x="374" y="1153"/>
                    </a:lnTo>
                    <a:lnTo>
                      <a:pt x="372" y="1151"/>
                    </a:lnTo>
                    <a:lnTo>
                      <a:pt x="370" y="1147"/>
                    </a:lnTo>
                    <a:lnTo>
                      <a:pt x="368" y="1143"/>
                    </a:lnTo>
                    <a:lnTo>
                      <a:pt x="367" y="1139"/>
                    </a:lnTo>
                    <a:lnTo>
                      <a:pt x="367" y="1134"/>
                    </a:lnTo>
                    <a:lnTo>
                      <a:pt x="367" y="1129"/>
                    </a:lnTo>
                    <a:lnTo>
                      <a:pt x="368" y="1124"/>
                    </a:lnTo>
                    <a:lnTo>
                      <a:pt x="334" y="1124"/>
                    </a:lnTo>
                    <a:lnTo>
                      <a:pt x="333" y="1127"/>
                    </a:lnTo>
                    <a:lnTo>
                      <a:pt x="333" y="1132"/>
                    </a:lnTo>
                    <a:lnTo>
                      <a:pt x="334" y="1136"/>
                    </a:lnTo>
                    <a:lnTo>
                      <a:pt x="335" y="1141"/>
                    </a:lnTo>
                    <a:lnTo>
                      <a:pt x="336" y="1145"/>
                    </a:lnTo>
                    <a:lnTo>
                      <a:pt x="340" y="1150"/>
                    </a:lnTo>
                    <a:lnTo>
                      <a:pt x="343" y="1154"/>
                    </a:lnTo>
                    <a:lnTo>
                      <a:pt x="346" y="1157"/>
                    </a:lnTo>
                    <a:lnTo>
                      <a:pt x="352" y="1161"/>
                    </a:lnTo>
                    <a:lnTo>
                      <a:pt x="357" y="1163"/>
                    </a:lnTo>
                    <a:lnTo>
                      <a:pt x="357" y="1164"/>
                    </a:lnTo>
                    <a:lnTo>
                      <a:pt x="336" y="1165"/>
                    </a:lnTo>
                    <a:lnTo>
                      <a:pt x="336" y="1198"/>
                    </a:lnTo>
                    <a:lnTo>
                      <a:pt x="344" y="1198"/>
                    </a:lnTo>
                    <a:lnTo>
                      <a:pt x="353" y="1196"/>
                    </a:lnTo>
                    <a:lnTo>
                      <a:pt x="362" y="1196"/>
                    </a:lnTo>
                    <a:lnTo>
                      <a:pt x="374" y="1196"/>
                    </a:lnTo>
                    <a:lnTo>
                      <a:pt x="452" y="1196"/>
                    </a:lnTo>
                    <a:close/>
                    <a:moveTo>
                      <a:pt x="452" y="1006"/>
                    </a:moveTo>
                    <a:lnTo>
                      <a:pt x="439" y="1007"/>
                    </a:lnTo>
                    <a:lnTo>
                      <a:pt x="424" y="1008"/>
                    </a:lnTo>
                    <a:lnTo>
                      <a:pt x="383" y="1008"/>
                    </a:lnTo>
                    <a:lnTo>
                      <a:pt x="373" y="1008"/>
                    </a:lnTo>
                    <a:lnTo>
                      <a:pt x="365" y="1010"/>
                    </a:lnTo>
                    <a:lnTo>
                      <a:pt x="356" y="1014"/>
                    </a:lnTo>
                    <a:lnTo>
                      <a:pt x="348" y="1019"/>
                    </a:lnTo>
                    <a:lnTo>
                      <a:pt x="345" y="1023"/>
                    </a:lnTo>
                    <a:lnTo>
                      <a:pt x="342" y="1026"/>
                    </a:lnTo>
                    <a:lnTo>
                      <a:pt x="340" y="1030"/>
                    </a:lnTo>
                    <a:lnTo>
                      <a:pt x="338" y="1035"/>
                    </a:lnTo>
                    <a:lnTo>
                      <a:pt x="335" y="1041"/>
                    </a:lnTo>
                    <a:lnTo>
                      <a:pt x="334" y="1046"/>
                    </a:lnTo>
                    <a:lnTo>
                      <a:pt x="334" y="1053"/>
                    </a:lnTo>
                    <a:lnTo>
                      <a:pt x="333" y="1059"/>
                    </a:lnTo>
                    <a:lnTo>
                      <a:pt x="334" y="1075"/>
                    </a:lnTo>
                    <a:lnTo>
                      <a:pt x="338" y="1088"/>
                    </a:lnTo>
                    <a:lnTo>
                      <a:pt x="341" y="1098"/>
                    </a:lnTo>
                    <a:lnTo>
                      <a:pt x="344" y="1106"/>
                    </a:lnTo>
                    <a:lnTo>
                      <a:pt x="367" y="1100"/>
                    </a:lnTo>
                    <a:lnTo>
                      <a:pt x="363" y="1093"/>
                    </a:lnTo>
                    <a:lnTo>
                      <a:pt x="360" y="1085"/>
                    </a:lnTo>
                    <a:lnTo>
                      <a:pt x="359" y="1076"/>
                    </a:lnTo>
                    <a:lnTo>
                      <a:pt x="358" y="1066"/>
                    </a:lnTo>
                    <a:lnTo>
                      <a:pt x="358" y="1061"/>
                    </a:lnTo>
                    <a:lnTo>
                      <a:pt x="359" y="1055"/>
                    </a:lnTo>
                    <a:lnTo>
                      <a:pt x="361" y="1052"/>
                    </a:lnTo>
                    <a:lnTo>
                      <a:pt x="363" y="1048"/>
                    </a:lnTo>
                    <a:lnTo>
                      <a:pt x="368" y="1046"/>
                    </a:lnTo>
                    <a:lnTo>
                      <a:pt x="373" y="1045"/>
                    </a:lnTo>
                    <a:lnTo>
                      <a:pt x="374" y="1045"/>
                    </a:lnTo>
                    <a:lnTo>
                      <a:pt x="375" y="1059"/>
                    </a:lnTo>
                    <a:lnTo>
                      <a:pt x="378" y="1074"/>
                    </a:lnTo>
                    <a:lnTo>
                      <a:pt x="381" y="1085"/>
                    </a:lnTo>
                    <a:lnTo>
                      <a:pt x="385" y="1095"/>
                    </a:lnTo>
                    <a:lnTo>
                      <a:pt x="388" y="1100"/>
                    </a:lnTo>
                    <a:lnTo>
                      <a:pt x="392" y="1104"/>
                    </a:lnTo>
                    <a:lnTo>
                      <a:pt x="395" y="1107"/>
                    </a:lnTo>
                    <a:lnTo>
                      <a:pt x="399" y="1110"/>
                    </a:lnTo>
                    <a:lnTo>
                      <a:pt x="403" y="1112"/>
                    </a:lnTo>
                    <a:lnTo>
                      <a:pt x="408" y="1113"/>
                    </a:lnTo>
                    <a:lnTo>
                      <a:pt x="413" y="1114"/>
                    </a:lnTo>
                    <a:lnTo>
                      <a:pt x="419" y="1115"/>
                    </a:lnTo>
                    <a:lnTo>
                      <a:pt x="425" y="1114"/>
                    </a:lnTo>
                    <a:lnTo>
                      <a:pt x="432" y="1112"/>
                    </a:lnTo>
                    <a:lnTo>
                      <a:pt x="438" y="1108"/>
                    </a:lnTo>
                    <a:lnTo>
                      <a:pt x="443" y="1104"/>
                    </a:lnTo>
                    <a:lnTo>
                      <a:pt x="448" y="1098"/>
                    </a:lnTo>
                    <a:lnTo>
                      <a:pt x="451" y="1093"/>
                    </a:lnTo>
                    <a:lnTo>
                      <a:pt x="453" y="1085"/>
                    </a:lnTo>
                    <a:lnTo>
                      <a:pt x="454" y="1076"/>
                    </a:lnTo>
                    <a:lnTo>
                      <a:pt x="453" y="1066"/>
                    </a:lnTo>
                    <a:lnTo>
                      <a:pt x="451" y="1057"/>
                    </a:lnTo>
                    <a:lnTo>
                      <a:pt x="446" y="1048"/>
                    </a:lnTo>
                    <a:lnTo>
                      <a:pt x="440" y="1043"/>
                    </a:lnTo>
                    <a:lnTo>
                      <a:pt x="440" y="1042"/>
                    </a:lnTo>
                    <a:lnTo>
                      <a:pt x="452" y="1039"/>
                    </a:lnTo>
                    <a:lnTo>
                      <a:pt x="452" y="1006"/>
                    </a:lnTo>
                    <a:close/>
                    <a:moveTo>
                      <a:pt x="410" y="1044"/>
                    </a:moveTo>
                    <a:lnTo>
                      <a:pt x="413" y="1044"/>
                    </a:lnTo>
                    <a:lnTo>
                      <a:pt x="415" y="1044"/>
                    </a:lnTo>
                    <a:lnTo>
                      <a:pt x="421" y="1047"/>
                    </a:lnTo>
                    <a:lnTo>
                      <a:pt x="425" y="1052"/>
                    </a:lnTo>
                    <a:lnTo>
                      <a:pt x="428" y="1057"/>
                    </a:lnTo>
                    <a:lnTo>
                      <a:pt x="429" y="1064"/>
                    </a:lnTo>
                    <a:lnTo>
                      <a:pt x="428" y="1069"/>
                    </a:lnTo>
                    <a:lnTo>
                      <a:pt x="425" y="1074"/>
                    </a:lnTo>
                    <a:lnTo>
                      <a:pt x="424" y="1076"/>
                    </a:lnTo>
                    <a:lnTo>
                      <a:pt x="421" y="1077"/>
                    </a:lnTo>
                    <a:lnTo>
                      <a:pt x="419" y="1078"/>
                    </a:lnTo>
                    <a:lnTo>
                      <a:pt x="415" y="1078"/>
                    </a:lnTo>
                    <a:lnTo>
                      <a:pt x="410" y="1077"/>
                    </a:lnTo>
                    <a:lnTo>
                      <a:pt x="407" y="1075"/>
                    </a:lnTo>
                    <a:lnTo>
                      <a:pt x="403" y="1073"/>
                    </a:lnTo>
                    <a:lnTo>
                      <a:pt x="401" y="1068"/>
                    </a:lnTo>
                    <a:lnTo>
                      <a:pt x="399" y="1063"/>
                    </a:lnTo>
                    <a:lnTo>
                      <a:pt x="398" y="1057"/>
                    </a:lnTo>
                    <a:lnTo>
                      <a:pt x="397" y="1051"/>
                    </a:lnTo>
                    <a:lnTo>
                      <a:pt x="397" y="1044"/>
                    </a:lnTo>
                    <a:lnTo>
                      <a:pt x="410" y="1044"/>
                    </a:lnTo>
                    <a:close/>
                    <a:moveTo>
                      <a:pt x="406" y="873"/>
                    </a:moveTo>
                    <a:lnTo>
                      <a:pt x="399" y="872"/>
                    </a:lnTo>
                    <a:lnTo>
                      <a:pt x="392" y="872"/>
                    </a:lnTo>
                    <a:lnTo>
                      <a:pt x="381" y="873"/>
                    </a:lnTo>
                    <a:lnTo>
                      <a:pt x="370" y="876"/>
                    </a:lnTo>
                    <a:lnTo>
                      <a:pt x="360" y="879"/>
                    </a:lnTo>
                    <a:lnTo>
                      <a:pt x="352" y="885"/>
                    </a:lnTo>
                    <a:lnTo>
                      <a:pt x="348" y="888"/>
                    </a:lnTo>
                    <a:lnTo>
                      <a:pt x="344" y="891"/>
                    </a:lnTo>
                    <a:lnTo>
                      <a:pt x="341" y="896"/>
                    </a:lnTo>
                    <a:lnTo>
                      <a:pt x="339" y="901"/>
                    </a:lnTo>
                    <a:lnTo>
                      <a:pt x="336" y="906"/>
                    </a:lnTo>
                    <a:lnTo>
                      <a:pt x="335" y="912"/>
                    </a:lnTo>
                    <a:lnTo>
                      <a:pt x="334" y="918"/>
                    </a:lnTo>
                    <a:lnTo>
                      <a:pt x="333" y="926"/>
                    </a:lnTo>
                    <a:lnTo>
                      <a:pt x="334" y="932"/>
                    </a:lnTo>
                    <a:lnTo>
                      <a:pt x="335" y="939"/>
                    </a:lnTo>
                    <a:lnTo>
                      <a:pt x="336" y="946"/>
                    </a:lnTo>
                    <a:lnTo>
                      <a:pt x="339" y="952"/>
                    </a:lnTo>
                    <a:lnTo>
                      <a:pt x="342" y="957"/>
                    </a:lnTo>
                    <a:lnTo>
                      <a:pt x="345" y="963"/>
                    </a:lnTo>
                    <a:lnTo>
                      <a:pt x="349" y="967"/>
                    </a:lnTo>
                    <a:lnTo>
                      <a:pt x="354" y="970"/>
                    </a:lnTo>
                    <a:lnTo>
                      <a:pt x="362" y="977"/>
                    </a:lnTo>
                    <a:lnTo>
                      <a:pt x="373" y="981"/>
                    </a:lnTo>
                    <a:lnTo>
                      <a:pt x="384" y="985"/>
                    </a:lnTo>
                    <a:lnTo>
                      <a:pt x="395" y="985"/>
                    </a:lnTo>
                    <a:lnTo>
                      <a:pt x="401" y="985"/>
                    </a:lnTo>
                    <a:lnTo>
                      <a:pt x="408" y="984"/>
                    </a:lnTo>
                    <a:lnTo>
                      <a:pt x="414" y="983"/>
                    </a:lnTo>
                    <a:lnTo>
                      <a:pt x="420" y="981"/>
                    </a:lnTo>
                    <a:lnTo>
                      <a:pt x="425" y="979"/>
                    </a:lnTo>
                    <a:lnTo>
                      <a:pt x="429" y="976"/>
                    </a:lnTo>
                    <a:lnTo>
                      <a:pt x="434" y="973"/>
                    </a:lnTo>
                    <a:lnTo>
                      <a:pt x="438" y="969"/>
                    </a:lnTo>
                    <a:lnTo>
                      <a:pt x="441" y="965"/>
                    </a:lnTo>
                    <a:lnTo>
                      <a:pt x="444" y="959"/>
                    </a:lnTo>
                    <a:lnTo>
                      <a:pt x="448" y="955"/>
                    </a:lnTo>
                    <a:lnTo>
                      <a:pt x="450" y="949"/>
                    </a:lnTo>
                    <a:lnTo>
                      <a:pt x="452" y="942"/>
                    </a:lnTo>
                    <a:lnTo>
                      <a:pt x="453" y="936"/>
                    </a:lnTo>
                    <a:lnTo>
                      <a:pt x="453" y="929"/>
                    </a:lnTo>
                    <a:lnTo>
                      <a:pt x="454" y="921"/>
                    </a:lnTo>
                    <a:lnTo>
                      <a:pt x="453" y="910"/>
                    </a:lnTo>
                    <a:lnTo>
                      <a:pt x="452" y="899"/>
                    </a:lnTo>
                    <a:lnTo>
                      <a:pt x="450" y="888"/>
                    </a:lnTo>
                    <a:lnTo>
                      <a:pt x="447" y="879"/>
                    </a:lnTo>
                    <a:lnTo>
                      <a:pt x="423" y="883"/>
                    </a:lnTo>
                    <a:lnTo>
                      <a:pt x="425" y="891"/>
                    </a:lnTo>
                    <a:lnTo>
                      <a:pt x="426" y="899"/>
                    </a:lnTo>
                    <a:lnTo>
                      <a:pt x="427" y="908"/>
                    </a:lnTo>
                    <a:lnTo>
                      <a:pt x="427" y="917"/>
                    </a:lnTo>
                    <a:lnTo>
                      <a:pt x="427" y="922"/>
                    </a:lnTo>
                    <a:lnTo>
                      <a:pt x="426" y="929"/>
                    </a:lnTo>
                    <a:lnTo>
                      <a:pt x="424" y="935"/>
                    </a:lnTo>
                    <a:lnTo>
                      <a:pt x="422" y="939"/>
                    </a:lnTo>
                    <a:lnTo>
                      <a:pt x="419" y="944"/>
                    </a:lnTo>
                    <a:lnTo>
                      <a:pt x="415" y="947"/>
                    </a:lnTo>
                    <a:lnTo>
                      <a:pt x="411" y="949"/>
                    </a:lnTo>
                    <a:lnTo>
                      <a:pt x="406" y="950"/>
                    </a:lnTo>
                    <a:lnTo>
                      <a:pt x="406" y="873"/>
                    </a:lnTo>
                    <a:close/>
                    <a:moveTo>
                      <a:pt x="381" y="950"/>
                    </a:moveTo>
                    <a:lnTo>
                      <a:pt x="378" y="949"/>
                    </a:lnTo>
                    <a:lnTo>
                      <a:pt x="373" y="948"/>
                    </a:lnTo>
                    <a:lnTo>
                      <a:pt x="369" y="947"/>
                    </a:lnTo>
                    <a:lnTo>
                      <a:pt x="366" y="945"/>
                    </a:lnTo>
                    <a:lnTo>
                      <a:pt x="362" y="941"/>
                    </a:lnTo>
                    <a:lnTo>
                      <a:pt x="360" y="937"/>
                    </a:lnTo>
                    <a:lnTo>
                      <a:pt x="358" y="932"/>
                    </a:lnTo>
                    <a:lnTo>
                      <a:pt x="357" y="927"/>
                    </a:lnTo>
                    <a:lnTo>
                      <a:pt x="358" y="921"/>
                    </a:lnTo>
                    <a:lnTo>
                      <a:pt x="360" y="917"/>
                    </a:lnTo>
                    <a:lnTo>
                      <a:pt x="362" y="913"/>
                    </a:lnTo>
                    <a:lnTo>
                      <a:pt x="366" y="910"/>
                    </a:lnTo>
                    <a:lnTo>
                      <a:pt x="373" y="907"/>
                    </a:lnTo>
                    <a:lnTo>
                      <a:pt x="381" y="907"/>
                    </a:lnTo>
                    <a:lnTo>
                      <a:pt x="381" y="950"/>
                    </a:lnTo>
                    <a:close/>
                    <a:moveTo>
                      <a:pt x="446" y="857"/>
                    </a:moveTo>
                    <a:lnTo>
                      <a:pt x="449" y="849"/>
                    </a:lnTo>
                    <a:lnTo>
                      <a:pt x="452" y="840"/>
                    </a:lnTo>
                    <a:lnTo>
                      <a:pt x="453" y="830"/>
                    </a:lnTo>
                    <a:lnTo>
                      <a:pt x="454" y="819"/>
                    </a:lnTo>
                    <a:lnTo>
                      <a:pt x="453" y="807"/>
                    </a:lnTo>
                    <a:lnTo>
                      <a:pt x="451" y="797"/>
                    </a:lnTo>
                    <a:lnTo>
                      <a:pt x="448" y="788"/>
                    </a:lnTo>
                    <a:lnTo>
                      <a:pt x="443" y="780"/>
                    </a:lnTo>
                    <a:lnTo>
                      <a:pt x="438" y="774"/>
                    </a:lnTo>
                    <a:lnTo>
                      <a:pt x="432" y="770"/>
                    </a:lnTo>
                    <a:lnTo>
                      <a:pt x="424" y="768"/>
                    </a:lnTo>
                    <a:lnTo>
                      <a:pt x="416" y="766"/>
                    </a:lnTo>
                    <a:lnTo>
                      <a:pt x="411" y="768"/>
                    </a:lnTo>
                    <a:lnTo>
                      <a:pt x="405" y="769"/>
                    </a:lnTo>
                    <a:lnTo>
                      <a:pt x="400" y="771"/>
                    </a:lnTo>
                    <a:lnTo>
                      <a:pt x="395" y="774"/>
                    </a:lnTo>
                    <a:lnTo>
                      <a:pt x="392" y="779"/>
                    </a:lnTo>
                    <a:lnTo>
                      <a:pt x="387" y="784"/>
                    </a:lnTo>
                    <a:lnTo>
                      <a:pt x="384" y="791"/>
                    </a:lnTo>
                    <a:lnTo>
                      <a:pt x="381" y="799"/>
                    </a:lnTo>
                    <a:lnTo>
                      <a:pt x="378" y="809"/>
                    </a:lnTo>
                    <a:lnTo>
                      <a:pt x="374" y="814"/>
                    </a:lnTo>
                    <a:lnTo>
                      <a:pt x="371" y="818"/>
                    </a:lnTo>
                    <a:lnTo>
                      <a:pt x="368" y="819"/>
                    </a:lnTo>
                    <a:lnTo>
                      <a:pt x="363" y="818"/>
                    </a:lnTo>
                    <a:lnTo>
                      <a:pt x="361" y="814"/>
                    </a:lnTo>
                    <a:lnTo>
                      <a:pt x="359" y="810"/>
                    </a:lnTo>
                    <a:lnTo>
                      <a:pt x="358" y="804"/>
                    </a:lnTo>
                    <a:lnTo>
                      <a:pt x="359" y="797"/>
                    </a:lnTo>
                    <a:lnTo>
                      <a:pt x="360" y="790"/>
                    </a:lnTo>
                    <a:lnTo>
                      <a:pt x="362" y="783"/>
                    </a:lnTo>
                    <a:lnTo>
                      <a:pt x="365" y="779"/>
                    </a:lnTo>
                    <a:lnTo>
                      <a:pt x="340" y="772"/>
                    </a:lnTo>
                    <a:lnTo>
                      <a:pt x="338" y="779"/>
                    </a:lnTo>
                    <a:lnTo>
                      <a:pt x="335" y="786"/>
                    </a:lnTo>
                    <a:lnTo>
                      <a:pt x="334" y="795"/>
                    </a:lnTo>
                    <a:lnTo>
                      <a:pt x="333" y="805"/>
                    </a:lnTo>
                    <a:lnTo>
                      <a:pt x="334" y="817"/>
                    </a:lnTo>
                    <a:lnTo>
                      <a:pt x="336" y="825"/>
                    </a:lnTo>
                    <a:lnTo>
                      <a:pt x="340" y="833"/>
                    </a:lnTo>
                    <a:lnTo>
                      <a:pt x="344" y="841"/>
                    </a:lnTo>
                    <a:lnTo>
                      <a:pt x="351" y="847"/>
                    </a:lnTo>
                    <a:lnTo>
                      <a:pt x="356" y="850"/>
                    </a:lnTo>
                    <a:lnTo>
                      <a:pt x="363" y="853"/>
                    </a:lnTo>
                    <a:lnTo>
                      <a:pt x="371" y="854"/>
                    </a:lnTo>
                    <a:lnTo>
                      <a:pt x="376" y="853"/>
                    </a:lnTo>
                    <a:lnTo>
                      <a:pt x="382" y="852"/>
                    </a:lnTo>
                    <a:lnTo>
                      <a:pt x="386" y="850"/>
                    </a:lnTo>
                    <a:lnTo>
                      <a:pt x="390" y="847"/>
                    </a:lnTo>
                    <a:lnTo>
                      <a:pt x="395" y="842"/>
                    </a:lnTo>
                    <a:lnTo>
                      <a:pt x="399" y="836"/>
                    </a:lnTo>
                    <a:lnTo>
                      <a:pt x="402" y="829"/>
                    </a:lnTo>
                    <a:lnTo>
                      <a:pt x="406" y="820"/>
                    </a:lnTo>
                    <a:lnTo>
                      <a:pt x="409" y="811"/>
                    </a:lnTo>
                    <a:lnTo>
                      <a:pt x="412" y="807"/>
                    </a:lnTo>
                    <a:lnTo>
                      <a:pt x="415" y="803"/>
                    </a:lnTo>
                    <a:lnTo>
                      <a:pt x="420" y="802"/>
                    </a:lnTo>
                    <a:lnTo>
                      <a:pt x="423" y="803"/>
                    </a:lnTo>
                    <a:lnTo>
                      <a:pt x="426" y="807"/>
                    </a:lnTo>
                    <a:lnTo>
                      <a:pt x="428" y="811"/>
                    </a:lnTo>
                    <a:lnTo>
                      <a:pt x="429" y="819"/>
                    </a:lnTo>
                    <a:lnTo>
                      <a:pt x="428" y="827"/>
                    </a:lnTo>
                    <a:lnTo>
                      <a:pt x="426" y="836"/>
                    </a:lnTo>
                    <a:lnTo>
                      <a:pt x="423" y="844"/>
                    </a:lnTo>
                    <a:lnTo>
                      <a:pt x="420" y="850"/>
                    </a:lnTo>
                    <a:lnTo>
                      <a:pt x="446" y="857"/>
                    </a:lnTo>
                    <a:close/>
                    <a:moveTo>
                      <a:pt x="312" y="740"/>
                    </a:moveTo>
                    <a:lnTo>
                      <a:pt x="336" y="740"/>
                    </a:lnTo>
                    <a:lnTo>
                      <a:pt x="336" y="755"/>
                    </a:lnTo>
                    <a:lnTo>
                      <a:pt x="362" y="755"/>
                    </a:lnTo>
                    <a:lnTo>
                      <a:pt x="362" y="740"/>
                    </a:lnTo>
                    <a:lnTo>
                      <a:pt x="410" y="740"/>
                    </a:lnTo>
                    <a:lnTo>
                      <a:pt x="421" y="739"/>
                    </a:lnTo>
                    <a:lnTo>
                      <a:pt x="430" y="736"/>
                    </a:lnTo>
                    <a:lnTo>
                      <a:pt x="438" y="734"/>
                    </a:lnTo>
                    <a:lnTo>
                      <a:pt x="444" y="730"/>
                    </a:lnTo>
                    <a:lnTo>
                      <a:pt x="448" y="724"/>
                    </a:lnTo>
                    <a:lnTo>
                      <a:pt x="451" y="717"/>
                    </a:lnTo>
                    <a:lnTo>
                      <a:pt x="453" y="710"/>
                    </a:lnTo>
                    <a:lnTo>
                      <a:pt x="454" y="702"/>
                    </a:lnTo>
                    <a:lnTo>
                      <a:pt x="453" y="687"/>
                    </a:lnTo>
                    <a:lnTo>
                      <a:pt x="451" y="677"/>
                    </a:lnTo>
                    <a:lnTo>
                      <a:pt x="424" y="677"/>
                    </a:lnTo>
                    <a:lnTo>
                      <a:pt x="424" y="683"/>
                    </a:lnTo>
                    <a:lnTo>
                      <a:pt x="425" y="688"/>
                    </a:lnTo>
                    <a:lnTo>
                      <a:pt x="424" y="693"/>
                    </a:lnTo>
                    <a:lnTo>
                      <a:pt x="424" y="695"/>
                    </a:lnTo>
                    <a:lnTo>
                      <a:pt x="422" y="698"/>
                    </a:lnTo>
                    <a:lnTo>
                      <a:pt x="420" y="700"/>
                    </a:lnTo>
                    <a:lnTo>
                      <a:pt x="413" y="703"/>
                    </a:lnTo>
                    <a:lnTo>
                      <a:pt x="405" y="703"/>
                    </a:lnTo>
                    <a:lnTo>
                      <a:pt x="362" y="703"/>
                    </a:lnTo>
                    <a:lnTo>
                      <a:pt x="362" y="676"/>
                    </a:lnTo>
                    <a:lnTo>
                      <a:pt x="336" y="676"/>
                    </a:lnTo>
                    <a:lnTo>
                      <a:pt x="336" y="703"/>
                    </a:lnTo>
                    <a:lnTo>
                      <a:pt x="303" y="703"/>
                    </a:lnTo>
                    <a:lnTo>
                      <a:pt x="312" y="740"/>
                    </a:lnTo>
                    <a:close/>
                    <a:moveTo>
                      <a:pt x="452" y="655"/>
                    </a:moveTo>
                    <a:lnTo>
                      <a:pt x="452" y="618"/>
                    </a:lnTo>
                    <a:lnTo>
                      <a:pt x="393" y="618"/>
                    </a:lnTo>
                    <a:lnTo>
                      <a:pt x="389" y="618"/>
                    </a:lnTo>
                    <a:lnTo>
                      <a:pt x="385" y="617"/>
                    </a:lnTo>
                    <a:lnTo>
                      <a:pt x="381" y="616"/>
                    </a:lnTo>
                    <a:lnTo>
                      <a:pt x="378" y="615"/>
                    </a:lnTo>
                    <a:lnTo>
                      <a:pt x="374" y="612"/>
                    </a:lnTo>
                    <a:lnTo>
                      <a:pt x="372" y="609"/>
                    </a:lnTo>
                    <a:lnTo>
                      <a:pt x="370" y="606"/>
                    </a:lnTo>
                    <a:lnTo>
                      <a:pt x="368" y="602"/>
                    </a:lnTo>
                    <a:lnTo>
                      <a:pt x="367" y="597"/>
                    </a:lnTo>
                    <a:lnTo>
                      <a:pt x="367" y="593"/>
                    </a:lnTo>
                    <a:lnTo>
                      <a:pt x="367" y="587"/>
                    </a:lnTo>
                    <a:lnTo>
                      <a:pt x="368" y="583"/>
                    </a:lnTo>
                    <a:lnTo>
                      <a:pt x="334" y="583"/>
                    </a:lnTo>
                    <a:lnTo>
                      <a:pt x="333" y="586"/>
                    </a:lnTo>
                    <a:lnTo>
                      <a:pt x="333" y="590"/>
                    </a:lnTo>
                    <a:lnTo>
                      <a:pt x="334" y="595"/>
                    </a:lnTo>
                    <a:lnTo>
                      <a:pt x="335" y="599"/>
                    </a:lnTo>
                    <a:lnTo>
                      <a:pt x="336" y="604"/>
                    </a:lnTo>
                    <a:lnTo>
                      <a:pt x="340" y="608"/>
                    </a:lnTo>
                    <a:lnTo>
                      <a:pt x="343" y="613"/>
                    </a:lnTo>
                    <a:lnTo>
                      <a:pt x="346" y="616"/>
                    </a:lnTo>
                    <a:lnTo>
                      <a:pt x="352" y="619"/>
                    </a:lnTo>
                    <a:lnTo>
                      <a:pt x="357" y="622"/>
                    </a:lnTo>
                    <a:lnTo>
                      <a:pt x="357" y="623"/>
                    </a:lnTo>
                    <a:lnTo>
                      <a:pt x="336" y="624"/>
                    </a:lnTo>
                    <a:lnTo>
                      <a:pt x="336" y="656"/>
                    </a:lnTo>
                    <a:lnTo>
                      <a:pt x="344" y="656"/>
                    </a:lnTo>
                    <a:lnTo>
                      <a:pt x="353" y="655"/>
                    </a:lnTo>
                    <a:lnTo>
                      <a:pt x="362" y="655"/>
                    </a:lnTo>
                    <a:lnTo>
                      <a:pt x="374" y="655"/>
                    </a:lnTo>
                    <a:lnTo>
                      <a:pt x="452" y="655"/>
                    </a:lnTo>
                    <a:close/>
                    <a:moveTo>
                      <a:pt x="336" y="451"/>
                    </a:moveTo>
                    <a:lnTo>
                      <a:pt x="336" y="489"/>
                    </a:lnTo>
                    <a:lnTo>
                      <a:pt x="405" y="489"/>
                    </a:lnTo>
                    <a:lnTo>
                      <a:pt x="409" y="489"/>
                    </a:lnTo>
                    <a:lnTo>
                      <a:pt x="412" y="490"/>
                    </a:lnTo>
                    <a:lnTo>
                      <a:pt x="417" y="492"/>
                    </a:lnTo>
                    <a:lnTo>
                      <a:pt x="421" y="496"/>
                    </a:lnTo>
                    <a:lnTo>
                      <a:pt x="423" y="499"/>
                    </a:lnTo>
                    <a:lnTo>
                      <a:pt x="424" y="501"/>
                    </a:lnTo>
                    <a:lnTo>
                      <a:pt x="425" y="505"/>
                    </a:lnTo>
                    <a:lnTo>
                      <a:pt x="425" y="508"/>
                    </a:lnTo>
                    <a:lnTo>
                      <a:pt x="425" y="512"/>
                    </a:lnTo>
                    <a:lnTo>
                      <a:pt x="423" y="517"/>
                    </a:lnTo>
                    <a:lnTo>
                      <a:pt x="421" y="520"/>
                    </a:lnTo>
                    <a:lnTo>
                      <a:pt x="417" y="522"/>
                    </a:lnTo>
                    <a:lnTo>
                      <a:pt x="414" y="525"/>
                    </a:lnTo>
                    <a:lnTo>
                      <a:pt x="410" y="526"/>
                    </a:lnTo>
                    <a:lnTo>
                      <a:pt x="405" y="527"/>
                    </a:lnTo>
                    <a:lnTo>
                      <a:pt x="398" y="527"/>
                    </a:lnTo>
                    <a:lnTo>
                      <a:pt x="336" y="527"/>
                    </a:lnTo>
                    <a:lnTo>
                      <a:pt x="336" y="564"/>
                    </a:lnTo>
                    <a:lnTo>
                      <a:pt x="403" y="564"/>
                    </a:lnTo>
                    <a:lnTo>
                      <a:pt x="416" y="564"/>
                    </a:lnTo>
                    <a:lnTo>
                      <a:pt x="427" y="560"/>
                    </a:lnTo>
                    <a:lnTo>
                      <a:pt x="436" y="557"/>
                    </a:lnTo>
                    <a:lnTo>
                      <a:pt x="442" y="553"/>
                    </a:lnTo>
                    <a:lnTo>
                      <a:pt x="448" y="546"/>
                    </a:lnTo>
                    <a:lnTo>
                      <a:pt x="451" y="539"/>
                    </a:lnTo>
                    <a:lnTo>
                      <a:pt x="453" y="531"/>
                    </a:lnTo>
                    <a:lnTo>
                      <a:pt x="454" y="522"/>
                    </a:lnTo>
                    <a:lnTo>
                      <a:pt x="453" y="515"/>
                    </a:lnTo>
                    <a:lnTo>
                      <a:pt x="452" y="508"/>
                    </a:lnTo>
                    <a:lnTo>
                      <a:pt x="450" y="502"/>
                    </a:lnTo>
                    <a:lnTo>
                      <a:pt x="448" y="497"/>
                    </a:lnTo>
                    <a:lnTo>
                      <a:pt x="441" y="490"/>
                    </a:lnTo>
                    <a:lnTo>
                      <a:pt x="435" y="485"/>
                    </a:lnTo>
                    <a:lnTo>
                      <a:pt x="435" y="485"/>
                    </a:lnTo>
                    <a:lnTo>
                      <a:pt x="452" y="482"/>
                    </a:lnTo>
                    <a:lnTo>
                      <a:pt x="452" y="450"/>
                    </a:lnTo>
                    <a:lnTo>
                      <a:pt x="443" y="451"/>
                    </a:lnTo>
                    <a:lnTo>
                      <a:pt x="435" y="451"/>
                    </a:lnTo>
                    <a:lnTo>
                      <a:pt x="425" y="451"/>
                    </a:lnTo>
                    <a:lnTo>
                      <a:pt x="414" y="451"/>
                    </a:lnTo>
                    <a:lnTo>
                      <a:pt x="336" y="451"/>
                    </a:lnTo>
                    <a:close/>
                    <a:moveTo>
                      <a:pt x="312" y="417"/>
                    </a:moveTo>
                    <a:lnTo>
                      <a:pt x="336" y="417"/>
                    </a:lnTo>
                    <a:lnTo>
                      <a:pt x="336" y="432"/>
                    </a:lnTo>
                    <a:lnTo>
                      <a:pt x="362" y="432"/>
                    </a:lnTo>
                    <a:lnTo>
                      <a:pt x="362" y="417"/>
                    </a:lnTo>
                    <a:lnTo>
                      <a:pt x="410" y="417"/>
                    </a:lnTo>
                    <a:lnTo>
                      <a:pt x="421" y="415"/>
                    </a:lnTo>
                    <a:lnTo>
                      <a:pt x="430" y="414"/>
                    </a:lnTo>
                    <a:lnTo>
                      <a:pt x="438" y="411"/>
                    </a:lnTo>
                    <a:lnTo>
                      <a:pt x="444" y="407"/>
                    </a:lnTo>
                    <a:lnTo>
                      <a:pt x="448" y="401"/>
                    </a:lnTo>
                    <a:lnTo>
                      <a:pt x="451" y="394"/>
                    </a:lnTo>
                    <a:lnTo>
                      <a:pt x="453" y="388"/>
                    </a:lnTo>
                    <a:lnTo>
                      <a:pt x="454" y="379"/>
                    </a:lnTo>
                    <a:lnTo>
                      <a:pt x="453" y="364"/>
                    </a:lnTo>
                    <a:lnTo>
                      <a:pt x="451" y="354"/>
                    </a:lnTo>
                    <a:lnTo>
                      <a:pt x="424" y="355"/>
                    </a:lnTo>
                    <a:lnTo>
                      <a:pt x="424" y="360"/>
                    </a:lnTo>
                    <a:lnTo>
                      <a:pt x="425" y="365"/>
                    </a:lnTo>
                    <a:lnTo>
                      <a:pt x="424" y="370"/>
                    </a:lnTo>
                    <a:lnTo>
                      <a:pt x="424" y="373"/>
                    </a:lnTo>
                    <a:lnTo>
                      <a:pt x="422" y="375"/>
                    </a:lnTo>
                    <a:lnTo>
                      <a:pt x="420" y="378"/>
                    </a:lnTo>
                    <a:lnTo>
                      <a:pt x="413" y="380"/>
                    </a:lnTo>
                    <a:lnTo>
                      <a:pt x="405" y="380"/>
                    </a:lnTo>
                    <a:lnTo>
                      <a:pt x="362" y="380"/>
                    </a:lnTo>
                    <a:lnTo>
                      <a:pt x="362" y="354"/>
                    </a:lnTo>
                    <a:lnTo>
                      <a:pt x="336" y="354"/>
                    </a:lnTo>
                    <a:lnTo>
                      <a:pt x="336" y="380"/>
                    </a:lnTo>
                    <a:lnTo>
                      <a:pt x="303" y="380"/>
                    </a:lnTo>
                    <a:lnTo>
                      <a:pt x="312" y="417"/>
                    </a:lnTo>
                    <a:close/>
                    <a:moveTo>
                      <a:pt x="336" y="221"/>
                    </a:moveTo>
                    <a:lnTo>
                      <a:pt x="336" y="257"/>
                    </a:lnTo>
                    <a:lnTo>
                      <a:pt x="405" y="257"/>
                    </a:lnTo>
                    <a:lnTo>
                      <a:pt x="409" y="257"/>
                    </a:lnTo>
                    <a:lnTo>
                      <a:pt x="412" y="258"/>
                    </a:lnTo>
                    <a:lnTo>
                      <a:pt x="417" y="262"/>
                    </a:lnTo>
                    <a:lnTo>
                      <a:pt x="421" y="265"/>
                    </a:lnTo>
                    <a:lnTo>
                      <a:pt x="423" y="267"/>
                    </a:lnTo>
                    <a:lnTo>
                      <a:pt x="424" y="271"/>
                    </a:lnTo>
                    <a:lnTo>
                      <a:pt x="425" y="274"/>
                    </a:lnTo>
                    <a:lnTo>
                      <a:pt x="425" y="277"/>
                    </a:lnTo>
                    <a:lnTo>
                      <a:pt x="425" y="282"/>
                    </a:lnTo>
                    <a:lnTo>
                      <a:pt x="423" y="285"/>
                    </a:lnTo>
                    <a:lnTo>
                      <a:pt x="421" y="288"/>
                    </a:lnTo>
                    <a:lnTo>
                      <a:pt x="417" y="292"/>
                    </a:lnTo>
                    <a:lnTo>
                      <a:pt x="414" y="293"/>
                    </a:lnTo>
                    <a:lnTo>
                      <a:pt x="410" y="295"/>
                    </a:lnTo>
                    <a:lnTo>
                      <a:pt x="405" y="295"/>
                    </a:lnTo>
                    <a:lnTo>
                      <a:pt x="398" y="296"/>
                    </a:lnTo>
                    <a:lnTo>
                      <a:pt x="336" y="296"/>
                    </a:lnTo>
                    <a:lnTo>
                      <a:pt x="336" y="333"/>
                    </a:lnTo>
                    <a:lnTo>
                      <a:pt x="403" y="333"/>
                    </a:lnTo>
                    <a:lnTo>
                      <a:pt x="416" y="332"/>
                    </a:lnTo>
                    <a:lnTo>
                      <a:pt x="427" y="330"/>
                    </a:lnTo>
                    <a:lnTo>
                      <a:pt x="436" y="326"/>
                    </a:lnTo>
                    <a:lnTo>
                      <a:pt x="442" y="321"/>
                    </a:lnTo>
                    <a:lnTo>
                      <a:pt x="448" y="315"/>
                    </a:lnTo>
                    <a:lnTo>
                      <a:pt x="451" y="307"/>
                    </a:lnTo>
                    <a:lnTo>
                      <a:pt x="453" y="300"/>
                    </a:lnTo>
                    <a:lnTo>
                      <a:pt x="454" y="291"/>
                    </a:lnTo>
                    <a:lnTo>
                      <a:pt x="453" y="284"/>
                    </a:lnTo>
                    <a:lnTo>
                      <a:pt x="452" y="277"/>
                    </a:lnTo>
                    <a:lnTo>
                      <a:pt x="450" y="271"/>
                    </a:lnTo>
                    <a:lnTo>
                      <a:pt x="448" y="266"/>
                    </a:lnTo>
                    <a:lnTo>
                      <a:pt x="441" y="258"/>
                    </a:lnTo>
                    <a:lnTo>
                      <a:pt x="435" y="254"/>
                    </a:lnTo>
                    <a:lnTo>
                      <a:pt x="435" y="253"/>
                    </a:lnTo>
                    <a:lnTo>
                      <a:pt x="452" y="252"/>
                    </a:lnTo>
                    <a:lnTo>
                      <a:pt x="452" y="219"/>
                    </a:lnTo>
                    <a:lnTo>
                      <a:pt x="443" y="219"/>
                    </a:lnTo>
                    <a:lnTo>
                      <a:pt x="435" y="221"/>
                    </a:lnTo>
                    <a:lnTo>
                      <a:pt x="425" y="221"/>
                    </a:lnTo>
                    <a:lnTo>
                      <a:pt x="414" y="221"/>
                    </a:lnTo>
                    <a:lnTo>
                      <a:pt x="336" y="221"/>
                    </a:lnTo>
                    <a:close/>
                    <a:moveTo>
                      <a:pt x="452" y="190"/>
                    </a:moveTo>
                    <a:lnTo>
                      <a:pt x="452" y="154"/>
                    </a:lnTo>
                    <a:lnTo>
                      <a:pt x="393" y="154"/>
                    </a:lnTo>
                    <a:lnTo>
                      <a:pt x="389" y="154"/>
                    </a:lnTo>
                    <a:lnTo>
                      <a:pt x="385" y="153"/>
                    </a:lnTo>
                    <a:lnTo>
                      <a:pt x="381" y="151"/>
                    </a:lnTo>
                    <a:lnTo>
                      <a:pt x="378" y="150"/>
                    </a:lnTo>
                    <a:lnTo>
                      <a:pt x="374" y="147"/>
                    </a:lnTo>
                    <a:lnTo>
                      <a:pt x="372" y="145"/>
                    </a:lnTo>
                    <a:lnTo>
                      <a:pt x="370" y="141"/>
                    </a:lnTo>
                    <a:lnTo>
                      <a:pt x="368" y="137"/>
                    </a:lnTo>
                    <a:lnTo>
                      <a:pt x="367" y="133"/>
                    </a:lnTo>
                    <a:lnTo>
                      <a:pt x="367" y="128"/>
                    </a:lnTo>
                    <a:lnTo>
                      <a:pt x="367" y="122"/>
                    </a:lnTo>
                    <a:lnTo>
                      <a:pt x="368" y="118"/>
                    </a:lnTo>
                    <a:lnTo>
                      <a:pt x="334" y="118"/>
                    </a:lnTo>
                    <a:lnTo>
                      <a:pt x="333" y="121"/>
                    </a:lnTo>
                    <a:lnTo>
                      <a:pt x="333" y="126"/>
                    </a:lnTo>
                    <a:lnTo>
                      <a:pt x="334" y="130"/>
                    </a:lnTo>
                    <a:lnTo>
                      <a:pt x="335" y="135"/>
                    </a:lnTo>
                    <a:lnTo>
                      <a:pt x="336" y="139"/>
                    </a:lnTo>
                    <a:lnTo>
                      <a:pt x="340" y="144"/>
                    </a:lnTo>
                    <a:lnTo>
                      <a:pt x="343" y="148"/>
                    </a:lnTo>
                    <a:lnTo>
                      <a:pt x="346" y="151"/>
                    </a:lnTo>
                    <a:lnTo>
                      <a:pt x="352" y="155"/>
                    </a:lnTo>
                    <a:lnTo>
                      <a:pt x="357" y="158"/>
                    </a:lnTo>
                    <a:lnTo>
                      <a:pt x="357" y="158"/>
                    </a:lnTo>
                    <a:lnTo>
                      <a:pt x="336" y="159"/>
                    </a:lnTo>
                    <a:lnTo>
                      <a:pt x="336" y="192"/>
                    </a:lnTo>
                    <a:lnTo>
                      <a:pt x="344" y="192"/>
                    </a:lnTo>
                    <a:lnTo>
                      <a:pt x="353" y="190"/>
                    </a:lnTo>
                    <a:lnTo>
                      <a:pt x="362" y="190"/>
                    </a:lnTo>
                    <a:lnTo>
                      <a:pt x="374" y="190"/>
                    </a:lnTo>
                    <a:lnTo>
                      <a:pt x="452" y="190"/>
                    </a:lnTo>
                    <a:close/>
                    <a:moveTo>
                      <a:pt x="452" y="0"/>
                    </a:moveTo>
                    <a:lnTo>
                      <a:pt x="439" y="1"/>
                    </a:lnTo>
                    <a:lnTo>
                      <a:pt x="424" y="2"/>
                    </a:lnTo>
                    <a:lnTo>
                      <a:pt x="383" y="2"/>
                    </a:lnTo>
                    <a:lnTo>
                      <a:pt x="373" y="2"/>
                    </a:lnTo>
                    <a:lnTo>
                      <a:pt x="365" y="4"/>
                    </a:lnTo>
                    <a:lnTo>
                      <a:pt x="356" y="8"/>
                    </a:lnTo>
                    <a:lnTo>
                      <a:pt x="348" y="13"/>
                    </a:lnTo>
                    <a:lnTo>
                      <a:pt x="345" y="17"/>
                    </a:lnTo>
                    <a:lnTo>
                      <a:pt x="342" y="20"/>
                    </a:lnTo>
                    <a:lnTo>
                      <a:pt x="340" y="24"/>
                    </a:lnTo>
                    <a:lnTo>
                      <a:pt x="338" y="29"/>
                    </a:lnTo>
                    <a:lnTo>
                      <a:pt x="335" y="34"/>
                    </a:lnTo>
                    <a:lnTo>
                      <a:pt x="334" y="40"/>
                    </a:lnTo>
                    <a:lnTo>
                      <a:pt x="334" y="47"/>
                    </a:lnTo>
                    <a:lnTo>
                      <a:pt x="333" y="55"/>
                    </a:lnTo>
                    <a:lnTo>
                      <a:pt x="334" y="69"/>
                    </a:lnTo>
                    <a:lnTo>
                      <a:pt x="338" y="82"/>
                    </a:lnTo>
                    <a:lnTo>
                      <a:pt x="341" y="92"/>
                    </a:lnTo>
                    <a:lnTo>
                      <a:pt x="344" y="100"/>
                    </a:lnTo>
                    <a:lnTo>
                      <a:pt x="367" y="94"/>
                    </a:lnTo>
                    <a:lnTo>
                      <a:pt x="363" y="87"/>
                    </a:lnTo>
                    <a:lnTo>
                      <a:pt x="360" y="79"/>
                    </a:lnTo>
                    <a:lnTo>
                      <a:pt x="359" y="70"/>
                    </a:lnTo>
                    <a:lnTo>
                      <a:pt x="358" y="60"/>
                    </a:lnTo>
                    <a:lnTo>
                      <a:pt x="358" y="55"/>
                    </a:lnTo>
                    <a:lnTo>
                      <a:pt x="359" y="49"/>
                    </a:lnTo>
                    <a:lnTo>
                      <a:pt x="361" y="46"/>
                    </a:lnTo>
                    <a:lnTo>
                      <a:pt x="363" y="43"/>
                    </a:lnTo>
                    <a:lnTo>
                      <a:pt x="368" y="40"/>
                    </a:lnTo>
                    <a:lnTo>
                      <a:pt x="373" y="39"/>
                    </a:lnTo>
                    <a:lnTo>
                      <a:pt x="374" y="39"/>
                    </a:lnTo>
                    <a:lnTo>
                      <a:pt x="375" y="55"/>
                    </a:lnTo>
                    <a:lnTo>
                      <a:pt x="378" y="68"/>
                    </a:lnTo>
                    <a:lnTo>
                      <a:pt x="381" y="79"/>
                    </a:lnTo>
                    <a:lnTo>
                      <a:pt x="385" y="89"/>
                    </a:lnTo>
                    <a:lnTo>
                      <a:pt x="388" y="94"/>
                    </a:lnTo>
                    <a:lnTo>
                      <a:pt x="392" y="98"/>
                    </a:lnTo>
                    <a:lnTo>
                      <a:pt x="395" y="101"/>
                    </a:lnTo>
                    <a:lnTo>
                      <a:pt x="399" y="104"/>
                    </a:lnTo>
                    <a:lnTo>
                      <a:pt x="403" y="106"/>
                    </a:lnTo>
                    <a:lnTo>
                      <a:pt x="408" y="107"/>
                    </a:lnTo>
                    <a:lnTo>
                      <a:pt x="413" y="108"/>
                    </a:lnTo>
                    <a:lnTo>
                      <a:pt x="419" y="109"/>
                    </a:lnTo>
                    <a:lnTo>
                      <a:pt x="425" y="108"/>
                    </a:lnTo>
                    <a:lnTo>
                      <a:pt x="432" y="106"/>
                    </a:lnTo>
                    <a:lnTo>
                      <a:pt x="438" y="102"/>
                    </a:lnTo>
                    <a:lnTo>
                      <a:pt x="443" y="98"/>
                    </a:lnTo>
                    <a:lnTo>
                      <a:pt x="448" y="94"/>
                    </a:lnTo>
                    <a:lnTo>
                      <a:pt x="451" y="87"/>
                    </a:lnTo>
                    <a:lnTo>
                      <a:pt x="453" y="79"/>
                    </a:lnTo>
                    <a:lnTo>
                      <a:pt x="454" y="70"/>
                    </a:lnTo>
                    <a:lnTo>
                      <a:pt x="453" y="60"/>
                    </a:lnTo>
                    <a:lnTo>
                      <a:pt x="451" y="51"/>
                    </a:lnTo>
                    <a:lnTo>
                      <a:pt x="446" y="43"/>
                    </a:lnTo>
                    <a:lnTo>
                      <a:pt x="440" y="37"/>
                    </a:lnTo>
                    <a:lnTo>
                      <a:pt x="440" y="36"/>
                    </a:lnTo>
                    <a:lnTo>
                      <a:pt x="452" y="33"/>
                    </a:lnTo>
                    <a:lnTo>
                      <a:pt x="452" y="0"/>
                    </a:lnTo>
                    <a:close/>
                    <a:moveTo>
                      <a:pt x="410" y="38"/>
                    </a:moveTo>
                    <a:lnTo>
                      <a:pt x="413" y="38"/>
                    </a:lnTo>
                    <a:lnTo>
                      <a:pt x="415" y="39"/>
                    </a:lnTo>
                    <a:lnTo>
                      <a:pt x="421" y="41"/>
                    </a:lnTo>
                    <a:lnTo>
                      <a:pt x="425" y="46"/>
                    </a:lnTo>
                    <a:lnTo>
                      <a:pt x="428" y="51"/>
                    </a:lnTo>
                    <a:lnTo>
                      <a:pt x="429" y="58"/>
                    </a:lnTo>
                    <a:lnTo>
                      <a:pt x="428" y="63"/>
                    </a:lnTo>
                    <a:lnTo>
                      <a:pt x="425" y="68"/>
                    </a:lnTo>
                    <a:lnTo>
                      <a:pt x="424" y="70"/>
                    </a:lnTo>
                    <a:lnTo>
                      <a:pt x="421" y="71"/>
                    </a:lnTo>
                    <a:lnTo>
                      <a:pt x="419" y="72"/>
                    </a:lnTo>
                    <a:lnTo>
                      <a:pt x="415" y="72"/>
                    </a:lnTo>
                    <a:lnTo>
                      <a:pt x="410" y="71"/>
                    </a:lnTo>
                    <a:lnTo>
                      <a:pt x="407" y="70"/>
                    </a:lnTo>
                    <a:lnTo>
                      <a:pt x="403" y="67"/>
                    </a:lnTo>
                    <a:lnTo>
                      <a:pt x="401" y="62"/>
                    </a:lnTo>
                    <a:lnTo>
                      <a:pt x="399" y="57"/>
                    </a:lnTo>
                    <a:lnTo>
                      <a:pt x="398" y="51"/>
                    </a:lnTo>
                    <a:lnTo>
                      <a:pt x="397" y="45"/>
                    </a:lnTo>
                    <a:lnTo>
                      <a:pt x="397" y="38"/>
                    </a:lnTo>
                    <a:lnTo>
                      <a:pt x="410" y="3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0" name="Google Shape;320;p36"/>
            <p:cNvGrpSpPr/>
            <p:nvPr/>
          </p:nvGrpSpPr>
          <p:grpSpPr>
            <a:xfrm>
              <a:off x="520348" y="4620588"/>
              <a:ext cx="350423" cy="1076548"/>
              <a:chOff x="19050" y="4406900"/>
              <a:chExt cx="396900" cy="1266825"/>
            </a:xfrm>
          </p:grpSpPr>
          <p:sp>
            <p:nvSpPr>
              <p:cNvPr id="321" name="Google Shape;321;p36"/>
              <p:cNvSpPr/>
              <p:nvPr/>
            </p:nvSpPr>
            <p:spPr>
              <a:xfrm>
                <a:off x="19050" y="4406900"/>
                <a:ext cx="396900" cy="1101600"/>
              </a:xfrm>
              <a:prstGeom prst="rect">
                <a:avLst/>
              </a:pr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>
                <a:off x="177800" y="4686300"/>
                <a:ext cx="87313" cy="550862"/>
              </a:xfrm>
              <a:custGeom>
                <a:rect b="b" l="l" r="r" t="t"/>
                <a:pathLst>
                  <a:path extrusionOk="0" h="1040" w="163">
                    <a:moveTo>
                      <a:pt x="160" y="1040"/>
                    </a:moveTo>
                    <a:lnTo>
                      <a:pt x="160" y="1003"/>
                    </a:lnTo>
                    <a:lnTo>
                      <a:pt x="104" y="1003"/>
                    </a:lnTo>
                    <a:lnTo>
                      <a:pt x="104" y="998"/>
                    </a:lnTo>
                    <a:lnTo>
                      <a:pt x="104" y="991"/>
                    </a:lnTo>
                    <a:lnTo>
                      <a:pt x="104" y="982"/>
                    </a:lnTo>
                    <a:lnTo>
                      <a:pt x="103" y="974"/>
                    </a:lnTo>
                    <a:lnTo>
                      <a:pt x="101" y="968"/>
                    </a:lnTo>
                    <a:lnTo>
                      <a:pt x="99" y="961"/>
                    </a:lnTo>
                    <a:lnTo>
                      <a:pt x="97" y="954"/>
                    </a:lnTo>
                    <a:lnTo>
                      <a:pt x="95" y="947"/>
                    </a:lnTo>
                    <a:lnTo>
                      <a:pt x="91" y="942"/>
                    </a:lnTo>
                    <a:lnTo>
                      <a:pt x="87" y="937"/>
                    </a:lnTo>
                    <a:lnTo>
                      <a:pt x="83" y="934"/>
                    </a:lnTo>
                    <a:lnTo>
                      <a:pt x="80" y="931"/>
                    </a:lnTo>
                    <a:lnTo>
                      <a:pt x="76" y="929"/>
                    </a:lnTo>
                    <a:lnTo>
                      <a:pt x="71" y="926"/>
                    </a:lnTo>
                    <a:lnTo>
                      <a:pt x="60" y="923"/>
                    </a:lnTo>
                    <a:lnTo>
                      <a:pt x="50" y="922"/>
                    </a:lnTo>
                    <a:lnTo>
                      <a:pt x="43" y="923"/>
                    </a:lnTo>
                    <a:lnTo>
                      <a:pt x="38" y="923"/>
                    </a:lnTo>
                    <a:lnTo>
                      <a:pt x="33" y="925"/>
                    </a:lnTo>
                    <a:lnTo>
                      <a:pt x="28" y="927"/>
                    </a:lnTo>
                    <a:lnTo>
                      <a:pt x="24" y="930"/>
                    </a:lnTo>
                    <a:lnTo>
                      <a:pt x="19" y="933"/>
                    </a:lnTo>
                    <a:lnTo>
                      <a:pt x="16" y="936"/>
                    </a:lnTo>
                    <a:lnTo>
                      <a:pt x="13" y="940"/>
                    </a:lnTo>
                    <a:lnTo>
                      <a:pt x="10" y="944"/>
                    </a:lnTo>
                    <a:lnTo>
                      <a:pt x="8" y="949"/>
                    </a:lnTo>
                    <a:lnTo>
                      <a:pt x="5" y="954"/>
                    </a:lnTo>
                    <a:lnTo>
                      <a:pt x="3" y="960"/>
                    </a:lnTo>
                    <a:lnTo>
                      <a:pt x="1" y="974"/>
                    </a:lnTo>
                    <a:lnTo>
                      <a:pt x="0" y="990"/>
                    </a:lnTo>
                    <a:lnTo>
                      <a:pt x="0" y="1005"/>
                    </a:lnTo>
                    <a:lnTo>
                      <a:pt x="1" y="1019"/>
                    </a:lnTo>
                    <a:lnTo>
                      <a:pt x="2" y="1030"/>
                    </a:lnTo>
                    <a:lnTo>
                      <a:pt x="3" y="1040"/>
                    </a:lnTo>
                    <a:lnTo>
                      <a:pt x="160" y="1040"/>
                    </a:lnTo>
                    <a:close/>
                    <a:moveTo>
                      <a:pt x="28" y="1003"/>
                    </a:moveTo>
                    <a:lnTo>
                      <a:pt x="27" y="998"/>
                    </a:lnTo>
                    <a:lnTo>
                      <a:pt x="27" y="988"/>
                    </a:lnTo>
                    <a:lnTo>
                      <a:pt x="27" y="981"/>
                    </a:lnTo>
                    <a:lnTo>
                      <a:pt x="28" y="975"/>
                    </a:lnTo>
                    <a:lnTo>
                      <a:pt x="30" y="971"/>
                    </a:lnTo>
                    <a:lnTo>
                      <a:pt x="33" y="966"/>
                    </a:lnTo>
                    <a:lnTo>
                      <a:pt x="37" y="963"/>
                    </a:lnTo>
                    <a:lnTo>
                      <a:pt x="41" y="961"/>
                    </a:lnTo>
                    <a:lnTo>
                      <a:pt x="45" y="960"/>
                    </a:lnTo>
                    <a:lnTo>
                      <a:pt x="51" y="959"/>
                    </a:lnTo>
                    <a:lnTo>
                      <a:pt x="56" y="960"/>
                    </a:lnTo>
                    <a:lnTo>
                      <a:pt x="62" y="961"/>
                    </a:lnTo>
                    <a:lnTo>
                      <a:pt x="66" y="964"/>
                    </a:lnTo>
                    <a:lnTo>
                      <a:pt x="69" y="968"/>
                    </a:lnTo>
                    <a:lnTo>
                      <a:pt x="72" y="972"/>
                    </a:lnTo>
                    <a:lnTo>
                      <a:pt x="74" y="978"/>
                    </a:lnTo>
                    <a:lnTo>
                      <a:pt x="76" y="983"/>
                    </a:lnTo>
                    <a:lnTo>
                      <a:pt x="77" y="991"/>
                    </a:lnTo>
                    <a:lnTo>
                      <a:pt x="76" y="998"/>
                    </a:lnTo>
                    <a:lnTo>
                      <a:pt x="76" y="1003"/>
                    </a:lnTo>
                    <a:lnTo>
                      <a:pt x="28" y="1003"/>
                    </a:lnTo>
                    <a:close/>
                    <a:moveTo>
                      <a:pt x="160" y="902"/>
                    </a:moveTo>
                    <a:lnTo>
                      <a:pt x="160" y="865"/>
                    </a:lnTo>
                    <a:lnTo>
                      <a:pt x="101" y="865"/>
                    </a:lnTo>
                    <a:lnTo>
                      <a:pt x="97" y="865"/>
                    </a:lnTo>
                    <a:lnTo>
                      <a:pt x="94" y="864"/>
                    </a:lnTo>
                    <a:lnTo>
                      <a:pt x="90" y="863"/>
                    </a:lnTo>
                    <a:lnTo>
                      <a:pt x="86" y="862"/>
                    </a:lnTo>
                    <a:lnTo>
                      <a:pt x="83" y="858"/>
                    </a:lnTo>
                    <a:lnTo>
                      <a:pt x="80" y="856"/>
                    </a:lnTo>
                    <a:lnTo>
                      <a:pt x="78" y="853"/>
                    </a:lnTo>
                    <a:lnTo>
                      <a:pt x="77" y="848"/>
                    </a:lnTo>
                    <a:lnTo>
                      <a:pt x="76" y="844"/>
                    </a:lnTo>
                    <a:lnTo>
                      <a:pt x="76" y="839"/>
                    </a:lnTo>
                    <a:lnTo>
                      <a:pt x="76" y="834"/>
                    </a:lnTo>
                    <a:lnTo>
                      <a:pt x="77" y="829"/>
                    </a:lnTo>
                    <a:lnTo>
                      <a:pt x="42" y="829"/>
                    </a:lnTo>
                    <a:lnTo>
                      <a:pt x="42" y="833"/>
                    </a:lnTo>
                    <a:lnTo>
                      <a:pt x="42" y="837"/>
                    </a:lnTo>
                    <a:lnTo>
                      <a:pt x="42" y="842"/>
                    </a:lnTo>
                    <a:lnTo>
                      <a:pt x="43" y="846"/>
                    </a:lnTo>
                    <a:lnTo>
                      <a:pt x="45" y="851"/>
                    </a:lnTo>
                    <a:lnTo>
                      <a:pt x="47" y="855"/>
                    </a:lnTo>
                    <a:lnTo>
                      <a:pt x="51" y="859"/>
                    </a:lnTo>
                    <a:lnTo>
                      <a:pt x="55" y="863"/>
                    </a:lnTo>
                    <a:lnTo>
                      <a:pt x="60" y="866"/>
                    </a:lnTo>
                    <a:lnTo>
                      <a:pt x="66" y="868"/>
                    </a:lnTo>
                    <a:lnTo>
                      <a:pt x="66" y="869"/>
                    </a:lnTo>
                    <a:lnTo>
                      <a:pt x="44" y="871"/>
                    </a:lnTo>
                    <a:lnTo>
                      <a:pt x="44" y="903"/>
                    </a:lnTo>
                    <a:lnTo>
                      <a:pt x="53" y="903"/>
                    </a:lnTo>
                    <a:lnTo>
                      <a:pt x="62" y="902"/>
                    </a:lnTo>
                    <a:lnTo>
                      <a:pt x="71" y="902"/>
                    </a:lnTo>
                    <a:lnTo>
                      <a:pt x="83" y="902"/>
                    </a:lnTo>
                    <a:lnTo>
                      <a:pt x="160" y="902"/>
                    </a:lnTo>
                    <a:close/>
                    <a:moveTo>
                      <a:pt x="42" y="755"/>
                    </a:moveTo>
                    <a:lnTo>
                      <a:pt x="42" y="761"/>
                    </a:lnTo>
                    <a:lnTo>
                      <a:pt x="43" y="768"/>
                    </a:lnTo>
                    <a:lnTo>
                      <a:pt x="44" y="775"/>
                    </a:lnTo>
                    <a:lnTo>
                      <a:pt x="46" y="780"/>
                    </a:lnTo>
                    <a:lnTo>
                      <a:pt x="49" y="786"/>
                    </a:lnTo>
                    <a:lnTo>
                      <a:pt x="52" y="791"/>
                    </a:lnTo>
                    <a:lnTo>
                      <a:pt x="55" y="796"/>
                    </a:lnTo>
                    <a:lnTo>
                      <a:pt x="58" y="800"/>
                    </a:lnTo>
                    <a:lnTo>
                      <a:pt x="63" y="805"/>
                    </a:lnTo>
                    <a:lnTo>
                      <a:pt x="67" y="808"/>
                    </a:lnTo>
                    <a:lnTo>
                      <a:pt x="72" y="812"/>
                    </a:lnTo>
                    <a:lnTo>
                      <a:pt x="78" y="814"/>
                    </a:lnTo>
                    <a:lnTo>
                      <a:pt x="84" y="816"/>
                    </a:lnTo>
                    <a:lnTo>
                      <a:pt x="90" y="817"/>
                    </a:lnTo>
                    <a:lnTo>
                      <a:pt x="96" y="818"/>
                    </a:lnTo>
                    <a:lnTo>
                      <a:pt x="104" y="818"/>
                    </a:lnTo>
                    <a:lnTo>
                      <a:pt x="110" y="818"/>
                    </a:lnTo>
                    <a:lnTo>
                      <a:pt x="117" y="817"/>
                    </a:lnTo>
                    <a:lnTo>
                      <a:pt x="122" y="816"/>
                    </a:lnTo>
                    <a:lnTo>
                      <a:pt x="128" y="814"/>
                    </a:lnTo>
                    <a:lnTo>
                      <a:pt x="134" y="812"/>
                    </a:lnTo>
                    <a:lnTo>
                      <a:pt x="138" y="808"/>
                    </a:lnTo>
                    <a:lnTo>
                      <a:pt x="143" y="805"/>
                    </a:lnTo>
                    <a:lnTo>
                      <a:pt x="147" y="800"/>
                    </a:lnTo>
                    <a:lnTo>
                      <a:pt x="150" y="796"/>
                    </a:lnTo>
                    <a:lnTo>
                      <a:pt x="153" y="791"/>
                    </a:lnTo>
                    <a:lnTo>
                      <a:pt x="157" y="786"/>
                    </a:lnTo>
                    <a:lnTo>
                      <a:pt x="159" y="781"/>
                    </a:lnTo>
                    <a:lnTo>
                      <a:pt x="162" y="769"/>
                    </a:lnTo>
                    <a:lnTo>
                      <a:pt x="163" y="757"/>
                    </a:lnTo>
                    <a:lnTo>
                      <a:pt x="162" y="745"/>
                    </a:lnTo>
                    <a:lnTo>
                      <a:pt x="159" y="734"/>
                    </a:lnTo>
                    <a:lnTo>
                      <a:pt x="157" y="728"/>
                    </a:lnTo>
                    <a:lnTo>
                      <a:pt x="154" y="722"/>
                    </a:lnTo>
                    <a:lnTo>
                      <a:pt x="151" y="718"/>
                    </a:lnTo>
                    <a:lnTo>
                      <a:pt x="148" y="714"/>
                    </a:lnTo>
                    <a:lnTo>
                      <a:pt x="144" y="709"/>
                    </a:lnTo>
                    <a:lnTo>
                      <a:pt x="139" y="706"/>
                    </a:lnTo>
                    <a:lnTo>
                      <a:pt x="134" y="702"/>
                    </a:lnTo>
                    <a:lnTo>
                      <a:pt x="128" y="699"/>
                    </a:lnTo>
                    <a:lnTo>
                      <a:pt x="122" y="697"/>
                    </a:lnTo>
                    <a:lnTo>
                      <a:pt x="116" y="696"/>
                    </a:lnTo>
                    <a:lnTo>
                      <a:pt x="109" y="695"/>
                    </a:lnTo>
                    <a:lnTo>
                      <a:pt x="101" y="693"/>
                    </a:lnTo>
                    <a:lnTo>
                      <a:pt x="95" y="695"/>
                    </a:lnTo>
                    <a:lnTo>
                      <a:pt x="89" y="695"/>
                    </a:lnTo>
                    <a:lnTo>
                      <a:pt x="83" y="697"/>
                    </a:lnTo>
                    <a:lnTo>
                      <a:pt x="77" y="698"/>
                    </a:lnTo>
                    <a:lnTo>
                      <a:pt x="72" y="701"/>
                    </a:lnTo>
                    <a:lnTo>
                      <a:pt x="67" y="703"/>
                    </a:lnTo>
                    <a:lnTo>
                      <a:pt x="63" y="707"/>
                    </a:lnTo>
                    <a:lnTo>
                      <a:pt x="58" y="710"/>
                    </a:lnTo>
                    <a:lnTo>
                      <a:pt x="55" y="715"/>
                    </a:lnTo>
                    <a:lnTo>
                      <a:pt x="52" y="719"/>
                    </a:lnTo>
                    <a:lnTo>
                      <a:pt x="49" y="725"/>
                    </a:lnTo>
                    <a:lnTo>
                      <a:pt x="46" y="730"/>
                    </a:lnTo>
                    <a:lnTo>
                      <a:pt x="44" y="736"/>
                    </a:lnTo>
                    <a:lnTo>
                      <a:pt x="43" y="741"/>
                    </a:lnTo>
                    <a:lnTo>
                      <a:pt x="42" y="748"/>
                    </a:lnTo>
                    <a:lnTo>
                      <a:pt x="42" y="755"/>
                    </a:lnTo>
                    <a:close/>
                    <a:moveTo>
                      <a:pt x="68" y="756"/>
                    </a:moveTo>
                    <a:lnTo>
                      <a:pt x="68" y="750"/>
                    </a:lnTo>
                    <a:lnTo>
                      <a:pt x="70" y="745"/>
                    </a:lnTo>
                    <a:lnTo>
                      <a:pt x="74" y="741"/>
                    </a:lnTo>
                    <a:lnTo>
                      <a:pt x="79" y="738"/>
                    </a:lnTo>
                    <a:lnTo>
                      <a:pt x="83" y="735"/>
                    </a:lnTo>
                    <a:lnTo>
                      <a:pt x="90" y="734"/>
                    </a:lnTo>
                    <a:lnTo>
                      <a:pt x="96" y="732"/>
                    </a:lnTo>
                    <a:lnTo>
                      <a:pt x="103" y="732"/>
                    </a:lnTo>
                    <a:lnTo>
                      <a:pt x="110" y="732"/>
                    </a:lnTo>
                    <a:lnTo>
                      <a:pt x="117" y="734"/>
                    </a:lnTo>
                    <a:lnTo>
                      <a:pt x="122" y="736"/>
                    </a:lnTo>
                    <a:lnTo>
                      <a:pt x="127" y="738"/>
                    </a:lnTo>
                    <a:lnTo>
                      <a:pt x="132" y="742"/>
                    </a:lnTo>
                    <a:lnTo>
                      <a:pt x="134" y="746"/>
                    </a:lnTo>
                    <a:lnTo>
                      <a:pt x="136" y="750"/>
                    </a:lnTo>
                    <a:lnTo>
                      <a:pt x="137" y="756"/>
                    </a:lnTo>
                    <a:lnTo>
                      <a:pt x="136" y="761"/>
                    </a:lnTo>
                    <a:lnTo>
                      <a:pt x="134" y="766"/>
                    </a:lnTo>
                    <a:lnTo>
                      <a:pt x="131" y="770"/>
                    </a:lnTo>
                    <a:lnTo>
                      <a:pt x="127" y="774"/>
                    </a:lnTo>
                    <a:lnTo>
                      <a:pt x="122" y="777"/>
                    </a:lnTo>
                    <a:lnTo>
                      <a:pt x="116" y="778"/>
                    </a:lnTo>
                    <a:lnTo>
                      <a:pt x="109" y="779"/>
                    </a:lnTo>
                    <a:lnTo>
                      <a:pt x="103" y="780"/>
                    </a:lnTo>
                    <a:lnTo>
                      <a:pt x="96" y="779"/>
                    </a:lnTo>
                    <a:lnTo>
                      <a:pt x="90" y="779"/>
                    </a:lnTo>
                    <a:lnTo>
                      <a:pt x="84" y="777"/>
                    </a:lnTo>
                    <a:lnTo>
                      <a:pt x="79" y="775"/>
                    </a:lnTo>
                    <a:lnTo>
                      <a:pt x="74" y="771"/>
                    </a:lnTo>
                    <a:lnTo>
                      <a:pt x="70" y="767"/>
                    </a:lnTo>
                    <a:lnTo>
                      <a:pt x="68" y="761"/>
                    </a:lnTo>
                    <a:lnTo>
                      <a:pt x="68" y="756"/>
                    </a:lnTo>
                    <a:close/>
                    <a:moveTo>
                      <a:pt x="131" y="585"/>
                    </a:moveTo>
                    <a:lnTo>
                      <a:pt x="133" y="595"/>
                    </a:lnTo>
                    <a:lnTo>
                      <a:pt x="134" y="607"/>
                    </a:lnTo>
                    <a:lnTo>
                      <a:pt x="134" y="613"/>
                    </a:lnTo>
                    <a:lnTo>
                      <a:pt x="132" y="619"/>
                    </a:lnTo>
                    <a:lnTo>
                      <a:pt x="130" y="624"/>
                    </a:lnTo>
                    <a:lnTo>
                      <a:pt x="126" y="630"/>
                    </a:lnTo>
                    <a:lnTo>
                      <a:pt x="122" y="633"/>
                    </a:lnTo>
                    <a:lnTo>
                      <a:pt x="116" y="637"/>
                    </a:lnTo>
                    <a:lnTo>
                      <a:pt x="109" y="639"/>
                    </a:lnTo>
                    <a:lnTo>
                      <a:pt x="101" y="639"/>
                    </a:lnTo>
                    <a:lnTo>
                      <a:pt x="95" y="639"/>
                    </a:lnTo>
                    <a:lnTo>
                      <a:pt x="89" y="637"/>
                    </a:lnTo>
                    <a:lnTo>
                      <a:pt x="83" y="634"/>
                    </a:lnTo>
                    <a:lnTo>
                      <a:pt x="79" y="631"/>
                    </a:lnTo>
                    <a:lnTo>
                      <a:pt x="74" y="627"/>
                    </a:lnTo>
                    <a:lnTo>
                      <a:pt x="72" y="621"/>
                    </a:lnTo>
                    <a:lnTo>
                      <a:pt x="70" y="614"/>
                    </a:lnTo>
                    <a:lnTo>
                      <a:pt x="70" y="608"/>
                    </a:lnTo>
                    <a:lnTo>
                      <a:pt x="71" y="595"/>
                    </a:lnTo>
                    <a:lnTo>
                      <a:pt x="73" y="587"/>
                    </a:lnTo>
                    <a:lnTo>
                      <a:pt x="46" y="581"/>
                    </a:lnTo>
                    <a:lnTo>
                      <a:pt x="44" y="588"/>
                    </a:lnTo>
                    <a:lnTo>
                      <a:pt x="43" y="594"/>
                    </a:lnTo>
                    <a:lnTo>
                      <a:pt x="42" y="602"/>
                    </a:lnTo>
                    <a:lnTo>
                      <a:pt x="42" y="609"/>
                    </a:lnTo>
                    <a:lnTo>
                      <a:pt x="42" y="618"/>
                    </a:lnTo>
                    <a:lnTo>
                      <a:pt x="43" y="624"/>
                    </a:lnTo>
                    <a:lnTo>
                      <a:pt x="45" y="632"/>
                    </a:lnTo>
                    <a:lnTo>
                      <a:pt x="46" y="639"/>
                    </a:lnTo>
                    <a:lnTo>
                      <a:pt x="50" y="644"/>
                    </a:lnTo>
                    <a:lnTo>
                      <a:pt x="53" y="650"/>
                    </a:lnTo>
                    <a:lnTo>
                      <a:pt x="56" y="656"/>
                    </a:lnTo>
                    <a:lnTo>
                      <a:pt x="60" y="660"/>
                    </a:lnTo>
                    <a:lnTo>
                      <a:pt x="65" y="663"/>
                    </a:lnTo>
                    <a:lnTo>
                      <a:pt x="69" y="668"/>
                    </a:lnTo>
                    <a:lnTo>
                      <a:pt x="74" y="670"/>
                    </a:lnTo>
                    <a:lnTo>
                      <a:pt x="80" y="672"/>
                    </a:lnTo>
                    <a:lnTo>
                      <a:pt x="85" y="675"/>
                    </a:lnTo>
                    <a:lnTo>
                      <a:pt x="91" y="676"/>
                    </a:lnTo>
                    <a:lnTo>
                      <a:pt x="97" y="677"/>
                    </a:lnTo>
                    <a:lnTo>
                      <a:pt x="104" y="677"/>
                    </a:lnTo>
                    <a:lnTo>
                      <a:pt x="110" y="677"/>
                    </a:lnTo>
                    <a:lnTo>
                      <a:pt x="117" y="676"/>
                    </a:lnTo>
                    <a:lnTo>
                      <a:pt x="122" y="675"/>
                    </a:lnTo>
                    <a:lnTo>
                      <a:pt x="127" y="672"/>
                    </a:lnTo>
                    <a:lnTo>
                      <a:pt x="133" y="670"/>
                    </a:lnTo>
                    <a:lnTo>
                      <a:pt x="138" y="668"/>
                    </a:lnTo>
                    <a:lnTo>
                      <a:pt x="143" y="664"/>
                    </a:lnTo>
                    <a:lnTo>
                      <a:pt x="147" y="660"/>
                    </a:lnTo>
                    <a:lnTo>
                      <a:pt x="150" y="656"/>
                    </a:lnTo>
                    <a:lnTo>
                      <a:pt x="153" y="651"/>
                    </a:lnTo>
                    <a:lnTo>
                      <a:pt x="155" y="646"/>
                    </a:lnTo>
                    <a:lnTo>
                      <a:pt x="159" y="640"/>
                    </a:lnTo>
                    <a:lnTo>
                      <a:pt x="160" y="634"/>
                    </a:lnTo>
                    <a:lnTo>
                      <a:pt x="161" y="628"/>
                    </a:lnTo>
                    <a:lnTo>
                      <a:pt x="162" y="621"/>
                    </a:lnTo>
                    <a:lnTo>
                      <a:pt x="162" y="614"/>
                    </a:lnTo>
                    <a:lnTo>
                      <a:pt x="162" y="604"/>
                    </a:lnTo>
                    <a:lnTo>
                      <a:pt x="161" y="594"/>
                    </a:lnTo>
                    <a:lnTo>
                      <a:pt x="159" y="588"/>
                    </a:lnTo>
                    <a:lnTo>
                      <a:pt x="158" y="581"/>
                    </a:lnTo>
                    <a:lnTo>
                      <a:pt x="131" y="585"/>
                    </a:lnTo>
                    <a:close/>
                    <a:moveTo>
                      <a:pt x="113" y="458"/>
                    </a:moveTo>
                    <a:lnTo>
                      <a:pt x="108" y="457"/>
                    </a:lnTo>
                    <a:lnTo>
                      <a:pt x="99" y="457"/>
                    </a:lnTo>
                    <a:lnTo>
                      <a:pt x="89" y="457"/>
                    </a:lnTo>
                    <a:lnTo>
                      <a:pt x="79" y="459"/>
                    </a:lnTo>
                    <a:lnTo>
                      <a:pt x="69" y="464"/>
                    </a:lnTo>
                    <a:lnTo>
                      <a:pt x="60" y="470"/>
                    </a:lnTo>
                    <a:lnTo>
                      <a:pt x="56" y="473"/>
                    </a:lnTo>
                    <a:lnTo>
                      <a:pt x="53" y="476"/>
                    </a:lnTo>
                    <a:lnTo>
                      <a:pt x="50" y="481"/>
                    </a:lnTo>
                    <a:lnTo>
                      <a:pt x="47" y="485"/>
                    </a:lnTo>
                    <a:lnTo>
                      <a:pt x="45" y="491"/>
                    </a:lnTo>
                    <a:lnTo>
                      <a:pt x="43" y="496"/>
                    </a:lnTo>
                    <a:lnTo>
                      <a:pt x="42" y="503"/>
                    </a:lnTo>
                    <a:lnTo>
                      <a:pt x="42" y="510"/>
                    </a:lnTo>
                    <a:lnTo>
                      <a:pt x="42" y="517"/>
                    </a:lnTo>
                    <a:lnTo>
                      <a:pt x="43" y="524"/>
                    </a:lnTo>
                    <a:lnTo>
                      <a:pt x="45" y="531"/>
                    </a:lnTo>
                    <a:lnTo>
                      <a:pt x="47" y="536"/>
                    </a:lnTo>
                    <a:lnTo>
                      <a:pt x="51" y="542"/>
                    </a:lnTo>
                    <a:lnTo>
                      <a:pt x="54" y="548"/>
                    </a:lnTo>
                    <a:lnTo>
                      <a:pt x="57" y="552"/>
                    </a:lnTo>
                    <a:lnTo>
                      <a:pt x="62" y="555"/>
                    </a:lnTo>
                    <a:lnTo>
                      <a:pt x="71" y="562"/>
                    </a:lnTo>
                    <a:lnTo>
                      <a:pt x="82" y="566"/>
                    </a:lnTo>
                    <a:lnTo>
                      <a:pt x="93" y="570"/>
                    </a:lnTo>
                    <a:lnTo>
                      <a:pt x="104" y="570"/>
                    </a:lnTo>
                    <a:lnTo>
                      <a:pt x="110" y="570"/>
                    </a:lnTo>
                    <a:lnTo>
                      <a:pt x="117" y="569"/>
                    </a:lnTo>
                    <a:lnTo>
                      <a:pt x="122" y="568"/>
                    </a:lnTo>
                    <a:lnTo>
                      <a:pt x="128" y="566"/>
                    </a:lnTo>
                    <a:lnTo>
                      <a:pt x="133" y="563"/>
                    </a:lnTo>
                    <a:lnTo>
                      <a:pt x="138" y="561"/>
                    </a:lnTo>
                    <a:lnTo>
                      <a:pt x="143" y="558"/>
                    </a:lnTo>
                    <a:lnTo>
                      <a:pt x="147" y="553"/>
                    </a:lnTo>
                    <a:lnTo>
                      <a:pt x="150" y="550"/>
                    </a:lnTo>
                    <a:lnTo>
                      <a:pt x="153" y="544"/>
                    </a:lnTo>
                    <a:lnTo>
                      <a:pt x="155" y="540"/>
                    </a:lnTo>
                    <a:lnTo>
                      <a:pt x="159" y="534"/>
                    </a:lnTo>
                    <a:lnTo>
                      <a:pt x="160" y="527"/>
                    </a:lnTo>
                    <a:lnTo>
                      <a:pt x="161" y="521"/>
                    </a:lnTo>
                    <a:lnTo>
                      <a:pt x="162" y="514"/>
                    </a:lnTo>
                    <a:lnTo>
                      <a:pt x="162" y="506"/>
                    </a:lnTo>
                    <a:lnTo>
                      <a:pt x="162" y="495"/>
                    </a:lnTo>
                    <a:lnTo>
                      <a:pt x="161" y="484"/>
                    </a:lnTo>
                    <a:lnTo>
                      <a:pt x="159" y="473"/>
                    </a:lnTo>
                    <a:lnTo>
                      <a:pt x="155" y="464"/>
                    </a:lnTo>
                    <a:lnTo>
                      <a:pt x="131" y="468"/>
                    </a:lnTo>
                    <a:lnTo>
                      <a:pt x="133" y="476"/>
                    </a:lnTo>
                    <a:lnTo>
                      <a:pt x="135" y="484"/>
                    </a:lnTo>
                    <a:lnTo>
                      <a:pt x="135" y="492"/>
                    </a:lnTo>
                    <a:lnTo>
                      <a:pt x="136" y="502"/>
                    </a:lnTo>
                    <a:lnTo>
                      <a:pt x="135" y="507"/>
                    </a:lnTo>
                    <a:lnTo>
                      <a:pt x="134" y="514"/>
                    </a:lnTo>
                    <a:lnTo>
                      <a:pt x="133" y="520"/>
                    </a:lnTo>
                    <a:lnTo>
                      <a:pt x="131" y="524"/>
                    </a:lnTo>
                    <a:lnTo>
                      <a:pt x="127" y="529"/>
                    </a:lnTo>
                    <a:lnTo>
                      <a:pt x="123" y="532"/>
                    </a:lnTo>
                    <a:lnTo>
                      <a:pt x="119" y="534"/>
                    </a:lnTo>
                    <a:lnTo>
                      <a:pt x="113" y="535"/>
                    </a:lnTo>
                    <a:lnTo>
                      <a:pt x="113" y="458"/>
                    </a:lnTo>
                    <a:close/>
                    <a:moveTo>
                      <a:pt x="90" y="535"/>
                    </a:moveTo>
                    <a:lnTo>
                      <a:pt x="85" y="534"/>
                    </a:lnTo>
                    <a:lnTo>
                      <a:pt x="81" y="533"/>
                    </a:lnTo>
                    <a:lnTo>
                      <a:pt x="78" y="532"/>
                    </a:lnTo>
                    <a:lnTo>
                      <a:pt x="73" y="530"/>
                    </a:lnTo>
                    <a:lnTo>
                      <a:pt x="71" y="526"/>
                    </a:lnTo>
                    <a:lnTo>
                      <a:pt x="68" y="522"/>
                    </a:lnTo>
                    <a:lnTo>
                      <a:pt x="67" y="517"/>
                    </a:lnTo>
                    <a:lnTo>
                      <a:pt x="66" y="512"/>
                    </a:lnTo>
                    <a:lnTo>
                      <a:pt x="67" y="506"/>
                    </a:lnTo>
                    <a:lnTo>
                      <a:pt x="68" y="502"/>
                    </a:lnTo>
                    <a:lnTo>
                      <a:pt x="71" y="498"/>
                    </a:lnTo>
                    <a:lnTo>
                      <a:pt x="74" y="495"/>
                    </a:lnTo>
                    <a:lnTo>
                      <a:pt x="82" y="492"/>
                    </a:lnTo>
                    <a:lnTo>
                      <a:pt x="90" y="492"/>
                    </a:lnTo>
                    <a:lnTo>
                      <a:pt x="90" y="535"/>
                    </a:lnTo>
                    <a:close/>
                    <a:moveTo>
                      <a:pt x="154" y="442"/>
                    </a:moveTo>
                    <a:lnTo>
                      <a:pt x="158" y="434"/>
                    </a:lnTo>
                    <a:lnTo>
                      <a:pt x="160" y="425"/>
                    </a:lnTo>
                    <a:lnTo>
                      <a:pt x="162" y="415"/>
                    </a:lnTo>
                    <a:lnTo>
                      <a:pt x="162" y="404"/>
                    </a:lnTo>
                    <a:lnTo>
                      <a:pt x="162" y="392"/>
                    </a:lnTo>
                    <a:lnTo>
                      <a:pt x="160" y="380"/>
                    </a:lnTo>
                    <a:lnTo>
                      <a:pt x="157" y="371"/>
                    </a:lnTo>
                    <a:lnTo>
                      <a:pt x="152" y="365"/>
                    </a:lnTo>
                    <a:lnTo>
                      <a:pt x="146" y="359"/>
                    </a:lnTo>
                    <a:lnTo>
                      <a:pt x="140" y="355"/>
                    </a:lnTo>
                    <a:lnTo>
                      <a:pt x="133" y="353"/>
                    </a:lnTo>
                    <a:lnTo>
                      <a:pt x="125" y="351"/>
                    </a:lnTo>
                    <a:lnTo>
                      <a:pt x="119" y="353"/>
                    </a:lnTo>
                    <a:lnTo>
                      <a:pt x="113" y="354"/>
                    </a:lnTo>
                    <a:lnTo>
                      <a:pt x="108" y="356"/>
                    </a:lnTo>
                    <a:lnTo>
                      <a:pt x="104" y="359"/>
                    </a:lnTo>
                    <a:lnTo>
                      <a:pt x="99" y="364"/>
                    </a:lnTo>
                    <a:lnTo>
                      <a:pt x="96" y="369"/>
                    </a:lnTo>
                    <a:lnTo>
                      <a:pt x="93" y="376"/>
                    </a:lnTo>
                    <a:lnTo>
                      <a:pt x="90" y="384"/>
                    </a:lnTo>
                    <a:lnTo>
                      <a:pt x="86" y="394"/>
                    </a:lnTo>
                    <a:lnTo>
                      <a:pt x="83" y="399"/>
                    </a:lnTo>
                    <a:lnTo>
                      <a:pt x="80" y="403"/>
                    </a:lnTo>
                    <a:lnTo>
                      <a:pt x="77" y="404"/>
                    </a:lnTo>
                    <a:lnTo>
                      <a:pt x="72" y="403"/>
                    </a:lnTo>
                    <a:lnTo>
                      <a:pt x="69" y="399"/>
                    </a:lnTo>
                    <a:lnTo>
                      <a:pt x="68" y="395"/>
                    </a:lnTo>
                    <a:lnTo>
                      <a:pt x="67" y="389"/>
                    </a:lnTo>
                    <a:lnTo>
                      <a:pt x="67" y="382"/>
                    </a:lnTo>
                    <a:lnTo>
                      <a:pt x="69" y="375"/>
                    </a:lnTo>
                    <a:lnTo>
                      <a:pt x="71" y="368"/>
                    </a:lnTo>
                    <a:lnTo>
                      <a:pt x="73" y="364"/>
                    </a:lnTo>
                    <a:lnTo>
                      <a:pt x="49" y="357"/>
                    </a:lnTo>
                    <a:lnTo>
                      <a:pt x="46" y="364"/>
                    </a:lnTo>
                    <a:lnTo>
                      <a:pt x="44" y="371"/>
                    </a:lnTo>
                    <a:lnTo>
                      <a:pt x="42" y="380"/>
                    </a:lnTo>
                    <a:lnTo>
                      <a:pt x="42" y="390"/>
                    </a:lnTo>
                    <a:lnTo>
                      <a:pt x="43" y="400"/>
                    </a:lnTo>
                    <a:lnTo>
                      <a:pt x="45" y="410"/>
                    </a:lnTo>
                    <a:lnTo>
                      <a:pt x="49" y="418"/>
                    </a:lnTo>
                    <a:lnTo>
                      <a:pt x="53" y="426"/>
                    </a:lnTo>
                    <a:lnTo>
                      <a:pt x="58" y="432"/>
                    </a:lnTo>
                    <a:lnTo>
                      <a:pt x="65" y="435"/>
                    </a:lnTo>
                    <a:lnTo>
                      <a:pt x="72" y="438"/>
                    </a:lnTo>
                    <a:lnTo>
                      <a:pt x="80" y="438"/>
                    </a:lnTo>
                    <a:lnTo>
                      <a:pt x="85" y="438"/>
                    </a:lnTo>
                    <a:lnTo>
                      <a:pt x="90" y="437"/>
                    </a:lnTo>
                    <a:lnTo>
                      <a:pt x="95" y="435"/>
                    </a:lnTo>
                    <a:lnTo>
                      <a:pt x="99" y="432"/>
                    </a:lnTo>
                    <a:lnTo>
                      <a:pt x="104" y="426"/>
                    </a:lnTo>
                    <a:lnTo>
                      <a:pt x="108" y="421"/>
                    </a:lnTo>
                    <a:lnTo>
                      <a:pt x="111" y="414"/>
                    </a:lnTo>
                    <a:lnTo>
                      <a:pt x="114" y="405"/>
                    </a:lnTo>
                    <a:lnTo>
                      <a:pt x="118" y="396"/>
                    </a:lnTo>
                    <a:lnTo>
                      <a:pt x="121" y="392"/>
                    </a:lnTo>
                    <a:lnTo>
                      <a:pt x="124" y="388"/>
                    </a:lnTo>
                    <a:lnTo>
                      <a:pt x="127" y="387"/>
                    </a:lnTo>
                    <a:lnTo>
                      <a:pt x="132" y="388"/>
                    </a:lnTo>
                    <a:lnTo>
                      <a:pt x="135" y="392"/>
                    </a:lnTo>
                    <a:lnTo>
                      <a:pt x="137" y="396"/>
                    </a:lnTo>
                    <a:lnTo>
                      <a:pt x="137" y="404"/>
                    </a:lnTo>
                    <a:lnTo>
                      <a:pt x="136" y="412"/>
                    </a:lnTo>
                    <a:lnTo>
                      <a:pt x="135" y="421"/>
                    </a:lnTo>
                    <a:lnTo>
                      <a:pt x="132" y="429"/>
                    </a:lnTo>
                    <a:lnTo>
                      <a:pt x="128" y="435"/>
                    </a:lnTo>
                    <a:lnTo>
                      <a:pt x="154" y="442"/>
                    </a:lnTo>
                    <a:close/>
                    <a:moveTo>
                      <a:pt x="154" y="336"/>
                    </a:moveTo>
                    <a:lnTo>
                      <a:pt x="158" y="328"/>
                    </a:lnTo>
                    <a:lnTo>
                      <a:pt x="160" y="319"/>
                    </a:lnTo>
                    <a:lnTo>
                      <a:pt x="162" y="309"/>
                    </a:lnTo>
                    <a:lnTo>
                      <a:pt x="162" y="298"/>
                    </a:lnTo>
                    <a:lnTo>
                      <a:pt x="162" y="286"/>
                    </a:lnTo>
                    <a:lnTo>
                      <a:pt x="160" y="276"/>
                    </a:lnTo>
                    <a:lnTo>
                      <a:pt x="157" y="267"/>
                    </a:lnTo>
                    <a:lnTo>
                      <a:pt x="152" y="259"/>
                    </a:lnTo>
                    <a:lnTo>
                      <a:pt x="146" y="253"/>
                    </a:lnTo>
                    <a:lnTo>
                      <a:pt x="140" y="249"/>
                    </a:lnTo>
                    <a:lnTo>
                      <a:pt x="133" y="247"/>
                    </a:lnTo>
                    <a:lnTo>
                      <a:pt x="125" y="247"/>
                    </a:lnTo>
                    <a:lnTo>
                      <a:pt x="119" y="247"/>
                    </a:lnTo>
                    <a:lnTo>
                      <a:pt x="113" y="248"/>
                    </a:lnTo>
                    <a:lnTo>
                      <a:pt x="108" y="250"/>
                    </a:lnTo>
                    <a:lnTo>
                      <a:pt x="104" y="255"/>
                    </a:lnTo>
                    <a:lnTo>
                      <a:pt x="99" y="259"/>
                    </a:lnTo>
                    <a:lnTo>
                      <a:pt x="96" y="265"/>
                    </a:lnTo>
                    <a:lnTo>
                      <a:pt x="93" y="271"/>
                    </a:lnTo>
                    <a:lnTo>
                      <a:pt x="90" y="279"/>
                    </a:lnTo>
                    <a:lnTo>
                      <a:pt x="86" y="288"/>
                    </a:lnTo>
                    <a:lnTo>
                      <a:pt x="83" y="293"/>
                    </a:lnTo>
                    <a:lnTo>
                      <a:pt x="80" y="297"/>
                    </a:lnTo>
                    <a:lnTo>
                      <a:pt x="77" y="298"/>
                    </a:lnTo>
                    <a:lnTo>
                      <a:pt x="72" y="297"/>
                    </a:lnTo>
                    <a:lnTo>
                      <a:pt x="69" y="295"/>
                    </a:lnTo>
                    <a:lnTo>
                      <a:pt x="68" y="290"/>
                    </a:lnTo>
                    <a:lnTo>
                      <a:pt x="67" y="283"/>
                    </a:lnTo>
                    <a:lnTo>
                      <a:pt x="67" y="276"/>
                    </a:lnTo>
                    <a:lnTo>
                      <a:pt x="69" y="269"/>
                    </a:lnTo>
                    <a:lnTo>
                      <a:pt x="71" y="262"/>
                    </a:lnTo>
                    <a:lnTo>
                      <a:pt x="73" y="258"/>
                    </a:lnTo>
                    <a:lnTo>
                      <a:pt x="49" y="251"/>
                    </a:lnTo>
                    <a:lnTo>
                      <a:pt x="46" y="258"/>
                    </a:lnTo>
                    <a:lnTo>
                      <a:pt x="44" y="266"/>
                    </a:lnTo>
                    <a:lnTo>
                      <a:pt x="42" y="275"/>
                    </a:lnTo>
                    <a:lnTo>
                      <a:pt x="42" y="285"/>
                    </a:lnTo>
                    <a:lnTo>
                      <a:pt x="43" y="296"/>
                    </a:lnTo>
                    <a:lnTo>
                      <a:pt x="45" y="305"/>
                    </a:lnTo>
                    <a:lnTo>
                      <a:pt x="49" y="314"/>
                    </a:lnTo>
                    <a:lnTo>
                      <a:pt x="53" y="320"/>
                    </a:lnTo>
                    <a:lnTo>
                      <a:pt x="58" y="326"/>
                    </a:lnTo>
                    <a:lnTo>
                      <a:pt x="65" y="330"/>
                    </a:lnTo>
                    <a:lnTo>
                      <a:pt x="72" y="332"/>
                    </a:lnTo>
                    <a:lnTo>
                      <a:pt x="80" y="334"/>
                    </a:lnTo>
                    <a:lnTo>
                      <a:pt x="85" y="332"/>
                    </a:lnTo>
                    <a:lnTo>
                      <a:pt x="90" y="331"/>
                    </a:lnTo>
                    <a:lnTo>
                      <a:pt x="95" y="329"/>
                    </a:lnTo>
                    <a:lnTo>
                      <a:pt x="99" y="326"/>
                    </a:lnTo>
                    <a:lnTo>
                      <a:pt x="104" y="321"/>
                    </a:lnTo>
                    <a:lnTo>
                      <a:pt x="108" y="315"/>
                    </a:lnTo>
                    <a:lnTo>
                      <a:pt x="111" y="308"/>
                    </a:lnTo>
                    <a:lnTo>
                      <a:pt x="114" y="299"/>
                    </a:lnTo>
                    <a:lnTo>
                      <a:pt x="118" y="291"/>
                    </a:lnTo>
                    <a:lnTo>
                      <a:pt x="121" y="286"/>
                    </a:lnTo>
                    <a:lnTo>
                      <a:pt x="124" y="282"/>
                    </a:lnTo>
                    <a:lnTo>
                      <a:pt x="127" y="282"/>
                    </a:lnTo>
                    <a:lnTo>
                      <a:pt x="132" y="282"/>
                    </a:lnTo>
                    <a:lnTo>
                      <a:pt x="135" y="286"/>
                    </a:lnTo>
                    <a:lnTo>
                      <a:pt x="137" y="290"/>
                    </a:lnTo>
                    <a:lnTo>
                      <a:pt x="137" y="298"/>
                    </a:lnTo>
                    <a:lnTo>
                      <a:pt x="136" y="307"/>
                    </a:lnTo>
                    <a:lnTo>
                      <a:pt x="135" y="316"/>
                    </a:lnTo>
                    <a:lnTo>
                      <a:pt x="132" y="324"/>
                    </a:lnTo>
                    <a:lnTo>
                      <a:pt x="128" y="329"/>
                    </a:lnTo>
                    <a:lnTo>
                      <a:pt x="154" y="336"/>
                    </a:lnTo>
                    <a:close/>
                    <a:moveTo>
                      <a:pt x="42" y="168"/>
                    </a:moveTo>
                    <a:lnTo>
                      <a:pt x="42" y="174"/>
                    </a:lnTo>
                    <a:lnTo>
                      <a:pt x="43" y="181"/>
                    </a:lnTo>
                    <a:lnTo>
                      <a:pt x="44" y="188"/>
                    </a:lnTo>
                    <a:lnTo>
                      <a:pt x="46" y="193"/>
                    </a:lnTo>
                    <a:lnTo>
                      <a:pt x="49" y="199"/>
                    </a:lnTo>
                    <a:lnTo>
                      <a:pt x="52" y="204"/>
                    </a:lnTo>
                    <a:lnTo>
                      <a:pt x="55" y="209"/>
                    </a:lnTo>
                    <a:lnTo>
                      <a:pt x="58" y="213"/>
                    </a:lnTo>
                    <a:lnTo>
                      <a:pt x="63" y="217"/>
                    </a:lnTo>
                    <a:lnTo>
                      <a:pt x="67" y="221"/>
                    </a:lnTo>
                    <a:lnTo>
                      <a:pt x="72" y="223"/>
                    </a:lnTo>
                    <a:lnTo>
                      <a:pt x="78" y="226"/>
                    </a:lnTo>
                    <a:lnTo>
                      <a:pt x="84" y="228"/>
                    </a:lnTo>
                    <a:lnTo>
                      <a:pt x="90" y="230"/>
                    </a:lnTo>
                    <a:lnTo>
                      <a:pt x="96" y="230"/>
                    </a:lnTo>
                    <a:lnTo>
                      <a:pt x="104" y="231"/>
                    </a:lnTo>
                    <a:lnTo>
                      <a:pt x="110" y="230"/>
                    </a:lnTo>
                    <a:lnTo>
                      <a:pt x="117" y="229"/>
                    </a:lnTo>
                    <a:lnTo>
                      <a:pt x="122" y="228"/>
                    </a:lnTo>
                    <a:lnTo>
                      <a:pt x="128" y="226"/>
                    </a:lnTo>
                    <a:lnTo>
                      <a:pt x="134" y="223"/>
                    </a:lnTo>
                    <a:lnTo>
                      <a:pt x="138" y="220"/>
                    </a:lnTo>
                    <a:lnTo>
                      <a:pt x="143" y="217"/>
                    </a:lnTo>
                    <a:lnTo>
                      <a:pt x="147" y="213"/>
                    </a:lnTo>
                    <a:lnTo>
                      <a:pt x="150" y="209"/>
                    </a:lnTo>
                    <a:lnTo>
                      <a:pt x="153" y="204"/>
                    </a:lnTo>
                    <a:lnTo>
                      <a:pt x="157" y="199"/>
                    </a:lnTo>
                    <a:lnTo>
                      <a:pt x="159" y="193"/>
                    </a:lnTo>
                    <a:lnTo>
                      <a:pt x="162" y="182"/>
                    </a:lnTo>
                    <a:lnTo>
                      <a:pt x="163" y="169"/>
                    </a:lnTo>
                    <a:lnTo>
                      <a:pt x="162" y="158"/>
                    </a:lnTo>
                    <a:lnTo>
                      <a:pt x="159" y="145"/>
                    </a:lnTo>
                    <a:lnTo>
                      <a:pt x="157" y="141"/>
                    </a:lnTo>
                    <a:lnTo>
                      <a:pt x="154" y="135"/>
                    </a:lnTo>
                    <a:lnTo>
                      <a:pt x="151" y="131"/>
                    </a:lnTo>
                    <a:lnTo>
                      <a:pt x="148" y="125"/>
                    </a:lnTo>
                    <a:lnTo>
                      <a:pt x="144" y="122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8" y="112"/>
                    </a:lnTo>
                    <a:lnTo>
                      <a:pt x="122" y="110"/>
                    </a:lnTo>
                    <a:lnTo>
                      <a:pt x="116" y="107"/>
                    </a:lnTo>
                    <a:lnTo>
                      <a:pt x="109" y="106"/>
                    </a:lnTo>
                    <a:lnTo>
                      <a:pt x="101" y="106"/>
                    </a:lnTo>
                    <a:lnTo>
                      <a:pt x="95" y="106"/>
                    </a:lnTo>
                    <a:lnTo>
                      <a:pt x="89" y="107"/>
                    </a:lnTo>
                    <a:lnTo>
                      <a:pt x="83" y="109"/>
                    </a:lnTo>
                    <a:lnTo>
                      <a:pt x="77" y="111"/>
                    </a:lnTo>
                    <a:lnTo>
                      <a:pt x="72" y="113"/>
                    </a:lnTo>
                    <a:lnTo>
                      <a:pt x="67" y="116"/>
                    </a:lnTo>
                    <a:lnTo>
                      <a:pt x="63" y="120"/>
                    </a:lnTo>
                    <a:lnTo>
                      <a:pt x="58" y="123"/>
                    </a:lnTo>
                    <a:lnTo>
                      <a:pt x="55" y="127"/>
                    </a:lnTo>
                    <a:lnTo>
                      <a:pt x="52" y="132"/>
                    </a:lnTo>
                    <a:lnTo>
                      <a:pt x="49" y="136"/>
                    </a:lnTo>
                    <a:lnTo>
                      <a:pt x="46" y="142"/>
                    </a:lnTo>
                    <a:lnTo>
                      <a:pt x="44" y="148"/>
                    </a:lnTo>
                    <a:lnTo>
                      <a:pt x="43" y="154"/>
                    </a:lnTo>
                    <a:lnTo>
                      <a:pt x="42" y="161"/>
                    </a:lnTo>
                    <a:lnTo>
                      <a:pt x="42" y="168"/>
                    </a:lnTo>
                    <a:close/>
                    <a:moveTo>
                      <a:pt x="68" y="168"/>
                    </a:moveTo>
                    <a:lnTo>
                      <a:pt x="68" y="162"/>
                    </a:lnTo>
                    <a:lnTo>
                      <a:pt x="70" y="158"/>
                    </a:lnTo>
                    <a:lnTo>
                      <a:pt x="74" y="153"/>
                    </a:lnTo>
                    <a:lnTo>
                      <a:pt x="79" y="150"/>
                    </a:lnTo>
                    <a:lnTo>
                      <a:pt x="83" y="148"/>
                    </a:lnTo>
                    <a:lnTo>
                      <a:pt x="90" y="145"/>
                    </a:lnTo>
                    <a:lnTo>
                      <a:pt x="96" y="145"/>
                    </a:lnTo>
                    <a:lnTo>
                      <a:pt x="103" y="144"/>
                    </a:lnTo>
                    <a:lnTo>
                      <a:pt x="110" y="145"/>
                    </a:lnTo>
                    <a:lnTo>
                      <a:pt x="117" y="146"/>
                    </a:lnTo>
                    <a:lnTo>
                      <a:pt x="122" y="149"/>
                    </a:lnTo>
                    <a:lnTo>
                      <a:pt x="127" y="151"/>
                    </a:lnTo>
                    <a:lnTo>
                      <a:pt x="132" y="154"/>
                    </a:lnTo>
                    <a:lnTo>
                      <a:pt x="134" y="159"/>
                    </a:lnTo>
                    <a:lnTo>
                      <a:pt x="136" y="163"/>
                    </a:lnTo>
                    <a:lnTo>
                      <a:pt x="137" y="168"/>
                    </a:lnTo>
                    <a:lnTo>
                      <a:pt x="136" y="173"/>
                    </a:lnTo>
                    <a:lnTo>
                      <a:pt x="134" y="179"/>
                    </a:lnTo>
                    <a:lnTo>
                      <a:pt x="131" y="183"/>
                    </a:lnTo>
                    <a:lnTo>
                      <a:pt x="127" y="187"/>
                    </a:lnTo>
                    <a:lnTo>
                      <a:pt x="122" y="189"/>
                    </a:lnTo>
                    <a:lnTo>
                      <a:pt x="116" y="191"/>
                    </a:lnTo>
                    <a:lnTo>
                      <a:pt x="109" y="192"/>
                    </a:lnTo>
                    <a:lnTo>
                      <a:pt x="103" y="192"/>
                    </a:lnTo>
                    <a:lnTo>
                      <a:pt x="96" y="192"/>
                    </a:lnTo>
                    <a:lnTo>
                      <a:pt x="90" y="191"/>
                    </a:lnTo>
                    <a:lnTo>
                      <a:pt x="84" y="190"/>
                    </a:lnTo>
                    <a:lnTo>
                      <a:pt x="79" y="187"/>
                    </a:lnTo>
                    <a:lnTo>
                      <a:pt x="74" y="183"/>
                    </a:lnTo>
                    <a:lnTo>
                      <a:pt x="70" y="180"/>
                    </a:lnTo>
                    <a:lnTo>
                      <a:pt x="68" y="174"/>
                    </a:lnTo>
                    <a:lnTo>
                      <a:pt x="68" y="168"/>
                    </a:lnTo>
                    <a:close/>
                    <a:moveTo>
                      <a:pt x="154" y="91"/>
                    </a:moveTo>
                    <a:lnTo>
                      <a:pt x="158" y="83"/>
                    </a:lnTo>
                    <a:lnTo>
                      <a:pt x="160" y="74"/>
                    </a:lnTo>
                    <a:lnTo>
                      <a:pt x="162" y="63"/>
                    </a:lnTo>
                    <a:lnTo>
                      <a:pt x="162" y="52"/>
                    </a:lnTo>
                    <a:lnTo>
                      <a:pt x="162" y="39"/>
                    </a:lnTo>
                    <a:lnTo>
                      <a:pt x="160" y="29"/>
                    </a:lnTo>
                    <a:lnTo>
                      <a:pt x="157" y="21"/>
                    </a:lnTo>
                    <a:lnTo>
                      <a:pt x="152" y="14"/>
                    </a:lnTo>
                    <a:lnTo>
                      <a:pt x="146" y="7"/>
                    </a:lnTo>
                    <a:lnTo>
                      <a:pt x="140" y="4"/>
                    </a:lnTo>
                    <a:lnTo>
                      <a:pt x="133" y="2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13" y="3"/>
                    </a:lnTo>
                    <a:lnTo>
                      <a:pt x="108" y="5"/>
                    </a:lnTo>
                    <a:lnTo>
                      <a:pt x="104" y="8"/>
                    </a:lnTo>
                    <a:lnTo>
                      <a:pt x="99" y="13"/>
                    </a:lnTo>
                    <a:lnTo>
                      <a:pt x="96" y="18"/>
                    </a:lnTo>
                    <a:lnTo>
                      <a:pt x="93" y="25"/>
                    </a:lnTo>
                    <a:lnTo>
                      <a:pt x="90" y="33"/>
                    </a:lnTo>
                    <a:lnTo>
                      <a:pt x="86" y="42"/>
                    </a:lnTo>
                    <a:lnTo>
                      <a:pt x="83" y="47"/>
                    </a:lnTo>
                    <a:lnTo>
                      <a:pt x="80" y="51"/>
                    </a:lnTo>
                    <a:lnTo>
                      <a:pt x="77" y="52"/>
                    </a:lnTo>
                    <a:lnTo>
                      <a:pt x="72" y="51"/>
                    </a:lnTo>
                    <a:lnTo>
                      <a:pt x="69" y="48"/>
                    </a:lnTo>
                    <a:lnTo>
                      <a:pt x="68" y="44"/>
                    </a:lnTo>
                    <a:lnTo>
                      <a:pt x="67" y="37"/>
                    </a:lnTo>
                    <a:lnTo>
                      <a:pt x="67" y="31"/>
                    </a:lnTo>
                    <a:lnTo>
                      <a:pt x="69" y="23"/>
                    </a:lnTo>
                    <a:lnTo>
                      <a:pt x="71" y="17"/>
                    </a:lnTo>
                    <a:lnTo>
                      <a:pt x="73" y="12"/>
                    </a:lnTo>
                    <a:lnTo>
                      <a:pt x="49" y="5"/>
                    </a:lnTo>
                    <a:lnTo>
                      <a:pt x="46" y="12"/>
                    </a:lnTo>
                    <a:lnTo>
                      <a:pt x="44" y="19"/>
                    </a:lnTo>
                    <a:lnTo>
                      <a:pt x="42" y="29"/>
                    </a:lnTo>
                    <a:lnTo>
                      <a:pt x="42" y="39"/>
                    </a:lnTo>
                    <a:lnTo>
                      <a:pt x="43" y="50"/>
                    </a:lnTo>
                    <a:lnTo>
                      <a:pt x="45" y="58"/>
                    </a:lnTo>
                    <a:lnTo>
                      <a:pt x="49" y="67"/>
                    </a:lnTo>
                    <a:lnTo>
                      <a:pt x="53" y="74"/>
                    </a:lnTo>
                    <a:lnTo>
                      <a:pt x="58" y="80"/>
                    </a:lnTo>
                    <a:lnTo>
                      <a:pt x="65" y="84"/>
                    </a:lnTo>
                    <a:lnTo>
                      <a:pt x="72" y="86"/>
                    </a:lnTo>
                    <a:lnTo>
                      <a:pt x="80" y="87"/>
                    </a:lnTo>
                    <a:lnTo>
                      <a:pt x="85" y="87"/>
                    </a:lnTo>
                    <a:lnTo>
                      <a:pt x="90" y="85"/>
                    </a:lnTo>
                    <a:lnTo>
                      <a:pt x="95" y="83"/>
                    </a:lnTo>
                    <a:lnTo>
                      <a:pt x="99" y="80"/>
                    </a:lnTo>
                    <a:lnTo>
                      <a:pt x="104" y="75"/>
                    </a:lnTo>
                    <a:lnTo>
                      <a:pt x="108" y="70"/>
                    </a:lnTo>
                    <a:lnTo>
                      <a:pt x="111" y="62"/>
                    </a:lnTo>
                    <a:lnTo>
                      <a:pt x="114" y="54"/>
                    </a:lnTo>
                    <a:lnTo>
                      <a:pt x="118" y="45"/>
                    </a:lnTo>
                    <a:lnTo>
                      <a:pt x="121" y="39"/>
                    </a:lnTo>
                    <a:lnTo>
                      <a:pt x="124" y="37"/>
                    </a:lnTo>
                    <a:lnTo>
                      <a:pt x="127" y="36"/>
                    </a:lnTo>
                    <a:lnTo>
                      <a:pt x="132" y="37"/>
                    </a:lnTo>
                    <a:lnTo>
                      <a:pt x="135" y="39"/>
                    </a:lnTo>
                    <a:lnTo>
                      <a:pt x="137" y="45"/>
                    </a:lnTo>
                    <a:lnTo>
                      <a:pt x="137" y="52"/>
                    </a:lnTo>
                    <a:lnTo>
                      <a:pt x="136" y="61"/>
                    </a:lnTo>
                    <a:lnTo>
                      <a:pt x="135" y="70"/>
                    </a:lnTo>
                    <a:lnTo>
                      <a:pt x="132" y="77"/>
                    </a:lnTo>
                    <a:lnTo>
                      <a:pt x="128" y="84"/>
                    </a:lnTo>
                    <a:lnTo>
                      <a:pt x="154" y="9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19050" y="5508625"/>
                <a:ext cx="100013" cy="165100"/>
              </a:xfrm>
              <a:custGeom>
                <a:rect b="b" l="l" r="r" t="t"/>
                <a:pathLst>
                  <a:path extrusionOk="0" h="311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7C6F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4" name="Google Shape;324;p36"/>
            <p:cNvGrpSpPr/>
            <p:nvPr/>
          </p:nvGrpSpPr>
          <p:grpSpPr>
            <a:xfrm>
              <a:off x="517545" y="2872208"/>
              <a:ext cx="351747" cy="1888681"/>
              <a:chOff x="15875" y="2349500"/>
              <a:chExt cx="398400" cy="2222500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15875" y="2349500"/>
                <a:ext cx="398400" cy="2057400"/>
              </a:xfrm>
              <a:prstGeom prst="rect">
                <a:avLst/>
              </a:pr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163513" y="2908300"/>
                <a:ext cx="115888" cy="982664"/>
              </a:xfrm>
              <a:custGeom>
                <a:rect b="b" l="l" r="r" t="t"/>
                <a:pathLst>
                  <a:path extrusionOk="0" h="1857" w="219">
                    <a:moveTo>
                      <a:pt x="167" y="1857"/>
                    </a:moveTo>
                    <a:lnTo>
                      <a:pt x="167" y="1821"/>
                    </a:lnTo>
                    <a:lnTo>
                      <a:pt x="104" y="1821"/>
                    </a:lnTo>
                    <a:lnTo>
                      <a:pt x="104" y="1762"/>
                    </a:lnTo>
                    <a:lnTo>
                      <a:pt x="74" y="1762"/>
                    </a:lnTo>
                    <a:lnTo>
                      <a:pt x="74" y="1821"/>
                    </a:lnTo>
                    <a:lnTo>
                      <a:pt x="38" y="1821"/>
                    </a:lnTo>
                    <a:lnTo>
                      <a:pt x="38" y="1757"/>
                    </a:lnTo>
                    <a:lnTo>
                      <a:pt x="9" y="1757"/>
                    </a:lnTo>
                    <a:lnTo>
                      <a:pt x="9" y="1857"/>
                    </a:lnTo>
                    <a:lnTo>
                      <a:pt x="167" y="1857"/>
                    </a:lnTo>
                    <a:close/>
                    <a:moveTo>
                      <a:pt x="50" y="1680"/>
                    </a:moveTo>
                    <a:lnTo>
                      <a:pt x="50" y="1687"/>
                    </a:lnTo>
                    <a:lnTo>
                      <a:pt x="51" y="1694"/>
                    </a:lnTo>
                    <a:lnTo>
                      <a:pt x="52" y="1700"/>
                    </a:lnTo>
                    <a:lnTo>
                      <a:pt x="54" y="1706"/>
                    </a:lnTo>
                    <a:lnTo>
                      <a:pt x="56" y="1711"/>
                    </a:lnTo>
                    <a:lnTo>
                      <a:pt x="59" y="1717"/>
                    </a:lnTo>
                    <a:lnTo>
                      <a:pt x="63" y="1721"/>
                    </a:lnTo>
                    <a:lnTo>
                      <a:pt x="66" y="1726"/>
                    </a:lnTo>
                    <a:lnTo>
                      <a:pt x="70" y="1730"/>
                    </a:lnTo>
                    <a:lnTo>
                      <a:pt x="74" y="1734"/>
                    </a:lnTo>
                    <a:lnTo>
                      <a:pt x="80" y="1737"/>
                    </a:lnTo>
                    <a:lnTo>
                      <a:pt x="85" y="1739"/>
                    </a:lnTo>
                    <a:lnTo>
                      <a:pt x="91" y="1741"/>
                    </a:lnTo>
                    <a:lnTo>
                      <a:pt x="97" y="1743"/>
                    </a:lnTo>
                    <a:lnTo>
                      <a:pt x="104" y="1744"/>
                    </a:lnTo>
                    <a:lnTo>
                      <a:pt x="111" y="1744"/>
                    </a:lnTo>
                    <a:lnTo>
                      <a:pt x="118" y="1744"/>
                    </a:lnTo>
                    <a:lnTo>
                      <a:pt x="124" y="1743"/>
                    </a:lnTo>
                    <a:lnTo>
                      <a:pt x="129" y="1740"/>
                    </a:lnTo>
                    <a:lnTo>
                      <a:pt x="136" y="1739"/>
                    </a:lnTo>
                    <a:lnTo>
                      <a:pt x="141" y="1736"/>
                    </a:lnTo>
                    <a:lnTo>
                      <a:pt x="146" y="1734"/>
                    </a:lnTo>
                    <a:lnTo>
                      <a:pt x="150" y="1730"/>
                    </a:lnTo>
                    <a:lnTo>
                      <a:pt x="154" y="1726"/>
                    </a:lnTo>
                    <a:lnTo>
                      <a:pt x="158" y="1721"/>
                    </a:lnTo>
                    <a:lnTo>
                      <a:pt x="161" y="1717"/>
                    </a:lnTo>
                    <a:lnTo>
                      <a:pt x="164" y="1711"/>
                    </a:lnTo>
                    <a:lnTo>
                      <a:pt x="166" y="1706"/>
                    </a:lnTo>
                    <a:lnTo>
                      <a:pt x="169" y="1695"/>
                    </a:lnTo>
                    <a:lnTo>
                      <a:pt x="171" y="1682"/>
                    </a:lnTo>
                    <a:lnTo>
                      <a:pt x="169" y="1670"/>
                    </a:lnTo>
                    <a:lnTo>
                      <a:pt x="166" y="1659"/>
                    </a:lnTo>
                    <a:lnTo>
                      <a:pt x="164" y="1653"/>
                    </a:lnTo>
                    <a:lnTo>
                      <a:pt x="162" y="1648"/>
                    </a:lnTo>
                    <a:lnTo>
                      <a:pt x="159" y="1643"/>
                    </a:lnTo>
                    <a:lnTo>
                      <a:pt x="155" y="1639"/>
                    </a:lnTo>
                    <a:lnTo>
                      <a:pt x="151" y="1635"/>
                    </a:lnTo>
                    <a:lnTo>
                      <a:pt x="147" y="1631"/>
                    </a:lnTo>
                    <a:lnTo>
                      <a:pt x="141" y="1628"/>
                    </a:lnTo>
                    <a:lnTo>
                      <a:pt x="136" y="1624"/>
                    </a:lnTo>
                    <a:lnTo>
                      <a:pt x="129" y="1622"/>
                    </a:lnTo>
                    <a:lnTo>
                      <a:pt x="123" y="1621"/>
                    </a:lnTo>
                    <a:lnTo>
                      <a:pt x="117" y="1620"/>
                    </a:lnTo>
                    <a:lnTo>
                      <a:pt x="109" y="1619"/>
                    </a:lnTo>
                    <a:lnTo>
                      <a:pt x="102" y="1620"/>
                    </a:lnTo>
                    <a:lnTo>
                      <a:pt x="96" y="1620"/>
                    </a:lnTo>
                    <a:lnTo>
                      <a:pt x="91" y="1622"/>
                    </a:lnTo>
                    <a:lnTo>
                      <a:pt x="84" y="1623"/>
                    </a:lnTo>
                    <a:lnTo>
                      <a:pt x="80" y="1626"/>
                    </a:lnTo>
                    <a:lnTo>
                      <a:pt x="74" y="1629"/>
                    </a:lnTo>
                    <a:lnTo>
                      <a:pt x="70" y="1632"/>
                    </a:lnTo>
                    <a:lnTo>
                      <a:pt x="66" y="1636"/>
                    </a:lnTo>
                    <a:lnTo>
                      <a:pt x="63" y="1640"/>
                    </a:lnTo>
                    <a:lnTo>
                      <a:pt x="59" y="1645"/>
                    </a:lnTo>
                    <a:lnTo>
                      <a:pt x="56" y="1650"/>
                    </a:lnTo>
                    <a:lnTo>
                      <a:pt x="54" y="1656"/>
                    </a:lnTo>
                    <a:lnTo>
                      <a:pt x="52" y="1661"/>
                    </a:lnTo>
                    <a:lnTo>
                      <a:pt x="51" y="1667"/>
                    </a:lnTo>
                    <a:lnTo>
                      <a:pt x="50" y="1674"/>
                    </a:lnTo>
                    <a:lnTo>
                      <a:pt x="50" y="1680"/>
                    </a:lnTo>
                    <a:close/>
                    <a:moveTo>
                      <a:pt x="75" y="1681"/>
                    </a:moveTo>
                    <a:lnTo>
                      <a:pt x="75" y="1676"/>
                    </a:lnTo>
                    <a:lnTo>
                      <a:pt x="78" y="1670"/>
                    </a:lnTo>
                    <a:lnTo>
                      <a:pt x="82" y="1666"/>
                    </a:lnTo>
                    <a:lnTo>
                      <a:pt x="86" y="1663"/>
                    </a:lnTo>
                    <a:lnTo>
                      <a:pt x="91" y="1660"/>
                    </a:lnTo>
                    <a:lnTo>
                      <a:pt x="97" y="1659"/>
                    </a:lnTo>
                    <a:lnTo>
                      <a:pt x="104" y="1658"/>
                    </a:lnTo>
                    <a:lnTo>
                      <a:pt x="110" y="1658"/>
                    </a:lnTo>
                    <a:lnTo>
                      <a:pt x="118" y="1658"/>
                    </a:lnTo>
                    <a:lnTo>
                      <a:pt x="124" y="1659"/>
                    </a:lnTo>
                    <a:lnTo>
                      <a:pt x="129" y="1661"/>
                    </a:lnTo>
                    <a:lnTo>
                      <a:pt x="135" y="1663"/>
                    </a:lnTo>
                    <a:lnTo>
                      <a:pt x="139" y="1667"/>
                    </a:lnTo>
                    <a:lnTo>
                      <a:pt x="141" y="1671"/>
                    </a:lnTo>
                    <a:lnTo>
                      <a:pt x="144" y="1676"/>
                    </a:lnTo>
                    <a:lnTo>
                      <a:pt x="145" y="1681"/>
                    </a:lnTo>
                    <a:lnTo>
                      <a:pt x="144" y="1687"/>
                    </a:lnTo>
                    <a:lnTo>
                      <a:pt x="141" y="1691"/>
                    </a:lnTo>
                    <a:lnTo>
                      <a:pt x="138" y="1696"/>
                    </a:lnTo>
                    <a:lnTo>
                      <a:pt x="135" y="1699"/>
                    </a:lnTo>
                    <a:lnTo>
                      <a:pt x="129" y="1701"/>
                    </a:lnTo>
                    <a:lnTo>
                      <a:pt x="123" y="1704"/>
                    </a:lnTo>
                    <a:lnTo>
                      <a:pt x="117" y="1705"/>
                    </a:lnTo>
                    <a:lnTo>
                      <a:pt x="110" y="1706"/>
                    </a:lnTo>
                    <a:lnTo>
                      <a:pt x="104" y="1705"/>
                    </a:lnTo>
                    <a:lnTo>
                      <a:pt x="97" y="1704"/>
                    </a:lnTo>
                    <a:lnTo>
                      <a:pt x="92" y="1702"/>
                    </a:lnTo>
                    <a:lnTo>
                      <a:pt x="86" y="1700"/>
                    </a:lnTo>
                    <a:lnTo>
                      <a:pt x="82" y="1697"/>
                    </a:lnTo>
                    <a:lnTo>
                      <a:pt x="78" y="1692"/>
                    </a:lnTo>
                    <a:lnTo>
                      <a:pt x="75" y="1687"/>
                    </a:lnTo>
                    <a:lnTo>
                      <a:pt x="75" y="1681"/>
                    </a:lnTo>
                    <a:close/>
                    <a:moveTo>
                      <a:pt x="138" y="1511"/>
                    </a:moveTo>
                    <a:lnTo>
                      <a:pt x="140" y="1520"/>
                    </a:lnTo>
                    <a:lnTo>
                      <a:pt x="141" y="1532"/>
                    </a:lnTo>
                    <a:lnTo>
                      <a:pt x="141" y="1539"/>
                    </a:lnTo>
                    <a:lnTo>
                      <a:pt x="139" y="1544"/>
                    </a:lnTo>
                    <a:lnTo>
                      <a:pt x="137" y="1550"/>
                    </a:lnTo>
                    <a:lnTo>
                      <a:pt x="134" y="1555"/>
                    </a:lnTo>
                    <a:lnTo>
                      <a:pt x="129" y="1559"/>
                    </a:lnTo>
                    <a:lnTo>
                      <a:pt x="123" y="1562"/>
                    </a:lnTo>
                    <a:lnTo>
                      <a:pt x="117" y="1564"/>
                    </a:lnTo>
                    <a:lnTo>
                      <a:pt x="109" y="1564"/>
                    </a:lnTo>
                    <a:lnTo>
                      <a:pt x="102" y="1564"/>
                    </a:lnTo>
                    <a:lnTo>
                      <a:pt x="96" y="1562"/>
                    </a:lnTo>
                    <a:lnTo>
                      <a:pt x="91" y="1560"/>
                    </a:lnTo>
                    <a:lnTo>
                      <a:pt x="86" y="1557"/>
                    </a:lnTo>
                    <a:lnTo>
                      <a:pt x="82" y="1551"/>
                    </a:lnTo>
                    <a:lnTo>
                      <a:pt x="80" y="1545"/>
                    </a:lnTo>
                    <a:lnTo>
                      <a:pt x="78" y="1540"/>
                    </a:lnTo>
                    <a:lnTo>
                      <a:pt x="78" y="1533"/>
                    </a:lnTo>
                    <a:lnTo>
                      <a:pt x="79" y="1521"/>
                    </a:lnTo>
                    <a:lnTo>
                      <a:pt x="81" y="1512"/>
                    </a:lnTo>
                    <a:lnTo>
                      <a:pt x="54" y="1506"/>
                    </a:lnTo>
                    <a:lnTo>
                      <a:pt x="52" y="1512"/>
                    </a:lnTo>
                    <a:lnTo>
                      <a:pt x="51" y="1520"/>
                    </a:lnTo>
                    <a:lnTo>
                      <a:pt x="50" y="1526"/>
                    </a:lnTo>
                    <a:lnTo>
                      <a:pt x="50" y="1534"/>
                    </a:lnTo>
                    <a:lnTo>
                      <a:pt x="50" y="1542"/>
                    </a:lnTo>
                    <a:lnTo>
                      <a:pt x="51" y="1550"/>
                    </a:lnTo>
                    <a:lnTo>
                      <a:pt x="53" y="1558"/>
                    </a:lnTo>
                    <a:lnTo>
                      <a:pt x="54" y="1563"/>
                    </a:lnTo>
                    <a:lnTo>
                      <a:pt x="57" y="1570"/>
                    </a:lnTo>
                    <a:lnTo>
                      <a:pt x="60" y="1575"/>
                    </a:lnTo>
                    <a:lnTo>
                      <a:pt x="64" y="1580"/>
                    </a:lnTo>
                    <a:lnTo>
                      <a:pt x="68" y="1585"/>
                    </a:lnTo>
                    <a:lnTo>
                      <a:pt x="72" y="1589"/>
                    </a:lnTo>
                    <a:lnTo>
                      <a:pt x="77" y="1592"/>
                    </a:lnTo>
                    <a:lnTo>
                      <a:pt x="82" y="1596"/>
                    </a:lnTo>
                    <a:lnTo>
                      <a:pt x="87" y="1598"/>
                    </a:lnTo>
                    <a:lnTo>
                      <a:pt x="93" y="1600"/>
                    </a:lnTo>
                    <a:lnTo>
                      <a:pt x="98" y="1601"/>
                    </a:lnTo>
                    <a:lnTo>
                      <a:pt x="105" y="1602"/>
                    </a:lnTo>
                    <a:lnTo>
                      <a:pt x="111" y="1602"/>
                    </a:lnTo>
                    <a:lnTo>
                      <a:pt x="118" y="1602"/>
                    </a:lnTo>
                    <a:lnTo>
                      <a:pt x="124" y="1601"/>
                    </a:lnTo>
                    <a:lnTo>
                      <a:pt x="129" y="1600"/>
                    </a:lnTo>
                    <a:lnTo>
                      <a:pt x="135" y="1598"/>
                    </a:lnTo>
                    <a:lnTo>
                      <a:pt x="140" y="1596"/>
                    </a:lnTo>
                    <a:lnTo>
                      <a:pt x="146" y="1592"/>
                    </a:lnTo>
                    <a:lnTo>
                      <a:pt x="150" y="1589"/>
                    </a:lnTo>
                    <a:lnTo>
                      <a:pt x="154" y="1585"/>
                    </a:lnTo>
                    <a:lnTo>
                      <a:pt x="158" y="1581"/>
                    </a:lnTo>
                    <a:lnTo>
                      <a:pt x="161" y="1577"/>
                    </a:lnTo>
                    <a:lnTo>
                      <a:pt x="163" y="1571"/>
                    </a:lnTo>
                    <a:lnTo>
                      <a:pt x="166" y="1565"/>
                    </a:lnTo>
                    <a:lnTo>
                      <a:pt x="167" y="1560"/>
                    </a:lnTo>
                    <a:lnTo>
                      <a:pt x="168" y="1553"/>
                    </a:lnTo>
                    <a:lnTo>
                      <a:pt x="169" y="1547"/>
                    </a:lnTo>
                    <a:lnTo>
                      <a:pt x="169" y="1540"/>
                    </a:lnTo>
                    <a:lnTo>
                      <a:pt x="169" y="1530"/>
                    </a:lnTo>
                    <a:lnTo>
                      <a:pt x="168" y="1520"/>
                    </a:lnTo>
                    <a:lnTo>
                      <a:pt x="166" y="1512"/>
                    </a:lnTo>
                    <a:lnTo>
                      <a:pt x="165" y="1506"/>
                    </a:lnTo>
                    <a:lnTo>
                      <a:pt x="138" y="1511"/>
                    </a:lnTo>
                    <a:close/>
                    <a:moveTo>
                      <a:pt x="50" y="1432"/>
                    </a:moveTo>
                    <a:lnTo>
                      <a:pt x="50" y="1440"/>
                    </a:lnTo>
                    <a:lnTo>
                      <a:pt x="51" y="1446"/>
                    </a:lnTo>
                    <a:lnTo>
                      <a:pt x="52" y="1452"/>
                    </a:lnTo>
                    <a:lnTo>
                      <a:pt x="54" y="1458"/>
                    </a:lnTo>
                    <a:lnTo>
                      <a:pt x="56" y="1464"/>
                    </a:lnTo>
                    <a:lnTo>
                      <a:pt x="59" y="1469"/>
                    </a:lnTo>
                    <a:lnTo>
                      <a:pt x="63" y="1474"/>
                    </a:lnTo>
                    <a:lnTo>
                      <a:pt x="66" y="1479"/>
                    </a:lnTo>
                    <a:lnTo>
                      <a:pt x="70" y="1482"/>
                    </a:lnTo>
                    <a:lnTo>
                      <a:pt x="74" y="1485"/>
                    </a:lnTo>
                    <a:lnTo>
                      <a:pt x="80" y="1489"/>
                    </a:lnTo>
                    <a:lnTo>
                      <a:pt x="85" y="1491"/>
                    </a:lnTo>
                    <a:lnTo>
                      <a:pt x="91" y="1493"/>
                    </a:lnTo>
                    <a:lnTo>
                      <a:pt x="97" y="1494"/>
                    </a:lnTo>
                    <a:lnTo>
                      <a:pt x="104" y="1495"/>
                    </a:lnTo>
                    <a:lnTo>
                      <a:pt x="111" y="1495"/>
                    </a:lnTo>
                    <a:lnTo>
                      <a:pt x="118" y="1495"/>
                    </a:lnTo>
                    <a:lnTo>
                      <a:pt x="124" y="1494"/>
                    </a:lnTo>
                    <a:lnTo>
                      <a:pt x="129" y="1493"/>
                    </a:lnTo>
                    <a:lnTo>
                      <a:pt x="136" y="1491"/>
                    </a:lnTo>
                    <a:lnTo>
                      <a:pt x="141" y="1489"/>
                    </a:lnTo>
                    <a:lnTo>
                      <a:pt x="146" y="1485"/>
                    </a:lnTo>
                    <a:lnTo>
                      <a:pt x="150" y="1482"/>
                    </a:lnTo>
                    <a:lnTo>
                      <a:pt x="154" y="1477"/>
                    </a:lnTo>
                    <a:lnTo>
                      <a:pt x="158" y="1473"/>
                    </a:lnTo>
                    <a:lnTo>
                      <a:pt x="161" y="1469"/>
                    </a:lnTo>
                    <a:lnTo>
                      <a:pt x="164" y="1464"/>
                    </a:lnTo>
                    <a:lnTo>
                      <a:pt x="166" y="1458"/>
                    </a:lnTo>
                    <a:lnTo>
                      <a:pt x="169" y="1446"/>
                    </a:lnTo>
                    <a:lnTo>
                      <a:pt x="171" y="1434"/>
                    </a:lnTo>
                    <a:lnTo>
                      <a:pt x="169" y="1422"/>
                    </a:lnTo>
                    <a:lnTo>
                      <a:pt x="166" y="1411"/>
                    </a:lnTo>
                    <a:lnTo>
                      <a:pt x="164" y="1405"/>
                    </a:lnTo>
                    <a:lnTo>
                      <a:pt x="162" y="1401"/>
                    </a:lnTo>
                    <a:lnTo>
                      <a:pt x="159" y="1395"/>
                    </a:lnTo>
                    <a:lnTo>
                      <a:pt x="155" y="1391"/>
                    </a:lnTo>
                    <a:lnTo>
                      <a:pt x="151" y="1386"/>
                    </a:lnTo>
                    <a:lnTo>
                      <a:pt x="147" y="1383"/>
                    </a:lnTo>
                    <a:lnTo>
                      <a:pt x="141" y="1379"/>
                    </a:lnTo>
                    <a:lnTo>
                      <a:pt x="136" y="1376"/>
                    </a:lnTo>
                    <a:lnTo>
                      <a:pt x="129" y="1374"/>
                    </a:lnTo>
                    <a:lnTo>
                      <a:pt x="123" y="1373"/>
                    </a:lnTo>
                    <a:lnTo>
                      <a:pt x="117" y="1372"/>
                    </a:lnTo>
                    <a:lnTo>
                      <a:pt x="109" y="1372"/>
                    </a:lnTo>
                    <a:lnTo>
                      <a:pt x="102" y="1372"/>
                    </a:lnTo>
                    <a:lnTo>
                      <a:pt x="96" y="1373"/>
                    </a:lnTo>
                    <a:lnTo>
                      <a:pt x="91" y="1374"/>
                    </a:lnTo>
                    <a:lnTo>
                      <a:pt x="84" y="1376"/>
                    </a:lnTo>
                    <a:lnTo>
                      <a:pt x="80" y="1378"/>
                    </a:lnTo>
                    <a:lnTo>
                      <a:pt x="74" y="1381"/>
                    </a:lnTo>
                    <a:lnTo>
                      <a:pt x="70" y="1384"/>
                    </a:lnTo>
                    <a:lnTo>
                      <a:pt x="66" y="1388"/>
                    </a:lnTo>
                    <a:lnTo>
                      <a:pt x="63" y="1392"/>
                    </a:lnTo>
                    <a:lnTo>
                      <a:pt x="59" y="1397"/>
                    </a:lnTo>
                    <a:lnTo>
                      <a:pt x="56" y="1402"/>
                    </a:lnTo>
                    <a:lnTo>
                      <a:pt x="54" y="1407"/>
                    </a:lnTo>
                    <a:lnTo>
                      <a:pt x="52" y="1413"/>
                    </a:lnTo>
                    <a:lnTo>
                      <a:pt x="51" y="1418"/>
                    </a:lnTo>
                    <a:lnTo>
                      <a:pt x="50" y="1425"/>
                    </a:lnTo>
                    <a:lnTo>
                      <a:pt x="50" y="1432"/>
                    </a:lnTo>
                    <a:close/>
                    <a:moveTo>
                      <a:pt x="75" y="1433"/>
                    </a:moveTo>
                    <a:lnTo>
                      <a:pt x="75" y="1427"/>
                    </a:lnTo>
                    <a:lnTo>
                      <a:pt x="78" y="1422"/>
                    </a:lnTo>
                    <a:lnTo>
                      <a:pt x="82" y="1418"/>
                    </a:lnTo>
                    <a:lnTo>
                      <a:pt x="86" y="1415"/>
                    </a:lnTo>
                    <a:lnTo>
                      <a:pt x="91" y="1413"/>
                    </a:lnTo>
                    <a:lnTo>
                      <a:pt x="97" y="1411"/>
                    </a:lnTo>
                    <a:lnTo>
                      <a:pt x="104" y="1409"/>
                    </a:lnTo>
                    <a:lnTo>
                      <a:pt x="110" y="1409"/>
                    </a:lnTo>
                    <a:lnTo>
                      <a:pt x="118" y="1409"/>
                    </a:lnTo>
                    <a:lnTo>
                      <a:pt x="124" y="1411"/>
                    </a:lnTo>
                    <a:lnTo>
                      <a:pt x="129" y="1413"/>
                    </a:lnTo>
                    <a:lnTo>
                      <a:pt x="135" y="1416"/>
                    </a:lnTo>
                    <a:lnTo>
                      <a:pt x="139" y="1419"/>
                    </a:lnTo>
                    <a:lnTo>
                      <a:pt x="141" y="1423"/>
                    </a:lnTo>
                    <a:lnTo>
                      <a:pt x="144" y="1427"/>
                    </a:lnTo>
                    <a:lnTo>
                      <a:pt x="145" y="1433"/>
                    </a:lnTo>
                    <a:lnTo>
                      <a:pt x="144" y="1438"/>
                    </a:lnTo>
                    <a:lnTo>
                      <a:pt x="141" y="1443"/>
                    </a:lnTo>
                    <a:lnTo>
                      <a:pt x="138" y="1447"/>
                    </a:lnTo>
                    <a:lnTo>
                      <a:pt x="135" y="1451"/>
                    </a:lnTo>
                    <a:lnTo>
                      <a:pt x="129" y="1454"/>
                    </a:lnTo>
                    <a:lnTo>
                      <a:pt x="123" y="1456"/>
                    </a:lnTo>
                    <a:lnTo>
                      <a:pt x="117" y="1457"/>
                    </a:lnTo>
                    <a:lnTo>
                      <a:pt x="110" y="1457"/>
                    </a:lnTo>
                    <a:lnTo>
                      <a:pt x="104" y="1457"/>
                    </a:lnTo>
                    <a:lnTo>
                      <a:pt x="97" y="1456"/>
                    </a:lnTo>
                    <a:lnTo>
                      <a:pt x="92" y="1454"/>
                    </a:lnTo>
                    <a:lnTo>
                      <a:pt x="86" y="1452"/>
                    </a:lnTo>
                    <a:lnTo>
                      <a:pt x="82" y="1448"/>
                    </a:lnTo>
                    <a:lnTo>
                      <a:pt x="78" y="1444"/>
                    </a:lnTo>
                    <a:lnTo>
                      <a:pt x="75" y="1440"/>
                    </a:lnTo>
                    <a:lnTo>
                      <a:pt x="75" y="1433"/>
                    </a:lnTo>
                    <a:close/>
                    <a:moveTo>
                      <a:pt x="162" y="1355"/>
                    </a:moveTo>
                    <a:lnTo>
                      <a:pt x="165" y="1347"/>
                    </a:lnTo>
                    <a:lnTo>
                      <a:pt x="167" y="1338"/>
                    </a:lnTo>
                    <a:lnTo>
                      <a:pt x="169" y="1328"/>
                    </a:lnTo>
                    <a:lnTo>
                      <a:pt x="169" y="1317"/>
                    </a:lnTo>
                    <a:lnTo>
                      <a:pt x="169" y="1305"/>
                    </a:lnTo>
                    <a:lnTo>
                      <a:pt x="167" y="1295"/>
                    </a:lnTo>
                    <a:lnTo>
                      <a:pt x="164" y="1286"/>
                    </a:lnTo>
                    <a:lnTo>
                      <a:pt x="160" y="1278"/>
                    </a:lnTo>
                    <a:lnTo>
                      <a:pt x="153" y="1272"/>
                    </a:lnTo>
                    <a:lnTo>
                      <a:pt x="148" y="1268"/>
                    </a:lnTo>
                    <a:lnTo>
                      <a:pt x="140" y="1266"/>
                    </a:lnTo>
                    <a:lnTo>
                      <a:pt x="133" y="1265"/>
                    </a:lnTo>
                    <a:lnTo>
                      <a:pt x="126" y="1266"/>
                    </a:lnTo>
                    <a:lnTo>
                      <a:pt x="121" y="1267"/>
                    </a:lnTo>
                    <a:lnTo>
                      <a:pt x="115" y="1269"/>
                    </a:lnTo>
                    <a:lnTo>
                      <a:pt x="111" y="1272"/>
                    </a:lnTo>
                    <a:lnTo>
                      <a:pt x="107" y="1277"/>
                    </a:lnTo>
                    <a:lnTo>
                      <a:pt x="104" y="1282"/>
                    </a:lnTo>
                    <a:lnTo>
                      <a:pt x="100" y="1289"/>
                    </a:lnTo>
                    <a:lnTo>
                      <a:pt x="97" y="1297"/>
                    </a:lnTo>
                    <a:lnTo>
                      <a:pt x="94" y="1307"/>
                    </a:lnTo>
                    <a:lnTo>
                      <a:pt x="91" y="1313"/>
                    </a:lnTo>
                    <a:lnTo>
                      <a:pt x="87" y="1316"/>
                    </a:lnTo>
                    <a:lnTo>
                      <a:pt x="84" y="1317"/>
                    </a:lnTo>
                    <a:lnTo>
                      <a:pt x="80" y="1316"/>
                    </a:lnTo>
                    <a:lnTo>
                      <a:pt x="77" y="1313"/>
                    </a:lnTo>
                    <a:lnTo>
                      <a:pt x="74" y="1308"/>
                    </a:lnTo>
                    <a:lnTo>
                      <a:pt x="74" y="1303"/>
                    </a:lnTo>
                    <a:lnTo>
                      <a:pt x="74" y="1295"/>
                    </a:lnTo>
                    <a:lnTo>
                      <a:pt x="77" y="1288"/>
                    </a:lnTo>
                    <a:lnTo>
                      <a:pt x="79" y="1281"/>
                    </a:lnTo>
                    <a:lnTo>
                      <a:pt x="81" y="1277"/>
                    </a:lnTo>
                    <a:lnTo>
                      <a:pt x="56" y="1270"/>
                    </a:lnTo>
                    <a:lnTo>
                      <a:pt x="54" y="1277"/>
                    </a:lnTo>
                    <a:lnTo>
                      <a:pt x="52" y="1285"/>
                    </a:lnTo>
                    <a:lnTo>
                      <a:pt x="50" y="1294"/>
                    </a:lnTo>
                    <a:lnTo>
                      <a:pt x="50" y="1304"/>
                    </a:lnTo>
                    <a:lnTo>
                      <a:pt x="51" y="1315"/>
                    </a:lnTo>
                    <a:lnTo>
                      <a:pt x="53" y="1324"/>
                    </a:lnTo>
                    <a:lnTo>
                      <a:pt x="56" y="1333"/>
                    </a:lnTo>
                    <a:lnTo>
                      <a:pt x="60" y="1339"/>
                    </a:lnTo>
                    <a:lnTo>
                      <a:pt x="66" y="1345"/>
                    </a:lnTo>
                    <a:lnTo>
                      <a:pt x="72" y="1349"/>
                    </a:lnTo>
                    <a:lnTo>
                      <a:pt x="80" y="1352"/>
                    </a:lnTo>
                    <a:lnTo>
                      <a:pt x="87" y="1353"/>
                    </a:lnTo>
                    <a:lnTo>
                      <a:pt x="93" y="1352"/>
                    </a:lnTo>
                    <a:lnTo>
                      <a:pt x="97" y="1350"/>
                    </a:lnTo>
                    <a:lnTo>
                      <a:pt x="102" y="1348"/>
                    </a:lnTo>
                    <a:lnTo>
                      <a:pt x="107" y="1345"/>
                    </a:lnTo>
                    <a:lnTo>
                      <a:pt x="111" y="1340"/>
                    </a:lnTo>
                    <a:lnTo>
                      <a:pt x="115" y="1334"/>
                    </a:lnTo>
                    <a:lnTo>
                      <a:pt x="119" y="1327"/>
                    </a:lnTo>
                    <a:lnTo>
                      <a:pt x="122" y="1318"/>
                    </a:lnTo>
                    <a:lnTo>
                      <a:pt x="125" y="1310"/>
                    </a:lnTo>
                    <a:lnTo>
                      <a:pt x="128" y="1305"/>
                    </a:lnTo>
                    <a:lnTo>
                      <a:pt x="132" y="1301"/>
                    </a:lnTo>
                    <a:lnTo>
                      <a:pt x="135" y="1301"/>
                    </a:lnTo>
                    <a:lnTo>
                      <a:pt x="139" y="1301"/>
                    </a:lnTo>
                    <a:lnTo>
                      <a:pt x="142" y="1305"/>
                    </a:lnTo>
                    <a:lnTo>
                      <a:pt x="145" y="1309"/>
                    </a:lnTo>
                    <a:lnTo>
                      <a:pt x="145" y="1317"/>
                    </a:lnTo>
                    <a:lnTo>
                      <a:pt x="144" y="1325"/>
                    </a:lnTo>
                    <a:lnTo>
                      <a:pt x="142" y="1334"/>
                    </a:lnTo>
                    <a:lnTo>
                      <a:pt x="139" y="1343"/>
                    </a:lnTo>
                    <a:lnTo>
                      <a:pt x="136" y="1348"/>
                    </a:lnTo>
                    <a:lnTo>
                      <a:pt x="162" y="1355"/>
                    </a:lnTo>
                    <a:close/>
                    <a:moveTo>
                      <a:pt x="0" y="1115"/>
                    </a:moveTo>
                    <a:lnTo>
                      <a:pt x="63" y="1115"/>
                    </a:lnTo>
                    <a:lnTo>
                      <a:pt x="63" y="1115"/>
                    </a:lnTo>
                    <a:lnTo>
                      <a:pt x="59" y="1118"/>
                    </a:lnTo>
                    <a:lnTo>
                      <a:pt x="57" y="1121"/>
                    </a:lnTo>
                    <a:lnTo>
                      <a:pt x="55" y="1124"/>
                    </a:lnTo>
                    <a:lnTo>
                      <a:pt x="53" y="1128"/>
                    </a:lnTo>
                    <a:lnTo>
                      <a:pt x="51" y="1137"/>
                    </a:lnTo>
                    <a:lnTo>
                      <a:pt x="50" y="1148"/>
                    </a:lnTo>
                    <a:lnTo>
                      <a:pt x="51" y="1158"/>
                    </a:lnTo>
                    <a:lnTo>
                      <a:pt x="54" y="1168"/>
                    </a:lnTo>
                    <a:lnTo>
                      <a:pt x="58" y="1177"/>
                    </a:lnTo>
                    <a:lnTo>
                      <a:pt x="66" y="1184"/>
                    </a:lnTo>
                    <a:lnTo>
                      <a:pt x="70" y="1188"/>
                    </a:lnTo>
                    <a:lnTo>
                      <a:pt x="74" y="1191"/>
                    </a:lnTo>
                    <a:lnTo>
                      <a:pt x="80" y="1194"/>
                    </a:lnTo>
                    <a:lnTo>
                      <a:pt x="85" y="1197"/>
                    </a:lnTo>
                    <a:lnTo>
                      <a:pt x="91" y="1198"/>
                    </a:lnTo>
                    <a:lnTo>
                      <a:pt x="97" y="1199"/>
                    </a:lnTo>
                    <a:lnTo>
                      <a:pt x="104" y="1200"/>
                    </a:lnTo>
                    <a:lnTo>
                      <a:pt x="111" y="1200"/>
                    </a:lnTo>
                    <a:lnTo>
                      <a:pt x="124" y="1199"/>
                    </a:lnTo>
                    <a:lnTo>
                      <a:pt x="135" y="1197"/>
                    </a:lnTo>
                    <a:lnTo>
                      <a:pt x="146" y="1192"/>
                    </a:lnTo>
                    <a:lnTo>
                      <a:pt x="154" y="1186"/>
                    </a:lnTo>
                    <a:lnTo>
                      <a:pt x="161" y="1178"/>
                    </a:lnTo>
                    <a:lnTo>
                      <a:pt x="166" y="1170"/>
                    </a:lnTo>
                    <a:lnTo>
                      <a:pt x="167" y="1164"/>
                    </a:lnTo>
                    <a:lnTo>
                      <a:pt x="169" y="1160"/>
                    </a:lnTo>
                    <a:lnTo>
                      <a:pt x="169" y="1154"/>
                    </a:lnTo>
                    <a:lnTo>
                      <a:pt x="171" y="1150"/>
                    </a:lnTo>
                    <a:lnTo>
                      <a:pt x="169" y="1144"/>
                    </a:lnTo>
                    <a:lnTo>
                      <a:pt x="168" y="1139"/>
                    </a:lnTo>
                    <a:lnTo>
                      <a:pt x="167" y="1133"/>
                    </a:lnTo>
                    <a:lnTo>
                      <a:pt x="165" y="1128"/>
                    </a:lnTo>
                    <a:lnTo>
                      <a:pt x="162" y="1123"/>
                    </a:lnTo>
                    <a:lnTo>
                      <a:pt x="159" y="1119"/>
                    </a:lnTo>
                    <a:lnTo>
                      <a:pt x="155" y="1115"/>
                    </a:lnTo>
                    <a:lnTo>
                      <a:pt x="150" y="1112"/>
                    </a:lnTo>
                    <a:lnTo>
                      <a:pt x="150" y="1112"/>
                    </a:lnTo>
                    <a:lnTo>
                      <a:pt x="167" y="1110"/>
                    </a:lnTo>
                    <a:lnTo>
                      <a:pt x="167" y="1077"/>
                    </a:lnTo>
                    <a:lnTo>
                      <a:pt x="161" y="1077"/>
                    </a:lnTo>
                    <a:lnTo>
                      <a:pt x="152" y="1079"/>
                    </a:lnTo>
                    <a:lnTo>
                      <a:pt x="142" y="1079"/>
                    </a:lnTo>
                    <a:lnTo>
                      <a:pt x="133" y="1079"/>
                    </a:lnTo>
                    <a:lnTo>
                      <a:pt x="0" y="1079"/>
                    </a:lnTo>
                    <a:lnTo>
                      <a:pt x="0" y="1115"/>
                    </a:lnTo>
                    <a:close/>
                    <a:moveTo>
                      <a:pt x="117" y="1115"/>
                    </a:moveTo>
                    <a:lnTo>
                      <a:pt x="121" y="1115"/>
                    </a:lnTo>
                    <a:lnTo>
                      <a:pt x="124" y="1116"/>
                    </a:lnTo>
                    <a:lnTo>
                      <a:pt x="128" y="1118"/>
                    </a:lnTo>
                    <a:lnTo>
                      <a:pt x="132" y="1119"/>
                    </a:lnTo>
                    <a:lnTo>
                      <a:pt x="134" y="1121"/>
                    </a:lnTo>
                    <a:lnTo>
                      <a:pt x="137" y="1124"/>
                    </a:lnTo>
                    <a:lnTo>
                      <a:pt x="139" y="1126"/>
                    </a:lnTo>
                    <a:lnTo>
                      <a:pt x="140" y="1130"/>
                    </a:lnTo>
                    <a:lnTo>
                      <a:pt x="141" y="1134"/>
                    </a:lnTo>
                    <a:lnTo>
                      <a:pt x="141" y="1138"/>
                    </a:lnTo>
                    <a:lnTo>
                      <a:pt x="141" y="1143"/>
                    </a:lnTo>
                    <a:lnTo>
                      <a:pt x="139" y="1148"/>
                    </a:lnTo>
                    <a:lnTo>
                      <a:pt x="137" y="1152"/>
                    </a:lnTo>
                    <a:lnTo>
                      <a:pt x="133" y="1157"/>
                    </a:lnTo>
                    <a:lnTo>
                      <a:pt x="128" y="1159"/>
                    </a:lnTo>
                    <a:lnTo>
                      <a:pt x="123" y="1161"/>
                    </a:lnTo>
                    <a:lnTo>
                      <a:pt x="117" y="1162"/>
                    </a:lnTo>
                    <a:lnTo>
                      <a:pt x="110" y="1163"/>
                    </a:lnTo>
                    <a:lnTo>
                      <a:pt x="104" y="1162"/>
                    </a:lnTo>
                    <a:lnTo>
                      <a:pt x="97" y="1161"/>
                    </a:lnTo>
                    <a:lnTo>
                      <a:pt x="92" y="1159"/>
                    </a:lnTo>
                    <a:lnTo>
                      <a:pt x="86" y="1157"/>
                    </a:lnTo>
                    <a:lnTo>
                      <a:pt x="82" y="1153"/>
                    </a:lnTo>
                    <a:lnTo>
                      <a:pt x="80" y="1149"/>
                    </a:lnTo>
                    <a:lnTo>
                      <a:pt x="78" y="1143"/>
                    </a:lnTo>
                    <a:lnTo>
                      <a:pt x="77" y="1138"/>
                    </a:lnTo>
                    <a:lnTo>
                      <a:pt x="78" y="1133"/>
                    </a:lnTo>
                    <a:lnTo>
                      <a:pt x="79" y="1130"/>
                    </a:lnTo>
                    <a:lnTo>
                      <a:pt x="80" y="1126"/>
                    </a:lnTo>
                    <a:lnTo>
                      <a:pt x="82" y="1123"/>
                    </a:lnTo>
                    <a:lnTo>
                      <a:pt x="85" y="1121"/>
                    </a:lnTo>
                    <a:lnTo>
                      <a:pt x="87" y="1119"/>
                    </a:lnTo>
                    <a:lnTo>
                      <a:pt x="91" y="1116"/>
                    </a:lnTo>
                    <a:lnTo>
                      <a:pt x="95" y="1115"/>
                    </a:lnTo>
                    <a:lnTo>
                      <a:pt x="98" y="1115"/>
                    </a:lnTo>
                    <a:lnTo>
                      <a:pt x="101" y="1115"/>
                    </a:lnTo>
                    <a:lnTo>
                      <a:pt x="117" y="1115"/>
                    </a:lnTo>
                    <a:close/>
                    <a:moveTo>
                      <a:pt x="121" y="944"/>
                    </a:moveTo>
                    <a:lnTo>
                      <a:pt x="115" y="943"/>
                    </a:lnTo>
                    <a:lnTo>
                      <a:pt x="107" y="943"/>
                    </a:lnTo>
                    <a:lnTo>
                      <a:pt x="96" y="943"/>
                    </a:lnTo>
                    <a:lnTo>
                      <a:pt x="86" y="945"/>
                    </a:lnTo>
                    <a:lnTo>
                      <a:pt x="77" y="949"/>
                    </a:lnTo>
                    <a:lnTo>
                      <a:pt x="68" y="955"/>
                    </a:lnTo>
                    <a:lnTo>
                      <a:pt x="64" y="958"/>
                    </a:lnTo>
                    <a:lnTo>
                      <a:pt x="60" y="962"/>
                    </a:lnTo>
                    <a:lnTo>
                      <a:pt x="57" y="966"/>
                    </a:lnTo>
                    <a:lnTo>
                      <a:pt x="55" y="971"/>
                    </a:lnTo>
                    <a:lnTo>
                      <a:pt x="53" y="976"/>
                    </a:lnTo>
                    <a:lnTo>
                      <a:pt x="51" y="982"/>
                    </a:lnTo>
                    <a:lnTo>
                      <a:pt x="50" y="988"/>
                    </a:lnTo>
                    <a:lnTo>
                      <a:pt x="50" y="995"/>
                    </a:lnTo>
                    <a:lnTo>
                      <a:pt x="50" y="1003"/>
                    </a:lnTo>
                    <a:lnTo>
                      <a:pt x="51" y="1010"/>
                    </a:lnTo>
                    <a:lnTo>
                      <a:pt x="53" y="1016"/>
                    </a:lnTo>
                    <a:lnTo>
                      <a:pt x="55" y="1022"/>
                    </a:lnTo>
                    <a:lnTo>
                      <a:pt x="58" y="1027"/>
                    </a:lnTo>
                    <a:lnTo>
                      <a:pt x="61" y="1033"/>
                    </a:lnTo>
                    <a:lnTo>
                      <a:pt x="65" y="1037"/>
                    </a:lnTo>
                    <a:lnTo>
                      <a:pt x="69" y="1041"/>
                    </a:lnTo>
                    <a:lnTo>
                      <a:pt x="79" y="1047"/>
                    </a:lnTo>
                    <a:lnTo>
                      <a:pt x="90" y="1052"/>
                    </a:lnTo>
                    <a:lnTo>
                      <a:pt x="100" y="1054"/>
                    </a:lnTo>
                    <a:lnTo>
                      <a:pt x="111" y="1055"/>
                    </a:lnTo>
                    <a:lnTo>
                      <a:pt x="118" y="1055"/>
                    </a:lnTo>
                    <a:lnTo>
                      <a:pt x="124" y="1054"/>
                    </a:lnTo>
                    <a:lnTo>
                      <a:pt x="129" y="1053"/>
                    </a:lnTo>
                    <a:lnTo>
                      <a:pt x="136" y="1051"/>
                    </a:lnTo>
                    <a:lnTo>
                      <a:pt x="140" y="1049"/>
                    </a:lnTo>
                    <a:lnTo>
                      <a:pt x="146" y="1046"/>
                    </a:lnTo>
                    <a:lnTo>
                      <a:pt x="150" y="1043"/>
                    </a:lnTo>
                    <a:lnTo>
                      <a:pt x="154" y="1038"/>
                    </a:lnTo>
                    <a:lnTo>
                      <a:pt x="158" y="1035"/>
                    </a:lnTo>
                    <a:lnTo>
                      <a:pt x="161" y="1030"/>
                    </a:lnTo>
                    <a:lnTo>
                      <a:pt x="163" y="1025"/>
                    </a:lnTo>
                    <a:lnTo>
                      <a:pt x="166" y="1018"/>
                    </a:lnTo>
                    <a:lnTo>
                      <a:pt x="167" y="1013"/>
                    </a:lnTo>
                    <a:lnTo>
                      <a:pt x="168" y="1006"/>
                    </a:lnTo>
                    <a:lnTo>
                      <a:pt x="169" y="999"/>
                    </a:lnTo>
                    <a:lnTo>
                      <a:pt x="169" y="992"/>
                    </a:lnTo>
                    <a:lnTo>
                      <a:pt x="169" y="981"/>
                    </a:lnTo>
                    <a:lnTo>
                      <a:pt x="168" y="969"/>
                    </a:lnTo>
                    <a:lnTo>
                      <a:pt x="166" y="958"/>
                    </a:lnTo>
                    <a:lnTo>
                      <a:pt x="163" y="949"/>
                    </a:lnTo>
                    <a:lnTo>
                      <a:pt x="138" y="954"/>
                    </a:lnTo>
                    <a:lnTo>
                      <a:pt x="140" y="962"/>
                    </a:lnTo>
                    <a:lnTo>
                      <a:pt x="142" y="969"/>
                    </a:lnTo>
                    <a:lnTo>
                      <a:pt x="142" y="977"/>
                    </a:lnTo>
                    <a:lnTo>
                      <a:pt x="144" y="986"/>
                    </a:lnTo>
                    <a:lnTo>
                      <a:pt x="142" y="993"/>
                    </a:lnTo>
                    <a:lnTo>
                      <a:pt x="141" y="999"/>
                    </a:lnTo>
                    <a:lnTo>
                      <a:pt x="140" y="1005"/>
                    </a:lnTo>
                    <a:lnTo>
                      <a:pt x="138" y="1010"/>
                    </a:lnTo>
                    <a:lnTo>
                      <a:pt x="135" y="1014"/>
                    </a:lnTo>
                    <a:lnTo>
                      <a:pt x="131" y="1017"/>
                    </a:lnTo>
                    <a:lnTo>
                      <a:pt x="126" y="1020"/>
                    </a:lnTo>
                    <a:lnTo>
                      <a:pt x="121" y="1021"/>
                    </a:lnTo>
                    <a:lnTo>
                      <a:pt x="121" y="944"/>
                    </a:lnTo>
                    <a:close/>
                    <a:moveTo>
                      <a:pt x="97" y="1021"/>
                    </a:moveTo>
                    <a:lnTo>
                      <a:pt x="93" y="1020"/>
                    </a:lnTo>
                    <a:lnTo>
                      <a:pt x="88" y="1018"/>
                    </a:lnTo>
                    <a:lnTo>
                      <a:pt x="85" y="1017"/>
                    </a:lnTo>
                    <a:lnTo>
                      <a:pt x="81" y="1014"/>
                    </a:lnTo>
                    <a:lnTo>
                      <a:pt x="79" y="1012"/>
                    </a:lnTo>
                    <a:lnTo>
                      <a:pt x="75" y="1007"/>
                    </a:lnTo>
                    <a:lnTo>
                      <a:pt x="74" y="1003"/>
                    </a:lnTo>
                    <a:lnTo>
                      <a:pt x="73" y="997"/>
                    </a:lnTo>
                    <a:lnTo>
                      <a:pt x="74" y="992"/>
                    </a:lnTo>
                    <a:lnTo>
                      <a:pt x="75" y="987"/>
                    </a:lnTo>
                    <a:lnTo>
                      <a:pt x="79" y="984"/>
                    </a:lnTo>
                    <a:lnTo>
                      <a:pt x="82" y="981"/>
                    </a:lnTo>
                    <a:lnTo>
                      <a:pt x="90" y="977"/>
                    </a:lnTo>
                    <a:lnTo>
                      <a:pt x="97" y="977"/>
                    </a:lnTo>
                    <a:lnTo>
                      <a:pt x="97" y="1021"/>
                    </a:lnTo>
                    <a:close/>
                    <a:moveTo>
                      <a:pt x="126" y="784"/>
                    </a:moveTo>
                    <a:lnTo>
                      <a:pt x="167" y="772"/>
                    </a:lnTo>
                    <a:lnTo>
                      <a:pt x="167" y="732"/>
                    </a:lnTo>
                    <a:lnTo>
                      <a:pt x="9" y="783"/>
                    </a:lnTo>
                    <a:lnTo>
                      <a:pt x="9" y="831"/>
                    </a:lnTo>
                    <a:lnTo>
                      <a:pt x="167" y="881"/>
                    </a:lnTo>
                    <a:lnTo>
                      <a:pt x="167" y="844"/>
                    </a:lnTo>
                    <a:lnTo>
                      <a:pt x="126" y="831"/>
                    </a:lnTo>
                    <a:lnTo>
                      <a:pt x="126" y="784"/>
                    </a:lnTo>
                    <a:close/>
                    <a:moveTo>
                      <a:pt x="99" y="827"/>
                    </a:moveTo>
                    <a:lnTo>
                      <a:pt x="66" y="817"/>
                    </a:lnTo>
                    <a:lnTo>
                      <a:pt x="51" y="812"/>
                    </a:lnTo>
                    <a:lnTo>
                      <a:pt x="36" y="809"/>
                    </a:lnTo>
                    <a:lnTo>
                      <a:pt x="36" y="809"/>
                    </a:lnTo>
                    <a:lnTo>
                      <a:pt x="51" y="805"/>
                    </a:lnTo>
                    <a:lnTo>
                      <a:pt x="66" y="800"/>
                    </a:lnTo>
                    <a:lnTo>
                      <a:pt x="99" y="790"/>
                    </a:lnTo>
                    <a:lnTo>
                      <a:pt x="99" y="827"/>
                    </a:lnTo>
                    <a:close/>
                    <a:moveTo>
                      <a:pt x="27" y="711"/>
                    </a:moveTo>
                    <a:lnTo>
                      <a:pt x="52" y="711"/>
                    </a:lnTo>
                    <a:lnTo>
                      <a:pt x="52" y="728"/>
                    </a:lnTo>
                    <a:lnTo>
                      <a:pt x="79" y="728"/>
                    </a:lnTo>
                    <a:lnTo>
                      <a:pt x="79" y="711"/>
                    </a:lnTo>
                    <a:lnTo>
                      <a:pt x="125" y="711"/>
                    </a:lnTo>
                    <a:lnTo>
                      <a:pt x="137" y="711"/>
                    </a:lnTo>
                    <a:lnTo>
                      <a:pt x="147" y="709"/>
                    </a:lnTo>
                    <a:lnTo>
                      <a:pt x="154" y="705"/>
                    </a:lnTo>
                    <a:lnTo>
                      <a:pt x="160" y="701"/>
                    </a:lnTo>
                    <a:lnTo>
                      <a:pt x="164" y="696"/>
                    </a:lnTo>
                    <a:lnTo>
                      <a:pt x="167" y="690"/>
                    </a:lnTo>
                    <a:lnTo>
                      <a:pt x="169" y="682"/>
                    </a:lnTo>
                    <a:lnTo>
                      <a:pt x="169" y="673"/>
                    </a:lnTo>
                    <a:lnTo>
                      <a:pt x="169" y="660"/>
                    </a:lnTo>
                    <a:lnTo>
                      <a:pt x="166" y="650"/>
                    </a:lnTo>
                    <a:lnTo>
                      <a:pt x="139" y="650"/>
                    </a:lnTo>
                    <a:lnTo>
                      <a:pt x="140" y="654"/>
                    </a:lnTo>
                    <a:lnTo>
                      <a:pt x="140" y="661"/>
                    </a:lnTo>
                    <a:lnTo>
                      <a:pt x="140" y="664"/>
                    </a:lnTo>
                    <a:lnTo>
                      <a:pt x="139" y="667"/>
                    </a:lnTo>
                    <a:lnTo>
                      <a:pt x="138" y="670"/>
                    </a:lnTo>
                    <a:lnTo>
                      <a:pt x="136" y="672"/>
                    </a:lnTo>
                    <a:lnTo>
                      <a:pt x="129" y="674"/>
                    </a:lnTo>
                    <a:lnTo>
                      <a:pt x="120" y="675"/>
                    </a:lnTo>
                    <a:lnTo>
                      <a:pt x="79" y="675"/>
                    </a:lnTo>
                    <a:lnTo>
                      <a:pt x="79" y="649"/>
                    </a:lnTo>
                    <a:lnTo>
                      <a:pt x="52" y="649"/>
                    </a:lnTo>
                    <a:lnTo>
                      <a:pt x="52" y="675"/>
                    </a:lnTo>
                    <a:lnTo>
                      <a:pt x="19" y="675"/>
                    </a:lnTo>
                    <a:lnTo>
                      <a:pt x="27" y="711"/>
                    </a:lnTo>
                    <a:close/>
                    <a:moveTo>
                      <a:pt x="52" y="515"/>
                    </a:moveTo>
                    <a:lnTo>
                      <a:pt x="52" y="553"/>
                    </a:lnTo>
                    <a:lnTo>
                      <a:pt x="121" y="553"/>
                    </a:lnTo>
                    <a:lnTo>
                      <a:pt x="125" y="553"/>
                    </a:lnTo>
                    <a:lnTo>
                      <a:pt x="128" y="554"/>
                    </a:lnTo>
                    <a:lnTo>
                      <a:pt x="133" y="556"/>
                    </a:lnTo>
                    <a:lnTo>
                      <a:pt x="137" y="559"/>
                    </a:lnTo>
                    <a:lnTo>
                      <a:pt x="138" y="563"/>
                    </a:lnTo>
                    <a:lnTo>
                      <a:pt x="140" y="565"/>
                    </a:lnTo>
                    <a:lnTo>
                      <a:pt x="140" y="568"/>
                    </a:lnTo>
                    <a:lnTo>
                      <a:pt x="141" y="572"/>
                    </a:lnTo>
                    <a:lnTo>
                      <a:pt x="140" y="576"/>
                    </a:lnTo>
                    <a:lnTo>
                      <a:pt x="139" y="581"/>
                    </a:lnTo>
                    <a:lnTo>
                      <a:pt x="137" y="584"/>
                    </a:lnTo>
                    <a:lnTo>
                      <a:pt x="134" y="586"/>
                    </a:lnTo>
                    <a:lnTo>
                      <a:pt x="129" y="588"/>
                    </a:lnTo>
                    <a:lnTo>
                      <a:pt x="125" y="589"/>
                    </a:lnTo>
                    <a:lnTo>
                      <a:pt x="120" y="591"/>
                    </a:lnTo>
                    <a:lnTo>
                      <a:pt x="114" y="591"/>
                    </a:lnTo>
                    <a:lnTo>
                      <a:pt x="52" y="591"/>
                    </a:lnTo>
                    <a:lnTo>
                      <a:pt x="52" y="627"/>
                    </a:lnTo>
                    <a:lnTo>
                      <a:pt x="120" y="627"/>
                    </a:lnTo>
                    <a:lnTo>
                      <a:pt x="132" y="627"/>
                    </a:lnTo>
                    <a:lnTo>
                      <a:pt x="142" y="624"/>
                    </a:lnTo>
                    <a:lnTo>
                      <a:pt x="151" y="621"/>
                    </a:lnTo>
                    <a:lnTo>
                      <a:pt x="159" y="616"/>
                    </a:lnTo>
                    <a:lnTo>
                      <a:pt x="164" y="610"/>
                    </a:lnTo>
                    <a:lnTo>
                      <a:pt x="167" y="603"/>
                    </a:lnTo>
                    <a:lnTo>
                      <a:pt x="169" y="595"/>
                    </a:lnTo>
                    <a:lnTo>
                      <a:pt x="171" y="586"/>
                    </a:lnTo>
                    <a:lnTo>
                      <a:pt x="169" y="578"/>
                    </a:lnTo>
                    <a:lnTo>
                      <a:pt x="168" y="572"/>
                    </a:lnTo>
                    <a:lnTo>
                      <a:pt x="166" y="566"/>
                    </a:lnTo>
                    <a:lnTo>
                      <a:pt x="163" y="561"/>
                    </a:lnTo>
                    <a:lnTo>
                      <a:pt x="158" y="554"/>
                    </a:lnTo>
                    <a:lnTo>
                      <a:pt x="151" y="548"/>
                    </a:lnTo>
                    <a:lnTo>
                      <a:pt x="151" y="548"/>
                    </a:lnTo>
                    <a:lnTo>
                      <a:pt x="167" y="546"/>
                    </a:lnTo>
                    <a:lnTo>
                      <a:pt x="167" y="514"/>
                    </a:lnTo>
                    <a:lnTo>
                      <a:pt x="160" y="515"/>
                    </a:lnTo>
                    <a:lnTo>
                      <a:pt x="151" y="515"/>
                    </a:lnTo>
                    <a:lnTo>
                      <a:pt x="141" y="515"/>
                    </a:lnTo>
                    <a:lnTo>
                      <a:pt x="131" y="515"/>
                    </a:lnTo>
                    <a:lnTo>
                      <a:pt x="52" y="515"/>
                    </a:lnTo>
                    <a:close/>
                    <a:moveTo>
                      <a:pt x="167" y="385"/>
                    </a:moveTo>
                    <a:lnTo>
                      <a:pt x="155" y="386"/>
                    </a:lnTo>
                    <a:lnTo>
                      <a:pt x="139" y="386"/>
                    </a:lnTo>
                    <a:lnTo>
                      <a:pt x="99" y="386"/>
                    </a:lnTo>
                    <a:lnTo>
                      <a:pt x="90" y="387"/>
                    </a:lnTo>
                    <a:lnTo>
                      <a:pt x="80" y="389"/>
                    </a:lnTo>
                    <a:lnTo>
                      <a:pt x="71" y="392"/>
                    </a:lnTo>
                    <a:lnTo>
                      <a:pt x="65" y="398"/>
                    </a:lnTo>
                    <a:lnTo>
                      <a:pt x="61" y="401"/>
                    </a:lnTo>
                    <a:lnTo>
                      <a:pt x="58" y="405"/>
                    </a:lnTo>
                    <a:lnTo>
                      <a:pt x="56" y="409"/>
                    </a:lnTo>
                    <a:lnTo>
                      <a:pt x="54" y="413"/>
                    </a:lnTo>
                    <a:lnTo>
                      <a:pt x="52" y="419"/>
                    </a:lnTo>
                    <a:lnTo>
                      <a:pt x="51" y="425"/>
                    </a:lnTo>
                    <a:lnTo>
                      <a:pt x="50" y="431"/>
                    </a:lnTo>
                    <a:lnTo>
                      <a:pt x="50" y="438"/>
                    </a:lnTo>
                    <a:lnTo>
                      <a:pt x="51" y="454"/>
                    </a:lnTo>
                    <a:lnTo>
                      <a:pt x="53" y="467"/>
                    </a:lnTo>
                    <a:lnTo>
                      <a:pt x="56" y="477"/>
                    </a:lnTo>
                    <a:lnTo>
                      <a:pt x="59" y="485"/>
                    </a:lnTo>
                    <a:lnTo>
                      <a:pt x="83" y="478"/>
                    </a:lnTo>
                    <a:lnTo>
                      <a:pt x="80" y="471"/>
                    </a:lnTo>
                    <a:lnTo>
                      <a:pt x="77" y="464"/>
                    </a:lnTo>
                    <a:lnTo>
                      <a:pt x="74" y="455"/>
                    </a:lnTo>
                    <a:lnTo>
                      <a:pt x="74" y="445"/>
                    </a:lnTo>
                    <a:lnTo>
                      <a:pt x="74" y="439"/>
                    </a:lnTo>
                    <a:lnTo>
                      <a:pt x="75" y="434"/>
                    </a:lnTo>
                    <a:lnTo>
                      <a:pt x="78" y="430"/>
                    </a:lnTo>
                    <a:lnTo>
                      <a:pt x="79" y="427"/>
                    </a:lnTo>
                    <a:lnTo>
                      <a:pt x="84" y="425"/>
                    </a:lnTo>
                    <a:lnTo>
                      <a:pt x="88" y="423"/>
                    </a:lnTo>
                    <a:lnTo>
                      <a:pt x="91" y="423"/>
                    </a:lnTo>
                    <a:lnTo>
                      <a:pt x="92" y="438"/>
                    </a:lnTo>
                    <a:lnTo>
                      <a:pt x="93" y="452"/>
                    </a:lnTo>
                    <a:lnTo>
                      <a:pt x="96" y="464"/>
                    </a:lnTo>
                    <a:lnTo>
                      <a:pt x="101" y="474"/>
                    </a:lnTo>
                    <a:lnTo>
                      <a:pt x="105" y="478"/>
                    </a:lnTo>
                    <a:lnTo>
                      <a:pt x="108" y="483"/>
                    </a:lnTo>
                    <a:lnTo>
                      <a:pt x="111" y="486"/>
                    </a:lnTo>
                    <a:lnTo>
                      <a:pt x="115" y="488"/>
                    </a:lnTo>
                    <a:lnTo>
                      <a:pt x="120" y="490"/>
                    </a:lnTo>
                    <a:lnTo>
                      <a:pt x="124" y="491"/>
                    </a:lnTo>
                    <a:lnTo>
                      <a:pt x="129" y="493"/>
                    </a:lnTo>
                    <a:lnTo>
                      <a:pt x="135" y="494"/>
                    </a:lnTo>
                    <a:lnTo>
                      <a:pt x="141" y="493"/>
                    </a:lnTo>
                    <a:lnTo>
                      <a:pt x="148" y="490"/>
                    </a:lnTo>
                    <a:lnTo>
                      <a:pt x="154" y="487"/>
                    </a:lnTo>
                    <a:lnTo>
                      <a:pt x="160" y="483"/>
                    </a:lnTo>
                    <a:lnTo>
                      <a:pt x="164" y="477"/>
                    </a:lnTo>
                    <a:lnTo>
                      <a:pt x="167" y="471"/>
                    </a:lnTo>
                    <a:lnTo>
                      <a:pt x="169" y="464"/>
                    </a:lnTo>
                    <a:lnTo>
                      <a:pt x="171" y="455"/>
                    </a:lnTo>
                    <a:lnTo>
                      <a:pt x="169" y="445"/>
                    </a:lnTo>
                    <a:lnTo>
                      <a:pt x="166" y="436"/>
                    </a:lnTo>
                    <a:lnTo>
                      <a:pt x="162" y="427"/>
                    </a:lnTo>
                    <a:lnTo>
                      <a:pt x="155" y="420"/>
                    </a:lnTo>
                    <a:lnTo>
                      <a:pt x="155" y="420"/>
                    </a:lnTo>
                    <a:lnTo>
                      <a:pt x="167" y="418"/>
                    </a:lnTo>
                    <a:lnTo>
                      <a:pt x="167" y="385"/>
                    </a:lnTo>
                    <a:close/>
                    <a:moveTo>
                      <a:pt x="125" y="422"/>
                    </a:moveTo>
                    <a:lnTo>
                      <a:pt x="128" y="422"/>
                    </a:lnTo>
                    <a:lnTo>
                      <a:pt x="132" y="422"/>
                    </a:lnTo>
                    <a:lnTo>
                      <a:pt x="137" y="426"/>
                    </a:lnTo>
                    <a:lnTo>
                      <a:pt x="141" y="430"/>
                    </a:lnTo>
                    <a:lnTo>
                      <a:pt x="144" y="436"/>
                    </a:lnTo>
                    <a:lnTo>
                      <a:pt x="145" y="442"/>
                    </a:lnTo>
                    <a:lnTo>
                      <a:pt x="144" y="448"/>
                    </a:lnTo>
                    <a:lnTo>
                      <a:pt x="141" y="452"/>
                    </a:lnTo>
                    <a:lnTo>
                      <a:pt x="139" y="455"/>
                    </a:lnTo>
                    <a:lnTo>
                      <a:pt x="137" y="456"/>
                    </a:lnTo>
                    <a:lnTo>
                      <a:pt x="134" y="457"/>
                    </a:lnTo>
                    <a:lnTo>
                      <a:pt x="132" y="457"/>
                    </a:lnTo>
                    <a:lnTo>
                      <a:pt x="126" y="456"/>
                    </a:lnTo>
                    <a:lnTo>
                      <a:pt x="122" y="454"/>
                    </a:lnTo>
                    <a:lnTo>
                      <a:pt x="119" y="451"/>
                    </a:lnTo>
                    <a:lnTo>
                      <a:pt x="117" y="447"/>
                    </a:lnTo>
                    <a:lnTo>
                      <a:pt x="115" y="441"/>
                    </a:lnTo>
                    <a:lnTo>
                      <a:pt x="113" y="436"/>
                    </a:lnTo>
                    <a:lnTo>
                      <a:pt x="113" y="429"/>
                    </a:lnTo>
                    <a:lnTo>
                      <a:pt x="113" y="422"/>
                    </a:lnTo>
                    <a:lnTo>
                      <a:pt x="125" y="422"/>
                    </a:lnTo>
                    <a:close/>
                    <a:moveTo>
                      <a:pt x="138" y="272"/>
                    </a:moveTo>
                    <a:lnTo>
                      <a:pt x="140" y="282"/>
                    </a:lnTo>
                    <a:lnTo>
                      <a:pt x="141" y="293"/>
                    </a:lnTo>
                    <a:lnTo>
                      <a:pt x="141" y="300"/>
                    </a:lnTo>
                    <a:lnTo>
                      <a:pt x="139" y="305"/>
                    </a:lnTo>
                    <a:lnTo>
                      <a:pt x="137" y="311"/>
                    </a:lnTo>
                    <a:lnTo>
                      <a:pt x="134" y="317"/>
                    </a:lnTo>
                    <a:lnTo>
                      <a:pt x="129" y="320"/>
                    </a:lnTo>
                    <a:lnTo>
                      <a:pt x="123" y="323"/>
                    </a:lnTo>
                    <a:lnTo>
                      <a:pt x="117" y="325"/>
                    </a:lnTo>
                    <a:lnTo>
                      <a:pt x="109" y="325"/>
                    </a:lnTo>
                    <a:lnTo>
                      <a:pt x="102" y="325"/>
                    </a:lnTo>
                    <a:lnTo>
                      <a:pt x="96" y="323"/>
                    </a:lnTo>
                    <a:lnTo>
                      <a:pt x="91" y="321"/>
                    </a:lnTo>
                    <a:lnTo>
                      <a:pt x="86" y="318"/>
                    </a:lnTo>
                    <a:lnTo>
                      <a:pt x="82" y="313"/>
                    </a:lnTo>
                    <a:lnTo>
                      <a:pt x="80" y="308"/>
                    </a:lnTo>
                    <a:lnTo>
                      <a:pt x="78" y="301"/>
                    </a:lnTo>
                    <a:lnTo>
                      <a:pt x="78" y="294"/>
                    </a:lnTo>
                    <a:lnTo>
                      <a:pt x="79" y="282"/>
                    </a:lnTo>
                    <a:lnTo>
                      <a:pt x="81" y="273"/>
                    </a:lnTo>
                    <a:lnTo>
                      <a:pt x="54" y="268"/>
                    </a:lnTo>
                    <a:lnTo>
                      <a:pt x="52" y="274"/>
                    </a:lnTo>
                    <a:lnTo>
                      <a:pt x="51" y="281"/>
                    </a:lnTo>
                    <a:lnTo>
                      <a:pt x="50" y="289"/>
                    </a:lnTo>
                    <a:lnTo>
                      <a:pt x="50" y="295"/>
                    </a:lnTo>
                    <a:lnTo>
                      <a:pt x="50" y="303"/>
                    </a:lnTo>
                    <a:lnTo>
                      <a:pt x="51" y="311"/>
                    </a:lnTo>
                    <a:lnTo>
                      <a:pt x="53" y="319"/>
                    </a:lnTo>
                    <a:lnTo>
                      <a:pt x="54" y="325"/>
                    </a:lnTo>
                    <a:lnTo>
                      <a:pt x="57" y="331"/>
                    </a:lnTo>
                    <a:lnTo>
                      <a:pt x="60" y="337"/>
                    </a:lnTo>
                    <a:lnTo>
                      <a:pt x="64" y="342"/>
                    </a:lnTo>
                    <a:lnTo>
                      <a:pt x="68" y="347"/>
                    </a:lnTo>
                    <a:lnTo>
                      <a:pt x="72" y="350"/>
                    </a:lnTo>
                    <a:lnTo>
                      <a:pt x="77" y="354"/>
                    </a:lnTo>
                    <a:lnTo>
                      <a:pt x="82" y="357"/>
                    </a:lnTo>
                    <a:lnTo>
                      <a:pt x="87" y="359"/>
                    </a:lnTo>
                    <a:lnTo>
                      <a:pt x="93" y="361"/>
                    </a:lnTo>
                    <a:lnTo>
                      <a:pt x="98" y="362"/>
                    </a:lnTo>
                    <a:lnTo>
                      <a:pt x="105" y="363"/>
                    </a:lnTo>
                    <a:lnTo>
                      <a:pt x="111" y="363"/>
                    </a:lnTo>
                    <a:lnTo>
                      <a:pt x="122" y="363"/>
                    </a:lnTo>
                    <a:lnTo>
                      <a:pt x="133" y="360"/>
                    </a:lnTo>
                    <a:lnTo>
                      <a:pt x="142" y="357"/>
                    </a:lnTo>
                    <a:lnTo>
                      <a:pt x="150" y="350"/>
                    </a:lnTo>
                    <a:lnTo>
                      <a:pt x="156" y="343"/>
                    </a:lnTo>
                    <a:lnTo>
                      <a:pt x="162" y="334"/>
                    </a:lnTo>
                    <a:lnTo>
                      <a:pt x="166" y="325"/>
                    </a:lnTo>
                    <a:lnTo>
                      <a:pt x="168" y="314"/>
                    </a:lnTo>
                    <a:lnTo>
                      <a:pt x="189" y="323"/>
                    </a:lnTo>
                    <a:lnTo>
                      <a:pt x="190" y="315"/>
                    </a:lnTo>
                    <a:lnTo>
                      <a:pt x="191" y="309"/>
                    </a:lnTo>
                    <a:lnTo>
                      <a:pt x="193" y="307"/>
                    </a:lnTo>
                    <a:lnTo>
                      <a:pt x="194" y="305"/>
                    </a:lnTo>
                    <a:lnTo>
                      <a:pt x="195" y="304"/>
                    </a:lnTo>
                    <a:lnTo>
                      <a:pt x="198" y="304"/>
                    </a:lnTo>
                    <a:lnTo>
                      <a:pt x="200" y="305"/>
                    </a:lnTo>
                    <a:lnTo>
                      <a:pt x="202" y="307"/>
                    </a:lnTo>
                    <a:lnTo>
                      <a:pt x="203" y="310"/>
                    </a:lnTo>
                    <a:lnTo>
                      <a:pt x="203" y="313"/>
                    </a:lnTo>
                    <a:lnTo>
                      <a:pt x="202" y="320"/>
                    </a:lnTo>
                    <a:lnTo>
                      <a:pt x="200" y="327"/>
                    </a:lnTo>
                    <a:lnTo>
                      <a:pt x="215" y="332"/>
                    </a:lnTo>
                    <a:lnTo>
                      <a:pt x="217" y="327"/>
                    </a:lnTo>
                    <a:lnTo>
                      <a:pt x="218" y="322"/>
                    </a:lnTo>
                    <a:lnTo>
                      <a:pt x="219" y="317"/>
                    </a:lnTo>
                    <a:lnTo>
                      <a:pt x="219" y="311"/>
                    </a:lnTo>
                    <a:lnTo>
                      <a:pt x="218" y="305"/>
                    </a:lnTo>
                    <a:lnTo>
                      <a:pt x="218" y="301"/>
                    </a:lnTo>
                    <a:lnTo>
                      <a:pt x="216" y="295"/>
                    </a:lnTo>
                    <a:lnTo>
                      <a:pt x="214" y="291"/>
                    </a:lnTo>
                    <a:lnTo>
                      <a:pt x="212" y="288"/>
                    </a:lnTo>
                    <a:lnTo>
                      <a:pt x="207" y="284"/>
                    </a:lnTo>
                    <a:lnTo>
                      <a:pt x="203" y="282"/>
                    </a:lnTo>
                    <a:lnTo>
                      <a:pt x="196" y="282"/>
                    </a:lnTo>
                    <a:lnTo>
                      <a:pt x="193" y="282"/>
                    </a:lnTo>
                    <a:lnTo>
                      <a:pt x="190" y="283"/>
                    </a:lnTo>
                    <a:lnTo>
                      <a:pt x="187" y="285"/>
                    </a:lnTo>
                    <a:lnTo>
                      <a:pt x="185" y="288"/>
                    </a:lnTo>
                    <a:lnTo>
                      <a:pt x="180" y="293"/>
                    </a:lnTo>
                    <a:lnTo>
                      <a:pt x="178" y="300"/>
                    </a:lnTo>
                    <a:lnTo>
                      <a:pt x="169" y="295"/>
                    </a:lnTo>
                    <a:lnTo>
                      <a:pt x="169" y="286"/>
                    </a:lnTo>
                    <a:lnTo>
                      <a:pt x="168" y="279"/>
                    </a:lnTo>
                    <a:lnTo>
                      <a:pt x="166" y="272"/>
                    </a:lnTo>
                    <a:lnTo>
                      <a:pt x="165" y="268"/>
                    </a:lnTo>
                    <a:lnTo>
                      <a:pt x="138" y="272"/>
                    </a:lnTo>
                    <a:close/>
                    <a:moveTo>
                      <a:pt x="167" y="145"/>
                    </a:moveTo>
                    <a:lnTo>
                      <a:pt x="155" y="147"/>
                    </a:lnTo>
                    <a:lnTo>
                      <a:pt x="139" y="147"/>
                    </a:lnTo>
                    <a:lnTo>
                      <a:pt x="99" y="147"/>
                    </a:lnTo>
                    <a:lnTo>
                      <a:pt x="90" y="147"/>
                    </a:lnTo>
                    <a:lnTo>
                      <a:pt x="80" y="149"/>
                    </a:lnTo>
                    <a:lnTo>
                      <a:pt x="71" y="153"/>
                    </a:lnTo>
                    <a:lnTo>
                      <a:pt x="65" y="158"/>
                    </a:lnTo>
                    <a:lnTo>
                      <a:pt x="61" y="162"/>
                    </a:lnTo>
                    <a:lnTo>
                      <a:pt x="58" y="165"/>
                    </a:lnTo>
                    <a:lnTo>
                      <a:pt x="56" y="169"/>
                    </a:lnTo>
                    <a:lnTo>
                      <a:pt x="54" y="174"/>
                    </a:lnTo>
                    <a:lnTo>
                      <a:pt x="52" y="180"/>
                    </a:lnTo>
                    <a:lnTo>
                      <a:pt x="51" y="186"/>
                    </a:lnTo>
                    <a:lnTo>
                      <a:pt x="50" y="192"/>
                    </a:lnTo>
                    <a:lnTo>
                      <a:pt x="50" y="200"/>
                    </a:lnTo>
                    <a:lnTo>
                      <a:pt x="51" y="214"/>
                    </a:lnTo>
                    <a:lnTo>
                      <a:pt x="53" y="227"/>
                    </a:lnTo>
                    <a:lnTo>
                      <a:pt x="56" y="237"/>
                    </a:lnTo>
                    <a:lnTo>
                      <a:pt x="59" y="245"/>
                    </a:lnTo>
                    <a:lnTo>
                      <a:pt x="83" y="239"/>
                    </a:lnTo>
                    <a:lnTo>
                      <a:pt x="80" y="232"/>
                    </a:lnTo>
                    <a:lnTo>
                      <a:pt x="77" y="224"/>
                    </a:lnTo>
                    <a:lnTo>
                      <a:pt x="74" y="215"/>
                    </a:lnTo>
                    <a:lnTo>
                      <a:pt x="74" y="206"/>
                    </a:lnTo>
                    <a:lnTo>
                      <a:pt x="74" y="200"/>
                    </a:lnTo>
                    <a:lnTo>
                      <a:pt x="75" y="195"/>
                    </a:lnTo>
                    <a:lnTo>
                      <a:pt x="78" y="191"/>
                    </a:lnTo>
                    <a:lnTo>
                      <a:pt x="79" y="188"/>
                    </a:lnTo>
                    <a:lnTo>
                      <a:pt x="84" y="185"/>
                    </a:lnTo>
                    <a:lnTo>
                      <a:pt x="88" y="184"/>
                    </a:lnTo>
                    <a:lnTo>
                      <a:pt x="91" y="184"/>
                    </a:lnTo>
                    <a:lnTo>
                      <a:pt x="92" y="200"/>
                    </a:lnTo>
                    <a:lnTo>
                      <a:pt x="93" y="213"/>
                    </a:lnTo>
                    <a:lnTo>
                      <a:pt x="96" y="225"/>
                    </a:lnTo>
                    <a:lnTo>
                      <a:pt x="101" y="235"/>
                    </a:lnTo>
                    <a:lnTo>
                      <a:pt x="105" y="240"/>
                    </a:lnTo>
                    <a:lnTo>
                      <a:pt x="108" y="243"/>
                    </a:lnTo>
                    <a:lnTo>
                      <a:pt x="111" y="246"/>
                    </a:lnTo>
                    <a:lnTo>
                      <a:pt x="115" y="249"/>
                    </a:lnTo>
                    <a:lnTo>
                      <a:pt x="120" y="251"/>
                    </a:lnTo>
                    <a:lnTo>
                      <a:pt x="124" y="253"/>
                    </a:lnTo>
                    <a:lnTo>
                      <a:pt x="129" y="254"/>
                    </a:lnTo>
                    <a:lnTo>
                      <a:pt x="135" y="254"/>
                    </a:lnTo>
                    <a:lnTo>
                      <a:pt x="141" y="253"/>
                    </a:lnTo>
                    <a:lnTo>
                      <a:pt x="148" y="252"/>
                    </a:lnTo>
                    <a:lnTo>
                      <a:pt x="154" y="249"/>
                    </a:lnTo>
                    <a:lnTo>
                      <a:pt x="160" y="244"/>
                    </a:lnTo>
                    <a:lnTo>
                      <a:pt x="164" y="239"/>
                    </a:lnTo>
                    <a:lnTo>
                      <a:pt x="167" y="232"/>
                    </a:lnTo>
                    <a:lnTo>
                      <a:pt x="169" y="224"/>
                    </a:lnTo>
                    <a:lnTo>
                      <a:pt x="171" y="215"/>
                    </a:lnTo>
                    <a:lnTo>
                      <a:pt x="169" y="205"/>
                    </a:lnTo>
                    <a:lnTo>
                      <a:pt x="166" y="196"/>
                    </a:lnTo>
                    <a:lnTo>
                      <a:pt x="162" y="188"/>
                    </a:lnTo>
                    <a:lnTo>
                      <a:pt x="155" y="182"/>
                    </a:lnTo>
                    <a:lnTo>
                      <a:pt x="155" y="181"/>
                    </a:lnTo>
                    <a:lnTo>
                      <a:pt x="167" y="178"/>
                    </a:lnTo>
                    <a:lnTo>
                      <a:pt x="167" y="145"/>
                    </a:lnTo>
                    <a:close/>
                    <a:moveTo>
                      <a:pt x="125" y="183"/>
                    </a:moveTo>
                    <a:lnTo>
                      <a:pt x="128" y="183"/>
                    </a:lnTo>
                    <a:lnTo>
                      <a:pt x="132" y="184"/>
                    </a:lnTo>
                    <a:lnTo>
                      <a:pt x="137" y="186"/>
                    </a:lnTo>
                    <a:lnTo>
                      <a:pt x="141" y="191"/>
                    </a:lnTo>
                    <a:lnTo>
                      <a:pt x="144" y="196"/>
                    </a:lnTo>
                    <a:lnTo>
                      <a:pt x="145" y="203"/>
                    </a:lnTo>
                    <a:lnTo>
                      <a:pt x="144" y="208"/>
                    </a:lnTo>
                    <a:lnTo>
                      <a:pt x="141" y="213"/>
                    </a:lnTo>
                    <a:lnTo>
                      <a:pt x="139" y="215"/>
                    </a:lnTo>
                    <a:lnTo>
                      <a:pt x="137" y="216"/>
                    </a:lnTo>
                    <a:lnTo>
                      <a:pt x="134" y="217"/>
                    </a:lnTo>
                    <a:lnTo>
                      <a:pt x="132" y="217"/>
                    </a:lnTo>
                    <a:lnTo>
                      <a:pt x="126" y="217"/>
                    </a:lnTo>
                    <a:lnTo>
                      <a:pt x="122" y="215"/>
                    </a:lnTo>
                    <a:lnTo>
                      <a:pt x="119" y="212"/>
                    </a:lnTo>
                    <a:lnTo>
                      <a:pt x="117" y="207"/>
                    </a:lnTo>
                    <a:lnTo>
                      <a:pt x="115" y="203"/>
                    </a:lnTo>
                    <a:lnTo>
                      <a:pt x="113" y="196"/>
                    </a:lnTo>
                    <a:lnTo>
                      <a:pt x="113" y="191"/>
                    </a:lnTo>
                    <a:lnTo>
                      <a:pt x="113" y="183"/>
                    </a:lnTo>
                    <a:lnTo>
                      <a:pt x="125" y="183"/>
                    </a:lnTo>
                    <a:close/>
                    <a:moveTo>
                      <a:pt x="36" y="216"/>
                    </a:moveTo>
                    <a:lnTo>
                      <a:pt x="31" y="215"/>
                    </a:lnTo>
                    <a:lnTo>
                      <a:pt x="28" y="214"/>
                    </a:lnTo>
                    <a:lnTo>
                      <a:pt x="26" y="213"/>
                    </a:lnTo>
                    <a:lnTo>
                      <a:pt x="25" y="211"/>
                    </a:lnTo>
                    <a:lnTo>
                      <a:pt x="26" y="206"/>
                    </a:lnTo>
                    <a:lnTo>
                      <a:pt x="29" y="201"/>
                    </a:lnTo>
                    <a:lnTo>
                      <a:pt x="31" y="197"/>
                    </a:lnTo>
                    <a:lnTo>
                      <a:pt x="32" y="193"/>
                    </a:lnTo>
                    <a:lnTo>
                      <a:pt x="33" y="190"/>
                    </a:lnTo>
                    <a:lnTo>
                      <a:pt x="34" y="184"/>
                    </a:lnTo>
                    <a:lnTo>
                      <a:pt x="33" y="180"/>
                    </a:lnTo>
                    <a:lnTo>
                      <a:pt x="32" y="175"/>
                    </a:lnTo>
                    <a:lnTo>
                      <a:pt x="30" y="172"/>
                    </a:lnTo>
                    <a:lnTo>
                      <a:pt x="27" y="169"/>
                    </a:lnTo>
                    <a:lnTo>
                      <a:pt x="23" y="167"/>
                    </a:lnTo>
                    <a:lnTo>
                      <a:pt x="17" y="165"/>
                    </a:lnTo>
                    <a:lnTo>
                      <a:pt x="12" y="164"/>
                    </a:lnTo>
                    <a:lnTo>
                      <a:pt x="4" y="164"/>
                    </a:lnTo>
                    <a:lnTo>
                      <a:pt x="4" y="182"/>
                    </a:lnTo>
                    <a:lnTo>
                      <a:pt x="9" y="182"/>
                    </a:lnTo>
                    <a:lnTo>
                      <a:pt x="12" y="183"/>
                    </a:lnTo>
                    <a:lnTo>
                      <a:pt x="14" y="185"/>
                    </a:lnTo>
                    <a:lnTo>
                      <a:pt x="14" y="187"/>
                    </a:lnTo>
                    <a:lnTo>
                      <a:pt x="13" y="193"/>
                    </a:lnTo>
                    <a:lnTo>
                      <a:pt x="10" y="197"/>
                    </a:lnTo>
                    <a:lnTo>
                      <a:pt x="6" y="205"/>
                    </a:lnTo>
                    <a:lnTo>
                      <a:pt x="5" y="214"/>
                    </a:lnTo>
                    <a:lnTo>
                      <a:pt x="5" y="219"/>
                    </a:lnTo>
                    <a:lnTo>
                      <a:pt x="7" y="222"/>
                    </a:lnTo>
                    <a:lnTo>
                      <a:pt x="10" y="225"/>
                    </a:lnTo>
                    <a:lnTo>
                      <a:pt x="13" y="229"/>
                    </a:lnTo>
                    <a:lnTo>
                      <a:pt x="17" y="231"/>
                    </a:lnTo>
                    <a:lnTo>
                      <a:pt x="23" y="233"/>
                    </a:lnTo>
                    <a:lnTo>
                      <a:pt x="29" y="233"/>
                    </a:lnTo>
                    <a:lnTo>
                      <a:pt x="36" y="234"/>
                    </a:lnTo>
                    <a:lnTo>
                      <a:pt x="36" y="216"/>
                    </a:lnTo>
                    <a:close/>
                    <a:moveTo>
                      <a:pt x="50" y="61"/>
                    </a:moveTo>
                    <a:lnTo>
                      <a:pt x="50" y="68"/>
                    </a:lnTo>
                    <a:lnTo>
                      <a:pt x="51" y="75"/>
                    </a:lnTo>
                    <a:lnTo>
                      <a:pt x="52" y="81"/>
                    </a:lnTo>
                    <a:lnTo>
                      <a:pt x="54" y="87"/>
                    </a:lnTo>
                    <a:lnTo>
                      <a:pt x="56" y="93"/>
                    </a:lnTo>
                    <a:lnTo>
                      <a:pt x="59" y="98"/>
                    </a:lnTo>
                    <a:lnTo>
                      <a:pt x="63" y="103"/>
                    </a:lnTo>
                    <a:lnTo>
                      <a:pt x="66" y="107"/>
                    </a:lnTo>
                    <a:lnTo>
                      <a:pt x="70" y="112"/>
                    </a:lnTo>
                    <a:lnTo>
                      <a:pt x="74" y="115"/>
                    </a:lnTo>
                    <a:lnTo>
                      <a:pt x="80" y="117"/>
                    </a:lnTo>
                    <a:lnTo>
                      <a:pt x="85" y="120"/>
                    </a:lnTo>
                    <a:lnTo>
                      <a:pt x="91" y="122"/>
                    </a:lnTo>
                    <a:lnTo>
                      <a:pt x="97" y="124"/>
                    </a:lnTo>
                    <a:lnTo>
                      <a:pt x="104" y="125"/>
                    </a:lnTo>
                    <a:lnTo>
                      <a:pt x="111" y="125"/>
                    </a:lnTo>
                    <a:lnTo>
                      <a:pt x="118" y="125"/>
                    </a:lnTo>
                    <a:lnTo>
                      <a:pt x="124" y="124"/>
                    </a:lnTo>
                    <a:lnTo>
                      <a:pt x="129" y="122"/>
                    </a:lnTo>
                    <a:lnTo>
                      <a:pt x="136" y="120"/>
                    </a:lnTo>
                    <a:lnTo>
                      <a:pt x="141" y="117"/>
                    </a:lnTo>
                    <a:lnTo>
                      <a:pt x="146" y="115"/>
                    </a:lnTo>
                    <a:lnTo>
                      <a:pt x="150" y="110"/>
                    </a:lnTo>
                    <a:lnTo>
                      <a:pt x="154" y="107"/>
                    </a:lnTo>
                    <a:lnTo>
                      <a:pt x="158" y="103"/>
                    </a:lnTo>
                    <a:lnTo>
                      <a:pt x="161" y="98"/>
                    </a:lnTo>
                    <a:lnTo>
                      <a:pt x="164" y="93"/>
                    </a:lnTo>
                    <a:lnTo>
                      <a:pt x="166" y="87"/>
                    </a:lnTo>
                    <a:lnTo>
                      <a:pt x="169" y="76"/>
                    </a:lnTo>
                    <a:lnTo>
                      <a:pt x="171" y="64"/>
                    </a:lnTo>
                    <a:lnTo>
                      <a:pt x="169" y="51"/>
                    </a:lnTo>
                    <a:lnTo>
                      <a:pt x="166" y="40"/>
                    </a:lnTo>
                    <a:lnTo>
                      <a:pt x="164" y="35"/>
                    </a:lnTo>
                    <a:lnTo>
                      <a:pt x="162" y="29"/>
                    </a:lnTo>
                    <a:lnTo>
                      <a:pt x="159" y="25"/>
                    </a:lnTo>
                    <a:lnTo>
                      <a:pt x="155" y="20"/>
                    </a:lnTo>
                    <a:lnTo>
                      <a:pt x="151" y="16"/>
                    </a:lnTo>
                    <a:lnTo>
                      <a:pt x="147" y="12"/>
                    </a:lnTo>
                    <a:lnTo>
                      <a:pt x="141" y="9"/>
                    </a:lnTo>
                    <a:lnTo>
                      <a:pt x="136" y="6"/>
                    </a:lnTo>
                    <a:lnTo>
                      <a:pt x="129" y="3"/>
                    </a:lnTo>
                    <a:lnTo>
                      <a:pt x="123" y="1"/>
                    </a:lnTo>
                    <a:lnTo>
                      <a:pt x="117" y="1"/>
                    </a:lnTo>
                    <a:lnTo>
                      <a:pt x="109" y="0"/>
                    </a:lnTo>
                    <a:lnTo>
                      <a:pt x="102" y="0"/>
                    </a:lnTo>
                    <a:lnTo>
                      <a:pt x="96" y="1"/>
                    </a:lnTo>
                    <a:lnTo>
                      <a:pt x="91" y="2"/>
                    </a:lnTo>
                    <a:lnTo>
                      <a:pt x="84" y="5"/>
                    </a:lnTo>
                    <a:lnTo>
                      <a:pt x="80" y="7"/>
                    </a:lnTo>
                    <a:lnTo>
                      <a:pt x="74" y="10"/>
                    </a:lnTo>
                    <a:lnTo>
                      <a:pt x="70" y="14"/>
                    </a:lnTo>
                    <a:lnTo>
                      <a:pt x="66" y="17"/>
                    </a:lnTo>
                    <a:lnTo>
                      <a:pt x="63" y="21"/>
                    </a:lnTo>
                    <a:lnTo>
                      <a:pt x="59" y="26"/>
                    </a:lnTo>
                    <a:lnTo>
                      <a:pt x="56" y="31"/>
                    </a:lnTo>
                    <a:lnTo>
                      <a:pt x="54" y="36"/>
                    </a:lnTo>
                    <a:lnTo>
                      <a:pt x="52" y="42"/>
                    </a:lnTo>
                    <a:lnTo>
                      <a:pt x="51" y="48"/>
                    </a:lnTo>
                    <a:lnTo>
                      <a:pt x="50" y="55"/>
                    </a:lnTo>
                    <a:lnTo>
                      <a:pt x="50" y="61"/>
                    </a:lnTo>
                    <a:close/>
                    <a:moveTo>
                      <a:pt x="75" y="63"/>
                    </a:moveTo>
                    <a:lnTo>
                      <a:pt x="75" y="56"/>
                    </a:lnTo>
                    <a:lnTo>
                      <a:pt x="78" y="51"/>
                    </a:lnTo>
                    <a:lnTo>
                      <a:pt x="82" y="47"/>
                    </a:lnTo>
                    <a:lnTo>
                      <a:pt x="86" y="44"/>
                    </a:lnTo>
                    <a:lnTo>
                      <a:pt x="91" y="41"/>
                    </a:lnTo>
                    <a:lnTo>
                      <a:pt x="97" y="40"/>
                    </a:lnTo>
                    <a:lnTo>
                      <a:pt x="104" y="39"/>
                    </a:lnTo>
                    <a:lnTo>
                      <a:pt x="110" y="39"/>
                    </a:lnTo>
                    <a:lnTo>
                      <a:pt x="118" y="39"/>
                    </a:lnTo>
                    <a:lnTo>
                      <a:pt x="124" y="40"/>
                    </a:lnTo>
                    <a:lnTo>
                      <a:pt x="129" y="42"/>
                    </a:lnTo>
                    <a:lnTo>
                      <a:pt x="135" y="45"/>
                    </a:lnTo>
                    <a:lnTo>
                      <a:pt x="139" y="48"/>
                    </a:lnTo>
                    <a:lnTo>
                      <a:pt x="141" y="52"/>
                    </a:lnTo>
                    <a:lnTo>
                      <a:pt x="144" y="57"/>
                    </a:lnTo>
                    <a:lnTo>
                      <a:pt x="145" y="63"/>
                    </a:lnTo>
                    <a:lnTo>
                      <a:pt x="144" y="68"/>
                    </a:lnTo>
                    <a:lnTo>
                      <a:pt x="141" y="73"/>
                    </a:lnTo>
                    <a:lnTo>
                      <a:pt x="138" y="77"/>
                    </a:lnTo>
                    <a:lnTo>
                      <a:pt x="135" y="80"/>
                    </a:lnTo>
                    <a:lnTo>
                      <a:pt x="129" y="83"/>
                    </a:lnTo>
                    <a:lnTo>
                      <a:pt x="123" y="85"/>
                    </a:lnTo>
                    <a:lnTo>
                      <a:pt x="117" y="86"/>
                    </a:lnTo>
                    <a:lnTo>
                      <a:pt x="110" y="87"/>
                    </a:lnTo>
                    <a:lnTo>
                      <a:pt x="104" y="86"/>
                    </a:lnTo>
                    <a:lnTo>
                      <a:pt x="97" y="85"/>
                    </a:lnTo>
                    <a:lnTo>
                      <a:pt x="92" y="84"/>
                    </a:lnTo>
                    <a:lnTo>
                      <a:pt x="86" y="81"/>
                    </a:lnTo>
                    <a:lnTo>
                      <a:pt x="82" y="78"/>
                    </a:lnTo>
                    <a:lnTo>
                      <a:pt x="78" y="74"/>
                    </a:lnTo>
                    <a:lnTo>
                      <a:pt x="75" y="68"/>
                    </a:lnTo>
                    <a:lnTo>
                      <a:pt x="75" y="6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>
                <a:off x="19050" y="4406900"/>
                <a:ext cx="100013" cy="165100"/>
              </a:xfrm>
              <a:custGeom>
                <a:rect b="b" l="l" r="r" t="t"/>
                <a:pathLst>
                  <a:path extrusionOk="0" h="312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172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8" name="Google Shape;328;p36"/>
            <p:cNvGrpSpPr/>
            <p:nvPr/>
          </p:nvGrpSpPr>
          <p:grpSpPr>
            <a:xfrm>
              <a:off x="517545" y="1836132"/>
              <a:ext cx="351803" cy="1176378"/>
              <a:chOff x="15875" y="1130300"/>
              <a:chExt cx="398463" cy="1384300"/>
            </a:xfrm>
          </p:grpSpPr>
          <p:sp>
            <p:nvSpPr>
              <p:cNvPr id="329" name="Google Shape;329;p36"/>
              <p:cNvSpPr/>
              <p:nvPr/>
            </p:nvSpPr>
            <p:spPr>
              <a:xfrm>
                <a:off x="15875" y="1130300"/>
                <a:ext cx="398463" cy="1219202"/>
              </a:xfrm>
              <a:custGeom>
                <a:rect b="b" l="l" r="r" t="t"/>
                <a:pathLst>
                  <a:path extrusionOk="0" h="2304" w="753">
                    <a:moveTo>
                      <a:pt x="0" y="372"/>
                    </a:moveTo>
                    <a:lnTo>
                      <a:pt x="0" y="2304"/>
                    </a:lnTo>
                    <a:lnTo>
                      <a:pt x="753" y="2304"/>
                    </a:lnTo>
                    <a:lnTo>
                      <a:pt x="753" y="0"/>
                    </a:lnTo>
                    <a:lnTo>
                      <a:pt x="1" y="0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92075" y="1262063"/>
                <a:ext cx="244475" cy="954087"/>
              </a:xfrm>
              <a:custGeom>
                <a:rect b="b" l="l" r="r" t="t"/>
                <a:pathLst>
                  <a:path extrusionOk="0" h="1802" w="462">
                    <a:moveTo>
                      <a:pt x="135" y="1681"/>
                    </a:moveTo>
                    <a:lnTo>
                      <a:pt x="137" y="1686"/>
                    </a:lnTo>
                    <a:lnTo>
                      <a:pt x="139" y="1694"/>
                    </a:lnTo>
                    <a:lnTo>
                      <a:pt x="140" y="1703"/>
                    </a:lnTo>
                    <a:lnTo>
                      <a:pt x="140" y="1711"/>
                    </a:lnTo>
                    <a:lnTo>
                      <a:pt x="139" y="1723"/>
                    </a:lnTo>
                    <a:lnTo>
                      <a:pt x="137" y="1733"/>
                    </a:lnTo>
                    <a:lnTo>
                      <a:pt x="133" y="1742"/>
                    </a:lnTo>
                    <a:lnTo>
                      <a:pt x="126" y="1750"/>
                    </a:lnTo>
                    <a:lnTo>
                      <a:pt x="119" y="1755"/>
                    </a:lnTo>
                    <a:lnTo>
                      <a:pt x="110" y="1760"/>
                    </a:lnTo>
                    <a:lnTo>
                      <a:pt x="100" y="1763"/>
                    </a:lnTo>
                    <a:lnTo>
                      <a:pt x="89" y="1763"/>
                    </a:lnTo>
                    <a:lnTo>
                      <a:pt x="76" y="1763"/>
                    </a:lnTo>
                    <a:lnTo>
                      <a:pt x="66" y="1760"/>
                    </a:lnTo>
                    <a:lnTo>
                      <a:pt x="60" y="1758"/>
                    </a:lnTo>
                    <a:lnTo>
                      <a:pt x="56" y="1755"/>
                    </a:lnTo>
                    <a:lnTo>
                      <a:pt x="53" y="1752"/>
                    </a:lnTo>
                    <a:lnTo>
                      <a:pt x="49" y="1749"/>
                    </a:lnTo>
                    <a:lnTo>
                      <a:pt x="43" y="1741"/>
                    </a:lnTo>
                    <a:lnTo>
                      <a:pt x="39" y="1732"/>
                    </a:lnTo>
                    <a:lnTo>
                      <a:pt x="37" y="1722"/>
                    </a:lnTo>
                    <a:lnTo>
                      <a:pt x="36" y="1712"/>
                    </a:lnTo>
                    <a:lnTo>
                      <a:pt x="37" y="1702"/>
                    </a:lnTo>
                    <a:lnTo>
                      <a:pt x="38" y="1694"/>
                    </a:lnTo>
                    <a:lnTo>
                      <a:pt x="40" y="1686"/>
                    </a:lnTo>
                    <a:lnTo>
                      <a:pt x="42" y="1681"/>
                    </a:lnTo>
                    <a:lnTo>
                      <a:pt x="13" y="1673"/>
                    </a:lnTo>
                    <a:lnTo>
                      <a:pt x="11" y="1680"/>
                    </a:lnTo>
                    <a:lnTo>
                      <a:pt x="9" y="1689"/>
                    </a:lnTo>
                    <a:lnTo>
                      <a:pt x="6" y="1700"/>
                    </a:lnTo>
                    <a:lnTo>
                      <a:pt x="6" y="1713"/>
                    </a:lnTo>
                    <a:lnTo>
                      <a:pt x="6" y="1722"/>
                    </a:lnTo>
                    <a:lnTo>
                      <a:pt x="8" y="1731"/>
                    </a:lnTo>
                    <a:lnTo>
                      <a:pt x="10" y="1740"/>
                    </a:lnTo>
                    <a:lnTo>
                      <a:pt x="12" y="1748"/>
                    </a:lnTo>
                    <a:lnTo>
                      <a:pt x="15" y="1755"/>
                    </a:lnTo>
                    <a:lnTo>
                      <a:pt x="18" y="1763"/>
                    </a:lnTo>
                    <a:lnTo>
                      <a:pt x="23" y="1770"/>
                    </a:lnTo>
                    <a:lnTo>
                      <a:pt x="28" y="1777"/>
                    </a:lnTo>
                    <a:lnTo>
                      <a:pt x="33" y="1782"/>
                    </a:lnTo>
                    <a:lnTo>
                      <a:pt x="40" y="1788"/>
                    </a:lnTo>
                    <a:lnTo>
                      <a:pt x="47" y="1792"/>
                    </a:lnTo>
                    <a:lnTo>
                      <a:pt x="55" y="1796"/>
                    </a:lnTo>
                    <a:lnTo>
                      <a:pt x="63" y="1799"/>
                    </a:lnTo>
                    <a:lnTo>
                      <a:pt x="71" y="1801"/>
                    </a:lnTo>
                    <a:lnTo>
                      <a:pt x="81" y="1802"/>
                    </a:lnTo>
                    <a:lnTo>
                      <a:pt x="91" y="1802"/>
                    </a:lnTo>
                    <a:lnTo>
                      <a:pt x="99" y="1802"/>
                    </a:lnTo>
                    <a:lnTo>
                      <a:pt x="107" y="1801"/>
                    </a:lnTo>
                    <a:lnTo>
                      <a:pt x="114" y="1800"/>
                    </a:lnTo>
                    <a:lnTo>
                      <a:pt x="122" y="1798"/>
                    </a:lnTo>
                    <a:lnTo>
                      <a:pt x="130" y="1794"/>
                    </a:lnTo>
                    <a:lnTo>
                      <a:pt x="136" y="1790"/>
                    </a:lnTo>
                    <a:lnTo>
                      <a:pt x="141" y="1787"/>
                    </a:lnTo>
                    <a:lnTo>
                      <a:pt x="147" y="1781"/>
                    </a:lnTo>
                    <a:lnTo>
                      <a:pt x="152" y="1775"/>
                    </a:lnTo>
                    <a:lnTo>
                      <a:pt x="157" y="1769"/>
                    </a:lnTo>
                    <a:lnTo>
                      <a:pt x="161" y="1762"/>
                    </a:lnTo>
                    <a:lnTo>
                      <a:pt x="164" y="1754"/>
                    </a:lnTo>
                    <a:lnTo>
                      <a:pt x="166" y="1745"/>
                    </a:lnTo>
                    <a:lnTo>
                      <a:pt x="168" y="1736"/>
                    </a:lnTo>
                    <a:lnTo>
                      <a:pt x="170" y="1728"/>
                    </a:lnTo>
                    <a:lnTo>
                      <a:pt x="171" y="1716"/>
                    </a:lnTo>
                    <a:lnTo>
                      <a:pt x="170" y="1703"/>
                    </a:lnTo>
                    <a:lnTo>
                      <a:pt x="168" y="1691"/>
                    </a:lnTo>
                    <a:lnTo>
                      <a:pt x="165" y="1682"/>
                    </a:lnTo>
                    <a:lnTo>
                      <a:pt x="163" y="1675"/>
                    </a:lnTo>
                    <a:lnTo>
                      <a:pt x="135" y="1681"/>
                    </a:lnTo>
                    <a:close/>
                    <a:moveTo>
                      <a:pt x="50" y="1599"/>
                    </a:moveTo>
                    <a:lnTo>
                      <a:pt x="50" y="1606"/>
                    </a:lnTo>
                    <a:lnTo>
                      <a:pt x="51" y="1613"/>
                    </a:lnTo>
                    <a:lnTo>
                      <a:pt x="52" y="1619"/>
                    </a:lnTo>
                    <a:lnTo>
                      <a:pt x="54" y="1625"/>
                    </a:lnTo>
                    <a:lnTo>
                      <a:pt x="56" y="1632"/>
                    </a:lnTo>
                    <a:lnTo>
                      <a:pt x="59" y="1636"/>
                    </a:lnTo>
                    <a:lnTo>
                      <a:pt x="63" y="1642"/>
                    </a:lnTo>
                    <a:lnTo>
                      <a:pt x="67" y="1645"/>
                    </a:lnTo>
                    <a:lnTo>
                      <a:pt x="70" y="1650"/>
                    </a:lnTo>
                    <a:lnTo>
                      <a:pt x="76" y="1653"/>
                    </a:lnTo>
                    <a:lnTo>
                      <a:pt x="80" y="1656"/>
                    </a:lnTo>
                    <a:lnTo>
                      <a:pt x="85" y="1658"/>
                    </a:lnTo>
                    <a:lnTo>
                      <a:pt x="92" y="1661"/>
                    </a:lnTo>
                    <a:lnTo>
                      <a:pt x="97" y="1662"/>
                    </a:lnTo>
                    <a:lnTo>
                      <a:pt x="104" y="1663"/>
                    </a:lnTo>
                    <a:lnTo>
                      <a:pt x="111" y="1663"/>
                    </a:lnTo>
                    <a:lnTo>
                      <a:pt x="118" y="1663"/>
                    </a:lnTo>
                    <a:lnTo>
                      <a:pt x="124" y="1662"/>
                    </a:lnTo>
                    <a:lnTo>
                      <a:pt x="131" y="1661"/>
                    </a:lnTo>
                    <a:lnTo>
                      <a:pt x="136" y="1658"/>
                    </a:lnTo>
                    <a:lnTo>
                      <a:pt x="141" y="1656"/>
                    </a:lnTo>
                    <a:lnTo>
                      <a:pt x="146" y="1653"/>
                    </a:lnTo>
                    <a:lnTo>
                      <a:pt x="150" y="1650"/>
                    </a:lnTo>
                    <a:lnTo>
                      <a:pt x="154" y="1645"/>
                    </a:lnTo>
                    <a:lnTo>
                      <a:pt x="159" y="1641"/>
                    </a:lnTo>
                    <a:lnTo>
                      <a:pt x="161" y="1636"/>
                    </a:lnTo>
                    <a:lnTo>
                      <a:pt x="164" y="1632"/>
                    </a:lnTo>
                    <a:lnTo>
                      <a:pt x="166" y="1626"/>
                    </a:lnTo>
                    <a:lnTo>
                      <a:pt x="170" y="1614"/>
                    </a:lnTo>
                    <a:lnTo>
                      <a:pt x="171" y="1602"/>
                    </a:lnTo>
                    <a:lnTo>
                      <a:pt x="170" y="1589"/>
                    </a:lnTo>
                    <a:lnTo>
                      <a:pt x="166" y="1578"/>
                    </a:lnTo>
                    <a:lnTo>
                      <a:pt x="164" y="1573"/>
                    </a:lnTo>
                    <a:lnTo>
                      <a:pt x="162" y="1567"/>
                    </a:lnTo>
                    <a:lnTo>
                      <a:pt x="159" y="1563"/>
                    </a:lnTo>
                    <a:lnTo>
                      <a:pt x="155" y="1558"/>
                    </a:lnTo>
                    <a:lnTo>
                      <a:pt x="151" y="1554"/>
                    </a:lnTo>
                    <a:lnTo>
                      <a:pt x="147" y="1550"/>
                    </a:lnTo>
                    <a:lnTo>
                      <a:pt x="141" y="1547"/>
                    </a:lnTo>
                    <a:lnTo>
                      <a:pt x="136" y="1544"/>
                    </a:lnTo>
                    <a:lnTo>
                      <a:pt x="131" y="1541"/>
                    </a:lnTo>
                    <a:lnTo>
                      <a:pt x="123" y="1540"/>
                    </a:lnTo>
                    <a:lnTo>
                      <a:pt x="117" y="1539"/>
                    </a:lnTo>
                    <a:lnTo>
                      <a:pt x="109" y="1539"/>
                    </a:lnTo>
                    <a:lnTo>
                      <a:pt x="103" y="1539"/>
                    </a:lnTo>
                    <a:lnTo>
                      <a:pt x="96" y="1540"/>
                    </a:lnTo>
                    <a:lnTo>
                      <a:pt x="91" y="1541"/>
                    </a:lnTo>
                    <a:lnTo>
                      <a:pt x="85" y="1543"/>
                    </a:lnTo>
                    <a:lnTo>
                      <a:pt x="80" y="1546"/>
                    </a:lnTo>
                    <a:lnTo>
                      <a:pt x="74" y="1548"/>
                    </a:lnTo>
                    <a:lnTo>
                      <a:pt x="70" y="1552"/>
                    </a:lnTo>
                    <a:lnTo>
                      <a:pt x="66" y="1556"/>
                    </a:lnTo>
                    <a:lnTo>
                      <a:pt x="63" y="1559"/>
                    </a:lnTo>
                    <a:lnTo>
                      <a:pt x="59" y="1564"/>
                    </a:lnTo>
                    <a:lnTo>
                      <a:pt x="56" y="1569"/>
                    </a:lnTo>
                    <a:lnTo>
                      <a:pt x="54" y="1575"/>
                    </a:lnTo>
                    <a:lnTo>
                      <a:pt x="52" y="1580"/>
                    </a:lnTo>
                    <a:lnTo>
                      <a:pt x="51" y="1586"/>
                    </a:lnTo>
                    <a:lnTo>
                      <a:pt x="50" y="1593"/>
                    </a:lnTo>
                    <a:lnTo>
                      <a:pt x="50" y="1599"/>
                    </a:lnTo>
                    <a:close/>
                    <a:moveTo>
                      <a:pt x="76" y="1601"/>
                    </a:moveTo>
                    <a:lnTo>
                      <a:pt x="76" y="1595"/>
                    </a:lnTo>
                    <a:lnTo>
                      <a:pt x="79" y="1589"/>
                    </a:lnTo>
                    <a:lnTo>
                      <a:pt x="82" y="1586"/>
                    </a:lnTo>
                    <a:lnTo>
                      <a:pt x="86" y="1583"/>
                    </a:lnTo>
                    <a:lnTo>
                      <a:pt x="92" y="1580"/>
                    </a:lnTo>
                    <a:lnTo>
                      <a:pt x="97" y="1578"/>
                    </a:lnTo>
                    <a:lnTo>
                      <a:pt x="104" y="1577"/>
                    </a:lnTo>
                    <a:lnTo>
                      <a:pt x="110" y="1577"/>
                    </a:lnTo>
                    <a:lnTo>
                      <a:pt x="118" y="1577"/>
                    </a:lnTo>
                    <a:lnTo>
                      <a:pt x="124" y="1578"/>
                    </a:lnTo>
                    <a:lnTo>
                      <a:pt x="130" y="1580"/>
                    </a:lnTo>
                    <a:lnTo>
                      <a:pt x="135" y="1584"/>
                    </a:lnTo>
                    <a:lnTo>
                      <a:pt x="139" y="1587"/>
                    </a:lnTo>
                    <a:lnTo>
                      <a:pt x="143" y="1591"/>
                    </a:lnTo>
                    <a:lnTo>
                      <a:pt x="144" y="1595"/>
                    </a:lnTo>
                    <a:lnTo>
                      <a:pt x="145" y="1601"/>
                    </a:lnTo>
                    <a:lnTo>
                      <a:pt x="144" y="1606"/>
                    </a:lnTo>
                    <a:lnTo>
                      <a:pt x="143" y="1611"/>
                    </a:lnTo>
                    <a:lnTo>
                      <a:pt x="139" y="1615"/>
                    </a:lnTo>
                    <a:lnTo>
                      <a:pt x="135" y="1618"/>
                    </a:lnTo>
                    <a:lnTo>
                      <a:pt x="130" y="1622"/>
                    </a:lnTo>
                    <a:lnTo>
                      <a:pt x="124" y="1623"/>
                    </a:lnTo>
                    <a:lnTo>
                      <a:pt x="117" y="1624"/>
                    </a:lnTo>
                    <a:lnTo>
                      <a:pt x="110" y="1625"/>
                    </a:lnTo>
                    <a:lnTo>
                      <a:pt x="104" y="1625"/>
                    </a:lnTo>
                    <a:lnTo>
                      <a:pt x="97" y="1624"/>
                    </a:lnTo>
                    <a:lnTo>
                      <a:pt x="92" y="1622"/>
                    </a:lnTo>
                    <a:lnTo>
                      <a:pt x="86" y="1619"/>
                    </a:lnTo>
                    <a:lnTo>
                      <a:pt x="82" y="1616"/>
                    </a:lnTo>
                    <a:lnTo>
                      <a:pt x="79" y="1612"/>
                    </a:lnTo>
                    <a:lnTo>
                      <a:pt x="76" y="1607"/>
                    </a:lnTo>
                    <a:lnTo>
                      <a:pt x="76" y="1601"/>
                    </a:lnTo>
                    <a:close/>
                    <a:moveTo>
                      <a:pt x="167" y="1516"/>
                    </a:moveTo>
                    <a:lnTo>
                      <a:pt x="167" y="1480"/>
                    </a:lnTo>
                    <a:lnTo>
                      <a:pt x="100" y="1480"/>
                    </a:lnTo>
                    <a:lnTo>
                      <a:pt x="96" y="1479"/>
                    </a:lnTo>
                    <a:lnTo>
                      <a:pt x="92" y="1478"/>
                    </a:lnTo>
                    <a:lnTo>
                      <a:pt x="87" y="1476"/>
                    </a:lnTo>
                    <a:lnTo>
                      <a:pt x="83" y="1472"/>
                    </a:lnTo>
                    <a:lnTo>
                      <a:pt x="81" y="1470"/>
                    </a:lnTo>
                    <a:lnTo>
                      <a:pt x="80" y="1468"/>
                    </a:lnTo>
                    <a:lnTo>
                      <a:pt x="79" y="1465"/>
                    </a:lnTo>
                    <a:lnTo>
                      <a:pt x="79" y="1461"/>
                    </a:lnTo>
                    <a:lnTo>
                      <a:pt x="79" y="1457"/>
                    </a:lnTo>
                    <a:lnTo>
                      <a:pt x="80" y="1453"/>
                    </a:lnTo>
                    <a:lnTo>
                      <a:pt x="82" y="1450"/>
                    </a:lnTo>
                    <a:lnTo>
                      <a:pt x="85" y="1448"/>
                    </a:lnTo>
                    <a:lnTo>
                      <a:pt x="89" y="1447"/>
                    </a:lnTo>
                    <a:lnTo>
                      <a:pt x="93" y="1446"/>
                    </a:lnTo>
                    <a:lnTo>
                      <a:pt x="98" y="1445"/>
                    </a:lnTo>
                    <a:lnTo>
                      <a:pt x="104" y="1445"/>
                    </a:lnTo>
                    <a:lnTo>
                      <a:pt x="167" y="1445"/>
                    </a:lnTo>
                    <a:lnTo>
                      <a:pt x="167" y="1408"/>
                    </a:lnTo>
                    <a:lnTo>
                      <a:pt x="100" y="1408"/>
                    </a:lnTo>
                    <a:lnTo>
                      <a:pt x="96" y="1408"/>
                    </a:lnTo>
                    <a:lnTo>
                      <a:pt x="91" y="1407"/>
                    </a:lnTo>
                    <a:lnTo>
                      <a:pt x="86" y="1404"/>
                    </a:lnTo>
                    <a:lnTo>
                      <a:pt x="82" y="1400"/>
                    </a:lnTo>
                    <a:lnTo>
                      <a:pt x="80" y="1396"/>
                    </a:lnTo>
                    <a:lnTo>
                      <a:pt x="79" y="1390"/>
                    </a:lnTo>
                    <a:lnTo>
                      <a:pt x="79" y="1386"/>
                    </a:lnTo>
                    <a:lnTo>
                      <a:pt x="80" y="1382"/>
                    </a:lnTo>
                    <a:lnTo>
                      <a:pt x="82" y="1379"/>
                    </a:lnTo>
                    <a:lnTo>
                      <a:pt x="85" y="1377"/>
                    </a:lnTo>
                    <a:lnTo>
                      <a:pt x="90" y="1374"/>
                    </a:lnTo>
                    <a:lnTo>
                      <a:pt x="94" y="1373"/>
                    </a:lnTo>
                    <a:lnTo>
                      <a:pt x="99" y="1372"/>
                    </a:lnTo>
                    <a:lnTo>
                      <a:pt x="105" y="1372"/>
                    </a:lnTo>
                    <a:lnTo>
                      <a:pt x="167" y="1372"/>
                    </a:lnTo>
                    <a:lnTo>
                      <a:pt x="167" y="1336"/>
                    </a:lnTo>
                    <a:lnTo>
                      <a:pt x="99" y="1336"/>
                    </a:lnTo>
                    <a:lnTo>
                      <a:pt x="87" y="1336"/>
                    </a:lnTo>
                    <a:lnTo>
                      <a:pt x="78" y="1339"/>
                    </a:lnTo>
                    <a:lnTo>
                      <a:pt x="69" y="1343"/>
                    </a:lnTo>
                    <a:lnTo>
                      <a:pt x="62" y="1348"/>
                    </a:lnTo>
                    <a:lnTo>
                      <a:pt x="56" y="1353"/>
                    </a:lnTo>
                    <a:lnTo>
                      <a:pt x="53" y="1360"/>
                    </a:lnTo>
                    <a:lnTo>
                      <a:pt x="51" y="1368"/>
                    </a:lnTo>
                    <a:lnTo>
                      <a:pt x="50" y="1377"/>
                    </a:lnTo>
                    <a:lnTo>
                      <a:pt x="51" y="1382"/>
                    </a:lnTo>
                    <a:lnTo>
                      <a:pt x="51" y="1389"/>
                    </a:lnTo>
                    <a:lnTo>
                      <a:pt x="53" y="1393"/>
                    </a:lnTo>
                    <a:lnTo>
                      <a:pt x="55" y="1399"/>
                    </a:lnTo>
                    <a:lnTo>
                      <a:pt x="62" y="1407"/>
                    </a:lnTo>
                    <a:lnTo>
                      <a:pt x="69" y="1414"/>
                    </a:lnTo>
                    <a:lnTo>
                      <a:pt x="69" y="1414"/>
                    </a:lnTo>
                    <a:lnTo>
                      <a:pt x="65" y="1417"/>
                    </a:lnTo>
                    <a:lnTo>
                      <a:pt x="62" y="1420"/>
                    </a:lnTo>
                    <a:lnTo>
                      <a:pt x="58" y="1423"/>
                    </a:lnTo>
                    <a:lnTo>
                      <a:pt x="55" y="1427"/>
                    </a:lnTo>
                    <a:lnTo>
                      <a:pt x="53" y="1431"/>
                    </a:lnTo>
                    <a:lnTo>
                      <a:pt x="51" y="1437"/>
                    </a:lnTo>
                    <a:lnTo>
                      <a:pt x="51" y="1441"/>
                    </a:lnTo>
                    <a:lnTo>
                      <a:pt x="50" y="1447"/>
                    </a:lnTo>
                    <a:lnTo>
                      <a:pt x="51" y="1455"/>
                    </a:lnTo>
                    <a:lnTo>
                      <a:pt x="52" y="1461"/>
                    </a:lnTo>
                    <a:lnTo>
                      <a:pt x="54" y="1467"/>
                    </a:lnTo>
                    <a:lnTo>
                      <a:pt x="56" y="1471"/>
                    </a:lnTo>
                    <a:lnTo>
                      <a:pt x="63" y="1478"/>
                    </a:lnTo>
                    <a:lnTo>
                      <a:pt x="68" y="1484"/>
                    </a:lnTo>
                    <a:lnTo>
                      <a:pt x="68" y="1484"/>
                    </a:lnTo>
                    <a:lnTo>
                      <a:pt x="53" y="1486"/>
                    </a:lnTo>
                    <a:lnTo>
                      <a:pt x="53" y="1517"/>
                    </a:lnTo>
                    <a:lnTo>
                      <a:pt x="60" y="1517"/>
                    </a:lnTo>
                    <a:lnTo>
                      <a:pt x="69" y="1516"/>
                    </a:lnTo>
                    <a:lnTo>
                      <a:pt x="79" y="1516"/>
                    </a:lnTo>
                    <a:lnTo>
                      <a:pt x="90" y="1516"/>
                    </a:lnTo>
                    <a:lnTo>
                      <a:pt x="167" y="1516"/>
                    </a:lnTo>
                    <a:close/>
                    <a:moveTo>
                      <a:pt x="215" y="1306"/>
                    </a:moveTo>
                    <a:lnTo>
                      <a:pt x="215" y="1270"/>
                    </a:lnTo>
                    <a:lnTo>
                      <a:pt x="158" y="1270"/>
                    </a:lnTo>
                    <a:lnTo>
                      <a:pt x="158" y="1270"/>
                    </a:lnTo>
                    <a:lnTo>
                      <a:pt x="162" y="1264"/>
                    </a:lnTo>
                    <a:lnTo>
                      <a:pt x="166" y="1257"/>
                    </a:lnTo>
                    <a:lnTo>
                      <a:pt x="170" y="1248"/>
                    </a:lnTo>
                    <a:lnTo>
                      <a:pt x="171" y="1238"/>
                    </a:lnTo>
                    <a:lnTo>
                      <a:pt x="170" y="1228"/>
                    </a:lnTo>
                    <a:lnTo>
                      <a:pt x="166" y="1218"/>
                    </a:lnTo>
                    <a:lnTo>
                      <a:pt x="162" y="1209"/>
                    </a:lnTo>
                    <a:lnTo>
                      <a:pt x="155" y="1202"/>
                    </a:lnTo>
                    <a:lnTo>
                      <a:pt x="151" y="1197"/>
                    </a:lnTo>
                    <a:lnTo>
                      <a:pt x="147" y="1195"/>
                    </a:lnTo>
                    <a:lnTo>
                      <a:pt x="141" y="1192"/>
                    </a:lnTo>
                    <a:lnTo>
                      <a:pt x="136" y="1189"/>
                    </a:lnTo>
                    <a:lnTo>
                      <a:pt x="130" y="1187"/>
                    </a:lnTo>
                    <a:lnTo>
                      <a:pt x="123" y="1186"/>
                    </a:lnTo>
                    <a:lnTo>
                      <a:pt x="117" y="1185"/>
                    </a:lnTo>
                    <a:lnTo>
                      <a:pt x="109" y="1184"/>
                    </a:lnTo>
                    <a:lnTo>
                      <a:pt x="95" y="1185"/>
                    </a:lnTo>
                    <a:lnTo>
                      <a:pt x="84" y="1188"/>
                    </a:lnTo>
                    <a:lnTo>
                      <a:pt x="73" y="1193"/>
                    </a:lnTo>
                    <a:lnTo>
                      <a:pt x="66" y="1199"/>
                    </a:lnTo>
                    <a:lnTo>
                      <a:pt x="58" y="1206"/>
                    </a:lnTo>
                    <a:lnTo>
                      <a:pt x="54" y="1215"/>
                    </a:lnTo>
                    <a:lnTo>
                      <a:pt x="51" y="1224"/>
                    </a:lnTo>
                    <a:lnTo>
                      <a:pt x="50" y="1234"/>
                    </a:lnTo>
                    <a:lnTo>
                      <a:pt x="50" y="1240"/>
                    </a:lnTo>
                    <a:lnTo>
                      <a:pt x="51" y="1246"/>
                    </a:lnTo>
                    <a:lnTo>
                      <a:pt x="53" y="1252"/>
                    </a:lnTo>
                    <a:lnTo>
                      <a:pt x="55" y="1256"/>
                    </a:lnTo>
                    <a:lnTo>
                      <a:pt x="57" y="1262"/>
                    </a:lnTo>
                    <a:lnTo>
                      <a:pt x="60" y="1266"/>
                    </a:lnTo>
                    <a:lnTo>
                      <a:pt x="64" y="1270"/>
                    </a:lnTo>
                    <a:lnTo>
                      <a:pt x="68" y="1273"/>
                    </a:lnTo>
                    <a:lnTo>
                      <a:pt x="68" y="1274"/>
                    </a:lnTo>
                    <a:lnTo>
                      <a:pt x="53" y="1275"/>
                    </a:lnTo>
                    <a:lnTo>
                      <a:pt x="53" y="1308"/>
                    </a:lnTo>
                    <a:lnTo>
                      <a:pt x="60" y="1308"/>
                    </a:lnTo>
                    <a:lnTo>
                      <a:pt x="70" y="1308"/>
                    </a:lnTo>
                    <a:lnTo>
                      <a:pt x="80" y="1306"/>
                    </a:lnTo>
                    <a:lnTo>
                      <a:pt x="91" y="1306"/>
                    </a:lnTo>
                    <a:lnTo>
                      <a:pt x="215" y="1306"/>
                    </a:lnTo>
                    <a:close/>
                    <a:moveTo>
                      <a:pt x="103" y="1270"/>
                    </a:moveTo>
                    <a:lnTo>
                      <a:pt x="99" y="1270"/>
                    </a:lnTo>
                    <a:lnTo>
                      <a:pt x="96" y="1269"/>
                    </a:lnTo>
                    <a:lnTo>
                      <a:pt x="92" y="1267"/>
                    </a:lnTo>
                    <a:lnTo>
                      <a:pt x="89" y="1266"/>
                    </a:lnTo>
                    <a:lnTo>
                      <a:pt x="85" y="1264"/>
                    </a:lnTo>
                    <a:lnTo>
                      <a:pt x="83" y="1261"/>
                    </a:lnTo>
                    <a:lnTo>
                      <a:pt x="81" y="1257"/>
                    </a:lnTo>
                    <a:lnTo>
                      <a:pt x="79" y="1254"/>
                    </a:lnTo>
                    <a:lnTo>
                      <a:pt x="78" y="1251"/>
                    </a:lnTo>
                    <a:lnTo>
                      <a:pt x="78" y="1247"/>
                    </a:lnTo>
                    <a:lnTo>
                      <a:pt x="79" y="1241"/>
                    </a:lnTo>
                    <a:lnTo>
                      <a:pt x="80" y="1236"/>
                    </a:lnTo>
                    <a:lnTo>
                      <a:pt x="83" y="1232"/>
                    </a:lnTo>
                    <a:lnTo>
                      <a:pt x="87" y="1228"/>
                    </a:lnTo>
                    <a:lnTo>
                      <a:pt x="92" y="1225"/>
                    </a:lnTo>
                    <a:lnTo>
                      <a:pt x="97" y="1224"/>
                    </a:lnTo>
                    <a:lnTo>
                      <a:pt x="104" y="1222"/>
                    </a:lnTo>
                    <a:lnTo>
                      <a:pt x="110" y="1222"/>
                    </a:lnTo>
                    <a:lnTo>
                      <a:pt x="118" y="1222"/>
                    </a:lnTo>
                    <a:lnTo>
                      <a:pt x="123" y="1224"/>
                    </a:lnTo>
                    <a:lnTo>
                      <a:pt x="130" y="1226"/>
                    </a:lnTo>
                    <a:lnTo>
                      <a:pt x="134" y="1228"/>
                    </a:lnTo>
                    <a:lnTo>
                      <a:pt x="137" y="1232"/>
                    </a:lnTo>
                    <a:lnTo>
                      <a:pt x="140" y="1236"/>
                    </a:lnTo>
                    <a:lnTo>
                      <a:pt x="143" y="1242"/>
                    </a:lnTo>
                    <a:lnTo>
                      <a:pt x="143" y="1247"/>
                    </a:lnTo>
                    <a:lnTo>
                      <a:pt x="143" y="1252"/>
                    </a:lnTo>
                    <a:lnTo>
                      <a:pt x="141" y="1255"/>
                    </a:lnTo>
                    <a:lnTo>
                      <a:pt x="140" y="1259"/>
                    </a:lnTo>
                    <a:lnTo>
                      <a:pt x="138" y="1262"/>
                    </a:lnTo>
                    <a:lnTo>
                      <a:pt x="135" y="1264"/>
                    </a:lnTo>
                    <a:lnTo>
                      <a:pt x="133" y="1266"/>
                    </a:lnTo>
                    <a:lnTo>
                      <a:pt x="130" y="1267"/>
                    </a:lnTo>
                    <a:lnTo>
                      <a:pt x="125" y="1269"/>
                    </a:lnTo>
                    <a:lnTo>
                      <a:pt x="122" y="1270"/>
                    </a:lnTo>
                    <a:lnTo>
                      <a:pt x="118" y="1270"/>
                    </a:lnTo>
                    <a:lnTo>
                      <a:pt x="103" y="1270"/>
                    </a:lnTo>
                    <a:close/>
                    <a:moveTo>
                      <a:pt x="122" y="1056"/>
                    </a:moveTo>
                    <a:lnTo>
                      <a:pt x="116" y="1055"/>
                    </a:lnTo>
                    <a:lnTo>
                      <a:pt x="107" y="1055"/>
                    </a:lnTo>
                    <a:lnTo>
                      <a:pt x="97" y="1055"/>
                    </a:lnTo>
                    <a:lnTo>
                      <a:pt x="86" y="1057"/>
                    </a:lnTo>
                    <a:lnTo>
                      <a:pt x="77" y="1061"/>
                    </a:lnTo>
                    <a:lnTo>
                      <a:pt x="68" y="1067"/>
                    </a:lnTo>
                    <a:lnTo>
                      <a:pt x="64" y="1070"/>
                    </a:lnTo>
                    <a:lnTo>
                      <a:pt x="60" y="1074"/>
                    </a:lnTo>
                    <a:lnTo>
                      <a:pt x="57" y="1078"/>
                    </a:lnTo>
                    <a:lnTo>
                      <a:pt x="55" y="1082"/>
                    </a:lnTo>
                    <a:lnTo>
                      <a:pt x="53" y="1088"/>
                    </a:lnTo>
                    <a:lnTo>
                      <a:pt x="51" y="1094"/>
                    </a:lnTo>
                    <a:lnTo>
                      <a:pt x="50" y="1100"/>
                    </a:lnTo>
                    <a:lnTo>
                      <a:pt x="50" y="1107"/>
                    </a:lnTo>
                    <a:lnTo>
                      <a:pt x="51" y="1115"/>
                    </a:lnTo>
                    <a:lnTo>
                      <a:pt x="52" y="1121"/>
                    </a:lnTo>
                    <a:lnTo>
                      <a:pt x="53" y="1128"/>
                    </a:lnTo>
                    <a:lnTo>
                      <a:pt x="55" y="1134"/>
                    </a:lnTo>
                    <a:lnTo>
                      <a:pt x="58" y="1139"/>
                    </a:lnTo>
                    <a:lnTo>
                      <a:pt x="62" y="1145"/>
                    </a:lnTo>
                    <a:lnTo>
                      <a:pt x="66" y="1149"/>
                    </a:lnTo>
                    <a:lnTo>
                      <a:pt x="70" y="1153"/>
                    </a:lnTo>
                    <a:lnTo>
                      <a:pt x="79" y="1159"/>
                    </a:lnTo>
                    <a:lnTo>
                      <a:pt x="90" y="1164"/>
                    </a:lnTo>
                    <a:lnTo>
                      <a:pt x="100" y="1166"/>
                    </a:lnTo>
                    <a:lnTo>
                      <a:pt x="111" y="1167"/>
                    </a:lnTo>
                    <a:lnTo>
                      <a:pt x="118" y="1167"/>
                    </a:lnTo>
                    <a:lnTo>
                      <a:pt x="124" y="1166"/>
                    </a:lnTo>
                    <a:lnTo>
                      <a:pt x="131" y="1165"/>
                    </a:lnTo>
                    <a:lnTo>
                      <a:pt x="136" y="1163"/>
                    </a:lnTo>
                    <a:lnTo>
                      <a:pt x="141" y="1160"/>
                    </a:lnTo>
                    <a:lnTo>
                      <a:pt x="146" y="1158"/>
                    </a:lnTo>
                    <a:lnTo>
                      <a:pt x="150" y="1155"/>
                    </a:lnTo>
                    <a:lnTo>
                      <a:pt x="154" y="1150"/>
                    </a:lnTo>
                    <a:lnTo>
                      <a:pt x="158" y="1146"/>
                    </a:lnTo>
                    <a:lnTo>
                      <a:pt x="161" y="1142"/>
                    </a:lnTo>
                    <a:lnTo>
                      <a:pt x="164" y="1136"/>
                    </a:lnTo>
                    <a:lnTo>
                      <a:pt x="166" y="1130"/>
                    </a:lnTo>
                    <a:lnTo>
                      <a:pt x="167" y="1125"/>
                    </a:lnTo>
                    <a:lnTo>
                      <a:pt x="170" y="1118"/>
                    </a:lnTo>
                    <a:lnTo>
                      <a:pt x="170" y="1111"/>
                    </a:lnTo>
                    <a:lnTo>
                      <a:pt x="171" y="1104"/>
                    </a:lnTo>
                    <a:lnTo>
                      <a:pt x="170" y="1093"/>
                    </a:lnTo>
                    <a:lnTo>
                      <a:pt x="168" y="1081"/>
                    </a:lnTo>
                    <a:lnTo>
                      <a:pt x="166" y="1070"/>
                    </a:lnTo>
                    <a:lnTo>
                      <a:pt x="163" y="1061"/>
                    </a:lnTo>
                    <a:lnTo>
                      <a:pt x="138" y="1066"/>
                    </a:lnTo>
                    <a:lnTo>
                      <a:pt x="140" y="1074"/>
                    </a:lnTo>
                    <a:lnTo>
                      <a:pt x="143" y="1081"/>
                    </a:lnTo>
                    <a:lnTo>
                      <a:pt x="144" y="1089"/>
                    </a:lnTo>
                    <a:lnTo>
                      <a:pt x="144" y="1098"/>
                    </a:lnTo>
                    <a:lnTo>
                      <a:pt x="144" y="1105"/>
                    </a:lnTo>
                    <a:lnTo>
                      <a:pt x="143" y="1110"/>
                    </a:lnTo>
                    <a:lnTo>
                      <a:pt x="140" y="1116"/>
                    </a:lnTo>
                    <a:lnTo>
                      <a:pt x="138" y="1121"/>
                    </a:lnTo>
                    <a:lnTo>
                      <a:pt x="135" y="1126"/>
                    </a:lnTo>
                    <a:lnTo>
                      <a:pt x="132" y="1129"/>
                    </a:lnTo>
                    <a:lnTo>
                      <a:pt x="126" y="1131"/>
                    </a:lnTo>
                    <a:lnTo>
                      <a:pt x="122" y="1133"/>
                    </a:lnTo>
                    <a:lnTo>
                      <a:pt x="122" y="1056"/>
                    </a:lnTo>
                    <a:close/>
                    <a:moveTo>
                      <a:pt x="97" y="1133"/>
                    </a:moveTo>
                    <a:lnTo>
                      <a:pt x="93" y="1131"/>
                    </a:lnTo>
                    <a:lnTo>
                      <a:pt x="90" y="1130"/>
                    </a:lnTo>
                    <a:lnTo>
                      <a:pt x="85" y="1129"/>
                    </a:lnTo>
                    <a:lnTo>
                      <a:pt x="82" y="1126"/>
                    </a:lnTo>
                    <a:lnTo>
                      <a:pt x="79" y="1124"/>
                    </a:lnTo>
                    <a:lnTo>
                      <a:pt x="76" y="1119"/>
                    </a:lnTo>
                    <a:lnTo>
                      <a:pt x="74" y="1115"/>
                    </a:lnTo>
                    <a:lnTo>
                      <a:pt x="73" y="1109"/>
                    </a:lnTo>
                    <a:lnTo>
                      <a:pt x="74" y="1104"/>
                    </a:lnTo>
                    <a:lnTo>
                      <a:pt x="76" y="1099"/>
                    </a:lnTo>
                    <a:lnTo>
                      <a:pt x="79" y="1096"/>
                    </a:lnTo>
                    <a:lnTo>
                      <a:pt x="82" y="1093"/>
                    </a:lnTo>
                    <a:lnTo>
                      <a:pt x="90" y="1089"/>
                    </a:lnTo>
                    <a:lnTo>
                      <a:pt x="97" y="1088"/>
                    </a:lnTo>
                    <a:lnTo>
                      <a:pt x="97" y="1133"/>
                    </a:lnTo>
                    <a:close/>
                    <a:moveTo>
                      <a:pt x="27" y="1027"/>
                    </a:moveTo>
                    <a:lnTo>
                      <a:pt x="53" y="1027"/>
                    </a:lnTo>
                    <a:lnTo>
                      <a:pt x="53" y="1042"/>
                    </a:lnTo>
                    <a:lnTo>
                      <a:pt x="79" y="1042"/>
                    </a:lnTo>
                    <a:lnTo>
                      <a:pt x="79" y="1027"/>
                    </a:lnTo>
                    <a:lnTo>
                      <a:pt x="126" y="1027"/>
                    </a:lnTo>
                    <a:lnTo>
                      <a:pt x="137" y="1027"/>
                    </a:lnTo>
                    <a:lnTo>
                      <a:pt x="147" y="1025"/>
                    </a:lnTo>
                    <a:lnTo>
                      <a:pt x="154" y="1021"/>
                    </a:lnTo>
                    <a:lnTo>
                      <a:pt x="160" y="1017"/>
                    </a:lnTo>
                    <a:lnTo>
                      <a:pt x="164" y="1011"/>
                    </a:lnTo>
                    <a:lnTo>
                      <a:pt x="167" y="1006"/>
                    </a:lnTo>
                    <a:lnTo>
                      <a:pt x="170" y="998"/>
                    </a:lnTo>
                    <a:lnTo>
                      <a:pt x="171" y="989"/>
                    </a:lnTo>
                    <a:lnTo>
                      <a:pt x="170" y="974"/>
                    </a:lnTo>
                    <a:lnTo>
                      <a:pt x="167" y="965"/>
                    </a:lnTo>
                    <a:lnTo>
                      <a:pt x="140" y="965"/>
                    </a:lnTo>
                    <a:lnTo>
                      <a:pt x="140" y="970"/>
                    </a:lnTo>
                    <a:lnTo>
                      <a:pt x="140" y="977"/>
                    </a:lnTo>
                    <a:lnTo>
                      <a:pt x="140" y="980"/>
                    </a:lnTo>
                    <a:lnTo>
                      <a:pt x="139" y="983"/>
                    </a:lnTo>
                    <a:lnTo>
                      <a:pt x="138" y="986"/>
                    </a:lnTo>
                    <a:lnTo>
                      <a:pt x="136" y="988"/>
                    </a:lnTo>
                    <a:lnTo>
                      <a:pt x="130" y="990"/>
                    </a:lnTo>
                    <a:lnTo>
                      <a:pt x="121" y="991"/>
                    </a:lnTo>
                    <a:lnTo>
                      <a:pt x="79" y="991"/>
                    </a:lnTo>
                    <a:lnTo>
                      <a:pt x="79" y="964"/>
                    </a:lnTo>
                    <a:lnTo>
                      <a:pt x="53" y="964"/>
                    </a:lnTo>
                    <a:lnTo>
                      <a:pt x="53" y="991"/>
                    </a:lnTo>
                    <a:lnTo>
                      <a:pt x="19" y="991"/>
                    </a:lnTo>
                    <a:lnTo>
                      <a:pt x="27" y="1027"/>
                    </a:lnTo>
                    <a:close/>
                    <a:moveTo>
                      <a:pt x="167" y="905"/>
                    </a:moveTo>
                    <a:lnTo>
                      <a:pt x="53" y="905"/>
                    </a:lnTo>
                    <a:lnTo>
                      <a:pt x="53" y="943"/>
                    </a:lnTo>
                    <a:lnTo>
                      <a:pt x="167" y="943"/>
                    </a:lnTo>
                    <a:lnTo>
                      <a:pt x="167" y="905"/>
                    </a:lnTo>
                    <a:close/>
                    <a:moveTo>
                      <a:pt x="2" y="924"/>
                    </a:moveTo>
                    <a:lnTo>
                      <a:pt x="2" y="929"/>
                    </a:lnTo>
                    <a:lnTo>
                      <a:pt x="3" y="932"/>
                    </a:lnTo>
                    <a:lnTo>
                      <a:pt x="5" y="935"/>
                    </a:lnTo>
                    <a:lnTo>
                      <a:pt x="8" y="939"/>
                    </a:lnTo>
                    <a:lnTo>
                      <a:pt x="10" y="941"/>
                    </a:lnTo>
                    <a:lnTo>
                      <a:pt x="13" y="942"/>
                    </a:lnTo>
                    <a:lnTo>
                      <a:pt x="16" y="943"/>
                    </a:lnTo>
                    <a:lnTo>
                      <a:pt x="20" y="944"/>
                    </a:lnTo>
                    <a:lnTo>
                      <a:pt x="24" y="943"/>
                    </a:lnTo>
                    <a:lnTo>
                      <a:pt x="27" y="942"/>
                    </a:lnTo>
                    <a:lnTo>
                      <a:pt x="30" y="941"/>
                    </a:lnTo>
                    <a:lnTo>
                      <a:pt x="33" y="939"/>
                    </a:lnTo>
                    <a:lnTo>
                      <a:pt x="36" y="935"/>
                    </a:lnTo>
                    <a:lnTo>
                      <a:pt x="37" y="932"/>
                    </a:lnTo>
                    <a:lnTo>
                      <a:pt x="38" y="929"/>
                    </a:lnTo>
                    <a:lnTo>
                      <a:pt x="38" y="924"/>
                    </a:lnTo>
                    <a:lnTo>
                      <a:pt x="38" y="920"/>
                    </a:lnTo>
                    <a:lnTo>
                      <a:pt x="37" y="916"/>
                    </a:lnTo>
                    <a:lnTo>
                      <a:pt x="36" y="913"/>
                    </a:lnTo>
                    <a:lnTo>
                      <a:pt x="33" y="910"/>
                    </a:lnTo>
                    <a:lnTo>
                      <a:pt x="30" y="908"/>
                    </a:lnTo>
                    <a:lnTo>
                      <a:pt x="27" y="906"/>
                    </a:lnTo>
                    <a:lnTo>
                      <a:pt x="24" y="905"/>
                    </a:lnTo>
                    <a:lnTo>
                      <a:pt x="20" y="904"/>
                    </a:lnTo>
                    <a:lnTo>
                      <a:pt x="16" y="905"/>
                    </a:lnTo>
                    <a:lnTo>
                      <a:pt x="13" y="906"/>
                    </a:lnTo>
                    <a:lnTo>
                      <a:pt x="10" y="908"/>
                    </a:lnTo>
                    <a:lnTo>
                      <a:pt x="8" y="910"/>
                    </a:lnTo>
                    <a:lnTo>
                      <a:pt x="5" y="913"/>
                    </a:lnTo>
                    <a:lnTo>
                      <a:pt x="3" y="916"/>
                    </a:lnTo>
                    <a:lnTo>
                      <a:pt x="2" y="920"/>
                    </a:lnTo>
                    <a:lnTo>
                      <a:pt x="2" y="924"/>
                    </a:lnTo>
                    <a:close/>
                    <a:moveTo>
                      <a:pt x="27" y="871"/>
                    </a:moveTo>
                    <a:lnTo>
                      <a:pt x="53" y="871"/>
                    </a:lnTo>
                    <a:lnTo>
                      <a:pt x="53" y="886"/>
                    </a:lnTo>
                    <a:lnTo>
                      <a:pt x="79" y="886"/>
                    </a:lnTo>
                    <a:lnTo>
                      <a:pt x="79" y="871"/>
                    </a:lnTo>
                    <a:lnTo>
                      <a:pt x="126" y="871"/>
                    </a:lnTo>
                    <a:lnTo>
                      <a:pt x="137" y="871"/>
                    </a:lnTo>
                    <a:lnTo>
                      <a:pt x="147" y="869"/>
                    </a:lnTo>
                    <a:lnTo>
                      <a:pt x="154" y="865"/>
                    </a:lnTo>
                    <a:lnTo>
                      <a:pt x="160" y="861"/>
                    </a:lnTo>
                    <a:lnTo>
                      <a:pt x="164" y="856"/>
                    </a:lnTo>
                    <a:lnTo>
                      <a:pt x="167" y="850"/>
                    </a:lnTo>
                    <a:lnTo>
                      <a:pt x="170" y="842"/>
                    </a:lnTo>
                    <a:lnTo>
                      <a:pt x="171" y="833"/>
                    </a:lnTo>
                    <a:lnTo>
                      <a:pt x="170" y="820"/>
                    </a:lnTo>
                    <a:lnTo>
                      <a:pt x="167" y="810"/>
                    </a:lnTo>
                    <a:lnTo>
                      <a:pt x="140" y="810"/>
                    </a:lnTo>
                    <a:lnTo>
                      <a:pt x="140" y="814"/>
                    </a:lnTo>
                    <a:lnTo>
                      <a:pt x="140" y="821"/>
                    </a:lnTo>
                    <a:lnTo>
                      <a:pt x="140" y="824"/>
                    </a:lnTo>
                    <a:lnTo>
                      <a:pt x="139" y="827"/>
                    </a:lnTo>
                    <a:lnTo>
                      <a:pt x="138" y="830"/>
                    </a:lnTo>
                    <a:lnTo>
                      <a:pt x="136" y="832"/>
                    </a:lnTo>
                    <a:lnTo>
                      <a:pt x="130" y="834"/>
                    </a:lnTo>
                    <a:lnTo>
                      <a:pt x="121" y="835"/>
                    </a:lnTo>
                    <a:lnTo>
                      <a:pt x="79" y="835"/>
                    </a:lnTo>
                    <a:lnTo>
                      <a:pt x="79" y="808"/>
                    </a:lnTo>
                    <a:lnTo>
                      <a:pt x="53" y="808"/>
                    </a:lnTo>
                    <a:lnTo>
                      <a:pt x="53" y="835"/>
                    </a:lnTo>
                    <a:lnTo>
                      <a:pt x="19" y="835"/>
                    </a:lnTo>
                    <a:lnTo>
                      <a:pt x="27" y="871"/>
                    </a:lnTo>
                    <a:close/>
                    <a:moveTo>
                      <a:pt x="167" y="750"/>
                    </a:moveTo>
                    <a:lnTo>
                      <a:pt x="53" y="750"/>
                    </a:lnTo>
                    <a:lnTo>
                      <a:pt x="53" y="787"/>
                    </a:lnTo>
                    <a:lnTo>
                      <a:pt x="167" y="787"/>
                    </a:lnTo>
                    <a:lnTo>
                      <a:pt x="167" y="750"/>
                    </a:lnTo>
                    <a:close/>
                    <a:moveTo>
                      <a:pt x="2" y="768"/>
                    </a:moveTo>
                    <a:lnTo>
                      <a:pt x="2" y="773"/>
                    </a:lnTo>
                    <a:lnTo>
                      <a:pt x="3" y="776"/>
                    </a:lnTo>
                    <a:lnTo>
                      <a:pt x="5" y="779"/>
                    </a:lnTo>
                    <a:lnTo>
                      <a:pt x="8" y="783"/>
                    </a:lnTo>
                    <a:lnTo>
                      <a:pt x="10" y="785"/>
                    </a:lnTo>
                    <a:lnTo>
                      <a:pt x="13" y="786"/>
                    </a:lnTo>
                    <a:lnTo>
                      <a:pt x="16" y="787"/>
                    </a:lnTo>
                    <a:lnTo>
                      <a:pt x="20" y="788"/>
                    </a:lnTo>
                    <a:lnTo>
                      <a:pt x="24" y="787"/>
                    </a:lnTo>
                    <a:lnTo>
                      <a:pt x="27" y="786"/>
                    </a:lnTo>
                    <a:lnTo>
                      <a:pt x="30" y="785"/>
                    </a:lnTo>
                    <a:lnTo>
                      <a:pt x="33" y="783"/>
                    </a:lnTo>
                    <a:lnTo>
                      <a:pt x="36" y="779"/>
                    </a:lnTo>
                    <a:lnTo>
                      <a:pt x="37" y="777"/>
                    </a:lnTo>
                    <a:lnTo>
                      <a:pt x="38" y="773"/>
                    </a:lnTo>
                    <a:lnTo>
                      <a:pt x="38" y="768"/>
                    </a:lnTo>
                    <a:lnTo>
                      <a:pt x="38" y="764"/>
                    </a:lnTo>
                    <a:lnTo>
                      <a:pt x="37" y="761"/>
                    </a:lnTo>
                    <a:lnTo>
                      <a:pt x="36" y="757"/>
                    </a:lnTo>
                    <a:lnTo>
                      <a:pt x="33" y="754"/>
                    </a:lnTo>
                    <a:lnTo>
                      <a:pt x="30" y="752"/>
                    </a:lnTo>
                    <a:lnTo>
                      <a:pt x="27" y="750"/>
                    </a:lnTo>
                    <a:lnTo>
                      <a:pt x="24" y="749"/>
                    </a:lnTo>
                    <a:lnTo>
                      <a:pt x="20" y="748"/>
                    </a:lnTo>
                    <a:lnTo>
                      <a:pt x="16" y="749"/>
                    </a:lnTo>
                    <a:lnTo>
                      <a:pt x="13" y="750"/>
                    </a:lnTo>
                    <a:lnTo>
                      <a:pt x="10" y="752"/>
                    </a:lnTo>
                    <a:lnTo>
                      <a:pt x="8" y="754"/>
                    </a:lnTo>
                    <a:lnTo>
                      <a:pt x="5" y="757"/>
                    </a:lnTo>
                    <a:lnTo>
                      <a:pt x="3" y="761"/>
                    </a:lnTo>
                    <a:lnTo>
                      <a:pt x="2" y="764"/>
                    </a:lnTo>
                    <a:lnTo>
                      <a:pt x="2" y="768"/>
                    </a:lnTo>
                    <a:close/>
                    <a:moveTo>
                      <a:pt x="53" y="733"/>
                    </a:moveTo>
                    <a:lnTo>
                      <a:pt x="167" y="689"/>
                    </a:lnTo>
                    <a:lnTo>
                      <a:pt x="167" y="652"/>
                    </a:lnTo>
                    <a:lnTo>
                      <a:pt x="53" y="608"/>
                    </a:lnTo>
                    <a:lnTo>
                      <a:pt x="53" y="647"/>
                    </a:lnTo>
                    <a:lnTo>
                      <a:pt x="106" y="662"/>
                    </a:lnTo>
                    <a:lnTo>
                      <a:pt x="120" y="666"/>
                    </a:lnTo>
                    <a:lnTo>
                      <a:pt x="134" y="669"/>
                    </a:lnTo>
                    <a:lnTo>
                      <a:pt x="134" y="670"/>
                    </a:lnTo>
                    <a:lnTo>
                      <a:pt x="120" y="672"/>
                    </a:lnTo>
                    <a:lnTo>
                      <a:pt x="106" y="677"/>
                    </a:lnTo>
                    <a:lnTo>
                      <a:pt x="53" y="693"/>
                    </a:lnTo>
                    <a:lnTo>
                      <a:pt x="53" y="733"/>
                    </a:lnTo>
                    <a:close/>
                    <a:moveTo>
                      <a:pt x="167" y="554"/>
                    </a:moveTo>
                    <a:lnTo>
                      <a:pt x="53" y="554"/>
                    </a:lnTo>
                    <a:lnTo>
                      <a:pt x="53" y="591"/>
                    </a:lnTo>
                    <a:lnTo>
                      <a:pt x="167" y="591"/>
                    </a:lnTo>
                    <a:lnTo>
                      <a:pt x="167" y="554"/>
                    </a:lnTo>
                    <a:close/>
                    <a:moveTo>
                      <a:pt x="2" y="573"/>
                    </a:moveTo>
                    <a:lnTo>
                      <a:pt x="2" y="577"/>
                    </a:lnTo>
                    <a:lnTo>
                      <a:pt x="3" y="581"/>
                    </a:lnTo>
                    <a:lnTo>
                      <a:pt x="5" y="584"/>
                    </a:lnTo>
                    <a:lnTo>
                      <a:pt x="8" y="587"/>
                    </a:lnTo>
                    <a:lnTo>
                      <a:pt x="10" y="589"/>
                    </a:lnTo>
                    <a:lnTo>
                      <a:pt x="13" y="591"/>
                    </a:lnTo>
                    <a:lnTo>
                      <a:pt x="16" y="592"/>
                    </a:lnTo>
                    <a:lnTo>
                      <a:pt x="20" y="592"/>
                    </a:lnTo>
                    <a:lnTo>
                      <a:pt x="24" y="592"/>
                    </a:lnTo>
                    <a:lnTo>
                      <a:pt x="27" y="591"/>
                    </a:lnTo>
                    <a:lnTo>
                      <a:pt x="30" y="589"/>
                    </a:lnTo>
                    <a:lnTo>
                      <a:pt x="33" y="587"/>
                    </a:lnTo>
                    <a:lnTo>
                      <a:pt x="36" y="584"/>
                    </a:lnTo>
                    <a:lnTo>
                      <a:pt x="37" y="581"/>
                    </a:lnTo>
                    <a:lnTo>
                      <a:pt x="38" y="578"/>
                    </a:lnTo>
                    <a:lnTo>
                      <a:pt x="38" y="573"/>
                    </a:lnTo>
                    <a:lnTo>
                      <a:pt x="38" y="569"/>
                    </a:lnTo>
                    <a:lnTo>
                      <a:pt x="37" y="564"/>
                    </a:lnTo>
                    <a:lnTo>
                      <a:pt x="36" y="561"/>
                    </a:lnTo>
                    <a:lnTo>
                      <a:pt x="33" y="559"/>
                    </a:lnTo>
                    <a:lnTo>
                      <a:pt x="30" y="557"/>
                    </a:lnTo>
                    <a:lnTo>
                      <a:pt x="27" y="554"/>
                    </a:lnTo>
                    <a:lnTo>
                      <a:pt x="24" y="553"/>
                    </a:lnTo>
                    <a:lnTo>
                      <a:pt x="20" y="553"/>
                    </a:lnTo>
                    <a:lnTo>
                      <a:pt x="16" y="553"/>
                    </a:lnTo>
                    <a:lnTo>
                      <a:pt x="13" y="554"/>
                    </a:lnTo>
                    <a:lnTo>
                      <a:pt x="10" y="557"/>
                    </a:lnTo>
                    <a:lnTo>
                      <a:pt x="8" y="559"/>
                    </a:lnTo>
                    <a:lnTo>
                      <a:pt x="5" y="561"/>
                    </a:lnTo>
                    <a:lnTo>
                      <a:pt x="3" y="564"/>
                    </a:lnTo>
                    <a:lnTo>
                      <a:pt x="2" y="569"/>
                    </a:lnTo>
                    <a:lnTo>
                      <a:pt x="2" y="573"/>
                    </a:lnTo>
                    <a:close/>
                    <a:moveTo>
                      <a:pt x="0" y="446"/>
                    </a:moveTo>
                    <a:lnTo>
                      <a:pt x="63" y="446"/>
                    </a:lnTo>
                    <a:lnTo>
                      <a:pt x="63" y="447"/>
                    </a:lnTo>
                    <a:lnTo>
                      <a:pt x="60" y="450"/>
                    </a:lnTo>
                    <a:lnTo>
                      <a:pt x="57" y="452"/>
                    </a:lnTo>
                    <a:lnTo>
                      <a:pt x="55" y="455"/>
                    </a:lnTo>
                    <a:lnTo>
                      <a:pt x="53" y="459"/>
                    </a:lnTo>
                    <a:lnTo>
                      <a:pt x="51" y="467"/>
                    </a:lnTo>
                    <a:lnTo>
                      <a:pt x="50" y="479"/>
                    </a:lnTo>
                    <a:lnTo>
                      <a:pt x="51" y="489"/>
                    </a:lnTo>
                    <a:lnTo>
                      <a:pt x="54" y="499"/>
                    </a:lnTo>
                    <a:lnTo>
                      <a:pt x="59" y="508"/>
                    </a:lnTo>
                    <a:lnTo>
                      <a:pt x="66" y="515"/>
                    </a:lnTo>
                    <a:lnTo>
                      <a:pt x="70" y="519"/>
                    </a:lnTo>
                    <a:lnTo>
                      <a:pt x="74" y="522"/>
                    </a:lnTo>
                    <a:lnTo>
                      <a:pt x="80" y="525"/>
                    </a:lnTo>
                    <a:lnTo>
                      <a:pt x="85" y="528"/>
                    </a:lnTo>
                    <a:lnTo>
                      <a:pt x="91" y="529"/>
                    </a:lnTo>
                    <a:lnTo>
                      <a:pt x="97" y="531"/>
                    </a:lnTo>
                    <a:lnTo>
                      <a:pt x="104" y="531"/>
                    </a:lnTo>
                    <a:lnTo>
                      <a:pt x="111" y="532"/>
                    </a:lnTo>
                    <a:lnTo>
                      <a:pt x="124" y="531"/>
                    </a:lnTo>
                    <a:lnTo>
                      <a:pt x="136" y="528"/>
                    </a:lnTo>
                    <a:lnTo>
                      <a:pt x="146" y="523"/>
                    </a:lnTo>
                    <a:lnTo>
                      <a:pt x="154" y="517"/>
                    </a:lnTo>
                    <a:lnTo>
                      <a:pt x="161" y="509"/>
                    </a:lnTo>
                    <a:lnTo>
                      <a:pt x="166" y="501"/>
                    </a:lnTo>
                    <a:lnTo>
                      <a:pt x="168" y="495"/>
                    </a:lnTo>
                    <a:lnTo>
                      <a:pt x="170" y="491"/>
                    </a:lnTo>
                    <a:lnTo>
                      <a:pt x="170" y="486"/>
                    </a:lnTo>
                    <a:lnTo>
                      <a:pt x="171" y="481"/>
                    </a:lnTo>
                    <a:lnTo>
                      <a:pt x="170" y="475"/>
                    </a:lnTo>
                    <a:lnTo>
                      <a:pt x="170" y="470"/>
                    </a:lnTo>
                    <a:lnTo>
                      <a:pt x="167" y="464"/>
                    </a:lnTo>
                    <a:lnTo>
                      <a:pt x="165" y="460"/>
                    </a:lnTo>
                    <a:lnTo>
                      <a:pt x="163" y="454"/>
                    </a:lnTo>
                    <a:lnTo>
                      <a:pt x="160" y="451"/>
                    </a:lnTo>
                    <a:lnTo>
                      <a:pt x="155" y="446"/>
                    </a:lnTo>
                    <a:lnTo>
                      <a:pt x="151" y="443"/>
                    </a:lnTo>
                    <a:lnTo>
                      <a:pt x="151" y="443"/>
                    </a:lnTo>
                    <a:lnTo>
                      <a:pt x="167" y="442"/>
                    </a:lnTo>
                    <a:lnTo>
                      <a:pt x="167" y="408"/>
                    </a:lnTo>
                    <a:lnTo>
                      <a:pt x="161" y="408"/>
                    </a:lnTo>
                    <a:lnTo>
                      <a:pt x="152" y="410"/>
                    </a:lnTo>
                    <a:lnTo>
                      <a:pt x="144" y="410"/>
                    </a:lnTo>
                    <a:lnTo>
                      <a:pt x="133" y="410"/>
                    </a:lnTo>
                    <a:lnTo>
                      <a:pt x="0" y="410"/>
                    </a:lnTo>
                    <a:lnTo>
                      <a:pt x="0" y="446"/>
                    </a:lnTo>
                    <a:close/>
                    <a:moveTo>
                      <a:pt x="117" y="446"/>
                    </a:moveTo>
                    <a:lnTo>
                      <a:pt x="121" y="446"/>
                    </a:lnTo>
                    <a:lnTo>
                      <a:pt x="124" y="447"/>
                    </a:lnTo>
                    <a:lnTo>
                      <a:pt x="128" y="449"/>
                    </a:lnTo>
                    <a:lnTo>
                      <a:pt x="132" y="450"/>
                    </a:lnTo>
                    <a:lnTo>
                      <a:pt x="135" y="452"/>
                    </a:lnTo>
                    <a:lnTo>
                      <a:pt x="137" y="455"/>
                    </a:lnTo>
                    <a:lnTo>
                      <a:pt x="139" y="457"/>
                    </a:lnTo>
                    <a:lnTo>
                      <a:pt x="140" y="461"/>
                    </a:lnTo>
                    <a:lnTo>
                      <a:pt x="141" y="465"/>
                    </a:lnTo>
                    <a:lnTo>
                      <a:pt x="141" y="469"/>
                    </a:lnTo>
                    <a:lnTo>
                      <a:pt x="141" y="474"/>
                    </a:lnTo>
                    <a:lnTo>
                      <a:pt x="139" y="480"/>
                    </a:lnTo>
                    <a:lnTo>
                      <a:pt x="137" y="483"/>
                    </a:lnTo>
                    <a:lnTo>
                      <a:pt x="133" y="488"/>
                    </a:lnTo>
                    <a:lnTo>
                      <a:pt x="128" y="490"/>
                    </a:lnTo>
                    <a:lnTo>
                      <a:pt x="123" y="492"/>
                    </a:lnTo>
                    <a:lnTo>
                      <a:pt x="117" y="493"/>
                    </a:lnTo>
                    <a:lnTo>
                      <a:pt x="110" y="494"/>
                    </a:lnTo>
                    <a:lnTo>
                      <a:pt x="104" y="494"/>
                    </a:lnTo>
                    <a:lnTo>
                      <a:pt x="97" y="492"/>
                    </a:lnTo>
                    <a:lnTo>
                      <a:pt x="92" y="491"/>
                    </a:lnTo>
                    <a:lnTo>
                      <a:pt x="86" y="488"/>
                    </a:lnTo>
                    <a:lnTo>
                      <a:pt x="83" y="484"/>
                    </a:lnTo>
                    <a:lnTo>
                      <a:pt x="80" y="480"/>
                    </a:lnTo>
                    <a:lnTo>
                      <a:pt x="78" y="474"/>
                    </a:lnTo>
                    <a:lnTo>
                      <a:pt x="78" y="469"/>
                    </a:lnTo>
                    <a:lnTo>
                      <a:pt x="78" y="464"/>
                    </a:lnTo>
                    <a:lnTo>
                      <a:pt x="79" y="461"/>
                    </a:lnTo>
                    <a:lnTo>
                      <a:pt x="80" y="457"/>
                    </a:lnTo>
                    <a:lnTo>
                      <a:pt x="82" y="454"/>
                    </a:lnTo>
                    <a:lnTo>
                      <a:pt x="85" y="452"/>
                    </a:lnTo>
                    <a:lnTo>
                      <a:pt x="89" y="450"/>
                    </a:lnTo>
                    <a:lnTo>
                      <a:pt x="92" y="449"/>
                    </a:lnTo>
                    <a:lnTo>
                      <a:pt x="95" y="447"/>
                    </a:lnTo>
                    <a:lnTo>
                      <a:pt x="98" y="446"/>
                    </a:lnTo>
                    <a:lnTo>
                      <a:pt x="101" y="446"/>
                    </a:lnTo>
                    <a:lnTo>
                      <a:pt x="117" y="446"/>
                    </a:lnTo>
                    <a:close/>
                    <a:moveTo>
                      <a:pt x="167" y="279"/>
                    </a:moveTo>
                    <a:lnTo>
                      <a:pt x="155" y="280"/>
                    </a:lnTo>
                    <a:lnTo>
                      <a:pt x="139" y="280"/>
                    </a:lnTo>
                    <a:lnTo>
                      <a:pt x="99" y="280"/>
                    </a:lnTo>
                    <a:lnTo>
                      <a:pt x="90" y="281"/>
                    </a:lnTo>
                    <a:lnTo>
                      <a:pt x="80" y="284"/>
                    </a:lnTo>
                    <a:lnTo>
                      <a:pt x="72" y="287"/>
                    </a:lnTo>
                    <a:lnTo>
                      <a:pt x="65" y="291"/>
                    </a:lnTo>
                    <a:lnTo>
                      <a:pt x="62" y="295"/>
                    </a:lnTo>
                    <a:lnTo>
                      <a:pt x="58" y="299"/>
                    </a:lnTo>
                    <a:lnTo>
                      <a:pt x="56" y="303"/>
                    </a:lnTo>
                    <a:lnTo>
                      <a:pt x="54" y="308"/>
                    </a:lnTo>
                    <a:lnTo>
                      <a:pt x="52" y="314"/>
                    </a:lnTo>
                    <a:lnTo>
                      <a:pt x="51" y="319"/>
                    </a:lnTo>
                    <a:lnTo>
                      <a:pt x="50" y="326"/>
                    </a:lnTo>
                    <a:lnTo>
                      <a:pt x="50" y="333"/>
                    </a:lnTo>
                    <a:lnTo>
                      <a:pt x="51" y="348"/>
                    </a:lnTo>
                    <a:lnTo>
                      <a:pt x="53" y="361"/>
                    </a:lnTo>
                    <a:lnTo>
                      <a:pt x="56" y="372"/>
                    </a:lnTo>
                    <a:lnTo>
                      <a:pt x="60" y="379"/>
                    </a:lnTo>
                    <a:lnTo>
                      <a:pt x="83" y="373"/>
                    </a:lnTo>
                    <a:lnTo>
                      <a:pt x="80" y="365"/>
                    </a:lnTo>
                    <a:lnTo>
                      <a:pt x="77" y="357"/>
                    </a:lnTo>
                    <a:lnTo>
                      <a:pt x="76" y="348"/>
                    </a:lnTo>
                    <a:lnTo>
                      <a:pt x="74" y="339"/>
                    </a:lnTo>
                    <a:lnTo>
                      <a:pt x="74" y="333"/>
                    </a:lnTo>
                    <a:lnTo>
                      <a:pt x="76" y="328"/>
                    </a:lnTo>
                    <a:lnTo>
                      <a:pt x="78" y="325"/>
                    </a:lnTo>
                    <a:lnTo>
                      <a:pt x="80" y="322"/>
                    </a:lnTo>
                    <a:lnTo>
                      <a:pt x="84" y="318"/>
                    </a:lnTo>
                    <a:lnTo>
                      <a:pt x="90" y="318"/>
                    </a:lnTo>
                    <a:lnTo>
                      <a:pt x="91" y="318"/>
                    </a:lnTo>
                    <a:lnTo>
                      <a:pt x="92" y="333"/>
                    </a:lnTo>
                    <a:lnTo>
                      <a:pt x="94" y="346"/>
                    </a:lnTo>
                    <a:lnTo>
                      <a:pt x="97" y="358"/>
                    </a:lnTo>
                    <a:lnTo>
                      <a:pt x="101" y="368"/>
                    </a:lnTo>
                    <a:lnTo>
                      <a:pt x="105" y="373"/>
                    </a:lnTo>
                    <a:lnTo>
                      <a:pt x="108" y="376"/>
                    </a:lnTo>
                    <a:lnTo>
                      <a:pt x="111" y="379"/>
                    </a:lnTo>
                    <a:lnTo>
                      <a:pt x="116" y="383"/>
                    </a:lnTo>
                    <a:lnTo>
                      <a:pt x="120" y="385"/>
                    </a:lnTo>
                    <a:lnTo>
                      <a:pt x="124" y="386"/>
                    </a:lnTo>
                    <a:lnTo>
                      <a:pt x="130" y="387"/>
                    </a:lnTo>
                    <a:lnTo>
                      <a:pt x="135" y="387"/>
                    </a:lnTo>
                    <a:lnTo>
                      <a:pt x="141" y="387"/>
                    </a:lnTo>
                    <a:lnTo>
                      <a:pt x="148" y="385"/>
                    </a:lnTo>
                    <a:lnTo>
                      <a:pt x="154" y="382"/>
                    </a:lnTo>
                    <a:lnTo>
                      <a:pt x="160" y="377"/>
                    </a:lnTo>
                    <a:lnTo>
                      <a:pt x="164" y="372"/>
                    </a:lnTo>
                    <a:lnTo>
                      <a:pt x="167" y="365"/>
                    </a:lnTo>
                    <a:lnTo>
                      <a:pt x="170" y="357"/>
                    </a:lnTo>
                    <a:lnTo>
                      <a:pt x="171" y="349"/>
                    </a:lnTo>
                    <a:lnTo>
                      <a:pt x="170" y="339"/>
                    </a:lnTo>
                    <a:lnTo>
                      <a:pt x="166" y="329"/>
                    </a:lnTo>
                    <a:lnTo>
                      <a:pt x="162" y="322"/>
                    </a:lnTo>
                    <a:lnTo>
                      <a:pt x="157" y="315"/>
                    </a:lnTo>
                    <a:lnTo>
                      <a:pt x="157" y="315"/>
                    </a:lnTo>
                    <a:lnTo>
                      <a:pt x="167" y="313"/>
                    </a:lnTo>
                    <a:lnTo>
                      <a:pt x="167" y="279"/>
                    </a:lnTo>
                    <a:close/>
                    <a:moveTo>
                      <a:pt x="125" y="317"/>
                    </a:moveTo>
                    <a:lnTo>
                      <a:pt x="128" y="317"/>
                    </a:lnTo>
                    <a:lnTo>
                      <a:pt x="132" y="317"/>
                    </a:lnTo>
                    <a:lnTo>
                      <a:pt x="137" y="320"/>
                    </a:lnTo>
                    <a:lnTo>
                      <a:pt x="141" y="324"/>
                    </a:lnTo>
                    <a:lnTo>
                      <a:pt x="144" y="330"/>
                    </a:lnTo>
                    <a:lnTo>
                      <a:pt x="145" y="336"/>
                    </a:lnTo>
                    <a:lnTo>
                      <a:pt x="145" y="343"/>
                    </a:lnTo>
                    <a:lnTo>
                      <a:pt x="141" y="347"/>
                    </a:lnTo>
                    <a:lnTo>
                      <a:pt x="139" y="348"/>
                    </a:lnTo>
                    <a:lnTo>
                      <a:pt x="137" y="351"/>
                    </a:lnTo>
                    <a:lnTo>
                      <a:pt x="135" y="351"/>
                    </a:lnTo>
                    <a:lnTo>
                      <a:pt x="132" y="352"/>
                    </a:lnTo>
                    <a:lnTo>
                      <a:pt x="126" y="351"/>
                    </a:lnTo>
                    <a:lnTo>
                      <a:pt x="123" y="348"/>
                    </a:lnTo>
                    <a:lnTo>
                      <a:pt x="120" y="345"/>
                    </a:lnTo>
                    <a:lnTo>
                      <a:pt x="117" y="342"/>
                    </a:lnTo>
                    <a:lnTo>
                      <a:pt x="116" y="336"/>
                    </a:lnTo>
                    <a:lnTo>
                      <a:pt x="114" y="330"/>
                    </a:lnTo>
                    <a:lnTo>
                      <a:pt x="113" y="324"/>
                    </a:lnTo>
                    <a:lnTo>
                      <a:pt x="113" y="317"/>
                    </a:lnTo>
                    <a:lnTo>
                      <a:pt x="125" y="317"/>
                    </a:lnTo>
                    <a:close/>
                    <a:moveTo>
                      <a:pt x="0" y="173"/>
                    </a:moveTo>
                    <a:lnTo>
                      <a:pt x="63" y="173"/>
                    </a:lnTo>
                    <a:lnTo>
                      <a:pt x="63" y="173"/>
                    </a:lnTo>
                    <a:lnTo>
                      <a:pt x="60" y="176"/>
                    </a:lnTo>
                    <a:lnTo>
                      <a:pt x="57" y="179"/>
                    </a:lnTo>
                    <a:lnTo>
                      <a:pt x="55" y="182"/>
                    </a:lnTo>
                    <a:lnTo>
                      <a:pt x="53" y="186"/>
                    </a:lnTo>
                    <a:lnTo>
                      <a:pt x="51" y="195"/>
                    </a:lnTo>
                    <a:lnTo>
                      <a:pt x="50" y="205"/>
                    </a:lnTo>
                    <a:lnTo>
                      <a:pt x="51" y="216"/>
                    </a:lnTo>
                    <a:lnTo>
                      <a:pt x="54" y="226"/>
                    </a:lnTo>
                    <a:lnTo>
                      <a:pt x="59" y="235"/>
                    </a:lnTo>
                    <a:lnTo>
                      <a:pt x="66" y="242"/>
                    </a:lnTo>
                    <a:lnTo>
                      <a:pt x="70" y="246"/>
                    </a:lnTo>
                    <a:lnTo>
                      <a:pt x="74" y="249"/>
                    </a:lnTo>
                    <a:lnTo>
                      <a:pt x="80" y="251"/>
                    </a:lnTo>
                    <a:lnTo>
                      <a:pt x="85" y="254"/>
                    </a:lnTo>
                    <a:lnTo>
                      <a:pt x="91" y="256"/>
                    </a:lnTo>
                    <a:lnTo>
                      <a:pt x="97" y="257"/>
                    </a:lnTo>
                    <a:lnTo>
                      <a:pt x="104" y="258"/>
                    </a:lnTo>
                    <a:lnTo>
                      <a:pt x="111" y="258"/>
                    </a:lnTo>
                    <a:lnTo>
                      <a:pt x="124" y="257"/>
                    </a:lnTo>
                    <a:lnTo>
                      <a:pt x="136" y="255"/>
                    </a:lnTo>
                    <a:lnTo>
                      <a:pt x="146" y="249"/>
                    </a:lnTo>
                    <a:lnTo>
                      <a:pt x="154" y="244"/>
                    </a:lnTo>
                    <a:lnTo>
                      <a:pt x="161" y="236"/>
                    </a:lnTo>
                    <a:lnTo>
                      <a:pt x="166" y="227"/>
                    </a:lnTo>
                    <a:lnTo>
                      <a:pt x="168" y="222"/>
                    </a:lnTo>
                    <a:lnTo>
                      <a:pt x="170" y="218"/>
                    </a:lnTo>
                    <a:lnTo>
                      <a:pt x="170" y="212"/>
                    </a:lnTo>
                    <a:lnTo>
                      <a:pt x="171" y="207"/>
                    </a:lnTo>
                    <a:lnTo>
                      <a:pt x="170" y="201"/>
                    </a:lnTo>
                    <a:lnTo>
                      <a:pt x="170" y="196"/>
                    </a:lnTo>
                    <a:lnTo>
                      <a:pt x="167" y="191"/>
                    </a:lnTo>
                    <a:lnTo>
                      <a:pt x="165" y="186"/>
                    </a:lnTo>
                    <a:lnTo>
                      <a:pt x="163" y="181"/>
                    </a:lnTo>
                    <a:lnTo>
                      <a:pt x="160" y="177"/>
                    </a:lnTo>
                    <a:lnTo>
                      <a:pt x="155" y="173"/>
                    </a:lnTo>
                    <a:lnTo>
                      <a:pt x="151" y="170"/>
                    </a:lnTo>
                    <a:lnTo>
                      <a:pt x="151" y="170"/>
                    </a:lnTo>
                    <a:lnTo>
                      <a:pt x="167" y="168"/>
                    </a:lnTo>
                    <a:lnTo>
                      <a:pt x="167" y="135"/>
                    </a:lnTo>
                    <a:lnTo>
                      <a:pt x="161" y="135"/>
                    </a:lnTo>
                    <a:lnTo>
                      <a:pt x="152" y="135"/>
                    </a:lnTo>
                    <a:lnTo>
                      <a:pt x="144" y="135"/>
                    </a:lnTo>
                    <a:lnTo>
                      <a:pt x="133" y="137"/>
                    </a:lnTo>
                    <a:lnTo>
                      <a:pt x="0" y="137"/>
                    </a:lnTo>
                    <a:lnTo>
                      <a:pt x="0" y="173"/>
                    </a:lnTo>
                    <a:close/>
                    <a:moveTo>
                      <a:pt x="117" y="173"/>
                    </a:moveTo>
                    <a:lnTo>
                      <a:pt x="121" y="173"/>
                    </a:lnTo>
                    <a:lnTo>
                      <a:pt x="124" y="174"/>
                    </a:lnTo>
                    <a:lnTo>
                      <a:pt x="128" y="176"/>
                    </a:lnTo>
                    <a:lnTo>
                      <a:pt x="132" y="177"/>
                    </a:lnTo>
                    <a:lnTo>
                      <a:pt x="135" y="179"/>
                    </a:lnTo>
                    <a:lnTo>
                      <a:pt x="137" y="181"/>
                    </a:lnTo>
                    <a:lnTo>
                      <a:pt x="139" y="185"/>
                    </a:lnTo>
                    <a:lnTo>
                      <a:pt x="140" y="188"/>
                    </a:lnTo>
                    <a:lnTo>
                      <a:pt x="141" y="191"/>
                    </a:lnTo>
                    <a:lnTo>
                      <a:pt x="141" y="196"/>
                    </a:lnTo>
                    <a:lnTo>
                      <a:pt x="141" y="201"/>
                    </a:lnTo>
                    <a:lnTo>
                      <a:pt x="139" y="206"/>
                    </a:lnTo>
                    <a:lnTo>
                      <a:pt x="137" y="210"/>
                    </a:lnTo>
                    <a:lnTo>
                      <a:pt x="133" y="213"/>
                    </a:lnTo>
                    <a:lnTo>
                      <a:pt x="128" y="217"/>
                    </a:lnTo>
                    <a:lnTo>
                      <a:pt x="123" y="219"/>
                    </a:lnTo>
                    <a:lnTo>
                      <a:pt x="117" y="220"/>
                    </a:lnTo>
                    <a:lnTo>
                      <a:pt x="110" y="220"/>
                    </a:lnTo>
                    <a:lnTo>
                      <a:pt x="104" y="220"/>
                    </a:lnTo>
                    <a:lnTo>
                      <a:pt x="97" y="219"/>
                    </a:lnTo>
                    <a:lnTo>
                      <a:pt x="92" y="217"/>
                    </a:lnTo>
                    <a:lnTo>
                      <a:pt x="86" y="215"/>
                    </a:lnTo>
                    <a:lnTo>
                      <a:pt x="83" y="210"/>
                    </a:lnTo>
                    <a:lnTo>
                      <a:pt x="80" y="207"/>
                    </a:lnTo>
                    <a:lnTo>
                      <a:pt x="78" y="201"/>
                    </a:lnTo>
                    <a:lnTo>
                      <a:pt x="78" y="196"/>
                    </a:lnTo>
                    <a:lnTo>
                      <a:pt x="78" y="191"/>
                    </a:lnTo>
                    <a:lnTo>
                      <a:pt x="79" y="187"/>
                    </a:lnTo>
                    <a:lnTo>
                      <a:pt x="80" y="183"/>
                    </a:lnTo>
                    <a:lnTo>
                      <a:pt x="82" y="181"/>
                    </a:lnTo>
                    <a:lnTo>
                      <a:pt x="85" y="178"/>
                    </a:lnTo>
                    <a:lnTo>
                      <a:pt x="89" y="177"/>
                    </a:lnTo>
                    <a:lnTo>
                      <a:pt x="92" y="174"/>
                    </a:lnTo>
                    <a:lnTo>
                      <a:pt x="95" y="173"/>
                    </a:lnTo>
                    <a:lnTo>
                      <a:pt x="98" y="173"/>
                    </a:lnTo>
                    <a:lnTo>
                      <a:pt x="101" y="173"/>
                    </a:lnTo>
                    <a:lnTo>
                      <a:pt x="117" y="173"/>
                    </a:lnTo>
                    <a:close/>
                    <a:moveTo>
                      <a:pt x="122" y="2"/>
                    </a:moveTo>
                    <a:lnTo>
                      <a:pt x="116" y="1"/>
                    </a:lnTo>
                    <a:lnTo>
                      <a:pt x="107" y="0"/>
                    </a:lnTo>
                    <a:lnTo>
                      <a:pt x="97" y="1"/>
                    </a:lnTo>
                    <a:lnTo>
                      <a:pt x="86" y="3"/>
                    </a:lnTo>
                    <a:lnTo>
                      <a:pt x="77" y="6"/>
                    </a:lnTo>
                    <a:lnTo>
                      <a:pt x="68" y="12"/>
                    </a:lnTo>
                    <a:lnTo>
                      <a:pt x="64" y="15"/>
                    </a:lnTo>
                    <a:lnTo>
                      <a:pt x="60" y="20"/>
                    </a:lnTo>
                    <a:lnTo>
                      <a:pt x="57" y="24"/>
                    </a:lnTo>
                    <a:lnTo>
                      <a:pt x="55" y="29"/>
                    </a:lnTo>
                    <a:lnTo>
                      <a:pt x="53" y="34"/>
                    </a:lnTo>
                    <a:lnTo>
                      <a:pt x="51" y="40"/>
                    </a:lnTo>
                    <a:lnTo>
                      <a:pt x="50" y="46"/>
                    </a:lnTo>
                    <a:lnTo>
                      <a:pt x="50" y="53"/>
                    </a:lnTo>
                    <a:lnTo>
                      <a:pt x="51" y="61"/>
                    </a:lnTo>
                    <a:lnTo>
                      <a:pt x="52" y="68"/>
                    </a:lnTo>
                    <a:lnTo>
                      <a:pt x="53" y="74"/>
                    </a:lnTo>
                    <a:lnTo>
                      <a:pt x="55" y="80"/>
                    </a:lnTo>
                    <a:lnTo>
                      <a:pt x="58" y="85"/>
                    </a:lnTo>
                    <a:lnTo>
                      <a:pt x="62" y="90"/>
                    </a:lnTo>
                    <a:lnTo>
                      <a:pt x="66" y="94"/>
                    </a:lnTo>
                    <a:lnTo>
                      <a:pt x="70" y="99"/>
                    </a:lnTo>
                    <a:lnTo>
                      <a:pt x="79" y="105"/>
                    </a:lnTo>
                    <a:lnTo>
                      <a:pt x="90" y="110"/>
                    </a:lnTo>
                    <a:lnTo>
                      <a:pt x="100" y="112"/>
                    </a:lnTo>
                    <a:lnTo>
                      <a:pt x="111" y="113"/>
                    </a:lnTo>
                    <a:lnTo>
                      <a:pt x="118" y="113"/>
                    </a:lnTo>
                    <a:lnTo>
                      <a:pt x="124" y="112"/>
                    </a:lnTo>
                    <a:lnTo>
                      <a:pt x="131" y="111"/>
                    </a:lnTo>
                    <a:lnTo>
                      <a:pt x="136" y="109"/>
                    </a:lnTo>
                    <a:lnTo>
                      <a:pt x="141" y="107"/>
                    </a:lnTo>
                    <a:lnTo>
                      <a:pt x="146" y="104"/>
                    </a:lnTo>
                    <a:lnTo>
                      <a:pt x="150" y="101"/>
                    </a:lnTo>
                    <a:lnTo>
                      <a:pt x="154" y="96"/>
                    </a:lnTo>
                    <a:lnTo>
                      <a:pt x="158" y="92"/>
                    </a:lnTo>
                    <a:lnTo>
                      <a:pt x="161" y="88"/>
                    </a:lnTo>
                    <a:lnTo>
                      <a:pt x="164" y="82"/>
                    </a:lnTo>
                    <a:lnTo>
                      <a:pt x="166" y="76"/>
                    </a:lnTo>
                    <a:lnTo>
                      <a:pt x="167" y="71"/>
                    </a:lnTo>
                    <a:lnTo>
                      <a:pt x="170" y="64"/>
                    </a:lnTo>
                    <a:lnTo>
                      <a:pt x="170" y="58"/>
                    </a:lnTo>
                    <a:lnTo>
                      <a:pt x="171" y="50"/>
                    </a:lnTo>
                    <a:lnTo>
                      <a:pt x="170" y="37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3" y="6"/>
                    </a:lnTo>
                    <a:lnTo>
                      <a:pt x="138" y="12"/>
                    </a:lnTo>
                    <a:lnTo>
                      <a:pt x="140" y="20"/>
                    </a:lnTo>
                    <a:lnTo>
                      <a:pt x="143" y="27"/>
                    </a:lnTo>
                    <a:lnTo>
                      <a:pt x="144" y="35"/>
                    </a:lnTo>
                    <a:lnTo>
                      <a:pt x="144" y="44"/>
                    </a:lnTo>
                    <a:lnTo>
                      <a:pt x="144" y="51"/>
                    </a:lnTo>
                    <a:lnTo>
                      <a:pt x="143" y="56"/>
                    </a:lnTo>
                    <a:lnTo>
                      <a:pt x="140" y="62"/>
                    </a:lnTo>
                    <a:lnTo>
                      <a:pt x="138" y="68"/>
                    </a:lnTo>
                    <a:lnTo>
                      <a:pt x="135" y="71"/>
                    </a:lnTo>
                    <a:lnTo>
                      <a:pt x="132" y="74"/>
                    </a:lnTo>
                    <a:lnTo>
                      <a:pt x="126" y="76"/>
                    </a:lnTo>
                    <a:lnTo>
                      <a:pt x="122" y="78"/>
                    </a:lnTo>
                    <a:lnTo>
                      <a:pt x="122" y="2"/>
                    </a:lnTo>
                    <a:close/>
                    <a:moveTo>
                      <a:pt x="97" y="79"/>
                    </a:moveTo>
                    <a:lnTo>
                      <a:pt x="93" y="78"/>
                    </a:lnTo>
                    <a:lnTo>
                      <a:pt x="90" y="76"/>
                    </a:lnTo>
                    <a:lnTo>
                      <a:pt x="85" y="74"/>
                    </a:lnTo>
                    <a:lnTo>
                      <a:pt x="82" y="72"/>
                    </a:lnTo>
                    <a:lnTo>
                      <a:pt x="79" y="69"/>
                    </a:lnTo>
                    <a:lnTo>
                      <a:pt x="76" y="65"/>
                    </a:lnTo>
                    <a:lnTo>
                      <a:pt x="74" y="61"/>
                    </a:lnTo>
                    <a:lnTo>
                      <a:pt x="73" y="55"/>
                    </a:lnTo>
                    <a:lnTo>
                      <a:pt x="74" y="50"/>
                    </a:lnTo>
                    <a:lnTo>
                      <a:pt x="76" y="45"/>
                    </a:lnTo>
                    <a:lnTo>
                      <a:pt x="79" y="41"/>
                    </a:lnTo>
                    <a:lnTo>
                      <a:pt x="82" y="39"/>
                    </a:lnTo>
                    <a:lnTo>
                      <a:pt x="90" y="35"/>
                    </a:lnTo>
                    <a:lnTo>
                      <a:pt x="97" y="34"/>
                    </a:lnTo>
                    <a:lnTo>
                      <a:pt x="97" y="79"/>
                    </a:lnTo>
                    <a:close/>
                    <a:moveTo>
                      <a:pt x="293" y="1461"/>
                    </a:moveTo>
                    <a:lnTo>
                      <a:pt x="355" y="1461"/>
                    </a:lnTo>
                    <a:lnTo>
                      <a:pt x="355" y="1461"/>
                    </a:lnTo>
                    <a:lnTo>
                      <a:pt x="352" y="1463"/>
                    </a:lnTo>
                    <a:lnTo>
                      <a:pt x="350" y="1467"/>
                    </a:lnTo>
                    <a:lnTo>
                      <a:pt x="348" y="1470"/>
                    </a:lnTo>
                    <a:lnTo>
                      <a:pt x="346" y="1474"/>
                    </a:lnTo>
                    <a:lnTo>
                      <a:pt x="343" y="1482"/>
                    </a:lnTo>
                    <a:lnTo>
                      <a:pt x="342" y="1492"/>
                    </a:lnTo>
                    <a:lnTo>
                      <a:pt x="343" y="1504"/>
                    </a:lnTo>
                    <a:lnTo>
                      <a:pt x="346" y="1514"/>
                    </a:lnTo>
                    <a:lnTo>
                      <a:pt x="351" y="1523"/>
                    </a:lnTo>
                    <a:lnTo>
                      <a:pt x="359" y="1530"/>
                    </a:lnTo>
                    <a:lnTo>
                      <a:pt x="362" y="1534"/>
                    </a:lnTo>
                    <a:lnTo>
                      <a:pt x="367" y="1537"/>
                    </a:lnTo>
                    <a:lnTo>
                      <a:pt x="371" y="1539"/>
                    </a:lnTo>
                    <a:lnTo>
                      <a:pt x="377" y="1541"/>
                    </a:lnTo>
                    <a:lnTo>
                      <a:pt x="383" y="1544"/>
                    </a:lnTo>
                    <a:lnTo>
                      <a:pt x="390" y="1545"/>
                    </a:lnTo>
                    <a:lnTo>
                      <a:pt x="396" y="1546"/>
                    </a:lnTo>
                    <a:lnTo>
                      <a:pt x="403" y="1546"/>
                    </a:lnTo>
                    <a:lnTo>
                      <a:pt x="416" y="1545"/>
                    </a:lnTo>
                    <a:lnTo>
                      <a:pt x="428" y="1543"/>
                    </a:lnTo>
                    <a:lnTo>
                      <a:pt x="437" y="1537"/>
                    </a:lnTo>
                    <a:lnTo>
                      <a:pt x="446" y="1531"/>
                    </a:lnTo>
                    <a:lnTo>
                      <a:pt x="454" y="1524"/>
                    </a:lnTo>
                    <a:lnTo>
                      <a:pt x="458" y="1515"/>
                    </a:lnTo>
                    <a:lnTo>
                      <a:pt x="460" y="1510"/>
                    </a:lnTo>
                    <a:lnTo>
                      <a:pt x="461" y="1506"/>
                    </a:lnTo>
                    <a:lnTo>
                      <a:pt x="462" y="1500"/>
                    </a:lnTo>
                    <a:lnTo>
                      <a:pt x="462" y="1495"/>
                    </a:lnTo>
                    <a:lnTo>
                      <a:pt x="462" y="1489"/>
                    </a:lnTo>
                    <a:lnTo>
                      <a:pt x="461" y="1484"/>
                    </a:lnTo>
                    <a:lnTo>
                      <a:pt x="460" y="1479"/>
                    </a:lnTo>
                    <a:lnTo>
                      <a:pt x="458" y="1474"/>
                    </a:lnTo>
                    <a:lnTo>
                      <a:pt x="455" y="1469"/>
                    </a:lnTo>
                    <a:lnTo>
                      <a:pt x="451" y="1465"/>
                    </a:lnTo>
                    <a:lnTo>
                      <a:pt x="447" y="1461"/>
                    </a:lnTo>
                    <a:lnTo>
                      <a:pt x="443" y="1458"/>
                    </a:lnTo>
                    <a:lnTo>
                      <a:pt x="443" y="1458"/>
                    </a:lnTo>
                    <a:lnTo>
                      <a:pt x="460" y="1456"/>
                    </a:lnTo>
                    <a:lnTo>
                      <a:pt x="460" y="1423"/>
                    </a:lnTo>
                    <a:lnTo>
                      <a:pt x="452" y="1423"/>
                    </a:lnTo>
                    <a:lnTo>
                      <a:pt x="445" y="1423"/>
                    </a:lnTo>
                    <a:lnTo>
                      <a:pt x="435" y="1423"/>
                    </a:lnTo>
                    <a:lnTo>
                      <a:pt x="425" y="1423"/>
                    </a:lnTo>
                    <a:lnTo>
                      <a:pt x="293" y="1423"/>
                    </a:lnTo>
                    <a:lnTo>
                      <a:pt x="293" y="1461"/>
                    </a:lnTo>
                    <a:close/>
                    <a:moveTo>
                      <a:pt x="408" y="1461"/>
                    </a:moveTo>
                    <a:lnTo>
                      <a:pt x="413" y="1461"/>
                    </a:lnTo>
                    <a:lnTo>
                      <a:pt x="417" y="1462"/>
                    </a:lnTo>
                    <a:lnTo>
                      <a:pt x="420" y="1463"/>
                    </a:lnTo>
                    <a:lnTo>
                      <a:pt x="423" y="1465"/>
                    </a:lnTo>
                    <a:lnTo>
                      <a:pt x="427" y="1467"/>
                    </a:lnTo>
                    <a:lnTo>
                      <a:pt x="429" y="1469"/>
                    </a:lnTo>
                    <a:lnTo>
                      <a:pt x="431" y="1472"/>
                    </a:lnTo>
                    <a:lnTo>
                      <a:pt x="433" y="1476"/>
                    </a:lnTo>
                    <a:lnTo>
                      <a:pt x="434" y="1479"/>
                    </a:lnTo>
                    <a:lnTo>
                      <a:pt x="434" y="1484"/>
                    </a:lnTo>
                    <a:lnTo>
                      <a:pt x="433" y="1489"/>
                    </a:lnTo>
                    <a:lnTo>
                      <a:pt x="432" y="1494"/>
                    </a:lnTo>
                    <a:lnTo>
                      <a:pt x="429" y="1498"/>
                    </a:lnTo>
                    <a:lnTo>
                      <a:pt x="425" y="1501"/>
                    </a:lnTo>
                    <a:lnTo>
                      <a:pt x="421" y="1505"/>
                    </a:lnTo>
                    <a:lnTo>
                      <a:pt x="416" y="1507"/>
                    </a:lnTo>
                    <a:lnTo>
                      <a:pt x="409" y="1508"/>
                    </a:lnTo>
                    <a:lnTo>
                      <a:pt x="402" y="1508"/>
                    </a:lnTo>
                    <a:lnTo>
                      <a:pt x="395" y="1508"/>
                    </a:lnTo>
                    <a:lnTo>
                      <a:pt x="390" y="1507"/>
                    </a:lnTo>
                    <a:lnTo>
                      <a:pt x="383" y="1505"/>
                    </a:lnTo>
                    <a:lnTo>
                      <a:pt x="379" y="1502"/>
                    </a:lnTo>
                    <a:lnTo>
                      <a:pt x="375" y="1498"/>
                    </a:lnTo>
                    <a:lnTo>
                      <a:pt x="371" y="1494"/>
                    </a:lnTo>
                    <a:lnTo>
                      <a:pt x="370" y="1489"/>
                    </a:lnTo>
                    <a:lnTo>
                      <a:pt x="369" y="1484"/>
                    </a:lnTo>
                    <a:lnTo>
                      <a:pt x="369" y="1479"/>
                    </a:lnTo>
                    <a:lnTo>
                      <a:pt x="370" y="1475"/>
                    </a:lnTo>
                    <a:lnTo>
                      <a:pt x="373" y="1471"/>
                    </a:lnTo>
                    <a:lnTo>
                      <a:pt x="375" y="1469"/>
                    </a:lnTo>
                    <a:lnTo>
                      <a:pt x="377" y="1466"/>
                    </a:lnTo>
                    <a:lnTo>
                      <a:pt x="380" y="1465"/>
                    </a:lnTo>
                    <a:lnTo>
                      <a:pt x="383" y="1462"/>
                    </a:lnTo>
                    <a:lnTo>
                      <a:pt x="387" y="1461"/>
                    </a:lnTo>
                    <a:lnTo>
                      <a:pt x="390" y="1461"/>
                    </a:lnTo>
                    <a:lnTo>
                      <a:pt x="393" y="1461"/>
                    </a:lnTo>
                    <a:lnTo>
                      <a:pt x="408" y="1461"/>
                    </a:lnTo>
                    <a:close/>
                    <a:moveTo>
                      <a:pt x="460" y="1293"/>
                    </a:moveTo>
                    <a:lnTo>
                      <a:pt x="447" y="1294"/>
                    </a:lnTo>
                    <a:lnTo>
                      <a:pt x="432" y="1295"/>
                    </a:lnTo>
                    <a:lnTo>
                      <a:pt x="392" y="1295"/>
                    </a:lnTo>
                    <a:lnTo>
                      <a:pt x="382" y="1295"/>
                    </a:lnTo>
                    <a:lnTo>
                      <a:pt x="373" y="1297"/>
                    </a:lnTo>
                    <a:lnTo>
                      <a:pt x="364" y="1301"/>
                    </a:lnTo>
                    <a:lnTo>
                      <a:pt x="356" y="1306"/>
                    </a:lnTo>
                    <a:lnTo>
                      <a:pt x="353" y="1310"/>
                    </a:lnTo>
                    <a:lnTo>
                      <a:pt x="351" y="1313"/>
                    </a:lnTo>
                    <a:lnTo>
                      <a:pt x="348" y="1318"/>
                    </a:lnTo>
                    <a:lnTo>
                      <a:pt x="346" y="1322"/>
                    </a:lnTo>
                    <a:lnTo>
                      <a:pt x="344" y="1328"/>
                    </a:lnTo>
                    <a:lnTo>
                      <a:pt x="343" y="1333"/>
                    </a:lnTo>
                    <a:lnTo>
                      <a:pt x="342" y="1340"/>
                    </a:lnTo>
                    <a:lnTo>
                      <a:pt x="342" y="1348"/>
                    </a:lnTo>
                    <a:lnTo>
                      <a:pt x="343" y="1362"/>
                    </a:lnTo>
                    <a:lnTo>
                      <a:pt x="346" y="1375"/>
                    </a:lnTo>
                    <a:lnTo>
                      <a:pt x="349" y="1386"/>
                    </a:lnTo>
                    <a:lnTo>
                      <a:pt x="352" y="1393"/>
                    </a:lnTo>
                    <a:lnTo>
                      <a:pt x="375" y="1387"/>
                    </a:lnTo>
                    <a:lnTo>
                      <a:pt x="371" y="1380"/>
                    </a:lnTo>
                    <a:lnTo>
                      <a:pt x="369" y="1372"/>
                    </a:lnTo>
                    <a:lnTo>
                      <a:pt x="367" y="1363"/>
                    </a:lnTo>
                    <a:lnTo>
                      <a:pt x="366" y="1354"/>
                    </a:lnTo>
                    <a:lnTo>
                      <a:pt x="367" y="1348"/>
                    </a:lnTo>
                    <a:lnTo>
                      <a:pt x="368" y="1343"/>
                    </a:lnTo>
                    <a:lnTo>
                      <a:pt x="369" y="1339"/>
                    </a:lnTo>
                    <a:lnTo>
                      <a:pt x="371" y="1336"/>
                    </a:lnTo>
                    <a:lnTo>
                      <a:pt x="377" y="1333"/>
                    </a:lnTo>
                    <a:lnTo>
                      <a:pt x="381" y="1332"/>
                    </a:lnTo>
                    <a:lnTo>
                      <a:pt x="383" y="1332"/>
                    </a:lnTo>
                    <a:lnTo>
                      <a:pt x="383" y="1348"/>
                    </a:lnTo>
                    <a:lnTo>
                      <a:pt x="386" y="1361"/>
                    </a:lnTo>
                    <a:lnTo>
                      <a:pt x="389" y="1373"/>
                    </a:lnTo>
                    <a:lnTo>
                      <a:pt x="394" y="1383"/>
                    </a:lnTo>
                    <a:lnTo>
                      <a:pt x="396" y="1388"/>
                    </a:lnTo>
                    <a:lnTo>
                      <a:pt x="400" y="1391"/>
                    </a:lnTo>
                    <a:lnTo>
                      <a:pt x="404" y="1394"/>
                    </a:lnTo>
                    <a:lnTo>
                      <a:pt x="407" y="1397"/>
                    </a:lnTo>
                    <a:lnTo>
                      <a:pt x="411" y="1399"/>
                    </a:lnTo>
                    <a:lnTo>
                      <a:pt x="417" y="1401"/>
                    </a:lnTo>
                    <a:lnTo>
                      <a:pt x="421" y="1402"/>
                    </a:lnTo>
                    <a:lnTo>
                      <a:pt x="427" y="1402"/>
                    </a:lnTo>
                    <a:lnTo>
                      <a:pt x="434" y="1401"/>
                    </a:lnTo>
                    <a:lnTo>
                      <a:pt x="441" y="1399"/>
                    </a:lnTo>
                    <a:lnTo>
                      <a:pt x="446" y="1397"/>
                    </a:lnTo>
                    <a:lnTo>
                      <a:pt x="451" y="1392"/>
                    </a:lnTo>
                    <a:lnTo>
                      <a:pt x="456" y="1387"/>
                    </a:lnTo>
                    <a:lnTo>
                      <a:pt x="459" y="1380"/>
                    </a:lnTo>
                    <a:lnTo>
                      <a:pt x="462" y="1372"/>
                    </a:lnTo>
                    <a:lnTo>
                      <a:pt x="462" y="1363"/>
                    </a:lnTo>
                    <a:lnTo>
                      <a:pt x="461" y="1353"/>
                    </a:lnTo>
                    <a:lnTo>
                      <a:pt x="459" y="1344"/>
                    </a:lnTo>
                    <a:lnTo>
                      <a:pt x="455" y="1336"/>
                    </a:lnTo>
                    <a:lnTo>
                      <a:pt x="448" y="1330"/>
                    </a:lnTo>
                    <a:lnTo>
                      <a:pt x="448" y="1329"/>
                    </a:lnTo>
                    <a:lnTo>
                      <a:pt x="460" y="1326"/>
                    </a:lnTo>
                    <a:lnTo>
                      <a:pt x="460" y="1293"/>
                    </a:lnTo>
                    <a:close/>
                    <a:moveTo>
                      <a:pt x="418" y="1331"/>
                    </a:moveTo>
                    <a:lnTo>
                      <a:pt x="421" y="1331"/>
                    </a:lnTo>
                    <a:lnTo>
                      <a:pt x="424" y="1332"/>
                    </a:lnTo>
                    <a:lnTo>
                      <a:pt x="429" y="1334"/>
                    </a:lnTo>
                    <a:lnTo>
                      <a:pt x="433" y="1339"/>
                    </a:lnTo>
                    <a:lnTo>
                      <a:pt x="436" y="1344"/>
                    </a:lnTo>
                    <a:lnTo>
                      <a:pt x="437" y="1351"/>
                    </a:lnTo>
                    <a:lnTo>
                      <a:pt x="436" y="1357"/>
                    </a:lnTo>
                    <a:lnTo>
                      <a:pt x="434" y="1361"/>
                    </a:lnTo>
                    <a:lnTo>
                      <a:pt x="432" y="1363"/>
                    </a:lnTo>
                    <a:lnTo>
                      <a:pt x="430" y="1364"/>
                    </a:lnTo>
                    <a:lnTo>
                      <a:pt x="427" y="1365"/>
                    </a:lnTo>
                    <a:lnTo>
                      <a:pt x="423" y="1365"/>
                    </a:lnTo>
                    <a:lnTo>
                      <a:pt x="419" y="1364"/>
                    </a:lnTo>
                    <a:lnTo>
                      <a:pt x="415" y="1363"/>
                    </a:lnTo>
                    <a:lnTo>
                      <a:pt x="411" y="1360"/>
                    </a:lnTo>
                    <a:lnTo>
                      <a:pt x="409" y="1355"/>
                    </a:lnTo>
                    <a:lnTo>
                      <a:pt x="407" y="1351"/>
                    </a:lnTo>
                    <a:lnTo>
                      <a:pt x="406" y="1344"/>
                    </a:lnTo>
                    <a:lnTo>
                      <a:pt x="406" y="1338"/>
                    </a:lnTo>
                    <a:lnTo>
                      <a:pt x="405" y="1331"/>
                    </a:lnTo>
                    <a:lnTo>
                      <a:pt x="418" y="1331"/>
                    </a:lnTo>
                    <a:close/>
                    <a:moveTo>
                      <a:pt x="301" y="1215"/>
                    </a:moveTo>
                    <a:lnTo>
                      <a:pt x="460" y="1215"/>
                    </a:lnTo>
                    <a:lnTo>
                      <a:pt x="460" y="1178"/>
                    </a:lnTo>
                    <a:lnTo>
                      <a:pt x="301" y="1178"/>
                    </a:lnTo>
                    <a:lnTo>
                      <a:pt x="301" y="1215"/>
                    </a:lnTo>
                    <a:close/>
                    <a:moveTo>
                      <a:pt x="460" y="1147"/>
                    </a:moveTo>
                    <a:lnTo>
                      <a:pt x="460" y="1109"/>
                    </a:lnTo>
                    <a:lnTo>
                      <a:pt x="393" y="1109"/>
                    </a:lnTo>
                    <a:lnTo>
                      <a:pt x="389" y="1109"/>
                    </a:lnTo>
                    <a:lnTo>
                      <a:pt x="384" y="1108"/>
                    </a:lnTo>
                    <a:lnTo>
                      <a:pt x="379" y="1106"/>
                    </a:lnTo>
                    <a:lnTo>
                      <a:pt x="375" y="1101"/>
                    </a:lnTo>
                    <a:lnTo>
                      <a:pt x="374" y="1099"/>
                    </a:lnTo>
                    <a:lnTo>
                      <a:pt x="373" y="1097"/>
                    </a:lnTo>
                    <a:lnTo>
                      <a:pt x="371" y="1094"/>
                    </a:lnTo>
                    <a:lnTo>
                      <a:pt x="371" y="1089"/>
                    </a:lnTo>
                    <a:lnTo>
                      <a:pt x="371" y="1085"/>
                    </a:lnTo>
                    <a:lnTo>
                      <a:pt x="373" y="1081"/>
                    </a:lnTo>
                    <a:lnTo>
                      <a:pt x="375" y="1078"/>
                    </a:lnTo>
                    <a:lnTo>
                      <a:pt x="378" y="1075"/>
                    </a:lnTo>
                    <a:lnTo>
                      <a:pt x="381" y="1074"/>
                    </a:lnTo>
                    <a:lnTo>
                      <a:pt x="386" y="1071"/>
                    </a:lnTo>
                    <a:lnTo>
                      <a:pt x="391" y="1071"/>
                    </a:lnTo>
                    <a:lnTo>
                      <a:pt x="396" y="1071"/>
                    </a:lnTo>
                    <a:lnTo>
                      <a:pt x="460" y="1071"/>
                    </a:lnTo>
                    <a:lnTo>
                      <a:pt x="460" y="1033"/>
                    </a:lnTo>
                    <a:lnTo>
                      <a:pt x="392" y="1033"/>
                    </a:lnTo>
                    <a:lnTo>
                      <a:pt x="380" y="1035"/>
                    </a:lnTo>
                    <a:lnTo>
                      <a:pt x="369" y="1037"/>
                    </a:lnTo>
                    <a:lnTo>
                      <a:pt x="361" y="1041"/>
                    </a:lnTo>
                    <a:lnTo>
                      <a:pt x="354" y="1046"/>
                    </a:lnTo>
                    <a:lnTo>
                      <a:pt x="349" y="1052"/>
                    </a:lnTo>
                    <a:lnTo>
                      <a:pt x="344" y="1059"/>
                    </a:lnTo>
                    <a:lnTo>
                      <a:pt x="342" y="1068"/>
                    </a:lnTo>
                    <a:lnTo>
                      <a:pt x="342" y="1077"/>
                    </a:lnTo>
                    <a:lnTo>
                      <a:pt x="342" y="1084"/>
                    </a:lnTo>
                    <a:lnTo>
                      <a:pt x="343" y="1090"/>
                    </a:lnTo>
                    <a:lnTo>
                      <a:pt x="346" y="1096"/>
                    </a:lnTo>
                    <a:lnTo>
                      <a:pt x="349" y="1100"/>
                    </a:lnTo>
                    <a:lnTo>
                      <a:pt x="354" y="1108"/>
                    </a:lnTo>
                    <a:lnTo>
                      <a:pt x="361" y="1113"/>
                    </a:lnTo>
                    <a:lnTo>
                      <a:pt x="361" y="1114"/>
                    </a:lnTo>
                    <a:lnTo>
                      <a:pt x="344" y="1116"/>
                    </a:lnTo>
                    <a:lnTo>
                      <a:pt x="344" y="1147"/>
                    </a:lnTo>
                    <a:lnTo>
                      <a:pt x="352" y="1147"/>
                    </a:lnTo>
                    <a:lnTo>
                      <a:pt x="362" y="1147"/>
                    </a:lnTo>
                    <a:lnTo>
                      <a:pt x="371" y="1147"/>
                    </a:lnTo>
                    <a:lnTo>
                      <a:pt x="381" y="1147"/>
                    </a:lnTo>
                    <a:lnTo>
                      <a:pt x="460" y="1147"/>
                    </a:lnTo>
                    <a:close/>
                    <a:moveTo>
                      <a:pt x="293" y="925"/>
                    </a:moveTo>
                    <a:lnTo>
                      <a:pt x="355" y="925"/>
                    </a:lnTo>
                    <a:lnTo>
                      <a:pt x="355" y="927"/>
                    </a:lnTo>
                    <a:lnTo>
                      <a:pt x="352" y="929"/>
                    </a:lnTo>
                    <a:lnTo>
                      <a:pt x="350" y="931"/>
                    </a:lnTo>
                    <a:lnTo>
                      <a:pt x="348" y="934"/>
                    </a:lnTo>
                    <a:lnTo>
                      <a:pt x="346" y="939"/>
                    </a:lnTo>
                    <a:lnTo>
                      <a:pt x="343" y="948"/>
                    </a:lnTo>
                    <a:lnTo>
                      <a:pt x="342" y="958"/>
                    </a:lnTo>
                    <a:lnTo>
                      <a:pt x="343" y="968"/>
                    </a:lnTo>
                    <a:lnTo>
                      <a:pt x="346" y="978"/>
                    </a:lnTo>
                    <a:lnTo>
                      <a:pt x="351" y="987"/>
                    </a:lnTo>
                    <a:lnTo>
                      <a:pt x="359" y="996"/>
                    </a:lnTo>
                    <a:lnTo>
                      <a:pt x="362" y="999"/>
                    </a:lnTo>
                    <a:lnTo>
                      <a:pt x="367" y="1002"/>
                    </a:lnTo>
                    <a:lnTo>
                      <a:pt x="371" y="1004"/>
                    </a:lnTo>
                    <a:lnTo>
                      <a:pt x="377" y="1007"/>
                    </a:lnTo>
                    <a:lnTo>
                      <a:pt x="383" y="1009"/>
                    </a:lnTo>
                    <a:lnTo>
                      <a:pt x="390" y="1010"/>
                    </a:lnTo>
                    <a:lnTo>
                      <a:pt x="396" y="1011"/>
                    </a:lnTo>
                    <a:lnTo>
                      <a:pt x="403" y="1011"/>
                    </a:lnTo>
                    <a:lnTo>
                      <a:pt x="416" y="1010"/>
                    </a:lnTo>
                    <a:lnTo>
                      <a:pt x="428" y="1007"/>
                    </a:lnTo>
                    <a:lnTo>
                      <a:pt x="437" y="1002"/>
                    </a:lnTo>
                    <a:lnTo>
                      <a:pt x="446" y="996"/>
                    </a:lnTo>
                    <a:lnTo>
                      <a:pt x="454" y="989"/>
                    </a:lnTo>
                    <a:lnTo>
                      <a:pt x="458" y="980"/>
                    </a:lnTo>
                    <a:lnTo>
                      <a:pt x="460" y="976"/>
                    </a:lnTo>
                    <a:lnTo>
                      <a:pt x="461" y="970"/>
                    </a:lnTo>
                    <a:lnTo>
                      <a:pt x="462" y="965"/>
                    </a:lnTo>
                    <a:lnTo>
                      <a:pt x="462" y="960"/>
                    </a:lnTo>
                    <a:lnTo>
                      <a:pt x="462" y="954"/>
                    </a:lnTo>
                    <a:lnTo>
                      <a:pt x="461" y="949"/>
                    </a:lnTo>
                    <a:lnTo>
                      <a:pt x="460" y="943"/>
                    </a:lnTo>
                    <a:lnTo>
                      <a:pt x="458" y="939"/>
                    </a:lnTo>
                    <a:lnTo>
                      <a:pt x="455" y="934"/>
                    </a:lnTo>
                    <a:lnTo>
                      <a:pt x="451" y="930"/>
                    </a:lnTo>
                    <a:lnTo>
                      <a:pt x="447" y="927"/>
                    </a:lnTo>
                    <a:lnTo>
                      <a:pt x="443" y="923"/>
                    </a:lnTo>
                    <a:lnTo>
                      <a:pt x="443" y="922"/>
                    </a:lnTo>
                    <a:lnTo>
                      <a:pt x="460" y="921"/>
                    </a:lnTo>
                    <a:lnTo>
                      <a:pt x="460" y="888"/>
                    </a:lnTo>
                    <a:lnTo>
                      <a:pt x="452" y="889"/>
                    </a:lnTo>
                    <a:lnTo>
                      <a:pt x="445" y="889"/>
                    </a:lnTo>
                    <a:lnTo>
                      <a:pt x="435" y="889"/>
                    </a:lnTo>
                    <a:lnTo>
                      <a:pt x="425" y="889"/>
                    </a:lnTo>
                    <a:lnTo>
                      <a:pt x="293" y="889"/>
                    </a:lnTo>
                    <a:lnTo>
                      <a:pt x="293" y="925"/>
                    </a:lnTo>
                    <a:close/>
                    <a:moveTo>
                      <a:pt x="408" y="925"/>
                    </a:moveTo>
                    <a:lnTo>
                      <a:pt x="413" y="927"/>
                    </a:lnTo>
                    <a:lnTo>
                      <a:pt x="417" y="927"/>
                    </a:lnTo>
                    <a:lnTo>
                      <a:pt x="420" y="928"/>
                    </a:lnTo>
                    <a:lnTo>
                      <a:pt x="423" y="930"/>
                    </a:lnTo>
                    <a:lnTo>
                      <a:pt x="427" y="932"/>
                    </a:lnTo>
                    <a:lnTo>
                      <a:pt x="429" y="934"/>
                    </a:lnTo>
                    <a:lnTo>
                      <a:pt x="431" y="938"/>
                    </a:lnTo>
                    <a:lnTo>
                      <a:pt x="433" y="941"/>
                    </a:lnTo>
                    <a:lnTo>
                      <a:pt x="434" y="944"/>
                    </a:lnTo>
                    <a:lnTo>
                      <a:pt x="434" y="948"/>
                    </a:lnTo>
                    <a:lnTo>
                      <a:pt x="433" y="953"/>
                    </a:lnTo>
                    <a:lnTo>
                      <a:pt x="432" y="959"/>
                    </a:lnTo>
                    <a:lnTo>
                      <a:pt x="429" y="963"/>
                    </a:lnTo>
                    <a:lnTo>
                      <a:pt x="425" y="967"/>
                    </a:lnTo>
                    <a:lnTo>
                      <a:pt x="421" y="970"/>
                    </a:lnTo>
                    <a:lnTo>
                      <a:pt x="416" y="972"/>
                    </a:lnTo>
                    <a:lnTo>
                      <a:pt x="409" y="973"/>
                    </a:lnTo>
                    <a:lnTo>
                      <a:pt x="402" y="973"/>
                    </a:lnTo>
                    <a:lnTo>
                      <a:pt x="395" y="973"/>
                    </a:lnTo>
                    <a:lnTo>
                      <a:pt x="390" y="972"/>
                    </a:lnTo>
                    <a:lnTo>
                      <a:pt x="383" y="970"/>
                    </a:lnTo>
                    <a:lnTo>
                      <a:pt x="379" y="967"/>
                    </a:lnTo>
                    <a:lnTo>
                      <a:pt x="375" y="963"/>
                    </a:lnTo>
                    <a:lnTo>
                      <a:pt x="371" y="959"/>
                    </a:lnTo>
                    <a:lnTo>
                      <a:pt x="370" y="954"/>
                    </a:lnTo>
                    <a:lnTo>
                      <a:pt x="369" y="948"/>
                    </a:lnTo>
                    <a:lnTo>
                      <a:pt x="369" y="944"/>
                    </a:lnTo>
                    <a:lnTo>
                      <a:pt x="370" y="940"/>
                    </a:lnTo>
                    <a:lnTo>
                      <a:pt x="373" y="937"/>
                    </a:lnTo>
                    <a:lnTo>
                      <a:pt x="375" y="933"/>
                    </a:lnTo>
                    <a:lnTo>
                      <a:pt x="377" y="931"/>
                    </a:lnTo>
                    <a:lnTo>
                      <a:pt x="380" y="929"/>
                    </a:lnTo>
                    <a:lnTo>
                      <a:pt x="383" y="928"/>
                    </a:lnTo>
                    <a:lnTo>
                      <a:pt x="387" y="927"/>
                    </a:lnTo>
                    <a:lnTo>
                      <a:pt x="390" y="927"/>
                    </a:lnTo>
                    <a:lnTo>
                      <a:pt x="393" y="925"/>
                    </a:lnTo>
                    <a:lnTo>
                      <a:pt x="408" y="925"/>
                    </a:lnTo>
                    <a:close/>
                    <a:moveTo>
                      <a:pt x="344" y="747"/>
                    </a:moveTo>
                    <a:lnTo>
                      <a:pt x="344" y="784"/>
                    </a:lnTo>
                    <a:lnTo>
                      <a:pt x="414" y="784"/>
                    </a:lnTo>
                    <a:lnTo>
                      <a:pt x="417" y="785"/>
                    </a:lnTo>
                    <a:lnTo>
                      <a:pt x="421" y="785"/>
                    </a:lnTo>
                    <a:lnTo>
                      <a:pt x="425" y="788"/>
                    </a:lnTo>
                    <a:lnTo>
                      <a:pt x="430" y="792"/>
                    </a:lnTo>
                    <a:lnTo>
                      <a:pt x="431" y="794"/>
                    </a:lnTo>
                    <a:lnTo>
                      <a:pt x="432" y="797"/>
                    </a:lnTo>
                    <a:lnTo>
                      <a:pt x="433" y="801"/>
                    </a:lnTo>
                    <a:lnTo>
                      <a:pt x="433" y="804"/>
                    </a:lnTo>
                    <a:lnTo>
                      <a:pt x="433" y="808"/>
                    </a:lnTo>
                    <a:lnTo>
                      <a:pt x="432" y="812"/>
                    </a:lnTo>
                    <a:lnTo>
                      <a:pt x="430" y="815"/>
                    </a:lnTo>
                    <a:lnTo>
                      <a:pt x="427" y="818"/>
                    </a:lnTo>
                    <a:lnTo>
                      <a:pt x="422" y="820"/>
                    </a:lnTo>
                    <a:lnTo>
                      <a:pt x="418" y="822"/>
                    </a:lnTo>
                    <a:lnTo>
                      <a:pt x="413" y="822"/>
                    </a:lnTo>
                    <a:lnTo>
                      <a:pt x="406" y="823"/>
                    </a:lnTo>
                    <a:lnTo>
                      <a:pt x="344" y="823"/>
                    </a:lnTo>
                    <a:lnTo>
                      <a:pt x="344" y="860"/>
                    </a:lnTo>
                    <a:lnTo>
                      <a:pt x="413" y="860"/>
                    </a:lnTo>
                    <a:lnTo>
                      <a:pt x="424" y="859"/>
                    </a:lnTo>
                    <a:lnTo>
                      <a:pt x="435" y="856"/>
                    </a:lnTo>
                    <a:lnTo>
                      <a:pt x="444" y="853"/>
                    </a:lnTo>
                    <a:lnTo>
                      <a:pt x="450" y="847"/>
                    </a:lnTo>
                    <a:lnTo>
                      <a:pt x="456" y="842"/>
                    </a:lnTo>
                    <a:lnTo>
                      <a:pt x="460" y="834"/>
                    </a:lnTo>
                    <a:lnTo>
                      <a:pt x="462" y="826"/>
                    </a:lnTo>
                    <a:lnTo>
                      <a:pt x="462" y="817"/>
                    </a:lnTo>
                    <a:lnTo>
                      <a:pt x="462" y="811"/>
                    </a:lnTo>
                    <a:lnTo>
                      <a:pt x="460" y="804"/>
                    </a:lnTo>
                    <a:lnTo>
                      <a:pt x="458" y="798"/>
                    </a:lnTo>
                    <a:lnTo>
                      <a:pt x="456" y="793"/>
                    </a:lnTo>
                    <a:lnTo>
                      <a:pt x="449" y="785"/>
                    </a:lnTo>
                    <a:lnTo>
                      <a:pt x="444" y="781"/>
                    </a:lnTo>
                    <a:lnTo>
                      <a:pt x="444" y="779"/>
                    </a:lnTo>
                    <a:lnTo>
                      <a:pt x="460" y="778"/>
                    </a:lnTo>
                    <a:lnTo>
                      <a:pt x="460" y="746"/>
                    </a:lnTo>
                    <a:lnTo>
                      <a:pt x="452" y="746"/>
                    </a:lnTo>
                    <a:lnTo>
                      <a:pt x="444" y="747"/>
                    </a:lnTo>
                    <a:lnTo>
                      <a:pt x="434" y="747"/>
                    </a:lnTo>
                    <a:lnTo>
                      <a:pt x="423" y="747"/>
                    </a:lnTo>
                    <a:lnTo>
                      <a:pt x="344" y="747"/>
                    </a:lnTo>
                    <a:close/>
                    <a:moveTo>
                      <a:pt x="295" y="797"/>
                    </a:moveTo>
                    <a:lnTo>
                      <a:pt x="330" y="818"/>
                    </a:lnTo>
                    <a:lnTo>
                      <a:pt x="330" y="793"/>
                    </a:lnTo>
                    <a:lnTo>
                      <a:pt x="295" y="763"/>
                    </a:lnTo>
                    <a:lnTo>
                      <a:pt x="295" y="797"/>
                    </a:lnTo>
                    <a:close/>
                    <a:moveTo>
                      <a:pt x="455" y="724"/>
                    </a:moveTo>
                    <a:lnTo>
                      <a:pt x="458" y="717"/>
                    </a:lnTo>
                    <a:lnTo>
                      <a:pt x="460" y="707"/>
                    </a:lnTo>
                    <a:lnTo>
                      <a:pt x="461" y="697"/>
                    </a:lnTo>
                    <a:lnTo>
                      <a:pt x="462" y="686"/>
                    </a:lnTo>
                    <a:lnTo>
                      <a:pt x="461" y="674"/>
                    </a:lnTo>
                    <a:lnTo>
                      <a:pt x="459" y="664"/>
                    </a:lnTo>
                    <a:lnTo>
                      <a:pt x="456" y="655"/>
                    </a:lnTo>
                    <a:lnTo>
                      <a:pt x="451" y="647"/>
                    </a:lnTo>
                    <a:lnTo>
                      <a:pt x="446" y="641"/>
                    </a:lnTo>
                    <a:lnTo>
                      <a:pt x="440" y="638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19" y="635"/>
                    </a:lnTo>
                    <a:lnTo>
                      <a:pt x="414" y="636"/>
                    </a:lnTo>
                    <a:lnTo>
                      <a:pt x="408" y="639"/>
                    </a:lnTo>
                    <a:lnTo>
                      <a:pt x="404" y="642"/>
                    </a:lnTo>
                    <a:lnTo>
                      <a:pt x="400" y="647"/>
                    </a:lnTo>
                    <a:lnTo>
                      <a:pt x="395" y="652"/>
                    </a:lnTo>
                    <a:lnTo>
                      <a:pt x="392" y="659"/>
                    </a:lnTo>
                    <a:lnTo>
                      <a:pt x="390" y="667"/>
                    </a:lnTo>
                    <a:lnTo>
                      <a:pt x="386" y="676"/>
                    </a:lnTo>
                    <a:lnTo>
                      <a:pt x="383" y="681"/>
                    </a:lnTo>
                    <a:lnTo>
                      <a:pt x="380" y="685"/>
                    </a:lnTo>
                    <a:lnTo>
                      <a:pt x="376" y="686"/>
                    </a:lnTo>
                    <a:lnTo>
                      <a:pt x="373" y="685"/>
                    </a:lnTo>
                    <a:lnTo>
                      <a:pt x="369" y="683"/>
                    </a:lnTo>
                    <a:lnTo>
                      <a:pt x="367" y="678"/>
                    </a:lnTo>
                    <a:lnTo>
                      <a:pt x="367" y="671"/>
                    </a:lnTo>
                    <a:lnTo>
                      <a:pt x="367" y="664"/>
                    </a:lnTo>
                    <a:lnTo>
                      <a:pt x="369" y="657"/>
                    </a:lnTo>
                    <a:lnTo>
                      <a:pt x="371" y="650"/>
                    </a:lnTo>
                    <a:lnTo>
                      <a:pt x="374" y="646"/>
                    </a:lnTo>
                    <a:lnTo>
                      <a:pt x="349" y="639"/>
                    </a:lnTo>
                    <a:lnTo>
                      <a:pt x="346" y="646"/>
                    </a:lnTo>
                    <a:lnTo>
                      <a:pt x="343" y="654"/>
                    </a:lnTo>
                    <a:lnTo>
                      <a:pt x="342" y="662"/>
                    </a:lnTo>
                    <a:lnTo>
                      <a:pt x="342" y="672"/>
                    </a:lnTo>
                    <a:lnTo>
                      <a:pt x="342" y="684"/>
                    </a:lnTo>
                    <a:lnTo>
                      <a:pt x="344" y="693"/>
                    </a:lnTo>
                    <a:lnTo>
                      <a:pt x="348" y="701"/>
                    </a:lnTo>
                    <a:lnTo>
                      <a:pt x="353" y="708"/>
                    </a:lnTo>
                    <a:lnTo>
                      <a:pt x="359" y="714"/>
                    </a:lnTo>
                    <a:lnTo>
                      <a:pt x="365" y="718"/>
                    </a:lnTo>
                    <a:lnTo>
                      <a:pt x="371" y="720"/>
                    </a:lnTo>
                    <a:lnTo>
                      <a:pt x="380" y="722"/>
                    </a:lnTo>
                    <a:lnTo>
                      <a:pt x="384" y="720"/>
                    </a:lnTo>
                    <a:lnTo>
                      <a:pt x="390" y="719"/>
                    </a:lnTo>
                    <a:lnTo>
                      <a:pt x="394" y="717"/>
                    </a:lnTo>
                    <a:lnTo>
                      <a:pt x="400" y="714"/>
                    </a:lnTo>
                    <a:lnTo>
                      <a:pt x="404" y="709"/>
                    </a:lnTo>
                    <a:lnTo>
                      <a:pt x="407" y="704"/>
                    </a:lnTo>
                    <a:lnTo>
                      <a:pt x="411" y="696"/>
                    </a:lnTo>
                    <a:lnTo>
                      <a:pt x="415" y="687"/>
                    </a:lnTo>
                    <a:lnTo>
                      <a:pt x="418" y="679"/>
                    </a:lnTo>
                    <a:lnTo>
                      <a:pt x="420" y="674"/>
                    </a:lnTo>
                    <a:lnTo>
                      <a:pt x="423" y="670"/>
                    </a:lnTo>
                    <a:lnTo>
                      <a:pt x="428" y="670"/>
                    </a:lnTo>
                    <a:lnTo>
                      <a:pt x="432" y="671"/>
                    </a:lnTo>
                    <a:lnTo>
                      <a:pt x="434" y="674"/>
                    </a:lnTo>
                    <a:lnTo>
                      <a:pt x="436" y="678"/>
                    </a:lnTo>
                    <a:lnTo>
                      <a:pt x="437" y="686"/>
                    </a:lnTo>
                    <a:lnTo>
                      <a:pt x="436" y="695"/>
                    </a:lnTo>
                    <a:lnTo>
                      <a:pt x="434" y="704"/>
                    </a:lnTo>
                    <a:lnTo>
                      <a:pt x="432" y="711"/>
                    </a:lnTo>
                    <a:lnTo>
                      <a:pt x="429" y="718"/>
                    </a:lnTo>
                    <a:lnTo>
                      <a:pt x="455" y="724"/>
                    </a:lnTo>
                    <a:close/>
                    <a:moveTo>
                      <a:pt x="320" y="607"/>
                    </a:moveTo>
                    <a:lnTo>
                      <a:pt x="344" y="607"/>
                    </a:lnTo>
                    <a:lnTo>
                      <a:pt x="344" y="622"/>
                    </a:lnTo>
                    <a:lnTo>
                      <a:pt x="371" y="622"/>
                    </a:lnTo>
                    <a:lnTo>
                      <a:pt x="371" y="607"/>
                    </a:lnTo>
                    <a:lnTo>
                      <a:pt x="418" y="607"/>
                    </a:lnTo>
                    <a:lnTo>
                      <a:pt x="430" y="606"/>
                    </a:lnTo>
                    <a:lnTo>
                      <a:pt x="438" y="605"/>
                    </a:lnTo>
                    <a:lnTo>
                      <a:pt x="446" y="601"/>
                    </a:lnTo>
                    <a:lnTo>
                      <a:pt x="452" y="597"/>
                    </a:lnTo>
                    <a:lnTo>
                      <a:pt x="457" y="591"/>
                    </a:lnTo>
                    <a:lnTo>
                      <a:pt x="459" y="584"/>
                    </a:lnTo>
                    <a:lnTo>
                      <a:pt x="461" y="578"/>
                    </a:lnTo>
                    <a:lnTo>
                      <a:pt x="462" y="569"/>
                    </a:lnTo>
                    <a:lnTo>
                      <a:pt x="461" y="554"/>
                    </a:lnTo>
                    <a:lnTo>
                      <a:pt x="459" y="544"/>
                    </a:lnTo>
                    <a:lnTo>
                      <a:pt x="432" y="545"/>
                    </a:lnTo>
                    <a:lnTo>
                      <a:pt x="433" y="550"/>
                    </a:lnTo>
                    <a:lnTo>
                      <a:pt x="433" y="556"/>
                    </a:lnTo>
                    <a:lnTo>
                      <a:pt x="433" y="560"/>
                    </a:lnTo>
                    <a:lnTo>
                      <a:pt x="432" y="563"/>
                    </a:lnTo>
                    <a:lnTo>
                      <a:pt x="430" y="566"/>
                    </a:lnTo>
                    <a:lnTo>
                      <a:pt x="428" y="568"/>
                    </a:lnTo>
                    <a:lnTo>
                      <a:pt x="422" y="570"/>
                    </a:lnTo>
                    <a:lnTo>
                      <a:pt x="413" y="570"/>
                    </a:lnTo>
                    <a:lnTo>
                      <a:pt x="371" y="570"/>
                    </a:lnTo>
                    <a:lnTo>
                      <a:pt x="371" y="544"/>
                    </a:lnTo>
                    <a:lnTo>
                      <a:pt x="344" y="544"/>
                    </a:lnTo>
                    <a:lnTo>
                      <a:pt x="344" y="570"/>
                    </a:lnTo>
                    <a:lnTo>
                      <a:pt x="312" y="570"/>
                    </a:lnTo>
                    <a:lnTo>
                      <a:pt x="320" y="607"/>
                    </a:lnTo>
                    <a:close/>
                    <a:moveTo>
                      <a:pt x="460" y="522"/>
                    </a:moveTo>
                    <a:lnTo>
                      <a:pt x="460" y="485"/>
                    </a:lnTo>
                    <a:lnTo>
                      <a:pt x="402" y="485"/>
                    </a:lnTo>
                    <a:lnTo>
                      <a:pt x="397" y="485"/>
                    </a:lnTo>
                    <a:lnTo>
                      <a:pt x="393" y="485"/>
                    </a:lnTo>
                    <a:lnTo>
                      <a:pt x="390" y="483"/>
                    </a:lnTo>
                    <a:lnTo>
                      <a:pt x="386" y="482"/>
                    </a:lnTo>
                    <a:lnTo>
                      <a:pt x="382" y="480"/>
                    </a:lnTo>
                    <a:lnTo>
                      <a:pt x="380" y="476"/>
                    </a:lnTo>
                    <a:lnTo>
                      <a:pt x="378" y="473"/>
                    </a:lnTo>
                    <a:lnTo>
                      <a:pt x="377" y="469"/>
                    </a:lnTo>
                    <a:lnTo>
                      <a:pt x="376" y="464"/>
                    </a:lnTo>
                    <a:lnTo>
                      <a:pt x="375" y="460"/>
                    </a:lnTo>
                    <a:lnTo>
                      <a:pt x="376" y="454"/>
                    </a:lnTo>
                    <a:lnTo>
                      <a:pt x="376" y="450"/>
                    </a:lnTo>
                    <a:lnTo>
                      <a:pt x="342" y="450"/>
                    </a:lnTo>
                    <a:lnTo>
                      <a:pt x="342" y="453"/>
                    </a:lnTo>
                    <a:lnTo>
                      <a:pt x="342" y="457"/>
                    </a:lnTo>
                    <a:lnTo>
                      <a:pt x="342" y="462"/>
                    </a:lnTo>
                    <a:lnTo>
                      <a:pt x="343" y="466"/>
                    </a:lnTo>
                    <a:lnTo>
                      <a:pt x="346" y="471"/>
                    </a:lnTo>
                    <a:lnTo>
                      <a:pt x="348" y="475"/>
                    </a:lnTo>
                    <a:lnTo>
                      <a:pt x="351" y="480"/>
                    </a:lnTo>
                    <a:lnTo>
                      <a:pt x="355" y="483"/>
                    </a:lnTo>
                    <a:lnTo>
                      <a:pt x="360" y="486"/>
                    </a:lnTo>
                    <a:lnTo>
                      <a:pt x="366" y="490"/>
                    </a:lnTo>
                    <a:lnTo>
                      <a:pt x="366" y="491"/>
                    </a:lnTo>
                    <a:lnTo>
                      <a:pt x="344" y="492"/>
                    </a:lnTo>
                    <a:lnTo>
                      <a:pt x="344" y="523"/>
                    </a:lnTo>
                    <a:lnTo>
                      <a:pt x="352" y="523"/>
                    </a:lnTo>
                    <a:lnTo>
                      <a:pt x="361" y="523"/>
                    </a:lnTo>
                    <a:lnTo>
                      <a:pt x="370" y="523"/>
                    </a:lnTo>
                    <a:lnTo>
                      <a:pt x="382" y="522"/>
                    </a:lnTo>
                    <a:lnTo>
                      <a:pt x="460" y="522"/>
                    </a:lnTo>
                    <a:close/>
                    <a:moveTo>
                      <a:pt x="460" y="393"/>
                    </a:moveTo>
                    <a:lnTo>
                      <a:pt x="344" y="393"/>
                    </a:lnTo>
                    <a:lnTo>
                      <a:pt x="344" y="430"/>
                    </a:lnTo>
                    <a:lnTo>
                      <a:pt x="460" y="430"/>
                    </a:lnTo>
                    <a:lnTo>
                      <a:pt x="460" y="393"/>
                    </a:lnTo>
                    <a:close/>
                    <a:moveTo>
                      <a:pt x="295" y="412"/>
                    </a:moveTo>
                    <a:lnTo>
                      <a:pt x="295" y="416"/>
                    </a:lnTo>
                    <a:lnTo>
                      <a:pt x="296" y="420"/>
                    </a:lnTo>
                    <a:lnTo>
                      <a:pt x="297" y="423"/>
                    </a:lnTo>
                    <a:lnTo>
                      <a:pt x="299" y="426"/>
                    </a:lnTo>
                    <a:lnTo>
                      <a:pt x="302" y="429"/>
                    </a:lnTo>
                    <a:lnTo>
                      <a:pt x="306" y="430"/>
                    </a:lnTo>
                    <a:lnTo>
                      <a:pt x="309" y="431"/>
                    </a:lnTo>
                    <a:lnTo>
                      <a:pt x="312" y="431"/>
                    </a:lnTo>
                    <a:lnTo>
                      <a:pt x="316" y="431"/>
                    </a:lnTo>
                    <a:lnTo>
                      <a:pt x="320" y="430"/>
                    </a:lnTo>
                    <a:lnTo>
                      <a:pt x="323" y="429"/>
                    </a:lnTo>
                    <a:lnTo>
                      <a:pt x="325" y="426"/>
                    </a:lnTo>
                    <a:lnTo>
                      <a:pt x="327" y="423"/>
                    </a:lnTo>
                    <a:lnTo>
                      <a:pt x="329" y="420"/>
                    </a:lnTo>
                    <a:lnTo>
                      <a:pt x="330" y="416"/>
                    </a:lnTo>
                    <a:lnTo>
                      <a:pt x="330" y="412"/>
                    </a:lnTo>
                    <a:lnTo>
                      <a:pt x="330" y="407"/>
                    </a:lnTo>
                    <a:lnTo>
                      <a:pt x="329" y="404"/>
                    </a:lnTo>
                    <a:lnTo>
                      <a:pt x="327" y="401"/>
                    </a:lnTo>
                    <a:lnTo>
                      <a:pt x="325" y="397"/>
                    </a:lnTo>
                    <a:lnTo>
                      <a:pt x="323" y="395"/>
                    </a:lnTo>
                    <a:lnTo>
                      <a:pt x="320" y="393"/>
                    </a:lnTo>
                    <a:lnTo>
                      <a:pt x="316" y="393"/>
                    </a:lnTo>
                    <a:lnTo>
                      <a:pt x="312" y="392"/>
                    </a:lnTo>
                    <a:lnTo>
                      <a:pt x="309" y="393"/>
                    </a:lnTo>
                    <a:lnTo>
                      <a:pt x="306" y="394"/>
                    </a:lnTo>
                    <a:lnTo>
                      <a:pt x="302" y="395"/>
                    </a:lnTo>
                    <a:lnTo>
                      <a:pt x="299" y="397"/>
                    </a:lnTo>
                    <a:lnTo>
                      <a:pt x="297" y="401"/>
                    </a:lnTo>
                    <a:lnTo>
                      <a:pt x="296" y="404"/>
                    </a:lnTo>
                    <a:lnTo>
                      <a:pt x="295" y="407"/>
                    </a:lnTo>
                    <a:lnTo>
                      <a:pt x="295" y="412"/>
                    </a:lnTo>
                    <a:close/>
                    <a:moveTo>
                      <a:pt x="460" y="263"/>
                    </a:moveTo>
                    <a:lnTo>
                      <a:pt x="447" y="264"/>
                    </a:lnTo>
                    <a:lnTo>
                      <a:pt x="432" y="265"/>
                    </a:lnTo>
                    <a:lnTo>
                      <a:pt x="392" y="265"/>
                    </a:lnTo>
                    <a:lnTo>
                      <a:pt x="382" y="265"/>
                    </a:lnTo>
                    <a:lnTo>
                      <a:pt x="373" y="267"/>
                    </a:lnTo>
                    <a:lnTo>
                      <a:pt x="364" y="270"/>
                    </a:lnTo>
                    <a:lnTo>
                      <a:pt x="356" y="276"/>
                    </a:lnTo>
                    <a:lnTo>
                      <a:pt x="353" y="279"/>
                    </a:lnTo>
                    <a:lnTo>
                      <a:pt x="351" y="283"/>
                    </a:lnTo>
                    <a:lnTo>
                      <a:pt x="348" y="287"/>
                    </a:lnTo>
                    <a:lnTo>
                      <a:pt x="346" y="291"/>
                    </a:lnTo>
                    <a:lnTo>
                      <a:pt x="344" y="297"/>
                    </a:lnTo>
                    <a:lnTo>
                      <a:pt x="343" y="303"/>
                    </a:lnTo>
                    <a:lnTo>
                      <a:pt x="342" y="309"/>
                    </a:lnTo>
                    <a:lnTo>
                      <a:pt x="342" y="317"/>
                    </a:lnTo>
                    <a:lnTo>
                      <a:pt x="343" y="332"/>
                    </a:lnTo>
                    <a:lnTo>
                      <a:pt x="346" y="345"/>
                    </a:lnTo>
                    <a:lnTo>
                      <a:pt x="349" y="355"/>
                    </a:lnTo>
                    <a:lnTo>
                      <a:pt x="352" y="363"/>
                    </a:lnTo>
                    <a:lnTo>
                      <a:pt x="375" y="356"/>
                    </a:lnTo>
                    <a:lnTo>
                      <a:pt x="371" y="349"/>
                    </a:lnTo>
                    <a:lnTo>
                      <a:pt x="369" y="342"/>
                    </a:lnTo>
                    <a:lnTo>
                      <a:pt x="367" y="333"/>
                    </a:lnTo>
                    <a:lnTo>
                      <a:pt x="366" y="323"/>
                    </a:lnTo>
                    <a:lnTo>
                      <a:pt x="367" y="317"/>
                    </a:lnTo>
                    <a:lnTo>
                      <a:pt x="368" y="312"/>
                    </a:lnTo>
                    <a:lnTo>
                      <a:pt x="369" y="308"/>
                    </a:lnTo>
                    <a:lnTo>
                      <a:pt x="371" y="306"/>
                    </a:lnTo>
                    <a:lnTo>
                      <a:pt x="377" y="303"/>
                    </a:lnTo>
                    <a:lnTo>
                      <a:pt x="381" y="301"/>
                    </a:lnTo>
                    <a:lnTo>
                      <a:pt x="383" y="301"/>
                    </a:lnTo>
                    <a:lnTo>
                      <a:pt x="383" y="317"/>
                    </a:lnTo>
                    <a:lnTo>
                      <a:pt x="386" y="330"/>
                    </a:lnTo>
                    <a:lnTo>
                      <a:pt x="389" y="342"/>
                    </a:lnTo>
                    <a:lnTo>
                      <a:pt x="394" y="352"/>
                    </a:lnTo>
                    <a:lnTo>
                      <a:pt x="396" y="356"/>
                    </a:lnTo>
                    <a:lnTo>
                      <a:pt x="400" y="361"/>
                    </a:lnTo>
                    <a:lnTo>
                      <a:pt x="404" y="364"/>
                    </a:lnTo>
                    <a:lnTo>
                      <a:pt x="407" y="366"/>
                    </a:lnTo>
                    <a:lnTo>
                      <a:pt x="411" y="368"/>
                    </a:lnTo>
                    <a:lnTo>
                      <a:pt x="417" y="369"/>
                    </a:lnTo>
                    <a:lnTo>
                      <a:pt x="421" y="371"/>
                    </a:lnTo>
                    <a:lnTo>
                      <a:pt x="427" y="372"/>
                    </a:lnTo>
                    <a:lnTo>
                      <a:pt x="434" y="371"/>
                    </a:lnTo>
                    <a:lnTo>
                      <a:pt x="441" y="368"/>
                    </a:lnTo>
                    <a:lnTo>
                      <a:pt x="446" y="365"/>
                    </a:lnTo>
                    <a:lnTo>
                      <a:pt x="451" y="361"/>
                    </a:lnTo>
                    <a:lnTo>
                      <a:pt x="456" y="356"/>
                    </a:lnTo>
                    <a:lnTo>
                      <a:pt x="459" y="349"/>
                    </a:lnTo>
                    <a:lnTo>
                      <a:pt x="462" y="342"/>
                    </a:lnTo>
                    <a:lnTo>
                      <a:pt x="462" y="333"/>
                    </a:lnTo>
                    <a:lnTo>
                      <a:pt x="461" y="323"/>
                    </a:lnTo>
                    <a:lnTo>
                      <a:pt x="459" y="314"/>
                    </a:lnTo>
                    <a:lnTo>
                      <a:pt x="455" y="306"/>
                    </a:lnTo>
                    <a:lnTo>
                      <a:pt x="448" y="299"/>
                    </a:lnTo>
                    <a:lnTo>
                      <a:pt x="448" y="298"/>
                    </a:lnTo>
                    <a:lnTo>
                      <a:pt x="460" y="296"/>
                    </a:lnTo>
                    <a:lnTo>
                      <a:pt x="460" y="263"/>
                    </a:lnTo>
                    <a:close/>
                    <a:moveTo>
                      <a:pt x="418" y="300"/>
                    </a:moveTo>
                    <a:lnTo>
                      <a:pt x="421" y="300"/>
                    </a:lnTo>
                    <a:lnTo>
                      <a:pt x="424" y="301"/>
                    </a:lnTo>
                    <a:lnTo>
                      <a:pt x="429" y="304"/>
                    </a:lnTo>
                    <a:lnTo>
                      <a:pt x="433" y="308"/>
                    </a:lnTo>
                    <a:lnTo>
                      <a:pt x="436" y="314"/>
                    </a:lnTo>
                    <a:lnTo>
                      <a:pt x="437" y="320"/>
                    </a:lnTo>
                    <a:lnTo>
                      <a:pt x="436" y="326"/>
                    </a:lnTo>
                    <a:lnTo>
                      <a:pt x="434" y="330"/>
                    </a:lnTo>
                    <a:lnTo>
                      <a:pt x="432" y="333"/>
                    </a:lnTo>
                    <a:lnTo>
                      <a:pt x="430" y="334"/>
                    </a:lnTo>
                    <a:lnTo>
                      <a:pt x="427" y="335"/>
                    </a:lnTo>
                    <a:lnTo>
                      <a:pt x="423" y="335"/>
                    </a:lnTo>
                    <a:lnTo>
                      <a:pt x="419" y="334"/>
                    </a:lnTo>
                    <a:lnTo>
                      <a:pt x="415" y="332"/>
                    </a:lnTo>
                    <a:lnTo>
                      <a:pt x="411" y="329"/>
                    </a:lnTo>
                    <a:lnTo>
                      <a:pt x="409" y="325"/>
                    </a:lnTo>
                    <a:lnTo>
                      <a:pt x="407" y="319"/>
                    </a:lnTo>
                    <a:lnTo>
                      <a:pt x="406" y="314"/>
                    </a:lnTo>
                    <a:lnTo>
                      <a:pt x="406" y="307"/>
                    </a:lnTo>
                    <a:lnTo>
                      <a:pt x="405" y="300"/>
                    </a:lnTo>
                    <a:lnTo>
                      <a:pt x="418" y="30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15875" y="2349500"/>
                <a:ext cx="101600" cy="165100"/>
              </a:xfrm>
              <a:custGeom>
                <a:rect b="b" l="l" r="r" t="t"/>
                <a:pathLst>
                  <a:path extrusionOk="0" h="312" w="191">
                    <a:moveTo>
                      <a:pt x="0" y="0"/>
                    </a:moveTo>
                    <a:lnTo>
                      <a:pt x="191" y="0"/>
                    </a:lnTo>
                    <a:lnTo>
                      <a:pt x="0" y="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5E57"/>
              </a:solidFill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32" name="Google Shape;332;p36"/>
            <p:cNvSpPr/>
            <p:nvPr/>
          </p:nvSpPr>
          <p:spPr>
            <a:xfrm>
              <a:off x="6789450" y="3841540"/>
              <a:ext cx="1362300" cy="8100"/>
            </a:xfrm>
            <a:prstGeom prst="rect">
              <a:avLst/>
            </a:prstGeom>
            <a:solidFill>
              <a:srgbClr val="27563C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33" name="Google Shape;333;p36"/>
          <p:cNvSpPr/>
          <p:nvPr/>
        </p:nvSpPr>
        <p:spPr>
          <a:xfrm>
            <a:off x="-235127" y="582798"/>
            <a:ext cx="9387000" cy="4284000"/>
          </a:xfrm>
          <a:prstGeom prst="rect">
            <a:avLst/>
          </a:prstGeom>
          <a:gradFill>
            <a:gsLst>
              <a:gs pos="0">
                <a:srgbClr val="000000">
                  <a:alpha val="84705"/>
                </a:srgbClr>
              </a:gs>
              <a:gs pos="48000">
                <a:srgbClr val="000000">
                  <a:alpha val="84705"/>
                </a:srgbClr>
              </a:gs>
              <a:gs pos="99000">
                <a:srgbClr val="262626"/>
              </a:gs>
              <a:gs pos="100000">
                <a:srgbClr val="26262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1049459" y="150370"/>
            <a:ext cx="1683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77875" spcFirstLastPara="1" rIns="77875" wrap="square" tIns="40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297D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 ESTRATÉGICO</a:t>
            </a:r>
            <a:endParaRPr b="1" i="0" sz="1000" u="none" cap="none" strike="noStrike">
              <a:solidFill>
                <a:srgbClr val="297D5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2640601" y="151408"/>
            <a:ext cx="429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77875" spcFirstLastPara="1" rIns="77875" wrap="square" tIns="40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97D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FIESC 2015-2022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6"/>
          <p:cNvGrpSpPr/>
          <p:nvPr/>
        </p:nvGrpSpPr>
        <p:grpSpPr>
          <a:xfrm>
            <a:off x="449372" y="1342584"/>
            <a:ext cx="4038573" cy="2663357"/>
            <a:chOff x="2767015" y="2514610"/>
            <a:chExt cx="1890717" cy="1727209"/>
          </a:xfrm>
        </p:grpSpPr>
        <p:sp>
          <p:nvSpPr>
            <p:cNvPr id="337" name="Google Shape;337;p36"/>
            <p:cNvSpPr/>
            <p:nvPr/>
          </p:nvSpPr>
          <p:spPr>
            <a:xfrm>
              <a:off x="2767015" y="2514610"/>
              <a:ext cx="1890717" cy="1727209"/>
            </a:xfrm>
            <a:custGeom>
              <a:rect b="b" l="l" r="r" t="t"/>
              <a:pathLst>
                <a:path extrusionOk="0" h="3265" w="3574">
                  <a:moveTo>
                    <a:pt x="127" y="0"/>
                  </a:moveTo>
                  <a:lnTo>
                    <a:pt x="3449" y="0"/>
                  </a:lnTo>
                  <a:lnTo>
                    <a:pt x="3462" y="1"/>
                  </a:lnTo>
                  <a:lnTo>
                    <a:pt x="3475" y="3"/>
                  </a:lnTo>
                  <a:lnTo>
                    <a:pt x="3487" y="5"/>
                  </a:lnTo>
                  <a:lnTo>
                    <a:pt x="3497" y="10"/>
                  </a:lnTo>
                  <a:lnTo>
                    <a:pt x="3508" y="16"/>
                  </a:lnTo>
                  <a:lnTo>
                    <a:pt x="3519" y="22"/>
                  </a:lnTo>
                  <a:lnTo>
                    <a:pt x="3529" y="30"/>
                  </a:lnTo>
                  <a:lnTo>
                    <a:pt x="3537" y="39"/>
                  </a:lnTo>
                  <a:lnTo>
                    <a:pt x="3546" y="48"/>
                  </a:lnTo>
                  <a:lnTo>
                    <a:pt x="3552" y="58"/>
                  </a:lnTo>
                  <a:lnTo>
                    <a:pt x="3559" y="69"/>
                  </a:lnTo>
                  <a:lnTo>
                    <a:pt x="3564" y="80"/>
                  </a:lnTo>
                  <a:lnTo>
                    <a:pt x="3569" y="92"/>
                  </a:lnTo>
                  <a:lnTo>
                    <a:pt x="3572" y="105"/>
                  </a:lnTo>
                  <a:lnTo>
                    <a:pt x="3573" y="117"/>
                  </a:lnTo>
                  <a:lnTo>
                    <a:pt x="3574" y="130"/>
                  </a:lnTo>
                  <a:lnTo>
                    <a:pt x="3574" y="3136"/>
                  </a:lnTo>
                  <a:lnTo>
                    <a:pt x="3573" y="3149"/>
                  </a:lnTo>
                  <a:lnTo>
                    <a:pt x="3572" y="3162"/>
                  </a:lnTo>
                  <a:lnTo>
                    <a:pt x="3569" y="3174"/>
                  </a:lnTo>
                  <a:lnTo>
                    <a:pt x="3564" y="3186"/>
                  </a:lnTo>
                  <a:lnTo>
                    <a:pt x="3559" y="3197"/>
                  </a:lnTo>
                  <a:lnTo>
                    <a:pt x="3552" y="3209"/>
                  </a:lnTo>
                  <a:lnTo>
                    <a:pt x="3546" y="3219"/>
                  </a:lnTo>
                  <a:lnTo>
                    <a:pt x="3537" y="3227"/>
                  </a:lnTo>
                  <a:lnTo>
                    <a:pt x="3529" y="3235"/>
                  </a:lnTo>
                  <a:lnTo>
                    <a:pt x="3519" y="3243"/>
                  </a:lnTo>
                  <a:lnTo>
                    <a:pt x="3508" y="3250"/>
                  </a:lnTo>
                  <a:lnTo>
                    <a:pt x="3497" y="3255"/>
                  </a:lnTo>
                  <a:lnTo>
                    <a:pt x="3487" y="3259"/>
                  </a:lnTo>
                  <a:lnTo>
                    <a:pt x="3475" y="3262"/>
                  </a:lnTo>
                  <a:lnTo>
                    <a:pt x="3462" y="3264"/>
                  </a:lnTo>
                  <a:lnTo>
                    <a:pt x="3449" y="3265"/>
                  </a:lnTo>
                  <a:lnTo>
                    <a:pt x="127" y="3265"/>
                  </a:lnTo>
                  <a:lnTo>
                    <a:pt x="114" y="3264"/>
                  </a:lnTo>
                  <a:lnTo>
                    <a:pt x="102" y="3262"/>
                  </a:lnTo>
                  <a:lnTo>
                    <a:pt x="90" y="3259"/>
                  </a:lnTo>
                  <a:lnTo>
                    <a:pt x="78" y="3255"/>
                  </a:lnTo>
                  <a:lnTo>
                    <a:pt x="67" y="3250"/>
                  </a:lnTo>
                  <a:lnTo>
                    <a:pt x="56" y="3243"/>
                  </a:lnTo>
                  <a:lnTo>
                    <a:pt x="47" y="3235"/>
                  </a:lnTo>
                  <a:lnTo>
                    <a:pt x="38" y="3227"/>
                  </a:lnTo>
                  <a:lnTo>
                    <a:pt x="29" y="3219"/>
                  </a:lnTo>
                  <a:lnTo>
                    <a:pt x="22" y="3209"/>
                  </a:lnTo>
                  <a:lnTo>
                    <a:pt x="15" y="3197"/>
                  </a:lnTo>
                  <a:lnTo>
                    <a:pt x="10" y="3186"/>
                  </a:lnTo>
                  <a:lnTo>
                    <a:pt x="6" y="3174"/>
                  </a:lnTo>
                  <a:lnTo>
                    <a:pt x="4" y="3162"/>
                  </a:lnTo>
                  <a:lnTo>
                    <a:pt x="1" y="3149"/>
                  </a:lnTo>
                  <a:lnTo>
                    <a:pt x="0" y="3136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5" y="69"/>
                  </a:lnTo>
                  <a:lnTo>
                    <a:pt x="22" y="58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7" y="30"/>
                  </a:lnTo>
                  <a:lnTo>
                    <a:pt x="56" y="22"/>
                  </a:lnTo>
                  <a:lnTo>
                    <a:pt x="67" y="16"/>
                  </a:lnTo>
                  <a:lnTo>
                    <a:pt x="78" y="10"/>
                  </a:lnTo>
                  <a:lnTo>
                    <a:pt x="90" y="5"/>
                  </a:lnTo>
                  <a:lnTo>
                    <a:pt x="102" y="3"/>
                  </a:lnTo>
                  <a:lnTo>
                    <a:pt x="114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2965452" y="3136913"/>
              <a:ext cx="1392240" cy="581026"/>
            </a:xfrm>
            <a:custGeom>
              <a:rect b="b" l="l" r="r" t="t"/>
              <a:pathLst>
                <a:path extrusionOk="0" h="1098" w="2631">
                  <a:moveTo>
                    <a:pt x="195" y="172"/>
                  </a:moveTo>
                  <a:lnTo>
                    <a:pt x="215" y="172"/>
                  </a:lnTo>
                  <a:lnTo>
                    <a:pt x="215" y="106"/>
                  </a:lnTo>
                  <a:lnTo>
                    <a:pt x="224" y="108"/>
                  </a:lnTo>
                  <a:lnTo>
                    <a:pt x="232" y="108"/>
                  </a:lnTo>
                  <a:lnTo>
                    <a:pt x="240" y="108"/>
                  </a:lnTo>
                  <a:lnTo>
                    <a:pt x="246" y="106"/>
                  </a:lnTo>
                  <a:lnTo>
                    <a:pt x="253" y="105"/>
                  </a:lnTo>
                  <a:lnTo>
                    <a:pt x="259" y="103"/>
                  </a:lnTo>
                  <a:lnTo>
                    <a:pt x="266" y="101"/>
                  </a:lnTo>
                  <a:lnTo>
                    <a:pt x="271" y="98"/>
                  </a:lnTo>
                  <a:lnTo>
                    <a:pt x="277" y="94"/>
                  </a:lnTo>
                  <a:lnTo>
                    <a:pt x="281" y="90"/>
                  </a:lnTo>
                  <a:lnTo>
                    <a:pt x="286" y="83"/>
                  </a:lnTo>
                  <a:lnTo>
                    <a:pt x="290" y="75"/>
                  </a:lnTo>
                  <a:lnTo>
                    <a:pt x="292" y="65"/>
                  </a:lnTo>
                  <a:lnTo>
                    <a:pt x="293" y="55"/>
                  </a:lnTo>
                  <a:lnTo>
                    <a:pt x="292" y="45"/>
                  </a:lnTo>
                  <a:lnTo>
                    <a:pt x="290" y="35"/>
                  </a:lnTo>
                  <a:lnTo>
                    <a:pt x="285" y="27"/>
                  </a:lnTo>
                  <a:lnTo>
                    <a:pt x="279" y="21"/>
                  </a:lnTo>
                  <a:lnTo>
                    <a:pt x="276" y="17"/>
                  </a:lnTo>
                  <a:lnTo>
                    <a:pt x="271" y="15"/>
                  </a:lnTo>
                  <a:lnTo>
                    <a:pt x="266" y="13"/>
                  </a:lnTo>
                  <a:lnTo>
                    <a:pt x="260" y="11"/>
                  </a:lnTo>
                  <a:lnTo>
                    <a:pt x="249" y="8"/>
                  </a:lnTo>
                  <a:lnTo>
                    <a:pt x="234" y="7"/>
                  </a:lnTo>
                  <a:lnTo>
                    <a:pt x="223" y="7"/>
                  </a:lnTo>
                  <a:lnTo>
                    <a:pt x="212" y="8"/>
                  </a:lnTo>
                  <a:lnTo>
                    <a:pt x="203" y="10"/>
                  </a:lnTo>
                  <a:lnTo>
                    <a:pt x="195" y="11"/>
                  </a:lnTo>
                  <a:lnTo>
                    <a:pt x="195" y="172"/>
                  </a:lnTo>
                  <a:close/>
                  <a:moveTo>
                    <a:pt x="215" y="25"/>
                  </a:moveTo>
                  <a:lnTo>
                    <a:pt x="223" y="24"/>
                  </a:lnTo>
                  <a:lnTo>
                    <a:pt x="234" y="24"/>
                  </a:lnTo>
                  <a:lnTo>
                    <a:pt x="243" y="24"/>
                  </a:lnTo>
                  <a:lnTo>
                    <a:pt x="251" y="26"/>
                  </a:lnTo>
                  <a:lnTo>
                    <a:pt x="256" y="28"/>
                  </a:lnTo>
                  <a:lnTo>
                    <a:pt x="261" y="32"/>
                  </a:lnTo>
                  <a:lnTo>
                    <a:pt x="267" y="36"/>
                  </a:lnTo>
                  <a:lnTo>
                    <a:pt x="270" y="42"/>
                  </a:lnTo>
                  <a:lnTo>
                    <a:pt x="271" y="49"/>
                  </a:lnTo>
                  <a:lnTo>
                    <a:pt x="272" y="56"/>
                  </a:lnTo>
                  <a:lnTo>
                    <a:pt x="271" y="64"/>
                  </a:lnTo>
                  <a:lnTo>
                    <a:pt x="269" y="71"/>
                  </a:lnTo>
                  <a:lnTo>
                    <a:pt x="266" y="78"/>
                  </a:lnTo>
                  <a:lnTo>
                    <a:pt x="261" y="82"/>
                  </a:lnTo>
                  <a:lnTo>
                    <a:pt x="256" y="86"/>
                  </a:lnTo>
                  <a:lnTo>
                    <a:pt x="250" y="89"/>
                  </a:lnTo>
                  <a:lnTo>
                    <a:pt x="241" y="91"/>
                  </a:lnTo>
                  <a:lnTo>
                    <a:pt x="232" y="91"/>
                  </a:lnTo>
                  <a:lnTo>
                    <a:pt x="223" y="91"/>
                  </a:lnTo>
                  <a:lnTo>
                    <a:pt x="215" y="90"/>
                  </a:lnTo>
                  <a:lnTo>
                    <a:pt x="215" y="25"/>
                  </a:lnTo>
                  <a:close/>
                  <a:moveTo>
                    <a:pt x="315" y="172"/>
                  </a:moveTo>
                  <a:lnTo>
                    <a:pt x="336" y="172"/>
                  </a:lnTo>
                  <a:lnTo>
                    <a:pt x="336" y="110"/>
                  </a:lnTo>
                  <a:lnTo>
                    <a:pt x="337" y="104"/>
                  </a:lnTo>
                  <a:lnTo>
                    <a:pt x="337" y="100"/>
                  </a:lnTo>
                  <a:lnTo>
                    <a:pt x="339" y="94"/>
                  </a:lnTo>
                  <a:lnTo>
                    <a:pt x="340" y="89"/>
                  </a:lnTo>
                  <a:lnTo>
                    <a:pt x="344" y="84"/>
                  </a:lnTo>
                  <a:lnTo>
                    <a:pt x="347" y="80"/>
                  </a:lnTo>
                  <a:lnTo>
                    <a:pt x="351" y="76"/>
                  </a:lnTo>
                  <a:lnTo>
                    <a:pt x="355" y="74"/>
                  </a:lnTo>
                  <a:lnTo>
                    <a:pt x="360" y="73"/>
                  </a:lnTo>
                  <a:lnTo>
                    <a:pt x="365" y="72"/>
                  </a:lnTo>
                  <a:lnTo>
                    <a:pt x="369" y="72"/>
                  </a:lnTo>
                  <a:lnTo>
                    <a:pt x="373" y="73"/>
                  </a:lnTo>
                  <a:lnTo>
                    <a:pt x="373" y="53"/>
                  </a:lnTo>
                  <a:lnTo>
                    <a:pt x="369" y="52"/>
                  </a:lnTo>
                  <a:lnTo>
                    <a:pt x="366" y="52"/>
                  </a:lnTo>
                  <a:lnTo>
                    <a:pt x="361" y="52"/>
                  </a:lnTo>
                  <a:lnTo>
                    <a:pt x="357" y="54"/>
                  </a:lnTo>
                  <a:lnTo>
                    <a:pt x="351" y="56"/>
                  </a:lnTo>
                  <a:lnTo>
                    <a:pt x="347" y="59"/>
                  </a:lnTo>
                  <a:lnTo>
                    <a:pt x="344" y="63"/>
                  </a:lnTo>
                  <a:lnTo>
                    <a:pt x="340" y="67"/>
                  </a:lnTo>
                  <a:lnTo>
                    <a:pt x="337" y="72"/>
                  </a:lnTo>
                  <a:lnTo>
                    <a:pt x="335" y="78"/>
                  </a:lnTo>
                  <a:lnTo>
                    <a:pt x="334" y="78"/>
                  </a:lnTo>
                  <a:lnTo>
                    <a:pt x="333" y="54"/>
                  </a:lnTo>
                  <a:lnTo>
                    <a:pt x="315" y="54"/>
                  </a:lnTo>
                  <a:lnTo>
                    <a:pt x="315" y="63"/>
                  </a:lnTo>
                  <a:lnTo>
                    <a:pt x="315" y="72"/>
                  </a:lnTo>
                  <a:lnTo>
                    <a:pt x="315" y="81"/>
                  </a:lnTo>
                  <a:lnTo>
                    <a:pt x="315" y="91"/>
                  </a:lnTo>
                  <a:lnTo>
                    <a:pt x="315" y="172"/>
                  </a:lnTo>
                  <a:close/>
                  <a:moveTo>
                    <a:pt x="439" y="52"/>
                  </a:moveTo>
                  <a:lnTo>
                    <a:pt x="428" y="53"/>
                  </a:lnTo>
                  <a:lnTo>
                    <a:pt x="417" y="56"/>
                  </a:lnTo>
                  <a:lnTo>
                    <a:pt x="412" y="59"/>
                  </a:lnTo>
                  <a:lnTo>
                    <a:pt x="407" y="61"/>
                  </a:lnTo>
                  <a:lnTo>
                    <a:pt x="403" y="64"/>
                  </a:lnTo>
                  <a:lnTo>
                    <a:pt x="399" y="69"/>
                  </a:lnTo>
                  <a:lnTo>
                    <a:pt x="395" y="73"/>
                  </a:lnTo>
                  <a:lnTo>
                    <a:pt x="392" y="78"/>
                  </a:lnTo>
                  <a:lnTo>
                    <a:pt x="389" y="82"/>
                  </a:lnTo>
                  <a:lnTo>
                    <a:pt x="387" y="88"/>
                  </a:lnTo>
                  <a:lnTo>
                    <a:pt x="385" y="94"/>
                  </a:lnTo>
                  <a:lnTo>
                    <a:pt x="384" y="101"/>
                  </a:lnTo>
                  <a:lnTo>
                    <a:pt x="382" y="108"/>
                  </a:lnTo>
                  <a:lnTo>
                    <a:pt x="382" y="114"/>
                  </a:lnTo>
                  <a:lnTo>
                    <a:pt x="382" y="121"/>
                  </a:lnTo>
                  <a:lnTo>
                    <a:pt x="384" y="128"/>
                  </a:lnTo>
                  <a:lnTo>
                    <a:pt x="385" y="134"/>
                  </a:lnTo>
                  <a:lnTo>
                    <a:pt x="387" y="140"/>
                  </a:lnTo>
                  <a:lnTo>
                    <a:pt x="389" y="145"/>
                  </a:lnTo>
                  <a:lnTo>
                    <a:pt x="391" y="150"/>
                  </a:lnTo>
                  <a:lnTo>
                    <a:pt x="394" y="154"/>
                  </a:lnTo>
                  <a:lnTo>
                    <a:pt x="399" y="159"/>
                  </a:lnTo>
                  <a:lnTo>
                    <a:pt x="402" y="162"/>
                  </a:lnTo>
                  <a:lnTo>
                    <a:pt x="406" y="166"/>
                  </a:lnTo>
                  <a:lnTo>
                    <a:pt x="411" y="169"/>
                  </a:lnTo>
                  <a:lnTo>
                    <a:pt x="416" y="171"/>
                  </a:lnTo>
                  <a:lnTo>
                    <a:pt x="426" y="174"/>
                  </a:lnTo>
                  <a:lnTo>
                    <a:pt x="438" y="176"/>
                  </a:lnTo>
                  <a:lnTo>
                    <a:pt x="447" y="174"/>
                  </a:lnTo>
                  <a:lnTo>
                    <a:pt x="458" y="171"/>
                  </a:lnTo>
                  <a:lnTo>
                    <a:pt x="467" y="167"/>
                  </a:lnTo>
                  <a:lnTo>
                    <a:pt x="475" y="160"/>
                  </a:lnTo>
                  <a:lnTo>
                    <a:pt x="480" y="155"/>
                  </a:lnTo>
                  <a:lnTo>
                    <a:pt x="483" y="151"/>
                  </a:lnTo>
                  <a:lnTo>
                    <a:pt x="486" y="147"/>
                  </a:lnTo>
                  <a:lnTo>
                    <a:pt x="489" y="141"/>
                  </a:lnTo>
                  <a:lnTo>
                    <a:pt x="492" y="134"/>
                  </a:lnTo>
                  <a:lnTo>
                    <a:pt x="493" y="128"/>
                  </a:lnTo>
                  <a:lnTo>
                    <a:pt x="494" y="120"/>
                  </a:lnTo>
                  <a:lnTo>
                    <a:pt x="494" y="112"/>
                  </a:lnTo>
                  <a:lnTo>
                    <a:pt x="493" y="100"/>
                  </a:lnTo>
                  <a:lnTo>
                    <a:pt x="490" y="88"/>
                  </a:lnTo>
                  <a:lnTo>
                    <a:pt x="488" y="82"/>
                  </a:lnTo>
                  <a:lnTo>
                    <a:pt x="485" y="78"/>
                  </a:lnTo>
                  <a:lnTo>
                    <a:pt x="482" y="73"/>
                  </a:lnTo>
                  <a:lnTo>
                    <a:pt x="479" y="69"/>
                  </a:lnTo>
                  <a:lnTo>
                    <a:pt x="475" y="65"/>
                  </a:lnTo>
                  <a:lnTo>
                    <a:pt x="471" y="62"/>
                  </a:lnTo>
                  <a:lnTo>
                    <a:pt x="467" y="59"/>
                  </a:lnTo>
                  <a:lnTo>
                    <a:pt x="461" y="56"/>
                  </a:lnTo>
                  <a:lnTo>
                    <a:pt x="456" y="54"/>
                  </a:lnTo>
                  <a:lnTo>
                    <a:pt x="450" y="53"/>
                  </a:lnTo>
                  <a:lnTo>
                    <a:pt x="445" y="52"/>
                  </a:lnTo>
                  <a:lnTo>
                    <a:pt x="439" y="52"/>
                  </a:lnTo>
                  <a:close/>
                  <a:moveTo>
                    <a:pt x="439" y="67"/>
                  </a:moveTo>
                  <a:lnTo>
                    <a:pt x="443" y="69"/>
                  </a:lnTo>
                  <a:lnTo>
                    <a:pt x="447" y="69"/>
                  </a:lnTo>
                  <a:lnTo>
                    <a:pt x="450" y="71"/>
                  </a:lnTo>
                  <a:lnTo>
                    <a:pt x="454" y="72"/>
                  </a:lnTo>
                  <a:lnTo>
                    <a:pt x="460" y="78"/>
                  </a:lnTo>
                  <a:lnTo>
                    <a:pt x="465" y="83"/>
                  </a:lnTo>
                  <a:lnTo>
                    <a:pt x="469" y="90"/>
                  </a:lnTo>
                  <a:lnTo>
                    <a:pt x="471" y="98"/>
                  </a:lnTo>
                  <a:lnTo>
                    <a:pt x="472" y="105"/>
                  </a:lnTo>
                  <a:lnTo>
                    <a:pt x="473" y="113"/>
                  </a:lnTo>
                  <a:lnTo>
                    <a:pt x="472" y="123"/>
                  </a:lnTo>
                  <a:lnTo>
                    <a:pt x="470" y="132"/>
                  </a:lnTo>
                  <a:lnTo>
                    <a:pt x="467" y="140"/>
                  </a:lnTo>
                  <a:lnTo>
                    <a:pt x="462" y="147"/>
                  </a:lnTo>
                  <a:lnTo>
                    <a:pt x="458" y="151"/>
                  </a:lnTo>
                  <a:lnTo>
                    <a:pt x="452" y="155"/>
                  </a:lnTo>
                  <a:lnTo>
                    <a:pt x="445" y="158"/>
                  </a:lnTo>
                  <a:lnTo>
                    <a:pt x="438" y="159"/>
                  </a:lnTo>
                  <a:lnTo>
                    <a:pt x="431" y="158"/>
                  </a:lnTo>
                  <a:lnTo>
                    <a:pt x="425" y="155"/>
                  </a:lnTo>
                  <a:lnTo>
                    <a:pt x="418" y="151"/>
                  </a:lnTo>
                  <a:lnTo>
                    <a:pt x="413" y="145"/>
                  </a:lnTo>
                  <a:lnTo>
                    <a:pt x="409" y="140"/>
                  </a:lnTo>
                  <a:lnTo>
                    <a:pt x="406" y="132"/>
                  </a:lnTo>
                  <a:lnTo>
                    <a:pt x="404" y="123"/>
                  </a:lnTo>
                  <a:lnTo>
                    <a:pt x="403" y="113"/>
                  </a:lnTo>
                  <a:lnTo>
                    <a:pt x="404" y="105"/>
                  </a:lnTo>
                  <a:lnTo>
                    <a:pt x="405" y="98"/>
                  </a:lnTo>
                  <a:lnTo>
                    <a:pt x="408" y="90"/>
                  </a:lnTo>
                  <a:lnTo>
                    <a:pt x="412" y="82"/>
                  </a:lnTo>
                  <a:lnTo>
                    <a:pt x="417" y="76"/>
                  </a:lnTo>
                  <a:lnTo>
                    <a:pt x="422" y="72"/>
                  </a:lnTo>
                  <a:lnTo>
                    <a:pt x="430" y="69"/>
                  </a:lnTo>
                  <a:lnTo>
                    <a:pt x="439" y="67"/>
                  </a:lnTo>
                  <a:close/>
                  <a:moveTo>
                    <a:pt x="520" y="172"/>
                  </a:moveTo>
                  <a:lnTo>
                    <a:pt x="540" y="172"/>
                  </a:lnTo>
                  <a:lnTo>
                    <a:pt x="540" y="101"/>
                  </a:lnTo>
                  <a:lnTo>
                    <a:pt x="541" y="96"/>
                  </a:lnTo>
                  <a:lnTo>
                    <a:pt x="542" y="91"/>
                  </a:lnTo>
                  <a:lnTo>
                    <a:pt x="543" y="86"/>
                  </a:lnTo>
                  <a:lnTo>
                    <a:pt x="546" y="83"/>
                  </a:lnTo>
                  <a:lnTo>
                    <a:pt x="548" y="80"/>
                  </a:lnTo>
                  <a:lnTo>
                    <a:pt x="551" y="76"/>
                  </a:lnTo>
                  <a:lnTo>
                    <a:pt x="555" y="73"/>
                  </a:lnTo>
                  <a:lnTo>
                    <a:pt x="558" y="71"/>
                  </a:lnTo>
                  <a:lnTo>
                    <a:pt x="563" y="70"/>
                  </a:lnTo>
                  <a:lnTo>
                    <a:pt x="568" y="70"/>
                  </a:lnTo>
                  <a:lnTo>
                    <a:pt x="574" y="70"/>
                  </a:lnTo>
                  <a:lnTo>
                    <a:pt x="578" y="72"/>
                  </a:lnTo>
                  <a:lnTo>
                    <a:pt x="582" y="75"/>
                  </a:lnTo>
                  <a:lnTo>
                    <a:pt x="585" y="79"/>
                  </a:lnTo>
                  <a:lnTo>
                    <a:pt x="588" y="83"/>
                  </a:lnTo>
                  <a:lnTo>
                    <a:pt x="590" y="89"/>
                  </a:lnTo>
                  <a:lnTo>
                    <a:pt x="591" y="95"/>
                  </a:lnTo>
                  <a:lnTo>
                    <a:pt x="592" y="102"/>
                  </a:lnTo>
                  <a:lnTo>
                    <a:pt x="592" y="172"/>
                  </a:lnTo>
                  <a:lnTo>
                    <a:pt x="611" y="172"/>
                  </a:lnTo>
                  <a:lnTo>
                    <a:pt x="611" y="100"/>
                  </a:lnTo>
                  <a:lnTo>
                    <a:pt x="612" y="94"/>
                  </a:lnTo>
                  <a:lnTo>
                    <a:pt x="614" y="89"/>
                  </a:lnTo>
                  <a:lnTo>
                    <a:pt x="615" y="85"/>
                  </a:lnTo>
                  <a:lnTo>
                    <a:pt x="617" y="82"/>
                  </a:lnTo>
                  <a:lnTo>
                    <a:pt x="620" y="79"/>
                  </a:lnTo>
                  <a:lnTo>
                    <a:pt x="622" y="75"/>
                  </a:lnTo>
                  <a:lnTo>
                    <a:pt x="625" y="73"/>
                  </a:lnTo>
                  <a:lnTo>
                    <a:pt x="630" y="71"/>
                  </a:lnTo>
                  <a:lnTo>
                    <a:pt x="634" y="70"/>
                  </a:lnTo>
                  <a:lnTo>
                    <a:pt x="638" y="70"/>
                  </a:lnTo>
                  <a:lnTo>
                    <a:pt x="644" y="70"/>
                  </a:lnTo>
                  <a:lnTo>
                    <a:pt x="649" y="72"/>
                  </a:lnTo>
                  <a:lnTo>
                    <a:pt x="654" y="75"/>
                  </a:lnTo>
                  <a:lnTo>
                    <a:pt x="657" y="79"/>
                  </a:lnTo>
                  <a:lnTo>
                    <a:pt x="659" y="84"/>
                  </a:lnTo>
                  <a:lnTo>
                    <a:pt x="661" y="91"/>
                  </a:lnTo>
                  <a:lnTo>
                    <a:pt x="662" y="98"/>
                  </a:lnTo>
                  <a:lnTo>
                    <a:pt x="663" y="105"/>
                  </a:lnTo>
                  <a:lnTo>
                    <a:pt x="663" y="172"/>
                  </a:lnTo>
                  <a:lnTo>
                    <a:pt x="683" y="172"/>
                  </a:lnTo>
                  <a:lnTo>
                    <a:pt x="683" y="103"/>
                  </a:lnTo>
                  <a:lnTo>
                    <a:pt x="682" y="89"/>
                  </a:lnTo>
                  <a:lnTo>
                    <a:pt x="679" y="78"/>
                  </a:lnTo>
                  <a:lnTo>
                    <a:pt x="675" y="69"/>
                  </a:lnTo>
                  <a:lnTo>
                    <a:pt x="670" y="62"/>
                  </a:lnTo>
                  <a:lnTo>
                    <a:pt x="664" y="57"/>
                  </a:lnTo>
                  <a:lnTo>
                    <a:pt x="658" y="54"/>
                  </a:lnTo>
                  <a:lnTo>
                    <a:pt x="651" y="53"/>
                  </a:lnTo>
                  <a:lnTo>
                    <a:pt x="646" y="52"/>
                  </a:lnTo>
                  <a:lnTo>
                    <a:pt x="638" y="53"/>
                  </a:lnTo>
                  <a:lnTo>
                    <a:pt x="632" y="54"/>
                  </a:lnTo>
                  <a:lnTo>
                    <a:pt x="625" y="56"/>
                  </a:lnTo>
                  <a:lnTo>
                    <a:pt x="620" y="60"/>
                  </a:lnTo>
                  <a:lnTo>
                    <a:pt x="614" y="66"/>
                  </a:lnTo>
                  <a:lnTo>
                    <a:pt x="607" y="75"/>
                  </a:lnTo>
                  <a:lnTo>
                    <a:pt x="607" y="75"/>
                  </a:lnTo>
                  <a:lnTo>
                    <a:pt x="605" y="71"/>
                  </a:lnTo>
                  <a:lnTo>
                    <a:pt x="602" y="66"/>
                  </a:lnTo>
                  <a:lnTo>
                    <a:pt x="598" y="62"/>
                  </a:lnTo>
                  <a:lnTo>
                    <a:pt x="595" y="59"/>
                  </a:lnTo>
                  <a:lnTo>
                    <a:pt x="591" y="55"/>
                  </a:lnTo>
                  <a:lnTo>
                    <a:pt x="585" y="54"/>
                  </a:lnTo>
                  <a:lnTo>
                    <a:pt x="580" y="52"/>
                  </a:lnTo>
                  <a:lnTo>
                    <a:pt x="575" y="52"/>
                  </a:lnTo>
                  <a:lnTo>
                    <a:pt x="568" y="52"/>
                  </a:lnTo>
                  <a:lnTo>
                    <a:pt x="562" y="54"/>
                  </a:lnTo>
                  <a:lnTo>
                    <a:pt x="556" y="56"/>
                  </a:lnTo>
                  <a:lnTo>
                    <a:pt x="552" y="59"/>
                  </a:lnTo>
                  <a:lnTo>
                    <a:pt x="548" y="62"/>
                  </a:lnTo>
                  <a:lnTo>
                    <a:pt x="544" y="65"/>
                  </a:lnTo>
                  <a:lnTo>
                    <a:pt x="541" y="70"/>
                  </a:lnTo>
                  <a:lnTo>
                    <a:pt x="539" y="73"/>
                  </a:lnTo>
                  <a:lnTo>
                    <a:pt x="538" y="73"/>
                  </a:lnTo>
                  <a:lnTo>
                    <a:pt x="537" y="54"/>
                  </a:lnTo>
                  <a:lnTo>
                    <a:pt x="520" y="54"/>
                  </a:lnTo>
                  <a:lnTo>
                    <a:pt x="520" y="70"/>
                  </a:lnTo>
                  <a:lnTo>
                    <a:pt x="520" y="86"/>
                  </a:lnTo>
                  <a:lnTo>
                    <a:pt x="520" y="172"/>
                  </a:lnTo>
                  <a:close/>
                  <a:moveTo>
                    <a:pt x="765" y="52"/>
                  </a:moveTo>
                  <a:lnTo>
                    <a:pt x="754" y="53"/>
                  </a:lnTo>
                  <a:lnTo>
                    <a:pt x="743" y="56"/>
                  </a:lnTo>
                  <a:lnTo>
                    <a:pt x="738" y="59"/>
                  </a:lnTo>
                  <a:lnTo>
                    <a:pt x="733" y="61"/>
                  </a:lnTo>
                  <a:lnTo>
                    <a:pt x="729" y="64"/>
                  </a:lnTo>
                  <a:lnTo>
                    <a:pt x="725" y="69"/>
                  </a:lnTo>
                  <a:lnTo>
                    <a:pt x="722" y="73"/>
                  </a:lnTo>
                  <a:lnTo>
                    <a:pt x="718" y="78"/>
                  </a:lnTo>
                  <a:lnTo>
                    <a:pt x="715" y="82"/>
                  </a:lnTo>
                  <a:lnTo>
                    <a:pt x="713" y="88"/>
                  </a:lnTo>
                  <a:lnTo>
                    <a:pt x="711" y="94"/>
                  </a:lnTo>
                  <a:lnTo>
                    <a:pt x="710" y="101"/>
                  </a:lnTo>
                  <a:lnTo>
                    <a:pt x="709" y="108"/>
                  </a:lnTo>
                  <a:lnTo>
                    <a:pt x="709" y="114"/>
                  </a:lnTo>
                  <a:lnTo>
                    <a:pt x="709" y="121"/>
                  </a:lnTo>
                  <a:lnTo>
                    <a:pt x="710" y="128"/>
                  </a:lnTo>
                  <a:lnTo>
                    <a:pt x="711" y="134"/>
                  </a:lnTo>
                  <a:lnTo>
                    <a:pt x="713" y="140"/>
                  </a:lnTo>
                  <a:lnTo>
                    <a:pt x="715" y="145"/>
                  </a:lnTo>
                  <a:lnTo>
                    <a:pt x="717" y="150"/>
                  </a:lnTo>
                  <a:lnTo>
                    <a:pt x="720" y="154"/>
                  </a:lnTo>
                  <a:lnTo>
                    <a:pt x="724" y="159"/>
                  </a:lnTo>
                  <a:lnTo>
                    <a:pt x="728" y="162"/>
                  </a:lnTo>
                  <a:lnTo>
                    <a:pt x="732" y="166"/>
                  </a:lnTo>
                  <a:lnTo>
                    <a:pt x="737" y="169"/>
                  </a:lnTo>
                  <a:lnTo>
                    <a:pt x="742" y="171"/>
                  </a:lnTo>
                  <a:lnTo>
                    <a:pt x="752" y="174"/>
                  </a:lnTo>
                  <a:lnTo>
                    <a:pt x="764" y="176"/>
                  </a:lnTo>
                  <a:lnTo>
                    <a:pt x="773" y="174"/>
                  </a:lnTo>
                  <a:lnTo>
                    <a:pt x="784" y="171"/>
                  </a:lnTo>
                  <a:lnTo>
                    <a:pt x="793" y="167"/>
                  </a:lnTo>
                  <a:lnTo>
                    <a:pt x="801" y="160"/>
                  </a:lnTo>
                  <a:lnTo>
                    <a:pt x="806" y="155"/>
                  </a:lnTo>
                  <a:lnTo>
                    <a:pt x="809" y="151"/>
                  </a:lnTo>
                  <a:lnTo>
                    <a:pt x="812" y="147"/>
                  </a:lnTo>
                  <a:lnTo>
                    <a:pt x="814" y="141"/>
                  </a:lnTo>
                  <a:lnTo>
                    <a:pt x="817" y="134"/>
                  </a:lnTo>
                  <a:lnTo>
                    <a:pt x="819" y="128"/>
                  </a:lnTo>
                  <a:lnTo>
                    <a:pt x="820" y="120"/>
                  </a:lnTo>
                  <a:lnTo>
                    <a:pt x="820" y="112"/>
                  </a:lnTo>
                  <a:lnTo>
                    <a:pt x="819" y="100"/>
                  </a:lnTo>
                  <a:lnTo>
                    <a:pt x="816" y="88"/>
                  </a:lnTo>
                  <a:lnTo>
                    <a:pt x="813" y="82"/>
                  </a:lnTo>
                  <a:lnTo>
                    <a:pt x="811" y="78"/>
                  </a:lnTo>
                  <a:lnTo>
                    <a:pt x="808" y="73"/>
                  </a:lnTo>
                  <a:lnTo>
                    <a:pt x="805" y="69"/>
                  </a:lnTo>
                  <a:lnTo>
                    <a:pt x="801" y="65"/>
                  </a:lnTo>
                  <a:lnTo>
                    <a:pt x="797" y="62"/>
                  </a:lnTo>
                  <a:lnTo>
                    <a:pt x="793" y="59"/>
                  </a:lnTo>
                  <a:lnTo>
                    <a:pt x="787" y="56"/>
                  </a:lnTo>
                  <a:lnTo>
                    <a:pt x="782" y="54"/>
                  </a:lnTo>
                  <a:lnTo>
                    <a:pt x="777" y="53"/>
                  </a:lnTo>
                  <a:lnTo>
                    <a:pt x="771" y="52"/>
                  </a:lnTo>
                  <a:lnTo>
                    <a:pt x="765" y="52"/>
                  </a:lnTo>
                  <a:close/>
                  <a:moveTo>
                    <a:pt x="765" y="67"/>
                  </a:moveTo>
                  <a:lnTo>
                    <a:pt x="769" y="69"/>
                  </a:lnTo>
                  <a:lnTo>
                    <a:pt x="773" y="69"/>
                  </a:lnTo>
                  <a:lnTo>
                    <a:pt x="777" y="71"/>
                  </a:lnTo>
                  <a:lnTo>
                    <a:pt x="780" y="72"/>
                  </a:lnTo>
                  <a:lnTo>
                    <a:pt x="786" y="78"/>
                  </a:lnTo>
                  <a:lnTo>
                    <a:pt x="791" y="83"/>
                  </a:lnTo>
                  <a:lnTo>
                    <a:pt x="794" y="90"/>
                  </a:lnTo>
                  <a:lnTo>
                    <a:pt x="797" y="98"/>
                  </a:lnTo>
                  <a:lnTo>
                    <a:pt x="798" y="105"/>
                  </a:lnTo>
                  <a:lnTo>
                    <a:pt x="798" y="113"/>
                  </a:lnTo>
                  <a:lnTo>
                    <a:pt x="798" y="123"/>
                  </a:lnTo>
                  <a:lnTo>
                    <a:pt x="796" y="132"/>
                  </a:lnTo>
                  <a:lnTo>
                    <a:pt x="793" y="140"/>
                  </a:lnTo>
                  <a:lnTo>
                    <a:pt x="789" y="147"/>
                  </a:lnTo>
                  <a:lnTo>
                    <a:pt x="784" y="151"/>
                  </a:lnTo>
                  <a:lnTo>
                    <a:pt x="778" y="155"/>
                  </a:lnTo>
                  <a:lnTo>
                    <a:pt x="771" y="158"/>
                  </a:lnTo>
                  <a:lnTo>
                    <a:pt x="764" y="159"/>
                  </a:lnTo>
                  <a:lnTo>
                    <a:pt x="757" y="158"/>
                  </a:lnTo>
                  <a:lnTo>
                    <a:pt x="750" y="155"/>
                  </a:lnTo>
                  <a:lnTo>
                    <a:pt x="744" y="151"/>
                  </a:lnTo>
                  <a:lnTo>
                    <a:pt x="739" y="145"/>
                  </a:lnTo>
                  <a:lnTo>
                    <a:pt x="735" y="140"/>
                  </a:lnTo>
                  <a:lnTo>
                    <a:pt x="732" y="132"/>
                  </a:lnTo>
                  <a:lnTo>
                    <a:pt x="730" y="123"/>
                  </a:lnTo>
                  <a:lnTo>
                    <a:pt x="729" y="113"/>
                  </a:lnTo>
                  <a:lnTo>
                    <a:pt x="730" y="105"/>
                  </a:lnTo>
                  <a:lnTo>
                    <a:pt x="731" y="98"/>
                  </a:lnTo>
                  <a:lnTo>
                    <a:pt x="735" y="90"/>
                  </a:lnTo>
                  <a:lnTo>
                    <a:pt x="738" y="82"/>
                  </a:lnTo>
                  <a:lnTo>
                    <a:pt x="743" y="76"/>
                  </a:lnTo>
                  <a:lnTo>
                    <a:pt x="749" y="72"/>
                  </a:lnTo>
                  <a:lnTo>
                    <a:pt x="756" y="69"/>
                  </a:lnTo>
                  <a:lnTo>
                    <a:pt x="765" y="67"/>
                  </a:lnTo>
                  <a:close/>
                  <a:moveTo>
                    <a:pt x="831" y="54"/>
                  </a:moveTo>
                  <a:lnTo>
                    <a:pt x="874" y="172"/>
                  </a:lnTo>
                  <a:lnTo>
                    <a:pt x="893" y="172"/>
                  </a:lnTo>
                  <a:lnTo>
                    <a:pt x="939" y="54"/>
                  </a:lnTo>
                  <a:lnTo>
                    <a:pt x="917" y="54"/>
                  </a:lnTo>
                  <a:lnTo>
                    <a:pt x="894" y="121"/>
                  </a:lnTo>
                  <a:lnTo>
                    <a:pt x="889" y="137"/>
                  </a:lnTo>
                  <a:lnTo>
                    <a:pt x="885" y="151"/>
                  </a:lnTo>
                  <a:lnTo>
                    <a:pt x="885" y="151"/>
                  </a:lnTo>
                  <a:lnTo>
                    <a:pt x="880" y="137"/>
                  </a:lnTo>
                  <a:lnTo>
                    <a:pt x="875" y="121"/>
                  </a:lnTo>
                  <a:lnTo>
                    <a:pt x="852" y="54"/>
                  </a:lnTo>
                  <a:lnTo>
                    <a:pt x="831" y="54"/>
                  </a:lnTo>
                  <a:close/>
                  <a:moveTo>
                    <a:pt x="1048" y="118"/>
                  </a:moveTo>
                  <a:lnTo>
                    <a:pt x="1048" y="113"/>
                  </a:lnTo>
                  <a:lnTo>
                    <a:pt x="1048" y="108"/>
                  </a:lnTo>
                  <a:lnTo>
                    <a:pt x="1048" y="99"/>
                  </a:lnTo>
                  <a:lnTo>
                    <a:pt x="1046" y="90"/>
                  </a:lnTo>
                  <a:lnTo>
                    <a:pt x="1042" y="81"/>
                  </a:lnTo>
                  <a:lnTo>
                    <a:pt x="1038" y="72"/>
                  </a:lnTo>
                  <a:lnTo>
                    <a:pt x="1036" y="67"/>
                  </a:lnTo>
                  <a:lnTo>
                    <a:pt x="1033" y="64"/>
                  </a:lnTo>
                  <a:lnTo>
                    <a:pt x="1028" y="61"/>
                  </a:lnTo>
                  <a:lnTo>
                    <a:pt x="1024" y="57"/>
                  </a:lnTo>
                  <a:lnTo>
                    <a:pt x="1019" y="55"/>
                  </a:lnTo>
                  <a:lnTo>
                    <a:pt x="1013" y="53"/>
                  </a:lnTo>
                  <a:lnTo>
                    <a:pt x="1008" y="52"/>
                  </a:lnTo>
                  <a:lnTo>
                    <a:pt x="1001" y="52"/>
                  </a:lnTo>
                  <a:lnTo>
                    <a:pt x="995" y="52"/>
                  </a:lnTo>
                  <a:lnTo>
                    <a:pt x="989" y="53"/>
                  </a:lnTo>
                  <a:lnTo>
                    <a:pt x="984" y="55"/>
                  </a:lnTo>
                  <a:lnTo>
                    <a:pt x="979" y="56"/>
                  </a:lnTo>
                  <a:lnTo>
                    <a:pt x="973" y="60"/>
                  </a:lnTo>
                  <a:lnTo>
                    <a:pt x="969" y="63"/>
                  </a:lnTo>
                  <a:lnTo>
                    <a:pt x="966" y="66"/>
                  </a:lnTo>
                  <a:lnTo>
                    <a:pt x="961" y="71"/>
                  </a:lnTo>
                  <a:lnTo>
                    <a:pt x="956" y="80"/>
                  </a:lnTo>
                  <a:lnTo>
                    <a:pt x="951" y="91"/>
                  </a:lnTo>
                  <a:lnTo>
                    <a:pt x="948" y="102"/>
                  </a:lnTo>
                  <a:lnTo>
                    <a:pt x="947" y="115"/>
                  </a:lnTo>
                  <a:lnTo>
                    <a:pt x="948" y="128"/>
                  </a:lnTo>
                  <a:lnTo>
                    <a:pt x="952" y="140"/>
                  </a:lnTo>
                  <a:lnTo>
                    <a:pt x="954" y="145"/>
                  </a:lnTo>
                  <a:lnTo>
                    <a:pt x="956" y="150"/>
                  </a:lnTo>
                  <a:lnTo>
                    <a:pt x="959" y="154"/>
                  </a:lnTo>
                  <a:lnTo>
                    <a:pt x="962" y="159"/>
                  </a:lnTo>
                  <a:lnTo>
                    <a:pt x="966" y="162"/>
                  </a:lnTo>
                  <a:lnTo>
                    <a:pt x="970" y="166"/>
                  </a:lnTo>
                  <a:lnTo>
                    <a:pt x="974" y="168"/>
                  </a:lnTo>
                  <a:lnTo>
                    <a:pt x="980" y="170"/>
                  </a:lnTo>
                  <a:lnTo>
                    <a:pt x="985" y="172"/>
                  </a:lnTo>
                  <a:lnTo>
                    <a:pt x="990" y="173"/>
                  </a:lnTo>
                  <a:lnTo>
                    <a:pt x="997" y="174"/>
                  </a:lnTo>
                  <a:lnTo>
                    <a:pt x="1003" y="174"/>
                  </a:lnTo>
                  <a:lnTo>
                    <a:pt x="1016" y="174"/>
                  </a:lnTo>
                  <a:lnTo>
                    <a:pt x="1026" y="172"/>
                  </a:lnTo>
                  <a:lnTo>
                    <a:pt x="1035" y="170"/>
                  </a:lnTo>
                  <a:lnTo>
                    <a:pt x="1041" y="168"/>
                  </a:lnTo>
                  <a:lnTo>
                    <a:pt x="1038" y="152"/>
                  </a:lnTo>
                  <a:lnTo>
                    <a:pt x="1032" y="154"/>
                  </a:lnTo>
                  <a:lnTo>
                    <a:pt x="1025" y="157"/>
                  </a:lnTo>
                  <a:lnTo>
                    <a:pt x="1016" y="158"/>
                  </a:lnTo>
                  <a:lnTo>
                    <a:pt x="1007" y="158"/>
                  </a:lnTo>
                  <a:lnTo>
                    <a:pt x="999" y="158"/>
                  </a:lnTo>
                  <a:lnTo>
                    <a:pt x="992" y="155"/>
                  </a:lnTo>
                  <a:lnTo>
                    <a:pt x="985" y="153"/>
                  </a:lnTo>
                  <a:lnTo>
                    <a:pt x="979" y="149"/>
                  </a:lnTo>
                  <a:lnTo>
                    <a:pt x="974" y="143"/>
                  </a:lnTo>
                  <a:lnTo>
                    <a:pt x="970" y="135"/>
                  </a:lnTo>
                  <a:lnTo>
                    <a:pt x="968" y="128"/>
                  </a:lnTo>
                  <a:lnTo>
                    <a:pt x="967" y="118"/>
                  </a:lnTo>
                  <a:lnTo>
                    <a:pt x="1048" y="118"/>
                  </a:lnTo>
                  <a:close/>
                  <a:moveTo>
                    <a:pt x="968" y="102"/>
                  </a:moveTo>
                  <a:lnTo>
                    <a:pt x="968" y="96"/>
                  </a:lnTo>
                  <a:lnTo>
                    <a:pt x="970" y="91"/>
                  </a:lnTo>
                  <a:lnTo>
                    <a:pt x="972" y="84"/>
                  </a:lnTo>
                  <a:lnTo>
                    <a:pt x="976" y="79"/>
                  </a:lnTo>
                  <a:lnTo>
                    <a:pt x="981" y="74"/>
                  </a:lnTo>
                  <a:lnTo>
                    <a:pt x="985" y="71"/>
                  </a:lnTo>
                  <a:lnTo>
                    <a:pt x="992" y="69"/>
                  </a:lnTo>
                  <a:lnTo>
                    <a:pt x="999" y="67"/>
                  </a:lnTo>
                  <a:lnTo>
                    <a:pt x="1007" y="69"/>
                  </a:lnTo>
                  <a:lnTo>
                    <a:pt x="1013" y="71"/>
                  </a:lnTo>
                  <a:lnTo>
                    <a:pt x="1019" y="74"/>
                  </a:lnTo>
                  <a:lnTo>
                    <a:pt x="1023" y="80"/>
                  </a:lnTo>
                  <a:lnTo>
                    <a:pt x="1025" y="85"/>
                  </a:lnTo>
                  <a:lnTo>
                    <a:pt x="1027" y="91"/>
                  </a:lnTo>
                  <a:lnTo>
                    <a:pt x="1027" y="96"/>
                  </a:lnTo>
                  <a:lnTo>
                    <a:pt x="1028" y="102"/>
                  </a:lnTo>
                  <a:lnTo>
                    <a:pt x="968" y="102"/>
                  </a:lnTo>
                  <a:close/>
                  <a:moveTo>
                    <a:pt x="1074" y="172"/>
                  </a:moveTo>
                  <a:lnTo>
                    <a:pt x="1094" y="172"/>
                  </a:lnTo>
                  <a:lnTo>
                    <a:pt x="1094" y="110"/>
                  </a:lnTo>
                  <a:lnTo>
                    <a:pt x="1094" y="104"/>
                  </a:lnTo>
                  <a:lnTo>
                    <a:pt x="1095" y="100"/>
                  </a:lnTo>
                  <a:lnTo>
                    <a:pt x="1096" y="94"/>
                  </a:lnTo>
                  <a:lnTo>
                    <a:pt x="1098" y="89"/>
                  </a:lnTo>
                  <a:lnTo>
                    <a:pt x="1102" y="84"/>
                  </a:lnTo>
                  <a:lnTo>
                    <a:pt x="1105" y="80"/>
                  </a:lnTo>
                  <a:lnTo>
                    <a:pt x="1108" y="76"/>
                  </a:lnTo>
                  <a:lnTo>
                    <a:pt x="1113" y="74"/>
                  </a:lnTo>
                  <a:lnTo>
                    <a:pt x="1118" y="73"/>
                  </a:lnTo>
                  <a:lnTo>
                    <a:pt x="1123" y="72"/>
                  </a:lnTo>
                  <a:lnTo>
                    <a:pt x="1127" y="72"/>
                  </a:lnTo>
                  <a:lnTo>
                    <a:pt x="1130" y="73"/>
                  </a:lnTo>
                  <a:lnTo>
                    <a:pt x="1130" y="53"/>
                  </a:lnTo>
                  <a:lnTo>
                    <a:pt x="1128" y="52"/>
                  </a:lnTo>
                  <a:lnTo>
                    <a:pt x="1124" y="52"/>
                  </a:lnTo>
                  <a:lnTo>
                    <a:pt x="1119" y="52"/>
                  </a:lnTo>
                  <a:lnTo>
                    <a:pt x="1114" y="54"/>
                  </a:lnTo>
                  <a:lnTo>
                    <a:pt x="1109" y="56"/>
                  </a:lnTo>
                  <a:lnTo>
                    <a:pt x="1105" y="59"/>
                  </a:lnTo>
                  <a:lnTo>
                    <a:pt x="1101" y="63"/>
                  </a:lnTo>
                  <a:lnTo>
                    <a:pt x="1097" y="67"/>
                  </a:lnTo>
                  <a:lnTo>
                    <a:pt x="1095" y="72"/>
                  </a:lnTo>
                  <a:lnTo>
                    <a:pt x="1092" y="78"/>
                  </a:lnTo>
                  <a:lnTo>
                    <a:pt x="1092" y="78"/>
                  </a:lnTo>
                  <a:lnTo>
                    <a:pt x="1091" y="54"/>
                  </a:lnTo>
                  <a:lnTo>
                    <a:pt x="1073" y="54"/>
                  </a:lnTo>
                  <a:lnTo>
                    <a:pt x="1074" y="63"/>
                  </a:lnTo>
                  <a:lnTo>
                    <a:pt x="1074" y="72"/>
                  </a:lnTo>
                  <a:lnTo>
                    <a:pt x="1074" y="81"/>
                  </a:lnTo>
                  <a:lnTo>
                    <a:pt x="1074" y="91"/>
                  </a:lnTo>
                  <a:lnTo>
                    <a:pt x="1074" y="172"/>
                  </a:lnTo>
                  <a:close/>
                  <a:moveTo>
                    <a:pt x="1283" y="172"/>
                  </a:moveTo>
                  <a:lnTo>
                    <a:pt x="1281" y="159"/>
                  </a:lnTo>
                  <a:lnTo>
                    <a:pt x="1281" y="144"/>
                  </a:lnTo>
                  <a:lnTo>
                    <a:pt x="1281" y="100"/>
                  </a:lnTo>
                  <a:lnTo>
                    <a:pt x="1281" y="91"/>
                  </a:lnTo>
                  <a:lnTo>
                    <a:pt x="1279" y="83"/>
                  </a:lnTo>
                  <a:lnTo>
                    <a:pt x="1277" y="74"/>
                  </a:lnTo>
                  <a:lnTo>
                    <a:pt x="1272" y="67"/>
                  </a:lnTo>
                  <a:lnTo>
                    <a:pt x="1269" y="64"/>
                  </a:lnTo>
                  <a:lnTo>
                    <a:pt x="1267" y="61"/>
                  </a:lnTo>
                  <a:lnTo>
                    <a:pt x="1263" y="59"/>
                  </a:lnTo>
                  <a:lnTo>
                    <a:pt x="1259" y="56"/>
                  </a:lnTo>
                  <a:lnTo>
                    <a:pt x="1254" y="54"/>
                  </a:lnTo>
                  <a:lnTo>
                    <a:pt x="1250" y="53"/>
                  </a:lnTo>
                  <a:lnTo>
                    <a:pt x="1244" y="52"/>
                  </a:lnTo>
                  <a:lnTo>
                    <a:pt x="1238" y="52"/>
                  </a:lnTo>
                  <a:lnTo>
                    <a:pt x="1227" y="53"/>
                  </a:lnTo>
                  <a:lnTo>
                    <a:pt x="1217" y="55"/>
                  </a:lnTo>
                  <a:lnTo>
                    <a:pt x="1208" y="59"/>
                  </a:lnTo>
                  <a:lnTo>
                    <a:pt x="1200" y="62"/>
                  </a:lnTo>
                  <a:lnTo>
                    <a:pt x="1204" y="76"/>
                  </a:lnTo>
                  <a:lnTo>
                    <a:pt x="1211" y="73"/>
                  </a:lnTo>
                  <a:lnTo>
                    <a:pt x="1218" y="70"/>
                  </a:lnTo>
                  <a:lnTo>
                    <a:pt x="1227" y="69"/>
                  </a:lnTo>
                  <a:lnTo>
                    <a:pt x="1235" y="67"/>
                  </a:lnTo>
                  <a:lnTo>
                    <a:pt x="1242" y="69"/>
                  </a:lnTo>
                  <a:lnTo>
                    <a:pt x="1249" y="71"/>
                  </a:lnTo>
                  <a:lnTo>
                    <a:pt x="1253" y="74"/>
                  </a:lnTo>
                  <a:lnTo>
                    <a:pt x="1256" y="78"/>
                  </a:lnTo>
                  <a:lnTo>
                    <a:pt x="1258" y="82"/>
                  </a:lnTo>
                  <a:lnTo>
                    <a:pt x="1259" y="86"/>
                  </a:lnTo>
                  <a:lnTo>
                    <a:pt x="1260" y="91"/>
                  </a:lnTo>
                  <a:lnTo>
                    <a:pt x="1260" y="95"/>
                  </a:lnTo>
                  <a:lnTo>
                    <a:pt x="1260" y="98"/>
                  </a:lnTo>
                  <a:lnTo>
                    <a:pt x="1244" y="98"/>
                  </a:lnTo>
                  <a:lnTo>
                    <a:pt x="1231" y="100"/>
                  </a:lnTo>
                  <a:lnTo>
                    <a:pt x="1219" y="103"/>
                  </a:lnTo>
                  <a:lnTo>
                    <a:pt x="1210" y="109"/>
                  </a:lnTo>
                  <a:lnTo>
                    <a:pt x="1205" y="112"/>
                  </a:lnTo>
                  <a:lnTo>
                    <a:pt x="1202" y="114"/>
                  </a:lnTo>
                  <a:lnTo>
                    <a:pt x="1199" y="119"/>
                  </a:lnTo>
                  <a:lnTo>
                    <a:pt x="1197" y="122"/>
                  </a:lnTo>
                  <a:lnTo>
                    <a:pt x="1195" y="127"/>
                  </a:lnTo>
                  <a:lnTo>
                    <a:pt x="1192" y="131"/>
                  </a:lnTo>
                  <a:lnTo>
                    <a:pt x="1192" y="137"/>
                  </a:lnTo>
                  <a:lnTo>
                    <a:pt x="1191" y="141"/>
                  </a:lnTo>
                  <a:lnTo>
                    <a:pt x="1192" y="148"/>
                  </a:lnTo>
                  <a:lnTo>
                    <a:pt x="1194" y="153"/>
                  </a:lnTo>
                  <a:lnTo>
                    <a:pt x="1197" y="159"/>
                  </a:lnTo>
                  <a:lnTo>
                    <a:pt x="1201" y="164"/>
                  </a:lnTo>
                  <a:lnTo>
                    <a:pt x="1205" y="169"/>
                  </a:lnTo>
                  <a:lnTo>
                    <a:pt x="1212" y="172"/>
                  </a:lnTo>
                  <a:lnTo>
                    <a:pt x="1218" y="174"/>
                  </a:lnTo>
                  <a:lnTo>
                    <a:pt x="1227" y="176"/>
                  </a:lnTo>
                  <a:lnTo>
                    <a:pt x="1232" y="174"/>
                  </a:lnTo>
                  <a:lnTo>
                    <a:pt x="1238" y="173"/>
                  </a:lnTo>
                  <a:lnTo>
                    <a:pt x="1243" y="172"/>
                  </a:lnTo>
                  <a:lnTo>
                    <a:pt x="1248" y="170"/>
                  </a:lnTo>
                  <a:lnTo>
                    <a:pt x="1256" y="164"/>
                  </a:lnTo>
                  <a:lnTo>
                    <a:pt x="1262" y="158"/>
                  </a:lnTo>
                  <a:lnTo>
                    <a:pt x="1263" y="158"/>
                  </a:lnTo>
                  <a:lnTo>
                    <a:pt x="1264" y="172"/>
                  </a:lnTo>
                  <a:lnTo>
                    <a:pt x="1283" y="172"/>
                  </a:lnTo>
                  <a:close/>
                  <a:moveTo>
                    <a:pt x="1260" y="133"/>
                  </a:moveTo>
                  <a:lnTo>
                    <a:pt x="1260" y="137"/>
                  </a:lnTo>
                  <a:lnTo>
                    <a:pt x="1259" y="140"/>
                  </a:lnTo>
                  <a:lnTo>
                    <a:pt x="1258" y="143"/>
                  </a:lnTo>
                  <a:lnTo>
                    <a:pt x="1256" y="147"/>
                  </a:lnTo>
                  <a:lnTo>
                    <a:pt x="1253" y="150"/>
                  </a:lnTo>
                  <a:lnTo>
                    <a:pt x="1251" y="153"/>
                  </a:lnTo>
                  <a:lnTo>
                    <a:pt x="1246" y="155"/>
                  </a:lnTo>
                  <a:lnTo>
                    <a:pt x="1242" y="158"/>
                  </a:lnTo>
                  <a:lnTo>
                    <a:pt x="1238" y="159"/>
                  </a:lnTo>
                  <a:lnTo>
                    <a:pt x="1232" y="159"/>
                  </a:lnTo>
                  <a:lnTo>
                    <a:pt x="1228" y="159"/>
                  </a:lnTo>
                  <a:lnTo>
                    <a:pt x="1225" y="158"/>
                  </a:lnTo>
                  <a:lnTo>
                    <a:pt x="1222" y="157"/>
                  </a:lnTo>
                  <a:lnTo>
                    <a:pt x="1218" y="154"/>
                  </a:lnTo>
                  <a:lnTo>
                    <a:pt x="1216" y="151"/>
                  </a:lnTo>
                  <a:lnTo>
                    <a:pt x="1214" y="148"/>
                  </a:lnTo>
                  <a:lnTo>
                    <a:pt x="1213" y="143"/>
                  </a:lnTo>
                  <a:lnTo>
                    <a:pt x="1213" y="139"/>
                  </a:lnTo>
                  <a:lnTo>
                    <a:pt x="1213" y="134"/>
                  </a:lnTo>
                  <a:lnTo>
                    <a:pt x="1214" y="131"/>
                  </a:lnTo>
                  <a:lnTo>
                    <a:pt x="1215" y="128"/>
                  </a:lnTo>
                  <a:lnTo>
                    <a:pt x="1217" y="125"/>
                  </a:lnTo>
                  <a:lnTo>
                    <a:pt x="1222" y="120"/>
                  </a:lnTo>
                  <a:lnTo>
                    <a:pt x="1228" y="117"/>
                  </a:lnTo>
                  <a:lnTo>
                    <a:pt x="1236" y="114"/>
                  </a:lnTo>
                  <a:lnTo>
                    <a:pt x="1244" y="113"/>
                  </a:lnTo>
                  <a:lnTo>
                    <a:pt x="1252" y="112"/>
                  </a:lnTo>
                  <a:lnTo>
                    <a:pt x="1260" y="112"/>
                  </a:lnTo>
                  <a:lnTo>
                    <a:pt x="1260" y="133"/>
                  </a:lnTo>
                  <a:close/>
                  <a:moveTo>
                    <a:pt x="1456" y="118"/>
                  </a:moveTo>
                  <a:lnTo>
                    <a:pt x="1457" y="113"/>
                  </a:lnTo>
                  <a:lnTo>
                    <a:pt x="1457" y="108"/>
                  </a:lnTo>
                  <a:lnTo>
                    <a:pt x="1456" y="99"/>
                  </a:lnTo>
                  <a:lnTo>
                    <a:pt x="1455" y="90"/>
                  </a:lnTo>
                  <a:lnTo>
                    <a:pt x="1452" y="81"/>
                  </a:lnTo>
                  <a:lnTo>
                    <a:pt x="1447" y="72"/>
                  </a:lnTo>
                  <a:lnTo>
                    <a:pt x="1444" y="67"/>
                  </a:lnTo>
                  <a:lnTo>
                    <a:pt x="1441" y="64"/>
                  </a:lnTo>
                  <a:lnTo>
                    <a:pt x="1438" y="61"/>
                  </a:lnTo>
                  <a:lnTo>
                    <a:pt x="1432" y="57"/>
                  </a:lnTo>
                  <a:lnTo>
                    <a:pt x="1428" y="55"/>
                  </a:lnTo>
                  <a:lnTo>
                    <a:pt x="1422" y="53"/>
                  </a:lnTo>
                  <a:lnTo>
                    <a:pt x="1416" y="52"/>
                  </a:lnTo>
                  <a:lnTo>
                    <a:pt x="1410" y="52"/>
                  </a:lnTo>
                  <a:lnTo>
                    <a:pt x="1403" y="52"/>
                  </a:lnTo>
                  <a:lnTo>
                    <a:pt x="1398" y="53"/>
                  </a:lnTo>
                  <a:lnTo>
                    <a:pt x="1392" y="55"/>
                  </a:lnTo>
                  <a:lnTo>
                    <a:pt x="1387" y="56"/>
                  </a:lnTo>
                  <a:lnTo>
                    <a:pt x="1383" y="60"/>
                  </a:lnTo>
                  <a:lnTo>
                    <a:pt x="1378" y="63"/>
                  </a:lnTo>
                  <a:lnTo>
                    <a:pt x="1374" y="66"/>
                  </a:lnTo>
                  <a:lnTo>
                    <a:pt x="1371" y="71"/>
                  </a:lnTo>
                  <a:lnTo>
                    <a:pt x="1364" y="80"/>
                  </a:lnTo>
                  <a:lnTo>
                    <a:pt x="1360" y="91"/>
                  </a:lnTo>
                  <a:lnTo>
                    <a:pt x="1357" y="102"/>
                  </a:lnTo>
                  <a:lnTo>
                    <a:pt x="1357" y="115"/>
                  </a:lnTo>
                  <a:lnTo>
                    <a:pt x="1357" y="128"/>
                  </a:lnTo>
                  <a:lnTo>
                    <a:pt x="1360" y="140"/>
                  </a:lnTo>
                  <a:lnTo>
                    <a:pt x="1362" y="145"/>
                  </a:lnTo>
                  <a:lnTo>
                    <a:pt x="1364" y="150"/>
                  </a:lnTo>
                  <a:lnTo>
                    <a:pt x="1367" y="154"/>
                  </a:lnTo>
                  <a:lnTo>
                    <a:pt x="1371" y="159"/>
                  </a:lnTo>
                  <a:lnTo>
                    <a:pt x="1375" y="162"/>
                  </a:lnTo>
                  <a:lnTo>
                    <a:pt x="1379" y="166"/>
                  </a:lnTo>
                  <a:lnTo>
                    <a:pt x="1384" y="168"/>
                  </a:lnTo>
                  <a:lnTo>
                    <a:pt x="1389" y="170"/>
                  </a:lnTo>
                  <a:lnTo>
                    <a:pt x="1394" y="172"/>
                  </a:lnTo>
                  <a:lnTo>
                    <a:pt x="1400" y="173"/>
                  </a:lnTo>
                  <a:lnTo>
                    <a:pt x="1406" y="174"/>
                  </a:lnTo>
                  <a:lnTo>
                    <a:pt x="1413" y="174"/>
                  </a:lnTo>
                  <a:lnTo>
                    <a:pt x="1425" y="174"/>
                  </a:lnTo>
                  <a:lnTo>
                    <a:pt x="1435" y="172"/>
                  </a:lnTo>
                  <a:lnTo>
                    <a:pt x="1444" y="170"/>
                  </a:lnTo>
                  <a:lnTo>
                    <a:pt x="1451" y="168"/>
                  </a:lnTo>
                  <a:lnTo>
                    <a:pt x="1446" y="152"/>
                  </a:lnTo>
                  <a:lnTo>
                    <a:pt x="1441" y="154"/>
                  </a:lnTo>
                  <a:lnTo>
                    <a:pt x="1433" y="157"/>
                  </a:lnTo>
                  <a:lnTo>
                    <a:pt x="1425" y="158"/>
                  </a:lnTo>
                  <a:lnTo>
                    <a:pt x="1415" y="158"/>
                  </a:lnTo>
                  <a:lnTo>
                    <a:pt x="1407" y="158"/>
                  </a:lnTo>
                  <a:lnTo>
                    <a:pt x="1400" y="155"/>
                  </a:lnTo>
                  <a:lnTo>
                    <a:pt x="1393" y="153"/>
                  </a:lnTo>
                  <a:lnTo>
                    <a:pt x="1388" y="149"/>
                  </a:lnTo>
                  <a:lnTo>
                    <a:pt x="1383" y="143"/>
                  </a:lnTo>
                  <a:lnTo>
                    <a:pt x="1379" y="135"/>
                  </a:lnTo>
                  <a:lnTo>
                    <a:pt x="1377" y="128"/>
                  </a:lnTo>
                  <a:lnTo>
                    <a:pt x="1376" y="118"/>
                  </a:lnTo>
                  <a:lnTo>
                    <a:pt x="1456" y="118"/>
                  </a:lnTo>
                  <a:close/>
                  <a:moveTo>
                    <a:pt x="1376" y="102"/>
                  </a:moveTo>
                  <a:lnTo>
                    <a:pt x="1377" y="96"/>
                  </a:lnTo>
                  <a:lnTo>
                    <a:pt x="1379" y="91"/>
                  </a:lnTo>
                  <a:lnTo>
                    <a:pt x="1381" y="84"/>
                  </a:lnTo>
                  <a:lnTo>
                    <a:pt x="1385" y="79"/>
                  </a:lnTo>
                  <a:lnTo>
                    <a:pt x="1389" y="74"/>
                  </a:lnTo>
                  <a:lnTo>
                    <a:pt x="1394" y="71"/>
                  </a:lnTo>
                  <a:lnTo>
                    <a:pt x="1401" y="69"/>
                  </a:lnTo>
                  <a:lnTo>
                    <a:pt x="1408" y="67"/>
                  </a:lnTo>
                  <a:lnTo>
                    <a:pt x="1416" y="69"/>
                  </a:lnTo>
                  <a:lnTo>
                    <a:pt x="1422" y="71"/>
                  </a:lnTo>
                  <a:lnTo>
                    <a:pt x="1428" y="74"/>
                  </a:lnTo>
                  <a:lnTo>
                    <a:pt x="1431" y="80"/>
                  </a:lnTo>
                  <a:lnTo>
                    <a:pt x="1434" y="85"/>
                  </a:lnTo>
                  <a:lnTo>
                    <a:pt x="1435" y="91"/>
                  </a:lnTo>
                  <a:lnTo>
                    <a:pt x="1437" y="96"/>
                  </a:lnTo>
                  <a:lnTo>
                    <a:pt x="1437" y="102"/>
                  </a:lnTo>
                  <a:lnTo>
                    <a:pt x="1376" y="102"/>
                  </a:lnTo>
                  <a:close/>
                  <a:moveTo>
                    <a:pt x="1474" y="167"/>
                  </a:moveTo>
                  <a:lnTo>
                    <a:pt x="1481" y="170"/>
                  </a:lnTo>
                  <a:lnTo>
                    <a:pt x="1488" y="172"/>
                  </a:lnTo>
                  <a:lnTo>
                    <a:pt x="1497" y="174"/>
                  </a:lnTo>
                  <a:lnTo>
                    <a:pt x="1507" y="174"/>
                  </a:lnTo>
                  <a:lnTo>
                    <a:pt x="1516" y="174"/>
                  </a:lnTo>
                  <a:lnTo>
                    <a:pt x="1525" y="172"/>
                  </a:lnTo>
                  <a:lnTo>
                    <a:pt x="1532" y="169"/>
                  </a:lnTo>
                  <a:lnTo>
                    <a:pt x="1538" y="164"/>
                  </a:lnTo>
                  <a:lnTo>
                    <a:pt x="1542" y="160"/>
                  </a:lnTo>
                  <a:lnTo>
                    <a:pt x="1547" y="153"/>
                  </a:lnTo>
                  <a:lnTo>
                    <a:pt x="1549" y="147"/>
                  </a:lnTo>
                  <a:lnTo>
                    <a:pt x="1549" y="140"/>
                  </a:lnTo>
                  <a:lnTo>
                    <a:pt x="1549" y="133"/>
                  </a:lnTo>
                  <a:lnTo>
                    <a:pt x="1548" y="128"/>
                  </a:lnTo>
                  <a:lnTo>
                    <a:pt x="1545" y="122"/>
                  </a:lnTo>
                  <a:lnTo>
                    <a:pt x="1541" y="118"/>
                  </a:lnTo>
                  <a:lnTo>
                    <a:pt x="1537" y="114"/>
                  </a:lnTo>
                  <a:lnTo>
                    <a:pt x="1533" y="110"/>
                  </a:lnTo>
                  <a:lnTo>
                    <a:pt x="1526" y="106"/>
                  </a:lnTo>
                  <a:lnTo>
                    <a:pt x="1520" y="104"/>
                  </a:lnTo>
                  <a:lnTo>
                    <a:pt x="1510" y="100"/>
                  </a:lnTo>
                  <a:lnTo>
                    <a:pt x="1502" y="95"/>
                  </a:lnTo>
                  <a:lnTo>
                    <a:pt x="1500" y="93"/>
                  </a:lnTo>
                  <a:lnTo>
                    <a:pt x="1499" y="91"/>
                  </a:lnTo>
                  <a:lnTo>
                    <a:pt x="1498" y="88"/>
                  </a:lnTo>
                  <a:lnTo>
                    <a:pt x="1498" y="84"/>
                  </a:lnTo>
                  <a:lnTo>
                    <a:pt x="1498" y="81"/>
                  </a:lnTo>
                  <a:lnTo>
                    <a:pt x="1499" y="78"/>
                  </a:lnTo>
                  <a:lnTo>
                    <a:pt x="1500" y="75"/>
                  </a:lnTo>
                  <a:lnTo>
                    <a:pt x="1502" y="73"/>
                  </a:lnTo>
                  <a:lnTo>
                    <a:pt x="1506" y="71"/>
                  </a:lnTo>
                  <a:lnTo>
                    <a:pt x="1509" y="70"/>
                  </a:lnTo>
                  <a:lnTo>
                    <a:pt x="1512" y="69"/>
                  </a:lnTo>
                  <a:lnTo>
                    <a:pt x="1516" y="67"/>
                  </a:lnTo>
                  <a:lnTo>
                    <a:pt x="1524" y="69"/>
                  </a:lnTo>
                  <a:lnTo>
                    <a:pt x="1530" y="71"/>
                  </a:lnTo>
                  <a:lnTo>
                    <a:pt x="1536" y="73"/>
                  </a:lnTo>
                  <a:lnTo>
                    <a:pt x="1540" y="75"/>
                  </a:lnTo>
                  <a:lnTo>
                    <a:pt x="1546" y="60"/>
                  </a:lnTo>
                  <a:lnTo>
                    <a:pt x="1540" y="56"/>
                  </a:lnTo>
                  <a:lnTo>
                    <a:pt x="1533" y="54"/>
                  </a:lnTo>
                  <a:lnTo>
                    <a:pt x="1525" y="53"/>
                  </a:lnTo>
                  <a:lnTo>
                    <a:pt x="1518" y="52"/>
                  </a:lnTo>
                  <a:lnTo>
                    <a:pt x="1509" y="53"/>
                  </a:lnTo>
                  <a:lnTo>
                    <a:pt x="1500" y="54"/>
                  </a:lnTo>
                  <a:lnTo>
                    <a:pt x="1494" y="57"/>
                  </a:lnTo>
                  <a:lnTo>
                    <a:pt x="1488" y="62"/>
                  </a:lnTo>
                  <a:lnTo>
                    <a:pt x="1484" y="67"/>
                  </a:lnTo>
                  <a:lnTo>
                    <a:pt x="1481" y="73"/>
                  </a:lnTo>
                  <a:lnTo>
                    <a:pt x="1479" y="80"/>
                  </a:lnTo>
                  <a:lnTo>
                    <a:pt x="1478" y="86"/>
                  </a:lnTo>
                  <a:lnTo>
                    <a:pt x="1479" y="92"/>
                  </a:lnTo>
                  <a:lnTo>
                    <a:pt x="1480" y="96"/>
                  </a:lnTo>
                  <a:lnTo>
                    <a:pt x="1482" y="101"/>
                  </a:lnTo>
                  <a:lnTo>
                    <a:pt x="1485" y="105"/>
                  </a:lnTo>
                  <a:lnTo>
                    <a:pt x="1489" y="110"/>
                  </a:lnTo>
                  <a:lnTo>
                    <a:pt x="1495" y="113"/>
                  </a:lnTo>
                  <a:lnTo>
                    <a:pt x="1500" y="117"/>
                  </a:lnTo>
                  <a:lnTo>
                    <a:pt x="1508" y="120"/>
                  </a:lnTo>
                  <a:lnTo>
                    <a:pt x="1518" y="124"/>
                  </a:lnTo>
                  <a:lnTo>
                    <a:pt x="1524" y="129"/>
                  </a:lnTo>
                  <a:lnTo>
                    <a:pt x="1526" y="132"/>
                  </a:lnTo>
                  <a:lnTo>
                    <a:pt x="1528" y="134"/>
                  </a:lnTo>
                  <a:lnTo>
                    <a:pt x="1529" y="138"/>
                  </a:lnTo>
                  <a:lnTo>
                    <a:pt x="1529" y="141"/>
                  </a:lnTo>
                  <a:lnTo>
                    <a:pt x="1528" y="145"/>
                  </a:lnTo>
                  <a:lnTo>
                    <a:pt x="1528" y="149"/>
                  </a:lnTo>
                  <a:lnTo>
                    <a:pt x="1526" y="151"/>
                  </a:lnTo>
                  <a:lnTo>
                    <a:pt x="1524" y="154"/>
                  </a:lnTo>
                  <a:lnTo>
                    <a:pt x="1521" y="155"/>
                  </a:lnTo>
                  <a:lnTo>
                    <a:pt x="1516" y="158"/>
                  </a:lnTo>
                  <a:lnTo>
                    <a:pt x="1512" y="159"/>
                  </a:lnTo>
                  <a:lnTo>
                    <a:pt x="1507" y="159"/>
                  </a:lnTo>
                  <a:lnTo>
                    <a:pt x="1499" y="158"/>
                  </a:lnTo>
                  <a:lnTo>
                    <a:pt x="1492" y="157"/>
                  </a:lnTo>
                  <a:lnTo>
                    <a:pt x="1485" y="153"/>
                  </a:lnTo>
                  <a:lnTo>
                    <a:pt x="1480" y="150"/>
                  </a:lnTo>
                  <a:lnTo>
                    <a:pt x="1474" y="167"/>
                  </a:lnTo>
                  <a:close/>
                  <a:moveTo>
                    <a:pt x="1654" y="152"/>
                  </a:moveTo>
                  <a:lnTo>
                    <a:pt x="1649" y="154"/>
                  </a:lnTo>
                  <a:lnTo>
                    <a:pt x="1643" y="155"/>
                  </a:lnTo>
                  <a:lnTo>
                    <a:pt x="1636" y="158"/>
                  </a:lnTo>
                  <a:lnTo>
                    <a:pt x="1628" y="158"/>
                  </a:lnTo>
                  <a:lnTo>
                    <a:pt x="1620" y="157"/>
                  </a:lnTo>
                  <a:lnTo>
                    <a:pt x="1613" y="154"/>
                  </a:lnTo>
                  <a:lnTo>
                    <a:pt x="1606" y="151"/>
                  </a:lnTo>
                  <a:lnTo>
                    <a:pt x="1600" y="145"/>
                  </a:lnTo>
                  <a:lnTo>
                    <a:pt x="1595" y="140"/>
                  </a:lnTo>
                  <a:lnTo>
                    <a:pt x="1592" y="132"/>
                  </a:lnTo>
                  <a:lnTo>
                    <a:pt x="1590" y="123"/>
                  </a:lnTo>
                  <a:lnTo>
                    <a:pt x="1589" y="113"/>
                  </a:lnTo>
                  <a:lnTo>
                    <a:pt x="1589" y="104"/>
                  </a:lnTo>
                  <a:lnTo>
                    <a:pt x="1591" y="96"/>
                  </a:lnTo>
                  <a:lnTo>
                    <a:pt x="1594" y="89"/>
                  </a:lnTo>
                  <a:lnTo>
                    <a:pt x="1599" y="82"/>
                  </a:lnTo>
                  <a:lnTo>
                    <a:pt x="1605" y="76"/>
                  </a:lnTo>
                  <a:lnTo>
                    <a:pt x="1611" y="73"/>
                  </a:lnTo>
                  <a:lnTo>
                    <a:pt x="1620" y="70"/>
                  </a:lnTo>
                  <a:lnTo>
                    <a:pt x="1629" y="70"/>
                  </a:lnTo>
                  <a:lnTo>
                    <a:pt x="1636" y="70"/>
                  </a:lnTo>
                  <a:lnTo>
                    <a:pt x="1643" y="71"/>
                  </a:lnTo>
                  <a:lnTo>
                    <a:pt x="1648" y="73"/>
                  </a:lnTo>
                  <a:lnTo>
                    <a:pt x="1653" y="75"/>
                  </a:lnTo>
                  <a:lnTo>
                    <a:pt x="1658" y="59"/>
                  </a:lnTo>
                  <a:lnTo>
                    <a:pt x="1653" y="56"/>
                  </a:lnTo>
                  <a:lnTo>
                    <a:pt x="1646" y="54"/>
                  </a:lnTo>
                  <a:lnTo>
                    <a:pt x="1637" y="53"/>
                  </a:lnTo>
                  <a:lnTo>
                    <a:pt x="1629" y="52"/>
                  </a:lnTo>
                  <a:lnTo>
                    <a:pt x="1622" y="53"/>
                  </a:lnTo>
                  <a:lnTo>
                    <a:pt x="1616" y="53"/>
                  </a:lnTo>
                  <a:lnTo>
                    <a:pt x="1609" y="55"/>
                  </a:lnTo>
                  <a:lnTo>
                    <a:pt x="1604" y="56"/>
                  </a:lnTo>
                  <a:lnTo>
                    <a:pt x="1599" y="60"/>
                  </a:lnTo>
                  <a:lnTo>
                    <a:pt x="1593" y="62"/>
                  </a:lnTo>
                  <a:lnTo>
                    <a:pt x="1589" y="66"/>
                  </a:lnTo>
                  <a:lnTo>
                    <a:pt x="1584" y="70"/>
                  </a:lnTo>
                  <a:lnTo>
                    <a:pt x="1580" y="74"/>
                  </a:lnTo>
                  <a:lnTo>
                    <a:pt x="1577" y="79"/>
                  </a:lnTo>
                  <a:lnTo>
                    <a:pt x="1575" y="84"/>
                  </a:lnTo>
                  <a:lnTo>
                    <a:pt x="1572" y="90"/>
                  </a:lnTo>
                  <a:lnTo>
                    <a:pt x="1570" y="95"/>
                  </a:lnTo>
                  <a:lnTo>
                    <a:pt x="1568" y="102"/>
                  </a:lnTo>
                  <a:lnTo>
                    <a:pt x="1568" y="108"/>
                  </a:lnTo>
                  <a:lnTo>
                    <a:pt x="1567" y="114"/>
                  </a:lnTo>
                  <a:lnTo>
                    <a:pt x="1568" y="128"/>
                  </a:lnTo>
                  <a:lnTo>
                    <a:pt x="1572" y="139"/>
                  </a:lnTo>
                  <a:lnTo>
                    <a:pt x="1574" y="144"/>
                  </a:lnTo>
                  <a:lnTo>
                    <a:pt x="1577" y="150"/>
                  </a:lnTo>
                  <a:lnTo>
                    <a:pt x="1579" y="154"/>
                  </a:lnTo>
                  <a:lnTo>
                    <a:pt x="1583" y="158"/>
                  </a:lnTo>
                  <a:lnTo>
                    <a:pt x="1587" y="162"/>
                  </a:lnTo>
                  <a:lnTo>
                    <a:pt x="1591" y="166"/>
                  </a:lnTo>
                  <a:lnTo>
                    <a:pt x="1596" y="168"/>
                  </a:lnTo>
                  <a:lnTo>
                    <a:pt x="1601" y="170"/>
                  </a:lnTo>
                  <a:lnTo>
                    <a:pt x="1606" y="172"/>
                  </a:lnTo>
                  <a:lnTo>
                    <a:pt x="1613" y="173"/>
                  </a:lnTo>
                  <a:lnTo>
                    <a:pt x="1618" y="174"/>
                  </a:lnTo>
                  <a:lnTo>
                    <a:pt x="1624" y="174"/>
                  </a:lnTo>
                  <a:lnTo>
                    <a:pt x="1635" y="174"/>
                  </a:lnTo>
                  <a:lnTo>
                    <a:pt x="1645" y="172"/>
                  </a:lnTo>
                  <a:lnTo>
                    <a:pt x="1651" y="170"/>
                  </a:lnTo>
                  <a:lnTo>
                    <a:pt x="1657" y="168"/>
                  </a:lnTo>
                  <a:lnTo>
                    <a:pt x="1654" y="152"/>
                  </a:lnTo>
                  <a:close/>
                  <a:moveTo>
                    <a:pt x="1728" y="52"/>
                  </a:moveTo>
                  <a:lnTo>
                    <a:pt x="1717" y="53"/>
                  </a:lnTo>
                  <a:lnTo>
                    <a:pt x="1707" y="56"/>
                  </a:lnTo>
                  <a:lnTo>
                    <a:pt x="1701" y="59"/>
                  </a:lnTo>
                  <a:lnTo>
                    <a:pt x="1697" y="61"/>
                  </a:lnTo>
                  <a:lnTo>
                    <a:pt x="1692" y="64"/>
                  </a:lnTo>
                  <a:lnTo>
                    <a:pt x="1688" y="69"/>
                  </a:lnTo>
                  <a:lnTo>
                    <a:pt x="1685" y="73"/>
                  </a:lnTo>
                  <a:lnTo>
                    <a:pt x="1682" y="78"/>
                  </a:lnTo>
                  <a:lnTo>
                    <a:pt x="1678" y="82"/>
                  </a:lnTo>
                  <a:lnTo>
                    <a:pt x="1676" y="88"/>
                  </a:lnTo>
                  <a:lnTo>
                    <a:pt x="1674" y="94"/>
                  </a:lnTo>
                  <a:lnTo>
                    <a:pt x="1673" y="101"/>
                  </a:lnTo>
                  <a:lnTo>
                    <a:pt x="1672" y="108"/>
                  </a:lnTo>
                  <a:lnTo>
                    <a:pt x="1672" y="114"/>
                  </a:lnTo>
                  <a:lnTo>
                    <a:pt x="1672" y="121"/>
                  </a:lnTo>
                  <a:lnTo>
                    <a:pt x="1673" y="128"/>
                  </a:lnTo>
                  <a:lnTo>
                    <a:pt x="1674" y="134"/>
                  </a:lnTo>
                  <a:lnTo>
                    <a:pt x="1676" y="140"/>
                  </a:lnTo>
                  <a:lnTo>
                    <a:pt x="1678" y="145"/>
                  </a:lnTo>
                  <a:lnTo>
                    <a:pt x="1681" y="150"/>
                  </a:lnTo>
                  <a:lnTo>
                    <a:pt x="1684" y="154"/>
                  </a:lnTo>
                  <a:lnTo>
                    <a:pt x="1687" y="159"/>
                  </a:lnTo>
                  <a:lnTo>
                    <a:pt x="1691" y="162"/>
                  </a:lnTo>
                  <a:lnTo>
                    <a:pt x="1696" y="166"/>
                  </a:lnTo>
                  <a:lnTo>
                    <a:pt x="1700" y="169"/>
                  </a:lnTo>
                  <a:lnTo>
                    <a:pt x="1705" y="171"/>
                  </a:lnTo>
                  <a:lnTo>
                    <a:pt x="1715" y="174"/>
                  </a:lnTo>
                  <a:lnTo>
                    <a:pt x="1727" y="176"/>
                  </a:lnTo>
                  <a:lnTo>
                    <a:pt x="1737" y="174"/>
                  </a:lnTo>
                  <a:lnTo>
                    <a:pt x="1748" y="171"/>
                  </a:lnTo>
                  <a:lnTo>
                    <a:pt x="1756" y="167"/>
                  </a:lnTo>
                  <a:lnTo>
                    <a:pt x="1765" y="160"/>
                  </a:lnTo>
                  <a:lnTo>
                    <a:pt x="1769" y="155"/>
                  </a:lnTo>
                  <a:lnTo>
                    <a:pt x="1772" y="151"/>
                  </a:lnTo>
                  <a:lnTo>
                    <a:pt x="1776" y="147"/>
                  </a:lnTo>
                  <a:lnTo>
                    <a:pt x="1778" y="141"/>
                  </a:lnTo>
                  <a:lnTo>
                    <a:pt x="1780" y="134"/>
                  </a:lnTo>
                  <a:lnTo>
                    <a:pt x="1782" y="128"/>
                  </a:lnTo>
                  <a:lnTo>
                    <a:pt x="1783" y="120"/>
                  </a:lnTo>
                  <a:lnTo>
                    <a:pt x="1783" y="112"/>
                  </a:lnTo>
                  <a:lnTo>
                    <a:pt x="1782" y="100"/>
                  </a:lnTo>
                  <a:lnTo>
                    <a:pt x="1779" y="88"/>
                  </a:lnTo>
                  <a:lnTo>
                    <a:pt x="1777" y="82"/>
                  </a:lnTo>
                  <a:lnTo>
                    <a:pt x="1775" y="78"/>
                  </a:lnTo>
                  <a:lnTo>
                    <a:pt x="1771" y="73"/>
                  </a:lnTo>
                  <a:lnTo>
                    <a:pt x="1768" y="69"/>
                  </a:lnTo>
                  <a:lnTo>
                    <a:pt x="1765" y="65"/>
                  </a:lnTo>
                  <a:lnTo>
                    <a:pt x="1761" y="62"/>
                  </a:lnTo>
                  <a:lnTo>
                    <a:pt x="1756" y="59"/>
                  </a:lnTo>
                  <a:lnTo>
                    <a:pt x="1751" y="56"/>
                  </a:lnTo>
                  <a:lnTo>
                    <a:pt x="1745" y="54"/>
                  </a:lnTo>
                  <a:lnTo>
                    <a:pt x="1740" y="53"/>
                  </a:lnTo>
                  <a:lnTo>
                    <a:pt x="1735" y="52"/>
                  </a:lnTo>
                  <a:lnTo>
                    <a:pt x="1728" y="52"/>
                  </a:lnTo>
                  <a:close/>
                  <a:moveTo>
                    <a:pt x="1728" y="67"/>
                  </a:moveTo>
                  <a:lnTo>
                    <a:pt x="1732" y="69"/>
                  </a:lnTo>
                  <a:lnTo>
                    <a:pt x="1737" y="69"/>
                  </a:lnTo>
                  <a:lnTo>
                    <a:pt x="1740" y="71"/>
                  </a:lnTo>
                  <a:lnTo>
                    <a:pt x="1743" y="72"/>
                  </a:lnTo>
                  <a:lnTo>
                    <a:pt x="1750" y="78"/>
                  </a:lnTo>
                  <a:lnTo>
                    <a:pt x="1754" y="83"/>
                  </a:lnTo>
                  <a:lnTo>
                    <a:pt x="1757" y="90"/>
                  </a:lnTo>
                  <a:lnTo>
                    <a:pt x="1761" y="98"/>
                  </a:lnTo>
                  <a:lnTo>
                    <a:pt x="1762" y="105"/>
                  </a:lnTo>
                  <a:lnTo>
                    <a:pt x="1762" y="113"/>
                  </a:lnTo>
                  <a:lnTo>
                    <a:pt x="1762" y="123"/>
                  </a:lnTo>
                  <a:lnTo>
                    <a:pt x="1759" y="132"/>
                  </a:lnTo>
                  <a:lnTo>
                    <a:pt x="1756" y="140"/>
                  </a:lnTo>
                  <a:lnTo>
                    <a:pt x="1752" y="147"/>
                  </a:lnTo>
                  <a:lnTo>
                    <a:pt x="1748" y="151"/>
                  </a:lnTo>
                  <a:lnTo>
                    <a:pt x="1741" y="155"/>
                  </a:lnTo>
                  <a:lnTo>
                    <a:pt x="1735" y="158"/>
                  </a:lnTo>
                  <a:lnTo>
                    <a:pt x="1727" y="159"/>
                  </a:lnTo>
                  <a:lnTo>
                    <a:pt x="1721" y="158"/>
                  </a:lnTo>
                  <a:lnTo>
                    <a:pt x="1713" y="155"/>
                  </a:lnTo>
                  <a:lnTo>
                    <a:pt x="1708" y="151"/>
                  </a:lnTo>
                  <a:lnTo>
                    <a:pt x="1702" y="145"/>
                  </a:lnTo>
                  <a:lnTo>
                    <a:pt x="1698" y="140"/>
                  </a:lnTo>
                  <a:lnTo>
                    <a:pt x="1696" y="132"/>
                  </a:lnTo>
                  <a:lnTo>
                    <a:pt x="1694" y="123"/>
                  </a:lnTo>
                  <a:lnTo>
                    <a:pt x="1692" y="113"/>
                  </a:lnTo>
                  <a:lnTo>
                    <a:pt x="1694" y="105"/>
                  </a:lnTo>
                  <a:lnTo>
                    <a:pt x="1695" y="98"/>
                  </a:lnTo>
                  <a:lnTo>
                    <a:pt x="1698" y="90"/>
                  </a:lnTo>
                  <a:lnTo>
                    <a:pt x="1701" y="82"/>
                  </a:lnTo>
                  <a:lnTo>
                    <a:pt x="1707" y="76"/>
                  </a:lnTo>
                  <a:lnTo>
                    <a:pt x="1712" y="72"/>
                  </a:lnTo>
                  <a:lnTo>
                    <a:pt x="1719" y="69"/>
                  </a:lnTo>
                  <a:lnTo>
                    <a:pt x="1728" y="67"/>
                  </a:lnTo>
                  <a:close/>
                  <a:moveTo>
                    <a:pt x="1809" y="172"/>
                  </a:moveTo>
                  <a:lnTo>
                    <a:pt x="1831" y="172"/>
                  </a:lnTo>
                  <a:lnTo>
                    <a:pt x="1831" y="0"/>
                  </a:lnTo>
                  <a:lnTo>
                    <a:pt x="1809" y="0"/>
                  </a:lnTo>
                  <a:lnTo>
                    <a:pt x="1809" y="172"/>
                  </a:lnTo>
                  <a:close/>
                  <a:moveTo>
                    <a:pt x="1947" y="172"/>
                  </a:moveTo>
                  <a:lnTo>
                    <a:pt x="1945" y="159"/>
                  </a:lnTo>
                  <a:lnTo>
                    <a:pt x="1945" y="144"/>
                  </a:lnTo>
                  <a:lnTo>
                    <a:pt x="1945" y="100"/>
                  </a:lnTo>
                  <a:lnTo>
                    <a:pt x="1945" y="91"/>
                  </a:lnTo>
                  <a:lnTo>
                    <a:pt x="1943" y="83"/>
                  </a:lnTo>
                  <a:lnTo>
                    <a:pt x="1941" y="74"/>
                  </a:lnTo>
                  <a:lnTo>
                    <a:pt x="1937" y="67"/>
                  </a:lnTo>
                  <a:lnTo>
                    <a:pt x="1934" y="64"/>
                  </a:lnTo>
                  <a:lnTo>
                    <a:pt x="1931" y="61"/>
                  </a:lnTo>
                  <a:lnTo>
                    <a:pt x="1928" y="59"/>
                  </a:lnTo>
                  <a:lnTo>
                    <a:pt x="1924" y="56"/>
                  </a:lnTo>
                  <a:lnTo>
                    <a:pt x="1919" y="54"/>
                  </a:lnTo>
                  <a:lnTo>
                    <a:pt x="1914" y="53"/>
                  </a:lnTo>
                  <a:lnTo>
                    <a:pt x="1908" y="52"/>
                  </a:lnTo>
                  <a:lnTo>
                    <a:pt x="1902" y="52"/>
                  </a:lnTo>
                  <a:lnTo>
                    <a:pt x="1891" y="53"/>
                  </a:lnTo>
                  <a:lnTo>
                    <a:pt x="1881" y="55"/>
                  </a:lnTo>
                  <a:lnTo>
                    <a:pt x="1872" y="59"/>
                  </a:lnTo>
                  <a:lnTo>
                    <a:pt x="1864" y="62"/>
                  </a:lnTo>
                  <a:lnTo>
                    <a:pt x="1870" y="76"/>
                  </a:lnTo>
                  <a:lnTo>
                    <a:pt x="1876" y="73"/>
                  </a:lnTo>
                  <a:lnTo>
                    <a:pt x="1883" y="70"/>
                  </a:lnTo>
                  <a:lnTo>
                    <a:pt x="1891" y="69"/>
                  </a:lnTo>
                  <a:lnTo>
                    <a:pt x="1899" y="67"/>
                  </a:lnTo>
                  <a:lnTo>
                    <a:pt x="1906" y="69"/>
                  </a:lnTo>
                  <a:lnTo>
                    <a:pt x="1913" y="71"/>
                  </a:lnTo>
                  <a:lnTo>
                    <a:pt x="1917" y="74"/>
                  </a:lnTo>
                  <a:lnTo>
                    <a:pt x="1920" y="78"/>
                  </a:lnTo>
                  <a:lnTo>
                    <a:pt x="1923" y="82"/>
                  </a:lnTo>
                  <a:lnTo>
                    <a:pt x="1924" y="86"/>
                  </a:lnTo>
                  <a:lnTo>
                    <a:pt x="1925" y="91"/>
                  </a:lnTo>
                  <a:lnTo>
                    <a:pt x="1925" y="95"/>
                  </a:lnTo>
                  <a:lnTo>
                    <a:pt x="1925" y="98"/>
                  </a:lnTo>
                  <a:lnTo>
                    <a:pt x="1910" y="98"/>
                  </a:lnTo>
                  <a:lnTo>
                    <a:pt x="1896" y="100"/>
                  </a:lnTo>
                  <a:lnTo>
                    <a:pt x="1884" y="103"/>
                  </a:lnTo>
                  <a:lnTo>
                    <a:pt x="1874" y="109"/>
                  </a:lnTo>
                  <a:lnTo>
                    <a:pt x="1870" y="112"/>
                  </a:lnTo>
                  <a:lnTo>
                    <a:pt x="1866" y="114"/>
                  </a:lnTo>
                  <a:lnTo>
                    <a:pt x="1863" y="119"/>
                  </a:lnTo>
                  <a:lnTo>
                    <a:pt x="1861" y="122"/>
                  </a:lnTo>
                  <a:lnTo>
                    <a:pt x="1859" y="127"/>
                  </a:lnTo>
                  <a:lnTo>
                    <a:pt x="1858" y="131"/>
                  </a:lnTo>
                  <a:lnTo>
                    <a:pt x="1857" y="137"/>
                  </a:lnTo>
                  <a:lnTo>
                    <a:pt x="1857" y="141"/>
                  </a:lnTo>
                  <a:lnTo>
                    <a:pt x="1857" y="148"/>
                  </a:lnTo>
                  <a:lnTo>
                    <a:pt x="1859" y="153"/>
                  </a:lnTo>
                  <a:lnTo>
                    <a:pt x="1861" y="159"/>
                  </a:lnTo>
                  <a:lnTo>
                    <a:pt x="1865" y="164"/>
                  </a:lnTo>
                  <a:lnTo>
                    <a:pt x="1870" y="169"/>
                  </a:lnTo>
                  <a:lnTo>
                    <a:pt x="1876" y="172"/>
                  </a:lnTo>
                  <a:lnTo>
                    <a:pt x="1883" y="174"/>
                  </a:lnTo>
                  <a:lnTo>
                    <a:pt x="1891" y="176"/>
                  </a:lnTo>
                  <a:lnTo>
                    <a:pt x="1897" y="174"/>
                  </a:lnTo>
                  <a:lnTo>
                    <a:pt x="1902" y="173"/>
                  </a:lnTo>
                  <a:lnTo>
                    <a:pt x="1907" y="172"/>
                  </a:lnTo>
                  <a:lnTo>
                    <a:pt x="1912" y="170"/>
                  </a:lnTo>
                  <a:lnTo>
                    <a:pt x="1920" y="164"/>
                  </a:lnTo>
                  <a:lnTo>
                    <a:pt x="1926" y="158"/>
                  </a:lnTo>
                  <a:lnTo>
                    <a:pt x="1927" y="158"/>
                  </a:lnTo>
                  <a:lnTo>
                    <a:pt x="1928" y="172"/>
                  </a:lnTo>
                  <a:lnTo>
                    <a:pt x="1947" y="172"/>
                  </a:lnTo>
                  <a:close/>
                  <a:moveTo>
                    <a:pt x="1926" y="133"/>
                  </a:moveTo>
                  <a:lnTo>
                    <a:pt x="1925" y="137"/>
                  </a:lnTo>
                  <a:lnTo>
                    <a:pt x="1924" y="140"/>
                  </a:lnTo>
                  <a:lnTo>
                    <a:pt x="1923" y="143"/>
                  </a:lnTo>
                  <a:lnTo>
                    <a:pt x="1920" y="147"/>
                  </a:lnTo>
                  <a:lnTo>
                    <a:pt x="1918" y="150"/>
                  </a:lnTo>
                  <a:lnTo>
                    <a:pt x="1915" y="153"/>
                  </a:lnTo>
                  <a:lnTo>
                    <a:pt x="1911" y="155"/>
                  </a:lnTo>
                  <a:lnTo>
                    <a:pt x="1906" y="158"/>
                  </a:lnTo>
                  <a:lnTo>
                    <a:pt x="1902" y="159"/>
                  </a:lnTo>
                  <a:lnTo>
                    <a:pt x="1897" y="159"/>
                  </a:lnTo>
                  <a:lnTo>
                    <a:pt x="1892" y="159"/>
                  </a:lnTo>
                  <a:lnTo>
                    <a:pt x="1889" y="158"/>
                  </a:lnTo>
                  <a:lnTo>
                    <a:pt x="1886" y="157"/>
                  </a:lnTo>
                  <a:lnTo>
                    <a:pt x="1883" y="154"/>
                  </a:lnTo>
                  <a:lnTo>
                    <a:pt x="1880" y="151"/>
                  </a:lnTo>
                  <a:lnTo>
                    <a:pt x="1878" y="148"/>
                  </a:lnTo>
                  <a:lnTo>
                    <a:pt x="1877" y="143"/>
                  </a:lnTo>
                  <a:lnTo>
                    <a:pt x="1877" y="139"/>
                  </a:lnTo>
                  <a:lnTo>
                    <a:pt x="1877" y="134"/>
                  </a:lnTo>
                  <a:lnTo>
                    <a:pt x="1878" y="131"/>
                  </a:lnTo>
                  <a:lnTo>
                    <a:pt x="1879" y="128"/>
                  </a:lnTo>
                  <a:lnTo>
                    <a:pt x="1881" y="125"/>
                  </a:lnTo>
                  <a:lnTo>
                    <a:pt x="1886" y="120"/>
                  </a:lnTo>
                  <a:lnTo>
                    <a:pt x="1892" y="117"/>
                  </a:lnTo>
                  <a:lnTo>
                    <a:pt x="1900" y="114"/>
                  </a:lnTo>
                  <a:lnTo>
                    <a:pt x="1908" y="113"/>
                  </a:lnTo>
                  <a:lnTo>
                    <a:pt x="1917" y="112"/>
                  </a:lnTo>
                  <a:lnTo>
                    <a:pt x="1926" y="112"/>
                  </a:lnTo>
                  <a:lnTo>
                    <a:pt x="1926" y="133"/>
                  </a:lnTo>
                  <a:close/>
                  <a:moveTo>
                    <a:pt x="1979" y="172"/>
                  </a:moveTo>
                  <a:lnTo>
                    <a:pt x="1999" y="172"/>
                  </a:lnTo>
                  <a:lnTo>
                    <a:pt x="1999" y="110"/>
                  </a:lnTo>
                  <a:lnTo>
                    <a:pt x="1999" y="104"/>
                  </a:lnTo>
                  <a:lnTo>
                    <a:pt x="2000" y="100"/>
                  </a:lnTo>
                  <a:lnTo>
                    <a:pt x="2001" y="94"/>
                  </a:lnTo>
                  <a:lnTo>
                    <a:pt x="2004" y="89"/>
                  </a:lnTo>
                  <a:lnTo>
                    <a:pt x="2007" y="84"/>
                  </a:lnTo>
                  <a:lnTo>
                    <a:pt x="2010" y="80"/>
                  </a:lnTo>
                  <a:lnTo>
                    <a:pt x="2013" y="76"/>
                  </a:lnTo>
                  <a:lnTo>
                    <a:pt x="2018" y="74"/>
                  </a:lnTo>
                  <a:lnTo>
                    <a:pt x="2023" y="73"/>
                  </a:lnTo>
                  <a:lnTo>
                    <a:pt x="2028" y="72"/>
                  </a:lnTo>
                  <a:lnTo>
                    <a:pt x="2032" y="72"/>
                  </a:lnTo>
                  <a:lnTo>
                    <a:pt x="2035" y="73"/>
                  </a:lnTo>
                  <a:lnTo>
                    <a:pt x="2035" y="53"/>
                  </a:lnTo>
                  <a:lnTo>
                    <a:pt x="2033" y="52"/>
                  </a:lnTo>
                  <a:lnTo>
                    <a:pt x="2029" y="52"/>
                  </a:lnTo>
                  <a:lnTo>
                    <a:pt x="2024" y="52"/>
                  </a:lnTo>
                  <a:lnTo>
                    <a:pt x="2019" y="54"/>
                  </a:lnTo>
                  <a:lnTo>
                    <a:pt x="2014" y="56"/>
                  </a:lnTo>
                  <a:lnTo>
                    <a:pt x="2010" y="59"/>
                  </a:lnTo>
                  <a:lnTo>
                    <a:pt x="2007" y="63"/>
                  </a:lnTo>
                  <a:lnTo>
                    <a:pt x="2002" y="67"/>
                  </a:lnTo>
                  <a:lnTo>
                    <a:pt x="2000" y="72"/>
                  </a:lnTo>
                  <a:lnTo>
                    <a:pt x="1998" y="78"/>
                  </a:lnTo>
                  <a:lnTo>
                    <a:pt x="1997" y="78"/>
                  </a:lnTo>
                  <a:lnTo>
                    <a:pt x="1996" y="54"/>
                  </a:lnTo>
                  <a:lnTo>
                    <a:pt x="1978" y="54"/>
                  </a:lnTo>
                  <a:lnTo>
                    <a:pt x="1979" y="63"/>
                  </a:lnTo>
                  <a:lnTo>
                    <a:pt x="1979" y="72"/>
                  </a:lnTo>
                  <a:lnTo>
                    <a:pt x="1979" y="81"/>
                  </a:lnTo>
                  <a:lnTo>
                    <a:pt x="1979" y="91"/>
                  </a:lnTo>
                  <a:lnTo>
                    <a:pt x="1979" y="172"/>
                  </a:lnTo>
                  <a:close/>
                  <a:moveTo>
                    <a:pt x="2078" y="172"/>
                  </a:moveTo>
                  <a:lnTo>
                    <a:pt x="2078" y="54"/>
                  </a:lnTo>
                  <a:lnTo>
                    <a:pt x="2056" y="54"/>
                  </a:lnTo>
                  <a:lnTo>
                    <a:pt x="2056" y="172"/>
                  </a:lnTo>
                  <a:lnTo>
                    <a:pt x="2078" y="172"/>
                  </a:lnTo>
                  <a:close/>
                  <a:moveTo>
                    <a:pt x="2067" y="8"/>
                  </a:moveTo>
                  <a:lnTo>
                    <a:pt x="2062" y="10"/>
                  </a:lnTo>
                  <a:lnTo>
                    <a:pt x="2058" y="12"/>
                  </a:lnTo>
                  <a:lnTo>
                    <a:pt x="2055" y="16"/>
                  </a:lnTo>
                  <a:lnTo>
                    <a:pt x="2054" y="22"/>
                  </a:lnTo>
                  <a:lnTo>
                    <a:pt x="2055" y="26"/>
                  </a:lnTo>
                  <a:lnTo>
                    <a:pt x="2058" y="31"/>
                  </a:lnTo>
                  <a:lnTo>
                    <a:pt x="2062" y="34"/>
                  </a:lnTo>
                  <a:lnTo>
                    <a:pt x="2067" y="35"/>
                  </a:lnTo>
                  <a:lnTo>
                    <a:pt x="2073" y="34"/>
                  </a:lnTo>
                  <a:lnTo>
                    <a:pt x="2077" y="31"/>
                  </a:lnTo>
                  <a:lnTo>
                    <a:pt x="2079" y="26"/>
                  </a:lnTo>
                  <a:lnTo>
                    <a:pt x="2080" y="22"/>
                  </a:lnTo>
                  <a:lnTo>
                    <a:pt x="2079" y="16"/>
                  </a:lnTo>
                  <a:lnTo>
                    <a:pt x="2077" y="12"/>
                  </a:lnTo>
                  <a:lnTo>
                    <a:pt x="2073" y="10"/>
                  </a:lnTo>
                  <a:lnTo>
                    <a:pt x="2067" y="8"/>
                  </a:lnTo>
                  <a:close/>
                  <a:moveTo>
                    <a:pt x="2189" y="0"/>
                  </a:moveTo>
                  <a:lnTo>
                    <a:pt x="2189" y="70"/>
                  </a:lnTo>
                  <a:lnTo>
                    <a:pt x="2189" y="70"/>
                  </a:lnTo>
                  <a:lnTo>
                    <a:pt x="2187" y="66"/>
                  </a:lnTo>
                  <a:lnTo>
                    <a:pt x="2184" y="63"/>
                  </a:lnTo>
                  <a:lnTo>
                    <a:pt x="2181" y="60"/>
                  </a:lnTo>
                  <a:lnTo>
                    <a:pt x="2176" y="57"/>
                  </a:lnTo>
                  <a:lnTo>
                    <a:pt x="2172" y="55"/>
                  </a:lnTo>
                  <a:lnTo>
                    <a:pt x="2167" y="53"/>
                  </a:lnTo>
                  <a:lnTo>
                    <a:pt x="2161" y="52"/>
                  </a:lnTo>
                  <a:lnTo>
                    <a:pt x="2155" y="52"/>
                  </a:lnTo>
                  <a:lnTo>
                    <a:pt x="2149" y="52"/>
                  </a:lnTo>
                  <a:lnTo>
                    <a:pt x="2145" y="53"/>
                  </a:lnTo>
                  <a:lnTo>
                    <a:pt x="2140" y="54"/>
                  </a:lnTo>
                  <a:lnTo>
                    <a:pt x="2135" y="56"/>
                  </a:lnTo>
                  <a:lnTo>
                    <a:pt x="2127" y="62"/>
                  </a:lnTo>
                  <a:lnTo>
                    <a:pt x="2119" y="69"/>
                  </a:lnTo>
                  <a:lnTo>
                    <a:pt x="2116" y="73"/>
                  </a:lnTo>
                  <a:lnTo>
                    <a:pt x="2113" y="78"/>
                  </a:lnTo>
                  <a:lnTo>
                    <a:pt x="2110" y="83"/>
                  </a:lnTo>
                  <a:lnTo>
                    <a:pt x="2107" y="89"/>
                  </a:lnTo>
                  <a:lnTo>
                    <a:pt x="2106" y="95"/>
                  </a:lnTo>
                  <a:lnTo>
                    <a:pt x="2105" y="101"/>
                  </a:lnTo>
                  <a:lnTo>
                    <a:pt x="2104" y="108"/>
                  </a:lnTo>
                  <a:lnTo>
                    <a:pt x="2104" y="115"/>
                  </a:lnTo>
                  <a:lnTo>
                    <a:pt x="2105" y="128"/>
                  </a:lnTo>
                  <a:lnTo>
                    <a:pt x="2107" y="140"/>
                  </a:lnTo>
                  <a:lnTo>
                    <a:pt x="2112" y="150"/>
                  </a:lnTo>
                  <a:lnTo>
                    <a:pt x="2118" y="159"/>
                  </a:lnTo>
                  <a:lnTo>
                    <a:pt x="2124" y="166"/>
                  </a:lnTo>
                  <a:lnTo>
                    <a:pt x="2133" y="171"/>
                  </a:lnTo>
                  <a:lnTo>
                    <a:pt x="2137" y="172"/>
                  </a:lnTo>
                  <a:lnTo>
                    <a:pt x="2143" y="174"/>
                  </a:lnTo>
                  <a:lnTo>
                    <a:pt x="2147" y="174"/>
                  </a:lnTo>
                  <a:lnTo>
                    <a:pt x="2153" y="176"/>
                  </a:lnTo>
                  <a:lnTo>
                    <a:pt x="2159" y="174"/>
                  </a:lnTo>
                  <a:lnTo>
                    <a:pt x="2166" y="173"/>
                  </a:lnTo>
                  <a:lnTo>
                    <a:pt x="2171" y="171"/>
                  </a:lnTo>
                  <a:lnTo>
                    <a:pt x="2176" y="169"/>
                  </a:lnTo>
                  <a:lnTo>
                    <a:pt x="2182" y="166"/>
                  </a:lnTo>
                  <a:lnTo>
                    <a:pt x="2185" y="161"/>
                  </a:lnTo>
                  <a:lnTo>
                    <a:pt x="2188" y="157"/>
                  </a:lnTo>
                  <a:lnTo>
                    <a:pt x="2191" y="152"/>
                  </a:lnTo>
                  <a:lnTo>
                    <a:pt x="2191" y="152"/>
                  </a:lnTo>
                  <a:lnTo>
                    <a:pt x="2193" y="172"/>
                  </a:lnTo>
                  <a:lnTo>
                    <a:pt x="2212" y="172"/>
                  </a:lnTo>
                  <a:lnTo>
                    <a:pt x="2211" y="158"/>
                  </a:lnTo>
                  <a:lnTo>
                    <a:pt x="2211" y="142"/>
                  </a:lnTo>
                  <a:lnTo>
                    <a:pt x="2211" y="0"/>
                  </a:lnTo>
                  <a:lnTo>
                    <a:pt x="2189" y="0"/>
                  </a:lnTo>
                  <a:close/>
                  <a:moveTo>
                    <a:pt x="2189" y="123"/>
                  </a:moveTo>
                  <a:lnTo>
                    <a:pt x="2189" y="128"/>
                  </a:lnTo>
                  <a:lnTo>
                    <a:pt x="2189" y="132"/>
                  </a:lnTo>
                  <a:lnTo>
                    <a:pt x="2187" y="138"/>
                  </a:lnTo>
                  <a:lnTo>
                    <a:pt x="2185" y="143"/>
                  </a:lnTo>
                  <a:lnTo>
                    <a:pt x="2182" y="148"/>
                  </a:lnTo>
                  <a:lnTo>
                    <a:pt x="2177" y="151"/>
                  </a:lnTo>
                  <a:lnTo>
                    <a:pt x="2173" y="154"/>
                  </a:lnTo>
                  <a:lnTo>
                    <a:pt x="2169" y="155"/>
                  </a:lnTo>
                  <a:lnTo>
                    <a:pt x="2163" y="158"/>
                  </a:lnTo>
                  <a:lnTo>
                    <a:pt x="2158" y="158"/>
                  </a:lnTo>
                  <a:lnTo>
                    <a:pt x="2150" y="157"/>
                  </a:lnTo>
                  <a:lnTo>
                    <a:pt x="2144" y="154"/>
                  </a:lnTo>
                  <a:lnTo>
                    <a:pt x="2137" y="150"/>
                  </a:lnTo>
                  <a:lnTo>
                    <a:pt x="2133" y="144"/>
                  </a:lnTo>
                  <a:lnTo>
                    <a:pt x="2130" y="139"/>
                  </a:lnTo>
                  <a:lnTo>
                    <a:pt x="2127" y="131"/>
                  </a:lnTo>
                  <a:lnTo>
                    <a:pt x="2126" y="123"/>
                  </a:lnTo>
                  <a:lnTo>
                    <a:pt x="2124" y="114"/>
                  </a:lnTo>
                  <a:lnTo>
                    <a:pt x="2126" y="104"/>
                  </a:lnTo>
                  <a:lnTo>
                    <a:pt x="2127" y="96"/>
                  </a:lnTo>
                  <a:lnTo>
                    <a:pt x="2130" y="89"/>
                  </a:lnTo>
                  <a:lnTo>
                    <a:pt x="2134" y="82"/>
                  </a:lnTo>
                  <a:lnTo>
                    <a:pt x="2139" y="76"/>
                  </a:lnTo>
                  <a:lnTo>
                    <a:pt x="2145" y="72"/>
                  </a:lnTo>
                  <a:lnTo>
                    <a:pt x="2151" y="70"/>
                  </a:lnTo>
                  <a:lnTo>
                    <a:pt x="2159" y="69"/>
                  </a:lnTo>
                  <a:lnTo>
                    <a:pt x="2164" y="70"/>
                  </a:lnTo>
                  <a:lnTo>
                    <a:pt x="2170" y="71"/>
                  </a:lnTo>
                  <a:lnTo>
                    <a:pt x="2174" y="73"/>
                  </a:lnTo>
                  <a:lnTo>
                    <a:pt x="2178" y="76"/>
                  </a:lnTo>
                  <a:lnTo>
                    <a:pt x="2182" y="80"/>
                  </a:lnTo>
                  <a:lnTo>
                    <a:pt x="2185" y="84"/>
                  </a:lnTo>
                  <a:lnTo>
                    <a:pt x="2187" y="89"/>
                  </a:lnTo>
                  <a:lnTo>
                    <a:pt x="2189" y="93"/>
                  </a:lnTo>
                  <a:lnTo>
                    <a:pt x="2189" y="98"/>
                  </a:lnTo>
                  <a:lnTo>
                    <a:pt x="2189" y="102"/>
                  </a:lnTo>
                  <a:lnTo>
                    <a:pt x="2189" y="123"/>
                  </a:lnTo>
                  <a:close/>
                  <a:moveTo>
                    <a:pt x="2328" y="172"/>
                  </a:moveTo>
                  <a:lnTo>
                    <a:pt x="2325" y="159"/>
                  </a:lnTo>
                  <a:lnTo>
                    <a:pt x="2325" y="144"/>
                  </a:lnTo>
                  <a:lnTo>
                    <a:pt x="2325" y="100"/>
                  </a:lnTo>
                  <a:lnTo>
                    <a:pt x="2324" y="91"/>
                  </a:lnTo>
                  <a:lnTo>
                    <a:pt x="2323" y="83"/>
                  </a:lnTo>
                  <a:lnTo>
                    <a:pt x="2321" y="74"/>
                  </a:lnTo>
                  <a:lnTo>
                    <a:pt x="2317" y="67"/>
                  </a:lnTo>
                  <a:lnTo>
                    <a:pt x="2313" y="64"/>
                  </a:lnTo>
                  <a:lnTo>
                    <a:pt x="2311" y="61"/>
                  </a:lnTo>
                  <a:lnTo>
                    <a:pt x="2307" y="59"/>
                  </a:lnTo>
                  <a:lnTo>
                    <a:pt x="2304" y="56"/>
                  </a:lnTo>
                  <a:lnTo>
                    <a:pt x="2298" y="54"/>
                  </a:lnTo>
                  <a:lnTo>
                    <a:pt x="2294" y="53"/>
                  </a:lnTo>
                  <a:lnTo>
                    <a:pt x="2288" y="52"/>
                  </a:lnTo>
                  <a:lnTo>
                    <a:pt x="2282" y="52"/>
                  </a:lnTo>
                  <a:lnTo>
                    <a:pt x="2271" y="53"/>
                  </a:lnTo>
                  <a:lnTo>
                    <a:pt x="2262" y="55"/>
                  </a:lnTo>
                  <a:lnTo>
                    <a:pt x="2252" y="59"/>
                  </a:lnTo>
                  <a:lnTo>
                    <a:pt x="2244" y="62"/>
                  </a:lnTo>
                  <a:lnTo>
                    <a:pt x="2249" y="76"/>
                  </a:lnTo>
                  <a:lnTo>
                    <a:pt x="2255" y="73"/>
                  </a:lnTo>
                  <a:lnTo>
                    <a:pt x="2263" y="70"/>
                  </a:lnTo>
                  <a:lnTo>
                    <a:pt x="2270" y="69"/>
                  </a:lnTo>
                  <a:lnTo>
                    <a:pt x="2279" y="67"/>
                  </a:lnTo>
                  <a:lnTo>
                    <a:pt x="2286" y="69"/>
                  </a:lnTo>
                  <a:lnTo>
                    <a:pt x="2293" y="71"/>
                  </a:lnTo>
                  <a:lnTo>
                    <a:pt x="2297" y="74"/>
                  </a:lnTo>
                  <a:lnTo>
                    <a:pt x="2301" y="78"/>
                  </a:lnTo>
                  <a:lnTo>
                    <a:pt x="2303" y="82"/>
                  </a:lnTo>
                  <a:lnTo>
                    <a:pt x="2304" y="86"/>
                  </a:lnTo>
                  <a:lnTo>
                    <a:pt x="2305" y="91"/>
                  </a:lnTo>
                  <a:lnTo>
                    <a:pt x="2305" y="95"/>
                  </a:lnTo>
                  <a:lnTo>
                    <a:pt x="2305" y="98"/>
                  </a:lnTo>
                  <a:lnTo>
                    <a:pt x="2289" y="98"/>
                  </a:lnTo>
                  <a:lnTo>
                    <a:pt x="2276" y="100"/>
                  </a:lnTo>
                  <a:lnTo>
                    <a:pt x="2264" y="103"/>
                  </a:lnTo>
                  <a:lnTo>
                    <a:pt x="2254" y="109"/>
                  </a:lnTo>
                  <a:lnTo>
                    <a:pt x="2250" y="112"/>
                  </a:lnTo>
                  <a:lnTo>
                    <a:pt x="2247" y="114"/>
                  </a:lnTo>
                  <a:lnTo>
                    <a:pt x="2243" y="119"/>
                  </a:lnTo>
                  <a:lnTo>
                    <a:pt x="2240" y="122"/>
                  </a:lnTo>
                  <a:lnTo>
                    <a:pt x="2239" y="127"/>
                  </a:lnTo>
                  <a:lnTo>
                    <a:pt x="2237" y="131"/>
                  </a:lnTo>
                  <a:lnTo>
                    <a:pt x="2237" y="137"/>
                  </a:lnTo>
                  <a:lnTo>
                    <a:pt x="2236" y="141"/>
                  </a:lnTo>
                  <a:lnTo>
                    <a:pt x="2237" y="148"/>
                  </a:lnTo>
                  <a:lnTo>
                    <a:pt x="2238" y="153"/>
                  </a:lnTo>
                  <a:lnTo>
                    <a:pt x="2241" y="159"/>
                  </a:lnTo>
                  <a:lnTo>
                    <a:pt x="2244" y="164"/>
                  </a:lnTo>
                  <a:lnTo>
                    <a:pt x="2250" y="169"/>
                  </a:lnTo>
                  <a:lnTo>
                    <a:pt x="2256" y="172"/>
                  </a:lnTo>
                  <a:lnTo>
                    <a:pt x="2263" y="174"/>
                  </a:lnTo>
                  <a:lnTo>
                    <a:pt x="2271" y="176"/>
                  </a:lnTo>
                  <a:lnTo>
                    <a:pt x="2277" y="174"/>
                  </a:lnTo>
                  <a:lnTo>
                    <a:pt x="2282" y="173"/>
                  </a:lnTo>
                  <a:lnTo>
                    <a:pt x="2288" y="172"/>
                  </a:lnTo>
                  <a:lnTo>
                    <a:pt x="2292" y="170"/>
                  </a:lnTo>
                  <a:lnTo>
                    <a:pt x="2299" y="164"/>
                  </a:lnTo>
                  <a:lnTo>
                    <a:pt x="2306" y="158"/>
                  </a:lnTo>
                  <a:lnTo>
                    <a:pt x="2307" y="158"/>
                  </a:lnTo>
                  <a:lnTo>
                    <a:pt x="2308" y="172"/>
                  </a:lnTo>
                  <a:lnTo>
                    <a:pt x="2328" y="172"/>
                  </a:lnTo>
                  <a:close/>
                  <a:moveTo>
                    <a:pt x="2305" y="133"/>
                  </a:moveTo>
                  <a:lnTo>
                    <a:pt x="2305" y="137"/>
                  </a:lnTo>
                  <a:lnTo>
                    <a:pt x="2304" y="140"/>
                  </a:lnTo>
                  <a:lnTo>
                    <a:pt x="2303" y="143"/>
                  </a:lnTo>
                  <a:lnTo>
                    <a:pt x="2301" y="147"/>
                  </a:lnTo>
                  <a:lnTo>
                    <a:pt x="2297" y="150"/>
                  </a:lnTo>
                  <a:lnTo>
                    <a:pt x="2294" y="153"/>
                  </a:lnTo>
                  <a:lnTo>
                    <a:pt x="2291" y="155"/>
                  </a:lnTo>
                  <a:lnTo>
                    <a:pt x="2286" y="158"/>
                  </a:lnTo>
                  <a:lnTo>
                    <a:pt x="2282" y="159"/>
                  </a:lnTo>
                  <a:lnTo>
                    <a:pt x="2277" y="159"/>
                  </a:lnTo>
                  <a:lnTo>
                    <a:pt x="2272" y="159"/>
                  </a:lnTo>
                  <a:lnTo>
                    <a:pt x="2269" y="158"/>
                  </a:lnTo>
                  <a:lnTo>
                    <a:pt x="2266" y="157"/>
                  </a:lnTo>
                  <a:lnTo>
                    <a:pt x="2263" y="154"/>
                  </a:lnTo>
                  <a:lnTo>
                    <a:pt x="2261" y="151"/>
                  </a:lnTo>
                  <a:lnTo>
                    <a:pt x="2258" y="148"/>
                  </a:lnTo>
                  <a:lnTo>
                    <a:pt x="2257" y="143"/>
                  </a:lnTo>
                  <a:lnTo>
                    <a:pt x="2256" y="139"/>
                  </a:lnTo>
                  <a:lnTo>
                    <a:pt x="2257" y="134"/>
                  </a:lnTo>
                  <a:lnTo>
                    <a:pt x="2258" y="131"/>
                  </a:lnTo>
                  <a:lnTo>
                    <a:pt x="2259" y="128"/>
                  </a:lnTo>
                  <a:lnTo>
                    <a:pt x="2262" y="125"/>
                  </a:lnTo>
                  <a:lnTo>
                    <a:pt x="2266" y="120"/>
                  </a:lnTo>
                  <a:lnTo>
                    <a:pt x="2272" y="117"/>
                  </a:lnTo>
                  <a:lnTo>
                    <a:pt x="2280" y="114"/>
                  </a:lnTo>
                  <a:lnTo>
                    <a:pt x="2288" y="113"/>
                  </a:lnTo>
                  <a:lnTo>
                    <a:pt x="2296" y="112"/>
                  </a:lnTo>
                  <a:lnTo>
                    <a:pt x="2305" y="112"/>
                  </a:lnTo>
                  <a:lnTo>
                    <a:pt x="2305" y="133"/>
                  </a:lnTo>
                  <a:close/>
                  <a:moveTo>
                    <a:pt x="2437" y="0"/>
                  </a:moveTo>
                  <a:lnTo>
                    <a:pt x="2437" y="70"/>
                  </a:lnTo>
                  <a:lnTo>
                    <a:pt x="2436" y="70"/>
                  </a:lnTo>
                  <a:lnTo>
                    <a:pt x="2433" y="66"/>
                  </a:lnTo>
                  <a:lnTo>
                    <a:pt x="2431" y="63"/>
                  </a:lnTo>
                  <a:lnTo>
                    <a:pt x="2427" y="60"/>
                  </a:lnTo>
                  <a:lnTo>
                    <a:pt x="2424" y="57"/>
                  </a:lnTo>
                  <a:lnTo>
                    <a:pt x="2418" y="55"/>
                  </a:lnTo>
                  <a:lnTo>
                    <a:pt x="2414" y="53"/>
                  </a:lnTo>
                  <a:lnTo>
                    <a:pt x="2407" y="52"/>
                  </a:lnTo>
                  <a:lnTo>
                    <a:pt x="2402" y="52"/>
                  </a:lnTo>
                  <a:lnTo>
                    <a:pt x="2397" y="52"/>
                  </a:lnTo>
                  <a:lnTo>
                    <a:pt x="2391" y="53"/>
                  </a:lnTo>
                  <a:lnTo>
                    <a:pt x="2387" y="54"/>
                  </a:lnTo>
                  <a:lnTo>
                    <a:pt x="2382" y="56"/>
                  </a:lnTo>
                  <a:lnTo>
                    <a:pt x="2373" y="62"/>
                  </a:lnTo>
                  <a:lnTo>
                    <a:pt x="2365" y="69"/>
                  </a:lnTo>
                  <a:lnTo>
                    <a:pt x="2362" y="73"/>
                  </a:lnTo>
                  <a:lnTo>
                    <a:pt x="2359" y="78"/>
                  </a:lnTo>
                  <a:lnTo>
                    <a:pt x="2357" y="83"/>
                  </a:lnTo>
                  <a:lnTo>
                    <a:pt x="2355" y="89"/>
                  </a:lnTo>
                  <a:lnTo>
                    <a:pt x="2352" y="95"/>
                  </a:lnTo>
                  <a:lnTo>
                    <a:pt x="2351" y="101"/>
                  </a:lnTo>
                  <a:lnTo>
                    <a:pt x="2350" y="108"/>
                  </a:lnTo>
                  <a:lnTo>
                    <a:pt x="2350" y="115"/>
                  </a:lnTo>
                  <a:lnTo>
                    <a:pt x="2351" y="128"/>
                  </a:lnTo>
                  <a:lnTo>
                    <a:pt x="2355" y="140"/>
                  </a:lnTo>
                  <a:lnTo>
                    <a:pt x="2359" y="150"/>
                  </a:lnTo>
                  <a:lnTo>
                    <a:pt x="2364" y="159"/>
                  </a:lnTo>
                  <a:lnTo>
                    <a:pt x="2372" y="166"/>
                  </a:lnTo>
                  <a:lnTo>
                    <a:pt x="2380" y="171"/>
                  </a:lnTo>
                  <a:lnTo>
                    <a:pt x="2385" y="172"/>
                  </a:lnTo>
                  <a:lnTo>
                    <a:pt x="2389" y="174"/>
                  </a:lnTo>
                  <a:lnTo>
                    <a:pt x="2394" y="174"/>
                  </a:lnTo>
                  <a:lnTo>
                    <a:pt x="2399" y="176"/>
                  </a:lnTo>
                  <a:lnTo>
                    <a:pt x="2406" y="174"/>
                  </a:lnTo>
                  <a:lnTo>
                    <a:pt x="2412" y="173"/>
                  </a:lnTo>
                  <a:lnTo>
                    <a:pt x="2418" y="171"/>
                  </a:lnTo>
                  <a:lnTo>
                    <a:pt x="2424" y="169"/>
                  </a:lnTo>
                  <a:lnTo>
                    <a:pt x="2428" y="166"/>
                  </a:lnTo>
                  <a:lnTo>
                    <a:pt x="2432" y="161"/>
                  </a:lnTo>
                  <a:lnTo>
                    <a:pt x="2436" y="157"/>
                  </a:lnTo>
                  <a:lnTo>
                    <a:pt x="2438" y="152"/>
                  </a:lnTo>
                  <a:lnTo>
                    <a:pt x="2439" y="152"/>
                  </a:lnTo>
                  <a:lnTo>
                    <a:pt x="2440" y="172"/>
                  </a:lnTo>
                  <a:lnTo>
                    <a:pt x="2458" y="172"/>
                  </a:lnTo>
                  <a:lnTo>
                    <a:pt x="2457" y="158"/>
                  </a:lnTo>
                  <a:lnTo>
                    <a:pt x="2457" y="142"/>
                  </a:lnTo>
                  <a:lnTo>
                    <a:pt x="2457" y="0"/>
                  </a:lnTo>
                  <a:lnTo>
                    <a:pt x="2437" y="0"/>
                  </a:lnTo>
                  <a:close/>
                  <a:moveTo>
                    <a:pt x="2437" y="123"/>
                  </a:moveTo>
                  <a:lnTo>
                    <a:pt x="2437" y="128"/>
                  </a:lnTo>
                  <a:lnTo>
                    <a:pt x="2436" y="132"/>
                  </a:lnTo>
                  <a:lnTo>
                    <a:pt x="2433" y="138"/>
                  </a:lnTo>
                  <a:lnTo>
                    <a:pt x="2431" y="143"/>
                  </a:lnTo>
                  <a:lnTo>
                    <a:pt x="2428" y="148"/>
                  </a:lnTo>
                  <a:lnTo>
                    <a:pt x="2424" y="151"/>
                  </a:lnTo>
                  <a:lnTo>
                    <a:pt x="2419" y="154"/>
                  </a:lnTo>
                  <a:lnTo>
                    <a:pt x="2415" y="155"/>
                  </a:lnTo>
                  <a:lnTo>
                    <a:pt x="2411" y="158"/>
                  </a:lnTo>
                  <a:lnTo>
                    <a:pt x="2405" y="158"/>
                  </a:lnTo>
                  <a:lnTo>
                    <a:pt x="2398" y="157"/>
                  </a:lnTo>
                  <a:lnTo>
                    <a:pt x="2390" y="154"/>
                  </a:lnTo>
                  <a:lnTo>
                    <a:pt x="2385" y="150"/>
                  </a:lnTo>
                  <a:lnTo>
                    <a:pt x="2379" y="144"/>
                  </a:lnTo>
                  <a:lnTo>
                    <a:pt x="2376" y="139"/>
                  </a:lnTo>
                  <a:lnTo>
                    <a:pt x="2374" y="131"/>
                  </a:lnTo>
                  <a:lnTo>
                    <a:pt x="2372" y="123"/>
                  </a:lnTo>
                  <a:lnTo>
                    <a:pt x="2372" y="114"/>
                  </a:lnTo>
                  <a:lnTo>
                    <a:pt x="2372" y="104"/>
                  </a:lnTo>
                  <a:lnTo>
                    <a:pt x="2374" y="96"/>
                  </a:lnTo>
                  <a:lnTo>
                    <a:pt x="2376" y="89"/>
                  </a:lnTo>
                  <a:lnTo>
                    <a:pt x="2380" y="82"/>
                  </a:lnTo>
                  <a:lnTo>
                    <a:pt x="2385" y="76"/>
                  </a:lnTo>
                  <a:lnTo>
                    <a:pt x="2391" y="72"/>
                  </a:lnTo>
                  <a:lnTo>
                    <a:pt x="2398" y="70"/>
                  </a:lnTo>
                  <a:lnTo>
                    <a:pt x="2405" y="69"/>
                  </a:lnTo>
                  <a:lnTo>
                    <a:pt x="2411" y="70"/>
                  </a:lnTo>
                  <a:lnTo>
                    <a:pt x="2416" y="71"/>
                  </a:lnTo>
                  <a:lnTo>
                    <a:pt x="2421" y="73"/>
                  </a:lnTo>
                  <a:lnTo>
                    <a:pt x="2425" y="76"/>
                  </a:lnTo>
                  <a:lnTo>
                    <a:pt x="2429" y="80"/>
                  </a:lnTo>
                  <a:lnTo>
                    <a:pt x="2431" y="84"/>
                  </a:lnTo>
                  <a:lnTo>
                    <a:pt x="2434" y="89"/>
                  </a:lnTo>
                  <a:lnTo>
                    <a:pt x="2436" y="93"/>
                  </a:lnTo>
                  <a:lnTo>
                    <a:pt x="2437" y="98"/>
                  </a:lnTo>
                  <a:lnTo>
                    <a:pt x="2437" y="102"/>
                  </a:lnTo>
                  <a:lnTo>
                    <a:pt x="2437" y="123"/>
                  </a:lnTo>
                  <a:close/>
                  <a:moveTo>
                    <a:pt x="2583" y="118"/>
                  </a:moveTo>
                  <a:lnTo>
                    <a:pt x="2583" y="113"/>
                  </a:lnTo>
                  <a:lnTo>
                    <a:pt x="2583" y="108"/>
                  </a:lnTo>
                  <a:lnTo>
                    <a:pt x="2583" y="99"/>
                  </a:lnTo>
                  <a:lnTo>
                    <a:pt x="2582" y="90"/>
                  </a:lnTo>
                  <a:lnTo>
                    <a:pt x="2579" y="81"/>
                  </a:lnTo>
                  <a:lnTo>
                    <a:pt x="2575" y="72"/>
                  </a:lnTo>
                  <a:lnTo>
                    <a:pt x="2572" y="67"/>
                  </a:lnTo>
                  <a:lnTo>
                    <a:pt x="2568" y="64"/>
                  </a:lnTo>
                  <a:lnTo>
                    <a:pt x="2564" y="61"/>
                  </a:lnTo>
                  <a:lnTo>
                    <a:pt x="2560" y="57"/>
                  </a:lnTo>
                  <a:lnTo>
                    <a:pt x="2555" y="55"/>
                  </a:lnTo>
                  <a:lnTo>
                    <a:pt x="2550" y="53"/>
                  </a:lnTo>
                  <a:lnTo>
                    <a:pt x="2544" y="52"/>
                  </a:lnTo>
                  <a:lnTo>
                    <a:pt x="2537" y="52"/>
                  </a:lnTo>
                  <a:lnTo>
                    <a:pt x="2531" y="52"/>
                  </a:lnTo>
                  <a:lnTo>
                    <a:pt x="2525" y="53"/>
                  </a:lnTo>
                  <a:lnTo>
                    <a:pt x="2520" y="55"/>
                  </a:lnTo>
                  <a:lnTo>
                    <a:pt x="2514" y="56"/>
                  </a:lnTo>
                  <a:lnTo>
                    <a:pt x="2510" y="60"/>
                  </a:lnTo>
                  <a:lnTo>
                    <a:pt x="2506" y="63"/>
                  </a:lnTo>
                  <a:lnTo>
                    <a:pt x="2501" y="66"/>
                  </a:lnTo>
                  <a:lnTo>
                    <a:pt x="2498" y="71"/>
                  </a:lnTo>
                  <a:lnTo>
                    <a:pt x="2492" y="80"/>
                  </a:lnTo>
                  <a:lnTo>
                    <a:pt x="2487" y="91"/>
                  </a:lnTo>
                  <a:lnTo>
                    <a:pt x="2484" y="102"/>
                  </a:lnTo>
                  <a:lnTo>
                    <a:pt x="2483" y="115"/>
                  </a:lnTo>
                  <a:lnTo>
                    <a:pt x="2484" y="128"/>
                  </a:lnTo>
                  <a:lnTo>
                    <a:pt x="2487" y="140"/>
                  </a:lnTo>
                  <a:lnTo>
                    <a:pt x="2490" y="145"/>
                  </a:lnTo>
                  <a:lnTo>
                    <a:pt x="2492" y="150"/>
                  </a:lnTo>
                  <a:lnTo>
                    <a:pt x="2495" y="154"/>
                  </a:lnTo>
                  <a:lnTo>
                    <a:pt x="2498" y="159"/>
                  </a:lnTo>
                  <a:lnTo>
                    <a:pt x="2502" y="162"/>
                  </a:lnTo>
                  <a:lnTo>
                    <a:pt x="2507" y="166"/>
                  </a:lnTo>
                  <a:lnTo>
                    <a:pt x="2511" y="168"/>
                  </a:lnTo>
                  <a:lnTo>
                    <a:pt x="2515" y="170"/>
                  </a:lnTo>
                  <a:lnTo>
                    <a:pt x="2521" y="172"/>
                  </a:lnTo>
                  <a:lnTo>
                    <a:pt x="2527" y="173"/>
                  </a:lnTo>
                  <a:lnTo>
                    <a:pt x="2533" y="174"/>
                  </a:lnTo>
                  <a:lnTo>
                    <a:pt x="2539" y="174"/>
                  </a:lnTo>
                  <a:lnTo>
                    <a:pt x="2552" y="174"/>
                  </a:lnTo>
                  <a:lnTo>
                    <a:pt x="2563" y="172"/>
                  </a:lnTo>
                  <a:lnTo>
                    <a:pt x="2571" y="170"/>
                  </a:lnTo>
                  <a:lnTo>
                    <a:pt x="2577" y="168"/>
                  </a:lnTo>
                  <a:lnTo>
                    <a:pt x="2574" y="152"/>
                  </a:lnTo>
                  <a:lnTo>
                    <a:pt x="2567" y="154"/>
                  </a:lnTo>
                  <a:lnTo>
                    <a:pt x="2561" y="157"/>
                  </a:lnTo>
                  <a:lnTo>
                    <a:pt x="2552" y="158"/>
                  </a:lnTo>
                  <a:lnTo>
                    <a:pt x="2542" y="158"/>
                  </a:lnTo>
                  <a:lnTo>
                    <a:pt x="2535" y="158"/>
                  </a:lnTo>
                  <a:lnTo>
                    <a:pt x="2527" y="155"/>
                  </a:lnTo>
                  <a:lnTo>
                    <a:pt x="2521" y="153"/>
                  </a:lnTo>
                  <a:lnTo>
                    <a:pt x="2515" y="149"/>
                  </a:lnTo>
                  <a:lnTo>
                    <a:pt x="2510" y="143"/>
                  </a:lnTo>
                  <a:lnTo>
                    <a:pt x="2507" y="135"/>
                  </a:lnTo>
                  <a:lnTo>
                    <a:pt x="2505" y="128"/>
                  </a:lnTo>
                  <a:lnTo>
                    <a:pt x="2504" y="118"/>
                  </a:lnTo>
                  <a:lnTo>
                    <a:pt x="2583" y="118"/>
                  </a:lnTo>
                  <a:close/>
                  <a:moveTo>
                    <a:pt x="2504" y="102"/>
                  </a:moveTo>
                  <a:lnTo>
                    <a:pt x="2505" y="96"/>
                  </a:lnTo>
                  <a:lnTo>
                    <a:pt x="2506" y="91"/>
                  </a:lnTo>
                  <a:lnTo>
                    <a:pt x="2509" y="84"/>
                  </a:lnTo>
                  <a:lnTo>
                    <a:pt x="2512" y="79"/>
                  </a:lnTo>
                  <a:lnTo>
                    <a:pt x="2517" y="74"/>
                  </a:lnTo>
                  <a:lnTo>
                    <a:pt x="2522" y="71"/>
                  </a:lnTo>
                  <a:lnTo>
                    <a:pt x="2528" y="69"/>
                  </a:lnTo>
                  <a:lnTo>
                    <a:pt x="2535" y="67"/>
                  </a:lnTo>
                  <a:lnTo>
                    <a:pt x="2544" y="69"/>
                  </a:lnTo>
                  <a:lnTo>
                    <a:pt x="2550" y="71"/>
                  </a:lnTo>
                  <a:lnTo>
                    <a:pt x="2554" y="74"/>
                  </a:lnTo>
                  <a:lnTo>
                    <a:pt x="2559" y="80"/>
                  </a:lnTo>
                  <a:lnTo>
                    <a:pt x="2561" y="85"/>
                  </a:lnTo>
                  <a:lnTo>
                    <a:pt x="2563" y="91"/>
                  </a:lnTo>
                  <a:lnTo>
                    <a:pt x="2564" y="96"/>
                  </a:lnTo>
                  <a:lnTo>
                    <a:pt x="2564" y="102"/>
                  </a:lnTo>
                  <a:lnTo>
                    <a:pt x="2504" y="102"/>
                  </a:lnTo>
                  <a:close/>
                  <a:moveTo>
                    <a:pt x="2608" y="201"/>
                  </a:moveTo>
                  <a:lnTo>
                    <a:pt x="2614" y="190"/>
                  </a:lnTo>
                  <a:lnTo>
                    <a:pt x="2620" y="174"/>
                  </a:lnTo>
                  <a:lnTo>
                    <a:pt x="2626" y="158"/>
                  </a:lnTo>
                  <a:lnTo>
                    <a:pt x="2631" y="142"/>
                  </a:lnTo>
                  <a:lnTo>
                    <a:pt x="2607" y="144"/>
                  </a:lnTo>
                  <a:lnTo>
                    <a:pt x="2605" y="159"/>
                  </a:lnTo>
                  <a:lnTo>
                    <a:pt x="2602" y="174"/>
                  </a:lnTo>
                  <a:lnTo>
                    <a:pt x="2598" y="190"/>
                  </a:lnTo>
                  <a:lnTo>
                    <a:pt x="2593" y="202"/>
                  </a:lnTo>
                  <a:lnTo>
                    <a:pt x="2608" y="201"/>
                  </a:lnTo>
                  <a:close/>
                  <a:moveTo>
                    <a:pt x="752" y="465"/>
                  </a:moveTo>
                  <a:lnTo>
                    <a:pt x="751" y="452"/>
                  </a:lnTo>
                  <a:lnTo>
                    <a:pt x="750" y="436"/>
                  </a:lnTo>
                  <a:lnTo>
                    <a:pt x="750" y="393"/>
                  </a:lnTo>
                  <a:lnTo>
                    <a:pt x="750" y="384"/>
                  </a:lnTo>
                  <a:lnTo>
                    <a:pt x="749" y="375"/>
                  </a:lnTo>
                  <a:lnTo>
                    <a:pt x="745" y="367"/>
                  </a:lnTo>
                  <a:lnTo>
                    <a:pt x="742" y="359"/>
                  </a:lnTo>
                  <a:lnTo>
                    <a:pt x="739" y="356"/>
                  </a:lnTo>
                  <a:lnTo>
                    <a:pt x="736" y="354"/>
                  </a:lnTo>
                  <a:lnTo>
                    <a:pt x="732" y="350"/>
                  </a:lnTo>
                  <a:lnTo>
                    <a:pt x="728" y="348"/>
                  </a:lnTo>
                  <a:lnTo>
                    <a:pt x="724" y="347"/>
                  </a:lnTo>
                  <a:lnTo>
                    <a:pt x="718" y="345"/>
                  </a:lnTo>
                  <a:lnTo>
                    <a:pt x="713" y="345"/>
                  </a:lnTo>
                  <a:lnTo>
                    <a:pt x="706" y="344"/>
                  </a:lnTo>
                  <a:lnTo>
                    <a:pt x="697" y="345"/>
                  </a:lnTo>
                  <a:lnTo>
                    <a:pt x="686" y="347"/>
                  </a:lnTo>
                  <a:lnTo>
                    <a:pt x="677" y="350"/>
                  </a:lnTo>
                  <a:lnTo>
                    <a:pt x="670" y="355"/>
                  </a:lnTo>
                  <a:lnTo>
                    <a:pt x="674" y="369"/>
                  </a:lnTo>
                  <a:lnTo>
                    <a:pt x="681" y="365"/>
                  </a:lnTo>
                  <a:lnTo>
                    <a:pt x="688" y="363"/>
                  </a:lnTo>
                  <a:lnTo>
                    <a:pt x="696" y="360"/>
                  </a:lnTo>
                  <a:lnTo>
                    <a:pt x="703" y="360"/>
                  </a:lnTo>
                  <a:lnTo>
                    <a:pt x="712" y="360"/>
                  </a:lnTo>
                  <a:lnTo>
                    <a:pt x="717" y="363"/>
                  </a:lnTo>
                  <a:lnTo>
                    <a:pt x="723" y="366"/>
                  </a:lnTo>
                  <a:lnTo>
                    <a:pt x="726" y="371"/>
                  </a:lnTo>
                  <a:lnTo>
                    <a:pt x="728" y="375"/>
                  </a:lnTo>
                  <a:lnTo>
                    <a:pt x="729" y="379"/>
                  </a:lnTo>
                  <a:lnTo>
                    <a:pt x="729" y="384"/>
                  </a:lnTo>
                  <a:lnTo>
                    <a:pt x="730" y="387"/>
                  </a:lnTo>
                  <a:lnTo>
                    <a:pt x="730" y="389"/>
                  </a:lnTo>
                  <a:lnTo>
                    <a:pt x="714" y="391"/>
                  </a:lnTo>
                  <a:lnTo>
                    <a:pt x="700" y="393"/>
                  </a:lnTo>
                  <a:lnTo>
                    <a:pt x="688" y="396"/>
                  </a:lnTo>
                  <a:lnTo>
                    <a:pt x="678" y="401"/>
                  </a:lnTo>
                  <a:lnTo>
                    <a:pt x="675" y="404"/>
                  </a:lnTo>
                  <a:lnTo>
                    <a:pt x="671" y="407"/>
                  </a:lnTo>
                  <a:lnTo>
                    <a:pt x="668" y="411"/>
                  </a:lnTo>
                  <a:lnTo>
                    <a:pt x="665" y="415"/>
                  </a:lnTo>
                  <a:lnTo>
                    <a:pt x="663" y="418"/>
                  </a:lnTo>
                  <a:lnTo>
                    <a:pt x="662" y="424"/>
                  </a:lnTo>
                  <a:lnTo>
                    <a:pt x="661" y="428"/>
                  </a:lnTo>
                  <a:lnTo>
                    <a:pt x="661" y="434"/>
                  </a:lnTo>
                  <a:lnTo>
                    <a:pt x="661" y="440"/>
                  </a:lnTo>
                  <a:lnTo>
                    <a:pt x="663" y="446"/>
                  </a:lnTo>
                  <a:lnTo>
                    <a:pt x="666" y="452"/>
                  </a:lnTo>
                  <a:lnTo>
                    <a:pt x="670" y="456"/>
                  </a:lnTo>
                  <a:lnTo>
                    <a:pt x="675" y="461"/>
                  </a:lnTo>
                  <a:lnTo>
                    <a:pt x="681" y="464"/>
                  </a:lnTo>
                  <a:lnTo>
                    <a:pt x="688" y="466"/>
                  </a:lnTo>
                  <a:lnTo>
                    <a:pt x="696" y="467"/>
                  </a:lnTo>
                  <a:lnTo>
                    <a:pt x="702" y="467"/>
                  </a:lnTo>
                  <a:lnTo>
                    <a:pt x="708" y="466"/>
                  </a:lnTo>
                  <a:lnTo>
                    <a:pt x="713" y="464"/>
                  </a:lnTo>
                  <a:lnTo>
                    <a:pt x="717" y="462"/>
                  </a:lnTo>
                  <a:lnTo>
                    <a:pt x="725" y="456"/>
                  </a:lnTo>
                  <a:lnTo>
                    <a:pt x="731" y="450"/>
                  </a:lnTo>
                  <a:lnTo>
                    <a:pt x="731" y="450"/>
                  </a:lnTo>
                  <a:lnTo>
                    <a:pt x="733" y="465"/>
                  </a:lnTo>
                  <a:lnTo>
                    <a:pt x="752" y="465"/>
                  </a:lnTo>
                  <a:close/>
                  <a:moveTo>
                    <a:pt x="730" y="425"/>
                  </a:moveTo>
                  <a:lnTo>
                    <a:pt x="730" y="428"/>
                  </a:lnTo>
                  <a:lnTo>
                    <a:pt x="729" y="432"/>
                  </a:lnTo>
                  <a:lnTo>
                    <a:pt x="727" y="435"/>
                  </a:lnTo>
                  <a:lnTo>
                    <a:pt x="726" y="440"/>
                  </a:lnTo>
                  <a:lnTo>
                    <a:pt x="723" y="443"/>
                  </a:lnTo>
                  <a:lnTo>
                    <a:pt x="719" y="445"/>
                  </a:lnTo>
                  <a:lnTo>
                    <a:pt x="716" y="449"/>
                  </a:lnTo>
                  <a:lnTo>
                    <a:pt x="712" y="450"/>
                  </a:lnTo>
                  <a:lnTo>
                    <a:pt x="706" y="451"/>
                  </a:lnTo>
                  <a:lnTo>
                    <a:pt x="701" y="452"/>
                  </a:lnTo>
                  <a:lnTo>
                    <a:pt x="698" y="451"/>
                  </a:lnTo>
                  <a:lnTo>
                    <a:pt x="693" y="451"/>
                  </a:lnTo>
                  <a:lnTo>
                    <a:pt x="690" y="449"/>
                  </a:lnTo>
                  <a:lnTo>
                    <a:pt x="688" y="446"/>
                  </a:lnTo>
                  <a:lnTo>
                    <a:pt x="685" y="444"/>
                  </a:lnTo>
                  <a:lnTo>
                    <a:pt x="684" y="441"/>
                  </a:lnTo>
                  <a:lnTo>
                    <a:pt x="683" y="436"/>
                  </a:lnTo>
                  <a:lnTo>
                    <a:pt x="682" y="431"/>
                  </a:lnTo>
                  <a:lnTo>
                    <a:pt x="682" y="427"/>
                  </a:lnTo>
                  <a:lnTo>
                    <a:pt x="683" y="423"/>
                  </a:lnTo>
                  <a:lnTo>
                    <a:pt x="685" y="421"/>
                  </a:lnTo>
                  <a:lnTo>
                    <a:pt x="686" y="417"/>
                  </a:lnTo>
                  <a:lnTo>
                    <a:pt x="691" y="413"/>
                  </a:lnTo>
                  <a:lnTo>
                    <a:pt x="698" y="410"/>
                  </a:lnTo>
                  <a:lnTo>
                    <a:pt x="705" y="407"/>
                  </a:lnTo>
                  <a:lnTo>
                    <a:pt x="713" y="405"/>
                  </a:lnTo>
                  <a:lnTo>
                    <a:pt x="722" y="405"/>
                  </a:lnTo>
                  <a:lnTo>
                    <a:pt x="730" y="405"/>
                  </a:lnTo>
                  <a:lnTo>
                    <a:pt x="730" y="425"/>
                  </a:lnTo>
                  <a:close/>
                  <a:moveTo>
                    <a:pt x="912" y="513"/>
                  </a:moveTo>
                  <a:lnTo>
                    <a:pt x="932" y="513"/>
                  </a:lnTo>
                  <a:lnTo>
                    <a:pt x="932" y="379"/>
                  </a:lnTo>
                  <a:lnTo>
                    <a:pt x="932" y="363"/>
                  </a:lnTo>
                  <a:lnTo>
                    <a:pt x="933" y="347"/>
                  </a:lnTo>
                  <a:lnTo>
                    <a:pt x="914" y="347"/>
                  </a:lnTo>
                  <a:lnTo>
                    <a:pt x="913" y="365"/>
                  </a:lnTo>
                  <a:lnTo>
                    <a:pt x="912" y="365"/>
                  </a:lnTo>
                  <a:lnTo>
                    <a:pt x="909" y="360"/>
                  </a:lnTo>
                  <a:lnTo>
                    <a:pt x="906" y="357"/>
                  </a:lnTo>
                  <a:lnTo>
                    <a:pt x="903" y="353"/>
                  </a:lnTo>
                  <a:lnTo>
                    <a:pt x="899" y="350"/>
                  </a:lnTo>
                  <a:lnTo>
                    <a:pt x="894" y="348"/>
                  </a:lnTo>
                  <a:lnTo>
                    <a:pt x="889" y="346"/>
                  </a:lnTo>
                  <a:lnTo>
                    <a:pt x="884" y="345"/>
                  </a:lnTo>
                  <a:lnTo>
                    <a:pt x="877" y="344"/>
                  </a:lnTo>
                  <a:lnTo>
                    <a:pt x="867" y="345"/>
                  </a:lnTo>
                  <a:lnTo>
                    <a:pt x="859" y="348"/>
                  </a:lnTo>
                  <a:lnTo>
                    <a:pt x="850" y="353"/>
                  </a:lnTo>
                  <a:lnTo>
                    <a:pt x="843" y="359"/>
                  </a:lnTo>
                  <a:lnTo>
                    <a:pt x="838" y="364"/>
                  </a:lnTo>
                  <a:lnTo>
                    <a:pt x="835" y="368"/>
                  </a:lnTo>
                  <a:lnTo>
                    <a:pt x="833" y="374"/>
                  </a:lnTo>
                  <a:lnTo>
                    <a:pt x="830" y="379"/>
                  </a:lnTo>
                  <a:lnTo>
                    <a:pt x="828" y="386"/>
                  </a:lnTo>
                  <a:lnTo>
                    <a:pt x="826" y="393"/>
                  </a:lnTo>
                  <a:lnTo>
                    <a:pt x="825" y="399"/>
                  </a:lnTo>
                  <a:lnTo>
                    <a:pt x="825" y="407"/>
                  </a:lnTo>
                  <a:lnTo>
                    <a:pt x="826" y="421"/>
                  </a:lnTo>
                  <a:lnTo>
                    <a:pt x="830" y="432"/>
                  </a:lnTo>
                  <a:lnTo>
                    <a:pt x="834" y="442"/>
                  </a:lnTo>
                  <a:lnTo>
                    <a:pt x="839" y="451"/>
                  </a:lnTo>
                  <a:lnTo>
                    <a:pt x="847" y="457"/>
                  </a:lnTo>
                  <a:lnTo>
                    <a:pt x="854" y="463"/>
                  </a:lnTo>
                  <a:lnTo>
                    <a:pt x="864" y="466"/>
                  </a:lnTo>
                  <a:lnTo>
                    <a:pt x="874" y="467"/>
                  </a:lnTo>
                  <a:lnTo>
                    <a:pt x="880" y="467"/>
                  </a:lnTo>
                  <a:lnTo>
                    <a:pt x="887" y="465"/>
                  </a:lnTo>
                  <a:lnTo>
                    <a:pt x="892" y="464"/>
                  </a:lnTo>
                  <a:lnTo>
                    <a:pt x="897" y="461"/>
                  </a:lnTo>
                  <a:lnTo>
                    <a:pt x="901" y="459"/>
                  </a:lnTo>
                  <a:lnTo>
                    <a:pt x="905" y="455"/>
                  </a:lnTo>
                  <a:lnTo>
                    <a:pt x="908" y="451"/>
                  </a:lnTo>
                  <a:lnTo>
                    <a:pt x="911" y="446"/>
                  </a:lnTo>
                  <a:lnTo>
                    <a:pt x="912" y="446"/>
                  </a:lnTo>
                  <a:lnTo>
                    <a:pt x="912" y="513"/>
                  </a:lnTo>
                  <a:close/>
                  <a:moveTo>
                    <a:pt x="912" y="417"/>
                  </a:moveTo>
                  <a:lnTo>
                    <a:pt x="911" y="422"/>
                  </a:lnTo>
                  <a:lnTo>
                    <a:pt x="909" y="427"/>
                  </a:lnTo>
                  <a:lnTo>
                    <a:pt x="907" y="432"/>
                  </a:lnTo>
                  <a:lnTo>
                    <a:pt x="905" y="437"/>
                  </a:lnTo>
                  <a:lnTo>
                    <a:pt x="902" y="441"/>
                  </a:lnTo>
                  <a:lnTo>
                    <a:pt x="899" y="444"/>
                  </a:lnTo>
                  <a:lnTo>
                    <a:pt x="894" y="447"/>
                  </a:lnTo>
                  <a:lnTo>
                    <a:pt x="890" y="449"/>
                  </a:lnTo>
                  <a:lnTo>
                    <a:pt x="885" y="450"/>
                  </a:lnTo>
                  <a:lnTo>
                    <a:pt x="880" y="451"/>
                  </a:lnTo>
                  <a:lnTo>
                    <a:pt x="872" y="450"/>
                  </a:lnTo>
                  <a:lnTo>
                    <a:pt x="865" y="446"/>
                  </a:lnTo>
                  <a:lnTo>
                    <a:pt x="860" y="443"/>
                  </a:lnTo>
                  <a:lnTo>
                    <a:pt x="854" y="437"/>
                  </a:lnTo>
                  <a:lnTo>
                    <a:pt x="851" y="431"/>
                  </a:lnTo>
                  <a:lnTo>
                    <a:pt x="848" y="423"/>
                  </a:lnTo>
                  <a:lnTo>
                    <a:pt x="847" y="415"/>
                  </a:lnTo>
                  <a:lnTo>
                    <a:pt x="847" y="406"/>
                  </a:lnTo>
                  <a:lnTo>
                    <a:pt x="847" y="397"/>
                  </a:lnTo>
                  <a:lnTo>
                    <a:pt x="849" y="388"/>
                  </a:lnTo>
                  <a:lnTo>
                    <a:pt x="851" y="381"/>
                  </a:lnTo>
                  <a:lnTo>
                    <a:pt x="855" y="374"/>
                  </a:lnTo>
                  <a:lnTo>
                    <a:pt x="861" y="368"/>
                  </a:lnTo>
                  <a:lnTo>
                    <a:pt x="866" y="365"/>
                  </a:lnTo>
                  <a:lnTo>
                    <a:pt x="873" y="363"/>
                  </a:lnTo>
                  <a:lnTo>
                    <a:pt x="880" y="362"/>
                  </a:lnTo>
                  <a:lnTo>
                    <a:pt x="887" y="362"/>
                  </a:lnTo>
                  <a:lnTo>
                    <a:pt x="891" y="363"/>
                  </a:lnTo>
                  <a:lnTo>
                    <a:pt x="897" y="366"/>
                  </a:lnTo>
                  <a:lnTo>
                    <a:pt x="901" y="368"/>
                  </a:lnTo>
                  <a:lnTo>
                    <a:pt x="904" y="372"/>
                  </a:lnTo>
                  <a:lnTo>
                    <a:pt x="906" y="376"/>
                  </a:lnTo>
                  <a:lnTo>
                    <a:pt x="909" y="381"/>
                  </a:lnTo>
                  <a:lnTo>
                    <a:pt x="911" y="386"/>
                  </a:lnTo>
                  <a:lnTo>
                    <a:pt x="912" y="391"/>
                  </a:lnTo>
                  <a:lnTo>
                    <a:pt x="912" y="395"/>
                  </a:lnTo>
                  <a:lnTo>
                    <a:pt x="912" y="417"/>
                  </a:lnTo>
                  <a:close/>
                  <a:moveTo>
                    <a:pt x="1062" y="347"/>
                  </a:moveTo>
                  <a:lnTo>
                    <a:pt x="1041" y="347"/>
                  </a:lnTo>
                  <a:lnTo>
                    <a:pt x="1041" y="420"/>
                  </a:lnTo>
                  <a:lnTo>
                    <a:pt x="1040" y="425"/>
                  </a:lnTo>
                  <a:lnTo>
                    <a:pt x="1039" y="431"/>
                  </a:lnTo>
                  <a:lnTo>
                    <a:pt x="1036" y="437"/>
                  </a:lnTo>
                  <a:lnTo>
                    <a:pt x="1029" y="443"/>
                  </a:lnTo>
                  <a:lnTo>
                    <a:pt x="1026" y="446"/>
                  </a:lnTo>
                  <a:lnTo>
                    <a:pt x="1022" y="447"/>
                  </a:lnTo>
                  <a:lnTo>
                    <a:pt x="1016" y="450"/>
                  </a:lnTo>
                  <a:lnTo>
                    <a:pt x="1012" y="450"/>
                  </a:lnTo>
                  <a:lnTo>
                    <a:pt x="1006" y="449"/>
                  </a:lnTo>
                  <a:lnTo>
                    <a:pt x="1000" y="447"/>
                  </a:lnTo>
                  <a:lnTo>
                    <a:pt x="996" y="444"/>
                  </a:lnTo>
                  <a:lnTo>
                    <a:pt x="992" y="440"/>
                  </a:lnTo>
                  <a:lnTo>
                    <a:pt x="989" y="434"/>
                  </a:lnTo>
                  <a:lnTo>
                    <a:pt x="987" y="427"/>
                  </a:lnTo>
                  <a:lnTo>
                    <a:pt x="987" y="421"/>
                  </a:lnTo>
                  <a:lnTo>
                    <a:pt x="986" y="412"/>
                  </a:lnTo>
                  <a:lnTo>
                    <a:pt x="986" y="347"/>
                  </a:lnTo>
                  <a:lnTo>
                    <a:pt x="966" y="347"/>
                  </a:lnTo>
                  <a:lnTo>
                    <a:pt x="966" y="416"/>
                  </a:lnTo>
                  <a:lnTo>
                    <a:pt x="967" y="430"/>
                  </a:lnTo>
                  <a:lnTo>
                    <a:pt x="969" y="442"/>
                  </a:lnTo>
                  <a:lnTo>
                    <a:pt x="973" y="451"/>
                  </a:lnTo>
                  <a:lnTo>
                    <a:pt x="979" y="457"/>
                  </a:lnTo>
                  <a:lnTo>
                    <a:pt x="985" y="462"/>
                  </a:lnTo>
                  <a:lnTo>
                    <a:pt x="992" y="465"/>
                  </a:lnTo>
                  <a:lnTo>
                    <a:pt x="998" y="466"/>
                  </a:lnTo>
                  <a:lnTo>
                    <a:pt x="1005" y="467"/>
                  </a:lnTo>
                  <a:lnTo>
                    <a:pt x="1012" y="466"/>
                  </a:lnTo>
                  <a:lnTo>
                    <a:pt x="1019" y="465"/>
                  </a:lnTo>
                  <a:lnTo>
                    <a:pt x="1024" y="463"/>
                  </a:lnTo>
                  <a:lnTo>
                    <a:pt x="1029" y="460"/>
                  </a:lnTo>
                  <a:lnTo>
                    <a:pt x="1037" y="453"/>
                  </a:lnTo>
                  <a:lnTo>
                    <a:pt x="1042" y="445"/>
                  </a:lnTo>
                  <a:lnTo>
                    <a:pt x="1043" y="445"/>
                  </a:lnTo>
                  <a:lnTo>
                    <a:pt x="1044" y="465"/>
                  </a:lnTo>
                  <a:lnTo>
                    <a:pt x="1063" y="465"/>
                  </a:lnTo>
                  <a:lnTo>
                    <a:pt x="1062" y="450"/>
                  </a:lnTo>
                  <a:lnTo>
                    <a:pt x="1062" y="433"/>
                  </a:lnTo>
                  <a:lnTo>
                    <a:pt x="1062" y="347"/>
                  </a:lnTo>
                  <a:close/>
                  <a:moveTo>
                    <a:pt x="1178" y="465"/>
                  </a:moveTo>
                  <a:lnTo>
                    <a:pt x="1177" y="452"/>
                  </a:lnTo>
                  <a:lnTo>
                    <a:pt x="1176" y="436"/>
                  </a:lnTo>
                  <a:lnTo>
                    <a:pt x="1176" y="393"/>
                  </a:lnTo>
                  <a:lnTo>
                    <a:pt x="1176" y="384"/>
                  </a:lnTo>
                  <a:lnTo>
                    <a:pt x="1174" y="375"/>
                  </a:lnTo>
                  <a:lnTo>
                    <a:pt x="1172" y="367"/>
                  </a:lnTo>
                  <a:lnTo>
                    <a:pt x="1168" y="359"/>
                  </a:lnTo>
                  <a:lnTo>
                    <a:pt x="1165" y="356"/>
                  </a:lnTo>
                  <a:lnTo>
                    <a:pt x="1162" y="354"/>
                  </a:lnTo>
                  <a:lnTo>
                    <a:pt x="1159" y="350"/>
                  </a:lnTo>
                  <a:lnTo>
                    <a:pt x="1155" y="348"/>
                  </a:lnTo>
                  <a:lnTo>
                    <a:pt x="1150" y="347"/>
                  </a:lnTo>
                  <a:lnTo>
                    <a:pt x="1145" y="345"/>
                  </a:lnTo>
                  <a:lnTo>
                    <a:pt x="1140" y="345"/>
                  </a:lnTo>
                  <a:lnTo>
                    <a:pt x="1133" y="344"/>
                  </a:lnTo>
                  <a:lnTo>
                    <a:pt x="1122" y="345"/>
                  </a:lnTo>
                  <a:lnTo>
                    <a:pt x="1113" y="347"/>
                  </a:lnTo>
                  <a:lnTo>
                    <a:pt x="1104" y="350"/>
                  </a:lnTo>
                  <a:lnTo>
                    <a:pt x="1095" y="355"/>
                  </a:lnTo>
                  <a:lnTo>
                    <a:pt x="1101" y="369"/>
                  </a:lnTo>
                  <a:lnTo>
                    <a:pt x="1107" y="365"/>
                  </a:lnTo>
                  <a:lnTo>
                    <a:pt x="1115" y="363"/>
                  </a:lnTo>
                  <a:lnTo>
                    <a:pt x="1122" y="360"/>
                  </a:lnTo>
                  <a:lnTo>
                    <a:pt x="1130" y="360"/>
                  </a:lnTo>
                  <a:lnTo>
                    <a:pt x="1137" y="360"/>
                  </a:lnTo>
                  <a:lnTo>
                    <a:pt x="1144" y="363"/>
                  </a:lnTo>
                  <a:lnTo>
                    <a:pt x="1148" y="366"/>
                  </a:lnTo>
                  <a:lnTo>
                    <a:pt x="1151" y="371"/>
                  </a:lnTo>
                  <a:lnTo>
                    <a:pt x="1154" y="375"/>
                  </a:lnTo>
                  <a:lnTo>
                    <a:pt x="1155" y="379"/>
                  </a:lnTo>
                  <a:lnTo>
                    <a:pt x="1156" y="384"/>
                  </a:lnTo>
                  <a:lnTo>
                    <a:pt x="1156" y="387"/>
                  </a:lnTo>
                  <a:lnTo>
                    <a:pt x="1156" y="389"/>
                  </a:lnTo>
                  <a:lnTo>
                    <a:pt x="1141" y="391"/>
                  </a:lnTo>
                  <a:lnTo>
                    <a:pt x="1127" y="393"/>
                  </a:lnTo>
                  <a:lnTo>
                    <a:pt x="1115" y="396"/>
                  </a:lnTo>
                  <a:lnTo>
                    <a:pt x="1105" y="401"/>
                  </a:lnTo>
                  <a:lnTo>
                    <a:pt x="1101" y="404"/>
                  </a:lnTo>
                  <a:lnTo>
                    <a:pt x="1097" y="407"/>
                  </a:lnTo>
                  <a:lnTo>
                    <a:pt x="1094" y="411"/>
                  </a:lnTo>
                  <a:lnTo>
                    <a:pt x="1092" y="415"/>
                  </a:lnTo>
                  <a:lnTo>
                    <a:pt x="1090" y="418"/>
                  </a:lnTo>
                  <a:lnTo>
                    <a:pt x="1089" y="424"/>
                  </a:lnTo>
                  <a:lnTo>
                    <a:pt x="1088" y="428"/>
                  </a:lnTo>
                  <a:lnTo>
                    <a:pt x="1088" y="434"/>
                  </a:lnTo>
                  <a:lnTo>
                    <a:pt x="1088" y="440"/>
                  </a:lnTo>
                  <a:lnTo>
                    <a:pt x="1090" y="446"/>
                  </a:lnTo>
                  <a:lnTo>
                    <a:pt x="1092" y="452"/>
                  </a:lnTo>
                  <a:lnTo>
                    <a:pt x="1096" y="456"/>
                  </a:lnTo>
                  <a:lnTo>
                    <a:pt x="1101" y="461"/>
                  </a:lnTo>
                  <a:lnTo>
                    <a:pt x="1107" y="464"/>
                  </a:lnTo>
                  <a:lnTo>
                    <a:pt x="1114" y="466"/>
                  </a:lnTo>
                  <a:lnTo>
                    <a:pt x="1122" y="467"/>
                  </a:lnTo>
                  <a:lnTo>
                    <a:pt x="1128" y="467"/>
                  </a:lnTo>
                  <a:lnTo>
                    <a:pt x="1134" y="466"/>
                  </a:lnTo>
                  <a:lnTo>
                    <a:pt x="1138" y="464"/>
                  </a:lnTo>
                  <a:lnTo>
                    <a:pt x="1144" y="462"/>
                  </a:lnTo>
                  <a:lnTo>
                    <a:pt x="1151" y="456"/>
                  </a:lnTo>
                  <a:lnTo>
                    <a:pt x="1157" y="450"/>
                  </a:lnTo>
                  <a:lnTo>
                    <a:pt x="1158" y="450"/>
                  </a:lnTo>
                  <a:lnTo>
                    <a:pt x="1159" y="465"/>
                  </a:lnTo>
                  <a:lnTo>
                    <a:pt x="1178" y="465"/>
                  </a:lnTo>
                  <a:close/>
                  <a:moveTo>
                    <a:pt x="1157" y="425"/>
                  </a:moveTo>
                  <a:lnTo>
                    <a:pt x="1156" y="428"/>
                  </a:lnTo>
                  <a:lnTo>
                    <a:pt x="1156" y="432"/>
                  </a:lnTo>
                  <a:lnTo>
                    <a:pt x="1154" y="435"/>
                  </a:lnTo>
                  <a:lnTo>
                    <a:pt x="1151" y="440"/>
                  </a:lnTo>
                  <a:lnTo>
                    <a:pt x="1149" y="443"/>
                  </a:lnTo>
                  <a:lnTo>
                    <a:pt x="1146" y="445"/>
                  </a:lnTo>
                  <a:lnTo>
                    <a:pt x="1142" y="449"/>
                  </a:lnTo>
                  <a:lnTo>
                    <a:pt x="1137" y="450"/>
                  </a:lnTo>
                  <a:lnTo>
                    <a:pt x="1133" y="451"/>
                  </a:lnTo>
                  <a:lnTo>
                    <a:pt x="1128" y="452"/>
                  </a:lnTo>
                  <a:lnTo>
                    <a:pt x="1123" y="451"/>
                  </a:lnTo>
                  <a:lnTo>
                    <a:pt x="1120" y="451"/>
                  </a:lnTo>
                  <a:lnTo>
                    <a:pt x="1117" y="449"/>
                  </a:lnTo>
                  <a:lnTo>
                    <a:pt x="1114" y="446"/>
                  </a:lnTo>
                  <a:lnTo>
                    <a:pt x="1111" y="444"/>
                  </a:lnTo>
                  <a:lnTo>
                    <a:pt x="1109" y="441"/>
                  </a:lnTo>
                  <a:lnTo>
                    <a:pt x="1108" y="436"/>
                  </a:lnTo>
                  <a:lnTo>
                    <a:pt x="1108" y="431"/>
                  </a:lnTo>
                  <a:lnTo>
                    <a:pt x="1108" y="427"/>
                  </a:lnTo>
                  <a:lnTo>
                    <a:pt x="1109" y="423"/>
                  </a:lnTo>
                  <a:lnTo>
                    <a:pt x="1110" y="421"/>
                  </a:lnTo>
                  <a:lnTo>
                    <a:pt x="1113" y="417"/>
                  </a:lnTo>
                  <a:lnTo>
                    <a:pt x="1118" y="413"/>
                  </a:lnTo>
                  <a:lnTo>
                    <a:pt x="1123" y="410"/>
                  </a:lnTo>
                  <a:lnTo>
                    <a:pt x="1131" y="407"/>
                  </a:lnTo>
                  <a:lnTo>
                    <a:pt x="1140" y="405"/>
                  </a:lnTo>
                  <a:lnTo>
                    <a:pt x="1148" y="405"/>
                  </a:lnTo>
                  <a:lnTo>
                    <a:pt x="1157" y="405"/>
                  </a:lnTo>
                  <a:lnTo>
                    <a:pt x="1157" y="425"/>
                  </a:lnTo>
                  <a:close/>
                  <a:moveTo>
                    <a:pt x="1210" y="465"/>
                  </a:moveTo>
                  <a:lnTo>
                    <a:pt x="1230" y="465"/>
                  </a:lnTo>
                  <a:lnTo>
                    <a:pt x="1230" y="293"/>
                  </a:lnTo>
                  <a:lnTo>
                    <a:pt x="1210" y="293"/>
                  </a:lnTo>
                  <a:lnTo>
                    <a:pt x="1210" y="465"/>
                  </a:lnTo>
                  <a:close/>
                  <a:moveTo>
                    <a:pt x="1286" y="465"/>
                  </a:moveTo>
                  <a:lnTo>
                    <a:pt x="1286" y="347"/>
                  </a:lnTo>
                  <a:lnTo>
                    <a:pt x="1266" y="347"/>
                  </a:lnTo>
                  <a:lnTo>
                    <a:pt x="1266" y="465"/>
                  </a:lnTo>
                  <a:lnTo>
                    <a:pt x="1286" y="465"/>
                  </a:lnTo>
                  <a:close/>
                  <a:moveTo>
                    <a:pt x="1276" y="300"/>
                  </a:moveTo>
                  <a:lnTo>
                    <a:pt x="1271" y="301"/>
                  </a:lnTo>
                  <a:lnTo>
                    <a:pt x="1267" y="305"/>
                  </a:lnTo>
                  <a:lnTo>
                    <a:pt x="1264" y="308"/>
                  </a:lnTo>
                  <a:lnTo>
                    <a:pt x="1263" y="314"/>
                  </a:lnTo>
                  <a:lnTo>
                    <a:pt x="1264" y="319"/>
                  </a:lnTo>
                  <a:lnTo>
                    <a:pt x="1267" y="324"/>
                  </a:lnTo>
                  <a:lnTo>
                    <a:pt x="1270" y="326"/>
                  </a:lnTo>
                  <a:lnTo>
                    <a:pt x="1276" y="327"/>
                  </a:lnTo>
                  <a:lnTo>
                    <a:pt x="1281" y="326"/>
                  </a:lnTo>
                  <a:lnTo>
                    <a:pt x="1285" y="324"/>
                  </a:lnTo>
                  <a:lnTo>
                    <a:pt x="1287" y="319"/>
                  </a:lnTo>
                  <a:lnTo>
                    <a:pt x="1289" y="314"/>
                  </a:lnTo>
                  <a:lnTo>
                    <a:pt x="1287" y="308"/>
                  </a:lnTo>
                  <a:lnTo>
                    <a:pt x="1285" y="305"/>
                  </a:lnTo>
                  <a:lnTo>
                    <a:pt x="1281" y="301"/>
                  </a:lnTo>
                  <a:lnTo>
                    <a:pt x="1276" y="300"/>
                  </a:lnTo>
                  <a:close/>
                  <a:moveTo>
                    <a:pt x="1344" y="465"/>
                  </a:moveTo>
                  <a:lnTo>
                    <a:pt x="1344" y="363"/>
                  </a:lnTo>
                  <a:lnTo>
                    <a:pt x="1389" y="363"/>
                  </a:lnTo>
                  <a:lnTo>
                    <a:pt x="1389" y="465"/>
                  </a:lnTo>
                  <a:lnTo>
                    <a:pt x="1410" y="465"/>
                  </a:lnTo>
                  <a:lnTo>
                    <a:pt x="1410" y="347"/>
                  </a:lnTo>
                  <a:lnTo>
                    <a:pt x="1344" y="347"/>
                  </a:lnTo>
                  <a:lnTo>
                    <a:pt x="1344" y="342"/>
                  </a:lnTo>
                  <a:lnTo>
                    <a:pt x="1344" y="334"/>
                  </a:lnTo>
                  <a:lnTo>
                    <a:pt x="1345" y="328"/>
                  </a:lnTo>
                  <a:lnTo>
                    <a:pt x="1347" y="321"/>
                  </a:lnTo>
                  <a:lnTo>
                    <a:pt x="1349" y="317"/>
                  </a:lnTo>
                  <a:lnTo>
                    <a:pt x="1353" y="313"/>
                  </a:lnTo>
                  <a:lnTo>
                    <a:pt x="1358" y="309"/>
                  </a:lnTo>
                  <a:lnTo>
                    <a:pt x="1364" y="307"/>
                  </a:lnTo>
                  <a:lnTo>
                    <a:pt x="1372" y="307"/>
                  </a:lnTo>
                  <a:lnTo>
                    <a:pt x="1379" y="307"/>
                  </a:lnTo>
                  <a:lnTo>
                    <a:pt x="1386" y="308"/>
                  </a:lnTo>
                  <a:lnTo>
                    <a:pt x="1391" y="310"/>
                  </a:lnTo>
                  <a:lnTo>
                    <a:pt x="1395" y="314"/>
                  </a:lnTo>
                  <a:lnTo>
                    <a:pt x="1402" y="297"/>
                  </a:lnTo>
                  <a:lnTo>
                    <a:pt x="1397" y="294"/>
                  </a:lnTo>
                  <a:lnTo>
                    <a:pt x="1389" y="291"/>
                  </a:lnTo>
                  <a:lnTo>
                    <a:pt x="1380" y="290"/>
                  </a:lnTo>
                  <a:lnTo>
                    <a:pt x="1373" y="289"/>
                  </a:lnTo>
                  <a:lnTo>
                    <a:pt x="1361" y="290"/>
                  </a:lnTo>
                  <a:lnTo>
                    <a:pt x="1351" y="293"/>
                  </a:lnTo>
                  <a:lnTo>
                    <a:pt x="1343" y="297"/>
                  </a:lnTo>
                  <a:lnTo>
                    <a:pt x="1336" y="304"/>
                  </a:lnTo>
                  <a:lnTo>
                    <a:pt x="1331" y="310"/>
                  </a:lnTo>
                  <a:lnTo>
                    <a:pt x="1326" y="319"/>
                  </a:lnTo>
                  <a:lnTo>
                    <a:pt x="1324" y="329"/>
                  </a:lnTo>
                  <a:lnTo>
                    <a:pt x="1323" y="340"/>
                  </a:lnTo>
                  <a:lnTo>
                    <a:pt x="1323" y="347"/>
                  </a:lnTo>
                  <a:lnTo>
                    <a:pt x="1307" y="347"/>
                  </a:lnTo>
                  <a:lnTo>
                    <a:pt x="1307" y="363"/>
                  </a:lnTo>
                  <a:lnTo>
                    <a:pt x="1323" y="363"/>
                  </a:lnTo>
                  <a:lnTo>
                    <a:pt x="1323" y="465"/>
                  </a:lnTo>
                  <a:lnTo>
                    <a:pt x="1344" y="465"/>
                  </a:lnTo>
                  <a:close/>
                  <a:moveTo>
                    <a:pt x="1522" y="444"/>
                  </a:moveTo>
                  <a:lnTo>
                    <a:pt x="1518" y="446"/>
                  </a:lnTo>
                  <a:lnTo>
                    <a:pt x="1511" y="449"/>
                  </a:lnTo>
                  <a:lnTo>
                    <a:pt x="1505" y="450"/>
                  </a:lnTo>
                  <a:lnTo>
                    <a:pt x="1496" y="450"/>
                  </a:lnTo>
                  <a:lnTo>
                    <a:pt x="1488" y="450"/>
                  </a:lnTo>
                  <a:lnTo>
                    <a:pt x="1481" y="447"/>
                  </a:lnTo>
                  <a:lnTo>
                    <a:pt x="1474" y="443"/>
                  </a:lnTo>
                  <a:lnTo>
                    <a:pt x="1468" y="438"/>
                  </a:lnTo>
                  <a:lnTo>
                    <a:pt x="1464" y="432"/>
                  </a:lnTo>
                  <a:lnTo>
                    <a:pt x="1460" y="424"/>
                  </a:lnTo>
                  <a:lnTo>
                    <a:pt x="1457" y="416"/>
                  </a:lnTo>
                  <a:lnTo>
                    <a:pt x="1457" y="406"/>
                  </a:lnTo>
                  <a:lnTo>
                    <a:pt x="1457" y="397"/>
                  </a:lnTo>
                  <a:lnTo>
                    <a:pt x="1459" y="388"/>
                  </a:lnTo>
                  <a:lnTo>
                    <a:pt x="1462" y="382"/>
                  </a:lnTo>
                  <a:lnTo>
                    <a:pt x="1467" y="375"/>
                  </a:lnTo>
                  <a:lnTo>
                    <a:pt x="1473" y="369"/>
                  </a:lnTo>
                  <a:lnTo>
                    <a:pt x="1480" y="365"/>
                  </a:lnTo>
                  <a:lnTo>
                    <a:pt x="1488" y="363"/>
                  </a:lnTo>
                  <a:lnTo>
                    <a:pt x="1497" y="362"/>
                  </a:lnTo>
                  <a:lnTo>
                    <a:pt x="1505" y="362"/>
                  </a:lnTo>
                  <a:lnTo>
                    <a:pt x="1511" y="363"/>
                  </a:lnTo>
                  <a:lnTo>
                    <a:pt x="1516" y="365"/>
                  </a:lnTo>
                  <a:lnTo>
                    <a:pt x="1521" y="367"/>
                  </a:lnTo>
                  <a:lnTo>
                    <a:pt x="1526" y="350"/>
                  </a:lnTo>
                  <a:lnTo>
                    <a:pt x="1521" y="348"/>
                  </a:lnTo>
                  <a:lnTo>
                    <a:pt x="1514" y="346"/>
                  </a:lnTo>
                  <a:lnTo>
                    <a:pt x="1506" y="345"/>
                  </a:lnTo>
                  <a:lnTo>
                    <a:pt x="1497" y="345"/>
                  </a:lnTo>
                  <a:lnTo>
                    <a:pt x="1491" y="345"/>
                  </a:lnTo>
                  <a:lnTo>
                    <a:pt x="1484" y="346"/>
                  </a:lnTo>
                  <a:lnTo>
                    <a:pt x="1478" y="347"/>
                  </a:lnTo>
                  <a:lnTo>
                    <a:pt x="1472" y="349"/>
                  </a:lnTo>
                  <a:lnTo>
                    <a:pt x="1467" y="352"/>
                  </a:lnTo>
                  <a:lnTo>
                    <a:pt x="1461" y="355"/>
                  </a:lnTo>
                  <a:lnTo>
                    <a:pt x="1457" y="358"/>
                  </a:lnTo>
                  <a:lnTo>
                    <a:pt x="1453" y="363"/>
                  </a:lnTo>
                  <a:lnTo>
                    <a:pt x="1448" y="366"/>
                  </a:lnTo>
                  <a:lnTo>
                    <a:pt x="1445" y="372"/>
                  </a:lnTo>
                  <a:lnTo>
                    <a:pt x="1443" y="376"/>
                  </a:lnTo>
                  <a:lnTo>
                    <a:pt x="1440" y="382"/>
                  </a:lnTo>
                  <a:lnTo>
                    <a:pt x="1439" y="388"/>
                  </a:lnTo>
                  <a:lnTo>
                    <a:pt x="1437" y="394"/>
                  </a:lnTo>
                  <a:lnTo>
                    <a:pt x="1437" y="401"/>
                  </a:lnTo>
                  <a:lnTo>
                    <a:pt x="1435" y="407"/>
                  </a:lnTo>
                  <a:lnTo>
                    <a:pt x="1437" y="420"/>
                  </a:lnTo>
                  <a:lnTo>
                    <a:pt x="1440" y="432"/>
                  </a:lnTo>
                  <a:lnTo>
                    <a:pt x="1442" y="437"/>
                  </a:lnTo>
                  <a:lnTo>
                    <a:pt x="1445" y="442"/>
                  </a:lnTo>
                  <a:lnTo>
                    <a:pt x="1447" y="446"/>
                  </a:lnTo>
                  <a:lnTo>
                    <a:pt x="1452" y="451"/>
                  </a:lnTo>
                  <a:lnTo>
                    <a:pt x="1455" y="454"/>
                  </a:lnTo>
                  <a:lnTo>
                    <a:pt x="1459" y="457"/>
                  </a:lnTo>
                  <a:lnTo>
                    <a:pt x="1465" y="461"/>
                  </a:lnTo>
                  <a:lnTo>
                    <a:pt x="1469" y="463"/>
                  </a:lnTo>
                  <a:lnTo>
                    <a:pt x="1474" y="465"/>
                  </a:lnTo>
                  <a:lnTo>
                    <a:pt x="1481" y="466"/>
                  </a:lnTo>
                  <a:lnTo>
                    <a:pt x="1486" y="466"/>
                  </a:lnTo>
                  <a:lnTo>
                    <a:pt x="1493" y="467"/>
                  </a:lnTo>
                  <a:lnTo>
                    <a:pt x="1503" y="466"/>
                  </a:lnTo>
                  <a:lnTo>
                    <a:pt x="1513" y="465"/>
                  </a:lnTo>
                  <a:lnTo>
                    <a:pt x="1520" y="463"/>
                  </a:lnTo>
                  <a:lnTo>
                    <a:pt x="1525" y="461"/>
                  </a:lnTo>
                  <a:lnTo>
                    <a:pt x="1522" y="444"/>
                  </a:lnTo>
                  <a:close/>
                  <a:moveTo>
                    <a:pt x="1632" y="465"/>
                  </a:moveTo>
                  <a:lnTo>
                    <a:pt x="1630" y="452"/>
                  </a:lnTo>
                  <a:lnTo>
                    <a:pt x="1630" y="436"/>
                  </a:lnTo>
                  <a:lnTo>
                    <a:pt x="1630" y="393"/>
                  </a:lnTo>
                  <a:lnTo>
                    <a:pt x="1630" y="384"/>
                  </a:lnTo>
                  <a:lnTo>
                    <a:pt x="1628" y="375"/>
                  </a:lnTo>
                  <a:lnTo>
                    <a:pt x="1626" y="367"/>
                  </a:lnTo>
                  <a:lnTo>
                    <a:pt x="1621" y="359"/>
                  </a:lnTo>
                  <a:lnTo>
                    <a:pt x="1619" y="356"/>
                  </a:lnTo>
                  <a:lnTo>
                    <a:pt x="1616" y="354"/>
                  </a:lnTo>
                  <a:lnTo>
                    <a:pt x="1611" y="350"/>
                  </a:lnTo>
                  <a:lnTo>
                    <a:pt x="1608" y="348"/>
                  </a:lnTo>
                  <a:lnTo>
                    <a:pt x="1604" y="347"/>
                  </a:lnTo>
                  <a:lnTo>
                    <a:pt x="1599" y="345"/>
                  </a:lnTo>
                  <a:lnTo>
                    <a:pt x="1593" y="345"/>
                  </a:lnTo>
                  <a:lnTo>
                    <a:pt x="1587" y="344"/>
                  </a:lnTo>
                  <a:lnTo>
                    <a:pt x="1576" y="345"/>
                  </a:lnTo>
                  <a:lnTo>
                    <a:pt x="1566" y="347"/>
                  </a:lnTo>
                  <a:lnTo>
                    <a:pt x="1556" y="350"/>
                  </a:lnTo>
                  <a:lnTo>
                    <a:pt x="1549" y="355"/>
                  </a:lnTo>
                  <a:lnTo>
                    <a:pt x="1553" y="369"/>
                  </a:lnTo>
                  <a:lnTo>
                    <a:pt x="1561" y="365"/>
                  </a:lnTo>
                  <a:lnTo>
                    <a:pt x="1567" y="363"/>
                  </a:lnTo>
                  <a:lnTo>
                    <a:pt x="1576" y="360"/>
                  </a:lnTo>
                  <a:lnTo>
                    <a:pt x="1583" y="360"/>
                  </a:lnTo>
                  <a:lnTo>
                    <a:pt x="1591" y="360"/>
                  </a:lnTo>
                  <a:lnTo>
                    <a:pt x="1597" y="363"/>
                  </a:lnTo>
                  <a:lnTo>
                    <a:pt x="1602" y="366"/>
                  </a:lnTo>
                  <a:lnTo>
                    <a:pt x="1605" y="371"/>
                  </a:lnTo>
                  <a:lnTo>
                    <a:pt x="1607" y="375"/>
                  </a:lnTo>
                  <a:lnTo>
                    <a:pt x="1608" y="379"/>
                  </a:lnTo>
                  <a:lnTo>
                    <a:pt x="1609" y="384"/>
                  </a:lnTo>
                  <a:lnTo>
                    <a:pt x="1609" y="387"/>
                  </a:lnTo>
                  <a:lnTo>
                    <a:pt x="1609" y="389"/>
                  </a:lnTo>
                  <a:lnTo>
                    <a:pt x="1594" y="391"/>
                  </a:lnTo>
                  <a:lnTo>
                    <a:pt x="1580" y="393"/>
                  </a:lnTo>
                  <a:lnTo>
                    <a:pt x="1568" y="396"/>
                  </a:lnTo>
                  <a:lnTo>
                    <a:pt x="1559" y="401"/>
                  </a:lnTo>
                  <a:lnTo>
                    <a:pt x="1554" y="404"/>
                  </a:lnTo>
                  <a:lnTo>
                    <a:pt x="1551" y="407"/>
                  </a:lnTo>
                  <a:lnTo>
                    <a:pt x="1548" y="411"/>
                  </a:lnTo>
                  <a:lnTo>
                    <a:pt x="1546" y="415"/>
                  </a:lnTo>
                  <a:lnTo>
                    <a:pt x="1543" y="418"/>
                  </a:lnTo>
                  <a:lnTo>
                    <a:pt x="1542" y="424"/>
                  </a:lnTo>
                  <a:lnTo>
                    <a:pt x="1541" y="428"/>
                  </a:lnTo>
                  <a:lnTo>
                    <a:pt x="1540" y="434"/>
                  </a:lnTo>
                  <a:lnTo>
                    <a:pt x="1541" y="440"/>
                  </a:lnTo>
                  <a:lnTo>
                    <a:pt x="1543" y="446"/>
                  </a:lnTo>
                  <a:lnTo>
                    <a:pt x="1546" y="452"/>
                  </a:lnTo>
                  <a:lnTo>
                    <a:pt x="1550" y="456"/>
                  </a:lnTo>
                  <a:lnTo>
                    <a:pt x="1554" y="461"/>
                  </a:lnTo>
                  <a:lnTo>
                    <a:pt x="1561" y="464"/>
                  </a:lnTo>
                  <a:lnTo>
                    <a:pt x="1567" y="466"/>
                  </a:lnTo>
                  <a:lnTo>
                    <a:pt x="1576" y="467"/>
                  </a:lnTo>
                  <a:lnTo>
                    <a:pt x="1581" y="467"/>
                  </a:lnTo>
                  <a:lnTo>
                    <a:pt x="1587" y="466"/>
                  </a:lnTo>
                  <a:lnTo>
                    <a:pt x="1592" y="464"/>
                  </a:lnTo>
                  <a:lnTo>
                    <a:pt x="1596" y="462"/>
                  </a:lnTo>
                  <a:lnTo>
                    <a:pt x="1605" y="456"/>
                  </a:lnTo>
                  <a:lnTo>
                    <a:pt x="1610" y="450"/>
                  </a:lnTo>
                  <a:lnTo>
                    <a:pt x="1611" y="450"/>
                  </a:lnTo>
                  <a:lnTo>
                    <a:pt x="1613" y="465"/>
                  </a:lnTo>
                  <a:lnTo>
                    <a:pt x="1632" y="465"/>
                  </a:lnTo>
                  <a:close/>
                  <a:moveTo>
                    <a:pt x="1609" y="425"/>
                  </a:moveTo>
                  <a:lnTo>
                    <a:pt x="1609" y="428"/>
                  </a:lnTo>
                  <a:lnTo>
                    <a:pt x="1608" y="432"/>
                  </a:lnTo>
                  <a:lnTo>
                    <a:pt x="1607" y="435"/>
                  </a:lnTo>
                  <a:lnTo>
                    <a:pt x="1605" y="440"/>
                  </a:lnTo>
                  <a:lnTo>
                    <a:pt x="1603" y="443"/>
                  </a:lnTo>
                  <a:lnTo>
                    <a:pt x="1600" y="445"/>
                  </a:lnTo>
                  <a:lnTo>
                    <a:pt x="1595" y="449"/>
                  </a:lnTo>
                  <a:lnTo>
                    <a:pt x="1591" y="450"/>
                  </a:lnTo>
                  <a:lnTo>
                    <a:pt x="1587" y="451"/>
                  </a:lnTo>
                  <a:lnTo>
                    <a:pt x="1581" y="452"/>
                  </a:lnTo>
                  <a:lnTo>
                    <a:pt x="1577" y="451"/>
                  </a:lnTo>
                  <a:lnTo>
                    <a:pt x="1574" y="451"/>
                  </a:lnTo>
                  <a:lnTo>
                    <a:pt x="1570" y="449"/>
                  </a:lnTo>
                  <a:lnTo>
                    <a:pt x="1567" y="446"/>
                  </a:lnTo>
                  <a:lnTo>
                    <a:pt x="1565" y="444"/>
                  </a:lnTo>
                  <a:lnTo>
                    <a:pt x="1563" y="441"/>
                  </a:lnTo>
                  <a:lnTo>
                    <a:pt x="1562" y="436"/>
                  </a:lnTo>
                  <a:lnTo>
                    <a:pt x="1562" y="431"/>
                  </a:lnTo>
                  <a:lnTo>
                    <a:pt x="1562" y="427"/>
                  </a:lnTo>
                  <a:lnTo>
                    <a:pt x="1563" y="423"/>
                  </a:lnTo>
                  <a:lnTo>
                    <a:pt x="1564" y="421"/>
                  </a:lnTo>
                  <a:lnTo>
                    <a:pt x="1566" y="417"/>
                  </a:lnTo>
                  <a:lnTo>
                    <a:pt x="1570" y="413"/>
                  </a:lnTo>
                  <a:lnTo>
                    <a:pt x="1577" y="410"/>
                  </a:lnTo>
                  <a:lnTo>
                    <a:pt x="1584" y="407"/>
                  </a:lnTo>
                  <a:lnTo>
                    <a:pt x="1593" y="405"/>
                  </a:lnTo>
                  <a:lnTo>
                    <a:pt x="1602" y="405"/>
                  </a:lnTo>
                  <a:lnTo>
                    <a:pt x="1609" y="405"/>
                  </a:lnTo>
                  <a:lnTo>
                    <a:pt x="1609" y="425"/>
                  </a:lnTo>
                  <a:close/>
                  <a:moveTo>
                    <a:pt x="1741" y="444"/>
                  </a:moveTo>
                  <a:lnTo>
                    <a:pt x="1737" y="446"/>
                  </a:lnTo>
                  <a:lnTo>
                    <a:pt x="1730" y="449"/>
                  </a:lnTo>
                  <a:lnTo>
                    <a:pt x="1724" y="450"/>
                  </a:lnTo>
                  <a:lnTo>
                    <a:pt x="1715" y="450"/>
                  </a:lnTo>
                  <a:lnTo>
                    <a:pt x="1708" y="450"/>
                  </a:lnTo>
                  <a:lnTo>
                    <a:pt x="1700" y="447"/>
                  </a:lnTo>
                  <a:lnTo>
                    <a:pt x="1694" y="443"/>
                  </a:lnTo>
                  <a:lnTo>
                    <a:pt x="1687" y="438"/>
                  </a:lnTo>
                  <a:lnTo>
                    <a:pt x="1683" y="432"/>
                  </a:lnTo>
                  <a:lnTo>
                    <a:pt x="1680" y="424"/>
                  </a:lnTo>
                  <a:lnTo>
                    <a:pt x="1677" y="416"/>
                  </a:lnTo>
                  <a:lnTo>
                    <a:pt x="1676" y="406"/>
                  </a:lnTo>
                  <a:lnTo>
                    <a:pt x="1676" y="397"/>
                  </a:lnTo>
                  <a:lnTo>
                    <a:pt x="1678" y="388"/>
                  </a:lnTo>
                  <a:lnTo>
                    <a:pt x="1682" y="382"/>
                  </a:lnTo>
                  <a:lnTo>
                    <a:pt x="1686" y="375"/>
                  </a:lnTo>
                  <a:lnTo>
                    <a:pt x="1692" y="369"/>
                  </a:lnTo>
                  <a:lnTo>
                    <a:pt x="1699" y="365"/>
                  </a:lnTo>
                  <a:lnTo>
                    <a:pt x="1708" y="363"/>
                  </a:lnTo>
                  <a:lnTo>
                    <a:pt x="1716" y="362"/>
                  </a:lnTo>
                  <a:lnTo>
                    <a:pt x="1724" y="362"/>
                  </a:lnTo>
                  <a:lnTo>
                    <a:pt x="1730" y="363"/>
                  </a:lnTo>
                  <a:lnTo>
                    <a:pt x="1736" y="365"/>
                  </a:lnTo>
                  <a:lnTo>
                    <a:pt x="1740" y="367"/>
                  </a:lnTo>
                  <a:lnTo>
                    <a:pt x="1745" y="350"/>
                  </a:lnTo>
                  <a:lnTo>
                    <a:pt x="1740" y="348"/>
                  </a:lnTo>
                  <a:lnTo>
                    <a:pt x="1734" y="346"/>
                  </a:lnTo>
                  <a:lnTo>
                    <a:pt x="1725" y="345"/>
                  </a:lnTo>
                  <a:lnTo>
                    <a:pt x="1716" y="345"/>
                  </a:lnTo>
                  <a:lnTo>
                    <a:pt x="1710" y="345"/>
                  </a:lnTo>
                  <a:lnTo>
                    <a:pt x="1703" y="346"/>
                  </a:lnTo>
                  <a:lnTo>
                    <a:pt x="1697" y="347"/>
                  </a:lnTo>
                  <a:lnTo>
                    <a:pt x="1691" y="349"/>
                  </a:lnTo>
                  <a:lnTo>
                    <a:pt x="1686" y="352"/>
                  </a:lnTo>
                  <a:lnTo>
                    <a:pt x="1681" y="355"/>
                  </a:lnTo>
                  <a:lnTo>
                    <a:pt x="1676" y="358"/>
                  </a:lnTo>
                  <a:lnTo>
                    <a:pt x="1672" y="363"/>
                  </a:lnTo>
                  <a:lnTo>
                    <a:pt x="1668" y="366"/>
                  </a:lnTo>
                  <a:lnTo>
                    <a:pt x="1664" y="372"/>
                  </a:lnTo>
                  <a:lnTo>
                    <a:pt x="1662" y="376"/>
                  </a:lnTo>
                  <a:lnTo>
                    <a:pt x="1659" y="382"/>
                  </a:lnTo>
                  <a:lnTo>
                    <a:pt x="1658" y="388"/>
                  </a:lnTo>
                  <a:lnTo>
                    <a:pt x="1656" y="394"/>
                  </a:lnTo>
                  <a:lnTo>
                    <a:pt x="1656" y="401"/>
                  </a:lnTo>
                  <a:lnTo>
                    <a:pt x="1655" y="407"/>
                  </a:lnTo>
                  <a:lnTo>
                    <a:pt x="1656" y="418"/>
                  </a:lnTo>
                  <a:lnTo>
                    <a:pt x="1658" y="430"/>
                  </a:lnTo>
                  <a:lnTo>
                    <a:pt x="1662" y="440"/>
                  </a:lnTo>
                  <a:lnTo>
                    <a:pt x="1668" y="447"/>
                  </a:lnTo>
                  <a:lnTo>
                    <a:pt x="1675" y="454"/>
                  </a:lnTo>
                  <a:lnTo>
                    <a:pt x="1683" y="460"/>
                  </a:lnTo>
                  <a:lnTo>
                    <a:pt x="1692" y="464"/>
                  </a:lnTo>
                  <a:lnTo>
                    <a:pt x="1702" y="466"/>
                  </a:lnTo>
                  <a:lnTo>
                    <a:pt x="1692" y="485"/>
                  </a:lnTo>
                  <a:lnTo>
                    <a:pt x="1700" y="486"/>
                  </a:lnTo>
                  <a:lnTo>
                    <a:pt x="1707" y="489"/>
                  </a:lnTo>
                  <a:lnTo>
                    <a:pt x="1709" y="490"/>
                  </a:lnTo>
                  <a:lnTo>
                    <a:pt x="1710" y="491"/>
                  </a:lnTo>
                  <a:lnTo>
                    <a:pt x="1711" y="493"/>
                  </a:lnTo>
                  <a:lnTo>
                    <a:pt x="1711" y="495"/>
                  </a:lnTo>
                  <a:lnTo>
                    <a:pt x="1711" y="499"/>
                  </a:lnTo>
                  <a:lnTo>
                    <a:pt x="1709" y="501"/>
                  </a:lnTo>
                  <a:lnTo>
                    <a:pt x="1705" y="502"/>
                  </a:lnTo>
                  <a:lnTo>
                    <a:pt x="1701" y="503"/>
                  </a:lnTo>
                  <a:lnTo>
                    <a:pt x="1695" y="502"/>
                  </a:lnTo>
                  <a:lnTo>
                    <a:pt x="1688" y="500"/>
                  </a:lnTo>
                  <a:lnTo>
                    <a:pt x="1685" y="511"/>
                  </a:lnTo>
                  <a:lnTo>
                    <a:pt x="1692" y="514"/>
                  </a:lnTo>
                  <a:lnTo>
                    <a:pt x="1701" y="515"/>
                  </a:lnTo>
                  <a:lnTo>
                    <a:pt x="1705" y="514"/>
                  </a:lnTo>
                  <a:lnTo>
                    <a:pt x="1710" y="514"/>
                  </a:lnTo>
                  <a:lnTo>
                    <a:pt x="1714" y="512"/>
                  </a:lnTo>
                  <a:lnTo>
                    <a:pt x="1718" y="510"/>
                  </a:lnTo>
                  <a:lnTo>
                    <a:pt x="1722" y="508"/>
                  </a:lnTo>
                  <a:lnTo>
                    <a:pt x="1724" y="504"/>
                  </a:lnTo>
                  <a:lnTo>
                    <a:pt x="1725" y="500"/>
                  </a:lnTo>
                  <a:lnTo>
                    <a:pt x="1726" y="494"/>
                  </a:lnTo>
                  <a:lnTo>
                    <a:pt x="1725" y="491"/>
                  </a:lnTo>
                  <a:lnTo>
                    <a:pt x="1724" y="487"/>
                  </a:lnTo>
                  <a:lnTo>
                    <a:pt x="1723" y="485"/>
                  </a:lnTo>
                  <a:lnTo>
                    <a:pt x="1721" y="483"/>
                  </a:lnTo>
                  <a:lnTo>
                    <a:pt x="1715" y="479"/>
                  </a:lnTo>
                  <a:lnTo>
                    <a:pt x="1709" y="476"/>
                  </a:lnTo>
                  <a:lnTo>
                    <a:pt x="1715" y="467"/>
                  </a:lnTo>
                  <a:lnTo>
                    <a:pt x="1725" y="466"/>
                  </a:lnTo>
                  <a:lnTo>
                    <a:pt x="1734" y="464"/>
                  </a:lnTo>
                  <a:lnTo>
                    <a:pt x="1740" y="463"/>
                  </a:lnTo>
                  <a:lnTo>
                    <a:pt x="1745" y="461"/>
                  </a:lnTo>
                  <a:lnTo>
                    <a:pt x="1741" y="444"/>
                  </a:lnTo>
                  <a:close/>
                  <a:moveTo>
                    <a:pt x="1851" y="465"/>
                  </a:moveTo>
                  <a:lnTo>
                    <a:pt x="1849" y="452"/>
                  </a:lnTo>
                  <a:lnTo>
                    <a:pt x="1849" y="436"/>
                  </a:lnTo>
                  <a:lnTo>
                    <a:pt x="1849" y="393"/>
                  </a:lnTo>
                  <a:lnTo>
                    <a:pt x="1848" y="384"/>
                  </a:lnTo>
                  <a:lnTo>
                    <a:pt x="1847" y="375"/>
                  </a:lnTo>
                  <a:lnTo>
                    <a:pt x="1845" y="367"/>
                  </a:lnTo>
                  <a:lnTo>
                    <a:pt x="1840" y="359"/>
                  </a:lnTo>
                  <a:lnTo>
                    <a:pt x="1837" y="356"/>
                  </a:lnTo>
                  <a:lnTo>
                    <a:pt x="1835" y="354"/>
                  </a:lnTo>
                  <a:lnTo>
                    <a:pt x="1831" y="350"/>
                  </a:lnTo>
                  <a:lnTo>
                    <a:pt x="1827" y="348"/>
                  </a:lnTo>
                  <a:lnTo>
                    <a:pt x="1822" y="347"/>
                  </a:lnTo>
                  <a:lnTo>
                    <a:pt x="1818" y="345"/>
                  </a:lnTo>
                  <a:lnTo>
                    <a:pt x="1811" y="345"/>
                  </a:lnTo>
                  <a:lnTo>
                    <a:pt x="1806" y="344"/>
                  </a:lnTo>
                  <a:lnTo>
                    <a:pt x="1795" y="345"/>
                  </a:lnTo>
                  <a:lnTo>
                    <a:pt x="1785" y="347"/>
                  </a:lnTo>
                  <a:lnTo>
                    <a:pt x="1776" y="350"/>
                  </a:lnTo>
                  <a:lnTo>
                    <a:pt x="1768" y="355"/>
                  </a:lnTo>
                  <a:lnTo>
                    <a:pt x="1772" y="369"/>
                  </a:lnTo>
                  <a:lnTo>
                    <a:pt x="1779" y="365"/>
                  </a:lnTo>
                  <a:lnTo>
                    <a:pt x="1786" y="363"/>
                  </a:lnTo>
                  <a:lnTo>
                    <a:pt x="1794" y="360"/>
                  </a:lnTo>
                  <a:lnTo>
                    <a:pt x="1803" y="360"/>
                  </a:lnTo>
                  <a:lnTo>
                    <a:pt x="1810" y="360"/>
                  </a:lnTo>
                  <a:lnTo>
                    <a:pt x="1817" y="363"/>
                  </a:lnTo>
                  <a:lnTo>
                    <a:pt x="1821" y="366"/>
                  </a:lnTo>
                  <a:lnTo>
                    <a:pt x="1824" y="371"/>
                  </a:lnTo>
                  <a:lnTo>
                    <a:pt x="1826" y="375"/>
                  </a:lnTo>
                  <a:lnTo>
                    <a:pt x="1827" y="379"/>
                  </a:lnTo>
                  <a:lnTo>
                    <a:pt x="1829" y="384"/>
                  </a:lnTo>
                  <a:lnTo>
                    <a:pt x="1829" y="387"/>
                  </a:lnTo>
                  <a:lnTo>
                    <a:pt x="1829" y="389"/>
                  </a:lnTo>
                  <a:lnTo>
                    <a:pt x="1812" y="391"/>
                  </a:lnTo>
                  <a:lnTo>
                    <a:pt x="1799" y="393"/>
                  </a:lnTo>
                  <a:lnTo>
                    <a:pt x="1788" y="396"/>
                  </a:lnTo>
                  <a:lnTo>
                    <a:pt x="1778" y="401"/>
                  </a:lnTo>
                  <a:lnTo>
                    <a:pt x="1773" y="404"/>
                  </a:lnTo>
                  <a:lnTo>
                    <a:pt x="1770" y="407"/>
                  </a:lnTo>
                  <a:lnTo>
                    <a:pt x="1767" y="411"/>
                  </a:lnTo>
                  <a:lnTo>
                    <a:pt x="1764" y="415"/>
                  </a:lnTo>
                  <a:lnTo>
                    <a:pt x="1763" y="418"/>
                  </a:lnTo>
                  <a:lnTo>
                    <a:pt x="1761" y="424"/>
                  </a:lnTo>
                  <a:lnTo>
                    <a:pt x="1761" y="428"/>
                  </a:lnTo>
                  <a:lnTo>
                    <a:pt x="1759" y="434"/>
                  </a:lnTo>
                  <a:lnTo>
                    <a:pt x="1761" y="440"/>
                  </a:lnTo>
                  <a:lnTo>
                    <a:pt x="1762" y="446"/>
                  </a:lnTo>
                  <a:lnTo>
                    <a:pt x="1765" y="452"/>
                  </a:lnTo>
                  <a:lnTo>
                    <a:pt x="1768" y="456"/>
                  </a:lnTo>
                  <a:lnTo>
                    <a:pt x="1773" y="461"/>
                  </a:lnTo>
                  <a:lnTo>
                    <a:pt x="1780" y="464"/>
                  </a:lnTo>
                  <a:lnTo>
                    <a:pt x="1786" y="466"/>
                  </a:lnTo>
                  <a:lnTo>
                    <a:pt x="1795" y="467"/>
                  </a:lnTo>
                  <a:lnTo>
                    <a:pt x="1800" y="467"/>
                  </a:lnTo>
                  <a:lnTo>
                    <a:pt x="1806" y="466"/>
                  </a:lnTo>
                  <a:lnTo>
                    <a:pt x="1811" y="464"/>
                  </a:lnTo>
                  <a:lnTo>
                    <a:pt x="1816" y="462"/>
                  </a:lnTo>
                  <a:lnTo>
                    <a:pt x="1823" y="456"/>
                  </a:lnTo>
                  <a:lnTo>
                    <a:pt x="1830" y="450"/>
                  </a:lnTo>
                  <a:lnTo>
                    <a:pt x="1831" y="450"/>
                  </a:lnTo>
                  <a:lnTo>
                    <a:pt x="1832" y="465"/>
                  </a:lnTo>
                  <a:lnTo>
                    <a:pt x="1851" y="465"/>
                  </a:lnTo>
                  <a:close/>
                  <a:moveTo>
                    <a:pt x="1829" y="425"/>
                  </a:moveTo>
                  <a:lnTo>
                    <a:pt x="1829" y="428"/>
                  </a:lnTo>
                  <a:lnTo>
                    <a:pt x="1827" y="432"/>
                  </a:lnTo>
                  <a:lnTo>
                    <a:pt x="1826" y="435"/>
                  </a:lnTo>
                  <a:lnTo>
                    <a:pt x="1824" y="440"/>
                  </a:lnTo>
                  <a:lnTo>
                    <a:pt x="1821" y="443"/>
                  </a:lnTo>
                  <a:lnTo>
                    <a:pt x="1818" y="445"/>
                  </a:lnTo>
                  <a:lnTo>
                    <a:pt x="1815" y="449"/>
                  </a:lnTo>
                  <a:lnTo>
                    <a:pt x="1810" y="450"/>
                  </a:lnTo>
                  <a:lnTo>
                    <a:pt x="1806" y="451"/>
                  </a:lnTo>
                  <a:lnTo>
                    <a:pt x="1800" y="452"/>
                  </a:lnTo>
                  <a:lnTo>
                    <a:pt x="1796" y="451"/>
                  </a:lnTo>
                  <a:lnTo>
                    <a:pt x="1793" y="451"/>
                  </a:lnTo>
                  <a:lnTo>
                    <a:pt x="1790" y="449"/>
                  </a:lnTo>
                  <a:lnTo>
                    <a:pt x="1786" y="446"/>
                  </a:lnTo>
                  <a:lnTo>
                    <a:pt x="1784" y="444"/>
                  </a:lnTo>
                  <a:lnTo>
                    <a:pt x="1782" y="441"/>
                  </a:lnTo>
                  <a:lnTo>
                    <a:pt x="1781" y="436"/>
                  </a:lnTo>
                  <a:lnTo>
                    <a:pt x="1781" y="431"/>
                  </a:lnTo>
                  <a:lnTo>
                    <a:pt x="1781" y="427"/>
                  </a:lnTo>
                  <a:lnTo>
                    <a:pt x="1782" y="423"/>
                  </a:lnTo>
                  <a:lnTo>
                    <a:pt x="1783" y="421"/>
                  </a:lnTo>
                  <a:lnTo>
                    <a:pt x="1785" y="417"/>
                  </a:lnTo>
                  <a:lnTo>
                    <a:pt x="1790" y="413"/>
                  </a:lnTo>
                  <a:lnTo>
                    <a:pt x="1796" y="410"/>
                  </a:lnTo>
                  <a:lnTo>
                    <a:pt x="1804" y="407"/>
                  </a:lnTo>
                  <a:lnTo>
                    <a:pt x="1811" y="405"/>
                  </a:lnTo>
                  <a:lnTo>
                    <a:pt x="1820" y="405"/>
                  </a:lnTo>
                  <a:lnTo>
                    <a:pt x="1829" y="405"/>
                  </a:lnTo>
                  <a:lnTo>
                    <a:pt x="1829" y="425"/>
                  </a:lnTo>
                  <a:close/>
                  <a:moveTo>
                    <a:pt x="1790" y="327"/>
                  </a:moveTo>
                  <a:lnTo>
                    <a:pt x="1791" y="323"/>
                  </a:lnTo>
                  <a:lnTo>
                    <a:pt x="1792" y="319"/>
                  </a:lnTo>
                  <a:lnTo>
                    <a:pt x="1794" y="317"/>
                  </a:lnTo>
                  <a:lnTo>
                    <a:pt x="1796" y="316"/>
                  </a:lnTo>
                  <a:lnTo>
                    <a:pt x="1800" y="317"/>
                  </a:lnTo>
                  <a:lnTo>
                    <a:pt x="1806" y="320"/>
                  </a:lnTo>
                  <a:lnTo>
                    <a:pt x="1813" y="324"/>
                  </a:lnTo>
                  <a:lnTo>
                    <a:pt x="1821" y="325"/>
                  </a:lnTo>
                  <a:lnTo>
                    <a:pt x="1824" y="325"/>
                  </a:lnTo>
                  <a:lnTo>
                    <a:pt x="1827" y="324"/>
                  </a:lnTo>
                  <a:lnTo>
                    <a:pt x="1831" y="321"/>
                  </a:lnTo>
                  <a:lnTo>
                    <a:pt x="1833" y="319"/>
                  </a:lnTo>
                  <a:lnTo>
                    <a:pt x="1835" y="316"/>
                  </a:lnTo>
                  <a:lnTo>
                    <a:pt x="1836" y="311"/>
                  </a:lnTo>
                  <a:lnTo>
                    <a:pt x="1836" y="306"/>
                  </a:lnTo>
                  <a:lnTo>
                    <a:pt x="1836" y="300"/>
                  </a:lnTo>
                  <a:lnTo>
                    <a:pt x="1825" y="300"/>
                  </a:lnTo>
                  <a:lnTo>
                    <a:pt x="1825" y="306"/>
                  </a:lnTo>
                  <a:lnTo>
                    <a:pt x="1823" y="309"/>
                  </a:lnTo>
                  <a:lnTo>
                    <a:pt x="1822" y="310"/>
                  </a:lnTo>
                  <a:lnTo>
                    <a:pt x="1819" y="311"/>
                  </a:lnTo>
                  <a:lnTo>
                    <a:pt x="1815" y="309"/>
                  </a:lnTo>
                  <a:lnTo>
                    <a:pt x="1809" y="307"/>
                  </a:lnTo>
                  <a:lnTo>
                    <a:pt x="1802" y="303"/>
                  </a:lnTo>
                  <a:lnTo>
                    <a:pt x="1795" y="301"/>
                  </a:lnTo>
                  <a:lnTo>
                    <a:pt x="1791" y="301"/>
                  </a:lnTo>
                  <a:lnTo>
                    <a:pt x="1788" y="304"/>
                  </a:lnTo>
                  <a:lnTo>
                    <a:pt x="1785" y="305"/>
                  </a:lnTo>
                  <a:lnTo>
                    <a:pt x="1782" y="308"/>
                  </a:lnTo>
                  <a:lnTo>
                    <a:pt x="1781" y="311"/>
                  </a:lnTo>
                  <a:lnTo>
                    <a:pt x="1780" y="316"/>
                  </a:lnTo>
                  <a:lnTo>
                    <a:pt x="1779" y="321"/>
                  </a:lnTo>
                  <a:lnTo>
                    <a:pt x="1779" y="327"/>
                  </a:lnTo>
                  <a:lnTo>
                    <a:pt x="1790" y="327"/>
                  </a:lnTo>
                  <a:close/>
                  <a:moveTo>
                    <a:pt x="1931" y="344"/>
                  </a:moveTo>
                  <a:lnTo>
                    <a:pt x="1919" y="345"/>
                  </a:lnTo>
                  <a:lnTo>
                    <a:pt x="1908" y="348"/>
                  </a:lnTo>
                  <a:lnTo>
                    <a:pt x="1903" y="350"/>
                  </a:lnTo>
                  <a:lnTo>
                    <a:pt x="1899" y="354"/>
                  </a:lnTo>
                  <a:lnTo>
                    <a:pt x="1894" y="357"/>
                  </a:lnTo>
                  <a:lnTo>
                    <a:pt x="1890" y="360"/>
                  </a:lnTo>
                  <a:lnTo>
                    <a:pt x="1887" y="365"/>
                  </a:lnTo>
                  <a:lnTo>
                    <a:pt x="1884" y="369"/>
                  </a:lnTo>
                  <a:lnTo>
                    <a:pt x="1880" y="375"/>
                  </a:lnTo>
                  <a:lnTo>
                    <a:pt x="1878" y="381"/>
                  </a:lnTo>
                  <a:lnTo>
                    <a:pt x="1877" y="386"/>
                  </a:lnTo>
                  <a:lnTo>
                    <a:pt x="1875" y="393"/>
                  </a:lnTo>
                  <a:lnTo>
                    <a:pt x="1874" y="399"/>
                  </a:lnTo>
                  <a:lnTo>
                    <a:pt x="1874" y="407"/>
                  </a:lnTo>
                  <a:lnTo>
                    <a:pt x="1874" y="414"/>
                  </a:lnTo>
                  <a:lnTo>
                    <a:pt x="1875" y="420"/>
                  </a:lnTo>
                  <a:lnTo>
                    <a:pt x="1876" y="426"/>
                  </a:lnTo>
                  <a:lnTo>
                    <a:pt x="1878" y="432"/>
                  </a:lnTo>
                  <a:lnTo>
                    <a:pt x="1880" y="437"/>
                  </a:lnTo>
                  <a:lnTo>
                    <a:pt x="1884" y="442"/>
                  </a:lnTo>
                  <a:lnTo>
                    <a:pt x="1887" y="447"/>
                  </a:lnTo>
                  <a:lnTo>
                    <a:pt x="1890" y="451"/>
                  </a:lnTo>
                  <a:lnTo>
                    <a:pt x="1893" y="455"/>
                  </a:lnTo>
                  <a:lnTo>
                    <a:pt x="1898" y="459"/>
                  </a:lnTo>
                  <a:lnTo>
                    <a:pt x="1902" y="461"/>
                  </a:lnTo>
                  <a:lnTo>
                    <a:pt x="1907" y="463"/>
                  </a:lnTo>
                  <a:lnTo>
                    <a:pt x="1917" y="466"/>
                  </a:lnTo>
                  <a:lnTo>
                    <a:pt x="1929" y="467"/>
                  </a:lnTo>
                  <a:lnTo>
                    <a:pt x="1939" y="466"/>
                  </a:lnTo>
                  <a:lnTo>
                    <a:pt x="1950" y="464"/>
                  </a:lnTo>
                  <a:lnTo>
                    <a:pt x="1959" y="459"/>
                  </a:lnTo>
                  <a:lnTo>
                    <a:pt x="1968" y="453"/>
                  </a:lnTo>
                  <a:lnTo>
                    <a:pt x="1971" y="449"/>
                  </a:lnTo>
                  <a:lnTo>
                    <a:pt x="1975" y="444"/>
                  </a:lnTo>
                  <a:lnTo>
                    <a:pt x="1978" y="438"/>
                  </a:lnTo>
                  <a:lnTo>
                    <a:pt x="1981" y="433"/>
                  </a:lnTo>
                  <a:lnTo>
                    <a:pt x="1983" y="427"/>
                  </a:lnTo>
                  <a:lnTo>
                    <a:pt x="1984" y="420"/>
                  </a:lnTo>
                  <a:lnTo>
                    <a:pt x="1985" y="413"/>
                  </a:lnTo>
                  <a:lnTo>
                    <a:pt x="1985" y="405"/>
                  </a:lnTo>
                  <a:lnTo>
                    <a:pt x="1984" y="392"/>
                  </a:lnTo>
                  <a:lnTo>
                    <a:pt x="1982" y="381"/>
                  </a:lnTo>
                  <a:lnTo>
                    <a:pt x="1980" y="375"/>
                  </a:lnTo>
                  <a:lnTo>
                    <a:pt x="1977" y="369"/>
                  </a:lnTo>
                  <a:lnTo>
                    <a:pt x="1974" y="365"/>
                  </a:lnTo>
                  <a:lnTo>
                    <a:pt x="1970" y="362"/>
                  </a:lnTo>
                  <a:lnTo>
                    <a:pt x="1967" y="357"/>
                  </a:lnTo>
                  <a:lnTo>
                    <a:pt x="1962" y="354"/>
                  </a:lnTo>
                  <a:lnTo>
                    <a:pt x="1958" y="352"/>
                  </a:lnTo>
                  <a:lnTo>
                    <a:pt x="1953" y="348"/>
                  </a:lnTo>
                  <a:lnTo>
                    <a:pt x="1948" y="347"/>
                  </a:lnTo>
                  <a:lnTo>
                    <a:pt x="1942" y="345"/>
                  </a:lnTo>
                  <a:lnTo>
                    <a:pt x="1937" y="345"/>
                  </a:lnTo>
                  <a:lnTo>
                    <a:pt x="1931" y="344"/>
                  </a:lnTo>
                  <a:close/>
                  <a:moveTo>
                    <a:pt x="1930" y="360"/>
                  </a:moveTo>
                  <a:lnTo>
                    <a:pt x="1934" y="360"/>
                  </a:lnTo>
                  <a:lnTo>
                    <a:pt x="1939" y="362"/>
                  </a:lnTo>
                  <a:lnTo>
                    <a:pt x="1942" y="363"/>
                  </a:lnTo>
                  <a:lnTo>
                    <a:pt x="1946" y="365"/>
                  </a:lnTo>
                  <a:lnTo>
                    <a:pt x="1952" y="369"/>
                  </a:lnTo>
                  <a:lnTo>
                    <a:pt x="1956" y="375"/>
                  </a:lnTo>
                  <a:lnTo>
                    <a:pt x="1960" y="383"/>
                  </a:lnTo>
                  <a:lnTo>
                    <a:pt x="1962" y="391"/>
                  </a:lnTo>
                  <a:lnTo>
                    <a:pt x="1964" y="398"/>
                  </a:lnTo>
                  <a:lnTo>
                    <a:pt x="1965" y="405"/>
                  </a:lnTo>
                  <a:lnTo>
                    <a:pt x="1964" y="415"/>
                  </a:lnTo>
                  <a:lnTo>
                    <a:pt x="1961" y="424"/>
                  </a:lnTo>
                  <a:lnTo>
                    <a:pt x="1958" y="432"/>
                  </a:lnTo>
                  <a:lnTo>
                    <a:pt x="1955" y="438"/>
                  </a:lnTo>
                  <a:lnTo>
                    <a:pt x="1950" y="444"/>
                  </a:lnTo>
                  <a:lnTo>
                    <a:pt x="1943" y="447"/>
                  </a:lnTo>
                  <a:lnTo>
                    <a:pt x="1937" y="451"/>
                  </a:lnTo>
                  <a:lnTo>
                    <a:pt x="1930" y="452"/>
                  </a:lnTo>
                  <a:lnTo>
                    <a:pt x="1923" y="451"/>
                  </a:lnTo>
                  <a:lnTo>
                    <a:pt x="1916" y="447"/>
                  </a:lnTo>
                  <a:lnTo>
                    <a:pt x="1910" y="444"/>
                  </a:lnTo>
                  <a:lnTo>
                    <a:pt x="1905" y="438"/>
                  </a:lnTo>
                  <a:lnTo>
                    <a:pt x="1901" y="432"/>
                  </a:lnTo>
                  <a:lnTo>
                    <a:pt x="1898" y="424"/>
                  </a:lnTo>
                  <a:lnTo>
                    <a:pt x="1896" y="415"/>
                  </a:lnTo>
                  <a:lnTo>
                    <a:pt x="1896" y="406"/>
                  </a:lnTo>
                  <a:lnTo>
                    <a:pt x="1896" y="397"/>
                  </a:lnTo>
                  <a:lnTo>
                    <a:pt x="1897" y="389"/>
                  </a:lnTo>
                  <a:lnTo>
                    <a:pt x="1900" y="382"/>
                  </a:lnTo>
                  <a:lnTo>
                    <a:pt x="1903" y="375"/>
                  </a:lnTo>
                  <a:lnTo>
                    <a:pt x="1908" y="369"/>
                  </a:lnTo>
                  <a:lnTo>
                    <a:pt x="1914" y="364"/>
                  </a:lnTo>
                  <a:lnTo>
                    <a:pt x="1921" y="362"/>
                  </a:lnTo>
                  <a:lnTo>
                    <a:pt x="1930" y="360"/>
                  </a:lnTo>
                  <a:close/>
                  <a:moveTo>
                    <a:pt x="2154" y="410"/>
                  </a:moveTo>
                  <a:lnTo>
                    <a:pt x="2154" y="405"/>
                  </a:lnTo>
                  <a:lnTo>
                    <a:pt x="2155" y="399"/>
                  </a:lnTo>
                  <a:lnTo>
                    <a:pt x="2154" y="392"/>
                  </a:lnTo>
                  <a:lnTo>
                    <a:pt x="2153" y="382"/>
                  </a:lnTo>
                  <a:lnTo>
                    <a:pt x="2149" y="373"/>
                  </a:lnTo>
                  <a:lnTo>
                    <a:pt x="2145" y="364"/>
                  </a:lnTo>
                  <a:lnTo>
                    <a:pt x="2142" y="359"/>
                  </a:lnTo>
                  <a:lnTo>
                    <a:pt x="2139" y="356"/>
                  </a:lnTo>
                  <a:lnTo>
                    <a:pt x="2134" y="353"/>
                  </a:lnTo>
                  <a:lnTo>
                    <a:pt x="2130" y="350"/>
                  </a:lnTo>
                  <a:lnTo>
                    <a:pt x="2126" y="347"/>
                  </a:lnTo>
                  <a:lnTo>
                    <a:pt x="2120" y="346"/>
                  </a:lnTo>
                  <a:lnTo>
                    <a:pt x="2114" y="345"/>
                  </a:lnTo>
                  <a:lnTo>
                    <a:pt x="2107" y="344"/>
                  </a:lnTo>
                  <a:lnTo>
                    <a:pt x="2101" y="345"/>
                  </a:lnTo>
                  <a:lnTo>
                    <a:pt x="2095" y="346"/>
                  </a:lnTo>
                  <a:lnTo>
                    <a:pt x="2090" y="347"/>
                  </a:lnTo>
                  <a:lnTo>
                    <a:pt x="2085" y="349"/>
                  </a:lnTo>
                  <a:lnTo>
                    <a:pt x="2080" y="352"/>
                  </a:lnTo>
                  <a:lnTo>
                    <a:pt x="2076" y="355"/>
                  </a:lnTo>
                  <a:lnTo>
                    <a:pt x="2072" y="358"/>
                  </a:lnTo>
                  <a:lnTo>
                    <a:pt x="2068" y="363"/>
                  </a:lnTo>
                  <a:lnTo>
                    <a:pt x="2062" y="372"/>
                  </a:lnTo>
                  <a:lnTo>
                    <a:pt x="2058" y="383"/>
                  </a:lnTo>
                  <a:lnTo>
                    <a:pt x="2054" y="395"/>
                  </a:lnTo>
                  <a:lnTo>
                    <a:pt x="2053" y="407"/>
                  </a:lnTo>
                  <a:lnTo>
                    <a:pt x="2054" y="421"/>
                  </a:lnTo>
                  <a:lnTo>
                    <a:pt x="2058" y="432"/>
                  </a:lnTo>
                  <a:lnTo>
                    <a:pt x="2060" y="437"/>
                  </a:lnTo>
                  <a:lnTo>
                    <a:pt x="2062" y="442"/>
                  </a:lnTo>
                  <a:lnTo>
                    <a:pt x="2065" y="446"/>
                  </a:lnTo>
                  <a:lnTo>
                    <a:pt x="2068" y="451"/>
                  </a:lnTo>
                  <a:lnTo>
                    <a:pt x="2073" y="454"/>
                  </a:lnTo>
                  <a:lnTo>
                    <a:pt x="2077" y="457"/>
                  </a:lnTo>
                  <a:lnTo>
                    <a:pt x="2081" y="461"/>
                  </a:lnTo>
                  <a:lnTo>
                    <a:pt x="2086" y="463"/>
                  </a:lnTo>
                  <a:lnTo>
                    <a:pt x="2091" y="465"/>
                  </a:lnTo>
                  <a:lnTo>
                    <a:pt x="2097" y="466"/>
                  </a:lnTo>
                  <a:lnTo>
                    <a:pt x="2103" y="466"/>
                  </a:lnTo>
                  <a:lnTo>
                    <a:pt x="2109" y="467"/>
                  </a:lnTo>
                  <a:lnTo>
                    <a:pt x="2122" y="466"/>
                  </a:lnTo>
                  <a:lnTo>
                    <a:pt x="2133" y="465"/>
                  </a:lnTo>
                  <a:lnTo>
                    <a:pt x="2141" y="462"/>
                  </a:lnTo>
                  <a:lnTo>
                    <a:pt x="2147" y="460"/>
                  </a:lnTo>
                  <a:lnTo>
                    <a:pt x="2144" y="444"/>
                  </a:lnTo>
                  <a:lnTo>
                    <a:pt x="2137" y="447"/>
                  </a:lnTo>
                  <a:lnTo>
                    <a:pt x="2131" y="449"/>
                  </a:lnTo>
                  <a:lnTo>
                    <a:pt x="2122" y="450"/>
                  </a:lnTo>
                  <a:lnTo>
                    <a:pt x="2113" y="451"/>
                  </a:lnTo>
                  <a:lnTo>
                    <a:pt x="2105" y="450"/>
                  </a:lnTo>
                  <a:lnTo>
                    <a:pt x="2097" y="449"/>
                  </a:lnTo>
                  <a:lnTo>
                    <a:pt x="2091" y="445"/>
                  </a:lnTo>
                  <a:lnTo>
                    <a:pt x="2086" y="441"/>
                  </a:lnTo>
                  <a:lnTo>
                    <a:pt x="2080" y="435"/>
                  </a:lnTo>
                  <a:lnTo>
                    <a:pt x="2077" y="428"/>
                  </a:lnTo>
                  <a:lnTo>
                    <a:pt x="2075" y="420"/>
                  </a:lnTo>
                  <a:lnTo>
                    <a:pt x="2074" y="410"/>
                  </a:lnTo>
                  <a:lnTo>
                    <a:pt x="2154" y="410"/>
                  </a:lnTo>
                  <a:close/>
                  <a:moveTo>
                    <a:pt x="2074" y="394"/>
                  </a:moveTo>
                  <a:lnTo>
                    <a:pt x="2075" y="388"/>
                  </a:lnTo>
                  <a:lnTo>
                    <a:pt x="2076" y="383"/>
                  </a:lnTo>
                  <a:lnTo>
                    <a:pt x="2079" y="377"/>
                  </a:lnTo>
                  <a:lnTo>
                    <a:pt x="2082" y="372"/>
                  </a:lnTo>
                  <a:lnTo>
                    <a:pt x="2087" y="367"/>
                  </a:lnTo>
                  <a:lnTo>
                    <a:pt x="2092" y="363"/>
                  </a:lnTo>
                  <a:lnTo>
                    <a:pt x="2099" y="360"/>
                  </a:lnTo>
                  <a:lnTo>
                    <a:pt x="2105" y="359"/>
                  </a:lnTo>
                  <a:lnTo>
                    <a:pt x="2114" y="360"/>
                  </a:lnTo>
                  <a:lnTo>
                    <a:pt x="2120" y="363"/>
                  </a:lnTo>
                  <a:lnTo>
                    <a:pt x="2124" y="367"/>
                  </a:lnTo>
                  <a:lnTo>
                    <a:pt x="2129" y="372"/>
                  </a:lnTo>
                  <a:lnTo>
                    <a:pt x="2131" y="377"/>
                  </a:lnTo>
                  <a:lnTo>
                    <a:pt x="2133" y="383"/>
                  </a:lnTo>
                  <a:lnTo>
                    <a:pt x="2134" y="389"/>
                  </a:lnTo>
                  <a:lnTo>
                    <a:pt x="2134" y="394"/>
                  </a:lnTo>
                  <a:lnTo>
                    <a:pt x="2074" y="394"/>
                  </a:lnTo>
                  <a:close/>
                  <a:moveTo>
                    <a:pt x="530" y="637"/>
                  </a:moveTo>
                  <a:lnTo>
                    <a:pt x="520" y="638"/>
                  </a:lnTo>
                  <a:lnTo>
                    <a:pt x="509" y="641"/>
                  </a:lnTo>
                  <a:lnTo>
                    <a:pt x="503" y="643"/>
                  </a:lnTo>
                  <a:lnTo>
                    <a:pt x="499" y="646"/>
                  </a:lnTo>
                  <a:lnTo>
                    <a:pt x="495" y="649"/>
                  </a:lnTo>
                  <a:lnTo>
                    <a:pt x="490" y="653"/>
                  </a:lnTo>
                  <a:lnTo>
                    <a:pt x="487" y="657"/>
                  </a:lnTo>
                  <a:lnTo>
                    <a:pt x="484" y="662"/>
                  </a:lnTo>
                  <a:lnTo>
                    <a:pt x="481" y="667"/>
                  </a:lnTo>
                  <a:lnTo>
                    <a:pt x="479" y="672"/>
                  </a:lnTo>
                  <a:lnTo>
                    <a:pt x="476" y="679"/>
                  </a:lnTo>
                  <a:lnTo>
                    <a:pt x="475" y="685"/>
                  </a:lnTo>
                  <a:lnTo>
                    <a:pt x="474" y="692"/>
                  </a:lnTo>
                  <a:lnTo>
                    <a:pt x="474" y="699"/>
                  </a:lnTo>
                  <a:lnTo>
                    <a:pt x="474" y="706"/>
                  </a:lnTo>
                  <a:lnTo>
                    <a:pt x="475" y="713"/>
                  </a:lnTo>
                  <a:lnTo>
                    <a:pt x="476" y="718"/>
                  </a:lnTo>
                  <a:lnTo>
                    <a:pt x="479" y="725"/>
                  </a:lnTo>
                  <a:lnTo>
                    <a:pt x="481" y="729"/>
                  </a:lnTo>
                  <a:lnTo>
                    <a:pt x="483" y="735"/>
                  </a:lnTo>
                  <a:lnTo>
                    <a:pt x="486" y="739"/>
                  </a:lnTo>
                  <a:lnTo>
                    <a:pt x="489" y="744"/>
                  </a:lnTo>
                  <a:lnTo>
                    <a:pt x="494" y="747"/>
                  </a:lnTo>
                  <a:lnTo>
                    <a:pt x="498" y="750"/>
                  </a:lnTo>
                  <a:lnTo>
                    <a:pt x="502" y="753"/>
                  </a:lnTo>
                  <a:lnTo>
                    <a:pt x="508" y="756"/>
                  </a:lnTo>
                  <a:lnTo>
                    <a:pt x="517" y="758"/>
                  </a:lnTo>
                  <a:lnTo>
                    <a:pt x="529" y="759"/>
                  </a:lnTo>
                  <a:lnTo>
                    <a:pt x="539" y="759"/>
                  </a:lnTo>
                  <a:lnTo>
                    <a:pt x="550" y="756"/>
                  </a:lnTo>
                  <a:lnTo>
                    <a:pt x="558" y="752"/>
                  </a:lnTo>
                  <a:lnTo>
                    <a:pt x="567" y="745"/>
                  </a:lnTo>
                  <a:lnTo>
                    <a:pt x="571" y="740"/>
                  </a:lnTo>
                  <a:lnTo>
                    <a:pt x="575" y="736"/>
                  </a:lnTo>
                  <a:lnTo>
                    <a:pt x="578" y="731"/>
                  </a:lnTo>
                  <a:lnTo>
                    <a:pt x="580" y="725"/>
                  </a:lnTo>
                  <a:lnTo>
                    <a:pt x="582" y="719"/>
                  </a:lnTo>
                  <a:lnTo>
                    <a:pt x="584" y="713"/>
                  </a:lnTo>
                  <a:lnTo>
                    <a:pt x="585" y="705"/>
                  </a:lnTo>
                  <a:lnTo>
                    <a:pt x="585" y="697"/>
                  </a:lnTo>
                  <a:lnTo>
                    <a:pt x="584" y="685"/>
                  </a:lnTo>
                  <a:lnTo>
                    <a:pt x="581" y="672"/>
                  </a:lnTo>
                  <a:lnTo>
                    <a:pt x="579" y="667"/>
                  </a:lnTo>
                  <a:lnTo>
                    <a:pt x="577" y="662"/>
                  </a:lnTo>
                  <a:lnTo>
                    <a:pt x="574" y="658"/>
                  </a:lnTo>
                  <a:lnTo>
                    <a:pt x="570" y="653"/>
                  </a:lnTo>
                  <a:lnTo>
                    <a:pt x="567" y="650"/>
                  </a:lnTo>
                  <a:lnTo>
                    <a:pt x="563" y="647"/>
                  </a:lnTo>
                  <a:lnTo>
                    <a:pt x="558" y="643"/>
                  </a:lnTo>
                  <a:lnTo>
                    <a:pt x="553" y="641"/>
                  </a:lnTo>
                  <a:lnTo>
                    <a:pt x="548" y="639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0" y="637"/>
                  </a:lnTo>
                  <a:close/>
                  <a:moveTo>
                    <a:pt x="530" y="652"/>
                  </a:moveTo>
                  <a:lnTo>
                    <a:pt x="535" y="653"/>
                  </a:lnTo>
                  <a:lnTo>
                    <a:pt x="539" y="653"/>
                  </a:lnTo>
                  <a:lnTo>
                    <a:pt x="542" y="655"/>
                  </a:lnTo>
                  <a:lnTo>
                    <a:pt x="546" y="657"/>
                  </a:lnTo>
                  <a:lnTo>
                    <a:pt x="552" y="661"/>
                  </a:lnTo>
                  <a:lnTo>
                    <a:pt x="556" y="668"/>
                  </a:lnTo>
                  <a:lnTo>
                    <a:pt x="560" y="675"/>
                  </a:lnTo>
                  <a:lnTo>
                    <a:pt x="563" y="682"/>
                  </a:lnTo>
                  <a:lnTo>
                    <a:pt x="564" y="690"/>
                  </a:lnTo>
                  <a:lnTo>
                    <a:pt x="564" y="698"/>
                  </a:lnTo>
                  <a:lnTo>
                    <a:pt x="564" y="707"/>
                  </a:lnTo>
                  <a:lnTo>
                    <a:pt x="562" y="716"/>
                  </a:lnTo>
                  <a:lnTo>
                    <a:pt x="558" y="724"/>
                  </a:lnTo>
                  <a:lnTo>
                    <a:pt x="554" y="730"/>
                  </a:lnTo>
                  <a:lnTo>
                    <a:pt x="550" y="736"/>
                  </a:lnTo>
                  <a:lnTo>
                    <a:pt x="543" y="740"/>
                  </a:lnTo>
                  <a:lnTo>
                    <a:pt x="537" y="743"/>
                  </a:lnTo>
                  <a:lnTo>
                    <a:pt x="529" y="744"/>
                  </a:lnTo>
                  <a:lnTo>
                    <a:pt x="523" y="743"/>
                  </a:lnTo>
                  <a:lnTo>
                    <a:pt x="515" y="740"/>
                  </a:lnTo>
                  <a:lnTo>
                    <a:pt x="510" y="736"/>
                  </a:lnTo>
                  <a:lnTo>
                    <a:pt x="504" y="730"/>
                  </a:lnTo>
                  <a:lnTo>
                    <a:pt x="500" y="724"/>
                  </a:lnTo>
                  <a:lnTo>
                    <a:pt x="498" y="716"/>
                  </a:lnTo>
                  <a:lnTo>
                    <a:pt x="496" y="708"/>
                  </a:lnTo>
                  <a:lnTo>
                    <a:pt x="495" y="698"/>
                  </a:lnTo>
                  <a:lnTo>
                    <a:pt x="496" y="690"/>
                  </a:lnTo>
                  <a:lnTo>
                    <a:pt x="497" y="681"/>
                  </a:lnTo>
                  <a:lnTo>
                    <a:pt x="500" y="675"/>
                  </a:lnTo>
                  <a:lnTo>
                    <a:pt x="503" y="667"/>
                  </a:lnTo>
                  <a:lnTo>
                    <a:pt x="509" y="661"/>
                  </a:lnTo>
                  <a:lnTo>
                    <a:pt x="514" y="657"/>
                  </a:lnTo>
                  <a:lnTo>
                    <a:pt x="522" y="653"/>
                  </a:lnTo>
                  <a:lnTo>
                    <a:pt x="530" y="652"/>
                  </a:lnTo>
                  <a:close/>
                  <a:moveTo>
                    <a:pt x="740" y="584"/>
                  </a:moveTo>
                  <a:lnTo>
                    <a:pt x="740" y="655"/>
                  </a:lnTo>
                  <a:lnTo>
                    <a:pt x="739" y="655"/>
                  </a:lnTo>
                  <a:lnTo>
                    <a:pt x="737" y="651"/>
                  </a:lnTo>
                  <a:lnTo>
                    <a:pt x="735" y="648"/>
                  </a:lnTo>
                  <a:lnTo>
                    <a:pt x="730" y="645"/>
                  </a:lnTo>
                  <a:lnTo>
                    <a:pt x="727" y="642"/>
                  </a:lnTo>
                  <a:lnTo>
                    <a:pt x="722" y="640"/>
                  </a:lnTo>
                  <a:lnTo>
                    <a:pt x="716" y="638"/>
                  </a:lnTo>
                  <a:lnTo>
                    <a:pt x="711" y="637"/>
                  </a:lnTo>
                  <a:lnTo>
                    <a:pt x="704" y="637"/>
                  </a:lnTo>
                  <a:lnTo>
                    <a:pt x="700" y="637"/>
                  </a:lnTo>
                  <a:lnTo>
                    <a:pt x="695" y="638"/>
                  </a:lnTo>
                  <a:lnTo>
                    <a:pt x="689" y="639"/>
                  </a:lnTo>
                  <a:lnTo>
                    <a:pt x="685" y="641"/>
                  </a:lnTo>
                  <a:lnTo>
                    <a:pt x="676" y="647"/>
                  </a:lnTo>
                  <a:lnTo>
                    <a:pt x="669" y="653"/>
                  </a:lnTo>
                  <a:lnTo>
                    <a:pt x="665" y="658"/>
                  </a:lnTo>
                  <a:lnTo>
                    <a:pt x="662" y="662"/>
                  </a:lnTo>
                  <a:lnTo>
                    <a:pt x="660" y="668"/>
                  </a:lnTo>
                  <a:lnTo>
                    <a:pt x="658" y="674"/>
                  </a:lnTo>
                  <a:lnTo>
                    <a:pt x="656" y="679"/>
                  </a:lnTo>
                  <a:lnTo>
                    <a:pt x="655" y="686"/>
                  </a:lnTo>
                  <a:lnTo>
                    <a:pt x="654" y="692"/>
                  </a:lnTo>
                  <a:lnTo>
                    <a:pt x="654" y="700"/>
                  </a:lnTo>
                  <a:lnTo>
                    <a:pt x="655" y="713"/>
                  </a:lnTo>
                  <a:lnTo>
                    <a:pt x="657" y="725"/>
                  </a:lnTo>
                  <a:lnTo>
                    <a:pt x="662" y="735"/>
                  </a:lnTo>
                  <a:lnTo>
                    <a:pt x="668" y="744"/>
                  </a:lnTo>
                  <a:lnTo>
                    <a:pt x="675" y="750"/>
                  </a:lnTo>
                  <a:lnTo>
                    <a:pt x="683" y="755"/>
                  </a:lnTo>
                  <a:lnTo>
                    <a:pt x="688" y="757"/>
                  </a:lnTo>
                  <a:lnTo>
                    <a:pt x="692" y="758"/>
                  </a:lnTo>
                  <a:lnTo>
                    <a:pt x="697" y="759"/>
                  </a:lnTo>
                  <a:lnTo>
                    <a:pt x="702" y="759"/>
                  </a:lnTo>
                  <a:lnTo>
                    <a:pt x="709" y="759"/>
                  </a:lnTo>
                  <a:lnTo>
                    <a:pt x="715" y="758"/>
                  </a:lnTo>
                  <a:lnTo>
                    <a:pt x="722" y="756"/>
                  </a:lnTo>
                  <a:lnTo>
                    <a:pt x="726" y="753"/>
                  </a:lnTo>
                  <a:lnTo>
                    <a:pt x="731" y="749"/>
                  </a:lnTo>
                  <a:lnTo>
                    <a:pt x="736" y="746"/>
                  </a:lnTo>
                  <a:lnTo>
                    <a:pt x="739" y="742"/>
                  </a:lnTo>
                  <a:lnTo>
                    <a:pt x="741" y="737"/>
                  </a:lnTo>
                  <a:lnTo>
                    <a:pt x="742" y="737"/>
                  </a:lnTo>
                  <a:lnTo>
                    <a:pt x="743" y="757"/>
                  </a:lnTo>
                  <a:lnTo>
                    <a:pt x="762" y="757"/>
                  </a:lnTo>
                  <a:lnTo>
                    <a:pt x="760" y="743"/>
                  </a:lnTo>
                  <a:lnTo>
                    <a:pt x="760" y="727"/>
                  </a:lnTo>
                  <a:lnTo>
                    <a:pt x="760" y="584"/>
                  </a:lnTo>
                  <a:lnTo>
                    <a:pt x="740" y="584"/>
                  </a:lnTo>
                  <a:close/>
                  <a:moveTo>
                    <a:pt x="740" y="708"/>
                  </a:moveTo>
                  <a:lnTo>
                    <a:pt x="739" y="713"/>
                  </a:lnTo>
                  <a:lnTo>
                    <a:pt x="739" y="717"/>
                  </a:lnTo>
                  <a:lnTo>
                    <a:pt x="737" y="723"/>
                  </a:lnTo>
                  <a:lnTo>
                    <a:pt x="735" y="728"/>
                  </a:lnTo>
                  <a:lnTo>
                    <a:pt x="731" y="733"/>
                  </a:lnTo>
                  <a:lnTo>
                    <a:pt x="727" y="736"/>
                  </a:lnTo>
                  <a:lnTo>
                    <a:pt x="723" y="738"/>
                  </a:lnTo>
                  <a:lnTo>
                    <a:pt x="718" y="740"/>
                  </a:lnTo>
                  <a:lnTo>
                    <a:pt x="713" y="742"/>
                  </a:lnTo>
                  <a:lnTo>
                    <a:pt x="709" y="743"/>
                  </a:lnTo>
                  <a:lnTo>
                    <a:pt x="700" y="742"/>
                  </a:lnTo>
                  <a:lnTo>
                    <a:pt x="693" y="739"/>
                  </a:lnTo>
                  <a:lnTo>
                    <a:pt x="688" y="735"/>
                  </a:lnTo>
                  <a:lnTo>
                    <a:pt x="683" y="729"/>
                  </a:lnTo>
                  <a:lnTo>
                    <a:pt x="679" y="724"/>
                  </a:lnTo>
                  <a:lnTo>
                    <a:pt x="676" y="716"/>
                  </a:lnTo>
                  <a:lnTo>
                    <a:pt x="675" y="708"/>
                  </a:lnTo>
                  <a:lnTo>
                    <a:pt x="674" y="699"/>
                  </a:lnTo>
                  <a:lnTo>
                    <a:pt x="675" y="689"/>
                  </a:lnTo>
                  <a:lnTo>
                    <a:pt x="677" y="681"/>
                  </a:lnTo>
                  <a:lnTo>
                    <a:pt x="679" y="674"/>
                  </a:lnTo>
                  <a:lnTo>
                    <a:pt x="684" y="667"/>
                  </a:lnTo>
                  <a:lnTo>
                    <a:pt x="688" y="661"/>
                  </a:lnTo>
                  <a:lnTo>
                    <a:pt x="695" y="657"/>
                  </a:lnTo>
                  <a:lnTo>
                    <a:pt x="701" y="655"/>
                  </a:lnTo>
                  <a:lnTo>
                    <a:pt x="709" y="653"/>
                  </a:lnTo>
                  <a:lnTo>
                    <a:pt x="714" y="653"/>
                  </a:lnTo>
                  <a:lnTo>
                    <a:pt x="719" y="656"/>
                  </a:lnTo>
                  <a:lnTo>
                    <a:pt x="724" y="658"/>
                  </a:lnTo>
                  <a:lnTo>
                    <a:pt x="728" y="660"/>
                  </a:lnTo>
                  <a:lnTo>
                    <a:pt x="732" y="665"/>
                  </a:lnTo>
                  <a:lnTo>
                    <a:pt x="735" y="669"/>
                  </a:lnTo>
                  <a:lnTo>
                    <a:pt x="737" y="674"/>
                  </a:lnTo>
                  <a:lnTo>
                    <a:pt x="739" y="678"/>
                  </a:lnTo>
                  <a:lnTo>
                    <a:pt x="739" y="682"/>
                  </a:lnTo>
                  <a:lnTo>
                    <a:pt x="740" y="687"/>
                  </a:lnTo>
                  <a:lnTo>
                    <a:pt x="740" y="708"/>
                  </a:lnTo>
                  <a:close/>
                  <a:moveTo>
                    <a:pt x="887" y="703"/>
                  </a:moveTo>
                  <a:lnTo>
                    <a:pt x="887" y="698"/>
                  </a:lnTo>
                  <a:lnTo>
                    <a:pt x="887" y="692"/>
                  </a:lnTo>
                  <a:lnTo>
                    <a:pt x="887" y="684"/>
                  </a:lnTo>
                  <a:lnTo>
                    <a:pt x="885" y="675"/>
                  </a:lnTo>
                  <a:lnTo>
                    <a:pt x="882" y="665"/>
                  </a:lnTo>
                  <a:lnTo>
                    <a:pt x="877" y="656"/>
                  </a:lnTo>
                  <a:lnTo>
                    <a:pt x="875" y="652"/>
                  </a:lnTo>
                  <a:lnTo>
                    <a:pt x="872" y="649"/>
                  </a:lnTo>
                  <a:lnTo>
                    <a:pt x="867" y="646"/>
                  </a:lnTo>
                  <a:lnTo>
                    <a:pt x="863" y="642"/>
                  </a:lnTo>
                  <a:lnTo>
                    <a:pt x="859" y="640"/>
                  </a:lnTo>
                  <a:lnTo>
                    <a:pt x="852" y="638"/>
                  </a:lnTo>
                  <a:lnTo>
                    <a:pt x="847" y="637"/>
                  </a:lnTo>
                  <a:lnTo>
                    <a:pt x="840" y="637"/>
                  </a:lnTo>
                  <a:lnTo>
                    <a:pt x="834" y="637"/>
                  </a:lnTo>
                  <a:lnTo>
                    <a:pt x="828" y="638"/>
                  </a:lnTo>
                  <a:lnTo>
                    <a:pt x="823" y="639"/>
                  </a:lnTo>
                  <a:lnTo>
                    <a:pt x="818" y="641"/>
                  </a:lnTo>
                  <a:lnTo>
                    <a:pt x="813" y="645"/>
                  </a:lnTo>
                  <a:lnTo>
                    <a:pt x="808" y="648"/>
                  </a:lnTo>
                  <a:lnTo>
                    <a:pt x="805" y="651"/>
                  </a:lnTo>
                  <a:lnTo>
                    <a:pt x="800" y="655"/>
                  </a:lnTo>
                  <a:lnTo>
                    <a:pt x="795" y="665"/>
                  </a:lnTo>
                  <a:lnTo>
                    <a:pt x="791" y="676"/>
                  </a:lnTo>
                  <a:lnTo>
                    <a:pt x="787" y="687"/>
                  </a:lnTo>
                  <a:lnTo>
                    <a:pt x="786" y="700"/>
                  </a:lnTo>
                  <a:lnTo>
                    <a:pt x="787" y="713"/>
                  </a:lnTo>
                  <a:lnTo>
                    <a:pt x="791" y="725"/>
                  </a:lnTo>
                  <a:lnTo>
                    <a:pt x="793" y="729"/>
                  </a:lnTo>
                  <a:lnTo>
                    <a:pt x="795" y="735"/>
                  </a:lnTo>
                  <a:lnTo>
                    <a:pt x="798" y="739"/>
                  </a:lnTo>
                  <a:lnTo>
                    <a:pt x="801" y="743"/>
                  </a:lnTo>
                  <a:lnTo>
                    <a:pt x="805" y="747"/>
                  </a:lnTo>
                  <a:lnTo>
                    <a:pt x="809" y="750"/>
                  </a:lnTo>
                  <a:lnTo>
                    <a:pt x="814" y="753"/>
                  </a:lnTo>
                  <a:lnTo>
                    <a:pt x="819" y="755"/>
                  </a:lnTo>
                  <a:lnTo>
                    <a:pt x="824" y="757"/>
                  </a:lnTo>
                  <a:lnTo>
                    <a:pt x="831" y="758"/>
                  </a:lnTo>
                  <a:lnTo>
                    <a:pt x="836" y="759"/>
                  </a:lnTo>
                  <a:lnTo>
                    <a:pt x="843" y="759"/>
                  </a:lnTo>
                  <a:lnTo>
                    <a:pt x="855" y="759"/>
                  </a:lnTo>
                  <a:lnTo>
                    <a:pt x="865" y="757"/>
                  </a:lnTo>
                  <a:lnTo>
                    <a:pt x="874" y="755"/>
                  </a:lnTo>
                  <a:lnTo>
                    <a:pt x="880" y="753"/>
                  </a:lnTo>
                  <a:lnTo>
                    <a:pt x="877" y="737"/>
                  </a:lnTo>
                  <a:lnTo>
                    <a:pt x="871" y="739"/>
                  </a:lnTo>
                  <a:lnTo>
                    <a:pt x="864" y="742"/>
                  </a:lnTo>
                  <a:lnTo>
                    <a:pt x="855" y="743"/>
                  </a:lnTo>
                  <a:lnTo>
                    <a:pt x="846" y="743"/>
                  </a:lnTo>
                  <a:lnTo>
                    <a:pt x="838" y="743"/>
                  </a:lnTo>
                  <a:lnTo>
                    <a:pt x="831" y="740"/>
                  </a:lnTo>
                  <a:lnTo>
                    <a:pt x="824" y="738"/>
                  </a:lnTo>
                  <a:lnTo>
                    <a:pt x="819" y="734"/>
                  </a:lnTo>
                  <a:lnTo>
                    <a:pt x="813" y="728"/>
                  </a:lnTo>
                  <a:lnTo>
                    <a:pt x="810" y="720"/>
                  </a:lnTo>
                  <a:lnTo>
                    <a:pt x="807" y="713"/>
                  </a:lnTo>
                  <a:lnTo>
                    <a:pt x="806" y="703"/>
                  </a:lnTo>
                  <a:lnTo>
                    <a:pt x="887" y="703"/>
                  </a:lnTo>
                  <a:close/>
                  <a:moveTo>
                    <a:pt x="807" y="687"/>
                  </a:moveTo>
                  <a:lnTo>
                    <a:pt x="808" y="681"/>
                  </a:lnTo>
                  <a:lnTo>
                    <a:pt x="809" y="675"/>
                  </a:lnTo>
                  <a:lnTo>
                    <a:pt x="812" y="669"/>
                  </a:lnTo>
                  <a:lnTo>
                    <a:pt x="816" y="664"/>
                  </a:lnTo>
                  <a:lnTo>
                    <a:pt x="820" y="659"/>
                  </a:lnTo>
                  <a:lnTo>
                    <a:pt x="825" y="656"/>
                  </a:lnTo>
                  <a:lnTo>
                    <a:pt x="831" y="652"/>
                  </a:lnTo>
                  <a:lnTo>
                    <a:pt x="838" y="652"/>
                  </a:lnTo>
                  <a:lnTo>
                    <a:pt x="847" y="652"/>
                  </a:lnTo>
                  <a:lnTo>
                    <a:pt x="852" y="656"/>
                  </a:lnTo>
                  <a:lnTo>
                    <a:pt x="858" y="659"/>
                  </a:lnTo>
                  <a:lnTo>
                    <a:pt x="862" y="665"/>
                  </a:lnTo>
                  <a:lnTo>
                    <a:pt x="864" y="670"/>
                  </a:lnTo>
                  <a:lnTo>
                    <a:pt x="866" y="676"/>
                  </a:lnTo>
                  <a:lnTo>
                    <a:pt x="867" y="681"/>
                  </a:lnTo>
                  <a:lnTo>
                    <a:pt x="867" y="687"/>
                  </a:lnTo>
                  <a:lnTo>
                    <a:pt x="807" y="687"/>
                  </a:lnTo>
                  <a:close/>
                  <a:moveTo>
                    <a:pt x="905" y="752"/>
                  </a:moveTo>
                  <a:lnTo>
                    <a:pt x="912" y="755"/>
                  </a:lnTo>
                  <a:lnTo>
                    <a:pt x="919" y="757"/>
                  </a:lnTo>
                  <a:lnTo>
                    <a:pt x="928" y="759"/>
                  </a:lnTo>
                  <a:lnTo>
                    <a:pt x="936" y="759"/>
                  </a:lnTo>
                  <a:lnTo>
                    <a:pt x="946" y="759"/>
                  </a:lnTo>
                  <a:lnTo>
                    <a:pt x="955" y="757"/>
                  </a:lnTo>
                  <a:lnTo>
                    <a:pt x="962" y="754"/>
                  </a:lnTo>
                  <a:lnTo>
                    <a:pt x="969" y="749"/>
                  </a:lnTo>
                  <a:lnTo>
                    <a:pt x="973" y="745"/>
                  </a:lnTo>
                  <a:lnTo>
                    <a:pt x="976" y="738"/>
                  </a:lnTo>
                  <a:lnTo>
                    <a:pt x="979" y="731"/>
                  </a:lnTo>
                  <a:lnTo>
                    <a:pt x="980" y="724"/>
                  </a:lnTo>
                  <a:lnTo>
                    <a:pt x="979" y="718"/>
                  </a:lnTo>
                  <a:lnTo>
                    <a:pt x="978" y="713"/>
                  </a:lnTo>
                  <a:lnTo>
                    <a:pt x="975" y="707"/>
                  </a:lnTo>
                  <a:lnTo>
                    <a:pt x="972" y="703"/>
                  </a:lnTo>
                  <a:lnTo>
                    <a:pt x="968" y="699"/>
                  </a:lnTo>
                  <a:lnTo>
                    <a:pt x="962" y="695"/>
                  </a:lnTo>
                  <a:lnTo>
                    <a:pt x="957" y="691"/>
                  </a:lnTo>
                  <a:lnTo>
                    <a:pt x="949" y="689"/>
                  </a:lnTo>
                  <a:lnTo>
                    <a:pt x="940" y="685"/>
                  </a:lnTo>
                  <a:lnTo>
                    <a:pt x="933" y="680"/>
                  </a:lnTo>
                  <a:lnTo>
                    <a:pt x="931" y="678"/>
                  </a:lnTo>
                  <a:lnTo>
                    <a:pt x="929" y="675"/>
                  </a:lnTo>
                  <a:lnTo>
                    <a:pt x="928" y="672"/>
                  </a:lnTo>
                  <a:lnTo>
                    <a:pt x="928" y="669"/>
                  </a:lnTo>
                  <a:lnTo>
                    <a:pt x="928" y="666"/>
                  </a:lnTo>
                  <a:lnTo>
                    <a:pt x="929" y="662"/>
                  </a:lnTo>
                  <a:lnTo>
                    <a:pt x="931" y="660"/>
                  </a:lnTo>
                  <a:lnTo>
                    <a:pt x="933" y="658"/>
                  </a:lnTo>
                  <a:lnTo>
                    <a:pt x="935" y="656"/>
                  </a:lnTo>
                  <a:lnTo>
                    <a:pt x="939" y="653"/>
                  </a:lnTo>
                  <a:lnTo>
                    <a:pt x="943" y="653"/>
                  </a:lnTo>
                  <a:lnTo>
                    <a:pt x="947" y="652"/>
                  </a:lnTo>
                  <a:lnTo>
                    <a:pt x="955" y="653"/>
                  </a:lnTo>
                  <a:lnTo>
                    <a:pt x="961" y="655"/>
                  </a:lnTo>
                  <a:lnTo>
                    <a:pt x="967" y="657"/>
                  </a:lnTo>
                  <a:lnTo>
                    <a:pt x="970" y="659"/>
                  </a:lnTo>
                  <a:lnTo>
                    <a:pt x="975" y="643"/>
                  </a:lnTo>
                  <a:lnTo>
                    <a:pt x="970" y="641"/>
                  </a:lnTo>
                  <a:lnTo>
                    <a:pt x="963" y="639"/>
                  </a:lnTo>
                  <a:lnTo>
                    <a:pt x="956" y="637"/>
                  </a:lnTo>
                  <a:lnTo>
                    <a:pt x="947" y="637"/>
                  </a:lnTo>
                  <a:lnTo>
                    <a:pt x="939" y="638"/>
                  </a:lnTo>
                  <a:lnTo>
                    <a:pt x="931" y="639"/>
                  </a:lnTo>
                  <a:lnTo>
                    <a:pt x="925" y="642"/>
                  </a:lnTo>
                  <a:lnTo>
                    <a:pt x="918" y="647"/>
                  </a:lnTo>
                  <a:lnTo>
                    <a:pt x="914" y="652"/>
                  </a:lnTo>
                  <a:lnTo>
                    <a:pt x="911" y="658"/>
                  </a:lnTo>
                  <a:lnTo>
                    <a:pt x="908" y="665"/>
                  </a:lnTo>
                  <a:lnTo>
                    <a:pt x="908" y="671"/>
                  </a:lnTo>
                  <a:lnTo>
                    <a:pt x="908" y="677"/>
                  </a:lnTo>
                  <a:lnTo>
                    <a:pt x="909" y="681"/>
                  </a:lnTo>
                  <a:lnTo>
                    <a:pt x="913" y="686"/>
                  </a:lnTo>
                  <a:lnTo>
                    <a:pt x="916" y="690"/>
                  </a:lnTo>
                  <a:lnTo>
                    <a:pt x="920" y="695"/>
                  </a:lnTo>
                  <a:lnTo>
                    <a:pt x="925" y="698"/>
                  </a:lnTo>
                  <a:lnTo>
                    <a:pt x="931" y="701"/>
                  </a:lnTo>
                  <a:lnTo>
                    <a:pt x="939" y="705"/>
                  </a:lnTo>
                  <a:lnTo>
                    <a:pt x="948" y="709"/>
                  </a:lnTo>
                  <a:lnTo>
                    <a:pt x="955" y="714"/>
                  </a:lnTo>
                  <a:lnTo>
                    <a:pt x="957" y="716"/>
                  </a:lnTo>
                  <a:lnTo>
                    <a:pt x="958" y="719"/>
                  </a:lnTo>
                  <a:lnTo>
                    <a:pt x="959" y="723"/>
                  </a:lnTo>
                  <a:lnTo>
                    <a:pt x="959" y="726"/>
                  </a:lnTo>
                  <a:lnTo>
                    <a:pt x="959" y="729"/>
                  </a:lnTo>
                  <a:lnTo>
                    <a:pt x="958" y="733"/>
                  </a:lnTo>
                  <a:lnTo>
                    <a:pt x="957" y="736"/>
                  </a:lnTo>
                  <a:lnTo>
                    <a:pt x="954" y="738"/>
                  </a:lnTo>
                  <a:lnTo>
                    <a:pt x="951" y="740"/>
                  </a:lnTo>
                  <a:lnTo>
                    <a:pt x="947" y="743"/>
                  </a:lnTo>
                  <a:lnTo>
                    <a:pt x="943" y="744"/>
                  </a:lnTo>
                  <a:lnTo>
                    <a:pt x="938" y="744"/>
                  </a:lnTo>
                  <a:lnTo>
                    <a:pt x="930" y="743"/>
                  </a:lnTo>
                  <a:lnTo>
                    <a:pt x="922" y="742"/>
                  </a:lnTo>
                  <a:lnTo>
                    <a:pt x="916" y="738"/>
                  </a:lnTo>
                  <a:lnTo>
                    <a:pt x="911" y="735"/>
                  </a:lnTo>
                  <a:lnTo>
                    <a:pt x="905" y="752"/>
                  </a:lnTo>
                  <a:close/>
                  <a:moveTo>
                    <a:pt x="1098" y="703"/>
                  </a:moveTo>
                  <a:lnTo>
                    <a:pt x="1098" y="698"/>
                  </a:lnTo>
                  <a:lnTo>
                    <a:pt x="1098" y="692"/>
                  </a:lnTo>
                  <a:lnTo>
                    <a:pt x="1098" y="684"/>
                  </a:lnTo>
                  <a:lnTo>
                    <a:pt x="1096" y="675"/>
                  </a:lnTo>
                  <a:lnTo>
                    <a:pt x="1093" y="665"/>
                  </a:lnTo>
                  <a:lnTo>
                    <a:pt x="1089" y="656"/>
                  </a:lnTo>
                  <a:lnTo>
                    <a:pt x="1087" y="652"/>
                  </a:lnTo>
                  <a:lnTo>
                    <a:pt x="1082" y="649"/>
                  </a:lnTo>
                  <a:lnTo>
                    <a:pt x="1079" y="646"/>
                  </a:lnTo>
                  <a:lnTo>
                    <a:pt x="1075" y="642"/>
                  </a:lnTo>
                  <a:lnTo>
                    <a:pt x="1069" y="640"/>
                  </a:lnTo>
                  <a:lnTo>
                    <a:pt x="1064" y="638"/>
                  </a:lnTo>
                  <a:lnTo>
                    <a:pt x="1059" y="637"/>
                  </a:lnTo>
                  <a:lnTo>
                    <a:pt x="1051" y="637"/>
                  </a:lnTo>
                  <a:lnTo>
                    <a:pt x="1046" y="637"/>
                  </a:lnTo>
                  <a:lnTo>
                    <a:pt x="1040" y="638"/>
                  </a:lnTo>
                  <a:lnTo>
                    <a:pt x="1034" y="639"/>
                  </a:lnTo>
                  <a:lnTo>
                    <a:pt x="1029" y="641"/>
                  </a:lnTo>
                  <a:lnTo>
                    <a:pt x="1024" y="645"/>
                  </a:lnTo>
                  <a:lnTo>
                    <a:pt x="1020" y="648"/>
                  </a:lnTo>
                  <a:lnTo>
                    <a:pt x="1016" y="651"/>
                  </a:lnTo>
                  <a:lnTo>
                    <a:pt x="1012" y="655"/>
                  </a:lnTo>
                  <a:lnTo>
                    <a:pt x="1007" y="665"/>
                  </a:lnTo>
                  <a:lnTo>
                    <a:pt x="1001" y="676"/>
                  </a:lnTo>
                  <a:lnTo>
                    <a:pt x="999" y="687"/>
                  </a:lnTo>
                  <a:lnTo>
                    <a:pt x="998" y="700"/>
                  </a:lnTo>
                  <a:lnTo>
                    <a:pt x="999" y="713"/>
                  </a:lnTo>
                  <a:lnTo>
                    <a:pt x="1001" y="725"/>
                  </a:lnTo>
                  <a:lnTo>
                    <a:pt x="1003" y="729"/>
                  </a:lnTo>
                  <a:lnTo>
                    <a:pt x="1007" y="735"/>
                  </a:lnTo>
                  <a:lnTo>
                    <a:pt x="1010" y="739"/>
                  </a:lnTo>
                  <a:lnTo>
                    <a:pt x="1013" y="743"/>
                  </a:lnTo>
                  <a:lnTo>
                    <a:pt x="1016" y="747"/>
                  </a:lnTo>
                  <a:lnTo>
                    <a:pt x="1021" y="750"/>
                  </a:lnTo>
                  <a:lnTo>
                    <a:pt x="1025" y="753"/>
                  </a:lnTo>
                  <a:lnTo>
                    <a:pt x="1030" y="755"/>
                  </a:lnTo>
                  <a:lnTo>
                    <a:pt x="1036" y="757"/>
                  </a:lnTo>
                  <a:lnTo>
                    <a:pt x="1041" y="758"/>
                  </a:lnTo>
                  <a:lnTo>
                    <a:pt x="1048" y="759"/>
                  </a:lnTo>
                  <a:lnTo>
                    <a:pt x="1054" y="759"/>
                  </a:lnTo>
                  <a:lnTo>
                    <a:pt x="1067" y="759"/>
                  </a:lnTo>
                  <a:lnTo>
                    <a:pt x="1077" y="757"/>
                  </a:lnTo>
                  <a:lnTo>
                    <a:pt x="1086" y="755"/>
                  </a:lnTo>
                  <a:lnTo>
                    <a:pt x="1092" y="753"/>
                  </a:lnTo>
                  <a:lnTo>
                    <a:pt x="1089" y="737"/>
                  </a:lnTo>
                  <a:lnTo>
                    <a:pt x="1082" y="739"/>
                  </a:lnTo>
                  <a:lnTo>
                    <a:pt x="1076" y="742"/>
                  </a:lnTo>
                  <a:lnTo>
                    <a:pt x="1067" y="743"/>
                  </a:lnTo>
                  <a:lnTo>
                    <a:pt x="1057" y="743"/>
                  </a:lnTo>
                  <a:lnTo>
                    <a:pt x="1049" y="743"/>
                  </a:lnTo>
                  <a:lnTo>
                    <a:pt x="1042" y="740"/>
                  </a:lnTo>
                  <a:lnTo>
                    <a:pt x="1036" y="738"/>
                  </a:lnTo>
                  <a:lnTo>
                    <a:pt x="1029" y="734"/>
                  </a:lnTo>
                  <a:lnTo>
                    <a:pt x="1025" y="728"/>
                  </a:lnTo>
                  <a:lnTo>
                    <a:pt x="1021" y="720"/>
                  </a:lnTo>
                  <a:lnTo>
                    <a:pt x="1019" y="713"/>
                  </a:lnTo>
                  <a:lnTo>
                    <a:pt x="1017" y="703"/>
                  </a:lnTo>
                  <a:lnTo>
                    <a:pt x="1098" y="703"/>
                  </a:lnTo>
                  <a:close/>
                  <a:moveTo>
                    <a:pt x="1019" y="687"/>
                  </a:moveTo>
                  <a:lnTo>
                    <a:pt x="1019" y="681"/>
                  </a:lnTo>
                  <a:lnTo>
                    <a:pt x="1021" y="675"/>
                  </a:lnTo>
                  <a:lnTo>
                    <a:pt x="1023" y="669"/>
                  </a:lnTo>
                  <a:lnTo>
                    <a:pt x="1027" y="664"/>
                  </a:lnTo>
                  <a:lnTo>
                    <a:pt x="1032" y="659"/>
                  </a:lnTo>
                  <a:lnTo>
                    <a:pt x="1036" y="656"/>
                  </a:lnTo>
                  <a:lnTo>
                    <a:pt x="1042" y="652"/>
                  </a:lnTo>
                  <a:lnTo>
                    <a:pt x="1050" y="652"/>
                  </a:lnTo>
                  <a:lnTo>
                    <a:pt x="1057" y="652"/>
                  </a:lnTo>
                  <a:lnTo>
                    <a:pt x="1064" y="656"/>
                  </a:lnTo>
                  <a:lnTo>
                    <a:pt x="1069" y="659"/>
                  </a:lnTo>
                  <a:lnTo>
                    <a:pt x="1073" y="665"/>
                  </a:lnTo>
                  <a:lnTo>
                    <a:pt x="1076" y="670"/>
                  </a:lnTo>
                  <a:lnTo>
                    <a:pt x="1078" y="676"/>
                  </a:lnTo>
                  <a:lnTo>
                    <a:pt x="1078" y="681"/>
                  </a:lnTo>
                  <a:lnTo>
                    <a:pt x="1079" y="687"/>
                  </a:lnTo>
                  <a:lnTo>
                    <a:pt x="1019" y="687"/>
                  </a:lnTo>
                  <a:close/>
                  <a:moveTo>
                    <a:pt x="1124" y="757"/>
                  </a:moveTo>
                  <a:lnTo>
                    <a:pt x="1145" y="757"/>
                  </a:lnTo>
                  <a:lnTo>
                    <a:pt x="1145" y="686"/>
                  </a:lnTo>
                  <a:lnTo>
                    <a:pt x="1145" y="681"/>
                  </a:lnTo>
                  <a:lnTo>
                    <a:pt x="1146" y="676"/>
                  </a:lnTo>
                  <a:lnTo>
                    <a:pt x="1148" y="672"/>
                  </a:lnTo>
                  <a:lnTo>
                    <a:pt x="1150" y="668"/>
                  </a:lnTo>
                  <a:lnTo>
                    <a:pt x="1154" y="665"/>
                  </a:lnTo>
                  <a:lnTo>
                    <a:pt x="1157" y="661"/>
                  </a:lnTo>
                  <a:lnTo>
                    <a:pt x="1160" y="658"/>
                  </a:lnTo>
                  <a:lnTo>
                    <a:pt x="1164" y="656"/>
                  </a:lnTo>
                  <a:lnTo>
                    <a:pt x="1170" y="655"/>
                  </a:lnTo>
                  <a:lnTo>
                    <a:pt x="1174" y="655"/>
                  </a:lnTo>
                  <a:lnTo>
                    <a:pt x="1181" y="655"/>
                  </a:lnTo>
                  <a:lnTo>
                    <a:pt x="1187" y="657"/>
                  </a:lnTo>
                  <a:lnTo>
                    <a:pt x="1191" y="660"/>
                  </a:lnTo>
                  <a:lnTo>
                    <a:pt x="1195" y="665"/>
                  </a:lnTo>
                  <a:lnTo>
                    <a:pt x="1198" y="670"/>
                  </a:lnTo>
                  <a:lnTo>
                    <a:pt x="1199" y="676"/>
                  </a:lnTo>
                  <a:lnTo>
                    <a:pt x="1200" y="682"/>
                  </a:lnTo>
                  <a:lnTo>
                    <a:pt x="1201" y="689"/>
                  </a:lnTo>
                  <a:lnTo>
                    <a:pt x="1201" y="757"/>
                  </a:lnTo>
                  <a:lnTo>
                    <a:pt x="1222" y="757"/>
                  </a:lnTo>
                  <a:lnTo>
                    <a:pt x="1222" y="687"/>
                  </a:lnTo>
                  <a:lnTo>
                    <a:pt x="1222" y="679"/>
                  </a:lnTo>
                  <a:lnTo>
                    <a:pt x="1221" y="674"/>
                  </a:lnTo>
                  <a:lnTo>
                    <a:pt x="1219" y="667"/>
                  </a:lnTo>
                  <a:lnTo>
                    <a:pt x="1217" y="662"/>
                  </a:lnTo>
                  <a:lnTo>
                    <a:pt x="1213" y="653"/>
                  </a:lnTo>
                  <a:lnTo>
                    <a:pt x="1208" y="647"/>
                  </a:lnTo>
                  <a:lnTo>
                    <a:pt x="1201" y="642"/>
                  </a:lnTo>
                  <a:lnTo>
                    <a:pt x="1195" y="639"/>
                  </a:lnTo>
                  <a:lnTo>
                    <a:pt x="1187" y="637"/>
                  </a:lnTo>
                  <a:lnTo>
                    <a:pt x="1182" y="637"/>
                  </a:lnTo>
                  <a:lnTo>
                    <a:pt x="1174" y="637"/>
                  </a:lnTo>
                  <a:lnTo>
                    <a:pt x="1168" y="639"/>
                  </a:lnTo>
                  <a:lnTo>
                    <a:pt x="1162" y="641"/>
                  </a:lnTo>
                  <a:lnTo>
                    <a:pt x="1158" y="643"/>
                  </a:lnTo>
                  <a:lnTo>
                    <a:pt x="1152" y="647"/>
                  </a:lnTo>
                  <a:lnTo>
                    <a:pt x="1149" y="650"/>
                  </a:lnTo>
                  <a:lnTo>
                    <a:pt x="1146" y="655"/>
                  </a:lnTo>
                  <a:lnTo>
                    <a:pt x="1144" y="659"/>
                  </a:lnTo>
                  <a:lnTo>
                    <a:pt x="1143" y="659"/>
                  </a:lnTo>
                  <a:lnTo>
                    <a:pt x="1142" y="639"/>
                  </a:lnTo>
                  <a:lnTo>
                    <a:pt x="1123" y="639"/>
                  </a:lnTo>
                  <a:lnTo>
                    <a:pt x="1124" y="655"/>
                  </a:lnTo>
                  <a:lnTo>
                    <a:pt x="1124" y="671"/>
                  </a:lnTo>
                  <a:lnTo>
                    <a:pt x="1124" y="757"/>
                  </a:lnTo>
                  <a:close/>
                  <a:moveTo>
                    <a:pt x="1238" y="639"/>
                  </a:moveTo>
                  <a:lnTo>
                    <a:pt x="1281" y="757"/>
                  </a:lnTo>
                  <a:lnTo>
                    <a:pt x="1302" y="757"/>
                  </a:lnTo>
                  <a:lnTo>
                    <a:pt x="1346" y="639"/>
                  </a:lnTo>
                  <a:lnTo>
                    <a:pt x="1324" y="639"/>
                  </a:lnTo>
                  <a:lnTo>
                    <a:pt x="1303" y="706"/>
                  </a:lnTo>
                  <a:lnTo>
                    <a:pt x="1297" y="721"/>
                  </a:lnTo>
                  <a:lnTo>
                    <a:pt x="1293" y="736"/>
                  </a:lnTo>
                  <a:lnTo>
                    <a:pt x="1292" y="736"/>
                  </a:lnTo>
                  <a:lnTo>
                    <a:pt x="1287" y="721"/>
                  </a:lnTo>
                  <a:lnTo>
                    <a:pt x="1282" y="706"/>
                  </a:lnTo>
                  <a:lnTo>
                    <a:pt x="1260" y="639"/>
                  </a:lnTo>
                  <a:lnTo>
                    <a:pt x="1238" y="639"/>
                  </a:lnTo>
                  <a:close/>
                  <a:moveTo>
                    <a:pt x="1412" y="637"/>
                  </a:moveTo>
                  <a:lnTo>
                    <a:pt x="1400" y="638"/>
                  </a:lnTo>
                  <a:lnTo>
                    <a:pt x="1389" y="641"/>
                  </a:lnTo>
                  <a:lnTo>
                    <a:pt x="1385" y="643"/>
                  </a:lnTo>
                  <a:lnTo>
                    <a:pt x="1379" y="646"/>
                  </a:lnTo>
                  <a:lnTo>
                    <a:pt x="1375" y="649"/>
                  </a:lnTo>
                  <a:lnTo>
                    <a:pt x="1372" y="653"/>
                  </a:lnTo>
                  <a:lnTo>
                    <a:pt x="1367" y="657"/>
                  </a:lnTo>
                  <a:lnTo>
                    <a:pt x="1364" y="662"/>
                  </a:lnTo>
                  <a:lnTo>
                    <a:pt x="1362" y="667"/>
                  </a:lnTo>
                  <a:lnTo>
                    <a:pt x="1360" y="672"/>
                  </a:lnTo>
                  <a:lnTo>
                    <a:pt x="1358" y="679"/>
                  </a:lnTo>
                  <a:lnTo>
                    <a:pt x="1357" y="685"/>
                  </a:lnTo>
                  <a:lnTo>
                    <a:pt x="1356" y="692"/>
                  </a:lnTo>
                  <a:lnTo>
                    <a:pt x="1354" y="699"/>
                  </a:lnTo>
                  <a:lnTo>
                    <a:pt x="1356" y="706"/>
                  </a:lnTo>
                  <a:lnTo>
                    <a:pt x="1356" y="713"/>
                  </a:lnTo>
                  <a:lnTo>
                    <a:pt x="1358" y="718"/>
                  </a:lnTo>
                  <a:lnTo>
                    <a:pt x="1359" y="725"/>
                  </a:lnTo>
                  <a:lnTo>
                    <a:pt x="1361" y="729"/>
                  </a:lnTo>
                  <a:lnTo>
                    <a:pt x="1364" y="735"/>
                  </a:lnTo>
                  <a:lnTo>
                    <a:pt x="1367" y="739"/>
                  </a:lnTo>
                  <a:lnTo>
                    <a:pt x="1371" y="744"/>
                  </a:lnTo>
                  <a:lnTo>
                    <a:pt x="1375" y="747"/>
                  </a:lnTo>
                  <a:lnTo>
                    <a:pt x="1379" y="750"/>
                  </a:lnTo>
                  <a:lnTo>
                    <a:pt x="1384" y="753"/>
                  </a:lnTo>
                  <a:lnTo>
                    <a:pt x="1388" y="756"/>
                  </a:lnTo>
                  <a:lnTo>
                    <a:pt x="1399" y="758"/>
                  </a:lnTo>
                  <a:lnTo>
                    <a:pt x="1410" y="759"/>
                  </a:lnTo>
                  <a:lnTo>
                    <a:pt x="1420" y="759"/>
                  </a:lnTo>
                  <a:lnTo>
                    <a:pt x="1430" y="756"/>
                  </a:lnTo>
                  <a:lnTo>
                    <a:pt x="1440" y="752"/>
                  </a:lnTo>
                  <a:lnTo>
                    <a:pt x="1448" y="745"/>
                  </a:lnTo>
                  <a:lnTo>
                    <a:pt x="1453" y="740"/>
                  </a:lnTo>
                  <a:lnTo>
                    <a:pt x="1456" y="736"/>
                  </a:lnTo>
                  <a:lnTo>
                    <a:pt x="1459" y="731"/>
                  </a:lnTo>
                  <a:lnTo>
                    <a:pt x="1461" y="725"/>
                  </a:lnTo>
                  <a:lnTo>
                    <a:pt x="1464" y="719"/>
                  </a:lnTo>
                  <a:lnTo>
                    <a:pt x="1466" y="713"/>
                  </a:lnTo>
                  <a:lnTo>
                    <a:pt x="1466" y="705"/>
                  </a:lnTo>
                  <a:lnTo>
                    <a:pt x="1467" y="697"/>
                  </a:lnTo>
                  <a:lnTo>
                    <a:pt x="1466" y="685"/>
                  </a:lnTo>
                  <a:lnTo>
                    <a:pt x="1462" y="672"/>
                  </a:lnTo>
                  <a:lnTo>
                    <a:pt x="1460" y="667"/>
                  </a:lnTo>
                  <a:lnTo>
                    <a:pt x="1458" y="662"/>
                  </a:lnTo>
                  <a:lnTo>
                    <a:pt x="1455" y="658"/>
                  </a:lnTo>
                  <a:lnTo>
                    <a:pt x="1452" y="653"/>
                  </a:lnTo>
                  <a:lnTo>
                    <a:pt x="1447" y="650"/>
                  </a:lnTo>
                  <a:lnTo>
                    <a:pt x="1443" y="647"/>
                  </a:lnTo>
                  <a:lnTo>
                    <a:pt x="1439" y="643"/>
                  </a:lnTo>
                  <a:lnTo>
                    <a:pt x="1434" y="641"/>
                  </a:lnTo>
                  <a:lnTo>
                    <a:pt x="1429" y="639"/>
                  </a:lnTo>
                  <a:lnTo>
                    <a:pt x="1424" y="638"/>
                  </a:lnTo>
                  <a:lnTo>
                    <a:pt x="1417" y="637"/>
                  </a:lnTo>
                  <a:lnTo>
                    <a:pt x="1412" y="637"/>
                  </a:lnTo>
                  <a:close/>
                  <a:moveTo>
                    <a:pt x="1411" y="652"/>
                  </a:moveTo>
                  <a:lnTo>
                    <a:pt x="1416" y="653"/>
                  </a:lnTo>
                  <a:lnTo>
                    <a:pt x="1419" y="653"/>
                  </a:lnTo>
                  <a:lnTo>
                    <a:pt x="1424" y="655"/>
                  </a:lnTo>
                  <a:lnTo>
                    <a:pt x="1427" y="657"/>
                  </a:lnTo>
                  <a:lnTo>
                    <a:pt x="1432" y="661"/>
                  </a:lnTo>
                  <a:lnTo>
                    <a:pt x="1438" y="668"/>
                  </a:lnTo>
                  <a:lnTo>
                    <a:pt x="1441" y="675"/>
                  </a:lnTo>
                  <a:lnTo>
                    <a:pt x="1443" y="682"/>
                  </a:lnTo>
                  <a:lnTo>
                    <a:pt x="1445" y="690"/>
                  </a:lnTo>
                  <a:lnTo>
                    <a:pt x="1445" y="698"/>
                  </a:lnTo>
                  <a:lnTo>
                    <a:pt x="1444" y="707"/>
                  </a:lnTo>
                  <a:lnTo>
                    <a:pt x="1443" y="716"/>
                  </a:lnTo>
                  <a:lnTo>
                    <a:pt x="1440" y="724"/>
                  </a:lnTo>
                  <a:lnTo>
                    <a:pt x="1435" y="730"/>
                  </a:lnTo>
                  <a:lnTo>
                    <a:pt x="1430" y="736"/>
                  </a:lnTo>
                  <a:lnTo>
                    <a:pt x="1425" y="740"/>
                  </a:lnTo>
                  <a:lnTo>
                    <a:pt x="1418" y="743"/>
                  </a:lnTo>
                  <a:lnTo>
                    <a:pt x="1411" y="744"/>
                  </a:lnTo>
                  <a:lnTo>
                    <a:pt x="1403" y="743"/>
                  </a:lnTo>
                  <a:lnTo>
                    <a:pt x="1397" y="740"/>
                  </a:lnTo>
                  <a:lnTo>
                    <a:pt x="1391" y="736"/>
                  </a:lnTo>
                  <a:lnTo>
                    <a:pt x="1386" y="730"/>
                  </a:lnTo>
                  <a:lnTo>
                    <a:pt x="1381" y="724"/>
                  </a:lnTo>
                  <a:lnTo>
                    <a:pt x="1378" y="716"/>
                  </a:lnTo>
                  <a:lnTo>
                    <a:pt x="1376" y="708"/>
                  </a:lnTo>
                  <a:lnTo>
                    <a:pt x="1376" y="698"/>
                  </a:lnTo>
                  <a:lnTo>
                    <a:pt x="1376" y="690"/>
                  </a:lnTo>
                  <a:lnTo>
                    <a:pt x="1378" y="681"/>
                  </a:lnTo>
                  <a:lnTo>
                    <a:pt x="1380" y="675"/>
                  </a:lnTo>
                  <a:lnTo>
                    <a:pt x="1385" y="667"/>
                  </a:lnTo>
                  <a:lnTo>
                    <a:pt x="1389" y="661"/>
                  </a:lnTo>
                  <a:lnTo>
                    <a:pt x="1395" y="657"/>
                  </a:lnTo>
                  <a:lnTo>
                    <a:pt x="1402" y="653"/>
                  </a:lnTo>
                  <a:lnTo>
                    <a:pt x="1411" y="652"/>
                  </a:lnTo>
                  <a:close/>
                  <a:moveTo>
                    <a:pt x="1493" y="757"/>
                  </a:moveTo>
                  <a:lnTo>
                    <a:pt x="1513" y="757"/>
                  </a:lnTo>
                  <a:lnTo>
                    <a:pt x="1513" y="584"/>
                  </a:lnTo>
                  <a:lnTo>
                    <a:pt x="1493" y="584"/>
                  </a:lnTo>
                  <a:lnTo>
                    <a:pt x="1493" y="757"/>
                  </a:lnTo>
                  <a:close/>
                  <a:moveTo>
                    <a:pt x="1534" y="639"/>
                  </a:moveTo>
                  <a:lnTo>
                    <a:pt x="1578" y="757"/>
                  </a:lnTo>
                  <a:lnTo>
                    <a:pt x="1597" y="757"/>
                  </a:lnTo>
                  <a:lnTo>
                    <a:pt x="1642" y="639"/>
                  </a:lnTo>
                  <a:lnTo>
                    <a:pt x="1620" y="639"/>
                  </a:lnTo>
                  <a:lnTo>
                    <a:pt x="1599" y="706"/>
                  </a:lnTo>
                  <a:lnTo>
                    <a:pt x="1593" y="721"/>
                  </a:lnTo>
                  <a:lnTo>
                    <a:pt x="1589" y="736"/>
                  </a:lnTo>
                  <a:lnTo>
                    <a:pt x="1588" y="736"/>
                  </a:lnTo>
                  <a:lnTo>
                    <a:pt x="1583" y="721"/>
                  </a:lnTo>
                  <a:lnTo>
                    <a:pt x="1579" y="706"/>
                  </a:lnTo>
                  <a:lnTo>
                    <a:pt x="1556" y="639"/>
                  </a:lnTo>
                  <a:lnTo>
                    <a:pt x="1534" y="639"/>
                  </a:lnTo>
                  <a:close/>
                  <a:moveTo>
                    <a:pt x="1683" y="757"/>
                  </a:moveTo>
                  <a:lnTo>
                    <a:pt x="1683" y="639"/>
                  </a:lnTo>
                  <a:lnTo>
                    <a:pt x="1661" y="639"/>
                  </a:lnTo>
                  <a:lnTo>
                    <a:pt x="1661" y="757"/>
                  </a:lnTo>
                  <a:lnTo>
                    <a:pt x="1683" y="757"/>
                  </a:lnTo>
                  <a:close/>
                  <a:moveTo>
                    <a:pt x="1672" y="593"/>
                  </a:moveTo>
                  <a:lnTo>
                    <a:pt x="1667" y="594"/>
                  </a:lnTo>
                  <a:lnTo>
                    <a:pt x="1662" y="597"/>
                  </a:lnTo>
                  <a:lnTo>
                    <a:pt x="1660" y="601"/>
                  </a:lnTo>
                  <a:lnTo>
                    <a:pt x="1659" y="607"/>
                  </a:lnTo>
                  <a:lnTo>
                    <a:pt x="1660" y="611"/>
                  </a:lnTo>
                  <a:lnTo>
                    <a:pt x="1662" y="616"/>
                  </a:lnTo>
                  <a:lnTo>
                    <a:pt x="1667" y="618"/>
                  </a:lnTo>
                  <a:lnTo>
                    <a:pt x="1672" y="619"/>
                  </a:lnTo>
                  <a:lnTo>
                    <a:pt x="1677" y="618"/>
                  </a:lnTo>
                  <a:lnTo>
                    <a:pt x="1682" y="616"/>
                  </a:lnTo>
                  <a:lnTo>
                    <a:pt x="1684" y="611"/>
                  </a:lnTo>
                  <a:lnTo>
                    <a:pt x="1685" y="607"/>
                  </a:lnTo>
                  <a:lnTo>
                    <a:pt x="1684" y="601"/>
                  </a:lnTo>
                  <a:lnTo>
                    <a:pt x="1682" y="597"/>
                  </a:lnTo>
                  <a:lnTo>
                    <a:pt x="1677" y="594"/>
                  </a:lnTo>
                  <a:lnTo>
                    <a:pt x="1672" y="593"/>
                  </a:lnTo>
                  <a:close/>
                  <a:moveTo>
                    <a:pt x="1717" y="757"/>
                  </a:moveTo>
                  <a:lnTo>
                    <a:pt x="1737" y="757"/>
                  </a:lnTo>
                  <a:lnTo>
                    <a:pt x="1737" y="686"/>
                  </a:lnTo>
                  <a:lnTo>
                    <a:pt x="1738" y="680"/>
                  </a:lnTo>
                  <a:lnTo>
                    <a:pt x="1739" y="676"/>
                  </a:lnTo>
                  <a:lnTo>
                    <a:pt x="1740" y="671"/>
                  </a:lnTo>
                  <a:lnTo>
                    <a:pt x="1742" y="668"/>
                  </a:lnTo>
                  <a:lnTo>
                    <a:pt x="1745" y="665"/>
                  </a:lnTo>
                  <a:lnTo>
                    <a:pt x="1748" y="661"/>
                  </a:lnTo>
                  <a:lnTo>
                    <a:pt x="1752" y="658"/>
                  </a:lnTo>
                  <a:lnTo>
                    <a:pt x="1755" y="656"/>
                  </a:lnTo>
                  <a:lnTo>
                    <a:pt x="1759" y="655"/>
                  </a:lnTo>
                  <a:lnTo>
                    <a:pt x="1765" y="655"/>
                  </a:lnTo>
                  <a:lnTo>
                    <a:pt x="1770" y="655"/>
                  </a:lnTo>
                  <a:lnTo>
                    <a:pt x="1775" y="657"/>
                  </a:lnTo>
                  <a:lnTo>
                    <a:pt x="1779" y="659"/>
                  </a:lnTo>
                  <a:lnTo>
                    <a:pt x="1782" y="664"/>
                  </a:lnTo>
                  <a:lnTo>
                    <a:pt x="1785" y="668"/>
                  </a:lnTo>
                  <a:lnTo>
                    <a:pt x="1786" y="674"/>
                  </a:lnTo>
                  <a:lnTo>
                    <a:pt x="1788" y="680"/>
                  </a:lnTo>
                  <a:lnTo>
                    <a:pt x="1789" y="687"/>
                  </a:lnTo>
                  <a:lnTo>
                    <a:pt x="1789" y="757"/>
                  </a:lnTo>
                  <a:lnTo>
                    <a:pt x="1808" y="757"/>
                  </a:lnTo>
                  <a:lnTo>
                    <a:pt x="1808" y="685"/>
                  </a:lnTo>
                  <a:lnTo>
                    <a:pt x="1809" y="679"/>
                  </a:lnTo>
                  <a:lnTo>
                    <a:pt x="1810" y="674"/>
                  </a:lnTo>
                  <a:lnTo>
                    <a:pt x="1811" y="670"/>
                  </a:lnTo>
                  <a:lnTo>
                    <a:pt x="1813" y="666"/>
                  </a:lnTo>
                  <a:lnTo>
                    <a:pt x="1817" y="662"/>
                  </a:lnTo>
                  <a:lnTo>
                    <a:pt x="1819" y="660"/>
                  </a:lnTo>
                  <a:lnTo>
                    <a:pt x="1823" y="658"/>
                  </a:lnTo>
                  <a:lnTo>
                    <a:pt x="1826" y="656"/>
                  </a:lnTo>
                  <a:lnTo>
                    <a:pt x="1831" y="655"/>
                  </a:lnTo>
                  <a:lnTo>
                    <a:pt x="1835" y="655"/>
                  </a:lnTo>
                  <a:lnTo>
                    <a:pt x="1840" y="655"/>
                  </a:lnTo>
                  <a:lnTo>
                    <a:pt x="1846" y="657"/>
                  </a:lnTo>
                  <a:lnTo>
                    <a:pt x="1850" y="660"/>
                  </a:lnTo>
                  <a:lnTo>
                    <a:pt x="1853" y="664"/>
                  </a:lnTo>
                  <a:lnTo>
                    <a:pt x="1856" y="669"/>
                  </a:lnTo>
                  <a:lnTo>
                    <a:pt x="1858" y="675"/>
                  </a:lnTo>
                  <a:lnTo>
                    <a:pt x="1859" y="682"/>
                  </a:lnTo>
                  <a:lnTo>
                    <a:pt x="1860" y="690"/>
                  </a:lnTo>
                  <a:lnTo>
                    <a:pt x="1860" y="757"/>
                  </a:lnTo>
                  <a:lnTo>
                    <a:pt x="1879" y="757"/>
                  </a:lnTo>
                  <a:lnTo>
                    <a:pt x="1879" y="688"/>
                  </a:lnTo>
                  <a:lnTo>
                    <a:pt x="1878" y="674"/>
                  </a:lnTo>
                  <a:lnTo>
                    <a:pt x="1876" y="662"/>
                  </a:lnTo>
                  <a:lnTo>
                    <a:pt x="1872" y="653"/>
                  </a:lnTo>
                  <a:lnTo>
                    <a:pt x="1866" y="647"/>
                  </a:lnTo>
                  <a:lnTo>
                    <a:pt x="1861" y="642"/>
                  </a:lnTo>
                  <a:lnTo>
                    <a:pt x="1854" y="639"/>
                  </a:lnTo>
                  <a:lnTo>
                    <a:pt x="1848" y="637"/>
                  </a:lnTo>
                  <a:lnTo>
                    <a:pt x="1843" y="637"/>
                  </a:lnTo>
                  <a:lnTo>
                    <a:pt x="1835" y="637"/>
                  </a:lnTo>
                  <a:lnTo>
                    <a:pt x="1829" y="639"/>
                  </a:lnTo>
                  <a:lnTo>
                    <a:pt x="1822" y="641"/>
                  </a:lnTo>
                  <a:lnTo>
                    <a:pt x="1817" y="645"/>
                  </a:lnTo>
                  <a:lnTo>
                    <a:pt x="1810" y="651"/>
                  </a:lnTo>
                  <a:lnTo>
                    <a:pt x="1805" y="660"/>
                  </a:lnTo>
                  <a:lnTo>
                    <a:pt x="1804" y="660"/>
                  </a:lnTo>
                  <a:lnTo>
                    <a:pt x="1802" y="656"/>
                  </a:lnTo>
                  <a:lnTo>
                    <a:pt x="1799" y="650"/>
                  </a:lnTo>
                  <a:lnTo>
                    <a:pt x="1795" y="647"/>
                  </a:lnTo>
                  <a:lnTo>
                    <a:pt x="1792" y="643"/>
                  </a:lnTo>
                  <a:lnTo>
                    <a:pt x="1788" y="640"/>
                  </a:lnTo>
                  <a:lnTo>
                    <a:pt x="1782" y="638"/>
                  </a:lnTo>
                  <a:lnTo>
                    <a:pt x="1777" y="637"/>
                  </a:lnTo>
                  <a:lnTo>
                    <a:pt x="1771" y="637"/>
                  </a:lnTo>
                  <a:lnTo>
                    <a:pt x="1765" y="637"/>
                  </a:lnTo>
                  <a:lnTo>
                    <a:pt x="1758" y="639"/>
                  </a:lnTo>
                  <a:lnTo>
                    <a:pt x="1754" y="640"/>
                  </a:lnTo>
                  <a:lnTo>
                    <a:pt x="1749" y="643"/>
                  </a:lnTo>
                  <a:lnTo>
                    <a:pt x="1745" y="647"/>
                  </a:lnTo>
                  <a:lnTo>
                    <a:pt x="1741" y="650"/>
                  </a:lnTo>
                  <a:lnTo>
                    <a:pt x="1738" y="655"/>
                  </a:lnTo>
                  <a:lnTo>
                    <a:pt x="1736" y="658"/>
                  </a:lnTo>
                  <a:lnTo>
                    <a:pt x="1735" y="658"/>
                  </a:lnTo>
                  <a:lnTo>
                    <a:pt x="1734" y="639"/>
                  </a:lnTo>
                  <a:lnTo>
                    <a:pt x="1716" y="639"/>
                  </a:lnTo>
                  <a:lnTo>
                    <a:pt x="1716" y="655"/>
                  </a:lnTo>
                  <a:lnTo>
                    <a:pt x="1717" y="671"/>
                  </a:lnTo>
                  <a:lnTo>
                    <a:pt x="1717" y="757"/>
                  </a:lnTo>
                  <a:close/>
                  <a:moveTo>
                    <a:pt x="2006" y="703"/>
                  </a:moveTo>
                  <a:lnTo>
                    <a:pt x="2006" y="698"/>
                  </a:lnTo>
                  <a:lnTo>
                    <a:pt x="2006" y="692"/>
                  </a:lnTo>
                  <a:lnTo>
                    <a:pt x="2006" y="684"/>
                  </a:lnTo>
                  <a:lnTo>
                    <a:pt x="2004" y="675"/>
                  </a:lnTo>
                  <a:lnTo>
                    <a:pt x="2000" y="665"/>
                  </a:lnTo>
                  <a:lnTo>
                    <a:pt x="1996" y="656"/>
                  </a:lnTo>
                  <a:lnTo>
                    <a:pt x="1994" y="652"/>
                  </a:lnTo>
                  <a:lnTo>
                    <a:pt x="1991" y="649"/>
                  </a:lnTo>
                  <a:lnTo>
                    <a:pt x="1986" y="646"/>
                  </a:lnTo>
                  <a:lnTo>
                    <a:pt x="1982" y="642"/>
                  </a:lnTo>
                  <a:lnTo>
                    <a:pt x="1977" y="640"/>
                  </a:lnTo>
                  <a:lnTo>
                    <a:pt x="1971" y="638"/>
                  </a:lnTo>
                  <a:lnTo>
                    <a:pt x="1966" y="637"/>
                  </a:lnTo>
                  <a:lnTo>
                    <a:pt x="1959" y="637"/>
                  </a:lnTo>
                  <a:lnTo>
                    <a:pt x="1953" y="637"/>
                  </a:lnTo>
                  <a:lnTo>
                    <a:pt x="1947" y="638"/>
                  </a:lnTo>
                  <a:lnTo>
                    <a:pt x="1942" y="639"/>
                  </a:lnTo>
                  <a:lnTo>
                    <a:pt x="1937" y="641"/>
                  </a:lnTo>
                  <a:lnTo>
                    <a:pt x="1931" y="645"/>
                  </a:lnTo>
                  <a:lnTo>
                    <a:pt x="1927" y="648"/>
                  </a:lnTo>
                  <a:lnTo>
                    <a:pt x="1924" y="651"/>
                  </a:lnTo>
                  <a:lnTo>
                    <a:pt x="1919" y="655"/>
                  </a:lnTo>
                  <a:lnTo>
                    <a:pt x="1914" y="665"/>
                  </a:lnTo>
                  <a:lnTo>
                    <a:pt x="1908" y="676"/>
                  </a:lnTo>
                  <a:lnTo>
                    <a:pt x="1906" y="687"/>
                  </a:lnTo>
                  <a:lnTo>
                    <a:pt x="1905" y="700"/>
                  </a:lnTo>
                  <a:lnTo>
                    <a:pt x="1906" y="713"/>
                  </a:lnTo>
                  <a:lnTo>
                    <a:pt x="1910" y="725"/>
                  </a:lnTo>
                  <a:lnTo>
                    <a:pt x="1911" y="729"/>
                  </a:lnTo>
                  <a:lnTo>
                    <a:pt x="1914" y="735"/>
                  </a:lnTo>
                  <a:lnTo>
                    <a:pt x="1917" y="739"/>
                  </a:lnTo>
                  <a:lnTo>
                    <a:pt x="1920" y="743"/>
                  </a:lnTo>
                  <a:lnTo>
                    <a:pt x="1924" y="747"/>
                  </a:lnTo>
                  <a:lnTo>
                    <a:pt x="1928" y="750"/>
                  </a:lnTo>
                  <a:lnTo>
                    <a:pt x="1932" y="753"/>
                  </a:lnTo>
                  <a:lnTo>
                    <a:pt x="1938" y="755"/>
                  </a:lnTo>
                  <a:lnTo>
                    <a:pt x="1943" y="757"/>
                  </a:lnTo>
                  <a:lnTo>
                    <a:pt x="1948" y="758"/>
                  </a:lnTo>
                  <a:lnTo>
                    <a:pt x="1955" y="759"/>
                  </a:lnTo>
                  <a:lnTo>
                    <a:pt x="1961" y="759"/>
                  </a:lnTo>
                  <a:lnTo>
                    <a:pt x="1974" y="759"/>
                  </a:lnTo>
                  <a:lnTo>
                    <a:pt x="1984" y="757"/>
                  </a:lnTo>
                  <a:lnTo>
                    <a:pt x="1993" y="755"/>
                  </a:lnTo>
                  <a:lnTo>
                    <a:pt x="1999" y="753"/>
                  </a:lnTo>
                  <a:lnTo>
                    <a:pt x="1996" y="737"/>
                  </a:lnTo>
                  <a:lnTo>
                    <a:pt x="1989" y="739"/>
                  </a:lnTo>
                  <a:lnTo>
                    <a:pt x="1983" y="742"/>
                  </a:lnTo>
                  <a:lnTo>
                    <a:pt x="1974" y="743"/>
                  </a:lnTo>
                  <a:lnTo>
                    <a:pt x="1965" y="743"/>
                  </a:lnTo>
                  <a:lnTo>
                    <a:pt x="1957" y="743"/>
                  </a:lnTo>
                  <a:lnTo>
                    <a:pt x="1950" y="740"/>
                  </a:lnTo>
                  <a:lnTo>
                    <a:pt x="1943" y="738"/>
                  </a:lnTo>
                  <a:lnTo>
                    <a:pt x="1937" y="734"/>
                  </a:lnTo>
                  <a:lnTo>
                    <a:pt x="1932" y="728"/>
                  </a:lnTo>
                  <a:lnTo>
                    <a:pt x="1928" y="720"/>
                  </a:lnTo>
                  <a:lnTo>
                    <a:pt x="1926" y="713"/>
                  </a:lnTo>
                  <a:lnTo>
                    <a:pt x="1925" y="703"/>
                  </a:lnTo>
                  <a:lnTo>
                    <a:pt x="2006" y="703"/>
                  </a:lnTo>
                  <a:close/>
                  <a:moveTo>
                    <a:pt x="1926" y="687"/>
                  </a:moveTo>
                  <a:lnTo>
                    <a:pt x="1926" y="681"/>
                  </a:lnTo>
                  <a:lnTo>
                    <a:pt x="1928" y="675"/>
                  </a:lnTo>
                  <a:lnTo>
                    <a:pt x="1930" y="669"/>
                  </a:lnTo>
                  <a:lnTo>
                    <a:pt x="1934" y="664"/>
                  </a:lnTo>
                  <a:lnTo>
                    <a:pt x="1939" y="659"/>
                  </a:lnTo>
                  <a:lnTo>
                    <a:pt x="1943" y="656"/>
                  </a:lnTo>
                  <a:lnTo>
                    <a:pt x="1950" y="652"/>
                  </a:lnTo>
                  <a:lnTo>
                    <a:pt x="1957" y="652"/>
                  </a:lnTo>
                  <a:lnTo>
                    <a:pt x="1965" y="652"/>
                  </a:lnTo>
                  <a:lnTo>
                    <a:pt x="1971" y="656"/>
                  </a:lnTo>
                  <a:lnTo>
                    <a:pt x="1977" y="659"/>
                  </a:lnTo>
                  <a:lnTo>
                    <a:pt x="1981" y="665"/>
                  </a:lnTo>
                  <a:lnTo>
                    <a:pt x="1983" y="670"/>
                  </a:lnTo>
                  <a:lnTo>
                    <a:pt x="1985" y="676"/>
                  </a:lnTo>
                  <a:lnTo>
                    <a:pt x="1985" y="681"/>
                  </a:lnTo>
                  <a:lnTo>
                    <a:pt x="1986" y="687"/>
                  </a:lnTo>
                  <a:lnTo>
                    <a:pt x="1926" y="687"/>
                  </a:lnTo>
                  <a:close/>
                  <a:moveTo>
                    <a:pt x="2032" y="757"/>
                  </a:moveTo>
                  <a:lnTo>
                    <a:pt x="2052" y="757"/>
                  </a:lnTo>
                  <a:lnTo>
                    <a:pt x="2052" y="686"/>
                  </a:lnTo>
                  <a:lnTo>
                    <a:pt x="2053" y="681"/>
                  </a:lnTo>
                  <a:lnTo>
                    <a:pt x="2054" y="676"/>
                  </a:lnTo>
                  <a:lnTo>
                    <a:pt x="2055" y="672"/>
                  </a:lnTo>
                  <a:lnTo>
                    <a:pt x="2058" y="668"/>
                  </a:lnTo>
                  <a:lnTo>
                    <a:pt x="2061" y="665"/>
                  </a:lnTo>
                  <a:lnTo>
                    <a:pt x="2064" y="661"/>
                  </a:lnTo>
                  <a:lnTo>
                    <a:pt x="2067" y="658"/>
                  </a:lnTo>
                  <a:lnTo>
                    <a:pt x="2072" y="656"/>
                  </a:lnTo>
                  <a:lnTo>
                    <a:pt x="2077" y="655"/>
                  </a:lnTo>
                  <a:lnTo>
                    <a:pt x="2081" y="655"/>
                  </a:lnTo>
                  <a:lnTo>
                    <a:pt x="2089" y="655"/>
                  </a:lnTo>
                  <a:lnTo>
                    <a:pt x="2094" y="657"/>
                  </a:lnTo>
                  <a:lnTo>
                    <a:pt x="2099" y="660"/>
                  </a:lnTo>
                  <a:lnTo>
                    <a:pt x="2102" y="665"/>
                  </a:lnTo>
                  <a:lnTo>
                    <a:pt x="2105" y="670"/>
                  </a:lnTo>
                  <a:lnTo>
                    <a:pt x="2106" y="676"/>
                  </a:lnTo>
                  <a:lnTo>
                    <a:pt x="2107" y="682"/>
                  </a:lnTo>
                  <a:lnTo>
                    <a:pt x="2108" y="689"/>
                  </a:lnTo>
                  <a:lnTo>
                    <a:pt x="2108" y="757"/>
                  </a:lnTo>
                  <a:lnTo>
                    <a:pt x="2129" y="757"/>
                  </a:lnTo>
                  <a:lnTo>
                    <a:pt x="2129" y="687"/>
                  </a:lnTo>
                  <a:lnTo>
                    <a:pt x="2129" y="679"/>
                  </a:lnTo>
                  <a:lnTo>
                    <a:pt x="2128" y="674"/>
                  </a:lnTo>
                  <a:lnTo>
                    <a:pt x="2127" y="667"/>
                  </a:lnTo>
                  <a:lnTo>
                    <a:pt x="2124" y="662"/>
                  </a:lnTo>
                  <a:lnTo>
                    <a:pt x="2120" y="653"/>
                  </a:lnTo>
                  <a:lnTo>
                    <a:pt x="2115" y="647"/>
                  </a:lnTo>
                  <a:lnTo>
                    <a:pt x="2108" y="642"/>
                  </a:lnTo>
                  <a:lnTo>
                    <a:pt x="2102" y="639"/>
                  </a:lnTo>
                  <a:lnTo>
                    <a:pt x="2094" y="637"/>
                  </a:lnTo>
                  <a:lnTo>
                    <a:pt x="2089" y="637"/>
                  </a:lnTo>
                  <a:lnTo>
                    <a:pt x="2081" y="637"/>
                  </a:lnTo>
                  <a:lnTo>
                    <a:pt x="2076" y="639"/>
                  </a:lnTo>
                  <a:lnTo>
                    <a:pt x="2069" y="641"/>
                  </a:lnTo>
                  <a:lnTo>
                    <a:pt x="2065" y="643"/>
                  </a:lnTo>
                  <a:lnTo>
                    <a:pt x="2060" y="647"/>
                  </a:lnTo>
                  <a:lnTo>
                    <a:pt x="2056" y="650"/>
                  </a:lnTo>
                  <a:lnTo>
                    <a:pt x="2053" y="655"/>
                  </a:lnTo>
                  <a:lnTo>
                    <a:pt x="2051" y="659"/>
                  </a:lnTo>
                  <a:lnTo>
                    <a:pt x="2050" y="659"/>
                  </a:lnTo>
                  <a:lnTo>
                    <a:pt x="2049" y="639"/>
                  </a:lnTo>
                  <a:lnTo>
                    <a:pt x="2031" y="639"/>
                  </a:lnTo>
                  <a:lnTo>
                    <a:pt x="2032" y="655"/>
                  </a:lnTo>
                  <a:lnTo>
                    <a:pt x="2032" y="671"/>
                  </a:lnTo>
                  <a:lnTo>
                    <a:pt x="2032" y="757"/>
                  </a:lnTo>
                  <a:close/>
                  <a:moveTo>
                    <a:pt x="2167" y="611"/>
                  </a:moveTo>
                  <a:lnTo>
                    <a:pt x="2167" y="639"/>
                  </a:lnTo>
                  <a:lnTo>
                    <a:pt x="2148" y="639"/>
                  </a:lnTo>
                  <a:lnTo>
                    <a:pt x="2148" y="656"/>
                  </a:lnTo>
                  <a:lnTo>
                    <a:pt x="2167" y="656"/>
                  </a:lnTo>
                  <a:lnTo>
                    <a:pt x="2167" y="720"/>
                  </a:lnTo>
                  <a:lnTo>
                    <a:pt x="2167" y="729"/>
                  </a:lnTo>
                  <a:lnTo>
                    <a:pt x="2168" y="738"/>
                  </a:lnTo>
                  <a:lnTo>
                    <a:pt x="2171" y="745"/>
                  </a:lnTo>
                  <a:lnTo>
                    <a:pt x="2174" y="750"/>
                  </a:lnTo>
                  <a:lnTo>
                    <a:pt x="2178" y="755"/>
                  </a:lnTo>
                  <a:lnTo>
                    <a:pt x="2184" y="757"/>
                  </a:lnTo>
                  <a:lnTo>
                    <a:pt x="2189" y="759"/>
                  </a:lnTo>
                  <a:lnTo>
                    <a:pt x="2197" y="759"/>
                  </a:lnTo>
                  <a:lnTo>
                    <a:pt x="2208" y="758"/>
                  </a:lnTo>
                  <a:lnTo>
                    <a:pt x="2215" y="757"/>
                  </a:lnTo>
                  <a:lnTo>
                    <a:pt x="2214" y="740"/>
                  </a:lnTo>
                  <a:lnTo>
                    <a:pt x="2209" y="742"/>
                  </a:lnTo>
                  <a:lnTo>
                    <a:pt x="2202" y="742"/>
                  </a:lnTo>
                  <a:lnTo>
                    <a:pt x="2198" y="742"/>
                  </a:lnTo>
                  <a:lnTo>
                    <a:pt x="2195" y="740"/>
                  </a:lnTo>
                  <a:lnTo>
                    <a:pt x="2193" y="738"/>
                  </a:lnTo>
                  <a:lnTo>
                    <a:pt x="2190" y="736"/>
                  </a:lnTo>
                  <a:lnTo>
                    <a:pt x="2188" y="733"/>
                  </a:lnTo>
                  <a:lnTo>
                    <a:pt x="2187" y="729"/>
                  </a:lnTo>
                  <a:lnTo>
                    <a:pt x="2187" y="725"/>
                  </a:lnTo>
                  <a:lnTo>
                    <a:pt x="2186" y="719"/>
                  </a:lnTo>
                  <a:lnTo>
                    <a:pt x="2186" y="656"/>
                  </a:lnTo>
                  <a:lnTo>
                    <a:pt x="2216" y="656"/>
                  </a:lnTo>
                  <a:lnTo>
                    <a:pt x="2216" y="639"/>
                  </a:lnTo>
                  <a:lnTo>
                    <a:pt x="2186" y="639"/>
                  </a:lnTo>
                  <a:lnTo>
                    <a:pt x="2186" y="606"/>
                  </a:lnTo>
                  <a:lnTo>
                    <a:pt x="2167" y="611"/>
                  </a:lnTo>
                  <a:close/>
                  <a:moveTo>
                    <a:pt x="2286" y="637"/>
                  </a:moveTo>
                  <a:lnTo>
                    <a:pt x="2275" y="638"/>
                  </a:lnTo>
                  <a:lnTo>
                    <a:pt x="2264" y="641"/>
                  </a:lnTo>
                  <a:lnTo>
                    <a:pt x="2259" y="643"/>
                  </a:lnTo>
                  <a:lnTo>
                    <a:pt x="2255" y="646"/>
                  </a:lnTo>
                  <a:lnTo>
                    <a:pt x="2251" y="649"/>
                  </a:lnTo>
                  <a:lnTo>
                    <a:pt x="2247" y="653"/>
                  </a:lnTo>
                  <a:lnTo>
                    <a:pt x="2242" y="657"/>
                  </a:lnTo>
                  <a:lnTo>
                    <a:pt x="2239" y="662"/>
                  </a:lnTo>
                  <a:lnTo>
                    <a:pt x="2237" y="667"/>
                  </a:lnTo>
                  <a:lnTo>
                    <a:pt x="2235" y="672"/>
                  </a:lnTo>
                  <a:lnTo>
                    <a:pt x="2232" y="679"/>
                  </a:lnTo>
                  <a:lnTo>
                    <a:pt x="2231" y="685"/>
                  </a:lnTo>
                  <a:lnTo>
                    <a:pt x="2230" y="692"/>
                  </a:lnTo>
                  <a:lnTo>
                    <a:pt x="2230" y="699"/>
                  </a:lnTo>
                  <a:lnTo>
                    <a:pt x="2230" y="706"/>
                  </a:lnTo>
                  <a:lnTo>
                    <a:pt x="2231" y="713"/>
                  </a:lnTo>
                  <a:lnTo>
                    <a:pt x="2232" y="718"/>
                  </a:lnTo>
                  <a:lnTo>
                    <a:pt x="2234" y="725"/>
                  </a:lnTo>
                  <a:lnTo>
                    <a:pt x="2237" y="729"/>
                  </a:lnTo>
                  <a:lnTo>
                    <a:pt x="2239" y="735"/>
                  </a:lnTo>
                  <a:lnTo>
                    <a:pt x="2242" y="739"/>
                  </a:lnTo>
                  <a:lnTo>
                    <a:pt x="2245" y="744"/>
                  </a:lnTo>
                  <a:lnTo>
                    <a:pt x="2250" y="747"/>
                  </a:lnTo>
                  <a:lnTo>
                    <a:pt x="2254" y="750"/>
                  </a:lnTo>
                  <a:lnTo>
                    <a:pt x="2258" y="753"/>
                  </a:lnTo>
                  <a:lnTo>
                    <a:pt x="2263" y="756"/>
                  </a:lnTo>
                  <a:lnTo>
                    <a:pt x="2274" y="758"/>
                  </a:lnTo>
                  <a:lnTo>
                    <a:pt x="2284" y="759"/>
                  </a:lnTo>
                  <a:lnTo>
                    <a:pt x="2295" y="759"/>
                  </a:lnTo>
                  <a:lnTo>
                    <a:pt x="2305" y="756"/>
                  </a:lnTo>
                  <a:lnTo>
                    <a:pt x="2315" y="752"/>
                  </a:lnTo>
                  <a:lnTo>
                    <a:pt x="2323" y="745"/>
                  </a:lnTo>
                  <a:lnTo>
                    <a:pt x="2328" y="740"/>
                  </a:lnTo>
                  <a:lnTo>
                    <a:pt x="2331" y="736"/>
                  </a:lnTo>
                  <a:lnTo>
                    <a:pt x="2334" y="731"/>
                  </a:lnTo>
                  <a:lnTo>
                    <a:pt x="2336" y="725"/>
                  </a:lnTo>
                  <a:lnTo>
                    <a:pt x="2338" y="719"/>
                  </a:lnTo>
                  <a:lnTo>
                    <a:pt x="2340" y="713"/>
                  </a:lnTo>
                  <a:lnTo>
                    <a:pt x="2342" y="705"/>
                  </a:lnTo>
                  <a:lnTo>
                    <a:pt x="2342" y="697"/>
                  </a:lnTo>
                  <a:lnTo>
                    <a:pt x="2340" y="685"/>
                  </a:lnTo>
                  <a:lnTo>
                    <a:pt x="2337" y="672"/>
                  </a:lnTo>
                  <a:lnTo>
                    <a:pt x="2335" y="667"/>
                  </a:lnTo>
                  <a:lnTo>
                    <a:pt x="2333" y="662"/>
                  </a:lnTo>
                  <a:lnTo>
                    <a:pt x="2330" y="658"/>
                  </a:lnTo>
                  <a:lnTo>
                    <a:pt x="2326" y="653"/>
                  </a:lnTo>
                  <a:lnTo>
                    <a:pt x="2322" y="650"/>
                  </a:lnTo>
                  <a:lnTo>
                    <a:pt x="2318" y="647"/>
                  </a:lnTo>
                  <a:lnTo>
                    <a:pt x="2313" y="643"/>
                  </a:lnTo>
                  <a:lnTo>
                    <a:pt x="2309" y="641"/>
                  </a:lnTo>
                  <a:lnTo>
                    <a:pt x="2304" y="639"/>
                  </a:lnTo>
                  <a:lnTo>
                    <a:pt x="2298" y="638"/>
                  </a:lnTo>
                  <a:lnTo>
                    <a:pt x="2293" y="637"/>
                  </a:lnTo>
                  <a:lnTo>
                    <a:pt x="2286" y="637"/>
                  </a:lnTo>
                  <a:close/>
                  <a:moveTo>
                    <a:pt x="2286" y="652"/>
                  </a:moveTo>
                  <a:lnTo>
                    <a:pt x="2291" y="653"/>
                  </a:lnTo>
                  <a:lnTo>
                    <a:pt x="2294" y="653"/>
                  </a:lnTo>
                  <a:lnTo>
                    <a:pt x="2298" y="655"/>
                  </a:lnTo>
                  <a:lnTo>
                    <a:pt x="2302" y="657"/>
                  </a:lnTo>
                  <a:lnTo>
                    <a:pt x="2308" y="661"/>
                  </a:lnTo>
                  <a:lnTo>
                    <a:pt x="2312" y="668"/>
                  </a:lnTo>
                  <a:lnTo>
                    <a:pt x="2316" y="675"/>
                  </a:lnTo>
                  <a:lnTo>
                    <a:pt x="2318" y="682"/>
                  </a:lnTo>
                  <a:lnTo>
                    <a:pt x="2320" y="690"/>
                  </a:lnTo>
                  <a:lnTo>
                    <a:pt x="2320" y="698"/>
                  </a:lnTo>
                  <a:lnTo>
                    <a:pt x="2320" y="707"/>
                  </a:lnTo>
                  <a:lnTo>
                    <a:pt x="2318" y="716"/>
                  </a:lnTo>
                  <a:lnTo>
                    <a:pt x="2315" y="724"/>
                  </a:lnTo>
                  <a:lnTo>
                    <a:pt x="2310" y="730"/>
                  </a:lnTo>
                  <a:lnTo>
                    <a:pt x="2305" y="736"/>
                  </a:lnTo>
                  <a:lnTo>
                    <a:pt x="2299" y="740"/>
                  </a:lnTo>
                  <a:lnTo>
                    <a:pt x="2293" y="743"/>
                  </a:lnTo>
                  <a:lnTo>
                    <a:pt x="2285" y="744"/>
                  </a:lnTo>
                  <a:lnTo>
                    <a:pt x="2278" y="743"/>
                  </a:lnTo>
                  <a:lnTo>
                    <a:pt x="2271" y="740"/>
                  </a:lnTo>
                  <a:lnTo>
                    <a:pt x="2266" y="736"/>
                  </a:lnTo>
                  <a:lnTo>
                    <a:pt x="2261" y="730"/>
                  </a:lnTo>
                  <a:lnTo>
                    <a:pt x="2256" y="724"/>
                  </a:lnTo>
                  <a:lnTo>
                    <a:pt x="2253" y="716"/>
                  </a:lnTo>
                  <a:lnTo>
                    <a:pt x="2252" y="708"/>
                  </a:lnTo>
                  <a:lnTo>
                    <a:pt x="2251" y="698"/>
                  </a:lnTo>
                  <a:lnTo>
                    <a:pt x="2251" y="690"/>
                  </a:lnTo>
                  <a:lnTo>
                    <a:pt x="2253" y="681"/>
                  </a:lnTo>
                  <a:lnTo>
                    <a:pt x="2255" y="675"/>
                  </a:lnTo>
                  <a:lnTo>
                    <a:pt x="2259" y="667"/>
                  </a:lnTo>
                  <a:lnTo>
                    <a:pt x="2264" y="661"/>
                  </a:lnTo>
                  <a:lnTo>
                    <a:pt x="2270" y="657"/>
                  </a:lnTo>
                  <a:lnTo>
                    <a:pt x="2278" y="653"/>
                  </a:lnTo>
                  <a:lnTo>
                    <a:pt x="2286" y="652"/>
                  </a:lnTo>
                  <a:close/>
                  <a:moveTo>
                    <a:pt x="1" y="1098"/>
                  </a:moveTo>
                  <a:lnTo>
                    <a:pt x="22" y="1098"/>
                  </a:lnTo>
                  <a:lnTo>
                    <a:pt x="22" y="1033"/>
                  </a:lnTo>
                  <a:lnTo>
                    <a:pt x="22" y="1033"/>
                  </a:lnTo>
                  <a:lnTo>
                    <a:pt x="25" y="1038"/>
                  </a:lnTo>
                  <a:lnTo>
                    <a:pt x="28" y="1041"/>
                  </a:lnTo>
                  <a:lnTo>
                    <a:pt x="31" y="1045"/>
                  </a:lnTo>
                  <a:lnTo>
                    <a:pt x="36" y="1047"/>
                  </a:lnTo>
                  <a:lnTo>
                    <a:pt x="41" y="1049"/>
                  </a:lnTo>
                  <a:lnTo>
                    <a:pt x="45" y="1051"/>
                  </a:lnTo>
                  <a:lnTo>
                    <a:pt x="51" y="1051"/>
                  </a:lnTo>
                  <a:lnTo>
                    <a:pt x="57" y="1052"/>
                  </a:lnTo>
                  <a:lnTo>
                    <a:pt x="67" y="1051"/>
                  </a:lnTo>
                  <a:lnTo>
                    <a:pt x="77" y="1048"/>
                  </a:lnTo>
                  <a:lnTo>
                    <a:pt x="85" y="1043"/>
                  </a:lnTo>
                  <a:lnTo>
                    <a:pt x="93" y="1037"/>
                  </a:lnTo>
                  <a:lnTo>
                    <a:pt x="96" y="1032"/>
                  </a:lnTo>
                  <a:lnTo>
                    <a:pt x="99" y="1028"/>
                  </a:lnTo>
                  <a:lnTo>
                    <a:pt x="102" y="1022"/>
                  </a:lnTo>
                  <a:lnTo>
                    <a:pt x="105" y="1017"/>
                  </a:lnTo>
                  <a:lnTo>
                    <a:pt x="106" y="1010"/>
                  </a:lnTo>
                  <a:lnTo>
                    <a:pt x="108" y="1003"/>
                  </a:lnTo>
                  <a:lnTo>
                    <a:pt x="108" y="997"/>
                  </a:lnTo>
                  <a:lnTo>
                    <a:pt x="109" y="989"/>
                  </a:lnTo>
                  <a:lnTo>
                    <a:pt x="108" y="975"/>
                  </a:lnTo>
                  <a:lnTo>
                    <a:pt x="105" y="964"/>
                  </a:lnTo>
                  <a:lnTo>
                    <a:pt x="101" y="954"/>
                  </a:lnTo>
                  <a:lnTo>
                    <a:pt x="95" y="945"/>
                  </a:lnTo>
                  <a:lnTo>
                    <a:pt x="88" y="939"/>
                  </a:lnTo>
                  <a:lnTo>
                    <a:pt x="80" y="933"/>
                  </a:lnTo>
                  <a:lnTo>
                    <a:pt x="75" y="931"/>
                  </a:lnTo>
                  <a:lnTo>
                    <a:pt x="70" y="930"/>
                  </a:lnTo>
                  <a:lnTo>
                    <a:pt x="66" y="930"/>
                  </a:lnTo>
                  <a:lnTo>
                    <a:pt x="61" y="929"/>
                  </a:lnTo>
                  <a:lnTo>
                    <a:pt x="54" y="930"/>
                  </a:lnTo>
                  <a:lnTo>
                    <a:pt x="48" y="931"/>
                  </a:lnTo>
                  <a:lnTo>
                    <a:pt x="41" y="932"/>
                  </a:lnTo>
                  <a:lnTo>
                    <a:pt x="37" y="935"/>
                  </a:lnTo>
                  <a:lnTo>
                    <a:pt x="31" y="939"/>
                  </a:lnTo>
                  <a:lnTo>
                    <a:pt x="27" y="942"/>
                  </a:lnTo>
                  <a:lnTo>
                    <a:pt x="23" y="947"/>
                  </a:lnTo>
                  <a:lnTo>
                    <a:pt x="20" y="952"/>
                  </a:lnTo>
                  <a:lnTo>
                    <a:pt x="20" y="952"/>
                  </a:lnTo>
                  <a:lnTo>
                    <a:pt x="18" y="932"/>
                  </a:lnTo>
                  <a:lnTo>
                    <a:pt x="0" y="932"/>
                  </a:lnTo>
                  <a:lnTo>
                    <a:pt x="0" y="940"/>
                  </a:lnTo>
                  <a:lnTo>
                    <a:pt x="0" y="950"/>
                  </a:lnTo>
                  <a:lnTo>
                    <a:pt x="1" y="960"/>
                  </a:lnTo>
                  <a:lnTo>
                    <a:pt x="1" y="970"/>
                  </a:lnTo>
                  <a:lnTo>
                    <a:pt x="1" y="1098"/>
                  </a:lnTo>
                  <a:close/>
                  <a:moveTo>
                    <a:pt x="22" y="981"/>
                  </a:moveTo>
                  <a:lnTo>
                    <a:pt x="22" y="977"/>
                  </a:lnTo>
                  <a:lnTo>
                    <a:pt x="23" y="972"/>
                  </a:lnTo>
                  <a:lnTo>
                    <a:pt x="25" y="967"/>
                  </a:lnTo>
                  <a:lnTo>
                    <a:pt x="27" y="962"/>
                  </a:lnTo>
                  <a:lnTo>
                    <a:pt x="30" y="958"/>
                  </a:lnTo>
                  <a:lnTo>
                    <a:pt x="35" y="953"/>
                  </a:lnTo>
                  <a:lnTo>
                    <a:pt x="39" y="950"/>
                  </a:lnTo>
                  <a:lnTo>
                    <a:pt x="43" y="948"/>
                  </a:lnTo>
                  <a:lnTo>
                    <a:pt x="49" y="947"/>
                  </a:lnTo>
                  <a:lnTo>
                    <a:pt x="54" y="947"/>
                  </a:lnTo>
                  <a:lnTo>
                    <a:pt x="62" y="947"/>
                  </a:lnTo>
                  <a:lnTo>
                    <a:pt x="68" y="950"/>
                  </a:lnTo>
                  <a:lnTo>
                    <a:pt x="75" y="953"/>
                  </a:lnTo>
                  <a:lnTo>
                    <a:pt x="79" y="959"/>
                  </a:lnTo>
                  <a:lnTo>
                    <a:pt x="83" y="965"/>
                  </a:lnTo>
                  <a:lnTo>
                    <a:pt x="85" y="973"/>
                  </a:lnTo>
                  <a:lnTo>
                    <a:pt x="88" y="981"/>
                  </a:lnTo>
                  <a:lnTo>
                    <a:pt x="88" y="990"/>
                  </a:lnTo>
                  <a:lnTo>
                    <a:pt x="88" y="1000"/>
                  </a:lnTo>
                  <a:lnTo>
                    <a:pt x="85" y="1008"/>
                  </a:lnTo>
                  <a:lnTo>
                    <a:pt x="83" y="1016"/>
                  </a:lnTo>
                  <a:lnTo>
                    <a:pt x="79" y="1022"/>
                  </a:lnTo>
                  <a:lnTo>
                    <a:pt x="74" y="1028"/>
                  </a:lnTo>
                  <a:lnTo>
                    <a:pt x="68" y="1032"/>
                  </a:lnTo>
                  <a:lnTo>
                    <a:pt x="61" y="1035"/>
                  </a:lnTo>
                  <a:lnTo>
                    <a:pt x="53" y="1036"/>
                  </a:lnTo>
                  <a:lnTo>
                    <a:pt x="48" y="1035"/>
                  </a:lnTo>
                  <a:lnTo>
                    <a:pt x="42" y="1033"/>
                  </a:lnTo>
                  <a:lnTo>
                    <a:pt x="38" y="1031"/>
                  </a:lnTo>
                  <a:lnTo>
                    <a:pt x="34" y="1028"/>
                  </a:lnTo>
                  <a:lnTo>
                    <a:pt x="29" y="1024"/>
                  </a:lnTo>
                  <a:lnTo>
                    <a:pt x="27" y="1020"/>
                  </a:lnTo>
                  <a:lnTo>
                    <a:pt x="24" y="1016"/>
                  </a:lnTo>
                  <a:lnTo>
                    <a:pt x="22" y="1010"/>
                  </a:lnTo>
                  <a:lnTo>
                    <a:pt x="22" y="1006"/>
                  </a:lnTo>
                  <a:lnTo>
                    <a:pt x="22" y="1001"/>
                  </a:lnTo>
                  <a:lnTo>
                    <a:pt x="22" y="981"/>
                  </a:lnTo>
                  <a:close/>
                  <a:moveTo>
                    <a:pt x="135" y="1049"/>
                  </a:moveTo>
                  <a:lnTo>
                    <a:pt x="156" y="1049"/>
                  </a:lnTo>
                  <a:lnTo>
                    <a:pt x="156" y="987"/>
                  </a:lnTo>
                  <a:lnTo>
                    <a:pt x="156" y="981"/>
                  </a:lnTo>
                  <a:lnTo>
                    <a:pt x="157" y="977"/>
                  </a:lnTo>
                  <a:lnTo>
                    <a:pt x="158" y="971"/>
                  </a:lnTo>
                  <a:lnTo>
                    <a:pt x="160" y="965"/>
                  </a:lnTo>
                  <a:lnTo>
                    <a:pt x="162" y="961"/>
                  </a:lnTo>
                  <a:lnTo>
                    <a:pt x="165" y="957"/>
                  </a:lnTo>
                  <a:lnTo>
                    <a:pt x="170" y="953"/>
                  </a:lnTo>
                  <a:lnTo>
                    <a:pt x="174" y="951"/>
                  </a:lnTo>
                  <a:lnTo>
                    <a:pt x="179" y="950"/>
                  </a:lnTo>
                  <a:lnTo>
                    <a:pt x="184" y="949"/>
                  </a:lnTo>
                  <a:lnTo>
                    <a:pt x="188" y="950"/>
                  </a:lnTo>
                  <a:lnTo>
                    <a:pt x="191" y="950"/>
                  </a:lnTo>
                  <a:lnTo>
                    <a:pt x="191" y="930"/>
                  </a:lnTo>
                  <a:lnTo>
                    <a:pt x="188" y="929"/>
                  </a:lnTo>
                  <a:lnTo>
                    <a:pt x="186" y="929"/>
                  </a:lnTo>
                  <a:lnTo>
                    <a:pt x="180" y="930"/>
                  </a:lnTo>
                  <a:lnTo>
                    <a:pt x="175" y="931"/>
                  </a:lnTo>
                  <a:lnTo>
                    <a:pt x="171" y="933"/>
                  </a:lnTo>
                  <a:lnTo>
                    <a:pt x="166" y="936"/>
                  </a:lnTo>
                  <a:lnTo>
                    <a:pt x="162" y="940"/>
                  </a:lnTo>
                  <a:lnTo>
                    <a:pt x="159" y="944"/>
                  </a:lnTo>
                  <a:lnTo>
                    <a:pt x="156" y="949"/>
                  </a:lnTo>
                  <a:lnTo>
                    <a:pt x="153" y="954"/>
                  </a:lnTo>
                  <a:lnTo>
                    <a:pt x="152" y="954"/>
                  </a:lnTo>
                  <a:lnTo>
                    <a:pt x="152" y="932"/>
                  </a:lnTo>
                  <a:lnTo>
                    <a:pt x="134" y="932"/>
                  </a:lnTo>
                  <a:lnTo>
                    <a:pt x="134" y="940"/>
                  </a:lnTo>
                  <a:lnTo>
                    <a:pt x="135" y="949"/>
                  </a:lnTo>
                  <a:lnTo>
                    <a:pt x="135" y="959"/>
                  </a:lnTo>
                  <a:lnTo>
                    <a:pt x="135" y="969"/>
                  </a:lnTo>
                  <a:lnTo>
                    <a:pt x="135" y="1049"/>
                  </a:lnTo>
                  <a:close/>
                  <a:moveTo>
                    <a:pt x="258" y="929"/>
                  </a:moveTo>
                  <a:lnTo>
                    <a:pt x="246" y="930"/>
                  </a:lnTo>
                  <a:lnTo>
                    <a:pt x="236" y="933"/>
                  </a:lnTo>
                  <a:lnTo>
                    <a:pt x="231" y="935"/>
                  </a:lnTo>
                  <a:lnTo>
                    <a:pt x="226" y="939"/>
                  </a:lnTo>
                  <a:lnTo>
                    <a:pt x="222" y="942"/>
                  </a:lnTo>
                  <a:lnTo>
                    <a:pt x="218" y="945"/>
                  </a:lnTo>
                  <a:lnTo>
                    <a:pt x="214" y="950"/>
                  </a:lnTo>
                  <a:lnTo>
                    <a:pt x="211" y="954"/>
                  </a:lnTo>
                  <a:lnTo>
                    <a:pt x="209" y="960"/>
                  </a:lnTo>
                  <a:lnTo>
                    <a:pt x="205" y="965"/>
                  </a:lnTo>
                  <a:lnTo>
                    <a:pt x="204" y="971"/>
                  </a:lnTo>
                  <a:lnTo>
                    <a:pt x="202" y="978"/>
                  </a:lnTo>
                  <a:lnTo>
                    <a:pt x="202" y="984"/>
                  </a:lnTo>
                  <a:lnTo>
                    <a:pt x="201" y="991"/>
                  </a:lnTo>
                  <a:lnTo>
                    <a:pt x="202" y="999"/>
                  </a:lnTo>
                  <a:lnTo>
                    <a:pt x="202" y="1004"/>
                  </a:lnTo>
                  <a:lnTo>
                    <a:pt x="204" y="1011"/>
                  </a:lnTo>
                  <a:lnTo>
                    <a:pt x="205" y="1017"/>
                  </a:lnTo>
                  <a:lnTo>
                    <a:pt x="207" y="1022"/>
                  </a:lnTo>
                  <a:lnTo>
                    <a:pt x="211" y="1027"/>
                  </a:lnTo>
                  <a:lnTo>
                    <a:pt x="214" y="1031"/>
                  </a:lnTo>
                  <a:lnTo>
                    <a:pt x="217" y="1036"/>
                  </a:lnTo>
                  <a:lnTo>
                    <a:pt x="222" y="1039"/>
                  </a:lnTo>
                  <a:lnTo>
                    <a:pt x="225" y="1042"/>
                  </a:lnTo>
                  <a:lnTo>
                    <a:pt x="230" y="1046"/>
                  </a:lnTo>
                  <a:lnTo>
                    <a:pt x="234" y="1048"/>
                  </a:lnTo>
                  <a:lnTo>
                    <a:pt x="245" y="1051"/>
                  </a:lnTo>
                  <a:lnTo>
                    <a:pt x="256" y="1052"/>
                  </a:lnTo>
                  <a:lnTo>
                    <a:pt x="267" y="1051"/>
                  </a:lnTo>
                  <a:lnTo>
                    <a:pt x="277" y="1048"/>
                  </a:lnTo>
                  <a:lnTo>
                    <a:pt x="286" y="1043"/>
                  </a:lnTo>
                  <a:lnTo>
                    <a:pt x="295" y="1037"/>
                  </a:lnTo>
                  <a:lnTo>
                    <a:pt x="298" y="1033"/>
                  </a:lnTo>
                  <a:lnTo>
                    <a:pt x="303" y="1029"/>
                  </a:lnTo>
                  <a:lnTo>
                    <a:pt x="306" y="1023"/>
                  </a:lnTo>
                  <a:lnTo>
                    <a:pt x="308" y="1018"/>
                  </a:lnTo>
                  <a:lnTo>
                    <a:pt x="310" y="1011"/>
                  </a:lnTo>
                  <a:lnTo>
                    <a:pt x="311" y="1004"/>
                  </a:lnTo>
                  <a:lnTo>
                    <a:pt x="312" y="998"/>
                  </a:lnTo>
                  <a:lnTo>
                    <a:pt x="313" y="990"/>
                  </a:lnTo>
                  <a:lnTo>
                    <a:pt x="312" y="977"/>
                  </a:lnTo>
                  <a:lnTo>
                    <a:pt x="309" y="965"/>
                  </a:lnTo>
                  <a:lnTo>
                    <a:pt x="307" y="960"/>
                  </a:lnTo>
                  <a:lnTo>
                    <a:pt x="305" y="954"/>
                  </a:lnTo>
                  <a:lnTo>
                    <a:pt x="301" y="950"/>
                  </a:lnTo>
                  <a:lnTo>
                    <a:pt x="298" y="945"/>
                  </a:lnTo>
                  <a:lnTo>
                    <a:pt x="294" y="942"/>
                  </a:lnTo>
                  <a:lnTo>
                    <a:pt x="290" y="939"/>
                  </a:lnTo>
                  <a:lnTo>
                    <a:pt x="285" y="935"/>
                  </a:lnTo>
                  <a:lnTo>
                    <a:pt x="281" y="933"/>
                  </a:lnTo>
                  <a:lnTo>
                    <a:pt x="276" y="932"/>
                  </a:lnTo>
                  <a:lnTo>
                    <a:pt x="270" y="930"/>
                  </a:lnTo>
                  <a:lnTo>
                    <a:pt x="264" y="930"/>
                  </a:lnTo>
                  <a:lnTo>
                    <a:pt x="258" y="929"/>
                  </a:lnTo>
                  <a:close/>
                  <a:moveTo>
                    <a:pt x="257" y="945"/>
                  </a:moveTo>
                  <a:lnTo>
                    <a:pt x="261" y="945"/>
                  </a:lnTo>
                  <a:lnTo>
                    <a:pt x="266" y="947"/>
                  </a:lnTo>
                  <a:lnTo>
                    <a:pt x="270" y="948"/>
                  </a:lnTo>
                  <a:lnTo>
                    <a:pt x="273" y="950"/>
                  </a:lnTo>
                  <a:lnTo>
                    <a:pt x="279" y="954"/>
                  </a:lnTo>
                  <a:lnTo>
                    <a:pt x="284" y="960"/>
                  </a:lnTo>
                  <a:lnTo>
                    <a:pt x="287" y="968"/>
                  </a:lnTo>
                  <a:lnTo>
                    <a:pt x="290" y="974"/>
                  </a:lnTo>
                  <a:lnTo>
                    <a:pt x="292" y="982"/>
                  </a:lnTo>
                  <a:lnTo>
                    <a:pt x="292" y="990"/>
                  </a:lnTo>
                  <a:lnTo>
                    <a:pt x="291" y="1000"/>
                  </a:lnTo>
                  <a:lnTo>
                    <a:pt x="290" y="1009"/>
                  </a:lnTo>
                  <a:lnTo>
                    <a:pt x="286" y="1017"/>
                  </a:lnTo>
                  <a:lnTo>
                    <a:pt x="282" y="1023"/>
                  </a:lnTo>
                  <a:lnTo>
                    <a:pt x="277" y="1029"/>
                  </a:lnTo>
                  <a:lnTo>
                    <a:pt x="271" y="1032"/>
                  </a:lnTo>
                  <a:lnTo>
                    <a:pt x="265" y="1036"/>
                  </a:lnTo>
                  <a:lnTo>
                    <a:pt x="257" y="1036"/>
                  </a:lnTo>
                  <a:lnTo>
                    <a:pt x="250" y="1036"/>
                  </a:lnTo>
                  <a:lnTo>
                    <a:pt x="243" y="1032"/>
                  </a:lnTo>
                  <a:lnTo>
                    <a:pt x="238" y="1029"/>
                  </a:lnTo>
                  <a:lnTo>
                    <a:pt x="232" y="1023"/>
                  </a:lnTo>
                  <a:lnTo>
                    <a:pt x="228" y="1017"/>
                  </a:lnTo>
                  <a:lnTo>
                    <a:pt x="225" y="1009"/>
                  </a:lnTo>
                  <a:lnTo>
                    <a:pt x="223" y="1000"/>
                  </a:lnTo>
                  <a:lnTo>
                    <a:pt x="223" y="991"/>
                  </a:lnTo>
                  <a:lnTo>
                    <a:pt x="223" y="982"/>
                  </a:lnTo>
                  <a:lnTo>
                    <a:pt x="225" y="974"/>
                  </a:lnTo>
                  <a:lnTo>
                    <a:pt x="227" y="967"/>
                  </a:lnTo>
                  <a:lnTo>
                    <a:pt x="231" y="960"/>
                  </a:lnTo>
                  <a:lnTo>
                    <a:pt x="236" y="953"/>
                  </a:lnTo>
                  <a:lnTo>
                    <a:pt x="242" y="949"/>
                  </a:lnTo>
                  <a:lnTo>
                    <a:pt x="249" y="947"/>
                  </a:lnTo>
                  <a:lnTo>
                    <a:pt x="257" y="945"/>
                  </a:lnTo>
                  <a:close/>
                  <a:moveTo>
                    <a:pt x="362" y="1049"/>
                  </a:moveTo>
                  <a:lnTo>
                    <a:pt x="362" y="948"/>
                  </a:lnTo>
                  <a:lnTo>
                    <a:pt x="407" y="948"/>
                  </a:lnTo>
                  <a:lnTo>
                    <a:pt x="407" y="1049"/>
                  </a:lnTo>
                  <a:lnTo>
                    <a:pt x="428" y="1049"/>
                  </a:lnTo>
                  <a:lnTo>
                    <a:pt x="428" y="932"/>
                  </a:lnTo>
                  <a:lnTo>
                    <a:pt x="362" y="932"/>
                  </a:lnTo>
                  <a:lnTo>
                    <a:pt x="362" y="925"/>
                  </a:lnTo>
                  <a:lnTo>
                    <a:pt x="362" y="919"/>
                  </a:lnTo>
                  <a:lnTo>
                    <a:pt x="363" y="913"/>
                  </a:lnTo>
                  <a:lnTo>
                    <a:pt x="365" y="906"/>
                  </a:lnTo>
                  <a:lnTo>
                    <a:pt x="367" y="902"/>
                  </a:lnTo>
                  <a:lnTo>
                    <a:pt x="372" y="897"/>
                  </a:lnTo>
                  <a:lnTo>
                    <a:pt x="376" y="894"/>
                  </a:lnTo>
                  <a:lnTo>
                    <a:pt x="382" y="892"/>
                  </a:lnTo>
                  <a:lnTo>
                    <a:pt x="390" y="891"/>
                  </a:lnTo>
                  <a:lnTo>
                    <a:pt x="398" y="892"/>
                  </a:lnTo>
                  <a:lnTo>
                    <a:pt x="404" y="893"/>
                  </a:lnTo>
                  <a:lnTo>
                    <a:pt x="409" y="895"/>
                  </a:lnTo>
                  <a:lnTo>
                    <a:pt x="414" y="899"/>
                  </a:lnTo>
                  <a:lnTo>
                    <a:pt x="420" y="882"/>
                  </a:lnTo>
                  <a:lnTo>
                    <a:pt x="415" y="879"/>
                  </a:lnTo>
                  <a:lnTo>
                    <a:pt x="407" y="876"/>
                  </a:lnTo>
                  <a:lnTo>
                    <a:pt x="399" y="874"/>
                  </a:lnTo>
                  <a:lnTo>
                    <a:pt x="391" y="874"/>
                  </a:lnTo>
                  <a:lnTo>
                    <a:pt x="379" y="875"/>
                  </a:lnTo>
                  <a:lnTo>
                    <a:pt x="369" y="877"/>
                  </a:lnTo>
                  <a:lnTo>
                    <a:pt x="361" y="882"/>
                  </a:lnTo>
                  <a:lnTo>
                    <a:pt x="354" y="889"/>
                  </a:lnTo>
                  <a:lnTo>
                    <a:pt x="349" y="895"/>
                  </a:lnTo>
                  <a:lnTo>
                    <a:pt x="345" y="904"/>
                  </a:lnTo>
                  <a:lnTo>
                    <a:pt x="342" y="914"/>
                  </a:lnTo>
                  <a:lnTo>
                    <a:pt x="341" y="925"/>
                  </a:lnTo>
                  <a:lnTo>
                    <a:pt x="341" y="932"/>
                  </a:lnTo>
                  <a:lnTo>
                    <a:pt x="325" y="932"/>
                  </a:lnTo>
                  <a:lnTo>
                    <a:pt x="325" y="948"/>
                  </a:lnTo>
                  <a:lnTo>
                    <a:pt x="341" y="948"/>
                  </a:lnTo>
                  <a:lnTo>
                    <a:pt x="341" y="1049"/>
                  </a:lnTo>
                  <a:lnTo>
                    <a:pt x="362" y="1049"/>
                  </a:lnTo>
                  <a:close/>
                  <a:moveTo>
                    <a:pt x="455" y="1043"/>
                  </a:moveTo>
                  <a:lnTo>
                    <a:pt x="461" y="1047"/>
                  </a:lnTo>
                  <a:lnTo>
                    <a:pt x="469" y="1050"/>
                  </a:lnTo>
                  <a:lnTo>
                    <a:pt x="477" y="1051"/>
                  </a:lnTo>
                  <a:lnTo>
                    <a:pt x="486" y="1052"/>
                  </a:lnTo>
                  <a:lnTo>
                    <a:pt x="496" y="1051"/>
                  </a:lnTo>
                  <a:lnTo>
                    <a:pt x="504" y="1049"/>
                  </a:lnTo>
                  <a:lnTo>
                    <a:pt x="512" y="1046"/>
                  </a:lnTo>
                  <a:lnTo>
                    <a:pt x="517" y="1042"/>
                  </a:lnTo>
                  <a:lnTo>
                    <a:pt x="523" y="1037"/>
                  </a:lnTo>
                  <a:lnTo>
                    <a:pt x="526" y="1031"/>
                  </a:lnTo>
                  <a:lnTo>
                    <a:pt x="528" y="1024"/>
                  </a:lnTo>
                  <a:lnTo>
                    <a:pt x="529" y="1017"/>
                  </a:lnTo>
                  <a:lnTo>
                    <a:pt x="528" y="1010"/>
                  </a:lnTo>
                  <a:lnTo>
                    <a:pt x="527" y="1004"/>
                  </a:lnTo>
                  <a:lnTo>
                    <a:pt x="525" y="1000"/>
                  </a:lnTo>
                  <a:lnTo>
                    <a:pt x="522" y="996"/>
                  </a:lnTo>
                  <a:lnTo>
                    <a:pt x="517" y="991"/>
                  </a:lnTo>
                  <a:lnTo>
                    <a:pt x="512" y="988"/>
                  </a:lnTo>
                  <a:lnTo>
                    <a:pt x="507" y="984"/>
                  </a:lnTo>
                  <a:lnTo>
                    <a:pt x="499" y="981"/>
                  </a:lnTo>
                  <a:lnTo>
                    <a:pt x="489" y="977"/>
                  </a:lnTo>
                  <a:lnTo>
                    <a:pt x="483" y="972"/>
                  </a:lnTo>
                  <a:lnTo>
                    <a:pt x="481" y="970"/>
                  </a:lnTo>
                  <a:lnTo>
                    <a:pt x="479" y="968"/>
                  </a:lnTo>
                  <a:lnTo>
                    <a:pt x="477" y="964"/>
                  </a:lnTo>
                  <a:lnTo>
                    <a:pt x="477" y="961"/>
                  </a:lnTo>
                  <a:lnTo>
                    <a:pt x="477" y="958"/>
                  </a:lnTo>
                  <a:lnTo>
                    <a:pt x="479" y="955"/>
                  </a:lnTo>
                  <a:lnTo>
                    <a:pt x="481" y="952"/>
                  </a:lnTo>
                  <a:lnTo>
                    <a:pt x="483" y="950"/>
                  </a:lnTo>
                  <a:lnTo>
                    <a:pt x="485" y="948"/>
                  </a:lnTo>
                  <a:lnTo>
                    <a:pt x="488" y="947"/>
                  </a:lnTo>
                  <a:lnTo>
                    <a:pt x="493" y="945"/>
                  </a:lnTo>
                  <a:lnTo>
                    <a:pt x="497" y="945"/>
                  </a:lnTo>
                  <a:lnTo>
                    <a:pt x="504" y="945"/>
                  </a:lnTo>
                  <a:lnTo>
                    <a:pt x="511" y="948"/>
                  </a:lnTo>
                  <a:lnTo>
                    <a:pt x="516" y="950"/>
                  </a:lnTo>
                  <a:lnTo>
                    <a:pt x="520" y="952"/>
                  </a:lnTo>
                  <a:lnTo>
                    <a:pt x="525" y="936"/>
                  </a:lnTo>
                  <a:lnTo>
                    <a:pt x="520" y="933"/>
                  </a:lnTo>
                  <a:lnTo>
                    <a:pt x="513" y="931"/>
                  </a:lnTo>
                  <a:lnTo>
                    <a:pt x="506" y="930"/>
                  </a:lnTo>
                  <a:lnTo>
                    <a:pt x="497" y="929"/>
                  </a:lnTo>
                  <a:lnTo>
                    <a:pt x="488" y="930"/>
                  </a:lnTo>
                  <a:lnTo>
                    <a:pt x="481" y="932"/>
                  </a:lnTo>
                  <a:lnTo>
                    <a:pt x="474" y="935"/>
                  </a:lnTo>
                  <a:lnTo>
                    <a:pt x="468" y="939"/>
                  </a:lnTo>
                  <a:lnTo>
                    <a:pt x="463" y="944"/>
                  </a:lnTo>
                  <a:lnTo>
                    <a:pt x="460" y="950"/>
                  </a:lnTo>
                  <a:lnTo>
                    <a:pt x="458" y="957"/>
                  </a:lnTo>
                  <a:lnTo>
                    <a:pt x="458" y="963"/>
                  </a:lnTo>
                  <a:lnTo>
                    <a:pt x="458" y="969"/>
                  </a:lnTo>
                  <a:lnTo>
                    <a:pt x="459" y="973"/>
                  </a:lnTo>
                  <a:lnTo>
                    <a:pt x="462" y="979"/>
                  </a:lnTo>
                  <a:lnTo>
                    <a:pt x="466" y="982"/>
                  </a:lnTo>
                  <a:lnTo>
                    <a:pt x="469" y="987"/>
                  </a:lnTo>
                  <a:lnTo>
                    <a:pt x="474" y="990"/>
                  </a:lnTo>
                  <a:lnTo>
                    <a:pt x="481" y="993"/>
                  </a:lnTo>
                  <a:lnTo>
                    <a:pt x="488" y="997"/>
                  </a:lnTo>
                  <a:lnTo>
                    <a:pt x="498" y="1001"/>
                  </a:lnTo>
                  <a:lnTo>
                    <a:pt x="504" y="1006"/>
                  </a:lnTo>
                  <a:lnTo>
                    <a:pt x="507" y="1009"/>
                  </a:lnTo>
                  <a:lnTo>
                    <a:pt x="508" y="1011"/>
                  </a:lnTo>
                  <a:lnTo>
                    <a:pt x="509" y="1014"/>
                  </a:lnTo>
                  <a:lnTo>
                    <a:pt x="509" y="1019"/>
                  </a:lnTo>
                  <a:lnTo>
                    <a:pt x="509" y="1022"/>
                  </a:lnTo>
                  <a:lnTo>
                    <a:pt x="508" y="1026"/>
                  </a:lnTo>
                  <a:lnTo>
                    <a:pt x="506" y="1028"/>
                  </a:lnTo>
                  <a:lnTo>
                    <a:pt x="503" y="1031"/>
                  </a:lnTo>
                  <a:lnTo>
                    <a:pt x="500" y="1033"/>
                  </a:lnTo>
                  <a:lnTo>
                    <a:pt x="497" y="1035"/>
                  </a:lnTo>
                  <a:lnTo>
                    <a:pt x="493" y="1036"/>
                  </a:lnTo>
                  <a:lnTo>
                    <a:pt x="487" y="1036"/>
                  </a:lnTo>
                  <a:lnTo>
                    <a:pt x="480" y="1036"/>
                  </a:lnTo>
                  <a:lnTo>
                    <a:pt x="472" y="1033"/>
                  </a:lnTo>
                  <a:lnTo>
                    <a:pt x="465" y="1030"/>
                  </a:lnTo>
                  <a:lnTo>
                    <a:pt x="459" y="1028"/>
                  </a:lnTo>
                  <a:lnTo>
                    <a:pt x="455" y="1043"/>
                  </a:lnTo>
                  <a:close/>
                  <a:moveTo>
                    <a:pt x="548" y="1043"/>
                  </a:moveTo>
                  <a:lnTo>
                    <a:pt x="554" y="1047"/>
                  </a:lnTo>
                  <a:lnTo>
                    <a:pt x="562" y="1050"/>
                  </a:lnTo>
                  <a:lnTo>
                    <a:pt x="570" y="1051"/>
                  </a:lnTo>
                  <a:lnTo>
                    <a:pt x="580" y="1052"/>
                  </a:lnTo>
                  <a:lnTo>
                    <a:pt x="590" y="1051"/>
                  </a:lnTo>
                  <a:lnTo>
                    <a:pt x="598" y="1049"/>
                  </a:lnTo>
                  <a:lnTo>
                    <a:pt x="605" y="1046"/>
                  </a:lnTo>
                  <a:lnTo>
                    <a:pt x="611" y="1042"/>
                  </a:lnTo>
                  <a:lnTo>
                    <a:pt x="616" y="1037"/>
                  </a:lnTo>
                  <a:lnTo>
                    <a:pt x="620" y="1031"/>
                  </a:lnTo>
                  <a:lnTo>
                    <a:pt x="622" y="1024"/>
                  </a:lnTo>
                  <a:lnTo>
                    <a:pt x="622" y="1017"/>
                  </a:lnTo>
                  <a:lnTo>
                    <a:pt x="622" y="1010"/>
                  </a:lnTo>
                  <a:lnTo>
                    <a:pt x="621" y="1004"/>
                  </a:lnTo>
                  <a:lnTo>
                    <a:pt x="618" y="1000"/>
                  </a:lnTo>
                  <a:lnTo>
                    <a:pt x="615" y="996"/>
                  </a:lnTo>
                  <a:lnTo>
                    <a:pt x="610" y="991"/>
                  </a:lnTo>
                  <a:lnTo>
                    <a:pt x="606" y="988"/>
                  </a:lnTo>
                  <a:lnTo>
                    <a:pt x="600" y="984"/>
                  </a:lnTo>
                  <a:lnTo>
                    <a:pt x="593" y="981"/>
                  </a:lnTo>
                  <a:lnTo>
                    <a:pt x="583" y="977"/>
                  </a:lnTo>
                  <a:lnTo>
                    <a:pt x="576" y="972"/>
                  </a:lnTo>
                  <a:lnTo>
                    <a:pt x="574" y="970"/>
                  </a:lnTo>
                  <a:lnTo>
                    <a:pt x="573" y="968"/>
                  </a:lnTo>
                  <a:lnTo>
                    <a:pt x="571" y="964"/>
                  </a:lnTo>
                  <a:lnTo>
                    <a:pt x="570" y="961"/>
                  </a:lnTo>
                  <a:lnTo>
                    <a:pt x="571" y="958"/>
                  </a:lnTo>
                  <a:lnTo>
                    <a:pt x="573" y="955"/>
                  </a:lnTo>
                  <a:lnTo>
                    <a:pt x="574" y="952"/>
                  </a:lnTo>
                  <a:lnTo>
                    <a:pt x="576" y="950"/>
                  </a:lnTo>
                  <a:lnTo>
                    <a:pt x="579" y="948"/>
                  </a:lnTo>
                  <a:lnTo>
                    <a:pt x="582" y="947"/>
                  </a:lnTo>
                  <a:lnTo>
                    <a:pt x="585" y="945"/>
                  </a:lnTo>
                  <a:lnTo>
                    <a:pt x="590" y="945"/>
                  </a:lnTo>
                  <a:lnTo>
                    <a:pt x="597" y="945"/>
                  </a:lnTo>
                  <a:lnTo>
                    <a:pt x="604" y="948"/>
                  </a:lnTo>
                  <a:lnTo>
                    <a:pt x="609" y="950"/>
                  </a:lnTo>
                  <a:lnTo>
                    <a:pt x="614" y="952"/>
                  </a:lnTo>
                  <a:lnTo>
                    <a:pt x="619" y="936"/>
                  </a:lnTo>
                  <a:lnTo>
                    <a:pt x="614" y="933"/>
                  </a:lnTo>
                  <a:lnTo>
                    <a:pt x="606" y="931"/>
                  </a:lnTo>
                  <a:lnTo>
                    <a:pt x="598" y="930"/>
                  </a:lnTo>
                  <a:lnTo>
                    <a:pt x="591" y="929"/>
                  </a:lnTo>
                  <a:lnTo>
                    <a:pt x="582" y="930"/>
                  </a:lnTo>
                  <a:lnTo>
                    <a:pt x="574" y="932"/>
                  </a:lnTo>
                  <a:lnTo>
                    <a:pt x="567" y="935"/>
                  </a:lnTo>
                  <a:lnTo>
                    <a:pt x="562" y="939"/>
                  </a:lnTo>
                  <a:lnTo>
                    <a:pt x="557" y="944"/>
                  </a:lnTo>
                  <a:lnTo>
                    <a:pt x="554" y="950"/>
                  </a:lnTo>
                  <a:lnTo>
                    <a:pt x="552" y="957"/>
                  </a:lnTo>
                  <a:lnTo>
                    <a:pt x="551" y="963"/>
                  </a:lnTo>
                  <a:lnTo>
                    <a:pt x="552" y="969"/>
                  </a:lnTo>
                  <a:lnTo>
                    <a:pt x="553" y="973"/>
                  </a:lnTo>
                  <a:lnTo>
                    <a:pt x="555" y="979"/>
                  </a:lnTo>
                  <a:lnTo>
                    <a:pt x="558" y="982"/>
                  </a:lnTo>
                  <a:lnTo>
                    <a:pt x="563" y="987"/>
                  </a:lnTo>
                  <a:lnTo>
                    <a:pt x="568" y="990"/>
                  </a:lnTo>
                  <a:lnTo>
                    <a:pt x="574" y="993"/>
                  </a:lnTo>
                  <a:lnTo>
                    <a:pt x="581" y="997"/>
                  </a:lnTo>
                  <a:lnTo>
                    <a:pt x="591" y="1001"/>
                  </a:lnTo>
                  <a:lnTo>
                    <a:pt x="597" y="1006"/>
                  </a:lnTo>
                  <a:lnTo>
                    <a:pt x="600" y="1009"/>
                  </a:lnTo>
                  <a:lnTo>
                    <a:pt x="602" y="1011"/>
                  </a:lnTo>
                  <a:lnTo>
                    <a:pt x="602" y="1014"/>
                  </a:lnTo>
                  <a:lnTo>
                    <a:pt x="603" y="1019"/>
                  </a:lnTo>
                  <a:lnTo>
                    <a:pt x="602" y="1022"/>
                  </a:lnTo>
                  <a:lnTo>
                    <a:pt x="601" y="1026"/>
                  </a:lnTo>
                  <a:lnTo>
                    <a:pt x="600" y="1028"/>
                  </a:lnTo>
                  <a:lnTo>
                    <a:pt x="597" y="1031"/>
                  </a:lnTo>
                  <a:lnTo>
                    <a:pt x="594" y="1033"/>
                  </a:lnTo>
                  <a:lnTo>
                    <a:pt x="590" y="1035"/>
                  </a:lnTo>
                  <a:lnTo>
                    <a:pt x="585" y="1036"/>
                  </a:lnTo>
                  <a:lnTo>
                    <a:pt x="580" y="1036"/>
                  </a:lnTo>
                  <a:lnTo>
                    <a:pt x="573" y="1036"/>
                  </a:lnTo>
                  <a:lnTo>
                    <a:pt x="565" y="1033"/>
                  </a:lnTo>
                  <a:lnTo>
                    <a:pt x="558" y="1030"/>
                  </a:lnTo>
                  <a:lnTo>
                    <a:pt x="553" y="1028"/>
                  </a:lnTo>
                  <a:lnTo>
                    <a:pt x="548" y="1043"/>
                  </a:lnTo>
                  <a:close/>
                  <a:moveTo>
                    <a:pt x="670" y="1049"/>
                  </a:moveTo>
                  <a:lnTo>
                    <a:pt x="670" y="932"/>
                  </a:lnTo>
                  <a:lnTo>
                    <a:pt x="649" y="932"/>
                  </a:lnTo>
                  <a:lnTo>
                    <a:pt x="649" y="1049"/>
                  </a:lnTo>
                  <a:lnTo>
                    <a:pt x="670" y="1049"/>
                  </a:lnTo>
                  <a:close/>
                  <a:moveTo>
                    <a:pt x="660" y="885"/>
                  </a:moveTo>
                  <a:lnTo>
                    <a:pt x="655" y="886"/>
                  </a:lnTo>
                  <a:lnTo>
                    <a:pt x="650" y="889"/>
                  </a:lnTo>
                  <a:lnTo>
                    <a:pt x="647" y="893"/>
                  </a:lnTo>
                  <a:lnTo>
                    <a:pt x="647" y="899"/>
                  </a:lnTo>
                  <a:lnTo>
                    <a:pt x="647" y="904"/>
                  </a:lnTo>
                  <a:lnTo>
                    <a:pt x="650" y="908"/>
                  </a:lnTo>
                  <a:lnTo>
                    <a:pt x="654" y="911"/>
                  </a:lnTo>
                  <a:lnTo>
                    <a:pt x="659" y="912"/>
                  </a:lnTo>
                  <a:lnTo>
                    <a:pt x="664" y="911"/>
                  </a:lnTo>
                  <a:lnTo>
                    <a:pt x="669" y="908"/>
                  </a:lnTo>
                  <a:lnTo>
                    <a:pt x="672" y="904"/>
                  </a:lnTo>
                  <a:lnTo>
                    <a:pt x="672" y="899"/>
                  </a:lnTo>
                  <a:lnTo>
                    <a:pt x="672" y="893"/>
                  </a:lnTo>
                  <a:lnTo>
                    <a:pt x="669" y="889"/>
                  </a:lnTo>
                  <a:lnTo>
                    <a:pt x="664" y="886"/>
                  </a:lnTo>
                  <a:lnTo>
                    <a:pt x="660" y="885"/>
                  </a:lnTo>
                  <a:close/>
                  <a:moveTo>
                    <a:pt x="753" y="929"/>
                  </a:moveTo>
                  <a:lnTo>
                    <a:pt x="741" y="930"/>
                  </a:lnTo>
                  <a:lnTo>
                    <a:pt x="730" y="933"/>
                  </a:lnTo>
                  <a:lnTo>
                    <a:pt x="726" y="935"/>
                  </a:lnTo>
                  <a:lnTo>
                    <a:pt x="720" y="939"/>
                  </a:lnTo>
                  <a:lnTo>
                    <a:pt x="716" y="942"/>
                  </a:lnTo>
                  <a:lnTo>
                    <a:pt x="713" y="945"/>
                  </a:lnTo>
                  <a:lnTo>
                    <a:pt x="709" y="950"/>
                  </a:lnTo>
                  <a:lnTo>
                    <a:pt x="705" y="954"/>
                  </a:lnTo>
                  <a:lnTo>
                    <a:pt x="703" y="960"/>
                  </a:lnTo>
                  <a:lnTo>
                    <a:pt x="700" y="965"/>
                  </a:lnTo>
                  <a:lnTo>
                    <a:pt x="699" y="971"/>
                  </a:lnTo>
                  <a:lnTo>
                    <a:pt x="697" y="978"/>
                  </a:lnTo>
                  <a:lnTo>
                    <a:pt x="697" y="984"/>
                  </a:lnTo>
                  <a:lnTo>
                    <a:pt x="696" y="991"/>
                  </a:lnTo>
                  <a:lnTo>
                    <a:pt x="697" y="999"/>
                  </a:lnTo>
                  <a:lnTo>
                    <a:pt x="697" y="1004"/>
                  </a:lnTo>
                  <a:lnTo>
                    <a:pt x="699" y="1011"/>
                  </a:lnTo>
                  <a:lnTo>
                    <a:pt x="700" y="1017"/>
                  </a:lnTo>
                  <a:lnTo>
                    <a:pt x="702" y="1022"/>
                  </a:lnTo>
                  <a:lnTo>
                    <a:pt x="705" y="1027"/>
                  </a:lnTo>
                  <a:lnTo>
                    <a:pt x="709" y="1031"/>
                  </a:lnTo>
                  <a:lnTo>
                    <a:pt x="712" y="1036"/>
                  </a:lnTo>
                  <a:lnTo>
                    <a:pt x="716" y="1039"/>
                  </a:lnTo>
                  <a:lnTo>
                    <a:pt x="719" y="1042"/>
                  </a:lnTo>
                  <a:lnTo>
                    <a:pt x="725" y="1046"/>
                  </a:lnTo>
                  <a:lnTo>
                    <a:pt x="729" y="1048"/>
                  </a:lnTo>
                  <a:lnTo>
                    <a:pt x="740" y="1051"/>
                  </a:lnTo>
                  <a:lnTo>
                    <a:pt x="751" y="1052"/>
                  </a:lnTo>
                  <a:lnTo>
                    <a:pt x="762" y="1051"/>
                  </a:lnTo>
                  <a:lnTo>
                    <a:pt x="771" y="1048"/>
                  </a:lnTo>
                  <a:lnTo>
                    <a:pt x="781" y="1043"/>
                  </a:lnTo>
                  <a:lnTo>
                    <a:pt x="790" y="1037"/>
                  </a:lnTo>
                  <a:lnTo>
                    <a:pt x="794" y="1033"/>
                  </a:lnTo>
                  <a:lnTo>
                    <a:pt x="797" y="1029"/>
                  </a:lnTo>
                  <a:lnTo>
                    <a:pt x="800" y="1023"/>
                  </a:lnTo>
                  <a:lnTo>
                    <a:pt x="803" y="1018"/>
                  </a:lnTo>
                  <a:lnTo>
                    <a:pt x="805" y="1011"/>
                  </a:lnTo>
                  <a:lnTo>
                    <a:pt x="806" y="1004"/>
                  </a:lnTo>
                  <a:lnTo>
                    <a:pt x="807" y="998"/>
                  </a:lnTo>
                  <a:lnTo>
                    <a:pt x="808" y="990"/>
                  </a:lnTo>
                  <a:lnTo>
                    <a:pt x="807" y="977"/>
                  </a:lnTo>
                  <a:lnTo>
                    <a:pt x="804" y="965"/>
                  </a:lnTo>
                  <a:lnTo>
                    <a:pt x="801" y="960"/>
                  </a:lnTo>
                  <a:lnTo>
                    <a:pt x="799" y="954"/>
                  </a:lnTo>
                  <a:lnTo>
                    <a:pt x="796" y="950"/>
                  </a:lnTo>
                  <a:lnTo>
                    <a:pt x="793" y="945"/>
                  </a:lnTo>
                  <a:lnTo>
                    <a:pt x="789" y="942"/>
                  </a:lnTo>
                  <a:lnTo>
                    <a:pt x="784" y="939"/>
                  </a:lnTo>
                  <a:lnTo>
                    <a:pt x="780" y="935"/>
                  </a:lnTo>
                  <a:lnTo>
                    <a:pt x="776" y="933"/>
                  </a:lnTo>
                  <a:lnTo>
                    <a:pt x="770" y="932"/>
                  </a:lnTo>
                  <a:lnTo>
                    <a:pt x="765" y="930"/>
                  </a:lnTo>
                  <a:lnTo>
                    <a:pt x="758" y="930"/>
                  </a:lnTo>
                  <a:lnTo>
                    <a:pt x="753" y="929"/>
                  </a:lnTo>
                  <a:close/>
                  <a:moveTo>
                    <a:pt x="752" y="945"/>
                  </a:moveTo>
                  <a:lnTo>
                    <a:pt x="756" y="945"/>
                  </a:lnTo>
                  <a:lnTo>
                    <a:pt x="760" y="947"/>
                  </a:lnTo>
                  <a:lnTo>
                    <a:pt x="765" y="948"/>
                  </a:lnTo>
                  <a:lnTo>
                    <a:pt x="768" y="950"/>
                  </a:lnTo>
                  <a:lnTo>
                    <a:pt x="773" y="954"/>
                  </a:lnTo>
                  <a:lnTo>
                    <a:pt x="779" y="960"/>
                  </a:lnTo>
                  <a:lnTo>
                    <a:pt x="782" y="968"/>
                  </a:lnTo>
                  <a:lnTo>
                    <a:pt x="784" y="974"/>
                  </a:lnTo>
                  <a:lnTo>
                    <a:pt x="786" y="982"/>
                  </a:lnTo>
                  <a:lnTo>
                    <a:pt x="786" y="990"/>
                  </a:lnTo>
                  <a:lnTo>
                    <a:pt x="785" y="1000"/>
                  </a:lnTo>
                  <a:lnTo>
                    <a:pt x="784" y="1009"/>
                  </a:lnTo>
                  <a:lnTo>
                    <a:pt x="781" y="1017"/>
                  </a:lnTo>
                  <a:lnTo>
                    <a:pt x="777" y="1023"/>
                  </a:lnTo>
                  <a:lnTo>
                    <a:pt x="771" y="1029"/>
                  </a:lnTo>
                  <a:lnTo>
                    <a:pt x="766" y="1032"/>
                  </a:lnTo>
                  <a:lnTo>
                    <a:pt x="759" y="1036"/>
                  </a:lnTo>
                  <a:lnTo>
                    <a:pt x="752" y="1036"/>
                  </a:lnTo>
                  <a:lnTo>
                    <a:pt x="744" y="1036"/>
                  </a:lnTo>
                  <a:lnTo>
                    <a:pt x="738" y="1032"/>
                  </a:lnTo>
                  <a:lnTo>
                    <a:pt x="732" y="1029"/>
                  </a:lnTo>
                  <a:lnTo>
                    <a:pt x="727" y="1023"/>
                  </a:lnTo>
                  <a:lnTo>
                    <a:pt x="723" y="1017"/>
                  </a:lnTo>
                  <a:lnTo>
                    <a:pt x="719" y="1009"/>
                  </a:lnTo>
                  <a:lnTo>
                    <a:pt x="717" y="1000"/>
                  </a:lnTo>
                  <a:lnTo>
                    <a:pt x="717" y="991"/>
                  </a:lnTo>
                  <a:lnTo>
                    <a:pt x="717" y="982"/>
                  </a:lnTo>
                  <a:lnTo>
                    <a:pt x="719" y="974"/>
                  </a:lnTo>
                  <a:lnTo>
                    <a:pt x="722" y="967"/>
                  </a:lnTo>
                  <a:lnTo>
                    <a:pt x="726" y="960"/>
                  </a:lnTo>
                  <a:lnTo>
                    <a:pt x="730" y="953"/>
                  </a:lnTo>
                  <a:lnTo>
                    <a:pt x="737" y="949"/>
                  </a:lnTo>
                  <a:lnTo>
                    <a:pt x="743" y="947"/>
                  </a:lnTo>
                  <a:lnTo>
                    <a:pt x="752" y="945"/>
                  </a:lnTo>
                  <a:close/>
                  <a:moveTo>
                    <a:pt x="834" y="1049"/>
                  </a:moveTo>
                  <a:lnTo>
                    <a:pt x="854" y="1049"/>
                  </a:lnTo>
                  <a:lnTo>
                    <a:pt x="854" y="979"/>
                  </a:lnTo>
                  <a:lnTo>
                    <a:pt x="854" y="973"/>
                  </a:lnTo>
                  <a:lnTo>
                    <a:pt x="855" y="969"/>
                  </a:lnTo>
                  <a:lnTo>
                    <a:pt x="858" y="964"/>
                  </a:lnTo>
                  <a:lnTo>
                    <a:pt x="860" y="960"/>
                  </a:lnTo>
                  <a:lnTo>
                    <a:pt x="863" y="957"/>
                  </a:lnTo>
                  <a:lnTo>
                    <a:pt x="866" y="953"/>
                  </a:lnTo>
                  <a:lnTo>
                    <a:pt x="870" y="951"/>
                  </a:lnTo>
                  <a:lnTo>
                    <a:pt x="874" y="949"/>
                  </a:lnTo>
                  <a:lnTo>
                    <a:pt x="879" y="948"/>
                  </a:lnTo>
                  <a:lnTo>
                    <a:pt x="884" y="947"/>
                  </a:lnTo>
                  <a:lnTo>
                    <a:pt x="890" y="948"/>
                  </a:lnTo>
                  <a:lnTo>
                    <a:pt x="897" y="950"/>
                  </a:lnTo>
                  <a:lnTo>
                    <a:pt x="901" y="953"/>
                  </a:lnTo>
                  <a:lnTo>
                    <a:pt x="904" y="957"/>
                  </a:lnTo>
                  <a:lnTo>
                    <a:pt x="907" y="962"/>
                  </a:lnTo>
                  <a:lnTo>
                    <a:pt x="908" y="968"/>
                  </a:lnTo>
                  <a:lnTo>
                    <a:pt x="909" y="974"/>
                  </a:lnTo>
                  <a:lnTo>
                    <a:pt x="911" y="981"/>
                  </a:lnTo>
                  <a:lnTo>
                    <a:pt x="911" y="1049"/>
                  </a:lnTo>
                  <a:lnTo>
                    <a:pt x="931" y="1049"/>
                  </a:lnTo>
                  <a:lnTo>
                    <a:pt x="931" y="979"/>
                  </a:lnTo>
                  <a:lnTo>
                    <a:pt x="931" y="972"/>
                  </a:lnTo>
                  <a:lnTo>
                    <a:pt x="930" y="965"/>
                  </a:lnTo>
                  <a:lnTo>
                    <a:pt x="929" y="960"/>
                  </a:lnTo>
                  <a:lnTo>
                    <a:pt x="927" y="954"/>
                  </a:lnTo>
                  <a:lnTo>
                    <a:pt x="922" y="945"/>
                  </a:lnTo>
                  <a:lnTo>
                    <a:pt x="917" y="939"/>
                  </a:lnTo>
                  <a:lnTo>
                    <a:pt x="911" y="934"/>
                  </a:lnTo>
                  <a:lnTo>
                    <a:pt x="904" y="931"/>
                  </a:lnTo>
                  <a:lnTo>
                    <a:pt x="897" y="930"/>
                  </a:lnTo>
                  <a:lnTo>
                    <a:pt x="891" y="929"/>
                  </a:lnTo>
                  <a:lnTo>
                    <a:pt x="884" y="930"/>
                  </a:lnTo>
                  <a:lnTo>
                    <a:pt x="877" y="931"/>
                  </a:lnTo>
                  <a:lnTo>
                    <a:pt x="872" y="933"/>
                  </a:lnTo>
                  <a:lnTo>
                    <a:pt x="866" y="935"/>
                  </a:lnTo>
                  <a:lnTo>
                    <a:pt x="862" y="939"/>
                  </a:lnTo>
                  <a:lnTo>
                    <a:pt x="859" y="943"/>
                  </a:lnTo>
                  <a:lnTo>
                    <a:pt x="855" y="947"/>
                  </a:lnTo>
                  <a:lnTo>
                    <a:pt x="853" y="951"/>
                  </a:lnTo>
                  <a:lnTo>
                    <a:pt x="852" y="951"/>
                  </a:lnTo>
                  <a:lnTo>
                    <a:pt x="851" y="932"/>
                  </a:lnTo>
                  <a:lnTo>
                    <a:pt x="833" y="932"/>
                  </a:lnTo>
                  <a:lnTo>
                    <a:pt x="834" y="947"/>
                  </a:lnTo>
                  <a:lnTo>
                    <a:pt x="834" y="963"/>
                  </a:lnTo>
                  <a:lnTo>
                    <a:pt x="834" y="1049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992440" y="3600464"/>
              <a:ext cx="1466850" cy="273050"/>
            </a:xfrm>
            <a:custGeom>
              <a:rect b="b" l="l" r="r" t="t"/>
              <a:pathLst>
                <a:path extrusionOk="0" h="516" w="2771">
                  <a:moveTo>
                    <a:pt x="996" y="173"/>
                  </a:moveTo>
                  <a:lnTo>
                    <a:pt x="995" y="160"/>
                  </a:lnTo>
                  <a:lnTo>
                    <a:pt x="993" y="145"/>
                  </a:lnTo>
                  <a:lnTo>
                    <a:pt x="993" y="102"/>
                  </a:lnTo>
                  <a:lnTo>
                    <a:pt x="993" y="93"/>
                  </a:lnTo>
                  <a:lnTo>
                    <a:pt x="992" y="84"/>
                  </a:lnTo>
                  <a:lnTo>
                    <a:pt x="989" y="76"/>
                  </a:lnTo>
                  <a:lnTo>
                    <a:pt x="985" y="68"/>
                  </a:lnTo>
                  <a:lnTo>
                    <a:pt x="983" y="65"/>
                  </a:lnTo>
                  <a:lnTo>
                    <a:pt x="979" y="62"/>
                  </a:lnTo>
                  <a:lnTo>
                    <a:pt x="976" y="59"/>
                  </a:lnTo>
                  <a:lnTo>
                    <a:pt x="972" y="57"/>
                  </a:lnTo>
                  <a:lnTo>
                    <a:pt x="968" y="55"/>
                  </a:lnTo>
                  <a:lnTo>
                    <a:pt x="962" y="54"/>
                  </a:lnTo>
                  <a:lnTo>
                    <a:pt x="957" y="54"/>
                  </a:lnTo>
                  <a:lnTo>
                    <a:pt x="950" y="53"/>
                  </a:lnTo>
                  <a:lnTo>
                    <a:pt x="939" y="54"/>
                  </a:lnTo>
                  <a:lnTo>
                    <a:pt x="930" y="56"/>
                  </a:lnTo>
                  <a:lnTo>
                    <a:pt x="921" y="59"/>
                  </a:lnTo>
                  <a:lnTo>
                    <a:pt x="912" y="64"/>
                  </a:lnTo>
                  <a:lnTo>
                    <a:pt x="918" y="77"/>
                  </a:lnTo>
                  <a:lnTo>
                    <a:pt x="924" y="74"/>
                  </a:lnTo>
                  <a:lnTo>
                    <a:pt x="932" y="72"/>
                  </a:lnTo>
                  <a:lnTo>
                    <a:pt x="939" y="69"/>
                  </a:lnTo>
                  <a:lnTo>
                    <a:pt x="947" y="68"/>
                  </a:lnTo>
                  <a:lnTo>
                    <a:pt x="956" y="69"/>
                  </a:lnTo>
                  <a:lnTo>
                    <a:pt x="961" y="72"/>
                  </a:lnTo>
                  <a:lnTo>
                    <a:pt x="965" y="75"/>
                  </a:lnTo>
                  <a:lnTo>
                    <a:pt x="969" y="78"/>
                  </a:lnTo>
                  <a:lnTo>
                    <a:pt x="971" y="83"/>
                  </a:lnTo>
                  <a:lnTo>
                    <a:pt x="973" y="87"/>
                  </a:lnTo>
                  <a:lnTo>
                    <a:pt x="973" y="92"/>
                  </a:lnTo>
                  <a:lnTo>
                    <a:pt x="973" y="96"/>
                  </a:lnTo>
                  <a:lnTo>
                    <a:pt x="973" y="98"/>
                  </a:lnTo>
                  <a:lnTo>
                    <a:pt x="958" y="99"/>
                  </a:lnTo>
                  <a:lnTo>
                    <a:pt x="944" y="102"/>
                  </a:lnTo>
                  <a:lnTo>
                    <a:pt x="932" y="105"/>
                  </a:lnTo>
                  <a:lnTo>
                    <a:pt x="922" y="109"/>
                  </a:lnTo>
                  <a:lnTo>
                    <a:pt x="918" y="113"/>
                  </a:lnTo>
                  <a:lnTo>
                    <a:pt x="915" y="116"/>
                  </a:lnTo>
                  <a:lnTo>
                    <a:pt x="911" y="120"/>
                  </a:lnTo>
                  <a:lnTo>
                    <a:pt x="909" y="123"/>
                  </a:lnTo>
                  <a:lnTo>
                    <a:pt x="907" y="127"/>
                  </a:lnTo>
                  <a:lnTo>
                    <a:pt x="906" y="132"/>
                  </a:lnTo>
                  <a:lnTo>
                    <a:pt x="905" y="137"/>
                  </a:lnTo>
                  <a:lnTo>
                    <a:pt x="905" y="142"/>
                  </a:lnTo>
                  <a:lnTo>
                    <a:pt x="905" y="148"/>
                  </a:lnTo>
                  <a:lnTo>
                    <a:pt x="907" y="155"/>
                  </a:lnTo>
                  <a:lnTo>
                    <a:pt x="909" y="161"/>
                  </a:lnTo>
                  <a:lnTo>
                    <a:pt x="914" y="165"/>
                  </a:lnTo>
                  <a:lnTo>
                    <a:pt x="918" y="170"/>
                  </a:lnTo>
                  <a:lnTo>
                    <a:pt x="924" y="173"/>
                  </a:lnTo>
                  <a:lnTo>
                    <a:pt x="932" y="175"/>
                  </a:lnTo>
                  <a:lnTo>
                    <a:pt x="939" y="176"/>
                  </a:lnTo>
                  <a:lnTo>
                    <a:pt x="946" y="175"/>
                  </a:lnTo>
                  <a:lnTo>
                    <a:pt x="951" y="174"/>
                  </a:lnTo>
                  <a:lnTo>
                    <a:pt x="956" y="173"/>
                  </a:lnTo>
                  <a:lnTo>
                    <a:pt x="961" y="171"/>
                  </a:lnTo>
                  <a:lnTo>
                    <a:pt x="969" y="165"/>
                  </a:lnTo>
                  <a:lnTo>
                    <a:pt x="974" y="159"/>
                  </a:lnTo>
                  <a:lnTo>
                    <a:pt x="975" y="159"/>
                  </a:lnTo>
                  <a:lnTo>
                    <a:pt x="977" y="173"/>
                  </a:lnTo>
                  <a:lnTo>
                    <a:pt x="996" y="173"/>
                  </a:lnTo>
                  <a:close/>
                  <a:moveTo>
                    <a:pt x="974" y="134"/>
                  </a:moveTo>
                  <a:lnTo>
                    <a:pt x="973" y="137"/>
                  </a:lnTo>
                  <a:lnTo>
                    <a:pt x="973" y="141"/>
                  </a:lnTo>
                  <a:lnTo>
                    <a:pt x="971" y="144"/>
                  </a:lnTo>
                  <a:lnTo>
                    <a:pt x="969" y="147"/>
                  </a:lnTo>
                  <a:lnTo>
                    <a:pt x="966" y="151"/>
                  </a:lnTo>
                  <a:lnTo>
                    <a:pt x="963" y="154"/>
                  </a:lnTo>
                  <a:lnTo>
                    <a:pt x="959" y="156"/>
                  </a:lnTo>
                  <a:lnTo>
                    <a:pt x="955" y="159"/>
                  </a:lnTo>
                  <a:lnTo>
                    <a:pt x="950" y="160"/>
                  </a:lnTo>
                  <a:lnTo>
                    <a:pt x="945" y="161"/>
                  </a:lnTo>
                  <a:lnTo>
                    <a:pt x="941" y="160"/>
                  </a:lnTo>
                  <a:lnTo>
                    <a:pt x="937" y="159"/>
                  </a:lnTo>
                  <a:lnTo>
                    <a:pt x="934" y="157"/>
                  </a:lnTo>
                  <a:lnTo>
                    <a:pt x="931" y="155"/>
                  </a:lnTo>
                  <a:lnTo>
                    <a:pt x="929" y="153"/>
                  </a:lnTo>
                  <a:lnTo>
                    <a:pt x="927" y="148"/>
                  </a:lnTo>
                  <a:lnTo>
                    <a:pt x="925" y="145"/>
                  </a:lnTo>
                  <a:lnTo>
                    <a:pt x="925" y="140"/>
                  </a:lnTo>
                  <a:lnTo>
                    <a:pt x="925" y="136"/>
                  </a:lnTo>
                  <a:lnTo>
                    <a:pt x="927" y="132"/>
                  </a:lnTo>
                  <a:lnTo>
                    <a:pt x="928" y="128"/>
                  </a:lnTo>
                  <a:lnTo>
                    <a:pt x="930" y="126"/>
                  </a:lnTo>
                  <a:lnTo>
                    <a:pt x="935" y="122"/>
                  </a:lnTo>
                  <a:lnTo>
                    <a:pt x="941" y="117"/>
                  </a:lnTo>
                  <a:lnTo>
                    <a:pt x="948" y="115"/>
                  </a:lnTo>
                  <a:lnTo>
                    <a:pt x="957" y="114"/>
                  </a:lnTo>
                  <a:lnTo>
                    <a:pt x="965" y="113"/>
                  </a:lnTo>
                  <a:lnTo>
                    <a:pt x="974" y="113"/>
                  </a:lnTo>
                  <a:lnTo>
                    <a:pt x="974" y="134"/>
                  </a:lnTo>
                  <a:close/>
                  <a:moveTo>
                    <a:pt x="1027" y="173"/>
                  </a:moveTo>
                  <a:lnTo>
                    <a:pt x="1047" y="173"/>
                  </a:lnTo>
                  <a:lnTo>
                    <a:pt x="1047" y="0"/>
                  </a:lnTo>
                  <a:lnTo>
                    <a:pt x="1027" y="0"/>
                  </a:lnTo>
                  <a:lnTo>
                    <a:pt x="1027" y="173"/>
                  </a:lnTo>
                  <a:close/>
                  <a:moveTo>
                    <a:pt x="1211" y="0"/>
                  </a:moveTo>
                  <a:lnTo>
                    <a:pt x="1211" y="71"/>
                  </a:lnTo>
                  <a:lnTo>
                    <a:pt x="1211" y="71"/>
                  </a:lnTo>
                  <a:lnTo>
                    <a:pt x="1208" y="67"/>
                  </a:lnTo>
                  <a:lnTo>
                    <a:pt x="1205" y="64"/>
                  </a:lnTo>
                  <a:lnTo>
                    <a:pt x="1202" y="62"/>
                  </a:lnTo>
                  <a:lnTo>
                    <a:pt x="1198" y="58"/>
                  </a:lnTo>
                  <a:lnTo>
                    <a:pt x="1193" y="56"/>
                  </a:lnTo>
                  <a:lnTo>
                    <a:pt x="1188" y="55"/>
                  </a:lnTo>
                  <a:lnTo>
                    <a:pt x="1182" y="54"/>
                  </a:lnTo>
                  <a:lnTo>
                    <a:pt x="1176" y="53"/>
                  </a:lnTo>
                  <a:lnTo>
                    <a:pt x="1171" y="54"/>
                  </a:lnTo>
                  <a:lnTo>
                    <a:pt x="1165" y="54"/>
                  </a:lnTo>
                  <a:lnTo>
                    <a:pt x="1161" y="56"/>
                  </a:lnTo>
                  <a:lnTo>
                    <a:pt x="1157" y="57"/>
                  </a:lnTo>
                  <a:lnTo>
                    <a:pt x="1147" y="63"/>
                  </a:lnTo>
                  <a:lnTo>
                    <a:pt x="1139" y="69"/>
                  </a:lnTo>
                  <a:lnTo>
                    <a:pt x="1136" y="74"/>
                  </a:lnTo>
                  <a:lnTo>
                    <a:pt x="1134" y="79"/>
                  </a:lnTo>
                  <a:lnTo>
                    <a:pt x="1131" y="84"/>
                  </a:lnTo>
                  <a:lnTo>
                    <a:pt x="1128" y="89"/>
                  </a:lnTo>
                  <a:lnTo>
                    <a:pt x="1127" y="96"/>
                  </a:lnTo>
                  <a:lnTo>
                    <a:pt x="1125" y="103"/>
                  </a:lnTo>
                  <a:lnTo>
                    <a:pt x="1125" y="109"/>
                  </a:lnTo>
                  <a:lnTo>
                    <a:pt x="1124" y="116"/>
                  </a:lnTo>
                  <a:lnTo>
                    <a:pt x="1125" y="130"/>
                  </a:lnTo>
                  <a:lnTo>
                    <a:pt x="1128" y="141"/>
                  </a:lnTo>
                  <a:lnTo>
                    <a:pt x="1133" y="151"/>
                  </a:lnTo>
                  <a:lnTo>
                    <a:pt x="1138" y="160"/>
                  </a:lnTo>
                  <a:lnTo>
                    <a:pt x="1146" y="166"/>
                  </a:lnTo>
                  <a:lnTo>
                    <a:pt x="1154" y="172"/>
                  </a:lnTo>
                  <a:lnTo>
                    <a:pt x="1159" y="174"/>
                  </a:lnTo>
                  <a:lnTo>
                    <a:pt x="1163" y="175"/>
                  </a:lnTo>
                  <a:lnTo>
                    <a:pt x="1168" y="176"/>
                  </a:lnTo>
                  <a:lnTo>
                    <a:pt x="1174" y="176"/>
                  </a:lnTo>
                  <a:lnTo>
                    <a:pt x="1180" y="175"/>
                  </a:lnTo>
                  <a:lnTo>
                    <a:pt x="1187" y="174"/>
                  </a:lnTo>
                  <a:lnTo>
                    <a:pt x="1192" y="172"/>
                  </a:lnTo>
                  <a:lnTo>
                    <a:pt x="1198" y="170"/>
                  </a:lnTo>
                  <a:lnTo>
                    <a:pt x="1202" y="166"/>
                  </a:lnTo>
                  <a:lnTo>
                    <a:pt x="1206" y="162"/>
                  </a:lnTo>
                  <a:lnTo>
                    <a:pt x="1209" y="157"/>
                  </a:lnTo>
                  <a:lnTo>
                    <a:pt x="1213" y="153"/>
                  </a:lnTo>
                  <a:lnTo>
                    <a:pt x="1213" y="153"/>
                  </a:lnTo>
                  <a:lnTo>
                    <a:pt x="1214" y="173"/>
                  </a:lnTo>
                  <a:lnTo>
                    <a:pt x="1232" y="173"/>
                  </a:lnTo>
                  <a:lnTo>
                    <a:pt x="1232" y="160"/>
                  </a:lnTo>
                  <a:lnTo>
                    <a:pt x="1231" y="143"/>
                  </a:lnTo>
                  <a:lnTo>
                    <a:pt x="1231" y="0"/>
                  </a:lnTo>
                  <a:lnTo>
                    <a:pt x="1211" y="0"/>
                  </a:lnTo>
                  <a:close/>
                  <a:moveTo>
                    <a:pt x="1211" y="124"/>
                  </a:moveTo>
                  <a:lnTo>
                    <a:pt x="1211" y="128"/>
                  </a:lnTo>
                  <a:lnTo>
                    <a:pt x="1209" y="133"/>
                  </a:lnTo>
                  <a:lnTo>
                    <a:pt x="1208" y="138"/>
                  </a:lnTo>
                  <a:lnTo>
                    <a:pt x="1205" y="144"/>
                  </a:lnTo>
                  <a:lnTo>
                    <a:pt x="1202" y="148"/>
                  </a:lnTo>
                  <a:lnTo>
                    <a:pt x="1199" y="152"/>
                  </a:lnTo>
                  <a:lnTo>
                    <a:pt x="1194" y="155"/>
                  </a:lnTo>
                  <a:lnTo>
                    <a:pt x="1189" y="157"/>
                  </a:lnTo>
                  <a:lnTo>
                    <a:pt x="1185" y="159"/>
                  </a:lnTo>
                  <a:lnTo>
                    <a:pt x="1179" y="159"/>
                  </a:lnTo>
                  <a:lnTo>
                    <a:pt x="1172" y="157"/>
                  </a:lnTo>
                  <a:lnTo>
                    <a:pt x="1164" y="155"/>
                  </a:lnTo>
                  <a:lnTo>
                    <a:pt x="1159" y="152"/>
                  </a:lnTo>
                  <a:lnTo>
                    <a:pt x="1154" y="146"/>
                  </a:lnTo>
                  <a:lnTo>
                    <a:pt x="1150" y="140"/>
                  </a:lnTo>
                  <a:lnTo>
                    <a:pt x="1148" y="132"/>
                  </a:lnTo>
                  <a:lnTo>
                    <a:pt x="1146" y="124"/>
                  </a:lnTo>
                  <a:lnTo>
                    <a:pt x="1146" y="115"/>
                  </a:lnTo>
                  <a:lnTo>
                    <a:pt x="1146" y="106"/>
                  </a:lnTo>
                  <a:lnTo>
                    <a:pt x="1148" y="97"/>
                  </a:lnTo>
                  <a:lnTo>
                    <a:pt x="1151" y="89"/>
                  </a:lnTo>
                  <a:lnTo>
                    <a:pt x="1154" y="83"/>
                  </a:lnTo>
                  <a:lnTo>
                    <a:pt x="1160" y="77"/>
                  </a:lnTo>
                  <a:lnTo>
                    <a:pt x="1165" y="73"/>
                  </a:lnTo>
                  <a:lnTo>
                    <a:pt x="1172" y="71"/>
                  </a:lnTo>
                  <a:lnTo>
                    <a:pt x="1180" y="69"/>
                  </a:lnTo>
                  <a:lnTo>
                    <a:pt x="1186" y="71"/>
                  </a:lnTo>
                  <a:lnTo>
                    <a:pt x="1191" y="72"/>
                  </a:lnTo>
                  <a:lnTo>
                    <a:pt x="1195" y="74"/>
                  </a:lnTo>
                  <a:lnTo>
                    <a:pt x="1200" y="77"/>
                  </a:lnTo>
                  <a:lnTo>
                    <a:pt x="1203" y="81"/>
                  </a:lnTo>
                  <a:lnTo>
                    <a:pt x="1206" y="85"/>
                  </a:lnTo>
                  <a:lnTo>
                    <a:pt x="1208" y="89"/>
                  </a:lnTo>
                  <a:lnTo>
                    <a:pt x="1209" y="95"/>
                  </a:lnTo>
                  <a:lnTo>
                    <a:pt x="1211" y="99"/>
                  </a:lnTo>
                  <a:lnTo>
                    <a:pt x="1211" y="104"/>
                  </a:lnTo>
                  <a:lnTo>
                    <a:pt x="1211" y="124"/>
                  </a:lnTo>
                  <a:close/>
                  <a:moveTo>
                    <a:pt x="1357" y="118"/>
                  </a:moveTo>
                  <a:lnTo>
                    <a:pt x="1359" y="114"/>
                  </a:lnTo>
                  <a:lnTo>
                    <a:pt x="1359" y="108"/>
                  </a:lnTo>
                  <a:lnTo>
                    <a:pt x="1357" y="99"/>
                  </a:lnTo>
                  <a:lnTo>
                    <a:pt x="1356" y="91"/>
                  </a:lnTo>
                  <a:lnTo>
                    <a:pt x="1353" y="82"/>
                  </a:lnTo>
                  <a:lnTo>
                    <a:pt x="1349" y="73"/>
                  </a:lnTo>
                  <a:lnTo>
                    <a:pt x="1346" y="68"/>
                  </a:lnTo>
                  <a:lnTo>
                    <a:pt x="1342" y="65"/>
                  </a:lnTo>
                  <a:lnTo>
                    <a:pt x="1339" y="62"/>
                  </a:lnTo>
                  <a:lnTo>
                    <a:pt x="1334" y="58"/>
                  </a:lnTo>
                  <a:lnTo>
                    <a:pt x="1329" y="56"/>
                  </a:lnTo>
                  <a:lnTo>
                    <a:pt x="1324" y="55"/>
                  </a:lnTo>
                  <a:lnTo>
                    <a:pt x="1317" y="54"/>
                  </a:lnTo>
                  <a:lnTo>
                    <a:pt x="1311" y="53"/>
                  </a:lnTo>
                  <a:lnTo>
                    <a:pt x="1305" y="54"/>
                  </a:lnTo>
                  <a:lnTo>
                    <a:pt x="1299" y="54"/>
                  </a:lnTo>
                  <a:lnTo>
                    <a:pt x="1294" y="56"/>
                  </a:lnTo>
                  <a:lnTo>
                    <a:pt x="1288" y="58"/>
                  </a:lnTo>
                  <a:lnTo>
                    <a:pt x="1284" y="60"/>
                  </a:lnTo>
                  <a:lnTo>
                    <a:pt x="1280" y="64"/>
                  </a:lnTo>
                  <a:lnTo>
                    <a:pt x="1275" y="67"/>
                  </a:lnTo>
                  <a:lnTo>
                    <a:pt x="1272" y="72"/>
                  </a:lnTo>
                  <a:lnTo>
                    <a:pt x="1266" y="81"/>
                  </a:lnTo>
                  <a:lnTo>
                    <a:pt x="1261" y="92"/>
                  </a:lnTo>
                  <a:lnTo>
                    <a:pt x="1258" y="104"/>
                  </a:lnTo>
                  <a:lnTo>
                    <a:pt x="1258" y="116"/>
                  </a:lnTo>
                  <a:lnTo>
                    <a:pt x="1258" y="130"/>
                  </a:lnTo>
                  <a:lnTo>
                    <a:pt x="1261" y="141"/>
                  </a:lnTo>
                  <a:lnTo>
                    <a:pt x="1263" y="146"/>
                  </a:lnTo>
                  <a:lnTo>
                    <a:pt x="1266" y="151"/>
                  </a:lnTo>
                  <a:lnTo>
                    <a:pt x="1269" y="155"/>
                  </a:lnTo>
                  <a:lnTo>
                    <a:pt x="1272" y="160"/>
                  </a:lnTo>
                  <a:lnTo>
                    <a:pt x="1276" y="163"/>
                  </a:lnTo>
                  <a:lnTo>
                    <a:pt x="1281" y="166"/>
                  </a:lnTo>
                  <a:lnTo>
                    <a:pt x="1285" y="170"/>
                  </a:lnTo>
                  <a:lnTo>
                    <a:pt x="1290" y="172"/>
                  </a:lnTo>
                  <a:lnTo>
                    <a:pt x="1296" y="173"/>
                  </a:lnTo>
                  <a:lnTo>
                    <a:pt x="1301" y="175"/>
                  </a:lnTo>
                  <a:lnTo>
                    <a:pt x="1308" y="175"/>
                  </a:lnTo>
                  <a:lnTo>
                    <a:pt x="1314" y="176"/>
                  </a:lnTo>
                  <a:lnTo>
                    <a:pt x="1326" y="175"/>
                  </a:lnTo>
                  <a:lnTo>
                    <a:pt x="1337" y="173"/>
                  </a:lnTo>
                  <a:lnTo>
                    <a:pt x="1346" y="171"/>
                  </a:lnTo>
                  <a:lnTo>
                    <a:pt x="1352" y="169"/>
                  </a:lnTo>
                  <a:lnTo>
                    <a:pt x="1348" y="153"/>
                  </a:lnTo>
                  <a:lnTo>
                    <a:pt x="1342" y="155"/>
                  </a:lnTo>
                  <a:lnTo>
                    <a:pt x="1335" y="157"/>
                  </a:lnTo>
                  <a:lnTo>
                    <a:pt x="1326" y="159"/>
                  </a:lnTo>
                  <a:lnTo>
                    <a:pt x="1316" y="160"/>
                  </a:lnTo>
                  <a:lnTo>
                    <a:pt x="1309" y="159"/>
                  </a:lnTo>
                  <a:lnTo>
                    <a:pt x="1301" y="157"/>
                  </a:lnTo>
                  <a:lnTo>
                    <a:pt x="1295" y="154"/>
                  </a:lnTo>
                  <a:lnTo>
                    <a:pt x="1289" y="150"/>
                  </a:lnTo>
                  <a:lnTo>
                    <a:pt x="1284" y="144"/>
                  </a:lnTo>
                  <a:lnTo>
                    <a:pt x="1281" y="137"/>
                  </a:lnTo>
                  <a:lnTo>
                    <a:pt x="1279" y="128"/>
                  </a:lnTo>
                  <a:lnTo>
                    <a:pt x="1278" y="118"/>
                  </a:lnTo>
                  <a:lnTo>
                    <a:pt x="1357" y="118"/>
                  </a:lnTo>
                  <a:close/>
                  <a:moveTo>
                    <a:pt x="1278" y="103"/>
                  </a:moveTo>
                  <a:lnTo>
                    <a:pt x="1279" y="97"/>
                  </a:lnTo>
                  <a:lnTo>
                    <a:pt x="1281" y="92"/>
                  </a:lnTo>
                  <a:lnTo>
                    <a:pt x="1283" y="86"/>
                  </a:lnTo>
                  <a:lnTo>
                    <a:pt x="1286" y="81"/>
                  </a:lnTo>
                  <a:lnTo>
                    <a:pt x="1290" y="75"/>
                  </a:lnTo>
                  <a:lnTo>
                    <a:pt x="1296" y="72"/>
                  </a:lnTo>
                  <a:lnTo>
                    <a:pt x="1302" y="69"/>
                  </a:lnTo>
                  <a:lnTo>
                    <a:pt x="1310" y="68"/>
                  </a:lnTo>
                  <a:lnTo>
                    <a:pt x="1317" y="69"/>
                  </a:lnTo>
                  <a:lnTo>
                    <a:pt x="1324" y="72"/>
                  </a:lnTo>
                  <a:lnTo>
                    <a:pt x="1329" y="76"/>
                  </a:lnTo>
                  <a:lnTo>
                    <a:pt x="1333" y="81"/>
                  </a:lnTo>
                  <a:lnTo>
                    <a:pt x="1336" y="86"/>
                  </a:lnTo>
                  <a:lnTo>
                    <a:pt x="1337" y="92"/>
                  </a:lnTo>
                  <a:lnTo>
                    <a:pt x="1338" y="97"/>
                  </a:lnTo>
                  <a:lnTo>
                    <a:pt x="1338" y="103"/>
                  </a:lnTo>
                  <a:lnTo>
                    <a:pt x="1278" y="103"/>
                  </a:lnTo>
                  <a:close/>
                  <a:moveTo>
                    <a:pt x="1438" y="27"/>
                  </a:moveTo>
                  <a:lnTo>
                    <a:pt x="1438" y="56"/>
                  </a:lnTo>
                  <a:lnTo>
                    <a:pt x="1421" y="56"/>
                  </a:lnTo>
                  <a:lnTo>
                    <a:pt x="1421" y="72"/>
                  </a:lnTo>
                  <a:lnTo>
                    <a:pt x="1438" y="72"/>
                  </a:lnTo>
                  <a:lnTo>
                    <a:pt x="1438" y="136"/>
                  </a:lnTo>
                  <a:lnTo>
                    <a:pt x="1440" y="146"/>
                  </a:lnTo>
                  <a:lnTo>
                    <a:pt x="1441" y="154"/>
                  </a:lnTo>
                  <a:lnTo>
                    <a:pt x="1443" y="162"/>
                  </a:lnTo>
                  <a:lnTo>
                    <a:pt x="1447" y="166"/>
                  </a:lnTo>
                  <a:lnTo>
                    <a:pt x="1451" y="171"/>
                  </a:lnTo>
                  <a:lnTo>
                    <a:pt x="1456" y="173"/>
                  </a:lnTo>
                  <a:lnTo>
                    <a:pt x="1462" y="175"/>
                  </a:lnTo>
                  <a:lnTo>
                    <a:pt x="1469" y="176"/>
                  </a:lnTo>
                  <a:lnTo>
                    <a:pt x="1479" y="175"/>
                  </a:lnTo>
                  <a:lnTo>
                    <a:pt x="1487" y="173"/>
                  </a:lnTo>
                  <a:lnTo>
                    <a:pt x="1487" y="157"/>
                  </a:lnTo>
                  <a:lnTo>
                    <a:pt x="1482" y="157"/>
                  </a:lnTo>
                  <a:lnTo>
                    <a:pt x="1474" y="159"/>
                  </a:lnTo>
                  <a:lnTo>
                    <a:pt x="1471" y="157"/>
                  </a:lnTo>
                  <a:lnTo>
                    <a:pt x="1468" y="156"/>
                  </a:lnTo>
                  <a:lnTo>
                    <a:pt x="1464" y="155"/>
                  </a:lnTo>
                  <a:lnTo>
                    <a:pt x="1462" y="152"/>
                  </a:lnTo>
                  <a:lnTo>
                    <a:pt x="1461" y="150"/>
                  </a:lnTo>
                  <a:lnTo>
                    <a:pt x="1460" y="145"/>
                  </a:lnTo>
                  <a:lnTo>
                    <a:pt x="1459" y="141"/>
                  </a:lnTo>
                  <a:lnTo>
                    <a:pt x="1459" y="135"/>
                  </a:lnTo>
                  <a:lnTo>
                    <a:pt x="1459" y="72"/>
                  </a:lnTo>
                  <a:lnTo>
                    <a:pt x="1489" y="72"/>
                  </a:lnTo>
                  <a:lnTo>
                    <a:pt x="1489" y="56"/>
                  </a:lnTo>
                  <a:lnTo>
                    <a:pt x="1459" y="56"/>
                  </a:lnTo>
                  <a:lnTo>
                    <a:pt x="1459" y="21"/>
                  </a:lnTo>
                  <a:lnTo>
                    <a:pt x="1438" y="27"/>
                  </a:lnTo>
                  <a:close/>
                  <a:moveTo>
                    <a:pt x="1512" y="173"/>
                  </a:moveTo>
                  <a:lnTo>
                    <a:pt x="1532" y="173"/>
                  </a:lnTo>
                  <a:lnTo>
                    <a:pt x="1532" y="111"/>
                  </a:lnTo>
                  <a:lnTo>
                    <a:pt x="1532" y="105"/>
                  </a:lnTo>
                  <a:lnTo>
                    <a:pt x="1533" y="101"/>
                  </a:lnTo>
                  <a:lnTo>
                    <a:pt x="1535" y="95"/>
                  </a:lnTo>
                  <a:lnTo>
                    <a:pt x="1537" y="89"/>
                  </a:lnTo>
                  <a:lnTo>
                    <a:pt x="1540" y="85"/>
                  </a:lnTo>
                  <a:lnTo>
                    <a:pt x="1543" y="81"/>
                  </a:lnTo>
                  <a:lnTo>
                    <a:pt x="1546" y="77"/>
                  </a:lnTo>
                  <a:lnTo>
                    <a:pt x="1551" y="75"/>
                  </a:lnTo>
                  <a:lnTo>
                    <a:pt x="1556" y="74"/>
                  </a:lnTo>
                  <a:lnTo>
                    <a:pt x="1562" y="73"/>
                  </a:lnTo>
                  <a:lnTo>
                    <a:pt x="1565" y="74"/>
                  </a:lnTo>
                  <a:lnTo>
                    <a:pt x="1568" y="74"/>
                  </a:lnTo>
                  <a:lnTo>
                    <a:pt x="1568" y="54"/>
                  </a:lnTo>
                  <a:lnTo>
                    <a:pt x="1566" y="53"/>
                  </a:lnTo>
                  <a:lnTo>
                    <a:pt x="1563" y="53"/>
                  </a:lnTo>
                  <a:lnTo>
                    <a:pt x="1557" y="54"/>
                  </a:lnTo>
                  <a:lnTo>
                    <a:pt x="1553" y="55"/>
                  </a:lnTo>
                  <a:lnTo>
                    <a:pt x="1548" y="57"/>
                  </a:lnTo>
                  <a:lnTo>
                    <a:pt x="1543" y="60"/>
                  </a:lnTo>
                  <a:lnTo>
                    <a:pt x="1540" y="64"/>
                  </a:lnTo>
                  <a:lnTo>
                    <a:pt x="1536" y="68"/>
                  </a:lnTo>
                  <a:lnTo>
                    <a:pt x="1533" y="73"/>
                  </a:lnTo>
                  <a:lnTo>
                    <a:pt x="1531" y="78"/>
                  </a:lnTo>
                  <a:lnTo>
                    <a:pt x="1530" y="78"/>
                  </a:lnTo>
                  <a:lnTo>
                    <a:pt x="1529" y="56"/>
                  </a:lnTo>
                  <a:lnTo>
                    <a:pt x="1511" y="56"/>
                  </a:lnTo>
                  <a:lnTo>
                    <a:pt x="1512" y="64"/>
                  </a:lnTo>
                  <a:lnTo>
                    <a:pt x="1512" y="73"/>
                  </a:lnTo>
                  <a:lnTo>
                    <a:pt x="1512" y="83"/>
                  </a:lnTo>
                  <a:lnTo>
                    <a:pt x="1512" y="93"/>
                  </a:lnTo>
                  <a:lnTo>
                    <a:pt x="1512" y="173"/>
                  </a:lnTo>
                  <a:close/>
                  <a:moveTo>
                    <a:pt x="1670" y="173"/>
                  </a:moveTo>
                  <a:lnTo>
                    <a:pt x="1668" y="160"/>
                  </a:lnTo>
                  <a:lnTo>
                    <a:pt x="1668" y="145"/>
                  </a:lnTo>
                  <a:lnTo>
                    <a:pt x="1668" y="102"/>
                  </a:lnTo>
                  <a:lnTo>
                    <a:pt x="1667" y="93"/>
                  </a:lnTo>
                  <a:lnTo>
                    <a:pt x="1666" y="84"/>
                  </a:lnTo>
                  <a:lnTo>
                    <a:pt x="1663" y="76"/>
                  </a:lnTo>
                  <a:lnTo>
                    <a:pt x="1660" y="68"/>
                  </a:lnTo>
                  <a:lnTo>
                    <a:pt x="1657" y="65"/>
                  </a:lnTo>
                  <a:lnTo>
                    <a:pt x="1653" y="62"/>
                  </a:lnTo>
                  <a:lnTo>
                    <a:pt x="1650" y="59"/>
                  </a:lnTo>
                  <a:lnTo>
                    <a:pt x="1646" y="57"/>
                  </a:lnTo>
                  <a:lnTo>
                    <a:pt x="1641" y="55"/>
                  </a:lnTo>
                  <a:lnTo>
                    <a:pt x="1636" y="54"/>
                  </a:lnTo>
                  <a:lnTo>
                    <a:pt x="1631" y="54"/>
                  </a:lnTo>
                  <a:lnTo>
                    <a:pt x="1624" y="53"/>
                  </a:lnTo>
                  <a:lnTo>
                    <a:pt x="1614" y="54"/>
                  </a:lnTo>
                  <a:lnTo>
                    <a:pt x="1604" y="56"/>
                  </a:lnTo>
                  <a:lnTo>
                    <a:pt x="1595" y="59"/>
                  </a:lnTo>
                  <a:lnTo>
                    <a:pt x="1587" y="64"/>
                  </a:lnTo>
                  <a:lnTo>
                    <a:pt x="1592" y="77"/>
                  </a:lnTo>
                  <a:lnTo>
                    <a:pt x="1598" y="74"/>
                  </a:lnTo>
                  <a:lnTo>
                    <a:pt x="1606" y="72"/>
                  </a:lnTo>
                  <a:lnTo>
                    <a:pt x="1613" y="69"/>
                  </a:lnTo>
                  <a:lnTo>
                    <a:pt x="1622" y="68"/>
                  </a:lnTo>
                  <a:lnTo>
                    <a:pt x="1630" y="69"/>
                  </a:lnTo>
                  <a:lnTo>
                    <a:pt x="1635" y="72"/>
                  </a:lnTo>
                  <a:lnTo>
                    <a:pt x="1640" y="75"/>
                  </a:lnTo>
                  <a:lnTo>
                    <a:pt x="1644" y="78"/>
                  </a:lnTo>
                  <a:lnTo>
                    <a:pt x="1646" y="83"/>
                  </a:lnTo>
                  <a:lnTo>
                    <a:pt x="1647" y="87"/>
                  </a:lnTo>
                  <a:lnTo>
                    <a:pt x="1647" y="92"/>
                  </a:lnTo>
                  <a:lnTo>
                    <a:pt x="1648" y="96"/>
                  </a:lnTo>
                  <a:lnTo>
                    <a:pt x="1648" y="98"/>
                  </a:lnTo>
                  <a:lnTo>
                    <a:pt x="1632" y="99"/>
                  </a:lnTo>
                  <a:lnTo>
                    <a:pt x="1618" y="102"/>
                  </a:lnTo>
                  <a:lnTo>
                    <a:pt x="1607" y="105"/>
                  </a:lnTo>
                  <a:lnTo>
                    <a:pt x="1597" y="109"/>
                  </a:lnTo>
                  <a:lnTo>
                    <a:pt x="1593" y="113"/>
                  </a:lnTo>
                  <a:lnTo>
                    <a:pt x="1589" y="116"/>
                  </a:lnTo>
                  <a:lnTo>
                    <a:pt x="1586" y="120"/>
                  </a:lnTo>
                  <a:lnTo>
                    <a:pt x="1583" y="123"/>
                  </a:lnTo>
                  <a:lnTo>
                    <a:pt x="1581" y="127"/>
                  </a:lnTo>
                  <a:lnTo>
                    <a:pt x="1580" y="132"/>
                  </a:lnTo>
                  <a:lnTo>
                    <a:pt x="1579" y="137"/>
                  </a:lnTo>
                  <a:lnTo>
                    <a:pt x="1579" y="142"/>
                  </a:lnTo>
                  <a:lnTo>
                    <a:pt x="1580" y="148"/>
                  </a:lnTo>
                  <a:lnTo>
                    <a:pt x="1581" y="155"/>
                  </a:lnTo>
                  <a:lnTo>
                    <a:pt x="1584" y="161"/>
                  </a:lnTo>
                  <a:lnTo>
                    <a:pt x="1587" y="165"/>
                  </a:lnTo>
                  <a:lnTo>
                    <a:pt x="1593" y="170"/>
                  </a:lnTo>
                  <a:lnTo>
                    <a:pt x="1598" y="173"/>
                  </a:lnTo>
                  <a:lnTo>
                    <a:pt x="1606" y="175"/>
                  </a:lnTo>
                  <a:lnTo>
                    <a:pt x="1613" y="176"/>
                  </a:lnTo>
                  <a:lnTo>
                    <a:pt x="1620" y="175"/>
                  </a:lnTo>
                  <a:lnTo>
                    <a:pt x="1625" y="174"/>
                  </a:lnTo>
                  <a:lnTo>
                    <a:pt x="1631" y="173"/>
                  </a:lnTo>
                  <a:lnTo>
                    <a:pt x="1635" y="171"/>
                  </a:lnTo>
                  <a:lnTo>
                    <a:pt x="1643" y="165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51" y="173"/>
                  </a:lnTo>
                  <a:lnTo>
                    <a:pt x="1670" y="173"/>
                  </a:lnTo>
                  <a:close/>
                  <a:moveTo>
                    <a:pt x="1648" y="134"/>
                  </a:moveTo>
                  <a:lnTo>
                    <a:pt x="1648" y="137"/>
                  </a:lnTo>
                  <a:lnTo>
                    <a:pt x="1647" y="141"/>
                  </a:lnTo>
                  <a:lnTo>
                    <a:pt x="1646" y="144"/>
                  </a:lnTo>
                  <a:lnTo>
                    <a:pt x="1644" y="147"/>
                  </a:lnTo>
                  <a:lnTo>
                    <a:pt x="1640" y="151"/>
                  </a:lnTo>
                  <a:lnTo>
                    <a:pt x="1637" y="154"/>
                  </a:lnTo>
                  <a:lnTo>
                    <a:pt x="1634" y="156"/>
                  </a:lnTo>
                  <a:lnTo>
                    <a:pt x="1630" y="159"/>
                  </a:lnTo>
                  <a:lnTo>
                    <a:pt x="1624" y="160"/>
                  </a:lnTo>
                  <a:lnTo>
                    <a:pt x="1619" y="161"/>
                  </a:lnTo>
                  <a:lnTo>
                    <a:pt x="1616" y="160"/>
                  </a:lnTo>
                  <a:lnTo>
                    <a:pt x="1611" y="159"/>
                  </a:lnTo>
                  <a:lnTo>
                    <a:pt x="1608" y="157"/>
                  </a:lnTo>
                  <a:lnTo>
                    <a:pt x="1606" y="155"/>
                  </a:lnTo>
                  <a:lnTo>
                    <a:pt x="1603" y="153"/>
                  </a:lnTo>
                  <a:lnTo>
                    <a:pt x="1602" y="148"/>
                  </a:lnTo>
                  <a:lnTo>
                    <a:pt x="1600" y="145"/>
                  </a:lnTo>
                  <a:lnTo>
                    <a:pt x="1599" y="140"/>
                  </a:lnTo>
                  <a:lnTo>
                    <a:pt x="1600" y="136"/>
                  </a:lnTo>
                  <a:lnTo>
                    <a:pt x="1600" y="132"/>
                  </a:lnTo>
                  <a:lnTo>
                    <a:pt x="1603" y="128"/>
                  </a:lnTo>
                  <a:lnTo>
                    <a:pt x="1604" y="126"/>
                  </a:lnTo>
                  <a:lnTo>
                    <a:pt x="1609" y="122"/>
                  </a:lnTo>
                  <a:lnTo>
                    <a:pt x="1616" y="117"/>
                  </a:lnTo>
                  <a:lnTo>
                    <a:pt x="1623" y="115"/>
                  </a:lnTo>
                  <a:lnTo>
                    <a:pt x="1631" y="114"/>
                  </a:lnTo>
                  <a:lnTo>
                    <a:pt x="1639" y="113"/>
                  </a:lnTo>
                  <a:lnTo>
                    <a:pt x="1648" y="113"/>
                  </a:lnTo>
                  <a:lnTo>
                    <a:pt x="1648" y="134"/>
                  </a:lnTo>
                  <a:close/>
                  <a:moveTo>
                    <a:pt x="1718" y="173"/>
                  </a:moveTo>
                  <a:lnTo>
                    <a:pt x="1719" y="154"/>
                  </a:lnTo>
                  <a:lnTo>
                    <a:pt x="1720" y="154"/>
                  </a:lnTo>
                  <a:lnTo>
                    <a:pt x="1724" y="160"/>
                  </a:lnTo>
                  <a:lnTo>
                    <a:pt x="1728" y="164"/>
                  </a:lnTo>
                  <a:lnTo>
                    <a:pt x="1731" y="167"/>
                  </a:lnTo>
                  <a:lnTo>
                    <a:pt x="1737" y="171"/>
                  </a:lnTo>
                  <a:lnTo>
                    <a:pt x="1741" y="173"/>
                  </a:lnTo>
                  <a:lnTo>
                    <a:pt x="1746" y="175"/>
                  </a:lnTo>
                  <a:lnTo>
                    <a:pt x="1753" y="175"/>
                  </a:lnTo>
                  <a:lnTo>
                    <a:pt x="1758" y="176"/>
                  </a:lnTo>
                  <a:lnTo>
                    <a:pt x="1768" y="175"/>
                  </a:lnTo>
                  <a:lnTo>
                    <a:pt x="1778" y="172"/>
                  </a:lnTo>
                  <a:lnTo>
                    <a:pt x="1786" y="167"/>
                  </a:lnTo>
                  <a:lnTo>
                    <a:pt x="1794" y="161"/>
                  </a:lnTo>
                  <a:lnTo>
                    <a:pt x="1797" y="156"/>
                  </a:lnTo>
                  <a:lnTo>
                    <a:pt x="1800" y="152"/>
                  </a:lnTo>
                  <a:lnTo>
                    <a:pt x="1802" y="146"/>
                  </a:lnTo>
                  <a:lnTo>
                    <a:pt x="1806" y="141"/>
                  </a:lnTo>
                  <a:lnTo>
                    <a:pt x="1807" y="134"/>
                  </a:lnTo>
                  <a:lnTo>
                    <a:pt x="1809" y="127"/>
                  </a:lnTo>
                  <a:lnTo>
                    <a:pt x="1809" y="121"/>
                  </a:lnTo>
                  <a:lnTo>
                    <a:pt x="1810" y="113"/>
                  </a:lnTo>
                  <a:lnTo>
                    <a:pt x="1809" y="101"/>
                  </a:lnTo>
                  <a:lnTo>
                    <a:pt x="1806" y="88"/>
                  </a:lnTo>
                  <a:lnTo>
                    <a:pt x="1802" y="78"/>
                  </a:lnTo>
                  <a:lnTo>
                    <a:pt x="1796" y="69"/>
                  </a:lnTo>
                  <a:lnTo>
                    <a:pt x="1789" y="63"/>
                  </a:lnTo>
                  <a:lnTo>
                    <a:pt x="1781" y="57"/>
                  </a:lnTo>
                  <a:lnTo>
                    <a:pt x="1776" y="56"/>
                  </a:lnTo>
                  <a:lnTo>
                    <a:pt x="1772" y="54"/>
                  </a:lnTo>
                  <a:lnTo>
                    <a:pt x="1767" y="54"/>
                  </a:lnTo>
                  <a:lnTo>
                    <a:pt x="1761" y="53"/>
                  </a:lnTo>
                  <a:lnTo>
                    <a:pt x="1755" y="54"/>
                  </a:lnTo>
                  <a:lnTo>
                    <a:pt x="1748" y="55"/>
                  </a:lnTo>
                  <a:lnTo>
                    <a:pt x="1743" y="56"/>
                  </a:lnTo>
                  <a:lnTo>
                    <a:pt x="1738" y="59"/>
                  </a:lnTo>
                  <a:lnTo>
                    <a:pt x="1733" y="62"/>
                  </a:lnTo>
                  <a:lnTo>
                    <a:pt x="1729" y="66"/>
                  </a:lnTo>
                  <a:lnTo>
                    <a:pt x="1726" y="71"/>
                  </a:lnTo>
                  <a:lnTo>
                    <a:pt x="1722" y="75"/>
                  </a:lnTo>
                  <a:lnTo>
                    <a:pt x="1722" y="75"/>
                  </a:lnTo>
                  <a:lnTo>
                    <a:pt x="1722" y="0"/>
                  </a:lnTo>
                  <a:lnTo>
                    <a:pt x="1702" y="0"/>
                  </a:lnTo>
                  <a:lnTo>
                    <a:pt x="1702" y="143"/>
                  </a:lnTo>
                  <a:lnTo>
                    <a:pt x="1701" y="160"/>
                  </a:lnTo>
                  <a:lnTo>
                    <a:pt x="1701" y="173"/>
                  </a:lnTo>
                  <a:lnTo>
                    <a:pt x="1718" y="173"/>
                  </a:lnTo>
                  <a:close/>
                  <a:moveTo>
                    <a:pt x="1722" y="105"/>
                  </a:moveTo>
                  <a:lnTo>
                    <a:pt x="1722" y="101"/>
                  </a:lnTo>
                  <a:lnTo>
                    <a:pt x="1724" y="96"/>
                  </a:lnTo>
                  <a:lnTo>
                    <a:pt x="1726" y="91"/>
                  </a:lnTo>
                  <a:lnTo>
                    <a:pt x="1728" y="85"/>
                  </a:lnTo>
                  <a:lnTo>
                    <a:pt x="1731" y="81"/>
                  </a:lnTo>
                  <a:lnTo>
                    <a:pt x="1735" y="77"/>
                  </a:lnTo>
                  <a:lnTo>
                    <a:pt x="1740" y="74"/>
                  </a:lnTo>
                  <a:lnTo>
                    <a:pt x="1744" y="72"/>
                  </a:lnTo>
                  <a:lnTo>
                    <a:pt x="1749" y="71"/>
                  </a:lnTo>
                  <a:lnTo>
                    <a:pt x="1755" y="71"/>
                  </a:lnTo>
                  <a:lnTo>
                    <a:pt x="1762" y="71"/>
                  </a:lnTo>
                  <a:lnTo>
                    <a:pt x="1770" y="74"/>
                  </a:lnTo>
                  <a:lnTo>
                    <a:pt x="1775" y="77"/>
                  </a:lnTo>
                  <a:lnTo>
                    <a:pt x="1780" y="83"/>
                  </a:lnTo>
                  <a:lnTo>
                    <a:pt x="1784" y="89"/>
                  </a:lnTo>
                  <a:lnTo>
                    <a:pt x="1786" y="97"/>
                  </a:lnTo>
                  <a:lnTo>
                    <a:pt x="1788" y="105"/>
                  </a:lnTo>
                  <a:lnTo>
                    <a:pt x="1788" y="114"/>
                  </a:lnTo>
                  <a:lnTo>
                    <a:pt x="1788" y="124"/>
                  </a:lnTo>
                  <a:lnTo>
                    <a:pt x="1786" y="132"/>
                  </a:lnTo>
                  <a:lnTo>
                    <a:pt x="1784" y="140"/>
                  </a:lnTo>
                  <a:lnTo>
                    <a:pt x="1780" y="146"/>
                  </a:lnTo>
                  <a:lnTo>
                    <a:pt x="1774" y="152"/>
                  </a:lnTo>
                  <a:lnTo>
                    <a:pt x="1769" y="156"/>
                  </a:lnTo>
                  <a:lnTo>
                    <a:pt x="1761" y="159"/>
                  </a:lnTo>
                  <a:lnTo>
                    <a:pt x="1754" y="159"/>
                  </a:lnTo>
                  <a:lnTo>
                    <a:pt x="1748" y="159"/>
                  </a:lnTo>
                  <a:lnTo>
                    <a:pt x="1743" y="157"/>
                  </a:lnTo>
                  <a:lnTo>
                    <a:pt x="1739" y="155"/>
                  </a:lnTo>
                  <a:lnTo>
                    <a:pt x="1734" y="152"/>
                  </a:lnTo>
                  <a:lnTo>
                    <a:pt x="1731" y="148"/>
                  </a:lnTo>
                  <a:lnTo>
                    <a:pt x="1728" y="144"/>
                  </a:lnTo>
                  <a:lnTo>
                    <a:pt x="1725" y="140"/>
                  </a:lnTo>
                  <a:lnTo>
                    <a:pt x="1724" y="134"/>
                  </a:lnTo>
                  <a:lnTo>
                    <a:pt x="1722" y="131"/>
                  </a:lnTo>
                  <a:lnTo>
                    <a:pt x="1722" y="126"/>
                  </a:lnTo>
                  <a:lnTo>
                    <a:pt x="1722" y="105"/>
                  </a:lnTo>
                  <a:close/>
                  <a:moveTo>
                    <a:pt x="1918" y="173"/>
                  </a:moveTo>
                  <a:lnTo>
                    <a:pt x="1916" y="160"/>
                  </a:lnTo>
                  <a:lnTo>
                    <a:pt x="1916" y="145"/>
                  </a:lnTo>
                  <a:lnTo>
                    <a:pt x="1916" y="102"/>
                  </a:lnTo>
                  <a:lnTo>
                    <a:pt x="1916" y="93"/>
                  </a:lnTo>
                  <a:lnTo>
                    <a:pt x="1914" y="84"/>
                  </a:lnTo>
                  <a:lnTo>
                    <a:pt x="1911" y="76"/>
                  </a:lnTo>
                  <a:lnTo>
                    <a:pt x="1907" y="68"/>
                  </a:lnTo>
                  <a:lnTo>
                    <a:pt x="1905" y="65"/>
                  </a:lnTo>
                  <a:lnTo>
                    <a:pt x="1902" y="62"/>
                  </a:lnTo>
                  <a:lnTo>
                    <a:pt x="1899" y="59"/>
                  </a:lnTo>
                  <a:lnTo>
                    <a:pt x="1894" y="57"/>
                  </a:lnTo>
                  <a:lnTo>
                    <a:pt x="1890" y="55"/>
                  </a:lnTo>
                  <a:lnTo>
                    <a:pt x="1884" y="54"/>
                  </a:lnTo>
                  <a:lnTo>
                    <a:pt x="1879" y="54"/>
                  </a:lnTo>
                  <a:lnTo>
                    <a:pt x="1873" y="53"/>
                  </a:lnTo>
                  <a:lnTo>
                    <a:pt x="1862" y="54"/>
                  </a:lnTo>
                  <a:lnTo>
                    <a:pt x="1852" y="56"/>
                  </a:lnTo>
                  <a:lnTo>
                    <a:pt x="1842" y="59"/>
                  </a:lnTo>
                  <a:lnTo>
                    <a:pt x="1835" y="64"/>
                  </a:lnTo>
                  <a:lnTo>
                    <a:pt x="1840" y="77"/>
                  </a:lnTo>
                  <a:lnTo>
                    <a:pt x="1847" y="74"/>
                  </a:lnTo>
                  <a:lnTo>
                    <a:pt x="1853" y="72"/>
                  </a:lnTo>
                  <a:lnTo>
                    <a:pt x="1862" y="69"/>
                  </a:lnTo>
                  <a:lnTo>
                    <a:pt x="1869" y="68"/>
                  </a:lnTo>
                  <a:lnTo>
                    <a:pt x="1877" y="69"/>
                  </a:lnTo>
                  <a:lnTo>
                    <a:pt x="1883" y="72"/>
                  </a:lnTo>
                  <a:lnTo>
                    <a:pt x="1888" y="75"/>
                  </a:lnTo>
                  <a:lnTo>
                    <a:pt x="1891" y="78"/>
                  </a:lnTo>
                  <a:lnTo>
                    <a:pt x="1893" y="83"/>
                  </a:lnTo>
                  <a:lnTo>
                    <a:pt x="1894" y="87"/>
                  </a:lnTo>
                  <a:lnTo>
                    <a:pt x="1895" y="92"/>
                  </a:lnTo>
                  <a:lnTo>
                    <a:pt x="1895" y="96"/>
                  </a:lnTo>
                  <a:lnTo>
                    <a:pt x="1895" y="98"/>
                  </a:lnTo>
                  <a:lnTo>
                    <a:pt x="1880" y="99"/>
                  </a:lnTo>
                  <a:lnTo>
                    <a:pt x="1866" y="102"/>
                  </a:lnTo>
                  <a:lnTo>
                    <a:pt x="1854" y="105"/>
                  </a:lnTo>
                  <a:lnTo>
                    <a:pt x="1845" y="109"/>
                  </a:lnTo>
                  <a:lnTo>
                    <a:pt x="1840" y="113"/>
                  </a:lnTo>
                  <a:lnTo>
                    <a:pt x="1837" y="116"/>
                  </a:lnTo>
                  <a:lnTo>
                    <a:pt x="1834" y="120"/>
                  </a:lnTo>
                  <a:lnTo>
                    <a:pt x="1832" y="123"/>
                  </a:lnTo>
                  <a:lnTo>
                    <a:pt x="1829" y="127"/>
                  </a:lnTo>
                  <a:lnTo>
                    <a:pt x="1828" y="132"/>
                  </a:lnTo>
                  <a:lnTo>
                    <a:pt x="1827" y="137"/>
                  </a:lnTo>
                  <a:lnTo>
                    <a:pt x="1827" y="142"/>
                  </a:lnTo>
                  <a:lnTo>
                    <a:pt x="1827" y="148"/>
                  </a:lnTo>
                  <a:lnTo>
                    <a:pt x="1829" y="155"/>
                  </a:lnTo>
                  <a:lnTo>
                    <a:pt x="1832" y="161"/>
                  </a:lnTo>
                  <a:lnTo>
                    <a:pt x="1836" y="165"/>
                  </a:lnTo>
                  <a:lnTo>
                    <a:pt x="1840" y="170"/>
                  </a:lnTo>
                  <a:lnTo>
                    <a:pt x="1847" y="173"/>
                  </a:lnTo>
                  <a:lnTo>
                    <a:pt x="1853" y="175"/>
                  </a:lnTo>
                  <a:lnTo>
                    <a:pt x="1862" y="176"/>
                  </a:lnTo>
                  <a:lnTo>
                    <a:pt x="1867" y="175"/>
                  </a:lnTo>
                  <a:lnTo>
                    <a:pt x="1873" y="174"/>
                  </a:lnTo>
                  <a:lnTo>
                    <a:pt x="1878" y="173"/>
                  </a:lnTo>
                  <a:lnTo>
                    <a:pt x="1882" y="171"/>
                  </a:lnTo>
                  <a:lnTo>
                    <a:pt x="1891" y="165"/>
                  </a:lnTo>
                  <a:lnTo>
                    <a:pt x="1896" y="159"/>
                  </a:lnTo>
                  <a:lnTo>
                    <a:pt x="1897" y="159"/>
                  </a:lnTo>
                  <a:lnTo>
                    <a:pt x="1899" y="173"/>
                  </a:lnTo>
                  <a:lnTo>
                    <a:pt x="1918" y="173"/>
                  </a:lnTo>
                  <a:close/>
                  <a:moveTo>
                    <a:pt x="1896" y="134"/>
                  </a:moveTo>
                  <a:lnTo>
                    <a:pt x="1895" y="137"/>
                  </a:lnTo>
                  <a:lnTo>
                    <a:pt x="1894" y="141"/>
                  </a:lnTo>
                  <a:lnTo>
                    <a:pt x="1893" y="144"/>
                  </a:lnTo>
                  <a:lnTo>
                    <a:pt x="1891" y="147"/>
                  </a:lnTo>
                  <a:lnTo>
                    <a:pt x="1889" y="151"/>
                  </a:lnTo>
                  <a:lnTo>
                    <a:pt x="1886" y="154"/>
                  </a:lnTo>
                  <a:lnTo>
                    <a:pt x="1881" y="156"/>
                  </a:lnTo>
                  <a:lnTo>
                    <a:pt x="1877" y="159"/>
                  </a:lnTo>
                  <a:lnTo>
                    <a:pt x="1873" y="160"/>
                  </a:lnTo>
                  <a:lnTo>
                    <a:pt x="1867" y="161"/>
                  </a:lnTo>
                  <a:lnTo>
                    <a:pt x="1863" y="160"/>
                  </a:lnTo>
                  <a:lnTo>
                    <a:pt x="1860" y="159"/>
                  </a:lnTo>
                  <a:lnTo>
                    <a:pt x="1856" y="157"/>
                  </a:lnTo>
                  <a:lnTo>
                    <a:pt x="1853" y="155"/>
                  </a:lnTo>
                  <a:lnTo>
                    <a:pt x="1851" y="153"/>
                  </a:lnTo>
                  <a:lnTo>
                    <a:pt x="1849" y="148"/>
                  </a:lnTo>
                  <a:lnTo>
                    <a:pt x="1848" y="145"/>
                  </a:lnTo>
                  <a:lnTo>
                    <a:pt x="1848" y="140"/>
                  </a:lnTo>
                  <a:lnTo>
                    <a:pt x="1848" y="136"/>
                  </a:lnTo>
                  <a:lnTo>
                    <a:pt x="1849" y="132"/>
                  </a:lnTo>
                  <a:lnTo>
                    <a:pt x="1850" y="128"/>
                  </a:lnTo>
                  <a:lnTo>
                    <a:pt x="1852" y="126"/>
                  </a:lnTo>
                  <a:lnTo>
                    <a:pt x="1856" y="122"/>
                  </a:lnTo>
                  <a:lnTo>
                    <a:pt x="1863" y="117"/>
                  </a:lnTo>
                  <a:lnTo>
                    <a:pt x="1870" y="115"/>
                  </a:lnTo>
                  <a:lnTo>
                    <a:pt x="1879" y="114"/>
                  </a:lnTo>
                  <a:lnTo>
                    <a:pt x="1888" y="113"/>
                  </a:lnTo>
                  <a:lnTo>
                    <a:pt x="1896" y="113"/>
                  </a:lnTo>
                  <a:lnTo>
                    <a:pt x="1896" y="134"/>
                  </a:lnTo>
                  <a:close/>
                  <a:moveTo>
                    <a:pt x="1949" y="173"/>
                  </a:moveTo>
                  <a:lnTo>
                    <a:pt x="1970" y="173"/>
                  </a:lnTo>
                  <a:lnTo>
                    <a:pt x="1970" y="0"/>
                  </a:lnTo>
                  <a:lnTo>
                    <a:pt x="1949" y="0"/>
                  </a:lnTo>
                  <a:lnTo>
                    <a:pt x="1949" y="173"/>
                  </a:lnTo>
                  <a:close/>
                  <a:moveTo>
                    <a:pt x="2005" y="173"/>
                  </a:moveTo>
                  <a:lnTo>
                    <a:pt x="2026" y="173"/>
                  </a:lnTo>
                  <a:lnTo>
                    <a:pt x="2026" y="103"/>
                  </a:lnTo>
                  <a:lnTo>
                    <a:pt x="2026" y="97"/>
                  </a:lnTo>
                  <a:lnTo>
                    <a:pt x="2027" y="92"/>
                  </a:lnTo>
                  <a:lnTo>
                    <a:pt x="2029" y="88"/>
                  </a:lnTo>
                  <a:lnTo>
                    <a:pt x="2031" y="84"/>
                  </a:lnTo>
                  <a:lnTo>
                    <a:pt x="2035" y="81"/>
                  </a:lnTo>
                  <a:lnTo>
                    <a:pt x="2038" y="77"/>
                  </a:lnTo>
                  <a:lnTo>
                    <a:pt x="2041" y="75"/>
                  </a:lnTo>
                  <a:lnTo>
                    <a:pt x="2045" y="73"/>
                  </a:lnTo>
                  <a:lnTo>
                    <a:pt x="2050" y="72"/>
                  </a:lnTo>
                  <a:lnTo>
                    <a:pt x="2055" y="71"/>
                  </a:lnTo>
                  <a:lnTo>
                    <a:pt x="2062" y="72"/>
                  </a:lnTo>
                  <a:lnTo>
                    <a:pt x="2067" y="74"/>
                  </a:lnTo>
                  <a:lnTo>
                    <a:pt x="2072" y="77"/>
                  </a:lnTo>
                  <a:lnTo>
                    <a:pt x="2076" y="82"/>
                  </a:lnTo>
                  <a:lnTo>
                    <a:pt x="2078" y="86"/>
                  </a:lnTo>
                  <a:lnTo>
                    <a:pt x="2080" y="93"/>
                  </a:lnTo>
                  <a:lnTo>
                    <a:pt x="2081" y="98"/>
                  </a:lnTo>
                  <a:lnTo>
                    <a:pt x="2081" y="106"/>
                  </a:lnTo>
                  <a:lnTo>
                    <a:pt x="2081" y="173"/>
                  </a:lnTo>
                  <a:lnTo>
                    <a:pt x="2103" y="173"/>
                  </a:lnTo>
                  <a:lnTo>
                    <a:pt x="2103" y="103"/>
                  </a:lnTo>
                  <a:lnTo>
                    <a:pt x="2102" y="96"/>
                  </a:lnTo>
                  <a:lnTo>
                    <a:pt x="2102" y="89"/>
                  </a:lnTo>
                  <a:lnTo>
                    <a:pt x="2099" y="84"/>
                  </a:lnTo>
                  <a:lnTo>
                    <a:pt x="2098" y="78"/>
                  </a:lnTo>
                  <a:lnTo>
                    <a:pt x="2094" y="69"/>
                  </a:lnTo>
                  <a:lnTo>
                    <a:pt x="2088" y="63"/>
                  </a:lnTo>
                  <a:lnTo>
                    <a:pt x="2082" y="58"/>
                  </a:lnTo>
                  <a:lnTo>
                    <a:pt x="2075" y="55"/>
                  </a:lnTo>
                  <a:lnTo>
                    <a:pt x="2068" y="54"/>
                  </a:lnTo>
                  <a:lnTo>
                    <a:pt x="2063" y="53"/>
                  </a:lnTo>
                  <a:lnTo>
                    <a:pt x="2056" y="54"/>
                  </a:lnTo>
                  <a:lnTo>
                    <a:pt x="2051" y="55"/>
                  </a:lnTo>
                  <a:lnTo>
                    <a:pt x="2045" y="57"/>
                  </a:lnTo>
                  <a:lnTo>
                    <a:pt x="2041" y="59"/>
                  </a:lnTo>
                  <a:lnTo>
                    <a:pt x="2037" y="62"/>
                  </a:lnTo>
                  <a:lnTo>
                    <a:pt x="2032" y="66"/>
                  </a:lnTo>
                  <a:lnTo>
                    <a:pt x="2029" y="69"/>
                  </a:lnTo>
                  <a:lnTo>
                    <a:pt x="2026" y="74"/>
                  </a:lnTo>
                  <a:lnTo>
                    <a:pt x="2026" y="74"/>
                  </a:lnTo>
                  <a:lnTo>
                    <a:pt x="2026" y="0"/>
                  </a:lnTo>
                  <a:lnTo>
                    <a:pt x="2005" y="0"/>
                  </a:lnTo>
                  <a:lnTo>
                    <a:pt x="2005" y="173"/>
                  </a:lnTo>
                  <a:close/>
                  <a:moveTo>
                    <a:pt x="2218" y="173"/>
                  </a:moveTo>
                  <a:lnTo>
                    <a:pt x="2216" y="160"/>
                  </a:lnTo>
                  <a:lnTo>
                    <a:pt x="2216" y="145"/>
                  </a:lnTo>
                  <a:lnTo>
                    <a:pt x="2216" y="102"/>
                  </a:lnTo>
                  <a:lnTo>
                    <a:pt x="2216" y="93"/>
                  </a:lnTo>
                  <a:lnTo>
                    <a:pt x="2214" y="84"/>
                  </a:lnTo>
                  <a:lnTo>
                    <a:pt x="2212" y="76"/>
                  </a:lnTo>
                  <a:lnTo>
                    <a:pt x="2207" y="68"/>
                  </a:lnTo>
                  <a:lnTo>
                    <a:pt x="2205" y="65"/>
                  </a:lnTo>
                  <a:lnTo>
                    <a:pt x="2202" y="62"/>
                  </a:lnTo>
                  <a:lnTo>
                    <a:pt x="2198" y="59"/>
                  </a:lnTo>
                  <a:lnTo>
                    <a:pt x="2194" y="57"/>
                  </a:lnTo>
                  <a:lnTo>
                    <a:pt x="2190" y="55"/>
                  </a:lnTo>
                  <a:lnTo>
                    <a:pt x="2185" y="54"/>
                  </a:lnTo>
                  <a:lnTo>
                    <a:pt x="2179" y="54"/>
                  </a:lnTo>
                  <a:lnTo>
                    <a:pt x="2173" y="53"/>
                  </a:lnTo>
                  <a:lnTo>
                    <a:pt x="2162" y="54"/>
                  </a:lnTo>
                  <a:lnTo>
                    <a:pt x="2152" y="56"/>
                  </a:lnTo>
                  <a:lnTo>
                    <a:pt x="2143" y="59"/>
                  </a:lnTo>
                  <a:lnTo>
                    <a:pt x="2135" y="64"/>
                  </a:lnTo>
                  <a:lnTo>
                    <a:pt x="2139" y="77"/>
                  </a:lnTo>
                  <a:lnTo>
                    <a:pt x="2147" y="74"/>
                  </a:lnTo>
                  <a:lnTo>
                    <a:pt x="2153" y="72"/>
                  </a:lnTo>
                  <a:lnTo>
                    <a:pt x="2162" y="69"/>
                  </a:lnTo>
                  <a:lnTo>
                    <a:pt x="2170" y="68"/>
                  </a:lnTo>
                  <a:lnTo>
                    <a:pt x="2177" y="69"/>
                  </a:lnTo>
                  <a:lnTo>
                    <a:pt x="2184" y="72"/>
                  </a:lnTo>
                  <a:lnTo>
                    <a:pt x="2188" y="75"/>
                  </a:lnTo>
                  <a:lnTo>
                    <a:pt x="2191" y="78"/>
                  </a:lnTo>
                  <a:lnTo>
                    <a:pt x="2193" y="83"/>
                  </a:lnTo>
                  <a:lnTo>
                    <a:pt x="2194" y="87"/>
                  </a:lnTo>
                  <a:lnTo>
                    <a:pt x="2196" y="92"/>
                  </a:lnTo>
                  <a:lnTo>
                    <a:pt x="2196" y="96"/>
                  </a:lnTo>
                  <a:lnTo>
                    <a:pt x="2196" y="98"/>
                  </a:lnTo>
                  <a:lnTo>
                    <a:pt x="2180" y="99"/>
                  </a:lnTo>
                  <a:lnTo>
                    <a:pt x="2166" y="102"/>
                  </a:lnTo>
                  <a:lnTo>
                    <a:pt x="2154" y="105"/>
                  </a:lnTo>
                  <a:lnTo>
                    <a:pt x="2145" y="109"/>
                  </a:lnTo>
                  <a:lnTo>
                    <a:pt x="2140" y="113"/>
                  </a:lnTo>
                  <a:lnTo>
                    <a:pt x="2137" y="116"/>
                  </a:lnTo>
                  <a:lnTo>
                    <a:pt x="2134" y="120"/>
                  </a:lnTo>
                  <a:lnTo>
                    <a:pt x="2132" y="123"/>
                  </a:lnTo>
                  <a:lnTo>
                    <a:pt x="2130" y="127"/>
                  </a:lnTo>
                  <a:lnTo>
                    <a:pt x="2129" y="132"/>
                  </a:lnTo>
                  <a:lnTo>
                    <a:pt x="2127" y="137"/>
                  </a:lnTo>
                  <a:lnTo>
                    <a:pt x="2126" y="142"/>
                  </a:lnTo>
                  <a:lnTo>
                    <a:pt x="2127" y="148"/>
                  </a:lnTo>
                  <a:lnTo>
                    <a:pt x="2130" y="155"/>
                  </a:lnTo>
                  <a:lnTo>
                    <a:pt x="2132" y="161"/>
                  </a:lnTo>
                  <a:lnTo>
                    <a:pt x="2136" y="165"/>
                  </a:lnTo>
                  <a:lnTo>
                    <a:pt x="2140" y="170"/>
                  </a:lnTo>
                  <a:lnTo>
                    <a:pt x="2147" y="173"/>
                  </a:lnTo>
                  <a:lnTo>
                    <a:pt x="2153" y="175"/>
                  </a:lnTo>
                  <a:lnTo>
                    <a:pt x="2162" y="176"/>
                  </a:lnTo>
                  <a:lnTo>
                    <a:pt x="2167" y="175"/>
                  </a:lnTo>
                  <a:lnTo>
                    <a:pt x="2173" y="174"/>
                  </a:lnTo>
                  <a:lnTo>
                    <a:pt x="2178" y="173"/>
                  </a:lnTo>
                  <a:lnTo>
                    <a:pt x="2183" y="171"/>
                  </a:lnTo>
                  <a:lnTo>
                    <a:pt x="2191" y="165"/>
                  </a:lnTo>
                  <a:lnTo>
                    <a:pt x="2197" y="159"/>
                  </a:lnTo>
                  <a:lnTo>
                    <a:pt x="2198" y="159"/>
                  </a:lnTo>
                  <a:lnTo>
                    <a:pt x="2199" y="173"/>
                  </a:lnTo>
                  <a:lnTo>
                    <a:pt x="2218" y="173"/>
                  </a:lnTo>
                  <a:close/>
                  <a:moveTo>
                    <a:pt x="2196" y="134"/>
                  </a:moveTo>
                  <a:lnTo>
                    <a:pt x="2196" y="137"/>
                  </a:lnTo>
                  <a:lnTo>
                    <a:pt x="2194" y="141"/>
                  </a:lnTo>
                  <a:lnTo>
                    <a:pt x="2193" y="144"/>
                  </a:lnTo>
                  <a:lnTo>
                    <a:pt x="2191" y="147"/>
                  </a:lnTo>
                  <a:lnTo>
                    <a:pt x="2189" y="151"/>
                  </a:lnTo>
                  <a:lnTo>
                    <a:pt x="2186" y="154"/>
                  </a:lnTo>
                  <a:lnTo>
                    <a:pt x="2181" y="156"/>
                  </a:lnTo>
                  <a:lnTo>
                    <a:pt x="2177" y="159"/>
                  </a:lnTo>
                  <a:lnTo>
                    <a:pt x="2173" y="160"/>
                  </a:lnTo>
                  <a:lnTo>
                    <a:pt x="2167" y="161"/>
                  </a:lnTo>
                  <a:lnTo>
                    <a:pt x="2163" y="160"/>
                  </a:lnTo>
                  <a:lnTo>
                    <a:pt x="2160" y="159"/>
                  </a:lnTo>
                  <a:lnTo>
                    <a:pt x="2157" y="157"/>
                  </a:lnTo>
                  <a:lnTo>
                    <a:pt x="2153" y="155"/>
                  </a:lnTo>
                  <a:lnTo>
                    <a:pt x="2151" y="153"/>
                  </a:lnTo>
                  <a:lnTo>
                    <a:pt x="2149" y="148"/>
                  </a:lnTo>
                  <a:lnTo>
                    <a:pt x="2148" y="145"/>
                  </a:lnTo>
                  <a:lnTo>
                    <a:pt x="2148" y="140"/>
                  </a:lnTo>
                  <a:lnTo>
                    <a:pt x="2148" y="136"/>
                  </a:lnTo>
                  <a:lnTo>
                    <a:pt x="2149" y="132"/>
                  </a:lnTo>
                  <a:lnTo>
                    <a:pt x="2150" y="128"/>
                  </a:lnTo>
                  <a:lnTo>
                    <a:pt x="2152" y="126"/>
                  </a:lnTo>
                  <a:lnTo>
                    <a:pt x="2157" y="122"/>
                  </a:lnTo>
                  <a:lnTo>
                    <a:pt x="2163" y="117"/>
                  </a:lnTo>
                  <a:lnTo>
                    <a:pt x="2171" y="115"/>
                  </a:lnTo>
                  <a:lnTo>
                    <a:pt x="2179" y="114"/>
                  </a:lnTo>
                  <a:lnTo>
                    <a:pt x="2187" y="113"/>
                  </a:lnTo>
                  <a:lnTo>
                    <a:pt x="2196" y="113"/>
                  </a:lnTo>
                  <a:lnTo>
                    <a:pt x="2196" y="134"/>
                  </a:lnTo>
                  <a:close/>
                  <a:moveTo>
                    <a:pt x="2327" y="0"/>
                  </a:moveTo>
                  <a:lnTo>
                    <a:pt x="2327" y="71"/>
                  </a:lnTo>
                  <a:lnTo>
                    <a:pt x="2327" y="71"/>
                  </a:lnTo>
                  <a:lnTo>
                    <a:pt x="2325" y="67"/>
                  </a:lnTo>
                  <a:lnTo>
                    <a:pt x="2322" y="64"/>
                  </a:lnTo>
                  <a:lnTo>
                    <a:pt x="2319" y="62"/>
                  </a:lnTo>
                  <a:lnTo>
                    <a:pt x="2314" y="58"/>
                  </a:lnTo>
                  <a:lnTo>
                    <a:pt x="2310" y="56"/>
                  </a:lnTo>
                  <a:lnTo>
                    <a:pt x="2305" y="55"/>
                  </a:lnTo>
                  <a:lnTo>
                    <a:pt x="2299" y="54"/>
                  </a:lnTo>
                  <a:lnTo>
                    <a:pt x="2293" y="53"/>
                  </a:lnTo>
                  <a:lnTo>
                    <a:pt x="2287" y="54"/>
                  </a:lnTo>
                  <a:lnTo>
                    <a:pt x="2282" y="54"/>
                  </a:lnTo>
                  <a:lnTo>
                    <a:pt x="2278" y="56"/>
                  </a:lnTo>
                  <a:lnTo>
                    <a:pt x="2272" y="57"/>
                  </a:lnTo>
                  <a:lnTo>
                    <a:pt x="2264" y="63"/>
                  </a:lnTo>
                  <a:lnTo>
                    <a:pt x="2256" y="69"/>
                  </a:lnTo>
                  <a:lnTo>
                    <a:pt x="2253" y="74"/>
                  </a:lnTo>
                  <a:lnTo>
                    <a:pt x="2250" y="79"/>
                  </a:lnTo>
                  <a:lnTo>
                    <a:pt x="2247" y="84"/>
                  </a:lnTo>
                  <a:lnTo>
                    <a:pt x="2245" y="89"/>
                  </a:lnTo>
                  <a:lnTo>
                    <a:pt x="2243" y="96"/>
                  </a:lnTo>
                  <a:lnTo>
                    <a:pt x="2242" y="103"/>
                  </a:lnTo>
                  <a:lnTo>
                    <a:pt x="2242" y="109"/>
                  </a:lnTo>
                  <a:lnTo>
                    <a:pt x="2241" y="116"/>
                  </a:lnTo>
                  <a:lnTo>
                    <a:pt x="2242" y="130"/>
                  </a:lnTo>
                  <a:lnTo>
                    <a:pt x="2245" y="141"/>
                  </a:lnTo>
                  <a:lnTo>
                    <a:pt x="2250" y="151"/>
                  </a:lnTo>
                  <a:lnTo>
                    <a:pt x="2255" y="160"/>
                  </a:lnTo>
                  <a:lnTo>
                    <a:pt x="2262" y="166"/>
                  </a:lnTo>
                  <a:lnTo>
                    <a:pt x="2271" y="172"/>
                  </a:lnTo>
                  <a:lnTo>
                    <a:pt x="2275" y="174"/>
                  </a:lnTo>
                  <a:lnTo>
                    <a:pt x="2280" y="175"/>
                  </a:lnTo>
                  <a:lnTo>
                    <a:pt x="2285" y="176"/>
                  </a:lnTo>
                  <a:lnTo>
                    <a:pt x="2291" y="176"/>
                  </a:lnTo>
                  <a:lnTo>
                    <a:pt x="2297" y="175"/>
                  </a:lnTo>
                  <a:lnTo>
                    <a:pt x="2304" y="174"/>
                  </a:lnTo>
                  <a:lnTo>
                    <a:pt x="2309" y="172"/>
                  </a:lnTo>
                  <a:lnTo>
                    <a:pt x="2314" y="170"/>
                  </a:lnTo>
                  <a:lnTo>
                    <a:pt x="2319" y="166"/>
                  </a:lnTo>
                  <a:lnTo>
                    <a:pt x="2323" y="162"/>
                  </a:lnTo>
                  <a:lnTo>
                    <a:pt x="2326" y="157"/>
                  </a:lnTo>
                  <a:lnTo>
                    <a:pt x="2329" y="153"/>
                  </a:lnTo>
                  <a:lnTo>
                    <a:pt x="2329" y="153"/>
                  </a:lnTo>
                  <a:lnTo>
                    <a:pt x="2331" y="173"/>
                  </a:lnTo>
                  <a:lnTo>
                    <a:pt x="2349" y="173"/>
                  </a:lnTo>
                  <a:lnTo>
                    <a:pt x="2348" y="160"/>
                  </a:lnTo>
                  <a:lnTo>
                    <a:pt x="2348" y="143"/>
                  </a:lnTo>
                  <a:lnTo>
                    <a:pt x="2348" y="0"/>
                  </a:lnTo>
                  <a:lnTo>
                    <a:pt x="2327" y="0"/>
                  </a:lnTo>
                  <a:close/>
                  <a:moveTo>
                    <a:pt x="2327" y="124"/>
                  </a:moveTo>
                  <a:lnTo>
                    <a:pt x="2327" y="128"/>
                  </a:lnTo>
                  <a:lnTo>
                    <a:pt x="2326" y="133"/>
                  </a:lnTo>
                  <a:lnTo>
                    <a:pt x="2324" y="138"/>
                  </a:lnTo>
                  <a:lnTo>
                    <a:pt x="2322" y="144"/>
                  </a:lnTo>
                  <a:lnTo>
                    <a:pt x="2319" y="148"/>
                  </a:lnTo>
                  <a:lnTo>
                    <a:pt x="2315" y="152"/>
                  </a:lnTo>
                  <a:lnTo>
                    <a:pt x="2311" y="155"/>
                  </a:lnTo>
                  <a:lnTo>
                    <a:pt x="2306" y="157"/>
                  </a:lnTo>
                  <a:lnTo>
                    <a:pt x="2301" y="159"/>
                  </a:lnTo>
                  <a:lnTo>
                    <a:pt x="2296" y="159"/>
                  </a:lnTo>
                  <a:lnTo>
                    <a:pt x="2288" y="157"/>
                  </a:lnTo>
                  <a:lnTo>
                    <a:pt x="2281" y="155"/>
                  </a:lnTo>
                  <a:lnTo>
                    <a:pt x="2275" y="152"/>
                  </a:lnTo>
                  <a:lnTo>
                    <a:pt x="2271" y="146"/>
                  </a:lnTo>
                  <a:lnTo>
                    <a:pt x="2267" y="140"/>
                  </a:lnTo>
                  <a:lnTo>
                    <a:pt x="2265" y="132"/>
                  </a:lnTo>
                  <a:lnTo>
                    <a:pt x="2262" y="124"/>
                  </a:lnTo>
                  <a:lnTo>
                    <a:pt x="2262" y="115"/>
                  </a:lnTo>
                  <a:lnTo>
                    <a:pt x="2262" y="106"/>
                  </a:lnTo>
                  <a:lnTo>
                    <a:pt x="2265" y="97"/>
                  </a:lnTo>
                  <a:lnTo>
                    <a:pt x="2268" y="89"/>
                  </a:lnTo>
                  <a:lnTo>
                    <a:pt x="2271" y="83"/>
                  </a:lnTo>
                  <a:lnTo>
                    <a:pt x="2277" y="77"/>
                  </a:lnTo>
                  <a:lnTo>
                    <a:pt x="2282" y="73"/>
                  </a:lnTo>
                  <a:lnTo>
                    <a:pt x="2288" y="71"/>
                  </a:lnTo>
                  <a:lnTo>
                    <a:pt x="2296" y="69"/>
                  </a:lnTo>
                  <a:lnTo>
                    <a:pt x="2302" y="71"/>
                  </a:lnTo>
                  <a:lnTo>
                    <a:pt x="2307" y="72"/>
                  </a:lnTo>
                  <a:lnTo>
                    <a:pt x="2312" y="74"/>
                  </a:lnTo>
                  <a:lnTo>
                    <a:pt x="2316" y="77"/>
                  </a:lnTo>
                  <a:lnTo>
                    <a:pt x="2320" y="81"/>
                  </a:lnTo>
                  <a:lnTo>
                    <a:pt x="2323" y="85"/>
                  </a:lnTo>
                  <a:lnTo>
                    <a:pt x="2325" y="89"/>
                  </a:lnTo>
                  <a:lnTo>
                    <a:pt x="2326" y="95"/>
                  </a:lnTo>
                  <a:lnTo>
                    <a:pt x="2327" y="99"/>
                  </a:lnTo>
                  <a:lnTo>
                    <a:pt x="2327" y="104"/>
                  </a:lnTo>
                  <a:lnTo>
                    <a:pt x="2327" y="124"/>
                  </a:lnTo>
                  <a:close/>
                  <a:moveTo>
                    <a:pt x="2431" y="53"/>
                  </a:moveTo>
                  <a:lnTo>
                    <a:pt x="2419" y="54"/>
                  </a:lnTo>
                  <a:lnTo>
                    <a:pt x="2408" y="57"/>
                  </a:lnTo>
                  <a:lnTo>
                    <a:pt x="2404" y="59"/>
                  </a:lnTo>
                  <a:lnTo>
                    <a:pt x="2399" y="63"/>
                  </a:lnTo>
                  <a:lnTo>
                    <a:pt x="2394" y="66"/>
                  </a:lnTo>
                  <a:lnTo>
                    <a:pt x="2391" y="69"/>
                  </a:lnTo>
                  <a:lnTo>
                    <a:pt x="2387" y="74"/>
                  </a:lnTo>
                  <a:lnTo>
                    <a:pt x="2383" y="78"/>
                  </a:lnTo>
                  <a:lnTo>
                    <a:pt x="2381" y="84"/>
                  </a:lnTo>
                  <a:lnTo>
                    <a:pt x="2379" y="89"/>
                  </a:lnTo>
                  <a:lnTo>
                    <a:pt x="2377" y="95"/>
                  </a:lnTo>
                  <a:lnTo>
                    <a:pt x="2376" y="102"/>
                  </a:lnTo>
                  <a:lnTo>
                    <a:pt x="2375" y="108"/>
                  </a:lnTo>
                  <a:lnTo>
                    <a:pt x="2374" y="115"/>
                  </a:lnTo>
                  <a:lnTo>
                    <a:pt x="2375" y="123"/>
                  </a:lnTo>
                  <a:lnTo>
                    <a:pt x="2375" y="128"/>
                  </a:lnTo>
                  <a:lnTo>
                    <a:pt x="2377" y="135"/>
                  </a:lnTo>
                  <a:lnTo>
                    <a:pt x="2378" y="141"/>
                  </a:lnTo>
                  <a:lnTo>
                    <a:pt x="2380" y="146"/>
                  </a:lnTo>
                  <a:lnTo>
                    <a:pt x="2383" y="151"/>
                  </a:lnTo>
                  <a:lnTo>
                    <a:pt x="2387" y="155"/>
                  </a:lnTo>
                  <a:lnTo>
                    <a:pt x="2390" y="160"/>
                  </a:lnTo>
                  <a:lnTo>
                    <a:pt x="2394" y="163"/>
                  </a:lnTo>
                  <a:lnTo>
                    <a:pt x="2399" y="166"/>
                  </a:lnTo>
                  <a:lnTo>
                    <a:pt x="2403" y="170"/>
                  </a:lnTo>
                  <a:lnTo>
                    <a:pt x="2407" y="172"/>
                  </a:lnTo>
                  <a:lnTo>
                    <a:pt x="2418" y="175"/>
                  </a:lnTo>
                  <a:lnTo>
                    <a:pt x="2429" y="176"/>
                  </a:lnTo>
                  <a:lnTo>
                    <a:pt x="2440" y="175"/>
                  </a:lnTo>
                  <a:lnTo>
                    <a:pt x="2449" y="172"/>
                  </a:lnTo>
                  <a:lnTo>
                    <a:pt x="2459" y="167"/>
                  </a:lnTo>
                  <a:lnTo>
                    <a:pt x="2468" y="161"/>
                  </a:lnTo>
                  <a:lnTo>
                    <a:pt x="2472" y="157"/>
                  </a:lnTo>
                  <a:lnTo>
                    <a:pt x="2475" y="153"/>
                  </a:lnTo>
                  <a:lnTo>
                    <a:pt x="2478" y="147"/>
                  </a:lnTo>
                  <a:lnTo>
                    <a:pt x="2481" y="142"/>
                  </a:lnTo>
                  <a:lnTo>
                    <a:pt x="2483" y="135"/>
                  </a:lnTo>
                  <a:lnTo>
                    <a:pt x="2485" y="128"/>
                  </a:lnTo>
                  <a:lnTo>
                    <a:pt x="2485" y="122"/>
                  </a:lnTo>
                  <a:lnTo>
                    <a:pt x="2486" y="114"/>
                  </a:lnTo>
                  <a:lnTo>
                    <a:pt x="2485" y="101"/>
                  </a:lnTo>
                  <a:lnTo>
                    <a:pt x="2482" y="89"/>
                  </a:lnTo>
                  <a:lnTo>
                    <a:pt x="2480" y="84"/>
                  </a:lnTo>
                  <a:lnTo>
                    <a:pt x="2477" y="78"/>
                  </a:lnTo>
                  <a:lnTo>
                    <a:pt x="2474" y="74"/>
                  </a:lnTo>
                  <a:lnTo>
                    <a:pt x="2471" y="69"/>
                  </a:lnTo>
                  <a:lnTo>
                    <a:pt x="2467" y="66"/>
                  </a:lnTo>
                  <a:lnTo>
                    <a:pt x="2462" y="63"/>
                  </a:lnTo>
                  <a:lnTo>
                    <a:pt x="2458" y="59"/>
                  </a:lnTo>
                  <a:lnTo>
                    <a:pt x="2454" y="57"/>
                  </a:lnTo>
                  <a:lnTo>
                    <a:pt x="2448" y="56"/>
                  </a:lnTo>
                  <a:lnTo>
                    <a:pt x="2443" y="54"/>
                  </a:lnTo>
                  <a:lnTo>
                    <a:pt x="2436" y="54"/>
                  </a:lnTo>
                  <a:lnTo>
                    <a:pt x="2431" y="53"/>
                  </a:lnTo>
                  <a:close/>
                  <a:moveTo>
                    <a:pt x="2430" y="69"/>
                  </a:moveTo>
                  <a:lnTo>
                    <a:pt x="2435" y="69"/>
                  </a:lnTo>
                  <a:lnTo>
                    <a:pt x="2439" y="71"/>
                  </a:lnTo>
                  <a:lnTo>
                    <a:pt x="2443" y="72"/>
                  </a:lnTo>
                  <a:lnTo>
                    <a:pt x="2446" y="74"/>
                  </a:lnTo>
                  <a:lnTo>
                    <a:pt x="2451" y="78"/>
                  </a:lnTo>
                  <a:lnTo>
                    <a:pt x="2457" y="84"/>
                  </a:lnTo>
                  <a:lnTo>
                    <a:pt x="2460" y="92"/>
                  </a:lnTo>
                  <a:lnTo>
                    <a:pt x="2462" y="98"/>
                  </a:lnTo>
                  <a:lnTo>
                    <a:pt x="2464" y="106"/>
                  </a:lnTo>
                  <a:lnTo>
                    <a:pt x="2464" y="114"/>
                  </a:lnTo>
                  <a:lnTo>
                    <a:pt x="2463" y="124"/>
                  </a:lnTo>
                  <a:lnTo>
                    <a:pt x="2462" y="133"/>
                  </a:lnTo>
                  <a:lnTo>
                    <a:pt x="2459" y="141"/>
                  </a:lnTo>
                  <a:lnTo>
                    <a:pt x="2455" y="147"/>
                  </a:lnTo>
                  <a:lnTo>
                    <a:pt x="2449" y="153"/>
                  </a:lnTo>
                  <a:lnTo>
                    <a:pt x="2444" y="156"/>
                  </a:lnTo>
                  <a:lnTo>
                    <a:pt x="2437" y="160"/>
                  </a:lnTo>
                  <a:lnTo>
                    <a:pt x="2430" y="160"/>
                  </a:lnTo>
                  <a:lnTo>
                    <a:pt x="2422" y="160"/>
                  </a:lnTo>
                  <a:lnTo>
                    <a:pt x="2416" y="156"/>
                  </a:lnTo>
                  <a:lnTo>
                    <a:pt x="2410" y="153"/>
                  </a:lnTo>
                  <a:lnTo>
                    <a:pt x="2405" y="147"/>
                  </a:lnTo>
                  <a:lnTo>
                    <a:pt x="2401" y="141"/>
                  </a:lnTo>
                  <a:lnTo>
                    <a:pt x="2397" y="133"/>
                  </a:lnTo>
                  <a:lnTo>
                    <a:pt x="2396" y="124"/>
                  </a:lnTo>
                  <a:lnTo>
                    <a:pt x="2395" y="115"/>
                  </a:lnTo>
                  <a:lnTo>
                    <a:pt x="2395" y="106"/>
                  </a:lnTo>
                  <a:lnTo>
                    <a:pt x="2397" y="98"/>
                  </a:lnTo>
                  <a:lnTo>
                    <a:pt x="2400" y="91"/>
                  </a:lnTo>
                  <a:lnTo>
                    <a:pt x="2404" y="84"/>
                  </a:lnTo>
                  <a:lnTo>
                    <a:pt x="2408" y="77"/>
                  </a:lnTo>
                  <a:lnTo>
                    <a:pt x="2415" y="73"/>
                  </a:lnTo>
                  <a:lnTo>
                    <a:pt x="2422" y="71"/>
                  </a:lnTo>
                  <a:lnTo>
                    <a:pt x="2430" y="69"/>
                  </a:lnTo>
                  <a:close/>
                  <a:moveTo>
                    <a:pt x="2512" y="173"/>
                  </a:moveTo>
                  <a:lnTo>
                    <a:pt x="2532" y="173"/>
                  </a:lnTo>
                  <a:lnTo>
                    <a:pt x="2532" y="111"/>
                  </a:lnTo>
                  <a:lnTo>
                    <a:pt x="2532" y="105"/>
                  </a:lnTo>
                  <a:lnTo>
                    <a:pt x="2534" y="101"/>
                  </a:lnTo>
                  <a:lnTo>
                    <a:pt x="2535" y="95"/>
                  </a:lnTo>
                  <a:lnTo>
                    <a:pt x="2537" y="89"/>
                  </a:lnTo>
                  <a:lnTo>
                    <a:pt x="2540" y="85"/>
                  </a:lnTo>
                  <a:lnTo>
                    <a:pt x="2543" y="81"/>
                  </a:lnTo>
                  <a:lnTo>
                    <a:pt x="2547" y="77"/>
                  </a:lnTo>
                  <a:lnTo>
                    <a:pt x="2551" y="75"/>
                  </a:lnTo>
                  <a:lnTo>
                    <a:pt x="2556" y="74"/>
                  </a:lnTo>
                  <a:lnTo>
                    <a:pt x="2562" y="73"/>
                  </a:lnTo>
                  <a:lnTo>
                    <a:pt x="2565" y="74"/>
                  </a:lnTo>
                  <a:lnTo>
                    <a:pt x="2568" y="74"/>
                  </a:lnTo>
                  <a:lnTo>
                    <a:pt x="2568" y="54"/>
                  </a:lnTo>
                  <a:lnTo>
                    <a:pt x="2566" y="53"/>
                  </a:lnTo>
                  <a:lnTo>
                    <a:pt x="2563" y="53"/>
                  </a:lnTo>
                  <a:lnTo>
                    <a:pt x="2557" y="54"/>
                  </a:lnTo>
                  <a:lnTo>
                    <a:pt x="2552" y="55"/>
                  </a:lnTo>
                  <a:lnTo>
                    <a:pt x="2548" y="57"/>
                  </a:lnTo>
                  <a:lnTo>
                    <a:pt x="2543" y="60"/>
                  </a:lnTo>
                  <a:lnTo>
                    <a:pt x="2539" y="64"/>
                  </a:lnTo>
                  <a:lnTo>
                    <a:pt x="2536" y="68"/>
                  </a:lnTo>
                  <a:lnTo>
                    <a:pt x="2534" y="73"/>
                  </a:lnTo>
                  <a:lnTo>
                    <a:pt x="2530" y="78"/>
                  </a:lnTo>
                  <a:lnTo>
                    <a:pt x="2530" y="78"/>
                  </a:lnTo>
                  <a:lnTo>
                    <a:pt x="2529" y="56"/>
                  </a:lnTo>
                  <a:lnTo>
                    <a:pt x="2511" y="56"/>
                  </a:lnTo>
                  <a:lnTo>
                    <a:pt x="2512" y="64"/>
                  </a:lnTo>
                  <a:lnTo>
                    <a:pt x="2512" y="73"/>
                  </a:lnTo>
                  <a:lnTo>
                    <a:pt x="2512" y="83"/>
                  </a:lnTo>
                  <a:lnTo>
                    <a:pt x="2512" y="93"/>
                  </a:lnTo>
                  <a:lnTo>
                    <a:pt x="2512" y="173"/>
                  </a:lnTo>
                  <a:close/>
                  <a:moveTo>
                    <a:pt x="2678" y="118"/>
                  </a:moveTo>
                  <a:lnTo>
                    <a:pt x="2678" y="114"/>
                  </a:lnTo>
                  <a:lnTo>
                    <a:pt x="2679" y="108"/>
                  </a:lnTo>
                  <a:lnTo>
                    <a:pt x="2678" y="99"/>
                  </a:lnTo>
                  <a:lnTo>
                    <a:pt x="2677" y="91"/>
                  </a:lnTo>
                  <a:lnTo>
                    <a:pt x="2674" y="82"/>
                  </a:lnTo>
                  <a:lnTo>
                    <a:pt x="2670" y="73"/>
                  </a:lnTo>
                  <a:lnTo>
                    <a:pt x="2666" y="68"/>
                  </a:lnTo>
                  <a:lnTo>
                    <a:pt x="2663" y="65"/>
                  </a:lnTo>
                  <a:lnTo>
                    <a:pt x="2659" y="62"/>
                  </a:lnTo>
                  <a:lnTo>
                    <a:pt x="2655" y="58"/>
                  </a:lnTo>
                  <a:lnTo>
                    <a:pt x="2650" y="56"/>
                  </a:lnTo>
                  <a:lnTo>
                    <a:pt x="2645" y="55"/>
                  </a:lnTo>
                  <a:lnTo>
                    <a:pt x="2638" y="54"/>
                  </a:lnTo>
                  <a:lnTo>
                    <a:pt x="2632" y="53"/>
                  </a:lnTo>
                  <a:lnTo>
                    <a:pt x="2625" y="54"/>
                  </a:lnTo>
                  <a:lnTo>
                    <a:pt x="2620" y="54"/>
                  </a:lnTo>
                  <a:lnTo>
                    <a:pt x="2615" y="56"/>
                  </a:lnTo>
                  <a:lnTo>
                    <a:pt x="2609" y="58"/>
                  </a:lnTo>
                  <a:lnTo>
                    <a:pt x="2605" y="60"/>
                  </a:lnTo>
                  <a:lnTo>
                    <a:pt x="2601" y="64"/>
                  </a:lnTo>
                  <a:lnTo>
                    <a:pt x="2596" y="67"/>
                  </a:lnTo>
                  <a:lnTo>
                    <a:pt x="2593" y="72"/>
                  </a:lnTo>
                  <a:lnTo>
                    <a:pt x="2586" y="81"/>
                  </a:lnTo>
                  <a:lnTo>
                    <a:pt x="2582" y="92"/>
                  </a:lnTo>
                  <a:lnTo>
                    <a:pt x="2579" y="104"/>
                  </a:lnTo>
                  <a:lnTo>
                    <a:pt x="2579" y="116"/>
                  </a:lnTo>
                  <a:lnTo>
                    <a:pt x="2579" y="130"/>
                  </a:lnTo>
                  <a:lnTo>
                    <a:pt x="2582" y="141"/>
                  </a:lnTo>
                  <a:lnTo>
                    <a:pt x="2584" y="146"/>
                  </a:lnTo>
                  <a:lnTo>
                    <a:pt x="2586" y="151"/>
                  </a:lnTo>
                  <a:lnTo>
                    <a:pt x="2590" y="155"/>
                  </a:lnTo>
                  <a:lnTo>
                    <a:pt x="2593" y="160"/>
                  </a:lnTo>
                  <a:lnTo>
                    <a:pt x="2597" y="163"/>
                  </a:lnTo>
                  <a:lnTo>
                    <a:pt x="2602" y="166"/>
                  </a:lnTo>
                  <a:lnTo>
                    <a:pt x="2606" y="170"/>
                  </a:lnTo>
                  <a:lnTo>
                    <a:pt x="2611" y="172"/>
                  </a:lnTo>
                  <a:lnTo>
                    <a:pt x="2617" y="173"/>
                  </a:lnTo>
                  <a:lnTo>
                    <a:pt x="2622" y="175"/>
                  </a:lnTo>
                  <a:lnTo>
                    <a:pt x="2629" y="175"/>
                  </a:lnTo>
                  <a:lnTo>
                    <a:pt x="2634" y="176"/>
                  </a:lnTo>
                  <a:lnTo>
                    <a:pt x="2647" y="175"/>
                  </a:lnTo>
                  <a:lnTo>
                    <a:pt x="2658" y="173"/>
                  </a:lnTo>
                  <a:lnTo>
                    <a:pt x="2666" y="171"/>
                  </a:lnTo>
                  <a:lnTo>
                    <a:pt x="2673" y="169"/>
                  </a:lnTo>
                  <a:lnTo>
                    <a:pt x="2669" y="153"/>
                  </a:lnTo>
                  <a:lnTo>
                    <a:pt x="2663" y="155"/>
                  </a:lnTo>
                  <a:lnTo>
                    <a:pt x="2656" y="157"/>
                  </a:lnTo>
                  <a:lnTo>
                    <a:pt x="2647" y="159"/>
                  </a:lnTo>
                  <a:lnTo>
                    <a:pt x="2637" y="160"/>
                  </a:lnTo>
                  <a:lnTo>
                    <a:pt x="2630" y="159"/>
                  </a:lnTo>
                  <a:lnTo>
                    <a:pt x="2622" y="157"/>
                  </a:lnTo>
                  <a:lnTo>
                    <a:pt x="2616" y="154"/>
                  </a:lnTo>
                  <a:lnTo>
                    <a:pt x="2610" y="150"/>
                  </a:lnTo>
                  <a:lnTo>
                    <a:pt x="2605" y="144"/>
                  </a:lnTo>
                  <a:lnTo>
                    <a:pt x="2602" y="137"/>
                  </a:lnTo>
                  <a:lnTo>
                    <a:pt x="2599" y="128"/>
                  </a:lnTo>
                  <a:lnTo>
                    <a:pt x="2598" y="118"/>
                  </a:lnTo>
                  <a:lnTo>
                    <a:pt x="2678" y="118"/>
                  </a:lnTo>
                  <a:close/>
                  <a:moveTo>
                    <a:pt x="2598" y="103"/>
                  </a:moveTo>
                  <a:lnTo>
                    <a:pt x="2599" y="97"/>
                  </a:lnTo>
                  <a:lnTo>
                    <a:pt x="2602" y="92"/>
                  </a:lnTo>
                  <a:lnTo>
                    <a:pt x="2604" y="86"/>
                  </a:lnTo>
                  <a:lnTo>
                    <a:pt x="2607" y="81"/>
                  </a:lnTo>
                  <a:lnTo>
                    <a:pt x="2611" y="75"/>
                  </a:lnTo>
                  <a:lnTo>
                    <a:pt x="2617" y="72"/>
                  </a:lnTo>
                  <a:lnTo>
                    <a:pt x="2623" y="69"/>
                  </a:lnTo>
                  <a:lnTo>
                    <a:pt x="2631" y="68"/>
                  </a:lnTo>
                  <a:lnTo>
                    <a:pt x="2638" y="69"/>
                  </a:lnTo>
                  <a:lnTo>
                    <a:pt x="2645" y="72"/>
                  </a:lnTo>
                  <a:lnTo>
                    <a:pt x="2650" y="76"/>
                  </a:lnTo>
                  <a:lnTo>
                    <a:pt x="2653" y="81"/>
                  </a:lnTo>
                  <a:lnTo>
                    <a:pt x="2657" y="86"/>
                  </a:lnTo>
                  <a:lnTo>
                    <a:pt x="2658" y="92"/>
                  </a:lnTo>
                  <a:lnTo>
                    <a:pt x="2659" y="97"/>
                  </a:lnTo>
                  <a:lnTo>
                    <a:pt x="2659" y="103"/>
                  </a:lnTo>
                  <a:lnTo>
                    <a:pt x="2598" y="103"/>
                  </a:lnTo>
                  <a:close/>
                  <a:moveTo>
                    <a:pt x="2697" y="167"/>
                  </a:moveTo>
                  <a:lnTo>
                    <a:pt x="2703" y="171"/>
                  </a:lnTo>
                  <a:lnTo>
                    <a:pt x="2711" y="174"/>
                  </a:lnTo>
                  <a:lnTo>
                    <a:pt x="2719" y="175"/>
                  </a:lnTo>
                  <a:lnTo>
                    <a:pt x="2729" y="176"/>
                  </a:lnTo>
                  <a:lnTo>
                    <a:pt x="2739" y="175"/>
                  </a:lnTo>
                  <a:lnTo>
                    <a:pt x="2747" y="173"/>
                  </a:lnTo>
                  <a:lnTo>
                    <a:pt x="2754" y="170"/>
                  </a:lnTo>
                  <a:lnTo>
                    <a:pt x="2760" y="166"/>
                  </a:lnTo>
                  <a:lnTo>
                    <a:pt x="2765" y="161"/>
                  </a:lnTo>
                  <a:lnTo>
                    <a:pt x="2769" y="155"/>
                  </a:lnTo>
                  <a:lnTo>
                    <a:pt x="2771" y="148"/>
                  </a:lnTo>
                  <a:lnTo>
                    <a:pt x="2771" y="141"/>
                  </a:lnTo>
                  <a:lnTo>
                    <a:pt x="2771" y="134"/>
                  </a:lnTo>
                  <a:lnTo>
                    <a:pt x="2770" y="128"/>
                  </a:lnTo>
                  <a:lnTo>
                    <a:pt x="2767" y="124"/>
                  </a:lnTo>
                  <a:lnTo>
                    <a:pt x="2764" y="120"/>
                  </a:lnTo>
                  <a:lnTo>
                    <a:pt x="2759" y="115"/>
                  </a:lnTo>
                  <a:lnTo>
                    <a:pt x="2755" y="112"/>
                  </a:lnTo>
                  <a:lnTo>
                    <a:pt x="2748" y="108"/>
                  </a:lnTo>
                  <a:lnTo>
                    <a:pt x="2742" y="105"/>
                  </a:lnTo>
                  <a:lnTo>
                    <a:pt x="2732" y="101"/>
                  </a:lnTo>
                  <a:lnTo>
                    <a:pt x="2725" y="96"/>
                  </a:lnTo>
                  <a:lnTo>
                    <a:pt x="2723" y="94"/>
                  </a:lnTo>
                  <a:lnTo>
                    <a:pt x="2721" y="92"/>
                  </a:lnTo>
                  <a:lnTo>
                    <a:pt x="2720" y="88"/>
                  </a:lnTo>
                  <a:lnTo>
                    <a:pt x="2720" y="85"/>
                  </a:lnTo>
                  <a:lnTo>
                    <a:pt x="2720" y="82"/>
                  </a:lnTo>
                  <a:lnTo>
                    <a:pt x="2721" y="79"/>
                  </a:lnTo>
                  <a:lnTo>
                    <a:pt x="2723" y="76"/>
                  </a:lnTo>
                  <a:lnTo>
                    <a:pt x="2725" y="74"/>
                  </a:lnTo>
                  <a:lnTo>
                    <a:pt x="2728" y="72"/>
                  </a:lnTo>
                  <a:lnTo>
                    <a:pt x="2731" y="71"/>
                  </a:lnTo>
                  <a:lnTo>
                    <a:pt x="2734" y="69"/>
                  </a:lnTo>
                  <a:lnTo>
                    <a:pt x="2739" y="69"/>
                  </a:lnTo>
                  <a:lnTo>
                    <a:pt x="2746" y="69"/>
                  </a:lnTo>
                  <a:lnTo>
                    <a:pt x="2753" y="72"/>
                  </a:lnTo>
                  <a:lnTo>
                    <a:pt x="2758" y="74"/>
                  </a:lnTo>
                  <a:lnTo>
                    <a:pt x="2763" y="76"/>
                  </a:lnTo>
                  <a:lnTo>
                    <a:pt x="2768" y="60"/>
                  </a:lnTo>
                  <a:lnTo>
                    <a:pt x="2763" y="57"/>
                  </a:lnTo>
                  <a:lnTo>
                    <a:pt x="2755" y="55"/>
                  </a:lnTo>
                  <a:lnTo>
                    <a:pt x="2747" y="54"/>
                  </a:lnTo>
                  <a:lnTo>
                    <a:pt x="2740" y="53"/>
                  </a:lnTo>
                  <a:lnTo>
                    <a:pt x="2731" y="54"/>
                  </a:lnTo>
                  <a:lnTo>
                    <a:pt x="2723" y="56"/>
                  </a:lnTo>
                  <a:lnTo>
                    <a:pt x="2716" y="59"/>
                  </a:lnTo>
                  <a:lnTo>
                    <a:pt x="2711" y="63"/>
                  </a:lnTo>
                  <a:lnTo>
                    <a:pt x="2706" y="68"/>
                  </a:lnTo>
                  <a:lnTo>
                    <a:pt x="2703" y="74"/>
                  </a:lnTo>
                  <a:lnTo>
                    <a:pt x="2701" y="81"/>
                  </a:lnTo>
                  <a:lnTo>
                    <a:pt x="2700" y="87"/>
                  </a:lnTo>
                  <a:lnTo>
                    <a:pt x="2701" y="93"/>
                  </a:lnTo>
                  <a:lnTo>
                    <a:pt x="2702" y="97"/>
                  </a:lnTo>
                  <a:lnTo>
                    <a:pt x="2704" y="103"/>
                  </a:lnTo>
                  <a:lnTo>
                    <a:pt x="2707" y="106"/>
                  </a:lnTo>
                  <a:lnTo>
                    <a:pt x="2712" y="111"/>
                  </a:lnTo>
                  <a:lnTo>
                    <a:pt x="2717" y="114"/>
                  </a:lnTo>
                  <a:lnTo>
                    <a:pt x="2723" y="117"/>
                  </a:lnTo>
                  <a:lnTo>
                    <a:pt x="2730" y="121"/>
                  </a:lnTo>
                  <a:lnTo>
                    <a:pt x="2740" y="125"/>
                  </a:lnTo>
                  <a:lnTo>
                    <a:pt x="2746" y="130"/>
                  </a:lnTo>
                  <a:lnTo>
                    <a:pt x="2748" y="133"/>
                  </a:lnTo>
                  <a:lnTo>
                    <a:pt x="2751" y="135"/>
                  </a:lnTo>
                  <a:lnTo>
                    <a:pt x="2752" y="138"/>
                  </a:lnTo>
                  <a:lnTo>
                    <a:pt x="2752" y="143"/>
                  </a:lnTo>
                  <a:lnTo>
                    <a:pt x="2751" y="146"/>
                  </a:lnTo>
                  <a:lnTo>
                    <a:pt x="2751" y="150"/>
                  </a:lnTo>
                  <a:lnTo>
                    <a:pt x="2748" y="152"/>
                  </a:lnTo>
                  <a:lnTo>
                    <a:pt x="2746" y="155"/>
                  </a:lnTo>
                  <a:lnTo>
                    <a:pt x="2743" y="157"/>
                  </a:lnTo>
                  <a:lnTo>
                    <a:pt x="2739" y="159"/>
                  </a:lnTo>
                  <a:lnTo>
                    <a:pt x="2734" y="160"/>
                  </a:lnTo>
                  <a:lnTo>
                    <a:pt x="2729" y="160"/>
                  </a:lnTo>
                  <a:lnTo>
                    <a:pt x="2721" y="160"/>
                  </a:lnTo>
                  <a:lnTo>
                    <a:pt x="2714" y="157"/>
                  </a:lnTo>
                  <a:lnTo>
                    <a:pt x="2707" y="154"/>
                  </a:lnTo>
                  <a:lnTo>
                    <a:pt x="2702" y="152"/>
                  </a:lnTo>
                  <a:lnTo>
                    <a:pt x="2697" y="167"/>
                  </a:lnTo>
                  <a:close/>
                  <a:moveTo>
                    <a:pt x="100" y="410"/>
                  </a:moveTo>
                  <a:lnTo>
                    <a:pt x="100" y="407"/>
                  </a:lnTo>
                  <a:lnTo>
                    <a:pt x="101" y="400"/>
                  </a:lnTo>
                  <a:lnTo>
                    <a:pt x="100" y="392"/>
                  </a:lnTo>
                  <a:lnTo>
                    <a:pt x="99" y="384"/>
                  </a:lnTo>
                  <a:lnTo>
                    <a:pt x="96" y="374"/>
                  </a:lnTo>
                  <a:lnTo>
                    <a:pt x="92" y="365"/>
                  </a:lnTo>
                  <a:lnTo>
                    <a:pt x="88" y="361"/>
                  </a:lnTo>
                  <a:lnTo>
                    <a:pt x="85" y="357"/>
                  </a:lnTo>
                  <a:lnTo>
                    <a:pt x="81" y="353"/>
                  </a:lnTo>
                  <a:lnTo>
                    <a:pt x="77" y="351"/>
                  </a:lnTo>
                  <a:lnTo>
                    <a:pt x="72" y="349"/>
                  </a:lnTo>
                  <a:lnTo>
                    <a:pt x="67" y="347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7" y="346"/>
                  </a:lnTo>
                  <a:lnTo>
                    <a:pt x="42" y="347"/>
                  </a:lnTo>
                  <a:lnTo>
                    <a:pt x="37" y="348"/>
                  </a:lnTo>
                  <a:lnTo>
                    <a:pt x="31" y="350"/>
                  </a:lnTo>
                  <a:lnTo>
                    <a:pt x="27" y="353"/>
                  </a:lnTo>
                  <a:lnTo>
                    <a:pt x="23" y="356"/>
                  </a:lnTo>
                  <a:lnTo>
                    <a:pt x="18" y="360"/>
                  </a:lnTo>
                  <a:lnTo>
                    <a:pt x="15" y="364"/>
                  </a:lnTo>
                  <a:lnTo>
                    <a:pt x="9" y="374"/>
                  </a:lnTo>
                  <a:lnTo>
                    <a:pt x="4" y="384"/>
                  </a:lnTo>
                  <a:lnTo>
                    <a:pt x="1" y="396"/>
                  </a:lnTo>
                  <a:lnTo>
                    <a:pt x="0" y="409"/>
                  </a:lnTo>
                  <a:lnTo>
                    <a:pt x="1" y="421"/>
                  </a:lnTo>
                  <a:lnTo>
                    <a:pt x="4" y="433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2" y="448"/>
                  </a:lnTo>
                  <a:lnTo>
                    <a:pt x="15" y="452"/>
                  </a:lnTo>
                  <a:lnTo>
                    <a:pt x="19" y="456"/>
                  </a:lnTo>
                  <a:lnTo>
                    <a:pt x="24" y="459"/>
                  </a:lnTo>
                  <a:lnTo>
                    <a:pt x="28" y="462"/>
                  </a:lnTo>
                  <a:lnTo>
                    <a:pt x="32" y="464"/>
                  </a:lnTo>
                  <a:lnTo>
                    <a:pt x="38" y="466"/>
                  </a:lnTo>
                  <a:lnTo>
                    <a:pt x="44" y="467"/>
                  </a:lnTo>
                  <a:lnTo>
                    <a:pt x="50" y="468"/>
                  </a:lnTo>
                  <a:lnTo>
                    <a:pt x="56" y="468"/>
                  </a:lnTo>
                  <a:lnTo>
                    <a:pt x="69" y="467"/>
                  </a:lnTo>
                  <a:lnTo>
                    <a:pt x="80" y="466"/>
                  </a:lnTo>
                  <a:lnTo>
                    <a:pt x="87" y="464"/>
                  </a:lnTo>
                  <a:lnTo>
                    <a:pt x="94" y="460"/>
                  </a:lnTo>
                  <a:lnTo>
                    <a:pt x="91" y="446"/>
                  </a:lnTo>
                  <a:lnTo>
                    <a:pt x="84" y="448"/>
                  </a:lnTo>
                  <a:lnTo>
                    <a:pt x="78" y="450"/>
                  </a:lnTo>
                  <a:lnTo>
                    <a:pt x="69" y="452"/>
                  </a:lnTo>
                  <a:lnTo>
                    <a:pt x="59" y="452"/>
                  </a:lnTo>
                  <a:lnTo>
                    <a:pt x="52" y="452"/>
                  </a:lnTo>
                  <a:lnTo>
                    <a:pt x="44" y="449"/>
                  </a:lnTo>
                  <a:lnTo>
                    <a:pt x="38" y="446"/>
                  </a:lnTo>
                  <a:lnTo>
                    <a:pt x="32" y="443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1" y="420"/>
                  </a:lnTo>
                  <a:lnTo>
                    <a:pt x="20" y="410"/>
                  </a:lnTo>
                  <a:lnTo>
                    <a:pt x="100" y="410"/>
                  </a:lnTo>
                  <a:close/>
                  <a:moveTo>
                    <a:pt x="20" y="396"/>
                  </a:moveTo>
                  <a:lnTo>
                    <a:pt x="21" y="390"/>
                  </a:lnTo>
                  <a:lnTo>
                    <a:pt x="23" y="384"/>
                  </a:lnTo>
                  <a:lnTo>
                    <a:pt x="26" y="378"/>
                  </a:lnTo>
                  <a:lnTo>
                    <a:pt x="29" y="372"/>
                  </a:lnTo>
                  <a:lnTo>
                    <a:pt x="33" y="368"/>
                  </a:lnTo>
                  <a:lnTo>
                    <a:pt x="39" y="364"/>
                  </a:lnTo>
                  <a:lnTo>
                    <a:pt x="45" y="361"/>
                  </a:lnTo>
                  <a:lnTo>
                    <a:pt x="52" y="360"/>
                  </a:lnTo>
                  <a:lnTo>
                    <a:pt x="60" y="361"/>
                  </a:lnTo>
                  <a:lnTo>
                    <a:pt x="67" y="365"/>
                  </a:lnTo>
                  <a:lnTo>
                    <a:pt x="71" y="368"/>
                  </a:lnTo>
                  <a:lnTo>
                    <a:pt x="75" y="372"/>
                  </a:lnTo>
                  <a:lnTo>
                    <a:pt x="78" y="378"/>
                  </a:lnTo>
                  <a:lnTo>
                    <a:pt x="80" y="385"/>
                  </a:lnTo>
                  <a:lnTo>
                    <a:pt x="81" y="390"/>
                  </a:lnTo>
                  <a:lnTo>
                    <a:pt x="81" y="396"/>
                  </a:lnTo>
                  <a:lnTo>
                    <a:pt x="20" y="396"/>
                  </a:lnTo>
                  <a:close/>
                  <a:moveTo>
                    <a:pt x="177" y="466"/>
                  </a:moveTo>
                  <a:lnTo>
                    <a:pt x="198" y="466"/>
                  </a:lnTo>
                  <a:lnTo>
                    <a:pt x="198" y="293"/>
                  </a:lnTo>
                  <a:lnTo>
                    <a:pt x="177" y="293"/>
                  </a:lnTo>
                  <a:lnTo>
                    <a:pt x="177" y="466"/>
                  </a:lnTo>
                  <a:close/>
                  <a:moveTo>
                    <a:pt x="253" y="466"/>
                  </a:moveTo>
                  <a:lnTo>
                    <a:pt x="253" y="348"/>
                  </a:lnTo>
                  <a:lnTo>
                    <a:pt x="232" y="348"/>
                  </a:lnTo>
                  <a:lnTo>
                    <a:pt x="232" y="466"/>
                  </a:lnTo>
                  <a:lnTo>
                    <a:pt x="253" y="466"/>
                  </a:lnTo>
                  <a:close/>
                  <a:moveTo>
                    <a:pt x="243" y="301"/>
                  </a:moveTo>
                  <a:lnTo>
                    <a:pt x="237" y="302"/>
                  </a:lnTo>
                  <a:lnTo>
                    <a:pt x="233" y="306"/>
                  </a:lnTo>
                  <a:lnTo>
                    <a:pt x="231" y="310"/>
                  </a:lnTo>
                  <a:lnTo>
                    <a:pt x="230" y="314"/>
                  </a:lnTo>
                  <a:lnTo>
                    <a:pt x="231" y="320"/>
                  </a:lnTo>
                  <a:lnTo>
                    <a:pt x="233" y="325"/>
                  </a:lnTo>
                  <a:lnTo>
                    <a:pt x="237" y="327"/>
                  </a:lnTo>
                  <a:lnTo>
                    <a:pt x="242" y="328"/>
                  </a:lnTo>
                  <a:lnTo>
                    <a:pt x="247" y="327"/>
                  </a:lnTo>
                  <a:lnTo>
                    <a:pt x="252" y="325"/>
                  </a:lnTo>
                  <a:lnTo>
                    <a:pt x="255" y="320"/>
                  </a:lnTo>
                  <a:lnTo>
                    <a:pt x="256" y="314"/>
                  </a:lnTo>
                  <a:lnTo>
                    <a:pt x="255" y="310"/>
                  </a:lnTo>
                  <a:lnTo>
                    <a:pt x="252" y="306"/>
                  </a:lnTo>
                  <a:lnTo>
                    <a:pt x="248" y="302"/>
                  </a:lnTo>
                  <a:lnTo>
                    <a:pt x="243" y="301"/>
                  </a:lnTo>
                  <a:close/>
                  <a:moveTo>
                    <a:pt x="365" y="293"/>
                  </a:moveTo>
                  <a:lnTo>
                    <a:pt x="365" y="364"/>
                  </a:lnTo>
                  <a:lnTo>
                    <a:pt x="365" y="364"/>
                  </a:lnTo>
                  <a:lnTo>
                    <a:pt x="363" y="360"/>
                  </a:lnTo>
                  <a:lnTo>
                    <a:pt x="360" y="357"/>
                  </a:lnTo>
                  <a:lnTo>
                    <a:pt x="356" y="353"/>
                  </a:lnTo>
                  <a:lnTo>
                    <a:pt x="352" y="351"/>
                  </a:lnTo>
                  <a:lnTo>
                    <a:pt x="348" y="349"/>
                  </a:lnTo>
                  <a:lnTo>
                    <a:pt x="342" y="347"/>
                  </a:lnTo>
                  <a:lnTo>
                    <a:pt x="337" y="346"/>
                  </a:lnTo>
                  <a:lnTo>
                    <a:pt x="330" y="346"/>
                  </a:lnTo>
                  <a:lnTo>
                    <a:pt x="325" y="346"/>
                  </a:lnTo>
                  <a:lnTo>
                    <a:pt x="321" y="347"/>
                  </a:lnTo>
                  <a:lnTo>
                    <a:pt x="315" y="348"/>
                  </a:lnTo>
                  <a:lnTo>
                    <a:pt x="311" y="350"/>
                  </a:lnTo>
                  <a:lnTo>
                    <a:pt x="302" y="355"/>
                  </a:lnTo>
                  <a:lnTo>
                    <a:pt x="295" y="362"/>
                  </a:lnTo>
                  <a:lnTo>
                    <a:pt x="290" y="367"/>
                  </a:lnTo>
                  <a:lnTo>
                    <a:pt x="288" y="371"/>
                  </a:lnTo>
                  <a:lnTo>
                    <a:pt x="285" y="377"/>
                  </a:lnTo>
                  <a:lnTo>
                    <a:pt x="283" y="382"/>
                  </a:lnTo>
                  <a:lnTo>
                    <a:pt x="282" y="388"/>
                  </a:lnTo>
                  <a:lnTo>
                    <a:pt x="280" y="395"/>
                  </a:lnTo>
                  <a:lnTo>
                    <a:pt x="280" y="401"/>
                  </a:lnTo>
                  <a:lnTo>
                    <a:pt x="280" y="408"/>
                  </a:lnTo>
                  <a:lnTo>
                    <a:pt x="280" y="421"/>
                  </a:lnTo>
                  <a:lnTo>
                    <a:pt x="283" y="433"/>
                  </a:lnTo>
                  <a:lnTo>
                    <a:pt x="287" y="444"/>
                  </a:lnTo>
                  <a:lnTo>
                    <a:pt x="294" y="452"/>
                  </a:lnTo>
                  <a:lnTo>
                    <a:pt x="300" y="459"/>
                  </a:lnTo>
                  <a:lnTo>
                    <a:pt x="309" y="464"/>
                  </a:lnTo>
                  <a:lnTo>
                    <a:pt x="313" y="466"/>
                  </a:lnTo>
                  <a:lnTo>
                    <a:pt x="317" y="467"/>
                  </a:lnTo>
                  <a:lnTo>
                    <a:pt x="323" y="468"/>
                  </a:lnTo>
                  <a:lnTo>
                    <a:pt x="328" y="468"/>
                  </a:lnTo>
                  <a:lnTo>
                    <a:pt x="335" y="468"/>
                  </a:lnTo>
                  <a:lnTo>
                    <a:pt x="341" y="467"/>
                  </a:lnTo>
                  <a:lnTo>
                    <a:pt x="347" y="465"/>
                  </a:lnTo>
                  <a:lnTo>
                    <a:pt x="352" y="462"/>
                  </a:lnTo>
                  <a:lnTo>
                    <a:pt x="356" y="458"/>
                  </a:lnTo>
                  <a:lnTo>
                    <a:pt x="361" y="455"/>
                  </a:lnTo>
                  <a:lnTo>
                    <a:pt x="364" y="450"/>
                  </a:lnTo>
                  <a:lnTo>
                    <a:pt x="367" y="445"/>
                  </a:lnTo>
                  <a:lnTo>
                    <a:pt x="367" y="445"/>
                  </a:lnTo>
                  <a:lnTo>
                    <a:pt x="368" y="466"/>
                  </a:lnTo>
                  <a:lnTo>
                    <a:pt x="387" y="466"/>
                  </a:lnTo>
                  <a:lnTo>
                    <a:pt x="387" y="452"/>
                  </a:lnTo>
                  <a:lnTo>
                    <a:pt x="385" y="435"/>
                  </a:lnTo>
                  <a:lnTo>
                    <a:pt x="385" y="293"/>
                  </a:lnTo>
                  <a:lnTo>
                    <a:pt x="365" y="293"/>
                  </a:lnTo>
                  <a:close/>
                  <a:moveTo>
                    <a:pt x="365" y="416"/>
                  </a:moveTo>
                  <a:lnTo>
                    <a:pt x="365" y="421"/>
                  </a:lnTo>
                  <a:lnTo>
                    <a:pt x="364" y="426"/>
                  </a:lnTo>
                  <a:lnTo>
                    <a:pt x="363" y="431"/>
                  </a:lnTo>
                  <a:lnTo>
                    <a:pt x="360" y="436"/>
                  </a:lnTo>
                  <a:lnTo>
                    <a:pt x="356" y="440"/>
                  </a:lnTo>
                  <a:lnTo>
                    <a:pt x="353" y="445"/>
                  </a:lnTo>
                  <a:lnTo>
                    <a:pt x="349" y="447"/>
                  </a:lnTo>
                  <a:lnTo>
                    <a:pt x="344" y="449"/>
                  </a:lnTo>
                  <a:lnTo>
                    <a:pt x="339" y="450"/>
                  </a:lnTo>
                  <a:lnTo>
                    <a:pt x="334" y="452"/>
                  </a:lnTo>
                  <a:lnTo>
                    <a:pt x="326" y="450"/>
                  </a:lnTo>
                  <a:lnTo>
                    <a:pt x="320" y="448"/>
                  </a:lnTo>
                  <a:lnTo>
                    <a:pt x="313" y="444"/>
                  </a:lnTo>
                  <a:lnTo>
                    <a:pt x="309" y="438"/>
                  </a:lnTo>
                  <a:lnTo>
                    <a:pt x="304" y="431"/>
                  </a:lnTo>
                  <a:lnTo>
                    <a:pt x="302" y="425"/>
                  </a:lnTo>
                  <a:lnTo>
                    <a:pt x="300" y="416"/>
                  </a:lnTo>
                  <a:lnTo>
                    <a:pt x="300" y="408"/>
                  </a:lnTo>
                  <a:lnTo>
                    <a:pt x="301" y="398"/>
                  </a:lnTo>
                  <a:lnTo>
                    <a:pt x="302" y="389"/>
                  </a:lnTo>
                  <a:lnTo>
                    <a:pt x="306" y="381"/>
                  </a:lnTo>
                  <a:lnTo>
                    <a:pt x="309" y="375"/>
                  </a:lnTo>
                  <a:lnTo>
                    <a:pt x="314" y="370"/>
                  </a:lnTo>
                  <a:lnTo>
                    <a:pt x="320" y="366"/>
                  </a:lnTo>
                  <a:lnTo>
                    <a:pt x="327" y="364"/>
                  </a:lnTo>
                  <a:lnTo>
                    <a:pt x="335" y="362"/>
                  </a:lnTo>
                  <a:lnTo>
                    <a:pt x="340" y="362"/>
                  </a:lnTo>
                  <a:lnTo>
                    <a:pt x="345" y="365"/>
                  </a:lnTo>
                  <a:lnTo>
                    <a:pt x="350" y="367"/>
                  </a:lnTo>
                  <a:lnTo>
                    <a:pt x="354" y="369"/>
                  </a:lnTo>
                  <a:lnTo>
                    <a:pt x="357" y="374"/>
                  </a:lnTo>
                  <a:lnTo>
                    <a:pt x="361" y="377"/>
                  </a:lnTo>
                  <a:lnTo>
                    <a:pt x="363" y="382"/>
                  </a:lnTo>
                  <a:lnTo>
                    <a:pt x="364" y="387"/>
                  </a:lnTo>
                  <a:lnTo>
                    <a:pt x="365" y="391"/>
                  </a:lnTo>
                  <a:lnTo>
                    <a:pt x="365" y="396"/>
                  </a:lnTo>
                  <a:lnTo>
                    <a:pt x="365" y="416"/>
                  </a:lnTo>
                  <a:close/>
                  <a:moveTo>
                    <a:pt x="512" y="410"/>
                  </a:moveTo>
                  <a:lnTo>
                    <a:pt x="513" y="407"/>
                  </a:lnTo>
                  <a:lnTo>
                    <a:pt x="513" y="400"/>
                  </a:lnTo>
                  <a:lnTo>
                    <a:pt x="512" y="392"/>
                  </a:lnTo>
                  <a:lnTo>
                    <a:pt x="511" y="384"/>
                  </a:lnTo>
                  <a:lnTo>
                    <a:pt x="507" y="374"/>
                  </a:lnTo>
                  <a:lnTo>
                    <a:pt x="503" y="365"/>
                  </a:lnTo>
                  <a:lnTo>
                    <a:pt x="500" y="361"/>
                  </a:lnTo>
                  <a:lnTo>
                    <a:pt x="497" y="357"/>
                  </a:lnTo>
                  <a:lnTo>
                    <a:pt x="493" y="353"/>
                  </a:lnTo>
                  <a:lnTo>
                    <a:pt x="489" y="351"/>
                  </a:lnTo>
                  <a:lnTo>
                    <a:pt x="484" y="349"/>
                  </a:lnTo>
                  <a:lnTo>
                    <a:pt x="478" y="347"/>
                  </a:lnTo>
                  <a:lnTo>
                    <a:pt x="472" y="346"/>
                  </a:lnTo>
                  <a:lnTo>
                    <a:pt x="465" y="346"/>
                  </a:lnTo>
                  <a:lnTo>
                    <a:pt x="460" y="346"/>
                  </a:lnTo>
                  <a:lnTo>
                    <a:pt x="453" y="347"/>
                  </a:lnTo>
                  <a:lnTo>
                    <a:pt x="448" y="348"/>
                  </a:lnTo>
                  <a:lnTo>
                    <a:pt x="444" y="350"/>
                  </a:lnTo>
                  <a:lnTo>
                    <a:pt x="438" y="353"/>
                  </a:lnTo>
                  <a:lnTo>
                    <a:pt x="434" y="356"/>
                  </a:lnTo>
                  <a:lnTo>
                    <a:pt x="430" y="360"/>
                  </a:lnTo>
                  <a:lnTo>
                    <a:pt x="426" y="364"/>
                  </a:lnTo>
                  <a:lnTo>
                    <a:pt x="420" y="374"/>
                  </a:lnTo>
                  <a:lnTo>
                    <a:pt x="416" y="384"/>
                  </a:lnTo>
                  <a:lnTo>
                    <a:pt x="414" y="396"/>
                  </a:lnTo>
                  <a:lnTo>
                    <a:pt x="412" y="409"/>
                  </a:lnTo>
                  <a:lnTo>
                    <a:pt x="414" y="421"/>
                  </a:lnTo>
                  <a:lnTo>
                    <a:pt x="416" y="433"/>
                  </a:lnTo>
                  <a:lnTo>
                    <a:pt x="418" y="438"/>
                  </a:lnTo>
                  <a:lnTo>
                    <a:pt x="421" y="444"/>
                  </a:lnTo>
                  <a:lnTo>
                    <a:pt x="423" y="448"/>
                  </a:lnTo>
                  <a:lnTo>
                    <a:pt x="426" y="452"/>
                  </a:lnTo>
                  <a:lnTo>
                    <a:pt x="431" y="456"/>
                  </a:lnTo>
                  <a:lnTo>
                    <a:pt x="435" y="459"/>
                  </a:lnTo>
                  <a:lnTo>
                    <a:pt x="439" y="462"/>
                  </a:lnTo>
                  <a:lnTo>
                    <a:pt x="445" y="464"/>
                  </a:lnTo>
                  <a:lnTo>
                    <a:pt x="450" y="466"/>
                  </a:lnTo>
                  <a:lnTo>
                    <a:pt x="456" y="467"/>
                  </a:lnTo>
                  <a:lnTo>
                    <a:pt x="462" y="468"/>
                  </a:lnTo>
                  <a:lnTo>
                    <a:pt x="469" y="468"/>
                  </a:lnTo>
                  <a:lnTo>
                    <a:pt x="480" y="467"/>
                  </a:lnTo>
                  <a:lnTo>
                    <a:pt x="491" y="466"/>
                  </a:lnTo>
                  <a:lnTo>
                    <a:pt x="500" y="464"/>
                  </a:lnTo>
                  <a:lnTo>
                    <a:pt x="506" y="460"/>
                  </a:lnTo>
                  <a:lnTo>
                    <a:pt x="503" y="446"/>
                  </a:lnTo>
                  <a:lnTo>
                    <a:pt x="497" y="448"/>
                  </a:lnTo>
                  <a:lnTo>
                    <a:pt x="489" y="450"/>
                  </a:lnTo>
                  <a:lnTo>
                    <a:pt x="482" y="452"/>
                  </a:lnTo>
                  <a:lnTo>
                    <a:pt x="471" y="452"/>
                  </a:lnTo>
                  <a:lnTo>
                    <a:pt x="463" y="452"/>
                  </a:lnTo>
                  <a:lnTo>
                    <a:pt x="457" y="449"/>
                  </a:lnTo>
                  <a:lnTo>
                    <a:pt x="449" y="446"/>
                  </a:lnTo>
                  <a:lnTo>
                    <a:pt x="444" y="443"/>
                  </a:lnTo>
                  <a:lnTo>
                    <a:pt x="439" y="436"/>
                  </a:lnTo>
                  <a:lnTo>
                    <a:pt x="435" y="429"/>
                  </a:lnTo>
                  <a:lnTo>
                    <a:pt x="433" y="420"/>
                  </a:lnTo>
                  <a:lnTo>
                    <a:pt x="432" y="410"/>
                  </a:lnTo>
                  <a:lnTo>
                    <a:pt x="512" y="410"/>
                  </a:lnTo>
                  <a:close/>
                  <a:moveTo>
                    <a:pt x="432" y="396"/>
                  </a:moveTo>
                  <a:lnTo>
                    <a:pt x="433" y="390"/>
                  </a:lnTo>
                  <a:lnTo>
                    <a:pt x="435" y="384"/>
                  </a:lnTo>
                  <a:lnTo>
                    <a:pt x="437" y="378"/>
                  </a:lnTo>
                  <a:lnTo>
                    <a:pt x="441" y="372"/>
                  </a:lnTo>
                  <a:lnTo>
                    <a:pt x="445" y="368"/>
                  </a:lnTo>
                  <a:lnTo>
                    <a:pt x="450" y="364"/>
                  </a:lnTo>
                  <a:lnTo>
                    <a:pt x="457" y="361"/>
                  </a:lnTo>
                  <a:lnTo>
                    <a:pt x="464" y="360"/>
                  </a:lnTo>
                  <a:lnTo>
                    <a:pt x="472" y="361"/>
                  </a:lnTo>
                  <a:lnTo>
                    <a:pt x="478" y="365"/>
                  </a:lnTo>
                  <a:lnTo>
                    <a:pt x="484" y="368"/>
                  </a:lnTo>
                  <a:lnTo>
                    <a:pt x="487" y="372"/>
                  </a:lnTo>
                  <a:lnTo>
                    <a:pt x="490" y="378"/>
                  </a:lnTo>
                  <a:lnTo>
                    <a:pt x="491" y="385"/>
                  </a:lnTo>
                  <a:lnTo>
                    <a:pt x="492" y="390"/>
                  </a:lnTo>
                  <a:lnTo>
                    <a:pt x="492" y="396"/>
                  </a:lnTo>
                  <a:lnTo>
                    <a:pt x="432" y="396"/>
                  </a:lnTo>
                  <a:close/>
                  <a:moveTo>
                    <a:pt x="539" y="466"/>
                  </a:moveTo>
                  <a:lnTo>
                    <a:pt x="559" y="466"/>
                  </a:lnTo>
                  <a:lnTo>
                    <a:pt x="559" y="403"/>
                  </a:lnTo>
                  <a:lnTo>
                    <a:pt x="559" y="398"/>
                  </a:lnTo>
                  <a:lnTo>
                    <a:pt x="560" y="392"/>
                  </a:lnTo>
                  <a:lnTo>
                    <a:pt x="561" y="387"/>
                  </a:lnTo>
                  <a:lnTo>
                    <a:pt x="564" y="382"/>
                  </a:lnTo>
                  <a:lnTo>
                    <a:pt x="566" y="377"/>
                  </a:lnTo>
                  <a:lnTo>
                    <a:pt x="569" y="374"/>
                  </a:lnTo>
                  <a:lnTo>
                    <a:pt x="573" y="370"/>
                  </a:lnTo>
                  <a:lnTo>
                    <a:pt x="578" y="368"/>
                  </a:lnTo>
                  <a:lnTo>
                    <a:pt x="582" y="366"/>
                  </a:lnTo>
                  <a:lnTo>
                    <a:pt x="587" y="366"/>
                  </a:lnTo>
                  <a:lnTo>
                    <a:pt x="592" y="366"/>
                  </a:lnTo>
                  <a:lnTo>
                    <a:pt x="595" y="366"/>
                  </a:lnTo>
                  <a:lnTo>
                    <a:pt x="595" y="346"/>
                  </a:lnTo>
                  <a:lnTo>
                    <a:pt x="592" y="346"/>
                  </a:lnTo>
                  <a:lnTo>
                    <a:pt x="588" y="346"/>
                  </a:lnTo>
                  <a:lnTo>
                    <a:pt x="584" y="346"/>
                  </a:lnTo>
                  <a:lnTo>
                    <a:pt x="579" y="347"/>
                  </a:lnTo>
                  <a:lnTo>
                    <a:pt x="574" y="349"/>
                  </a:lnTo>
                  <a:lnTo>
                    <a:pt x="570" y="352"/>
                  </a:lnTo>
                  <a:lnTo>
                    <a:pt x="566" y="356"/>
                  </a:lnTo>
                  <a:lnTo>
                    <a:pt x="563" y="360"/>
                  </a:lnTo>
                  <a:lnTo>
                    <a:pt x="559" y="366"/>
                  </a:lnTo>
                  <a:lnTo>
                    <a:pt x="557" y="371"/>
                  </a:lnTo>
                  <a:lnTo>
                    <a:pt x="556" y="371"/>
                  </a:lnTo>
                  <a:lnTo>
                    <a:pt x="556" y="348"/>
                  </a:lnTo>
                  <a:lnTo>
                    <a:pt x="538" y="348"/>
                  </a:lnTo>
                  <a:lnTo>
                    <a:pt x="538" y="357"/>
                  </a:lnTo>
                  <a:lnTo>
                    <a:pt x="539" y="366"/>
                  </a:lnTo>
                  <a:lnTo>
                    <a:pt x="539" y="375"/>
                  </a:lnTo>
                  <a:lnTo>
                    <a:pt x="539" y="385"/>
                  </a:lnTo>
                  <a:lnTo>
                    <a:pt x="539" y="466"/>
                  </a:lnTo>
                  <a:close/>
                  <a:moveTo>
                    <a:pt x="696" y="466"/>
                  </a:moveTo>
                  <a:lnTo>
                    <a:pt x="695" y="453"/>
                  </a:lnTo>
                  <a:lnTo>
                    <a:pt x="694" y="437"/>
                  </a:lnTo>
                  <a:lnTo>
                    <a:pt x="694" y="394"/>
                  </a:lnTo>
                  <a:lnTo>
                    <a:pt x="694" y="385"/>
                  </a:lnTo>
                  <a:lnTo>
                    <a:pt x="692" y="376"/>
                  </a:lnTo>
                  <a:lnTo>
                    <a:pt x="690" y="368"/>
                  </a:lnTo>
                  <a:lnTo>
                    <a:pt x="686" y="360"/>
                  </a:lnTo>
                  <a:lnTo>
                    <a:pt x="684" y="357"/>
                  </a:lnTo>
                  <a:lnTo>
                    <a:pt x="680" y="355"/>
                  </a:lnTo>
                  <a:lnTo>
                    <a:pt x="677" y="351"/>
                  </a:lnTo>
                  <a:lnTo>
                    <a:pt x="673" y="349"/>
                  </a:lnTo>
                  <a:lnTo>
                    <a:pt x="668" y="348"/>
                  </a:lnTo>
                  <a:lnTo>
                    <a:pt x="663" y="347"/>
                  </a:lnTo>
                  <a:lnTo>
                    <a:pt x="658" y="346"/>
                  </a:lnTo>
                  <a:lnTo>
                    <a:pt x="651" y="346"/>
                  </a:lnTo>
                  <a:lnTo>
                    <a:pt x="640" y="346"/>
                  </a:lnTo>
                  <a:lnTo>
                    <a:pt x="631" y="348"/>
                  </a:lnTo>
                  <a:lnTo>
                    <a:pt x="622" y="351"/>
                  </a:lnTo>
                  <a:lnTo>
                    <a:pt x="613" y="356"/>
                  </a:lnTo>
                  <a:lnTo>
                    <a:pt x="619" y="370"/>
                  </a:lnTo>
                  <a:lnTo>
                    <a:pt x="625" y="367"/>
                  </a:lnTo>
                  <a:lnTo>
                    <a:pt x="633" y="364"/>
                  </a:lnTo>
                  <a:lnTo>
                    <a:pt x="640" y="361"/>
                  </a:lnTo>
                  <a:lnTo>
                    <a:pt x="648" y="361"/>
                  </a:lnTo>
                  <a:lnTo>
                    <a:pt x="655" y="362"/>
                  </a:lnTo>
                  <a:lnTo>
                    <a:pt x="662" y="364"/>
                  </a:lnTo>
                  <a:lnTo>
                    <a:pt x="666" y="367"/>
                  </a:lnTo>
                  <a:lnTo>
                    <a:pt x="669" y="371"/>
                  </a:lnTo>
                  <a:lnTo>
                    <a:pt x="672" y="376"/>
                  </a:lnTo>
                  <a:lnTo>
                    <a:pt x="674" y="380"/>
                  </a:lnTo>
                  <a:lnTo>
                    <a:pt x="674" y="385"/>
                  </a:lnTo>
                  <a:lnTo>
                    <a:pt x="674" y="388"/>
                  </a:lnTo>
                  <a:lnTo>
                    <a:pt x="674" y="391"/>
                  </a:lnTo>
                  <a:lnTo>
                    <a:pt x="659" y="391"/>
                  </a:lnTo>
                  <a:lnTo>
                    <a:pt x="645" y="394"/>
                  </a:lnTo>
                  <a:lnTo>
                    <a:pt x="633" y="397"/>
                  </a:lnTo>
                  <a:lnTo>
                    <a:pt x="623" y="403"/>
                  </a:lnTo>
                  <a:lnTo>
                    <a:pt x="619" y="405"/>
                  </a:lnTo>
                  <a:lnTo>
                    <a:pt x="615" y="408"/>
                  </a:lnTo>
                  <a:lnTo>
                    <a:pt x="612" y="411"/>
                  </a:lnTo>
                  <a:lnTo>
                    <a:pt x="610" y="416"/>
                  </a:lnTo>
                  <a:lnTo>
                    <a:pt x="608" y="420"/>
                  </a:lnTo>
                  <a:lnTo>
                    <a:pt x="607" y="425"/>
                  </a:lnTo>
                  <a:lnTo>
                    <a:pt x="606" y="429"/>
                  </a:lnTo>
                  <a:lnTo>
                    <a:pt x="606" y="435"/>
                  </a:lnTo>
                  <a:lnTo>
                    <a:pt x="606" y="442"/>
                  </a:lnTo>
                  <a:lnTo>
                    <a:pt x="608" y="447"/>
                  </a:lnTo>
                  <a:lnTo>
                    <a:pt x="610" y="453"/>
                  </a:lnTo>
                  <a:lnTo>
                    <a:pt x="614" y="458"/>
                  </a:lnTo>
                  <a:lnTo>
                    <a:pt x="619" y="463"/>
                  </a:lnTo>
                  <a:lnTo>
                    <a:pt x="625" y="466"/>
                  </a:lnTo>
                  <a:lnTo>
                    <a:pt x="632" y="467"/>
                  </a:lnTo>
                  <a:lnTo>
                    <a:pt x="640" y="468"/>
                  </a:lnTo>
                  <a:lnTo>
                    <a:pt x="646" y="468"/>
                  </a:lnTo>
                  <a:lnTo>
                    <a:pt x="652" y="467"/>
                  </a:lnTo>
                  <a:lnTo>
                    <a:pt x="657" y="465"/>
                  </a:lnTo>
                  <a:lnTo>
                    <a:pt x="662" y="463"/>
                  </a:lnTo>
                  <a:lnTo>
                    <a:pt x="669" y="457"/>
                  </a:lnTo>
                  <a:lnTo>
                    <a:pt x="675" y="450"/>
                  </a:lnTo>
                  <a:lnTo>
                    <a:pt x="676" y="450"/>
                  </a:lnTo>
                  <a:lnTo>
                    <a:pt x="678" y="466"/>
                  </a:lnTo>
                  <a:lnTo>
                    <a:pt x="696" y="466"/>
                  </a:lnTo>
                  <a:close/>
                  <a:moveTo>
                    <a:pt x="675" y="426"/>
                  </a:moveTo>
                  <a:lnTo>
                    <a:pt x="674" y="429"/>
                  </a:lnTo>
                  <a:lnTo>
                    <a:pt x="674" y="433"/>
                  </a:lnTo>
                  <a:lnTo>
                    <a:pt x="672" y="437"/>
                  </a:lnTo>
                  <a:lnTo>
                    <a:pt x="669" y="440"/>
                  </a:lnTo>
                  <a:lnTo>
                    <a:pt x="667" y="444"/>
                  </a:lnTo>
                  <a:lnTo>
                    <a:pt x="664" y="446"/>
                  </a:lnTo>
                  <a:lnTo>
                    <a:pt x="660" y="449"/>
                  </a:lnTo>
                  <a:lnTo>
                    <a:pt x="655" y="450"/>
                  </a:lnTo>
                  <a:lnTo>
                    <a:pt x="651" y="453"/>
                  </a:lnTo>
                  <a:lnTo>
                    <a:pt x="646" y="453"/>
                  </a:lnTo>
                  <a:lnTo>
                    <a:pt x="641" y="453"/>
                  </a:lnTo>
                  <a:lnTo>
                    <a:pt x="638" y="452"/>
                  </a:lnTo>
                  <a:lnTo>
                    <a:pt x="635" y="449"/>
                  </a:lnTo>
                  <a:lnTo>
                    <a:pt x="632" y="447"/>
                  </a:lnTo>
                  <a:lnTo>
                    <a:pt x="630" y="445"/>
                  </a:lnTo>
                  <a:lnTo>
                    <a:pt x="627" y="442"/>
                  </a:lnTo>
                  <a:lnTo>
                    <a:pt x="626" y="437"/>
                  </a:lnTo>
                  <a:lnTo>
                    <a:pt x="626" y="433"/>
                  </a:lnTo>
                  <a:lnTo>
                    <a:pt x="626" y="428"/>
                  </a:lnTo>
                  <a:lnTo>
                    <a:pt x="627" y="425"/>
                  </a:lnTo>
                  <a:lnTo>
                    <a:pt x="628" y="421"/>
                  </a:lnTo>
                  <a:lnTo>
                    <a:pt x="631" y="418"/>
                  </a:lnTo>
                  <a:lnTo>
                    <a:pt x="636" y="414"/>
                  </a:lnTo>
                  <a:lnTo>
                    <a:pt x="641" y="410"/>
                  </a:lnTo>
                  <a:lnTo>
                    <a:pt x="649" y="408"/>
                  </a:lnTo>
                  <a:lnTo>
                    <a:pt x="658" y="406"/>
                  </a:lnTo>
                  <a:lnTo>
                    <a:pt x="666" y="406"/>
                  </a:lnTo>
                  <a:lnTo>
                    <a:pt x="675" y="406"/>
                  </a:lnTo>
                  <a:lnTo>
                    <a:pt x="675" y="426"/>
                  </a:lnTo>
                  <a:close/>
                  <a:moveTo>
                    <a:pt x="728" y="466"/>
                  </a:moveTo>
                  <a:lnTo>
                    <a:pt x="748" y="466"/>
                  </a:lnTo>
                  <a:lnTo>
                    <a:pt x="748" y="395"/>
                  </a:lnTo>
                  <a:lnTo>
                    <a:pt x="749" y="389"/>
                  </a:lnTo>
                  <a:lnTo>
                    <a:pt x="750" y="385"/>
                  </a:lnTo>
                  <a:lnTo>
                    <a:pt x="752" y="380"/>
                  </a:lnTo>
                  <a:lnTo>
                    <a:pt x="754" y="377"/>
                  </a:lnTo>
                  <a:lnTo>
                    <a:pt x="757" y="372"/>
                  </a:lnTo>
                  <a:lnTo>
                    <a:pt x="760" y="369"/>
                  </a:lnTo>
                  <a:lnTo>
                    <a:pt x="765" y="367"/>
                  </a:lnTo>
                  <a:lnTo>
                    <a:pt x="769" y="365"/>
                  </a:lnTo>
                  <a:lnTo>
                    <a:pt x="773" y="364"/>
                  </a:lnTo>
                  <a:lnTo>
                    <a:pt x="779" y="364"/>
                  </a:lnTo>
                  <a:lnTo>
                    <a:pt x="785" y="364"/>
                  </a:lnTo>
                  <a:lnTo>
                    <a:pt x="790" y="366"/>
                  </a:lnTo>
                  <a:lnTo>
                    <a:pt x="795" y="369"/>
                  </a:lnTo>
                  <a:lnTo>
                    <a:pt x="799" y="374"/>
                  </a:lnTo>
                  <a:lnTo>
                    <a:pt x="801" y="379"/>
                  </a:lnTo>
                  <a:lnTo>
                    <a:pt x="803" y="385"/>
                  </a:lnTo>
                  <a:lnTo>
                    <a:pt x="804" y="391"/>
                  </a:lnTo>
                  <a:lnTo>
                    <a:pt x="804" y="398"/>
                  </a:lnTo>
                  <a:lnTo>
                    <a:pt x="804" y="466"/>
                  </a:lnTo>
                  <a:lnTo>
                    <a:pt x="825" y="466"/>
                  </a:lnTo>
                  <a:lnTo>
                    <a:pt x="825" y="396"/>
                  </a:lnTo>
                  <a:lnTo>
                    <a:pt x="825" y="388"/>
                  </a:lnTo>
                  <a:lnTo>
                    <a:pt x="824" y="381"/>
                  </a:lnTo>
                  <a:lnTo>
                    <a:pt x="823" y="376"/>
                  </a:lnTo>
                  <a:lnTo>
                    <a:pt x="821" y="370"/>
                  </a:lnTo>
                  <a:lnTo>
                    <a:pt x="816" y="362"/>
                  </a:lnTo>
                  <a:lnTo>
                    <a:pt x="811" y="356"/>
                  </a:lnTo>
                  <a:lnTo>
                    <a:pt x="804" y="350"/>
                  </a:lnTo>
                  <a:lnTo>
                    <a:pt x="798" y="348"/>
                  </a:lnTo>
                  <a:lnTo>
                    <a:pt x="792" y="346"/>
                  </a:lnTo>
                  <a:lnTo>
                    <a:pt x="785" y="346"/>
                  </a:lnTo>
                  <a:lnTo>
                    <a:pt x="779" y="346"/>
                  </a:lnTo>
                  <a:lnTo>
                    <a:pt x="772" y="347"/>
                  </a:lnTo>
                  <a:lnTo>
                    <a:pt x="766" y="349"/>
                  </a:lnTo>
                  <a:lnTo>
                    <a:pt x="761" y="352"/>
                  </a:lnTo>
                  <a:lnTo>
                    <a:pt x="757" y="356"/>
                  </a:lnTo>
                  <a:lnTo>
                    <a:pt x="753" y="359"/>
                  </a:lnTo>
                  <a:lnTo>
                    <a:pt x="749" y="364"/>
                  </a:lnTo>
                  <a:lnTo>
                    <a:pt x="747" y="368"/>
                  </a:lnTo>
                  <a:lnTo>
                    <a:pt x="746" y="368"/>
                  </a:lnTo>
                  <a:lnTo>
                    <a:pt x="745" y="348"/>
                  </a:lnTo>
                  <a:lnTo>
                    <a:pt x="727" y="348"/>
                  </a:lnTo>
                  <a:lnTo>
                    <a:pt x="728" y="364"/>
                  </a:lnTo>
                  <a:lnTo>
                    <a:pt x="728" y="380"/>
                  </a:lnTo>
                  <a:lnTo>
                    <a:pt x="728" y="466"/>
                  </a:lnTo>
                  <a:close/>
                  <a:moveTo>
                    <a:pt x="936" y="445"/>
                  </a:moveTo>
                  <a:lnTo>
                    <a:pt x="932" y="447"/>
                  </a:lnTo>
                  <a:lnTo>
                    <a:pt x="927" y="449"/>
                  </a:lnTo>
                  <a:lnTo>
                    <a:pt x="919" y="450"/>
                  </a:lnTo>
                  <a:lnTo>
                    <a:pt x="911" y="452"/>
                  </a:lnTo>
                  <a:lnTo>
                    <a:pt x="903" y="450"/>
                  </a:lnTo>
                  <a:lnTo>
                    <a:pt x="895" y="448"/>
                  </a:lnTo>
                  <a:lnTo>
                    <a:pt x="889" y="445"/>
                  </a:lnTo>
                  <a:lnTo>
                    <a:pt x="883" y="439"/>
                  </a:lnTo>
                  <a:lnTo>
                    <a:pt x="878" y="433"/>
                  </a:lnTo>
                  <a:lnTo>
                    <a:pt x="875" y="426"/>
                  </a:lnTo>
                  <a:lnTo>
                    <a:pt x="873" y="417"/>
                  </a:lnTo>
                  <a:lnTo>
                    <a:pt x="871" y="407"/>
                  </a:lnTo>
                  <a:lnTo>
                    <a:pt x="873" y="398"/>
                  </a:lnTo>
                  <a:lnTo>
                    <a:pt x="875" y="390"/>
                  </a:lnTo>
                  <a:lnTo>
                    <a:pt x="878" y="382"/>
                  </a:lnTo>
                  <a:lnTo>
                    <a:pt x="882" y="376"/>
                  </a:lnTo>
                  <a:lnTo>
                    <a:pt x="888" y="370"/>
                  </a:lnTo>
                  <a:lnTo>
                    <a:pt x="894" y="366"/>
                  </a:lnTo>
                  <a:lnTo>
                    <a:pt x="903" y="364"/>
                  </a:lnTo>
                  <a:lnTo>
                    <a:pt x="912" y="362"/>
                  </a:lnTo>
                  <a:lnTo>
                    <a:pt x="920" y="364"/>
                  </a:lnTo>
                  <a:lnTo>
                    <a:pt x="927" y="365"/>
                  </a:lnTo>
                  <a:lnTo>
                    <a:pt x="932" y="366"/>
                  </a:lnTo>
                  <a:lnTo>
                    <a:pt x="936" y="368"/>
                  </a:lnTo>
                  <a:lnTo>
                    <a:pt x="941" y="351"/>
                  </a:lnTo>
                  <a:lnTo>
                    <a:pt x="935" y="349"/>
                  </a:lnTo>
                  <a:lnTo>
                    <a:pt x="929" y="348"/>
                  </a:lnTo>
                  <a:lnTo>
                    <a:pt x="921" y="346"/>
                  </a:lnTo>
                  <a:lnTo>
                    <a:pt x="912" y="346"/>
                  </a:lnTo>
                  <a:lnTo>
                    <a:pt x="905" y="346"/>
                  </a:lnTo>
                  <a:lnTo>
                    <a:pt x="898" y="347"/>
                  </a:lnTo>
                  <a:lnTo>
                    <a:pt x="892" y="348"/>
                  </a:lnTo>
                  <a:lnTo>
                    <a:pt x="887" y="350"/>
                  </a:lnTo>
                  <a:lnTo>
                    <a:pt x="881" y="352"/>
                  </a:lnTo>
                  <a:lnTo>
                    <a:pt x="876" y="356"/>
                  </a:lnTo>
                  <a:lnTo>
                    <a:pt x="871" y="359"/>
                  </a:lnTo>
                  <a:lnTo>
                    <a:pt x="867" y="364"/>
                  </a:lnTo>
                  <a:lnTo>
                    <a:pt x="864" y="368"/>
                  </a:lnTo>
                  <a:lnTo>
                    <a:pt x="861" y="372"/>
                  </a:lnTo>
                  <a:lnTo>
                    <a:pt x="857" y="378"/>
                  </a:lnTo>
                  <a:lnTo>
                    <a:pt x="855" y="384"/>
                  </a:lnTo>
                  <a:lnTo>
                    <a:pt x="853" y="389"/>
                  </a:lnTo>
                  <a:lnTo>
                    <a:pt x="852" y="395"/>
                  </a:lnTo>
                  <a:lnTo>
                    <a:pt x="851" y="401"/>
                  </a:lnTo>
                  <a:lnTo>
                    <a:pt x="851" y="408"/>
                  </a:lnTo>
                  <a:lnTo>
                    <a:pt x="852" y="420"/>
                  </a:lnTo>
                  <a:lnTo>
                    <a:pt x="854" y="430"/>
                  </a:lnTo>
                  <a:lnTo>
                    <a:pt x="858" y="440"/>
                  </a:lnTo>
                  <a:lnTo>
                    <a:pt x="864" y="448"/>
                  </a:lnTo>
                  <a:lnTo>
                    <a:pt x="870" y="456"/>
                  </a:lnTo>
                  <a:lnTo>
                    <a:pt x="879" y="462"/>
                  </a:lnTo>
                  <a:lnTo>
                    <a:pt x="888" y="465"/>
                  </a:lnTo>
                  <a:lnTo>
                    <a:pt x="898" y="467"/>
                  </a:lnTo>
                  <a:lnTo>
                    <a:pt x="889" y="486"/>
                  </a:lnTo>
                  <a:lnTo>
                    <a:pt x="896" y="487"/>
                  </a:lnTo>
                  <a:lnTo>
                    <a:pt x="902" y="489"/>
                  </a:lnTo>
                  <a:lnTo>
                    <a:pt x="904" y="491"/>
                  </a:lnTo>
                  <a:lnTo>
                    <a:pt x="905" y="493"/>
                  </a:lnTo>
                  <a:lnTo>
                    <a:pt x="906" y="494"/>
                  </a:lnTo>
                  <a:lnTo>
                    <a:pt x="907" y="496"/>
                  </a:lnTo>
                  <a:lnTo>
                    <a:pt x="906" y="501"/>
                  </a:lnTo>
                  <a:lnTo>
                    <a:pt x="904" y="503"/>
                  </a:lnTo>
                  <a:lnTo>
                    <a:pt x="901" y="504"/>
                  </a:lnTo>
                  <a:lnTo>
                    <a:pt x="896" y="504"/>
                  </a:lnTo>
                  <a:lnTo>
                    <a:pt x="890" y="503"/>
                  </a:lnTo>
                  <a:lnTo>
                    <a:pt x="883" y="501"/>
                  </a:lnTo>
                  <a:lnTo>
                    <a:pt x="880" y="512"/>
                  </a:lnTo>
                  <a:lnTo>
                    <a:pt x="888" y="515"/>
                  </a:lnTo>
                  <a:lnTo>
                    <a:pt x="896" y="516"/>
                  </a:lnTo>
                  <a:lnTo>
                    <a:pt x="902" y="516"/>
                  </a:lnTo>
                  <a:lnTo>
                    <a:pt x="906" y="515"/>
                  </a:lnTo>
                  <a:lnTo>
                    <a:pt x="910" y="513"/>
                  </a:lnTo>
                  <a:lnTo>
                    <a:pt x="914" y="512"/>
                  </a:lnTo>
                  <a:lnTo>
                    <a:pt x="917" y="508"/>
                  </a:lnTo>
                  <a:lnTo>
                    <a:pt x="919" y="505"/>
                  </a:lnTo>
                  <a:lnTo>
                    <a:pt x="921" y="501"/>
                  </a:lnTo>
                  <a:lnTo>
                    <a:pt x="921" y="496"/>
                  </a:lnTo>
                  <a:lnTo>
                    <a:pt x="921" y="492"/>
                  </a:lnTo>
                  <a:lnTo>
                    <a:pt x="920" y="489"/>
                  </a:lnTo>
                  <a:lnTo>
                    <a:pt x="918" y="486"/>
                  </a:lnTo>
                  <a:lnTo>
                    <a:pt x="916" y="484"/>
                  </a:lnTo>
                  <a:lnTo>
                    <a:pt x="910" y="480"/>
                  </a:lnTo>
                  <a:lnTo>
                    <a:pt x="905" y="478"/>
                  </a:lnTo>
                  <a:lnTo>
                    <a:pt x="910" y="468"/>
                  </a:lnTo>
                  <a:lnTo>
                    <a:pt x="920" y="467"/>
                  </a:lnTo>
                  <a:lnTo>
                    <a:pt x="929" y="466"/>
                  </a:lnTo>
                  <a:lnTo>
                    <a:pt x="936" y="464"/>
                  </a:lnTo>
                  <a:lnTo>
                    <a:pt x="941" y="462"/>
                  </a:lnTo>
                  <a:lnTo>
                    <a:pt x="936" y="445"/>
                  </a:lnTo>
                  <a:close/>
                  <a:moveTo>
                    <a:pt x="1046" y="466"/>
                  </a:moveTo>
                  <a:lnTo>
                    <a:pt x="1045" y="453"/>
                  </a:lnTo>
                  <a:lnTo>
                    <a:pt x="1044" y="437"/>
                  </a:lnTo>
                  <a:lnTo>
                    <a:pt x="1044" y="394"/>
                  </a:lnTo>
                  <a:lnTo>
                    <a:pt x="1044" y="385"/>
                  </a:lnTo>
                  <a:lnTo>
                    <a:pt x="1042" y="376"/>
                  </a:lnTo>
                  <a:lnTo>
                    <a:pt x="1040" y="368"/>
                  </a:lnTo>
                  <a:lnTo>
                    <a:pt x="1036" y="360"/>
                  </a:lnTo>
                  <a:lnTo>
                    <a:pt x="1033" y="357"/>
                  </a:lnTo>
                  <a:lnTo>
                    <a:pt x="1030" y="355"/>
                  </a:lnTo>
                  <a:lnTo>
                    <a:pt x="1027" y="351"/>
                  </a:lnTo>
                  <a:lnTo>
                    <a:pt x="1023" y="349"/>
                  </a:lnTo>
                  <a:lnTo>
                    <a:pt x="1018" y="348"/>
                  </a:lnTo>
                  <a:lnTo>
                    <a:pt x="1013" y="347"/>
                  </a:lnTo>
                  <a:lnTo>
                    <a:pt x="1008" y="346"/>
                  </a:lnTo>
                  <a:lnTo>
                    <a:pt x="1001" y="346"/>
                  </a:lnTo>
                  <a:lnTo>
                    <a:pt x="990" y="346"/>
                  </a:lnTo>
                  <a:lnTo>
                    <a:pt x="981" y="348"/>
                  </a:lnTo>
                  <a:lnTo>
                    <a:pt x="972" y="351"/>
                  </a:lnTo>
                  <a:lnTo>
                    <a:pt x="963" y="356"/>
                  </a:lnTo>
                  <a:lnTo>
                    <a:pt x="969" y="370"/>
                  </a:lnTo>
                  <a:lnTo>
                    <a:pt x="975" y="367"/>
                  </a:lnTo>
                  <a:lnTo>
                    <a:pt x="983" y="364"/>
                  </a:lnTo>
                  <a:lnTo>
                    <a:pt x="990" y="361"/>
                  </a:lnTo>
                  <a:lnTo>
                    <a:pt x="998" y="361"/>
                  </a:lnTo>
                  <a:lnTo>
                    <a:pt x="1005" y="362"/>
                  </a:lnTo>
                  <a:lnTo>
                    <a:pt x="1012" y="364"/>
                  </a:lnTo>
                  <a:lnTo>
                    <a:pt x="1016" y="367"/>
                  </a:lnTo>
                  <a:lnTo>
                    <a:pt x="1019" y="371"/>
                  </a:lnTo>
                  <a:lnTo>
                    <a:pt x="1022" y="376"/>
                  </a:lnTo>
                  <a:lnTo>
                    <a:pt x="1023" y="380"/>
                  </a:lnTo>
                  <a:lnTo>
                    <a:pt x="1024" y="385"/>
                  </a:lnTo>
                  <a:lnTo>
                    <a:pt x="1024" y="388"/>
                  </a:lnTo>
                  <a:lnTo>
                    <a:pt x="1024" y="391"/>
                  </a:lnTo>
                  <a:lnTo>
                    <a:pt x="1009" y="391"/>
                  </a:lnTo>
                  <a:lnTo>
                    <a:pt x="995" y="394"/>
                  </a:lnTo>
                  <a:lnTo>
                    <a:pt x="983" y="397"/>
                  </a:lnTo>
                  <a:lnTo>
                    <a:pt x="973" y="403"/>
                  </a:lnTo>
                  <a:lnTo>
                    <a:pt x="969" y="405"/>
                  </a:lnTo>
                  <a:lnTo>
                    <a:pt x="965" y="408"/>
                  </a:lnTo>
                  <a:lnTo>
                    <a:pt x="962" y="411"/>
                  </a:lnTo>
                  <a:lnTo>
                    <a:pt x="960" y="416"/>
                  </a:lnTo>
                  <a:lnTo>
                    <a:pt x="958" y="420"/>
                  </a:lnTo>
                  <a:lnTo>
                    <a:pt x="957" y="425"/>
                  </a:lnTo>
                  <a:lnTo>
                    <a:pt x="956" y="429"/>
                  </a:lnTo>
                  <a:lnTo>
                    <a:pt x="956" y="435"/>
                  </a:lnTo>
                  <a:lnTo>
                    <a:pt x="956" y="442"/>
                  </a:lnTo>
                  <a:lnTo>
                    <a:pt x="958" y="447"/>
                  </a:lnTo>
                  <a:lnTo>
                    <a:pt x="960" y="453"/>
                  </a:lnTo>
                  <a:lnTo>
                    <a:pt x="964" y="458"/>
                  </a:lnTo>
                  <a:lnTo>
                    <a:pt x="969" y="463"/>
                  </a:lnTo>
                  <a:lnTo>
                    <a:pt x="975" y="466"/>
                  </a:lnTo>
                  <a:lnTo>
                    <a:pt x="982" y="467"/>
                  </a:lnTo>
                  <a:lnTo>
                    <a:pt x="990" y="468"/>
                  </a:lnTo>
                  <a:lnTo>
                    <a:pt x="996" y="468"/>
                  </a:lnTo>
                  <a:lnTo>
                    <a:pt x="1002" y="467"/>
                  </a:lnTo>
                  <a:lnTo>
                    <a:pt x="1006" y="465"/>
                  </a:lnTo>
                  <a:lnTo>
                    <a:pt x="1012" y="463"/>
                  </a:lnTo>
                  <a:lnTo>
                    <a:pt x="1019" y="457"/>
                  </a:lnTo>
                  <a:lnTo>
                    <a:pt x="1025" y="450"/>
                  </a:lnTo>
                  <a:lnTo>
                    <a:pt x="1026" y="450"/>
                  </a:lnTo>
                  <a:lnTo>
                    <a:pt x="1027" y="466"/>
                  </a:lnTo>
                  <a:lnTo>
                    <a:pt x="1046" y="466"/>
                  </a:lnTo>
                  <a:close/>
                  <a:moveTo>
                    <a:pt x="1025" y="426"/>
                  </a:moveTo>
                  <a:lnTo>
                    <a:pt x="1024" y="429"/>
                  </a:lnTo>
                  <a:lnTo>
                    <a:pt x="1024" y="433"/>
                  </a:lnTo>
                  <a:lnTo>
                    <a:pt x="1022" y="437"/>
                  </a:lnTo>
                  <a:lnTo>
                    <a:pt x="1019" y="440"/>
                  </a:lnTo>
                  <a:lnTo>
                    <a:pt x="1017" y="444"/>
                  </a:lnTo>
                  <a:lnTo>
                    <a:pt x="1014" y="446"/>
                  </a:lnTo>
                  <a:lnTo>
                    <a:pt x="1010" y="449"/>
                  </a:lnTo>
                  <a:lnTo>
                    <a:pt x="1005" y="450"/>
                  </a:lnTo>
                  <a:lnTo>
                    <a:pt x="1001" y="453"/>
                  </a:lnTo>
                  <a:lnTo>
                    <a:pt x="996" y="453"/>
                  </a:lnTo>
                  <a:lnTo>
                    <a:pt x="991" y="453"/>
                  </a:lnTo>
                  <a:lnTo>
                    <a:pt x="988" y="452"/>
                  </a:lnTo>
                  <a:lnTo>
                    <a:pt x="985" y="449"/>
                  </a:lnTo>
                  <a:lnTo>
                    <a:pt x="982" y="447"/>
                  </a:lnTo>
                  <a:lnTo>
                    <a:pt x="979" y="445"/>
                  </a:lnTo>
                  <a:lnTo>
                    <a:pt x="977" y="442"/>
                  </a:lnTo>
                  <a:lnTo>
                    <a:pt x="976" y="437"/>
                  </a:lnTo>
                  <a:lnTo>
                    <a:pt x="976" y="433"/>
                  </a:lnTo>
                  <a:lnTo>
                    <a:pt x="976" y="428"/>
                  </a:lnTo>
                  <a:lnTo>
                    <a:pt x="977" y="425"/>
                  </a:lnTo>
                  <a:lnTo>
                    <a:pt x="978" y="421"/>
                  </a:lnTo>
                  <a:lnTo>
                    <a:pt x="981" y="418"/>
                  </a:lnTo>
                  <a:lnTo>
                    <a:pt x="986" y="414"/>
                  </a:lnTo>
                  <a:lnTo>
                    <a:pt x="991" y="410"/>
                  </a:lnTo>
                  <a:lnTo>
                    <a:pt x="999" y="408"/>
                  </a:lnTo>
                  <a:lnTo>
                    <a:pt x="1008" y="406"/>
                  </a:lnTo>
                  <a:lnTo>
                    <a:pt x="1016" y="406"/>
                  </a:lnTo>
                  <a:lnTo>
                    <a:pt x="1025" y="406"/>
                  </a:lnTo>
                  <a:lnTo>
                    <a:pt x="1025" y="426"/>
                  </a:lnTo>
                  <a:close/>
                  <a:moveTo>
                    <a:pt x="1070" y="460"/>
                  </a:moveTo>
                  <a:lnTo>
                    <a:pt x="1077" y="464"/>
                  </a:lnTo>
                  <a:lnTo>
                    <a:pt x="1084" y="466"/>
                  </a:lnTo>
                  <a:lnTo>
                    <a:pt x="1093" y="467"/>
                  </a:lnTo>
                  <a:lnTo>
                    <a:pt x="1101" y="468"/>
                  </a:lnTo>
                  <a:lnTo>
                    <a:pt x="1111" y="467"/>
                  </a:lnTo>
                  <a:lnTo>
                    <a:pt x="1120" y="466"/>
                  </a:lnTo>
                  <a:lnTo>
                    <a:pt x="1127" y="463"/>
                  </a:lnTo>
                  <a:lnTo>
                    <a:pt x="1134" y="458"/>
                  </a:lnTo>
                  <a:lnTo>
                    <a:pt x="1138" y="453"/>
                  </a:lnTo>
                  <a:lnTo>
                    <a:pt x="1141" y="447"/>
                  </a:lnTo>
                  <a:lnTo>
                    <a:pt x="1144" y="440"/>
                  </a:lnTo>
                  <a:lnTo>
                    <a:pt x="1145" y="433"/>
                  </a:lnTo>
                  <a:lnTo>
                    <a:pt x="1145" y="427"/>
                  </a:lnTo>
                  <a:lnTo>
                    <a:pt x="1143" y="421"/>
                  </a:lnTo>
                  <a:lnTo>
                    <a:pt x="1140" y="416"/>
                  </a:lnTo>
                  <a:lnTo>
                    <a:pt x="1137" y="411"/>
                  </a:lnTo>
                  <a:lnTo>
                    <a:pt x="1133" y="407"/>
                  </a:lnTo>
                  <a:lnTo>
                    <a:pt x="1127" y="404"/>
                  </a:lnTo>
                  <a:lnTo>
                    <a:pt x="1122" y="400"/>
                  </a:lnTo>
                  <a:lnTo>
                    <a:pt x="1114" y="397"/>
                  </a:lnTo>
                  <a:lnTo>
                    <a:pt x="1105" y="394"/>
                  </a:lnTo>
                  <a:lnTo>
                    <a:pt x="1098" y="389"/>
                  </a:lnTo>
                  <a:lnTo>
                    <a:pt x="1096" y="387"/>
                  </a:lnTo>
                  <a:lnTo>
                    <a:pt x="1094" y="384"/>
                  </a:lnTo>
                  <a:lnTo>
                    <a:pt x="1093" y="381"/>
                  </a:lnTo>
                  <a:lnTo>
                    <a:pt x="1093" y="378"/>
                  </a:lnTo>
                  <a:lnTo>
                    <a:pt x="1093" y="375"/>
                  </a:lnTo>
                  <a:lnTo>
                    <a:pt x="1094" y="371"/>
                  </a:lnTo>
                  <a:lnTo>
                    <a:pt x="1096" y="369"/>
                  </a:lnTo>
                  <a:lnTo>
                    <a:pt x="1098" y="366"/>
                  </a:lnTo>
                  <a:lnTo>
                    <a:pt x="1100" y="365"/>
                  </a:lnTo>
                  <a:lnTo>
                    <a:pt x="1104" y="362"/>
                  </a:lnTo>
                  <a:lnTo>
                    <a:pt x="1108" y="361"/>
                  </a:lnTo>
                  <a:lnTo>
                    <a:pt x="1112" y="361"/>
                  </a:lnTo>
                  <a:lnTo>
                    <a:pt x="1120" y="362"/>
                  </a:lnTo>
                  <a:lnTo>
                    <a:pt x="1126" y="364"/>
                  </a:lnTo>
                  <a:lnTo>
                    <a:pt x="1132" y="366"/>
                  </a:lnTo>
                  <a:lnTo>
                    <a:pt x="1135" y="368"/>
                  </a:lnTo>
                  <a:lnTo>
                    <a:pt x="1140" y="352"/>
                  </a:lnTo>
                  <a:lnTo>
                    <a:pt x="1135" y="350"/>
                  </a:lnTo>
                  <a:lnTo>
                    <a:pt x="1128" y="348"/>
                  </a:lnTo>
                  <a:lnTo>
                    <a:pt x="1121" y="346"/>
                  </a:lnTo>
                  <a:lnTo>
                    <a:pt x="1112" y="346"/>
                  </a:lnTo>
                  <a:lnTo>
                    <a:pt x="1104" y="346"/>
                  </a:lnTo>
                  <a:lnTo>
                    <a:pt x="1096" y="348"/>
                  </a:lnTo>
                  <a:lnTo>
                    <a:pt x="1090" y="351"/>
                  </a:lnTo>
                  <a:lnTo>
                    <a:pt x="1084" y="356"/>
                  </a:lnTo>
                  <a:lnTo>
                    <a:pt x="1079" y="360"/>
                  </a:lnTo>
                  <a:lnTo>
                    <a:pt x="1076" y="367"/>
                  </a:lnTo>
                  <a:lnTo>
                    <a:pt x="1073" y="372"/>
                  </a:lnTo>
                  <a:lnTo>
                    <a:pt x="1073" y="380"/>
                  </a:lnTo>
                  <a:lnTo>
                    <a:pt x="1073" y="385"/>
                  </a:lnTo>
                  <a:lnTo>
                    <a:pt x="1076" y="390"/>
                  </a:lnTo>
                  <a:lnTo>
                    <a:pt x="1078" y="395"/>
                  </a:lnTo>
                  <a:lnTo>
                    <a:pt x="1081" y="399"/>
                  </a:lnTo>
                  <a:lnTo>
                    <a:pt x="1085" y="404"/>
                  </a:lnTo>
                  <a:lnTo>
                    <a:pt x="1090" y="407"/>
                  </a:lnTo>
                  <a:lnTo>
                    <a:pt x="1096" y="410"/>
                  </a:lnTo>
                  <a:lnTo>
                    <a:pt x="1104" y="414"/>
                  </a:lnTo>
                  <a:lnTo>
                    <a:pt x="1113" y="418"/>
                  </a:lnTo>
                  <a:lnTo>
                    <a:pt x="1120" y="423"/>
                  </a:lnTo>
                  <a:lnTo>
                    <a:pt x="1122" y="425"/>
                  </a:lnTo>
                  <a:lnTo>
                    <a:pt x="1123" y="428"/>
                  </a:lnTo>
                  <a:lnTo>
                    <a:pt x="1124" y="431"/>
                  </a:lnTo>
                  <a:lnTo>
                    <a:pt x="1124" y="435"/>
                  </a:lnTo>
                  <a:lnTo>
                    <a:pt x="1124" y="438"/>
                  </a:lnTo>
                  <a:lnTo>
                    <a:pt x="1123" y="442"/>
                  </a:lnTo>
                  <a:lnTo>
                    <a:pt x="1122" y="445"/>
                  </a:lnTo>
                  <a:lnTo>
                    <a:pt x="1119" y="447"/>
                  </a:lnTo>
                  <a:lnTo>
                    <a:pt x="1117" y="449"/>
                  </a:lnTo>
                  <a:lnTo>
                    <a:pt x="1112" y="452"/>
                  </a:lnTo>
                  <a:lnTo>
                    <a:pt x="1108" y="452"/>
                  </a:lnTo>
                  <a:lnTo>
                    <a:pt x="1103" y="453"/>
                  </a:lnTo>
                  <a:lnTo>
                    <a:pt x="1095" y="452"/>
                  </a:lnTo>
                  <a:lnTo>
                    <a:pt x="1087" y="449"/>
                  </a:lnTo>
                  <a:lnTo>
                    <a:pt x="1081" y="447"/>
                  </a:lnTo>
                  <a:lnTo>
                    <a:pt x="1076" y="444"/>
                  </a:lnTo>
                  <a:lnTo>
                    <a:pt x="1070" y="460"/>
                  </a:lnTo>
                  <a:close/>
                  <a:moveTo>
                    <a:pt x="1221" y="514"/>
                  </a:moveTo>
                  <a:lnTo>
                    <a:pt x="1242" y="514"/>
                  </a:lnTo>
                  <a:lnTo>
                    <a:pt x="1242" y="450"/>
                  </a:lnTo>
                  <a:lnTo>
                    <a:pt x="1242" y="450"/>
                  </a:lnTo>
                  <a:lnTo>
                    <a:pt x="1245" y="454"/>
                  </a:lnTo>
                  <a:lnTo>
                    <a:pt x="1248" y="458"/>
                  </a:lnTo>
                  <a:lnTo>
                    <a:pt x="1253" y="460"/>
                  </a:lnTo>
                  <a:lnTo>
                    <a:pt x="1257" y="464"/>
                  </a:lnTo>
                  <a:lnTo>
                    <a:pt x="1261" y="466"/>
                  </a:lnTo>
                  <a:lnTo>
                    <a:pt x="1267" y="467"/>
                  </a:lnTo>
                  <a:lnTo>
                    <a:pt x="1272" y="468"/>
                  </a:lnTo>
                  <a:lnTo>
                    <a:pt x="1278" y="468"/>
                  </a:lnTo>
                  <a:lnTo>
                    <a:pt x="1287" y="467"/>
                  </a:lnTo>
                  <a:lnTo>
                    <a:pt x="1297" y="465"/>
                  </a:lnTo>
                  <a:lnTo>
                    <a:pt x="1306" y="459"/>
                  </a:lnTo>
                  <a:lnTo>
                    <a:pt x="1313" y="453"/>
                  </a:lnTo>
                  <a:lnTo>
                    <a:pt x="1316" y="448"/>
                  </a:lnTo>
                  <a:lnTo>
                    <a:pt x="1320" y="444"/>
                  </a:lnTo>
                  <a:lnTo>
                    <a:pt x="1323" y="438"/>
                  </a:lnTo>
                  <a:lnTo>
                    <a:pt x="1325" y="433"/>
                  </a:lnTo>
                  <a:lnTo>
                    <a:pt x="1327" y="427"/>
                  </a:lnTo>
                  <a:lnTo>
                    <a:pt x="1328" y="420"/>
                  </a:lnTo>
                  <a:lnTo>
                    <a:pt x="1329" y="413"/>
                  </a:lnTo>
                  <a:lnTo>
                    <a:pt x="1329" y="405"/>
                  </a:lnTo>
                  <a:lnTo>
                    <a:pt x="1328" y="392"/>
                  </a:lnTo>
                  <a:lnTo>
                    <a:pt x="1326" y="380"/>
                  </a:lnTo>
                  <a:lnTo>
                    <a:pt x="1321" y="370"/>
                  </a:lnTo>
                  <a:lnTo>
                    <a:pt x="1315" y="362"/>
                  </a:lnTo>
                  <a:lnTo>
                    <a:pt x="1309" y="355"/>
                  </a:lnTo>
                  <a:lnTo>
                    <a:pt x="1300" y="350"/>
                  </a:lnTo>
                  <a:lnTo>
                    <a:pt x="1296" y="348"/>
                  </a:lnTo>
                  <a:lnTo>
                    <a:pt x="1290" y="347"/>
                  </a:lnTo>
                  <a:lnTo>
                    <a:pt x="1286" y="346"/>
                  </a:lnTo>
                  <a:lnTo>
                    <a:pt x="1281" y="346"/>
                  </a:lnTo>
                  <a:lnTo>
                    <a:pt x="1274" y="346"/>
                  </a:lnTo>
                  <a:lnTo>
                    <a:pt x="1268" y="347"/>
                  </a:lnTo>
                  <a:lnTo>
                    <a:pt x="1262" y="349"/>
                  </a:lnTo>
                  <a:lnTo>
                    <a:pt x="1257" y="351"/>
                  </a:lnTo>
                  <a:lnTo>
                    <a:pt x="1252" y="355"/>
                  </a:lnTo>
                  <a:lnTo>
                    <a:pt x="1247" y="359"/>
                  </a:lnTo>
                  <a:lnTo>
                    <a:pt x="1244" y="364"/>
                  </a:lnTo>
                  <a:lnTo>
                    <a:pt x="1241" y="368"/>
                  </a:lnTo>
                  <a:lnTo>
                    <a:pt x="1240" y="368"/>
                  </a:lnTo>
                  <a:lnTo>
                    <a:pt x="1239" y="348"/>
                  </a:lnTo>
                  <a:lnTo>
                    <a:pt x="1220" y="348"/>
                  </a:lnTo>
                  <a:lnTo>
                    <a:pt x="1220" y="357"/>
                  </a:lnTo>
                  <a:lnTo>
                    <a:pt x="1221" y="366"/>
                  </a:lnTo>
                  <a:lnTo>
                    <a:pt x="1221" y="376"/>
                  </a:lnTo>
                  <a:lnTo>
                    <a:pt x="1221" y="387"/>
                  </a:lnTo>
                  <a:lnTo>
                    <a:pt x="1221" y="514"/>
                  </a:lnTo>
                  <a:close/>
                  <a:moveTo>
                    <a:pt x="1242" y="398"/>
                  </a:moveTo>
                  <a:lnTo>
                    <a:pt x="1242" y="394"/>
                  </a:lnTo>
                  <a:lnTo>
                    <a:pt x="1243" y="389"/>
                  </a:lnTo>
                  <a:lnTo>
                    <a:pt x="1245" y="384"/>
                  </a:lnTo>
                  <a:lnTo>
                    <a:pt x="1248" y="378"/>
                  </a:lnTo>
                  <a:lnTo>
                    <a:pt x="1252" y="374"/>
                  </a:lnTo>
                  <a:lnTo>
                    <a:pt x="1255" y="369"/>
                  </a:lnTo>
                  <a:lnTo>
                    <a:pt x="1259" y="367"/>
                  </a:lnTo>
                  <a:lnTo>
                    <a:pt x="1265" y="365"/>
                  </a:lnTo>
                  <a:lnTo>
                    <a:pt x="1269" y="362"/>
                  </a:lnTo>
                  <a:lnTo>
                    <a:pt x="1274" y="362"/>
                  </a:lnTo>
                  <a:lnTo>
                    <a:pt x="1282" y="364"/>
                  </a:lnTo>
                  <a:lnTo>
                    <a:pt x="1289" y="366"/>
                  </a:lnTo>
                  <a:lnTo>
                    <a:pt x="1295" y="370"/>
                  </a:lnTo>
                  <a:lnTo>
                    <a:pt x="1300" y="376"/>
                  </a:lnTo>
                  <a:lnTo>
                    <a:pt x="1303" y="382"/>
                  </a:lnTo>
                  <a:lnTo>
                    <a:pt x="1307" y="389"/>
                  </a:lnTo>
                  <a:lnTo>
                    <a:pt x="1308" y="398"/>
                  </a:lnTo>
                  <a:lnTo>
                    <a:pt x="1309" y="406"/>
                  </a:lnTo>
                  <a:lnTo>
                    <a:pt x="1308" y="416"/>
                  </a:lnTo>
                  <a:lnTo>
                    <a:pt x="1307" y="425"/>
                  </a:lnTo>
                  <a:lnTo>
                    <a:pt x="1303" y="433"/>
                  </a:lnTo>
                  <a:lnTo>
                    <a:pt x="1299" y="439"/>
                  </a:lnTo>
                  <a:lnTo>
                    <a:pt x="1295" y="445"/>
                  </a:lnTo>
                  <a:lnTo>
                    <a:pt x="1288" y="448"/>
                  </a:lnTo>
                  <a:lnTo>
                    <a:pt x="1282" y="450"/>
                  </a:lnTo>
                  <a:lnTo>
                    <a:pt x="1274" y="452"/>
                  </a:lnTo>
                  <a:lnTo>
                    <a:pt x="1269" y="452"/>
                  </a:lnTo>
                  <a:lnTo>
                    <a:pt x="1263" y="449"/>
                  </a:lnTo>
                  <a:lnTo>
                    <a:pt x="1258" y="448"/>
                  </a:lnTo>
                  <a:lnTo>
                    <a:pt x="1254" y="445"/>
                  </a:lnTo>
                  <a:lnTo>
                    <a:pt x="1251" y="442"/>
                  </a:lnTo>
                  <a:lnTo>
                    <a:pt x="1247" y="437"/>
                  </a:lnTo>
                  <a:lnTo>
                    <a:pt x="1244" y="431"/>
                  </a:lnTo>
                  <a:lnTo>
                    <a:pt x="1243" y="427"/>
                  </a:lnTo>
                  <a:lnTo>
                    <a:pt x="1242" y="423"/>
                  </a:lnTo>
                  <a:lnTo>
                    <a:pt x="1242" y="418"/>
                  </a:lnTo>
                  <a:lnTo>
                    <a:pt x="1242" y="398"/>
                  </a:lnTo>
                  <a:close/>
                  <a:moveTo>
                    <a:pt x="1437" y="466"/>
                  </a:moveTo>
                  <a:lnTo>
                    <a:pt x="1436" y="453"/>
                  </a:lnTo>
                  <a:lnTo>
                    <a:pt x="1435" y="437"/>
                  </a:lnTo>
                  <a:lnTo>
                    <a:pt x="1435" y="394"/>
                  </a:lnTo>
                  <a:lnTo>
                    <a:pt x="1435" y="385"/>
                  </a:lnTo>
                  <a:lnTo>
                    <a:pt x="1434" y="376"/>
                  </a:lnTo>
                  <a:lnTo>
                    <a:pt x="1431" y="368"/>
                  </a:lnTo>
                  <a:lnTo>
                    <a:pt x="1427" y="360"/>
                  </a:lnTo>
                  <a:lnTo>
                    <a:pt x="1424" y="357"/>
                  </a:lnTo>
                  <a:lnTo>
                    <a:pt x="1421" y="355"/>
                  </a:lnTo>
                  <a:lnTo>
                    <a:pt x="1418" y="351"/>
                  </a:lnTo>
                  <a:lnTo>
                    <a:pt x="1414" y="349"/>
                  </a:lnTo>
                  <a:lnTo>
                    <a:pt x="1409" y="348"/>
                  </a:lnTo>
                  <a:lnTo>
                    <a:pt x="1404" y="347"/>
                  </a:lnTo>
                  <a:lnTo>
                    <a:pt x="1398" y="346"/>
                  </a:lnTo>
                  <a:lnTo>
                    <a:pt x="1392" y="346"/>
                  </a:lnTo>
                  <a:lnTo>
                    <a:pt x="1381" y="346"/>
                  </a:lnTo>
                  <a:lnTo>
                    <a:pt x="1371" y="348"/>
                  </a:lnTo>
                  <a:lnTo>
                    <a:pt x="1363" y="351"/>
                  </a:lnTo>
                  <a:lnTo>
                    <a:pt x="1355" y="356"/>
                  </a:lnTo>
                  <a:lnTo>
                    <a:pt x="1360" y="370"/>
                  </a:lnTo>
                  <a:lnTo>
                    <a:pt x="1366" y="367"/>
                  </a:lnTo>
                  <a:lnTo>
                    <a:pt x="1374" y="364"/>
                  </a:lnTo>
                  <a:lnTo>
                    <a:pt x="1381" y="361"/>
                  </a:lnTo>
                  <a:lnTo>
                    <a:pt x="1389" y="361"/>
                  </a:lnTo>
                  <a:lnTo>
                    <a:pt x="1397" y="362"/>
                  </a:lnTo>
                  <a:lnTo>
                    <a:pt x="1403" y="364"/>
                  </a:lnTo>
                  <a:lnTo>
                    <a:pt x="1407" y="367"/>
                  </a:lnTo>
                  <a:lnTo>
                    <a:pt x="1410" y="371"/>
                  </a:lnTo>
                  <a:lnTo>
                    <a:pt x="1413" y="376"/>
                  </a:lnTo>
                  <a:lnTo>
                    <a:pt x="1415" y="380"/>
                  </a:lnTo>
                  <a:lnTo>
                    <a:pt x="1415" y="385"/>
                  </a:lnTo>
                  <a:lnTo>
                    <a:pt x="1415" y="388"/>
                  </a:lnTo>
                  <a:lnTo>
                    <a:pt x="1415" y="391"/>
                  </a:lnTo>
                  <a:lnTo>
                    <a:pt x="1400" y="391"/>
                  </a:lnTo>
                  <a:lnTo>
                    <a:pt x="1386" y="394"/>
                  </a:lnTo>
                  <a:lnTo>
                    <a:pt x="1374" y="397"/>
                  </a:lnTo>
                  <a:lnTo>
                    <a:pt x="1364" y="403"/>
                  </a:lnTo>
                  <a:lnTo>
                    <a:pt x="1361" y="405"/>
                  </a:lnTo>
                  <a:lnTo>
                    <a:pt x="1356" y="408"/>
                  </a:lnTo>
                  <a:lnTo>
                    <a:pt x="1353" y="411"/>
                  </a:lnTo>
                  <a:lnTo>
                    <a:pt x="1351" y="416"/>
                  </a:lnTo>
                  <a:lnTo>
                    <a:pt x="1349" y="420"/>
                  </a:lnTo>
                  <a:lnTo>
                    <a:pt x="1348" y="425"/>
                  </a:lnTo>
                  <a:lnTo>
                    <a:pt x="1347" y="429"/>
                  </a:lnTo>
                  <a:lnTo>
                    <a:pt x="1347" y="435"/>
                  </a:lnTo>
                  <a:lnTo>
                    <a:pt x="1347" y="442"/>
                  </a:lnTo>
                  <a:lnTo>
                    <a:pt x="1349" y="447"/>
                  </a:lnTo>
                  <a:lnTo>
                    <a:pt x="1351" y="453"/>
                  </a:lnTo>
                  <a:lnTo>
                    <a:pt x="1355" y="458"/>
                  </a:lnTo>
                  <a:lnTo>
                    <a:pt x="1361" y="463"/>
                  </a:lnTo>
                  <a:lnTo>
                    <a:pt x="1366" y="466"/>
                  </a:lnTo>
                  <a:lnTo>
                    <a:pt x="1374" y="467"/>
                  </a:lnTo>
                  <a:lnTo>
                    <a:pt x="1381" y="468"/>
                  </a:lnTo>
                  <a:lnTo>
                    <a:pt x="1388" y="468"/>
                  </a:lnTo>
                  <a:lnTo>
                    <a:pt x="1393" y="467"/>
                  </a:lnTo>
                  <a:lnTo>
                    <a:pt x="1397" y="465"/>
                  </a:lnTo>
                  <a:lnTo>
                    <a:pt x="1403" y="463"/>
                  </a:lnTo>
                  <a:lnTo>
                    <a:pt x="1410" y="457"/>
                  </a:lnTo>
                  <a:lnTo>
                    <a:pt x="1416" y="450"/>
                  </a:lnTo>
                  <a:lnTo>
                    <a:pt x="1417" y="450"/>
                  </a:lnTo>
                  <a:lnTo>
                    <a:pt x="1419" y="466"/>
                  </a:lnTo>
                  <a:lnTo>
                    <a:pt x="1437" y="466"/>
                  </a:lnTo>
                  <a:close/>
                  <a:moveTo>
                    <a:pt x="1416" y="426"/>
                  </a:moveTo>
                  <a:lnTo>
                    <a:pt x="1416" y="429"/>
                  </a:lnTo>
                  <a:lnTo>
                    <a:pt x="1415" y="433"/>
                  </a:lnTo>
                  <a:lnTo>
                    <a:pt x="1413" y="437"/>
                  </a:lnTo>
                  <a:lnTo>
                    <a:pt x="1410" y="440"/>
                  </a:lnTo>
                  <a:lnTo>
                    <a:pt x="1408" y="444"/>
                  </a:lnTo>
                  <a:lnTo>
                    <a:pt x="1405" y="446"/>
                  </a:lnTo>
                  <a:lnTo>
                    <a:pt x="1402" y="449"/>
                  </a:lnTo>
                  <a:lnTo>
                    <a:pt x="1397" y="450"/>
                  </a:lnTo>
                  <a:lnTo>
                    <a:pt x="1392" y="453"/>
                  </a:lnTo>
                  <a:lnTo>
                    <a:pt x="1387" y="453"/>
                  </a:lnTo>
                  <a:lnTo>
                    <a:pt x="1383" y="453"/>
                  </a:lnTo>
                  <a:lnTo>
                    <a:pt x="1379" y="452"/>
                  </a:lnTo>
                  <a:lnTo>
                    <a:pt x="1376" y="449"/>
                  </a:lnTo>
                  <a:lnTo>
                    <a:pt x="1373" y="447"/>
                  </a:lnTo>
                  <a:lnTo>
                    <a:pt x="1370" y="445"/>
                  </a:lnTo>
                  <a:lnTo>
                    <a:pt x="1369" y="442"/>
                  </a:lnTo>
                  <a:lnTo>
                    <a:pt x="1367" y="437"/>
                  </a:lnTo>
                  <a:lnTo>
                    <a:pt x="1367" y="433"/>
                  </a:lnTo>
                  <a:lnTo>
                    <a:pt x="1367" y="428"/>
                  </a:lnTo>
                  <a:lnTo>
                    <a:pt x="1368" y="425"/>
                  </a:lnTo>
                  <a:lnTo>
                    <a:pt x="1369" y="421"/>
                  </a:lnTo>
                  <a:lnTo>
                    <a:pt x="1371" y="418"/>
                  </a:lnTo>
                  <a:lnTo>
                    <a:pt x="1377" y="414"/>
                  </a:lnTo>
                  <a:lnTo>
                    <a:pt x="1383" y="410"/>
                  </a:lnTo>
                  <a:lnTo>
                    <a:pt x="1390" y="408"/>
                  </a:lnTo>
                  <a:lnTo>
                    <a:pt x="1398" y="406"/>
                  </a:lnTo>
                  <a:lnTo>
                    <a:pt x="1407" y="406"/>
                  </a:lnTo>
                  <a:lnTo>
                    <a:pt x="1416" y="406"/>
                  </a:lnTo>
                  <a:lnTo>
                    <a:pt x="1416" y="426"/>
                  </a:lnTo>
                  <a:close/>
                  <a:moveTo>
                    <a:pt x="1469" y="466"/>
                  </a:moveTo>
                  <a:lnTo>
                    <a:pt x="1489" y="466"/>
                  </a:lnTo>
                  <a:lnTo>
                    <a:pt x="1489" y="403"/>
                  </a:lnTo>
                  <a:lnTo>
                    <a:pt x="1490" y="398"/>
                  </a:lnTo>
                  <a:lnTo>
                    <a:pt x="1490" y="392"/>
                  </a:lnTo>
                  <a:lnTo>
                    <a:pt x="1492" y="387"/>
                  </a:lnTo>
                  <a:lnTo>
                    <a:pt x="1494" y="382"/>
                  </a:lnTo>
                  <a:lnTo>
                    <a:pt x="1497" y="377"/>
                  </a:lnTo>
                  <a:lnTo>
                    <a:pt x="1500" y="374"/>
                  </a:lnTo>
                  <a:lnTo>
                    <a:pt x="1504" y="370"/>
                  </a:lnTo>
                  <a:lnTo>
                    <a:pt x="1509" y="368"/>
                  </a:lnTo>
                  <a:lnTo>
                    <a:pt x="1513" y="366"/>
                  </a:lnTo>
                  <a:lnTo>
                    <a:pt x="1518" y="366"/>
                  </a:lnTo>
                  <a:lnTo>
                    <a:pt x="1523" y="366"/>
                  </a:lnTo>
                  <a:lnTo>
                    <a:pt x="1526" y="366"/>
                  </a:lnTo>
                  <a:lnTo>
                    <a:pt x="1526" y="346"/>
                  </a:lnTo>
                  <a:lnTo>
                    <a:pt x="1523" y="346"/>
                  </a:lnTo>
                  <a:lnTo>
                    <a:pt x="1519" y="346"/>
                  </a:lnTo>
                  <a:lnTo>
                    <a:pt x="1514" y="346"/>
                  </a:lnTo>
                  <a:lnTo>
                    <a:pt x="1510" y="347"/>
                  </a:lnTo>
                  <a:lnTo>
                    <a:pt x="1504" y="349"/>
                  </a:lnTo>
                  <a:lnTo>
                    <a:pt x="1500" y="352"/>
                  </a:lnTo>
                  <a:lnTo>
                    <a:pt x="1497" y="356"/>
                  </a:lnTo>
                  <a:lnTo>
                    <a:pt x="1494" y="360"/>
                  </a:lnTo>
                  <a:lnTo>
                    <a:pt x="1490" y="366"/>
                  </a:lnTo>
                  <a:lnTo>
                    <a:pt x="1488" y="371"/>
                  </a:lnTo>
                  <a:lnTo>
                    <a:pt x="1487" y="371"/>
                  </a:lnTo>
                  <a:lnTo>
                    <a:pt x="1486" y="348"/>
                  </a:lnTo>
                  <a:lnTo>
                    <a:pt x="1469" y="348"/>
                  </a:lnTo>
                  <a:lnTo>
                    <a:pt x="1469" y="357"/>
                  </a:lnTo>
                  <a:lnTo>
                    <a:pt x="1469" y="366"/>
                  </a:lnTo>
                  <a:lnTo>
                    <a:pt x="1469" y="375"/>
                  </a:lnTo>
                  <a:lnTo>
                    <a:pt x="1469" y="385"/>
                  </a:lnTo>
                  <a:lnTo>
                    <a:pt x="1469" y="466"/>
                  </a:lnTo>
                  <a:close/>
                  <a:moveTo>
                    <a:pt x="1627" y="466"/>
                  </a:moveTo>
                  <a:lnTo>
                    <a:pt x="1625" y="453"/>
                  </a:lnTo>
                  <a:lnTo>
                    <a:pt x="1625" y="437"/>
                  </a:lnTo>
                  <a:lnTo>
                    <a:pt x="1625" y="394"/>
                  </a:lnTo>
                  <a:lnTo>
                    <a:pt x="1624" y="385"/>
                  </a:lnTo>
                  <a:lnTo>
                    <a:pt x="1623" y="376"/>
                  </a:lnTo>
                  <a:lnTo>
                    <a:pt x="1621" y="368"/>
                  </a:lnTo>
                  <a:lnTo>
                    <a:pt x="1617" y="360"/>
                  </a:lnTo>
                  <a:lnTo>
                    <a:pt x="1613" y="357"/>
                  </a:lnTo>
                  <a:lnTo>
                    <a:pt x="1611" y="355"/>
                  </a:lnTo>
                  <a:lnTo>
                    <a:pt x="1607" y="351"/>
                  </a:lnTo>
                  <a:lnTo>
                    <a:pt x="1604" y="349"/>
                  </a:lnTo>
                  <a:lnTo>
                    <a:pt x="1598" y="348"/>
                  </a:lnTo>
                  <a:lnTo>
                    <a:pt x="1594" y="347"/>
                  </a:lnTo>
                  <a:lnTo>
                    <a:pt x="1589" y="346"/>
                  </a:lnTo>
                  <a:lnTo>
                    <a:pt x="1582" y="346"/>
                  </a:lnTo>
                  <a:lnTo>
                    <a:pt x="1571" y="346"/>
                  </a:lnTo>
                  <a:lnTo>
                    <a:pt x="1562" y="348"/>
                  </a:lnTo>
                  <a:lnTo>
                    <a:pt x="1552" y="351"/>
                  </a:lnTo>
                  <a:lnTo>
                    <a:pt x="1544" y="356"/>
                  </a:lnTo>
                  <a:lnTo>
                    <a:pt x="1549" y="370"/>
                  </a:lnTo>
                  <a:lnTo>
                    <a:pt x="1555" y="367"/>
                  </a:lnTo>
                  <a:lnTo>
                    <a:pt x="1563" y="364"/>
                  </a:lnTo>
                  <a:lnTo>
                    <a:pt x="1570" y="361"/>
                  </a:lnTo>
                  <a:lnTo>
                    <a:pt x="1579" y="361"/>
                  </a:lnTo>
                  <a:lnTo>
                    <a:pt x="1586" y="362"/>
                  </a:lnTo>
                  <a:lnTo>
                    <a:pt x="1593" y="364"/>
                  </a:lnTo>
                  <a:lnTo>
                    <a:pt x="1597" y="367"/>
                  </a:lnTo>
                  <a:lnTo>
                    <a:pt x="1600" y="371"/>
                  </a:lnTo>
                  <a:lnTo>
                    <a:pt x="1603" y="376"/>
                  </a:lnTo>
                  <a:lnTo>
                    <a:pt x="1604" y="380"/>
                  </a:lnTo>
                  <a:lnTo>
                    <a:pt x="1605" y="385"/>
                  </a:lnTo>
                  <a:lnTo>
                    <a:pt x="1605" y="388"/>
                  </a:lnTo>
                  <a:lnTo>
                    <a:pt x="1605" y="391"/>
                  </a:lnTo>
                  <a:lnTo>
                    <a:pt x="1589" y="391"/>
                  </a:lnTo>
                  <a:lnTo>
                    <a:pt x="1576" y="394"/>
                  </a:lnTo>
                  <a:lnTo>
                    <a:pt x="1564" y="397"/>
                  </a:lnTo>
                  <a:lnTo>
                    <a:pt x="1554" y="403"/>
                  </a:lnTo>
                  <a:lnTo>
                    <a:pt x="1550" y="405"/>
                  </a:lnTo>
                  <a:lnTo>
                    <a:pt x="1546" y="408"/>
                  </a:lnTo>
                  <a:lnTo>
                    <a:pt x="1543" y="411"/>
                  </a:lnTo>
                  <a:lnTo>
                    <a:pt x="1541" y="416"/>
                  </a:lnTo>
                  <a:lnTo>
                    <a:pt x="1539" y="420"/>
                  </a:lnTo>
                  <a:lnTo>
                    <a:pt x="1537" y="425"/>
                  </a:lnTo>
                  <a:lnTo>
                    <a:pt x="1537" y="429"/>
                  </a:lnTo>
                  <a:lnTo>
                    <a:pt x="1536" y="435"/>
                  </a:lnTo>
                  <a:lnTo>
                    <a:pt x="1537" y="442"/>
                  </a:lnTo>
                  <a:lnTo>
                    <a:pt x="1538" y="447"/>
                  </a:lnTo>
                  <a:lnTo>
                    <a:pt x="1541" y="453"/>
                  </a:lnTo>
                  <a:lnTo>
                    <a:pt x="1545" y="458"/>
                  </a:lnTo>
                  <a:lnTo>
                    <a:pt x="1550" y="463"/>
                  </a:lnTo>
                  <a:lnTo>
                    <a:pt x="1556" y="466"/>
                  </a:lnTo>
                  <a:lnTo>
                    <a:pt x="1563" y="467"/>
                  </a:lnTo>
                  <a:lnTo>
                    <a:pt x="1571" y="468"/>
                  </a:lnTo>
                  <a:lnTo>
                    <a:pt x="1577" y="468"/>
                  </a:lnTo>
                  <a:lnTo>
                    <a:pt x="1582" y="467"/>
                  </a:lnTo>
                  <a:lnTo>
                    <a:pt x="1587" y="465"/>
                  </a:lnTo>
                  <a:lnTo>
                    <a:pt x="1592" y="463"/>
                  </a:lnTo>
                  <a:lnTo>
                    <a:pt x="1600" y="457"/>
                  </a:lnTo>
                  <a:lnTo>
                    <a:pt x="1606" y="450"/>
                  </a:lnTo>
                  <a:lnTo>
                    <a:pt x="1607" y="450"/>
                  </a:lnTo>
                  <a:lnTo>
                    <a:pt x="1608" y="466"/>
                  </a:lnTo>
                  <a:lnTo>
                    <a:pt x="1627" y="466"/>
                  </a:lnTo>
                  <a:close/>
                  <a:moveTo>
                    <a:pt x="1605" y="426"/>
                  </a:moveTo>
                  <a:lnTo>
                    <a:pt x="1605" y="429"/>
                  </a:lnTo>
                  <a:lnTo>
                    <a:pt x="1604" y="433"/>
                  </a:lnTo>
                  <a:lnTo>
                    <a:pt x="1603" y="437"/>
                  </a:lnTo>
                  <a:lnTo>
                    <a:pt x="1600" y="440"/>
                  </a:lnTo>
                  <a:lnTo>
                    <a:pt x="1597" y="444"/>
                  </a:lnTo>
                  <a:lnTo>
                    <a:pt x="1594" y="446"/>
                  </a:lnTo>
                  <a:lnTo>
                    <a:pt x="1591" y="449"/>
                  </a:lnTo>
                  <a:lnTo>
                    <a:pt x="1586" y="450"/>
                  </a:lnTo>
                  <a:lnTo>
                    <a:pt x="1582" y="453"/>
                  </a:lnTo>
                  <a:lnTo>
                    <a:pt x="1577" y="453"/>
                  </a:lnTo>
                  <a:lnTo>
                    <a:pt x="1572" y="453"/>
                  </a:lnTo>
                  <a:lnTo>
                    <a:pt x="1569" y="452"/>
                  </a:lnTo>
                  <a:lnTo>
                    <a:pt x="1566" y="449"/>
                  </a:lnTo>
                  <a:lnTo>
                    <a:pt x="1563" y="447"/>
                  </a:lnTo>
                  <a:lnTo>
                    <a:pt x="1560" y="445"/>
                  </a:lnTo>
                  <a:lnTo>
                    <a:pt x="1558" y="442"/>
                  </a:lnTo>
                  <a:lnTo>
                    <a:pt x="1557" y="437"/>
                  </a:lnTo>
                  <a:lnTo>
                    <a:pt x="1557" y="433"/>
                  </a:lnTo>
                  <a:lnTo>
                    <a:pt x="1557" y="428"/>
                  </a:lnTo>
                  <a:lnTo>
                    <a:pt x="1558" y="425"/>
                  </a:lnTo>
                  <a:lnTo>
                    <a:pt x="1559" y="421"/>
                  </a:lnTo>
                  <a:lnTo>
                    <a:pt x="1562" y="418"/>
                  </a:lnTo>
                  <a:lnTo>
                    <a:pt x="1566" y="414"/>
                  </a:lnTo>
                  <a:lnTo>
                    <a:pt x="1572" y="410"/>
                  </a:lnTo>
                  <a:lnTo>
                    <a:pt x="1580" y="408"/>
                  </a:lnTo>
                  <a:lnTo>
                    <a:pt x="1589" y="406"/>
                  </a:lnTo>
                  <a:lnTo>
                    <a:pt x="1596" y="406"/>
                  </a:lnTo>
                  <a:lnTo>
                    <a:pt x="1605" y="406"/>
                  </a:lnTo>
                  <a:lnTo>
                    <a:pt x="1605" y="426"/>
                  </a:lnTo>
                  <a:close/>
                  <a:moveTo>
                    <a:pt x="1791" y="466"/>
                  </a:moveTo>
                  <a:lnTo>
                    <a:pt x="1789" y="453"/>
                  </a:lnTo>
                  <a:lnTo>
                    <a:pt x="1788" y="437"/>
                  </a:lnTo>
                  <a:lnTo>
                    <a:pt x="1788" y="394"/>
                  </a:lnTo>
                  <a:lnTo>
                    <a:pt x="1788" y="385"/>
                  </a:lnTo>
                  <a:lnTo>
                    <a:pt x="1787" y="376"/>
                  </a:lnTo>
                  <a:lnTo>
                    <a:pt x="1784" y="368"/>
                  </a:lnTo>
                  <a:lnTo>
                    <a:pt x="1780" y="360"/>
                  </a:lnTo>
                  <a:lnTo>
                    <a:pt x="1778" y="357"/>
                  </a:lnTo>
                  <a:lnTo>
                    <a:pt x="1774" y="355"/>
                  </a:lnTo>
                  <a:lnTo>
                    <a:pt x="1771" y="351"/>
                  </a:lnTo>
                  <a:lnTo>
                    <a:pt x="1767" y="349"/>
                  </a:lnTo>
                  <a:lnTo>
                    <a:pt x="1762" y="348"/>
                  </a:lnTo>
                  <a:lnTo>
                    <a:pt x="1757" y="347"/>
                  </a:lnTo>
                  <a:lnTo>
                    <a:pt x="1752" y="346"/>
                  </a:lnTo>
                  <a:lnTo>
                    <a:pt x="1745" y="346"/>
                  </a:lnTo>
                  <a:lnTo>
                    <a:pt x="1734" y="346"/>
                  </a:lnTo>
                  <a:lnTo>
                    <a:pt x="1725" y="348"/>
                  </a:lnTo>
                  <a:lnTo>
                    <a:pt x="1716" y="351"/>
                  </a:lnTo>
                  <a:lnTo>
                    <a:pt x="1708" y="356"/>
                  </a:lnTo>
                  <a:lnTo>
                    <a:pt x="1713" y="370"/>
                  </a:lnTo>
                  <a:lnTo>
                    <a:pt x="1719" y="367"/>
                  </a:lnTo>
                  <a:lnTo>
                    <a:pt x="1727" y="364"/>
                  </a:lnTo>
                  <a:lnTo>
                    <a:pt x="1734" y="361"/>
                  </a:lnTo>
                  <a:lnTo>
                    <a:pt x="1742" y="361"/>
                  </a:lnTo>
                  <a:lnTo>
                    <a:pt x="1751" y="362"/>
                  </a:lnTo>
                  <a:lnTo>
                    <a:pt x="1756" y="364"/>
                  </a:lnTo>
                  <a:lnTo>
                    <a:pt x="1760" y="367"/>
                  </a:lnTo>
                  <a:lnTo>
                    <a:pt x="1765" y="371"/>
                  </a:lnTo>
                  <a:lnTo>
                    <a:pt x="1767" y="376"/>
                  </a:lnTo>
                  <a:lnTo>
                    <a:pt x="1768" y="380"/>
                  </a:lnTo>
                  <a:lnTo>
                    <a:pt x="1768" y="385"/>
                  </a:lnTo>
                  <a:lnTo>
                    <a:pt x="1768" y="388"/>
                  </a:lnTo>
                  <a:lnTo>
                    <a:pt x="1768" y="391"/>
                  </a:lnTo>
                  <a:lnTo>
                    <a:pt x="1753" y="391"/>
                  </a:lnTo>
                  <a:lnTo>
                    <a:pt x="1739" y="394"/>
                  </a:lnTo>
                  <a:lnTo>
                    <a:pt x="1727" y="397"/>
                  </a:lnTo>
                  <a:lnTo>
                    <a:pt x="1717" y="403"/>
                  </a:lnTo>
                  <a:lnTo>
                    <a:pt x="1714" y="405"/>
                  </a:lnTo>
                  <a:lnTo>
                    <a:pt x="1710" y="408"/>
                  </a:lnTo>
                  <a:lnTo>
                    <a:pt x="1706" y="411"/>
                  </a:lnTo>
                  <a:lnTo>
                    <a:pt x="1704" y="416"/>
                  </a:lnTo>
                  <a:lnTo>
                    <a:pt x="1702" y="420"/>
                  </a:lnTo>
                  <a:lnTo>
                    <a:pt x="1701" y="425"/>
                  </a:lnTo>
                  <a:lnTo>
                    <a:pt x="1700" y="429"/>
                  </a:lnTo>
                  <a:lnTo>
                    <a:pt x="1700" y="435"/>
                  </a:lnTo>
                  <a:lnTo>
                    <a:pt x="1700" y="442"/>
                  </a:lnTo>
                  <a:lnTo>
                    <a:pt x="1702" y="447"/>
                  </a:lnTo>
                  <a:lnTo>
                    <a:pt x="1704" y="453"/>
                  </a:lnTo>
                  <a:lnTo>
                    <a:pt x="1708" y="458"/>
                  </a:lnTo>
                  <a:lnTo>
                    <a:pt x="1714" y="463"/>
                  </a:lnTo>
                  <a:lnTo>
                    <a:pt x="1719" y="466"/>
                  </a:lnTo>
                  <a:lnTo>
                    <a:pt x="1727" y="467"/>
                  </a:lnTo>
                  <a:lnTo>
                    <a:pt x="1734" y="468"/>
                  </a:lnTo>
                  <a:lnTo>
                    <a:pt x="1741" y="468"/>
                  </a:lnTo>
                  <a:lnTo>
                    <a:pt x="1746" y="467"/>
                  </a:lnTo>
                  <a:lnTo>
                    <a:pt x="1751" y="465"/>
                  </a:lnTo>
                  <a:lnTo>
                    <a:pt x="1756" y="463"/>
                  </a:lnTo>
                  <a:lnTo>
                    <a:pt x="1764" y="457"/>
                  </a:lnTo>
                  <a:lnTo>
                    <a:pt x="1770" y="450"/>
                  </a:lnTo>
                  <a:lnTo>
                    <a:pt x="1770" y="450"/>
                  </a:lnTo>
                  <a:lnTo>
                    <a:pt x="1772" y="466"/>
                  </a:lnTo>
                  <a:lnTo>
                    <a:pt x="1791" y="466"/>
                  </a:lnTo>
                  <a:close/>
                  <a:moveTo>
                    <a:pt x="1769" y="426"/>
                  </a:moveTo>
                  <a:lnTo>
                    <a:pt x="1769" y="429"/>
                  </a:lnTo>
                  <a:lnTo>
                    <a:pt x="1768" y="433"/>
                  </a:lnTo>
                  <a:lnTo>
                    <a:pt x="1766" y="437"/>
                  </a:lnTo>
                  <a:lnTo>
                    <a:pt x="1764" y="440"/>
                  </a:lnTo>
                  <a:lnTo>
                    <a:pt x="1761" y="444"/>
                  </a:lnTo>
                  <a:lnTo>
                    <a:pt x="1758" y="446"/>
                  </a:lnTo>
                  <a:lnTo>
                    <a:pt x="1755" y="449"/>
                  </a:lnTo>
                  <a:lnTo>
                    <a:pt x="1751" y="450"/>
                  </a:lnTo>
                  <a:lnTo>
                    <a:pt x="1745" y="453"/>
                  </a:lnTo>
                  <a:lnTo>
                    <a:pt x="1740" y="453"/>
                  </a:lnTo>
                  <a:lnTo>
                    <a:pt x="1737" y="453"/>
                  </a:lnTo>
                  <a:lnTo>
                    <a:pt x="1732" y="452"/>
                  </a:lnTo>
                  <a:lnTo>
                    <a:pt x="1729" y="449"/>
                  </a:lnTo>
                  <a:lnTo>
                    <a:pt x="1726" y="447"/>
                  </a:lnTo>
                  <a:lnTo>
                    <a:pt x="1724" y="445"/>
                  </a:lnTo>
                  <a:lnTo>
                    <a:pt x="1722" y="442"/>
                  </a:lnTo>
                  <a:lnTo>
                    <a:pt x="1720" y="437"/>
                  </a:lnTo>
                  <a:lnTo>
                    <a:pt x="1720" y="433"/>
                  </a:lnTo>
                  <a:lnTo>
                    <a:pt x="1720" y="428"/>
                  </a:lnTo>
                  <a:lnTo>
                    <a:pt x="1721" y="425"/>
                  </a:lnTo>
                  <a:lnTo>
                    <a:pt x="1722" y="421"/>
                  </a:lnTo>
                  <a:lnTo>
                    <a:pt x="1725" y="418"/>
                  </a:lnTo>
                  <a:lnTo>
                    <a:pt x="1730" y="414"/>
                  </a:lnTo>
                  <a:lnTo>
                    <a:pt x="1737" y="410"/>
                  </a:lnTo>
                  <a:lnTo>
                    <a:pt x="1743" y="408"/>
                  </a:lnTo>
                  <a:lnTo>
                    <a:pt x="1752" y="406"/>
                  </a:lnTo>
                  <a:lnTo>
                    <a:pt x="1760" y="406"/>
                  </a:lnTo>
                  <a:lnTo>
                    <a:pt x="1769" y="406"/>
                  </a:lnTo>
                  <a:lnTo>
                    <a:pt x="1769" y="426"/>
                  </a:lnTo>
                  <a:close/>
                  <a:moveTo>
                    <a:pt x="1893" y="466"/>
                  </a:moveTo>
                  <a:lnTo>
                    <a:pt x="1893" y="348"/>
                  </a:lnTo>
                  <a:lnTo>
                    <a:pt x="1873" y="348"/>
                  </a:lnTo>
                  <a:lnTo>
                    <a:pt x="1873" y="466"/>
                  </a:lnTo>
                  <a:lnTo>
                    <a:pt x="1893" y="466"/>
                  </a:lnTo>
                  <a:close/>
                  <a:moveTo>
                    <a:pt x="1882" y="301"/>
                  </a:moveTo>
                  <a:lnTo>
                    <a:pt x="1877" y="302"/>
                  </a:lnTo>
                  <a:lnTo>
                    <a:pt x="1874" y="306"/>
                  </a:lnTo>
                  <a:lnTo>
                    <a:pt x="1870" y="310"/>
                  </a:lnTo>
                  <a:lnTo>
                    <a:pt x="1869" y="314"/>
                  </a:lnTo>
                  <a:lnTo>
                    <a:pt x="1870" y="320"/>
                  </a:lnTo>
                  <a:lnTo>
                    <a:pt x="1874" y="325"/>
                  </a:lnTo>
                  <a:lnTo>
                    <a:pt x="1877" y="327"/>
                  </a:lnTo>
                  <a:lnTo>
                    <a:pt x="1882" y="328"/>
                  </a:lnTo>
                  <a:lnTo>
                    <a:pt x="1888" y="327"/>
                  </a:lnTo>
                  <a:lnTo>
                    <a:pt x="1892" y="325"/>
                  </a:lnTo>
                  <a:lnTo>
                    <a:pt x="1894" y="320"/>
                  </a:lnTo>
                  <a:lnTo>
                    <a:pt x="1895" y="314"/>
                  </a:lnTo>
                  <a:lnTo>
                    <a:pt x="1894" y="310"/>
                  </a:lnTo>
                  <a:lnTo>
                    <a:pt x="1892" y="306"/>
                  </a:lnTo>
                  <a:lnTo>
                    <a:pt x="1888" y="302"/>
                  </a:lnTo>
                  <a:lnTo>
                    <a:pt x="1882" y="301"/>
                  </a:lnTo>
                  <a:close/>
                  <a:moveTo>
                    <a:pt x="1928" y="466"/>
                  </a:moveTo>
                  <a:lnTo>
                    <a:pt x="1948" y="466"/>
                  </a:lnTo>
                  <a:lnTo>
                    <a:pt x="1948" y="395"/>
                  </a:lnTo>
                  <a:lnTo>
                    <a:pt x="1948" y="389"/>
                  </a:lnTo>
                  <a:lnTo>
                    <a:pt x="1949" y="385"/>
                  </a:lnTo>
                  <a:lnTo>
                    <a:pt x="1951" y="380"/>
                  </a:lnTo>
                  <a:lnTo>
                    <a:pt x="1954" y="377"/>
                  </a:lnTo>
                  <a:lnTo>
                    <a:pt x="1957" y="372"/>
                  </a:lnTo>
                  <a:lnTo>
                    <a:pt x="1960" y="369"/>
                  </a:lnTo>
                  <a:lnTo>
                    <a:pt x="1963" y="367"/>
                  </a:lnTo>
                  <a:lnTo>
                    <a:pt x="1968" y="365"/>
                  </a:lnTo>
                  <a:lnTo>
                    <a:pt x="1972" y="364"/>
                  </a:lnTo>
                  <a:lnTo>
                    <a:pt x="1977" y="364"/>
                  </a:lnTo>
                  <a:lnTo>
                    <a:pt x="1984" y="364"/>
                  </a:lnTo>
                  <a:lnTo>
                    <a:pt x="1990" y="366"/>
                  </a:lnTo>
                  <a:lnTo>
                    <a:pt x="1995" y="369"/>
                  </a:lnTo>
                  <a:lnTo>
                    <a:pt x="1998" y="374"/>
                  </a:lnTo>
                  <a:lnTo>
                    <a:pt x="2001" y="379"/>
                  </a:lnTo>
                  <a:lnTo>
                    <a:pt x="2002" y="385"/>
                  </a:lnTo>
                  <a:lnTo>
                    <a:pt x="2003" y="391"/>
                  </a:lnTo>
                  <a:lnTo>
                    <a:pt x="2004" y="398"/>
                  </a:lnTo>
                  <a:lnTo>
                    <a:pt x="2004" y="466"/>
                  </a:lnTo>
                  <a:lnTo>
                    <a:pt x="2025" y="466"/>
                  </a:lnTo>
                  <a:lnTo>
                    <a:pt x="2025" y="396"/>
                  </a:lnTo>
                  <a:lnTo>
                    <a:pt x="2024" y="388"/>
                  </a:lnTo>
                  <a:lnTo>
                    <a:pt x="2024" y="381"/>
                  </a:lnTo>
                  <a:lnTo>
                    <a:pt x="2023" y="376"/>
                  </a:lnTo>
                  <a:lnTo>
                    <a:pt x="2021" y="370"/>
                  </a:lnTo>
                  <a:lnTo>
                    <a:pt x="2016" y="362"/>
                  </a:lnTo>
                  <a:lnTo>
                    <a:pt x="2011" y="356"/>
                  </a:lnTo>
                  <a:lnTo>
                    <a:pt x="2004" y="350"/>
                  </a:lnTo>
                  <a:lnTo>
                    <a:pt x="1997" y="348"/>
                  </a:lnTo>
                  <a:lnTo>
                    <a:pt x="1990" y="346"/>
                  </a:lnTo>
                  <a:lnTo>
                    <a:pt x="1984" y="346"/>
                  </a:lnTo>
                  <a:lnTo>
                    <a:pt x="1977" y="346"/>
                  </a:lnTo>
                  <a:lnTo>
                    <a:pt x="1971" y="347"/>
                  </a:lnTo>
                  <a:lnTo>
                    <a:pt x="1965" y="349"/>
                  </a:lnTo>
                  <a:lnTo>
                    <a:pt x="1960" y="352"/>
                  </a:lnTo>
                  <a:lnTo>
                    <a:pt x="1956" y="356"/>
                  </a:lnTo>
                  <a:lnTo>
                    <a:pt x="1953" y="359"/>
                  </a:lnTo>
                  <a:lnTo>
                    <a:pt x="1949" y="364"/>
                  </a:lnTo>
                  <a:lnTo>
                    <a:pt x="1946" y="368"/>
                  </a:lnTo>
                  <a:lnTo>
                    <a:pt x="1946" y="368"/>
                  </a:lnTo>
                  <a:lnTo>
                    <a:pt x="1945" y="348"/>
                  </a:lnTo>
                  <a:lnTo>
                    <a:pt x="1927" y="348"/>
                  </a:lnTo>
                  <a:lnTo>
                    <a:pt x="1928" y="364"/>
                  </a:lnTo>
                  <a:lnTo>
                    <a:pt x="1928" y="380"/>
                  </a:lnTo>
                  <a:lnTo>
                    <a:pt x="1928" y="466"/>
                  </a:lnTo>
                  <a:close/>
                  <a:moveTo>
                    <a:pt x="2136" y="293"/>
                  </a:moveTo>
                  <a:lnTo>
                    <a:pt x="2136" y="364"/>
                  </a:lnTo>
                  <a:lnTo>
                    <a:pt x="2136" y="364"/>
                  </a:lnTo>
                  <a:lnTo>
                    <a:pt x="2133" y="360"/>
                  </a:lnTo>
                  <a:lnTo>
                    <a:pt x="2131" y="357"/>
                  </a:lnTo>
                  <a:lnTo>
                    <a:pt x="2127" y="353"/>
                  </a:lnTo>
                  <a:lnTo>
                    <a:pt x="2123" y="351"/>
                  </a:lnTo>
                  <a:lnTo>
                    <a:pt x="2119" y="349"/>
                  </a:lnTo>
                  <a:lnTo>
                    <a:pt x="2113" y="347"/>
                  </a:lnTo>
                  <a:lnTo>
                    <a:pt x="2107" y="346"/>
                  </a:lnTo>
                  <a:lnTo>
                    <a:pt x="2102" y="346"/>
                  </a:lnTo>
                  <a:lnTo>
                    <a:pt x="2096" y="346"/>
                  </a:lnTo>
                  <a:lnTo>
                    <a:pt x="2091" y="347"/>
                  </a:lnTo>
                  <a:lnTo>
                    <a:pt x="2086" y="348"/>
                  </a:lnTo>
                  <a:lnTo>
                    <a:pt x="2081" y="350"/>
                  </a:lnTo>
                  <a:lnTo>
                    <a:pt x="2072" y="355"/>
                  </a:lnTo>
                  <a:lnTo>
                    <a:pt x="2065" y="362"/>
                  </a:lnTo>
                  <a:lnTo>
                    <a:pt x="2062" y="367"/>
                  </a:lnTo>
                  <a:lnTo>
                    <a:pt x="2058" y="371"/>
                  </a:lnTo>
                  <a:lnTo>
                    <a:pt x="2056" y="377"/>
                  </a:lnTo>
                  <a:lnTo>
                    <a:pt x="2054" y="382"/>
                  </a:lnTo>
                  <a:lnTo>
                    <a:pt x="2052" y="388"/>
                  </a:lnTo>
                  <a:lnTo>
                    <a:pt x="2051" y="395"/>
                  </a:lnTo>
                  <a:lnTo>
                    <a:pt x="2051" y="401"/>
                  </a:lnTo>
                  <a:lnTo>
                    <a:pt x="2050" y="408"/>
                  </a:lnTo>
                  <a:lnTo>
                    <a:pt x="2051" y="421"/>
                  </a:lnTo>
                  <a:lnTo>
                    <a:pt x="2054" y="433"/>
                  </a:lnTo>
                  <a:lnTo>
                    <a:pt x="2058" y="444"/>
                  </a:lnTo>
                  <a:lnTo>
                    <a:pt x="2064" y="452"/>
                  </a:lnTo>
                  <a:lnTo>
                    <a:pt x="2071" y="459"/>
                  </a:lnTo>
                  <a:lnTo>
                    <a:pt x="2080" y="464"/>
                  </a:lnTo>
                  <a:lnTo>
                    <a:pt x="2084" y="466"/>
                  </a:lnTo>
                  <a:lnTo>
                    <a:pt x="2089" y="467"/>
                  </a:lnTo>
                  <a:lnTo>
                    <a:pt x="2094" y="468"/>
                  </a:lnTo>
                  <a:lnTo>
                    <a:pt x="2098" y="468"/>
                  </a:lnTo>
                  <a:lnTo>
                    <a:pt x="2106" y="468"/>
                  </a:lnTo>
                  <a:lnTo>
                    <a:pt x="2112" y="467"/>
                  </a:lnTo>
                  <a:lnTo>
                    <a:pt x="2118" y="465"/>
                  </a:lnTo>
                  <a:lnTo>
                    <a:pt x="2123" y="462"/>
                  </a:lnTo>
                  <a:lnTo>
                    <a:pt x="2127" y="458"/>
                  </a:lnTo>
                  <a:lnTo>
                    <a:pt x="2132" y="455"/>
                  </a:lnTo>
                  <a:lnTo>
                    <a:pt x="2135" y="450"/>
                  </a:lnTo>
                  <a:lnTo>
                    <a:pt x="2138" y="445"/>
                  </a:lnTo>
                  <a:lnTo>
                    <a:pt x="2138" y="445"/>
                  </a:lnTo>
                  <a:lnTo>
                    <a:pt x="2139" y="466"/>
                  </a:lnTo>
                  <a:lnTo>
                    <a:pt x="2158" y="466"/>
                  </a:lnTo>
                  <a:lnTo>
                    <a:pt x="2157" y="452"/>
                  </a:lnTo>
                  <a:lnTo>
                    <a:pt x="2157" y="435"/>
                  </a:lnTo>
                  <a:lnTo>
                    <a:pt x="2157" y="293"/>
                  </a:lnTo>
                  <a:lnTo>
                    <a:pt x="2136" y="293"/>
                  </a:lnTo>
                  <a:close/>
                  <a:moveTo>
                    <a:pt x="2136" y="416"/>
                  </a:moveTo>
                  <a:lnTo>
                    <a:pt x="2136" y="421"/>
                  </a:lnTo>
                  <a:lnTo>
                    <a:pt x="2135" y="426"/>
                  </a:lnTo>
                  <a:lnTo>
                    <a:pt x="2133" y="431"/>
                  </a:lnTo>
                  <a:lnTo>
                    <a:pt x="2131" y="436"/>
                  </a:lnTo>
                  <a:lnTo>
                    <a:pt x="2127" y="440"/>
                  </a:lnTo>
                  <a:lnTo>
                    <a:pt x="2124" y="445"/>
                  </a:lnTo>
                  <a:lnTo>
                    <a:pt x="2120" y="447"/>
                  </a:lnTo>
                  <a:lnTo>
                    <a:pt x="2115" y="449"/>
                  </a:lnTo>
                  <a:lnTo>
                    <a:pt x="2110" y="450"/>
                  </a:lnTo>
                  <a:lnTo>
                    <a:pt x="2105" y="452"/>
                  </a:lnTo>
                  <a:lnTo>
                    <a:pt x="2097" y="450"/>
                  </a:lnTo>
                  <a:lnTo>
                    <a:pt x="2090" y="448"/>
                  </a:lnTo>
                  <a:lnTo>
                    <a:pt x="2084" y="444"/>
                  </a:lnTo>
                  <a:lnTo>
                    <a:pt x="2080" y="438"/>
                  </a:lnTo>
                  <a:lnTo>
                    <a:pt x="2076" y="431"/>
                  </a:lnTo>
                  <a:lnTo>
                    <a:pt x="2073" y="425"/>
                  </a:lnTo>
                  <a:lnTo>
                    <a:pt x="2071" y="416"/>
                  </a:lnTo>
                  <a:lnTo>
                    <a:pt x="2071" y="408"/>
                  </a:lnTo>
                  <a:lnTo>
                    <a:pt x="2071" y="398"/>
                  </a:lnTo>
                  <a:lnTo>
                    <a:pt x="2073" y="389"/>
                  </a:lnTo>
                  <a:lnTo>
                    <a:pt x="2077" y="381"/>
                  </a:lnTo>
                  <a:lnTo>
                    <a:pt x="2080" y="375"/>
                  </a:lnTo>
                  <a:lnTo>
                    <a:pt x="2085" y="370"/>
                  </a:lnTo>
                  <a:lnTo>
                    <a:pt x="2091" y="366"/>
                  </a:lnTo>
                  <a:lnTo>
                    <a:pt x="2097" y="364"/>
                  </a:lnTo>
                  <a:lnTo>
                    <a:pt x="2105" y="362"/>
                  </a:lnTo>
                  <a:lnTo>
                    <a:pt x="2111" y="362"/>
                  </a:lnTo>
                  <a:lnTo>
                    <a:pt x="2116" y="365"/>
                  </a:lnTo>
                  <a:lnTo>
                    <a:pt x="2121" y="367"/>
                  </a:lnTo>
                  <a:lnTo>
                    <a:pt x="2125" y="369"/>
                  </a:lnTo>
                  <a:lnTo>
                    <a:pt x="2129" y="374"/>
                  </a:lnTo>
                  <a:lnTo>
                    <a:pt x="2132" y="377"/>
                  </a:lnTo>
                  <a:lnTo>
                    <a:pt x="2134" y="382"/>
                  </a:lnTo>
                  <a:lnTo>
                    <a:pt x="2135" y="387"/>
                  </a:lnTo>
                  <a:lnTo>
                    <a:pt x="2136" y="391"/>
                  </a:lnTo>
                  <a:lnTo>
                    <a:pt x="2136" y="396"/>
                  </a:lnTo>
                  <a:lnTo>
                    <a:pt x="2136" y="416"/>
                  </a:lnTo>
                  <a:close/>
                  <a:moveTo>
                    <a:pt x="2286" y="348"/>
                  </a:moveTo>
                  <a:lnTo>
                    <a:pt x="2266" y="348"/>
                  </a:lnTo>
                  <a:lnTo>
                    <a:pt x="2266" y="420"/>
                  </a:lnTo>
                  <a:lnTo>
                    <a:pt x="2266" y="426"/>
                  </a:lnTo>
                  <a:lnTo>
                    <a:pt x="2265" y="431"/>
                  </a:lnTo>
                  <a:lnTo>
                    <a:pt x="2260" y="438"/>
                  </a:lnTo>
                  <a:lnTo>
                    <a:pt x="2254" y="445"/>
                  </a:lnTo>
                  <a:lnTo>
                    <a:pt x="2251" y="447"/>
                  </a:lnTo>
                  <a:lnTo>
                    <a:pt x="2246" y="449"/>
                  </a:lnTo>
                  <a:lnTo>
                    <a:pt x="2242" y="450"/>
                  </a:lnTo>
                  <a:lnTo>
                    <a:pt x="2237" y="450"/>
                  </a:lnTo>
                  <a:lnTo>
                    <a:pt x="2230" y="450"/>
                  </a:lnTo>
                  <a:lnTo>
                    <a:pt x="2225" y="448"/>
                  </a:lnTo>
                  <a:lnTo>
                    <a:pt x="2220" y="445"/>
                  </a:lnTo>
                  <a:lnTo>
                    <a:pt x="2217" y="440"/>
                  </a:lnTo>
                  <a:lnTo>
                    <a:pt x="2214" y="435"/>
                  </a:lnTo>
                  <a:lnTo>
                    <a:pt x="2213" y="428"/>
                  </a:lnTo>
                  <a:lnTo>
                    <a:pt x="2212" y="421"/>
                  </a:lnTo>
                  <a:lnTo>
                    <a:pt x="2212" y="414"/>
                  </a:lnTo>
                  <a:lnTo>
                    <a:pt x="2212" y="348"/>
                  </a:lnTo>
                  <a:lnTo>
                    <a:pt x="2190" y="348"/>
                  </a:lnTo>
                  <a:lnTo>
                    <a:pt x="2190" y="417"/>
                  </a:lnTo>
                  <a:lnTo>
                    <a:pt x="2191" y="431"/>
                  </a:lnTo>
                  <a:lnTo>
                    <a:pt x="2194" y="443"/>
                  </a:lnTo>
                  <a:lnTo>
                    <a:pt x="2199" y="452"/>
                  </a:lnTo>
                  <a:lnTo>
                    <a:pt x="2203" y="458"/>
                  </a:lnTo>
                  <a:lnTo>
                    <a:pt x="2210" y="463"/>
                  </a:lnTo>
                  <a:lnTo>
                    <a:pt x="2216" y="466"/>
                  </a:lnTo>
                  <a:lnTo>
                    <a:pt x="2224" y="468"/>
                  </a:lnTo>
                  <a:lnTo>
                    <a:pt x="2230" y="468"/>
                  </a:lnTo>
                  <a:lnTo>
                    <a:pt x="2238" y="468"/>
                  </a:lnTo>
                  <a:lnTo>
                    <a:pt x="2244" y="466"/>
                  </a:lnTo>
                  <a:lnTo>
                    <a:pt x="2250" y="464"/>
                  </a:lnTo>
                  <a:lnTo>
                    <a:pt x="2254" y="462"/>
                  </a:lnTo>
                  <a:lnTo>
                    <a:pt x="2262" y="454"/>
                  </a:lnTo>
                  <a:lnTo>
                    <a:pt x="2268" y="447"/>
                  </a:lnTo>
                  <a:lnTo>
                    <a:pt x="2268" y="447"/>
                  </a:lnTo>
                  <a:lnTo>
                    <a:pt x="2269" y="466"/>
                  </a:lnTo>
                  <a:lnTo>
                    <a:pt x="2287" y="466"/>
                  </a:lnTo>
                  <a:lnTo>
                    <a:pt x="2287" y="450"/>
                  </a:lnTo>
                  <a:lnTo>
                    <a:pt x="2286" y="434"/>
                  </a:lnTo>
                  <a:lnTo>
                    <a:pt x="2286" y="348"/>
                  </a:lnTo>
                  <a:close/>
                  <a:moveTo>
                    <a:pt x="2250" y="297"/>
                  </a:moveTo>
                  <a:lnTo>
                    <a:pt x="2229" y="332"/>
                  </a:lnTo>
                  <a:lnTo>
                    <a:pt x="2244" y="332"/>
                  </a:lnTo>
                  <a:lnTo>
                    <a:pt x="2272" y="297"/>
                  </a:lnTo>
                  <a:lnTo>
                    <a:pt x="2250" y="297"/>
                  </a:lnTo>
                  <a:close/>
                  <a:moveTo>
                    <a:pt x="2313" y="460"/>
                  </a:moveTo>
                  <a:lnTo>
                    <a:pt x="2320" y="464"/>
                  </a:lnTo>
                  <a:lnTo>
                    <a:pt x="2327" y="466"/>
                  </a:lnTo>
                  <a:lnTo>
                    <a:pt x="2336" y="467"/>
                  </a:lnTo>
                  <a:lnTo>
                    <a:pt x="2346" y="468"/>
                  </a:lnTo>
                  <a:lnTo>
                    <a:pt x="2355" y="467"/>
                  </a:lnTo>
                  <a:lnTo>
                    <a:pt x="2363" y="466"/>
                  </a:lnTo>
                  <a:lnTo>
                    <a:pt x="2370" y="463"/>
                  </a:lnTo>
                  <a:lnTo>
                    <a:pt x="2377" y="458"/>
                  </a:lnTo>
                  <a:lnTo>
                    <a:pt x="2381" y="453"/>
                  </a:lnTo>
                  <a:lnTo>
                    <a:pt x="2385" y="447"/>
                  </a:lnTo>
                  <a:lnTo>
                    <a:pt x="2387" y="440"/>
                  </a:lnTo>
                  <a:lnTo>
                    <a:pt x="2388" y="433"/>
                  </a:lnTo>
                  <a:lnTo>
                    <a:pt x="2388" y="427"/>
                  </a:lnTo>
                  <a:lnTo>
                    <a:pt x="2386" y="421"/>
                  </a:lnTo>
                  <a:lnTo>
                    <a:pt x="2383" y="416"/>
                  </a:lnTo>
                  <a:lnTo>
                    <a:pt x="2380" y="411"/>
                  </a:lnTo>
                  <a:lnTo>
                    <a:pt x="2376" y="407"/>
                  </a:lnTo>
                  <a:lnTo>
                    <a:pt x="2370" y="404"/>
                  </a:lnTo>
                  <a:lnTo>
                    <a:pt x="2365" y="400"/>
                  </a:lnTo>
                  <a:lnTo>
                    <a:pt x="2358" y="397"/>
                  </a:lnTo>
                  <a:lnTo>
                    <a:pt x="2348" y="394"/>
                  </a:lnTo>
                  <a:lnTo>
                    <a:pt x="2341" y="389"/>
                  </a:lnTo>
                  <a:lnTo>
                    <a:pt x="2339" y="387"/>
                  </a:lnTo>
                  <a:lnTo>
                    <a:pt x="2338" y="384"/>
                  </a:lnTo>
                  <a:lnTo>
                    <a:pt x="2337" y="381"/>
                  </a:lnTo>
                  <a:lnTo>
                    <a:pt x="2336" y="378"/>
                  </a:lnTo>
                  <a:lnTo>
                    <a:pt x="2337" y="375"/>
                  </a:lnTo>
                  <a:lnTo>
                    <a:pt x="2337" y="371"/>
                  </a:lnTo>
                  <a:lnTo>
                    <a:pt x="2339" y="369"/>
                  </a:lnTo>
                  <a:lnTo>
                    <a:pt x="2341" y="366"/>
                  </a:lnTo>
                  <a:lnTo>
                    <a:pt x="2343" y="365"/>
                  </a:lnTo>
                  <a:lnTo>
                    <a:pt x="2347" y="362"/>
                  </a:lnTo>
                  <a:lnTo>
                    <a:pt x="2351" y="361"/>
                  </a:lnTo>
                  <a:lnTo>
                    <a:pt x="2355" y="361"/>
                  </a:lnTo>
                  <a:lnTo>
                    <a:pt x="2363" y="362"/>
                  </a:lnTo>
                  <a:lnTo>
                    <a:pt x="2369" y="364"/>
                  </a:lnTo>
                  <a:lnTo>
                    <a:pt x="2375" y="366"/>
                  </a:lnTo>
                  <a:lnTo>
                    <a:pt x="2379" y="368"/>
                  </a:lnTo>
                  <a:lnTo>
                    <a:pt x="2383" y="352"/>
                  </a:lnTo>
                  <a:lnTo>
                    <a:pt x="2378" y="350"/>
                  </a:lnTo>
                  <a:lnTo>
                    <a:pt x="2372" y="348"/>
                  </a:lnTo>
                  <a:lnTo>
                    <a:pt x="2364" y="346"/>
                  </a:lnTo>
                  <a:lnTo>
                    <a:pt x="2355" y="346"/>
                  </a:lnTo>
                  <a:lnTo>
                    <a:pt x="2347" y="346"/>
                  </a:lnTo>
                  <a:lnTo>
                    <a:pt x="2339" y="348"/>
                  </a:lnTo>
                  <a:lnTo>
                    <a:pt x="2333" y="351"/>
                  </a:lnTo>
                  <a:lnTo>
                    <a:pt x="2327" y="356"/>
                  </a:lnTo>
                  <a:lnTo>
                    <a:pt x="2323" y="360"/>
                  </a:lnTo>
                  <a:lnTo>
                    <a:pt x="2319" y="367"/>
                  </a:lnTo>
                  <a:lnTo>
                    <a:pt x="2318" y="372"/>
                  </a:lnTo>
                  <a:lnTo>
                    <a:pt x="2316" y="380"/>
                  </a:lnTo>
                  <a:lnTo>
                    <a:pt x="2316" y="385"/>
                  </a:lnTo>
                  <a:lnTo>
                    <a:pt x="2319" y="390"/>
                  </a:lnTo>
                  <a:lnTo>
                    <a:pt x="2321" y="395"/>
                  </a:lnTo>
                  <a:lnTo>
                    <a:pt x="2324" y="399"/>
                  </a:lnTo>
                  <a:lnTo>
                    <a:pt x="2328" y="404"/>
                  </a:lnTo>
                  <a:lnTo>
                    <a:pt x="2334" y="407"/>
                  </a:lnTo>
                  <a:lnTo>
                    <a:pt x="2339" y="410"/>
                  </a:lnTo>
                  <a:lnTo>
                    <a:pt x="2347" y="414"/>
                  </a:lnTo>
                  <a:lnTo>
                    <a:pt x="2356" y="418"/>
                  </a:lnTo>
                  <a:lnTo>
                    <a:pt x="2363" y="423"/>
                  </a:lnTo>
                  <a:lnTo>
                    <a:pt x="2365" y="425"/>
                  </a:lnTo>
                  <a:lnTo>
                    <a:pt x="2367" y="428"/>
                  </a:lnTo>
                  <a:lnTo>
                    <a:pt x="2367" y="431"/>
                  </a:lnTo>
                  <a:lnTo>
                    <a:pt x="2368" y="435"/>
                  </a:lnTo>
                  <a:lnTo>
                    <a:pt x="2367" y="438"/>
                  </a:lnTo>
                  <a:lnTo>
                    <a:pt x="2366" y="442"/>
                  </a:lnTo>
                  <a:lnTo>
                    <a:pt x="2365" y="445"/>
                  </a:lnTo>
                  <a:lnTo>
                    <a:pt x="2363" y="447"/>
                  </a:lnTo>
                  <a:lnTo>
                    <a:pt x="2360" y="449"/>
                  </a:lnTo>
                  <a:lnTo>
                    <a:pt x="2355" y="452"/>
                  </a:lnTo>
                  <a:lnTo>
                    <a:pt x="2351" y="452"/>
                  </a:lnTo>
                  <a:lnTo>
                    <a:pt x="2346" y="453"/>
                  </a:lnTo>
                  <a:lnTo>
                    <a:pt x="2338" y="452"/>
                  </a:lnTo>
                  <a:lnTo>
                    <a:pt x="2331" y="449"/>
                  </a:lnTo>
                  <a:lnTo>
                    <a:pt x="2324" y="447"/>
                  </a:lnTo>
                  <a:lnTo>
                    <a:pt x="2319" y="444"/>
                  </a:lnTo>
                  <a:lnTo>
                    <a:pt x="2313" y="460"/>
                  </a:lnTo>
                  <a:close/>
                  <a:moveTo>
                    <a:pt x="2419" y="320"/>
                  </a:moveTo>
                  <a:lnTo>
                    <a:pt x="2419" y="348"/>
                  </a:lnTo>
                  <a:lnTo>
                    <a:pt x="2402" y="348"/>
                  </a:lnTo>
                  <a:lnTo>
                    <a:pt x="2402" y="365"/>
                  </a:lnTo>
                  <a:lnTo>
                    <a:pt x="2419" y="365"/>
                  </a:lnTo>
                  <a:lnTo>
                    <a:pt x="2419" y="428"/>
                  </a:lnTo>
                  <a:lnTo>
                    <a:pt x="2420" y="438"/>
                  </a:lnTo>
                  <a:lnTo>
                    <a:pt x="2421" y="447"/>
                  </a:lnTo>
                  <a:lnTo>
                    <a:pt x="2423" y="454"/>
                  </a:lnTo>
                  <a:lnTo>
                    <a:pt x="2428" y="459"/>
                  </a:lnTo>
                  <a:lnTo>
                    <a:pt x="2432" y="463"/>
                  </a:lnTo>
                  <a:lnTo>
                    <a:pt x="2436" y="466"/>
                  </a:lnTo>
                  <a:lnTo>
                    <a:pt x="2443" y="467"/>
                  </a:lnTo>
                  <a:lnTo>
                    <a:pt x="2449" y="468"/>
                  </a:lnTo>
                  <a:lnTo>
                    <a:pt x="2460" y="467"/>
                  </a:lnTo>
                  <a:lnTo>
                    <a:pt x="2468" y="465"/>
                  </a:lnTo>
                  <a:lnTo>
                    <a:pt x="2467" y="449"/>
                  </a:lnTo>
                  <a:lnTo>
                    <a:pt x="2462" y="450"/>
                  </a:lnTo>
                  <a:lnTo>
                    <a:pt x="2455" y="450"/>
                  </a:lnTo>
                  <a:lnTo>
                    <a:pt x="2451" y="450"/>
                  </a:lnTo>
                  <a:lnTo>
                    <a:pt x="2448" y="449"/>
                  </a:lnTo>
                  <a:lnTo>
                    <a:pt x="2445" y="447"/>
                  </a:lnTo>
                  <a:lnTo>
                    <a:pt x="2443" y="445"/>
                  </a:lnTo>
                  <a:lnTo>
                    <a:pt x="2442" y="442"/>
                  </a:lnTo>
                  <a:lnTo>
                    <a:pt x="2441" y="437"/>
                  </a:lnTo>
                  <a:lnTo>
                    <a:pt x="2440" y="433"/>
                  </a:lnTo>
                  <a:lnTo>
                    <a:pt x="2440" y="428"/>
                  </a:lnTo>
                  <a:lnTo>
                    <a:pt x="2440" y="365"/>
                  </a:lnTo>
                  <a:lnTo>
                    <a:pt x="2469" y="365"/>
                  </a:lnTo>
                  <a:lnTo>
                    <a:pt x="2469" y="348"/>
                  </a:lnTo>
                  <a:lnTo>
                    <a:pt x="2440" y="348"/>
                  </a:lnTo>
                  <a:lnTo>
                    <a:pt x="2440" y="314"/>
                  </a:lnTo>
                  <a:lnTo>
                    <a:pt x="2419" y="320"/>
                  </a:lnTo>
                  <a:close/>
                  <a:moveTo>
                    <a:pt x="2493" y="466"/>
                  </a:moveTo>
                  <a:lnTo>
                    <a:pt x="2513" y="466"/>
                  </a:lnTo>
                  <a:lnTo>
                    <a:pt x="2513" y="403"/>
                  </a:lnTo>
                  <a:lnTo>
                    <a:pt x="2513" y="398"/>
                  </a:lnTo>
                  <a:lnTo>
                    <a:pt x="2514" y="392"/>
                  </a:lnTo>
                  <a:lnTo>
                    <a:pt x="2515" y="387"/>
                  </a:lnTo>
                  <a:lnTo>
                    <a:pt x="2517" y="382"/>
                  </a:lnTo>
                  <a:lnTo>
                    <a:pt x="2521" y="377"/>
                  </a:lnTo>
                  <a:lnTo>
                    <a:pt x="2524" y="374"/>
                  </a:lnTo>
                  <a:lnTo>
                    <a:pt x="2527" y="370"/>
                  </a:lnTo>
                  <a:lnTo>
                    <a:pt x="2531" y="368"/>
                  </a:lnTo>
                  <a:lnTo>
                    <a:pt x="2537" y="366"/>
                  </a:lnTo>
                  <a:lnTo>
                    <a:pt x="2542" y="366"/>
                  </a:lnTo>
                  <a:lnTo>
                    <a:pt x="2545" y="366"/>
                  </a:lnTo>
                  <a:lnTo>
                    <a:pt x="2549" y="366"/>
                  </a:lnTo>
                  <a:lnTo>
                    <a:pt x="2549" y="346"/>
                  </a:lnTo>
                  <a:lnTo>
                    <a:pt x="2547" y="346"/>
                  </a:lnTo>
                  <a:lnTo>
                    <a:pt x="2543" y="346"/>
                  </a:lnTo>
                  <a:lnTo>
                    <a:pt x="2538" y="346"/>
                  </a:lnTo>
                  <a:lnTo>
                    <a:pt x="2532" y="347"/>
                  </a:lnTo>
                  <a:lnTo>
                    <a:pt x="2528" y="349"/>
                  </a:lnTo>
                  <a:lnTo>
                    <a:pt x="2524" y="352"/>
                  </a:lnTo>
                  <a:lnTo>
                    <a:pt x="2520" y="356"/>
                  </a:lnTo>
                  <a:lnTo>
                    <a:pt x="2516" y="360"/>
                  </a:lnTo>
                  <a:lnTo>
                    <a:pt x="2514" y="366"/>
                  </a:lnTo>
                  <a:lnTo>
                    <a:pt x="2512" y="371"/>
                  </a:lnTo>
                  <a:lnTo>
                    <a:pt x="2511" y="371"/>
                  </a:lnTo>
                  <a:lnTo>
                    <a:pt x="2510" y="348"/>
                  </a:lnTo>
                  <a:lnTo>
                    <a:pt x="2491" y="348"/>
                  </a:lnTo>
                  <a:lnTo>
                    <a:pt x="2493" y="357"/>
                  </a:lnTo>
                  <a:lnTo>
                    <a:pt x="2493" y="366"/>
                  </a:lnTo>
                  <a:lnTo>
                    <a:pt x="2493" y="375"/>
                  </a:lnTo>
                  <a:lnTo>
                    <a:pt x="2493" y="385"/>
                  </a:lnTo>
                  <a:lnTo>
                    <a:pt x="2493" y="466"/>
                  </a:lnTo>
                  <a:close/>
                  <a:moveTo>
                    <a:pt x="2592" y="466"/>
                  </a:moveTo>
                  <a:lnTo>
                    <a:pt x="2592" y="348"/>
                  </a:lnTo>
                  <a:lnTo>
                    <a:pt x="2570" y="348"/>
                  </a:lnTo>
                  <a:lnTo>
                    <a:pt x="2570" y="466"/>
                  </a:lnTo>
                  <a:lnTo>
                    <a:pt x="2592" y="466"/>
                  </a:lnTo>
                  <a:close/>
                  <a:moveTo>
                    <a:pt x="2581" y="301"/>
                  </a:moveTo>
                  <a:lnTo>
                    <a:pt x="2576" y="302"/>
                  </a:lnTo>
                  <a:lnTo>
                    <a:pt x="2571" y="306"/>
                  </a:lnTo>
                  <a:lnTo>
                    <a:pt x="2569" y="310"/>
                  </a:lnTo>
                  <a:lnTo>
                    <a:pt x="2568" y="314"/>
                  </a:lnTo>
                  <a:lnTo>
                    <a:pt x="2569" y="320"/>
                  </a:lnTo>
                  <a:lnTo>
                    <a:pt x="2571" y="325"/>
                  </a:lnTo>
                  <a:lnTo>
                    <a:pt x="2576" y="327"/>
                  </a:lnTo>
                  <a:lnTo>
                    <a:pt x="2580" y="328"/>
                  </a:lnTo>
                  <a:lnTo>
                    <a:pt x="2586" y="327"/>
                  </a:lnTo>
                  <a:lnTo>
                    <a:pt x="2591" y="325"/>
                  </a:lnTo>
                  <a:lnTo>
                    <a:pt x="2593" y="320"/>
                  </a:lnTo>
                  <a:lnTo>
                    <a:pt x="2594" y="314"/>
                  </a:lnTo>
                  <a:lnTo>
                    <a:pt x="2593" y="310"/>
                  </a:lnTo>
                  <a:lnTo>
                    <a:pt x="2591" y="306"/>
                  </a:lnTo>
                  <a:lnTo>
                    <a:pt x="2586" y="302"/>
                  </a:lnTo>
                  <a:lnTo>
                    <a:pt x="2581" y="301"/>
                  </a:lnTo>
                  <a:close/>
                  <a:moveTo>
                    <a:pt x="2707" y="466"/>
                  </a:moveTo>
                  <a:lnTo>
                    <a:pt x="2706" y="453"/>
                  </a:lnTo>
                  <a:lnTo>
                    <a:pt x="2706" y="437"/>
                  </a:lnTo>
                  <a:lnTo>
                    <a:pt x="2706" y="394"/>
                  </a:lnTo>
                  <a:lnTo>
                    <a:pt x="2705" y="385"/>
                  </a:lnTo>
                  <a:lnTo>
                    <a:pt x="2704" y="376"/>
                  </a:lnTo>
                  <a:lnTo>
                    <a:pt x="2701" y="368"/>
                  </a:lnTo>
                  <a:lnTo>
                    <a:pt x="2698" y="360"/>
                  </a:lnTo>
                  <a:lnTo>
                    <a:pt x="2694" y="357"/>
                  </a:lnTo>
                  <a:lnTo>
                    <a:pt x="2691" y="355"/>
                  </a:lnTo>
                  <a:lnTo>
                    <a:pt x="2688" y="351"/>
                  </a:lnTo>
                  <a:lnTo>
                    <a:pt x="2684" y="349"/>
                  </a:lnTo>
                  <a:lnTo>
                    <a:pt x="2679" y="348"/>
                  </a:lnTo>
                  <a:lnTo>
                    <a:pt x="2674" y="347"/>
                  </a:lnTo>
                  <a:lnTo>
                    <a:pt x="2669" y="346"/>
                  </a:lnTo>
                  <a:lnTo>
                    <a:pt x="2662" y="346"/>
                  </a:lnTo>
                  <a:lnTo>
                    <a:pt x="2652" y="346"/>
                  </a:lnTo>
                  <a:lnTo>
                    <a:pt x="2642" y="348"/>
                  </a:lnTo>
                  <a:lnTo>
                    <a:pt x="2633" y="351"/>
                  </a:lnTo>
                  <a:lnTo>
                    <a:pt x="2625" y="356"/>
                  </a:lnTo>
                  <a:lnTo>
                    <a:pt x="2630" y="370"/>
                  </a:lnTo>
                  <a:lnTo>
                    <a:pt x="2636" y="367"/>
                  </a:lnTo>
                  <a:lnTo>
                    <a:pt x="2644" y="364"/>
                  </a:lnTo>
                  <a:lnTo>
                    <a:pt x="2651" y="361"/>
                  </a:lnTo>
                  <a:lnTo>
                    <a:pt x="2660" y="361"/>
                  </a:lnTo>
                  <a:lnTo>
                    <a:pt x="2667" y="362"/>
                  </a:lnTo>
                  <a:lnTo>
                    <a:pt x="2673" y="364"/>
                  </a:lnTo>
                  <a:lnTo>
                    <a:pt x="2678" y="367"/>
                  </a:lnTo>
                  <a:lnTo>
                    <a:pt x="2682" y="371"/>
                  </a:lnTo>
                  <a:lnTo>
                    <a:pt x="2684" y="376"/>
                  </a:lnTo>
                  <a:lnTo>
                    <a:pt x="2685" y="380"/>
                  </a:lnTo>
                  <a:lnTo>
                    <a:pt x="2685" y="385"/>
                  </a:lnTo>
                  <a:lnTo>
                    <a:pt x="2686" y="388"/>
                  </a:lnTo>
                  <a:lnTo>
                    <a:pt x="2686" y="391"/>
                  </a:lnTo>
                  <a:lnTo>
                    <a:pt x="2670" y="391"/>
                  </a:lnTo>
                  <a:lnTo>
                    <a:pt x="2656" y="394"/>
                  </a:lnTo>
                  <a:lnTo>
                    <a:pt x="2645" y="397"/>
                  </a:lnTo>
                  <a:lnTo>
                    <a:pt x="2635" y="403"/>
                  </a:lnTo>
                  <a:lnTo>
                    <a:pt x="2631" y="405"/>
                  </a:lnTo>
                  <a:lnTo>
                    <a:pt x="2626" y="408"/>
                  </a:lnTo>
                  <a:lnTo>
                    <a:pt x="2624" y="411"/>
                  </a:lnTo>
                  <a:lnTo>
                    <a:pt x="2621" y="416"/>
                  </a:lnTo>
                  <a:lnTo>
                    <a:pt x="2619" y="420"/>
                  </a:lnTo>
                  <a:lnTo>
                    <a:pt x="2618" y="425"/>
                  </a:lnTo>
                  <a:lnTo>
                    <a:pt x="2617" y="429"/>
                  </a:lnTo>
                  <a:lnTo>
                    <a:pt x="2617" y="435"/>
                  </a:lnTo>
                  <a:lnTo>
                    <a:pt x="2618" y="442"/>
                  </a:lnTo>
                  <a:lnTo>
                    <a:pt x="2619" y="447"/>
                  </a:lnTo>
                  <a:lnTo>
                    <a:pt x="2622" y="453"/>
                  </a:lnTo>
                  <a:lnTo>
                    <a:pt x="2625" y="458"/>
                  </a:lnTo>
                  <a:lnTo>
                    <a:pt x="2631" y="463"/>
                  </a:lnTo>
                  <a:lnTo>
                    <a:pt x="2636" y="466"/>
                  </a:lnTo>
                  <a:lnTo>
                    <a:pt x="2644" y="467"/>
                  </a:lnTo>
                  <a:lnTo>
                    <a:pt x="2651" y="468"/>
                  </a:lnTo>
                  <a:lnTo>
                    <a:pt x="2658" y="468"/>
                  </a:lnTo>
                  <a:lnTo>
                    <a:pt x="2663" y="467"/>
                  </a:lnTo>
                  <a:lnTo>
                    <a:pt x="2669" y="465"/>
                  </a:lnTo>
                  <a:lnTo>
                    <a:pt x="2673" y="463"/>
                  </a:lnTo>
                  <a:lnTo>
                    <a:pt x="2680" y="457"/>
                  </a:lnTo>
                  <a:lnTo>
                    <a:pt x="2687" y="450"/>
                  </a:lnTo>
                  <a:lnTo>
                    <a:pt x="2687" y="450"/>
                  </a:lnTo>
                  <a:lnTo>
                    <a:pt x="2689" y="466"/>
                  </a:lnTo>
                  <a:lnTo>
                    <a:pt x="2707" y="466"/>
                  </a:lnTo>
                  <a:close/>
                  <a:moveTo>
                    <a:pt x="2686" y="426"/>
                  </a:moveTo>
                  <a:lnTo>
                    <a:pt x="2686" y="429"/>
                  </a:lnTo>
                  <a:lnTo>
                    <a:pt x="2685" y="433"/>
                  </a:lnTo>
                  <a:lnTo>
                    <a:pt x="2684" y="437"/>
                  </a:lnTo>
                  <a:lnTo>
                    <a:pt x="2682" y="440"/>
                  </a:lnTo>
                  <a:lnTo>
                    <a:pt x="2678" y="444"/>
                  </a:lnTo>
                  <a:lnTo>
                    <a:pt x="2675" y="446"/>
                  </a:lnTo>
                  <a:lnTo>
                    <a:pt x="2672" y="449"/>
                  </a:lnTo>
                  <a:lnTo>
                    <a:pt x="2667" y="450"/>
                  </a:lnTo>
                  <a:lnTo>
                    <a:pt x="2662" y="453"/>
                  </a:lnTo>
                  <a:lnTo>
                    <a:pt x="2657" y="453"/>
                  </a:lnTo>
                  <a:lnTo>
                    <a:pt x="2653" y="453"/>
                  </a:lnTo>
                  <a:lnTo>
                    <a:pt x="2649" y="452"/>
                  </a:lnTo>
                  <a:lnTo>
                    <a:pt x="2646" y="449"/>
                  </a:lnTo>
                  <a:lnTo>
                    <a:pt x="2644" y="447"/>
                  </a:lnTo>
                  <a:lnTo>
                    <a:pt x="2640" y="445"/>
                  </a:lnTo>
                  <a:lnTo>
                    <a:pt x="2639" y="442"/>
                  </a:lnTo>
                  <a:lnTo>
                    <a:pt x="2638" y="437"/>
                  </a:lnTo>
                  <a:lnTo>
                    <a:pt x="2637" y="433"/>
                  </a:lnTo>
                  <a:lnTo>
                    <a:pt x="2638" y="428"/>
                  </a:lnTo>
                  <a:lnTo>
                    <a:pt x="2638" y="425"/>
                  </a:lnTo>
                  <a:lnTo>
                    <a:pt x="2640" y="421"/>
                  </a:lnTo>
                  <a:lnTo>
                    <a:pt x="2642" y="418"/>
                  </a:lnTo>
                  <a:lnTo>
                    <a:pt x="2647" y="414"/>
                  </a:lnTo>
                  <a:lnTo>
                    <a:pt x="2653" y="410"/>
                  </a:lnTo>
                  <a:lnTo>
                    <a:pt x="2661" y="408"/>
                  </a:lnTo>
                  <a:lnTo>
                    <a:pt x="2669" y="406"/>
                  </a:lnTo>
                  <a:lnTo>
                    <a:pt x="2677" y="406"/>
                  </a:lnTo>
                  <a:lnTo>
                    <a:pt x="2686" y="406"/>
                  </a:lnTo>
                  <a:lnTo>
                    <a:pt x="2686" y="426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771777" y="2762256"/>
              <a:ext cx="1879500" cy="6300"/>
            </a:xfrm>
            <a:prstGeom prst="rect">
              <a:avLst/>
            </a:prstGeom>
            <a:solidFill>
              <a:srgbClr val="52BB80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2771776" y="2517784"/>
              <a:ext cx="1879604" cy="246064"/>
            </a:xfrm>
            <a:custGeom>
              <a:rect b="b" l="l" r="r" t="t"/>
              <a:pathLst>
                <a:path extrusionOk="0" h="465" w="3554">
                  <a:moveTo>
                    <a:pt x="3554" y="129"/>
                  </a:moveTo>
                  <a:lnTo>
                    <a:pt x="3553" y="116"/>
                  </a:lnTo>
                  <a:lnTo>
                    <a:pt x="3552" y="103"/>
                  </a:lnTo>
                  <a:lnTo>
                    <a:pt x="3549" y="91"/>
                  </a:lnTo>
                  <a:lnTo>
                    <a:pt x="3544" y="79"/>
                  </a:lnTo>
                  <a:lnTo>
                    <a:pt x="3539" y="68"/>
                  </a:lnTo>
                  <a:lnTo>
                    <a:pt x="3533" y="57"/>
                  </a:lnTo>
                  <a:lnTo>
                    <a:pt x="3525" y="47"/>
                  </a:lnTo>
                  <a:lnTo>
                    <a:pt x="3517" y="38"/>
                  </a:lnTo>
                  <a:lnTo>
                    <a:pt x="3508" y="30"/>
                  </a:lnTo>
                  <a:lnTo>
                    <a:pt x="3498" y="22"/>
                  </a:lnTo>
                  <a:lnTo>
                    <a:pt x="3488" y="15"/>
                  </a:lnTo>
                  <a:lnTo>
                    <a:pt x="3478" y="10"/>
                  </a:lnTo>
                  <a:lnTo>
                    <a:pt x="3466" y="5"/>
                  </a:lnTo>
                  <a:lnTo>
                    <a:pt x="3454" y="2"/>
                  </a:lnTo>
                  <a:lnTo>
                    <a:pt x="3441" y="1"/>
                  </a:lnTo>
                  <a:lnTo>
                    <a:pt x="3429" y="0"/>
                  </a:lnTo>
                  <a:lnTo>
                    <a:pt x="125" y="0"/>
                  </a:lnTo>
                  <a:lnTo>
                    <a:pt x="113" y="1"/>
                  </a:lnTo>
                  <a:lnTo>
                    <a:pt x="100" y="2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30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2" y="57"/>
                  </a:lnTo>
                  <a:lnTo>
                    <a:pt x="15" y="68"/>
                  </a:lnTo>
                  <a:lnTo>
                    <a:pt x="10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1" y="116"/>
                  </a:lnTo>
                  <a:lnTo>
                    <a:pt x="0" y="129"/>
                  </a:lnTo>
                  <a:lnTo>
                    <a:pt x="0" y="465"/>
                  </a:lnTo>
                  <a:lnTo>
                    <a:pt x="3554" y="465"/>
                  </a:lnTo>
                  <a:lnTo>
                    <a:pt x="3554" y="129"/>
                  </a:lnTo>
                  <a:close/>
                </a:path>
              </a:pathLst>
            </a:custGeom>
            <a:solidFill>
              <a:srgbClr val="007172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3427413" y="2574925"/>
              <a:ext cx="568324" cy="131763"/>
            </a:xfrm>
            <a:custGeom>
              <a:rect b="b" l="l" r="r" t="t"/>
              <a:pathLst>
                <a:path extrusionOk="0" h="248" w="1076">
                  <a:moveTo>
                    <a:pt x="103" y="81"/>
                  </a:moveTo>
                  <a:lnTo>
                    <a:pt x="40" y="81"/>
                  </a:lnTo>
                  <a:lnTo>
                    <a:pt x="40" y="43"/>
                  </a:lnTo>
                  <a:lnTo>
                    <a:pt x="108" y="43"/>
                  </a:lnTo>
                  <a:lnTo>
                    <a:pt x="108" y="10"/>
                  </a:lnTo>
                  <a:lnTo>
                    <a:pt x="0" y="10"/>
                  </a:lnTo>
                  <a:lnTo>
                    <a:pt x="0" y="190"/>
                  </a:lnTo>
                  <a:lnTo>
                    <a:pt x="111" y="190"/>
                  </a:lnTo>
                  <a:lnTo>
                    <a:pt x="111" y="157"/>
                  </a:lnTo>
                  <a:lnTo>
                    <a:pt x="40" y="157"/>
                  </a:lnTo>
                  <a:lnTo>
                    <a:pt x="40" y="115"/>
                  </a:lnTo>
                  <a:lnTo>
                    <a:pt x="103" y="115"/>
                  </a:lnTo>
                  <a:lnTo>
                    <a:pt x="103" y="81"/>
                  </a:lnTo>
                  <a:close/>
                  <a:moveTo>
                    <a:pt x="219" y="0"/>
                  </a:moveTo>
                  <a:lnTo>
                    <a:pt x="219" y="71"/>
                  </a:lnTo>
                  <a:lnTo>
                    <a:pt x="219" y="71"/>
                  </a:lnTo>
                  <a:lnTo>
                    <a:pt x="217" y="68"/>
                  </a:lnTo>
                  <a:lnTo>
                    <a:pt x="214" y="66"/>
                  </a:lnTo>
                  <a:lnTo>
                    <a:pt x="209" y="62"/>
                  </a:lnTo>
                  <a:lnTo>
                    <a:pt x="206" y="60"/>
                  </a:lnTo>
                  <a:lnTo>
                    <a:pt x="196" y="58"/>
                  </a:lnTo>
                  <a:lnTo>
                    <a:pt x="185" y="57"/>
                  </a:lnTo>
                  <a:lnTo>
                    <a:pt x="180" y="57"/>
                  </a:lnTo>
                  <a:lnTo>
                    <a:pt x="174" y="58"/>
                  </a:lnTo>
                  <a:lnTo>
                    <a:pt x="169" y="59"/>
                  </a:lnTo>
                  <a:lnTo>
                    <a:pt x="164" y="61"/>
                  </a:lnTo>
                  <a:lnTo>
                    <a:pt x="158" y="63"/>
                  </a:lnTo>
                  <a:lnTo>
                    <a:pt x="154" y="67"/>
                  </a:lnTo>
                  <a:lnTo>
                    <a:pt x="150" y="71"/>
                  </a:lnTo>
                  <a:lnTo>
                    <a:pt x="145" y="74"/>
                  </a:lnTo>
                  <a:lnTo>
                    <a:pt x="141" y="80"/>
                  </a:lnTo>
                  <a:lnTo>
                    <a:pt x="138" y="84"/>
                  </a:lnTo>
                  <a:lnTo>
                    <a:pt x="136" y="90"/>
                  </a:lnTo>
                  <a:lnTo>
                    <a:pt x="133" y="97"/>
                  </a:lnTo>
                  <a:lnTo>
                    <a:pt x="131" y="103"/>
                  </a:lnTo>
                  <a:lnTo>
                    <a:pt x="129" y="110"/>
                  </a:lnTo>
                  <a:lnTo>
                    <a:pt x="128" y="118"/>
                  </a:lnTo>
                  <a:lnTo>
                    <a:pt x="128" y="126"/>
                  </a:lnTo>
                  <a:lnTo>
                    <a:pt x="128" y="133"/>
                  </a:lnTo>
                  <a:lnTo>
                    <a:pt x="129" y="140"/>
                  </a:lnTo>
                  <a:lnTo>
                    <a:pt x="130" y="147"/>
                  </a:lnTo>
                  <a:lnTo>
                    <a:pt x="133" y="154"/>
                  </a:lnTo>
                  <a:lnTo>
                    <a:pt x="135" y="160"/>
                  </a:lnTo>
                  <a:lnTo>
                    <a:pt x="138" y="165"/>
                  </a:lnTo>
                  <a:lnTo>
                    <a:pt x="141" y="170"/>
                  </a:lnTo>
                  <a:lnTo>
                    <a:pt x="144" y="175"/>
                  </a:lnTo>
                  <a:lnTo>
                    <a:pt x="148" y="179"/>
                  </a:lnTo>
                  <a:lnTo>
                    <a:pt x="152" y="182"/>
                  </a:lnTo>
                  <a:lnTo>
                    <a:pt x="156" y="186"/>
                  </a:lnTo>
                  <a:lnTo>
                    <a:pt x="162" y="188"/>
                  </a:lnTo>
                  <a:lnTo>
                    <a:pt x="166" y="190"/>
                  </a:lnTo>
                  <a:lnTo>
                    <a:pt x="171" y="193"/>
                  </a:lnTo>
                  <a:lnTo>
                    <a:pt x="177" y="193"/>
                  </a:lnTo>
                  <a:lnTo>
                    <a:pt x="182" y="194"/>
                  </a:lnTo>
                  <a:lnTo>
                    <a:pt x="189" y="193"/>
                  </a:lnTo>
                  <a:lnTo>
                    <a:pt x="194" y="191"/>
                  </a:lnTo>
                  <a:lnTo>
                    <a:pt x="201" y="190"/>
                  </a:lnTo>
                  <a:lnTo>
                    <a:pt x="206" y="188"/>
                  </a:lnTo>
                  <a:lnTo>
                    <a:pt x="210" y="185"/>
                  </a:lnTo>
                  <a:lnTo>
                    <a:pt x="215" y="180"/>
                  </a:lnTo>
                  <a:lnTo>
                    <a:pt x="219" y="176"/>
                  </a:lnTo>
                  <a:lnTo>
                    <a:pt x="222" y="171"/>
                  </a:lnTo>
                  <a:lnTo>
                    <a:pt x="223" y="171"/>
                  </a:lnTo>
                  <a:lnTo>
                    <a:pt x="224" y="190"/>
                  </a:lnTo>
                  <a:lnTo>
                    <a:pt x="260" y="190"/>
                  </a:lnTo>
                  <a:lnTo>
                    <a:pt x="259" y="182"/>
                  </a:lnTo>
                  <a:lnTo>
                    <a:pt x="259" y="172"/>
                  </a:lnTo>
                  <a:lnTo>
                    <a:pt x="259" y="162"/>
                  </a:lnTo>
                  <a:lnTo>
                    <a:pt x="259" y="151"/>
                  </a:lnTo>
                  <a:lnTo>
                    <a:pt x="259" y="0"/>
                  </a:lnTo>
                  <a:lnTo>
                    <a:pt x="219" y="0"/>
                  </a:lnTo>
                  <a:close/>
                  <a:moveTo>
                    <a:pt x="219" y="132"/>
                  </a:moveTo>
                  <a:lnTo>
                    <a:pt x="219" y="137"/>
                  </a:lnTo>
                  <a:lnTo>
                    <a:pt x="218" y="141"/>
                  </a:lnTo>
                  <a:lnTo>
                    <a:pt x="217" y="146"/>
                  </a:lnTo>
                  <a:lnTo>
                    <a:pt x="216" y="149"/>
                  </a:lnTo>
                  <a:lnTo>
                    <a:pt x="212" y="152"/>
                  </a:lnTo>
                  <a:lnTo>
                    <a:pt x="210" y="156"/>
                  </a:lnTo>
                  <a:lnTo>
                    <a:pt x="207" y="158"/>
                  </a:lnTo>
                  <a:lnTo>
                    <a:pt x="204" y="159"/>
                  </a:lnTo>
                  <a:lnTo>
                    <a:pt x="199" y="160"/>
                  </a:lnTo>
                  <a:lnTo>
                    <a:pt x="195" y="161"/>
                  </a:lnTo>
                  <a:lnTo>
                    <a:pt x="190" y="160"/>
                  </a:lnTo>
                  <a:lnTo>
                    <a:pt x="184" y="158"/>
                  </a:lnTo>
                  <a:lnTo>
                    <a:pt x="180" y="156"/>
                  </a:lnTo>
                  <a:lnTo>
                    <a:pt x="176" y="151"/>
                  </a:lnTo>
                  <a:lnTo>
                    <a:pt x="172" y="146"/>
                  </a:lnTo>
                  <a:lnTo>
                    <a:pt x="170" y="140"/>
                  </a:lnTo>
                  <a:lnTo>
                    <a:pt x="169" y="132"/>
                  </a:lnTo>
                  <a:lnTo>
                    <a:pt x="168" y="125"/>
                  </a:lnTo>
                  <a:lnTo>
                    <a:pt x="169" y="117"/>
                  </a:lnTo>
                  <a:lnTo>
                    <a:pt x="170" y="110"/>
                  </a:lnTo>
                  <a:lnTo>
                    <a:pt x="172" y="103"/>
                  </a:lnTo>
                  <a:lnTo>
                    <a:pt x="176" y="99"/>
                  </a:lnTo>
                  <a:lnTo>
                    <a:pt x="179" y="93"/>
                  </a:lnTo>
                  <a:lnTo>
                    <a:pt x="183" y="90"/>
                  </a:lnTo>
                  <a:lnTo>
                    <a:pt x="190" y="88"/>
                  </a:lnTo>
                  <a:lnTo>
                    <a:pt x="195" y="88"/>
                  </a:lnTo>
                  <a:lnTo>
                    <a:pt x="199" y="88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1" y="93"/>
                  </a:lnTo>
                  <a:lnTo>
                    <a:pt x="214" y="97"/>
                  </a:lnTo>
                  <a:lnTo>
                    <a:pt x="216" y="100"/>
                  </a:lnTo>
                  <a:lnTo>
                    <a:pt x="218" y="103"/>
                  </a:lnTo>
                  <a:lnTo>
                    <a:pt x="219" y="108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9" y="132"/>
                  </a:lnTo>
                  <a:close/>
                  <a:moveTo>
                    <a:pt x="410" y="60"/>
                  </a:moveTo>
                  <a:lnTo>
                    <a:pt x="370" y="60"/>
                  </a:lnTo>
                  <a:lnTo>
                    <a:pt x="370" y="137"/>
                  </a:lnTo>
                  <a:lnTo>
                    <a:pt x="370" y="142"/>
                  </a:lnTo>
                  <a:lnTo>
                    <a:pt x="369" y="146"/>
                  </a:lnTo>
                  <a:lnTo>
                    <a:pt x="366" y="151"/>
                  </a:lnTo>
                  <a:lnTo>
                    <a:pt x="363" y="156"/>
                  </a:lnTo>
                  <a:lnTo>
                    <a:pt x="359" y="158"/>
                  </a:lnTo>
                  <a:lnTo>
                    <a:pt x="356" y="159"/>
                  </a:lnTo>
                  <a:lnTo>
                    <a:pt x="353" y="160"/>
                  </a:lnTo>
                  <a:lnTo>
                    <a:pt x="350" y="160"/>
                  </a:lnTo>
                  <a:lnTo>
                    <a:pt x="344" y="160"/>
                  </a:lnTo>
                  <a:lnTo>
                    <a:pt x="340" y="158"/>
                  </a:lnTo>
                  <a:lnTo>
                    <a:pt x="337" y="156"/>
                  </a:lnTo>
                  <a:lnTo>
                    <a:pt x="334" y="152"/>
                  </a:lnTo>
                  <a:lnTo>
                    <a:pt x="332" y="148"/>
                  </a:lnTo>
                  <a:lnTo>
                    <a:pt x="330" y="142"/>
                  </a:lnTo>
                  <a:lnTo>
                    <a:pt x="330" y="137"/>
                  </a:lnTo>
                  <a:lnTo>
                    <a:pt x="329" y="130"/>
                  </a:lnTo>
                  <a:lnTo>
                    <a:pt x="329" y="60"/>
                  </a:lnTo>
                  <a:lnTo>
                    <a:pt x="290" y="60"/>
                  </a:lnTo>
                  <a:lnTo>
                    <a:pt x="290" y="136"/>
                  </a:lnTo>
                  <a:lnTo>
                    <a:pt x="290" y="150"/>
                  </a:lnTo>
                  <a:lnTo>
                    <a:pt x="293" y="162"/>
                  </a:lnTo>
                  <a:lnTo>
                    <a:pt x="297" y="172"/>
                  </a:lnTo>
                  <a:lnTo>
                    <a:pt x="302" y="180"/>
                  </a:lnTo>
                  <a:lnTo>
                    <a:pt x="309" y="186"/>
                  </a:lnTo>
                  <a:lnTo>
                    <a:pt x="316" y="190"/>
                  </a:lnTo>
                  <a:lnTo>
                    <a:pt x="325" y="193"/>
                  </a:lnTo>
                  <a:lnTo>
                    <a:pt x="334" y="194"/>
                  </a:lnTo>
                  <a:lnTo>
                    <a:pt x="342" y="193"/>
                  </a:lnTo>
                  <a:lnTo>
                    <a:pt x="350" y="191"/>
                  </a:lnTo>
                  <a:lnTo>
                    <a:pt x="356" y="188"/>
                  </a:lnTo>
                  <a:lnTo>
                    <a:pt x="360" y="186"/>
                  </a:lnTo>
                  <a:lnTo>
                    <a:pt x="369" y="178"/>
                  </a:lnTo>
                  <a:lnTo>
                    <a:pt x="374" y="171"/>
                  </a:lnTo>
                  <a:lnTo>
                    <a:pt x="374" y="171"/>
                  </a:lnTo>
                  <a:lnTo>
                    <a:pt x="377" y="190"/>
                  </a:lnTo>
                  <a:lnTo>
                    <a:pt x="411" y="190"/>
                  </a:lnTo>
                  <a:lnTo>
                    <a:pt x="410" y="181"/>
                  </a:lnTo>
                  <a:lnTo>
                    <a:pt x="410" y="171"/>
                  </a:lnTo>
                  <a:lnTo>
                    <a:pt x="410" y="160"/>
                  </a:lnTo>
                  <a:lnTo>
                    <a:pt x="410" y="148"/>
                  </a:lnTo>
                  <a:lnTo>
                    <a:pt x="410" y="60"/>
                  </a:lnTo>
                  <a:close/>
                  <a:moveTo>
                    <a:pt x="532" y="157"/>
                  </a:moveTo>
                  <a:lnTo>
                    <a:pt x="522" y="160"/>
                  </a:lnTo>
                  <a:lnTo>
                    <a:pt x="509" y="161"/>
                  </a:lnTo>
                  <a:lnTo>
                    <a:pt x="502" y="160"/>
                  </a:lnTo>
                  <a:lnTo>
                    <a:pt x="495" y="159"/>
                  </a:lnTo>
                  <a:lnTo>
                    <a:pt x="490" y="156"/>
                  </a:lnTo>
                  <a:lnTo>
                    <a:pt x="485" y="151"/>
                  </a:lnTo>
                  <a:lnTo>
                    <a:pt x="480" y="147"/>
                  </a:lnTo>
                  <a:lnTo>
                    <a:pt x="477" y="140"/>
                  </a:lnTo>
                  <a:lnTo>
                    <a:pt x="475" y="133"/>
                  </a:lnTo>
                  <a:lnTo>
                    <a:pt x="475" y="125"/>
                  </a:lnTo>
                  <a:lnTo>
                    <a:pt x="475" y="117"/>
                  </a:lnTo>
                  <a:lnTo>
                    <a:pt x="477" y="110"/>
                  </a:lnTo>
                  <a:lnTo>
                    <a:pt x="480" y="103"/>
                  </a:lnTo>
                  <a:lnTo>
                    <a:pt x="484" y="98"/>
                  </a:lnTo>
                  <a:lnTo>
                    <a:pt x="489" y="93"/>
                  </a:lnTo>
                  <a:lnTo>
                    <a:pt x="494" y="90"/>
                  </a:lnTo>
                  <a:lnTo>
                    <a:pt x="501" y="89"/>
                  </a:lnTo>
                  <a:lnTo>
                    <a:pt x="508" y="88"/>
                  </a:lnTo>
                  <a:lnTo>
                    <a:pt x="516" y="88"/>
                  </a:lnTo>
                  <a:lnTo>
                    <a:pt x="521" y="89"/>
                  </a:lnTo>
                  <a:lnTo>
                    <a:pt x="527" y="90"/>
                  </a:lnTo>
                  <a:lnTo>
                    <a:pt x="531" y="92"/>
                  </a:lnTo>
                  <a:lnTo>
                    <a:pt x="536" y="61"/>
                  </a:lnTo>
                  <a:lnTo>
                    <a:pt x="530" y="60"/>
                  </a:lnTo>
                  <a:lnTo>
                    <a:pt x="522" y="58"/>
                  </a:lnTo>
                  <a:lnTo>
                    <a:pt x="515" y="57"/>
                  </a:lnTo>
                  <a:lnTo>
                    <a:pt x="507" y="57"/>
                  </a:lnTo>
                  <a:lnTo>
                    <a:pt x="499" y="57"/>
                  </a:lnTo>
                  <a:lnTo>
                    <a:pt x="490" y="58"/>
                  </a:lnTo>
                  <a:lnTo>
                    <a:pt x="482" y="60"/>
                  </a:lnTo>
                  <a:lnTo>
                    <a:pt x="476" y="62"/>
                  </a:lnTo>
                  <a:lnTo>
                    <a:pt x="469" y="64"/>
                  </a:lnTo>
                  <a:lnTo>
                    <a:pt x="463" y="69"/>
                  </a:lnTo>
                  <a:lnTo>
                    <a:pt x="458" y="72"/>
                  </a:lnTo>
                  <a:lnTo>
                    <a:pt x="453" y="77"/>
                  </a:lnTo>
                  <a:lnTo>
                    <a:pt x="449" y="82"/>
                  </a:lnTo>
                  <a:lnTo>
                    <a:pt x="445" y="88"/>
                  </a:lnTo>
                  <a:lnTo>
                    <a:pt x="441" y="93"/>
                  </a:lnTo>
                  <a:lnTo>
                    <a:pt x="439" y="99"/>
                  </a:lnTo>
                  <a:lnTo>
                    <a:pt x="437" y="106"/>
                  </a:lnTo>
                  <a:lnTo>
                    <a:pt x="435" y="112"/>
                  </a:lnTo>
                  <a:lnTo>
                    <a:pt x="435" y="119"/>
                  </a:lnTo>
                  <a:lnTo>
                    <a:pt x="434" y="126"/>
                  </a:lnTo>
                  <a:lnTo>
                    <a:pt x="435" y="133"/>
                  </a:lnTo>
                  <a:lnTo>
                    <a:pt x="435" y="141"/>
                  </a:lnTo>
                  <a:lnTo>
                    <a:pt x="437" y="148"/>
                  </a:lnTo>
                  <a:lnTo>
                    <a:pt x="439" y="154"/>
                  </a:lnTo>
                  <a:lnTo>
                    <a:pt x="441" y="160"/>
                  </a:lnTo>
                  <a:lnTo>
                    <a:pt x="445" y="166"/>
                  </a:lnTo>
                  <a:lnTo>
                    <a:pt x="448" y="170"/>
                  </a:lnTo>
                  <a:lnTo>
                    <a:pt x="452" y="175"/>
                  </a:lnTo>
                  <a:lnTo>
                    <a:pt x="457" y="179"/>
                  </a:lnTo>
                  <a:lnTo>
                    <a:pt x="462" y="182"/>
                  </a:lnTo>
                  <a:lnTo>
                    <a:pt x="467" y="186"/>
                  </a:lnTo>
                  <a:lnTo>
                    <a:pt x="474" y="188"/>
                  </a:lnTo>
                  <a:lnTo>
                    <a:pt x="480" y="190"/>
                  </a:lnTo>
                  <a:lnTo>
                    <a:pt x="487" y="191"/>
                  </a:lnTo>
                  <a:lnTo>
                    <a:pt x="494" y="193"/>
                  </a:lnTo>
                  <a:lnTo>
                    <a:pt x="502" y="193"/>
                  </a:lnTo>
                  <a:lnTo>
                    <a:pt x="513" y="193"/>
                  </a:lnTo>
                  <a:lnTo>
                    <a:pt x="522" y="191"/>
                  </a:lnTo>
                  <a:lnTo>
                    <a:pt x="530" y="189"/>
                  </a:lnTo>
                  <a:lnTo>
                    <a:pt x="536" y="187"/>
                  </a:lnTo>
                  <a:lnTo>
                    <a:pt x="532" y="157"/>
                  </a:lnTo>
                  <a:close/>
                  <a:moveTo>
                    <a:pt x="667" y="190"/>
                  </a:moveTo>
                  <a:lnTo>
                    <a:pt x="666" y="177"/>
                  </a:lnTo>
                  <a:lnTo>
                    <a:pt x="665" y="158"/>
                  </a:lnTo>
                  <a:lnTo>
                    <a:pt x="665" y="113"/>
                  </a:lnTo>
                  <a:lnTo>
                    <a:pt x="665" y="101"/>
                  </a:lnTo>
                  <a:lnTo>
                    <a:pt x="663" y="91"/>
                  </a:lnTo>
                  <a:lnTo>
                    <a:pt x="658" y="81"/>
                  </a:lnTo>
                  <a:lnTo>
                    <a:pt x="653" y="73"/>
                  </a:lnTo>
                  <a:lnTo>
                    <a:pt x="650" y="70"/>
                  </a:lnTo>
                  <a:lnTo>
                    <a:pt x="646" y="67"/>
                  </a:lnTo>
                  <a:lnTo>
                    <a:pt x="641" y="63"/>
                  </a:lnTo>
                  <a:lnTo>
                    <a:pt x="636" y="61"/>
                  </a:lnTo>
                  <a:lnTo>
                    <a:pt x="630" y="59"/>
                  </a:lnTo>
                  <a:lnTo>
                    <a:pt x="624" y="58"/>
                  </a:lnTo>
                  <a:lnTo>
                    <a:pt x="617" y="57"/>
                  </a:lnTo>
                  <a:lnTo>
                    <a:pt x="610" y="57"/>
                  </a:lnTo>
                  <a:lnTo>
                    <a:pt x="594" y="58"/>
                  </a:lnTo>
                  <a:lnTo>
                    <a:pt x="580" y="60"/>
                  </a:lnTo>
                  <a:lnTo>
                    <a:pt x="569" y="64"/>
                  </a:lnTo>
                  <a:lnTo>
                    <a:pt x="560" y="68"/>
                  </a:lnTo>
                  <a:lnTo>
                    <a:pt x="568" y="94"/>
                  </a:lnTo>
                  <a:lnTo>
                    <a:pt x="574" y="90"/>
                  </a:lnTo>
                  <a:lnTo>
                    <a:pt x="583" y="88"/>
                  </a:lnTo>
                  <a:lnTo>
                    <a:pt x="593" y="86"/>
                  </a:lnTo>
                  <a:lnTo>
                    <a:pt x="602" y="84"/>
                  </a:lnTo>
                  <a:lnTo>
                    <a:pt x="609" y="84"/>
                  </a:lnTo>
                  <a:lnTo>
                    <a:pt x="614" y="86"/>
                  </a:lnTo>
                  <a:lnTo>
                    <a:pt x="619" y="88"/>
                  </a:lnTo>
                  <a:lnTo>
                    <a:pt x="622" y="90"/>
                  </a:lnTo>
                  <a:lnTo>
                    <a:pt x="624" y="92"/>
                  </a:lnTo>
                  <a:lnTo>
                    <a:pt x="625" y="96"/>
                  </a:lnTo>
                  <a:lnTo>
                    <a:pt x="625" y="99"/>
                  </a:lnTo>
                  <a:lnTo>
                    <a:pt x="626" y="101"/>
                  </a:lnTo>
                  <a:lnTo>
                    <a:pt x="626" y="103"/>
                  </a:lnTo>
                  <a:lnTo>
                    <a:pt x="610" y="103"/>
                  </a:lnTo>
                  <a:lnTo>
                    <a:pt x="595" y="106"/>
                  </a:lnTo>
                  <a:lnTo>
                    <a:pt x="582" y="110"/>
                  </a:lnTo>
                  <a:lnTo>
                    <a:pt x="572" y="116"/>
                  </a:lnTo>
                  <a:lnTo>
                    <a:pt x="567" y="119"/>
                  </a:lnTo>
                  <a:lnTo>
                    <a:pt x="562" y="122"/>
                  </a:lnTo>
                  <a:lnTo>
                    <a:pt x="559" y="127"/>
                  </a:lnTo>
                  <a:lnTo>
                    <a:pt x="557" y="131"/>
                  </a:lnTo>
                  <a:lnTo>
                    <a:pt x="554" y="136"/>
                  </a:lnTo>
                  <a:lnTo>
                    <a:pt x="553" y="141"/>
                  </a:lnTo>
                  <a:lnTo>
                    <a:pt x="552" y="147"/>
                  </a:lnTo>
                  <a:lnTo>
                    <a:pt x="552" y="154"/>
                  </a:lnTo>
                  <a:lnTo>
                    <a:pt x="552" y="161"/>
                  </a:lnTo>
                  <a:lnTo>
                    <a:pt x="554" y="168"/>
                  </a:lnTo>
                  <a:lnTo>
                    <a:pt x="557" y="175"/>
                  </a:lnTo>
                  <a:lnTo>
                    <a:pt x="562" y="181"/>
                  </a:lnTo>
                  <a:lnTo>
                    <a:pt x="568" y="186"/>
                  </a:lnTo>
                  <a:lnTo>
                    <a:pt x="575" y="190"/>
                  </a:lnTo>
                  <a:lnTo>
                    <a:pt x="583" y="193"/>
                  </a:lnTo>
                  <a:lnTo>
                    <a:pt x="593" y="194"/>
                  </a:lnTo>
                  <a:lnTo>
                    <a:pt x="603" y="193"/>
                  </a:lnTo>
                  <a:lnTo>
                    <a:pt x="613" y="189"/>
                  </a:lnTo>
                  <a:lnTo>
                    <a:pt x="617" y="187"/>
                  </a:lnTo>
                  <a:lnTo>
                    <a:pt x="622" y="184"/>
                  </a:lnTo>
                  <a:lnTo>
                    <a:pt x="625" y="181"/>
                  </a:lnTo>
                  <a:lnTo>
                    <a:pt x="628" y="177"/>
                  </a:lnTo>
                  <a:lnTo>
                    <a:pt x="629" y="177"/>
                  </a:lnTo>
                  <a:lnTo>
                    <a:pt x="631" y="190"/>
                  </a:lnTo>
                  <a:lnTo>
                    <a:pt x="667" y="190"/>
                  </a:lnTo>
                  <a:close/>
                  <a:moveTo>
                    <a:pt x="627" y="142"/>
                  </a:moveTo>
                  <a:lnTo>
                    <a:pt x="627" y="146"/>
                  </a:lnTo>
                  <a:lnTo>
                    <a:pt x="626" y="149"/>
                  </a:lnTo>
                  <a:lnTo>
                    <a:pt x="623" y="156"/>
                  </a:lnTo>
                  <a:lnTo>
                    <a:pt x="619" y="160"/>
                  </a:lnTo>
                  <a:lnTo>
                    <a:pt x="615" y="162"/>
                  </a:lnTo>
                  <a:lnTo>
                    <a:pt x="613" y="164"/>
                  </a:lnTo>
                  <a:lnTo>
                    <a:pt x="609" y="165"/>
                  </a:lnTo>
                  <a:lnTo>
                    <a:pt x="606" y="165"/>
                  </a:lnTo>
                  <a:lnTo>
                    <a:pt x="602" y="165"/>
                  </a:lnTo>
                  <a:lnTo>
                    <a:pt x="599" y="164"/>
                  </a:lnTo>
                  <a:lnTo>
                    <a:pt x="597" y="162"/>
                  </a:lnTo>
                  <a:lnTo>
                    <a:pt x="595" y="160"/>
                  </a:lnTo>
                  <a:lnTo>
                    <a:pt x="593" y="159"/>
                  </a:lnTo>
                  <a:lnTo>
                    <a:pt x="592" y="156"/>
                  </a:lnTo>
                  <a:lnTo>
                    <a:pt x="590" y="152"/>
                  </a:lnTo>
                  <a:lnTo>
                    <a:pt x="590" y="149"/>
                  </a:lnTo>
                  <a:lnTo>
                    <a:pt x="590" y="144"/>
                  </a:lnTo>
                  <a:lnTo>
                    <a:pt x="593" y="139"/>
                  </a:lnTo>
                  <a:lnTo>
                    <a:pt x="596" y="136"/>
                  </a:lnTo>
                  <a:lnTo>
                    <a:pt x="601" y="132"/>
                  </a:lnTo>
                  <a:lnTo>
                    <a:pt x="607" y="131"/>
                  </a:lnTo>
                  <a:lnTo>
                    <a:pt x="612" y="129"/>
                  </a:lnTo>
                  <a:lnTo>
                    <a:pt x="620" y="129"/>
                  </a:lnTo>
                  <a:lnTo>
                    <a:pt x="627" y="129"/>
                  </a:lnTo>
                  <a:lnTo>
                    <a:pt x="627" y="142"/>
                  </a:lnTo>
                  <a:close/>
                  <a:moveTo>
                    <a:pt x="787" y="157"/>
                  </a:moveTo>
                  <a:lnTo>
                    <a:pt x="783" y="159"/>
                  </a:lnTo>
                  <a:lnTo>
                    <a:pt x="777" y="160"/>
                  </a:lnTo>
                  <a:lnTo>
                    <a:pt x="771" y="161"/>
                  </a:lnTo>
                  <a:lnTo>
                    <a:pt x="764" y="161"/>
                  </a:lnTo>
                  <a:lnTo>
                    <a:pt x="758" y="160"/>
                  </a:lnTo>
                  <a:lnTo>
                    <a:pt x="751" y="159"/>
                  </a:lnTo>
                  <a:lnTo>
                    <a:pt x="745" y="156"/>
                  </a:lnTo>
                  <a:lnTo>
                    <a:pt x="739" y="151"/>
                  </a:lnTo>
                  <a:lnTo>
                    <a:pt x="735" y="147"/>
                  </a:lnTo>
                  <a:lnTo>
                    <a:pt x="732" y="140"/>
                  </a:lnTo>
                  <a:lnTo>
                    <a:pt x="731" y="133"/>
                  </a:lnTo>
                  <a:lnTo>
                    <a:pt x="730" y="125"/>
                  </a:lnTo>
                  <a:lnTo>
                    <a:pt x="730" y="117"/>
                  </a:lnTo>
                  <a:lnTo>
                    <a:pt x="732" y="110"/>
                  </a:lnTo>
                  <a:lnTo>
                    <a:pt x="735" y="103"/>
                  </a:lnTo>
                  <a:lnTo>
                    <a:pt x="738" y="98"/>
                  </a:lnTo>
                  <a:lnTo>
                    <a:pt x="744" y="93"/>
                  </a:lnTo>
                  <a:lnTo>
                    <a:pt x="749" y="90"/>
                  </a:lnTo>
                  <a:lnTo>
                    <a:pt x="756" y="89"/>
                  </a:lnTo>
                  <a:lnTo>
                    <a:pt x="763" y="88"/>
                  </a:lnTo>
                  <a:lnTo>
                    <a:pt x="771" y="88"/>
                  </a:lnTo>
                  <a:lnTo>
                    <a:pt x="776" y="89"/>
                  </a:lnTo>
                  <a:lnTo>
                    <a:pt x="782" y="90"/>
                  </a:lnTo>
                  <a:lnTo>
                    <a:pt x="786" y="92"/>
                  </a:lnTo>
                  <a:lnTo>
                    <a:pt x="791" y="61"/>
                  </a:lnTo>
                  <a:lnTo>
                    <a:pt x="785" y="60"/>
                  </a:lnTo>
                  <a:lnTo>
                    <a:pt x="777" y="58"/>
                  </a:lnTo>
                  <a:lnTo>
                    <a:pt x="770" y="57"/>
                  </a:lnTo>
                  <a:lnTo>
                    <a:pt x="762" y="57"/>
                  </a:lnTo>
                  <a:lnTo>
                    <a:pt x="754" y="57"/>
                  </a:lnTo>
                  <a:lnTo>
                    <a:pt x="745" y="58"/>
                  </a:lnTo>
                  <a:lnTo>
                    <a:pt x="737" y="60"/>
                  </a:lnTo>
                  <a:lnTo>
                    <a:pt x="731" y="62"/>
                  </a:lnTo>
                  <a:lnTo>
                    <a:pt x="724" y="64"/>
                  </a:lnTo>
                  <a:lnTo>
                    <a:pt x="718" y="69"/>
                  </a:lnTo>
                  <a:lnTo>
                    <a:pt x="712" y="72"/>
                  </a:lnTo>
                  <a:lnTo>
                    <a:pt x="708" y="77"/>
                  </a:lnTo>
                  <a:lnTo>
                    <a:pt x="704" y="82"/>
                  </a:lnTo>
                  <a:lnTo>
                    <a:pt x="700" y="88"/>
                  </a:lnTo>
                  <a:lnTo>
                    <a:pt x="696" y="93"/>
                  </a:lnTo>
                  <a:lnTo>
                    <a:pt x="694" y="99"/>
                  </a:lnTo>
                  <a:lnTo>
                    <a:pt x="692" y="106"/>
                  </a:lnTo>
                  <a:lnTo>
                    <a:pt x="690" y="112"/>
                  </a:lnTo>
                  <a:lnTo>
                    <a:pt x="690" y="119"/>
                  </a:lnTo>
                  <a:lnTo>
                    <a:pt x="689" y="126"/>
                  </a:lnTo>
                  <a:lnTo>
                    <a:pt x="690" y="139"/>
                  </a:lnTo>
                  <a:lnTo>
                    <a:pt x="693" y="151"/>
                  </a:lnTo>
                  <a:lnTo>
                    <a:pt x="697" y="161"/>
                  </a:lnTo>
                  <a:lnTo>
                    <a:pt x="704" y="170"/>
                  </a:lnTo>
                  <a:lnTo>
                    <a:pt x="711" y="178"/>
                  </a:lnTo>
                  <a:lnTo>
                    <a:pt x="720" y="185"/>
                  </a:lnTo>
                  <a:lnTo>
                    <a:pt x="731" y="189"/>
                  </a:lnTo>
                  <a:lnTo>
                    <a:pt x="743" y="191"/>
                  </a:lnTo>
                  <a:lnTo>
                    <a:pt x="732" y="214"/>
                  </a:lnTo>
                  <a:lnTo>
                    <a:pt x="742" y="216"/>
                  </a:lnTo>
                  <a:lnTo>
                    <a:pt x="748" y="218"/>
                  </a:lnTo>
                  <a:lnTo>
                    <a:pt x="750" y="219"/>
                  </a:lnTo>
                  <a:lnTo>
                    <a:pt x="751" y="220"/>
                  </a:lnTo>
                  <a:lnTo>
                    <a:pt x="752" y="223"/>
                  </a:lnTo>
                  <a:lnTo>
                    <a:pt x="752" y="224"/>
                  </a:lnTo>
                  <a:lnTo>
                    <a:pt x="751" y="227"/>
                  </a:lnTo>
                  <a:lnTo>
                    <a:pt x="749" y="229"/>
                  </a:lnTo>
                  <a:lnTo>
                    <a:pt x="747" y="230"/>
                  </a:lnTo>
                  <a:lnTo>
                    <a:pt x="743" y="230"/>
                  </a:lnTo>
                  <a:lnTo>
                    <a:pt x="735" y="229"/>
                  </a:lnTo>
                  <a:lnTo>
                    <a:pt x="729" y="227"/>
                  </a:lnTo>
                  <a:lnTo>
                    <a:pt x="723" y="244"/>
                  </a:lnTo>
                  <a:lnTo>
                    <a:pt x="729" y="246"/>
                  </a:lnTo>
                  <a:lnTo>
                    <a:pt x="734" y="247"/>
                  </a:lnTo>
                  <a:lnTo>
                    <a:pt x="739" y="248"/>
                  </a:lnTo>
                  <a:lnTo>
                    <a:pt x="746" y="248"/>
                  </a:lnTo>
                  <a:lnTo>
                    <a:pt x="751" y="248"/>
                  </a:lnTo>
                  <a:lnTo>
                    <a:pt x="757" y="247"/>
                  </a:lnTo>
                  <a:lnTo>
                    <a:pt x="762" y="246"/>
                  </a:lnTo>
                  <a:lnTo>
                    <a:pt x="766" y="243"/>
                  </a:lnTo>
                  <a:lnTo>
                    <a:pt x="771" y="239"/>
                  </a:lnTo>
                  <a:lnTo>
                    <a:pt x="774" y="236"/>
                  </a:lnTo>
                  <a:lnTo>
                    <a:pt x="776" y="230"/>
                  </a:lnTo>
                  <a:lnTo>
                    <a:pt x="776" y="224"/>
                  </a:lnTo>
                  <a:lnTo>
                    <a:pt x="776" y="219"/>
                  </a:lnTo>
                  <a:lnTo>
                    <a:pt x="775" y="216"/>
                  </a:lnTo>
                  <a:lnTo>
                    <a:pt x="773" y="213"/>
                  </a:lnTo>
                  <a:lnTo>
                    <a:pt x="771" y="209"/>
                  </a:lnTo>
                  <a:lnTo>
                    <a:pt x="764" y="205"/>
                  </a:lnTo>
                  <a:lnTo>
                    <a:pt x="758" y="203"/>
                  </a:lnTo>
                  <a:lnTo>
                    <a:pt x="762" y="193"/>
                  </a:lnTo>
                  <a:lnTo>
                    <a:pt x="772" y="193"/>
                  </a:lnTo>
                  <a:lnTo>
                    <a:pt x="779" y="191"/>
                  </a:lnTo>
                  <a:lnTo>
                    <a:pt x="786" y="189"/>
                  </a:lnTo>
                  <a:lnTo>
                    <a:pt x="791" y="187"/>
                  </a:lnTo>
                  <a:lnTo>
                    <a:pt x="787" y="157"/>
                  </a:lnTo>
                  <a:close/>
                  <a:moveTo>
                    <a:pt x="922" y="190"/>
                  </a:moveTo>
                  <a:lnTo>
                    <a:pt x="921" y="177"/>
                  </a:lnTo>
                  <a:lnTo>
                    <a:pt x="920" y="158"/>
                  </a:lnTo>
                  <a:lnTo>
                    <a:pt x="920" y="113"/>
                  </a:lnTo>
                  <a:lnTo>
                    <a:pt x="920" y="101"/>
                  </a:lnTo>
                  <a:lnTo>
                    <a:pt x="918" y="91"/>
                  </a:lnTo>
                  <a:lnTo>
                    <a:pt x="913" y="81"/>
                  </a:lnTo>
                  <a:lnTo>
                    <a:pt x="908" y="73"/>
                  </a:lnTo>
                  <a:lnTo>
                    <a:pt x="905" y="70"/>
                  </a:lnTo>
                  <a:lnTo>
                    <a:pt x="900" y="67"/>
                  </a:lnTo>
                  <a:lnTo>
                    <a:pt x="896" y="63"/>
                  </a:lnTo>
                  <a:lnTo>
                    <a:pt x="891" y="61"/>
                  </a:lnTo>
                  <a:lnTo>
                    <a:pt x="885" y="59"/>
                  </a:lnTo>
                  <a:lnTo>
                    <a:pt x="879" y="58"/>
                  </a:lnTo>
                  <a:lnTo>
                    <a:pt x="872" y="57"/>
                  </a:lnTo>
                  <a:lnTo>
                    <a:pt x="865" y="57"/>
                  </a:lnTo>
                  <a:lnTo>
                    <a:pt x="849" y="58"/>
                  </a:lnTo>
                  <a:lnTo>
                    <a:pt x="835" y="60"/>
                  </a:lnTo>
                  <a:lnTo>
                    <a:pt x="824" y="64"/>
                  </a:lnTo>
                  <a:lnTo>
                    <a:pt x="815" y="68"/>
                  </a:lnTo>
                  <a:lnTo>
                    <a:pt x="823" y="94"/>
                  </a:lnTo>
                  <a:lnTo>
                    <a:pt x="829" y="90"/>
                  </a:lnTo>
                  <a:lnTo>
                    <a:pt x="838" y="88"/>
                  </a:lnTo>
                  <a:lnTo>
                    <a:pt x="847" y="86"/>
                  </a:lnTo>
                  <a:lnTo>
                    <a:pt x="857" y="84"/>
                  </a:lnTo>
                  <a:lnTo>
                    <a:pt x="864" y="84"/>
                  </a:lnTo>
                  <a:lnTo>
                    <a:pt x="869" y="86"/>
                  </a:lnTo>
                  <a:lnTo>
                    <a:pt x="873" y="88"/>
                  </a:lnTo>
                  <a:lnTo>
                    <a:pt x="877" y="90"/>
                  </a:lnTo>
                  <a:lnTo>
                    <a:pt x="879" y="92"/>
                  </a:lnTo>
                  <a:lnTo>
                    <a:pt x="880" y="96"/>
                  </a:lnTo>
                  <a:lnTo>
                    <a:pt x="880" y="99"/>
                  </a:lnTo>
                  <a:lnTo>
                    <a:pt x="881" y="101"/>
                  </a:lnTo>
                  <a:lnTo>
                    <a:pt x="881" y="103"/>
                  </a:lnTo>
                  <a:lnTo>
                    <a:pt x="865" y="103"/>
                  </a:lnTo>
                  <a:lnTo>
                    <a:pt x="850" y="106"/>
                  </a:lnTo>
                  <a:lnTo>
                    <a:pt x="838" y="110"/>
                  </a:lnTo>
                  <a:lnTo>
                    <a:pt x="827" y="116"/>
                  </a:lnTo>
                  <a:lnTo>
                    <a:pt x="822" y="119"/>
                  </a:lnTo>
                  <a:lnTo>
                    <a:pt x="818" y="122"/>
                  </a:lnTo>
                  <a:lnTo>
                    <a:pt x="814" y="127"/>
                  </a:lnTo>
                  <a:lnTo>
                    <a:pt x="812" y="131"/>
                  </a:lnTo>
                  <a:lnTo>
                    <a:pt x="809" y="136"/>
                  </a:lnTo>
                  <a:lnTo>
                    <a:pt x="808" y="141"/>
                  </a:lnTo>
                  <a:lnTo>
                    <a:pt x="806" y="147"/>
                  </a:lnTo>
                  <a:lnTo>
                    <a:pt x="806" y="154"/>
                  </a:lnTo>
                  <a:lnTo>
                    <a:pt x="806" y="161"/>
                  </a:lnTo>
                  <a:lnTo>
                    <a:pt x="809" y="168"/>
                  </a:lnTo>
                  <a:lnTo>
                    <a:pt x="812" y="175"/>
                  </a:lnTo>
                  <a:lnTo>
                    <a:pt x="817" y="181"/>
                  </a:lnTo>
                  <a:lnTo>
                    <a:pt x="823" y="186"/>
                  </a:lnTo>
                  <a:lnTo>
                    <a:pt x="830" y="190"/>
                  </a:lnTo>
                  <a:lnTo>
                    <a:pt x="838" y="193"/>
                  </a:lnTo>
                  <a:lnTo>
                    <a:pt x="847" y="194"/>
                  </a:lnTo>
                  <a:lnTo>
                    <a:pt x="858" y="193"/>
                  </a:lnTo>
                  <a:lnTo>
                    <a:pt x="868" y="189"/>
                  </a:lnTo>
                  <a:lnTo>
                    <a:pt x="872" y="187"/>
                  </a:lnTo>
                  <a:lnTo>
                    <a:pt x="877" y="184"/>
                  </a:lnTo>
                  <a:lnTo>
                    <a:pt x="880" y="181"/>
                  </a:lnTo>
                  <a:lnTo>
                    <a:pt x="883" y="177"/>
                  </a:lnTo>
                  <a:lnTo>
                    <a:pt x="884" y="177"/>
                  </a:lnTo>
                  <a:lnTo>
                    <a:pt x="886" y="190"/>
                  </a:lnTo>
                  <a:lnTo>
                    <a:pt x="922" y="190"/>
                  </a:lnTo>
                  <a:close/>
                  <a:moveTo>
                    <a:pt x="882" y="142"/>
                  </a:moveTo>
                  <a:lnTo>
                    <a:pt x="882" y="146"/>
                  </a:lnTo>
                  <a:lnTo>
                    <a:pt x="881" y="149"/>
                  </a:lnTo>
                  <a:lnTo>
                    <a:pt x="878" y="156"/>
                  </a:lnTo>
                  <a:lnTo>
                    <a:pt x="873" y="160"/>
                  </a:lnTo>
                  <a:lnTo>
                    <a:pt x="871" y="162"/>
                  </a:lnTo>
                  <a:lnTo>
                    <a:pt x="868" y="164"/>
                  </a:lnTo>
                  <a:lnTo>
                    <a:pt x="864" y="165"/>
                  </a:lnTo>
                  <a:lnTo>
                    <a:pt x="860" y="165"/>
                  </a:lnTo>
                  <a:lnTo>
                    <a:pt x="857" y="165"/>
                  </a:lnTo>
                  <a:lnTo>
                    <a:pt x="854" y="164"/>
                  </a:lnTo>
                  <a:lnTo>
                    <a:pt x="852" y="162"/>
                  </a:lnTo>
                  <a:lnTo>
                    <a:pt x="850" y="160"/>
                  </a:lnTo>
                  <a:lnTo>
                    <a:pt x="847" y="159"/>
                  </a:lnTo>
                  <a:lnTo>
                    <a:pt x="846" y="156"/>
                  </a:lnTo>
                  <a:lnTo>
                    <a:pt x="845" y="152"/>
                  </a:lnTo>
                  <a:lnTo>
                    <a:pt x="845" y="149"/>
                  </a:lnTo>
                  <a:lnTo>
                    <a:pt x="845" y="144"/>
                  </a:lnTo>
                  <a:lnTo>
                    <a:pt x="847" y="139"/>
                  </a:lnTo>
                  <a:lnTo>
                    <a:pt x="851" y="136"/>
                  </a:lnTo>
                  <a:lnTo>
                    <a:pt x="856" y="132"/>
                  </a:lnTo>
                  <a:lnTo>
                    <a:pt x="862" y="131"/>
                  </a:lnTo>
                  <a:lnTo>
                    <a:pt x="867" y="129"/>
                  </a:lnTo>
                  <a:lnTo>
                    <a:pt x="874" y="129"/>
                  </a:lnTo>
                  <a:lnTo>
                    <a:pt x="882" y="129"/>
                  </a:lnTo>
                  <a:lnTo>
                    <a:pt x="882" y="142"/>
                  </a:lnTo>
                  <a:close/>
                  <a:moveTo>
                    <a:pt x="846" y="41"/>
                  </a:moveTo>
                  <a:lnTo>
                    <a:pt x="847" y="35"/>
                  </a:lnTo>
                  <a:lnTo>
                    <a:pt x="849" y="32"/>
                  </a:lnTo>
                  <a:lnTo>
                    <a:pt x="851" y="30"/>
                  </a:lnTo>
                  <a:lnTo>
                    <a:pt x="853" y="29"/>
                  </a:lnTo>
                  <a:lnTo>
                    <a:pt x="857" y="30"/>
                  </a:lnTo>
                  <a:lnTo>
                    <a:pt x="863" y="33"/>
                  </a:lnTo>
                  <a:lnTo>
                    <a:pt x="867" y="35"/>
                  </a:lnTo>
                  <a:lnTo>
                    <a:pt x="871" y="38"/>
                  </a:lnTo>
                  <a:lnTo>
                    <a:pt x="876" y="39"/>
                  </a:lnTo>
                  <a:lnTo>
                    <a:pt x="881" y="39"/>
                  </a:lnTo>
                  <a:lnTo>
                    <a:pt x="885" y="39"/>
                  </a:lnTo>
                  <a:lnTo>
                    <a:pt x="890" y="38"/>
                  </a:lnTo>
                  <a:lnTo>
                    <a:pt x="894" y="34"/>
                  </a:lnTo>
                  <a:lnTo>
                    <a:pt x="897" y="31"/>
                  </a:lnTo>
                  <a:lnTo>
                    <a:pt x="899" y="27"/>
                  </a:lnTo>
                  <a:lnTo>
                    <a:pt x="900" y="20"/>
                  </a:lnTo>
                  <a:lnTo>
                    <a:pt x="901" y="13"/>
                  </a:lnTo>
                  <a:lnTo>
                    <a:pt x="901" y="4"/>
                  </a:lnTo>
                  <a:lnTo>
                    <a:pt x="883" y="4"/>
                  </a:lnTo>
                  <a:lnTo>
                    <a:pt x="883" y="11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77" y="16"/>
                  </a:lnTo>
                  <a:lnTo>
                    <a:pt x="872" y="15"/>
                  </a:lnTo>
                  <a:lnTo>
                    <a:pt x="866" y="11"/>
                  </a:lnTo>
                  <a:lnTo>
                    <a:pt x="858" y="8"/>
                  </a:lnTo>
                  <a:lnTo>
                    <a:pt x="850" y="6"/>
                  </a:lnTo>
                  <a:lnTo>
                    <a:pt x="844" y="6"/>
                  </a:lnTo>
                  <a:lnTo>
                    <a:pt x="840" y="9"/>
                  </a:lnTo>
                  <a:lnTo>
                    <a:pt x="837" y="11"/>
                  </a:lnTo>
                  <a:lnTo>
                    <a:pt x="833" y="15"/>
                  </a:lnTo>
                  <a:lnTo>
                    <a:pt x="831" y="20"/>
                  </a:lnTo>
                  <a:lnTo>
                    <a:pt x="829" y="27"/>
                  </a:lnTo>
                  <a:lnTo>
                    <a:pt x="828" y="33"/>
                  </a:lnTo>
                  <a:lnTo>
                    <a:pt x="828" y="41"/>
                  </a:lnTo>
                  <a:lnTo>
                    <a:pt x="846" y="41"/>
                  </a:lnTo>
                  <a:close/>
                  <a:moveTo>
                    <a:pt x="1012" y="57"/>
                  </a:moveTo>
                  <a:lnTo>
                    <a:pt x="1004" y="57"/>
                  </a:lnTo>
                  <a:lnTo>
                    <a:pt x="998" y="58"/>
                  </a:lnTo>
                  <a:lnTo>
                    <a:pt x="990" y="59"/>
                  </a:lnTo>
                  <a:lnTo>
                    <a:pt x="984" y="61"/>
                  </a:lnTo>
                  <a:lnTo>
                    <a:pt x="978" y="64"/>
                  </a:lnTo>
                  <a:lnTo>
                    <a:pt x="973" y="68"/>
                  </a:lnTo>
                  <a:lnTo>
                    <a:pt x="967" y="71"/>
                  </a:lnTo>
                  <a:lnTo>
                    <a:pt x="963" y="76"/>
                  </a:lnTo>
                  <a:lnTo>
                    <a:pt x="959" y="80"/>
                  </a:lnTo>
                  <a:lnTo>
                    <a:pt x="954" y="86"/>
                  </a:lnTo>
                  <a:lnTo>
                    <a:pt x="951" y="91"/>
                  </a:lnTo>
                  <a:lnTo>
                    <a:pt x="949" y="97"/>
                  </a:lnTo>
                  <a:lnTo>
                    <a:pt x="947" y="103"/>
                  </a:lnTo>
                  <a:lnTo>
                    <a:pt x="946" y="111"/>
                  </a:lnTo>
                  <a:lnTo>
                    <a:pt x="945" y="118"/>
                  </a:lnTo>
                  <a:lnTo>
                    <a:pt x="944" y="126"/>
                  </a:lnTo>
                  <a:lnTo>
                    <a:pt x="945" y="133"/>
                  </a:lnTo>
                  <a:lnTo>
                    <a:pt x="946" y="141"/>
                  </a:lnTo>
                  <a:lnTo>
                    <a:pt x="947" y="148"/>
                  </a:lnTo>
                  <a:lnTo>
                    <a:pt x="949" y="155"/>
                  </a:lnTo>
                  <a:lnTo>
                    <a:pt x="952" y="160"/>
                  </a:lnTo>
                  <a:lnTo>
                    <a:pt x="955" y="166"/>
                  </a:lnTo>
                  <a:lnTo>
                    <a:pt x="959" y="170"/>
                  </a:lnTo>
                  <a:lnTo>
                    <a:pt x="963" y="176"/>
                  </a:lnTo>
                  <a:lnTo>
                    <a:pt x="967" y="179"/>
                  </a:lnTo>
                  <a:lnTo>
                    <a:pt x="973" y="182"/>
                  </a:lnTo>
                  <a:lnTo>
                    <a:pt x="978" y="186"/>
                  </a:lnTo>
                  <a:lnTo>
                    <a:pt x="984" y="189"/>
                  </a:lnTo>
                  <a:lnTo>
                    <a:pt x="990" y="190"/>
                  </a:lnTo>
                  <a:lnTo>
                    <a:pt x="997" y="193"/>
                  </a:lnTo>
                  <a:lnTo>
                    <a:pt x="1003" y="193"/>
                  </a:lnTo>
                  <a:lnTo>
                    <a:pt x="1009" y="194"/>
                  </a:lnTo>
                  <a:lnTo>
                    <a:pt x="1022" y="193"/>
                  </a:lnTo>
                  <a:lnTo>
                    <a:pt x="1034" y="189"/>
                  </a:lnTo>
                  <a:lnTo>
                    <a:pt x="1041" y="187"/>
                  </a:lnTo>
                  <a:lnTo>
                    <a:pt x="1046" y="184"/>
                  </a:lnTo>
                  <a:lnTo>
                    <a:pt x="1051" y="180"/>
                  </a:lnTo>
                  <a:lnTo>
                    <a:pt x="1056" y="176"/>
                  </a:lnTo>
                  <a:lnTo>
                    <a:pt x="1060" y="171"/>
                  </a:lnTo>
                  <a:lnTo>
                    <a:pt x="1065" y="167"/>
                  </a:lnTo>
                  <a:lnTo>
                    <a:pt x="1068" y="161"/>
                  </a:lnTo>
                  <a:lnTo>
                    <a:pt x="1071" y="155"/>
                  </a:lnTo>
                  <a:lnTo>
                    <a:pt x="1073" y="148"/>
                  </a:lnTo>
                  <a:lnTo>
                    <a:pt x="1075" y="140"/>
                  </a:lnTo>
                  <a:lnTo>
                    <a:pt x="1076" y="132"/>
                  </a:lnTo>
                  <a:lnTo>
                    <a:pt x="1076" y="123"/>
                  </a:lnTo>
                  <a:lnTo>
                    <a:pt x="1076" y="116"/>
                  </a:lnTo>
                  <a:lnTo>
                    <a:pt x="1075" y="109"/>
                  </a:lnTo>
                  <a:lnTo>
                    <a:pt x="1074" y="102"/>
                  </a:lnTo>
                  <a:lnTo>
                    <a:pt x="1072" y="97"/>
                  </a:lnTo>
                  <a:lnTo>
                    <a:pt x="1069" y="90"/>
                  </a:lnTo>
                  <a:lnTo>
                    <a:pt x="1067" y="84"/>
                  </a:lnTo>
                  <a:lnTo>
                    <a:pt x="1062" y="80"/>
                  </a:lnTo>
                  <a:lnTo>
                    <a:pt x="1059" y="76"/>
                  </a:lnTo>
                  <a:lnTo>
                    <a:pt x="1054" y="71"/>
                  </a:lnTo>
                  <a:lnTo>
                    <a:pt x="1049" y="68"/>
                  </a:lnTo>
                  <a:lnTo>
                    <a:pt x="1044" y="64"/>
                  </a:lnTo>
                  <a:lnTo>
                    <a:pt x="1039" y="61"/>
                  </a:lnTo>
                  <a:lnTo>
                    <a:pt x="1032" y="59"/>
                  </a:lnTo>
                  <a:lnTo>
                    <a:pt x="1026" y="58"/>
                  </a:lnTo>
                  <a:lnTo>
                    <a:pt x="1019" y="57"/>
                  </a:lnTo>
                  <a:lnTo>
                    <a:pt x="1012" y="57"/>
                  </a:lnTo>
                  <a:close/>
                  <a:moveTo>
                    <a:pt x="1011" y="86"/>
                  </a:moveTo>
                  <a:lnTo>
                    <a:pt x="1017" y="87"/>
                  </a:lnTo>
                  <a:lnTo>
                    <a:pt x="1022" y="89"/>
                  </a:lnTo>
                  <a:lnTo>
                    <a:pt x="1027" y="92"/>
                  </a:lnTo>
                  <a:lnTo>
                    <a:pt x="1030" y="98"/>
                  </a:lnTo>
                  <a:lnTo>
                    <a:pt x="1032" y="103"/>
                  </a:lnTo>
                  <a:lnTo>
                    <a:pt x="1034" y="110"/>
                  </a:lnTo>
                  <a:lnTo>
                    <a:pt x="1035" y="118"/>
                  </a:lnTo>
                  <a:lnTo>
                    <a:pt x="1035" y="125"/>
                  </a:lnTo>
                  <a:lnTo>
                    <a:pt x="1035" y="133"/>
                  </a:lnTo>
                  <a:lnTo>
                    <a:pt x="1034" y="141"/>
                  </a:lnTo>
                  <a:lnTo>
                    <a:pt x="1032" y="148"/>
                  </a:lnTo>
                  <a:lnTo>
                    <a:pt x="1029" y="154"/>
                  </a:lnTo>
                  <a:lnTo>
                    <a:pt x="1026" y="158"/>
                  </a:lnTo>
                  <a:lnTo>
                    <a:pt x="1021" y="161"/>
                  </a:lnTo>
                  <a:lnTo>
                    <a:pt x="1016" y="164"/>
                  </a:lnTo>
                  <a:lnTo>
                    <a:pt x="1011" y="164"/>
                  </a:lnTo>
                  <a:lnTo>
                    <a:pt x="1005" y="164"/>
                  </a:lnTo>
                  <a:lnTo>
                    <a:pt x="1000" y="161"/>
                  </a:lnTo>
                  <a:lnTo>
                    <a:pt x="995" y="158"/>
                  </a:lnTo>
                  <a:lnTo>
                    <a:pt x="991" y="152"/>
                  </a:lnTo>
                  <a:lnTo>
                    <a:pt x="989" y="147"/>
                  </a:lnTo>
                  <a:lnTo>
                    <a:pt x="987" y="140"/>
                  </a:lnTo>
                  <a:lnTo>
                    <a:pt x="986" y="132"/>
                  </a:lnTo>
                  <a:lnTo>
                    <a:pt x="985" y="125"/>
                  </a:lnTo>
                  <a:lnTo>
                    <a:pt x="985" y="118"/>
                  </a:lnTo>
                  <a:lnTo>
                    <a:pt x="986" y="110"/>
                  </a:lnTo>
                  <a:lnTo>
                    <a:pt x="988" y="103"/>
                  </a:lnTo>
                  <a:lnTo>
                    <a:pt x="991" y="98"/>
                  </a:lnTo>
                  <a:lnTo>
                    <a:pt x="994" y="92"/>
                  </a:lnTo>
                  <a:lnTo>
                    <a:pt x="999" y="89"/>
                  </a:lnTo>
                  <a:lnTo>
                    <a:pt x="1004" y="87"/>
                  </a:lnTo>
                  <a:lnTo>
                    <a:pt x="1011" y="8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3" name="Google Shape;343;p36"/>
          <p:cNvGrpSpPr/>
          <p:nvPr/>
        </p:nvGrpSpPr>
        <p:grpSpPr>
          <a:xfrm>
            <a:off x="4711087" y="1342571"/>
            <a:ext cx="4038553" cy="2663344"/>
            <a:chOff x="4872038" y="2514600"/>
            <a:chExt cx="1890709" cy="1727201"/>
          </a:xfrm>
        </p:grpSpPr>
        <p:sp>
          <p:nvSpPr>
            <p:cNvPr id="344" name="Google Shape;344;p36"/>
            <p:cNvSpPr/>
            <p:nvPr/>
          </p:nvSpPr>
          <p:spPr>
            <a:xfrm>
              <a:off x="4872038" y="2514600"/>
              <a:ext cx="1890709" cy="1727201"/>
            </a:xfrm>
            <a:custGeom>
              <a:rect b="b" l="l" r="r" t="t"/>
              <a:pathLst>
                <a:path extrusionOk="0" h="3265" w="3574">
                  <a:moveTo>
                    <a:pt x="125" y="0"/>
                  </a:moveTo>
                  <a:lnTo>
                    <a:pt x="3448" y="0"/>
                  </a:lnTo>
                  <a:lnTo>
                    <a:pt x="3461" y="1"/>
                  </a:lnTo>
                  <a:lnTo>
                    <a:pt x="3474" y="3"/>
                  </a:lnTo>
                  <a:lnTo>
                    <a:pt x="3486" y="5"/>
                  </a:lnTo>
                  <a:lnTo>
                    <a:pt x="3497" y="10"/>
                  </a:lnTo>
                  <a:lnTo>
                    <a:pt x="3508" y="16"/>
                  </a:lnTo>
                  <a:lnTo>
                    <a:pt x="3519" y="22"/>
                  </a:lnTo>
                  <a:lnTo>
                    <a:pt x="3528" y="30"/>
                  </a:lnTo>
                  <a:lnTo>
                    <a:pt x="3537" y="39"/>
                  </a:lnTo>
                  <a:lnTo>
                    <a:pt x="3546" y="48"/>
                  </a:lnTo>
                  <a:lnTo>
                    <a:pt x="3552" y="58"/>
                  </a:lnTo>
                  <a:lnTo>
                    <a:pt x="3559" y="69"/>
                  </a:lnTo>
                  <a:lnTo>
                    <a:pt x="3564" y="80"/>
                  </a:lnTo>
                  <a:lnTo>
                    <a:pt x="3568" y="92"/>
                  </a:lnTo>
                  <a:lnTo>
                    <a:pt x="3571" y="105"/>
                  </a:lnTo>
                  <a:lnTo>
                    <a:pt x="3573" y="117"/>
                  </a:lnTo>
                  <a:lnTo>
                    <a:pt x="3574" y="130"/>
                  </a:lnTo>
                  <a:lnTo>
                    <a:pt x="3574" y="3136"/>
                  </a:lnTo>
                  <a:lnTo>
                    <a:pt x="3573" y="3149"/>
                  </a:lnTo>
                  <a:lnTo>
                    <a:pt x="3571" y="3162"/>
                  </a:lnTo>
                  <a:lnTo>
                    <a:pt x="3568" y="3174"/>
                  </a:lnTo>
                  <a:lnTo>
                    <a:pt x="3564" y="3186"/>
                  </a:lnTo>
                  <a:lnTo>
                    <a:pt x="3559" y="3197"/>
                  </a:lnTo>
                  <a:lnTo>
                    <a:pt x="3552" y="3209"/>
                  </a:lnTo>
                  <a:lnTo>
                    <a:pt x="3546" y="3219"/>
                  </a:lnTo>
                  <a:lnTo>
                    <a:pt x="3537" y="3227"/>
                  </a:lnTo>
                  <a:lnTo>
                    <a:pt x="3528" y="3235"/>
                  </a:lnTo>
                  <a:lnTo>
                    <a:pt x="3519" y="3243"/>
                  </a:lnTo>
                  <a:lnTo>
                    <a:pt x="3508" y="3250"/>
                  </a:lnTo>
                  <a:lnTo>
                    <a:pt x="3497" y="3255"/>
                  </a:lnTo>
                  <a:lnTo>
                    <a:pt x="3486" y="3259"/>
                  </a:lnTo>
                  <a:lnTo>
                    <a:pt x="3474" y="3262"/>
                  </a:lnTo>
                  <a:lnTo>
                    <a:pt x="3461" y="3264"/>
                  </a:lnTo>
                  <a:lnTo>
                    <a:pt x="3448" y="3265"/>
                  </a:lnTo>
                  <a:lnTo>
                    <a:pt x="125" y="3265"/>
                  </a:lnTo>
                  <a:lnTo>
                    <a:pt x="112" y="3264"/>
                  </a:lnTo>
                  <a:lnTo>
                    <a:pt x="100" y="3262"/>
                  </a:lnTo>
                  <a:lnTo>
                    <a:pt x="88" y="3259"/>
                  </a:lnTo>
                  <a:lnTo>
                    <a:pt x="77" y="3255"/>
                  </a:lnTo>
                  <a:lnTo>
                    <a:pt x="66" y="3250"/>
                  </a:lnTo>
                  <a:lnTo>
                    <a:pt x="56" y="3243"/>
                  </a:lnTo>
                  <a:lnTo>
                    <a:pt x="46" y="3235"/>
                  </a:lnTo>
                  <a:lnTo>
                    <a:pt x="38" y="3227"/>
                  </a:lnTo>
                  <a:lnTo>
                    <a:pt x="29" y="3219"/>
                  </a:lnTo>
                  <a:lnTo>
                    <a:pt x="22" y="3209"/>
                  </a:lnTo>
                  <a:lnTo>
                    <a:pt x="15" y="3197"/>
                  </a:lnTo>
                  <a:lnTo>
                    <a:pt x="10" y="3186"/>
                  </a:lnTo>
                  <a:lnTo>
                    <a:pt x="5" y="3174"/>
                  </a:lnTo>
                  <a:lnTo>
                    <a:pt x="3" y="3162"/>
                  </a:lnTo>
                  <a:lnTo>
                    <a:pt x="1" y="3149"/>
                  </a:lnTo>
                  <a:lnTo>
                    <a:pt x="0" y="3136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3" y="105"/>
                  </a:lnTo>
                  <a:lnTo>
                    <a:pt x="5" y="92"/>
                  </a:lnTo>
                  <a:lnTo>
                    <a:pt x="10" y="80"/>
                  </a:lnTo>
                  <a:lnTo>
                    <a:pt x="15" y="69"/>
                  </a:lnTo>
                  <a:lnTo>
                    <a:pt x="22" y="58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6" y="30"/>
                  </a:lnTo>
                  <a:lnTo>
                    <a:pt x="56" y="22"/>
                  </a:lnTo>
                  <a:lnTo>
                    <a:pt x="66" y="16"/>
                  </a:lnTo>
                  <a:lnTo>
                    <a:pt x="77" y="10"/>
                  </a:lnTo>
                  <a:lnTo>
                    <a:pt x="88" y="5"/>
                  </a:lnTo>
                  <a:lnTo>
                    <a:pt x="100" y="3"/>
                  </a:lnTo>
                  <a:lnTo>
                    <a:pt x="112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205413" y="2894013"/>
              <a:ext cx="1223963" cy="425449"/>
            </a:xfrm>
            <a:custGeom>
              <a:rect b="b" l="l" r="r" t="t"/>
              <a:pathLst>
                <a:path extrusionOk="0" h="806" w="2311">
                  <a:moveTo>
                    <a:pt x="0" y="165"/>
                  </a:moveTo>
                  <a:lnTo>
                    <a:pt x="7" y="170"/>
                  </a:lnTo>
                  <a:lnTo>
                    <a:pt x="17" y="173"/>
                  </a:lnTo>
                  <a:lnTo>
                    <a:pt x="28" y="175"/>
                  </a:lnTo>
                  <a:lnTo>
                    <a:pt x="40" y="175"/>
                  </a:lnTo>
                  <a:lnTo>
                    <a:pt x="53" y="175"/>
                  </a:lnTo>
                  <a:lnTo>
                    <a:pt x="65" y="172"/>
                  </a:lnTo>
                  <a:lnTo>
                    <a:pt x="74" y="168"/>
                  </a:lnTo>
                  <a:lnTo>
                    <a:pt x="82" y="162"/>
                  </a:lnTo>
                  <a:lnTo>
                    <a:pt x="88" y="155"/>
                  </a:lnTo>
                  <a:lnTo>
                    <a:pt x="93" y="146"/>
                  </a:lnTo>
                  <a:lnTo>
                    <a:pt x="95" y="137"/>
                  </a:lnTo>
                  <a:lnTo>
                    <a:pt x="96" y="129"/>
                  </a:lnTo>
                  <a:lnTo>
                    <a:pt x="95" y="120"/>
                  </a:lnTo>
                  <a:lnTo>
                    <a:pt x="93" y="113"/>
                  </a:lnTo>
                  <a:lnTo>
                    <a:pt x="89" y="105"/>
                  </a:lnTo>
                  <a:lnTo>
                    <a:pt x="85" y="100"/>
                  </a:lnTo>
                  <a:lnTo>
                    <a:pt x="80" y="94"/>
                  </a:lnTo>
                  <a:lnTo>
                    <a:pt x="73" y="90"/>
                  </a:lnTo>
                  <a:lnTo>
                    <a:pt x="65" y="85"/>
                  </a:lnTo>
                  <a:lnTo>
                    <a:pt x="55" y="81"/>
                  </a:lnTo>
                  <a:lnTo>
                    <a:pt x="47" y="77"/>
                  </a:lnTo>
                  <a:lnTo>
                    <a:pt x="41" y="74"/>
                  </a:lnTo>
                  <a:lnTo>
                    <a:pt x="35" y="71"/>
                  </a:lnTo>
                  <a:lnTo>
                    <a:pt x="31" y="67"/>
                  </a:lnTo>
                  <a:lnTo>
                    <a:pt x="28" y="63"/>
                  </a:lnTo>
                  <a:lnTo>
                    <a:pt x="26" y="59"/>
                  </a:lnTo>
                  <a:lnTo>
                    <a:pt x="23" y="54"/>
                  </a:lnTo>
                  <a:lnTo>
                    <a:pt x="23" y="49"/>
                  </a:lnTo>
                  <a:lnTo>
                    <a:pt x="23" y="45"/>
                  </a:lnTo>
                  <a:lnTo>
                    <a:pt x="25" y="41"/>
                  </a:lnTo>
                  <a:lnTo>
                    <a:pt x="27" y="36"/>
                  </a:lnTo>
                  <a:lnTo>
                    <a:pt x="30" y="33"/>
                  </a:lnTo>
                  <a:lnTo>
                    <a:pt x="34" y="29"/>
                  </a:lnTo>
                  <a:lnTo>
                    <a:pt x="40" y="26"/>
                  </a:lnTo>
                  <a:lnTo>
                    <a:pt x="46" y="25"/>
                  </a:lnTo>
                  <a:lnTo>
                    <a:pt x="54" y="24"/>
                  </a:lnTo>
                  <a:lnTo>
                    <a:pt x="63" y="25"/>
                  </a:lnTo>
                  <a:lnTo>
                    <a:pt x="72" y="27"/>
                  </a:lnTo>
                  <a:lnTo>
                    <a:pt x="79" y="29"/>
                  </a:lnTo>
                  <a:lnTo>
                    <a:pt x="84" y="32"/>
                  </a:lnTo>
                  <a:lnTo>
                    <a:pt x="89" y="15"/>
                  </a:lnTo>
                  <a:lnTo>
                    <a:pt x="83" y="12"/>
                  </a:lnTo>
                  <a:lnTo>
                    <a:pt x="75" y="9"/>
                  </a:lnTo>
                  <a:lnTo>
                    <a:pt x="66" y="7"/>
                  </a:lnTo>
                  <a:lnTo>
                    <a:pt x="54" y="7"/>
                  </a:lnTo>
                  <a:lnTo>
                    <a:pt x="43" y="8"/>
                  </a:lnTo>
                  <a:lnTo>
                    <a:pt x="33" y="10"/>
                  </a:lnTo>
                  <a:lnTo>
                    <a:pt x="25" y="14"/>
                  </a:lnTo>
                  <a:lnTo>
                    <a:pt x="17" y="19"/>
                  </a:lnTo>
                  <a:lnTo>
                    <a:pt x="11" y="26"/>
                  </a:lnTo>
                  <a:lnTo>
                    <a:pt x="6" y="34"/>
                  </a:lnTo>
                  <a:lnTo>
                    <a:pt x="4" y="42"/>
                  </a:lnTo>
                  <a:lnTo>
                    <a:pt x="3" y="52"/>
                  </a:lnTo>
                  <a:lnTo>
                    <a:pt x="3" y="59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4" y="79"/>
                  </a:lnTo>
                  <a:lnTo>
                    <a:pt x="20" y="85"/>
                  </a:lnTo>
                  <a:lnTo>
                    <a:pt x="27" y="90"/>
                  </a:lnTo>
                  <a:lnTo>
                    <a:pt x="35" y="94"/>
                  </a:lnTo>
                  <a:lnTo>
                    <a:pt x="45" y="97"/>
                  </a:lnTo>
                  <a:lnTo>
                    <a:pt x="52" y="101"/>
                  </a:lnTo>
                  <a:lnTo>
                    <a:pt x="58" y="104"/>
                  </a:lnTo>
                  <a:lnTo>
                    <a:pt x="63" y="107"/>
                  </a:lnTo>
                  <a:lnTo>
                    <a:pt x="68" y="112"/>
                  </a:lnTo>
                  <a:lnTo>
                    <a:pt x="71" y="115"/>
                  </a:lnTo>
                  <a:lnTo>
                    <a:pt x="73" y="120"/>
                  </a:lnTo>
                  <a:lnTo>
                    <a:pt x="74" y="125"/>
                  </a:lnTo>
                  <a:lnTo>
                    <a:pt x="74" y="131"/>
                  </a:lnTo>
                  <a:lnTo>
                    <a:pt x="74" y="136"/>
                  </a:lnTo>
                  <a:lnTo>
                    <a:pt x="72" y="142"/>
                  </a:lnTo>
                  <a:lnTo>
                    <a:pt x="70" y="146"/>
                  </a:lnTo>
                  <a:lnTo>
                    <a:pt x="66" y="151"/>
                  </a:lnTo>
                  <a:lnTo>
                    <a:pt x="61" y="154"/>
                  </a:lnTo>
                  <a:lnTo>
                    <a:pt x="56" y="156"/>
                  </a:lnTo>
                  <a:lnTo>
                    <a:pt x="48" y="157"/>
                  </a:lnTo>
                  <a:lnTo>
                    <a:pt x="42" y="159"/>
                  </a:lnTo>
                  <a:lnTo>
                    <a:pt x="31" y="157"/>
                  </a:lnTo>
                  <a:lnTo>
                    <a:pt x="21" y="155"/>
                  </a:lnTo>
                  <a:lnTo>
                    <a:pt x="13" y="152"/>
                  </a:lnTo>
                  <a:lnTo>
                    <a:pt x="4" y="147"/>
                  </a:lnTo>
                  <a:lnTo>
                    <a:pt x="0" y="165"/>
                  </a:lnTo>
                  <a:close/>
                  <a:moveTo>
                    <a:pt x="216" y="118"/>
                  </a:moveTo>
                  <a:lnTo>
                    <a:pt x="217" y="114"/>
                  </a:lnTo>
                  <a:lnTo>
                    <a:pt x="217" y="108"/>
                  </a:lnTo>
                  <a:lnTo>
                    <a:pt x="216" y="100"/>
                  </a:lnTo>
                  <a:lnTo>
                    <a:pt x="215" y="91"/>
                  </a:lnTo>
                  <a:lnTo>
                    <a:pt x="211" y="82"/>
                  </a:lnTo>
                  <a:lnTo>
                    <a:pt x="207" y="73"/>
                  </a:lnTo>
                  <a:lnTo>
                    <a:pt x="204" y="68"/>
                  </a:lnTo>
                  <a:lnTo>
                    <a:pt x="201" y="65"/>
                  </a:lnTo>
                  <a:lnTo>
                    <a:pt x="197" y="62"/>
                  </a:lnTo>
                  <a:lnTo>
                    <a:pt x="193" y="58"/>
                  </a:lnTo>
                  <a:lnTo>
                    <a:pt x="188" y="56"/>
                  </a:lnTo>
                  <a:lnTo>
                    <a:pt x="182" y="55"/>
                  </a:lnTo>
                  <a:lnTo>
                    <a:pt x="176" y="54"/>
                  </a:lnTo>
                  <a:lnTo>
                    <a:pt x="169" y="53"/>
                  </a:lnTo>
                  <a:lnTo>
                    <a:pt x="164" y="54"/>
                  </a:lnTo>
                  <a:lnTo>
                    <a:pt x="157" y="54"/>
                  </a:lnTo>
                  <a:lnTo>
                    <a:pt x="152" y="56"/>
                  </a:lnTo>
                  <a:lnTo>
                    <a:pt x="148" y="58"/>
                  </a:lnTo>
                  <a:lnTo>
                    <a:pt x="142" y="61"/>
                  </a:lnTo>
                  <a:lnTo>
                    <a:pt x="138" y="64"/>
                  </a:lnTo>
                  <a:lnTo>
                    <a:pt x="134" y="67"/>
                  </a:lnTo>
                  <a:lnTo>
                    <a:pt x="130" y="72"/>
                  </a:lnTo>
                  <a:lnTo>
                    <a:pt x="124" y="81"/>
                  </a:lnTo>
                  <a:lnTo>
                    <a:pt x="120" y="92"/>
                  </a:lnTo>
                  <a:lnTo>
                    <a:pt x="117" y="104"/>
                  </a:lnTo>
                  <a:lnTo>
                    <a:pt x="116" y="116"/>
                  </a:lnTo>
                  <a:lnTo>
                    <a:pt x="117" y="130"/>
                  </a:lnTo>
                  <a:lnTo>
                    <a:pt x="120" y="141"/>
                  </a:lnTo>
                  <a:lnTo>
                    <a:pt x="122" y="146"/>
                  </a:lnTo>
                  <a:lnTo>
                    <a:pt x="125" y="151"/>
                  </a:lnTo>
                  <a:lnTo>
                    <a:pt x="127" y="155"/>
                  </a:lnTo>
                  <a:lnTo>
                    <a:pt x="130" y="160"/>
                  </a:lnTo>
                  <a:lnTo>
                    <a:pt x="135" y="163"/>
                  </a:lnTo>
                  <a:lnTo>
                    <a:pt x="139" y="166"/>
                  </a:lnTo>
                  <a:lnTo>
                    <a:pt x="143" y="170"/>
                  </a:lnTo>
                  <a:lnTo>
                    <a:pt x="149" y="172"/>
                  </a:lnTo>
                  <a:lnTo>
                    <a:pt x="154" y="173"/>
                  </a:lnTo>
                  <a:lnTo>
                    <a:pt x="160" y="174"/>
                  </a:lnTo>
                  <a:lnTo>
                    <a:pt x="166" y="175"/>
                  </a:lnTo>
                  <a:lnTo>
                    <a:pt x="173" y="175"/>
                  </a:lnTo>
                  <a:lnTo>
                    <a:pt x="184" y="175"/>
                  </a:lnTo>
                  <a:lnTo>
                    <a:pt x="195" y="173"/>
                  </a:lnTo>
                  <a:lnTo>
                    <a:pt x="204" y="171"/>
                  </a:lnTo>
                  <a:lnTo>
                    <a:pt x="210" y="169"/>
                  </a:lnTo>
                  <a:lnTo>
                    <a:pt x="207" y="153"/>
                  </a:lnTo>
                  <a:lnTo>
                    <a:pt x="201" y="155"/>
                  </a:lnTo>
                  <a:lnTo>
                    <a:pt x="193" y="157"/>
                  </a:lnTo>
                  <a:lnTo>
                    <a:pt x="185" y="159"/>
                  </a:lnTo>
                  <a:lnTo>
                    <a:pt x="175" y="160"/>
                  </a:lnTo>
                  <a:lnTo>
                    <a:pt x="167" y="159"/>
                  </a:lnTo>
                  <a:lnTo>
                    <a:pt x="161" y="157"/>
                  </a:lnTo>
                  <a:lnTo>
                    <a:pt x="153" y="154"/>
                  </a:lnTo>
                  <a:lnTo>
                    <a:pt x="148" y="150"/>
                  </a:lnTo>
                  <a:lnTo>
                    <a:pt x="143" y="144"/>
                  </a:lnTo>
                  <a:lnTo>
                    <a:pt x="139" y="137"/>
                  </a:lnTo>
                  <a:lnTo>
                    <a:pt x="137" y="129"/>
                  </a:lnTo>
                  <a:lnTo>
                    <a:pt x="136" y="118"/>
                  </a:lnTo>
                  <a:lnTo>
                    <a:pt x="216" y="118"/>
                  </a:lnTo>
                  <a:close/>
                  <a:moveTo>
                    <a:pt x="136" y="103"/>
                  </a:moveTo>
                  <a:lnTo>
                    <a:pt x="137" y="97"/>
                  </a:lnTo>
                  <a:lnTo>
                    <a:pt x="139" y="92"/>
                  </a:lnTo>
                  <a:lnTo>
                    <a:pt x="141" y="85"/>
                  </a:lnTo>
                  <a:lnTo>
                    <a:pt x="144" y="81"/>
                  </a:lnTo>
                  <a:lnTo>
                    <a:pt x="149" y="75"/>
                  </a:lnTo>
                  <a:lnTo>
                    <a:pt x="154" y="72"/>
                  </a:lnTo>
                  <a:lnTo>
                    <a:pt x="161" y="69"/>
                  </a:lnTo>
                  <a:lnTo>
                    <a:pt x="168" y="68"/>
                  </a:lnTo>
                  <a:lnTo>
                    <a:pt x="176" y="69"/>
                  </a:lnTo>
                  <a:lnTo>
                    <a:pt x="182" y="72"/>
                  </a:lnTo>
                  <a:lnTo>
                    <a:pt x="188" y="76"/>
                  </a:lnTo>
                  <a:lnTo>
                    <a:pt x="191" y="81"/>
                  </a:lnTo>
                  <a:lnTo>
                    <a:pt x="194" y="86"/>
                  </a:lnTo>
                  <a:lnTo>
                    <a:pt x="195" y="92"/>
                  </a:lnTo>
                  <a:lnTo>
                    <a:pt x="196" y="97"/>
                  </a:lnTo>
                  <a:lnTo>
                    <a:pt x="196" y="103"/>
                  </a:lnTo>
                  <a:lnTo>
                    <a:pt x="136" y="103"/>
                  </a:lnTo>
                  <a:close/>
                  <a:moveTo>
                    <a:pt x="243" y="173"/>
                  </a:moveTo>
                  <a:lnTo>
                    <a:pt x="263" y="173"/>
                  </a:lnTo>
                  <a:lnTo>
                    <a:pt x="263" y="111"/>
                  </a:lnTo>
                  <a:lnTo>
                    <a:pt x="263" y="105"/>
                  </a:lnTo>
                  <a:lnTo>
                    <a:pt x="264" y="101"/>
                  </a:lnTo>
                  <a:lnTo>
                    <a:pt x="265" y="95"/>
                  </a:lnTo>
                  <a:lnTo>
                    <a:pt x="268" y="90"/>
                  </a:lnTo>
                  <a:lnTo>
                    <a:pt x="270" y="85"/>
                  </a:lnTo>
                  <a:lnTo>
                    <a:pt x="273" y="81"/>
                  </a:lnTo>
                  <a:lnTo>
                    <a:pt x="277" y="77"/>
                  </a:lnTo>
                  <a:lnTo>
                    <a:pt x="282" y="75"/>
                  </a:lnTo>
                  <a:lnTo>
                    <a:pt x="286" y="74"/>
                  </a:lnTo>
                  <a:lnTo>
                    <a:pt x="291" y="73"/>
                  </a:lnTo>
                  <a:lnTo>
                    <a:pt x="296" y="74"/>
                  </a:lnTo>
                  <a:lnTo>
                    <a:pt x="299" y="74"/>
                  </a:lnTo>
                  <a:lnTo>
                    <a:pt x="299" y="54"/>
                  </a:lnTo>
                  <a:lnTo>
                    <a:pt x="296" y="53"/>
                  </a:lnTo>
                  <a:lnTo>
                    <a:pt x="292" y="53"/>
                  </a:lnTo>
                  <a:lnTo>
                    <a:pt x="288" y="54"/>
                  </a:lnTo>
                  <a:lnTo>
                    <a:pt x="283" y="55"/>
                  </a:lnTo>
                  <a:lnTo>
                    <a:pt x="278" y="57"/>
                  </a:lnTo>
                  <a:lnTo>
                    <a:pt x="274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3" y="73"/>
                  </a:lnTo>
                  <a:lnTo>
                    <a:pt x="261" y="78"/>
                  </a:lnTo>
                  <a:lnTo>
                    <a:pt x="260" y="78"/>
                  </a:lnTo>
                  <a:lnTo>
                    <a:pt x="260" y="56"/>
                  </a:lnTo>
                  <a:lnTo>
                    <a:pt x="242" y="56"/>
                  </a:lnTo>
                  <a:lnTo>
                    <a:pt x="242" y="64"/>
                  </a:lnTo>
                  <a:lnTo>
                    <a:pt x="243" y="73"/>
                  </a:lnTo>
                  <a:lnTo>
                    <a:pt x="243" y="83"/>
                  </a:lnTo>
                  <a:lnTo>
                    <a:pt x="243" y="93"/>
                  </a:lnTo>
                  <a:lnTo>
                    <a:pt x="243" y="173"/>
                  </a:lnTo>
                  <a:close/>
                  <a:moveTo>
                    <a:pt x="391" y="173"/>
                  </a:moveTo>
                  <a:lnTo>
                    <a:pt x="391" y="56"/>
                  </a:lnTo>
                  <a:lnTo>
                    <a:pt x="369" y="56"/>
                  </a:lnTo>
                  <a:lnTo>
                    <a:pt x="369" y="173"/>
                  </a:lnTo>
                  <a:lnTo>
                    <a:pt x="391" y="173"/>
                  </a:lnTo>
                  <a:close/>
                  <a:moveTo>
                    <a:pt x="380" y="9"/>
                  </a:moveTo>
                  <a:lnTo>
                    <a:pt x="374" y="10"/>
                  </a:lnTo>
                  <a:lnTo>
                    <a:pt x="370" y="13"/>
                  </a:lnTo>
                  <a:lnTo>
                    <a:pt x="368" y="17"/>
                  </a:lnTo>
                  <a:lnTo>
                    <a:pt x="367" y="23"/>
                  </a:lnTo>
                  <a:lnTo>
                    <a:pt x="368" y="28"/>
                  </a:lnTo>
                  <a:lnTo>
                    <a:pt x="370" y="32"/>
                  </a:lnTo>
                  <a:lnTo>
                    <a:pt x="374" y="35"/>
                  </a:lnTo>
                  <a:lnTo>
                    <a:pt x="380" y="36"/>
                  </a:lnTo>
                  <a:lnTo>
                    <a:pt x="385" y="35"/>
                  </a:lnTo>
                  <a:lnTo>
                    <a:pt x="390" y="32"/>
                  </a:lnTo>
                  <a:lnTo>
                    <a:pt x="392" y="28"/>
                  </a:lnTo>
                  <a:lnTo>
                    <a:pt x="393" y="23"/>
                  </a:lnTo>
                  <a:lnTo>
                    <a:pt x="392" y="17"/>
                  </a:lnTo>
                  <a:lnTo>
                    <a:pt x="390" y="13"/>
                  </a:lnTo>
                  <a:lnTo>
                    <a:pt x="385" y="10"/>
                  </a:lnTo>
                  <a:lnTo>
                    <a:pt x="380" y="9"/>
                  </a:lnTo>
                  <a:close/>
                  <a:moveTo>
                    <a:pt x="424" y="173"/>
                  </a:moveTo>
                  <a:lnTo>
                    <a:pt x="446" y="173"/>
                  </a:lnTo>
                  <a:lnTo>
                    <a:pt x="446" y="103"/>
                  </a:lnTo>
                  <a:lnTo>
                    <a:pt x="446" y="97"/>
                  </a:lnTo>
                  <a:lnTo>
                    <a:pt x="447" y="93"/>
                  </a:lnTo>
                  <a:lnTo>
                    <a:pt x="449" y="88"/>
                  </a:lnTo>
                  <a:lnTo>
                    <a:pt x="451" y="84"/>
                  </a:lnTo>
                  <a:lnTo>
                    <a:pt x="453" y="81"/>
                  </a:lnTo>
                  <a:lnTo>
                    <a:pt x="457" y="77"/>
                  </a:lnTo>
                  <a:lnTo>
                    <a:pt x="461" y="75"/>
                  </a:lnTo>
                  <a:lnTo>
                    <a:pt x="465" y="73"/>
                  </a:lnTo>
                  <a:lnTo>
                    <a:pt x="470" y="72"/>
                  </a:lnTo>
                  <a:lnTo>
                    <a:pt x="475" y="71"/>
                  </a:lnTo>
                  <a:lnTo>
                    <a:pt x="481" y="72"/>
                  </a:lnTo>
                  <a:lnTo>
                    <a:pt x="487" y="74"/>
                  </a:lnTo>
                  <a:lnTo>
                    <a:pt x="491" y="77"/>
                  </a:lnTo>
                  <a:lnTo>
                    <a:pt x="495" y="81"/>
                  </a:lnTo>
                  <a:lnTo>
                    <a:pt x="498" y="86"/>
                  </a:lnTo>
                  <a:lnTo>
                    <a:pt x="500" y="92"/>
                  </a:lnTo>
                  <a:lnTo>
                    <a:pt x="501" y="98"/>
                  </a:lnTo>
                  <a:lnTo>
                    <a:pt x="501" y="105"/>
                  </a:lnTo>
                  <a:lnTo>
                    <a:pt x="501" y="173"/>
                  </a:lnTo>
                  <a:lnTo>
                    <a:pt x="521" y="173"/>
                  </a:lnTo>
                  <a:lnTo>
                    <a:pt x="521" y="103"/>
                  </a:lnTo>
                  <a:lnTo>
                    <a:pt x="521" y="96"/>
                  </a:lnTo>
                  <a:lnTo>
                    <a:pt x="520" y="90"/>
                  </a:lnTo>
                  <a:lnTo>
                    <a:pt x="519" y="84"/>
                  </a:lnTo>
                  <a:lnTo>
                    <a:pt x="518" y="78"/>
                  </a:lnTo>
                  <a:lnTo>
                    <a:pt x="513" y="69"/>
                  </a:lnTo>
                  <a:lnTo>
                    <a:pt x="507" y="63"/>
                  </a:lnTo>
                  <a:lnTo>
                    <a:pt x="501" y="58"/>
                  </a:lnTo>
                  <a:lnTo>
                    <a:pt x="494" y="55"/>
                  </a:lnTo>
                  <a:lnTo>
                    <a:pt x="488" y="54"/>
                  </a:lnTo>
                  <a:lnTo>
                    <a:pt x="481" y="53"/>
                  </a:lnTo>
                  <a:lnTo>
                    <a:pt x="475" y="54"/>
                  </a:lnTo>
                  <a:lnTo>
                    <a:pt x="468" y="55"/>
                  </a:lnTo>
                  <a:lnTo>
                    <a:pt x="463" y="57"/>
                  </a:lnTo>
                  <a:lnTo>
                    <a:pt x="458" y="59"/>
                  </a:lnTo>
                  <a:lnTo>
                    <a:pt x="453" y="63"/>
                  </a:lnTo>
                  <a:lnTo>
                    <a:pt x="449" y="67"/>
                  </a:lnTo>
                  <a:lnTo>
                    <a:pt x="446" y="71"/>
                  </a:lnTo>
                  <a:lnTo>
                    <a:pt x="444" y="75"/>
                  </a:lnTo>
                  <a:lnTo>
                    <a:pt x="444" y="75"/>
                  </a:lnTo>
                  <a:lnTo>
                    <a:pt x="443" y="56"/>
                  </a:lnTo>
                  <a:lnTo>
                    <a:pt x="424" y="56"/>
                  </a:lnTo>
                  <a:lnTo>
                    <a:pt x="424" y="71"/>
                  </a:lnTo>
                  <a:lnTo>
                    <a:pt x="424" y="87"/>
                  </a:lnTo>
                  <a:lnTo>
                    <a:pt x="424" y="173"/>
                  </a:lnTo>
                  <a:close/>
                  <a:moveTo>
                    <a:pt x="634" y="0"/>
                  </a:moveTo>
                  <a:lnTo>
                    <a:pt x="634" y="71"/>
                  </a:lnTo>
                  <a:lnTo>
                    <a:pt x="633" y="71"/>
                  </a:lnTo>
                  <a:lnTo>
                    <a:pt x="630" y="67"/>
                  </a:lnTo>
                  <a:lnTo>
                    <a:pt x="628" y="64"/>
                  </a:lnTo>
                  <a:lnTo>
                    <a:pt x="624" y="62"/>
                  </a:lnTo>
                  <a:lnTo>
                    <a:pt x="621" y="58"/>
                  </a:lnTo>
                  <a:lnTo>
                    <a:pt x="615" y="56"/>
                  </a:lnTo>
                  <a:lnTo>
                    <a:pt x="610" y="55"/>
                  </a:lnTo>
                  <a:lnTo>
                    <a:pt x="605" y="54"/>
                  </a:lnTo>
                  <a:lnTo>
                    <a:pt x="598" y="53"/>
                  </a:lnTo>
                  <a:lnTo>
                    <a:pt x="594" y="53"/>
                  </a:lnTo>
                  <a:lnTo>
                    <a:pt x="588" y="54"/>
                  </a:lnTo>
                  <a:lnTo>
                    <a:pt x="583" y="55"/>
                  </a:lnTo>
                  <a:lnTo>
                    <a:pt x="579" y="57"/>
                  </a:lnTo>
                  <a:lnTo>
                    <a:pt x="570" y="63"/>
                  </a:lnTo>
                  <a:lnTo>
                    <a:pt x="562" y="69"/>
                  </a:lnTo>
                  <a:lnTo>
                    <a:pt x="559" y="74"/>
                  </a:lnTo>
                  <a:lnTo>
                    <a:pt x="556" y="79"/>
                  </a:lnTo>
                  <a:lnTo>
                    <a:pt x="554" y="84"/>
                  </a:lnTo>
                  <a:lnTo>
                    <a:pt x="552" y="90"/>
                  </a:lnTo>
                  <a:lnTo>
                    <a:pt x="549" y="96"/>
                  </a:lnTo>
                  <a:lnTo>
                    <a:pt x="548" y="102"/>
                  </a:lnTo>
                  <a:lnTo>
                    <a:pt x="547" y="110"/>
                  </a:lnTo>
                  <a:lnTo>
                    <a:pt x="547" y="116"/>
                  </a:lnTo>
                  <a:lnTo>
                    <a:pt x="548" y="130"/>
                  </a:lnTo>
                  <a:lnTo>
                    <a:pt x="551" y="141"/>
                  </a:lnTo>
                  <a:lnTo>
                    <a:pt x="556" y="151"/>
                  </a:lnTo>
                  <a:lnTo>
                    <a:pt x="561" y="160"/>
                  </a:lnTo>
                  <a:lnTo>
                    <a:pt x="569" y="166"/>
                  </a:lnTo>
                  <a:lnTo>
                    <a:pt x="576" y="172"/>
                  </a:lnTo>
                  <a:lnTo>
                    <a:pt x="582" y="173"/>
                  </a:lnTo>
                  <a:lnTo>
                    <a:pt x="586" y="175"/>
                  </a:lnTo>
                  <a:lnTo>
                    <a:pt x="590" y="175"/>
                  </a:lnTo>
                  <a:lnTo>
                    <a:pt x="596" y="176"/>
                  </a:lnTo>
                  <a:lnTo>
                    <a:pt x="602" y="175"/>
                  </a:lnTo>
                  <a:lnTo>
                    <a:pt x="609" y="174"/>
                  </a:lnTo>
                  <a:lnTo>
                    <a:pt x="615" y="172"/>
                  </a:lnTo>
                  <a:lnTo>
                    <a:pt x="620" y="170"/>
                  </a:lnTo>
                  <a:lnTo>
                    <a:pt x="625" y="166"/>
                  </a:lnTo>
                  <a:lnTo>
                    <a:pt x="629" y="162"/>
                  </a:lnTo>
                  <a:lnTo>
                    <a:pt x="633" y="157"/>
                  </a:lnTo>
                  <a:lnTo>
                    <a:pt x="635" y="153"/>
                  </a:lnTo>
                  <a:lnTo>
                    <a:pt x="636" y="153"/>
                  </a:lnTo>
                  <a:lnTo>
                    <a:pt x="637" y="173"/>
                  </a:lnTo>
                  <a:lnTo>
                    <a:pt x="655" y="173"/>
                  </a:lnTo>
                  <a:lnTo>
                    <a:pt x="654" y="159"/>
                  </a:lnTo>
                  <a:lnTo>
                    <a:pt x="654" y="143"/>
                  </a:lnTo>
                  <a:lnTo>
                    <a:pt x="654" y="0"/>
                  </a:lnTo>
                  <a:lnTo>
                    <a:pt x="634" y="0"/>
                  </a:lnTo>
                  <a:close/>
                  <a:moveTo>
                    <a:pt x="634" y="124"/>
                  </a:moveTo>
                  <a:lnTo>
                    <a:pt x="633" y="129"/>
                  </a:lnTo>
                  <a:lnTo>
                    <a:pt x="633" y="133"/>
                  </a:lnTo>
                  <a:lnTo>
                    <a:pt x="630" y="139"/>
                  </a:lnTo>
                  <a:lnTo>
                    <a:pt x="628" y="144"/>
                  </a:lnTo>
                  <a:lnTo>
                    <a:pt x="625" y="149"/>
                  </a:lnTo>
                  <a:lnTo>
                    <a:pt x="621" y="152"/>
                  </a:lnTo>
                  <a:lnTo>
                    <a:pt x="616" y="155"/>
                  </a:lnTo>
                  <a:lnTo>
                    <a:pt x="612" y="157"/>
                  </a:lnTo>
                  <a:lnTo>
                    <a:pt x="607" y="159"/>
                  </a:lnTo>
                  <a:lnTo>
                    <a:pt x="602" y="159"/>
                  </a:lnTo>
                  <a:lnTo>
                    <a:pt x="594" y="157"/>
                  </a:lnTo>
                  <a:lnTo>
                    <a:pt x="587" y="155"/>
                  </a:lnTo>
                  <a:lnTo>
                    <a:pt x="582" y="151"/>
                  </a:lnTo>
                  <a:lnTo>
                    <a:pt x="576" y="146"/>
                  </a:lnTo>
                  <a:lnTo>
                    <a:pt x="573" y="140"/>
                  </a:lnTo>
                  <a:lnTo>
                    <a:pt x="570" y="132"/>
                  </a:lnTo>
                  <a:lnTo>
                    <a:pt x="569" y="124"/>
                  </a:lnTo>
                  <a:lnTo>
                    <a:pt x="568" y="115"/>
                  </a:lnTo>
                  <a:lnTo>
                    <a:pt x="569" y="106"/>
                  </a:lnTo>
                  <a:lnTo>
                    <a:pt x="571" y="97"/>
                  </a:lnTo>
                  <a:lnTo>
                    <a:pt x="573" y="90"/>
                  </a:lnTo>
                  <a:lnTo>
                    <a:pt x="578" y="83"/>
                  </a:lnTo>
                  <a:lnTo>
                    <a:pt x="582" y="77"/>
                  </a:lnTo>
                  <a:lnTo>
                    <a:pt x="588" y="73"/>
                  </a:lnTo>
                  <a:lnTo>
                    <a:pt x="595" y="71"/>
                  </a:lnTo>
                  <a:lnTo>
                    <a:pt x="602" y="69"/>
                  </a:lnTo>
                  <a:lnTo>
                    <a:pt x="608" y="71"/>
                  </a:lnTo>
                  <a:lnTo>
                    <a:pt x="613" y="72"/>
                  </a:lnTo>
                  <a:lnTo>
                    <a:pt x="617" y="74"/>
                  </a:lnTo>
                  <a:lnTo>
                    <a:pt x="622" y="77"/>
                  </a:lnTo>
                  <a:lnTo>
                    <a:pt x="626" y="81"/>
                  </a:lnTo>
                  <a:lnTo>
                    <a:pt x="628" y="85"/>
                  </a:lnTo>
                  <a:lnTo>
                    <a:pt x="630" y="90"/>
                  </a:lnTo>
                  <a:lnTo>
                    <a:pt x="633" y="95"/>
                  </a:lnTo>
                  <a:lnTo>
                    <a:pt x="633" y="100"/>
                  </a:lnTo>
                  <a:lnTo>
                    <a:pt x="634" y="104"/>
                  </a:lnTo>
                  <a:lnTo>
                    <a:pt x="634" y="124"/>
                  </a:lnTo>
                  <a:close/>
                  <a:moveTo>
                    <a:pt x="784" y="56"/>
                  </a:moveTo>
                  <a:lnTo>
                    <a:pt x="763" y="56"/>
                  </a:lnTo>
                  <a:lnTo>
                    <a:pt x="763" y="127"/>
                  </a:lnTo>
                  <a:lnTo>
                    <a:pt x="763" y="134"/>
                  </a:lnTo>
                  <a:lnTo>
                    <a:pt x="761" y="139"/>
                  </a:lnTo>
                  <a:lnTo>
                    <a:pt x="758" y="146"/>
                  </a:lnTo>
                  <a:lnTo>
                    <a:pt x="751" y="152"/>
                  </a:lnTo>
                  <a:lnTo>
                    <a:pt x="748" y="154"/>
                  </a:lnTo>
                  <a:lnTo>
                    <a:pt x="744" y="156"/>
                  </a:lnTo>
                  <a:lnTo>
                    <a:pt x="740" y="157"/>
                  </a:lnTo>
                  <a:lnTo>
                    <a:pt x="734" y="159"/>
                  </a:lnTo>
                  <a:lnTo>
                    <a:pt x="728" y="157"/>
                  </a:lnTo>
                  <a:lnTo>
                    <a:pt x="722" y="155"/>
                  </a:lnTo>
                  <a:lnTo>
                    <a:pt x="718" y="152"/>
                  </a:lnTo>
                  <a:lnTo>
                    <a:pt x="715" y="147"/>
                  </a:lnTo>
                  <a:lnTo>
                    <a:pt x="711" y="143"/>
                  </a:lnTo>
                  <a:lnTo>
                    <a:pt x="710" y="136"/>
                  </a:lnTo>
                  <a:lnTo>
                    <a:pt x="709" y="129"/>
                  </a:lnTo>
                  <a:lnTo>
                    <a:pt x="708" y="121"/>
                  </a:lnTo>
                  <a:lnTo>
                    <a:pt x="708" y="56"/>
                  </a:lnTo>
                  <a:lnTo>
                    <a:pt x="688" y="56"/>
                  </a:lnTo>
                  <a:lnTo>
                    <a:pt x="688" y="124"/>
                  </a:lnTo>
                  <a:lnTo>
                    <a:pt x="689" y="139"/>
                  </a:lnTo>
                  <a:lnTo>
                    <a:pt x="691" y="150"/>
                  </a:lnTo>
                  <a:lnTo>
                    <a:pt x="695" y="159"/>
                  </a:lnTo>
                  <a:lnTo>
                    <a:pt x="701" y="165"/>
                  </a:lnTo>
                  <a:lnTo>
                    <a:pt x="707" y="171"/>
                  </a:lnTo>
                  <a:lnTo>
                    <a:pt x="714" y="174"/>
                  </a:lnTo>
                  <a:lnTo>
                    <a:pt x="720" y="175"/>
                  </a:lnTo>
                  <a:lnTo>
                    <a:pt x="728" y="176"/>
                  </a:lnTo>
                  <a:lnTo>
                    <a:pt x="734" y="175"/>
                  </a:lnTo>
                  <a:lnTo>
                    <a:pt x="741" y="174"/>
                  </a:lnTo>
                  <a:lnTo>
                    <a:pt x="747" y="172"/>
                  </a:lnTo>
                  <a:lnTo>
                    <a:pt x="751" y="169"/>
                  </a:lnTo>
                  <a:lnTo>
                    <a:pt x="760" y="162"/>
                  </a:lnTo>
                  <a:lnTo>
                    <a:pt x="764" y="154"/>
                  </a:lnTo>
                  <a:lnTo>
                    <a:pt x="765" y="154"/>
                  </a:lnTo>
                  <a:lnTo>
                    <a:pt x="767" y="173"/>
                  </a:lnTo>
                  <a:lnTo>
                    <a:pt x="785" y="173"/>
                  </a:lnTo>
                  <a:lnTo>
                    <a:pt x="784" y="159"/>
                  </a:lnTo>
                  <a:lnTo>
                    <a:pt x="784" y="141"/>
                  </a:lnTo>
                  <a:lnTo>
                    <a:pt x="784" y="56"/>
                  </a:lnTo>
                  <a:close/>
                  <a:moveTo>
                    <a:pt x="823" y="27"/>
                  </a:moveTo>
                  <a:lnTo>
                    <a:pt x="823" y="56"/>
                  </a:lnTo>
                  <a:lnTo>
                    <a:pt x="805" y="56"/>
                  </a:lnTo>
                  <a:lnTo>
                    <a:pt x="805" y="72"/>
                  </a:lnTo>
                  <a:lnTo>
                    <a:pt x="823" y="72"/>
                  </a:lnTo>
                  <a:lnTo>
                    <a:pt x="823" y="136"/>
                  </a:lnTo>
                  <a:lnTo>
                    <a:pt x="824" y="146"/>
                  </a:lnTo>
                  <a:lnTo>
                    <a:pt x="825" y="154"/>
                  </a:lnTo>
                  <a:lnTo>
                    <a:pt x="827" y="161"/>
                  </a:lnTo>
                  <a:lnTo>
                    <a:pt x="831" y="166"/>
                  </a:lnTo>
                  <a:lnTo>
                    <a:pt x="836" y="171"/>
                  </a:lnTo>
                  <a:lnTo>
                    <a:pt x="841" y="173"/>
                  </a:lnTo>
                  <a:lnTo>
                    <a:pt x="846" y="175"/>
                  </a:lnTo>
                  <a:lnTo>
                    <a:pt x="854" y="175"/>
                  </a:lnTo>
                  <a:lnTo>
                    <a:pt x="864" y="175"/>
                  </a:lnTo>
                  <a:lnTo>
                    <a:pt x="872" y="173"/>
                  </a:lnTo>
                  <a:lnTo>
                    <a:pt x="871" y="156"/>
                  </a:lnTo>
                  <a:lnTo>
                    <a:pt x="866" y="157"/>
                  </a:lnTo>
                  <a:lnTo>
                    <a:pt x="859" y="159"/>
                  </a:lnTo>
                  <a:lnTo>
                    <a:pt x="855" y="157"/>
                  </a:lnTo>
                  <a:lnTo>
                    <a:pt x="852" y="156"/>
                  </a:lnTo>
                  <a:lnTo>
                    <a:pt x="849" y="155"/>
                  </a:lnTo>
                  <a:lnTo>
                    <a:pt x="846" y="152"/>
                  </a:lnTo>
                  <a:lnTo>
                    <a:pt x="845" y="149"/>
                  </a:lnTo>
                  <a:lnTo>
                    <a:pt x="844" y="145"/>
                  </a:lnTo>
                  <a:lnTo>
                    <a:pt x="843" y="141"/>
                  </a:lnTo>
                  <a:lnTo>
                    <a:pt x="843" y="135"/>
                  </a:lnTo>
                  <a:lnTo>
                    <a:pt x="843" y="72"/>
                  </a:lnTo>
                  <a:lnTo>
                    <a:pt x="873" y="72"/>
                  </a:lnTo>
                  <a:lnTo>
                    <a:pt x="873" y="56"/>
                  </a:lnTo>
                  <a:lnTo>
                    <a:pt x="843" y="56"/>
                  </a:lnTo>
                  <a:lnTo>
                    <a:pt x="843" y="22"/>
                  </a:lnTo>
                  <a:lnTo>
                    <a:pt x="823" y="27"/>
                  </a:lnTo>
                  <a:close/>
                  <a:moveTo>
                    <a:pt x="944" y="53"/>
                  </a:moveTo>
                  <a:lnTo>
                    <a:pt x="932" y="54"/>
                  </a:lnTo>
                  <a:lnTo>
                    <a:pt x="921" y="57"/>
                  </a:lnTo>
                  <a:lnTo>
                    <a:pt x="917" y="59"/>
                  </a:lnTo>
                  <a:lnTo>
                    <a:pt x="911" y="63"/>
                  </a:lnTo>
                  <a:lnTo>
                    <a:pt x="907" y="66"/>
                  </a:lnTo>
                  <a:lnTo>
                    <a:pt x="904" y="69"/>
                  </a:lnTo>
                  <a:lnTo>
                    <a:pt x="899" y="74"/>
                  </a:lnTo>
                  <a:lnTo>
                    <a:pt x="896" y="78"/>
                  </a:lnTo>
                  <a:lnTo>
                    <a:pt x="894" y="84"/>
                  </a:lnTo>
                  <a:lnTo>
                    <a:pt x="891" y="90"/>
                  </a:lnTo>
                  <a:lnTo>
                    <a:pt x="890" y="95"/>
                  </a:lnTo>
                  <a:lnTo>
                    <a:pt x="887" y="102"/>
                  </a:lnTo>
                  <a:lnTo>
                    <a:pt x="887" y="108"/>
                  </a:lnTo>
                  <a:lnTo>
                    <a:pt x="886" y="115"/>
                  </a:lnTo>
                  <a:lnTo>
                    <a:pt x="887" y="122"/>
                  </a:lnTo>
                  <a:lnTo>
                    <a:pt x="887" y="129"/>
                  </a:lnTo>
                  <a:lnTo>
                    <a:pt x="890" y="135"/>
                  </a:lnTo>
                  <a:lnTo>
                    <a:pt x="891" y="141"/>
                  </a:lnTo>
                  <a:lnTo>
                    <a:pt x="893" y="146"/>
                  </a:lnTo>
                  <a:lnTo>
                    <a:pt x="896" y="151"/>
                  </a:lnTo>
                  <a:lnTo>
                    <a:pt x="899" y="155"/>
                  </a:lnTo>
                  <a:lnTo>
                    <a:pt x="903" y="160"/>
                  </a:lnTo>
                  <a:lnTo>
                    <a:pt x="907" y="163"/>
                  </a:lnTo>
                  <a:lnTo>
                    <a:pt x="910" y="166"/>
                  </a:lnTo>
                  <a:lnTo>
                    <a:pt x="916" y="170"/>
                  </a:lnTo>
                  <a:lnTo>
                    <a:pt x="920" y="172"/>
                  </a:lnTo>
                  <a:lnTo>
                    <a:pt x="931" y="175"/>
                  </a:lnTo>
                  <a:lnTo>
                    <a:pt x="941" y="176"/>
                  </a:lnTo>
                  <a:lnTo>
                    <a:pt x="952" y="175"/>
                  </a:lnTo>
                  <a:lnTo>
                    <a:pt x="962" y="172"/>
                  </a:lnTo>
                  <a:lnTo>
                    <a:pt x="972" y="168"/>
                  </a:lnTo>
                  <a:lnTo>
                    <a:pt x="980" y="161"/>
                  </a:lnTo>
                  <a:lnTo>
                    <a:pt x="984" y="157"/>
                  </a:lnTo>
                  <a:lnTo>
                    <a:pt x="988" y="153"/>
                  </a:lnTo>
                  <a:lnTo>
                    <a:pt x="991" y="147"/>
                  </a:lnTo>
                  <a:lnTo>
                    <a:pt x="993" y="142"/>
                  </a:lnTo>
                  <a:lnTo>
                    <a:pt x="995" y="135"/>
                  </a:lnTo>
                  <a:lnTo>
                    <a:pt x="997" y="129"/>
                  </a:lnTo>
                  <a:lnTo>
                    <a:pt x="998" y="122"/>
                  </a:lnTo>
                  <a:lnTo>
                    <a:pt x="999" y="114"/>
                  </a:lnTo>
                  <a:lnTo>
                    <a:pt x="998" y="101"/>
                  </a:lnTo>
                  <a:lnTo>
                    <a:pt x="994" y="88"/>
                  </a:lnTo>
                  <a:lnTo>
                    <a:pt x="992" y="84"/>
                  </a:lnTo>
                  <a:lnTo>
                    <a:pt x="990" y="78"/>
                  </a:lnTo>
                  <a:lnTo>
                    <a:pt x="987" y="74"/>
                  </a:lnTo>
                  <a:lnTo>
                    <a:pt x="984" y="69"/>
                  </a:lnTo>
                  <a:lnTo>
                    <a:pt x="979" y="66"/>
                  </a:lnTo>
                  <a:lnTo>
                    <a:pt x="975" y="63"/>
                  </a:lnTo>
                  <a:lnTo>
                    <a:pt x="971" y="59"/>
                  </a:lnTo>
                  <a:lnTo>
                    <a:pt x="966" y="57"/>
                  </a:lnTo>
                  <a:lnTo>
                    <a:pt x="961" y="55"/>
                  </a:lnTo>
                  <a:lnTo>
                    <a:pt x="956" y="54"/>
                  </a:lnTo>
                  <a:lnTo>
                    <a:pt x="949" y="53"/>
                  </a:lnTo>
                  <a:lnTo>
                    <a:pt x="944" y="53"/>
                  </a:lnTo>
                  <a:close/>
                  <a:moveTo>
                    <a:pt x="943" y="69"/>
                  </a:moveTo>
                  <a:lnTo>
                    <a:pt x="947" y="69"/>
                  </a:lnTo>
                  <a:lnTo>
                    <a:pt x="951" y="71"/>
                  </a:lnTo>
                  <a:lnTo>
                    <a:pt x="956" y="72"/>
                  </a:lnTo>
                  <a:lnTo>
                    <a:pt x="959" y="73"/>
                  </a:lnTo>
                  <a:lnTo>
                    <a:pt x="964" y="78"/>
                  </a:lnTo>
                  <a:lnTo>
                    <a:pt x="970" y="84"/>
                  </a:lnTo>
                  <a:lnTo>
                    <a:pt x="973" y="92"/>
                  </a:lnTo>
                  <a:lnTo>
                    <a:pt x="975" y="98"/>
                  </a:lnTo>
                  <a:lnTo>
                    <a:pt x="977" y="106"/>
                  </a:lnTo>
                  <a:lnTo>
                    <a:pt x="977" y="114"/>
                  </a:lnTo>
                  <a:lnTo>
                    <a:pt x="976" y="124"/>
                  </a:lnTo>
                  <a:lnTo>
                    <a:pt x="975" y="133"/>
                  </a:lnTo>
                  <a:lnTo>
                    <a:pt x="972" y="141"/>
                  </a:lnTo>
                  <a:lnTo>
                    <a:pt x="967" y="147"/>
                  </a:lnTo>
                  <a:lnTo>
                    <a:pt x="962" y="153"/>
                  </a:lnTo>
                  <a:lnTo>
                    <a:pt x="957" y="156"/>
                  </a:lnTo>
                  <a:lnTo>
                    <a:pt x="950" y="159"/>
                  </a:lnTo>
                  <a:lnTo>
                    <a:pt x="943" y="160"/>
                  </a:lnTo>
                  <a:lnTo>
                    <a:pt x="935" y="159"/>
                  </a:lnTo>
                  <a:lnTo>
                    <a:pt x="929" y="156"/>
                  </a:lnTo>
                  <a:lnTo>
                    <a:pt x="922" y="153"/>
                  </a:lnTo>
                  <a:lnTo>
                    <a:pt x="918" y="147"/>
                  </a:lnTo>
                  <a:lnTo>
                    <a:pt x="913" y="141"/>
                  </a:lnTo>
                  <a:lnTo>
                    <a:pt x="910" y="133"/>
                  </a:lnTo>
                  <a:lnTo>
                    <a:pt x="908" y="124"/>
                  </a:lnTo>
                  <a:lnTo>
                    <a:pt x="908" y="115"/>
                  </a:lnTo>
                  <a:lnTo>
                    <a:pt x="908" y="106"/>
                  </a:lnTo>
                  <a:lnTo>
                    <a:pt x="910" y="98"/>
                  </a:lnTo>
                  <a:lnTo>
                    <a:pt x="912" y="91"/>
                  </a:lnTo>
                  <a:lnTo>
                    <a:pt x="917" y="84"/>
                  </a:lnTo>
                  <a:lnTo>
                    <a:pt x="921" y="77"/>
                  </a:lnTo>
                  <a:lnTo>
                    <a:pt x="927" y="73"/>
                  </a:lnTo>
                  <a:lnTo>
                    <a:pt x="934" y="71"/>
                  </a:lnTo>
                  <a:lnTo>
                    <a:pt x="943" y="69"/>
                  </a:lnTo>
                  <a:close/>
                  <a:moveTo>
                    <a:pt x="1025" y="173"/>
                  </a:moveTo>
                  <a:lnTo>
                    <a:pt x="1045" y="173"/>
                  </a:lnTo>
                  <a:lnTo>
                    <a:pt x="1045" y="111"/>
                  </a:lnTo>
                  <a:lnTo>
                    <a:pt x="1045" y="105"/>
                  </a:lnTo>
                  <a:lnTo>
                    <a:pt x="1046" y="101"/>
                  </a:lnTo>
                  <a:lnTo>
                    <a:pt x="1047" y="95"/>
                  </a:lnTo>
                  <a:lnTo>
                    <a:pt x="1049" y="90"/>
                  </a:lnTo>
                  <a:lnTo>
                    <a:pt x="1052" y="85"/>
                  </a:lnTo>
                  <a:lnTo>
                    <a:pt x="1056" y="81"/>
                  </a:lnTo>
                  <a:lnTo>
                    <a:pt x="1059" y="77"/>
                  </a:lnTo>
                  <a:lnTo>
                    <a:pt x="1064" y="75"/>
                  </a:lnTo>
                  <a:lnTo>
                    <a:pt x="1069" y="74"/>
                  </a:lnTo>
                  <a:lnTo>
                    <a:pt x="1073" y="73"/>
                  </a:lnTo>
                  <a:lnTo>
                    <a:pt x="1078" y="74"/>
                  </a:lnTo>
                  <a:lnTo>
                    <a:pt x="1081" y="74"/>
                  </a:lnTo>
                  <a:lnTo>
                    <a:pt x="1081" y="54"/>
                  </a:lnTo>
                  <a:lnTo>
                    <a:pt x="1078" y="53"/>
                  </a:lnTo>
                  <a:lnTo>
                    <a:pt x="1075" y="53"/>
                  </a:lnTo>
                  <a:lnTo>
                    <a:pt x="1070" y="54"/>
                  </a:lnTo>
                  <a:lnTo>
                    <a:pt x="1065" y="55"/>
                  </a:lnTo>
                  <a:lnTo>
                    <a:pt x="1060" y="57"/>
                  </a:lnTo>
                  <a:lnTo>
                    <a:pt x="1056" y="59"/>
                  </a:lnTo>
                  <a:lnTo>
                    <a:pt x="1052" y="64"/>
                  </a:lnTo>
                  <a:lnTo>
                    <a:pt x="1048" y="68"/>
                  </a:lnTo>
                  <a:lnTo>
                    <a:pt x="1045" y="73"/>
                  </a:lnTo>
                  <a:lnTo>
                    <a:pt x="1043" y="78"/>
                  </a:lnTo>
                  <a:lnTo>
                    <a:pt x="1042" y="78"/>
                  </a:lnTo>
                  <a:lnTo>
                    <a:pt x="1042" y="56"/>
                  </a:lnTo>
                  <a:lnTo>
                    <a:pt x="1024" y="56"/>
                  </a:lnTo>
                  <a:lnTo>
                    <a:pt x="1024" y="64"/>
                  </a:lnTo>
                  <a:lnTo>
                    <a:pt x="1025" y="73"/>
                  </a:lnTo>
                  <a:lnTo>
                    <a:pt x="1025" y="83"/>
                  </a:lnTo>
                  <a:lnTo>
                    <a:pt x="1025" y="93"/>
                  </a:lnTo>
                  <a:lnTo>
                    <a:pt x="1025" y="173"/>
                  </a:lnTo>
                  <a:close/>
                  <a:moveTo>
                    <a:pt x="1230" y="0"/>
                  </a:moveTo>
                  <a:lnTo>
                    <a:pt x="1230" y="71"/>
                  </a:lnTo>
                  <a:lnTo>
                    <a:pt x="1229" y="71"/>
                  </a:lnTo>
                  <a:lnTo>
                    <a:pt x="1227" y="67"/>
                  </a:lnTo>
                  <a:lnTo>
                    <a:pt x="1223" y="64"/>
                  </a:lnTo>
                  <a:lnTo>
                    <a:pt x="1220" y="62"/>
                  </a:lnTo>
                  <a:lnTo>
                    <a:pt x="1216" y="58"/>
                  </a:lnTo>
                  <a:lnTo>
                    <a:pt x="1211" y="56"/>
                  </a:lnTo>
                  <a:lnTo>
                    <a:pt x="1206" y="55"/>
                  </a:lnTo>
                  <a:lnTo>
                    <a:pt x="1201" y="54"/>
                  </a:lnTo>
                  <a:lnTo>
                    <a:pt x="1194" y="53"/>
                  </a:lnTo>
                  <a:lnTo>
                    <a:pt x="1189" y="53"/>
                  </a:lnTo>
                  <a:lnTo>
                    <a:pt x="1184" y="54"/>
                  </a:lnTo>
                  <a:lnTo>
                    <a:pt x="1179" y="55"/>
                  </a:lnTo>
                  <a:lnTo>
                    <a:pt x="1175" y="57"/>
                  </a:lnTo>
                  <a:lnTo>
                    <a:pt x="1166" y="63"/>
                  </a:lnTo>
                  <a:lnTo>
                    <a:pt x="1159" y="69"/>
                  </a:lnTo>
                  <a:lnTo>
                    <a:pt x="1155" y="74"/>
                  </a:lnTo>
                  <a:lnTo>
                    <a:pt x="1152" y="79"/>
                  </a:lnTo>
                  <a:lnTo>
                    <a:pt x="1150" y="84"/>
                  </a:lnTo>
                  <a:lnTo>
                    <a:pt x="1148" y="90"/>
                  </a:lnTo>
                  <a:lnTo>
                    <a:pt x="1146" y="96"/>
                  </a:lnTo>
                  <a:lnTo>
                    <a:pt x="1145" y="102"/>
                  </a:lnTo>
                  <a:lnTo>
                    <a:pt x="1143" y="110"/>
                  </a:lnTo>
                  <a:lnTo>
                    <a:pt x="1143" y="116"/>
                  </a:lnTo>
                  <a:lnTo>
                    <a:pt x="1145" y="130"/>
                  </a:lnTo>
                  <a:lnTo>
                    <a:pt x="1147" y="141"/>
                  </a:lnTo>
                  <a:lnTo>
                    <a:pt x="1151" y="151"/>
                  </a:lnTo>
                  <a:lnTo>
                    <a:pt x="1157" y="160"/>
                  </a:lnTo>
                  <a:lnTo>
                    <a:pt x="1165" y="166"/>
                  </a:lnTo>
                  <a:lnTo>
                    <a:pt x="1173" y="172"/>
                  </a:lnTo>
                  <a:lnTo>
                    <a:pt x="1177" y="173"/>
                  </a:lnTo>
                  <a:lnTo>
                    <a:pt x="1182" y="175"/>
                  </a:lnTo>
                  <a:lnTo>
                    <a:pt x="1187" y="175"/>
                  </a:lnTo>
                  <a:lnTo>
                    <a:pt x="1192" y="176"/>
                  </a:lnTo>
                  <a:lnTo>
                    <a:pt x="1199" y="175"/>
                  </a:lnTo>
                  <a:lnTo>
                    <a:pt x="1205" y="174"/>
                  </a:lnTo>
                  <a:lnTo>
                    <a:pt x="1210" y="172"/>
                  </a:lnTo>
                  <a:lnTo>
                    <a:pt x="1216" y="170"/>
                  </a:lnTo>
                  <a:lnTo>
                    <a:pt x="1221" y="166"/>
                  </a:lnTo>
                  <a:lnTo>
                    <a:pt x="1224" y="162"/>
                  </a:lnTo>
                  <a:lnTo>
                    <a:pt x="1229" y="157"/>
                  </a:lnTo>
                  <a:lnTo>
                    <a:pt x="1231" y="153"/>
                  </a:lnTo>
                  <a:lnTo>
                    <a:pt x="1232" y="153"/>
                  </a:lnTo>
                  <a:lnTo>
                    <a:pt x="1232" y="173"/>
                  </a:lnTo>
                  <a:lnTo>
                    <a:pt x="1251" y="173"/>
                  </a:lnTo>
                  <a:lnTo>
                    <a:pt x="1250" y="159"/>
                  </a:lnTo>
                  <a:lnTo>
                    <a:pt x="1250" y="143"/>
                  </a:lnTo>
                  <a:lnTo>
                    <a:pt x="1250" y="0"/>
                  </a:lnTo>
                  <a:lnTo>
                    <a:pt x="1230" y="0"/>
                  </a:lnTo>
                  <a:close/>
                  <a:moveTo>
                    <a:pt x="1230" y="124"/>
                  </a:moveTo>
                  <a:lnTo>
                    <a:pt x="1229" y="129"/>
                  </a:lnTo>
                  <a:lnTo>
                    <a:pt x="1229" y="133"/>
                  </a:lnTo>
                  <a:lnTo>
                    <a:pt x="1227" y="139"/>
                  </a:lnTo>
                  <a:lnTo>
                    <a:pt x="1224" y="144"/>
                  </a:lnTo>
                  <a:lnTo>
                    <a:pt x="1221" y="149"/>
                  </a:lnTo>
                  <a:lnTo>
                    <a:pt x="1217" y="152"/>
                  </a:lnTo>
                  <a:lnTo>
                    <a:pt x="1213" y="155"/>
                  </a:lnTo>
                  <a:lnTo>
                    <a:pt x="1208" y="157"/>
                  </a:lnTo>
                  <a:lnTo>
                    <a:pt x="1203" y="159"/>
                  </a:lnTo>
                  <a:lnTo>
                    <a:pt x="1199" y="159"/>
                  </a:lnTo>
                  <a:lnTo>
                    <a:pt x="1190" y="157"/>
                  </a:lnTo>
                  <a:lnTo>
                    <a:pt x="1183" y="155"/>
                  </a:lnTo>
                  <a:lnTo>
                    <a:pt x="1178" y="151"/>
                  </a:lnTo>
                  <a:lnTo>
                    <a:pt x="1173" y="146"/>
                  </a:lnTo>
                  <a:lnTo>
                    <a:pt x="1169" y="140"/>
                  </a:lnTo>
                  <a:lnTo>
                    <a:pt x="1166" y="132"/>
                  </a:lnTo>
                  <a:lnTo>
                    <a:pt x="1165" y="124"/>
                  </a:lnTo>
                  <a:lnTo>
                    <a:pt x="1164" y="115"/>
                  </a:lnTo>
                  <a:lnTo>
                    <a:pt x="1165" y="106"/>
                  </a:lnTo>
                  <a:lnTo>
                    <a:pt x="1166" y="97"/>
                  </a:lnTo>
                  <a:lnTo>
                    <a:pt x="1169" y="90"/>
                  </a:lnTo>
                  <a:lnTo>
                    <a:pt x="1174" y="83"/>
                  </a:lnTo>
                  <a:lnTo>
                    <a:pt x="1178" y="77"/>
                  </a:lnTo>
                  <a:lnTo>
                    <a:pt x="1184" y="73"/>
                  </a:lnTo>
                  <a:lnTo>
                    <a:pt x="1191" y="71"/>
                  </a:lnTo>
                  <a:lnTo>
                    <a:pt x="1199" y="69"/>
                  </a:lnTo>
                  <a:lnTo>
                    <a:pt x="1204" y="71"/>
                  </a:lnTo>
                  <a:lnTo>
                    <a:pt x="1209" y="72"/>
                  </a:lnTo>
                  <a:lnTo>
                    <a:pt x="1214" y="74"/>
                  </a:lnTo>
                  <a:lnTo>
                    <a:pt x="1218" y="77"/>
                  </a:lnTo>
                  <a:lnTo>
                    <a:pt x="1221" y="81"/>
                  </a:lnTo>
                  <a:lnTo>
                    <a:pt x="1224" y="85"/>
                  </a:lnTo>
                  <a:lnTo>
                    <a:pt x="1227" y="90"/>
                  </a:lnTo>
                  <a:lnTo>
                    <a:pt x="1229" y="95"/>
                  </a:lnTo>
                  <a:lnTo>
                    <a:pt x="1229" y="100"/>
                  </a:lnTo>
                  <a:lnTo>
                    <a:pt x="1230" y="104"/>
                  </a:lnTo>
                  <a:lnTo>
                    <a:pt x="1230" y="124"/>
                  </a:lnTo>
                  <a:close/>
                  <a:moveTo>
                    <a:pt x="1367" y="173"/>
                  </a:moveTo>
                  <a:lnTo>
                    <a:pt x="1365" y="160"/>
                  </a:lnTo>
                  <a:lnTo>
                    <a:pt x="1365" y="145"/>
                  </a:lnTo>
                  <a:lnTo>
                    <a:pt x="1365" y="101"/>
                  </a:lnTo>
                  <a:lnTo>
                    <a:pt x="1364" y="93"/>
                  </a:lnTo>
                  <a:lnTo>
                    <a:pt x="1363" y="84"/>
                  </a:lnTo>
                  <a:lnTo>
                    <a:pt x="1361" y="75"/>
                  </a:lnTo>
                  <a:lnTo>
                    <a:pt x="1356" y="68"/>
                  </a:lnTo>
                  <a:lnTo>
                    <a:pt x="1353" y="65"/>
                  </a:lnTo>
                  <a:lnTo>
                    <a:pt x="1351" y="62"/>
                  </a:lnTo>
                  <a:lnTo>
                    <a:pt x="1346" y="59"/>
                  </a:lnTo>
                  <a:lnTo>
                    <a:pt x="1343" y="57"/>
                  </a:lnTo>
                  <a:lnTo>
                    <a:pt x="1338" y="55"/>
                  </a:lnTo>
                  <a:lnTo>
                    <a:pt x="1334" y="54"/>
                  </a:lnTo>
                  <a:lnTo>
                    <a:pt x="1327" y="53"/>
                  </a:lnTo>
                  <a:lnTo>
                    <a:pt x="1322" y="53"/>
                  </a:lnTo>
                  <a:lnTo>
                    <a:pt x="1311" y="54"/>
                  </a:lnTo>
                  <a:lnTo>
                    <a:pt x="1301" y="56"/>
                  </a:lnTo>
                  <a:lnTo>
                    <a:pt x="1291" y="59"/>
                  </a:lnTo>
                  <a:lnTo>
                    <a:pt x="1284" y="64"/>
                  </a:lnTo>
                  <a:lnTo>
                    <a:pt x="1288" y="77"/>
                  </a:lnTo>
                  <a:lnTo>
                    <a:pt x="1295" y="74"/>
                  </a:lnTo>
                  <a:lnTo>
                    <a:pt x="1302" y="72"/>
                  </a:lnTo>
                  <a:lnTo>
                    <a:pt x="1310" y="69"/>
                  </a:lnTo>
                  <a:lnTo>
                    <a:pt x="1318" y="68"/>
                  </a:lnTo>
                  <a:lnTo>
                    <a:pt x="1326" y="69"/>
                  </a:lnTo>
                  <a:lnTo>
                    <a:pt x="1332" y="72"/>
                  </a:lnTo>
                  <a:lnTo>
                    <a:pt x="1337" y="75"/>
                  </a:lnTo>
                  <a:lnTo>
                    <a:pt x="1340" y="78"/>
                  </a:lnTo>
                  <a:lnTo>
                    <a:pt x="1342" y="83"/>
                  </a:lnTo>
                  <a:lnTo>
                    <a:pt x="1343" y="87"/>
                  </a:lnTo>
                  <a:lnTo>
                    <a:pt x="1344" y="92"/>
                  </a:lnTo>
                  <a:lnTo>
                    <a:pt x="1344" y="96"/>
                  </a:lnTo>
                  <a:lnTo>
                    <a:pt x="1344" y="98"/>
                  </a:lnTo>
                  <a:lnTo>
                    <a:pt x="1328" y="100"/>
                  </a:lnTo>
                  <a:lnTo>
                    <a:pt x="1315" y="102"/>
                  </a:lnTo>
                  <a:lnTo>
                    <a:pt x="1303" y="105"/>
                  </a:lnTo>
                  <a:lnTo>
                    <a:pt x="1294" y="110"/>
                  </a:lnTo>
                  <a:lnTo>
                    <a:pt x="1289" y="113"/>
                  </a:lnTo>
                  <a:lnTo>
                    <a:pt x="1286" y="116"/>
                  </a:lnTo>
                  <a:lnTo>
                    <a:pt x="1283" y="120"/>
                  </a:lnTo>
                  <a:lnTo>
                    <a:pt x="1281" y="123"/>
                  </a:lnTo>
                  <a:lnTo>
                    <a:pt x="1278" y="127"/>
                  </a:lnTo>
                  <a:lnTo>
                    <a:pt x="1276" y="132"/>
                  </a:lnTo>
                  <a:lnTo>
                    <a:pt x="1276" y="137"/>
                  </a:lnTo>
                  <a:lnTo>
                    <a:pt x="1275" y="142"/>
                  </a:lnTo>
                  <a:lnTo>
                    <a:pt x="1276" y="149"/>
                  </a:lnTo>
                  <a:lnTo>
                    <a:pt x="1277" y="155"/>
                  </a:lnTo>
                  <a:lnTo>
                    <a:pt x="1281" y="161"/>
                  </a:lnTo>
                  <a:lnTo>
                    <a:pt x="1284" y="165"/>
                  </a:lnTo>
                  <a:lnTo>
                    <a:pt x="1289" y="170"/>
                  </a:lnTo>
                  <a:lnTo>
                    <a:pt x="1296" y="173"/>
                  </a:lnTo>
                  <a:lnTo>
                    <a:pt x="1302" y="175"/>
                  </a:lnTo>
                  <a:lnTo>
                    <a:pt x="1311" y="176"/>
                  </a:lnTo>
                  <a:lnTo>
                    <a:pt x="1316" y="175"/>
                  </a:lnTo>
                  <a:lnTo>
                    <a:pt x="1322" y="174"/>
                  </a:lnTo>
                  <a:lnTo>
                    <a:pt x="1327" y="173"/>
                  </a:lnTo>
                  <a:lnTo>
                    <a:pt x="1331" y="171"/>
                  </a:lnTo>
                  <a:lnTo>
                    <a:pt x="1340" y="165"/>
                  </a:lnTo>
                  <a:lnTo>
                    <a:pt x="1345" y="159"/>
                  </a:lnTo>
                  <a:lnTo>
                    <a:pt x="1346" y="159"/>
                  </a:lnTo>
                  <a:lnTo>
                    <a:pt x="1348" y="173"/>
                  </a:lnTo>
                  <a:lnTo>
                    <a:pt x="1367" y="173"/>
                  </a:lnTo>
                  <a:close/>
                  <a:moveTo>
                    <a:pt x="1344" y="134"/>
                  </a:moveTo>
                  <a:lnTo>
                    <a:pt x="1344" y="137"/>
                  </a:lnTo>
                  <a:lnTo>
                    <a:pt x="1343" y="141"/>
                  </a:lnTo>
                  <a:lnTo>
                    <a:pt x="1342" y="144"/>
                  </a:lnTo>
                  <a:lnTo>
                    <a:pt x="1340" y="147"/>
                  </a:lnTo>
                  <a:lnTo>
                    <a:pt x="1337" y="151"/>
                  </a:lnTo>
                  <a:lnTo>
                    <a:pt x="1334" y="154"/>
                  </a:lnTo>
                  <a:lnTo>
                    <a:pt x="1330" y="156"/>
                  </a:lnTo>
                  <a:lnTo>
                    <a:pt x="1326" y="159"/>
                  </a:lnTo>
                  <a:lnTo>
                    <a:pt x="1322" y="160"/>
                  </a:lnTo>
                  <a:lnTo>
                    <a:pt x="1316" y="161"/>
                  </a:lnTo>
                  <a:lnTo>
                    <a:pt x="1312" y="160"/>
                  </a:lnTo>
                  <a:lnTo>
                    <a:pt x="1309" y="159"/>
                  </a:lnTo>
                  <a:lnTo>
                    <a:pt x="1305" y="157"/>
                  </a:lnTo>
                  <a:lnTo>
                    <a:pt x="1302" y="155"/>
                  </a:lnTo>
                  <a:lnTo>
                    <a:pt x="1300" y="152"/>
                  </a:lnTo>
                  <a:lnTo>
                    <a:pt x="1298" y="149"/>
                  </a:lnTo>
                  <a:lnTo>
                    <a:pt x="1297" y="145"/>
                  </a:lnTo>
                  <a:lnTo>
                    <a:pt x="1297" y="140"/>
                  </a:lnTo>
                  <a:lnTo>
                    <a:pt x="1297" y="136"/>
                  </a:lnTo>
                  <a:lnTo>
                    <a:pt x="1298" y="132"/>
                  </a:lnTo>
                  <a:lnTo>
                    <a:pt x="1299" y="129"/>
                  </a:lnTo>
                  <a:lnTo>
                    <a:pt x="1301" y="126"/>
                  </a:lnTo>
                  <a:lnTo>
                    <a:pt x="1305" y="122"/>
                  </a:lnTo>
                  <a:lnTo>
                    <a:pt x="1312" y="117"/>
                  </a:lnTo>
                  <a:lnTo>
                    <a:pt x="1319" y="115"/>
                  </a:lnTo>
                  <a:lnTo>
                    <a:pt x="1327" y="114"/>
                  </a:lnTo>
                  <a:lnTo>
                    <a:pt x="1336" y="113"/>
                  </a:lnTo>
                  <a:lnTo>
                    <a:pt x="1344" y="113"/>
                  </a:lnTo>
                  <a:lnTo>
                    <a:pt x="1344" y="134"/>
                  </a:lnTo>
                  <a:close/>
                  <a:moveTo>
                    <a:pt x="1469" y="173"/>
                  </a:moveTo>
                  <a:lnTo>
                    <a:pt x="1469" y="56"/>
                  </a:lnTo>
                  <a:lnTo>
                    <a:pt x="1448" y="56"/>
                  </a:lnTo>
                  <a:lnTo>
                    <a:pt x="1448" y="173"/>
                  </a:lnTo>
                  <a:lnTo>
                    <a:pt x="1469" y="173"/>
                  </a:lnTo>
                  <a:close/>
                  <a:moveTo>
                    <a:pt x="1459" y="9"/>
                  </a:moveTo>
                  <a:lnTo>
                    <a:pt x="1453" y="10"/>
                  </a:lnTo>
                  <a:lnTo>
                    <a:pt x="1449" y="13"/>
                  </a:lnTo>
                  <a:lnTo>
                    <a:pt x="1447" y="17"/>
                  </a:lnTo>
                  <a:lnTo>
                    <a:pt x="1446" y="23"/>
                  </a:lnTo>
                  <a:lnTo>
                    <a:pt x="1447" y="28"/>
                  </a:lnTo>
                  <a:lnTo>
                    <a:pt x="1449" y="32"/>
                  </a:lnTo>
                  <a:lnTo>
                    <a:pt x="1453" y="35"/>
                  </a:lnTo>
                  <a:lnTo>
                    <a:pt x="1458" y="36"/>
                  </a:lnTo>
                  <a:lnTo>
                    <a:pt x="1463" y="35"/>
                  </a:lnTo>
                  <a:lnTo>
                    <a:pt x="1467" y="32"/>
                  </a:lnTo>
                  <a:lnTo>
                    <a:pt x="1471" y="28"/>
                  </a:lnTo>
                  <a:lnTo>
                    <a:pt x="1472" y="23"/>
                  </a:lnTo>
                  <a:lnTo>
                    <a:pt x="1471" y="17"/>
                  </a:lnTo>
                  <a:lnTo>
                    <a:pt x="1467" y="13"/>
                  </a:lnTo>
                  <a:lnTo>
                    <a:pt x="1464" y="10"/>
                  </a:lnTo>
                  <a:lnTo>
                    <a:pt x="1459" y="9"/>
                  </a:lnTo>
                  <a:close/>
                  <a:moveTo>
                    <a:pt x="1503" y="173"/>
                  </a:moveTo>
                  <a:lnTo>
                    <a:pt x="1524" y="173"/>
                  </a:lnTo>
                  <a:lnTo>
                    <a:pt x="1524" y="103"/>
                  </a:lnTo>
                  <a:lnTo>
                    <a:pt x="1525" y="97"/>
                  </a:lnTo>
                  <a:lnTo>
                    <a:pt x="1526" y="93"/>
                  </a:lnTo>
                  <a:lnTo>
                    <a:pt x="1527" y="88"/>
                  </a:lnTo>
                  <a:lnTo>
                    <a:pt x="1529" y="84"/>
                  </a:lnTo>
                  <a:lnTo>
                    <a:pt x="1532" y="81"/>
                  </a:lnTo>
                  <a:lnTo>
                    <a:pt x="1535" y="77"/>
                  </a:lnTo>
                  <a:lnTo>
                    <a:pt x="1540" y="75"/>
                  </a:lnTo>
                  <a:lnTo>
                    <a:pt x="1544" y="73"/>
                  </a:lnTo>
                  <a:lnTo>
                    <a:pt x="1548" y="72"/>
                  </a:lnTo>
                  <a:lnTo>
                    <a:pt x="1554" y="71"/>
                  </a:lnTo>
                  <a:lnTo>
                    <a:pt x="1560" y="72"/>
                  </a:lnTo>
                  <a:lnTo>
                    <a:pt x="1566" y="74"/>
                  </a:lnTo>
                  <a:lnTo>
                    <a:pt x="1570" y="77"/>
                  </a:lnTo>
                  <a:lnTo>
                    <a:pt x="1574" y="81"/>
                  </a:lnTo>
                  <a:lnTo>
                    <a:pt x="1577" y="86"/>
                  </a:lnTo>
                  <a:lnTo>
                    <a:pt x="1579" y="92"/>
                  </a:lnTo>
                  <a:lnTo>
                    <a:pt x="1580" y="98"/>
                  </a:lnTo>
                  <a:lnTo>
                    <a:pt x="1580" y="105"/>
                  </a:lnTo>
                  <a:lnTo>
                    <a:pt x="1580" y="173"/>
                  </a:lnTo>
                  <a:lnTo>
                    <a:pt x="1600" y="173"/>
                  </a:lnTo>
                  <a:lnTo>
                    <a:pt x="1600" y="103"/>
                  </a:lnTo>
                  <a:lnTo>
                    <a:pt x="1600" y="96"/>
                  </a:lnTo>
                  <a:lnTo>
                    <a:pt x="1599" y="90"/>
                  </a:lnTo>
                  <a:lnTo>
                    <a:pt x="1598" y="84"/>
                  </a:lnTo>
                  <a:lnTo>
                    <a:pt x="1596" y="78"/>
                  </a:lnTo>
                  <a:lnTo>
                    <a:pt x="1592" y="69"/>
                  </a:lnTo>
                  <a:lnTo>
                    <a:pt x="1586" y="63"/>
                  </a:lnTo>
                  <a:lnTo>
                    <a:pt x="1580" y="58"/>
                  </a:lnTo>
                  <a:lnTo>
                    <a:pt x="1573" y="55"/>
                  </a:lnTo>
                  <a:lnTo>
                    <a:pt x="1567" y="54"/>
                  </a:lnTo>
                  <a:lnTo>
                    <a:pt x="1560" y="53"/>
                  </a:lnTo>
                  <a:lnTo>
                    <a:pt x="1554" y="54"/>
                  </a:lnTo>
                  <a:lnTo>
                    <a:pt x="1547" y="55"/>
                  </a:lnTo>
                  <a:lnTo>
                    <a:pt x="1542" y="57"/>
                  </a:lnTo>
                  <a:lnTo>
                    <a:pt x="1537" y="59"/>
                  </a:lnTo>
                  <a:lnTo>
                    <a:pt x="1532" y="63"/>
                  </a:lnTo>
                  <a:lnTo>
                    <a:pt x="1528" y="67"/>
                  </a:lnTo>
                  <a:lnTo>
                    <a:pt x="1525" y="71"/>
                  </a:lnTo>
                  <a:lnTo>
                    <a:pt x="1523" y="75"/>
                  </a:lnTo>
                  <a:lnTo>
                    <a:pt x="1521" y="75"/>
                  </a:lnTo>
                  <a:lnTo>
                    <a:pt x="1520" y="56"/>
                  </a:lnTo>
                  <a:lnTo>
                    <a:pt x="1502" y="56"/>
                  </a:lnTo>
                  <a:lnTo>
                    <a:pt x="1503" y="71"/>
                  </a:lnTo>
                  <a:lnTo>
                    <a:pt x="1503" y="87"/>
                  </a:lnTo>
                  <a:lnTo>
                    <a:pt x="1503" y="173"/>
                  </a:lnTo>
                  <a:close/>
                  <a:moveTo>
                    <a:pt x="1682" y="53"/>
                  </a:moveTo>
                  <a:lnTo>
                    <a:pt x="1672" y="54"/>
                  </a:lnTo>
                  <a:lnTo>
                    <a:pt x="1661" y="57"/>
                  </a:lnTo>
                  <a:lnTo>
                    <a:pt x="1655" y="59"/>
                  </a:lnTo>
                  <a:lnTo>
                    <a:pt x="1651" y="63"/>
                  </a:lnTo>
                  <a:lnTo>
                    <a:pt x="1647" y="66"/>
                  </a:lnTo>
                  <a:lnTo>
                    <a:pt x="1642" y="69"/>
                  </a:lnTo>
                  <a:lnTo>
                    <a:pt x="1639" y="74"/>
                  </a:lnTo>
                  <a:lnTo>
                    <a:pt x="1636" y="78"/>
                  </a:lnTo>
                  <a:lnTo>
                    <a:pt x="1633" y="84"/>
                  </a:lnTo>
                  <a:lnTo>
                    <a:pt x="1631" y="90"/>
                  </a:lnTo>
                  <a:lnTo>
                    <a:pt x="1628" y="95"/>
                  </a:lnTo>
                  <a:lnTo>
                    <a:pt x="1627" y="102"/>
                  </a:lnTo>
                  <a:lnTo>
                    <a:pt x="1626" y="108"/>
                  </a:lnTo>
                  <a:lnTo>
                    <a:pt x="1626" y="115"/>
                  </a:lnTo>
                  <a:lnTo>
                    <a:pt x="1626" y="122"/>
                  </a:lnTo>
                  <a:lnTo>
                    <a:pt x="1627" y="129"/>
                  </a:lnTo>
                  <a:lnTo>
                    <a:pt x="1628" y="135"/>
                  </a:lnTo>
                  <a:lnTo>
                    <a:pt x="1631" y="141"/>
                  </a:lnTo>
                  <a:lnTo>
                    <a:pt x="1633" y="146"/>
                  </a:lnTo>
                  <a:lnTo>
                    <a:pt x="1635" y="151"/>
                  </a:lnTo>
                  <a:lnTo>
                    <a:pt x="1638" y="155"/>
                  </a:lnTo>
                  <a:lnTo>
                    <a:pt x="1641" y="160"/>
                  </a:lnTo>
                  <a:lnTo>
                    <a:pt x="1646" y="163"/>
                  </a:lnTo>
                  <a:lnTo>
                    <a:pt x="1650" y="166"/>
                  </a:lnTo>
                  <a:lnTo>
                    <a:pt x="1654" y="170"/>
                  </a:lnTo>
                  <a:lnTo>
                    <a:pt x="1659" y="172"/>
                  </a:lnTo>
                  <a:lnTo>
                    <a:pt x="1669" y="175"/>
                  </a:lnTo>
                  <a:lnTo>
                    <a:pt x="1680" y="176"/>
                  </a:lnTo>
                  <a:lnTo>
                    <a:pt x="1691" y="175"/>
                  </a:lnTo>
                  <a:lnTo>
                    <a:pt x="1701" y="172"/>
                  </a:lnTo>
                  <a:lnTo>
                    <a:pt x="1710" y="168"/>
                  </a:lnTo>
                  <a:lnTo>
                    <a:pt x="1719" y="161"/>
                  </a:lnTo>
                  <a:lnTo>
                    <a:pt x="1723" y="157"/>
                  </a:lnTo>
                  <a:lnTo>
                    <a:pt x="1727" y="153"/>
                  </a:lnTo>
                  <a:lnTo>
                    <a:pt x="1730" y="147"/>
                  </a:lnTo>
                  <a:lnTo>
                    <a:pt x="1732" y="142"/>
                  </a:lnTo>
                  <a:lnTo>
                    <a:pt x="1734" y="135"/>
                  </a:lnTo>
                  <a:lnTo>
                    <a:pt x="1736" y="129"/>
                  </a:lnTo>
                  <a:lnTo>
                    <a:pt x="1737" y="122"/>
                  </a:lnTo>
                  <a:lnTo>
                    <a:pt x="1737" y="114"/>
                  </a:lnTo>
                  <a:lnTo>
                    <a:pt x="1736" y="101"/>
                  </a:lnTo>
                  <a:lnTo>
                    <a:pt x="1733" y="88"/>
                  </a:lnTo>
                  <a:lnTo>
                    <a:pt x="1731" y="84"/>
                  </a:lnTo>
                  <a:lnTo>
                    <a:pt x="1729" y="78"/>
                  </a:lnTo>
                  <a:lnTo>
                    <a:pt x="1726" y="74"/>
                  </a:lnTo>
                  <a:lnTo>
                    <a:pt x="1722" y="69"/>
                  </a:lnTo>
                  <a:lnTo>
                    <a:pt x="1718" y="66"/>
                  </a:lnTo>
                  <a:lnTo>
                    <a:pt x="1715" y="63"/>
                  </a:lnTo>
                  <a:lnTo>
                    <a:pt x="1709" y="59"/>
                  </a:lnTo>
                  <a:lnTo>
                    <a:pt x="1705" y="57"/>
                  </a:lnTo>
                  <a:lnTo>
                    <a:pt x="1700" y="55"/>
                  </a:lnTo>
                  <a:lnTo>
                    <a:pt x="1694" y="54"/>
                  </a:lnTo>
                  <a:lnTo>
                    <a:pt x="1689" y="53"/>
                  </a:lnTo>
                  <a:lnTo>
                    <a:pt x="1682" y="53"/>
                  </a:lnTo>
                  <a:close/>
                  <a:moveTo>
                    <a:pt x="1682" y="69"/>
                  </a:moveTo>
                  <a:lnTo>
                    <a:pt x="1687" y="69"/>
                  </a:lnTo>
                  <a:lnTo>
                    <a:pt x="1691" y="71"/>
                  </a:lnTo>
                  <a:lnTo>
                    <a:pt x="1694" y="72"/>
                  </a:lnTo>
                  <a:lnTo>
                    <a:pt x="1697" y="73"/>
                  </a:lnTo>
                  <a:lnTo>
                    <a:pt x="1704" y="78"/>
                  </a:lnTo>
                  <a:lnTo>
                    <a:pt x="1708" y="84"/>
                  </a:lnTo>
                  <a:lnTo>
                    <a:pt x="1712" y="92"/>
                  </a:lnTo>
                  <a:lnTo>
                    <a:pt x="1715" y="98"/>
                  </a:lnTo>
                  <a:lnTo>
                    <a:pt x="1716" y="106"/>
                  </a:lnTo>
                  <a:lnTo>
                    <a:pt x="1716" y="114"/>
                  </a:lnTo>
                  <a:lnTo>
                    <a:pt x="1716" y="124"/>
                  </a:lnTo>
                  <a:lnTo>
                    <a:pt x="1714" y="133"/>
                  </a:lnTo>
                  <a:lnTo>
                    <a:pt x="1710" y="141"/>
                  </a:lnTo>
                  <a:lnTo>
                    <a:pt x="1706" y="147"/>
                  </a:lnTo>
                  <a:lnTo>
                    <a:pt x="1701" y="153"/>
                  </a:lnTo>
                  <a:lnTo>
                    <a:pt x="1695" y="156"/>
                  </a:lnTo>
                  <a:lnTo>
                    <a:pt x="1689" y="159"/>
                  </a:lnTo>
                  <a:lnTo>
                    <a:pt x="1681" y="160"/>
                  </a:lnTo>
                  <a:lnTo>
                    <a:pt x="1675" y="159"/>
                  </a:lnTo>
                  <a:lnTo>
                    <a:pt x="1667" y="156"/>
                  </a:lnTo>
                  <a:lnTo>
                    <a:pt x="1662" y="153"/>
                  </a:lnTo>
                  <a:lnTo>
                    <a:pt x="1656" y="147"/>
                  </a:lnTo>
                  <a:lnTo>
                    <a:pt x="1652" y="141"/>
                  </a:lnTo>
                  <a:lnTo>
                    <a:pt x="1650" y="133"/>
                  </a:lnTo>
                  <a:lnTo>
                    <a:pt x="1648" y="124"/>
                  </a:lnTo>
                  <a:lnTo>
                    <a:pt x="1647" y="115"/>
                  </a:lnTo>
                  <a:lnTo>
                    <a:pt x="1648" y="106"/>
                  </a:lnTo>
                  <a:lnTo>
                    <a:pt x="1649" y="98"/>
                  </a:lnTo>
                  <a:lnTo>
                    <a:pt x="1651" y="91"/>
                  </a:lnTo>
                  <a:lnTo>
                    <a:pt x="1655" y="84"/>
                  </a:lnTo>
                  <a:lnTo>
                    <a:pt x="1660" y="77"/>
                  </a:lnTo>
                  <a:lnTo>
                    <a:pt x="1666" y="73"/>
                  </a:lnTo>
                  <a:lnTo>
                    <a:pt x="1674" y="71"/>
                  </a:lnTo>
                  <a:lnTo>
                    <a:pt x="1682" y="69"/>
                  </a:lnTo>
                  <a:close/>
                  <a:moveTo>
                    <a:pt x="1748" y="56"/>
                  </a:moveTo>
                  <a:lnTo>
                    <a:pt x="1791" y="173"/>
                  </a:lnTo>
                  <a:lnTo>
                    <a:pt x="1811" y="173"/>
                  </a:lnTo>
                  <a:lnTo>
                    <a:pt x="1856" y="56"/>
                  </a:lnTo>
                  <a:lnTo>
                    <a:pt x="1835" y="56"/>
                  </a:lnTo>
                  <a:lnTo>
                    <a:pt x="1812" y="122"/>
                  </a:lnTo>
                  <a:lnTo>
                    <a:pt x="1807" y="137"/>
                  </a:lnTo>
                  <a:lnTo>
                    <a:pt x="1802" y="152"/>
                  </a:lnTo>
                  <a:lnTo>
                    <a:pt x="1801" y="152"/>
                  </a:lnTo>
                  <a:lnTo>
                    <a:pt x="1798" y="137"/>
                  </a:lnTo>
                  <a:lnTo>
                    <a:pt x="1793" y="122"/>
                  </a:lnTo>
                  <a:lnTo>
                    <a:pt x="1770" y="56"/>
                  </a:lnTo>
                  <a:lnTo>
                    <a:pt x="1748" y="56"/>
                  </a:lnTo>
                  <a:close/>
                  <a:moveTo>
                    <a:pt x="1957" y="173"/>
                  </a:moveTo>
                  <a:lnTo>
                    <a:pt x="1955" y="160"/>
                  </a:lnTo>
                  <a:lnTo>
                    <a:pt x="1955" y="145"/>
                  </a:lnTo>
                  <a:lnTo>
                    <a:pt x="1955" y="101"/>
                  </a:lnTo>
                  <a:lnTo>
                    <a:pt x="1955" y="93"/>
                  </a:lnTo>
                  <a:lnTo>
                    <a:pt x="1952" y="84"/>
                  </a:lnTo>
                  <a:lnTo>
                    <a:pt x="1950" y="75"/>
                  </a:lnTo>
                  <a:lnTo>
                    <a:pt x="1946" y="68"/>
                  </a:lnTo>
                  <a:lnTo>
                    <a:pt x="1944" y="65"/>
                  </a:lnTo>
                  <a:lnTo>
                    <a:pt x="1940" y="62"/>
                  </a:lnTo>
                  <a:lnTo>
                    <a:pt x="1937" y="59"/>
                  </a:lnTo>
                  <a:lnTo>
                    <a:pt x="1933" y="57"/>
                  </a:lnTo>
                  <a:lnTo>
                    <a:pt x="1929" y="55"/>
                  </a:lnTo>
                  <a:lnTo>
                    <a:pt x="1923" y="54"/>
                  </a:lnTo>
                  <a:lnTo>
                    <a:pt x="1918" y="53"/>
                  </a:lnTo>
                  <a:lnTo>
                    <a:pt x="1911" y="53"/>
                  </a:lnTo>
                  <a:lnTo>
                    <a:pt x="1901" y="54"/>
                  </a:lnTo>
                  <a:lnTo>
                    <a:pt x="1891" y="56"/>
                  </a:lnTo>
                  <a:lnTo>
                    <a:pt x="1881" y="59"/>
                  </a:lnTo>
                  <a:lnTo>
                    <a:pt x="1874" y="64"/>
                  </a:lnTo>
                  <a:lnTo>
                    <a:pt x="1879" y="77"/>
                  </a:lnTo>
                  <a:lnTo>
                    <a:pt x="1885" y="74"/>
                  </a:lnTo>
                  <a:lnTo>
                    <a:pt x="1892" y="72"/>
                  </a:lnTo>
                  <a:lnTo>
                    <a:pt x="1901" y="69"/>
                  </a:lnTo>
                  <a:lnTo>
                    <a:pt x="1908" y="68"/>
                  </a:lnTo>
                  <a:lnTo>
                    <a:pt x="1916" y="69"/>
                  </a:lnTo>
                  <a:lnTo>
                    <a:pt x="1922" y="72"/>
                  </a:lnTo>
                  <a:lnTo>
                    <a:pt x="1926" y="75"/>
                  </a:lnTo>
                  <a:lnTo>
                    <a:pt x="1930" y="78"/>
                  </a:lnTo>
                  <a:lnTo>
                    <a:pt x="1932" y="83"/>
                  </a:lnTo>
                  <a:lnTo>
                    <a:pt x="1933" y="87"/>
                  </a:lnTo>
                  <a:lnTo>
                    <a:pt x="1934" y="92"/>
                  </a:lnTo>
                  <a:lnTo>
                    <a:pt x="1934" y="96"/>
                  </a:lnTo>
                  <a:lnTo>
                    <a:pt x="1934" y="98"/>
                  </a:lnTo>
                  <a:lnTo>
                    <a:pt x="1919" y="100"/>
                  </a:lnTo>
                  <a:lnTo>
                    <a:pt x="1905" y="102"/>
                  </a:lnTo>
                  <a:lnTo>
                    <a:pt x="1893" y="105"/>
                  </a:lnTo>
                  <a:lnTo>
                    <a:pt x="1883" y="110"/>
                  </a:lnTo>
                  <a:lnTo>
                    <a:pt x="1879" y="113"/>
                  </a:lnTo>
                  <a:lnTo>
                    <a:pt x="1876" y="116"/>
                  </a:lnTo>
                  <a:lnTo>
                    <a:pt x="1872" y="120"/>
                  </a:lnTo>
                  <a:lnTo>
                    <a:pt x="1870" y="123"/>
                  </a:lnTo>
                  <a:lnTo>
                    <a:pt x="1868" y="127"/>
                  </a:lnTo>
                  <a:lnTo>
                    <a:pt x="1867" y="132"/>
                  </a:lnTo>
                  <a:lnTo>
                    <a:pt x="1866" y="137"/>
                  </a:lnTo>
                  <a:lnTo>
                    <a:pt x="1866" y="142"/>
                  </a:lnTo>
                  <a:lnTo>
                    <a:pt x="1866" y="149"/>
                  </a:lnTo>
                  <a:lnTo>
                    <a:pt x="1868" y="155"/>
                  </a:lnTo>
                  <a:lnTo>
                    <a:pt x="1870" y="161"/>
                  </a:lnTo>
                  <a:lnTo>
                    <a:pt x="1875" y="165"/>
                  </a:lnTo>
                  <a:lnTo>
                    <a:pt x="1879" y="170"/>
                  </a:lnTo>
                  <a:lnTo>
                    <a:pt x="1885" y="173"/>
                  </a:lnTo>
                  <a:lnTo>
                    <a:pt x="1892" y="175"/>
                  </a:lnTo>
                  <a:lnTo>
                    <a:pt x="1901" y="176"/>
                  </a:lnTo>
                  <a:lnTo>
                    <a:pt x="1906" y="175"/>
                  </a:lnTo>
                  <a:lnTo>
                    <a:pt x="1911" y="174"/>
                  </a:lnTo>
                  <a:lnTo>
                    <a:pt x="1917" y="173"/>
                  </a:lnTo>
                  <a:lnTo>
                    <a:pt x="1921" y="171"/>
                  </a:lnTo>
                  <a:lnTo>
                    <a:pt x="1930" y="165"/>
                  </a:lnTo>
                  <a:lnTo>
                    <a:pt x="1935" y="159"/>
                  </a:lnTo>
                  <a:lnTo>
                    <a:pt x="1936" y="159"/>
                  </a:lnTo>
                  <a:lnTo>
                    <a:pt x="1937" y="173"/>
                  </a:lnTo>
                  <a:lnTo>
                    <a:pt x="1957" y="173"/>
                  </a:lnTo>
                  <a:close/>
                  <a:moveTo>
                    <a:pt x="1935" y="134"/>
                  </a:moveTo>
                  <a:lnTo>
                    <a:pt x="1934" y="137"/>
                  </a:lnTo>
                  <a:lnTo>
                    <a:pt x="1933" y="141"/>
                  </a:lnTo>
                  <a:lnTo>
                    <a:pt x="1932" y="144"/>
                  </a:lnTo>
                  <a:lnTo>
                    <a:pt x="1930" y="147"/>
                  </a:lnTo>
                  <a:lnTo>
                    <a:pt x="1928" y="151"/>
                  </a:lnTo>
                  <a:lnTo>
                    <a:pt x="1924" y="154"/>
                  </a:lnTo>
                  <a:lnTo>
                    <a:pt x="1920" y="156"/>
                  </a:lnTo>
                  <a:lnTo>
                    <a:pt x="1916" y="159"/>
                  </a:lnTo>
                  <a:lnTo>
                    <a:pt x="1911" y="160"/>
                  </a:lnTo>
                  <a:lnTo>
                    <a:pt x="1906" y="161"/>
                  </a:lnTo>
                  <a:lnTo>
                    <a:pt x="1902" y="160"/>
                  </a:lnTo>
                  <a:lnTo>
                    <a:pt x="1898" y="159"/>
                  </a:lnTo>
                  <a:lnTo>
                    <a:pt x="1895" y="157"/>
                  </a:lnTo>
                  <a:lnTo>
                    <a:pt x="1892" y="155"/>
                  </a:lnTo>
                  <a:lnTo>
                    <a:pt x="1890" y="152"/>
                  </a:lnTo>
                  <a:lnTo>
                    <a:pt x="1888" y="149"/>
                  </a:lnTo>
                  <a:lnTo>
                    <a:pt x="1886" y="145"/>
                  </a:lnTo>
                  <a:lnTo>
                    <a:pt x="1886" y="140"/>
                  </a:lnTo>
                  <a:lnTo>
                    <a:pt x="1886" y="136"/>
                  </a:lnTo>
                  <a:lnTo>
                    <a:pt x="1888" y="132"/>
                  </a:lnTo>
                  <a:lnTo>
                    <a:pt x="1889" y="129"/>
                  </a:lnTo>
                  <a:lnTo>
                    <a:pt x="1891" y="126"/>
                  </a:lnTo>
                  <a:lnTo>
                    <a:pt x="1895" y="122"/>
                  </a:lnTo>
                  <a:lnTo>
                    <a:pt x="1902" y="117"/>
                  </a:lnTo>
                  <a:lnTo>
                    <a:pt x="1909" y="115"/>
                  </a:lnTo>
                  <a:lnTo>
                    <a:pt x="1918" y="114"/>
                  </a:lnTo>
                  <a:lnTo>
                    <a:pt x="1926" y="113"/>
                  </a:lnTo>
                  <a:lnTo>
                    <a:pt x="1935" y="113"/>
                  </a:lnTo>
                  <a:lnTo>
                    <a:pt x="1935" y="134"/>
                  </a:lnTo>
                  <a:close/>
                  <a:moveTo>
                    <a:pt x="2066" y="153"/>
                  </a:moveTo>
                  <a:lnTo>
                    <a:pt x="2061" y="155"/>
                  </a:lnTo>
                  <a:lnTo>
                    <a:pt x="2055" y="156"/>
                  </a:lnTo>
                  <a:lnTo>
                    <a:pt x="2048" y="159"/>
                  </a:lnTo>
                  <a:lnTo>
                    <a:pt x="2041" y="159"/>
                  </a:lnTo>
                  <a:lnTo>
                    <a:pt x="2032" y="157"/>
                  </a:lnTo>
                  <a:lnTo>
                    <a:pt x="2025" y="155"/>
                  </a:lnTo>
                  <a:lnTo>
                    <a:pt x="2018" y="152"/>
                  </a:lnTo>
                  <a:lnTo>
                    <a:pt x="2012" y="147"/>
                  </a:lnTo>
                  <a:lnTo>
                    <a:pt x="2007" y="141"/>
                  </a:lnTo>
                  <a:lnTo>
                    <a:pt x="2004" y="133"/>
                  </a:lnTo>
                  <a:lnTo>
                    <a:pt x="2002" y="124"/>
                  </a:lnTo>
                  <a:lnTo>
                    <a:pt x="2001" y="115"/>
                  </a:lnTo>
                  <a:lnTo>
                    <a:pt x="2001" y="106"/>
                  </a:lnTo>
                  <a:lnTo>
                    <a:pt x="2003" y="97"/>
                  </a:lnTo>
                  <a:lnTo>
                    <a:pt x="2006" y="90"/>
                  </a:lnTo>
                  <a:lnTo>
                    <a:pt x="2011" y="83"/>
                  </a:lnTo>
                  <a:lnTo>
                    <a:pt x="2017" y="78"/>
                  </a:lnTo>
                  <a:lnTo>
                    <a:pt x="2024" y="74"/>
                  </a:lnTo>
                  <a:lnTo>
                    <a:pt x="2032" y="72"/>
                  </a:lnTo>
                  <a:lnTo>
                    <a:pt x="2041" y="71"/>
                  </a:lnTo>
                  <a:lnTo>
                    <a:pt x="2048" y="71"/>
                  </a:lnTo>
                  <a:lnTo>
                    <a:pt x="2056" y="72"/>
                  </a:lnTo>
                  <a:lnTo>
                    <a:pt x="2061" y="74"/>
                  </a:lnTo>
                  <a:lnTo>
                    <a:pt x="2065" y="76"/>
                  </a:lnTo>
                  <a:lnTo>
                    <a:pt x="2070" y="59"/>
                  </a:lnTo>
                  <a:lnTo>
                    <a:pt x="2065" y="57"/>
                  </a:lnTo>
                  <a:lnTo>
                    <a:pt x="2058" y="55"/>
                  </a:lnTo>
                  <a:lnTo>
                    <a:pt x="2050" y="54"/>
                  </a:lnTo>
                  <a:lnTo>
                    <a:pt x="2041" y="53"/>
                  </a:lnTo>
                  <a:lnTo>
                    <a:pt x="2034" y="54"/>
                  </a:lnTo>
                  <a:lnTo>
                    <a:pt x="2028" y="55"/>
                  </a:lnTo>
                  <a:lnTo>
                    <a:pt x="2021" y="56"/>
                  </a:lnTo>
                  <a:lnTo>
                    <a:pt x="2016" y="58"/>
                  </a:lnTo>
                  <a:lnTo>
                    <a:pt x="2011" y="61"/>
                  </a:lnTo>
                  <a:lnTo>
                    <a:pt x="2005" y="64"/>
                  </a:lnTo>
                  <a:lnTo>
                    <a:pt x="2001" y="67"/>
                  </a:lnTo>
                  <a:lnTo>
                    <a:pt x="1997" y="71"/>
                  </a:lnTo>
                  <a:lnTo>
                    <a:pt x="1992" y="75"/>
                  </a:lnTo>
                  <a:lnTo>
                    <a:pt x="1989" y="81"/>
                  </a:lnTo>
                  <a:lnTo>
                    <a:pt x="1987" y="85"/>
                  </a:lnTo>
                  <a:lnTo>
                    <a:pt x="1984" y="91"/>
                  </a:lnTo>
                  <a:lnTo>
                    <a:pt x="1983" y="96"/>
                  </a:lnTo>
                  <a:lnTo>
                    <a:pt x="1980" y="103"/>
                  </a:lnTo>
                  <a:lnTo>
                    <a:pt x="1980" y="110"/>
                  </a:lnTo>
                  <a:lnTo>
                    <a:pt x="1979" y="116"/>
                  </a:lnTo>
                  <a:lnTo>
                    <a:pt x="1980" y="127"/>
                  </a:lnTo>
                  <a:lnTo>
                    <a:pt x="1984" y="139"/>
                  </a:lnTo>
                  <a:lnTo>
                    <a:pt x="1987" y="147"/>
                  </a:lnTo>
                  <a:lnTo>
                    <a:pt x="1992" y="156"/>
                  </a:lnTo>
                  <a:lnTo>
                    <a:pt x="2000" y="163"/>
                  </a:lnTo>
                  <a:lnTo>
                    <a:pt x="2007" y="169"/>
                  </a:lnTo>
                  <a:lnTo>
                    <a:pt x="2017" y="173"/>
                  </a:lnTo>
                  <a:lnTo>
                    <a:pt x="2028" y="175"/>
                  </a:lnTo>
                  <a:lnTo>
                    <a:pt x="2017" y="194"/>
                  </a:lnTo>
                  <a:lnTo>
                    <a:pt x="2025" y="195"/>
                  </a:lnTo>
                  <a:lnTo>
                    <a:pt x="2031" y="196"/>
                  </a:lnTo>
                  <a:lnTo>
                    <a:pt x="2033" y="199"/>
                  </a:lnTo>
                  <a:lnTo>
                    <a:pt x="2034" y="200"/>
                  </a:lnTo>
                  <a:lnTo>
                    <a:pt x="2036" y="202"/>
                  </a:lnTo>
                  <a:lnTo>
                    <a:pt x="2036" y="204"/>
                  </a:lnTo>
                  <a:lnTo>
                    <a:pt x="2036" y="208"/>
                  </a:lnTo>
                  <a:lnTo>
                    <a:pt x="2033" y="210"/>
                  </a:lnTo>
                  <a:lnTo>
                    <a:pt x="2030" y="211"/>
                  </a:lnTo>
                  <a:lnTo>
                    <a:pt x="2026" y="212"/>
                  </a:lnTo>
                  <a:lnTo>
                    <a:pt x="2019" y="211"/>
                  </a:lnTo>
                  <a:lnTo>
                    <a:pt x="2013" y="209"/>
                  </a:lnTo>
                  <a:lnTo>
                    <a:pt x="2010" y="220"/>
                  </a:lnTo>
                  <a:lnTo>
                    <a:pt x="2017" y="222"/>
                  </a:lnTo>
                  <a:lnTo>
                    <a:pt x="2026" y="223"/>
                  </a:lnTo>
                  <a:lnTo>
                    <a:pt x="2030" y="223"/>
                  </a:lnTo>
                  <a:lnTo>
                    <a:pt x="2036" y="222"/>
                  </a:lnTo>
                  <a:lnTo>
                    <a:pt x="2039" y="221"/>
                  </a:lnTo>
                  <a:lnTo>
                    <a:pt x="2043" y="219"/>
                  </a:lnTo>
                  <a:lnTo>
                    <a:pt x="2046" y="217"/>
                  </a:lnTo>
                  <a:lnTo>
                    <a:pt x="2048" y="213"/>
                  </a:lnTo>
                  <a:lnTo>
                    <a:pt x="2050" y="209"/>
                  </a:lnTo>
                  <a:lnTo>
                    <a:pt x="2051" y="203"/>
                  </a:lnTo>
                  <a:lnTo>
                    <a:pt x="2050" y="200"/>
                  </a:lnTo>
                  <a:lnTo>
                    <a:pt x="2048" y="196"/>
                  </a:lnTo>
                  <a:lnTo>
                    <a:pt x="2047" y="194"/>
                  </a:lnTo>
                  <a:lnTo>
                    <a:pt x="2045" y="191"/>
                  </a:lnTo>
                  <a:lnTo>
                    <a:pt x="2040" y="188"/>
                  </a:lnTo>
                  <a:lnTo>
                    <a:pt x="2033" y="185"/>
                  </a:lnTo>
                  <a:lnTo>
                    <a:pt x="2040" y="175"/>
                  </a:lnTo>
                  <a:lnTo>
                    <a:pt x="2050" y="175"/>
                  </a:lnTo>
                  <a:lnTo>
                    <a:pt x="2058" y="173"/>
                  </a:lnTo>
                  <a:lnTo>
                    <a:pt x="2065" y="171"/>
                  </a:lnTo>
                  <a:lnTo>
                    <a:pt x="2070" y="169"/>
                  </a:lnTo>
                  <a:lnTo>
                    <a:pt x="2066" y="153"/>
                  </a:lnTo>
                  <a:close/>
                  <a:moveTo>
                    <a:pt x="2176" y="173"/>
                  </a:moveTo>
                  <a:lnTo>
                    <a:pt x="2174" y="160"/>
                  </a:lnTo>
                  <a:lnTo>
                    <a:pt x="2174" y="145"/>
                  </a:lnTo>
                  <a:lnTo>
                    <a:pt x="2174" y="101"/>
                  </a:lnTo>
                  <a:lnTo>
                    <a:pt x="2173" y="93"/>
                  </a:lnTo>
                  <a:lnTo>
                    <a:pt x="2172" y="84"/>
                  </a:lnTo>
                  <a:lnTo>
                    <a:pt x="2169" y="75"/>
                  </a:lnTo>
                  <a:lnTo>
                    <a:pt x="2165" y="68"/>
                  </a:lnTo>
                  <a:lnTo>
                    <a:pt x="2162" y="65"/>
                  </a:lnTo>
                  <a:lnTo>
                    <a:pt x="2160" y="62"/>
                  </a:lnTo>
                  <a:lnTo>
                    <a:pt x="2155" y="59"/>
                  </a:lnTo>
                  <a:lnTo>
                    <a:pt x="2152" y="57"/>
                  </a:lnTo>
                  <a:lnTo>
                    <a:pt x="2147" y="55"/>
                  </a:lnTo>
                  <a:lnTo>
                    <a:pt x="2142" y="54"/>
                  </a:lnTo>
                  <a:lnTo>
                    <a:pt x="2136" y="53"/>
                  </a:lnTo>
                  <a:lnTo>
                    <a:pt x="2131" y="53"/>
                  </a:lnTo>
                  <a:lnTo>
                    <a:pt x="2120" y="54"/>
                  </a:lnTo>
                  <a:lnTo>
                    <a:pt x="2110" y="56"/>
                  </a:lnTo>
                  <a:lnTo>
                    <a:pt x="2100" y="59"/>
                  </a:lnTo>
                  <a:lnTo>
                    <a:pt x="2093" y="64"/>
                  </a:lnTo>
                  <a:lnTo>
                    <a:pt x="2097" y="77"/>
                  </a:lnTo>
                  <a:lnTo>
                    <a:pt x="2104" y="74"/>
                  </a:lnTo>
                  <a:lnTo>
                    <a:pt x="2111" y="72"/>
                  </a:lnTo>
                  <a:lnTo>
                    <a:pt x="2119" y="69"/>
                  </a:lnTo>
                  <a:lnTo>
                    <a:pt x="2127" y="68"/>
                  </a:lnTo>
                  <a:lnTo>
                    <a:pt x="2135" y="69"/>
                  </a:lnTo>
                  <a:lnTo>
                    <a:pt x="2141" y="72"/>
                  </a:lnTo>
                  <a:lnTo>
                    <a:pt x="2146" y="75"/>
                  </a:lnTo>
                  <a:lnTo>
                    <a:pt x="2149" y="78"/>
                  </a:lnTo>
                  <a:lnTo>
                    <a:pt x="2151" y="83"/>
                  </a:lnTo>
                  <a:lnTo>
                    <a:pt x="2152" y="87"/>
                  </a:lnTo>
                  <a:lnTo>
                    <a:pt x="2153" y="92"/>
                  </a:lnTo>
                  <a:lnTo>
                    <a:pt x="2153" y="96"/>
                  </a:lnTo>
                  <a:lnTo>
                    <a:pt x="2153" y="98"/>
                  </a:lnTo>
                  <a:lnTo>
                    <a:pt x="2137" y="100"/>
                  </a:lnTo>
                  <a:lnTo>
                    <a:pt x="2124" y="102"/>
                  </a:lnTo>
                  <a:lnTo>
                    <a:pt x="2112" y="105"/>
                  </a:lnTo>
                  <a:lnTo>
                    <a:pt x="2102" y="110"/>
                  </a:lnTo>
                  <a:lnTo>
                    <a:pt x="2098" y="113"/>
                  </a:lnTo>
                  <a:lnTo>
                    <a:pt x="2095" y="116"/>
                  </a:lnTo>
                  <a:lnTo>
                    <a:pt x="2092" y="120"/>
                  </a:lnTo>
                  <a:lnTo>
                    <a:pt x="2090" y="123"/>
                  </a:lnTo>
                  <a:lnTo>
                    <a:pt x="2087" y="127"/>
                  </a:lnTo>
                  <a:lnTo>
                    <a:pt x="2085" y="132"/>
                  </a:lnTo>
                  <a:lnTo>
                    <a:pt x="2085" y="137"/>
                  </a:lnTo>
                  <a:lnTo>
                    <a:pt x="2084" y="142"/>
                  </a:lnTo>
                  <a:lnTo>
                    <a:pt x="2085" y="149"/>
                  </a:lnTo>
                  <a:lnTo>
                    <a:pt x="2086" y="155"/>
                  </a:lnTo>
                  <a:lnTo>
                    <a:pt x="2090" y="161"/>
                  </a:lnTo>
                  <a:lnTo>
                    <a:pt x="2094" y="165"/>
                  </a:lnTo>
                  <a:lnTo>
                    <a:pt x="2098" y="170"/>
                  </a:lnTo>
                  <a:lnTo>
                    <a:pt x="2105" y="173"/>
                  </a:lnTo>
                  <a:lnTo>
                    <a:pt x="2111" y="175"/>
                  </a:lnTo>
                  <a:lnTo>
                    <a:pt x="2120" y="176"/>
                  </a:lnTo>
                  <a:lnTo>
                    <a:pt x="2125" y="175"/>
                  </a:lnTo>
                  <a:lnTo>
                    <a:pt x="2131" y="174"/>
                  </a:lnTo>
                  <a:lnTo>
                    <a:pt x="2136" y="173"/>
                  </a:lnTo>
                  <a:lnTo>
                    <a:pt x="2140" y="171"/>
                  </a:lnTo>
                  <a:lnTo>
                    <a:pt x="2149" y="165"/>
                  </a:lnTo>
                  <a:lnTo>
                    <a:pt x="2154" y="159"/>
                  </a:lnTo>
                  <a:lnTo>
                    <a:pt x="2155" y="159"/>
                  </a:lnTo>
                  <a:lnTo>
                    <a:pt x="2156" y="173"/>
                  </a:lnTo>
                  <a:lnTo>
                    <a:pt x="2176" y="173"/>
                  </a:lnTo>
                  <a:close/>
                  <a:moveTo>
                    <a:pt x="2153" y="134"/>
                  </a:moveTo>
                  <a:lnTo>
                    <a:pt x="2153" y="137"/>
                  </a:lnTo>
                  <a:lnTo>
                    <a:pt x="2152" y="141"/>
                  </a:lnTo>
                  <a:lnTo>
                    <a:pt x="2151" y="144"/>
                  </a:lnTo>
                  <a:lnTo>
                    <a:pt x="2149" y="147"/>
                  </a:lnTo>
                  <a:lnTo>
                    <a:pt x="2146" y="151"/>
                  </a:lnTo>
                  <a:lnTo>
                    <a:pt x="2142" y="154"/>
                  </a:lnTo>
                  <a:lnTo>
                    <a:pt x="2139" y="156"/>
                  </a:lnTo>
                  <a:lnTo>
                    <a:pt x="2135" y="159"/>
                  </a:lnTo>
                  <a:lnTo>
                    <a:pt x="2131" y="160"/>
                  </a:lnTo>
                  <a:lnTo>
                    <a:pt x="2125" y="161"/>
                  </a:lnTo>
                  <a:lnTo>
                    <a:pt x="2121" y="160"/>
                  </a:lnTo>
                  <a:lnTo>
                    <a:pt x="2118" y="159"/>
                  </a:lnTo>
                  <a:lnTo>
                    <a:pt x="2114" y="157"/>
                  </a:lnTo>
                  <a:lnTo>
                    <a:pt x="2111" y="155"/>
                  </a:lnTo>
                  <a:lnTo>
                    <a:pt x="2109" y="152"/>
                  </a:lnTo>
                  <a:lnTo>
                    <a:pt x="2107" y="149"/>
                  </a:lnTo>
                  <a:lnTo>
                    <a:pt x="2106" y="145"/>
                  </a:lnTo>
                  <a:lnTo>
                    <a:pt x="2106" y="140"/>
                  </a:lnTo>
                  <a:lnTo>
                    <a:pt x="2106" y="136"/>
                  </a:lnTo>
                  <a:lnTo>
                    <a:pt x="2107" y="132"/>
                  </a:lnTo>
                  <a:lnTo>
                    <a:pt x="2108" y="129"/>
                  </a:lnTo>
                  <a:lnTo>
                    <a:pt x="2110" y="126"/>
                  </a:lnTo>
                  <a:lnTo>
                    <a:pt x="2114" y="122"/>
                  </a:lnTo>
                  <a:lnTo>
                    <a:pt x="2121" y="117"/>
                  </a:lnTo>
                  <a:lnTo>
                    <a:pt x="2128" y="115"/>
                  </a:lnTo>
                  <a:lnTo>
                    <a:pt x="2136" y="114"/>
                  </a:lnTo>
                  <a:lnTo>
                    <a:pt x="2145" y="113"/>
                  </a:lnTo>
                  <a:lnTo>
                    <a:pt x="2153" y="113"/>
                  </a:lnTo>
                  <a:lnTo>
                    <a:pt x="2153" y="134"/>
                  </a:lnTo>
                  <a:close/>
                  <a:moveTo>
                    <a:pt x="2114" y="36"/>
                  </a:moveTo>
                  <a:lnTo>
                    <a:pt x="2115" y="30"/>
                  </a:lnTo>
                  <a:lnTo>
                    <a:pt x="2117" y="27"/>
                  </a:lnTo>
                  <a:lnTo>
                    <a:pt x="2119" y="25"/>
                  </a:lnTo>
                  <a:lnTo>
                    <a:pt x="2121" y="25"/>
                  </a:lnTo>
                  <a:lnTo>
                    <a:pt x="2125" y="26"/>
                  </a:lnTo>
                  <a:lnTo>
                    <a:pt x="2131" y="29"/>
                  </a:lnTo>
                  <a:lnTo>
                    <a:pt x="2138" y="33"/>
                  </a:lnTo>
                  <a:lnTo>
                    <a:pt x="2146" y="34"/>
                  </a:lnTo>
                  <a:lnTo>
                    <a:pt x="2149" y="34"/>
                  </a:lnTo>
                  <a:lnTo>
                    <a:pt x="2152" y="33"/>
                  </a:lnTo>
                  <a:lnTo>
                    <a:pt x="2155" y="30"/>
                  </a:lnTo>
                  <a:lnTo>
                    <a:pt x="2158" y="27"/>
                  </a:lnTo>
                  <a:lnTo>
                    <a:pt x="2160" y="24"/>
                  </a:lnTo>
                  <a:lnTo>
                    <a:pt x="2161" y="20"/>
                  </a:lnTo>
                  <a:lnTo>
                    <a:pt x="2161" y="15"/>
                  </a:lnTo>
                  <a:lnTo>
                    <a:pt x="2162" y="9"/>
                  </a:lnTo>
                  <a:lnTo>
                    <a:pt x="2150" y="9"/>
                  </a:lnTo>
                  <a:lnTo>
                    <a:pt x="2150" y="15"/>
                  </a:lnTo>
                  <a:lnTo>
                    <a:pt x="2149" y="17"/>
                  </a:lnTo>
                  <a:lnTo>
                    <a:pt x="2147" y="19"/>
                  </a:lnTo>
                  <a:lnTo>
                    <a:pt x="2144" y="19"/>
                  </a:lnTo>
                  <a:lnTo>
                    <a:pt x="2139" y="18"/>
                  </a:lnTo>
                  <a:lnTo>
                    <a:pt x="2134" y="16"/>
                  </a:lnTo>
                  <a:lnTo>
                    <a:pt x="2126" y="12"/>
                  </a:lnTo>
                  <a:lnTo>
                    <a:pt x="2120" y="10"/>
                  </a:lnTo>
                  <a:lnTo>
                    <a:pt x="2115" y="10"/>
                  </a:lnTo>
                  <a:lnTo>
                    <a:pt x="2112" y="12"/>
                  </a:lnTo>
                  <a:lnTo>
                    <a:pt x="2110" y="14"/>
                  </a:lnTo>
                  <a:lnTo>
                    <a:pt x="2108" y="17"/>
                  </a:lnTo>
                  <a:lnTo>
                    <a:pt x="2106" y="20"/>
                  </a:lnTo>
                  <a:lnTo>
                    <a:pt x="2105" y="25"/>
                  </a:lnTo>
                  <a:lnTo>
                    <a:pt x="2104" y="29"/>
                  </a:lnTo>
                  <a:lnTo>
                    <a:pt x="2104" y="36"/>
                  </a:lnTo>
                  <a:lnTo>
                    <a:pt x="2114" y="36"/>
                  </a:lnTo>
                  <a:close/>
                  <a:moveTo>
                    <a:pt x="2256" y="53"/>
                  </a:moveTo>
                  <a:lnTo>
                    <a:pt x="2244" y="54"/>
                  </a:lnTo>
                  <a:lnTo>
                    <a:pt x="2233" y="57"/>
                  </a:lnTo>
                  <a:lnTo>
                    <a:pt x="2229" y="59"/>
                  </a:lnTo>
                  <a:lnTo>
                    <a:pt x="2223" y="63"/>
                  </a:lnTo>
                  <a:lnTo>
                    <a:pt x="2219" y="66"/>
                  </a:lnTo>
                  <a:lnTo>
                    <a:pt x="2215" y="69"/>
                  </a:lnTo>
                  <a:lnTo>
                    <a:pt x="2212" y="74"/>
                  </a:lnTo>
                  <a:lnTo>
                    <a:pt x="2208" y="78"/>
                  </a:lnTo>
                  <a:lnTo>
                    <a:pt x="2206" y="84"/>
                  </a:lnTo>
                  <a:lnTo>
                    <a:pt x="2203" y="90"/>
                  </a:lnTo>
                  <a:lnTo>
                    <a:pt x="2202" y="95"/>
                  </a:lnTo>
                  <a:lnTo>
                    <a:pt x="2200" y="102"/>
                  </a:lnTo>
                  <a:lnTo>
                    <a:pt x="2200" y="108"/>
                  </a:lnTo>
                  <a:lnTo>
                    <a:pt x="2199" y="115"/>
                  </a:lnTo>
                  <a:lnTo>
                    <a:pt x="2200" y="122"/>
                  </a:lnTo>
                  <a:lnTo>
                    <a:pt x="2200" y="129"/>
                  </a:lnTo>
                  <a:lnTo>
                    <a:pt x="2201" y="135"/>
                  </a:lnTo>
                  <a:lnTo>
                    <a:pt x="2203" y="141"/>
                  </a:lnTo>
                  <a:lnTo>
                    <a:pt x="2205" y="146"/>
                  </a:lnTo>
                  <a:lnTo>
                    <a:pt x="2208" y="151"/>
                  </a:lnTo>
                  <a:lnTo>
                    <a:pt x="2212" y="155"/>
                  </a:lnTo>
                  <a:lnTo>
                    <a:pt x="2215" y="160"/>
                  </a:lnTo>
                  <a:lnTo>
                    <a:pt x="2218" y="163"/>
                  </a:lnTo>
                  <a:lnTo>
                    <a:pt x="2222" y="166"/>
                  </a:lnTo>
                  <a:lnTo>
                    <a:pt x="2227" y="170"/>
                  </a:lnTo>
                  <a:lnTo>
                    <a:pt x="2232" y="172"/>
                  </a:lnTo>
                  <a:lnTo>
                    <a:pt x="2243" y="175"/>
                  </a:lnTo>
                  <a:lnTo>
                    <a:pt x="2254" y="176"/>
                  </a:lnTo>
                  <a:lnTo>
                    <a:pt x="2263" y="175"/>
                  </a:lnTo>
                  <a:lnTo>
                    <a:pt x="2274" y="172"/>
                  </a:lnTo>
                  <a:lnTo>
                    <a:pt x="2284" y="168"/>
                  </a:lnTo>
                  <a:lnTo>
                    <a:pt x="2293" y="161"/>
                  </a:lnTo>
                  <a:lnTo>
                    <a:pt x="2296" y="157"/>
                  </a:lnTo>
                  <a:lnTo>
                    <a:pt x="2300" y="153"/>
                  </a:lnTo>
                  <a:lnTo>
                    <a:pt x="2302" y="147"/>
                  </a:lnTo>
                  <a:lnTo>
                    <a:pt x="2306" y="142"/>
                  </a:lnTo>
                  <a:lnTo>
                    <a:pt x="2308" y="135"/>
                  </a:lnTo>
                  <a:lnTo>
                    <a:pt x="2309" y="129"/>
                  </a:lnTo>
                  <a:lnTo>
                    <a:pt x="2310" y="122"/>
                  </a:lnTo>
                  <a:lnTo>
                    <a:pt x="2311" y="114"/>
                  </a:lnTo>
                  <a:lnTo>
                    <a:pt x="2310" y="101"/>
                  </a:lnTo>
                  <a:lnTo>
                    <a:pt x="2307" y="88"/>
                  </a:lnTo>
                  <a:lnTo>
                    <a:pt x="2304" y="84"/>
                  </a:lnTo>
                  <a:lnTo>
                    <a:pt x="2301" y="78"/>
                  </a:lnTo>
                  <a:lnTo>
                    <a:pt x="2299" y="74"/>
                  </a:lnTo>
                  <a:lnTo>
                    <a:pt x="2295" y="69"/>
                  </a:lnTo>
                  <a:lnTo>
                    <a:pt x="2291" y="66"/>
                  </a:lnTo>
                  <a:lnTo>
                    <a:pt x="2287" y="63"/>
                  </a:lnTo>
                  <a:lnTo>
                    <a:pt x="2283" y="59"/>
                  </a:lnTo>
                  <a:lnTo>
                    <a:pt x="2277" y="57"/>
                  </a:lnTo>
                  <a:lnTo>
                    <a:pt x="2273" y="55"/>
                  </a:lnTo>
                  <a:lnTo>
                    <a:pt x="2268" y="54"/>
                  </a:lnTo>
                  <a:lnTo>
                    <a:pt x="2261" y="53"/>
                  </a:lnTo>
                  <a:lnTo>
                    <a:pt x="2256" y="53"/>
                  </a:lnTo>
                  <a:close/>
                  <a:moveTo>
                    <a:pt x="2255" y="69"/>
                  </a:moveTo>
                  <a:lnTo>
                    <a:pt x="2259" y="69"/>
                  </a:lnTo>
                  <a:lnTo>
                    <a:pt x="2263" y="71"/>
                  </a:lnTo>
                  <a:lnTo>
                    <a:pt x="2268" y="72"/>
                  </a:lnTo>
                  <a:lnTo>
                    <a:pt x="2271" y="73"/>
                  </a:lnTo>
                  <a:lnTo>
                    <a:pt x="2276" y="78"/>
                  </a:lnTo>
                  <a:lnTo>
                    <a:pt x="2282" y="84"/>
                  </a:lnTo>
                  <a:lnTo>
                    <a:pt x="2285" y="92"/>
                  </a:lnTo>
                  <a:lnTo>
                    <a:pt x="2287" y="98"/>
                  </a:lnTo>
                  <a:lnTo>
                    <a:pt x="2288" y="106"/>
                  </a:lnTo>
                  <a:lnTo>
                    <a:pt x="2289" y="114"/>
                  </a:lnTo>
                  <a:lnTo>
                    <a:pt x="2288" y="124"/>
                  </a:lnTo>
                  <a:lnTo>
                    <a:pt x="2286" y="133"/>
                  </a:lnTo>
                  <a:lnTo>
                    <a:pt x="2284" y="141"/>
                  </a:lnTo>
                  <a:lnTo>
                    <a:pt x="2280" y="147"/>
                  </a:lnTo>
                  <a:lnTo>
                    <a:pt x="2274" y="153"/>
                  </a:lnTo>
                  <a:lnTo>
                    <a:pt x="2269" y="156"/>
                  </a:lnTo>
                  <a:lnTo>
                    <a:pt x="2261" y="159"/>
                  </a:lnTo>
                  <a:lnTo>
                    <a:pt x="2255" y="160"/>
                  </a:lnTo>
                  <a:lnTo>
                    <a:pt x="2247" y="159"/>
                  </a:lnTo>
                  <a:lnTo>
                    <a:pt x="2241" y="156"/>
                  </a:lnTo>
                  <a:lnTo>
                    <a:pt x="2234" y="153"/>
                  </a:lnTo>
                  <a:lnTo>
                    <a:pt x="2230" y="147"/>
                  </a:lnTo>
                  <a:lnTo>
                    <a:pt x="2226" y="141"/>
                  </a:lnTo>
                  <a:lnTo>
                    <a:pt x="2222" y="133"/>
                  </a:lnTo>
                  <a:lnTo>
                    <a:pt x="2220" y="124"/>
                  </a:lnTo>
                  <a:lnTo>
                    <a:pt x="2220" y="115"/>
                  </a:lnTo>
                  <a:lnTo>
                    <a:pt x="2220" y="106"/>
                  </a:lnTo>
                  <a:lnTo>
                    <a:pt x="2222" y="98"/>
                  </a:lnTo>
                  <a:lnTo>
                    <a:pt x="2225" y="91"/>
                  </a:lnTo>
                  <a:lnTo>
                    <a:pt x="2228" y="84"/>
                  </a:lnTo>
                  <a:lnTo>
                    <a:pt x="2233" y="77"/>
                  </a:lnTo>
                  <a:lnTo>
                    <a:pt x="2240" y="73"/>
                  </a:lnTo>
                  <a:lnTo>
                    <a:pt x="2246" y="71"/>
                  </a:lnTo>
                  <a:lnTo>
                    <a:pt x="2255" y="69"/>
                  </a:lnTo>
                  <a:close/>
                  <a:moveTo>
                    <a:pt x="124" y="466"/>
                  </a:moveTo>
                  <a:lnTo>
                    <a:pt x="144" y="466"/>
                  </a:lnTo>
                  <a:lnTo>
                    <a:pt x="144" y="395"/>
                  </a:lnTo>
                  <a:lnTo>
                    <a:pt x="144" y="389"/>
                  </a:lnTo>
                  <a:lnTo>
                    <a:pt x="146" y="385"/>
                  </a:lnTo>
                  <a:lnTo>
                    <a:pt x="148" y="380"/>
                  </a:lnTo>
                  <a:lnTo>
                    <a:pt x="150" y="377"/>
                  </a:lnTo>
                  <a:lnTo>
                    <a:pt x="152" y="373"/>
                  </a:lnTo>
                  <a:lnTo>
                    <a:pt x="155" y="369"/>
                  </a:lnTo>
                  <a:lnTo>
                    <a:pt x="160" y="367"/>
                  </a:lnTo>
                  <a:lnTo>
                    <a:pt x="164" y="365"/>
                  </a:lnTo>
                  <a:lnTo>
                    <a:pt x="168" y="364"/>
                  </a:lnTo>
                  <a:lnTo>
                    <a:pt x="174" y="364"/>
                  </a:lnTo>
                  <a:lnTo>
                    <a:pt x="180" y="364"/>
                  </a:lnTo>
                  <a:lnTo>
                    <a:pt x="185" y="366"/>
                  </a:lnTo>
                  <a:lnTo>
                    <a:pt x="191" y="369"/>
                  </a:lnTo>
                  <a:lnTo>
                    <a:pt x="194" y="374"/>
                  </a:lnTo>
                  <a:lnTo>
                    <a:pt x="196" y="378"/>
                  </a:lnTo>
                  <a:lnTo>
                    <a:pt x="198" y="385"/>
                  </a:lnTo>
                  <a:lnTo>
                    <a:pt x="200" y="391"/>
                  </a:lnTo>
                  <a:lnTo>
                    <a:pt x="200" y="398"/>
                  </a:lnTo>
                  <a:lnTo>
                    <a:pt x="200" y="466"/>
                  </a:lnTo>
                  <a:lnTo>
                    <a:pt x="221" y="466"/>
                  </a:lnTo>
                  <a:lnTo>
                    <a:pt x="221" y="396"/>
                  </a:lnTo>
                  <a:lnTo>
                    <a:pt x="220" y="388"/>
                  </a:lnTo>
                  <a:lnTo>
                    <a:pt x="220" y="381"/>
                  </a:lnTo>
                  <a:lnTo>
                    <a:pt x="218" y="376"/>
                  </a:lnTo>
                  <a:lnTo>
                    <a:pt x="217" y="370"/>
                  </a:lnTo>
                  <a:lnTo>
                    <a:pt x="212" y="361"/>
                  </a:lnTo>
                  <a:lnTo>
                    <a:pt x="206" y="356"/>
                  </a:lnTo>
                  <a:lnTo>
                    <a:pt x="200" y="350"/>
                  </a:lnTo>
                  <a:lnTo>
                    <a:pt x="193" y="348"/>
                  </a:lnTo>
                  <a:lnTo>
                    <a:pt x="187" y="346"/>
                  </a:lnTo>
                  <a:lnTo>
                    <a:pt x="180" y="346"/>
                  </a:lnTo>
                  <a:lnTo>
                    <a:pt x="174" y="346"/>
                  </a:lnTo>
                  <a:lnTo>
                    <a:pt x="167" y="347"/>
                  </a:lnTo>
                  <a:lnTo>
                    <a:pt x="162" y="349"/>
                  </a:lnTo>
                  <a:lnTo>
                    <a:pt x="156" y="352"/>
                  </a:lnTo>
                  <a:lnTo>
                    <a:pt x="152" y="356"/>
                  </a:lnTo>
                  <a:lnTo>
                    <a:pt x="148" y="359"/>
                  </a:lnTo>
                  <a:lnTo>
                    <a:pt x="146" y="364"/>
                  </a:lnTo>
                  <a:lnTo>
                    <a:pt x="142" y="368"/>
                  </a:lnTo>
                  <a:lnTo>
                    <a:pt x="142" y="368"/>
                  </a:lnTo>
                  <a:lnTo>
                    <a:pt x="141" y="348"/>
                  </a:lnTo>
                  <a:lnTo>
                    <a:pt x="123" y="348"/>
                  </a:lnTo>
                  <a:lnTo>
                    <a:pt x="123" y="364"/>
                  </a:lnTo>
                  <a:lnTo>
                    <a:pt x="124" y="380"/>
                  </a:lnTo>
                  <a:lnTo>
                    <a:pt x="124" y="466"/>
                  </a:lnTo>
                  <a:close/>
                  <a:moveTo>
                    <a:pt x="337" y="466"/>
                  </a:moveTo>
                  <a:lnTo>
                    <a:pt x="335" y="453"/>
                  </a:lnTo>
                  <a:lnTo>
                    <a:pt x="335" y="437"/>
                  </a:lnTo>
                  <a:lnTo>
                    <a:pt x="335" y="394"/>
                  </a:lnTo>
                  <a:lnTo>
                    <a:pt x="335" y="385"/>
                  </a:lnTo>
                  <a:lnTo>
                    <a:pt x="332" y="376"/>
                  </a:lnTo>
                  <a:lnTo>
                    <a:pt x="330" y="368"/>
                  </a:lnTo>
                  <a:lnTo>
                    <a:pt x="326" y="360"/>
                  </a:lnTo>
                  <a:lnTo>
                    <a:pt x="324" y="357"/>
                  </a:lnTo>
                  <a:lnTo>
                    <a:pt x="320" y="355"/>
                  </a:lnTo>
                  <a:lnTo>
                    <a:pt x="316" y="351"/>
                  </a:lnTo>
                  <a:lnTo>
                    <a:pt x="313" y="349"/>
                  </a:lnTo>
                  <a:lnTo>
                    <a:pt x="309" y="348"/>
                  </a:lnTo>
                  <a:lnTo>
                    <a:pt x="303" y="347"/>
                  </a:lnTo>
                  <a:lnTo>
                    <a:pt x="298" y="346"/>
                  </a:lnTo>
                  <a:lnTo>
                    <a:pt x="291" y="346"/>
                  </a:lnTo>
                  <a:lnTo>
                    <a:pt x="281" y="346"/>
                  </a:lnTo>
                  <a:lnTo>
                    <a:pt x="271" y="348"/>
                  </a:lnTo>
                  <a:lnTo>
                    <a:pt x="261" y="351"/>
                  </a:lnTo>
                  <a:lnTo>
                    <a:pt x="254" y="356"/>
                  </a:lnTo>
                  <a:lnTo>
                    <a:pt x="258" y="370"/>
                  </a:lnTo>
                  <a:lnTo>
                    <a:pt x="265" y="366"/>
                  </a:lnTo>
                  <a:lnTo>
                    <a:pt x="272" y="364"/>
                  </a:lnTo>
                  <a:lnTo>
                    <a:pt x="281" y="361"/>
                  </a:lnTo>
                  <a:lnTo>
                    <a:pt x="288" y="361"/>
                  </a:lnTo>
                  <a:lnTo>
                    <a:pt x="296" y="362"/>
                  </a:lnTo>
                  <a:lnTo>
                    <a:pt x="302" y="364"/>
                  </a:lnTo>
                  <a:lnTo>
                    <a:pt x="306" y="367"/>
                  </a:lnTo>
                  <a:lnTo>
                    <a:pt x="310" y="371"/>
                  </a:lnTo>
                  <a:lnTo>
                    <a:pt x="312" y="376"/>
                  </a:lnTo>
                  <a:lnTo>
                    <a:pt x="313" y="380"/>
                  </a:lnTo>
                  <a:lnTo>
                    <a:pt x="314" y="385"/>
                  </a:lnTo>
                  <a:lnTo>
                    <a:pt x="314" y="388"/>
                  </a:lnTo>
                  <a:lnTo>
                    <a:pt x="314" y="390"/>
                  </a:lnTo>
                  <a:lnTo>
                    <a:pt x="299" y="391"/>
                  </a:lnTo>
                  <a:lnTo>
                    <a:pt x="285" y="394"/>
                  </a:lnTo>
                  <a:lnTo>
                    <a:pt x="273" y="397"/>
                  </a:lnTo>
                  <a:lnTo>
                    <a:pt x="263" y="401"/>
                  </a:lnTo>
                  <a:lnTo>
                    <a:pt x="259" y="405"/>
                  </a:lnTo>
                  <a:lnTo>
                    <a:pt x="256" y="408"/>
                  </a:lnTo>
                  <a:lnTo>
                    <a:pt x="252" y="412"/>
                  </a:lnTo>
                  <a:lnTo>
                    <a:pt x="250" y="416"/>
                  </a:lnTo>
                  <a:lnTo>
                    <a:pt x="248" y="420"/>
                  </a:lnTo>
                  <a:lnTo>
                    <a:pt x="247" y="425"/>
                  </a:lnTo>
                  <a:lnTo>
                    <a:pt x="246" y="429"/>
                  </a:lnTo>
                  <a:lnTo>
                    <a:pt x="245" y="435"/>
                  </a:lnTo>
                  <a:lnTo>
                    <a:pt x="246" y="440"/>
                  </a:lnTo>
                  <a:lnTo>
                    <a:pt x="247" y="447"/>
                  </a:lnTo>
                  <a:lnTo>
                    <a:pt x="250" y="453"/>
                  </a:lnTo>
                  <a:lnTo>
                    <a:pt x="255" y="458"/>
                  </a:lnTo>
                  <a:lnTo>
                    <a:pt x="259" y="463"/>
                  </a:lnTo>
                  <a:lnTo>
                    <a:pt x="265" y="466"/>
                  </a:lnTo>
                  <a:lnTo>
                    <a:pt x="272" y="467"/>
                  </a:lnTo>
                  <a:lnTo>
                    <a:pt x="281" y="468"/>
                  </a:lnTo>
                  <a:lnTo>
                    <a:pt x="286" y="468"/>
                  </a:lnTo>
                  <a:lnTo>
                    <a:pt x="291" y="467"/>
                  </a:lnTo>
                  <a:lnTo>
                    <a:pt x="297" y="465"/>
                  </a:lnTo>
                  <a:lnTo>
                    <a:pt x="301" y="463"/>
                  </a:lnTo>
                  <a:lnTo>
                    <a:pt x="310" y="457"/>
                  </a:lnTo>
                  <a:lnTo>
                    <a:pt x="315" y="450"/>
                  </a:lnTo>
                  <a:lnTo>
                    <a:pt x="316" y="450"/>
                  </a:lnTo>
                  <a:lnTo>
                    <a:pt x="317" y="466"/>
                  </a:lnTo>
                  <a:lnTo>
                    <a:pt x="337" y="466"/>
                  </a:lnTo>
                  <a:close/>
                  <a:moveTo>
                    <a:pt x="314" y="426"/>
                  </a:moveTo>
                  <a:lnTo>
                    <a:pt x="314" y="429"/>
                  </a:lnTo>
                  <a:lnTo>
                    <a:pt x="313" y="433"/>
                  </a:lnTo>
                  <a:lnTo>
                    <a:pt x="312" y="437"/>
                  </a:lnTo>
                  <a:lnTo>
                    <a:pt x="310" y="440"/>
                  </a:lnTo>
                  <a:lnTo>
                    <a:pt x="308" y="444"/>
                  </a:lnTo>
                  <a:lnTo>
                    <a:pt x="304" y="446"/>
                  </a:lnTo>
                  <a:lnTo>
                    <a:pt x="300" y="449"/>
                  </a:lnTo>
                  <a:lnTo>
                    <a:pt x="296" y="450"/>
                  </a:lnTo>
                  <a:lnTo>
                    <a:pt x="291" y="453"/>
                  </a:lnTo>
                  <a:lnTo>
                    <a:pt x="286" y="453"/>
                  </a:lnTo>
                  <a:lnTo>
                    <a:pt x="282" y="453"/>
                  </a:lnTo>
                  <a:lnTo>
                    <a:pt x="278" y="452"/>
                  </a:lnTo>
                  <a:lnTo>
                    <a:pt x="275" y="449"/>
                  </a:lnTo>
                  <a:lnTo>
                    <a:pt x="272" y="447"/>
                  </a:lnTo>
                  <a:lnTo>
                    <a:pt x="270" y="445"/>
                  </a:lnTo>
                  <a:lnTo>
                    <a:pt x="268" y="442"/>
                  </a:lnTo>
                  <a:lnTo>
                    <a:pt x="266" y="437"/>
                  </a:lnTo>
                  <a:lnTo>
                    <a:pt x="266" y="433"/>
                  </a:lnTo>
                  <a:lnTo>
                    <a:pt x="266" y="428"/>
                  </a:lnTo>
                  <a:lnTo>
                    <a:pt x="268" y="425"/>
                  </a:lnTo>
                  <a:lnTo>
                    <a:pt x="269" y="422"/>
                  </a:lnTo>
                  <a:lnTo>
                    <a:pt x="271" y="418"/>
                  </a:lnTo>
                  <a:lnTo>
                    <a:pt x="275" y="414"/>
                  </a:lnTo>
                  <a:lnTo>
                    <a:pt x="282" y="410"/>
                  </a:lnTo>
                  <a:lnTo>
                    <a:pt x="289" y="408"/>
                  </a:lnTo>
                  <a:lnTo>
                    <a:pt x="298" y="406"/>
                  </a:lnTo>
                  <a:lnTo>
                    <a:pt x="305" y="406"/>
                  </a:lnTo>
                  <a:lnTo>
                    <a:pt x="314" y="406"/>
                  </a:lnTo>
                  <a:lnTo>
                    <a:pt x="314" y="426"/>
                  </a:lnTo>
                  <a:close/>
                  <a:moveTo>
                    <a:pt x="438" y="466"/>
                  </a:moveTo>
                  <a:lnTo>
                    <a:pt x="438" y="348"/>
                  </a:lnTo>
                  <a:lnTo>
                    <a:pt x="418" y="348"/>
                  </a:lnTo>
                  <a:lnTo>
                    <a:pt x="418" y="466"/>
                  </a:lnTo>
                  <a:lnTo>
                    <a:pt x="438" y="466"/>
                  </a:lnTo>
                  <a:close/>
                  <a:moveTo>
                    <a:pt x="428" y="301"/>
                  </a:moveTo>
                  <a:lnTo>
                    <a:pt x="423" y="302"/>
                  </a:lnTo>
                  <a:lnTo>
                    <a:pt x="419" y="306"/>
                  </a:lnTo>
                  <a:lnTo>
                    <a:pt x="417" y="310"/>
                  </a:lnTo>
                  <a:lnTo>
                    <a:pt x="416" y="315"/>
                  </a:lnTo>
                  <a:lnTo>
                    <a:pt x="417" y="320"/>
                  </a:lnTo>
                  <a:lnTo>
                    <a:pt x="419" y="325"/>
                  </a:lnTo>
                  <a:lnTo>
                    <a:pt x="423" y="327"/>
                  </a:lnTo>
                  <a:lnTo>
                    <a:pt x="427" y="328"/>
                  </a:lnTo>
                  <a:lnTo>
                    <a:pt x="434" y="327"/>
                  </a:lnTo>
                  <a:lnTo>
                    <a:pt x="437" y="325"/>
                  </a:lnTo>
                  <a:lnTo>
                    <a:pt x="440" y="320"/>
                  </a:lnTo>
                  <a:lnTo>
                    <a:pt x="441" y="315"/>
                  </a:lnTo>
                  <a:lnTo>
                    <a:pt x="440" y="310"/>
                  </a:lnTo>
                  <a:lnTo>
                    <a:pt x="437" y="306"/>
                  </a:lnTo>
                  <a:lnTo>
                    <a:pt x="434" y="302"/>
                  </a:lnTo>
                  <a:lnTo>
                    <a:pt x="428" y="301"/>
                  </a:lnTo>
                  <a:close/>
                  <a:moveTo>
                    <a:pt x="473" y="466"/>
                  </a:moveTo>
                  <a:lnTo>
                    <a:pt x="494" y="466"/>
                  </a:lnTo>
                  <a:lnTo>
                    <a:pt x="494" y="395"/>
                  </a:lnTo>
                  <a:lnTo>
                    <a:pt x="494" y="389"/>
                  </a:lnTo>
                  <a:lnTo>
                    <a:pt x="495" y="385"/>
                  </a:lnTo>
                  <a:lnTo>
                    <a:pt x="497" y="380"/>
                  </a:lnTo>
                  <a:lnTo>
                    <a:pt x="499" y="377"/>
                  </a:lnTo>
                  <a:lnTo>
                    <a:pt x="502" y="373"/>
                  </a:lnTo>
                  <a:lnTo>
                    <a:pt x="505" y="369"/>
                  </a:lnTo>
                  <a:lnTo>
                    <a:pt x="509" y="367"/>
                  </a:lnTo>
                  <a:lnTo>
                    <a:pt x="514" y="365"/>
                  </a:lnTo>
                  <a:lnTo>
                    <a:pt x="518" y="364"/>
                  </a:lnTo>
                  <a:lnTo>
                    <a:pt x="524" y="364"/>
                  </a:lnTo>
                  <a:lnTo>
                    <a:pt x="530" y="364"/>
                  </a:lnTo>
                  <a:lnTo>
                    <a:pt x="535" y="366"/>
                  </a:lnTo>
                  <a:lnTo>
                    <a:pt x="540" y="369"/>
                  </a:lnTo>
                  <a:lnTo>
                    <a:pt x="544" y="374"/>
                  </a:lnTo>
                  <a:lnTo>
                    <a:pt x="546" y="378"/>
                  </a:lnTo>
                  <a:lnTo>
                    <a:pt x="548" y="385"/>
                  </a:lnTo>
                  <a:lnTo>
                    <a:pt x="549" y="391"/>
                  </a:lnTo>
                  <a:lnTo>
                    <a:pt x="549" y="398"/>
                  </a:lnTo>
                  <a:lnTo>
                    <a:pt x="549" y="466"/>
                  </a:lnTo>
                  <a:lnTo>
                    <a:pt x="570" y="466"/>
                  </a:lnTo>
                  <a:lnTo>
                    <a:pt x="570" y="396"/>
                  </a:lnTo>
                  <a:lnTo>
                    <a:pt x="570" y="388"/>
                  </a:lnTo>
                  <a:lnTo>
                    <a:pt x="569" y="381"/>
                  </a:lnTo>
                  <a:lnTo>
                    <a:pt x="568" y="376"/>
                  </a:lnTo>
                  <a:lnTo>
                    <a:pt x="567" y="370"/>
                  </a:lnTo>
                  <a:lnTo>
                    <a:pt x="561" y="361"/>
                  </a:lnTo>
                  <a:lnTo>
                    <a:pt x="556" y="356"/>
                  </a:lnTo>
                  <a:lnTo>
                    <a:pt x="549" y="350"/>
                  </a:lnTo>
                  <a:lnTo>
                    <a:pt x="543" y="348"/>
                  </a:lnTo>
                  <a:lnTo>
                    <a:pt x="536" y="346"/>
                  </a:lnTo>
                  <a:lnTo>
                    <a:pt x="530" y="346"/>
                  </a:lnTo>
                  <a:lnTo>
                    <a:pt x="524" y="346"/>
                  </a:lnTo>
                  <a:lnTo>
                    <a:pt x="517" y="347"/>
                  </a:lnTo>
                  <a:lnTo>
                    <a:pt x="512" y="349"/>
                  </a:lnTo>
                  <a:lnTo>
                    <a:pt x="506" y="352"/>
                  </a:lnTo>
                  <a:lnTo>
                    <a:pt x="502" y="356"/>
                  </a:lnTo>
                  <a:lnTo>
                    <a:pt x="498" y="359"/>
                  </a:lnTo>
                  <a:lnTo>
                    <a:pt x="494" y="364"/>
                  </a:lnTo>
                  <a:lnTo>
                    <a:pt x="492" y="368"/>
                  </a:lnTo>
                  <a:lnTo>
                    <a:pt x="492" y="368"/>
                  </a:lnTo>
                  <a:lnTo>
                    <a:pt x="491" y="348"/>
                  </a:lnTo>
                  <a:lnTo>
                    <a:pt x="472" y="348"/>
                  </a:lnTo>
                  <a:lnTo>
                    <a:pt x="473" y="364"/>
                  </a:lnTo>
                  <a:lnTo>
                    <a:pt x="473" y="380"/>
                  </a:lnTo>
                  <a:lnTo>
                    <a:pt x="473" y="466"/>
                  </a:lnTo>
                  <a:close/>
                  <a:moveTo>
                    <a:pt x="682" y="293"/>
                  </a:moveTo>
                  <a:lnTo>
                    <a:pt x="682" y="364"/>
                  </a:lnTo>
                  <a:lnTo>
                    <a:pt x="681" y="364"/>
                  </a:lnTo>
                  <a:lnTo>
                    <a:pt x="679" y="360"/>
                  </a:lnTo>
                  <a:lnTo>
                    <a:pt x="676" y="357"/>
                  </a:lnTo>
                  <a:lnTo>
                    <a:pt x="673" y="354"/>
                  </a:lnTo>
                  <a:lnTo>
                    <a:pt x="668" y="351"/>
                  </a:lnTo>
                  <a:lnTo>
                    <a:pt x="664" y="349"/>
                  </a:lnTo>
                  <a:lnTo>
                    <a:pt x="659" y="347"/>
                  </a:lnTo>
                  <a:lnTo>
                    <a:pt x="653" y="346"/>
                  </a:lnTo>
                  <a:lnTo>
                    <a:pt x="647" y="346"/>
                  </a:lnTo>
                  <a:lnTo>
                    <a:pt x="641" y="346"/>
                  </a:lnTo>
                  <a:lnTo>
                    <a:pt x="637" y="347"/>
                  </a:lnTo>
                  <a:lnTo>
                    <a:pt x="632" y="348"/>
                  </a:lnTo>
                  <a:lnTo>
                    <a:pt x="627" y="350"/>
                  </a:lnTo>
                  <a:lnTo>
                    <a:pt x="619" y="355"/>
                  </a:lnTo>
                  <a:lnTo>
                    <a:pt x="611" y="362"/>
                  </a:lnTo>
                  <a:lnTo>
                    <a:pt x="608" y="367"/>
                  </a:lnTo>
                  <a:lnTo>
                    <a:pt x="605" y="371"/>
                  </a:lnTo>
                  <a:lnTo>
                    <a:pt x="602" y="377"/>
                  </a:lnTo>
                  <a:lnTo>
                    <a:pt x="600" y="383"/>
                  </a:lnTo>
                  <a:lnTo>
                    <a:pt x="598" y="388"/>
                  </a:lnTo>
                  <a:lnTo>
                    <a:pt x="597" y="395"/>
                  </a:lnTo>
                  <a:lnTo>
                    <a:pt x="596" y="401"/>
                  </a:lnTo>
                  <a:lnTo>
                    <a:pt x="596" y="408"/>
                  </a:lnTo>
                  <a:lnTo>
                    <a:pt x="597" y="422"/>
                  </a:lnTo>
                  <a:lnTo>
                    <a:pt x="599" y="433"/>
                  </a:lnTo>
                  <a:lnTo>
                    <a:pt x="603" y="444"/>
                  </a:lnTo>
                  <a:lnTo>
                    <a:pt x="610" y="452"/>
                  </a:lnTo>
                  <a:lnTo>
                    <a:pt x="617" y="459"/>
                  </a:lnTo>
                  <a:lnTo>
                    <a:pt x="625" y="464"/>
                  </a:lnTo>
                  <a:lnTo>
                    <a:pt x="629" y="466"/>
                  </a:lnTo>
                  <a:lnTo>
                    <a:pt x="635" y="467"/>
                  </a:lnTo>
                  <a:lnTo>
                    <a:pt x="639" y="468"/>
                  </a:lnTo>
                  <a:lnTo>
                    <a:pt x="644" y="468"/>
                  </a:lnTo>
                  <a:lnTo>
                    <a:pt x="651" y="468"/>
                  </a:lnTo>
                  <a:lnTo>
                    <a:pt x="657" y="467"/>
                  </a:lnTo>
                  <a:lnTo>
                    <a:pt x="663" y="465"/>
                  </a:lnTo>
                  <a:lnTo>
                    <a:pt x="668" y="462"/>
                  </a:lnTo>
                  <a:lnTo>
                    <a:pt x="674" y="458"/>
                  </a:lnTo>
                  <a:lnTo>
                    <a:pt x="677" y="455"/>
                  </a:lnTo>
                  <a:lnTo>
                    <a:pt x="681" y="450"/>
                  </a:lnTo>
                  <a:lnTo>
                    <a:pt x="683" y="445"/>
                  </a:lnTo>
                  <a:lnTo>
                    <a:pt x="684" y="445"/>
                  </a:lnTo>
                  <a:lnTo>
                    <a:pt x="684" y="466"/>
                  </a:lnTo>
                  <a:lnTo>
                    <a:pt x="704" y="466"/>
                  </a:lnTo>
                  <a:lnTo>
                    <a:pt x="703" y="452"/>
                  </a:lnTo>
                  <a:lnTo>
                    <a:pt x="703" y="435"/>
                  </a:lnTo>
                  <a:lnTo>
                    <a:pt x="703" y="293"/>
                  </a:lnTo>
                  <a:lnTo>
                    <a:pt x="682" y="293"/>
                  </a:lnTo>
                  <a:close/>
                  <a:moveTo>
                    <a:pt x="682" y="416"/>
                  </a:moveTo>
                  <a:lnTo>
                    <a:pt x="681" y="422"/>
                  </a:lnTo>
                  <a:lnTo>
                    <a:pt x="681" y="426"/>
                  </a:lnTo>
                  <a:lnTo>
                    <a:pt x="679" y="432"/>
                  </a:lnTo>
                  <a:lnTo>
                    <a:pt x="677" y="436"/>
                  </a:lnTo>
                  <a:lnTo>
                    <a:pt x="674" y="440"/>
                  </a:lnTo>
                  <a:lnTo>
                    <a:pt x="669" y="445"/>
                  </a:lnTo>
                  <a:lnTo>
                    <a:pt x="665" y="447"/>
                  </a:lnTo>
                  <a:lnTo>
                    <a:pt x="661" y="449"/>
                  </a:lnTo>
                  <a:lnTo>
                    <a:pt x="655" y="450"/>
                  </a:lnTo>
                  <a:lnTo>
                    <a:pt x="651" y="452"/>
                  </a:lnTo>
                  <a:lnTo>
                    <a:pt x="642" y="450"/>
                  </a:lnTo>
                  <a:lnTo>
                    <a:pt x="636" y="448"/>
                  </a:lnTo>
                  <a:lnTo>
                    <a:pt x="630" y="444"/>
                  </a:lnTo>
                  <a:lnTo>
                    <a:pt x="625" y="438"/>
                  </a:lnTo>
                  <a:lnTo>
                    <a:pt x="622" y="432"/>
                  </a:lnTo>
                  <a:lnTo>
                    <a:pt x="619" y="425"/>
                  </a:lnTo>
                  <a:lnTo>
                    <a:pt x="617" y="416"/>
                  </a:lnTo>
                  <a:lnTo>
                    <a:pt x="616" y="408"/>
                  </a:lnTo>
                  <a:lnTo>
                    <a:pt x="617" y="398"/>
                  </a:lnTo>
                  <a:lnTo>
                    <a:pt x="619" y="389"/>
                  </a:lnTo>
                  <a:lnTo>
                    <a:pt x="622" y="381"/>
                  </a:lnTo>
                  <a:lnTo>
                    <a:pt x="626" y="375"/>
                  </a:lnTo>
                  <a:lnTo>
                    <a:pt x="630" y="369"/>
                  </a:lnTo>
                  <a:lnTo>
                    <a:pt x="637" y="366"/>
                  </a:lnTo>
                  <a:lnTo>
                    <a:pt x="643" y="364"/>
                  </a:lnTo>
                  <a:lnTo>
                    <a:pt x="651" y="362"/>
                  </a:lnTo>
                  <a:lnTo>
                    <a:pt x="656" y="362"/>
                  </a:lnTo>
                  <a:lnTo>
                    <a:pt x="662" y="364"/>
                  </a:lnTo>
                  <a:lnTo>
                    <a:pt x="666" y="367"/>
                  </a:lnTo>
                  <a:lnTo>
                    <a:pt x="670" y="369"/>
                  </a:lnTo>
                  <a:lnTo>
                    <a:pt x="674" y="374"/>
                  </a:lnTo>
                  <a:lnTo>
                    <a:pt x="677" y="377"/>
                  </a:lnTo>
                  <a:lnTo>
                    <a:pt x="679" y="383"/>
                  </a:lnTo>
                  <a:lnTo>
                    <a:pt x="681" y="387"/>
                  </a:lnTo>
                  <a:lnTo>
                    <a:pt x="681" y="391"/>
                  </a:lnTo>
                  <a:lnTo>
                    <a:pt x="682" y="396"/>
                  </a:lnTo>
                  <a:lnTo>
                    <a:pt x="682" y="416"/>
                  </a:lnTo>
                  <a:close/>
                  <a:moveTo>
                    <a:pt x="832" y="348"/>
                  </a:moveTo>
                  <a:lnTo>
                    <a:pt x="812" y="348"/>
                  </a:lnTo>
                  <a:lnTo>
                    <a:pt x="812" y="420"/>
                  </a:lnTo>
                  <a:lnTo>
                    <a:pt x="811" y="426"/>
                  </a:lnTo>
                  <a:lnTo>
                    <a:pt x="810" y="432"/>
                  </a:lnTo>
                  <a:lnTo>
                    <a:pt x="805" y="438"/>
                  </a:lnTo>
                  <a:lnTo>
                    <a:pt x="800" y="445"/>
                  </a:lnTo>
                  <a:lnTo>
                    <a:pt x="797" y="447"/>
                  </a:lnTo>
                  <a:lnTo>
                    <a:pt x="792" y="449"/>
                  </a:lnTo>
                  <a:lnTo>
                    <a:pt x="787" y="450"/>
                  </a:lnTo>
                  <a:lnTo>
                    <a:pt x="783" y="450"/>
                  </a:lnTo>
                  <a:lnTo>
                    <a:pt x="776" y="450"/>
                  </a:lnTo>
                  <a:lnTo>
                    <a:pt x="771" y="448"/>
                  </a:lnTo>
                  <a:lnTo>
                    <a:pt x="767" y="445"/>
                  </a:lnTo>
                  <a:lnTo>
                    <a:pt x="762" y="440"/>
                  </a:lnTo>
                  <a:lnTo>
                    <a:pt x="760" y="435"/>
                  </a:lnTo>
                  <a:lnTo>
                    <a:pt x="758" y="428"/>
                  </a:lnTo>
                  <a:lnTo>
                    <a:pt x="757" y="422"/>
                  </a:lnTo>
                  <a:lnTo>
                    <a:pt x="757" y="414"/>
                  </a:lnTo>
                  <a:lnTo>
                    <a:pt x="757" y="348"/>
                  </a:lnTo>
                  <a:lnTo>
                    <a:pt x="736" y="348"/>
                  </a:lnTo>
                  <a:lnTo>
                    <a:pt x="736" y="417"/>
                  </a:lnTo>
                  <a:lnTo>
                    <a:pt x="737" y="430"/>
                  </a:lnTo>
                  <a:lnTo>
                    <a:pt x="740" y="443"/>
                  </a:lnTo>
                  <a:lnTo>
                    <a:pt x="744" y="452"/>
                  </a:lnTo>
                  <a:lnTo>
                    <a:pt x="749" y="458"/>
                  </a:lnTo>
                  <a:lnTo>
                    <a:pt x="756" y="463"/>
                  </a:lnTo>
                  <a:lnTo>
                    <a:pt x="762" y="466"/>
                  </a:lnTo>
                  <a:lnTo>
                    <a:pt x="769" y="468"/>
                  </a:lnTo>
                  <a:lnTo>
                    <a:pt x="775" y="468"/>
                  </a:lnTo>
                  <a:lnTo>
                    <a:pt x="783" y="468"/>
                  </a:lnTo>
                  <a:lnTo>
                    <a:pt x="789" y="466"/>
                  </a:lnTo>
                  <a:lnTo>
                    <a:pt x="795" y="464"/>
                  </a:lnTo>
                  <a:lnTo>
                    <a:pt x="800" y="461"/>
                  </a:lnTo>
                  <a:lnTo>
                    <a:pt x="808" y="454"/>
                  </a:lnTo>
                  <a:lnTo>
                    <a:pt x="813" y="446"/>
                  </a:lnTo>
                  <a:lnTo>
                    <a:pt x="814" y="446"/>
                  </a:lnTo>
                  <a:lnTo>
                    <a:pt x="815" y="466"/>
                  </a:lnTo>
                  <a:lnTo>
                    <a:pt x="833" y="466"/>
                  </a:lnTo>
                  <a:lnTo>
                    <a:pt x="832" y="450"/>
                  </a:lnTo>
                  <a:lnTo>
                    <a:pt x="832" y="434"/>
                  </a:lnTo>
                  <a:lnTo>
                    <a:pt x="832" y="348"/>
                  </a:lnTo>
                  <a:close/>
                  <a:moveTo>
                    <a:pt x="796" y="297"/>
                  </a:moveTo>
                  <a:lnTo>
                    <a:pt x="775" y="332"/>
                  </a:lnTo>
                  <a:lnTo>
                    <a:pt x="789" y="332"/>
                  </a:lnTo>
                  <a:lnTo>
                    <a:pt x="818" y="297"/>
                  </a:lnTo>
                  <a:lnTo>
                    <a:pt x="796" y="297"/>
                  </a:lnTo>
                  <a:close/>
                  <a:moveTo>
                    <a:pt x="858" y="461"/>
                  </a:moveTo>
                  <a:lnTo>
                    <a:pt x="866" y="464"/>
                  </a:lnTo>
                  <a:lnTo>
                    <a:pt x="873" y="466"/>
                  </a:lnTo>
                  <a:lnTo>
                    <a:pt x="882" y="467"/>
                  </a:lnTo>
                  <a:lnTo>
                    <a:pt x="891" y="468"/>
                  </a:lnTo>
                  <a:lnTo>
                    <a:pt x="900" y="467"/>
                  </a:lnTo>
                  <a:lnTo>
                    <a:pt x="909" y="466"/>
                  </a:lnTo>
                  <a:lnTo>
                    <a:pt x="917" y="463"/>
                  </a:lnTo>
                  <a:lnTo>
                    <a:pt x="922" y="458"/>
                  </a:lnTo>
                  <a:lnTo>
                    <a:pt x="927" y="453"/>
                  </a:lnTo>
                  <a:lnTo>
                    <a:pt x="931" y="447"/>
                  </a:lnTo>
                  <a:lnTo>
                    <a:pt x="933" y="440"/>
                  </a:lnTo>
                  <a:lnTo>
                    <a:pt x="934" y="433"/>
                  </a:lnTo>
                  <a:lnTo>
                    <a:pt x="933" y="427"/>
                  </a:lnTo>
                  <a:lnTo>
                    <a:pt x="932" y="422"/>
                  </a:lnTo>
                  <a:lnTo>
                    <a:pt x="930" y="416"/>
                  </a:lnTo>
                  <a:lnTo>
                    <a:pt x="926" y="412"/>
                  </a:lnTo>
                  <a:lnTo>
                    <a:pt x="922" y="407"/>
                  </a:lnTo>
                  <a:lnTo>
                    <a:pt x="917" y="404"/>
                  </a:lnTo>
                  <a:lnTo>
                    <a:pt x="910" y="400"/>
                  </a:lnTo>
                  <a:lnTo>
                    <a:pt x="904" y="397"/>
                  </a:lnTo>
                  <a:lnTo>
                    <a:pt x="894" y="394"/>
                  </a:lnTo>
                  <a:lnTo>
                    <a:pt x="887" y="389"/>
                  </a:lnTo>
                  <a:lnTo>
                    <a:pt x="885" y="387"/>
                  </a:lnTo>
                  <a:lnTo>
                    <a:pt x="883" y="384"/>
                  </a:lnTo>
                  <a:lnTo>
                    <a:pt x="882" y="381"/>
                  </a:lnTo>
                  <a:lnTo>
                    <a:pt x="882" y="377"/>
                  </a:lnTo>
                  <a:lnTo>
                    <a:pt x="882" y="375"/>
                  </a:lnTo>
                  <a:lnTo>
                    <a:pt x="883" y="371"/>
                  </a:lnTo>
                  <a:lnTo>
                    <a:pt x="884" y="368"/>
                  </a:lnTo>
                  <a:lnTo>
                    <a:pt x="886" y="366"/>
                  </a:lnTo>
                  <a:lnTo>
                    <a:pt x="890" y="365"/>
                  </a:lnTo>
                  <a:lnTo>
                    <a:pt x="893" y="362"/>
                  </a:lnTo>
                  <a:lnTo>
                    <a:pt x="897" y="361"/>
                  </a:lnTo>
                  <a:lnTo>
                    <a:pt x="902" y="361"/>
                  </a:lnTo>
                  <a:lnTo>
                    <a:pt x="909" y="362"/>
                  </a:lnTo>
                  <a:lnTo>
                    <a:pt x="916" y="364"/>
                  </a:lnTo>
                  <a:lnTo>
                    <a:pt x="920" y="366"/>
                  </a:lnTo>
                  <a:lnTo>
                    <a:pt x="924" y="368"/>
                  </a:lnTo>
                  <a:lnTo>
                    <a:pt x="930" y="352"/>
                  </a:lnTo>
                  <a:lnTo>
                    <a:pt x="924" y="350"/>
                  </a:lnTo>
                  <a:lnTo>
                    <a:pt x="918" y="348"/>
                  </a:lnTo>
                  <a:lnTo>
                    <a:pt x="910" y="346"/>
                  </a:lnTo>
                  <a:lnTo>
                    <a:pt x="902" y="346"/>
                  </a:lnTo>
                  <a:lnTo>
                    <a:pt x="893" y="346"/>
                  </a:lnTo>
                  <a:lnTo>
                    <a:pt x="885" y="348"/>
                  </a:lnTo>
                  <a:lnTo>
                    <a:pt x="878" y="351"/>
                  </a:lnTo>
                  <a:lnTo>
                    <a:pt x="872" y="356"/>
                  </a:lnTo>
                  <a:lnTo>
                    <a:pt x="868" y="360"/>
                  </a:lnTo>
                  <a:lnTo>
                    <a:pt x="865" y="367"/>
                  </a:lnTo>
                  <a:lnTo>
                    <a:pt x="863" y="373"/>
                  </a:lnTo>
                  <a:lnTo>
                    <a:pt x="863" y="380"/>
                  </a:lnTo>
                  <a:lnTo>
                    <a:pt x="863" y="385"/>
                  </a:lnTo>
                  <a:lnTo>
                    <a:pt x="864" y="390"/>
                  </a:lnTo>
                  <a:lnTo>
                    <a:pt x="866" y="395"/>
                  </a:lnTo>
                  <a:lnTo>
                    <a:pt x="869" y="399"/>
                  </a:lnTo>
                  <a:lnTo>
                    <a:pt x="873" y="403"/>
                  </a:lnTo>
                  <a:lnTo>
                    <a:pt x="879" y="407"/>
                  </a:lnTo>
                  <a:lnTo>
                    <a:pt x="885" y="410"/>
                  </a:lnTo>
                  <a:lnTo>
                    <a:pt x="892" y="414"/>
                  </a:lnTo>
                  <a:lnTo>
                    <a:pt x="903" y="418"/>
                  </a:lnTo>
                  <a:lnTo>
                    <a:pt x="909" y="423"/>
                  </a:lnTo>
                  <a:lnTo>
                    <a:pt x="911" y="425"/>
                  </a:lnTo>
                  <a:lnTo>
                    <a:pt x="912" y="428"/>
                  </a:lnTo>
                  <a:lnTo>
                    <a:pt x="913" y="432"/>
                  </a:lnTo>
                  <a:lnTo>
                    <a:pt x="913" y="435"/>
                  </a:lnTo>
                  <a:lnTo>
                    <a:pt x="913" y="438"/>
                  </a:lnTo>
                  <a:lnTo>
                    <a:pt x="912" y="442"/>
                  </a:lnTo>
                  <a:lnTo>
                    <a:pt x="910" y="445"/>
                  </a:lnTo>
                  <a:lnTo>
                    <a:pt x="908" y="447"/>
                  </a:lnTo>
                  <a:lnTo>
                    <a:pt x="905" y="449"/>
                  </a:lnTo>
                  <a:lnTo>
                    <a:pt x="902" y="450"/>
                  </a:lnTo>
                  <a:lnTo>
                    <a:pt x="897" y="452"/>
                  </a:lnTo>
                  <a:lnTo>
                    <a:pt x="892" y="453"/>
                  </a:lnTo>
                  <a:lnTo>
                    <a:pt x="883" y="452"/>
                  </a:lnTo>
                  <a:lnTo>
                    <a:pt x="876" y="449"/>
                  </a:lnTo>
                  <a:lnTo>
                    <a:pt x="869" y="447"/>
                  </a:lnTo>
                  <a:lnTo>
                    <a:pt x="864" y="444"/>
                  </a:lnTo>
                  <a:lnTo>
                    <a:pt x="858" y="461"/>
                  </a:lnTo>
                  <a:close/>
                  <a:moveTo>
                    <a:pt x="965" y="320"/>
                  </a:moveTo>
                  <a:lnTo>
                    <a:pt x="965" y="348"/>
                  </a:lnTo>
                  <a:lnTo>
                    <a:pt x="947" y="348"/>
                  </a:lnTo>
                  <a:lnTo>
                    <a:pt x="947" y="365"/>
                  </a:lnTo>
                  <a:lnTo>
                    <a:pt x="965" y="365"/>
                  </a:lnTo>
                  <a:lnTo>
                    <a:pt x="965" y="428"/>
                  </a:lnTo>
                  <a:lnTo>
                    <a:pt x="965" y="438"/>
                  </a:lnTo>
                  <a:lnTo>
                    <a:pt x="966" y="447"/>
                  </a:lnTo>
                  <a:lnTo>
                    <a:pt x="970" y="454"/>
                  </a:lnTo>
                  <a:lnTo>
                    <a:pt x="973" y="459"/>
                  </a:lnTo>
                  <a:lnTo>
                    <a:pt x="977" y="463"/>
                  </a:lnTo>
                  <a:lnTo>
                    <a:pt x="983" y="466"/>
                  </a:lnTo>
                  <a:lnTo>
                    <a:pt x="989" y="467"/>
                  </a:lnTo>
                  <a:lnTo>
                    <a:pt x="995" y="468"/>
                  </a:lnTo>
                  <a:lnTo>
                    <a:pt x="1006" y="467"/>
                  </a:lnTo>
                  <a:lnTo>
                    <a:pt x="1014" y="465"/>
                  </a:lnTo>
                  <a:lnTo>
                    <a:pt x="1013" y="449"/>
                  </a:lnTo>
                  <a:lnTo>
                    <a:pt x="1007" y="450"/>
                  </a:lnTo>
                  <a:lnTo>
                    <a:pt x="1001" y="450"/>
                  </a:lnTo>
                  <a:lnTo>
                    <a:pt x="997" y="450"/>
                  </a:lnTo>
                  <a:lnTo>
                    <a:pt x="993" y="449"/>
                  </a:lnTo>
                  <a:lnTo>
                    <a:pt x="991" y="447"/>
                  </a:lnTo>
                  <a:lnTo>
                    <a:pt x="989" y="445"/>
                  </a:lnTo>
                  <a:lnTo>
                    <a:pt x="987" y="442"/>
                  </a:lnTo>
                  <a:lnTo>
                    <a:pt x="986" y="437"/>
                  </a:lnTo>
                  <a:lnTo>
                    <a:pt x="986" y="433"/>
                  </a:lnTo>
                  <a:lnTo>
                    <a:pt x="986" y="428"/>
                  </a:lnTo>
                  <a:lnTo>
                    <a:pt x="986" y="365"/>
                  </a:lnTo>
                  <a:lnTo>
                    <a:pt x="1015" y="365"/>
                  </a:lnTo>
                  <a:lnTo>
                    <a:pt x="1015" y="348"/>
                  </a:lnTo>
                  <a:lnTo>
                    <a:pt x="986" y="348"/>
                  </a:lnTo>
                  <a:lnTo>
                    <a:pt x="986" y="315"/>
                  </a:lnTo>
                  <a:lnTo>
                    <a:pt x="965" y="320"/>
                  </a:lnTo>
                  <a:close/>
                  <a:moveTo>
                    <a:pt x="1039" y="466"/>
                  </a:moveTo>
                  <a:lnTo>
                    <a:pt x="1059" y="466"/>
                  </a:lnTo>
                  <a:lnTo>
                    <a:pt x="1059" y="403"/>
                  </a:lnTo>
                  <a:lnTo>
                    <a:pt x="1059" y="398"/>
                  </a:lnTo>
                  <a:lnTo>
                    <a:pt x="1059" y="393"/>
                  </a:lnTo>
                  <a:lnTo>
                    <a:pt x="1061" y="387"/>
                  </a:lnTo>
                  <a:lnTo>
                    <a:pt x="1064" y="381"/>
                  </a:lnTo>
                  <a:lnTo>
                    <a:pt x="1066" y="377"/>
                  </a:lnTo>
                  <a:lnTo>
                    <a:pt x="1069" y="374"/>
                  </a:lnTo>
                  <a:lnTo>
                    <a:pt x="1073" y="370"/>
                  </a:lnTo>
                  <a:lnTo>
                    <a:pt x="1078" y="368"/>
                  </a:lnTo>
                  <a:lnTo>
                    <a:pt x="1082" y="366"/>
                  </a:lnTo>
                  <a:lnTo>
                    <a:pt x="1087" y="366"/>
                  </a:lnTo>
                  <a:lnTo>
                    <a:pt x="1092" y="366"/>
                  </a:lnTo>
                  <a:lnTo>
                    <a:pt x="1095" y="366"/>
                  </a:lnTo>
                  <a:lnTo>
                    <a:pt x="1095" y="346"/>
                  </a:lnTo>
                  <a:lnTo>
                    <a:pt x="1092" y="346"/>
                  </a:lnTo>
                  <a:lnTo>
                    <a:pt x="1088" y="346"/>
                  </a:lnTo>
                  <a:lnTo>
                    <a:pt x="1084" y="346"/>
                  </a:lnTo>
                  <a:lnTo>
                    <a:pt x="1079" y="347"/>
                  </a:lnTo>
                  <a:lnTo>
                    <a:pt x="1074" y="349"/>
                  </a:lnTo>
                  <a:lnTo>
                    <a:pt x="1070" y="352"/>
                  </a:lnTo>
                  <a:lnTo>
                    <a:pt x="1066" y="356"/>
                  </a:lnTo>
                  <a:lnTo>
                    <a:pt x="1062" y="360"/>
                  </a:lnTo>
                  <a:lnTo>
                    <a:pt x="1059" y="366"/>
                  </a:lnTo>
                  <a:lnTo>
                    <a:pt x="1057" y="371"/>
                  </a:lnTo>
                  <a:lnTo>
                    <a:pt x="1056" y="371"/>
                  </a:lnTo>
                  <a:lnTo>
                    <a:pt x="1056" y="348"/>
                  </a:lnTo>
                  <a:lnTo>
                    <a:pt x="1038" y="348"/>
                  </a:lnTo>
                  <a:lnTo>
                    <a:pt x="1038" y="357"/>
                  </a:lnTo>
                  <a:lnTo>
                    <a:pt x="1038" y="366"/>
                  </a:lnTo>
                  <a:lnTo>
                    <a:pt x="1039" y="375"/>
                  </a:lnTo>
                  <a:lnTo>
                    <a:pt x="1039" y="385"/>
                  </a:lnTo>
                  <a:lnTo>
                    <a:pt x="1039" y="466"/>
                  </a:lnTo>
                  <a:close/>
                  <a:moveTo>
                    <a:pt x="1137" y="466"/>
                  </a:moveTo>
                  <a:lnTo>
                    <a:pt x="1137" y="348"/>
                  </a:lnTo>
                  <a:lnTo>
                    <a:pt x="1116" y="348"/>
                  </a:lnTo>
                  <a:lnTo>
                    <a:pt x="1116" y="466"/>
                  </a:lnTo>
                  <a:lnTo>
                    <a:pt x="1137" y="466"/>
                  </a:lnTo>
                  <a:close/>
                  <a:moveTo>
                    <a:pt x="1126" y="301"/>
                  </a:moveTo>
                  <a:lnTo>
                    <a:pt x="1122" y="302"/>
                  </a:lnTo>
                  <a:lnTo>
                    <a:pt x="1118" y="306"/>
                  </a:lnTo>
                  <a:lnTo>
                    <a:pt x="1114" y="310"/>
                  </a:lnTo>
                  <a:lnTo>
                    <a:pt x="1113" y="315"/>
                  </a:lnTo>
                  <a:lnTo>
                    <a:pt x="1114" y="320"/>
                  </a:lnTo>
                  <a:lnTo>
                    <a:pt x="1118" y="325"/>
                  </a:lnTo>
                  <a:lnTo>
                    <a:pt x="1121" y="327"/>
                  </a:lnTo>
                  <a:lnTo>
                    <a:pt x="1126" y="328"/>
                  </a:lnTo>
                  <a:lnTo>
                    <a:pt x="1132" y="327"/>
                  </a:lnTo>
                  <a:lnTo>
                    <a:pt x="1136" y="325"/>
                  </a:lnTo>
                  <a:lnTo>
                    <a:pt x="1139" y="320"/>
                  </a:lnTo>
                  <a:lnTo>
                    <a:pt x="1139" y="315"/>
                  </a:lnTo>
                  <a:lnTo>
                    <a:pt x="1138" y="310"/>
                  </a:lnTo>
                  <a:lnTo>
                    <a:pt x="1136" y="306"/>
                  </a:lnTo>
                  <a:lnTo>
                    <a:pt x="1132" y="302"/>
                  </a:lnTo>
                  <a:lnTo>
                    <a:pt x="1126" y="301"/>
                  </a:lnTo>
                  <a:close/>
                  <a:moveTo>
                    <a:pt x="1254" y="466"/>
                  </a:moveTo>
                  <a:lnTo>
                    <a:pt x="1253" y="453"/>
                  </a:lnTo>
                  <a:lnTo>
                    <a:pt x="1251" y="437"/>
                  </a:lnTo>
                  <a:lnTo>
                    <a:pt x="1251" y="394"/>
                  </a:lnTo>
                  <a:lnTo>
                    <a:pt x="1251" y="385"/>
                  </a:lnTo>
                  <a:lnTo>
                    <a:pt x="1249" y="376"/>
                  </a:lnTo>
                  <a:lnTo>
                    <a:pt x="1247" y="368"/>
                  </a:lnTo>
                  <a:lnTo>
                    <a:pt x="1243" y="360"/>
                  </a:lnTo>
                  <a:lnTo>
                    <a:pt x="1241" y="357"/>
                  </a:lnTo>
                  <a:lnTo>
                    <a:pt x="1237" y="355"/>
                  </a:lnTo>
                  <a:lnTo>
                    <a:pt x="1234" y="351"/>
                  </a:lnTo>
                  <a:lnTo>
                    <a:pt x="1230" y="349"/>
                  </a:lnTo>
                  <a:lnTo>
                    <a:pt x="1226" y="348"/>
                  </a:lnTo>
                  <a:lnTo>
                    <a:pt x="1220" y="347"/>
                  </a:lnTo>
                  <a:lnTo>
                    <a:pt x="1215" y="346"/>
                  </a:lnTo>
                  <a:lnTo>
                    <a:pt x="1208" y="346"/>
                  </a:lnTo>
                  <a:lnTo>
                    <a:pt x="1197" y="346"/>
                  </a:lnTo>
                  <a:lnTo>
                    <a:pt x="1188" y="348"/>
                  </a:lnTo>
                  <a:lnTo>
                    <a:pt x="1179" y="351"/>
                  </a:lnTo>
                  <a:lnTo>
                    <a:pt x="1170" y="356"/>
                  </a:lnTo>
                  <a:lnTo>
                    <a:pt x="1176" y="370"/>
                  </a:lnTo>
                  <a:lnTo>
                    <a:pt x="1182" y="366"/>
                  </a:lnTo>
                  <a:lnTo>
                    <a:pt x="1190" y="364"/>
                  </a:lnTo>
                  <a:lnTo>
                    <a:pt x="1197" y="361"/>
                  </a:lnTo>
                  <a:lnTo>
                    <a:pt x="1205" y="361"/>
                  </a:lnTo>
                  <a:lnTo>
                    <a:pt x="1213" y="362"/>
                  </a:lnTo>
                  <a:lnTo>
                    <a:pt x="1219" y="364"/>
                  </a:lnTo>
                  <a:lnTo>
                    <a:pt x="1223" y="367"/>
                  </a:lnTo>
                  <a:lnTo>
                    <a:pt x="1227" y="371"/>
                  </a:lnTo>
                  <a:lnTo>
                    <a:pt x="1229" y="376"/>
                  </a:lnTo>
                  <a:lnTo>
                    <a:pt x="1230" y="380"/>
                  </a:lnTo>
                  <a:lnTo>
                    <a:pt x="1231" y="385"/>
                  </a:lnTo>
                  <a:lnTo>
                    <a:pt x="1231" y="388"/>
                  </a:lnTo>
                  <a:lnTo>
                    <a:pt x="1231" y="390"/>
                  </a:lnTo>
                  <a:lnTo>
                    <a:pt x="1216" y="391"/>
                  </a:lnTo>
                  <a:lnTo>
                    <a:pt x="1202" y="394"/>
                  </a:lnTo>
                  <a:lnTo>
                    <a:pt x="1190" y="397"/>
                  </a:lnTo>
                  <a:lnTo>
                    <a:pt x="1180" y="401"/>
                  </a:lnTo>
                  <a:lnTo>
                    <a:pt x="1176" y="405"/>
                  </a:lnTo>
                  <a:lnTo>
                    <a:pt x="1173" y="408"/>
                  </a:lnTo>
                  <a:lnTo>
                    <a:pt x="1169" y="412"/>
                  </a:lnTo>
                  <a:lnTo>
                    <a:pt x="1167" y="416"/>
                  </a:lnTo>
                  <a:lnTo>
                    <a:pt x="1165" y="420"/>
                  </a:lnTo>
                  <a:lnTo>
                    <a:pt x="1164" y="425"/>
                  </a:lnTo>
                  <a:lnTo>
                    <a:pt x="1163" y="429"/>
                  </a:lnTo>
                  <a:lnTo>
                    <a:pt x="1163" y="435"/>
                  </a:lnTo>
                  <a:lnTo>
                    <a:pt x="1163" y="440"/>
                  </a:lnTo>
                  <a:lnTo>
                    <a:pt x="1165" y="447"/>
                  </a:lnTo>
                  <a:lnTo>
                    <a:pt x="1167" y="453"/>
                  </a:lnTo>
                  <a:lnTo>
                    <a:pt x="1172" y="458"/>
                  </a:lnTo>
                  <a:lnTo>
                    <a:pt x="1176" y="463"/>
                  </a:lnTo>
                  <a:lnTo>
                    <a:pt x="1182" y="466"/>
                  </a:lnTo>
                  <a:lnTo>
                    <a:pt x="1189" y="467"/>
                  </a:lnTo>
                  <a:lnTo>
                    <a:pt x="1197" y="468"/>
                  </a:lnTo>
                  <a:lnTo>
                    <a:pt x="1203" y="468"/>
                  </a:lnTo>
                  <a:lnTo>
                    <a:pt x="1209" y="467"/>
                  </a:lnTo>
                  <a:lnTo>
                    <a:pt x="1214" y="465"/>
                  </a:lnTo>
                  <a:lnTo>
                    <a:pt x="1219" y="463"/>
                  </a:lnTo>
                  <a:lnTo>
                    <a:pt x="1227" y="457"/>
                  </a:lnTo>
                  <a:lnTo>
                    <a:pt x="1232" y="450"/>
                  </a:lnTo>
                  <a:lnTo>
                    <a:pt x="1233" y="450"/>
                  </a:lnTo>
                  <a:lnTo>
                    <a:pt x="1234" y="466"/>
                  </a:lnTo>
                  <a:lnTo>
                    <a:pt x="1254" y="466"/>
                  </a:lnTo>
                  <a:close/>
                  <a:moveTo>
                    <a:pt x="1232" y="426"/>
                  </a:moveTo>
                  <a:lnTo>
                    <a:pt x="1231" y="429"/>
                  </a:lnTo>
                  <a:lnTo>
                    <a:pt x="1231" y="433"/>
                  </a:lnTo>
                  <a:lnTo>
                    <a:pt x="1229" y="437"/>
                  </a:lnTo>
                  <a:lnTo>
                    <a:pt x="1227" y="440"/>
                  </a:lnTo>
                  <a:lnTo>
                    <a:pt x="1224" y="444"/>
                  </a:lnTo>
                  <a:lnTo>
                    <a:pt x="1221" y="446"/>
                  </a:lnTo>
                  <a:lnTo>
                    <a:pt x="1217" y="449"/>
                  </a:lnTo>
                  <a:lnTo>
                    <a:pt x="1213" y="450"/>
                  </a:lnTo>
                  <a:lnTo>
                    <a:pt x="1208" y="453"/>
                  </a:lnTo>
                  <a:lnTo>
                    <a:pt x="1203" y="453"/>
                  </a:lnTo>
                  <a:lnTo>
                    <a:pt x="1199" y="453"/>
                  </a:lnTo>
                  <a:lnTo>
                    <a:pt x="1195" y="452"/>
                  </a:lnTo>
                  <a:lnTo>
                    <a:pt x="1192" y="449"/>
                  </a:lnTo>
                  <a:lnTo>
                    <a:pt x="1189" y="447"/>
                  </a:lnTo>
                  <a:lnTo>
                    <a:pt x="1187" y="445"/>
                  </a:lnTo>
                  <a:lnTo>
                    <a:pt x="1184" y="442"/>
                  </a:lnTo>
                  <a:lnTo>
                    <a:pt x="1183" y="437"/>
                  </a:lnTo>
                  <a:lnTo>
                    <a:pt x="1183" y="433"/>
                  </a:lnTo>
                  <a:lnTo>
                    <a:pt x="1183" y="428"/>
                  </a:lnTo>
                  <a:lnTo>
                    <a:pt x="1184" y="425"/>
                  </a:lnTo>
                  <a:lnTo>
                    <a:pt x="1186" y="422"/>
                  </a:lnTo>
                  <a:lnTo>
                    <a:pt x="1188" y="418"/>
                  </a:lnTo>
                  <a:lnTo>
                    <a:pt x="1193" y="414"/>
                  </a:lnTo>
                  <a:lnTo>
                    <a:pt x="1199" y="410"/>
                  </a:lnTo>
                  <a:lnTo>
                    <a:pt x="1206" y="408"/>
                  </a:lnTo>
                  <a:lnTo>
                    <a:pt x="1215" y="406"/>
                  </a:lnTo>
                  <a:lnTo>
                    <a:pt x="1223" y="406"/>
                  </a:lnTo>
                  <a:lnTo>
                    <a:pt x="1232" y="406"/>
                  </a:lnTo>
                  <a:lnTo>
                    <a:pt x="1232" y="426"/>
                  </a:lnTo>
                  <a:close/>
                  <a:moveTo>
                    <a:pt x="1413" y="293"/>
                  </a:moveTo>
                  <a:lnTo>
                    <a:pt x="1413" y="364"/>
                  </a:lnTo>
                  <a:lnTo>
                    <a:pt x="1412" y="364"/>
                  </a:lnTo>
                  <a:lnTo>
                    <a:pt x="1410" y="360"/>
                  </a:lnTo>
                  <a:lnTo>
                    <a:pt x="1407" y="357"/>
                  </a:lnTo>
                  <a:lnTo>
                    <a:pt x="1404" y="354"/>
                  </a:lnTo>
                  <a:lnTo>
                    <a:pt x="1399" y="351"/>
                  </a:lnTo>
                  <a:lnTo>
                    <a:pt x="1395" y="349"/>
                  </a:lnTo>
                  <a:lnTo>
                    <a:pt x="1390" y="347"/>
                  </a:lnTo>
                  <a:lnTo>
                    <a:pt x="1384" y="346"/>
                  </a:lnTo>
                  <a:lnTo>
                    <a:pt x="1378" y="346"/>
                  </a:lnTo>
                  <a:lnTo>
                    <a:pt x="1372" y="346"/>
                  </a:lnTo>
                  <a:lnTo>
                    <a:pt x="1368" y="347"/>
                  </a:lnTo>
                  <a:lnTo>
                    <a:pt x="1363" y="348"/>
                  </a:lnTo>
                  <a:lnTo>
                    <a:pt x="1358" y="350"/>
                  </a:lnTo>
                  <a:lnTo>
                    <a:pt x="1350" y="355"/>
                  </a:lnTo>
                  <a:lnTo>
                    <a:pt x="1342" y="362"/>
                  </a:lnTo>
                  <a:lnTo>
                    <a:pt x="1339" y="367"/>
                  </a:lnTo>
                  <a:lnTo>
                    <a:pt x="1336" y="371"/>
                  </a:lnTo>
                  <a:lnTo>
                    <a:pt x="1334" y="377"/>
                  </a:lnTo>
                  <a:lnTo>
                    <a:pt x="1331" y="383"/>
                  </a:lnTo>
                  <a:lnTo>
                    <a:pt x="1329" y="388"/>
                  </a:lnTo>
                  <a:lnTo>
                    <a:pt x="1328" y="395"/>
                  </a:lnTo>
                  <a:lnTo>
                    <a:pt x="1327" y="401"/>
                  </a:lnTo>
                  <a:lnTo>
                    <a:pt x="1327" y="408"/>
                  </a:lnTo>
                  <a:lnTo>
                    <a:pt x="1328" y="422"/>
                  </a:lnTo>
                  <a:lnTo>
                    <a:pt x="1330" y="433"/>
                  </a:lnTo>
                  <a:lnTo>
                    <a:pt x="1335" y="444"/>
                  </a:lnTo>
                  <a:lnTo>
                    <a:pt x="1341" y="452"/>
                  </a:lnTo>
                  <a:lnTo>
                    <a:pt x="1349" y="459"/>
                  </a:lnTo>
                  <a:lnTo>
                    <a:pt x="1356" y="464"/>
                  </a:lnTo>
                  <a:lnTo>
                    <a:pt x="1361" y="466"/>
                  </a:lnTo>
                  <a:lnTo>
                    <a:pt x="1366" y="467"/>
                  </a:lnTo>
                  <a:lnTo>
                    <a:pt x="1370" y="468"/>
                  </a:lnTo>
                  <a:lnTo>
                    <a:pt x="1376" y="468"/>
                  </a:lnTo>
                  <a:lnTo>
                    <a:pt x="1382" y="468"/>
                  </a:lnTo>
                  <a:lnTo>
                    <a:pt x="1389" y="467"/>
                  </a:lnTo>
                  <a:lnTo>
                    <a:pt x="1394" y="465"/>
                  </a:lnTo>
                  <a:lnTo>
                    <a:pt x="1399" y="462"/>
                  </a:lnTo>
                  <a:lnTo>
                    <a:pt x="1405" y="458"/>
                  </a:lnTo>
                  <a:lnTo>
                    <a:pt x="1408" y="455"/>
                  </a:lnTo>
                  <a:lnTo>
                    <a:pt x="1412" y="450"/>
                  </a:lnTo>
                  <a:lnTo>
                    <a:pt x="1415" y="445"/>
                  </a:lnTo>
                  <a:lnTo>
                    <a:pt x="1415" y="445"/>
                  </a:lnTo>
                  <a:lnTo>
                    <a:pt x="1416" y="466"/>
                  </a:lnTo>
                  <a:lnTo>
                    <a:pt x="1435" y="466"/>
                  </a:lnTo>
                  <a:lnTo>
                    <a:pt x="1434" y="452"/>
                  </a:lnTo>
                  <a:lnTo>
                    <a:pt x="1434" y="435"/>
                  </a:lnTo>
                  <a:lnTo>
                    <a:pt x="1434" y="293"/>
                  </a:lnTo>
                  <a:lnTo>
                    <a:pt x="1413" y="293"/>
                  </a:lnTo>
                  <a:close/>
                  <a:moveTo>
                    <a:pt x="1413" y="416"/>
                  </a:moveTo>
                  <a:lnTo>
                    <a:pt x="1412" y="422"/>
                  </a:lnTo>
                  <a:lnTo>
                    <a:pt x="1412" y="426"/>
                  </a:lnTo>
                  <a:lnTo>
                    <a:pt x="1410" y="432"/>
                  </a:lnTo>
                  <a:lnTo>
                    <a:pt x="1408" y="436"/>
                  </a:lnTo>
                  <a:lnTo>
                    <a:pt x="1405" y="440"/>
                  </a:lnTo>
                  <a:lnTo>
                    <a:pt x="1400" y="445"/>
                  </a:lnTo>
                  <a:lnTo>
                    <a:pt x="1396" y="447"/>
                  </a:lnTo>
                  <a:lnTo>
                    <a:pt x="1392" y="449"/>
                  </a:lnTo>
                  <a:lnTo>
                    <a:pt x="1386" y="450"/>
                  </a:lnTo>
                  <a:lnTo>
                    <a:pt x="1381" y="452"/>
                  </a:lnTo>
                  <a:lnTo>
                    <a:pt x="1373" y="450"/>
                  </a:lnTo>
                  <a:lnTo>
                    <a:pt x="1367" y="448"/>
                  </a:lnTo>
                  <a:lnTo>
                    <a:pt x="1361" y="444"/>
                  </a:lnTo>
                  <a:lnTo>
                    <a:pt x="1356" y="438"/>
                  </a:lnTo>
                  <a:lnTo>
                    <a:pt x="1353" y="432"/>
                  </a:lnTo>
                  <a:lnTo>
                    <a:pt x="1350" y="425"/>
                  </a:lnTo>
                  <a:lnTo>
                    <a:pt x="1349" y="416"/>
                  </a:lnTo>
                  <a:lnTo>
                    <a:pt x="1348" y="408"/>
                  </a:lnTo>
                  <a:lnTo>
                    <a:pt x="1349" y="398"/>
                  </a:lnTo>
                  <a:lnTo>
                    <a:pt x="1350" y="389"/>
                  </a:lnTo>
                  <a:lnTo>
                    <a:pt x="1353" y="381"/>
                  </a:lnTo>
                  <a:lnTo>
                    <a:pt x="1357" y="375"/>
                  </a:lnTo>
                  <a:lnTo>
                    <a:pt x="1362" y="369"/>
                  </a:lnTo>
                  <a:lnTo>
                    <a:pt x="1368" y="366"/>
                  </a:lnTo>
                  <a:lnTo>
                    <a:pt x="1375" y="364"/>
                  </a:lnTo>
                  <a:lnTo>
                    <a:pt x="1382" y="362"/>
                  </a:lnTo>
                  <a:lnTo>
                    <a:pt x="1388" y="362"/>
                  </a:lnTo>
                  <a:lnTo>
                    <a:pt x="1393" y="364"/>
                  </a:lnTo>
                  <a:lnTo>
                    <a:pt x="1397" y="367"/>
                  </a:lnTo>
                  <a:lnTo>
                    <a:pt x="1402" y="369"/>
                  </a:lnTo>
                  <a:lnTo>
                    <a:pt x="1405" y="374"/>
                  </a:lnTo>
                  <a:lnTo>
                    <a:pt x="1408" y="377"/>
                  </a:lnTo>
                  <a:lnTo>
                    <a:pt x="1410" y="383"/>
                  </a:lnTo>
                  <a:lnTo>
                    <a:pt x="1412" y="387"/>
                  </a:lnTo>
                  <a:lnTo>
                    <a:pt x="1412" y="391"/>
                  </a:lnTo>
                  <a:lnTo>
                    <a:pt x="1413" y="396"/>
                  </a:lnTo>
                  <a:lnTo>
                    <a:pt x="1413" y="416"/>
                  </a:lnTo>
                  <a:close/>
                  <a:moveTo>
                    <a:pt x="1560" y="410"/>
                  </a:moveTo>
                  <a:lnTo>
                    <a:pt x="1560" y="407"/>
                  </a:lnTo>
                  <a:lnTo>
                    <a:pt x="1560" y="400"/>
                  </a:lnTo>
                  <a:lnTo>
                    <a:pt x="1560" y="393"/>
                  </a:lnTo>
                  <a:lnTo>
                    <a:pt x="1558" y="383"/>
                  </a:lnTo>
                  <a:lnTo>
                    <a:pt x="1555" y="374"/>
                  </a:lnTo>
                  <a:lnTo>
                    <a:pt x="1551" y="365"/>
                  </a:lnTo>
                  <a:lnTo>
                    <a:pt x="1548" y="361"/>
                  </a:lnTo>
                  <a:lnTo>
                    <a:pt x="1544" y="357"/>
                  </a:lnTo>
                  <a:lnTo>
                    <a:pt x="1541" y="354"/>
                  </a:lnTo>
                  <a:lnTo>
                    <a:pt x="1537" y="351"/>
                  </a:lnTo>
                  <a:lnTo>
                    <a:pt x="1531" y="349"/>
                  </a:lnTo>
                  <a:lnTo>
                    <a:pt x="1526" y="347"/>
                  </a:lnTo>
                  <a:lnTo>
                    <a:pt x="1520" y="346"/>
                  </a:lnTo>
                  <a:lnTo>
                    <a:pt x="1514" y="346"/>
                  </a:lnTo>
                  <a:lnTo>
                    <a:pt x="1507" y="346"/>
                  </a:lnTo>
                  <a:lnTo>
                    <a:pt x="1502" y="347"/>
                  </a:lnTo>
                  <a:lnTo>
                    <a:pt x="1497" y="348"/>
                  </a:lnTo>
                  <a:lnTo>
                    <a:pt x="1491" y="350"/>
                  </a:lnTo>
                  <a:lnTo>
                    <a:pt x="1486" y="352"/>
                  </a:lnTo>
                  <a:lnTo>
                    <a:pt x="1481" y="356"/>
                  </a:lnTo>
                  <a:lnTo>
                    <a:pt x="1478" y="360"/>
                  </a:lnTo>
                  <a:lnTo>
                    <a:pt x="1474" y="364"/>
                  </a:lnTo>
                  <a:lnTo>
                    <a:pt x="1469" y="374"/>
                  </a:lnTo>
                  <a:lnTo>
                    <a:pt x="1463" y="384"/>
                  </a:lnTo>
                  <a:lnTo>
                    <a:pt x="1461" y="396"/>
                  </a:lnTo>
                  <a:lnTo>
                    <a:pt x="1460" y="409"/>
                  </a:lnTo>
                  <a:lnTo>
                    <a:pt x="1461" y="422"/>
                  </a:lnTo>
                  <a:lnTo>
                    <a:pt x="1464" y="433"/>
                  </a:lnTo>
                  <a:lnTo>
                    <a:pt x="1465" y="438"/>
                  </a:lnTo>
                  <a:lnTo>
                    <a:pt x="1469" y="443"/>
                  </a:lnTo>
                  <a:lnTo>
                    <a:pt x="1472" y="448"/>
                  </a:lnTo>
                  <a:lnTo>
                    <a:pt x="1475" y="452"/>
                  </a:lnTo>
                  <a:lnTo>
                    <a:pt x="1478" y="456"/>
                  </a:lnTo>
                  <a:lnTo>
                    <a:pt x="1483" y="458"/>
                  </a:lnTo>
                  <a:lnTo>
                    <a:pt x="1487" y="462"/>
                  </a:lnTo>
                  <a:lnTo>
                    <a:pt x="1492" y="464"/>
                  </a:lnTo>
                  <a:lnTo>
                    <a:pt x="1498" y="466"/>
                  </a:lnTo>
                  <a:lnTo>
                    <a:pt x="1503" y="467"/>
                  </a:lnTo>
                  <a:lnTo>
                    <a:pt x="1510" y="468"/>
                  </a:lnTo>
                  <a:lnTo>
                    <a:pt x="1516" y="468"/>
                  </a:lnTo>
                  <a:lnTo>
                    <a:pt x="1529" y="467"/>
                  </a:lnTo>
                  <a:lnTo>
                    <a:pt x="1539" y="466"/>
                  </a:lnTo>
                  <a:lnTo>
                    <a:pt x="1547" y="464"/>
                  </a:lnTo>
                  <a:lnTo>
                    <a:pt x="1554" y="461"/>
                  </a:lnTo>
                  <a:lnTo>
                    <a:pt x="1551" y="446"/>
                  </a:lnTo>
                  <a:lnTo>
                    <a:pt x="1544" y="448"/>
                  </a:lnTo>
                  <a:lnTo>
                    <a:pt x="1538" y="449"/>
                  </a:lnTo>
                  <a:lnTo>
                    <a:pt x="1529" y="452"/>
                  </a:lnTo>
                  <a:lnTo>
                    <a:pt x="1519" y="452"/>
                  </a:lnTo>
                  <a:lnTo>
                    <a:pt x="1511" y="452"/>
                  </a:lnTo>
                  <a:lnTo>
                    <a:pt x="1504" y="449"/>
                  </a:lnTo>
                  <a:lnTo>
                    <a:pt x="1498" y="446"/>
                  </a:lnTo>
                  <a:lnTo>
                    <a:pt x="1491" y="442"/>
                  </a:lnTo>
                  <a:lnTo>
                    <a:pt x="1487" y="436"/>
                  </a:lnTo>
                  <a:lnTo>
                    <a:pt x="1483" y="429"/>
                  </a:lnTo>
                  <a:lnTo>
                    <a:pt x="1480" y="420"/>
                  </a:lnTo>
                  <a:lnTo>
                    <a:pt x="1479" y="410"/>
                  </a:lnTo>
                  <a:lnTo>
                    <a:pt x="1560" y="410"/>
                  </a:lnTo>
                  <a:close/>
                  <a:moveTo>
                    <a:pt x="1480" y="396"/>
                  </a:moveTo>
                  <a:lnTo>
                    <a:pt x="1480" y="389"/>
                  </a:lnTo>
                  <a:lnTo>
                    <a:pt x="1483" y="384"/>
                  </a:lnTo>
                  <a:lnTo>
                    <a:pt x="1485" y="378"/>
                  </a:lnTo>
                  <a:lnTo>
                    <a:pt x="1489" y="373"/>
                  </a:lnTo>
                  <a:lnTo>
                    <a:pt x="1493" y="368"/>
                  </a:lnTo>
                  <a:lnTo>
                    <a:pt x="1498" y="364"/>
                  </a:lnTo>
                  <a:lnTo>
                    <a:pt x="1504" y="361"/>
                  </a:lnTo>
                  <a:lnTo>
                    <a:pt x="1512" y="360"/>
                  </a:lnTo>
                  <a:lnTo>
                    <a:pt x="1519" y="361"/>
                  </a:lnTo>
                  <a:lnTo>
                    <a:pt x="1526" y="365"/>
                  </a:lnTo>
                  <a:lnTo>
                    <a:pt x="1531" y="368"/>
                  </a:lnTo>
                  <a:lnTo>
                    <a:pt x="1534" y="373"/>
                  </a:lnTo>
                  <a:lnTo>
                    <a:pt x="1538" y="378"/>
                  </a:lnTo>
                  <a:lnTo>
                    <a:pt x="1540" y="385"/>
                  </a:lnTo>
                  <a:lnTo>
                    <a:pt x="1540" y="390"/>
                  </a:lnTo>
                  <a:lnTo>
                    <a:pt x="1541" y="396"/>
                  </a:lnTo>
                  <a:lnTo>
                    <a:pt x="1480" y="396"/>
                  </a:lnTo>
                  <a:close/>
                  <a:moveTo>
                    <a:pt x="1659" y="466"/>
                  </a:moveTo>
                  <a:lnTo>
                    <a:pt x="1659" y="365"/>
                  </a:lnTo>
                  <a:lnTo>
                    <a:pt x="1687" y="365"/>
                  </a:lnTo>
                  <a:lnTo>
                    <a:pt x="1687" y="348"/>
                  </a:lnTo>
                  <a:lnTo>
                    <a:pt x="1659" y="348"/>
                  </a:lnTo>
                  <a:lnTo>
                    <a:pt x="1659" y="341"/>
                  </a:lnTo>
                  <a:lnTo>
                    <a:pt x="1659" y="335"/>
                  </a:lnTo>
                  <a:lnTo>
                    <a:pt x="1660" y="329"/>
                  </a:lnTo>
                  <a:lnTo>
                    <a:pt x="1661" y="323"/>
                  </a:lnTo>
                  <a:lnTo>
                    <a:pt x="1663" y="318"/>
                  </a:lnTo>
                  <a:lnTo>
                    <a:pt x="1666" y="313"/>
                  </a:lnTo>
                  <a:lnTo>
                    <a:pt x="1670" y="310"/>
                  </a:lnTo>
                  <a:lnTo>
                    <a:pt x="1675" y="308"/>
                  </a:lnTo>
                  <a:lnTo>
                    <a:pt x="1681" y="308"/>
                  </a:lnTo>
                  <a:lnTo>
                    <a:pt x="1689" y="309"/>
                  </a:lnTo>
                  <a:lnTo>
                    <a:pt x="1694" y="310"/>
                  </a:lnTo>
                  <a:lnTo>
                    <a:pt x="1697" y="293"/>
                  </a:lnTo>
                  <a:lnTo>
                    <a:pt x="1690" y="291"/>
                  </a:lnTo>
                  <a:lnTo>
                    <a:pt x="1679" y="290"/>
                  </a:lnTo>
                  <a:lnTo>
                    <a:pt x="1672" y="291"/>
                  </a:lnTo>
                  <a:lnTo>
                    <a:pt x="1665" y="293"/>
                  </a:lnTo>
                  <a:lnTo>
                    <a:pt x="1658" y="297"/>
                  </a:lnTo>
                  <a:lnTo>
                    <a:pt x="1651" y="301"/>
                  </a:lnTo>
                  <a:lnTo>
                    <a:pt x="1648" y="306"/>
                  </a:lnTo>
                  <a:lnTo>
                    <a:pt x="1646" y="309"/>
                  </a:lnTo>
                  <a:lnTo>
                    <a:pt x="1643" y="315"/>
                  </a:lnTo>
                  <a:lnTo>
                    <a:pt x="1641" y="319"/>
                  </a:lnTo>
                  <a:lnTo>
                    <a:pt x="1639" y="330"/>
                  </a:lnTo>
                  <a:lnTo>
                    <a:pt x="1638" y="342"/>
                  </a:lnTo>
                  <a:lnTo>
                    <a:pt x="1638" y="348"/>
                  </a:lnTo>
                  <a:lnTo>
                    <a:pt x="1622" y="348"/>
                  </a:lnTo>
                  <a:lnTo>
                    <a:pt x="1622" y="365"/>
                  </a:lnTo>
                  <a:lnTo>
                    <a:pt x="1638" y="365"/>
                  </a:lnTo>
                  <a:lnTo>
                    <a:pt x="1638" y="466"/>
                  </a:lnTo>
                  <a:lnTo>
                    <a:pt x="1659" y="466"/>
                  </a:lnTo>
                  <a:close/>
                  <a:moveTo>
                    <a:pt x="1750" y="346"/>
                  </a:moveTo>
                  <a:lnTo>
                    <a:pt x="1739" y="347"/>
                  </a:lnTo>
                  <a:lnTo>
                    <a:pt x="1728" y="349"/>
                  </a:lnTo>
                  <a:lnTo>
                    <a:pt x="1723" y="352"/>
                  </a:lnTo>
                  <a:lnTo>
                    <a:pt x="1718" y="355"/>
                  </a:lnTo>
                  <a:lnTo>
                    <a:pt x="1714" y="358"/>
                  </a:lnTo>
                  <a:lnTo>
                    <a:pt x="1710" y="361"/>
                  </a:lnTo>
                  <a:lnTo>
                    <a:pt x="1706" y="366"/>
                  </a:lnTo>
                  <a:lnTo>
                    <a:pt x="1703" y="370"/>
                  </a:lnTo>
                  <a:lnTo>
                    <a:pt x="1701" y="376"/>
                  </a:lnTo>
                  <a:lnTo>
                    <a:pt x="1699" y="381"/>
                  </a:lnTo>
                  <a:lnTo>
                    <a:pt x="1696" y="387"/>
                  </a:lnTo>
                  <a:lnTo>
                    <a:pt x="1695" y="394"/>
                  </a:lnTo>
                  <a:lnTo>
                    <a:pt x="1694" y="400"/>
                  </a:lnTo>
                  <a:lnTo>
                    <a:pt x="1694" y="408"/>
                  </a:lnTo>
                  <a:lnTo>
                    <a:pt x="1694" y="415"/>
                  </a:lnTo>
                  <a:lnTo>
                    <a:pt x="1695" y="422"/>
                  </a:lnTo>
                  <a:lnTo>
                    <a:pt x="1696" y="427"/>
                  </a:lnTo>
                  <a:lnTo>
                    <a:pt x="1697" y="433"/>
                  </a:lnTo>
                  <a:lnTo>
                    <a:pt x="1701" y="438"/>
                  </a:lnTo>
                  <a:lnTo>
                    <a:pt x="1703" y="444"/>
                  </a:lnTo>
                  <a:lnTo>
                    <a:pt x="1706" y="448"/>
                  </a:lnTo>
                  <a:lnTo>
                    <a:pt x="1709" y="452"/>
                  </a:lnTo>
                  <a:lnTo>
                    <a:pt x="1714" y="456"/>
                  </a:lnTo>
                  <a:lnTo>
                    <a:pt x="1718" y="459"/>
                  </a:lnTo>
                  <a:lnTo>
                    <a:pt x="1722" y="462"/>
                  </a:lnTo>
                  <a:lnTo>
                    <a:pt x="1727" y="464"/>
                  </a:lnTo>
                  <a:lnTo>
                    <a:pt x="1737" y="467"/>
                  </a:lnTo>
                  <a:lnTo>
                    <a:pt x="1748" y="468"/>
                  </a:lnTo>
                  <a:lnTo>
                    <a:pt x="1759" y="467"/>
                  </a:lnTo>
                  <a:lnTo>
                    <a:pt x="1769" y="465"/>
                  </a:lnTo>
                  <a:lnTo>
                    <a:pt x="1778" y="461"/>
                  </a:lnTo>
                  <a:lnTo>
                    <a:pt x="1787" y="454"/>
                  </a:lnTo>
                  <a:lnTo>
                    <a:pt x="1791" y="449"/>
                  </a:lnTo>
                  <a:lnTo>
                    <a:pt x="1795" y="445"/>
                  </a:lnTo>
                  <a:lnTo>
                    <a:pt x="1798" y="439"/>
                  </a:lnTo>
                  <a:lnTo>
                    <a:pt x="1800" y="434"/>
                  </a:lnTo>
                  <a:lnTo>
                    <a:pt x="1802" y="428"/>
                  </a:lnTo>
                  <a:lnTo>
                    <a:pt x="1804" y="422"/>
                  </a:lnTo>
                  <a:lnTo>
                    <a:pt x="1804" y="414"/>
                  </a:lnTo>
                  <a:lnTo>
                    <a:pt x="1805" y="406"/>
                  </a:lnTo>
                  <a:lnTo>
                    <a:pt x="1804" y="393"/>
                  </a:lnTo>
                  <a:lnTo>
                    <a:pt x="1801" y="381"/>
                  </a:lnTo>
                  <a:lnTo>
                    <a:pt x="1799" y="376"/>
                  </a:lnTo>
                  <a:lnTo>
                    <a:pt x="1797" y="371"/>
                  </a:lnTo>
                  <a:lnTo>
                    <a:pt x="1794" y="366"/>
                  </a:lnTo>
                  <a:lnTo>
                    <a:pt x="1790" y="362"/>
                  </a:lnTo>
                  <a:lnTo>
                    <a:pt x="1786" y="358"/>
                  </a:lnTo>
                  <a:lnTo>
                    <a:pt x="1782" y="355"/>
                  </a:lnTo>
                  <a:lnTo>
                    <a:pt x="1777" y="352"/>
                  </a:lnTo>
                  <a:lnTo>
                    <a:pt x="1773" y="350"/>
                  </a:lnTo>
                  <a:lnTo>
                    <a:pt x="1768" y="348"/>
                  </a:lnTo>
                  <a:lnTo>
                    <a:pt x="1762" y="347"/>
                  </a:lnTo>
                  <a:lnTo>
                    <a:pt x="1756" y="346"/>
                  </a:lnTo>
                  <a:lnTo>
                    <a:pt x="1750" y="346"/>
                  </a:lnTo>
                  <a:close/>
                  <a:moveTo>
                    <a:pt x="1749" y="361"/>
                  </a:moveTo>
                  <a:lnTo>
                    <a:pt x="1755" y="361"/>
                  </a:lnTo>
                  <a:lnTo>
                    <a:pt x="1758" y="362"/>
                  </a:lnTo>
                  <a:lnTo>
                    <a:pt x="1762" y="364"/>
                  </a:lnTo>
                  <a:lnTo>
                    <a:pt x="1766" y="366"/>
                  </a:lnTo>
                  <a:lnTo>
                    <a:pt x="1771" y="370"/>
                  </a:lnTo>
                  <a:lnTo>
                    <a:pt x="1776" y="377"/>
                  </a:lnTo>
                  <a:lnTo>
                    <a:pt x="1780" y="384"/>
                  </a:lnTo>
                  <a:lnTo>
                    <a:pt x="1782" y="391"/>
                  </a:lnTo>
                  <a:lnTo>
                    <a:pt x="1784" y="399"/>
                  </a:lnTo>
                  <a:lnTo>
                    <a:pt x="1784" y="407"/>
                  </a:lnTo>
                  <a:lnTo>
                    <a:pt x="1784" y="416"/>
                  </a:lnTo>
                  <a:lnTo>
                    <a:pt x="1782" y="425"/>
                  </a:lnTo>
                  <a:lnTo>
                    <a:pt x="1778" y="433"/>
                  </a:lnTo>
                  <a:lnTo>
                    <a:pt x="1774" y="439"/>
                  </a:lnTo>
                  <a:lnTo>
                    <a:pt x="1769" y="445"/>
                  </a:lnTo>
                  <a:lnTo>
                    <a:pt x="1763" y="449"/>
                  </a:lnTo>
                  <a:lnTo>
                    <a:pt x="1757" y="452"/>
                  </a:lnTo>
                  <a:lnTo>
                    <a:pt x="1749" y="453"/>
                  </a:lnTo>
                  <a:lnTo>
                    <a:pt x="1742" y="452"/>
                  </a:lnTo>
                  <a:lnTo>
                    <a:pt x="1735" y="449"/>
                  </a:lnTo>
                  <a:lnTo>
                    <a:pt x="1730" y="445"/>
                  </a:lnTo>
                  <a:lnTo>
                    <a:pt x="1724" y="439"/>
                  </a:lnTo>
                  <a:lnTo>
                    <a:pt x="1720" y="433"/>
                  </a:lnTo>
                  <a:lnTo>
                    <a:pt x="1717" y="425"/>
                  </a:lnTo>
                  <a:lnTo>
                    <a:pt x="1716" y="416"/>
                  </a:lnTo>
                  <a:lnTo>
                    <a:pt x="1715" y="407"/>
                  </a:lnTo>
                  <a:lnTo>
                    <a:pt x="1715" y="399"/>
                  </a:lnTo>
                  <a:lnTo>
                    <a:pt x="1717" y="390"/>
                  </a:lnTo>
                  <a:lnTo>
                    <a:pt x="1719" y="383"/>
                  </a:lnTo>
                  <a:lnTo>
                    <a:pt x="1723" y="376"/>
                  </a:lnTo>
                  <a:lnTo>
                    <a:pt x="1728" y="370"/>
                  </a:lnTo>
                  <a:lnTo>
                    <a:pt x="1734" y="366"/>
                  </a:lnTo>
                  <a:lnTo>
                    <a:pt x="1742" y="362"/>
                  </a:lnTo>
                  <a:lnTo>
                    <a:pt x="1749" y="361"/>
                  </a:lnTo>
                  <a:close/>
                  <a:moveTo>
                    <a:pt x="1831" y="466"/>
                  </a:moveTo>
                  <a:lnTo>
                    <a:pt x="1852" y="466"/>
                  </a:lnTo>
                  <a:lnTo>
                    <a:pt x="1852" y="403"/>
                  </a:lnTo>
                  <a:lnTo>
                    <a:pt x="1852" y="398"/>
                  </a:lnTo>
                  <a:lnTo>
                    <a:pt x="1853" y="393"/>
                  </a:lnTo>
                  <a:lnTo>
                    <a:pt x="1854" y="387"/>
                  </a:lnTo>
                  <a:lnTo>
                    <a:pt x="1856" y="381"/>
                  </a:lnTo>
                  <a:lnTo>
                    <a:pt x="1859" y="377"/>
                  </a:lnTo>
                  <a:lnTo>
                    <a:pt x="1863" y="374"/>
                  </a:lnTo>
                  <a:lnTo>
                    <a:pt x="1866" y="370"/>
                  </a:lnTo>
                  <a:lnTo>
                    <a:pt x="1870" y="368"/>
                  </a:lnTo>
                  <a:lnTo>
                    <a:pt x="1876" y="366"/>
                  </a:lnTo>
                  <a:lnTo>
                    <a:pt x="1881" y="366"/>
                  </a:lnTo>
                  <a:lnTo>
                    <a:pt x="1884" y="366"/>
                  </a:lnTo>
                  <a:lnTo>
                    <a:pt x="1888" y="366"/>
                  </a:lnTo>
                  <a:lnTo>
                    <a:pt x="1888" y="346"/>
                  </a:lnTo>
                  <a:lnTo>
                    <a:pt x="1885" y="346"/>
                  </a:lnTo>
                  <a:lnTo>
                    <a:pt x="1882" y="346"/>
                  </a:lnTo>
                  <a:lnTo>
                    <a:pt x="1877" y="346"/>
                  </a:lnTo>
                  <a:lnTo>
                    <a:pt x="1871" y="347"/>
                  </a:lnTo>
                  <a:lnTo>
                    <a:pt x="1867" y="349"/>
                  </a:lnTo>
                  <a:lnTo>
                    <a:pt x="1863" y="352"/>
                  </a:lnTo>
                  <a:lnTo>
                    <a:pt x="1858" y="356"/>
                  </a:lnTo>
                  <a:lnTo>
                    <a:pt x="1855" y="360"/>
                  </a:lnTo>
                  <a:lnTo>
                    <a:pt x="1853" y="366"/>
                  </a:lnTo>
                  <a:lnTo>
                    <a:pt x="1850" y="371"/>
                  </a:lnTo>
                  <a:lnTo>
                    <a:pt x="1850" y="371"/>
                  </a:lnTo>
                  <a:lnTo>
                    <a:pt x="1849" y="348"/>
                  </a:lnTo>
                  <a:lnTo>
                    <a:pt x="1830" y="348"/>
                  </a:lnTo>
                  <a:lnTo>
                    <a:pt x="1831" y="357"/>
                  </a:lnTo>
                  <a:lnTo>
                    <a:pt x="1831" y="366"/>
                  </a:lnTo>
                  <a:lnTo>
                    <a:pt x="1831" y="375"/>
                  </a:lnTo>
                  <a:lnTo>
                    <a:pt x="1831" y="385"/>
                  </a:lnTo>
                  <a:lnTo>
                    <a:pt x="1831" y="466"/>
                  </a:lnTo>
                  <a:close/>
                  <a:moveTo>
                    <a:pt x="1909" y="466"/>
                  </a:moveTo>
                  <a:lnTo>
                    <a:pt x="1930" y="466"/>
                  </a:lnTo>
                  <a:lnTo>
                    <a:pt x="1930" y="395"/>
                  </a:lnTo>
                  <a:lnTo>
                    <a:pt x="1930" y="389"/>
                  </a:lnTo>
                  <a:lnTo>
                    <a:pt x="1932" y="385"/>
                  </a:lnTo>
                  <a:lnTo>
                    <a:pt x="1933" y="380"/>
                  </a:lnTo>
                  <a:lnTo>
                    <a:pt x="1935" y="377"/>
                  </a:lnTo>
                  <a:lnTo>
                    <a:pt x="1937" y="373"/>
                  </a:lnTo>
                  <a:lnTo>
                    <a:pt x="1940" y="369"/>
                  </a:lnTo>
                  <a:lnTo>
                    <a:pt x="1944" y="367"/>
                  </a:lnTo>
                  <a:lnTo>
                    <a:pt x="1948" y="365"/>
                  </a:lnTo>
                  <a:lnTo>
                    <a:pt x="1952" y="364"/>
                  </a:lnTo>
                  <a:lnTo>
                    <a:pt x="1957" y="362"/>
                  </a:lnTo>
                  <a:lnTo>
                    <a:pt x="1963" y="364"/>
                  </a:lnTo>
                  <a:lnTo>
                    <a:pt x="1967" y="366"/>
                  </a:lnTo>
                  <a:lnTo>
                    <a:pt x="1972" y="368"/>
                  </a:lnTo>
                  <a:lnTo>
                    <a:pt x="1975" y="373"/>
                  </a:lnTo>
                  <a:lnTo>
                    <a:pt x="1977" y="377"/>
                  </a:lnTo>
                  <a:lnTo>
                    <a:pt x="1979" y="383"/>
                  </a:lnTo>
                  <a:lnTo>
                    <a:pt x="1980" y="388"/>
                  </a:lnTo>
                  <a:lnTo>
                    <a:pt x="1980" y="395"/>
                  </a:lnTo>
                  <a:lnTo>
                    <a:pt x="1980" y="466"/>
                  </a:lnTo>
                  <a:lnTo>
                    <a:pt x="2001" y="466"/>
                  </a:lnTo>
                  <a:lnTo>
                    <a:pt x="2001" y="393"/>
                  </a:lnTo>
                  <a:lnTo>
                    <a:pt x="2002" y="387"/>
                  </a:lnTo>
                  <a:lnTo>
                    <a:pt x="2003" y="383"/>
                  </a:lnTo>
                  <a:lnTo>
                    <a:pt x="2004" y="378"/>
                  </a:lnTo>
                  <a:lnTo>
                    <a:pt x="2006" y="375"/>
                  </a:lnTo>
                  <a:lnTo>
                    <a:pt x="2009" y="371"/>
                  </a:lnTo>
                  <a:lnTo>
                    <a:pt x="2012" y="369"/>
                  </a:lnTo>
                  <a:lnTo>
                    <a:pt x="2015" y="366"/>
                  </a:lnTo>
                  <a:lnTo>
                    <a:pt x="2019" y="365"/>
                  </a:lnTo>
                  <a:lnTo>
                    <a:pt x="2023" y="364"/>
                  </a:lnTo>
                  <a:lnTo>
                    <a:pt x="2027" y="362"/>
                  </a:lnTo>
                  <a:lnTo>
                    <a:pt x="2033" y="364"/>
                  </a:lnTo>
                  <a:lnTo>
                    <a:pt x="2039" y="366"/>
                  </a:lnTo>
                  <a:lnTo>
                    <a:pt x="2042" y="368"/>
                  </a:lnTo>
                  <a:lnTo>
                    <a:pt x="2046" y="373"/>
                  </a:lnTo>
                  <a:lnTo>
                    <a:pt x="2048" y="378"/>
                  </a:lnTo>
                  <a:lnTo>
                    <a:pt x="2051" y="384"/>
                  </a:lnTo>
                  <a:lnTo>
                    <a:pt x="2052" y="391"/>
                  </a:lnTo>
                  <a:lnTo>
                    <a:pt x="2052" y="399"/>
                  </a:lnTo>
                  <a:lnTo>
                    <a:pt x="2052" y="466"/>
                  </a:lnTo>
                  <a:lnTo>
                    <a:pt x="2072" y="466"/>
                  </a:lnTo>
                  <a:lnTo>
                    <a:pt x="2072" y="396"/>
                  </a:lnTo>
                  <a:lnTo>
                    <a:pt x="2071" y="383"/>
                  </a:lnTo>
                  <a:lnTo>
                    <a:pt x="2069" y="371"/>
                  </a:lnTo>
                  <a:lnTo>
                    <a:pt x="2065" y="362"/>
                  </a:lnTo>
                  <a:lnTo>
                    <a:pt x="2059" y="356"/>
                  </a:lnTo>
                  <a:lnTo>
                    <a:pt x="2054" y="350"/>
                  </a:lnTo>
                  <a:lnTo>
                    <a:pt x="2047" y="348"/>
                  </a:lnTo>
                  <a:lnTo>
                    <a:pt x="2041" y="346"/>
                  </a:lnTo>
                  <a:lnTo>
                    <a:pt x="2034" y="346"/>
                  </a:lnTo>
                  <a:lnTo>
                    <a:pt x="2027" y="346"/>
                  </a:lnTo>
                  <a:lnTo>
                    <a:pt x="2020" y="348"/>
                  </a:lnTo>
                  <a:lnTo>
                    <a:pt x="2015" y="350"/>
                  </a:lnTo>
                  <a:lnTo>
                    <a:pt x="2010" y="354"/>
                  </a:lnTo>
                  <a:lnTo>
                    <a:pt x="2003" y="360"/>
                  </a:lnTo>
                  <a:lnTo>
                    <a:pt x="1997" y="369"/>
                  </a:lnTo>
                  <a:lnTo>
                    <a:pt x="1997" y="369"/>
                  </a:lnTo>
                  <a:lnTo>
                    <a:pt x="1994" y="364"/>
                  </a:lnTo>
                  <a:lnTo>
                    <a:pt x="1991" y="359"/>
                  </a:lnTo>
                  <a:lnTo>
                    <a:pt x="1988" y="356"/>
                  </a:lnTo>
                  <a:lnTo>
                    <a:pt x="1985" y="352"/>
                  </a:lnTo>
                  <a:lnTo>
                    <a:pt x="1980" y="349"/>
                  </a:lnTo>
                  <a:lnTo>
                    <a:pt x="1975" y="347"/>
                  </a:lnTo>
                  <a:lnTo>
                    <a:pt x="1970" y="346"/>
                  </a:lnTo>
                  <a:lnTo>
                    <a:pt x="1964" y="346"/>
                  </a:lnTo>
                  <a:lnTo>
                    <a:pt x="1958" y="346"/>
                  </a:lnTo>
                  <a:lnTo>
                    <a:pt x="1951" y="347"/>
                  </a:lnTo>
                  <a:lnTo>
                    <a:pt x="1946" y="349"/>
                  </a:lnTo>
                  <a:lnTo>
                    <a:pt x="1942" y="352"/>
                  </a:lnTo>
                  <a:lnTo>
                    <a:pt x="1937" y="356"/>
                  </a:lnTo>
                  <a:lnTo>
                    <a:pt x="1934" y="359"/>
                  </a:lnTo>
                  <a:lnTo>
                    <a:pt x="1931" y="362"/>
                  </a:lnTo>
                  <a:lnTo>
                    <a:pt x="1929" y="367"/>
                  </a:lnTo>
                  <a:lnTo>
                    <a:pt x="1928" y="367"/>
                  </a:lnTo>
                  <a:lnTo>
                    <a:pt x="1926" y="348"/>
                  </a:lnTo>
                  <a:lnTo>
                    <a:pt x="1908" y="348"/>
                  </a:lnTo>
                  <a:lnTo>
                    <a:pt x="1909" y="364"/>
                  </a:lnTo>
                  <a:lnTo>
                    <a:pt x="1909" y="380"/>
                  </a:lnTo>
                  <a:lnTo>
                    <a:pt x="1909" y="466"/>
                  </a:lnTo>
                  <a:close/>
                  <a:moveTo>
                    <a:pt x="2188" y="466"/>
                  </a:moveTo>
                  <a:lnTo>
                    <a:pt x="2187" y="453"/>
                  </a:lnTo>
                  <a:lnTo>
                    <a:pt x="2187" y="437"/>
                  </a:lnTo>
                  <a:lnTo>
                    <a:pt x="2187" y="394"/>
                  </a:lnTo>
                  <a:lnTo>
                    <a:pt x="2186" y="385"/>
                  </a:lnTo>
                  <a:lnTo>
                    <a:pt x="2185" y="376"/>
                  </a:lnTo>
                  <a:lnTo>
                    <a:pt x="2181" y="368"/>
                  </a:lnTo>
                  <a:lnTo>
                    <a:pt x="2178" y="360"/>
                  </a:lnTo>
                  <a:lnTo>
                    <a:pt x="2175" y="357"/>
                  </a:lnTo>
                  <a:lnTo>
                    <a:pt x="2172" y="355"/>
                  </a:lnTo>
                  <a:lnTo>
                    <a:pt x="2168" y="351"/>
                  </a:lnTo>
                  <a:lnTo>
                    <a:pt x="2164" y="349"/>
                  </a:lnTo>
                  <a:lnTo>
                    <a:pt x="2160" y="348"/>
                  </a:lnTo>
                  <a:lnTo>
                    <a:pt x="2154" y="347"/>
                  </a:lnTo>
                  <a:lnTo>
                    <a:pt x="2149" y="346"/>
                  </a:lnTo>
                  <a:lnTo>
                    <a:pt x="2142" y="346"/>
                  </a:lnTo>
                  <a:lnTo>
                    <a:pt x="2133" y="346"/>
                  </a:lnTo>
                  <a:lnTo>
                    <a:pt x="2122" y="348"/>
                  </a:lnTo>
                  <a:lnTo>
                    <a:pt x="2113" y="351"/>
                  </a:lnTo>
                  <a:lnTo>
                    <a:pt x="2106" y="356"/>
                  </a:lnTo>
                  <a:lnTo>
                    <a:pt x="2110" y="370"/>
                  </a:lnTo>
                  <a:lnTo>
                    <a:pt x="2117" y="366"/>
                  </a:lnTo>
                  <a:lnTo>
                    <a:pt x="2124" y="364"/>
                  </a:lnTo>
                  <a:lnTo>
                    <a:pt x="2132" y="361"/>
                  </a:lnTo>
                  <a:lnTo>
                    <a:pt x="2140" y="361"/>
                  </a:lnTo>
                  <a:lnTo>
                    <a:pt x="2148" y="362"/>
                  </a:lnTo>
                  <a:lnTo>
                    <a:pt x="2153" y="364"/>
                  </a:lnTo>
                  <a:lnTo>
                    <a:pt x="2159" y="367"/>
                  </a:lnTo>
                  <a:lnTo>
                    <a:pt x="2162" y="371"/>
                  </a:lnTo>
                  <a:lnTo>
                    <a:pt x="2164" y="376"/>
                  </a:lnTo>
                  <a:lnTo>
                    <a:pt x="2165" y="380"/>
                  </a:lnTo>
                  <a:lnTo>
                    <a:pt x="2165" y="385"/>
                  </a:lnTo>
                  <a:lnTo>
                    <a:pt x="2166" y="388"/>
                  </a:lnTo>
                  <a:lnTo>
                    <a:pt x="2166" y="390"/>
                  </a:lnTo>
                  <a:lnTo>
                    <a:pt x="2150" y="391"/>
                  </a:lnTo>
                  <a:lnTo>
                    <a:pt x="2136" y="394"/>
                  </a:lnTo>
                  <a:lnTo>
                    <a:pt x="2125" y="397"/>
                  </a:lnTo>
                  <a:lnTo>
                    <a:pt x="2115" y="401"/>
                  </a:lnTo>
                  <a:lnTo>
                    <a:pt x="2111" y="405"/>
                  </a:lnTo>
                  <a:lnTo>
                    <a:pt x="2107" y="408"/>
                  </a:lnTo>
                  <a:lnTo>
                    <a:pt x="2105" y="412"/>
                  </a:lnTo>
                  <a:lnTo>
                    <a:pt x="2101" y="416"/>
                  </a:lnTo>
                  <a:lnTo>
                    <a:pt x="2099" y="420"/>
                  </a:lnTo>
                  <a:lnTo>
                    <a:pt x="2098" y="425"/>
                  </a:lnTo>
                  <a:lnTo>
                    <a:pt x="2097" y="429"/>
                  </a:lnTo>
                  <a:lnTo>
                    <a:pt x="2097" y="435"/>
                  </a:lnTo>
                  <a:lnTo>
                    <a:pt x="2098" y="440"/>
                  </a:lnTo>
                  <a:lnTo>
                    <a:pt x="2099" y="447"/>
                  </a:lnTo>
                  <a:lnTo>
                    <a:pt x="2102" y="453"/>
                  </a:lnTo>
                  <a:lnTo>
                    <a:pt x="2106" y="458"/>
                  </a:lnTo>
                  <a:lnTo>
                    <a:pt x="2111" y="463"/>
                  </a:lnTo>
                  <a:lnTo>
                    <a:pt x="2117" y="466"/>
                  </a:lnTo>
                  <a:lnTo>
                    <a:pt x="2124" y="467"/>
                  </a:lnTo>
                  <a:lnTo>
                    <a:pt x="2132" y="468"/>
                  </a:lnTo>
                  <a:lnTo>
                    <a:pt x="2138" y="468"/>
                  </a:lnTo>
                  <a:lnTo>
                    <a:pt x="2144" y="467"/>
                  </a:lnTo>
                  <a:lnTo>
                    <a:pt x="2149" y="465"/>
                  </a:lnTo>
                  <a:lnTo>
                    <a:pt x="2153" y="463"/>
                  </a:lnTo>
                  <a:lnTo>
                    <a:pt x="2161" y="457"/>
                  </a:lnTo>
                  <a:lnTo>
                    <a:pt x="2167" y="450"/>
                  </a:lnTo>
                  <a:lnTo>
                    <a:pt x="2167" y="450"/>
                  </a:lnTo>
                  <a:lnTo>
                    <a:pt x="2169" y="466"/>
                  </a:lnTo>
                  <a:lnTo>
                    <a:pt x="2188" y="466"/>
                  </a:lnTo>
                  <a:close/>
                  <a:moveTo>
                    <a:pt x="2166" y="426"/>
                  </a:moveTo>
                  <a:lnTo>
                    <a:pt x="2166" y="429"/>
                  </a:lnTo>
                  <a:lnTo>
                    <a:pt x="2165" y="433"/>
                  </a:lnTo>
                  <a:lnTo>
                    <a:pt x="2164" y="437"/>
                  </a:lnTo>
                  <a:lnTo>
                    <a:pt x="2162" y="440"/>
                  </a:lnTo>
                  <a:lnTo>
                    <a:pt x="2159" y="444"/>
                  </a:lnTo>
                  <a:lnTo>
                    <a:pt x="2155" y="446"/>
                  </a:lnTo>
                  <a:lnTo>
                    <a:pt x="2152" y="449"/>
                  </a:lnTo>
                  <a:lnTo>
                    <a:pt x="2148" y="450"/>
                  </a:lnTo>
                  <a:lnTo>
                    <a:pt x="2142" y="453"/>
                  </a:lnTo>
                  <a:lnTo>
                    <a:pt x="2137" y="453"/>
                  </a:lnTo>
                  <a:lnTo>
                    <a:pt x="2134" y="453"/>
                  </a:lnTo>
                  <a:lnTo>
                    <a:pt x="2129" y="452"/>
                  </a:lnTo>
                  <a:lnTo>
                    <a:pt x="2126" y="449"/>
                  </a:lnTo>
                  <a:lnTo>
                    <a:pt x="2124" y="447"/>
                  </a:lnTo>
                  <a:lnTo>
                    <a:pt x="2121" y="445"/>
                  </a:lnTo>
                  <a:lnTo>
                    <a:pt x="2120" y="442"/>
                  </a:lnTo>
                  <a:lnTo>
                    <a:pt x="2119" y="437"/>
                  </a:lnTo>
                  <a:lnTo>
                    <a:pt x="2118" y="433"/>
                  </a:lnTo>
                  <a:lnTo>
                    <a:pt x="2119" y="428"/>
                  </a:lnTo>
                  <a:lnTo>
                    <a:pt x="2119" y="425"/>
                  </a:lnTo>
                  <a:lnTo>
                    <a:pt x="2121" y="422"/>
                  </a:lnTo>
                  <a:lnTo>
                    <a:pt x="2122" y="418"/>
                  </a:lnTo>
                  <a:lnTo>
                    <a:pt x="2127" y="414"/>
                  </a:lnTo>
                  <a:lnTo>
                    <a:pt x="2134" y="410"/>
                  </a:lnTo>
                  <a:lnTo>
                    <a:pt x="2141" y="408"/>
                  </a:lnTo>
                  <a:lnTo>
                    <a:pt x="2149" y="406"/>
                  </a:lnTo>
                  <a:lnTo>
                    <a:pt x="2158" y="406"/>
                  </a:lnTo>
                  <a:lnTo>
                    <a:pt x="2166" y="406"/>
                  </a:lnTo>
                  <a:lnTo>
                    <a:pt x="2166" y="426"/>
                  </a:lnTo>
                  <a:close/>
                  <a:moveTo>
                    <a:pt x="249" y="758"/>
                  </a:moveTo>
                  <a:lnTo>
                    <a:pt x="247" y="745"/>
                  </a:lnTo>
                  <a:lnTo>
                    <a:pt x="247" y="730"/>
                  </a:lnTo>
                  <a:lnTo>
                    <a:pt x="247" y="686"/>
                  </a:lnTo>
                  <a:lnTo>
                    <a:pt x="247" y="677"/>
                  </a:lnTo>
                  <a:lnTo>
                    <a:pt x="245" y="669"/>
                  </a:lnTo>
                  <a:lnTo>
                    <a:pt x="243" y="660"/>
                  </a:lnTo>
                  <a:lnTo>
                    <a:pt x="238" y="653"/>
                  </a:lnTo>
                  <a:lnTo>
                    <a:pt x="236" y="650"/>
                  </a:lnTo>
                  <a:lnTo>
                    <a:pt x="233" y="647"/>
                  </a:lnTo>
                  <a:lnTo>
                    <a:pt x="229" y="644"/>
                  </a:lnTo>
                  <a:lnTo>
                    <a:pt x="225" y="642"/>
                  </a:lnTo>
                  <a:lnTo>
                    <a:pt x="221" y="640"/>
                  </a:lnTo>
                  <a:lnTo>
                    <a:pt x="216" y="639"/>
                  </a:lnTo>
                  <a:lnTo>
                    <a:pt x="210" y="638"/>
                  </a:lnTo>
                  <a:lnTo>
                    <a:pt x="204" y="638"/>
                  </a:lnTo>
                  <a:lnTo>
                    <a:pt x="193" y="639"/>
                  </a:lnTo>
                  <a:lnTo>
                    <a:pt x="183" y="641"/>
                  </a:lnTo>
                  <a:lnTo>
                    <a:pt x="174" y="644"/>
                  </a:lnTo>
                  <a:lnTo>
                    <a:pt x="166" y="648"/>
                  </a:lnTo>
                  <a:lnTo>
                    <a:pt x="170" y="662"/>
                  </a:lnTo>
                  <a:lnTo>
                    <a:pt x="178" y="659"/>
                  </a:lnTo>
                  <a:lnTo>
                    <a:pt x="184" y="655"/>
                  </a:lnTo>
                  <a:lnTo>
                    <a:pt x="193" y="654"/>
                  </a:lnTo>
                  <a:lnTo>
                    <a:pt x="201" y="653"/>
                  </a:lnTo>
                  <a:lnTo>
                    <a:pt x="208" y="654"/>
                  </a:lnTo>
                  <a:lnTo>
                    <a:pt x="215" y="657"/>
                  </a:lnTo>
                  <a:lnTo>
                    <a:pt x="219" y="660"/>
                  </a:lnTo>
                  <a:lnTo>
                    <a:pt x="222" y="663"/>
                  </a:lnTo>
                  <a:lnTo>
                    <a:pt x="224" y="668"/>
                  </a:lnTo>
                  <a:lnTo>
                    <a:pt x="225" y="672"/>
                  </a:lnTo>
                  <a:lnTo>
                    <a:pt x="227" y="677"/>
                  </a:lnTo>
                  <a:lnTo>
                    <a:pt x="227" y="681"/>
                  </a:lnTo>
                  <a:lnTo>
                    <a:pt x="227" y="683"/>
                  </a:lnTo>
                  <a:lnTo>
                    <a:pt x="211" y="683"/>
                  </a:lnTo>
                  <a:lnTo>
                    <a:pt x="197" y="686"/>
                  </a:lnTo>
                  <a:lnTo>
                    <a:pt x="185" y="689"/>
                  </a:lnTo>
                  <a:lnTo>
                    <a:pt x="176" y="694"/>
                  </a:lnTo>
                  <a:lnTo>
                    <a:pt x="171" y="698"/>
                  </a:lnTo>
                  <a:lnTo>
                    <a:pt x="168" y="700"/>
                  </a:lnTo>
                  <a:lnTo>
                    <a:pt x="165" y="705"/>
                  </a:lnTo>
                  <a:lnTo>
                    <a:pt x="163" y="708"/>
                  </a:lnTo>
                  <a:lnTo>
                    <a:pt x="161" y="712"/>
                  </a:lnTo>
                  <a:lnTo>
                    <a:pt x="160" y="717"/>
                  </a:lnTo>
                  <a:lnTo>
                    <a:pt x="158" y="722"/>
                  </a:lnTo>
                  <a:lnTo>
                    <a:pt x="157" y="727"/>
                  </a:lnTo>
                  <a:lnTo>
                    <a:pt x="158" y="733"/>
                  </a:lnTo>
                  <a:lnTo>
                    <a:pt x="161" y="739"/>
                  </a:lnTo>
                  <a:lnTo>
                    <a:pt x="163" y="745"/>
                  </a:lnTo>
                  <a:lnTo>
                    <a:pt x="167" y="750"/>
                  </a:lnTo>
                  <a:lnTo>
                    <a:pt x="171" y="755"/>
                  </a:lnTo>
                  <a:lnTo>
                    <a:pt x="178" y="758"/>
                  </a:lnTo>
                  <a:lnTo>
                    <a:pt x="184" y="760"/>
                  </a:lnTo>
                  <a:lnTo>
                    <a:pt x="193" y="761"/>
                  </a:lnTo>
                  <a:lnTo>
                    <a:pt x="198" y="760"/>
                  </a:lnTo>
                  <a:lnTo>
                    <a:pt x="204" y="759"/>
                  </a:lnTo>
                  <a:lnTo>
                    <a:pt x="209" y="758"/>
                  </a:lnTo>
                  <a:lnTo>
                    <a:pt x="214" y="756"/>
                  </a:lnTo>
                  <a:lnTo>
                    <a:pt x="222" y="750"/>
                  </a:lnTo>
                  <a:lnTo>
                    <a:pt x="228" y="744"/>
                  </a:lnTo>
                  <a:lnTo>
                    <a:pt x="229" y="744"/>
                  </a:lnTo>
                  <a:lnTo>
                    <a:pt x="230" y="758"/>
                  </a:lnTo>
                  <a:lnTo>
                    <a:pt x="249" y="758"/>
                  </a:lnTo>
                  <a:close/>
                  <a:moveTo>
                    <a:pt x="227" y="719"/>
                  </a:moveTo>
                  <a:lnTo>
                    <a:pt x="227" y="722"/>
                  </a:lnTo>
                  <a:lnTo>
                    <a:pt x="225" y="726"/>
                  </a:lnTo>
                  <a:lnTo>
                    <a:pt x="224" y="729"/>
                  </a:lnTo>
                  <a:lnTo>
                    <a:pt x="222" y="732"/>
                  </a:lnTo>
                  <a:lnTo>
                    <a:pt x="220" y="736"/>
                  </a:lnTo>
                  <a:lnTo>
                    <a:pt x="217" y="739"/>
                  </a:lnTo>
                  <a:lnTo>
                    <a:pt x="212" y="741"/>
                  </a:lnTo>
                  <a:lnTo>
                    <a:pt x="208" y="744"/>
                  </a:lnTo>
                  <a:lnTo>
                    <a:pt x="204" y="745"/>
                  </a:lnTo>
                  <a:lnTo>
                    <a:pt x="198" y="745"/>
                  </a:lnTo>
                  <a:lnTo>
                    <a:pt x="194" y="745"/>
                  </a:lnTo>
                  <a:lnTo>
                    <a:pt x="191" y="744"/>
                  </a:lnTo>
                  <a:lnTo>
                    <a:pt x="188" y="742"/>
                  </a:lnTo>
                  <a:lnTo>
                    <a:pt x="184" y="740"/>
                  </a:lnTo>
                  <a:lnTo>
                    <a:pt x="182" y="737"/>
                  </a:lnTo>
                  <a:lnTo>
                    <a:pt x="180" y="733"/>
                  </a:lnTo>
                  <a:lnTo>
                    <a:pt x="179" y="729"/>
                  </a:lnTo>
                  <a:lnTo>
                    <a:pt x="179" y="725"/>
                  </a:lnTo>
                  <a:lnTo>
                    <a:pt x="179" y="720"/>
                  </a:lnTo>
                  <a:lnTo>
                    <a:pt x="180" y="717"/>
                  </a:lnTo>
                  <a:lnTo>
                    <a:pt x="181" y="713"/>
                  </a:lnTo>
                  <a:lnTo>
                    <a:pt x="183" y="711"/>
                  </a:lnTo>
                  <a:lnTo>
                    <a:pt x="188" y="706"/>
                  </a:lnTo>
                  <a:lnTo>
                    <a:pt x="194" y="702"/>
                  </a:lnTo>
                  <a:lnTo>
                    <a:pt x="202" y="700"/>
                  </a:lnTo>
                  <a:lnTo>
                    <a:pt x="210" y="699"/>
                  </a:lnTo>
                  <a:lnTo>
                    <a:pt x="218" y="698"/>
                  </a:lnTo>
                  <a:lnTo>
                    <a:pt x="227" y="698"/>
                  </a:lnTo>
                  <a:lnTo>
                    <a:pt x="227" y="719"/>
                  </a:lnTo>
                  <a:close/>
                  <a:moveTo>
                    <a:pt x="281" y="758"/>
                  </a:moveTo>
                  <a:lnTo>
                    <a:pt x="301" y="758"/>
                  </a:lnTo>
                  <a:lnTo>
                    <a:pt x="301" y="696"/>
                  </a:lnTo>
                  <a:lnTo>
                    <a:pt x="301" y="690"/>
                  </a:lnTo>
                  <a:lnTo>
                    <a:pt x="302" y="686"/>
                  </a:lnTo>
                  <a:lnTo>
                    <a:pt x="303" y="680"/>
                  </a:lnTo>
                  <a:lnTo>
                    <a:pt x="305" y="674"/>
                  </a:lnTo>
                  <a:lnTo>
                    <a:pt x="309" y="670"/>
                  </a:lnTo>
                  <a:lnTo>
                    <a:pt x="312" y="666"/>
                  </a:lnTo>
                  <a:lnTo>
                    <a:pt x="315" y="662"/>
                  </a:lnTo>
                  <a:lnTo>
                    <a:pt x="319" y="660"/>
                  </a:lnTo>
                  <a:lnTo>
                    <a:pt x="325" y="659"/>
                  </a:lnTo>
                  <a:lnTo>
                    <a:pt x="330" y="658"/>
                  </a:lnTo>
                  <a:lnTo>
                    <a:pt x="333" y="658"/>
                  </a:lnTo>
                  <a:lnTo>
                    <a:pt x="337" y="659"/>
                  </a:lnTo>
                  <a:lnTo>
                    <a:pt x="337" y="639"/>
                  </a:lnTo>
                  <a:lnTo>
                    <a:pt x="335" y="638"/>
                  </a:lnTo>
                  <a:lnTo>
                    <a:pt x="331" y="638"/>
                  </a:lnTo>
                  <a:lnTo>
                    <a:pt x="326" y="638"/>
                  </a:lnTo>
                  <a:lnTo>
                    <a:pt x="320" y="640"/>
                  </a:lnTo>
                  <a:lnTo>
                    <a:pt x="316" y="642"/>
                  </a:lnTo>
                  <a:lnTo>
                    <a:pt x="312" y="644"/>
                  </a:lnTo>
                  <a:lnTo>
                    <a:pt x="308" y="649"/>
                  </a:lnTo>
                  <a:lnTo>
                    <a:pt x="304" y="653"/>
                  </a:lnTo>
                  <a:lnTo>
                    <a:pt x="302" y="658"/>
                  </a:lnTo>
                  <a:lnTo>
                    <a:pt x="299" y="663"/>
                  </a:lnTo>
                  <a:lnTo>
                    <a:pt x="299" y="663"/>
                  </a:lnTo>
                  <a:lnTo>
                    <a:pt x="298" y="640"/>
                  </a:lnTo>
                  <a:lnTo>
                    <a:pt x="279" y="640"/>
                  </a:lnTo>
                  <a:lnTo>
                    <a:pt x="281" y="649"/>
                  </a:lnTo>
                  <a:lnTo>
                    <a:pt x="281" y="658"/>
                  </a:lnTo>
                  <a:lnTo>
                    <a:pt x="281" y="667"/>
                  </a:lnTo>
                  <a:lnTo>
                    <a:pt x="281" y="677"/>
                  </a:lnTo>
                  <a:lnTo>
                    <a:pt x="281" y="758"/>
                  </a:lnTo>
                  <a:close/>
                  <a:moveTo>
                    <a:pt x="368" y="612"/>
                  </a:moveTo>
                  <a:lnTo>
                    <a:pt x="368" y="640"/>
                  </a:lnTo>
                  <a:lnTo>
                    <a:pt x="351" y="640"/>
                  </a:lnTo>
                  <a:lnTo>
                    <a:pt x="351" y="657"/>
                  </a:lnTo>
                  <a:lnTo>
                    <a:pt x="368" y="657"/>
                  </a:lnTo>
                  <a:lnTo>
                    <a:pt x="368" y="721"/>
                  </a:lnTo>
                  <a:lnTo>
                    <a:pt x="368" y="730"/>
                  </a:lnTo>
                  <a:lnTo>
                    <a:pt x="370" y="739"/>
                  </a:lnTo>
                  <a:lnTo>
                    <a:pt x="372" y="746"/>
                  </a:lnTo>
                  <a:lnTo>
                    <a:pt x="376" y="751"/>
                  </a:lnTo>
                  <a:lnTo>
                    <a:pt x="380" y="756"/>
                  </a:lnTo>
                  <a:lnTo>
                    <a:pt x="385" y="758"/>
                  </a:lnTo>
                  <a:lnTo>
                    <a:pt x="392" y="760"/>
                  </a:lnTo>
                  <a:lnTo>
                    <a:pt x="398" y="760"/>
                  </a:lnTo>
                  <a:lnTo>
                    <a:pt x="409" y="760"/>
                  </a:lnTo>
                  <a:lnTo>
                    <a:pt x="417" y="758"/>
                  </a:lnTo>
                  <a:lnTo>
                    <a:pt x="416" y="741"/>
                  </a:lnTo>
                  <a:lnTo>
                    <a:pt x="411" y="742"/>
                  </a:lnTo>
                  <a:lnTo>
                    <a:pt x="404" y="744"/>
                  </a:lnTo>
                  <a:lnTo>
                    <a:pt x="399" y="742"/>
                  </a:lnTo>
                  <a:lnTo>
                    <a:pt x="396" y="741"/>
                  </a:lnTo>
                  <a:lnTo>
                    <a:pt x="394" y="740"/>
                  </a:lnTo>
                  <a:lnTo>
                    <a:pt x="392" y="737"/>
                  </a:lnTo>
                  <a:lnTo>
                    <a:pt x="390" y="733"/>
                  </a:lnTo>
                  <a:lnTo>
                    <a:pt x="389" y="730"/>
                  </a:lnTo>
                  <a:lnTo>
                    <a:pt x="389" y="726"/>
                  </a:lnTo>
                  <a:lnTo>
                    <a:pt x="389" y="720"/>
                  </a:lnTo>
                  <a:lnTo>
                    <a:pt x="389" y="657"/>
                  </a:lnTo>
                  <a:lnTo>
                    <a:pt x="418" y="657"/>
                  </a:lnTo>
                  <a:lnTo>
                    <a:pt x="418" y="640"/>
                  </a:lnTo>
                  <a:lnTo>
                    <a:pt x="389" y="640"/>
                  </a:lnTo>
                  <a:lnTo>
                    <a:pt x="389" y="606"/>
                  </a:lnTo>
                  <a:lnTo>
                    <a:pt x="368" y="612"/>
                  </a:lnTo>
                  <a:close/>
                  <a:moveTo>
                    <a:pt x="462" y="758"/>
                  </a:moveTo>
                  <a:lnTo>
                    <a:pt x="462" y="640"/>
                  </a:lnTo>
                  <a:lnTo>
                    <a:pt x="441" y="640"/>
                  </a:lnTo>
                  <a:lnTo>
                    <a:pt x="441" y="758"/>
                  </a:lnTo>
                  <a:lnTo>
                    <a:pt x="462" y="758"/>
                  </a:lnTo>
                  <a:close/>
                  <a:moveTo>
                    <a:pt x="451" y="594"/>
                  </a:moveTo>
                  <a:lnTo>
                    <a:pt x="447" y="595"/>
                  </a:lnTo>
                  <a:lnTo>
                    <a:pt x="443" y="598"/>
                  </a:lnTo>
                  <a:lnTo>
                    <a:pt x="439" y="602"/>
                  </a:lnTo>
                  <a:lnTo>
                    <a:pt x="438" y="608"/>
                  </a:lnTo>
                  <a:lnTo>
                    <a:pt x="439" y="612"/>
                  </a:lnTo>
                  <a:lnTo>
                    <a:pt x="443" y="616"/>
                  </a:lnTo>
                  <a:lnTo>
                    <a:pt x="446" y="620"/>
                  </a:lnTo>
                  <a:lnTo>
                    <a:pt x="451" y="621"/>
                  </a:lnTo>
                  <a:lnTo>
                    <a:pt x="457" y="620"/>
                  </a:lnTo>
                  <a:lnTo>
                    <a:pt x="461" y="616"/>
                  </a:lnTo>
                  <a:lnTo>
                    <a:pt x="464" y="612"/>
                  </a:lnTo>
                  <a:lnTo>
                    <a:pt x="464" y="608"/>
                  </a:lnTo>
                  <a:lnTo>
                    <a:pt x="463" y="602"/>
                  </a:lnTo>
                  <a:lnTo>
                    <a:pt x="461" y="598"/>
                  </a:lnTo>
                  <a:lnTo>
                    <a:pt x="457" y="595"/>
                  </a:lnTo>
                  <a:lnTo>
                    <a:pt x="451" y="594"/>
                  </a:lnTo>
                  <a:close/>
                  <a:moveTo>
                    <a:pt x="574" y="738"/>
                  </a:moveTo>
                  <a:lnTo>
                    <a:pt x="570" y="740"/>
                  </a:lnTo>
                  <a:lnTo>
                    <a:pt x="563" y="741"/>
                  </a:lnTo>
                  <a:lnTo>
                    <a:pt x="557" y="744"/>
                  </a:lnTo>
                  <a:lnTo>
                    <a:pt x="548" y="744"/>
                  </a:lnTo>
                  <a:lnTo>
                    <a:pt x="541" y="742"/>
                  </a:lnTo>
                  <a:lnTo>
                    <a:pt x="533" y="740"/>
                  </a:lnTo>
                  <a:lnTo>
                    <a:pt x="527" y="737"/>
                  </a:lnTo>
                  <a:lnTo>
                    <a:pt x="520" y="731"/>
                  </a:lnTo>
                  <a:lnTo>
                    <a:pt x="516" y="726"/>
                  </a:lnTo>
                  <a:lnTo>
                    <a:pt x="513" y="718"/>
                  </a:lnTo>
                  <a:lnTo>
                    <a:pt x="509" y="709"/>
                  </a:lnTo>
                  <a:lnTo>
                    <a:pt x="509" y="700"/>
                  </a:lnTo>
                  <a:lnTo>
                    <a:pt x="509" y="690"/>
                  </a:lnTo>
                  <a:lnTo>
                    <a:pt x="512" y="682"/>
                  </a:lnTo>
                  <a:lnTo>
                    <a:pt x="515" y="674"/>
                  </a:lnTo>
                  <a:lnTo>
                    <a:pt x="519" y="668"/>
                  </a:lnTo>
                  <a:lnTo>
                    <a:pt x="526" y="662"/>
                  </a:lnTo>
                  <a:lnTo>
                    <a:pt x="532" y="659"/>
                  </a:lnTo>
                  <a:lnTo>
                    <a:pt x="541" y="655"/>
                  </a:lnTo>
                  <a:lnTo>
                    <a:pt x="549" y="655"/>
                  </a:lnTo>
                  <a:lnTo>
                    <a:pt x="557" y="655"/>
                  </a:lnTo>
                  <a:lnTo>
                    <a:pt x="563" y="657"/>
                  </a:lnTo>
                  <a:lnTo>
                    <a:pt x="569" y="659"/>
                  </a:lnTo>
                  <a:lnTo>
                    <a:pt x="573" y="661"/>
                  </a:lnTo>
                  <a:lnTo>
                    <a:pt x="579" y="644"/>
                  </a:lnTo>
                  <a:lnTo>
                    <a:pt x="573" y="642"/>
                  </a:lnTo>
                  <a:lnTo>
                    <a:pt x="567" y="640"/>
                  </a:lnTo>
                  <a:lnTo>
                    <a:pt x="558" y="639"/>
                  </a:lnTo>
                  <a:lnTo>
                    <a:pt x="549" y="638"/>
                  </a:lnTo>
                  <a:lnTo>
                    <a:pt x="543" y="639"/>
                  </a:lnTo>
                  <a:lnTo>
                    <a:pt x="536" y="639"/>
                  </a:lnTo>
                  <a:lnTo>
                    <a:pt x="530" y="641"/>
                  </a:lnTo>
                  <a:lnTo>
                    <a:pt x="525" y="642"/>
                  </a:lnTo>
                  <a:lnTo>
                    <a:pt x="519" y="645"/>
                  </a:lnTo>
                  <a:lnTo>
                    <a:pt x="514" y="648"/>
                  </a:lnTo>
                  <a:lnTo>
                    <a:pt x="509" y="652"/>
                  </a:lnTo>
                  <a:lnTo>
                    <a:pt x="505" y="655"/>
                  </a:lnTo>
                  <a:lnTo>
                    <a:pt x="501" y="660"/>
                  </a:lnTo>
                  <a:lnTo>
                    <a:pt x="498" y="664"/>
                  </a:lnTo>
                  <a:lnTo>
                    <a:pt x="495" y="670"/>
                  </a:lnTo>
                  <a:lnTo>
                    <a:pt x="492" y="676"/>
                  </a:lnTo>
                  <a:lnTo>
                    <a:pt x="491" y="681"/>
                  </a:lnTo>
                  <a:lnTo>
                    <a:pt x="489" y="688"/>
                  </a:lnTo>
                  <a:lnTo>
                    <a:pt x="489" y="693"/>
                  </a:lnTo>
                  <a:lnTo>
                    <a:pt x="488" y="700"/>
                  </a:lnTo>
                  <a:lnTo>
                    <a:pt x="489" y="713"/>
                  </a:lnTo>
                  <a:lnTo>
                    <a:pt x="492" y="725"/>
                  </a:lnTo>
                  <a:lnTo>
                    <a:pt x="494" y="730"/>
                  </a:lnTo>
                  <a:lnTo>
                    <a:pt x="498" y="736"/>
                  </a:lnTo>
                  <a:lnTo>
                    <a:pt x="500" y="740"/>
                  </a:lnTo>
                  <a:lnTo>
                    <a:pt x="504" y="744"/>
                  </a:lnTo>
                  <a:lnTo>
                    <a:pt x="507" y="748"/>
                  </a:lnTo>
                  <a:lnTo>
                    <a:pt x="512" y="751"/>
                  </a:lnTo>
                  <a:lnTo>
                    <a:pt x="517" y="754"/>
                  </a:lnTo>
                  <a:lnTo>
                    <a:pt x="521" y="756"/>
                  </a:lnTo>
                  <a:lnTo>
                    <a:pt x="527" y="758"/>
                  </a:lnTo>
                  <a:lnTo>
                    <a:pt x="533" y="759"/>
                  </a:lnTo>
                  <a:lnTo>
                    <a:pt x="539" y="760"/>
                  </a:lnTo>
                  <a:lnTo>
                    <a:pt x="545" y="760"/>
                  </a:lnTo>
                  <a:lnTo>
                    <a:pt x="556" y="760"/>
                  </a:lnTo>
                  <a:lnTo>
                    <a:pt x="566" y="758"/>
                  </a:lnTo>
                  <a:lnTo>
                    <a:pt x="572" y="756"/>
                  </a:lnTo>
                  <a:lnTo>
                    <a:pt x="578" y="754"/>
                  </a:lnTo>
                  <a:lnTo>
                    <a:pt x="574" y="738"/>
                  </a:lnTo>
                  <a:close/>
                  <a:moveTo>
                    <a:pt x="697" y="640"/>
                  </a:moveTo>
                  <a:lnTo>
                    <a:pt x="677" y="640"/>
                  </a:lnTo>
                  <a:lnTo>
                    <a:pt x="677" y="712"/>
                  </a:lnTo>
                  <a:lnTo>
                    <a:pt x="676" y="718"/>
                  </a:lnTo>
                  <a:lnTo>
                    <a:pt x="675" y="723"/>
                  </a:lnTo>
                  <a:lnTo>
                    <a:pt x="671" y="730"/>
                  </a:lnTo>
                  <a:lnTo>
                    <a:pt x="665" y="737"/>
                  </a:lnTo>
                  <a:lnTo>
                    <a:pt x="662" y="739"/>
                  </a:lnTo>
                  <a:lnTo>
                    <a:pt x="657" y="741"/>
                  </a:lnTo>
                  <a:lnTo>
                    <a:pt x="653" y="742"/>
                  </a:lnTo>
                  <a:lnTo>
                    <a:pt x="648" y="744"/>
                  </a:lnTo>
                  <a:lnTo>
                    <a:pt x="641" y="742"/>
                  </a:lnTo>
                  <a:lnTo>
                    <a:pt x="636" y="740"/>
                  </a:lnTo>
                  <a:lnTo>
                    <a:pt x="632" y="737"/>
                  </a:lnTo>
                  <a:lnTo>
                    <a:pt x="628" y="732"/>
                  </a:lnTo>
                  <a:lnTo>
                    <a:pt x="625" y="727"/>
                  </a:lnTo>
                  <a:lnTo>
                    <a:pt x="624" y="721"/>
                  </a:lnTo>
                  <a:lnTo>
                    <a:pt x="623" y="713"/>
                  </a:lnTo>
                  <a:lnTo>
                    <a:pt x="622" y="706"/>
                  </a:lnTo>
                  <a:lnTo>
                    <a:pt x="622" y="640"/>
                  </a:lnTo>
                  <a:lnTo>
                    <a:pt x="601" y="640"/>
                  </a:lnTo>
                  <a:lnTo>
                    <a:pt x="601" y="709"/>
                  </a:lnTo>
                  <a:lnTo>
                    <a:pt x="602" y="723"/>
                  </a:lnTo>
                  <a:lnTo>
                    <a:pt x="605" y="735"/>
                  </a:lnTo>
                  <a:lnTo>
                    <a:pt x="609" y="744"/>
                  </a:lnTo>
                  <a:lnTo>
                    <a:pt x="614" y="750"/>
                  </a:lnTo>
                  <a:lnTo>
                    <a:pt x="621" y="756"/>
                  </a:lnTo>
                  <a:lnTo>
                    <a:pt x="627" y="759"/>
                  </a:lnTo>
                  <a:lnTo>
                    <a:pt x="634" y="760"/>
                  </a:lnTo>
                  <a:lnTo>
                    <a:pt x="641" y="761"/>
                  </a:lnTo>
                  <a:lnTo>
                    <a:pt x="648" y="760"/>
                  </a:lnTo>
                  <a:lnTo>
                    <a:pt x="654" y="759"/>
                  </a:lnTo>
                  <a:lnTo>
                    <a:pt x="661" y="757"/>
                  </a:lnTo>
                  <a:lnTo>
                    <a:pt x="665" y="754"/>
                  </a:lnTo>
                  <a:lnTo>
                    <a:pt x="674" y="747"/>
                  </a:lnTo>
                  <a:lnTo>
                    <a:pt x="678" y="739"/>
                  </a:lnTo>
                  <a:lnTo>
                    <a:pt x="679" y="739"/>
                  </a:lnTo>
                  <a:lnTo>
                    <a:pt x="680" y="758"/>
                  </a:lnTo>
                  <a:lnTo>
                    <a:pt x="698" y="758"/>
                  </a:lnTo>
                  <a:lnTo>
                    <a:pt x="697" y="744"/>
                  </a:lnTo>
                  <a:lnTo>
                    <a:pt x="697" y="726"/>
                  </a:lnTo>
                  <a:lnTo>
                    <a:pt x="697" y="640"/>
                  </a:lnTo>
                  <a:close/>
                  <a:moveTo>
                    <a:pt x="732" y="758"/>
                  </a:moveTo>
                  <a:lnTo>
                    <a:pt x="752" y="758"/>
                  </a:lnTo>
                  <a:lnTo>
                    <a:pt x="752" y="585"/>
                  </a:lnTo>
                  <a:lnTo>
                    <a:pt x="732" y="585"/>
                  </a:lnTo>
                  <a:lnTo>
                    <a:pt x="732" y="758"/>
                  </a:lnTo>
                  <a:close/>
                  <a:moveTo>
                    <a:pt x="870" y="758"/>
                  </a:moveTo>
                  <a:lnTo>
                    <a:pt x="868" y="745"/>
                  </a:lnTo>
                  <a:lnTo>
                    <a:pt x="868" y="730"/>
                  </a:lnTo>
                  <a:lnTo>
                    <a:pt x="868" y="686"/>
                  </a:lnTo>
                  <a:lnTo>
                    <a:pt x="867" y="677"/>
                  </a:lnTo>
                  <a:lnTo>
                    <a:pt x="866" y="669"/>
                  </a:lnTo>
                  <a:lnTo>
                    <a:pt x="864" y="660"/>
                  </a:lnTo>
                  <a:lnTo>
                    <a:pt x="859" y="653"/>
                  </a:lnTo>
                  <a:lnTo>
                    <a:pt x="856" y="650"/>
                  </a:lnTo>
                  <a:lnTo>
                    <a:pt x="854" y="647"/>
                  </a:lnTo>
                  <a:lnTo>
                    <a:pt x="850" y="644"/>
                  </a:lnTo>
                  <a:lnTo>
                    <a:pt x="846" y="642"/>
                  </a:lnTo>
                  <a:lnTo>
                    <a:pt x="841" y="640"/>
                  </a:lnTo>
                  <a:lnTo>
                    <a:pt x="837" y="639"/>
                  </a:lnTo>
                  <a:lnTo>
                    <a:pt x="830" y="638"/>
                  </a:lnTo>
                  <a:lnTo>
                    <a:pt x="825" y="638"/>
                  </a:lnTo>
                  <a:lnTo>
                    <a:pt x="814" y="639"/>
                  </a:lnTo>
                  <a:lnTo>
                    <a:pt x="804" y="641"/>
                  </a:lnTo>
                  <a:lnTo>
                    <a:pt x="795" y="644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798" y="659"/>
                  </a:lnTo>
                  <a:lnTo>
                    <a:pt x="805" y="655"/>
                  </a:lnTo>
                  <a:lnTo>
                    <a:pt x="813" y="654"/>
                  </a:lnTo>
                  <a:lnTo>
                    <a:pt x="822" y="653"/>
                  </a:lnTo>
                  <a:lnTo>
                    <a:pt x="829" y="654"/>
                  </a:lnTo>
                  <a:lnTo>
                    <a:pt x="836" y="657"/>
                  </a:lnTo>
                  <a:lnTo>
                    <a:pt x="840" y="660"/>
                  </a:lnTo>
                  <a:lnTo>
                    <a:pt x="843" y="663"/>
                  </a:lnTo>
                  <a:lnTo>
                    <a:pt x="845" y="668"/>
                  </a:lnTo>
                  <a:lnTo>
                    <a:pt x="846" y="672"/>
                  </a:lnTo>
                  <a:lnTo>
                    <a:pt x="848" y="677"/>
                  </a:lnTo>
                  <a:lnTo>
                    <a:pt x="848" y="681"/>
                  </a:lnTo>
                  <a:lnTo>
                    <a:pt x="848" y="683"/>
                  </a:lnTo>
                  <a:lnTo>
                    <a:pt x="831" y="683"/>
                  </a:lnTo>
                  <a:lnTo>
                    <a:pt x="818" y="686"/>
                  </a:lnTo>
                  <a:lnTo>
                    <a:pt x="806" y="689"/>
                  </a:lnTo>
                  <a:lnTo>
                    <a:pt x="797" y="694"/>
                  </a:lnTo>
                  <a:lnTo>
                    <a:pt x="792" y="698"/>
                  </a:lnTo>
                  <a:lnTo>
                    <a:pt x="789" y="700"/>
                  </a:lnTo>
                  <a:lnTo>
                    <a:pt x="786" y="705"/>
                  </a:lnTo>
                  <a:lnTo>
                    <a:pt x="783" y="708"/>
                  </a:lnTo>
                  <a:lnTo>
                    <a:pt x="782" y="712"/>
                  </a:lnTo>
                  <a:lnTo>
                    <a:pt x="779" y="717"/>
                  </a:lnTo>
                  <a:lnTo>
                    <a:pt x="779" y="722"/>
                  </a:lnTo>
                  <a:lnTo>
                    <a:pt x="778" y="727"/>
                  </a:lnTo>
                  <a:lnTo>
                    <a:pt x="779" y="733"/>
                  </a:lnTo>
                  <a:lnTo>
                    <a:pt x="781" y="739"/>
                  </a:lnTo>
                  <a:lnTo>
                    <a:pt x="784" y="745"/>
                  </a:lnTo>
                  <a:lnTo>
                    <a:pt x="787" y="750"/>
                  </a:lnTo>
                  <a:lnTo>
                    <a:pt x="792" y="755"/>
                  </a:lnTo>
                  <a:lnTo>
                    <a:pt x="799" y="758"/>
                  </a:lnTo>
                  <a:lnTo>
                    <a:pt x="805" y="760"/>
                  </a:lnTo>
                  <a:lnTo>
                    <a:pt x="814" y="761"/>
                  </a:lnTo>
                  <a:lnTo>
                    <a:pt x="819" y="760"/>
                  </a:lnTo>
                  <a:lnTo>
                    <a:pt x="825" y="759"/>
                  </a:lnTo>
                  <a:lnTo>
                    <a:pt x="830" y="758"/>
                  </a:lnTo>
                  <a:lnTo>
                    <a:pt x="835" y="756"/>
                  </a:lnTo>
                  <a:lnTo>
                    <a:pt x="842" y="750"/>
                  </a:lnTo>
                  <a:lnTo>
                    <a:pt x="849" y="744"/>
                  </a:lnTo>
                  <a:lnTo>
                    <a:pt x="850" y="744"/>
                  </a:lnTo>
                  <a:lnTo>
                    <a:pt x="851" y="758"/>
                  </a:lnTo>
                  <a:lnTo>
                    <a:pt x="870" y="758"/>
                  </a:lnTo>
                  <a:close/>
                  <a:moveTo>
                    <a:pt x="848" y="719"/>
                  </a:moveTo>
                  <a:lnTo>
                    <a:pt x="848" y="722"/>
                  </a:lnTo>
                  <a:lnTo>
                    <a:pt x="846" y="726"/>
                  </a:lnTo>
                  <a:lnTo>
                    <a:pt x="845" y="729"/>
                  </a:lnTo>
                  <a:lnTo>
                    <a:pt x="843" y="732"/>
                  </a:lnTo>
                  <a:lnTo>
                    <a:pt x="840" y="736"/>
                  </a:lnTo>
                  <a:lnTo>
                    <a:pt x="837" y="739"/>
                  </a:lnTo>
                  <a:lnTo>
                    <a:pt x="833" y="741"/>
                  </a:lnTo>
                  <a:lnTo>
                    <a:pt x="829" y="744"/>
                  </a:lnTo>
                  <a:lnTo>
                    <a:pt x="825" y="745"/>
                  </a:lnTo>
                  <a:lnTo>
                    <a:pt x="819" y="745"/>
                  </a:lnTo>
                  <a:lnTo>
                    <a:pt x="815" y="745"/>
                  </a:lnTo>
                  <a:lnTo>
                    <a:pt x="812" y="744"/>
                  </a:lnTo>
                  <a:lnTo>
                    <a:pt x="809" y="742"/>
                  </a:lnTo>
                  <a:lnTo>
                    <a:pt x="805" y="740"/>
                  </a:lnTo>
                  <a:lnTo>
                    <a:pt x="803" y="737"/>
                  </a:lnTo>
                  <a:lnTo>
                    <a:pt x="801" y="733"/>
                  </a:lnTo>
                  <a:lnTo>
                    <a:pt x="800" y="729"/>
                  </a:lnTo>
                  <a:lnTo>
                    <a:pt x="799" y="725"/>
                  </a:lnTo>
                  <a:lnTo>
                    <a:pt x="800" y="720"/>
                  </a:lnTo>
                  <a:lnTo>
                    <a:pt x="801" y="717"/>
                  </a:lnTo>
                  <a:lnTo>
                    <a:pt x="802" y="713"/>
                  </a:lnTo>
                  <a:lnTo>
                    <a:pt x="804" y="711"/>
                  </a:lnTo>
                  <a:lnTo>
                    <a:pt x="809" y="706"/>
                  </a:lnTo>
                  <a:lnTo>
                    <a:pt x="815" y="702"/>
                  </a:lnTo>
                  <a:lnTo>
                    <a:pt x="823" y="700"/>
                  </a:lnTo>
                  <a:lnTo>
                    <a:pt x="830" y="699"/>
                  </a:lnTo>
                  <a:lnTo>
                    <a:pt x="839" y="698"/>
                  </a:lnTo>
                  <a:lnTo>
                    <a:pt x="848" y="698"/>
                  </a:lnTo>
                  <a:lnTo>
                    <a:pt x="848" y="719"/>
                  </a:lnTo>
                  <a:close/>
                  <a:moveTo>
                    <a:pt x="979" y="585"/>
                  </a:moveTo>
                  <a:lnTo>
                    <a:pt x="979" y="655"/>
                  </a:lnTo>
                  <a:lnTo>
                    <a:pt x="978" y="655"/>
                  </a:lnTo>
                  <a:lnTo>
                    <a:pt x="976" y="652"/>
                  </a:lnTo>
                  <a:lnTo>
                    <a:pt x="974" y="649"/>
                  </a:lnTo>
                  <a:lnTo>
                    <a:pt x="970" y="645"/>
                  </a:lnTo>
                  <a:lnTo>
                    <a:pt x="966" y="643"/>
                  </a:lnTo>
                  <a:lnTo>
                    <a:pt x="961" y="641"/>
                  </a:lnTo>
                  <a:lnTo>
                    <a:pt x="957" y="639"/>
                  </a:lnTo>
                  <a:lnTo>
                    <a:pt x="950" y="638"/>
                  </a:lnTo>
                  <a:lnTo>
                    <a:pt x="945" y="638"/>
                  </a:lnTo>
                  <a:lnTo>
                    <a:pt x="939" y="638"/>
                  </a:lnTo>
                  <a:lnTo>
                    <a:pt x="934" y="639"/>
                  </a:lnTo>
                  <a:lnTo>
                    <a:pt x="930" y="640"/>
                  </a:lnTo>
                  <a:lnTo>
                    <a:pt x="924" y="642"/>
                  </a:lnTo>
                  <a:lnTo>
                    <a:pt x="916" y="648"/>
                  </a:lnTo>
                  <a:lnTo>
                    <a:pt x="908" y="654"/>
                  </a:lnTo>
                  <a:lnTo>
                    <a:pt x="905" y="659"/>
                  </a:lnTo>
                  <a:lnTo>
                    <a:pt x="902" y="663"/>
                  </a:lnTo>
                  <a:lnTo>
                    <a:pt x="899" y="669"/>
                  </a:lnTo>
                  <a:lnTo>
                    <a:pt x="897" y="674"/>
                  </a:lnTo>
                  <a:lnTo>
                    <a:pt x="895" y="681"/>
                  </a:lnTo>
                  <a:lnTo>
                    <a:pt x="894" y="687"/>
                  </a:lnTo>
                  <a:lnTo>
                    <a:pt x="893" y="693"/>
                  </a:lnTo>
                  <a:lnTo>
                    <a:pt x="893" y="701"/>
                  </a:lnTo>
                  <a:lnTo>
                    <a:pt x="894" y="713"/>
                  </a:lnTo>
                  <a:lnTo>
                    <a:pt x="897" y="726"/>
                  </a:lnTo>
                  <a:lnTo>
                    <a:pt x="902" y="736"/>
                  </a:lnTo>
                  <a:lnTo>
                    <a:pt x="907" y="745"/>
                  </a:lnTo>
                  <a:lnTo>
                    <a:pt x="914" y="751"/>
                  </a:lnTo>
                  <a:lnTo>
                    <a:pt x="922" y="757"/>
                  </a:lnTo>
                  <a:lnTo>
                    <a:pt x="927" y="758"/>
                  </a:lnTo>
                  <a:lnTo>
                    <a:pt x="932" y="760"/>
                  </a:lnTo>
                  <a:lnTo>
                    <a:pt x="937" y="760"/>
                  </a:lnTo>
                  <a:lnTo>
                    <a:pt x="941" y="761"/>
                  </a:lnTo>
                  <a:lnTo>
                    <a:pt x="949" y="760"/>
                  </a:lnTo>
                  <a:lnTo>
                    <a:pt x="954" y="759"/>
                  </a:lnTo>
                  <a:lnTo>
                    <a:pt x="961" y="757"/>
                  </a:lnTo>
                  <a:lnTo>
                    <a:pt x="966" y="755"/>
                  </a:lnTo>
                  <a:lnTo>
                    <a:pt x="971" y="751"/>
                  </a:lnTo>
                  <a:lnTo>
                    <a:pt x="975" y="747"/>
                  </a:lnTo>
                  <a:lnTo>
                    <a:pt x="978" y="742"/>
                  </a:lnTo>
                  <a:lnTo>
                    <a:pt x="980" y="738"/>
                  </a:lnTo>
                  <a:lnTo>
                    <a:pt x="981" y="738"/>
                  </a:lnTo>
                  <a:lnTo>
                    <a:pt x="983" y="758"/>
                  </a:lnTo>
                  <a:lnTo>
                    <a:pt x="1001" y="758"/>
                  </a:lnTo>
                  <a:lnTo>
                    <a:pt x="1000" y="744"/>
                  </a:lnTo>
                  <a:lnTo>
                    <a:pt x="1000" y="728"/>
                  </a:lnTo>
                  <a:lnTo>
                    <a:pt x="1000" y="585"/>
                  </a:lnTo>
                  <a:lnTo>
                    <a:pt x="979" y="585"/>
                  </a:lnTo>
                  <a:close/>
                  <a:moveTo>
                    <a:pt x="979" y="709"/>
                  </a:moveTo>
                  <a:lnTo>
                    <a:pt x="979" y="713"/>
                  </a:lnTo>
                  <a:lnTo>
                    <a:pt x="978" y="718"/>
                  </a:lnTo>
                  <a:lnTo>
                    <a:pt x="976" y="723"/>
                  </a:lnTo>
                  <a:lnTo>
                    <a:pt x="974" y="729"/>
                  </a:lnTo>
                  <a:lnTo>
                    <a:pt x="971" y="733"/>
                  </a:lnTo>
                  <a:lnTo>
                    <a:pt x="966" y="737"/>
                  </a:lnTo>
                  <a:lnTo>
                    <a:pt x="962" y="740"/>
                  </a:lnTo>
                  <a:lnTo>
                    <a:pt x="958" y="741"/>
                  </a:lnTo>
                  <a:lnTo>
                    <a:pt x="953" y="744"/>
                  </a:lnTo>
                  <a:lnTo>
                    <a:pt x="948" y="744"/>
                  </a:lnTo>
                  <a:lnTo>
                    <a:pt x="939" y="742"/>
                  </a:lnTo>
                  <a:lnTo>
                    <a:pt x="933" y="740"/>
                  </a:lnTo>
                  <a:lnTo>
                    <a:pt x="927" y="736"/>
                  </a:lnTo>
                  <a:lnTo>
                    <a:pt x="922" y="731"/>
                  </a:lnTo>
                  <a:lnTo>
                    <a:pt x="919" y="725"/>
                  </a:lnTo>
                  <a:lnTo>
                    <a:pt x="917" y="717"/>
                  </a:lnTo>
                  <a:lnTo>
                    <a:pt x="914" y="709"/>
                  </a:lnTo>
                  <a:lnTo>
                    <a:pt x="914" y="700"/>
                  </a:lnTo>
                  <a:lnTo>
                    <a:pt x="914" y="690"/>
                  </a:lnTo>
                  <a:lnTo>
                    <a:pt x="917" y="682"/>
                  </a:lnTo>
                  <a:lnTo>
                    <a:pt x="919" y="674"/>
                  </a:lnTo>
                  <a:lnTo>
                    <a:pt x="923" y="668"/>
                  </a:lnTo>
                  <a:lnTo>
                    <a:pt x="927" y="662"/>
                  </a:lnTo>
                  <a:lnTo>
                    <a:pt x="934" y="658"/>
                  </a:lnTo>
                  <a:lnTo>
                    <a:pt x="940" y="655"/>
                  </a:lnTo>
                  <a:lnTo>
                    <a:pt x="948" y="654"/>
                  </a:lnTo>
                  <a:lnTo>
                    <a:pt x="953" y="655"/>
                  </a:lnTo>
                  <a:lnTo>
                    <a:pt x="959" y="657"/>
                  </a:lnTo>
                  <a:lnTo>
                    <a:pt x="964" y="659"/>
                  </a:lnTo>
                  <a:lnTo>
                    <a:pt x="967" y="662"/>
                  </a:lnTo>
                  <a:lnTo>
                    <a:pt x="972" y="666"/>
                  </a:lnTo>
                  <a:lnTo>
                    <a:pt x="974" y="670"/>
                  </a:lnTo>
                  <a:lnTo>
                    <a:pt x="977" y="674"/>
                  </a:lnTo>
                  <a:lnTo>
                    <a:pt x="978" y="679"/>
                  </a:lnTo>
                  <a:lnTo>
                    <a:pt x="979" y="683"/>
                  </a:lnTo>
                  <a:lnTo>
                    <a:pt x="979" y="688"/>
                  </a:lnTo>
                  <a:lnTo>
                    <a:pt x="979" y="709"/>
                  </a:lnTo>
                  <a:close/>
                  <a:moveTo>
                    <a:pt x="1116" y="758"/>
                  </a:moveTo>
                  <a:lnTo>
                    <a:pt x="1115" y="745"/>
                  </a:lnTo>
                  <a:lnTo>
                    <a:pt x="1114" y="730"/>
                  </a:lnTo>
                  <a:lnTo>
                    <a:pt x="1114" y="686"/>
                  </a:lnTo>
                  <a:lnTo>
                    <a:pt x="1114" y="677"/>
                  </a:lnTo>
                  <a:lnTo>
                    <a:pt x="1112" y="669"/>
                  </a:lnTo>
                  <a:lnTo>
                    <a:pt x="1110" y="660"/>
                  </a:lnTo>
                  <a:lnTo>
                    <a:pt x="1106" y="653"/>
                  </a:lnTo>
                  <a:lnTo>
                    <a:pt x="1103" y="650"/>
                  </a:lnTo>
                  <a:lnTo>
                    <a:pt x="1100" y="647"/>
                  </a:lnTo>
                  <a:lnTo>
                    <a:pt x="1097" y="644"/>
                  </a:lnTo>
                  <a:lnTo>
                    <a:pt x="1093" y="642"/>
                  </a:lnTo>
                  <a:lnTo>
                    <a:pt x="1088" y="640"/>
                  </a:lnTo>
                  <a:lnTo>
                    <a:pt x="1083" y="639"/>
                  </a:lnTo>
                  <a:lnTo>
                    <a:pt x="1078" y="638"/>
                  </a:lnTo>
                  <a:lnTo>
                    <a:pt x="1071" y="638"/>
                  </a:lnTo>
                  <a:lnTo>
                    <a:pt x="1060" y="639"/>
                  </a:lnTo>
                  <a:lnTo>
                    <a:pt x="1051" y="641"/>
                  </a:lnTo>
                  <a:lnTo>
                    <a:pt x="1041" y="644"/>
                  </a:lnTo>
                  <a:lnTo>
                    <a:pt x="1033" y="648"/>
                  </a:lnTo>
                  <a:lnTo>
                    <a:pt x="1039" y="662"/>
                  </a:lnTo>
                  <a:lnTo>
                    <a:pt x="1045" y="659"/>
                  </a:lnTo>
                  <a:lnTo>
                    <a:pt x="1052" y="655"/>
                  </a:lnTo>
                  <a:lnTo>
                    <a:pt x="1060" y="654"/>
                  </a:lnTo>
                  <a:lnTo>
                    <a:pt x="1068" y="653"/>
                  </a:lnTo>
                  <a:lnTo>
                    <a:pt x="1075" y="654"/>
                  </a:lnTo>
                  <a:lnTo>
                    <a:pt x="1082" y="657"/>
                  </a:lnTo>
                  <a:lnTo>
                    <a:pt x="1086" y="660"/>
                  </a:lnTo>
                  <a:lnTo>
                    <a:pt x="1089" y="663"/>
                  </a:lnTo>
                  <a:lnTo>
                    <a:pt x="1092" y="668"/>
                  </a:lnTo>
                  <a:lnTo>
                    <a:pt x="1093" y="672"/>
                  </a:lnTo>
                  <a:lnTo>
                    <a:pt x="1094" y="677"/>
                  </a:lnTo>
                  <a:lnTo>
                    <a:pt x="1094" y="681"/>
                  </a:lnTo>
                  <a:lnTo>
                    <a:pt x="1094" y="683"/>
                  </a:lnTo>
                  <a:lnTo>
                    <a:pt x="1079" y="683"/>
                  </a:lnTo>
                  <a:lnTo>
                    <a:pt x="1065" y="686"/>
                  </a:lnTo>
                  <a:lnTo>
                    <a:pt x="1053" y="689"/>
                  </a:lnTo>
                  <a:lnTo>
                    <a:pt x="1043" y="694"/>
                  </a:lnTo>
                  <a:lnTo>
                    <a:pt x="1039" y="698"/>
                  </a:lnTo>
                  <a:lnTo>
                    <a:pt x="1035" y="700"/>
                  </a:lnTo>
                  <a:lnTo>
                    <a:pt x="1032" y="705"/>
                  </a:lnTo>
                  <a:lnTo>
                    <a:pt x="1030" y="708"/>
                  </a:lnTo>
                  <a:lnTo>
                    <a:pt x="1028" y="712"/>
                  </a:lnTo>
                  <a:lnTo>
                    <a:pt x="1027" y="717"/>
                  </a:lnTo>
                  <a:lnTo>
                    <a:pt x="1026" y="722"/>
                  </a:lnTo>
                  <a:lnTo>
                    <a:pt x="1026" y="727"/>
                  </a:lnTo>
                  <a:lnTo>
                    <a:pt x="1026" y="733"/>
                  </a:lnTo>
                  <a:lnTo>
                    <a:pt x="1028" y="739"/>
                  </a:lnTo>
                  <a:lnTo>
                    <a:pt x="1030" y="745"/>
                  </a:lnTo>
                  <a:lnTo>
                    <a:pt x="1034" y="750"/>
                  </a:lnTo>
                  <a:lnTo>
                    <a:pt x="1039" y="755"/>
                  </a:lnTo>
                  <a:lnTo>
                    <a:pt x="1045" y="758"/>
                  </a:lnTo>
                  <a:lnTo>
                    <a:pt x="1052" y="760"/>
                  </a:lnTo>
                  <a:lnTo>
                    <a:pt x="1060" y="761"/>
                  </a:lnTo>
                  <a:lnTo>
                    <a:pt x="1066" y="760"/>
                  </a:lnTo>
                  <a:lnTo>
                    <a:pt x="1071" y="759"/>
                  </a:lnTo>
                  <a:lnTo>
                    <a:pt x="1076" y="758"/>
                  </a:lnTo>
                  <a:lnTo>
                    <a:pt x="1082" y="756"/>
                  </a:lnTo>
                  <a:lnTo>
                    <a:pt x="1089" y="750"/>
                  </a:lnTo>
                  <a:lnTo>
                    <a:pt x="1095" y="744"/>
                  </a:lnTo>
                  <a:lnTo>
                    <a:pt x="1096" y="744"/>
                  </a:lnTo>
                  <a:lnTo>
                    <a:pt x="1097" y="758"/>
                  </a:lnTo>
                  <a:lnTo>
                    <a:pt x="1116" y="758"/>
                  </a:lnTo>
                  <a:close/>
                  <a:moveTo>
                    <a:pt x="1095" y="719"/>
                  </a:moveTo>
                  <a:lnTo>
                    <a:pt x="1094" y="722"/>
                  </a:lnTo>
                  <a:lnTo>
                    <a:pt x="1093" y="726"/>
                  </a:lnTo>
                  <a:lnTo>
                    <a:pt x="1092" y="729"/>
                  </a:lnTo>
                  <a:lnTo>
                    <a:pt x="1089" y="732"/>
                  </a:lnTo>
                  <a:lnTo>
                    <a:pt x="1087" y="736"/>
                  </a:lnTo>
                  <a:lnTo>
                    <a:pt x="1084" y="739"/>
                  </a:lnTo>
                  <a:lnTo>
                    <a:pt x="1080" y="741"/>
                  </a:lnTo>
                  <a:lnTo>
                    <a:pt x="1075" y="744"/>
                  </a:lnTo>
                  <a:lnTo>
                    <a:pt x="1071" y="745"/>
                  </a:lnTo>
                  <a:lnTo>
                    <a:pt x="1066" y="745"/>
                  </a:lnTo>
                  <a:lnTo>
                    <a:pt x="1061" y="745"/>
                  </a:lnTo>
                  <a:lnTo>
                    <a:pt x="1058" y="744"/>
                  </a:lnTo>
                  <a:lnTo>
                    <a:pt x="1055" y="742"/>
                  </a:lnTo>
                  <a:lnTo>
                    <a:pt x="1052" y="740"/>
                  </a:lnTo>
                  <a:lnTo>
                    <a:pt x="1049" y="737"/>
                  </a:lnTo>
                  <a:lnTo>
                    <a:pt x="1047" y="733"/>
                  </a:lnTo>
                  <a:lnTo>
                    <a:pt x="1046" y="729"/>
                  </a:lnTo>
                  <a:lnTo>
                    <a:pt x="1046" y="725"/>
                  </a:lnTo>
                  <a:lnTo>
                    <a:pt x="1046" y="720"/>
                  </a:lnTo>
                  <a:lnTo>
                    <a:pt x="1047" y="717"/>
                  </a:lnTo>
                  <a:lnTo>
                    <a:pt x="1048" y="713"/>
                  </a:lnTo>
                  <a:lnTo>
                    <a:pt x="1051" y="711"/>
                  </a:lnTo>
                  <a:lnTo>
                    <a:pt x="1055" y="706"/>
                  </a:lnTo>
                  <a:lnTo>
                    <a:pt x="1061" y="702"/>
                  </a:lnTo>
                  <a:lnTo>
                    <a:pt x="1069" y="700"/>
                  </a:lnTo>
                  <a:lnTo>
                    <a:pt x="1078" y="699"/>
                  </a:lnTo>
                  <a:lnTo>
                    <a:pt x="1086" y="698"/>
                  </a:lnTo>
                  <a:lnTo>
                    <a:pt x="1095" y="698"/>
                  </a:lnTo>
                  <a:lnTo>
                    <a:pt x="1095" y="719"/>
                  </a:lnTo>
                  <a:close/>
                  <a:moveTo>
                    <a:pt x="1289" y="703"/>
                  </a:moveTo>
                  <a:lnTo>
                    <a:pt x="1290" y="699"/>
                  </a:lnTo>
                  <a:lnTo>
                    <a:pt x="1290" y="693"/>
                  </a:lnTo>
                  <a:lnTo>
                    <a:pt x="1290" y="684"/>
                  </a:lnTo>
                  <a:lnTo>
                    <a:pt x="1288" y="676"/>
                  </a:lnTo>
                  <a:lnTo>
                    <a:pt x="1285" y="667"/>
                  </a:lnTo>
                  <a:lnTo>
                    <a:pt x="1281" y="658"/>
                  </a:lnTo>
                  <a:lnTo>
                    <a:pt x="1277" y="653"/>
                  </a:lnTo>
                  <a:lnTo>
                    <a:pt x="1274" y="650"/>
                  </a:lnTo>
                  <a:lnTo>
                    <a:pt x="1271" y="647"/>
                  </a:lnTo>
                  <a:lnTo>
                    <a:pt x="1267" y="643"/>
                  </a:lnTo>
                  <a:lnTo>
                    <a:pt x="1261" y="641"/>
                  </a:lnTo>
                  <a:lnTo>
                    <a:pt x="1256" y="639"/>
                  </a:lnTo>
                  <a:lnTo>
                    <a:pt x="1250" y="638"/>
                  </a:lnTo>
                  <a:lnTo>
                    <a:pt x="1243" y="638"/>
                  </a:lnTo>
                  <a:lnTo>
                    <a:pt x="1237" y="638"/>
                  </a:lnTo>
                  <a:lnTo>
                    <a:pt x="1231" y="639"/>
                  </a:lnTo>
                  <a:lnTo>
                    <a:pt x="1226" y="641"/>
                  </a:lnTo>
                  <a:lnTo>
                    <a:pt x="1221" y="642"/>
                  </a:lnTo>
                  <a:lnTo>
                    <a:pt x="1216" y="645"/>
                  </a:lnTo>
                  <a:lnTo>
                    <a:pt x="1211" y="649"/>
                  </a:lnTo>
                  <a:lnTo>
                    <a:pt x="1207" y="652"/>
                  </a:lnTo>
                  <a:lnTo>
                    <a:pt x="1204" y="657"/>
                  </a:lnTo>
                  <a:lnTo>
                    <a:pt x="1197" y="666"/>
                  </a:lnTo>
                  <a:lnTo>
                    <a:pt x="1193" y="677"/>
                  </a:lnTo>
                  <a:lnTo>
                    <a:pt x="1191" y="688"/>
                  </a:lnTo>
                  <a:lnTo>
                    <a:pt x="1190" y="701"/>
                  </a:lnTo>
                  <a:lnTo>
                    <a:pt x="1191" y="713"/>
                  </a:lnTo>
                  <a:lnTo>
                    <a:pt x="1193" y="726"/>
                  </a:lnTo>
                  <a:lnTo>
                    <a:pt x="1195" y="731"/>
                  </a:lnTo>
                  <a:lnTo>
                    <a:pt x="1199" y="736"/>
                  </a:lnTo>
                  <a:lnTo>
                    <a:pt x="1201" y="740"/>
                  </a:lnTo>
                  <a:lnTo>
                    <a:pt x="1205" y="745"/>
                  </a:lnTo>
                  <a:lnTo>
                    <a:pt x="1208" y="748"/>
                  </a:lnTo>
                  <a:lnTo>
                    <a:pt x="1213" y="751"/>
                  </a:lnTo>
                  <a:lnTo>
                    <a:pt x="1217" y="754"/>
                  </a:lnTo>
                  <a:lnTo>
                    <a:pt x="1222" y="756"/>
                  </a:lnTo>
                  <a:lnTo>
                    <a:pt x="1228" y="758"/>
                  </a:lnTo>
                  <a:lnTo>
                    <a:pt x="1233" y="759"/>
                  </a:lnTo>
                  <a:lnTo>
                    <a:pt x="1240" y="760"/>
                  </a:lnTo>
                  <a:lnTo>
                    <a:pt x="1246" y="760"/>
                  </a:lnTo>
                  <a:lnTo>
                    <a:pt x="1258" y="760"/>
                  </a:lnTo>
                  <a:lnTo>
                    <a:pt x="1269" y="758"/>
                  </a:lnTo>
                  <a:lnTo>
                    <a:pt x="1277" y="756"/>
                  </a:lnTo>
                  <a:lnTo>
                    <a:pt x="1284" y="754"/>
                  </a:lnTo>
                  <a:lnTo>
                    <a:pt x="1281" y="738"/>
                  </a:lnTo>
                  <a:lnTo>
                    <a:pt x="1274" y="740"/>
                  </a:lnTo>
                  <a:lnTo>
                    <a:pt x="1267" y="742"/>
                  </a:lnTo>
                  <a:lnTo>
                    <a:pt x="1259" y="744"/>
                  </a:lnTo>
                  <a:lnTo>
                    <a:pt x="1248" y="744"/>
                  </a:lnTo>
                  <a:lnTo>
                    <a:pt x="1241" y="744"/>
                  </a:lnTo>
                  <a:lnTo>
                    <a:pt x="1234" y="741"/>
                  </a:lnTo>
                  <a:lnTo>
                    <a:pt x="1228" y="739"/>
                  </a:lnTo>
                  <a:lnTo>
                    <a:pt x="1221" y="735"/>
                  </a:lnTo>
                  <a:lnTo>
                    <a:pt x="1217" y="729"/>
                  </a:lnTo>
                  <a:lnTo>
                    <a:pt x="1213" y="721"/>
                  </a:lnTo>
                  <a:lnTo>
                    <a:pt x="1210" y="713"/>
                  </a:lnTo>
                  <a:lnTo>
                    <a:pt x="1209" y="703"/>
                  </a:lnTo>
                  <a:lnTo>
                    <a:pt x="1289" y="703"/>
                  </a:lnTo>
                  <a:close/>
                  <a:moveTo>
                    <a:pt x="1209" y="688"/>
                  </a:moveTo>
                  <a:lnTo>
                    <a:pt x="1210" y="682"/>
                  </a:lnTo>
                  <a:lnTo>
                    <a:pt x="1213" y="677"/>
                  </a:lnTo>
                  <a:lnTo>
                    <a:pt x="1215" y="670"/>
                  </a:lnTo>
                  <a:lnTo>
                    <a:pt x="1218" y="664"/>
                  </a:lnTo>
                  <a:lnTo>
                    <a:pt x="1222" y="660"/>
                  </a:lnTo>
                  <a:lnTo>
                    <a:pt x="1228" y="657"/>
                  </a:lnTo>
                  <a:lnTo>
                    <a:pt x="1234" y="654"/>
                  </a:lnTo>
                  <a:lnTo>
                    <a:pt x="1242" y="653"/>
                  </a:lnTo>
                  <a:lnTo>
                    <a:pt x="1249" y="654"/>
                  </a:lnTo>
                  <a:lnTo>
                    <a:pt x="1256" y="657"/>
                  </a:lnTo>
                  <a:lnTo>
                    <a:pt x="1261" y="660"/>
                  </a:lnTo>
                  <a:lnTo>
                    <a:pt x="1264" y="666"/>
                  </a:lnTo>
                  <a:lnTo>
                    <a:pt x="1268" y="671"/>
                  </a:lnTo>
                  <a:lnTo>
                    <a:pt x="1269" y="677"/>
                  </a:lnTo>
                  <a:lnTo>
                    <a:pt x="1270" y="682"/>
                  </a:lnTo>
                  <a:lnTo>
                    <a:pt x="1270" y="688"/>
                  </a:lnTo>
                  <a:lnTo>
                    <a:pt x="1209" y="688"/>
                  </a:lnTo>
                  <a:close/>
                  <a:moveTo>
                    <a:pt x="1366" y="806"/>
                  </a:moveTo>
                  <a:lnTo>
                    <a:pt x="1386" y="806"/>
                  </a:lnTo>
                  <a:lnTo>
                    <a:pt x="1386" y="742"/>
                  </a:lnTo>
                  <a:lnTo>
                    <a:pt x="1388" y="742"/>
                  </a:lnTo>
                  <a:lnTo>
                    <a:pt x="1390" y="747"/>
                  </a:lnTo>
                  <a:lnTo>
                    <a:pt x="1393" y="750"/>
                  </a:lnTo>
                  <a:lnTo>
                    <a:pt x="1397" y="754"/>
                  </a:lnTo>
                  <a:lnTo>
                    <a:pt x="1402" y="756"/>
                  </a:lnTo>
                  <a:lnTo>
                    <a:pt x="1406" y="758"/>
                  </a:lnTo>
                  <a:lnTo>
                    <a:pt x="1411" y="759"/>
                  </a:lnTo>
                  <a:lnTo>
                    <a:pt x="1417" y="760"/>
                  </a:lnTo>
                  <a:lnTo>
                    <a:pt x="1422" y="761"/>
                  </a:lnTo>
                  <a:lnTo>
                    <a:pt x="1432" y="760"/>
                  </a:lnTo>
                  <a:lnTo>
                    <a:pt x="1442" y="757"/>
                  </a:lnTo>
                  <a:lnTo>
                    <a:pt x="1450" y="752"/>
                  </a:lnTo>
                  <a:lnTo>
                    <a:pt x="1458" y="745"/>
                  </a:lnTo>
                  <a:lnTo>
                    <a:pt x="1462" y="741"/>
                  </a:lnTo>
                  <a:lnTo>
                    <a:pt x="1464" y="736"/>
                  </a:lnTo>
                  <a:lnTo>
                    <a:pt x="1467" y="731"/>
                  </a:lnTo>
                  <a:lnTo>
                    <a:pt x="1470" y="726"/>
                  </a:lnTo>
                  <a:lnTo>
                    <a:pt x="1472" y="719"/>
                  </a:lnTo>
                  <a:lnTo>
                    <a:pt x="1473" y="712"/>
                  </a:lnTo>
                  <a:lnTo>
                    <a:pt x="1474" y="706"/>
                  </a:lnTo>
                  <a:lnTo>
                    <a:pt x="1474" y="698"/>
                  </a:lnTo>
                  <a:lnTo>
                    <a:pt x="1473" y="684"/>
                  </a:lnTo>
                  <a:lnTo>
                    <a:pt x="1471" y="673"/>
                  </a:lnTo>
                  <a:lnTo>
                    <a:pt x="1466" y="663"/>
                  </a:lnTo>
                  <a:lnTo>
                    <a:pt x="1460" y="654"/>
                  </a:lnTo>
                  <a:lnTo>
                    <a:pt x="1453" y="648"/>
                  </a:lnTo>
                  <a:lnTo>
                    <a:pt x="1445" y="642"/>
                  </a:lnTo>
                  <a:lnTo>
                    <a:pt x="1440" y="640"/>
                  </a:lnTo>
                  <a:lnTo>
                    <a:pt x="1436" y="639"/>
                  </a:lnTo>
                  <a:lnTo>
                    <a:pt x="1431" y="638"/>
                  </a:lnTo>
                  <a:lnTo>
                    <a:pt x="1425" y="638"/>
                  </a:lnTo>
                  <a:lnTo>
                    <a:pt x="1419" y="638"/>
                  </a:lnTo>
                  <a:lnTo>
                    <a:pt x="1412" y="639"/>
                  </a:lnTo>
                  <a:lnTo>
                    <a:pt x="1407" y="641"/>
                  </a:lnTo>
                  <a:lnTo>
                    <a:pt x="1402" y="643"/>
                  </a:lnTo>
                  <a:lnTo>
                    <a:pt x="1397" y="647"/>
                  </a:lnTo>
                  <a:lnTo>
                    <a:pt x="1393" y="651"/>
                  </a:lnTo>
                  <a:lnTo>
                    <a:pt x="1389" y="655"/>
                  </a:lnTo>
                  <a:lnTo>
                    <a:pt x="1385" y="661"/>
                  </a:lnTo>
                  <a:lnTo>
                    <a:pt x="1384" y="661"/>
                  </a:lnTo>
                  <a:lnTo>
                    <a:pt x="1383" y="640"/>
                  </a:lnTo>
                  <a:lnTo>
                    <a:pt x="1365" y="640"/>
                  </a:lnTo>
                  <a:lnTo>
                    <a:pt x="1366" y="649"/>
                  </a:lnTo>
                  <a:lnTo>
                    <a:pt x="1366" y="658"/>
                  </a:lnTo>
                  <a:lnTo>
                    <a:pt x="1366" y="668"/>
                  </a:lnTo>
                  <a:lnTo>
                    <a:pt x="1366" y="679"/>
                  </a:lnTo>
                  <a:lnTo>
                    <a:pt x="1366" y="806"/>
                  </a:lnTo>
                  <a:close/>
                  <a:moveTo>
                    <a:pt x="1386" y="690"/>
                  </a:moveTo>
                  <a:lnTo>
                    <a:pt x="1386" y="686"/>
                  </a:lnTo>
                  <a:lnTo>
                    <a:pt x="1388" y="681"/>
                  </a:lnTo>
                  <a:lnTo>
                    <a:pt x="1390" y="676"/>
                  </a:lnTo>
                  <a:lnTo>
                    <a:pt x="1393" y="670"/>
                  </a:lnTo>
                  <a:lnTo>
                    <a:pt x="1396" y="666"/>
                  </a:lnTo>
                  <a:lnTo>
                    <a:pt x="1399" y="662"/>
                  </a:lnTo>
                  <a:lnTo>
                    <a:pt x="1404" y="659"/>
                  </a:lnTo>
                  <a:lnTo>
                    <a:pt x="1409" y="657"/>
                  </a:lnTo>
                  <a:lnTo>
                    <a:pt x="1415" y="655"/>
                  </a:lnTo>
                  <a:lnTo>
                    <a:pt x="1419" y="654"/>
                  </a:lnTo>
                  <a:lnTo>
                    <a:pt x="1427" y="655"/>
                  </a:lnTo>
                  <a:lnTo>
                    <a:pt x="1434" y="658"/>
                  </a:lnTo>
                  <a:lnTo>
                    <a:pt x="1439" y="662"/>
                  </a:lnTo>
                  <a:lnTo>
                    <a:pt x="1445" y="668"/>
                  </a:lnTo>
                  <a:lnTo>
                    <a:pt x="1448" y="674"/>
                  </a:lnTo>
                  <a:lnTo>
                    <a:pt x="1451" y="682"/>
                  </a:lnTo>
                  <a:lnTo>
                    <a:pt x="1452" y="690"/>
                  </a:lnTo>
                  <a:lnTo>
                    <a:pt x="1453" y="699"/>
                  </a:lnTo>
                  <a:lnTo>
                    <a:pt x="1452" y="708"/>
                  </a:lnTo>
                  <a:lnTo>
                    <a:pt x="1451" y="717"/>
                  </a:lnTo>
                  <a:lnTo>
                    <a:pt x="1448" y="725"/>
                  </a:lnTo>
                  <a:lnTo>
                    <a:pt x="1444" y="731"/>
                  </a:lnTo>
                  <a:lnTo>
                    <a:pt x="1439" y="737"/>
                  </a:lnTo>
                  <a:lnTo>
                    <a:pt x="1433" y="740"/>
                  </a:lnTo>
                  <a:lnTo>
                    <a:pt x="1426" y="744"/>
                  </a:lnTo>
                  <a:lnTo>
                    <a:pt x="1419" y="744"/>
                  </a:lnTo>
                  <a:lnTo>
                    <a:pt x="1413" y="744"/>
                  </a:lnTo>
                  <a:lnTo>
                    <a:pt x="1408" y="742"/>
                  </a:lnTo>
                  <a:lnTo>
                    <a:pt x="1404" y="740"/>
                  </a:lnTo>
                  <a:lnTo>
                    <a:pt x="1399" y="737"/>
                  </a:lnTo>
                  <a:lnTo>
                    <a:pt x="1395" y="733"/>
                  </a:lnTo>
                  <a:lnTo>
                    <a:pt x="1392" y="729"/>
                  </a:lnTo>
                  <a:lnTo>
                    <a:pt x="1390" y="725"/>
                  </a:lnTo>
                  <a:lnTo>
                    <a:pt x="1388" y="719"/>
                  </a:lnTo>
                  <a:lnTo>
                    <a:pt x="1386" y="715"/>
                  </a:lnTo>
                  <a:lnTo>
                    <a:pt x="1386" y="710"/>
                  </a:lnTo>
                  <a:lnTo>
                    <a:pt x="1386" y="690"/>
                  </a:lnTo>
                  <a:close/>
                  <a:moveTo>
                    <a:pt x="1500" y="758"/>
                  </a:moveTo>
                  <a:lnTo>
                    <a:pt x="1520" y="758"/>
                  </a:lnTo>
                  <a:lnTo>
                    <a:pt x="1520" y="696"/>
                  </a:lnTo>
                  <a:lnTo>
                    <a:pt x="1521" y="690"/>
                  </a:lnTo>
                  <a:lnTo>
                    <a:pt x="1521" y="686"/>
                  </a:lnTo>
                  <a:lnTo>
                    <a:pt x="1523" y="680"/>
                  </a:lnTo>
                  <a:lnTo>
                    <a:pt x="1525" y="674"/>
                  </a:lnTo>
                  <a:lnTo>
                    <a:pt x="1528" y="670"/>
                  </a:lnTo>
                  <a:lnTo>
                    <a:pt x="1531" y="666"/>
                  </a:lnTo>
                  <a:lnTo>
                    <a:pt x="1535" y="662"/>
                  </a:lnTo>
                  <a:lnTo>
                    <a:pt x="1540" y="660"/>
                  </a:lnTo>
                  <a:lnTo>
                    <a:pt x="1544" y="659"/>
                  </a:lnTo>
                  <a:lnTo>
                    <a:pt x="1550" y="658"/>
                  </a:lnTo>
                  <a:lnTo>
                    <a:pt x="1553" y="658"/>
                  </a:lnTo>
                  <a:lnTo>
                    <a:pt x="1556" y="659"/>
                  </a:lnTo>
                  <a:lnTo>
                    <a:pt x="1556" y="639"/>
                  </a:lnTo>
                  <a:lnTo>
                    <a:pt x="1554" y="638"/>
                  </a:lnTo>
                  <a:lnTo>
                    <a:pt x="1551" y="638"/>
                  </a:lnTo>
                  <a:lnTo>
                    <a:pt x="1545" y="638"/>
                  </a:lnTo>
                  <a:lnTo>
                    <a:pt x="1541" y="640"/>
                  </a:lnTo>
                  <a:lnTo>
                    <a:pt x="1535" y="642"/>
                  </a:lnTo>
                  <a:lnTo>
                    <a:pt x="1531" y="644"/>
                  </a:lnTo>
                  <a:lnTo>
                    <a:pt x="1528" y="649"/>
                  </a:lnTo>
                  <a:lnTo>
                    <a:pt x="1525" y="653"/>
                  </a:lnTo>
                  <a:lnTo>
                    <a:pt x="1521" y="658"/>
                  </a:lnTo>
                  <a:lnTo>
                    <a:pt x="1519" y="663"/>
                  </a:lnTo>
                  <a:lnTo>
                    <a:pt x="1518" y="663"/>
                  </a:lnTo>
                  <a:lnTo>
                    <a:pt x="1517" y="640"/>
                  </a:lnTo>
                  <a:lnTo>
                    <a:pt x="1499" y="640"/>
                  </a:lnTo>
                  <a:lnTo>
                    <a:pt x="1500" y="649"/>
                  </a:lnTo>
                  <a:lnTo>
                    <a:pt x="1500" y="658"/>
                  </a:lnTo>
                  <a:lnTo>
                    <a:pt x="1500" y="667"/>
                  </a:lnTo>
                  <a:lnTo>
                    <a:pt x="1500" y="677"/>
                  </a:lnTo>
                  <a:lnTo>
                    <a:pt x="1500" y="758"/>
                  </a:lnTo>
                  <a:close/>
                  <a:moveTo>
                    <a:pt x="1623" y="638"/>
                  </a:moveTo>
                  <a:lnTo>
                    <a:pt x="1612" y="639"/>
                  </a:lnTo>
                  <a:lnTo>
                    <a:pt x="1601" y="642"/>
                  </a:lnTo>
                  <a:lnTo>
                    <a:pt x="1596" y="644"/>
                  </a:lnTo>
                  <a:lnTo>
                    <a:pt x="1592" y="647"/>
                  </a:lnTo>
                  <a:lnTo>
                    <a:pt x="1587" y="650"/>
                  </a:lnTo>
                  <a:lnTo>
                    <a:pt x="1583" y="654"/>
                  </a:lnTo>
                  <a:lnTo>
                    <a:pt x="1580" y="659"/>
                  </a:lnTo>
                  <a:lnTo>
                    <a:pt x="1577" y="663"/>
                  </a:lnTo>
                  <a:lnTo>
                    <a:pt x="1573" y="668"/>
                  </a:lnTo>
                  <a:lnTo>
                    <a:pt x="1571" y="673"/>
                  </a:lnTo>
                  <a:lnTo>
                    <a:pt x="1569" y="680"/>
                  </a:lnTo>
                  <a:lnTo>
                    <a:pt x="1568" y="687"/>
                  </a:lnTo>
                  <a:lnTo>
                    <a:pt x="1567" y="693"/>
                  </a:lnTo>
                  <a:lnTo>
                    <a:pt x="1567" y="700"/>
                  </a:lnTo>
                  <a:lnTo>
                    <a:pt x="1567" y="707"/>
                  </a:lnTo>
                  <a:lnTo>
                    <a:pt x="1568" y="713"/>
                  </a:lnTo>
                  <a:lnTo>
                    <a:pt x="1569" y="720"/>
                  </a:lnTo>
                  <a:lnTo>
                    <a:pt x="1571" y="726"/>
                  </a:lnTo>
                  <a:lnTo>
                    <a:pt x="1573" y="731"/>
                  </a:lnTo>
                  <a:lnTo>
                    <a:pt x="1575" y="736"/>
                  </a:lnTo>
                  <a:lnTo>
                    <a:pt x="1579" y="740"/>
                  </a:lnTo>
                  <a:lnTo>
                    <a:pt x="1582" y="745"/>
                  </a:lnTo>
                  <a:lnTo>
                    <a:pt x="1586" y="748"/>
                  </a:lnTo>
                  <a:lnTo>
                    <a:pt x="1591" y="751"/>
                  </a:lnTo>
                  <a:lnTo>
                    <a:pt x="1595" y="755"/>
                  </a:lnTo>
                  <a:lnTo>
                    <a:pt x="1600" y="757"/>
                  </a:lnTo>
                  <a:lnTo>
                    <a:pt x="1610" y="760"/>
                  </a:lnTo>
                  <a:lnTo>
                    <a:pt x="1622" y="761"/>
                  </a:lnTo>
                  <a:lnTo>
                    <a:pt x="1632" y="760"/>
                  </a:lnTo>
                  <a:lnTo>
                    <a:pt x="1642" y="757"/>
                  </a:lnTo>
                  <a:lnTo>
                    <a:pt x="1651" y="752"/>
                  </a:lnTo>
                  <a:lnTo>
                    <a:pt x="1660" y="746"/>
                  </a:lnTo>
                  <a:lnTo>
                    <a:pt x="1664" y="741"/>
                  </a:lnTo>
                  <a:lnTo>
                    <a:pt x="1667" y="737"/>
                  </a:lnTo>
                  <a:lnTo>
                    <a:pt x="1670" y="732"/>
                  </a:lnTo>
                  <a:lnTo>
                    <a:pt x="1673" y="727"/>
                  </a:lnTo>
                  <a:lnTo>
                    <a:pt x="1675" y="720"/>
                  </a:lnTo>
                  <a:lnTo>
                    <a:pt x="1677" y="713"/>
                  </a:lnTo>
                  <a:lnTo>
                    <a:pt x="1678" y="706"/>
                  </a:lnTo>
                  <a:lnTo>
                    <a:pt x="1678" y="698"/>
                  </a:lnTo>
                  <a:lnTo>
                    <a:pt x="1677" y="686"/>
                  </a:lnTo>
                  <a:lnTo>
                    <a:pt x="1674" y="673"/>
                  </a:lnTo>
                  <a:lnTo>
                    <a:pt x="1672" y="668"/>
                  </a:lnTo>
                  <a:lnTo>
                    <a:pt x="1669" y="663"/>
                  </a:lnTo>
                  <a:lnTo>
                    <a:pt x="1666" y="659"/>
                  </a:lnTo>
                  <a:lnTo>
                    <a:pt x="1663" y="654"/>
                  </a:lnTo>
                  <a:lnTo>
                    <a:pt x="1660" y="651"/>
                  </a:lnTo>
                  <a:lnTo>
                    <a:pt x="1655" y="648"/>
                  </a:lnTo>
                  <a:lnTo>
                    <a:pt x="1650" y="644"/>
                  </a:lnTo>
                  <a:lnTo>
                    <a:pt x="1646" y="642"/>
                  </a:lnTo>
                  <a:lnTo>
                    <a:pt x="1640" y="640"/>
                  </a:lnTo>
                  <a:lnTo>
                    <a:pt x="1635" y="639"/>
                  </a:lnTo>
                  <a:lnTo>
                    <a:pt x="1629" y="638"/>
                  </a:lnTo>
                  <a:lnTo>
                    <a:pt x="1623" y="638"/>
                  </a:lnTo>
                  <a:close/>
                  <a:moveTo>
                    <a:pt x="1623" y="653"/>
                  </a:moveTo>
                  <a:lnTo>
                    <a:pt x="1627" y="654"/>
                  </a:lnTo>
                  <a:lnTo>
                    <a:pt x="1632" y="654"/>
                  </a:lnTo>
                  <a:lnTo>
                    <a:pt x="1635" y="657"/>
                  </a:lnTo>
                  <a:lnTo>
                    <a:pt x="1638" y="658"/>
                  </a:lnTo>
                  <a:lnTo>
                    <a:pt x="1645" y="663"/>
                  </a:lnTo>
                  <a:lnTo>
                    <a:pt x="1649" y="669"/>
                  </a:lnTo>
                  <a:lnTo>
                    <a:pt x="1652" y="676"/>
                  </a:lnTo>
                  <a:lnTo>
                    <a:pt x="1655" y="683"/>
                  </a:lnTo>
                  <a:lnTo>
                    <a:pt x="1656" y="691"/>
                  </a:lnTo>
                  <a:lnTo>
                    <a:pt x="1656" y="699"/>
                  </a:lnTo>
                  <a:lnTo>
                    <a:pt x="1656" y="709"/>
                  </a:lnTo>
                  <a:lnTo>
                    <a:pt x="1654" y="718"/>
                  </a:lnTo>
                  <a:lnTo>
                    <a:pt x="1651" y="726"/>
                  </a:lnTo>
                  <a:lnTo>
                    <a:pt x="1647" y="732"/>
                  </a:lnTo>
                  <a:lnTo>
                    <a:pt x="1642" y="737"/>
                  </a:lnTo>
                  <a:lnTo>
                    <a:pt x="1636" y="741"/>
                  </a:lnTo>
                  <a:lnTo>
                    <a:pt x="1629" y="744"/>
                  </a:lnTo>
                  <a:lnTo>
                    <a:pt x="1622" y="745"/>
                  </a:lnTo>
                  <a:lnTo>
                    <a:pt x="1615" y="744"/>
                  </a:lnTo>
                  <a:lnTo>
                    <a:pt x="1608" y="741"/>
                  </a:lnTo>
                  <a:lnTo>
                    <a:pt x="1602" y="737"/>
                  </a:lnTo>
                  <a:lnTo>
                    <a:pt x="1597" y="731"/>
                  </a:lnTo>
                  <a:lnTo>
                    <a:pt x="1593" y="726"/>
                  </a:lnTo>
                  <a:lnTo>
                    <a:pt x="1591" y="718"/>
                  </a:lnTo>
                  <a:lnTo>
                    <a:pt x="1588" y="709"/>
                  </a:lnTo>
                  <a:lnTo>
                    <a:pt x="1587" y="700"/>
                  </a:lnTo>
                  <a:lnTo>
                    <a:pt x="1588" y="691"/>
                  </a:lnTo>
                  <a:lnTo>
                    <a:pt x="1589" y="683"/>
                  </a:lnTo>
                  <a:lnTo>
                    <a:pt x="1593" y="676"/>
                  </a:lnTo>
                  <a:lnTo>
                    <a:pt x="1596" y="668"/>
                  </a:lnTo>
                  <a:lnTo>
                    <a:pt x="1601" y="662"/>
                  </a:lnTo>
                  <a:lnTo>
                    <a:pt x="1607" y="658"/>
                  </a:lnTo>
                  <a:lnTo>
                    <a:pt x="1614" y="654"/>
                  </a:lnTo>
                  <a:lnTo>
                    <a:pt x="1623" y="653"/>
                  </a:lnTo>
                  <a:close/>
                  <a:moveTo>
                    <a:pt x="1786" y="758"/>
                  </a:moveTo>
                  <a:lnTo>
                    <a:pt x="1785" y="745"/>
                  </a:lnTo>
                  <a:lnTo>
                    <a:pt x="1785" y="730"/>
                  </a:lnTo>
                  <a:lnTo>
                    <a:pt x="1785" y="686"/>
                  </a:lnTo>
                  <a:lnTo>
                    <a:pt x="1784" y="677"/>
                  </a:lnTo>
                  <a:lnTo>
                    <a:pt x="1783" y="669"/>
                  </a:lnTo>
                  <a:lnTo>
                    <a:pt x="1780" y="660"/>
                  </a:lnTo>
                  <a:lnTo>
                    <a:pt x="1776" y="653"/>
                  </a:lnTo>
                  <a:lnTo>
                    <a:pt x="1773" y="650"/>
                  </a:lnTo>
                  <a:lnTo>
                    <a:pt x="1770" y="647"/>
                  </a:lnTo>
                  <a:lnTo>
                    <a:pt x="1767" y="644"/>
                  </a:lnTo>
                  <a:lnTo>
                    <a:pt x="1762" y="642"/>
                  </a:lnTo>
                  <a:lnTo>
                    <a:pt x="1758" y="640"/>
                  </a:lnTo>
                  <a:lnTo>
                    <a:pt x="1753" y="639"/>
                  </a:lnTo>
                  <a:lnTo>
                    <a:pt x="1747" y="638"/>
                  </a:lnTo>
                  <a:lnTo>
                    <a:pt x="1741" y="638"/>
                  </a:lnTo>
                  <a:lnTo>
                    <a:pt x="1731" y="639"/>
                  </a:lnTo>
                  <a:lnTo>
                    <a:pt x="1720" y="641"/>
                  </a:lnTo>
                  <a:lnTo>
                    <a:pt x="1712" y="644"/>
                  </a:lnTo>
                  <a:lnTo>
                    <a:pt x="1704" y="648"/>
                  </a:lnTo>
                  <a:lnTo>
                    <a:pt x="1708" y="662"/>
                  </a:lnTo>
                  <a:lnTo>
                    <a:pt x="1715" y="659"/>
                  </a:lnTo>
                  <a:lnTo>
                    <a:pt x="1722" y="655"/>
                  </a:lnTo>
                  <a:lnTo>
                    <a:pt x="1730" y="654"/>
                  </a:lnTo>
                  <a:lnTo>
                    <a:pt x="1739" y="653"/>
                  </a:lnTo>
                  <a:lnTo>
                    <a:pt x="1746" y="654"/>
                  </a:lnTo>
                  <a:lnTo>
                    <a:pt x="1751" y="657"/>
                  </a:lnTo>
                  <a:lnTo>
                    <a:pt x="1757" y="660"/>
                  </a:lnTo>
                  <a:lnTo>
                    <a:pt x="1760" y="663"/>
                  </a:lnTo>
                  <a:lnTo>
                    <a:pt x="1762" y="668"/>
                  </a:lnTo>
                  <a:lnTo>
                    <a:pt x="1763" y="672"/>
                  </a:lnTo>
                  <a:lnTo>
                    <a:pt x="1763" y="677"/>
                  </a:lnTo>
                  <a:lnTo>
                    <a:pt x="1764" y="681"/>
                  </a:lnTo>
                  <a:lnTo>
                    <a:pt x="1764" y="683"/>
                  </a:lnTo>
                  <a:lnTo>
                    <a:pt x="1748" y="683"/>
                  </a:lnTo>
                  <a:lnTo>
                    <a:pt x="1734" y="686"/>
                  </a:lnTo>
                  <a:lnTo>
                    <a:pt x="1723" y="689"/>
                  </a:lnTo>
                  <a:lnTo>
                    <a:pt x="1714" y="694"/>
                  </a:lnTo>
                  <a:lnTo>
                    <a:pt x="1709" y="698"/>
                  </a:lnTo>
                  <a:lnTo>
                    <a:pt x="1705" y="700"/>
                  </a:lnTo>
                  <a:lnTo>
                    <a:pt x="1703" y="705"/>
                  </a:lnTo>
                  <a:lnTo>
                    <a:pt x="1700" y="708"/>
                  </a:lnTo>
                  <a:lnTo>
                    <a:pt x="1697" y="712"/>
                  </a:lnTo>
                  <a:lnTo>
                    <a:pt x="1696" y="717"/>
                  </a:lnTo>
                  <a:lnTo>
                    <a:pt x="1695" y="722"/>
                  </a:lnTo>
                  <a:lnTo>
                    <a:pt x="1695" y="727"/>
                  </a:lnTo>
                  <a:lnTo>
                    <a:pt x="1696" y="733"/>
                  </a:lnTo>
                  <a:lnTo>
                    <a:pt x="1697" y="739"/>
                  </a:lnTo>
                  <a:lnTo>
                    <a:pt x="1701" y="745"/>
                  </a:lnTo>
                  <a:lnTo>
                    <a:pt x="1704" y="750"/>
                  </a:lnTo>
                  <a:lnTo>
                    <a:pt x="1709" y="755"/>
                  </a:lnTo>
                  <a:lnTo>
                    <a:pt x="1715" y="758"/>
                  </a:lnTo>
                  <a:lnTo>
                    <a:pt x="1722" y="760"/>
                  </a:lnTo>
                  <a:lnTo>
                    <a:pt x="1730" y="761"/>
                  </a:lnTo>
                  <a:lnTo>
                    <a:pt x="1736" y="760"/>
                  </a:lnTo>
                  <a:lnTo>
                    <a:pt x="1742" y="759"/>
                  </a:lnTo>
                  <a:lnTo>
                    <a:pt x="1747" y="758"/>
                  </a:lnTo>
                  <a:lnTo>
                    <a:pt x="1751" y="756"/>
                  </a:lnTo>
                  <a:lnTo>
                    <a:pt x="1759" y="750"/>
                  </a:lnTo>
                  <a:lnTo>
                    <a:pt x="1766" y="744"/>
                  </a:lnTo>
                  <a:lnTo>
                    <a:pt x="1766" y="744"/>
                  </a:lnTo>
                  <a:lnTo>
                    <a:pt x="1768" y="758"/>
                  </a:lnTo>
                  <a:lnTo>
                    <a:pt x="1786" y="758"/>
                  </a:lnTo>
                  <a:close/>
                  <a:moveTo>
                    <a:pt x="1764" y="719"/>
                  </a:moveTo>
                  <a:lnTo>
                    <a:pt x="1764" y="722"/>
                  </a:lnTo>
                  <a:lnTo>
                    <a:pt x="1763" y="726"/>
                  </a:lnTo>
                  <a:lnTo>
                    <a:pt x="1762" y="729"/>
                  </a:lnTo>
                  <a:lnTo>
                    <a:pt x="1760" y="732"/>
                  </a:lnTo>
                  <a:lnTo>
                    <a:pt x="1757" y="736"/>
                  </a:lnTo>
                  <a:lnTo>
                    <a:pt x="1754" y="739"/>
                  </a:lnTo>
                  <a:lnTo>
                    <a:pt x="1750" y="741"/>
                  </a:lnTo>
                  <a:lnTo>
                    <a:pt x="1746" y="744"/>
                  </a:lnTo>
                  <a:lnTo>
                    <a:pt x="1741" y="745"/>
                  </a:lnTo>
                  <a:lnTo>
                    <a:pt x="1735" y="745"/>
                  </a:lnTo>
                  <a:lnTo>
                    <a:pt x="1732" y="745"/>
                  </a:lnTo>
                  <a:lnTo>
                    <a:pt x="1728" y="744"/>
                  </a:lnTo>
                  <a:lnTo>
                    <a:pt x="1724" y="742"/>
                  </a:lnTo>
                  <a:lnTo>
                    <a:pt x="1722" y="740"/>
                  </a:lnTo>
                  <a:lnTo>
                    <a:pt x="1719" y="737"/>
                  </a:lnTo>
                  <a:lnTo>
                    <a:pt x="1718" y="733"/>
                  </a:lnTo>
                  <a:lnTo>
                    <a:pt x="1717" y="729"/>
                  </a:lnTo>
                  <a:lnTo>
                    <a:pt x="1716" y="725"/>
                  </a:lnTo>
                  <a:lnTo>
                    <a:pt x="1717" y="720"/>
                  </a:lnTo>
                  <a:lnTo>
                    <a:pt x="1717" y="717"/>
                  </a:lnTo>
                  <a:lnTo>
                    <a:pt x="1719" y="713"/>
                  </a:lnTo>
                  <a:lnTo>
                    <a:pt x="1720" y="711"/>
                  </a:lnTo>
                  <a:lnTo>
                    <a:pt x="1726" y="706"/>
                  </a:lnTo>
                  <a:lnTo>
                    <a:pt x="1732" y="702"/>
                  </a:lnTo>
                  <a:lnTo>
                    <a:pt x="1740" y="700"/>
                  </a:lnTo>
                  <a:lnTo>
                    <a:pt x="1747" y="699"/>
                  </a:lnTo>
                  <a:lnTo>
                    <a:pt x="1756" y="698"/>
                  </a:lnTo>
                  <a:lnTo>
                    <a:pt x="1764" y="698"/>
                  </a:lnTo>
                  <a:lnTo>
                    <a:pt x="1764" y="719"/>
                  </a:lnTo>
                  <a:close/>
                  <a:moveTo>
                    <a:pt x="1822" y="612"/>
                  </a:moveTo>
                  <a:lnTo>
                    <a:pt x="1822" y="640"/>
                  </a:lnTo>
                  <a:lnTo>
                    <a:pt x="1804" y="640"/>
                  </a:lnTo>
                  <a:lnTo>
                    <a:pt x="1804" y="657"/>
                  </a:lnTo>
                  <a:lnTo>
                    <a:pt x="1822" y="657"/>
                  </a:lnTo>
                  <a:lnTo>
                    <a:pt x="1822" y="721"/>
                  </a:lnTo>
                  <a:lnTo>
                    <a:pt x="1822" y="730"/>
                  </a:lnTo>
                  <a:lnTo>
                    <a:pt x="1824" y="739"/>
                  </a:lnTo>
                  <a:lnTo>
                    <a:pt x="1826" y="746"/>
                  </a:lnTo>
                  <a:lnTo>
                    <a:pt x="1829" y="751"/>
                  </a:lnTo>
                  <a:lnTo>
                    <a:pt x="1834" y="756"/>
                  </a:lnTo>
                  <a:lnTo>
                    <a:pt x="1839" y="758"/>
                  </a:lnTo>
                  <a:lnTo>
                    <a:pt x="1845" y="760"/>
                  </a:lnTo>
                  <a:lnTo>
                    <a:pt x="1852" y="760"/>
                  </a:lnTo>
                  <a:lnTo>
                    <a:pt x="1863" y="760"/>
                  </a:lnTo>
                  <a:lnTo>
                    <a:pt x="1870" y="758"/>
                  </a:lnTo>
                  <a:lnTo>
                    <a:pt x="1869" y="741"/>
                  </a:lnTo>
                  <a:lnTo>
                    <a:pt x="1865" y="742"/>
                  </a:lnTo>
                  <a:lnTo>
                    <a:pt x="1857" y="744"/>
                  </a:lnTo>
                  <a:lnTo>
                    <a:pt x="1854" y="742"/>
                  </a:lnTo>
                  <a:lnTo>
                    <a:pt x="1850" y="741"/>
                  </a:lnTo>
                  <a:lnTo>
                    <a:pt x="1848" y="740"/>
                  </a:lnTo>
                  <a:lnTo>
                    <a:pt x="1845" y="737"/>
                  </a:lnTo>
                  <a:lnTo>
                    <a:pt x="1844" y="733"/>
                  </a:lnTo>
                  <a:lnTo>
                    <a:pt x="1843" y="730"/>
                  </a:lnTo>
                  <a:lnTo>
                    <a:pt x="1842" y="726"/>
                  </a:lnTo>
                  <a:lnTo>
                    <a:pt x="1842" y="720"/>
                  </a:lnTo>
                  <a:lnTo>
                    <a:pt x="1842" y="657"/>
                  </a:lnTo>
                  <a:lnTo>
                    <a:pt x="1871" y="657"/>
                  </a:lnTo>
                  <a:lnTo>
                    <a:pt x="1871" y="640"/>
                  </a:lnTo>
                  <a:lnTo>
                    <a:pt x="1842" y="640"/>
                  </a:lnTo>
                  <a:lnTo>
                    <a:pt x="1842" y="606"/>
                  </a:lnTo>
                  <a:lnTo>
                    <a:pt x="1822" y="612"/>
                  </a:lnTo>
                  <a:close/>
                  <a:moveTo>
                    <a:pt x="1916" y="758"/>
                  </a:moveTo>
                  <a:lnTo>
                    <a:pt x="1916" y="640"/>
                  </a:lnTo>
                  <a:lnTo>
                    <a:pt x="1895" y="640"/>
                  </a:lnTo>
                  <a:lnTo>
                    <a:pt x="1895" y="758"/>
                  </a:lnTo>
                  <a:lnTo>
                    <a:pt x="1916" y="758"/>
                  </a:lnTo>
                  <a:close/>
                  <a:moveTo>
                    <a:pt x="1906" y="594"/>
                  </a:moveTo>
                  <a:lnTo>
                    <a:pt x="1901" y="595"/>
                  </a:lnTo>
                  <a:lnTo>
                    <a:pt x="1896" y="598"/>
                  </a:lnTo>
                  <a:lnTo>
                    <a:pt x="1893" y="602"/>
                  </a:lnTo>
                  <a:lnTo>
                    <a:pt x="1893" y="608"/>
                  </a:lnTo>
                  <a:lnTo>
                    <a:pt x="1893" y="612"/>
                  </a:lnTo>
                  <a:lnTo>
                    <a:pt x="1896" y="616"/>
                  </a:lnTo>
                  <a:lnTo>
                    <a:pt x="1899" y="620"/>
                  </a:lnTo>
                  <a:lnTo>
                    <a:pt x="1905" y="621"/>
                  </a:lnTo>
                  <a:lnTo>
                    <a:pt x="1910" y="620"/>
                  </a:lnTo>
                  <a:lnTo>
                    <a:pt x="1915" y="616"/>
                  </a:lnTo>
                  <a:lnTo>
                    <a:pt x="1918" y="612"/>
                  </a:lnTo>
                  <a:lnTo>
                    <a:pt x="1918" y="608"/>
                  </a:lnTo>
                  <a:lnTo>
                    <a:pt x="1918" y="602"/>
                  </a:lnTo>
                  <a:lnTo>
                    <a:pt x="1915" y="598"/>
                  </a:lnTo>
                  <a:lnTo>
                    <a:pt x="1910" y="595"/>
                  </a:lnTo>
                  <a:lnTo>
                    <a:pt x="1906" y="594"/>
                  </a:lnTo>
                  <a:close/>
                  <a:moveTo>
                    <a:pt x="1936" y="640"/>
                  </a:moveTo>
                  <a:lnTo>
                    <a:pt x="1979" y="758"/>
                  </a:lnTo>
                  <a:lnTo>
                    <a:pt x="1999" y="758"/>
                  </a:lnTo>
                  <a:lnTo>
                    <a:pt x="2044" y="640"/>
                  </a:lnTo>
                  <a:lnTo>
                    <a:pt x="2023" y="640"/>
                  </a:lnTo>
                  <a:lnTo>
                    <a:pt x="2000" y="707"/>
                  </a:lnTo>
                  <a:lnTo>
                    <a:pt x="1994" y="722"/>
                  </a:lnTo>
                  <a:lnTo>
                    <a:pt x="1990" y="737"/>
                  </a:lnTo>
                  <a:lnTo>
                    <a:pt x="1990" y="737"/>
                  </a:lnTo>
                  <a:lnTo>
                    <a:pt x="1986" y="722"/>
                  </a:lnTo>
                  <a:lnTo>
                    <a:pt x="1980" y="707"/>
                  </a:lnTo>
                  <a:lnTo>
                    <a:pt x="1958" y="640"/>
                  </a:lnTo>
                  <a:lnTo>
                    <a:pt x="1936" y="640"/>
                  </a:lnTo>
                  <a:close/>
                  <a:moveTo>
                    <a:pt x="2145" y="758"/>
                  </a:moveTo>
                  <a:lnTo>
                    <a:pt x="2144" y="745"/>
                  </a:lnTo>
                  <a:lnTo>
                    <a:pt x="2142" y="730"/>
                  </a:lnTo>
                  <a:lnTo>
                    <a:pt x="2142" y="686"/>
                  </a:lnTo>
                  <a:lnTo>
                    <a:pt x="2142" y="677"/>
                  </a:lnTo>
                  <a:lnTo>
                    <a:pt x="2141" y="669"/>
                  </a:lnTo>
                  <a:lnTo>
                    <a:pt x="2138" y="660"/>
                  </a:lnTo>
                  <a:lnTo>
                    <a:pt x="2134" y="653"/>
                  </a:lnTo>
                  <a:lnTo>
                    <a:pt x="2132" y="650"/>
                  </a:lnTo>
                  <a:lnTo>
                    <a:pt x="2128" y="647"/>
                  </a:lnTo>
                  <a:lnTo>
                    <a:pt x="2125" y="644"/>
                  </a:lnTo>
                  <a:lnTo>
                    <a:pt x="2121" y="642"/>
                  </a:lnTo>
                  <a:lnTo>
                    <a:pt x="2117" y="640"/>
                  </a:lnTo>
                  <a:lnTo>
                    <a:pt x="2111" y="639"/>
                  </a:lnTo>
                  <a:lnTo>
                    <a:pt x="2106" y="638"/>
                  </a:lnTo>
                  <a:lnTo>
                    <a:pt x="2099" y="638"/>
                  </a:lnTo>
                  <a:lnTo>
                    <a:pt x="2088" y="639"/>
                  </a:lnTo>
                  <a:lnTo>
                    <a:pt x="2079" y="641"/>
                  </a:lnTo>
                  <a:lnTo>
                    <a:pt x="2070" y="644"/>
                  </a:lnTo>
                  <a:lnTo>
                    <a:pt x="2063" y="648"/>
                  </a:lnTo>
                  <a:lnTo>
                    <a:pt x="2067" y="662"/>
                  </a:lnTo>
                  <a:lnTo>
                    <a:pt x="2073" y="659"/>
                  </a:lnTo>
                  <a:lnTo>
                    <a:pt x="2081" y="655"/>
                  </a:lnTo>
                  <a:lnTo>
                    <a:pt x="2088" y="654"/>
                  </a:lnTo>
                  <a:lnTo>
                    <a:pt x="2096" y="653"/>
                  </a:lnTo>
                  <a:lnTo>
                    <a:pt x="2105" y="654"/>
                  </a:lnTo>
                  <a:lnTo>
                    <a:pt x="2110" y="657"/>
                  </a:lnTo>
                  <a:lnTo>
                    <a:pt x="2114" y="660"/>
                  </a:lnTo>
                  <a:lnTo>
                    <a:pt x="2119" y="663"/>
                  </a:lnTo>
                  <a:lnTo>
                    <a:pt x="2121" y="668"/>
                  </a:lnTo>
                  <a:lnTo>
                    <a:pt x="2122" y="672"/>
                  </a:lnTo>
                  <a:lnTo>
                    <a:pt x="2122" y="677"/>
                  </a:lnTo>
                  <a:lnTo>
                    <a:pt x="2122" y="681"/>
                  </a:lnTo>
                  <a:lnTo>
                    <a:pt x="2122" y="683"/>
                  </a:lnTo>
                  <a:lnTo>
                    <a:pt x="2107" y="683"/>
                  </a:lnTo>
                  <a:lnTo>
                    <a:pt x="2093" y="686"/>
                  </a:lnTo>
                  <a:lnTo>
                    <a:pt x="2081" y="689"/>
                  </a:lnTo>
                  <a:lnTo>
                    <a:pt x="2071" y="694"/>
                  </a:lnTo>
                  <a:lnTo>
                    <a:pt x="2068" y="698"/>
                  </a:lnTo>
                  <a:lnTo>
                    <a:pt x="2064" y="700"/>
                  </a:lnTo>
                  <a:lnTo>
                    <a:pt x="2060" y="705"/>
                  </a:lnTo>
                  <a:lnTo>
                    <a:pt x="2058" y="708"/>
                  </a:lnTo>
                  <a:lnTo>
                    <a:pt x="2056" y="712"/>
                  </a:lnTo>
                  <a:lnTo>
                    <a:pt x="2055" y="717"/>
                  </a:lnTo>
                  <a:lnTo>
                    <a:pt x="2054" y="722"/>
                  </a:lnTo>
                  <a:lnTo>
                    <a:pt x="2054" y="727"/>
                  </a:lnTo>
                  <a:lnTo>
                    <a:pt x="2054" y="733"/>
                  </a:lnTo>
                  <a:lnTo>
                    <a:pt x="2056" y="739"/>
                  </a:lnTo>
                  <a:lnTo>
                    <a:pt x="2058" y="745"/>
                  </a:lnTo>
                  <a:lnTo>
                    <a:pt x="2063" y="750"/>
                  </a:lnTo>
                  <a:lnTo>
                    <a:pt x="2068" y="755"/>
                  </a:lnTo>
                  <a:lnTo>
                    <a:pt x="2073" y="758"/>
                  </a:lnTo>
                  <a:lnTo>
                    <a:pt x="2081" y="760"/>
                  </a:lnTo>
                  <a:lnTo>
                    <a:pt x="2088" y="761"/>
                  </a:lnTo>
                  <a:lnTo>
                    <a:pt x="2095" y="760"/>
                  </a:lnTo>
                  <a:lnTo>
                    <a:pt x="2100" y="759"/>
                  </a:lnTo>
                  <a:lnTo>
                    <a:pt x="2105" y="758"/>
                  </a:lnTo>
                  <a:lnTo>
                    <a:pt x="2110" y="756"/>
                  </a:lnTo>
                  <a:lnTo>
                    <a:pt x="2118" y="750"/>
                  </a:lnTo>
                  <a:lnTo>
                    <a:pt x="2123" y="744"/>
                  </a:lnTo>
                  <a:lnTo>
                    <a:pt x="2124" y="744"/>
                  </a:lnTo>
                  <a:lnTo>
                    <a:pt x="2126" y="758"/>
                  </a:lnTo>
                  <a:lnTo>
                    <a:pt x="2145" y="758"/>
                  </a:lnTo>
                  <a:close/>
                  <a:moveTo>
                    <a:pt x="2123" y="719"/>
                  </a:moveTo>
                  <a:lnTo>
                    <a:pt x="2123" y="722"/>
                  </a:lnTo>
                  <a:lnTo>
                    <a:pt x="2122" y="726"/>
                  </a:lnTo>
                  <a:lnTo>
                    <a:pt x="2120" y="729"/>
                  </a:lnTo>
                  <a:lnTo>
                    <a:pt x="2118" y="732"/>
                  </a:lnTo>
                  <a:lnTo>
                    <a:pt x="2115" y="736"/>
                  </a:lnTo>
                  <a:lnTo>
                    <a:pt x="2112" y="739"/>
                  </a:lnTo>
                  <a:lnTo>
                    <a:pt x="2109" y="741"/>
                  </a:lnTo>
                  <a:lnTo>
                    <a:pt x="2105" y="744"/>
                  </a:lnTo>
                  <a:lnTo>
                    <a:pt x="2099" y="745"/>
                  </a:lnTo>
                  <a:lnTo>
                    <a:pt x="2094" y="745"/>
                  </a:lnTo>
                  <a:lnTo>
                    <a:pt x="2091" y="745"/>
                  </a:lnTo>
                  <a:lnTo>
                    <a:pt x="2086" y="744"/>
                  </a:lnTo>
                  <a:lnTo>
                    <a:pt x="2083" y="742"/>
                  </a:lnTo>
                  <a:lnTo>
                    <a:pt x="2080" y="740"/>
                  </a:lnTo>
                  <a:lnTo>
                    <a:pt x="2078" y="737"/>
                  </a:lnTo>
                  <a:lnTo>
                    <a:pt x="2077" y="733"/>
                  </a:lnTo>
                  <a:lnTo>
                    <a:pt x="2074" y="729"/>
                  </a:lnTo>
                  <a:lnTo>
                    <a:pt x="2074" y="725"/>
                  </a:lnTo>
                  <a:lnTo>
                    <a:pt x="2074" y="720"/>
                  </a:lnTo>
                  <a:lnTo>
                    <a:pt x="2075" y="717"/>
                  </a:lnTo>
                  <a:lnTo>
                    <a:pt x="2077" y="713"/>
                  </a:lnTo>
                  <a:lnTo>
                    <a:pt x="2079" y="711"/>
                  </a:lnTo>
                  <a:lnTo>
                    <a:pt x="2084" y="706"/>
                  </a:lnTo>
                  <a:lnTo>
                    <a:pt x="2091" y="702"/>
                  </a:lnTo>
                  <a:lnTo>
                    <a:pt x="2097" y="700"/>
                  </a:lnTo>
                  <a:lnTo>
                    <a:pt x="2106" y="699"/>
                  </a:lnTo>
                  <a:lnTo>
                    <a:pt x="2114" y="698"/>
                  </a:lnTo>
                  <a:lnTo>
                    <a:pt x="2123" y="698"/>
                  </a:lnTo>
                  <a:lnTo>
                    <a:pt x="2123" y="719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043488" y="3432175"/>
              <a:ext cx="1542900" cy="9600"/>
            </a:xfrm>
            <a:prstGeom prst="rect">
              <a:avLst/>
            </a:prstGeom>
            <a:solidFill>
              <a:srgbClr val="27563C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876800" y="2762250"/>
              <a:ext cx="1879500" cy="6300"/>
            </a:xfrm>
            <a:prstGeom prst="rect">
              <a:avLst/>
            </a:prstGeom>
            <a:solidFill>
              <a:srgbClr val="52BB80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876800" y="2517775"/>
              <a:ext cx="1879599" cy="246063"/>
            </a:xfrm>
            <a:custGeom>
              <a:rect b="b" l="l" r="r" t="t"/>
              <a:pathLst>
                <a:path extrusionOk="0" h="465" w="3553">
                  <a:moveTo>
                    <a:pt x="3553" y="129"/>
                  </a:moveTo>
                  <a:lnTo>
                    <a:pt x="3553" y="116"/>
                  </a:lnTo>
                  <a:lnTo>
                    <a:pt x="3551" y="103"/>
                  </a:lnTo>
                  <a:lnTo>
                    <a:pt x="3547" y="91"/>
                  </a:lnTo>
                  <a:lnTo>
                    <a:pt x="3543" y="79"/>
                  </a:lnTo>
                  <a:lnTo>
                    <a:pt x="3538" y="68"/>
                  </a:lnTo>
                  <a:lnTo>
                    <a:pt x="3531" y="57"/>
                  </a:lnTo>
                  <a:lnTo>
                    <a:pt x="3524" y="47"/>
                  </a:lnTo>
                  <a:lnTo>
                    <a:pt x="3516" y="38"/>
                  </a:lnTo>
                  <a:lnTo>
                    <a:pt x="3507" y="30"/>
                  </a:lnTo>
                  <a:lnTo>
                    <a:pt x="3498" y="22"/>
                  </a:lnTo>
                  <a:lnTo>
                    <a:pt x="3487" y="15"/>
                  </a:lnTo>
                  <a:lnTo>
                    <a:pt x="3476" y="10"/>
                  </a:lnTo>
                  <a:lnTo>
                    <a:pt x="3464" y="5"/>
                  </a:lnTo>
                  <a:lnTo>
                    <a:pt x="3452" y="2"/>
                  </a:lnTo>
                  <a:lnTo>
                    <a:pt x="3441" y="1"/>
                  </a:lnTo>
                  <a:lnTo>
                    <a:pt x="3428" y="0"/>
                  </a:lnTo>
                  <a:lnTo>
                    <a:pt x="125" y="0"/>
                  </a:lnTo>
                  <a:lnTo>
                    <a:pt x="113" y="1"/>
                  </a:lnTo>
                  <a:lnTo>
                    <a:pt x="100" y="2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30"/>
                  </a:lnTo>
                  <a:lnTo>
                    <a:pt x="36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1" y="116"/>
                  </a:lnTo>
                  <a:lnTo>
                    <a:pt x="0" y="129"/>
                  </a:lnTo>
                  <a:lnTo>
                    <a:pt x="0" y="465"/>
                  </a:lnTo>
                  <a:lnTo>
                    <a:pt x="3553" y="465"/>
                  </a:lnTo>
                  <a:lnTo>
                    <a:pt x="3553" y="129"/>
                  </a:lnTo>
                  <a:close/>
                </a:path>
              </a:pathLst>
            </a:custGeom>
            <a:solidFill>
              <a:srgbClr val="007172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5153025" y="2574925"/>
              <a:ext cx="1327150" cy="131763"/>
            </a:xfrm>
            <a:custGeom>
              <a:rect b="b" l="l" r="r" t="t"/>
              <a:pathLst>
                <a:path extrusionOk="0" h="248" w="2510">
                  <a:moveTo>
                    <a:pt x="0" y="10"/>
                  </a:moveTo>
                  <a:lnTo>
                    <a:pt x="0" y="190"/>
                  </a:lnTo>
                  <a:lnTo>
                    <a:pt x="40" y="190"/>
                  </a:lnTo>
                  <a:lnTo>
                    <a:pt x="40" y="10"/>
                  </a:lnTo>
                  <a:lnTo>
                    <a:pt x="0" y="10"/>
                  </a:lnTo>
                  <a:close/>
                  <a:moveTo>
                    <a:pt x="74" y="190"/>
                  </a:moveTo>
                  <a:lnTo>
                    <a:pt x="113" y="190"/>
                  </a:lnTo>
                  <a:lnTo>
                    <a:pt x="113" y="115"/>
                  </a:lnTo>
                  <a:lnTo>
                    <a:pt x="114" y="109"/>
                  </a:lnTo>
                  <a:lnTo>
                    <a:pt x="115" y="105"/>
                  </a:lnTo>
                  <a:lnTo>
                    <a:pt x="117" y="99"/>
                  </a:lnTo>
                  <a:lnTo>
                    <a:pt x="121" y="94"/>
                  </a:lnTo>
                  <a:lnTo>
                    <a:pt x="124" y="92"/>
                  </a:lnTo>
                  <a:lnTo>
                    <a:pt x="128" y="91"/>
                  </a:lnTo>
                  <a:lnTo>
                    <a:pt x="131" y="90"/>
                  </a:lnTo>
                  <a:lnTo>
                    <a:pt x="134" y="89"/>
                  </a:lnTo>
                  <a:lnTo>
                    <a:pt x="140" y="90"/>
                  </a:lnTo>
                  <a:lnTo>
                    <a:pt x="144" y="91"/>
                  </a:lnTo>
                  <a:lnTo>
                    <a:pt x="147" y="94"/>
                  </a:lnTo>
                  <a:lnTo>
                    <a:pt x="150" y="98"/>
                  </a:lnTo>
                  <a:lnTo>
                    <a:pt x="153" y="101"/>
                  </a:lnTo>
                  <a:lnTo>
                    <a:pt x="154" y="107"/>
                  </a:lnTo>
                  <a:lnTo>
                    <a:pt x="155" y="111"/>
                  </a:lnTo>
                  <a:lnTo>
                    <a:pt x="155" y="118"/>
                  </a:lnTo>
                  <a:lnTo>
                    <a:pt x="155" y="190"/>
                  </a:lnTo>
                  <a:lnTo>
                    <a:pt x="194" y="190"/>
                  </a:lnTo>
                  <a:lnTo>
                    <a:pt x="194" y="112"/>
                  </a:lnTo>
                  <a:lnTo>
                    <a:pt x="194" y="99"/>
                  </a:lnTo>
                  <a:lnTo>
                    <a:pt x="190" y="88"/>
                  </a:lnTo>
                  <a:lnTo>
                    <a:pt x="186" y="78"/>
                  </a:lnTo>
                  <a:lnTo>
                    <a:pt x="181" y="70"/>
                  </a:lnTo>
                  <a:lnTo>
                    <a:pt x="174" y="64"/>
                  </a:lnTo>
                  <a:lnTo>
                    <a:pt x="167" y="60"/>
                  </a:lnTo>
                  <a:lnTo>
                    <a:pt x="158" y="58"/>
                  </a:lnTo>
                  <a:lnTo>
                    <a:pt x="148" y="57"/>
                  </a:lnTo>
                  <a:lnTo>
                    <a:pt x="141" y="57"/>
                  </a:lnTo>
                  <a:lnTo>
                    <a:pt x="134" y="59"/>
                  </a:lnTo>
                  <a:lnTo>
                    <a:pt x="129" y="61"/>
                  </a:lnTo>
                  <a:lnTo>
                    <a:pt x="123" y="63"/>
                  </a:lnTo>
                  <a:lnTo>
                    <a:pt x="115" y="71"/>
                  </a:lnTo>
                  <a:lnTo>
                    <a:pt x="109" y="78"/>
                  </a:lnTo>
                  <a:lnTo>
                    <a:pt x="108" y="78"/>
                  </a:lnTo>
                  <a:lnTo>
                    <a:pt x="107" y="60"/>
                  </a:lnTo>
                  <a:lnTo>
                    <a:pt x="73" y="60"/>
                  </a:lnTo>
                  <a:lnTo>
                    <a:pt x="73" y="69"/>
                  </a:lnTo>
                  <a:lnTo>
                    <a:pt x="74" y="79"/>
                  </a:lnTo>
                  <a:lnTo>
                    <a:pt x="74" y="89"/>
                  </a:lnTo>
                  <a:lnTo>
                    <a:pt x="74" y="101"/>
                  </a:lnTo>
                  <a:lnTo>
                    <a:pt x="74" y="190"/>
                  </a:lnTo>
                  <a:close/>
                  <a:moveTo>
                    <a:pt x="286" y="57"/>
                  </a:moveTo>
                  <a:lnTo>
                    <a:pt x="279" y="57"/>
                  </a:lnTo>
                  <a:lnTo>
                    <a:pt x="271" y="58"/>
                  </a:lnTo>
                  <a:lnTo>
                    <a:pt x="265" y="59"/>
                  </a:lnTo>
                  <a:lnTo>
                    <a:pt x="258" y="61"/>
                  </a:lnTo>
                  <a:lnTo>
                    <a:pt x="252" y="64"/>
                  </a:lnTo>
                  <a:lnTo>
                    <a:pt x="247" y="68"/>
                  </a:lnTo>
                  <a:lnTo>
                    <a:pt x="241" y="71"/>
                  </a:lnTo>
                  <a:lnTo>
                    <a:pt x="237" y="76"/>
                  </a:lnTo>
                  <a:lnTo>
                    <a:pt x="232" y="80"/>
                  </a:lnTo>
                  <a:lnTo>
                    <a:pt x="229" y="86"/>
                  </a:lnTo>
                  <a:lnTo>
                    <a:pt x="226" y="91"/>
                  </a:lnTo>
                  <a:lnTo>
                    <a:pt x="223" y="97"/>
                  </a:lnTo>
                  <a:lnTo>
                    <a:pt x="222" y="103"/>
                  </a:lnTo>
                  <a:lnTo>
                    <a:pt x="220" y="111"/>
                  </a:lnTo>
                  <a:lnTo>
                    <a:pt x="218" y="118"/>
                  </a:lnTo>
                  <a:lnTo>
                    <a:pt x="218" y="126"/>
                  </a:lnTo>
                  <a:lnTo>
                    <a:pt x="218" y="133"/>
                  </a:lnTo>
                  <a:lnTo>
                    <a:pt x="220" y="141"/>
                  </a:lnTo>
                  <a:lnTo>
                    <a:pt x="222" y="148"/>
                  </a:lnTo>
                  <a:lnTo>
                    <a:pt x="224" y="155"/>
                  </a:lnTo>
                  <a:lnTo>
                    <a:pt x="226" y="160"/>
                  </a:lnTo>
                  <a:lnTo>
                    <a:pt x="229" y="166"/>
                  </a:lnTo>
                  <a:lnTo>
                    <a:pt x="234" y="170"/>
                  </a:lnTo>
                  <a:lnTo>
                    <a:pt x="237" y="176"/>
                  </a:lnTo>
                  <a:lnTo>
                    <a:pt x="242" y="179"/>
                  </a:lnTo>
                  <a:lnTo>
                    <a:pt x="247" y="182"/>
                  </a:lnTo>
                  <a:lnTo>
                    <a:pt x="252" y="186"/>
                  </a:lnTo>
                  <a:lnTo>
                    <a:pt x="258" y="189"/>
                  </a:lnTo>
                  <a:lnTo>
                    <a:pt x="264" y="190"/>
                  </a:lnTo>
                  <a:lnTo>
                    <a:pt x="270" y="193"/>
                  </a:lnTo>
                  <a:lnTo>
                    <a:pt x="277" y="193"/>
                  </a:lnTo>
                  <a:lnTo>
                    <a:pt x="284" y="194"/>
                  </a:lnTo>
                  <a:lnTo>
                    <a:pt x="296" y="193"/>
                  </a:lnTo>
                  <a:lnTo>
                    <a:pt x="309" y="189"/>
                  </a:lnTo>
                  <a:lnTo>
                    <a:pt x="315" y="187"/>
                  </a:lnTo>
                  <a:lnTo>
                    <a:pt x="320" y="184"/>
                  </a:lnTo>
                  <a:lnTo>
                    <a:pt x="325" y="180"/>
                  </a:lnTo>
                  <a:lnTo>
                    <a:pt x="330" y="176"/>
                  </a:lnTo>
                  <a:lnTo>
                    <a:pt x="335" y="171"/>
                  </a:lnTo>
                  <a:lnTo>
                    <a:pt x="338" y="167"/>
                  </a:lnTo>
                  <a:lnTo>
                    <a:pt x="343" y="161"/>
                  </a:lnTo>
                  <a:lnTo>
                    <a:pt x="345" y="155"/>
                  </a:lnTo>
                  <a:lnTo>
                    <a:pt x="348" y="148"/>
                  </a:lnTo>
                  <a:lnTo>
                    <a:pt x="349" y="140"/>
                  </a:lnTo>
                  <a:lnTo>
                    <a:pt x="350" y="132"/>
                  </a:lnTo>
                  <a:lnTo>
                    <a:pt x="351" y="123"/>
                  </a:lnTo>
                  <a:lnTo>
                    <a:pt x="350" y="116"/>
                  </a:lnTo>
                  <a:lnTo>
                    <a:pt x="350" y="109"/>
                  </a:lnTo>
                  <a:lnTo>
                    <a:pt x="348" y="102"/>
                  </a:lnTo>
                  <a:lnTo>
                    <a:pt x="346" y="97"/>
                  </a:lnTo>
                  <a:lnTo>
                    <a:pt x="344" y="90"/>
                  </a:lnTo>
                  <a:lnTo>
                    <a:pt x="340" y="84"/>
                  </a:lnTo>
                  <a:lnTo>
                    <a:pt x="337" y="80"/>
                  </a:lnTo>
                  <a:lnTo>
                    <a:pt x="333" y="76"/>
                  </a:lnTo>
                  <a:lnTo>
                    <a:pt x="329" y="71"/>
                  </a:lnTo>
                  <a:lnTo>
                    <a:pt x="323" y="68"/>
                  </a:lnTo>
                  <a:lnTo>
                    <a:pt x="319" y="64"/>
                  </a:lnTo>
                  <a:lnTo>
                    <a:pt x="312" y="61"/>
                  </a:lnTo>
                  <a:lnTo>
                    <a:pt x="307" y="59"/>
                  </a:lnTo>
                  <a:lnTo>
                    <a:pt x="301" y="58"/>
                  </a:lnTo>
                  <a:lnTo>
                    <a:pt x="293" y="57"/>
                  </a:lnTo>
                  <a:lnTo>
                    <a:pt x="286" y="57"/>
                  </a:lnTo>
                  <a:close/>
                  <a:moveTo>
                    <a:pt x="285" y="86"/>
                  </a:moveTo>
                  <a:lnTo>
                    <a:pt x="291" y="87"/>
                  </a:lnTo>
                  <a:lnTo>
                    <a:pt x="296" y="89"/>
                  </a:lnTo>
                  <a:lnTo>
                    <a:pt x="301" y="92"/>
                  </a:lnTo>
                  <a:lnTo>
                    <a:pt x="305" y="98"/>
                  </a:lnTo>
                  <a:lnTo>
                    <a:pt x="307" y="103"/>
                  </a:lnTo>
                  <a:lnTo>
                    <a:pt x="309" y="110"/>
                  </a:lnTo>
                  <a:lnTo>
                    <a:pt x="310" y="118"/>
                  </a:lnTo>
                  <a:lnTo>
                    <a:pt x="310" y="125"/>
                  </a:lnTo>
                  <a:lnTo>
                    <a:pt x="310" y="133"/>
                  </a:lnTo>
                  <a:lnTo>
                    <a:pt x="308" y="141"/>
                  </a:lnTo>
                  <a:lnTo>
                    <a:pt x="306" y="148"/>
                  </a:lnTo>
                  <a:lnTo>
                    <a:pt x="304" y="154"/>
                  </a:lnTo>
                  <a:lnTo>
                    <a:pt x="299" y="158"/>
                  </a:lnTo>
                  <a:lnTo>
                    <a:pt x="295" y="161"/>
                  </a:lnTo>
                  <a:lnTo>
                    <a:pt x="291" y="164"/>
                  </a:lnTo>
                  <a:lnTo>
                    <a:pt x="285" y="164"/>
                  </a:lnTo>
                  <a:lnTo>
                    <a:pt x="279" y="164"/>
                  </a:lnTo>
                  <a:lnTo>
                    <a:pt x="274" y="161"/>
                  </a:lnTo>
                  <a:lnTo>
                    <a:pt x="269" y="158"/>
                  </a:lnTo>
                  <a:lnTo>
                    <a:pt x="266" y="152"/>
                  </a:lnTo>
                  <a:lnTo>
                    <a:pt x="263" y="147"/>
                  </a:lnTo>
                  <a:lnTo>
                    <a:pt x="261" y="140"/>
                  </a:lnTo>
                  <a:lnTo>
                    <a:pt x="259" y="132"/>
                  </a:lnTo>
                  <a:lnTo>
                    <a:pt x="259" y="125"/>
                  </a:lnTo>
                  <a:lnTo>
                    <a:pt x="259" y="118"/>
                  </a:lnTo>
                  <a:lnTo>
                    <a:pt x="261" y="110"/>
                  </a:lnTo>
                  <a:lnTo>
                    <a:pt x="263" y="103"/>
                  </a:lnTo>
                  <a:lnTo>
                    <a:pt x="265" y="98"/>
                  </a:lnTo>
                  <a:lnTo>
                    <a:pt x="268" y="92"/>
                  </a:lnTo>
                  <a:lnTo>
                    <a:pt x="274" y="89"/>
                  </a:lnTo>
                  <a:lnTo>
                    <a:pt x="279" y="87"/>
                  </a:lnTo>
                  <a:lnTo>
                    <a:pt x="285" y="86"/>
                  </a:lnTo>
                  <a:close/>
                  <a:moveTo>
                    <a:pt x="360" y="60"/>
                  </a:moveTo>
                  <a:lnTo>
                    <a:pt x="405" y="190"/>
                  </a:lnTo>
                  <a:lnTo>
                    <a:pt x="445" y="190"/>
                  </a:lnTo>
                  <a:lnTo>
                    <a:pt x="493" y="60"/>
                  </a:lnTo>
                  <a:lnTo>
                    <a:pt x="451" y="60"/>
                  </a:lnTo>
                  <a:lnTo>
                    <a:pt x="434" y="120"/>
                  </a:lnTo>
                  <a:lnTo>
                    <a:pt x="430" y="137"/>
                  </a:lnTo>
                  <a:lnTo>
                    <a:pt x="428" y="152"/>
                  </a:lnTo>
                  <a:lnTo>
                    <a:pt x="427" y="152"/>
                  </a:lnTo>
                  <a:lnTo>
                    <a:pt x="424" y="137"/>
                  </a:lnTo>
                  <a:lnTo>
                    <a:pt x="419" y="120"/>
                  </a:lnTo>
                  <a:lnTo>
                    <a:pt x="402" y="60"/>
                  </a:lnTo>
                  <a:lnTo>
                    <a:pt x="360" y="60"/>
                  </a:lnTo>
                  <a:close/>
                  <a:moveTo>
                    <a:pt x="616" y="190"/>
                  </a:moveTo>
                  <a:lnTo>
                    <a:pt x="615" y="177"/>
                  </a:lnTo>
                  <a:lnTo>
                    <a:pt x="615" y="158"/>
                  </a:lnTo>
                  <a:lnTo>
                    <a:pt x="615" y="113"/>
                  </a:lnTo>
                  <a:lnTo>
                    <a:pt x="614" y="101"/>
                  </a:lnTo>
                  <a:lnTo>
                    <a:pt x="612" y="91"/>
                  </a:lnTo>
                  <a:lnTo>
                    <a:pt x="608" y="81"/>
                  </a:lnTo>
                  <a:lnTo>
                    <a:pt x="603" y="73"/>
                  </a:lnTo>
                  <a:lnTo>
                    <a:pt x="599" y="70"/>
                  </a:lnTo>
                  <a:lnTo>
                    <a:pt x="595" y="67"/>
                  </a:lnTo>
                  <a:lnTo>
                    <a:pt x="590" y="63"/>
                  </a:lnTo>
                  <a:lnTo>
                    <a:pt x="586" y="61"/>
                  </a:lnTo>
                  <a:lnTo>
                    <a:pt x="579" y="59"/>
                  </a:lnTo>
                  <a:lnTo>
                    <a:pt x="573" y="58"/>
                  </a:lnTo>
                  <a:lnTo>
                    <a:pt x="566" y="57"/>
                  </a:lnTo>
                  <a:lnTo>
                    <a:pt x="559" y="57"/>
                  </a:lnTo>
                  <a:lnTo>
                    <a:pt x="542" y="58"/>
                  </a:lnTo>
                  <a:lnTo>
                    <a:pt x="528" y="60"/>
                  </a:lnTo>
                  <a:lnTo>
                    <a:pt x="518" y="64"/>
                  </a:lnTo>
                  <a:lnTo>
                    <a:pt x="509" y="68"/>
                  </a:lnTo>
                  <a:lnTo>
                    <a:pt x="517" y="94"/>
                  </a:lnTo>
                  <a:lnTo>
                    <a:pt x="524" y="90"/>
                  </a:lnTo>
                  <a:lnTo>
                    <a:pt x="533" y="88"/>
                  </a:lnTo>
                  <a:lnTo>
                    <a:pt x="541" y="86"/>
                  </a:lnTo>
                  <a:lnTo>
                    <a:pt x="552" y="84"/>
                  </a:lnTo>
                  <a:lnTo>
                    <a:pt x="559" y="84"/>
                  </a:lnTo>
                  <a:lnTo>
                    <a:pt x="563" y="86"/>
                  </a:lnTo>
                  <a:lnTo>
                    <a:pt x="567" y="88"/>
                  </a:lnTo>
                  <a:lnTo>
                    <a:pt x="571" y="90"/>
                  </a:lnTo>
                  <a:lnTo>
                    <a:pt x="573" y="92"/>
                  </a:lnTo>
                  <a:lnTo>
                    <a:pt x="574" y="96"/>
                  </a:lnTo>
                  <a:lnTo>
                    <a:pt x="575" y="99"/>
                  </a:lnTo>
                  <a:lnTo>
                    <a:pt x="575" y="101"/>
                  </a:lnTo>
                  <a:lnTo>
                    <a:pt x="575" y="103"/>
                  </a:lnTo>
                  <a:lnTo>
                    <a:pt x="559" y="103"/>
                  </a:lnTo>
                  <a:lnTo>
                    <a:pt x="545" y="106"/>
                  </a:lnTo>
                  <a:lnTo>
                    <a:pt x="532" y="110"/>
                  </a:lnTo>
                  <a:lnTo>
                    <a:pt x="521" y="116"/>
                  </a:lnTo>
                  <a:lnTo>
                    <a:pt x="517" y="119"/>
                  </a:lnTo>
                  <a:lnTo>
                    <a:pt x="512" y="122"/>
                  </a:lnTo>
                  <a:lnTo>
                    <a:pt x="509" y="127"/>
                  </a:lnTo>
                  <a:lnTo>
                    <a:pt x="506" y="131"/>
                  </a:lnTo>
                  <a:lnTo>
                    <a:pt x="504" y="136"/>
                  </a:lnTo>
                  <a:lnTo>
                    <a:pt x="501" y="141"/>
                  </a:lnTo>
                  <a:lnTo>
                    <a:pt x="500" y="147"/>
                  </a:lnTo>
                  <a:lnTo>
                    <a:pt x="500" y="154"/>
                  </a:lnTo>
                  <a:lnTo>
                    <a:pt x="501" y="161"/>
                  </a:lnTo>
                  <a:lnTo>
                    <a:pt x="504" y="168"/>
                  </a:lnTo>
                  <a:lnTo>
                    <a:pt x="507" y="175"/>
                  </a:lnTo>
                  <a:lnTo>
                    <a:pt x="511" y="181"/>
                  </a:lnTo>
                  <a:lnTo>
                    <a:pt x="517" y="186"/>
                  </a:lnTo>
                  <a:lnTo>
                    <a:pt x="524" y="190"/>
                  </a:lnTo>
                  <a:lnTo>
                    <a:pt x="532" y="193"/>
                  </a:lnTo>
                  <a:lnTo>
                    <a:pt x="541" y="194"/>
                  </a:lnTo>
                  <a:lnTo>
                    <a:pt x="552" y="193"/>
                  </a:lnTo>
                  <a:lnTo>
                    <a:pt x="562" y="189"/>
                  </a:lnTo>
                  <a:lnTo>
                    <a:pt x="566" y="187"/>
                  </a:lnTo>
                  <a:lnTo>
                    <a:pt x="571" y="184"/>
                  </a:lnTo>
                  <a:lnTo>
                    <a:pt x="574" y="181"/>
                  </a:lnTo>
                  <a:lnTo>
                    <a:pt x="578" y="177"/>
                  </a:lnTo>
                  <a:lnTo>
                    <a:pt x="578" y="177"/>
                  </a:lnTo>
                  <a:lnTo>
                    <a:pt x="580" y="190"/>
                  </a:lnTo>
                  <a:lnTo>
                    <a:pt x="616" y="190"/>
                  </a:lnTo>
                  <a:close/>
                  <a:moveTo>
                    <a:pt x="576" y="142"/>
                  </a:moveTo>
                  <a:lnTo>
                    <a:pt x="576" y="146"/>
                  </a:lnTo>
                  <a:lnTo>
                    <a:pt x="575" y="149"/>
                  </a:lnTo>
                  <a:lnTo>
                    <a:pt x="573" y="156"/>
                  </a:lnTo>
                  <a:lnTo>
                    <a:pt x="567" y="160"/>
                  </a:lnTo>
                  <a:lnTo>
                    <a:pt x="565" y="162"/>
                  </a:lnTo>
                  <a:lnTo>
                    <a:pt x="562" y="164"/>
                  </a:lnTo>
                  <a:lnTo>
                    <a:pt x="559" y="165"/>
                  </a:lnTo>
                  <a:lnTo>
                    <a:pt x="554" y="165"/>
                  </a:lnTo>
                  <a:lnTo>
                    <a:pt x="551" y="165"/>
                  </a:lnTo>
                  <a:lnTo>
                    <a:pt x="549" y="164"/>
                  </a:lnTo>
                  <a:lnTo>
                    <a:pt x="546" y="162"/>
                  </a:lnTo>
                  <a:lnTo>
                    <a:pt x="544" y="160"/>
                  </a:lnTo>
                  <a:lnTo>
                    <a:pt x="541" y="159"/>
                  </a:lnTo>
                  <a:lnTo>
                    <a:pt x="540" y="156"/>
                  </a:lnTo>
                  <a:lnTo>
                    <a:pt x="539" y="152"/>
                  </a:lnTo>
                  <a:lnTo>
                    <a:pt x="539" y="149"/>
                  </a:lnTo>
                  <a:lnTo>
                    <a:pt x="540" y="144"/>
                  </a:lnTo>
                  <a:lnTo>
                    <a:pt x="542" y="139"/>
                  </a:lnTo>
                  <a:lnTo>
                    <a:pt x="546" y="136"/>
                  </a:lnTo>
                  <a:lnTo>
                    <a:pt x="550" y="132"/>
                  </a:lnTo>
                  <a:lnTo>
                    <a:pt x="555" y="131"/>
                  </a:lnTo>
                  <a:lnTo>
                    <a:pt x="562" y="129"/>
                  </a:lnTo>
                  <a:lnTo>
                    <a:pt x="568" y="129"/>
                  </a:lnTo>
                  <a:lnTo>
                    <a:pt x="576" y="129"/>
                  </a:lnTo>
                  <a:lnTo>
                    <a:pt x="576" y="142"/>
                  </a:lnTo>
                  <a:close/>
                  <a:moveTo>
                    <a:pt x="736" y="157"/>
                  </a:moveTo>
                  <a:lnTo>
                    <a:pt x="731" y="159"/>
                  </a:lnTo>
                  <a:lnTo>
                    <a:pt x="726" y="160"/>
                  </a:lnTo>
                  <a:lnTo>
                    <a:pt x="721" y="161"/>
                  </a:lnTo>
                  <a:lnTo>
                    <a:pt x="713" y="161"/>
                  </a:lnTo>
                  <a:lnTo>
                    <a:pt x="707" y="160"/>
                  </a:lnTo>
                  <a:lnTo>
                    <a:pt x="700" y="159"/>
                  </a:lnTo>
                  <a:lnTo>
                    <a:pt x="694" y="156"/>
                  </a:lnTo>
                  <a:lnTo>
                    <a:pt x="689" y="151"/>
                  </a:lnTo>
                  <a:lnTo>
                    <a:pt x="685" y="147"/>
                  </a:lnTo>
                  <a:lnTo>
                    <a:pt x="682" y="140"/>
                  </a:lnTo>
                  <a:lnTo>
                    <a:pt x="680" y="133"/>
                  </a:lnTo>
                  <a:lnTo>
                    <a:pt x="679" y="125"/>
                  </a:lnTo>
                  <a:lnTo>
                    <a:pt x="680" y="117"/>
                  </a:lnTo>
                  <a:lnTo>
                    <a:pt x="681" y="110"/>
                  </a:lnTo>
                  <a:lnTo>
                    <a:pt x="684" y="103"/>
                  </a:lnTo>
                  <a:lnTo>
                    <a:pt x="688" y="98"/>
                  </a:lnTo>
                  <a:lnTo>
                    <a:pt x="693" y="93"/>
                  </a:lnTo>
                  <a:lnTo>
                    <a:pt x="699" y="90"/>
                  </a:lnTo>
                  <a:lnTo>
                    <a:pt x="706" y="89"/>
                  </a:lnTo>
                  <a:lnTo>
                    <a:pt x="713" y="88"/>
                  </a:lnTo>
                  <a:lnTo>
                    <a:pt x="720" y="88"/>
                  </a:lnTo>
                  <a:lnTo>
                    <a:pt x="726" y="89"/>
                  </a:lnTo>
                  <a:lnTo>
                    <a:pt x="730" y="90"/>
                  </a:lnTo>
                  <a:lnTo>
                    <a:pt x="735" y="92"/>
                  </a:lnTo>
                  <a:lnTo>
                    <a:pt x="741" y="61"/>
                  </a:lnTo>
                  <a:lnTo>
                    <a:pt x="735" y="60"/>
                  </a:lnTo>
                  <a:lnTo>
                    <a:pt x="727" y="58"/>
                  </a:lnTo>
                  <a:lnTo>
                    <a:pt x="718" y="57"/>
                  </a:lnTo>
                  <a:lnTo>
                    <a:pt x="711" y="57"/>
                  </a:lnTo>
                  <a:lnTo>
                    <a:pt x="702" y="57"/>
                  </a:lnTo>
                  <a:lnTo>
                    <a:pt x="695" y="58"/>
                  </a:lnTo>
                  <a:lnTo>
                    <a:pt x="687" y="60"/>
                  </a:lnTo>
                  <a:lnTo>
                    <a:pt x="680" y="62"/>
                  </a:lnTo>
                  <a:lnTo>
                    <a:pt x="673" y="64"/>
                  </a:lnTo>
                  <a:lnTo>
                    <a:pt x="667" y="69"/>
                  </a:lnTo>
                  <a:lnTo>
                    <a:pt x="661" y="72"/>
                  </a:lnTo>
                  <a:lnTo>
                    <a:pt x="657" y="77"/>
                  </a:lnTo>
                  <a:lnTo>
                    <a:pt x="653" y="82"/>
                  </a:lnTo>
                  <a:lnTo>
                    <a:pt x="648" y="88"/>
                  </a:lnTo>
                  <a:lnTo>
                    <a:pt x="646" y="93"/>
                  </a:lnTo>
                  <a:lnTo>
                    <a:pt x="643" y="99"/>
                  </a:lnTo>
                  <a:lnTo>
                    <a:pt x="641" y="106"/>
                  </a:lnTo>
                  <a:lnTo>
                    <a:pt x="640" y="112"/>
                  </a:lnTo>
                  <a:lnTo>
                    <a:pt x="639" y="119"/>
                  </a:lnTo>
                  <a:lnTo>
                    <a:pt x="639" y="126"/>
                  </a:lnTo>
                  <a:lnTo>
                    <a:pt x="640" y="139"/>
                  </a:lnTo>
                  <a:lnTo>
                    <a:pt x="642" y="151"/>
                  </a:lnTo>
                  <a:lnTo>
                    <a:pt x="646" y="161"/>
                  </a:lnTo>
                  <a:lnTo>
                    <a:pt x="653" y="170"/>
                  </a:lnTo>
                  <a:lnTo>
                    <a:pt x="660" y="178"/>
                  </a:lnTo>
                  <a:lnTo>
                    <a:pt x="669" y="185"/>
                  </a:lnTo>
                  <a:lnTo>
                    <a:pt x="680" y="189"/>
                  </a:lnTo>
                  <a:lnTo>
                    <a:pt x="691" y="191"/>
                  </a:lnTo>
                  <a:lnTo>
                    <a:pt x="681" y="214"/>
                  </a:lnTo>
                  <a:lnTo>
                    <a:pt x="690" y="216"/>
                  </a:lnTo>
                  <a:lnTo>
                    <a:pt x="697" y="218"/>
                  </a:lnTo>
                  <a:lnTo>
                    <a:pt x="699" y="219"/>
                  </a:lnTo>
                  <a:lnTo>
                    <a:pt x="700" y="220"/>
                  </a:lnTo>
                  <a:lnTo>
                    <a:pt x="701" y="223"/>
                  </a:lnTo>
                  <a:lnTo>
                    <a:pt x="701" y="224"/>
                  </a:lnTo>
                  <a:lnTo>
                    <a:pt x="701" y="227"/>
                  </a:lnTo>
                  <a:lnTo>
                    <a:pt x="699" y="229"/>
                  </a:lnTo>
                  <a:lnTo>
                    <a:pt x="696" y="230"/>
                  </a:lnTo>
                  <a:lnTo>
                    <a:pt x="693" y="230"/>
                  </a:lnTo>
                  <a:lnTo>
                    <a:pt x="685" y="229"/>
                  </a:lnTo>
                  <a:lnTo>
                    <a:pt x="677" y="227"/>
                  </a:lnTo>
                  <a:lnTo>
                    <a:pt x="672" y="244"/>
                  </a:lnTo>
                  <a:lnTo>
                    <a:pt x="677" y="246"/>
                  </a:lnTo>
                  <a:lnTo>
                    <a:pt x="683" y="247"/>
                  </a:lnTo>
                  <a:lnTo>
                    <a:pt x="688" y="248"/>
                  </a:lnTo>
                  <a:lnTo>
                    <a:pt x="695" y="248"/>
                  </a:lnTo>
                  <a:lnTo>
                    <a:pt x="700" y="248"/>
                  </a:lnTo>
                  <a:lnTo>
                    <a:pt x="706" y="247"/>
                  </a:lnTo>
                  <a:lnTo>
                    <a:pt x="711" y="246"/>
                  </a:lnTo>
                  <a:lnTo>
                    <a:pt x="715" y="243"/>
                  </a:lnTo>
                  <a:lnTo>
                    <a:pt x="720" y="239"/>
                  </a:lnTo>
                  <a:lnTo>
                    <a:pt x="723" y="236"/>
                  </a:lnTo>
                  <a:lnTo>
                    <a:pt x="725" y="230"/>
                  </a:lnTo>
                  <a:lnTo>
                    <a:pt x="726" y="224"/>
                  </a:lnTo>
                  <a:lnTo>
                    <a:pt x="725" y="219"/>
                  </a:lnTo>
                  <a:lnTo>
                    <a:pt x="724" y="216"/>
                  </a:lnTo>
                  <a:lnTo>
                    <a:pt x="723" y="213"/>
                  </a:lnTo>
                  <a:lnTo>
                    <a:pt x="720" y="209"/>
                  </a:lnTo>
                  <a:lnTo>
                    <a:pt x="714" y="205"/>
                  </a:lnTo>
                  <a:lnTo>
                    <a:pt x="707" y="203"/>
                  </a:lnTo>
                  <a:lnTo>
                    <a:pt x="712" y="193"/>
                  </a:lnTo>
                  <a:lnTo>
                    <a:pt x="721" y="193"/>
                  </a:lnTo>
                  <a:lnTo>
                    <a:pt x="729" y="191"/>
                  </a:lnTo>
                  <a:lnTo>
                    <a:pt x="736" y="189"/>
                  </a:lnTo>
                  <a:lnTo>
                    <a:pt x="741" y="187"/>
                  </a:lnTo>
                  <a:lnTo>
                    <a:pt x="736" y="157"/>
                  </a:lnTo>
                  <a:close/>
                  <a:moveTo>
                    <a:pt x="871" y="190"/>
                  </a:moveTo>
                  <a:lnTo>
                    <a:pt x="870" y="177"/>
                  </a:lnTo>
                  <a:lnTo>
                    <a:pt x="870" y="158"/>
                  </a:lnTo>
                  <a:lnTo>
                    <a:pt x="870" y="113"/>
                  </a:lnTo>
                  <a:lnTo>
                    <a:pt x="869" y="101"/>
                  </a:lnTo>
                  <a:lnTo>
                    <a:pt x="866" y="91"/>
                  </a:lnTo>
                  <a:lnTo>
                    <a:pt x="863" y="81"/>
                  </a:lnTo>
                  <a:lnTo>
                    <a:pt x="858" y="73"/>
                  </a:lnTo>
                  <a:lnTo>
                    <a:pt x="853" y="70"/>
                  </a:lnTo>
                  <a:lnTo>
                    <a:pt x="850" y="67"/>
                  </a:lnTo>
                  <a:lnTo>
                    <a:pt x="845" y="63"/>
                  </a:lnTo>
                  <a:lnTo>
                    <a:pt x="841" y="61"/>
                  </a:lnTo>
                  <a:lnTo>
                    <a:pt x="834" y="59"/>
                  </a:lnTo>
                  <a:lnTo>
                    <a:pt x="829" y="58"/>
                  </a:lnTo>
                  <a:lnTo>
                    <a:pt x="821" y="57"/>
                  </a:lnTo>
                  <a:lnTo>
                    <a:pt x="814" y="57"/>
                  </a:lnTo>
                  <a:lnTo>
                    <a:pt x="797" y="58"/>
                  </a:lnTo>
                  <a:lnTo>
                    <a:pt x="783" y="60"/>
                  </a:lnTo>
                  <a:lnTo>
                    <a:pt x="772" y="64"/>
                  </a:lnTo>
                  <a:lnTo>
                    <a:pt x="764" y="68"/>
                  </a:lnTo>
                  <a:lnTo>
                    <a:pt x="771" y="94"/>
                  </a:lnTo>
                  <a:lnTo>
                    <a:pt x="779" y="90"/>
                  </a:lnTo>
                  <a:lnTo>
                    <a:pt x="788" y="88"/>
                  </a:lnTo>
                  <a:lnTo>
                    <a:pt x="797" y="86"/>
                  </a:lnTo>
                  <a:lnTo>
                    <a:pt x="807" y="84"/>
                  </a:lnTo>
                  <a:lnTo>
                    <a:pt x="814" y="84"/>
                  </a:lnTo>
                  <a:lnTo>
                    <a:pt x="819" y="86"/>
                  </a:lnTo>
                  <a:lnTo>
                    <a:pt x="822" y="88"/>
                  </a:lnTo>
                  <a:lnTo>
                    <a:pt x="825" y="90"/>
                  </a:lnTo>
                  <a:lnTo>
                    <a:pt x="828" y="92"/>
                  </a:lnTo>
                  <a:lnTo>
                    <a:pt x="829" y="96"/>
                  </a:lnTo>
                  <a:lnTo>
                    <a:pt x="830" y="99"/>
                  </a:lnTo>
                  <a:lnTo>
                    <a:pt x="830" y="101"/>
                  </a:lnTo>
                  <a:lnTo>
                    <a:pt x="830" y="103"/>
                  </a:lnTo>
                  <a:lnTo>
                    <a:pt x="814" y="103"/>
                  </a:lnTo>
                  <a:lnTo>
                    <a:pt x="799" y="106"/>
                  </a:lnTo>
                  <a:lnTo>
                    <a:pt x="787" y="110"/>
                  </a:lnTo>
                  <a:lnTo>
                    <a:pt x="776" y="116"/>
                  </a:lnTo>
                  <a:lnTo>
                    <a:pt x="771" y="119"/>
                  </a:lnTo>
                  <a:lnTo>
                    <a:pt x="767" y="122"/>
                  </a:lnTo>
                  <a:lnTo>
                    <a:pt x="764" y="127"/>
                  </a:lnTo>
                  <a:lnTo>
                    <a:pt x="761" y="131"/>
                  </a:lnTo>
                  <a:lnTo>
                    <a:pt x="758" y="136"/>
                  </a:lnTo>
                  <a:lnTo>
                    <a:pt x="756" y="141"/>
                  </a:lnTo>
                  <a:lnTo>
                    <a:pt x="755" y="147"/>
                  </a:lnTo>
                  <a:lnTo>
                    <a:pt x="755" y="154"/>
                  </a:lnTo>
                  <a:lnTo>
                    <a:pt x="756" y="161"/>
                  </a:lnTo>
                  <a:lnTo>
                    <a:pt x="758" y="168"/>
                  </a:lnTo>
                  <a:lnTo>
                    <a:pt x="762" y="175"/>
                  </a:lnTo>
                  <a:lnTo>
                    <a:pt x="766" y="181"/>
                  </a:lnTo>
                  <a:lnTo>
                    <a:pt x="772" y="186"/>
                  </a:lnTo>
                  <a:lnTo>
                    <a:pt x="779" y="190"/>
                  </a:lnTo>
                  <a:lnTo>
                    <a:pt x="788" y="193"/>
                  </a:lnTo>
                  <a:lnTo>
                    <a:pt x="796" y="194"/>
                  </a:lnTo>
                  <a:lnTo>
                    <a:pt x="807" y="193"/>
                  </a:lnTo>
                  <a:lnTo>
                    <a:pt x="817" y="189"/>
                  </a:lnTo>
                  <a:lnTo>
                    <a:pt x="821" y="187"/>
                  </a:lnTo>
                  <a:lnTo>
                    <a:pt x="825" y="184"/>
                  </a:lnTo>
                  <a:lnTo>
                    <a:pt x="830" y="181"/>
                  </a:lnTo>
                  <a:lnTo>
                    <a:pt x="833" y="177"/>
                  </a:lnTo>
                  <a:lnTo>
                    <a:pt x="833" y="177"/>
                  </a:lnTo>
                  <a:lnTo>
                    <a:pt x="835" y="190"/>
                  </a:lnTo>
                  <a:lnTo>
                    <a:pt x="871" y="190"/>
                  </a:lnTo>
                  <a:close/>
                  <a:moveTo>
                    <a:pt x="831" y="142"/>
                  </a:moveTo>
                  <a:lnTo>
                    <a:pt x="831" y="146"/>
                  </a:lnTo>
                  <a:lnTo>
                    <a:pt x="830" y="149"/>
                  </a:lnTo>
                  <a:lnTo>
                    <a:pt x="828" y="156"/>
                  </a:lnTo>
                  <a:lnTo>
                    <a:pt x="822" y="160"/>
                  </a:lnTo>
                  <a:lnTo>
                    <a:pt x="820" y="162"/>
                  </a:lnTo>
                  <a:lnTo>
                    <a:pt x="817" y="164"/>
                  </a:lnTo>
                  <a:lnTo>
                    <a:pt x="814" y="165"/>
                  </a:lnTo>
                  <a:lnTo>
                    <a:pt x="809" y="165"/>
                  </a:lnTo>
                  <a:lnTo>
                    <a:pt x="807" y="165"/>
                  </a:lnTo>
                  <a:lnTo>
                    <a:pt x="804" y="164"/>
                  </a:lnTo>
                  <a:lnTo>
                    <a:pt x="801" y="162"/>
                  </a:lnTo>
                  <a:lnTo>
                    <a:pt x="798" y="160"/>
                  </a:lnTo>
                  <a:lnTo>
                    <a:pt x="796" y="159"/>
                  </a:lnTo>
                  <a:lnTo>
                    <a:pt x="795" y="156"/>
                  </a:lnTo>
                  <a:lnTo>
                    <a:pt x="794" y="152"/>
                  </a:lnTo>
                  <a:lnTo>
                    <a:pt x="794" y="149"/>
                  </a:lnTo>
                  <a:lnTo>
                    <a:pt x="795" y="144"/>
                  </a:lnTo>
                  <a:lnTo>
                    <a:pt x="797" y="139"/>
                  </a:lnTo>
                  <a:lnTo>
                    <a:pt x="801" y="136"/>
                  </a:lnTo>
                  <a:lnTo>
                    <a:pt x="805" y="132"/>
                  </a:lnTo>
                  <a:lnTo>
                    <a:pt x="810" y="131"/>
                  </a:lnTo>
                  <a:lnTo>
                    <a:pt x="817" y="129"/>
                  </a:lnTo>
                  <a:lnTo>
                    <a:pt x="823" y="129"/>
                  </a:lnTo>
                  <a:lnTo>
                    <a:pt x="831" y="129"/>
                  </a:lnTo>
                  <a:lnTo>
                    <a:pt x="831" y="142"/>
                  </a:lnTo>
                  <a:close/>
                  <a:moveTo>
                    <a:pt x="795" y="41"/>
                  </a:moveTo>
                  <a:lnTo>
                    <a:pt x="796" y="35"/>
                  </a:lnTo>
                  <a:lnTo>
                    <a:pt x="797" y="32"/>
                  </a:lnTo>
                  <a:lnTo>
                    <a:pt x="799" y="30"/>
                  </a:lnTo>
                  <a:lnTo>
                    <a:pt x="802" y="29"/>
                  </a:lnTo>
                  <a:lnTo>
                    <a:pt x="806" y="30"/>
                  </a:lnTo>
                  <a:lnTo>
                    <a:pt x="811" y="33"/>
                  </a:lnTo>
                  <a:lnTo>
                    <a:pt x="816" y="35"/>
                  </a:lnTo>
                  <a:lnTo>
                    <a:pt x="820" y="38"/>
                  </a:lnTo>
                  <a:lnTo>
                    <a:pt x="824" y="39"/>
                  </a:lnTo>
                  <a:lnTo>
                    <a:pt x="830" y="39"/>
                  </a:lnTo>
                  <a:lnTo>
                    <a:pt x="834" y="39"/>
                  </a:lnTo>
                  <a:lnTo>
                    <a:pt x="839" y="38"/>
                  </a:lnTo>
                  <a:lnTo>
                    <a:pt x="843" y="34"/>
                  </a:lnTo>
                  <a:lnTo>
                    <a:pt x="846" y="31"/>
                  </a:lnTo>
                  <a:lnTo>
                    <a:pt x="848" y="27"/>
                  </a:lnTo>
                  <a:lnTo>
                    <a:pt x="850" y="20"/>
                  </a:lnTo>
                  <a:lnTo>
                    <a:pt x="851" y="13"/>
                  </a:lnTo>
                  <a:lnTo>
                    <a:pt x="851" y="4"/>
                  </a:lnTo>
                  <a:lnTo>
                    <a:pt x="833" y="4"/>
                  </a:lnTo>
                  <a:lnTo>
                    <a:pt x="832" y="11"/>
                  </a:lnTo>
                  <a:lnTo>
                    <a:pt x="831" y="14"/>
                  </a:lnTo>
                  <a:lnTo>
                    <a:pt x="829" y="16"/>
                  </a:lnTo>
                  <a:lnTo>
                    <a:pt x="826" y="16"/>
                  </a:lnTo>
                  <a:lnTo>
                    <a:pt x="821" y="15"/>
                  </a:lnTo>
                  <a:lnTo>
                    <a:pt x="816" y="11"/>
                  </a:lnTo>
                  <a:lnTo>
                    <a:pt x="807" y="8"/>
                  </a:lnTo>
                  <a:lnTo>
                    <a:pt x="798" y="6"/>
                  </a:lnTo>
                  <a:lnTo>
                    <a:pt x="794" y="6"/>
                  </a:lnTo>
                  <a:lnTo>
                    <a:pt x="790" y="9"/>
                  </a:lnTo>
                  <a:lnTo>
                    <a:pt x="785" y="11"/>
                  </a:lnTo>
                  <a:lnTo>
                    <a:pt x="782" y="15"/>
                  </a:lnTo>
                  <a:lnTo>
                    <a:pt x="780" y="20"/>
                  </a:lnTo>
                  <a:lnTo>
                    <a:pt x="778" y="27"/>
                  </a:lnTo>
                  <a:lnTo>
                    <a:pt x="777" y="33"/>
                  </a:lnTo>
                  <a:lnTo>
                    <a:pt x="777" y="41"/>
                  </a:lnTo>
                  <a:lnTo>
                    <a:pt x="795" y="41"/>
                  </a:lnTo>
                  <a:close/>
                  <a:moveTo>
                    <a:pt x="960" y="57"/>
                  </a:moveTo>
                  <a:lnTo>
                    <a:pt x="954" y="57"/>
                  </a:lnTo>
                  <a:lnTo>
                    <a:pt x="946" y="58"/>
                  </a:lnTo>
                  <a:lnTo>
                    <a:pt x="940" y="59"/>
                  </a:lnTo>
                  <a:lnTo>
                    <a:pt x="933" y="61"/>
                  </a:lnTo>
                  <a:lnTo>
                    <a:pt x="927" y="64"/>
                  </a:lnTo>
                  <a:lnTo>
                    <a:pt x="922" y="68"/>
                  </a:lnTo>
                  <a:lnTo>
                    <a:pt x="916" y="71"/>
                  </a:lnTo>
                  <a:lnTo>
                    <a:pt x="912" y="76"/>
                  </a:lnTo>
                  <a:lnTo>
                    <a:pt x="907" y="80"/>
                  </a:lnTo>
                  <a:lnTo>
                    <a:pt x="904" y="86"/>
                  </a:lnTo>
                  <a:lnTo>
                    <a:pt x="901" y="91"/>
                  </a:lnTo>
                  <a:lnTo>
                    <a:pt x="898" y="97"/>
                  </a:lnTo>
                  <a:lnTo>
                    <a:pt x="896" y="103"/>
                  </a:lnTo>
                  <a:lnTo>
                    <a:pt x="895" y="111"/>
                  </a:lnTo>
                  <a:lnTo>
                    <a:pt x="893" y="118"/>
                  </a:lnTo>
                  <a:lnTo>
                    <a:pt x="893" y="126"/>
                  </a:lnTo>
                  <a:lnTo>
                    <a:pt x="893" y="133"/>
                  </a:lnTo>
                  <a:lnTo>
                    <a:pt x="895" y="141"/>
                  </a:lnTo>
                  <a:lnTo>
                    <a:pt x="896" y="148"/>
                  </a:lnTo>
                  <a:lnTo>
                    <a:pt x="898" y="155"/>
                  </a:lnTo>
                  <a:lnTo>
                    <a:pt x="901" y="160"/>
                  </a:lnTo>
                  <a:lnTo>
                    <a:pt x="904" y="166"/>
                  </a:lnTo>
                  <a:lnTo>
                    <a:pt x="907" y="170"/>
                  </a:lnTo>
                  <a:lnTo>
                    <a:pt x="912" y="176"/>
                  </a:lnTo>
                  <a:lnTo>
                    <a:pt x="917" y="179"/>
                  </a:lnTo>
                  <a:lnTo>
                    <a:pt x="922" y="182"/>
                  </a:lnTo>
                  <a:lnTo>
                    <a:pt x="927" y="186"/>
                  </a:lnTo>
                  <a:lnTo>
                    <a:pt x="933" y="189"/>
                  </a:lnTo>
                  <a:lnTo>
                    <a:pt x="939" y="190"/>
                  </a:lnTo>
                  <a:lnTo>
                    <a:pt x="945" y="193"/>
                  </a:lnTo>
                  <a:lnTo>
                    <a:pt x="952" y="193"/>
                  </a:lnTo>
                  <a:lnTo>
                    <a:pt x="959" y="194"/>
                  </a:lnTo>
                  <a:lnTo>
                    <a:pt x="971" y="193"/>
                  </a:lnTo>
                  <a:lnTo>
                    <a:pt x="983" y="189"/>
                  </a:lnTo>
                  <a:lnTo>
                    <a:pt x="990" y="187"/>
                  </a:lnTo>
                  <a:lnTo>
                    <a:pt x="995" y="184"/>
                  </a:lnTo>
                  <a:lnTo>
                    <a:pt x="1000" y="180"/>
                  </a:lnTo>
                  <a:lnTo>
                    <a:pt x="1005" y="176"/>
                  </a:lnTo>
                  <a:lnTo>
                    <a:pt x="1009" y="171"/>
                  </a:lnTo>
                  <a:lnTo>
                    <a:pt x="1013" y="167"/>
                  </a:lnTo>
                  <a:lnTo>
                    <a:pt x="1017" y="161"/>
                  </a:lnTo>
                  <a:lnTo>
                    <a:pt x="1020" y="155"/>
                  </a:lnTo>
                  <a:lnTo>
                    <a:pt x="1022" y="148"/>
                  </a:lnTo>
                  <a:lnTo>
                    <a:pt x="1024" y="140"/>
                  </a:lnTo>
                  <a:lnTo>
                    <a:pt x="1025" y="132"/>
                  </a:lnTo>
                  <a:lnTo>
                    <a:pt x="1025" y="123"/>
                  </a:lnTo>
                  <a:lnTo>
                    <a:pt x="1025" y="116"/>
                  </a:lnTo>
                  <a:lnTo>
                    <a:pt x="1024" y="109"/>
                  </a:lnTo>
                  <a:lnTo>
                    <a:pt x="1023" y="102"/>
                  </a:lnTo>
                  <a:lnTo>
                    <a:pt x="1021" y="97"/>
                  </a:lnTo>
                  <a:lnTo>
                    <a:pt x="1019" y="90"/>
                  </a:lnTo>
                  <a:lnTo>
                    <a:pt x="1015" y="84"/>
                  </a:lnTo>
                  <a:lnTo>
                    <a:pt x="1012" y="80"/>
                  </a:lnTo>
                  <a:lnTo>
                    <a:pt x="1008" y="76"/>
                  </a:lnTo>
                  <a:lnTo>
                    <a:pt x="1004" y="71"/>
                  </a:lnTo>
                  <a:lnTo>
                    <a:pt x="998" y="68"/>
                  </a:lnTo>
                  <a:lnTo>
                    <a:pt x="993" y="64"/>
                  </a:lnTo>
                  <a:lnTo>
                    <a:pt x="987" y="61"/>
                  </a:lnTo>
                  <a:lnTo>
                    <a:pt x="981" y="59"/>
                  </a:lnTo>
                  <a:lnTo>
                    <a:pt x="974" y="58"/>
                  </a:lnTo>
                  <a:lnTo>
                    <a:pt x="968" y="57"/>
                  </a:lnTo>
                  <a:lnTo>
                    <a:pt x="960" y="57"/>
                  </a:lnTo>
                  <a:close/>
                  <a:moveTo>
                    <a:pt x="960" y="86"/>
                  </a:moveTo>
                  <a:lnTo>
                    <a:pt x="966" y="87"/>
                  </a:lnTo>
                  <a:lnTo>
                    <a:pt x="971" y="89"/>
                  </a:lnTo>
                  <a:lnTo>
                    <a:pt x="976" y="92"/>
                  </a:lnTo>
                  <a:lnTo>
                    <a:pt x="979" y="98"/>
                  </a:lnTo>
                  <a:lnTo>
                    <a:pt x="982" y="103"/>
                  </a:lnTo>
                  <a:lnTo>
                    <a:pt x="983" y="110"/>
                  </a:lnTo>
                  <a:lnTo>
                    <a:pt x="984" y="118"/>
                  </a:lnTo>
                  <a:lnTo>
                    <a:pt x="985" y="125"/>
                  </a:lnTo>
                  <a:lnTo>
                    <a:pt x="984" y="133"/>
                  </a:lnTo>
                  <a:lnTo>
                    <a:pt x="983" y="141"/>
                  </a:lnTo>
                  <a:lnTo>
                    <a:pt x="981" y="148"/>
                  </a:lnTo>
                  <a:lnTo>
                    <a:pt x="978" y="154"/>
                  </a:lnTo>
                  <a:lnTo>
                    <a:pt x="974" y="158"/>
                  </a:lnTo>
                  <a:lnTo>
                    <a:pt x="970" y="161"/>
                  </a:lnTo>
                  <a:lnTo>
                    <a:pt x="966" y="164"/>
                  </a:lnTo>
                  <a:lnTo>
                    <a:pt x="960" y="164"/>
                  </a:lnTo>
                  <a:lnTo>
                    <a:pt x="954" y="164"/>
                  </a:lnTo>
                  <a:lnTo>
                    <a:pt x="949" y="161"/>
                  </a:lnTo>
                  <a:lnTo>
                    <a:pt x="944" y="158"/>
                  </a:lnTo>
                  <a:lnTo>
                    <a:pt x="941" y="152"/>
                  </a:lnTo>
                  <a:lnTo>
                    <a:pt x="938" y="147"/>
                  </a:lnTo>
                  <a:lnTo>
                    <a:pt x="936" y="140"/>
                  </a:lnTo>
                  <a:lnTo>
                    <a:pt x="934" y="132"/>
                  </a:lnTo>
                  <a:lnTo>
                    <a:pt x="933" y="125"/>
                  </a:lnTo>
                  <a:lnTo>
                    <a:pt x="934" y="118"/>
                  </a:lnTo>
                  <a:lnTo>
                    <a:pt x="936" y="110"/>
                  </a:lnTo>
                  <a:lnTo>
                    <a:pt x="937" y="103"/>
                  </a:lnTo>
                  <a:lnTo>
                    <a:pt x="940" y="98"/>
                  </a:lnTo>
                  <a:lnTo>
                    <a:pt x="943" y="92"/>
                  </a:lnTo>
                  <a:lnTo>
                    <a:pt x="947" y="89"/>
                  </a:lnTo>
                  <a:lnTo>
                    <a:pt x="953" y="87"/>
                  </a:lnTo>
                  <a:lnTo>
                    <a:pt x="960" y="86"/>
                  </a:lnTo>
                  <a:close/>
                  <a:moveTo>
                    <a:pt x="1214" y="138"/>
                  </a:moveTo>
                  <a:lnTo>
                    <a:pt x="1215" y="131"/>
                  </a:lnTo>
                  <a:lnTo>
                    <a:pt x="1216" y="122"/>
                  </a:lnTo>
                  <a:lnTo>
                    <a:pt x="1215" y="110"/>
                  </a:lnTo>
                  <a:lnTo>
                    <a:pt x="1213" y="98"/>
                  </a:lnTo>
                  <a:lnTo>
                    <a:pt x="1209" y="87"/>
                  </a:lnTo>
                  <a:lnTo>
                    <a:pt x="1203" y="77"/>
                  </a:lnTo>
                  <a:lnTo>
                    <a:pt x="1199" y="72"/>
                  </a:lnTo>
                  <a:lnTo>
                    <a:pt x="1195" y="69"/>
                  </a:lnTo>
                  <a:lnTo>
                    <a:pt x="1190" y="66"/>
                  </a:lnTo>
                  <a:lnTo>
                    <a:pt x="1185" y="62"/>
                  </a:lnTo>
                  <a:lnTo>
                    <a:pt x="1180" y="60"/>
                  </a:lnTo>
                  <a:lnTo>
                    <a:pt x="1173" y="58"/>
                  </a:lnTo>
                  <a:lnTo>
                    <a:pt x="1167" y="57"/>
                  </a:lnTo>
                  <a:lnTo>
                    <a:pt x="1159" y="57"/>
                  </a:lnTo>
                  <a:lnTo>
                    <a:pt x="1152" y="57"/>
                  </a:lnTo>
                  <a:lnTo>
                    <a:pt x="1144" y="58"/>
                  </a:lnTo>
                  <a:lnTo>
                    <a:pt x="1138" y="60"/>
                  </a:lnTo>
                  <a:lnTo>
                    <a:pt x="1131" y="63"/>
                  </a:lnTo>
                  <a:lnTo>
                    <a:pt x="1125" y="66"/>
                  </a:lnTo>
                  <a:lnTo>
                    <a:pt x="1119" y="70"/>
                  </a:lnTo>
                  <a:lnTo>
                    <a:pt x="1115" y="74"/>
                  </a:lnTo>
                  <a:lnTo>
                    <a:pt x="1111" y="79"/>
                  </a:lnTo>
                  <a:lnTo>
                    <a:pt x="1107" y="84"/>
                  </a:lnTo>
                  <a:lnTo>
                    <a:pt x="1104" y="90"/>
                  </a:lnTo>
                  <a:lnTo>
                    <a:pt x="1101" y="96"/>
                  </a:lnTo>
                  <a:lnTo>
                    <a:pt x="1099" y="101"/>
                  </a:lnTo>
                  <a:lnTo>
                    <a:pt x="1096" y="113"/>
                  </a:lnTo>
                  <a:lnTo>
                    <a:pt x="1095" y="127"/>
                  </a:lnTo>
                  <a:lnTo>
                    <a:pt x="1095" y="133"/>
                  </a:lnTo>
                  <a:lnTo>
                    <a:pt x="1096" y="141"/>
                  </a:lnTo>
                  <a:lnTo>
                    <a:pt x="1098" y="148"/>
                  </a:lnTo>
                  <a:lnTo>
                    <a:pt x="1100" y="154"/>
                  </a:lnTo>
                  <a:lnTo>
                    <a:pt x="1102" y="160"/>
                  </a:lnTo>
                  <a:lnTo>
                    <a:pt x="1105" y="166"/>
                  </a:lnTo>
                  <a:lnTo>
                    <a:pt x="1108" y="170"/>
                  </a:lnTo>
                  <a:lnTo>
                    <a:pt x="1113" y="175"/>
                  </a:lnTo>
                  <a:lnTo>
                    <a:pt x="1117" y="179"/>
                  </a:lnTo>
                  <a:lnTo>
                    <a:pt x="1122" y="182"/>
                  </a:lnTo>
                  <a:lnTo>
                    <a:pt x="1128" y="186"/>
                  </a:lnTo>
                  <a:lnTo>
                    <a:pt x="1134" y="188"/>
                  </a:lnTo>
                  <a:lnTo>
                    <a:pt x="1141" y="190"/>
                  </a:lnTo>
                  <a:lnTo>
                    <a:pt x="1147" y="191"/>
                  </a:lnTo>
                  <a:lnTo>
                    <a:pt x="1155" y="193"/>
                  </a:lnTo>
                  <a:lnTo>
                    <a:pt x="1163" y="193"/>
                  </a:lnTo>
                  <a:lnTo>
                    <a:pt x="1175" y="193"/>
                  </a:lnTo>
                  <a:lnTo>
                    <a:pt x="1187" y="191"/>
                  </a:lnTo>
                  <a:lnTo>
                    <a:pt x="1199" y="188"/>
                  </a:lnTo>
                  <a:lnTo>
                    <a:pt x="1209" y="185"/>
                  </a:lnTo>
                  <a:lnTo>
                    <a:pt x="1203" y="157"/>
                  </a:lnTo>
                  <a:lnTo>
                    <a:pt x="1196" y="160"/>
                  </a:lnTo>
                  <a:lnTo>
                    <a:pt x="1187" y="161"/>
                  </a:lnTo>
                  <a:lnTo>
                    <a:pt x="1179" y="162"/>
                  </a:lnTo>
                  <a:lnTo>
                    <a:pt x="1169" y="162"/>
                  </a:lnTo>
                  <a:lnTo>
                    <a:pt x="1162" y="162"/>
                  </a:lnTo>
                  <a:lnTo>
                    <a:pt x="1156" y="161"/>
                  </a:lnTo>
                  <a:lnTo>
                    <a:pt x="1149" y="159"/>
                  </a:lnTo>
                  <a:lnTo>
                    <a:pt x="1144" y="157"/>
                  </a:lnTo>
                  <a:lnTo>
                    <a:pt x="1140" y="154"/>
                  </a:lnTo>
                  <a:lnTo>
                    <a:pt x="1136" y="149"/>
                  </a:lnTo>
                  <a:lnTo>
                    <a:pt x="1134" y="144"/>
                  </a:lnTo>
                  <a:lnTo>
                    <a:pt x="1133" y="138"/>
                  </a:lnTo>
                  <a:lnTo>
                    <a:pt x="1214" y="138"/>
                  </a:lnTo>
                  <a:close/>
                  <a:moveTo>
                    <a:pt x="1132" y="110"/>
                  </a:moveTo>
                  <a:lnTo>
                    <a:pt x="1133" y="106"/>
                  </a:lnTo>
                  <a:lnTo>
                    <a:pt x="1134" y="101"/>
                  </a:lnTo>
                  <a:lnTo>
                    <a:pt x="1136" y="97"/>
                  </a:lnTo>
                  <a:lnTo>
                    <a:pt x="1139" y="92"/>
                  </a:lnTo>
                  <a:lnTo>
                    <a:pt x="1142" y="89"/>
                  </a:lnTo>
                  <a:lnTo>
                    <a:pt x="1146" y="87"/>
                  </a:lnTo>
                  <a:lnTo>
                    <a:pt x="1152" y="84"/>
                  </a:lnTo>
                  <a:lnTo>
                    <a:pt x="1157" y="83"/>
                  </a:lnTo>
                  <a:lnTo>
                    <a:pt x="1163" y="84"/>
                  </a:lnTo>
                  <a:lnTo>
                    <a:pt x="1168" y="87"/>
                  </a:lnTo>
                  <a:lnTo>
                    <a:pt x="1172" y="89"/>
                  </a:lnTo>
                  <a:lnTo>
                    <a:pt x="1175" y="93"/>
                  </a:lnTo>
                  <a:lnTo>
                    <a:pt x="1177" y="98"/>
                  </a:lnTo>
                  <a:lnTo>
                    <a:pt x="1179" y="101"/>
                  </a:lnTo>
                  <a:lnTo>
                    <a:pt x="1179" y="106"/>
                  </a:lnTo>
                  <a:lnTo>
                    <a:pt x="1180" y="110"/>
                  </a:lnTo>
                  <a:lnTo>
                    <a:pt x="1132" y="110"/>
                  </a:lnTo>
                  <a:close/>
                  <a:moveTo>
                    <a:pt x="1317" y="190"/>
                  </a:moveTo>
                  <a:lnTo>
                    <a:pt x="1357" y="190"/>
                  </a:lnTo>
                  <a:lnTo>
                    <a:pt x="1357" y="44"/>
                  </a:lnTo>
                  <a:lnTo>
                    <a:pt x="1404" y="44"/>
                  </a:lnTo>
                  <a:lnTo>
                    <a:pt x="1404" y="10"/>
                  </a:lnTo>
                  <a:lnTo>
                    <a:pt x="1269" y="10"/>
                  </a:lnTo>
                  <a:lnTo>
                    <a:pt x="1269" y="44"/>
                  </a:lnTo>
                  <a:lnTo>
                    <a:pt x="1317" y="44"/>
                  </a:lnTo>
                  <a:lnTo>
                    <a:pt x="1317" y="190"/>
                  </a:lnTo>
                  <a:close/>
                  <a:moveTo>
                    <a:pt x="1514" y="138"/>
                  </a:moveTo>
                  <a:lnTo>
                    <a:pt x="1516" y="131"/>
                  </a:lnTo>
                  <a:lnTo>
                    <a:pt x="1517" y="122"/>
                  </a:lnTo>
                  <a:lnTo>
                    <a:pt x="1516" y="110"/>
                  </a:lnTo>
                  <a:lnTo>
                    <a:pt x="1513" y="98"/>
                  </a:lnTo>
                  <a:lnTo>
                    <a:pt x="1509" y="87"/>
                  </a:lnTo>
                  <a:lnTo>
                    <a:pt x="1504" y="77"/>
                  </a:lnTo>
                  <a:lnTo>
                    <a:pt x="1499" y="72"/>
                  </a:lnTo>
                  <a:lnTo>
                    <a:pt x="1495" y="69"/>
                  </a:lnTo>
                  <a:lnTo>
                    <a:pt x="1491" y="66"/>
                  </a:lnTo>
                  <a:lnTo>
                    <a:pt x="1485" y="62"/>
                  </a:lnTo>
                  <a:lnTo>
                    <a:pt x="1480" y="60"/>
                  </a:lnTo>
                  <a:lnTo>
                    <a:pt x="1473" y="58"/>
                  </a:lnTo>
                  <a:lnTo>
                    <a:pt x="1467" y="57"/>
                  </a:lnTo>
                  <a:lnTo>
                    <a:pt x="1459" y="57"/>
                  </a:lnTo>
                  <a:lnTo>
                    <a:pt x="1452" y="57"/>
                  </a:lnTo>
                  <a:lnTo>
                    <a:pt x="1444" y="58"/>
                  </a:lnTo>
                  <a:lnTo>
                    <a:pt x="1438" y="60"/>
                  </a:lnTo>
                  <a:lnTo>
                    <a:pt x="1431" y="63"/>
                  </a:lnTo>
                  <a:lnTo>
                    <a:pt x="1425" y="66"/>
                  </a:lnTo>
                  <a:lnTo>
                    <a:pt x="1420" y="70"/>
                  </a:lnTo>
                  <a:lnTo>
                    <a:pt x="1415" y="74"/>
                  </a:lnTo>
                  <a:lnTo>
                    <a:pt x="1411" y="79"/>
                  </a:lnTo>
                  <a:lnTo>
                    <a:pt x="1408" y="84"/>
                  </a:lnTo>
                  <a:lnTo>
                    <a:pt x="1404" y="90"/>
                  </a:lnTo>
                  <a:lnTo>
                    <a:pt x="1401" y="96"/>
                  </a:lnTo>
                  <a:lnTo>
                    <a:pt x="1399" y="101"/>
                  </a:lnTo>
                  <a:lnTo>
                    <a:pt x="1397" y="113"/>
                  </a:lnTo>
                  <a:lnTo>
                    <a:pt x="1396" y="127"/>
                  </a:lnTo>
                  <a:lnTo>
                    <a:pt x="1396" y="133"/>
                  </a:lnTo>
                  <a:lnTo>
                    <a:pt x="1397" y="141"/>
                  </a:lnTo>
                  <a:lnTo>
                    <a:pt x="1398" y="148"/>
                  </a:lnTo>
                  <a:lnTo>
                    <a:pt x="1400" y="154"/>
                  </a:lnTo>
                  <a:lnTo>
                    <a:pt x="1402" y="160"/>
                  </a:lnTo>
                  <a:lnTo>
                    <a:pt x="1405" y="166"/>
                  </a:lnTo>
                  <a:lnTo>
                    <a:pt x="1410" y="170"/>
                  </a:lnTo>
                  <a:lnTo>
                    <a:pt x="1413" y="175"/>
                  </a:lnTo>
                  <a:lnTo>
                    <a:pt x="1418" y="179"/>
                  </a:lnTo>
                  <a:lnTo>
                    <a:pt x="1423" y="182"/>
                  </a:lnTo>
                  <a:lnTo>
                    <a:pt x="1428" y="186"/>
                  </a:lnTo>
                  <a:lnTo>
                    <a:pt x="1435" y="188"/>
                  </a:lnTo>
                  <a:lnTo>
                    <a:pt x="1441" y="190"/>
                  </a:lnTo>
                  <a:lnTo>
                    <a:pt x="1447" y="191"/>
                  </a:lnTo>
                  <a:lnTo>
                    <a:pt x="1455" y="193"/>
                  </a:lnTo>
                  <a:lnTo>
                    <a:pt x="1464" y="193"/>
                  </a:lnTo>
                  <a:lnTo>
                    <a:pt x="1476" y="193"/>
                  </a:lnTo>
                  <a:lnTo>
                    <a:pt x="1487" y="191"/>
                  </a:lnTo>
                  <a:lnTo>
                    <a:pt x="1499" y="188"/>
                  </a:lnTo>
                  <a:lnTo>
                    <a:pt x="1509" y="185"/>
                  </a:lnTo>
                  <a:lnTo>
                    <a:pt x="1504" y="157"/>
                  </a:lnTo>
                  <a:lnTo>
                    <a:pt x="1496" y="160"/>
                  </a:lnTo>
                  <a:lnTo>
                    <a:pt x="1487" y="161"/>
                  </a:lnTo>
                  <a:lnTo>
                    <a:pt x="1479" y="162"/>
                  </a:lnTo>
                  <a:lnTo>
                    <a:pt x="1469" y="162"/>
                  </a:lnTo>
                  <a:lnTo>
                    <a:pt x="1463" y="162"/>
                  </a:lnTo>
                  <a:lnTo>
                    <a:pt x="1456" y="161"/>
                  </a:lnTo>
                  <a:lnTo>
                    <a:pt x="1450" y="159"/>
                  </a:lnTo>
                  <a:lnTo>
                    <a:pt x="1444" y="157"/>
                  </a:lnTo>
                  <a:lnTo>
                    <a:pt x="1440" y="154"/>
                  </a:lnTo>
                  <a:lnTo>
                    <a:pt x="1437" y="149"/>
                  </a:lnTo>
                  <a:lnTo>
                    <a:pt x="1435" y="144"/>
                  </a:lnTo>
                  <a:lnTo>
                    <a:pt x="1433" y="138"/>
                  </a:lnTo>
                  <a:lnTo>
                    <a:pt x="1514" y="138"/>
                  </a:lnTo>
                  <a:close/>
                  <a:moveTo>
                    <a:pt x="1433" y="110"/>
                  </a:moveTo>
                  <a:lnTo>
                    <a:pt x="1433" y="106"/>
                  </a:lnTo>
                  <a:lnTo>
                    <a:pt x="1435" y="101"/>
                  </a:lnTo>
                  <a:lnTo>
                    <a:pt x="1437" y="97"/>
                  </a:lnTo>
                  <a:lnTo>
                    <a:pt x="1439" y="92"/>
                  </a:lnTo>
                  <a:lnTo>
                    <a:pt x="1442" y="89"/>
                  </a:lnTo>
                  <a:lnTo>
                    <a:pt x="1446" y="87"/>
                  </a:lnTo>
                  <a:lnTo>
                    <a:pt x="1452" y="84"/>
                  </a:lnTo>
                  <a:lnTo>
                    <a:pt x="1457" y="83"/>
                  </a:lnTo>
                  <a:lnTo>
                    <a:pt x="1464" y="84"/>
                  </a:lnTo>
                  <a:lnTo>
                    <a:pt x="1468" y="87"/>
                  </a:lnTo>
                  <a:lnTo>
                    <a:pt x="1472" y="89"/>
                  </a:lnTo>
                  <a:lnTo>
                    <a:pt x="1476" y="93"/>
                  </a:lnTo>
                  <a:lnTo>
                    <a:pt x="1478" y="98"/>
                  </a:lnTo>
                  <a:lnTo>
                    <a:pt x="1479" y="101"/>
                  </a:lnTo>
                  <a:lnTo>
                    <a:pt x="1480" y="106"/>
                  </a:lnTo>
                  <a:lnTo>
                    <a:pt x="1480" y="110"/>
                  </a:lnTo>
                  <a:lnTo>
                    <a:pt x="1433" y="110"/>
                  </a:lnTo>
                  <a:close/>
                  <a:moveTo>
                    <a:pt x="1630" y="157"/>
                  </a:moveTo>
                  <a:lnTo>
                    <a:pt x="1620" y="160"/>
                  </a:lnTo>
                  <a:lnTo>
                    <a:pt x="1607" y="161"/>
                  </a:lnTo>
                  <a:lnTo>
                    <a:pt x="1601" y="160"/>
                  </a:lnTo>
                  <a:lnTo>
                    <a:pt x="1594" y="159"/>
                  </a:lnTo>
                  <a:lnTo>
                    <a:pt x="1588" y="156"/>
                  </a:lnTo>
                  <a:lnTo>
                    <a:pt x="1584" y="151"/>
                  </a:lnTo>
                  <a:lnTo>
                    <a:pt x="1579" y="147"/>
                  </a:lnTo>
                  <a:lnTo>
                    <a:pt x="1576" y="140"/>
                  </a:lnTo>
                  <a:lnTo>
                    <a:pt x="1574" y="133"/>
                  </a:lnTo>
                  <a:lnTo>
                    <a:pt x="1573" y="125"/>
                  </a:lnTo>
                  <a:lnTo>
                    <a:pt x="1574" y="117"/>
                  </a:lnTo>
                  <a:lnTo>
                    <a:pt x="1575" y="110"/>
                  </a:lnTo>
                  <a:lnTo>
                    <a:pt x="1578" y="103"/>
                  </a:lnTo>
                  <a:lnTo>
                    <a:pt x="1582" y="98"/>
                  </a:lnTo>
                  <a:lnTo>
                    <a:pt x="1587" y="93"/>
                  </a:lnTo>
                  <a:lnTo>
                    <a:pt x="1593" y="90"/>
                  </a:lnTo>
                  <a:lnTo>
                    <a:pt x="1600" y="89"/>
                  </a:lnTo>
                  <a:lnTo>
                    <a:pt x="1607" y="88"/>
                  </a:lnTo>
                  <a:lnTo>
                    <a:pt x="1614" y="88"/>
                  </a:lnTo>
                  <a:lnTo>
                    <a:pt x="1620" y="89"/>
                  </a:lnTo>
                  <a:lnTo>
                    <a:pt x="1625" y="90"/>
                  </a:lnTo>
                  <a:lnTo>
                    <a:pt x="1629" y="92"/>
                  </a:lnTo>
                  <a:lnTo>
                    <a:pt x="1635" y="61"/>
                  </a:lnTo>
                  <a:lnTo>
                    <a:pt x="1629" y="60"/>
                  </a:lnTo>
                  <a:lnTo>
                    <a:pt x="1621" y="58"/>
                  </a:lnTo>
                  <a:lnTo>
                    <a:pt x="1613" y="57"/>
                  </a:lnTo>
                  <a:lnTo>
                    <a:pt x="1605" y="57"/>
                  </a:lnTo>
                  <a:lnTo>
                    <a:pt x="1597" y="57"/>
                  </a:lnTo>
                  <a:lnTo>
                    <a:pt x="1589" y="58"/>
                  </a:lnTo>
                  <a:lnTo>
                    <a:pt x="1581" y="60"/>
                  </a:lnTo>
                  <a:lnTo>
                    <a:pt x="1574" y="62"/>
                  </a:lnTo>
                  <a:lnTo>
                    <a:pt x="1567" y="64"/>
                  </a:lnTo>
                  <a:lnTo>
                    <a:pt x="1561" y="69"/>
                  </a:lnTo>
                  <a:lnTo>
                    <a:pt x="1555" y="72"/>
                  </a:lnTo>
                  <a:lnTo>
                    <a:pt x="1551" y="77"/>
                  </a:lnTo>
                  <a:lnTo>
                    <a:pt x="1547" y="82"/>
                  </a:lnTo>
                  <a:lnTo>
                    <a:pt x="1543" y="88"/>
                  </a:lnTo>
                  <a:lnTo>
                    <a:pt x="1540" y="93"/>
                  </a:lnTo>
                  <a:lnTo>
                    <a:pt x="1537" y="99"/>
                  </a:lnTo>
                  <a:lnTo>
                    <a:pt x="1535" y="106"/>
                  </a:lnTo>
                  <a:lnTo>
                    <a:pt x="1534" y="112"/>
                  </a:lnTo>
                  <a:lnTo>
                    <a:pt x="1533" y="119"/>
                  </a:lnTo>
                  <a:lnTo>
                    <a:pt x="1533" y="126"/>
                  </a:lnTo>
                  <a:lnTo>
                    <a:pt x="1533" y="133"/>
                  </a:lnTo>
                  <a:lnTo>
                    <a:pt x="1534" y="141"/>
                  </a:lnTo>
                  <a:lnTo>
                    <a:pt x="1535" y="148"/>
                  </a:lnTo>
                  <a:lnTo>
                    <a:pt x="1537" y="154"/>
                  </a:lnTo>
                  <a:lnTo>
                    <a:pt x="1540" y="160"/>
                  </a:lnTo>
                  <a:lnTo>
                    <a:pt x="1543" y="166"/>
                  </a:lnTo>
                  <a:lnTo>
                    <a:pt x="1547" y="170"/>
                  </a:lnTo>
                  <a:lnTo>
                    <a:pt x="1551" y="175"/>
                  </a:lnTo>
                  <a:lnTo>
                    <a:pt x="1555" y="179"/>
                  </a:lnTo>
                  <a:lnTo>
                    <a:pt x="1561" y="182"/>
                  </a:lnTo>
                  <a:lnTo>
                    <a:pt x="1566" y="186"/>
                  </a:lnTo>
                  <a:lnTo>
                    <a:pt x="1572" y="188"/>
                  </a:lnTo>
                  <a:lnTo>
                    <a:pt x="1578" y="190"/>
                  </a:lnTo>
                  <a:lnTo>
                    <a:pt x="1585" y="191"/>
                  </a:lnTo>
                  <a:lnTo>
                    <a:pt x="1592" y="193"/>
                  </a:lnTo>
                  <a:lnTo>
                    <a:pt x="1600" y="193"/>
                  </a:lnTo>
                  <a:lnTo>
                    <a:pt x="1611" y="193"/>
                  </a:lnTo>
                  <a:lnTo>
                    <a:pt x="1620" y="191"/>
                  </a:lnTo>
                  <a:lnTo>
                    <a:pt x="1629" y="189"/>
                  </a:lnTo>
                  <a:lnTo>
                    <a:pt x="1635" y="187"/>
                  </a:lnTo>
                  <a:lnTo>
                    <a:pt x="1630" y="157"/>
                  </a:lnTo>
                  <a:close/>
                  <a:moveTo>
                    <a:pt x="1657" y="190"/>
                  </a:moveTo>
                  <a:lnTo>
                    <a:pt x="1696" y="190"/>
                  </a:lnTo>
                  <a:lnTo>
                    <a:pt x="1696" y="115"/>
                  </a:lnTo>
                  <a:lnTo>
                    <a:pt x="1697" y="109"/>
                  </a:lnTo>
                  <a:lnTo>
                    <a:pt x="1698" y="105"/>
                  </a:lnTo>
                  <a:lnTo>
                    <a:pt x="1700" y="99"/>
                  </a:lnTo>
                  <a:lnTo>
                    <a:pt x="1705" y="94"/>
                  </a:lnTo>
                  <a:lnTo>
                    <a:pt x="1708" y="92"/>
                  </a:lnTo>
                  <a:lnTo>
                    <a:pt x="1710" y="91"/>
                  </a:lnTo>
                  <a:lnTo>
                    <a:pt x="1714" y="90"/>
                  </a:lnTo>
                  <a:lnTo>
                    <a:pt x="1717" y="89"/>
                  </a:lnTo>
                  <a:lnTo>
                    <a:pt x="1723" y="90"/>
                  </a:lnTo>
                  <a:lnTo>
                    <a:pt x="1727" y="91"/>
                  </a:lnTo>
                  <a:lnTo>
                    <a:pt x="1730" y="94"/>
                  </a:lnTo>
                  <a:lnTo>
                    <a:pt x="1733" y="98"/>
                  </a:lnTo>
                  <a:lnTo>
                    <a:pt x="1735" y="101"/>
                  </a:lnTo>
                  <a:lnTo>
                    <a:pt x="1737" y="107"/>
                  </a:lnTo>
                  <a:lnTo>
                    <a:pt x="1737" y="111"/>
                  </a:lnTo>
                  <a:lnTo>
                    <a:pt x="1738" y="118"/>
                  </a:lnTo>
                  <a:lnTo>
                    <a:pt x="1738" y="190"/>
                  </a:lnTo>
                  <a:lnTo>
                    <a:pt x="1777" y="190"/>
                  </a:lnTo>
                  <a:lnTo>
                    <a:pt x="1777" y="112"/>
                  </a:lnTo>
                  <a:lnTo>
                    <a:pt x="1776" y="99"/>
                  </a:lnTo>
                  <a:lnTo>
                    <a:pt x="1774" y="88"/>
                  </a:lnTo>
                  <a:lnTo>
                    <a:pt x="1769" y="78"/>
                  </a:lnTo>
                  <a:lnTo>
                    <a:pt x="1764" y="70"/>
                  </a:lnTo>
                  <a:lnTo>
                    <a:pt x="1757" y="64"/>
                  </a:lnTo>
                  <a:lnTo>
                    <a:pt x="1750" y="60"/>
                  </a:lnTo>
                  <a:lnTo>
                    <a:pt x="1741" y="58"/>
                  </a:lnTo>
                  <a:lnTo>
                    <a:pt x="1732" y="57"/>
                  </a:lnTo>
                  <a:lnTo>
                    <a:pt x="1724" y="57"/>
                  </a:lnTo>
                  <a:lnTo>
                    <a:pt x="1717" y="59"/>
                  </a:lnTo>
                  <a:lnTo>
                    <a:pt x="1711" y="61"/>
                  </a:lnTo>
                  <a:lnTo>
                    <a:pt x="1707" y="63"/>
                  </a:lnTo>
                  <a:lnTo>
                    <a:pt x="1698" y="71"/>
                  </a:lnTo>
                  <a:lnTo>
                    <a:pt x="1693" y="78"/>
                  </a:lnTo>
                  <a:lnTo>
                    <a:pt x="1692" y="78"/>
                  </a:lnTo>
                  <a:lnTo>
                    <a:pt x="1689" y="60"/>
                  </a:lnTo>
                  <a:lnTo>
                    <a:pt x="1656" y="60"/>
                  </a:lnTo>
                  <a:lnTo>
                    <a:pt x="1656" y="69"/>
                  </a:lnTo>
                  <a:lnTo>
                    <a:pt x="1656" y="79"/>
                  </a:lnTo>
                  <a:lnTo>
                    <a:pt x="1657" y="89"/>
                  </a:lnTo>
                  <a:lnTo>
                    <a:pt x="1657" y="101"/>
                  </a:lnTo>
                  <a:lnTo>
                    <a:pt x="1657" y="190"/>
                  </a:lnTo>
                  <a:close/>
                  <a:moveTo>
                    <a:pt x="1869" y="57"/>
                  </a:moveTo>
                  <a:lnTo>
                    <a:pt x="1861" y="57"/>
                  </a:lnTo>
                  <a:lnTo>
                    <a:pt x="1855" y="58"/>
                  </a:lnTo>
                  <a:lnTo>
                    <a:pt x="1848" y="59"/>
                  </a:lnTo>
                  <a:lnTo>
                    <a:pt x="1842" y="61"/>
                  </a:lnTo>
                  <a:lnTo>
                    <a:pt x="1835" y="64"/>
                  </a:lnTo>
                  <a:lnTo>
                    <a:pt x="1830" y="68"/>
                  </a:lnTo>
                  <a:lnTo>
                    <a:pt x="1824" y="71"/>
                  </a:lnTo>
                  <a:lnTo>
                    <a:pt x="1820" y="76"/>
                  </a:lnTo>
                  <a:lnTo>
                    <a:pt x="1816" y="80"/>
                  </a:lnTo>
                  <a:lnTo>
                    <a:pt x="1813" y="86"/>
                  </a:lnTo>
                  <a:lnTo>
                    <a:pt x="1809" y="91"/>
                  </a:lnTo>
                  <a:lnTo>
                    <a:pt x="1806" y="97"/>
                  </a:lnTo>
                  <a:lnTo>
                    <a:pt x="1804" y="103"/>
                  </a:lnTo>
                  <a:lnTo>
                    <a:pt x="1803" y="111"/>
                  </a:lnTo>
                  <a:lnTo>
                    <a:pt x="1802" y="118"/>
                  </a:lnTo>
                  <a:lnTo>
                    <a:pt x="1802" y="126"/>
                  </a:lnTo>
                  <a:lnTo>
                    <a:pt x="1802" y="133"/>
                  </a:lnTo>
                  <a:lnTo>
                    <a:pt x="1803" y="141"/>
                  </a:lnTo>
                  <a:lnTo>
                    <a:pt x="1804" y="148"/>
                  </a:lnTo>
                  <a:lnTo>
                    <a:pt x="1806" y="155"/>
                  </a:lnTo>
                  <a:lnTo>
                    <a:pt x="1809" y="160"/>
                  </a:lnTo>
                  <a:lnTo>
                    <a:pt x="1813" y="166"/>
                  </a:lnTo>
                  <a:lnTo>
                    <a:pt x="1816" y="170"/>
                  </a:lnTo>
                  <a:lnTo>
                    <a:pt x="1820" y="176"/>
                  </a:lnTo>
                  <a:lnTo>
                    <a:pt x="1825" y="179"/>
                  </a:lnTo>
                  <a:lnTo>
                    <a:pt x="1830" y="182"/>
                  </a:lnTo>
                  <a:lnTo>
                    <a:pt x="1835" y="186"/>
                  </a:lnTo>
                  <a:lnTo>
                    <a:pt x="1842" y="189"/>
                  </a:lnTo>
                  <a:lnTo>
                    <a:pt x="1847" y="190"/>
                  </a:lnTo>
                  <a:lnTo>
                    <a:pt x="1854" y="193"/>
                  </a:lnTo>
                  <a:lnTo>
                    <a:pt x="1860" y="193"/>
                  </a:lnTo>
                  <a:lnTo>
                    <a:pt x="1867" y="194"/>
                  </a:lnTo>
                  <a:lnTo>
                    <a:pt x="1879" y="193"/>
                  </a:lnTo>
                  <a:lnTo>
                    <a:pt x="1891" y="189"/>
                  </a:lnTo>
                  <a:lnTo>
                    <a:pt x="1898" y="187"/>
                  </a:lnTo>
                  <a:lnTo>
                    <a:pt x="1903" y="184"/>
                  </a:lnTo>
                  <a:lnTo>
                    <a:pt x="1909" y="180"/>
                  </a:lnTo>
                  <a:lnTo>
                    <a:pt x="1913" y="176"/>
                  </a:lnTo>
                  <a:lnTo>
                    <a:pt x="1917" y="171"/>
                  </a:lnTo>
                  <a:lnTo>
                    <a:pt x="1922" y="167"/>
                  </a:lnTo>
                  <a:lnTo>
                    <a:pt x="1925" y="161"/>
                  </a:lnTo>
                  <a:lnTo>
                    <a:pt x="1928" y="155"/>
                  </a:lnTo>
                  <a:lnTo>
                    <a:pt x="1930" y="148"/>
                  </a:lnTo>
                  <a:lnTo>
                    <a:pt x="1932" y="140"/>
                  </a:lnTo>
                  <a:lnTo>
                    <a:pt x="1933" y="132"/>
                  </a:lnTo>
                  <a:lnTo>
                    <a:pt x="1933" y="123"/>
                  </a:lnTo>
                  <a:lnTo>
                    <a:pt x="1933" y="116"/>
                  </a:lnTo>
                  <a:lnTo>
                    <a:pt x="1932" y="109"/>
                  </a:lnTo>
                  <a:lnTo>
                    <a:pt x="1931" y="102"/>
                  </a:lnTo>
                  <a:lnTo>
                    <a:pt x="1929" y="97"/>
                  </a:lnTo>
                  <a:lnTo>
                    <a:pt x="1927" y="90"/>
                  </a:lnTo>
                  <a:lnTo>
                    <a:pt x="1924" y="84"/>
                  </a:lnTo>
                  <a:lnTo>
                    <a:pt x="1921" y="80"/>
                  </a:lnTo>
                  <a:lnTo>
                    <a:pt x="1916" y="76"/>
                  </a:lnTo>
                  <a:lnTo>
                    <a:pt x="1912" y="71"/>
                  </a:lnTo>
                  <a:lnTo>
                    <a:pt x="1906" y="68"/>
                  </a:lnTo>
                  <a:lnTo>
                    <a:pt x="1901" y="64"/>
                  </a:lnTo>
                  <a:lnTo>
                    <a:pt x="1896" y="61"/>
                  </a:lnTo>
                  <a:lnTo>
                    <a:pt x="1889" y="59"/>
                  </a:lnTo>
                  <a:lnTo>
                    <a:pt x="1883" y="58"/>
                  </a:lnTo>
                  <a:lnTo>
                    <a:pt x="1876" y="57"/>
                  </a:lnTo>
                  <a:lnTo>
                    <a:pt x="1869" y="57"/>
                  </a:lnTo>
                  <a:close/>
                  <a:moveTo>
                    <a:pt x="1868" y="86"/>
                  </a:moveTo>
                  <a:lnTo>
                    <a:pt x="1874" y="87"/>
                  </a:lnTo>
                  <a:lnTo>
                    <a:pt x="1879" y="89"/>
                  </a:lnTo>
                  <a:lnTo>
                    <a:pt x="1884" y="92"/>
                  </a:lnTo>
                  <a:lnTo>
                    <a:pt x="1887" y="98"/>
                  </a:lnTo>
                  <a:lnTo>
                    <a:pt x="1890" y="103"/>
                  </a:lnTo>
                  <a:lnTo>
                    <a:pt x="1891" y="110"/>
                  </a:lnTo>
                  <a:lnTo>
                    <a:pt x="1892" y="118"/>
                  </a:lnTo>
                  <a:lnTo>
                    <a:pt x="1894" y="125"/>
                  </a:lnTo>
                  <a:lnTo>
                    <a:pt x="1892" y="133"/>
                  </a:lnTo>
                  <a:lnTo>
                    <a:pt x="1891" y="141"/>
                  </a:lnTo>
                  <a:lnTo>
                    <a:pt x="1889" y="148"/>
                  </a:lnTo>
                  <a:lnTo>
                    <a:pt x="1886" y="154"/>
                  </a:lnTo>
                  <a:lnTo>
                    <a:pt x="1883" y="158"/>
                  </a:lnTo>
                  <a:lnTo>
                    <a:pt x="1878" y="161"/>
                  </a:lnTo>
                  <a:lnTo>
                    <a:pt x="1874" y="164"/>
                  </a:lnTo>
                  <a:lnTo>
                    <a:pt x="1868" y="164"/>
                  </a:lnTo>
                  <a:lnTo>
                    <a:pt x="1862" y="164"/>
                  </a:lnTo>
                  <a:lnTo>
                    <a:pt x="1857" y="161"/>
                  </a:lnTo>
                  <a:lnTo>
                    <a:pt x="1852" y="158"/>
                  </a:lnTo>
                  <a:lnTo>
                    <a:pt x="1849" y="152"/>
                  </a:lnTo>
                  <a:lnTo>
                    <a:pt x="1846" y="147"/>
                  </a:lnTo>
                  <a:lnTo>
                    <a:pt x="1844" y="140"/>
                  </a:lnTo>
                  <a:lnTo>
                    <a:pt x="1843" y="132"/>
                  </a:lnTo>
                  <a:lnTo>
                    <a:pt x="1842" y="125"/>
                  </a:lnTo>
                  <a:lnTo>
                    <a:pt x="1843" y="118"/>
                  </a:lnTo>
                  <a:lnTo>
                    <a:pt x="1844" y="110"/>
                  </a:lnTo>
                  <a:lnTo>
                    <a:pt x="1845" y="103"/>
                  </a:lnTo>
                  <a:lnTo>
                    <a:pt x="1848" y="98"/>
                  </a:lnTo>
                  <a:lnTo>
                    <a:pt x="1851" y="92"/>
                  </a:lnTo>
                  <a:lnTo>
                    <a:pt x="1856" y="89"/>
                  </a:lnTo>
                  <a:lnTo>
                    <a:pt x="1861" y="87"/>
                  </a:lnTo>
                  <a:lnTo>
                    <a:pt x="1868" y="86"/>
                  </a:lnTo>
                  <a:close/>
                  <a:moveTo>
                    <a:pt x="1958" y="190"/>
                  </a:moveTo>
                  <a:lnTo>
                    <a:pt x="1998" y="190"/>
                  </a:lnTo>
                  <a:lnTo>
                    <a:pt x="1998" y="0"/>
                  </a:lnTo>
                  <a:lnTo>
                    <a:pt x="1958" y="0"/>
                  </a:lnTo>
                  <a:lnTo>
                    <a:pt x="1958" y="190"/>
                  </a:lnTo>
                  <a:close/>
                  <a:moveTo>
                    <a:pt x="2090" y="57"/>
                  </a:moveTo>
                  <a:lnTo>
                    <a:pt x="2083" y="57"/>
                  </a:lnTo>
                  <a:lnTo>
                    <a:pt x="2075" y="58"/>
                  </a:lnTo>
                  <a:lnTo>
                    <a:pt x="2068" y="59"/>
                  </a:lnTo>
                  <a:lnTo>
                    <a:pt x="2062" y="61"/>
                  </a:lnTo>
                  <a:lnTo>
                    <a:pt x="2057" y="64"/>
                  </a:lnTo>
                  <a:lnTo>
                    <a:pt x="2051" y="68"/>
                  </a:lnTo>
                  <a:lnTo>
                    <a:pt x="2046" y="71"/>
                  </a:lnTo>
                  <a:lnTo>
                    <a:pt x="2041" y="76"/>
                  </a:lnTo>
                  <a:lnTo>
                    <a:pt x="2037" y="80"/>
                  </a:lnTo>
                  <a:lnTo>
                    <a:pt x="2033" y="86"/>
                  </a:lnTo>
                  <a:lnTo>
                    <a:pt x="2030" y="91"/>
                  </a:lnTo>
                  <a:lnTo>
                    <a:pt x="2027" y="97"/>
                  </a:lnTo>
                  <a:lnTo>
                    <a:pt x="2025" y="103"/>
                  </a:lnTo>
                  <a:lnTo>
                    <a:pt x="2023" y="111"/>
                  </a:lnTo>
                  <a:lnTo>
                    <a:pt x="2023" y="118"/>
                  </a:lnTo>
                  <a:lnTo>
                    <a:pt x="2022" y="126"/>
                  </a:lnTo>
                  <a:lnTo>
                    <a:pt x="2023" y="133"/>
                  </a:lnTo>
                  <a:lnTo>
                    <a:pt x="2024" y="141"/>
                  </a:lnTo>
                  <a:lnTo>
                    <a:pt x="2025" y="148"/>
                  </a:lnTo>
                  <a:lnTo>
                    <a:pt x="2027" y="155"/>
                  </a:lnTo>
                  <a:lnTo>
                    <a:pt x="2031" y="160"/>
                  </a:lnTo>
                  <a:lnTo>
                    <a:pt x="2033" y="166"/>
                  </a:lnTo>
                  <a:lnTo>
                    <a:pt x="2037" y="170"/>
                  </a:lnTo>
                  <a:lnTo>
                    <a:pt x="2041" y="176"/>
                  </a:lnTo>
                  <a:lnTo>
                    <a:pt x="2046" y="179"/>
                  </a:lnTo>
                  <a:lnTo>
                    <a:pt x="2051" y="182"/>
                  </a:lnTo>
                  <a:lnTo>
                    <a:pt x="2057" y="186"/>
                  </a:lnTo>
                  <a:lnTo>
                    <a:pt x="2062" y="189"/>
                  </a:lnTo>
                  <a:lnTo>
                    <a:pt x="2068" y="190"/>
                  </a:lnTo>
                  <a:lnTo>
                    <a:pt x="2075" y="193"/>
                  </a:lnTo>
                  <a:lnTo>
                    <a:pt x="2081" y="193"/>
                  </a:lnTo>
                  <a:lnTo>
                    <a:pt x="2088" y="194"/>
                  </a:lnTo>
                  <a:lnTo>
                    <a:pt x="2101" y="193"/>
                  </a:lnTo>
                  <a:lnTo>
                    <a:pt x="2113" y="189"/>
                  </a:lnTo>
                  <a:lnTo>
                    <a:pt x="2118" y="187"/>
                  </a:lnTo>
                  <a:lnTo>
                    <a:pt x="2125" y="184"/>
                  </a:lnTo>
                  <a:lnTo>
                    <a:pt x="2129" y="180"/>
                  </a:lnTo>
                  <a:lnTo>
                    <a:pt x="2134" y="176"/>
                  </a:lnTo>
                  <a:lnTo>
                    <a:pt x="2139" y="171"/>
                  </a:lnTo>
                  <a:lnTo>
                    <a:pt x="2143" y="167"/>
                  </a:lnTo>
                  <a:lnTo>
                    <a:pt x="2146" y="161"/>
                  </a:lnTo>
                  <a:lnTo>
                    <a:pt x="2149" y="155"/>
                  </a:lnTo>
                  <a:lnTo>
                    <a:pt x="2152" y="148"/>
                  </a:lnTo>
                  <a:lnTo>
                    <a:pt x="2154" y="140"/>
                  </a:lnTo>
                  <a:lnTo>
                    <a:pt x="2155" y="132"/>
                  </a:lnTo>
                  <a:lnTo>
                    <a:pt x="2155" y="123"/>
                  </a:lnTo>
                  <a:lnTo>
                    <a:pt x="2155" y="116"/>
                  </a:lnTo>
                  <a:lnTo>
                    <a:pt x="2154" y="109"/>
                  </a:lnTo>
                  <a:lnTo>
                    <a:pt x="2153" y="102"/>
                  </a:lnTo>
                  <a:lnTo>
                    <a:pt x="2151" y="97"/>
                  </a:lnTo>
                  <a:lnTo>
                    <a:pt x="2147" y="90"/>
                  </a:lnTo>
                  <a:lnTo>
                    <a:pt x="2145" y="84"/>
                  </a:lnTo>
                  <a:lnTo>
                    <a:pt x="2141" y="80"/>
                  </a:lnTo>
                  <a:lnTo>
                    <a:pt x="2138" y="76"/>
                  </a:lnTo>
                  <a:lnTo>
                    <a:pt x="2132" y="71"/>
                  </a:lnTo>
                  <a:lnTo>
                    <a:pt x="2128" y="68"/>
                  </a:lnTo>
                  <a:lnTo>
                    <a:pt x="2122" y="64"/>
                  </a:lnTo>
                  <a:lnTo>
                    <a:pt x="2117" y="61"/>
                  </a:lnTo>
                  <a:lnTo>
                    <a:pt x="2111" y="59"/>
                  </a:lnTo>
                  <a:lnTo>
                    <a:pt x="2104" y="58"/>
                  </a:lnTo>
                  <a:lnTo>
                    <a:pt x="2098" y="57"/>
                  </a:lnTo>
                  <a:lnTo>
                    <a:pt x="2090" y="57"/>
                  </a:lnTo>
                  <a:close/>
                  <a:moveTo>
                    <a:pt x="2089" y="86"/>
                  </a:moveTo>
                  <a:lnTo>
                    <a:pt x="2095" y="87"/>
                  </a:lnTo>
                  <a:lnTo>
                    <a:pt x="2101" y="89"/>
                  </a:lnTo>
                  <a:lnTo>
                    <a:pt x="2105" y="92"/>
                  </a:lnTo>
                  <a:lnTo>
                    <a:pt x="2108" y="98"/>
                  </a:lnTo>
                  <a:lnTo>
                    <a:pt x="2111" y="103"/>
                  </a:lnTo>
                  <a:lnTo>
                    <a:pt x="2113" y="110"/>
                  </a:lnTo>
                  <a:lnTo>
                    <a:pt x="2114" y="118"/>
                  </a:lnTo>
                  <a:lnTo>
                    <a:pt x="2114" y="125"/>
                  </a:lnTo>
                  <a:lnTo>
                    <a:pt x="2114" y="133"/>
                  </a:lnTo>
                  <a:lnTo>
                    <a:pt x="2113" y="141"/>
                  </a:lnTo>
                  <a:lnTo>
                    <a:pt x="2111" y="148"/>
                  </a:lnTo>
                  <a:lnTo>
                    <a:pt x="2107" y="154"/>
                  </a:lnTo>
                  <a:lnTo>
                    <a:pt x="2104" y="158"/>
                  </a:lnTo>
                  <a:lnTo>
                    <a:pt x="2100" y="161"/>
                  </a:lnTo>
                  <a:lnTo>
                    <a:pt x="2094" y="164"/>
                  </a:lnTo>
                  <a:lnTo>
                    <a:pt x="2089" y="164"/>
                  </a:lnTo>
                  <a:lnTo>
                    <a:pt x="2084" y="164"/>
                  </a:lnTo>
                  <a:lnTo>
                    <a:pt x="2078" y="161"/>
                  </a:lnTo>
                  <a:lnTo>
                    <a:pt x="2074" y="158"/>
                  </a:lnTo>
                  <a:lnTo>
                    <a:pt x="2070" y="152"/>
                  </a:lnTo>
                  <a:lnTo>
                    <a:pt x="2067" y="147"/>
                  </a:lnTo>
                  <a:lnTo>
                    <a:pt x="2065" y="140"/>
                  </a:lnTo>
                  <a:lnTo>
                    <a:pt x="2063" y="132"/>
                  </a:lnTo>
                  <a:lnTo>
                    <a:pt x="2063" y="125"/>
                  </a:lnTo>
                  <a:lnTo>
                    <a:pt x="2063" y="118"/>
                  </a:lnTo>
                  <a:lnTo>
                    <a:pt x="2064" y="110"/>
                  </a:lnTo>
                  <a:lnTo>
                    <a:pt x="2066" y="103"/>
                  </a:lnTo>
                  <a:lnTo>
                    <a:pt x="2068" y="98"/>
                  </a:lnTo>
                  <a:lnTo>
                    <a:pt x="2073" y="92"/>
                  </a:lnTo>
                  <a:lnTo>
                    <a:pt x="2077" y="89"/>
                  </a:lnTo>
                  <a:lnTo>
                    <a:pt x="2083" y="87"/>
                  </a:lnTo>
                  <a:lnTo>
                    <a:pt x="2089" y="86"/>
                  </a:lnTo>
                  <a:close/>
                  <a:moveTo>
                    <a:pt x="2267" y="60"/>
                  </a:moveTo>
                  <a:lnTo>
                    <a:pt x="2266" y="74"/>
                  </a:lnTo>
                  <a:lnTo>
                    <a:pt x="2265" y="74"/>
                  </a:lnTo>
                  <a:lnTo>
                    <a:pt x="2263" y="71"/>
                  </a:lnTo>
                  <a:lnTo>
                    <a:pt x="2260" y="68"/>
                  </a:lnTo>
                  <a:lnTo>
                    <a:pt x="2256" y="64"/>
                  </a:lnTo>
                  <a:lnTo>
                    <a:pt x="2252" y="62"/>
                  </a:lnTo>
                  <a:lnTo>
                    <a:pt x="2248" y="60"/>
                  </a:lnTo>
                  <a:lnTo>
                    <a:pt x="2242" y="58"/>
                  </a:lnTo>
                  <a:lnTo>
                    <a:pt x="2237" y="57"/>
                  </a:lnTo>
                  <a:lnTo>
                    <a:pt x="2230" y="57"/>
                  </a:lnTo>
                  <a:lnTo>
                    <a:pt x="2225" y="57"/>
                  </a:lnTo>
                  <a:lnTo>
                    <a:pt x="2219" y="58"/>
                  </a:lnTo>
                  <a:lnTo>
                    <a:pt x="2213" y="59"/>
                  </a:lnTo>
                  <a:lnTo>
                    <a:pt x="2208" y="61"/>
                  </a:lnTo>
                  <a:lnTo>
                    <a:pt x="2203" y="64"/>
                  </a:lnTo>
                  <a:lnTo>
                    <a:pt x="2198" y="68"/>
                  </a:lnTo>
                  <a:lnTo>
                    <a:pt x="2194" y="71"/>
                  </a:lnTo>
                  <a:lnTo>
                    <a:pt x="2189" y="76"/>
                  </a:lnTo>
                  <a:lnTo>
                    <a:pt x="2186" y="80"/>
                  </a:lnTo>
                  <a:lnTo>
                    <a:pt x="2183" y="86"/>
                  </a:lnTo>
                  <a:lnTo>
                    <a:pt x="2180" y="91"/>
                  </a:lnTo>
                  <a:lnTo>
                    <a:pt x="2178" y="97"/>
                  </a:lnTo>
                  <a:lnTo>
                    <a:pt x="2175" y="103"/>
                  </a:lnTo>
                  <a:lnTo>
                    <a:pt x="2174" y="110"/>
                  </a:lnTo>
                  <a:lnTo>
                    <a:pt x="2173" y="118"/>
                  </a:lnTo>
                  <a:lnTo>
                    <a:pt x="2173" y="126"/>
                  </a:lnTo>
                  <a:lnTo>
                    <a:pt x="2174" y="139"/>
                  </a:lnTo>
                  <a:lnTo>
                    <a:pt x="2176" y="151"/>
                  </a:lnTo>
                  <a:lnTo>
                    <a:pt x="2179" y="157"/>
                  </a:lnTo>
                  <a:lnTo>
                    <a:pt x="2182" y="162"/>
                  </a:lnTo>
                  <a:lnTo>
                    <a:pt x="2184" y="167"/>
                  </a:lnTo>
                  <a:lnTo>
                    <a:pt x="2188" y="171"/>
                  </a:lnTo>
                  <a:lnTo>
                    <a:pt x="2192" y="176"/>
                  </a:lnTo>
                  <a:lnTo>
                    <a:pt x="2196" y="179"/>
                  </a:lnTo>
                  <a:lnTo>
                    <a:pt x="2200" y="182"/>
                  </a:lnTo>
                  <a:lnTo>
                    <a:pt x="2205" y="185"/>
                  </a:lnTo>
                  <a:lnTo>
                    <a:pt x="2210" y="187"/>
                  </a:lnTo>
                  <a:lnTo>
                    <a:pt x="2215" y="188"/>
                  </a:lnTo>
                  <a:lnTo>
                    <a:pt x="2221" y="189"/>
                  </a:lnTo>
                  <a:lnTo>
                    <a:pt x="2226" y="189"/>
                  </a:lnTo>
                  <a:lnTo>
                    <a:pt x="2232" y="189"/>
                  </a:lnTo>
                  <a:lnTo>
                    <a:pt x="2237" y="188"/>
                  </a:lnTo>
                  <a:lnTo>
                    <a:pt x="2241" y="187"/>
                  </a:lnTo>
                  <a:lnTo>
                    <a:pt x="2247" y="185"/>
                  </a:lnTo>
                  <a:lnTo>
                    <a:pt x="2250" y="182"/>
                  </a:lnTo>
                  <a:lnTo>
                    <a:pt x="2254" y="179"/>
                  </a:lnTo>
                  <a:lnTo>
                    <a:pt x="2257" y="176"/>
                  </a:lnTo>
                  <a:lnTo>
                    <a:pt x="2261" y="172"/>
                  </a:lnTo>
                  <a:lnTo>
                    <a:pt x="2261" y="172"/>
                  </a:lnTo>
                  <a:lnTo>
                    <a:pt x="2261" y="180"/>
                  </a:lnTo>
                  <a:lnTo>
                    <a:pt x="2261" y="189"/>
                  </a:lnTo>
                  <a:lnTo>
                    <a:pt x="2259" y="196"/>
                  </a:lnTo>
                  <a:lnTo>
                    <a:pt x="2255" y="203"/>
                  </a:lnTo>
                  <a:lnTo>
                    <a:pt x="2252" y="207"/>
                  </a:lnTo>
                  <a:lnTo>
                    <a:pt x="2247" y="210"/>
                  </a:lnTo>
                  <a:lnTo>
                    <a:pt x="2241" y="214"/>
                  </a:lnTo>
                  <a:lnTo>
                    <a:pt x="2235" y="215"/>
                  </a:lnTo>
                  <a:lnTo>
                    <a:pt x="2228" y="215"/>
                  </a:lnTo>
                  <a:lnTo>
                    <a:pt x="2218" y="215"/>
                  </a:lnTo>
                  <a:lnTo>
                    <a:pt x="2208" y="213"/>
                  </a:lnTo>
                  <a:lnTo>
                    <a:pt x="2198" y="209"/>
                  </a:lnTo>
                  <a:lnTo>
                    <a:pt x="2192" y="205"/>
                  </a:lnTo>
                  <a:lnTo>
                    <a:pt x="2184" y="236"/>
                  </a:lnTo>
                  <a:lnTo>
                    <a:pt x="2194" y="240"/>
                  </a:lnTo>
                  <a:lnTo>
                    <a:pt x="2205" y="244"/>
                  </a:lnTo>
                  <a:lnTo>
                    <a:pt x="2216" y="246"/>
                  </a:lnTo>
                  <a:lnTo>
                    <a:pt x="2229" y="246"/>
                  </a:lnTo>
                  <a:lnTo>
                    <a:pt x="2243" y="245"/>
                  </a:lnTo>
                  <a:lnTo>
                    <a:pt x="2256" y="243"/>
                  </a:lnTo>
                  <a:lnTo>
                    <a:pt x="2263" y="240"/>
                  </a:lnTo>
                  <a:lnTo>
                    <a:pt x="2269" y="238"/>
                  </a:lnTo>
                  <a:lnTo>
                    <a:pt x="2276" y="235"/>
                  </a:lnTo>
                  <a:lnTo>
                    <a:pt x="2281" y="230"/>
                  </a:lnTo>
                  <a:lnTo>
                    <a:pt x="2286" y="225"/>
                  </a:lnTo>
                  <a:lnTo>
                    <a:pt x="2290" y="219"/>
                  </a:lnTo>
                  <a:lnTo>
                    <a:pt x="2293" y="213"/>
                  </a:lnTo>
                  <a:lnTo>
                    <a:pt x="2296" y="205"/>
                  </a:lnTo>
                  <a:lnTo>
                    <a:pt x="2297" y="197"/>
                  </a:lnTo>
                  <a:lnTo>
                    <a:pt x="2300" y="189"/>
                  </a:lnTo>
                  <a:lnTo>
                    <a:pt x="2300" y="180"/>
                  </a:lnTo>
                  <a:lnTo>
                    <a:pt x="2301" y="171"/>
                  </a:lnTo>
                  <a:lnTo>
                    <a:pt x="2301" y="98"/>
                  </a:lnTo>
                  <a:lnTo>
                    <a:pt x="2301" y="86"/>
                  </a:lnTo>
                  <a:lnTo>
                    <a:pt x="2301" y="74"/>
                  </a:lnTo>
                  <a:lnTo>
                    <a:pt x="2301" y="67"/>
                  </a:lnTo>
                  <a:lnTo>
                    <a:pt x="2301" y="60"/>
                  </a:lnTo>
                  <a:lnTo>
                    <a:pt x="2267" y="60"/>
                  </a:lnTo>
                  <a:close/>
                  <a:moveTo>
                    <a:pt x="2261" y="132"/>
                  </a:moveTo>
                  <a:lnTo>
                    <a:pt x="2261" y="138"/>
                  </a:lnTo>
                  <a:lnTo>
                    <a:pt x="2260" y="142"/>
                  </a:lnTo>
                  <a:lnTo>
                    <a:pt x="2259" y="146"/>
                  </a:lnTo>
                  <a:lnTo>
                    <a:pt x="2256" y="149"/>
                  </a:lnTo>
                  <a:lnTo>
                    <a:pt x="2254" y="152"/>
                  </a:lnTo>
                  <a:lnTo>
                    <a:pt x="2252" y="155"/>
                  </a:lnTo>
                  <a:lnTo>
                    <a:pt x="2249" y="157"/>
                  </a:lnTo>
                  <a:lnTo>
                    <a:pt x="2246" y="158"/>
                  </a:lnTo>
                  <a:lnTo>
                    <a:pt x="2242" y="159"/>
                  </a:lnTo>
                  <a:lnTo>
                    <a:pt x="2239" y="159"/>
                  </a:lnTo>
                  <a:lnTo>
                    <a:pt x="2233" y="159"/>
                  </a:lnTo>
                  <a:lnTo>
                    <a:pt x="2227" y="157"/>
                  </a:lnTo>
                  <a:lnTo>
                    <a:pt x="2223" y="154"/>
                  </a:lnTo>
                  <a:lnTo>
                    <a:pt x="2220" y="149"/>
                  </a:lnTo>
                  <a:lnTo>
                    <a:pt x="2216" y="145"/>
                  </a:lnTo>
                  <a:lnTo>
                    <a:pt x="2214" y="138"/>
                  </a:lnTo>
                  <a:lnTo>
                    <a:pt x="2213" y="131"/>
                  </a:lnTo>
                  <a:lnTo>
                    <a:pt x="2213" y="125"/>
                  </a:lnTo>
                  <a:lnTo>
                    <a:pt x="2213" y="116"/>
                  </a:lnTo>
                  <a:lnTo>
                    <a:pt x="2214" y="109"/>
                  </a:lnTo>
                  <a:lnTo>
                    <a:pt x="2218" y="102"/>
                  </a:lnTo>
                  <a:lnTo>
                    <a:pt x="2221" y="97"/>
                  </a:lnTo>
                  <a:lnTo>
                    <a:pt x="2224" y="92"/>
                  </a:lnTo>
                  <a:lnTo>
                    <a:pt x="2228" y="90"/>
                  </a:lnTo>
                  <a:lnTo>
                    <a:pt x="2234" y="88"/>
                  </a:lnTo>
                  <a:lnTo>
                    <a:pt x="2239" y="88"/>
                  </a:lnTo>
                  <a:lnTo>
                    <a:pt x="2242" y="88"/>
                  </a:lnTo>
                  <a:lnTo>
                    <a:pt x="2247" y="89"/>
                  </a:lnTo>
                  <a:lnTo>
                    <a:pt x="2250" y="90"/>
                  </a:lnTo>
                  <a:lnTo>
                    <a:pt x="2252" y="92"/>
                  </a:lnTo>
                  <a:lnTo>
                    <a:pt x="2255" y="94"/>
                  </a:lnTo>
                  <a:lnTo>
                    <a:pt x="2257" y="98"/>
                  </a:lnTo>
                  <a:lnTo>
                    <a:pt x="2259" y="101"/>
                  </a:lnTo>
                  <a:lnTo>
                    <a:pt x="2260" y="106"/>
                  </a:lnTo>
                  <a:lnTo>
                    <a:pt x="2261" y="109"/>
                  </a:lnTo>
                  <a:lnTo>
                    <a:pt x="2261" y="112"/>
                  </a:lnTo>
                  <a:lnTo>
                    <a:pt x="2261" y="132"/>
                  </a:lnTo>
                  <a:close/>
                  <a:moveTo>
                    <a:pt x="2371" y="190"/>
                  </a:moveTo>
                  <a:lnTo>
                    <a:pt x="2371" y="60"/>
                  </a:lnTo>
                  <a:lnTo>
                    <a:pt x="2332" y="60"/>
                  </a:lnTo>
                  <a:lnTo>
                    <a:pt x="2332" y="190"/>
                  </a:lnTo>
                  <a:lnTo>
                    <a:pt x="2371" y="190"/>
                  </a:lnTo>
                  <a:close/>
                  <a:moveTo>
                    <a:pt x="2351" y="2"/>
                  </a:moveTo>
                  <a:lnTo>
                    <a:pt x="2347" y="3"/>
                  </a:lnTo>
                  <a:lnTo>
                    <a:pt x="2343" y="4"/>
                  </a:lnTo>
                  <a:lnTo>
                    <a:pt x="2340" y="5"/>
                  </a:lnTo>
                  <a:lnTo>
                    <a:pt x="2336" y="9"/>
                  </a:lnTo>
                  <a:lnTo>
                    <a:pt x="2334" y="11"/>
                  </a:lnTo>
                  <a:lnTo>
                    <a:pt x="2332" y="15"/>
                  </a:lnTo>
                  <a:lnTo>
                    <a:pt x="2331" y="19"/>
                  </a:lnTo>
                  <a:lnTo>
                    <a:pt x="2331" y="23"/>
                  </a:lnTo>
                  <a:lnTo>
                    <a:pt x="2331" y="28"/>
                  </a:lnTo>
                  <a:lnTo>
                    <a:pt x="2332" y="31"/>
                  </a:lnTo>
                  <a:lnTo>
                    <a:pt x="2334" y="34"/>
                  </a:lnTo>
                  <a:lnTo>
                    <a:pt x="2336" y="38"/>
                  </a:lnTo>
                  <a:lnTo>
                    <a:pt x="2340" y="40"/>
                  </a:lnTo>
                  <a:lnTo>
                    <a:pt x="2343" y="42"/>
                  </a:lnTo>
                  <a:lnTo>
                    <a:pt x="2347" y="43"/>
                  </a:lnTo>
                  <a:lnTo>
                    <a:pt x="2351" y="43"/>
                  </a:lnTo>
                  <a:lnTo>
                    <a:pt x="2356" y="43"/>
                  </a:lnTo>
                  <a:lnTo>
                    <a:pt x="2360" y="42"/>
                  </a:lnTo>
                  <a:lnTo>
                    <a:pt x="2363" y="40"/>
                  </a:lnTo>
                  <a:lnTo>
                    <a:pt x="2367" y="38"/>
                  </a:lnTo>
                  <a:lnTo>
                    <a:pt x="2369" y="34"/>
                  </a:lnTo>
                  <a:lnTo>
                    <a:pt x="2371" y="31"/>
                  </a:lnTo>
                  <a:lnTo>
                    <a:pt x="2372" y="28"/>
                  </a:lnTo>
                  <a:lnTo>
                    <a:pt x="2373" y="23"/>
                  </a:lnTo>
                  <a:lnTo>
                    <a:pt x="2372" y="19"/>
                  </a:lnTo>
                  <a:lnTo>
                    <a:pt x="2371" y="15"/>
                  </a:lnTo>
                  <a:lnTo>
                    <a:pt x="2369" y="11"/>
                  </a:lnTo>
                  <a:lnTo>
                    <a:pt x="2367" y="9"/>
                  </a:lnTo>
                  <a:lnTo>
                    <a:pt x="2363" y="5"/>
                  </a:lnTo>
                  <a:lnTo>
                    <a:pt x="2360" y="4"/>
                  </a:lnTo>
                  <a:lnTo>
                    <a:pt x="2356" y="3"/>
                  </a:lnTo>
                  <a:lnTo>
                    <a:pt x="2351" y="2"/>
                  </a:lnTo>
                  <a:close/>
                  <a:moveTo>
                    <a:pt x="2510" y="190"/>
                  </a:moveTo>
                  <a:lnTo>
                    <a:pt x="2509" y="177"/>
                  </a:lnTo>
                  <a:lnTo>
                    <a:pt x="2509" y="158"/>
                  </a:lnTo>
                  <a:lnTo>
                    <a:pt x="2509" y="113"/>
                  </a:lnTo>
                  <a:lnTo>
                    <a:pt x="2508" y="101"/>
                  </a:lnTo>
                  <a:lnTo>
                    <a:pt x="2506" y="91"/>
                  </a:lnTo>
                  <a:lnTo>
                    <a:pt x="2503" y="81"/>
                  </a:lnTo>
                  <a:lnTo>
                    <a:pt x="2496" y="73"/>
                  </a:lnTo>
                  <a:lnTo>
                    <a:pt x="2493" y="70"/>
                  </a:lnTo>
                  <a:lnTo>
                    <a:pt x="2489" y="67"/>
                  </a:lnTo>
                  <a:lnTo>
                    <a:pt x="2484" y="63"/>
                  </a:lnTo>
                  <a:lnTo>
                    <a:pt x="2480" y="61"/>
                  </a:lnTo>
                  <a:lnTo>
                    <a:pt x="2473" y="59"/>
                  </a:lnTo>
                  <a:lnTo>
                    <a:pt x="2467" y="58"/>
                  </a:lnTo>
                  <a:lnTo>
                    <a:pt x="2461" y="57"/>
                  </a:lnTo>
                  <a:lnTo>
                    <a:pt x="2453" y="57"/>
                  </a:lnTo>
                  <a:lnTo>
                    <a:pt x="2437" y="58"/>
                  </a:lnTo>
                  <a:lnTo>
                    <a:pt x="2423" y="60"/>
                  </a:lnTo>
                  <a:lnTo>
                    <a:pt x="2412" y="64"/>
                  </a:lnTo>
                  <a:lnTo>
                    <a:pt x="2403" y="68"/>
                  </a:lnTo>
                  <a:lnTo>
                    <a:pt x="2411" y="94"/>
                  </a:lnTo>
                  <a:lnTo>
                    <a:pt x="2418" y="90"/>
                  </a:lnTo>
                  <a:lnTo>
                    <a:pt x="2427" y="88"/>
                  </a:lnTo>
                  <a:lnTo>
                    <a:pt x="2436" y="86"/>
                  </a:lnTo>
                  <a:lnTo>
                    <a:pt x="2445" y="84"/>
                  </a:lnTo>
                  <a:lnTo>
                    <a:pt x="2453" y="84"/>
                  </a:lnTo>
                  <a:lnTo>
                    <a:pt x="2457" y="86"/>
                  </a:lnTo>
                  <a:lnTo>
                    <a:pt x="2462" y="88"/>
                  </a:lnTo>
                  <a:lnTo>
                    <a:pt x="2465" y="90"/>
                  </a:lnTo>
                  <a:lnTo>
                    <a:pt x="2467" y="92"/>
                  </a:lnTo>
                  <a:lnTo>
                    <a:pt x="2468" y="96"/>
                  </a:lnTo>
                  <a:lnTo>
                    <a:pt x="2469" y="99"/>
                  </a:lnTo>
                  <a:lnTo>
                    <a:pt x="2469" y="101"/>
                  </a:lnTo>
                  <a:lnTo>
                    <a:pt x="2469" y="103"/>
                  </a:lnTo>
                  <a:lnTo>
                    <a:pt x="2453" y="103"/>
                  </a:lnTo>
                  <a:lnTo>
                    <a:pt x="2439" y="106"/>
                  </a:lnTo>
                  <a:lnTo>
                    <a:pt x="2426" y="110"/>
                  </a:lnTo>
                  <a:lnTo>
                    <a:pt x="2415" y="116"/>
                  </a:lnTo>
                  <a:lnTo>
                    <a:pt x="2411" y="119"/>
                  </a:lnTo>
                  <a:lnTo>
                    <a:pt x="2407" y="122"/>
                  </a:lnTo>
                  <a:lnTo>
                    <a:pt x="2403" y="127"/>
                  </a:lnTo>
                  <a:lnTo>
                    <a:pt x="2400" y="131"/>
                  </a:lnTo>
                  <a:lnTo>
                    <a:pt x="2398" y="136"/>
                  </a:lnTo>
                  <a:lnTo>
                    <a:pt x="2396" y="141"/>
                  </a:lnTo>
                  <a:lnTo>
                    <a:pt x="2395" y="147"/>
                  </a:lnTo>
                  <a:lnTo>
                    <a:pt x="2395" y="154"/>
                  </a:lnTo>
                  <a:lnTo>
                    <a:pt x="2396" y="161"/>
                  </a:lnTo>
                  <a:lnTo>
                    <a:pt x="2397" y="168"/>
                  </a:lnTo>
                  <a:lnTo>
                    <a:pt x="2401" y="175"/>
                  </a:lnTo>
                  <a:lnTo>
                    <a:pt x="2405" y="181"/>
                  </a:lnTo>
                  <a:lnTo>
                    <a:pt x="2411" y="186"/>
                  </a:lnTo>
                  <a:lnTo>
                    <a:pt x="2418" y="190"/>
                  </a:lnTo>
                  <a:lnTo>
                    <a:pt x="2426" y="193"/>
                  </a:lnTo>
                  <a:lnTo>
                    <a:pt x="2436" y="194"/>
                  </a:lnTo>
                  <a:lnTo>
                    <a:pt x="2446" y="193"/>
                  </a:lnTo>
                  <a:lnTo>
                    <a:pt x="2456" y="189"/>
                  </a:lnTo>
                  <a:lnTo>
                    <a:pt x="2461" y="187"/>
                  </a:lnTo>
                  <a:lnTo>
                    <a:pt x="2465" y="184"/>
                  </a:lnTo>
                  <a:lnTo>
                    <a:pt x="2468" y="181"/>
                  </a:lnTo>
                  <a:lnTo>
                    <a:pt x="2471" y="177"/>
                  </a:lnTo>
                  <a:lnTo>
                    <a:pt x="2472" y="177"/>
                  </a:lnTo>
                  <a:lnTo>
                    <a:pt x="2475" y="190"/>
                  </a:lnTo>
                  <a:lnTo>
                    <a:pt x="2510" y="190"/>
                  </a:lnTo>
                  <a:close/>
                  <a:moveTo>
                    <a:pt x="2470" y="142"/>
                  </a:moveTo>
                  <a:lnTo>
                    <a:pt x="2470" y="146"/>
                  </a:lnTo>
                  <a:lnTo>
                    <a:pt x="2469" y="149"/>
                  </a:lnTo>
                  <a:lnTo>
                    <a:pt x="2467" y="156"/>
                  </a:lnTo>
                  <a:lnTo>
                    <a:pt x="2462" y="160"/>
                  </a:lnTo>
                  <a:lnTo>
                    <a:pt x="2459" y="162"/>
                  </a:lnTo>
                  <a:lnTo>
                    <a:pt x="2456" y="164"/>
                  </a:lnTo>
                  <a:lnTo>
                    <a:pt x="2453" y="165"/>
                  </a:lnTo>
                  <a:lnTo>
                    <a:pt x="2449" y="165"/>
                  </a:lnTo>
                  <a:lnTo>
                    <a:pt x="2445" y="165"/>
                  </a:lnTo>
                  <a:lnTo>
                    <a:pt x="2443" y="164"/>
                  </a:lnTo>
                  <a:lnTo>
                    <a:pt x="2440" y="162"/>
                  </a:lnTo>
                  <a:lnTo>
                    <a:pt x="2438" y="160"/>
                  </a:lnTo>
                  <a:lnTo>
                    <a:pt x="2436" y="159"/>
                  </a:lnTo>
                  <a:lnTo>
                    <a:pt x="2435" y="156"/>
                  </a:lnTo>
                  <a:lnTo>
                    <a:pt x="2434" y="152"/>
                  </a:lnTo>
                  <a:lnTo>
                    <a:pt x="2434" y="149"/>
                  </a:lnTo>
                  <a:lnTo>
                    <a:pt x="2435" y="144"/>
                  </a:lnTo>
                  <a:lnTo>
                    <a:pt x="2437" y="139"/>
                  </a:lnTo>
                  <a:lnTo>
                    <a:pt x="2440" y="136"/>
                  </a:lnTo>
                  <a:lnTo>
                    <a:pt x="2444" y="132"/>
                  </a:lnTo>
                  <a:lnTo>
                    <a:pt x="2450" y="131"/>
                  </a:lnTo>
                  <a:lnTo>
                    <a:pt x="2456" y="129"/>
                  </a:lnTo>
                  <a:lnTo>
                    <a:pt x="2463" y="129"/>
                  </a:lnTo>
                  <a:lnTo>
                    <a:pt x="2470" y="129"/>
                  </a:lnTo>
                  <a:lnTo>
                    <a:pt x="2470" y="14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5043488" y="3543300"/>
              <a:ext cx="1547815" cy="427038"/>
            </a:xfrm>
            <a:custGeom>
              <a:rect b="b" l="l" r="r" t="t"/>
              <a:pathLst>
                <a:path extrusionOk="0" h="807" w="2925">
                  <a:moveTo>
                    <a:pt x="540" y="120"/>
                  </a:moveTo>
                  <a:lnTo>
                    <a:pt x="557" y="173"/>
                  </a:lnTo>
                  <a:lnTo>
                    <a:pt x="579" y="173"/>
                  </a:lnTo>
                  <a:lnTo>
                    <a:pt x="525" y="8"/>
                  </a:lnTo>
                  <a:lnTo>
                    <a:pt x="500" y="8"/>
                  </a:lnTo>
                  <a:lnTo>
                    <a:pt x="446" y="173"/>
                  </a:lnTo>
                  <a:lnTo>
                    <a:pt x="467" y="173"/>
                  </a:lnTo>
                  <a:lnTo>
                    <a:pt x="484" y="120"/>
                  </a:lnTo>
                  <a:lnTo>
                    <a:pt x="540" y="120"/>
                  </a:lnTo>
                  <a:close/>
                  <a:moveTo>
                    <a:pt x="488" y="105"/>
                  </a:moveTo>
                  <a:lnTo>
                    <a:pt x="503" y="57"/>
                  </a:lnTo>
                  <a:lnTo>
                    <a:pt x="508" y="42"/>
                  </a:lnTo>
                  <a:lnTo>
                    <a:pt x="511" y="27"/>
                  </a:lnTo>
                  <a:lnTo>
                    <a:pt x="512" y="27"/>
                  </a:lnTo>
                  <a:lnTo>
                    <a:pt x="515" y="41"/>
                  </a:lnTo>
                  <a:lnTo>
                    <a:pt x="521" y="57"/>
                  </a:lnTo>
                  <a:lnTo>
                    <a:pt x="536" y="105"/>
                  </a:lnTo>
                  <a:lnTo>
                    <a:pt x="488" y="105"/>
                  </a:lnTo>
                  <a:close/>
                  <a:moveTo>
                    <a:pt x="600" y="221"/>
                  </a:moveTo>
                  <a:lnTo>
                    <a:pt x="621" y="221"/>
                  </a:lnTo>
                  <a:lnTo>
                    <a:pt x="621" y="156"/>
                  </a:lnTo>
                  <a:lnTo>
                    <a:pt x="622" y="156"/>
                  </a:lnTo>
                  <a:lnTo>
                    <a:pt x="624" y="161"/>
                  </a:lnTo>
                  <a:lnTo>
                    <a:pt x="627" y="164"/>
                  </a:lnTo>
                  <a:lnTo>
                    <a:pt x="632" y="167"/>
                  </a:lnTo>
                  <a:lnTo>
                    <a:pt x="636" y="171"/>
                  </a:lnTo>
                  <a:lnTo>
                    <a:pt x="640" y="173"/>
                  </a:lnTo>
                  <a:lnTo>
                    <a:pt x="646" y="174"/>
                  </a:lnTo>
                  <a:lnTo>
                    <a:pt x="651" y="175"/>
                  </a:lnTo>
                  <a:lnTo>
                    <a:pt x="657" y="175"/>
                  </a:lnTo>
                  <a:lnTo>
                    <a:pt x="666" y="174"/>
                  </a:lnTo>
                  <a:lnTo>
                    <a:pt x="676" y="172"/>
                  </a:lnTo>
                  <a:lnTo>
                    <a:pt x="685" y="166"/>
                  </a:lnTo>
                  <a:lnTo>
                    <a:pt x="693" y="159"/>
                  </a:lnTo>
                  <a:lnTo>
                    <a:pt x="697" y="155"/>
                  </a:lnTo>
                  <a:lnTo>
                    <a:pt x="700" y="151"/>
                  </a:lnTo>
                  <a:lnTo>
                    <a:pt x="702" y="145"/>
                  </a:lnTo>
                  <a:lnTo>
                    <a:pt x="704" y="139"/>
                  </a:lnTo>
                  <a:lnTo>
                    <a:pt x="706" y="134"/>
                  </a:lnTo>
                  <a:lnTo>
                    <a:pt x="707" y="127"/>
                  </a:lnTo>
                  <a:lnTo>
                    <a:pt x="708" y="119"/>
                  </a:lnTo>
                  <a:lnTo>
                    <a:pt x="708" y="112"/>
                  </a:lnTo>
                  <a:lnTo>
                    <a:pt x="707" y="99"/>
                  </a:lnTo>
                  <a:lnTo>
                    <a:pt x="705" y="87"/>
                  </a:lnTo>
                  <a:lnTo>
                    <a:pt x="701" y="77"/>
                  </a:lnTo>
                  <a:lnTo>
                    <a:pt x="694" y="68"/>
                  </a:lnTo>
                  <a:lnTo>
                    <a:pt x="688" y="61"/>
                  </a:lnTo>
                  <a:lnTo>
                    <a:pt x="679" y="56"/>
                  </a:lnTo>
                  <a:lnTo>
                    <a:pt x="675" y="55"/>
                  </a:lnTo>
                  <a:lnTo>
                    <a:pt x="671" y="54"/>
                  </a:lnTo>
                  <a:lnTo>
                    <a:pt x="665" y="52"/>
                  </a:lnTo>
                  <a:lnTo>
                    <a:pt x="660" y="52"/>
                  </a:lnTo>
                  <a:lnTo>
                    <a:pt x="653" y="52"/>
                  </a:lnTo>
                  <a:lnTo>
                    <a:pt x="647" y="54"/>
                  </a:lnTo>
                  <a:lnTo>
                    <a:pt x="642" y="56"/>
                  </a:lnTo>
                  <a:lnTo>
                    <a:pt x="636" y="58"/>
                  </a:lnTo>
                  <a:lnTo>
                    <a:pt x="632" y="61"/>
                  </a:lnTo>
                  <a:lnTo>
                    <a:pt x="627" y="65"/>
                  </a:lnTo>
                  <a:lnTo>
                    <a:pt x="623" y="70"/>
                  </a:lnTo>
                  <a:lnTo>
                    <a:pt x="620" y="75"/>
                  </a:lnTo>
                  <a:lnTo>
                    <a:pt x="619" y="75"/>
                  </a:lnTo>
                  <a:lnTo>
                    <a:pt x="619" y="55"/>
                  </a:lnTo>
                  <a:lnTo>
                    <a:pt x="599" y="55"/>
                  </a:lnTo>
                  <a:lnTo>
                    <a:pt x="600" y="64"/>
                  </a:lnTo>
                  <a:lnTo>
                    <a:pt x="600" y="73"/>
                  </a:lnTo>
                  <a:lnTo>
                    <a:pt x="600" y="83"/>
                  </a:lnTo>
                  <a:lnTo>
                    <a:pt x="600" y="93"/>
                  </a:lnTo>
                  <a:lnTo>
                    <a:pt x="600" y="221"/>
                  </a:lnTo>
                  <a:close/>
                  <a:moveTo>
                    <a:pt x="621" y="105"/>
                  </a:moveTo>
                  <a:lnTo>
                    <a:pt x="622" y="100"/>
                  </a:lnTo>
                  <a:lnTo>
                    <a:pt x="623" y="96"/>
                  </a:lnTo>
                  <a:lnTo>
                    <a:pt x="624" y="89"/>
                  </a:lnTo>
                  <a:lnTo>
                    <a:pt x="627" y="85"/>
                  </a:lnTo>
                  <a:lnTo>
                    <a:pt x="631" y="80"/>
                  </a:lnTo>
                  <a:lnTo>
                    <a:pt x="634" y="76"/>
                  </a:lnTo>
                  <a:lnTo>
                    <a:pt x="639" y="74"/>
                  </a:lnTo>
                  <a:lnTo>
                    <a:pt x="644" y="71"/>
                  </a:lnTo>
                  <a:lnTo>
                    <a:pt x="649" y="69"/>
                  </a:lnTo>
                  <a:lnTo>
                    <a:pt x="654" y="69"/>
                  </a:lnTo>
                  <a:lnTo>
                    <a:pt x="662" y="70"/>
                  </a:lnTo>
                  <a:lnTo>
                    <a:pt x="669" y="73"/>
                  </a:lnTo>
                  <a:lnTo>
                    <a:pt x="674" y="77"/>
                  </a:lnTo>
                  <a:lnTo>
                    <a:pt x="679" y="83"/>
                  </a:lnTo>
                  <a:lnTo>
                    <a:pt x="683" y="88"/>
                  </a:lnTo>
                  <a:lnTo>
                    <a:pt x="686" y="96"/>
                  </a:lnTo>
                  <a:lnTo>
                    <a:pt x="687" y="104"/>
                  </a:lnTo>
                  <a:lnTo>
                    <a:pt x="688" y="113"/>
                  </a:lnTo>
                  <a:lnTo>
                    <a:pt x="687" y="123"/>
                  </a:lnTo>
                  <a:lnTo>
                    <a:pt x="686" y="132"/>
                  </a:lnTo>
                  <a:lnTo>
                    <a:pt x="683" y="139"/>
                  </a:lnTo>
                  <a:lnTo>
                    <a:pt x="679" y="146"/>
                  </a:lnTo>
                  <a:lnTo>
                    <a:pt x="674" y="151"/>
                  </a:lnTo>
                  <a:lnTo>
                    <a:pt x="667" y="155"/>
                  </a:lnTo>
                  <a:lnTo>
                    <a:pt x="661" y="157"/>
                  </a:lnTo>
                  <a:lnTo>
                    <a:pt x="653" y="158"/>
                  </a:lnTo>
                  <a:lnTo>
                    <a:pt x="648" y="158"/>
                  </a:lnTo>
                  <a:lnTo>
                    <a:pt x="643" y="156"/>
                  </a:lnTo>
                  <a:lnTo>
                    <a:pt x="638" y="154"/>
                  </a:lnTo>
                  <a:lnTo>
                    <a:pt x="634" y="152"/>
                  </a:lnTo>
                  <a:lnTo>
                    <a:pt x="630" y="147"/>
                  </a:lnTo>
                  <a:lnTo>
                    <a:pt x="626" y="144"/>
                  </a:lnTo>
                  <a:lnTo>
                    <a:pt x="624" y="138"/>
                  </a:lnTo>
                  <a:lnTo>
                    <a:pt x="622" y="133"/>
                  </a:lnTo>
                  <a:lnTo>
                    <a:pt x="621" y="129"/>
                  </a:lnTo>
                  <a:lnTo>
                    <a:pt x="621" y="125"/>
                  </a:lnTo>
                  <a:lnTo>
                    <a:pt x="621" y="105"/>
                  </a:lnTo>
                  <a:close/>
                  <a:moveTo>
                    <a:pt x="783" y="52"/>
                  </a:moveTo>
                  <a:lnTo>
                    <a:pt x="772" y="54"/>
                  </a:lnTo>
                  <a:lnTo>
                    <a:pt x="761" y="56"/>
                  </a:lnTo>
                  <a:lnTo>
                    <a:pt x="756" y="58"/>
                  </a:lnTo>
                  <a:lnTo>
                    <a:pt x="752" y="61"/>
                  </a:lnTo>
                  <a:lnTo>
                    <a:pt x="747" y="65"/>
                  </a:lnTo>
                  <a:lnTo>
                    <a:pt x="743" y="68"/>
                  </a:lnTo>
                  <a:lnTo>
                    <a:pt x="740" y="73"/>
                  </a:lnTo>
                  <a:lnTo>
                    <a:pt x="737" y="77"/>
                  </a:lnTo>
                  <a:lnTo>
                    <a:pt x="733" y="83"/>
                  </a:lnTo>
                  <a:lnTo>
                    <a:pt x="731" y="88"/>
                  </a:lnTo>
                  <a:lnTo>
                    <a:pt x="729" y="94"/>
                  </a:lnTo>
                  <a:lnTo>
                    <a:pt x="728" y="100"/>
                  </a:lnTo>
                  <a:lnTo>
                    <a:pt x="727" y="107"/>
                  </a:lnTo>
                  <a:lnTo>
                    <a:pt x="727" y="115"/>
                  </a:lnTo>
                  <a:lnTo>
                    <a:pt x="727" y="122"/>
                  </a:lnTo>
                  <a:lnTo>
                    <a:pt x="728" y="128"/>
                  </a:lnTo>
                  <a:lnTo>
                    <a:pt x="729" y="134"/>
                  </a:lnTo>
                  <a:lnTo>
                    <a:pt x="731" y="139"/>
                  </a:lnTo>
                  <a:lnTo>
                    <a:pt x="733" y="145"/>
                  </a:lnTo>
                  <a:lnTo>
                    <a:pt x="735" y="151"/>
                  </a:lnTo>
                  <a:lnTo>
                    <a:pt x="739" y="155"/>
                  </a:lnTo>
                  <a:lnTo>
                    <a:pt x="742" y="158"/>
                  </a:lnTo>
                  <a:lnTo>
                    <a:pt x="746" y="163"/>
                  </a:lnTo>
                  <a:lnTo>
                    <a:pt x="751" y="166"/>
                  </a:lnTo>
                  <a:lnTo>
                    <a:pt x="755" y="168"/>
                  </a:lnTo>
                  <a:lnTo>
                    <a:pt x="759" y="171"/>
                  </a:lnTo>
                  <a:lnTo>
                    <a:pt x="770" y="174"/>
                  </a:lnTo>
                  <a:lnTo>
                    <a:pt x="781" y="175"/>
                  </a:lnTo>
                  <a:lnTo>
                    <a:pt x="792" y="174"/>
                  </a:lnTo>
                  <a:lnTo>
                    <a:pt x="801" y="172"/>
                  </a:lnTo>
                  <a:lnTo>
                    <a:pt x="811" y="167"/>
                  </a:lnTo>
                  <a:lnTo>
                    <a:pt x="820" y="161"/>
                  </a:lnTo>
                  <a:lnTo>
                    <a:pt x="824" y="156"/>
                  </a:lnTo>
                  <a:lnTo>
                    <a:pt x="827" y="152"/>
                  </a:lnTo>
                  <a:lnTo>
                    <a:pt x="831" y="146"/>
                  </a:lnTo>
                  <a:lnTo>
                    <a:pt x="833" y="141"/>
                  </a:lnTo>
                  <a:lnTo>
                    <a:pt x="835" y="135"/>
                  </a:lnTo>
                  <a:lnTo>
                    <a:pt x="837" y="128"/>
                  </a:lnTo>
                  <a:lnTo>
                    <a:pt x="838" y="120"/>
                  </a:lnTo>
                  <a:lnTo>
                    <a:pt x="838" y="113"/>
                  </a:lnTo>
                  <a:lnTo>
                    <a:pt x="837" y="99"/>
                  </a:lnTo>
                  <a:lnTo>
                    <a:pt x="834" y="88"/>
                  </a:lnTo>
                  <a:lnTo>
                    <a:pt x="832" y="83"/>
                  </a:lnTo>
                  <a:lnTo>
                    <a:pt x="829" y="78"/>
                  </a:lnTo>
                  <a:lnTo>
                    <a:pt x="826" y="73"/>
                  </a:lnTo>
                  <a:lnTo>
                    <a:pt x="823" y="69"/>
                  </a:lnTo>
                  <a:lnTo>
                    <a:pt x="819" y="65"/>
                  </a:lnTo>
                  <a:lnTo>
                    <a:pt x="815" y="61"/>
                  </a:lnTo>
                  <a:lnTo>
                    <a:pt x="810" y="59"/>
                  </a:lnTo>
                  <a:lnTo>
                    <a:pt x="806" y="57"/>
                  </a:lnTo>
                  <a:lnTo>
                    <a:pt x="800" y="55"/>
                  </a:lnTo>
                  <a:lnTo>
                    <a:pt x="795" y="54"/>
                  </a:lnTo>
                  <a:lnTo>
                    <a:pt x="789" y="52"/>
                  </a:lnTo>
                  <a:lnTo>
                    <a:pt x="783" y="52"/>
                  </a:lnTo>
                  <a:close/>
                  <a:moveTo>
                    <a:pt x="783" y="68"/>
                  </a:moveTo>
                  <a:lnTo>
                    <a:pt x="787" y="68"/>
                  </a:lnTo>
                  <a:lnTo>
                    <a:pt x="792" y="69"/>
                  </a:lnTo>
                  <a:lnTo>
                    <a:pt x="795" y="70"/>
                  </a:lnTo>
                  <a:lnTo>
                    <a:pt x="798" y="73"/>
                  </a:lnTo>
                  <a:lnTo>
                    <a:pt x="805" y="77"/>
                  </a:lnTo>
                  <a:lnTo>
                    <a:pt x="809" y="84"/>
                  </a:lnTo>
                  <a:lnTo>
                    <a:pt x="812" y="90"/>
                  </a:lnTo>
                  <a:lnTo>
                    <a:pt x="815" y="98"/>
                  </a:lnTo>
                  <a:lnTo>
                    <a:pt x="816" y="106"/>
                  </a:lnTo>
                  <a:lnTo>
                    <a:pt x="816" y="114"/>
                  </a:lnTo>
                  <a:lnTo>
                    <a:pt x="816" y="123"/>
                  </a:lnTo>
                  <a:lnTo>
                    <a:pt x="814" y="132"/>
                  </a:lnTo>
                  <a:lnTo>
                    <a:pt x="811" y="139"/>
                  </a:lnTo>
                  <a:lnTo>
                    <a:pt x="807" y="146"/>
                  </a:lnTo>
                  <a:lnTo>
                    <a:pt x="802" y="152"/>
                  </a:lnTo>
                  <a:lnTo>
                    <a:pt x="796" y="156"/>
                  </a:lnTo>
                  <a:lnTo>
                    <a:pt x="789" y="158"/>
                  </a:lnTo>
                  <a:lnTo>
                    <a:pt x="782" y="159"/>
                  </a:lnTo>
                  <a:lnTo>
                    <a:pt x="775" y="158"/>
                  </a:lnTo>
                  <a:lnTo>
                    <a:pt x="768" y="156"/>
                  </a:lnTo>
                  <a:lnTo>
                    <a:pt x="762" y="152"/>
                  </a:lnTo>
                  <a:lnTo>
                    <a:pt x="757" y="146"/>
                  </a:lnTo>
                  <a:lnTo>
                    <a:pt x="753" y="139"/>
                  </a:lnTo>
                  <a:lnTo>
                    <a:pt x="751" y="132"/>
                  </a:lnTo>
                  <a:lnTo>
                    <a:pt x="748" y="123"/>
                  </a:lnTo>
                  <a:lnTo>
                    <a:pt x="747" y="114"/>
                  </a:lnTo>
                  <a:lnTo>
                    <a:pt x="748" y="105"/>
                  </a:lnTo>
                  <a:lnTo>
                    <a:pt x="750" y="97"/>
                  </a:lnTo>
                  <a:lnTo>
                    <a:pt x="753" y="89"/>
                  </a:lnTo>
                  <a:lnTo>
                    <a:pt x="756" y="83"/>
                  </a:lnTo>
                  <a:lnTo>
                    <a:pt x="760" y="77"/>
                  </a:lnTo>
                  <a:lnTo>
                    <a:pt x="767" y="73"/>
                  </a:lnTo>
                  <a:lnTo>
                    <a:pt x="774" y="69"/>
                  </a:lnTo>
                  <a:lnTo>
                    <a:pt x="783" y="68"/>
                  </a:lnTo>
                  <a:close/>
                  <a:moveTo>
                    <a:pt x="885" y="173"/>
                  </a:moveTo>
                  <a:lnTo>
                    <a:pt x="885" y="55"/>
                  </a:lnTo>
                  <a:lnTo>
                    <a:pt x="864" y="55"/>
                  </a:lnTo>
                  <a:lnTo>
                    <a:pt x="864" y="173"/>
                  </a:lnTo>
                  <a:lnTo>
                    <a:pt x="885" y="173"/>
                  </a:lnTo>
                  <a:close/>
                  <a:moveTo>
                    <a:pt x="875" y="8"/>
                  </a:moveTo>
                  <a:lnTo>
                    <a:pt x="869" y="9"/>
                  </a:lnTo>
                  <a:lnTo>
                    <a:pt x="865" y="12"/>
                  </a:lnTo>
                  <a:lnTo>
                    <a:pt x="863" y="17"/>
                  </a:lnTo>
                  <a:lnTo>
                    <a:pt x="862" y="21"/>
                  </a:lnTo>
                  <a:lnTo>
                    <a:pt x="863" y="27"/>
                  </a:lnTo>
                  <a:lnTo>
                    <a:pt x="865" y="31"/>
                  </a:lnTo>
                  <a:lnTo>
                    <a:pt x="869" y="34"/>
                  </a:lnTo>
                  <a:lnTo>
                    <a:pt x="874" y="35"/>
                  </a:lnTo>
                  <a:lnTo>
                    <a:pt x="880" y="34"/>
                  </a:lnTo>
                  <a:lnTo>
                    <a:pt x="883" y="31"/>
                  </a:lnTo>
                  <a:lnTo>
                    <a:pt x="887" y="27"/>
                  </a:lnTo>
                  <a:lnTo>
                    <a:pt x="888" y="21"/>
                  </a:lnTo>
                  <a:lnTo>
                    <a:pt x="887" y="17"/>
                  </a:lnTo>
                  <a:lnTo>
                    <a:pt x="883" y="12"/>
                  </a:lnTo>
                  <a:lnTo>
                    <a:pt x="880" y="9"/>
                  </a:lnTo>
                  <a:lnTo>
                    <a:pt x="875" y="8"/>
                  </a:lnTo>
                  <a:close/>
                  <a:moveTo>
                    <a:pt x="1001" y="173"/>
                  </a:moveTo>
                  <a:lnTo>
                    <a:pt x="1000" y="159"/>
                  </a:lnTo>
                  <a:lnTo>
                    <a:pt x="1000" y="144"/>
                  </a:lnTo>
                  <a:lnTo>
                    <a:pt x="1000" y="100"/>
                  </a:lnTo>
                  <a:lnTo>
                    <a:pt x="999" y="91"/>
                  </a:lnTo>
                  <a:lnTo>
                    <a:pt x="998" y="83"/>
                  </a:lnTo>
                  <a:lnTo>
                    <a:pt x="995" y="75"/>
                  </a:lnTo>
                  <a:lnTo>
                    <a:pt x="991" y="67"/>
                  </a:lnTo>
                  <a:lnTo>
                    <a:pt x="988" y="64"/>
                  </a:lnTo>
                  <a:lnTo>
                    <a:pt x="985" y="61"/>
                  </a:lnTo>
                  <a:lnTo>
                    <a:pt x="982" y="58"/>
                  </a:lnTo>
                  <a:lnTo>
                    <a:pt x="977" y="56"/>
                  </a:lnTo>
                  <a:lnTo>
                    <a:pt x="973" y="55"/>
                  </a:lnTo>
                  <a:lnTo>
                    <a:pt x="968" y="54"/>
                  </a:lnTo>
                  <a:lnTo>
                    <a:pt x="962" y="52"/>
                  </a:lnTo>
                  <a:lnTo>
                    <a:pt x="956" y="52"/>
                  </a:lnTo>
                  <a:lnTo>
                    <a:pt x="946" y="52"/>
                  </a:lnTo>
                  <a:lnTo>
                    <a:pt x="935" y="55"/>
                  </a:lnTo>
                  <a:lnTo>
                    <a:pt x="927" y="58"/>
                  </a:lnTo>
                  <a:lnTo>
                    <a:pt x="919" y="63"/>
                  </a:lnTo>
                  <a:lnTo>
                    <a:pt x="923" y="77"/>
                  </a:lnTo>
                  <a:lnTo>
                    <a:pt x="930" y="73"/>
                  </a:lnTo>
                  <a:lnTo>
                    <a:pt x="937" y="70"/>
                  </a:lnTo>
                  <a:lnTo>
                    <a:pt x="945" y="68"/>
                  </a:lnTo>
                  <a:lnTo>
                    <a:pt x="954" y="68"/>
                  </a:lnTo>
                  <a:lnTo>
                    <a:pt x="961" y="68"/>
                  </a:lnTo>
                  <a:lnTo>
                    <a:pt x="967" y="70"/>
                  </a:lnTo>
                  <a:lnTo>
                    <a:pt x="972" y="74"/>
                  </a:lnTo>
                  <a:lnTo>
                    <a:pt x="975" y="78"/>
                  </a:lnTo>
                  <a:lnTo>
                    <a:pt x="977" y="83"/>
                  </a:lnTo>
                  <a:lnTo>
                    <a:pt x="978" y="87"/>
                  </a:lnTo>
                  <a:lnTo>
                    <a:pt x="978" y="91"/>
                  </a:lnTo>
                  <a:lnTo>
                    <a:pt x="980" y="95"/>
                  </a:lnTo>
                  <a:lnTo>
                    <a:pt x="980" y="97"/>
                  </a:lnTo>
                  <a:lnTo>
                    <a:pt x="963" y="98"/>
                  </a:lnTo>
                  <a:lnTo>
                    <a:pt x="949" y="100"/>
                  </a:lnTo>
                  <a:lnTo>
                    <a:pt x="939" y="104"/>
                  </a:lnTo>
                  <a:lnTo>
                    <a:pt x="929" y="108"/>
                  </a:lnTo>
                  <a:lnTo>
                    <a:pt x="924" y="112"/>
                  </a:lnTo>
                  <a:lnTo>
                    <a:pt x="920" y="115"/>
                  </a:lnTo>
                  <a:lnTo>
                    <a:pt x="918" y="118"/>
                  </a:lnTo>
                  <a:lnTo>
                    <a:pt x="915" y="123"/>
                  </a:lnTo>
                  <a:lnTo>
                    <a:pt x="913" y="127"/>
                  </a:lnTo>
                  <a:lnTo>
                    <a:pt x="912" y="132"/>
                  </a:lnTo>
                  <a:lnTo>
                    <a:pt x="910" y="136"/>
                  </a:lnTo>
                  <a:lnTo>
                    <a:pt x="910" y="142"/>
                  </a:lnTo>
                  <a:lnTo>
                    <a:pt x="912" y="147"/>
                  </a:lnTo>
                  <a:lnTo>
                    <a:pt x="913" y="154"/>
                  </a:lnTo>
                  <a:lnTo>
                    <a:pt x="916" y="159"/>
                  </a:lnTo>
                  <a:lnTo>
                    <a:pt x="919" y="165"/>
                  </a:lnTo>
                  <a:lnTo>
                    <a:pt x="924" y="168"/>
                  </a:lnTo>
                  <a:lnTo>
                    <a:pt x="930" y="172"/>
                  </a:lnTo>
                  <a:lnTo>
                    <a:pt x="937" y="174"/>
                  </a:lnTo>
                  <a:lnTo>
                    <a:pt x="945" y="175"/>
                  </a:lnTo>
                  <a:lnTo>
                    <a:pt x="951" y="175"/>
                  </a:lnTo>
                  <a:lnTo>
                    <a:pt x="957" y="174"/>
                  </a:lnTo>
                  <a:lnTo>
                    <a:pt x="962" y="172"/>
                  </a:lnTo>
                  <a:lnTo>
                    <a:pt x="967" y="169"/>
                  </a:lnTo>
                  <a:lnTo>
                    <a:pt x="974" y="164"/>
                  </a:lnTo>
                  <a:lnTo>
                    <a:pt x="981" y="157"/>
                  </a:lnTo>
                  <a:lnTo>
                    <a:pt x="981" y="157"/>
                  </a:lnTo>
                  <a:lnTo>
                    <a:pt x="983" y="173"/>
                  </a:lnTo>
                  <a:lnTo>
                    <a:pt x="1001" y="173"/>
                  </a:lnTo>
                  <a:close/>
                  <a:moveTo>
                    <a:pt x="980" y="133"/>
                  </a:moveTo>
                  <a:lnTo>
                    <a:pt x="980" y="136"/>
                  </a:lnTo>
                  <a:lnTo>
                    <a:pt x="978" y="139"/>
                  </a:lnTo>
                  <a:lnTo>
                    <a:pt x="977" y="144"/>
                  </a:lnTo>
                  <a:lnTo>
                    <a:pt x="975" y="147"/>
                  </a:lnTo>
                  <a:lnTo>
                    <a:pt x="972" y="151"/>
                  </a:lnTo>
                  <a:lnTo>
                    <a:pt x="969" y="153"/>
                  </a:lnTo>
                  <a:lnTo>
                    <a:pt x="966" y="156"/>
                  </a:lnTo>
                  <a:lnTo>
                    <a:pt x="961" y="157"/>
                  </a:lnTo>
                  <a:lnTo>
                    <a:pt x="956" y="158"/>
                  </a:lnTo>
                  <a:lnTo>
                    <a:pt x="950" y="159"/>
                  </a:lnTo>
                  <a:lnTo>
                    <a:pt x="947" y="159"/>
                  </a:lnTo>
                  <a:lnTo>
                    <a:pt x="943" y="158"/>
                  </a:lnTo>
                  <a:lnTo>
                    <a:pt x="940" y="156"/>
                  </a:lnTo>
                  <a:lnTo>
                    <a:pt x="937" y="154"/>
                  </a:lnTo>
                  <a:lnTo>
                    <a:pt x="934" y="152"/>
                  </a:lnTo>
                  <a:lnTo>
                    <a:pt x="933" y="148"/>
                  </a:lnTo>
                  <a:lnTo>
                    <a:pt x="932" y="144"/>
                  </a:lnTo>
                  <a:lnTo>
                    <a:pt x="931" y="139"/>
                  </a:lnTo>
                  <a:lnTo>
                    <a:pt x="932" y="135"/>
                  </a:lnTo>
                  <a:lnTo>
                    <a:pt x="932" y="132"/>
                  </a:lnTo>
                  <a:lnTo>
                    <a:pt x="934" y="128"/>
                  </a:lnTo>
                  <a:lnTo>
                    <a:pt x="935" y="125"/>
                  </a:lnTo>
                  <a:lnTo>
                    <a:pt x="941" y="120"/>
                  </a:lnTo>
                  <a:lnTo>
                    <a:pt x="947" y="117"/>
                  </a:lnTo>
                  <a:lnTo>
                    <a:pt x="955" y="115"/>
                  </a:lnTo>
                  <a:lnTo>
                    <a:pt x="962" y="113"/>
                  </a:lnTo>
                  <a:lnTo>
                    <a:pt x="971" y="113"/>
                  </a:lnTo>
                  <a:lnTo>
                    <a:pt x="980" y="113"/>
                  </a:lnTo>
                  <a:lnTo>
                    <a:pt x="980" y="133"/>
                  </a:lnTo>
                  <a:close/>
                  <a:moveTo>
                    <a:pt x="1034" y="173"/>
                  </a:moveTo>
                  <a:lnTo>
                    <a:pt x="1054" y="173"/>
                  </a:lnTo>
                  <a:lnTo>
                    <a:pt x="1054" y="109"/>
                  </a:lnTo>
                  <a:lnTo>
                    <a:pt x="1054" y="105"/>
                  </a:lnTo>
                  <a:lnTo>
                    <a:pt x="1054" y="99"/>
                  </a:lnTo>
                  <a:lnTo>
                    <a:pt x="1056" y="94"/>
                  </a:lnTo>
                  <a:lnTo>
                    <a:pt x="1058" y="88"/>
                  </a:lnTo>
                  <a:lnTo>
                    <a:pt x="1061" y="84"/>
                  </a:lnTo>
                  <a:lnTo>
                    <a:pt x="1064" y="80"/>
                  </a:lnTo>
                  <a:lnTo>
                    <a:pt x="1068" y="77"/>
                  </a:lnTo>
                  <a:lnTo>
                    <a:pt x="1072" y="75"/>
                  </a:lnTo>
                  <a:lnTo>
                    <a:pt x="1077" y="73"/>
                  </a:lnTo>
                  <a:lnTo>
                    <a:pt x="1082" y="73"/>
                  </a:lnTo>
                  <a:lnTo>
                    <a:pt x="1086" y="73"/>
                  </a:lnTo>
                  <a:lnTo>
                    <a:pt x="1090" y="73"/>
                  </a:lnTo>
                  <a:lnTo>
                    <a:pt x="1090" y="52"/>
                  </a:lnTo>
                  <a:lnTo>
                    <a:pt x="1086" y="52"/>
                  </a:lnTo>
                  <a:lnTo>
                    <a:pt x="1083" y="52"/>
                  </a:lnTo>
                  <a:lnTo>
                    <a:pt x="1079" y="52"/>
                  </a:lnTo>
                  <a:lnTo>
                    <a:pt x="1074" y="54"/>
                  </a:lnTo>
                  <a:lnTo>
                    <a:pt x="1069" y="56"/>
                  </a:lnTo>
                  <a:lnTo>
                    <a:pt x="1065" y="59"/>
                  </a:lnTo>
                  <a:lnTo>
                    <a:pt x="1061" y="63"/>
                  </a:lnTo>
                  <a:lnTo>
                    <a:pt x="1057" y="67"/>
                  </a:lnTo>
                  <a:lnTo>
                    <a:pt x="1054" y="73"/>
                  </a:lnTo>
                  <a:lnTo>
                    <a:pt x="1052" y="78"/>
                  </a:lnTo>
                  <a:lnTo>
                    <a:pt x="1051" y="78"/>
                  </a:lnTo>
                  <a:lnTo>
                    <a:pt x="1051" y="55"/>
                  </a:lnTo>
                  <a:lnTo>
                    <a:pt x="1032" y="55"/>
                  </a:lnTo>
                  <a:lnTo>
                    <a:pt x="1032" y="64"/>
                  </a:lnTo>
                  <a:lnTo>
                    <a:pt x="1032" y="71"/>
                  </a:lnTo>
                  <a:lnTo>
                    <a:pt x="1034" y="81"/>
                  </a:lnTo>
                  <a:lnTo>
                    <a:pt x="1034" y="91"/>
                  </a:lnTo>
                  <a:lnTo>
                    <a:pt x="1034" y="173"/>
                  </a:lnTo>
                  <a:close/>
                  <a:moveTo>
                    <a:pt x="1242" y="173"/>
                  </a:moveTo>
                  <a:lnTo>
                    <a:pt x="1241" y="159"/>
                  </a:lnTo>
                  <a:lnTo>
                    <a:pt x="1240" y="144"/>
                  </a:lnTo>
                  <a:lnTo>
                    <a:pt x="1240" y="100"/>
                  </a:lnTo>
                  <a:lnTo>
                    <a:pt x="1240" y="91"/>
                  </a:lnTo>
                  <a:lnTo>
                    <a:pt x="1239" y="83"/>
                  </a:lnTo>
                  <a:lnTo>
                    <a:pt x="1236" y="75"/>
                  </a:lnTo>
                  <a:lnTo>
                    <a:pt x="1232" y="67"/>
                  </a:lnTo>
                  <a:lnTo>
                    <a:pt x="1229" y="64"/>
                  </a:lnTo>
                  <a:lnTo>
                    <a:pt x="1226" y="61"/>
                  </a:lnTo>
                  <a:lnTo>
                    <a:pt x="1223" y="58"/>
                  </a:lnTo>
                  <a:lnTo>
                    <a:pt x="1218" y="56"/>
                  </a:lnTo>
                  <a:lnTo>
                    <a:pt x="1214" y="55"/>
                  </a:lnTo>
                  <a:lnTo>
                    <a:pt x="1209" y="54"/>
                  </a:lnTo>
                  <a:lnTo>
                    <a:pt x="1203" y="52"/>
                  </a:lnTo>
                  <a:lnTo>
                    <a:pt x="1197" y="52"/>
                  </a:lnTo>
                  <a:lnTo>
                    <a:pt x="1186" y="52"/>
                  </a:lnTo>
                  <a:lnTo>
                    <a:pt x="1176" y="55"/>
                  </a:lnTo>
                  <a:lnTo>
                    <a:pt x="1167" y="58"/>
                  </a:lnTo>
                  <a:lnTo>
                    <a:pt x="1160" y="63"/>
                  </a:lnTo>
                  <a:lnTo>
                    <a:pt x="1164" y="77"/>
                  </a:lnTo>
                  <a:lnTo>
                    <a:pt x="1171" y="73"/>
                  </a:lnTo>
                  <a:lnTo>
                    <a:pt x="1178" y="70"/>
                  </a:lnTo>
                  <a:lnTo>
                    <a:pt x="1186" y="68"/>
                  </a:lnTo>
                  <a:lnTo>
                    <a:pt x="1193" y="68"/>
                  </a:lnTo>
                  <a:lnTo>
                    <a:pt x="1202" y="68"/>
                  </a:lnTo>
                  <a:lnTo>
                    <a:pt x="1207" y="70"/>
                  </a:lnTo>
                  <a:lnTo>
                    <a:pt x="1213" y="74"/>
                  </a:lnTo>
                  <a:lnTo>
                    <a:pt x="1216" y="78"/>
                  </a:lnTo>
                  <a:lnTo>
                    <a:pt x="1218" y="83"/>
                  </a:lnTo>
                  <a:lnTo>
                    <a:pt x="1219" y="87"/>
                  </a:lnTo>
                  <a:lnTo>
                    <a:pt x="1219" y="91"/>
                  </a:lnTo>
                  <a:lnTo>
                    <a:pt x="1219" y="95"/>
                  </a:lnTo>
                  <a:lnTo>
                    <a:pt x="1219" y="97"/>
                  </a:lnTo>
                  <a:lnTo>
                    <a:pt x="1204" y="98"/>
                  </a:lnTo>
                  <a:lnTo>
                    <a:pt x="1190" y="100"/>
                  </a:lnTo>
                  <a:lnTo>
                    <a:pt x="1178" y="104"/>
                  </a:lnTo>
                  <a:lnTo>
                    <a:pt x="1169" y="108"/>
                  </a:lnTo>
                  <a:lnTo>
                    <a:pt x="1165" y="112"/>
                  </a:lnTo>
                  <a:lnTo>
                    <a:pt x="1161" y="115"/>
                  </a:lnTo>
                  <a:lnTo>
                    <a:pt x="1158" y="118"/>
                  </a:lnTo>
                  <a:lnTo>
                    <a:pt x="1156" y="123"/>
                  </a:lnTo>
                  <a:lnTo>
                    <a:pt x="1153" y="127"/>
                  </a:lnTo>
                  <a:lnTo>
                    <a:pt x="1152" y="132"/>
                  </a:lnTo>
                  <a:lnTo>
                    <a:pt x="1151" y="136"/>
                  </a:lnTo>
                  <a:lnTo>
                    <a:pt x="1151" y="142"/>
                  </a:lnTo>
                  <a:lnTo>
                    <a:pt x="1151" y="147"/>
                  </a:lnTo>
                  <a:lnTo>
                    <a:pt x="1153" y="154"/>
                  </a:lnTo>
                  <a:lnTo>
                    <a:pt x="1157" y="159"/>
                  </a:lnTo>
                  <a:lnTo>
                    <a:pt x="1160" y="165"/>
                  </a:lnTo>
                  <a:lnTo>
                    <a:pt x="1165" y="168"/>
                  </a:lnTo>
                  <a:lnTo>
                    <a:pt x="1171" y="172"/>
                  </a:lnTo>
                  <a:lnTo>
                    <a:pt x="1178" y="174"/>
                  </a:lnTo>
                  <a:lnTo>
                    <a:pt x="1186" y="175"/>
                  </a:lnTo>
                  <a:lnTo>
                    <a:pt x="1192" y="175"/>
                  </a:lnTo>
                  <a:lnTo>
                    <a:pt x="1198" y="174"/>
                  </a:lnTo>
                  <a:lnTo>
                    <a:pt x="1203" y="172"/>
                  </a:lnTo>
                  <a:lnTo>
                    <a:pt x="1207" y="169"/>
                  </a:lnTo>
                  <a:lnTo>
                    <a:pt x="1215" y="164"/>
                  </a:lnTo>
                  <a:lnTo>
                    <a:pt x="1221" y="157"/>
                  </a:lnTo>
                  <a:lnTo>
                    <a:pt x="1221" y="157"/>
                  </a:lnTo>
                  <a:lnTo>
                    <a:pt x="1224" y="173"/>
                  </a:lnTo>
                  <a:lnTo>
                    <a:pt x="1242" y="173"/>
                  </a:lnTo>
                  <a:close/>
                  <a:moveTo>
                    <a:pt x="1220" y="133"/>
                  </a:moveTo>
                  <a:lnTo>
                    <a:pt x="1220" y="136"/>
                  </a:lnTo>
                  <a:lnTo>
                    <a:pt x="1219" y="139"/>
                  </a:lnTo>
                  <a:lnTo>
                    <a:pt x="1217" y="144"/>
                  </a:lnTo>
                  <a:lnTo>
                    <a:pt x="1215" y="147"/>
                  </a:lnTo>
                  <a:lnTo>
                    <a:pt x="1213" y="151"/>
                  </a:lnTo>
                  <a:lnTo>
                    <a:pt x="1210" y="153"/>
                  </a:lnTo>
                  <a:lnTo>
                    <a:pt x="1206" y="156"/>
                  </a:lnTo>
                  <a:lnTo>
                    <a:pt x="1202" y="157"/>
                  </a:lnTo>
                  <a:lnTo>
                    <a:pt x="1197" y="158"/>
                  </a:lnTo>
                  <a:lnTo>
                    <a:pt x="1191" y="159"/>
                  </a:lnTo>
                  <a:lnTo>
                    <a:pt x="1188" y="159"/>
                  </a:lnTo>
                  <a:lnTo>
                    <a:pt x="1184" y="158"/>
                  </a:lnTo>
                  <a:lnTo>
                    <a:pt x="1180" y="156"/>
                  </a:lnTo>
                  <a:lnTo>
                    <a:pt x="1178" y="154"/>
                  </a:lnTo>
                  <a:lnTo>
                    <a:pt x="1175" y="152"/>
                  </a:lnTo>
                  <a:lnTo>
                    <a:pt x="1174" y="148"/>
                  </a:lnTo>
                  <a:lnTo>
                    <a:pt x="1173" y="144"/>
                  </a:lnTo>
                  <a:lnTo>
                    <a:pt x="1172" y="139"/>
                  </a:lnTo>
                  <a:lnTo>
                    <a:pt x="1172" y="135"/>
                  </a:lnTo>
                  <a:lnTo>
                    <a:pt x="1173" y="132"/>
                  </a:lnTo>
                  <a:lnTo>
                    <a:pt x="1174" y="128"/>
                  </a:lnTo>
                  <a:lnTo>
                    <a:pt x="1176" y="125"/>
                  </a:lnTo>
                  <a:lnTo>
                    <a:pt x="1182" y="120"/>
                  </a:lnTo>
                  <a:lnTo>
                    <a:pt x="1188" y="117"/>
                  </a:lnTo>
                  <a:lnTo>
                    <a:pt x="1196" y="115"/>
                  </a:lnTo>
                  <a:lnTo>
                    <a:pt x="1203" y="113"/>
                  </a:lnTo>
                  <a:lnTo>
                    <a:pt x="1212" y="113"/>
                  </a:lnTo>
                  <a:lnTo>
                    <a:pt x="1220" y="113"/>
                  </a:lnTo>
                  <a:lnTo>
                    <a:pt x="1220" y="133"/>
                  </a:lnTo>
                  <a:close/>
                  <a:moveTo>
                    <a:pt x="1345" y="173"/>
                  </a:moveTo>
                  <a:lnTo>
                    <a:pt x="1345" y="55"/>
                  </a:lnTo>
                  <a:lnTo>
                    <a:pt x="1324" y="55"/>
                  </a:lnTo>
                  <a:lnTo>
                    <a:pt x="1324" y="173"/>
                  </a:lnTo>
                  <a:lnTo>
                    <a:pt x="1345" y="173"/>
                  </a:lnTo>
                  <a:close/>
                  <a:moveTo>
                    <a:pt x="1334" y="8"/>
                  </a:moveTo>
                  <a:lnTo>
                    <a:pt x="1329" y="9"/>
                  </a:lnTo>
                  <a:lnTo>
                    <a:pt x="1325" y="12"/>
                  </a:lnTo>
                  <a:lnTo>
                    <a:pt x="1322" y="17"/>
                  </a:lnTo>
                  <a:lnTo>
                    <a:pt x="1321" y="21"/>
                  </a:lnTo>
                  <a:lnTo>
                    <a:pt x="1322" y="27"/>
                  </a:lnTo>
                  <a:lnTo>
                    <a:pt x="1325" y="31"/>
                  </a:lnTo>
                  <a:lnTo>
                    <a:pt x="1328" y="34"/>
                  </a:lnTo>
                  <a:lnTo>
                    <a:pt x="1334" y="35"/>
                  </a:lnTo>
                  <a:lnTo>
                    <a:pt x="1339" y="34"/>
                  </a:lnTo>
                  <a:lnTo>
                    <a:pt x="1344" y="31"/>
                  </a:lnTo>
                  <a:lnTo>
                    <a:pt x="1346" y="27"/>
                  </a:lnTo>
                  <a:lnTo>
                    <a:pt x="1347" y="21"/>
                  </a:lnTo>
                  <a:lnTo>
                    <a:pt x="1346" y="17"/>
                  </a:lnTo>
                  <a:lnTo>
                    <a:pt x="1344" y="12"/>
                  </a:lnTo>
                  <a:lnTo>
                    <a:pt x="1339" y="9"/>
                  </a:lnTo>
                  <a:lnTo>
                    <a:pt x="1334" y="8"/>
                  </a:lnTo>
                  <a:close/>
                  <a:moveTo>
                    <a:pt x="1379" y="173"/>
                  </a:moveTo>
                  <a:lnTo>
                    <a:pt x="1400" y="173"/>
                  </a:lnTo>
                  <a:lnTo>
                    <a:pt x="1400" y="102"/>
                  </a:lnTo>
                  <a:lnTo>
                    <a:pt x="1400" y="96"/>
                  </a:lnTo>
                  <a:lnTo>
                    <a:pt x="1401" y="91"/>
                  </a:lnTo>
                  <a:lnTo>
                    <a:pt x="1403" y="87"/>
                  </a:lnTo>
                  <a:lnTo>
                    <a:pt x="1405" y="84"/>
                  </a:lnTo>
                  <a:lnTo>
                    <a:pt x="1408" y="79"/>
                  </a:lnTo>
                  <a:lnTo>
                    <a:pt x="1412" y="76"/>
                  </a:lnTo>
                  <a:lnTo>
                    <a:pt x="1415" y="74"/>
                  </a:lnTo>
                  <a:lnTo>
                    <a:pt x="1419" y="71"/>
                  </a:lnTo>
                  <a:lnTo>
                    <a:pt x="1425" y="70"/>
                  </a:lnTo>
                  <a:lnTo>
                    <a:pt x="1429" y="70"/>
                  </a:lnTo>
                  <a:lnTo>
                    <a:pt x="1435" y="70"/>
                  </a:lnTo>
                  <a:lnTo>
                    <a:pt x="1442" y="73"/>
                  </a:lnTo>
                  <a:lnTo>
                    <a:pt x="1446" y="76"/>
                  </a:lnTo>
                  <a:lnTo>
                    <a:pt x="1449" y="80"/>
                  </a:lnTo>
                  <a:lnTo>
                    <a:pt x="1453" y="85"/>
                  </a:lnTo>
                  <a:lnTo>
                    <a:pt x="1454" y="91"/>
                  </a:lnTo>
                  <a:lnTo>
                    <a:pt x="1455" y="98"/>
                  </a:lnTo>
                  <a:lnTo>
                    <a:pt x="1456" y="105"/>
                  </a:lnTo>
                  <a:lnTo>
                    <a:pt x="1456" y="173"/>
                  </a:lnTo>
                  <a:lnTo>
                    <a:pt x="1476" y="173"/>
                  </a:lnTo>
                  <a:lnTo>
                    <a:pt x="1476" y="103"/>
                  </a:lnTo>
                  <a:lnTo>
                    <a:pt x="1476" y="95"/>
                  </a:lnTo>
                  <a:lnTo>
                    <a:pt x="1475" y="88"/>
                  </a:lnTo>
                  <a:lnTo>
                    <a:pt x="1474" y="83"/>
                  </a:lnTo>
                  <a:lnTo>
                    <a:pt x="1472" y="77"/>
                  </a:lnTo>
                  <a:lnTo>
                    <a:pt x="1468" y="68"/>
                  </a:lnTo>
                  <a:lnTo>
                    <a:pt x="1462" y="61"/>
                  </a:lnTo>
                  <a:lnTo>
                    <a:pt x="1456" y="57"/>
                  </a:lnTo>
                  <a:lnTo>
                    <a:pt x="1448" y="55"/>
                  </a:lnTo>
                  <a:lnTo>
                    <a:pt x="1442" y="52"/>
                  </a:lnTo>
                  <a:lnTo>
                    <a:pt x="1435" y="52"/>
                  </a:lnTo>
                  <a:lnTo>
                    <a:pt x="1429" y="52"/>
                  </a:lnTo>
                  <a:lnTo>
                    <a:pt x="1422" y="54"/>
                  </a:lnTo>
                  <a:lnTo>
                    <a:pt x="1417" y="56"/>
                  </a:lnTo>
                  <a:lnTo>
                    <a:pt x="1412" y="59"/>
                  </a:lnTo>
                  <a:lnTo>
                    <a:pt x="1407" y="63"/>
                  </a:lnTo>
                  <a:lnTo>
                    <a:pt x="1404" y="66"/>
                  </a:lnTo>
                  <a:lnTo>
                    <a:pt x="1401" y="70"/>
                  </a:lnTo>
                  <a:lnTo>
                    <a:pt x="1399" y="74"/>
                  </a:lnTo>
                  <a:lnTo>
                    <a:pt x="1398" y="74"/>
                  </a:lnTo>
                  <a:lnTo>
                    <a:pt x="1396" y="55"/>
                  </a:lnTo>
                  <a:lnTo>
                    <a:pt x="1378" y="55"/>
                  </a:lnTo>
                  <a:lnTo>
                    <a:pt x="1379" y="69"/>
                  </a:lnTo>
                  <a:lnTo>
                    <a:pt x="1379" y="87"/>
                  </a:lnTo>
                  <a:lnTo>
                    <a:pt x="1379" y="173"/>
                  </a:lnTo>
                  <a:close/>
                  <a:moveTo>
                    <a:pt x="1588" y="0"/>
                  </a:moveTo>
                  <a:lnTo>
                    <a:pt x="1588" y="70"/>
                  </a:lnTo>
                  <a:lnTo>
                    <a:pt x="1588" y="70"/>
                  </a:lnTo>
                  <a:lnTo>
                    <a:pt x="1585" y="67"/>
                  </a:lnTo>
                  <a:lnTo>
                    <a:pt x="1582" y="64"/>
                  </a:lnTo>
                  <a:lnTo>
                    <a:pt x="1579" y="60"/>
                  </a:lnTo>
                  <a:lnTo>
                    <a:pt x="1575" y="57"/>
                  </a:lnTo>
                  <a:lnTo>
                    <a:pt x="1570" y="55"/>
                  </a:lnTo>
                  <a:lnTo>
                    <a:pt x="1565" y="54"/>
                  </a:lnTo>
                  <a:lnTo>
                    <a:pt x="1560" y="52"/>
                  </a:lnTo>
                  <a:lnTo>
                    <a:pt x="1553" y="52"/>
                  </a:lnTo>
                  <a:lnTo>
                    <a:pt x="1548" y="52"/>
                  </a:lnTo>
                  <a:lnTo>
                    <a:pt x="1542" y="54"/>
                  </a:lnTo>
                  <a:lnTo>
                    <a:pt x="1538" y="55"/>
                  </a:lnTo>
                  <a:lnTo>
                    <a:pt x="1533" y="57"/>
                  </a:lnTo>
                  <a:lnTo>
                    <a:pt x="1524" y="61"/>
                  </a:lnTo>
                  <a:lnTo>
                    <a:pt x="1516" y="69"/>
                  </a:lnTo>
                  <a:lnTo>
                    <a:pt x="1513" y="74"/>
                  </a:lnTo>
                  <a:lnTo>
                    <a:pt x="1510" y="78"/>
                  </a:lnTo>
                  <a:lnTo>
                    <a:pt x="1508" y="84"/>
                  </a:lnTo>
                  <a:lnTo>
                    <a:pt x="1506" y="89"/>
                  </a:lnTo>
                  <a:lnTo>
                    <a:pt x="1503" y="95"/>
                  </a:lnTo>
                  <a:lnTo>
                    <a:pt x="1502" y="102"/>
                  </a:lnTo>
                  <a:lnTo>
                    <a:pt x="1502" y="108"/>
                  </a:lnTo>
                  <a:lnTo>
                    <a:pt x="1501" y="115"/>
                  </a:lnTo>
                  <a:lnTo>
                    <a:pt x="1502" y="128"/>
                  </a:lnTo>
                  <a:lnTo>
                    <a:pt x="1506" y="139"/>
                  </a:lnTo>
                  <a:lnTo>
                    <a:pt x="1510" y="149"/>
                  </a:lnTo>
                  <a:lnTo>
                    <a:pt x="1515" y="158"/>
                  </a:lnTo>
                  <a:lnTo>
                    <a:pt x="1523" y="166"/>
                  </a:lnTo>
                  <a:lnTo>
                    <a:pt x="1531" y="171"/>
                  </a:lnTo>
                  <a:lnTo>
                    <a:pt x="1536" y="173"/>
                  </a:lnTo>
                  <a:lnTo>
                    <a:pt x="1540" y="174"/>
                  </a:lnTo>
                  <a:lnTo>
                    <a:pt x="1545" y="175"/>
                  </a:lnTo>
                  <a:lnTo>
                    <a:pt x="1551" y="175"/>
                  </a:lnTo>
                  <a:lnTo>
                    <a:pt x="1557" y="175"/>
                  </a:lnTo>
                  <a:lnTo>
                    <a:pt x="1564" y="173"/>
                  </a:lnTo>
                  <a:lnTo>
                    <a:pt x="1569" y="172"/>
                  </a:lnTo>
                  <a:lnTo>
                    <a:pt x="1575" y="168"/>
                  </a:lnTo>
                  <a:lnTo>
                    <a:pt x="1579" y="165"/>
                  </a:lnTo>
                  <a:lnTo>
                    <a:pt x="1583" y="162"/>
                  </a:lnTo>
                  <a:lnTo>
                    <a:pt x="1587" y="157"/>
                  </a:lnTo>
                  <a:lnTo>
                    <a:pt x="1590" y="152"/>
                  </a:lnTo>
                  <a:lnTo>
                    <a:pt x="1590" y="152"/>
                  </a:lnTo>
                  <a:lnTo>
                    <a:pt x="1591" y="173"/>
                  </a:lnTo>
                  <a:lnTo>
                    <a:pt x="1609" y="173"/>
                  </a:lnTo>
                  <a:lnTo>
                    <a:pt x="1608" y="158"/>
                  </a:lnTo>
                  <a:lnTo>
                    <a:pt x="1608" y="142"/>
                  </a:lnTo>
                  <a:lnTo>
                    <a:pt x="1608" y="0"/>
                  </a:lnTo>
                  <a:lnTo>
                    <a:pt x="1588" y="0"/>
                  </a:lnTo>
                  <a:close/>
                  <a:moveTo>
                    <a:pt x="1588" y="123"/>
                  </a:moveTo>
                  <a:lnTo>
                    <a:pt x="1588" y="128"/>
                  </a:lnTo>
                  <a:lnTo>
                    <a:pt x="1587" y="133"/>
                  </a:lnTo>
                  <a:lnTo>
                    <a:pt x="1584" y="138"/>
                  </a:lnTo>
                  <a:lnTo>
                    <a:pt x="1582" y="143"/>
                  </a:lnTo>
                  <a:lnTo>
                    <a:pt x="1579" y="147"/>
                  </a:lnTo>
                  <a:lnTo>
                    <a:pt x="1576" y="151"/>
                  </a:lnTo>
                  <a:lnTo>
                    <a:pt x="1571" y="154"/>
                  </a:lnTo>
                  <a:lnTo>
                    <a:pt x="1566" y="156"/>
                  </a:lnTo>
                  <a:lnTo>
                    <a:pt x="1562" y="157"/>
                  </a:lnTo>
                  <a:lnTo>
                    <a:pt x="1556" y="158"/>
                  </a:lnTo>
                  <a:lnTo>
                    <a:pt x="1549" y="157"/>
                  </a:lnTo>
                  <a:lnTo>
                    <a:pt x="1541" y="154"/>
                  </a:lnTo>
                  <a:lnTo>
                    <a:pt x="1536" y="151"/>
                  </a:lnTo>
                  <a:lnTo>
                    <a:pt x="1531" y="145"/>
                  </a:lnTo>
                  <a:lnTo>
                    <a:pt x="1527" y="138"/>
                  </a:lnTo>
                  <a:lnTo>
                    <a:pt x="1525" y="132"/>
                  </a:lnTo>
                  <a:lnTo>
                    <a:pt x="1523" y="123"/>
                  </a:lnTo>
                  <a:lnTo>
                    <a:pt x="1523" y="114"/>
                  </a:lnTo>
                  <a:lnTo>
                    <a:pt x="1523" y="105"/>
                  </a:lnTo>
                  <a:lnTo>
                    <a:pt x="1525" y="96"/>
                  </a:lnTo>
                  <a:lnTo>
                    <a:pt x="1528" y="88"/>
                  </a:lnTo>
                  <a:lnTo>
                    <a:pt x="1531" y="81"/>
                  </a:lnTo>
                  <a:lnTo>
                    <a:pt x="1537" y="76"/>
                  </a:lnTo>
                  <a:lnTo>
                    <a:pt x="1542" y="73"/>
                  </a:lnTo>
                  <a:lnTo>
                    <a:pt x="1549" y="69"/>
                  </a:lnTo>
                  <a:lnTo>
                    <a:pt x="1556" y="69"/>
                  </a:lnTo>
                  <a:lnTo>
                    <a:pt x="1563" y="69"/>
                  </a:lnTo>
                  <a:lnTo>
                    <a:pt x="1567" y="70"/>
                  </a:lnTo>
                  <a:lnTo>
                    <a:pt x="1572" y="73"/>
                  </a:lnTo>
                  <a:lnTo>
                    <a:pt x="1577" y="76"/>
                  </a:lnTo>
                  <a:lnTo>
                    <a:pt x="1580" y="79"/>
                  </a:lnTo>
                  <a:lnTo>
                    <a:pt x="1583" y="84"/>
                  </a:lnTo>
                  <a:lnTo>
                    <a:pt x="1585" y="88"/>
                  </a:lnTo>
                  <a:lnTo>
                    <a:pt x="1587" y="94"/>
                  </a:lnTo>
                  <a:lnTo>
                    <a:pt x="1588" y="98"/>
                  </a:lnTo>
                  <a:lnTo>
                    <a:pt x="1588" y="103"/>
                  </a:lnTo>
                  <a:lnTo>
                    <a:pt x="1588" y="123"/>
                  </a:lnTo>
                  <a:close/>
                  <a:moveTo>
                    <a:pt x="1739" y="55"/>
                  </a:moveTo>
                  <a:lnTo>
                    <a:pt x="1717" y="55"/>
                  </a:lnTo>
                  <a:lnTo>
                    <a:pt x="1717" y="127"/>
                  </a:lnTo>
                  <a:lnTo>
                    <a:pt x="1717" y="133"/>
                  </a:lnTo>
                  <a:lnTo>
                    <a:pt x="1716" y="138"/>
                  </a:lnTo>
                  <a:lnTo>
                    <a:pt x="1712" y="145"/>
                  </a:lnTo>
                  <a:lnTo>
                    <a:pt x="1705" y="152"/>
                  </a:lnTo>
                  <a:lnTo>
                    <a:pt x="1702" y="154"/>
                  </a:lnTo>
                  <a:lnTo>
                    <a:pt x="1698" y="156"/>
                  </a:lnTo>
                  <a:lnTo>
                    <a:pt x="1693" y="157"/>
                  </a:lnTo>
                  <a:lnTo>
                    <a:pt x="1688" y="157"/>
                  </a:lnTo>
                  <a:lnTo>
                    <a:pt x="1682" y="156"/>
                  </a:lnTo>
                  <a:lnTo>
                    <a:pt x="1676" y="155"/>
                  </a:lnTo>
                  <a:lnTo>
                    <a:pt x="1672" y="152"/>
                  </a:lnTo>
                  <a:lnTo>
                    <a:pt x="1669" y="147"/>
                  </a:lnTo>
                  <a:lnTo>
                    <a:pt x="1666" y="142"/>
                  </a:lnTo>
                  <a:lnTo>
                    <a:pt x="1664" y="135"/>
                  </a:lnTo>
                  <a:lnTo>
                    <a:pt x="1663" y="128"/>
                  </a:lnTo>
                  <a:lnTo>
                    <a:pt x="1663" y="119"/>
                  </a:lnTo>
                  <a:lnTo>
                    <a:pt x="1663" y="55"/>
                  </a:lnTo>
                  <a:lnTo>
                    <a:pt x="1642" y="55"/>
                  </a:lnTo>
                  <a:lnTo>
                    <a:pt x="1642" y="124"/>
                  </a:lnTo>
                  <a:lnTo>
                    <a:pt x="1643" y="137"/>
                  </a:lnTo>
                  <a:lnTo>
                    <a:pt x="1646" y="149"/>
                  </a:lnTo>
                  <a:lnTo>
                    <a:pt x="1650" y="158"/>
                  </a:lnTo>
                  <a:lnTo>
                    <a:pt x="1655" y="165"/>
                  </a:lnTo>
                  <a:lnTo>
                    <a:pt x="1661" y="169"/>
                  </a:lnTo>
                  <a:lnTo>
                    <a:pt x="1668" y="173"/>
                  </a:lnTo>
                  <a:lnTo>
                    <a:pt x="1675" y="175"/>
                  </a:lnTo>
                  <a:lnTo>
                    <a:pt x="1682" y="175"/>
                  </a:lnTo>
                  <a:lnTo>
                    <a:pt x="1689" y="175"/>
                  </a:lnTo>
                  <a:lnTo>
                    <a:pt x="1696" y="173"/>
                  </a:lnTo>
                  <a:lnTo>
                    <a:pt x="1701" y="171"/>
                  </a:lnTo>
                  <a:lnTo>
                    <a:pt x="1706" y="167"/>
                  </a:lnTo>
                  <a:lnTo>
                    <a:pt x="1714" y="161"/>
                  </a:lnTo>
                  <a:lnTo>
                    <a:pt x="1719" y="153"/>
                  </a:lnTo>
                  <a:lnTo>
                    <a:pt x="1719" y="153"/>
                  </a:lnTo>
                  <a:lnTo>
                    <a:pt x="1720" y="173"/>
                  </a:lnTo>
                  <a:lnTo>
                    <a:pt x="1739" y="173"/>
                  </a:lnTo>
                  <a:lnTo>
                    <a:pt x="1739" y="157"/>
                  </a:lnTo>
                  <a:lnTo>
                    <a:pt x="1739" y="141"/>
                  </a:lnTo>
                  <a:lnTo>
                    <a:pt x="1739" y="55"/>
                  </a:lnTo>
                  <a:close/>
                  <a:moveTo>
                    <a:pt x="1701" y="3"/>
                  </a:moveTo>
                  <a:lnTo>
                    <a:pt x="1680" y="39"/>
                  </a:lnTo>
                  <a:lnTo>
                    <a:pt x="1696" y="39"/>
                  </a:lnTo>
                  <a:lnTo>
                    <a:pt x="1724" y="3"/>
                  </a:lnTo>
                  <a:lnTo>
                    <a:pt x="1701" y="3"/>
                  </a:lnTo>
                  <a:close/>
                  <a:moveTo>
                    <a:pt x="1765" y="167"/>
                  </a:moveTo>
                  <a:lnTo>
                    <a:pt x="1771" y="171"/>
                  </a:lnTo>
                  <a:lnTo>
                    <a:pt x="1779" y="173"/>
                  </a:lnTo>
                  <a:lnTo>
                    <a:pt x="1787" y="174"/>
                  </a:lnTo>
                  <a:lnTo>
                    <a:pt x="1797" y="175"/>
                  </a:lnTo>
                  <a:lnTo>
                    <a:pt x="1807" y="174"/>
                  </a:lnTo>
                  <a:lnTo>
                    <a:pt x="1814" y="172"/>
                  </a:lnTo>
                  <a:lnTo>
                    <a:pt x="1822" y="169"/>
                  </a:lnTo>
                  <a:lnTo>
                    <a:pt x="1828" y="165"/>
                  </a:lnTo>
                  <a:lnTo>
                    <a:pt x="1833" y="159"/>
                  </a:lnTo>
                  <a:lnTo>
                    <a:pt x="1837" y="154"/>
                  </a:lnTo>
                  <a:lnTo>
                    <a:pt x="1839" y="147"/>
                  </a:lnTo>
                  <a:lnTo>
                    <a:pt x="1839" y="139"/>
                  </a:lnTo>
                  <a:lnTo>
                    <a:pt x="1839" y="134"/>
                  </a:lnTo>
                  <a:lnTo>
                    <a:pt x="1837" y="128"/>
                  </a:lnTo>
                  <a:lnTo>
                    <a:pt x="1835" y="123"/>
                  </a:lnTo>
                  <a:lnTo>
                    <a:pt x="1832" y="118"/>
                  </a:lnTo>
                  <a:lnTo>
                    <a:pt x="1827" y="114"/>
                  </a:lnTo>
                  <a:lnTo>
                    <a:pt x="1823" y="110"/>
                  </a:lnTo>
                  <a:lnTo>
                    <a:pt x="1817" y="107"/>
                  </a:lnTo>
                  <a:lnTo>
                    <a:pt x="1809" y="104"/>
                  </a:lnTo>
                  <a:lnTo>
                    <a:pt x="1800" y="100"/>
                  </a:lnTo>
                  <a:lnTo>
                    <a:pt x="1793" y="96"/>
                  </a:lnTo>
                  <a:lnTo>
                    <a:pt x="1791" y="94"/>
                  </a:lnTo>
                  <a:lnTo>
                    <a:pt x="1790" y="90"/>
                  </a:lnTo>
                  <a:lnTo>
                    <a:pt x="1788" y="87"/>
                  </a:lnTo>
                  <a:lnTo>
                    <a:pt x="1787" y="84"/>
                  </a:lnTo>
                  <a:lnTo>
                    <a:pt x="1788" y="81"/>
                  </a:lnTo>
                  <a:lnTo>
                    <a:pt x="1790" y="78"/>
                  </a:lnTo>
                  <a:lnTo>
                    <a:pt x="1791" y="75"/>
                  </a:lnTo>
                  <a:lnTo>
                    <a:pt x="1793" y="73"/>
                  </a:lnTo>
                  <a:lnTo>
                    <a:pt x="1795" y="70"/>
                  </a:lnTo>
                  <a:lnTo>
                    <a:pt x="1799" y="69"/>
                  </a:lnTo>
                  <a:lnTo>
                    <a:pt x="1803" y="68"/>
                  </a:lnTo>
                  <a:lnTo>
                    <a:pt x="1807" y="68"/>
                  </a:lnTo>
                  <a:lnTo>
                    <a:pt x="1814" y="69"/>
                  </a:lnTo>
                  <a:lnTo>
                    <a:pt x="1821" y="70"/>
                  </a:lnTo>
                  <a:lnTo>
                    <a:pt x="1826" y="73"/>
                  </a:lnTo>
                  <a:lnTo>
                    <a:pt x="1831" y="75"/>
                  </a:lnTo>
                  <a:lnTo>
                    <a:pt x="1835" y="59"/>
                  </a:lnTo>
                  <a:lnTo>
                    <a:pt x="1830" y="57"/>
                  </a:lnTo>
                  <a:lnTo>
                    <a:pt x="1823" y="55"/>
                  </a:lnTo>
                  <a:lnTo>
                    <a:pt x="1815" y="52"/>
                  </a:lnTo>
                  <a:lnTo>
                    <a:pt x="1808" y="52"/>
                  </a:lnTo>
                  <a:lnTo>
                    <a:pt x="1798" y="52"/>
                  </a:lnTo>
                  <a:lnTo>
                    <a:pt x="1791" y="55"/>
                  </a:lnTo>
                  <a:lnTo>
                    <a:pt x="1784" y="58"/>
                  </a:lnTo>
                  <a:lnTo>
                    <a:pt x="1779" y="63"/>
                  </a:lnTo>
                  <a:lnTo>
                    <a:pt x="1774" y="67"/>
                  </a:lnTo>
                  <a:lnTo>
                    <a:pt x="1771" y="74"/>
                  </a:lnTo>
                  <a:lnTo>
                    <a:pt x="1769" y="79"/>
                  </a:lnTo>
                  <a:lnTo>
                    <a:pt x="1768" y="87"/>
                  </a:lnTo>
                  <a:lnTo>
                    <a:pt x="1768" y="91"/>
                  </a:lnTo>
                  <a:lnTo>
                    <a:pt x="1770" y="97"/>
                  </a:lnTo>
                  <a:lnTo>
                    <a:pt x="1772" y="102"/>
                  </a:lnTo>
                  <a:lnTo>
                    <a:pt x="1776" y="106"/>
                  </a:lnTo>
                  <a:lnTo>
                    <a:pt x="1780" y="109"/>
                  </a:lnTo>
                  <a:lnTo>
                    <a:pt x="1785" y="114"/>
                  </a:lnTo>
                  <a:lnTo>
                    <a:pt x="1791" y="117"/>
                  </a:lnTo>
                  <a:lnTo>
                    <a:pt x="1798" y="119"/>
                  </a:lnTo>
                  <a:lnTo>
                    <a:pt x="1808" y="124"/>
                  </a:lnTo>
                  <a:lnTo>
                    <a:pt x="1814" y="129"/>
                  </a:lnTo>
                  <a:lnTo>
                    <a:pt x="1817" y="132"/>
                  </a:lnTo>
                  <a:lnTo>
                    <a:pt x="1819" y="135"/>
                  </a:lnTo>
                  <a:lnTo>
                    <a:pt x="1819" y="138"/>
                  </a:lnTo>
                  <a:lnTo>
                    <a:pt x="1820" y="142"/>
                  </a:lnTo>
                  <a:lnTo>
                    <a:pt x="1819" y="145"/>
                  </a:lnTo>
                  <a:lnTo>
                    <a:pt x="1818" y="148"/>
                  </a:lnTo>
                  <a:lnTo>
                    <a:pt x="1817" y="152"/>
                  </a:lnTo>
                  <a:lnTo>
                    <a:pt x="1814" y="154"/>
                  </a:lnTo>
                  <a:lnTo>
                    <a:pt x="1811" y="156"/>
                  </a:lnTo>
                  <a:lnTo>
                    <a:pt x="1807" y="157"/>
                  </a:lnTo>
                  <a:lnTo>
                    <a:pt x="1803" y="158"/>
                  </a:lnTo>
                  <a:lnTo>
                    <a:pt x="1797" y="159"/>
                  </a:lnTo>
                  <a:lnTo>
                    <a:pt x="1790" y="158"/>
                  </a:lnTo>
                  <a:lnTo>
                    <a:pt x="1782" y="156"/>
                  </a:lnTo>
                  <a:lnTo>
                    <a:pt x="1776" y="154"/>
                  </a:lnTo>
                  <a:lnTo>
                    <a:pt x="1770" y="151"/>
                  </a:lnTo>
                  <a:lnTo>
                    <a:pt x="1765" y="167"/>
                  </a:lnTo>
                  <a:close/>
                  <a:moveTo>
                    <a:pt x="1871" y="27"/>
                  </a:moveTo>
                  <a:lnTo>
                    <a:pt x="1871" y="55"/>
                  </a:lnTo>
                  <a:lnTo>
                    <a:pt x="1853" y="55"/>
                  </a:lnTo>
                  <a:lnTo>
                    <a:pt x="1853" y="71"/>
                  </a:lnTo>
                  <a:lnTo>
                    <a:pt x="1871" y="71"/>
                  </a:lnTo>
                  <a:lnTo>
                    <a:pt x="1871" y="135"/>
                  </a:lnTo>
                  <a:lnTo>
                    <a:pt x="1872" y="145"/>
                  </a:lnTo>
                  <a:lnTo>
                    <a:pt x="1873" y="154"/>
                  </a:lnTo>
                  <a:lnTo>
                    <a:pt x="1875" y="161"/>
                  </a:lnTo>
                  <a:lnTo>
                    <a:pt x="1879" y="166"/>
                  </a:lnTo>
                  <a:lnTo>
                    <a:pt x="1884" y="169"/>
                  </a:lnTo>
                  <a:lnTo>
                    <a:pt x="1888" y="173"/>
                  </a:lnTo>
                  <a:lnTo>
                    <a:pt x="1894" y="174"/>
                  </a:lnTo>
                  <a:lnTo>
                    <a:pt x="1901" y="175"/>
                  </a:lnTo>
                  <a:lnTo>
                    <a:pt x="1912" y="174"/>
                  </a:lnTo>
                  <a:lnTo>
                    <a:pt x="1919" y="172"/>
                  </a:lnTo>
                  <a:lnTo>
                    <a:pt x="1919" y="156"/>
                  </a:lnTo>
                  <a:lnTo>
                    <a:pt x="1914" y="157"/>
                  </a:lnTo>
                  <a:lnTo>
                    <a:pt x="1906" y="157"/>
                  </a:lnTo>
                  <a:lnTo>
                    <a:pt x="1903" y="157"/>
                  </a:lnTo>
                  <a:lnTo>
                    <a:pt x="1900" y="156"/>
                  </a:lnTo>
                  <a:lnTo>
                    <a:pt x="1896" y="154"/>
                  </a:lnTo>
                  <a:lnTo>
                    <a:pt x="1894" y="152"/>
                  </a:lnTo>
                  <a:lnTo>
                    <a:pt x="1893" y="148"/>
                  </a:lnTo>
                  <a:lnTo>
                    <a:pt x="1892" y="144"/>
                  </a:lnTo>
                  <a:lnTo>
                    <a:pt x="1891" y="139"/>
                  </a:lnTo>
                  <a:lnTo>
                    <a:pt x="1891" y="135"/>
                  </a:lnTo>
                  <a:lnTo>
                    <a:pt x="1891" y="71"/>
                  </a:lnTo>
                  <a:lnTo>
                    <a:pt x="1921" y="71"/>
                  </a:lnTo>
                  <a:lnTo>
                    <a:pt x="1921" y="55"/>
                  </a:lnTo>
                  <a:lnTo>
                    <a:pt x="1891" y="55"/>
                  </a:lnTo>
                  <a:lnTo>
                    <a:pt x="1891" y="21"/>
                  </a:lnTo>
                  <a:lnTo>
                    <a:pt x="1871" y="27"/>
                  </a:lnTo>
                  <a:close/>
                  <a:moveTo>
                    <a:pt x="1944" y="173"/>
                  </a:moveTo>
                  <a:lnTo>
                    <a:pt x="1965" y="173"/>
                  </a:lnTo>
                  <a:lnTo>
                    <a:pt x="1965" y="109"/>
                  </a:lnTo>
                  <a:lnTo>
                    <a:pt x="1965" y="105"/>
                  </a:lnTo>
                  <a:lnTo>
                    <a:pt x="1966" y="99"/>
                  </a:lnTo>
                  <a:lnTo>
                    <a:pt x="1967" y="94"/>
                  </a:lnTo>
                  <a:lnTo>
                    <a:pt x="1969" y="88"/>
                  </a:lnTo>
                  <a:lnTo>
                    <a:pt x="1972" y="84"/>
                  </a:lnTo>
                  <a:lnTo>
                    <a:pt x="1975" y="80"/>
                  </a:lnTo>
                  <a:lnTo>
                    <a:pt x="1979" y="77"/>
                  </a:lnTo>
                  <a:lnTo>
                    <a:pt x="1983" y="75"/>
                  </a:lnTo>
                  <a:lnTo>
                    <a:pt x="1988" y="73"/>
                  </a:lnTo>
                  <a:lnTo>
                    <a:pt x="1994" y="73"/>
                  </a:lnTo>
                  <a:lnTo>
                    <a:pt x="1997" y="73"/>
                  </a:lnTo>
                  <a:lnTo>
                    <a:pt x="2000" y="73"/>
                  </a:lnTo>
                  <a:lnTo>
                    <a:pt x="2000" y="52"/>
                  </a:lnTo>
                  <a:lnTo>
                    <a:pt x="1998" y="52"/>
                  </a:lnTo>
                  <a:lnTo>
                    <a:pt x="1995" y="52"/>
                  </a:lnTo>
                  <a:lnTo>
                    <a:pt x="1989" y="52"/>
                  </a:lnTo>
                  <a:lnTo>
                    <a:pt x="1985" y="54"/>
                  </a:lnTo>
                  <a:lnTo>
                    <a:pt x="1980" y="56"/>
                  </a:lnTo>
                  <a:lnTo>
                    <a:pt x="1975" y="59"/>
                  </a:lnTo>
                  <a:lnTo>
                    <a:pt x="1972" y="63"/>
                  </a:lnTo>
                  <a:lnTo>
                    <a:pt x="1968" y="67"/>
                  </a:lnTo>
                  <a:lnTo>
                    <a:pt x="1966" y="73"/>
                  </a:lnTo>
                  <a:lnTo>
                    <a:pt x="1963" y="78"/>
                  </a:lnTo>
                  <a:lnTo>
                    <a:pt x="1962" y="78"/>
                  </a:lnTo>
                  <a:lnTo>
                    <a:pt x="1961" y="55"/>
                  </a:lnTo>
                  <a:lnTo>
                    <a:pt x="1943" y="55"/>
                  </a:lnTo>
                  <a:lnTo>
                    <a:pt x="1944" y="64"/>
                  </a:lnTo>
                  <a:lnTo>
                    <a:pt x="1944" y="71"/>
                  </a:lnTo>
                  <a:lnTo>
                    <a:pt x="1944" y="81"/>
                  </a:lnTo>
                  <a:lnTo>
                    <a:pt x="1944" y="91"/>
                  </a:lnTo>
                  <a:lnTo>
                    <a:pt x="1944" y="173"/>
                  </a:lnTo>
                  <a:close/>
                  <a:moveTo>
                    <a:pt x="2043" y="173"/>
                  </a:moveTo>
                  <a:lnTo>
                    <a:pt x="2043" y="55"/>
                  </a:lnTo>
                  <a:lnTo>
                    <a:pt x="2022" y="55"/>
                  </a:lnTo>
                  <a:lnTo>
                    <a:pt x="2022" y="173"/>
                  </a:lnTo>
                  <a:lnTo>
                    <a:pt x="2043" y="173"/>
                  </a:lnTo>
                  <a:close/>
                  <a:moveTo>
                    <a:pt x="2033" y="8"/>
                  </a:moveTo>
                  <a:lnTo>
                    <a:pt x="2027" y="9"/>
                  </a:lnTo>
                  <a:lnTo>
                    <a:pt x="2023" y="12"/>
                  </a:lnTo>
                  <a:lnTo>
                    <a:pt x="2021" y="17"/>
                  </a:lnTo>
                  <a:lnTo>
                    <a:pt x="2020" y="21"/>
                  </a:lnTo>
                  <a:lnTo>
                    <a:pt x="2021" y="27"/>
                  </a:lnTo>
                  <a:lnTo>
                    <a:pt x="2023" y="31"/>
                  </a:lnTo>
                  <a:lnTo>
                    <a:pt x="2027" y="34"/>
                  </a:lnTo>
                  <a:lnTo>
                    <a:pt x="2033" y="35"/>
                  </a:lnTo>
                  <a:lnTo>
                    <a:pt x="2038" y="34"/>
                  </a:lnTo>
                  <a:lnTo>
                    <a:pt x="2042" y="31"/>
                  </a:lnTo>
                  <a:lnTo>
                    <a:pt x="2044" y="27"/>
                  </a:lnTo>
                  <a:lnTo>
                    <a:pt x="2046" y="21"/>
                  </a:lnTo>
                  <a:lnTo>
                    <a:pt x="2044" y="17"/>
                  </a:lnTo>
                  <a:lnTo>
                    <a:pt x="2042" y="12"/>
                  </a:lnTo>
                  <a:lnTo>
                    <a:pt x="2038" y="9"/>
                  </a:lnTo>
                  <a:lnTo>
                    <a:pt x="2033" y="8"/>
                  </a:lnTo>
                  <a:close/>
                  <a:moveTo>
                    <a:pt x="2159" y="173"/>
                  </a:moveTo>
                  <a:lnTo>
                    <a:pt x="2158" y="159"/>
                  </a:lnTo>
                  <a:lnTo>
                    <a:pt x="2158" y="144"/>
                  </a:lnTo>
                  <a:lnTo>
                    <a:pt x="2158" y="100"/>
                  </a:lnTo>
                  <a:lnTo>
                    <a:pt x="2157" y="91"/>
                  </a:lnTo>
                  <a:lnTo>
                    <a:pt x="2156" y="83"/>
                  </a:lnTo>
                  <a:lnTo>
                    <a:pt x="2154" y="75"/>
                  </a:lnTo>
                  <a:lnTo>
                    <a:pt x="2149" y="67"/>
                  </a:lnTo>
                  <a:lnTo>
                    <a:pt x="2146" y="64"/>
                  </a:lnTo>
                  <a:lnTo>
                    <a:pt x="2143" y="61"/>
                  </a:lnTo>
                  <a:lnTo>
                    <a:pt x="2139" y="58"/>
                  </a:lnTo>
                  <a:lnTo>
                    <a:pt x="2135" y="56"/>
                  </a:lnTo>
                  <a:lnTo>
                    <a:pt x="2131" y="55"/>
                  </a:lnTo>
                  <a:lnTo>
                    <a:pt x="2127" y="54"/>
                  </a:lnTo>
                  <a:lnTo>
                    <a:pt x="2120" y="52"/>
                  </a:lnTo>
                  <a:lnTo>
                    <a:pt x="2115" y="52"/>
                  </a:lnTo>
                  <a:lnTo>
                    <a:pt x="2104" y="52"/>
                  </a:lnTo>
                  <a:lnTo>
                    <a:pt x="2093" y="55"/>
                  </a:lnTo>
                  <a:lnTo>
                    <a:pt x="2084" y="58"/>
                  </a:lnTo>
                  <a:lnTo>
                    <a:pt x="2077" y="63"/>
                  </a:lnTo>
                  <a:lnTo>
                    <a:pt x="2081" y="77"/>
                  </a:lnTo>
                  <a:lnTo>
                    <a:pt x="2088" y="73"/>
                  </a:lnTo>
                  <a:lnTo>
                    <a:pt x="2095" y="70"/>
                  </a:lnTo>
                  <a:lnTo>
                    <a:pt x="2103" y="68"/>
                  </a:lnTo>
                  <a:lnTo>
                    <a:pt x="2111" y="68"/>
                  </a:lnTo>
                  <a:lnTo>
                    <a:pt x="2119" y="68"/>
                  </a:lnTo>
                  <a:lnTo>
                    <a:pt x="2125" y="70"/>
                  </a:lnTo>
                  <a:lnTo>
                    <a:pt x="2130" y="74"/>
                  </a:lnTo>
                  <a:lnTo>
                    <a:pt x="2133" y="78"/>
                  </a:lnTo>
                  <a:lnTo>
                    <a:pt x="2135" y="83"/>
                  </a:lnTo>
                  <a:lnTo>
                    <a:pt x="2136" y="87"/>
                  </a:lnTo>
                  <a:lnTo>
                    <a:pt x="2137" y="91"/>
                  </a:lnTo>
                  <a:lnTo>
                    <a:pt x="2137" y="95"/>
                  </a:lnTo>
                  <a:lnTo>
                    <a:pt x="2137" y="97"/>
                  </a:lnTo>
                  <a:lnTo>
                    <a:pt x="2121" y="98"/>
                  </a:lnTo>
                  <a:lnTo>
                    <a:pt x="2108" y="100"/>
                  </a:lnTo>
                  <a:lnTo>
                    <a:pt x="2096" y="104"/>
                  </a:lnTo>
                  <a:lnTo>
                    <a:pt x="2087" y="108"/>
                  </a:lnTo>
                  <a:lnTo>
                    <a:pt x="2082" y="112"/>
                  </a:lnTo>
                  <a:lnTo>
                    <a:pt x="2079" y="115"/>
                  </a:lnTo>
                  <a:lnTo>
                    <a:pt x="2076" y="118"/>
                  </a:lnTo>
                  <a:lnTo>
                    <a:pt x="2073" y="123"/>
                  </a:lnTo>
                  <a:lnTo>
                    <a:pt x="2071" y="127"/>
                  </a:lnTo>
                  <a:lnTo>
                    <a:pt x="2069" y="132"/>
                  </a:lnTo>
                  <a:lnTo>
                    <a:pt x="2068" y="136"/>
                  </a:lnTo>
                  <a:lnTo>
                    <a:pt x="2068" y="142"/>
                  </a:lnTo>
                  <a:lnTo>
                    <a:pt x="2069" y="147"/>
                  </a:lnTo>
                  <a:lnTo>
                    <a:pt x="2070" y="154"/>
                  </a:lnTo>
                  <a:lnTo>
                    <a:pt x="2074" y="159"/>
                  </a:lnTo>
                  <a:lnTo>
                    <a:pt x="2077" y="165"/>
                  </a:lnTo>
                  <a:lnTo>
                    <a:pt x="2082" y="168"/>
                  </a:lnTo>
                  <a:lnTo>
                    <a:pt x="2088" y="172"/>
                  </a:lnTo>
                  <a:lnTo>
                    <a:pt x="2095" y="174"/>
                  </a:lnTo>
                  <a:lnTo>
                    <a:pt x="2103" y="175"/>
                  </a:lnTo>
                  <a:lnTo>
                    <a:pt x="2109" y="175"/>
                  </a:lnTo>
                  <a:lnTo>
                    <a:pt x="2115" y="174"/>
                  </a:lnTo>
                  <a:lnTo>
                    <a:pt x="2120" y="172"/>
                  </a:lnTo>
                  <a:lnTo>
                    <a:pt x="2124" y="169"/>
                  </a:lnTo>
                  <a:lnTo>
                    <a:pt x="2132" y="164"/>
                  </a:lnTo>
                  <a:lnTo>
                    <a:pt x="2138" y="157"/>
                  </a:lnTo>
                  <a:lnTo>
                    <a:pt x="2138" y="157"/>
                  </a:lnTo>
                  <a:lnTo>
                    <a:pt x="2141" y="173"/>
                  </a:lnTo>
                  <a:lnTo>
                    <a:pt x="2159" y="173"/>
                  </a:lnTo>
                  <a:close/>
                  <a:moveTo>
                    <a:pt x="2137" y="133"/>
                  </a:moveTo>
                  <a:lnTo>
                    <a:pt x="2137" y="136"/>
                  </a:lnTo>
                  <a:lnTo>
                    <a:pt x="2136" y="139"/>
                  </a:lnTo>
                  <a:lnTo>
                    <a:pt x="2135" y="144"/>
                  </a:lnTo>
                  <a:lnTo>
                    <a:pt x="2133" y="147"/>
                  </a:lnTo>
                  <a:lnTo>
                    <a:pt x="2130" y="151"/>
                  </a:lnTo>
                  <a:lnTo>
                    <a:pt x="2127" y="153"/>
                  </a:lnTo>
                  <a:lnTo>
                    <a:pt x="2123" y="156"/>
                  </a:lnTo>
                  <a:lnTo>
                    <a:pt x="2119" y="157"/>
                  </a:lnTo>
                  <a:lnTo>
                    <a:pt x="2114" y="158"/>
                  </a:lnTo>
                  <a:lnTo>
                    <a:pt x="2109" y="159"/>
                  </a:lnTo>
                  <a:lnTo>
                    <a:pt x="2105" y="159"/>
                  </a:lnTo>
                  <a:lnTo>
                    <a:pt x="2102" y="158"/>
                  </a:lnTo>
                  <a:lnTo>
                    <a:pt x="2097" y="156"/>
                  </a:lnTo>
                  <a:lnTo>
                    <a:pt x="2095" y="154"/>
                  </a:lnTo>
                  <a:lnTo>
                    <a:pt x="2093" y="152"/>
                  </a:lnTo>
                  <a:lnTo>
                    <a:pt x="2091" y="148"/>
                  </a:lnTo>
                  <a:lnTo>
                    <a:pt x="2090" y="144"/>
                  </a:lnTo>
                  <a:lnTo>
                    <a:pt x="2089" y="139"/>
                  </a:lnTo>
                  <a:lnTo>
                    <a:pt x="2090" y="135"/>
                  </a:lnTo>
                  <a:lnTo>
                    <a:pt x="2090" y="132"/>
                  </a:lnTo>
                  <a:lnTo>
                    <a:pt x="2092" y="128"/>
                  </a:lnTo>
                  <a:lnTo>
                    <a:pt x="2093" y="125"/>
                  </a:lnTo>
                  <a:lnTo>
                    <a:pt x="2098" y="120"/>
                  </a:lnTo>
                  <a:lnTo>
                    <a:pt x="2105" y="117"/>
                  </a:lnTo>
                  <a:lnTo>
                    <a:pt x="2112" y="115"/>
                  </a:lnTo>
                  <a:lnTo>
                    <a:pt x="2120" y="113"/>
                  </a:lnTo>
                  <a:lnTo>
                    <a:pt x="2129" y="113"/>
                  </a:lnTo>
                  <a:lnTo>
                    <a:pt x="2137" y="113"/>
                  </a:lnTo>
                  <a:lnTo>
                    <a:pt x="2137" y="133"/>
                  </a:lnTo>
                  <a:close/>
                  <a:moveTo>
                    <a:pt x="2241" y="173"/>
                  </a:moveTo>
                  <a:lnTo>
                    <a:pt x="2262" y="173"/>
                  </a:lnTo>
                  <a:lnTo>
                    <a:pt x="2262" y="102"/>
                  </a:lnTo>
                  <a:lnTo>
                    <a:pt x="2263" y="96"/>
                  </a:lnTo>
                  <a:lnTo>
                    <a:pt x="2264" y="91"/>
                  </a:lnTo>
                  <a:lnTo>
                    <a:pt x="2265" y="87"/>
                  </a:lnTo>
                  <a:lnTo>
                    <a:pt x="2267" y="84"/>
                  </a:lnTo>
                  <a:lnTo>
                    <a:pt x="2270" y="79"/>
                  </a:lnTo>
                  <a:lnTo>
                    <a:pt x="2273" y="76"/>
                  </a:lnTo>
                  <a:lnTo>
                    <a:pt x="2277" y="74"/>
                  </a:lnTo>
                  <a:lnTo>
                    <a:pt x="2281" y="71"/>
                  </a:lnTo>
                  <a:lnTo>
                    <a:pt x="2286" y="70"/>
                  </a:lnTo>
                  <a:lnTo>
                    <a:pt x="2291" y="70"/>
                  </a:lnTo>
                  <a:lnTo>
                    <a:pt x="2298" y="70"/>
                  </a:lnTo>
                  <a:lnTo>
                    <a:pt x="2304" y="73"/>
                  </a:lnTo>
                  <a:lnTo>
                    <a:pt x="2308" y="76"/>
                  </a:lnTo>
                  <a:lnTo>
                    <a:pt x="2311" y="80"/>
                  </a:lnTo>
                  <a:lnTo>
                    <a:pt x="2314" y="85"/>
                  </a:lnTo>
                  <a:lnTo>
                    <a:pt x="2316" y="91"/>
                  </a:lnTo>
                  <a:lnTo>
                    <a:pt x="2317" y="98"/>
                  </a:lnTo>
                  <a:lnTo>
                    <a:pt x="2318" y="105"/>
                  </a:lnTo>
                  <a:lnTo>
                    <a:pt x="2318" y="173"/>
                  </a:lnTo>
                  <a:lnTo>
                    <a:pt x="2338" y="173"/>
                  </a:lnTo>
                  <a:lnTo>
                    <a:pt x="2338" y="103"/>
                  </a:lnTo>
                  <a:lnTo>
                    <a:pt x="2338" y="95"/>
                  </a:lnTo>
                  <a:lnTo>
                    <a:pt x="2337" y="88"/>
                  </a:lnTo>
                  <a:lnTo>
                    <a:pt x="2336" y="83"/>
                  </a:lnTo>
                  <a:lnTo>
                    <a:pt x="2334" y="77"/>
                  </a:lnTo>
                  <a:lnTo>
                    <a:pt x="2330" y="68"/>
                  </a:lnTo>
                  <a:lnTo>
                    <a:pt x="2324" y="61"/>
                  </a:lnTo>
                  <a:lnTo>
                    <a:pt x="2318" y="57"/>
                  </a:lnTo>
                  <a:lnTo>
                    <a:pt x="2311" y="55"/>
                  </a:lnTo>
                  <a:lnTo>
                    <a:pt x="2304" y="52"/>
                  </a:lnTo>
                  <a:lnTo>
                    <a:pt x="2298" y="52"/>
                  </a:lnTo>
                  <a:lnTo>
                    <a:pt x="2291" y="52"/>
                  </a:lnTo>
                  <a:lnTo>
                    <a:pt x="2285" y="54"/>
                  </a:lnTo>
                  <a:lnTo>
                    <a:pt x="2279" y="56"/>
                  </a:lnTo>
                  <a:lnTo>
                    <a:pt x="2274" y="59"/>
                  </a:lnTo>
                  <a:lnTo>
                    <a:pt x="2269" y="63"/>
                  </a:lnTo>
                  <a:lnTo>
                    <a:pt x="2266" y="66"/>
                  </a:lnTo>
                  <a:lnTo>
                    <a:pt x="2263" y="70"/>
                  </a:lnTo>
                  <a:lnTo>
                    <a:pt x="2260" y="74"/>
                  </a:lnTo>
                  <a:lnTo>
                    <a:pt x="2259" y="74"/>
                  </a:lnTo>
                  <a:lnTo>
                    <a:pt x="2258" y="55"/>
                  </a:lnTo>
                  <a:lnTo>
                    <a:pt x="2240" y="55"/>
                  </a:lnTo>
                  <a:lnTo>
                    <a:pt x="2241" y="69"/>
                  </a:lnTo>
                  <a:lnTo>
                    <a:pt x="2241" y="87"/>
                  </a:lnTo>
                  <a:lnTo>
                    <a:pt x="2241" y="173"/>
                  </a:lnTo>
                  <a:close/>
                  <a:moveTo>
                    <a:pt x="2420" y="52"/>
                  </a:moveTo>
                  <a:lnTo>
                    <a:pt x="2408" y="54"/>
                  </a:lnTo>
                  <a:lnTo>
                    <a:pt x="2398" y="56"/>
                  </a:lnTo>
                  <a:lnTo>
                    <a:pt x="2393" y="58"/>
                  </a:lnTo>
                  <a:lnTo>
                    <a:pt x="2388" y="61"/>
                  </a:lnTo>
                  <a:lnTo>
                    <a:pt x="2384" y="65"/>
                  </a:lnTo>
                  <a:lnTo>
                    <a:pt x="2380" y="68"/>
                  </a:lnTo>
                  <a:lnTo>
                    <a:pt x="2376" y="73"/>
                  </a:lnTo>
                  <a:lnTo>
                    <a:pt x="2373" y="77"/>
                  </a:lnTo>
                  <a:lnTo>
                    <a:pt x="2371" y="83"/>
                  </a:lnTo>
                  <a:lnTo>
                    <a:pt x="2368" y="88"/>
                  </a:lnTo>
                  <a:lnTo>
                    <a:pt x="2366" y="94"/>
                  </a:lnTo>
                  <a:lnTo>
                    <a:pt x="2365" y="100"/>
                  </a:lnTo>
                  <a:lnTo>
                    <a:pt x="2364" y="107"/>
                  </a:lnTo>
                  <a:lnTo>
                    <a:pt x="2364" y="115"/>
                  </a:lnTo>
                  <a:lnTo>
                    <a:pt x="2364" y="122"/>
                  </a:lnTo>
                  <a:lnTo>
                    <a:pt x="2365" y="128"/>
                  </a:lnTo>
                  <a:lnTo>
                    <a:pt x="2366" y="134"/>
                  </a:lnTo>
                  <a:lnTo>
                    <a:pt x="2367" y="139"/>
                  </a:lnTo>
                  <a:lnTo>
                    <a:pt x="2370" y="145"/>
                  </a:lnTo>
                  <a:lnTo>
                    <a:pt x="2373" y="151"/>
                  </a:lnTo>
                  <a:lnTo>
                    <a:pt x="2376" y="155"/>
                  </a:lnTo>
                  <a:lnTo>
                    <a:pt x="2379" y="158"/>
                  </a:lnTo>
                  <a:lnTo>
                    <a:pt x="2384" y="163"/>
                  </a:lnTo>
                  <a:lnTo>
                    <a:pt x="2388" y="166"/>
                  </a:lnTo>
                  <a:lnTo>
                    <a:pt x="2392" y="168"/>
                  </a:lnTo>
                  <a:lnTo>
                    <a:pt x="2397" y="171"/>
                  </a:lnTo>
                  <a:lnTo>
                    <a:pt x="2407" y="174"/>
                  </a:lnTo>
                  <a:lnTo>
                    <a:pt x="2418" y="175"/>
                  </a:lnTo>
                  <a:lnTo>
                    <a:pt x="2429" y="174"/>
                  </a:lnTo>
                  <a:lnTo>
                    <a:pt x="2439" y="172"/>
                  </a:lnTo>
                  <a:lnTo>
                    <a:pt x="2448" y="167"/>
                  </a:lnTo>
                  <a:lnTo>
                    <a:pt x="2457" y="161"/>
                  </a:lnTo>
                  <a:lnTo>
                    <a:pt x="2461" y="156"/>
                  </a:lnTo>
                  <a:lnTo>
                    <a:pt x="2465" y="152"/>
                  </a:lnTo>
                  <a:lnTo>
                    <a:pt x="2468" y="146"/>
                  </a:lnTo>
                  <a:lnTo>
                    <a:pt x="2470" y="141"/>
                  </a:lnTo>
                  <a:lnTo>
                    <a:pt x="2472" y="135"/>
                  </a:lnTo>
                  <a:lnTo>
                    <a:pt x="2474" y="128"/>
                  </a:lnTo>
                  <a:lnTo>
                    <a:pt x="2474" y="120"/>
                  </a:lnTo>
                  <a:lnTo>
                    <a:pt x="2475" y="113"/>
                  </a:lnTo>
                  <a:lnTo>
                    <a:pt x="2474" y="99"/>
                  </a:lnTo>
                  <a:lnTo>
                    <a:pt x="2471" y="88"/>
                  </a:lnTo>
                  <a:lnTo>
                    <a:pt x="2469" y="83"/>
                  </a:lnTo>
                  <a:lnTo>
                    <a:pt x="2467" y="78"/>
                  </a:lnTo>
                  <a:lnTo>
                    <a:pt x="2463" y="73"/>
                  </a:lnTo>
                  <a:lnTo>
                    <a:pt x="2460" y="69"/>
                  </a:lnTo>
                  <a:lnTo>
                    <a:pt x="2456" y="65"/>
                  </a:lnTo>
                  <a:lnTo>
                    <a:pt x="2452" y="61"/>
                  </a:lnTo>
                  <a:lnTo>
                    <a:pt x="2447" y="59"/>
                  </a:lnTo>
                  <a:lnTo>
                    <a:pt x="2443" y="57"/>
                  </a:lnTo>
                  <a:lnTo>
                    <a:pt x="2438" y="55"/>
                  </a:lnTo>
                  <a:lnTo>
                    <a:pt x="2432" y="54"/>
                  </a:lnTo>
                  <a:lnTo>
                    <a:pt x="2426" y="52"/>
                  </a:lnTo>
                  <a:lnTo>
                    <a:pt x="2420" y="52"/>
                  </a:lnTo>
                  <a:close/>
                  <a:moveTo>
                    <a:pt x="2419" y="68"/>
                  </a:moveTo>
                  <a:lnTo>
                    <a:pt x="2425" y="68"/>
                  </a:lnTo>
                  <a:lnTo>
                    <a:pt x="2428" y="69"/>
                  </a:lnTo>
                  <a:lnTo>
                    <a:pt x="2432" y="70"/>
                  </a:lnTo>
                  <a:lnTo>
                    <a:pt x="2435" y="73"/>
                  </a:lnTo>
                  <a:lnTo>
                    <a:pt x="2441" y="77"/>
                  </a:lnTo>
                  <a:lnTo>
                    <a:pt x="2446" y="84"/>
                  </a:lnTo>
                  <a:lnTo>
                    <a:pt x="2449" y="90"/>
                  </a:lnTo>
                  <a:lnTo>
                    <a:pt x="2452" y="98"/>
                  </a:lnTo>
                  <a:lnTo>
                    <a:pt x="2454" y="106"/>
                  </a:lnTo>
                  <a:lnTo>
                    <a:pt x="2454" y="114"/>
                  </a:lnTo>
                  <a:lnTo>
                    <a:pt x="2453" y="123"/>
                  </a:lnTo>
                  <a:lnTo>
                    <a:pt x="2452" y="132"/>
                  </a:lnTo>
                  <a:lnTo>
                    <a:pt x="2448" y="139"/>
                  </a:lnTo>
                  <a:lnTo>
                    <a:pt x="2444" y="146"/>
                  </a:lnTo>
                  <a:lnTo>
                    <a:pt x="2439" y="152"/>
                  </a:lnTo>
                  <a:lnTo>
                    <a:pt x="2433" y="156"/>
                  </a:lnTo>
                  <a:lnTo>
                    <a:pt x="2427" y="158"/>
                  </a:lnTo>
                  <a:lnTo>
                    <a:pt x="2419" y="159"/>
                  </a:lnTo>
                  <a:lnTo>
                    <a:pt x="2412" y="158"/>
                  </a:lnTo>
                  <a:lnTo>
                    <a:pt x="2405" y="156"/>
                  </a:lnTo>
                  <a:lnTo>
                    <a:pt x="2400" y="152"/>
                  </a:lnTo>
                  <a:lnTo>
                    <a:pt x="2394" y="146"/>
                  </a:lnTo>
                  <a:lnTo>
                    <a:pt x="2390" y="139"/>
                  </a:lnTo>
                  <a:lnTo>
                    <a:pt x="2387" y="132"/>
                  </a:lnTo>
                  <a:lnTo>
                    <a:pt x="2386" y="123"/>
                  </a:lnTo>
                  <a:lnTo>
                    <a:pt x="2385" y="114"/>
                  </a:lnTo>
                  <a:lnTo>
                    <a:pt x="2385" y="105"/>
                  </a:lnTo>
                  <a:lnTo>
                    <a:pt x="2387" y="97"/>
                  </a:lnTo>
                  <a:lnTo>
                    <a:pt x="2389" y="89"/>
                  </a:lnTo>
                  <a:lnTo>
                    <a:pt x="2393" y="83"/>
                  </a:lnTo>
                  <a:lnTo>
                    <a:pt x="2398" y="77"/>
                  </a:lnTo>
                  <a:lnTo>
                    <a:pt x="2404" y="73"/>
                  </a:lnTo>
                  <a:lnTo>
                    <a:pt x="2412" y="69"/>
                  </a:lnTo>
                  <a:lnTo>
                    <a:pt x="2419" y="68"/>
                  </a:lnTo>
                  <a:close/>
                  <a:moveTo>
                    <a:pt x="85" y="292"/>
                  </a:moveTo>
                  <a:lnTo>
                    <a:pt x="85" y="362"/>
                  </a:lnTo>
                  <a:lnTo>
                    <a:pt x="85" y="362"/>
                  </a:lnTo>
                  <a:lnTo>
                    <a:pt x="83" y="359"/>
                  </a:lnTo>
                  <a:lnTo>
                    <a:pt x="80" y="356"/>
                  </a:lnTo>
                  <a:lnTo>
                    <a:pt x="77" y="352"/>
                  </a:lnTo>
                  <a:lnTo>
                    <a:pt x="72" y="350"/>
                  </a:lnTo>
                  <a:lnTo>
                    <a:pt x="68" y="348"/>
                  </a:lnTo>
                  <a:lnTo>
                    <a:pt x="63" y="346"/>
                  </a:lnTo>
                  <a:lnTo>
                    <a:pt x="57" y="344"/>
                  </a:lnTo>
                  <a:lnTo>
                    <a:pt x="51" y="344"/>
                  </a:lnTo>
                  <a:lnTo>
                    <a:pt x="45" y="344"/>
                  </a:lnTo>
                  <a:lnTo>
                    <a:pt x="40" y="346"/>
                  </a:lnTo>
                  <a:lnTo>
                    <a:pt x="36" y="347"/>
                  </a:lnTo>
                  <a:lnTo>
                    <a:pt x="31" y="349"/>
                  </a:lnTo>
                  <a:lnTo>
                    <a:pt x="23" y="354"/>
                  </a:lnTo>
                  <a:lnTo>
                    <a:pt x="14" y="361"/>
                  </a:lnTo>
                  <a:lnTo>
                    <a:pt x="11" y="366"/>
                  </a:lnTo>
                  <a:lnTo>
                    <a:pt x="9" y="370"/>
                  </a:lnTo>
                  <a:lnTo>
                    <a:pt x="5" y="376"/>
                  </a:lnTo>
                  <a:lnTo>
                    <a:pt x="3" y="381"/>
                  </a:lnTo>
                  <a:lnTo>
                    <a:pt x="2" y="387"/>
                  </a:lnTo>
                  <a:lnTo>
                    <a:pt x="0" y="393"/>
                  </a:lnTo>
                  <a:lnTo>
                    <a:pt x="0" y="400"/>
                  </a:lnTo>
                  <a:lnTo>
                    <a:pt x="0" y="408"/>
                  </a:lnTo>
                  <a:lnTo>
                    <a:pt x="0" y="420"/>
                  </a:lnTo>
                  <a:lnTo>
                    <a:pt x="3" y="432"/>
                  </a:lnTo>
                  <a:lnTo>
                    <a:pt x="8" y="442"/>
                  </a:lnTo>
                  <a:lnTo>
                    <a:pt x="14" y="451"/>
                  </a:lnTo>
                  <a:lnTo>
                    <a:pt x="21" y="458"/>
                  </a:lnTo>
                  <a:lnTo>
                    <a:pt x="29" y="464"/>
                  </a:lnTo>
                  <a:lnTo>
                    <a:pt x="33" y="465"/>
                  </a:lnTo>
                  <a:lnTo>
                    <a:pt x="38" y="466"/>
                  </a:lnTo>
                  <a:lnTo>
                    <a:pt x="43" y="467"/>
                  </a:lnTo>
                  <a:lnTo>
                    <a:pt x="49" y="467"/>
                  </a:lnTo>
                  <a:lnTo>
                    <a:pt x="55" y="467"/>
                  </a:lnTo>
                  <a:lnTo>
                    <a:pt x="62" y="466"/>
                  </a:lnTo>
                  <a:lnTo>
                    <a:pt x="67" y="464"/>
                  </a:lnTo>
                  <a:lnTo>
                    <a:pt x="72" y="461"/>
                  </a:lnTo>
                  <a:lnTo>
                    <a:pt x="77" y="457"/>
                  </a:lnTo>
                  <a:lnTo>
                    <a:pt x="81" y="454"/>
                  </a:lnTo>
                  <a:lnTo>
                    <a:pt x="84" y="449"/>
                  </a:lnTo>
                  <a:lnTo>
                    <a:pt x="87" y="445"/>
                  </a:lnTo>
                  <a:lnTo>
                    <a:pt x="87" y="445"/>
                  </a:lnTo>
                  <a:lnTo>
                    <a:pt x="89" y="465"/>
                  </a:lnTo>
                  <a:lnTo>
                    <a:pt x="107" y="465"/>
                  </a:lnTo>
                  <a:lnTo>
                    <a:pt x="107" y="450"/>
                  </a:lnTo>
                  <a:lnTo>
                    <a:pt x="106" y="435"/>
                  </a:lnTo>
                  <a:lnTo>
                    <a:pt x="106" y="292"/>
                  </a:lnTo>
                  <a:lnTo>
                    <a:pt x="85" y="292"/>
                  </a:lnTo>
                  <a:close/>
                  <a:moveTo>
                    <a:pt x="85" y="416"/>
                  </a:moveTo>
                  <a:lnTo>
                    <a:pt x="85" y="420"/>
                  </a:lnTo>
                  <a:lnTo>
                    <a:pt x="84" y="425"/>
                  </a:lnTo>
                  <a:lnTo>
                    <a:pt x="83" y="430"/>
                  </a:lnTo>
                  <a:lnTo>
                    <a:pt x="80" y="436"/>
                  </a:lnTo>
                  <a:lnTo>
                    <a:pt x="77" y="440"/>
                  </a:lnTo>
                  <a:lnTo>
                    <a:pt x="73" y="444"/>
                  </a:lnTo>
                  <a:lnTo>
                    <a:pt x="69" y="447"/>
                  </a:lnTo>
                  <a:lnTo>
                    <a:pt x="65" y="448"/>
                  </a:lnTo>
                  <a:lnTo>
                    <a:pt x="59" y="450"/>
                  </a:lnTo>
                  <a:lnTo>
                    <a:pt x="54" y="450"/>
                  </a:lnTo>
                  <a:lnTo>
                    <a:pt x="46" y="449"/>
                  </a:lnTo>
                  <a:lnTo>
                    <a:pt x="40" y="447"/>
                  </a:lnTo>
                  <a:lnTo>
                    <a:pt x="33" y="442"/>
                  </a:lnTo>
                  <a:lnTo>
                    <a:pt x="29" y="437"/>
                  </a:lnTo>
                  <a:lnTo>
                    <a:pt x="25" y="431"/>
                  </a:lnTo>
                  <a:lnTo>
                    <a:pt x="23" y="423"/>
                  </a:lnTo>
                  <a:lnTo>
                    <a:pt x="21" y="416"/>
                  </a:lnTo>
                  <a:lnTo>
                    <a:pt x="21" y="407"/>
                  </a:lnTo>
                  <a:lnTo>
                    <a:pt x="22" y="397"/>
                  </a:lnTo>
                  <a:lnTo>
                    <a:pt x="23" y="389"/>
                  </a:lnTo>
                  <a:lnTo>
                    <a:pt x="26" y="381"/>
                  </a:lnTo>
                  <a:lnTo>
                    <a:pt x="29" y="374"/>
                  </a:lnTo>
                  <a:lnTo>
                    <a:pt x="35" y="369"/>
                  </a:lnTo>
                  <a:lnTo>
                    <a:pt x="40" y="364"/>
                  </a:lnTo>
                  <a:lnTo>
                    <a:pt x="48" y="362"/>
                  </a:lnTo>
                  <a:lnTo>
                    <a:pt x="55" y="361"/>
                  </a:lnTo>
                  <a:lnTo>
                    <a:pt x="60" y="362"/>
                  </a:lnTo>
                  <a:lnTo>
                    <a:pt x="66" y="363"/>
                  </a:lnTo>
                  <a:lnTo>
                    <a:pt x="70" y="366"/>
                  </a:lnTo>
                  <a:lnTo>
                    <a:pt x="75" y="369"/>
                  </a:lnTo>
                  <a:lnTo>
                    <a:pt x="78" y="372"/>
                  </a:lnTo>
                  <a:lnTo>
                    <a:pt x="81" y="377"/>
                  </a:lnTo>
                  <a:lnTo>
                    <a:pt x="83" y="381"/>
                  </a:lnTo>
                  <a:lnTo>
                    <a:pt x="84" y="386"/>
                  </a:lnTo>
                  <a:lnTo>
                    <a:pt x="85" y="390"/>
                  </a:lnTo>
                  <a:lnTo>
                    <a:pt x="85" y="395"/>
                  </a:lnTo>
                  <a:lnTo>
                    <a:pt x="85" y="416"/>
                  </a:lnTo>
                  <a:close/>
                  <a:moveTo>
                    <a:pt x="232" y="410"/>
                  </a:moveTo>
                  <a:lnTo>
                    <a:pt x="233" y="406"/>
                  </a:lnTo>
                  <a:lnTo>
                    <a:pt x="233" y="400"/>
                  </a:lnTo>
                  <a:lnTo>
                    <a:pt x="232" y="391"/>
                  </a:lnTo>
                  <a:lnTo>
                    <a:pt x="231" y="382"/>
                  </a:lnTo>
                  <a:lnTo>
                    <a:pt x="228" y="372"/>
                  </a:lnTo>
                  <a:lnTo>
                    <a:pt x="224" y="364"/>
                  </a:lnTo>
                  <a:lnTo>
                    <a:pt x="220" y="360"/>
                  </a:lnTo>
                  <a:lnTo>
                    <a:pt x="217" y="357"/>
                  </a:lnTo>
                  <a:lnTo>
                    <a:pt x="214" y="353"/>
                  </a:lnTo>
                  <a:lnTo>
                    <a:pt x="210" y="350"/>
                  </a:lnTo>
                  <a:lnTo>
                    <a:pt x="204" y="348"/>
                  </a:lnTo>
                  <a:lnTo>
                    <a:pt x="199" y="346"/>
                  </a:lnTo>
                  <a:lnTo>
                    <a:pt x="192" y="344"/>
                  </a:lnTo>
                  <a:lnTo>
                    <a:pt x="186" y="344"/>
                  </a:lnTo>
                  <a:lnTo>
                    <a:pt x="180" y="344"/>
                  </a:lnTo>
                  <a:lnTo>
                    <a:pt x="174" y="346"/>
                  </a:lnTo>
                  <a:lnTo>
                    <a:pt x="168" y="348"/>
                  </a:lnTo>
                  <a:lnTo>
                    <a:pt x="163" y="349"/>
                  </a:lnTo>
                  <a:lnTo>
                    <a:pt x="159" y="352"/>
                  </a:lnTo>
                  <a:lnTo>
                    <a:pt x="154" y="356"/>
                  </a:lnTo>
                  <a:lnTo>
                    <a:pt x="150" y="359"/>
                  </a:lnTo>
                  <a:lnTo>
                    <a:pt x="147" y="363"/>
                  </a:lnTo>
                  <a:lnTo>
                    <a:pt x="140" y="372"/>
                  </a:lnTo>
                  <a:lnTo>
                    <a:pt x="136" y="383"/>
                  </a:lnTo>
                  <a:lnTo>
                    <a:pt x="134" y="395"/>
                  </a:lnTo>
                  <a:lnTo>
                    <a:pt x="133" y="408"/>
                  </a:lnTo>
                  <a:lnTo>
                    <a:pt x="134" y="420"/>
                  </a:lnTo>
                  <a:lnTo>
                    <a:pt x="136" y="432"/>
                  </a:lnTo>
                  <a:lnTo>
                    <a:pt x="138" y="437"/>
                  </a:lnTo>
                  <a:lnTo>
                    <a:pt x="141" y="442"/>
                  </a:lnTo>
                  <a:lnTo>
                    <a:pt x="144" y="447"/>
                  </a:lnTo>
                  <a:lnTo>
                    <a:pt x="147" y="451"/>
                  </a:lnTo>
                  <a:lnTo>
                    <a:pt x="151" y="455"/>
                  </a:lnTo>
                  <a:lnTo>
                    <a:pt x="156" y="458"/>
                  </a:lnTo>
                  <a:lnTo>
                    <a:pt x="160" y="460"/>
                  </a:lnTo>
                  <a:lnTo>
                    <a:pt x="165" y="462"/>
                  </a:lnTo>
                  <a:lnTo>
                    <a:pt x="171" y="465"/>
                  </a:lnTo>
                  <a:lnTo>
                    <a:pt x="176" y="466"/>
                  </a:lnTo>
                  <a:lnTo>
                    <a:pt x="183" y="467"/>
                  </a:lnTo>
                  <a:lnTo>
                    <a:pt x="189" y="467"/>
                  </a:lnTo>
                  <a:lnTo>
                    <a:pt x="201" y="467"/>
                  </a:lnTo>
                  <a:lnTo>
                    <a:pt x="212" y="465"/>
                  </a:lnTo>
                  <a:lnTo>
                    <a:pt x="220" y="462"/>
                  </a:lnTo>
                  <a:lnTo>
                    <a:pt x="227" y="460"/>
                  </a:lnTo>
                  <a:lnTo>
                    <a:pt x="222" y="445"/>
                  </a:lnTo>
                  <a:lnTo>
                    <a:pt x="217" y="447"/>
                  </a:lnTo>
                  <a:lnTo>
                    <a:pt x="210" y="449"/>
                  </a:lnTo>
                  <a:lnTo>
                    <a:pt x="202" y="450"/>
                  </a:lnTo>
                  <a:lnTo>
                    <a:pt x="191" y="450"/>
                  </a:lnTo>
                  <a:lnTo>
                    <a:pt x="184" y="450"/>
                  </a:lnTo>
                  <a:lnTo>
                    <a:pt x="177" y="448"/>
                  </a:lnTo>
                  <a:lnTo>
                    <a:pt x="170" y="446"/>
                  </a:lnTo>
                  <a:lnTo>
                    <a:pt x="164" y="441"/>
                  </a:lnTo>
                  <a:lnTo>
                    <a:pt x="160" y="436"/>
                  </a:lnTo>
                  <a:lnTo>
                    <a:pt x="156" y="428"/>
                  </a:lnTo>
                  <a:lnTo>
                    <a:pt x="153" y="420"/>
                  </a:lnTo>
                  <a:lnTo>
                    <a:pt x="152" y="410"/>
                  </a:lnTo>
                  <a:lnTo>
                    <a:pt x="232" y="410"/>
                  </a:lnTo>
                  <a:close/>
                  <a:moveTo>
                    <a:pt x="152" y="395"/>
                  </a:moveTo>
                  <a:lnTo>
                    <a:pt x="153" y="389"/>
                  </a:lnTo>
                  <a:lnTo>
                    <a:pt x="156" y="382"/>
                  </a:lnTo>
                  <a:lnTo>
                    <a:pt x="158" y="377"/>
                  </a:lnTo>
                  <a:lnTo>
                    <a:pt x="161" y="371"/>
                  </a:lnTo>
                  <a:lnTo>
                    <a:pt x="165" y="367"/>
                  </a:lnTo>
                  <a:lnTo>
                    <a:pt x="171" y="363"/>
                  </a:lnTo>
                  <a:lnTo>
                    <a:pt x="177" y="361"/>
                  </a:lnTo>
                  <a:lnTo>
                    <a:pt x="185" y="360"/>
                  </a:lnTo>
                  <a:lnTo>
                    <a:pt x="192" y="361"/>
                  </a:lnTo>
                  <a:lnTo>
                    <a:pt x="199" y="363"/>
                  </a:lnTo>
                  <a:lnTo>
                    <a:pt x="204" y="367"/>
                  </a:lnTo>
                  <a:lnTo>
                    <a:pt x="207" y="372"/>
                  </a:lnTo>
                  <a:lnTo>
                    <a:pt x="211" y="378"/>
                  </a:lnTo>
                  <a:lnTo>
                    <a:pt x="212" y="383"/>
                  </a:lnTo>
                  <a:lnTo>
                    <a:pt x="213" y="389"/>
                  </a:lnTo>
                  <a:lnTo>
                    <a:pt x="213" y="395"/>
                  </a:lnTo>
                  <a:lnTo>
                    <a:pt x="152" y="395"/>
                  </a:lnTo>
                  <a:close/>
                  <a:moveTo>
                    <a:pt x="251" y="459"/>
                  </a:moveTo>
                  <a:lnTo>
                    <a:pt x="257" y="462"/>
                  </a:lnTo>
                  <a:lnTo>
                    <a:pt x="266" y="465"/>
                  </a:lnTo>
                  <a:lnTo>
                    <a:pt x="273" y="467"/>
                  </a:lnTo>
                  <a:lnTo>
                    <a:pt x="283" y="467"/>
                  </a:lnTo>
                  <a:lnTo>
                    <a:pt x="293" y="467"/>
                  </a:lnTo>
                  <a:lnTo>
                    <a:pt x="301" y="465"/>
                  </a:lnTo>
                  <a:lnTo>
                    <a:pt x="308" y="461"/>
                  </a:lnTo>
                  <a:lnTo>
                    <a:pt x="314" y="457"/>
                  </a:lnTo>
                  <a:lnTo>
                    <a:pt x="320" y="452"/>
                  </a:lnTo>
                  <a:lnTo>
                    <a:pt x="323" y="446"/>
                  </a:lnTo>
                  <a:lnTo>
                    <a:pt x="325" y="439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4" y="420"/>
                  </a:lnTo>
                  <a:lnTo>
                    <a:pt x="322" y="415"/>
                  </a:lnTo>
                  <a:lnTo>
                    <a:pt x="318" y="410"/>
                  </a:lnTo>
                  <a:lnTo>
                    <a:pt x="314" y="407"/>
                  </a:lnTo>
                  <a:lnTo>
                    <a:pt x="309" y="402"/>
                  </a:lnTo>
                  <a:lnTo>
                    <a:pt x="302" y="399"/>
                  </a:lnTo>
                  <a:lnTo>
                    <a:pt x="296" y="397"/>
                  </a:lnTo>
                  <a:lnTo>
                    <a:pt x="286" y="392"/>
                  </a:lnTo>
                  <a:lnTo>
                    <a:pt x="280" y="388"/>
                  </a:lnTo>
                  <a:lnTo>
                    <a:pt x="276" y="386"/>
                  </a:lnTo>
                  <a:lnTo>
                    <a:pt x="275" y="383"/>
                  </a:lnTo>
                  <a:lnTo>
                    <a:pt x="274" y="380"/>
                  </a:lnTo>
                  <a:lnTo>
                    <a:pt x="274" y="377"/>
                  </a:lnTo>
                  <a:lnTo>
                    <a:pt x="274" y="373"/>
                  </a:lnTo>
                  <a:lnTo>
                    <a:pt x="275" y="370"/>
                  </a:lnTo>
                  <a:lnTo>
                    <a:pt x="276" y="368"/>
                  </a:lnTo>
                  <a:lnTo>
                    <a:pt x="279" y="366"/>
                  </a:lnTo>
                  <a:lnTo>
                    <a:pt x="282" y="363"/>
                  </a:lnTo>
                  <a:lnTo>
                    <a:pt x="285" y="362"/>
                  </a:lnTo>
                  <a:lnTo>
                    <a:pt x="288" y="361"/>
                  </a:lnTo>
                  <a:lnTo>
                    <a:pt x="293" y="360"/>
                  </a:lnTo>
                  <a:lnTo>
                    <a:pt x="300" y="361"/>
                  </a:lnTo>
                  <a:lnTo>
                    <a:pt x="307" y="362"/>
                  </a:lnTo>
                  <a:lnTo>
                    <a:pt x="312" y="364"/>
                  </a:lnTo>
                  <a:lnTo>
                    <a:pt x="316" y="368"/>
                  </a:lnTo>
                  <a:lnTo>
                    <a:pt x="322" y="352"/>
                  </a:lnTo>
                  <a:lnTo>
                    <a:pt x="316" y="349"/>
                  </a:lnTo>
                  <a:lnTo>
                    <a:pt x="310" y="347"/>
                  </a:lnTo>
                  <a:lnTo>
                    <a:pt x="302" y="346"/>
                  </a:lnTo>
                  <a:lnTo>
                    <a:pt x="294" y="344"/>
                  </a:lnTo>
                  <a:lnTo>
                    <a:pt x="285" y="346"/>
                  </a:lnTo>
                  <a:lnTo>
                    <a:pt x="276" y="347"/>
                  </a:lnTo>
                  <a:lnTo>
                    <a:pt x="270" y="350"/>
                  </a:lnTo>
                  <a:lnTo>
                    <a:pt x="265" y="354"/>
                  </a:lnTo>
                  <a:lnTo>
                    <a:pt x="260" y="360"/>
                  </a:lnTo>
                  <a:lnTo>
                    <a:pt x="257" y="366"/>
                  </a:lnTo>
                  <a:lnTo>
                    <a:pt x="255" y="372"/>
                  </a:lnTo>
                  <a:lnTo>
                    <a:pt x="254" y="379"/>
                  </a:lnTo>
                  <a:lnTo>
                    <a:pt x="255" y="384"/>
                  </a:lnTo>
                  <a:lnTo>
                    <a:pt x="256" y="389"/>
                  </a:lnTo>
                  <a:lnTo>
                    <a:pt x="258" y="393"/>
                  </a:lnTo>
                  <a:lnTo>
                    <a:pt x="261" y="398"/>
                  </a:lnTo>
                  <a:lnTo>
                    <a:pt x="266" y="402"/>
                  </a:lnTo>
                  <a:lnTo>
                    <a:pt x="271" y="406"/>
                  </a:lnTo>
                  <a:lnTo>
                    <a:pt x="278" y="409"/>
                  </a:lnTo>
                  <a:lnTo>
                    <a:pt x="284" y="412"/>
                  </a:lnTo>
                  <a:lnTo>
                    <a:pt x="294" y="417"/>
                  </a:lnTo>
                  <a:lnTo>
                    <a:pt x="300" y="421"/>
                  </a:lnTo>
                  <a:lnTo>
                    <a:pt x="302" y="425"/>
                  </a:lnTo>
                  <a:lnTo>
                    <a:pt x="305" y="427"/>
                  </a:lnTo>
                  <a:lnTo>
                    <a:pt x="306" y="430"/>
                  </a:lnTo>
                  <a:lnTo>
                    <a:pt x="306" y="434"/>
                  </a:lnTo>
                  <a:lnTo>
                    <a:pt x="306" y="438"/>
                  </a:lnTo>
                  <a:lnTo>
                    <a:pt x="305" y="440"/>
                  </a:lnTo>
                  <a:lnTo>
                    <a:pt x="302" y="444"/>
                  </a:lnTo>
                  <a:lnTo>
                    <a:pt x="300" y="446"/>
                  </a:lnTo>
                  <a:lnTo>
                    <a:pt x="297" y="448"/>
                  </a:lnTo>
                  <a:lnTo>
                    <a:pt x="293" y="450"/>
                  </a:lnTo>
                  <a:lnTo>
                    <a:pt x="288" y="451"/>
                  </a:lnTo>
                  <a:lnTo>
                    <a:pt x="283" y="451"/>
                  </a:lnTo>
                  <a:lnTo>
                    <a:pt x="275" y="450"/>
                  </a:lnTo>
                  <a:lnTo>
                    <a:pt x="268" y="449"/>
                  </a:lnTo>
                  <a:lnTo>
                    <a:pt x="261" y="446"/>
                  </a:lnTo>
                  <a:lnTo>
                    <a:pt x="256" y="442"/>
                  </a:lnTo>
                  <a:lnTo>
                    <a:pt x="251" y="459"/>
                  </a:lnTo>
                  <a:close/>
                  <a:moveTo>
                    <a:pt x="444" y="410"/>
                  </a:moveTo>
                  <a:lnTo>
                    <a:pt x="444" y="406"/>
                  </a:lnTo>
                  <a:lnTo>
                    <a:pt x="445" y="400"/>
                  </a:lnTo>
                  <a:lnTo>
                    <a:pt x="444" y="391"/>
                  </a:lnTo>
                  <a:lnTo>
                    <a:pt x="443" y="382"/>
                  </a:lnTo>
                  <a:lnTo>
                    <a:pt x="440" y="372"/>
                  </a:lnTo>
                  <a:lnTo>
                    <a:pt x="435" y="364"/>
                  </a:lnTo>
                  <a:lnTo>
                    <a:pt x="432" y="360"/>
                  </a:lnTo>
                  <a:lnTo>
                    <a:pt x="429" y="357"/>
                  </a:lnTo>
                  <a:lnTo>
                    <a:pt x="424" y="353"/>
                  </a:lnTo>
                  <a:lnTo>
                    <a:pt x="420" y="350"/>
                  </a:lnTo>
                  <a:lnTo>
                    <a:pt x="416" y="348"/>
                  </a:lnTo>
                  <a:lnTo>
                    <a:pt x="410" y="346"/>
                  </a:lnTo>
                  <a:lnTo>
                    <a:pt x="404" y="344"/>
                  </a:lnTo>
                  <a:lnTo>
                    <a:pt x="397" y="344"/>
                  </a:lnTo>
                  <a:lnTo>
                    <a:pt x="391" y="344"/>
                  </a:lnTo>
                  <a:lnTo>
                    <a:pt x="386" y="346"/>
                  </a:lnTo>
                  <a:lnTo>
                    <a:pt x="380" y="348"/>
                  </a:lnTo>
                  <a:lnTo>
                    <a:pt x="375" y="349"/>
                  </a:lnTo>
                  <a:lnTo>
                    <a:pt x="370" y="352"/>
                  </a:lnTo>
                  <a:lnTo>
                    <a:pt x="366" y="356"/>
                  </a:lnTo>
                  <a:lnTo>
                    <a:pt x="362" y="359"/>
                  </a:lnTo>
                  <a:lnTo>
                    <a:pt x="359" y="363"/>
                  </a:lnTo>
                  <a:lnTo>
                    <a:pt x="352" y="372"/>
                  </a:lnTo>
                  <a:lnTo>
                    <a:pt x="348" y="383"/>
                  </a:lnTo>
                  <a:lnTo>
                    <a:pt x="345" y="395"/>
                  </a:lnTo>
                  <a:lnTo>
                    <a:pt x="343" y="408"/>
                  </a:lnTo>
                  <a:lnTo>
                    <a:pt x="345" y="420"/>
                  </a:lnTo>
                  <a:lnTo>
                    <a:pt x="348" y="432"/>
                  </a:lnTo>
                  <a:lnTo>
                    <a:pt x="350" y="437"/>
                  </a:lnTo>
                  <a:lnTo>
                    <a:pt x="352" y="442"/>
                  </a:lnTo>
                  <a:lnTo>
                    <a:pt x="355" y="447"/>
                  </a:lnTo>
                  <a:lnTo>
                    <a:pt x="359" y="451"/>
                  </a:lnTo>
                  <a:lnTo>
                    <a:pt x="363" y="455"/>
                  </a:lnTo>
                  <a:lnTo>
                    <a:pt x="367" y="458"/>
                  </a:lnTo>
                  <a:lnTo>
                    <a:pt x="372" y="460"/>
                  </a:lnTo>
                  <a:lnTo>
                    <a:pt x="377" y="462"/>
                  </a:lnTo>
                  <a:lnTo>
                    <a:pt x="382" y="465"/>
                  </a:lnTo>
                  <a:lnTo>
                    <a:pt x="388" y="466"/>
                  </a:lnTo>
                  <a:lnTo>
                    <a:pt x="393" y="467"/>
                  </a:lnTo>
                  <a:lnTo>
                    <a:pt x="400" y="467"/>
                  </a:lnTo>
                  <a:lnTo>
                    <a:pt x="413" y="467"/>
                  </a:lnTo>
                  <a:lnTo>
                    <a:pt x="423" y="465"/>
                  </a:lnTo>
                  <a:lnTo>
                    <a:pt x="432" y="462"/>
                  </a:lnTo>
                  <a:lnTo>
                    <a:pt x="438" y="460"/>
                  </a:lnTo>
                  <a:lnTo>
                    <a:pt x="434" y="445"/>
                  </a:lnTo>
                  <a:lnTo>
                    <a:pt x="429" y="447"/>
                  </a:lnTo>
                  <a:lnTo>
                    <a:pt x="421" y="449"/>
                  </a:lnTo>
                  <a:lnTo>
                    <a:pt x="413" y="450"/>
                  </a:lnTo>
                  <a:lnTo>
                    <a:pt x="403" y="450"/>
                  </a:lnTo>
                  <a:lnTo>
                    <a:pt x="395" y="450"/>
                  </a:lnTo>
                  <a:lnTo>
                    <a:pt x="388" y="448"/>
                  </a:lnTo>
                  <a:lnTo>
                    <a:pt x="381" y="446"/>
                  </a:lnTo>
                  <a:lnTo>
                    <a:pt x="376" y="441"/>
                  </a:lnTo>
                  <a:lnTo>
                    <a:pt x="370" y="436"/>
                  </a:lnTo>
                  <a:lnTo>
                    <a:pt x="367" y="428"/>
                  </a:lnTo>
                  <a:lnTo>
                    <a:pt x="365" y="420"/>
                  </a:lnTo>
                  <a:lnTo>
                    <a:pt x="364" y="410"/>
                  </a:lnTo>
                  <a:lnTo>
                    <a:pt x="444" y="410"/>
                  </a:lnTo>
                  <a:close/>
                  <a:moveTo>
                    <a:pt x="364" y="395"/>
                  </a:moveTo>
                  <a:lnTo>
                    <a:pt x="365" y="389"/>
                  </a:lnTo>
                  <a:lnTo>
                    <a:pt x="367" y="382"/>
                  </a:lnTo>
                  <a:lnTo>
                    <a:pt x="369" y="377"/>
                  </a:lnTo>
                  <a:lnTo>
                    <a:pt x="373" y="371"/>
                  </a:lnTo>
                  <a:lnTo>
                    <a:pt x="377" y="367"/>
                  </a:lnTo>
                  <a:lnTo>
                    <a:pt x="382" y="363"/>
                  </a:lnTo>
                  <a:lnTo>
                    <a:pt x="389" y="361"/>
                  </a:lnTo>
                  <a:lnTo>
                    <a:pt x="396" y="360"/>
                  </a:lnTo>
                  <a:lnTo>
                    <a:pt x="404" y="361"/>
                  </a:lnTo>
                  <a:lnTo>
                    <a:pt x="410" y="363"/>
                  </a:lnTo>
                  <a:lnTo>
                    <a:pt x="415" y="367"/>
                  </a:lnTo>
                  <a:lnTo>
                    <a:pt x="419" y="372"/>
                  </a:lnTo>
                  <a:lnTo>
                    <a:pt x="422" y="378"/>
                  </a:lnTo>
                  <a:lnTo>
                    <a:pt x="423" y="383"/>
                  </a:lnTo>
                  <a:lnTo>
                    <a:pt x="424" y="389"/>
                  </a:lnTo>
                  <a:lnTo>
                    <a:pt x="424" y="395"/>
                  </a:lnTo>
                  <a:lnTo>
                    <a:pt x="364" y="395"/>
                  </a:lnTo>
                  <a:close/>
                  <a:moveTo>
                    <a:pt x="470" y="465"/>
                  </a:moveTo>
                  <a:lnTo>
                    <a:pt x="491" y="465"/>
                  </a:lnTo>
                  <a:lnTo>
                    <a:pt x="491" y="395"/>
                  </a:lnTo>
                  <a:lnTo>
                    <a:pt x="491" y="389"/>
                  </a:lnTo>
                  <a:lnTo>
                    <a:pt x="492" y="384"/>
                  </a:lnTo>
                  <a:lnTo>
                    <a:pt x="495" y="380"/>
                  </a:lnTo>
                  <a:lnTo>
                    <a:pt x="497" y="376"/>
                  </a:lnTo>
                  <a:lnTo>
                    <a:pt x="499" y="372"/>
                  </a:lnTo>
                  <a:lnTo>
                    <a:pt x="502" y="369"/>
                  </a:lnTo>
                  <a:lnTo>
                    <a:pt x="507" y="366"/>
                  </a:lnTo>
                  <a:lnTo>
                    <a:pt x="511" y="363"/>
                  </a:lnTo>
                  <a:lnTo>
                    <a:pt x="515" y="362"/>
                  </a:lnTo>
                  <a:lnTo>
                    <a:pt x="521" y="362"/>
                  </a:lnTo>
                  <a:lnTo>
                    <a:pt x="527" y="363"/>
                  </a:lnTo>
                  <a:lnTo>
                    <a:pt x="532" y="364"/>
                  </a:lnTo>
                  <a:lnTo>
                    <a:pt x="537" y="368"/>
                  </a:lnTo>
                  <a:lnTo>
                    <a:pt x="541" y="372"/>
                  </a:lnTo>
                  <a:lnTo>
                    <a:pt x="543" y="378"/>
                  </a:lnTo>
                  <a:lnTo>
                    <a:pt x="545" y="383"/>
                  </a:lnTo>
                  <a:lnTo>
                    <a:pt x="546" y="390"/>
                  </a:lnTo>
                  <a:lnTo>
                    <a:pt x="546" y="397"/>
                  </a:lnTo>
                  <a:lnTo>
                    <a:pt x="546" y="465"/>
                  </a:lnTo>
                  <a:lnTo>
                    <a:pt x="567" y="465"/>
                  </a:lnTo>
                  <a:lnTo>
                    <a:pt x="567" y="395"/>
                  </a:lnTo>
                  <a:lnTo>
                    <a:pt x="567" y="387"/>
                  </a:lnTo>
                  <a:lnTo>
                    <a:pt x="566" y="381"/>
                  </a:lnTo>
                  <a:lnTo>
                    <a:pt x="565" y="374"/>
                  </a:lnTo>
                  <a:lnTo>
                    <a:pt x="564" y="370"/>
                  </a:lnTo>
                  <a:lnTo>
                    <a:pt x="558" y="361"/>
                  </a:lnTo>
                  <a:lnTo>
                    <a:pt x="553" y="354"/>
                  </a:lnTo>
                  <a:lnTo>
                    <a:pt x="546" y="350"/>
                  </a:lnTo>
                  <a:lnTo>
                    <a:pt x="540" y="347"/>
                  </a:lnTo>
                  <a:lnTo>
                    <a:pt x="534" y="344"/>
                  </a:lnTo>
                  <a:lnTo>
                    <a:pt x="527" y="344"/>
                  </a:lnTo>
                  <a:lnTo>
                    <a:pt x="521" y="344"/>
                  </a:lnTo>
                  <a:lnTo>
                    <a:pt x="514" y="347"/>
                  </a:lnTo>
                  <a:lnTo>
                    <a:pt x="509" y="349"/>
                  </a:lnTo>
                  <a:lnTo>
                    <a:pt x="503" y="351"/>
                  </a:lnTo>
                  <a:lnTo>
                    <a:pt x="499" y="354"/>
                  </a:lnTo>
                  <a:lnTo>
                    <a:pt x="495" y="359"/>
                  </a:lnTo>
                  <a:lnTo>
                    <a:pt x="491" y="362"/>
                  </a:lnTo>
                  <a:lnTo>
                    <a:pt x="489" y="367"/>
                  </a:lnTo>
                  <a:lnTo>
                    <a:pt x="489" y="367"/>
                  </a:lnTo>
                  <a:lnTo>
                    <a:pt x="488" y="347"/>
                  </a:lnTo>
                  <a:lnTo>
                    <a:pt x="470" y="347"/>
                  </a:lnTo>
                  <a:lnTo>
                    <a:pt x="470" y="362"/>
                  </a:lnTo>
                  <a:lnTo>
                    <a:pt x="470" y="379"/>
                  </a:lnTo>
                  <a:lnTo>
                    <a:pt x="470" y="465"/>
                  </a:lnTo>
                  <a:close/>
                  <a:moveTo>
                    <a:pt x="584" y="347"/>
                  </a:moveTo>
                  <a:lnTo>
                    <a:pt x="627" y="465"/>
                  </a:lnTo>
                  <a:lnTo>
                    <a:pt x="647" y="465"/>
                  </a:lnTo>
                  <a:lnTo>
                    <a:pt x="692" y="347"/>
                  </a:lnTo>
                  <a:lnTo>
                    <a:pt x="671" y="347"/>
                  </a:lnTo>
                  <a:lnTo>
                    <a:pt x="648" y="413"/>
                  </a:lnTo>
                  <a:lnTo>
                    <a:pt x="643" y="429"/>
                  </a:lnTo>
                  <a:lnTo>
                    <a:pt x="638" y="444"/>
                  </a:lnTo>
                  <a:lnTo>
                    <a:pt x="637" y="444"/>
                  </a:lnTo>
                  <a:lnTo>
                    <a:pt x="634" y="429"/>
                  </a:lnTo>
                  <a:lnTo>
                    <a:pt x="629" y="413"/>
                  </a:lnTo>
                  <a:lnTo>
                    <a:pt x="606" y="347"/>
                  </a:lnTo>
                  <a:lnTo>
                    <a:pt x="584" y="347"/>
                  </a:lnTo>
                  <a:close/>
                  <a:moveTo>
                    <a:pt x="757" y="344"/>
                  </a:moveTo>
                  <a:lnTo>
                    <a:pt x="746" y="346"/>
                  </a:lnTo>
                  <a:lnTo>
                    <a:pt x="735" y="349"/>
                  </a:lnTo>
                  <a:lnTo>
                    <a:pt x="730" y="351"/>
                  </a:lnTo>
                  <a:lnTo>
                    <a:pt x="726" y="353"/>
                  </a:lnTo>
                  <a:lnTo>
                    <a:pt x="721" y="357"/>
                  </a:lnTo>
                  <a:lnTo>
                    <a:pt x="717" y="361"/>
                  </a:lnTo>
                  <a:lnTo>
                    <a:pt x="714" y="366"/>
                  </a:lnTo>
                  <a:lnTo>
                    <a:pt x="711" y="370"/>
                  </a:lnTo>
                  <a:lnTo>
                    <a:pt x="707" y="374"/>
                  </a:lnTo>
                  <a:lnTo>
                    <a:pt x="705" y="380"/>
                  </a:lnTo>
                  <a:lnTo>
                    <a:pt x="703" y="387"/>
                  </a:lnTo>
                  <a:lnTo>
                    <a:pt x="702" y="393"/>
                  </a:lnTo>
                  <a:lnTo>
                    <a:pt x="701" y="400"/>
                  </a:lnTo>
                  <a:lnTo>
                    <a:pt x="701" y="407"/>
                  </a:lnTo>
                  <a:lnTo>
                    <a:pt x="701" y="413"/>
                  </a:lnTo>
                  <a:lnTo>
                    <a:pt x="702" y="420"/>
                  </a:lnTo>
                  <a:lnTo>
                    <a:pt x="703" y="427"/>
                  </a:lnTo>
                  <a:lnTo>
                    <a:pt x="705" y="432"/>
                  </a:lnTo>
                  <a:lnTo>
                    <a:pt x="707" y="438"/>
                  </a:lnTo>
                  <a:lnTo>
                    <a:pt x="710" y="442"/>
                  </a:lnTo>
                  <a:lnTo>
                    <a:pt x="713" y="447"/>
                  </a:lnTo>
                  <a:lnTo>
                    <a:pt x="717" y="451"/>
                  </a:lnTo>
                  <a:lnTo>
                    <a:pt x="720" y="455"/>
                  </a:lnTo>
                  <a:lnTo>
                    <a:pt x="725" y="458"/>
                  </a:lnTo>
                  <a:lnTo>
                    <a:pt x="729" y="461"/>
                  </a:lnTo>
                  <a:lnTo>
                    <a:pt x="734" y="464"/>
                  </a:lnTo>
                  <a:lnTo>
                    <a:pt x="744" y="466"/>
                  </a:lnTo>
                  <a:lnTo>
                    <a:pt x="756" y="467"/>
                  </a:lnTo>
                  <a:lnTo>
                    <a:pt x="766" y="467"/>
                  </a:lnTo>
                  <a:lnTo>
                    <a:pt x="777" y="464"/>
                  </a:lnTo>
                  <a:lnTo>
                    <a:pt x="786" y="459"/>
                  </a:lnTo>
                  <a:lnTo>
                    <a:pt x="795" y="452"/>
                  </a:lnTo>
                  <a:lnTo>
                    <a:pt x="798" y="448"/>
                  </a:lnTo>
                  <a:lnTo>
                    <a:pt x="801" y="444"/>
                  </a:lnTo>
                  <a:lnTo>
                    <a:pt x="805" y="439"/>
                  </a:lnTo>
                  <a:lnTo>
                    <a:pt x="808" y="434"/>
                  </a:lnTo>
                  <a:lnTo>
                    <a:pt x="810" y="427"/>
                  </a:lnTo>
                  <a:lnTo>
                    <a:pt x="811" y="420"/>
                  </a:lnTo>
                  <a:lnTo>
                    <a:pt x="812" y="412"/>
                  </a:lnTo>
                  <a:lnTo>
                    <a:pt x="812" y="405"/>
                  </a:lnTo>
                  <a:lnTo>
                    <a:pt x="811" y="392"/>
                  </a:lnTo>
                  <a:lnTo>
                    <a:pt x="809" y="380"/>
                  </a:lnTo>
                  <a:lnTo>
                    <a:pt x="807" y="374"/>
                  </a:lnTo>
                  <a:lnTo>
                    <a:pt x="804" y="370"/>
                  </a:lnTo>
                  <a:lnTo>
                    <a:pt x="800" y="366"/>
                  </a:lnTo>
                  <a:lnTo>
                    <a:pt x="797" y="361"/>
                  </a:lnTo>
                  <a:lnTo>
                    <a:pt x="794" y="358"/>
                  </a:lnTo>
                  <a:lnTo>
                    <a:pt x="789" y="354"/>
                  </a:lnTo>
                  <a:lnTo>
                    <a:pt x="785" y="351"/>
                  </a:lnTo>
                  <a:lnTo>
                    <a:pt x="780" y="349"/>
                  </a:lnTo>
                  <a:lnTo>
                    <a:pt x="774" y="347"/>
                  </a:lnTo>
                  <a:lnTo>
                    <a:pt x="769" y="346"/>
                  </a:lnTo>
                  <a:lnTo>
                    <a:pt x="764" y="344"/>
                  </a:lnTo>
                  <a:lnTo>
                    <a:pt x="757" y="344"/>
                  </a:lnTo>
                  <a:close/>
                  <a:moveTo>
                    <a:pt x="757" y="360"/>
                  </a:moveTo>
                  <a:lnTo>
                    <a:pt x="761" y="361"/>
                  </a:lnTo>
                  <a:lnTo>
                    <a:pt x="766" y="361"/>
                  </a:lnTo>
                  <a:lnTo>
                    <a:pt x="769" y="363"/>
                  </a:lnTo>
                  <a:lnTo>
                    <a:pt x="772" y="364"/>
                  </a:lnTo>
                  <a:lnTo>
                    <a:pt x="779" y="370"/>
                  </a:lnTo>
                  <a:lnTo>
                    <a:pt x="783" y="376"/>
                  </a:lnTo>
                  <a:lnTo>
                    <a:pt x="787" y="382"/>
                  </a:lnTo>
                  <a:lnTo>
                    <a:pt x="789" y="390"/>
                  </a:lnTo>
                  <a:lnTo>
                    <a:pt x="791" y="398"/>
                  </a:lnTo>
                  <a:lnTo>
                    <a:pt x="792" y="406"/>
                  </a:lnTo>
                  <a:lnTo>
                    <a:pt x="791" y="416"/>
                  </a:lnTo>
                  <a:lnTo>
                    <a:pt x="788" y="423"/>
                  </a:lnTo>
                  <a:lnTo>
                    <a:pt x="785" y="431"/>
                  </a:lnTo>
                  <a:lnTo>
                    <a:pt x="781" y="438"/>
                  </a:lnTo>
                  <a:lnTo>
                    <a:pt x="777" y="444"/>
                  </a:lnTo>
                  <a:lnTo>
                    <a:pt x="770" y="448"/>
                  </a:lnTo>
                  <a:lnTo>
                    <a:pt x="764" y="450"/>
                  </a:lnTo>
                  <a:lnTo>
                    <a:pt x="757" y="451"/>
                  </a:lnTo>
                  <a:lnTo>
                    <a:pt x="750" y="450"/>
                  </a:lnTo>
                  <a:lnTo>
                    <a:pt x="743" y="448"/>
                  </a:lnTo>
                  <a:lnTo>
                    <a:pt x="737" y="444"/>
                  </a:lnTo>
                  <a:lnTo>
                    <a:pt x="731" y="438"/>
                  </a:lnTo>
                  <a:lnTo>
                    <a:pt x="728" y="431"/>
                  </a:lnTo>
                  <a:lnTo>
                    <a:pt x="725" y="425"/>
                  </a:lnTo>
                  <a:lnTo>
                    <a:pt x="723" y="416"/>
                  </a:lnTo>
                  <a:lnTo>
                    <a:pt x="721" y="406"/>
                  </a:lnTo>
                  <a:lnTo>
                    <a:pt x="723" y="398"/>
                  </a:lnTo>
                  <a:lnTo>
                    <a:pt x="724" y="390"/>
                  </a:lnTo>
                  <a:lnTo>
                    <a:pt x="727" y="382"/>
                  </a:lnTo>
                  <a:lnTo>
                    <a:pt x="730" y="374"/>
                  </a:lnTo>
                  <a:lnTo>
                    <a:pt x="735" y="369"/>
                  </a:lnTo>
                  <a:lnTo>
                    <a:pt x="741" y="364"/>
                  </a:lnTo>
                  <a:lnTo>
                    <a:pt x="748" y="361"/>
                  </a:lnTo>
                  <a:lnTo>
                    <a:pt x="757" y="360"/>
                  </a:lnTo>
                  <a:close/>
                  <a:moveTo>
                    <a:pt x="838" y="465"/>
                  </a:moveTo>
                  <a:lnTo>
                    <a:pt x="860" y="465"/>
                  </a:lnTo>
                  <a:lnTo>
                    <a:pt x="860" y="292"/>
                  </a:lnTo>
                  <a:lnTo>
                    <a:pt x="838" y="292"/>
                  </a:lnTo>
                  <a:lnTo>
                    <a:pt x="838" y="465"/>
                  </a:lnTo>
                  <a:close/>
                  <a:moveTo>
                    <a:pt x="880" y="347"/>
                  </a:moveTo>
                  <a:lnTo>
                    <a:pt x="923" y="465"/>
                  </a:lnTo>
                  <a:lnTo>
                    <a:pt x="943" y="465"/>
                  </a:lnTo>
                  <a:lnTo>
                    <a:pt x="988" y="347"/>
                  </a:lnTo>
                  <a:lnTo>
                    <a:pt x="967" y="347"/>
                  </a:lnTo>
                  <a:lnTo>
                    <a:pt x="944" y="413"/>
                  </a:lnTo>
                  <a:lnTo>
                    <a:pt x="939" y="429"/>
                  </a:lnTo>
                  <a:lnTo>
                    <a:pt x="934" y="444"/>
                  </a:lnTo>
                  <a:lnTo>
                    <a:pt x="934" y="444"/>
                  </a:lnTo>
                  <a:lnTo>
                    <a:pt x="930" y="429"/>
                  </a:lnTo>
                  <a:lnTo>
                    <a:pt x="924" y="413"/>
                  </a:lnTo>
                  <a:lnTo>
                    <a:pt x="902" y="347"/>
                  </a:lnTo>
                  <a:lnTo>
                    <a:pt x="880" y="347"/>
                  </a:lnTo>
                  <a:close/>
                  <a:moveTo>
                    <a:pt x="1028" y="465"/>
                  </a:moveTo>
                  <a:lnTo>
                    <a:pt x="1028" y="347"/>
                  </a:lnTo>
                  <a:lnTo>
                    <a:pt x="1008" y="347"/>
                  </a:lnTo>
                  <a:lnTo>
                    <a:pt x="1008" y="465"/>
                  </a:lnTo>
                  <a:lnTo>
                    <a:pt x="1028" y="465"/>
                  </a:lnTo>
                  <a:close/>
                  <a:moveTo>
                    <a:pt x="1018" y="301"/>
                  </a:moveTo>
                  <a:lnTo>
                    <a:pt x="1013" y="302"/>
                  </a:lnTo>
                  <a:lnTo>
                    <a:pt x="1009" y="304"/>
                  </a:lnTo>
                  <a:lnTo>
                    <a:pt x="1005" y="309"/>
                  </a:lnTo>
                  <a:lnTo>
                    <a:pt x="1005" y="314"/>
                  </a:lnTo>
                  <a:lnTo>
                    <a:pt x="1005" y="319"/>
                  </a:lnTo>
                  <a:lnTo>
                    <a:pt x="1009" y="323"/>
                  </a:lnTo>
                  <a:lnTo>
                    <a:pt x="1013" y="327"/>
                  </a:lnTo>
                  <a:lnTo>
                    <a:pt x="1017" y="327"/>
                  </a:lnTo>
                  <a:lnTo>
                    <a:pt x="1023" y="327"/>
                  </a:lnTo>
                  <a:lnTo>
                    <a:pt x="1027" y="323"/>
                  </a:lnTo>
                  <a:lnTo>
                    <a:pt x="1030" y="319"/>
                  </a:lnTo>
                  <a:lnTo>
                    <a:pt x="1030" y="314"/>
                  </a:lnTo>
                  <a:lnTo>
                    <a:pt x="1030" y="309"/>
                  </a:lnTo>
                  <a:lnTo>
                    <a:pt x="1027" y="304"/>
                  </a:lnTo>
                  <a:lnTo>
                    <a:pt x="1023" y="302"/>
                  </a:lnTo>
                  <a:lnTo>
                    <a:pt x="1018" y="301"/>
                  </a:lnTo>
                  <a:close/>
                  <a:moveTo>
                    <a:pt x="1063" y="465"/>
                  </a:moveTo>
                  <a:lnTo>
                    <a:pt x="1083" y="465"/>
                  </a:lnTo>
                  <a:lnTo>
                    <a:pt x="1083" y="393"/>
                  </a:lnTo>
                  <a:lnTo>
                    <a:pt x="1083" y="388"/>
                  </a:lnTo>
                  <a:lnTo>
                    <a:pt x="1084" y="383"/>
                  </a:lnTo>
                  <a:lnTo>
                    <a:pt x="1086" y="379"/>
                  </a:lnTo>
                  <a:lnTo>
                    <a:pt x="1089" y="376"/>
                  </a:lnTo>
                  <a:lnTo>
                    <a:pt x="1091" y="372"/>
                  </a:lnTo>
                  <a:lnTo>
                    <a:pt x="1094" y="369"/>
                  </a:lnTo>
                  <a:lnTo>
                    <a:pt x="1097" y="366"/>
                  </a:lnTo>
                  <a:lnTo>
                    <a:pt x="1102" y="363"/>
                  </a:lnTo>
                  <a:lnTo>
                    <a:pt x="1106" y="362"/>
                  </a:lnTo>
                  <a:lnTo>
                    <a:pt x="1110" y="362"/>
                  </a:lnTo>
                  <a:lnTo>
                    <a:pt x="1116" y="362"/>
                  </a:lnTo>
                  <a:lnTo>
                    <a:pt x="1121" y="364"/>
                  </a:lnTo>
                  <a:lnTo>
                    <a:pt x="1125" y="367"/>
                  </a:lnTo>
                  <a:lnTo>
                    <a:pt x="1129" y="371"/>
                  </a:lnTo>
                  <a:lnTo>
                    <a:pt x="1131" y="376"/>
                  </a:lnTo>
                  <a:lnTo>
                    <a:pt x="1133" y="381"/>
                  </a:lnTo>
                  <a:lnTo>
                    <a:pt x="1134" y="388"/>
                  </a:lnTo>
                  <a:lnTo>
                    <a:pt x="1134" y="395"/>
                  </a:lnTo>
                  <a:lnTo>
                    <a:pt x="1134" y="465"/>
                  </a:lnTo>
                  <a:lnTo>
                    <a:pt x="1155" y="465"/>
                  </a:lnTo>
                  <a:lnTo>
                    <a:pt x="1155" y="392"/>
                  </a:lnTo>
                  <a:lnTo>
                    <a:pt x="1155" y="387"/>
                  </a:lnTo>
                  <a:lnTo>
                    <a:pt x="1157" y="381"/>
                  </a:lnTo>
                  <a:lnTo>
                    <a:pt x="1158" y="378"/>
                  </a:lnTo>
                  <a:lnTo>
                    <a:pt x="1160" y="373"/>
                  </a:lnTo>
                  <a:lnTo>
                    <a:pt x="1162" y="371"/>
                  </a:lnTo>
                  <a:lnTo>
                    <a:pt x="1165" y="368"/>
                  </a:lnTo>
                  <a:lnTo>
                    <a:pt x="1169" y="366"/>
                  </a:lnTo>
                  <a:lnTo>
                    <a:pt x="1173" y="363"/>
                  </a:lnTo>
                  <a:lnTo>
                    <a:pt x="1176" y="362"/>
                  </a:lnTo>
                  <a:lnTo>
                    <a:pt x="1180" y="362"/>
                  </a:lnTo>
                  <a:lnTo>
                    <a:pt x="1187" y="362"/>
                  </a:lnTo>
                  <a:lnTo>
                    <a:pt x="1191" y="364"/>
                  </a:lnTo>
                  <a:lnTo>
                    <a:pt x="1196" y="368"/>
                  </a:lnTo>
                  <a:lnTo>
                    <a:pt x="1200" y="371"/>
                  </a:lnTo>
                  <a:lnTo>
                    <a:pt x="1202" y="377"/>
                  </a:lnTo>
                  <a:lnTo>
                    <a:pt x="1204" y="383"/>
                  </a:lnTo>
                  <a:lnTo>
                    <a:pt x="1205" y="390"/>
                  </a:lnTo>
                  <a:lnTo>
                    <a:pt x="1205" y="398"/>
                  </a:lnTo>
                  <a:lnTo>
                    <a:pt x="1205" y="465"/>
                  </a:lnTo>
                  <a:lnTo>
                    <a:pt x="1226" y="465"/>
                  </a:lnTo>
                  <a:lnTo>
                    <a:pt x="1226" y="396"/>
                  </a:lnTo>
                  <a:lnTo>
                    <a:pt x="1225" y="381"/>
                  </a:lnTo>
                  <a:lnTo>
                    <a:pt x="1221" y="370"/>
                  </a:lnTo>
                  <a:lnTo>
                    <a:pt x="1218" y="361"/>
                  </a:lnTo>
                  <a:lnTo>
                    <a:pt x="1213" y="354"/>
                  </a:lnTo>
                  <a:lnTo>
                    <a:pt x="1206" y="350"/>
                  </a:lnTo>
                  <a:lnTo>
                    <a:pt x="1201" y="347"/>
                  </a:lnTo>
                  <a:lnTo>
                    <a:pt x="1194" y="344"/>
                  </a:lnTo>
                  <a:lnTo>
                    <a:pt x="1188" y="344"/>
                  </a:lnTo>
                  <a:lnTo>
                    <a:pt x="1180" y="344"/>
                  </a:lnTo>
                  <a:lnTo>
                    <a:pt x="1174" y="347"/>
                  </a:lnTo>
                  <a:lnTo>
                    <a:pt x="1169" y="349"/>
                  </a:lnTo>
                  <a:lnTo>
                    <a:pt x="1163" y="352"/>
                  </a:lnTo>
                  <a:lnTo>
                    <a:pt x="1157" y="359"/>
                  </a:lnTo>
                  <a:lnTo>
                    <a:pt x="1150" y="368"/>
                  </a:lnTo>
                  <a:lnTo>
                    <a:pt x="1150" y="368"/>
                  </a:lnTo>
                  <a:lnTo>
                    <a:pt x="1148" y="363"/>
                  </a:lnTo>
                  <a:lnTo>
                    <a:pt x="1145" y="359"/>
                  </a:lnTo>
                  <a:lnTo>
                    <a:pt x="1142" y="354"/>
                  </a:lnTo>
                  <a:lnTo>
                    <a:pt x="1137" y="351"/>
                  </a:lnTo>
                  <a:lnTo>
                    <a:pt x="1133" y="348"/>
                  </a:lnTo>
                  <a:lnTo>
                    <a:pt x="1129" y="347"/>
                  </a:lnTo>
                  <a:lnTo>
                    <a:pt x="1123" y="344"/>
                  </a:lnTo>
                  <a:lnTo>
                    <a:pt x="1118" y="344"/>
                  </a:lnTo>
                  <a:lnTo>
                    <a:pt x="1111" y="344"/>
                  </a:lnTo>
                  <a:lnTo>
                    <a:pt x="1105" y="347"/>
                  </a:lnTo>
                  <a:lnTo>
                    <a:pt x="1099" y="348"/>
                  </a:lnTo>
                  <a:lnTo>
                    <a:pt x="1095" y="351"/>
                  </a:lnTo>
                  <a:lnTo>
                    <a:pt x="1091" y="354"/>
                  </a:lnTo>
                  <a:lnTo>
                    <a:pt x="1088" y="358"/>
                  </a:lnTo>
                  <a:lnTo>
                    <a:pt x="1084" y="362"/>
                  </a:lnTo>
                  <a:lnTo>
                    <a:pt x="1082" y="366"/>
                  </a:lnTo>
                  <a:lnTo>
                    <a:pt x="1081" y="366"/>
                  </a:lnTo>
                  <a:lnTo>
                    <a:pt x="1080" y="347"/>
                  </a:lnTo>
                  <a:lnTo>
                    <a:pt x="1062" y="347"/>
                  </a:lnTo>
                  <a:lnTo>
                    <a:pt x="1063" y="362"/>
                  </a:lnTo>
                  <a:lnTo>
                    <a:pt x="1063" y="379"/>
                  </a:lnTo>
                  <a:lnTo>
                    <a:pt x="1063" y="465"/>
                  </a:lnTo>
                  <a:close/>
                  <a:moveTo>
                    <a:pt x="1351" y="410"/>
                  </a:moveTo>
                  <a:lnTo>
                    <a:pt x="1351" y="406"/>
                  </a:lnTo>
                  <a:lnTo>
                    <a:pt x="1352" y="400"/>
                  </a:lnTo>
                  <a:lnTo>
                    <a:pt x="1351" y="391"/>
                  </a:lnTo>
                  <a:lnTo>
                    <a:pt x="1350" y="382"/>
                  </a:lnTo>
                  <a:lnTo>
                    <a:pt x="1347" y="372"/>
                  </a:lnTo>
                  <a:lnTo>
                    <a:pt x="1342" y="364"/>
                  </a:lnTo>
                  <a:lnTo>
                    <a:pt x="1339" y="360"/>
                  </a:lnTo>
                  <a:lnTo>
                    <a:pt x="1336" y="357"/>
                  </a:lnTo>
                  <a:lnTo>
                    <a:pt x="1332" y="353"/>
                  </a:lnTo>
                  <a:lnTo>
                    <a:pt x="1327" y="350"/>
                  </a:lnTo>
                  <a:lnTo>
                    <a:pt x="1323" y="348"/>
                  </a:lnTo>
                  <a:lnTo>
                    <a:pt x="1318" y="346"/>
                  </a:lnTo>
                  <a:lnTo>
                    <a:pt x="1311" y="344"/>
                  </a:lnTo>
                  <a:lnTo>
                    <a:pt x="1305" y="344"/>
                  </a:lnTo>
                  <a:lnTo>
                    <a:pt x="1298" y="344"/>
                  </a:lnTo>
                  <a:lnTo>
                    <a:pt x="1293" y="346"/>
                  </a:lnTo>
                  <a:lnTo>
                    <a:pt x="1287" y="348"/>
                  </a:lnTo>
                  <a:lnTo>
                    <a:pt x="1282" y="349"/>
                  </a:lnTo>
                  <a:lnTo>
                    <a:pt x="1278" y="352"/>
                  </a:lnTo>
                  <a:lnTo>
                    <a:pt x="1273" y="356"/>
                  </a:lnTo>
                  <a:lnTo>
                    <a:pt x="1269" y="359"/>
                  </a:lnTo>
                  <a:lnTo>
                    <a:pt x="1266" y="363"/>
                  </a:lnTo>
                  <a:lnTo>
                    <a:pt x="1259" y="372"/>
                  </a:lnTo>
                  <a:lnTo>
                    <a:pt x="1255" y="383"/>
                  </a:lnTo>
                  <a:lnTo>
                    <a:pt x="1252" y="395"/>
                  </a:lnTo>
                  <a:lnTo>
                    <a:pt x="1252" y="408"/>
                  </a:lnTo>
                  <a:lnTo>
                    <a:pt x="1252" y="420"/>
                  </a:lnTo>
                  <a:lnTo>
                    <a:pt x="1255" y="432"/>
                  </a:lnTo>
                  <a:lnTo>
                    <a:pt x="1257" y="437"/>
                  </a:lnTo>
                  <a:lnTo>
                    <a:pt x="1259" y="442"/>
                  </a:lnTo>
                  <a:lnTo>
                    <a:pt x="1263" y="447"/>
                  </a:lnTo>
                  <a:lnTo>
                    <a:pt x="1266" y="451"/>
                  </a:lnTo>
                  <a:lnTo>
                    <a:pt x="1270" y="455"/>
                  </a:lnTo>
                  <a:lnTo>
                    <a:pt x="1274" y="458"/>
                  </a:lnTo>
                  <a:lnTo>
                    <a:pt x="1279" y="460"/>
                  </a:lnTo>
                  <a:lnTo>
                    <a:pt x="1284" y="462"/>
                  </a:lnTo>
                  <a:lnTo>
                    <a:pt x="1290" y="465"/>
                  </a:lnTo>
                  <a:lnTo>
                    <a:pt x="1295" y="466"/>
                  </a:lnTo>
                  <a:lnTo>
                    <a:pt x="1301" y="467"/>
                  </a:lnTo>
                  <a:lnTo>
                    <a:pt x="1307" y="467"/>
                  </a:lnTo>
                  <a:lnTo>
                    <a:pt x="1320" y="467"/>
                  </a:lnTo>
                  <a:lnTo>
                    <a:pt x="1331" y="465"/>
                  </a:lnTo>
                  <a:lnTo>
                    <a:pt x="1339" y="462"/>
                  </a:lnTo>
                  <a:lnTo>
                    <a:pt x="1346" y="460"/>
                  </a:lnTo>
                  <a:lnTo>
                    <a:pt x="1341" y="445"/>
                  </a:lnTo>
                  <a:lnTo>
                    <a:pt x="1336" y="447"/>
                  </a:lnTo>
                  <a:lnTo>
                    <a:pt x="1328" y="449"/>
                  </a:lnTo>
                  <a:lnTo>
                    <a:pt x="1320" y="450"/>
                  </a:lnTo>
                  <a:lnTo>
                    <a:pt x="1310" y="450"/>
                  </a:lnTo>
                  <a:lnTo>
                    <a:pt x="1302" y="450"/>
                  </a:lnTo>
                  <a:lnTo>
                    <a:pt x="1295" y="448"/>
                  </a:lnTo>
                  <a:lnTo>
                    <a:pt x="1288" y="446"/>
                  </a:lnTo>
                  <a:lnTo>
                    <a:pt x="1283" y="441"/>
                  </a:lnTo>
                  <a:lnTo>
                    <a:pt x="1278" y="436"/>
                  </a:lnTo>
                  <a:lnTo>
                    <a:pt x="1274" y="428"/>
                  </a:lnTo>
                  <a:lnTo>
                    <a:pt x="1272" y="420"/>
                  </a:lnTo>
                  <a:lnTo>
                    <a:pt x="1271" y="410"/>
                  </a:lnTo>
                  <a:lnTo>
                    <a:pt x="1351" y="410"/>
                  </a:lnTo>
                  <a:close/>
                  <a:moveTo>
                    <a:pt x="1271" y="395"/>
                  </a:moveTo>
                  <a:lnTo>
                    <a:pt x="1272" y="389"/>
                  </a:lnTo>
                  <a:lnTo>
                    <a:pt x="1274" y="382"/>
                  </a:lnTo>
                  <a:lnTo>
                    <a:pt x="1277" y="377"/>
                  </a:lnTo>
                  <a:lnTo>
                    <a:pt x="1280" y="371"/>
                  </a:lnTo>
                  <a:lnTo>
                    <a:pt x="1284" y="367"/>
                  </a:lnTo>
                  <a:lnTo>
                    <a:pt x="1290" y="363"/>
                  </a:lnTo>
                  <a:lnTo>
                    <a:pt x="1296" y="361"/>
                  </a:lnTo>
                  <a:lnTo>
                    <a:pt x="1304" y="360"/>
                  </a:lnTo>
                  <a:lnTo>
                    <a:pt x="1311" y="361"/>
                  </a:lnTo>
                  <a:lnTo>
                    <a:pt x="1318" y="363"/>
                  </a:lnTo>
                  <a:lnTo>
                    <a:pt x="1323" y="367"/>
                  </a:lnTo>
                  <a:lnTo>
                    <a:pt x="1326" y="372"/>
                  </a:lnTo>
                  <a:lnTo>
                    <a:pt x="1329" y="378"/>
                  </a:lnTo>
                  <a:lnTo>
                    <a:pt x="1331" y="383"/>
                  </a:lnTo>
                  <a:lnTo>
                    <a:pt x="1332" y="389"/>
                  </a:lnTo>
                  <a:lnTo>
                    <a:pt x="1332" y="395"/>
                  </a:lnTo>
                  <a:lnTo>
                    <a:pt x="1271" y="395"/>
                  </a:lnTo>
                  <a:close/>
                  <a:moveTo>
                    <a:pt x="1378" y="465"/>
                  </a:moveTo>
                  <a:lnTo>
                    <a:pt x="1399" y="465"/>
                  </a:lnTo>
                  <a:lnTo>
                    <a:pt x="1399" y="395"/>
                  </a:lnTo>
                  <a:lnTo>
                    <a:pt x="1399" y="389"/>
                  </a:lnTo>
                  <a:lnTo>
                    <a:pt x="1400" y="384"/>
                  </a:lnTo>
                  <a:lnTo>
                    <a:pt x="1402" y="380"/>
                  </a:lnTo>
                  <a:lnTo>
                    <a:pt x="1404" y="376"/>
                  </a:lnTo>
                  <a:lnTo>
                    <a:pt x="1406" y="372"/>
                  </a:lnTo>
                  <a:lnTo>
                    <a:pt x="1409" y="369"/>
                  </a:lnTo>
                  <a:lnTo>
                    <a:pt x="1414" y="366"/>
                  </a:lnTo>
                  <a:lnTo>
                    <a:pt x="1418" y="363"/>
                  </a:lnTo>
                  <a:lnTo>
                    <a:pt x="1422" y="362"/>
                  </a:lnTo>
                  <a:lnTo>
                    <a:pt x="1428" y="362"/>
                  </a:lnTo>
                  <a:lnTo>
                    <a:pt x="1434" y="363"/>
                  </a:lnTo>
                  <a:lnTo>
                    <a:pt x="1440" y="364"/>
                  </a:lnTo>
                  <a:lnTo>
                    <a:pt x="1445" y="368"/>
                  </a:lnTo>
                  <a:lnTo>
                    <a:pt x="1448" y="372"/>
                  </a:lnTo>
                  <a:lnTo>
                    <a:pt x="1450" y="378"/>
                  </a:lnTo>
                  <a:lnTo>
                    <a:pt x="1453" y="383"/>
                  </a:lnTo>
                  <a:lnTo>
                    <a:pt x="1454" y="390"/>
                  </a:lnTo>
                  <a:lnTo>
                    <a:pt x="1454" y="397"/>
                  </a:lnTo>
                  <a:lnTo>
                    <a:pt x="1454" y="465"/>
                  </a:lnTo>
                  <a:lnTo>
                    <a:pt x="1474" y="465"/>
                  </a:lnTo>
                  <a:lnTo>
                    <a:pt x="1474" y="395"/>
                  </a:lnTo>
                  <a:lnTo>
                    <a:pt x="1474" y="387"/>
                  </a:lnTo>
                  <a:lnTo>
                    <a:pt x="1473" y="381"/>
                  </a:lnTo>
                  <a:lnTo>
                    <a:pt x="1472" y="374"/>
                  </a:lnTo>
                  <a:lnTo>
                    <a:pt x="1471" y="370"/>
                  </a:lnTo>
                  <a:lnTo>
                    <a:pt x="1467" y="361"/>
                  </a:lnTo>
                  <a:lnTo>
                    <a:pt x="1460" y="354"/>
                  </a:lnTo>
                  <a:lnTo>
                    <a:pt x="1454" y="350"/>
                  </a:lnTo>
                  <a:lnTo>
                    <a:pt x="1447" y="347"/>
                  </a:lnTo>
                  <a:lnTo>
                    <a:pt x="1441" y="344"/>
                  </a:lnTo>
                  <a:lnTo>
                    <a:pt x="1434" y="344"/>
                  </a:lnTo>
                  <a:lnTo>
                    <a:pt x="1428" y="344"/>
                  </a:lnTo>
                  <a:lnTo>
                    <a:pt x="1421" y="347"/>
                  </a:lnTo>
                  <a:lnTo>
                    <a:pt x="1416" y="349"/>
                  </a:lnTo>
                  <a:lnTo>
                    <a:pt x="1410" y="351"/>
                  </a:lnTo>
                  <a:lnTo>
                    <a:pt x="1406" y="354"/>
                  </a:lnTo>
                  <a:lnTo>
                    <a:pt x="1402" y="359"/>
                  </a:lnTo>
                  <a:lnTo>
                    <a:pt x="1399" y="362"/>
                  </a:lnTo>
                  <a:lnTo>
                    <a:pt x="1396" y="367"/>
                  </a:lnTo>
                  <a:lnTo>
                    <a:pt x="1396" y="367"/>
                  </a:lnTo>
                  <a:lnTo>
                    <a:pt x="1395" y="347"/>
                  </a:lnTo>
                  <a:lnTo>
                    <a:pt x="1377" y="347"/>
                  </a:lnTo>
                  <a:lnTo>
                    <a:pt x="1377" y="362"/>
                  </a:lnTo>
                  <a:lnTo>
                    <a:pt x="1378" y="379"/>
                  </a:lnTo>
                  <a:lnTo>
                    <a:pt x="1378" y="465"/>
                  </a:lnTo>
                  <a:close/>
                  <a:moveTo>
                    <a:pt x="1512" y="319"/>
                  </a:moveTo>
                  <a:lnTo>
                    <a:pt x="1512" y="347"/>
                  </a:lnTo>
                  <a:lnTo>
                    <a:pt x="1495" y="347"/>
                  </a:lnTo>
                  <a:lnTo>
                    <a:pt x="1495" y="363"/>
                  </a:lnTo>
                  <a:lnTo>
                    <a:pt x="1512" y="363"/>
                  </a:lnTo>
                  <a:lnTo>
                    <a:pt x="1512" y="428"/>
                  </a:lnTo>
                  <a:lnTo>
                    <a:pt x="1513" y="437"/>
                  </a:lnTo>
                  <a:lnTo>
                    <a:pt x="1514" y="446"/>
                  </a:lnTo>
                  <a:lnTo>
                    <a:pt x="1516" y="452"/>
                  </a:lnTo>
                  <a:lnTo>
                    <a:pt x="1521" y="458"/>
                  </a:lnTo>
                  <a:lnTo>
                    <a:pt x="1525" y="462"/>
                  </a:lnTo>
                  <a:lnTo>
                    <a:pt x="1529" y="465"/>
                  </a:lnTo>
                  <a:lnTo>
                    <a:pt x="1536" y="467"/>
                  </a:lnTo>
                  <a:lnTo>
                    <a:pt x="1542" y="467"/>
                  </a:lnTo>
                  <a:lnTo>
                    <a:pt x="1553" y="467"/>
                  </a:lnTo>
                  <a:lnTo>
                    <a:pt x="1561" y="465"/>
                  </a:lnTo>
                  <a:lnTo>
                    <a:pt x="1560" y="448"/>
                  </a:lnTo>
                  <a:lnTo>
                    <a:pt x="1555" y="449"/>
                  </a:lnTo>
                  <a:lnTo>
                    <a:pt x="1548" y="450"/>
                  </a:lnTo>
                  <a:lnTo>
                    <a:pt x="1544" y="449"/>
                  </a:lnTo>
                  <a:lnTo>
                    <a:pt x="1541" y="448"/>
                  </a:lnTo>
                  <a:lnTo>
                    <a:pt x="1538" y="446"/>
                  </a:lnTo>
                  <a:lnTo>
                    <a:pt x="1536" y="444"/>
                  </a:lnTo>
                  <a:lnTo>
                    <a:pt x="1535" y="440"/>
                  </a:lnTo>
                  <a:lnTo>
                    <a:pt x="1534" y="437"/>
                  </a:lnTo>
                  <a:lnTo>
                    <a:pt x="1533" y="432"/>
                  </a:lnTo>
                  <a:lnTo>
                    <a:pt x="1533" y="427"/>
                  </a:lnTo>
                  <a:lnTo>
                    <a:pt x="1533" y="363"/>
                  </a:lnTo>
                  <a:lnTo>
                    <a:pt x="1562" y="363"/>
                  </a:lnTo>
                  <a:lnTo>
                    <a:pt x="1562" y="347"/>
                  </a:lnTo>
                  <a:lnTo>
                    <a:pt x="1533" y="347"/>
                  </a:lnTo>
                  <a:lnTo>
                    <a:pt x="1533" y="313"/>
                  </a:lnTo>
                  <a:lnTo>
                    <a:pt x="1512" y="319"/>
                  </a:lnTo>
                  <a:close/>
                  <a:moveTo>
                    <a:pt x="1633" y="344"/>
                  </a:moveTo>
                  <a:lnTo>
                    <a:pt x="1621" y="346"/>
                  </a:lnTo>
                  <a:lnTo>
                    <a:pt x="1610" y="349"/>
                  </a:lnTo>
                  <a:lnTo>
                    <a:pt x="1605" y="351"/>
                  </a:lnTo>
                  <a:lnTo>
                    <a:pt x="1601" y="353"/>
                  </a:lnTo>
                  <a:lnTo>
                    <a:pt x="1596" y="357"/>
                  </a:lnTo>
                  <a:lnTo>
                    <a:pt x="1592" y="361"/>
                  </a:lnTo>
                  <a:lnTo>
                    <a:pt x="1589" y="366"/>
                  </a:lnTo>
                  <a:lnTo>
                    <a:pt x="1585" y="370"/>
                  </a:lnTo>
                  <a:lnTo>
                    <a:pt x="1582" y="374"/>
                  </a:lnTo>
                  <a:lnTo>
                    <a:pt x="1580" y="380"/>
                  </a:lnTo>
                  <a:lnTo>
                    <a:pt x="1578" y="387"/>
                  </a:lnTo>
                  <a:lnTo>
                    <a:pt x="1577" y="393"/>
                  </a:lnTo>
                  <a:lnTo>
                    <a:pt x="1576" y="400"/>
                  </a:lnTo>
                  <a:lnTo>
                    <a:pt x="1576" y="407"/>
                  </a:lnTo>
                  <a:lnTo>
                    <a:pt x="1576" y="413"/>
                  </a:lnTo>
                  <a:lnTo>
                    <a:pt x="1577" y="420"/>
                  </a:lnTo>
                  <a:lnTo>
                    <a:pt x="1578" y="427"/>
                  </a:lnTo>
                  <a:lnTo>
                    <a:pt x="1580" y="432"/>
                  </a:lnTo>
                  <a:lnTo>
                    <a:pt x="1582" y="438"/>
                  </a:lnTo>
                  <a:lnTo>
                    <a:pt x="1585" y="442"/>
                  </a:lnTo>
                  <a:lnTo>
                    <a:pt x="1588" y="447"/>
                  </a:lnTo>
                  <a:lnTo>
                    <a:pt x="1592" y="451"/>
                  </a:lnTo>
                  <a:lnTo>
                    <a:pt x="1595" y="455"/>
                  </a:lnTo>
                  <a:lnTo>
                    <a:pt x="1599" y="458"/>
                  </a:lnTo>
                  <a:lnTo>
                    <a:pt x="1604" y="461"/>
                  </a:lnTo>
                  <a:lnTo>
                    <a:pt x="1609" y="464"/>
                  </a:lnTo>
                  <a:lnTo>
                    <a:pt x="1619" y="466"/>
                  </a:lnTo>
                  <a:lnTo>
                    <a:pt x="1631" y="467"/>
                  </a:lnTo>
                  <a:lnTo>
                    <a:pt x="1641" y="467"/>
                  </a:lnTo>
                  <a:lnTo>
                    <a:pt x="1651" y="464"/>
                  </a:lnTo>
                  <a:lnTo>
                    <a:pt x="1661" y="459"/>
                  </a:lnTo>
                  <a:lnTo>
                    <a:pt x="1670" y="452"/>
                  </a:lnTo>
                  <a:lnTo>
                    <a:pt x="1673" y="448"/>
                  </a:lnTo>
                  <a:lnTo>
                    <a:pt x="1676" y="444"/>
                  </a:lnTo>
                  <a:lnTo>
                    <a:pt x="1679" y="439"/>
                  </a:lnTo>
                  <a:lnTo>
                    <a:pt x="1683" y="434"/>
                  </a:lnTo>
                  <a:lnTo>
                    <a:pt x="1685" y="427"/>
                  </a:lnTo>
                  <a:lnTo>
                    <a:pt x="1686" y="420"/>
                  </a:lnTo>
                  <a:lnTo>
                    <a:pt x="1687" y="412"/>
                  </a:lnTo>
                  <a:lnTo>
                    <a:pt x="1687" y="405"/>
                  </a:lnTo>
                  <a:lnTo>
                    <a:pt x="1686" y="392"/>
                  </a:lnTo>
                  <a:lnTo>
                    <a:pt x="1684" y="380"/>
                  </a:lnTo>
                  <a:lnTo>
                    <a:pt x="1682" y="374"/>
                  </a:lnTo>
                  <a:lnTo>
                    <a:pt x="1678" y="370"/>
                  </a:lnTo>
                  <a:lnTo>
                    <a:pt x="1675" y="366"/>
                  </a:lnTo>
                  <a:lnTo>
                    <a:pt x="1672" y="361"/>
                  </a:lnTo>
                  <a:lnTo>
                    <a:pt x="1669" y="358"/>
                  </a:lnTo>
                  <a:lnTo>
                    <a:pt x="1664" y="354"/>
                  </a:lnTo>
                  <a:lnTo>
                    <a:pt x="1660" y="351"/>
                  </a:lnTo>
                  <a:lnTo>
                    <a:pt x="1655" y="349"/>
                  </a:lnTo>
                  <a:lnTo>
                    <a:pt x="1649" y="347"/>
                  </a:lnTo>
                  <a:lnTo>
                    <a:pt x="1644" y="346"/>
                  </a:lnTo>
                  <a:lnTo>
                    <a:pt x="1638" y="344"/>
                  </a:lnTo>
                  <a:lnTo>
                    <a:pt x="1633" y="344"/>
                  </a:lnTo>
                  <a:close/>
                  <a:moveTo>
                    <a:pt x="1632" y="360"/>
                  </a:moveTo>
                  <a:lnTo>
                    <a:pt x="1636" y="361"/>
                  </a:lnTo>
                  <a:lnTo>
                    <a:pt x="1641" y="361"/>
                  </a:lnTo>
                  <a:lnTo>
                    <a:pt x="1644" y="363"/>
                  </a:lnTo>
                  <a:lnTo>
                    <a:pt x="1648" y="364"/>
                  </a:lnTo>
                  <a:lnTo>
                    <a:pt x="1653" y="370"/>
                  </a:lnTo>
                  <a:lnTo>
                    <a:pt x="1658" y="376"/>
                  </a:lnTo>
                  <a:lnTo>
                    <a:pt x="1662" y="382"/>
                  </a:lnTo>
                  <a:lnTo>
                    <a:pt x="1664" y="390"/>
                  </a:lnTo>
                  <a:lnTo>
                    <a:pt x="1665" y="398"/>
                  </a:lnTo>
                  <a:lnTo>
                    <a:pt x="1666" y="406"/>
                  </a:lnTo>
                  <a:lnTo>
                    <a:pt x="1665" y="416"/>
                  </a:lnTo>
                  <a:lnTo>
                    <a:pt x="1663" y="423"/>
                  </a:lnTo>
                  <a:lnTo>
                    <a:pt x="1660" y="431"/>
                  </a:lnTo>
                  <a:lnTo>
                    <a:pt x="1657" y="438"/>
                  </a:lnTo>
                  <a:lnTo>
                    <a:pt x="1651" y="444"/>
                  </a:lnTo>
                  <a:lnTo>
                    <a:pt x="1645" y="448"/>
                  </a:lnTo>
                  <a:lnTo>
                    <a:pt x="1638" y="450"/>
                  </a:lnTo>
                  <a:lnTo>
                    <a:pt x="1632" y="451"/>
                  </a:lnTo>
                  <a:lnTo>
                    <a:pt x="1624" y="450"/>
                  </a:lnTo>
                  <a:lnTo>
                    <a:pt x="1618" y="448"/>
                  </a:lnTo>
                  <a:lnTo>
                    <a:pt x="1611" y="444"/>
                  </a:lnTo>
                  <a:lnTo>
                    <a:pt x="1607" y="438"/>
                  </a:lnTo>
                  <a:lnTo>
                    <a:pt x="1603" y="431"/>
                  </a:lnTo>
                  <a:lnTo>
                    <a:pt x="1599" y="425"/>
                  </a:lnTo>
                  <a:lnTo>
                    <a:pt x="1597" y="416"/>
                  </a:lnTo>
                  <a:lnTo>
                    <a:pt x="1597" y="406"/>
                  </a:lnTo>
                  <a:lnTo>
                    <a:pt x="1597" y="398"/>
                  </a:lnTo>
                  <a:lnTo>
                    <a:pt x="1598" y="390"/>
                  </a:lnTo>
                  <a:lnTo>
                    <a:pt x="1602" y="382"/>
                  </a:lnTo>
                  <a:lnTo>
                    <a:pt x="1605" y="374"/>
                  </a:lnTo>
                  <a:lnTo>
                    <a:pt x="1610" y="369"/>
                  </a:lnTo>
                  <a:lnTo>
                    <a:pt x="1616" y="364"/>
                  </a:lnTo>
                  <a:lnTo>
                    <a:pt x="1623" y="361"/>
                  </a:lnTo>
                  <a:lnTo>
                    <a:pt x="1632" y="360"/>
                  </a:lnTo>
                  <a:close/>
                  <a:moveTo>
                    <a:pt x="1855" y="410"/>
                  </a:moveTo>
                  <a:lnTo>
                    <a:pt x="1855" y="406"/>
                  </a:lnTo>
                  <a:lnTo>
                    <a:pt x="1855" y="400"/>
                  </a:lnTo>
                  <a:lnTo>
                    <a:pt x="1855" y="391"/>
                  </a:lnTo>
                  <a:lnTo>
                    <a:pt x="1854" y="382"/>
                  </a:lnTo>
                  <a:lnTo>
                    <a:pt x="1851" y="372"/>
                  </a:lnTo>
                  <a:lnTo>
                    <a:pt x="1847" y="364"/>
                  </a:lnTo>
                  <a:lnTo>
                    <a:pt x="1844" y="360"/>
                  </a:lnTo>
                  <a:lnTo>
                    <a:pt x="1840" y="357"/>
                  </a:lnTo>
                  <a:lnTo>
                    <a:pt x="1836" y="353"/>
                  </a:lnTo>
                  <a:lnTo>
                    <a:pt x="1832" y="350"/>
                  </a:lnTo>
                  <a:lnTo>
                    <a:pt x="1827" y="348"/>
                  </a:lnTo>
                  <a:lnTo>
                    <a:pt x="1822" y="346"/>
                  </a:lnTo>
                  <a:lnTo>
                    <a:pt x="1815" y="344"/>
                  </a:lnTo>
                  <a:lnTo>
                    <a:pt x="1809" y="344"/>
                  </a:lnTo>
                  <a:lnTo>
                    <a:pt x="1803" y="344"/>
                  </a:lnTo>
                  <a:lnTo>
                    <a:pt x="1797" y="346"/>
                  </a:lnTo>
                  <a:lnTo>
                    <a:pt x="1792" y="348"/>
                  </a:lnTo>
                  <a:lnTo>
                    <a:pt x="1786" y="349"/>
                  </a:lnTo>
                  <a:lnTo>
                    <a:pt x="1782" y="352"/>
                  </a:lnTo>
                  <a:lnTo>
                    <a:pt x="1778" y="356"/>
                  </a:lnTo>
                  <a:lnTo>
                    <a:pt x="1773" y="359"/>
                  </a:lnTo>
                  <a:lnTo>
                    <a:pt x="1769" y="363"/>
                  </a:lnTo>
                  <a:lnTo>
                    <a:pt x="1764" y="372"/>
                  </a:lnTo>
                  <a:lnTo>
                    <a:pt x="1759" y="383"/>
                  </a:lnTo>
                  <a:lnTo>
                    <a:pt x="1756" y="395"/>
                  </a:lnTo>
                  <a:lnTo>
                    <a:pt x="1755" y="408"/>
                  </a:lnTo>
                  <a:lnTo>
                    <a:pt x="1756" y="420"/>
                  </a:lnTo>
                  <a:lnTo>
                    <a:pt x="1759" y="432"/>
                  </a:lnTo>
                  <a:lnTo>
                    <a:pt x="1761" y="437"/>
                  </a:lnTo>
                  <a:lnTo>
                    <a:pt x="1764" y="442"/>
                  </a:lnTo>
                  <a:lnTo>
                    <a:pt x="1767" y="447"/>
                  </a:lnTo>
                  <a:lnTo>
                    <a:pt x="1770" y="451"/>
                  </a:lnTo>
                  <a:lnTo>
                    <a:pt x="1774" y="455"/>
                  </a:lnTo>
                  <a:lnTo>
                    <a:pt x="1778" y="458"/>
                  </a:lnTo>
                  <a:lnTo>
                    <a:pt x="1783" y="460"/>
                  </a:lnTo>
                  <a:lnTo>
                    <a:pt x="1787" y="462"/>
                  </a:lnTo>
                  <a:lnTo>
                    <a:pt x="1793" y="465"/>
                  </a:lnTo>
                  <a:lnTo>
                    <a:pt x="1799" y="466"/>
                  </a:lnTo>
                  <a:lnTo>
                    <a:pt x="1805" y="467"/>
                  </a:lnTo>
                  <a:lnTo>
                    <a:pt x="1811" y="467"/>
                  </a:lnTo>
                  <a:lnTo>
                    <a:pt x="1824" y="467"/>
                  </a:lnTo>
                  <a:lnTo>
                    <a:pt x="1835" y="465"/>
                  </a:lnTo>
                  <a:lnTo>
                    <a:pt x="1842" y="462"/>
                  </a:lnTo>
                  <a:lnTo>
                    <a:pt x="1849" y="460"/>
                  </a:lnTo>
                  <a:lnTo>
                    <a:pt x="1846" y="445"/>
                  </a:lnTo>
                  <a:lnTo>
                    <a:pt x="1839" y="447"/>
                  </a:lnTo>
                  <a:lnTo>
                    <a:pt x="1833" y="449"/>
                  </a:lnTo>
                  <a:lnTo>
                    <a:pt x="1824" y="450"/>
                  </a:lnTo>
                  <a:lnTo>
                    <a:pt x="1814" y="450"/>
                  </a:lnTo>
                  <a:lnTo>
                    <a:pt x="1807" y="450"/>
                  </a:lnTo>
                  <a:lnTo>
                    <a:pt x="1799" y="448"/>
                  </a:lnTo>
                  <a:lnTo>
                    <a:pt x="1793" y="446"/>
                  </a:lnTo>
                  <a:lnTo>
                    <a:pt x="1787" y="441"/>
                  </a:lnTo>
                  <a:lnTo>
                    <a:pt x="1782" y="436"/>
                  </a:lnTo>
                  <a:lnTo>
                    <a:pt x="1779" y="428"/>
                  </a:lnTo>
                  <a:lnTo>
                    <a:pt x="1776" y="420"/>
                  </a:lnTo>
                  <a:lnTo>
                    <a:pt x="1776" y="410"/>
                  </a:lnTo>
                  <a:lnTo>
                    <a:pt x="1855" y="410"/>
                  </a:lnTo>
                  <a:close/>
                  <a:moveTo>
                    <a:pt x="1776" y="395"/>
                  </a:moveTo>
                  <a:lnTo>
                    <a:pt x="1777" y="389"/>
                  </a:lnTo>
                  <a:lnTo>
                    <a:pt x="1778" y="382"/>
                  </a:lnTo>
                  <a:lnTo>
                    <a:pt x="1781" y="377"/>
                  </a:lnTo>
                  <a:lnTo>
                    <a:pt x="1784" y="371"/>
                  </a:lnTo>
                  <a:lnTo>
                    <a:pt x="1788" y="367"/>
                  </a:lnTo>
                  <a:lnTo>
                    <a:pt x="1794" y="363"/>
                  </a:lnTo>
                  <a:lnTo>
                    <a:pt x="1799" y="361"/>
                  </a:lnTo>
                  <a:lnTo>
                    <a:pt x="1807" y="360"/>
                  </a:lnTo>
                  <a:lnTo>
                    <a:pt x="1815" y="361"/>
                  </a:lnTo>
                  <a:lnTo>
                    <a:pt x="1822" y="363"/>
                  </a:lnTo>
                  <a:lnTo>
                    <a:pt x="1826" y="367"/>
                  </a:lnTo>
                  <a:lnTo>
                    <a:pt x="1831" y="372"/>
                  </a:lnTo>
                  <a:lnTo>
                    <a:pt x="1833" y="378"/>
                  </a:lnTo>
                  <a:lnTo>
                    <a:pt x="1835" y="383"/>
                  </a:lnTo>
                  <a:lnTo>
                    <a:pt x="1836" y="389"/>
                  </a:lnTo>
                  <a:lnTo>
                    <a:pt x="1836" y="395"/>
                  </a:lnTo>
                  <a:lnTo>
                    <a:pt x="1776" y="395"/>
                  </a:lnTo>
                  <a:close/>
                  <a:moveTo>
                    <a:pt x="1932" y="465"/>
                  </a:moveTo>
                  <a:lnTo>
                    <a:pt x="1953" y="465"/>
                  </a:lnTo>
                  <a:lnTo>
                    <a:pt x="1953" y="395"/>
                  </a:lnTo>
                  <a:lnTo>
                    <a:pt x="1953" y="389"/>
                  </a:lnTo>
                  <a:lnTo>
                    <a:pt x="1954" y="384"/>
                  </a:lnTo>
                  <a:lnTo>
                    <a:pt x="1956" y="380"/>
                  </a:lnTo>
                  <a:lnTo>
                    <a:pt x="1958" y="376"/>
                  </a:lnTo>
                  <a:lnTo>
                    <a:pt x="1960" y="372"/>
                  </a:lnTo>
                  <a:lnTo>
                    <a:pt x="1963" y="369"/>
                  </a:lnTo>
                  <a:lnTo>
                    <a:pt x="1968" y="366"/>
                  </a:lnTo>
                  <a:lnTo>
                    <a:pt x="1972" y="363"/>
                  </a:lnTo>
                  <a:lnTo>
                    <a:pt x="1976" y="362"/>
                  </a:lnTo>
                  <a:lnTo>
                    <a:pt x="1982" y="362"/>
                  </a:lnTo>
                  <a:lnTo>
                    <a:pt x="1988" y="363"/>
                  </a:lnTo>
                  <a:lnTo>
                    <a:pt x="1994" y="364"/>
                  </a:lnTo>
                  <a:lnTo>
                    <a:pt x="1999" y="368"/>
                  </a:lnTo>
                  <a:lnTo>
                    <a:pt x="2002" y="372"/>
                  </a:lnTo>
                  <a:lnTo>
                    <a:pt x="2004" y="378"/>
                  </a:lnTo>
                  <a:lnTo>
                    <a:pt x="2007" y="383"/>
                  </a:lnTo>
                  <a:lnTo>
                    <a:pt x="2008" y="390"/>
                  </a:lnTo>
                  <a:lnTo>
                    <a:pt x="2008" y="397"/>
                  </a:lnTo>
                  <a:lnTo>
                    <a:pt x="2008" y="465"/>
                  </a:lnTo>
                  <a:lnTo>
                    <a:pt x="2028" y="465"/>
                  </a:lnTo>
                  <a:lnTo>
                    <a:pt x="2028" y="395"/>
                  </a:lnTo>
                  <a:lnTo>
                    <a:pt x="2028" y="387"/>
                  </a:lnTo>
                  <a:lnTo>
                    <a:pt x="2027" y="381"/>
                  </a:lnTo>
                  <a:lnTo>
                    <a:pt x="2026" y="374"/>
                  </a:lnTo>
                  <a:lnTo>
                    <a:pt x="2025" y="370"/>
                  </a:lnTo>
                  <a:lnTo>
                    <a:pt x="2021" y="361"/>
                  </a:lnTo>
                  <a:lnTo>
                    <a:pt x="2014" y="354"/>
                  </a:lnTo>
                  <a:lnTo>
                    <a:pt x="2008" y="350"/>
                  </a:lnTo>
                  <a:lnTo>
                    <a:pt x="2001" y="347"/>
                  </a:lnTo>
                  <a:lnTo>
                    <a:pt x="1995" y="344"/>
                  </a:lnTo>
                  <a:lnTo>
                    <a:pt x="1988" y="344"/>
                  </a:lnTo>
                  <a:lnTo>
                    <a:pt x="1982" y="344"/>
                  </a:lnTo>
                  <a:lnTo>
                    <a:pt x="1975" y="347"/>
                  </a:lnTo>
                  <a:lnTo>
                    <a:pt x="1970" y="349"/>
                  </a:lnTo>
                  <a:lnTo>
                    <a:pt x="1965" y="351"/>
                  </a:lnTo>
                  <a:lnTo>
                    <a:pt x="1960" y="354"/>
                  </a:lnTo>
                  <a:lnTo>
                    <a:pt x="1956" y="359"/>
                  </a:lnTo>
                  <a:lnTo>
                    <a:pt x="1954" y="362"/>
                  </a:lnTo>
                  <a:lnTo>
                    <a:pt x="1950" y="367"/>
                  </a:lnTo>
                  <a:lnTo>
                    <a:pt x="1950" y="367"/>
                  </a:lnTo>
                  <a:lnTo>
                    <a:pt x="1949" y="347"/>
                  </a:lnTo>
                  <a:lnTo>
                    <a:pt x="1931" y="347"/>
                  </a:lnTo>
                  <a:lnTo>
                    <a:pt x="1931" y="362"/>
                  </a:lnTo>
                  <a:lnTo>
                    <a:pt x="1932" y="379"/>
                  </a:lnTo>
                  <a:lnTo>
                    <a:pt x="1932" y="465"/>
                  </a:lnTo>
                  <a:close/>
                  <a:moveTo>
                    <a:pt x="2145" y="465"/>
                  </a:moveTo>
                  <a:lnTo>
                    <a:pt x="2143" y="451"/>
                  </a:lnTo>
                  <a:lnTo>
                    <a:pt x="2143" y="437"/>
                  </a:lnTo>
                  <a:lnTo>
                    <a:pt x="2143" y="392"/>
                  </a:lnTo>
                  <a:lnTo>
                    <a:pt x="2143" y="383"/>
                  </a:lnTo>
                  <a:lnTo>
                    <a:pt x="2141" y="376"/>
                  </a:lnTo>
                  <a:lnTo>
                    <a:pt x="2138" y="367"/>
                  </a:lnTo>
                  <a:lnTo>
                    <a:pt x="2134" y="360"/>
                  </a:lnTo>
                  <a:lnTo>
                    <a:pt x="2132" y="357"/>
                  </a:lnTo>
                  <a:lnTo>
                    <a:pt x="2129" y="353"/>
                  </a:lnTo>
                  <a:lnTo>
                    <a:pt x="2124" y="351"/>
                  </a:lnTo>
                  <a:lnTo>
                    <a:pt x="2121" y="349"/>
                  </a:lnTo>
                  <a:lnTo>
                    <a:pt x="2116" y="347"/>
                  </a:lnTo>
                  <a:lnTo>
                    <a:pt x="2111" y="346"/>
                  </a:lnTo>
                  <a:lnTo>
                    <a:pt x="2106" y="344"/>
                  </a:lnTo>
                  <a:lnTo>
                    <a:pt x="2100" y="344"/>
                  </a:lnTo>
                  <a:lnTo>
                    <a:pt x="2089" y="346"/>
                  </a:lnTo>
                  <a:lnTo>
                    <a:pt x="2079" y="348"/>
                  </a:lnTo>
                  <a:lnTo>
                    <a:pt x="2069" y="351"/>
                  </a:lnTo>
                  <a:lnTo>
                    <a:pt x="2062" y="354"/>
                  </a:lnTo>
                  <a:lnTo>
                    <a:pt x="2066" y="369"/>
                  </a:lnTo>
                  <a:lnTo>
                    <a:pt x="2073" y="366"/>
                  </a:lnTo>
                  <a:lnTo>
                    <a:pt x="2080" y="362"/>
                  </a:lnTo>
                  <a:lnTo>
                    <a:pt x="2089" y="361"/>
                  </a:lnTo>
                  <a:lnTo>
                    <a:pt x="2096" y="360"/>
                  </a:lnTo>
                  <a:lnTo>
                    <a:pt x="2104" y="361"/>
                  </a:lnTo>
                  <a:lnTo>
                    <a:pt x="2110" y="363"/>
                  </a:lnTo>
                  <a:lnTo>
                    <a:pt x="2115" y="367"/>
                  </a:lnTo>
                  <a:lnTo>
                    <a:pt x="2118" y="370"/>
                  </a:lnTo>
                  <a:lnTo>
                    <a:pt x="2120" y="374"/>
                  </a:lnTo>
                  <a:lnTo>
                    <a:pt x="2121" y="379"/>
                  </a:lnTo>
                  <a:lnTo>
                    <a:pt x="2122" y="383"/>
                  </a:lnTo>
                  <a:lnTo>
                    <a:pt x="2122" y="388"/>
                  </a:lnTo>
                  <a:lnTo>
                    <a:pt x="2122" y="390"/>
                  </a:lnTo>
                  <a:lnTo>
                    <a:pt x="2106" y="390"/>
                  </a:lnTo>
                  <a:lnTo>
                    <a:pt x="2093" y="392"/>
                  </a:lnTo>
                  <a:lnTo>
                    <a:pt x="2081" y="396"/>
                  </a:lnTo>
                  <a:lnTo>
                    <a:pt x="2071" y="401"/>
                  </a:lnTo>
                  <a:lnTo>
                    <a:pt x="2067" y="403"/>
                  </a:lnTo>
                  <a:lnTo>
                    <a:pt x="2064" y="407"/>
                  </a:lnTo>
                  <a:lnTo>
                    <a:pt x="2061" y="411"/>
                  </a:lnTo>
                  <a:lnTo>
                    <a:pt x="2058" y="415"/>
                  </a:lnTo>
                  <a:lnTo>
                    <a:pt x="2056" y="419"/>
                  </a:lnTo>
                  <a:lnTo>
                    <a:pt x="2054" y="423"/>
                  </a:lnTo>
                  <a:lnTo>
                    <a:pt x="2054" y="428"/>
                  </a:lnTo>
                  <a:lnTo>
                    <a:pt x="2053" y="434"/>
                  </a:lnTo>
                  <a:lnTo>
                    <a:pt x="2054" y="440"/>
                  </a:lnTo>
                  <a:lnTo>
                    <a:pt x="2055" y="446"/>
                  </a:lnTo>
                  <a:lnTo>
                    <a:pt x="2058" y="451"/>
                  </a:lnTo>
                  <a:lnTo>
                    <a:pt x="2063" y="457"/>
                  </a:lnTo>
                  <a:lnTo>
                    <a:pt x="2067" y="461"/>
                  </a:lnTo>
                  <a:lnTo>
                    <a:pt x="2074" y="465"/>
                  </a:lnTo>
                  <a:lnTo>
                    <a:pt x="2080" y="467"/>
                  </a:lnTo>
                  <a:lnTo>
                    <a:pt x="2089" y="467"/>
                  </a:lnTo>
                  <a:lnTo>
                    <a:pt x="2094" y="467"/>
                  </a:lnTo>
                  <a:lnTo>
                    <a:pt x="2100" y="466"/>
                  </a:lnTo>
                  <a:lnTo>
                    <a:pt x="2105" y="465"/>
                  </a:lnTo>
                  <a:lnTo>
                    <a:pt x="2109" y="462"/>
                  </a:lnTo>
                  <a:lnTo>
                    <a:pt x="2118" y="457"/>
                  </a:lnTo>
                  <a:lnTo>
                    <a:pt x="2123" y="450"/>
                  </a:lnTo>
                  <a:lnTo>
                    <a:pt x="2124" y="450"/>
                  </a:lnTo>
                  <a:lnTo>
                    <a:pt x="2125" y="465"/>
                  </a:lnTo>
                  <a:lnTo>
                    <a:pt x="2145" y="465"/>
                  </a:lnTo>
                  <a:close/>
                  <a:moveTo>
                    <a:pt x="2122" y="425"/>
                  </a:moveTo>
                  <a:lnTo>
                    <a:pt x="2122" y="429"/>
                  </a:lnTo>
                  <a:lnTo>
                    <a:pt x="2121" y="432"/>
                  </a:lnTo>
                  <a:lnTo>
                    <a:pt x="2120" y="436"/>
                  </a:lnTo>
                  <a:lnTo>
                    <a:pt x="2118" y="439"/>
                  </a:lnTo>
                  <a:lnTo>
                    <a:pt x="2115" y="442"/>
                  </a:lnTo>
                  <a:lnTo>
                    <a:pt x="2112" y="446"/>
                  </a:lnTo>
                  <a:lnTo>
                    <a:pt x="2108" y="448"/>
                  </a:lnTo>
                  <a:lnTo>
                    <a:pt x="2104" y="450"/>
                  </a:lnTo>
                  <a:lnTo>
                    <a:pt x="2100" y="451"/>
                  </a:lnTo>
                  <a:lnTo>
                    <a:pt x="2094" y="451"/>
                  </a:lnTo>
                  <a:lnTo>
                    <a:pt x="2090" y="451"/>
                  </a:lnTo>
                  <a:lnTo>
                    <a:pt x="2087" y="450"/>
                  </a:lnTo>
                  <a:lnTo>
                    <a:pt x="2083" y="449"/>
                  </a:lnTo>
                  <a:lnTo>
                    <a:pt x="2080" y="447"/>
                  </a:lnTo>
                  <a:lnTo>
                    <a:pt x="2078" y="444"/>
                  </a:lnTo>
                  <a:lnTo>
                    <a:pt x="2076" y="440"/>
                  </a:lnTo>
                  <a:lnTo>
                    <a:pt x="2075" y="436"/>
                  </a:lnTo>
                  <a:lnTo>
                    <a:pt x="2075" y="431"/>
                  </a:lnTo>
                  <a:lnTo>
                    <a:pt x="2075" y="427"/>
                  </a:lnTo>
                  <a:lnTo>
                    <a:pt x="2076" y="423"/>
                  </a:lnTo>
                  <a:lnTo>
                    <a:pt x="2077" y="420"/>
                  </a:lnTo>
                  <a:lnTo>
                    <a:pt x="2079" y="417"/>
                  </a:lnTo>
                  <a:lnTo>
                    <a:pt x="2083" y="412"/>
                  </a:lnTo>
                  <a:lnTo>
                    <a:pt x="2090" y="409"/>
                  </a:lnTo>
                  <a:lnTo>
                    <a:pt x="2097" y="407"/>
                  </a:lnTo>
                  <a:lnTo>
                    <a:pt x="2106" y="406"/>
                  </a:lnTo>
                  <a:lnTo>
                    <a:pt x="2114" y="405"/>
                  </a:lnTo>
                  <a:lnTo>
                    <a:pt x="2122" y="405"/>
                  </a:lnTo>
                  <a:lnTo>
                    <a:pt x="2122" y="425"/>
                  </a:lnTo>
                  <a:close/>
                  <a:moveTo>
                    <a:pt x="2308" y="465"/>
                  </a:moveTo>
                  <a:lnTo>
                    <a:pt x="2307" y="451"/>
                  </a:lnTo>
                  <a:lnTo>
                    <a:pt x="2306" y="437"/>
                  </a:lnTo>
                  <a:lnTo>
                    <a:pt x="2306" y="392"/>
                  </a:lnTo>
                  <a:lnTo>
                    <a:pt x="2306" y="383"/>
                  </a:lnTo>
                  <a:lnTo>
                    <a:pt x="2305" y="376"/>
                  </a:lnTo>
                  <a:lnTo>
                    <a:pt x="2301" y="367"/>
                  </a:lnTo>
                  <a:lnTo>
                    <a:pt x="2297" y="360"/>
                  </a:lnTo>
                  <a:lnTo>
                    <a:pt x="2295" y="357"/>
                  </a:lnTo>
                  <a:lnTo>
                    <a:pt x="2292" y="353"/>
                  </a:lnTo>
                  <a:lnTo>
                    <a:pt x="2289" y="351"/>
                  </a:lnTo>
                  <a:lnTo>
                    <a:pt x="2284" y="349"/>
                  </a:lnTo>
                  <a:lnTo>
                    <a:pt x="2280" y="347"/>
                  </a:lnTo>
                  <a:lnTo>
                    <a:pt x="2274" y="346"/>
                  </a:lnTo>
                  <a:lnTo>
                    <a:pt x="2269" y="344"/>
                  </a:lnTo>
                  <a:lnTo>
                    <a:pt x="2263" y="344"/>
                  </a:lnTo>
                  <a:lnTo>
                    <a:pt x="2252" y="346"/>
                  </a:lnTo>
                  <a:lnTo>
                    <a:pt x="2242" y="348"/>
                  </a:lnTo>
                  <a:lnTo>
                    <a:pt x="2233" y="351"/>
                  </a:lnTo>
                  <a:lnTo>
                    <a:pt x="2226" y="354"/>
                  </a:lnTo>
                  <a:lnTo>
                    <a:pt x="2230" y="369"/>
                  </a:lnTo>
                  <a:lnTo>
                    <a:pt x="2237" y="366"/>
                  </a:lnTo>
                  <a:lnTo>
                    <a:pt x="2244" y="362"/>
                  </a:lnTo>
                  <a:lnTo>
                    <a:pt x="2252" y="361"/>
                  </a:lnTo>
                  <a:lnTo>
                    <a:pt x="2259" y="360"/>
                  </a:lnTo>
                  <a:lnTo>
                    <a:pt x="2268" y="361"/>
                  </a:lnTo>
                  <a:lnTo>
                    <a:pt x="2273" y="363"/>
                  </a:lnTo>
                  <a:lnTo>
                    <a:pt x="2279" y="367"/>
                  </a:lnTo>
                  <a:lnTo>
                    <a:pt x="2282" y="370"/>
                  </a:lnTo>
                  <a:lnTo>
                    <a:pt x="2284" y="374"/>
                  </a:lnTo>
                  <a:lnTo>
                    <a:pt x="2285" y="379"/>
                  </a:lnTo>
                  <a:lnTo>
                    <a:pt x="2285" y="383"/>
                  </a:lnTo>
                  <a:lnTo>
                    <a:pt x="2285" y="388"/>
                  </a:lnTo>
                  <a:lnTo>
                    <a:pt x="2285" y="390"/>
                  </a:lnTo>
                  <a:lnTo>
                    <a:pt x="2270" y="390"/>
                  </a:lnTo>
                  <a:lnTo>
                    <a:pt x="2256" y="392"/>
                  </a:lnTo>
                  <a:lnTo>
                    <a:pt x="2244" y="396"/>
                  </a:lnTo>
                  <a:lnTo>
                    <a:pt x="2235" y="401"/>
                  </a:lnTo>
                  <a:lnTo>
                    <a:pt x="2231" y="403"/>
                  </a:lnTo>
                  <a:lnTo>
                    <a:pt x="2227" y="407"/>
                  </a:lnTo>
                  <a:lnTo>
                    <a:pt x="2224" y="411"/>
                  </a:lnTo>
                  <a:lnTo>
                    <a:pt x="2222" y="415"/>
                  </a:lnTo>
                  <a:lnTo>
                    <a:pt x="2219" y="419"/>
                  </a:lnTo>
                  <a:lnTo>
                    <a:pt x="2218" y="423"/>
                  </a:lnTo>
                  <a:lnTo>
                    <a:pt x="2217" y="428"/>
                  </a:lnTo>
                  <a:lnTo>
                    <a:pt x="2217" y="434"/>
                  </a:lnTo>
                  <a:lnTo>
                    <a:pt x="2217" y="440"/>
                  </a:lnTo>
                  <a:lnTo>
                    <a:pt x="2219" y="446"/>
                  </a:lnTo>
                  <a:lnTo>
                    <a:pt x="2223" y="451"/>
                  </a:lnTo>
                  <a:lnTo>
                    <a:pt x="2226" y="457"/>
                  </a:lnTo>
                  <a:lnTo>
                    <a:pt x="2231" y="461"/>
                  </a:lnTo>
                  <a:lnTo>
                    <a:pt x="2237" y="465"/>
                  </a:lnTo>
                  <a:lnTo>
                    <a:pt x="2244" y="467"/>
                  </a:lnTo>
                  <a:lnTo>
                    <a:pt x="2252" y="467"/>
                  </a:lnTo>
                  <a:lnTo>
                    <a:pt x="2258" y="467"/>
                  </a:lnTo>
                  <a:lnTo>
                    <a:pt x="2264" y="466"/>
                  </a:lnTo>
                  <a:lnTo>
                    <a:pt x="2269" y="465"/>
                  </a:lnTo>
                  <a:lnTo>
                    <a:pt x="2273" y="462"/>
                  </a:lnTo>
                  <a:lnTo>
                    <a:pt x="2281" y="457"/>
                  </a:lnTo>
                  <a:lnTo>
                    <a:pt x="2287" y="450"/>
                  </a:lnTo>
                  <a:lnTo>
                    <a:pt x="2287" y="450"/>
                  </a:lnTo>
                  <a:lnTo>
                    <a:pt x="2290" y="465"/>
                  </a:lnTo>
                  <a:lnTo>
                    <a:pt x="2308" y="465"/>
                  </a:lnTo>
                  <a:close/>
                  <a:moveTo>
                    <a:pt x="2286" y="425"/>
                  </a:moveTo>
                  <a:lnTo>
                    <a:pt x="2286" y="429"/>
                  </a:lnTo>
                  <a:lnTo>
                    <a:pt x="2285" y="432"/>
                  </a:lnTo>
                  <a:lnTo>
                    <a:pt x="2283" y="436"/>
                  </a:lnTo>
                  <a:lnTo>
                    <a:pt x="2281" y="439"/>
                  </a:lnTo>
                  <a:lnTo>
                    <a:pt x="2279" y="442"/>
                  </a:lnTo>
                  <a:lnTo>
                    <a:pt x="2276" y="446"/>
                  </a:lnTo>
                  <a:lnTo>
                    <a:pt x="2272" y="448"/>
                  </a:lnTo>
                  <a:lnTo>
                    <a:pt x="2268" y="450"/>
                  </a:lnTo>
                  <a:lnTo>
                    <a:pt x="2263" y="451"/>
                  </a:lnTo>
                  <a:lnTo>
                    <a:pt x="2257" y="451"/>
                  </a:lnTo>
                  <a:lnTo>
                    <a:pt x="2254" y="451"/>
                  </a:lnTo>
                  <a:lnTo>
                    <a:pt x="2250" y="450"/>
                  </a:lnTo>
                  <a:lnTo>
                    <a:pt x="2246" y="449"/>
                  </a:lnTo>
                  <a:lnTo>
                    <a:pt x="2244" y="447"/>
                  </a:lnTo>
                  <a:lnTo>
                    <a:pt x="2241" y="444"/>
                  </a:lnTo>
                  <a:lnTo>
                    <a:pt x="2240" y="440"/>
                  </a:lnTo>
                  <a:lnTo>
                    <a:pt x="2239" y="436"/>
                  </a:lnTo>
                  <a:lnTo>
                    <a:pt x="2238" y="431"/>
                  </a:lnTo>
                  <a:lnTo>
                    <a:pt x="2238" y="427"/>
                  </a:lnTo>
                  <a:lnTo>
                    <a:pt x="2239" y="423"/>
                  </a:lnTo>
                  <a:lnTo>
                    <a:pt x="2240" y="420"/>
                  </a:lnTo>
                  <a:lnTo>
                    <a:pt x="2242" y="417"/>
                  </a:lnTo>
                  <a:lnTo>
                    <a:pt x="2247" y="412"/>
                  </a:lnTo>
                  <a:lnTo>
                    <a:pt x="2254" y="409"/>
                  </a:lnTo>
                  <a:lnTo>
                    <a:pt x="2262" y="407"/>
                  </a:lnTo>
                  <a:lnTo>
                    <a:pt x="2269" y="406"/>
                  </a:lnTo>
                  <a:lnTo>
                    <a:pt x="2278" y="405"/>
                  </a:lnTo>
                  <a:lnTo>
                    <a:pt x="2286" y="405"/>
                  </a:lnTo>
                  <a:lnTo>
                    <a:pt x="2286" y="425"/>
                  </a:lnTo>
                  <a:close/>
                  <a:moveTo>
                    <a:pt x="2417" y="292"/>
                  </a:moveTo>
                  <a:lnTo>
                    <a:pt x="2417" y="362"/>
                  </a:lnTo>
                  <a:lnTo>
                    <a:pt x="2417" y="362"/>
                  </a:lnTo>
                  <a:lnTo>
                    <a:pt x="2415" y="359"/>
                  </a:lnTo>
                  <a:lnTo>
                    <a:pt x="2412" y="356"/>
                  </a:lnTo>
                  <a:lnTo>
                    <a:pt x="2408" y="352"/>
                  </a:lnTo>
                  <a:lnTo>
                    <a:pt x="2404" y="350"/>
                  </a:lnTo>
                  <a:lnTo>
                    <a:pt x="2400" y="348"/>
                  </a:lnTo>
                  <a:lnTo>
                    <a:pt x="2394" y="346"/>
                  </a:lnTo>
                  <a:lnTo>
                    <a:pt x="2389" y="344"/>
                  </a:lnTo>
                  <a:lnTo>
                    <a:pt x="2382" y="344"/>
                  </a:lnTo>
                  <a:lnTo>
                    <a:pt x="2377" y="344"/>
                  </a:lnTo>
                  <a:lnTo>
                    <a:pt x="2373" y="346"/>
                  </a:lnTo>
                  <a:lnTo>
                    <a:pt x="2367" y="347"/>
                  </a:lnTo>
                  <a:lnTo>
                    <a:pt x="2363" y="349"/>
                  </a:lnTo>
                  <a:lnTo>
                    <a:pt x="2354" y="354"/>
                  </a:lnTo>
                  <a:lnTo>
                    <a:pt x="2347" y="361"/>
                  </a:lnTo>
                  <a:lnTo>
                    <a:pt x="2344" y="366"/>
                  </a:lnTo>
                  <a:lnTo>
                    <a:pt x="2340" y="370"/>
                  </a:lnTo>
                  <a:lnTo>
                    <a:pt x="2338" y="376"/>
                  </a:lnTo>
                  <a:lnTo>
                    <a:pt x="2335" y="381"/>
                  </a:lnTo>
                  <a:lnTo>
                    <a:pt x="2334" y="387"/>
                  </a:lnTo>
                  <a:lnTo>
                    <a:pt x="2333" y="393"/>
                  </a:lnTo>
                  <a:lnTo>
                    <a:pt x="2332" y="400"/>
                  </a:lnTo>
                  <a:lnTo>
                    <a:pt x="2332" y="408"/>
                  </a:lnTo>
                  <a:lnTo>
                    <a:pt x="2333" y="420"/>
                  </a:lnTo>
                  <a:lnTo>
                    <a:pt x="2335" y="432"/>
                  </a:lnTo>
                  <a:lnTo>
                    <a:pt x="2339" y="442"/>
                  </a:lnTo>
                  <a:lnTo>
                    <a:pt x="2346" y="451"/>
                  </a:lnTo>
                  <a:lnTo>
                    <a:pt x="2352" y="458"/>
                  </a:lnTo>
                  <a:lnTo>
                    <a:pt x="2361" y="464"/>
                  </a:lnTo>
                  <a:lnTo>
                    <a:pt x="2365" y="465"/>
                  </a:lnTo>
                  <a:lnTo>
                    <a:pt x="2371" y="466"/>
                  </a:lnTo>
                  <a:lnTo>
                    <a:pt x="2375" y="467"/>
                  </a:lnTo>
                  <a:lnTo>
                    <a:pt x="2380" y="467"/>
                  </a:lnTo>
                  <a:lnTo>
                    <a:pt x="2387" y="467"/>
                  </a:lnTo>
                  <a:lnTo>
                    <a:pt x="2393" y="466"/>
                  </a:lnTo>
                  <a:lnTo>
                    <a:pt x="2399" y="464"/>
                  </a:lnTo>
                  <a:lnTo>
                    <a:pt x="2404" y="461"/>
                  </a:lnTo>
                  <a:lnTo>
                    <a:pt x="2409" y="457"/>
                  </a:lnTo>
                  <a:lnTo>
                    <a:pt x="2413" y="454"/>
                  </a:lnTo>
                  <a:lnTo>
                    <a:pt x="2416" y="449"/>
                  </a:lnTo>
                  <a:lnTo>
                    <a:pt x="2419" y="445"/>
                  </a:lnTo>
                  <a:lnTo>
                    <a:pt x="2419" y="445"/>
                  </a:lnTo>
                  <a:lnTo>
                    <a:pt x="2420" y="465"/>
                  </a:lnTo>
                  <a:lnTo>
                    <a:pt x="2440" y="465"/>
                  </a:lnTo>
                  <a:lnTo>
                    <a:pt x="2439" y="450"/>
                  </a:lnTo>
                  <a:lnTo>
                    <a:pt x="2439" y="435"/>
                  </a:lnTo>
                  <a:lnTo>
                    <a:pt x="2439" y="292"/>
                  </a:lnTo>
                  <a:lnTo>
                    <a:pt x="2417" y="292"/>
                  </a:lnTo>
                  <a:close/>
                  <a:moveTo>
                    <a:pt x="2417" y="416"/>
                  </a:moveTo>
                  <a:lnTo>
                    <a:pt x="2417" y="420"/>
                  </a:lnTo>
                  <a:lnTo>
                    <a:pt x="2417" y="425"/>
                  </a:lnTo>
                  <a:lnTo>
                    <a:pt x="2415" y="430"/>
                  </a:lnTo>
                  <a:lnTo>
                    <a:pt x="2413" y="436"/>
                  </a:lnTo>
                  <a:lnTo>
                    <a:pt x="2409" y="440"/>
                  </a:lnTo>
                  <a:lnTo>
                    <a:pt x="2405" y="444"/>
                  </a:lnTo>
                  <a:lnTo>
                    <a:pt x="2401" y="447"/>
                  </a:lnTo>
                  <a:lnTo>
                    <a:pt x="2397" y="448"/>
                  </a:lnTo>
                  <a:lnTo>
                    <a:pt x="2391" y="450"/>
                  </a:lnTo>
                  <a:lnTo>
                    <a:pt x="2386" y="450"/>
                  </a:lnTo>
                  <a:lnTo>
                    <a:pt x="2378" y="449"/>
                  </a:lnTo>
                  <a:lnTo>
                    <a:pt x="2372" y="447"/>
                  </a:lnTo>
                  <a:lnTo>
                    <a:pt x="2365" y="442"/>
                  </a:lnTo>
                  <a:lnTo>
                    <a:pt x="2361" y="437"/>
                  </a:lnTo>
                  <a:lnTo>
                    <a:pt x="2358" y="431"/>
                  </a:lnTo>
                  <a:lnTo>
                    <a:pt x="2354" y="423"/>
                  </a:lnTo>
                  <a:lnTo>
                    <a:pt x="2353" y="416"/>
                  </a:lnTo>
                  <a:lnTo>
                    <a:pt x="2352" y="407"/>
                  </a:lnTo>
                  <a:lnTo>
                    <a:pt x="2353" y="397"/>
                  </a:lnTo>
                  <a:lnTo>
                    <a:pt x="2354" y="389"/>
                  </a:lnTo>
                  <a:lnTo>
                    <a:pt x="2358" y="381"/>
                  </a:lnTo>
                  <a:lnTo>
                    <a:pt x="2362" y="374"/>
                  </a:lnTo>
                  <a:lnTo>
                    <a:pt x="2366" y="369"/>
                  </a:lnTo>
                  <a:lnTo>
                    <a:pt x="2373" y="364"/>
                  </a:lnTo>
                  <a:lnTo>
                    <a:pt x="2379" y="362"/>
                  </a:lnTo>
                  <a:lnTo>
                    <a:pt x="2387" y="361"/>
                  </a:lnTo>
                  <a:lnTo>
                    <a:pt x="2392" y="362"/>
                  </a:lnTo>
                  <a:lnTo>
                    <a:pt x="2398" y="363"/>
                  </a:lnTo>
                  <a:lnTo>
                    <a:pt x="2402" y="366"/>
                  </a:lnTo>
                  <a:lnTo>
                    <a:pt x="2406" y="369"/>
                  </a:lnTo>
                  <a:lnTo>
                    <a:pt x="2409" y="372"/>
                  </a:lnTo>
                  <a:lnTo>
                    <a:pt x="2413" y="377"/>
                  </a:lnTo>
                  <a:lnTo>
                    <a:pt x="2415" y="381"/>
                  </a:lnTo>
                  <a:lnTo>
                    <a:pt x="2417" y="386"/>
                  </a:lnTo>
                  <a:lnTo>
                    <a:pt x="2417" y="390"/>
                  </a:lnTo>
                  <a:lnTo>
                    <a:pt x="2417" y="395"/>
                  </a:lnTo>
                  <a:lnTo>
                    <a:pt x="2417" y="416"/>
                  </a:lnTo>
                  <a:close/>
                  <a:moveTo>
                    <a:pt x="2521" y="344"/>
                  </a:moveTo>
                  <a:lnTo>
                    <a:pt x="2510" y="346"/>
                  </a:lnTo>
                  <a:lnTo>
                    <a:pt x="2499" y="349"/>
                  </a:lnTo>
                  <a:lnTo>
                    <a:pt x="2494" y="351"/>
                  </a:lnTo>
                  <a:lnTo>
                    <a:pt x="2489" y="353"/>
                  </a:lnTo>
                  <a:lnTo>
                    <a:pt x="2485" y="357"/>
                  </a:lnTo>
                  <a:lnTo>
                    <a:pt x="2481" y="361"/>
                  </a:lnTo>
                  <a:lnTo>
                    <a:pt x="2478" y="366"/>
                  </a:lnTo>
                  <a:lnTo>
                    <a:pt x="2474" y="370"/>
                  </a:lnTo>
                  <a:lnTo>
                    <a:pt x="2471" y="374"/>
                  </a:lnTo>
                  <a:lnTo>
                    <a:pt x="2469" y="380"/>
                  </a:lnTo>
                  <a:lnTo>
                    <a:pt x="2467" y="387"/>
                  </a:lnTo>
                  <a:lnTo>
                    <a:pt x="2466" y="393"/>
                  </a:lnTo>
                  <a:lnTo>
                    <a:pt x="2465" y="400"/>
                  </a:lnTo>
                  <a:lnTo>
                    <a:pt x="2465" y="407"/>
                  </a:lnTo>
                  <a:lnTo>
                    <a:pt x="2465" y="413"/>
                  </a:lnTo>
                  <a:lnTo>
                    <a:pt x="2466" y="420"/>
                  </a:lnTo>
                  <a:lnTo>
                    <a:pt x="2467" y="427"/>
                  </a:lnTo>
                  <a:lnTo>
                    <a:pt x="2469" y="432"/>
                  </a:lnTo>
                  <a:lnTo>
                    <a:pt x="2471" y="438"/>
                  </a:lnTo>
                  <a:lnTo>
                    <a:pt x="2473" y="442"/>
                  </a:lnTo>
                  <a:lnTo>
                    <a:pt x="2476" y="447"/>
                  </a:lnTo>
                  <a:lnTo>
                    <a:pt x="2481" y="451"/>
                  </a:lnTo>
                  <a:lnTo>
                    <a:pt x="2484" y="455"/>
                  </a:lnTo>
                  <a:lnTo>
                    <a:pt x="2488" y="458"/>
                  </a:lnTo>
                  <a:lnTo>
                    <a:pt x="2493" y="461"/>
                  </a:lnTo>
                  <a:lnTo>
                    <a:pt x="2498" y="464"/>
                  </a:lnTo>
                  <a:lnTo>
                    <a:pt x="2508" y="466"/>
                  </a:lnTo>
                  <a:lnTo>
                    <a:pt x="2520" y="467"/>
                  </a:lnTo>
                  <a:lnTo>
                    <a:pt x="2529" y="467"/>
                  </a:lnTo>
                  <a:lnTo>
                    <a:pt x="2540" y="464"/>
                  </a:lnTo>
                  <a:lnTo>
                    <a:pt x="2549" y="459"/>
                  </a:lnTo>
                  <a:lnTo>
                    <a:pt x="2557" y="452"/>
                  </a:lnTo>
                  <a:lnTo>
                    <a:pt x="2562" y="448"/>
                  </a:lnTo>
                  <a:lnTo>
                    <a:pt x="2565" y="444"/>
                  </a:lnTo>
                  <a:lnTo>
                    <a:pt x="2568" y="439"/>
                  </a:lnTo>
                  <a:lnTo>
                    <a:pt x="2571" y="434"/>
                  </a:lnTo>
                  <a:lnTo>
                    <a:pt x="2574" y="427"/>
                  </a:lnTo>
                  <a:lnTo>
                    <a:pt x="2575" y="420"/>
                  </a:lnTo>
                  <a:lnTo>
                    <a:pt x="2576" y="412"/>
                  </a:lnTo>
                  <a:lnTo>
                    <a:pt x="2576" y="405"/>
                  </a:lnTo>
                  <a:lnTo>
                    <a:pt x="2575" y="392"/>
                  </a:lnTo>
                  <a:lnTo>
                    <a:pt x="2573" y="380"/>
                  </a:lnTo>
                  <a:lnTo>
                    <a:pt x="2570" y="374"/>
                  </a:lnTo>
                  <a:lnTo>
                    <a:pt x="2567" y="370"/>
                  </a:lnTo>
                  <a:lnTo>
                    <a:pt x="2564" y="366"/>
                  </a:lnTo>
                  <a:lnTo>
                    <a:pt x="2561" y="361"/>
                  </a:lnTo>
                  <a:lnTo>
                    <a:pt x="2557" y="358"/>
                  </a:lnTo>
                  <a:lnTo>
                    <a:pt x="2553" y="354"/>
                  </a:lnTo>
                  <a:lnTo>
                    <a:pt x="2549" y="351"/>
                  </a:lnTo>
                  <a:lnTo>
                    <a:pt x="2543" y="349"/>
                  </a:lnTo>
                  <a:lnTo>
                    <a:pt x="2538" y="347"/>
                  </a:lnTo>
                  <a:lnTo>
                    <a:pt x="2533" y="346"/>
                  </a:lnTo>
                  <a:lnTo>
                    <a:pt x="2527" y="344"/>
                  </a:lnTo>
                  <a:lnTo>
                    <a:pt x="2521" y="344"/>
                  </a:lnTo>
                  <a:close/>
                  <a:moveTo>
                    <a:pt x="2521" y="360"/>
                  </a:moveTo>
                  <a:lnTo>
                    <a:pt x="2525" y="361"/>
                  </a:lnTo>
                  <a:lnTo>
                    <a:pt x="2529" y="361"/>
                  </a:lnTo>
                  <a:lnTo>
                    <a:pt x="2533" y="363"/>
                  </a:lnTo>
                  <a:lnTo>
                    <a:pt x="2536" y="364"/>
                  </a:lnTo>
                  <a:lnTo>
                    <a:pt x="2542" y="370"/>
                  </a:lnTo>
                  <a:lnTo>
                    <a:pt x="2547" y="376"/>
                  </a:lnTo>
                  <a:lnTo>
                    <a:pt x="2551" y="382"/>
                  </a:lnTo>
                  <a:lnTo>
                    <a:pt x="2553" y="390"/>
                  </a:lnTo>
                  <a:lnTo>
                    <a:pt x="2554" y="398"/>
                  </a:lnTo>
                  <a:lnTo>
                    <a:pt x="2555" y="406"/>
                  </a:lnTo>
                  <a:lnTo>
                    <a:pt x="2554" y="416"/>
                  </a:lnTo>
                  <a:lnTo>
                    <a:pt x="2552" y="423"/>
                  </a:lnTo>
                  <a:lnTo>
                    <a:pt x="2549" y="431"/>
                  </a:lnTo>
                  <a:lnTo>
                    <a:pt x="2544" y="438"/>
                  </a:lnTo>
                  <a:lnTo>
                    <a:pt x="2540" y="444"/>
                  </a:lnTo>
                  <a:lnTo>
                    <a:pt x="2534" y="448"/>
                  </a:lnTo>
                  <a:lnTo>
                    <a:pt x="2527" y="450"/>
                  </a:lnTo>
                  <a:lnTo>
                    <a:pt x="2520" y="451"/>
                  </a:lnTo>
                  <a:lnTo>
                    <a:pt x="2513" y="450"/>
                  </a:lnTo>
                  <a:lnTo>
                    <a:pt x="2507" y="448"/>
                  </a:lnTo>
                  <a:lnTo>
                    <a:pt x="2500" y="444"/>
                  </a:lnTo>
                  <a:lnTo>
                    <a:pt x="2495" y="438"/>
                  </a:lnTo>
                  <a:lnTo>
                    <a:pt x="2492" y="431"/>
                  </a:lnTo>
                  <a:lnTo>
                    <a:pt x="2488" y="425"/>
                  </a:lnTo>
                  <a:lnTo>
                    <a:pt x="2486" y="416"/>
                  </a:lnTo>
                  <a:lnTo>
                    <a:pt x="2485" y="406"/>
                  </a:lnTo>
                  <a:lnTo>
                    <a:pt x="2486" y="398"/>
                  </a:lnTo>
                  <a:lnTo>
                    <a:pt x="2487" y="390"/>
                  </a:lnTo>
                  <a:lnTo>
                    <a:pt x="2490" y="382"/>
                  </a:lnTo>
                  <a:lnTo>
                    <a:pt x="2494" y="374"/>
                  </a:lnTo>
                  <a:lnTo>
                    <a:pt x="2499" y="369"/>
                  </a:lnTo>
                  <a:lnTo>
                    <a:pt x="2505" y="364"/>
                  </a:lnTo>
                  <a:lnTo>
                    <a:pt x="2512" y="361"/>
                  </a:lnTo>
                  <a:lnTo>
                    <a:pt x="2521" y="360"/>
                  </a:lnTo>
                  <a:close/>
                  <a:moveTo>
                    <a:pt x="2679" y="445"/>
                  </a:moveTo>
                  <a:lnTo>
                    <a:pt x="2675" y="447"/>
                  </a:lnTo>
                  <a:lnTo>
                    <a:pt x="2670" y="448"/>
                  </a:lnTo>
                  <a:lnTo>
                    <a:pt x="2662" y="449"/>
                  </a:lnTo>
                  <a:lnTo>
                    <a:pt x="2655" y="450"/>
                  </a:lnTo>
                  <a:lnTo>
                    <a:pt x="2646" y="449"/>
                  </a:lnTo>
                  <a:lnTo>
                    <a:pt x="2638" y="447"/>
                  </a:lnTo>
                  <a:lnTo>
                    <a:pt x="2632" y="444"/>
                  </a:lnTo>
                  <a:lnTo>
                    <a:pt x="2627" y="438"/>
                  </a:lnTo>
                  <a:lnTo>
                    <a:pt x="2621" y="432"/>
                  </a:lnTo>
                  <a:lnTo>
                    <a:pt x="2618" y="425"/>
                  </a:lnTo>
                  <a:lnTo>
                    <a:pt x="2616" y="416"/>
                  </a:lnTo>
                  <a:lnTo>
                    <a:pt x="2615" y="406"/>
                  </a:lnTo>
                  <a:lnTo>
                    <a:pt x="2616" y="397"/>
                  </a:lnTo>
                  <a:lnTo>
                    <a:pt x="2618" y="389"/>
                  </a:lnTo>
                  <a:lnTo>
                    <a:pt x="2621" y="381"/>
                  </a:lnTo>
                  <a:lnTo>
                    <a:pt x="2625" y="374"/>
                  </a:lnTo>
                  <a:lnTo>
                    <a:pt x="2631" y="369"/>
                  </a:lnTo>
                  <a:lnTo>
                    <a:pt x="2637" y="366"/>
                  </a:lnTo>
                  <a:lnTo>
                    <a:pt x="2646" y="362"/>
                  </a:lnTo>
                  <a:lnTo>
                    <a:pt x="2656" y="361"/>
                  </a:lnTo>
                  <a:lnTo>
                    <a:pt x="2663" y="362"/>
                  </a:lnTo>
                  <a:lnTo>
                    <a:pt x="2670" y="363"/>
                  </a:lnTo>
                  <a:lnTo>
                    <a:pt x="2675" y="366"/>
                  </a:lnTo>
                  <a:lnTo>
                    <a:pt x="2679" y="368"/>
                  </a:lnTo>
                  <a:lnTo>
                    <a:pt x="2684" y="351"/>
                  </a:lnTo>
                  <a:lnTo>
                    <a:pt x="2678" y="349"/>
                  </a:lnTo>
                  <a:lnTo>
                    <a:pt x="2672" y="347"/>
                  </a:lnTo>
                  <a:lnTo>
                    <a:pt x="2664" y="346"/>
                  </a:lnTo>
                  <a:lnTo>
                    <a:pt x="2656" y="344"/>
                  </a:lnTo>
                  <a:lnTo>
                    <a:pt x="2648" y="344"/>
                  </a:lnTo>
                  <a:lnTo>
                    <a:pt x="2642" y="346"/>
                  </a:lnTo>
                  <a:lnTo>
                    <a:pt x="2635" y="348"/>
                  </a:lnTo>
                  <a:lnTo>
                    <a:pt x="2630" y="349"/>
                  </a:lnTo>
                  <a:lnTo>
                    <a:pt x="2624" y="352"/>
                  </a:lnTo>
                  <a:lnTo>
                    <a:pt x="2619" y="354"/>
                  </a:lnTo>
                  <a:lnTo>
                    <a:pt x="2615" y="359"/>
                  </a:lnTo>
                  <a:lnTo>
                    <a:pt x="2610" y="362"/>
                  </a:lnTo>
                  <a:lnTo>
                    <a:pt x="2607" y="367"/>
                  </a:lnTo>
                  <a:lnTo>
                    <a:pt x="2604" y="371"/>
                  </a:lnTo>
                  <a:lnTo>
                    <a:pt x="2601" y="377"/>
                  </a:lnTo>
                  <a:lnTo>
                    <a:pt x="2598" y="382"/>
                  </a:lnTo>
                  <a:lnTo>
                    <a:pt x="2596" y="388"/>
                  </a:lnTo>
                  <a:lnTo>
                    <a:pt x="2595" y="395"/>
                  </a:lnTo>
                  <a:lnTo>
                    <a:pt x="2594" y="400"/>
                  </a:lnTo>
                  <a:lnTo>
                    <a:pt x="2594" y="407"/>
                  </a:lnTo>
                  <a:lnTo>
                    <a:pt x="2595" y="419"/>
                  </a:lnTo>
                  <a:lnTo>
                    <a:pt x="2597" y="430"/>
                  </a:lnTo>
                  <a:lnTo>
                    <a:pt x="2602" y="439"/>
                  </a:lnTo>
                  <a:lnTo>
                    <a:pt x="2607" y="448"/>
                  </a:lnTo>
                  <a:lnTo>
                    <a:pt x="2614" y="455"/>
                  </a:lnTo>
                  <a:lnTo>
                    <a:pt x="2622" y="460"/>
                  </a:lnTo>
                  <a:lnTo>
                    <a:pt x="2631" y="465"/>
                  </a:lnTo>
                  <a:lnTo>
                    <a:pt x="2642" y="467"/>
                  </a:lnTo>
                  <a:lnTo>
                    <a:pt x="2632" y="485"/>
                  </a:lnTo>
                  <a:lnTo>
                    <a:pt x="2640" y="486"/>
                  </a:lnTo>
                  <a:lnTo>
                    <a:pt x="2645" y="488"/>
                  </a:lnTo>
                  <a:lnTo>
                    <a:pt x="2647" y="489"/>
                  </a:lnTo>
                  <a:lnTo>
                    <a:pt x="2648" y="491"/>
                  </a:lnTo>
                  <a:lnTo>
                    <a:pt x="2649" y="494"/>
                  </a:lnTo>
                  <a:lnTo>
                    <a:pt x="2650" y="496"/>
                  </a:lnTo>
                  <a:lnTo>
                    <a:pt x="2649" y="499"/>
                  </a:lnTo>
                  <a:lnTo>
                    <a:pt x="2647" y="501"/>
                  </a:lnTo>
                  <a:lnTo>
                    <a:pt x="2644" y="503"/>
                  </a:lnTo>
                  <a:lnTo>
                    <a:pt x="2640" y="503"/>
                  </a:lnTo>
                  <a:lnTo>
                    <a:pt x="2633" y="503"/>
                  </a:lnTo>
                  <a:lnTo>
                    <a:pt x="2627" y="499"/>
                  </a:lnTo>
                  <a:lnTo>
                    <a:pt x="2623" y="510"/>
                  </a:lnTo>
                  <a:lnTo>
                    <a:pt x="2631" y="514"/>
                  </a:lnTo>
                  <a:lnTo>
                    <a:pt x="2640" y="515"/>
                  </a:lnTo>
                  <a:lnTo>
                    <a:pt x="2645" y="515"/>
                  </a:lnTo>
                  <a:lnTo>
                    <a:pt x="2649" y="514"/>
                  </a:lnTo>
                  <a:lnTo>
                    <a:pt x="2654" y="513"/>
                  </a:lnTo>
                  <a:lnTo>
                    <a:pt x="2657" y="510"/>
                  </a:lnTo>
                  <a:lnTo>
                    <a:pt x="2660" y="507"/>
                  </a:lnTo>
                  <a:lnTo>
                    <a:pt x="2662" y="504"/>
                  </a:lnTo>
                  <a:lnTo>
                    <a:pt x="2664" y="499"/>
                  </a:lnTo>
                  <a:lnTo>
                    <a:pt x="2664" y="495"/>
                  </a:lnTo>
                  <a:lnTo>
                    <a:pt x="2664" y="491"/>
                  </a:lnTo>
                  <a:lnTo>
                    <a:pt x="2663" y="488"/>
                  </a:lnTo>
                  <a:lnTo>
                    <a:pt x="2661" y="485"/>
                  </a:lnTo>
                  <a:lnTo>
                    <a:pt x="2659" y="483"/>
                  </a:lnTo>
                  <a:lnTo>
                    <a:pt x="2654" y="479"/>
                  </a:lnTo>
                  <a:lnTo>
                    <a:pt x="2648" y="477"/>
                  </a:lnTo>
                  <a:lnTo>
                    <a:pt x="2654" y="467"/>
                  </a:lnTo>
                  <a:lnTo>
                    <a:pt x="2663" y="467"/>
                  </a:lnTo>
                  <a:lnTo>
                    <a:pt x="2672" y="465"/>
                  </a:lnTo>
                  <a:lnTo>
                    <a:pt x="2679" y="462"/>
                  </a:lnTo>
                  <a:lnTo>
                    <a:pt x="2684" y="460"/>
                  </a:lnTo>
                  <a:lnTo>
                    <a:pt x="2679" y="445"/>
                  </a:lnTo>
                  <a:close/>
                  <a:moveTo>
                    <a:pt x="2790" y="465"/>
                  </a:moveTo>
                  <a:lnTo>
                    <a:pt x="2789" y="451"/>
                  </a:lnTo>
                  <a:lnTo>
                    <a:pt x="2787" y="437"/>
                  </a:lnTo>
                  <a:lnTo>
                    <a:pt x="2787" y="392"/>
                  </a:lnTo>
                  <a:lnTo>
                    <a:pt x="2787" y="383"/>
                  </a:lnTo>
                  <a:lnTo>
                    <a:pt x="2785" y="376"/>
                  </a:lnTo>
                  <a:lnTo>
                    <a:pt x="2783" y="367"/>
                  </a:lnTo>
                  <a:lnTo>
                    <a:pt x="2779" y="360"/>
                  </a:lnTo>
                  <a:lnTo>
                    <a:pt x="2777" y="357"/>
                  </a:lnTo>
                  <a:lnTo>
                    <a:pt x="2773" y="353"/>
                  </a:lnTo>
                  <a:lnTo>
                    <a:pt x="2770" y="351"/>
                  </a:lnTo>
                  <a:lnTo>
                    <a:pt x="2766" y="349"/>
                  </a:lnTo>
                  <a:lnTo>
                    <a:pt x="2762" y="347"/>
                  </a:lnTo>
                  <a:lnTo>
                    <a:pt x="2756" y="346"/>
                  </a:lnTo>
                  <a:lnTo>
                    <a:pt x="2751" y="344"/>
                  </a:lnTo>
                  <a:lnTo>
                    <a:pt x="2744" y="344"/>
                  </a:lnTo>
                  <a:lnTo>
                    <a:pt x="2733" y="346"/>
                  </a:lnTo>
                  <a:lnTo>
                    <a:pt x="2724" y="348"/>
                  </a:lnTo>
                  <a:lnTo>
                    <a:pt x="2715" y="351"/>
                  </a:lnTo>
                  <a:lnTo>
                    <a:pt x="2706" y="354"/>
                  </a:lnTo>
                  <a:lnTo>
                    <a:pt x="2712" y="369"/>
                  </a:lnTo>
                  <a:lnTo>
                    <a:pt x="2718" y="366"/>
                  </a:lnTo>
                  <a:lnTo>
                    <a:pt x="2726" y="362"/>
                  </a:lnTo>
                  <a:lnTo>
                    <a:pt x="2733" y="361"/>
                  </a:lnTo>
                  <a:lnTo>
                    <a:pt x="2741" y="360"/>
                  </a:lnTo>
                  <a:lnTo>
                    <a:pt x="2749" y="361"/>
                  </a:lnTo>
                  <a:lnTo>
                    <a:pt x="2755" y="363"/>
                  </a:lnTo>
                  <a:lnTo>
                    <a:pt x="2759" y="367"/>
                  </a:lnTo>
                  <a:lnTo>
                    <a:pt x="2763" y="370"/>
                  </a:lnTo>
                  <a:lnTo>
                    <a:pt x="2765" y="374"/>
                  </a:lnTo>
                  <a:lnTo>
                    <a:pt x="2767" y="379"/>
                  </a:lnTo>
                  <a:lnTo>
                    <a:pt x="2767" y="383"/>
                  </a:lnTo>
                  <a:lnTo>
                    <a:pt x="2767" y="388"/>
                  </a:lnTo>
                  <a:lnTo>
                    <a:pt x="2767" y="390"/>
                  </a:lnTo>
                  <a:lnTo>
                    <a:pt x="2752" y="390"/>
                  </a:lnTo>
                  <a:lnTo>
                    <a:pt x="2738" y="392"/>
                  </a:lnTo>
                  <a:lnTo>
                    <a:pt x="2726" y="396"/>
                  </a:lnTo>
                  <a:lnTo>
                    <a:pt x="2716" y="401"/>
                  </a:lnTo>
                  <a:lnTo>
                    <a:pt x="2712" y="403"/>
                  </a:lnTo>
                  <a:lnTo>
                    <a:pt x="2709" y="407"/>
                  </a:lnTo>
                  <a:lnTo>
                    <a:pt x="2705" y="411"/>
                  </a:lnTo>
                  <a:lnTo>
                    <a:pt x="2703" y="415"/>
                  </a:lnTo>
                  <a:lnTo>
                    <a:pt x="2701" y="419"/>
                  </a:lnTo>
                  <a:lnTo>
                    <a:pt x="2700" y="423"/>
                  </a:lnTo>
                  <a:lnTo>
                    <a:pt x="2699" y="428"/>
                  </a:lnTo>
                  <a:lnTo>
                    <a:pt x="2699" y="434"/>
                  </a:lnTo>
                  <a:lnTo>
                    <a:pt x="2699" y="440"/>
                  </a:lnTo>
                  <a:lnTo>
                    <a:pt x="2701" y="446"/>
                  </a:lnTo>
                  <a:lnTo>
                    <a:pt x="2703" y="451"/>
                  </a:lnTo>
                  <a:lnTo>
                    <a:pt x="2708" y="457"/>
                  </a:lnTo>
                  <a:lnTo>
                    <a:pt x="2712" y="461"/>
                  </a:lnTo>
                  <a:lnTo>
                    <a:pt x="2718" y="465"/>
                  </a:lnTo>
                  <a:lnTo>
                    <a:pt x="2725" y="467"/>
                  </a:lnTo>
                  <a:lnTo>
                    <a:pt x="2733" y="467"/>
                  </a:lnTo>
                  <a:lnTo>
                    <a:pt x="2739" y="467"/>
                  </a:lnTo>
                  <a:lnTo>
                    <a:pt x="2745" y="466"/>
                  </a:lnTo>
                  <a:lnTo>
                    <a:pt x="2750" y="465"/>
                  </a:lnTo>
                  <a:lnTo>
                    <a:pt x="2755" y="462"/>
                  </a:lnTo>
                  <a:lnTo>
                    <a:pt x="2763" y="457"/>
                  </a:lnTo>
                  <a:lnTo>
                    <a:pt x="2768" y="450"/>
                  </a:lnTo>
                  <a:lnTo>
                    <a:pt x="2769" y="450"/>
                  </a:lnTo>
                  <a:lnTo>
                    <a:pt x="2771" y="465"/>
                  </a:lnTo>
                  <a:lnTo>
                    <a:pt x="2790" y="465"/>
                  </a:lnTo>
                  <a:close/>
                  <a:moveTo>
                    <a:pt x="2768" y="425"/>
                  </a:moveTo>
                  <a:lnTo>
                    <a:pt x="2767" y="429"/>
                  </a:lnTo>
                  <a:lnTo>
                    <a:pt x="2767" y="432"/>
                  </a:lnTo>
                  <a:lnTo>
                    <a:pt x="2765" y="436"/>
                  </a:lnTo>
                  <a:lnTo>
                    <a:pt x="2763" y="439"/>
                  </a:lnTo>
                  <a:lnTo>
                    <a:pt x="2760" y="442"/>
                  </a:lnTo>
                  <a:lnTo>
                    <a:pt x="2757" y="446"/>
                  </a:lnTo>
                  <a:lnTo>
                    <a:pt x="2753" y="448"/>
                  </a:lnTo>
                  <a:lnTo>
                    <a:pt x="2749" y="450"/>
                  </a:lnTo>
                  <a:lnTo>
                    <a:pt x="2744" y="451"/>
                  </a:lnTo>
                  <a:lnTo>
                    <a:pt x="2739" y="451"/>
                  </a:lnTo>
                  <a:lnTo>
                    <a:pt x="2735" y="451"/>
                  </a:lnTo>
                  <a:lnTo>
                    <a:pt x="2731" y="450"/>
                  </a:lnTo>
                  <a:lnTo>
                    <a:pt x="2728" y="449"/>
                  </a:lnTo>
                  <a:lnTo>
                    <a:pt x="2725" y="447"/>
                  </a:lnTo>
                  <a:lnTo>
                    <a:pt x="2723" y="444"/>
                  </a:lnTo>
                  <a:lnTo>
                    <a:pt x="2721" y="440"/>
                  </a:lnTo>
                  <a:lnTo>
                    <a:pt x="2719" y="436"/>
                  </a:lnTo>
                  <a:lnTo>
                    <a:pt x="2719" y="431"/>
                  </a:lnTo>
                  <a:lnTo>
                    <a:pt x="2719" y="427"/>
                  </a:lnTo>
                  <a:lnTo>
                    <a:pt x="2721" y="423"/>
                  </a:lnTo>
                  <a:lnTo>
                    <a:pt x="2722" y="420"/>
                  </a:lnTo>
                  <a:lnTo>
                    <a:pt x="2724" y="417"/>
                  </a:lnTo>
                  <a:lnTo>
                    <a:pt x="2729" y="412"/>
                  </a:lnTo>
                  <a:lnTo>
                    <a:pt x="2735" y="409"/>
                  </a:lnTo>
                  <a:lnTo>
                    <a:pt x="2742" y="407"/>
                  </a:lnTo>
                  <a:lnTo>
                    <a:pt x="2751" y="406"/>
                  </a:lnTo>
                  <a:lnTo>
                    <a:pt x="2759" y="405"/>
                  </a:lnTo>
                  <a:lnTo>
                    <a:pt x="2768" y="405"/>
                  </a:lnTo>
                  <a:lnTo>
                    <a:pt x="2768" y="425"/>
                  </a:lnTo>
                  <a:close/>
                  <a:moveTo>
                    <a:pt x="2729" y="327"/>
                  </a:moveTo>
                  <a:lnTo>
                    <a:pt x="2729" y="322"/>
                  </a:lnTo>
                  <a:lnTo>
                    <a:pt x="2730" y="319"/>
                  </a:lnTo>
                  <a:lnTo>
                    <a:pt x="2732" y="317"/>
                  </a:lnTo>
                  <a:lnTo>
                    <a:pt x="2735" y="315"/>
                  </a:lnTo>
                  <a:lnTo>
                    <a:pt x="2739" y="317"/>
                  </a:lnTo>
                  <a:lnTo>
                    <a:pt x="2745" y="320"/>
                  </a:lnTo>
                  <a:lnTo>
                    <a:pt x="2752" y="323"/>
                  </a:lnTo>
                  <a:lnTo>
                    <a:pt x="2759" y="325"/>
                  </a:lnTo>
                  <a:lnTo>
                    <a:pt x="2764" y="324"/>
                  </a:lnTo>
                  <a:lnTo>
                    <a:pt x="2767" y="323"/>
                  </a:lnTo>
                  <a:lnTo>
                    <a:pt x="2769" y="322"/>
                  </a:lnTo>
                  <a:lnTo>
                    <a:pt x="2771" y="319"/>
                  </a:lnTo>
                  <a:lnTo>
                    <a:pt x="2773" y="315"/>
                  </a:lnTo>
                  <a:lnTo>
                    <a:pt x="2775" y="311"/>
                  </a:lnTo>
                  <a:lnTo>
                    <a:pt x="2776" y="307"/>
                  </a:lnTo>
                  <a:lnTo>
                    <a:pt x="2776" y="301"/>
                  </a:lnTo>
                  <a:lnTo>
                    <a:pt x="2765" y="301"/>
                  </a:lnTo>
                  <a:lnTo>
                    <a:pt x="2764" y="305"/>
                  </a:lnTo>
                  <a:lnTo>
                    <a:pt x="2763" y="309"/>
                  </a:lnTo>
                  <a:lnTo>
                    <a:pt x="2760" y="311"/>
                  </a:lnTo>
                  <a:lnTo>
                    <a:pt x="2758" y="311"/>
                  </a:lnTo>
                  <a:lnTo>
                    <a:pt x="2753" y="310"/>
                  </a:lnTo>
                  <a:lnTo>
                    <a:pt x="2749" y="307"/>
                  </a:lnTo>
                  <a:lnTo>
                    <a:pt x="2741" y="303"/>
                  </a:lnTo>
                  <a:lnTo>
                    <a:pt x="2733" y="302"/>
                  </a:lnTo>
                  <a:lnTo>
                    <a:pt x="2730" y="302"/>
                  </a:lnTo>
                  <a:lnTo>
                    <a:pt x="2727" y="303"/>
                  </a:lnTo>
                  <a:lnTo>
                    <a:pt x="2724" y="305"/>
                  </a:lnTo>
                  <a:lnTo>
                    <a:pt x="2722" y="309"/>
                  </a:lnTo>
                  <a:lnTo>
                    <a:pt x="2719" y="312"/>
                  </a:lnTo>
                  <a:lnTo>
                    <a:pt x="2718" y="317"/>
                  </a:lnTo>
                  <a:lnTo>
                    <a:pt x="2717" y="321"/>
                  </a:lnTo>
                  <a:lnTo>
                    <a:pt x="2717" y="327"/>
                  </a:lnTo>
                  <a:lnTo>
                    <a:pt x="2729" y="327"/>
                  </a:lnTo>
                  <a:close/>
                  <a:moveTo>
                    <a:pt x="2870" y="344"/>
                  </a:moveTo>
                  <a:lnTo>
                    <a:pt x="2858" y="346"/>
                  </a:lnTo>
                  <a:lnTo>
                    <a:pt x="2847" y="349"/>
                  </a:lnTo>
                  <a:lnTo>
                    <a:pt x="2843" y="351"/>
                  </a:lnTo>
                  <a:lnTo>
                    <a:pt x="2838" y="353"/>
                  </a:lnTo>
                  <a:lnTo>
                    <a:pt x="2834" y="357"/>
                  </a:lnTo>
                  <a:lnTo>
                    <a:pt x="2830" y="361"/>
                  </a:lnTo>
                  <a:lnTo>
                    <a:pt x="2825" y="366"/>
                  </a:lnTo>
                  <a:lnTo>
                    <a:pt x="2822" y="370"/>
                  </a:lnTo>
                  <a:lnTo>
                    <a:pt x="2820" y="374"/>
                  </a:lnTo>
                  <a:lnTo>
                    <a:pt x="2818" y="380"/>
                  </a:lnTo>
                  <a:lnTo>
                    <a:pt x="2816" y="387"/>
                  </a:lnTo>
                  <a:lnTo>
                    <a:pt x="2814" y="393"/>
                  </a:lnTo>
                  <a:lnTo>
                    <a:pt x="2813" y="400"/>
                  </a:lnTo>
                  <a:lnTo>
                    <a:pt x="2813" y="407"/>
                  </a:lnTo>
                  <a:lnTo>
                    <a:pt x="2813" y="413"/>
                  </a:lnTo>
                  <a:lnTo>
                    <a:pt x="2814" y="420"/>
                  </a:lnTo>
                  <a:lnTo>
                    <a:pt x="2816" y="427"/>
                  </a:lnTo>
                  <a:lnTo>
                    <a:pt x="2817" y="432"/>
                  </a:lnTo>
                  <a:lnTo>
                    <a:pt x="2820" y="438"/>
                  </a:lnTo>
                  <a:lnTo>
                    <a:pt x="2822" y="442"/>
                  </a:lnTo>
                  <a:lnTo>
                    <a:pt x="2825" y="447"/>
                  </a:lnTo>
                  <a:lnTo>
                    <a:pt x="2829" y="451"/>
                  </a:lnTo>
                  <a:lnTo>
                    <a:pt x="2833" y="455"/>
                  </a:lnTo>
                  <a:lnTo>
                    <a:pt x="2837" y="458"/>
                  </a:lnTo>
                  <a:lnTo>
                    <a:pt x="2841" y="461"/>
                  </a:lnTo>
                  <a:lnTo>
                    <a:pt x="2846" y="464"/>
                  </a:lnTo>
                  <a:lnTo>
                    <a:pt x="2857" y="466"/>
                  </a:lnTo>
                  <a:lnTo>
                    <a:pt x="2867" y="467"/>
                  </a:lnTo>
                  <a:lnTo>
                    <a:pt x="2878" y="467"/>
                  </a:lnTo>
                  <a:lnTo>
                    <a:pt x="2888" y="464"/>
                  </a:lnTo>
                  <a:lnTo>
                    <a:pt x="2898" y="459"/>
                  </a:lnTo>
                  <a:lnTo>
                    <a:pt x="2906" y="452"/>
                  </a:lnTo>
                  <a:lnTo>
                    <a:pt x="2911" y="448"/>
                  </a:lnTo>
                  <a:lnTo>
                    <a:pt x="2914" y="444"/>
                  </a:lnTo>
                  <a:lnTo>
                    <a:pt x="2917" y="439"/>
                  </a:lnTo>
                  <a:lnTo>
                    <a:pt x="2919" y="434"/>
                  </a:lnTo>
                  <a:lnTo>
                    <a:pt x="2921" y="427"/>
                  </a:lnTo>
                  <a:lnTo>
                    <a:pt x="2924" y="420"/>
                  </a:lnTo>
                  <a:lnTo>
                    <a:pt x="2925" y="412"/>
                  </a:lnTo>
                  <a:lnTo>
                    <a:pt x="2925" y="405"/>
                  </a:lnTo>
                  <a:lnTo>
                    <a:pt x="2924" y="392"/>
                  </a:lnTo>
                  <a:lnTo>
                    <a:pt x="2920" y="380"/>
                  </a:lnTo>
                  <a:lnTo>
                    <a:pt x="2918" y="374"/>
                  </a:lnTo>
                  <a:lnTo>
                    <a:pt x="2916" y="370"/>
                  </a:lnTo>
                  <a:lnTo>
                    <a:pt x="2913" y="366"/>
                  </a:lnTo>
                  <a:lnTo>
                    <a:pt x="2910" y="361"/>
                  </a:lnTo>
                  <a:lnTo>
                    <a:pt x="2905" y="358"/>
                  </a:lnTo>
                  <a:lnTo>
                    <a:pt x="2901" y="354"/>
                  </a:lnTo>
                  <a:lnTo>
                    <a:pt x="2897" y="351"/>
                  </a:lnTo>
                  <a:lnTo>
                    <a:pt x="2892" y="349"/>
                  </a:lnTo>
                  <a:lnTo>
                    <a:pt x="2887" y="347"/>
                  </a:lnTo>
                  <a:lnTo>
                    <a:pt x="2881" y="346"/>
                  </a:lnTo>
                  <a:lnTo>
                    <a:pt x="2876" y="344"/>
                  </a:lnTo>
                  <a:lnTo>
                    <a:pt x="2870" y="344"/>
                  </a:lnTo>
                  <a:close/>
                  <a:moveTo>
                    <a:pt x="2870" y="360"/>
                  </a:moveTo>
                  <a:lnTo>
                    <a:pt x="2874" y="361"/>
                  </a:lnTo>
                  <a:lnTo>
                    <a:pt x="2877" y="361"/>
                  </a:lnTo>
                  <a:lnTo>
                    <a:pt x="2881" y="363"/>
                  </a:lnTo>
                  <a:lnTo>
                    <a:pt x="2885" y="364"/>
                  </a:lnTo>
                  <a:lnTo>
                    <a:pt x="2891" y="370"/>
                  </a:lnTo>
                  <a:lnTo>
                    <a:pt x="2895" y="376"/>
                  </a:lnTo>
                  <a:lnTo>
                    <a:pt x="2899" y="382"/>
                  </a:lnTo>
                  <a:lnTo>
                    <a:pt x="2901" y="390"/>
                  </a:lnTo>
                  <a:lnTo>
                    <a:pt x="2903" y="398"/>
                  </a:lnTo>
                  <a:lnTo>
                    <a:pt x="2903" y="406"/>
                  </a:lnTo>
                  <a:lnTo>
                    <a:pt x="2903" y="416"/>
                  </a:lnTo>
                  <a:lnTo>
                    <a:pt x="2901" y="423"/>
                  </a:lnTo>
                  <a:lnTo>
                    <a:pt x="2898" y="431"/>
                  </a:lnTo>
                  <a:lnTo>
                    <a:pt x="2893" y="438"/>
                  </a:lnTo>
                  <a:lnTo>
                    <a:pt x="2888" y="444"/>
                  </a:lnTo>
                  <a:lnTo>
                    <a:pt x="2883" y="448"/>
                  </a:lnTo>
                  <a:lnTo>
                    <a:pt x="2876" y="450"/>
                  </a:lnTo>
                  <a:lnTo>
                    <a:pt x="2868" y="451"/>
                  </a:lnTo>
                  <a:lnTo>
                    <a:pt x="2861" y="450"/>
                  </a:lnTo>
                  <a:lnTo>
                    <a:pt x="2854" y="448"/>
                  </a:lnTo>
                  <a:lnTo>
                    <a:pt x="2849" y="444"/>
                  </a:lnTo>
                  <a:lnTo>
                    <a:pt x="2844" y="438"/>
                  </a:lnTo>
                  <a:lnTo>
                    <a:pt x="2839" y="431"/>
                  </a:lnTo>
                  <a:lnTo>
                    <a:pt x="2836" y="425"/>
                  </a:lnTo>
                  <a:lnTo>
                    <a:pt x="2835" y="416"/>
                  </a:lnTo>
                  <a:lnTo>
                    <a:pt x="2834" y="406"/>
                  </a:lnTo>
                  <a:lnTo>
                    <a:pt x="2834" y="398"/>
                  </a:lnTo>
                  <a:lnTo>
                    <a:pt x="2836" y="390"/>
                  </a:lnTo>
                  <a:lnTo>
                    <a:pt x="2838" y="382"/>
                  </a:lnTo>
                  <a:lnTo>
                    <a:pt x="2843" y="374"/>
                  </a:lnTo>
                  <a:lnTo>
                    <a:pt x="2847" y="369"/>
                  </a:lnTo>
                  <a:lnTo>
                    <a:pt x="2853" y="364"/>
                  </a:lnTo>
                  <a:lnTo>
                    <a:pt x="2861" y="361"/>
                  </a:lnTo>
                  <a:lnTo>
                    <a:pt x="2870" y="360"/>
                  </a:lnTo>
                  <a:close/>
                  <a:moveTo>
                    <a:pt x="333" y="584"/>
                  </a:moveTo>
                  <a:lnTo>
                    <a:pt x="333" y="655"/>
                  </a:lnTo>
                  <a:lnTo>
                    <a:pt x="333" y="655"/>
                  </a:lnTo>
                  <a:lnTo>
                    <a:pt x="330" y="651"/>
                  </a:lnTo>
                  <a:lnTo>
                    <a:pt x="327" y="647"/>
                  </a:lnTo>
                  <a:lnTo>
                    <a:pt x="324" y="645"/>
                  </a:lnTo>
                  <a:lnTo>
                    <a:pt x="320" y="642"/>
                  </a:lnTo>
                  <a:lnTo>
                    <a:pt x="315" y="640"/>
                  </a:lnTo>
                  <a:lnTo>
                    <a:pt x="310" y="639"/>
                  </a:lnTo>
                  <a:lnTo>
                    <a:pt x="305" y="637"/>
                  </a:lnTo>
                  <a:lnTo>
                    <a:pt x="298" y="636"/>
                  </a:lnTo>
                  <a:lnTo>
                    <a:pt x="293" y="637"/>
                  </a:lnTo>
                  <a:lnTo>
                    <a:pt x="287" y="637"/>
                  </a:lnTo>
                  <a:lnTo>
                    <a:pt x="283" y="640"/>
                  </a:lnTo>
                  <a:lnTo>
                    <a:pt x="279" y="641"/>
                  </a:lnTo>
                  <a:lnTo>
                    <a:pt x="270" y="646"/>
                  </a:lnTo>
                  <a:lnTo>
                    <a:pt x="261" y="654"/>
                  </a:lnTo>
                  <a:lnTo>
                    <a:pt x="258" y="657"/>
                  </a:lnTo>
                  <a:lnTo>
                    <a:pt x="256" y="663"/>
                  </a:lnTo>
                  <a:lnTo>
                    <a:pt x="253" y="667"/>
                  </a:lnTo>
                  <a:lnTo>
                    <a:pt x="251" y="673"/>
                  </a:lnTo>
                  <a:lnTo>
                    <a:pt x="249" y="680"/>
                  </a:lnTo>
                  <a:lnTo>
                    <a:pt x="247" y="686"/>
                  </a:lnTo>
                  <a:lnTo>
                    <a:pt x="247" y="693"/>
                  </a:lnTo>
                  <a:lnTo>
                    <a:pt x="247" y="700"/>
                  </a:lnTo>
                  <a:lnTo>
                    <a:pt x="247" y="713"/>
                  </a:lnTo>
                  <a:lnTo>
                    <a:pt x="251" y="724"/>
                  </a:lnTo>
                  <a:lnTo>
                    <a:pt x="255" y="734"/>
                  </a:lnTo>
                  <a:lnTo>
                    <a:pt x="261" y="743"/>
                  </a:lnTo>
                  <a:lnTo>
                    <a:pt x="268" y="750"/>
                  </a:lnTo>
                  <a:lnTo>
                    <a:pt x="276" y="755"/>
                  </a:lnTo>
                  <a:lnTo>
                    <a:pt x="281" y="758"/>
                  </a:lnTo>
                  <a:lnTo>
                    <a:pt x="285" y="759"/>
                  </a:lnTo>
                  <a:lnTo>
                    <a:pt x="291" y="760"/>
                  </a:lnTo>
                  <a:lnTo>
                    <a:pt x="296" y="760"/>
                  </a:lnTo>
                  <a:lnTo>
                    <a:pt x="302" y="759"/>
                  </a:lnTo>
                  <a:lnTo>
                    <a:pt x="309" y="758"/>
                  </a:lnTo>
                  <a:lnTo>
                    <a:pt x="314" y="755"/>
                  </a:lnTo>
                  <a:lnTo>
                    <a:pt x="320" y="753"/>
                  </a:lnTo>
                  <a:lnTo>
                    <a:pt x="324" y="750"/>
                  </a:lnTo>
                  <a:lnTo>
                    <a:pt x="328" y="745"/>
                  </a:lnTo>
                  <a:lnTo>
                    <a:pt x="332" y="741"/>
                  </a:lnTo>
                  <a:lnTo>
                    <a:pt x="335" y="737"/>
                  </a:lnTo>
                  <a:lnTo>
                    <a:pt x="335" y="737"/>
                  </a:lnTo>
                  <a:lnTo>
                    <a:pt x="336" y="757"/>
                  </a:lnTo>
                  <a:lnTo>
                    <a:pt x="354" y="757"/>
                  </a:lnTo>
                  <a:lnTo>
                    <a:pt x="354" y="743"/>
                  </a:lnTo>
                  <a:lnTo>
                    <a:pt x="353" y="727"/>
                  </a:lnTo>
                  <a:lnTo>
                    <a:pt x="353" y="584"/>
                  </a:lnTo>
                  <a:lnTo>
                    <a:pt x="333" y="584"/>
                  </a:lnTo>
                  <a:close/>
                  <a:moveTo>
                    <a:pt x="333" y="708"/>
                  </a:moveTo>
                  <a:lnTo>
                    <a:pt x="333" y="712"/>
                  </a:lnTo>
                  <a:lnTo>
                    <a:pt x="332" y="717"/>
                  </a:lnTo>
                  <a:lnTo>
                    <a:pt x="330" y="723"/>
                  </a:lnTo>
                  <a:lnTo>
                    <a:pt x="327" y="728"/>
                  </a:lnTo>
                  <a:lnTo>
                    <a:pt x="324" y="732"/>
                  </a:lnTo>
                  <a:lnTo>
                    <a:pt x="321" y="735"/>
                  </a:lnTo>
                  <a:lnTo>
                    <a:pt x="316" y="739"/>
                  </a:lnTo>
                  <a:lnTo>
                    <a:pt x="312" y="741"/>
                  </a:lnTo>
                  <a:lnTo>
                    <a:pt x="307" y="742"/>
                  </a:lnTo>
                  <a:lnTo>
                    <a:pt x="301" y="742"/>
                  </a:lnTo>
                  <a:lnTo>
                    <a:pt x="294" y="742"/>
                  </a:lnTo>
                  <a:lnTo>
                    <a:pt x="287" y="739"/>
                  </a:lnTo>
                  <a:lnTo>
                    <a:pt x="281" y="735"/>
                  </a:lnTo>
                  <a:lnTo>
                    <a:pt x="276" y="730"/>
                  </a:lnTo>
                  <a:lnTo>
                    <a:pt x="272" y="723"/>
                  </a:lnTo>
                  <a:lnTo>
                    <a:pt x="270" y="715"/>
                  </a:lnTo>
                  <a:lnTo>
                    <a:pt x="268" y="708"/>
                  </a:lnTo>
                  <a:lnTo>
                    <a:pt x="268" y="699"/>
                  </a:lnTo>
                  <a:lnTo>
                    <a:pt x="269" y="690"/>
                  </a:lnTo>
                  <a:lnTo>
                    <a:pt x="270" y="681"/>
                  </a:lnTo>
                  <a:lnTo>
                    <a:pt x="273" y="673"/>
                  </a:lnTo>
                  <a:lnTo>
                    <a:pt x="276" y="666"/>
                  </a:lnTo>
                  <a:lnTo>
                    <a:pt x="282" y="661"/>
                  </a:lnTo>
                  <a:lnTo>
                    <a:pt x="287" y="657"/>
                  </a:lnTo>
                  <a:lnTo>
                    <a:pt x="295" y="654"/>
                  </a:lnTo>
                  <a:lnTo>
                    <a:pt x="302" y="653"/>
                  </a:lnTo>
                  <a:lnTo>
                    <a:pt x="308" y="654"/>
                  </a:lnTo>
                  <a:lnTo>
                    <a:pt x="313" y="655"/>
                  </a:lnTo>
                  <a:lnTo>
                    <a:pt x="318" y="657"/>
                  </a:lnTo>
                  <a:lnTo>
                    <a:pt x="322" y="661"/>
                  </a:lnTo>
                  <a:lnTo>
                    <a:pt x="325" y="664"/>
                  </a:lnTo>
                  <a:lnTo>
                    <a:pt x="328" y="669"/>
                  </a:lnTo>
                  <a:lnTo>
                    <a:pt x="330" y="673"/>
                  </a:lnTo>
                  <a:lnTo>
                    <a:pt x="332" y="679"/>
                  </a:lnTo>
                  <a:lnTo>
                    <a:pt x="333" y="683"/>
                  </a:lnTo>
                  <a:lnTo>
                    <a:pt x="333" y="688"/>
                  </a:lnTo>
                  <a:lnTo>
                    <a:pt x="333" y="708"/>
                  </a:lnTo>
                  <a:close/>
                  <a:moveTo>
                    <a:pt x="480" y="702"/>
                  </a:moveTo>
                  <a:lnTo>
                    <a:pt x="481" y="698"/>
                  </a:lnTo>
                  <a:lnTo>
                    <a:pt x="481" y="692"/>
                  </a:lnTo>
                  <a:lnTo>
                    <a:pt x="480" y="683"/>
                  </a:lnTo>
                  <a:lnTo>
                    <a:pt x="478" y="674"/>
                  </a:lnTo>
                  <a:lnTo>
                    <a:pt x="475" y="665"/>
                  </a:lnTo>
                  <a:lnTo>
                    <a:pt x="471" y="656"/>
                  </a:lnTo>
                  <a:lnTo>
                    <a:pt x="468" y="652"/>
                  </a:lnTo>
                  <a:lnTo>
                    <a:pt x="464" y="649"/>
                  </a:lnTo>
                  <a:lnTo>
                    <a:pt x="461" y="645"/>
                  </a:lnTo>
                  <a:lnTo>
                    <a:pt x="457" y="642"/>
                  </a:lnTo>
                  <a:lnTo>
                    <a:pt x="451" y="640"/>
                  </a:lnTo>
                  <a:lnTo>
                    <a:pt x="446" y="639"/>
                  </a:lnTo>
                  <a:lnTo>
                    <a:pt x="440" y="637"/>
                  </a:lnTo>
                  <a:lnTo>
                    <a:pt x="433" y="636"/>
                  </a:lnTo>
                  <a:lnTo>
                    <a:pt x="428" y="637"/>
                  </a:lnTo>
                  <a:lnTo>
                    <a:pt x="421" y="639"/>
                  </a:lnTo>
                  <a:lnTo>
                    <a:pt x="416" y="640"/>
                  </a:lnTo>
                  <a:lnTo>
                    <a:pt x="410" y="642"/>
                  </a:lnTo>
                  <a:lnTo>
                    <a:pt x="406" y="644"/>
                  </a:lnTo>
                  <a:lnTo>
                    <a:pt x="402" y="647"/>
                  </a:lnTo>
                  <a:lnTo>
                    <a:pt x="397" y="651"/>
                  </a:lnTo>
                  <a:lnTo>
                    <a:pt x="394" y="655"/>
                  </a:lnTo>
                  <a:lnTo>
                    <a:pt x="388" y="664"/>
                  </a:lnTo>
                  <a:lnTo>
                    <a:pt x="383" y="675"/>
                  </a:lnTo>
                  <a:lnTo>
                    <a:pt x="381" y="688"/>
                  </a:lnTo>
                  <a:lnTo>
                    <a:pt x="380" y="700"/>
                  </a:lnTo>
                  <a:lnTo>
                    <a:pt x="381" y="713"/>
                  </a:lnTo>
                  <a:lnTo>
                    <a:pt x="383" y="724"/>
                  </a:lnTo>
                  <a:lnTo>
                    <a:pt x="386" y="730"/>
                  </a:lnTo>
                  <a:lnTo>
                    <a:pt x="389" y="734"/>
                  </a:lnTo>
                  <a:lnTo>
                    <a:pt x="391" y="739"/>
                  </a:lnTo>
                  <a:lnTo>
                    <a:pt x="394" y="743"/>
                  </a:lnTo>
                  <a:lnTo>
                    <a:pt x="399" y="747"/>
                  </a:lnTo>
                  <a:lnTo>
                    <a:pt x="403" y="750"/>
                  </a:lnTo>
                  <a:lnTo>
                    <a:pt x="407" y="753"/>
                  </a:lnTo>
                  <a:lnTo>
                    <a:pt x="413" y="755"/>
                  </a:lnTo>
                  <a:lnTo>
                    <a:pt x="418" y="757"/>
                  </a:lnTo>
                  <a:lnTo>
                    <a:pt x="423" y="759"/>
                  </a:lnTo>
                  <a:lnTo>
                    <a:pt x="430" y="759"/>
                  </a:lnTo>
                  <a:lnTo>
                    <a:pt x="436" y="760"/>
                  </a:lnTo>
                  <a:lnTo>
                    <a:pt x="448" y="759"/>
                  </a:lnTo>
                  <a:lnTo>
                    <a:pt x="459" y="758"/>
                  </a:lnTo>
                  <a:lnTo>
                    <a:pt x="468" y="754"/>
                  </a:lnTo>
                  <a:lnTo>
                    <a:pt x="474" y="752"/>
                  </a:lnTo>
                  <a:lnTo>
                    <a:pt x="470" y="737"/>
                  </a:lnTo>
                  <a:lnTo>
                    <a:pt x="464" y="739"/>
                  </a:lnTo>
                  <a:lnTo>
                    <a:pt x="457" y="741"/>
                  </a:lnTo>
                  <a:lnTo>
                    <a:pt x="449" y="742"/>
                  </a:lnTo>
                  <a:lnTo>
                    <a:pt x="438" y="743"/>
                  </a:lnTo>
                  <a:lnTo>
                    <a:pt x="431" y="742"/>
                  </a:lnTo>
                  <a:lnTo>
                    <a:pt x="424" y="741"/>
                  </a:lnTo>
                  <a:lnTo>
                    <a:pt x="417" y="738"/>
                  </a:lnTo>
                  <a:lnTo>
                    <a:pt x="411" y="733"/>
                  </a:lnTo>
                  <a:lnTo>
                    <a:pt x="407" y="728"/>
                  </a:lnTo>
                  <a:lnTo>
                    <a:pt x="403" y="721"/>
                  </a:lnTo>
                  <a:lnTo>
                    <a:pt x="401" y="712"/>
                  </a:lnTo>
                  <a:lnTo>
                    <a:pt x="400" y="702"/>
                  </a:lnTo>
                  <a:lnTo>
                    <a:pt x="480" y="702"/>
                  </a:lnTo>
                  <a:close/>
                  <a:moveTo>
                    <a:pt x="400" y="686"/>
                  </a:moveTo>
                  <a:lnTo>
                    <a:pt x="401" y="681"/>
                  </a:lnTo>
                  <a:lnTo>
                    <a:pt x="403" y="675"/>
                  </a:lnTo>
                  <a:lnTo>
                    <a:pt x="405" y="670"/>
                  </a:lnTo>
                  <a:lnTo>
                    <a:pt x="408" y="664"/>
                  </a:lnTo>
                  <a:lnTo>
                    <a:pt x="413" y="660"/>
                  </a:lnTo>
                  <a:lnTo>
                    <a:pt x="418" y="655"/>
                  </a:lnTo>
                  <a:lnTo>
                    <a:pt x="424" y="653"/>
                  </a:lnTo>
                  <a:lnTo>
                    <a:pt x="432" y="652"/>
                  </a:lnTo>
                  <a:lnTo>
                    <a:pt x="440" y="653"/>
                  </a:lnTo>
                  <a:lnTo>
                    <a:pt x="446" y="655"/>
                  </a:lnTo>
                  <a:lnTo>
                    <a:pt x="451" y="660"/>
                  </a:lnTo>
                  <a:lnTo>
                    <a:pt x="455" y="664"/>
                  </a:lnTo>
                  <a:lnTo>
                    <a:pt x="458" y="670"/>
                  </a:lnTo>
                  <a:lnTo>
                    <a:pt x="459" y="675"/>
                  </a:lnTo>
                  <a:lnTo>
                    <a:pt x="460" y="682"/>
                  </a:lnTo>
                  <a:lnTo>
                    <a:pt x="460" y="686"/>
                  </a:lnTo>
                  <a:lnTo>
                    <a:pt x="400" y="686"/>
                  </a:lnTo>
                  <a:close/>
                  <a:moveTo>
                    <a:pt x="549" y="751"/>
                  </a:moveTo>
                  <a:lnTo>
                    <a:pt x="555" y="754"/>
                  </a:lnTo>
                  <a:lnTo>
                    <a:pt x="563" y="758"/>
                  </a:lnTo>
                  <a:lnTo>
                    <a:pt x="571" y="759"/>
                  </a:lnTo>
                  <a:lnTo>
                    <a:pt x="580" y="760"/>
                  </a:lnTo>
                  <a:lnTo>
                    <a:pt x="590" y="759"/>
                  </a:lnTo>
                  <a:lnTo>
                    <a:pt x="598" y="757"/>
                  </a:lnTo>
                  <a:lnTo>
                    <a:pt x="606" y="754"/>
                  </a:lnTo>
                  <a:lnTo>
                    <a:pt x="611" y="750"/>
                  </a:lnTo>
                  <a:lnTo>
                    <a:pt x="617" y="744"/>
                  </a:lnTo>
                  <a:lnTo>
                    <a:pt x="620" y="739"/>
                  </a:lnTo>
                  <a:lnTo>
                    <a:pt x="622" y="732"/>
                  </a:lnTo>
                  <a:lnTo>
                    <a:pt x="623" y="724"/>
                  </a:lnTo>
                  <a:lnTo>
                    <a:pt x="622" y="718"/>
                  </a:lnTo>
                  <a:lnTo>
                    <a:pt x="621" y="712"/>
                  </a:lnTo>
                  <a:lnTo>
                    <a:pt x="619" y="708"/>
                  </a:lnTo>
                  <a:lnTo>
                    <a:pt x="616" y="703"/>
                  </a:lnTo>
                  <a:lnTo>
                    <a:pt x="611" y="699"/>
                  </a:lnTo>
                  <a:lnTo>
                    <a:pt x="606" y="695"/>
                  </a:lnTo>
                  <a:lnTo>
                    <a:pt x="599" y="692"/>
                  </a:lnTo>
                  <a:lnTo>
                    <a:pt x="593" y="689"/>
                  </a:lnTo>
                  <a:lnTo>
                    <a:pt x="583" y="684"/>
                  </a:lnTo>
                  <a:lnTo>
                    <a:pt x="577" y="680"/>
                  </a:lnTo>
                  <a:lnTo>
                    <a:pt x="575" y="678"/>
                  </a:lnTo>
                  <a:lnTo>
                    <a:pt x="572" y="675"/>
                  </a:lnTo>
                  <a:lnTo>
                    <a:pt x="571" y="672"/>
                  </a:lnTo>
                  <a:lnTo>
                    <a:pt x="571" y="669"/>
                  </a:lnTo>
                  <a:lnTo>
                    <a:pt x="571" y="665"/>
                  </a:lnTo>
                  <a:lnTo>
                    <a:pt x="572" y="663"/>
                  </a:lnTo>
                  <a:lnTo>
                    <a:pt x="575" y="660"/>
                  </a:lnTo>
                  <a:lnTo>
                    <a:pt x="577" y="657"/>
                  </a:lnTo>
                  <a:lnTo>
                    <a:pt x="579" y="655"/>
                  </a:lnTo>
                  <a:lnTo>
                    <a:pt x="582" y="654"/>
                  </a:lnTo>
                  <a:lnTo>
                    <a:pt x="586" y="653"/>
                  </a:lnTo>
                  <a:lnTo>
                    <a:pt x="591" y="653"/>
                  </a:lnTo>
                  <a:lnTo>
                    <a:pt x="598" y="653"/>
                  </a:lnTo>
                  <a:lnTo>
                    <a:pt x="605" y="655"/>
                  </a:lnTo>
                  <a:lnTo>
                    <a:pt x="609" y="657"/>
                  </a:lnTo>
                  <a:lnTo>
                    <a:pt x="613" y="660"/>
                  </a:lnTo>
                  <a:lnTo>
                    <a:pt x="619" y="644"/>
                  </a:lnTo>
                  <a:lnTo>
                    <a:pt x="613" y="641"/>
                  </a:lnTo>
                  <a:lnTo>
                    <a:pt x="607" y="639"/>
                  </a:lnTo>
                  <a:lnTo>
                    <a:pt x="599" y="637"/>
                  </a:lnTo>
                  <a:lnTo>
                    <a:pt x="591" y="636"/>
                  </a:lnTo>
                  <a:lnTo>
                    <a:pt x="582" y="637"/>
                  </a:lnTo>
                  <a:lnTo>
                    <a:pt x="575" y="640"/>
                  </a:lnTo>
                  <a:lnTo>
                    <a:pt x="568" y="643"/>
                  </a:lnTo>
                  <a:lnTo>
                    <a:pt x="562" y="647"/>
                  </a:lnTo>
                  <a:lnTo>
                    <a:pt x="557" y="652"/>
                  </a:lnTo>
                  <a:lnTo>
                    <a:pt x="554" y="657"/>
                  </a:lnTo>
                  <a:lnTo>
                    <a:pt x="552" y="664"/>
                  </a:lnTo>
                  <a:lnTo>
                    <a:pt x="552" y="671"/>
                  </a:lnTo>
                  <a:lnTo>
                    <a:pt x="552" y="676"/>
                  </a:lnTo>
                  <a:lnTo>
                    <a:pt x="553" y="681"/>
                  </a:lnTo>
                  <a:lnTo>
                    <a:pt x="555" y="686"/>
                  </a:lnTo>
                  <a:lnTo>
                    <a:pt x="558" y="691"/>
                  </a:lnTo>
                  <a:lnTo>
                    <a:pt x="563" y="694"/>
                  </a:lnTo>
                  <a:lnTo>
                    <a:pt x="568" y="699"/>
                  </a:lnTo>
                  <a:lnTo>
                    <a:pt x="575" y="702"/>
                  </a:lnTo>
                  <a:lnTo>
                    <a:pt x="582" y="704"/>
                  </a:lnTo>
                  <a:lnTo>
                    <a:pt x="592" y="709"/>
                  </a:lnTo>
                  <a:lnTo>
                    <a:pt x="598" y="714"/>
                  </a:lnTo>
                  <a:lnTo>
                    <a:pt x="600" y="717"/>
                  </a:lnTo>
                  <a:lnTo>
                    <a:pt x="602" y="720"/>
                  </a:lnTo>
                  <a:lnTo>
                    <a:pt x="603" y="722"/>
                  </a:lnTo>
                  <a:lnTo>
                    <a:pt x="603" y="727"/>
                  </a:lnTo>
                  <a:lnTo>
                    <a:pt x="603" y="730"/>
                  </a:lnTo>
                  <a:lnTo>
                    <a:pt x="602" y="733"/>
                  </a:lnTo>
                  <a:lnTo>
                    <a:pt x="599" y="737"/>
                  </a:lnTo>
                  <a:lnTo>
                    <a:pt x="597" y="739"/>
                  </a:lnTo>
                  <a:lnTo>
                    <a:pt x="594" y="741"/>
                  </a:lnTo>
                  <a:lnTo>
                    <a:pt x="591" y="742"/>
                  </a:lnTo>
                  <a:lnTo>
                    <a:pt x="586" y="743"/>
                  </a:lnTo>
                  <a:lnTo>
                    <a:pt x="581" y="743"/>
                  </a:lnTo>
                  <a:lnTo>
                    <a:pt x="572" y="743"/>
                  </a:lnTo>
                  <a:lnTo>
                    <a:pt x="566" y="741"/>
                  </a:lnTo>
                  <a:lnTo>
                    <a:pt x="558" y="739"/>
                  </a:lnTo>
                  <a:lnTo>
                    <a:pt x="553" y="735"/>
                  </a:lnTo>
                  <a:lnTo>
                    <a:pt x="549" y="751"/>
                  </a:lnTo>
                  <a:close/>
                  <a:moveTo>
                    <a:pt x="698" y="636"/>
                  </a:moveTo>
                  <a:lnTo>
                    <a:pt x="687" y="637"/>
                  </a:lnTo>
                  <a:lnTo>
                    <a:pt x="676" y="641"/>
                  </a:lnTo>
                  <a:lnTo>
                    <a:pt x="671" y="643"/>
                  </a:lnTo>
                  <a:lnTo>
                    <a:pt x="666" y="646"/>
                  </a:lnTo>
                  <a:lnTo>
                    <a:pt x="662" y="650"/>
                  </a:lnTo>
                  <a:lnTo>
                    <a:pt x="658" y="653"/>
                  </a:lnTo>
                  <a:lnTo>
                    <a:pt x="654" y="657"/>
                  </a:lnTo>
                  <a:lnTo>
                    <a:pt x="651" y="662"/>
                  </a:lnTo>
                  <a:lnTo>
                    <a:pt x="648" y="667"/>
                  </a:lnTo>
                  <a:lnTo>
                    <a:pt x="646" y="673"/>
                  </a:lnTo>
                  <a:lnTo>
                    <a:pt x="644" y="679"/>
                  </a:lnTo>
                  <a:lnTo>
                    <a:pt x="643" y="685"/>
                  </a:lnTo>
                  <a:lnTo>
                    <a:pt x="642" y="692"/>
                  </a:lnTo>
                  <a:lnTo>
                    <a:pt x="642" y="700"/>
                  </a:lnTo>
                  <a:lnTo>
                    <a:pt x="642" y="706"/>
                  </a:lnTo>
                  <a:lnTo>
                    <a:pt x="643" y="712"/>
                  </a:lnTo>
                  <a:lnTo>
                    <a:pt x="644" y="719"/>
                  </a:lnTo>
                  <a:lnTo>
                    <a:pt x="646" y="724"/>
                  </a:lnTo>
                  <a:lnTo>
                    <a:pt x="648" y="730"/>
                  </a:lnTo>
                  <a:lnTo>
                    <a:pt x="650" y="734"/>
                  </a:lnTo>
                  <a:lnTo>
                    <a:pt x="653" y="739"/>
                  </a:lnTo>
                  <a:lnTo>
                    <a:pt x="657" y="743"/>
                  </a:lnTo>
                  <a:lnTo>
                    <a:pt x="661" y="748"/>
                  </a:lnTo>
                  <a:lnTo>
                    <a:pt x="665" y="750"/>
                  </a:lnTo>
                  <a:lnTo>
                    <a:pt x="670" y="753"/>
                  </a:lnTo>
                  <a:lnTo>
                    <a:pt x="674" y="755"/>
                  </a:lnTo>
                  <a:lnTo>
                    <a:pt x="685" y="759"/>
                  </a:lnTo>
                  <a:lnTo>
                    <a:pt x="696" y="760"/>
                  </a:lnTo>
                  <a:lnTo>
                    <a:pt x="706" y="759"/>
                  </a:lnTo>
                  <a:lnTo>
                    <a:pt x="716" y="757"/>
                  </a:lnTo>
                  <a:lnTo>
                    <a:pt x="726" y="751"/>
                  </a:lnTo>
                  <a:lnTo>
                    <a:pt x="734" y="744"/>
                  </a:lnTo>
                  <a:lnTo>
                    <a:pt x="739" y="741"/>
                  </a:lnTo>
                  <a:lnTo>
                    <a:pt x="742" y="737"/>
                  </a:lnTo>
                  <a:lnTo>
                    <a:pt x="745" y="731"/>
                  </a:lnTo>
                  <a:lnTo>
                    <a:pt x="747" y="725"/>
                  </a:lnTo>
                  <a:lnTo>
                    <a:pt x="750" y="719"/>
                  </a:lnTo>
                  <a:lnTo>
                    <a:pt x="752" y="712"/>
                  </a:lnTo>
                  <a:lnTo>
                    <a:pt x="753" y="705"/>
                  </a:lnTo>
                  <a:lnTo>
                    <a:pt x="753" y="698"/>
                  </a:lnTo>
                  <a:lnTo>
                    <a:pt x="752" y="684"/>
                  </a:lnTo>
                  <a:lnTo>
                    <a:pt x="748" y="673"/>
                  </a:lnTo>
                  <a:lnTo>
                    <a:pt x="746" y="667"/>
                  </a:lnTo>
                  <a:lnTo>
                    <a:pt x="744" y="662"/>
                  </a:lnTo>
                  <a:lnTo>
                    <a:pt x="741" y="657"/>
                  </a:lnTo>
                  <a:lnTo>
                    <a:pt x="738" y="653"/>
                  </a:lnTo>
                  <a:lnTo>
                    <a:pt x="733" y="650"/>
                  </a:lnTo>
                  <a:lnTo>
                    <a:pt x="730" y="646"/>
                  </a:lnTo>
                  <a:lnTo>
                    <a:pt x="725" y="644"/>
                  </a:lnTo>
                  <a:lnTo>
                    <a:pt x="720" y="641"/>
                  </a:lnTo>
                  <a:lnTo>
                    <a:pt x="715" y="640"/>
                  </a:lnTo>
                  <a:lnTo>
                    <a:pt x="710" y="637"/>
                  </a:lnTo>
                  <a:lnTo>
                    <a:pt x="704" y="637"/>
                  </a:lnTo>
                  <a:lnTo>
                    <a:pt x="698" y="636"/>
                  </a:lnTo>
                  <a:close/>
                  <a:moveTo>
                    <a:pt x="698" y="653"/>
                  </a:moveTo>
                  <a:lnTo>
                    <a:pt x="702" y="653"/>
                  </a:lnTo>
                  <a:lnTo>
                    <a:pt x="706" y="654"/>
                  </a:lnTo>
                  <a:lnTo>
                    <a:pt x="710" y="655"/>
                  </a:lnTo>
                  <a:lnTo>
                    <a:pt x="713" y="657"/>
                  </a:lnTo>
                  <a:lnTo>
                    <a:pt x="719" y="662"/>
                  </a:lnTo>
                  <a:lnTo>
                    <a:pt x="724" y="667"/>
                  </a:lnTo>
                  <a:lnTo>
                    <a:pt x="727" y="675"/>
                  </a:lnTo>
                  <a:lnTo>
                    <a:pt x="730" y="683"/>
                  </a:lnTo>
                  <a:lnTo>
                    <a:pt x="731" y="691"/>
                  </a:lnTo>
                  <a:lnTo>
                    <a:pt x="731" y="698"/>
                  </a:lnTo>
                  <a:lnTo>
                    <a:pt x="731" y="708"/>
                  </a:lnTo>
                  <a:lnTo>
                    <a:pt x="729" y="717"/>
                  </a:lnTo>
                  <a:lnTo>
                    <a:pt x="726" y="724"/>
                  </a:lnTo>
                  <a:lnTo>
                    <a:pt x="721" y="731"/>
                  </a:lnTo>
                  <a:lnTo>
                    <a:pt x="716" y="737"/>
                  </a:lnTo>
                  <a:lnTo>
                    <a:pt x="711" y="740"/>
                  </a:lnTo>
                  <a:lnTo>
                    <a:pt x="704" y="743"/>
                  </a:lnTo>
                  <a:lnTo>
                    <a:pt x="697" y="743"/>
                  </a:lnTo>
                  <a:lnTo>
                    <a:pt x="690" y="743"/>
                  </a:lnTo>
                  <a:lnTo>
                    <a:pt x="683" y="740"/>
                  </a:lnTo>
                  <a:lnTo>
                    <a:pt x="677" y="737"/>
                  </a:lnTo>
                  <a:lnTo>
                    <a:pt x="672" y="731"/>
                  </a:lnTo>
                  <a:lnTo>
                    <a:pt x="667" y="724"/>
                  </a:lnTo>
                  <a:lnTo>
                    <a:pt x="665" y="717"/>
                  </a:lnTo>
                  <a:lnTo>
                    <a:pt x="663" y="708"/>
                  </a:lnTo>
                  <a:lnTo>
                    <a:pt x="662" y="699"/>
                  </a:lnTo>
                  <a:lnTo>
                    <a:pt x="663" y="690"/>
                  </a:lnTo>
                  <a:lnTo>
                    <a:pt x="664" y="682"/>
                  </a:lnTo>
                  <a:lnTo>
                    <a:pt x="666" y="674"/>
                  </a:lnTo>
                  <a:lnTo>
                    <a:pt x="671" y="667"/>
                  </a:lnTo>
                  <a:lnTo>
                    <a:pt x="675" y="662"/>
                  </a:lnTo>
                  <a:lnTo>
                    <a:pt x="681" y="656"/>
                  </a:lnTo>
                  <a:lnTo>
                    <a:pt x="689" y="654"/>
                  </a:lnTo>
                  <a:lnTo>
                    <a:pt x="698" y="653"/>
                  </a:lnTo>
                  <a:close/>
                  <a:moveTo>
                    <a:pt x="779" y="757"/>
                  </a:moveTo>
                  <a:lnTo>
                    <a:pt x="799" y="757"/>
                  </a:lnTo>
                  <a:lnTo>
                    <a:pt x="799" y="584"/>
                  </a:lnTo>
                  <a:lnTo>
                    <a:pt x="779" y="584"/>
                  </a:lnTo>
                  <a:lnTo>
                    <a:pt x="779" y="757"/>
                  </a:lnTo>
                  <a:close/>
                  <a:moveTo>
                    <a:pt x="930" y="640"/>
                  </a:moveTo>
                  <a:lnTo>
                    <a:pt x="909" y="640"/>
                  </a:lnTo>
                  <a:lnTo>
                    <a:pt x="909" y="712"/>
                  </a:lnTo>
                  <a:lnTo>
                    <a:pt x="909" y="718"/>
                  </a:lnTo>
                  <a:lnTo>
                    <a:pt x="907" y="722"/>
                  </a:lnTo>
                  <a:lnTo>
                    <a:pt x="904" y="730"/>
                  </a:lnTo>
                  <a:lnTo>
                    <a:pt x="897" y="735"/>
                  </a:lnTo>
                  <a:lnTo>
                    <a:pt x="894" y="739"/>
                  </a:lnTo>
                  <a:lnTo>
                    <a:pt x="890" y="740"/>
                  </a:lnTo>
                  <a:lnTo>
                    <a:pt x="886" y="742"/>
                  </a:lnTo>
                  <a:lnTo>
                    <a:pt x="880" y="742"/>
                  </a:lnTo>
                  <a:lnTo>
                    <a:pt x="874" y="741"/>
                  </a:lnTo>
                  <a:lnTo>
                    <a:pt x="868" y="740"/>
                  </a:lnTo>
                  <a:lnTo>
                    <a:pt x="864" y="737"/>
                  </a:lnTo>
                  <a:lnTo>
                    <a:pt x="861" y="732"/>
                  </a:lnTo>
                  <a:lnTo>
                    <a:pt x="858" y="727"/>
                  </a:lnTo>
                  <a:lnTo>
                    <a:pt x="856" y="720"/>
                  </a:lnTo>
                  <a:lnTo>
                    <a:pt x="855" y="713"/>
                  </a:lnTo>
                  <a:lnTo>
                    <a:pt x="854" y="704"/>
                  </a:lnTo>
                  <a:lnTo>
                    <a:pt x="854" y="640"/>
                  </a:lnTo>
                  <a:lnTo>
                    <a:pt x="834" y="640"/>
                  </a:lnTo>
                  <a:lnTo>
                    <a:pt x="834" y="709"/>
                  </a:lnTo>
                  <a:lnTo>
                    <a:pt x="835" y="722"/>
                  </a:lnTo>
                  <a:lnTo>
                    <a:pt x="837" y="733"/>
                  </a:lnTo>
                  <a:lnTo>
                    <a:pt x="841" y="743"/>
                  </a:lnTo>
                  <a:lnTo>
                    <a:pt x="847" y="750"/>
                  </a:lnTo>
                  <a:lnTo>
                    <a:pt x="853" y="754"/>
                  </a:lnTo>
                  <a:lnTo>
                    <a:pt x="860" y="758"/>
                  </a:lnTo>
                  <a:lnTo>
                    <a:pt x="866" y="759"/>
                  </a:lnTo>
                  <a:lnTo>
                    <a:pt x="874" y="760"/>
                  </a:lnTo>
                  <a:lnTo>
                    <a:pt x="880" y="759"/>
                  </a:lnTo>
                  <a:lnTo>
                    <a:pt x="887" y="758"/>
                  </a:lnTo>
                  <a:lnTo>
                    <a:pt x="893" y="755"/>
                  </a:lnTo>
                  <a:lnTo>
                    <a:pt x="897" y="752"/>
                  </a:lnTo>
                  <a:lnTo>
                    <a:pt x="906" y="745"/>
                  </a:lnTo>
                  <a:lnTo>
                    <a:pt x="912" y="738"/>
                  </a:lnTo>
                  <a:lnTo>
                    <a:pt x="912" y="738"/>
                  </a:lnTo>
                  <a:lnTo>
                    <a:pt x="913" y="757"/>
                  </a:lnTo>
                  <a:lnTo>
                    <a:pt x="931" y="757"/>
                  </a:lnTo>
                  <a:lnTo>
                    <a:pt x="930" y="742"/>
                  </a:lnTo>
                  <a:lnTo>
                    <a:pt x="930" y="725"/>
                  </a:lnTo>
                  <a:lnTo>
                    <a:pt x="930" y="640"/>
                  </a:lnTo>
                  <a:close/>
                  <a:moveTo>
                    <a:pt x="1042" y="737"/>
                  </a:moveTo>
                  <a:lnTo>
                    <a:pt x="1038" y="739"/>
                  </a:lnTo>
                  <a:lnTo>
                    <a:pt x="1031" y="741"/>
                  </a:lnTo>
                  <a:lnTo>
                    <a:pt x="1025" y="742"/>
                  </a:lnTo>
                  <a:lnTo>
                    <a:pt x="1017" y="742"/>
                  </a:lnTo>
                  <a:lnTo>
                    <a:pt x="1009" y="742"/>
                  </a:lnTo>
                  <a:lnTo>
                    <a:pt x="1001" y="740"/>
                  </a:lnTo>
                  <a:lnTo>
                    <a:pt x="995" y="735"/>
                  </a:lnTo>
                  <a:lnTo>
                    <a:pt x="988" y="731"/>
                  </a:lnTo>
                  <a:lnTo>
                    <a:pt x="984" y="724"/>
                  </a:lnTo>
                  <a:lnTo>
                    <a:pt x="981" y="717"/>
                  </a:lnTo>
                  <a:lnTo>
                    <a:pt x="978" y="709"/>
                  </a:lnTo>
                  <a:lnTo>
                    <a:pt x="977" y="699"/>
                  </a:lnTo>
                  <a:lnTo>
                    <a:pt x="977" y="690"/>
                  </a:lnTo>
                  <a:lnTo>
                    <a:pt x="980" y="681"/>
                  </a:lnTo>
                  <a:lnTo>
                    <a:pt x="983" y="674"/>
                  </a:lnTo>
                  <a:lnTo>
                    <a:pt x="987" y="667"/>
                  </a:lnTo>
                  <a:lnTo>
                    <a:pt x="994" y="662"/>
                  </a:lnTo>
                  <a:lnTo>
                    <a:pt x="1000" y="657"/>
                  </a:lnTo>
                  <a:lnTo>
                    <a:pt x="1009" y="655"/>
                  </a:lnTo>
                  <a:lnTo>
                    <a:pt x="1017" y="654"/>
                  </a:lnTo>
                  <a:lnTo>
                    <a:pt x="1025" y="654"/>
                  </a:lnTo>
                  <a:lnTo>
                    <a:pt x="1032" y="655"/>
                  </a:lnTo>
                  <a:lnTo>
                    <a:pt x="1038" y="657"/>
                  </a:lnTo>
                  <a:lnTo>
                    <a:pt x="1041" y="660"/>
                  </a:lnTo>
                  <a:lnTo>
                    <a:pt x="1047" y="643"/>
                  </a:lnTo>
                  <a:lnTo>
                    <a:pt x="1041" y="641"/>
                  </a:lnTo>
                  <a:lnTo>
                    <a:pt x="1035" y="639"/>
                  </a:lnTo>
                  <a:lnTo>
                    <a:pt x="1026" y="637"/>
                  </a:lnTo>
                  <a:lnTo>
                    <a:pt x="1017" y="637"/>
                  </a:lnTo>
                  <a:lnTo>
                    <a:pt x="1011" y="637"/>
                  </a:lnTo>
                  <a:lnTo>
                    <a:pt x="1004" y="639"/>
                  </a:lnTo>
                  <a:lnTo>
                    <a:pt x="998" y="640"/>
                  </a:lnTo>
                  <a:lnTo>
                    <a:pt x="993" y="642"/>
                  </a:lnTo>
                  <a:lnTo>
                    <a:pt x="987" y="644"/>
                  </a:lnTo>
                  <a:lnTo>
                    <a:pt x="982" y="647"/>
                  </a:lnTo>
                  <a:lnTo>
                    <a:pt x="977" y="651"/>
                  </a:lnTo>
                  <a:lnTo>
                    <a:pt x="973" y="654"/>
                  </a:lnTo>
                  <a:lnTo>
                    <a:pt x="969" y="659"/>
                  </a:lnTo>
                  <a:lnTo>
                    <a:pt x="966" y="664"/>
                  </a:lnTo>
                  <a:lnTo>
                    <a:pt x="963" y="669"/>
                  </a:lnTo>
                  <a:lnTo>
                    <a:pt x="960" y="674"/>
                  </a:lnTo>
                  <a:lnTo>
                    <a:pt x="959" y="680"/>
                  </a:lnTo>
                  <a:lnTo>
                    <a:pt x="957" y="686"/>
                  </a:lnTo>
                  <a:lnTo>
                    <a:pt x="957" y="693"/>
                  </a:lnTo>
                  <a:lnTo>
                    <a:pt x="956" y="700"/>
                  </a:lnTo>
                  <a:lnTo>
                    <a:pt x="957" y="711"/>
                  </a:lnTo>
                  <a:lnTo>
                    <a:pt x="960" y="722"/>
                  </a:lnTo>
                  <a:lnTo>
                    <a:pt x="963" y="732"/>
                  </a:lnTo>
                  <a:lnTo>
                    <a:pt x="969" y="740"/>
                  </a:lnTo>
                  <a:lnTo>
                    <a:pt x="976" y="747"/>
                  </a:lnTo>
                  <a:lnTo>
                    <a:pt x="984" y="752"/>
                  </a:lnTo>
                  <a:lnTo>
                    <a:pt x="994" y="757"/>
                  </a:lnTo>
                  <a:lnTo>
                    <a:pt x="1004" y="759"/>
                  </a:lnTo>
                  <a:lnTo>
                    <a:pt x="994" y="778"/>
                  </a:lnTo>
                  <a:lnTo>
                    <a:pt x="1001" y="779"/>
                  </a:lnTo>
                  <a:lnTo>
                    <a:pt x="1008" y="781"/>
                  </a:lnTo>
                  <a:lnTo>
                    <a:pt x="1010" y="782"/>
                  </a:lnTo>
                  <a:lnTo>
                    <a:pt x="1011" y="783"/>
                  </a:lnTo>
                  <a:lnTo>
                    <a:pt x="1012" y="786"/>
                  </a:lnTo>
                  <a:lnTo>
                    <a:pt x="1012" y="788"/>
                  </a:lnTo>
                  <a:lnTo>
                    <a:pt x="1012" y="791"/>
                  </a:lnTo>
                  <a:lnTo>
                    <a:pt x="1010" y="793"/>
                  </a:lnTo>
                  <a:lnTo>
                    <a:pt x="1007" y="794"/>
                  </a:lnTo>
                  <a:lnTo>
                    <a:pt x="1002" y="796"/>
                  </a:lnTo>
                  <a:lnTo>
                    <a:pt x="996" y="794"/>
                  </a:lnTo>
                  <a:lnTo>
                    <a:pt x="989" y="792"/>
                  </a:lnTo>
                  <a:lnTo>
                    <a:pt x="986" y="803"/>
                  </a:lnTo>
                  <a:lnTo>
                    <a:pt x="994" y="806"/>
                  </a:lnTo>
                  <a:lnTo>
                    <a:pt x="1002" y="807"/>
                  </a:lnTo>
                  <a:lnTo>
                    <a:pt x="1007" y="807"/>
                  </a:lnTo>
                  <a:lnTo>
                    <a:pt x="1012" y="806"/>
                  </a:lnTo>
                  <a:lnTo>
                    <a:pt x="1015" y="805"/>
                  </a:lnTo>
                  <a:lnTo>
                    <a:pt x="1020" y="802"/>
                  </a:lnTo>
                  <a:lnTo>
                    <a:pt x="1023" y="800"/>
                  </a:lnTo>
                  <a:lnTo>
                    <a:pt x="1025" y="797"/>
                  </a:lnTo>
                  <a:lnTo>
                    <a:pt x="1026" y="792"/>
                  </a:lnTo>
                  <a:lnTo>
                    <a:pt x="1027" y="787"/>
                  </a:lnTo>
                  <a:lnTo>
                    <a:pt x="1026" y="783"/>
                  </a:lnTo>
                  <a:lnTo>
                    <a:pt x="1025" y="780"/>
                  </a:lnTo>
                  <a:lnTo>
                    <a:pt x="1024" y="778"/>
                  </a:lnTo>
                  <a:lnTo>
                    <a:pt x="1022" y="776"/>
                  </a:lnTo>
                  <a:lnTo>
                    <a:pt x="1016" y="771"/>
                  </a:lnTo>
                  <a:lnTo>
                    <a:pt x="1010" y="769"/>
                  </a:lnTo>
                  <a:lnTo>
                    <a:pt x="1016" y="760"/>
                  </a:lnTo>
                  <a:lnTo>
                    <a:pt x="1026" y="759"/>
                  </a:lnTo>
                  <a:lnTo>
                    <a:pt x="1035" y="757"/>
                  </a:lnTo>
                  <a:lnTo>
                    <a:pt x="1041" y="754"/>
                  </a:lnTo>
                  <a:lnTo>
                    <a:pt x="1047" y="753"/>
                  </a:lnTo>
                  <a:lnTo>
                    <a:pt x="1042" y="737"/>
                  </a:lnTo>
                  <a:close/>
                  <a:moveTo>
                    <a:pt x="1117" y="636"/>
                  </a:moveTo>
                  <a:lnTo>
                    <a:pt x="1105" y="637"/>
                  </a:lnTo>
                  <a:lnTo>
                    <a:pt x="1095" y="641"/>
                  </a:lnTo>
                  <a:lnTo>
                    <a:pt x="1090" y="643"/>
                  </a:lnTo>
                  <a:lnTo>
                    <a:pt x="1085" y="646"/>
                  </a:lnTo>
                  <a:lnTo>
                    <a:pt x="1081" y="650"/>
                  </a:lnTo>
                  <a:lnTo>
                    <a:pt x="1077" y="653"/>
                  </a:lnTo>
                  <a:lnTo>
                    <a:pt x="1074" y="657"/>
                  </a:lnTo>
                  <a:lnTo>
                    <a:pt x="1070" y="662"/>
                  </a:lnTo>
                  <a:lnTo>
                    <a:pt x="1067" y="667"/>
                  </a:lnTo>
                  <a:lnTo>
                    <a:pt x="1065" y="673"/>
                  </a:lnTo>
                  <a:lnTo>
                    <a:pt x="1063" y="679"/>
                  </a:lnTo>
                  <a:lnTo>
                    <a:pt x="1062" y="685"/>
                  </a:lnTo>
                  <a:lnTo>
                    <a:pt x="1061" y="692"/>
                  </a:lnTo>
                  <a:lnTo>
                    <a:pt x="1061" y="700"/>
                  </a:lnTo>
                  <a:lnTo>
                    <a:pt x="1061" y="706"/>
                  </a:lnTo>
                  <a:lnTo>
                    <a:pt x="1062" y="712"/>
                  </a:lnTo>
                  <a:lnTo>
                    <a:pt x="1063" y="719"/>
                  </a:lnTo>
                  <a:lnTo>
                    <a:pt x="1065" y="724"/>
                  </a:lnTo>
                  <a:lnTo>
                    <a:pt x="1067" y="730"/>
                  </a:lnTo>
                  <a:lnTo>
                    <a:pt x="1069" y="734"/>
                  </a:lnTo>
                  <a:lnTo>
                    <a:pt x="1072" y="739"/>
                  </a:lnTo>
                  <a:lnTo>
                    <a:pt x="1076" y="743"/>
                  </a:lnTo>
                  <a:lnTo>
                    <a:pt x="1080" y="748"/>
                  </a:lnTo>
                  <a:lnTo>
                    <a:pt x="1084" y="750"/>
                  </a:lnTo>
                  <a:lnTo>
                    <a:pt x="1089" y="753"/>
                  </a:lnTo>
                  <a:lnTo>
                    <a:pt x="1093" y="755"/>
                  </a:lnTo>
                  <a:lnTo>
                    <a:pt x="1104" y="759"/>
                  </a:lnTo>
                  <a:lnTo>
                    <a:pt x="1115" y="760"/>
                  </a:lnTo>
                  <a:lnTo>
                    <a:pt x="1125" y="759"/>
                  </a:lnTo>
                  <a:lnTo>
                    <a:pt x="1135" y="757"/>
                  </a:lnTo>
                  <a:lnTo>
                    <a:pt x="1145" y="751"/>
                  </a:lnTo>
                  <a:lnTo>
                    <a:pt x="1153" y="744"/>
                  </a:lnTo>
                  <a:lnTo>
                    <a:pt x="1158" y="741"/>
                  </a:lnTo>
                  <a:lnTo>
                    <a:pt x="1161" y="737"/>
                  </a:lnTo>
                  <a:lnTo>
                    <a:pt x="1164" y="731"/>
                  </a:lnTo>
                  <a:lnTo>
                    <a:pt x="1166" y="725"/>
                  </a:lnTo>
                  <a:lnTo>
                    <a:pt x="1169" y="719"/>
                  </a:lnTo>
                  <a:lnTo>
                    <a:pt x="1171" y="712"/>
                  </a:lnTo>
                  <a:lnTo>
                    <a:pt x="1172" y="705"/>
                  </a:lnTo>
                  <a:lnTo>
                    <a:pt x="1172" y="698"/>
                  </a:lnTo>
                  <a:lnTo>
                    <a:pt x="1171" y="684"/>
                  </a:lnTo>
                  <a:lnTo>
                    <a:pt x="1167" y="673"/>
                  </a:lnTo>
                  <a:lnTo>
                    <a:pt x="1165" y="667"/>
                  </a:lnTo>
                  <a:lnTo>
                    <a:pt x="1163" y="662"/>
                  </a:lnTo>
                  <a:lnTo>
                    <a:pt x="1160" y="657"/>
                  </a:lnTo>
                  <a:lnTo>
                    <a:pt x="1157" y="653"/>
                  </a:lnTo>
                  <a:lnTo>
                    <a:pt x="1152" y="650"/>
                  </a:lnTo>
                  <a:lnTo>
                    <a:pt x="1149" y="646"/>
                  </a:lnTo>
                  <a:lnTo>
                    <a:pt x="1144" y="644"/>
                  </a:lnTo>
                  <a:lnTo>
                    <a:pt x="1139" y="641"/>
                  </a:lnTo>
                  <a:lnTo>
                    <a:pt x="1134" y="640"/>
                  </a:lnTo>
                  <a:lnTo>
                    <a:pt x="1129" y="637"/>
                  </a:lnTo>
                  <a:lnTo>
                    <a:pt x="1123" y="637"/>
                  </a:lnTo>
                  <a:lnTo>
                    <a:pt x="1117" y="636"/>
                  </a:lnTo>
                  <a:close/>
                  <a:moveTo>
                    <a:pt x="1117" y="653"/>
                  </a:moveTo>
                  <a:lnTo>
                    <a:pt x="1121" y="653"/>
                  </a:lnTo>
                  <a:lnTo>
                    <a:pt x="1125" y="654"/>
                  </a:lnTo>
                  <a:lnTo>
                    <a:pt x="1129" y="655"/>
                  </a:lnTo>
                  <a:lnTo>
                    <a:pt x="1132" y="657"/>
                  </a:lnTo>
                  <a:lnTo>
                    <a:pt x="1138" y="662"/>
                  </a:lnTo>
                  <a:lnTo>
                    <a:pt x="1143" y="667"/>
                  </a:lnTo>
                  <a:lnTo>
                    <a:pt x="1146" y="675"/>
                  </a:lnTo>
                  <a:lnTo>
                    <a:pt x="1149" y="683"/>
                  </a:lnTo>
                  <a:lnTo>
                    <a:pt x="1150" y="691"/>
                  </a:lnTo>
                  <a:lnTo>
                    <a:pt x="1150" y="698"/>
                  </a:lnTo>
                  <a:lnTo>
                    <a:pt x="1150" y="708"/>
                  </a:lnTo>
                  <a:lnTo>
                    <a:pt x="1148" y="717"/>
                  </a:lnTo>
                  <a:lnTo>
                    <a:pt x="1145" y="724"/>
                  </a:lnTo>
                  <a:lnTo>
                    <a:pt x="1140" y="731"/>
                  </a:lnTo>
                  <a:lnTo>
                    <a:pt x="1135" y="737"/>
                  </a:lnTo>
                  <a:lnTo>
                    <a:pt x="1130" y="740"/>
                  </a:lnTo>
                  <a:lnTo>
                    <a:pt x="1123" y="743"/>
                  </a:lnTo>
                  <a:lnTo>
                    <a:pt x="1116" y="743"/>
                  </a:lnTo>
                  <a:lnTo>
                    <a:pt x="1108" y="743"/>
                  </a:lnTo>
                  <a:lnTo>
                    <a:pt x="1102" y="740"/>
                  </a:lnTo>
                  <a:lnTo>
                    <a:pt x="1096" y="737"/>
                  </a:lnTo>
                  <a:lnTo>
                    <a:pt x="1091" y="731"/>
                  </a:lnTo>
                  <a:lnTo>
                    <a:pt x="1086" y="724"/>
                  </a:lnTo>
                  <a:lnTo>
                    <a:pt x="1083" y="717"/>
                  </a:lnTo>
                  <a:lnTo>
                    <a:pt x="1082" y="708"/>
                  </a:lnTo>
                  <a:lnTo>
                    <a:pt x="1081" y="699"/>
                  </a:lnTo>
                  <a:lnTo>
                    <a:pt x="1082" y="690"/>
                  </a:lnTo>
                  <a:lnTo>
                    <a:pt x="1083" y="682"/>
                  </a:lnTo>
                  <a:lnTo>
                    <a:pt x="1085" y="674"/>
                  </a:lnTo>
                  <a:lnTo>
                    <a:pt x="1090" y="667"/>
                  </a:lnTo>
                  <a:lnTo>
                    <a:pt x="1094" y="662"/>
                  </a:lnTo>
                  <a:lnTo>
                    <a:pt x="1101" y="656"/>
                  </a:lnTo>
                  <a:lnTo>
                    <a:pt x="1108" y="654"/>
                  </a:lnTo>
                  <a:lnTo>
                    <a:pt x="1117" y="653"/>
                  </a:lnTo>
                  <a:close/>
                  <a:moveTo>
                    <a:pt x="1098" y="620"/>
                  </a:moveTo>
                  <a:lnTo>
                    <a:pt x="1098" y="615"/>
                  </a:lnTo>
                  <a:lnTo>
                    <a:pt x="1101" y="611"/>
                  </a:lnTo>
                  <a:lnTo>
                    <a:pt x="1102" y="610"/>
                  </a:lnTo>
                  <a:lnTo>
                    <a:pt x="1105" y="608"/>
                  </a:lnTo>
                  <a:lnTo>
                    <a:pt x="1109" y="610"/>
                  </a:lnTo>
                  <a:lnTo>
                    <a:pt x="1115" y="613"/>
                  </a:lnTo>
                  <a:lnTo>
                    <a:pt x="1122" y="616"/>
                  </a:lnTo>
                  <a:lnTo>
                    <a:pt x="1129" y="617"/>
                  </a:lnTo>
                  <a:lnTo>
                    <a:pt x="1133" y="617"/>
                  </a:lnTo>
                  <a:lnTo>
                    <a:pt x="1136" y="616"/>
                  </a:lnTo>
                  <a:lnTo>
                    <a:pt x="1139" y="614"/>
                  </a:lnTo>
                  <a:lnTo>
                    <a:pt x="1142" y="612"/>
                  </a:lnTo>
                  <a:lnTo>
                    <a:pt x="1143" y="608"/>
                  </a:lnTo>
                  <a:lnTo>
                    <a:pt x="1144" y="604"/>
                  </a:lnTo>
                  <a:lnTo>
                    <a:pt x="1145" y="598"/>
                  </a:lnTo>
                  <a:lnTo>
                    <a:pt x="1145" y="593"/>
                  </a:lnTo>
                  <a:lnTo>
                    <a:pt x="1134" y="593"/>
                  </a:lnTo>
                  <a:lnTo>
                    <a:pt x="1133" y="598"/>
                  </a:lnTo>
                  <a:lnTo>
                    <a:pt x="1132" y="602"/>
                  </a:lnTo>
                  <a:lnTo>
                    <a:pt x="1130" y="603"/>
                  </a:lnTo>
                  <a:lnTo>
                    <a:pt x="1128" y="603"/>
                  </a:lnTo>
                  <a:lnTo>
                    <a:pt x="1123" y="602"/>
                  </a:lnTo>
                  <a:lnTo>
                    <a:pt x="1118" y="600"/>
                  </a:lnTo>
                  <a:lnTo>
                    <a:pt x="1110" y="595"/>
                  </a:lnTo>
                  <a:lnTo>
                    <a:pt x="1103" y="594"/>
                  </a:lnTo>
                  <a:lnTo>
                    <a:pt x="1099" y="594"/>
                  </a:lnTo>
                  <a:lnTo>
                    <a:pt x="1096" y="596"/>
                  </a:lnTo>
                  <a:lnTo>
                    <a:pt x="1093" y="597"/>
                  </a:lnTo>
                  <a:lnTo>
                    <a:pt x="1091" y="601"/>
                  </a:lnTo>
                  <a:lnTo>
                    <a:pt x="1089" y="604"/>
                  </a:lnTo>
                  <a:lnTo>
                    <a:pt x="1088" y="608"/>
                  </a:lnTo>
                  <a:lnTo>
                    <a:pt x="1086" y="614"/>
                  </a:lnTo>
                  <a:lnTo>
                    <a:pt x="1086" y="620"/>
                  </a:lnTo>
                  <a:lnTo>
                    <a:pt x="1098" y="620"/>
                  </a:lnTo>
                  <a:close/>
                  <a:moveTo>
                    <a:pt x="1290" y="702"/>
                  </a:moveTo>
                  <a:lnTo>
                    <a:pt x="1291" y="698"/>
                  </a:lnTo>
                  <a:lnTo>
                    <a:pt x="1291" y="692"/>
                  </a:lnTo>
                  <a:lnTo>
                    <a:pt x="1290" y="683"/>
                  </a:lnTo>
                  <a:lnTo>
                    <a:pt x="1288" y="674"/>
                  </a:lnTo>
                  <a:lnTo>
                    <a:pt x="1285" y="665"/>
                  </a:lnTo>
                  <a:lnTo>
                    <a:pt x="1281" y="656"/>
                  </a:lnTo>
                  <a:lnTo>
                    <a:pt x="1278" y="652"/>
                  </a:lnTo>
                  <a:lnTo>
                    <a:pt x="1274" y="649"/>
                  </a:lnTo>
                  <a:lnTo>
                    <a:pt x="1271" y="645"/>
                  </a:lnTo>
                  <a:lnTo>
                    <a:pt x="1266" y="642"/>
                  </a:lnTo>
                  <a:lnTo>
                    <a:pt x="1261" y="640"/>
                  </a:lnTo>
                  <a:lnTo>
                    <a:pt x="1256" y="639"/>
                  </a:lnTo>
                  <a:lnTo>
                    <a:pt x="1250" y="637"/>
                  </a:lnTo>
                  <a:lnTo>
                    <a:pt x="1243" y="636"/>
                  </a:lnTo>
                  <a:lnTo>
                    <a:pt x="1237" y="637"/>
                  </a:lnTo>
                  <a:lnTo>
                    <a:pt x="1231" y="639"/>
                  </a:lnTo>
                  <a:lnTo>
                    <a:pt x="1226" y="640"/>
                  </a:lnTo>
                  <a:lnTo>
                    <a:pt x="1220" y="642"/>
                  </a:lnTo>
                  <a:lnTo>
                    <a:pt x="1216" y="644"/>
                  </a:lnTo>
                  <a:lnTo>
                    <a:pt x="1212" y="647"/>
                  </a:lnTo>
                  <a:lnTo>
                    <a:pt x="1207" y="651"/>
                  </a:lnTo>
                  <a:lnTo>
                    <a:pt x="1204" y="655"/>
                  </a:lnTo>
                  <a:lnTo>
                    <a:pt x="1198" y="664"/>
                  </a:lnTo>
                  <a:lnTo>
                    <a:pt x="1193" y="675"/>
                  </a:lnTo>
                  <a:lnTo>
                    <a:pt x="1190" y="688"/>
                  </a:lnTo>
                  <a:lnTo>
                    <a:pt x="1190" y="700"/>
                  </a:lnTo>
                  <a:lnTo>
                    <a:pt x="1190" y="713"/>
                  </a:lnTo>
                  <a:lnTo>
                    <a:pt x="1193" y="724"/>
                  </a:lnTo>
                  <a:lnTo>
                    <a:pt x="1196" y="730"/>
                  </a:lnTo>
                  <a:lnTo>
                    <a:pt x="1198" y="734"/>
                  </a:lnTo>
                  <a:lnTo>
                    <a:pt x="1201" y="739"/>
                  </a:lnTo>
                  <a:lnTo>
                    <a:pt x="1204" y="743"/>
                  </a:lnTo>
                  <a:lnTo>
                    <a:pt x="1209" y="747"/>
                  </a:lnTo>
                  <a:lnTo>
                    <a:pt x="1213" y="750"/>
                  </a:lnTo>
                  <a:lnTo>
                    <a:pt x="1217" y="753"/>
                  </a:lnTo>
                  <a:lnTo>
                    <a:pt x="1223" y="755"/>
                  </a:lnTo>
                  <a:lnTo>
                    <a:pt x="1228" y="757"/>
                  </a:lnTo>
                  <a:lnTo>
                    <a:pt x="1233" y="759"/>
                  </a:lnTo>
                  <a:lnTo>
                    <a:pt x="1240" y="759"/>
                  </a:lnTo>
                  <a:lnTo>
                    <a:pt x="1245" y="760"/>
                  </a:lnTo>
                  <a:lnTo>
                    <a:pt x="1258" y="759"/>
                  </a:lnTo>
                  <a:lnTo>
                    <a:pt x="1269" y="758"/>
                  </a:lnTo>
                  <a:lnTo>
                    <a:pt x="1278" y="754"/>
                  </a:lnTo>
                  <a:lnTo>
                    <a:pt x="1284" y="752"/>
                  </a:lnTo>
                  <a:lnTo>
                    <a:pt x="1280" y="737"/>
                  </a:lnTo>
                  <a:lnTo>
                    <a:pt x="1274" y="739"/>
                  </a:lnTo>
                  <a:lnTo>
                    <a:pt x="1267" y="741"/>
                  </a:lnTo>
                  <a:lnTo>
                    <a:pt x="1258" y="742"/>
                  </a:lnTo>
                  <a:lnTo>
                    <a:pt x="1248" y="743"/>
                  </a:lnTo>
                  <a:lnTo>
                    <a:pt x="1241" y="742"/>
                  </a:lnTo>
                  <a:lnTo>
                    <a:pt x="1233" y="741"/>
                  </a:lnTo>
                  <a:lnTo>
                    <a:pt x="1227" y="738"/>
                  </a:lnTo>
                  <a:lnTo>
                    <a:pt x="1221" y="733"/>
                  </a:lnTo>
                  <a:lnTo>
                    <a:pt x="1216" y="728"/>
                  </a:lnTo>
                  <a:lnTo>
                    <a:pt x="1213" y="721"/>
                  </a:lnTo>
                  <a:lnTo>
                    <a:pt x="1211" y="712"/>
                  </a:lnTo>
                  <a:lnTo>
                    <a:pt x="1210" y="702"/>
                  </a:lnTo>
                  <a:lnTo>
                    <a:pt x="1290" y="702"/>
                  </a:lnTo>
                  <a:close/>
                  <a:moveTo>
                    <a:pt x="1210" y="686"/>
                  </a:moveTo>
                  <a:lnTo>
                    <a:pt x="1211" y="681"/>
                  </a:lnTo>
                  <a:lnTo>
                    <a:pt x="1213" y="675"/>
                  </a:lnTo>
                  <a:lnTo>
                    <a:pt x="1215" y="670"/>
                  </a:lnTo>
                  <a:lnTo>
                    <a:pt x="1218" y="664"/>
                  </a:lnTo>
                  <a:lnTo>
                    <a:pt x="1223" y="660"/>
                  </a:lnTo>
                  <a:lnTo>
                    <a:pt x="1228" y="655"/>
                  </a:lnTo>
                  <a:lnTo>
                    <a:pt x="1234" y="653"/>
                  </a:lnTo>
                  <a:lnTo>
                    <a:pt x="1242" y="652"/>
                  </a:lnTo>
                  <a:lnTo>
                    <a:pt x="1250" y="653"/>
                  </a:lnTo>
                  <a:lnTo>
                    <a:pt x="1256" y="655"/>
                  </a:lnTo>
                  <a:lnTo>
                    <a:pt x="1261" y="660"/>
                  </a:lnTo>
                  <a:lnTo>
                    <a:pt x="1265" y="664"/>
                  </a:lnTo>
                  <a:lnTo>
                    <a:pt x="1268" y="670"/>
                  </a:lnTo>
                  <a:lnTo>
                    <a:pt x="1269" y="675"/>
                  </a:lnTo>
                  <a:lnTo>
                    <a:pt x="1270" y="682"/>
                  </a:lnTo>
                  <a:lnTo>
                    <a:pt x="1270" y="686"/>
                  </a:lnTo>
                  <a:lnTo>
                    <a:pt x="1210" y="686"/>
                  </a:lnTo>
                  <a:close/>
                  <a:moveTo>
                    <a:pt x="1308" y="751"/>
                  </a:moveTo>
                  <a:lnTo>
                    <a:pt x="1314" y="754"/>
                  </a:lnTo>
                  <a:lnTo>
                    <a:pt x="1322" y="758"/>
                  </a:lnTo>
                  <a:lnTo>
                    <a:pt x="1331" y="759"/>
                  </a:lnTo>
                  <a:lnTo>
                    <a:pt x="1340" y="760"/>
                  </a:lnTo>
                  <a:lnTo>
                    <a:pt x="1350" y="759"/>
                  </a:lnTo>
                  <a:lnTo>
                    <a:pt x="1359" y="757"/>
                  </a:lnTo>
                  <a:lnTo>
                    <a:pt x="1365" y="754"/>
                  </a:lnTo>
                  <a:lnTo>
                    <a:pt x="1372" y="750"/>
                  </a:lnTo>
                  <a:lnTo>
                    <a:pt x="1376" y="744"/>
                  </a:lnTo>
                  <a:lnTo>
                    <a:pt x="1380" y="739"/>
                  </a:lnTo>
                  <a:lnTo>
                    <a:pt x="1382" y="732"/>
                  </a:lnTo>
                  <a:lnTo>
                    <a:pt x="1382" y="724"/>
                  </a:lnTo>
                  <a:lnTo>
                    <a:pt x="1382" y="718"/>
                  </a:lnTo>
                  <a:lnTo>
                    <a:pt x="1381" y="712"/>
                  </a:lnTo>
                  <a:lnTo>
                    <a:pt x="1378" y="708"/>
                  </a:lnTo>
                  <a:lnTo>
                    <a:pt x="1375" y="703"/>
                  </a:lnTo>
                  <a:lnTo>
                    <a:pt x="1371" y="699"/>
                  </a:lnTo>
                  <a:lnTo>
                    <a:pt x="1366" y="695"/>
                  </a:lnTo>
                  <a:lnTo>
                    <a:pt x="1360" y="692"/>
                  </a:lnTo>
                  <a:lnTo>
                    <a:pt x="1353" y="689"/>
                  </a:lnTo>
                  <a:lnTo>
                    <a:pt x="1344" y="684"/>
                  </a:lnTo>
                  <a:lnTo>
                    <a:pt x="1336" y="680"/>
                  </a:lnTo>
                  <a:lnTo>
                    <a:pt x="1334" y="678"/>
                  </a:lnTo>
                  <a:lnTo>
                    <a:pt x="1333" y="675"/>
                  </a:lnTo>
                  <a:lnTo>
                    <a:pt x="1332" y="672"/>
                  </a:lnTo>
                  <a:lnTo>
                    <a:pt x="1332" y="669"/>
                  </a:lnTo>
                  <a:lnTo>
                    <a:pt x="1332" y="665"/>
                  </a:lnTo>
                  <a:lnTo>
                    <a:pt x="1333" y="663"/>
                  </a:lnTo>
                  <a:lnTo>
                    <a:pt x="1334" y="660"/>
                  </a:lnTo>
                  <a:lnTo>
                    <a:pt x="1336" y="657"/>
                  </a:lnTo>
                  <a:lnTo>
                    <a:pt x="1339" y="655"/>
                  </a:lnTo>
                  <a:lnTo>
                    <a:pt x="1342" y="654"/>
                  </a:lnTo>
                  <a:lnTo>
                    <a:pt x="1346" y="653"/>
                  </a:lnTo>
                  <a:lnTo>
                    <a:pt x="1350" y="653"/>
                  </a:lnTo>
                  <a:lnTo>
                    <a:pt x="1358" y="653"/>
                  </a:lnTo>
                  <a:lnTo>
                    <a:pt x="1364" y="655"/>
                  </a:lnTo>
                  <a:lnTo>
                    <a:pt x="1369" y="657"/>
                  </a:lnTo>
                  <a:lnTo>
                    <a:pt x="1374" y="660"/>
                  </a:lnTo>
                  <a:lnTo>
                    <a:pt x="1379" y="644"/>
                  </a:lnTo>
                  <a:lnTo>
                    <a:pt x="1374" y="641"/>
                  </a:lnTo>
                  <a:lnTo>
                    <a:pt x="1366" y="639"/>
                  </a:lnTo>
                  <a:lnTo>
                    <a:pt x="1359" y="637"/>
                  </a:lnTo>
                  <a:lnTo>
                    <a:pt x="1351" y="636"/>
                  </a:lnTo>
                  <a:lnTo>
                    <a:pt x="1342" y="637"/>
                  </a:lnTo>
                  <a:lnTo>
                    <a:pt x="1334" y="640"/>
                  </a:lnTo>
                  <a:lnTo>
                    <a:pt x="1327" y="643"/>
                  </a:lnTo>
                  <a:lnTo>
                    <a:pt x="1322" y="647"/>
                  </a:lnTo>
                  <a:lnTo>
                    <a:pt x="1318" y="652"/>
                  </a:lnTo>
                  <a:lnTo>
                    <a:pt x="1314" y="657"/>
                  </a:lnTo>
                  <a:lnTo>
                    <a:pt x="1312" y="664"/>
                  </a:lnTo>
                  <a:lnTo>
                    <a:pt x="1311" y="671"/>
                  </a:lnTo>
                  <a:lnTo>
                    <a:pt x="1312" y="676"/>
                  </a:lnTo>
                  <a:lnTo>
                    <a:pt x="1313" y="681"/>
                  </a:lnTo>
                  <a:lnTo>
                    <a:pt x="1315" y="686"/>
                  </a:lnTo>
                  <a:lnTo>
                    <a:pt x="1319" y="691"/>
                  </a:lnTo>
                  <a:lnTo>
                    <a:pt x="1323" y="694"/>
                  </a:lnTo>
                  <a:lnTo>
                    <a:pt x="1328" y="699"/>
                  </a:lnTo>
                  <a:lnTo>
                    <a:pt x="1334" y="702"/>
                  </a:lnTo>
                  <a:lnTo>
                    <a:pt x="1341" y="704"/>
                  </a:lnTo>
                  <a:lnTo>
                    <a:pt x="1351" y="709"/>
                  </a:lnTo>
                  <a:lnTo>
                    <a:pt x="1358" y="714"/>
                  </a:lnTo>
                  <a:lnTo>
                    <a:pt x="1360" y="717"/>
                  </a:lnTo>
                  <a:lnTo>
                    <a:pt x="1362" y="720"/>
                  </a:lnTo>
                  <a:lnTo>
                    <a:pt x="1363" y="722"/>
                  </a:lnTo>
                  <a:lnTo>
                    <a:pt x="1363" y="727"/>
                  </a:lnTo>
                  <a:lnTo>
                    <a:pt x="1362" y="730"/>
                  </a:lnTo>
                  <a:lnTo>
                    <a:pt x="1362" y="733"/>
                  </a:lnTo>
                  <a:lnTo>
                    <a:pt x="1360" y="737"/>
                  </a:lnTo>
                  <a:lnTo>
                    <a:pt x="1358" y="739"/>
                  </a:lnTo>
                  <a:lnTo>
                    <a:pt x="1354" y="741"/>
                  </a:lnTo>
                  <a:lnTo>
                    <a:pt x="1350" y="742"/>
                  </a:lnTo>
                  <a:lnTo>
                    <a:pt x="1346" y="743"/>
                  </a:lnTo>
                  <a:lnTo>
                    <a:pt x="1340" y="743"/>
                  </a:lnTo>
                  <a:lnTo>
                    <a:pt x="1333" y="743"/>
                  </a:lnTo>
                  <a:lnTo>
                    <a:pt x="1325" y="741"/>
                  </a:lnTo>
                  <a:lnTo>
                    <a:pt x="1319" y="739"/>
                  </a:lnTo>
                  <a:lnTo>
                    <a:pt x="1313" y="735"/>
                  </a:lnTo>
                  <a:lnTo>
                    <a:pt x="1308" y="751"/>
                  </a:lnTo>
                  <a:close/>
                  <a:moveTo>
                    <a:pt x="1464" y="611"/>
                  </a:moveTo>
                  <a:lnTo>
                    <a:pt x="1464" y="640"/>
                  </a:lnTo>
                  <a:lnTo>
                    <a:pt x="1446" y="640"/>
                  </a:lnTo>
                  <a:lnTo>
                    <a:pt x="1446" y="655"/>
                  </a:lnTo>
                  <a:lnTo>
                    <a:pt x="1464" y="655"/>
                  </a:lnTo>
                  <a:lnTo>
                    <a:pt x="1464" y="720"/>
                  </a:lnTo>
                  <a:lnTo>
                    <a:pt x="1464" y="730"/>
                  </a:lnTo>
                  <a:lnTo>
                    <a:pt x="1466" y="738"/>
                  </a:lnTo>
                  <a:lnTo>
                    <a:pt x="1469" y="745"/>
                  </a:lnTo>
                  <a:lnTo>
                    <a:pt x="1472" y="751"/>
                  </a:lnTo>
                  <a:lnTo>
                    <a:pt x="1476" y="754"/>
                  </a:lnTo>
                  <a:lnTo>
                    <a:pt x="1482" y="758"/>
                  </a:lnTo>
                  <a:lnTo>
                    <a:pt x="1487" y="759"/>
                  </a:lnTo>
                  <a:lnTo>
                    <a:pt x="1495" y="760"/>
                  </a:lnTo>
                  <a:lnTo>
                    <a:pt x="1506" y="759"/>
                  </a:lnTo>
                  <a:lnTo>
                    <a:pt x="1513" y="757"/>
                  </a:lnTo>
                  <a:lnTo>
                    <a:pt x="1512" y="741"/>
                  </a:lnTo>
                  <a:lnTo>
                    <a:pt x="1507" y="742"/>
                  </a:lnTo>
                  <a:lnTo>
                    <a:pt x="1500" y="742"/>
                  </a:lnTo>
                  <a:lnTo>
                    <a:pt x="1496" y="742"/>
                  </a:lnTo>
                  <a:lnTo>
                    <a:pt x="1493" y="741"/>
                  </a:lnTo>
                  <a:lnTo>
                    <a:pt x="1490" y="739"/>
                  </a:lnTo>
                  <a:lnTo>
                    <a:pt x="1488" y="737"/>
                  </a:lnTo>
                  <a:lnTo>
                    <a:pt x="1486" y="733"/>
                  </a:lnTo>
                  <a:lnTo>
                    <a:pt x="1485" y="729"/>
                  </a:lnTo>
                  <a:lnTo>
                    <a:pt x="1485" y="724"/>
                  </a:lnTo>
                  <a:lnTo>
                    <a:pt x="1484" y="719"/>
                  </a:lnTo>
                  <a:lnTo>
                    <a:pt x="1484" y="655"/>
                  </a:lnTo>
                  <a:lnTo>
                    <a:pt x="1514" y="655"/>
                  </a:lnTo>
                  <a:lnTo>
                    <a:pt x="1514" y="640"/>
                  </a:lnTo>
                  <a:lnTo>
                    <a:pt x="1484" y="640"/>
                  </a:lnTo>
                  <a:lnTo>
                    <a:pt x="1484" y="605"/>
                  </a:lnTo>
                  <a:lnTo>
                    <a:pt x="1464" y="611"/>
                  </a:lnTo>
                  <a:close/>
                  <a:moveTo>
                    <a:pt x="1628" y="702"/>
                  </a:moveTo>
                  <a:lnTo>
                    <a:pt x="1629" y="698"/>
                  </a:lnTo>
                  <a:lnTo>
                    <a:pt x="1629" y="692"/>
                  </a:lnTo>
                  <a:lnTo>
                    <a:pt x="1628" y="683"/>
                  </a:lnTo>
                  <a:lnTo>
                    <a:pt x="1626" y="674"/>
                  </a:lnTo>
                  <a:lnTo>
                    <a:pt x="1623" y="665"/>
                  </a:lnTo>
                  <a:lnTo>
                    <a:pt x="1619" y="656"/>
                  </a:lnTo>
                  <a:lnTo>
                    <a:pt x="1616" y="652"/>
                  </a:lnTo>
                  <a:lnTo>
                    <a:pt x="1612" y="649"/>
                  </a:lnTo>
                  <a:lnTo>
                    <a:pt x="1609" y="645"/>
                  </a:lnTo>
                  <a:lnTo>
                    <a:pt x="1605" y="642"/>
                  </a:lnTo>
                  <a:lnTo>
                    <a:pt x="1599" y="640"/>
                  </a:lnTo>
                  <a:lnTo>
                    <a:pt x="1594" y="639"/>
                  </a:lnTo>
                  <a:lnTo>
                    <a:pt x="1588" y="637"/>
                  </a:lnTo>
                  <a:lnTo>
                    <a:pt x="1581" y="636"/>
                  </a:lnTo>
                  <a:lnTo>
                    <a:pt x="1576" y="637"/>
                  </a:lnTo>
                  <a:lnTo>
                    <a:pt x="1569" y="639"/>
                  </a:lnTo>
                  <a:lnTo>
                    <a:pt x="1564" y="640"/>
                  </a:lnTo>
                  <a:lnTo>
                    <a:pt x="1558" y="642"/>
                  </a:lnTo>
                  <a:lnTo>
                    <a:pt x="1554" y="644"/>
                  </a:lnTo>
                  <a:lnTo>
                    <a:pt x="1550" y="647"/>
                  </a:lnTo>
                  <a:lnTo>
                    <a:pt x="1545" y="651"/>
                  </a:lnTo>
                  <a:lnTo>
                    <a:pt x="1542" y="655"/>
                  </a:lnTo>
                  <a:lnTo>
                    <a:pt x="1536" y="664"/>
                  </a:lnTo>
                  <a:lnTo>
                    <a:pt x="1531" y="675"/>
                  </a:lnTo>
                  <a:lnTo>
                    <a:pt x="1528" y="688"/>
                  </a:lnTo>
                  <a:lnTo>
                    <a:pt x="1528" y="700"/>
                  </a:lnTo>
                  <a:lnTo>
                    <a:pt x="1528" y="713"/>
                  </a:lnTo>
                  <a:lnTo>
                    <a:pt x="1531" y="724"/>
                  </a:lnTo>
                  <a:lnTo>
                    <a:pt x="1534" y="730"/>
                  </a:lnTo>
                  <a:lnTo>
                    <a:pt x="1536" y="734"/>
                  </a:lnTo>
                  <a:lnTo>
                    <a:pt x="1539" y="739"/>
                  </a:lnTo>
                  <a:lnTo>
                    <a:pt x="1542" y="743"/>
                  </a:lnTo>
                  <a:lnTo>
                    <a:pt x="1547" y="747"/>
                  </a:lnTo>
                  <a:lnTo>
                    <a:pt x="1551" y="750"/>
                  </a:lnTo>
                  <a:lnTo>
                    <a:pt x="1555" y="753"/>
                  </a:lnTo>
                  <a:lnTo>
                    <a:pt x="1561" y="755"/>
                  </a:lnTo>
                  <a:lnTo>
                    <a:pt x="1566" y="757"/>
                  </a:lnTo>
                  <a:lnTo>
                    <a:pt x="1571" y="759"/>
                  </a:lnTo>
                  <a:lnTo>
                    <a:pt x="1578" y="759"/>
                  </a:lnTo>
                  <a:lnTo>
                    <a:pt x="1584" y="760"/>
                  </a:lnTo>
                  <a:lnTo>
                    <a:pt x="1596" y="759"/>
                  </a:lnTo>
                  <a:lnTo>
                    <a:pt x="1607" y="758"/>
                  </a:lnTo>
                  <a:lnTo>
                    <a:pt x="1616" y="754"/>
                  </a:lnTo>
                  <a:lnTo>
                    <a:pt x="1622" y="752"/>
                  </a:lnTo>
                  <a:lnTo>
                    <a:pt x="1618" y="737"/>
                  </a:lnTo>
                  <a:lnTo>
                    <a:pt x="1612" y="739"/>
                  </a:lnTo>
                  <a:lnTo>
                    <a:pt x="1605" y="741"/>
                  </a:lnTo>
                  <a:lnTo>
                    <a:pt x="1597" y="742"/>
                  </a:lnTo>
                  <a:lnTo>
                    <a:pt x="1587" y="743"/>
                  </a:lnTo>
                  <a:lnTo>
                    <a:pt x="1579" y="742"/>
                  </a:lnTo>
                  <a:lnTo>
                    <a:pt x="1571" y="741"/>
                  </a:lnTo>
                  <a:lnTo>
                    <a:pt x="1565" y="738"/>
                  </a:lnTo>
                  <a:lnTo>
                    <a:pt x="1560" y="733"/>
                  </a:lnTo>
                  <a:lnTo>
                    <a:pt x="1555" y="728"/>
                  </a:lnTo>
                  <a:lnTo>
                    <a:pt x="1551" y="721"/>
                  </a:lnTo>
                  <a:lnTo>
                    <a:pt x="1549" y="712"/>
                  </a:lnTo>
                  <a:lnTo>
                    <a:pt x="1548" y="702"/>
                  </a:lnTo>
                  <a:lnTo>
                    <a:pt x="1628" y="702"/>
                  </a:lnTo>
                  <a:close/>
                  <a:moveTo>
                    <a:pt x="1548" y="686"/>
                  </a:moveTo>
                  <a:lnTo>
                    <a:pt x="1549" y="681"/>
                  </a:lnTo>
                  <a:lnTo>
                    <a:pt x="1551" y="675"/>
                  </a:lnTo>
                  <a:lnTo>
                    <a:pt x="1553" y="670"/>
                  </a:lnTo>
                  <a:lnTo>
                    <a:pt x="1556" y="664"/>
                  </a:lnTo>
                  <a:lnTo>
                    <a:pt x="1561" y="660"/>
                  </a:lnTo>
                  <a:lnTo>
                    <a:pt x="1566" y="655"/>
                  </a:lnTo>
                  <a:lnTo>
                    <a:pt x="1572" y="653"/>
                  </a:lnTo>
                  <a:lnTo>
                    <a:pt x="1580" y="652"/>
                  </a:lnTo>
                  <a:lnTo>
                    <a:pt x="1588" y="653"/>
                  </a:lnTo>
                  <a:lnTo>
                    <a:pt x="1594" y="655"/>
                  </a:lnTo>
                  <a:lnTo>
                    <a:pt x="1599" y="660"/>
                  </a:lnTo>
                  <a:lnTo>
                    <a:pt x="1603" y="664"/>
                  </a:lnTo>
                  <a:lnTo>
                    <a:pt x="1606" y="670"/>
                  </a:lnTo>
                  <a:lnTo>
                    <a:pt x="1607" y="675"/>
                  </a:lnTo>
                  <a:lnTo>
                    <a:pt x="1608" y="682"/>
                  </a:lnTo>
                  <a:lnTo>
                    <a:pt x="1608" y="686"/>
                  </a:lnTo>
                  <a:lnTo>
                    <a:pt x="1548" y="686"/>
                  </a:lnTo>
                  <a:close/>
                  <a:moveTo>
                    <a:pt x="1732" y="737"/>
                  </a:moveTo>
                  <a:lnTo>
                    <a:pt x="1727" y="739"/>
                  </a:lnTo>
                  <a:lnTo>
                    <a:pt x="1722" y="741"/>
                  </a:lnTo>
                  <a:lnTo>
                    <a:pt x="1715" y="742"/>
                  </a:lnTo>
                  <a:lnTo>
                    <a:pt x="1706" y="742"/>
                  </a:lnTo>
                  <a:lnTo>
                    <a:pt x="1698" y="742"/>
                  </a:lnTo>
                  <a:lnTo>
                    <a:pt x="1691" y="740"/>
                  </a:lnTo>
                  <a:lnTo>
                    <a:pt x="1684" y="735"/>
                  </a:lnTo>
                  <a:lnTo>
                    <a:pt x="1678" y="731"/>
                  </a:lnTo>
                  <a:lnTo>
                    <a:pt x="1673" y="724"/>
                  </a:lnTo>
                  <a:lnTo>
                    <a:pt x="1670" y="717"/>
                  </a:lnTo>
                  <a:lnTo>
                    <a:pt x="1668" y="709"/>
                  </a:lnTo>
                  <a:lnTo>
                    <a:pt x="1666" y="699"/>
                  </a:lnTo>
                  <a:lnTo>
                    <a:pt x="1668" y="690"/>
                  </a:lnTo>
                  <a:lnTo>
                    <a:pt x="1670" y="681"/>
                  </a:lnTo>
                  <a:lnTo>
                    <a:pt x="1673" y="674"/>
                  </a:lnTo>
                  <a:lnTo>
                    <a:pt x="1677" y="667"/>
                  </a:lnTo>
                  <a:lnTo>
                    <a:pt x="1683" y="662"/>
                  </a:lnTo>
                  <a:lnTo>
                    <a:pt x="1690" y="657"/>
                  </a:lnTo>
                  <a:lnTo>
                    <a:pt x="1698" y="655"/>
                  </a:lnTo>
                  <a:lnTo>
                    <a:pt x="1707" y="654"/>
                  </a:lnTo>
                  <a:lnTo>
                    <a:pt x="1715" y="654"/>
                  </a:lnTo>
                  <a:lnTo>
                    <a:pt x="1722" y="655"/>
                  </a:lnTo>
                  <a:lnTo>
                    <a:pt x="1727" y="657"/>
                  </a:lnTo>
                  <a:lnTo>
                    <a:pt x="1731" y="660"/>
                  </a:lnTo>
                  <a:lnTo>
                    <a:pt x="1736" y="643"/>
                  </a:lnTo>
                  <a:lnTo>
                    <a:pt x="1731" y="641"/>
                  </a:lnTo>
                  <a:lnTo>
                    <a:pt x="1724" y="639"/>
                  </a:lnTo>
                  <a:lnTo>
                    <a:pt x="1716" y="637"/>
                  </a:lnTo>
                  <a:lnTo>
                    <a:pt x="1707" y="637"/>
                  </a:lnTo>
                  <a:lnTo>
                    <a:pt x="1700" y="637"/>
                  </a:lnTo>
                  <a:lnTo>
                    <a:pt x="1693" y="639"/>
                  </a:lnTo>
                  <a:lnTo>
                    <a:pt x="1688" y="640"/>
                  </a:lnTo>
                  <a:lnTo>
                    <a:pt x="1682" y="642"/>
                  </a:lnTo>
                  <a:lnTo>
                    <a:pt x="1676" y="644"/>
                  </a:lnTo>
                  <a:lnTo>
                    <a:pt x="1672" y="647"/>
                  </a:lnTo>
                  <a:lnTo>
                    <a:pt x="1666" y="651"/>
                  </a:lnTo>
                  <a:lnTo>
                    <a:pt x="1662" y="654"/>
                  </a:lnTo>
                  <a:lnTo>
                    <a:pt x="1659" y="659"/>
                  </a:lnTo>
                  <a:lnTo>
                    <a:pt x="1656" y="664"/>
                  </a:lnTo>
                  <a:lnTo>
                    <a:pt x="1652" y="669"/>
                  </a:lnTo>
                  <a:lnTo>
                    <a:pt x="1650" y="674"/>
                  </a:lnTo>
                  <a:lnTo>
                    <a:pt x="1648" y="680"/>
                  </a:lnTo>
                  <a:lnTo>
                    <a:pt x="1647" y="686"/>
                  </a:lnTo>
                  <a:lnTo>
                    <a:pt x="1646" y="693"/>
                  </a:lnTo>
                  <a:lnTo>
                    <a:pt x="1646" y="700"/>
                  </a:lnTo>
                  <a:lnTo>
                    <a:pt x="1647" y="712"/>
                  </a:lnTo>
                  <a:lnTo>
                    <a:pt x="1650" y="724"/>
                  </a:lnTo>
                  <a:lnTo>
                    <a:pt x="1652" y="730"/>
                  </a:lnTo>
                  <a:lnTo>
                    <a:pt x="1655" y="734"/>
                  </a:lnTo>
                  <a:lnTo>
                    <a:pt x="1658" y="739"/>
                  </a:lnTo>
                  <a:lnTo>
                    <a:pt x="1661" y="743"/>
                  </a:lnTo>
                  <a:lnTo>
                    <a:pt x="1665" y="747"/>
                  </a:lnTo>
                  <a:lnTo>
                    <a:pt x="1670" y="750"/>
                  </a:lnTo>
                  <a:lnTo>
                    <a:pt x="1674" y="753"/>
                  </a:lnTo>
                  <a:lnTo>
                    <a:pt x="1679" y="755"/>
                  </a:lnTo>
                  <a:lnTo>
                    <a:pt x="1685" y="757"/>
                  </a:lnTo>
                  <a:lnTo>
                    <a:pt x="1690" y="759"/>
                  </a:lnTo>
                  <a:lnTo>
                    <a:pt x="1697" y="759"/>
                  </a:lnTo>
                  <a:lnTo>
                    <a:pt x="1703" y="760"/>
                  </a:lnTo>
                  <a:lnTo>
                    <a:pt x="1714" y="759"/>
                  </a:lnTo>
                  <a:lnTo>
                    <a:pt x="1723" y="758"/>
                  </a:lnTo>
                  <a:lnTo>
                    <a:pt x="1730" y="755"/>
                  </a:lnTo>
                  <a:lnTo>
                    <a:pt x="1736" y="753"/>
                  </a:lnTo>
                  <a:lnTo>
                    <a:pt x="1732" y="737"/>
                  </a:lnTo>
                  <a:close/>
                  <a:moveTo>
                    <a:pt x="1759" y="757"/>
                  </a:moveTo>
                  <a:lnTo>
                    <a:pt x="1781" y="757"/>
                  </a:lnTo>
                  <a:lnTo>
                    <a:pt x="1781" y="686"/>
                  </a:lnTo>
                  <a:lnTo>
                    <a:pt x="1781" y="681"/>
                  </a:lnTo>
                  <a:lnTo>
                    <a:pt x="1782" y="676"/>
                  </a:lnTo>
                  <a:lnTo>
                    <a:pt x="1783" y="672"/>
                  </a:lnTo>
                  <a:lnTo>
                    <a:pt x="1786" y="667"/>
                  </a:lnTo>
                  <a:lnTo>
                    <a:pt x="1788" y="664"/>
                  </a:lnTo>
                  <a:lnTo>
                    <a:pt x="1792" y="661"/>
                  </a:lnTo>
                  <a:lnTo>
                    <a:pt x="1796" y="659"/>
                  </a:lnTo>
                  <a:lnTo>
                    <a:pt x="1800" y="656"/>
                  </a:lnTo>
                  <a:lnTo>
                    <a:pt x="1805" y="655"/>
                  </a:lnTo>
                  <a:lnTo>
                    <a:pt x="1810" y="654"/>
                  </a:lnTo>
                  <a:lnTo>
                    <a:pt x="1817" y="655"/>
                  </a:lnTo>
                  <a:lnTo>
                    <a:pt x="1822" y="657"/>
                  </a:lnTo>
                  <a:lnTo>
                    <a:pt x="1826" y="661"/>
                  </a:lnTo>
                  <a:lnTo>
                    <a:pt x="1831" y="665"/>
                  </a:lnTo>
                  <a:lnTo>
                    <a:pt x="1833" y="670"/>
                  </a:lnTo>
                  <a:lnTo>
                    <a:pt x="1835" y="676"/>
                  </a:lnTo>
                  <a:lnTo>
                    <a:pt x="1836" y="682"/>
                  </a:lnTo>
                  <a:lnTo>
                    <a:pt x="1836" y="690"/>
                  </a:lnTo>
                  <a:lnTo>
                    <a:pt x="1836" y="757"/>
                  </a:lnTo>
                  <a:lnTo>
                    <a:pt x="1857" y="757"/>
                  </a:lnTo>
                  <a:lnTo>
                    <a:pt x="1857" y="686"/>
                  </a:lnTo>
                  <a:lnTo>
                    <a:pt x="1857" y="680"/>
                  </a:lnTo>
                  <a:lnTo>
                    <a:pt x="1855" y="673"/>
                  </a:lnTo>
                  <a:lnTo>
                    <a:pt x="1854" y="667"/>
                  </a:lnTo>
                  <a:lnTo>
                    <a:pt x="1853" y="662"/>
                  </a:lnTo>
                  <a:lnTo>
                    <a:pt x="1848" y="653"/>
                  </a:lnTo>
                  <a:lnTo>
                    <a:pt x="1842" y="646"/>
                  </a:lnTo>
                  <a:lnTo>
                    <a:pt x="1836" y="642"/>
                  </a:lnTo>
                  <a:lnTo>
                    <a:pt x="1830" y="639"/>
                  </a:lnTo>
                  <a:lnTo>
                    <a:pt x="1823" y="637"/>
                  </a:lnTo>
                  <a:lnTo>
                    <a:pt x="1817" y="636"/>
                  </a:lnTo>
                  <a:lnTo>
                    <a:pt x="1810" y="637"/>
                  </a:lnTo>
                  <a:lnTo>
                    <a:pt x="1804" y="639"/>
                  </a:lnTo>
                  <a:lnTo>
                    <a:pt x="1798" y="641"/>
                  </a:lnTo>
                  <a:lnTo>
                    <a:pt x="1793" y="644"/>
                  </a:lnTo>
                  <a:lnTo>
                    <a:pt x="1788" y="647"/>
                  </a:lnTo>
                  <a:lnTo>
                    <a:pt x="1784" y="651"/>
                  </a:lnTo>
                  <a:lnTo>
                    <a:pt x="1781" y="655"/>
                  </a:lnTo>
                  <a:lnTo>
                    <a:pt x="1779" y="659"/>
                  </a:lnTo>
                  <a:lnTo>
                    <a:pt x="1779" y="659"/>
                  </a:lnTo>
                  <a:lnTo>
                    <a:pt x="1778" y="640"/>
                  </a:lnTo>
                  <a:lnTo>
                    <a:pt x="1759" y="640"/>
                  </a:lnTo>
                  <a:lnTo>
                    <a:pt x="1759" y="654"/>
                  </a:lnTo>
                  <a:lnTo>
                    <a:pt x="1759" y="671"/>
                  </a:lnTo>
                  <a:lnTo>
                    <a:pt x="1759" y="757"/>
                  </a:lnTo>
                  <a:close/>
                  <a:moveTo>
                    <a:pt x="1939" y="636"/>
                  </a:moveTo>
                  <a:lnTo>
                    <a:pt x="1928" y="637"/>
                  </a:lnTo>
                  <a:lnTo>
                    <a:pt x="1917" y="641"/>
                  </a:lnTo>
                  <a:lnTo>
                    <a:pt x="1912" y="643"/>
                  </a:lnTo>
                  <a:lnTo>
                    <a:pt x="1907" y="646"/>
                  </a:lnTo>
                  <a:lnTo>
                    <a:pt x="1903" y="650"/>
                  </a:lnTo>
                  <a:lnTo>
                    <a:pt x="1899" y="653"/>
                  </a:lnTo>
                  <a:lnTo>
                    <a:pt x="1895" y="657"/>
                  </a:lnTo>
                  <a:lnTo>
                    <a:pt x="1892" y="662"/>
                  </a:lnTo>
                  <a:lnTo>
                    <a:pt x="1889" y="667"/>
                  </a:lnTo>
                  <a:lnTo>
                    <a:pt x="1887" y="673"/>
                  </a:lnTo>
                  <a:lnTo>
                    <a:pt x="1885" y="679"/>
                  </a:lnTo>
                  <a:lnTo>
                    <a:pt x="1884" y="685"/>
                  </a:lnTo>
                  <a:lnTo>
                    <a:pt x="1882" y="692"/>
                  </a:lnTo>
                  <a:lnTo>
                    <a:pt x="1882" y="700"/>
                  </a:lnTo>
                  <a:lnTo>
                    <a:pt x="1882" y="706"/>
                  </a:lnTo>
                  <a:lnTo>
                    <a:pt x="1884" y="712"/>
                  </a:lnTo>
                  <a:lnTo>
                    <a:pt x="1885" y="719"/>
                  </a:lnTo>
                  <a:lnTo>
                    <a:pt x="1887" y="724"/>
                  </a:lnTo>
                  <a:lnTo>
                    <a:pt x="1889" y="730"/>
                  </a:lnTo>
                  <a:lnTo>
                    <a:pt x="1891" y="734"/>
                  </a:lnTo>
                  <a:lnTo>
                    <a:pt x="1894" y="739"/>
                  </a:lnTo>
                  <a:lnTo>
                    <a:pt x="1899" y="743"/>
                  </a:lnTo>
                  <a:lnTo>
                    <a:pt x="1902" y="748"/>
                  </a:lnTo>
                  <a:lnTo>
                    <a:pt x="1906" y="750"/>
                  </a:lnTo>
                  <a:lnTo>
                    <a:pt x="1911" y="753"/>
                  </a:lnTo>
                  <a:lnTo>
                    <a:pt x="1916" y="755"/>
                  </a:lnTo>
                  <a:lnTo>
                    <a:pt x="1926" y="759"/>
                  </a:lnTo>
                  <a:lnTo>
                    <a:pt x="1938" y="760"/>
                  </a:lnTo>
                  <a:lnTo>
                    <a:pt x="1947" y="759"/>
                  </a:lnTo>
                  <a:lnTo>
                    <a:pt x="1958" y="757"/>
                  </a:lnTo>
                  <a:lnTo>
                    <a:pt x="1967" y="751"/>
                  </a:lnTo>
                  <a:lnTo>
                    <a:pt x="1975" y="744"/>
                  </a:lnTo>
                  <a:lnTo>
                    <a:pt x="1980" y="741"/>
                  </a:lnTo>
                  <a:lnTo>
                    <a:pt x="1983" y="737"/>
                  </a:lnTo>
                  <a:lnTo>
                    <a:pt x="1986" y="731"/>
                  </a:lnTo>
                  <a:lnTo>
                    <a:pt x="1989" y="725"/>
                  </a:lnTo>
                  <a:lnTo>
                    <a:pt x="1992" y="719"/>
                  </a:lnTo>
                  <a:lnTo>
                    <a:pt x="1993" y="712"/>
                  </a:lnTo>
                  <a:lnTo>
                    <a:pt x="1994" y="705"/>
                  </a:lnTo>
                  <a:lnTo>
                    <a:pt x="1994" y="698"/>
                  </a:lnTo>
                  <a:lnTo>
                    <a:pt x="1993" y="684"/>
                  </a:lnTo>
                  <a:lnTo>
                    <a:pt x="1990" y="673"/>
                  </a:lnTo>
                  <a:lnTo>
                    <a:pt x="1988" y="667"/>
                  </a:lnTo>
                  <a:lnTo>
                    <a:pt x="1985" y="662"/>
                  </a:lnTo>
                  <a:lnTo>
                    <a:pt x="1982" y="657"/>
                  </a:lnTo>
                  <a:lnTo>
                    <a:pt x="1979" y="653"/>
                  </a:lnTo>
                  <a:lnTo>
                    <a:pt x="1975" y="650"/>
                  </a:lnTo>
                  <a:lnTo>
                    <a:pt x="1971" y="646"/>
                  </a:lnTo>
                  <a:lnTo>
                    <a:pt x="1967" y="644"/>
                  </a:lnTo>
                  <a:lnTo>
                    <a:pt x="1961" y="641"/>
                  </a:lnTo>
                  <a:lnTo>
                    <a:pt x="1956" y="640"/>
                  </a:lnTo>
                  <a:lnTo>
                    <a:pt x="1950" y="637"/>
                  </a:lnTo>
                  <a:lnTo>
                    <a:pt x="1945" y="637"/>
                  </a:lnTo>
                  <a:lnTo>
                    <a:pt x="1939" y="636"/>
                  </a:lnTo>
                  <a:close/>
                  <a:moveTo>
                    <a:pt x="1939" y="653"/>
                  </a:moveTo>
                  <a:lnTo>
                    <a:pt x="1943" y="653"/>
                  </a:lnTo>
                  <a:lnTo>
                    <a:pt x="1947" y="654"/>
                  </a:lnTo>
                  <a:lnTo>
                    <a:pt x="1950" y="655"/>
                  </a:lnTo>
                  <a:lnTo>
                    <a:pt x="1954" y="657"/>
                  </a:lnTo>
                  <a:lnTo>
                    <a:pt x="1960" y="662"/>
                  </a:lnTo>
                  <a:lnTo>
                    <a:pt x="1965" y="667"/>
                  </a:lnTo>
                  <a:lnTo>
                    <a:pt x="1969" y="675"/>
                  </a:lnTo>
                  <a:lnTo>
                    <a:pt x="1971" y="683"/>
                  </a:lnTo>
                  <a:lnTo>
                    <a:pt x="1972" y="691"/>
                  </a:lnTo>
                  <a:lnTo>
                    <a:pt x="1973" y="698"/>
                  </a:lnTo>
                  <a:lnTo>
                    <a:pt x="1972" y="708"/>
                  </a:lnTo>
                  <a:lnTo>
                    <a:pt x="1970" y="717"/>
                  </a:lnTo>
                  <a:lnTo>
                    <a:pt x="1967" y="724"/>
                  </a:lnTo>
                  <a:lnTo>
                    <a:pt x="1962" y="731"/>
                  </a:lnTo>
                  <a:lnTo>
                    <a:pt x="1958" y="737"/>
                  </a:lnTo>
                  <a:lnTo>
                    <a:pt x="1952" y="740"/>
                  </a:lnTo>
                  <a:lnTo>
                    <a:pt x="1945" y="743"/>
                  </a:lnTo>
                  <a:lnTo>
                    <a:pt x="1938" y="743"/>
                  </a:lnTo>
                  <a:lnTo>
                    <a:pt x="1931" y="743"/>
                  </a:lnTo>
                  <a:lnTo>
                    <a:pt x="1925" y="740"/>
                  </a:lnTo>
                  <a:lnTo>
                    <a:pt x="1918" y="737"/>
                  </a:lnTo>
                  <a:lnTo>
                    <a:pt x="1913" y="731"/>
                  </a:lnTo>
                  <a:lnTo>
                    <a:pt x="1909" y="724"/>
                  </a:lnTo>
                  <a:lnTo>
                    <a:pt x="1906" y="717"/>
                  </a:lnTo>
                  <a:lnTo>
                    <a:pt x="1904" y="708"/>
                  </a:lnTo>
                  <a:lnTo>
                    <a:pt x="1903" y="699"/>
                  </a:lnTo>
                  <a:lnTo>
                    <a:pt x="1904" y="690"/>
                  </a:lnTo>
                  <a:lnTo>
                    <a:pt x="1905" y="682"/>
                  </a:lnTo>
                  <a:lnTo>
                    <a:pt x="1908" y="674"/>
                  </a:lnTo>
                  <a:lnTo>
                    <a:pt x="1912" y="667"/>
                  </a:lnTo>
                  <a:lnTo>
                    <a:pt x="1917" y="662"/>
                  </a:lnTo>
                  <a:lnTo>
                    <a:pt x="1922" y="656"/>
                  </a:lnTo>
                  <a:lnTo>
                    <a:pt x="1930" y="654"/>
                  </a:lnTo>
                  <a:lnTo>
                    <a:pt x="1939" y="653"/>
                  </a:lnTo>
                  <a:close/>
                  <a:moveTo>
                    <a:pt x="2020" y="757"/>
                  </a:moveTo>
                  <a:lnTo>
                    <a:pt x="2041" y="757"/>
                  </a:lnTo>
                  <a:lnTo>
                    <a:pt x="2041" y="584"/>
                  </a:lnTo>
                  <a:lnTo>
                    <a:pt x="2020" y="584"/>
                  </a:lnTo>
                  <a:lnTo>
                    <a:pt x="2020" y="757"/>
                  </a:lnTo>
                  <a:close/>
                  <a:moveTo>
                    <a:pt x="2124" y="636"/>
                  </a:moveTo>
                  <a:lnTo>
                    <a:pt x="2112" y="637"/>
                  </a:lnTo>
                  <a:lnTo>
                    <a:pt x="2102" y="641"/>
                  </a:lnTo>
                  <a:lnTo>
                    <a:pt x="2097" y="643"/>
                  </a:lnTo>
                  <a:lnTo>
                    <a:pt x="2092" y="646"/>
                  </a:lnTo>
                  <a:lnTo>
                    <a:pt x="2088" y="650"/>
                  </a:lnTo>
                  <a:lnTo>
                    <a:pt x="2084" y="653"/>
                  </a:lnTo>
                  <a:lnTo>
                    <a:pt x="2080" y="657"/>
                  </a:lnTo>
                  <a:lnTo>
                    <a:pt x="2077" y="662"/>
                  </a:lnTo>
                  <a:lnTo>
                    <a:pt x="2075" y="667"/>
                  </a:lnTo>
                  <a:lnTo>
                    <a:pt x="2071" y="673"/>
                  </a:lnTo>
                  <a:lnTo>
                    <a:pt x="2070" y="679"/>
                  </a:lnTo>
                  <a:lnTo>
                    <a:pt x="2068" y="685"/>
                  </a:lnTo>
                  <a:lnTo>
                    <a:pt x="2068" y="692"/>
                  </a:lnTo>
                  <a:lnTo>
                    <a:pt x="2067" y="700"/>
                  </a:lnTo>
                  <a:lnTo>
                    <a:pt x="2068" y="706"/>
                  </a:lnTo>
                  <a:lnTo>
                    <a:pt x="2068" y="712"/>
                  </a:lnTo>
                  <a:lnTo>
                    <a:pt x="2070" y="719"/>
                  </a:lnTo>
                  <a:lnTo>
                    <a:pt x="2071" y="724"/>
                  </a:lnTo>
                  <a:lnTo>
                    <a:pt x="2074" y="730"/>
                  </a:lnTo>
                  <a:lnTo>
                    <a:pt x="2077" y="734"/>
                  </a:lnTo>
                  <a:lnTo>
                    <a:pt x="2080" y="739"/>
                  </a:lnTo>
                  <a:lnTo>
                    <a:pt x="2083" y="743"/>
                  </a:lnTo>
                  <a:lnTo>
                    <a:pt x="2087" y="748"/>
                  </a:lnTo>
                  <a:lnTo>
                    <a:pt x="2091" y="750"/>
                  </a:lnTo>
                  <a:lnTo>
                    <a:pt x="2096" y="753"/>
                  </a:lnTo>
                  <a:lnTo>
                    <a:pt x="2101" y="755"/>
                  </a:lnTo>
                  <a:lnTo>
                    <a:pt x="2111" y="759"/>
                  </a:lnTo>
                  <a:lnTo>
                    <a:pt x="2122" y="760"/>
                  </a:lnTo>
                  <a:lnTo>
                    <a:pt x="2133" y="759"/>
                  </a:lnTo>
                  <a:lnTo>
                    <a:pt x="2143" y="757"/>
                  </a:lnTo>
                  <a:lnTo>
                    <a:pt x="2152" y="751"/>
                  </a:lnTo>
                  <a:lnTo>
                    <a:pt x="2161" y="744"/>
                  </a:lnTo>
                  <a:lnTo>
                    <a:pt x="2164" y="741"/>
                  </a:lnTo>
                  <a:lnTo>
                    <a:pt x="2169" y="737"/>
                  </a:lnTo>
                  <a:lnTo>
                    <a:pt x="2172" y="731"/>
                  </a:lnTo>
                  <a:lnTo>
                    <a:pt x="2174" y="725"/>
                  </a:lnTo>
                  <a:lnTo>
                    <a:pt x="2176" y="719"/>
                  </a:lnTo>
                  <a:lnTo>
                    <a:pt x="2177" y="712"/>
                  </a:lnTo>
                  <a:lnTo>
                    <a:pt x="2178" y="705"/>
                  </a:lnTo>
                  <a:lnTo>
                    <a:pt x="2179" y="698"/>
                  </a:lnTo>
                  <a:lnTo>
                    <a:pt x="2178" y="684"/>
                  </a:lnTo>
                  <a:lnTo>
                    <a:pt x="2175" y="673"/>
                  </a:lnTo>
                  <a:lnTo>
                    <a:pt x="2173" y="667"/>
                  </a:lnTo>
                  <a:lnTo>
                    <a:pt x="2170" y="662"/>
                  </a:lnTo>
                  <a:lnTo>
                    <a:pt x="2168" y="657"/>
                  </a:lnTo>
                  <a:lnTo>
                    <a:pt x="2164" y="653"/>
                  </a:lnTo>
                  <a:lnTo>
                    <a:pt x="2160" y="650"/>
                  </a:lnTo>
                  <a:lnTo>
                    <a:pt x="2156" y="646"/>
                  </a:lnTo>
                  <a:lnTo>
                    <a:pt x="2151" y="644"/>
                  </a:lnTo>
                  <a:lnTo>
                    <a:pt x="2146" y="641"/>
                  </a:lnTo>
                  <a:lnTo>
                    <a:pt x="2142" y="640"/>
                  </a:lnTo>
                  <a:lnTo>
                    <a:pt x="2136" y="637"/>
                  </a:lnTo>
                  <a:lnTo>
                    <a:pt x="2130" y="637"/>
                  </a:lnTo>
                  <a:lnTo>
                    <a:pt x="2124" y="636"/>
                  </a:lnTo>
                  <a:close/>
                  <a:moveTo>
                    <a:pt x="2123" y="653"/>
                  </a:moveTo>
                  <a:lnTo>
                    <a:pt x="2128" y="653"/>
                  </a:lnTo>
                  <a:lnTo>
                    <a:pt x="2132" y="654"/>
                  </a:lnTo>
                  <a:lnTo>
                    <a:pt x="2136" y="655"/>
                  </a:lnTo>
                  <a:lnTo>
                    <a:pt x="2139" y="657"/>
                  </a:lnTo>
                  <a:lnTo>
                    <a:pt x="2145" y="662"/>
                  </a:lnTo>
                  <a:lnTo>
                    <a:pt x="2150" y="667"/>
                  </a:lnTo>
                  <a:lnTo>
                    <a:pt x="2154" y="675"/>
                  </a:lnTo>
                  <a:lnTo>
                    <a:pt x="2156" y="683"/>
                  </a:lnTo>
                  <a:lnTo>
                    <a:pt x="2157" y="691"/>
                  </a:lnTo>
                  <a:lnTo>
                    <a:pt x="2158" y="698"/>
                  </a:lnTo>
                  <a:lnTo>
                    <a:pt x="2157" y="708"/>
                  </a:lnTo>
                  <a:lnTo>
                    <a:pt x="2155" y="717"/>
                  </a:lnTo>
                  <a:lnTo>
                    <a:pt x="2152" y="724"/>
                  </a:lnTo>
                  <a:lnTo>
                    <a:pt x="2148" y="731"/>
                  </a:lnTo>
                  <a:lnTo>
                    <a:pt x="2143" y="737"/>
                  </a:lnTo>
                  <a:lnTo>
                    <a:pt x="2137" y="740"/>
                  </a:lnTo>
                  <a:lnTo>
                    <a:pt x="2130" y="743"/>
                  </a:lnTo>
                  <a:lnTo>
                    <a:pt x="2123" y="743"/>
                  </a:lnTo>
                  <a:lnTo>
                    <a:pt x="2116" y="743"/>
                  </a:lnTo>
                  <a:lnTo>
                    <a:pt x="2109" y="740"/>
                  </a:lnTo>
                  <a:lnTo>
                    <a:pt x="2103" y="737"/>
                  </a:lnTo>
                  <a:lnTo>
                    <a:pt x="2098" y="731"/>
                  </a:lnTo>
                  <a:lnTo>
                    <a:pt x="2094" y="724"/>
                  </a:lnTo>
                  <a:lnTo>
                    <a:pt x="2091" y="717"/>
                  </a:lnTo>
                  <a:lnTo>
                    <a:pt x="2089" y="708"/>
                  </a:lnTo>
                  <a:lnTo>
                    <a:pt x="2089" y="699"/>
                  </a:lnTo>
                  <a:lnTo>
                    <a:pt x="2089" y="690"/>
                  </a:lnTo>
                  <a:lnTo>
                    <a:pt x="2091" y="682"/>
                  </a:lnTo>
                  <a:lnTo>
                    <a:pt x="2093" y="674"/>
                  </a:lnTo>
                  <a:lnTo>
                    <a:pt x="2096" y="667"/>
                  </a:lnTo>
                  <a:lnTo>
                    <a:pt x="2102" y="662"/>
                  </a:lnTo>
                  <a:lnTo>
                    <a:pt x="2108" y="656"/>
                  </a:lnTo>
                  <a:lnTo>
                    <a:pt x="2115" y="654"/>
                  </a:lnTo>
                  <a:lnTo>
                    <a:pt x="2123" y="653"/>
                  </a:lnTo>
                  <a:close/>
                  <a:moveTo>
                    <a:pt x="2131" y="588"/>
                  </a:moveTo>
                  <a:lnTo>
                    <a:pt x="2110" y="623"/>
                  </a:lnTo>
                  <a:lnTo>
                    <a:pt x="2125" y="623"/>
                  </a:lnTo>
                  <a:lnTo>
                    <a:pt x="2155" y="588"/>
                  </a:lnTo>
                  <a:lnTo>
                    <a:pt x="2131" y="588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5521325" y="3857625"/>
              <a:ext cx="938212" cy="268288"/>
            </a:xfrm>
            <a:custGeom>
              <a:rect b="b" l="l" r="r" t="t"/>
              <a:pathLst>
                <a:path extrusionOk="0" h="508" w="1772">
                  <a:moveTo>
                    <a:pt x="1381" y="47"/>
                  </a:moveTo>
                  <a:lnTo>
                    <a:pt x="1380" y="64"/>
                  </a:lnTo>
                  <a:lnTo>
                    <a:pt x="1380" y="64"/>
                  </a:lnTo>
                  <a:lnTo>
                    <a:pt x="1378" y="60"/>
                  </a:lnTo>
                  <a:lnTo>
                    <a:pt x="1375" y="57"/>
                  </a:lnTo>
                  <a:lnTo>
                    <a:pt x="1372" y="53"/>
                  </a:lnTo>
                  <a:lnTo>
                    <a:pt x="1367" y="50"/>
                  </a:lnTo>
                  <a:lnTo>
                    <a:pt x="1363" y="48"/>
                  </a:lnTo>
                  <a:lnTo>
                    <a:pt x="1358" y="46"/>
                  </a:lnTo>
                  <a:lnTo>
                    <a:pt x="1351" y="44"/>
                  </a:lnTo>
                  <a:lnTo>
                    <a:pt x="1345" y="43"/>
                  </a:lnTo>
                  <a:lnTo>
                    <a:pt x="1335" y="44"/>
                  </a:lnTo>
                  <a:lnTo>
                    <a:pt x="1325" y="48"/>
                  </a:lnTo>
                  <a:lnTo>
                    <a:pt x="1316" y="53"/>
                  </a:lnTo>
                  <a:lnTo>
                    <a:pt x="1309" y="60"/>
                  </a:lnTo>
                  <a:lnTo>
                    <a:pt x="1306" y="64"/>
                  </a:lnTo>
                  <a:lnTo>
                    <a:pt x="1302" y="69"/>
                  </a:lnTo>
                  <a:lnTo>
                    <a:pt x="1299" y="74"/>
                  </a:lnTo>
                  <a:lnTo>
                    <a:pt x="1297" y="80"/>
                  </a:lnTo>
                  <a:lnTo>
                    <a:pt x="1295" y="86"/>
                  </a:lnTo>
                  <a:lnTo>
                    <a:pt x="1294" y="92"/>
                  </a:lnTo>
                  <a:lnTo>
                    <a:pt x="1293" y="99"/>
                  </a:lnTo>
                  <a:lnTo>
                    <a:pt x="1293" y="107"/>
                  </a:lnTo>
                  <a:lnTo>
                    <a:pt x="1294" y="118"/>
                  </a:lnTo>
                  <a:lnTo>
                    <a:pt x="1296" y="129"/>
                  </a:lnTo>
                  <a:lnTo>
                    <a:pt x="1300" y="139"/>
                  </a:lnTo>
                  <a:lnTo>
                    <a:pt x="1307" y="147"/>
                  </a:lnTo>
                  <a:lnTo>
                    <a:pt x="1313" y="154"/>
                  </a:lnTo>
                  <a:lnTo>
                    <a:pt x="1322" y="159"/>
                  </a:lnTo>
                  <a:lnTo>
                    <a:pt x="1326" y="161"/>
                  </a:lnTo>
                  <a:lnTo>
                    <a:pt x="1332" y="162"/>
                  </a:lnTo>
                  <a:lnTo>
                    <a:pt x="1336" y="164"/>
                  </a:lnTo>
                  <a:lnTo>
                    <a:pt x="1341" y="164"/>
                  </a:lnTo>
                  <a:lnTo>
                    <a:pt x="1348" y="164"/>
                  </a:lnTo>
                  <a:lnTo>
                    <a:pt x="1353" y="162"/>
                  </a:lnTo>
                  <a:lnTo>
                    <a:pt x="1359" y="160"/>
                  </a:lnTo>
                  <a:lnTo>
                    <a:pt x="1364" y="158"/>
                  </a:lnTo>
                  <a:lnTo>
                    <a:pt x="1368" y="155"/>
                  </a:lnTo>
                  <a:lnTo>
                    <a:pt x="1372" y="151"/>
                  </a:lnTo>
                  <a:lnTo>
                    <a:pt x="1375" y="148"/>
                  </a:lnTo>
                  <a:lnTo>
                    <a:pt x="1378" y="144"/>
                  </a:lnTo>
                  <a:lnTo>
                    <a:pt x="1378" y="144"/>
                  </a:lnTo>
                  <a:lnTo>
                    <a:pt x="1378" y="157"/>
                  </a:lnTo>
                  <a:lnTo>
                    <a:pt x="1378" y="167"/>
                  </a:lnTo>
                  <a:lnTo>
                    <a:pt x="1376" y="176"/>
                  </a:lnTo>
                  <a:lnTo>
                    <a:pt x="1373" y="184"/>
                  </a:lnTo>
                  <a:lnTo>
                    <a:pt x="1368" y="189"/>
                  </a:lnTo>
                  <a:lnTo>
                    <a:pt x="1363" y="193"/>
                  </a:lnTo>
                  <a:lnTo>
                    <a:pt x="1356" y="196"/>
                  </a:lnTo>
                  <a:lnTo>
                    <a:pt x="1349" y="198"/>
                  </a:lnTo>
                  <a:lnTo>
                    <a:pt x="1341" y="198"/>
                  </a:lnTo>
                  <a:lnTo>
                    <a:pt x="1332" y="197"/>
                  </a:lnTo>
                  <a:lnTo>
                    <a:pt x="1322" y="196"/>
                  </a:lnTo>
                  <a:lnTo>
                    <a:pt x="1314" y="193"/>
                  </a:lnTo>
                  <a:lnTo>
                    <a:pt x="1308" y="189"/>
                  </a:lnTo>
                  <a:lnTo>
                    <a:pt x="1302" y="205"/>
                  </a:lnTo>
                  <a:lnTo>
                    <a:pt x="1311" y="209"/>
                  </a:lnTo>
                  <a:lnTo>
                    <a:pt x="1320" y="213"/>
                  </a:lnTo>
                  <a:lnTo>
                    <a:pt x="1331" y="215"/>
                  </a:lnTo>
                  <a:lnTo>
                    <a:pt x="1340" y="215"/>
                  </a:lnTo>
                  <a:lnTo>
                    <a:pt x="1352" y="214"/>
                  </a:lnTo>
                  <a:lnTo>
                    <a:pt x="1363" y="212"/>
                  </a:lnTo>
                  <a:lnTo>
                    <a:pt x="1368" y="210"/>
                  </a:lnTo>
                  <a:lnTo>
                    <a:pt x="1373" y="207"/>
                  </a:lnTo>
                  <a:lnTo>
                    <a:pt x="1378" y="205"/>
                  </a:lnTo>
                  <a:lnTo>
                    <a:pt x="1382" y="200"/>
                  </a:lnTo>
                  <a:lnTo>
                    <a:pt x="1386" y="197"/>
                  </a:lnTo>
                  <a:lnTo>
                    <a:pt x="1390" y="191"/>
                  </a:lnTo>
                  <a:lnTo>
                    <a:pt x="1392" y="187"/>
                  </a:lnTo>
                  <a:lnTo>
                    <a:pt x="1394" y="180"/>
                  </a:lnTo>
                  <a:lnTo>
                    <a:pt x="1396" y="174"/>
                  </a:lnTo>
                  <a:lnTo>
                    <a:pt x="1397" y="166"/>
                  </a:lnTo>
                  <a:lnTo>
                    <a:pt x="1399" y="157"/>
                  </a:lnTo>
                  <a:lnTo>
                    <a:pt x="1399" y="147"/>
                  </a:lnTo>
                  <a:lnTo>
                    <a:pt x="1399" y="79"/>
                  </a:lnTo>
                  <a:lnTo>
                    <a:pt x="1399" y="60"/>
                  </a:lnTo>
                  <a:lnTo>
                    <a:pt x="1400" y="47"/>
                  </a:lnTo>
                  <a:lnTo>
                    <a:pt x="1381" y="47"/>
                  </a:lnTo>
                  <a:close/>
                  <a:moveTo>
                    <a:pt x="1378" y="115"/>
                  </a:moveTo>
                  <a:lnTo>
                    <a:pt x="1378" y="120"/>
                  </a:lnTo>
                  <a:lnTo>
                    <a:pt x="1376" y="126"/>
                  </a:lnTo>
                  <a:lnTo>
                    <a:pt x="1375" y="130"/>
                  </a:lnTo>
                  <a:lnTo>
                    <a:pt x="1372" y="135"/>
                  </a:lnTo>
                  <a:lnTo>
                    <a:pt x="1368" y="138"/>
                  </a:lnTo>
                  <a:lnTo>
                    <a:pt x="1365" y="141"/>
                  </a:lnTo>
                  <a:lnTo>
                    <a:pt x="1361" y="144"/>
                  </a:lnTo>
                  <a:lnTo>
                    <a:pt x="1356" y="146"/>
                  </a:lnTo>
                  <a:lnTo>
                    <a:pt x="1352" y="147"/>
                  </a:lnTo>
                  <a:lnTo>
                    <a:pt x="1348" y="147"/>
                  </a:lnTo>
                  <a:lnTo>
                    <a:pt x="1340" y="147"/>
                  </a:lnTo>
                  <a:lnTo>
                    <a:pt x="1333" y="144"/>
                  </a:lnTo>
                  <a:lnTo>
                    <a:pt x="1327" y="140"/>
                  </a:lnTo>
                  <a:lnTo>
                    <a:pt x="1322" y="135"/>
                  </a:lnTo>
                  <a:lnTo>
                    <a:pt x="1319" y="129"/>
                  </a:lnTo>
                  <a:lnTo>
                    <a:pt x="1316" y="121"/>
                  </a:lnTo>
                  <a:lnTo>
                    <a:pt x="1314" y="113"/>
                  </a:lnTo>
                  <a:lnTo>
                    <a:pt x="1314" y="105"/>
                  </a:lnTo>
                  <a:lnTo>
                    <a:pt x="1314" y="96"/>
                  </a:lnTo>
                  <a:lnTo>
                    <a:pt x="1316" y="87"/>
                  </a:lnTo>
                  <a:lnTo>
                    <a:pt x="1320" y="79"/>
                  </a:lnTo>
                  <a:lnTo>
                    <a:pt x="1323" y="72"/>
                  </a:lnTo>
                  <a:lnTo>
                    <a:pt x="1328" y="68"/>
                  </a:lnTo>
                  <a:lnTo>
                    <a:pt x="1334" y="63"/>
                  </a:lnTo>
                  <a:lnTo>
                    <a:pt x="1340" y="61"/>
                  </a:lnTo>
                  <a:lnTo>
                    <a:pt x="1348" y="60"/>
                  </a:lnTo>
                  <a:lnTo>
                    <a:pt x="1353" y="61"/>
                  </a:lnTo>
                  <a:lnTo>
                    <a:pt x="1359" y="62"/>
                  </a:lnTo>
                  <a:lnTo>
                    <a:pt x="1363" y="64"/>
                  </a:lnTo>
                  <a:lnTo>
                    <a:pt x="1366" y="67"/>
                  </a:lnTo>
                  <a:lnTo>
                    <a:pt x="1370" y="70"/>
                  </a:lnTo>
                  <a:lnTo>
                    <a:pt x="1373" y="74"/>
                  </a:lnTo>
                  <a:lnTo>
                    <a:pt x="1375" y="79"/>
                  </a:lnTo>
                  <a:lnTo>
                    <a:pt x="1377" y="83"/>
                  </a:lnTo>
                  <a:lnTo>
                    <a:pt x="1378" y="88"/>
                  </a:lnTo>
                  <a:lnTo>
                    <a:pt x="1378" y="93"/>
                  </a:lnTo>
                  <a:lnTo>
                    <a:pt x="1378" y="115"/>
                  </a:lnTo>
                  <a:close/>
                  <a:moveTo>
                    <a:pt x="1453" y="164"/>
                  </a:moveTo>
                  <a:lnTo>
                    <a:pt x="1453" y="47"/>
                  </a:lnTo>
                  <a:lnTo>
                    <a:pt x="1432" y="47"/>
                  </a:lnTo>
                  <a:lnTo>
                    <a:pt x="1432" y="164"/>
                  </a:lnTo>
                  <a:lnTo>
                    <a:pt x="1453" y="164"/>
                  </a:lnTo>
                  <a:close/>
                  <a:moveTo>
                    <a:pt x="1442" y="0"/>
                  </a:moveTo>
                  <a:lnTo>
                    <a:pt x="1436" y="1"/>
                  </a:lnTo>
                  <a:lnTo>
                    <a:pt x="1432" y="4"/>
                  </a:lnTo>
                  <a:lnTo>
                    <a:pt x="1430" y="8"/>
                  </a:lnTo>
                  <a:lnTo>
                    <a:pt x="1429" y="13"/>
                  </a:lnTo>
                  <a:lnTo>
                    <a:pt x="1430" y="19"/>
                  </a:lnTo>
                  <a:lnTo>
                    <a:pt x="1432" y="22"/>
                  </a:lnTo>
                  <a:lnTo>
                    <a:pt x="1436" y="25"/>
                  </a:lnTo>
                  <a:lnTo>
                    <a:pt x="1442" y="27"/>
                  </a:lnTo>
                  <a:lnTo>
                    <a:pt x="1447" y="25"/>
                  </a:lnTo>
                  <a:lnTo>
                    <a:pt x="1451" y="22"/>
                  </a:lnTo>
                  <a:lnTo>
                    <a:pt x="1454" y="19"/>
                  </a:lnTo>
                  <a:lnTo>
                    <a:pt x="1455" y="13"/>
                  </a:lnTo>
                  <a:lnTo>
                    <a:pt x="1454" y="8"/>
                  </a:lnTo>
                  <a:lnTo>
                    <a:pt x="1451" y="4"/>
                  </a:lnTo>
                  <a:lnTo>
                    <a:pt x="1447" y="1"/>
                  </a:lnTo>
                  <a:lnTo>
                    <a:pt x="1442" y="0"/>
                  </a:lnTo>
                  <a:close/>
                  <a:moveTo>
                    <a:pt x="1565" y="144"/>
                  </a:moveTo>
                  <a:lnTo>
                    <a:pt x="1559" y="146"/>
                  </a:lnTo>
                  <a:lnTo>
                    <a:pt x="1554" y="148"/>
                  </a:lnTo>
                  <a:lnTo>
                    <a:pt x="1548" y="149"/>
                  </a:lnTo>
                  <a:lnTo>
                    <a:pt x="1539" y="149"/>
                  </a:lnTo>
                  <a:lnTo>
                    <a:pt x="1530" y="149"/>
                  </a:lnTo>
                  <a:lnTo>
                    <a:pt x="1523" y="147"/>
                  </a:lnTo>
                  <a:lnTo>
                    <a:pt x="1516" y="142"/>
                  </a:lnTo>
                  <a:lnTo>
                    <a:pt x="1511" y="138"/>
                  </a:lnTo>
                  <a:lnTo>
                    <a:pt x="1505" y="131"/>
                  </a:lnTo>
                  <a:lnTo>
                    <a:pt x="1502" y="124"/>
                  </a:lnTo>
                  <a:lnTo>
                    <a:pt x="1500" y="116"/>
                  </a:lnTo>
                  <a:lnTo>
                    <a:pt x="1499" y="106"/>
                  </a:lnTo>
                  <a:lnTo>
                    <a:pt x="1500" y="97"/>
                  </a:lnTo>
                  <a:lnTo>
                    <a:pt x="1502" y="88"/>
                  </a:lnTo>
                  <a:lnTo>
                    <a:pt x="1505" y="81"/>
                  </a:lnTo>
                  <a:lnTo>
                    <a:pt x="1510" y="74"/>
                  </a:lnTo>
                  <a:lnTo>
                    <a:pt x="1515" y="69"/>
                  </a:lnTo>
                  <a:lnTo>
                    <a:pt x="1523" y="64"/>
                  </a:lnTo>
                  <a:lnTo>
                    <a:pt x="1530" y="62"/>
                  </a:lnTo>
                  <a:lnTo>
                    <a:pt x="1540" y="61"/>
                  </a:lnTo>
                  <a:lnTo>
                    <a:pt x="1548" y="61"/>
                  </a:lnTo>
                  <a:lnTo>
                    <a:pt x="1554" y="62"/>
                  </a:lnTo>
                  <a:lnTo>
                    <a:pt x="1559" y="64"/>
                  </a:lnTo>
                  <a:lnTo>
                    <a:pt x="1564" y="67"/>
                  </a:lnTo>
                  <a:lnTo>
                    <a:pt x="1568" y="50"/>
                  </a:lnTo>
                  <a:lnTo>
                    <a:pt x="1564" y="48"/>
                  </a:lnTo>
                  <a:lnTo>
                    <a:pt x="1556" y="46"/>
                  </a:lnTo>
                  <a:lnTo>
                    <a:pt x="1549" y="44"/>
                  </a:lnTo>
                  <a:lnTo>
                    <a:pt x="1540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1" y="47"/>
                  </a:lnTo>
                  <a:lnTo>
                    <a:pt x="1514" y="49"/>
                  </a:lnTo>
                  <a:lnTo>
                    <a:pt x="1509" y="51"/>
                  </a:lnTo>
                  <a:lnTo>
                    <a:pt x="1504" y="54"/>
                  </a:lnTo>
                  <a:lnTo>
                    <a:pt x="1499" y="58"/>
                  </a:lnTo>
                  <a:lnTo>
                    <a:pt x="1495" y="61"/>
                  </a:lnTo>
                  <a:lnTo>
                    <a:pt x="1491" y="66"/>
                  </a:lnTo>
                  <a:lnTo>
                    <a:pt x="1488" y="71"/>
                  </a:lnTo>
                  <a:lnTo>
                    <a:pt x="1485" y="76"/>
                  </a:lnTo>
                  <a:lnTo>
                    <a:pt x="1483" y="81"/>
                  </a:lnTo>
                  <a:lnTo>
                    <a:pt x="1481" y="87"/>
                  </a:lnTo>
                  <a:lnTo>
                    <a:pt x="1480" y="93"/>
                  </a:lnTo>
                  <a:lnTo>
                    <a:pt x="1478" y="100"/>
                  </a:lnTo>
                  <a:lnTo>
                    <a:pt x="1478" y="107"/>
                  </a:lnTo>
                  <a:lnTo>
                    <a:pt x="1480" y="119"/>
                  </a:lnTo>
                  <a:lnTo>
                    <a:pt x="1483" y="131"/>
                  </a:lnTo>
                  <a:lnTo>
                    <a:pt x="1485" y="137"/>
                  </a:lnTo>
                  <a:lnTo>
                    <a:pt x="1487" y="141"/>
                  </a:lnTo>
                  <a:lnTo>
                    <a:pt x="1490" y="146"/>
                  </a:lnTo>
                  <a:lnTo>
                    <a:pt x="1494" y="150"/>
                  </a:lnTo>
                  <a:lnTo>
                    <a:pt x="1498" y="154"/>
                  </a:lnTo>
                  <a:lnTo>
                    <a:pt x="1502" y="157"/>
                  </a:lnTo>
                  <a:lnTo>
                    <a:pt x="1507" y="160"/>
                  </a:lnTo>
                  <a:lnTo>
                    <a:pt x="1512" y="162"/>
                  </a:lnTo>
                  <a:lnTo>
                    <a:pt x="1517" y="164"/>
                  </a:lnTo>
                  <a:lnTo>
                    <a:pt x="1523" y="166"/>
                  </a:lnTo>
                  <a:lnTo>
                    <a:pt x="1529" y="166"/>
                  </a:lnTo>
                  <a:lnTo>
                    <a:pt x="1536" y="167"/>
                  </a:lnTo>
                  <a:lnTo>
                    <a:pt x="1547" y="166"/>
                  </a:lnTo>
                  <a:lnTo>
                    <a:pt x="1555" y="165"/>
                  </a:lnTo>
                  <a:lnTo>
                    <a:pt x="1563" y="162"/>
                  </a:lnTo>
                  <a:lnTo>
                    <a:pt x="1568" y="160"/>
                  </a:lnTo>
                  <a:lnTo>
                    <a:pt x="1565" y="144"/>
                  </a:lnTo>
                  <a:close/>
                  <a:moveTo>
                    <a:pt x="1674" y="164"/>
                  </a:moveTo>
                  <a:lnTo>
                    <a:pt x="1673" y="151"/>
                  </a:lnTo>
                  <a:lnTo>
                    <a:pt x="1673" y="136"/>
                  </a:lnTo>
                  <a:lnTo>
                    <a:pt x="1673" y="92"/>
                  </a:lnTo>
                  <a:lnTo>
                    <a:pt x="1672" y="83"/>
                  </a:lnTo>
                  <a:lnTo>
                    <a:pt x="1671" y="74"/>
                  </a:lnTo>
                  <a:lnTo>
                    <a:pt x="1667" y="67"/>
                  </a:lnTo>
                  <a:lnTo>
                    <a:pt x="1664" y="59"/>
                  </a:lnTo>
                  <a:lnTo>
                    <a:pt x="1661" y="56"/>
                  </a:lnTo>
                  <a:lnTo>
                    <a:pt x="1658" y="53"/>
                  </a:lnTo>
                  <a:lnTo>
                    <a:pt x="1655" y="50"/>
                  </a:lnTo>
                  <a:lnTo>
                    <a:pt x="1650" y="48"/>
                  </a:lnTo>
                  <a:lnTo>
                    <a:pt x="1646" y="47"/>
                  </a:lnTo>
                  <a:lnTo>
                    <a:pt x="1640" y="44"/>
                  </a:lnTo>
                  <a:lnTo>
                    <a:pt x="1635" y="44"/>
                  </a:lnTo>
                  <a:lnTo>
                    <a:pt x="1629" y="43"/>
                  </a:lnTo>
                  <a:lnTo>
                    <a:pt x="1619" y="44"/>
                  </a:lnTo>
                  <a:lnTo>
                    <a:pt x="1608" y="47"/>
                  </a:lnTo>
                  <a:lnTo>
                    <a:pt x="1599" y="50"/>
                  </a:lnTo>
                  <a:lnTo>
                    <a:pt x="1592" y="54"/>
                  </a:lnTo>
                  <a:lnTo>
                    <a:pt x="1596" y="68"/>
                  </a:lnTo>
                  <a:lnTo>
                    <a:pt x="1603" y="64"/>
                  </a:lnTo>
                  <a:lnTo>
                    <a:pt x="1610" y="62"/>
                  </a:lnTo>
                  <a:lnTo>
                    <a:pt x="1618" y="60"/>
                  </a:lnTo>
                  <a:lnTo>
                    <a:pt x="1626" y="60"/>
                  </a:lnTo>
                  <a:lnTo>
                    <a:pt x="1634" y="60"/>
                  </a:lnTo>
                  <a:lnTo>
                    <a:pt x="1639" y="62"/>
                  </a:lnTo>
                  <a:lnTo>
                    <a:pt x="1645" y="66"/>
                  </a:lnTo>
                  <a:lnTo>
                    <a:pt x="1648" y="70"/>
                  </a:lnTo>
                  <a:lnTo>
                    <a:pt x="1650" y="73"/>
                  </a:lnTo>
                  <a:lnTo>
                    <a:pt x="1651" y="79"/>
                  </a:lnTo>
                  <a:lnTo>
                    <a:pt x="1651" y="82"/>
                  </a:lnTo>
                  <a:lnTo>
                    <a:pt x="1652" y="87"/>
                  </a:lnTo>
                  <a:lnTo>
                    <a:pt x="1652" y="89"/>
                  </a:lnTo>
                  <a:lnTo>
                    <a:pt x="1636" y="90"/>
                  </a:lnTo>
                  <a:lnTo>
                    <a:pt x="1622" y="92"/>
                  </a:lnTo>
                  <a:lnTo>
                    <a:pt x="1611" y="96"/>
                  </a:lnTo>
                  <a:lnTo>
                    <a:pt x="1602" y="100"/>
                  </a:lnTo>
                  <a:lnTo>
                    <a:pt x="1597" y="103"/>
                  </a:lnTo>
                  <a:lnTo>
                    <a:pt x="1593" y="107"/>
                  </a:lnTo>
                  <a:lnTo>
                    <a:pt x="1591" y="110"/>
                  </a:lnTo>
                  <a:lnTo>
                    <a:pt x="1588" y="115"/>
                  </a:lnTo>
                  <a:lnTo>
                    <a:pt x="1585" y="118"/>
                  </a:lnTo>
                  <a:lnTo>
                    <a:pt x="1584" y="122"/>
                  </a:lnTo>
                  <a:lnTo>
                    <a:pt x="1583" y="128"/>
                  </a:lnTo>
                  <a:lnTo>
                    <a:pt x="1583" y="134"/>
                  </a:lnTo>
                  <a:lnTo>
                    <a:pt x="1584" y="139"/>
                  </a:lnTo>
                  <a:lnTo>
                    <a:pt x="1585" y="146"/>
                  </a:lnTo>
                  <a:lnTo>
                    <a:pt x="1589" y="151"/>
                  </a:lnTo>
                  <a:lnTo>
                    <a:pt x="1592" y="156"/>
                  </a:lnTo>
                  <a:lnTo>
                    <a:pt x="1597" y="160"/>
                  </a:lnTo>
                  <a:lnTo>
                    <a:pt x="1603" y="164"/>
                  </a:lnTo>
                  <a:lnTo>
                    <a:pt x="1610" y="166"/>
                  </a:lnTo>
                  <a:lnTo>
                    <a:pt x="1618" y="167"/>
                  </a:lnTo>
                  <a:lnTo>
                    <a:pt x="1624" y="167"/>
                  </a:lnTo>
                  <a:lnTo>
                    <a:pt x="1630" y="166"/>
                  </a:lnTo>
                  <a:lnTo>
                    <a:pt x="1635" y="164"/>
                  </a:lnTo>
                  <a:lnTo>
                    <a:pt x="1639" y="161"/>
                  </a:lnTo>
                  <a:lnTo>
                    <a:pt x="1647" y="156"/>
                  </a:lnTo>
                  <a:lnTo>
                    <a:pt x="1653" y="149"/>
                  </a:lnTo>
                  <a:lnTo>
                    <a:pt x="1653" y="149"/>
                  </a:lnTo>
                  <a:lnTo>
                    <a:pt x="1656" y="164"/>
                  </a:lnTo>
                  <a:lnTo>
                    <a:pt x="1674" y="164"/>
                  </a:lnTo>
                  <a:close/>
                  <a:moveTo>
                    <a:pt x="1652" y="125"/>
                  </a:moveTo>
                  <a:lnTo>
                    <a:pt x="1652" y="128"/>
                  </a:lnTo>
                  <a:lnTo>
                    <a:pt x="1651" y="131"/>
                  </a:lnTo>
                  <a:lnTo>
                    <a:pt x="1650" y="135"/>
                  </a:lnTo>
                  <a:lnTo>
                    <a:pt x="1648" y="139"/>
                  </a:lnTo>
                  <a:lnTo>
                    <a:pt x="1645" y="142"/>
                  </a:lnTo>
                  <a:lnTo>
                    <a:pt x="1642" y="145"/>
                  </a:lnTo>
                  <a:lnTo>
                    <a:pt x="1638" y="147"/>
                  </a:lnTo>
                  <a:lnTo>
                    <a:pt x="1634" y="149"/>
                  </a:lnTo>
                  <a:lnTo>
                    <a:pt x="1629" y="150"/>
                  </a:lnTo>
                  <a:lnTo>
                    <a:pt x="1623" y="151"/>
                  </a:lnTo>
                  <a:lnTo>
                    <a:pt x="1620" y="150"/>
                  </a:lnTo>
                  <a:lnTo>
                    <a:pt x="1616" y="150"/>
                  </a:lnTo>
                  <a:lnTo>
                    <a:pt x="1612" y="148"/>
                  </a:lnTo>
                  <a:lnTo>
                    <a:pt x="1610" y="146"/>
                  </a:lnTo>
                  <a:lnTo>
                    <a:pt x="1607" y="144"/>
                  </a:lnTo>
                  <a:lnTo>
                    <a:pt x="1606" y="139"/>
                  </a:lnTo>
                  <a:lnTo>
                    <a:pt x="1605" y="136"/>
                  </a:lnTo>
                  <a:lnTo>
                    <a:pt x="1604" y="130"/>
                  </a:lnTo>
                  <a:lnTo>
                    <a:pt x="1605" y="127"/>
                  </a:lnTo>
                  <a:lnTo>
                    <a:pt x="1605" y="122"/>
                  </a:lnTo>
                  <a:lnTo>
                    <a:pt x="1607" y="119"/>
                  </a:lnTo>
                  <a:lnTo>
                    <a:pt x="1608" y="117"/>
                  </a:lnTo>
                  <a:lnTo>
                    <a:pt x="1613" y="112"/>
                  </a:lnTo>
                  <a:lnTo>
                    <a:pt x="1620" y="109"/>
                  </a:lnTo>
                  <a:lnTo>
                    <a:pt x="1628" y="106"/>
                  </a:lnTo>
                  <a:lnTo>
                    <a:pt x="1635" y="105"/>
                  </a:lnTo>
                  <a:lnTo>
                    <a:pt x="1644" y="105"/>
                  </a:lnTo>
                  <a:lnTo>
                    <a:pt x="1652" y="105"/>
                  </a:lnTo>
                  <a:lnTo>
                    <a:pt x="1652" y="125"/>
                  </a:lnTo>
                  <a:close/>
                  <a:moveTo>
                    <a:pt x="1698" y="158"/>
                  </a:moveTo>
                  <a:lnTo>
                    <a:pt x="1704" y="161"/>
                  </a:lnTo>
                  <a:lnTo>
                    <a:pt x="1712" y="165"/>
                  </a:lnTo>
                  <a:lnTo>
                    <a:pt x="1720" y="166"/>
                  </a:lnTo>
                  <a:lnTo>
                    <a:pt x="1730" y="167"/>
                  </a:lnTo>
                  <a:lnTo>
                    <a:pt x="1740" y="166"/>
                  </a:lnTo>
                  <a:lnTo>
                    <a:pt x="1748" y="164"/>
                  </a:lnTo>
                  <a:lnTo>
                    <a:pt x="1755" y="161"/>
                  </a:lnTo>
                  <a:lnTo>
                    <a:pt x="1761" y="157"/>
                  </a:lnTo>
                  <a:lnTo>
                    <a:pt x="1767" y="151"/>
                  </a:lnTo>
                  <a:lnTo>
                    <a:pt x="1770" y="146"/>
                  </a:lnTo>
                  <a:lnTo>
                    <a:pt x="1772" y="139"/>
                  </a:lnTo>
                  <a:lnTo>
                    <a:pt x="1772" y="131"/>
                  </a:lnTo>
                  <a:lnTo>
                    <a:pt x="1772" y="125"/>
                  </a:lnTo>
                  <a:lnTo>
                    <a:pt x="1771" y="119"/>
                  </a:lnTo>
                  <a:lnTo>
                    <a:pt x="1768" y="115"/>
                  </a:lnTo>
                  <a:lnTo>
                    <a:pt x="1765" y="110"/>
                  </a:lnTo>
                  <a:lnTo>
                    <a:pt x="1761" y="106"/>
                  </a:lnTo>
                  <a:lnTo>
                    <a:pt x="1756" y="102"/>
                  </a:lnTo>
                  <a:lnTo>
                    <a:pt x="1750" y="99"/>
                  </a:lnTo>
                  <a:lnTo>
                    <a:pt x="1743" y="96"/>
                  </a:lnTo>
                  <a:lnTo>
                    <a:pt x="1733" y="91"/>
                  </a:lnTo>
                  <a:lnTo>
                    <a:pt x="1726" y="87"/>
                  </a:lnTo>
                  <a:lnTo>
                    <a:pt x="1724" y="85"/>
                  </a:lnTo>
                  <a:lnTo>
                    <a:pt x="1723" y="82"/>
                  </a:lnTo>
                  <a:lnTo>
                    <a:pt x="1721" y="79"/>
                  </a:lnTo>
                  <a:lnTo>
                    <a:pt x="1721" y="76"/>
                  </a:lnTo>
                  <a:lnTo>
                    <a:pt x="1721" y="72"/>
                  </a:lnTo>
                  <a:lnTo>
                    <a:pt x="1723" y="70"/>
                  </a:lnTo>
                  <a:lnTo>
                    <a:pt x="1724" y="67"/>
                  </a:lnTo>
                  <a:lnTo>
                    <a:pt x="1726" y="64"/>
                  </a:lnTo>
                  <a:lnTo>
                    <a:pt x="1729" y="62"/>
                  </a:lnTo>
                  <a:lnTo>
                    <a:pt x="1732" y="61"/>
                  </a:lnTo>
                  <a:lnTo>
                    <a:pt x="1736" y="60"/>
                  </a:lnTo>
                  <a:lnTo>
                    <a:pt x="1740" y="60"/>
                  </a:lnTo>
                  <a:lnTo>
                    <a:pt x="1747" y="60"/>
                  </a:lnTo>
                  <a:lnTo>
                    <a:pt x="1754" y="62"/>
                  </a:lnTo>
                  <a:lnTo>
                    <a:pt x="1759" y="64"/>
                  </a:lnTo>
                  <a:lnTo>
                    <a:pt x="1764" y="67"/>
                  </a:lnTo>
                  <a:lnTo>
                    <a:pt x="1769" y="51"/>
                  </a:lnTo>
                  <a:lnTo>
                    <a:pt x="1764" y="48"/>
                  </a:lnTo>
                  <a:lnTo>
                    <a:pt x="1757" y="46"/>
                  </a:lnTo>
                  <a:lnTo>
                    <a:pt x="1748" y="44"/>
                  </a:lnTo>
                  <a:lnTo>
                    <a:pt x="1741" y="43"/>
                  </a:lnTo>
                  <a:lnTo>
                    <a:pt x="1732" y="44"/>
                  </a:lnTo>
                  <a:lnTo>
                    <a:pt x="1724" y="47"/>
                  </a:lnTo>
                  <a:lnTo>
                    <a:pt x="1717" y="50"/>
                  </a:lnTo>
                  <a:lnTo>
                    <a:pt x="1712" y="54"/>
                  </a:lnTo>
                  <a:lnTo>
                    <a:pt x="1707" y="59"/>
                  </a:lnTo>
                  <a:lnTo>
                    <a:pt x="1704" y="64"/>
                  </a:lnTo>
                  <a:lnTo>
                    <a:pt x="1702" y="71"/>
                  </a:lnTo>
                  <a:lnTo>
                    <a:pt x="1701" y="78"/>
                  </a:lnTo>
                  <a:lnTo>
                    <a:pt x="1702" y="83"/>
                  </a:lnTo>
                  <a:lnTo>
                    <a:pt x="1703" y="88"/>
                  </a:lnTo>
                  <a:lnTo>
                    <a:pt x="1705" y="93"/>
                  </a:lnTo>
                  <a:lnTo>
                    <a:pt x="1709" y="98"/>
                  </a:lnTo>
                  <a:lnTo>
                    <a:pt x="1713" y="101"/>
                  </a:lnTo>
                  <a:lnTo>
                    <a:pt x="1718" y="106"/>
                  </a:lnTo>
                  <a:lnTo>
                    <a:pt x="1725" y="109"/>
                  </a:lnTo>
                  <a:lnTo>
                    <a:pt x="1731" y="111"/>
                  </a:lnTo>
                  <a:lnTo>
                    <a:pt x="1741" y="116"/>
                  </a:lnTo>
                  <a:lnTo>
                    <a:pt x="1747" y="121"/>
                  </a:lnTo>
                  <a:lnTo>
                    <a:pt x="1750" y="124"/>
                  </a:lnTo>
                  <a:lnTo>
                    <a:pt x="1752" y="127"/>
                  </a:lnTo>
                  <a:lnTo>
                    <a:pt x="1753" y="129"/>
                  </a:lnTo>
                  <a:lnTo>
                    <a:pt x="1753" y="134"/>
                  </a:lnTo>
                  <a:lnTo>
                    <a:pt x="1753" y="137"/>
                  </a:lnTo>
                  <a:lnTo>
                    <a:pt x="1752" y="140"/>
                  </a:lnTo>
                  <a:lnTo>
                    <a:pt x="1750" y="144"/>
                  </a:lnTo>
                  <a:lnTo>
                    <a:pt x="1747" y="146"/>
                  </a:lnTo>
                  <a:lnTo>
                    <a:pt x="1744" y="148"/>
                  </a:lnTo>
                  <a:lnTo>
                    <a:pt x="1740" y="149"/>
                  </a:lnTo>
                  <a:lnTo>
                    <a:pt x="1736" y="150"/>
                  </a:lnTo>
                  <a:lnTo>
                    <a:pt x="1730" y="150"/>
                  </a:lnTo>
                  <a:lnTo>
                    <a:pt x="1723" y="150"/>
                  </a:lnTo>
                  <a:lnTo>
                    <a:pt x="1715" y="148"/>
                  </a:lnTo>
                  <a:lnTo>
                    <a:pt x="1709" y="146"/>
                  </a:lnTo>
                  <a:lnTo>
                    <a:pt x="1703" y="142"/>
                  </a:lnTo>
                  <a:lnTo>
                    <a:pt x="1698" y="158"/>
                  </a:lnTo>
                  <a:close/>
                  <a:moveTo>
                    <a:pt x="100" y="402"/>
                  </a:moveTo>
                  <a:lnTo>
                    <a:pt x="100" y="398"/>
                  </a:lnTo>
                  <a:lnTo>
                    <a:pt x="100" y="392"/>
                  </a:lnTo>
                  <a:lnTo>
                    <a:pt x="100" y="383"/>
                  </a:lnTo>
                  <a:lnTo>
                    <a:pt x="98" y="374"/>
                  </a:lnTo>
                  <a:lnTo>
                    <a:pt x="96" y="364"/>
                  </a:lnTo>
                  <a:lnTo>
                    <a:pt x="91" y="355"/>
                  </a:lnTo>
                  <a:lnTo>
                    <a:pt x="89" y="352"/>
                  </a:lnTo>
                  <a:lnTo>
                    <a:pt x="85" y="347"/>
                  </a:lnTo>
                  <a:lnTo>
                    <a:pt x="81" y="344"/>
                  </a:lnTo>
                  <a:lnTo>
                    <a:pt x="77" y="342"/>
                  </a:lnTo>
                  <a:lnTo>
                    <a:pt x="72" y="340"/>
                  </a:lnTo>
                  <a:lnTo>
                    <a:pt x="67" y="337"/>
                  </a:lnTo>
                  <a:lnTo>
                    <a:pt x="60" y="336"/>
                  </a:lnTo>
                  <a:lnTo>
                    <a:pt x="54" y="336"/>
                  </a:lnTo>
                  <a:lnTo>
                    <a:pt x="47" y="336"/>
                  </a:lnTo>
                  <a:lnTo>
                    <a:pt x="42" y="337"/>
                  </a:lnTo>
                  <a:lnTo>
                    <a:pt x="37" y="339"/>
                  </a:lnTo>
                  <a:lnTo>
                    <a:pt x="31" y="341"/>
                  </a:lnTo>
                  <a:lnTo>
                    <a:pt x="27" y="344"/>
                  </a:lnTo>
                  <a:lnTo>
                    <a:pt x="23" y="346"/>
                  </a:lnTo>
                  <a:lnTo>
                    <a:pt x="18" y="351"/>
                  </a:lnTo>
                  <a:lnTo>
                    <a:pt x="14" y="354"/>
                  </a:lnTo>
                  <a:lnTo>
                    <a:pt x="9" y="364"/>
                  </a:lnTo>
                  <a:lnTo>
                    <a:pt x="4" y="374"/>
                  </a:lnTo>
                  <a:lnTo>
                    <a:pt x="1" y="386"/>
                  </a:lnTo>
                  <a:lnTo>
                    <a:pt x="0" y="400"/>
                  </a:lnTo>
                  <a:lnTo>
                    <a:pt x="1" y="412"/>
                  </a:lnTo>
                  <a:lnTo>
                    <a:pt x="4" y="424"/>
                  </a:lnTo>
                  <a:lnTo>
                    <a:pt x="6" y="429"/>
                  </a:lnTo>
                  <a:lnTo>
                    <a:pt x="9" y="434"/>
                  </a:lnTo>
                  <a:lnTo>
                    <a:pt x="12" y="439"/>
                  </a:lnTo>
                  <a:lnTo>
                    <a:pt x="15" y="442"/>
                  </a:lnTo>
                  <a:lnTo>
                    <a:pt x="18" y="447"/>
                  </a:lnTo>
                  <a:lnTo>
                    <a:pt x="23" y="450"/>
                  </a:lnTo>
                  <a:lnTo>
                    <a:pt x="28" y="452"/>
                  </a:lnTo>
                  <a:lnTo>
                    <a:pt x="32" y="454"/>
                  </a:lnTo>
                  <a:lnTo>
                    <a:pt x="38" y="457"/>
                  </a:lnTo>
                  <a:lnTo>
                    <a:pt x="44" y="458"/>
                  </a:lnTo>
                  <a:lnTo>
                    <a:pt x="50" y="459"/>
                  </a:lnTo>
                  <a:lnTo>
                    <a:pt x="56" y="459"/>
                  </a:lnTo>
                  <a:lnTo>
                    <a:pt x="69" y="458"/>
                  </a:lnTo>
                  <a:lnTo>
                    <a:pt x="79" y="457"/>
                  </a:lnTo>
                  <a:lnTo>
                    <a:pt x="87" y="454"/>
                  </a:lnTo>
                  <a:lnTo>
                    <a:pt x="94" y="452"/>
                  </a:lnTo>
                  <a:lnTo>
                    <a:pt x="91" y="437"/>
                  </a:lnTo>
                  <a:lnTo>
                    <a:pt x="84" y="439"/>
                  </a:lnTo>
                  <a:lnTo>
                    <a:pt x="78" y="441"/>
                  </a:lnTo>
                  <a:lnTo>
                    <a:pt x="69" y="442"/>
                  </a:lnTo>
                  <a:lnTo>
                    <a:pt x="59" y="442"/>
                  </a:lnTo>
                  <a:lnTo>
                    <a:pt x="52" y="442"/>
                  </a:lnTo>
                  <a:lnTo>
                    <a:pt x="44" y="440"/>
                  </a:lnTo>
                  <a:lnTo>
                    <a:pt x="38" y="437"/>
                  </a:lnTo>
                  <a:lnTo>
                    <a:pt x="32" y="433"/>
                  </a:lnTo>
                  <a:lnTo>
                    <a:pt x="27" y="428"/>
                  </a:lnTo>
                  <a:lnTo>
                    <a:pt x="24" y="420"/>
                  </a:lnTo>
                  <a:lnTo>
                    <a:pt x="20" y="412"/>
                  </a:lnTo>
                  <a:lnTo>
                    <a:pt x="20" y="402"/>
                  </a:lnTo>
                  <a:lnTo>
                    <a:pt x="100" y="402"/>
                  </a:lnTo>
                  <a:close/>
                  <a:moveTo>
                    <a:pt x="20" y="386"/>
                  </a:moveTo>
                  <a:lnTo>
                    <a:pt x="22" y="381"/>
                  </a:lnTo>
                  <a:lnTo>
                    <a:pt x="23" y="374"/>
                  </a:lnTo>
                  <a:lnTo>
                    <a:pt x="26" y="369"/>
                  </a:lnTo>
                  <a:lnTo>
                    <a:pt x="29" y="363"/>
                  </a:lnTo>
                  <a:lnTo>
                    <a:pt x="33" y="359"/>
                  </a:lnTo>
                  <a:lnTo>
                    <a:pt x="39" y="355"/>
                  </a:lnTo>
                  <a:lnTo>
                    <a:pt x="44" y="352"/>
                  </a:lnTo>
                  <a:lnTo>
                    <a:pt x="52" y="352"/>
                  </a:lnTo>
                  <a:lnTo>
                    <a:pt x="60" y="352"/>
                  </a:lnTo>
                  <a:lnTo>
                    <a:pt x="67" y="355"/>
                  </a:lnTo>
                  <a:lnTo>
                    <a:pt x="71" y="359"/>
                  </a:lnTo>
                  <a:lnTo>
                    <a:pt x="76" y="364"/>
                  </a:lnTo>
                  <a:lnTo>
                    <a:pt x="78" y="370"/>
                  </a:lnTo>
                  <a:lnTo>
                    <a:pt x="80" y="375"/>
                  </a:lnTo>
                  <a:lnTo>
                    <a:pt x="81" y="381"/>
                  </a:lnTo>
                  <a:lnTo>
                    <a:pt x="81" y="386"/>
                  </a:lnTo>
                  <a:lnTo>
                    <a:pt x="20" y="386"/>
                  </a:lnTo>
                  <a:close/>
                  <a:moveTo>
                    <a:pt x="255" y="284"/>
                  </a:moveTo>
                  <a:lnTo>
                    <a:pt x="255" y="354"/>
                  </a:lnTo>
                  <a:lnTo>
                    <a:pt x="254" y="354"/>
                  </a:lnTo>
                  <a:lnTo>
                    <a:pt x="252" y="351"/>
                  </a:lnTo>
                  <a:lnTo>
                    <a:pt x="248" y="347"/>
                  </a:lnTo>
                  <a:lnTo>
                    <a:pt x="245" y="344"/>
                  </a:lnTo>
                  <a:lnTo>
                    <a:pt x="241" y="342"/>
                  </a:lnTo>
                  <a:lnTo>
                    <a:pt x="236" y="340"/>
                  </a:lnTo>
                  <a:lnTo>
                    <a:pt x="231" y="337"/>
                  </a:lnTo>
                  <a:lnTo>
                    <a:pt x="226" y="336"/>
                  </a:lnTo>
                  <a:lnTo>
                    <a:pt x="219" y="336"/>
                  </a:lnTo>
                  <a:lnTo>
                    <a:pt x="214" y="336"/>
                  </a:lnTo>
                  <a:lnTo>
                    <a:pt x="209" y="337"/>
                  </a:lnTo>
                  <a:lnTo>
                    <a:pt x="204" y="339"/>
                  </a:lnTo>
                  <a:lnTo>
                    <a:pt x="200" y="341"/>
                  </a:lnTo>
                  <a:lnTo>
                    <a:pt x="191" y="346"/>
                  </a:lnTo>
                  <a:lnTo>
                    <a:pt x="184" y="353"/>
                  </a:lnTo>
                  <a:lnTo>
                    <a:pt x="180" y="357"/>
                  </a:lnTo>
                  <a:lnTo>
                    <a:pt x="177" y="362"/>
                  </a:lnTo>
                  <a:lnTo>
                    <a:pt x="175" y="367"/>
                  </a:lnTo>
                  <a:lnTo>
                    <a:pt x="173" y="373"/>
                  </a:lnTo>
                  <a:lnTo>
                    <a:pt x="171" y="379"/>
                  </a:lnTo>
                  <a:lnTo>
                    <a:pt x="170" y="385"/>
                  </a:lnTo>
                  <a:lnTo>
                    <a:pt x="168" y="392"/>
                  </a:lnTo>
                  <a:lnTo>
                    <a:pt x="168" y="400"/>
                  </a:lnTo>
                  <a:lnTo>
                    <a:pt x="170" y="412"/>
                  </a:lnTo>
                  <a:lnTo>
                    <a:pt x="172" y="424"/>
                  </a:lnTo>
                  <a:lnTo>
                    <a:pt x="176" y="434"/>
                  </a:lnTo>
                  <a:lnTo>
                    <a:pt x="182" y="442"/>
                  </a:lnTo>
                  <a:lnTo>
                    <a:pt x="189" y="450"/>
                  </a:lnTo>
                  <a:lnTo>
                    <a:pt x="198" y="454"/>
                  </a:lnTo>
                  <a:lnTo>
                    <a:pt x="202" y="457"/>
                  </a:lnTo>
                  <a:lnTo>
                    <a:pt x="207" y="458"/>
                  </a:lnTo>
                  <a:lnTo>
                    <a:pt x="212" y="459"/>
                  </a:lnTo>
                  <a:lnTo>
                    <a:pt x="217" y="459"/>
                  </a:lnTo>
                  <a:lnTo>
                    <a:pt x="224" y="459"/>
                  </a:lnTo>
                  <a:lnTo>
                    <a:pt x="230" y="458"/>
                  </a:lnTo>
                  <a:lnTo>
                    <a:pt x="235" y="456"/>
                  </a:lnTo>
                  <a:lnTo>
                    <a:pt x="241" y="452"/>
                  </a:lnTo>
                  <a:lnTo>
                    <a:pt x="246" y="449"/>
                  </a:lnTo>
                  <a:lnTo>
                    <a:pt x="249" y="445"/>
                  </a:lnTo>
                  <a:lnTo>
                    <a:pt x="254" y="441"/>
                  </a:lnTo>
                  <a:lnTo>
                    <a:pt x="256" y="437"/>
                  </a:lnTo>
                  <a:lnTo>
                    <a:pt x="256" y="437"/>
                  </a:lnTo>
                  <a:lnTo>
                    <a:pt x="257" y="457"/>
                  </a:lnTo>
                  <a:lnTo>
                    <a:pt x="276" y="457"/>
                  </a:lnTo>
                  <a:lnTo>
                    <a:pt x="275" y="442"/>
                  </a:lnTo>
                  <a:lnTo>
                    <a:pt x="275" y="427"/>
                  </a:lnTo>
                  <a:lnTo>
                    <a:pt x="275" y="284"/>
                  </a:lnTo>
                  <a:lnTo>
                    <a:pt x="255" y="284"/>
                  </a:lnTo>
                  <a:close/>
                  <a:moveTo>
                    <a:pt x="255" y="408"/>
                  </a:moveTo>
                  <a:lnTo>
                    <a:pt x="254" y="412"/>
                  </a:lnTo>
                  <a:lnTo>
                    <a:pt x="254" y="417"/>
                  </a:lnTo>
                  <a:lnTo>
                    <a:pt x="252" y="422"/>
                  </a:lnTo>
                  <a:lnTo>
                    <a:pt x="249" y="428"/>
                  </a:lnTo>
                  <a:lnTo>
                    <a:pt x="246" y="431"/>
                  </a:lnTo>
                  <a:lnTo>
                    <a:pt x="242" y="435"/>
                  </a:lnTo>
                  <a:lnTo>
                    <a:pt x="238" y="438"/>
                  </a:lnTo>
                  <a:lnTo>
                    <a:pt x="233" y="440"/>
                  </a:lnTo>
                  <a:lnTo>
                    <a:pt x="228" y="441"/>
                  </a:lnTo>
                  <a:lnTo>
                    <a:pt x="222" y="442"/>
                  </a:lnTo>
                  <a:lnTo>
                    <a:pt x="215" y="441"/>
                  </a:lnTo>
                  <a:lnTo>
                    <a:pt x="208" y="439"/>
                  </a:lnTo>
                  <a:lnTo>
                    <a:pt x="202" y="434"/>
                  </a:lnTo>
                  <a:lnTo>
                    <a:pt x="198" y="429"/>
                  </a:lnTo>
                  <a:lnTo>
                    <a:pt x="194" y="422"/>
                  </a:lnTo>
                  <a:lnTo>
                    <a:pt x="191" y="415"/>
                  </a:lnTo>
                  <a:lnTo>
                    <a:pt x="190" y="408"/>
                  </a:lnTo>
                  <a:lnTo>
                    <a:pt x="189" y="399"/>
                  </a:lnTo>
                  <a:lnTo>
                    <a:pt x="190" y="389"/>
                  </a:lnTo>
                  <a:lnTo>
                    <a:pt x="191" y="380"/>
                  </a:lnTo>
                  <a:lnTo>
                    <a:pt x="194" y="373"/>
                  </a:lnTo>
                  <a:lnTo>
                    <a:pt x="199" y="366"/>
                  </a:lnTo>
                  <a:lnTo>
                    <a:pt x="203" y="361"/>
                  </a:lnTo>
                  <a:lnTo>
                    <a:pt x="209" y="356"/>
                  </a:lnTo>
                  <a:lnTo>
                    <a:pt x="216" y="354"/>
                  </a:lnTo>
                  <a:lnTo>
                    <a:pt x="224" y="353"/>
                  </a:lnTo>
                  <a:lnTo>
                    <a:pt x="229" y="353"/>
                  </a:lnTo>
                  <a:lnTo>
                    <a:pt x="234" y="355"/>
                  </a:lnTo>
                  <a:lnTo>
                    <a:pt x="239" y="357"/>
                  </a:lnTo>
                  <a:lnTo>
                    <a:pt x="243" y="360"/>
                  </a:lnTo>
                  <a:lnTo>
                    <a:pt x="246" y="364"/>
                  </a:lnTo>
                  <a:lnTo>
                    <a:pt x="249" y="369"/>
                  </a:lnTo>
                  <a:lnTo>
                    <a:pt x="252" y="373"/>
                  </a:lnTo>
                  <a:lnTo>
                    <a:pt x="254" y="378"/>
                  </a:lnTo>
                  <a:lnTo>
                    <a:pt x="254" y="382"/>
                  </a:lnTo>
                  <a:lnTo>
                    <a:pt x="255" y="386"/>
                  </a:lnTo>
                  <a:lnTo>
                    <a:pt x="255" y="408"/>
                  </a:lnTo>
                  <a:close/>
                  <a:moveTo>
                    <a:pt x="402" y="402"/>
                  </a:moveTo>
                  <a:lnTo>
                    <a:pt x="402" y="398"/>
                  </a:lnTo>
                  <a:lnTo>
                    <a:pt x="402" y="392"/>
                  </a:lnTo>
                  <a:lnTo>
                    <a:pt x="402" y="383"/>
                  </a:lnTo>
                  <a:lnTo>
                    <a:pt x="400" y="374"/>
                  </a:lnTo>
                  <a:lnTo>
                    <a:pt x="396" y="364"/>
                  </a:lnTo>
                  <a:lnTo>
                    <a:pt x="392" y="355"/>
                  </a:lnTo>
                  <a:lnTo>
                    <a:pt x="390" y="352"/>
                  </a:lnTo>
                  <a:lnTo>
                    <a:pt x="386" y="347"/>
                  </a:lnTo>
                  <a:lnTo>
                    <a:pt x="382" y="344"/>
                  </a:lnTo>
                  <a:lnTo>
                    <a:pt x="378" y="342"/>
                  </a:lnTo>
                  <a:lnTo>
                    <a:pt x="373" y="340"/>
                  </a:lnTo>
                  <a:lnTo>
                    <a:pt x="367" y="337"/>
                  </a:lnTo>
                  <a:lnTo>
                    <a:pt x="362" y="336"/>
                  </a:lnTo>
                  <a:lnTo>
                    <a:pt x="355" y="336"/>
                  </a:lnTo>
                  <a:lnTo>
                    <a:pt x="349" y="336"/>
                  </a:lnTo>
                  <a:lnTo>
                    <a:pt x="343" y="337"/>
                  </a:lnTo>
                  <a:lnTo>
                    <a:pt x="337" y="339"/>
                  </a:lnTo>
                  <a:lnTo>
                    <a:pt x="333" y="341"/>
                  </a:lnTo>
                  <a:lnTo>
                    <a:pt x="327" y="344"/>
                  </a:lnTo>
                  <a:lnTo>
                    <a:pt x="323" y="346"/>
                  </a:lnTo>
                  <a:lnTo>
                    <a:pt x="320" y="351"/>
                  </a:lnTo>
                  <a:lnTo>
                    <a:pt x="315" y="354"/>
                  </a:lnTo>
                  <a:lnTo>
                    <a:pt x="310" y="364"/>
                  </a:lnTo>
                  <a:lnTo>
                    <a:pt x="305" y="374"/>
                  </a:lnTo>
                  <a:lnTo>
                    <a:pt x="302" y="386"/>
                  </a:lnTo>
                  <a:lnTo>
                    <a:pt x="301" y="400"/>
                  </a:lnTo>
                  <a:lnTo>
                    <a:pt x="302" y="412"/>
                  </a:lnTo>
                  <a:lnTo>
                    <a:pt x="305" y="424"/>
                  </a:lnTo>
                  <a:lnTo>
                    <a:pt x="307" y="429"/>
                  </a:lnTo>
                  <a:lnTo>
                    <a:pt x="310" y="434"/>
                  </a:lnTo>
                  <a:lnTo>
                    <a:pt x="313" y="439"/>
                  </a:lnTo>
                  <a:lnTo>
                    <a:pt x="316" y="442"/>
                  </a:lnTo>
                  <a:lnTo>
                    <a:pt x="320" y="447"/>
                  </a:lnTo>
                  <a:lnTo>
                    <a:pt x="324" y="450"/>
                  </a:lnTo>
                  <a:lnTo>
                    <a:pt x="328" y="452"/>
                  </a:lnTo>
                  <a:lnTo>
                    <a:pt x="334" y="454"/>
                  </a:lnTo>
                  <a:lnTo>
                    <a:pt x="339" y="457"/>
                  </a:lnTo>
                  <a:lnTo>
                    <a:pt x="344" y="458"/>
                  </a:lnTo>
                  <a:lnTo>
                    <a:pt x="351" y="459"/>
                  </a:lnTo>
                  <a:lnTo>
                    <a:pt x="357" y="459"/>
                  </a:lnTo>
                  <a:lnTo>
                    <a:pt x="370" y="458"/>
                  </a:lnTo>
                  <a:lnTo>
                    <a:pt x="380" y="457"/>
                  </a:lnTo>
                  <a:lnTo>
                    <a:pt x="389" y="454"/>
                  </a:lnTo>
                  <a:lnTo>
                    <a:pt x="395" y="452"/>
                  </a:lnTo>
                  <a:lnTo>
                    <a:pt x="392" y="437"/>
                  </a:lnTo>
                  <a:lnTo>
                    <a:pt x="386" y="439"/>
                  </a:lnTo>
                  <a:lnTo>
                    <a:pt x="379" y="441"/>
                  </a:lnTo>
                  <a:lnTo>
                    <a:pt x="370" y="442"/>
                  </a:lnTo>
                  <a:lnTo>
                    <a:pt x="361" y="442"/>
                  </a:lnTo>
                  <a:lnTo>
                    <a:pt x="352" y="442"/>
                  </a:lnTo>
                  <a:lnTo>
                    <a:pt x="346" y="440"/>
                  </a:lnTo>
                  <a:lnTo>
                    <a:pt x="339" y="437"/>
                  </a:lnTo>
                  <a:lnTo>
                    <a:pt x="333" y="433"/>
                  </a:lnTo>
                  <a:lnTo>
                    <a:pt x="328" y="428"/>
                  </a:lnTo>
                  <a:lnTo>
                    <a:pt x="324" y="420"/>
                  </a:lnTo>
                  <a:lnTo>
                    <a:pt x="322" y="412"/>
                  </a:lnTo>
                  <a:lnTo>
                    <a:pt x="321" y="402"/>
                  </a:lnTo>
                  <a:lnTo>
                    <a:pt x="402" y="402"/>
                  </a:lnTo>
                  <a:close/>
                  <a:moveTo>
                    <a:pt x="322" y="386"/>
                  </a:moveTo>
                  <a:lnTo>
                    <a:pt x="322" y="381"/>
                  </a:lnTo>
                  <a:lnTo>
                    <a:pt x="324" y="374"/>
                  </a:lnTo>
                  <a:lnTo>
                    <a:pt x="326" y="369"/>
                  </a:lnTo>
                  <a:lnTo>
                    <a:pt x="330" y="363"/>
                  </a:lnTo>
                  <a:lnTo>
                    <a:pt x="335" y="359"/>
                  </a:lnTo>
                  <a:lnTo>
                    <a:pt x="339" y="355"/>
                  </a:lnTo>
                  <a:lnTo>
                    <a:pt x="346" y="352"/>
                  </a:lnTo>
                  <a:lnTo>
                    <a:pt x="353" y="352"/>
                  </a:lnTo>
                  <a:lnTo>
                    <a:pt x="361" y="352"/>
                  </a:lnTo>
                  <a:lnTo>
                    <a:pt x="367" y="355"/>
                  </a:lnTo>
                  <a:lnTo>
                    <a:pt x="373" y="359"/>
                  </a:lnTo>
                  <a:lnTo>
                    <a:pt x="376" y="364"/>
                  </a:lnTo>
                  <a:lnTo>
                    <a:pt x="379" y="370"/>
                  </a:lnTo>
                  <a:lnTo>
                    <a:pt x="381" y="375"/>
                  </a:lnTo>
                  <a:lnTo>
                    <a:pt x="381" y="381"/>
                  </a:lnTo>
                  <a:lnTo>
                    <a:pt x="382" y="386"/>
                  </a:lnTo>
                  <a:lnTo>
                    <a:pt x="322" y="386"/>
                  </a:lnTo>
                  <a:close/>
                  <a:moveTo>
                    <a:pt x="557" y="339"/>
                  </a:moveTo>
                  <a:lnTo>
                    <a:pt x="557" y="356"/>
                  </a:lnTo>
                  <a:lnTo>
                    <a:pt x="556" y="356"/>
                  </a:lnTo>
                  <a:lnTo>
                    <a:pt x="554" y="353"/>
                  </a:lnTo>
                  <a:lnTo>
                    <a:pt x="552" y="350"/>
                  </a:lnTo>
                  <a:lnTo>
                    <a:pt x="549" y="346"/>
                  </a:lnTo>
                  <a:lnTo>
                    <a:pt x="544" y="343"/>
                  </a:lnTo>
                  <a:lnTo>
                    <a:pt x="539" y="340"/>
                  </a:lnTo>
                  <a:lnTo>
                    <a:pt x="533" y="337"/>
                  </a:lnTo>
                  <a:lnTo>
                    <a:pt x="528" y="336"/>
                  </a:lnTo>
                  <a:lnTo>
                    <a:pt x="521" y="336"/>
                  </a:lnTo>
                  <a:lnTo>
                    <a:pt x="511" y="337"/>
                  </a:lnTo>
                  <a:lnTo>
                    <a:pt x="502" y="341"/>
                  </a:lnTo>
                  <a:lnTo>
                    <a:pt x="492" y="345"/>
                  </a:lnTo>
                  <a:lnTo>
                    <a:pt x="485" y="352"/>
                  </a:lnTo>
                  <a:lnTo>
                    <a:pt x="482" y="356"/>
                  </a:lnTo>
                  <a:lnTo>
                    <a:pt x="478" y="361"/>
                  </a:lnTo>
                  <a:lnTo>
                    <a:pt x="476" y="366"/>
                  </a:lnTo>
                  <a:lnTo>
                    <a:pt x="474" y="372"/>
                  </a:lnTo>
                  <a:lnTo>
                    <a:pt x="472" y="378"/>
                  </a:lnTo>
                  <a:lnTo>
                    <a:pt x="471" y="384"/>
                  </a:lnTo>
                  <a:lnTo>
                    <a:pt x="470" y="391"/>
                  </a:lnTo>
                  <a:lnTo>
                    <a:pt x="470" y="399"/>
                  </a:lnTo>
                  <a:lnTo>
                    <a:pt x="470" y="411"/>
                  </a:lnTo>
                  <a:lnTo>
                    <a:pt x="473" y="421"/>
                  </a:lnTo>
                  <a:lnTo>
                    <a:pt x="477" y="431"/>
                  </a:lnTo>
                  <a:lnTo>
                    <a:pt x="483" y="440"/>
                  </a:lnTo>
                  <a:lnTo>
                    <a:pt x="490" y="447"/>
                  </a:lnTo>
                  <a:lnTo>
                    <a:pt x="498" y="452"/>
                  </a:lnTo>
                  <a:lnTo>
                    <a:pt x="503" y="453"/>
                  </a:lnTo>
                  <a:lnTo>
                    <a:pt x="508" y="454"/>
                  </a:lnTo>
                  <a:lnTo>
                    <a:pt x="513" y="456"/>
                  </a:lnTo>
                  <a:lnTo>
                    <a:pt x="518" y="456"/>
                  </a:lnTo>
                  <a:lnTo>
                    <a:pt x="524" y="456"/>
                  </a:lnTo>
                  <a:lnTo>
                    <a:pt x="530" y="454"/>
                  </a:lnTo>
                  <a:lnTo>
                    <a:pt x="536" y="452"/>
                  </a:lnTo>
                  <a:lnTo>
                    <a:pt x="540" y="450"/>
                  </a:lnTo>
                  <a:lnTo>
                    <a:pt x="544" y="448"/>
                  </a:lnTo>
                  <a:lnTo>
                    <a:pt x="549" y="444"/>
                  </a:lnTo>
                  <a:lnTo>
                    <a:pt x="552" y="440"/>
                  </a:lnTo>
                  <a:lnTo>
                    <a:pt x="554" y="437"/>
                  </a:lnTo>
                  <a:lnTo>
                    <a:pt x="555" y="437"/>
                  </a:lnTo>
                  <a:lnTo>
                    <a:pt x="555" y="450"/>
                  </a:lnTo>
                  <a:lnTo>
                    <a:pt x="554" y="460"/>
                  </a:lnTo>
                  <a:lnTo>
                    <a:pt x="552" y="469"/>
                  </a:lnTo>
                  <a:lnTo>
                    <a:pt x="549" y="476"/>
                  </a:lnTo>
                  <a:lnTo>
                    <a:pt x="544" y="481"/>
                  </a:lnTo>
                  <a:lnTo>
                    <a:pt x="539" y="486"/>
                  </a:lnTo>
                  <a:lnTo>
                    <a:pt x="532" y="488"/>
                  </a:lnTo>
                  <a:lnTo>
                    <a:pt x="526" y="490"/>
                  </a:lnTo>
                  <a:lnTo>
                    <a:pt x="518" y="490"/>
                  </a:lnTo>
                  <a:lnTo>
                    <a:pt x="508" y="490"/>
                  </a:lnTo>
                  <a:lnTo>
                    <a:pt x="499" y="488"/>
                  </a:lnTo>
                  <a:lnTo>
                    <a:pt x="491" y="484"/>
                  </a:lnTo>
                  <a:lnTo>
                    <a:pt x="485" y="481"/>
                  </a:lnTo>
                  <a:lnTo>
                    <a:pt x="479" y="498"/>
                  </a:lnTo>
                  <a:lnTo>
                    <a:pt x="487" y="502"/>
                  </a:lnTo>
                  <a:lnTo>
                    <a:pt x="497" y="505"/>
                  </a:lnTo>
                  <a:lnTo>
                    <a:pt x="506" y="507"/>
                  </a:lnTo>
                  <a:lnTo>
                    <a:pt x="517" y="508"/>
                  </a:lnTo>
                  <a:lnTo>
                    <a:pt x="528" y="507"/>
                  </a:lnTo>
                  <a:lnTo>
                    <a:pt x="539" y="505"/>
                  </a:lnTo>
                  <a:lnTo>
                    <a:pt x="544" y="502"/>
                  </a:lnTo>
                  <a:lnTo>
                    <a:pt x="550" y="500"/>
                  </a:lnTo>
                  <a:lnTo>
                    <a:pt x="554" y="497"/>
                  </a:lnTo>
                  <a:lnTo>
                    <a:pt x="558" y="493"/>
                  </a:lnTo>
                  <a:lnTo>
                    <a:pt x="563" y="489"/>
                  </a:lnTo>
                  <a:lnTo>
                    <a:pt x="566" y="484"/>
                  </a:lnTo>
                  <a:lnTo>
                    <a:pt x="569" y="479"/>
                  </a:lnTo>
                  <a:lnTo>
                    <a:pt x="571" y="472"/>
                  </a:lnTo>
                  <a:lnTo>
                    <a:pt x="572" y="466"/>
                  </a:lnTo>
                  <a:lnTo>
                    <a:pt x="573" y="458"/>
                  </a:lnTo>
                  <a:lnTo>
                    <a:pt x="575" y="449"/>
                  </a:lnTo>
                  <a:lnTo>
                    <a:pt x="575" y="440"/>
                  </a:lnTo>
                  <a:lnTo>
                    <a:pt x="575" y="371"/>
                  </a:lnTo>
                  <a:lnTo>
                    <a:pt x="576" y="353"/>
                  </a:lnTo>
                  <a:lnTo>
                    <a:pt x="576" y="339"/>
                  </a:lnTo>
                  <a:lnTo>
                    <a:pt x="557" y="339"/>
                  </a:lnTo>
                  <a:close/>
                  <a:moveTo>
                    <a:pt x="554" y="406"/>
                  </a:moveTo>
                  <a:lnTo>
                    <a:pt x="554" y="412"/>
                  </a:lnTo>
                  <a:lnTo>
                    <a:pt x="553" y="418"/>
                  </a:lnTo>
                  <a:lnTo>
                    <a:pt x="551" y="423"/>
                  </a:lnTo>
                  <a:lnTo>
                    <a:pt x="549" y="427"/>
                  </a:lnTo>
                  <a:lnTo>
                    <a:pt x="545" y="431"/>
                  </a:lnTo>
                  <a:lnTo>
                    <a:pt x="541" y="434"/>
                  </a:lnTo>
                  <a:lnTo>
                    <a:pt x="538" y="437"/>
                  </a:lnTo>
                  <a:lnTo>
                    <a:pt x="533" y="438"/>
                  </a:lnTo>
                  <a:lnTo>
                    <a:pt x="529" y="439"/>
                  </a:lnTo>
                  <a:lnTo>
                    <a:pt x="524" y="440"/>
                  </a:lnTo>
                  <a:lnTo>
                    <a:pt x="516" y="439"/>
                  </a:lnTo>
                  <a:lnTo>
                    <a:pt x="510" y="437"/>
                  </a:lnTo>
                  <a:lnTo>
                    <a:pt x="503" y="432"/>
                  </a:lnTo>
                  <a:lnTo>
                    <a:pt x="499" y="428"/>
                  </a:lnTo>
                  <a:lnTo>
                    <a:pt x="495" y="421"/>
                  </a:lnTo>
                  <a:lnTo>
                    <a:pt x="492" y="414"/>
                  </a:lnTo>
                  <a:lnTo>
                    <a:pt x="491" y="405"/>
                  </a:lnTo>
                  <a:lnTo>
                    <a:pt x="490" y="398"/>
                  </a:lnTo>
                  <a:lnTo>
                    <a:pt x="491" y="388"/>
                  </a:lnTo>
                  <a:lnTo>
                    <a:pt x="492" y="379"/>
                  </a:lnTo>
                  <a:lnTo>
                    <a:pt x="496" y="371"/>
                  </a:lnTo>
                  <a:lnTo>
                    <a:pt x="500" y="365"/>
                  </a:lnTo>
                  <a:lnTo>
                    <a:pt x="504" y="360"/>
                  </a:lnTo>
                  <a:lnTo>
                    <a:pt x="511" y="356"/>
                  </a:lnTo>
                  <a:lnTo>
                    <a:pt x="517" y="354"/>
                  </a:lnTo>
                  <a:lnTo>
                    <a:pt x="524" y="353"/>
                  </a:lnTo>
                  <a:lnTo>
                    <a:pt x="529" y="353"/>
                  </a:lnTo>
                  <a:lnTo>
                    <a:pt x="535" y="354"/>
                  </a:lnTo>
                  <a:lnTo>
                    <a:pt x="539" y="356"/>
                  </a:lnTo>
                  <a:lnTo>
                    <a:pt x="543" y="360"/>
                  </a:lnTo>
                  <a:lnTo>
                    <a:pt x="546" y="363"/>
                  </a:lnTo>
                  <a:lnTo>
                    <a:pt x="550" y="366"/>
                  </a:lnTo>
                  <a:lnTo>
                    <a:pt x="552" y="371"/>
                  </a:lnTo>
                  <a:lnTo>
                    <a:pt x="553" y="375"/>
                  </a:lnTo>
                  <a:lnTo>
                    <a:pt x="554" y="380"/>
                  </a:lnTo>
                  <a:lnTo>
                    <a:pt x="554" y="385"/>
                  </a:lnTo>
                  <a:lnTo>
                    <a:pt x="554" y="406"/>
                  </a:lnTo>
                  <a:close/>
                  <a:moveTo>
                    <a:pt x="701" y="402"/>
                  </a:moveTo>
                  <a:lnTo>
                    <a:pt x="702" y="398"/>
                  </a:lnTo>
                  <a:lnTo>
                    <a:pt x="702" y="392"/>
                  </a:lnTo>
                  <a:lnTo>
                    <a:pt x="701" y="383"/>
                  </a:lnTo>
                  <a:lnTo>
                    <a:pt x="700" y="374"/>
                  </a:lnTo>
                  <a:lnTo>
                    <a:pt x="697" y="364"/>
                  </a:lnTo>
                  <a:lnTo>
                    <a:pt x="692" y="355"/>
                  </a:lnTo>
                  <a:lnTo>
                    <a:pt x="689" y="352"/>
                  </a:lnTo>
                  <a:lnTo>
                    <a:pt x="686" y="347"/>
                  </a:lnTo>
                  <a:lnTo>
                    <a:pt x="683" y="344"/>
                  </a:lnTo>
                  <a:lnTo>
                    <a:pt x="678" y="342"/>
                  </a:lnTo>
                  <a:lnTo>
                    <a:pt x="673" y="340"/>
                  </a:lnTo>
                  <a:lnTo>
                    <a:pt x="667" y="337"/>
                  </a:lnTo>
                  <a:lnTo>
                    <a:pt x="661" y="336"/>
                  </a:lnTo>
                  <a:lnTo>
                    <a:pt x="654" y="336"/>
                  </a:lnTo>
                  <a:lnTo>
                    <a:pt x="649" y="336"/>
                  </a:lnTo>
                  <a:lnTo>
                    <a:pt x="643" y="337"/>
                  </a:lnTo>
                  <a:lnTo>
                    <a:pt x="637" y="339"/>
                  </a:lnTo>
                  <a:lnTo>
                    <a:pt x="632" y="341"/>
                  </a:lnTo>
                  <a:lnTo>
                    <a:pt x="627" y="344"/>
                  </a:lnTo>
                  <a:lnTo>
                    <a:pt x="623" y="346"/>
                  </a:lnTo>
                  <a:lnTo>
                    <a:pt x="619" y="351"/>
                  </a:lnTo>
                  <a:lnTo>
                    <a:pt x="616" y="354"/>
                  </a:lnTo>
                  <a:lnTo>
                    <a:pt x="609" y="364"/>
                  </a:lnTo>
                  <a:lnTo>
                    <a:pt x="605" y="374"/>
                  </a:lnTo>
                  <a:lnTo>
                    <a:pt x="603" y="386"/>
                  </a:lnTo>
                  <a:lnTo>
                    <a:pt x="602" y="400"/>
                  </a:lnTo>
                  <a:lnTo>
                    <a:pt x="603" y="412"/>
                  </a:lnTo>
                  <a:lnTo>
                    <a:pt x="605" y="424"/>
                  </a:lnTo>
                  <a:lnTo>
                    <a:pt x="607" y="429"/>
                  </a:lnTo>
                  <a:lnTo>
                    <a:pt x="610" y="434"/>
                  </a:lnTo>
                  <a:lnTo>
                    <a:pt x="612" y="439"/>
                  </a:lnTo>
                  <a:lnTo>
                    <a:pt x="616" y="442"/>
                  </a:lnTo>
                  <a:lnTo>
                    <a:pt x="620" y="447"/>
                  </a:lnTo>
                  <a:lnTo>
                    <a:pt x="624" y="450"/>
                  </a:lnTo>
                  <a:lnTo>
                    <a:pt x="629" y="452"/>
                  </a:lnTo>
                  <a:lnTo>
                    <a:pt x="634" y="454"/>
                  </a:lnTo>
                  <a:lnTo>
                    <a:pt x="639" y="457"/>
                  </a:lnTo>
                  <a:lnTo>
                    <a:pt x="645" y="458"/>
                  </a:lnTo>
                  <a:lnTo>
                    <a:pt x="651" y="459"/>
                  </a:lnTo>
                  <a:lnTo>
                    <a:pt x="658" y="459"/>
                  </a:lnTo>
                  <a:lnTo>
                    <a:pt x="670" y="458"/>
                  </a:lnTo>
                  <a:lnTo>
                    <a:pt x="680" y="457"/>
                  </a:lnTo>
                  <a:lnTo>
                    <a:pt x="689" y="454"/>
                  </a:lnTo>
                  <a:lnTo>
                    <a:pt x="695" y="452"/>
                  </a:lnTo>
                  <a:lnTo>
                    <a:pt x="691" y="437"/>
                  </a:lnTo>
                  <a:lnTo>
                    <a:pt x="686" y="439"/>
                  </a:lnTo>
                  <a:lnTo>
                    <a:pt x="678" y="441"/>
                  </a:lnTo>
                  <a:lnTo>
                    <a:pt x="671" y="442"/>
                  </a:lnTo>
                  <a:lnTo>
                    <a:pt x="660" y="442"/>
                  </a:lnTo>
                  <a:lnTo>
                    <a:pt x="652" y="442"/>
                  </a:lnTo>
                  <a:lnTo>
                    <a:pt x="646" y="440"/>
                  </a:lnTo>
                  <a:lnTo>
                    <a:pt x="638" y="437"/>
                  </a:lnTo>
                  <a:lnTo>
                    <a:pt x="633" y="433"/>
                  </a:lnTo>
                  <a:lnTo>
                    <a:pt x="629" y="428"/>
                  </a:lnTo>
                  <a:lnTo>
                    <a:pt x="624" y="420"/>
                  </a:lnTo>
                  <a:lnTo>
                    <a:pt x="622" y="412"/>
                  </a:lnTo>
                  <a:lnTo>
                    <a:pt x="621" y="402"/>
                  </a:lnTo>
                  <a:lnTo>
                    <a:pt x="701" y="402"/>
                  </a:lnTo>
                  <a:close/>
                  <a:moveTo>
                    <a:pt x="621" y="386"/>
                  </a:moveTo>
                  <a:lnTo>
                    <a:pt x="622" y="381"/>
                  </a:lnTo>
                  <a:lnTo>
                    <a:pt x="624" y="374"/>
                  </a:lnTo>
                  <a:lnTo>
                    <a:pt x="626" y="369"/>
                  </a:lnTo>
                  <a:lnTo>
                    <a:pt x="630" y="363"/>
                  </a:lnTo>
                  <a:lnTo>
                    <a:pt x="634" y="359"/>
                  </a:lnTo>
                  <a:lnTo>
                    <a:pt x="639" y="355"/>
                  </a:lnTo>
                  <a:lnTo>
                    <a:pt x="646" y="352"/>
                  </a:lnTo>
                  <a:lnTo>
                    <a:pt x="653" y="352"/>
                  </a:lnTo>
                  <a:lnTo>
                    <a:pt x="661" y="352"/>
                  </a:lnTo>
                  <a:lnTo>
                    <a:pt x="667" y="355"/>
                  </a:lnTo>
                  <a:lnTo>
                    <a:pt x="673" y="359"/>
                  </a:lnTo>
                  <a:lnTo>
                    <a:pt x="676" y="364"/>
                  </a:lnTo>
                  <a:lnTo>
                    <a:pt x="679" y="370"/>
                  </a:lnTo>
                  <a:lnTo>
                    <a:pt x="680" y="375"/>
                  </a:lnTo>
                  <a:lnTo>
                    <a:pt x="681" y="381"/>
                  </a:lnTo>
                  <a:lnTo>
                    <a:pt x="681" y="386"/>
                  </a:lnTo>
                  <a:lnTo>
                    <a:pt x="621" y="386"/>
                  </a:lnTo>
                  <a:close/>
                  <a:moveTo>
                    <a:pt x="719" y="451"/>
                  </a:moveTo>
                  <a:lnTo>
                    <a:pt x="726" y="454"/>
                  </a:lnTo>
                  <a:lnTo>
                    <a:pt x="734" y="457"/>
                  </a:lnTo>
                  <a:lnTo>
                    <a:pt x="742" y="459"/>
                  </a:lnTo>
                  <a:lnTo>
                    <a:pt x="752" y="459"/>
                  </a:lnTo>
                  <a:lnTo>
                    <a:pt x="761" y="458"/>
                  </a:lnTo>
                  <a:lnTo>
                    <a:pt x="770" y="457"/>
                  </a:lnTo>
                  <a:lnTo>
                    <a:pt x="776" y="453"/>
                  </a:lnTo>
                  <a:lnTo>
                    <a:pt x="783" y="449"/>
                  </a:lnTo>
                  <a:lnTo>
                    <a:pt x="788" y="444"/>
                  </a:lnTo>
                  <a:lnTo>
                    <a:pt x="792" y="438"/>
                  </a:lnTo>
                  <a:lnTo>
                    <a:pt x="794" y="431"/>
                  </a:lnTo>
                  <a:lnTo>
                    <a:pt x="794" y="423"/>
                  </a:lnTo>
                  <a:lnTo>
                    <a:pt x="794" y="418"/>
                  </a:lnTo>
                  <a:lnTo>
                    <a:pt x="793" y="412"/>
                  </a:lnTo>
                  <a:lnTo>
                    <a:pt x="789" y="406"/>
                  </a:lnTo>
                  <a:lnTo>
                    <a:pt x="786" y="402"/>
                  </a:lnTo>
                  <a:lnTo>
                    <a:pt x="783" y="399"/>
                  </a:lnTo>
                  <a:lnTo>
                    <a:pt x="778" y="394"/>
                  </a:lnTo>
                  <a:lnTo>
                    <a:pt x="771" y="391"/>
                  </a:lnTo>
                  <a:lnTo>
                    <a:pt x="765" y="389"/>
                  </a:lnTo>
                  <a:lnTo>
                    <a:pt x="755" y="384"/>
                  </a:lnTo>
                  <a:lnTo>
                    <a:pt x="748" y="380"/>
                  </a:lnTo>
                  <a:lnTo>
                    <a:pt x="745" y="378"/>
                  </a:lnTo>
                  <a:lnTo>
                    <a:pt x="744" y="374"/>
                  </a:lnTo>
                  <a:lnTo>
                    <a:pt x="743" y="372"/>
                  </a:lnTo>
                  <a:lnTo>
                    <a:pt x="743" y="369"/>
                  </a:lnTo>
                  <a:lnTo>
                    <a:pt x="743" y="365"/>
                  </a:lnTo>
                  <a:lnTo>
                    <a:pt x="744" y="362"/>
                  </a:lnTo>
                  <a:lnTo>
                    <a:pt x="745" y="360"/>
                  </a:lnTo>
                  <a:lnTo>
                    <a:pt x="747" y="356"/>
                  </a:lnTo>
                  <a:lnTo>
                    <a:pt x="751" y="355"/>
                  </a:lnTo>
                  <a:lnTo>
                    <a:pt x="754" y="353"/>
                  </a:lnTo>
                  <a:lnTo>
                    <a:pt x="757" y="353"/>
                  </a:lnTo>
                  <a:lnTo>
                    <a:pt x="761" y="352"/>
                  </a:lnTo>
                  <a:lnTo>
                    <a:pt x="769" y="353"/>
                  </a:lnTo>
                  <a:lnTo>
                    <a:pt x="775" y="354"/>
                  </a:lnTo>
                  <a:lnTo>
                    <a:pt x="781" y="356"/>
                  </a:lnTo>
                  <a:lnTo>
                    <a:pt x="785" y="359"/>
                  </a:lnTo>
                  <a:lnTo>
                    <a:pt x="791" y="343"/>
                  </a:lnTo>
                  <a:lnTo>
                    <a:pt x="785" y="341"/>
                  </a:lnTo>
                  <a:lnTo>
                    <a:pt x="779" y="339"/>
                  </a:lnTo>
                  <a:lnTo>
                    <a:pt x="770" y="336"/>
                  </a:lnTo>
                  <a:lnTo>
                    <a:pt x="762" y="336"/>
                  </a:lnTo>
                  <a:lnTo>
                    <a:pt x="754" y="336"/>
                  </a:lnTo>
                  <a:lnTo>
                    <a:pt x="745" y="339"/>
                  </a:lnTo>
                  <a:lnTo>
                    <a:pt x="739" y="342"/>
                  </a:lnTo>
                  <a:lnTo>
                    <a:pt x="733" y="346"/>
                  </a:lnTo>
                  <a:lnTo>
                    <a:pt x="729" y="352"/>
                  </a:lnTo>
                  <a:lnTo>
                    <a:pt x="726" y="357"/>
                  </a:lnTo>
                  <a:lnTo>
                    <a:pt x="724" y="364"/>
                  </a:lnTo>
                  <a:lnTo>
                    <a:pt x="722" y="371"/>
                  </a:lnTo>
                  <a:lnTo>
                    <a:pt x="724" y="375"/>
                  </a:lnTo>
                  <a:lnTo>
                    <a:pt x="725" y="381"/>
                  </a:lnTo>
                  <a:lnTo>
                    <a:pt x="727" y="385"/>
                  </a:lnTo>
                  <a:lnTo>
                    <a:pt x="730" y="390"/>
                  </a:lnTo>
                  <a:lnTo>
                    <a:pt x="734" y="394"/>
                  </a:lnTo>
                  <a:lnTo>
                    <a:pt x="740" y="398"/>
                  </a:lnTo>
                  <a:lnTo>
                    <a:pt x="746" y="401"/>
                  </a:lnTo>
                  <a:lnTo>
                    <a:pt x="753" y="404"/>
                  </a:lnTo>
                  <a:lnTo>
                    <a:pt x="762" y="409"/>
                  </a:lnTo>
                  <a:lnTo>
                    <a:pt x="769" y="413"/>
                  </a:lnTo>
                  <a:lnTo>
                    <a:pt x="771" y="415"/>
                  </a:lnTo>
                  <a:lnTo>
                    <a:pt x="773" y="419"/>
                  </a:lnTo>
                  <a:lnTo>
                    <a:pt x="774" y="422"/>
                  </a:lnTo>
                  <a:lnTo>
                    <a:pt x="774" y="425"/>
                  </a:lnTo>
                  <a:lnTo>
                    <a:pt x="774" y="429"/>
                  </a:lnTo>
                  <a:lnTo>
                    <a:pt x="773" y="432"/>
                  </a:lnTo>
                  <a:lnTo>
                    <a:pt x="771" y="435"/>
                  </a:lnTo>
                  <a:lnTo>
                    <a:pt x="769" y="438"/>
                  </a:lnTo>
                  <a:lnTo>
                    <a:pt x="766" y="440"/>
                  </a:lnTo>
                  <a:lnTo>
                    <a:pt x="761" y="442"/>
                  </a:lnTo>
                  <a:lnTo>
                    <a:pt x="757" y="443"/>
                  </a:lnTo>
                  <a:lnTo>
                    <a:pt x="752" y="443"/>
                  </a:lnTo>
                  <a:lnTo>
                    <a:pt x="744" y="442"/>
                  </a:lnTo>
                  <a:lnTo>
                    <a:pt x="737" y="440"/>
                  </a:lnTo>
                  <a:lnTo>
                    <a:pt x="730" y="438"/>
                  </a:lnTo>
                  <a:lnTo>
                    <a:pt x="725" y="434"/>
                  </a:lnTo>
                  <a:lnTo>
                    <a:pt x="719" y="451"/>
                  </a:lnTo>
                  <a:close/>
                  <a:moveTo>
                    <a:pt x="825" y="311"/>
                  </a:moveTo>
                  <a:lnTo>
                    <a:pt x="825" y="339"/>
                  </a:lnTo>
                  <a:lnTo>
                    <a:pt x="808" y="339"/>
                  </a:lnTo>
                  <a:lnTo>
                    <a:pt x="808" y="355"/>
                  </a:lnTo>
                  <a:lnTo>
                    <a:pt x="825" y="355"/>
                  </a:lnTo>
                  <a:lnTo>
                    <a:pt x="825" y="419"/>
                  </a:lnTo>
                  <a:lnTo>
                    <a:pt x="826" y="429"/>
                  </a:lnTo>
                  <a:lnTo>
                    <a:pt x="827" y="438"/>
                  </a:lnTo>
                  <a:lnTo>
                    <a:pt x="829" y="444"/>
                  </a:lnTo>
                  <a:lnTo>
                    <a:pt x="834" y="450"/>
                  </a:lnTo>
                  <a:lnTo>
                    <a:pt x="838" y="453"/>
                  </a:lnTo>
                  <a:lnTo>
                    <a:pt x="843" y="457"/>
                  </a:lnTo>
                  <a:lnTo>
                    <a:pt x="849" y="459"/>
                  </a:lnTo>
                  <a:lnTo>
                    <a:pt x="856" y="459"/>
                  </a:lnTo>
                  <a:lnTo>
                    <a:pt x="867" y="458"/>
                  </a:lnTo>
                  <a:lnTo>
                    <a:pt x="875" y="456"/>
                  </a:lnTo>
                  <a:lnTo>
                    <a:pt x="874" y="440"/>
                  </a:lnTo>
                  <a:lnTo>
                    <a:pt x="868" y="441"/>
                  </a:lnTo>
                  <a:lnTo>
                    <a:pt x="862" y="441"/>
                  </a:lnTo>
                  <a:lnTo>
                    <a:pt x="857" y="441"/>
                  </a:lnTo>
                  <a:lnTo>
                    <a:pt x="854" y="440"/>
                  </a:lnTo>
                  <a:lnTo>
                    <a:pt x="851" y="438"/>
                  </a:lnTo>
                  <a:lnTo>
                    <a:pt x="849" y="435"/>
                  </a:lnTo>
                  <a:lnTo>
                    <a:pt x="848" y="432"/>
                  </a:lnTo>
                  <a:lnTo>
                    <a:pt x="847" y="429"/>
                  </a:lnTo>
                  <a:lnTo>
                    <a:pt x="846" y="423"/>
                  </a:lnTo>
                  <a:lnTo>
                    <a:pt x="846" y="419"/>
                  </a:lnTo>
                  <a:lnTo>
                    <a:pt x="846" y="355"/>
                  </a:lnTo>
                  <a:lnTo>
                    <a:pt x="876" y="355"/>
                  </a:lnTo>
                  <a:lnTo>
                    <a:pt x="876" y="339"/>
                  </a:lnTo>
                  <a:lnTo>
                    <a:pt x="846" y="339"/>
                  </a:lnTo>
                  <a:lnTo>
                    <a:pt x="846" y="305"/>
                  </a:lnTo>
                  <a:lnTo>
                    <a:pt x="825" y="311"/>
                  </a:lnTo>
                  <a:close/>
                  <a:moveTo>
                    <a:pt x="981" y="457"/>
                  </a:moveTo>
                  <a:lnTo>
                    <a:pt x="980" y="443"/>
                  </a:lnTo>
                  <a:lnTo>
                    <a:pt x="980" y="429"/>
                  </a:lnTo>
                  <a:lnTo>
                    <a:pt x="980" y="384"/>
                  </a:lnTo>
                  <a:lnTo>
                    <a:pt x="978" y="375"/>
                  </a:lnTo>
                  <a:lnTo>
                    <a:pt x="977" y="366"/>
                  </a:lnTo>
                  <a:lnTo>
                    <a:pt x="974" y="359"/>
                  </a:lnTo>
                  <a:lnTo>
                    <a:pt x="971" y="351"/>
                  </a:lnTo>
                  <a:lnTo>
                    <a:pt x="968" y="349"/>
                  </a:lnTo>
                  <a:lnTo>
                    <a:pt x="964" y="345"/>
                  </a:lnTo>
                  <a:lnTo>
                    <a:pt x="961" y="343"/>
                  </a:lnTo>
                  <a:lnTo>
                    <a:pt x="957" y="341"/>
                  </a:lnTo>
                  <a:lnTo>
                    <a:pt x="953" y="339"/>
                  </a:lnTo>
                  <a:lnTo>
                    <a:pt x="947" y="337"/>
                  </a:lnTo>
                  <a:lnTo>
                    <a:pt x="942" y="336"/>
                  </a:lnTo>
                  <a:lnTo>
                    <a:pt x="935" y="336"/>
                  </a:lnTo>
                  <a:lnTo>
                    <a:pt x="926" y="336"/>
                  </a:lnTo>
                  <a:lnTo>
                    <a:pt x="915" y="339"/>
                  </a:lnTo>
                  <a:lnTo>
                    <a:pt x="906" y="342"/>
                  </a:lnTo>
                  <a:lnTo>
                    <a:pt x="899" y="346"/>
                  </a:lnTo>
                  <a:lnTo>
                    <a:pt x="903" y="361"/>
                  </a:lnTo>
                  <a:lnTo>
                    <a:pt x="909" y="357"/>
                  </a:lnTo>
                  <a:lnTo>
                    <a:pt x="917" y="354"/>
                  </a:lnTo>
                  <a:lnTo>
                    <a:pt x="924" y="353"/>
                  </a:lnTo>
                  <a:lnTo>
                    <a:pt x="933" y="352"/>
                  </a:lnTo>
                  <a:lnTo>
                    <a:pt x="941" y="353"/>
                  </a:lnTo>
                  <a:lnTo>
                    <a:pt x="946" y="355"/>
                  </a:lnTo>
                  <a:lnTo>
                    <a:pt x="951" y="357"/>
                  </a:lnTo>
                  <a:lnTo>
                    <a:pt x="955" y="362"/>
                  </a:lnTo>
                  <a:lnTo>
                    <a:pt x="957" y="366"/>
                  </a:lnTo>
                  <a:lnTo>
                    <a:pt x="958" y="371"/>
                  </a:lnTo>
                  <a:lnTo>
                    <a:pt x="958" y="375"/>
                  </a:lnTo>
                  <a:lnTo>
                    <a:pt x="959" y="379"/>
                  </a:lnTo>
                  <a:lnTo>
                    <a:pt x="959" y="382"/>
                  </a:lnTo>
                  <a:lnTo>
                    <a:pt x="943" y="382"/>
                  </a:lnTo>
                  <a:lnTo>
                    <a:pt x="929" y="384"/>
                  </a:lnTo>
                  <a:lnTo>
                    <a:pt x="918" y="388"/>
                  </a:lnTo>
                  <a:lnTo>
                    <a:pt x="908" y="393"/>
                  </a:lnTo>
                  <a:lnTo>
                    <a:pt x="904" y="395"/>
                  </a:lnTo>
                  <a:lnTo>
                    <a:pt x="900" y="399"/>
                  </a:lnTo>
                  <a:lnTo>
                    <a:pt x="897" y="402"/>
                  </a:lnTo>
                  <a:lnTo>
                    <a:pt x="894" y="406"/>
                  </a:lnTo>
                  <a:lnTo>
                    <a:pt x="892" y="411"/>
                  </a:lnTo>
                  <a:lnTo>
                    <a:pt x="891" y="415"/>
                  </a:lnTo>
                  <a:lnTo>
                    <a:pt x="890" y="420"/>
                  </a:lnTo>
                  <a:lnTo>
                    <a:pt x="890" y="425"/>
                  </a:lnTo>
                  <a:lnTo>
                    <a:pt x="891" y="432"/>
                  </a:lnTo>
                  <a:lnTo>
                    <a:pt x="892" y="438"/>
                  </a:lnTo>
                  <a:lnTo>
                    <a:pt x="895" y="443"/>
                  </a:lnTo>
                  <a:lnTo>
                    <a:pt x="899" y="449"/>
                  </a:lnTo>
                  <a:lnTo>
                    <a:pt x="904" y="453"/>
                  </a:lnTo>
                  <a:lnTo>
                    <a:pt x="909" y="457"/>
                  </a:lnTo>
                  <a:lnTo>
                    <a:pt x="917" y="459"/>
                  </a:lnTo>
                  <a:lnTo>
                    <a:pt x="924" y="459"/>
                  </a:lnTo>
                  <a:lnTo>
                    <a:pt x="931" y="459"/>
                  </a:lnTo>
                  <a:lnTo>
                    <a:pt x="936" y="458"/>
                  </a:lnTo>
                  <a:lnTo>
                    <a:pt x="942" y="457"/>
                  </a:lnTo>
                  <a:lnTo>
                    <a:pt x="946" y="454"/>
                  </a:lnTo>
                  <a:lnTo>
                    <a:pt x="954" y="449"/>
                  </a:lnTo>
                  <a:lnTo>
                    <a:pt x="960" y="442"/>
                  </a:lnTo>
                  <a:lnTo>
                    <a:pt x="960" y="442"/>
                  </a:lnTo>
                  <a:lnTo>
                    <a:pt x="962" y="457"/>
                  </a:lnTo>
                  <a:lnTo>
                    <a:pt x="981" y="457"/>
                  </a:lnTo>
                  <a:close/>
                  <a:moveTo>
                    <a:pt x="959" y="417"/>
                  </a:moveTo>
                  <a:lnTo>
                    <a:pt x="959" y="420"/>
                  </a:lnTo>
                  <a:lnTo>
                    <a:pt x="958" y="423"/>
                  </a:lnTo>
                  <a:lnTo>
                    <a:pt x="957" y="428"/>
                  </a:lnTo>
                  <a:lnTo>
                    <a:pt x="955" y="431"/>
                  </a:lnTo>
                  <a:lnTo>
                    <a:pt x="951" y="434"/>
                  </a:lnTo>
                  <a:lnTo>
                    <a:pt x="948" y="438"/>
                  </a:lnTo>
                  <a:lnTo>
                    <a:pt x="945" y="440"/>
                  </a:lnTo>
                  <a:lnTo>
                    <a:pt x="941" y="442"/>
                  </a:lnTo>
                  <a:lnTo>
                    <a:pt x="935" y="443"/>
                  </a:lnTo>
                  <a:lnTo>
                    <a:pt x="930" y="443"/>
                  </a:lnTo>
                  <a:lnTo>
                    <a:pt x="927" y="443"/>
                  </a:lnTo>
                  <a:lnTo>
                    <a:pt x="922" y="442"/>
                  </a:lnTo>
                  <a:lnTo>
                    <a:pt x="919" y="441"/>
                  </a:lnTo>
                  <a:lnTo>
                    <a:pt x="917" y="439"/>
                  </a:lnTo>
                  <a:lnTo>
                    <a:pt x="914" y="435"/>
                  </a:lnTo>
                  <a:lnTo>
                    <a:pt x="913" y="432"/>
                  </a:lnTo>
                  <a:lnTo>
                    <a:pt x="911" y="428"/>
                  </a:lnTo>
                  <a:lnTo>
                    <a:pt x="910" y="423"/>
                  </a:lnTo>
                  <a:lnTo>
                    <a:pt x="911" y="419"/>
                  </a:lnTo>
                  <a:lnTo>
                    <a:pt x="911" y="415"/>
                  </a:lnTo>
                  <a:lnTo>
                    <a:pt x="914" y="412"/>
                  </a:lnTo>
                  <a:lnTo>
                    <a:pt x="915" y="409"/>
                  </a:lnTo>
                  <a:lnTo>
                    <a:pt x="920" y="404"/>
                  </a:lnTo>
                  <a:lnTo>
                    <a:pt x="927" y="401"/>
                  </a:lnTo>
                  <a:lnTo>
                    <a:pt x="934" y="399"/>
                  </a:lnTo>
                  <a:lnTo>
                    <a:pt x="942" y="398"/>
                  </a:lnTo>
                  <a:lnTo>
                    <a:pt x="950" y="396"/>
                  </a:lnTo>
                  <a:lnTo>
                    <a:pt x="959" y="396"/>
                  </a:lnTo>
                  <a:lnTo>
                    <a:pt x="959" y="417"/>
                  </a:lnTo>
                  <a:close/>
                  <a:moveTo>
                    <a:pt x="920" y="318"/>
                  </a:moveTo>
                  <a:lnTo>
                    <a:pt x="921" y="314"/>
                  </a:lnTo>
                  <a:lnTo>
                    <a:pt x="922" y="311"/>
                  </a:lnTo>
                  <a:lnTo>
                    <a:pt x="923" y="308"/>
                  </a:lnTo>
                  <a:lnTo>
                    <a:pt x="927" y="307"/>
                  </a:lnTo>
                  <a:lnTo>
                    <a:pt x="931" y="308"/>
                  </a:lnTo>
                  <a:lnTo>
                    <a:pt x="936" y="312"/>
                  </a:lnTo>
                  <a:lnTo>
                    <a:pt x="944" y="315"/>
                  </a:lnTo>
                  <a:lnTo>
                    <a:pt x="950" y="317"/>
                  </a:lnTo>
                  <a:lnTo>
                    <a:pt x="955" y="316"/>
                  </a:lnTo>
                  <a:lnTo>
                    <a:pt x="958" y="315"/>
                  </a:lnTo>
                  <a:lnTo>
                    <a:pt x="961" y="313"/>
                  </a:lnTo>
                  <a:lnTo>
                    <a:pt x="963" y="311"/>
                  </a:lnTo>
                  <a:lnTo>
                    <a:pt x="964" y="307"/>
                  </a:lnTo>
                  <a:lnTo>
                    <a:pt x="967" y="303"/>
                  </a:lnTo>
                  <a:lnTo>
                    <a:pt x="967" y="298"/>
                  </a:lnTo>
                  <a:lnTo>
                    <a:pt x="967" y="293"/>
                  </a:lnTo>
                  <a:lnTo>
                    <a:pt x="956" y="293"/>
                  </a:lnTo>
                  <a:lnTo>
                    <a:pt x="955" y="297"/>
                  </a:lnTo>
                  <a:lnTo>
                    <a:pt x="954" y="301"/>
                  </a:lnTo>
                  <a:lnTo>
                    <a:pt x="951" y="302"/>
                  </a:lnTo>
                  <a:lnTo>
                    <a:pt x="949" y="303"/>
                  </a:lnTo>
                  <a:lnTo>
                    <a:pt x="945" y="302"/>
                  </a:lnTo>
                  <a:lnTo>
                    <a:pt x="940" y="298"/>
                  </a:lnTo>
                  <a:lnTo>
                    <a:pt x="932" y="295"/>
                  </a:lnTo>
                  <a:lnTo>
                    <a:pt x="924" y="293"/>
                  </a:lnTo>
                  <a:lnTo>
                    <a:pt x="921" y="294"/>
                  </a:lnTo>
                  <a:lnTo>
                    <a:pt x="918" y="295"/>
                  </a:lnTo>
                  <a:lnTo>
                    <a:pt x="915" y="297"/>
                  </a:lnTo>
                  <a:lnTo>
                    <a:pt x="913" y="300"/>
                  </a:lnTo>
                  <a:lnTo>
                    <a:pt x="911" y="304"/>
                  </a:lnTo>
                  <a:lnTo>
                    <a:pt x="909" y="308"/>
                  </a:lnTo>
                  <a:lnTo>
                    <a:pt x="909" y="313"/>
                  </a:lnTo>
                  <a:lnTo>
                    <a:pt x="909" y="318"/>
                  </a:lnTo>
                  <a:lnTo>
                    <a:pt x="920" y="318"/>
                  </a:lnTo>
                  <a:close/>
                  <a:moveTo>
                    <a:pt x="1061" y="336"/>
                  </a:moveTo>
                  <a:lnTo>
                    <a:pt x="1050" y="337"/>
                  </a:lnTo>
                  <a:lnTo>
                    <a:pt x="1039" y="341"/>
                  </a:lnTo>
                  <a:lnTo>
                    <a:pt x="1034" y="343"/>
                  </a:lnTo>
                  <a:lnTo>
                    <a:pt x="1029" y="345"/>
                  </a:lnTo>
                  <a:lnTo>
                    <a:pt x="1025" y="349"/>
                  </a:lnTo>
                  <a:lnTo>
                    <a:pt x="1021" y="353"/>
                  </a:lnTo>
                  <a:lnTo>
                    <a:pt x="1017" y="356"/>
                  </a:lnTo>
                  <a:lnTo>
                    <a:pt x="1014" y="362"/>
                  </a:lnTo>
                  <a:lnTo>
                    <a:pt x="1011" y="366"/>
                  </a:lnTo>
                  <a:lnTo>
                    <a:pt x="1009" y="372"/>
                  </a:lnTo>
                  <a:lnTo>
                    <a:pt x="1007" y="379"/>
                  </a:lnTo>
                  <a:lnTo>
                    <a:pt x="1005" y="384"/>
                  </a:lnTo>
                  <a:lnTo>
                    <a:pt x="1004" y="391"/>
                  </a:lnTo>
                  <a:lnTo>
                    <a:pt x="1004" y="399"/>
                  </a:lnTo>
                  <a:lnTo>
                    <a:pt x="1004" y="405"/>
                  </a:lnTo>
                  <a:lnTo>
                    <a:pt x="1005" y="412"/>
                  </a:lnTo>
                  <a:lnTo>
                    <a:pt x="1007" y="418"/>
                  </a:lnTo>
                  <a:lnTo>
                    <a:pt x="1009" y="424"/>
                  </a:lnTo>
                  <a:lnTo>
                    <a:pt x="1011" y="429"/>
                  </a:lnTo>
                  <a:lnTo>
                    <a:pt x="1013" y="434"/>
                  </a:lnTo>
                  <a:lnTo>
                    <a:pt x="1016" y="439"/>
                  </a:lnTo>
                  <a:lnTo>
                    <a:pt x="1021" y="443"/>
                  </a:lnTo>
                  <a:lnTo>
                    <a:pt x="1024" y="447"/>
                  </a:lnTo>
                  <a:lnTo>
                    <a:pt x="1028" y="450"/>
                  </a:lnTo>
                  <a:lnTo>
                    <a:pt x="1032" y="452"/>
                  </a:lnTo>
                  <a:lnTo>
                    <a:pt x="1038" y="454"/>
                  </a:lnTo>
                  <a:lnTo>
                    <a:pt x="1048" y="458"/>
                  </a:lnTo>
                  <a:lnTo>
                    <a:pt x="1059" y="459"/>
                  </a:lnTo>
                  <a:lnTo>
                    <a:pt x="1069" y="458"/>
                  </a:lnTo>
                  <a:lnTo>
                    <a:pt x="1080" y="456"/>
                  </a:lnTo>
                  <a:lnTo>
                    <a:pt x="1089" y="451"/>
                  </a:lnTo>
                  <a:lnTo>
                    <a:pt x="1097" y="444"/>
                  </a:lnTo>
                  <a:lnTo>
                    <a:pt x="1102" y="440"/>
                  </a:lnTo>
                  <a:lnTo>
                    <a:pt x="1105" y="435"/>
                  </a:lnTo>
                  <a:lnTo>
                    <a:pt x="1108" y="431"/>
                  </a:lnTo>
                  <a:lnTo>
                    <a:pt x="1111" y="424"/>
                  </a:lnTo>
                  <a:lnTo>
                    <a:pt x="1113" y="419"/>
                  </a:lnTo>
                  <a:lnTo>
                    <a:pt x="1115" y="412"/>
                  </a:lnTo>
                  <a:lnTo>
                    <a:pt x="1116" y="404"/>
                  </a:lnTo>
                  <a:lnTo>
                    <a:pt x="1116" y="396"/>
                  </a:lnTo>
                  <a:lnTo>
                    <a:pt x="1115" y="384"/>
                  </a:lnTo>
                  <a:lnTo>
                    <a:pt x="1112" y="372"/>
                  </a:lnTo>
                  <a:lnTo>
                    <a:pt x="1110" y="366"/>
                  </a:lnTo>
                  <a:lnTo>
                    <a:pt x="1107" y="362"/>
                  </a:lnTo>
                  <a:lnTo>
                    <a:pt x="1104" y="357"/>
                  </a:lnTo>
                  <a:lnTo>
                    <a:pt x="1100" y="353"/>
                  </a:lnTo>
                  <a:lnTo>
                    <a:pt x="1097" y="349"/>
                  </a:lnTo>
                  <a:lnTo>
                    <a:pt x="1093" y="346"/>
                  </a:lnTo>
                  <a:lnTo>
                    <a:pt x="1089" y="343"/>
                  </a:lnTo>
                  <a:lnTo>
                    <a:pt x="1083" y="341"/>
                  </a:lnTo>
                  <a:lnTo>
                    <a:pt x="1078" y="339"/>
                  </a:lnTo>
                  <a:lnTo>
                    <a:pt x="1072" y="337"/>
                  </a:lnTo>
                  <a:lnTo>
                    <a:pt x="1067" y="336"/>
                  </a:lnTo>
                  <a:lnTo>
                    <a:pt x="1061" y="336"/>
                  </a:lnTo>
                  <a:close/>
                  <a:moveTo>
                    <a:pt x="1061" y="352"/>
                  </a:moveTo>
                  <a:lnTo>
                    <a:pt x="1065" y="352"/>
                  </a:lnTo>
                  <a:lnTo>
                    <a:pt x="1069" y="353"/>
                  </a:lnTo>
                  <a:lnTo>
                    <a:pt x="1072" y="354"/>
                  </a:lnTo>
                  <a:lnTo>
                    <a:pt x="1076" y="356"/>
                  </a:lnTo>
                  <a:lnTo>
                    <a:pt x="1082" y="361"/>
                  </a:lnTo>
                  <a:lnTo>
                    <a:pt x="1086" y="367"/>
                  </a:lnTo>
                  <a:lnTo>
                    <a:pt x="1091" y="374"/>
                  </a:lnTo>
                  <a:lnTo>
                    <a:pt x="1093" y="382"/>
                  </a:lnTo>
                  <a:lnTo>
                    <a:pt x="1094" y="390"/>
                  </a:lnTo>
                  <a:lnTo>
                    <a:pt x="1095" y="398"/>
                  </a:lnTo>
                  <a:lnTo>
                    <a:pt x="1094" y="406"/>
                  </a:lnTo>
                  <a:lnTo>
                    <a:pt x="1092" y="415"/>
                  </a:lnTo>
                  <a:lnTo>
                    <a:pt x="1089" y="423"/>
                  </a:lnTo>
                  <a:lnTo>
                    <a:pt x="1084" y="430"/>
                  </a:lnTo>
                  <a:lnTo>
                    <a:pt x="1080" y="435"/>
                  </a:lnTo>
                  <a:lnTo>
                    <a:pt x="1073" y="440"/>
                  </a:lnTo>
                  <a:lnTo>
                    <a:pt x="1067" y="442"/>
                  </a:lnTo>
                  <a:lnTo>
                    <a:pt x="1059" y="443"/>
                  </a:lnTo>
                  <a:lnTo>
                    <a:pt x="1053" y="442"/>
                  </a:lnTo>
                  <a:lnTo>
                    <a:pt x="1046" y="440"/>
                  </a:lnTo>
                  <a:lnTo>
                    <a:pt x="1040" y="435"/>
                  </a:lnTo>
                  <a:lnTo>
                    <a:pt x="1035" y="430"/>
                  </a:lnTo>
                  <a:lnTo>
                    <a:pt x="1031" y="423"/>
                  </a:lnTo>
                  <a:lnTo>
                    <a:pt x="1028" y="415"/>
                  </a:lnTo>
                  <a:lnTo>
                    <a:pt x="1026" y="408"/>
                  </a:lnTo>
                  <a:lnTo>
                    <a:pt x="1025" y="398"/>
                  </a:lnTo>
                  <a:lnTo>
                    <a:pt x="1026" y="390"/>
                  </a:lnTo>
                  <a:lnTo>
                    <a:pt x="1027" y="381"/>
                  </a:lnTo>
                  <a:lnTo>
                    <a:pt x="1030" y="373"/>
                  </a:lnTo>
                  <a:lnTo>
                    <a:pt x="1034" y="366"/>
                  </a:lnTo>
                  <a:lnTo>
                    <a:pt x="1039" y="361"/>
                  </a:lnTo>
                  <a:lnTo>
                    <a:pt x="1044" y="356"/>
                  </a:lnTo>
                  <a:lnTo>
                    <a:pt x="1052" y="353"/>
                  </a:lnTo>
                  <a:lnTo>
                    <a:pt x="1061" y="352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 SENAI" type="twoObj">
  <p:cSld name="TWO_OBJECT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628655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55" name="Google Shape;355;p3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 SENAI" type="twoTxTwoObj">
  <p:cSld name="TWO_OBJECTS_WITH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629844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359" name="Google Shape;359;p38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body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body"/>
          </p:nvPr>
        </p:nvSpPr>
        <p:spPr>
          <a:xfrm>
            <a:off x="4629152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NAI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628655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NAI">
  <p:cSld name="Em branco SENAI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1128584201c_0_3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99"/>
            <a:ext cx="7429501" cy="4174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128584201c_0_376"/>
          <p:cNvSpPr/>
          <p:nvPr/>
        </p:nvSpPr>
        <p:spPr>
          <a:xfrm>
            <a:off x="0" y="3714750"/>
            <a:ext cx="9144000" cy="14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g1128584201c_0_376"/>
          <p:cNvSpPr txBox="1"/>
          <p:nvPr>
            <p:ph type="title"/>
          </p:nvPr>
        </p:nvSpPr>
        <p:spPr>
          <a:xfrm>
            <a:off x="628650" y="661987"/>
            <a:ext cx="5078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g1128584201c_0_376"/>
          <p:cNvSpPr txBox="1"/>
          <p:nvPr>
            <p:ph idx="1" type="subTitle"/>
          </p:nvPr>
        </p:nvSpPr>
        <p:spPr>
          <a:xfrm>
            <a:off x="628650" y="2215753"/>
            <a:ext cx="5611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0" name="Google Shape;20;g1128584201c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118" y="4249131"/>
            <a:ext cx="1043679" cy="36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 SENAI" type="objTx">
  <p:cSld name="OBJECT_WITH_CAPTION_TEX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629845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3887391" y="74057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368" name="Google Shape;368;p41"/>
          <p:cNvSpPr txBox="1"/>
          <p:nvPr>
            <p:ph idx="2" type="body"/>
          </p:nvPr>
        </p:nvSpPr>
        <p:spPr>
          <a:xfrm>
            <a:off x="629845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 SENAI" type="picTx">
  <p:cSld name="PICTURE_WITH_CAPTION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629845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1" name="Google Shape;371;p42"/>
          <p:cNvSpPr/>
          <p:nvPr>
            <p:ph idx="2" type="pic"/>
          </p:nvPr>
        </p:nvSpPr>
        <p:spPr>
          <a:xfrm>
            <a:off x="3887391" y="740578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629845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NAI">
  <p:cSld name="Fundo Cinza SENAI">
    <p:bg>
      <p:bgPr>
        <a:solidFill>
          <a:srgbClr val="F2F2F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628655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NAI">
  <p:cSld name="Assinatura Final SENAI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1206948" y="4162657"/>
            <a:ext cx="6730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sc.senai.br | 48 3231 4100 | 48 3231 4211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  Itacorubi   88034-001   Florianópolis, SC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1380620" y="1942363"/>
            <a:ext cx="6271603" cy="480170"/>
          </a:xfrm>
          <a:custGeom>
            <a:rect b="b" l="l" r="r" t="t"/>
            <a:pathLst>
              <a:path extrusionOk="0" h="1764" w="17280">
                <a:moveTo>
                  <a:pt x="5967" y="1126"/>
                </a:moveTo>
                <a:lnTo>
                  <a:pt x="5967" y="1103"/>
                </a:lnTo>
                <a:lnTo>
                  <a:pt x="5968" y="1080"/>
                </a:lnTo>
                <a:lnTo>
                  <a:pt x="5969" y="1055"/>
                </a:lnTo>
                <a:lnTo>
                  <a:pt x="5970" y="1030"/>
                </a:lnTo>
                <a:lnTo>
                  <a:pt x="5972" y="1005"/>
                </a:lnTo>
                <a:lnTo>
                  <a:pt x="5975" y="978"/>
                </a:lnTo>
                <a:lnTo>
                  <a:pt x="5978" y="951"/>
                </a:lnTo>
                <a:lnTo>
                  <a:pt x="5981" y="924"/>
                </a:lnTo>
                <a:lnTo>
                  <a:pt x="5984" y="896"/>
                </a:lnTo>
                <a:lnTo>
                  <a:pt x="5989" y="868"/>
                </a:lnTo>
                <a:lnTo>
                  <a:pt x="5994" y="839"/>
                </a:lnTo>
                <a:lnTo>
                  <a:pt x="5999" y="811"/>
                </a:lnTo>
                <a:lnTo>
                  <a:pt x="6006" y="783"/>
                </a:lnTo>
                <a:lnTo>
                  <a:pt x="6013" y="755"/>
                </a:lnTo>
                <a:lnTo>
                  <a:pt x="6021" y="727"/>
                </a:lnTo>
                <a:lnTo>
                  <a:pt x="6030" y="698"/>
                </a:lnTo>
                <a:lnTo>
                  <a:pt x="6039" y="666"/>
                </a:lnTo>
                <a:lnTo>
                  <a:pt x="6051" y="635"/>
                </a:lnTo>
                <a:lnTo>
                  <a:pt x="6064" y="603"/>
                </a:lnTo>
                <a:lnTo>
                  <a:pt x="6078" y="572"/>
                </a:lnTo>
                <a:lnTo>
                  <a:pt x="6093" y="542"/>
                </a:lnTo>
                <a:lnTo>
                  <a:pt x="6110" y="512"/>
                </a:lnTo>
                <a:lnTo>
                  <a:pt x="6127" y="481"/>
                </a:lnTo>
                <a:lnTo>
                  <a:pt x="6145" y="451"/>
                </a:lnTo>
                <a:lnTo>
                  <a:pt x="6165" y="422"/>
                </a:lnTo>
                <a:lnTo>
                  <a:pt x="6185" y="393"/>
                </a:lnTo>
                <a:lnTo>
                  <a:pt x="6207" y="365"/>
                </a:lnTo>
                <a:lnTo>
                  <a:pt x="6229" y="336"/>
                </a:lnTo>
                <a:lnTo>
                  <a:pt x="6253" y="308"/>
                </a:lnTo>
                <a:lnTo>
                  <a:pt x="6278" y="280"/>
                </a:lnTo>
                <a:lnTo>
                  <a:pt x="6304" y="253"/>
                </a:lnTo>
                <a:lnTo>
                  <a:pt x="6331" y="226"/>
                </a:lnTo>
                <a:lnTo>
                  <a:pt x="6345" y="212"/>
                </a:lnTo>
                <a:lnTo>
                  <a:pt x="6359" y="200"/>
                </a:lnTo>
                <a:lnTo>
                  <a:pt x="6374" y="187"/>
                </a:lnTo>
                <a:lnTo>
                  <a:pt x="6390" y="175"/>
                </a:lnTo>
                <a:lnTo>
                  <a:pt x="6405" y="163"/>
                </a:lnTo>
                <a:lnTo>
                  <a:pt x="6422" y="151"/>
                </a:lnTo>
                <a:lnTo>
                  <a:pt x="6439" y="140"/>
                </a:lnTo>
                <a:lnTo>
                  <a:pt x="6456" y="131"/>
                </a:lnTo>
                <a:lnTo>
                  <a:pt x="6474" y="120"/>
                </a:lnTo>
                <a:lnTo>
                  <a:pt x="6492" y="110"/>
                </a:lnTo>
                <a:lnTo>
                  <a:pt x="6510" y="101"/>
                </a:lnTo>
                <a:lnTo>
                  <a:pt x="6530" y="93"/>
                </a:lnTo>
                <a:lnTo>
                  <a:pt x="6549" y="84"/>
                </a:lnTo>
                <a:lnTo>
                  <a:pt x="6569" y="76"/>
                </a:lnTo>
                <a:lnTo>
                  <a:pt x="6589" y="68"/>
                </a:lnTo>
                <a:lnTo>
                  <a:pt x="6610" y="60"/>
                </a:lnTo>
                <a:lnTo>
                  <a:pt x="6653" y="48"/>
                </a:lnTo>
                <a:lnTo>
                  <a:pt x="6698" y="36"/>
                </a:lnTo>
                <a:lnTo>
                  <a:pt x="6745" y="26"/>
                </a:lnTo>
                <a:lnTo>
                  <a:pt x="6793" y="17"/>
                </a:lnTo>
                <a:lnTo>
                  <a:pt x="6843" y="11"/>
                </a:lnTo>
                <a:lnTo>
                  <a:pt x="6896" y="5"/>
                </a:lnTo>
                <a:lnTo>
                  <a:pt x="6950" y="2"/>
                </a:lnTo>
                <a:lnTo>
                  <a:pt x="7005" y="0"/>
                </a:lnTo>
                <a:lnTo>
                  <a:pt x="7032" y="0"/>
                </a:lnTo>
                <a:lnTo>
                  <a:pt x="7060" y="1"/>
                </a:lnTo>
                <a:lnTo>
                  <a:pt x="7089" y="2"/>
                </a:lnTo>
                <a:lnTo>
                  <a:pt x="7118" y="3"/>
                </a:lnTo>
                <a:lnTo>
                  <a:pt x="7149" y="5"/>
                </a:lnTo>
                <a:lnTo>
                  <a:pt x="7179" y="9"/>
                </a:lnTo>
                <a:lnTo>
                  <a:pt x="7210" y="12"/>
                </a:lnTo>
                <a:lnTo>
                  <a:pt x="7241" y="16"/>
                </a:lnTo>
                <a:lnTo>
                  <a:pt x="7285" y="24"/>
                </a:lnTo>
                <a:lnTo>
                  <a:pt x="7328" y="32"/>
                </a:lnTo>
                <a:lnTo>
                  <a:pt x="7369" y="44"/>
                </a:lnTo>
                <a:lnTo>
                  <a:pt x="7410" y="57"/>
                </a:lnTo>
                <a:lnTo>
                  <a:pt x="7450" y="72"/>
                </a:lnTo>
                <a:lnTo>
                  <a:pt x="7489" y="90"/>
                </a:lnTo>
                <a:lnTo>
                  <a:pt x="7528" y="108"/>
                </a:lnTo>
                <a:lnTo>
                  <a:pt x="7565" y="130"/>
                </a:lnTo>
                <a:lnTo>
                  <a:pt x="7583" y="140"/>
                </a:lnTo>
                <a:lnTo>
                  <a:pt x="7600" y="153"/>
                </a:lnTo>
                <a:lnTo>
                  <a:pt x="7615" y="166"/>
                </a:lnTo>
                <a:lnTo>
                  <a:pt x="7630" y="180"/>
                </a:lnTo>
                <a:lnTo>
                  <a:pt x="7643" y="195"/>
                </a:lnTo>
                <a:lnTo>
                  <a:pt x="7655" y="211"/>
                </a:lnTo>
                <a:lnTo>
                  <a:pt x="7666" y="228"/>
                </a:lnTo>
                <a:lnTo>
                  <a:pt x="7676" y="245"/>
                </a:lnTo>
                <a:lnTo>
                  <a:pt x="7684" y="263"/>
                </a:lnTo>
                <a:lnTo>
                  <a:pt x="7692" y="283"/>
                </a:lnTo>
                <a:lnTo>
                  <a:pt x="7698" y="302"/>
                </a:lnTo>
                <a:lnTo>
                  <a:pt x="7704" y="324"/>
                </a:lnTo>
                <a:lnTo>
                  <a:pt x="7708" y="345"/>
                </a:lnTo>
                <a:lnTo>
                  <a:pt x="7711" y="368"/>
                </a:lnTo>
                <a:lnTo>
                  <a:pt x="7712" y="392"/>
                </a:lnTo>
                <a:lnTo>
                  <a:pt x="7713" y="416"/>
                </a:lnTo>
                <a:lnTo>
                  <a:pt x="7712" y="432"/>
                </a:lnTo>
                <a:lnTo>
                  <a:pt x="7712" y="447"/>
                </a:lnTo>
                <a:lnTo>
                  <a:pt x="7711" y="462"/>
                </a:lnTo>
                <a:lnTo>
                  <a:pt x="7709" y="478"/>
                </a:lnTo>
                <a:lnTo>
                  <a:pt x="7708" y="494"/>
                </a:lnTo>
                <a:lnTo>
                  <a:pt x="7705" y="512"/>
                </a:lnTo>
                <a:lnTo>
                  <a:pt x="7701" y="528"/>
                </a:lnTo>
                <a:lnTo>
                  <a:pt x="7697" y="545"/>
                </a:lnTo>
                <a:lnTo>
                  <a:pt x="7188" y="543"/>
                </a:lnTo>
                <a:lnTo>
                  <a:pt x="7190" y="531"/>
                </a:lnTo>
                <a:lnTo>
                  <a:pt x="7192" y="519"/>
                </a:lnTo>
                <a:lnTo>
                  <a:pt x="7193" y="507"/>
                </a:lnTo>
                <a:lnTo>
                  <a:pt x="7193" y="497"/>
                </a:lnTo>
                <a:lnTo>
                  <a:pt x="7192" y="477"/>
                </a:lnTo>
                <a:lnTo>
                  <a:pt x="7190" y="458"/>
                </a:lnTo>
                <a:lnTo>
                  <a:pt x="7186" y="440"/>
                </a:lnTo>
                <a:lnTo>
                  <a:pt x="7181" y="424"/>
                </a:lnTo>
                <a:lnTo>
                  <a:pt x="7174" y="410"/>
                </a:lnTo>
                <a:lnTo>
                  <a:pt x="7166" y="397"/>
                </a:lnTo>
                <a:lnTo>
                  <a:pt x="7156" y="385"/>
                </a:lnTo>
                <a:lnTo>
                  <a:pt x="7145" y="375"/>
                </a:lnTo>
                <a:lnTo>
                  <a:pt x="7133" y="365"/>
                </a:lnTo>
                <a:lnTo>
                  <a:pt x="7120" y="356"/>
                </a:lnTo>
                <a:lnTo>
                  <a:pt x="7109" y="349"/>
                </a:lnTo>
                <a:lnTo>
                  <a:pt x="7096" y="341"/>
                </a:lnTo>
                <a:lnTo>
                  <a:pt x="7083" y="336"/>
                </a:lnTo>
                <a:lnTo>
                  <a:pt x="7070" y="330"/>
                </a:lnTo>
                <a:lnTo>
                  <a:pt x="7056" y="325"/>
                </a:lnTo>
                <a:lnTo>
                  <a:pt x="7043" y="322"/>
                </a:lnTo>
                <a:lnTo>
                  <a:pt x="7028" y="318"/>
                </a:lnTo>
                <a:lnTo>
                  <a:pt x="7012" y="315"/>
                </a:lnTo>
                <a:lnTo>
                  <a:pt x="6997" y="313"/>
                </a:lnTo>
                <a:lnTo>
                  <a:pt x="6983" y="312"/>
                </a:lnTo>
                <a:lnTo>
                  <a:pt x="6969" y="311"/>
                </a:lnTo>
                <a:lnTo>
                  <a:pt x="6956" y="310"/>
                </a:lnTo>
                <a:lnTo>
                  <a:pt x="6944" y="310"/>
                </a:lnTo>
                <a:lnTo>
                  <a:pt x="6934" y="310"/>
                </a:lnTo>
                <a:lnTo>
                  <a:pt x="6923" y="310"/>
                </a:lnTo>
                <a:lnTo>
                  <a:pt x="6913" y="311"/>
                </a:lnTo>
                <a:lnTo>
                  <a:pt x="6902" y="312"/>
                </a:lnTo>
                <a:lnTo>
                  <a:pt x="6891" y="313"/>
                </a:lnTo>
                <a:lnTo>
                  <a:pt x="6882" y="315"/>
                </a:lnTo>
                <a:lnTo>
                  <a:pt x="6871" y="317"/>
                </a:lnTo>
                <a:lnTo>
                  <a:pt x="6860" y="320"/>
                </a:lnTo>
                <a:lnTo>
                  <a:pt x="6850" y="322"/>
                </a:lnTo>
                <a:lnTo>
                  <a:pt x="6837" y="326"/>
                </a:lnTo>
                <a:lnTo>
                  <a:pt x="6825" y="331"/>
                </a:lnTo>
                <a:lnTo>
                  <a:pt x="6812" y="337"/>
                </a:lnTo>
                <a:lnTo>
                  <a:pt x="6799" y="343"/>
                </a:lnTo>
                <a:lnTo>
                  <a:pt x="6786" y="351"/>
                </a:lnTo>
                <a:lnTo>
                  <a:pt x="6773" y="358"/>
                </a:lnTo>
                <a:lnTo>
                  <a:pt x="6761" y="368"/>
                </a:lnTo>
                <a:lnTo>
                  <a:pt x="6748" y="377"/>
                </a:lnTo>
                <a:lnTo>
                  <a:pt x="6735" y="388"/>
                </a:lnTo>
                <a:lnTo>
                  <a:pt x="6723" y="398"/>
                </a:lnTo>
                <a:lnTo>
                  <a:pt x="6710" y="410"/>
                </a:lnTo>
                <a:lnTo>
                  <a:pt x="6698" y="422"/>
                </a:lnTo>
                <a:lnTo>
                  <a:pt x="6673" y="450"/>
                </a:lnTo>
                <a:lnTo>
                  <a:pt x="6650" y="479"/>
                </a:lnTo>
                <a:lnTo>
                  <a:pt x="6637" y="496"/>
                </a:lnTo>
                <a:lnTo>
                  <a:pt x="6626" y="513"/>
                </a:lnTo>
                <a:lnTo>
                  <a:pt x="6614" y="531"/>
                </a:lnTo>
                <a:lnTo>
                  <a:pt x="6603" y="551"/>
                </a:lnTo>
                <a:lnTo>
                  <a:pt x="6592" y="571"/>
                </a:lnTo>
                <a:lnTo>
                  <a:pt x="6582" y="592"/>
                </a:lnTo>
                <a:lnTo>
                  <a:pt x="6572" y="613"/>
                </a:lnTo>
                <a:lnTo>
                  <a:pt x="6562" y="637"/>
                </a:lnTo>
                <a:lnTo>
                  <a:pt x="6553" y="661"/>
                </a:lnTo>
                <a:lnTo>
                  <a:pt x="6544" y="686"/>
                </a:lnTo>
                <a:lnTo>
                  <a:pt x="6535" y="711"/>
                </a:lnTo>
                <a:lnTo>
                  <a:pt x="6526" y="738"/>
                </a:lnTo>
                <a:lnTo>
                  <a:pt x="6519" y="766"/>
                </a:lnTo>
                <a:lnTo>
                  <a:pt x="6511" y="795"/>
                </a:lnTo>
                <a:lnTo>
                  <a:pt x="6504" y="825"/>
                </a:lnTo>
                <a:lnTo>
                  <a:pt x="6496" y="855"/>
                </a:lnTo>
                <a:lnTo>
                  <a:pt x="6494" y="866"/>
                </a:lnTo>
                <a:lnTo>
                  <a:pt x="6492" y="877"/>
                </a:lnTo>
                <a:lnTo>
                  <a:pt x="6490" y="886"/>
                </a:lnTo>
                <a:lnTo>
                  <a:pt x="6489" y="897"/>
                </a:lnTo>
                <a:lnTo>
                  <a:pt x="6486" y="908"/>
                </a:lnTo>
                <a:lnTo>
                  <a:pt x="6485" y="918"/>
                </a:lnTo>
                <a:lnTo>
                  <a:pt x="6483" y="928"/>
                </a:lnTo>
                <a:lnTo>
                  <a:pt x="6482" y="938"/>
                </a:lnTo>
                <a:lnTo>
                  <a:pt x="6479" y="961"/>
                </a:lnTo>
                <a:lnTo>
                  <a:pt x="6477" y="982"/>
                </a:lnTo>
                <a:lnTo>
                  <a:pt x="6474" y="1003"/>
                </a:lnTo>
                <a:lnTo>
                  <a:pt x="6472" y="1025"/>
                </a:lnTo>
                <a:lnTo>
                  <a:pt x="6470" y="1045"/>
                </a:lnTo>
                <a:lnTo>
                  <a:pt x="6469" y="1066"/>
                </a:lnTo>
                <a:lnTo>
                  <a:pt x="6469" y="1085"/>
                </a:lnTo>
                <a:lnTo>
                  <a:pt x="6468" y="1105"/>
                </a:lnTo>
                <a:lnTo>
                  <a:pt x="6469" y="1138"/>
                </a:lnTo>
                <a:lnTo>
                  <a:pt x="6471" y="1168"/>
                </a:lnTo>
                <a:lnTo>
                  <a:pt x="6476" y="1198"/>
                </a:lnTo>
                <a:lnTo>
                  <a:pt x="6482" y="1227"/>
                </a:lnTo>
                <a:lnTo>
                  <a:pt x="6489" y="1254"/>
                </a:lnTo>
                <a:lnTo>
                  <a:pt x="6498" y="1280"/>
                </a:lnTo>
                <a:lnTo>
                  <a:pt x="6508" y="1305"/>
                </a:lnTo>
                <a:lnTo>
                  <a:pt x="6521" y="1329"/>
                </a:lnTo>
                <a:lnTo>
                  <a:pt x="6528" y="1341"/>
                </a:lnTo>
                <a:lnTo>
                  <a:pt x="6535" y="1351"/>
                </a:lnTo>
                <a:lnTo>
                  <a:pt x="6544" y="1360"/>
                </a:lnTo>
                <a:lnTo>
                  <a:pt x="6552" y="1370"/>
                </a:lnTo>
                <a:lnTo>
                  <a:pt x="6562" y="1379"/>
                </a:lnTo>
                <a:lnTo>
                  <a:pt x="6573" y="1386"/>
                </a:lnTo>
                <a:lnTo>
                  <a:pt x="6584" y="1393"/>
                </a:lnTo>
                <a:lnTo>
                  <a:pt x="6596" y="1399"/>
                </a:lnTo>
                <a:lnTo>
                  <a:pt x="6609" y="1405"/>
                </a:lnTo>
                <a:lnTo>
                  <a:pt x="6621" y="1409"/>
                </a:lnTo>
                <a:lnTo>
                  <a:pt x="6636" y="1413"/>
                </a:lnTo>
                <a:lnTo>
                  <a:pt x="6651" y="1416"/>
                </a:lnTo>
                <a:lnTo>
                  <a:pt x="6666" y="1419"/>
                </a:lnTo>
                <a:lnTo>
                  <a:pt x="6682" y="1421"/>
                </a:lnTo>
                <a:lnTo>
                  <a:pt x="6698" y="1422"/>
                </a:lnTo>
                <a:lnTo>
                  <a:pt x="6717" y="1422"/>
                </a:lnTo>
                <a:lnTo>
                  <a:pt x="6728" y="1422"/>
                </a:lnTo>
                <a:lnTo>
                  <a:pt x="6741" y="1422"/>
                </a:lnTo>
                <a:lnTo>
                  <a:pt x="6755" y="1422"/>
                </a:lnTo>
                <a:lnTo>
                  <a:pt x="6769" y="1420"/>
                </a:lnTo>
                <a:lnTo>
                  <a:pt x="6781" y="1420"/>
                </a:lnTo>
                <a:lnTo>
                  <a:pt x="6793" y="1419"/>
                </a:lnTo>
                <a:lnTo>
                  <a:pt x="6805" y="1416"/>
                </a:lnTo>
                <a:lnTo>
                  <a:pt x="6817" y="1414"/>
                </a:lnTo>
                <a:lnTo>
                  <a:pt x="6829" y="1411"/>
                </a:lnTo>
                <a:lnTo>
                  <a:pt x="6842" y="1407"/>
                </a:lnTo>
                <a:lnTo>
                  <a:pt x="6855" y="1402"/>
                </a:lnTo>
                <a:lnTo>
                  <a:pt x="6869" y="1396"/>
                </a:lnTo>
                <a:lnTo>
                  <a:pt x="6885" y="1388"/>
                </a:lnTo>
                <a:lnTo>
                  <a:pt x="6901" y="1380"/>
                </a:lnTo>
                <a:lnTo>
                  <a:pt x="6917" y="1370"/>
                </a:lnTo>
                <a:lnTo>
                  <a:pt x="6934" y="1358"/>
                </a:lnTo>
                <a:lnTo>
                  <a:pt x="6949" y="1346"/>
                </a:lnTo>
                <a:lnTo>
                  <a:pt x="6964" y="1333"/>
                </a:lnTo>
                <a:lnTo>
                  <a:pt x="6979" y="1320"/>
                </a:lnTo>
                <a:lnTo>
                  <a:pt x="6994" y="1305"/>
                </a:lnTo>
                <a:lnTo>
                  <a:pt x="7007" y="1289"/>
                </a:lnTo>
                <a:lnTo>
                  <a:pt x="7020" y="1274"/>
                </a:lnTo>
                <a:lnTo>
                  <a:pt x="7030" y="1257"/>
                </a:lnTo>
                <a:lnTo>
                  <a:pt x="7039" y="1239"/>
                </a:lnTo>
                <a:lnTo>
                  <a:pt x="7047" y="1222"/>
                </a:lnTo>
                <a:lnTo>
                  <a:pt x="7053" y="1204"/>
                </a:lnTo>
                <a:lnTo>
                  <a:pt x="7058" y="1184"/>
                </a:lnTo>
                <a:lnTo>
                  <a:pt x="7061" y="1165"/>
                </a:lnTo>
                <a:lnTo>
                  <a:pt x="7551" y="1163"/>
                </a:lnTo>
                <a:lnTo>
                  <a:pt x="7554" y="1169"/>
                </a:lnTo>
                <a:lnTo>
                  <a:pt x="7555" y="1176"/>
                </a:lnTo>
                <a:lnTo>
                  <a:pt x="7556" y="1182"/>
                </a:lnTo>
                <a:lnTo>
                  <a:pt x="7556" y="1189"/>
                </a:lnTo>
                <a:lnTo>
                  <a:pt x="7556" y="1199"/>
                </a:lnTo>
                <a:lnTo>
                  <a:pt x="7554" y="1211"/>
                </a:lnTo>
                <a:lnTo>
                  <a:pt x="7551" y="1224"/>
                </a:lnTo>
                <a:lnTo>
                  <a:pt x="7548" y="1238"/>
                </a:lnTo>
                <a:lnTo>
                  <a:pt x="7544" y="1253"/>
                </a:lnTo>
                <a:lnTo>
                  <a:pt x="7538" y="1268"/>
                </a:lnTo>
                <a:lnTo>
                  <a:pt x="7533" y="1286"/>
                </a:lnTo>
                <a:lnTo>
                  <a:pt x="7525" y="1304"/>
                </a:lnTo>
                <a:lnTo>
                  <a:pt x="7518" y="1322"/>
                </a:lnTo>
                <a:lnTo>
                  <a:pt x="7508" y="1341"/>
                </a:lnTo>
                <a:lnTo>
                  <a:pt x="7498" y="1360"/>
                </a:lnTo>
                <a:lnTo>
                  <a:pt x="7487" y="1380"/>
                </a:lnTo>
                <a:lnTo>
                  <a:pt x="7474" y="1399"/>
                </a:lnTo>
                <a:lnTo>
                  <a:pt x="7460" y="1419"/>
                </a:lnTo>
                <a:lnTo>
                  <a:pt x="7444" y="1439"/>
                </a:lnTo>
                <a:lnTo>
                  <a:pt x="7428" y="1458"/>
                </a:lnTo>
                <a:lnTo>
                  <a:pt x="7416" y="1474"/>
                </a:lnTo>
                <a:lnTo>
                  <a:pt x="7403" y="1488"/>
                </a:lnTo>
                <a:lnTo>
                  <a:pt x="7389" y="1502"/>
                </a:lnTo>
                <a:lnTo>
                  <a:pt x="7374" y="1516"/>
                </a:lnTo>
                <a:lnTo>
                  <a:pt x="7359" y="1529"/>
                </a:lnTo>
                <a:lnTo>
                  <a:pt x="7344" y="1543"/>
                </a:lnTo>
                <a:lnTo>
                  <a:pt x="7328" y="1556"/>
                </a:lnTo>
                <a:lnTo>
                  <a:pt x="7311" y="1570"/>
                </a:lnTo>
                <a:lnTo>
                  <a:pt x="7274" y="1596"/>
                </a:lnTo>
                <a:lnTo>
                  <a:pt x="7235" y="1620"/>
                </a:lnTo>
                <a:lnTo>
                  <a:pt x="7194" y="1645"/>
                </a:lnTo>
                <a:lnTo>
                  <a:pt x="7150" y="1669"/>
                </a:lnTo>
                <a:lnTo>
                  <a:pt x="7127" y="1681"/>
                </a:lnTo>
                <a:lnTo>
                  <a:pt x="7103" y="1692"/>
                </a:lnTo>
                <a:lnTo>
                  <a:pt x="7078" y="1701"/>
                </a:lnTo>
                <a:lnTo>
                  <a:pt x="7052" y="1711"/>
                </a:lnTo>
                <a:lnTo>
                  <a:pt x="7026" y="1719"/>
                </a:lnTo>
                <a:lnTo>
                  <a:pt x="6998" y="1727"/>
                </a:lnTo>
                <a:lnTo>
                  <a:pt x="6970" y="1734"/>
                </a:lnTo>
                <a:lnTo>
                  <a:pt x="6942" y="1740"/>
                </a:lnTo>
                <a:lnTo>
                  <a:pt x="6912" y="1746"/>
                </a:lnTo>
                <a:lnTo>
                  <a:pt x="6882" y="1751"/>
                </a:lnTo>
                <a:lnTo>
                  <a:pt x="6850" y="1754"/>
                </a:lnTo>
                <a:lnTo>
                  <a:pt x="6818" y="1759"/>
                </a:lnTo>
                <a:lnTo>
                  <a:pt x="6786" y="1761"/>
                </a:lnTo>
                <a:lnTo>
                  <a:pt x="6751" y="1763"/>
                </a:lnTo>
                <a:lnTo>
                  <a:pt x="6717" y="1764"/>
                </a:lnTo>
                <a:lnTo>
                  <a:pt x="6681" y="1764"/>
                </a:lnTo>
                <a:lnTo>
                  <a:pt x="6672" y="1764"/>
                </a:lnTo>
                <a:lnTo>
                  <a:pt x="6663" y="1764"/>
                </a:lnTo>
                <a:lnTo>
                  <a:pt x="6653" y="1764"/>
                </a:lnTo>
                <a:lnTo>
                  <a:pt x="6642" y="1764"/>
                </a:lnTo>
                <a:lnTo>
                  <a:pt x="6594" y="1763"/>
                </a:lnTo>
                <a:lnTo>
                  <a:pt x="6549" y="1762"/>
                </a:lnTo>
                <a:lnTo>
                  <a:pt x="6506" y="1759"/>
                </a:lnTo>
                <a:lnTo>
                  <a:pt x="6464" y="1754"/>
                </a:lnTo>
                <a:lnTo>
                  <a:pt x="6424" y="1749"/>
                </a:lnTo>
                <a:lnTo>
                  <a:pt x="6387" y="1741"/>
                </a:lnTo>
                <a:lnTo>
                  <a:pt x="6351" y="1734"/>
                </a:lnTo>
                <a:lnTo>
                  <a:pt x="6318" y="1724"/>
                </a:lnTo>
                <a:lnTo>
                  <a:pt x="6287" y="1713"/>
                </a:lnTo>
                <a:lnTo>
                  <a:pt x="6256" y="1701"/>
                </a:lnTo>
                <a:lnTo>
                  <a:pt x="6229" y="1688"/>
                </a:lnTo>
                <a:lnTo>
                  <a:pt x="6204" y="1674"/>
                </a:lnTo>
                <a:lnTo>
                  <a:pt x="6192" y="1667"/>
                </a:lnTo>
                <a:lnTo>
                  <a:pt x="6180" y="1658"/>
                </a:lnTo>
                <a:lnTo>
                  <a:pt x="6169" y="1651"/>
                </a:lnTo>
                <a:lnTo>
                  <a:pt x="6158" y="1642"/>
                </a:lnTo>
                <a:lnTo>
                  <a:pt x="6148" y="1633"/>
                </a:lnTo>
                <a:lnTo>
                  <a:pt x="6139" y="1624"/>
                </a:lnTo>
                <a:lnTo>
                  <a:pt x="6130" y="1614"/>
                </a:lnTo>
                <a:lnTo>
                  <a:pt x="6121" y="1604"/>
                </a:lnTo>
                <a:lnTo>
                  <a:pt x="6105" y="1585"/>
                </a:lnTo>
                <a:lnTo>
                  <a:pt x="6090" y="1564"/>
                </a:lnTo>
                <a:lnTo>
                  <a:pt x="6076" y="1544"/>
                </a:lnTo>
                <a:lnTo>
                  <a:pt x="6063" y="1522"/>
                </a:lnTo>
                <a:lnTo>
                  <a:pt x="6050" y="1502"/>
                </a:lnTo>
                <a:lnTo>
                  <a:pt x="6038" y="1480"/>
                </a:lnTo>
                <a:lnTo>
                  <a:pt x="6027" y="1458"/>
                </a:lnTo>
                <a:lnTo>
                  <a:pt x="6018" y="1436"/>
                </a:lnTo>
                <a:lnTo>
                  <a:pt x="6009" y="1414"/>
                </a:lnTo>
                <a:lnTo>
                  <a:pt x="6002" y="1392"/>
                </a:lnTo>
                <a:lnTo>
                  <a:pt x="5994" y="1369"/>
                </a:lnTo>
                <a:lnTo>
                  <a:pt x="5988" y="1346"/>
                </a:lnTo>
                <a:lnTo>
                  <a:pt x="5982" y="1322"/>
                </a:lnTo>
                <a:lnTo>
                  <a:pt x="5978" y="1299"/>
                </a:lnTo>
                <a:lnTo>
                  <a:pt x="5975" y="1275"/>
                </a:lnTo>
                <a:lnTo>
                  <a:pt x="5971" y="1251"/>
                </a:lnTo>
                <a:lnTo>
                  <a:pt x="5970" y="1236"/>
                </a:lnTo>
                <a:lnTo>
                  <a:pt x="5969" y="1220"/>
                </a:lnTo>
                <a:lnTo>
                  <a:pt x="5968" y="1205"/>
                </a:lnTo>
                <a:lnTo>
                  <a:pt x="5968" y="1190"/>
                </a:lnTo>
                <a:lnTo>
                  <a:pt x="5967" y="1173"/>
                </a:lnTo>
                <a:lnTo>
                  <a:pt x="5967" y="1158"/>
                </a:lnTo>
                <a:lnTo>
                  <a:pt x="5967" y="1143"/>
                </a:lnTo>
                <a:lnTo>
                  <a:pt x="5967" y="1128"/>
                </a:lnTo>
                <a:lnTo>
                  <a:pt x="5967" y="1126"/>
                </a:lnTo>
                <a:close/>
                <a:moveTo>
                  <a:pt x="4371" y="618"/>
                </a:moveTo>
                <a:lnTo>
                  <a:pt x="4375" y="579"/>
                </a:lnTo>
                <a:lnTo>
                  <a:pt x="4380" y="542"/>
                </a:lnTo>
                <a:lnTo>
                  <a:pt x="4388" y="506"/>
                </a:lnTo>
                <a:lnTo>
                  <a:pt x="4397" y="472"/>
                </a:lnTo>
                <a:lnTo>
                  <a:pt x="4407" y="438"/>
                </a:lnTo>
                <a:lnTo>
                  <a:pt x="4420" y="407"/>
                </a:lnTo>
                <a:lnTo>
                  <a:pt x="4434" y="377"/>
                </a:lnTo>
                <a:lnTo>
                  <a:pt x="4451" y="348"/>
                </a:lnTo>
                <a:lnTo>
                  <a:pt x="4468" y="320"/>
                </a:lnTo>
                <a:lnTo>
                  <a:pt x="4487" y="293"/>
                </a:lnTo>
                <a:lnTo>
                  <a:pt x="4508" y="268"/>
                </a:lnTo>
                <a:lnTo>
                  <a:pt x="4531" y="244"/>
                </a:lnTo>
                <a:lnTo>
                  <a:pt x="4554" y="221"/>
                </a:lnTo>
                <a:lnTo>
                  <a:pt x="4580" y="201"/>
                </a:lnTo>
                <a:lnTo>
                  <a:pt x="4608" y="180"/>
                </a:lnTo>
                <a:lnTo>
                  <a:pt x="4638" y="162"/>
                </a:lnTo>
                <a:lnTo>
                  <a:pt x="4669" y="145"/>
                </a:lnTo>
                <a:lnTo>
                  <a:pt x="4699" y="128"/>
                </a:lnTo>
                <a:lnTo>
                  <a:pt x="4731" y="113"/>
                </a:lnTo>
                <a:lnTo>
                  <a:pt x="4764" y="99"/>
                </a:lnTo>
                <a:lnTo>
                  <a:pt x="4797" y="86"/>
                </a:lnTo>
                <a:lnTo>
                  <a:pt x="4831" y="74"/>
                </a:lnTo>
                <a:lnTo>
                  <a:pt x="4865" y="64"/>
                </a:lnTo>
                <a:lnTo>
                  <a:pt x="4901" y="54"/>
                </a:lnTo>
                <a:lnTo>
                  <a:pt x="4937" y="46"/>
                </a:lnTo>
                <a:lnTo>
                  <a:pt x="4973" y="39"/>
                </a:lnTo>
                <a:lnTo>
                  <a:pt x="5011" y="32"/>
                </a:lnTo>
                <a:lnTo>
                  <a:pt x="5049" y="27"/>
                </a:lnTo>
                <a:lnTo>
                  <a:pt x="5088" y="24"/>
                </a:lnTo>
                <a:lnTo>
                  <a:pt x="5127" y="21"/>
                </a:lnTo>
                <a:lnTo>
                  <a:pt x="5168" y="19"/>
                </a:lnTo>
                <a:lnTo>
                  <a:pt x="5208" y="18"/>
                </a:lnTo>
                <a:lnTo>
                  <a:pt x="5222" y="18"/>
                </a:lnTo>
                <a:lnTo>
                  <a:pt x="5236" y="18"/>
                </a:lnTo>
                <a:lnTo>
                  <a:pt x="5250" y="19"/>
                </a:lnTo>
                <a:lnTo>
                  <a:pt x="5265" y="19"/>
                </a:lnTo>
                <a:lnTo>
                  <a:pt x="5279" y="21"/>
                </a:lnTo>
                <a:lnTo>
                  <a:pt x="5293" y="22"/>
                </a:lnTo>
                <a:lnTo>
                  <a:pt x="5307" y="22"/>
                </a:lnTo>
                <a:lnTo>
                  <a:pt x="5321" y="23"/>
                </a:lnTo>
                <a:lnTo>
                  <a:pt x="5365" y="28"/>
                </a:lnTo>
                <a:lnTo>
                  <a:pt x="5409" y="35"/>
                </a:lnTo>
                <a:lnTo>
                  <a:pt x="5429" y="38"/>
                </a:lnTo>
                <a:lnTo>
                  <a:pt x="5451" y="43"/>
                </a:lnTo>
                <a:lnTo>
                  <a:pt x="5471" y="48"/>
                </a:lnTo>
                <a:lnTo>
                  <a:pt x="5492" y="53"/>
                </a:lnTo>
                <a:lnTo>
                  <a:pt x="5512" y="59"/>
                </a:lnTo>
                <a:lnTo>
                  <a:pt x="5532" y="66"/>
                </a:lnTo>
                <a:lnTo>
                  <a:pt x="5552" y="73"/>
                </a:lnTo>
                <a:lnTo>
                  <a:pt x="5572" y="81"/>
                </a:lnTo>
                <a:lnTo>
                  <a:pt x="5591" y="90"/>
                </a:lnTo>
                <a:lnTo>
                  <a:pt x="5610" y="98"/>
                </a:lnTo>
                <a:lnTo>
                  <a:pt x="5629" y="107"/>
                </a:lnTo>
                <a:lnTo>
                  <a:pt x="5647" y="117"/>
                </a:lnTo>
                <a:lnTo>
                  <a:pt x="5666" y="127"/>
                </a:lnTo>
                <a:lnTo>
                  <a:pt x="5682" y="138"/>
                </a:lnTo>
                <a:lnTo>
                  <a:pt x="5698" y="151"/>
                </a:lnTo>
                <a:lnTo>
                  <a:pt x="5712" y="164"/>
                </a:lnTo>
                <a:lnTo>
                  <a:pt x="5726" y="178"/>
                </a:lnTo>
                <a:lnTo>
                  <a:pt x="5738" y="193"/>
                </a:lnTo>
                <a:lnTo>
                  <a:pt x="5749" y="209"/>
                </a:lnTo>
                <a:lnTo>
                  <a:pt x="5759" y="227"/>
                </a:lnTo>
                <a:lnTo>
                  <a:pt x="5768" y="245"/>
                </a:lnTo>
                <a:lnTo>
                  <a:pt x="5776" y="263"/>
                </a:lnTo>
                <a:lnTo>
                  <a:pt x="5782" y="284"/>
                </a:lnTo>
                <a:lnTo>
                  <a:pt x="5788" y="304"/>
                </a:lnTo>
                <a:lnTo>
                  <a:pt x="5792" y="326"/>
                </a:lnTo>
                <a:lnTo>
                  <a:pt x="5795" y="349"/>
                </a:lnTo>
                <a:lnTo>
                  <a:pt x="5797" y="372"/>
                </a:lnTo>
                <a:lnTo>
                  <a:pt x="5797" y="397"/>
                </a:lnTo>
                <a:lnTo>
                  <a:pt x="5797" y="417"/>
                </a:lnTo>
                <a:lnTo>
                  <a:pt x="5796" y="436"/>
                </a:lnTo>
                <a:lnTo>
                  <a:pt x="5794" y="456"/>
                </a:lnTo>
                <a:lnTo>
                  <a:pt x="5792" y="476"/>
                </a:lnTo>
                <a:lnTo>
                  <a:pt x="5789" y="498"/>
                </a:lnTo>
                <a:lnTo>
                  <a:pt x="5784" y="519"/>
                </a:lnTo>
                <a:lnTo>
                  <a:pt x="5779" y="541"/>
                </a:lnTo>
                <a:lnTo>
                  <a:pt x="5773" y="565"/>
                </a:lnTo>
                <a:lnTo>
                  <a:pt x="5298" y="561"/>
                </a:lnTo>
                <a:lnTo>
                  <a:pt x="5302" y="548"/>
                </a:lnTo>
                <a:lnTo>
                  <a:pt x="5304" y="534"/>
                </a:lnTo>
                <a:lnTo>
                  <a:pt x="5305" y="520"/>
                </a:lnTo>
                <a:lnTo>
                  <a:pt x="5305" y="508"/>
                </a:lnTo>
                <a:lnTo>
                  <a:pt x="5305" y="489"/>
                </a:lnTo>
                <a:lnTo>
                  <a:pt x="5303" y="471"/>
                </a:lnTo>
                <a:lnTo>
                  <a:pt x="5301" y="462"/>
                </a:lnTo>
                <a:lnTo>
                  <a:pt x="5298" y="454"/>
                </a:lnTo>
                <a:lnTo>
                  <a:pt x="5295" y="447"/>
                </a:lnTo>
                <a:lnTo>
                  <a:pt x="5292" y="439"/>
                </a:lnTo>
                <a:lnTo>
                  <a:pt x="5289" y="432"/>
                </a:lnTo>
                <a:lnTo>
                  <a:pt x="5284" y="425"/>
                </a:lnTo>
                <a:lnTo>
                  <a:pt x="5280" y="419"/>
                </a:lnTo>
                <a:lnTo>
                  <a:pt x="5275" y="412"/>
                </a:lnTo>
                <a:lnTo>
                  <a:pt x="5269" y="407"/>
                </a:lnTo>
                <a:lnTo>
                  <a:pt x="5263" y="402"/>
                </a:lnTo>
                <a:lnTo>
                  <a:pt x="5256" y="396"/>
                </a:lnTo>
                <a:lnTo>
                  <a:pt x="5250" y="392"/>
                </a:lnTo>
                <a:lnTo>
                  <a:pt x="5235" y="383"/>
                </a:lnTo>
                <a:lnTo>
                  <a:pt x="5220" y="376"/>
                </a:lnTo>
                <a:lnTo>
                  <a:pt x="5203" y="370"/>
                </a:lnTo>
                <a:lnTo>
                  <a:pt x="5187" y="365"/>
                </a:lnTo>
                <a:lnTo>
                  <a:pt x="5171" y="361"/>
                </a:lnTo>
                <a:lnTo>
                  <a:pt x="5154" y="358"/>
                </a:lnTo>
                <a:lnTo>
                  <a:pt x="5136" y="356"/>
                </a:lnTo>
                <a:lnTo>
                  <a:pt x="5118" y="356"/>
                </a:lnTo>
                <a:lnTo>
                  <a:pt x="5111" y="356"/>
                </a:lnTo>
                <a:lnTo>
                  <a:pt x="5104" y="356"/>
                </a:lnTo>
                <a:lnTo>
                  <a:pt x="5097" y="356"/>
                </a:lnTo>
                <a:lnTo>
                  <a:pt x="5088" y="356"/>
                </a:lnTo>
                <a:lnTo>
                  <a:pt x="5068" y="358"/>
                </a:lnTo>
                <a:lnTo>
                  <a:pt x="5050" y="362"/>
                </a:lnTo>
                <a:lnTo>
                  <a:pt x="5032" y="367"/>
                </a:lnTo>
                <a:lnTo>
                  <a:pt x="5014" y="372"/>
                </a:lnTo>
                <a:lnTo>
                  <a:pt x="4996" y="380"/>
                </a:lnTo>
                <a:lnTo>
                  <a:pt x="4979" y="388"/>
                </a:lnTo>
                <a:lnTo>
                  <a:pt x="4963" y="397"/>
                </a:lnTo>
                <a:lnTo>
                  <a:pt x="4945" y="408"/>
                </a:lnTo>
                <a:lnTo>
                  <a:pt x="4930" y="420"/>
                </a:lnTo>
                <a:lnTo>
                  <a:pt x="4916" y="433"/>
                </a:lnTo>
                <a:lnTo>
                  <a:pt x="4911" y="439"/>
                </a:lnTo>
                <a:lnTo>
                  <a:pt x="4905" y="446"/>
                </a:lnTo>
                <a:lnTo>
                  <a:pt x="4900" y="453"/>
                </a:lnTo>
                <a:lnTo>
                  <a:pt x="4896" y="460"/>
                </a:lnTo>
                <a:lnTo>
                  <a:pt x="4892" y="467"/>
                </a:lnTo>
                <a:lnTo>
                  <a:pt x="4889" y="476"/>
                </a:lnTo>
                <a:lnTo>
                  <a:pt x="4886" y="484"/>
                </a:lnTo>
                <a:lnTo>
                  <a:pt x="4884" y="492"/>
                </a:lnTo>
                <a:lnTo>
                  <a:pt x="4881" y="510"/>
                </a:lnTo>
                <a:lnTo>
                  <a:pt x="4879" y="527"/>
                </a:lnTo>
                <a:lnTo>
                  <a:pt x="4881" y="535"/>
                </a:lnTo>
                <a:lnTo>
                  <a:pt x="4882" y="544"/>
                </a:lnTo>
                <a:lnTo>
                  <a:pt x="4884" y="553"/>
                </a:lnTo>
                <a:lnTo>
                  <a:pt x="4888" y="561"/>
                </a:lnTo>
                <a:lnTo>
                  <a:pt x="4892" y="569"/>
                </a:lnTo>
                <a:lnTo>
                  <a:pt x="4898" y="576"/>
                </a:lnTo>
                <a:lnTo>
                  <a:pt x="4905" y="585"/>
                </a:lnTo>
                <a:lnTo>
                  <a:pt x="4913" y="593"/>
                </a:lnTo>
                <a:lnTo>
                  <a:pt x="4922" y="600"/>
                </a:lnTo>
                <a:lnTo>
                  <a:pt x="4931" y="608"/>
                </a:lnTo>
                <a:lnTo>
                  <a:pt x="4942" y="615"/>
                </a:lnTo>
                <a:lnTo>
                  <a:pt x="4954" y="623"/>
                </a:lnTo>
                <a:lnTo>
                  <a:pt x="4967" y="629"/>
                </a:lnTo>
                <a:lnTo>
                  <a:pt x="4981" y="637"/>
                </a:lnTo>
                <a:lnTo>
                  <a:pt x="4996" y="643"/>
                </a:lnTo>
                <a:lnTo>
                  <a:pt x="5012" y="651"/>
                </a:lnTo>
                <a:lnTo>
                  <a:pt x="5047" y="664"/>
                </a:lnTo>
                <a:lnTo>
                  <a:pt x="5082" y="677"/>
                </a:lnTo>
                <a:lnTo>
                  <a:pt x="5120" y="690"/>
                </a:lnTo>
                <a:lnTo>
                  <a:pt x="5159" y="702"/>
                </a:lnTo>
                <a:lnTo>
                  <a:pt x="5201" y="714"/>
                </a:lnTo>
                <a:lnTo>
                  <a:pt x="5243" y="725"/>
                </a:lnTo>
                <a:lnTo>
                  <a:pt x="5289" y="736"/>
                </a:lnTo>
                <a:lnTo>
                  <a:pt x="5335" y="747"/>
                </a:lnTo>
                <a:lnTo>
                  <a:pt x="5373" y="756"/>
                </a:lnTo>
                <a:lnTo>
                  <a:pt x="5408" y="766"/>
                </a:lnTo>
                <a:lnTo>
                  <a:pt x="5441" y="777"/>
                </a:lnTo>
                <a:lnTo>
                  <a:pt x="5471" y="789"/>
                </a:lnTo>
                <a:lnTo>
                  <a:pt x="5498" y="803"/>
                </a:lnTo>
                <a:lnTo>
                  <a:pt x="5524" y="817"/>
                </a:lnTo>
                <a:lnTo>
                  <a:pt x="5536" y="825"/>
                </a:lnTo>
                <a:lnTo>
                  <a:pt x="5547" y="832"/>
                </a:lnTo>
                <a:lnTo>
                  <a:pt x="5558" y="840"/>
                </a:lnTo>
                <a:lnTo>
                  <a:pt x="5567" y="849"/>
                </a:lnTo>
                <a:lnTo>
                  <a:pt x="5586" y="866"/>
                </a:lnTo>
                <a:lnTo>
                  <a:pt x="5603" y="882"/>
                </a:lnTo>
                <a:lnTo>
                  <a:pt x="5619" y="899"/>
                </a:lnTo>
                <a:lnTo>
                  <a:pt x="5632" y="918"/>
                </a:lnTo>
                <a:lnTo>
                  <a:pt x="5645" y="935"/>
                </a:lnTo>
                <a:lnTo>
                  <a:pt x="5656" y="953"/>
                </a:lnTo>
                <a:lnTo>
                  <a:pt x="5666" y="972"/>
                </a:lnTo>
                <a:lnTo>
                  <a:pt x="5673" y="990"/>
                </a:lnTo>
                <a:lnTo>
                  <a:pt x="5680" y="1007"/>
                </a:lnTo>
                <a:lnTo>
                  <a:pt x="5685" y="1025"/>
                </a:lnTo>
                <a:lnTo>
                  <a:pt x="5689" y="1042"/>
                </a:lnTo>
                <a:lnTo>
                  <a:pt x="5693" y="1060"/>
                </a:lnTo>
                <a:lnTo>
                  <a:pt x="5695" y="1077"/>
                </a:lnTo>
                <a:lnTo>
                  <a:pt x="5697" y="1095"/>
                </a:lnTo>
                <a:lnTo>
                  <a:pt x="5698" y="1112"/>
                </a:lnTo>
                <a:lnTo>
                  <a:pt x="5698" y="1128"/>
                </a:lnTo>
                <a:lnTo>
                  <a:pt x="5697" y="1158"/>
                </a:lnTo>
                <a:lnTo>
                  <a:pt x="5695" y="1189"/>
                </a:lnTo>
                <a:lnTo>
                  <a:pt x="5691" y="1219"/>
                </a:lnTo>
                <a:lnTo>
                  <a:pt x="5685" y="1248"/>
                </a:lnTo>
                <a:lnTo>
                  <a:pt x="5676" y="1276"/>
                </a:lnTo>
                <a:lnTo>
                  <a:pt x="5668" y="1305"/>
                </a:lnTo>
                <a:lnTo>
                  <a:pt x="5657" y="1333"/>
                </a:lnTo>
                <a:lnTo>
                  <a:pt x="5644" y="1361"/>
                </a:lnTo>
                <a:lnTo>
                  <a:pt x="5629" y="1388"/>
                </a:lnTo>
                <a:lnTo>
                  <a:pt x="5613" y="1415"/>
                </a:lnTo>
                <a:lnTo>
                  <a:pt x="5595" y="1441"/>
                </a:lnTo>
                <a:lnTo>
                  <a:pt x="5575" y="1468"/>
                </a:lnTo>
                <a:lnTo>
                  <a:pt x="5554" y="1494"/>
                </a:lnTo>
                <a:lnTo>
                  <a:pt x="5531" y="1519"/>
                </a:lnTo>
                <a:lnTo>
                  <a:pt x="5506" y="1544"/>
                </a:lnTo>
                <a:lnTo>
                  <a:pt x="5480" y="1569"/>
                </a:lnTo>
                <a:lnTo>
                  <a:pt x="5466" y="1580"/>
                </a:lnTo>
                <a:lnTo>
                  <a:pt x="5452" y="1592"/>
                </a:lnTo>
                <a:lnTo>
                  <a:pt x="5437" y="1603"/>
                </a:lnTo>
                <a:lnTo>
                  <a:pt x="5422" y="1614"/>
                </a:lnTo>
                <a:lnTo>
                  <a:pt x="5406" y="1625"/>
                </a:lnTo>
                <a:lnTo>
                  <a:pt x="5390" y="1636"/>
                </a:lnTo>
                <a:lnTo>
                  <a:pt x="5374" y="1645"/>
                </a:lnTo>
                <a:lnTo>
                  <a:pt x="5357" y="1654"/>
                </a:lnTo>
                <a:lnTo>
                  <a:pt x="5322" y="1671"/>
                </a:lnTo>
                <a:lnTo>
                  <a:pt x="5286" y="1687"/>
                </a:lnTo>
                <a:lnTo>
                  <a:pt x="5247" y="1702"/>
                </a:lnTo>
                <a:lnTo>
                  <a:pt x="5207" y="1715"/>
                </a:lnTo>
                <a:lnTo>
                  <a:pt x="5165" y="1726"/>
                </a:lnTo>
                <a:lnTo>
                  <a:pt x="5121" y="1737"/>
                </a:lnTo>
                <a:lnTo>
                  <a:pt x="5076" y="1745"/>
                </a:lnTo>
                <a:lnTo>
                  <a:pt x="5028" y="1752"/>
                </a:lnTo>
                <a:lnTo>
                  <a:pt x="4980" y="1758"/>
                </a:lnTo>
                <a:lnTo>
                  <a:pt x="4930" y="1761"/>
                </a:lnTo>
                <a:lnTo>
                  <a:pt x="4877" y="1763"/>
                </a:lnTo>
                <a:lnTo>
                  <a:pt x="4824" y="1764"/>
                </a:lnTo>
                <a:lnTo>
                  <a:pt x="4778" y="1764"/>
                </a:lnTo>
                <a:lnTo>
                  <a:pt x="4734" y="1762"/>
                </a:lnTo>
                <a:lnTo>
                  <a:pt x="4692" y="1760"/>
                </a:lnTo>
                <a:lnTo>
                  <a:pt x="4650" y="1755"/>
                </a:lnTo>
                <a:lnTo>
                  <a:pt x="4613" y="1751"/>
                </a:lnTo>
                <a:lnTo>
                  <a:pt x="4577" y="1746"/>
                </a:lnTo>
                <a:lnTo>
                  <a:pt x="4542" y="1739"/>
                </a:lnTo>
                <a:lnTo>
                  <a:pt x="4510" y="1731"/>
                </a:lnTo>
                <a:lnTo>
                  <a:pt x="4481" y="1722"/>
                </a:lnTo>
                <a:lnTo>
                  <a:pt x="4453" y="1712"/>
                </a:lnTo>
                <a:lnTo>
                  <a:pt x="4427" y="1701"/>
                </a:lnTo>
                <a:lnTo>
                  <a:pt x="4403" y="1690"/>
                </a:lnTo>
                <a:lnTo>
                  <a:pt x="4382" y="1677"/>
                </a:lnTo>
                <a:lnTo>
                  <a:pt x="4362" y="1664"/>
                </a:lnTo>
                <a:lnTo>
                  <a:pt x="4345" y="1648"/>
                </a:lnTo>
                <a:lnTo>
                  <a:pt x="4329" y="1632"/>
                </a:lnTo>
                <a:lnTo>
                  <a:pt x="4315" y="1616"/>
                </a:lnTo>
                <a:lnTo>
                  <a:pt x="4302" y="1599"/>
                </a:lnTo>
                <a:lnTo>
                  <a:pt x="4290" y="1582"/>
                </a:lnTo>
                <a:lnTo>
                  <a:pt x="4279" y="1564"/>
                </a:lnTo>
                <a:lnTo>
                  <a:pt x="4268" y="1546"/>
                </a:lnTo>
                <a:lnTo>
                  <a:pt x="4258" y="1529"/>
                </a:lnTo>
                <a:lnTo>
                  <a:pt x="4250" y="1510"/>
                </a:lnTo>
                <a:lnTo>
                  <a:pt x="4242" y="1491"/>
                </a:lnTo>
                <a:lnTo>
                  <a:pt x="4236" y="1473"/>
                </a:lnTo>
                <a:lnTo>
                  <a:pt x="4229" y="1453"/>
                </a:lnTo>
                <a:lnTo>
                  <a:pt x="4225" y="1434"/>
                </a:lnTo>
                <a:lnTo>
                  <a:pt x="4221" y="1414"/>
                </a:lnTo>
                <a:lnTo>
                  <a:pt x="4217" y="1394"/>
                </a:lnTo>
                <a:lnTo>
                  <a:pt x="4215" y="1373"/>
                </a:lnTo>
                <a:lnTo>
                  <a:pt x="4214" y="1353"/>
                </a:lnTo>
                <a:lnTo>
                  <a:pt x="4213" y="1332"/>
                </a:lnTo>
                <a:lnTo>
                  <a:pt x="4213" y="1322"/>
                </a:lnTo>
                <a:lnTo>
                  <a:pt x="4214" y="1313"/>
                </a:lnTo>
                <a:lnTo>
                  <a:pt x="4214" y="1304"/>
                </a:lnTo>
                <a:lnTo>
                  <a:pt x="4214" y="1294"/>
                </a:lnTo>
                <a:lnTo>
                  <a:pt x="4215" y="1286"/>
                </a:lnTo>
                <a:lnTo>
                  <a:pt x="4215" y="1276"/>
                </a:lnTo>
                <a:lnTo>
                  <a:pt x="4215" y="1267"/>
                </a:lnTo>
                <a:lnTo>
                  <a:pt x="4215" y="1258"/>
                </a:lnTo>
                <a:lnTo>
                  <a:pt x="4216" y="1248"/>
                </a:lnTo>
                <a:lnTo>
                  <a:pt x="4218" y="1239"/>
                </a:lnTo>
                <a:lnTo>
                  <a:pt x="4220" y="1230"/>
                </a:lnTo>
                <a:lnTo>
                  <a:pt x="4221" y="1221"/>
                </a:lnTo>
                <a:lnTo>
                  <a:pt x="4222" y="1211"/>
                </a:lnTo>
                <a:lnTo>
                  <a:pt x="4223" y="1203"/>
                </a:lnTo>
                <a:lnTo>
                  <a:pt x="4224" y="1193"/>
                </a:lnTo>
                <a:lnTo>
                  <a:pt x="4225" y="1183"/>
                </a:lnTo>
                <a:lnTo>
                  <a:pt x="4697" y="1181"/>
                </a:lnTo>
                <a:lnTo>
                  <a:pt x="4695" y="1197"/>
                </a:lnTo>
                <a:lnTo>
                  <a:pt x="4695" y="1210"/>
                </a:lnTo>
                <a:lnTo>
                  <a:pt x="4695" y="1223"/>
                </a:lnTo>
                <a:lnTo>
                  <a:pt x="4695" y="1235"/>
                </a:lnTo>
                <a:lnTo>
                  <a:pt x="4695" y="1257"/>
                </a:lnTo>
                <a:lnTo>
                  <a:pt x="4698" y="1277"/>
                </a:lnTo>
                <a:lnTo>
                  <a:pt x="4701" y="1298"/>
                </a:lnTo>
                <a:lnTo>
                  <a:pt x="4707" y="1316"/>
                </a:lnTo>
                <a:lnTo>
                  <a:pt x="4713" y="1334"/>
                </a:lnTo>
                <a:lnTo>
                  <a:pt x="4722" y="1351"/>
                </a:lnTo>
                <a:lnTo>
                  <a:pt x="4731" y="1367"/>
                </a:lnTo>
                <a:lnTo>
                  <a:pt x="4743" y="1382"/>
                </a:lnTo>
                <a:lnTo>
                  <a:pt x="4750" y="1388"/>
                </a:lnTo>
                <a:lnTo>
                  <a:pt x="4756" y="1395"/>
                </a:lnTo>
                <a:lnTo>
                  <a:pt x="4763" y="1400"/>
                </a:lnTo>
                <a:lnTo>
                  <a:pt x="4771" y="1407"/>
                </a:lnTo>
                <a:lnTo>
                  <a:pt x="4779" y="1411"/>
                </a:lnTo>
                <a:lnTo>
                  <a:pt x="4788" y="1416"/>
                </a:lnTo>
                <a:lnTo>
                  <a:pt x="4796" y="1420"/>
                </a:lnTo>
                <a:lnTo>
                  <a:pt x="4806" y="1424"/>
                </a:lnTo>
                <a:lnTo>
                  <a:pt x="4827" y="1430"/>
                </a:lnTo>
                <a:lnTo>
                  <a:pt x="4848" y="1435"/>
                </a:lnTo>
                <a:lnTo>
                  <a:pt x="4872" y="1437"/>
                </a:lnTo>
                <a:lnTo>
                  <a:pt x="4898" y="1438"/>
                </a:lnTo>
                <a:lnTo>
                  <a:pt x="4911" y="1438"/>
                </a:lnTo>
                <a:lnTo>
                  <a:pt x="4924" y="1437"/>
                </a:lnTo>
                <a:lnTo>
                  <a:pt x="4939" y="1435"/>
                </a:lnTo>
                <a:lnTo>
                  <a:pt x="4956" y="1433"/>
                </a:lnTo>
                <a:lnTo>
                  <a:pt x="4973" y="1429"/>
                </a:lnTo>
                <a:lnTo>
                  <a:pt x="4991" y="1425"/>
                </a:lnTo>
                <a:lnTo>
                  <a:pt x="5008" y="1421"/>
                </a:lnTo>
                <a:lnTo>
                  <a:pt x="5025" y="1415"/>
                </a:lnTo>
                <a:lnTo>
                  <a:pt x="5040" y="1409"/>
                </a:lnTo>
                <a:lnTo>
                  <a:pt x="5055" y="1403"/>
                </a:lnTo>
                <a:lnTo>
                  <a:pt x="5071" y="1396"/>
                </a:lnTo>
                <a:lnTo>
                  <a:pt x="5085" y="1389"/>
                </a:lnTo>
                <a:lnTo>
                  <a:pt x="5099" y="1381"/>
                </a:lnTo>
                <a:lnTo>
                  <a:pt x="5113" y="1372"/>
                </a:lnTo>
                <a:lnTo>
                  <a:pt x="5126" y="1362"/>
                </a:lnTo>
                <a:lnTo>
                  <a:pt x="5139" y="1353"/>
                </a:lnTo>
                <a:lnTo>
                  <a:pt x="5151" y="1342"/>
                </a:lnTo>
                <a:lnTo>
                  <a:pt x="5161" y="1330"/>
                </a:lnTo>
                <a:lnTo>
                  <a:pt x="5170" y="1317"/>
                </a:lnTo>
                <a:lnTo>
                  <a:pt x="5176" y="1304"/>
                </a:lnTo>
                <a:lnTo>
                  <a:pt x="5182" y="1290"/>
                </a:lnTo>
                <a:lnTo>
                  <a:pt x="5186" y="1275"/>
                </a:lnTo>
                <a:lnTo>
                  <a:pt x="5188" y="1259"/>
                </a:lnTo>
                <a:lnTo>
                  <a:pt x="5189" y="1241"/>
                </a:lnTo>
                <a:lnTo>
                  <a:pt x="5189" y="1236"/>
                </a:lnTo>
                <a:lnTo>
                  <a:pt x="5189" y="1231"/>
                </a:lnTo>
                <a:lnTo>
                  <a:pt x="5189" y="1225"/>
                </a:lnTo>
                <a:lnTo>
                  <a:pt x="5189" y="1221"/>
                </a:lnTo>
                <a:lnTo>
                  <a:pt x="5189" y="1213"/>
                </a:lnTo>
                <a:lnTo>
                  <a:pt x="5188" y="1207"/>
                </a:lnTo>
                <a:lnTo>
                  <a:pt x="5186" y="1199"/>
                </a:lnTo>
                <a:lnTo>
                  <a:pt x="5184" y="1193"/>
                </a:lnTo>
                <a:lnTo>
                  <a:pt x="5181" y="1186"/>
                </a:lnTo>
                <a:lnTo>
                  <a:pt x="5178" y="1180"/>
                </a:lnTo>
                <a:lnTo>
                  <a:pt x="5173" y="1173"/>
                </a:lnTo>
                <a:lnTo>
                  <a:pt x="5168" y="1167"/>
                </a:lnTo>
                <a:lnTo>
                  <a:pt x="5161" y="1162"/>
                </a:lnTo>
                <a:lnTo>
                  <a:pt x="5155" y="1155"/>
                </a:lnTo>
                <a:lnTo>
                  <a:pt x="5148" y="1150"/>
                </a:lnTo>
                <a:lnTo>
                  <a:pt x="5140" y="1144"/>
                </a:lnTo>
                <a:lnTo>
                  <a:pt x="5122" y="1134"/>
                </a:lnTo>
                <a:lnTo>
                  <a:pt x="5102" y="1124"/>
                </a:lnTo>
                <a:lnTo>
                  <a:pt x="5079" y="1114"/>
                </a:lnTo>
                <a:lnTo>
                  <a:pt x="5057" y="1104"/>
                </a:lnTo>
                <a:lnTo>
                  <a:pt x="5033" y="1096"/>
                </a:lnTo>
                <a:lnTo>
                  <a:pt x="5009" y="1087"/>
                </a:lnTo>
                <a:lnTo>
                  <a:pt x="4984" y="1078"/>
                </a:lnTo>
                <a:lnTo>
                  <a:pt x="4959" y="1070"/>
                </a:lnTo>
                <a:lnTo>
                  <a:pt x="4933" y="1062"/>
                </a:lnTo>
                <a:lnTo>
                  <a:pt x="4908" y="1055"/>
                </a:lnTo>
                <a:lnTo>
                  <a:pt x="4874" y="1045"/>
                </a:lnTo>
                <a:lnTo>
                  <a:pt x="4842" y="1036"/>
                </a:lnTo>
                <a:lnTo>
                  <a:pt x="4809" y="1028"/>
                </a:lnTo>
                <a:lnTo>
                  <a:pt x="4778" y="1019"/>
                </a:lnTo>
                <a:lnTo>
                  <a:pt x="4748" y="1012"/>
                </a:lnTo>
                <a:lnTo>
                  <a:pt x="4721" y="1003"/>
                </a:lnTo>
                <a:lnTo>
                  <a:pt x="4696" y="995"/>
                </a:lnTo>
                <a:lnTo>
                  <a:pt x="4673" y="987"/>
                </a:lnTo>
                <a:lnTo>
                  <a:pt x="4671" y="987"/>
                </a:lnTo>
                <a:lnTo>
                  <a:pt x="4668" y="986"/>
                </a:lnTo>
                <a:lnTo>
                  <a:pt x="4665" y="985"/>
                </a:lnTo>
                <a:lnTo>
                  <a:pt x="4662" y="982"/>
                </a:lnTo>
                <a:lnTo>
                  <a:pt x="4661" y="982"/>
                </a:lnTo>
                <a:lnTo>
                  <a:pt x="4661" y="982"/>
                </a:lnTo>
                <a:lnTo>
                  <a:pt x="4660" y="982"/>
                </a:lnTo>
                <a:lnTo>
                  <a:pt x="4660" y="982"/>
                </a:lnTo>
                <a:lnTo>
                  <a:pt x="4648" y="978"/>
                </a:lnTo>
                <a:lnTo>
                  <a:pt x="4636" y="974"/>
                </a:lnTo>
                <a:lnTo>
                  <a:pt x="4623" y="969"/>
                </a:lnTo>
                <a:lnTo>
                  <a:pt x="4612" y="965"/>
                </a:lnTo>
                <a:lnTo>
                  <a:pt x="4599" y="961"/>
                </a:lnTo>
                <a:lnTo>
                  <a:pt x="4586" y="956"/>
                </a:lnTo>
                <a:lnTo>
                  <a:pt x="4572" y="951"/>
                </a:lnTo>
                <a:lnTo>
                  <a:pt x="4558" y="946"/>
                </a:lnTo>
                <a:lnTo>
                  <a:pt x="4540" y="937"/>
                </a:lnTo>
                <a:lnTo>
                  <a:pt x="4524" y="928"/>
                </a:lnTo>
                <a:lnTo>
                  <a:pt x="4508" y="918"/>
                </a:lnTo>
                <a:lnTo>
                  <a:pt x="4492" y="906"/>
                </a:lnTo>
                <a:lnTo>
                  <a:pt x="4476" y="893"/>
                </a:lnTo>
                <a:lnTo>
                  <a:pt x="4459" y="879"/>
                </a:lnTo>
                <a:lnTo>
                  <a:pt x="4444" y="863"/>
                </a:lnTo>
                <a:lnTo>
                  <a:pt x="4430" y="846"/>
                </a:lnTo>
                <a:lnTo>
                  <a:pt x="4423" y="837"/>
                </a:lnTo>
                <a:lnTo>
                  <a:pt x="4416" y="827"/>
                </a:lnTo>
                <a:lnTo>
                  <a:pt x="4410" y="817"/>
                </a:lnTo>
                <a:lnTo>
                  <a:pt x="4404" y="806"/>
                </a:lnTo>
                <a:lnTo>
                  <a:pt x="4399" y="795"/>
                </a:lnTo>
                <a:lnTo>
                  <a:pt x="4393" y="782"/>
                </a:lnTo>
                <a:lnTo>
                  <a:pt x="4389" y="769"/>
                </a:lnTo>
                <a:lnTo>
                  <a:pt x="4386" y="755"/>
                </a:lnTo>
                <a:lnTo>
                  <a:pt x="4382" y="741"/>
                </a:lnTo>
                <a:lnTo>
                  <a:pt x="4379" y="725"/>
                </a:lnTo>
                <a:lnTo>
                  <a:pt x="4376" y="709"/>
                </a:lnTo>
                <a:lnTo>
                  <a:pt x="4374" y="693"/>
                </a:lnTo>
                <a:lnTo>
                  <a:pt x="4372" y="657"/>
                </a:lnTo>
                <a:lnTo>
                  <a:pt x="4371" y="620"/>
                </a:lnTo>
                <a:lnTo>
                  <a:pt x="4371" y="618"/>
                </a:lnTo>
                <a:close/>
                <a:moveTo>
                  <a:pt x="2507" y="1727"/>
                </a:moveTo>
                <a:lnTo>
                  <a:pt x="2853" y="53"/>
                </a:lnTo>
                <a:lnTo>
                  <a:pt x="4146" y="53"/>
                </a:lnTo>
                <a:lnTo>
                  <a:pt x="4072" y="379"/>
                </a:lnTo>
                <a:lnTo>
                  <a:pt x="3271" y="379"/>
                </a:lnTo>
                <a:lnTo>
                  <a:pt x="3198" y="707"/>
                </a:lnTo>
                <a:lnTo>
                  <a:pt x="3945" y="707"/>
                </a:lnTo>
                <a:lnTo>
                  <a:pt x="3873" y="1055"/>
                </a:lnTo>
                <a:lnTo>
                  <a:pt x="3126" y="1055"/>
                </a:lnTo>
                <a:lnTo>
                  <a:pt x="3052" y="1380"/>
                </a:lnTo>
                <a:lnTo>
                  <a:pt x="3873" y="1380"/>
                </a:lnTo>
                <a:lnTo>
                  <a:pt x="3799" y="1727"/>
                </a:lnTo>
                <a:lnTo>
                  <a:pt x="2507" y="1727"/>
                </a:lnTo>
                <a:close/>
                <a:moveTo>
                  <a:pt x="1564" y="1727"/>
                </a:moveTo>
                <a:lnTo>
                  <a:pt x="1927" y="53"/>
                </a:lnTo>
                <a:lnTo>
                  <a:pt x="2401" y="53"/>
                </a:lnTo>
                <a:lnTo>
                  <a:pt x="2056" y="1727"/>
                </a:lnTo>
                <a:lnTo>
                  <a:pt x="1564" y="1727"/>
                </a:lnTo>
                <a:close/>
                <a:moveTo>
                  <a:pt x="8587" y="1271"/>
                </a:moveTo>
                <a:lnTo>
                  <a:pt x="8587" y="1271"/>
                </a:lnTo>
                <a:lnTo>
                  <a:pt x="8090" y="1271"/>
                </a:lnTo>
                <a:lnTo>
                  <a:pt x="8090" y="1321"/>
                </a:lnTo>
                <a:lnTo>
                  <a:pt x="8587" y="1321"/>
                </a:lnTo>
                <a:lnTo>
                  <a:pt x="8587" y="1271"/>
                </a:lnTo>
                <a:close/>
                <a:moveTo>
                  <a:pt x="8587" y="865"/>
                </a:moveTo>
                <a:lnTo>
                  <a:pt x="8587" y="865"/>
                </a:lnTo>
                <a:lnTo>
                  <a:pt x="8090" y="865"/>
                </a:lnTo>
                <a:lnTo>
                  <a:pt x="8090" y="915"/>
                </a:lnTo>
                <a:lnTo>
                  <a:pt x="8587" y="915"/>
                </a:lnTo>
                <a:lnTo>
                  <a:pt x="8587" y="865"/>
                </a:lnTo>
                <a:close/>
                <a:moveTo>
                  <a:pt x="8587" y="459"/>
                </a:moveTo>
                <a:lnTo>
                  <a:pt x="8587" y="459"/>
                </a:lnTo>
                <a:lnTo>
                  <a:pt x="8090" y="459"/>
                </a:lnTo>
                <a:lnTo>
                  <a:pt x="8090" y="510"/>
                </a:lnTo>
                <a:lnTo>
                  <a:pt x="8587" y="510"/>
                </a:lnTo>
                <a:lnTo>
                  <a:pt x="8587" y="459"/>
                </a:lnTo>
                <a:close/>
                <a:moveTo>
                  <a:pt x="8587" y="53"/>
                </a:moveTo>
                <a:lnTo>
                  <a:pt x="8587" y="53"/>
                </a:lnTo>
                <a:lnTo>
                  <a:pt x="8090" y="53"/>
                </a:lnTo>
                <a:lnTo>
                  <a:pt x="8090" y="105"/>
                </a:lnTo>
                <a:lnTo>
                  <a:pt x="8587" y="105"/>
                </a:lnTo>
                <a:lnTo>
                  <a:pt x="8587" y="53"/>
                </a:lnTo>
                <a:close/>
                <a:moveTo>
                  <a:pt x="8587" y="1675"/>
                </a:moveTo>
                <a:lnTo>
                  <a:pt x="8587" y="1675"/>
                </a:lnTo>
                <a:lnTo>
                  <a:pt x="8090" y="1675"/>
                </a:lnTo>
                <a:lnTo>
                  <a:pt x="8090" y="1727"/>
                </a:lnTo>
                <a:lnTo>
                  <a:pt x="8587" y="1727"/>
                </a:lnTo>
                <a:lnTo>
                  <a:pt x="8587" y="1675"/>
                </a:lnTo>
                <a:close/>
                <a:moveTo>
                  <a:pt x="15541" y="1055"/>
                </a:moveTo>
                <a:lnTo>
                  <a:pt x="15469" y="344"/>
                </a:lnTo>
                <a:lnTo>
                  <a:pt x="15104" y="1055"/>
                </a:lnTo>
                <a:lnTo>
                  <a:pt x="15541" y="1055"/>
                </a:lnTo>
                <a:close/>
                <a:moveTo>
                  <a:pt x="14267" y="1727"/>
                </a:moveTo>
                <a:lnTo>
                  <a:pt x="15268" y="53"/>
                </a:lnTo>
                <a:lnTo>
                  <a:pt x="15851" y="53"/>
                </a:lnTo>
                <a:lnTo>
                  <a:pt x="16161" y="1727"/>
                </a:lnTo>
                <a:lnTo>
                  <a:pt x="15631" y="1727"/>
                </a:lnTo>
                <a:lnTo>
                  <a:pt x="15578" y="1399"/>
                </a:lnTo>
                <a:lnTo>
                  <a:pt x="14921" y="1399"/>
                </a:lnTo>
                <a:lnTo>
                  <a:pt x="14741" y="1727"/>
                </a:lnTo>
                <a:lnTo>
                  <a:pt x="14267" y="1727"/>
                </a:lnTo>
                <a:close/>
                <a:moveTo>
                  <a:pt x="10603" y="1727"/>
                </a:moveTo>
                <a:lnTo>
                  <a:pt x="10950" y="53"/>
                </a:lnTo>
                <a:lnTo>
                  <a:pt x="12244" y="53"/>
                </a:lnTo>
                <a:lnTo>
                  <a:pt x="12169" y="379"/>
                </a:lnTo>
                <a:lnTo>
                  <a:pt x="11369" y="379"/>
                </a:lnTo>
                <a:lnTo>
                  <a:pt x="11296" y="707"/>
                </a:lnTo>
                <a:lnTo>
                  <a:pt x="12042" y="707"/>
                </a:lnTo>
                <a:lnTo>
                  <a:pt x="11971" y="1055"/>
                </a:lnTo>
                <a:lnTo>
                  <a:pt x="11223" y="1055"/>
                </a:lnTo>
                <a:lnTo>
                  <a:pt x="11150" y="1380"/>
                </a:lnTo>
                <a:lnTo>
                  <a:pt x="11971" y="1380"/>
                </a:lnTo>
                <a:lnTo>
                  <a:pt x="11896" y="1727"/>
                </a:lnTo>
                <a:lnTo>
                  <a:pt x="10603" y="1727"/>
                </a:lnTo>
                <a:close/>
                <a:moveTo>
                  <a:pt x="9124" y="618"/>
                </a:moveTo>
                <a:lnTo>
                  <a:pt x="9127" y="579"/>
                </a:lnTo>
                <a:lnTo>
                  <a:pt x="9134" y="542"/>
                </a:lnTo>
                <a:lnTo>
                  <a:pt x="9141" y="506"/>
                </a:lnTo>
                <a:lnTo>
                  <a:pt x="9150" y="472"/>
                </a:lnTo>
                <a:lnTo>
                  <a:pt x="9161" y="438"/>
                </a:lnTo>
                <a:lnTo>
                  <a:pt x="9174" y="407"/>
                </a:lnTo>
                <a:lnTo>
                  <a:pt x="9188" y="377"/>
                </a:lnTo>
                <a:lnTo>
                  <a:pt x="9203" y="348"/>
                </a:lnTo>
                <a:lnTo>
                  <a:pt x="9221" y="320"/>
                </a:lnTo>
                <a:lnTo>
                  <a:pt x="9239" y="293"/>
                </a:lnTo>
                <a:lnTo>
                  <a:pt x="9261" y="268"/>
                </a:lnTo>
                <a:lnTo>
                  <a:pt x="9284" y="244"/>
                </a:lnTo>
                <a:lnTo>
                  <a:pt x="9307" y="221"/>
                </a:lnTo>
                <a:lnTo>
                  <a:pt x="9333" y="201"/>
                </a:lnTo>
                <a:lnTo>
                  <a:pt x="9361" y="180"/>
                </a:lnTo>
                <a:lnTo>
                  <a:pt x="9391" y="162"/>
                </a:lnTo>
                <a:lnTo>
                  <a:pt x="9421" y="145"/>
                </a:lnTo>
                <a:lnTo>
                  <a:pt x="9452" y="128"/>
                </a:lnTo>
                <a:lnTo>
                  <a:pt x="9485" y="113"/>
                </a:lnTo>
                <a:lnTo>
                  <a:pt x="9517" y="99"/>
                </a:lnTo>
                <a:lnTo>
                  <a:pt x="9550" y="86"/>
                </a:lnTo>
                <a:lnTo>
                  <a:pt x="9584" y="74"/>
                </a:lnTo>
                <a:lnTo>
                  <a:pt x="9618" y="64"/>
                </a:lnTo>
                <a:lnTo>
                  <a:pt x="9654" y="54"/>
                </a:lnTo>
                <a:lnTo>
                  <a:pt x="9690" y="46"/>
                </a:lnTo>
                <a:lnTo>
                  <a:pt x="9726" y="39"/>
                </a:lnTo>
                <a:lnTo>
                  <a:pt x="9764" y="32"/>
                </a:lnTo>
                <a:lnTo>
                  <a:pt x="9802" y="27"/>
                </a:lnTo>
                <a:lnTo>
                  <a:pt x="9841" y="24"/>
                </a:lnTo>
                <a:lnTo>
                  <a:pt x="9880" y="21"/>
                </a:lnTo>
                <a:lnTo>
                  <a:pt x="9920" y="19"/>
                </a:lnTo>
                <a:lnTo>
                  <a:pt x="9961" y="18"/>
                </a:lnTo>
                <a:lnTo>
                  <a:pt x="9975" y="18"/>
                </a:lnTo>
                <a:lnTo>
                  <a:pt x="9989" y="18"/>
                </a:lnTo>
                <a:lnTo>
                  <a:pt x="10003" y="19"/>
                </a:lnTo>
                <a:lnTo>
                  <a:pt x="10017" y="19"/>
                </a:lnTo>
                <a:lnTo>
                  <a:pt x="10032" y="21"/>
                </a:lnTo>
                <a:lnTo>
                  <a:pt x="10046" y="22"/>
                </a:lnTo>
                <a:lnTo>
                  <a:pt x="10060" y="22"/>
                </a:lnTo>
                <a:lnTo>
                  <a:pt x="10074" y="23"/>
                </a:lnTo>
                <a:lnTo>
                  <a:pt x="10119" y="28"/>
                </a:lnTo>
                <a:lnTo>
                  <a:pt x="10162" y="35"/>
                </a:lnTo>
                <a:lnTo>
                  <a:pt x="10182" y="38"/>
                </a:lnTo>
                <a:lnTo>
                  <a:pt x="10204" y="43"/>
                </a:lnTo>
                <a:lnTo>
                  <a:pt x="10224" y="48"/>
                </a:lnTo>
                <a:lnTo>
                  <a:pt x="10245" y="53"/>
                </a:lnTo>
                <a:lnTo>
                  <a:pt x="10265" y="59"/>
                </a:lnTo>
                <a:lnTo>
                  <a:pt x="10285" y="66"/>
                </a:lnTo>
                <a:lnTo>
                  <a:pt x="10305" y="73"/>
                </a:lnTo>
                <a:lnTo>
                  <a:pt x="10325" y="81"/>
                </a:lnTo>
                <a:lnTo>
                  <a:pt x="10344" y="90"/>
                </a:lnTo>
                <a:lnTo>
                  <a:pt x="10363" y="98"/>
                </a:lnTo>
                <a:lnTo>
                  <a:pt x="10382" y="107"/>
                </a:lnTo>
                <a:lnTo>
                  <a:pt x="10400" y="117"/>
                </a:lnTo>
                <a:lnTo>
                  <a:pt x="10419" y="127"/>
                </a:lnTo>
                <a:lnTo>
                  <a:pt x="10435" y="138"/>
                </a:lnTo>
                <a:lnTo>
                  <a:pt x="10451" y="151"/>
                </a:lnTo>
                <a:lnTo>
                  <a:pt x="10465" y="164"/>
                </a:lnTo>
                <a:lnTo>
                  <a:pt x="10478" y="178"/>
                </a:lnTo>
                <a:lnTo>
                  <a:pt x="10491" y="193"/>
                </a:lnTo>
                <a:lnTo>
                  <a:pt x="10502" y="209"/>
                </a:lnTo>
                <a:lnTo>
                  <a:pt x="10512" y="227"/>
                </a:lnTo>
                <a:lnTo>
                  <a:pt x="10520" y="245"/>
                </a:lnTo>
                <a:lnTo>
                  <a:pt x="10529" y="263"/>
                </a:lnTo>
                <a:lnTo>
                  <a:pt x="10535" y="284"/>
                </a:lnTo>
                <a:lnTo>
                  <a:pt x="10541" y="304"/>
                </a:lnTo>
                <a:lnTo>
                  <a:pt x="10545" y="326"/>
                </a:lnTo>
                <a:lnTo>
                  <a:pt x="10548" y="349"/>
                </a:lnTo>
                <a:lnTo>
                  <a:pt x="10549" y="372"/>
                </a:lnTo>
                <a:lnTo>
                  <a:pt x="10551" y="397"/>
                </a:lnTo>
                <a:lnTo>
                  <a:pt x="10551" y="417"/>
                </a:lnTo>
                <a:lnTo>
                  <a:pt x="10549" y="436"/>
                </a:lnTo>
                <a:lnTo>
                  <a:pt x="10547" y="456"/>
                </a:lnTo>
                <a:lnTo>
                  <a:pt x="10545" y="476"/>
                </a:lnTo>
                <a:lnTo>
                  <a:pt x="10542" y="498"/>
                </a:lnTo>
                <a:lnTo>
                  <a:pt x="10538" y="519"/>
                </a:lnTo>
                <a:lnTo>
                  <a:pt x="10532" y="541"/>
                </a:lnTo>
                <a:lnTo>
                  <a:pt x="10526" y="565"/>
                </a:lnTo>
                <a:lnTo>
                  <a:pt x="10052" y="561"/>
                </a:lnTo>
                <a:lnTo>
                  <a:pt x="10055" y="548"/>
                </a:lnTo>
                <a:lnTo>
                  <a:pt x="10057" y="534"/>
                </a:lnTo>
                <a:lnTo>
                  <a:pt x="10058" y="520"/>
                </a:lnTo>
                <a:lnTo>
                  <a:pt x="10058" y="508"/>
                </a:lnTo>
                <a:lnTo>
                  <a:pt x="10058" y="489"/>
                </a:lnTo>
                <a:lnTo>
                  <a:pt x="10056" y="471"/>
                </a:lnTo>
                <a:lnTo>
                  <a:pt x="10054" y="462"/>
                </a:lnTo>
                <a:lnTo>
                  <a:pt x="10052" y="454"/>
                </a:lnTo>
                <a:lnTo>
                  <a:pt x="10048" y="447"/>
                </a:lnTo>
                <a:lnTo>
                  <a:pt x="10045" y="439"/>
                </a:lnTo>
                <a:lnTo>
                  <a:pt x="10042" y="432"/>
                </a:lnTo>
                <a:lnTo>
                  <a:pt x="10038" y="425"/>
                </a:lnTo>
                <a:lnTo>
                  <a:pt x="10033" y="419"/>
                </a:lnTo>
                <a:lnTo>
                  <a:pt x="10028" y="412"/>
                </a:lnTo>
                <a:lnTo>
                  <a:pt x="10022" y="407"/>
                </a:lnTo>
                <a:lnTo>
                  <a:pt x="10016" y="402"/>
                </a:lnTo>
                <a:lnTo>
                  <a:pt x="10009" y="396"/>
                </a:lnTo>
                <a:lnTo>
                  <a:pt x="10003" y="392"/>
                </a:lnTo>
                <a:lnTo>
                  <a:pt x="9988" y="383"/>
                </a:lnTo>
                <a:lnTo>
                  <a:pt x="9973" y="376"/>
                </a:lnTo>
                <a:lnTo>
                  <a:pt x="9957" y="370"/>
                </a:lnTo>
                <a:lnTo>
                  <a:pt x="9940" y="365"/>
                </a:lnTo>
                <a:lnTo>
                  <a:pt x="9924" y="361"/>
                </a:lnTo>
                <a:lnTo>
                  <a:pt x="9907" y="358"/>
                </a:lnTo>
                <a:lnTo>
                  <a:pt x="9888" y="356"/>
                </a:lnTo>
                <a:lnTo>
                  <a:pt x="9870" y="356"/>
                </a:lnTo>
                <a:lnTo>
                  <a:pt x="9864" y="356"/>
                </a:lnTo>
                <a:lnTo>
                  <a:pt x="9857" y="356"/>
                </a:lnTo>
                <a:lnTo>
                  <a:pt x="9850" y="356"/>
                </a:lnTo>
                <a:lnTo>
                  <a:pt x="9841" y="356"/>
                </a:lnTo>
                <a:lnTo>
                  <a:pt x="9822" y="358"/>
                </a:lnTo>
                <a:lnTo>
                  <a:pt x="9803" y="362"/>
                </a:lnTo>
                <a:lnTo>
                  <a:pt x="9785" y="367"/>
                </a:lnTo>
                <a:lnTo>
                  <a:pt x="9766" y="372"/>
                </a:lnTo>
                <a:lnTo>
                  <a:pt x="9749" y="380"/>
                </a:lnTo>
                <a:lnTo>
                  <a:pt x="9732" y="388"/>
                </a:lnTo>
                <a:lnTo>
                  <a:pt x="9715" y="397"/>
                </a:lnTo>
                <a:lnTo>
                  <a:pt x="9698" y="408"/>
                </a:lnTo>
                <a:lnTo>
                  <a:pt x="9683" y="420"/>
                </a:lnTo>
                <a:lnTo>
                  <a:pt x="9669" y="433"/>
                </a:lnTo>
                <a:lnTo>
                  <a:pt x="9664" y="439"/>
                </a:lnTo>
                <a:lnTo>
                  <a:pt x="9658" y="446"/>
                </a:lnTo>
                <a:lnTo>
                  <a:pt x="9653" y="453"/>
                </a:lnTo>
                <a:lnTo>
                  <a:pt x="9649" y="460"/>
                </a:lnTo>
                <a:lnTo>
                  <a:pt x="9645" y="467"/>
                </a:lnTo>
                <a:lnTo>
                  <a:pt x="9641" y="476"/>
                </a:lnTo>
                <a:lnTo>
                  <a:pt x="9639" y="484"/>
                </a:lnTo>
                <a:lnTo>
                  <a:pt x="9637" y="492"/>
                </a:lnTo>
                <a:lnTo>
                  <a:pt x="9634" y="510"/>
                </a:lnTo>
                <a:lnTo>
                  <a:pt x="9633" y="527"/>
                </a:lnTo>
                <a:lnTo>
                  <a:pt x="9633" y="535"/>
                </a:lnTo>
                <a:lnTo>
                  <a:pt x="9635" y="544"/>
                </a:lnTo>
                <a:lnTo>
                  <a:pt x="9637" y="553"/>
                </a:lnTo>
                <a:lnTo>
                  <a:pt x="9641" y="561"/>
                </a:lnTo>
                <a:lnTo>
                  <a:pt x="9645" y="569"/>
                </a:lnTo>
                <a:lnTo>
                  <a:pt x="9651" y="576"/>
                </a:lnTo>
                <a:lnTo>
                  <a:pt x="9657" y="585"/>
                </a:lnTo>
                <a:lnTo>
                  <a:pt x="9666" y="593"/>
                </a:lnTo>
                <a:lnTo>
                  <a:pt x="9675" y="600"/>
                </a:lnTo>
                <a:lnTo>
                  <a:pt x="9684" y="608"/>
                </a:lnTo>
                <a:lnTo>
                  <a:pt x="9695" y="615"/>
                </a:lnTo>
                <a:lnTo>
                  <a:pt x="9707" y="623"/>
                </a:lnTo>
                <a:lnTo>
                  <a:pt x="9720" y="629"/>
                </a:lnTo>
                <a:lnTo>
                  <a:pt x="9734" y="637"/>
                </a:lnTo>
                <a:lnTo>
                  <a:pt x="9749" y="643"/>
                </a:lnTo>
                <a:lnTo>
                  <a:pt x="9765" y="651"/>
                </a:lnTo>
                <a:lnTo>
                  <a:pt x="9800" y="664"/>
                </a:lnTo>
                <a:lnTo>
                  <a:pt x="9836" y="677"/>
                </a:lnTo>
                <a:lnTo>
                  <a:pt x="9873" y="690"/>
                </a:lnTo>
                <a:lnTo>
                  <a:pt x="9912" y="702"/>
                </a:lnTo>
                <a:lnTo>
                  <a:pt x="9953" y="714"/>
                </a:lnTo>
                <a:lnTo>
                  <a:pt x="9996" y="725"/>
                </a:lnTo>
                <a:lnTo>
                  <a:pt x="10042" y="736"/>
                </a:lnTo>
                <a:lnTo>
                  <a:pt x="10088" y="747"/>
                </a:lnTo>
                <a:lnTo>
                  <a:pt x="10126" y="756"/>
                </a:lnTo>
                <a:lnTo>
                  <a:pt x="10161" y="766"/>
                </a:lnTo>
                <a:lnTo>
                  <a:pt x="10193" y="777"/>
                </a:lnTo>
                <a:lnTo>
                  <a:pt x="10223" y="789"/>
                </a:lnTo>
                <a:lnTo>
                  <a:pt x="10251" y="803"/>
                </a:lnTo>
                <a:lnTo>
                  <a:pt x="10277" y="817"/>
                </a:lnTo>
                <a:lnTo>
                  <a:pt x="10289" y="825"/>
                </a:lnTo>
                <a:lnTo>
                  <a:pt x="10300" y="832"/>
                </a:lnTo>
                <a:lnTo>
                  <a:pt x="10311" y="840"/>
                </a:lnTo>
                <a:lnTo>
                  <a:pt x="10320" y="849"/>
                </a:lnTo>
                <a:lnTo>
                  <a:pt x="10339" y="866"/>
                </a:lnTo>
                <a:lnTo>
                  <a:pt x="10356" y="882"/>
                </a:lnTo>
                <a:lnTo>
                  <a:pt x="10371" y="899"/>
                </a:lnTo>
                <a:lnTo>
                  <a:pt x="10385" y="918"/>
                </a:lnTo>
                <a:lnTo>
                  <a:pt x="10398" y="935"/>
                </a:lnTo>
                <a:lnTo>
                  <a:pt x="10409" y="953"/>
                </a:lnTo>
                <a:lnTo>
                  <a:pt x="10418" y="972"/>
                </a:lnTo>
                <a:lnTo>
                  <a:pt x="10425" y="990"/>
                </a:lnTo>
                <a:lnTo>
                  <a:pt x="10432" y="1007"/>
                </a:lnTo>
                <a:lnTo>
                  <a:pt x="10437" y="1025"/>
                </a:lnTo>
                <a:lnTo>
                  <a:pt x="10443" y="1042"/>
                </a:lnTo>
                <a:lnTo>
                  <a:pt x="10446" y="1060"/>
                </a:lnTo>
                <a:lnTo>
                  <a:pt x="10448" y="1077"/>
                </a:lnTo>
                <a:lnTo>
                  <a:pt x="10450" y="1095"/>
                </a:lnTo>
                <a:lnTo>
                  <a:pt x="10451" y="1112"/>
                </a:lnTo>
                <a:lnTo>
                  <a:pt x="10451" y="1128"/>
                </a:lnTo>
                <a:lnTo>
                  <a:pt x="10450" y="1158"/>
                </a:lnTo>
                <a:lnTo>
                  <a:pt x="10448" y="1189"/>
                </a:lnTo>
                <a:lnTo>
                  <a:pt x="10444" y="1219"/>
                </a:lnTo>
                <a:lnTo>
                  <a:pt x="10437" y="1248"/>
                </a:lnTo>
                <a:lnTo>
                  <a:pt x="10430" y="1276"/>
                </a:lnTo>
                <a:lnTo>
                  <a:pt x="10421" y="1305"/>
                </a:lnTo>
                <a:lnTo>
                  <a:pt x="10409" y="1333"/>
                </a:lnTo>
                <a:lnTo>
                  <a:pt x="10396" y="1361"/>
                </a:lnTo>
                <a:lnTo>
                  <a:pt x="10382" y="1388"/>
                </a:lnTo>
                <a:lnTo>
                  <a:pt x="10366" y="1415"/>
                </a:lnTo>
                <a:lnTo>
                  <a:pt x="10347" y="1441"/>
                </a:lnTo>
                <a:lnTo>
                  <a:pt x="10328" y="1468"/>
                </a:lnTo>
                <a:lnTo>
                  <a:pt x="10306" y="1494"/>
                </a:lnTo>
                <a:lnTo>
                  <a:pt x="10284" y="1519"/>
                </a:lnTo>
                <a:lnTo>
                  <a:pt x="10259" y="1544"/>
                </a:lnTo>
                <a:lnTo>
                  <a:pt x="10233" y="1569"/>
                </a:lnTo>
                <a:lnTo>
                  <a:pt x="10219" y="1580"/>
                </a:lnTo>
                <a:lnTo>
                  <a:pt x="10205" y="1592"/>
                </a:lnTo>
                <a:lnTo>
                  <a:pt x="10190" y="1603"/>
                </a:lnTo>
                <a:lnTo>
                  <a:pt x="10175" y="1614"/>
                </a:lnTo>
                <a:lnTo>
                  <a:pt x="10158" y="1625"/>
                </a:lnTo>
                <a:lnTo>
                  <a:pt x="10143" y="1636"/>
                </a:lnTo>
                <a:lnTo>
                  <a:pt x="10126" y="1645"/>
                </a:lnTo>
                <a:lnTo>
                  <a:pt x="10110" y="1654"/>
                </a:lnTo>
                <a:lnTo>
                  <a:pt x="10074" y="1671"/>
                </a:lnTo>
                <a:lnTo>
                  <a:pt x="10038" y="1687"/>
                </a:lnTo>
                <a:lnTo>
                  <a:pt x="10000" y="1702"/>
                </a:lnTo>
                <a:lnTo>
                  <a:pt x="9960" y="1715"/>
                </a:lnTo>
                <a:lnTo>
                  <a:pt x="9918" y="1726"/>
                </a:lnTo>
                <a:lnTo>
                  <a:pt x="9874" y="1737"/>
                </a:lnTo>
                <a:lnTo>
                  <a:pt x="9829" y="1745"/>
                </a:lnTo>
                <a:lnTo>
                  <a:pt x="9782" y="1752"/>
                </a:lnTo>
                <a:lnTo>
                  <a:pt x="9733" y="1758"/>
                </a:lnTo>
                <a:lnTo>
                  <a:pt x="9683" y="1761"/>
                </a:lnTo>
                <a:lnTo>
                  <a:pt x="9630" y="1763"/>
                </a:lnTo>
                <a:lnTo>
                  <a:pt x="9576" y="1764"/>
                </a:lnTo>
                <a:lnTo>
                  <a:pt x="9531" y="1763"/>
                </a:lnTo>
                <a:lnTo>
                  <a:pt x="9486" y="1762"/>
                </a:lnTo>
                <a:lnTo>
                  <a:pt x="9444" y="1760"/>
                </a:lnTo>
                <a:lnTo>
                  <a:pt x="9404" y="1755"/>
                </a:lnTo>
                <a:lnTo>
                  <a:pt x="9366" y="1751"/>
                </a:lnTo>
                <a:lnTo>
                  <a:pt x="9329" y="1746"/>
                </a:lnTo>
                <a:lnTo>
                  <a:pt x="9296" y="1739"/>
                </a:lnTo>
                <a:lnTo>
                  <a:pt x="9263" y="1731"/>
                </a:lnTo>
                <a:lnTo>
                  <a:pt x="9234" y="1722"/>
                </a:lnTo>
                <a:lnTo>
                  <a:pt x="9206" y="1712"/>
                </a:lnTo>
                <a:lnTo>
                  <a:pt x="9180" y="1701"/>
                </a:lnTo>
                <a:lnTo>
                  <a:pt x="9156" y="1690"/>
                </a:lnTo>
                <a:lnTo>
                  <a:pt x="9135" y="1677"/>
                </a:lnTo>
                <a:lnTo>
                  <a:pt x="9115" y="1664"/>
                </a:lnTo>
                <a:lnTo>
                  <a:pt x="9097" y="1648"/>
                </a:lnTo>
                <a:lnTo>
                  <a:pt x="9082" y="1632"/>
                </a:lnTo>
                <a:lnTo>
                  <a:pt x="9068" y="1616"/>
                </a:lnTo>
                <a:lnTo>
                  <a:pt x="9055" y="1599"/>
                </a:lnTo>
                <a:lnTo>
                  <a:pt x="9043" y="1582"/>
                </a:lnTo>
                <a:lnTo>
                  <a:pt x="9031" y="1564"/>
                </a:lnTo>
                <a:lnTo>
                  <a:pt x="9021" y="1546"/>
                </a:lnTo>
                <a:lnTo>
                  <a:pt x="9012" y="1529"/>
                </a:lnTo>
                <a:lnTo>
                  <a:pt x="9003" y="1510"/>
                </a:lnTo>
                <a:lnTo>
                  <a:pt x="8995" y="1491"/>
                </a:lnTo>
                <a:lnTo>
                  <a:pt x="8989" y="1473"/>
                </a:lnTo>
                <a:lnTo>
                  <a:pt x="8982" y="1453"/>
                </a:lnTo>
                <a:lnTo>
                  <a:pt x="8978" y="1434"/>
                </a:lnTo>
                <a:lnTo>
                  <a:pt x="8974" y="1414"/>
                </a:lnTo>
                <a:lnTo>
                  <a:pt x="8970" y="1394"/>
                </a:lnTo>
                <a:lnTo>
                  <a:pt x="8968" y="1373"/>
                </a:lnTo>
                <a:lnTo>
                  <a:pt x="8966" y="1353"/>
                </a:lnTo>
                <a:lnTo>
                  <a:pt x="8966" y="1332"/>
                </a:lnTo>
                <a:lnTo>
                  <a:pt x="8966" y="1322"/>
                </a:lnTo>
                <a:lnTo>
                  <a:pt x="8966" y="1313"/>
                </a:lnTo>
                <a:lnTo>
                  <a:pt x="8967" y="1304"/>
                </a:lnTo>
                <a:lnTo>
                  <a:pt x="8967" y="1294"/>
                </a:lnTo>
                <a:lnTo>
                  <a:pt x="8968" y="1286"/>
                </a:lnTo>
                <a:lnTo>
                  <a:pt x="8968" y="1276"/>
                </a:lnTo>
                <a:lnTo>
                  <a:pt x="8968" y="1267"/>
                </a:lnTo>
                <a:lnTo>
                  <a:pt x="8968" y="1258"/>
                </a:lnTo>
                <a:lnTo>
                  <a:pt x="8969" y="1248"/>
                </a:lnTo>
                <a:lnTo>
                  <a:pt x="8970" y="1239"/>
                </a:lnTo>
                <a:lnTo>
                  <a:pt x="8972" y="1230"/>
                </a:lnTo>
                <a:lnTo>
                  <a:pt x="8973" y="1221"/>
                </a:lnTo>
                <a:lnTo>
                  <a:pt x="8975" y="1211"/>
                </a:lnTo>
                <a:lnTo>
                  <a:pt x="8976" y="1203"/>
                </a:lnTo>
                <a:lnTo>
                  <a:pt x="8977" y="1193"/>
                </a:lnTo>
                <a:lnTo>
                  <a:pt x="8978" y="1183"/>
                </a:lnTo>
                <a:lnTo>
                  <a:pt x="9450" y="1181"/>
                </a:lnTo>
                <a:lnTo>
                  <a:pt x="9448" y="1196"/>
                </a:lnTo>
                <a:lnTo>
                  <a:pt x="9448" y="1210"/>
                </a:lnTo>
                <a:lnTo>
                  <a:pt x="9448" y="1223"/>
                </a:lnTo>
                <a:lnTo>
                  <a:pt x="9448" y="1235"/>
                </a:lnTo>
                <a:lnTo>
                  <a:pt x="9448" y="1257"/>
                </a:lnTo>
                <a:lnTo>
                  <a:pt x="9450" y="1277"/>
                </a:lnTo>
                <a:lnTo>
                  <a:pt x="9454" y="1298"/>
                </a:lnTo>
                <a:lnTo>
                  <a:pt x="9460" y="1316"/>
                </a:lnTo>
                <a:lnTo>
                  <a:pt x="9466" y="1334"/>
                </a:lnTo>
                <a:lnTo>
                  <a:pt x="9475" y="1351"/>
                </a:lnTo>
                <a:lnTo>
                  <a:pt x="9485" y="1367"/>
                </a:lnTo>
                <a:lnTo>
                  <a:pt x="9496" y="1382"/>
                </a:lnTo>
                <a:lnTo>
                  <a:pt x="9502" y="1388"/>
                </a:lnTo>
                <a:lnTo>
                  <a:pt x="9509" y="1395"/>
                </a:lnTo>
                <a:lnTo>
                  <a:pt x="9516" y="1400"/>
                </a:lnTo>
                <a:lnTo>
                  <a:pt x="9523" y="1407"/>
                </a:lnTo>
                <a:lnTo>
                  <a:pt x="9532" y="1411"/>
                </a:lnTo>
                <a:lnTo>
                  <a:pt x="9541" y="1416"/>
                </a:lnTo>
                <a:lnTo>
                  <a:pt x="9549" y="1420"/>
                </a:lnTo>
                <a:lnTo>
                  <a:pt x="9559" y="1424"/>
                </a:lnTo>
                <a:lnTo>
                  <a:pt x="9580" y="1430"/>
                </a:lnTo>
                <a:lnTo>
                  <a:pt x="9601" y="1435"/>
                </a:lnTo>
                <a:lnTo>
                  <a:pt x="9625" y="1437"/>
                </a:lnTo>
                <a:lnTo>
                  <a:pt x="9651" y="1438"/>
                </a:lnTo>
                <a:lnTo>
                  <a:pt x="9663" y="1438"/>
                </a:lnTo>
                <a:lnTo>
                  <a:pt x="9677" y="1437"/>
                </a:lnTo>
                <a:lnTo>
                  <a:pt x="9692" y="1435"/>
                </a:lnTo>
                <a:lnTo>
                  <a:pt x="9709" y="1433"/>
                </a:lnTo>
                <a:lnTo>
                  <a:pt x="9726" y="1429"/>
                </a:lnTo>
                <a:lnTo>
                  <a:pt x="9744" y="1425"/>
                </a:lnTo>
                <a:lnTo>
                  <a:pt x="9761" y="1421"/>
                </a:lnTo>
                <a:lnTo>
                  <a:pt x="9778" y="1415"/>
                </a:lnTo>
                <a:lnTo>
                  <a:pt x="9793" y="1409"/>
                </a:lnTo>
                <a:lnTo>
                  <a:pt x="9809" y="1403"/>
                </a:lnTo>
                <a:lnTo>
                  <a:pt x="9824" y="1396"/>
                </a:lnTo>
                <a:lnTo>
                  <a:pt x="9838" y="1389"/>
                </a:lnTo>
                <a:lnTo>
                  <a:pt x="9852" y="1381"/>
                </a:lnTo>
                <a:lnTo>
                  <a:pt x="9866" y="1372"/>
                </a:lnTo>
                <a:lnTo>
                  <a:pt x="9879" y="1362"/>
                </a:lnTo>
                <a:lnTo>
                  <a:pt x="9892" y="1353"/>
                </a:lnTo>
                <a:lnTo>
                  <a:pt x="9904" y="1342"/>
                </a:lnTo>
                <a:lnTo>
                  <a:pt x="9913" y="1330"/>
                </a:lnTo>
                <a:lnTo>
                  <a:pt x="9922" y="1317"/>
                </a:lnTo>
                <a:lnTo>
                  <a:pt x="9930" y="1304"/>
                </a:lnTo>
                <a:lnTo>
                  <a:pt x="9935" y="1290"/>
                </a:lnTo>
                <a:lnTo>
                  <a:pt x="9939" y="1275"/>
                </a:lnTo>
                <a:lnTo>
                  <a:pt x="9941" y="1259"/>
                </a:lnTo>
                <a:lnTo>
                  <a:pt x="9942" y="1241"/>
                </a:lnTo>
                <a:lnTo>
                  <a:pt x="9942" y="1236"/>
                </a:lnTo>
                <a:lnTo>
                  <a:pt x="9942" y="1231"/>
                </a:lnTo>
                <a:lnTo>
                  <a:pt x="9942" y="1225"/>
                </a:lnTo>
                <a:lnTo>
                  <a:pt x="9942" y="1221"/>
                </a:lnTo>
                <a:lnTo>
                  <a:pt x="9942" y="1213"/>
                </a:lnTo>
                <a:lnTo>
                  <a:pt x="9941" y="1207"/>
                </a:lnTo>
                <a:lnTo>
                  <a:pt x="9939" y="1199"/>
                </a:lnTo>
                <a:lnTo>
                  <a:pt x="9937" y="1193"/>
                </a:lnTo>
                <a:lnTo>
                  <a:pt x="9934" y="1186"/>
                </a:lnTo>
                <a:lnTo>
                  <a:pt x="9930" y="1180"/>
                </a:lnTo>
                <a:lnTo>
                  <a:pt x="9925" y="1173"/>
                </a:lnTo>
                <a:lnTo>
                  <a:pt x="9921" y="1167"/>
                </a:lnTo>
                <a:lnTo>
                  <a:pt x="9914" y="1162"/>
                </a:lnTo>
                <a:lnTo>
                  <a:pt x="9908" y="1155"/>
                </a:lnTo>
                <a:lnTo>
                  <a:pt x="9900" y="1150"/>
                </a:lnTo>
                <a:lnTo>
                  <a:pt x="9893" y="1144"/>
                </a:lnTo>
                <a:lnTo>
                  <a:pt x="9876" y="1134"/>
                </a:lnTo>
                <a:lnTo>
                  <a:pt x="9854" y="1124"/>
                </a:lnTo>
                <a:lnTo>
                  <a:pt x="9832" y="1114"/>
                </a:lnTo>
                <a:lnTo>
                  <a:pt x="9810" y="1104"/>
                </a:lnTo>
                <a:lnTo>
                  <a:pt x="9786" y="1096"/>
                </a:lnTo>
                <a:lnTo>
                  <a:pt x="9762" y="1087"/>
                </a:lnTo>
                <a:lnTo>
                  <a:pt x="9737" y="1078"/>
                </a:lnTo>
                <a:lnTo>
                  <a:pt x="9712" y="1070"/>
                </a:lnTo>
                <a:lnTo>
                  <a:pt x="9687" y="1062"/>
                </a:lnTo>
                <a:lnTo>
                  <a:pt x="9661" y="1055"/>
                </a:lnTo>
                <a:lnTo>
                  <a:pt x="9627" y="1045"/>
                </a:lnTo>
                <a:lnTo>
                  <a:pt x="9595" y="1036"/>
                </a:lnTo>
                <a:lnTo>
                  <a:pt x="9562" y="1028"/>
                </a:lnTo>
                <a:lnTo>
                  <a:pt x="9531" y="1019"/>
                </a:lnTo>
                <a:lnTo>
                  <a:pt x="9501" y="1012"/>
                </a:lnTo>
                <a:lnTo>
                  <a:pt x="9474" y="1003"/>
                </a:lnTo>
                <a:lnTo>
                  <a:pt x="9449" y="995"/>
                </a:lnTo>
                <a:lnTo>
                  <a:pt x="9426" y="987"/>
                </a:lnTo>
                <a:lnTo>
                  <a:pt x="9424" y="987"/>
                </a:lnTo>
                <a:lnTo>
                  <a:pt x="9421" y="986"/>
                </a:lnTo>
                <a:lnTo>
                  <a:pt x="9418" y="985"/>
                </a:lnTo>
                <a:lnTo>
                  <a:pt x="9415" y="982"/>
                </a:lnTo>
                <a:lnTo>
                  <a:pt x="9414" y="982"/>
                </a:lnTo>
                <a:lnTo>
                  <a:pt x="9413" y="982"/>
                </a:lnTo>
                <a:lnTo>
                  <a:pt x="9413" y="982"/>
                </a:lnTo>
                <a:lnTo>
                  <a:pt x="9412" y="982"/>
                </a:lnTo>
                <a:lnTo>
                  <a:pt x="9401" y="978"/>
                </a:lnTo>
                <a:lnTo>
                  <a:pt x="9388" y="974"/>
                </a:lnTo>
                <a:lnTo>
                  <a:pt x="9377" y="969"/>
                </a:lnTo>
                <a:lnTo>
                  <a:pt x="9364" y="965"/>
                </a:lnTo>
                <a:lnTo>
                  <a:pt x="9352" y="961"/>
                </a:lnTo>
                <a:lnTo>
                  <a:pt x="9338" y="956"/>
                </a:lnTo>
                <a:lnTo>
                  <a:pt x="9325" y="951"/>
                </a:lnTo>
                <a:lnTo>
                  <a:pt x="9311" y="946"/>
                </a:lnTo>
                <a:lnTo>
                  <a:pt x="9293" y="937"/>
                </a:lnTo>
                <a:lnTo>
                  <a:pt x="9277" y="928"/>
                </a:lnTo>
                <a:lnTo>
                  <a:pt x="9260" y="918"/>
                </a:lnTo>
                <a:lnTo>
                  <a:pt x="9244" y="906"/>
                </a:lnTo>
                <a:lnTo>
                  <a:pt x="9229" y="893"/>
                </a:lnTo>
                <a:lnTo>
                  <a:pt x="9212" y="879"/>
                </a:lnTo>
                <a:lnTo>
                  <a:pt x="9197" y="863"/>
                </a:lnTo>
                <a:lnTo>
                  <a:pt x="9182" y="846"/>
                </a:lnTo>
                <a:lnTo>
                  <a:pt x="9176" y="837"/>
                </a:lnTo>
                <a:lnTo>
                  <a:pt x="9169" y="827"/>
                </a:lnTo>
                <a:lnTo>
                  <a:pt x="9163" y="817"/>
                </a:lnTo>
                <a:lnTo>
                  <a:pt x="9156" y="806"/>
                </a:lnTo>
                <a:lnTo>
                  <a:pt x="9152" y="795"/>
                </a:lnTo>
                <a:lnTo>
                  <a:pt x="9147" y="782"/>
                </a:lnTo>
                <a:lnTo>
                  <a:pt x="9142" y="769"/>
                </a:lnTo>
                <a:lnTo>
                  <a:pt x="9138" y="755"/>
                </a:lnTo>
                <a:lnTo>
                  <a:pt x="9135" y="741"/>
                </a:lnTo>
                <a:lnTo>
                  <a:pt x="9131" y="725"/>
                </a:lnTo>
                <a:lnTo>
                  <a:pt x="9129" y="709"/>
                </a:lnTo>
                <a:lnTo>
                  <a:pt x="9127" y="693"/>
                </a:lnTo>
                <a:lnTo>
                  <a:pt x="9125" y="657"/>
                </a:lnTo>
                <a:lnTo>
                  <a:pt x="9124" y="620"/>
                </a:lnTo>
                <a:lnTo>
                  <a:pt x="9124" y="618"/>
                </a:lnTo>
                <a:close/>
                <a:moveTo>
                  <a:pt x="12339" y="1727"/>
                </a:moveTo>
                <a:lnTo>
                  <a:pt x="12686" y="53"/>
                </a:lnTo>
                <a:lnTo>
                  <a:pt x="13359" y="53"/>
                </a:lnTo>
                <a:lnTo>
                  <a:pt x="13650" y="1253"/>
                </a:lnTo>
                <a:lnTo>
                  <a:pt x="13923" y="53"/>
                </a:lnTo>
                <a:lnTo>
                  <a:pt x="14360" y="53"/>
                </a:lnTo>
                <a:lnTo>
                  <a:pt x="13997" y="1727"/>
                </a:lnTo>
                <a:lnTo>
                  <a:pt x="13340" y="1727"/>
                </a:lnTo>
                <a:lnTo>
                  <a:pt x="13030" y="453"/>
                </a:lnTo>
                <a:lnTo>
                  <a:pt x="12775" y="1727"/>
                </a:lnTo>
                <a:lnTo>
                  <a:pt x="12339" y="1727"/>
                </a:lnTo>
                <a:close/>
                <a:moveTo>
                  <a:pt x="16443" y="1727"/>
                </a:moveTo>
                <a:lnTo>
                  <a:pt x="16806" y="53"/>
                </a:lnTo>
                <a:lnTo>
                  <a:pt x="17280" y="53"/>
                </a:lnTo>
                <a:lnTo>
                  <a:pt x="16935" y="1727"/>
                </a:lnTo>
                <a:lnTo>
                  <a:pt x="16443" y="1727"/>
                </a:lnTo>
                <a:close/>
                <a:moveTo>
                  <a:pt x="0" y="1727"/>
                </a:moveTo>
                <a:lnTo>
                  <a:pt x="345" y="53"/>
                </a:lnTo>
                <a:lnTo>
                  <a:pt x="1529" y="53"/>
                </a:lnTo>
                <a:lnTo>
                  <a:pt x="1475" y="379"/>
                </a:lnTo>
                <a:lnTo>
                  <a:pt x="747" y="379"/>
                </a:lnTo>
                <a:lnTo>
                  <a:pt x="673" y="745"/>
                </a:lnTo>
                <a:lnTo>
                  <a:pt x="1349" y="745"/>
                </a:lnTo>
                <a:lnTo>
                  <a:pt x="1274" y="1089"/>
                </a:lnTo>
                <a:lnTo>
                  <a:pt x="602" y="1089"/>
                </a:lnTo>
                <a:lnTo>
                  <a:pt x="474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1436931" y="534894"/>
            <a:ext cx="6270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 NACIONAL DE APRENDIZAGEM INDUSTRIAL DE SANTA CATARINA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2552136" y="2997679"/>
            <a:ext cx="4039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FIESC - CIESC - SESI - SENAI - IEL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a Campanha SENAI">
  <p:cSld name="1_Capa Campanha SENAI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45"/>
          <p:cNvSpPr txBox="1"/>
          <p:nvPr>
            <p:ph type="title"/>
          </p:nvPr>
        </p:nvSpPr>
        <p:spPr>
          <a:xfrm>
            <a:off x="1162050" y="639977"/>
            <a:ext cx="653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45"/>
          <p:cNvSpPr/>
          <p:nvPr/>
        </p:nvSpPr>
        <p:spPr>
          <a:xfrm>
            <a:off x="3807207" y="4338250"/>
            <a:ext cx="125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7BD4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sc.senai.br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1380620" y="2466233"/>
            <a:ext cx="6271603" cy="480170"/>
          </a:xfrm>
          <a:custGeom>
            <a:rect b="b" l="l" r="r" t="t"/>
            <a:pathLst>
              <a:path extrusionOk="0" h="1764" w="17280">
                <a:moveTo>
                  <a:pt x="5967" y="1126"/>
                </a:moveTo>
                <a:lnTo>
                  <a:pt x="5967" y="1103"/>
                </a:lnTo>
                <a:lnTo>
                  <a:pt x="5968" y="1080"/>
                </a:lnTo>
                <a:lnTo>
                  <a:pt x="5969" y="1055"/>
                </a:lnTo>
                <a:lnTo>
                  <a:pt x="5970" y="1030"/>
                </a:lnTo>
                <a:lnTo>
                  <a:pt x="5972" y="1005"/>
                </a:lnTo>
                <a:lnTo>
                  <a:pt x="5975" y="978"/>
                </a:lnTo>
                <a:lnTo>
                  <a:pt x="5978" y="951"/>
                </a:lnTo>
                <a:lnTo>
                  <a:pt x="5981" y="924"/>
                </a:lnTo>
                <a:lnTo>
                  <a:pt x="5984" y="896"/>
                </a:lnTo>
                <a:lnTo>
                  <a:pt x="5989" y="868"/>
                </a:lnTo>
                <a:lnTo>
                  <a:pt x="5994" y="839"/>
                </a:lnTo>
                <a:lnTo>
                  <a:pt x="5999" y="811"/>
                </a:lnTo>
                <a:lnTo>
                  <a:pt x="6006" y="783"/>
                </a:lnTo>
                <a:lnTo>
                  <a:pt x="6013" y="755"/>
                </a:lnTo>
                <a:lnTo>
                  <a:pt x="6021" y="727"/>
                </a:lnTo>
                <a:lnTo>
                  <a:pt x="6030" y="698"/>
                </a:lnTo>
                <a:lnTo>
                  <a:pt x="6039" y="666"/>
                </a:lnTo>
                <a:lnTo>
                  <a:pt x="6051" y="635"/>
                </a:lnTo>
                <a:lnTo>
                  <a:pt x="6064" y="603"/>
                </a:lnTo>
                <a:lnTo>
                  <a:pt x="6078" y="572"/>
                </a:lnTo>
                <a:lnTo>
                  <a:pt x="6093" y="542"/>
                </a:lnTo>
                <a:lnTo>
                  <a:pt x="6110" y="512"/>
                </a:lnTo>
                <a:lnTo>
                  <a:pt x="6127" y="481"/>
                </a:lnTo>
                <a:lnTo>
                  <a:pt x="6145" y="451"/>
                </a:lnTo>
                <a:lnTo>
                  <a:pt x="6165" y="422"/>
                </a:lnTo>
                <a:lnTo>
                  <a:pt x="6185" y="393"/>
                </a:lnTo>
                <a:lnTo>
                  <a:pt x="6207" y="365"/>
                </a:lnTo>
                <a:lnTo>
                  <a:pt x="6229" y="336"/>
                </a:lnTo>
                <a:lnTo>
                  <a:pt x="6253" y="308"/>
                </a:lnTo>
                <a:lnTo>
                  <a:pt x="6278" y="280"/>
                </a:lnTo>
                <a:lnTo>
                  <a:pt x="6304" y="253"/>
                </a:lnTo>
                <a:lnTo>
                  <a:pt x="6331" y="226"/>
                </a:lnTo>
                <a:lnTo>
                  <a:pt x="6345" y="212"/>
                </a:lnTo>
                <a:lnTo>
                  <a:pt x="6359" y="200"/>
                </a:lnTo>
                <a:lnTo>
                  <a:pt x="6374" y="187"/>
                </a:lnTo>
                <a:lnTo>
                  <a:pt x="6390" y="175"/>
                </a:lnTo>
                <a:lnTo>
                  <a:pt x="6405" y="163"/>
                </a:lnTo>
                <a:lnTo>
                  <a:pt x="6422" y="151"/>
                </a:lnTo>
                <a:lnTo>
                  <a:pt x="6439" y="140"/>
                </a:lnTo>
                <a:lnTo>
                  <a:pt x="6456" y="131"/>
                </a:lnTo>
                <a:lnTo>
                  <a:pt x="6474" y="120"/>
                </a:lnTo>
                <a:lnTo>
                  <a:pt x="6492" y="110"/>
                </a:lnTo>
                <a:lnTo>
                  <a:pt x="6510" y="101"/>
                </a:lnTo>
                <a:lnTo>
                  <a:pt x="6530" y="93"/>
                </a:lnTo>
                <a:lnTo>
                  <a:pt x="6549" y="84"/>
                </a:lnTo>
                <a:lnTo>
                  <a:pt x="6569" y="76"/>
                </a:lnTo>
                <a:lnTo>
                  <a:pt x="6589" y="68"/>
                </a:lnTo>
                <a:lnTo>
                  <a:pt x="6610" y="60"/>
                </a:lnTo>
                <a:lnTo>
                  <a:pt x="6653" y="48"/>
                </a:lnTo>
                <a:lnTo>
                  <a:pt x="6698" y="36"/>
                </a:lnTo>
                <a:lnTo>
                  <a:pt x="6745" y="26"/>
                </a:lnTo>
                <a:lnTo>
                  <a:pt x="6793" y="17"/>
                </a:lnTo>
                <a:lnTo>
                  <a:pt x="6843" y="11"/>
                </a:lnTo>
                <a:lnTo>
                  <a:pt x="6896" y="5"/>
                </a:lnTo>
                <a:lnTo>
                  <a:pt x="6950" y="2"/>
                </a:lnTo>
                <a:lnTo>
                  <a:pt x="7005" y="0"/>
                </a:lnTo>
                <a:lnTo>
                  <a:pt x="7032" y="0"/>
                </a:lnTo>
                <a:lnTo>
                  <a:pt x="7060" y="1"/>
                </a:lnTo>
                <a:lnTo>
                  <a:pt x="7089" y="2"/>
                </a:lnTo>
                <a:lnTo>
                  <a:pt x="7118" y="3"/>
                </a:lnTo>
                <a:lnTo>
                  <a:pt x="7149" y="5"/>
                </a:lnTo>
                <a:lnTo>
                  <a:pt x="7179" y="9"/>
                </a:lnTo>
                <a:lnTo>
                  <a:pt x="7210" y="12"/>
                </a:lnTo>
                <a:lnTo>
                  <a:pt x="7241" y="16"/>
                </a:lnTo>
                <a:lnTo>
                  <a:pt x="7285" y="24"/>
                </a:lnTo>
                <a:lnTo>
                  <a:pt x="7328" y="32"/>
                </a:lnTo>
                <a:lnTo>
                  <a:pt x="7369" y="44"/>
                </a:lnTo>
                <a:lnTo>
                  <a:pt x="7410" y="57"/>
                </a:lnTo>
                <a:lnTo>
                  <a:pt x="7450" y="72"/>
                </a:lnTo>
                <a:lnTo>
                  <a:pt x="7489" y="90"/>
                </a:lnTo>
                <a:lnTo>
                  <a:pt x="7528" y="108"/>
                </a:lnTo>
                <a:lnTo>
                  <a:pt x="7565" y="130"/>
                </a:lnTo>
                <a:lnTo>
                  <a:pt x="7583" y="140"/>
                </a:lnTo>
                <a:lnTo>
                  <a:pt x="7600" y="153"/>
                </a:lnTo>
                <a:lnTo>
                  <a:pt x="7615" y="166"/>
                </a:lnTo>
                <a:lnTo>
                  <a:pt x="7630" y="180"/>
                </a:lnTo>
                <a:lnTo>
                  <a:pt x="7643" y="195"/>
                </a:lnTo>
                <a:lnTo>
                  <a:pt x="7655" y="211"/>
                </a:lnTo>
                <a:lnTo>
                  <a:pt x="7666" y="228"/>
                </a:lnTo>
                <a:lnTo>
                  <a:pt x="7676" y="245"/>
                </a:lnTo>
                <a:lnTo>
                  <a:pt x="7684" y="263"/>
                </a:lnTo>
                <a:lnTo>
                  <a:pt x="7692" y="283"/>
                </a:lnTo>
                <a:lnTo>
                  <a:pt x="7698" y="302"/>
                </a:lnTo>
                <a:lnTo>
                  <a:pt x="7704" y="324"/>
                </a:lnTo>
                <a:lnTo>
                  <a:pt x="7708" y="345"/>
                </a:lnTo>
                <a:lnTo>
                  <a:pt x="7711" y="368"/>
                </a:lnTo>
                <a:lnTo>
                  <a:pt x="7712" y="392"/>
                </a:lnTo>
                <a:lnTo>
                  <a:pt x="7713" y="416"/>
                </a:lnTo>
                <a:lnTo>
                  <a:pt x="7712" y="432"/>
                </a:lnTo>
                <a:lnTo>
                  <a:pt x="7712" y="447"/>
                </a:lnTo>
                <a:lnTo>
                  <a:pt x="7711" y="462"/>
                </a:lnTo>
                <a:lnTo>
                  <a:pt x="7709" y="478"/>
                </a:lnTo>
                <a:lnTo>
                  <a:pt x="7708" y="494"/>
                </a:lnTo>
                <a:lnTo>
                  <a:pt x="7705" y="512"/>
                </a:lnTo>
                <a:lnTo>
                  <a:pt x="7701" y="528"/>
                </a:lnTo>
                <a:lnTo>
                  <a:pt x="7697" y="545"/>
                </a:lnTo>
                <a:lnTo>
                  <a:pt x="7188" y="543"/>
                </a:lnTo>
                <a:lnTo>
                  <a:pt x="7190" y="531"/>
                </a:lnTo>
                <a:lnTo>
                  <a:pt x="7192" y="519"/>
                </a:lnTo>
                <a:lnTo>
                  <a:pt x="7193" y="507"/>
                </a:lnTo>
                <a:lnTo>
                  <a:pt x="7193" y="497"/>
                </a:lnTo>
                <a:lnTo>
                  <a:pt x="7192" y="477"/>
                </a:lnTo>
                <a:lnTo>
                  <a:pt x="7190" y="458"/>
                </a:lnTo>
                <a:lnTo>
                  <a:pt x="7186" y="440"/>
                </a:lnTo>
                <a:lnTo>
                  <a:pt x="7181" y="424"/>
                </a:lnTo>
                <a:lnTo>
                  <a:pt x="7174" y="410"/>
                </a:lnTo>
                <a:lnTo>
                  <a:pt x="7166" y="397"/>
                </a:lnTo>
                <a:lnTo>
                  <a:pt x="7156" y="385"/>
                </a:lnTo>
                <a:lnTo>
                  <a:pt x="7145" y="375"/>
                </a:lnTo>
                <a:lnTo>
                  <a:pt x="7133" y="365"/>
                </a:lnTo>
                <a:lnTo>
                  <a:pt x="7120" y="356"/>
                </a:lnTo>
                <a:lnTo>
                  <a:pt x="7109" y="349"/>
                </a:lnTo>
                <a:lnTo>
                  <a:pt x="7096" y="341"/>
                </a:lnTo>
                <a:lnTo>
                  <a:pt x="7083" y="336"/>
                </a:lnTo>
                <a:lnTo>
                  <a:pt x="7070" y="330"/>
                </a:lnTo>
                <a:lnTo>
                  <a:pt x="7056" y="325"/>
                </a:lnTo>
                <a:lnTo>
                  <a:pt x="7043" y="322"/>
                </a:lnTo>
                <a:lnTo>
                  <a:pt x="7028" y="318"/>
                </a:lnTo>
                <a:lnTo>
                  <a:pt x="7012" y="315"/>
                </a:lnTo>
                <a:lnTo>
                  <a:pt x="6997" y="313"/>
                </a:lnTo>
                <a:lnTo>
                  <a:pt x="6983" y="312"/>
                </a:lnTo>
                <a:lnTo>
                  <a:pt x="6969" y="311"/>
                </a:lnTo>
                <a:lnTo>
                  <a:pt x="6956" y="310"/>
                </a:lnTo>
                <a:lnTo>
                  <a:pt x="6944" y="310"/>
                </a:lnTo>
                <a:lnTo>
                  <a:pt x="6934" y="310"/>
                </a:lnTo>
                <a:lnTo>
                  <a:pt x="6923" y="310"/>
                </a:lnTo>
                <a:lnTo>
                  <a:pt x="6913" y="311"/>
                </a:lnTo>
                <a:lnTo>
                  <a:pt x="6902" y="312"/>
                </a:lnTo>
                <a:lnTo>
                  <a:pt x="6891" y="313"/>
                </a:lnTo>
                <a:lnTo>
                  <a:pt x="6882" y="315"/>
                </a:lnTo>
                <a:lnTo>
                  <a:pt x="6871" y="317"/>
                </a:lnTo>
                <a:lnTo>
                  <a:pt x="6860" y="320"/>
                </a:lnTo>
                <a:lnTo>
                  <a:pt x="6850" y="322"/>
                </a:lnTo>
                <a:lnTo>
                  <a:pt x="6837" y="326"/>
                </a:lnTo>
                <a:lnTo>
                  <a:pt x="6825" y="331"/>
                </a:lnTo>
                <a:lnTo>
                  <a:pt x="6812" y="337"/>
                </a:lnTo>
                <a:lnTo>
                  <a:pt x="6799" y="343"/>
                </a:lnTo>
                <a:lnTo>
                  <a:pt x="6786" y="351"/>
                </a:lnTo>
                <a:lnTo>
                  <a:pt x="6773" y="358"/>
                </a:lnTo>
                <a:lnTo>
                  <a:pt x="6761" y="368"/>
                </a:lnTo>
                <a:lnTo>
                  <a:pt x="6748" y="377"/>
                </a:lnTo>
                <a:lnTo>
                  <a:pt x="6735" y="388"/>
                </a:lnTo>
                <a:lnTo>
                  <a:pt x="6723" y="398"/>
                </a:lnTo>
                <a:lnTo>
                  <a:pt x="6710" y="410"/>
                </a:lnTo>
                <a:lnTo>
                  <a:pt x="6698" y="422"/>
                </a:lnTo>
                <a:lnTo>
                  <a:pt x="6673" y="450"/>
                </a:lnTo>
                <a:lnTo>
                  <a:pt x="6650" y="479"/>
                </a:lnTo>
                <a:lnTo>
                  <a:pt x="6637" y="496"/>
                </a:lnTo>
                <a:lnTo>
                  <a:pt x="6626" y="513"/>
                </a:lnTo>
                <a:lnTo>
                  <a:pt x="6614" y="531"/>
                </a:lnTo>
                <a:lnTo>
                  <a:pt x="6603" y="551"/>
                </a:lnTo>
                <a:lnTo>
                  <a:pt x="6592" y="571"/>
                </a:lnTo>
                <a:lnTo>
                  <a:pt x="6582" y="592"/>
                </a:lnTo>
                <a:lnTo>
                  <a:pt x="6572" y="613"/>
                </a:lnTo>
                <a:lnTo>
                  <a:pt x="6562" y="637"/>
                </a:lnTo>
                <a:lnTo>
                  <a:pt x="6553" y="661"/>
                </a:lnTo>
                <a:lnTo>
                  <a:pt x="6544" y="686"/>
                </a:lnTo>
                <a:lnTo>
                  <a:pt x="6535" y="711"/>
                </a:lnTo>
                <a:lnTo>
                  <a:pt x="6526" y="738"/>
                </a:lnTo>
                <a:lnTo>
                  <a:pt x="6519" y="766"/>
                </a:lnTo>
                <a:lnTo>
                  <a:pt x="6511" y="795"/>
                </a:lnTo>
                <a:lnTo>
                  <a:pt x="6504" y="825"/>
                </a:lnTo>
                <a:lnTo>
                  <a:pt x="6496" y="855"/>
                </a:lnTo>
                <a:lnTo>
                  <a:pt x="6494" y="866"/>
                </a:lnTo>
                <a:lnTo>
                  <a:pt x="6492" y="877"/>
                </a:lnTo>
                <a:lnTo>
                  <a:pt x="6490" y="886"/>
                </a:lnTo>
                <a:lnTo>
                  <a:pt x="6489" y="897"/>
                </a:lnTo>
                <a:lnTo>
                  <a:pt x="6486" y="908"/>
                </a:lnTo>
                <a:lnTo>
                  <a:pt x="6485" y="918"/>
                </a:lnTo>
                <a:lnTo>
                  <a:pt x="6483" y="928"/>
                </a:lnTo>
                <a:lnTo>
                  <a:pt x="6482" y="938"/>
                </a:lnTo>
                <a:lnTo>
                  <a:pt x="6479" y="961"/>
                </a:lnTo>
                <a:lnTo>
                  <a:pt x="6477" y="982"/>
                </a:lnTo>
                <a:lnTo>
                  <a:pt x="6474" y="1003"/>
                </a:lnTo>
                <a:lnTo>
                  <a:pt x="6472" y="1025"/>
                </a:lnTo>
                <a:lnTo>
                  <a:pt x="6470" y="1045"/>
                </a:lnTo>
                <a:lnTo>
                  <a:pt x="6469" y="1066"/>
                </a:lnTo>
                <a:lnTo>
                  <a:pt x="6469" y="1085"/>
                </a:lnTo>
                <a:lnTo>
                  <a:pt x="6468" y="1105"/>
                </a:lnTo>
                <a:lnTo>
                  <a:pt x="6469" y="1138"/>
                </a:lnTo>
                <a:lnTo>
                  <a:pt x="6471" y="1168"/>
                </a:lnTo>
                <a:lnTo>
                  <a:pt x="6476" y="1198"/>
                </a:lnTo>
                <a:lnTo>
                  <a:pt x="6482" y="1227"/>
                </a:lnTo>
                <a:lnTo>
                  <a:pt x="6489" y="1254"/>
                </a:lnTo>
                <a:lnTo>
                  <a:pt x="6498" y="1280"/>
                </a:lnTo>
                <a:lnTo>
                  <a:pt x="6508" y="1305"/>
                </a:lnTo>
                <a:lnTo>
                  <a:pt x="6521" y="1329"/>
                </a:lnTo>
                <a:lnTo>
                  <a:pt x="6528" y="1341"/>
                </a:lnTo>
                <a:lnTo>
                  <a:pt x="6535" y="1351"/>
                </a:lnTo>
                <a:lnTo>
                  <a:pt x="6544" y="1360"/>
                </a:lnTo>
                <a:lnTo>
                  <a:pt x="6552" y="1370"/>
                </a:lnTo>
                <a:lnTo>
                  <a:pt x="6562" y="1379"/>
                </a:lnTo>
                <a:lnTo>
                  <a:pt x="6573" y="1386"/>
                </a:lnTo>
                <a:lnTo>
                  <a:pt x="6584" y="1393"/>
                </a:lnTo>
                <a:lnTo>
                  <a:pt x="6596" y="1399"/>
                </a:lnTo>
                <a:lnTo>
                  <a:pt x="6609" y="1405"/>
                </a:lnTo>
                <a:lnTo>
                  <a:pt x="6621" y="1409"/>
                </a:lnTo>
                <a:lnTo>
                  <a:pt x="6636" y="1413"/>
                </a:lnTo>
                <a:lnTo>
                  <a:pt x="6651" y="1416"/>
                </a:lnTo>
                <a:lnTo>
                  <a:pt x="6666" y="1419"/>
                </a:lnTo>
                <a:lnTo>
                  <a:pt x="6682" y="1421"/>
                </a:lnTo>
                <a:lnTo>
                  <a:pt x="6698" y="1422"/>
                </a:lnTo>
                <a:lnTo>
                  <a:pt x="6717" y="1422"/>
                </a:lnTo>
                <a:lnTo>
                  <a:pt x="6728" y="1422"/>
                </a:lnTo>
                <a:lnTo>
                  <a:pt x="6741" y="1422"/>
                </a:lnTo>
                <a:lnTo>
                  <a:pt x="6755" y="1422"/>
                </a:lnTo>
                <a:lnTo>
                  <a:pt x="6769" y="1420"/>
                </a:lnTo>
                <a:lnTo>
                  <a:pt x="6781" y="1420"/>
                </a:lnTo>
                <a:lnTo>
                  <a:pt x="6793" y="1419"/>
                </a:lnTo>
                <a:lnTo>
                  <a:pt x="6805" y="1416"/>
                </a:lnTo>
                <a:lnTo>
                  <a:pt x="6817" y="1414"/>
                </a:lnTo>
                <a:lnTo>
                  <a:pt x="6829" y="1411"/>
                </a:lnTo>
                <a:lnTo>
                  <a:pt x="6842" y="1407"/>
                </a:lnTo>
                <a:lnTo>
                  <a:pt x="6855" y="1402"/>
                </a:lnTo>
                <a:lnTo>
                  <a:pt x="6869" y="1396"/>
                </a:lnTo>
                <a:lnTo>
                  <a:pt x="6885" y="1388"/>
                </a:lnTo>
                <a:lnTo>
                  <a:pt x="6901" y="1380"/>
                </a:lnTo>
                <a:lnTo>
                  <a:pt x="6917" y="1370"/>
                </a:lnTo>
                <a:lnTo>
                  <a:pt x="6934" y="1358"/>
                </a:lnTo>
                <a:lnTo>
                  <a:pt x="6949" y="1346"/>
                </a:lnTo>
                <a:lnTo>
                  <a:pt x="6964" y="1333"/>
                </a:lnTo>
                <a:lnTo>
                  <a:pt x="6979" y="1320"/>
                </a:lnTo>
                <a:lnTo>
                  <a:pt x="6994" y="1305"/>
                </a:lnTo>
                <a:lnTo>
                  <a:pt x="7007" y="1289"/>
                </a:lnTo>
                <a:lnTo>
                  <a:pt x="7020" y="1274"/>
                </a:lnTo>
                <a:lnTo>
                  <a:pt x="7030" y="1257"/>
                </a:lnTo>
                <a:lnTo>
                  <a:pt x="7039" y="1239"/>
                </a:lnTo>
                <a:lnTo>
                  <a:pt x="7047" y="1222"/>
                </a:lnTo>
                <a:lnTo>
                  <a:pt x="7053" y="1204"/>
                </a:lnTo>
                <a:lnTo>
                  <a:pt x="7058" y="1184"/>
                </a:lnTo>
                <a:lnTo>
                  <a:pt x="7061" y="1165"/>
                </a:lnTo>
                <a:lnTo>
                  <a:pt x="7551" y="1163"/>
                </a:lnTo>
                <a:lnTo>
                  <a:pt x="7554" y="1169"/>
                </a:lnTo>
                <a:lnTo>
                  <a:pt x="7555" y="1176"/>
                </a:lnTo>
                <a:lnTo>
                  <a:pt x="7556" y="1182"/>
                </a:lnTo>
                <a:lnTo>
                  <a:pt x="7556" y="1189"/>
                </a:lnTo>
                <a:lnTo>
                  <a:pt x="7556" y="1199"/>
                </a:lnTo>
                <a:lnTo>
                  <a:pt x="7554" y="1211"/>
                </a:lnTo>
                <a:lnTo>
                  <a:pt x="7551" y="1224"/>
                </a:lnTo>
                <a:lnTo>
                  <a:pt x="7548" y="1238"/>
                </a:lnTo>
                <a:lnTo>
                  <a:pt x="7544" y="1253"/>
                </a:lnTo>
                <a:lnTo>
                  <a:pt x="7538" y="1268"/>
                </a:lnTo>
                <a:lnTo>
                  <a:pt x="7533" y="1286"/>
                </a:lnTo>
                <a:lnTo>
                  <a:pt x="7525" y="1304"/>
                </a:lnTo>
                <a:lnTo>
                  <a:pt x="7518" y="1322"/>
                </a:lnTo>
                <a:lnTo>
                  <a:pt x="7508" y="1341"/>
                </a:lnTo>
                <a:lnTo>
                  <a:pt x="7498" y="1360"/>
                </a:lnTo>
                <a:lnTo>
                  <a:pt x="7487" y="1380"/>
                </a:lnTo>
                <a:lnTo>
                  <a:pt x="7474" y="1399"/>
                </a:lnTo>
                <a:lnTo>
                  <a:pt x="7460" y="1419"/>
                </a:lnTo>
                <a:lnTo>
                  <a:pt x="7444" y="1439"/>
                </a:lnTo>
                <a:lnTo>
                  <a:pt x="7428" y="1458"/>
                </a:lnTo>
                <a:lnTo>
                  <a:pt x="7416" y="1474"/>
                </a:lnTo>
                <a:lnTo>
                  <a:pt x="7403" y="1488"/>
                </a:lnTo>
                <a:lnTo>
                  <a:pt x="7389" y="1502"/>
                </a:lnTo>
                <a:lnTo>
                  <a:pt x="7374" y="1516"/>
                </a:lnTo>
                <a:lnTo>
                  <a:pt x="7359" y="1529"/>
                </a:lnTo>
                <a:lnTo>
                  <a:pt x="7344" y="1543"/>
                </a:lnTo>
                <a:lnTo>
                  <a:pt x="7328" y="1556"/>
                </a:lnTo>
                <a:lnTo>
                  <a:pt x="7311" y="1570"/>
                </a:lnTo>
                <a:lnTo>
                  <a:pt x="7274" y="1596"/>
                </a:lnTo>
                <a:lnTo>
                  <a:pt x="7235" y="1620"/>
                </a:lnTo>
                <a:lnTo>
                  <a:pt x="7194" y="1645"/>
                </a:lnTo>
                <a:lnTo>
                  <a:pt x="7150" y="1669"/>
                </a:lnTo>
                <a:lnTo>
                  <a:pt x="7127" y="1681"/>
                </a:lnTo>
                <a:lnTo>
                  <a:pt x="7103" y="1692"/>
                </a:lnTo>
                <a:lnTo>
                  <a:pt x="7078" y="1701"/>
                </a:lnTo>
                <a:lnTo>
                  <a:pt x="7052" y="1711"/>
                </a:lnTo>
                <a:lnTo>
                  <a:pt x="7026" y="1719"/>
                </a:lnTo>
                <a:lnTo>
                  <a:pt x="6998" y="1727"/>
                </a:lnTo>
                <a:lnTo>
                  <a:pt x="6970" y="1734"/>
                </a:lnTo>
                <a:lnTo>
                  <a:pt x="6942" y="1740"/>
                </a:lnTo>
                <a:lnTo>
                  <a:pt x="6912" y="1746"/>
                </a:lnTo>
                <a:lnTo>
                  <a:pt x="6882" y="1751"/>
                </a:lnTo>
                <a:lnTo>
                  <a:pt x="6850" y="1754"/>
                </a:lnTo>
                <a:lnTo>
                  <a:pt x="6818" y="1759"/>
                </a:lnTo>
                <a:lnTo>
                  <a:pt x="6786" y="1761"/>
                </a:lnTo>
                <a:lnTo>
                  <a:pt x="6751" y="1763"/>
                </a:lnTo>
                <a:lnTo>
                  <a:pt x="6717" y="1764"/>
                </a:lnTo>
                <a:lnTo>
                  <a:pt x="6681" y="1764"/>
                </a:lnTo>
                <a:lnTo>
                  <a:pt x="6672" y="1764"/>
                </a:lnTo>
                <a:lnTo>
                  <a:pt x="6663" y="1764"/>
                </a:lnTo>
                <a:lnTo>
                  <a:pt x="6653" y="1764"/>
                </a:lnTo>
                <a:lnTo>
                  <a:pt x="6642" y="1764"/>
                </a:lnTo>
                <a:lnTo>
                  <a:pt x="6594" y="1763"/>
                </a:lnTo>
                <a:lnTo>
                  <a:pt x="6549" y="1762"/>
                </a:lnTo>
                <a:lnTo>
                  <a:pt x="6506" y="1759"/>
                </a:lnTo>
                <a:lnTo>
                  <a:pt x="6464" y="1754"/>
                </a:lnTo>
                <a:lnTo>
                  <a:pt x="6424" y="1749"/>
                </a:lnTo>
                <a:lnTo>
                  <a:pt x="6387" y="1741"/>
                </a:lnTo>
                <a:lnTo>
                  <a:pt x="6351" y="1734"/>
                </a:lnTo>
                <a:lnTo>
                  <a:pt x="6318" y="1724"/>
                </a:lnTo>
                <a:lnTo>
                  <a:pt x="6287" y="1713"/>
                </a:lnTo>
                <a:lnTo>
                  <a:pt x="6256" y="1701"/>
                </a:lnTo>
                <a:lnTo>
                  <a:pt x="6229" y="1688"/>
                </a:lnTo>
                <a:lnTo>
                  <a:pt x="6204" y="1674"/>
                </a:lnTo>
                <a:lnTo>
                  <a:pt x="6192" y="1667"/>
                </a:lnTo>
                <a:lnTo>
                  <a:pt x="6180" y="1658"/>
                </a:lnTo>
                <a:lnTo>
                  <a:pt x="6169" y="1651"/>
                </a:lnTo>
                <a:lnTo>
                  <a:pt x="6158" y="1642"/>
                </a:lnTo>
                <a:lnTo>
                  <a:pt x="6148" y="1633"/>
                </a:lnTo>
                <a:lnTo>
                  <a:pt x="6139" y="1624"/>
                </a:lnTo>
                <a:lnTo>
                  <a:pt x="6130" y="1614"/>
                </a:lnTo>
                <a:lnTo>
                  <a:pt x="6121" y="1604"/>
                </a:lnTo>
                <a:lnTo>
                  <a:pt x="6105" y="1585"/>
                </a:lnTo>
                <a:lnTo>
                  <a:pt x="6090" y="1564"/>
                </a:lnTo>
                <a:lnTo>
                  <a:pt x="6076" y="1544"/>
                </a:lnTo>
                <a:lnTo>
                  <a:pt x="6063" y="1522"/>
                </a:lnTo>
                <a:lnTo>
                  <a:pt x="6050" y="1502"/>
                </a:lnTo>
                <a:lnTo>
                  <a:pt x="6038" y="1480"/>
                </a:lnTo>
                <a:lnTo>
                  <a:pt x="6027" y="1458"/>
                </a:lnTo>
                <a:lnTo>
                  <a:pt x="6018" y="1436"/>
                </a:lnTo>
                <a:lnTo>
                  <a:pt x="6009" y="1414"/>
                </a:lnTo>
                <a:lnTo>
                  <a:pt x="6002" y="1392"/>
                </a:lnTo>
                <a:lnTo>
                  <a:pt x="5994" y="1369"/>
                </a:lnTo>
                <a:lnTo>
                  <a:pt x="5988" y="1346"/>
                </a:lnTo>
                <a:lnTo>
                  <a:pt x="5982" y="1322"/>
                </a:lnTo>
                <a:lnTo>
                  <a:pt x="5978" y="1299"/>
                </a:lnTo>
                <a:lnTo>
                  <a:pt x="5975" y="1275"/>
                </a:lnTo>
                <a:lnTo>
                  <a:pt x="5971" y="1251"/>
                </a:lnTo>
                <a:lnTo>
                  <a:pt x="5970" y="1236"/>
                </a:lnTo>
                <a:lnTo>
                  <a:pt x="5969" y="1220"/>
                </a:lnTo>
                <a:lnTo>
                  <a:pt x="5968" y="1205"/>
                </a:lnTo>
                <a:lnTo>
                  <a:pt x="5968" y="1190"/>
                </a:lnTo>
                <a:lnTo>
                  <a:pt x="5967" y="1173"/>
                </a:lnTo>
                <a:lnTo>
                  <a:pt x="5967" y="1158"/>
                </a:lnTo>
                <a:lnTo>
                  <a:pt x="5967" y="1143"/>
                </a:lnTo>
                <a:lnTo>
                  <a:pt x="5967" y="1128"/>
                </a:lnTo>
                <a:lnTo>
                  <a:pt x="5967" y="1126"/>
                </a:lnTo>
                <a:close/>
                <a:moveTo>
                  <a:pt x="4371" y="618"/>
                </a:moveTo>
                <a:lnTo>
                  <a:pt x="4375" y="579"/>
                </a:lnTo>
                <a:lnTo>
                  <a:pt x="4380" y="542"/>
                </a:lnTo>
                <a:lnTo>
                  <a:pt x="4388" y="506"/>
                </a:lnTo>
                <a:lnTo>
                  <a:pt x="4397" y="472"/>
                </a:lnTo>
                <a:lnTo>
                  <a:pt x="4407" y="438"/>
                </a:lnTo>
                <a:lnTo>
                  <a:pt x="4420" y="407"/>
                </a:lnTo>
                <a:lnTo>
                  <a:pt x="4434" y="377"/>
                </a:lnTo>
                <a:lnTo>
                  <a:pt x="4451" y="348"/>
                </a:lnTo>
                <a:lnTo>
                  <a:pt x="4468" y="320"/>
                </a:lnTo>
                <a:lnTo>
                  <a:pt x="4487" y="293"/>
                </a:lnTo>
                <a:lnTo>
                  <a:pt x="4508" y="268"/>
                </a:lnTo>
                <a:lnTo>
                  <a:pt x="4531" y="244"/>
                </a:lnTo>
                <a:lnTo>
                  <a:pt x="4554" y="221"/>
                </a:lnTo>
                <a:lnTo>
                  <a:pt x="4580" y="201"/>
                </a:lnTo>
                <a:lnTo>
                  <a:pt x="4608" y="180"/>
                </a:lnTo>
                <a:lnTo>
                  <a:pt x="4638" y="162"/>
                </a:lnTo>
                <a:lnTo>
                  <a:pt x="4669" y="145"/>
                </a:lnTo>
                <a:lnTo>
                  <a:pt x="4699" y="128"/>
                </a:lnTo>
                <a:lnTo>
                  <a:pt x="4731" y="113"/>
                </a:lnTo>
                <a:lnTo>
                  <a:pt x="4764" y="99"/>
                </a:lnTo>
                <a:lnTo>
                  <a:pt x="4797" y="86"/>
                </a:lnTo>
                <a:lnTo>
                  <a:pt x="4831" y="74"/>
                </a:lnTo>
                <a:lnTo>
                  <a:pt x="4865" y="64"/>
                </a:lnTo>
                <a:lnTo>
                  <a:pt x="4901" y="54"/>
                </a:lnTo>
                <a:lnTo>
                  <a:pt x="4937" y="46"/>
                </a:lnTo>
                <a:lnTo>
                  <a:pt x="4973" y="39"/>
                </a:lnTo>
                <a:lnTo>
                  <a:pt x="5011" y="32"/>
                </a:lnTo>
                <a:lnTo>
                  <a:pt x="5049" y="27"/>
                </a:lnTo>
                <a:lnTo>
                  <a:pt x="5088" y="24"/>
                </a:lnTo>
                <a:lnTo>
                  <a:pt x="5127" y="21"/>
                </a:lnTo>
                <a:lnTo>
                  <a:pt x="5168" y="19"/>
                </a:lnTo>
                <a:lnTo>
                  <a:pt x="5208" y="18"/>
                </a:lnTo>
                <a:lnTo>
                  <a:pt x="5222" y="18"/>
                </a:lnTo>
                <a:lnTo>
                  <a:pt x="5236" y="18"/>
                </a:lnTo>
                <a:lnTo>
                  <a:pt x="5250" y="19"/>
                </a:lnTo>
                <a:lnTo>
                  <a:pt x="5265" y="19"/>
                </a:lnTo>
                <a:lnTo>
                  <a:pt x="5279" y="21"/>
                </a:lnTo>
                <a:lnTo>
                  <a:pt x="5293" y="22"/>
                </a:lnTo>
                <a:lnTo>
                  <a:pt x="5307" y="22"/>
                </a:lnTo>
                <a:lnTo>
                  <a:pt x="5321" y="23"/>
                </a:lnTo>
                <a:lnTo>
                  <a:pt x="5365" y="28"/>
                </a:lnTo>
                <a:lnTo>
                  <a:pt x="5409" y="35"/>
                </a:lnTo>
                <a:lnTo>
                  <a:pt x="5429" y="38"/>
                </a:lnTo>
                <a:lnTo>
                  <a:pt x="5451" y="43"/>
                </a:lnTo>
                <a:lnTo>
                  <a:pt x="5471" y="48"/>
                </a:lnTo>
                <a:lnTo>
                  <a:pt x="5492" y="53"/>
                </a:lnTo>
                <a:lnTo>
                  <a:pt x="5512" y="59"/>
                </a:lnTo>
                <a:lnTo>
                  <a:pt x="5532" y="66"/>
                </a:lnTo>
                <a:lnTo>
                  <a:pt x="5552" y="73"/>
                </a:lnTo>
                <a:lnTo>
                  <a:pt x="5572" y="81"/>
                </a:lnTo>
                <a:lnTo>
                  <a:pt x="5591" y="90"/>
                </a:lnTo>
                <a:lnTo>
                  <a:pt x="5610" y="98"/>
                </a:lnTo>
                <a:lnTo>
                  <a:pt x="5629" y="107"/>
                </a:lnTo>
                <a:lnTo>
                  <a:pt x="5647" y="117"/>
                </a:lnTo>
                <a:lnTo>
                  <a:pt x="5666" y="127"/>
                </a:lnTo>
                <a:lnTo>
                  <a:pt x="5682" y="138"/>
                </a:lnTo>
                <a:lnTo>
                  <a:pt x="5698" y="151"/>
                </a:lnTo>
                <a:lnTo>
                  <a:pt x="5712" y="164"/>
                </a:lnTo>
                <a:lnTo>
                  <a:pt x="5726" y="178"/>
                </a:lnTo>
                <a:lnTo>
                  <a:pt x="5738" y="193"/>
                </a:lnTo>
                <a:lnTo>
                  <a:pt x="5749" y="209"/>
                </a:lnTo>
                <a:lnTo>
                  <a:pt x="5759" y="227"/>
                </a:lnTo>
                <a:lnTo>
                  <a:pt x="5768" y="245"/>
                </a:lnTo>
                <a:lnTo>
                  <a:pt x="5776" y="263"/>
                </a:lnTo>
                <a:lnTo>
                  <a:pt x="5782" y="284"/>
                </a:lnTo>
                <a:lnTo>
                  <a:pt x="5788" y="304"/>
                </a:lnTo>
                <a:lnTo>
                  <a:pt x="5792" y="326"/>
                </a:lnTo>
                <a:lnTo>
                  <a:pt x="5795" y="349"/>
                </a:lnTo>
                <a:lnTo>
                  <a:pt x="5797" y="372"/>
                </a:lnTo>
                <a:lnTo>
                  <a:pt x="5797" y="397"/>
                </a:lnTo>
                <a:lnTo>
                  <a:pt x="5797" y="417"/>
                </a:lnTo>
                <a:lnTo>
                  <a:pt x="5796" y="436"/>
                </a:lnTo>
                <a:lnTo>
                  <a:pt x="5794" y="456"/>
                </a:lnTo>
                <a:lnTo>
                  <a:pt x="5792" y="476"/>
                </a:lnTo>
                <a:lnTo>
                  <a:pt x="5789" y="498"/>
                </a:lnTo>
                <a:lnTo>
                  <a:pt x="5784" y="519"/>
                </a:lnTo>
                <a:lnTo>
                  <a:pt x="5779" y="541"/>
                </a:lnTo>
                <a:lnTo>
                  <a:pt x="5773" y="565"/>
                </a:lnTo>
                <a:lnTo>
                  <a:pt x="5298" y="561"/>
                </a:lnTo>
                <a:lnTo>
                  <a:pt x="5302" y="548"/>
                </a:lnTo>
                <a:lnTo>
                  <a:pt x="5304" y="534"/>
                </a:lnTo>
                <a:lnTo>
                  <a:pt x="5305" y="520"/>
                </a:lnTo>
                <a:lnTo>
                  <a:pt x="5305" y="508"/>
                </a:lnTo>
                <a:lnTo>
                  <a:pt x="5305" y="489"/>
                </a:lnTo>
                <a:lnTo>
                  <a:pt x="5303" y="471"/>
                </a:lnTo>
                <a:lnTo>
                  <a:pt x="5301" y="462"/>
                </a:lnTo>
                <a:lnTo>
                  <a:pt x="5298" y="454"/>
                </a:lnTo>
                <a:lnTo>
                  <a:pt x="5295" y="447"/>
                </a:lnTo>
                <a:lnTo>
                  <a:pt x="5292" y="439"/>
                </a:lnTo>
                <a:lnTo>
                  <a:pt x="5289" y="432"/>
                </a:lnTo>
                <a:lnTo>
                  <a:pt x="5284" y="425"/>
                </a:lnTo>
                <a:lnTo>
                  <a:pt x="5280" y="419"/>
                </a:lnTo>
                <a:lnTo>
                  <a:pt x="5275" y="412"/>
                </a:lnTo>
                <a:lnTo>
                  <a:pt x="5269" y="407"/>
                </a:lnTo>
                <a:lnTo>
                  <a:pt x="5263" y="402"/>
                </a:lnTo>
                <a:lnTo>
                  <a:pt x="5256" y="396"/>
                </a:lnTo>
                <a:lnTo>
                  <a:pt x="5250" y="392"/>
                </a:lnTo>
                <a:lnTo>
                  <a:pt x="5235" y="383"/>
                </a:lnTo>
                <a:lnTo>
                  <a:pt x="5220" y="376"/>
                </a:lnTo>
                <a:lnTo>
                  <a:pt x="5203" y="370"/>
                </a:lnTo>
                <a:lnTo>
                  <a:pt x="5187" y="365"/>
                </a:lnTo>
                <a:lnTo>
                  <a:pt x="5171" y="361"/>
                </a:lnTo>
                <a:lnTo>
                  <a:pt x="5154" y="358"/>
                </a:lnTo>
                <a:lnTo>
                  <a:pt x="5136" y="356"/>
                </a:lnTo>
                <a:lnTo>
                  <a:pt x="5118" y="356"/>
                </a:lnTo>
                <a:lnTo>
                  <a:pt x="5111" y="356"/>
                </a:lnTo>
                <a:lnTo>
                  <a:pt x="5104" y="356"/>
                </a:lnTo>
                <a:lnTo>
                  <a:pt x="5097" y="356"/>
                </a:lnTo>
                <a:lnTo>
                  <a:pt x="5088" y="356"/>
                </a:lnTo>
                <a:lnTo>
                  <a:pt x="5068" y="358"/>
                </a:lnTo>
                <a:lnTo>
                  <a:pt x="5050" y="362"/>
                </a:lnTo>
                <a:lnTo>
                  <a:pt x="5032" y="367"/>
                </a:lnTo>
                <a:lnTo>
                  <a:pt x="5014" y="372"/>
                </a:lnTo>
                <a:lnTo>
                  <a:pt x="4996" y="380"/>
                </a:lnTo>
                <a:lnTo>
                  <a:pt x="4979" y="388"/>
                </a:lnTo>
                <a:lnTo>
                  <a:pt x="4963" y="397"/>
                </a:lnTo>
                <a:lnTo>
                  <a:pt x="4945" y="408"/>
                </a:lnTo>
                <a:lnTo>
                  <a:pt x="4930" y="420"/>
                </a:lnTo>
                <a:lnTo>
                  <a:pt x="4916" y="433"/>
                </a:lnTo>
                <a:lnTo>
                  <a:pt x="4911" y="439"/>
                </a:lnTo>
                <a:lnTo>
                  <a:pt x="4905" y="446"/>
                </a:lnTo>
                <a:lnTo>
                  <a:pt x="4900" y="453"/>
                </a:lnTo>
                <a:lnTo>
                  <a:pt x="4896" y="460"/>
                </a:lnTo>
                <a:lnTo>
                  <a:pt x="4892" y="467"/>
                </a:lnTo>
                <a:lnTo>
                  <a:pt x="4889" y="476"/>
                </a:lnTo>
                <a:lnTo>
                  <a:pt x="4886" y="484"/>
                </a:lnTo>
                <a:lnTo>
                  <a:pt x="4884" y="492"/>
                </a:lnTo>
                <a:lnTo>
                  <a:pt x="4881" y="510"/>
                </a:lnTo>
                <a:lnTo>
                  <a:pt x="4879" y="527"/>
                </a:lnTo>
                <a:lnTo>
                  <a:pt x="4881" y="535"/>
                </a:lnTo>
                <a:lnTo>
                  <a:pt x="4882" y="544"/>
                </a:lnTo>
                <a:lnTo>
                  <a:pt x="4884" y="553"/>
                </a:lnTo>
                <a:lnTo>
                  <a:pt x="4888" y="561"/>
                </a:lnTo>
                <a:lnTo>
                  <a:pt x="4892" y="569"/>
                </a:lnTo>
                <a:lnTo>
                  <a:pt x="4898" y="576"/>
                </a:lnTo>
                <a:lnTo>
                  <a:pt x="4905" y="585"/>
                </a:lnTo>
                <a:lnTo>
                  <a:pt x="4913" y="593"/>
                </a:lnTo>
                <a:lnTo>
                  <a:pt x="4922" y="600"/>
                </a:lnTo>
                <a:lnTo>
                  <a:pt x="4931" y="608"/>
                </a:lnTo>
                <a:lnTo>
                  <a:pt x="4942" y="615"/>
                </a:lnTo>
                <a:lnTo>
                  <a:pt x="4954" y="623"/>
                </a:lnTo>
                <a:lnTo>
                  <a:pt x="4967" y="629"/>
                </a:lnTo>
                <a:lnTo>
                  <a:pt x="4981" y="637"/>
                </a:lnTo>
                <a:lnTo>
                  <a:pt x="4996" y="643"/>
                </a:lnTo>
                <a:lnTo>
                  <a:pt x="5012" y="651"/>
                </a:lnTo>
                <a:lnTo>
                  <a:pt x="5047" y="664"/>
                </a:lnTo>
                <a:lnTo>
                  <a:pt x="5082" y="677"/>
                </a:lnTo>
                <a:lnTo>
                  <a:pt x="5120" y="690"/>
                </a:lnTo>
                <a:lnTo>
                  <a:pt x="5159" y="702"/>
                </a:lnTo>
                <a:lnTo>
                  <a:pt x="5201" y="714"/>
                </a:lnTo>
                <a:lnTo>
                  <a:pt x="5243" y="725"/>
                </a:lnTo>
                <a:lnTo>
                  <a:pt x="5289" y="736"/>
                </a:lnTo>
                <a:lnTo>
                  <a:pt x="5335" y="747"/>
                </a:lnTo>
                <a:lnTo>
                  <a:pt x="5373" y="756"/>
                </a:lnTo>
                <a:lnTo>
                  <a:pt x="5408" y="766"/>
                </a:lnTo>
                <a:lnTo>
                  <a:pt x="5441" y="777"/>
                </a:lnTo>
                <a:lnTo>
                  <a:pt x="5471" y="789"/>
                </a:lnTo>
                <a:lnTo>
                  <a:pt x="5498" y="803"/>
                </a:lnTo>
                <a:lnTo>
                  <a:pt x="5524" y="817"/>
                </a:lnTo>
                <a:lnTo>
                  <a:pt x="5536" y="825"/>
                </a:lnTo>
                <a:lnTo>
                  <a:pt x="5547" y="832"/>
                </a:lnTo>
                <a:lnTo>
                  <a:pt x="5558" y="840"/>
                </a:lnTo>
                <a:lnTo>
                  <a:pt x="5567" y="849"/>
                </a:lnTo>
                <a:lnTo>
                  <a:pt x="5586" y="866"/>
                </a:lnTo>
                <a:lnTo>
                  <a:pt x="5603" y="882"/>
                </a:lnTo>
                <a:lnTo>
                  <a:pt x="5619" y="899"/>
                </a:lnTo>
                <a:lnTo>
                  <a:pt x="5632" y="918"/>
                </a:lnTo>
                <a:lnTo>
                  <a:pt x="5645" y="935"/>
                </a:lnTo>
                <a:lnTo>
                  <a:pt x="5656" y="953"/>
                </a:lnTo>
                <a:lnTo>
                  <a:pt x="5666" y="972"/>
                </a:lnTo>
                <a:lnTo>
                  <a:pt x="5673" y="990"/>
                </a:lnTo>
                <a:lnTo>
                  <a:pt x="5680" y="1007"/>
                </a:lnTo>
                <a:lnTo>
                  <a:pt x="5685" y="1025"/>
                </a:lnTo>
                <a:lnTo>
                  <a:pt x="5689" y="1042"/>
                </a:lnTo>
                <a:lnTo>
                  <a:pt x="5693" y="1060"/>
                </a:lnTo>
                <a:lnTo>
                  <a:pt x="5695" y="1077"/>
                </a:lnTo>
                <a:lnTo>
                  <a:pt x="5697" y="1095"/>
                </a:lnTo>
                <a:lnTo>
                  <a:pt x="5698" y="1112"/>
                </a:lnTo>
                <a:lnTo>
                  <a:pt x="5698" y="1128"/>
                </a:lnTo>
                <a:lnTo>
                  <a:pt x="5697" y="1158"/>
                </a:lnTo>
                <a:lnTo>
                  <a:pt x="5695" y="1189"/>
                </a:lnTo>
                <a:lnTo>
                  <a:pt x="5691" y="1219"/>
                </a:lnTo>
                <a:lnTo>
                  <a:pt x="5685" y="1248"/>
                </a:lnTo>
                <a:lnTo>
                  <a:pt x="5676" y="1276"/>
                </a:lnTo>
                <a:lnTo>
                  <a:pt x="5668" y="1305"/>
                </a:lnTo>
                <a:lnTo>
                  <a:pt x="5657" y="1333"/>
                </a:lnTo>
                <a:lnTo>
                  <a:pt x="5644" y="1361"/>
                </a:lnTo>
                <a:lnTo>
                  <a:pt x="5629" y="1388"/>
                </a:lnTo>
                <a:lnTo>
                  <a:pt x="5613" y="1415"/>
                </a:lnTo>
                <a:lnTo>
                  <a:pt x="5595" y="1441"/>
                </a:lnTo>
                <a:lnTo>
                  <a:pt x="5575" y="1468"/>
                </a:lnTo>
                <a:lnTo>
                  <a:pt x="5554" y="1494"/>
                </a:lnTo>
                <a:lnTo>
                  <a:pt x="5531" y="1519"/>
                </a:lnTo>
                <a:lnTo>
                  <a:pt x="5506" y="1544"/>
                </a:lnTo>
                <a:lnTo>
                  <a:pt x="5480" y="1569"/>
                </a:lnTo>
                <a:lnTo>
                  <a:pt x="5466" y="1580"/>
                </a:lnTo>
                <a:lnTo>
                  <a:pt x="5452" y="1592"/>
                </a:lnTo>
                <a:lnTo>
                  <a:pt x="5437" y="1603"/>
                </a:lnTo>
                <a:lnTo>
                  <a:pt x="5422" y="1614"/>
                </a:lnTo>
                <a:lnTo>
                  <a:pt x="5406" y="1625"/>
                </a:lnTo>
                <a:lnTo>
                  <a:pt x="5390" y="1636"/>
                </a:lnTo>
                <a:lnTo>
                  <a:pt x="5374" y="1645"/>
                </a:lnTo>
                <a:lnTo>
                  <a:pt x="5357" y="1654"/>
                </a:lnTo>
                <a:lnTo>
                  <a:pt x="5322" y="1671"/>
                </a:lnTo>
                <a:lnTo>
                  <a:pt x="5286" y="1687"/>
                </a:lnTo>
                <a:lnTo>
                  <a:pt x="5247" y="1702"/>
                </a:lnTo>
                <a:lnTo>
                  <a:pt x="5207" y="1715"/>
                </a:lnTo>
                <a:lnTo>
                  <a:pt x="5165" y="1726"/>
                </a:lnTo>
                <a:lnTo>
                  <a:pt x="5121" y="1737"/>
                </a:lnTo>
                <a:lnTo>
                  <a:pt x="5076" y="1745"/>
                </a:lnTo>
                <a:lnTo>
                  <a:pt x="5028" y="1752"/>
                </a:lnTo>
                <a:lnTo>
                  <a:pt x="4980" y="1758"/>
                </a:lnTo>
                <a:lnTo>
                  <a:pt x="4930" y="1761"/>
                </a:lnTo>
                <a:lnTo>
                  <a:pt x="4877" y="1763"/>
                </a:lnTo>
                <a:lnTo>
                  <a:pt x="4824" y="1764"/>
                </a:lnTo>
                <a:lnTo>
                  <a:pt x="4778" y="1764"/>
                </a:lnTo>
                <a:lnTo>
                  <a:pt x="4734" y="1762"/>
                </a:lnTo>
                <a:lnTo>
                  <a:pt x="4692" y="1760"/>
                </a:lnTo>
                <a:lnTo>
                  <a:pt x="4650" y="1755"/>
                </a:lnTo>
                <a:lnTo>
                  <a:pt x="4613" y="1751"/>
                </a:lnTo>
                <a:lnTo>
                  <a:pt x="4577" y="1746"/>
                </a:lnTo>
                <a:lnTo>
                  <a:pt x="4542" y="1739"/>
                </a:lnTo>
                <a:lnTo>
                  <a:pt x="4510" y="1731"/>
                </a:lnTo>
                <a:lnTo>
                  <a:pt x="4481" y="1722"/>
                </a:lnTo>
                <a:lnTo>
                  <a:pt x="4453" y="1712"/>
                </a:lnTo>
                <a:lnTo>
                  <a:pt x="4427" y="1701"/>
                </a:lnTo>
                <a:lnTo>
                  <a:pt x="4403" y="1690"/>
                </a:lnTo>
                <a:lnTo>
                  <a:pt x="4382" y="1677"/>
                </a:lnTo>
                <a:lnTo>
                  <a:pt x="4362" y="1664"/>
                </a:lnTo>
                <a:lnTo>
                  <a:pt x="4345" y="1648"/>
                </a:lnTo>
                <a:lnTo>
                  <a:pt x="4329" y="1632"/>
                </a:lnTo>
                <a:lnTo>
                  <a:pt x="4315" y="1616"/>
                </a:lnTo>
                <a:lnTo>
                  <a:pt x="4302" y="1599"/>
                </a:lnTo>
                <a:lnTo>
                  <a:pt x="4290" y="1582"/>
                </a:lnTo>
                <a:lnTo>
                  <a:pt x="4279" y="1564"/>
                </a:lnTo>
                <a:lnTo>
                  <a:pt x="4268" y="1546"/>
                </a:lnTo>
                <a:lnTo>
                  <a:pt x="4258" y="1529"/>
                </a:lnTo>
                <a:lnTo>
                  <a:pt x="4250" y="1510"/>
                </a:lnTo>
                <a:lnTo>
                  <a:pt x="4242" y="1491"/>
                </a:lnTo>
                <a:lnTo>
                  <a:pt x="4236" y="1473"/>
                </a:lnTo>
                <a:lnTo>
                  <a:pt x="4229" y="1453"/>
                </a:lnTo>
                <a:lnTo>
                  <a:pt x="4225" y="1434"/>
                </a:lnTo>
                <a:lnTo>
                  <a:pt x="4221" y="1414"/>
                </a:lnTo>
                <a:lnTo>
                  <a:pt x="4217" y="1394"/>
                </a:lnTo>
                <a:lnTo>
                  <a:pt x="4215" y="1373"/>
                </a:lnTo>
                <a:lnTo>
                  <a:pt x="4214" y="1353"/>
                </a:lnTo>
                <a:lnTo>
                  <a:pt x="4213" y="1332"/>
                </a:lnTo>
                <a:lnTo>
                  <a:pt x="4213" y="1322"/>
                </a:lnTo>
                <a:lnTo>
                  <a:pt x="4214" y="1313"/>
                </a:lnTo>
                <a:lnTo>
                  <a:pt x="4214" y="1304"/>
                </a:lnTo>
                <a:lnTo>
                  <a:pt x="4214" y="1294"/>
                </a:lnTo>
                <a:lnTo>
                  <a:pt x="4215" y="1286"/>
                </a:lnTo>
                <a:lnTo>
                  <a:pt x="4215" y="1276"/>
                </a:lnTo>
                <a:lnTo>
                  <a:pt x="4215" y="1267"/>
                </a:lnTo>
                <a:lnTo>
                  <a:pt x="4215" y="1258"/>
                </a:lnTo>
                <a:lnTo>
                  <a:pt x="4216" y="1248"/>
                </a:lnTo>
                <a:lnTo>
                  <a:pt x="4218" y="1239"/>
                </a:lnTo>
                <a:lnTo>
                  <a:pt x="4220" y="1230"/>
                </a:lnTo>
                <a:lnTo>
                  <a:pt x="4221" y="1221"/>
                </a:lnTo>
                <a:lnTo>
                  <a:pt x="4222" y="1211"/>
                </a:lnTo>
                <a:lnTo>
                  <a:pt x="4223" y="1203"/>
                </a:lnTo>
                <a:lnTo>
                  <a:pt x="4224" y="1193"/>
                </a:lnTo>
                <a:lnTo>
                  <a:pt x="4225" y="1183"/>
                </a:lnTo>
                <a:lnTo>
                  <a:pt x="4697" y="1181"/>
                </a:lnTo>
                <a:lnTo>
                  <a:pt x="4695" y="1197"/>
                </a:lnTo>
                <a:lnTo>
                  <a:pt x="4695" y="1210"/>
                </a:lnTo>
                <a:lnTo>
                  <a:pt x="4695" y="1223"/>
                </a:lnTo>
                <a:lnTo>
                  <a:pt x="4695" y="1235"/>
                </a:lnTo>
                <a:lnTo>
                  <a:pt x="4695" y="1257"/>
                </a:lnTo>
                <a:lnTo>
                  <a:pt x="4698" y="1277"/>
                </a:lnTo>
                <a:lnTo>
                  <a:pt x="4701" y="1298"/>
                </a:lnTo>
                <a:lnTo>
                  <a:pt x="4707" y="1316"/>
                </a:lnTo>
                <a:lnTo>
                  <a:pt x="4713" y="1334"/>
                </a:lnTo>
                <a:lnTo>
                  <a:pt x="4722" y="1351"/>
                </a:lnTo>
                <a:lnTo>
                  <a:pt x="4731" y="1367"/>
                </a:lnTo>
                <a:lnTo>
                  <a:pt x="4743" y="1382"/>
                </a:lnTo>
                <a:lnTo>
                  <a:pt x="4750" y="1388"/>
                </a:lnTo>
                <a:lnTo>
                  <a:pt x="4756" y="1395"/>
                </a:lnTo>
                <a:lnTo>
                  <a:pt x="4763" y="1400"/>
                </a:lnTo>
                <a:lnTo>
                  <a:pt x="4771" y="1407"/>
                </a:lnTo>
                <a:lnTo>
                  <a:pt x="4779" y="1411"/>
                </a:lnTo>
                <a:lnTo>
                  <a:pt x="4788" y="1416"/>
                </a:lnTo>
                <a:lnTo>
                  <a:pt x="4796" y="1420"/>
                </a:lnTo>
                <a:lnTo>
                  <a:pt x="4806" y="1424"/>
                </a:lnTo>
                <a:lnTo>
                  <a:pt x="4827" y="1430"/>
                </a:lnTo>
                <a:lnTo>
                  <a:pt x="4848" y="1435"/>
                </a:lnTo>
                <a:lnTo>
                  <a:pt x="4872" y="1437"/>
                </a:lnTo>
                <a:lnTo>
                  <a:pt x="4898" y="1438"/>
                </a:lnTo>
                <a:lnTo>
                  <a:pt x="4911" y="1438"/>
                </a:lnTo>
                <a:lnTo>
                  <a:pt x="4924" y="1437"/>
                </a:lnTo>
                <a:lnTo>
                  <a:pt x="4939" y="1435"/>
                </a:lnTo>
                <a:lnTo>
                  <a:pt x="4956" y="1433"/>
                </a:lnTo>
                <a:lnTo>
                  <a:pt x="4973" y="1429"/>
                </a:lnTo>
                <a:lnTo>
                  <a:pt x="4991" y="1425"/>
                </a:lnTo>
                <a:lnTo>
                  <a:pt x="5008" y="1421"/>
                </a:lnTo>
                <a:lnTo>
                  <a:pt x="5025" y="1415"/>
                </a:lnTo>
                <a:lnTo>
                  <a:pt x="5040" y="1409"/>
                </a:lnTo>
                <a:lnTo>
                  <a:pt x="5055" y="1403"/>
                </a:lnTo>
                <a:lnTo>
                  <a:pt x="5071" y="1396"/>
                </a:lnTo>
                <a:lnTo>
                  <a:pt x="5085" y="1389"/>
                </a:lnTo>
                <a:lnTo>
                  <a:pt x="5099" y="1381"/>
                </a:lnTo>
                <a:lnTo>
                  <a:pt x="5113" y="1372"/>
                </a:lnTo>
                <a:lnTo>
                  <a:pt x="5126" y="1362"/>
                </a:lnTo>
                <a:lnTo>
                  <a:pt x="5139" y="1353"/>
                </a:lnTo>
                <a:lnTo>
                  <a:pt x="5151" y="1342"/>
                </a:lnTo>
                <a:lnTo>
                  <a:pt x="5161" y="1330"/>
                </a:lnTo>
                <a:lnTo>
                  <a:pt x="5170" y="1317"/>
                </a:lnTo>
                <a:lnTo>
                  <a:pt x="5176" y="1304"/>
                </a:lnTo>
                <a:lnTo>
                  <a:pt x="5182" y="1290"/>
                </a:lnTo>
                <a:lnTo>
                  <a:pt x="5186" y="1275"/>
                </a:lnTo>
                <a:lnTo>
                  <a:pt x="5188" y="1259"/>
                </a:lnTo>
                <a:lnTo>
                  <a:pt x="5189" y="1241"/>
                </a:lnTo>
                <a:lnTo>
                  <a:pt x="5189" y="1236"/>
                </a:lnTo>
                <a:lnTo>
                  <a:pt x="5189" y="1231"/>
                </a:lnTo>
                <a:lnTo>
                  <a:pt x="5189" y="1225"/>
                </a:lnTo>
                <a:lnTo>
                  <a:pt x="5189" y="1221"/>
                </a:lnTo>
                <a:lnTo>
                  <a:pt x="5189" y="1213"/>
                </a:lnTo>
                <a:lnTo>
                  <a:pt x="5188" y="1207"/>
                </a:lnTo>
                <a:lnTo>
                  <a:pt x="5186" y="1199"/>
                </a:lnTo>
                <a:lnTo>
                  <a:pt x="5184" y="1193"/>
                </a:lnTo>
                <a:lnTo>
                  <a:pt x="5181" y="1186"/>
                </a:lnTo>
                <a:lnTo>
                  <a:pt x="5178" y="1180"/>
                </a:lnTo>
                <a:lnTo>
                  <a:pt x="5173" y="1173"/>
                </a:lnTo>
                <a:lnTo>
                  <a:pt x="5168" y="1167"/>
                </a:lnTo>
                <a:lnTo>
                  <a:pt x="5161" y="1162"/>
                </a:lnTo>
                <a:lnTo>
                  <a:pt x="5155" y="1155"/>
                </a:lnTo>
                <a:lnTo>
                  <a:pt x="5148" y="1150"/>
                </a:lnTo>
                <a:lnTo>
                  <a:pt x="5140" y="1144"/>
                </a:lnTo>
                <a:lnTo>
                  <a:pt x="5122" y="1134"/>
                </a:lnTo>
                <a:lnTo>
                  <a:pt x="5102" y="1124"/>
                </a:lnTo>
                <a:lnTo>
                  <a:pt x="5079" y="1114"/>
                </a:lnTo>
                <a:lnTo>
                  <a:pt x="5057" y="1104"/>
                </a:lnTo>
                <a:lnTo>
                  <a:pt x="5033" y="1096"/>
                </a:lnTo>
                <a:lnTo>
                  <a:pt x="5009" y="1087"/>
                </a:lnTo>
                <a:lnTo>
                  <a:pt x="4984" y="1078"/>
                </a:lnTo>
                <a:lnTo>
                  <a:pt x="4959" y="1070"/>
                </a:lnTo>
                <a:lnTo>
                  <a:pt x="4933" y="1062"/>
                </a:lnTo>
                <a:lnTo>
                  <a:pt x="4908" y="1055"/>
                </a:lnTo>
                <a:lnTo>
                  <a:pt x="4874" y="1045"/>
                </a:lnTo>
                <a:lnTo>
                  <a:pt x="4842" y="1036"/>
                </a:lnTo>
                <a:lnTo>
                  <a:pt x="4809" y="1028"/>
                </a:lnTo>
                <a:lnTo>
                  <a:pt x="4778" y="1019"/>
                </a:lnTo>
                <a:lnTo>
                  <a:pt x="4748" y="1012"/>
                </a:lnTo>
                <a:lnTo>
                  <a:pt x="4721" y="1003"/>
                </a:lnTo>
                <a:lnTo>
                  <a:pt x="4696" y="995"/>
                </a:lnTo>
                <a:lnTo>
                  <a:pt x="4673" y="987"/>
                </a:lnTo>
                <a:lnTo>
                  <a:pt x="4671" y="987"/>
                </a:lnTo>
                <a:lnTo>
                  <a:pt x="4668" y="986"/>
                </a:lnTo>
                <a:lnTo>
                  <a:pt x="4665" y="985"/>
                </a:lnTo>
                <a:lnTo>
                  <a:pt x="4662" y="982"/>
                </a:lnTo>
                <a:lnTo>
                  <a:pt x="4661" y="982"/>
                </a:lnTo>
                <a:lnTo>
                  <a:pt x="4661" y="982"/>
                </a:lnTo>
                <a:lnTo>
                  <a:pt x="4660" y="982"/>
                </a:lnTo>
                <a:lnTo>
                  <a:pt x="4660" y="982"/>
                </a:lnTo>
                <a:lnTo>
                  <a:pt x="4648" y="978"/>
                </a:lnTo>
                <a:lnTo>
                  <a:pt x="4636" y="974"/>
                </a:lnTo>
                <a:lnTo>
                  <a:pt x="4623" y="969"/>
                </a:lnTo>
                <a:lnTo>
                  <a:pt x="4612" y="965"/>
                </a:lnTo>
                <a:lnTo>
                  <a:pt x="4599" y="961"/>
                </a:lnTo>
                <a:lnTo>
                  <a:pt x="4586" y="956"/>
                </a:lnTo>
                <a:lnTo>
                  <a:pt x="4572" y="951"/>
                </a:lnTo>
                <a:lnTo>
                  <a:pt x="4558" y="946"/>
                </a:lnTo>
                <a:lnTo>
                  <a:pt x="4540" y="937"/>
                </a:lnTo>
                <a:lnTo>
                  <a:pt x="4524" y="928"/>
                </a:lnTo>
                <a:lnTo>
                  <a:pt x="4508" y="918"/>
                </a:lnTo>
                <a:lnTo>
                  <a:pt x="4492" y="906"/>
                </a:lnTo>
                <a:lnTo>
                  <a:pt x="4476" y="893"/>
                </a:lnTo>
                <a:lnTo>
                  <a:pt x="4459" y="879"/>
                </a:lnTo>
                <a:lnTo>
                  <a:pt x="4444" y="863"/>
                </a:lnTo>
                <a:lnTo>
                  <a:pt x="4430" y="846"/>
                </a:lnTo>
                <a:lnTo>
                  <a:pt x="4423" y="837"/>
                </a:lnTo>
                <a:lnTo>
                  <a:pt x="4416" y="827"/>
                </a:lnTo>
                <a:lnTo>
                  <a:pt x="4410" y="817"/>
                </a:lnTo>
                <a:lnTo>
                  <a:pt x="4404" y="806"/>
                </a:lnTo>
                <a:lnTo>
                  <a:pt x="4399" y="795"/>
                </a:lnTo>
                <a:lnTo>
                  <a:pt x="4393" y="782"/>
                </a:lnTo>
                <a:lnTo>
                  <a:pt x="4389" y="769"/>
                </a:lnTo>
                <a:lnTo>
                  <a:pt x="4386" y="755"/>
                </a:lnTo>
                <a:lnTo>
                  <a:pt x="4382" y="741"/>
                </a:lnTo>
                <a:lnTo>
                  <a:pt x="4379" y="725"/>
                </a:lnTo>
                <a:lnTo>
                  <a:pt x="4376" y="709"/>
                </a:lnTo>
                <a:lnTo>
                  <a:pt x="4374" y="693"/>
                </a:lnTo>
                <a:lnTo>
                  <a:pt x="4372" y="657"/>
                </a:lnTo>
                <a:lnTo>
                  <a:pt x="4371" y="620"/>
                </a:lnTo>
                <a:lnTo>
                  <a:pt x="4371" y="618"/>
                </a:lnTo>
                <a:close/>
                <a:moveTo>
                  <a:pt x="2507" y="1727"/>
                </a:moveTo>
                <a:lnTo>
                  <a:pt x="2853" y="53"/>
                </a:lnTo>
                <a:lnTo>
                  <a:pt x="4146" y="53"/>
                </a:lnTo>
                <a:lnTo>
                  <a:pt x="4072" y="379"/>
                </a:lnTo>
                <a:lnTo>
                  <a:pt x="3271" y="379"/>
                </a:lnTo>
                <a:lnTo>
                  <a:pt x="3198" y="707"/>
                </a:lnTo>
                <a:lnTo>
                  <a:pt x="3945" y="707"/>
                </a:lnTo>
                <a:lnTo>
                  <a:pt x="3873" y="1055"/>
                </a:lnTo>
                <a:lnTo>
                  <a:pt x="3126" y="1055"/>
                </a:lnTo>
                <a:lnTo>
                  <a:pt x="3052" y="1380"/>
                </a:lnTo>
                <a:lnTo>
                  <a:pt x="3873" y="1380"/>
                </a:lnTo>
                <a:lnTo>
                  <a:pt x="3799" y="1727"/>
                </a:lnTo>
                <a:lnTo>
                  <a:pt x="2507" y="1727"/>
                </a:lnTo>
                <a:close/>
                <a:moveTo>
                  <a:pt x="1564" y="1727"/>
                </a:moveTo>
                <a:lnTo>
                  <a:pt x="1927" y="53"/>
                </a:lnTo>
                <a:lnTo>
                  <a:pt x="2401" y="53"/>
                </a:lnTo>
                <a:lnTo>
                  <a:pt x="2056" y="1727"/>
                </a:lnTo>
                <a:lnTo>
                  <a:pt x="1564" y="1727"/>
                </a:lnTo>
                <a:close/>
                <a:moveTo>
                  <a:pt x="8587" y="1271"/>
                </a:moveTo>
                <a:lnTo>
                  <a:pt x="8587" y="1271"/>
                </a:lnTo>
                <a:lnTo>
                  <a:pt x="8090" y="1271"/>
                </a:lnTo>
                <a:lnTo>
                  <a:pt x="8090" y="1321"/>
                </a:lnTo>
                <a:lnTo>
                  <a:pt x="8587" y="1321"/>
                </a:lnTo>
                <a:lnTo>
                  <a:pt x="8587" y="1271"/>
                </a:lnTo>
                <a:close/>
                <a:moveTo>
                  <a:pt x="8587" y="865"/>
                </a:moveTo>
                <a:lnTo>
                  <a:pt x="8587" y="865"/>
                </a:lnTo>
                <a:lnTo>
                  <a:pt x="8090" y="865"/>
                </a:lnTo>
                <a:lnTo>
                  <a:pt x="8090" y="915"/>
                </a:lnTo>
                <a:lnTo>
                  <a:pt x="8587" y="915"/>
                </a:lnTo>
                <a:lnTo>
                  <a:pt x="8587" y="865"/>
                </a:lnTo>
                <a:close/>
                <a:moveTo>
                  <a:pt x="8587" y="459"/>
                </a:moveTo>
                <a:lnTo>
                  <a:pt x="8587" y="459"/>
                </a:lnTo>
                <a:lnTo>
                  <a:pt x="8090" y="459"/>
                </a:lnTo>
                <a:lnTo>
                  <a:pt x="8090" y="510"/>
                </a:lnTo>
                <a:lnTo>
                  <a:pt x="8587" y="510"/>
                </a:lnTo>
                <a:lnTo>
                  <a:pt x="8587" y="459"/>
                </a:lnTo>
                <a:close/>
                <a:moveTo>
                  <a:pt x="8587" y="53"/>
                </a:moveTo>
                <a:lnTo>
                  <a:pt x="8587" y="53"/>
                </a:lnTo>
                <a:lnTo>
                  <a:pt x="8090" y="53"/>
                </a:lnTo>
                <a:lnTo>
                  <a:pt x="8090" y="105"/>
                </a:lnTo>
                <a:lnTo>
                  <a:pt x="8587" y="105"/>
                </a:lnTo>
                <a:lnTo>
                  <a:pt x="8587" y="53"/>
                </a:lnTo>
                <a:close/>
                <a:moveTo>
                  <a:pt x="8587" y="1675"/>
                </a:moveTo>
                <a:lnTo>
                  <a:pt x="8587" y="1675"/>
                </a:lnTo>
                <a:lnTo>
                  <a:pt x="8090" y="1675"/>
                </a:lnTo>
                <a:lnTo>
                  <a:pt x="8090" y="1727"/>
                </a:lnTo>
                <a:lnTo>
                  <a:pt x="8587" y="1727"/>
                </a:lnTo>
                <a:lnTo>
                  <a:pt x="8587" y="1675"/>
                </a:lnTo>
                <a:close/>
                <a:moveTo>
                  <a:pt x="15541" y="1055"/>
                </a:moveTo>
                <a:lnTo>
                  <a:pt x="15469" y="344"/>
                </a:lnTo>
                <a:lnTo>
                  <a:pt x="15104" y="1055"/>
                </a:lnTo>
                <a:lnTo>
                  <a:pt x="15541" y="1055"/>
                </a:lnTo>
                <a:close/>
                <a:moveTo>
                  <a:pt x="14267" y="1727"/>
                </a:moveTo>
                <a:lnTo>
                  <a:pt x="15268" y="53"/>
                </a:lnTo>
                <a:lnTo>
                  <a:pt x="15851" y="53"/>
                </a:lnTo>
                <a:lnTo>
                  <a:pt x="16161" y="1727"/>
                </a:lnTo>
                <a:lnTo>
                  <a:pt x="15631" y="1727"/>
                </a:lnTo>
                <a:lnTo>
                  <a:pt x="15578" y="1399"/>
                </a:lnTo>
                <a:lnTo>
                  <a:pt x="14921" y="1399"/>
                </a:lnTo>
                <a:lnTo>
                  <a:pt x="14741" y="1727"/>
                </a:lnTo>
                <a:lnTo>
                  <a:pt x="14267" y="1727"/>
                </a:lnTo>
                <a:close/>
                <a:moveTo>
                  <a:pt x="10603" y="1727"/>
                </a:moveTo>
                <a:lnTo>
                  <a:pt x="10950" y="53"/>
                </a:lnTo>
                <a:lnTo>
                  <a:pt x="12244" y="53"/>
                </a:lnTo>
                <a:lnTo>
                  <a:pt x="12169" y="379"/>
                </a:lnTo>
                <a:lnTo>
                  <a:pt x="11369" y="379"/>
                </a:lnTo>
                <a:lnTo>
                  <a:pt x="11296" y="707"/>
                </a:lnTo>
                <a:lnTo>
                  <a:pt x="12042" y="707"/>
                </a:lnTo>
                <a:lnTo>
                  <a:pt x="11971" y="1055"/>
                </a:lnTo>
                <a:lnTo>
                  <a:pt x="11223" y="1055"/>
                </a:lnTo>
                <a:lnTo>
                  <a:pt x="11150" y="1380"/>
                </a:lnTo>
                <a:lnTo>
                  <a:pt x="11971" y="1380"/>
                </a:lnTo>
                <a:lnTo>
                  <a:pt x="11896" y="1727"/>
                </a:lnTo>
                <a:lnTo>
                  <a:pt x="10603" y="1727"/>
                </a:lnTo>
                <a:close/>
                <a:moveTo>
                  <a:pt x="9124" y="618"/>
                </a:moveTo>
                <a:lnTo>
                  <a:pt x="9127" y="579"/>
                </a:lnTo>
                <a:lnTo>
                  <a:pt x="9134" y="542"/>
                </a:lnTo>
                <a:lnTo>
                  <a:pt x="9141" y="506"/>
                </a:lnTo>
                <a:lnTo>
                  <a:pt x="9150" y="472"/>
                </a:lnTo>
                <a:lnTo>
                  <a:pt x="9161" y="438"/>
                </a:lnTo>
                <a:lnTo>
                  <a:pt x="9174" y="407"/>
                </a:lnTo>
                <a:lnTo>
                  <a:pt x="9188" y="377"/>
                </a:lnTo>
                <a:lnTo>
                  <a:pt x="9203" y="348"/>
                </a:lnTo>
                <a:lnTo>
                  <a:pt x="9221" y="320"/>
                </a:lnTo>
                <a:lnTo>
                  <a:pt x="9239" y="293"/>
                </a:lnTo>
                <a:lnTo>
                  <a:pt x="9261" y="268"/>
                </a:lnTo>
                <a:lnTo>
                  <a:pt x="9284" y="244"/>
                </a:lnTo>
                <a:lnTo>
                  <a:pt x="9307" y="221"/>
                </a:lnTo>
                <a:lnTo>
                  <a:pt x="9333" y="201"/>
                </a:lnTo>
                <a:lnTo>
                  <a:pt x="9361" y="180"/>
                </a:lnTo>
                <a:lnTo>
                  <a:pt x="9391" y="162"/>
                </a:lnTo>
                <a:lnTo>
                  <a:pt x="9421" y="145"/>
                </a:lnTo>
                <a:lnTo>
                  <a:pt x="9452" y="128"/>
                </a:lnTo>
                <a:lnTo>
                  <a:pt x="9485" y="113"/>
                </a:lnTo>
                <a:lnTo>
                  <a:pt x="9517" y="99"/>
                </a:lnTo>
                <a:lnTo>
                  <a:pt x="9550" y="86"/>
                </a:lnTo>
                <a:lnTo>
                  <a:pt x="9584" y="74"/>
                </a:lnTo>
                <a:lnTo>
                  <a:pt x="9618" y="64"/>
                </a:lnTo>
                <a:lnTo>
                  <a:pt x="9654" y="54"/>
                </a:lnTo>
                <a:lnTo>
                  <a:pt x="9690" y="46"/>
                </a:lnTo>
                <a:lnTo>
                  <a:pt x="9726" y="39"/>
                </a:lnTo>
                <a:lnTo>
                  <a:pt x="9764" y="32"/>
                </a:lnTo>
                <a:lnTo>
                  <a:pt x="9802" y="27"/>
                </a:lnTo>
                <a:lnTo>
                  <a:pt x="9841" y="24"/>
                </a:lnTo>
                <a:lnTo>
                  <a:pt x="9880" y="21"/>
                </a:lnTo>
                <a:lnTo>
                  <a:pt x="9920" y="19"/>
                </a:lnTo>
                <a:lnTo>
                  <a:pt x="9961" y="18"/>
                </a:lnTo>
                <a:lnTo>
                  <a:pt x="9975" y="18"/>
                </a:lnTo>
                <a:lnTo>
                  <a:pt x="9989" y="18"/>
                </a:lnTo>
                <a:lnTo>
                  <a:pt x="10003" y="19"/>
                </a:lnTo>
                <a:lnTo>
                  <a:pt x="10017" y="19"/>
                </a:lnTo>
                <a:lnTo>
                  <a:pt x="10032" y="21"/>
                </a:lnTo>
                <a:lnTo>
                  <a:pt x="10046" y="22"/>
                </a:lnTo>
                <a:lnTo>
                  <a:pt x="10060" y="22"/>
                </a:lnTo>
                <a:lnTo>
                  <a:pt x="10074" y="23"/>
                </a:lnTo>
                <a:lnTo>
                  <a:pt x="10119" y="28"/>
                </a:lnTo>
                <a:lnTo>
                  <a:pt x="10162" y="35"/>
                </a:lnTo>
                <a:lnTo>
                  <a:pt x="10182" y="38"/>
                </a:lnTo>
                <a:lnTo>
                  <a:pt x="10204" y="43"/>
                </a:lnTo>
                <a:lnTo>
                  <a:pt x="10224" y="48"/>
                </a:lnTo>
                <a:lnTo>
                  <a:pt x="10245" y="53"/>
                </a:lnTo>
                <a:lnTo>
                  <a:pt x="10265" y="59"/>
                </a:lnTo>
                <a:lnTo>
                  <a:pt x="10285" y="66"/>
                </a:lnTo>
                <a:lnTo>
                  <a:pt x="10305" y="73"/>
                </a:lnTo>
                <a:lnTo>
                  <a:pt x="10325" y="81"/>
                </a:lnTo>
                <a:lnTo>
                  <a:pt x="10344" y="90"/>
                </a:lnTo>
                <a:lnTo>
                  <a:pt x="10363" y="98"/>
                </a:lnTo>
                <a:lnTo>
                  <a:pt x="10382" y="107"/>
                </a:lnTo>
                <a:lnTo>
                  <a:pt x="10400" y="117"/>
                </a:lnTo>
                <a:lnTo>
                  <a:pt x="10419" y="127"/>
                </a:lnTo>
                <a:lnTo>
                  <a:pt x="10435" y="138"/>
                </a:lnTo>
                <a:lnTo>
                  <a:pt x="10451" y="151"/>
                </a:lnTo>
                <a:lnTo>
                  <a:pt x="10465" y="164"/>
                </a:lnTo>
                <a:lnTo>
                  <a:pt x="10478" y="178"/>
                </a:lnTo>
                <a:lnTo>
                  <a:pt x="10491" y="193"/>
                </a:lnTo>
                <a:lnTo>
                  <a:pt x="10502" y="209"/>
                </a:lnTo>
                <a:lnTo>
                  <a:pt x="10512" y="227"/>
                </a:lnTo>
                <a:lnTo>
                  <a:pt x="10520" y="245"/>
                </a:lnTo>
                <a:lnTo>
                  <a:pt x="10529" y="263"/>
                </a:lnTo>
                <a:lnTo>
                  <a:pt x="10535" y="284"/>
                </a:lnTo>
                <a:lnTo>
                  <a:pt x="10541" y="304"/>
                </a:lnTo>
                <a:lnTo>
                  <a:pt x="10545" y="326"/>
                </a:lnTo>
                <a:lnTo>
                  <a:pt x="10548" y="349"/>
                </a:lnTo>
                <a:lnTo>
                  <a:pt x="10549" y="372"/>
                </a:lnTo>
                <a:lnTo>
                  <a:pt x="10551" y="397"/>
                </a:lnTo>
                <a:lnTo>
                  <a:pt x="10551" y="417"/>
                </a:lnTo>
                <a:lnTo>
                  <a:pt x="10549" y="436"/>
                </a:lnTo>
                <a:lnTo>
                  <a:pt x="10547" y="456"/>
                </a:lnTo>
                <a:lnTo>
                  <a:pt x="10545" y="476"/>
                </a:lnTo>
                <a:lnTo>
                  <a:pt x="10542" y="498"/>
                </a:lnTo>
                <a:lnTo>
                  <a:pt x="10538" y="519"/>
                </a:lnTo>
                <a:lnTo>
                  <a:pt x="10532" y="541"/>
                </a:lnTo>
                <a:lnTo>
                  <a:pt x="10526" y="565"/>
                </a:lnTo>
                <a:lnTo>
                  <a:pt x="10052" y="561"/>
                </a:lnTo>
                <a:lnTo>
                  <a:pt x="10055" y="548"/>
                </a:lnTo>
                <a:lnTo>
                  <a:pt x="10057" y="534"/>
                </a:lnTo>
                <a:lnTo>
                  <a:pt x="10058" y="520"/>
                </a:lnTo>
                <a:lnTo>
                  <a:pt x="10058" y="508"/>
                </a:lnTo>
                <a:lnTo>
                  <a:pt x="10058" y="489"/>
                </a:lnTo>
                <a:lnTo>
                  <a:pt x="10056" y="471"/>
                </a:lnTo>
                <a:lnTo>
                  <a:pt x="10054" y="462"/>
                </a:lnTo>
                <a:lnTo>
                  <a:pt x="10052" y="454"/>
                </a:lnTo>
                <a:lnTo>
                  <a:pt x="10048" y="447"/>
                </a:lnTo>
                <a:lnTo>
                  <a:pt x="10045" y="439"/>
                </a:lnTo>
                <a:lnTo>
                  <a:pt x="10042" y="432"/>
                </a:lnTo>
                <a:lnTo>
                  <a:pt x="10038" y="425"/>
                </a:lnTo>
                <a:lnTo>
                  <a:pt x="10033" y="419"/>
                </a:lnTo>
                <a:lnTo>
                  <a:pt x="10028" y="412"/>
                </a:lnTo>
                <a:lnTo>
                  <a:pt x="10022" y="407"/>
                </a:lnTo>
                <a:lnTo>
                  <a:pt x="10016" y="402"/>
                </a:lnTo>
                <a:lnTo>
                  <a:pt x="10009" y="396"/>
                </a:lnTo>
                <a:lnTo>
                  <a:pt x="10003" y="392"/>
                </a:lnTo>
                <a:lnTo>
                  <a:pt x="9988" y="383"/>
                </a:lnTo>
                <a:lnTo>
                  <a:pt x="9973" y="376"/>
                </a:lnTo>
                <a:lnTo>
                  <a:pt x="9957" y="370"/>
                </a:lnTo>
                <a:lnTo>
                  <a:pt x="9940" y="365"/>
                </a:lnTo>
                <a:lnTo>
                  <a:pt x="9924" y="361"/>
                </a:lnTo>
                <a:lnTo>
                  <a:pt x="9907" y="358"/>
                </a:lnTo>
                <a:lnTo>
                  <a:pt x="9888" y="356"/>
                </a:lnTo>
                <a:lnTo>
                  <a:pt x="9870" y="356"/>
                </a:lnTo>
                <a:lnTo>
                  <a:pt x="9864" y="356"/>
                </a:lnTo>
                <a:lnTo>
                  <a:pt x="9857" y="356"/>
                </a:lnTo>
                <a:lnTo>
                  <a:pt x="9850" y="356"/>
                </a:lnTo>
                <a:lnTo>
                  <a:pt x="9841" y="356"/>
                </a:lnTo>
                <a:lnTo>
                  <a:pt x="9822" y="358"/>
                </a:lnTo>
                <a:lnTo>
                  <a:pt x="9803" y="362"/>
                </a:lnTo>
                <a:lnTo>
                  <a:pt x="9785" y="367"/>
                </a:lnTo>
                <a:lnTo>
                  <a:pt x="9766" y="372"/>
                </a:lnTo>
                <a:lnTo>
                  <a:pt x="9749" y="380"/>
                </a:lnTo>
                <a:lnTo>
                  <a:pt x="9732" y="388"/>
                </a:lnTo>
                <a:lnTo>
                  <a:pt x="9715" y="397"/>
                </a:lnTo>
                <a:lnTo>
                  <a:pt x="9698" y="408"/>
                </a:lnTo>
                <a:lnTo>
                  <a:pt x="9683" y="420"/>
                </a:lnTo>
                <a:lnTo>
                  <a:pt x="9669" y="433"/>
                </a:lnTo>
                <a:lnTo>
                  <a:pt x="9664" y="439"/>
                </a:lnTo>
                <a:lnTo>
                  <a:pt x="9658" y="446"/>
                </a:lnTo>
                <a:lnTo>
                  <a:pt x="9653" y="453"/>
                </a:lnTo>
                <a:lnTo>
                  <a:pt x="9649" y="460"/>
                </a:lnTo>
                <a:lnTo>
                  <a:pt x="9645" y="467"/>
                </a:lnTo>
                <a:lnTo>
                  <a:pt x="9641" y="476"/>
                </a:lnTo>
                <a:lnTo>
                  <a:pt x="9639" y="484"/>
                </a:lnTo>
                <a:lnTo>
                  <a:pt x="9637" y="492"/>
                </a:lnTo>
                <a:lnTo>
                  <a:pt x="9634" y="510"/>
                </a:lnTo>
                <a:lnTo>
                  <a:pt x="9633" y="527"/>
                </a:lnTo>
                <a:lnTo>
                  <a:pt x="9633" y="535"/>
                </a:lnTo>
                <a:lnTo>
                  <a:pt x="9635" y="544"/>
                </a:lnTo>
                <a:lnTo>
                  <a:pt x="9637" y="553"/>
                </a:lnTo>
                <a:lnTo>
                  <a:pt x="9641" y="561"/>
                </a:lnTo>
                <a:lnTo>
                  <a:pt x="9645" y="569"/>
                </a:lnTo>
                <a:lnTo>
                  <a:pt x="9651" y="576"/>
                </a:lnTo>
                <a:lnTo>
                  <a:pt x="9657" y="585"/>
                </a:lnTo>
                <a:lnTo>
                  <a:pt x="9666" y="593"/>
                </a:lnTo>
                <a:lnTo>
                  <a:pt x="9675" y="600"/>
                </a:lnTo>
                <a:lnTo>
                  <a:pt x="9684" y="608"/>
                </a:lnTo>
                <a:lnTo>
                  <a:pt x="9695" y="615"/>
                </a:lnTo>
                <a:lnTo>
                  <a:pt x="9707" y="623"/>
                </a:lnTo>
                <a:lnTo>
                  <a:pt x="9720" y="629"/>
                </a:lnTo>
                <a:lnTo>
                  <a:pt x="9734" y="637"/>
                </a:lnTo>
                <a:lnTo>
                  <a:pt x="9749" y="643"/>
                </a:lnTo>
                <a:lnTo>
                  <a:pt x="9765" y="651"/>
                </a:lnTo>
                <a:lnTo>
                  <a:pt x="9800" y="664"/>
                </a:lnTo>
                <a:lnTo>
                  <a:pt x="9836" y="677"/>
                </a:lnTo>
                <a:lnTo>
                  <a:pt x="9873" y="690"/>
                </a:lnTo>
                <a:lnTo>
                  <a:pt x="9912" y="702"/>
                </a:lnTo>
                <a:lnTo>
                  <a:pt x="9953" y="714"/>
                </a:lnTo>
                <a:lnTo>
                  <a:pt x="9996" y="725"/>
                </a:lnTo>
                <a:lnTo>
                  <a:pt x="10042" y="736"/>
                </a:lnTo>
                <a:lnTo>
                  <a:pt x="10088" y="747"/>
                </a:lnTo>
                <a:lnTo>
                  <a:pt x="10126" y="756"/>
                </a:lnTo>
                <a:lnTo>
                  <a:pt x="10161" y="766"/>
                </a:lnTo>
                <a:lnTo>
                  <a:pt x="10193" y="777"/>
                </a:lnTo>
                <a:lnTo>
                  <a:pt x="10223" y="789"/>
                </a:lnTo>
                <a:lnTo>
                  <a:pt x="10251" y="803"/>
                </a:lnTo>
                <a:lnTo>
                  <a:pt x="10277" y="817"/>
                </a:lnTo>
                <a:lnTo>
                  <a:pt x="10289" y="825"/>
                </a:lnTo>
                <a:lnTo>
                  <a:pt x="10300" y="832"/>
                </a:lnTo>
                <a:lnTo>
                  <a:pt x="10311" y="840"/>
                </a:lnTo>
                <a:lnTo>
                  <a:pt x="10320" y="849"/>
                </a:lnTo>
                <a:lnTo>
                  <a:pt x="10339" y="866"/>
                </a:lnTo>
                <a:lnTo>
                  <a:pt x="10356" y="882"/>
                </a:lnTo>
                <a:lnTo>
                  <a:pt x="10371" y="899"/>
                </a:lnTo>
                <a:lnTo>
                  <a:pt x="10385" y="918"/>
                </a:lnTo>
                <a:lnTo>
                  <a:pt x="10398" y="935"/>
                </a:lnTo>
                <a:lnTo>
                  <a:pt x="10409" y="953"/>
                </a:lnTo>
                <a:lnTo>
                  <a:pt x="10418" y="972"/>
                </a:lnTo>
                <a:lnTo>
                  <a:pt x="10425" y="990"/>
                </a:lnTo>
                <a:lnTo>
                  <a:pt x="10432" y="1007"/>
                </a:lnTo>
                <a:lnTo>
                  <a:pt x="10437" y="1025"/>
                </a:lnTo>
                <a:lnTo>
                  <a:pt x="10443" y="1042"/>
                </a:lnTo>
                <a:lnTo>
                  <a:pt x="10446" y="1060"/>
                </a:lnTo>
                <a:lnTo>
                  <a:pt x="10448" y="1077"/>
                </a:lnTo>
                <a:lnTo>
                  <a:pt x="10450" y="1095"/>
                </a:lnTo>
                <a:lnTo>
                  <a:pt x="10451" y="1112"/>
                </a:lnTo>
                <a:lnTo>
                  <a:pt x="10451" y="1128"/>
                </a:lnTo>
                <a:lnTo>
                  <a:pt x="10450" y="1158"/>
                </a:lnTo>
                <a:lnTo>
                  <a:pt x="10448" y="1189"/>
                </a:lnTo>
                <a:lnTo>
                  <a:pt x="10444" y="1219"/>
                </a:lnTo>
                <a:lnTo>
                  <a:pt x="10437" y="1248"/>
                </a:lnTo>
                <a:lnTo>
                  <a:pt x="10430" y="1276"/>
                </a:lnTo>
                <a:lnTo>
                  <a:pt x="10421" y="1305"/>
                </a:lnTo>
                <a:lnTo>
                  <a:pt x="10409" y="1333"/>
                </a:lnTo>
                <a:lnTo>
                  <a:pt x="10396" y="1361"/>
                </a:lnTo>
                <a:lnTo>
                  <a:pt x="10382" y="1388"/>
                </a:lnTo>
                <a:lnTo>
                  <a:pt x="10366" y="1415"/>
                </a:lnTo>
                <a:lnTo>
                  <a:pt x="10347" y="1441"/>
                </a:lnTo>
                <a:lnTo>
                  <a:pt x="10328" y="1468"/>
                </a:lnTo>
                <a:lnTo>
                  <a:pt x="10306" y="1494"/>
                </a:lnTo>
                <a:lnTo>
                  <a:pt x="10284" y="1519"/>
                </a:lnTo>
                <a:lnTo>
                  <a:pt x="10259" y="1544"/>
                </a:lnTo>
                <a:lnTo>
                  <a:pt x="10233" y="1569"/>
                </a:lnTo>
                <a:lnTo>
                  <a:pt x="10219" y="1580"/>
                </a:lnTo>
                <a:lnTo>
                  <a:pt x="10205" y="1592"/>
                </a:lnTo>
                <a:lnTo>
                  <a:pt x="10190" y="1603"/>
                </a:lnTo>
                <a:lnTo>
                  <a:pt x="10175" y="1614"/>
                </a:lnTo>
                <a:lnTo>
                  <a:pt x="10158" y="1625"/>
                </a:lnTo>
                <a:lnTo>
                  <a:pt x="10143" y="1636"/>
                </a:lnTo>
                <a:lnTo>
                  <a:pt x="10126" y="1645"/>
                </a:lnTo>
                <a:lnTo>
                  <a:pt x="10110" y="1654"/>
                </a:lnTo>
                <a:lnTo>
                  <a:pt x="10074" y="1671"/>
                </a:lnTo>
                <a:lnTo>
                  <a:pt x="10038" y="1687"/>
                </a:lnTo>
                <a:lnTo>
                  <a:pt x="10000" y="1702"/>
                </a:lnTo>
                <a:lnTo>
                  <a:pt x="9960" y="1715"/>
                </a:lnTo>
                <a:lnTo>
                  <a:pt x="9918" y="1726"/>
                </a:lnTo>
                <a:lnTo>
                  <a:pt x="9874" y="1737"/>
                </a:lnTo>
                <a:lnTo>
                  <a:pt x="9829" y="1745"/>
                </a:lnTo>
                <a:lnTo>
                  <a:pt x="9782" y="1752"/>
                </a:lnTo>
                <a:lnTo>
                  <a:pt x="9733" y="1758"/>
                </a:lnTo>
                <a:lnTo>
                  <a:pt x="9683" y="1761"/>
                </a:lnTo>
                <a:lnTo>
                  <a:pt x="9630" y="1763"/>
                </a:lnTo>
                <a:lnTo>
                  <a:pt x="9576" y="1764"/>
                </a:lnTo>
                <a:lnTo>
                  <a:pt x="9531" y="1763"/>
                </a:lnTo>
                <a:lnTo>
                  <a:pt x="9486" y="1762"/>
                </a:lnTo>
                <a:lnTo>
                  <a:pt x="9444" y="1760"/>
                </a:lnTo>
                <a:lnTo>
                  <a:pt x="9404" y="1755"/>
                </a:lnTo>
                <a:lnTo>
                  <a:pt x="9366" y="1751"/>
                </a:lnTo>
                <a:lnTo>
                  <a:pt x="9329" y="1746"/>
                </a:lnTo>
                <a:lnTo>
                  <a:pt x="9296" y="1739"/>
                </a:lnTo>
                <a:lnTo>
                  <a:pt x="9263" y="1731"/>
                </a:lnTo>
                <a:lnTo>
                  <a:pt x="9234" y="1722"/>
                </a:lnTo>
                <a:lnTo>
                  <a:pt x="9206" y="1712"/>
                </a:lnTo>
                <a:lnTo>
                  <a:pt x="9180" y="1701"/>
                </a:lnTo>
                <a:lnTo>
                  <a:pt x="9156" y="1690"/>
                </a:lnTo>
                <a:lnTo>
                  <a:pt x="9135" y="1677"/>
                </a:lnTo>
                <a:lnTo>
                  <a:pt x="9115" y="1664"/>
                </a:lnTo>
                <a:lnTo>
                  <a:pt x="9097" y="1648"/>
                </a:lnTo>
                <a:lnTo>
                  <a:pt x="9082" y="1632"/>
                </a:lnTo>
                <a:lnTo>
                  <a:pt x="9068" y="1616"/>
                </a:lnTo>
                <a:lnTo>
                  <a:pt x="9055" y="1599"/>
                </a:lnTo>
                <a:lnTo>
                  <a:pt x="9043" y="1582"/>
                </a:lnTo>
                <a:lnTo>
                  <a:pt x="9031" y="1564"/>
                </a:lnTo>
                <a:lnTo>
                  <a:pt x="9021" y="1546"/>
                </a:lnTo>
                <a:lnTo>
                  <a:pt x="9012" y="1529"/>
                </a:lnTo>
                <a:lnTo>
                  <a:pt x="9003" y="1510"/>
                </a:lnTo>
                <a:lnTo>
                  <a:pt x="8995" y="1491"/>
                </a:lnTo>
                <a:lnTo>
                  <a:pt x="8989" y="1473"/>
                </a:lnTo>
                <a:lnTo>
                  <a:pt x="8982" y="1453"/>
                </a:lnTo>
                <a:lnTo>
                  <a:pt x="8978" y="1434"/>
                </a:lnTo>
                <a:lnTo>
                  <a:pt x="8974" y="1414"/>
                </a:lnTo>
                <a:lnTo>
                  <a:pt x="8970" y="1394"/>
                </a:lnTo>
                <a:lnTo>
                  <a:pt x="8968" y="1373"/>
                </a:lnTo>
                <a:lnTo>
                  <a:pt x="8966" y="1353"/>
                </a:lnTo>
                <a:lnTo>
                  <a:pt x="8966" y="1332"/>
                </a:lnTo>
                <a:lnTo>
                  <a:pt x="8966" y="1322"/>
                </a:lnTo>
                <a:lnTo>
                  <a:pt x="8966" y="1313"/>
                </a:lnTo>
                <a:lnTo>
                  <a:pt x="8967" y="1304"/>
                </a:lnTo>
                <a:lnTo>
                  <a:pt x="8967" y="1294"/>
                </a:lnTo>
                <a:lnTo>
                  <a:pt x="8968" y="1286"/>
                </a:lnTo>
                <a:lnTo>
                  <a:pt x="8968" y="1276"/>
                </a:lnTo>
                <a:lnTo>
                  <a:pt x="8968" y="1267"/>
                </a:lnTo>
                <a:lnTo>
                  <a:pt x="8968" y="1258"/>
                </a:lnTo>
                <a:lnTo>
                  <a:pt x="8969" y="1248"/>
                </a:lnTo>
                <a:lnTo>
                  <a:pt x="8970" y="1239"/>
                </a:lnTo>
                <a:lnTo>
                  <a:pt x="8972" y="1230"/>
                </a:lnTo>
                <a:lnTo>
                  <a:pt x="8973" y="1221"/>
                </a:lnTo>
                <a:lnTo>
                  <a:pt x="8975" y="1211"/>
                </a:lnTo>
                <a:lnTo>
                  <a:pt x="8976" y="1203"/>
                </a:lnTo>
                <a:lnTo>
                  <a:pt x="8977" y="1193"/>
                </a:lnTo>
                <a:lnTo>
                  <a:pt x="8978" y="1183"/>
                </a:lnTo>
                <a:lnTo>
                  <a:pt x="9450" y="1181"/>
                </a:lnTo>
                <a:lnTo>
                  <a:pt x="9448" y="1196"/>
                </a:lnTo>
                <a:lnTo>
                  <a:pt x="9448" y="1210"/>
                </a:lnTo>
                <a:lnTo>
                  <a:pt x="9448" y="1223"/>
                </a:lnTo>
                <a:lnTo>
                  <a:pt x="9448" y="1235"/>
                </a:lnTo>
                <a:lnTo>
                  <a:pt x="9448" y="1257"/>
                </a:lnTo>
                <a:lnTo>
                  <a:pt x="9450" y="1277"/>
                </a:lnTo>
                <a:lnTo>
                  <a:pt x="9454" y="1298"/>
                </a:lnTo>
                <a:lnTo>
                  <a:pt x="9460" y="1316"/>
                </a:lnTo>
                <a:lnTo>
                  <a:pt x="9466" y="1334"/>
                </a:lnTo>
                <a:lnTo>
                  <a:pt x="9475" y="1351"/>
                </a:lnTo>
                <a:lnTo>
                  <a:pt x="9485" y="1367"/>
                </a:lnTo>
                <a:lnTo>
                  <a:pt x="9496" y="1382"/>
                </a:lnTo>
                <a:lnTo>
                  <a:pt x="9502" y="1388"/>
                </a:lnTo>
                <a:lnTo>
                  <a:pt x="9509" y="1395"/>
                </a:lnTo>
                <a:lnTo>
                  <a:pt x="9516" y="1400"/>
                </a:lnTo>
                <a:lnTo>
                  <a:pt x="9523" y="1407"/>
                </a:lnTo>
                <a:lnTo>
                  <a:pt x="9532" y="1411"/>
                </a:lnTo>
                <a:lnTo>
                  <a:pt x="9541" y="1416"/>
                </a:lnTo>
                <a:lnTo>
                  <a:pt x="9549" y="1420"/>
                </a:lnTo>
                <a:lnTo>
                  <a:pt x="9559" y="1424"/>
                </a:lnTo>
                <a:lnTo>
                  <a:pt x="9580" y="1430"/>
                </a:lnTo>
                <a:lnTo>
                  <a:pt x="9601" y="1435"/>
                </a:lnTo>
                <a:lnTo>
                  <a:pt x="9625" y="1437"/>
                </a:lnTo>
                <a:lnTo>
                  <a:pt x="9651" y="1438"/>
                </a:lnTo>
                <a:lnTo>
                  <a:pt x="9663" y="1438"/>
                </a:lnTo>
                <a:lnTo>
                  <a:pt x="9677" y="1437"/>
                </a:lnTo>
                <a:lnTo>
                  <a:pt x="9692" y="1435"/>
                </a:lnTo>
                <a:lnTo>
                  <a:pt x="9709" y="1433"/>
                </a:lnTo>
                <a:lnTo>
                  <a:pt x="9726" y="1429"/>
                </a:lnTo>
                <a:lnTo>
                  <a:pt x="9744" y="1425"/>
                </a:lnTo>
                <a:lnTo>
                  <a:pt x="9761" y="1421"/>
                </a:lnTo>
                <a:lnTo>
                  <a:pt x="9778" y="1415"/>
                </a:lnTo>
                <a:lnTo>
                  <a:pt x="9793" y="1409"/>
                </a:lnTo>
                <a:lnTo>
                  <a:pt x="9809" y="1403"/>
                </a:lnTo>
                <a:lnTo>
                  <a:pt x="9824" y="1396"/>
                </a:lnTo>
                <a:lnTo>
                  <a:pt x="9838" y="1389"/>
                </a:lnTo>
                <a:lnTo>
                  <a:pt x="9852" y="1381"/>
                </a:lnTo>
                <a:lnTo>
                  <a:pt x="9866" y="1372"/>
                </a:lnTo>
                <a:lnTo>
                  <a:pt x="9879" y="1362"/>
                </a:lnTo>
                <a:lnTo>
                  <a:pt x="9892" y="1353"/>
                </a:lnTo>
                <a:lnTo>
                  <a:pt x="9904" y="1342"/>
                </a:lnTo>
                <a:lnTo>
                  <a:pt x="9913" y="1330"/>
                </a:lnTo>
                <a:lnTo>
                  <a:pt x="9922" y="1317"/>
                </a:lnTo>
                <a:lnTo>
                  <a:pt x="9930" y="1304"/>
                </a:lnTo>
                <a:lnTo>
                  <a:pt x="9935" y="1290"/>
                </a:lnTo>
                <a:lnTo>
                  <a:pt x="9939" y="1275"/>
                </a:lnTo>
                <a:lnTo>
                  <a:pt x="9941" y="1259"/>
                </a:lnTo>
                <a:lnTo>
                  <a:pt x="9942" y="1241"/>
                </a:lnTo>
                <a:lnTo>
                  <a:pt x="9942" y="1236"/>
                </a:lnTo>
                <a:lnTo>
                  <a:pt x="9942" y="1231"/>
                </a:lnTo>
                <a:lnTo>
                  <a:pt x="9942" y="1225"/>
                </a:lnTo>
                <a:lnTo>
                  <a:pt x="9942" y="1221"/>
                </a:lnTo>
                <a:lnTo>
                  <a:pt x="9942" y="1213"/>
                </a:lnTo>
                <a:lnTo>
                  <a:pt x="9941" y="1207"/>
                </a:lnTo>
                <a:lnTo>
                  <a:pt x="9939" y="1199"/>
                </a:lnTo>
                <a:lnTo>
                  <a:pt x="9937" y="1193"/>
                </a:lnTo>
                <a:lnTo>
                  <a:pt x="9934" y="1186"/>
                </a:lnTo>
                <a:lnTo>
                  <a:pt x="9930" y="1180"/>
                </a:lnTo>
                <a:lnTo>
                  <a:pt x="9925" y="1173"/>
                </a:lnTo>
                <a:lnTo>
                  <a:pt x="9921" y="1167"/>
                </a:lnTo>
                <a:lnTo>
                  <a:pt x="9914" y="1162"/>
                </a:lnTo>
                <a:lnTo>
                  <a:pt x="9908" y="1155"/>
                </a:lnTo>
                <a:lnTo>
                  <a:pt x="9900" y="1150"/>
                </a:lnTo>
                <a:lnTo>
                  <a:pt x="9893" y="1144"/>
                </a:lnTo>
                <a:lnTo>
                  <a:pt x="9876" y="1134"/>
                </a:lnTo>
                <a:lnTo>
                  <a:pt x="9854" y="1124"/>
                </a:lnTo>
                <a:lnTo>
                  <a:pt x="9832" y="1114"/>
                </a:lnTo>
                <a:lnTo>
                  <a:pt x="9810" y="1104"/>
                </a:lnTo>
                <a:lnTo>
                  <a:pt x="9786" y="1096"/>
                </a:lnTo>
                <a:lnTo>
                  <a:pt x="9762" y="1087"/>
                </a:lnTo>
                <a:lnTo>
                  <a:pt x="9737" y="1078"/>
                </a:lnTo>
                <a:lnTo>
                  <a:pt x="9712" y="1070"/>
                </a:lnTo>
                <a:lnTo>
                  <a:pt x="9687" y="1062"/>
                </a:lnTo>
                <a:lnTo>
                  <a:pt x="9661" y="1055"/>
                </a:lnTo>
                <a:lnTo>
                  <a:pt x="9627" y="1045"/>
                </a:lnTo>
                <a:lnTo>
                  <a:pt x="9595" y="1036"/>
                </a:lnTo>
                <a:lnTo>
                  <a:pt x="9562" y="1028"/>
                </a:lnTo>
                <a:lnTo>
                  <a:pt x="9531" y="1019"/>
                </a:lnTo>
                <a:lnTo>
                  <a:pt x="9501" y="1012"/>
                </a:lnTo>
                <a:lnTo>
                  <a:pt x="9474" y="1003"/>
                </a:lnTo>
                <a:lnTo>
                  <a:pt x="9449" y="995"/>
                </a:lnTo>
                <a:lnTo>
                  <a:pt x="9426" y="987"/>
                </a:lnTo>
                <a:lnTo>
                  <a:pt x="9424" y="987"/>
                </a:lnTo>
                <a:lnTo>
                  <a:pt x="9421" y="986"/>
                </a:lnTo>
                <a:lnTo>
                  <a:pt x="9418" y="985"/>
                </a:lnTo>
                <a:lnTo>
                  <a:pt x="9415" y="982"/>
                </a:lnTo>
                <a:lnTo>
                  <a:pt x="9414" y="982"/>
                </a:lnTo>
                <a:lnTo>
                  <a:pt x="9413" y="982"/>
                </a:lnTo>
                <a:lnTo>
                  <a:pt x="9413" y="982"/>
                </a:lnTo>
                <a:lnTo>
                  <a:pt x="9412" y="982"/>
                </a:lnTo>
                <a:lnTo>
                  <a:pt x="9401" y="978"/>
                </a:lnTo>
                <a:lnTo>
                  <a:pt x="9388" y="974"/>
                </a:lnTo>
                <a:lnTo>
                  <a:pt x="9377" y="969"/>
                </a:lnTo>
                <a:lnTo>
                  <a:pt x="9364" y="965"/>
                </a:lnTo>
                <a:lnTo>
                  <a:pt x="9352" y="961"/>
                </a:lnTo>
                <a:lnTo>
                  <a:pt x="9338" y="956"/>
                </a:lnTo>
                <a:lnTo>
                  <a:pt x="9325" y="951"/>
                </a:lnTo>
                <a:lnTo>
                  <a:pt x="9311" y="946"/>
                </a:lnTo>
                <a:lnTo>
                  <a:pt x="9293" y="937"/>
                </a:lnTo>
                <a:lnTo>
                  <a:pt x="9277" y="928"/>
                </a:lnTo>
                <a:lnTo>
                  <a:pt x="9260" y="918"/>
                </a:lnTo>
                <a:lnTo>
                  <a:pt x="9244" y="906"/>
                </a:lnTo>
                <a:lnTo>
                  <a:pt x="9229" y="893"/>
                </a:lnTo>
                <a:lnTo>
                  <a:pt x="9212" y="879"/>
                </a:lnTo>
                <a:lnTo>
                  <a:pt x="9197" y="863"/>
                </a:lnTo>
                <a:lnTo>
                  <a:pt x="9182" y="846"/>
                </a:lnTo>
                <a:lnTo>
                  <a:pt x="9176" y="837"/>
                </a:lnTo>
                <a:lnTo>
                  <a:pt x="9169" y="827"/>
                </a:lnTo>
                <a:lnTo>
                  <a:pt x="9163" y="817"/>
                </a:lnTo>
                <a:lnTo>
                  <a:pt x="9156" y="806"/>
                </a:lnTo>
                <a:lnTo>
                  <a:pt x="9152" y="795"/>
                </a:lnTo>
                <a:lnTo>
                  <a:pt x="9147" y="782"/>
                </a:lnTo>
                <a:lnTo>
                  <a:pt x="9142" y="769"/>
                </a:lnTo>
                <a:lnTo>
                  <a:pt x="9138" y="755"/>
                </a:lnTo>
                <a:lnTo>
                  <a:pt x="9135" y="741"/>
                </a:lnTo>
                <a:lnTo>
                  <a:pt x="9131" y="725"/>
                </a:lnTo>
                <a:lnTo>
                  <a:pt x="9129" y="709"/>
                </a:lnTo>
                <a:lnTo>
                  <a:pt x="9127" y="693"/>
                </a:lnTo>
                <a:lnTo>
                  <a:pt x="9125" y="657"/>
                </a:lnTo>
                <a:lnTo>
                  <a:pt x="9124" y="620"/>
                </a:lnTo>
                <a:lnTo>
                  <a:pt x="9124" y="618"/>
                </a:lnTo>
                <a:close/>
                <a:moveTo>
                  <a:pt x="12339" y="1727"/>
                </a:moveTo>
                <a:lnTo>
                  <a:pt x="12686" y="53"/>
                </a:lnTo>
                <a:lnTo>
                  <a:pt x="13359" y="53"/>
                </a:lnTo>
                <a:lnTo>
                  <a:pt x="13650" y="1253"/>
                </a:lnTo>
                <a:lnTo>
                  <a:pt x="13923" y="53"/>
                </a:lnTo>
                <a:lnTo>
                  <a:pt x="14360" y="53"/>
                </a:lnTo>
                <a:lnTo>
                  <a:pt x="13997" y="1727"/>
                </a:lnTo>
                <a:lnTo>
                  <a:pt x="13340" y="1727"/>
                </a:lnTo>
                <a:lnTo>
                  <a:pt x="13030" y="453"/>
                </a:lnTo>
                <a:lnTo>
                  <a:pt x="12775" y="1727"/>
                </a:lnTo>
                <a:lnTo>
                  <a:pt x="12339" y="1727"/>
                </a:lnTo>
                <a:close/>
                <a:moveTo>
                  <a:pt x="16443" y="1727"/>
                </a:moveTo>
                <a:lnTo>
                  <a:pt x="16806" y="53"/>
                </a:lnTo>
                <a:lnTo>
                  <a:pt x="17280" y="53"/>
                </a:lnTo>
                <a:lnTo>
                  <a:pt x="16935" y="1727"/>
                </a:lnTo>
                <a:lnTo>
                  <a:pt x="16443" y="1727"/>
                </a:lnTo>
                <a:close/>
                <a:moveTo>
                  <a:pt x="0" y="1727"/>
                </a:moveTo>
                <a:lnTo>
                  <a:pt x="345" y="53"/>
                </a:lnTo>
                <a:lnTo>
                  <a:pt x="1529" y="53"/>
                </a:lnTo>
                <a:lnTo>
                  <a:pt x="1475" y="379"/>
                </a:lnTo>
                <a:lnTo>
                  <a:pt x="747" y="379"/>
                </a:lnTo>
                <a:lnTo>
                  <a:pt x="673" y="745"/>
                </a:lnTo>
                <a:lnTo>
                  <a:pt x="1349" y="745"/>
                </a:lnTo>
                <a:lnTo>
                  <a:pt x="1274" y="1089"/>
                </a:lnTo>
                <a:lnTo>
                  <a:pt x="602" y="1089"/>
                </a:lnTo>
                <a:lnTo>
                  <a:pt x="474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6">
  <p:cSld name="TITLE_1_6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31d646fd_0_473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8" name="Google Shape;388;gd431d646fd_0_473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5">
  <p:cSld name="TITLE_1_5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d431d646fd_0_417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gd431d646fd_0_417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2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431d646fd_0_239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gd431d646fd_0_239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3">
  <p:cSld name="TITLE_1_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d431d646fd_0_300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gd431d646fd_0_300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7">
  <p:cSld name="TITLE_1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556b4a3df_0_81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gd556b4a3df_0_81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NAI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28655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38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628655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28584201c_0_382"/>
          <p:cNvSpPr/>
          <p:nvPr/>
        </p:nvSpPr>
        <p:spPr>
          <a:xfrm>
            <a:off x="-7143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1128584201c_0_382"/>
          <p:cNvSpPr txBox="1"/>
          <p:nvPr/>
        </p:nvSpPr>
        <p:spPr>
          <a:xfrm>
            <a:off x="1996994" y="4243848"/>
            <a:ext cx="5149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g1128584201c_0_3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329" y="1681931"/>
            <a:ext cx="3420093" cy="1039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g1128584201c_0_382"/>
          <p:cNvGrpSpPr/>
          <p:nvPr/>
        </p:nvGrpSpPr>
        <p:grpSpPr>
          <a:xfrm>
            <a:off x="2625168" y="3836627"/>
            <a:ext cx="3893951" cy="232956"/>
            <a:chOff x="2243138" y="3759200"/>
            <a:chExt cx="6899275" cy="412751"/>
          </a:xfrm>
        </p:grpSpPr>
        <p:sp>
          <p:nvSpPr>
            <p:cNvPr id="41" name="Google Shape;41;g1128584201c_0_382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g1128584201c_0_382"/>
            <p:cNvSpPr/>
            <p:nvPr/>
          </p:nvSpPr>
          <p:spPr>
            <a:xfrm>
              <a:off x="6534151" y="3759200"/>
              <a:ext cx="412750" cy="412751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g1128584201c_0_382"/>
            <p:cNvSpPr/>
            <p:nvPr/>
          </p:nvSpPr>
          <p:spPr>
            <a:xfrm>
              <a:off x="5530851" y="3759200"/>
              <a:ext cx="412750" cy="412751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g1128584201c_0_382"/>
            <p:cNvSpPr/>
            <p:nvPr/>
          </p:nvSpPr>
          <p:spPr>
            <a:xfrm>
              <a:off x="6032501" y="3759200"/>
              <a:ext cx="412751" cy="412751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g1128584201c_0_382"/>
            <p:cNvSpPr/>
            <p:nvPr/>
          </p:nvSpPr>
          <p:spPr>
            <a:xfrm>
              <a:off x="5029201" y="3759200"/>
              <a:ext cx="414338" cy="412751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g1128584201c_0_382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g1128584201c_0_382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g1128584201c_0_382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g1128584201c_0_382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g1128584201c_0_382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g1128584201c_0_382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g1128584201c_0_382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g1128584201c_0_382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g1128584201c_0_382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g1128584201c_0_382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g1128584201c_0_382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g1128584201c_0_382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g1128584201c_0_382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g1128584201c_0_382"/>
            <p:cNvSpPr/>
            <p:nvPr/>
          </p:nvSpPr>
          <p:spPr>
            <a:xfrm>
              <a:off x="7537451" y="4032250"/>
              <a:ext cx="60300" cy="5880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g1128584201c_0_382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g1128584201c_0_382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g1128584201c_0_382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g1128584201c_0_382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g1128584201c_0_382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g1128584201c_0_382"/>
            <p:cNvSpPr/>
            <p:nvPr/>
          </p:nvSpPr>
          <p:spPr>
            <a:xfrm>
              <a:off x="8640763" y="4032250"/>
              <a:ext cx="61800" cy="5880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g1128584201c_0_382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g1128584201c_0_382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NAI">
  <p:cSld name="Capa Campanha SENAI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31"/>
          <p:cNvSpPr txBox="1"/>
          <p:nvPr>
            <p:ph type="title"/>
          </p:nvPr>
        </p:nvSpPr>
        <p:spPr>
          <a:xfrm>
            <a:off x="1162050" y="639977"/>
            <a:ext cx="653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/>
        </p:nvSpPr>
        <p:spPr>
          <a:xfrm>
            <a:off x="3807207" y="4338250"/>
            <a:ext cx="125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7BD4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sc.senai.br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>
            <a:off x="1380620" y="2466233"/>
            <a:ext cx="6271603" cy="480170"/>
          </a:xfrm>
          <a:custGeom>
            <a:rect b="b" l="l" r="r" t="t"/>
            <a:pathLst>
              <a:path extrusionOk="0" h="1764" w="17280">
                <a:moveTo>
                  <a:pt x="5967" y="1126"/>
                </a:moveTo>
                <a:lnTo>
                  <a:pt x="5967" y="1103"/>
                </a:lnTo>
                <a:lnTo>
                  <a:pt x="5968" y="1080"/>
                </a:lnTo>
                <a:lnTo>
                  <a:pt x="5969" y="1055"/>
                </a:lnTo>
                <a:lnTo>
                  <a:pt x="5970" y="1030"/>
                </a:lnTo>
                <a:lnTo>
                  <a:pt x="5972" y="1005"/>
                </a:lnTo>
                <a:lnTo>
                  <a:pt x="5975" y="978"/>
                </a:lnTo>
                <a:lnTo>
                  <a:pt x="5978" y="951"/>
                </a:lnTo>
                <a:lnTo>
                  <a:pt x="5981" y="924"/>
                </a:lnTo>
                <a:lnTo>
                  <a:pt x="5984" y="896"/>
                </a:lnTo>
                <a:lnTo>
                  <a:pt x="5989" y="868"/>
                </a:lnTo>
                <a:lnTo>
                  <a:pt x="5994" y="839"/>
                </a:lnTo>
                <a:lnTo>
                  <a:pt x="5999" y="811"/>
                </a:lnTo>
                <a:lnTo>
                  <a:pt x="6006" y="783"/>
                </a:lnTo>
                <a:lnTo>
                  <a:pt x="6013" y="755"/>
                </a:lnTo>
                <a:lnTo>
                  <a:pt x="6021" y="727"/>
                </a:lnTo>
                <a:lnTo>
                  <a:pt x="6030" y="698"/>
                </a:lnTo>
                <a:lnTo>
                  <a:pt x="6039" y="666"/>
                </a:lnTo>
                <a:lnTo>
                  <a:pt x="6051" y="635"/>
                </a:lnTo>
                <a:lnTo>
                  <a:pt x="6064" y="603"/>
                </a:lnTo>
                <a:lnTo>
                  <a:pt x="6078" y="572"/>
                </a:lnTo>
                <a:lnTo>
                  <a:pt x="6093" y="542"/>
                </a:lnTo>
                <a:lnTo>
                  <a:pt x="6110" y="512"/>
                </a:lnTo>
                <a:lnTo>
                  <a:pt x="6127" y="481"/>
                </a:lnTo>
                <a:lnTo>
                  <a:pt x="6145" y="451"/>
                </a:lnTo>
                <a:lnTo>
                  <a:pt x="6165" y="422"/>
                </a:lnTo>
                <a:lnTo>
                  <a:pt x="6185" y="393"/>
                </a:lnTo>
                <a:lnTo>
                  <a:pt x="6207" y="365"/>
                </a:lnTo>
                <a:lnTo>
                  <a:pt x="6229" y="336"/>
                </a:lnTo>
                <a:lnTo>
                  <a:pt x="6253" y="308"/>
                </a:lnTo>
                <a:lnTo>
                  <a:pt x="6278" y="280"/>
                </a:lnTo>
                <a:lnTo>
                  <a:pt x="6304" y="253"/>
                </a:lnTo>
                <a:lnTo>
                  <a:pt x="6331" y="226"/>
                </a:lnTo>
                <a:lnTo>
                  <a:pt x="6345" y="212"/>
                </a:lnTo>
                <a:lnTo>
                  <a:pt x="6359" y="200"/>
                </a:lnTo>
                <a:lnTo>
                  <a:pt x="6374" y="187"/>
                </a:lnTo>
                <a:lnTo>
                  <a:pt x="6390" y="175"/>
                </a:lnTo>
                <a:lnTo>
                  <a:pt x="6405" y="163"/>
                </a:lnTo>
                <a:lnTo>
                  <a:pt x="6422" y="151"/>
                </a:lnTo>
                <a:lnTo>
                  <a:pt x="6439" y="140"/>
                </a:lnTo>
                <a:lnTo>
                  <a:pt x="6456" y="131"/>
                </a:lnTo>
                <a:lnTo>
                  <a:pt x="6474" y="120"/>
                </a:lnTo>
                <a:lnTo>
                  <a:pt x="6492" y="110"/>
                </a:lnTo>
                <a:lnTo>
                  <a:pt x="6510" y="101"/>
                </a:lnTo>
                <a:lnTo>
                  <a:pt x="6530" y="93"/>
                </a:lnTo>
                <a:lnTo>
                  <a:pt x="6549" y="84"/>
                </a:lnTo>
                <a:lnTo>
                  <a:pt x="6569" y="76"/>
                </a:lnTo>
                <a:lnTo>
                  <a:pt x="6589" y="68"/>
                </a:lnTo>
                <a:lnTo>
                  <a:pt x="6610" y="60"/>
                </a:lnTo>
                <a:lnTo>
                  <a:pt x="6653" y="48"/>
                </a:lnTo>
                <a:lnTo>
                  <a:pt x="6698" y="36"/>
                </a:lnTo>
                <a:lnTo>
                  <a:pt x="6745" y="26"/>
                </a:lnTo>
                <a:lnTo>
                  <a:pt x="6793" y="17"/>
                </a:lnTo>
                <a:lnTo>
                  <a:pt x="6843" y="11"/>
                </a:lnTo>
                <a:lnTo>
                  <a:pt x="6896" y="5"/>
                </a:lnTo>
                <a:lnTo>
                  <a:pt x="6950" y="2"/>
                </a:lnTo>
                <a:lnTo>
                  <a:pt x="7005" y="0"/>
                </a:lnTo>
                <a:lnTo>
                  <a:pt x="7032" y="0"/>
                </a:lnTo>
                <a:lnTo>
                  <a:pt x="7060" y="1"/>
                </a:lnTo>
                <a:lnTo>
                  <a:pt x="7089" y="2"/>
                </a:lnTo>
                <a:lnTo>
                  <a:pt x="7118" y="3"/>
                </a:lnTo>
                <a:lnTo>
                  <a:pt x="7149" y="5"/>
                </a:lnTo>
                <a:lnTo>
                  <a:pt x="7179" y="9"/>
                </a:lnTo>
                <a:lnTo>
                  <a:pt x="7210" y="12"/>
                </a:lnTo>
                <a:lnTo>
                  <a:pt x="7241" y="16"/>
                </a:lnTo>
                <a:lnTo>
                  <a:pt x="7285" y="24"/>
                </a:lnTo>
                <a:lnTo>
                  <a:pt x="7328" y="32"/>
                </a:lnTo>
                <a:lnTo>
                  <a:pt x="7369" y="44"/>
                </a:lnTo>
                <a:lnTo>
                  <a:pt x="7410" y="57"/>
                </a:lnTo>
                <a:lnTo>
                  <a:pt x="7450" y="72"/>
                </a:lnTo>
                <a:lnTo>
                  <a:pt x="7489" y="90"/>
                </a:lnTo>
                <a:lnTo>
                  <a:pt x="7528" y="108"/>
                </a:lnTo>
                <a:lnTo>
                  <a:pt x="7565" y="130"/>
                </a:lnTo>
                <a:lnTo>
                  <a:pt x="7583" y="140"/>
                </a:lnTo>
                <a:lnTo>
                  <a:pt x="7600" y="153"/>
                </a:lnTo>
                <a:lnTo>
                  <a:pt x="7615" y="166"/>
                </a:lnTo>
                <a:lnTo>
                  <a:pt x="7630" y="180"/>
                </a:lnTo>
                <a:lnTo>
                  <a:pt x="7643" y="195"/>
                </a:lnTo>
                <a:lnTo>
                  <a:pt x="7655" y="211"/>
                </a:lnTo>
                <a:lnTo>
                  <a:pt x="7666" y="228"/>
                </a:lnTo>
                <a:lnTo>
                  <a:pt x="7676" y="245"/>
                </a:lnTo>
                <a:lnTo>
                  <a:pt x="7684" y="263"/>
                </a:lnTo>
                <a:lnTo>
                  <a:pt x="7692" y="283"/>
                </a:lnTo>
                <a:lnTo>
                  <a:pt x="7698" y="302"/>
                </a:lnTo>
                <a:lnTo>
                  <a:pt x="7704" y="324"/>
                </a:lnTo>
                <a:lnTo>
                  <a:pt x="7708" y="345"/>
                </a:lnTo>
                <a:lnTo>
                  <a:pt x="7711" y="368"/>
                </a:lnTo>
                <a:lnTo>
                  <a:pt x="7712" y="392"/>
                </a:lnTo>
                <a:lnTo>
                  <a:pt x="7713" y="416"/>
                </a:lnTo>
                <a:lnTo>
                  <a:pt x="7712" y="432"/>
                </a:lnTo>
                <a:lnTo>
                  <a:pt x="7712" y="447"/>
                </a:lnTo>
                <a:lnTo>
                  <a:pt x="7711" y="462"/>
                </a:lnTo>
                <a:lnTo>
                  <a:pt x="7709" y="478"/>
                </a:lnTo>
                <a:lnTo>
                  <a:pt x="7708" y="494"/>
                </a:lnTo>
                <a:lnTo>
                  <a:pt x="7705" y="512"/>
                </a:lnTo>
                <a:lnTo>
                  <a:pt x="7701" y="528"/>
                </a:lnTo>
                <a:lnTo>
                  <a:pt x="7697" y="545"/>
                </a:lnTo>
                <a:lnTo>
                  <a:pt x="7188" y="543"/>
                </a:lnTo>
                <a:lnTo>
                  <a:pt x="7190" y="531"/>
                </a:lnTo>
                <a:lnTo>
                  <a:pt x="7192" y="519"/>
                </a:lnTo>
                <a:lnTo>
                  <a:pt x="7193" y="507"/>
                </a:lnTo>
                <a:lnTo>
                  <a:pt x="7193" y="497"/>
                </a:lnTo>
                <a:lnTo>
                  <a:pt x="7192" y="477"/>
                </a:lnTo>
                <a:lnTo>
                  <a:pt x="7190" y="458"/>
                </a:lnTo>
                <a:lnTo>
                  <a:pt x="7186" y="440"/>
                </a:lnTo>
                <a:lnTo>
                  <a:pt x="7181" y="424"/>
                </a:lnTo>
                <a:lnTo>
                  <a:pt x="7174" y="410"/>
                </a:lnTo>
                <a:lnTo>
                  <a:pt x="7166" y="397"/>
                </a:lnTo>
                <a:lnTo>
                  <a:pt x="7156" y="385"/>
                </a:lnTo>
                <a:lnTo>
                  <a:pt x="7145" y="375"/>
                </a:lnTo>
                <a:lnTo>
                  <a:pt x="7133" y="365"/>
                </a:lnTo>
                <a:lnTo>
                  <a:pt x="7120" y="356"/>
                </a:lnTo>
                <a:lnTo>
                  <a:pt x="7109" y="349"/>
                </a:lnTo>
                <a:lnTo>
                  <a:pt x="7096" y="341"/>
                </a:lnTo>
                <a:lnTo>
                  <a:pt x="7083" y="336"/>
                </a:lnTo>
                <a:lnTo>
                  <a:pt x="7070" y="330"/>
                </a:lnTo>
                <a:lnTo>
                  <a:pt x="7056" y="325"/>
                </a:lnTo>
                <a:lnTo>
                  <a:pt x="7043" y="322"/>
                </a:lnTo>
                <a:lnTo>
                  <a:pt x="7028" y="318"/>
                </a:lnTo>
                <a:lnTo>
                  <a:pt x="7012" y="315"/>
                </a:lnTo>
                <a:lnTo>
                  <a:pt x="6997" y="313"/>
                </a:lnTo>
                <a:lnTo>
                  <a:pt x="6983" y="312"/>
                </a:lnTo>
                <a:lnTo>
                  <a:pt x="6969" y="311"/>
                </a:lnTo>
                <a:lnTo>
                  <a:pt x="6956" y="310"/>
                </a:lnTo>
                <a:lnTo>
                  <a:pt x="6944" y="310"/>
                </a:lnTo>
                <a:lnTo>
                  <a:pt x="6934" y="310"/>
                </a:lnTo>
                <a:lnTo>
                  <a:pt x="6923" y="310"/>
                </a:lnTo>
                <a:lnTo>
                  <a:pt x="6913" y="311"/>
                </a:lnTo>
                <a:lnTo>
                  <a:pt x="6902" y="312"/>
                </a:lnTo>
                <a:lnTo>
                  <a:pt x="6891" y="313"/>
                </a:lnTo>
                <a:lnTo>
                  <a:pt x="6882" y="315"/>
                </a:lnTo>
                <a:lnTo>
                  <a:pt x="6871" y="317"/>
                </a:lnTo>
                <a:lnTo>
                  <a:pt x="6860" y="320"/>
                </a:lnTo>
                <a:lnTo>
                  <a:pt x="6850" y="322"/>
                </a:lnTo>
                <a:lnTo>
                  <a:pt x="6837" y="326"/>
                </a:lnTo>
                <a:lnTo>
                  <a:pt x="6825" y="331"/>
                </a:lnTo>
                <a:lnTo>
                  <a:pt x="6812" y="337"/>
                </a:lnTo>
                <a:lnTo>
                  <a:pt x="6799" y="343"/>
                </a:lnTo>
                <a:lnTo>
                  <a:pt x="6786" y="351"/>
                </a:lnTo>
                <a:lnTo>
                  <a:pt x="6773" y="358"/>
                </a:lnTo>
                <a:lnTo>
                  <a:pt x="6761" y="368"/>
                </a:lnTo>
                <a:lnTo>
                  <a:pt x="6748" y="377"/>
                </a:lnTo>
                <a:lnTo>
                  <a:pt x="6735" y="388"/>
                </a:lnTo>
                <a:lnTo>
                  <a:pt x="6723" y="398"/>
                </a:lnTo>
                <a:lnTo>
                  <a:pt x="6710" y="410"/>
                </a:lnTo>
                <a:lnTo>
                  <a:pt x="6698" y="422"/>
                </a:lnTo>
                <a:lnTo>
                  <a:pt x="6673" y="450"/>
                </a:lnTo>
                <a:lnTo>
                  <a:pt x="6650" y="479"/>
                </a:lnTo>
                <a:lnTo>
                  <a:pt x="6637" y="496"/>
                </a:lnTo>
                <a:lnTo>
                  <a:pt x="6626" y="513"/>
                </a:lnTo>
                <a:lnTo>
                  <a:pt x="6614" y="531"/>
                </a:lnTo>
                <a:lnTo>
                  <a:pt x="6603" y="551"/>
                </a:lnTo>
                <a:lnTo>
                  <a:pt x="6592" y="571"/>
                </a:lnTo>
                <a:lnTo>
                  <a:pt x="6582" y="592"/>
                </a:lnTo>
                <a:lnTo>
                  <a:pt x="6572" y="613"/>
                </a:lnTo>
                <a:lnTo>
                  <a:pt x="6562" y="637"/>
                </a:lnTo>
                <a:lnTo>
                  <a:pt x="6553" y="661"/>
                </a:lnTo>
                <a:lnTo>
                  <a:pt x="6544" y="686"/>
                </a:lnTo>
                <a:lnTo>
                  <a:pt x="6535" y="711"/>
                </a:lnTo>
                <a:lnTo>
                  <a:pt x="6526" y="738"/>
                </a:lnTo>
                <a:lnTo>
                  <a:pt x="6519" y="766"/>
                </a:lnTo>
                <a:lnTo>
                  <a:pt x="6511" y="795"/>
                </a:lnTo>
                <a:lnTo>
                  <a:pt x="6504" y="825"/>
                </a:lnTo>
                <a:lnTo>
                  <a:pt x="6496" y="855"/>
                </a:lnTo>
                <a:lnTo>
                  <a:pt x="6494" y="866"/>
                </a:lnTo>
                <a:lnTo>
                  <a:pt x="6492" y="877"/>
                </a:lnTo>
                <a:lnTo>
                  <a:pt x="6490" y="886"/>
                </a:lnTo>
                <a:lnTo>
                  <a:pt x="6489" y="897"/>
                </a:lnTo>
                <a:lnTo>
                  <a:pt x="6486" y="908"/>
                </a:lnTo>
                <a:lnTo>
                  <a:pt x="6485" y="918"/>
                </a:lnTo>
                <a:lnTo>
                  <a:pt x="6483" y="928"/>
                </a:lnTo>
                <a:lnTo>
                  <a:pt x="6482" y="938"/>
                </a:lnTo>
                <a:lnTo>
                  <a:pt x="6479" y="961"/>
                </a:lnTo>
                <a:lnTo>
                  <a:pt x="6477" y="982"/>
                </a:lnTo>
                <a:lnTo>
                  <a:pt x="6474" y="1003"/>
                </a:lnTo>
                <a:lnTo>
                  <a:pt x="6472" y="1025"/>
                </a:lnTo>
                <a:lnTo>
                  <a:pt x="6470" y="1045"/>
                </a:lnTo>
                <a:lnTo>
                  <a:pt x="6469" y="1066"/>
                </a:lnTo>
                <a:lnTo>
                  <a:pt x="6469" y="1085"/>
                </a:lnTo>
                <a:lnTo>
                  <a:pt x="6468" y="1105"/>
                </a:lnTo>
                <a:lnTo>
                  <a:pt x="6469" y="1138"/>
                </a:lnTo>
                <a:lnTo>
                  <a:pt x="6471" y="1168"/>
                </a:lnTo>
                <a:lnTo>
                  <a:pt x="6476" y="1198"/>
                </a:lnTo>
                <a:lnTo>
                  <a:pt x="6482" y="1227"/>
                </a:lnTo>
                <a:lnTo>
                  <a:pt x="6489" y="1254"/>
                </a:lnTo>
                <a:lnTo>
                  <a:pt x="6498" y="1280"/>
                </a:lnTo>
                <a:lnTo>
                  <a:pt x="6508" y="1305"/>
                </a:lnTo>
                <a:lnTo>
                  <a:pt x="6521" y="1329"/>
                </a:lnTo>
                <a:lnTo>
                  <a:pt x="6528" y="1341"/>
                </a:lnTo>
                <a:lnTo>
                  <a:pt x="6535" y="1351"/>
                </a:lnTo>
                <a:lnTo>
                  <a:pt x="6544" y="1360"/>
                </a:lnTo>
                <a:lnTo>
                  <a:pt x="6552" y="1370"/>
                </a:lnTo>
                <a:lnTo>
                  <a:pt x="6562" y="1379"/>
                </a:lnTo>
                <a:lnTo>
                  <a:pt x="6573" y="1386"/>
                </a:lnTo>
                <a:lnTo>
                  <a:pt x="6584" y="1393"/>
                </a:lnTo>
                <a:lnTo>
                  <a:pt x="6596" y="1399"/>
                </a:lnTo>
                <a:lnTo>
                  <a:pt x="6609" y="1405"/>
                </a:lnTo>
                <a:lnTo>
                  <a:pt x="6621" y="1409"/>
                </a:lnTo>
                <a:lnTo>
                  <a:pt x="6636" y="1413"/>
                </a:lnTo>
                <a:lnTo>
                  <a:pt x="6651" y="1416"/>
                </a:lnTo>
                <a:lnTo>
                  <a:pt x="6666" y="1419"/>
                </a:lnTo>
                <a:lnTo>
                  <a:pt x="6682" y="1421"/>
                </a:lnTo>
                <a:lnTo>
                  <a:pt x="6698" y="1422"/>
                </a:lnTo>
                <a:lnTo>
                  <a:pt x="6717" y="1422"/>
                </a:lnTo>
                <a:lnTo>
                  <a:pt x="6728" y="1422"/>
                </a:lnTo>
                <a:lnTo>
                  <a:pt x="6741" y="1422"/>
                </a:lnTo>
                <a:lnTo>
                  <a:pt x="6755" y="1422"/>
                </a:lnTo>
                <a:lnTo>
                  <a:pt x="6769" y="1420"/>
                </a:lnTo>
                <a:lnTo>
                  <a:pt x="6781" y="1420"/>
                </a:lnTo>
                <a:lnTo>
                  <a:pt x="6793" y="1419"/>
                </a:lnTo>
                <a:lnTo>
                  <a:pt x="6805" y="1416"/>
                </a:lnTo>
                <a:lnTo>
                  <a:pt x="6817" y="1414"/>
                </a:lnTo>
                <a:lnTo>
                  <a:pt x="6829" y="1411"/>
                </a:lnTo>
                <a:lnTo>
                  <a:pt x="6842" y="1407"/>
                </a:lnTo>
                <a:lnTo>
                  <a:pt x="6855" y="1402"/>
                </a:lnTo>
                <a:lnTo>
                  <a:pt x="6869" y="1396"/>
                </a:lnTo>
                <a:lnTo>
                  <a:pt x="6885" y="1388"/>
                </a:lnTo>
                <a:lnTo>
                  <a:pt x="6901" y="1380"/>
                </a:lnTo>
                <a:lnTo>
                  <a:pt x="6917" y="1370"/>
                </a:lnTo>
                <a:lnTo>
                  <a:pt x="6934" y="1358"/>
                </a:lnTo>
                <a:lnTo>
                  <a:pt x="6949" y="1346"/>
                </a:lnTo>
                <a:lnTo>
                  <a:pt x="6964" y="1333"/>
                </a:lnTo>
                <a:lnTo>
                  <a:pt x="6979" y="1320"/>
                </a:lnTo>
                <a:lnTo>
                  <a:pt x="6994" y="1305"/>
                </a:lnTo>
                <a:lnTo>
                  <a:pt x="7007" y="1289"/>
                </a:lnTo>
                <a:lnTo>
                  <a:pt x="7020" y="1274"/>
                </a:lnTo>
                <a:lnTo>
                  <a:pt x="7030" y="1257"/>
                </a:lnTo>
                <a:lnTo>
                  <a:pt x="7039" y="1239"/>
                </a:lnTo>
                <a:lnTo>
                  <a:pt x="7047" y="1222"/>
                </a:lnTo>
                <a:lnTo>
                  <a:pt x="7053" y="1204"/>
                </a:lnTo>
                <a:lnTo>
                  <a:pt x="7058" y="1184"/>
                </a:lnTo>
                <a:lnTo>
                  <a:pt x="7061" y="1165"/>
                </a:lnTo>
                <a:lnTo>
                  <a:pt x="7551" y="1163"/>
                </a:lnTo>
                <a:lnTo>
                  <a:pt x="7554" y="1169"/>
                </a:lnTo>
                <a:lnTo>
                  <a:pt x="7555" y="1176"/>
                </a:lnTo>
                <a:lnTo>
                  <a:pt x="7556" y="1182"/>
                </a:lnTo>
                <a:lnTo>
                  <a:pt x="7556" y="1189"/>
                </a:lnTo>
                <a:lnTo>
                  <a:pt x="7556" y="1199"/>
                </a:lnTo>
                <a:lnTo>
                  <a:pt x="7554" y="1211"/>
                </a:lnTo>
                <a:lnTo>
                  <a:pt x="7551" y="1224"/>
                </a:lnTo>
                <a:lnTo>
                  <a:pt x="7548" y="1238"/>
                </a:lnTo>
                <a:lnTo>
                  <a:pt x="7544" y="1253"/>
                </a:lnTo>
                <a:lnTo>
                  <a:pt x="7538" y="1268"/>
                </a:lnTo>
                <a:lnTo>
                  <a:pt x="7533" y="1286"/>
                </a:lnTo>
                <a:lnTo>
                  <a:pt x="7525" y="1304"/>
                </a:lnTo>
                <a:lnTo>
                  <a:pt x="7518" y="1322"/>
                </a:lnTo>
                <a:lnTo>
                  <a:pt x="7508" y="1341"/>
                </a:lnTo>
                <a:lnTo>
                  <a:pt x="7498" y="1360"/>
                </a:lnTo>
                <a:lnTo>
                  <a:pt x="7487" y="1380"/>
                </a:lnTo>
                <a:lnTo>
                  <a:pt x="7474" y="1399"/>
                </a:lnTo>
                <a:lnTo>
                  <a:pt x="7460" y="1419"/>
                </a:lnTo>
                <a:lnTo>
                  <a:pt x="7444" y="1439"/>
                </a:lnTo>
                <a:lnTo>
                  <a:pt x="7428" y="1458"/>
                </a:lnTo>
                <a:lnTo>
                  <a:pt x="7416" y="1474"/>
                </a:lnTo>
                <a:lnTo>
                  <a:pt x="7403" y="1488"/>
                </a:lnTo>
                <a:lnTo>
                  <a:pt x="7389" y="1502"/>
                </a:lnTo>
                <a:lnTo>
                  <a:pt x="7374" y="1516"/>
                </a:lnTo>
                <a:lnTo>
                  <a:pt x="7359" y="1529"/>
                </a:lnTo>
                <a:lnTo>
                  <a:pt x="7344" y="1543"/>
                </a:lnTo>
                <a:lnTo>
                  <a:pt x="7328" y="1556"/>
                </a:lnTo>
                <a:lnTo>
                  <a:pt x="7311" y="1570"/>
                </a:lnTo>
                <a:lnTo>
                  <a:pt x="7274" y="1596"/>
                </a:lnTo>
                <a:lnTo>
                  <a:pt x="7235" y="1620"/>
                </a:lnTo>
                <a:lnTo>
                  <a:pt x="7194" y="1645"/>
                </a:lnTo>
                <a:lnTo>
                  <a:pt x="7150" y="1669"/>
                </a:lnTo>
                <a:lnTo>
                  <a:pt x="7127" y="1681"/>
                </a:lnTo>
                <a:lnTo>
                  <a:pt x="7103" y="1692"/>
                </a:lnTo>
                <a:lnTo>
                  <a:pt x="7078" y="1701"/>
                </a:lnTo>
                <a:lnTo>
                  <a:pt x="7052" y="1711"/>
                </a:lnTo>
                <a:lnTo>
                  <a:pt x="7026" y="1719"/>
                </a:lnTo>
                <a:lnTo>
                  <a:pt x="6998" y="1727"/>
                </a:lnTo>
                <a:lnTo>
                  <a:pt x="6970" y="1734"/>
                </a:lnTo>
                <a:lnTo>
                  <a:pt x="6942" y="1740"/>
                </a:lnTo>
                <a:lnTo>
                  <a:pt x="6912" y="1746"/>
                </a:lnTo>
                <a:lnTo>
                  <a:pt x="6882" y="1751"/>
                </a:lnTo>
                <a:lnTo>
                  <a:pt x="6850" y="1754"/>
                </a:lnTo>
                <a:lnTo>
                  <a:pt x="6818" y="1759"/>
                </a:lnTo>
                <a:lnTo>
                  <a:pt x="6786" y="1761"/>
                </a:lnTo>
                <a:lnTo>
                  <a:pt x="6751" y="1763"/>
                </a:lnTo>
                <a:lnTo>
                  <a:pt x="6717" y="1764"/>
                </a:lnTo>
                <a:lnTo>
                  <a:pt x="6681" y="1764"/>
                </a:lnTo>
                <a:lnTo>
                  <a:pt x="6672" y="1764"/>
                </a:lnTo>
                <a:lnTo>
                  <a:pt x="6663" y="1764"/>
                </a:lnTo>
                <a:lnTo>
                  <a:pt x="6653" y="1764"/>
                </a:lnTo>
                <a:lnTo>
                  <a:pt x="6642" y="1764"/>
                </a:lnTo>
                <a:lnTo>
                  <a:pt x="6594" y="1763"/>
                </a:lnTo>
                <a:lnTo>
                  <a:pt x="6549" y="1762"/>
                </a:lnTo>
                <a:lnTo>
                  <a:pt x="6506" y="1759"/>
                </a:lnTo>
                <a:lnTo>
                  <a:pt x="6464" y="1754"/>
                </a:lnTo>
                <a:lnTo>
                  <a:pt x="6424" y="1749"/>
                </a:lnTo>
                <a:lnTo>
                  <a:pt x="6387" y="1741"/>
                </a:lnTo>
                <a:lnTo>
                  <a:pt x="6351" y="1734"/>
                </a:lnTo>
                <a:lnTo>
                  <a:pt x="6318" y="1724"/>
                </a:lnTo>
                <a:lnTo>
                  <a:pt x="6287" y="1713"/>
                </a:lnTo>
                <a:lnTo>
                  <a:pt x="6256" y="1701"/>
                </a:lnTo>
                <a:lnTo>
                  <a:pt x="6229" y="1688"/>
                </a:lnTo>
                <a:lnTo>
                  <a:pt x="6204" y="1674"/>
                </a:lnTo>
                <a:lnTo>
                  <a:pt x="6192" y="1667"/>
                </a:lnTo>
                <a:lnTo>
                  <a:pt x="6180" y="1658"/>
                </a:lnTo>
                <a:lnTo>
                  <a:pt x="6169" y="1651"/>
                </a:lnTo>
                <a:lnTo>
                  <a:pt x="6158" y="1642"/>
                </a:lnTo>
                <a:lnTo>
                  <a:pt x="6148" y="1633"/>
                </a:lnTo>
                <a:lnTo>
                  <a:pt x="6139" y="1624"/>
                </a:lnTo>
                <a:lnTo>
                  <a:pt x="6130" y="1614"/>
                </a:lnTo>
                <a:lnTo>
                  <a:pt x="6121" y="1604"/>
                </a:lnTo>
                <a:lnTo>
                  <a:pt x="6105" y="1585"/>
                </a:lnTo>
                <a:lnTo>
                  <a:pt x="6090" y="1564"/>
                </a:lnTo>
                <a:lnTo>
                  <a:pt x="6076" y="1544"/>
                </a:lnTo>
                <a:lnTo>
                  <a:pt x="6063" y="1522"/>
                </a:lnTo>
                <a:lnTo>
                  <a:pt x="6050" y="1502"/>
                </a:lnTo>
                <a:lnTo>
                  <a:pt x="6038" y="1480"/>
                </a:lnTo>
                <a:lnTo>
                  <a:pt x="6027" y="1458"/>
                </a:lnTo>
                <a:lnTo>
                  <a:pt x="6018" y="1436"/>
                </a:lnTo>
                <a:lnTo>
                  <a:pt x="6009" y="1414"/>
                </a:lnTo>
                <a:lnTo>
                  <a:pt x="6002" y="1392"/>
                </a:lnTo>
                <a:lnTo>
                  <a:pt x="5994" y="1369"/>
                </a:lnTo>
                <a:lnTo>
                  <a:pt x="5988" y="1346"/>
                </a:lnTo>
                <a:lnTo>
                  <a:pt x="5982" y="1322"/>
                </a:lnTo>
                <a:lnTo>
                  <a:pt x="5978" y="1299"/>
                </a:lnTo>
                <a:lnTo>
                  <a:pt x="5975" y="1275"/>
                </a:lnTo>
                <a:lnTo>
                  <a:pt x="5971" y="1251"/>
                </a:lnTo>
                <a:lnTo>
                  <a:pt x="5970" y="1236"/>
                </a:lnTo>
                <a:lnTo>
                  <a:pt x="5969" y="1220"/>
                </a:lnTo>
                <a:lnTo>
                  <a:pt x="5968" y="1205"/>
                </a:lnTo>
                <a:lnTo>
                  <a:pt x="5968" y="1190"/>
                </a:lnTo>
                <a:lnTo>
                  <a:pt x="5967" y="1173"/>
                </a:lnTo>
                <a:lnTo>
                  <a:pt x="5967" y="1158"/>
                </a:lnTo>
                <a:lnTo>
                  <a:pt x="5967" y="1143"/>
                </a:lnTo>
                <a:lnTo>
                  <a:pt x="5967" y="1128"/>
                </a:lnTo>
                <a:lnTo>
                  <a:pt x="5967" y="1126"/>
                </a:lnTo>
                <a:close/>
                <a:moveTo>
                  <a:pt x="4371" y="618"/>
                </a:moveTo>
                <a:lnTo>
                  <a:pt x="4375" y="579"/>
                </a:lnTo>
                <a:lnTo>
                  <a:pt x="4380" y="542"/>
                </a:lnTo>
                <a:lnTo>
                  <a:pt x="4388" y="506"/>
                </a:lnTo>
                <a:lnTo>
                  <a:pt x="4397" y="472"/>
                </a:lnTo>
                <a:lnTo>
                  <a:pt x="4407" y="438"/>
                </a:lnTo>
                <a:lnTo>
                  <a:pt x="4420" y="407"/>
                </a:lnTo>
                <a:lnTo>
                  <a:pt x="4434" y="377"/>
                </a:lnTo>
                <a:lnTo>
                  <a:pt x="4451" y="348"/>
                </a:lnTo>
                <a:lnTo>
                  <a:pt x="4468" y="320"/>
                </a:lnTo>
                <a:lnTo>
                  <a:pt x="4487" y="293"/>
                </a:lnTo>
                <a:lnTo>
                  <a:pt x="4508" y="268"/>
                </a:lnTo>
                <a:lnTo>
                  <a:pt x="4531" y="244"/>
                </a:lnTo>
                <a:lnTo>
                  <a:pt x="4554" y="221"/>
                </a:lnTo>
                <a:lnTo>
                  <a:pt x="4580" y="201"/>
                </a:lnTo>
                <a:lnTo>
                  <a:pt x="4608" y="180"/>
                </a:lnTo>
                <a:lnTo>
                  <a:pt x="4638" y="162"/>
                </a:lnTo>
                <a:lnTo>
                  <a:pt x="4669" y="145"/>
                </a:lnTo>
                <a:lnTo>
                  <a:pt x="4699" y="128"/>
                </a:lnTo>
                <a:lnTo>
                  <a:pt x="4731" y="113"/>
                </a:lnTo>
                <a:lnTo>
                  <a:pt x="4764" y="99"/>
                </a:lnTo>
                <a:lnTo>
                  <a:pt x="4797" y="86"/>
                </a:lnTo>
                <a:lnTo>
                  <a:pt x="4831" y="74"/>
                </a:lnTo>
                <a:lnTo>
                  <a:pt x="4865" y="64"/>
                </a:lnTo>
                <a:lnTo>
                  <a:pt x="4901" y="54"/>
                </a:lnTo>
                <a:lnTo>
                  <a:pt x="4937" y="46"/>
                </a:lnTo>
                <a:lnTo>
                  <a:pt x="4973" y="39"/>
                </a:lnTo>
                <a:lnTo>
                  <a:pt x="5011" y="32"/>
                </a:lnTo>
                <a:lnTo>
                  <a:pt x="5049" y="27"/>
                </a:lnTo>
                <a:lnTo>
                  <a:pt x="5088" y="24"/>
                </a:lnTo>
                <a:lnTo>
                  <a:pt x="5127" y="21"/>
                </a:lnTo>
                <a:lnTo>
                  <a:pt x="5168" y="19"/>
                </a:lnTo>
                <a:lnTo>
                  <a:pt x="5208" y="18"/>
                </a:lnTo>
                <a:lnTo>
                  <a:pt x="5222" y="18"/>
                </a:lnTo>
                <a:lnTo>
                  <a:pt x="5236" y="18"/>
                </a:lnTo>
                <a:lnTo>
                  <a:pt x="5250" y="19"/>
                </a:lnTo>
                <a:lnTo>
                  <a:pt x="5265" y="19"/>
                </a:lnTo>
                <a:lnTo>
                  <a:pt x="5279" y="21"/>
                </a:lnTo>
                <a:lnTo>
                  <a:pt x="5293" y="22"/>
                </a:lnTo>
                <a:lnTo>
                  <a:pt x="5307" y="22"/>
                </a:lnTo>
                <a:lnTo>
                  <a:pt x="5321" y="23"/>
                </a:lnTo>
                <a:lnTo>
                  <a:pt x="5365" y="28"/>
                </a:lnTo>
                <a:lnTo>
                  <a:pt x="5409" y="35"/>
                </a:lnTo>
                <a:lnTo>
                  <a:pt x="5429" y="38"/>
                </a:lnTo>
                <a:lnTo>
                  <a:pt x="5451" y="43"/>
                </a:lnTo>
                <a:lnTo>
                  <a:pt x="5471" y="48"/>
                </a:lnTo>
                <a:lnTo>
                  <a:pt x="5492" y="53"/>
                </a:lnTo>
                <a:lnTo>
                  <a:pt x="5512" y="59"/>
                </a:lnTo>
                <a:lnTo>
                  <a:pt x="5532" y="66"/>
                </a:lnTo>
                <a:lnTo>
                  <a:pt x="5552" y="73"/>
                </a:lnTo>
                <a:lnTo>
                  <a:pt x="5572" y="81"/>
                </a:lnTo>
                <a:lnTo>
                  <a:pt x="5591" y="90"/>
                </a:lnTo>
                <a:lnTo>
                  <a:pt x="5610" y="98"/>
                </a:lnTo>
                <a:lnTo>
                  <a:pt x="5629" y="107"/>
                </a:lnTo>
                <a:lnTo>
                  <a:pt x="5647" y="117"/>
                </a:lnTo>
                <a:lnTo>
                  <a:pt x="5666" y="127"/>
                </a:lnTo>
                <a:lnTo>
                  <a:pt x="5682" y="138"/>
                </a:lnTo>
                <a:lnTo>
                  <a:pt x="5698" y="151"/>
                </a:lnTo>
                <a:lnTo>
                  <a:pt x="5712" y="164"/>
                </a:lnTo>
                <a:lnTo>
                  <a:pt x="5726" y="178"/>
                </a:lnTo>
                <a:lnTo>
                  <a:pt x="5738" y="193"/>
                </a:lnTo>
                <a:lnTo>
                  <a:pt x="5749" y="209"/>
                </a:lnTo>
                <a:lnTo>
                  <a:pt x="5759" y="227"/>
                </a:lnTo>
                <a:lnTo>
                  <a:pt x="5768" y="245"/>
                </a:lnTo>
                <a:lnTo>
                  <a:pt x="5776" y="263"/>
                </a:lnTo>
                <a:lnTo>
                  <a:pt x="5782" y="284"/>
                </a:lnTo>
                <a:lnTo>
                  <a:pt x="5788" y="304"/>
                </a:lnTo>
                <a:lnTo>
                  <a:pt x="5792" y="326"/>
                </a:lnTo>
                <a:lnTo>
                  <a:pt x="5795" y="349"/>
                </a:lnTo>
                <a:lnTo>
                  <a:pt x="5797" y="372"/>
                </a:lnTo>
                <a:lnTo>
                  <a:pt x="5797" y="397"/>
                </a:lnTo>
                <a:lnTo>
                  <a:pt x="5797" y="417"/>
                </a:lnTo>
                <a:lnTo>
                  <a:pt x="5796" y="436"/>
                </a:lnTo>
                <a:lnTo>
                  <a:pt x="5794" y="456"/>
                </a:lnTo>
                <a:lnTo>
                  <a:pt x="5792" y="476"/>
                </a:lnTo>
                <a:lnTo>
                  <a:pt x="5789" y="498"/>
                </a:lnTo>
                <a:lnTo>
                  <a:pt x="5784" y="519"/>
                </a:lnTo>
                <a:lnTo>
                  <a:pt x="5779" y="541"/>
                </a:lnTo>
                <a:lnTo>
                  <a:pt x="5773" y="565"/>
                </a:lnTo>
                <a:lnTo>
                  <a:pt x="5298" y="561"/>
                </a:lnTo>
                <a:lnTo>
                  <a:pt x="5302" y="548"/>
                </a:lnTo>
                <a:lnTo>
                  <a:pt x="5304" y="534"/>
                </a:lnTo>
                <a:lnTo>
                  <a:pt x="5305" y="520"/>
                </a:lnTo>
                <a:lnTo>
                  <a:pt x="5305" y="508"/>
                </a:lnTo>
                <a:lnTo>
                  <a:pt x="5305" y="489"/>
                </a:lnTo>
                <a:lnTo>
                  <a:pt x="5303" y="471"/>
                </a:lnTo>
                <a:lnTo>
                  <a:pt x="5301" y="462"/>
                </a:lnTo>
                <a:lnTo>
                  <a:pt x="5298" y="454"/>
                </a:lnTo>
                <a:lnTo>
                  <a:pt x="5295" y="447"/>
                </a:lnTo>
                <a:lnTo>
                  <a:pt x="5292" y="439"/>
                </a:lnTo>
                <a:lnTo>
                  <a:pt x="5289" y="432"/>
                </a:lnTo>
                <a:lnTo>
                  <a:pt x="5284" y="425"/>
                </a:lnTo>
                <a:lnTo>
                  <a:pt x="5280" y="419"/>
                </a:lnTo>
                <a:lnTo>
                  <a:pt x="5275" y="412"/>
                </a:lnTo>
                <a:lnTo>
                  <a:pt x="5269" y="407"/>
                </a:lnTo>
                <a:lnTo>
                  <a:pt x="5263" y="402"/>
                </a:lnTo>
                <a:lnTo>
                  <a:pt x="5256" y="396"/>
                </a:lnTo>
                <a:lnTo>
                  <a:pt x="5250" y="392"/>
                </a:lnTo>
                <a:lnTo>
                  <a:pt x="5235" y="383"/>
                </a:lnTo>
                <a:lnTo>
                  <a:pt x="5220" y="376"/>
                </a:lnTo>
                <a:lnTo>
                  <a:pt x="5203" y="370"/>
                </a:lnTo>
                <a:lnTo>
                  <a:pt x="5187" y="365"/>
                </a:lnTo>
                <a:lnTo>
                  <a:pt x="5171" y="361"/>
                </a:lnTo>
                <a:lnTo>
                  <a:pt x="5154" y="358"/>
                </a:lnTo>
                <a:lnTo>
                  <a:pt x="5136" y="356"/>
                </a:lnTo>
                <a:lnTo>
                  <a:pt x="5118" y="356"/>
                </a:lnTo>
                <a:lnTo>
                  <a:pt x="5111" y="356"/>
                </a:lnTo>
                <a:lnTo>
                  <a:pt x="5104" y="356"/>
                </a:lnTo>
                <a:lnTo>
                  <a:pt x="5097" y="356"/>
                </a:lnTo>
                <a:lnTo>
                  <a:pt x="5088" y="356"/>
                </a:lnTo>
                <a:lnTo>
                  <a:pt x="5068" y="358"/>
                </a:lnTo>
                <a:lnTo>
                  <a:pt x="5050" y="362"/>
                </a:lnTo>
                <a:lnTo>
                  <a:pt x="5032" y="367"/>
                </a:lnTo>
                <a:lnTo>
                  <a:pt x="5014" y="372"/>
                </a:lnTo>
                <a:lnTo>
                  <a:pt x="4996" y="380"/>
                </a:lnTo>
                <a:lnTo>
                  <a:pt x="4979" y="388"/>
                </a:lnTo>
                <a:lnTo>
                  <a:pt x="4963" y="397"/>
                </a:lnTo>
                <a:lnTo>
                  <a:pt x="4945" y="408"/>
                </a:lnTo>
                <a:lnTo>
                  <a:pt x="4930" y="420"/>
                </a:lnTo>
                <a:lnTo>
                  <a:pt x="4916" y="433"/>
                </a:lnTo>
                <a:lnTo>
                  <a:pt x="4911" y="439"/>
                </a:lnTo>
                <a:lnTo>
                  <a:pt x="4905" y="446"/>
                </a:lnTo>
                <a:lnTo>
                  <a:pt x="4900" y="453"/>
                </a:lnTo>
                <a:lnTo>
                  <a:pt x="4896" y="460"/>
                </a:lnTo>
                <a:lnTo>
                  <a:pt x="4892" y="467"/>
                </a:lnTo>
                <a:lnTo>
                  <a:pt x="4889" y="476"/>
                </a:lnTo>
                <a:lnTo>
                  <a:pt x="4886" y="484"/>
                </a:lnTo>
                <a:lnTo>
                  <a:pt x="4884" y="492"/>
                </a:lnTo>
                <a:lnTo>
                  <a:pt x="4881" y="510"/>
                </a:lnTo>
                <a:lnTo>
                  <a:pt x="4879" y="527"/>
                </a:lnTo>
                <a:lnTo>
                  <a:pt x="4881" y="535"/>
                </a:lnTo>
                <a:lnTo>
                  <a:pt x="4882" y="544"/>
                </a:lnTo>
                <a:lnTo>
                  <a:pt x="4884" y="553"/>
                </a:lnTo>
                <a:lnTo>
                  <a:pt x="4888" y="561"/>
                </a:lnTo>
                <a:lnTo>
                  <a:pt x="4892" y="569"/>
                </a:lnTo>
                <a:lnTo>
                  <a:pt x="4898" y="576"/>
                </a:lnTo>
                <a:lnTo>
                  <a:pt x="4905" y="585"/>
                </a:lnTo>
                <a:lnTo>
                  <a:pt x="4913" y="593"/>
                </a:lnTo>
                <a:lnTo>
                  <a:pt x="4922" y="600"/>
                </a:lnTo>
                <a:lnTo>
                  <a:pt x="4931" y="608"/>
                </a:lnTo>
                <a:lnTo>
                  <a:pt x="4942" y="615"/>
                </a:lnTo>
                <a:lnTo>
                  <a:pt x="4954" y="623"/>
                </a:lnTo>
                <a:lnTo>
                  <a:pt x="4967" y="629"/>
                </a:lnTo>
                <a:lnTo>
                  <a:pt x="4981" y="637"/>
                </a:lnTo>
                <a:lnTo>
                  <a:pt x="4996" y="643"/>
                </a:lnTo>
                <a:lnTo>
                  <a:pt x="5012" y="651"/>
                </a:lnTo>
                <a:lnTo>
                  <a:pt x="5047" y="664"/>
                </a:lnTo>
                <a:lnTo>
                  <a:pt x="5082" y="677"/>
                </a:lnTo>
                <a:lnTo>
                  <a:pt x="5120" y="690"/>
                </a:lnTo>
                <a:lnTo>
                  <a:pt x="5159" y="702"/>
                </a:lnTo>
                <a:lnTo>
                  <a:pt x="5201" y="714"/>
                </a:lnTo>
                <a:lnTo>
                  <a:pt x="5243" y="725"/>
                </a:lnTo>
                <a:lnTo>
                  <a:pt x="5289" y="736"/>
                </a:lnTo>
                <a:lnTo>
                  <a:pt x="5335" y="747"/>
                </a:lnTo>
                <a:lnTo>
                  <a:pt x="5373" y="756"/>
                </a:lnTo>
                <a:lnTo>
                  <a:pt x="5408" y="766"/>
                </a:lnTo>
                <a:lnTo>
                  <a:pt x="5441" y="777"/>
                </a:lnTo>
                <a:lnTo>
                  <a:pt x="5471" y="789"/>
                </a:lnTo>
                <a:lnTo>
                  <a:pt x="5498" y="803"/>
                </a:lnTo>
                <a:lnTo>
                  <a:pt x="5524" y="817"/>
                </a:lnTo>
                <a:lnTo>
                  <a:pt x="5536" y="825"/>
                </a:lnTo>
                <a:lnTo>
                  <a:pt x="5547" y="832"/>
                </a:lnTo>
                <a:lnTo>
                  <a:pt x="5558" y="840"/>
                </a:lnTo>
                <a:lnTo>
                  <a:pt x="5567" y="849"/>
                </a:lnTo>
                <a:lnTo>
                  <a:pt x="5586" y="866"/>
                </a:lnTo>
                <a:lnTo>
                  <a:pt x="5603" y="882"/>
                </a:lnTo>
                <a:lnTo>
                  <a:pt x="5619" y="899"/>
                </a:lnTo>
                <a:lnTo>
                  <a:pt x="5632" y="918"/>
                </a:lnTo>
                <a:lnTo>
                  <a:pt x="5645" y="935"/>
                </a:lnTo>
                <a:lnTo>
                  <a:pt x="5656" y="953"/>
                </a:lnTo>
                <a:lnTo>
                  <a:pt x="5666" y="972"/>
                </a:lnTo>
                <a:lnTo>
                  <a:pt x="5673" y="990"/>
                </a:lnTo>
                <a:lnTo>
                  <a:pt x="5680" y="1007"/>
                </a:lnTo>
                <a:lnTo>
                  <a:pt x="5685" y="1025"/>
                </a:lnTo>
                <a:lnTo>
                  <a:pt x="5689" y="1042"/>
                </a:lnTo>
                <a:lnTo>
                  <a:pt x="5693" y="1060"/>
                </a:lnTo>
                <a:lnTo>
                  <a:pt x="5695" y="1077"/>
                </a:lnTo>
                <a:lnTo>
                  <a:pt x="5697" y="1095"/>
                </a:lnTo>
                <a:lnTo>
                  <a:pt x="5698" y="1112"/>
                </a:lnTo>
                <a:lnTo>
                  <a:pt x="5698" y="1128"/>
                </a:lnTo>
                <a:lnTo>
                  <a:pt x="5697" y="1158"/>
                </a:lnTo>
                <a:lnTo>
                  <a:pt x="5695" y="1189"/>
                </a:lnTo>
                <a:lnTo>
                  <a:pt x="5691" y="1219"/>
                </a:lnTo>
                <a:lnTo>
                  <a:pt x="5685" y="1248"/>
                </a:lnTo>
                <a:lnTo>
                  <a:pt x="5676" y="1276"/>
                </a:lnTo>
                <a:lnTo>
                  <a:pt x="5668" y="1305"/>
                </a:lnTo>
                <a:lnTo>
                  <a:pt x="5657" y="1333"/>
                </a:lnTo>
                <a:lnTo>
                  <a:pt x="5644" y="1361"/>
                </a:lnTo>
                <a:lnTo>
                  <a:pt x="5629" y="1388"/>
                </a:lnTo>
                <a:lnTo>
                  <a:pt x="5613" y="1415"/>
                </a:lnTo>
                <a:lnTo>
                  <a:pt x="5595" y="1441"/>
                </a:lnTo>
                <a:lnTo>
                  <a:pt x="5575" y="1468"/>
                </a:lnTo>
                <a:lnTo>
                  <a:pt x="5554" y="1494"/>
                </a:lnTo>
                <a:lnTo>
                  <a:pt x="5531" y="1519"/>
                </a:lnTo>
                <a:lnTo>
                  <a:pt x="5506" y="1544"/>
                </a:lnTo>
                <a:lnTo>
                  <a:pt x="5480" y="1569"/>
                </a:lnTo>
                <a:lnTo>
                  <a:pt x="5466" y="1580"/>
                </a:lnTo>
                <a:lnTo>
                  <a:pt x="5452" y="1592"/>
                </a:lnTo>
                <a:lnTo>
                  <a:pt x="5437" y="1603"/>
                </a:lnTo>
                <a:lnTo>
                  <a:pt x="5422" y="1614"/>
                </a:lnTo>
                <a:lnTo>
                  <a:pt x="5406" y="1625"/>
                </a:lnTo>
                <a:lnTo>
                  <a:pt x="5390" y="1636"/>
                </a:lnTo>
                <a:lnTo>
                  <a:pt x="5374" y="1645"/>
                </a:lnTo>
                <a:lnTo>
                  <a:pt x="5357" y="1654"/>
                </a:lnTo>
                <a:lnTo>
                  <a:pt x="5322" y="1671"/>
                </a:lnTo>
                <a:lnTo>
                  <a:pt x="5286" y="1687"/>
                </a:lnTo>
                <a:lnTo>
                  <a:pt x="5247" y="1702"/>
                </a:lnTo>
                <a:lnTo>
                  <a:pt x="5207" y="1715"/>
                </a:lnTo>
                <a:lnTo>
                  <a:pt x="5165" y="1726"/>
                </a:lnTo>
                <a:lnTo>
                  <a:pt x="5121" y="1737"/>
                </a:lnTo>
                <a:lnTo>
                  <a:pt x="5076" y="1745"/>
                </a:lnTo>
                <a:lnTo>
                  <a:pt x="5028" y="1752"/>
                </a:lnTo>
                <a:lnTo>
                  <a:pt x="4980" y="1758"/>
                </a:lnTo>
                <a:lnTo>
                  <a:pt x="4930" y="1761"/>
                </a:lnTo>
                <a:lnTo>
                  <a:pt x="4877" y="1763"/>
                </a:lnTo>
                <a:lnTo>
                  <a:pt x="4824" y="1764"/>
                </a:lnTo>
                <a:lnTo>
                  <a:pt x="4778" y="1764"/>
                </a:lnTo>
                <a:lnTo>
                  <a:pt x="4734" y="1762"/>
                </a:lnTo>
                <a:lnTo>
                  <a:pt x="4692" y="1760"/>
                </a:lnTo>
                <a:lnTo>
                  <a:pt x="4650" y="1755"/>
                </a:lnTo>
                <a:lnTo>
                  <a:pt x="4613" y="1751"/>
                </a:lnTo>
                <a:lnTo>
                  <a:pt x="4577" y="1746"/>
                </a:lnTo>
                <a:lnTo>
                  <a:pt x="4542" y="1739"/>
                </a:lnTo>
                <a:lnTo>
                  <a:pt x="4510" y="1731"/>
                </a:lnTo>
                <a:lnTo>
                  <a:pt x="4481" y="1722"/>
                </a:lnTo>
                <a:lnTo>
                  <a:pt x="4453" y="1712"/>
                </a:lnTo>
                <a:lnTo>
                  <a:pt x="4427" y="1701"/>
                </a:lnTo>
                <a:lnTo>
                  <a:pt x="4403" y="1690"/>
                </a:lnTo>
                <a:lnTo>
                  <a:pt x="4382" y="1677"/>
                </a:lnTo>
                <a:lnTo>
                  <a:pt x="4362" y="1664"/>
                </a:lnTo>
                <a:lnTo>
                  <a:pt x="4345" y="1648"/>
                </a:lnTo>
                <a:lnTo>
                  <a:pt x="4329" y="1632"/>
                </a:lnTo>
                <a:lnTo>
                  <a:pt x="4315" y="1616"/>
                </a:lnTo>
                <a:lnTo>
                  <a:pt x="4302" y="1599"/>
                </a:lnTo>
                <a:lnTo>
                  <a:pt x="4290" y="1582"/>
                </a:lnTo>
                <a:lnTo>
                  <a:pt x="4279" y="1564"/>
                </a:lnTo>
                <a:lnTo>
                  <a:pt x="4268" y="1546"/>
                </a:lnTo>
                <a:lnTo>
                  <a:pt x="4258" y="1529"/>
                </a:lnTo>
                <a:lnTo>
                  <a:pt x="4250" y="1510"/>
                </a:lnTo>
                <a:lnTo>
                  <a:pt x="4242" y="1491"/>
                </a:lnTo>
                <a:lnTo>
                  <a:pt x="4236" y="1473"/>
                </a:lnTo>
                <a:lnTo>
                  <a:pt x="4229" y="1453"/>
                </a:lnTo>
                <a:lnTo>
                  <a:pt x="4225" y="1434"/>
                </a:lnTo>
                <a:lnTo>
                  <a:pt x="4221" y="1414"/>
                </a:lnTo>
                <a:lnTo>
                  <a:pt x="4217" y="1394"/>
                </a:lnTo>
                <a:lnTo>
                  <a:pt x="4215" y="1373"/>
                </a:lnTo>
                <a:lnTo>
                  <a:pt x="4214" y="1353"/>
                </a:lnTo>
                <a:lnTo>
                  <a:pt x="4213" y="1332"/>
                </a:lnTo>
                <a:lnTo>
                  <a:pt x="4213" y="1322"/>
                </a:lnTo>
                <a:lnTo>
                  <a:pt x="4214" y="1313"/>
                </a:lnTo>
                <a:lnTo>
                  <a:pt x="4214" y="1304"/>
                </a:lnTo>
                <a:lnTo>
                  <a:pt x="4214" y="1294"/>
                </a:lnTo>
                <a:lnTo>
                  <a:pt x="4215" y="1286"/>
                </a:lnTo>
                <a:lnTo>
                  <a:pt x="4215" y="1276"/>
                </a:lnTo>
                <a:lnTo>
                  <a:pt x="4215" y="1267"/>
                </a:lnTo>
                <a:lnTo>
                  <a:pt x="4215" y="1258"/>
                </a:lnTo>
                <a:lnTo>
                  <a:pt x="4216" y="1248"/>
                </a:lnTo>
                <a:lnTo>
                  <a:pt x="4218" y="1239"/>
                </a:lnTo>
                <a:lnTo>
                  <a:pt x="4220" y="1230"/>
                </a:lnTo>
                <a:lnTo>
                  <a:pt x="4221" y="1221"/>
                </a:lnTo>
                <a:lnTo>
                  <a:pt x="4222" y="1211"/>
                </a:lnTo>
                <a:lnTo>
                  <a:pt x="4223" y="1203"/>
                </a:lnTo>
                <a:lnTo>
                  <a:pt x="4224" y="1193"/>
                </a:lnTo>
                <a:lnTo>
                  <a:pt x="4225" y="1183"/>
                </a:lnTo>
                <a:lnTo>
                  <a:pt x="4697" y="1181"/>
                </a:lnTo>
                <a:lnTo>
                  <a:pt x="4695" y="1197"/>
                </a:lnTo>
                <a:lnTo>
                  <a:pt x="4695" y="1210"/>
                </a:lnTo>
                <a:lnTo>
                  <a:pt x="4695" y="1223"/>
                </a:lnTo>
                <a:lnTo>
                  <a:pt x="4695" y="1235"/>
                </a:lnTo>
                <a:lnTo>
                  <a:pt x="4695" y="1257"/>
                </a:lnTo>
                <a:lnTo>
                  <a:pt x="4698" y="1277"/>
                </a:lnTo>
                <a:lnTo>
                  <a:pt x="4701" y="1298"/>
                </a:lnTo>
                <a:lnTo>
                  <a:pt x="4707" y="1316"/>
                </a:lnTo>
                <a:lnTo>
                  <a:pt x="4713" y="1334"/>
                </a:lnTo>
                <a:lnTo>
                  <a:pt x="4722" y="1351"/>
                </a:lnTo>
                <a:lnTo>
                  <a:pt x="4731" y="1367"/>
                </a:lnTo>
                <a:lnTo>
                  <a:pt x="4743" y="1382"/>
                </a:lnTo>
                <a:lnTo>
                  <a:pt x="4750" y="1388"/>
                </a:lnTo>
                <a:lnTo>
                  <a:pt x="4756" y="1395"/>
                </a:lnTo>
                <a:lnTo>
                  <a:pt x="4763" y="1400"/>
                </a:lnTo>
                <a:lnTo>
                  <a:pt x="4771" y="1407"/>
                </a:lnTo>
                <a:lnTo>
                  <a:pt x="4779" y="1411"/>
                </a:lnTo>
                <a:lnTo>
                  <a:pt x="4788" y="1416"/>
                </a:lnTo>
                <a:lnTo>
                  <a:pt x="4796" y="1420"/>
                </a:lnTo>
                <a:lnTo>
                  <a:pt x="4806" y="1424"/>
                </a:lnTo>
                <a:lnTo>
                  <a:pt x="4827" y="1430"/>
                </a:lnTo>
                <a:lnTo>
                  <a:pt x="4848" y="1435"/>
                </a:lnTo>
                <a:lnTo>
                  <a:pt x="4872" y="1437"/>
                </a:lnTo>
                <a:lnTo>
                  <a:pt x="4898" y="1438"/>
                </a:lnTo>
                <a:lnTo>
                  <a:pt x="4911" y="1438"/>
                </a:lnTo>
                <a:lnTo>
                  <a:pt x="4924" y="1437"/>
                </a:lnTo>
                <a:lnTo>
                  <a:pt x="4939" y="1435"/>
                </a:lnTo>
                <a:lnTo>
                  <a:pt x="4956" y="1433"/>
                </a:lnTo>
                <a:lnTo>
                  <a:pt x="4973" y="1429"/>
                </a:lnTo>
                <a:lnTo>
                  <a:pt x="4991" y="1425"/>
                </a:lnTo>
                <a:lnTo>
                  <a:pt x="5008" y="1421"/>
                </a:lnTo>
                <a:lnTo>
                  <a:pt x="5025" y="1415"/>
                </a:lnTo>
                <a:lnTo>
                  <a:pt x="5040" y="1409"/>
                </a:lnTo>
                <a:lnTo>
                  <a:pt x="5055" y="1403"/>
                </a:lnTo>
                <a:lnTo>
                  <a:pt x="5071" y="1396"/>
                </a:lnTo>
                <a:lnTo>
                  <a:pt x="5085" y="1389"/>
                </a:lnTo>
                <a:lnTo>
                  <a:pt x="5099" y="1381"/>
                </a:lnTo>
                <a:lnTo>
                  <a:pt x="5113" y="1372"/>
                </a:lnTo>
                <a:lnTo>
                  <a:pt x="5126" y="1362"/>
                </a:lnTo>
                <a:lnTo>
                  <a:pt x="5139" y="1353"/>
                </a:lnTo>
                <a:lnTo>
                  <a:pt x="5151" y="1342"/>
                </a:lnTo>
                <a:lnTo>
                  <a:pt x="5161" y="1330"/>
                </a:lnTo>
                <a:lnTo>
                  <a:pt x="5170" y="1317"/>
                </a:lnTo>
                <a:lnTo>
                  <a:pt x="5176" y="1304"/>
                </a:lnTo>
                <a:lnTo>
                  <a:pt x="5182" y="1290"/>
                </a:lnTo>
                <a:lnTo>
                  <a:pt x="5186" y="1275"/>
                </a:lnTo>
                <a:lnTo>
                  <a:pt x="5188" y="1259"/>
                </a:lnTo>
                <a:lnTo>
                  <a:pt x="5189" y="1241"/>
                </a:lnTo>
                <a:lnTo>
                  <a:pt x="5189" y="1236"/>
                </a:lnTo>
                <a:lnTo>
                  <a:pt x="5189" y="1231"/>
                </a:lnTo>
                <a:lnTo>
                  <a:pt x="5189" y="1225"/>
                </a:lnTo>
                <a:lnTo>
                  <a:pt x="5189" y="1221"/>
                </a:lnTo>
                <a:lnTo>
                  <a:pt x="5189" y="1213"/>
                </a:lnTo>
                <a:lnTo>
                  <a:pt x="5188" y="1207"/>
                </a:lnTo>
                <a:lnTo>
                  <a:pt x="5186" y="1199"/>
                </a:lnTo>
                <a:lnTo>
                  <a:pt x="5184" y="1193"/>
                </a:lnTo>
                <a:lnTo>
                  <a:pt x="5181" y="1186"/>
                </a:lnTo>
                <a:lnTo>
                  <a:pt x="5178" y="1180"/>
                </a:lnTo>
                <a:lnTo>
                  <a:pt x="5173" y="1173"/>
                </a:lnTo>
                <a:lnTo>
                  <a:pt x="5168" y="1167"/>
                </a:lnTo>
                <a:lnTo>
                  <a:pt x="5161" y="1162"/>
                </a:lnTo>
                <a:lnTo>
                  <a:pt x="5155" y="1155"/>
                </a:lnTo>
                <a:lnTo>
                  <a:pt x="5148" y="1150"/>
                </a:lnTo>
                <a:lnTo>
                  <a:pt x="5140" y="1144"/>
                </a:lnTo>
                <a:lnTo>
                  <a:pt x="5122" y="1134"/>
                </a:lnTo>
                <a:lnTo>
                  <a:pt x="5102" y="1124"/>
                </a:lnTo>
                <a:lnTo>
                  <a:pt x="5079" y="1114"/>
                </a:lnTo>
                <a:lnTo>
                  <a:pt x="5057" y="1104"/>
                </a:lnTo>
                <a:lnTo>
                  <a:pt x="5033" y="1096"/>
                </a:lnTo>
                <a:lnTo>
                  <a:pt x="5009" y="1087"/>
                </a:lnTo>
                <a:lnTo>
                  <a:pt x="4984" y="1078"/>
                </a:lnTo>
                <a:lnTo>
                  <a:pt x="4959" y="1070"/>
                </a:lnTo>
                <a:lnTo>
                  <a:pt x="4933" y="1062"/>
                </a:lnTo>
                <a:lnTo>
                  <a:pt x="4908" y="1055"/>
                </a:lnTo>
                <a:lnTo>
                  <a:pt x="4874" y="1045"/>
                </a:lnTo>
                <a:lnTo>
                  <a:pt x="4842" y="1036"/>
                </a:lnTo>
                <a:lnTo>
                  <a:pt x="4809" y="1028"/>
                </a:lnTo>
                <a:lnTo>
                  <a:pt x="4778" y="1019"/>
                </a:lnTo>
                <a:lnTo>
                  <a:pt x="4748" y="1012"/>
                </a:lnTo>
                <a:lnTo>
                  <a:pt x="4721" y="1003"/>
                </a:lnTo>
                <a:lnTo>
                  <a:pt x="4696" y="995"/>
                </a:lnTo>
                <a:lnTo>
                  <a:pt x="4673" y="987"/>
                </a:lnTo>
                <a:lnTo>
                  <a:pt x="4671" y="987"/>
                </a:lnTo>
                <a:lnTo>
                  <a:pt x="4668" y="986"/>
                </a:lnTo>
                <a:lnTo>
                  <a:pt x="4665" y="985"/>
                </a:lnTo>
                <a:lnTo>
                  <a:pt x="4662" y="982"/>
                </a:lnTo>
                <a:lnTo>
                  <a:pt x="4661" y="982"/>
                </a:lnTo>
                <a:lnTo>
                  <a:pt x="4661" y="982"/>
                </a:lnTo>
                <a:lnTo>
                  <a:pt x="4660" y="982"/>
                </a:lnTo>
                <a:lnTo>
                  <a:pt x="4660" y="982"/>
                </a:lnTo>
                <a:lnTo>
                  <a:pt x="4648" y="978"/>
                </a:lnTo>
                <a:lnTo>
                  <a:pt x="4636" y="974"/>
                </a:lnTo>
                <a:lnTo>
                  <a:pt x="4623" y="969"/>
                </a:lnTo>
                <a:lnTo>
                  <a:pt x="4612" y="965"/>
                </a:lnTo>
                <a:lnTo>
                  <a:pt x="4599" y="961"/>
                </a:lnTo>
                <a:lnTo>
                  <a:pt x="4586" y="956"/>
                </a:lnTo>
                <a:lnTo>
                  <a:pt x="4572" y="951"/>
                </a:lnTo>
                <a:lnTo>
                  <a:pt x="4558" y="946"/>
                </a:lnTo>
                <a:lnTo>
                  <a:pt x="4540" y="937"/>
                </a:lnTo>
                <a:lnTo>
                  <a:pt x="4524" y="928"/>
                </a:lnTo>
                <a:lnTo>
                  <a:pt x="4508" y="918"/>
                </a:lnTo>
                <a:lnTo>
                  <a:pt x="4492" y="906"/>
                </a:lnTo>
                <a:lnTo>
                  <a:pt x="4476" y="893"/>
                </a:lnTo>
                <a:lnTo>
                  <a:pt x="4459" y="879"/>
                </a:lnTo>
                <a:lnTo>
                  <a:pt x="4444" y="863"/>
                </a:lnTo>
                <a:lnTo>
                  <a:pt x="4430" y="846"/>
                </a:lnTo>
                <a:lnTo>
                  <a:pt x="4423" y="837"/>
                </a:lnTo>
                <a:lnTo>
                  <a:pt x="4416" y="827"/>
                </a:lnTo>
                <a:lnTo>
                  <a:pt x="4410" y="817"/>
                </a:lnTo>
                <a:lnTo>
                  <a:pt x="4404" y="806"/>
                </a:lnTo>
                <a:lnTo>
                  <a:pt x="4399" y="795"/>
                </a:lnTo>
                <a:lnTo>
                  <a:pt x="4393" y="782"/>
                </a:lnTo>
                <a:lnTo>
                  <a:pt x="4389" y="769"/>
                </a:lnTo>
                <a:lnTo>
                  <a:pt x="4386" y="755"/>
                </a:lnTo>
                <a:lnTo>
                  <a:pt x="4382" y="741"/>
                </a:lnTo>
                <a:lnTo>
                  <a:pt x="4379" y="725"/>
                </a:lnTo>
                <a:lnTo>
                  <a:pt x="4376" y="709"/>
                </a:lnTo>
                <a:lnTo>
                  <a:pt x="4374" y="693"/>
                </a:lnTo>
                <a:lnTo>
                  <a:pt x="4372" y="657"/>
                </a:lnTo>
                <a:lnTo>
                  <a:pt x="4371" y="620"/>
                </a:lnTo>
                <a:lnTo>
                  <a:pt x="4371" y="618"/>
                </a:lnTo>
                <a:close/>
                <a:moveTo>
                  <a:pt x="2507" y="1727"/>
                </a:moveTo>
                <a:lnTo>
                  <a:pt x="2853" y="53"/>
                </a:lnTo>
                <a:lnTo>
                  <a:pt x="4146" y="53"/>
                </a:lnTo>
                <a:lnTo>
                  <a:pt x="4072" y="379"/>
                </a:lnTo>
                <a:lnTo>
                  <a:pt x="3271" y="379"/>
                </a:lnTo>
                <a:lnTo>
                  <a:pt x="3198" y="707"/>
                </a:lnTo>
                <a:lnTo>
                  <a:pt x="3945" y="707"/>
                </a:lnTo>
                <a:lnTo>
                  <a:pt x="3873" y="1055"/>
                </a:lnTo>
                <a:lnTo>
                  <a:pt x="3126" y="1055"/>
                </a:lnTo>
                <a:lnTo>
                  <a:pt x="3052" y="1380"/>
                </a:lnTo>
                <a:lnTo>
                  <a:pt x="3873" y="1380"/>
                </a:lnTo>
                <a:lnTo>
                  <a:pt x="3799" y="1727"/>
                </a:lnTo>
                <a:lnTo>
                  <a:pt x="2507" y="1727"/>
                </a:lnTo>
                <a:close/>
                <a:moveTo>
                  <a:pt x="1564" y="1727"/>
                </a:moveTo>
                <a:lnTo>
                  <a:pt x="1927" y="53"/>
                </a:lnTo>
                <a:lnTo>
                  <a:pt x="2401" y="53"/>
                </a:lnTo>
                <a:lnTo>
                  <a:pt x="2056" y="1727"/>
                </a:lnTo>
                <a:lnTo>
                  <a:pt x="1564" y="1727"/>
                </a:lnTo>
                <a:close/>
                <a:moveTo>
                  <a:pt x="8587" y="1271"/>
                </a:moveTo>
                <a:lnTo>
                  <a:pt x="8587" y="1271"/>
                </a:lnTo>
                <a:lnTo>
                  <a:pt x="8090" y="1271"/>
                </a:lnTo>
                <a:lnTo>
                  <a:pt x="8090" y="1321"/>
                </a:lnTo>
                <a:lnTo>
                  <a:pt x="8587" y="1321"/>
                </a:lnTo>
                <a:lnTo>
                  <a:pt x="8587" y="1271"/>
                </a:lnTo>
                <a:close/>
                <a:moveTo>
                  <a:pt x="8587" y="865"/>
                </a:moveTo>
                <a:lnTo>
                  <a:pt x="8587" y="865"/>
                </a:lnTo>
                <a:lnTo>
                  <a:pt x="8090" y="865"/>
                </a:lnTo>
                <a:lnTo>
                  <a:pt x="8090" y="915"/>
                </a:lnTo>
                <a:lnTo>
                  <a:pt x="8587" y="915"/>
                </a:lnTo>
                <a:lnTo>
                  <a:pt x="8587" y="865"/>
                </a:lnTo>
                <a:close/>
                <a:moveTo>
                  <a:pt x="8587" y="459"/>
                </a:moveTo>
                <a:lnTo>
                  <a:pt x="8587" y="459"/>
                </a:lnTo>
                <a:lnTo>
                  <a:pt x="8090" y="459"/>
                </a:lnTo>
                <a:lnTo>
                  <a:pt x="8090" y="510"/>
                </a:lnTo>
                <a:lnTo>
                  <a:pt x="8587" y="510"/>
                </a:lnTo>
                <a:lnTo>
                  <a:pt x="8587" y="459"/>
                </a:lnTo>
                <a:close/>
                <a:moveTo>
                  <a:pt x="8587" y="53"/>
                </a:moveTo>
                <a:lnTo>
                  <a:pt x="8587" y="53"/>
                </a:lnTo>
                <a:lnTo>
                  <a:pt x="8090" y="53"/>
                </a:lnTo>
                <a:lnTo>
                  <a:pt x="8090" y="105"/>
                </a:lnTo>
                <a:lnTo>
                  <a:pt x="8587" y="105"/>
                </a:lnTo>
                <a:lnTo>
                  <a:pt x="8587" y="53"/>
                </a:lnTo>
                <a:close/>
                <a:moveTo>
                  <a:pt x="8587" y="1675"/>
                </a:moveTo>
                <a:lnTo>
                  <a:pt x="8587" y="1675"/>
                </a:lnTo>
                <a:lnTo>
                  <a:pt x="8090" y="1675"/>
                </a:lnTo>
                <a:lnTo>
                  <a:pt x="8090" y="1727"/>
                </a:lnTo>
                <a:lnTo>
                  <a:pt x="8587" y="1727"/>
                </a:lnTo>
                <a:lnTo>
                  <a:pt x="8587" y="1675"/>
                </a:lnTo>
                <a:close/>
                <a:moveTo>
                  <a:pt x="15541" y="1055"/>
                </a:moveTo>
                <a:lnTo>
                  <a:pt x="15469" y="344"/>
                </a:lnTo>
                <a:lnTo>
                  <a:pt x="15104" y="1055"/>
                </a:lnTo>
                <a:lnTo>
                  <a:pt x="15541" y="1055"/>
                </a:lnTo>
                <a:close/>
                <a:moveTo>
                  <a:pt x="14267" y="1727"/>
                </a:moveTo>
                <a:lnTo>
                  <a:pt x="15268" y="53"/>
                </a:lnTo>
                <a:lnTo>
                  <a:pt x="15851" y="53"/>
                </a:lnTo>
                <a:lnTo>
                  <a:pt x="16161" y="1727"/>
                </a:lnTo>
                <a:lnTo>
                  <a:pt x="15631" y="1727"/>
                </a:lnTo>
                <a:lnTo>
                  <a:pt x="15578" y="1399"/>
                </a:lnTo>
                <a:lnTo>
                  <a:pt x="14921" y="1399"/>
                </a:lnTo>
                <a:lnTo>
                  <a:pt x="14741" y="1727"/>
                </a:lnTo>
                <a:lnTo>
                  <a:pt x="14267" y="1727"/>
                </a:lnTo>
                <a:close/>
                <a:moveTo>
                  <a:pt x="10603" y="1727"/>
                </a:moveTo>
                <a:lnTo>
                  <a:pt x="10950" y="53"/>
                </a:lnTo>
                <a:lnTo>
                  <a:pt x="12244" y="53"/>
                </a:lnTo>
                <a:lnTo>
                  <a:pt x="12169" y="379"/>
                </a:lnTo>
                <a:lnTo>
                  <a:pt x="11369" y="379"/>
                </a:lnTo>
                <a:lnTo>
                  <a:pt x="11296" y="707"/>
                </a:lnTo>
                <a:lnTo>
                  <a:pt x="12042" y="707"/>
                </a:lnTo>
                <a:lnTo>
                  <a:pt x="11971" y="1055"/>
                </a:lnTo>
                <a:lnTo>
                  <a:pt x="11223" y="1055"/>
                </a:lnTo>
                <a:lnTo>
                  <a:pt x="11150" y="1380"/>
                </a:lnTo>
                <a:lnTo>
                  <a:pt x="11971" y="1380"/>
                </a:lnTo>
                <a:lnTo>
                  <a:pt x="11896" y="1727"/>
                </a:lnTo>
                <a:lnTo>
                  <a:pt x="10603" y="1727"/>
                </a:lnTo>
                <a:close/>
                <a:moveTo>
                  <a:pt x="9124" y="618"/>
                </a:moveTo>
                <a:lnTo>
                  <a:pt x="9127" y="579"/>
                </a:lnTo>
                <a:lnTo>
                  <a:pt x="9134" y="542"/>
                </a:lnTo>
                <a:lnTo>
                  <a:pt x="9141" y="506"/>
                </a:lnTo>
                <a:lnTo>
                  <a:pt x="9150" y="472"/>
                </a:lnTo>
                <a:lnTo>
                  <a:pt x="9161" y="438"/>
                </a:lnTo>
                <a:lnTo>
                  <a:pt x="9174" y="407"/>
                </a:lnTo>
                <a:lnTo>
                  <a:pt x="9188" y="377"/>
                </a:lnTo>
                <a:lnTo>
                  <a:pt x="9203" y="348"/>
                </a:lnTo>
                <a:lnTo>
                  <a:pt x="9221" y="320"/>
                </a:lnTo>
                <a:lnTo>
                  <a:pt x="9239" y="293"/>
                </a:lnTo>
                <a:lnTo>
                  <a:pt x="9261" y="268"/>
                </a:lnTo>
                <a:lnTo>
                  <a:pt x="9284" y="244"/>
                </a:lnTo>
                <a:lnTo>
                  <a:pt x="9307" y="221"/>
                </a:lnTo>
                <a:lnTo>
                  <a:pt x="9333" y="201"/>
                </a:lnTo>
                <a:lnTo>
                  <a:pt x="9361" y="180"/>
                </a:lnTo>
                <a:lnTo>
                  <a:pt x="9391" y="162"/>
                </a:lnTo>
                <a:lnTo>
                  <a:pt x="9421" y="145"/>
                </a:lnTo>
                <a:lnTo>
                  <a:pt x="9452" y="128"/>
                </a:lnTo>
                <a:lnTo>
                  <a:pt x="9485" y="113"/>
                </a:lnTo>
                <a:lnTo>
                  <a:pt x="9517" y="99"/>
                </a:lnTo>
                <a:lnTo>
                  <a:pt x="9550" y="86"/>
                </a:lnTo>
                <a:lnTo>
                  <a:pt x="9584" y="74"/>
                </a:lnTo>
                <a:lnTo>
                  <a:pt x="9618" y="64"/>
                </a:lnTo>
                <a:lnTo>
                  <a:pt x="9654" y="54"/>
                </a:lnTo>
                <a:lnTo>
                  <a:pt x="9690" y="46"/>
                </a:lnTo>
                <a:lnTo>
                  <a:pt x="9726" y="39"/>
                </a:lnTo>
                <a:lnTo>
                  <a:pt x="9764" y="32"/>
                </a:lnTo>
                <a:lnTo>
                  <a:pt x="9802" y="27"/>
                </a:lnTo>
                <a:lnTo>
                  <a:pt x="9841" y="24"/>
                </a:lnTo>
                <a:lnTo>
                  <a:pt x="9880" y="21"/>
                </a:lnTo>
                <a:lnTo>
                  <a:pt x="9920" y="19"/>
                </a:lnTo>
                <a:lnTo>
                  <a:pt x="9961" y="18"/>
                </a:lnTo>
                <a:lnTo>
                  <a:pt x="9975" y="18"/>
                </a:lnTo>
                <a:lnTo>
                  <a:pt x="9989" y="18"/>
                </a:lnTo>
                <a:lnTo>
                  <a:pt x="10003" y="19"/>
                </a:lnTo>
                <a:lnTo>
                  <a:pt x="10017" y="19"/>
                </a:lnTo>
                <a:lnTo>
                  <a:pt x="10032" y="21"/>
                </a:lnTo>
                <a:lnTo>
                  <a:pt x="10046" y="22"/>
                </a:lnTo>
                <a:lnTo>
                  <a:pt x="10060" y="22"/>
                </a:lnTo>
                <a:lnTo>
                  <a:pt x="10074" y="23"/>
                </a:lnTo>
                <a:lnTo>
                  <a:pt x="10119" y="28"/>
                </a:lnTo>
                <a:lnTo>
                  <a:pt x="10162" y="35"/>
                </a:lnTo>
                <a:lnTo>
                  <a:pt x="10182" y="38"/>
                </a:lnTo>
                <a:lnTo>
                  <a:pt x="10204" y="43"/>
                </a:lnTo>
                <a:lnTo>
                  <a:pt x="10224" y="48"/>
                </a:lnTo>
                <a:lnTo>
                  <a:pt x="10245" y="53"/>
                </a:lnTo>
                <a:lnTo>
                  <a:pt x="10265" y="59"/>
                </a:lnTo>
                <a:lnTo>
                  <a:pt x="10285" y="66"/>
                </a:lnTo>
                <a:lnTo>
                  <a:pt x="10305" y="73"/>
                </a:lnTo>
                <a:lnTo>
                  <a:pt x="10325" y="81"/>
                </a:lnTo>
                <a:lnTo>
                  <a:pt x="10344" y="90"/>
                </a:lnTo>
                <a:lnTo>
                  <a:pt x="10363" y="98"/>
                </a:lnTo>
                <a:lnTo>
                  <a:pt x="10382" y="107"/>
                </a:lnTo>
                <a:lnTo>
                  <a:pt x="10400" y="117"/>
                </a:lnTo>
                <a:lnTo>
                  <a:pt x="10419" y="127"/>
                </a:lnTo>
                <a:lnTo>
                  <a:pt x="10435" y="138"/>
                </a:lnTo>
                <a:lnTo>
                  <a:pt x="10451" y="151"/>
                </a:lnTo>
                <a:lnTo>
                  <a:pt x="10465" y="164"/>
                </a:lnTo>
                <a:lnTo>
                  <a:pt x="10478" y="178"/>
                </a:lnTo>
                <a:lnTo>
                  <a:pt x="10491" y="193"/>
                </a:lnTo>
                <a:lnTo>
                  <a:pt x="10502" y="209"/>
                </a:lnTo>
                <a:lnTo>
                  <a:pt x="10512" y="227"/>
                </a:lnTo>
                <a:lnTo>
                  <a:pt x="10520" y="245"/>
                </a:lnTo>
                <a:lnTo>
                  <a:pt x="10529" y="263"/>
                </a:lnTo>
                <a:lnTo>
                  <a:pt x="10535" y="284"/>
                </a:lnTo>
                <a:lnTo>
                  <a:pt x="10541" y="304"/>
                </a:lnTo>
                <a:lnTo>
                  <a:pt x="10545" y="326"/>
                </a:lnTo>
                <a:lnTo>
                  <a:pt x="10548" y="349"/>
                </a:lnTo>
                <a:lnTo>
                  <a:pt x="10549" y="372"/>
                </a:lnTo>
                <a:lnTo>
                  <a:pt x="10551" y="397"/>
                </a:lnTo>
                <a:lnTo>
                  <a:pt x="10551" y="417"/>
                </a:lnTo>
                <a:lnTo>
                  <a:pt x="10549" y="436"/>
                </a:lnTo>
                <a:lnTo>
                  <a:pt x="10547" y="456"/>
                </a:lnTo>
                <a:lnTo>
                  <a:pt x="10545" y="476"/>
                </a:lnTo>
                <a:lnTo>
                  <a:pt x="10542" y="498"/>
                </a:lnTo>
                <a:lnTo>
                  <a:pt x="10538" y="519"/>
                </a:lnTo>
                <a:lnTo>
                  <a:pt x="10532" y="541"/>
                </a:lnTo>
                <a:lnTo>
                  <a:pt x="10526" y="565"/>
                </a:lnTo>
                <a:lnTo>
                  <a:pt x="10052" y="561"/>
                </a:lnTo>
                <a:lnTo>
                  <a:pt x="10055" y="548"/>
                </a:lnTo>
                <a:lnTo>
                  <a:pt x="10057" y="534"/>
                </a:lnTo>
                <a:lnTo>
                  <a:pt x="10058" y="520"/>
                </a:lnTo>
                <a:lnTo>
                  <a:pt x="10058" y="508"/>
                </a:lnTo>
                <a:lnTo>
                  <a:pt x="10058" y="489"/>
                </a:lnTo>
                <a:lnTo>
                  <a:pt x="10056" y="471"/>
                </a:lnTo>
                <a:lnTo>
                  <a:pt x="10054" y="462"/>
                </a:lnTo>
                <a:lnTo>
                  <a:pt x="10052" y="454"/>
                </a:lnTo>
                <a:lnTo>
                  <a:pt x="10048" y="447"/>
                </a:lnTo>
                <a:lnTo>
                  <a:pt x="10045" y="439"/>
                </a:lnTo>
                <a:lnTo>
                  <a:pt x="10042" y="432"/>
                </a:lnTo>
                <a:lnTo>
                  <a:pt x="10038" y="425"/>
                </a:lnTo>
                <a:lnTo>
                  <a:pt x="10033" y="419"/>
                </a:lnTo>
                <a:lnTo>
                  <a:pt x="10028" y="412"/>
                </a:lnTo>
                <a:lnTo>
                  <a:pt x="10022" y="407"/>
                </a:lnTo>
                <a:lnTo>
                  <a:pt x="10016" y="402"/>
                </a:lnTo>
                <a:lnTo>
                  <a:pt x="10009" y="396"/>
                </a:lnTo>
                <a:lnTo>
                  <a:pt x="10003" y="392"/>
                </a:lnTo>
                <a:lnTo>
                  <a:pt x="9988" y="383"/>
                </a:lnTo>
                <a:lnTo>
                  <a:pt x="9973" y="376"/>
                </a:lnTo>
                <a:lnTo>
                  <a:pt x="9957" y="370"/>
                </a:lnTo>
                <a:lnTo>
                  <a:pt x="9940" y="365"/>
                </a:lnTo>
                <a:lnTo>
                  <a:pt x="9924" y="361"/>
                </a:lnTo>
                <a:lnTo>
                  <a:pt x="9907" y="358"/>
                </a:lnTo>
                <a:lnTo>
                  <a:pt x="9888" y="356"/>
                </a:lnTo>
                <a:lnTo>
                  <a:pt x="9870" y="356"/>
                </a:lnTo>
                <a:lnTo>
                  <a:pt x="9864" y="356"/>
                </a:lnTo>
                <a:lnTo>
                  <a:pt x="9857" y="356"/>
                </a:lnTo>
                <a:lnTo>
                  <a:pt x="9850" y="356"/>
                </a:lnTo>
                <a:lnTo>
                  <a:pt x="9841" y="356"/>
                </a:lnTo>
                <a:lnTo>
                  <a:pt x="9822" y="358"/>
                </a:lnTo>
                <a:lnTo>
                  <a:pt x="9803" y="362"/>
                </a:lnTo>
                <a:lnTo>
                  <a:pt x="9785" y="367"/>
                </a:lnTo>
                <a:lnTo>
                  <a:pt x="9766" y="372"/>
                </a:lnTo>
                <a:lnTo>
                  <a:pt x="9749" y="380"/>
                </a:lnTo>
                <a:lnTo>
                  <a:pt x="9732" y="388"/>
                </a:lnTo>
                <a:lnTo>
                  <a:pt x="9715" y="397"/>
                </a:lnTo>
                <a:lnTo>
                  <a:pt x="9698" y="408"/>
                </a:lnTo>
                <a:lnTo>
                  <a:pt x="9683" y="420"/>
                </a:lnTo>
                <a:lnTo>
                  <a:pt x="9669" y="433"/>
                </a:lnTo>
                <a:lnTo>
                  <a:pt x="9664" y="439"/>
                </a:lnTo>
                <a:lnTo>
                  <a:pt x="9658" y="446"/>
                </a:lnTo>
                <a:lnTo>
                  <a:pt x="9653" y="453"/>
                </a:lnTo>
                <a:lnTo>
                  <a:pt x="9649" y="460"/>
                </a:lnTo>
                <a:lnTo>
                  <a:pt x="9645" y="467"/>
                </a:lnTo>
                <a:lnTo>
                  <a:pt x="9641" y="476"/>
                </a:lnTo>
                <a:lnTo>
                  <a:pt x="9639" y="484"/>
                </a:lnTo>
                <a:lnTo>
                  <a:pt x="9637" y="492"/>
                </a:lnTo>
                <a:lnTo>
                  <a:pt x="9634" y="510"/>
                </a:lnTo>
                <a:lnTo>
                  <a:pt x="9633" y="527"/>
                </a:lnTo>
                <a:lnTo>
                  <a:pt x="9633" y="535"/>
                </a:lnTo>
                <a:lnTo>
                  <a:pt x="9635" y="544"/>
                </a:lnTo>
                <a:lnTo>
                  <a:pt x="9637" y="553"/>
                </a:lnTo>
                <a:lnTo>
                  <a:pt x="9641" y="561"/>
                </a:lnTo>
                <a:lnTo>
                  <a:pt x="9645" y="569"/>
                </a:lnTo>
                <a:lnTo>
                  <a:pt x="9651" y="576"/>
                </a:lnTo>
                <a:lnTo>
                  <a:pt x="9657" y="585"/>
                </a:lnTo>
                <a:lnTo>
                  <a:pt x="9666" y="593"/>
                </a:lnTo>
                <a:lnTo>
                  <a:pt x="9675" y="600"/>
                </a:lnTo>
                <a:lnTo>
                  <a:pt x="9684" y="608"/>
                </a:lnTo>
                <a:lnTo>
                  <a:pt x="9695" y="615"/>
                </a:lnTo>
                <a:lnTo>
                  <a:pt x="9707" y="623"/>
                </a:lnTo>
                <a:lnTo>
                  <a:pt x="9720" y="629"/>
                </a:lnTo>
                <a:lnTo>
                  <a:pt x="9734" y="637"/>
                </a:lnTo>
                <a:lnTo>
                  <a:pt x="9749" y="643"/>
                </a:lnTo>
                <a:lnTo>
                  <a:pt x="9765" y="651"/>
                </a:lnTo>
                <a:lnTo>
                  <a:pt x="9800" y="664"/>
                </a:lnTo>
                <a:lnTo>
                  <a:pt x="9836" y="677"/>
                </a:lnTo>
                <a:lnTo>
                  <a:pt x="9873" y="690"/>
                </a:lnTo>
                <a:lnTo>
                  <a:pt x="9912" y="702"/>
                </a:lnTo>
                <a:lnTo>
                  <a:pt x="9953" y="714"/>
                </a:lnTo>
                <a:lnTo>
                  <a:pt x="9996" y="725"/>
                </a:lnTo>
                <a:lnTo>
                  <a:pt x="10042" y="736"/>
                </a:lnTo>
                <a:lnTo>
                  <a:pt x="10088" y="747"/>
                </a:lnTo>
                <a:lnTo>
                  <a:pt x="10126" y="756"/>
                </a:lnTo>
                <a:lnTo>
                  <a:pt x="10161" y="766"/>
                </a:lnTo>
                <a:lnTo>
                  <a:pt x="10193" y="777"/>
                </a:lnTo>
                <a:lnTo>
                  <a:pt x="10223" y="789"/>
                </a:lnTo>
                <a:lnTo>
                  <a:pt x="10251" y="803"/>
                </a:lnTo>
                <a:lnTo>
                  <a:pt x="10277" y="817"/>
                </a:lnTo>
                <a:lnTo>
                  <a:pt x="10289" y="825"/>
                </a:lnTo>
                <a:lnTo>
                  <a:pt x="10300" y="832"/>
                </a:lnTo>
                <a:lnTo>
                  <a:pt x="10311" y="840"/>
                </a:lnTo>
                <a:lnTo>
                  <a:pt x="10320" y="849"/>
                </a:lnTo>
                <a:lnTo>
                  <a:pt x="10339" y="866"/>
                </a:lnTo>
                <a:lnTo>
                  <a:pt x="10356" y="882"/>
                </a:lnTo>
                <a:lnTo>
                  <a:pt x="10371" y="899"/>
                </a:lnTo>
                <a:lnTo>
                  <a:pt x="10385" y="918"/>
                </a:lnTo>
                <a:lnTo>
                  <a:pt x="10398" y="935"/>
                </a:lnTo>
                <a:lnTo>
                  <a:pt x="10409" y="953"/>
                </a:lnTo>
                <a:lnTo>
                  <a:pt x="10418" y="972"/>
                </a:lnTo>
                <a:lnTo>
                  <a:pt x="10425" y="990"/>
                </a:lnTo>
                <a:lnTo>
                  <a:pt x="10432" y="1007"/>
                </a:lnTo>
                <a:lnTo>
                  <a:pt x="10437" y="1025"/>
                </a:lnTo>
                <a:lnTo>
                  <a:pt x="10443" y="1042"/>
                </a:lnTo>
                <a:lnTo>
                  <a:pt x="10446" y="1060"/>
                </a:lnTo>
                <a:lnTo>
                  <a:pt x="10448" y="1077"/>
                </a:lnTo>
                <a:lnTo>
                  <a:pt x="10450" y="1095"/>
                </a:lnTo>
                <a:lnTo>
                  <a:pt x="10451" y="1112"/>
                </a:lnTo>
                <a:lnTo>
                  <a:pt x="10451" y="1128"/>
                </a:lnTo>
                <a:lnTo>
                  <a:pt x="10450" y="1158"/>
                </a:lnTo>
                <a:lnTo>
                  <a:pt x="10448" y="1189"/>
                </a:lnTo>
                <a:lnTo>
                  <a:pt x="10444" y="1219"/>
                </a:lnTo>
                <a:lnTo>
                  <a:pt x="10437" y="1248"/>
                </a:lnTo>
                <a:lnTo>
                  <a:pt x="10430" y="1276"/>
                </a:lnTo>
                <a:lnTo>
                  <a:pt x="10421" y="1305"/>
                </a:lnTo>
                <a:lnTo>
                  <a:pt x="10409" y="1333"/>
                </a:lnTo>
                <a:lnTo>
                  <a:pt x="10396" y="1361"/>
                </a:lnTo>
                <a:lnTo>
                  <a:pt x="10382" y="1388"/>
                </a:lnTo>
                <a:lnTo>
                  <a:pt x="10366" y="1415"/>
                </a:lnTo>
                <a:lnTo>
                  <a:pt x="10347" y="1441"/>
                </a:lnTo>
                <a:lnTo>
                  <a:pt x="10328" y="1468"/>
                </a:lnTo>
                <a:lnTo>
                  <a:pt x="10306" y="1494"/>
                </a:lnTo>
                <a:lnTo>
                  <a:pt x="10284" y="1519"/>
                </a:lnTo>
                <a:lnTo>
                  <a:pt x="10259" y="1544"/>
                </a:lnTo>
                <a:lnTo>
                  <a:pt x="10233" y="1569"/>
                </a:lnTo>
                <a:lnTo>
                  <a:pt x="10219" y="1580"/>
                </a:lnTo>
                <a:lnTo>
                  <a:pt x="10205" y="1592"/>
                </a:lnTo>
                <a:lnTo>
                  <a:pt x="10190" y="1603"/>
                </a:lnTo>
                <a:lnTo>
                  <a:pt x="10175" y="1614"/>
                </a:lnTo>
                <a:lnTo>
                  <a:pt x="10158" y="1625"/>
                </a:lnTo>
                <a:lnTo>
                  <a:pt x="10143" y="1636"/>
                </a:lnTo>
                <a:lnTo>
                  <a:pt x="10126" y="1645"/>
                </a:lnTo>
                <a:lnTo>
                  <a:pt x="10110" y="1654"/>
                </a:lnTo>
                <a:lnTo>
                  <a:pt x="10074" y="1671"/>
                </a:lnTo>
                <a:lnTo>
                  <a:pt x="10038" y="1687"/>
                </a:lnTo>
                <a:lnTo>
                  <a:pt x="10000" y="1702"/>
                </a:lnTo>
                <a:lnTo>
                  <a:pt x="9960" y="1715"/>
                </a:lnTo>
                <a:lnTo>
                  <a:pt x="9918" y="1726"/>
                </a:lnTo>
                <a:lnTo>
                  <a:pt x="9874" y="1737"/>
                </a:lnTo>
                <a:lnTo>
                  <a:pt x="9829" y="1745"/>
                </a:lnTo>
                <a:lnTo>
                  <a:pt x="9782" y="1752"/>
                </a:lnTo>
                <a:lnTo>
                  <a:pt x="9733" y="1758"/>
                </a:lnTo>
                <a:lnTo>
                  <a:pt x="9683" y="1761"/>
                </a:lnTo>
                <a:lnTo>
                  <a:pt x="9630" y="1763"/>
                </a:lnTo>
                <a:lnTo>
                  <a:pt x="9576" y="1764"/>
                </a:lnTo>
                <a:lnTo>
                  <a:pt x="9531" y="1763"/>
                </a:lnTo>
                <a:lnTo>
                  <a:pt x="9486" y="1762"/>
                </a:lnTo>
                <a:lnTo>
                  <a:pt x="9444" y="1760"/>
                </a:lnTo>
                <a:lnTo>
                  <a:pt x="9404" y="1755"/>
                </a:lnTo>
                <a:lnTo>
                  <a:pt x="9366" y="1751"/>
                </a:lnTo>
                <a:lnTo>
                  <a:pt x="9329" y="1746"/>
                </a:lnTo>
                <a:lnTo>
                  <a:pt x="9296" y="1739"/>
                </a:lnTo>
                <a:lnTo>
                  <a:pt x="9263" y="1731"/>
                </a:lnTo>
                <a:lnTo>
                  <a:pt x="9234" y="1722"/>
                </a:lnTo>
                <a:lnTo>
                  <a:pt x="9206" y="1712"/>
                </a:lnTo>
                <a:lnTo>
                  <a:pt x="9180" y="1701"/>
                </a:lnTo>
                <a:lnTo>
                  <a:pt x="9156" y="1690"/>
                </a:lnTo>
                <a:lnTo>
                  <a:pt x="9135" y="1677"/>
                </a:lnTo>
                <a:lnTo>
                  <a:pt x="9115" y="1664"/>
                </a:lnTo>
                <a:lnTo>
                  <a:pt x="9097" y="1648"/>
                </a:lnTo>
                <a:lnTo>
                  <a:pt x="9082" y="1632"/>
                </a:lnTo>
                <a:lnTo>
                  <a:pt x="9068" y="1616"/>
                </a:lnTo>
                <a:lnTo>
                  <a:pt x="9055" y="1599"/>
                </a:lnTo>
                <a:lnTo>
                  <a:pt x="9043" y="1582"/>
                </a:lnTo>
                <a:lnTo>
                  <a:pt x="9031" y="1564"/>
                </a:lnTo>
                <a:lnTo>
                  <a:pt x="9021" y="1546"/>
                </a:lnTo>
                <a:lnTo>
                  <a:pt x="9012" y="1529"/>
                </a:lnTo>
                <a:lnTo>
                  <a:pt x="9003" y="1510"/>
                </a:lnTo>
                <a:lnTo>
                  <a:pt x="8995" y="1491"/>
                </a:lnTo>
                <a:lnTo>
                  <a:pt x="8989" y="1473"/>
                </a:lnTo>
                <a:lnTo>
                  <a:pt x="8982" y="1453"/>
                </a:lnTo>
                <a:lnTo>
                  <a:pt x="8978" y="1434"/>
                </a:lnTo>
                <a:lnTo>
                  <a:pt x="8974" y="1414"/>
                </a:lnTo>
                <a:lnTo>
                  <a:pt x="8970" y="1394"/>
                </a:lnTo>
                <a:lnTo>
                  <a:pt x="8968" y="1373"/>
                </a:lnTo>
                <a:lnTo>
                  <a:pt x="8966" y="1353"/>
                </a:lnTo>
                <a:lnTo>
                  <a:pt x="8966" y="1332"/>
                </a:lnTo>
                <a:lnTo>
                  <a:pt x="8966" y="1322"/>
                </a:lnTo>
                <a:lnTo>
                  <a:pt x="8966" y="1313"/>
                </a:lnTo>
                <a:lnTo>
                  <a:pt x="8967" y="1304"/>
                </a:lnTo>
                <a:lnTo>
                  <a:pt x="8967" y="1294"/>
                </a:lnTo>
                <a:lnTo>
                  <a:pt x="8968" y="1286"/>
                </a:lnTo>
                <a:lnTo>
                  <a:pt x="8968" y="1276"/>
                </a:lnTo>
                <a:lnTo>
                  <a:pt x="8968" y="1267"/>
                </a:lnTo>
                <a:lnTo>
                  <a:pt x="8968" y="1258"/>
                </a:lnTo>
                <a:lnTo>
                  <a:pt x="8969" y="1248"/>
                </a:lnTo>
                <a:lnTo>
                  <a:pt x="8970" y="1239"/>
                </a:lnTo>
                <a:lnTo>
                  <a:pt x="8972" y="1230"/>
                </a:lnTo>
                <a:lnTo>
                  <a:pt x="8973" y="1221"/>
                </a:lnTo>
                <a:lnTo>
                  <a:pt x="8975" y="1211"/>
                </a:lnTo>
                <a:lnTo>
                  <a:pt x="8976" y="1203"/>
                </a:lnTo>
                <a:lnTo>
                  <a:pt x="8977" y="1193"/>
                </a:lnTo>
                <a:lnTo>
                  <a:pt x="8978" y="1183"/>
                </a:lnTo>
                <a:lnTo>
                  <a:pt x="9450" y="1181"/>
                </a:lnTo>
                <a:lnTo>
                  <a:pt x="9448" y="1196"/>
                </a:lnTo>
                <a:lnTo>
                  <a:pt x="9448" y="1210"/>
                </a:lnTo>
                <a:lnTo>
                  <a:pt x="9448" y="1223"/>
                </a:lnTo>
                <a:lnTo>
                  <a:pt x="9448" y="1235"/>
                </a:lnTo>
                <a:lnTo>
                  <a:pt x="9448" y="1257"/>
                </a:lnTo>
                <a:lnTo>
                  <a:pt x="9450" y="1277"/>
                </a:lnTo>
                <a:lnTo>
                  <a:pt x="9454" y="1298"/>
                </a:lnTo>
                <a:lnTo>
                  <a:pt x="9460" y="1316"/>
                </a:lnTo>
                <a:lnTo>
                  <a:pt x="9466" y="1334"/>
                </a:lnTo>
                <a:lnTo>
                  <a:pt x="9475" y="1351"/>
                </a:lnTo>
                <a:lnTo>
                  <a:pt x="9485" y="1367"/>
                </a:lnTo>
                <a:lnTo>
                  <a:pt x="9496" y="1382"/>
                </a:lnTo>
                <a:lnTo>
                  <a:pt x="9502" y="1388"/>
                </a:lnTo>
                <a:lnTo>
                  <a:pt x="9509" y="1395"/>
                </a:lnTo>
                <a:lnTo>
                  <a:pt x="9516" y="1400"/>
                </a:lnTo>
                <a:lnTo>
                  <a:pt x="9523" y="1407"/>
                </a:lnTo>
                <a:lnTo>
                  <a:pt x="9532" y="1411"/>
                </a:lnTo>
                <a:lnTo>
                  <a:pt x="9541" y="1416"/>
                </a:lnTo>
                <a:lnTo>
                  <a:pt x="9549" y="1420"/>
                </a:lnTo>
                <a:lnTo>
                  <a:pt x="9559" y="1424"/>
                </a:lnTo>
                <a:lnTo>
                  <a:pt x="9580" y="1430"/>
                </a:lnTo>
                <a:lnTo>
                  <a:pt x="9601" y="1435"/>
                </a:lnTo>
                <a:lnTo>
                  <a:pt x="9625" y="1437"/>
                </a:lnTo>
                <a:lnTo>
                  <a:pt x="9651" y="1438"/>
                </a:lnTo>
                <a:lnTo>
                  <a:pt x="9663" y="1438"/>
                </a:lnTo>
                <a:lnTo>
                  <a:pt x="9677" y="1437"/>
                </a:lnTo>
                <a:lnTo>
                  <a:pt x="9692" y="1435"/>
                </a:lnTo>
                <a:lnTo>
                  <a:pt x="9709" y="1433"/>
                </a:lnTo>
                <a:lnTo>
                  <a:pt x="9726" y="1429"/>
                </a:lnTo>
                <a:lnTo>
                  <a:pt x="9744" y="1425"/>
                </a:lnTo>
                <a:lnTo>
                  <a:pt x="9761" y="1421"/>
                </a:lnTo>
                <a:lnTo>
                  <a:pt x="9778" y="1415"/>
                </a:lnTo>
                <a:lnTo>
                  <a:pt x="9793" y="1409"/>
                </a:lnTo>
                <a:lnTo>
                  <a:pt x="9809" y="1403"/>
                </a:lnTo>
                <a:lnTo>
                  <a:pt x="9824" y="1396"/>
                </a:lnTo>
                <a:lnTo>
                  <a:pt x="9838" y="1389"/>
                </a:lnTo>
                <a:lnTo>
                  <a:pt x="9852" y="1381"/>
                </a:lnTo>
                <a:lnTo>
                  <a:pt x="9866" y="1372"/>
                </a:lnTo>
                <a:lnTo>
                  <a:pt x="9879" y="1362"/>
                </a:lnTo>
                <a:lnTo>
                  <a:pt x="9892" y="1353"/>
                </a:lnTo>
                <a:lnTo>
                  <a:pt x="9904" y="1342"/>
                </a:lnTo>
                <a:lnTo>
                  <a:pt x="9913" y="1330"/>
                </a:lnTo>
                <a:lnTo>
                  <a:pt x="9922" y="1317"/>
                </a:lnTo>
                <a:lnTo>
                  <a:pt x="9930" y="1304"/>
                </a:lnTo>
                <a:lnTo>
                  <a:pt x="9935" y="1290"/>
                </a:lnTo>
                <a:lnTo>
                  <a:pt x="9939" y="1275"/>
                </a:lnTo>
                <a:lnTo>
                  <a:pt x="9941" y="1259"/>
                </a:lnTo>
                <a:lnTo>
                  <a:pt x="9942" y="1241"/>
                </a:lnTo>
                <a:lnTo>
                  <a:pt x="9942" y="1236"/>
                </a:lnTo>
                <a:lnTo>
                  <a:pt x="9942" y="1231"/>
                </a:lnTo>
                <a:lnTo>
                  <a:pt x="9942" y="1225"/>
                </a:lnTo>
                <a:lnTo>
                  <a:pt x="9942" y="1221"/>
                </a:lnTo>
                <a:lnTo>
                  <a:pt x="9942" y="1213"/>
                </a:lnTo>
                <a:lnTo>
                  <a:pt x="9941" y="1207"/>
                </a:lnTo>
                <a:lnTo>
                  <a:pt x="9939" y="1199"/>
                </a:lnTo>
                <a:lnTo>
                  <a:pt x="9937" y="1193"/>
                </a:lnTo>
                <a:lnTo>
                  <a:pt x="9934" y="1186"/>
                </a:lnTo>
                <a:lnTo>
                  <a:pt x="9930" y="1180"/>
                </a:lnTo>
                <a:lnTo>
                  <a:pt x="9925" y="1173"/>
                </a:lnTo>
                <a:lnTo>
                  <a:pt x="9921" y="1167"/>
                </a:lnTo>
                <a:lnTo>
                  <a:pt x="9914" y="1162"/>
                </a:lnTo>
                <a:lnTo>
                  <a:pt x="9908" y="1155"/>
                </a:lnTo>
                <a:lnTo>
                  <a:pt x="9900" y="1150"/>
                </a:lnTo>
                <a:lnTo>
                  <a:pt x="9893" y="1144"/>
                </a:lnTo>
                <a:lnTo>
                  <a:pt x="9876" y="1134"/>
                </a:lnTo>
                <a:lnTo>
                  <a:pt x="9854" y="1124"/>
                </a:lnTo>
                <a:lnTo>
                  <a:pt x="9832" y="1114"/>
                </a:lnTo>
                <a:lnTo>
                  <a:pt x="9810" y="1104"/>
                </a:lnTo>
                <a:lnTo>
                  <a:pt x="9786" y="1096"/>
                </a:lnTo>
                <a:lnTo>
                  <a:pt x="9762" y="1087"/>
                </a:lnTo>
                <a:lnTo>
                  <a:pt x="9737" y="1078"/>
                </a:lnTo>
                <a:lnTo>
                  <a:pt x="9712" y="1070"/>
                </a:lnTo>
                <a:lnTo>
                  <a:pt x="9687" y="1062"/>
                </a:lnTo>
                <a:lnTo>
                  <a:pt x="9661" y="1055"/>
                </a:lnTo>
                <a:lnTo>
                  <a:pt x="9627" y="1045"/>
                </a:lnTo>
                <a:lnTo>
                  <a:pt x="9595" y="1036"/>
                </a:lnTo>
                <a:lnTo>
                  <a:pt x="9562" y="1028"/>
                </a:lnTo>
                <a:lnTo>
                  <a:pt x="9531" y="1019"/>
                </a:lnTo>
                <a:lnTo>
                  <a:pt x="9501" y="1012"/>
                </a:lnTo>
                <a:lnTo>
                  <a:pt x="9474" y="1003"/>
                </a:lnTo>
                <a:lnTo>
                  <a:pt x="9449" y="995"/>
                </a:lnTo>
                <a:lnTo>
                  <a:pt x="9426" y="987"/>
                </a:lnTo>
                <a:lnTo>
                  <a:pt x="9424" y="987"/>
                </a:lnTo>
                <a:lnTo>
                  <a:pt x="9421" y="986"/>
                </a:lnTo>
                <a:lnTo>
                  <a:pt x="9418" y="985"/>
                </a:lnTo>
                <a:lnTo>
                  <a:pt x="9415" y="982"/>
                </a:lnTo>
                <a:lnTo>
                  <a:pt x="9414" y="982"/>
                </a:lnTo>
                <a:lnTo>
                  <a:pt x="9413" y="982"/>
                </a:lnTo>
                <a:lnTo>
                  <a:pt x="9413" y="982"/>
                </a:lnTo>
                <a:lnTo>
                  <a:pt x="9412" y="982"/>
                </a:lnTo>
                <a:lnTo>
                  <a:pt x="9401" y="978"/>
                </a:lnTo>
                <a:lnTo>
                  <a:pt x="9388" y="974"/>
                </a:lnTo>
                <a:lnTo>
                  <a:pt x="9377" y="969"/>
                </a:lnTo>
                <a:lnTo>
                  <a:pt x="9364" y="965"/>
                </a:lnTo>
                <a:lnTo>
                  <a:pt x="9352" y="961"/>
                </a:lnTo>
                <a:lnTo>
                  <a:pt x="9338" y="956"/>
                </a:lnTo>
                <a:lnTo>
                  <a:pt x="9325" y="951"/>
                </a:lnTo>
                <a:lnTo>
                  <a:pt x="9311" y="946"/>
                </a:lnTo>
                <a:lnTo>
                  <a:pt x="9293" y="937"/>
                </a:lnTo>
                <a:lnTo>
                  <a:pt x="9277" y="928"/>
                </a:lnTo>
                <a:lnTo>
                  <a:pt x="9260" y="918"/>
                </a:lnTo>
                <a:lnTo>
                  <a:pt x="9244" y="906"/>
                </a:lnTo>
                <a:lnTo>
                  <a:pt x="9229" y="893"/>
                </a:lnTo>
                <a:lnTo>
                  <a:pt x="9212" y="879"/>
                </a:lnTo>
                <a:lnTo>
                  <a:pt x="9197" y="863"/>
                </a:lnTo>
                <a:lnTo>
                  <a:pt x="9182" y="846"/>
                </a:lnTo>
                <a:lnTo>
                  <a:pt x="9176" y="837"/>
                </a:lnTo>
                <a:lnTo>
                  <a:pt x="9169" y="827"/>
                </a:lnTo>
                <a:lnTo>
                  <a:pt x="9163" y="817"/>
                </a:lnTo>
                <a:lnTo>
                  <a:pt x="9156" y="806"/>
                </a:lnTo>
                <a:lnTo>
                  <a:pt x="9152" y="795"/>
                </a:lnTo>
                <a:lnTo>
                  <a:pt x="9147" y="782"/>
                </a:lnTo>
                <a:lnTo>
                  <a:pt x="9142" y="769"/>
                </a:lnTo>
                <a:lnTo>
                  <a:pt x="9138" y="755"/>
                </a:lnTo>
                <a:lnTo>
                  <a:pt x="9135" y="741"/>
                </a:lnTo>
                <a:lnTo>
                  <a:pt x="9131" y="725"/>
                </a:lnTo>
                <a:lnTo>
                  <a:pt x="9129" y="709"/>
                </a:lnTo>
                <a:lnTo>
                  <a:pt x="9127" y="693"/>
                </a:lnTo>
                <a:lnTo>
                  <a:pt x="9125" y="657"/>
                </a:lnTo>
                <a:lnTo>
                  <a:pt x="9124" y="620"/>
                </a:lnTo>
                <a:lnTo>
                  <a:pt x="9124" y="618"/>
                </a:lnTo>
                <a:close/>
                <a:moveTo>
                  <a:pt x="12339" y="1727"/>
                </a:moveTo>
                <a:lnTo>
                  <a:pt x="12686" y="53"/>
                </a:lnTo>
                <a:lnTo>
                  <a:pt x="13359" y="53"/>
                </a:lnTo>
                <a:lnTo>
                  <a:pt x="13650" y="1253"/>
                </a:lnTo>
                <a:lnTo>
                  <a:pt x="13923" y="53"/>
                </a:lnTo>
                <a:lnTo>
                  <a:pt x="14360" y="53"/>
                </a:lnTo>
                <a:lnTo>
                  <a:pt x="13997" y="1727"/>
                </a:lnTo>
                <a:lnTo>
                  <a:pt x="13340" y="1727"/>
                </a:lnTo>
                <a:lnTo>
                  <a:pt x="13030" y="453"/>
                </a:lnTo>
                <a:lnTo>
                  <a:pt x="12775" y="1727"/>
                </a:lnTo>
                <a:lnTo>
                  <a:pt x="12339" y="1727"/>
                </a:lnTo>
                <a:close/>
                <a:moveTo>
                  <a:pt x="16443" y="1727"/>
                </a:moveTo>
                <a:lnTo>
                  <a:pt x="16806" y="53"/>
                </a:lnTo>
                <a:lnTo>
                  <a:pt x="17280" y="53"/>
                </a:lnTo>
                <a:lnTo>
                  <a:pt x="16935" y="1727"/>
                </a:lnTo>
                <a:lnTo>
                  <a:pt x="16443" y="1727"/>
                </a:lnTo>
                <a:close/>
                <a:moveTo>
                  <a:pt x="0" y="1727"/>
                </a:moveTo>
                <a:lnTo>
                  <a:pt x="345" y="53"/>
                </a:lnTo>
                <a:lnTo>
                  <a:pt x="1529" y="53"/>
                </a:lnTo>
                <a:lnTo>
                  <a:pt x="1475" y="379"/>
                </a:lnTo>
                <a:lnTo>
                  <a:pt x="747" y="379"/>
                </a:lnTo>
                <a:lnTo>
                  <a:pt x="673" y="745"/>
                </a:lnTo>
                <a:lnTo>
                  <a:pt x="1349" y="745"/>
                </a:lnTo>
                <a:lnTo>
                  <a:pt x="1274" y="1089"/>
                </a:lnTo>
                <a:lnTo>
                  <a:pt x="602" y="1089"/>
                </a:lnTo>
                <a:lnTo>
                  <a:pt x="474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628655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3800"/>
              <a:buFont typeface="Century Gothic"/>
              <a:buNone/>
              <a:defRPr b="1" i="0" sz="3800" u="none" cap="none" strike="noStrike">
                <a:solidFill>
                  <a:srgbClr val="00774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628655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30"/>
          <p:cNvSpPr/>
          <p:nvPr/>
        </p:nvSpPr>
        <p:spPr>
          <a:xfrm>
            <a:off x="0" y="4895850"/>
            <a:ext cx="9144000" cy="247800"/>
          </a:xfrm>
          <a:prstGeom prst="rect">
            <a:avLst/>
          </a:prstGeom>
          <a:solidFill>
            <a:srgbClr val="007744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9;p30"/>
          <p:cNvSpPr/>
          <p:nvPr/>
        </p:nvSpPr>
        <p:spPr>
          <a:xfrm>
            <a:off x="3647879" y="4950541"/>
            <a:ext cx="1805933" cy="138267"/>
          </a:xfrm>
          <a:custGeom>
            <a:rect b="b" l="l" r="r" t="t"/>
            <a:pathLst>
              <a:path extrusionOk="0" h="1764" w="17280">
                <a:moveTo>
                  <a:pt x="5967" y="1126"/>
                </a:moveTo>
                <a:lnTo>
                  <a:pt x="5967" y="1103"/>
                </a:lnTo>
                <a:lnTo>
                  <a:pt x="5968" y="1080"/>
                </a:lnTo>
                <a:lnTo>
                  <a:pt x="5969" y="1055"/>
                </a:lnTo>
                <a:lnTo>
                  <a:pt x="5970" y="1030"/>
                </a:lnTo>
                <a:lnTo>
                  <a:pt x="5972" y="1005"/>
                </a:lnTo>
                <a:lnTo>
                  <a:pt x="5975" y="978"/>
                </a:lnTo>
                <a:lnTo>
                  <a:pt x="5978" y="951"/>
                </a:lnTo>
                <a:lnTo>
                  <a:pt x="5981" y="924"/>
                </a:lnTo>
                <a:lnTo>
                  <a:pt x="5984" y="896"/>
                </a:lnTo>
                <a:lnTo>
                  <a:pt x="5989" y="868"/>
                </a:lnTo>
                <a:lnTo>
                  <a:pt x="5994" y="839"/>
                </a:lnTo>
                <a:lnTo>
                  <a:pt x="5999" y="811"/>
                </a:lnTo>
                <a:lnTo>
                  <a:pt x="6006" y="783"/>
                </a:lnTo>
                <a:lnTo>
                  <a:pt x="6013" y="755"/>
                </a:lnTo>
                <a:lnTo>
                  <a:pt x="6021" y="727"/>
                </a:lnTo>
                <a:lnTo>
                  <a:pt x="6030" y="698"/>
                </a:lnTo>
                <a:lnTo>
                  <a:pt x="6039" y="666"/>
                </a:lnTo>
                <a:lnTo>
                  <a:pt x="6051" y="635"/>
                </a:lnTo>
                <a:lnTo>
                  <a:pt x="6064" y="603"/>
                </a:lnTo>
                <a:lnTo>
                  <a:pt x="6078" y="572"/>
                </a:lnTo>
                <a:lnTo>
                  <a:pt x="6093" y="542"/>
                </a:lnTo>
                <a:lnTo>
                  <a:pt x="6110" y="512"/>
                </a:lnTo>
                <a:lnTo>
                  <a:pt x="6127" y="481"/>
                </a:lnTo>
                <a:lnTo>
                  <a:pt x="6145" y="451"/>
                </a:lnTo>
                <a:lnTo>
                  <a:pt x="6165" y="422"/>
                </a:lnTo>
                <a:lnTo>
                  <a:pt x="6185" y="393"/>
                </a:lnTo>
                <a:lnTo>
                  <a:pt x="6207" y="365"/>
                </a:lnTo>
                <a:lnTo>
                  <a:pt x="6229" y="336"/>
                </a:lnTo>
                <a:lnTo>
                  <a:pt x="6253" y="308"/>
                </a:lnTo>
                <a:lnTo>
                  <a:pt x="6278" y="280"/>
                </a:lnTo>
                <a:lnTo>
                  <a:pt x="6304" y="253"/>
                </a:lnTo>
                <a:lnTo>
                  <a:pt x="6331" y="226"/>
                </a:lnTo>
                <a:lnTo>
                  <a:pt x="6345" y="212"/>
                </a:lnTo>
                <a:lnTo>
                  <a:pt x="6359" y="200"/>
                </a:lnTo>
                <a:lnTo>
                  <a:pt x="6374" y="187"/>
                </a:lnTo>
                <a:lnTo>
                  <a:pt x="6390" y="175"/>
                </a:lnTo>
                <a:lnTo>
                  <a:pt x="6405" y="163"/>
                </a:lnTo>
                <a:lnTo>
                  <a:pt x="6422" y="151"/>
                </a:lnTo>
                <a:lnTo>
                  <a:pt x="6439" y="140"/>
                </a:lnTo>
                <a:lnTo>
                  <a:pt x="6456" y="131"/>
                </a:lnTo>
                <a:lnTo>
                  <a:pt x="6474" y="120"/>
                </a:lnTo>
                <a:lnTo>
                  <a:pt x="6492" y="110"/>
                </a:lnTo>
                <a:lnTo>
                  <a:pt x="6510" y="101"/>
                </a:lnTo>
                <a:lnTo>
                  <a:pt x="6530" y="93"/>
                </a:lnTo>
                <a:lnTo>
                  <a:pt x="6549" y="84"/>
                </a:lnTo>
                <a:lnTo>
                  <a:pt x="6569" y="76"/>
                </a:lnTo>
                <a:lnTo>
                  <a:pt x="6589" y="68"/>
                </a:lnTo>
                <a:lnTo>
                  <a:pt x="6610" y="60"/>
                </a:lnTo>
                <a:lnTo>
                  <a:pt x="6653" y="48"/>
                </a:lnTo>
                <a:lnTo>
                  <a:pt x="6698" y="36"/>
                </a:lnTo>
                <a:lnTo>
                  <a:pt x="6745" y="26"/>
                </a:lnTo>
                <a:lnTo>
                  <a:pt x="6793" y="17"/>
                </a:lnTo>
                <a:lnTo>
                  <a:pt x="6843" y="11"/>
                </a:lnTo>
                <a:lnTo>
                  <a:pt x="6896" y="5"/>
                </a:lnTo>
                <a:lnTo>
                  <a:pt x="6950" y="2"/>
                </a:lnTo>
                <a:lnTo>
                  <a:pt x="7005" y="0"/>
                </a:lnTo>
                <a:lnTo>
                  <a:pt x="7032" y="0"/>
                </a:lnTo>
                <a:lnTo>
                  <a:pt x="7060" y="1"/>
                </a:lnTo>
                <a:lnTo>
                  <a:pt x="7089" y="2"/>
                </a:lnTo>
                <a:lnTo>
                  <a:pt x="7118" y="3"/>
                </a:lnTo>
                <a:lnTo>
                  <a:pt x="7149" y="5"/>
                </a:lnTo>
                <a:lnTo>
                  <a:pt x="7179" y="9"/>
                </a:lnTo>
                <a:lnTo>
                  <a:pt x="7210" y="12"/>
                </a:lnTo>
                <a:lnTo>
                  <a:pt x="7241" y="16"/>
                </a:lnTo>
                <a:lnTo>
                  <a:pt x="7285" y="24"/>
                </a:lnTo>
                <a:lnTo>
                  <a:pt x="7328" y="32"/>
                </a:lnTo>
                <a:lnTo>
                  <a:pt x="7369" y="44"/>
                </a:lnTo>
                <a:lnTo>
                  <a:pt x="7410" y="57"/>
                </a:lnTo>
                <a:lnTo>
                  <a:pt x="7450" y="72"/>
                </a:lnTo>
                <a:lnTo>
                  <a:pt x="7489" y="90"/>
                </a:lnTo>
                <a:lnTo>
                  <a:pt x="7528" y="108"/>
                </a:lnTo>
                <a:lnTo>
                  <a:pt x="7565" y="130"/>
                </a:lnTo>
                <a:lnTo>
                  <a:pt x="7583" y="140"/>
                </a:lnTo>
                <a:lnTo>
                  <a:pt x="7600" y="153"/>
                </a:lnTo>
                <a:lnTo>
                  <a:pt x="7615" y="166"/>
                </a:lnTo>
                <a:lnTo>
                  <a:pt x="7630" y="180"/>
                </a:lnTo>
                <a:lnTo>
                  <a:pt x="7643" y="195"/>
                </a:lnTo>
                <a:lnTo>
                  <a:pt x="7655" y="211"/>
                </a:lnTo>
                <a:lnTo>
                  <a:pt x="7666" y="228"/>
                </a:lnTo>
                <a:lnTo>
                  <a:pt x="7676" y="245"/>
                </a:lnTo>
                <a:lnTo>
                  <a:pt x="7684" y="263"/>
                </a:lnTo>
                <a:lnTo>
                  <a:pt x="7692" y="283"/>
                </a:lnTo>
                <a:lnTo>
                  <a:pt x="7698" y="302"/>
                </a:lnTo>
                <a:lnTo>
                  <a:pt x="7704" y="324"/>
                </a:lnTo>
                <a:lnTo>
                  <a:pt x="7708" y="345"/>
                </a:lnTo>
                <a:lnTo>
                  <a:pt x="7711" y="368"/>
                </a:lnTo>
                <a:lnTo>
                  <a:pt x="7712" y="392"/>
                </a:lnTo>
                <a:lnTo>
                  <a:pt x="7713" y="416"/>
                </a:lnTo>
                <a:lnTo>
                  <a:pt x="7712" y="432"/>
                </a:lnTo>
                <a:lnTo>
                  <a:pt x="7712" y="447"/>
                </a:lnTo>
                <a:lnTo>
                  <a:pt x="7711" y="462"/>
                </a:lnTo>
                <a:lnTo>
                  <a:pt x="7709" y="478"/>
                </a:lnTo>
                <a:lnTo>
                  <a:pt x="7708" y="494"/>
                </a:lnTo>
                <a:lnTo>
                  <a:pt x="7705" y="512"/>
                </a:lnTo>
                <a:lnTo>
                  <a:pt x="7701" y="528"/>
                </a:lnTo>
                <a:lnTo>
                  <a:pt x="7697" y="545"/>
                </a:lnTo>
                <a:lnTo>
                  <a:pt x="7188" y="543"/>
                </a:lnTo>
                <a:lnTo>
                  <a:pt x="7190" y="531"/>
                </a:lnTo>
                <a:lnTo>
                  <a:pt x="7192" y="519"/>
                </a:lnTo>
                <a:lnTo>
                  <a:pt x="7193" y="507"/>
                </a:lnTo>
                <a:lnTo>
                  <a:pt x="7193" y="497"/>
                </a:lnTo>
                <a:lnTo>
                  <a:pt x="7192" y="477"/>
                </a:lnTo>
                <a:lnTo>
                  <a:pt x="7190" y="458"/>
                </a:lnTo>
                <a:lnTo>
                  <a:pt x="7186" y="440"/>
                </a:lnTo>
                <a:lnTo>
                  <a:pt x="7181" y="424"/>
                </a:lnTo>
                <a:lnTo>
                  <a:pt x="7174" y="410"/>
                </a:lnTo>
                <a:lnTo>
                  <a:pt x="7166" y="397"/>
                </a:lnTo>
                <a:lnTo>
                  <a:pt x="7156" y="385"/>
                </a:lnTo>
                <a:lnTo>
                  <a:pt x="7145" y="375"/>
                </a:lnTo>
                <a:lnTo>
                  <a:pt x="7133" y="365"/>
                </a:lnTo>
                <a:lnTo>
                  <a:pt x="7120" y="356"/>
                </a:lnTo>
                <a:lnTo>
                  <a:pt x="7109" y="349"/>
                </a:lnTo>
                <a:lnTo>
                  <a:pt x="7096" y="341"/>
                </a:lnTo>
                <a:lnTo>
                  <a:pt x="7083" y="336"/>
                </a:lnTo>
                <a:lnTo>
                  <a:pt x="7070" y="330"/>
                </a:lnTo>
                <a:lnTo>
                  <a:pt x="7056" y="325"/>
                </a:lnTo>
                <a:lnTo>
                  <a:pt x="7043" y="322"/>
                </a:lnTo>
                <a:lnTo>
                  <a:pt x="7028" y="318"/>
                </a:lnTo>
                <a:lnTo>
                  <a:pt x="7012" y="315"/>
                </a:lnTo>
                <a:lnTo>
                  <a:pt x="6997" y="313"/>
                </a:lnTo>
                <a:lnTo>
                  <a:pt x="6983" y="312"/>
                </a:lnTo>
                <a:lnTo>
                  <a:pt x="6969" y="311"/>
                </a:lnTo>
                <a:lnTo>
                  <a:pt x="6956" y="310"/>
                </a:lnTo>
                <a:lnTo>
                  <a:pt x="6944" y="310"/>
                </a:lnTo>
                <a:lnTo>
                  <a:pt x="6934" y="310"/>
                </a:lnTo>
                <a:lnTo>
                  <a:pt x="6923" y="310"/>
                </a:lnTo>
                <a:lnTo>
                  <a:pt x="6913" y="311"/>
                </a:lnTo>
                <a:lnTo>
                  <a:pt x="6902" y="312"/>
                </a:lnTo>
                <a:lnTo>
                  <a:pt x="6891" y="313"/>
                </a:lnTo>
                <a:lnTo>
                  <a:pt x="6882" y="315"/>
                </a:lnTo>
                <a:lnTo>
                  <a:pt x="6871" y="317"/>
                </a:lnTo>
                <a:lnTo>
                  <a:pt x="6860" y="320"/>
                </a:lnTo>
                <a:lnTo>
                  <a:pt x="6850" y="322"/>
                </a:lnTo>
                <a:lnTo>
                  <a:pt x="6837" y="326"/>
                </a:lnTo>
                <a:lnTo>
                  <a:pt x="6825" y="331"/>
                </a:lnTo>
                <a:lnTo>
                  <a:pt x="6812" y="337"/>
                </a:lnTo>
                <a:lnTo>
                  <a:pt x="6799" y="343"/>
                </a:lnTo>
                <a:lnTo>
                  <a:pt x="6786" y="351"/>
                </a:lnTo>
                <a:lnTo>
                  <a:pt x="6773" y="358"/>
                </a:lnTo>
                <a:lnTo>
                  <a:pt x="6761" y="368"/>
                </a:lnTo>
                <a:lnTo>
                  <a:pt x="6748" y="377"/>
                </a:lnTo>
                <a:lnTo>
                  <a:pt x="6735" y="388"/>
                </a:lnTo>
                <a:lnTo>
                  <a:pt x="6723" y="398"/>
                </a:lnTo>
                <a:lnTo>
                  <a:pt x="6710" y="410"/>
                </a:lnTo>
                <a:lnTo>
                  <a:pt x="6698" y="422"/>
                </a:lnTo>
                <a:lnTo>
                  <a:pt x="6673" y="450"/>
                </a:lnTo>
                <a:lnTo>
                  <a:pt x="6650" y="479"/>
                </a:lnTo>
                <a:lnTo>
                  <a:pt x="6637" y="496"/>
                </a:lnTo>
                <a:lnTo>
                  <a:pt x="6626" y="513"/>
                </a:lnTo>
                <a:lnTo>
                  <a:pt x="6614" y="531"/>
                </a:lnTo>
                <a:lnTo>
                  <a:pt x="6603" y="551"/>
                </a:lnTo>
                <a:lnTo>
                  <a:pt x="6592" y="571"/>
                </a:lnTo>
                <a:lnTo>
                  <a:pt x="6582" y="592"/>
                </a:lnTo>
                <a:lnTo>
                  <a:pt x="6572" y="613"/>
                </a:lnTo>
                <a:lnTo>
                  <a:pt x="6562" y="637"/>
                </a:lnTo>
                <a:lnTo>
                  <a:pt x="6553" y="661"/>
                </a:lnTo>
                <a:lnTo>
                  <a:pt x="6544" y="686"/>
                </a:lnTo>
                <a:lnTo>
                  <a:pt x="6535" y="711"/>
                </a:lnTo>
                <a:lnTo>
                  <a:pt x="6526" y="738"/>
                </a:lnTo>
                <a:lnTo>
                  <a:pt x="6519" y="766"/>
                </a:lnTo>
                <a:lnTo>
                  <a:pt x="6511" y="795"/>
                </a:lnTo>
                <a:lnTo>
                  <a:pt x="6504" y="825"/>
                </a:lnTo>
                <a:lnTo>
                  <a:pt x="6496" y="855"/>
                </a:lnTo>
                <a:lnTo>
                  <a:pt x="6494" y="866"/>
                </a:lnTo>
                <a:lnTo>
                  <a:pt x="6492" y="877"/>
                </a:lnTo>
                <a:lnTo>
                  <a:pt x="6490" y="886"/>
                </a:lnTo>
                <a:lnTo>
                  <a:pt x="6489" y="897"/>
                </a:lnTo>
                <a:lnTo>
                  <a:pt x="6486" y="908"/>
                </a:lnTo>
                <a:lnTo>
                  <a:pt x="6485" y="918"/>
                </a:lnTo>
                <a:lnTo>
                  <a:pt x="6483" y="928"/>
                </a:lnTo>
                <a:lnTo>
                  <a:pt x="6482" y="938"/>
                </a:lnTo>
                <a:lnTo>
                  <a:pt x="6479" y="961"/>
                </a:lnTo>
                <a:lnTo>
                  <a:pt x="6477" y="982"/>
                </a:lnTo>
                <a:lnTo>
                  <a:pt x="6474" y="1003"/>
                </a:lnTo>
                <a:lnTo>
                  <a:pt x="6472" y="1025"/>
                </a:lnTo>
                <a:lnTo>
                  <a:pt x="6470" y="1045"/>
                </a:lnTo>
                <a:lnTo>
                  <a:pt x="6469" y="1066"/>
                </a:lnTo>
                <a:lnTo>
                  <a:pt x="6469" y="1085"/>
                </a:lnTo>
                <a:lnTo>
                  <a:pt x="6468" y="1105"/>
                </a:lnTo>
                <a:lnTo>
                  <a:pt x="6469" y="1138"/>
                </a:lnTo>
                <a:lnTo>
                  <a:pt x="6471" y="1168"/>
                </a:lnTo>
                <a:lnTo>
                  <a:pt x="6476" y="1198"/>
                </a:lnTo>
                <a:lnTo>
                  <a:pt x="6482" y="1227"/>
                </a:lnTo>
                <a:lnTo>
                  <a:pt x="6489" y="1254"/>
                </a:lnTo>
                <a:lnTo>
                  <a:pt x="6498" y="1280"/>
                </a:lnTo>
                <a:lnTo>
                  <a:pt x="6508" y="1305"/>
                </a:lnTo>
                <a:lnTo>
                  <a:pt x="6521" y="1329"/>
                </a:lnTo>
                <a:lnTo>
                  <a:pt x="6528" y="1341"/>
                </a:lnTo>
                <a:lnTo>
                  <a:pt x="6535" y="1351"/>
                </a:lnTo>
                <a:lnTo>
                  <a:pt x="6544" y="1360"/>
                </a:lnTo>
                <a:lnTo>
                  <a:pt x="6552" y="1370"/>
                </a:lnTo>
                <a:lnTo>
                  <a:pt x="6562" y="1379"/>
                </a:lnTo>
                <a:lnTo>
                  <a:pt x="6573" y="1386"/>
                </a:lnTo>
                <a:lnTo>
                  <a:pt x="6584" y="1393"/>
                </a:lnTo>
                <a:lnTo>
                  <a:pt x="6596" y="1399"/>
                </a:lnTo>
                <a:lnTo>
                  <a:pt x="6609" y="1405"/>
                </a:lnTo>
                <a:lnTo>
                  <a:pt x="6621" y="1409"/>
                </a:lnTo>
                <a:lnTo>
                  <a:pt x="6636" y="1413"/>
                </a:lnTo>
                <a:lnTo>
                  <a:pt x="6651" y="1416"/>
                </a:lnTo>
                <a:lnTo>
                  <a:pt x="6666" y="1419"/>
                </a:lnTo>
                <a:lnTo>
                  <a:pt x="6682" y="1421"/>
                </a:lnTo>
                <a:lnTo>
                  <a:pt x="6698" y="1422"/>
                </a:lnTo>
                <a:lnTo>
                  <a:pt x="6717" y="1422"/>
                </a:lnTo>
                <a:lnTo>
                  <a:pt x="6728" y="1422"/>
                </a:lnTo>
                <a:lnTo>
                  <a:pt x="6741" y="1422"/>
                </a:lnTo>
                <a:lnTo>
                  <a:pt x="6755" y="1422"/>
                </a:lnTo>
                <a:lnTo>
                  <a:pt x="6769" y="1420"/>
                </a:lnTo>
                <a:lnTo>
                  <a:pt x="6781" y="1420"/>
                </a:lnTo>
                <a:lnTo>
                  <a:pt x="6793" y="1419"/>
                </a:lnTo>
                <a:lnTo>
                  <a:pt x="6805" y="1416"/>
                </a:lnTo>
                <a:lnTo>
                  <a:pt x="6817" y="1414"/>
                </a:lnTo>
                <a:lnTo>
                  <a:pt x="6829" y="1411"/>
                </a:lnTo>
                <a:lnTo>
                  <a:pt x="6842" y="1407"/>
                </a:lnTo>
                <a:lnTo>
                  <a:pt x="6855" y="1402"/>
                </a:lnTo>
                <a:lnTo>
                  <a:pt x="6869" y="1396"/>
                </a:lnTo>
                <a:lnTo>
                  <a:pt x="6885" y="1388"/>
                </a:lnTo>
                <a:lnTo>
                  <a:pt x="6901" y="1380"/>
                </a:lnTo>
                <a:lnTo>
                  <a:pt x="6917" y="1370"/>
                </a:lnTo>
                <a:lnTo>
                  <a:pt x="6934" y="1358"/>
                </a:lnTo>
                <a:lnTo>
                  <a:pt x="6949" y="1346"/>
                </a:lnTo>
                <a:lnTo>
                  <a:pt x="6964" y="1333"/>
                </a:lnTo>
                <a:lnTo>
                  <a:pt x="6979" y="1320"/>
                </a:lnTo>
                <a:lnTo>
                  <a:pt x="6994" y="1305"/>
                </a:lnTo>
                <a:lnTo>
                  <a:pt x="7007" y="1289"/>
                </a:lnTo>
                <a:lnTo>
                  <a:pt x="7020" y="1274"/>
                </a:lnTo>
                <a:lnTo>
                  <a:pt x="7030" y="1257"/>
                </a:lnTo>
                <a:lnTo>
                  <a:pt x="7039" y="1239"/>
                </a:lnTo>
                <a:lnTo>
                  <a:pt x="7047" y="1222"/>
                </a:lnTo>
                <a:lnTo>
                  <a:pt x="7053" y="1204"/>
                </a:lnTo>
                <a:lnTo>
                  <a:pt x="7058" y="1184"/>
                </a:lnTo>
                <a:lnTo>
                  <a:pt x="7061" y="1165"/>
                </a:lnTo>
                <a:lnTo>
                  <a:pt x="7551" y="1163"/>
                </a:lnTo>
                <a:lnTo>
                  <a:pt x="7554" y="1169"/>
                </a:lnTo>
                <a:lnTo>
                  <a:pt x="7555" y="1176"/>
                </a:lnTo>
                <a:lnTo>
                  <a:pt x="7556" y="1182"/>
                </a:lnTo>
                <a:lnTo>
                  <a:pt x="7556" y="1189"/>
                </a:lnTo>
                <a:lnTo>
                  <a:pt x="7556" y="1199"/>
                </a:lnTo>
                <a:lnTo>
                  <a:pt x="7554" y="1211"/>
                </a:lnTo>
                <a:lnTo>
                  <a:pt x="7551" y="1224"/>
                </a:lnTo>
                <a:lnTo>
                  <a:pt x="7548" y="1238"/>
                </a:lnTo>
                <a:lnTo>
                  <a:pt x="7544" y="1253"/>
                </a:lnTo>
                <a:lnTo>
                  <a:pt x="7538" y="1268"/>
                </a:lnTo>
                <a:lnTo>
                  <a:pt x="7533" y="1286"/>
                </a:lnTo>
                <a:lnTo>
                  <a:pt x="7525" y="1304"/>
                </a:lnTo>
                <a:lnTo>
                  <a:pt x="7518" y="1322"/>
                </a:lnTo>
                <a:lnTo>
                  <a:pt x="7508" y="1341"/>
                </a:lnTo>
                <a:lnTo>
                  <a:pt x="7498" y="1360"/>
                </a:lnTo>
                <a:lnTo>
                  <a:pt x="7487" y="1380"/>
                </a:lnTo>
                <a:lnTo>
                  <a:pt x="7474" y="1399"/>
                </a:lnTo>
                <a:lnTo>
                  <a:pt x="7460" y="1419"/>
                </a:lnTo>
                <a:lnTo>
                  <a:pt x="7444" y="1439"/>
                </a:lnTo>
                <a:lnTo>
                  <a:pt x="7428" y="1458"/>
                </a:lnTo>
                <a:lnTo>
                  <a:pt x="7416" y="1474"/>
                </a:lnTo>
                <a:lnTo>
                  <a:pt x="7403" y="1488"/>
                </a:lnTo>
                <a:lnTo>
                  <a:pt x="7389" y="1502"/>
                </a:lnTo>
                <a:lnTo>
                  <a:pt x="7374" y="1516"/>
                </a:lnTo>
                <a:lnTo>
                  <a:pt x="7359" y="1529"/>
                </a:lnTo>
                <a:lnTo>
                  <a:pt x="7344" y="1543"/>
                </a:lnTo>
                <a:lnTo>
                  <a:pt x="7328" y="1556"/>
                </a:lnTo>
                <a:lnTo>
                  <a:pt x="7311" y="1570"/>
                </a:lnTo>
                <a:lnTo>
                  <a:pt x="7274" y="1596"/>
                </a:lnTo>
                <a:lnTo>
                  <a:pt x="7235" y="1620"/>
                </a:lnTo>
                <a:lnTo>
                  <a:pt x="7194" y="1645"/>
                </a:lnTo>
                <a:lnTo>
                  <a:pt x="7150" y="1669"/>
                </a:lnTo>
                <a:lnTo>
                  <a:pt x="7127" y="1681"/>
                </a:lnTo>
                <a:lnTo>
                  <a:pt x="7103" y="1692"/>
                </a:lnTo>
                <a:lnTo>
                  <a:pt x="7078" y="1701"/>
                </a:lnTo>
                <a:lnTo>
                  <a:pt x="7052" y="1711"/>
                </a:lnTo>
                <a:lnTo>
                  <a:pt x="7026" y="1719"/>
                </a:lnTo>
                <a:lnTo>
                  <a:pt x="6998" y="1727"/>
                </a:lnTo>
                <a:lnTo>
                  <a:pt x="6970" y="1734"/>
                </a:lnTo>
                <a:lnTo>
                  <a:pt x="6942" y="1740"/>
                </a:lnTo>
                <a:lnTo>
                  <a:pt x="6912" y="1746"/>
                </a:lnTo>
                <a:lnTo>
                  <a:pt x="6882" y="1751"/>
                </a:lnTo>
                <a:lnTo>
                  <a:pt x="6850" y="1754"/>
                </a:lnTo>
                <a:lnTo>
                  <a:pt x="6818" y="1759"/>
                </a:lnTo>
                <a:lnTo>
                  <a:pt x="6786" y="1761"/>
                </a:lnTo>
                <a:lnTo>
                  <a:pt x="6751" y="1763"/>
                </a:lnTo>
                <a:lnTo>
                  <a:pt x="6717" y="1764"/>
                </a:lnTo>
                <a:lnTo>
                  <a:pt x="6681" y="1764"/>
                </a:lnTo>
                <a:lnTo>
                  <a:pt x="6672" y="1764"/>
                </a:lnTo>
                <a:lnTo>
                  <a:pt x="6663" y="1764"/>
                </a:lnTo>
                <a:lnTo>
                  <a:pt x="6653" y="1764"/>
                </a:lnTo>
                <a:lnTo>
                  <a:pt x="6642" y="1764"/>
                </a:lnTo>
                <a:lnTo>
                  <a:pt x="6594" y="1763"/>
                </a:lnTo>
                <a:lnTo>
                  <a:pt x="6549" y="1762"/>
                </a:lnTo>
                <a:lnTo>
                  <a:pt x="6506" y="1759"/>
                </a:lnTo>
                <a:lnTo>
                  <a:pt x="6464" y="1754"/>
                </a:lnTo>
                <a:lnTo>
                  <a:pt x="6424" y="1749"/>
                </a:lnTo>
                <a:lnTo>
                  <a:pt x="6387" y="1741"/>
                </a:lnTo>
                <a:lnTo>
                  <a:pt x="6351" y="1734"/>
                </a:lnTo>
                <a:lnTo>
                  <a:pt x="6318" y="1724"/>
                </a:lnTo>
                <a:lnTo>
                  <a:pt x="6287" y="1713"/>
                </a:lnTo>
                <a:lnTo>
                  <a:pt x="6256" y="1701"/>
                </a:lnTo>
                <a:lnTo>
                  <a:pt x="6229" y="1688"/>
                </a:lnTo>
                <a:lnTo>
                  <a:pt x="6204" y="1674"/>
                </a:lnTo>
                <a:lnTo>
                  <a:pt x="6192" y="1667"/>
                </a:lnTo>
                <a:lnTo>
                  <a:pt x="6180" y="1658"/>
                </a:lnTo>
                <a:lnTo>
                  <a:pt x="6169" y="1651"/>
                </a:lnTo>
                <a:lnTo>
                  <a:pt x="6158" y="1642"/>
                </a:lnTo>
                <a:lnTo>
                  <a:pt x="6148" y="1633"/>
                </a:lnTo>
                <a:lnTo>
                  <a:pt x="6139" y="1624"/>
                </a:lnTo>
                <a:lnTo>
                  <a:pt x="6130" y="1614"/>
                </a:lnTo>
                <a:lnTo>
                  <a:pt x="6121" y="1604"/>
                </a:lnTo>
                <a:lnTo>
                  <a:pt x="6105" y="1585"/>
                </a:lnTo>
                <a:lnTo>
                  <a:pt x="6090" y="1564"/>
                </a:lnTo>
                <a:lnTo>
                  <a:pt x="6076" y="1544"/>
                </a:lnTo>
                <a:lnTo>
                  <a:pt x="6063" y="1522"/>
                </a:lnTo>
                <a:lnTo>
                  <a:pt x="6050" y="1502"/>
                </a:lnTo>
                <a:lnTo>
                  <a:pt x="6038" y="1480"/>
                </a:lnTo>
                <a:lnTo>
                  <a:pt x="6027" y="1458"/>
                </a:lnTo>
                <a:lnTo>
                  <a:pt x="6018" y="1436"/>
                </a:lnTo>
                <a:lnTo>
                  <a:pt x="6009" y="1414"/>
                </a:lnTo>
                <a:lnTo>
                  <a:pt x="6002" y="1392"/>
                </a:lnTo>
                <a:lnTo>
                  <a:pt x="5994" y="1369"/>
                </a:lnTo>
                <a:lnTo>
                  <a:pt x="5988" y="1346"/>
                </a:lnTo>
                <a:lnTo>
                  <a:pt x="5982" y="1322"/>
                </a:lnTo>
                <a:lnTo>
                  <a:pt x="5978" y="1299"/>
                </a:lnTo>
                <a:lnTo>
                  <a:pt x="5975" y="1275"/>
                </a:lnTo>
                <a:lnTo>
                  <a:pt x="5971" y="1251"/>
                </a:lnTo>
                <a:lnTo>
                  <a:pt x="5970" y="1236"/>
                </a:lnTo>
                <a:lnTo>
                  <a:pt x="5969" y="1220"/>
                </a:lnTo>
                <a:lnTo>
                  <a:pt x="5968" y="1205"/>
                </a:lnTo>
                <a:lnTo>
                  <a:pt x="5968" y="1190"/>
                </a:lnTo>
                <a:lnTo>
                  <a:pt x="5967" y="1173"/>
                </a:lnTo>
                <a:lnTo>
                  <a:pt x="5967" y="1158"/>
                </a:lnTo>
                <a:lnTo>
                  <a:pt x="5967" y="1143"/>
                </a:lnTo>
                <a:lnTo>
                  <a:pt x="5967" y="1128"/>
                </a:lnTo>
                <a:lnTo>
                  <a:pt x="5967" y="1126"/>
                </a:lnTo>
                <a:close/>
                <a:moveTo>
                  <a:pt x="4371" y="618"/>
                </a:moveTo>
                <a:lnTo>
                  <a:pt x="4375" y="579"/>
                </a:lnTo>
                <a:lnTo>
                  <a:pt x="4380" y="542"/>
                </a:lnTo>
                <a:lnTo>
                  <a:pt x="4388" y="506"/>
                </a:lnTo>
                <a:lnTo>
                  <a:pt x="4397" y="472"/>
                </a:lnTo>
                <a:lnTo>
                  <a:pt x="4407" y="438"/>
                </a:lnTo>
                <a:lnTo>
                  <a:pt x="4420" y="407"/>
                </a:lnTo>
                <a:lnTo>
                  <a:pt x="4434" y="377"/>
                </a:lnTo>
                <a:lnTo>
                  <a:pt x="4451" y="348"/>
                </a:lnTo>
                <a:lnTo>
                  <a:pt x="4468" y="320"/>
                </a:lnTo>
                <a:lnTo>
                  <a:pt x="4487" y="293"/>
                </a:lnTo>
                <a:lnTo>
                  <a:pt x="4508" y="268"/>
                </a:lnTo>
                <a:lnTo>
                  <a:pt x="4531" y="244"/>
                </a:lnTo>
                <a:lnTo>
                  <a:pt x="4554" y="221"/>
                </a:lnTo>
                <a:lnTo>
                  <a:pt x="4580" y="201"/>
                </a:lnTo>
                <a:lnTo>
                  <a:pt x="4608" y="180"/>
                </a:lnTo>
                <a:lnTo>
                  <a:pt x="4638" y="162"/>
                </a:lnTo>
                <a:lnTo>
                  <a:pt x="4669" y="145"/>
                </a:lnTo>
                <a:lnTo>
                  <a:pt x="4699" y="128"/>
                </a:lnTo>
                <a:lnTo>
                  <a:pt x="4731" y="113"/>
                </a:lnTo>
                <a:lnTo>
                  <a:pt x="4764" y="99"/>
                </a:lnTo>
                <a:lnTo>
                  <a:pt x="4797" y="86"/>
                </a:lnTo>
                <a:lnTo>
                  <a:pt x="4831" y="74"/>
                </a:lnTo>
                <a:lnTo>
                  <a:pt x="4865" y="64"/>
                </a:lnTo>
                <a:lnTo>
                  <a:pt x="4901" y="54"/>
                </a:lnTo>
                <a:lnTo>
                  <a:pt x="4937" y="46"/>
                </a:lnTo>
                <a:lnTo>
                  <a:pt x="4973" y="39"/>
                </a:lnTo>
                <a:lnTo>
                  <a:pt x="5011" y="32"/>
                </a:lnTo>
                <a:lnTo>
                  <a:pt x="5049" y="27"/>
                </a:lnTo>
                <a:lnTo>
                  <a:pt x="5088" y="24"/>
                </a:lnTo>
                <a:lnTo>
                  <a:pt x="5127" y="21"/>
                </a:lnTo>
                <a:lnTo>
                  <a:pt x="5168" y="19"/>
                </a:lnTo>
                <a:lnTo>
                  <a:pt x="5208" y="18"/>
                </a:lnTo>
                <a:lnTo>
                  <a:pt x="5222" y="18"/>
                </a:lnTo>
                <a:lnTo>
                  <a:pt x="5236" y="18"/>
                </a:lnTo>
                <a:lnTo>
                  <a:pt x="5250" y="19"/>
                </a:lnTo>
                <a:lnTo>
                  <a:pt x="5265" y="19"/>
                </a:lnTo>
                <a:lnTo>
                  <a:pt x="5279" y="21"/>
                </a:lnTo>
                <a:lnTo>
                  <a:pt x="5293" y="22"/>
                </a:lnTo>
                <a:lnTo>
                  <a:pt x="5307" y="22"/>
                </a:lnTo>
                <a:lnTo>
                  <a:pt x="5321" y="23"/>
                </a:lnTo>
                <a:lnTo>
                  <a:pt x="5365" y="28"/>
                </a:lnTo>
                <a:lnTo>
                  <a:pt x="5409" y="35"/>
                </a:lnTo>
                <a:lnTo>
                  <a:pt x="5429" y="38"/>
                </a:lnTo>
                <a:lnTo>
                  <a:pt x="5451" y="43"/>
                </a:lnTo>
                <a:lnTo>
                  <a:pt x="5471" y="48"/>
                </a:lnTo>
                <a:lnTo>
                  <a:pt x="5492" y="53"/>
                </a:lnTo>
                <a:lnTo>
                  <a:pt x="5512" y="59"/>
                </a:lnTo>
                <a:lnTo>
                  <a:pt x="5532" y="66"/>
                </a:lnTo>
                <a:lnTo>
                  <a:pt x="5552" y="73"/>
                </a:lnTo>
                <a:lnTo>
                  <a:pt x="5572" y="81"/>
                </a:lnTo>
                <a:lnTo>
                  <a:pt x="5591" y="90"/>
                </a:lnTo>
                <a:lnTo>
                  <a:pt x="5610" y="98"/>
                </a:lnTo>
                <a:lnTo>
                  <a:pt x="5629" y="107"/>
                </a:lnTo>
                <a:lnTo>
                  <a:pt x="5647" y="117"/>
                </a:lnTo>
                <a:lnTo>
                  <a:pt x="5666" y="127"/>
                </a:lnTo>
                <a:lnTo>
                  <a:pt x="5682" y="138"/>
                </a:lnTo>
                <a:lnTo>
                  <a:pt x="5698" y="151"/>
                </a:lnTo>
                <a:lnTo>
                  <a:pt x="5712" y="164"/>
                </a:lnTo>
                <a:lnTo>
                  <a:pt x="5726" y="178"/>
                </a:lnTo>
                <a:lnTo>
                  <a:pt x="5738" y="193"/>
                </a:lnTo>
                <a:lnTo>
                  <a:pt x="5749" y="209"/>
                </a:lnTo>
                <a:lnTo>
                  <a:pt x="5759" y="227"/>
                </a:lnTo>
                <a:lnTo>
                  <a:pt x="5768" y="245"/>
                </a:lnTo>
                <a:lnTo>
                  <a:pt x="5776" y="263"/>
                </a:lnTo>
                <a:lnTo>
                  <a:pt x="5782" y="284"/>
                </a:lnTo>
                <a:lnTo>
                  <a:pt x="5788" y="304"/>
                </a:lnTo>
                <a:lnTo>
                  <a:pt x="5792" y="326"/>
                </a:lnTo>
                <a:lnTo>
                  <a:pt x="5795" y="349"/>
                </a:lnTo>
                <a:lnTo>
                  <a:pt x="5797" y="372"/>
                </a:lnTo>
                <a:lnTo>
                  <a:pt x="5797" y="397"/>
                </a:lnTo>
                <a:lnTo>
                  <a:pt x="5797" y="417"/>
                </a:lnTo>
                <a:lnTo>
                  <a:pt x="5796" y="436"/>
                </a:lnTo>
                <a:lnTo>
                  <a:pt x="5794" y="456"/>
                </a:lnTo>
                <a:lnTo>
                  <a:pt x="5792" y="476"/>
                </a:lnTo>
                <a:lnTo>
                  <a:pt x="5789" y="498"/>
                </a:lnTo>
                <a:lnTo>
                  <a:pt x="5784" y="519"/>
                </a:lnTo>
                <a:lnTo>
                  <a:pt x="5779" y="541"/>
                </a:lnTo>
                <a:lnTo>
                  <a:pt x="5773" y="565"/>
                </a:lnTo>
                <a:lnTo>
                  <a:pt x="5298" y="561"/>
                </a:lnTo>
                <a:lnTo>
                  <a:pt x="5302" y="548"/>
                </a:lnTo>
                <a:lnTo>
                  <a:pt x="5304" y="534"/>
                </a:lnTo>
                <a:lnTo>
                  <a:pt x="5305" y="520"/>
                </a:lnTo>
                <a:lnTo>
                  <a:pt x="5305" y="508"/>
                </a:lnTo>
                <a:lnTo>
                  <a:pt x="5305" y="489"/>
                </a:lnTo>
                <a:lnTo>
                  <a:pt x="5303" y="471"/>
                </a:lnTo>
                <a:lnTo>
                  <a:pt x="5301" y="462"/>
                </a:lnTo>
                <a:lnTo>
                  <a:pt x="5298" y="454"/>
                </a:lnTo>
                <a:lnTo>
                  <a:pt x="5295" y="447"/>
                </a:lnTo>
                <a:lnTo>
                  <a:pt x="5292" y="439"/>
                </a:lnTo>
                <a:lnTo>
                  <a:pt x="5289" y="432"/>
                </a:lnTo>
                <a:lnTo>
                  <a:pt x="5284" y="425"/>
                </a:lnTo>
                <a:lnTo>
                  <a:pt x="5280" y="419"/>
                </a:lnTo>
                <a:lnTo>
                  <a:pt x="5275" y="412"/>
                </a:lnTo>
                <a:lnTo>
                  <a:pt x="5269" y="407"/>
                </a:lnTo>
                <a:lnTo>
                  <a:pt x="5263" y="402"/>
                </a:lnTo>
                <a:lnTo>
                  <a:pt x="5256" y="396"/>
                </a:lnTo>
                <a:lnTo>
                  <a:pt x="5250" y="392"/>
                </a:lnTo>
                <a:lnTo>
                  <a:pt x="5235" y="383"/>
                </a:lnTo>
                <a:lnTo>
                  <a:pt x="5220" y="376"/>
                </a:lnTo>
                <a:lnTo>
                  <a:pt x="5203" y="370"/>
                </a:lnTo>
                <a:lnTo>
                  <a:pt x="5187" y="365"/>
                </a:lnTo>
                <a:lnTo>
                  <a:pt x="5171" y="361"/>
                </a:lnTo>
                <a:lnTo>
                  <a:pt x="5154" y="358"/>
                </a:lnTo>
                <a:lnTo>
                  <a:pt x="5136" y="356"/>
                </a:lnTo>
                <a:lnTo>
                  <a:pt x="5118" y="356"/>
                </a:lnTo>
                <a:lnTo>
                  <a:pt x="5111" y="356"/>
                </a:lnTo>
                <a:lnTo>
                  <a:pt x="5104" y="356"/>
                </a:lnTo>
                <a:lnTo>
                  <a:pt x="5097" y="356"/>
                </a:lnTo>
                <a:lnTo>
                  <a:pt x="5088" y="356"/>
                </a:lnTo>
                <a:lnTo>
                  <a:pt x="5068" y="358"/>
                </a:lnTo>
                <a:lnTo>
                  <a:pt x="5050" y="362"/>
                </a:lnTo>
                <a:lnTo>
                  <a:pt x="5032" y="367"/>
                </a:lnTo>
                <a:lnTo>
                  <a:pt x="5014" y="372"/>
                </a:lnTo>
                <a:lnTo>
                  <a:pt x="4996" y="380"/>
                </a:lnTo>
                <a:lnTo>
                  <a:pt x="4979" y="388"/>
                </a:lnTo>
                <a:lnTo>
                  <a:pt x="4963" y="397"/>
                </a:lnTo>
                <a:lnTo>
                  <a:pt x="4945" y="408"/>
                </a:lnTo>
                <a:lnTo>
                  <a:pt x="4930" y="420"/>
                </a:lnTo>
                <a:lnTo>
                  <a:pt x="4916" y="433"/>
                </a:lnTo>
                <a:lnTo>
                  <a:pt x="4911" y="439"/>
                </a:lnTo>
                <a:lnTo>
                  <a:pt x="4905" y="446"/>
                </a:lnTo>
                <a:lnTo>
                  <a:pt x="4900" y="453"/>
                </a:lnTo>
                <a:lnTo>
                  <a:pt x="4896" y="460"/>
                </a:lnTo>
                <a:lnTo>
                  <a:pt x="4892" y="467"/>
                </a:lnTo>
                <a:lnTo>
                  <a:pt x="4889" y="476"/>
                </a:lnTo>
                <a:lnTo>
                  <a:pt x="4886" y="484"/>
                </a:lnTo>
                <a:lnTo>
                  <a:pt x="4884" y="492"/>
                </a:lnTo>
                <a:lnTo>
                  <a:pt x="4881" y="510"/>
                </a:lnTo>
                <a:lnTo>
                  <a:pt x="4879" y="527"/>
                </a:lnTo>
                <a:lnTo>
                  <a:pt x="4881" y="535"/>
                </a:lnTo>
                <a:lnTo>
                  <a:pt x="4882" y="544"/>
                </a:lnTo>
                <a:lnTo>
                  <a:pt x="4884" y="553"/>
                </a:lnTo>
                <a:lnTo>
                  <a:pt x="4888" y="561"/>
                </a:lnTo>
                <a:lnTo>
                  <a:pt x="4892" y="569"/>
                </a:lnTo>
                <a:lnTo>
                  <a:pt x="4898" y="576"/>
                </a:lnTo>
                <a:lnTo>
                  <a:pt x="4905" y="585"/>
                </a:lnTo>
                <a:lnTo>
                  <a:pt x="4913" y="593"/>
                </a:lnTo>
                <a:lnTo>
                  <a:pt x="4922" y="600"/>
                </a:lnTo>
                <a:lnTo>
                  <a:pt x="4931" y="608"/>
                </a:lnTo>
                <a:lnTo>
                  <a:pt x="4942" y="615"/>
                </a:lnTo>
                <a:lnTo>
                  <a:pt x="4954" y="623"/>
                </a:lnTo>
                <a:lnTo>
                  <a:pt x="4967" y="629"/>
                </a:lnTo>
                <a:lnTo>
                  <a:pt x="4981" y="637"/>
                </a:lnTo>
                <a:lnTo>
                  <a:pt x="4996" y="643"/>
                </a:lnTo>
                <a:lnTo>
                  <a:pt x="5012" y="651"/>
                </a:lnTo>
                <a:lnTo>
                  <a:pt x="5047" y="664"/>
                </a:lnTo>
                <a:lnTo>
                  <a:pt x="5082" y="677"/>
                </a:lnTo>
                <a:lnTo>
                  <a:pt x="5120" y="690"/>
                </a:lnTo>
                <a:lnTo>
                  <a:pt x="5159" y="702"/>
                </a:lnTo>
                <a:lnTo>
                  <a:pt x="5201" y="714"/>
                </a:lnTo>
                <a:lnTo>
                  <a:pt x="5243" y="725"/>
                </a:lnTo>
                <a:lnTo>
                  <a:pt x="5289" y="736"/>
                </a:lnTo>
                <a:lnTo>
                  <a:pt x="5335" y="747"/>
                </a:lnTo>
                <a:lnTo>
                  <a:pt x="5373" y="756"/>
                </a:lnTo>
                <a:lnTo>
                  <a:pt x="5408" y="766"/>
                </a:lnTo>
                <a:lnTo>
                  <a:pt x="5441" y="777"/>
                </a:lnTo>
                <a:lnTo>
                  <a:pt x="5471" y="789"/>
                </a:lnTo>
                <a:lnTo>
                  <a:pt x="5498" y="803"/>
                </a:lnTo>
                <a:lnTo>
                  <a:pt x="5524" y="817"/>
                </a:lnTo>
                <a:lnTo>
                  <a:pt x="5536" y="825"/>
                </a:lnTo>
                <a:lnTo>
                  <a:pt x="5547" y="832"/>
                </a:lnTo>
                <a:lnTo>
                  <a:pt x="5558" y="840"/>
                </a:lnTo>
                <a:lnTo>
                  <a:pt x="5567" y="849"/>
                </a:lnTo>
                <a:lnTo>
                  <a:pt x="5586" y="866"/>
                </a:lnTo>
                <a:lnTo>
                  <a:pt x="5603" y="882"/>
                </a:lnTo>
                <a:lnTo>
                  <a:pt x="5619" y="899"/>
                </a:lnTo>
                <a:lnTo>
                  <a:pt x="5632" y="918"/>
                </a:lnTo>
                <a:lnTo>
                  <a:pt x="5645" y="935"/>
                </a:lnTo>
                <a:lnTo>
                  <a:pt x="5656" y="953"/>
                </a:lnTo>
                <a:lnTo>
                  <a:pt x="5666" y="972"/>
                </a:lnTo>
                <a:lnTo>
                  <a:pt x="5673" y="990"/>
                </a:lnTo>
                <a:lnTo>
                  <a:pt x="5680" y="1007"/>
                </a:lnTo>
                <a:lnTo>
                  <a:pt x="5685" y="1025"/>
                </a:lnTo>
                <a:lnTo>
                  <a:pt x="5689" y="1042"/>
                </a:lnTo>
                <a:lnTo>
                  <a:pt x="5693" y="1060"/>
                </a:lnTo>
                <a:lnTo>
                  <a:pt x="5695" y="1077"/>
                </a:lnTo>
                <a:lnTo>
                  <a:pt x="5697" y="1095"/>
                </a:lnTo>
                <a:lnTo>
                  <a:pt x="5698" y="1112"/>
                </a:lnTo>
                <a:lnTo>
                  <a:pt x="5698" y="1128"/>
                </a:lnTo>
                <a:lnTo>
                  <a:pt x="5697" y="1158"/>
                </a:lnTo>
                <a:lnTo>
                  <a:pt x="5695" y="1189"/>
                </a:lnTo>
                <a:lnTo>
                  <a:pt x="5691" y="1219"/>
                </a:lnTo>
                <a:lnTo>
                  <a:pt x="5685" y="1248"/>
                </a:lnTo>
                <a:lnTo>
                  <a:pt x="5676" y="1276"/>
                </a:lnTo>
                <a:lnTo>
                  <a:pt x="5668" y="1305"/>
                </a:lnTo>
                <a:lnTo>
                  <a:pt x="5657" y="1333"/>
                </a:lnTo>
                <a:lnTo>
                  <a:pt x="5644" y="1361"/>
                </a:lnTo>
                <a:lnTo>
                  <a:pt x="5629" y="1388"/>
                </a:lnTo>
                <a:lnTo>
                  <a:pt x="5613" y="1415"/>
                </a:lnTo>
                <a:lnTo>
                  <a:pt x="5595" y="1441"/>
                </a:lnTo>
                <a:lnTo>
                  <a:pt x="5575" y="1468"/>
                </a:lnTo>
                <a:lnTo>
                  <a:pt x="5554" y="1494"/>
                </a:lnTo>
                <a:lnTo>
                  <a:pt x="5531" y="1519"/>
                </a:lnTo>
                <a:lnTo>
                  <a:pt x="5506" y="1544"/>
                </a:lnTo>
                <a:lnTo>
                  <a:pt x="5480" y="1569"/>
                </a:lnTo>
                <a:lnTo>
                  <a:pt x="5466" y="1580"/>
                </a:lnTo>
                <a:lnTo>
                  <a:pt x="5452" y="1592"/>
                </a:lnTo>
                <a:lnTo>
                  <a:pt x="5437" y="1603"/>
                </a:lnTo>
                <a:lnTo>
                  <a:pt x="5422" y="1614"/>
                </a:lnTo>
                <a:lnTo>
                  <a:pt x="5406" y="1625"/>
                </a:lnTo>
                <a:lnTo>
                  <a:pt x="5390" y="1636"/>
                </a:lnTo>
                <a:lnTo>
                  <a:pt x="5374" y="1645"/>
                </a:lnTo>
                <a:lnTo>
                  <a:pt x="5357" y="1654"/>
                </a:lnTo>
                <a:lnTo>
                  <a:pt x="5322" y="1671"/>
                </a:lnTo>
                <a:lnTo>
                  <a:pt x="5286" y="1687"/>
                </a:lnTo>
                <a:lnTo>
                  <a:pt x="5247" y="1702"/>
                </a:lnTo>
                <a:lnTo>
                  <a:pt x="5207" y="1715"/>
                </a:lnTo>
                <a:lnTo>
                  <a:pt x="5165" y="1726"/>
                </a:lnTo>
                <a:lnTo>
                  <a:pt x="5121" y="1737"/>
                </a:lnTo>
                <a:lnTo>
                  <a:pt x="5076" y="1745"/>
                </a:lnTo>
                <a:lnTo>
                  <a:pt x="5028" y="1752"/>
                </a:lnTo>
                <a:lnTo>
                  <a:pt x="4980" y="1758"/>
                </a:lnTo>
                <a:lnTo>
                  <a:pt x="4930" y="1761"/>
                </a:lnTo>
                <a:lnTo>
                  <a:pt x="4877" y="1763"/>
                </a:lnTo>
                <a:lnTo>
                  <a:pt x="4824" y="1764"/>
                </a:lnTo>
                <a:lnTo>
                  <a:pt x="4778" y="1764"/>
                </a:lnTo>
                <a:lnTo>
                  <a:pt x="4734" y="1762"/>
                </a:lnTo>
                <a:lnTo>
                  <a:pt x="4692" y="1760"/>
                </a:lnTo>
                <a:lnTo>
                  <a:pt x="4650" y="1755"/>
                </a:lnTo>
                <a:lnTo>
                  <a:pt x="4613" y="1751"/>
                </a:lnTo>
                <a:lnTo>
                  <a:pt x="4577" y="1746"/>
                </a:lnTo>
                <a:lnTo>
                  <a:pt x="4542" y="1739"/>
                </a:lnTo>
                <a:lnTo>
                  <a:pt x="4510" y="1731"/>
                </a:lnTo>
                <a:lnTo>
                  <a:pt x="4481" y="1722"/>
                </a:lnTo>
                <a:lnTo>
                  <a:pt x="4453" y="1712"/>
                </a:lnTo>
                <a:lnTo>
                  <a:pt x="4427" y="1701"/>
                </a:lnTo>
                <a:lnTo>
                  <a:pt x="4403" y="1690"/>
                </a:lnTo>
                <a:lnTo>
                  <a:pt x="4382" y="1677"/>
                </a:lnTo>
                <a:lnTo>
                  <a:pt x="4362" y="1664"/>
                </a:lnTo>
                <a:lnTo>
                  <a:pt x="4345" y="1648"/>
                </a:lnTo>
                <a:lnTo>
                  <a:pt x="4329" y="1632"/>
                </a:lnTo>
                <a:lnTo>
                  <a:pt x="4315" y="1616"/>
                </a:lnTo>
                <a:lnTo>
                  <a:pt x="4302" y="1599"/>
                </a:lnTo>
                <a:lnTo>
                  <a:pt x="4290" y="1582"/>
                </a:lnTo>
                <a:lnTo>
                  <a:pt x="4279" y="1564"/>
                </a:lnTo>
                <a:lnTo>
                  <a:pt x="4268" y="1546"/>
                </a:lnTo>
                <a:lnTo>
                  <a:pt x="4258" y="1529"/>
                </a:lnTo>
                <a:lnTo>
                  <a:pt x="4250" y="1510"/>
                </a:lnTo>
                <a:lnTo>
                  <a:pt x="4242" y="1491"/>
                </a:lnTo>
                <a:lnTo>
                  <a:pt x="4236" y="1473"/>
                </a:lnTo>
                <a:lnTo>
                  <a:pt x="4229" y="1453"/>
                </a:lnTo>
                <a:lnTo>
                  <a:pt x="4225" y="1434"/>
                </a:lnTo>
                <a:lnTo>
                  <a:pt x="4221" y="1414"/>
                </a:lnTo>
                <a:lnTo>
                  <a:pt x="4217" y="1394"/>
                </a:lnTo>
                <a:lnTo>
                  <a:pt x="4215" y="1373"/>
                </a:lnTo>
                <a:lnTo>
                  <a:pt x="4214" y="1353"/>
                </a:lnTo>
                <a:lnTo>
                  <a:pt x="4213" y="1332"/>
                </a:lnTo>
                <a:lnTo>
                  <a:pt x="4213" y="1322"/>
                </a:lnTo>
                <a:lnTo>
                  <a:pt x="4214" y="1313"/>
                </a:lnTo>
                <a:lnTo>
                  <a:pt x="4214" y="1304"/>
                </a:lnTo>
                <a:lnTo>
                  <a:pt x="4214" y="1294"/>
                </a:lnTo>
                <a:lnTo>
                  <a:pt x="4215" y="1286"/>
                </a:lnTo>
                <a:lnTo>
                  <a:pt x="4215" y="1276"/>
                </a:lnTo>
                <a:lnTo>
                  <a:pt x="4215" y="1267"/>
                </a:lnTo>
                <a:lnTo>
                  <a:pt x="4215" y="1258"/>
                </a:lnTo>
                <a:lnTo>
                  <a:pt x="4216" y="1248"/>
                </a:lnTo>
                <a:lnTo>
                  <a:pt x="4218" y="1239"/>
                </a:lnTo>
                <a:lnTo>
                  <a:pt x="4220" y="1230"/>
                </a:lnTo>
                <a:lnTo>
                  <a:pt x="4221" y="1221"/>
                </a:lnTo>
                <a:lnTo>
                  <a:pt x="4222" y="1211"/>
                </a:lnTo>
                <a:lnTo>
                  <a:pt x="4223" y="1203"/>
                </a:lnTo>
                <a:lnTo>
                  <a:pt x="4224" y="1193"/>
                </a:lnTo>
                <a:lnTo>
                  <a:pt x="4225" y="1183"/>
                </a:lnTo>
                <a:lnTo>
                  <a:pt x="4697" y="1181"/>
                </a:lnTo>
                <a:lnTo>
                  <a:pt x="4695" y="1197"/>
                </a:lnTo>
                <a:lnTo>
                  <a:pt x="4695" y="1210"/>
                </a:lnTo>
                <a:lnTo>
                  <a:pt x="4695" y="1223"/>
                </a:lnTo>
                <a:lnTo>
                  <a:pt x="4695" y="1235"/>
                </a:lnTo>
                <a:lnTo>
                  <a:pt x="4695" y="1257"/>
                </a:lnTo>
                <a:lnTo>
                  <a:pt x="4698" y="1277"/>
                </a:lnTo>
                <a:lnTo>
                  <a:pt x="4701" y="1298"/>
                </a:lnTo>
                <a:lnTo>
                  <a:pt x="4707" y="1316"/>
                </a:lnTo>
                <a:lnTo>
                  <a:pt x="4713" y="1334"/>
                </a:lnTo>
                <a:lnTo>
                  <a:pt x="4722" y="1351"/>
                </a:lnTo>
                <a:lnTo>
                  <a:pt x="4731" y="1367"/>
                </a:lnTo>
                <a:lnTo>
                  <a:pt x="4743" y="1382"/>
                </a:lnTo>
                <a:lnTo>
                  <a:pt x="4750" y="1388"/>
                </a:lnTo>
                <a:lnTo>
                  <a:pt x="4756" y="1395"/>
                </a:lnTo>
                <a:lnTo>
                  <a:pt x="4763" y="1400"/>
                </a:lnTo>
                <a:lnTo>
                  <a:pt x="4771" y="1407"/>
                </a:lnTo>
                <a:lnTo>
                  <a:pt x="4779" y="1411"/>
                </a:lnTo>
                <a:lnTo>
                  <a:pt x="4788" y="1416"/>
                </a:lnTo>
                <a:lnTo>
                  <a:pt x="4796" y="1420"/>
                </a:lnTo>
                <a:lnTo>
                  <a:pt x="4806" y="1424"/>
                </a:lnTo>
                <a:lnTo>
                  <a:pt x="4827" y="1430"/>
                </a:lnTo>
                <a:lnTo>
                  <a:pt x="4848" y="1435"/>
                </a:lnTo>
                <a:lnTo>
                  <a:pt x="4872" y="1437"/>
                </a:lnTo>
                <a:lnTo>
                  <a:pt x="4898" y="1438"/>
                </a:lnTo>
                <a:lnTo>
                  <a:pt x="4911" y="1438"/>
                </a:lnTo>
                <a:lnTo>
                  <a:pt x="4924" y="1437"/>
                </a:lnTo>
                <a:lnTo>
                  <a:pt x="4939" y="1435"/>
                </a:lnTo>
                <a:lnTo>
                  <a:pt x="4956" y="1433"/>
                </a:lnTo>
                <a:lnTo>
                  <a:pt x="4973" y="1429"/>
                </a:lnTo>
                <a:lnTo>
                  <a:pt x="4991" y="1425"/>
                </a:lnTo>
                <a:lnTo>
                  <a:pt x="5008" y="1421"/>
                </a:lnTo>
                <a:lnTo>
                  <a:pt x="5025" y="1415"/>
                </a:lnTo>
                <a:lnTo>
                  <a:pt x="5040" y="1409"/>
                </a:lnTo>
                <a:lnTo>
                  <a:pt x="5055" y="1403"/>
                </a:lnTo>
                <a:lnTo>
                  <a:pt x="5071" y="1396"/>
                </a:lnTo>
                <a:lnTo>
                  <a:pt x="5085" y="1389"/>
                </a:lnTo>
                <a:lnTo>
                  <a:pt x="5099" y="1381"/>
                </a:lnTo>
                <a:lnTo>
                  <a:pt x="5113" y="1372"/>
                </a:lnTo>
                <a:lnTo>
                  <a:pt x="5126" y="1362"/>
                </a:lnTo>
                <a:lnTo>
                  <a:pt x="5139" y="1353"/>
                </a:lnTo>
                <a:lnTo>
                  <a:pt x="5151" y="1342"/>
                </a:lnTo>
                <a:lnTo>
                  <a:pt x="5161" y="1330"/>
                </a:lnTo>
                <a:lnTo>
                  <a:pt x="5170" y="1317"/>
                </a:lnTo>
                <a:lnTo>
                  <a:pt x="5176" y="1304"/>
                </a:lnTo>
                <a:lnTo>
                  <a:pt x="5182" y="1290"/>
                </a:lnTo>
                <a:lnTo>
                  <a:pt x="5186" y="1275"/>
                </a:lnTo>
                <a:lnTo>
                  <a:pt x="5188" y="1259"/>
                </a:lnTo>
                <a:lnTo>
                  <a:pt x="5189" y="1241"/>
                </a:lnTo>
                <a:lnTo>
                  <a:pt x="5189" y="1236"/>
                </a:lnTo>
                <a:lnTo>
                  <a:pt x="5189" y="1231"/>
                </a:lnTo>
                <a:lnTo>
                  <a:pt x="5189" y="1225"/>
                </a:lnTo>
                <a:lnTo>
                  <a:pt x="5189" y="1221"/>
                </a:lnTo>
                <a:lnTo>
                  <a:pt x="5189" y="1213"/>
                </a:lnTo>
                <a:lnTo>
                  <a:pt x="5188" y="1207"/>
                </a:lnTo>
                <a:lnTo>
                  <a:pt x="5186" y="1199"/>
                </a:lnTo>
                <a:lnTo>
                  <a:pt x="5184" y="1193"/>
                </a:lnTo>
                <a:lnTo>
                  <a:pt x="5181" y="1186"/>
                </a:lnTo>
                <a:lnTo>
                  <a:pt x="5178" y="1180"/>
                </a:lnTo>
                <a:lnTo>
                  <a:pt x="5173" y="1173"/>
                </a:lnTo>
                <a:lnTo>
                  <a:pt x="5168" y="1167"/>
                </a:lnTo>
                <a:lnTo>
                  <a:pt x="5161" y="1162"/>
                </a:lnTo>
                <a:lnTo>
                  <a:pt x="5155" y="1155"/>
                </a:lnTo>
                <a:lnTo>
                  <a:pt x="5148" y="1150"/>
                </a:lnTo>
                <a:lnTo>
                  <a:pt x="5140" y="1144"/>
                </a:lnTo>
                <a:lnTo>
                  <a:pt x="5122" y="1134"/>
                </a:lnTo>
                <a:lnTo>
                  <a:pt x="5102" y="1124"/>
                </a:lnTo>
                <a:lnTo>
                  <a:pt x="5079" y="1114"/>
                </a:lnTo>
                <a:lnTo>
                  <a:pt x="5057" y="1104"/>
                </a:lnTo>
                <a:lnTo>
                  <a:pt x="5033" y="1096"/>
                </a:lnTo>
                <a:lnTo>
                  <a:pt x="5009" y="1087"/>
                </a:lnTo>
                <a:lnTo>
                  <a:pt x="4984" y="1078"/>
                </a:lnTo>
                <a:lnTo>
                  <a:pt x="4959" y="1070"/>
                </a:lnTo>
                <a:lnTo>
                  <a:pt x="4933" y="1062"/>
                </a:lnTo>
                <a:lnTo>
                  <a:pt x="4908" y="1055"/>
                </a:lnTo>
                <a:lnTo>
                  <a:pt x="4874" y="1045"/>
                </a:lnTo>
                <a:lnTo>
                  <a:pt x="4842" y="1036"/>
                </a:lnTo>
                <a:lnTo>
                  <a:pt x="4809" y="1028"/>
                </a:lnTo>
                <a:lnTo>
                  <a:pt x="4778" y="1019"/>
                </a:lnTo>
                <a:lnTo>
                  <a:pt x="4748" y="1012"/>
                </a:lnTo>
                <a:lnTo>
                  <a:pt x="4721" y="1003"/>
                </a:lnTo>
                <a:lnTo>
                  <a:pt x="4696" y="995"/>
                </a:lnTo>
                <a:lnTo>
                  <a:pt x="4673" y="987"/>
                </a:lnTo>
                <a:lnTo>
                  <a:pt x="4671" y="987"/>
                </a:lnTo>
                <a:lnTo>
                  <a:pt x="4668" y="986"/>
                </a:lnTo>
                <a:lnTo>
                  <a:pt x="4665" y="985"/>
                </a:lnTo>
                <a:lnTo>
                  <a:pt x="4662" y="982"/>
                </a:lnTo>
                <a:lnTo>
                  <a:pt x="4661" y="982"/>
                </a:lnTo>
                <a:lnTo>
                  <a:pt x="4661" y="982"/>
                </a:lnTo>
                <a:lnTo>
                  <a:pt x="4660" y="982"/>
                </a:lnTo>
                <a:lnTo>
                  <a:pt x="4660" y="982"/>
                </a:lnTo>
                <a:lnTo>
                  <a:pt x="4648" y="978"/>
                </a:lnTo>
                <a:lnTo>
                  <a:pt x="4636" y="974"/>
                </a:lnTo>
                <a:lnTo>
                  <a:pt x="4623" y="969"/>
                </a:lnTo>
                <a:lnTo>
                  <a:pt x="4612" y="965"/>
                </a:lnTo>
                <a:lnTo>
                  <a:pt x="4599" y="961"/>
                </a:lnTo>
                <a:lnTo>
                  <a:pt x="4586" y="956"/>
                </a:lnTo>
                <a:lnTo>
                  <a:pt x="4572" y="951"/>
                </a:lnTo>
                <a:lnTo>
                  <a:pt x="4558" y="946"/>
                </a:lnTo>
                <a:lnTo>
                  <a:pt x="4540" y="937"/>
                </a:lnTo>
                <a:lnTo>
                  <a:pt x="4524" y="928"/>
                </a:lnTo>
                <a:lnTo>
                  <a:pt x="4508" y="918"/>
                </a:lnTo>
                <a:lnTo>
                  <a:pt x="4492" y="906"/>
                </a:lnTo>
                <a:lnTo>
                  <a:pt x="4476" y="893"/>
                </a:lnTo>
                <a:lnTo>
                  <a:pt x="4459" y="879"/>
                </a:lnTo>
                <a:lnTo>
                  <a:pt x="4444" y="863"/>
                </a:lnTo>
                <a:lnTo>
                  <a:pt x="4430" y="846"/>
                </a:lnTo>
                <a:lnTo>
                  <a:pt x="4423" y="837"/>
                </a:lnTo>
                <a:lnTo>
                  <a:pt x="4416" y="827"/>
                </a:lnTo>
                <a:lnTo>
                  <a:pt x="4410" y="817"/>
                </a:lnTo>
                <a:lnTo>
                  <a:pt x="4404" y="806"/>
                </a:lnTo>
                <a:lnTo>
                  <a:pt x="4399" y="795"/>
                </a:lnTo>
                <a:lnTo>
                  <a:pt x="4393" y="782"/>
                </a:lnTo>
                <a:lnTo>
                  <a:pt x="4389" y="769"/>
                </a:lnTo>
                <a:lnTo>
                  <a:pt x="4386" y="755"/>
                </a:lnTo>
                <a:lnTo>
                  <a:pt x="4382" y="741"/>
                </a:lnTo>
                <a:lnTo>
                  <a:pt x="4379" y="725"/>
                </a:lnTo>
                <a:lnTo>
                  <a:pt x="4376" y="709"/>
                </a:lnTo>
                <a:lnTo>
                  <a:pt x="4374" y="693"/>
                </a:lnTo>
                <a:lnTo>
                  <a:pt x="4372" y="657"/>
                </a:lnTo>
                <a:lnTo>
                  <a:pt x="4371" y="620"/>
                </a:lnTo>
                <a:lnTo>
                  <a:pt x="4371" y="618"/>
                </a:lnTo>
                <a:close/>
                <a:moveTo>
                  <a:pt x="2507" y="1727"/>
                </a:moveTo>
                <a:lnTo>
                  <a:pt x="2853" y="53"/>
                </a:lnTo>
                <a:lnTo>
                  <a:pt x="4146" y="53"/>
                </a:lnTo>
                <a:lnTo>
                  <a:pt x="4072" y="379"/>
                </a:lnTo>
                <a:lnTo>
                  <a:pt x="3271" y="379"/>
                </a:lnTo>
                <a:lnTo>
                  <a:pt x="3198" y="707"/>
                </a:lnTo>
                <a:lnTo>
                  <a:pt x="3945" y="707"/>
                </a:lnTo>
                <a:lnTo>
                  <a:pt x="3873" y="1055"/>
                </a:lnTo>
                <a:lnTo>
                  <a:pt x="3126" y="1055"/>
                </a:lnTo>
                <a:lnTo>
                  <a:pt x="3052" y="1380"/>
                </a:lnTo>
                <a:lnTo>
                  <a:pt x="3873" y="1380"/>
                </a:lnTo>
                <a:lnTo>
                  <a:pt x="3799" y="1727"/>
                </a:lnTo>
                <a:lnTo>
                  <a:pt x="2507" y="1727"/>
                </a:lnTo>
                <a:close/>
                <a:moveTo>
                  <a:pt x="1564" y="1727"/>
                </a:moveTo>
                <a:lnTo>
                  <a:pt x="1927" y="53"/>
                </a:lnTo>
                <a:lnTo>
                  <a:pt x="2401" y="53"/>
                </a:lnTo>
                <a:lnTo>
                  <a:pt x="2056" y="1727"/>
                </a:lnTo>
                <a:lnTo>
                  <a:pt x="1564" y="1727"/>
                </a:lnTo>
                <a:close/>
                <a:moveTo>
                  <a:pt x="8587" y="1271"/>
                </a:moveTo>
                <a:lnTo>
                  <a:pt x="8587" y="1271"/>
                </a:lnTo>
                <a:lnTo>
                  <a:pt x="8090" y="1271"/>
                </a:lnTo>
                <a:lnTo>
                  <a:pt x="8090" y="1321"/>
                </a:lnTo>
                <a:lnTo>
                  <a:pt x="8587" y="1321"/>
                </a:lnTo>
                <a:lnTo>
                  <a:pt x="8587" y="1271"/>
                </a:lnTo>
                <a:close/>
                <a:moveTo>
                  <a:pt x="8587" y="865"/>
                </a:moveTo>
                <a:lnTo>
                  <a:pt x="8587" y="865"/>
                </a:lnTo>
                <a:lnTo>
                  <a:pt x="8090" y="865"/>
                </a:lnTo>
                <a:lnTo>
                  <a:pt x="8090" y="915"/>
                </a:lnTo>
                <a:lnTo>
                  <a:pt x="8587" y="915"/>
                </a:lnTo>
                <a:lnTo>
                  <a:pt x="8587" y="865"/>
                </a:lnTo>
                <a:close/>
                <a:moveTo>
                  <a:pt x="8587" y="459"/>
                </a:moveTo>
                <a:lnTo>
                  <a:pt x="8587" y="459"/>
                </a:lnTo>
                <a:lnTo>
                  <a:pt x="8090" y="459"/>
                </a:lnTo>
                <a:lnTo>
                  <a:pt x="8090" y="510"/>
                </a:lnTo>
                <a:lnTo>
                  <a:pt x="8587" y="510"/>
                </a:lnTo>
                <a:lnTo>
                  <a:pt x="8587" y="459"/>
                </a:lnTo>
                <a:close/>
                <a:moveTo>
                  <a:pt x="8587" y="53"/>
                </a:moveTo>
                <a:lnTo>
                  <a:pt x="8587" y="53"/>
                </a:lnTo>
                <a:lnTo>
                  <a:pt x="8090" y="53"/>
                </a:lnTo>
                <a:lnTo>
                  <a:pt x="8090" y="105"/>
                </a:lnTo>
                <a:lnTo>
                  <a:pt x="8587" y="105"/>
                </a:lnTo>
                <a:lnTo>
                  <a:pt x="8587" y="53"/>
                </a:lnTo>
                <a:close/>
                <a:moveTo>
                  <a:pt x="8587" y="1675"/>
                </a:moveTo>
                <a:lnTo>
                  <a:pt x="8587" y="1675"/>
                </a:lnTo>
                <a:lnTo>
                  <a:pt x="8090" y="1675"/>
                </a:lnTo>
                <a:lnTo>
                  <a:pt x="8090" y="1727"/>
                </a:lnTo>
                <a:lnTo>
                  <a:pt x="8587" y="1727"/>
                </a:lnTo>
                <a:lnTo>
                  <a:pt x="8587" y="1675"/>
                </a:lnTo>
                <a:close/>
                <a:moveTo>
                  <a:pt x="15541" y="1055"/>
                </a:moveTo>
                <a:lnTo>
                  <a:pt x="15469" y="344"/>
                </a:lnTo>
                <a:lnTo>
                  <a:pt x="15104" y="1055"/>
                </a:lnTo>
                <a:lnTo>
                  <a:pt x="15541" y="1055"/>
                </a:lnTo>
                <a:close/>
                <a:moveTo>
                  <a:pt x="14267" y="1727"/>
                </a:moveTo>
                <a:lnTo>
                  <a:pt x="15268" y="53"/>
                </a:lnTo>
                <a:lnTo>
                  <a:pt x="15851" y="53"/>
                </a:lnTo>
                <a:lnTo>
                  <a:pt x="16161" y="1727"/>
                </a:lnTo>
                <a:lnTo>
                  <a:pt x="15631" y="1727"/>
                </a:lnTo>
                <a:lnTo>
                  <a:pt x="15578" y="1399"/>
                </a:lnTo>
                <a:lnTo>
                  <a:pt x="14921" y="1399"/>
                </a:lnTo>
                <a:lnTo>
                  <a:pt x="14741" y="1727"/>
                </a:lnTo>
                <a:lnTo>
                  <a:pt x="14267" y="1727"/>
                </a:lnTo>
                <a:close/>
                <a:moveTo>
                  <a:pt x="10603" y="1727"/>
                </a:moveTo>
                <a:lnTo>
                  <a:pt x="10950" y="53"/>
                </a:lnTo>
                <a:lnTo>
                  <a:pt x="12244" y="53"/>
                </a:lnTo>
                <a:lnTo>
                  <a:pt x="12169" y="379"/>
                </a:lnTo>
                <a:lnTo>
                  <a:pt x="11369" y="379"/>
                </a:lnTo>
                <a:lnTo>
                  <a:pt x="11296" y="707"/>
                </a:lnTo>
                <a:lnTo>
                  <a:pt x="12042" y="707"/>
                </a:lnTo>
                <a:lnTo>
                  <a:pt x="11971" y="1055"/>
                </a:lnTo>
                <a:lnTo>
                  <a:pt x="11223" y="1055"/>
                </a:lnTo>
                <a:lnTo>
                  <a:pt x="11150" y="1380"/>
                </a:lnTo>
                <a:lnTo>
                  <a:pt x="11971" y="1380"/>
                </a:lnTo>
                <a:lnTo>
                  <a:pt x="11896" y="1727"/>
                </a:lnTo>
                <a:lnTo>
                  <a:pt x="10603" y="1727"/>
                </a:lnTo>
                <a:close/>
                <a:moveTo>
                  <a:pt x="9124" y="618"/>
                </a:moveTo>
                <a:lnTo>
                  <a:pt x="9127" y="579"/>
                </a:lnTo>
                <a:lnTo>
                  <a:pt x="9134" y="542"/>
                </a:lnTo>
                <a:lnTo>
                  <a:pt x="9141" y="506"/>
                </a:lnTo>
                <a:lnTo>
                  <a:pt x="9150" y="472"/>
                </a:lnTo>
                <a:lnTo>
                  <a:pt x="9161" y="438"/>
                </a:lnTo>
                <a:lnTo>
                  <a:pt x="9174" y="407"/>
                </a:lnTo>
                <a:lnTo>
                  <a:pt x="9188" y="377"/>
                </a:lnTo>
                <a:lnTo>
                  <a:pt x="9203" y="348"/>
                </a:lnTo>
                <a:lnTo>
                  <a:pt x="9221" y="320"/>
                </a:lnTo>
                <a:lnTo>
                  <a:pt x="9239" y="293"/>
                </a:lnTo>
                <a:lnTo>
                  <a:pt x="9261" y="268"/>
                </a:lnTo>
                <a:lnTo>
                  <a:pt x="9284" y="244"/>
                </a:lnTo>
                <a:lnTo>
                  <a:pt x="9307" y="221"/>
                </a:lnTo>
                <a:lnTo>
                  <a:pt x="9333" y="201"/>
                </a:lnTo>
                <a:lnTo>
                  <a:pt x="9361" y="180"/>
                </a:lnTo>
                <a:lnTo>
                  <a:pt x="9391" y="162"/>
                </a:lnTo>
                <a:lnTo>
                  <a:pt x="9421" y="145"/>
                </a:lnTo>
                <a:lnTo>
                  <a:pt x="9452" y="128"/>
                </a:lnTo>
                <a:lnTo>
                  <a:pt x="9485" y="113"/>
                </a:lnTo>
                <a:lnTo>
                  <a:pt x="9517" y="99"/>
                </a:lnTo>
                <a:lnTo>
                  <a:pt x="9550" y="86"/>
                </a:lnTo>
                <a:lnTo>
                  <a:pt x="9584" y="74"/>
                </a:lnTo>
                <a:lnTo>
                  <a:pt x="9618" y="64"/>
                </a:lnTo>
                <a:lnTo>
                  <a:pt x="9654" y="54"/>
                </a:lnTo>
                <a:lnTo>
                  <a:pt x="9690" y="46"/>
                </a:lnTo>
                <a:lnTo>
                  <a:pt x="9726" y="39"/>
                </a:lnTo>
                <a:lnTo>
                  <a:pt x="9764" y="32"/>
                </a:lnTo>
                <a:lnTo>
                  <a:pt x="9802" y="27"/>
                </a:lnTo>
                <a:lnTo>
                  <a:pt x="9841" y="24"/>
                </a:lnTo>
                <a:lnTo>
                  <a:pt x="9880" y="21"/>
                </a:lnTo>
                <a:lnTo>
                  <a:pt x="9920" y="19"/>
                </a:lnTo>
                <a:lnTo>
                  <a:pt x="9961" y="18"/>
                </a:lnTo>
                <a:lnTo>
                  <a:pt x="9975" y="18"/>
                </a:lnTo>
                <a:lnTo>
                  <a:pt x="9989" y="18"/>
                </a:lnTo>
                <a:lnTo>
                  <a:pt x="10003" y="19"/>
                </a:lnTo>
                <a:lnTo>
                  <a:pt x="10017" y="19"/>
                </a:lnTo>
                <a:lnTo>
                  <a:pt x="10032" y="21"/>
                </a:lnTo>
                <a:lnTo>
                  <a:pt x="10046" y="22"/>
                </a:lnTo>
                <a:lnTo>
                  <a:pt x="10060" y="22"/>
                </a:lnTo>
                <a:lnTo>
                  <a:pt x="10074" y="23"/>
                </a:lnTo>
                <a:lnTo>
                  <a:pt x="10119" y="28"/>
                </a:lnTo>
                <a:lnTo>
                  <a:pt x="10162" y="35"/>
                </a:lnTo>
                <a:lnTo>
                  <a:pt x="10182" y="38"/>
                </a:lnTo>
                <a:lnTo>
                  <a:pt x="10204" y="43"/>
                </a:lnTo>
                <a:lnTo>
                  <a:pt x="10224" y="48"/>
                </a:lnTo>
                <a:lnTo>
                  <a:pt x="10245" y="53"/>
                </a:lnTo>
                <a:lnTo>
                  <a:pt x="10265" y="59"/>
                </a:lnTo>
                <a:lnTo>
                  <a:pt x="10285" y="66"/>
                </a:lnTo>
                <a:lnTo>
                  <a:pt x="10305" y="73"/>
                </a:lnTo>
                <a:lnTo>
                  <a:pt x="10325" y="81"/>
                </a:lnTo>
                <a:lnTo>
                  <a:pt x="10344" y="90"/>
                </a:lnTo>
                <a:lnTo>
                  <a:pt x="10363" y="98"/>
                </a:lnTo>
                <a:lnTo>
                  <a:pt x="10382" y="107"/>
                </a:lnTo>
                <a:lnTo>
                  <a:pt x="10400" y="117"/>
                </a:lnTo>
                <a:lnTo>
                  <a:pt x="10419" y="127"/>
                </a:lnTo>
                <a:lnTo>
                  <a:pt x="10435" y="138"/>
                </a:lnTo>
                <a:lnTo>
                  <a:pt x="10451" y="151"/>
                </a:lnTo>
                <a:lnTo>
                  <a:pt x="10465" y="164"/>
                </a:lnTo>
                <a:lnTo>
                  <a:pt x="10478" y="178"/>
                </a:lnTo>
                <a:lnTo>
                  <a:pt x="10491" y="193"/>
                </a:lnTo>
                <a:lnTo>
                  <a:pt x="10502" y="209"/>
                </a:lnTo>
                <a:lnTo>
                  <a:pt x="10512" y="227"/>
                </a:lnTo>
                <a:lnTo>
                  <a:pt x="10520" y="245"/>
                </a:lnTo>
                <a:lnTo>
                  <a:pt x="10529" y="263"/>
                </a:lnTo>
                <a:lnTo>
                  <a:pt x="10535" y="284"/>
                </a:lnTo>
                <a:lnTo>
                  <a:pt x="10541" y="304"/>
                </a:lnTo>
                <a:lnTo>
                  <a:pt x="10545" y="326"/>
                </a:lnTo>
                <a:lnTo>
                  <a:pt x="10548" y="349"/>
                </a:lnTo>
                <a:lnTo>
                  <a:pt x="10549" y="372"/>
                </a:lnTo>
                <a:lnTo>
                  <a:pt x="10551" y="397"/>
                </a:lnTo>
                <a:lnTo>
                  <a:pt x="10551" y="417"/>
                </a:lnTo>
                <a:lnTo>
                  <a:pt x="10549" y="436"/>
                </a:lnTo>
                <a:lnTo>
                  <a:pt x="10547" y="456"/>
                </a:lnTo>
                <a:lnTo>
                  <a:pt x="10545" y="476"/>
                </a:lnTo>
                <a:lnTo>
                  <a:pt x="10542" y="498"/>
                </a:lnTo>
                <a:lnTo>
                  <a:pt x="10538" y="519"/>
                </a:lnTo>
                <a:lnTo>
                  <a:pt x="10532" y="541"/>
                </a:lnTo>
                <a:lnTo>
                  <a:pt x="10526" y="565"/>
                </a:lnTo>
                <a:lnTo>
                  <a:pt x="10052" y="561"/>
                </a:lnTo>
                <a:lnTo>
                  <a:pt x="10055" y="548"/>
                </a:lnTo>
                <a:lnTo>
                  <a:pt x="10057" y="534"/>
                </a:lnTo>
                <a:lnTo>
                  <a:pt x="10058" y="520"/>
                </a:lnTo>
                <a:lnTo>
                  <a:pt x="10058" y="508"/>
                </a:lnTo>
                <a:lnTo>
                  <a:pt x="10058" y="489"/>
                </a:lnTo>
                <a:lnTo>
                  <a:pt x="10056" y="471"/>
                </a:lnTo>
                <a:lnTo>
                  <a:pt x="10054" y="462"/>
                </a:lnTo>
                <a:lnTo>
                  <a:pt x="10052" y="454"/>
                </a:lnTo>
                <a:lnTo>
                  <a:pt x="10048" y="447"/>
                </a:lnTo>
                <a:lnTo>
                  <a:pt x="10045" y="439"/>
                </a:lnTo>
                <a:lnTo>
                  <a:pt x="10042" y="432"/>
                </a:lnTo>
                <a:lnTo>
                  <a:pt x="10038" y="425"/>
                </a:lnTo>
                <a:lnTo>
                  <a:pt x="10033" y="419"/>
                </a:lnTo>
                <a:lnTo>
                  <a:pt x="10028" y="412"/>
                </a:lnTo>
                <a:lnTo>
                  <a:pt x="10022" y="407"/>
                </a:lnTo>
                <a:lnTo>
                  <a:pt x="10016" y="402"/>
                </a:lnTo>
                <a:lnTo>
                  <a:pt x="10009" y="396"/>
                </a:lnTo>
                <a:lnTo>
                  <a:pt x="10003" y="392"/>
                </a:lnTo>
                <a:lnTo>
                  <a:pt x="9988" y="383"/>
                </a:lnTo>
                <a:lnTo>
                  <a:pt x="9973" y="376"/>
                </a:lnTo>
                <a:lnTo>
                  <a:pt x="9957" y="370"/>
                </a:lnTo>
                <a:lnTo>
                  <a:pt x="9940" y="365"/>
                </a:lnTo>
                <a:lnTo>
                  <a:pt x="9924" y="361"/>
                </a:lnTo>
                <a:lnTo>
                  <a:pt x="9907" y="358"/>
                </a:lnTo>
                <a:lnTo>
                  <a:pt x="9888" y="356"/>
                </a:lnTo>
                <a:lnTo>
                  <a:pt x="9870" y="356"/>
                </a:lnTo>
                <a:lnTo>
                  <a:pt x="9864" y="356"/>
                </a:lnTo>
                <a:lnTo>
                  <a:pt x="9857" y="356"/>
                </a:lnTo>
                <a:lnTo>
                  <a:pt x="9850" y="356"/>
                </a:lnTo>
                <a:lnTo>
                  <a:pt x="9841" y="356"/>
                </a:lnTo>
                <a:lnTo>
                  <a:pt x="9822" y="358"/>
                </a:lnTo>
                <a:lnTo>
                  <a:pt x="9803" y="362"/>
                </a:lnTo>
                <a:lnTo>
                  <a:pt x="9785" y="367"/>
                </a:lnTo>
                <a:lnTo>
                  <a:pt x="9766" y="372"/>
                </a:lnTo>
                <a:lnTo>
                  <a:pt x="9749" y="380"/>
                </a:lnTo>
                <a:lnTo>
                  <a:pt x="9732" y="388"/>
                </a:lnTo>
                <a:lnTo>
                  <a:pt x="9715" y="397"/>
                </a:lnTo>
                <a:lnTo>
                  <a:pt x="9698" y="408"/>
                </a:lnTo>
                <a:lnTo>
                  <a:pt x="9683" y="420"/>
                </a:lnTo>
                <a:lnTo>
                  <a:pt x="9669" y="433"/>
                </a:lnTo>
                <a:lnTo>
                  <a:pt x="9664" y="439"/>
                </a:lnTo>
                <a:lnTo>
                  <a:pt x="9658" y="446"/>
                </a:lnTo>
                <a:lnTo>
                  <a:pt x="9653" y="453"/>
                </a:lnTo>
                <a:lnTo>
                  <a:pt x="9649" y="460"/>
                </a:lnTo>
                <a:lnTo>
                  <a:pt x="9645" y="467"/>
                </a:lnTo>
                <a:lnTo>
                  <a:pt x="9641" y="476"/>
                </a:lnTo>
                <a:lnTo>
                  <a:pt x="9639" y="484"/>
                </a:lnTo>
                <a:lnTo>
                  <a:pt x="9637" y="492"/>
                </a:lnTo>
                <a:lnTo>
                  <a:pt x="9634" y="510"/>
                </a:lnTo>
                <a:lnTo>
                  <a:pt x="9633" y="527"/>
                </a:lnTo>
                <a:lnTo>
                  <a:pt x="9633" y="535"/>
                </a:lnTo>
                <a:lnTo>
                  <a:pt x="9635" y="544"/>
                </a:lnTo>
                <a:lnTo>
                  <a:pt x="9637" y="553"/>
                </a:lnTo>
                <a:lnTo>
                  <a:pt x="9641" y="561"/>
                </a:lnTo>
                <a:lnTo>
                  <a:pt x="9645" y="569"/>
                </a:lnTo>
                <a:lnTo>
                  <a:pt x="9651" y="576"/>
                </a:lnTo>
                <a:lnTo>
                  <a:pt x="9657" y="585"/>
                </a:lnTo>
                <a:lnTo>
                  <a:pt x="9666" y="593"/>
                </a:lnTo>
                <a:lnTo>
                  <a:pt x="9675" y="600"/>
                </a:lnTo>
                <a:lnTo>
                  <a:pt x="9684" y="608"/>
                </a:lnTo>
                <a:lnTo>
                  <a:pt x="9695" y="615"/>
                </a:lnTo>
                <a:lnTo>
                  <a:pt x="9707" y="623"/>
                </a:lnTo>
                <a:lnTo>
                  <a:pt x="9720" y="629"/>
                </a:lnTo>
                <a:lnTo>
                  <a:pt x="9734" y="637"/>
                </a:lnTo>
                <a:lnTo>
                  <a:pt x="9749" y="643"/>
                </a:lnTo>
                <a:lnTo>
                  <a:pt x="9765" y="651"/>
                </a:lnTo>
                <a:lnTo>
                  <a:pt x="9800" y="664"/>
                </a:lnTo>
                <a:lnTo>
                  <a:pt x="9836" y="677"/>
                </a:lnTo>
                <a:lnTo>
                  <a:pt x="9873" y="690"/>
                </a:lnTo>
                <a:lnTo>
                  <a:pt x="9912" y="702"/>
                </a:lnTo>
                <a:lnTo>
                  <a:pt x="9953" y="714"/>
                </a:lnTo>
                <a:lnTo>
                  <a:pt x="9996" y="725"/>
                </a:lnTo>
                <a:lnTo>
                  <a:pt x="10042" y="736"/>
                </a:lnTo>
                <a:lnTo>
                  <a:pt x="10088" y="747"/>
                </a:lnTo>
                <a:lnTo>
                  <a:pt x="10126" y="756"/>
                </a:lnTo>
                <a:lnTo>
                  <a:pt x="10161" y="766"/>
                </a:lnTo>
                <a:lnTo>
                  <a:pt x="10193" y="777"/>
                </a:lnTo>
                <a:lnTo>
                  <a:pt x="10223" y="789"/>
                </a:lnTo>
                <a:lnTo>
                  <a:pt x="10251" y="803"/>
                </a:lnTo>
                <a:lnTo>
                  <a:pt x="10277" y="817"/>
                </a:lnTo>
                <a:lnTo>
                  <a:pt x="10289" y="825"/>
                </a:lnTo>
                <a:lnTo>
                  <a:pt x="10300" y="832"/>
                </a:lnTo>
                <a:lnTo>
                  <a:pt x="10311" y="840"/>
                </a:lnTo>
                <a:lnTo>
                  <a:pt x="10320" y="849"/>
                </a:lnTo>
                <a:lnTo>
                  <a:pt x="10339" y="866"/>
                </a:lnTo>
                <a:lnTo>
                  <a:pt x="10356" y="882"/>
                </a:lnTo>
                <a:lnTo>
                  <a:pt x="10371" y="899"/>
                </a:lnTo>
                <a:lnTo>
                  <a:pt x="10385" y="918"/>
                </a:lnTo>
                <a:lnTo>
                  <a:pt x="10398" y="935"/>
                </a:lnTo>
                <a:lnTo>
                  <a:pt x="10409" y="953"/>
                </a:lnTo>
                <a:lnTo>
                  <a:pt x="10418" y="972"/>
                </a:lnTo>
                <a:lnTo>
                  <a:pt x="10425" y="990"/>
                </a:lnTo>
                <a:lnTo>
                  <a:pt x="10432" y="1007"/>
                </a:lnTo>
                <a:lnTo>
                  <a:pt x="10437" y="1025"/>
                </a:lnTo>
                <a:lnTo>
                  <a:pt x="10443" y="1042"/>
                </a:lnTo>
                <a:lnTo>
                  <a:pt x="10446" y="1060"/>
                </a:lnTo>
                <a:lnTo>
                  <a:pt x="10448" y="1077"/>
                </a:lnTo>
                <a:lnTo>
                  <a:pt x="10450" y="1095"/>
                </a:lnTo>
                <a:lnTo>
                  <a:pt x="10451" y="1112"/>
                </a:lnTo>
                <a:lnTo>
                  <a:pt x="10451" y="1128"/>
                </a:lnTo>
                <a:lnTo>
                  <a:pt x="10450" y="1158"/>
                </a:lnTo>
                <a:lnTo>
                  <a:pt x="10448" y="1189"/>
                </a:lnTo>
                <a:lnTo>
                  <a:pt x="10444" y="1219"/>
                </a:lnTo>
                <a:lnTo>
                  <a:pt x="10437" y="1248"/>
                </a:lnTo>
                <a:lnTo>
                  <a:pt x="10430" y="1276"/>
                </a:lnTo>
                <a:lnTo>
                  <a:pt x="10421" y="1305"/>
                </a:lnTo>
                <a:lnTo>
                  <a:pt x="10409" y="1333"/>
                </a:lnTo>
                <a:lnTo>
                  <a:pt x="10396" y="1361"/>
                </a:lnTo>
                <a:lnTo>
                  <a:pt x="10382" y="1388"/>
                </a:lnTo>
                <a:lnTo>
                  <a:pt x="10366" y="1415"/>
                </a:lnTo>
                <a:lnTo>
                  <a:pt x="10347" y="1441"/>
                </a:lnTo>
                <a:lnTo>
                  <a:pt x="10328" y="1468"/>
                </a:lnTo>
                <a:lnTo>
                  <a:pt x="10306" y="1494"/>
                </a:lnTo>
                <a:lnTo>
                  <a:pt x="10284" y="1519"/>
                </a:lnTo>
                <a:lnTo>
                  <a:pt x="10259" y="1544"/>
                </a:lnTo>
                <a:lnTo>
                  <a:pt x="10233" y="1569"/>
                </a:lnTo>
                <a:lnTo>
                  <a:pt x="10219" y="1580"/>
                </a:lnTo>
                <a:lnTo>
                  <a:pt x="10205" y="1592"/>
                </a:lnTo>
                <a:lnTo>
                  <a:pt x="10190" y="1603"/>
                </a:lnTo>
                <a:lnTo>
                  <a:pt x="10175" y="1614"/>
                </a:lnTo>
                <a:lnTo>
                  <a:pt x="10158" y="1625"/>
                </a:lnTo>
                <a:lnTo>
                  <a:pt x="10143" y="1636"/>
                </a:lnTo>
                <a:lnTo>
                  <a:pt x="10126" y="1645"/>
                </a:lnTo>
                <a:lnTo>
                  <a:pt x="10110" y="1654"/>
                </a:lnTo>
                <a:lnTo>
                  <a:pt x="10074" y="1671"/>
                </a:lnTo>
                <a:lnTo>
                  <a:pt x="10038" y="1687"/>
                </a:lnTo>
                <a:lnTo>
                  <a:pt x="10000" y="1702"/>
                </a:lnTo>
                <a:lnTo>
                  <a:pt x="9960" y="1715"/>
                </a:lnTo>
                <a:lnTo>
                  <a:pt x="9918" y="1726"/>
                </a:lnTo>
                <a:lnTo>
                  <a:pt x="9874" y="1737"/>
                </a:lnTo>
                <a:lnTo>
                  <a:pt x="9829" y="1745"/>
                </a:lnTo>
                <a:lnTo>
                  <a:pt x="9782" y="1752"/>
                </a:lnTo>
                <a:lnTo>
                  <a:pt x="9733" y="1758"/>
                </a:lnTo>
                <a:lnTo>
                  <a:pt x="9683" y="1761"/>
                </a:lnTo>
                <a:lnTo>
                  <a:pt x="9630" y="1763"/>
                </a:lnTo>
                <a:lnTo>
                  <a:pt x="9576" y="1764"/>
                </a:lnTo>
                <a:lnTo>
                  <a:pt x="9531" y="1763"/>
                </a:lnTo>
                <a:lnTo>
                  <a:pt x="9486" y="1762"/>
                </a:lnTo>
                <a:lnTo>
                  <a:pt x="9444" y="1760"/>
                </a:lnTo>
                <a:lnTo>
                  <a:pt x="9404" y="1755"/>
                </a:lnTo>
                <a:lnTo>
                  <a:pt x="9366" y="1751"/>
                </a:lnTo>
                <a:lnTo>
                  <a:pt x="9329" y="1746"/>
                </a:lnTo>
                <a:lnTo>
                  <a:pt x="9296" y="1739"/>
                </a:lnTo>
                <a:lnTo>
                  <a:pt x="9263" y="1731"/>
                </a:lnTo>
                <a:lnTo>
                  <a:pt x="9234" y="1722"/>
                </a:lnTo>
                <a:lnTo>
                  <a:pt x="9206" y="1712"/>
                </a:lnTo>
                <a:lnTo>
                  <a:pt x="9180" y="1701"/>
                </a:lnTo>
                <a:lnTo>
                  <a:pt x="9156" y="1690"/>
                </a:lnTo>
                <a:lnTo>
                  <a:pt x="9135" y="1677"/>
                </a:lnTo>
                <a:lnTo>
                  <a:pt x="9115" y="1664"/>
                </a:lnTo>
                <a:lnTo>
                  <a:pt x="9097" y="1648"/>
                </a:lnTo>
                <a:lnTo>
                  <a:pt x="9082" y="1632"/>
                </a:lnTo>
                <a:lnTo>
                  <a:pt x="9068" y="1616"/>
                </a:lnTo>
                <a:lnTo>
                  <a:pt x="9055" y="1599"/>
                </a:lnTo>
                <a:lnTo>
                  <a:pt x="9043" y="1582"/>
                </a:lnTo>
                <a:lnTo>
                  <a:pt x="9031" y="1564"/>
                </a:lnTo>
                <a:lnTo>
                  <a:pt x="9021" y="1546"/>
                </a:lnTo>
                <a:lnTo>
                  <a:pt x="9012" y="1529"/>
                </a:lnTo>
                <a:lnTo>
                  <a:pt x="9003" y="1510"/>
                </a:lnTo>
                <a:lnTo>
                  <a:pt x="8995" y="1491"/>
                </a:lnTo>
                <a:lnTo>
                  <a:pt x="8989" y="1473"/>
                </a:lnTo>
                <a:lnTo>
                  <a:pt x="8982" y="1453"/>
                </a:lnTo>
                <a:lnTo>
                  <a:pt x="8978" y="1434"/>
                </a:lnTo>
                <a:lnTo>
                  <a:pt x="8974" y="1414"/>
                </a:lnTo>
                <a:lnTo>
                  <a:pt x="8970" y="1394"/>
                </a:lnTo>
                <a:lnTo>
                  <a:pt x="8968" y="1373"/>
                </a:lnTo>
                <a:lnTo>
                  <a:pt x="8966" y="1353"/>
                </a:lnTo>
                <a:lnTo>
                  <a:pt x="8966" y="1332"/>
                </a:lnTo>
                <a:lnTo>
                  <a:pt x="8966" y="1322"/>
                </a:lnTo>
                <a:lnTo>
                  <a:pt x="8966" y="1313"/>
                </a:lnTo>
                <a:lnTo>
                  <a:pt x="8967" y="1304"/>
                </a:lnTo>
                <a:lnTo>
                  <a:pt x="8967" y="1294"/>
                </a:lnTo>
                <a:lnTo>
                  <a:pt x="8968" y="1286"/>
                </a:lnTo>
                <a:lnTo>
                  <a:pt x="8968" y="1276"/>
                </a:lnTo>
                <a:lnTo>
                  <a:pt x="8968" y="1267"/>
                </a:lnTo>
                <a:lnTo>
                  <a:pt x="8968" y="1258"/>
                </a:lnTo>
                <a:lnTo>
                  <a:pt x="8969" y="1248"/>
                </a:lnTo>
                <a:lnTo>
                  <a:pt x="8970" y="1239"/>
                </a:lnTo>
                <a:lnTo>
                  <a:pt x="8972" y="1230"/>
                </a:lnTo>
                <a:lnTo>
                  <a:pt x="8973" y="1221"/>
                </a:lnTo>
                <a:lnTo>
                  <a:pt x="8975" y="1211"/>
                </a:lnTo>
                <a:lnTo>
                  <a:pt x="8976" y="1203"/>
                </a:lnTo>
                <a:lnTo>
                  <a:pt x="8977" y="1193"/>
                </a:lnTo>
                <a:lnTo>
                  <a:pt x="8978" y="1183"/>
                </a:lnTo>
                <a:lnTo>
                  <a:pt x="9450" y="1181"/>
                </a:lnTo>
                <a:lnTo>
                  <a:pt x="9448" y="1196"/>
                </a:lnTo>
                <a:lnTo>
                  <a:pt x="9448" y="1210"/>
                </a:lnTo>
                <a:lnTo>
                  <a:pt x="9448" y="1223"/>
                </a:lnTo>
                <a:lnTo>
                  <a:pt x="9448" y="1235"/>
                </a:lnTo>
                <a:lnTo>
                  <a:pt x="9448" y="1257"/>
                </a:lnTo>
                <a:lnTo>
                  <a:pt x="9450" y="1277"/>
                </a:lnTo>
                <a:lnTo>
                  <a:pt x="9454" y="1298"/>
                </a:lnTo>
                <a:lnTo>
                  <a:pt x="9460" y="1316"/>
                </a:lnTo>
                <a:lnTo>
                  <a:pt x="9466" y="1334"/>
                </a:lnTo>
                <a:lnTo>
                  <a:pt x="9475" y="1351"/>
                </a:lnTo>
                <a:lnTo>
                  <a:pt x="9485" y="1367"/>
                </a:lnTo>
                <a:lnTo>
                  <a:pt x="9496" y="1382"/>
                </a:lnTo>
                <a:lnTo>
                  <a:pt x="9502" y="1388"/>
                </a:lnTo>
                <a:lnTo>
                  <a:pt x="9509" y="1395"/>
                </a:lnTo>
                <a:lnTo>
                  <a:pt x="9516" y="1400"/>
                </a:lnTo>
                <a:lnTo>
                  <a:pt x="9523" y="1407"/>
                </a:lnTo>
                <a:lnTo>
                  <a:pt x="9532" y="1411"/>
                </a:lnTo>
                <a:lnTo>
                  <a:pt x="9541" y="1416"/>
                </a:lnTo>
                <a:lnTo>
                  <a:pt x="9549" y="1420"/>
                </a:lnTo>
                <a:lnTo>
                  <a:pt x="9559" y="1424"/>
                </a:lnTo>
                <a:lnTo>
                  <a:pt x="9580" y="1430"/>
                </a:lnTo>
                <a:lnTo>
                  <a:pt x="9601" y="1435"/>
                </a:lnTo>
                <a:lnTo>
                  <a:pt x="9625" y="1437"/>
                </a:lnTo>
                <a:lnTo>
                  <a:pt x="9651" y="1438"/>
                </a:lnTo>
                <a:lnTo>
                  <a:pt x="9663" y="1438"/>
                </a:lnTo>
                <a:lnTo>
                  <a:pt x="9677" y="1437"/>
                </a:lnTo>
                <a:lnTo>
                  <a:pt x="9692" y="1435"/>
                </a:lnTo>
                <a:lnTo>
                  <a:pt x="9709" y="1433"/>
                </a:lnTo>
                <a:lnTo>
                  <a:pt x="9726" y="1429"/>
                </a:lnTo>
                <a:lnTo>
                  <a:pt x="9744" y="1425"/>
                </a:lnTo>
                <a:lnTo>
                  <a:pt x="9761" y="1421"/>
                </a:lnTo>
                <a:lnTo>
                  <a:pt x="9778" y="1415"/>
                </a:lnTo>
                <a:lnTo>
                  <a:pt x="9793" y="1409"/>
                </a:lnTo>
                <a:lnTo>
                  <a:pt x="9809" y="1403"/>
                </a:lnTo>
                <a:lnTo>
                  <a:pt x="9824" y="1396"/>
                </a:lnTo>
                <a:lnTo>
                  <a:pt x="9838" y="1389"/>
                </a:lnTo>
                <a:lnTo>
                  <a:pt x="9852" y="1381"/>
                </a:lnTo>
                <a:lnTo>
                  <a:pt x="9866" y="1372"/>
                </a:lnTo>
                <a:lnTo>
                  <a:pt x="9879" y="1362"/>
                </a:lnTo>
                <a:lnTo>
                  <a:pt x="9892" y="1353"/>
                </a:lnTo>
                <a:lnTo>
                  <a:pt x="9904" y="1342"/>
                </a:lnTo>
                <a:lnTo>
                  <a:pt x="9913" y="1330"/>
                </a:lnTo>
                <a:lnTo>
                  <a:pt x="9922" y="1317"/>
                </a:lnTo>
                <a:lnTo>
                  <a:pt x="9930" y="1304"/>
                </a:lnTo>
                <a:lnTo>
                  <a:pt x="9935" y="1290"/>
                </a:lnTo>
                <a:lnTo>
                  <a:pt x="9939" y="1275"/>
                </a:lnTo>
                <a:lnTo>
                  <a:pt x="9941" y="1259"/>
                </a:lnTo>
                <a:lnTo>
                  <a:pt x="9942" y="1241"/>
                </a:lnTo>
                <a:lnTo>
                  <a:pt x="9942" y="1236"/>
                </a:lnTo>
                <a:lnTo>
                  <a:pt x="9942" y="1231"/>
                </a:lnTo>
                <a:lnTo>
                  <a:pt x="9942" y="1225"/>
                </a:lnTo>
                <a:lnTo>
                  <a:pt x="9942" y="1221"/>
                </a:lnTo>
                <a:lnTo>
                  <a:pt x="9942" y="1213"/>
                </a:lnTo>
                <a:lnTo>
                  <a:pt x="9941" y="1207"/>
                </a:lnTo>
                <a:lnTo>
                  <a:pt x="9939" y="1199"/>
                </a:lnTo>
                <a:lnTo>
                  <a:pt x="9937" y="1193"/>
                </a:lnTo>
                <a:lnTo>
                  <a:pt x="9934" y="1186"/>
                </a:lnTo>
                <a:lnTo>
                  <a:pt x="9930" y="1180"/>
                </a:lnTo>
                <a:lnTo>
                  <a:pt x="9925" y="1173"/>
                </a:lnTo>
                <a:lnTo>
                  <a:pt x="9921" y="1167"/>
                </a:lnTo>
                <a:lnTo>
                  <a:pt x="9914" y="1162"/>
                </a:lnTo>
                <a:lnTo>
                  <a:pt x="9908" y="1155"/>
                </a:lnTo>
                <a:lnTo>
                  <a:pt x="9900" y="1150"/>
                </a:lnTo>
                <a:lnTo>
                  <a:pt x="9893" y="1144"/>
                </a:lnTo>
                <a:lnTo>
                  <a:pt x="9876" y="1134"/>
                </a:lnTo>
                <a:lnTo>
                  <a:pt x="9854" y="1124"/>
                </a:lnTo>
                <a:lnTo>
                  <a:pt x="9832" y="1114"/>
                </a:lnTo>
                <a:lnTo>
                  <a:pt x="9810" y="1104"/>
                </a:lnTo>
                <a:lnTo>
                  <a:pt x="9786" y="1096"/>
                </a:lnTo>
                <a:lnTo>
                  <a:pt x="9762" y="1087"/>
                </a:lnTo>
                <a:lnTo>
                  <a:pt x="9737" y="1078"/>
                </a:lnTo>
                <a:lnTo>
                  <a:pt x="9712" y="1070"/>
                </a:lnTo>
                <a:lnTo>
                  <a:pt x="9687" y="1062"/>
                </a:lnTo>
                <a:lnTo>
                  <a:pt x="9661" y="1055"/>
                </a:lnTo>
                <a:lnTo>
                  <a:pt x="9627" y="1045"/>
                </a:lnTo>
                <a:lnTo>
                  <a:pt x="9595" y="1036"/>
                </a:lnTo>
                <a:lnTo>
                  <a:pt x="9562" y="1028"/>
                </a:lnTo>
                <a:lnTo>
                  <a:pt x="9531" y="1019"/>
                </a:lnTo>
                <a:lnTo>
                  <a:pt x="9501" y="1012"/>
                </a:lnTo>
                <a:lnTo>
                  <a:pt x="9474" y="1003"/>
                </a:lnTo>
                <a:lnTo>
                  <a:pt x="9449" y="995"/>
                </a:lnTo>
                <a:lnTo>
                  <a:pt x="9426" y="987"/>
                </a:lnTo>
                <a:lnTo>
                  <a:pt x="9424" y="987"/>
                </a:lnTo>
                <a:lnTo>
                  <a:pt x="9421" y="986"/>
                </a:lnTo>
                <a:lnTo>
                  <a:pt x="9418" y="985"/>
                </a:lnTo>
                <a:lnTo>
                  <a:pt x="9415" y="982"/>
                </a:lnTo>
                <a:lnTo>
                  <a:pt x="9414" y="982"/>
                </a:lnTo>
                <a:lnTo>
                  <a:pt x="9413" y="982"/>
                </a:lnTo>
                <a:lnTo>
                  <a:pt x="9413" y="982"/>
                </a:lnTo>
                <a:lnTo>
                  <a:pt x="9412" y="982"/>
                </a:lnTo>
                <a:lnTo>
                  <a:pt x="9401" y="978"/>
                </a:lnTo>
                <a:lnTo>
                  <a:pt x="9388" y="974"/>
                </a:lnTo>
                <a:lnTo>
                  <a:pt x="9377" y="969"/>
                </a:lnTo>
                <a:lnTo>
                  <a:pt x="9364" y="965"/>
                </a:lnTo>
                <a:lnTo>
                  <a:pt x="9352" y="961"/>
                </a:lnTo>
                <a:lnTo>
                  <a:pt x="9338" y="956"/>
                </a:lnTo>
                <a:lnTo>
                  <a:pt x="9325" y="951"/>
                </a:lnTo>
                <a:lnTo>
                  <a:pt x="9311" y="946"/>
                </a:lnTo>
                <a:lnTo>
                  <a:pt x="9293" y="937"/>
                </a:lnTo>
                <a:lnTo>
                  <a:pt x="9277" y="928"/>
                </a:lnTo>
                <a:lnTo>
                  <a:pt x="9260" y="918"/>
                </a:lnTo>
                <a:lnTo>
                  <a:pt x="9244" y="906"/>
                </a:lnTo>
                <a:lnTo>
                  <a:pt x="9229" y="893"/>
                </a:lnTo>
                <a:lnTo>
                  <a:pt x="9212" y="879"/>
                </a:lnTo>
                <a:lnTo>
                  <a:pt x="9197" y="863"/>
                </a:lnTo>
                <a:lnTo>
                  <a:pt x="9182" y="846"/>
                </a:lnTo>
                <a:lnTo>
                  <a:pt x="9176" y="837"/>
                </a:lnTo>
                <a:lnTo>
                  <a:pt x="9169" y="827"/>
                </a:lnTo>
                <a:lnTo>
                  <a:pt x="9163" y="817"/>
                </a:lnTo>
                <a:lnTo>
                  <a:pt x="9156" y="806"/>
                </a:lnTo>
                <a:lnTo>
                  <a:pt x="9152" y="795"/>
                </a:lnTo>
                <a:lnTo>
                  <a:pt x="9147" y="782"/>
                </a:lnTo>
                <a:lnTo>
                  <a:pt x="9142" y="769"/>
                </a:lnTo>
                <a:lnTo>
                  <a:pt x="9138" y="755"/>
                </a:lnTo>
                <a:lnTo>
                  <a:pt x="9135" y="741"/>
                </a:lnTo>
                <a:lnTo>
                  <a:pt x="9131" y="725"/>
                </a:lnTo>
                <a:lnTo>
                  <a:pt x="9129" y="709"/>
                </a:lnTo>
                <a:lnTo>
                  <a:pt x="9127" y="693"/>
                </a:lnTo>
                <a:lnTo>
                  <a:pt x="9125" y="657"/>
                </a:lnTo>
                <a:lnTo>
                  <a:pt x="9124" y="620"/>
                </a:lnTo>
                <a:lnTo>
                  <a:pt x="9124" y="618"/>
                </a:lnTo>
                <a:close/>
                <a:moveTo>
                  <a:pt x="12339" y="1727"/>
                </a:moveTo>
                <a:lnTo>
                  <a:pt x="12686" y="53"/>
                </a:lnTo>
                <a:lnTo>
                  <a:pt x="13359" y="53"/>
                </a:lnTo>
                <a:lnTo>
                  <a:pt x="13650" y="1253"/>
                </a:lnTo>
                <a:lnTo>
                  <a:pt x="13923" y="53"/>
                </a:lnTo>
                <a:lnTo>
                  <a:pt x="14360" y="53"/>
                </a:lnTo>
                <a:lnTo>
                  <a:pt x="13997" y="1727"/>
                </a:lnTo>
                <a:lnTo>
                  <a:pt x="13340" y="1727"/>
                </a:lnTo>
                <a:lnTo>
                  <a:pt x="13030" y="453"/>
                </a:lnTo>
                <a:lnTo>
                  <a:pt x="12775" y="1727"/>
                </a:lnTo>
                <a:lnTo>
                  <a:pt x="12339" y="1727"/>
                </a:lnTo>
                <a:close/>
                <a:moveTo>
                  <a:pt x="16443" y="1727"/>
                </a:moveTo>
                <a:lnTo>
                  <a:pt x="16806" y="53"/>
                </a:lnTo>
                <a:lnTo>
                  <a:pt x="17280" y="53"/>
                </a:lnTo>
                <a:lnTo>
                  <a:pt x="16935" y="1727"/>
                </a:lnTo>
                <a:lnTo>
                  <a:pt x="16443" y="1727"/>
                </a:lnTo>
                <a:close/>
                <a:moveTo>
                  <a:pt x="0" y="1727"/>
                </a:moveTo>
                <a:lnTo>
                  <a:pt x="345" y="53"/>
                </a:lnTo>
                <a:lnTo>
                  <a:pt x="1529" y="53"/>
                </a:lnTo>
                <a:lnTo>
                  <a:pt x="1475" y="379"/>
                </a:lnTo>
                <a:lnTo>
                  <a:pt x="747" y="379"/>
                </a:lnTo>
                <a:lnTo>
                  <a:pt x="673" y="745"/>
                </a:lnTo>
                <a:lnTo>
                  <a:pt x="1349" y="745"/>
                </a:lnTo>
                <a:lnTo>
                  <a:pt x="1274" y="1089"/>
                </a:lnTo>
                <a:lnTo>
                  <a:pt x="602" y="1089"/>
                </a:lnTo>
                <a:lnTo>
                  <a:pt x="474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431d646fd_0_176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Pendente (Pending)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Estado inicial quando ela foi iniciada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Rejeitada (Rejected)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Estado de Erro - quando a função reject é disparada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Resolvida (Fulfilled)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Estado de Sucesso - Quando a função resolve é disparada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Estabelecida (Settled)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a Promise ter sido resolvida ou rejeitada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gd431d646fd_0_176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 - Estados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d646fd_0_181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 - Sintaxe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2" name="Google Shape;452;gd431d646fd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275" y="1515975"/>
            <a:ext cx="6096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431d646fd_0_186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8" name="Google Shape;458;gd431d646fd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8425"/>
            <a:ext cx="8839201" cy="32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d646fd_0_242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Sintaxe especial para usar promises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vem na declaração da função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explicita que a função é assíncrona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await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vai antes de chamar uma função que retorna uma promise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 pode ser usado em funções definidas com </a:t>
            </a: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gd431d646fd_0_242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 e Await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431d646fd_0_247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 e Await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gd431d646fd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73625"/>
            <a:ext cx="8839202" cy="398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556b4a3df_0_0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Bundler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Objetivo Maior é unificar as fontes de módulos da aplicação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create-react-app e vue-cli abstraem as configurações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ou yarn como gerenciador de dependências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gd556b4a3df_0_0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WebPack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56b4a3df_0_5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 Point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default: src/index.js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default: dist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Plugins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Loaders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gd556b4a3df_0_5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WebPack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96e5cdb2e_0_1"/>
          <p:cNvSpPr txBox="1"/>
          <p:nvPr>
            <p:ph type="title"/>
          </p:nvPr>
        </p:nvSpPr>
        <p:spPr>
          <a:xfrm>
            <a:off x="595138" y="18264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3800"/>
              <a:buFont typeface="Century Gothic"/>
              <a:buNone/>
            </a:pPr>
            <a:r>
              <a:rPr lang="pt-BR"/>
              <a:t>Demonstração</a:t>
            </a:r>
            <a:endParaRPr/>
          </a:p>
        </p:txBody>
      </p:sp>
      <p:pic>
        <p:nvPicPr>
          <p:cNvPr id="488" name="Google Shape;488;g1e96e5cdb2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185" y="986141"/>
            <a:ext cx="6645293" cy="373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556b4a3df_0_15"/>
          <p:cNvSpPr txBox="1"/>
          <p:nvPr>
            <p:ph idx="4294967295" type="title"/>
          </p:nvPr>
        </p:nvSpPr>
        <p:spPr>
          <a:xfrm>
            <a:off x="532575" y="1043225"/>
            <a:ext cx="8174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Ajax - XMLHttpRequest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gd556b4a3df_0_15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5" name="Google Shape;495;gd556b4a3d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75" y="1636275"/>
            <a:ext cx="85915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556b4a3df_0_21"/>
          <p:cNvSpPr txBox="1"/>
          <p:nvPr>
            <p:ph idx="4294967295" type="title"/>
          </p:nvPr>
        </p:nvSpPr>
        <p:spPr>
          <a:xfrm>
            <a:off x="532575" y="1043225"/>
            <a:ext cx="8174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fetch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gd556b4a3df_0_21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2" name="Google Shape;502;gd556b4a3d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25" y="2220450"/>
            <a:ext cx="8172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8584201c_0_3"/>
          <p:cNvSpPr txBox="1"/>
          <p:nvPr>
            <p:ph type="title"/>
          </p:nvPr>
        </p:nvSpPr>
        <p:spPr>
          <a:xfrm>
            <a:off x="628650" y="661987"/>
            <a:ext cx="5078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398" name="Google Shape;398;g1128584201c_0_3"/>
          <p:cNvSpPr txBox="1"/>
          <p:nvPr>
            <p:ph idx="1" type="subTitle"/>
          </p:nvPr>
        </p:nvSpPr>
        <p:spPr>
          <a:xfrm>
            <a:off x="250300" y="2215750"/>
            <a:ext cx="8522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pt-BR"/>
              <a:t>EcmaScript 6 - Módulos, Promises, WebPack e Requests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556b4a3df_0_27"/>
          <p:cNvSpPr txBox="1"/>
          <p:nvPr>
            <p:ph idx="4294967295" type="title"/>
          </p:nvPr>
        </p:nvSpPr>
        <p:spPr>
          <a:xfrm>
            <a:off x="532575" y="920325"/>
            <a:ext cx="8174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Axios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gd556b4a3df_0_27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9" name="Google Shape;509;gd556b4a3d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575" y="1504025"/>
            <a:ext cx="8306685" cy="33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title"/>
          </p:nvPr>
        </p:nvSpPr>
        <p:spPr>
          <a:xfrm>
            <a:off x="628655" y="141481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3800"/>
              <a:buFont typeface="Century Gothic"/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515" name="Google Shape;5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135" y="789548"/>
            <a:ext cx="5005106" cy="374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431d646fd_0_364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 e Await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WebPack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gd431d646fd_0_364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31d646fd_0_146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exportar funcionalidades para utilizar em outros locais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 ser exportados: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gd431d646fd_0_146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31d646fd_0_151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 ser exportadas uma ou mais funções em um arquivo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Uso de um módulo se dá através do uso do comando </a:t>
            </a: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importar uma função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{sum} from ‘funcoes’;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 todas as funções de um arquivo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* as math from ‘funcoes’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math.soma(a,b);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gd431d646fd_0_151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31d646fd_0_156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exportar uma função default em um arquivo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Animal {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constructor(name) {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this._name = name;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export default Animal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Assim o desenvolvedor define o nome do objeto a ser usado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animal from ‘animal’;</a:t>
            </a:r>
            <a:endParaRPr sz="19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gd431d646fd_0_156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431d646fd_0_161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8" name="Google Shape;428;gd431d646fd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38" y="1333500"/>
            <a:ext cx="79152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431d646fd_0_166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4" name="Google Shape;434;gd431d646fd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375" y="797425"/>
            <a:ext cx="6899545" cy="40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d646fd_0_171"/>
          <p:cNvSpPr txBox="1"/>
          <p:nvPr>
            <p:ph idx="4294967295" type="title"/>
          </p:nvPr>
        </p:nvSpPr>
        <p:spPr>
          <a:xfrm>
            <a:off x="532575" y="1043225"/>
            <a:ext cx="81741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uma promessa de execução com valor futuro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Utilizada em requisições assíncronas (Chamadas a Backend)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Possui os seguintes estados: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Pendente (Pending)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Rejeitada (Rejected)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Resolvida (Fulfilled)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Estabelecida (Settled)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gd431d646fd_0_171"/>
          <p:cNvSpPr txBox="1"/>
          <p:nvPr/>
        </p:nvSpPr>
        <p:spPr>
          <a:xfrm>
            <a:off x="1065375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  <a:endParaRPr b="1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NAI2016">
  <a:themeElements>
    <a:clrScheme name="Amarelo Verd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